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Lst>
  <p:sldSz cx="51206400" cy="35936238"/>
  <p:notesSz cx="6797675" cy="9928225"/>
  <p:defaultTextStyle>
    <a:defPPr>
      <a:defRPr lang="cs-CZ"/>
    </a:defPPr>
    <a:lvl1pPr algn="l" rtl="0" fontAlgn="base">
      <a:spcBef>
        <a:spcPct val="0"/>
      </a:spcBef>
      <a:spcAft>
        <a:spcPct val="0"/>
      </a:spcAft>
      <a:defRPr sz="8900" kern="1200">
        <a:solidFill>
          <a:schemeClr val="tx1"/>
        </a:solidFill>
        <a:latin typeface="Arial" charset="0"/>
        <a:ea typeface="+mn-ea"/>
        <a:cs typeface="+mn-cs"/>
      </a:defRPr>
    </a:lvl1pPr>
    <a:lvl2pPr marL="476951" algn="l" rtl="0" fontAlgn="base">
      <a:spcBef>
        <a:spcPct val="0"/>
      </a:spcBef>
      <a:spcAft>
        <a:spcPct val="0"/>
      </a:spcAft>
      <a:defRPr sz="8900" kern="1200">
        <a:solidFill>
          <a:schemeClr val="tx1"/>
        </a:solidFill>
        <a:latin typeface="Arial" charset="0"/>
        <a:ea typeface="+mn-ea"/>
        <a:cs typeface="+mn-cs"/>
      </a:defRPr>
    </a:lvl2pPr>
    <a:lvl3pPr marL="953902" algn="l" rtl="0" fontAlgn="base">
      <a:spcBef>
        <a:spcPct val="0"/>
      </a:spcBef>
      <a:spcAft>
        <a:spcPct val="0"/>
      </a:spcAft>
      <a:defRPr sz="8900" kern="1200">
        <a:solidFill>
          <a:schemeClr val="tx1"/>
        </a:solidFill>
        <a:latin typeface="Arial" charset="0"/>
        <a:ea typeface="+mn-ea"/>
        <a:cs typeface="+mn-cs"/>
      </a:defRPr>
    </a:lvl3pPr>
    <a:lvl4pPr marL="1430853" algn="l" rtl="0" fontAlgn="base">
      <a:spcBef>
        <a:spcPct val="0"/>
      </a:spcBef>
      <a:spcAft>
        <a:spcPct val="0"/>
      </a:spcAft>
      <a:defRPr sz="8900" kern="1200">
        <a:solidFill>
          <a:schemeClr val="tx1"/>
        </a:solidFill>
        <a:latin typeface="Arial" charset="0"/>
        <a:ea typeface="+mn-ea"/>
        <a:cs typeface="+mn-cs"/>
      </a:defRPr>
    </a:lvl4pPr>
    <a:lvl5pPr marL="1907804" algn="l" rtl="0" fontAlgn="base">
      <a:spcBef>
        <a:spcPct val="0"/>
      </a:spcBef>
      <a:spcAft>
        <a:spcPct val="0"/>
      </a:spcAft>
      <a:defRPr sz="8900" kern="1200">
        <a:solidFill>
          <a:schemeClr val="tx1"/>
        </a:solidFill>
        <a:latin typeface="Arial" charset="0"/>
        <a:ea typeface="+mn-ea"/>
        <a:cs typeface="+mn-cs"/>
      </a:defRPr>
    </a:lvl5pPr>
    <a:lvl6pPr marL="2384755" algn="l" defTabSz="953902" rtl="0" eaLnBrk="1" latinLnBrk="0" hangingPunct="1">
      <a:defRPr sz="8900" kern="1200">
        <a:solidFill>
          <a:schemeClr val="tx1"/>
        </a:solidFill>
        <a:latin typeface="Arial" charset="0"/>
        <a:ea typeface="+mn-ea"/>
        <a:cs typeface="+mn-cs"/>
      </a:defRPr>
    </a:lvl6pPr>
    <a:lvl7pPr marL="2861706" algn="l" defTabSz="953902" rtl="0" eaLnBrk="1" latinLnBrk="0" hangingPunct="1">
      <a:defRPr sz="8900" kern="1200">
        <a:solidFill>
          <a:schemeClr val="tx1"/>
        </a:solidFill>
        <a:latin typeface="Arial" charset="0"/>
        <a:ea typeface="+mn-ea"/>
        <a:cs typeface="+mn-cs"/>
      </a:defRPr>
    </a:lvl7pPr>
    <a:lvl8pPr marL="3338657" algn="l" defTabSz="953902" rtl="0" eaLnBrk="1" latinLnBrk="0" hangingPunct="1">
      <a:defRPr sz="8900" kern="1200">
        <a:solidFill>
          <a:schemeClr val="tx1"/>
        </a:solidFill>
        <a:latin typeface="Arial" charset="0"/>
        <a:ea typeface="+mn-ea"/>
        <a:cs typeface="+mn-cs"/>
      </a:defRPr>
    </a:lvl8pPr>
    <a:lvl9pPr marL="3815608" algn="l" defTabSz="953902" rtl="0" eaLnBrk="1" latinLnBrk="0" hangingPunct="1">
      <a:defRPr sz="8900" kern="1200">
        <a:solidFill>
          <a:schemeClr val="tx1"/>
        </a:solidFill>
        <a:latin typeface="Arial"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3399"/>
    <a:srgbClr val="FFCCFF"/>
    <a:srgbClr val="CCFFCC"/>
    <a:srgbClr val="FFFFCC"/>
    <a:srgbClr val="66FFFF"/>
    <a:srgbClr val="FF3300"/>
    <a:srgbClr val="FFFF00"/>
    <a:srgbClr val="CC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vertBarState="minimized">
    <p:restoredLeft sz="15588" autoAdjust="0"/>
    <p:restoredTop sz="97327" autoAdjust="0"/>
  </p:normalViewPr>
  <p:slideViewPr>
    <p:cSldViewPr>
      <p:cViewPr>
        <p:scale>
          <a:sx n="20" d="100"/>
          <a:sy n="20" d="100"/>
        </p:scale>
        <p:origin x="-1524" y="-162"/>
      </p:cViewPr>
      <p:guideLst>
        <p:guide orient="horz" pos="11319"/>
        <p:guide pos="16128"/>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3" Type="http://schemas.openxmlformats.org/officeDocument/2006/relationships/presProps" Target="presProps.xml"/><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tableStyles" Target="tableStyles.xml"/><Relationship Id="rId5" Type="http://schemas.openxmlformats.org/officeDocument/2006/relationships/theme" Target="theme/theme1.xml"/><Relationship Id="rId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oleObject" Target="file:///H:\HMP_2014\Prispevek_Dolezal_et_al\C1_analysis_period_1_E117.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H:\HMP_2014\Prispevek_Dolezal_et_al\C1_analysis_period_1_E117.xlsx" TargetMode="External"/></Relationships>
</file>

<file path=ppt/charts/_rels/chart3.xml.rels><?xml version="1.0" encoding="UTF-8" standalone="yes"?>
<Relationships xmlns="http://schemas.openxmlformats.org/package/2006/relationships"><Relationship Id="rId1" Type="http://schemas.openxmlformats.org/officeDocument/2006/relationships/oleObject" Target="file:///H:\EGU_2014\Work_calculation\CONFIG_2013_4567_work_D425-d710_for_Smolenice_D714_phase2_E418.xlsx" TargetMode="External"/></Relationships>
</file>

<file path=ppt/charts/_rels/chart4.xml.rels><?xml version="1.0" encoding="UTF-8" standalone="yes"?>
<Relationships xmlns="http://schemas.openxmlformats.org/package/2006/relationships"><Relationship Id="rId1" Type="http://schemas.openxmlformats.org/officeDocument/2006/relationships/oleObject" Target="file:///H:\EGU_2014\Work_calculation\Q_RT_all_drainage_events.xlsx" TargetMode="External"/></Relationships>
</file>

<file path=ppt/charts/_rels/chart5.xml.rels><?xml version="1.0" encoding="UTF-8" standalone="yes"?>
<Relationships xmlns="http://schemas.openxmlformats.org/package/2006/relationships"><Relationship Id="rId1" Type="http://schemas.openxmlformats.org/officeDocument/2006/relationships/oleObject" Target="file:///E:\EGU_2014\Work_calculation\C1_analysis_period_1_E117.xlsx" TargetMode="External"/></Relationships>
</file>

<file path=ppt/charts/_rels/chart6.xml.rels><?xml version="1.0" encoding="UTF-8" standalone="yes"?>
<Relationships xmlns="http://schemas.openxmlformats.org/package/2006/relationships"><Relationship Id="rId1" Type="http://schemas.openxmlformats.org/officeDocument/2006/relationships/oleObject" Target="file:///E:\EGU_2014\Work_calculation\CONFIG_2013_4567_work_D425-d710_for_Smolenice_D714_phase2_E418_.xlsx"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H:\HMP_2014\Prispevek_Dolezal_et_al\C1_analysis_period_1_E117.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035063494213847"/>
          <c:y val="8.9005408262978591E-2"/>
          <c:w val="0.7584002270693142"/>
          <c:h val="0.85800357464014265"/>
        </c:manualLayout>
      </c:layout>
      <c:scatterChart>
        <c:scatterStyle val="lineMarker"/>
        <c:varyColors val="0"/>
        <c:ser>
          <c:idx val="0"/>
          <c:order val="0"/>
          <c:tx>
            <c:v>Lysimeter</c:v>
          </c:tx>
          <c:spPr>
            <a:ln w="38100">
              <a:solidFill>
                <a:srgbClr val="00B050"/>
              </a:solidFill>
            </a:ln>
          </c:spPr>
          <c:marker>
            <c:symbol val="none"/>
          </c:marker>
          <c:xVal>
            <c:numRef>
              <c:f>'C'!$C$2312:$C$10952</c:f>
              <c:numCache>
                <c:formatCode>dd/mm/yyyy\ hh:mm:ss</c:formatCode>
                <c:ptCount val="8641"/>
                <c:pt idx="0">
                  <c:v>41405</c:v>
                </c:pt>
                <c:pt idx="1">
                  <c:v>41405.000694444447</c:v>
                </c:pt>
                <c:pt idx="2">
                  <c:v>41405.001388888886</c:v>
                </c:pt>
                <c:pt idx="3">
                  <c:v>41405.002083333333</c:v>
                </c:pt>
                <c:pt idx="4">
                  <c:v>41405.00277777778</c:v>
                </c:pt>
                <c:pt idx="5">
                  <c:v>41405.003472222219</c:v>
                </c:pt>
                <c:pt idx="6">
                  <c:v>41405.004166666666</c:v>
                </c:pt>
                <c:pt idx="7">
                  <c:v>41405.004861111112</c:v>
                </c:pt>
                <c:pt idx="8">
                  <c:v>41405.005555555559</c:v>
                </c:pt>
                <c:pt idx="9">
                  <c:v>41405.006249999999</c:v>
                </c:pt>
                <c:pt idx="10">
                  <c:v>41405.006944444445</c:v>
                </c:pt>
                <c:pt idx="11">
                  <c:v>41405.007638888892</c:v>
                </c:pt>
                <c:pt idx="12">
                  <c:v>41405.008333333331</c:v>
                </c:pt>
                <c:pt idx="13">
                  <c:v>41405.009027777778</c:v>
                </c:pt>
                <c:pt idx="14">
                  <c:v>41405.009722222225</c:v>
                </c:pt>
                <c:pt idx="15">
                  <c:v>41405.010416666664</c:v>
                </c:pt>
                <c:pt idx="16">
                  <c:v>41405.011111111111</c:v>
                </c:pt>
                <c:pt idx="17">
                  <c:v>41405.011805555558</c:v>
                </c:pt>
                <c:pt idx="18">
                  <c:v>41405.012499999997</c:v>
                </c:pt>
                <c:pt idx="19">
                  <c:v>41405.013194444444</c:v>
                </c:pt>
                <c:pt idx="20">
                  <c:v>41405.013888888891</c:v>
                </c:pt>
                <c:pt idx="21">
                  <c:v>41405.01458333333</c:v>
                </c:pt>
                <c:pt idx="22">
                  <c:v>41405.015277777777</c:v>
                </c:pt>
                <c:pt idx="23">
                  <c:v>41405.015972222223</c:v>
                </c:pt>
                <c:pt idx="24">
                  <c:v>41405.01666666667</c:v>
                </c:pt>
                <c:pt idx="25">
                  <c:v>41405.017361111109</c:v>
                </c:pt>
                <c:pt idx="26">
                  <c:v>41405.018055555556</c:v>
                </c:pt>
                <c:pt idx="27">
                  <c:v>41405.018750000003</c:v>
                </c:pt>
                <c:pt idx="28">
                  <c:v>41405.019444444442</c:v>
                </c:pt>
                <c:pt idx="29">
                  <c:v>41405.020138888889</c:v>
                </c:pt>
                <c:pt idx="30">
                  <c:v>41405.020833333336</c:v>
                </c:pt>
                <c:pt idx="31">
                  <c:v>41405.021527777775</c:v>
                </c:pt>
                <c:pt idx="32">
                  <c:v>41405.022222222222</c:v>
                </c:pt>
                <c:pt idx="33">
                  <c:v>41405.022916666669</c:v>
                </c:pt>
                <c:pt idx="34">
                  <c:v>41405.023611111108</c:v>
                </c:pt>
                <c:pt idx="35">
                  <c:v>41405.024305555555</c:v>
                </c:pt>
                <c:pt idx="36">
                  <c:v>41405.025000000001</c:v>
                </c:pt>
                <c:pt idx="37">
                  <c:v>41405.025694444441</c:v>
                </c:pt>
                <c:pt idx="38">
                  <c:v>41405.026388888888</c:v>
                </c:pt>
                <c:pt idx="39">
                  <c:v>41405.027083333334</c:v>
                </c:pt>
                <c:pt idx="40">
                  <c:v>41405.027777777781</c:v>
                </c:pt>
                <c:pt idx="41">
                  <c:v>41405.02847222222</c:v>
                </c:pt>
                <c:pt idx="42">
                  <c:v>41405.029166666667</c:v>
                </c:pt>
                <c:pt idx="43">
                  <c:v>41405.029861111114</c:v>
                </c:pt>
                <c:pt idx="44">
                  <c:v>41405.030555555553</c:v>
                </c:pt>
                <c:pt idx="45">
                  <c:v>41405.03125</c:v>
                </c:pt>
                <c:pt idx="46">
                  <c:v>41405.031944444447</c:v>
                </c:pt>
                <c:pt idx="47">
                  <c:v>41405.032638888886</c:v>
                </c:pt>
                <c:pt idx="48">
                  <c:v>41405.033333333333</c:v>
                </c:pt>
                <c:pt idx="49">
                  <c:v>41405.03402777778</c:v>
                </c:pt>
                <c:pt idx="50">
                  <c:v>41405.034722222219</c:v>
                </c:pt>
                <c:pt idx="51">
                  <c:v>41405.035416666666</c:v>
                </c:pt>
                <c:pt idx="52">
                  <c:v>41405.036111111112</c:v>
                </c:pt>
                <c:pt idx="53">
                  <c:v>41405.036805555559</c:v>
                </c:pt>
                <c:pt idx="54">
                  <c:v>41405.037499999999</c:v>
                </c:pt>
                <c:pt idx="55">
                  <c:v>41405.038194444445</c:v>
                </c:pt>
                <c:pt idx="56">
                  <c:v>41405.038888888892</c:v>
                </c:pt>
                <c:pt idx="57">
                  <c:v>41405.039583333331</c:v>
                </c:pt>
                <c:pt idx="58">
                  <c:v>41405.040277777778</c:v>
                </c:pt>
                <c:pt idx="59">
                  <c:v>41405.040972222225</c:v>
                </c:pt>
                <c:pt idx="60">
                  <c:v>41405.041666666664</c:v>
                </c:pt>
                <c:pt idx="61">
                  <c:v>41405.042361111111</c:v>
                </c:pt>
                <c:pt idx="62">
                  <c:v>41405.043055555558</c:v>
                </c:pt>
                <c:pt idx="63">
                  <c:v>41405.043749999997</c:v>
                </c:pt>
                <c:pt idx="64">
                  <c:v>41405.044444444444</c:v>
                </c:pt>
                <c:pt idx="65">
                  <c:v>41405.045138888891</c:v>
                </c:pt>
                <c:pt idx="66">
                  <c:v>41405.04583333333</c:v>
                </c:pt>
                <c:pt idx="67">
                  <c:v>41405.046527777777</c:v>
                </c:pt>
                <c:pt idx="68">
                  <c:v>41405.047222222223</c:v>
                </c:pt>
                <c:pt idx="69">
                  <c:v>41405.04791666667</c:v>
                </c:pt>
                <c:pt idx="70">
                  <c:v>41405.048611111109</c:v>
                </c:pt>
                <c:pt idx="71">
                  <c:v>41405.049305555556</c:v>
                </c:pt>
                <c:pt idx="72">
                  <c:v>41405.050000000003</c:v>
                </c:pt>
                <c:pt idx="73">
                  <c:v>41405.050694444442</c:v>
                </c:pt>
                <c:pt idx="74">
                  <c:v>41405.051388888889</c:v>
                </c:pt>
                <c:pt idx="75">
                  <c:v>41405.052083333336</c:v>
                </c:pt>
                <c:pt idx="76">
                  <c:v>41405.052777777775</c:v>
                </c:pt>
                <c:pt idx="77">
                  <c:v>41405.053472222222</c:v>
                </c:pt>
                <c:pt idx="78">
                  <c:v>41405.054166666669</c:v>
                </c:pt>
                <c:pt idx="79">
                  <c:v>41405.054861111108</c:v>
                </c:pt>
                <c:pt idx="80">
                  <c:v>41405.055555555555</c:v>
                </c:pt>
                <c:pt idx="81">
                  <c:v>41405.056250000001</c:v>
                </c:pt>
                <c:pt idx="82">
                  <c:v>41405.056944444441</c:v>
                </c:pt>
                <c:pt idx="83">
                  <c:v>41405.057638888888</c:v>
                </c:pt>
                <c:pt idx="84">
                  <c:v>41405.058333333334</c:v>
                </c:pt>
                <c:pt idx="85">
                  <c:v>41405.059027777781</c:v>
                </c:pt>
                <c:pt idx="86">
                  <c:v>41405.05972222222</c:v>
                </c:pt>
                <c:pt idx="87">
                  <c:v>41405.060416666667</c:v>
                </c:pt>
                <c:pt idx="88">
                  <c:v>41405.061111111114</c:v>
                </c:pt>
                <c:pt idx="89">
                  <c:v>41405.061805555553</c:v>
                </c:pt>
                <c:pt idx="90">
                  <c:v>41405.0625</c:v>
                </c:pt>
                <c:pt idx="91">
                  <c:v>41405.063194444447</c:v>
                </c:pt>
                <c:pt idx="92">
                  <c:v>41405.063888888886</c:v>
                </c:pt>
                <c:pt idx="93">
                  <c:v>41405.064583333333</c:v>
                </c:pt>
                <c:pt idx="94">
                  <c:v>41405.06527777778</c:v>
                </c:pt>
                <c:pt idx="95">
                  <c:v>41405.065972222219</c:v>
                </c:pt>
                <c:pt idx="96">
                  <c:v>41405.066666666666</c:v>
                </c:pt>
                <c:pt idx="97">
                  <c:v>41405.067361111112</c:v>
                </c:pt>
                <c:pt idx="98">
                  <c:v>41405.068055555559</c:v>
                </c:pt>
                <c:pt idx="99">
                  <c:v>41405.068749999999</c:v>
                </c:pt>
                <c:pt idx="100">
                  <c:v>41405.069444444445</c:v>
                </c:pt>
                <c:pt idx="101">
                  <c:v>41405.070138888892</c:v>
                </c:pt>
                <c:pt idx="102">
                  <c:v>41405.070833333331</c:v>
                </c:pt>
                <c:pt idx="103">
                  <c:v>41405.071527777778</c:v>
                </c:pt>
                <c:pt idx="104">
                  <c:v>41405.072222222225</c:v>
                </c:pt>
                <c:pt idx="105">
                  <c:v>41405.072916666664</c:v>
                </c:pt>
                <c:pt idx="106">
                  <c:v>41405.073611111111</c:v>
                </c:pt>
                <c:pt idx="107">
                  <c:v>41405.074305555558</c:v>
                </c:pt>
                <c:pt idx="108">
                  <c:v>41405.074999999997</c:v>
                </c:pt>
                <c:pt idx="109">
                  <c:v>41405.075694444444</c:v>
                </c:pt>
                <c:pt idx="110">
                  <c:v>41405.076388888891</c:v>
                </c:pt>
                <c:pt idx="111">
                  <c:v>41405.07708333333</c:v>
                </c:pt>
                <c:pt idx="112">
                  <c:v>41405.077777777777</c:v>
                </c:pt>
                <c:pt idx="113">
                  <c:v>41405.078472222223</c:v>
                </c:pt>
                <c:pt idx="114">
                  <c:v>41405.07916666667</c:v>
                </c:pt>
                <c:pt idx="115">
                  <c:v>41405.079861111109</c:v>
                </c:pt>
                <c:pt idx="116">
                  <c:v>41405.080555555556</c:v>
                </c:pt>
                <c:pt idx="117">
                  <c:v>41405.081250000003</c:v>
                </c:pt>
                <c:pt idx="118">
                  <c:v>41405.081944444442</c:v>
                </c:pt>
                <c:pt idx="119">
                  <c:v>41405.082638888889</c:v>
                </c:pt>
                <c:pt idx="120">
                  <c:v>41405.083333333336</c:v>
                </c:pt>
                <c:pt idx="121">
                  <c:v>41405.084027777775</c:v>
                </c:pt>
                <c:pt idx="122">
                  <c:v>41405.084722222222</c:v>
                </c:pt>
                <c:pt idx="123">
                  <c:v>41405.085416666669</c:v>
                </c:pt>
                <c:pt idx="124">
                  <c:v>41405.086111111108</c:v>
                </c:pt>
                <c:pt idx="125">
                  <c:v>41405.086805555555</c:v>
                </c:pt>
                <c:pt idx="126">
                  <c:v>41405.087500000001</c:v>
                </c:pt>
                <c:pt idx="127">
                  <c:v>41405.088194444441</c:v>
                </c:pt>
                <c:pt idx="128">
                  <c:v>41405.088888888888</c:v>
                </c:pt>
                <c:pt idx="129">
                  <c:v>41405.089583333334</c:v>
                </c:pt>
                <c:pt idx="130">
                  <c:v>41405.090277777781</c:v>
                </c:pt>
                <c:pt idx="131">
                  <c:v>41405.09097222222</c:v>
                </c:pt>
                <c:pt idx="132">
                  <c:v>41405.091666666667</c:v>
                </c:pt>
                <c:pt idx="133">
                  <c:v>41405.092361111114</c:v>
                </c:pt>
                <c:pt idx="134">
                  <c:v>41405.093055555553</c:v>
                </c:pt>
                <c:pt idx="135">
                  <c:v>41405.09375</c:v>
                </c:pt>
                <c:pt idx="136">
                  <c:v>41405.094444444447</c:v>
                </c:pt>
                <c:pt idx="137">
                  <c:v>41405.095138888886</c:v>
                </c:pt>
                <c:pt idx="138">
                  <c:v>41405.095833333333</c:v>
                </c:pt>
                <c:pt idx="139">
                  <c:v>41405.09652777778</c:v>
                </c:pt>
                <c:pt idx="140">
                  <c:v>41405.097222222219</c:v>
                </c:pt>
                <c:pt idx="141">
                  <c:v>41405.097916666666</c:v>
                </c:pt>
                <c:pt idx="142">
                  <c:v>41405.098611111112</c:v>
                </c:pt>
                <c:pt idx="143">
                  <c:v>41405.099305555559</c:v>
                </c:pt>
                <c:pt idx="144">
                  <c:v>41405.1</c:v>
                </c:pt>
                <c:pt idx="145">
                  <c:v>41405.100694444445</c:v>
                </c:pt>
                <c:pt idx="146">
                  <c:v>41405.101388888892</c:v>
                </c:pt>
                <c:pt idx="147">
                  <c:v>41405.102083333331</c:v>
                </c:pt>
                <c:pt idx="148">
                  <c:v>41405.102777777778</c:v>
                </c:pt>
                <c:pt idx="149">
                  <c:v>41405.103472222225</c:v>
                </c:pt>
                <c:pt idx="150">
                  <c:v>41405.104166666664</c:v>
                </c:pt>
                <c:pt idx="151">
                  <c:v>41405.104861111111</c:v>
                </c:pt>
                <c:pt idx="152">
                  <c:v>41405.105555555558</c:v>
                </c:pt>
                <c:pt idx="153">
                  <c:v>41405.106249999997</c:v>
                </c:pt>
                <c:pt idx="154">
                  <c:v>41405.106944444444</c:v>
                </c:pt>
                <c:pt idx="155">
                  <c:v>41405.107638888891</c:v>
                </c:pt>
                <c:pt idx="156">
                  <c:v>41405.10833333333</c:v>
                </c:pt>
                <c:pt idx="157">
                  <c:v>41405.109027777777</c:v>
                </c:pt>
                <c:pt idx="158">
                  <c:v>41405.109722222223</c:v>
                </c:pt>
                <c:pt idx="159">
                  <c:v>41405.11041666667</c:v>
                </c:pt>
                <c:pt idx="160">
                  <c:v>41405.111111111109</c:v>
                </c:pt>
                <c:pt idx="161">
                  <c:v>41405.111805555556</c:v>
                </c:pt>
                <c:pt idx="162">
                  <c:v>41405.112500000003</c:v>
                </c:pt>
                <c:pt idx="163">
                  <c:v>41405.113194444442</c:v>
                </c:pt>
                <c:pt idx="164">
                  <c:v>41405.113888888889</c:v>
                </c:pt>
                <c:pt idx="165">
                  <c:v>41405.114583333336</c:v>
                </c:pt>
                <c:pt idx="166">
                  <c:v>41405.115277777775</c:v>
                </c:pt>
                <c:pt idx="167">
                  <c:v>41405.115972222222</c:v>
                </c:pt>
                <c:pt idx="168">
                  <c:v>41405.116666666669</c:v>
                </c:pt>
                <c:pt idx="169">
                  <c:v>41405.117361111108</c:v>
                </c:pt>
                <c:pt idx="170">
                  <c:v>41405.118055555555</c:v>
                </c:pt>
                <c:pt idx="171">
                  <c:v>41405.118750000001</c:v>
                </c:pt>
                <c:pt idx="172">
                  <c:v>41405.119444444441</c:v>
                </c:pt>
                <c:pt idx="173">
                  <c:v>41405.120138888888</c:v>
                </c:pt>
                <c:pt idx="174">
                  <c:v>41405.120833333334</c:v>
                </c:pt>
                <c:pt idx="175">
                  <c:v>41405.121527777781</c:v>
                </c:pt>
                <c:pt idx="176">
                  <c:v>41405.12222222222</c:v>
                </c:pt>
                <c:pt idx="177">
                  <c:v>41405.122916666667</c:v>
                </c:pt>
                <c:pt idx="178">
                  <c:v>41405.123611111114</c:v>
                </c:pt>
                <c:pt idx="179">
                  <c:v>41405.124305555553</c:v>
                </c:pt>
                <c:pt idx="180">
                  <c:v>41405.125</c:v>
                </c:pt>
                <c:pt idx="181">
                  <c:v>41405.125694444447</c:v>
                </c:pt>
                <c:pt idx="182">
                  <c:v>41405.126388888886</c:v>
                </c:pt>
                <c:pt idx="183">
                  <c:v>41405.127083333333</c:v>
                </c:pt>
                <c:pt idx="184">
                  <c:v>41405.12777777778</c:v>
                </c:pt>
                <c:pt idx="185">
                  <c:v>41405.128472222219</c:v>
                </c:pt>
                <c:pt idx="186">
                  <c:v>41405.129166666666</c:v>
                </c:pt>
                <c:pt idx="187">
                  <c:v>41405.129861111112</c:v>
                </c:pt>
                <c:pt idx="188">
                  <c:v>41405.130555555559</c:v>
                </c:pt>
                <c:pt idx="189">
                  <c:v>41405.131249999999</c:v>
                </c:pt>
                <c:pt idx="190">
                  <c:v>41405.131944444445</c:v>
                </c:pt>
                <c:pt idx="191">
                  <c:v>41405.132638888892</c:v>
                </c:pt>
                <c:pt idx="192">
                  <c:v>41405.133333333331</c:v>
                </c:pt>
                <c:pt idx="193">
                  <c:v>41405.134027777778</c:v>
                </c:pt>
                <c:pt idx="194">
                  <c:v>41405.134722222225</c:v>
                </c:pt>
                <c:pt idx="195">
                  <c:v>41405.135416666664</c:v>
                </c:pt>
                <c:pt idx="196">
                  <c:v>41405.136111111111</c:v>
                </c:pt>
                <c:pt idx="197">
                  <c:v>41405.136805555558</c:v>
                </c:pt>
                <c:pt idx="198">
                  <c:v>41405.137499999997</c:v>
                </c:pt>
                <c:pt idx="199">
                  <c:v>41405.138194444444</c:v>
                </c:pt>
                <c:pt idx="200">
                  <c:v>41405.138888888891</c:v>
                </c:pt>
                <c:pt idx="201">
                  <c:v>41405.13958333333</c:v>
                </c:pt>
                <c:pt idx="202">
                  <c:v>41405.140277777777</c:v>
                </c:pt>
                <c:pt idx="203">
                  <c:v>41405.140972222223</c:v>
                </c:pt>
                <c:pt idx="204">
                  <c:v>41405.14166666667</c:v>
                </c:pt>
                <c:pt idx="205">
                  <c:v>41405.142361111109</c:v>
                </c:pt>
                <c:pt idx="206">
                  <c:v>41405.143055555556</c:v>
                </c:pt>
                <c:pt idx="207">
                  <c:v>41405.143750000003</c:v>
                </c:pt>
                <c:pt idx="208">
                  <c:v>41405.144444444442</c:v>
                </c:pt>
                <c:pt idx="209">
                  <c:v>41405.145138888889</c:v>
                </c:pt>
                <c:pt idx="210">
                  <c:v>41405.145833333336</c:v>
                </c:pt>
                <c:pt idx="211">
                  <c:v>41405.146527777775</c:v>
                </c:pt>
                <c:pt idx="212">
                  <c:v>41405.147222222222</c:v>
                </c:pt>
                <c:pt idx="213">
                  <c:v>41405.147916666669</c:v>
                </c:pt>
                <c:pt idx="214">
                  <c:v>41405.148611111108</c:v>
                </c:pt>
                <c:pt idx="215">
                  <c:v>41405.149305555555</c:v>
                </c:pt>
                <c:pt idx="216">
                  <c:v>41405.15</c:v>
                </c:pt>
                <c:pt idx="217">
                  <c:v>41405.150694444441</c:v>
                </c:pt>
                <c:pt idx="218">
                  <c:v>41405.151388888888</c:v>
                </c:pt>
                <c:pt idx="219">
                  <c:v>41405.152083333334</c:v>
                </c:pt>
                <c:pt idx="220">
                  <c:v>41405.152777777781</c:v>
                </c:pt>
                <c:pt idx="221">
                  <c:v>41405.15347222222</c:v>
                </c:pt>
                <c:pt idx="222">
                  <c:v>41405.154166666667</c:v>
                </c:pt>
                <c:pt idx="223">
                  <c:v>41405.154861111114</c:v>
                </c:pt>
                <c:pt idx="224">
                  <c:v>41405.155555555553</c:v>
                </c:pt>
                <c:pt idx="225">
                  <c:v>41405.15625</c:v>
                </c:pt>
                <c:pt idx="226">
                  <c:v>41405.156944444447</c:v>
                </c:pt>
                <c:pt idx="227">
                  <c:v>41405.157638888886</c:v>
                </c:pt>
                <c:pt idx="228">
                  <c:v>41405.158333333333</c:v>
                </c:pt>
                <c:pt idx="229">
                  <c:v>41405.15902777778</c:v>
                </c:pt>
                <c:pt idx="230">
                  <c:v>41405.159722222219</c:v>
                </c:pt>
                <c:pt idx="231">
                  <c:v>41405.160416666666</c:v>
                </c:pt>
                <c:pt idx="232">
                  <c:v>41405.161111111112</c:v>
                </c:pt>
                <c:pt idx="233">
                  <c:v>41405.161805555559</c:v>
                </c:pt>
                <c:pt idx="234">
                  <c:v>41405.162499999999</c:v>
                </c:pt>
                <c:pt idx="235">
                  <c:v>41405.163194444445</c:v>
                </c:pt>
                <c:pt idx="236">
                  <c:v>41405.163888888892</c:v>
                </c:pt>
                <c:pt idx="237">
                  <c:v>41405.164583333331</c:v>
                </c:pt>
                <c:pt idx="238">
                  <c:v>41405.165277777778</c:v>
                </c:pt>
                <c:pt idx="239">
                  <c:v>41405.165972222225</c:v>
                </c:pt>
                <c:pt idx="240">
                  <c:v>41405.166666666664</c:v>
                </c:pt>
                <c:pt idx="241">
                  <c:v>41405.167361111111</c:v>
                </c:pt>
                <c:pt idx="242">
                  <c:v>41405.168055555558</c:v>
                </c:pt>
                <c:pt idx="243">
                  <c:v>41405.168749999997</c:v>
                </c:pt>
                <c:pt idx="244">
                  <c:v>41405.169444444444</c:v>
                </c:pt>
                <c:pt idx="245">
                  <c:v>41405.170138888891</c:v>
                </c:pt>
                <c:pt idx="246">
                  <c:v>41405.17083333333</c:v>
                </c:pt>
                <c:pt idx="247">
                  <c:v>41405.171527777777</c:v>
                </c:pt>
                <c:pt idx="248">
                  <c:v>41405.172222222223</c:v>
                </c:pt>
                <c:pt idx="249">
                  <c:v>41405.17291666667</c:v>
                </c:pt>
                <c:pt idx="250">
                  <c:v>41405.173611111109</c:v>
                </c:pt>
                <c:pt idx="251">
                  <c:v>41405.174305555556</c:v>
                </c:pt>
                <c:pt idx="252">
                  <c:v>41405.175000000003</c:v>
                </c:pt>
                <c:pt idx="253">
                  <c:v>41405.175694444442</c:v>
                </c:pt>
                <c:pt idx="254">
                  <c:v>41405.176388888889</c:v>
                </c:pt>
                <c:pt idx="255">
                  <c:v>41405.177083333336</c:v>
                </c:pt>
                <c:pt idx="256">
                  <c:v>41405.177777777775</c:v>
                </c:pt>
                <c:pt idx="257">
                  <c:v>41405.178472222222</c:v>
                </c:pt>
                <c:pt idx="258">
                  <c:v>41405.179166666669</c:v>
                </c:pt>
                <c:pt idx="259">
                  <c:v>41405.179861111108</c:v>
                </c:pt>
                <c:pt idx="260">
                  <c:v>41405.180555555555</c:v>
                </c:pt>
                <c:pt idx="261">
                  <c:v>41405.181250000001</c:v>
                </c:pt>
                <c:pt idx="262">
                  <c:v>41405.181944444441</c:v>
                </c:pt>
                <c:pt idx="263">
                  <c:v>41405.182638888888</c:v>
                </c:pt>
                <c:pt idx="264">
                  <c:v>41405.183333333334</c:v>
                </c:pt>
                <c:pt idx="265">
                  <c:v>41405.184027777781</c:v>
                </c:pt>
                <c:pt idx="266">
                  <c:v>41405.18472222222</c:v>
                </c:pt>
                <c:pt idx="267">
                  <c:v>41405.185416666667</c:v>
                </c:pt>
                <c:pt idx="268">
                  <c:v>41405.186111111114</c:v>
                </c:pt>
                <c:pt idx="269">
                  <c:v>41405.186805555553</c:v>
                </c:pt>
                <c:pt idx="270">
                  <c:v>41405.1875</c:v>
                </c:pt>
                <c:pt idx="271">
                  <c:v>41405.188194444447</c:v>
                </c:pt>
                <c:pt idx="272">
                  <c:v>41405.188888888886</c:v>
                </c:pt>
                <c:pt idx="273">
                  <c:v>41405.189583333333</c:v>
                </c:pt>
                <c:pt idx="274">
                  <c:v>41405.19027777778</c:v>
                </c:pt>
                <c:pt idx="275">
                  <c:v>41405.190972222219</c:v>
                </c:pt>
                <c:pt idx="276">
                  <c:v>41405.191666666666</c:v>
                </c:pt>
                <c:pt idx="277">
                  <c:v>41405.192361111112</c:v>
                </c:pt>
                <c:pt idx="278">
                  <c:v>41405.193055555559</c:v>
                </c:pt>
                <c:pt idx="279">
                  <c:v>41405.193749999999</c:v>
                </c:pt>
                <c:pt idx="280">
                  <c:v>41405.194444444445</c:v>
                </c:pt>
                <c:pt idx="281">
                  <c:v>41405.195138888892</c:v>
                </c:pt>
                <c:pt idx="282">
                  <c:v>41405.195833333331</c:v>
                </c:pt>
                <c:pt idx="283">
                  <c:v>41405.196527777778</c:v>
                </c:pt>
                <c:pt idx="284">
                  <c:v>41405.197222222225</c:v>
                </c:pt>
                <c:pt idx="285">
                  <c:v>41405.197916666664</c:v>
                </c:pt>
                <c:pt idx="286">
                  <c:v>41405.198611111111</c:v>
                </c:pt>
                <c:pt idx="287">
                  <c:v>41405.199305555558</c:v>
                </c:pt>
                <c:pt idx="288">
                  <c:v>41405.199999999997</c:v>
                </c:pt>
                <c:pt idx="289">
                  <c:v>41405.200694444444</c:v>
                </c:pt>
                <c:pt idx="290">
                  <c:v>41405.201388888891</c:v>
                </c:pt>
                <c:pt idx="291">
                  <c:v>41405.20208333333</c:v>
                </c:pt>
                <c:pt idx="292">
                  <c:v>41405.202777777777</c:v>
                </c:pt>
                <c:pt idx="293">
                  <c:v>41405.203472222223</c:v>
                </c:pt>
                <c:pt idx="294">
                  <c:v>41405.20416666667</c:v>
                </c:pt>
                <c:pt idx="295">
                  <c:v>41405.204861111109</c:v>
                </c:pt>
                <c:pt idx="296">
                  <c:v>41405.205555555556</c:v>
                </c:pt>
                <c:pt idx="297">
                  <c:v>41405.206250000003</c:v>
                </c:pt>
                <c:pt idx="298">
                  <c:v>41405.206944444442</c:v>
                </c:pt>
                <c:pt idx="299">
                  <c:v>41405.207638888889</c:v>
                </c:pt>
                <c:pt idx="300">
                  <c:v>41405.208333333336</c:v>
                </c:pt>
                <c:pt idx="301">
                  <c:v>41405.209027777775</c:v>
                </c:pt>
                <c:pt idx="302">
                  <c:v>41405.209722222222</c:v>
                </c:pt>
                <c:pt idx="303">
                  <c:v>41405.210416666669</c:v>
                </c:pt>
                <c:pt idx="304">
                  <c:v>41405.211111111108</c:v>
                </c:pt>
                <c:pt idx="305">
                  <c:v>41405.211805555555</c:v>
                </c:pt>
                <c:pt idx="306">
                  <c:v>41405.212500000001</c:v>
                </c:pt>
                <c:pt idx="307">
                  <c:v>41405.213194444441</c:v>
                </c:pt>
                <c:pt idx="308">
                  <c:v>41405.213888888888</c:v>
                </c:pt>
                <c:pt idx="309">
                  <c:v>41405.214583333334</c:v>
                </c:pt>
                <c:pt idx="310">
                  <c:v>41405.215277777781</c:v>
                </c:pt>
                <c:pt idx="311">
                  <c:v>41405.21597222222</c:v>
                </c:pt>
                <c:pt idx="312">
                  <c:v>41405.216666666667</c:v>
                </c:pt>
                <c:pt idx="313">
                  <c:v>41405.217361111114</c:v>
                </c:pt>
                <c:pt idx="314">
                  <c:v>41405.218055555553</c:v>
                </c:pt>
                <c:pt idx="315">
                  <c:v>41405.21875</c:v>
                </c:pt>
                <c:pt idx="316">
                  <c:v>41405.219444444447</c:v>
                </c:pt>
                <c:pt idx="317">
                  <c:v>41405.220138888886</c:v>
                </c:pt>
                <c:pt idx="318">
                  <c:v>41405.220833333333</c:v>
                </c:pt>
                <c:pt idx="319">
                  <c:v>41405.22152777778</c:v>
                </c:pt>
                <c:pt idx="320">
                  <c:v>41405.222222222219</c:v>
                </c:pt>
                <c:pt idx="321">
                  <c:v>41405.222916666666</c:v>
                </c:pt>
                <c:pt idx="322">
                  <c:v>41405.223611111112</c:v>
                </c:pt>
                <c:pt idx="323">
                  <c:v>41405.224305555559</c:v>
                </c:pt>
                <c:pt idx="324">
                  <c:v>41405.224999999999</c:v>
                </c:pt>
                <c:pt idx="325">
                  <c:v>41405.225694444445</c:v>
                </c:pt>
                <c:pt idx="326">
                  <c:v>41405.226388888892</c:v>
                </c:pt>
                <c:pt idx="327">
                  <c:v>41405.227083333331</c:v>
                </c:pt>
                <c:pt idx="328">
                  <c:v>41405.227777777778</c:v>
                </c:pt>
                <c:pt idx="329">
                  <c:v>41405.228472222225</c:v>
                </c:pt>
                <c:pt idx="330">
                  <c:v>41405.229166666664</c:v>
                </c:pt>
                <c:pt idx="331">
                  <c:v>41405.229861111111</c:v>
                </c:pt>
                <c:pt idx="332">
                  <c:v>41405.230555555558</c:v>
                </c:pt>
                <c:pt idx="333">
                  <c:v>41405.231249999997</c:v>
                </c:pt>
                <c:pt idx="334">
                  <c:v>41405.231944444444</c:v>
                </c:pt>
                <c:pt idx="335">
                  <c:v>41405.232638888891</c:v>
                </c:pt>
                <c:pt idx="336">
                  <c:v>41405.23333333333</c:v>
                </c:pt>
                <c:pt idx="337">
                  <c:v>41405.234027777777</c:v>
                </c:pt>
                <c:pt idx="338">
                  <c:v>41405.234722222223</c:v>
                </c:pt>
                <c:pt idx="339">
                  <c:v>41405.23541666667</c:v>
                </c:pt>
                <c:pt idx="340">
                  <c:v>41405.236111111109</c:v>
                </c:pt>
                <c:pt idx="341">
                  <c:v>41405.236805555556</c:v>
                </c:pt>
                <c:pt idx="342">
                  <c:v>41405.237500000003</c:v>
                </c:pt>
                <c:pt idx="343">
                  <c:v>41405.238194444442</c:v>
                </c:pt>
                <c:pt idx="344">
                  <c:v>41405.238888888889</c:v>
                </c:pt>
                <c:pt idx="345">
                  <c:v>41405.239583333336</c:v>
                </c:pt>
                <c:pt idx="346">
                  <c:v>41405.240277777775</c:v>
                </c:pt>
                <c:pt idx="347">
                  <c:v>41405.240972222222</c:v>
                </c:pt>
                <c:pt idx="348">
                  <c:v>41405.241666666669</c:v>
                </c:pt>
                <c:pt idx="349">
                  <c:v>41405.242361111108</c:v>
                </c:pt>
                <c:pt idx="350">
                  <c:v>41405.243055555555</c:v>
                </c:pt>
                <c:pt idx="351">
                  <c:v>41405.243750000001</c:v>
                </c:pt>
                <c:pt idx="352">
                  <c:v>41405.244444444441</c:v>
                </c:pt>
                <c:pt idx="353">
                  <c:v>41405.245138888888</c:v>
                </c:pt>
                <c:pt idx="354">
                  <c:v>41405.245833333334</c:v>
                </c:pt>
                <c:pt idx="355">
                  <c:v>41405.246527777781</c:v>
                </c:pt>
                <c:pt idx="356">
                  <c:v>41405.24722222222</c:v>
                </c:pt>
                <c:pt idx="357">
                  <c:v>41405.247916666667</c:v>
                </c:pt>
                <c:pt idx="358">
                  <c:v>41405.248611111114</c:v>
                </c:pt>
                <c:pt idx="359">
                  <c:v>41405.249305555553</c:v>
                </c:pt>
                <c:pt idx="360">
                  <c:v>41405.25</c:v>
                </c:pt>
                <c:pt idx="361">
                  <c:v>41405.250694444447</c:v>
                </c:pt>
                <c:pt idx="362">
                  <c:v>41405.251388888886</c:v>
                </c:pt>
                <c:pt idx="363">
                  <c:v>41405.252083333333</c:v>
                </c:pt>
                <c:pt idx="364">
                  <c:v>41405.25277777778</c:v>
                </c:pt>
                <c:pt idx="365">
                  <c:v>41405.253472222219</c:v>
                </c:pt>
                <c:pt idx="366">
                  <c:v>41405.254166666666</c:v>
                </c:pt>
                <c:pt idx="367">
                  <c:v>41405.254861111112</c:v>
                </c:pt>
                <c:pt idx="368">
                  <c:v>41405.255555555559</c:v>
                </c:pt>
                <c:pt idx="369">
                  <c:v>41405.256249999999</c:v>
                </c:pt>
                <c:pt idx="370">
                  <c:v>41405.256944444445</c:v>
                </c:pt>
                <c:pt idx="371">
                  <c:v>41405.257638888892</c:v>
                </c:pt>
                <c:pt idx="372">
                  <c:v>41405.258333333331</c:v>
                </c:pt>
                <c:pt idx="373">
                  <c:v>41405.259027777778</c:v>
                </c:pt>
                <c:pt idx="374">
                  <c:v>41405.259722222225</c:v>
                </c:pt>
                <c:pt idx="375">
                  <c:v>41405.260416666664</c:v>
                </c:pt>
                <c:pt idx="376">
                  <c:v>41405.261111111111</c:v>
                </c:pt>
                <c:pt idx="377">
                  <c:v>41405.261805555558</c:v>
                </c:pt>
                <c:pt idx="378">
                  <c:v>41405.262499999997</c:v>
                </c:pt>
                <c:pt idx="379">
                  <c:v>41405.263194444444</c:v>
                </c:pt>
                <c:pt idx="380">
                  <c:v>41405.263888888891</c:v>
                </c:pt>
                <c:pt idx="381">
                  <c:v>41405.26458333333</c:v>
                </c:pt>
                <c:pt idx="382">
                  <c:v>41405.265277777777</c:v>
                </c:pt>
                <c:pt idx="383">
                  <c:v>41405.265972222223</c:v>
                </c:pt>
                <c:pt idx="384">
                  <c:v>41405.26666666667</c:v>
                </c:pt>
                <c:pt idx="385">
                  <c:v>41405.267361111109</c:v>
                </c:pt>
                <c:pt idx="386">
                  <c:v>41405.268055555556</c:v>
                </c:pt>
                <c:pt idx="387">
                  <c:v>41405.268750000003</c:v>
                </c:pt>
                <c:pt idx="388">
                  <c:v>41405.269444444442</c:v>
                </c:pt>
                <c:pt idx="389">
                  <c:v>41405.270138888889</c:v>
                </c:pt>
                <c:pt idx="390">
                  <c:v>41405.270833333336</c:v>
                </c:pt>
                <c:pt idx="391">
                  <c:v>41405.271527777775</c:v>
                </c:pt>
                <c:pt idx="392">
                  <c:v>41405.272222222222</c:v>
                </c:pt>
                <c:pt idx="393">
                  <c:v>41405.272916666669</c:v>
                </c:pt>
                <c:pt idx="394">
                  <c:v>41405.273611111108</c:v>
                </c:pt>
                <c:pt idx="395">
                  <c:v>41405.274305555555</c:v>
                </c:pt>
                <c:pt idx="396">
                  <c:v>41405.275000000001</c:v>
                </c:pt>
                <c:pt idx="397">
                  <c:v>41405.275694444441</c:v>
                </c:pt>
                <c:pt idx="398">
                  <c:v>41405.276388888888</c:v>
                </c:pt>
                <c:pt idx="399">
                  <c:v>41405.277083333334</c:v>
                </c:pt>
                <c:pt idx="400">
                  <c:v>41405.277777777781</c:v>
                </c:pt>
                <c:pt idx="401">
                  <c:v>41405.27847222222</c:v>
                </c:pt>
                <c:pt idx="402">
                  <c:v>41405.279166666667</c:v>
                </c:pt>
                <c:pt idx="403">
                  <c:v>41405.279861111114</c:v>
                </c:pt>
                <c:pt idx="404">
                  <c:v>41405.280555555553</c:v>
                </c:pt>
                <c:pt idx="405">
                  <c:v>41405.28125</c:v>
                </c:pt>
                <c:pt idx="406">
                  <c:v>41405.281944444447</c:v>
                </c:pt>
                <c:pt idx="407">
                  <c:v>41405.282638888886</c:v>
                </c:pt>
                <c:pt idx="408">
                  <c:v>41405.283333333333</c:v>
                </c:pt>
                <c:pt idx="409">
                  <c:v>41405.28402777778</c:v>
                </c:pt>
                <c:pt idx="410">
                  <c:v>41405.284722222219</c:v>
                </c:pt>
                <c:pt idx="411">
                  <c:v>41405.285416666666</c:v>
                </c:pt>
                <c:pt idx="412">
                  <c:v>41405.286111111112</c:v>
                </c:pt>
                <c:pt idx="413">
                  <c:v>41405.286805555559</c:v>
                </c:pt>
                <c:pt idx="414">
                  <c:v>41405.287499999999</c:v>
                </c:pt>
                <c:pt idx="415">
                  <c:v>41405.288194444445</c:v>
                </c:pt>
                <c:pt idx="416">
                  <c:v>41405.288888888892</c:v>
                </c:pt>
                <c:pt idx="417">
                  <c:v>41405.289583333331</c:v>
                </c:pt>
                <c:pt idx="418">
                  <c:v>41405.290277777778</c:v>
                </c:pt>
                <c:pt idx="419">
                  <c:v>41405.290972222225</c:v>
                </c:pt>
                <c:pt idx="420">
                  <c:v>41405.291666666664</c:v>
                </c:pt>
                <c:pt idx="421">
                  <c:v>41405.292361111111</c:v>
                </c:pt>
                <c:pt idx="422">
                  <c:v>41405.293055555558</c:v>
                </c:pt>
                <c:pt idx="423">
                  <c:v>41405.293749999997</c:v>
                </c:pt>
                <c:pt idx="424">
                  <c:v>41405.294444444444</c:v>
                </c:pt>
                <c:pt idx="425">
                  <c:v>41405.295138888891</c:v>
                </c:pt>
                <c:pt idx="426">
                  <c:v>41405.29583333333</c:v>
                </c:pt>
                <c:pt idx="427">
                  <c:v>41405.296527777777</c:v>
                </c:pt>
                <c:pt idx="428">
                  <c:v>41405.297222222223</c:v>
                </c:pt>
                <c:pt idx="429">
                  <c:v>41405.29791666667</c:v>
                </c:pt>
                <c:pt idx="430">
                  <c:v>41405.298611111109</c:v>
                </c:pt>
                <c:pt idx="431">
                  <c:v>41405.299305555556</c:v>
                </c:pt>
                <c:pt idx="432">
                  <c:v>41405.300000000003</c:v>
                </c:pt>
                <c:pt idx="433">
                  <c:v>41405.300694444442</c:v>
                </c:pt>
                <c:pt idx="434">
                  <c:v>41405.301388888889</c:v>
                </c:pt>
                <c:pt idx="435">
                  <c:v>41405.302083333336</c:v>
                </c:pt>
                <c:pt idx="436">
                  <c:v>41405.302777777775</c:v>
                </c:pt>
                <c:pt idx="437">
                  <c:v>41405.303472222222</c:v>
                </c:pt>
                <c:pt idx="438">
                  <c:v>41405.304166666669</c:v>
                </c:pt>
                <c:pt idx="439">
                  <c:v>41405.304861111108</c:v>
                </c:pt>
                <c:pt idx="440">
                  <c:v>41405.305555555555</c:v>
                </c:pt>
                <c:pt idx="441">
                  <c:v>41405.306250000001</c:v>
                </c:pt>
                <c:pt idx="442">
                  <c:v>41405.306944444441</c:v>
                </c:pt>
                <c:pt idx="443">
                  <c:v>41405.307638888888</c:v>
                </c:pt>
                <c:pt idx="444">
                  <c:v>41405.308333333334</c:v>
                </c:pt>
                <c:pt idx="445">
                  <c:v>41405.309027777781</c:v>
                </c:pt>
                <c:pt idx="446">
                  <c:v>41405.30972222222</c:v>
                </c:pt>
                <c:pt idx="447">
                  <c:v>41405.310416666667</c:v>
                </c:pt>
                <c:pt idx="448">
                  <c:v>41405.311111111114</c:v>
                </c:pt>
                <c:pt idx="449">
                  <c:v>41405.311805555553</c:v>
                </c:pt>
                <c:pt idx="450">
                  <c:v>41405.3125</c:v>
                </c:pt>
                <c:pt idx="451">
                  <c:v>41405.313194444447</c:v>
                </c:pt>
                <c:pt idx="452">
                  <c:v>41405.313888888886</c:v>
                </c:pt>
                <c:pt idx="453">
                  <c:v>41405.314583333333</c:v>
                </c:pt>
                <c:pt idx="454">
                  <c:v>41405.31527777778</c:v>
                </c:pt>
                <c:pt idx="455">
                  <c:v>41405.315972222219</c:v>
                </c:pt>
                <c:pt idx="456">
                  <c:v>41405.316666666666</c:v>
                </c:pt>
                <c:pt idx="457">
                  <c:v>41405.317361111112</c:v>
                </c:pt>
                <c:pt idx="458">
                  <c:v>41405.318055555559</c:v>
                </c:pt>
                <c:pt idx="459">
                  <c:v>41405.318749999999</c:v>
                </c:pt>
                <c:pt idx="460">
                  <c:v>41405.319444444445</c:v>
                </c:pt>
                <c:pt idx="461">
                  <c:v>41405.320138888892</c:v>
                </c:pt>
                <c:pt idx="462">
                  <c:v>41405.320833333331</c:v>
                </c:pt>
                <c:pt idx="463">
                  <c:v>41405.321527777778</c:v>
                </c:pt>
                <c:pt idx="464">
                  <c:v>41405.322222222225</c:v>
                </c:pt>
                <c:pt idx="465">
                  <c:v>41405.322916666664</c:v>
                </c:pt>
                <c:pt idx="466">
                  <c:v>41405.323611111111</c:v>
                </c:pt>
                <c:pt idx="467">
                  <c:v>41405.324305555558</c:v>
                </c:pt>
                <c:pt idx="468">
                  <c:v>41405.324999999997</c:v>
                </c:pt>
                <c:pt idx="469">
                  <c:v>41405.325694444444</c:v>
                </c:pt>
                <c:pt idx="470">
                  <c:v>41405.326388888891</c:v>
                </c:pt>
                <c:pt idx="471">
                  <c:v>41405.32708333333</c:v>
                </c:pt>
                <c:pt idx="472">
                  <c:v>41405.327777777777</c:v>
                </c:pt>
                <c:pt idx="473">
                  <c:v>41405.328472222223</c:v>
                </c:pt>
                <c:pt idx="474">
                  <c:v>41405.32916666667</c:v>
                </c:pt>
                <c:pt idx="475">
                  <c:v>41405.329861111109</c:v>
                </c:pt>
                <c:pt idx="476">
                  <c:v>41405.330555555556</c:v>
                </c:pt>
                <c:pt idx="477">
                  <c:v>41405.331250000003</c:v>
                </c:pt>
                <c:pt idx="478">
                  <c:v>41405.331944444442</c:v>
                </c:pt>
                <c:pt idx="479">
                  <c:v>41405.332638888889</c:v>
                </c:pt>
                <c:pt idx="480">
                  <c:v>41405.333333333336</c:v>
                </c:pt>
                <c:pt idx="481">
                  <c:v>41405.334027777775</c:v>
                </c:pt>
                <c:pt idx="482">
                  <c:v>41405.334722222222</c:v>
                </c:pt>
                <c:pt idx="483">
                  <c:v>41405.335416666669</c:v>
                </c:pt>
                <c:pt idx="484">
                  <c:v>41405.336111111108</c:v>
                </c:pt>
                <c:pt idx="485">
                  <c:v>41405.336805555555</c:v>
                </c:pt>
                <c:pt idx="486">
                  <c:v>41405.337500000001</c:v>
                </c:pt>
                <c:pt idx="487">
                  <c:v>41405.338194444441</c:v>
                </c:pt>
                <c:pt idx="488">
                  <c:v>41405.338888888888</c:v>
                </c:pt>
                <c:pt idx="489">
                  <c:v>41405.339583333334</c:v>
                </c:pt>
                <c:pt idx="490">
                  <c:v>41405.340277777781</c:v>
                </c:pt>
                <c:pt idx="491">
                  <c:v>41405.34097222222</c:v>
                </c:pt>
                <c:pt idx="492">
                  <c:v>41405.341666666667</c:v>
                </c:pt>
                <c:pt idx="493">
                  <c:v>41405.342361111114</c:v>
                </c:pt>
                <c:pt idx="494">
                  <c:v>41405.343055555553</c:v>
                </c:pt>
                <c:pt idx="495">
                  <c:v>41405.34375</c:v>
                </c:pt>
                <c:pt idx="496">
                  <c:v>41405.344444444447</c:v>
                </c:pt>
                <c:pt idx="497">
                  <c:v>41405.345138888886</c:v>
                </c:pt>
                <c:pt idx="498">
                  <c:v>41405.345833333333</c:v>
                </c:pt>
                <c:pt idx="499">
                  <c:v>41405.34652777778</c:v>
                </c:pt>
                <c:pt idx="500">
                  <c:v>41405.347222222219</c:v>
                </c:pt>
                <c:pt idx="501">
                  <c:v>41405.347916666666</c:v>
                </c:pt>
                <c:pt idx="502">
                  <c:v>41405.348611111112</c:v>
                </c:pt>
                <c:pt idx="503">
                  <c:v>41405.349305555559</c:v>
                </c:pt>
                <c:pt idx="504">
                  <c:v>41405.35</c:v>
                </c:pt>
                <c:pt idx="505">
                  <c:v>41405.350694444445</c:v>
                </c:pt>
                <c:pt idx="506">
                  <c:v>41405.351388888892</c:v>
                </c:pt>
                <c:pt idx="507">
                  <c:v>41405.352083333331</c:v>
                </c:pt>
                <c:pt idx="508">
                  <c:v>41405.352777777778</c:v>
                </c:pt>
                <c:pt idx="509">
                  <c:v>41405.353472222225</c:v>
                </c:pt>
                <c:pt idx="510">
                  <c:v>41405.354166666664</c:v>
                </c:pt>
                <c:pt idx="511">
                  <c:v>41405.354861111111</c:v>
                </c:pt>
                <c:pt idx="512">
                  <c:v>41405.355555555558</c:v>
                </c:pt>
                <c:pt idx="513">
                  <c:v>41405.356249999997</c:v>
                </c:pt>
                <c:pt idx="514">
                  <c:v>41405.356944444444</c:v>
                </c:pt>
                <c:pt idx="515">
                  <c:v>41405.357638888891</c:v>
                </c:pt>
                <c:pt idx="516">
                  <c:v>41405.35833333333</c:v>
                </c:pt>
                <c:pt idx="517">
                  <c:v>41405.359027777777</c:v>
                </c:pt>
                <c:pt idx="518">
                  <c:v>41405.359722222223</c:v>
                </c:pt>
                <c:pt idx="519">
                  <c:v>41405.36041666667</c:v>
                </c:pt>
                <c:pt idx="520">
                  <c:v>41405.361111111109</c:v>
                </c:pt>
                <c:pt idx="521">
                  <c:v>41405.361805555556</c:v>
                </c:pt>
                <c:pt idx="522">
                  <c:v>41405.362500000003</c:v>
                </c:pt>
                <c:pt idx="523">
                  <c:v>41405.363194444442</c:v>
                </c:pt>
                <c:pt idx="524">
                  <c:v>41405.363888888889</c:v>
                </c:pt>
                <c:pt idx="525">
                  <c:v>41405.364583333336</c:v>
                </c:pt>
                <c:pt idx="526">
                  <c:v>41405.365277777775</c:v>
                </c:pt>
                <c:pt idx="527">
                  <c:v>41405.365972222222</c:v>
                </c:pt>
                <c:pt idx="528">
                  <c:v>41405.366666666669</c:v>
                </c:pt>
                <c:pt idx="529">
                  <c:v>41405.367361111108</c:v>
                </c:pt>
                <c:pt idx="530">
                  <c:v>41405.368055555555</c:v>
                </c:pt>
                <c:pt idx="531">
                  <c:v>41405.368750000001</c:v>
                </c:pt>
                <c:pt idx="532">
                  <c:v>41405.369444444441</c:v>
                </c:pt>
                <c:pt idx="533">
                  <c:v>41405.370138888888</c:v>
                </c:pt>
                <c:pt idx="534">
                  <c:v>41405.370833333334</c:v>
                </c:pt>
                <c:pt idx="535">
                  <c:v>41405.371527777781</c:v>
                </c:pt>
                <c:pt idx="536">
                  <c:v>41405.37222222222</c:v>
                </c:pt>
                <c:pt idx="537">
                  <c:v>41405.372916666667</c:v>
                </c:pt>
                <c:pt idx="538">
                  <c:v>41405.373611111114</c:v>
                </c:pt>
                <c:pt idx="539">
                  <c:v>41405.374305555553</c:v>
                </c:pt>
                <c:pt idx="540">
                  <c:v>41405.375</c:v>
                </c:pt>
                <c:pt idx="541">
                  <c:v>41405.375694444447</c:v>
                </c:pt>
                <c:pt idx="542">
                  <c:v>41405.376388888886</c:v>
                </c:pt>
                <c:pt idx="543">
                  <c:v>41405.377083333333</c:v>
                </c:pt>
                <c:pt idx="544">
                  <c:v>41405.37777777778</c:v>
                </c:pt>
                <c:pt idx="545">
                  <c:v>41405.378472222219</c:v>
                </c:pt>
                <c:pt idx="546">
                  <c:v>41405.379166666666</c:v>
                </c:pt>
                <c:pt idx="547">
                  <c:v>41405.379861111112</c:v>
                </c:pt>
                <c:pt idx="548">
                  <c:v>41405.380555555559</c:v>
                </c:pt>
                <c:pt idx="549">
                  <c:v>41405.381249999999</c:v>
                </c:pt>
                <c:pt idx="550">
                  <c:v>41405.381944444445</c:v>
                </c:pt>
                <c:pt idx="551">
                  <c:v>41405.382638888892</c:v>
                </c:pt>
                <c:pt idx="552">
                  <c:v>41405.383333333331</c:v>
                </c:pt>
                <c:pt idx="553">
                  <c:v>41405.384027777778</c:v>
                </c:pt>
                <c:pt idx="554">
                  <c:v>41405.384722222225</c:v>
                </c:pt>
                <c:pt idx="555">
                  <c:v>41405.385416666664</c:v>
                </c:pt>
                <c:pt idx="556">
                  <c:v>41405.386111111111</c:v>
                </c:pt>
                <c:pt idx="557">
                  <c:v>41405.386805555558</c:v>
                </c:pt>
                <c:pt idx="558">
                  <c:v>41405.387499999997</c:v>
                </c:pt>
                <c:pt idx="559">
                  <c:v>41405.388194444444</c:v>
                </c:pt>
                <c:pt idx="560">
                  <c:v>41405.388888888891</c:v>
                </c:pt>
                <c:pt idx="561">
                  <c:v>41405.38958333333</c:v>
                </c:pt>
                <c:pt idx="562">
                  <c:v>41405.390277777777</c:v>
                </c:pt>
                <c:pt idx="563">
                  <c:v>41405.390972222223</c:v>
                </c:pt>
                <c:pt idx="564">
                  <c:v>41405.39166666667</c:v>
                </c:pt>
                <c:pt idx="565">
                  <c:v>41405.392361111109</c:v>
                </c:pt>
                <c:pt idx="566">
                  <c:v>41405.393055555556</c:v>
                </c:pt>
                <c:pt idx="567">
                  <c:v>41405.393750000003</c:v>
                </c:pt>
                <c:pt idx="568">
                  <c:v>41405.394444444442</c:v>
                </c:pt>
                <c:pt idx="569">
                  <c:v>41405.395138888889</c:v>
                </c:pt>
                <c:pt idx="570">
                  <c:v>41405.395833333336</c:v>
                </c:pt>
                <c:pt idx="571">
                  <c:v>41405.396527777775</c:v>
                </c:pt>
                <c:pt idx="572">
                  <c:v>41405.397222222222</c:v>
                </c:pt>
                <c:pt idx="573">
                  <c:v>41405.397916666669</c:v>
                </c:pt>
                <c:pt idx="574">
                  <c:v>41405.398611111108</c:v>
                </c:pt>
                <c:pt idx="575">
                  <c:v>41405.399305555555</c:v>
                </c:pt>
                <c:pt idx="576">
                  <c:v>41405.4</c:v>
                </c:pt>
                <c:pt idx="577">
                  <c:v>41405.400694444441</c:v>
                </c:pt>
                <c:pt idx="578">
                  <c:v>41405.401388888888</c:v>
                </c:pt>
                <c:pt idx="579">
                  <c:v>41405.402083333334</c:v>
                </c:pt>
                <c:pt idx="580">
                  <c:v>41405.402777777781</c:v>
                </c:pt>
                <c:pt idx="581">
                  <c:v>41405.40347222222</c:v>
                </c:pt>
                <c:pt idx="582">
                  <c:v>41405.404166666667</c:v>
                </c:pt>
                <c:pt idx="583">
                  <c:v>41405.404861111114</c:v>
                </c:pt>
                <c:pt idx="584">
                  <c:v>41405.405555555553</c:v>
                </c:pt>
                <c:pt idx="585">
                  <c:v>41405.40625</c:v>
                </c:pt>
                <c:pt idx="586">
                  <c:v>41405.406944444447</c:v>
                </c:pt>
                <c:pt idx="587">
                  <c:v>41405.407638888886</c:v>
                </c:pt>
                <c:pt idx="588">
                  <c:v>41405.408333333333</c:v>
                </c:pt>
                <c:pt idx="589">
                  <c:v>41405.40902777778</c:v>
                </c:pt>
                <c:pt idx="590">
                  <c:v>41405.409722222219</c:v>
                </c:pt>
                <c:pt idx="591">
                  <c:v>41405.410416666666</c:v>
                </c:pt>
                <c:pt idx="592">
                  <c:v>41405.411111111112</c:v>
                </c:pt>
                <c:pt idx="593">
                  <c:v>41405.411805555559</c:v>
                </c:pt>
                <c:pt idx="594">
                  <c:v>41405.412499999999</c:v>
                </c:pt>
                <c:pt idx="595">
                  <c:v>41405.413194444445</c:v>
                </c:pt>
                <c:pt idx="596">
                  <c:v>41405.413888888892</c:v>
                </c:pt>
                <c:pt idx="597">
                  <c:v>41405.414583333331</c:v>
                </c:pt>
                <c:pt idx="598">
                  <c:v>41405.415277777778</c:v>
                </c:pt>
                <c:pt idx="599">
                  <c:v>41405.415972222225</c:v>
                </c:pt>
                <c:pt idx="600">
                  <c:v>41405.416666666664</c:v>
                </c:pt>
                <c:pt idx="601">
                  <c:v>41405.417361111111</c:v>
                </c:pt>
                <c:pt idx="602">
                  <c:v>41405.418055555558</c:v>
                </c:pt>
                <c:pt idx="603">
                  <c:v>41405.418749999997</c:v>
                </c:pt>
                <c:pt idx="604">
                  <c:v>41405.419444444444</c:v>
                </c:pt>
                <c:pt idx="605">
                  <c:v>41405.420138888891</c:v>
                </c:pt>
                <c:pt idx="606">
                  <c:v>41405.42083333333</c:v>
                </c:pt>
                <c:pt idx="607">
                  <c:v>41405.421527777777</c:v>
                </c:pt>
                <c:pt idx="608">
                  <c:v>41405.422222222223</c:v>
                </c:pt>
                <c:pt idx="609">
                  <c:v>41405.42291666667</c:v>
                </c:pt>
                <c:pt idx="610">
                  <c:v>41405.423611111109</c:v>
                </c:pt>
                <c:pt idx="611">
                  <c:v>41405.424305555556</c:v>
                </c:pt>
                <c:pt idx="612">
                  <c:v>41405.425000000003</c:v>
                </c:pt>
                <c:pt idx="613">
                  <c:v>41405.425694444442</c:v>
                </c:pt>
                <c:pt idx="614">
                  <c:v>41405.426388888889</c:v>
                </c:pt>
                <c:pt idx="615">
                  <c:v>41405.427083333336</c:v>
                </c:pt>
                <c:pt idx="616">
                  <c:v>41405.427777777775</c:v>
                </c:pt>
                <c:pt idx="617">
                  <c:v>41405.428472222222</c:v>
                </c:pt>
                <c:pt idx="618">
                  <c:v>41405.429166666669</c:v>
                </c:pt>
                <c:pt idx="619">
                  <c:v>41405.429861111108</c:v>
                </c:pt>
                <c:pt idx="620">
                  <c:v>41405.430555555555</c:v>
                </c:pt>
                <c:pt idx="621">
                  <c:v>41405.431250000001</c:v>
                </c:pt>
                <c:pt idx="622">
                  <c:v>41405.431944444441</c:v>
                </c:pt>
                <c:pt idx="623">
                  <c:v>41405.432638888888</c:v>
                </c:pt>
                <c:pt idx="624">
                  <c:v>41405.433333333334</c:v>
                </c:pt>
                <c:pt idx="625">
                  <c:v>41405.434027777781</c:v>
                </c:pt>
                <c:pt idx="626">
                  <c:v>41405.43472222222</c:v>
                </c:pt>
                <c:pt idx="627">
                  <c:v>41405.435416666667</c:v>
                </c:pt>
                <c:pt idx="628">
                  <c:v>41405.436111111114</c:v>
                </c:pt>
                <c:pt idx="629">
                  <c:v>41405.436805555553</c:v>
                </c:pt>
                <c:pt idx="630">
                  <c:v>41405.4375</c:v>
                </c:pt>
                <c:pt idx="631">
                  <c:v>41405.438194444447</c:v>
                </c:pt>
                <c:pt idx="632">
                  <c:v>41405.438888888886</c:v>
                </c:pt>
                <c:pt idx="633">
                  <c:v>41405.439583333333</c:v>
                </c:pt>
                <c:pt idx="634">
                  <c:v>41405.44027777778</c:v>
                </c:pt>
                <c:pt idx="635">
                  <c:v>41405.440972222219</c:v>
                </c:pt>
                <c:pt idx="636">
                  <c:v>41405.441666666666</c:v>
                </c:pt>
                <c:pt idx="637">
                  <c:v>41405.442361111112</c:v>
                </c:pt>
                <c:pt idx="638">
                  <c:v>41405.443055555559</c:v>
                </c:pt>
                <c:pt idx="639">
                  <c:v>41405.443749999999</c:v>
                </c:pt>
                <c:pt idx="640">
                  <c:v>41405.444444444445</c:v>
                </c:pt>
                <c:pt idx="641">
                  <c:v>41405.445138888892</c:v>
                </c:pt>
                <c:pt idx="642">
                  <c:v>41405.445833333331</c:v>
                </c:pt>
                <c:pt idx="643">
                  <c:v>41405.446527777778</c:v>
                </c:pt>
                <c:pt idx="644">
                  <c:v>41405.447222222225</c:v>
                </c:pt>
                <c:pt idx="645">
                  <c:v>41405.447916666664</c:v>
                </c:pt>
                <c:pt idx="646">
                  <c:v>41405.448611111111</c:v>
                </c:pt>
                <c:pt idx="647">
                  <c:v>41405.449305555558</c:v>
                </c:pt>
                <c:pt idx="648">
                  <c:v>41405.449999999997</c:v>
                </c:pt>
                <c:pt idx="649">
                  <c:v>41405.450694444444</c:v>
                </c:pt>
                <c:pt idx="650">
                  <c:v>41405.451388888891</c:v>
                </c:pt>
                <c:pt idx="651">
                  <c:v>41405.45208333333</c:v>
                </c:pt>
                <c:pt idx="652">
                  <c:v>41405.452777777777</c:v>
                </c:pt>
                <c:pt idx="653">
                  <c:v>41405.453472222223</c:v>
                </c:pt>
                <c:pt idx="654">
                  <c:v>41405.45416666667</c:v>
                </c:pt>
                <c:pt idx="655">
                  <c:v>41405.454861111109</c:v>
                </c:pt>
                <c:pt idx="656">
                  <c:v>41405.455555555556</c:v>
                </c:pt>
                <c:pt idx="657">
                  <c:v>41405.456250000003</c:v>
                </c:pt>
                <c:pt idx="658">
                  <c:v>41405.456944444442</c:v>
                </c:pt>
                <c:pt idx="659">
                  <c:v>41405.457638888889</c:v>
                </c:pt>
                <c:pt idx="660">
                  <c:v>41405.458333333336</c:v>
                </c:pt>
                <c:pt idx="661">
                  <c:v>41405.459027777775</c:v>
                </c:pt>
                <c:pt idx="662">
                  <c:v>41405.459722222222</c:v>
                </c:pt>
                <c:pt idx="663">
                  <c:v>41405.460416666669</c:v>
                </c:pt>
                <c:pt idx="664">
                  <c:v>41405.461111111108</c:v>
                </c:pt>
                <c:pt idx="665">
                  <c:v>41405.461805555555</c:v>
                </c:pt>
                <c:pt idx="666">
                  <c:v>41405.462500000001</c:v>
                </c:pt>
                <c:pt idx="667">
                  <c:v>41405.463194444441</c:v>
                </c:pt>
                <c:pt idx="668">
                  <c:v>41405.463888888888</c:v>
                </c:pt>
                <c:pt idx="669">
                  <c:v>41405.464583333334</c:v>
                </c:pt>
                <c:pt idx="670">
                  <c:v>41405.465277777781</c:v>
                </c:pt>
                <c:pt idx="671">
                  <c:v>41405.46597222222</c:v>
                </c:pt>
                <c:pt idx="672">
                  <c:v>41405.466666666667</c:v>
                </c:pt>
                <c:pt idx="673">
                  <c:v>41405.467361111114</c:v>
                </c:pt>
                <c:pt idx="674">
                  <c:v>41405.468055555553</c:v>
                </c:pt>
                <c:pt idx="675">
                  <c:v>41405.46875</c:v>
                </c:pt>
                <c:pt idx="676">
                  <c:v>41405.469444444447</c:v>
                </c:pt>
                <c:pt idx="677">
                  <c:v>41405.470138888886</c:v>
                </c:pt>
                <c:pt idx="678">
                  <c:v>41405.470833333333</c:v>
                </c:pt>
                <c:pt idx="679">
                  <c:v>41405.47152777778</c:v>
                </c:pt>
                <c:pt idx="680">
                  <c:v>41405.472222222219</c:v>
                </c:pt>
                <c:pt idx="681">
                  <c:v>41405.472916666666</c:v>
                </c:pt>
                <c:pt idx="682">
                  <c:v>41405.473611111112</c:v>
                </c:pt>
                <c:pt idx="683">
                  <c:v>41405.474305555559</c:v>
                </c:pt>
                <c:pt idx="684">
                  <c:v>41405.474999999999</c:v>
                </c:pt>
                <c:pt idx="685">
                  <c:v>41405.475694444445</c:v>
                </c:pt>
                <c:pt idx="686">
                  <c:v>41405.476388888892</c:v>
                </c:pt>
                <c:pt idx="687">
                  <c:v>41405.477083333331</c:v>
                </c:pt>
                <c:pt idx="688">
                  <c:v>41405.477777777778</c:v>
                </c:pt>
                <c:pt idx="689">
                  <c:v>41405.478472222225</c:v>
                </c:pt>
                <c:pt idx="690">
                  <c:v>41405.479166666664</c:v>
                </c:pt>
                <c:pt idx="691">
                  <c:v>41405.479861111111</c:v>
                </c:pt>
                <c:pt idx="692">
                  <c:v>41405.480555555558</c:v>
                </c:pt>
                <c:pt idx="693">
                  <c:v>41405.481249999997</c:v>
                </c:pt>
                <c:pt idx="694">
                  <c:v>41405.481944444444</c:v>
                </c:pt>
                <c:pt idx="695">
                  <c:v>41405.482638888891</c:v>
                </c:pt>
                <c:pt idx="696">
                  <c:v>41405.48333333333</c:v>
                </c:pt>
                <c:pt idx="697">
                  <c:v>41405.484027777777</c:v>
                </c:pt>
                <c:pt idx="698">
                  <c:v>41405.484722222223</c:v>
                </c:pt>
                <c:pt idx="699">
                  <c:v>41405.48541666667</c:v>
                </c:pt>
                <c:pt idx="700">
                  <c:v>41405.486111111109</c:v>
                </c:pt>
                <c:pt idx="701">
                  <c:v>41405.486805555556</c:v>
                </c:pt>
                <c:pt idx="702">
                  <c:v>41405.487500000003</c:v>
                </c:pt>
                <c:pt idx="703">
                  <c:v>41405.488194444442</c:v>
                </c:pt>
                <c:pt idx="704">
                  <c:v>41405.488888888889</c:v>
                </c:pt>
                <c:pt idx="705">
                  <c:v>41405.489583333336</c:v>
                </c:pt>
                <c:pt idx="706">
                  <c:v>41405.490277777775</c:v>
                </c:pt>
                <c:pt idx="707">
                  <c:v>41405.490972222222</c:v>
                </c:pt>
                <c:pt idx="708">
                  <c:v>41405.491666666669</c:v>
                </c:pt>
                <c:pt idx="709">
                  <c:v>41405.492361111108</c:v>
                </c:pt>
                <c:pt idx="710">
                  <c:v>41405.493055555555</c:v>
                </c:pt>
                <c:pt idx="711">
                  <c:v>41405.493750000001</c:v>
                </c:pt>
                <c:pt idx="712">
                  <c:v>41405.494444444441</c:v>
                </c:pt>
                <c:pt idx="713">
                  <c:v>41405.495138888888</c:v>
                </c:pt>
                <c:pt idx="714">
                  <c:v>41405.495833333334</c:v>
                </c:pt>
                <c:pt idx="715">
                  <c:v>41405.496527777781</c:v>
                </c:pt>
                <c:pt idx="716">
                  <c:v>41405.49722222222</c:v>
                </c:pt>
                <c:pt idx="717">
                  <c:v>41405.497916666667</c:v>
                </c:pt>
                <c:pt idx="718">
                  <c:v>41405.498611111114</c:v>
                </c:pt>
                <c:pt idx="719">
                  <c:v>41405.499305555553</c:v>
                </c:pt>
                <c:pt idx="720">
                  <c:v>41405.5</c:v>
                </c:pt>
                <c:pt idx="721">
                  <c:v>41405.500694444447</c:v>
                </c:pt>
                <c:pt idx="722">
                  <c:v>41405.501388888886</c:v>
                </c:pt>
                <c:pt idx="723">
                  <c:v>41405.502083333333</c:v>
                </c:pt>
                <c:pt idx="724">
                  <c:v>41405.50277777778</c:v>
                </c:pt>
                <c:pt idx="725">
                  <c:v>41405.503472222219</c:v>
                </c:pt>
                <c:pt idx="726">
                  <c:v>41405.504166666666</c:v>
                </c:pt>
                <c:pt idx="727">
                  <c:v>41405.504861111112</c:v>
                </c:pt>
                <c:pt idx="728">
                  <c:v>41405.505555555559</c:v>
                </c:pt>
                <c:pt idx="729">
                  <c:v>41405.506249999999</c:v>
                </c:pt>
                <c:pt idx="730">
                  <c:v>41405.506944444445</c:v>
                </c:pt>
                <c:pt idx="731">
                  <c:v>41405.507638888892</c:v>
                </c:pt>
                <c:pt idx="732">
                  <c:v>41405.508333333331</c:v>
                </c:pt>
                <c:pt idx="733">
                  <c:v>41405.509027777778</c:v>
                </c:pt>
                <c:pt idx="734">
                  <c:v>41405.509722222225</c:v>
                </c:pt>
                <c:pt idx="735">
                  <c:v>41405.510416666664</c:v>
                </c:pt>
                <c:pt idx="736">
                  <c:v>41405.511111111111</c:v>
                </c:pt>
                <c:pt idx="737">
                  <c:v>41405.511805555558</c:v>
                </c:pt>
                <c:pt idx="738">
                  <c:v>41405.512499999997</c:v>
                </c:pt>
                <c:pt idx="739">
                  <c:v>41405.513194444444</c:v>
                </c:pt>
                <c:pt idx="740">
                  <c:v>41405.513888888891</c:v>
                </c:pt>
                <c:pt idx="741">
                  <c:v>41405.51458333333</c:v>
                </c:pt>
                <c:pt idx="742">
                  <c:v>41405.515277777777</c:v>
                </c:pt>
                <c:pt idx="743">
                  <c:v>41405.515972222223</c:v>
                </c:pt>
                <c:pt idx="744">
                  <c:v>41405.51666666667</c:v>
                </c:pt>
                <c:pt idx="745">
                  <c:v>41405.517361111109</c:v>
                </c:pt>
                <c:pt idx="746">
                  <c:v>41405.518055555556</c:v>
                </c:pt>
                <c:pt idx="747">
                  <c:v>41405.518750000003</c:v>
                </c:pt>
                <c:pt idx="748">
                  <c:v>41405.519444444442</c:v>
                </c:pt>
                <c:pt idx="749">
                  <c:v>41405.520138888889</c:v>
                </c:pt>
                <c:pt idx="750">
                  <c:v>41405.520833333336</c:v>
                </c:pt>
                <c:pt idx="751">
                  <c:v>41405.521527777775</c:v>
                </c:pt>
                <c:pt idx="752">
                  <c:v>41405.522222222222</c:v>
                </c:pt>
                <c:pt idx="753">
                  <c:v>41405.522916666669</c:v>
                </c:pt>
                <c:pt idx="754">
                  <c:v>41405.523611111108</c:v>
                </c:pt>
                <c:pt idx="755">
                  <c:v>41405.524305555555</c:v>
                </c:pt>
                <c:pt idx="756">
                  <c:v>41405.525000000001</c:v>
                </c:pt>
                <c:pt idx="757">
                  <c:v>41405.525694444441</c:v>
                </c:pt>
                <c:pt idx="758">
                  <c:v>41405.526388888888</c:v>
                </c:pt>
                <c:pt idx="759">
                  <c:v>41405.527083333334</c:v>
                </c:pt>
                <c:pt idx="760">
                  <c:v>41405.527777777781</c:v>
                </c:pt>
                <c:pt idx="761">
                  <c:v>41405.52847222222</c:v>
                </c:pt>
                <c:pt idx="762">
                  <c:v>41405.529166666667</c:v>
                </c:pt>
                <c:pt idx="763">
                  <c:v>41405.529861111114</c:v>
                </c:pt>
                <c:pt idx="764">
                  <c:v>41405.530555555553</c:v>
                </c:pt>
                <c:pt idx="765">
                  <c:v>41405.53125</c:v>
                </c:pt>
                <c:pt idx="766">
                  <c:v>41405.531944444447</c:v>
                </c:pt>
                <c:pt idx="767">
                  <c:v>41405.532638888886</c:v>
                </c:pt>
                <c:pt idx="768">
                  <c:v>41405.533333333333</c:v>
                </c:pt>
                <c:pt idx="769">
                  <c:v>41405.53402777778</c:v>
                </c:pt>
                <c:pt idx="770">
                  <c:v>41405.534722222219</c:v>
                </c:pt>
                <c:pt idx="771">
                  <c:v>41405.535416666666</c:v>
                </c:pt>
                <c:pt idx="772">
                  <c:v>41405.536111111112</c:v>
                </c:pt>
                <c:pt idx="773">
                  <c:v>41405.536805555559</c:v>
                </c:pt>
                <c:pt idx="774">
                  <c:v>41405.537499999999</c:v>
                </c:pt>
                <c:pt idx="775">
                  <c:v>41405.538194444445</c:v>
                </c:pt>
                <c:pt idx="776">
                  <c:v>41405.538888888892</c:v>
                </c:pt>
                <c:pt idx="777">
                  <c:v>41405.539583333331</c:v>
                </c:pt>
                <c:pt idx="778">
                  <c:v>41405.540277777778</c:v>
                </c:pt>
                <c:pt idx="779">
                  <c:v>41405.540972222225</c:v>
                </c:pt>
                <c:pt idx="780">
                  <c:v>41405.541666666664</c:v>
                </c:pt>
                <c:pt idx="781">
                  <c:v>41405.542361111111</c:v>
                </c:pt>
                <c:pt idx="782">
                  <c:v>41405.543055555558</c:v>
                </c:pt>
                <c:pt idx="783">
                  <c:v>41405.543749999997</c:v>
                </c:pt>
                <c:pt idx="784">
                  <c:v>41405.544444444444</c:v>
                </c:pt>
                <c:pt idx="785">
                  <c:v>41405.545138888891</c:v>
                </c:pt>
                <c:pt idx="786">
                  <c:v>41405.54583333333</c:v>
                </c:pt>
                <c:pt idx="787">
                  <c:v>41405.546527777777</c:v>
                </c:pt>
                <c:pt idx="788">
                  <c:v>41405.547222222223</c:v>
                </c:pt>
                <c:pt idx="789">
                  <c:v>41405.54791666667</c:v>
                </c:pt>
                <c:pt idx="790">
                  <c:v>41405.548611111109</c:v>
                </c:pt>
                <c:pt idx="791">
                  <c:v>41405.549305555556</c:v>
                </c:pt>
                <c:pt idx="792">
                  <c:v>41405.550000000003</c:v>
                </c:pt>
                <c:pt idx="793">
                  <c:v>41405.550694444442</c:v>
                </c:pt>
                <c:pt idx="794">
                  <c:v>41405.551388888889</c:v>
                </c:pt>
                <c:pt idx="795">
                  <c:v>41405.552083333336</c:v>
                </c:pt>
                <c:pt idx="796">
                  <c:v>41405.552777777775</c:v>
                </c:pt>
                <c:pt idx="797">
                  <c:v>41405.553472222222</c:v>
                </c:pt>
                <c:pt idx="798">
                  <c:v>41405.554166666669</c:v>
                </c:pt>
                <c:pt idx="799">
                  <c:v>41405.554861111108</c:v>
                </c:pt>
                <c:pt idx="800">
                  <c:v>41405.555555555555</c:v>
                </c:pt>
                <c:pt idx="801">
                  <c:v>41405.556250000001</c:v>
                </c:pt>
                <c:pt idx="802">
                  <c:v>41405.556944444441</c:v>
                </c:pt>
                <c:pt idx="803">
                  <c:v>41405.557638888888</c:v>
                </c:pt>
                <c:pt idx="804">
                  <c:v>41405.558333333334</c:v>
                </c:pt>
                <c:pt idx="805">
                  <c:v>41405.559027777781</c:v>
                </c:pt>
                <c:pt idx="806">
                  <c:v>41405.55972222222</c:v>
                </c:pt>
                <c:pt idx="807">
                  <c:v>41405.560416666667</c:v>
                </c:pt>
                <c:pt idx="808">
                  <c:v>41405.561111111114</c:v>
                </c:pt>
                <c:pt idx="809">
                  <c:v>41405.561805555553</c:v>
                </c:pt>
                <c:pt idx="810">
                  <c:v>41405.5625</c:v>
                </c:pt>
                <c:pt idx="811">
                  <c:v>41405.563194444447</c:v>
                </c:pt>
                <c:pt idx="812">
                  <c:v>41405.563888888886</c:v>
                </c:pt>
                <c:pt idx="813">
                  <c:v>41405.564583333333</c:v>
                </c:pt>
                <c:pt idx="814">
                  <c:v>41405.56527777778</c:v>
                </c:pt>
                <c:pt idx="815">
                  <c:v>41405.565972222219</c:v>
                </c:pt>
                <c:pt idx="816">
                  <c:v>41405.566666666666</c:v>
                </c:pt>
                <c:pt idx="817">
                  <c:v>41405.567361111112</c:v>
                </c:pt>
                <c:pt idx="818">
                  <c:v>41405.568055555559</c:v>
                </c:pt>
                <c:pt idx="819">
                  <c:v>41405.568749999999</c:v>
                </c:pt>
                <c:pt idx="820">
                  <c:v>41405.569444444445</c:v>
                </c:pt>
                <c:pt idx="821">
                  <c:v>41405.570138888892</c:v>
                </c:pt>
                <c:pt idx="822">
                  <c:v>41405.570833333331</c:v>
                </c:pt>
                <c:pt idx="823">
                  <c:v>41405.571527777778</c:v>
                </c:pt>
                <c:pt idx="824">
                  <c:v>41405.572222222225</c:v>
                </c:pt>
                <c:pt idx="825">
                  <c:v>41405.572916666664</c:v>
                </c:pt>
                <c:pt idx="826">
                  <c:v>41405.573611111111</c:v>
                </c:pt>
                <c:pt idx="827">
                  <c:v>41405.574305555558</c:v>
                </c:pt>
                <c:pt idx="828">
                  <c:v>41405.574999999997</c:v>
                </c:pt>
                <c:pt idx="829">
                  <c:v>41405.575694444444</c:v>
                </c:pt>
                <c:pt idx="830">
                  <c:v>41405.576388888891</c:v>
                </c:pt>
                <c:pt idx="831">
                  <c:v>41405.57708333333</c:v>
                </c:pt>
                <c:pt idx="832">
                  <c:v>41405.577777777777</c:v>
                </c:pt>
                <c:pt idx="833">
                  <c:v>41405.578472222223</c:v>
                </c:pt>
                <c:pt idx="834">
                  <c:v>41405.57916666667</c:v>
                </c:pt>
                <c:pt idx="835">
                  <c:v>41405.579861111109</c:v>
                </c:pt>
                <c:pt idx="836">
                  <c:v>41405.580555555556</c:v>
                </c:pt>
                <c:pt idx="837">
                  <c:v>41405.581250000003</c:v>
                </c:pt>
                <c:pt idx="838">
                  <c:v>41405.581944444442</c:v>
                </c:pt>
                <c:pt idx="839">
                  <c:v>41405.582638888889</c:v>
                </c:pt>
                <c:pt idx="840">
                  <c:v>41405.583333333336</c:v>
                </c:pt>
                <c:pt idx="841">
                  <c:v>41405.584027777775</c:v>
                </c:pt>
                <c:pt idx="842">
                  <c:v>41405.584722222222</c:v>
                </c:pt>
                <c:pt idx="843">
                  <c:v>41405.585416666669</c:v>
                </c:pt>
                <c:pt idx="844">
                  <c:v>41405.586111111108</c:v>
                </c:pt>
                <c:pt idx="845">
                  <c:v>41405.586805555555</c:v>
                </c:pt>
                <c:pt idx="846">
                  <c:v>41405.587500000001</c:v>
                </c:pt>
                <c:pt idx="847">
                  <c:v>41405.588194444441</c:v>
                </c:pt>
                <c:pt idx="848">
                  <c:v>41405.588888888888</c:v>
                </c:pt>
                <c:pt idx="849">
                  <c:v>41405.589583333334</c:v>
                </c:pt>
                <c:pt idx="850">
                  <c:v>41405.590277777781</c:v>
                </c:pt>
                <c:pt idx="851">
                  <c:v>41405.59097222222</c:v>
                </c:pt>
                <c:pt idx="852">
                  <c:v>41405.591666666667</c:v>
                </c:pt>
                <c:pt idx="853">
                  <c:v>41405.592361111114</c:v>
                </c:pt>
                <c:pt idx="854">
                  <c:v>41405.593055555553</c:v>
                </c:pt>
                <c:pt idx="855">
                  <c:v>41405.59375</c:v>
                </c:pt>
                <c:pt idx="856">
                  <c:v>41405.594444444447</c:v>
                </c:pt>
                <c:pt idx="857">
                  <c:v>41405.595138888886</c:v>
                </c:pt>
                <c:pt idx="858">
                  <c:v>41405.595833333333</c:v>
                </c:pt>
                <c:pt idx="859">
                  <c:v>41405.59652777778</c:v>
                </c:pt>
                <c:pt idx="860">
                  <c:v>41405.597222222219</c:v>
                </c:pt>
                <c:pt idx="861">
                  <c:v>41405.597916666666</c:v>
                </c:pt>
                <c:pt idx="862">
                  <c:v>41405.598611111112</c:v>
                </c:pt>
                <c:pt idx="863">
                  <c:v>41405.599305555559</c:v>
                </c:pt>
                <c:pt idx="864">
                  <c:v>41405.599999999999</c:v>
                </c:pt>
                <c:pt idx="865">
                  <c:v>41405.600694444445</c:v>
                </c:pt>
                <c:pt idx="866">
                  <c:v>41405.601388888892</c:v>
                </c:pt>
                <c:pt idx="867">
                  <c:v>41405.602083333331</c:v>
                </c:pt>
                <c:pt idx="868">
                  <c:v>41405.602777777778</c:v>
                </c:pt>
                <c:pt idx="869">
                  <c:v>41405.603472222225</c:v>
                </c:pt>
                <c:pt idx="870">
                  <c:v>41405.604166666664</c:v>
                </c:pt>
                <c:pt idx="871">
                  <c:v>41405.604861111111</c:v>
                </c:pt>
                <c:pt idx="872">
                  <c:v>41405.605555555558</c:v>
                </c:pt>
                <c:pt idx="873">
                  <c:v>41405.606249999997</c:v>
                </c:pt>
                <c:pt idx="874">
                  <c:v>41405.606944444444</c:v>
                </c:pt>
                <c:pt idx="875">
                  <c:v>41405.607638888891</c:v>
                </c:pt>
                <c:pt idx="876">
                  <c:v>41405.60833333333</c:v>
                </c:pt>
                <c:pt idx="877">
                  <c:v>41405.609027777777</c:v>
                </c:pt>
                <c:pt idx="878">
                  <c:v>41405.609722222223</c:v>
                </c:pt>
                <c:pt idx="879">
                  <c:v>41405.61041666667</c:v>
                </c:pt>
                <c:pt idx="880">
                  <c:v>41405.611111111109</c:v>
                </c:pt>
                <c:pt idx="881">
                  <c:v>41405.611805555556</c:v>
                </c:pt>
                <c:pt idx="882">
                  <c:v>41405.612500000003</c:v>
                </c:pt>
                <c:pt idx="883">
                  <c:v>41405.613194444442</c:v>
                </c:pt>
                <c:pt idx="884">
                  <c:v>41405.613888888889</c:v>
                </c:pt>
                <c:pt idx="885">
                  <c:v>41405.614583333336</c:v>
                </c:pt>
                <c:pt idx="886">
                  <c:v>41405.615277777775</c:v>
                </c:pt>
                <c:pt idx="887">
                  <c:v>41405.615972222222</c:v>
                </c:pt>
                <c:pt idx="888">
                  <c:v>41405.616666666669</c:v>
                </c:pt>
                <c:pt idx="889">
                  <c:v>41405.617361111108</c:v>
                </c:pt>
                <c:pt idx="890">
                  <c:v>41405.618055555555</c:v>
                </c:pt>
                <c:pt idx="891">
                  <c:v>41405.618750000001</c:v>
                </c:pt>
                <c:pt idx="892">
                  <c:v>41405.619444444441</c:v>
                </c:pt>
                <c:pt idx="893">
                  <c:v>41405.620138888888</c:v>
                </c:pt>
                <c:pt idx="894">
                  <c:v>41405.620833333334</c:v>
                </c:pt>
                <c:pt idx="895">
                  <c:v>41405.621527777781</c:v>
                </c:pt>
                <c:pt idx="896">
                  <c:v>41405.62222222222</c:v>
                </c:pt>
                <c:pt idx="897">
                  <c:v>41405.622916666667</c:v>
                </c:pt>
                <c:pt idx="898">
                  <c:v>41405.623611111114</c:v>
                </c:pt>
                <c:pt idx="899">
                  <c:v>41405.624305555553</c:v>
                </c:pt>
                <c:pt idx="900">
                  <c:v>41405.625</c:v>
                </c:pt>
                <c:pt idx="901">
                  <c:v>41405.625694444447</c:v>
                </c:pt>
                <c:pt idx="902">
                  <c:v>41405.626388888886</c:v>
                </c:pt>
                <c:pt idx="903">
                  <c:v>41405.627083333333</c:v>
                </c:pt>
                <c:pt idx="904">
                  <c:v>41405.62777777778</c:v>
                </c:pt>
                <c:pt idx="905">
                  <c:v>41405.628472222219</c:v>
                </c:pt>
                <c:pt idx="906">
                  <c:v>41405.629166666666</c:v>
                </c:pt>
                <c:pt idx="907">
                  <c:v>41405.629861111112</c:v>
                </c:pt>
                <c:pt idx="908">
                  <c:v>41405.630555555559</c:v>
                </c:pt>
                <c:pt idx="909">
                  <c:v>41405.631249999999</c:v>
                </c:pt>
                <c:pt idx="910">
                  <c:v>41405.631944444445</c:v>
                </c:pt>
                <c:pt idx="911">
                  <c:v>41405.632638888892</c:v>
                </c:pt>
                <c:pt idx="912">
                  <c:v>41405.633333333331</c:v>
                </c:pt>
                <c:pt idx="913">
                  <c:v>41405.634027777778</c:v>
                </c:pt>
                <c:pt idx="914">
                  <c:v>41405.634722222225</c:v>
                </c:pt>
                <c:pt idx="915">
                  <c:v>41405.635416666664</c:v>
                </c:pt>
                <c:pt idx="916">
                  <c:v>41405.636111111111</c:v>
                </c:pt>
                <c:pt idx="917">
                  <c:v>41405.636805555558</c:v>
                </c:pt>
                <c:pt idx="918">
                  <c:v>41405.637499999997</c:v>
                </c:pt>
                <c:pt idx="919">
                  <c:v>41405.638194444444</c:v>
                </c:pt>
                <c:pt idx="920">
                  <c:v>41405.638888888891</c:v>
                </c:pt>
                <c:pt idx="921">
                  <c:v>41405.63958333333</c:v>
                </c:pt>
                <c:pt idx="922">
                  <c:v>41405.640277777777</c:v>
                </c:pt>
                <c:pt idx="923">
                  <c:v>41405.640972222223</c:v>
                </c:pt>
                <c:pt idx="924">
                  <c:v>41405.64166666667</c:v>
                </c:pt>
                <c:pt idx="925">
                  <c:v>41405.642361111109</c:v>
                </c:pt>
                <c:pt idx="926">
                  <c:v>41405.643055555556</c:v>
                </c:pt>
                <c:pt idx="927">
                  <c:v>41405.643750000003</c:v>
                </c:pt>
                <c:pt idx="928">
                  <c:v>41405.644444444442</c:v>
                </c:pt>
                <c:pt idx="929">
                  <c:v>41405.645138888889</c:v>
                </c:pt>
                <c:pt idx="930">
                  <c:v>41405.645833333336</c:v>
                </c:pt>
                <c:pt idx="931">
                  <c:v>41405.646527777775</c:v>
                </c:pt>
                <c:pt idx="932">
                  <c:v>41405.647222222222</c:v>
                </c:pt>
                <c:pt idx="933">
                  <c:v>41405.647916666669</c:v>
                </c:pt>
                <c:pt idx="934">
                  <c:v>41405.648611111108</c:v>
                </c:pt>
                <c:pt idx="935">
                  <c:v>41405.649305555555</c:v>
                </c:pt>
                <c:pt idx="936">
                  <c:v>41405.65</c:v>
                </c:pt>
                <c:pt idx="937">
                  <c:v>41405.650694444441</c:v>
                </c:pt>
                <c:pt idx="938">
                  <c:v>41405.651388888888</c:v>
                </c:pt>
                <c:pt idx="939">
                  <c:v>41405.652083333334</c:v>
                </c:pt>
                <c:pt idx="940">
                  <c:v>41405.652777777781</c:v>
                </c:pt>
                <c:pt idx="941">
                  <c:v>41405.65347222222</c:v>
                </c:pt>
                <c:pt idx="942">
                  <c:v>41405.654166666667</c:v>
                </c:pt>
                <c:pt idx="943">
                  <c:v>41405.654861111114</c:v>
                </c:pt>
                <c:pt idx="944">
                  <c:v>41405.655555555553</c:v>
                </c:pt>
                <c:pt idx="945">
                  <c:v>41405.65625</c:v>
                </c:pt>
                <c:pt idx="946">
                  <c:v>41405.656944444447</c:v>
                </c:pt>
                <c:pt idx="947">
                  <c:v>41405.657638888886</c:v>
                </c:pt>
                <c:pt idx="948">
                  <c:v>41405.658333333333</c:v>
                </c:pt>
                <c:pt idx="949">
                  <c:v>41405.65902777778</c:v>
                </c:pt>
                <c:pt idx="950">
                  <c:v>41405.659722222219</c:v>
                </c:pt>
                <c:pt idx="951">
                  <c:v>41405.660416666666</c:v>
                </c:pt>
                <c:pt idx="952">
                  <c:v>41405.661111111112</c:v>
                </c:pt>
                <c:pt idx="953">
                  <c:v>41405.661805555559</c:v>
                </c:pt>
                <c:pt idx="954">
                  <c:v>41405.662499999999</c:v>
                </c:pt>
                <c:pt idx="955">
                  <c:v>41405.663194444445</c:v>
                </c:pt>
                <c:pt idx="956">
                  <c:v>41405.663888888892</c:v>
                </c:pt>
                <c:pt idx="957">
                  <c:v>41405.664583333331</c:v>
                </c:pt>
                <c:pt idx="958">
                  <c:v>41405.665277777778</c:v>
                </c:pt>
                <c:pt idx="959">
                  <c:v>41405.665972222225</c:v>
                </c:pt>
                <c:pt idx="960">
                  <c:v>41405.666666666664</c:v>
                </c:pt>
                <c:pt idx="961">
                  <c:v>41405.667361111111</c:v>
                </c:pt>
                <c:pt idx="962">
                  <c:v>41405.668055555558</c:v>
                </c:pt>
                <c:pt idx="963">
                  <c:v>41405.668749999997</c:v>
                </c:pt>
                <c:pt idx="964">
                  <c:v>41405.669444444444</c:v>
                </c:pt>
                <c:pt idx="965">
                  <c:v>41405.670138888891</c:v>
                </c:pt>
                <c:pt idx="966">
                  <c:v>41405.67083333333</c:v>
                </c:pt>
                <c:pt idx="967">
                  <c:v>41405.671527777777</c:v>
                </c:pt>
                <c:pt idx="968">
                  <c:v>41405.672222222223</c:v>
                </c:pt>
                <c:pt idx="969">
                  <c:v>41405.67291666667</c:v>
                </c:pt>
                <c:pt idx="970">
                  <c:v>41405.673611111109</c:v>
                </c:pt>
                <c:pt idx="971">
                  <c:v>41405.674305555556</c:v>
                </c:pt>
                <c:pt idx="972">
                  <c:v>41405.675000000003</c:v>
                </c:pt>
                <c:pt idx="973">
                  <c:v>41405.675694444442</c:v>
                </c:pt>
                <c:pt idx="974">
                  <c:v>41405.676388888889</c:v>
                </c:pt>
                <c:pt idx="975">
                  <c:v>41405.677083333336</c:v>
                </c:pt>
                <c:pt idx="976">
                  <c:v>41405.677777777775</c:v>
                </c:pt>
                <c:pt idx="977">
                  <c:v>41405.678472222222</c:v>
                </c:pt>
                <c:pt idx="978">
                  <c:v>41405.679166666669</c:v>
                </c:pt>
                <c:pt idx="979">
                  <c:v>41405.679861111108</c:v>
                </c:pt>
                <c:pt idx="980">
                  <c:v>41405.680555555555</c:v>
                </c:pt>
                <c:pt idx="981">
                  <c:v>41405.681250000001</c:v>
                </c:pt>
                <c:pt idx="982">
                  <c:v>41405.681944444441</c:v>
                </c:pt>
                <c:pt idx="983">
                  <c:v>41405.682638888888</c:v>
                </c:pt>
                <c:pt idx="984">
                  <c:v>41405.683333333334</c:v>
                </c:pt>
                <c:pt idx="985">
                  <c:v>41405.684027777781</c:v>
                </c:pt>
                <c:pt idx="986">
                  <c:v>41405.68472222222</c:v>
                </c:pt>
                <c:pt idx="987">
                  <c:v>41405.685416666667</c:v>
                </c:pt>
                <c:pt idx="988">
                  <c:v>41405.686111111114</c:v>
                </c:pt>
                <c:pt idx="989">
                  <c:v>41405.686805555553</c:v>
                </c:pt>
                <c:pt idx="990">
                  <c:v>41405.6875</c:v>
                </c:pt>
                <c:pt idx="991">
                  <c:v>41405.688194444447</c:v>
                </c:pt>
                <c:pt idx="992">
                  <c:v>41405.688888888886</c:v>
                </c:pt>
                <c:pt idx="993">
                  <c:v>41405.689583333333</c:v>
                </c:pt>
                <c:pt idx="994">
                  <c:v>41405.69027777778</c:v>
                </c:pt>
                <c:pt idx="995">
                  <c:v>41405.690972222219</c:v>
                </c:pt>
                <c:pt idx="996">
                  <c:v>41405.691666666666</c:v>
                </c:pt>
                <c:pt idx="997">
                  <c:v>41405.692361111112</c:v>
                </c:pt>
                <c:pt idx="998">
                  <c:v>41405.693055555559</c:v>
                </c:pt>
                <c:pt idx="999">
                  <c:v>41405.693749999999</c:v>
                </c:pt>
                <c:pt idx="1000">
                  <c:v>41405.694444444445</c:v>
                </c:pt>
                <c:pt idx="1001">
                  <c:v>41405.695138888892</c:v>
                </c:pt>
                <c:pt idx="1002">
                  <c:v>41405.695833333331</c:v>
                </c:pt>
                <c:pt idx="1003">
                  <c:v>41405.696527777778</c:v>
                </c:pt>
                <c:pt idx="1004">
                  <c:v>41405.697222222225</c:v>
                </c:pt>
                <c:pt idx="1005">
                  <c:v>41405.697916666664</c:v>
                </c:pt>
                <c:pt idx="1006">
                  <c:v>41405.698611111111</c:v>
                </c:pt>
                <c:pt idx="1007">
                  <c:v>41405.699305555558</c:v>
                </c:pt>
                <c:pt idx="1008">
                  <c:v>41405.699999999997</c:v>
                </c:pt>
                <c:pt idx="1009">
                  <c:v>41405.700694444444</c:v>
                </c:pt>
                <c:pt idx="1010">
                  <c:v>41405.701388888891</c:v>
                </c:pt>
                <c:pt idx="1011">
                  <c:v>41405.70208333333</c:v>
                </c:pt>
                <c:pt idx="1012">
                  <c:v>41405.702777777777</c:v>
                </c:pt>
                <c:pt idx="1013">
                  <c:v>41405.703472222223</c:v>
                </c:pt>
                <c:pt idx="1014">
                  <c:v>41405.70416666667</c:v>
                </c:pt>
                <c:pt idx="1015">
                  <c:v>41405.704861111109</c:v>
                </c:pt>
                <c:pt idx="1016">
                  <c:v>41405.705555555556</c:v>
                </c:pt>
                <c:pt idx="1017">
                  <c:v>41405.706250000003</c:v>
                </c:pt>
                <c:pt idx="1018">
                  <c:v>41405.706944444442</c:v>
                </c:pt>
                <c:pt idx="1019">
                  <c:v>41405.707638888889</c:v>
                </c:pt>
                <c:pt idx="1020">
                  <c:v>41405.708333333336</c:v>
                </c:pt>
                <c:pt idx="1021">
                  <c:v>41405.709027777775</c:v>
                </c:pt>
                <c:pt idx="1022">
                  <c:v>41405.709722222222</c:v>
                </c:pt>
                <c:pt idx="1023">
                  <c:v>41405.710416666669</c:v>
                </c:pt>
                <c:pt idx="1024">
                  <c:v>41405.711111111108</c:v>
                </c:pt>
                <c:pt idx="1025">
                  <c:v>41405.711805555555</c:v>
                </c:pt>
                <c:pt idx="1026">
                  <c:v>41405.712500000001</c:v>
                </c:pt>
                <c:pt idx="1027">
                  <c:v>41405.713194444441</c:v>
                </c:pt>
                <c:pt idx="1028">
                  <c:v>41405.713888888888</c:v>
                </c:pt>
                <c:pt idx="1029">
                  <c:v>41405.714583333334</c:v>
                </c:pt>
                <c:pt idx="1030">
                  <c:v>41405.715277777781</c:v>
                </c:pt>
                <c:pt idx="1031">
                  <c:v>41405.71597222222</c:v>
                </c:pt>
                <c:pt idx="1032">
                  <c:v>41405.716666666667</c:v>
                </c:pt>
                <c:pt idx="1033">
                  <c:v>41405.717361111114</c:v>
                </c:pt>
                <c:pt idx="1034">
                  <c:v>41405.718055555553</c:v>
                </c:pt>
                <c:pt idx="1035">
                  <c:v>41405.71875</c:v>
                </c:pt>
                <c:pt idx="1036">
                  <c:v>41405.719444444447</c:v>
                </c:pt>
                <c:pt idx="1037">
                  <c:v>41405.720138888886</c:v>
                </c:pt>
                <c:pt idx="1038">
                  <c:v>41405.720833333333</c:v>
                </c:pt>
                <c:pt idx="1039">
                  <c:v>41405.72152777778</c:v>
                </c:pt>
                <c:pt idx="1040">
                  <c:v>41405.722222222219</c:v>
                </c:pt>
                <c:pt idx="1041">
                  <c:v>41405.722916666666</c:v>
                </c:pt>
                <c:pt idx="1042">
                  <c:v>41405.723611111112</c:v>
                </c:pt>
                <c:pt idx="1043">
                  <c:v>41405.724305555559</c:v>
                </c:pt>
                <c:pt idx="1044">
                  <c:v>41405.724999999999</c:v>
                </c:pt>
                <c:pt idx="1045">
                  <c:v>41405.725694444445</c:v>
                </c:pt>
                <c:pt idx="1046">
                  <c:v>41405.726388888892</c:v>
                </c:pt>
                <c:pt idx="1047">
                  <c:v>41405.727083333331</c:v>
                </c:pt>
                <c:pt idx="1048">
                  <c:v>41405.727777777778</c:v>
                </c:pt>
                <c:pt idx="1049">
                  <c:v>41405.728472222225</c:v>
                </c:pt>
                <c:pt idx="1050">
                  <c:v>41405.729166666664</c:v>
                </c:pt>
                <c:pt idx="1051">
                  <c:v>41405.729861111111</c:v>
                </c:pt>
                <c:pt idx="1052">
                  <c:v>41405.730555555558</c:v>
                </c:pt>
                <c:pt idx="1053">
                  <c:v>41405.731249999997</c:v>
                </c:pt>
                <c:pt idx="1054">
                  <c:v>41405.731944444444</c:v>
                </c:pt>
                <c:pt idx="1055">
                  <c:v>41405.732638888891</c:v>
                </c:pt>
                <c:pt idx="1056">
                  <c:v>41405.73333333333</c:v>
                </c:pt>
                <c:pt idx="1057">
                  <c:v>41405.734027777777</c:v>
                </c:pt>
                <c:pt idx="1058">
                  <c:v>41405.734722222223</c:v>
                </c:pt>
                <c:pt idx="1059">
                  <c:v>41405.73541666667</c:v>
                </c:pt>
                <c:pt idx="1060">
                  <c:v>41405.736111111109</c:v>
                </c:pt>
                <c:pt idx="1061">
                  <c:v>41405.736805555556</c:v>
                </c:pt>
                <c:pt idx="1062">
                  <c:v>41405.737500000003</c:v>
                </c:pt>
                <c:pt idx="1063">
                  <c:v>41405.738194444442</c:v>
                </c:pt>
                <c:pt idx="1064">
                  <c:v>41405.738888888889</c:v>
                </c:pt>
                <c:pt idx="1065">
                  <c:v>41405.739583333336</c:v>
                </c:pt>
                <c:pt idx="1066">
                  <c:v>41405.740277777775</c:v>
                </c:pt>
                <c:pt idx="1067">
                  <c:v>41405.740972222222</c:v>
                </c:pt>
                <c:pt idx="1068">
                  <c:v>41405.741666666669</c:v>
                </c:pt>
                <c:pt idx="1069">
                  <c:v>41405.742361111108</c:v>
                </c:pt>
                <c:pt idx="1070">
                  <c:v>41405.743055555555</c:v>
                </c:pt>
                <c:pt idx="1071">
                  <c:v>41405.743750000001</c:v>
                </c:pt>
                <c:pt idx="1072">
                  <c:v>41405.744444444441</c:v>
                </c:pt>
                <c:pt idx="1073">
                  <c:v>41405.745138888888</c:v>
                </c:pt>
                <c:pt idx="1074">
                  <c:v>41405.745833333334</c:v>
                </c:pt>
                <c:pt idx="1075">
                  <c:v>41405.746527777781</c:v>
                </c:pt>
                <c:pt idx="1076">
                  <c:v>41405.74722222222</c:v>
                </c:pt>
                <c:pt idx="1077">
                  <c:v>41405.747916666667</c:v>
                </c:pt>
                <c:pt idx="1078">
                  <c:v>41405.748611111114</c:v>
                </c:pt>
                <c:pt idx="1079">
                  <c:v>41405.749305555553</c:v>
                </c:pt>
                <c:pt idx="1080">
                  <c:v>41405.75</c:v>
                </c:pt>
                <c:pt idx="1081">
                  <c:v>41405.750694444447</c:v>
                </c:pt>
                <c:pt idx="1082">
                  <c:v>41405.751388888886</c:v>
                </c:pt>
                <c:pt idx="1083">
                  <c:v>41405.752083333333</c:v>
                </c:pt>
                <c:pt idx="1084">
                  <c:v>41405.75277777778</c:v>
                </c:pt>
                <c:pt idx="1085">
                  <c:v>41405.753472222219</c:v>
                </c:pt>
                <c:pt idx="1086">
                  <c:v>41405.754166666666</c:v>
                </c:pt>
                <c:pt idx="1087">
                  <c:v>41405.754861111112</c:v>
                </c:pt>
                <c:pt idx="1088">
                  <c:v>41405.755555555559</c:v>
                </c:pt>
                <c:pt idx="1089">
                  <c:v>41405.756249999999</c:v>
                </c:pt>
                <c:pt idx="1090">
                  <c:v>41405.756944444445</c:v>
                </c:pt>
                <c:pt idx="1091">
                  <c:v>41405.757638888892</c:v>
                </c:pt>
                <c:pt idx="1092">
                  <c:v>41405.758333333331</c:v>
                </c:pt>
                <c:pt idx="1093">
                  <c:v>41405.759027777778</c:v>
                </c:pt>
                <c:pt idx="1094">
                  <c:v>41405.759722222225</c:v>
                </c:pt>
                <c:pt idx="1095">
                  <c:v>41405.760416666664</c:v>
                </c:pt>
                <c:pt idx="1096">
                  <c:v>41405.761111111111</c:v>
                </c:pt>
                <c:pt idx="1097">
                  <c:v>41405.761805555558</c:v>
                </c:pt>
                <c:pt idx="1098">
                  <c:v>41405.762499999997</c:v>
                </c:pt>
                <c:pt idx="1099">
                  <c:v>41405.763194444444</c:v>
                </c:pt>
                <c:pt idx="1100">
                  <c:v>41405.763888888891</c:v>
                </c:pt>
                <c:pt idx="1101">
                  <c:v>41405.76458333333</c:v>
                </c:pt>
                <c:pt idx="1102">
                  <c:v>41405.765277777777</c:v>
                </c:pt>
                <c:pt idx="1103">
                  <c:v>41405.765972222223</c:v>
                </c:pt>
                <c:pt idx="1104">
                  <c:v>41405.76666666667</c:v>
                </c:pt>
                <c:pt idx="1105">
                  <c:v>41405.767361111109</c:v>
                </c:pt>
                <c:pt idx="1106">
                  <c:v>41405.768055555556</c:v>
                </c:pt>
                <c:pt idx="1107">
                  <c:v>41405.768750000003</c:v>
                </c:pt>
                <c:pt idx="1108">
                  <c:v>41405.769444444442</c:v>
                </c:pt>
                <c:pt idx="1109">
                  <c:v>41405.770138888889</c:v>
                </c:pt>
                <c:pt idx="1110">
                  <c:v>41405.770833333336</c:v>
                </c:pt>
                <c:pt idx="1111">
                  <c:v>41405.771527777775</c:v>
                </c:pt>
                <c:pt idx="1112">
                  <c:v>41405.772222222222</c:v>
                </c:pt>
                <c:pt idx="1113">
                  <c:v>41405.772916666669</c:v>
                </c:pt>
                <c:pt idx="1114">
                  <c:v>41405.773611111108</c:v>
                </c:pt>
                <c:pt idx="1115">
                  <c:v>41405.774305555555</c:v>
                </c:pt>
                <c:pt idx="1116">
                  <c:v>41405.775000000001</c:v>
                </c:pt>
                <c:pt idx="1117">
                  <c:v>41405.775694444441</c:v>
                </c:pt>
                <c:pt idx="1118">
                  <c:v>41405.776388888888</c:v>
                </c:pt>
                <c:pt idx="1119">
                  <c:v>41405.777083333334</c:v>
                </c:pt>
                <c:pt idx="1120">
                  <c:v>41405.777777777781</c:v>
                </c:pt>
                <c:pt idx="1121">
                  <c:v>41405.77847222222</c:v>
                </c:pt>
                <c:pt idx="1122">
                  <c:v>41405.779166666667</c:v>
                </c:pt>
                <c:pt idx="1123">
                  <c:v>41405.779861111114</c:v>
                </c:pt>
                <c:pt idx="1124">
                  <c:v>41405.780555555553</c:v>
                </c:pt>
                <c:pt idx="1125">
                  <c:v>41405.78125</c:v>
                </c:pt>
                <c:pt idx="1126">
                  <c:v>41405.781944444447</c:v>
                </c:pt>
                <c:pt idx="1127">
                  <c:v>41405.782638888886</c:v>
                </c:pt>
                <c:pt idx="1128">
                  <c:v>41405.783333333333</c:v>
                </c:pt>
                <c:pt idx="1129">
                  <c:v>41405.78402777778</c:v>
                </c:pt>
                <c:pt idx="1130">
                  <c:v>41405.784722222219</c:v>
                </c:pt>
                <c:pt idx="1131">
                  <c:v>41405.785416666666</c:v>
                </c:pt>
                <c:pt idx="1132">
                  <c:v>41405.786111111112</c:v>
                </c:pt>
                <c:pt idx="1133">
                  <c:v>41405.786805555559</c:v>
                </c:pt>
                <c:pt idx="1134">
                  <c:v>41405.787499999999</c:v>
                </c:pt>
                <c:pt idx="1135">
                  <c:v>41405.788194444445</c:v>
                </c:pt>
                <c:pt idx="1136">
                  <c:v>41405.788888888892</c:v>
                </c:pt>
                <c:pt idx="1137">
                  <c:v>41405.789583333331</c:v>
                </c:pt>
                <c:pt idx="1138">
                  <c:v>41405.790277777778</c:v>
                </c:pt>
                <c:pt idx="1139">
                  <c:v>41405.790972222225</c:v>
                </c:pt>
                <c:pt idx="1140">
                  <c:v>41405.791666666664</c:v>
                </c:pt>
                <c:pt idx="1141">
                  <c:v>41405.792361111111</c:v>
                </c:pt>
                <c:pt idx="1142">
                  <c:v>41405.793055555558</c:v>
                </c:pt>
                <c:pt idx="1143">
                  <c:v>41405.793749999997</c:v>
                </c:pt>
                <c:pt idx="1144">
                  <c:v>41405.794444444444</c:v>
                </c:pt>
                <c:pt idx="1145">
                  <c:v>41405.795138888891</c:v>
                </c:pt>
                <c:pt idx="1146">
                  <c:v>41405.79583333333</c:v>
                </c:pt>
                <c:pt idx="1147">
                  <c:v>41405.796527777777</c:v>
                </c:pt>
                <c:pt idx="1148">
                  <c:v>41405.797222222223</c:v>
                </c:pt>
                <c:pt idx="1149">
                  <c:v>41405.79791666667</c:v>
                </c:pt>
                <c:pt idx="1150">
                  <c:v>41405.798611111109</c:v>
                </c:pt>
                <c:pt idx="1151">
                  <c:v>41405.799305555556</c:v>
                </c:pt>
                <c:pt idx="1152">
                  <c:v>41405.800000000003</c:v>
                </c:pt>
                <c:pt idx="1153">
                  <c:v>41405.800694444442</c:v>
                </c:pt>
                <c:pt idx="1154">
                  <c:v>41405.801388888889</c:v>
                </c:pt>
                <c:pt idx="1155">
                  <c:v>41405.802083333336</c:v>
                </c:pt>
                <c:pt idx="1156">
                  <c:v>41405.802777777775</c:v>
                </c:pt>
                <c:pt idx="1157">
                  <c:v>41405.803472222222</c:v>
                </c:pt>
                <c:pt idx="1158">
                  <c:v>41405.804166666669</c:v>
                </c:pt>
                <c:pt idx="1159">
                  <c:v>41405.804861111108</c:v>
                </c:pt>
                <c:pt idx="1160">
                  <c:v>41405.805555555555</c:v>
                </c:pt>
                <c:pt idx="1161">
                  <c:v>41405.806250000001</c:v>
                </c:pt>
                <c:pt idx="1162">
                  <c:v>41405.806944444441</c:v>
                </c:pt>
                <c:pt idx="1163">
                  <c:v>41405.807638888888</c:v>
                </c:pt>
                <c:pt idx="1164">
                  <c:v>41405.808333333334</c:v>
                </c:pt>
                <c:pt idx="1165">
                  <c:v>41405.809027777781</c:v>
                </c:pt>
                <c:pt idx="1166">
                  <c:v>41405.80972222222</c:v>
                </c:pt>
                <c:pt idx="1167">
                  <c:v>41405.810416666667</c:v>
                </c:pt>
                <c:pt idx="1168">
                  <c:v>41405.811111111114</c:v>
                </c:pt>
                <c:pt idx="1169">
                  <c:v>41405.811805555553</c:v>
                </c:pt>
                <c:pt idx="1170">
                  <c:v>41405.8125</c:v>
                </c:pt>
                <c:pt idx="1171">
                  <c:v>41405.813194444447</c:v>
                </c:pt>
                <c:pt idx="1172">
                  <c:v>41405.813888888886</c:v>
                </c:pt>
                <c:pt idx="1173">
                  <c:v>41405.814583333333</c:v>
                </c:pt>
                <c:pt idx="1174">
                  <c:v>41405.81527777778</c:v>
                </c:pt>
                <c:pt idx="1175">
                  <c:v>41405.815972222219</c:v>
                </c:pt>
                <c:pt idx="1176">
                  <c:v>41405.816666666666</c:v>
                </c:pt>
                <c:pt idx="1177">
                  <c:v>41405.817361111112</c:v>
                </c:pt>
                <c:pt idx="1178">
                  <c:v>41405.818055555559</c:v>
                </c:pt>
                <c:pt idx="1179">
                  <c:v>41405.818749999999</c:v>
                </c:pt>
                <c:pt idx="1180">
                  <c:v>41405.819444444445</c:v>
                </c:pt>
                <c:pt idx="1181">
                  <c:v>41405.820138888892</c:v>
                </c:pt>
                <c:pt idx="1182">
                  <c:v>41405.820833333331</c:v>
                </c:pt>
                <c:pt idx="1183">
                  <c:v>41405.821527777778</c:v>
                </c:pt>
                <c:pt idx="1184">
                  <c:v>41405.822222222225</c:v>
                </c:pt>
                <c:pt idx="1185">
                  <c:v>41405.822916666664</c:v>
                </c:pt>
                <c:pt idx="1186">
                  <c:v>41405.823611111111</c:v>
                </c:pt>
                <c:pt idx="1187">
                  <c:v>41405.824305555558</c:v>
                </c:pt>
                <c:pt idx="1188">
                  <c:v>41405.824999999997</c:v>
                </c:pt>
                <c:pt idx="1189">
                  <c:v>41405.825694444444</c:v>
                </c:pt>
                <c:pt idx="1190">
                  <c:v>41405.826388888891</c:v>
                </c:pt>
                <c:pt idx="1191">
                  <c:v>41405.82708333333</c:v>
                </c:pt>
                <c:pt idx="1192">
                  <c:v>41405.827777777777</c:v>
                </c:pt>
                <c:pt idx="1193">
                  <c:v>41405.828472222223</c:v>
                </c:pt>
                <c:pt idx="1194">
                  <c:v>41405.82916666667</c:v>
                </c:pt>
                <c:pt idx="1195">
                  <c:v>41405.829861111109</c:v>
                </c:pt>
                <c:pt idx="1196">
                  <c:v>41405.830555555556</c:v>
                </c:pt>
                <c:pt idx="1197">
                  <c:v>41405.831250000003</c:v>
                </c:pt>
                <c:pt idx="1198">
                  <c:v>41405.831944444442</c:v>
                </c:pt>
                <c:pt idx="1199">
                  <c:v>41405.832638888889</c:v>
                </c:pt>
                <c:pt idx="1200">
                  <c:v>41405.833333333336</c:v>
                </c:pt>
                <c:pt idx="1201">
                  <c:v>41405.834027777775</c:v>
                </c:pt>
                <c:pt idx="1202">
                  <c:v>41405.834722222222</c:v>
                </c:pt>
                <c:pt idx="1203">
                  <c:v>41405.835416666669</c:v>
                </c:pt>
                <c:pt idx="1204">
                  <c:v>41405.836111111108</c:v>
                </c:pt>
                <c:pt idx="1205">
                  <c:v>41405.836805555555</c:v>
                </c:pt>
                <c:pt idx="1206">
                  <c:v>41405.837500000001</c:v>
                </c:pt>
                <c:pt idx="1207">
                  <c:v>41405.838194444441</c:v>
                </c:pt>
                <c:pt idx="1208">
                  <c:v>41405.838888888888</c:v>
                </c:pt>
                <c:pt idx="1209">
                  <c:v>41405.839583333334</c:v>
                </c:pt>
                <c:pt idx="1210">
                  <c:v>41405.840277777781</c:v>
                </c:pt>
                <c:pt idx="1211">
                  <c:v>41405.84097222222</c:v>
                </c:pt>
                <c:pt idx="1212">
                  <c:v>41405.841666666667</c:v>
                </c:pt>
                <c:pt idx="1213">
                  <c:v>41405.842361111114</c:v>
                </c:pt>
                <c:pt idx="1214">
                  <c:v>41405.843055555553</c:v>
                </c:pt>
                <c:pt idx="1215">
                  <c:v>41405.84375</c:v>
                </c:pt>
                <c:pt idx="1216">
                  <c:v>41405.844444444447</c:v>
                </c:pt>
                <c:pt idx="1217">
                  <c:v>41405.845138888886</c:v>
                </c:pt>
                <c:pt idx="1218">
                  <c:v>41405.845833333333</c:v>
                </c:pt>
                <c:pt idx="1219">
                  <c:v>41405.84652777778</c:v>
                </c:pt>
                <c:pt idx="1220">
                  <c:v>41405.847222222219</c:v>
                </c:pt>
                <c:pt idx="1221">
                  <c:v>41405.847916666666</c:v>
                </c:pt>
                <c:pt idx="1222">
                  <c:v>41405.848611111112</c:v>
                </c:pt>
                <c:pt idx="1223">
                  <c:v>41405.849305555559</c:v>
                </c:pt>
                <c:pt idx="1224">
                  <c:v>41405.85</c:v>
                </c:pt>
                <c:pt idx="1225">
                  <c:v>41405.850694444445</c:v>
                </c:pt>
                <c:pt idx="1226">
                  <c:v>41405.851388888892</c:v>
                </c:pt>
                <c:pt idx="1227">
                  <c:v>41405.852083333331</c:v>
                </c:pt>
                <c:pt idx="1228">
                  <c:v>41405.852777777778</c:v>
                </c:pt>
                <c:pt idx="1229">
                  <c:v>41405.853472222225</c:v>
                </c:pt>
                <c:pt idx="1230">
                  <c:v>41405.854166666664</c:v>
                </c:pt>
                <c:pt idx="1231">
                  <c:v>41405.854861111111</c:v>
                </c:pt>
                <c:pt idx="1232">
                  <c:v>41405.855555555558</c:v>
                </c:pt>
                <c:pt idx="1233">
                  <c:v>41405.856249999997</c:v>
                </c:pt>
                <c:pt idx="1234">
                  <c:v>41405.856944444444</c:v>
                </c:pt>
                <c:pt idx="1235">
                  <c:v>41405.857638888891</c:v>
                </c:pt>
                <c:pt idx="1236">
                  <c:v>41405.85833333333</c:v>
                </c:pt>
                <c:pt idx="1237">
                  <c:v>41405.859027777777</c:v>
                </c:pt>
                <c:pt idx="1238">
                  <c:v>41405.859722222223</c:v>
                </c:pt>
                <c:pt idx="1239">
                  <c:v>41405.86041666667</c:v>
                </c:pt>
                <c:pt idx="1240">
                  <c:v>41405.861111111109</c:v>
                </c:pt>
                <c:pt idx="1241">
                  <c:v>41405.861805555556</c:v>
                </c:pt>
                <c:pt idx="1242">
                  <c:v>41405.862500000003</c:v>
                </c:pt>
                <c:pt idx="1243">
                  <c:v>41405.863194444442</c:v>
                </c:pt>
                <c:pt idx="1244">
                  <c:v>41405.863888888889</c:v>
                </c:pt>
                <c:pt idx="1245">
                  <c:v>41405.864583333336</c:v>
                </c:pt>
                <c:pt idx="1246">
                  <c:v>41405.865277777775</c:v>
                </c:pt>
                <c:pt idx="1247">
                  <c:v>41405.865972222222</c:v>
                </c:pt>
                <c:pt idx="1248">
                  <c:v>41405.866666666669</c:v>
                </c:pt>
                <c:pt idx="1249">
                  <c:v>41405.867361111108</c:v>
                </c:pt>
                <c:pt idx="1250">
                  <c:v>41405.868055555555</c:v>
                </c:pt>
                <c:pt idx="1251">
                  <c:v>41405.868750000001</c:v>
                </c:pt>
                <c:pt idx="1252">
                  <c:v>41405.869444444441</c:v>
                </c:pt>
                <c:pt idx="1253">
                  <c:v>41405.870138888888</c:v>
                </c:pt>
                <c:pt idx="1254">
                  <c:v>41405.870833333334</c:v>
                </c:pt>
                <c:pt idx="1255">
                  <c:v>41405.871527777781</c:v>
                </c:pt>
                <c:pt idx="1256">
                  <c:v>41405.87222222222</c:v>
                </c:pt>
                <c:pt idx="1257">
                  <c:v>41405.872916666667</c:v>
                </c:pt>
                <c:pt idx="1258">
                  <c:v>41405.873611111114</c:v>
                </c:pt>
                <c:pt idx="1259">
                  <c:v>41405.874305555553</c:v>
                </c:pt>
                <c:pt idx="1260">
                  <c:v>41405.875</c:v>
                </c:pt>
                <c:pt idx="1261">
                  <c:v>41405.875694444447</c:v>
                </c:pt>
                <c:pt idx="1262">
                  <c:v>41405.876388888886</c:v>
                </c:pt>
                <c:pt idx="1263">
                  <c:v>41405.877083333333</c:v>
                </c:pt>
                <c:pt idx="1264">
                  <c:v>41405.87777777778</c:v>
                </c:pt>
                <c:pt idx="1265">
                  <c:v>41405.878472222219</c:v>
                </c:pt>
                <c:pt idx="1266">
                  <c:v>41405.879166666666</c:v>
                </c:pt>
                <c:pt idx="1267">
                  <c:v>41405.879861111112</c:v>
                </c:pt>
                <c:pt idx="1268">
                  <c:v>41405.880555555559</c:v>
                </c:pt>
                <c:pt idx="1269">
                  <c:v>41405.881249999999</c:v>
                </c:pt>
                <c:pt idx="1270">
                  <c:v>41405.881944444445</c:v>
                </c:pt>
                <c:pt idx="1271">
                  <c:v>41405.882638888892</c:v>
                </c:pt>
                <c:pt idx="1272">
                  <c:v>41405.883333333331</c:v>
                </c:pt>
                <c:pt idx="1273">
                  <c:v>41405.884027777778</c:v>
                </c:pt>
                <c:pt idx="1274">
                  <c:v>41405.884722222225</c:v>
                </c:pt>
                <c:pt idx="1275">
                  <c:v>41405.885416666664</c:v>
                </c:pt>
                <c:pt idx="1276">
                  <c:v>41405.886111111111</c:v>
                </c:pt>
                <c:pt idx="1277">
                  <c:v>41405.886805555558</c:v>
                </c:pt>
                <c:pt idx="1278">
                  <c:v>41405.887499999997</c:v>
                </c:pt>
                <c:pt idx="1279">
                  <c:v>41405.888194444444</c:v>
                </c:pt>
                <c:pt idx="1280">
                  <c:v>41405.888888888891</c:v>
                </c:pt>
                <c:pt idx="1281">
                  <c:v>41405.88958333333</c:v>
                </c:pt>
                <c:pt idx="1282">
                  <c:v>41405.890277777777</c:v>
                </c:pt>
                <c:pt idx="1283">
                  <c:v>41405.890972222223</c:v>
                </c:pt>
                <c:pt idx="1284">
                  <c:v>41405.89166666667</c:v>
                </c:pt>
                <c:pt idx="1285">
                  <c:v>41405.892361111109</c:v>
                </c:pt>
                <c:pt idx="1286">
                  <c:v>41405.893055555556</c:v>
                </c:pt>
                <c:pt idx="1287">
                  <c:v>41405.893750000003</c:v>
                </c:pt>
                <c:pt idx="1288">
                  <c:v>41405.894444444442</c:v>
                </c:pt>
                <c:pt idx="1289">
                  <c:v>41405.895138888889</c:v>
                </c:pt>
                <c:pt idx="1290">
                  <c:v>41405.895833333336</c:v>
                </c:pt>
                <c:pt idx="1291">
                  <c:v>41405.896527777775</c:v>
                </c:pt>
                <c:pt idx="1292">
                  <c:v>41405.897222222222</c:v>
                </c:pt>
                <c:pt idx="1293">
                  <c:v>41405.897916666669</c:v>
                </c:pt>
                <c:pt idx="1294">
                  <c:v>41405.898611111108</c:v>
                </c:pt>
                <c:pt idx="1295">
                  <c:v>41405.899305555555</c:v>
                </c:pt>
                <c:pt idx="1296">
                  <c:v>41405.9</c:v>
                </c:pt>
                <c:pt idx="1297">
                  <c:v>41405.900694444441</c:v>
                </c:pt>
                <c:pt idx="1298">
                  <c:v>41405.901388888888</c:v>
                </c:pt>
                <c:pt idx="1299">
                  <c:v>41405.902083333334</c:v>
                </c:pt>
                <c:pt idx="1300">
                  <c:v>41405.902777777781</c:v>
                </c:pt>
                <c:pt idx="1301">
                  <c:v>41405.90347222222</c:v>
                </c:pt>
                <c:pt idx="1302">
                  <c:v>41405.904166666667</c:v>
                </c:pt>
                <c:pt idx="1303">
                  <c:v>41405.904861111114</c:v>
                </c:pt>
                <c:pt idx="1304">
                  <c:v>41405.905555555553</c:v>
                </c:pt>
                <c:pt idx="1305">
                  <c:v>41405.90625</c:v>
                </c:pt>
                <c:pt idx="1306">
                  <c:v>41405.906944444447</c:v>
                </c:pt>
                <c:pt idx="1307">
                  <c:v>41405.907638888886</c:v>
                </c:pt>
                <c:pt idx="1308">
                  <c:v>41405.908333333333</c:v>
                </c:pt>
                <c:pt idx="1309">
                  <c:v>41405.90902777778</c:v>
                </c:pt>
                <c:pt idx="1310">
                  <c:v>41405.909722222219</c:v>
                </c:pt>
                <c:pt idx="1311">
                  <c:v>41405.910416666666</c:v>
                </c:pt>
                <c:pt idx="1312">
                  <c:v>41405.911111111112</c:v>
                </c:pt>
                <c:pt idx="1313">
                  <c:v>41405.911805555559</c:v>
                </c:pt>
                <c:pt idx="1314">
                  <c:v>41405.912499999999</c:v>
                </c:pt>
                <c:pt idx="1315">
                  <c:v>41405.913194444445</c:v>
                </c:pt>
                <c:pt idx="1316">
                  <c:v>41405.913888888892</c:v>
                </c:pt>
                <c:pt idx="1317">
                  <c:v>41405.914583333331</c:v>
                </c:pt>
                <c:pt idx="1318">
                  <c:v>41405.915277777778</c:v>
                </c:pt>
                <c:pt idx="1319">
                  <c:v>41405.915972222225</c:v>
                </c:pt>
                <c:pt idx="1320">
                  <c:v>41405.916666666664</c:v>
                </c:pt>
                <c:pt idx="1321">
                  <c:v>41405.917361111111</c:v>
                </c:pt>
                <c:pt idx="1322">
                  <c:v>41405.918055555558</c:v>
                </c:pt>
                <c:pt idx="1323">
                  <c:v>41405.918749999997</c:v>
                </c:pt>
                <c:pt idx="1324">
                  <c:v>41405.919444444444</c:v>
                </c:pt>
                <c:pt idx="1325">
                  <c:v>41405.920138888891</c:v>
                </c:pt>
                <c:pt idx="1326">
                  <c:v>41405.92083333333</c:v>
                </c:pt>
                <c:pt idx="1327">
                  <c:v>41405.921527777777</c:v>
                </c:pt>
                <c:pt idx="1328">
                  <c:v>41405.922222222223</c:v>
                </c:pt>
                <c:pt idx="1329">
                  <c:v>41405.92291666667</c:v>
                </c:pt>
                <c:pt idx="1330">
                  <c:v>41405.923611111109</c:v>
                </c:pt>
                <c:pt idx="1331">
                  <c:v>41405.924305555556</c:v>
                </c:pt>
                <c:pt idx="1332">
                  <c:v>41405.925000000003</c:v>
                </c:pt>
                <c:pt idx="1333">
                  <c:v>41405.925694444442</c:v>
                </c:pt>
                <c:pt idx="1334">
                  <c:v>41405.926388888889</c:v>
                </c:pt>
                <c:pt idx="1335">
                  <c:v>41405.927083333336</c:v>
                </c:pt>
                <c:pt idx="1336">
                  <c:v>41405.927777777775</c:v>
                </c:pt>
                <c:pt idx="1337">
                  <c:v>41405.928472222222</c:v>
                </c:pt>
                <c:pt idx="1338">
                  <c:v>41405.929166666669</c:v>
                </c:pt>
                <c:pt idx="1339">
                  <c:v>41405.929861111108</c:v>
                </c:pt>
                <c:pt idx="1340">
                  <c:v>41405.930555555555</c:v>
                </c:pt>
                <c:pt idx="1341">
                  <c:v>41405.931250000001</c:v>
                </c:pt>
                <c:pt idx="1342">
                  <c:v>41405.931944444441</c:v>
                </c:pt>
                <c:pt idx="1343">
                  <c:v>41405.932638888888</c:v>
                </c:pt>
                <c:pt idx="1344">
                  <c:v>41405.933333333334</c:v>
                </c:pt>
                <c:pt idx="1345">
                  <c:v>41405.934027777781</c:v>
                </c:pt>
                <c:pt idx="1346">
                  <c:v>41405.93472222222</c:v>
                </c:pt>
                <c:pt idx="1347">
                  <c:v>41405.935416666667</c:v>
                </c:pt>
                <c:pt idx="1348">
                  <c:v>41405.936111111114</c:v>
                </c:pt>
                <c:pt idx="1349">
                  <c:v>41405.936805555553</c:v>
                </c:pt>
                <c:pt idx="1350">
                  <c:v>41405.9375</c:v>
                </c:pt>
                <c:pt idx="1351">
                  <c:v>41405.938194444447</c:v>
                </c:pt>
                <c:pt idx="1352">
                  <c:v>41405.938888888886</c:v>
                </c:pt>
                <c:pt idx="1353">
                  <c:v>41405.939583333333</c:v>
                </c:pt>
                <c:pt idx="1354">
                  <c:v>41405.94027777778</c:v>
                </c:pt>
                <c:pt idx="1355">
                  <c:v>41405.940972222219</c:v>
                </c:pt>
                <c:pt idx="1356">
                  <c:v>41405.941666666666</c:v>
                </c:pt>
                <c:pt idx="1357">
                  <c:v>41405.942361111112</c:v>
                </c:pt>
                <c:pt idx="1358">
                  <c:v>41405.943055555559</c:v>
                </c:pt>
                <c:pt idx="1359">
                  <c:v>41405.943749999999</c:v>
                </c:pt>
                <c:pt idx="1360">
                  <c:v>41405.944444444445</c:v>
                </c:pt>
                <c:pt idx="1361">
                  <c:v>41405.945138888892</c:v>
                </c:pt>
                <c:pt idx="1362">
                  <c:v>41405.945833333331</c:v>
                </c:pt>
                <c:pt idx="1363">
                  <c:v>41405.946527777778</c:v>
                </c:pt>
                <c:pt idx="1364">
                  <c:v>41405.947222222225</c:v>
                </c:pt>
                <c:pt idx="1365">
                  <c:v>41405.947916666664</c:v>
                </c:pt>
                <c:pt idx="1366">
                  <c:v>41405.948611111111</c:v>
                </c:pt>
                <c:pt idx="1367">
                  <c:v>41405.949305555558</c:v>
                </c:pt>
                <c:pt idx="1368">
                  <c:v>41405.949999999997</c:v>
                </c:pt>
                <c:pt idx="1369">
                  <c:v>41405.950694444444</c:v>
                </c:pt>
                <c:pt idx="1370">
                  <c:v>41405.951388888891</c:v>
                </c:pt>
                <c:pt idx="1371">
                  <c:v>41405.95208333333</c:v>
                </c:pt>
                <c:pt idx="1372">
                  <c:v>41405.952777777777</c:v>
                </c:pt>
                <c:pt idx="1373">
                  <c:v>41405.953472222223</c:v>
                </c:pt>
                <c:pt idx="1374">
                  <c:v>41405.95416666667</c:v>
                </c:pt>
                <c:pt idx="1375">
                  <c:v>41405.954861111109</c:v>
                </c:pt>
                <c:pt idx="1376">
                  <c:v>41405.955555555556</c:v>
                </c:pt>
                <c:pt idx="1377">
                  <c:v>41405.956250000003</c:v>
                </c:pt>
                <c:pt idx="1378">
                  <c:v>41405.956944444442</c:v>
                </c:pt>
                <c:pt idx="1379">
                  <c:v>41405.957638888889</c:v>
                </c:pt>
                <c:pt idx="1380">
                  <c:v>41405.958333333336</c:v>
                </c:pt>
                <c:pt idx="1381">
                  <c:v>41405.959027777775</c:v>
                </c:pt>
                <c:pt idx="1382">
                  <c:v>41405.959722222222</c:v>
                </c:pt>
                <c:pt idx="1383">
                  <c:v>41405.960416666669</c:v>
                </c:pt>
                <c:pt idx="1384">
                  <c:v>41405.961111111108</c:v>
                </c:pt>
                <c:pt idx="1385">
                  <c:v>41405.961805555555</c:v>
                </c:pt>
                <c:pt idx="1386">
                  <c:v>41405.962500000001</c:v>
                </c:pt>
                <c:pt idx="1387">
                  <c:v>41405.963194444441</c:v>
                </c:pt>
                <c:pt idx="1388">
                  <c:v>41405.963888888888</c:v>
                </c:pt>
                <c:pt idx="1389">
                  <c:v>41405.964583333334</c:v>
                </c:pt>
                <c:pt idx="1390">
                  <c:v>41405.965277777781</c:v>
                </c:pt>
                <c:pt idx="1391">
                  <c:v>41405.96597222222</c:v>
                </c:pt>
                <c:pt idx="1392">
                  <c:v>41405.966666666667</c:v>
                </c:pt>
                <c:pt idx="1393">
                  <c:v>41405.967361111114</c:v>
                </c:pt>
                <c:pt idx="1394">
                  <c:v>41405.968055555553</c:v>
                </c:pt>
                <c:pt idx="1395">
                  <c:v>41405.96875</c:v>
                </c:pt>
                <c:pt idx="1396">
                  <c:v>41405.969444444447</c:v>
                </c:pt>
                <c:pt idx="1397">
                  <c:v>41405.970138888886</c:v>
                </c:pt>
                <c:pt idx="1398">
                  <c:v>41405.970833333333</c:v>
                </c:pt>
                <c:pt idx="1399">
                  <c:v>41405.97152777778</c:v>
                </c:pt>
                <c:pt idx="1400">
                  <c:v>41405.972222222219</c:v>
                </c:pt>
                <c:pt idx="1401">
                  <c:v>41405.972916666666</c:v>
                </c:pt>
                <c:pt idx="1402">
                  <c:v>41405.973611111112</c:v>
                </c:pt>
                <c:pt idx="1403">
                  <c:v>41405.974305555559</c:v>
                </c:pt>
                <c:pt idx="1404">
                  <c:v>41405.974999999999</c:v>
                </c:pt>
                <c:pt idx="1405">
                  <c:v>41405.975694444445</c:v>
                </c:pt>
                <c:pt idx="1406">
                  <c:v>41405.976388888892</c:v>
                </c:pt>
                <c:pt idx="1407">
                  <c:v>41405.977083333331</c:v>
                </c:pt>
                <c:pt idx="1408">
                  <c:v>41405.977777777778</c:v>
                </c:pt>
                <c:pt idx="1409">
                  <c:v>41405.978472222225</c:v>
                </c:pt>
                <c:pt idx="1410">
                  <c:v>41405.979166666664</c:v>
                </c:pt>
                <c:pt idx="1411">
                  <c:v>41405.979861111111</c:v>
                </c:pt>
                <c:pt idx="1412">
                  <c:v>41405.980555555558</c:v>
                </c:pt>
                <c:pt idx="1413">
                  <c:v>41405.981249999997</c:v>
                </c:pt>
                <c:pt idx="1414">
                  <c:v>41405.981944444444</c:v>
                </c:pt>
                <c:pt idx="1415">
                  <c:v>41405.982638888891</c:v>
                </c:pt>
                <c:pt idx="1416">
                  <c:v>41405.98333333333</c:v>
                </c:pt>
                <c:pt idx="1417">
                  <c:v>41405.984027777777</c:v>
                </c:pt>
                <c:pt idx="1418">
                  <c:v>41405.984722222223</c:v>
                </c:pt>
                <c:pt idx="1419">
                  <c:v>41405.98541666667</c:v>
                </c:pt>
                <c:pt idx="1420">
                  <c:v>41405.986111111109</c:v>
                </c:pt>
                <c:pt idx="1421">
                  <c:v>41405.986805555556</c:v>
                </c:pt>
                <c:pt idx="1422">
                  <c:v>41405.987500000003</c:v>
                </c:pt>
                <c:pt idx="1423">
                  <c:v>41405.988194444442</c:v>
                </c:pt>
                <c:pt idx="1424">
                  <c:v>41405.988888888889</c:v>
                </c:pt>
                <c:pt idx="1425">
                  <c:v>41405.989583333336</c:v>
                </c:pt>
                <c:pt idx="1426">
                  <c:v>41405.990277777775</c:v>
                </c:pt>
                <c:pt idx="1427">
                  <c:v>41405.990972222222</c:v>
                </c:pt>
                <c:pt idx="1428">
                  <c:v>41405.991666666669</c:v>
                </c:pt>
                <c:pt idx="1429">
                  <c:v>41405.992361111108</c:v>
                </c:pt>
                <c:pt idx="1430">
                  <c:v>41405.993055555555</c:v>
                </c:pt>
                <c:pt idx="1431">
                  <c:v>41405.993750000001</c:v>
                </c:pt>
                <c:pt idx="1432">
                  <c:v>41405.994444444441</c:v>
                </c:pt>
                <c:pt idx="1433">
                  <c:v>41405.995138888888</c:v>
                </c:pt>
                <c:pt idx="1434">
                  <c:v>41405.995833333334</c:v>
                </c:pt>
                <c:pt idx="1435">
                  <c:v>41405.996527777781</c:v>
                </c:pt>
                <c:pt idx="1436">
                  <c:v>41405.99722222222</c:v>
                </c:pt>
                <c:pt idx="1437">
                  <c:v>41405.997916666667</c:v>
                </c:pt>
                <c:pt idx="1438">
                  <c:v>41405.998611111114</c:v>
                </c:pt>
                <c:pt idx="1439">
                  <c:v>41405.999305555553</c:v>
                </c:pt>
                <c:pt idx="1440">
                  <c:v>41406</c:v>
                </c:pt>
                <c:pt idx="1441">
                  <c:v>41406.000694444447</c:v>
                </c:pt>
                <c:pt idx="1442">
                  <c:v>41406.001388888886</c:v>
                </c:pt>
                <c:pt idx="1443">
                  <c:v>41406.002083333333</c:v>
                </c:pt>
                <c:pt idx="1444">
                  <c:v>41406.00277777778</c:v>
                </c:pt>
                <c:pt idx="1445">
                  <c:v>41406.003472222219</c:v>
                </c:pt>
                <c:pt idx="1446">
                  <c:v>41406.004166666666</c:v>
                </c:pt>
                <c:pt idx="1447">
                  <c:v>41406.004861111112</c:v>
                </c:pt>
                <c:pt idx="1448">
                  <c:v>41406.005555555559</c:v>
                </c:pt>
                <c:pt idx="1449">
                  <c:v>41406.006249999999</c:v>
                </c:pt>
                <c:pt idx="1450">
                  <c:v>41406.006944444445</c:v>
                </c:pt>
                <c:pt idx="1451">
                  <c:v>41406.007638888892</c:v>
                </c:pt>
                <c:pt idx="1452">
                  <c:v>41406.008333333331</c:v>
                </c:pt>
                <c:pt idx="1453">
                  <c:v>41406.009027777778</c:v>
                </c:pt>
                <c:pt idx="1454">
                  <c:v>41406.009722222225</c:v>
                </c:pt>
                <c:pt idx="1455">
                  <c:v>41406.010416666664</c:v>
                </c:pt>
                <c:pt idx="1456">
                  <c:v>41406.011111111111</c:v>
                </c:pt>
                <c:pt idx="1457">
                  <c:v>41406.011805555558</c:v>
                </c:pt>
                <c:pt idx="1458">
                  <c:v>41406.012499999997</c:v>
                </c:pt>
                <c:pt idx="1459">
                  <c:v>41406.013194444444</c:v>
                </c:pt>
                <c:pt idx="1460">
                  <c:v>41406.013888888891</c:v>
                </c:pt>
                <c:pt idx="1461">
                  <c:v>41406.01458333333</c:v>
                </c:pt>
                <c:pt idx="1462">
                  <c:v>41406.015277777777</c:v>
                </c:pt>
                <c:pt idx="1463">
                  <c:v>41406.015972222223</c:v>
                </c:pt>
                <c:pt idx="1464">
                  <c:v>41406.01666666667</c:v>
                </c:pt>
                <c:pt idx="1465">
                  <c:v>41406.017361111109</c:v>
                </c:pt>
                <c:pt idx="1466">
                  <c:v>41406.018055555556</c:v>
                </c:pt>
                <c:pt idx="1467">
                  <c:v>41406.018750000003</c:v>
                </c:pt>
                <c:pt idx="1468">
                  <c:v>41406.019444444442</c:v>
                </c:pt>
                <c:pt idx="1469">
                  <c:v>41406.020138888889</c:v>
                </c:pt>
                <c:pt idx="1470">
                  <c:v>41406.020833333336</c:v>
                </c:pt>
                <c:pt idx="1471">
                  <c:v>41406.021527777775</c:v>
                </c:pt>
                <c:pt idx="1472">
                  <c:v>41406.022222222222</c:v>
                </c:pt>
                <c:pt idx="1473">
                  <c:v>41406.022916666669</c:v>
                </c:pt>
                <c:pt idx="1474">
                  <c:v>41406.023611111108</c:v>
                </c:pt>
                <c:pt idx="1475">
                  <c:v>41406.024305555555</c:v>
                </c:pt>
                <c:pt idx="1476">
                  <c:v>41406.025000000001</c:v>
                </c:pt>
                <c:pt idx="1477">
                  <c:v>41406.025694444441</c:v>
                </c:pt>
                <c:pt idx="1478">
                  <c:v>41406.026388888888</c:v>
                </c:pt>
                <c:pt idx="1479">
                  <c:v>41406.027083333334</c:v>
                </c:pt>
                <c:pt idx="1480">
                  <c:v>41406.027777777781</c:v>
                </c:pt>
                <c:pt idx="1481">
                  <c:v>41406.02847222222</c:v>
                </c:pt>
                <c:pt idx="1482">
                  <c:v>41406.029166666667</c:v>
                </c:pt>
                <c:pt idx="1483">
                  <c:v>41406.029861111114</c:v>
                </c:pt>
                <c:pt idx="1484">
                  <c:v>41406.030555555553</c:v>
                </c:pt>
                <c:pt idx="1485">
                  <c:v>41406.03125</c:v>
                </c:pt>
                <c:pt idx="1486">
                  <c:v>41406.031944444447</c:v>
                </c:pt>
                <c:pt idx="1487">
                  <c:v>41406.032638888886</c:v>
                </c:pt>
                <c:pt idx="1488">
                  <c:v>41406.033333333333</c:v>
                </c:pt>
                <c:pt idx="1489">
                  <c:v>41406.03402777778</c:v>
                </c:pt>
                <c:pt idx="1490">
                  <c:v>41406.034722222219</c:v>
                </c:pt>
                <c:pt idx="1491">
                  <c:v>41406.035416666666</c:v>
                </c:pt>
                <c:pt idx="1492">
                  <c:v>41406.036111111112</c:v>
                </c:pt>
                <c:pt idx="1493">
                  <c:v>41406.036805555559</c:v>
                </c:pt>
                <c:pt idx="1494">
                  <c:v>41406.037499999999</c:v>
                </c:pt>
                <c:pt idx="1495">
                  <c:v>41406.038194444445</c:v>
                </c:pt>
                <c:pt idx="1496">
                  <c:v>41406.038888888892</c:v>
                </c:pt>
                <c:pt idx="1497">
                  <c:v>41406.039583333331</c:v>
                </c:pt>
                <c:pt idx="1498">
                  <c:v>41406.040277777778</c:v>
                </c:pt>
                <c:pt idx="1499">
                  <c:v>41406.040972222225</c:v>
                </c:pt>
                <c:pt idx="1500">
                  <c:v>41406.041666666664</c:v>
                </c:pt>
                <c:pt idx="1501">
                  <c:v>41406.042361111111</c:v>
                </c:pt>
                <c:pt idx="1502">
                  <c:v>41406.043055555558</c:v>
                </c:pt>
                <c:pt idx="1503">
                  <c:v>41406.043749999997</c:v>
                </c:pt>
                <c:pt idx="1504">
                  <c:v>41406.044444444444</c:v>
                </c:pt>
                <c:pt idx="1505">
                  <c:v>41406.045138888891</c:v>
                </c:pt>
                <c:pt idx="1506">
                  <c:v>41406.04583333333</c:v>
                </c:pt>
                <c:pt idx="1507">
                  <c:v>41406.046527777777</c:v>
                </c:pt>
                <c:pt idx="1508">
                  <c:v>41406.047222222223</c:v>
                </c:pt>
                <c:pt idx="1509">
                  <c:v>41406.04791666667</c:v>
                </c:pt>
                <c:pt idx="1510">
                  <c:v>41406.048611111109</c:v>
                </c:pt>
                <c:pt idx="1511">
                  <c:v>41406.049305555556</c:v>
                </c:pt>
                <c:pt idx="1512">
                  <c:v>41406.050000000003</c:v>
                </c:pt>
                <c:pt idx="1513">
                  <c:v>41406.050694444442</c:v>
                </c:pt>
                <c:pt idx="1514">
                  <c:v>41406.051388888889</c:v>
                </c:pt>
                <c:pt idx="1515">
                  <c:v>41406.052083333336</c:v>
                </c:pt>
                <c:pt idx="1516">
                  <c:v>41406.052777777775</c:v>
                </c:pt>
                <c:pt idx="1517">
                  <c:v>41406.053472222222</c:v>
                </c:pt>
                <c:pt idx="1518">
                  <c:v>41406.054166666669</c:v>
                </c:pt>
                <c:pt idx="1519">
                  <c:v>41406.054861111108</c:v>
                </c:pt>
                <c:pt idx="1520">
                  <c:v>41406.055555555555</c:v>
                </c:pt>
                <c:pt idx="1521">
                  <c:v>41406.056250000001</c:v>
                </c:pt>
                <c:pt idx="1522">
                  <c:v>41406.056944444441</c:v>
                </c:pt>
                <c:pt idx="1523">
                  <c:v>41406.057638888888</c:v>
                </c:pt>
                <c:pt idx="1524">
                  <c:v>41406.058333333334</c:v>
                </c:pt>
                <c:pt idx="1525">
                  <c:v>41406.059027777781</c:v>
                </c:pt>
                <c:pt idx="1526">
                  <c:v>41406.05972222222</c:v>
                </c:pt>
                <c:pt idx="1527">
                  <c:v>41406.060416666667</c:v>
                </c:pt>
                <c:pt idx="1528">
                  <c:v>41406.061111111114</c:v>
                </c:pt>
                <c:pt idx="1529">
                  <c:v>41406.061805555553</c:v>
                </c:pt>
                <c:pt idx="1530">
                  <c:v>41406.0625</c:v>
                </c:pt>
                <c:pt idx="1531">
                  <c:v>41406.063194444447</c:v>
                </c:pt>
                <c:pt idx="1532">
                  <c:v>41406.063888888886</c:v>
                </c:pt>
                <c:pt idx="1533">
                  <c:v>41406.064583333333</c:v>
                </c:pt>
                <c:pt idx="1534">
                  <c:v>41406.06527777778</c:v>
                </c:pt>
                <c:pt idx="1535">
                  <c:v>41406.065972222219</c:v>
                </c:pt>
                <c:pt idx="1536">
                  <c:v>41406.066666666666</c:v>
                </c:pt>
                <c:pt idx="1537">
                  <c:v>41406.067361111112</c:v>
                </c:pt>
                <c:pt idx="1538">
                  <c:v>41406.068055555559</c:v>
                </c:pt>
                <c:pt idx="1539">
                  <c:v>41406.068749999999</c:v>
                </c:pt>
                <c:pt idx="1540">
                  <c:v>41406.069444444445</c:v>
                </c:pt>
                <c:pt idx="1541">
                  <c:v>41406.070138888892</c:v>
                </c:pt>
                <c:pt idx="1542">
                  <c:v>41406.070833333331</c:v>
                </c:pt>
                <c:pt idx="1543">
                  <c:v>41406.071527777778</c:v>
                </c:pt>
                <c:pt idx="1544">
                  <c:v>41406.072222222225</c:v>
                </c:pt>
                <c:pt idx="1545">
                  <c:v>41406.072916666664</c:v>
                </c:pt>
                <c:pt idx="1546">
                  <c:v>41406.073611111111</c:v>
                </c:pt>
                <c:pt idx="1547">
                  <c:v>41406.074305555558</c:v>
                </c:pt>
                <c:pt idx="1548">
                  <c:v>41406.074999999997</c:v>
                </c:pt>
                <c:pt idx="1549">
                  <c:v>41406.075694444444</c:v>
                </c:pt>
                <c:pt idx="1550">
                  <c:v>41406.076388888891</c:v>
                </c:pt>
                <c:pt idx="1551">
                  <c:v>41406.07708333333</c:v>
                </c:pt>
                <c:pt idx="1552">
                  <c:v>41406.077777777777</c:v>
                </c:pt>
                <c:pt idx="1553">
                  <c:v>41406.078472222223</c:v>
                </c:pt>
                <c:pt idx="1554">
                  <c:v>41406.07916666667</c:v>
                </c:pt>
                <c:pt idx="1555">
                  <c:v>41406.079861111109</c:v>
                </c:pt>
                <c:pt idx="1556">
                  <c:v>41406.080555555556</c:v>
                </c:pt>
                <c:pt idx="1557">
                  <c:v>41406.081250000003</c:v>
                </c:pt>
                <c:pt idx="1558">
                  <c:v>41406.081944444442</c:v>
                </c:pt>
                <c:pt idx="1559">
                  <c:v>41406.082638888889</c:v>
                </c:pt>
                <c:pt idx="1560">
                  <c:v>41406.083333333336</c:v>
                </c:pt>
                <c:pt idx="1561">
                  <c:v>41406.084027777775</c:v>
                </c:pt>
                <c:pt idx="1562">
                  <c:v>41406.084722222222</c:v>
                </c:pt>
                <c:pt idx="1563">
                  <c:v>41406.085416666669</c:v>
                </c:pt>
                <c:pt idx="1564">
                  <c:v>41406.086111111108</c:v>
                </c:pt>
                <c:pt idx="1565">
                  <c:v>41406.086805555555</c:v>
                </c:pt>
                <c:pt idx="1566">
                  <c:v>41406.087500000001</c:v>
                </c:pt>
                <c:pt idx="1567">
                  <c:v>41406.088194444441</c:v>
                </c:pt>
                <c:pt idx="1568">
                  <c:v>41406.088888888888</c:v>
                </c:pt>
                <c:pt idx="1569">
                  <c:v>41406.089583333334</c:v>
                </c:pt>
                <c:pt idx="1570">
                  <c:v>41406.090277777781</c:v>
                </c:pt>
                <c:pt idx="1571">
                  <c:v>41406.09097222222</c:v>
                </c:pt>
                <c:pt idx="1572">
                  <c:v>41406.091666666667</c:v>
                </c:pt>
                <c:pt idx="1573">
                  <c:v>41406.092361111114</c:v>
                </c:pt>
                <c:pt idx="1574">
                  <c:v>41406.093055555553</c:v>
                </c:pt>
                <c:pt idx="1575">
                  <c:v>41406.09375</c:v>
                </c:pt>
                <c:pt idx="1576">
                  <c:v>41406.094444444447</c:v>
                </c:pt>
                <c:pt idx="1577">
                  <c:v>41406.095138888886</c:v>
                </c:pt>
                <c:pt idx="1578">
                  <c:v>41406.095833333333</c:v>
                </c:pt>
                <c:pt idx="1579">
                  <c:v>41406.09652777778</c:v>
                </c:pt>
                <c:pt idx="1580">
                  <c:v>41406.097222222219</c:v>
                </c:pt>
                <c:pt idx="1581">
                  <c:v>41406.097916666666</c:v>
                </c:pt>
                <c:pt idx="1582">
                  <c:v>41406.098611111112</c:v>
                </c:pt>
                <c:pt idx="1583">
                  <c:v>41406.099305555559</c:v>
                </c:pt>
                <c:pt idx="1584">
                  <c:v>41406.1</c:v>
                </c:pt>
                <c:pt idx="1585">
                  <c:v>41406.100694444445</c:v>
                </c:pt>
                <c:pt idx="1586">
                  <c:v>41406.101388888892</c:v>
                </c:pt>
                <c:pt idx="1587">
                  <c:v>41406.102083333331</c:v>
                </c:pt>
                <c:pt idx="1588">
                  <c:v>41406.102777777778</c:v>
                </c:pt>
                <c:pt idx="1589">
                  <c:v>41406.103472222225</c:v>
                </c:pt>
                <c:pt idx="1590">
                  <c:v>41406.104166666664</c:v>
                </c:pt>
                <c:pt idx="1591">
                  <c:v>41406.104861111111</c:v>
                </c:pt>
                <c:pt idx="1592">
                  <c:v>41406.105555555558</c:v>
                </c:pt>
                <c:pt idx="1593">
                  <c:v>41406.106249999997</c:v>
                </c:pt>
                <c:pt idx="1594">
                  <c:v>41406.106944444444</c:v>
                </c:pt>
                <c:pt idx="1595">
                  <c:v>41406.107638888891</c:v>
                </c:pt>
                <c:pt idx="1596">
                  <c:v>41406.10833333333</c:v>
                </c:pt>
                <c:pt idx="1597">
                  <c:v>41406.109027777777</c:v>
                </c:pt>
                <c:pt idx="1598">
                  <c:v>41406.109722222223</c:v>
                </c:pt>
                <c:pt idx="1599">
                  <c:v>41406.11041666667</c:v>
                </c:pt>
                <c:pt idx="1600">
                  <c:v>41406.111111111109</c:v>
                </c:pt>
                <c:pt idx="1601">
                  <c:v>41406.111805555556</c:v>
                </c:pt>
                <c:pt idx="1602">
                  <c:v>41406.112500000003</c:v>
                </c:pt>
                <c:pt idx="1603">
                  <c:v>41406.113194444442</c:v>
                </c:pt>
                <c:pt idx="1604">
                  <c:v>41406.113888888889</c:v>
                </c:pt>
                <c:pt idx="1605">
                  <c:v>41406.114583333336</c:v>
                </c:pt>
                <c:pt idx="1606">
                  <c:v>41406.115277777775</c:v>
                </c:pt>
                <c:pt idx="1607">
                  <c:v>41406.115972222222</c:v>
                </c:pt>
                <c:pt idx="1608">
                  <c:v>41406.116666666669</c:v>
                </c:pt>
                <c:pt idx="1609">
                  <c:v>41406.117361111108</c:v>
                </c:pt>
                <c:pt idx="1610">
                  <c:v>41406.118055555555</c:v>
                </c:pt>
                <c:pt idx="1611">
                  <c:v>41406.118750000001</c:v>
                </c:pt>
                <c:pt idx="1612">
                  <c:v>41406.119444444441</c:v>
                </c:pt>
                <c:pt idx="1613">
                  <c:v>41406.120138888888</c:v>
                </c:pt>
                <c:pt idx="1614">
                  <c:v>41406.120833333334</c:v>
                </c:pt>
                <c:pt idx="1615">
                  <c:v>41406.121527777781</c:v>
                </c:pt>
                <c:pt idx="1616">
                  <c:v>41406.12222222222</c:v>
                </c:pt>
                <c:pt idx="1617">
                  <c:v>41406.122916666667</c:v>
                </c:pt>
                <c:pt idx="1618">
                  <c:v>41406.123611111114</c:v>
                </c:pt>
                <c:pt idx="1619">
                  <c:v>41406.124305555553</c:v>
                </c:pt>
                <c:pt idx="1620">
                  <c:v>41406.125</c:v>
                </c:pt>
                <c:pt idx="1621">
                  <c:v>41406.125694444447</c:v>
                </c:pt>
                <c:pt idx="1622">
                  <c:v>41406.126388888886</c:v>
                </c:pt>
                <c:pt idx="1623">
                  <c:v>41406.127083333333</c:v>
                </c:pt>
                <c:pt idx="1624">
                  <c:v>41406.12777777778</c:v>
                </c:pt>
                <c:pt idx="1625">
                  <c:v>41406.128472222219</c:v>
                </c:pt>
                <c:pt idx="1626">
                  <c:v>41406.129166666666</c:v>
                </c:pt>
                <c:pt idx="1627">
                  <c:v>41406.129861111112</c:v>
                </c:pt>
                <c:pt idx="1628">
                  <c:v>41406.130555555559</c:v>
                </c:pt>
                <c:pt idx="1629">
                  <c:v>41406.131249999999</c:v>
                </c:pt>
                <c:pt idx="1630">
                  <c:v>41406.131944444445</c:v>
                </c:pt>
                <c:pt idx="1631">
                  <c:v>41406.132638888892</c:v>
                </c:pt>
                <c:pt idx="1632">
                  <c:v>41406.133333333331</c:v>
                </c:pt>
                <c:pt idx="1633">
                  <c:v>41406.134027777778</c:v>
                </c:pt>
                <c:pt idx="1634">
                  <c:v>41406.134722222225</c:v>
                </c:pt>
                <c:pt idx="1635">
                  <c:v>41406.135416666664</c:v>
                </c:pt>
                <c:pt idx="1636">
                  <c:v>41406.136111111111</c:v>
                </c:pt>
                <c:pt idx="1637">
                  <c:v>41406.136805555558</c:v>
                </c:pt>
                <c:pt idx="1638">
                  <c:v>41406.137499999997</c:v>
                </c:pt>
                <c:pt idx="1639">
                  <c:v>41406.138194444444</c:v>
                </c:pt>
                <c:pt idx="1640">
                  <c:v>41406.138888888891</c:v>
                </c:pt>
                <c:pt idx="1641">
                  <c:v>41406.13958333333</c:v>
                </c:pt>
                <c:pt idx="1642">
                  <c:v>41406.140277777777</c:v>
                </c:pt>
                <c:pt idx="1643">
                  <c:v>41406.140972222223</c:v>
                </c:pt>
                <c:pt idx="1644">
                  <c:v>41406.14166666667</c:v>
                </c:pt>
                <c:pt idx="1645">
                  <c:v>41406.142361111109</c:v>
                </c:pt>
                <c:pt idx="1646">
                  <c:v>41406.143055555556</c:v>
                </c:pt>
                <c:pt idx="1647">
                  <c:v>41406.143750000003</c:v>
                </c:pt>
                <c:pt idx="1648">
                  <c:v>41406.144444444442</c:v>
                </c:pt>
                <c:pt idx="1649">
                  <c:v>41406.145138888889</c:v>
                </c:pt>
                <c:pt idx="1650">
                  <c:v>41406.145833333336</c:v>
                </c:pt>
                <c:pt idx="1651">
                  <c:v>41406.146527777775</c:v>
                </c:pt>
                <c:pt idx="1652">
                  <c:v>41406.147222222222</c:v>
                </c:pt>
                <c:pt idx="1653">
                  <c:v>41406.147916666669</c:v>
                </c:pt>
                <c:pt idx="1654">
                  <c:v>41406.148611111108</c:v>
                </c:pt>
                <c:pt idx="1655">
                  <c:v>41406.149305555555</c:v>
                </c:pt>
                <c:pt idx="1656">
                  <c:v>41406.15</c:v>
                </c:pt>
                <c:pt idx="1657">
                  <c:v>41406.150694444441</c:v>
                </c:pt>
                <c:pt idx="1658">
                  <c:v>41406.151388888888</c:v>
                </c:pt>
                <c:pt idx="1659">
                  <c:v>41406.152083333334</c:v>
                </c:pt>
                <c:pt idx="1660">
                  <c:v>41406.152777777781</c:v>
                </c:pt>
                <c:pt idx="1661">
                  <c:v>41406.15347222222</c:v>
                </c:pt>
                <c:pt idx="1662">
                  <c:v>41406.154166666667</c:v>
                </c:pt>
                <c:pt idx="1663">
                  <c:v>41406.154861111114</c:v>
                </c:pt>
                <c:pt idx="1664">
                  <c:v>41406.155555555553</c:v>
                </c:pt>
                <c:pt idx="1665">
                  <c:v>41406.15625</c:v>
                </c:pt>
                <c:pt idx="1666">
                  <c:v>41406.156944444447</c:v>
                </c:pt>
                <c:pt idx="1667">
                  <c:v>41406.157638888886</c:v>
                </c:pt>
                <c:pt idx="1668">
                  <c:v>41406.158333333333</c:v>
                </c:pt>
                <c:pt idx="1669">
                  <c:v>41406.15902777778</c:v>
                </c:pt>
                <c:pt idx="1670">
                  <c:v>41406.159722222219</c:v>
                </c:pt>
                <c:pt idx="1671">
                  <c:v>41406.160416666666</c:v>
                </c:pt>
                <c:pt idx="1672">
                  <c:v>41406.161111111112</c:v>
                </c:pt>
                <c:pt idx="1673">
                  <c:v>41406.161805555559</c:v>
                </c:pt>
                <c:pt idx="1674">
                  <c:v>41406.162499999999</c:v>
                </c:pt>
                <c:pt idx="1675">
                  <c:v>41406.163194444445</c:v>
                </c:pt>
                <c:pt idx="1676">
                  <c:v>41406.163888888892</c:v>
                </c:pt>
                <c:pt idx="1677">
                  <c:v>41406.164583333331</c:v>
                </c:pt>
                <c:pt idx="1678">
                  <c:v>41406.165277777778</c:v>
                </c:pt>
                <c:pt idx="1679">
                  <c:v>41406.165972222225</c:v>
                </c:pt>
                <c:pt idx="1680">
                  <c:v>41406.166666666664</c:v>
                </c:pt>
                <c:pt idx="1681">
                  <c:v>41406.167361111111</c:v>
                </c:pt>
                <c:pt idx="1682">
                  <c:v>41406.168055555558</c:v>
                </c:pt>
                <c:pt idx="1683">
                  <c:v>41406.168749999997</c:v>
                </c:pt>
                <c:pt idx="1684">
                  <c:v>41406.169444444444</c:v>
                </c:pt>
                <c:pt idx="1685">
                  <c:v>41406.170138888891</c:v>
                </c:pt>
                <c:pt idx="1686">
                  <c:v>41406.17083333333</c:v>
                </c:pt>
                <c:pt idx="1687">
                  <c:v>41406.171527777777</c:v>
                </c:pt>
                <c:pt idx="1688">
                  <c:v>41406.172222222223</c:v>
                </c:pt>
                <c:pt idx="1689">
                  <c:v>41406.17291666667</c:v>
                </c:pt>
                <c:pt idx="1690">
                  <c:v>41406.173611111109</c:v>
                </c:pt>
                <c:pt idx="1691">
                  <c:v>41406.174305555556</c:v>
                </c:pt>
                <c:pt idx="1692">
                  <c:v>41406.175000000003</c:v>
                </c:pt>
                <c:pt idx="1693">
                  <c:v>41406.175694444442</c:v>
                </c:pt>
                <c:pt idx="1694">
                  <c:v>41406.176388888889</c:v>
                </c:pt>
                <c:pt idx="1695">
                  <c:v>41406.177083333336</c:v>
                </c:pt>
                <c:pt idx="1696">
                  <c:v>41406.177777777775</c:v>
                </c:pt>
                <c:pt idx="1697">
                  <c:v>41406.178472222222</c:v>
                </c:pt>
                <c:pt idx="1698">
                  <c:v>41406.179166666669</c:v>
                </c:pt>
                <c:pt idx="1699">
                  <c:v>41406.179861111108</c:v>
                </c:pt>
                <c:pt idx="1700">
                  <c:v>41406.180555555555</c:v>
                </c:pt>
                <c:pt idx="1701">
                  <c:v>41406.181250000001</c:v>
                </c:pt>
                <c:pt idx="1702">
                  <c:v>41406.181944444441</c:v>
                </c:pt>
                <c:pt idx="1703">
                  <c:v>41406.182638888888</c:v>
                </c:pt>
                <c:pt idx="1704">
                  <c:v>41406.183333333334</c:v>
                </c:pt>
                <c:pt idx="1705">
                  <c:v>41406.184027777781</c:v>
                </c:pt>
                <c:pt idx="1706">
                  <c:v>41406.18472222222</c:v>
                </c:pt>
                <c:pt idx="1707">
                  <c:v>41406.185416666667</c:v>
                </c:pt>
                <c:pt idx="1708">
                  <c:v>41406.186111111114</c:v>
                </c:pt>
                <c:pt idx="1709">
                  <c:v>41406.186805555553</c:v>
                </c:pt>
                <c:pt idx="1710">
                  <c:v>41406.1875</c:v>
                </c:pt>
                <c:pt idx="1711">
                  <c:v>41406.188194444447</c:v>
                </c:pt>
                <c:pt idx="1712">
                  <c:v>41406.188888888886</c:v>
                </c:pt>
                <c:pt idx="1713">
                  <c:v>41406.189583333333</c:v>
                </c:pt>
                <c:pt idx="1714">
                  <c:v>41406.19027777778</c:v>
                </c:pt>
                <c:pt idx="1715">
                  <c:v>41406.190972222219</c:v>
                </c:pt>
                <c:pt idx="1716">
                  <c:v>41406.191666666666</c:v>
                </c:pt>
                <c:pt idx="1717">
                  <c:v>41406.192361111112</c:v>
                </c:pt>
                <c:pt idx="1718">
                  <c:v>41406.193055555559</c:v>
                </c:pt>
                <c:pt idx="1719">
                  <c:v>41406.193749999999</c:v>
                </c:pt>
                <c:pt idx="1720">
                  <c:v>41406.194444444445</c:v>
                </c:pt>
                <c:pt idx="1721">
                  <c:v>41406.195138888892</c:v>
                </c:pt>
                <c:pt idx="1722">
                  <c:v>41406.195833333331</c:v>
                </c:pt>
                <c:pt idx="1723">
                  <c:v>41406.196527777778</c:v>
                </c:pt>
                <c:pt idx="1724">
                  <c:v>41406.197222222225</c:v>
                </c:pt>
                <c:pt idx="1725">
                  <c:v>41406.197916666664</c:v>
                </c:pt>
                <c:pt idx="1726">
                  <c:v>41406.198611111111</c:v>
                </c:pt>
                <c:pt idx="1727">
                  <c:v>41406.199305555558</c:v>
                </c:pt>
                <c:pt idx="1728">
                  <c:v>41406.199999999997</c:v>
                </c:pt>
                <c:pt idx="1729">
                  <c:v>41406.200694444444</c:v>
                </c:pt>
                <c:pt idx="1730">
                  <c:v>41406.201388888891</c:v>
                </c:pt>
                <c:pt idx="1731">
                  <c:v>41406.20208333333</c:v>
                </c:pt>
                <c:pt idx="1732">
                  <c:v>41406.202777777777</c:v>
                </c:pt>
                <c:pt idx="1733">
                  <c:v>41406.203472222223</c:v>
                </c:pt>
                <c:pt idx="1734">
                  <c:v>41406.20416666667</c:v>
                </c:pt>
                <c:pt idx="1735">
                  <c:v>41406.204861111109</c:v>
                </c:pt>
                <c:pt idx="1736">
                  <c:v>41406.205555555556</c:v>
                </c:pt>
                <c:pt idx="1737">
                  <c:v>41406.206250000003</c:v>
                </c:pt>
                <c:pt idx="1738">
                  <c:v>41406.206944444442</c:v>
                </c:pt>
                <c:pt idx="1739">
                  <c:v>41406.207638888889</c:v>
                </c:pt>
                <c:pt idx="1740">
                  <c:v>41406.208333333336</c:v>
                </c:pt>
                <c:pt idx="1741">
                  <c:v>41406.209027777775</c:v>
                </c:pt>
                <c:pt idx="1742">
                  <c:v>41406.209722222222</c:v>
                </c:pt>
                <c:pt idx="1743">
                  <c:v>41406.210416666669</c:v>
                </c:pt>
                <c:pt idx="1744">
                  <c:v>41406.211111111108</c:v>
                </c:pt>
                <c:pt idx="1745">
                  <c:v>41406.211805555555</c:v>
                </c:pt>
                <c:pt idx="1746">
                  <c:v>41406.212500000001</c:v>
                </c:pt>
                <c:pt idx="1747">
                  <c:v>41406.213194444441</c:v>
                </c:pt>
                <c:pt idx="1748">
                  <c:v>41406.213888888888</c:v>
                </c:pt>
                <c:pt idx="1749">
                  <c:v>41406.214583333334</c:v>
                </c:pt>
                <c:pt idx="1750">
                  <c:v>41406.215277777781</c:v>
                </c:pt>
                <c:pt idx="1751">
                  <c:v>41406.21597222222</c:v>
                </c:pt>
                <c:pt idx="1752">
                  <c:v>41406.216666666667</c:v>
                </c:pt>
                <c:pt idx="1753">
                  <c:v>41406.217361111114</c:v>
                </c:pt>
                <c:pt idx="1754">
                  <c:v>41406.218055555553</c:v>
                </c:pt>
                <c:pt idx="1755">
                  <c:v>41406.21875</c:v>
                </c:pt>
                <c:pt idx="1756">
                  <c:v>41406.219444444447</c:v>
                </c:pt>
                <c:pt idx="1757">
                  <c:v>41406.220138888886</c:v>
                </c:pt>
                <c:pt idx="1758">
                  <c:v>41406.220833333333</c:v>
                </c:pt>
                <c:pt idx="1759">
                  <c:v>41406.22152777778</c:v>
                </c:pt>
                <c:pt idx="1760">
                  <c:v>41406.222222222219</c:v>
                </c:pt>
                <c:pt idx="1761">
                  <c:v>41406.222916666666</c:v>
                </c:pt>
                <c:pt idx="1762">
                  <c:v>41406.223611111112</c:v>
                </c:pt>
                <c:pt idx="1763">
                  <c:v>41406.224305555559</c:v>
                </c:pt>
                <c:pt idx="1764">
                  <c:v>41406.224999999999</c:v>
                </c:pt>
                <c:pt idx="1765">
                  <c:v>41406.225694444445</c:v>
                </c:pt>
                <c:pt idx="1766">
                  <c:v>41406.226388888892</c:v>
                </c:pt>
                <c:pt idx="1767">
                  <c:v>41406.227083333331</c:v>
                </c:pt>
                <c:pt idx="1768">
                  <c:v>41406.227777777778</c:v>
                </c:pt>
                <c:pt idx="1769">
                  <c:v>41406.228472222225</c:v>
                </c:pt>
                <c:pt idx="1770">
                  <c:v>41406.229166666664</c:v>
                </c:pt>
                <c:pt idx="1771">
                  <c:v>41406.229861111111</c:v>
                </c:pt>
                <c:pt idx="1772">
                  <c:v>41406.230555555558</c:v>
                </c:pt>
                <c:pt idx="1773">
                  <c:v>41406.231249999997</c:v>
                </c:pt>
                <c:pt idx="1774">
                  <c:v>41406.231944444444</c:v>
                </c:pt>
                <c:pt idx="1775">
                  <c:v>41406.232638888891</c:v>
                </c:pt>
                <c:pt idx="1776">
                  <c:v>41406.23333333333</c:v>
                </c:pt>
                <c:pt idx="1777">
                  <c:v>41406.234027777777</c:v>
                </c:pt>
                <c:pt idx="1778">
                  <c:v>41406.234722222223</c:v>
                </c:pt>
                <c:pt idx="1779">
                  <c:v>41406.23541666667</c:v>
                </c:pt>
                <c:pt idx="1780">
                  <c:v>41406.236111111109</c:v>
                </c:pt>
                <c:pt idx="1781">
                  <c:v>41406.236805555556</c:v>
                </c:pt>
                <c:pt idx="1782">
                  <c:v>41406.237500000003</c:v>
                </c:pt>
                <c:pt idx="1783">
                  <c:v>41406.238194444442</c:v>
                </c:pt>
                <c:pt idx="1784">
                  <c:v>41406.238888888889</c:v>
                </c:pt>
                <c:pt idx="1785">
                  <c:v>41406.239583333336</c:v>
                </c:pt>
                <c:pt idx="1786">
                  <c:v>41406.240277777775</c:v>
                </c:pt>
                <c:pt idx="1787">
                  <c:v>41406.240972222222</c:v>
                </c:pt>
                <c:pt idx="1788">
                  <c:v>41406.241666666669</c:v>
                </c:pt>
                <c:pt idx="1789">
                  <c:v>41406.242361111108</c:v>
                </c:pt>
                <c:pt idx="1790">
                  <c:v>41406.243055555555</c:v>
                </c:pt>
                <c:pt idx="1791">
                  <c:v>41406.243750000001</c:v>
                </c:pt>
                <c:pt idx="1792">
                  <c:v>41406.244444444441</c:v>
                </c:pt>
                <c:pt idx="1793">
                  <c:v>41406.245138888888</c:v>
                </c:pt>
                <c:pt idx="1794">
                  <c:v>41406.245833333334</c:v>
                </c:pt>
                <c:pt idx="1795">
                  <c:v>41406.246527777781</c:v>
                </c:pt>
                <c:pt idx="1796">
                  <c:v>41406.24722222222</c:v>
                </c:pt>
                <c:pt idx="1797">
                  <c:v>41406.247916666667</c:v>
                </c:pt>
                <c:pt idx="1798">
                  <c:v>41406.248611111114</c:v>
                </c:pt>
                <c:pt idx="1799">
                  <c:v>41406.249305555553</c:v>
                </c:pt>
                <c:pt idx="1800">
                  <c:v>41406.25</c:v>
                </c:pt>
                <c:pt idx="1801">
                  <c:v>41406.250694444447</c:v>
                </c:pt>
                <c:pt idx="1802">
                  <c:v>41406.251388888886</c:v>
                </c:pt>
                <c:pt idx="1803">
                  <c:v>41406.252083333333</c:v>
                </c:pt>
                <c:pt idx="1804">
                  <c:v>41406.25277777778</c:v>
                </c:pt>
                <c:pt idx="1805">
                  <c:v>41406.253472222219</c:v>
                </c:pt>
                <c:pt idx="1806">
                  <c:v>41406.254166666666</c:v>
                </c:pt>
                <c:pt idx="1807">
                  <c:v>41406.254861111112</c:v>
                </c:pt>
                <c:pt idx="1808">
                  <c:v>41406.255555555559</c:v>
                </c:pt>
                <c:pt idx="1809">
                  <c:v>41406.256249999999</c:v>
                </c:pt>
                <c:pt idx="1810">
                  <c:v>41406.256944444445</c:v>
                </c:pt>
                <c:pt idx="1811">
                  <c:v>41406.257638888892</c:v>
                </c:pt>
                <c:pt idx="1812">
                  <c:v>41406.258333333331</c:v>
                </c:pt>
                <c:pt idx="1813">
                  <c:v>41406.259027777778</c:v>
                </c:pt>
                <c:pt idx="1814">
                  <c:v>41406.259722222225</c:v>
                </c:pt>
                <c:pt idx="1815">
                  <c:v>41406.260416666664</c:v>
                </c:pt>
                <c:pt idx="1816">
                  <c:v>41406.261111111111</c:v>
                </c:pt>
                <c:pt idx="1817">
                  <c:v>41406.261805555558</c:v>
                </c:pt>
                <c:pt idx="1818">
                  <c:v>41406.262499999997</c:v>
                </c:pt>
                <c:pt idx="1819">
                  <c:v>41406.263194444444</c:v>
                </c:pt>
                <c:pt idx="1820">
                  <c:v>41406.263888888891</c:v>
                </c:pt>
                <c:pt idx="1821">
                  <c:v>41406.26458333333</c:v>
                </c:pt>
                <c:pt idx="1822">
                  <c:v>41406.265277777777</c:v>
                </c:pt>
                <c:pt idx="1823">
                  <c:v>41406.265972222223</c:v>
                </c:pt>
                <c:pt idx="1824">
                  <c:v>41406.26666666667</c:v>
                </c:pt>
                <c:pt idx="1825">
                  <c:v>41406.267361111109</c:v>
                </c:pt>
                <c:pt idx="1826">
                  <c:v>41406.268055555556</c:v>
                </c:pt>
                <c:pt idx="1827">
                  <c:v>41406.268750000003</c:v>
                </c:pt>
                <c:pt idx="1828">
                  <c:v>41406.269444444442</c:v>
                </c:pt>
                <c:pt idx="1829">
                  <c:v>41406.270138888889</c:v>
                </c:pt>
                <c:pt idx="1830">
                  <c:v>41406.270833333336</c:v>
                </c:pt>
                <c:pt idx="1831">
                  <c:v>41406.271527777775</c:v>
                </c:pt>
                <c:pt idx="1832">
                  <c:v>41406.272222222222</c:v>
                </c:pt>
                <c:pt idx="1833">
                  <c:v>41406.272916666669</c:v>
                </c:pt>
                <c:pt idx="1834">
                  <c:v>41406.273611111108</c:v>
                </c:pt>
                <c:pt idx="1835">
                  <c:v>41406.274305555555</c:v>
                </c:pt>
                <c:pt idx="1836">
                  <c:v>41406.275000000001</c:v>
                </c:pt>
                <c:pt idx="1837">
                  <c:v>41406.275694444441</c:v>
                </c:pt>
                <c:pt idx="1838">
                  <c:v>41406.276388888888</c:v>
                </c:pt>
                <c:pt idx="1839">
                  <c:v>41406.277083333334</c:v>
                </c:pt>
                <c:pt idx="1840">
                  <c:v>41406.277777777781</c:v>
                </c:pt>
                <c:pt idx="1841">
                  <c:v>41406.27847222222</c:v>
                </c:pt>
                <c:pt idx="1842">
                  <c:v>41406.279166666667</c:v>
                </c:pt>
                <c:pt idx="1843">
                  <c:v>41406.279861111114</c:v>
                </c:pt>
                <c:pt idx="1844">
                  <c:v>41406.280555555553</c:v>
                </c:pt>
                <c:pt idx="1845">
                  <c:v>41406.28125</c:v>
                </c:pt>
                <c:pt idx="1846">
                  <c:v>41406.281944444447</c:v>
                </c:pt>
                <c:pt idx="1847">
                  <c:v>41406.282638888886</c:v>
                </c:pt>
                <c:pt idx="1848">
                  <c:v>41406.283333333333</c:v>
                </c:pt>
                <c:pt idx="1849">
                  <c:v>41406.28402777778</c:v>
                </c:pt>
                <c:pt idx="1850">
                  <c:v>41406.284722222219</c:v>
                </c:pt>
                <c:pt idx="1851">
                  <c:v>41406.285416666666</c:v>
                </c:pt>
                <c:pt idx="1852">
                  <c:v>41406.286111111112</c:v>
                </c:pt>
                <c:pt idx="1853">
                  <c:v>41406.286805555559</c:v>
                </c:pt>
                <c:pt idx="1854">
                  <c:v>41406.287499999999</c:v>
                </c:pt>
                <c:pt idx="1855">
                  <c:v>41406.288194444445</c:v>
                </c:pt>
                <c:pt idx="1856">
                  <c:v>41406.288888888892</c:v>
                </c:pt>
                <c:pt idx="1857">
                  <c:v>41406.289583333331</c:v>
                </c:pt>
                <c:pt idx="1858">
                  <c:v>41406.290277777778</c:v>
                </c:pt>
                <c:pt idx="1859">
                  <c:v>41406.290972222225</c:v>
                </c:pt>
                <c:pt idx="1860">
                  <c:v>41406.291666666664</c:v>
                </c:pt>
                <c:pt idx="1861">
                  <c:v>41406.292361111111</c:v>
                </c:pt>
                <c:pt idx="1862">
                  <c:v>41406.293055555558</c:v>
                </c:pt>
                <c:pt idx="1863">
                  <c:v>41406.293749999997</c:v>
                </c:pt>
                <c:pt idx="1864">
                  <c:v>41406.294444444444</c:v>
                </c:pt>
                <c:pt idx="1865">
                  <c:v>41406.295138888891</c:v>
                </c:pt>
                <c:pt idx="1866">
                  <c:v>41406.29583333333</c:v>
                </c:pt>
                <c:pt idx="1867">
                  <c:v>41406.296527777777</c:v>
                </c:pt>
                <c:pt idx="1868">
                  <c:v>41406.297222222223</c:v>
                </c:pt>
                <c:pt idx="1869">
                  <c:v>41406.29791666667</c:v>
                </c:pt>
                <c:pt idx="1870">
                  <c:v>41406.298611111109</c:v>
                </c:pt>
                <c:pt idx="1871">
                  <c:v>41406.299305555556</c:v>
                </c:pt>
                <c:pt idx="1872">
                  <c:v>41406.300000000003</c:v>
                </c:pt>
                <c:pt idx="1873">
                  <c:v>41406.300694444442</c:v>
                </c:pt>
                <c:pt idx="1874">
                  <c:v>41406.301388888889</c:v>
                </c:pt>
                <c:pt idx="1875">
                  <c:v>41406.302083333336</c:v>
                </c:pt>
                <c:pt idx="1876">
                  <c:v>41406.302777777775</c:v>
                </c:pt>
                <c:pt idx="1877">
                  <c:v>41406.303472222222</c:v>
                </c:pt>
                <c:pt idx="1878">
                  <c:v>41406.304166666669</c:v>
                </c:pt>
                <c:pt idx="1879">
                  <c:v>41406.304861111108</c:v>
                </c:pt>
                <c:pt idx="1880">
                  <c:v>41406.305555555555</c:v>
                </c:pt>
                <c:pt idx="1881">
                  <c:v>41406.306250000001</c:v>
                </c:pt>
                <c:pt idx="1882">
                  <c:v>41406.306944444441</c:v>
                </c:pt>
                <c:pt idx="1883">
                  <c:v>41406.307638888888</c:v>
                </c:pt>
                <c:pt idx="1884">
                  <c:v>41406.308333333334</c:v>
                </c:pt>
                <c:pt idx="1885">
                  <c:v>41406.309027777781</c:v>
                </c:pt>
                <c:pt idx="1886">
                  <c:v>41406.30972222222</c:v>
                </c:pt>
                <c:pt idx="1887">
                  <c:v>41406.310416666667</c:v>
                </c:pt>
                <c:pt idx="1888">
                  <c:v>41406.311111111114</c:v>
                </c:pt>
                <c:pt idx="1889">
                  <c:v>41406.311805555553</c:v>
                </c:pt>
                <c:pt idx="1890">
                  <c:v>41406.3125</c:v>
                </c:pt>
                <c:pt idx="1891">
                  <c:v>41406.313194444447</c:v>
                </c:pt>
                <c:pt idx="1892">
                  <c:v>41406.313888888886</c:v>
                </c:pt>
                <c:pt idx="1893">
                  <c:v>41406.314583333333</c:v>
                </c:pt>
                <c:pt idx="1894">
                  <c:v>41406.31527777778</c:v>
                </c:pt>
                <c:pt idx="1895">
                  <c:v>41406.315972222219</c:v>
                </c:pt>
                <c:pt idx="1896">
                  <c:v>41406.316666666666</c:v>
                </c:pt>
                <c:pt idx="1897">
                  <c:v>41406.317361111112</c:v>
                </c:pt>
                <c:pt idx="1898">
                  <c:v>41406.318055555559</c:v>
                </c:pt>
                <c:pt idx="1899">
                  <c:v>41406.318749999999</c:v>
                </c:pt>
                <c:pt idx="1900">
                  <c:v>41406.319444444445</c:v>
                </c:pt>
                <c:pt idx="1901">
                  <c:v>41406.320138888892</c:v>
                </c:pt>
                <c:pt idx="1902">
                  <c:v>41406.320833333331</c:v>
                </c:pt>
                <c:pt idx="1903">
                  <c:v>41406.321527777778</c:v>
                </c:pt>
                <c:pt idx="1904">
                  <c:v>41406.322222222225</c:v>
                </c:pt>
                <c:pt idx="1905">
                  <c:v>41406.322916666664</c:v>
                </c:pt>
                <c:pt idx="1906">
                  <c:v>41406.323611111111</c:v>
                </c:pt>
                <c:pt idx="1907">
                  <c:v>41406.324305555558</c:v>
                </c:pt>
                <c:pt idx="1908">
                  <c:v>41406.324999999997</c:v>
                </c:pt>
                <c:pt idx="1909">
                  <c:v>41406.325694444444</c:v>
                </c:pt>
                <c:pt idx="1910">
                  <c:v>41406.326388888891</c:v>
                </c:pt>
                <c:pt idx="1911">
                  <c:v>41406.32708333333</c:v>
                </c:pt>
                <c:pt idx="1912">
                  <c:v>41406.327777777777</c:v>
                </c:pt>
                <c:pt idx="1913">
                  <c:v>41406.328472222223</c:v>
                </c:pt>
                <c:pt idx="1914">
                  <c:v>41406.32916666667</c:v>
                </c:pt>
                <c:pt idx="1915">
                  <c:v>41406.329861111109</c:v>
                </c:pt>
                <c:pt idx="1916">
                  <c:v>41406.330555555556</c:v>
                </c:pt>
                <c:pt idx="1917">
                  <c:v>41406.331250000003</c:v>
                </c:pt>
                <c:pt idx="1918">
                  <c:v>41406.331944444442</c:v>
                </c:pt>
                <c:pt idx="1919">
                  <c:v>41406.332638888889</c:v>
                </c:pt>
                <c:pt idx="1920">
                  <c:v>41406.333333333336</c:v>
                </c:pt>
                <c:pt idx="1921">
                  <c:v>41406.334027777775</c:v>
                </c:pt>
                <c:pt idx="1922">
                  <c:v>41406.334722222222</c:v>
                </c:pt>
                <c:pt idx="1923">
                  <c:v>41406.335416666669</c:v>
                </c:pt>
                <c:pt idx="1924">
                  <c:v>41406.336111111108</c:v>
                </c:pt>
                <c:pt idx="1925">
                  <c:v>41406.336805555555</c:v>
                </c:pt>
                <c:pt idx="1926">
                  <c:v>41406.337500000001</c:v>
                </c:pt>
                <c:pt idx="1927">
                  <c:v>41406.338194444441</c:v>
                </c:pt>
                <c:pt idx="1928">
                  <c:v>41406.338888888888</c:v>
                </c:pt>
                <c:pt idx="1929">
                  <c:v>41406.339583333334</c:v>
                </c:pt>
                <c:pt idx="1930">
                  <c:v>41406.340277777781</c:v>
                </c:pt>
                <c:pt idx="1931">
                  <c:v>41406.34097222222</c:v>
                </c:pt>
                <c:pt idx="1932">
                  <c:v>41406.341666666667</c:v>
                </c:pt>
                <c:pt idx="1933">
                  <c:v>41406.342361111114</c:v>
                </c:pt>
                <c:pt idx="1934">
                  <c:v>41406.343055555553</c:v>
                </c:pt>
                <c:pt idx="1935">
                  <c:v>41406.34375</c:v>
                </c:pt>
                <c:pt idx="1936">
                  <c:v>41406.344444444447</c:v>
                </c:pt>
                <c:pt idx="1937">
                  <c:v>41406.345138888886</c:v>
                </c:pt>
                <c:pt idx="1938">
                  <c:v>41406.345833333333</c:v>
                </c:pt>
                <c:pt idx="1939">
                  <c:v>41406.34652777778</c:v>
                </c:pt>
                <c:pt idx="1940">
                  <c:v>41406.347222222219</c:v>
                </c:pt>
                <c:pt idx="1941">
                  <c:v>41406.347916666666</c:v>
                </c:pt>
                <c:pt idx="1942">
                  <c:v>41406.348611111112</c:v>
                </c:pt>
                <c:pt idx="1943">
                  <c:v>41406.349305555559</c:v>
                </c:pt>
                <c:pt idx="1944">
                  <c:v>41406.35</c:v>
                </c:pt>
                <c:pt idx="1945">
                  <c:v>41406.350694444445</c:v>
                </c:pt>
                <c:pt idx="1946">
                  <c:v>41406.351388888892</c:v>
                </c:pt>
                <c:pt idx="1947">
                  <c:v>41406.352083333331</c:v>
                </c:pt>
                <c:pt idx="1948">
                  <c:v>41406.352777777778</c:v>
                </c:pt>
                <c:pt idx="1949">
                  <c:v>41406.353472222225</c:v>
                </c:pt>
                <c:pt idx="1950">
                  <c:v>41406.354166666664</c:v>
                </c:pt>
                <c:pt idx="1951">
                  <c:v>41406.354861111111</c:v>
                </c:pt>
                <c:pt idx="1952">
                  <c:v>41406.355555555558</c:v>
                </c:pt>
                <c:pt idx="1953">
                  <c:v>41406.356249999997</c:v>
                </c:pt>
                <c:pt idx="1954">
                  <c:v>41406.356944444444</c:v>
                </c:pt>
                <c:pt idx="1955">
                  <c:v>41406.357638888891</c:v>
                </c:pt>
                <c:pt idx="1956">
                  <c:v>41406.35833333333</c:v>
                </c:pt>
                <c:pt idx="1957">
                  <c:v>41406.359027777777</c:v>
                </c:pt>
                <c:pt idx="1958">
                  <c:v>41406.359722222223</c:v>
                </c:pt>
                <c:pt idx="1959">
                  <c:v>41406.36041666667</c:v>
                </c:pt>
                <c:pt idx="1960">
                  <c:v>41406.361111111109</c:v>
                </c:pt>
                <c:pt idx="1961">
                  <c:v>41406.361805555556</c:v>
                </c:pt>
                <c:pt idx="1962">
                  <c:v>41406.362500000003</c:v>
                </c:pt>
                <c:pt idx="1963">
                  <c:v>41406.363194444442</c:v>
                </c:pt>
                <c:pt idx="1964">
                  <c:v>41406.363888888889</c:v>
                </c:pt>
                <c:pt idx="1965">
                  <c:v>41406.364583333336</c:v>
                </c:pt>
                <c:pt idx="1966">
                  <c:v>41406.365277777775</c:v>
                </c:pt>
                <c:pt idx="1967">
                  <c:v>41406.365972222222</c:v>
                </c:pt>
                <c:pt idx="1968">
                  <c:v>41406.366666666669</c:v>
                </c:pt>
                <c:pt idx="1969">
                  <c:v>41406.367361111108</c:v>
                </c:pt>
                <c:pt idx="1970">
                  <c:v>41406.368055555555</c:v>
                </c:pt>
                <c:pt idx="1971">
                  <c:v>41406.368750000001</c:v>
                </c:pt>
                <c:pt idx="1972">
                  <c:v>41406.369444444441</c:v>
                </c:pt>
                <c:pt idx="1973">
                  <c:v>41406.370138888888</c:v>
                </c:pt>
                <c:pt idx="1974">
                  <c:v>41406.370833333334</c:v>
                </c:pt>
                <c:pt idx="1975">
                  <c:v>41406.371527777781</c:v>
                </c:pt>
                <c:pt idx="1976">
                  <c:v>41406.37222222222</c:v>
                </c:pt>
                <c:pt idx="1977">
                  <c:v>41406.372916666667</c:v>
                </c:pt>
                <c:pt idx="1978">
                  <c:v>41406.373611111114</c:v>
                </c:pt>
                <c:pt idx="1979">
                  <c:v>41406.374305555553</c:v>
                </c:pt>
                <c:pt idx="1980">
                  <c:v>41406.375</c:v>
                </c:pt>
                <c:pt idx="1981">
                  <c:v>41406.375694444447</c:v>
                </c:pt>
                <c:pt idx="1982">
                  <c:v>41406.376388888886</c:v>
                </c:pt>
                <c:pt idx="1983">
                  <c:v>41406.377083333333</c:v>
                </c:pt>
                <c:pt idx="1984">
                  <c:v>41406.37777777778</c:v>
                </c:pt>
                <c:pt idx="1985">
                  <c:v>41406.378472222219</c:v>
                </c:pt>
                <c:pt idx="1986">
                  <c:v>41406.379166666666</c:v>
                </c:pt>
                <c:pt idx="1987">
                  <c:v>41406.379861111112</c:v>
                </c:pt>
                <c:pt idx="1988">
                  <c:v>41406.380555555559</c:v>
                </c:pt>
                <c:pt idx="1989">
                  <c:v>41406.381249999999</c:v>
                </c:pt>
                <c:pt idx="1990">
                  <c:v>41406.381944444445</c:v>
                </c:pt>
                <c:pt idx="1991">
                  <c:v>41406.382638888892</c:v>
                </c:pt>
                <c:pt idx="1992">
                  <c:v>41406.383333333331</c:v>
                </c:pt>
                <c:pt idx="1993">
                  <c:v>41406.384027777778</c:v>
                </c:pt>
                <c:pt idx="1994">
                  <c:v>41406.384722222225</c:v>
                </c:pt>
                <c:pt idx="1995">
                  <c:v>41406.385416666664</c:v>
                </c:pt>
                <c:pt idx="1996">
                  <c:v>41406.386111111111</c:v>
                </c:pt>
                <c:pt idx="1997">
                  <c:v>41406.386805555558</c:v>
                </c:pt>
                <c:pt idx="1998">
                  <c:v>41406.387499999997</c:v>
                </c:pt>
                <c:pt idx="1999">
                  <c:v>41406.388194444444</c:v>
                </c:pt>
                <c:pt idx="2000">
                  <c:v>41406.388888888891</c:v>
                </c:pt>
                <c:pt idx="2001">
                  <c:v>41406.38958333333</c:v>
                </c:pt>
                <c:pt idx="2002">
                  <c:v>41406.390277777777</c:v>
                </c:pt>
                <c:pt idx="2003">
                  <c:v>41406.390972222223</c:v>
                </c:pt>
                <c:pt idx="2004">
                  <c:v>41406.39166666667</c:v>
                </c:pt>
                <c:pt idx="2005">
                  <c:v>41406.392361111109</c:v>
                </c:pt>
                <c:pt idx="2006">
                  <c:v>41406.393055555556</c:v>
                </c:pt>
                <c:pt idx="2007">
                  <c:v>41406.393750000003</c:v>
                </c:pt>
                <c:pt idx="2008">
                  <c:v>41406.394444444442</c:v>
                </c:pt>
                <c:pt idx="2009">
                  <c:v>41406.395138888889</c:v>
                </c:pt>
                <c:pt idx="2010">
                  <c:v>41406.395833333336</c:v>
                </c:pt>
                <c:pt idx="2011">
                  <c:v>41406.396527777775</c:v>
                </c:pt>
                <c:pt idx="2012">
                  <c:v>41406.397222222222</c:v>
                </c:pt>
                <c:pt idx="2013">
                  <c:v>41406.397916666669</c:v>
                </c:pt>
                <c:pt idx="2014">
                  <c:v>41406.398611111108</c:v>
                </c:pt>
                <c:pt idx="2015">
                  <c:v>41406.399305555555</c:v>
                </c:pt>
                <c:pt idx="2016">
                  <c:v>41406.400000000001</c:v>
                </c:pt>
                <c:pt idx="2017">
                  <c:v>41406.400694444441</c:v>
                </c:pt>
                <c:pt idx="2018">
                  <c:v>41406.401388888888</c:v>
                </c:pt>
                <c:pt idx="2019">
                  <c:v>41406.402083333334</c:v>
                </c:pt>
                <c:pt idx="2020">
                  <c:v>41406.402777777781</c:v>
                </c:pt>
                <c:pt idx="2021">
                  <c:v>41406.40347222222</c:v>
                </c:pt>
                <c:pt idx="2022">
                  <c:v>41406.404166666667</c:v>
                </c:pt>
                <c:pt idx="2023">
                  <c:v>41406.404861111114</c:v>
                </c:pt>
                <c:pt idx="2024">
                  <c:v>41406.405555555553</c:v>
                </c:pt>
                <c:pt idx="2025">
                  <c:v>41406.40625</c:v>
                </c:pt>
                <c:pt idx="2026">
                  <c:v>41406.406944444447</c:v>
                </c:pt>
                <c:pt idx="2027">
                  <c:v>41406.407638888886</c:v>
                </c:pt>
                <c:pt idx="2028">
                  <c:v>41406.408333333333</c:v>
                </c:pt>
                <c:pt idx="2029">
                  <c:v>41406.40902777778</c:v>
                </c:pt>
                <c:pt idx="2030">
                  <c:v>41406.409722222219</c:v>
                </c:pt>
                <c:pt idx="2031">
                  <c:v>41406.410416666666</c:v>
                </c:pt>
                <c:pt idx="2032">
                  <c:v>41406.411111111112</c:v>
                </c:pt>
                <c:pt idx="2033">
                  <c:v>41406.411805555559</c:v>
                </c:pt>
                <c:pt idx="2034">
                  <c:v>41406.412499999999</c:v>
                </c:pt>
                <c:pt idx="2035">
                  <c:v>41406.413194444445</c:v>
                </c:pt>
                <c:pt idx="2036">
                  <c:v>41406.413888888892</c:v>
                </c:pt>
                <c:pt idx="2037">
                  <c:v>41406.414583333331</c:v>
                </c:pt>
                <c:pt idx="2038">
                  <c:v>41406.415277777778</c:v>
                </c:pt>
                <c:pt idx="2039">
                  <c:v>41406.415972222225</c:v>
                </c:pt>
                <c:pt idx="2040">
                  <c:v>41406.416666666664</c:v>
                </c:pt>
                <c:pt idx="2041">
                  <c:v>41406.417361111111</c:v>
                </c:pt>
                <c:pt idx="2042">
                  <c:v>41406.418055555558</c:v>
                </c:pt>
                <c:pt idx="2043">
                  <c:v>41406.418749999997</c:v>
                </c:pt>
                <c:pt idx="2044">
                  <c:v>41406.419444444444</c:v>
                </c:pt>
                <c:pt idx="2045">
                  <c:v>41406.420138888891</c:v>
                </c:pt>
                <c:pt idx="2046">
                  <c:v>41406.42083333333</c:v>
                </c:pt>
                <c:pt idx="2047">
                  <c:v>41406.421527777777</c:v>
                </c:pt>
                <c:pt idx="2048">
                  <c:v>41406.422222222223</c:v>
                </c:pt>
                <c:pt idx="2049">
                  <c:v>41406.42291666667</c:v>
                </c:pt>
                <c:pt idx="2050">
                  <c:v>41406.423611111109</c:v>
                </c:pt>
                <c:pt idx="2051">
                  <c:v>41406.424305555556</c:v>
                </c:pt>
                <c:pt idx="2052">
                  <c:v>41406.425000000003</c:v>
                </c:pt>
                <c:pt idx="2053">
                  <c:v>41406.425694444442</c:v>
                </c:pt>
                <c:pt idx="2054">
                  <c:v>41406.426388888889</c:v>
                </c:pt>
                <c:pt idx="2055">
                  <c:v>41406.427083333336</c:v>
                </c:pt>
                <c:pt idx="2056">
                  <c:v>41406.427777777775</c:v>
                </c:pt>
                <c:pt idx="2057">
                  <c:v>41406.428472222222</c:v>
                </c:pt>
                <c:pt idx="2058">
                  <c:v>41406.429166666669</c:v>
                </c:pt>
                <c:pt idx="2059">
                  <c:v>41406.429861111108</c:v>
                </c:pt>
                <c:pt idx="2060">
                  <c:v>41406.430555555555</c:v>
                </c:pt>
                <c:pt idx="2061">
                  <c:v>41406.431250000001</c:v>
                </c:pt>
                <c:pt idx="2062">
                  <c:v>41406.431944444441</c:v>
                </c:pt>
                <c:pt idx="2063">
                  <c:v>41406.432638888888</c:v>
                </c:pt>
                <c:pt idx="2064">
                  <c:v>41406.433333333334</c:v>
                </c:pt>
                <c:pt idx="2065">
                  <c:v>41406.434027777781</c:v>
                </c:pt>
                <c:pt idx="2066">
                  <c:v>41406.43472222222</c:v>
                </c:pt>
                <c:pt idx="2067">
                  <c:v>41406.435416666667</c:v>
                </c:pt>
                <c:pt idx="2068">
                  <c:v>41406.436111111114</c:v>
                </c:pt>
                <c:pt idx="2069">
                  <c:v>41406.436805555553</c:v>
                </c:pt>
                <c:pt idx="2070">
                  <c:v>41406.4375</c:v>
                </c:pt>
                <c:pt idx="2071">
                  <c:v>41406.438194444447</c:v>
                </c:pt>
                <c:pt idx="2072">
                  <c:v>41406.438888888886</c:v>
                </c:pt>
                <c:pt idx="2073">
                  <c:v>41406.439583333333</c:v>
                </c:pt>
                <c:pt idx="2074">
                  <c:v>41406.44027777778</c:v>
                </c:pt>
                <c:pt idx="2075">
                  <c:v>41406.440972222219</c:v>
                </c:pt>
                <c:pt idx="2076">
                  <c:v>41406.441666666666</c:v>
                </c:pt>
                <c:pt idx="2077">
                  <c:v>41406.442361111112</c:v>
                </c:pt>
                <c:pt idx="2078">
                  <c:v>41406.443055555559</c:v>
                </c:pt>
                <c:pt idx="2079">
                  <c:v>41406.443749999999</c:v>
                </c:pt>
                <c:pt idx="2080">
                  <c:v>41406.444444444445</c:v>
                </c:pt>
                <c:pt idx="2081">
                  <c:v>41406.445138888892</c:v>
                </c:pt>
                <c:pt idx="2082">
                  <c:v>41406.445833333331</c:v>
                </c:pt>
                <c:pt idx="2083">
                  <c:v>41406.446527777778</c:v>
                </c:pt>
                <c:pt idx="2084">
                  <c:v>41406.447222222225</c:v>
                </c:pt>
                <c:pt idx="2085">
                  <c:v>41406.447916666664</c:v>
                </c:pt>
                <c:pt idx="2086">
                  <c:v>41406.448611111111</c:v>
                </c:pt>
                <c:pt idx="2087">
                  <c:v>41406.449305555558</c:v>
                </c:pt>
                <c:pt idx="2088">
                  <c:v>41406.449999999997</c:v>
                </c:pt>
                <c:pt idx="2089">
                  <c:v>41406.450694444444</c:v>
                </c:pt>
                <c:pt idx="2090">
                  <c:v>41406.451388888891</c:v>
                </c:pt>
                <c:pt idx="2091">
                  <c:v>41406.45208333333</c:v>
                </c:pt>
                <c:pt idx="2092">
                  <c:v>41406.452777777777</c:v>
                </c:pt>
                <c:pt idx="2093">
                  <c:v>41406.453472222223</c:v>
                </c:pt>
                <c:pt idx="2094">
                  <c:v>41406.45416666667</c:v>
                </c:pt>
                <c:pt idx="2095">
                  <c:v>41406.454861111109</c:v>
                </c:pt>
                <c:pt idx="2096">
                  <c:v>41406.455555555556</c:v>
                </c:pt>
                <c:pt idx="2097">
                  <c:v>41406.456250000003</c:v>
                </c:pt>
                <c:pt idx="2098">
                  <c:v>41406.456944444442</c:v>
                </c:pt>
                <c:pt idx="2099">
                  <c:v>41406.457638888889</c:v>
                </c:pt>
                <c:pt idx="2100">
                  <c:v>41406.458333333336</c:v>
                </c:pt>
                <c:pt idx="2101">
                  <c:v>41406.459027777775</c:v>
                </c:pt>
                <c:pt idx="2102">
                  <c:v>41406.459722222222</c:v>
                </c:pt>
                <c:pt idx="2103">
                  <c:v>41406.460416666669</c:v>
                </c:pt>
                <c:pt idx="2104">
                  <c:v>41406.461111111108</c:v>
                </c:pt>
                <c:pt idx="2105">
                  <c:v>41406.461805555555</c:v>
                </c:pt>
                <c:pt idx="2106">
                  <c:v>41406.462500000001</c:v>
                </c:pt>
                <c:pt idx="2107">
                  <c:v>41406.463194444441</c:v>
                </c:pt>
                <c:pt idx="2108">
                  <c:v>41406.463888888888</c:v>
                </c:pt>
                <c:pt idx="2109">
                  <c:v>41406.464583333334</c:v>
                </c:pt>
                <c:pt idx="2110">
                  <c:v>41406.465277777781</c:v>
                </c:pt>
                <c:pt idx="2111">
                  <c:v>41406.46597222222</c:v>
                </c:pt>
                <c:pt idx="2112">
                  <c:v>41406.466666666667</c:v>
                </c:pt>
                <c:pt idx="2113">
                  <c:v>41406.467361111114</c:v>
                </c:pt>
                <c:pt idx="2114">
                  <c:v>41406.468055555553</c:v>
                </c:pt>
                <c:pt idx="2115">
                  <c:v>41406.46875</c:v>
                </c:pt>
                <c:pt idx="2116">
                  <c:v>41406.469444444447</c:v>
                </c:pt>
                <c:pt idx="2117">
                  <c:v>41406.470138888886</c:v>
                </c:pt>
                <c:pt idx="2118">
                  <c:v>41406.470833333333</c:v>
                </c:pt>
                <c:pt idx="2119">
                  <c:v>41406.47152777778</c:v>
                </c:pt>
                <c:pt idx="2120">
                  <c:v>41406.472222222219</c:v>
                </c:pt>
                <c:pt idx="2121">
                  <c:v>41406.472916666666</c:v>
                </c:pt>
                <c:pt idx="2122">
                  <c:v>41406.473611111112</c:v>
                </c:pt>
                <c:pt idx="2123">
                  <c:v>41406.474305555559</c:v>
                </c:pt>
                <c:pt idx="2124">
                  <c:v>41406.474999999999</c:v>
                </c:pt>
                <c:pt idx="2125">
                  <c:v>41406.475694444445</c:v>
                </c:pt>
                <c:pt idx="2126">
                  <c:v>41406.476388888892</c:v>
                </c:pt>
                <c:pt idx="2127">
                  <c:v>41406.477083333331</c:v>
                </c:pt>
                <c:pt idx="2128">
                  <c:v>41406.477777777778</c:v>
                </c:pt>
                <c:pt idx="2129">
                  <c:v>41406.478472222225</c:v>
                </c:pt>
                <c:pt idx="2130">
                  <c:v>41406.479166666664</c:v>
                </c:pt>
                <c:pt idx="2131">
                  <c:v>41406.479861111111</c:v>
                </c:pt>
                <c:pt idx="2132">
                  <c:v>41406.480555555558</c:v>
                </c:pt>
                <c:pt idx="2133">
                  <c:v>41406.481249999997</c:v>
                </c:pt>
                <c:pt idx="2134">
                  <c:v>41406.481944444444</c:v>
                </c:pt>
                <c:pt idx="2135">
                  <c:v>41406.482638888891</c:v>
                </c:pt>
                <c:pt idx="2136">
                  <c:v>41406.48333333333</c:v>
                </c:pt>
                <c:pt idx="2137">
                  <c:v>41406.484027777777</c:v>
                </c:pt>
                <c:pt idx="2138">
                  <c:v>41406.484722222223</c:v>
                </c:pt>
                <c:pt idx="2139">
                  <c:v>41406.48541666667</c:v>
                </c:pt>
                <c:pt idx="2140">
                  <c:v>41406.486111111109</c:v>
                </c:pt>
                <c:pt idx="2141">
                  <c:v>41406.486805555556</c:v>
                </c:pt>
                <c:pt idx="2142">
                  <c:v>41406.487500000003</c:v>
                </c:pt>
                <c:pt idx="2143">
                  <c:v>41406.488194444442</c:v>
                </c:pt>
                <c:pt idx="2144">
                  <c:v>41406.488888888889</c:v>
                </c:pt>
                <c:pt idx="2145">
                  <c:v>41406.489583333336</c:v>
                </c:pt>
                <c:pt idx="2146">
                  <c:v>41406.490277777775</c:v>
                </c:pt>
                <c:pt idx="2147">
                  <c:v>41406.490972222222</c:v>
                </c:pt>
                <c:pt idx="2148">
                  <c:v>41406.491666666669</c:v>
                </c:pt>
                <c:pt idx="2149">
                  <c:v>41406.492361111108</c:v>
                </c:pt>
                <c:pt idx="2150">
                  <c:v>41406.493055555555</c:v>
                </c:pt>
                <c:pt idx="2151">
                  <c:v>41406.493750000001</c:v>
                </c:pt>
                <c:pt idx="2152">
                  <c:v>41406.494444444441</c:v>
                </c:pt>
                <c:pt idx="2153">
                  <c:v>41406.495138888888</c:v>
                </c:pt>
                <c:pt idx="2154">
                  <c:v>41406.495833333334</c:v>
                </c:pt>
                <c:pt idx="2155">
                  <c:v>41406.496527777781</c:v>
                </c:pt>
                <c:pt idx="2156">
                  <c:v>41406.49722222222</c:v>
                </c:pt>
                <c:pt idx="2157">
                  <c:v>41406.497916666667</c:v>
                </c:pt>
                <c:pt idx="2158">
                  <c:v>41406.498611111114</c:v>
                </c:pt>
                <c:pt idx="2159">
                  <c:v>41406.499305555553</c:v>
                </c:pt>
                <c:pt idx="2160">
                  <c:v>41406.5</c:v>
                </c:pt>
                <c:pt idx="2161">
                  <c:v>41406.500694444447</c:v>
                </c:pt>
                <c:pt idx="2162">
                  <c:v>41406.501388888886</c:v>
                </c:pt>
                <c:pt idx="2163">
                  <c:v>41406.502083333333</c:v>
                </c:pt>
                <c:pt idx="2164">
                  <c:v>41406.50277777778</c:v>
                </c:pt>
                <c:pt idx="2165">
                  <c:v>41406.503472222219</c:v>
                </c:pt>
                <c:pt idx="2166">
                  <c:v>41406.504166666666</c:v>
                </c:pt>
                <c:pt idx="2167">
                  <c:v>41406.504861111112</c:v>
                </c:pt>
                <c:pt idx="2168">
                  <c:v>41406.505555555559</c:v>
                </c:pt>
                <c:pt idx="2169">
                  <c:v>41406.506249999999</c:v>
                </c:pt>
                <c:pt idx="2170">
                  <c:v>41406.506944444445</c:v>
                </c:pt>
                <c:pt idx="2171">
                  <c:v>41406.507638888892</c:v>
                </c:pt>
                <c:pt idx="2172">
                  <c:v>41406.508333333331</c:v>
                </c:pt>
                <c:pt idx="2173">
                  <c:v>41406.509027777778</c:v>
                </c:pt>
                <c:pt idx="2174">
                  <c:v>41406.509722222225</c:v>
                </c:pt>
                <c:pt idx="2175">
                  <c:v>41406.510416666664</c:v>
                </c:pt>
                <c:pt idx="2176">
                  <c:v>41406.511111111111</c:v>
                </c:pt>
                <c:pt idx="2177">
                  <c:v>41406.511805555558</c:v>
                </c:pt>
                <c:pt idx="2178">
                  <c:v>41406.512499999997</c:v>
                </c:pt>
                <c:pt idx="2179">
                  <c:v>41406.513194444444</c:v>
                </c:pt>
                <c:pt idx="2180">
                  <c:v>41406.513888888891</c:v>
                </c:pt>
                <c:pt idx="2181">
                  <c:v>41406.51458333333</c:v>
                </c:pt>
                <c:pt idx="2182">
                  <c:v>41406.515277777777</c:v>
                </c:pt>
                <c:pt idx="2183">
                  <c:v>41406.515972222223</c:v>
                </c:pt>
                <c:pt idx="2184">
                  <c:v>41406.51666666667</c:v>
                </c:pt>
                <c:pt idx="2185">
                  <c:v>41406.517361111109</c:v>
                </c:pt>
                <c:pt idx="2186">
                  <c:v>41406.518055555556</c:v>
                </c:pt>
                <c:pt idx="2187">
                  <c:v>41406.518750000003</c:v>
                </c:pt>
                <c:pt idx="2188">
                  <c:v>41406.519444444442</c:v>
                </c:pt>
                <c:pt idx="2189">
                  <c:v>41406.520138888889</c:v>
                </c:pt>
                <c:pt idx="2190">
                  <c:v>41406.520833333336</c:v>
                </c:pt>
                <c:pt idx="2191">
                  <c:v>41406.521527777775</c:v>
                </c:pt>
                <c:pt idx="2192">
                  <c:v>41406.522222222222</c:v>
                </c:pt>
                <c:pt idx="2193">
                  <c:v>41406.522916666669</c:v>
                </c:pt>
                <c:pt idx="2194">
                  <c:v>41406.523611111108</c:v>
                </c:pt>
                <c:pt idx="2195">
                  <c:v>41406.524305555555</c:v>
                </c:pt>
                <c:pt idx="2196">
                  <c:v>41406.525000000001</c:v>
                </c:pt>
                <c:pt idx="2197">
                  <c:v>41406.525694444441</c:v>
                </c:pt>
                <c:pt idx="2198">
                  <c:v>41406.526388888888</c:v>
                </c:pt>
                <c:pt idx="2199">
                  <c:v>41406.527083333334</c:v>
                </c:pt>
                <c:pt idx="2200">
                  <c:v>41406.527777777781</c:v>
                </c:pt>
                <c:pt idx="2201">
                  <c:v>41406.52847222222</c:v>
                </c:pt>
                <c:pt idx="2202">
                  <c:v>41406.529166666667</c:v>
                </c:pt>
                <c:pt idx="2203">
                  <c:v>41406.529861111114</c:v>
                </c:pt>
                <c:pt idx="2204">
                  <c:v>41406.530555555553</c:v>
                </c:pt>
                <c:pt idx="2205">
                  <c:v>41406.53125</c:v>
                </c:pt>
                <c:pt idx="2206">
                  <c:v>41406.531944444447</c:v>
                </c:pt>
                <c:pt idx="2207">
                  <c:v>41406.532638888886</c:v>
                </c:pt>
                <c:pt idx="2208">
                  <c:v>41406.533333333333</c:v>
                </c:pt>
                <c:pt idx="2209">
                  <c:v>41406.53402777778</c:v>
                </c:pt>
                <c:pt idx="2210">
                  <c:v>41406.534722222219</c:v>
                </c:pt>
                <c:pt idx="2211">
                  <c:v>41406.535416666666</c:v>
                </c:pt>
                <c:pt idx="2212">
                  <c:v>41406.536111111112</c:v>
                </c:pt>
                <c:pt idx="2213">
                  <c:v>41406.536805555559</c:v>
                </c:pt>
                <c:pt idx="2214">
                  <c:v>41406.537499999999</c:v>
                </c:pt>
                <c:pt idx="2215">
                  <c:v>41406.538194444445</c:v>
                </c:pt>
                <c:pt idx="2216">
                  <c:v>41406.538888888892</c:v>
                </c:pt>
                <c:pt idx="2217">
                  <c:v>41406.539583333331</c:v>
                </c:pt>
                <c:pt idx="2218">
                  <c:v>41406.540277777778</c:v>
                </c:pt>
                <c:pt idx="2219">
                  <c:v>41406.540972222225</c:v>
                </c:pt>
                <c:pt idx="2220">
                  <c:v>41406.541666666664</c:v>
                </c:pt>
                <c:pt idx="2221">
                  <c:v>41406.542361111111</c:v>
                </c:pt>
                <c:pt idx="2222">
                  <c:v>41406.543055555558</c:v>
                </c:pt>
                <c:pt idx="2223">
                  <c:v>41406.543749999997</c:v>
                </c:pt>
                <c:pt idx="2224">
                  <c:v>41406.544444444444</c:v>
                </c:pt>
                <c:pt idx="2225">
                  <c:v>41406.545138888891</c:v>
                </c:pt>
                <c:pt idx="2226">
                  <c:v>41406.54583333333</c:v>
                </c:pt>
                <c:pt idx="2227">
                  <c:v>41406.546527777777</c:v>
                </c:pt>
                <c:pt idx="2228">
                  <c:v>41406.547222222223</c:v>
                </c:pt>
                <c:pt idx="2229">
                  <c:v>41406.54791666667</c:v>
                </c:pt>
                <c:pt idx="2230">
                  <c:v>41406.548611111109</c:v>
                </c:pt>
                <c:pt idx="2231">
                  <c:v>41406.549305555556</c:v>
                </c:pt>
                <c:pt idx="2232">
                  <c:v>41406.550000000003</c:v>
                </c:pt>
                <c:pt idx="2233">
                  <c:v>41406.550694444442</c:v>
                </c:pt>
                <c:pt idx="2234">
                  <c:v>41406.551388888889</c:v>
                </c:pt>
                <c:pt idx="2235">
                  <c:v>41406.552083333336</c:v>
                </c:pt>
                <c:pt idx="2236">
                  <c:v>41406.552777777775</c:v>
                </c:pt>
                <c:pt idx="2237">
                  <c:v>41406.553472222222</c:v>
                </c:pt>
                <c:pt idx="2238">
                  <c:v>41406.554166666669</c:v>
                </c:pt>
                <c:pt idx="2239">
                  <c:v>41406.554861111108</c:v>
                </c:pt>
                <c:pt idx="2240">
                  <c:v>41406.555555555555</c:v>
                </c:pt>
                <c:pt idx="2241">
                  <c:v>41406.556250000001</c:v>
                </c:pt>
                <c:pt idx="2242">
                  <c:v>41406.556944444441</c:v>
                </c:pt>
                <c:pt idx="2243">
                  <c:v>41406.557638888888</c:v>
                </c:pt>
                <c:pt idx="2244">
                  <c:v>41406.558333333334</c:v>
                </c:pt>
                <c:pt idx="2245">
                  <c:v>41406.559027777781</c:v>
                </c:pt>
                <c:pt idx="2246">
                  <c:v>41406.55972222222</c:v>
                </c:pt>
                <c:pt idx="2247">
                  <c:v>41406.560416666667</c:v>
                </c:pt>
                <c:pt idx="2248">
                  <c:v>41406.561111111114</c:v>
                </c:pt>
                <c:pt idx="2249">
                  <c:v>41406.561805555553</c:v>
                </c:pt>
                <c:pt idx="2250">
                  <c:v>41406.5625</c:v>
                </c:pt>
                <c:pt idx="2251">
                  <c:v>41406.563194444447</c:v>
                </c:pt>
                <c:pt idx="2252">
                  <c:v>41406.563888888886</c:v>
                </c:pt>
                <c:pt idx="2253">
                  <c:v>41406.564583333333</c:v>
                </c:pt>
                <c:pt idx="2254">
                  <c:v>41406.56527777778</c:v>
                </c:pt>
                <c:pt idx="2255">
                  <c:v>41406.565972222219</c:v>
                </c:pt>
                <c:pt idx="2256">
                  <c:v>41406.566666666666</c:v>
                </c:pt>
                <c:pt idx="2257">
                  <c:v>41406.567361111112</c:v>
                </c:pt>
                <c:pt idx="2258">
                  <c:v>41406.568055555559</c:v>
                </c:pt>
                <c:pt idx="2259">
                  <c:v>41406.568749999999</c:v>
                </c:pt>
                <c:pt idx="2260">
                  <c:v>41406.569444444445</c:v>
                </c:pt>
                <c:pt idx="2261">
                  <c:v>41406.570138888892</c:v>
                </c:pt>
                <c:pt idx="2262">
                  <c:v>41406.570833333331</c:v>
                </c:pt>
                <c:pt idx="2263">
                  <c:v>41406.571527777778</c:v>
                </c:pt>
                <c:pt idx="2264">
                  <c:v>41406.572222222225</c:v>
                </c:pt>
                <c:pt idx="2265">
                  <c:v>41406.572916666664</c:v>
                </c:pt>
                <c:pt idx="2266">
                  <c:v>41406.573611111111</c:v>
                </c:pt>
                <c:pt idx="2267">
                  <c:v>41406.574305555558</c:v>
                </c:pt>
                <c:pt idx="2268">
                  <c:v>41406.574999999997</c:v>
                </c:pt>
                <c:pt idx="2269">
                  <c:v>41406.575694444444</c:v>
                </c:pt>
                <c:pt idx="2270">
                  <c:v>41406.576388888891</c:v>
                </c:pt>
                <c:pt idx="2271">
                  <c:v>41406.57708333333</c:v>
                </c:pt>
                <c:pt idx="2272">
                  <c:v>41406.577777777777</c:v>
                </c:pt>
                <c:pt idx="2273">
                  <c:v>41406.578472222223</c:v>
                </c:pt>
                <c:pt idx="2274">
                  <c:v>41406.57916666667</c:v>
                </c:pt>
                <c:pt idx="2275">
                  <c:v>41406.579861111109</c:v>
                </c:pt>
                <c:pt idx="2276">
                  <c:v>41406.580555555556</c:v>
                </c:pt>
                <c:pt idx="2277">
                  <c:v>41406.581250000003</c:v>
                </c:pt>
                <c:pt idx="2278">
                  <c:v>41406.581944444442</c:v>
                </c:pt>
                <c:pt idx="2279">
                  <c:v>41406.582638888889</c:v>
                </c:pt>
                <c:pt idx="2280">
                  <c:v>41406.583333333336</c:v>
                </c:pt>
                <c:pt idx="2281">
                  <c:v>41406.584027777775</c:v>
                </c:pt>
                <c:pt idx="2282">
                  <c:v>41406.584722222222</c:v>
                </c:pt>
                <c:pt idx="2283">
                  <c:v>41406.585416666669</c:v>
                </c:pt>
                <c:pt idx="2284">
                  <c:v>41406.586111111108</c:v>
                </c:pt>
                <c:pt idx="2285">
                  <c:v>41406.586805555555</c:v>
                </c:pt>
                <c:pt idx="2286">
                  <c:v>41406.587500000001</c:v>
                </c:pt>
                <c:pt idx="2287">
                  <c:v>41406.588194444441</c:v>
                </c:pt>
                <c:pt idx="2288">
                  <c:v>41406.588888888888</c:v>
                </c:pt>
                <c:pt idx="2289">
                  <c:v>41406.589583333334</c:v>
                </c:pt>
                <c:pt idx="2290">
                  <c:v>41406.590277777781</c:v>
                </c:pt>
                <c:pt idx="2291">
                  <c:v>41406.59097222222</c:v>
                </c:pt>
                <c:pt idx="2292">
                  <c:v>41406.591666666667</c:v>
                </c:pt>
                <c:pt idx="2293">
                  <c:v>41406.592361111114</c:v>
                </c:pt>
                <c:pt idx="2294">
                  <c:v>41406.593055555553</c:v>
                </c:pt>
                <c:pt idx="2295">
                  <c:v>41406.59375</c:v>
                </c:pt>
                <c:pt idx="2296">
                  <c:v>41406.594444444447</c:v>
                </c:pt>
                <c:pt idx="2297">
                  <c:v>41406.595138888886</c:v>
                </c:pt>
                <c:pt idx="2298">
                  <c:v>41406.595833333333</c:v>
                </c:pt>
                <c:pt idx="2299">
                  <c:v>41406.59652777778</c:v>
                </c:pt>
                <c:pt idx="2300">
                  <c:v>41406.597222222219</c:v>
                </c:pt>
                <c:pt idx="2301">
                  <c:v>41406.597916666666</c:v>
                </c:pt>
                <c:pt idx="2302">
                  <c:v>41406.598611111112</c:v>
                </c:pt>
                <c:pt idx="2303">
                  <c:v>41406.599305555559</c:v>
                </c:pt>
                <c:pt idx="2304">
                  <c:v>41406.6</c:v>
                </c:pt>
                <c:pt idx="2305">
                  <c:v>41406.600694444445</c:v>
                </c:pt>
                <c:pt idx="2306">
                  <c:v>41406.601388888892</c:v>
                </c:pt>
                <c:pt idx="2307">
                  <c:v>41406.602083333331</c:v>
                </c:pt>
                <c:pt idx="2308">
                  <c:v>41406.602777777778</c:v>
                </c:pt>
                <c:pt idx="2309">
                  <c:v>41406.603472222225</c:v>
                </c:pt>
                <c:pt idx="2310">
                  <c:v>41406.604166666664</c:v>
                </c:pt>
                <c:pt idx="2311">
                  <c:v>41406.604861111111</c:v>
                </c:pt>
                <c:pt idx="2312">
                  <c:v>41406.605555555558</c:v>
                </c:pt>
                <c:pt idx="2313">
                  <c:v>41406.606249999997</c:v>
                </c:pt>
                <c:pt idx="2314">
                  <c:v>41406.606944444444</c:v>
                </c:pt>
                <c:pt idx="2315">
                  <c:v>41406.607638888891</c:v>
                </c:pt>
                <c:pt idx="2316">
                  <c:v>41406.60833333333</c:v>
                </c:pt>
                <c:pt idx="2317">
                  <c:v>41406.609027777777</c:v>
                </c:pt>
                <c:pt idx="2318">
                  <c:v>41406.609722222223</c:v>
                </c:pt>
                <c:pt idx="2319">
                  <c:v>41406.61041666667</c:v>
                </c:pt>
                <c:pt idx="2320">
                  <c:v>41406.611111111109</c:v>
                </c:pt>
                <c:pt idx="2321">
                  <c:v>41406.611805555556</c:v>
                </c:pt>
                <c:pt idx="2322">
                  <c:v>41406.612500000003</c:v>
                </c:pt>
                <c:pt idx="2323">
                  <c:v>41406.613194444442</c:v>
                </c:pt>
                <c:pt idx="2324">
                  <c:v>41406.613888888889</c:v>
                </c:pt>
                <c:pt idx="2325">
                  <c:v>41406.614583333336</c:v>
                </c:pt>
                <c:pt idx="2326">
                  <c:v>41406.615277777775</c:v>
                </c:pt>
                <c:pt idx="2327">
                  <c:v>41406.615972222222</c:v>
                </c:pt>
                <c:pt idx="2328">
                  <c:v>41406.616666666669</c:v>
                </c:pt>
                <c:pt idx="2329">
                  <c:v>41406.617361111108</c:v>
                </c:pt>
                <c:pt idx="2330">
                  <c:v>41406.618055555555</c:v>
                </c:pt>
                <c:pt idx="2331">
                  <c:v>41406.618750000001</c:v>
                </c:pt>
                <c:pt idx="2332">
                  <c:v>41406.619444444441</c:v>
                </c:pt>
                <c:pt idx="2333">
                  <c:v>41406.620138888888</c:v>
                </c:pt>
                <c:pt idx="2334">
                  <c:v>41406.620833333334</c:v>
                </c:pt>
                <c:pt idx="2335">
                  <c:v>41406.621527777781</c:v>
                </c:pt>
                <c:pt idx="2336">
                  <c:v>41406.62222222222</c:v>
                </c:pt>
                <c:pt idx="2337">
                  <c:v>41406.622916666667</c:v>
                </c:pt>
                <c:pt idx="2338">
                  <c:v>41406.623611111114</c:v>
                </c:pt>
                <c:pt idx="2339">
                  <c:v>41406.624305555553</c:v>
                </c:pt>
                <c:pt idx="2340">
                  <c:v>41406.625</c:v>
                </c:pt>
                <c:pt idx="2341">
                  <c:v>41406.625694444447</c:v>
                </c:pt>
                <c:pt idx="2342">
                  <c:v>41406.626388888886</c:v>
                </c:pt>
                <c:pt idx="2343">
                  <c:v>41406.627083333333</c:v>
                </c:pt>
                <c:pt idx="2344">
                  <c:v>41406.62777777778</c:v>
                </c:pt>
                <c:pt idx="2345">
                  <c:v>41406.628472222219</c:v>
                </c:pt>
                <c:pt idx="2346">
                  <c:v>41406.629166666666</c:v>
                </c:pt>
                <c:pt idx="2347">
                  <c:v>41406.629861111112</c:v>
                </c:pt>
                <c:pt idx="2348">
                  <c:v>41406.630555555559</c:v>
                </c:pt>
                <c:pt idx="2349">
                  <c:v>41406.631249999999</c:v>
                </c:pt>
                <c:pt idx="2350">
                  <c:v>41406.631944444445</c:v>
                </c:pt>
                <c:pt idx="2351">
                  <c:v>41406.632638888892</c:v>
                </c:pt>
                <c:pt idx="2352">
                  <c:v>41406.633333333331</c:v>
                </c:pt>
                <c:pt idx="2353">
                  <c:v>41406.634027777778</c:v>
                </c:pt>
                <c:pt idx="2354">
                  <c:v>41406.634722222225</c:v>
                </c:pt>
                <c:pt idx="2355">
                  <c:v>41406.635416666664</c:v>
                </c:pt>
                <c:pt idx="2356">
                  <c:v>41406.636111111111</c:v>
                </c:pt>
                <c:pt idx="2357">
                  <c:v>41406.636805555558</c:v>
                </c:pt>
                <c:pt idx="2358">
                  <c:v>41406.637499999997</c:v>
                </c:pt>
                <c:pt idx="2359">
                  <c:v>41406.638194444444</c:v>
                </c:pt>
                <c:pt idx="2360">
                  <c:v>41406.638888888891</c:v>
                </c:pt>
                <c:pt idx="2361">
                  <c:v>41406.63958333333</c:v>
                </c:pt>
                <c:pt idx="2362">
                  <c:v>41406.640277777777</c:v>
                </c:pt>
                <c:pt idx="2363">
                  <c:v>41406.640972222223</c:v>
                </c:pt>
                <c:pt idx="2364">
                  <c:v>41406.64166666667</c:v>
                </c:pt>
                <c:pt idx="2365">
                  <c:v>41406.642361111109</c:v>
                </c:pt>
                <c:pt idx="2366">
                  <c:v>41406.643055555556</c:v>
                </c:pt>
                <c:pt idx="2367">
                  <c:v>41406.643750000003</c:v>
                </c:pt>
                <c:pt idx="2368">
                  <c:v>41406.644444444442</c:v>
                </c:pt>
                <c:pt idx="2369">
                  <c:v>41406.645138888889</c:v>
                </c:pt>
                <c:pt idx="2370">
                  <c:v>41406.645833333336</c:v>
                </c:pt>
                <c:pt idx="2371">
                  <c:v>41406.646527777775</c:v>
                </c:pt>
                <c:pt idx="2372">
                  <c:v>41406.647222222222</c:v>
                </c:pt>
                <c:pt idx="2373">
                  <c:v>41406.647916666669</c:v>
                </c:pt>
                <c:pt idx="2374">
                  <c:v>41406.648611111108</c:v>
                </c:pt>
                <c:pt idx="2375">
                  <c:v>41406.649305555555</c:v>
                </c:pt>
                <c:pt idx="2376">
                  <c:v>41406.65</c:v>
                </c:pt>
                <c:pt idx="2377">
                  <c:v>41406.650694444441</c:v>
                </c:pt>
                <c:pt idx="2378">
                  <c:v>41406.651388888888</c:v>
                </c:pt>
                <c:pt idx="2379">
                  <c:v>41406.652083333334</c:v>
                </c:pt>
                <c:pt idx="2380">
                  <c:v>41406.652777777781</c:v>
                </c:pt>
                <c:pt idx="2381">
                  <c:v>41406.65347222222</c:v>
                </c:pt>
                <c:pt idx="2382">
                  <c:v>41406.654166666667</c:v>
                </c:pt>
                <c:pt idx="2383">
                  <c:v>41406.654861111114</c:v>
                </c:pt>
                <c:pt idx="2384">
                  <c:v>41406.655555555553</c:v>
                </c:pt>
                <c:pt idx="2385">
                  <c:v>41406.65625</c:v>
                </c:pt>
                <c:pt idx="2386">
                  <c:v>41406.656944444447</c:v>
                </c:pt>
                <c:pt idx="2387">
                  <c:v>41406.657638888886</c:v>
                </c:pt>
                <c:pt idx="2388">
                  <c:v>41406.658333333333</c:v>
                </c:pt>
                <c:pt idx="2389">
                  <c:v>41406.65902777778</c:v>
                </c:pt>
                <c:pt idx="2390">
                  <c:v>41406.659722222219</c:v>
                </c:pt>
                <c:pt idx="2391">
                  <c:v>41406.660416666666</c:v>
                </c:pt>
                <c:pt idx="2392">
                  <c:v>41406.661111111112</c:v>
                </c:pt>
                <c:pt idx="2393">
                  <c:v>41406.661805555559</c:v>
                </c:pt>
                <c:pt idx="2394">
                  <c:v>41406.662499999999</c:v>
                </c:pt>
                <c:pt idx="2395">
                  <c:v>41406.663194444445</c:v>
                </c:pt>
                <c:pt idx="2396">
                  <c:v>41406.663888888892</c:v>
                </c:pt>
                <c:pt idx="2397">
                  <c:v>41406.664583333331</c:v>
                </c:pt>
                <c:pt idx="2398">
                  <c:v>41406.665277777778</c:v>
                </c:pt>
                <c:pt idx="2399">
                  <c:v>41406.665972222225</c:v>
                </c:pt>
                <c:pt idx="2400">
                  <c:v>41406.666666666664</c:v>
                </c:pt>
                <c:pt idx="2401">
                  <c:v>41406.667361111111</c:v>
                </c:pt>
                <c:pt idx="2402">
                  <c:v>41406.668055555558</c:v>
                </c:pt>
                <c:pt idx="2403">
                  <c:v>41406.668749999997</c:v>
                </c:pt>
                <c:pt idx="2404">
                  <c:v>41406.669444444444</c:v>
                </c:pt>
                <c:pt idx="2405">
                  <c:v>41406.670138888891</c:v>
                </c:pt>
                <c:pt idx="2406">
                  <c:v>41406.67083333333</c:v>
                </c:pt>
                <c:pt idx="2407">
                  <c:v>41406.671527777777</c:v>
                </c:pt>
                <c:pt idx="2408">
                  <c:v>41406.672222222223</c:v>
                </c:pt>
                <c:pt idx="2409">
                  <c:v>41406.67291666667</c:v>
                </c:pt>
                <c:pt idx="2410">
                  <c:v>41406.673611111109</c:v>
                </c:pt>
                <c:pt idx="2411">
                  <c:v>41406.674305555556</c:v>
                </c:pt>
                <c:pt idx="2412">
                  <c:v>41406.675000000003</c:v>
                </c:pt>
                <c:pt idx="2413">
                  <c:v>41406.675694444442</c:v>
                </c:pt>
                <c:pt idx="2414">
                  <c:v>41406.676388888889</c:v>
                </c:pt>
                <c:pt idx="2415">
                  <c:v>41406.677083333336</c:v>
                </c:pt>
                <c:pt idx="2416">
                  <c:v>41406.677777777775</c:v>
                </c:pt>
                <c:pt idx="2417">
                  <c:v>41406.678472222222</c:v>
                </c:pt>
                <c:pt idx="2418">
                  <c:v>41406.679166666669</c:v>
                </c:pt>
                <c:pt idx="2419">
                  <c:v>41406.679861111108</c:v>
                </c:pt>
                <c:pt idx="2420">
                  <c:v>41406.680555555555</c:v>
                </c:pt>
                <c:pt idx="2421">
                  <c:v>41406.681250000001</c:v>
                </c:pt>
                <c:pt idx="2422">
                  <c:v>41406.681944444441</c:v>
                </c:pt>
                <c:pt idx="2423">
                  <c:v>41406.682638888888</c:v>
                </c:pt>
                <c:pt idx="2424">
                  <c:v>41406.683333333334</c:v>
                </c:pt>
                <c:pt idx="2425">
                  <c:v>41406.684027777781</c:v>
                </c:pt>
                <c:pt idx="2426">
                  <c:v>41406.68472222222</c:v>
                </c:pt>
                <c:pt idx="2427">
                  <c:v>41406.685416666667</c:v>
                </c:pt>
                <c:pt idx="2428">
                  <c:v>41406.686111111114</c:v>
                </c:pt>
                <c:pt idx="2429">
                  <c:v>41406.686805555553</c:v>
                </c:pt>
                <c:pt idx="2430">
                  <c:v>41406.6875</c:v>
                </c:pt>
                <c:pt idx="2431">
                  <c:v>41406.688194444447</c:v>
                </c:pt>
                <c:pt idx="2432">
                  <c:v>41406.688888888886</c:v>
                </c:pt>
                <c:pt idx="2433">
                  <c:v>41406.689583333333</c:v>
                </c:pt>
                <c:pt idx="2434">
                  <c:v>41406.69027777778</c:v>
                </c:pt>
                <c:pt idx="2435">
                  <c:v>41406.690972222219</c:v>
                </c:pt>
                <c:pt idx="2436">
                  <c:v>41406.691666666666</c:v>
                </c:pt>
                <c:pt idx="2437">
                  <c:v>41406.692361111112</c:v>
                </c:pt>
                <c:pt idx="2438">
                  <c:v>41406.693055555559</c:v>
                </c:pt>
                <c:pt idx="2439">
                  <c:v>41406.693749999999</c:v>
                </c:pt>
                <c:pt idx="2440">
                  <c:v>41406.694444444445</c:v>
                </c:pt>
                <c:pt idx="2441">
                  <c:v>41406.695138888892</c:v>
                </c:pt>
                <c:pt idx="2442">
                  <c:v>41406.695833333331</c:v>
                </c:pt>
                <c:pt idx="2443">
                  <c:v>41406.696527777778</c:v>
                </c:pt>
                <c:pt idx="2444">
                  <c:v>41406.697222222225</c:v>
                </c:pt>
                <c:pt idx="2445">
                  <c:v>41406.697916666664</c:v>
                </c:pt>
                <c:pt idx="2446">
                  <c:v>41406.698611111111</c:v>
                </c:pt>
                <c:pt idx="2447">
                  <c:v>41406.699305555558</c:v>
                </c:pt>
                <c:pt idx="2448">
                  <c:v>41406.699999999997</c:v>
                </c:pt>
                <c:pt idx="2449">
                  <c:v>41406.700694444444</c:v>
                </c:pt>
                <c:pt idx="2450">
                  <c:v>41406.701388888891</c:v>
                </c:pt>
                <c:pt idx="2451">
                  <c:v>41406.70208333333</c:v>
                </c:pt>
                <c:pt idx="2452">
                  <c:v>41406.702777777777</c:v>
                </c:pt>
                <c:pt idx="2453">
                  <c:v>41406.703472222223</c:v>
                </c:pt>
                <c:pt idx="2454">
                  <c:v>41406.70416666667</c:v>
                </c:pt>
                <c:pt idx="2455">
                  <c:v>41406.704861111109</c:v>
                </c:pt>
                <c:pt idx="2456">
                  <c:v>41406.705555555556</c:v>
                </c:pt>
                <c:pt idx="2457">
                  <c:v>41406.706250000003</c:v>
                </c:pt>
                <c:pt idx="2458">
                  <c:v>41406.706944444442</c:v>
                </c:pt>
                <c:pt idx="2459">
                  <c:v>41406.707638888889</c:v>
                </c:pt>
                <c:pt idx="2460">
                  <c:v>41406.708333333336</c:v>
                </c:pt>
                <c:pt idx="2461">
                  <c:v>41406.709027777775</c:v>
                </c:pt>
                <c:pt idx="2462">
                  <c:v>41406.709722222222</c:v>
                </c:pt>
                <c:pt idx="2463">
                  <c:v>41406.710416666669</c:v>
                </c:pt>
                <c:pt idx="2464">
                  <c:v>41406.711111111108</c:v>
                </c:pt>
                <c:pt idx="2465">
                  <c:v>41406.711805555555</c:v>
                </c:pt>
                <c:pt idx="2466">
                  <c:v>41406.712500000001</c:v>
                </c:pt>
                <c:pt idx="2467">
                  <c:v>41406.713194444441</c:v>
                </c:pt>
                <c:pt idx="2468">
                  <c:v>41406.713888888888</c:v>
                </c:pt>
                <c:pt idx="2469">
                  <c:v>41406.714583333334</c:v>
                </c:pt>
                <c:pt idx="2470">
                  <c:v>41406.715277777781</c:v>
                </c:pt>
                <c:pt idx="2471">
                  <c:v>41406.71597222222</c:v>
                </c:pt>
                <c:pt idx="2472">
                  <c:v>41406.716666666667</c:v>
                </c:pt>
                <c:pt idx="2473">
                  <c:v>41406.717361111114</c:v>
                </c:pt>
                <c:pt idx="2474">
                  <c:v>41406.718055555553</c:v>
                </c:pt>
                <c:pt idx="2475">
                  <c:v>41406.71875</c:v>
                </c:pt>
                <c:pt idx="2476">
                  <c:v>41406.719444444447</c:v>
                </c:pt>
                <c:pt idx="2477">
                  <c:v>41406.720138888886</c:v>
                </c:pt>
                <c:pt idx="2478">
                  <c:v>41406.720833333333</c:v>
                </c:pt>
                <c:pt idx="2479">
                  <c:v>41406.72152777778</c:v>
                </c:pt>
                <c:pt idx="2480">
                  <c:v>41406.722222222219</c:v>
                </c:pt>
                <c:pt idx="2481">
                  <c:v>41406.722916666666</c:v>
                </c:pt>
                <c:pt idx="2482">
                  <c:v>41406.723611111112</c:v>
                </c:pt>
                <c:pt idx="2483">
                  <c:v>41406.724305555559</c:v>
                </c:pt>
                <c:pt idx="2484">
                  <c:v>41406.724999999999</c:v>
                </c:pt>
                <c:pt idx="2485">
                  <c:v>41406.725694444445</c:v>
                </c:pt>
                <c:pt idx="2486">
                  <c:v>41406.726388888892</c:v>
                </c:pt>
                <c:pt idx="2487">
                  <c:v>41406.727083333331</c:v>
                </c:pt>
                <c:pt idx="2488">
                  <c:v>41406.727777777778</c:v>
                </c:pt>
                <c:pt idx="2489">
                  <c:v>41406.728472222225</c:v>
                </c:pt>
                <c:pt idx="2490">
                  <c:v>41406.729166666664</c:v>
                </c:pt>
                <c:pt idx="2491">
                  <c:v>41406.729861111111</c:v>
                </c:pt>
                <c:pt idx="2492">
                  <c:v>41406.730555555558</c:v>
                </c:pt>
                <c:pt idx="2493">
                  <c:v>41406.731249999997</c:v>
                </c:pt>
                <c:pt idx="2494">
                  <c:v>41406.731944444444</c:v>
                </c:pt>
                <c:pt idx="2495">
                  <c:v>41406.732638888891</c:v>
                </c:pt>
                <c:pt idx="2496">
                  <c:v>41406.73333333333</c:v>
                </c:pt>
                <c:pt idx="2497">
                  <c:v>41406.734027777777</c:v>
                </c:pt>
                <c:pt idx="2498">
                  <c:v>41406.734722222223</c:v>
                </c:pt>
                <c:pt idx="2499">
                  <c:v>41406.73541666667</c:v>
                </c:pt>
                <c:pt idx="2500">
                  <c:v>41406.736111111109</c:v>
                </c:pt>
                <c:pt idx="2501">
                  <c:v>41406.736805555556</c:v>
                </c:pt>
                <c:pt idx="2502">
                  <c:v>41406.737500000003</c:v>
                </c:pt>
                <c:pt idx="2503">
                  <c:v>41406.738194444442</c:v>
                </c:pt>
                <c:pt idx="2504">
                  <c:v>41406.738888888889</c:v>
                </c:pt>
                <c:pt idx="2505">
                  <c:v>41406.739583333336</c:v>
                </c:pt>
                <c:pt idx="2506">
                  <c:v>41406.740277777775</c:v>
                </c:pt>
                <c:pt idx="2507">
                  <c:v>41406.740972222222</c:v>
                </c:pt>
                <c:pt idx="2508">
                  <c:v>41406.741666666669</c:v>
                </c:pt>
                <c:pt idx="2509">
                  <c:v>41406.742361111108</c:v>
                </c:pt>
                <c:pt idx="2510">
                  <c:v>41406.743055555555</c:v>
                </c:pt>
                <c:pt idx="2511">
                  <c:v>41406.743750000001</c:v>
                </c:pt>
                <c:pt idx="2512">
                  <c:v>41406.744444444441</c:v>
                </c:pt>
                <c:pt idx="2513">
                  <c:v>41406.745138888888</c:v>
                </c:pt>
                <c:pt idx="2514">
                  <c:v>41406.745833333334</c:v>
                </c:pt>
                <c:pt idx="2515">
                  <c:v>41406.746527777781</c:v>
                </c:pt>
                <c:pt idx="2516">
                  <c:v>41406.74722222222</c:v>
                </c:pt>
                <c:pt idx="2517">
                  <c:v>41406.747916666667</c:v>
                </c:pt>
                <c:pt idx="2518">
                  <c:v>41406.748611111114</c:v>
                </c:pt>
                <c:pt idx="2519">
                  <c:v>41406.749305555553</c:v>
                </c:pt>
                <c:pt idx="2520">
                  <c:v>41406.75</c:v>
                </c:pt>
                <c:pt idx="2521">
                  <c:v>41406.750694444447</c:v>
                </c:pt>
                <c:pt idx="2522">
                  <c:v>41406.751388888886</c:v>
                </c:pt>
                <c:pt idx="2523">
                  <c:v>41406.752083333333</c:v>
                </c:pt>
                <c:pt idx="2524">
                  <c:v>41406.75277777778</c:v>
                </c:pt>
                <c:pt idx="2525">
                  <c:v>41406.753472222219</c:v>
                </c:pt>
                <c:pt idx="2526">
                  <c:v>41406.754166666666</c:v>
                </c:pt>
                <c:pt idx="2527">
                  <c:v>41406.754861111112</c:v>
                </c:pt>
                <c:pt idx="2528">
                  <c:v>41406.755555555559</c:v>
                </c:pt>
                <c:pt idx="2529">
                  <c:v>41406.756249999999</c:v>
                </c:pt>
                <c:pt idx="2530">
                  <c:v>41406.756944444445</c:v>
                </c:pt>
                <c:pt idx="2531">
                  <c:v>41406.757638888892</c:v>
                </c:pt>
                <c:pt idx="2532">
                  <c:v>41406.758333333331</c:v>
                </c:pt>
                <c:pt idx="2533">
                  <c:v>41406.759027777778</c:v>
                </c:pt>
                <c:pt idx="2534">
                  <c:v>41406.759722222225</c:v>
                </c:pt>
                <c:pt idx="2535">
                  <c:v>41406.760416666664</c:v>
                </c:pt>
                <c:pt idx="2536">
                  <c:v>41406.761111111111</c:v>
                </c:pt>
                <c:pt idx="2537">
                  <c:v>41406.761805555558</c:v>
                </c:pt>
                <c:pt idx="2538">
                  <c:v>41406.762499999997</c:v>
                </c:pt>
                <c:pt idx="2539">
                  <c:v>41406.763194444444</c:v>
                </c:pt>
                <c:pt idx="2540">
                  <c:v>41406.763888888891</c:v>
                </c:pt>
                <c:pt idx="2541">
                  <c:v>41406.76458333333</c:v>
                </c:pt>
                <c:pt idx="2542">
                  <c:v>41406.765277777777</c:v>
                </c:pt>
                <c:pt idx="2543">
                  <c:v>41406.765972222223</c:v>
                </c:pt>
                <c:pt idx="2544">
                  <c:v>41406.76666666667</c:v>
                </c:pt>
                <c:pt idx="2545">
                  <c:v>41406.767361111109</c:v>
                </c:pt>
                <c:pt idx="2546">
                  <c:v>41406.768055555556</c:v>
                </c:pt>
                <c:pt idx="2547">
                  <c:v>41406.768750000003</c:v>
                </c:pt>
                <c:pt idx="2548">
                  <c:v>41406.769444444442</c:v>
                </c:pt>
                <c:pt idx="2549">
                  <c:v>41406.770138888889</c:v>
                </c:pt>
                <c:pt idx="2550">
                  <c:v>41406.770833333336</c:v>
                </c:pt>
                <c:pt idx="2551">
                  <c:v>41406.771527777775</c:v>
                </c:pt>
                <c:pt idx="2552">
                  <c:v>41406.772222222222</c:v>
                </c:pt>
                <c:pt idx="2553">
                  <c:v>41406.772916666669</c:v>
                </c:pt>
                <c:pt idx="2554">
                  <c:v>41406.773611111108</c:v>
                </c:pt>
                <c:pt idx="2555">
                  <c:v>41406.774305555555</c:v>
                </c:pt>
                <c:pt idx="2556">
                  <c:v>41406.775000000001</c:v>
                </c:pt>
                <c:pt idx="2557">
                  <c:v>41406.775694444441</c:v>
                </c:pt>
                <c:pt idx="2558">
                  <c:v>41406.776388888888</c:v>
                </c:pt>
                <c:pt idx="2559">
                  <c:v>41406.777083333334</c:v>
                </c:pt>
                <c:pt idx="2560">
                  <c:v>41406.777777777781</c:v>
                </c:pt>
                <c:pt idx="2561">
                  <c:v>41406.77847222222</c:v>
                </c:pt>
                <c:pt idx="2562">
                  <c:v>41406.779166666667</c:v>
                </c:pt>
                <c:pt idx="2563">
                  <c:v>41406.779861111114</c:v>
                </c:pt>
                <c:pt idx="2564">
                  <c:v>41406.780555555553</c:v>
                </c:pt>
                <c:pt idx="2565">
                  <c:v>41406.78125</c:v>
                </c:pt>
                <c:pt idx="2566">
                  <c:v>41406.781944444447</c:v>
                </c:pt>
                <c:pt idx="2567">
                  <c:v>41406.782638888886</c:v>
                </c:pt>
                <c:pt idx="2568">
                  <c:v>41406.783333333333</c:v>
                </c:pt>
                <c:pt idx="2569">
                  <c:v>41406.78402777778</c:v>
                </c:pt>
                <c:pt idx="2570">
                  <c:v>41406.784722222219</c:v>
                </c:pt>
                <c:pt idx="2571">
                  <c:v>41406.785416666666</c:v>
                </c:pt>
                <c:pt idx="2572">
                  <c:v>41406.786111111112</c:v>
                </c:pt>
                <c:pt idx="2573">
                  <c:v>41406.786805555559</c:v>
                </c:pt>
                <c:pt idx="2574">
                  <c:v>41406.787499999999</c:v>
                </c:pt>
                <c:pt idx="2575">
                  <c:v>41406.788194444445</c:v>
                </c:pt>
                <c:pt idx="2576">
                  <c:v>41406.788888888892</c:v>
                </c:pt>
                <c:pt idx="2577">
                  <c:v>41406.789583333331</c:v>
                </c:pt>
                <c:pt idx="2578">
                  <c:v>41406.790277777778</c:v>
                </c:pt>
                <c:pt idx="2579">
                  <c:v>41406.790972222225</c:v>
                </c:pt>
                <c:pt idx="2580">
                  <c:v>41406.791666666664</c:v>
                </c:pt>
                <c:pt idx="2581">
                  <c:v>41406.792361111111</c:v>
                </c:pt>
                <c:pt idx="2582">
                  <c:v>41406.793055555558</c:v>
                </c:pt>
                <c:pt idx="2583">
                  <c:v>41406.793749999997</c:v>
                </c:pt>
                <c:pt idx="2584">
                  <c:v>41406.794444444444</c:v>
                </c:pt>
                <c:pt idx="2585">
                  <c:v>41406.795138888891</c:v>
                </c:pt>
                <c:pt idx="2586">
                  <c:v>41406.79583333333</c:v>
                </c:pt>
                <c:pt idx="2587">
                  <c:v>41406.796527777777</c:v>
                </c:pt>
                <c:pt idx="2588">
                  <c:v>41406.797222222223</c:v>
                </c:pt>
                <c:pt idx="2589">
                  <c:v>41406.79791666667</c:v>
                </c:pt>
                <c:pt idx="2590">
                  <c:v>41406.798611111109</c:v>
                </c:pt>
                <c:pt idx="2591">
                  <c:v>41406.799305555556</c:v>
                </c:pt>
                <c:pt idx="2592">
                  <c:v>41406.800000000003</c:v>
                </c:pt>
                <c:pt idx="2593">
                  <c:v>41406.800694444442</c:v>
                </c:pt>
                <c:pt idx="2594">
                  <c:v>41406.801388888889</c:v>
                </c:pt>
                <c:pt idx="2595">
                  <c:v>41406.802083333336</c:v>
                </c:pt>
                <c:pt idx="2596">
                  <c:v>41406.802777777775</c:v>
                </c:pt>
                <c:pt idx="2597">
                  <c:v>41406.803472222222</c:v>
                </c:pt>
                <c:pt idx="2598">
                  <c:v>41406.804166666669</c:v>
                </c:pt>
                <c:pt idx="2599">
                  <c:v>41406.804861111108</c:v>
                </c:pt>
                <c:pt idx="2600">
                  <c:v>41406.805555555555</c:v>
                </c:pt>
                <c:pt idx="2601">
                  <c:v>41406.806250000001</c:v>
                </c:pt>
                <c:pt idx="2602">
                  <c:v>41406.806944444441</c:v>
                </c:pt>
                <c:pt idx="2603">
                  <c:v>41406.807638888888</c:v>
                </c:pt>
                <c:pt idx="2604">
                  <c:v>41406.808333333334</c:v>
                </c:pt>
                <c:pt idx="2605">
                  <c:v>41406.809027777781</c:v>
                </c:pt>
                <c:pt idx="2606">
                  <c:v>41406.80972222222</c:v>
                </c:pt>
                <c:pt idx="2607">
                  <c:v>41406.810416666667</c:v>
                </c:pt>
                <c:pt idx="2608">
                  <c:v>41406.811111111114</c:v>
                </c:pt>
                <c:pt idx="2609">
                  <c:v>41406.811805555553</c:v>
                </c:pt>
                <c:pt idx="2610">
                  <c:v>41406.8125</c:v>
                </c:pt>
                <c:pt idx="2611">
                  <c:v>41406.813194444447</c:v>
                </c:pt>
                <c:pt idx="2612">
                  <c:v>41406.813888888886</c:v>
                </c:pt>
                <c:pt idx="2613">
                  <c:v>41406.814583333333</c:v>
                </c:pt>
                <c:pt idx="2614">
                  <c:v>41406.81527777778</c:v>
                </c:pt>
                <c:pt idx="2615">
                  <c:v>41406.815972222219</c:v>
                </c:pt>
                <c:pt idx="2616">
                  <c:v>41406.816666666666</c:v>
                </c:pt>
                <c:pt idx="2617">
                  <c:v>41406.817361111112</c:v>
                </c:pt>
                <c:pt idx="2618">
                  <c:v>41406.818055555559</c:v>
                </c:pt>
                <c:pt idx="2619">
                  <c:v>41406.818749999999</c:v>
                </c:pt>
                <c:pt idx="2620">
                  <c:v>41406.819444444445</c:v>
                </c:pt>
                <c:pt idx="2621">
                  <c:v>41406.820138888892</c:v>
                </c:pt>
                <c:pt idx="2622">
                  <c:v>41406.820833333331</c:v>
                </c:pt>
                <c:pt idx="2623">
                  <c:v>41406.821527777778</c:v>
                </c:pt>
                <c:pt idx="2624">
                  <c:v>41406.822222222225</c:v>
                </c:pt>
                <c:pt idx="2625">
                  <c:v>41406.822916666664</c:v>
                </c:pt>
                <c:pt idx="2626">
                  <c:v>41406.823611111111</c:v>
                </c:pt>
                <c:pt idx="2627">
                  <c:v>41406.824305555558</c:v>
                </c:pt>
                <c:pt idx="2628">
                  <c:v>41406.824999999997</c:v>
                </c:pt>
                <c:pt idx="2629">
                  <c:v>41406.825694444444</c:v>
                </c:pt>
                <c:pt idx="2630">
                  <c:v>41406.826388888891</c:v>
                </c:pt>
                <c:pt idx="2631">
                  <c:v>41406.82708333333</c:v>
                </c:pt>
                <c:pt idx="2632">
                  <c:v>41406.827777777777</c:v>
                </c:pt>
                <c:pt idx="2633">
                  <c:v>41406.828472222223</c:v>
                </c:pt>
                <c:pt idx="2634">
                  <c:v>41406.82916666667</c:v>
                </c:pt>
                <c:pt idx="2635">
                  <c:v>41406.829861111109</c:v>
                </c:pt>
                <c:pt idx="2636">
                  <c:v>41406.830555555556</c:v>
                </c:pt>
                <c:pt idx="2637">
                  <c:v>41406.831250000003</c:v>
                </c:pt>
                <c:pt idx="2638">
                  <c:v>41406.831944444442</c:v>
                </c:pt>
                <c:pt idx="2639">
                  <c:v>41406.832638888889</c:v>
                </c:pt>
                <c:pt idx="2640">
                  <c:v>41406.833333333336</c:v>
                </c:pt>
                <c:pt idx="2641">
                  <c:v>41406.834027777775</c:v>
                </c:pt>
                <c:pt idx="2642">
                  <c:v>41406.834722222222</c:v>
                </c:pt>
                <c:pt idx="2643">
                  <c:v>41406.835416666669</c:v>
                </c:pt>
                <c:pt idx="2644">
                  <c:v>41406.836111111108</c:v>
                </c:pt>
                <c:pt idx="2645">
                  <c:v>41406.836805555555</c:v>
                </c:pt>
                <c:pt idx="2646">
                  <c:v>41406.837500000001</c:v>
                </c:pt>
                <c:pt idx="2647">
                  <c:v>41406.838194444441</c:v>
                </c:pt>
                <c:pt idx="2648">
                  <c:v>41406.838888888888</c:v>
                </c:pt>
                <c:pt idx="2649">
                  <c:v>41406.839583333334</c:v>
                </c:pt>
                <c:pt idx="2650">
                  <c:v>41406.840277777781</c:v>
                </c:pt>
                <c:pt idx="2651">
                  <c:v>41406.84097222222</c:v>
                </c:pt>
                <c:pt idx="2652">
                  <c:v>41406.841666666667</c:v>
                </c:pt>
                <c:pt idx="2653">
                  <c:v>41406.842361111114</c:v>
                </c:pt>
                <c:pt idx="2654">
                  <c:v>41406.843055555553</c:v>
                </c:pt>
                <c:pt idx="2655">
                  <c:v>41406.84375</c:v>
                </c:pt>
                <c:pt idx="2656">
                  <c:v>41406.844444444447</c:v>
                </c:pt>
                <c:pt idx="2657">
                  <c:v>41406.845138888886</c:v>
                </c:pt>
                <c:pt idx="2658">
                  <c:v>41406.845833333333</c:v>
                </c:pt>
                <c:pt idx="2659">
                  <c:v>41406.84652777778</c:v>
                </c:pt>
                <c:pt idx="2660">
                  <c:v>41406.847222222219</c:v>
                </c:pt>
                <c:pt idx="2661">
                  <c:v>41406.847916666666</c:v>
                </c:pt>
                <c:pt idx="2662">
                  <c:v>41406.848611111112</c:v>
                </c:pt>
                <c:pt idx="2663">
                  <c:v>41406.849305555559</c:v>
                </c:pt>
                <c:pt idx="2664">
                  <c:v>41406.85</c:v>
                </c:pt>
                <c:pt idx="2665">
                  <c:v>41406.850694444445</c:v>
                </c:pt>
                <c:pt idx="2666">
                  <c:v>41406.851388888892</c:v>
                </c:pt>
                <c:pt idx="2667">
                  <c:v>41406.852083333331</c:v>
                </c:pt>
                <c:pt idx="2668">
                  <c:v>41406.852777777778</c:v>
                </c:pt>
                <c:pt idx="2669">
                  <c:v>41406.853472222225</c:v>
                </c:pt>
                <c:pt idx="2670">
                  <c:v>41406.854166666664</c:v>
                </c:pt>
                <c:pt idx="2671">
                  <c:v>41406.854861111111</c:v>
                </c:pt>
                <c:pt idx="2672">
                  <c:v>41406.855555555558</c:v>
                </c:pt>
                <c:pt idx="2673">
                  <c:v>41406.856249999997</c:v>
                </c:pt>
                <c:pt idx="2674">
                  <c:v>41406.856944444444</c:v>
                </c:pt>
                <c:pt idx="2675">
                  <c:v>41406.857638888891</c:v>
                </c:pt>
                <c:pt idx="2676">
                  <c:v>41406.85833333333</c:v>
                </c:pt>
                <c:pt idx="2677">
                  <c:v>41406.859027777777</c:v>
                </c:pt>
                <c:pt idx="2678">
                  <c:v>41406.859722222223</c:v>
                </c:pt>
                <c:pt idx="2679">
                  <c:v>41406.86041666667</c:v>
                </c:pt>
                <c:pt idx="2680">
                  <c:v>41406.861111111109</c:v>
                </c:pt>
                <c:pt idx="2681">
                  <c:v>41406.861805555556</c:v>
                </c:pt>
                <c:pt idx="2682">
                  <c:v>41406.862500000003</c:v>
                </c:pt>
                <c:pt idx="2683">
                  <c:v>41406.863194444442</c:v>
                </c:pt>
                <c:pt idx="2684">
                  <c:v>41406.863888888889</c:v>
                </c:pt>
                <c:pt idx="2685">
                  <c:v>41406.864583333336</c:v>
                </c:pt>
                <c:pt idx="2686">
                  <c:v>41406.865277777775</c:v>
                </c:pt>
                <c:pt idx="2687">
                  <c:v>41406.865972222222</c:v>
                </c:pt>
                <c:pt idx="2688">
                  <c:v>41406.866666666669</c:v>
                </c:pt>
                <c:pt idx="2689">
                  <c:v>41406.867361111108</c:v>
                </c:pt>
                <c:pt idx="2690">
                  <c:v>41406.868055555555</c:v>
                </c:pt>
                <c:pt idx="2691">
                  <c:v>41406.868750000001</c:v>
                </c:pt>
                <c:pt idx="2692">
                  <c:v>41406.869444444441</c:v>
                </c:pt>
                <c:pt idx="2693">
                  <c:v>41406.870138888888</c:v>
                </c:pt>
                <c:pt idx="2694">
                  <c:v>41406.870833333334</c:v>
                </c:pt>
                <c:pt idx="2695">
                  <c:v>41406.871527777781</c:v>
                </c:pt>
                <c:pt idx="2696">
                  <c:v>41406.87222222222</c:v>
                </c:pt>
                <c:pt idx="2697">
                  <c:v>41406.872916666667</c:v>
                </c:pt>
                <c:pt idx="2698">
                  <c:v>41406.873611111114</c:v>
                </c:pt>
                <c:pt idx="2699">
                  <c:v>41406.874305555553</c:v>
                </c:pt>
                <c:pt idx="2700">
                  <c:v>41406.875</c:v>
                </c:pt>
                <c:pt idx="2701">
                  <c:v>41406.875694444447</c:v>
                </c:pt>
                <c:pt idx="2702">
                  <c:v>41406.876388888886</c:v>
                </c:pt>
                <c:pt idx="2703">
                  <c:v>41406.877083333333</c:v>
                </c:pt>
                <c:pt idx="2704">
                  <c:v>41406.87777777778</c:v>
                </c:pt>
                <c:pt idx="2705">
                  <c:v>41406.878472222219</c:v>
                </c:pt>
                <c:pt idx="2706">
                  <c:v>41406.879166666666</c:v>
                </c:pt>
                <c:pt idx="2707">
                  <c:v>41406.879861111112</c:v>
                </c:pt>
                <c:pt idx="2708">
                  <c:v>41406.880555555559</c:v>
                </c:pt>
                <c:pt idx="2709">
                  <c:v>41406.881249999999</c:v>
                </c:pt>
                <c:pt idx="2710">
                  <c:v>41406.881944444445</c:v>
                </c:pt>
                <c:pt idx="2711">
                  <c:v>41406.882638888892</c:v>
                </c:pt>
                <c:pt idx="2712">
                  <c:v>41406.883333333331</c:v>
                </c:pt>
                <c:pt idx="2713">
                  <c:v>41406.884027777778</c:v>
                </c:pt>
                <c:pt idx="2714">
                  <c:v>41406.884722222225</c:v>
                </c:pt>
                <c:pt idx="2715">
                  <c:v>41406.885416666664</c:v>
                </c:pt>
                <c:pt idx="2716">
                  <c:v>41406.886111111111</c:v>
                </c:pt>
                <c:pt idx="2717">
                  <c:v>41406.886805555558</c:v>
                </c:pt>
                <c:pt idx="2718">
                  <c:v>41406.887499999997</c:v>
                </c:pt>
                <c:pt idx="2719">
                  <c:v>41406.888194444444</c:v>
                </c:pt>
                <c:pt idx="2720">
                  <c:v>41406.888888888891</c:v>
                </c:pt>
                <c:pt idx="2721">
                  <c:v>41406.88958333333</c:v>
                </c:pt>
                <c:pt idx="2722">
                  <c:v>41406.890277777777</c:v>
                </c:pt>
                <c:pt idx="2723">
                  <c:v>41406.890972222223</c:v>
                </c:pt>
                <c:pt idx="2724">
                  <c:v>41406.89166666667</c:v>
                </c:pt>
                <c:pt idx="2725">
                  <c:v>41406.892361111109</c:v>
                </c:pt>
                <c:pt idx="2726">
                  <c:v>41406.893055555556</c:v>
                </c:pt>
                <c:pt idx="2727">
                  <c:v>41406.893750000003</c:v>
                </c:pt>
                <c:pt idx="2728">
                  <c:v>41406.894444444442</c:v>
                </c:pt>
                <c:pt idx="2729">
                  <c:v>41406.895138888889</c:v>
                </c:pt>
                <c:pt idx="2730">
                  <c:v>41406.895833333336</c:v>
                </c:pt>
                <c:pt idx="2731">
                  <c:v>41406.896527777775</c:v>
                </c:pt>
                <c:pt idx="2732">
                  <c:v>41406.897222222222</c:v>
                </c:pt>
                <c:pt idx="2733">
                  <c:v>41406.897916666669</c:v>
                </c:pt>
                <c:pt idx="2734">
                  <c:v>41406.898611111108</c:v>
                </c:pt>
                <c:pt idx="2735">
                  <c:v>41406.899305555555</c:v>
                </c:pt>
                <c:pt idx="2736">
                  <c:v>41406.9</c:v>
                </c:pt>
                <c:pt idx="2737">
                  <c:v>41406.900694444441</c:v>
                </c:pt>
                <c:pt idx="2738">
                  <c:v>41406.901388888888</c:v>
                </c:pt>
                <c:pt idx="2739">
                  <c:v>41406.902083333334</c:v>
                </c:pt>
                <c:pt idx="2740">
                  <c:v>41406.902777777781</c:v>
                </c:pt>
                <c:pt idx="2741">
                  <c:v>41406.90347222222</c:v>
                </c:pt>
                <c:pt idx="2742">
                  <c:v>41406.904166666667</c:v>
                </c:pt>
                <c:pt idx="2743">
                  <c:v>41406.904861111114</c:v>
                </c:pt>
                <c:pt idx="2744">
                  <c:v>41406.905555555553</c:v>
                </c:pt>
                <c:pt idx="2745">
                  <c:v>41406.90625</c:v>
                </c:pt>
                <c:pt idx="2746">
                  <c:v>41406.906944444447</c:v>
                </c:pt>
                <c:pt idx="2747">
                  <c:v>41406.907638888886</c:v>
                </c:pt>
                <c:pt idx="2748">
                  <c:v>41406.908333333333</c:v>
                </c:pt>
                <c:pt idx="2749">
                  <c:v>41406.90902777778</c:v>
                </c:pt>
                <c:pt idx="2750">
                  <c:v>41406.909722222219</c:v>
                </c:pt>
                <c:pt idx="2751">
                  <c:v>41406.910416666666</c:v>
                </c:pt>
                <c:pt idx="2752">
                  <c:v>41406.911111111112</c:v>
                </c:pt>
                <c:pt idx="2753">
                  <c:v>41406.911805555559</c:v>
                </c:pt>
                <c:pt idx="2754">
                  <c:v>41406.912499999999</c:v>
                </c:pt>
                <c:pt idx="2755">
                  <c:v>41406.913194444445</c:v>
                </c:pt>
                <c:pt idx="2756">
                  <c:v>41406.913888888892</c:v>
                </c:pt>
                <c:pt idx="2757">
                  <c:v>41406.914583333331</c:v>
                </c:pt>
                <c:pt idx="2758">
                  <c:v>41406.915277777778</c:v>
                </c:pt>
                <c:pt idx="2759">
                  <c:v>41406.915972222225</c:v>
                </c:pt>
                <c:pt idx="2760">
                  <c:v>41406.916666666664</c:v>
                </c:pt>
                <c:pt idx="2761">
                  <c:v>41406.917361111111</c:v>
                </c:pt>
                <c:pt idx="2762">
                  <c:v>41406.918055555558</c:v>
                </c:pt>
                <c:pt idx="2763">
                  <c:v>41406.918749999997</c:v>
                </c:pt>
                <c:pt idx="2764">
                  <c:v>41406.919444444444</c:v>
                </c:pt>
                <c:pt idx="2765">
                  <c:v>41406.920138888891</c:v>
                </c:pt>
                <c:pt idx="2766">
                  <c:v>41406.92083333333</c:v>
                </c:pt>
                <c:pt idx="2767">
                  <c:v>41406.921527777777</c:v>
                </c:pt>
                <c:pt idx="2768">
                  <c:v>41406.922222222223</c:v>
                </c:pt>
                <c:pt idx="2769">
                  <c:v>41406.92291666667</c:v>
                </c:pt>
                <c:pt idx="2770">
                  <c:v>41406.923611111109</c:v>
                </c:pt>
                <c:pt idx="2771">
                  <c:v>41406.924305555556</c:v>
                </c:pt>
                <c:pt idx="2772">
                  <c:v>41406.925000000003</c:v>
                </c:pt>
                <c:pt idx="2773">
                  <c:v>41406.925694444442</c:v>
                </c:pt>
                <c:pt idx="2774">
                  <c:v>41406.926388888889</c:v>
                </c:pt>
                <c:pt idx="2775">
                  <c:v>41406.927083333336</c:v>
                </c:pt>
                <c:pt idx="2776">
                  <c:v>41406.927777777775</c:v>
                </c:pt>
                <c:pt idx="2777">
                  <c:v>41406.928472222222</c:v>
                </c:pt>
                <c:pt idx="2778">
                  <c:v>41406.929166666669</c:v>
                </c:pt>
                <c:pt idx="2779">
                  <c:v>41406.929861111108</c:v>
                </c:pt>
                <c:pt idx="2780">
                  <c:v>41406.930555555555</c:v>
                </c:pt>
                <c:pt idx="2781">
                  <c:v>41406.931250000001</c:v>
                </c:pt>
                <c:pt idx="2782">
                  <c:v>41406.931944444441</c:v>
                </c:pt>
                <c:pt idx="2783">
                  <c:v>41406.932638888888</c:v>
                </c:pt>
                <c:pt idx="2784">
                  <c:v>41406.933333333334</c:v>
                </c:pt>
                <c:pt idx="2785">
                  <c:v>41406.934027777781</c:v>
                </c:pt>
                <c:pt idx="2786">
                  <c:v>41406.93472222222</c:v>
                </c:pt>
                <c:pt idx="2787">
                  <c:v>41406.935416666667</c:v>
                </c:pt>
                <c:pt idx="2788">
                  <c:v>41406.936111111114</c:v>
                </c:pt>
                <c:pt idx="2789">
                  <c:v>41406.936805555553</c:v>
                </c:pt>
                <c:pt idx="2790">
                  <c:v>41406.9375</c:v>
                </c:pt>
                <c:pt idx="2791">
                  <c:v>41406.938194444447</c:v>
                </c:pt>
                <c:pt idx="2792">
                  <c:v>41406.938888888886</c:v>
                </c:pt>
                <c:pt idx="2793">
                  <c:v>41406.939583333333</c:v>
                </c:pt>
                <c:pt idx="2794">
                  <c:v>41406.94027777778</c:v>
                </c:pt>
                <c:pt idx="2795">
                  <c:v>41406.940972222219</c:v>
                </c:pt>
                <c:pt idx="2796">
                  <c:v>41406.941666666666</c:v>
                </c:pt>
                <c:pt idx="2797">
                  <c:v>41406.942361111112</c:v>
                </c:pt>
                <c:pt idx="2798">
                  <c:v>41406.943055555559</c:v>
                </c:pt>
                <c:pt idx="2799">
                  <c:v>41406.943749999999</c:v>
                </c:pt>
                <c:pt idx="2800">
                  <c:v>41406.944444444445</c:v>
                </c:pt>
                <c:pt idx="2801">
                  <c:v>41406.945138888892</c:v>
                </c:pt>
                <c:pt idx="2802">
                  <c:v>41406.945833333331</c:v>
                </c:pt>
                <c:pt idx="2803">
                  <c:v>41406.946527777778</c:v>
                </c:pt>
                <c:pt idx="2804">
                  <c:v>41406.947222222225</c:v>
                </c:pt>
                <c:pt idx="2805">
                  <c:v>41406.947916666664</c:v>
                </c:pt>
                <c:pt idx="2806">
                  <c:v>41406.948611111111</c:v>
                </c:pt>
                <c:pt idx="2807">
                  <c:v>41406.949305555558</c:v>
                </c:pt>
                <c:pt idx="2808">
                  <c:v>41406.949999999997</c:v>
                </c:pt>
                <c:pt idx="2809">
                  <c:v>41406.950694444444</c:v>
                </c:pt>
                <c:pt idx="2810">
                  <c:v>41406.951388888891</c:v>
                </c:pt>
                <c:pt idx="2811">
                  <c:v>41406.95208333333</c:v>
                </c:pt>
                <c:pt idx="2812">
                  <c:v>41406.952777777777</c:v>
                </c:pt>
                <c:pt idx="2813">
                  <c:v>41406.953472222223</c:v>
                </c:pt>
                <c:pt idx="2814">
                  <c:v>41406.95416666667</c:v>
                </c:pt>
                <c:pt idx="2815">
                  <c:v>41406.954861111109</c:v>
                </c:pt>
                <c:pt idx="2816">
                  <c:v>41406.955555555556</c:v>
                </c:pt>
                <c:pt idx="2817">
                  <c:v>41406.956250000003</c:v>
                </c:pt>
                <c:pt idx="2818">
                  <c:v>41406.956944444442</c:v>
                </c:pt>
                <c:pt idx="2819">
                  <c:v>41406.957638888889</c:v>
                </c:pt>
                <c:pt idx="2820">
                  <c:v>41406.958333333336</c:v>
                </c:pt>
                <c:pt idx="2821">
                  <c:v>41406.959027777775</c:v>
                </c:pt>
                <c:pt idx="2822">
                  <c:v>41406.959722222222</c:v>
                </c:pt>
                <c:pt idx="2823">
                  <c:v>41406.960416666669</c:v>
                </c:pt>
                <c:pt idx="2824">
                  <c:v>41406.961111111108</c:v>
                </c:pt>
                <c:pt idx="2825">
                  <c:v>41406.961805555555</c:v>
                </c:pt>
                <c:pt idx="2826">
                  <c:v>41406.962500000001</c:v>
                </c:pt>
                <c:pt idx="2827">
                  <c:v>41406.963194444441</c:v>
                </c:pt>
                <c:pt idx="2828">
                  <c:v>41406.963888888888</c:v>
                </c:pt>
                <c:pt idx="2829">
                  <c:v>41406.964583333334</c:v>
                </c:pt>
                <c:pt idx="2830">
                  <c:v>41406.965277777781</c:v>
                </c:pt>
                <c:pt idx="2831">
                  <c:v>41406.96597222222</c:v>
                </c:pt>
                <c:pt idx="2832">
                  <c:v>41406.966666666667</c:v>
                </c:pt>
                <c:pt idx="2833">
                  <c:v>41406.967361111114</c:v>
                </c:pt>
                <c:pt idx="2834">
                  <c:v>41406.968055555553</c:v>
                </c:pt>
                <c:pt idx="2835">
                  <c:v>41406.96875</c:v>
                </c:pt>
                <c:pt idx="2836">
                  <c:v>41406.969444444447</c:v>
                </c:pt>
                <c:pt idx="2837">
                  <c:v>41406.970138888886</c:v>
                </c:pt>
                <c:pt idx="2838">
                  <c:v>41406.970833333333</c:v>
                </c:pt>
                <c:pt idx="2839">
                  <c:v>41406.97152777778</c:v>
                </c:pt>
                <c:pt idx="2840">
                  <c:v>41406.972222222219</c:v>
                </c:pt>
                <c:pt idx="2841">
                  <c:v>41406.972916666666</c:v>
                </c:pt>
                <c:pt idx="2842">
                  <c:v>41406.973611111112</c:v>
                </c:pt>
                <c:pt idx="2843">
                  <c:v>41406.974305555559</c:v>
                </c:pt>
                <c:pt idx="2844">
                  <c:v>41406.974999999999</c:v>
                </c:pt>
                <c:pt idx="2845">
                  <c:v>41406.975694444445</c:v>
                </c:pt>
                <c:pt idx="2846">
                  <c:v>41406.976388888892</c:v>
                </c:pt>
                <c:pt idx="2847">
                  <c:v>41406.977083333331</c:v>
                </c:pt>
                <c:pt idx="2848">
                  <c:v>41406.977777777778</c:v>
                </c:pt>
                <c:pt idx="2849">
                  <c:v>41406.978472222225</c:v>
                </c:pt>
                <c:pt idx="2850">
                  <c:v>41406.979166666664</c:v>
                </c:pt>
                <c:pt idx="2851">
                  <c:v>41406.979861111111</c:v>
                </c:pt>
                <c:pt idx="2852">
                  <c:v>41406.980555555558</c:v>
                </c:pt>
                <c:pt idx="2853">
                  <c:v>41406.981249999997</c:v>
                </c:pt>
                <c:pt idx="2854">
                  <c:v>41406.981944444444</c:v>
                </c:pt>
                <c:pt idx="2855">
                  <c:v>41406.982638888891</c:v>
                </c:pt>
                <c:pt idx="2856">
                  <c:v>41406.98333333333</c:v>
                </c:pt>
                <c:pt idx="2857">
                  <c:v>41406.984027777777</c:v>
                </c:pt>
                <c:pt idx="2858">
                  <c:v>41406.984722222223</c:v>
                </c:pt>
                <c:pt idx="2859">
                  <c:v>41406.98541666667</c:v>
                </c:pt>
                <c:pt idx="2860">
                  <c:v>41406.986111111109</c:v>
                </c:pt>
                <c:pt idx="2861">
                  <c:v>41406.986805555556</c:v>
                </c:pt>
                <c:pt idx="2862">
                  <c:v>41406.987500000003</c:v>
                </c:pt>
                <c:pt idx="2863">
                  <c:v>41406.988194444442</c:v>
                </c:pt>
                <c:pt idx="2864">
                  <c:v>41406.988888888889</c:v>
                </c:pt>
                <c:pt idx="2865">
                  <c:v>41406.989583333336</c:v>
                </c:pt>
                <c:pt idx="2866">
                  <c:v>41406.990277777775</c:v>
                </c:pt>
                <c:pt idx="2867">
                  <c:v>41406.990972222222</c:v>
                </c:pt>
                <c:pt idx="2868">
                  <c:v>41406.991666666669</c:v>
                </c:pt>
                <c:pt idx="2869">
                  <c:v>41406.992361111108</c:v>
                </c:pt>
                <c:pt idx="2870">
                  <c:v>41406.993055555555</c:v>
                </c:pt>
                <c:pt idx="2871">
                  <c:v>41406.993750000001</c:v>
                </c:pt>
                <c:pt idx="2872">
                  <c:v>41406.994444444441</c:v>
                </c:pt>
                <c:pt idx="2873">
                  <c:v>41406.995138888888</c:v>
                </c:pt>
                <c:pt idx="2874">
                  <c:v>41406.995833333334</c:v>
                </c:pt>
                <c:pt idx="2875">
                  <c:v>41406.996527777781</c:v>
                </c:pt>
                <c:pt idx="2876">
                  <c:v>41406.99722222222</c:v>
                </c:pt>
                <c:pt idx="2877">
                  <c:v>41406.997916666667</c:v>
                </c:pt>
                <c:pt idx="2878">
                  <c:v>41406.998611111114</c:v>
                </c:pt>
                <c:pt idx="2879">
                  <c:v>41406.999305555553</c:v>
                </c:pt>
                <c:pt idx="2880">
                  <c:v>41407</c:v>
                </c:pt>
                <c:pt idx="2881">
                  <c:v>41407.000694444447</c:v>
                </c:pt>
                <c:pt idx="2882">
                  <c:v>41407.001388888886</c:v>
                </c:pt>
                <c:pt idx="2883">
                  <c:v>41407.002083333333</c:v>
                </c:pt>
                <c:pt idx="2884">
                  <c:v>41407.00277777778</c:v>
                </c:pt>
                <c:pt idx="2885">
                  <c:v>41407.003472222219</c:v>
                </c:pt>
                <c:pt idx="2886">
                  <c:v>41407.004166666666</c:v>
                </c:pt>
                <c:pt idx="2887">
                  <c:v>41407.004861111112</c:v>
                </c:pt>
                <c:pt idx="2888">
                  <c:v>41407.005555555559</c:v>
                </c:pt>
                <c:pt idx="2889">
                  <c:v>41407.006249999999</c:v>
                </c:pt>
                <c:pt idx="2890">
                  <c:v>41407.006944444445</c:v>
                </c:pt>
                <c:pt idx="2891">
                  <c:v>41407.007638888892</c:v>
                </c:pt>
                <c:pt idx="2892">
                  <c:v>41407.008333333331</c:v>
                </c:pt>
                <c:pt idx="2893">
                  <c:v>41407.009027777778</c:v>
                </c:pt>
                <c:pt idx="2894">
                  <c:v>41407.009722222225</c:v>
                </c:pt>
                <c:pt idx="2895">
                  <c:v>41407.010416666664</c:v>
                </c:pt>
                <c:pt idx="2896">
                  <c:v>41407.011111111111</c:v>
                </c:pt>
                <c:pt idx="2897">
                  <c:v>41407.011805555558</c:v>
                </c:pt>
                <c:pt idx="2898">
                  <c:v>41407.012499999997</c:v>
                </c:pt>
                <c:pt idx="2899">
                  <c:v>41407.013194444444</c:v>
                </c:pt>
                <c:pt idx="2900">
                  <c:v>41407.013888888891</c:v>
                </c:pt>
                <c:pt idx="2901">
                  <c:v>41407.01458333333</c:v>
                </c:pt>
                <c:pt idx="2902">
                  <c:v>41407.015277777777</c:v>
                </c:pt>
                <c:pt idx="2903">
                  <c:v>41407.015972222223</c:v>
                </c:pt>
                <c:pt idx="2904">
                  <c:v>41407.01666666667</c:v>
                </c:pt>
                <c:pt idx="2905">
                  <c:v>41407.017361111109</c:v>
                </c:pt>
                <c:pt idx="2906">
                  <c:v>41407.018055555556</c:v>
                </c:pt>
                <c:pt idx="2907">
                  <c:v>41407.018750000003</c:v>
                </c:pt>
                <c:pt idx="2908">
                  <c:v>41407.019444444442</c:v>
                </c:pt>
                <c:pt idx="2909">
                  <c:v>41407.020138888889</c:v>
                </c:pt>
                <c:pt idx="2910">
                  <c:v>41407.020833333336</c:v>
                </c:pt>
                <c:pt idx="2911">
                  <c:v>41407.021527777775</c:v>
                </c:pt>
                <c:pt idx="2912">
                  <c:v>41407.022222222222</c:v>
                </c:pt>
                <c:pt idx="2913">
                  <c:v>41407.022916666669</c:v>
                </c:pt>
                <c:pt idx="2914">
                  <c:v>41407.023611111108</c:v>
                </c:pt>
                <c:pt idx="2915">
                  <c:v>41407.024305555555</c:v>
                </c:pt>
                <c:pt idx="2916">
                  <c:v>41407.025000000001</c:v>
                </c:pt>
                <c:pt idx="2917">
                  <c:v>41407.025694444441</c:v>
                </c:pt>
                <c:pt idx="2918">
                  <c:v>41407.026388888888</c:v>
                </c:pt>
                <c:pt idx="2919">
                  <c:v>41407.027083333334</c:v>
                </c:pt>
                <c:pt idx="2920">
                  <c:v>41407.027777777781</c:v>
                </c:pt>
                <c:pt idx="2921">
                  <c:v>41407.02847222222</c:v>
                </c:pt>
                <c:pt idx="2922">
                  <c:v>41407.029166666667</c:v>
                </c:pt>
                <c:pt idx="2923">
                  <c:v>41407.029861111114</c:v>
                </c:pt>
                <c:pt idx="2924">
                  <c:v>41407.030555555553</c:v>
                </c:pt>
                <c:pt idx="2925">
                  <c:v>41407.03125</c:v>
                </c:pt>
                <c:pt idx="2926">
                  <c:v>41407.031944444447</c:v>
                </c:pt>
                <c:pt idx="2927">
                  <c:v>41407.032638888886</c:v>
                </c:pt>
                <c:pt idx="2928">
                  <c:v>41407.033333333333</c:v>
                </c:pt>
                <c:pt idx="2929">
                  <c:v>41407.03402777778</c:v>
                </c:pt>
                <c:pt idx="2930">
                  <c:v>41407.034722222219</c:v>
                </c:pt>
                <c:pt idx="2931">
                  <c:v>41407.035416666666</c:v>
                </c:pt>
                <c:pt idx="2932">
                  <c:v>41407.036111111112</c:v>
                </c:pt>
                <c:pt idx="2933">
                  <c:v>41407.036805555559</c:v>
                </c:pt>
                <c:pt idx="2934">
                  <c:v>41407.037499999999</c:v>
                </c:pt>
                <c:pt idx="2935">
                  <c:v>41407.038194444445</c:v>
                </c:pt>
                <c:pt idx="2936">
                  <c:v>41407.038888888892</c:v>
                </c:pt>
                <c:pt idx="2937">
                  <c:v>41407.039583333331</c:v>
                </c:pt>
                <c:pt idx="2938">
                  <c:v>41407.040277777778</c:v>
                </c:pt>
                <c:pt idx="2939">
                  <c:v>41407.040972222225</c:v>
                </c:pt>
                <c:pt idx="2940">
                  <c:v>41407.041666666664</c:v>
                </c:pt>
                <c:pt idx="2941">
                  <c:v>41407.042361111111</c:v>
                </c:pt>
                <c:pt idx="2942">
                  <c:v>41407.043055555558</c:v>
                </c:pt>
                <c:pt idx="2943">
                  <c:v>41407.043749999997</c:v>
                </c:pt>
                <c:pt idx="2944">
                  <c:v>41407.044444444444</c:v>
                </c:pt>
                <c:pt idx="2945">
                  <c:v>41407.045138888891</c:v>
                </c:pt>
                <c:pt idx="2946">
                  <c:v>41407.04583333333</c:v>
                </c:pt>
                <c:pt idx="2947">
                  <c:v>41407.046527777777</c:v>
                </c:pt>
                <c:pt idx="2948">
                  <c:v>41407.047222222223</c:v>
                </c:pt>
                <c:pt idx="2949">
                  <c:v>41407.04791666667</c:v>
                </c:pt>
                <c:pt idx="2950">
                  <c:v>41407.048611111109</c:v>
                </c:pt>
                <c:pt idx="2951">
                  <c:v>41407.049305555556</c:v>
                </c:pt>
                <c:pt idx="2952">
                  <c:v>41407.050000000003</c:v>
                </c:pt>
                <c:pt idx="2953">
                  <c:v>41407.050694444442</c:v>
                </c:pt>
                <c:pt idx="2954">
                  <c:v>41407.051388888889</c:v>
                </c:pt>
                <c:pt idx="2955">
                  <c:v>41407.052083333336</c:v>
                </c:pt>
                <c:pt idx="2956">
                  <c:v>41407.052777777775</c:v>
                </c:pt>
                <c:pt idx="2957">
                  <c:v>41407.053472222222</c:v>
                </c:pt>
                <c:pt idx="2958">
                  <c:v>41407.054166666669</c:v>
                </c:pt>
                <c:pt idx="2959">
                  <c:v>41407.054861111108</c:v>
                </c:pt>
                <c:pt idx="2960">
                  <c:v>41407.055555555555</c:v>
                </c:pt>
                <c:pt idx="2961">
                  <c:v>41407.056250000001</c:v>
                </c:pt>
                <c:pt idx="2962">
                  <c:v>41407.056944444441</c:v>
                </c:pt>
                <c:pt idx="2963">
                  <c:v>41407.057638888888</c:v>
                </c:pt>
                <c:pt idx="2964">
                  <c:v>41407.058333333334</c:v>
                </c:pt>
                <c:pt idx="2965">
                  <c:v>41407.059027777781</c:v>
                </c:pt>
                <c:pt idx="2966">
                  <c:v>41407.05972222222</c:v>
                </c:pt>
                <c:pt idx="2967">
                  <c:v>41407.060416666667</c:v>
                </c:pt>
                <c:pt idx="2968">
                  <c:v>41407.061111111114</c:v>
                </c:pt>
                <c:pt idx="2969">
                  <c:v>41407.061805555553</c:v>
                </c:pt>
                <c:pt idx="2970">
                  <c:v>41407.0625</c:v>
                </c:pt>
                <c:pt idx="2971">
                  <c:v>41407.063194444447</c:v>
                </c:pt>
                <c:pt idx="2972">
                  <c:v>41407.063888888886</c:v>
                </c:pt>
                <c:pt idx="2973">
                  <c:v>41407.064583333333</c:v>
                </c:pt>
                <c:pt idx="2974">
                  <c:v>41407.06527777778</c:v>
                </c:pt>
                <c:pt idx="2975">
                  <c:v>41407.065972222219</c:v>
                </c:pt>
                <c:pt idx="2976">
                  <c:v>41407.066666666666</c:v>
                </c:pt>
                <c:pt idx="2977">
                  <c:v>41407.067361111112</c:v>
                </c:pt>
                <c:pt idx="2978">
                  <c:v>41407.068055555559</c:v>
                </c:pt>
                <c:pt idx="2979">
                  <c:v>41407.068749999999</c:v>
                </c:pt>
                <c:pt idx="2980">
                  <c:v>41407.069444444445</c:v>
                </c:pt>
                <c:pt idx="2981">
                  <c:v>41407.070138888892</c:v>
                </c:pt>
                <c:pt idx="2982">
                  <c:v>41407.070833333331</c:v>
                </c:pt>
                <c:pt idx="2983">
                  <c:v>41407.071527777778</c:v>
                </c:pt>
                <c:pt idx="2984">
                  <c:v>41407.072222222225</c:v>
                </c:pt>
                <c:pt idx="2985">
                  <c:v>41407.072916666664</c:v>
                </c:pt>
                <c:pt idx="2986">
                  <c:v>41407.073611111111</c:v>
                </c:pt>
                <c:pt idx="2987">
                  <c:v>41407.074305555558</c:v>
                </c:pt>
                <c:pt idx="2988">
                  <c:v>41407.074999999997</c:v>
                </c:pt>
                <c:pt idx="2989">
                  <c:v>41407.075694444444</c:v>
                </c:pt>
                <c:pt idx="2990">
                  <c:v>41407.076388888891</c:v>
                </c:pt>
                <c:pt idx="2991">
                  <c:v>41407.07708333333</c:v>
                </c:pt>
                <c:pt idx="2992">
                  <c:v>41407.077777777777</c:v>
                </c:pt>
                <c:pt idx="2993">
                  <c:v>41407.078472222223</c:v>
                </c:pt>
                <c:pt idx="2994">
                  <c:v>41407.07916666667</c:v>
                </c:pt>
                <c:pt idx="2995">
                  <c:v>41407.079861111109</c:v>
                </c:pt>
                <c:pt idx="2996">
                  <c:v>41407.080555555556</c:v>
                </c:pt>
                <c:pt idx="2997">
                  <c:v>41407.081250000003</c:v>
                </c:pt>
                <c:pt idx="2998">
                  <c:v>41407.081944444442</c:v>
                </c:pt>
                <c:pt idx="2999">
                  <c:v>41407.082638888889</c:v>
                </c:pt>
                <c:pt idx="3000">
                  <c:v>41407.083333333336</c:v>
                </c:pt>
                <c:pt idx="3001">
                  <c:v>41407.084027777775</c:v>
                </c:pt>
                <c:pt idx="3002">
                  <c:v>41407.084722222222</c:v>
                </c:pt>
                <c:pt idx="3003">
                  <c:v>41407.085416666669</c:v>
                </c:pt>
                <c:pt idx="3004">
                  <c:v>41407.086111111108</c:v>
                </c:pt>
                <c:pt idx="3005">
                  <c:v>41407.086805555555</c:v>
                </c:pt>
                <c:pt idx="3006">
                  <c:v>41407.087500000001</c:v>
                </c:pt>
                <c:pt idx="3007">
                  <c:v>41407.088194444441</c:v>
                </c:pt>
                <c:pt idx="3008">
                  <c:v>41407.088888888888</c:v>
                </c:pt>
                <c:pt idx="3009">
                  <c:v>41407.089583333334</c:v>
                </c:pt>
                <c:pt idx="3010">
                  <c:v>41407.090277777781</c:v>
                </c:pt>
                <c:pt idx="3011">
                  <c:v>41407.09097222222</c:v>
                </c:pt>
                <c:pt idx="3012">
                  <c:v>41407.091666666667</c:v>
                </c:pt>
                <c:pt idx="3013">
                  <c:v>41407.092361111114</c:v>
                </c:pt>
                <c:pt idx="3014">
                  <c:v>41407.093055555553</c:v>
                </c:pt>
                <c:pt idx="3015">
                  <c:v>41407.09375</c:v>
                </c:pt>
                <c:pt idx="3016">
                  <c:v>41407.094444444447</c:v>
                </c:pt>
                <c:pt idx="3017">
                  <c:v>41407.095138888886</c:v>
                </c:pt>
                <c:pt idx="3018">
                  <c:v>41407.095833333333</c:v>
                </c:pt>
                <c:pt idx="3019">
                  <c:v>41407.09652777778</c:v>
                </c:pt>
                <c:pt idx="3020">
                  <c:v>41407.097222222219</c:v>
                </c:pt>
                <c:pt idx="3021">
                  <c:v>41407.097916666666</c:v>
                </c:pt>
                <c:pt idx="3022">
                  <c:v>41407.098611111112</c:v>
                </c:pt>
                <c:pt idx="3023">
                  <c:v>41407.099305555559</c:v>
                </c:pt>
                <c:pt idx="3024">
                  <c:v>41407.1</c:v>
                </c:pt>
                <c:pt idx="3025">
                  <c:v>41407.100694444445</c:v>
                </c:pt>
                <c:pt idx="3026">
                  <c:v>41407.101388888892</c:v>
                </c:pt>
                <c:pt idx="3027">
                  <c:v>41407.102083333331</c:v>
                </c:pt>
                <c:pt idx="3028">
                  <c:v>41407.102777777778</c:v>
                </c:pt>
                <c:pt idx="3029">
                  <c:v>41407.103472222225</c:v>
                </c:pt>
                <c:pt idx="3030">
                  <c:v>41407.104166666664</c:v>
                </c:pt>
                <c:pt idx="3031">
                  <c:v>41407.104861111111</c:v>
                </c:pt>
                <c:pt idx="3032">
                  <c:v>41407.105555555558</c:v>
                </c:pt>
                <c:pt idx="3033">
                  <c:v>41407.106249999997</c:v>
                </c:pt>
                <c:pt idx="3034">
                  <c:v>41407.106944444444</c:v>
                </c:pt>
                <c:pt idx="3035">
                  <c:v>41407.107638888891</c:v>
                </c:pt>
                <c:pt idx="3036">
                  <c:v>41407.10833333333</c:v>
                </c:pt>
                <c:pt idx="3037">
                  <c:v>41407.109027777777</c:v>
                </c:pt>
                <c:pt idx="3038">
                  <c:v>41407.109722222223</c:v>
                </c:pt>
                <c:pt idx="3039">
                  <c:v>41407.11041666667</c:v>
                </c:pt>
                <c:pt idx="3040">
                  <c:v>41407.111111111109</c:v>
                </c:pt>
                <c:pt idx="3041">
                  <c:v>41407.111805555556</c:v>
                </c:pt>
                <c:pt idx="3042">
                  <c:v>41407.112500000003</c:v>
                </c:pt>
                <c:pt idx="3043">
                  <c:v>41407.113194444442</c:v>
                </c:pt>
                <c:pt idx="3044">
                  <c:v>41407.113888888889</c:v>
                </c:pt>
                <c:pt idx="3045">
                  <c:v>41407.114583333336</c:v>
                </c:pt>
                <c:pt idx="3046">
                  <c:v>41407.115277777775</c:v>
                </c:pt>
                <c:pt idx="3047">
                  <c:v>41407.115972222222</c:v>
                </c:pt>
                <c:pt idx="3048">
                  <c:v>41407.116666666669</c:v>
                </c:pt>
                <c:pt idx="3049">
                  <c:v>41407.117361111108</c:v>
                </c:pt>
                <c:pt idx="3050">
                  <c:v>41407.118055555555</c:v>
                </c:pt>
                <c:pt idx="3051">
                  <c:v>41407.118750000001</c:v>
                </c:pt>
                <c:pt idx="3052">
                  <c:v>41407.119444444441</c:v>
                </c:pt>
                <c:pt idx="3053">
                  <c:v>41407.120138888888</c:v>
                </c:pt>
                <c:pt idx="3054">
                  <c:v>41407.120833333334</c:v>
                </c:pt>
                <c:pt idx="3055">
                  <c:v>41407.121527777781</c:v>
                </c:pt>
                <c:pt idx="3056">
                  <c:v>41407.12222222222</c:v>
                </c:pt>
                <c:pt idx="3057">
                  <c:v>41407.122916666667</c:v>
                </c:pt>
                <c:pt idx="3058">
                  <c:v>41407.123611111114</c:v>
                </c:pt>
                <c:pt idx="3059">
                  <c:v>41407.124305555553</c:v>
                </c:pt>
                <c:pt idx="3060">
                  <c:v>41407.125</c:v>
                </c:pt>
                <c:pt idx="3061">
                  <c:v>41407.125694444447</c:v>
                </c:pt>
                <c:pt idx="3062">
                  <c:v>41407.126388888886</c:v>
                </c:pt>
                <c:pt idx="3063">
                  <c:v>41407.127083333333</c:v>
                </c:pt>
                <c:pt idx="3064">
                  <c:v>41407.12777777778</c:v>
                </c:pt>
                <c:pt idx="3065">
                  <c:v>41407.128472222219</c:v>
                </c:pt>
                <c:pt idx="3066">
                  <c:v>41407.129166666666</c:v>
                </c:pt>
                <c:pt idx="3067">
                  <c:v>41407.129861111112</c:v>
                </c:pt>
                <c:pt idx="3068">
                  <c:v>41407.130555555559</c:v>
                </c:pt>
                <c:pt idx="3069">
                  <c:v>41407.131249999999</c:v>
                </c:pt>
                <c:pt idx="3070">
                  <c:v>41407.131944444445</c:v>
                </c:pt>
                <c:pt idx="3071">
                  <c:v>41407.132638888892</c:v>
                </c:pt>
                <c:pt idx="3072">
                  <c:v>41407.133333333331</c:v>
                </c:pt>
                <c:pt idx="3073">
                  <c:v>41407.134027777778</c:v>
                </c:pt>
                <c:pt idx="3074">
                  <c:v>41407.134722222225</c:v>
                </c:pt>
                <c:pt idx="3075">
                  <c:v>41407.135416666664</c:v>
                </c:pt>
                <c:pt idx="3076">
                  <c:v>41407.136111111111</c:v>
                </c:pt>
                <c:pt idx="3077">
                  <c:v>41407.136805555558</c:v>
                </c:pt>
                <c:pt idx="3078">
                  <c:v>41407.137499999997</c:v>
                </c:pt>
                <c:pt idx="3079">
                  <c:v>41407.138194444444</c:v>
                </c:pt>
                <c:pt idx="3080">
                  <c:v>41407.138888888891</c:v>
                </c:pt>
                <c:pt idx="3081">
                  <c:v>41407.13958333333</c:v>
                </c:pt>
                <c:pt idx="3082">
                  <c:v>41407.140277777777</c:v>
                </c:pt>
                <c:pt idx="3083">
                  <c:v>41407.140972222223</c:v>
                </c:pt>
                <c:pt idx="3084">
                  <c:v>41407.14166666667</c:v>
                </c:pt>
                <c:pt idx="3085">
                  <c:v>41407.142361111109</c:v>
                </c:pt>
                <c:pt idx="3086">
                  <c:v>41407.143055555556</c:v>
                </c:pt>
                <c:pt idx="3087">
                  <c:v>41407.143750000003</c:v>
                </c:pt>
                <c:pt idx="3088">
                  <c:v>41407.144444444442</c:v>
                </c:pt>
                <c:pt idx="3089">
                  <c:v>41407.145138888889</c:v>
                </c:pt>
                <c:pt idx="3090">
                  <c:v>41407.145833333336</c:v>
                </c:pt>
                <c:pt idx="3091">
                  <c:v>41407.146527777775</c:v>
                </c:pt>
                <c:pt idx="3092">
                  <c:v>41407.147222222222</c:v>
                </c:pt>
                <c:pt idx="3093">
                  <c:v>41407.147916666669</c:v>
                </c:pt>
                <c:pt idx="3094">
                  <c:v>41407.148611111108</c:v>
                </c:pt>
                <c:pt idx="3095">
                  <c:v>41407.149305555555</c:v>
                </c:pt>
                <c:pt idx="3096">
                  <c:v>41407.15</c:v>
                </c:pt>
                <c:pt idx="3097">
                  <c:v>41407.150694444441</c:v>
                </c:pt>
                <c:pt idx="3098">
                  <c:v>41407.151388888888</c:v>
                </c:pt>
                <c:pt idx="3099">
                  <c:v>41407.152083333334</c:v>
                </c:pt>
                <c:pt idx="3100">
                  <c:v>41407.152777777781</c:v>
                </c:pt>
                <c:pt idx="3101">
                  <c:v>41407.15347222222</c:v>
                </c:pt>
                <c:pt idx="3102">
                  <c:v>41407.154166666667</c:v>
                </c:pt>
                <c:pt idx="3103">
                  <c:v>41407.154861111114</c:v>
                </c:pt>
                <c:pt idx="3104">
                  <c:v>41407.155555555553</c:v>
                </c:pt>
                <c:pt idx="3105">
                  <c:v>41407.15625</c:v>
                </c:pt>
                <c:pt idx="3106">
                  <c:v>41407.156944444447</c:v>
                </c:pt>
                <c:pt idx="3107">
                  <c:v>41407.157638888886</c:v>
                </c:pt>
                <c:pt idx="3108">
                  <c:v>41407.158333333333</c:v>
                </c:pt>
                <c:pt idx="3109">
                  <c:v>41407.15902777778</c:v>
                </c:pt>
                <c:pt idx="3110">
                  <c:v>41407.159722222219</c:v>
                </c:pt>
                <c:pt idx="3111">
                  <c:v>41407.160416666666</c:v>
                </c:pt>
                <c:pt idx="3112">
                  <c:v>41407.161111111112</c:v>
                </c:pt>
                <c:pt idx="3113">
                  <c:v>41407.161805555559</c:v>
                </c:pt>
                <c:pt idx="3114">
                  <c:v>41407.162499999999</c:v>
                </c:pt>
                <c:pt idx="3115">
                  <c:v>41407.163194444445</c:v>
                </c:pt>
                <c:pt idx="3116">
                  <c:v>41407.163888888892</c:v>
                </c:pt>
                <c:pt idx="3117">
                  <c:v>41407.164583333331</c:v>
                </c:pt>
                <c:pt idx="3118">
                  <c:v>41407.165277777778</c:v>
                </c:pt>
                <c:pt idx="3119">
                  <c:v>41407.165972222225</c:v>
                </c:pt>
                <c:pt idx="3120">
                  <c:v>41407.166666666664</c:v>
                </c:pt>
                <c:pt idx="3121">
                  <c:v>41407.167361111111</c:v>
                </c:pt>
                <c:pt idx="3122">
                  <c:v>41407.168055555558</c:v>
                </c:pt>
                <c:pt idx="3123">
                  <c:v>41407.168749999997</c:v>
                </c:pt>
                <c:pt idx="3124">
                  <c:v>41407.169444444444</c:v>
                </c:pt>
                <c:pt idx="3125">
                  <c:v>41407.170138888891</c:v>
                </c:pt>
                <c:pt idx="3126">
                  <c:v>41407.17083333333</c:v>
                </c:pt>
                <c:pt idx="3127">
                  <c:v>41407.171527777777</c:v>
                </c:pt>
                <c:pt idx="3128">
                  <c:v>41407.172222222223</c:v>
                </c:pt>
                <c:pt idx="3129">
                  <c:v>41407.17291666667</c:v>
                </c:pt>
                <c:pt idx="3130">
                  <c:v>41407.173611111109</c:v>
                </c:pt>
                <c:pt idx="3131">
                  <c:v>41407.174305555556</c:v>
                </c:pt>
                <c:pt idx="3132">
                  <c:v>41407.175000000003</c:v>
                </c:pt>
                <c:pt idx="3133">
                  <c:v>41407.175694444442</c:v>
                </c:pt>
                <c:pt idx="3134">
                  <c:v>41407.176388888889</c:v>
                </c:pt>
                <c:pt idx="3135">
                  <c:v>41407.177083333336</c:v>
                </c:pt>
                <c:pt idx="3136">
                  <c:v>41407.177777777775</c:v>
                </c:pt>
                <c:pt idx="3137">
                  <c:v>41407.178472222222</c:v>
                </c:pt>
                <c:pt idx="3138">
                  <c:v>41407.179166666669</c:v>
                </c:pt>
                <c:pt idx="3139">
                  <c:v>41407.179861111108</c:v>
                </c:pt>
                <c:pt idx="3140">
                  <c:v>41407.180555555555</c:v>
                </c:pt>
                <c:pt idx="3141">
                  <c:v>41407.181250000001</c:v>
                </c:pt>
                <c:pt idx="3142">
                  <c:v>41407.181944444441</c:v>
                </c:pt>
                <c:pt idx="3143">
                  <c:v>41407.182638888888</c:v>
                </c:pt>
                <c:pt idx="3144">
                  <c:v>41407.183333333334</c:v>
                </c:pt>
                <c:pt idx="3145">
                  <c:v>41407.184027777781</c:v>
                </c:pt>
                <c:pt idx="3146">
                  <c:v>41407.18472222222</c:v>
                </c:pt>
                <c:pt idx="3147">
                  <c:v>41407.185416666667</c:v>
                </c:pt>
                <c:pt idx="3148">
                  <c:v>41407.186111111114</c:v>
                </c:pt>
                <c:pt idx="3149">
                  <c:v>41407.186805555553</c:v>
                </c:pt>
                <c:pt idx="3150">
                  <c:v>41407.1875</c:v>
                </c:pt>
                <c:pt idx="3151">
                  <c:v>41407.188194444447</c:v>
                </c:pt>
                <c:pt idx="3152">
                  <c:v>41407.188888888886</c:v>
                </c:pt>
                <c:pt idx="3153">
                  <c:v>41407.189583333333</c:v>
                </c:pt>
                <c:pt idx="3154">
                  <c:v>41407.19027777778</c:v>
                </c:pt>
                <c:pt idx="3155">
                  <c:v>41407.190972222219</c:v>
                </c:pt>
                <c:pt idx="3156">
                  <c:v>41407.191666666666</c:v>
                </c:pt>
                <c:pt idx="3157">
                  <c:v>41407.192361111112</c:v>
                </c:pt>
                <c:pt idx="3158">
                  <c:v>41407.193055555559</c:v>
                </c:pt>
                <c:pt idx="3159">
                  <c:v>41407.193749999999</c:v>
                </c:pt>
                <c:pt idx="3160">
                  <c:v>41407.194444444445</c:v>
                </c:pt>
                <c:pt idx="3161">
                  <c:v>41407.195138888892</c:v>
                </c:pt>
                <c:pt idx="3162">
                  <c:v>41407.195833333331</c:v>
                </c:pt>
                <c:pt idx="3163">
                  <c:v>41407.196527777778</c:v>
                </c:pt>
                <c:pt idx="3164">
                  <c:v>41407.197222222225</c:v>
                </c:pt>
                <c:pt idx="3165">
                  <c:v>41407.197916666664</c:v>
                </c:pt>
                <c:pt idx="3166">
                  <c:v>41407.198611111111</c:v>
                </c:pt>
                <c:pt idx="3167">
                  <c:v>41407.199305555558</c:v>
                </c:pt>
                <c:pt idx="3168">
                  <c:v>41407.199999999997</c:v>
                </c:pt>
                <c:pt idx="3169">
                  <c:v>41407.200694444444</c:v>
                </c:pt>
                <c:pt idx="3170">
                  <c:v>41407.201388888891</c:v>
                </c:pt>
                <c:pt idx="3171">
                  <c:v>41407.20208333333</c:v>
                </c:pt>
                <c:pt idx="3172">
                  <c:v>41407.202777777777</c:v>
                </c:pt>
                <c:pt idx="3173">
                  <c:v>41407.203472222223</c:v>
                </c:pt>
                <c:pt idx="3174">
                  <c:v>41407.20416666667</c:v>
                </c:pt>
                <c:pt idx="3175">
                  <c:v>41407.204861111109</c:v>
                </c:pt>
                <c:pt idx="3176">
                  <c:v>41407.205555555556</c:v>
                </c:pt>
                <c:pt idx="3177">
                  <c:v>41407.206250000003</c:v>
                </c:pt>
                <c:pt idx="3178">
                  <c:v>41407.206944444442</c:v>
                </c:pt>
                <c:pt idx="3179">
                  <c:v>41407.207638888889</c:v>
                </c:pt>
                <c:pt idx="3180">
                  <c:v>41407.208333333336</c:v>
                </c:pt>
                <c:pt idx="3181">
                  <c:v>41407.209027777775</c:v>
                </c:pt>
                <c:pt idx="3182">
                  <c:v>41407.209722222222</c:v>
                </c:pt>
                <c:pt idx="3183">
                  <c:v>41407.210416666669</c:v>
                </c:pt>
                <c:pt idx="3184">
                  <c:v>41407.211111111108</c:v>
                </c:pt>
                <c:pt idx="3185">
                  <c:v>41407.211805555555</c:v>
                </c:pt>
                <c:pt idx="3186">
                  <c:v>41407.212500000001</c:v>
                </c:pt>
                <c:pt idx="3187">
                  <c:v>41407.213194444441</c:v>
                </c:pt>
                <c:pt idx="3188">
                  <c:v>41407.213888888888</c:v>
                </c:pt>
                <c:pt idx="3189">
                  <c:v>41407.214583333334</c:v>
                </c:pt>
                <c:pt idx="3190">
                  <c:v>41407.215277777781</c:v>
                </c:pt>
                <c:pt idx="3191">
                  <c:v>41407.21597222222</c:v>
                </c:pt>
                <c:pt idx="3192">
                  <c:v>41407.216666666667</c:v>
                </c:pt>
                <c:pt idx="3193">
                  <c:v>41407.217361111114</c:v>
                </c:pt>
                <c:pt idx="3194">
                  <c:v>41407.218055555553</c:v>
                </c:pt>
                <c:pt idx="3195">
                  <c:v>41407.21875</c:v>
                </c:pt>
                <c:pt idx="3196">
                  <c:v>41407.219444444447</c:v>
                </c:pt>
                <c:pt idx="3197">
                  <c:v>41407.220138888886</c:v>
                </c:pt>
                <c:pt idx="3198">
                  <c:v>41407.220833333333</c:v>
                </c:pt>
                <c:pt idx="3199">
                  <c:v>41407.22152777778</c:v>
                </c:pt>
                <c:pt idx="3200">
                  <c:v>41407.222222222219</c:v>
                </c:pt>
                <c:pt idx="3201">
                  <c:v>41407.222916666666</c:v>
                </c:pt>
                <c:pt idx="3202">
                  <c:v>41407.223611111112</c:v>
                </c:pt>
                <c:pt idx="3203">
                  <c:v>41407.224305555559</c:v>
                </c:pt>
                <c:pt idx="3204">
                  <c:v>41407.224999999999</c:v>
                </c:pt>
                <c:pt idx="3205">
                  <c:v>41407.225694444445</c:v>
                </c:pt>
                <c:pt idx="3206">
                  <c:v>41407.226388888892</c:v>
                </c:pt>
                <c:pt idx="3207">
                  <c:v>41407.227083333331</c:v>
                </c:pt>
                <c:pt idx="3208">
                  <c:v>41407.227777777778</c:v>
                </c:pt>
                <c:pt idx="3209">
                  <c:v>41407.228472222225</c:v>
                </c:pt>
                <c:pt idx="3210">
                  <c:v>41407.229166666664</c:v>
                </c:pt>
                <c:pt idx="3211">
                  <c:v>41407.229861111111</c:v>
                </c:pt>
                <c:pt idx="3212">
                  <c:v>41407.230555555558</c:v>
                </c:pt>
                <c:pt idx="3213">
                  <c:v>41407.231249999997</c:v>
                </c:pt>
                <c:pt idx="3214">
                  <c:v>41407.231944444444</c:v>
                </c:pt>
                <c:pt idx="3215">
                  <c:v>41407.232638888891</c:v>
                </c:pt>
                <c:pt idx="3216">
                  <c:v>41407.23333333333</c:v>
                </c:pt>
                <c:pt idx="3217">
                  <c:v>41407.234027777777</c:v>
                </c:pt>
                <c:pt idx="3218">
                  <c:v>41407.234722222223</c:v>
                </c:pt>
                <c:pt idx="3219">
                  <c:v>41407.23541666667</c:v>
                </c:pt>
                <c:pt idx="3220">
                  <c:v>41407.236111111109</c:v>
                </c:pt>
                <c:pt idx="3221">
                  <c:v>41407.236805555556</c:v>
                </c:pt>
                <c:pt idx="3222">
                  <c:v>41407.237500000003</c:v>
                </c:pt>
                <c:pt idx="3223">
                  <c:v>41407.238194444442</c:v>
                </c:pt>
                <c:pt idx="3224">
                  <c:v>41407.238888888889</c:v>
                </c:pt>
                <c:pt idx="3225">
                  <c:v>41407.239583333336</c:v>
                </c:pt>
                <c:pt idx="3226">
                  <c:v>41407.240277777775</c:v>
                </c:pt>
                <c:pt idx="3227">
                  <c:v>41407.240972222222</c:v>
                </c:pt>
                <c:pt idx="3228">
                  <c:v>41407.241666666669</c:v>
                </c:pt>
                <c:pt idx="3229">
                  <c:v>41407.242361111108</c:v>
                </c:pt>
                <c:pt idx="3230">
                  <c:v>41407.243055555555</c:v>
                </c:pt>
                <c:pt idx="3231">
                  <c:v>41407.243750000001</c:v>
                </c:pt>
                <c:pt idx="3232">
                  <c:v>41407.244444444441</c:v>
                </c:pt>
                <c:pt idx="3233">
                  <c:v>41407.245138888888</c:v>
                </c:pt>
                <c:pt idx="3234">
                  <c:v>41407.245833333334</c:v>
                </c:pt>
                <c:pt idx="3235">
                  <c:v>41407.246527777781</c:v>
                </c:pt>
                <c:pt idx="3236">
                  <c:v>41407.24722222222</c:v>
                </c:pt>
                <c:pt idx="3237">
                  <c:v>41407.247916666667</c:v>
                </c:pt>
                <c:pt idx="3238">
                  <c:v>41407.248611111114</c:v>
                </c:pt>
                <c:pt idx="3239">
                  <c:v>41407.249305555553</c:v>
                </c:pt>
                <c:pt idx="3240">
                  <c:v>41407.25</c:v>
                </c:pt>
                <c:pt idx="3241">
                  <c:v>41407.250694444447</c:v>
                </c:pt>
                <c:pt idx="3242">
                  <c:v>41407.251388888886</c:v>
                </c:pt>
                <c:pt idx="3243">
                  <c:v>41407.252083333333</c:v>
                </c:pt>
                <c:pt idx="3244">
                  <c:v>41407.25277777778</c:v>
                </c:pt>
                <c:pt idx="3245">
                  <c:v>41407.253472222219</c:v>
                </c:pt>
                <c:pt idx="3246">
                  <c:v>41407.254166666666</c:v>
                </c:pt>
                <c:pt idx="3247">
                  <c:v>41407.254861111112</c:v>
                </c:pt>
                <c:pt idx="3248">
                  <c:v>41407.255555555559</c:v>
                </c:pt>
                <c:pt idx="3249">
                  <c:v>41407.256249999999</c:v>
                </c:pt>
                <c:pt idx="3250">
                  <c:v>41407.256944444445</c:v>
                </c:pt>
                <c:pt idx="3251">
                  <c:v>41407.257638888892</c:v>
                </c:pt>
                <c:pt idx="3252">
                  <c:v>41407.258333333331</c:v>
                </c:pt>
                <c:pt idx="3253">
                  <c:v>41407.259027777778</c:v>
                </c:pt>
                <c:pt idx="3254">
                  <c:v>41407.259722222225</c:v>
                </c:pt>
                <c:pt idx="3255">
                  <c:v>41407.260416666664</c:v>
                </c:pt>
                <c:pt idx="3256">
                  <c:v>41407.261111111111</c:v>
                </c:pt>
                <c:pt idx="3257">
                  <c:v>41407.261805555558</c:v>
                </c:pt>
                <c:pt idx="3258">
                  <c:v>41407.262499999997</c:v>
                </c:pt>
                <c:pt idx="3259">
                  <c:v>41407.263194444444</c:v>
                </c:pt>
                <c:pt idx="3260">
                  <c:v>41407.263888888891</c:v>
                </c:pt>
                <c:pt idx="3261">
                  <c:v>41407.26458333333</c:v>
                </c:pt>
                <c:pt idx="3262">
                  <c:v>41407.265277777777</c:v>
                </c:pt>
                <c:pt idx="3263">
                  <c:v>41407.265972222223</c:v>
                </c:pt>
                <c:pt idx="3264">
                  <c:v>41407.26666666667</c:v>
                </c:pt>
                <c:pt idx="3265">
                  <c:v>41407.267361111109</c:v>
                </c:pt>
                <c:pt idx="3266">
                  <c:v>41407.268055555556</c:v>
                </c:pt>
                <c:pt idx="3267">
                  <c:v>41407.268750000003</c:v>
                </c:pt>
                <c:pt idx="3268">
                  <c:v>41407.269444444442</c:v>
                </c:pt>
                <c:pt idx="3269">
                  <c:v>41407.270138888889</c:v>
                </c:pt>
                <c:pt idx="3270">
                  <c:v>41407.270833333336</c:v>
                </c:pt>
                <c:pt idx="3271">
                  <c:v>41407.271527777775</c:v>
                </c:pt>
                <c:pt idx="3272">
                  <c:v>41407.272222222222</c:v>
                </c:pt>
                <c:pt idx="3273">
                  <c:v>41407.272916666669</c:v>
                </c:pt>
                <c:pt idx="3274">
                  <c:v>41407.273611111108</c:v>
                </c:pt>
                <c:pt idx="3275">
                  <c:v>41407.274305555555</c:v>
                </c:pt>
                <c:pt idx="3276">
                  <c:v>41407.275000000001</c:v>
                </c:pt>
                <c:pt idx="3277">
                  <c:v>41407.275694444441</c:v>
                </c:pt>
                <c:pt idx="3278">
                  <c:v>41407.276388888888</c:v>
                </c:pt>
                <c:pt idx="3279">
                  <c:v>41407.277083333334</c:v>
                </c:pt>
                <c:pt idx="3280">
                  <c:v>41407.277777777781</c:v>
                </c:pt>
                <c:pt idx="3281">
                  <c:v>41407.27847222222</c:v>
                </c:pt>
                <c:pt idx="3282">
                  <c:v>41407.279166666667</c:v>
                </c:pt>
                <c:pt idx="3283">
                  <c:v>41407.279861111114</c:v>
                </c:pt>
                <c:pt idx="3284">
                  <c:v>41407.280555555553</c:v>
                </c:pt>
                <c:pt idx="3285">
                  <c:v>41407.28125</c:v>
                </c:pt>
                <c:pt idx="3286">
                  <c:v>41407.281944444447</c:v>
                </c:pt>
                <c:pt idx="3287">
                  <c:v>41407.282638888886</c:v>
                </c:pt>
                <c:pt idx="3288">
                  <c:v>41407.283333333333</c:v>
                </c:pt>
                <c:pt idx="3289">
                  <c:v>41407.28402777778</c:v>
                </c:pt>
                <c:pt idx="3290">
                  <c:v>41407.284722222219</c:v>
                </c:pt>
                <c:pt idx="3291">
                  <c:v>41407.285416666666</c:v>
                </c:pt>
                <c:pt idx="3292">
                  <c:v>41407.286111111112</c:v>
                </c:pt>
                <c:pt idx="3293">
                  <c:v>41407.286805555559</c:v>
                </c:pt>
                <c:pt idx="3294">
                  <c:v>41407.287499999999</c:v>
                </c:pt>
                <c:pt idx="3295">
                  <c:v>41407.288194444445</c:v>
                </c:pt>
                <c:pt idx="3296">
                  <c:v>41407.288888888892</c:v>
                </c:pt>
                <c:pt idx="3297">
                  <c:v>41407.289583333331</c:v>
                </c:pt>
                <c:pt idx="3298">
                  <c:v>41407.290277777778</c:v>
                </c:pt>
                <c:pt idx="3299">
                  <c:v>41407.290972222225</c:v>
                </c:pt>
                <c:pt idx="3300">
                  <c:v>41407.291666666664</c:v>
                </c:pt>
                <c:pt idx="3301">
                  <c:v>41407.292361111111</c:v>
                </c:pt>
                <c:pt idx="3302">
                  <c:v>41407.293055555558</c:v>
                </c:pt>
                <c:pt idx="3303">
                  <c:v>41407.293749999997</c:v>
                </c:pt>
                <c:pt idx="3304">
                  <c:v>41407.294444444444</c:v>
                </c:pt>
                <c:pt idx="3305">
                  <c:v>41407.295138888891</c:v>
                </c:pt>
                <c:pt idx="3306">
                  <c:v>41407.29583333333</c:v>
                </c:pt>
                <c:pt idx="3307">
                  <c:v>41407.296527777777</c:v>
                </c:pt>
                <c:pt idx="3308">
                  <c:v>41407.297222222223</c:v>
                </c:pt>
                <c:pt idx="3309">
                  <c:v>41407.29791666667</c:v>
                </c:pt>
                <c:pt idx="3310">
                  <c:v>41407.298611111109</c:v>
                </c:pt>
                <c:pt idx="3311">
                  <c:v>41407.299305555556</c:v>
                </c:pt>
                <c:pt idx="3312">
                  <c:v>41407.300000000003</c:v>
                </c:pt>
                <c:pt idx="3313">
                  <c:v>41407.300694444442</c:v>
                </c:pt>
                <c:pt idx="3314">
                  <c:v>41407.301388888889</c:v>
                </c:pt>
                <c:pt idx="3315">
                  <c:v>41407.302083333336</c:v>
                </c:pt>
                <c:pt idx="3316">
                  <c:v>41407.302777777775</c:v>
                </c:pt>
                <c:pt idx="3317">
                  <c:v>41407.303472222222</c:v>
                </c:pt>
                <c:pt idx="3318">
                  <c:v>41407.304166666669</c:v>
                </c:pt>
                <c:pt idx="3319">
                  <c:v>41407.304861111108</c:v>
                </c:pt>
                <c:pt idx="3320">
                  <c:v>41407.305555555555</c:v>
                </c:pt>
                <c:pt idx="3321">
                  <c:v>41407.306250000001</c:v>
                </c:pt>
                <c:pt idx="3322">
                  <c:v>41407.306944444441</c:v>
                </c:pt>
                <c:pt idx="3323">
                  <c:v>41407.307638888888</c:v>
                </c:pt>
                <c:pt idx="3324">
                  <c:v>41407.308333333334</c:v>
                </c:pt>
                <c:pt idx="3325">
                  <c:v>41407.309027777781</c:v>
                </c:pt>
                <c:pt idx="3326">
                  <c:v>41407.30972222222</c:v>
                </c:pt>
                <c:pt idx="3327">
                  <c:v>41407.310416666667</c:v>
                </c:pt>
                <c:pt idx="3328">
                  <c:v>41407.311111111114</c:v>
                </c:pt>
                <c:pt idx="3329">
                  <c:v>41407.311805555553</c:v>
                </c:pt>
                <c:pt idx="3330">
                  <c:v>41407.3125</c:v>
                </c:pt>
                <c:pt idx="3331">
                  <c:v>41407.313194444447</c:v>
                </c:pt>
                <c:pt idx="3332">
                  <c:v>41407.313888888886</c:v>
                </c:pt>
                <c:pt idx="3333">
                  <c:v>41407.314583333333</c:v>
                </c:pt>
                <c:pt idx="3334">
                  <c:v>41407.31527777778</c:v>
                </c:pt>
                <c:pt idx="3335">
                  <c:v>41407.315972222219</c:v>
                </c:pt>
                <c:pt idx="3336">
                  <c:v>41407.316666666666</c:v>
                </c:pt>
                <c:pt idx="3337">
                  <c:v>41407.317361111112</c:v>
                </c:pt>
                <c:pt idx="3338">
                  <c:v>41407.318055555559</c:v>
                </c:pt>
                <c:pt idx="3339">
                  <c:v>41407.318749999999</c:v>
                </c:pt>
                <c:pt idx="3340">
                  <c:v>41407.319444444445</c:v>
                </c:pt>
                <c:pt idx="3341">
                  <c:v>41407.320138888892</c:v>
                </c:pt>
                <c:pt idx="3342">
                  <c:v>41407.320833333331</c:v>
                </c:pt>
                <c:pt idx="3343">
                  <c:v>41407.321527777778</c:v>
                </c:pt>
                <c:pt idx="3344">
                  <c:v>41407.322222222225</c:v>
                </c:pt>
                <c:pt idx="3345">
                  <c:v>41407.322916666664</c:v>
                </c:pt>
                <c:pt idx="3346">
                  <c:v>41407.323611111111</c:v>
                </c:pt>
                <c:pt idx="3347">
                  <c:v>41407.324305555558</c:v>
                </c:pt>
                <c:pt idx="3348">
                  <c:v>41407.324999999997</c:v>
                </c:pt>
                <c:pt idx="3349">
                  <c:v>41407.325694444444</c:v>
                </c:pt>
                <c:pt idx="3350">
                  <c:v>41407.326388888891</c:v>
                </c:pt>
                <c:pt idx="3351">
                  <c:v>41407.32708333333</c:v>
                </c:pt>
                <c:pt idx="3352">
                  <c:v>41407.327777777777</c:v>
                </c:pt>
                <c:pt idx="3353">
                  <c:v>41407.328472222223</c:v>
                </c:pt>
                <c:pt idx="3354">
                  <c:v>41407.32916666667</c:v>
                </c:pt>
                <c:pt idx="3355">
                  <c:v>41407.329861111109</c:v>
                </c:pt>
                <c:pt idx="3356">
                  <c:v>41407.330555555556</c:v>
                </c:pt>
                <c:pt idx="3357">
                  <c:v>41407.331250000003</c:v>
                </c:pt>
                <c:pt idx="3358">
                  <c:v>41407.331944444442</c:v>
                </c:pt>
                <c:pt idx="3359">
                  <c:v>41407.332638888889</c:v>
                </c:pt>
                <c:pt idx="3360">
                  <c:v>41407.333333333336</c:v>
                </c:pt>
                <c:pt idx="3361">
                  <c:v>41407.334027777775</c:v>
                </c:pt>
                <c:pt idx="3362">
                  <c:v>41407.334722222222</c:v>
                </c:pt>
                <c:pt idx="3363">
                  <c:v>41407.335416666669</c:v>
                </c:pt>
                <c:pt idx="3364">
                  <c:v>41407.336111111108</c:v>
                </c:pt>
                <c:pt idx="3365">
                  <c:v>41407.336805555555</c:v>
                </c:pt>
                <c:pt idx="3366">
                  <c:v>41407.337500000001</c:v>
                </c:pt>
                <c:pt idx="3367">
                  <c:v>41407.338194444441</c:v>
                </c:pt>
                <c:pt idx="3368">
                  <c:v>41407.338888888888</c:v>
                </c:pt>
                <c:pt idx="3369">
                  <c:v>41407.339583333334</c:v>
                </c:pt>
                <c:pt idx="3370">
                  <c:v>41407.340277777781</c:v>
                </c:pt>
                <c:pt idx="3371">
                  <c:v>41407.34097222222</c:v>
                </c:pt>
                <c:pt idx="3372">
                  <c:v>41407.341666666667</c:v>
                </c:pt>
                <c:pt idx="3373">
                  <c:v>41407.342361111114</c:v>
                </c:pt>
                <c:pt idx="3374">
                  <c:v>41407.343055555553</c:v>
                </c:pt>
                <c:pt idx="3375">
                  <c:v>41407.34375</c:v>
                </c:pt>
                <c:pt idx="3376">
                  <c:v>41407.344444444447</c:v>
                </c:pt>
                <c:pt idx="3377">
                  <c:v>41407.345138888886</c:v>
                </c:pt>
                <c:pt idx="3378">
                  <c:v>41407.345833333333</c:v>
                </c:pt>
                <c:pt idx="3379">
                  <c:v>41407.34652777778</c:v>
                </c:pt>
                <c:pt idx="3380">
                  <c:v>41407.347222222219</c:v>
                </c:pt>
                <c:pt idx="3381">
                  <c:v>41407.347916666666</c:v>
                </c:pt>
                <c:pt idx="3382">
                  <c:v>41407.348611111112</c:v>
                </c:pt>
                <c:pt idx="3383">
                  <c:v>41407.349305555559</c:v>
                </c:pt>
                <c:pt idx="3384">
                  <c:v>41407.35</c:v>
                </c:pt>
                <c:pt idx="3385">
                  <c:v>41407.350694444445</c:v>
                </c:pt>
                <c:pt idx="3386">
                  <c:v>41407.351388888892</c:v>
                </c:pt>
                <c:pt idx="3387">
                  <c:v>41407.352083333331</c:v>
                </c:pt>
                <c:pt idx="3388">
                  <c:v>41407.352777777778</c:v>
                </c:pt>
                <c:pt idx="3389">
                  <c:v>41407.353472222225</c:v>
                </c:pt>
                <c:pt idx="3390">
                  <c:v>41407.354166666664</c:v>
                </c:pt>
                <c:pt idx="3391">
                  <c:v>41407.354861111111</c:v>
                </c:pt>
                <c:pt idx="3392">
                  <c:v>41407.355555555558</c:v>
                </c:pt>
                <c:pt idx="3393">
                  <c:v>41407.356249999997</c:v>
                </c:pt>
                <c:pt idx="3394">
                  <c:v>41407.356944444444</c:v>
                </c:pt>
                <c:pt idx="3395">
                  <c:v>41407.357638888891</c:v>
                </c:pt>
                <c:pt idx="3396">
                  <c:v>41407.35833333333</c:v>
                </c:pt>
                <c:pt idx="3397">
                  <c:v>41407.359027777777</c:v>
                </c:pt>
                <c:pt idx="3398">
                  <c:v>41407.359722222223</c:v>
                </c:pt>
                <c:pt idx="3399">
                  <c:v>41407.36041666667</c:v>
                </c:pt>
                <c:pt idx="3400">
                  <c:v>41407.361111111109</c:v>
                </c:pt>
                <c:pt idx="3401">
                  <c:v>41407.361805555556</c:v>
                </c:pt>
                <c:pt idx="3402">
                  <c:v>41407.362500000003</c:v>
                </c:pt>
                <c:pt idx="3403">
                  <c:v>41407.363194444442</c:v>
                </c:pt>
                <c:pt idx="3404">
                  <c:v>41407.363888888889</c:v>
                </c:pt>
                <c:pt idx="3405">
                  <c:v>41407.364583333336</c:v>
                </c:pt>
                <c:pt idx="3406">
                  <c:v>41407.365277777775</c:v>
                </c:pt>
                <c:pt idx="3407">
                  <c:v>41407.365972222222</c:v>
                </c:pt>
                <c:pt idx="3408">
                  <c:v>41407.366666666669</c:v>
                </c:pt>
                <c:pt idx="3409">
                  <c:v>41407.367361111108</c:v>
                </c:pt>
                <c:pt idx="3410">
                  <c:v>41407.368055555555</c:v>
                </c:pt>
                <c:pt idx="3411">
                  <c:v>41407.368750000001</c:v>
                </c:pt>
                <c:pt idx="3412">
                  <c:v>41407.369444444441</c:v>
                </c:pt>
                <c:pt idx="3413">
                  <c:v>41407.370138888888</c:v>
                </c:pt>
                <c:pt idx="3414">
                  <c:v>41407.370833333334</c:v>
                </c:pt>
                <c:pt idx="3415">
                  <c:v>41407.371527777781</c:v>
                </c:pt>
                <c:pt idx="3416">
                  <c:v>41407.37222222222</c:v>
                </c:pt>
                <c:pt idx="3417">
                  <c:v>41407.372916666667</c:v>
                </c:pt>
                <c:pt idx="3418">
                  <c:v>41407.373611111114</c:v>
                </c:pt>
                <c:pt idx="3419">
                  <c:v>41407.374305555553</c:v>
                </c:pt>
                <c:pt idx="3420">
                  <c:v>41407.375</c:v>
                </c:pt>
                <c:pt idx="3421">
                  <c:v>41407.375694444447</c:v>
                </c:pt>
                <c:pt idx="3422">
                  <c:v>41407.376388888886</c:v>
                </c:pt>
                <c:pt idx="3423">
                  <c:v>41407.377083333333</c:v>
                </c:pt>
                <c:pt idx="3424">
                  <c:v>41407.37777777778</c:v>
                </c:pt>
                <c:pt idx="3425">
                  <c:v>41407.378472222219</c:v>
                </c:pt>
                <c:pt idx="3426">
                  <c:v>41407.379166666666</c:v>
                </c:pt>
                <c:pt idx="3427">
                  <c:v>41407.379861111112</c:v>
                </c:pt>
                <c:pt idx="3428">
                  <c:v>41407.380555555559</c:v>
                </c:pt>
                <c:pt idx="3429">
                  <c:v>41407.381249999999</c:v>
                </c:pt>
                <c:pt idx="3430">
                  <c:v>41407.381944444445</c:v>
                </c:pt>
                <c:pt idx="3431">
                  <c:v>41407.382638888892</c:v>
                </c:pt>
                <c:pt idx="3432">
                  <c:v>41407.383333333331</c:v>
                </c:pt>
                <c:pt idx="3433">
                  <c:v>41407.384027777778</c:v>
                </c:pt>
                <c:pt idx="3434">
                  <c:v>41407.384722222225</c:v>
                </c:pt>
                <c:pt idx="3435">
                  <c:v>41407.385416666664</c:v>
                </c:pt>
                <c:pt idx="3436">
                  <c:v>41407.386111111111</c:v>
                </c:pt>
                <c:pt idx="3437">
                  <c:v>41407.386805555558</c:v>
                </c:pt>
                <c:pt idx="3438">
                  <c:v>41407.387499999997</c:v>
                </c:pt>
                <c:pt idx="3439">
                  <c:v>41407.388194444444</c:v>
                </c:pt>
                <c:pt idx="3440">
                  <c:v>41407.388888888891</c:v>
                </c:pt>
                <c:pt idx="3441">
                  <c:v>41407.38958333333</c:v>
                </c:pt>
                <c:pt idx="3442">
                  <c:v>41407.390277777777</c:v>
                </c:pt>
                <c:pt idx="3443">
                  <c:v>41407.390972222223</c:v>
                </c:pt>
                <c:pt idx="3444">
                  <c:v>41407.39166666667</c:v>
                </c:pt>
                <c:pt idx="3445">
                  <c:v>41407.392361111109</c:v>
                </c:pt>
                <c:pt idx="3446">
                  <c:v>41407.393055555556</c:v>
                </c:pt>
                <c:pt idx="3447">
                  <c:v>41407.393750000003</c:v>
                </c:pt>
                <c:pt idx="3448">
                  <c:v>41407.394444444442</c:v>
                </c:pt>
                <c:pt idx="3449">
                  <c:v>41407.395138888889</c:v>
                </c:pt>
                <c:pt idx="3450">
                  <c:v>41407.395833333336</c:v>
                </c:pt>
                <c:pt idx="3451">
                  <c:v>41407.396527777775</c:v>
                </c:pt>
                <c:pt idx="3452">
                  <c:v>41407.397222222222</c:v>
                </c:pt>
                <c:pt idx="3453">
                  <c:v>41407.397916666669</c:v>
                </c:pt>
                <c:pt idx="3454">
                  <c:v>41407.398611111108</c:v>
                </c:pt>
                <c:pt idx="3455">
                  <c:v>41407.399305555555</c:v>
                </c:pt>
                <c:pt idx="3456">
                  <c:v>41407.4</c:v>
                </c:pt>
                <c:pt idx="3457">
                  <c:v>41407.400694444441</c:v>
                </c:pt>
                <c:pt idx="3458">
                  <c:v>41407.401388888888</c:v>
                </c:pt>
                <c:pt idx="3459">
                  <c:v>41407.402083333334</c:v>
                </c:pt>
                <c:pt idx="3460">
                  <c:v>41407.402777777781</c:v>
                </c:pt>
                <c:pt idx="3461">
                  <c:v>41407.40347222222</c:v>
                </c:pt>
                <c:pt idx="3462">
                  <c:v>41407.404166666667</c:v>
                </c:pt>
                <c:pt idx="3463">
                  <c:v>41407.404861111114</c:v>
                </c:pt>
                <c:pt idx="3464">
                  <c:v>41407.405555555553</c:v>
                </c:pt>
                <c:pt idx="3465">
                  <c:v>41407.40625</c:v>
                </c:pt>
                <c:pt idx="3466">
                  <c:v>41407.406944444447</c:v>
                </c:pt>
                <c:pt idx="3467">
                  <c:v>41407.407638888886</c:v>
                </c:pt>
                <c:pt idx="3468">
                  <c:v>41407.408333333333</c:v>
                </c:pt>
                <c:pt idx="3469">
                  <c:v>41407.40902777778</c:v>
                </c:pt>
                <c:pt idx="3470">
                  <c:v>41407.409722222219</c:v>
                </c:pt>
                <c:pt idx="3471">
                  <c:v>41407.410416666666</c:v>
                </c:pt>
                <c:pt idx="3472">
                  <c:v>41407.411111111112</c:v>
                </c:pt>
                <c:pt idx="3473">
                  <c:v>41407.411805555559</c:v>
                </c:pt>
                <c:pt idx="3474">
                  <c:v>41407.412499999999</c:v>
                </c:pt>
                <c:pt idx="3475">
                  <c:v>41407.413194444445</c:v>
                </c:pt>
                <c:pt idx="3476">
                  <c:v>41407.413888888892</c:v>
                </c:pt>
                <c:pt idx="3477">
                  <c:v>41407.414583333331</c:v>
                </c:pt>
                <c:pt idx="3478">
                  <c:v>41407.415277777778</c:v>
                </c:pt>
                <c:pt idx="3479">
                  <c:v>41407.415972222225</c:v>
                </c:pt>
                <c:pt idx="3480">
                  <c:v>41407.416666666664</c:v>
                </c:pt>
                <c:pt idx="3481">
                  <c:v>41407.417361111111</c:v>
                </c:pt>
                <c:pt idx="3482">
                  <c:v>41407.418055555558</c:v>
                </c:pt>
                <c:pt idx="3483">
                  <c:v>41407.418749999997</c:v>
                </c:pt>
                <c:pt idx="3484">
                  <c:v>41407.419444444444</c:v>
                </c:pt>
                <c:pt idx="3485">
                  <c:v>41407.420138888891</c:v>
                </c:pt>
                <c:pt idx="3486">
                  <c:v>41407.42083333333</c:v>
                </c:pt>
                <c:pt idx="3487">
                  <c:v>41407.421527777777</c:v>
                </c:pt>
                <c:pt idx="3488">
                  <c:v>41407.422222222223</c:v>
                </c:pt>
                <c:pt idx="3489">
                  <c:v>41407.42291666667</c:v>
                </c:pt>
                <c:pt idx="3490">
                  <c:v>41407.423611111109</c:v>
                </c:pt>
                <c:pt idx="3491">
                  <c:v>41407.424305555556</c:v>
                </c:pt>
                <c:pt idx="3492">
                  <c:v>41407.425000000003</c:v>
                </c:pt>
                <c:pt idx="3493">
                  <c:v>41407.425694444442</c:v>
                </c:pt>
                <c:pt idx="3494">
                  <c:v>41407.426388888889</c:v>
                </c:pt>
                <c:pt idx="3495">
                  <c:v>41407.427083333336</c:v>
                </c:pt>
                <c:pt idx="3496">
                  <c:v>41407.427777777775</c:v>
                </c:pt>
                <c:pt idx="3497">
                  <c:v>41407.428472222222</c:v>
                </c:pt>
                <c:pt idx="3498">
                  <c:v>41407.429166666669</c:v>
                </c:pt>
                <c:pt idx="3499">
                  <c:v>41407.429861111108</c:v>
                </c:pt>
                <c:pt idx="3500">
                  <c:v>41407.430555555555</c:v>
                </c:pt>
                <c:pt idx="3501">
                  <c:v>41407.431250000001</c:v>
                </c:pt>
                <c:pt idx="3502">
                  <c:v>41407.431944444441</c:v>
                </c:pt>
                <c:pt idx="3503">
                  <c:v>41407.432638888888</c:v>
                </c:pt>
                <c:pt idx="3504">
                  <c:v>41407.433333333334</c:v>
                </c:pt>
                <c:pt idx="3505">
                  <c:v>41407.434027777781</c:v>
                </c:pt>
                <c:pt idx="3506">
                  <c:v>41407.43472222222</c:v>
                </c:pt>
                <c:pt idx="3507">
                  <c:v>41407.435416666667</c:v>
                </c:pt>
                <c:pt idx="3508">
                  <c:v>41407.436111111114</c:v>
                </c:pt>
                <c:pt idx="3509">
                  <c:v>41407.436805555553</c:v>
                </c:pt>
                <c:pt idx="3510">
                  <c:v>41407.4375</c:v>
                </c:pt>
                <c:pt idx="3511">
                  <c:v>41407.438194444447</c:v>
                </c:pt>
                <c:pt idx="3512">
                  <c:v>41407.438888888886</c:v>
                </c:pt>
                <c:pt idx="3513">
                  <c:v>41407.439583333333</c:v>
                </c:pt>
                <c:pt idx="3514">
                  <c:v>41407.44027777778</c:v>
                </c:pt>
                <c:pt idx="3515">
                  <c:v>41407.440972222219</c:v>
                </c:pt>
                <c:pt idx="3516">
                  <c:v>41407.441666666666</c:v>
                </c:pt>
                <c:pt idx="3517">
                  <c:v>41407.442361111112</c:v>
                </c:pt>
                <c:pt idx="3518">
                  <c:v>41407.443055555559</c:v>
                </c:pt>
                <c:pt idx="3519">
                  <c:v>41407.443749999999</c:v>
                </c:pt>
                <c:pt idx="3520">
                  <c:v>41407.444444444445</c:v>
                </c:pt>
                <c:pt idx="3521">
                  <c:v>41407.445138888892</c:v>
                </c:pt>
                <c:pt idx="3522">
                  <c:v>41407.445833333331</c:v>
                </c:pt>
                <c:pt idx="3523">
                  <c:v>41407.446527777778</c:v>
                </c:pt>
                <c:pt idx="3524">
                  <c:v>41407.447222222225</c:v>
                </c:pt>
                <c:pt idx="3525">
                  <c:v>41407.447916666664</c:v>
                </c:pt>
                <c:pt idx="3526">
                  <c:v>41407.448611111111</c:v>
                </c:pt>
                <c:pt idx="3527">
                  <c:v>41407.449305555558</c:v>
                </c:pt>
                <c:pt idx="3528">
                  <c:v>41407.449999999997</c:v>
                </c:pt>
                <c:pt idx="3529">
                  <c:v>41407.450694444444</c:v>
                </c:pt>
                <c:pt idx="3530">
                  <c:v>41407.451388888891</c:v>
                </c:pt>
                <c:pt idx="3531">
                  <c:v>41407.45208333333</c:v>
                </c:pt>
                <c:pt idx="3532">
                  <c:v>41407.452777777777</c:v>
                </c:pt>
                <c:pt idx="3533">
                  <c:v>41407.453472222223</c:v>
                </c:pt>
                <c:pt idx="3534">
                  <c:v>41407.45416666667</c:v>
                </c:pt>
                <c:pt idx="3535">
                  <c:v>41407.454861111109</c:v>
                </c:pt>
                <c:pt idx="3536">
                  <c:v>41407.455555555556</c:v>
                </c:pt>
                <c:pt idx="3537">
                  <c:v>41407.456250000003</c:v>
                </c:pt>
                <c:pt idx="3538">
                  <c:v>41407.456944444442</c:v>
                </c:pt>
                <c:pt idx="3539">
                  <c:v>41407.457638888889</c:v>
                </c:pt>
                <c:pt idx="3540">
                  <c:v>41407.458333333336</c:v>
                </c:pt>
                <c:pt idx="3541">
                  <c:v>41407.459027777775</c:v>
                </c:pt>
                <c:pt idx="3542">
                  <c:v>41407.459722222222</c:v>
                </c:pt>
                <c:pt idx="3543">
                  <c:v>41407.460416666669</c:v>
                </c:pt>
                <c:pt idx="3544">
                  <c:v>41407.461111111108</c:v>
                </c:pt>
                <c:pt idx="3545">
                  <c:v>41407.461805555555</c:v>
                </c:pt>
                <c:pt idx="3546">
                  <c:v>41407.462500000001</c:v>
                </c:pt>
                <c:pt idx="3547">
                  <c:v>41407.463194444441</c:v>
                </c:pt>
                <c:pt idx="3548">
                  <c:v>41407.463888888888</c:v>
                </c:pt>
                <c:pt idx="3549">
                  <c:v>41407.464583333334</c:v>
                </c:pt>
                <c:pt idx="3550">
                  <c:v>41407.465277777781</c:v>
                </c:pt>
                <c:pt idx="3551">
                  <c:v>41407.46597222222</c:v>
                </c:pt>
                <c:pt idx="3552">
                  <c:v>41407.466666666667</c:v>
                </c:pt>
                <c:pt idx="3553">
                  <c:v>41407.467361111114</c:v>
                </c:pt>
                <c:pt idx="3554">
                  <c:v>41407.468055555553</c:v>
                </c:pt>
                <c:pt idx="3555">
                  <c:v>41407.46875</c:v>
                </c:pt>
                <c:pt idx="3556">
                  <c:v>41407.469444444447</c:v>
                </c:pt>
                <c:pt idx="3557">
                  <c:v>41407.470138888886</c:v>
                </c:pt>
                <c:pt idx="3558">
                  <c:v>41407.470833333333</c:v>
                </c:pt>
                <c:pt idx="3559">
                  <c:v>41407.47152777778</c:v>
                </c:pt>
                <c:pt idx="3560">
                  <c:v>41407.472222222219</c:v>
                </c:pt>
                <c:pt idx="3561">
                  <c:v>41407.472916666666</c:v>
                </c:pt>
                <c:pt idx="3562">
                  <c:v>41407.473611111112</c:v>
                </c:pt>
                <c:pt idx="3563">
                  <c:v>41407.474305555559</c:v>
                </c:pt>
                <c:pt idx="3564">
                  <c:v>41407.474999999999</c:v>
                </c:pt>
                <c:pt idx="3565">
                  <c:v>41407.475694444445</c:v>
                </c:pt>
                <c:pt idx="3566">
                  <c:v>41407.476388888892</c:v>
                </c:pt>
                <c:pt idx="3567">
                  <c:v>41407.477083333331</c:v>
                </c:pt>
                <c:pt idx="3568">
                  <c:v>41407.477777777778</c:v>
                </c:pt>
                <c:pt idx="3569">
                  <c:v>41407.478472222225</c:v>
                </c:pt>
                <c:pt idx="3570">
                  <c:v>41407.479166666664</c:v>
                </c:pt>
                <c:pt idx="3571">
                  <c:v>41407.479861111111</c:v>
                </c:pt>
                <c:pt idx="3572">
                  <c:v>41407.480555555558</c:v>
                </c:pt>
                <c:pt idx="3573">
                  <c:v>41407.481249999997</c:v>
                </c:pt>
                <c:pt idx="3574">
                  <c:v>41407.481944444444</c:v>
                </c:pt>
                <c:pt idx="3575">
                  <c:v>41407.482638888891</c:v>
                </c:pt>
                <c:pt idx="3576">
                  <c:v>41407.48333333333</c:v>
                </c:pt>
                <c:pt idx="3577">
                  <c:v>41407.484027777777</c:v>
                </c:pt>
                <c:pt idx="3578">
                  <c:v>41407.484722222223</c:v>
                </c:pt>
                <c:pt idx="3579">
                  <c:v>41407.48541666667</c:v>
                </c:pt>
                <c:pt idx="3580">
                  <c:v>41407.486111111109</c:v>
                </c:pt>
                <c:pt idx="3581">
                  <c:v>41407.486805555556</c:v>
                </c:pt>
                <c:pt idx="3582">
                  <c:v>41407.487500000003</c:v>
                </c:pt>
                <c:pt idx="3583">
                  <c:v>41407.488194444442</c:v>
                </c:pt>
                <c:pt idx="3584">
                  <c:v>41407.488888888889</c:v>
                </c:pt>
                <c:pt idx="3585">
                  <c:v>41407.489583333336</c:v>
                </c:pt>
                <c:pt idx="3586">
                  <c:v>41407.490277777775</c:v>
                </c:pt>
                <c:pt idx="3587">
                  <c:v>41407.490972222222</c:v>
                </c:pt>
                <c:pt idx="3588">
                  <c:v>41407.491666666669</c:v>
                </c:pt>
                <c:pt idx="3589">
                  <c:v>41407.492361111108</c:v>
                </c:pt>
                <c:pt idx="3590">
                  <c:v>41407.493055555555</c:v>
                </c:pt>
                <c:pt idx="3591">
                  <c:v>41407.493750000001</c:v>
                </c:pt>
                <c:pt idx="3592">
                  <c:v>41407.494444444441</c:v>
                </c:pt>
                <c:pt idx="3593">
                  <c:v>41407.495138888888</c:v>
                </c:pt>
                <c:pt idx="3594">
                  <c:v>41407.495833333334</c:v>
                </c:pt>
                <c:pt idx="3595">
                  <c:v>41407.496527777781</c:v>
                </c:pt>
                <c:pt idx="3596">
                  <c:v>41407.49722222222</c:v>
                </c:pt>
                <c:pt idx="3597">
                  <c:v>41407.497916666667</c:v>
                </c:pt>
                <c:pt idx="3598">
                  <c:v>41407.498611111114</c:v>
                </c:pt>
                <c:pt idx="3599">
                  <c:v>41407.499305555553</c:v>
                </c:pt>
                <c:pt idx="3600">
                  <c:v>41407.5</c:v>
                </c:pt>
                <c:pt idx="3601">
                  <c:v>41407.500694444447</c:v>
                </c:pt>
                <c:pt idx="3602">
                  <c:v>41407.501388888886</c:v>
                </c:pt>
                <c:pt idx="3603">
                  <c:v>41407.502083333333</c:v>
                </c:pt>
                <c:pt idx="3604">
                  <c:v>41407.50277777778</c:v>
                </c:pt>
                <c:pt idx="3605">
                  <c:v>41407.503472222219</c:v>
                </c:pt>
                <c:pt idx="3606">
                  <c:v>41407.504166666666</c:v>
                </c:pt>
                <c:pt idx="3607">
                  <c:v>41407.504861111112</c:v>
                </c:pt>
                <c:pt idx="3608">
                  <c:v>41407.505555555559</c:v>
                </c:pt>
                <c:pt idx="3609">
                  <c:v>41407.506249999999</c:v>
                </c:pt>
                <c:pt idx="3610">
                  <c:v>41407.506944444445</c:v>
                </c:pt>
                <c:pt idx="3611">
                  <c:v>41407.507638888892</c:v>
                </c:pt>
                <c:pt idx="3612">
                  <c:v>41407.508333333331</c:v>
                </c:pt>
                <c:pt idx="3613">
                  <c:v>41407.509027777778</c:v>
                </c:pt>
                <c:pt idx="3614">
                  <c:v>41407.509722222225</c:v>
                </c:pt>
                <c:pt idx="3615">
                  <c:v>41407.510416666664</c:v>
                </c:pt>
                <c:pt idx="3616">
                  <c:v>41407.511111111111</c:v>
                </c:pt>
                <c:pt idx="3617">
                  <c:v>41407.511805555558</c:v>
                </c:pt>
                <c:pt idx="3618">
                  <c:v>41407.512499999997</c:v>
                </c:pt>
                <c:pt idx="3619">
                  <c:v>41407.513194444444</c:v>
                </c:pt>
                <c:pt idx="3620">
                  <c:v>41407.513888888891</c:v>
                </c:pt>
                <c:pt idx="3621">
                  <c:v>41407.51458333333</c:v>
                </c:pt>
                <c:pt idx="3622">
                  <c:v>41407.515277777777</c:v>
                </c:pt>
                <c:pt idx="3623">
                  <c:v>41407.515972222223</c:v>
                </c:pt>
                <c:pt idx="3624">
                  <c:v>41407.51666666667</c:v>
                </c:pt>
                <c:pt idx="3625">
                  <c:v>41407.517361111109</c:v>
                </c:pt>
                <c:pt idx="3626">
                  <c:v>41407.518055555556</c:v>
                </c:pt>
                <c:pt idx="3627">
                  <c:v>41407.518750000003</c:v>
                </c:pt>
                <c:pt idx="3628">
                  <c:v>41407.519444444442</c:v>
                </c:pt>
                <c:pt idx="3629">
                  <c:v>41407.520138888889</c:v>
                </c:pt>
                <c:pt idx="3630">
                  <c:v>41407.520833333336</c:v>
                </c:pt>
                <c:pt idx="3631">
                  <c:v>41407.521527777775</c:v>
                </c:pt>
                <c:pt idx="3632">
                  <c:v>41407.522222222222</c:v>
                </c:pt>
                <c:pt idx="3633">
                  <c:v>41407.522916666669</c:v>
                </c:pt>
                <c:pt idx="3634">
                  <c:v>41407.523611111108</c:v>
                </c:pt>
                <c:pt idx="3635">
                  <c:v>41407.524305555555</c:v>
                </c:pt>
                <c:pt idx="3636">
                  <c:v>41407.525000000001</c:v>
                </c:pt>
                <c:pt idx="3637">
                  <c:v>41407.525694444441</c:v>
                </c:pt>
                <c:pt idx="3638">
                  <c:v>41407.526388888888</c:v>
                </c:pt>
                <c:pt idx="3639">
                  <c:v>41407.527083333334</c:v>
                </c:pt>
                <c:pt idx="3640">
                  <c:v>41407.527777777781</c:v>
                </c:pt>
                <c:pt idx="3641">
                  <c:v>41407.52847222222</c:v>
                </c:pt>
                <c:pt idx="3642">
                  <c:v>41407.529166666667</c:v>
                </c:pt>
                <c:pt idx="3643">
                  <c:v>41407.529861111114</c:v>
                </c:pt>
                <c:pt idx="3644">
                  <c:v>41407.530555555553</c:v>
                </c:pt>
                <c:pt idx="3645">
                  <c:v>41407.53125</c:v>
                </c:pt>
                <c:pt idx="3646">
                  <c:v>41407.531944444447</c:v>
                </c:pt>
                <c:pt idx="3647">
                  <c:v>41407.532638888886</c:v>
                </c:pt>
                <c:pt idx="3648">
                  <c:v>41407.533333333333</c:v>
                </c:pt>
                <c:pt idx="3649">
                  <c:v>41407.53402777778</c:v>
                </c:pt>
                <c:pt idx="3650">
                  <c:v>41407.534722222219</c:v>
                </c:pt>
                <c:pt idx="3651">
                  <c:v>41407.535416666666</c:v>
                </c:pt>
                <c:pt idx="3652">
                  <c:v>41407.536111111112</c:v>
                </c:pt>
                <c:pt idx="3653">
                  <c:v>41407.536805555559</c:v>
                </c:pt>
                <c:pt idx="3654">
                  <c:v>41407.537499999999</c:v>
                </c:pt>
                <c:pt idx="3655">
                  <c:v>41407.538194444445</c:v>
                </c:pt>
                <c:pt idx="3656">
                  <c:v>41407.538888888892</c:v>
                </c:pt>
                <c:pt idx="3657">
                  <c:v>41407.539583333331</c:v>
                </c:pt>
                <c:pt idx="3658">
                  <c:v>41407.540277777778</c:v>
                </c:pt>
                <c:pt idx="3659">
                  <c:v>41407.540972222225</c:v>
                </c:pt>
                <c:pt idx="3660">
                  <c:v>41407.541666666664</c:v>
                </c:pt>
                <c:pt idx="3661">
                  <c:v>41407.542361111111</c:v>
                </c:pt>
                <c:pt idx="3662">
                  <c:v>41407.543055555558</c:v>
                </c:pt>
                <c:pt idx="3663">
                  <c:v>41407.543749999997</c:v>
                </c:pt>
                <c:pt idx="3664">
                  <c:v>41407.544444444444</c:v>
                </c:pt>
                <c:pt idx="3665">
                  <c:v>41407.545138888891</c:v>
                </c:pt>
                <c:pt idx="3666">
                  <c:v>41407.54583333333</c:v>
                </c:pt>
                <c:pt idx="3667">
                  <c:v>41407.546527777777</c:v>
                </c:pt>
                <c:pt idx="3668">
                  <c:v>41407.547222222223</c:v>
                </c:pt>
                <c:pt idx="3669">
                  <c:v>41407.54791666667</c:v>
                </c:pt>
                <c:pt idx="3670">
                  <c:v>41407.548611111109</c:v>
                </c:pt>
                <c:pt idx="3671">
                  <c:v>41407.549305555556</c:v>
                </c:pt>
                <c:pt idx="3672">
                  <c:v>41407.550000000003</c:v>
                </c:pt>
                <c:pt idx="3673">
                  <c:v>41407.550694444442</c:v>
                </c:pt>
                <c:pt idx="3674">
                  <c:v>41407.551388888889</c:v>
                </c:pt>
                <c:pt idx="3675">
                  <c:v>41407.552083333336</c:v>
                </c:pt>
                <c:pt idx="3676">
                  <c:v>41407.552777777775</c:v>
                </c:pt>
                <c:pt idx="3677">
                  <c:v>41407.553472222222</c:v>
                </c:pt>
                <c:pt idx="3678">
                  <c:v>41407.554166666669</c:v>
                </c:pt>
                <c:pt idx="3679">
                  <c:v>41407.554861111108</c:v>
                </c:pt>
                <c:pt idx="3680">
                  <c:v>41407.555555555555</c:v>
                </c:pt>
                <c:pt idx="3681">
                  <c:v>41407.556250000001</c:v>
                </c:pt>
                <c:pt idx="3682">
                  <c:v>41407.556944444441</c:v>
                </c:pt>
                <c:pt idx="3683">
                  <c:v>41407.557638888888</c:v>
                </c:pt>
                <c:pt idx="3684">
                  <c:v>41407.558333333334</c:v>
                </c:pt>
                <c:pt idx="3685">
                  <c:v>41407.559027777781</c:v>
                </c:pt>
                <c:pt idx="3686">
                  <c:v>41407.55972222222</c:v>
                </c:pt>
                <c:pt idx="3687">
                  <c:v>41407.560416666667</c:v>
                </c:pt>
                <c:pt idx="3688">
                  <c:v>41407.561111111114</c:v>
                </c:pt>
                <c:pt idx="3689">
                  <c:v>41407.561805555553</c:v>
                </c:pt>
                <c:pt idx="3690">
                  <c:v>41407.5625</c:v>
                </c:pt>
                <c:pt idx="3691">
                  <c:v>41407.563194444447</c:v>
                </c:pt>
                <c:pt idx="3692">
                  <c:v>41407.563888888886</c:v>
                </c:pt>
                <c:pt idx="3693">
                  <c:v>41407.564583333333</c:v>
                </c:pt>
                <c:pt idx="3694">
                  <c:v>41407.56527777778</c:v>
                </c:pt>
                <c:pt idx="3695">
                  <c:v>41407.565972222219</c:v>
                </c:pt>
                <c:pt idx="3696">
                  <c:v>41407.566666666666</c:v>
                </c:pt>
                <c:pt idx="3697">
                  <c:v>41407.567361111112</c:v>
                </c:pt>
                <c:pt idx="3698">
                  <c:v>41407.568055555559</c:v>
                </c:pt>
                <c:pt idx="3699">
                  <c:v>41407.568749999999</c:v>
                </c:pt>
                <c:pt idx="3700">
                  <c:v>41407.569444444445</c:v>
                </c:pt>
                <c:pt idx="3701">
                  <c:v>41407.570138888892</c:v>
                </c:pt>
                <c:pt idx="3702">
                  <c:v>41407.570833333331</c:v>
                </c:pt>
                <c:pt idx="3703">
                  <c:v>41407.571527777778</c:v>
                </c:pt>
                <c:pt idx="3704">
                  <c:v>41407.572222222225</c:v>
                </c:pt>
                <c:pt idx="3705">
                  <c:v>41407.572916666664</c:v>
                </c:pt>
                <c:pt idx="3706">
                  <c:v>41407.573611111111</c:v>
                </c:pt>
                <c:pt idx="3707">
                  <c:v>41407.574305555558</c:v>
                </c:pt>
                <c:pt idx="3708">
                  <c:v>41407.574999999997</c:v>
                </c:pt>
                <c:pt idx="3709">
                  <c:v>41407.575694444444</c:v>
                </c:pt>
                <c:pt idx="3710">
                  <c:v>41407.576388888891</c:v>
                </c:pt>
                <c:pt idx="3711">
                  <c:v>41407.57708333333</c:v>
                </c:pt>
                <c:pt idx="3712">
                  <c:v>41407.577777777777</c:v>
                </c:pt>
                <c:pt idx="3713">
                  <c:v>41407.578472222223</c:v>
                </c:pt>
                <c:pt idx="3714">
                  <c:v>41407.57916666667</c:v>
                </c:pt>
                <c:pt idx="3715">
                  <c:v>41407.579861111109</c:v>
                </c:pt>
                <c:pt idx="3716">
                  <c:v>41407.580555555556</c:v>
                </c:pt>
                <c:pt idx="3717">
                  <c:v>41407.581250000003</c:v>
                </c:pt>
                <c:pt idx="3718">
                  <c:v>41407.581944444442</c:v>
                </c:pt>
                <c:pt idx="3719">
                  <c:v>41407.582638888889</c:v>
                </c:pt>
                <c:pt idx="3720">
                  <c:v>41407.583333333336</c:v>
                </c:pt>
                <c:pt idx="3721">
                  <c:v>41407.584027777775</c:v>
                </c:pt>
                <c:pt idx="3722">
                  <c:v>41407.584722222222</c:v>
                </c:pt>
                <c:pt idx="3723">
                  <c:v>41407.585416666669</c:v>
                </c:pt>
                <c:pt idx="3724">
                  <c:v>41407.586111111108</c:v>
                </c:pt>
                <c:pt idx="3725">
                  <c:v>41407.586805555555</c:v>
                </c:pt>
                <c:pt idx="3726">
                  <c:v>41407.587500000001</c:v>
                </c:pt>
                <c:pt idx="3727">
                  <c:v>41407.588194444441</c:v>
                </c:pt>
                <c:pt idx="3728">
                  <c:v>41407.588888888888</c:v>
                </c:pt>
                <c:pt idx="3729">
                  <c:v>41407.589583333334</c:v>
                </c:pt>
                <c:pt idx="3730">
                  <c:v>41407.590277777781</c:v>
                </c:pt>
                <c:pt idx="3731">
                  <c:v>41407.59097222222</c:v>
                </c:pt>
                <c:pt idx="3732">
                  <c:v>41407.591666666667</c:v>
                </c:pt>
                <c:pt idx="3733">
                  <c:v>41407.592361111114</c:v>
                </c:pt>
                <c:pt idx="3734">
                  <c:v>41407.593055555553</c:v>
                </c:pt>
                <c:pt idx="3735">
                  <c:v>41407.59375</c:v>
                </c:pt>
                <c:pt idx="3736">
                  <c:v>41407.594444444447</c:v>
                </c:pt>
                <c:pt idx="3737">
                  <c:v>41407.595138888886</c:v>
                </c:pt>
                <c:pt idx="3738">
                  <c:v>41407.595833333333</c:v>
                </c:pt>
                <c:pt idx="3739">
                  <c:v>41407.59652777778</c:v>
                </c:pt>
                <c:pt idx="3740">
                  <c:v>41407.597222222219</c:v>
                </c:pt>
                <c:pt idx="3741">
                  <c:v>41407.597916666666</c:v>
                </c:pt>
                <c:pt idx="3742">
                  <c:v>41407.598611111112</c:v>
                </c:pt>
                <c:pt idx="3743">
                  <c:v>41407.599305555559</c:v>
                </c:pt>
                <c:pt idx="3744">
                  <c:v>41407.599999999999</c:v>
                </c:pt>
                <c:pt idx="3745">
                  <c:v>41407.600694444445</c:v>
                </c:pt>
                <c:pt idx="3746">
                  <c:v>41407.601388888892</c:v>
                </c:pt>
                <c:pt idx="3747">
                  <c:v>41407.602083333331</c:v>
                </c:pt>
                <c:pt idx="3748">
                  <c:v>41407.602777777778</c:v>
                </c:pt>
                <c:pt idx="3749">
                  <c:v>41407.603472222225</c:v>
                </c:pt>
                <c:pt idx="3750">
                  <c:v>41407.604166666664</c:v>
                </c:pt>
                <c:pt idx="3751">
                  <c:v>41407.604861111111</c:v>
                </c:pt>
                <c:pt idx="3752">
                  <c:v>41407.605555555558</c:v>
                </c:pt>
                <c:pt idx="3753">
                  <c:v>41407.606249999997</c:v>
                </c:pt>
                <c:pt idx="3754">
                  <c:v>41407.606944444444</c:v>
                </c:pt>
                <c:pt idx="3755">
                  <c:v>41407.607638888891</c:v>
                </c:pt>
                <c:pt idx="3756">
                  <c:v>41407.60833333333</c:v>
                </c:pt>
                <c:pt idx="3757">
                  <c:v>41407.609027777777</c:v>
                </c:pt>
                <c:pt idx="3758">
                  <c:v>41407.609722222223</c:v>
                </c:pt>
                <c:pt idx="3759">
                  <c:v>41407.61041666667</c:v>
                </c:pt>
                <c:pt idx="3760">
                  <c:v>41407.611111111109</c:v>
                </c:pt>
                <c:pt idx="3761">
                  <c:v>41407.611805555556</c:v>
                </c:pt>
                <c:pt idx="3762">
                  <c:v>41407.612500000003</c:v>
                </c:pt>
                <c:pt idx="3763">
                  <c:v>41407.613194444442</c:v>
                </c:pt>
                <c:pt idx="3764">
                  <c:v>41407.613888888889</c:v>
                </c:pt>
                <c:pt idx="3765">
                  <c:v>41407.614583333336</c:v>
                </c:pt>
                <c:pt idx="3766">
                  <c:v>41407.615277777775</c:v>
                </c:pt>
                <c:pt idx="3767">
                  <c:v>41407.615972222222</c:v>
                </c:pt>
                <c:pt idx="3768">
                  <c:v>41407.616666666669</c:v>
                </c:pt>
                <c:pt idx="3769">
                  <c:v>41407.617361111108</c:v>
                </c:pt>
                <c:pt idx="3770">
                  <c:v>41407.618055555555</c:v>
                </c:pt>
                <c:pt idx="3771">
                  <c:v>41407.618750000001</c:v>
                </c:pt>
                <c:pt idx="3772">
                  <c:v>41407.619444444441</c:v>
                </c:pt>
                <c:pt idx="3773">
                  <c:v>41407.620138888888</c:v>
                </c:pt>
                <c:pt idx="3774">
                  <c:v>41407.620833333334</c:v>
                </c:pt>
                <c:pt idx="3775">
                  <c:v>41407.621527777781</c:v>
                </c:pt>
                <c:pt idx="3776">
                  <c:v>41407.62222222222</c:v>
                </c:pt>
                <c:pt idx="3777">
                  <c:v>41407.622916666667</c:v>
                </c:pt>
                <c:pt idx="3778">
                  <c:v>41407.623611111114</c:v>
                </c:pt>
                <c:pt idx="3779">
                  <c:v>41407.624305555553</c:v>
                </c:pt>
                <c:pt idx="3780">
                  <c:v>41407.625</c:v>
                </c:pt>
                <c:pt idx="3781">
                  <c:v>41407.625694444447</c:v>
                </c:pt>
                <c:pt idx="3782">
                  <c:v>41407.626388888886</c:v>
                </c:pt>
                <c:pt idx="3783">
                  <c:v>41407.627083333333</c:v>
                </c:pt>
                <c:pt idx="3784">
                  <c:v>41407.62777777778</c:v>
                </c:pt>
                <c:pt idx="3785">
                  <c:v>41407.628472222219</c:v>
                </c:pt>
                <c:pt idx="3786">
                  <c:v>41407.629166666666</c:v>
                </c:pt>
                <c:pt idx="3787">
                  <c:v>41407.629861111112</c:v>
                </c:pt>
                <c:pt idx="3788">
                  <c:v>41407.630555555559</c:v>
                </c:pt>
                <c:pt idx="3789">
                  <c:v>41407.631249999999</c:v>
                </c:pt>
                <c:pt idx="3790">
                  <c:v>41407.631944444445</c:v>
                </c:pt>
                <c:pt idx="3791">
                  <c:v>41407.632638888892</c:v>
                </c:pt>
                <c:pt idx="3792">
                  <c:v>41407.633333333331</c:v>
                </c:pt>
                <c:pt idx="3793">
                  <c:v>41407.634027777778</c:v>
                </c:pt>
                <c:pt idx="3794">
                  <c:v>41407.634722222225</c:v>
                </c:pt>
                <c:pt idx="3795">
                  <c:v>41407.635416666664</c:v>
                </c:pt>
                <c:pt idx="3796">
                  <c:v>41407.636111111111</c:v>
                </c:pt>
                <c:pt idx="3797">
                  <c:v>41407.636805555558</c:v>
                </c:pt>
                <c:pt idx="3798">
                  <c:v>41407.637499999997</c:v>
                </c:pt>
                <c:pt idx="3799">
                  <c:v>41407.638194444444</c:v>
                </c:pt>
                <c:pt idx="3800">
                  <c:v>41407.638888888891</c:v>
                </c:pt>
                <c:pt idx="3801">
                  <c:v>41407.63958333333</c:v>
                </c:pt>
                <c:pt idx="3802">
                  <c:v>41407.640277777777</c:v>
                </c:pt>
                <c:pt idx="3803">
                  <c:v>41407.640972222223</c:v>
                </c:pt>
                <c:pt idx="3804">
                  <c:v>41407.64166666667</c:v>
                </c:pt>
                <c:pt idx="3805">
                  <c:v>41407.642361111109</c:v>
                </c:pt>
                <c:pt idx="3806">
                  <c:v>41407.643055555556</c:v>
                </c:pt>
                <c:pt idx="3807">
                  <c:v>41407.643750000003</c:v>
                </c:pt>
                <c:pt idx="3808">
                  <c:v>41407.644444444442</c:v>
                </c:pt>
                <c:pt idx="3809">
                  <c:v>41407.645138888889</c:v>
                </c:pt>
                <c:pt idx="3810">
                  <c:v>41407.645833333336</c:v>
                </c:pt>
                <c:pt idx="3811">
                  <c:v>41407.646527777775</c:v>
                </c:pt>
                <c:pt idx="3812">
                  <c:v>41407.647222222222</c:v>
                </c:pt>
                <c:pt idx="3813">
                  <c:v>41407.647916666669</c:v>
                </c:pt>
                <c:pt idx="3814">
                  <c:v>41407.648611111108</c:v>
                </c:pt>
                <c:pt idx="3815">
                  <c:v>41407.649305555555</c:v>
                </c:pt>
                <c:pt idx="3816">
                  <c:v>41407.65</c:v>
                </c:pt>
                <c:pt idx="3817">
                  <c:v>41407.650694444441</c:v>
                </c:pt>
                <c:pt idx="3818">
                  <c:v>41407.651388888888</c:v>
                </c:pt>
                <c:pt idx="3819">
                  <c:v>41407.652083333334</c:v>
                </c:pt>
                <c:pt idx="3820">
                  <c:v>41407.652777777781</c:v>
                </c:pt>
                <c:pt idx="3821">
                  <c:v>41407.65347222222</c:v>
                </c:pt>
                <c:pt idx="3822">
                  <c:v>41407.654166666667</c:v>
                </c:pt>
                <c:pt idx="3823">
                  <c:v>41407.654861111114</c:v>
                </c:pt>
                <c:pt idx="3824">
                  <c:v>41407.655555555553</c:v>
                </c:pt>
                <c:pt idx="3825">
                  <c:v>41407.65625</c:v>
                </c:pt>
                <c:pt idx="3826">
                  <c:v>41407.656944444447</c:v>
                </c:pt>
                <c:pt idx="3827">
                  <c:v>41407.657638888886</c:v>
                </c:pt>
                <c:pt idx="3828">
                  <c:v>41407.658333333333</c:v>
                </c:pt>
                <c:pt idx="3829">
                  <c:v>41407.65902777778</c:v>
                </c:pt>
                <c:pt idx="3830">
                  <c:v>41407.659722222219</c:v>
                </c:pt>
                <c:pt idx="3831">
                  <c:v>41407.660416666666</c:v>
                </c:pt>
                <c:pt idx="3832">
                  <c:v>41407.661111111112</c:v>
                </c:pt>
                <c:pt idx="3833">
                  <c:v>41407.661805555559</c:v>
                </c:pt>
                <c:pt idx="3834">
                  <c:v>41407.662499999999</c:v>
                </c:pt>
                <c:pt idx="3835">
                  <c:v>41407.663194444445</c:v>
                </c:pt>
                <c:pt idx="3836">
                  <c:v>41407.663888888892</c:v>
                </c:pt>
                <c:pt idx="3837">
                  <c:v>41407.664583333331</c:v>
                </c:pt>
                <c:pt idx="3838">
                  <c:v>41407.665277777778</c:v>
                </c:pt>
                <c:pt idx="3839">
                  <c:v>41407.665972222225</c:v>
                </c:pt>
                <c:pt idx="3840">
                  <c:v>41407.666666666664</c:v>
                </c:pt>
                <c:pt idx="3841">
                  <c:v>41407.667361111111</c:v>
                </c:pt>
                <c:pt idx="3842">
                  <c:v>41407.668055555558</c:v>
                </c:pt>
                <c:pt idx="3843">
                  <c:v>41407.668749999997</c:v>
                </c:pt>
                <c:pt idx="3844">
                  <c:v>41407.669444444444</c:v>
                </c:pt>
                <c:pt idx="3845">
                  <c:v>41407.670138888891</c:v>
                </c:pt>
                <c:pt idx="3846">
                  <c:v>41407.67083333333</c:v>
                </c:pt>
                <c:pt idx="3847">
                  <c:v>41407.671527777777</c:v>
                </c:pt>
                <c:pt idx="3848">
                  <c:v>41407.672222222223</c:v>
                </c:pt>
                <c:pt idx="3849">
                  <c:v>41407.67291666667</c:v>
                </c:pt>
                <c:pt idx="3850">
                  <c:v>41407.673611111109</c:v>
                </c:pt>
                <c:pt idx="3851">
                  <c:v>41407.674305555556</c:v>
                </c:pt>
                <c:pt idx="3852">
                  <c:v>41407.675000000003</c:v>
                </c:pt>
                <c:pt idx="3853">
                  <c:v>41407.675694444442</c:v>
                </c:pt>
                <c:pt idx="3854">
                  <c:v>41407.676388888889</c:v>
                </c:pt>
                <c:pt idx="3855">
                  <c:v>41407.677083333336</c:v>
                </c:pt>
                <c:pt idx="3856">
                  <c:v>41407.677777777775</c:v>
                </c:pt>
                <c:pt idx="3857">
                  <c:v>41407.678472222222</c:v>
                </c:pt>
                <c:pt idx="3858">
                  <c:v>41407.679166666669</c:v>
                </c:pt>
                <c:pt idx="3859">
                  <c:v>41407.679861111108</c:v>
                </c:pt>
                <c:pt idx="3860">
                  <c:v>41407.680555555555</c:v>
                </c:pt>
                <c:pt idx="3861">
                  <c:v>41407.681250000001</c:v>
                </c:pt>
                <c:pt idx="3862">
                  <c:v>41407.681944444441</c:v>
                </c:pt>
                <c:pt idx="3863">
                  <c:v>41407.682638888888</c:v>
                </c:pt>
                <c:pt idx="3864">
                  <c:v>41407.683333333334</c:v>
                </c:pt>
                <c:pt idx="3865">
                  <c:v>41407.684027777781</c:v>
                </c:pt>
                <c:pt idx="3866">
                  <c:v>41407.68472222222</c:v>
                </c:pt>
                <c:pt idx="3867">
                  <c:v>41407.685416666667</c:v>
                </c:pt>
                <c:pt idx="3868">
                  <c:v>41407.686111111114</c:v>
                </c:pt>
                <c:pt idx="3869">
                  <c:v>41407.686805555553</c:v>
                </c:pt>
                <c:pt idx="3870">
                  <c:v>41407.6875</c:v>
                </c:pt>
                <c:pt idx="3871">
                  <c:v>41407.688194444447</c:v>
                </c:pt>
                <c:pt idx="3872">
                  <c:v>41407.688888888886</c:v>
                </c:pt>
                <c:pt idx="3873">
                  <c:v>41407.689583333333</c:v>
                </c:pt>
                <c:pt idx="3874">
                  <c:v>41407.69027777778</c:v>
                </c:pt>
                <c:pt idx="3875">
                  <c:v>41407.690972222219</c:v>
                </c:pt>
                <c:pt idx="3876">
                  <c:v>41407.691666666666</c:v>
                </c:pt>
                <c:pt idx="3877">
                  <c:v>41407.692361111112</c:v>
                </c:pt>
                <c:pt idx="3878">
                  <c:v>41407.693055555559</c:v>
                </c:pt>
                <c:pt idx="3879">
                  <c:v>41407.693749999999</c:v>
                </c:pt>
                <c:pt idx="3880">
                  <c:v>41407.694444444445</c:v>
                </c:pt>
                <c:pt idx="3881">
                  <c:v>41407.695138888892</c:v>
                </c:pt>
                <c:pt idx="3882">
                  <c:v>41407.695833333331</c:v>
                </c:pt>
                <c:pt idx="3883">
                  <c:v>41407.696527777778</c:v>
                </c:pt>
                <c:pt idx="3884">
                  <c:v>41407.697222222225</c:v>
                </c:pt>
                <c:pt idx="3885">
                  <c:v>41407.697916666664</c:v>
                </c:pt>
                <c:pt idx="3886">
                  <c:v>41407.698611111111</c:v>
                </c:pt>
                <c:pt idx="3887">
                  <c:v>41407.699305555558</c:v>
                </c:pt>
                <c:pt idx="3888">
                  <c:v>41407.699999999997</c:v>
                </c:pt>
                <c:pt idx="3889">
                  <c:v>41407.700694444444</c:v>
                </c:pt>
                <c:pt idx="3890">
                  <c:v>41407.701388888891</c:v>
                </c:pt>
                <c:pt idx="3891">
                  <c:v>41407.70208333333</c:v>
                </c:pt>
                <c:pt idx="3892">
                  <c:v>41407.702777777777</c:v>
                </c:pt>
                <c:pt idx="3893">
                  <c:v>41407.703472222223</c:v>
                </c:pt>
                <c:pt idx="3894">
                  <c:v>41407.70416666667</c:v>
                </c:pt>
                <c:pt idx="3895">
                  <c:v>41407.704861111109</c:v>
                </c:pt>
                <c:pt idx="3896">
                  <c:v>41407.705555555556</c:v>
                </c:pt>
                <c:pt idx="3897">
                  <c:v>41407.706250000003</c:v>
                </c:pt>
                <c:pt idx="3898">
                  <c:v>41407.706944444442</c:v>
                </c:pt>
                <c:pt idx="3899">
                  <c:v>41407.707638888889</c:v>
                </c:pt>
                <c:pt idx="3900">
                  <c:v>41407.708333333336</c:v>
                </c:pt>
                <c:pt idx="3901">
                  <c:v>41407.709027777775</c:v>
                </c:pt>
                <c:pt idx="3902">
                  <c:v>41407.709722222222</c:v>
                </c:pt>
                <c:pt idx="3903">
                  <c:v>41407.710416666669</c:v>
                </c:pt>
                <c:pt idx="3904">
                  <c:v>41407.711111111108</c:v>
                </c:pt>
                <c:pt idx="3905">
                  <c:v>41407.711805555555</c:v>
                </c:pt>
                <c:pt idx="3906">
                  <c:v>41407.712500000001</c:v>
                </c:pt>
                <c:pt idx="3907">
                  <c:v>41407.713194444441</c:v>
                </c:pt>
                <c:pt idx="3908">
                  <c:v>41407.713888888888</c:v>
                </c:pt>
                <c:pt idx="3909">
                  <c:v>41407.714583333334</c:v>
                </c:pt>
                <c:pt idx="3910">
                  <c:v>41407.715277777781</c:v>
                </c:pt>
                <c:pt idx="3911">
                  <c:v>41407.71597222222</c:v>
                </c:pt>
                <c:pt idx="3912">
                  <c:v>41407.716666666667</c:v>
                </c:pt>
                <c:pt idx="3913">
                  <c:v>41407.717361111114</c:v>
                </c:pt>
                <c:pt idx="3914">
                  <c:v>41407.718055555553</c:v>
                </c:pt>
                <c:pt idx="3915">
                  <c:v>41407.71875</c:v>
                </c:pt>
                <c:pt idx="3916">
                  <c:v>41407.719444444447</c:v>
                </c:pt>
                <c:pt idx="3917">
                  <c:v>41407.720138888886</c:v>
                </c:pt>
                <c:pt idx="3918">
                  <c:v>41407.720833333333</c:v>
                </c:pt>
                <c:pt idx="3919">
                  <c:v>41407.72152777778</c:v>
                </c:pt>
                <c:pt idx="3920">
                  <c:v>41407.722222222219</c:v>
                </c:pt>
                <c:pt idx="3921">
                  <c:v>41407.722916666666</c:v>
                </c:pt>
                <c:pt idx="3922">
                  <c:v>41407.723611111112</c:v>
                </c:pt>
                <c:pt idx="3923">
                  <c:v>41407.724305555559</c:v>
                </c:pt>
                <c:pt idx="3924">
                  <c:v>41407.724999999999</c:v>
                </c:pt>
                <c:pt idx="3925">
                  <c:v>41407.725694444445</c:v>
                </c:pt>
                <c:pt idx="3926">
                  <c:v>41407.726388888892</c:v>
                </c:pt>
                <c:pt idx="3927">
                  <c:v>41407.727083333331</c:v>
                </c:pt>
                <c:pt idx="3928">
                  <c:v>41407.727777777778</c:v>
                </c:pt>
                <c:pt idx="3929">
                  <c:v>41407.728472222225</c:v>
                </c:pt>
                <c:pt idx="3930">
                  <c:v>41407.729166666664</c:v>
                </c:pt>
                <c:pt idx="3931">
                  <c:v>41407.729861111111</c:v>
                </c:pt>
                <c:pt idx="3932">
                  <c:v>41407.730555555558</c:v>
                </c:pt>
                <c:pt idx="3933">
                  <c:v>41407.731249999997</c:v>
                </c:pt>
                <c:pt idx="3934">
                  <c:v>41407.731944444444</c:v>
                </c:pt>
                <c:pt idx="3935">
                  <c:v>41407.732638888891</c:v>
                </c:pt>
                <c:pt idx="3936">
                  <c:v>41407.73333333333</c:v>
                </c:pt>
                <c:pt idx="3937">
                  <c:v>41407.734027777777</c:v>
                </c:pt>
                <c:pt idx="3938">
                  <c:v>41407.734722222223</c:v>
                </c:pt>
                <c:pt idx="3939">
                  <c:v>41407.73541666667</c:v>
                </c:pt>
                <c:pt idx="3940">
                  <c:v>41407.736111111109</c:v>
                </c:pt>
                <c:pt idx="3941">
                  <c:v>41407.736805555556</c:v>
                </c:pt>
                <c:pt idx="3942">
                  <c:v>41407.737500000003</c:v>
                </c:pt>
                <c:pt idx="3943">
                  <c:v>41407.738194444442</c:v>
                </c:pt>
                <c:pt idx="3944">
                  <c:v>41407.738888888889</c:v>
                </c:pt>
                <c:pt idx="3945">
                  <c:v>41407.739583333336</c:v>
                </c:pt>
                <c:pt idx="3946">
                  <c:v>41407.740277777775</c:v>
                </c:pt>
                <c:pt idx="3947">
                  <c:v>41407.740972222222</c:v>
                </c:pt>
                <c:pt idx="3948">
                  <c:v>41407.741666666669</c:v>
                </c:pt>
                <c:pt idx="3949">
                  <c:v>41407.742361111108</c:v>
                </c:pt>
                <c:pt idx="3950">
                  <c:v>41407.743055555555</c:v>
                </c:pt>
                <c:pt idx="3951">
                  <c:v>41407.743750000001</c:v>
                </c:pt>
                <c:pt idx="3952">
                  <c:v>41407.744444444441</c:v>
                </c:pt>
                <c:pt idx="3953">
                  <c:v>41407.745138888888</c:v>
                </c:pt>
                <c:pt idx="3954">
                  <c:v>41407.745833333334</c:v>
                </c:pt>
                <c:pt idx="3955">
                  <c:v>41407.746527777781</c:v>
                </c:pt>
                <c:pt idx="3956">
                  <c:v>41407.74722222222</c:v>
                </c:pt>
                <c:pt idx="3957">
                  <c:v>41407.747916666667</c:v>
                </c:pt>
                <c:pt idx="3958">
                  <c:v>41407.748611111114</c:v>
                </c:pt>
                <c:pt idx="3959">
                  <c:v>41407.749305555553</c:v>
                </c:pt>
                <c:pt idx="3960">
                  <c:v>41407.75</c:v>
                </c:pt>
                <c:pt idx="3961">
                  <c:v>41407.750694444447</c:v>
                </c:pt>
                <c:pt idx="3962">
                  <c:v>41407.751388888886</c:v>
                </c:pt>
                <c:pt idx="3963">
                  <c:v>41407.752083333333</c:v>
                </c:pt>
                <c:pt idx="3964">
                  <c:v>41407.75277777778</c:v>
                </c:pt>
                <c:pt idx="3965">
                  <c:v>41407.753472222219</c:v>
                </c:pt>
                <c:pt idx="3966">
                  <c:v>41407.754166666666</c:v>
                </c:pt>
                <c:pt idx="3967">
                  <c:v>41407.754861111112</c:v>
                </c:pt>
                <c:pt idx="3968">
                  <c:v>41407.755555555559</c:v>
                </c:pt>
                <c:pt idx="3969">
                  <c:v>41407.756249999999</c:v>
                </c:pt>
                <c:pt idx="3970">
                  <c:v>41407.756944444445</c:v>
                </c:pt>
                <c:pt idx="3971">
                  <c:v>41407.757638888892</c:v>
                </c:pt>
                <c:pt idx="3972">
                  <c:v>41407.758333333331</c:v>
                </c:pt>
                <c:pt idx="3973">
                  <c:v>41407.759027777778</c:v>
                </c:pt>
                <c:pt idx="3974">
                  <c:v>41407.759722222225</c:v>
                </c:pt>
                <c:pt idx="3975">
                  <c:v>41407.760416666664</c:v>
                </c:pt>
                <c:pt idx="3976">
                  <c:v>41407.761111111111</c:v>
                </c:pt>
                <c:pt idx="3977">
                  <c:v>41407.761805555558</c:v>
                </c:pt>
                <c:pt idx="3978">
                  <c:v>41407.762499999997</c:v>
                </c:pt>
                <c:pt idx="3979">
                  <c:v>41407.763194444444</c:v>
                </c:pt>
                <c:pt idx="3980">
                  <c:v>41407.763888888891</c:v>
                </c:pt>
                <c:pt idx="3981">
                  <c:v>41407.76458333333</c:v>
                </c:pt>
                <c:pt idx="3982">
                  <c:v>41407.765277777777</c:v>
                </c:pt>
                <c:pt idx="3983">
                  <c:v>41407.765972222223</c:v>
                </c:pt>
                <c:pt idx="3984">
                  <c:v>41407.76666666667</c:v>
                </c:pt>
                <c:pt idx="3985">
                  <c:v>41407.767361111109</c:v>
                </c:pt>
                <c:pt idx="3986">
                  <c:v>41407.768055555556</c:v>
                </c:pt>
                <c:pt idx="3987">
                  <c:v>41407.768750000003</c:v>
                </c:pt>
                <c:pt idx="3988">
                  <c:v>41407.769444444442</c:v>
                </c:pt>
                <c:pt idx="3989">
                  <c:v>41407.770138888889</c:v>
                </c:pt>
                <c:pt idx="3990">
                  <c:v>41407.770833333336</c:v>
                </c:pt>
                <c:pt idx="3991">
                  <c:v>41407.771527777775</c:v>
                </c:pt>
                <c:pt idx="3992">
                  <c:v>41407.772222222222</c:v>
                </c:pt>
                <c:pt idx="3993">
                  <c:v>41407.772916666669</c:v>
                </c:pt>
                <c:pt idx="3994">
                  <c:v>41407.773611111108</c:v>
                </c:pt>
                <c:pt idx="3995">
                  <c:v>41407.774305555555</c:v>
                </c:pt>
                <c:pt idx="3996">
                  <c:v>41407.775000000001</c:v>
                </c:pt>
                <c:pt idx="3997">
                  <c:v>41407.775694444441</c:v>
                </c:pt>
                <c:pt idx="3998">
                  <c:v>41407.776388888888</c:v>
                </c:pt>
                <c:pt idx="3999">
                  <c:v>41407.777083333334</c:v>
                </c:pt>
                <c:pt idx="4000">
                  <c:v>41407.777777777781</c:v>
                </c:pt>
                <c:pt idx="4001">
                  <c:v>41407.77847222222</c:v>
                </c:pt>
                <c:pt idx="4002">
                  <c:v>41407.779166666667</c:v>
                </c:pt>
                <c:pt idx="4003">
                  <c:v>41407.779861111114</c:v>
                </c:pt>
                <c:pt idx="4004">
                  <c:v>41407.780555555553</c:v>
                </c:pt>
                <c:pt idx="4005">
                  <c:v>41407.78125</c:v>
                </c:pt>
                <c:pt idx="4006">
                  <c:v>41407.781944444447</c:v>
                </c:pt>
                <c:pt idx="4007">
                  <c:v>41407.782638888886</c:v>
                </c:pt>
                <c:pt idx="4008">
                  <c:v>41407.783333333333</c:v>
                </c:pt>
                <c:pt idx="4009">
                  <c:v>41407.78402777778</c:v>
                </c:pt>
                <c:pt idx="4010">
                  <c:v>41407.784722222219</c:v>
                </c:pt>
                <c:pt idx="4011">
                  <c:v>41407.785416666666</c:v>
                </c:pt>
                <c:pt idx="4012">
                  <c:v>41407.786111111112</c:v>
                </c:pt>
                <c:pt idx="4013">
                  <c:v>41407.786805555559</c:v>
                </c:pt>
                <c:pt idx="4014">
                  <c:v>41407.787499999999</c:v>
                </c:pt>
                <c:pt idx="4015">
                  <c:v>41407.788194444445</c:v>
                </c:pt>
                <c:pt idx="4016">
                  <c:v>41407.788888888892</c:v>
                </c:pt>
                <c:pt idx="4017">
                  <c:v>41407.789583333331</c:v>
                </c:pt>
                <c:pt idx="4018">
                  <c:v>41407.790277777778</c:v>
                </c:pt>
                <c:pt idx="4019">
                  <c:v>41407.790972222225</c:v>
                </c:pt>
                <c:pt idx="4020">
                  <c:v>41407.791666666664</c:v>
                </c:pt>
                <c:pt idx="4021">
                  <c:v>41407.792361111111</c:v>
                </c:pt>
                <c:pt idx="4022">
                  <c:v>41407.793055555558</c:v>
                </c:pt>
                <c:pt idx="4023">
                  <c:v>41407.793749999997</c:v>
                </c:pt>
                <c:pt idx="4024">
                  <c:v>41407.794444444444</c:v>
                </c:pt>
                <c:pt idx="4025">
                  <c:v>41407.795138888891</c:v>
                </c:pt>
                <c:pt idx="4026">
                  <c:v>41407.79583333333</c:v>
                </c:pt>
                <c:pt idx="4027">
                  <c:v>41407.796527777777</c:v>
                </c:pt>
                <c:pt idx="4028">
                  <c:v>41407.797222222223</c:v>
                </c:pt>
                <c:pt idx="4029">
                  <c:v>41407.79791666667</c:v>
                </c:pt>
                <c:pt idx="4030">
                  <c:v>41407.798611111109</c:v>
                </c:pt>
                <c:pt idx="4031">
                  <c:v>41407.799305555556</c:v>
                </c:pt>
                <c:pt idx="4032">
                  <c:v>41407.800000000003</c:v>
                </c:pt>
                <c:pt idx="4033">
                  <c:v>41407.800694444442</c:v>
                </c:pt>
                <c:pt idx="4034">
                  <c:v>41407.801388888889</c:v>
                </c:pt>
                <c:pt idx="4035">
                  <c:v>41407.802083333336</c:v>
                </c:pt>
                <c:pt idx="4036">
                  <c:v>41407.802777777775</c:v>
                </c:pt>
                <c:pt idx="4037">
                  <c:v>41407.803472222222</c:v>
                </c:pt>
                <c:pt idx="4038">
                  <c:v>41407.804166666669</c:v>
                </c:pt>
                <c:pt idx="4039">
                  <c:v>41407.804861111108</c:v>
                </c:pt>
                <c:pt idx="4040">
                  <c:v>41407.805555555555</c:v>
                </c:pt>
                <c:pt idx="4041">
                  <c:v>41407.806250000001</c:v>
                </c:pt>
                <c:pt idx="4042">
                  <c:v>41407.806944444441</c:v>
                </c:pt>
                <c:pt idx="4043">
                  <c:v>41407.807638888888</c:v>
                </c:pt>
                <c:pt idx="4044">
                  <c:v>41407.808333333334</c:v>
                </c:pt>
                <c:pt idx="4045">
                  <c:v>41407.809027777781</c:v>
                </c:pt>
                <c:pt idx="4046">
                  <c:v>41407.80972222222</c:v>
                </c:pt>
                <c:pt idx="4047">
                  <c:v>41407.810416666667</c:v>
                </c:pt>
                <c:pt idx="4048">
                  <c:v>41407.811111111114</c:v>
                </c:pt>
                <c:pt idx="4049">
                  <c:v>41407.811805555553</c:v>
                </c:pt>
                <c:pt idx="4050">
                  <c:v>41407.8125</c:v>
                </c:pt>
                <c:pt idx="4051">
                  <c:v>41407.813194444447</c:v>
                </c:pt>
                <c:pt idx="4052">
                  <c:v>41407.813888888886</c:v>
                </c:pt>
                <c:pt idx="4053">
                  <c:v>41407.814583333333</c:v>
                </c:pt>
                <c:pt idx="4054">
                  <c:v>41407.81527777778</c:v>
                </c:pt>
                <c:pt idx="4055">
                  <c:v>41407.815972222219</c:v>
                </c:pt>
                <c:pt idx="4056">
                  <c:v>41407.816666666666</c:v>
                </c:pt>
                <c:pt idx="4057">
                  <c:v>41407.817361111112</c:v>
                </c:pt>
                <c:pt idx="4058">
                  <c:v>41407.818055555559</c:v>
                </c:pt>
                <c:pt idx="4059">
                  <c:v>41407.818749999999</c:v>
                </c:pt>
                <c:pt idx="4060">
                  <c:v>41407.819444444445</c:v>
                </c:pt>
                <c:pt idx="4061">
                  <c:v>41407.820138888892</c:v>
                </c:pt>
                <c:pt idx="4062">
                  <c:v>41407.820833333331</c:v>
                </c:pt>
                <c:pt idx="4063">
                  <c:v>41407.821527777778</c:v>
                </c:pt>
                <c:pt idx="4064">
                  <c:v>41407.822222222225</c:v>
                </c:pt>
                <c:pt idx="4065">
                  <c:v>41407.822916666664</c:v>
                </c:pt>
                <c:pt idx="4066">
                  <c:v>41407.823611111111</c:v>
                </c:pt>
                <c:pt idx="4067">
                  <c:v>41407.824305555558</c:v>
                </c:pt>
                <c:pt idx="4068">
                  <c:v>41407.824999999997</c:v>
                </c:pt>
                <c:pt idx="4069">
                  <c:v>41407.825694444444</c:v>
                </c:pt>
                <c:pt idx="4070">
                  <c:v>41407.826388888891</c:v>
                </c:pt>
                <c:pt idx="4071">
                  <c:v>41407.82708333333</c:v>
                </c:pt>
                <c:pt idx="4072">
                  <c:v>41407.827777777777</c:v>
                </c:pt>
                <c:pt idx="4073">
                  <c:v>41407.828472222223</c:v>
                </c:pt>
                <c:pt idx="4074">
                  <c:v>41407.82916666667</c:v>
                </c:pt>
                <c:pt idx="4075">
                  <c:v>41407.829861111109</c:v>
                </c:pt>
                <c:pt idx="4076">
                  <c:v>41407.830555555556</c:v>
                </c:pt>
                <c:pt idx="4077">
                  <c:v>41407.831250000003</c:v>
                </c:pt>
                <c:pt idx="4078">
                  <c:v>41407.831944444442</c:v>
                </c:pt>
                <c:pt idx="4079">
                  <c:v>41407.832638888889</c:v>
                </c:pt>
                <c:pt idx="4080">
                  <c:v>41407.833333333336</c:v>
                </c:pt>
                <c:pt idx="4081">
                  <c:v>41407.834027777775</c:v>
                </c:pt>
                <c:pt idx="4082">
                  <c:v>41407.834722222222</c:v>
                </c:pt>
                <c:pt idx="4083">
                  <c:v>41407.835416666669</c:v>
                </c:pt>
                <c:pt idx="4084">
                  <c:v>41407.836111111108</c:v>
                </c:pt>
                <c:pt idx="4085">
                  <c:v>41407.836805555555</c:v>
                </c:pt>
                <c:pt idx="4086">
                  <c:v>41407.837500000001</c:v>
                </c:pt>
                <c:pt idx="4087">
                  <c:v>41407.838194444441</c:v>
                </c:pt>
                <c:pt idx="4088">
                  <c:v>41407.838888888888</c:v>
                </c:pt>
                <c:pt idx="4089">
                  <c:v>41407.839583333334</c:v>
                </c:pt>
                <c:pt idx="4090">
                  <c:v>41407.840277777781</c:v>
                </c:pt>
                <c:pt idx="4091">
                  <c:v>41407.84097222222</c:v>
                </c:pt>
                <c:pt idx="4092">
                  <c:v>41407.841666666667</c:v>
                </c:pt>
                <c:pt idx="4093">
                  <c:v>41407.842361111114</c:v>
                </c:pt>
                <c:pt idx="4094">
                  <c:v>41407.843055555553</c:v>
                </c:pt>
                <c:pt idx="4095">
                  <c:v>41407.84375</c:v>
                </c:pt>
                <c:pt idx="4096">
                  <c:v>41407.844444444447</c:v>
                </c:pt>
                <c:pt idx="4097">
                  <c:v>41407.845138888886</c:v>
                </c:pt>
                <c:pt idx="4098">
                  <c:v>41407.845833333333</c:v>
                </c:pt>
                <c:pt idx="4099">
                  <c:v>41407.84652777778</c:v>
                </c:pt>
                <c:pt idx="4100">
                  <c:v>41407.847222222219</c:v>
                </c:pt>
                <c:pt idx="4101">
                  <c:v>41407.847916666666</c:v>
                </c:pt>
                <c:pt idx="4102">
                  <c:v>41407.848611111112</c:v>
                </c:pt>
                <c:pt idx="4103">
                  <c:v>41407.849305555559</c:v>
                </c:pt>
                <c:pt idx="4104">
                  <c:v>41407.85</c:v>
                </c:pt>
                <c:pt idx="4105">
                  <c:v>41407.850694444445</c:v>
                </c:pt>
                <c:pt idx="4106">
                  <c:v>41407.851388888892</c:v>
                </c:pt>
                <c:pt idx="4107">
                  <c:v>41407.852083333331</c:v>
                </c:pt>
                <c:pt idx="4108">
                  <c:v>41407.852777777778</c:v>
                </c:pt>
                <c:pt idx="4109">
                  <c:v>41407.853472222225</c:v>
                </c:pt>
                <c:pt idx="4110">
                  <c:v>41407.854166666664</c:v>
                </c:pt>
                <c:pt idx="4111">
                  <c:v>41407.854861111111</c:v>
                </c:pt>
                <c:pt idx="4112">
                  <c:v>41407.855555555558</c:v>
                </c:pt>
                <c:pt idx="4113">
                  <c:v>41407.856249999997</c:v>
                </c:pt>
                <c:pt idx="4114">
                  <c:v>41407.856944444444</c:v>
                </c:pt>
                <c:pt idx="4115">
                  <c:v>41407.857638888891</c:v>
                </c:pt>
                <c:pt idx="4116">
                  <c:v>41407.85833333333</c:v>
                </c:pt>
                <c:pt idx="4117">
                  <c:v>41407.859027777777</c:v>
                </c:pt>
                <c:pt idx="4118">
                  <c:v>41407.859722222223</c:v>
                </c:pt>
                <c:pt idx="4119">
                  <c:v>41407.86041666667</c:v>
                </c:pt>
                <c:pt idx="4120">
                  <c:v>41407.861111111109</c:v>
                </c:pt>
                <c:pt idx="4121">
                  <c:v>41407.861805555556</c:v>
                </c:pt>
                <c:pt idx="4122">
                  <c:v>41407.862500000003</c:v>
                </c:pt>
                <c:pt idx="4123">
                  <c:v>41407.863194444442</c:v>
                </c:pt>
                <c:pt idx="4124">
                  <c:v>41407.863888888889</c:v>
                </c:pt>
                <c:pt idx="4125">
                  <c:v>41407.864583333336</c:v>
                </c:pt>
                <c:pt idx="4126">
                  <c:v>41407.865277777775</c:v>
                </c:pt>
                <c:pt idx="4127">
                  <c:v>41407.865972222222</c:v>
                </c:pt>
                <c:pt idx="4128">
                  <c:v>41407.866666666669</c:v>
                </c:pt>
                <c:pt idx="4129">
                  <c:v>41407.867361111108</c:v>
                </c:pt>
                <c:pt idx="4130">
                  <c:v>41407.868055555555</c:v>
                </c:pt>
                <c:pt idx="4131">
                  <c:v>41407.868750000001</c:v>
                </c:pt>
                <c:pt idx="4132">
                  <c:v>41407.869444444441</c:v>
                </c:pt>
                <c:pt idx="4133">
                  <c:v>41407.870138888888</c:v>
                </c:pt>
                <c:pt idx="4134">
                  <c:v>41407.870833333334</c:v>
                </c:pt>
                <c:pt idx="4135">
                  <c:v>41407.871527777781</c:v>
                </c:pt>
                <c:pt idx="4136">
                  <c:v>41407.87222222222</c:v>
                </c:pt>
                <c:pt idx="4137">
                  <c:v>41407.872916666667</c:v>
                </c:pt>
                <c:pt idx="4138">
                  <c:v>41407.873611111114</c:v>
                </c:pt>
                <c:pt idx="4139">
                  <c:v>41407.874305555553</c:v>
                </c:pt>
                <c:pt idx="4140">
                  <c:v>41407.875</c:v>
                </c:pt>
                <c:pt idx="4141">
                  <c:v>41407.875694444447</c:v>
                </c:pt>
                <c:pt idx="4142">
                  <c:v>41407.876388888886</c:v>
                </c:pt>
                <c:pt idx="4143">
                  <c:v>41407.877083333333</c:v>
                </c:pt>
                <c:pt idx="4144">
                  <c:v>41407.87777777778</c:v>
                </c:pt>
                <c:pt idx="4145">
                  <c:v>41407.878472222219</c:v>
                </c:pt>
                <c:pt idx="4146">
                  <c:v>41407.879166666666</c:v>
                </c:pt>
                <c:pt idx="4147">
                  <c:v>41407.879861111112</c:v>
                </c:pt>
                <c:pt idx="4148">
                  <c:v>41407.880555555559</c:v>
                </c:pt>
                <c:pt idx="4149">
                  <c:v>41407.881249999999</c:v>
                </c:pt>
                <c:pt idx="4150">
                  <c:v>41407.881944444445</c:v>
                </c:pt>
                <c:pt idx="4151">
                  <c:v>41407.882638888892</c:v>
                </c:pt>
                <c:pt idx="4152">
                  <c:v>41407.883333333331</c:v>
                </c:pt>
                <c:pt idx="4153">
                  <c:v>41407.884027777778</c:v>
                </c:pt>
                <c:pt idx="4154">
                  <c:v>41407.884722222225</c:v>
                </c:pt>
                <c:pt idx="4155">
                  <c:v>41407.885416666664</c:v>
                </c:pt>
                <c:pt idx="4156">
                  <c:v>41407.886111111111</c:v>
                </c:pt>
                <c:pt idx="4157">
                  <c:v>41407.886805555558</c:v>
                </c:pt>
                <c:pt idx="4158">
                  <c:v>41407.887499999997</c:v>
                </c:pt>
                <c:pt idx="4159">
                  <c:v>41407.888194444444</c:v>
                </c:pt>
                <c:pt idx="4160">
                  <c:v>41407.888888888891</c:v>
                </c:pt>
                <c:pt idx="4161">
                  <c:v>41407.88958333333</c:v>
                </c:pt>
                <c:pt idx="4162">
                  <c:v>41407.890277777777</c:v>
                </c:pt>
                <c:pt idx="4163">
                  <c:v>41407.890972222223</c:v>
                </c:pt>
                <c:pt idx="4164">
                  <c:v>41407.89166666667</c:v>
                </c:pt>
                <c:pt idx="4165">
                  <c:v>41407.892361111109</c:v>
                </c:pt>
                <c:pt idx="4166">
                  <c:v>41407.893055555556</c:v>
                </c:pt>
                <c:pt idx="4167">
                  <c:v>41407.893750000003</c:v>
                </c:pt>
                <c:pt idx="4168">
                  <c:v>41407.894444444442</c:v>
                </c:pt>
                <c:pt idx="4169">
                  <c:v>41407.895138888889</c:v>
                </c:pt>
                <c:pt idx="4170">
                  <c:v>41407.895833333336</c:v>
                </c:pt>
                <c:pt idx="4171">
                  <c:v>41407.896527777775</c:v>
                </c:pt>
                <c:pt idx="4172">
                  <c:v>41407.897222222222</c:v>
                </c:pt>
                <c:pt idx="4173">
                  <c:v>41407.897916666669</c:v>
                </c:pt>
                <c:pt idx="4174">
                  <c:v>41407.898611111108</c:v>
                </c:pt>
                <c:pt idx="4175">
                  <c:v>41407.899305555555</c:v>
                </c:pt>
                <c:pt idx="4176">
                  <c:v>41407.9</c:v>
                </c:pt>
                <c:pt idx="4177">
                  <c:v>41407.900694444441</c:v>
                </c:pt>
                <c:pt idx="4178">
                  <c:v>41407.901388888888</c:v>
                </c:pt>
                <c:pt idx="4179">
                  <c:v>41407.902083333334</c:v>
                </c:pt>
                <c:pt idx="4180">
                  <c:v>41407.902777777781</c:v>
                </c:pt>
                <c:pt idx="4181">
                  <c:v>41407.90347222222</c:v>
                </c:pt>
                <c:pt idx="4182">
                  <c:v>41407.904166666667</c:v>
                </c:pt>
                <c:pt idx="4183">
                  <c:v>41407.904861111114</c:v>
                </c:pt>
                <c:pt idx="4184">
                  <c:v>41407.905555555553</c:v>
                </c:pt>
                <c:pt idx="4185">
                  <c:v>41407.90625</c:v>
                </c:pt>
                <c:pt idx="4186">
                  <c:v>41407.906944444447</c:v>
                </c:pt>
                <c:pt idx="4187">
                  <c:v>41407.907638888886</c:v>
                </c:pt>
                <c:pt idx="4188">
                  <c:v>41407.908333333333</c:v>
                </c:pt>
                <c:pt idx="4189">
                  <c:v>41407.90902777778</c:v>
                </c:pt>
                <c:pt idx="4190">
                  <c:v>41407.909722222219</c:v>
                </c:pt>
                <c:pt idx="4191">
                  <c:v>41407.910416666666</c:v>
                </c:pt>
                <c:pt idx="4192">
                  <c:v>41407.911111111112</c:v>
                </c:pt>
                <c:pt idx="4193">
                  <c:v>41407.911805555559</c:v>
                </c:pt>
                <c:pt idx="4194">
                  <c:v>41407.912499999999</c:v>
                </c:pt>
                <c:pt idx="4195">
                  <c:v>41407.913194444445</c:v>
                </c:pt>
                <c:pt idx="4196">
                  <c:v>41407.913888888892</c:v>
                </c:pt>
                <c:pt idx="4197">
                  <c:v>41407.914583333331</c:v>
                </c:pt>
                <c:pt idx="4198">
                  <c:v>41407.915277777778</c:v>
                </c:pt>
                <c:pt idx="4199">
                  <c:v>41407.915972222225</c:v>
                </c:pt>
                <c:pt idx="4200">
                  <c:v>41407.916666666664</c:v>
                </c:pt>
                <c:pt idx="4201">
                  <c:v>41407.917361111111</c:v>
                </c:pt>
                <c:pt idx="4202">
                  <c:v>41407.918055555558</c:v>
                </c:pt>
                <c:pt idx="4203">
                  <c:v>41407.918749999997</c:v>
                </c:pt>
                <c:pt idx="4204">
                  <c:v>41407.919444444444</c:v>
                </c:pt>
                <c:pt idx="4205">
                  <c:v>41407.920138888891</c:v>
                </c:pt>
                <c:pt idx="4206">
                  <c:v>41407.92083333333</c:v>
                </c:pt>
                <c:pt idx="4207">
                  <c:v>41407.921527777777</c:v>
                </c:pt>
                <c:pt idx="4208">
                  <c:v>41407.922222222223</c:v>
                </c:pt>
                <c:pt idx="4209">
                  <c:v>41407.92291666667</c:v>
                </c:pt>
                <c:pt idx="4210">
                  <c:v>41407.923611111109</c:v>
                </c:pt>
                <c:pt idx="4211">
                  <c:v>41407.924305555556</c:v>
                </c:pt>
                <c:pt idx="4212">
                  <c:v>41407.925000000003</c:v>
                </c:pt>
                <c:pt idx="4213">
                  <c:v>41407.925694444442</c:v>
                </c:pt>
                <c:pt idx="4214">
                  <c:v>41407.926388888889</c:v>
                </c:pt>
                <c:pt idx="4215">
                  <c:v>41407.927083333336</c:v>
                </c:pt>
                <c:pt idx="4216">
                  <c:v>41407.927777777775</c:v>
                </c:pt>
                <c:pt idx="4217">
                  <c:v>41407.928472222222</c:v>
                </c:pt>
                <c:pt idx="4218">
                  <c:v>41407.929166666669</c:v>
                </c:pt>
                <c:pt idx="4219">
                  <c:v>41407.929861111108</c:v>
                </c:pt>
                <c:pt idx="4220">
                  <c:v>41407.930555555555</c:v>
                </c:pt>
                <c:pt idx="4221">
                  <c:v>41407.931250000001</c:v>
                </c:pt>
                <c:pt idx="4222">
                  <c:v>41407.931944444441</c:v>
                </c:pt>
                <c:pt idx="4223">
                  <c:v>41407.932638888888</c:v>
                </c:pt>
                <c:pt idx="4224">
                  <c:v>41407.933333333334</c:v>
                </c:pt>
                <c:pt idx="4225">
                  <c:v>41407.934027777781</c:v>
                </c:pt>
                <c:pt idx="4226">
                  <c:v>41407.93472222222</c:v>
                </c:pt>
                <c:pt idx="4227">
                  <c:v>41407.935416666667</c:v>
                </c:pt>
                <c:pt idx="4228">
                  <c:v>41407.936111111114</c:v>
                </c:pt>
                <c:pt idx="4229">
                  <c:v>41407.936805555553</c:v>
                </c:pt>
                <c:pt idx="4230">
                  <c:v>41407.9375</c:v>
                </c:pt>
                <c:pt idx="4231">
                  <c:v>41407.938194444447</c:v>
                </c:pt>
                <c:pt idx="4232">
                  <c:v>41407.938888888886</c:v>
                </c:pt>
                <c:pt idx="4233">
                  <c:v>41407.939583333333</c:v>
                </c:pt>
                <c:pt idx="4234">
                  <c:v>41407.94027777778</c:v>
                </c:pt>
                <c:pt idx="4235">
                  <c:v>41407.940972222219</c:v>
                </c:pt>
                <c:pt idx="4236">
                  <c:v>41407.941666666666</c:v>
                </c:pt>
                <c:pt idx="4237">
                  <c:v>41407.942361111112</c:v>
                </c:pt>
                <c:pt idx="4238">
                  <c:v>41407.943055555559</c:v>
                </c:pt>
                <c:pt idx="4239">
                  <c:v>41407.943749999999</c:v>
                </c:pt>
                <c:pt idx="4240">
                  <c:v>41407.944444444445</c:v>
                </c:pt>
                <c:pt idx="4241">
                  <c:v>41407.945138888892</c:v>
                </c:pt>
                <c:pt idx="4242">
                  <c:v>41407.945833333331</c:v>
                </c:pt>
                <c:pt idx="4243">
                  <c:v>41407.946527777778</c:v>
                </c:pt>
                <c:pt idx="4244">
                  <c:v>41407.947222222225</c:v>
                </c:pt>
                <c:pt idx="4245">
                  <c:v>41407.947916666664</c:v>
                </c:pt>
                <c:pt idx="4246">
                  <c:v>41407.948611111111</c:v>
                </c:pt>
                <c:pt idx="4247">
                  <c:v>41407.949305555558</c:v>
                </c:pt>
                <c:pt idx="4248">
                  <c:v>41407.949999999997</c:v>
                </c:pt>
                <c:pt idx="4249">
                  <c:v>41407.950694444444</c:v>
                </c:pt>
                <c:pt idx="4250">
                  <c:v>41407.951388888891</c:v>
                </c:pt>
                <c:pt idx="4251">
                  <c:v>41407.95208333333</c:v>
                </c:pt>
                <c:pt idx="4252">
                  <c:v>41407.952777777777</c:v>
                </c:pt>
                <c:pt idx="4253">
                  <c:v>41407.953472222223</c:v>
                </c:pt>
                <c:pt idx="4254">
                  <c:v>41407.95416666667</c:v>
                </c:pt>
                <c:pt idx="4255">
                  <c:v>41407.954861111109</c:v>
                </c:pt>
                <c:pt idx="4256">
                  <c:v>41407.955555555556</c:v>
                </c:pt>
                <c:pt idx="4257">
                  <c:v>41407.956250000003</c:v>
                </c:pt>
                <c:pt idx="4258">
                  <c:v>41407.956944444442</c:v>
                </c:pt>
                <c:pt idx="4259">
                  <c:v>41407.957638888889</c:v>
                </c:pt>
                <c:pt idx="4260">
                  <c:v>41407.958333333336</c:v>
                </c:pt>
                <c:pt idx="4261">
                  <c:v>41407.959027777775</c:v>
                </c:pt>
                <c:pt idx="4262">
                  <c:v>41407.959722222222</c:v>
                </c:pt>
                <c:pt idx="4263">
                  <c:v>41407.960416666669</c:v>
                </c:pt>
                <c:pt idx="4264">
                  <c:v>41407.961111111108</c:v>
                </c:pt>
                <c:pt idx="4265">
                  <c:v>41407.961805555555</c:v>
                </c:pt>
                <c:pt idx="4266">
                  <c:v>41407.962500000001</c:v>
                </c:pt>
                <c:pt idx="4267">
                  <c:v>41407.963194444441</c:v>
                </c:pt>
                <c:pt idx="4268">
                  <c:v>41407.963888888888</c:v>
                </c:pt>
                <c:pt idx="4269">
                  <c:v>41407.964583333334</c:v>
                </c:pt>
                <c:pt idx="4270">
                  <c:v>41407.965277777781</c:v>
                </c:pt>
                <c:pt idx="4271">
                  <c:v>41407.96597222222</c:v>
                </c:pt>
                <c:pt idx="4272">
                  <c:v>41407.966666666667</c:v>
                </c:pt>
                <c:pt idx="4273">
                  <c:v>41407.967361111114</c:v>
                </c:pt>
                <c:pt idx="4274">
                  <c:v>41407.968055555553</c:v>
                </c:pt>
                <c:pt idx="4275">
                  <c:v>41407.96875</c:v>
                </c:pt>
                <c:pt idx="4276">
                  <c:v>41407.969444444447</c:v>
                </c:pt>
                <c:pt idx="4277">
                  <c:v>41407.970138888886</c:v>
                </c:pt>
                <c:pt idx="4278">
                  <c:v>41407.970833333333</c:v>
                </c:pt>
                <c:pt idx="4279">
                  <c:v>41407.97152777778</c:v>
                </c:pt>
                <c:pt idx="4280">
                  <c:v>41407.972222222219</c:v>
                </c:pt>
                <c:pt idx="4281">
                  <c:v>41407.972916666666</c:v>
                </c:pt>
                <c:pt idx="4282">
                  <c:v>41407.973611111112</c:v>
                </c:pt>
                <c:pt idx="4283">
                  <c:v>41407.974305555559</c:v>
                </c:pt>
                <c:pt idx="4284">
                  <c:v>41407.974999999999</c:v>
                </c:pt>
                <c:pt idx="4285">
                  <c:v>41407.975694444445</c:v>
                </c:pt>
                <c:pt idx="4286">
                  <c:v>41407.976388888892</c:v>
                </c:pt>
                <c:pt idx="4287">
                  <c:v>41407.977083333331</c:v>
                </c:pt>
                <c:pt idx="4288">
                  <c:v>41407.977777777778</c:v>
                </c:pt>
                <c:pt idx="4289">
                  <c:v>41407.978472222225</c:v>
                </c:pt>
                <c:pt idx="4290">
                  <c:v>41407.979166666664</c:v>
                </c:pt>
                <c:pt idx="4291">
                  <c:v>41407.979861111111</c:v>
                </c:pt>
                <c:pt idx="4292">
                  <c:v>41407.980555555558</c:v>
                </c:pt>
                <c:pt idx="4293">
                  <c:v>41407.981249999997</c:v>
                </c:pt>
                <c:pt idx="4294">
                  <c:v>41407.981944444444</c:v>
                </c:pt>
                <c:pt idx="4295">
                  <c:v>41407.982638888891</c:v>
                </c:pt>
                <c:pt idx="4296">
                  <c:v>41407.98333333333</c:v>
                </c:pt>
                <c:pt idx="4297">
                  <c:v>41407.984027777777</c:v>
                </c:pt>
                <c:pt idx="4298">
                  <c:v>41407.984722222223</c:v>
                </c:pt>
                <c:pt idx="4299">
                  <c:v>41407.98541666667</c:v>
                </c:pt>
                <c:pt idx="4300">
                  <c:v>41407.986111111109</c:v>
                </c:pt>
                <c:pt idx="4301">
                  <c:v>41407.986805555556</c:v>
                </c:pt>
                <c:pt idx="4302">
                  <c:v>41407.987500000003</c:v>
                </c:pt>
                <c:pt idx="4303">
                  <c:v>41407.988194444442</c:v>
                </c:pt>
                <c:pt idx="4304">
                  <c:v>41407.988888888889</c:v>
                </c:pt>
                <c:pt idx="4305">
                  <c:v>41407.989583333336</c:v>
                </c:pt>
                <c:pt idx="4306">
                  <c:v>41407.990277777775</c:v>
                </c:pt>
                <c:pt idx="4307">
                  <c:v>41407.990972222222</c:v>
                </c:pt>
                <c:pt idx="4308">
                  <c:v>41407.991666666669</c:v>
                </c:pt>
                <c:pt idx="4309">
                  <c:v>41407.992361111108</c:v>
                </c:pt>
                <c:pt idx="4310">
                  <c:v>41407.993055555555</c:v>
                </c:pt>
                <c:pt idx="4311">
                  <c:v>41407.993750000001</c:v>
                </c:pt>
                <c:pt idx="4312">
                  <c:v>41407.994444444441</c:v>
                </c:pt>
                <c:pt idx="4313">
                  <c:v>41407.995138888888</c:v>
                </c:pt>
                <c:pt idx="4314">
                  <c:v>41407.995833333334</c:v>
                </c:pt>
                <c:pt idx="4315">
                  <c:v>41407.996527777781</c:v>
                </c:pt>
                <c:pt idx="4316">
                  <c:v>41407.99722222222</c:v>
                </c:pt>
                <c:pt idx="4317">
                  <c:v>41407.997916666667</c:v>
                </c:pt>
                <c:pt idx="4318">
                  <c:v>41407.998611111114</c:v>
                </c:pt>
                <c:pt idx="4319">
                  <c:v>41407.999305555553</c:v>
                </c:pt>
                <c:pt idx="4320">
                  <c:v>41408</c:v>
                </c:pt>
                <c:pt idx="4321">
                  <c:v>41408.000694444447</c:v>
                </c:pt>
                <c:pt idx="4322">
                  <c:v>41408.001388888886</c:v>
                </c:pt>
                <c:pt idx="4323">
                  <c:v>41408.002083333333</c:v>
                </c:pt>
                <c:pt idx="4324">
                  <c:v>41408.00277777778</c:v>
                </c:pt>
                <c:pt idx="4325">
                  <c:v>41408.003472222219</c:v>
                </c:pt>
                <c:pt idx="4326">
                  <c:v>41408.004166666666</c:v>
                </c:pt>
                <c:pt idx="4327">
                  <c:v>41408.004861111112</c:v>
                </c:pt>
                <c:pt idx="4328">
                  <c:v>41408.005555555559</c:v>
                </c:pt>
                <c:pt idx="4329">
                  <c:v>41408.006249999999</c:v>
                </c:pt>
                <c:pt idx="4330">
                  <c:v>41408.006944444445</c:v>
                </c:pt>
                <c:pt idx="4331">
                  <c:v>41408.007638888892</c:v>
                </c:pt>
                <c:pt idx="4332">
                  <c:v>41408.008333333331</c:v>
                </c:pt>
                <c:pt idx="4333">
                  <c:v>41408.009027777778</c:v>
                </c:pt>
                <c:pt idx="4334">
                  <c:v>41408.009722222225</c:v>
                </c:pt>
                <c:pt idx="4335">
                  <c:v>41408.010416666664</c:v>
                </c:pt>
                <c:pt idx="4336">
                  <c:v>41408.011111111111</c:v>
                </c:pt>
                <c:pt idx="4337">
                  <c:v>41408.011805555558</c:v>
                </c:pt>
                <c:pt idx="4338">
                  <c:v>41408.012499999997</c:v>
                </c:pt>
                <c:pt idx="4339">
                  <c:v>41408.013194444444</c:v>
                </c:pt>
                <c:pt idx="4340">
                  <c:v>41408.013888888891</c:v>
                </c:pt>
                <c:pt idx="4341">
                  <c:v>41408.01458333333</c:v>
                </c:pt>
                <c:pt idx="4342">
                  <c:v>41408.015277777777</c:v>
                </c:pt>
                <c:pt idx="4343">
                  <c:v>41408.015972222223</c:v>
                </c:pt>
                <c:pt idx="4344">
                  <c:v>41408.01666666667</c:v>
                </c:pt>
                <c:pt idx="4345">
                  <c:v>41408.017361111109</c:v>
                </c:pt>
                <c:pt idx="4346">
                  <c:v>41408.018055555556</c:v>
                </c:pt>
                <c:pt idx="4347">
                  <c:v>41408.018750000003</c:v>
                </c:pt>
                <c:pt idx="4348">
                  <c:v>41408.019444444442</c:v>
                </c:pt>
                <c:pt idx="4349">
                  <c:v>41408.020138888889</c:v>
                </c:pt>
                <c:pt idx="4350">
                  <c:v>41408.020833333336</c:v>
                </c:pt>
                <c:pt idx="4351">
                  <c:v>41408.021527777775</c:v>
                </c:pt>
                <c:pt idx="4352">
                  <c:v>41408.022222222222</c:v>
                </c:pt>
                <c:pt idx="4353">
                  <c:v>41408.022916666669</c:v>
                </c:pt>
                <c:pt idx="4354">
                  <c:v>41408.023611111108</c:v>
                </c:pt>
                <c:pt idx="4355">
                  <c:v>41408.024305555555</c:v>
                </c:pt>
                <c:pt idx="4356">
                  <c:v>41408.025000000001</c:v>
                </c:pt>
                <c:pt idx="4357">
                  <c:v>41408.025694444441</c:v>
                </c:pt>
                <c:pt idx="4358">
                  <c:v>41408.026388888888</c:v>
                </c:pt>
                <c:pt idx="4359">
                  <c:v>41408.027083333334</c:v>
                </c:pt>
                <c:pt idx="4360">
                  <c:v>41408.027777777781</c:v>
                </c:pt>
                <c:pt idx="4361">
                  <c:v>41408.02847222222</c:v>
                </c:pt>
                <c:pt idx="4362">
                  <c:v>41408.029166666667</c:v>
                </c:pt>
                <c:pt idx="4363">
                  <c:v>41408.029861111114</c:v>
                </c:pt>
                <c:pt idx="4364">
                  <c:v>41408.030555555553</c:v>
                </c:pt>
                <c:pt idx="4365">
                  <c:v>41408.03125</c:v>
                </c:pt>
                <c:pt idx="4366">
                  <c:v>41408.031944444447</c:v>
                </c:pt>
                <c:pt idx="4367">
                  <c:v>41408.032638888886</c:v>
                </c:pt>
                <c:pt idx="4368">
                  <c:v>41408.033333333333</c:v>
                </c:pt>
                <c:pt idx="4369">
                  <c:v>41408.03402777778</c:v>
                </c:pt>
                <c:pt idx="4370">
                  <c:v>41408.034722222219</c:v>
                </c:pt>
                <c:pt idx="4371">
                  <c:v>41408.035416666666</c:v>
                </c:pt>
                <c:pt idx="4372">
                  <c:v>41408.036111111112</c:v>
                </c:pt>
                <c:pt idx="4373">
                  <c:v>41408.036805555559</c:v>
                </c:pt>
                <c:pt idx="4374">
                  <c:v>41408.037499999999</c:v>
                </c:pt>
                <c:pt idx="4375">
                  <c:v>41408.038194444445</c:v>
                </c:pt>
                <c:pt idx="4376">
                  <c:v>41408.038888888892</c:v>
                </c:pt>
                <c:pt idx="4377">
                  <c:v>41408.039583333331</c:v>
                </c:pt>
                <c:pt idx="4378">
                  <c:v>41408.040277777778</c:v>
                </c:pt>
                <c:pt idx="4379">
                  <c:v>41408.040972222225</c:v>
                </c:pt>
                <c:pt idx="4380">
                  <c:v>41408.041666666664</c:v>
                </c:pt>
                <c:pt idx="4381">
                  <c:v>41408.042361111111</c:v>
                </c:pt>
                <c:pt idx="4382">
                  <c:v>41408.043055555558</c:v>
                </c:pt>
                <c:pt idx="4383">
                  <c:v>41408.043749999997</c:v>
                </c:pt>
                <c:pt idx="4384">
                  <c:v>41408.044444444444</c:v>
                </c:pt>
                <c:pt idx="4385">
                  <c:v>41408.045138888891</c:v>
                </c:pt>
                <c:pt idx="4386">
                  <c:v>41408.04583333333</c:v>
                </c:pt>
                <c:pt idx="4387">
                  <c:v>41408.046527777777</c:v>
                </c:pt>
                <c:pt idx="4388">
                  <c:v>41408.047222222223</c:v>
                </c:pt>
                <c:pt idx="4389">
                  <c:v>41408.04791666667</c:v>
                </c:pt>
                <c:pt idx="4390">
                  <c:v>41408.048611111109</c:v>
                </c:pt>
                <c:pt idx="4391">
                  <c:v>41408.049305555556</c:v>
                </c:pt>
                <c:pt idx="4392">
                  <c:v>41408.050000000003</c:v>
                </c:pt>
                <c:pt idx="4393">
                  <c:v>41408.050694444442</c:v>
                </c:pt>
                <c:pt idx="4394">
                  <c:v>41408.051388888889</c:v>
                </c:pt>
                <c:pt idx="4395">
                  <c:v>41408.052083333336</c:v>
                </c:pt>
                <c:pt idx="4396">
                  <c:v>41408.052777777775</c:v>
                </c:pt>
                <c:pt idx="4397">
                  <c:v>41408.053472222222</c:v>
                </c:pt>
                <c:pt idx="4398">
                  <c:v>41408.054166666669</c:v>
                </c:pt>
                <c:pt idx="4399">
                  <c:v>41408.054861111108</c:v>
                </c:pt>
                <c:pt idx="4400">
                  <c:v>41408.055555555555</c:v>
                </c:pt>
                <c:pt idx="4401">
                  <c:v>41408.056250000001</c:v>
                </c:pt>
                <c:pt idx="4402">
                  <c:v>41408.056944444441</c:v>
                </c:pt>
                <c:pt idx="4403">
                  <c:v>41408.057638888888</c:v>
                </c:pt>
                <c:pt idx="4404">
                  <c:v>41408.058333333334</c:v>
                </c:pt>
                <c:pt idx="4405">
                  <c:v>41408.059027777781</c:v>
                </c:pt>
                <c:pt idx="4406">
                  <c:v>41408.05972222222</c:v>
                </c:pt>
                <c:pt idx="4407">
                  <c:v>41408.060416666667</c:v>
                </c:pt>
                <c:pt idx="4408">
                  <c:v>41408.061111111114</c:v>
                </c:pt>
                <c:pt idx="4409">
                  <c:v>41408.061805555553</c:v>
                </c:pt>
                <c:pt idx="4410">
                  <c:v>41408.0625</c:v>
                </c:pt>
                <c:pt idx="4411">
                  <c:v>41408.063194444447</c:v>
                </c:pt>
                <c:pt idx="4412">
                  <c:v>41408.063888888886</c:v>
                </c:pt>
                <c:pt idx="4413">
                  <c:v>41408.064583333333</c:v>
                </c:pt>
                <c:pt idx="4414">
                  <c:v>41408.06527777778</c:v>
                </c:pt>
                <c:pt idx="4415">
                  <c:v>41408.065972222219</c:v>
                </c:pt>
                <c:pt idx="4416">
                  <c:v>41408.066666666666</c:v>
                </c:pt>
                <c:pt idx="4417">
                  <c:v>41408.067361111112</c:v>
                </c:pt>
                <c:pt idx="4418">
                  <c:v>41408.068055555559</c:v>
                </c:pt>
                <c:pt idx="4419">
                  <c:v>41408.068749999999</c:v>
                </c:pt>
                <c:pt idx="4420">
                  <c:v>41408.069444444445</c:v>
                </c:pt>
                <c:pt idx="4421">
                  <c:v>41408.070138888892</c:v>
                </c:pt>
                <c:pt idx="4422">
                  <c:v>41408.070833333331</c:v>
                </c:pt>
                <c:pt idx="4423">
                  <c:v>41408.071527777778</c:v>
                </c:pt>
                <c:pt idx="4424">
                  <c:v>41408.072222222225</c:v>
                </c:pt>
                <c:pt idx="4425">
                  <c:v>41408.072916666664</c:v>
                </c:pt>
                <c:pt idx="4426">
                  <c:v>41408.073611111111</c:v>
                </c:pt>
                <c:pt idx="4427">
                  <c:v>41408.074305555558</c:v>
                </c:pt>
                <c:pt idx="4428">
                  <c:v>41408.074999999997</c:v>
                </c:pt>
                <c:pt idx="4429">
                  <c:v>41408.075694444444</c:v>
                </c:pt>
                <c:pt idx="4430">
                  <c:v>41408.076388888891</c:v>
                </c:pt>
                <c:pt idx="4431">
                  <c:v>41408.07708333333</c:v>
                </c:pt>
                <c:pt idx="4432">
                  <c:v>41408.077777777777</c:v>
                </c:pt>
                <c:pt idx="4433">
                  <c:v>41408.078472222223</c:v>
                </c:pt>
                <c:pt idx="4434">
                  <c:v>41408.07916666667</c:v>
                </c:pt>
                <c:pt idx="4435">
                  <c:v>41408.079861111109</c:v>
                </c:pt>
                <c:pt idx="4436">
                  <c:v>41408.080555555556</c:v>
                </c:pt>
                <c:pt idx="4437">
                  <c:v>41408.081250000003</c:v>
                </c:pt>
                <c:pt idx="4438">
                  <c:v>41408.081944444442</c:v>
                </c:pt>
                <c:pt idx="4439">
                  <c:v>41408.082638888889</c:v>
                </c:pt>
                <c:pt idx="4440">
                  <c:v>41408.083333333336</c:v>
                </c:pt>
                <c:pt idx="4441">
                  <c:v>41408.084027777775</c:v>
                </c:pt>
                <c:pt idx="4442">
                  <c:v>41408.084722222222</c:v>
                </c:pt>
                <c:pt idx="4443">
                  <c:v>41408.085416666669</c:v>
                </c:pt>
                <c:pt idx="4444">
                  <c:v>41408.086111111108</c:v>
                </c:pt>
                <c:pt idx="4445">
                  <c:v>41408.086805555555</c:v>
                </c:pt>
                <c:pt idx="4446">
                  <c:v>41408.087500000001</c:v>
                </c:pt>
                <c:pt idx="4447">
                  <c:v>41408.088194444441</c:v>
                </c:pt>
                <c:pt idx="4448">
                  <c:v>41408.088888888888</c:v>
                </c:pt>
                <c:pt idx="4449">
                  <c:v>41408.089583333334</c:v>
                </c:pt>
                <c:pt idx="4450">
                  <c:v>41408.090277777781</c:v>
                </c:pt>
                <c:pt idx="4451">
                  <c:v>41408.09097222222</c:v>
                </c:pt>
                <c:pt idx="4452">
                  <c:v>41408.091666666667</c:v>
                </c:pt>
                <c:pt idx="4453">
                  <c:v>41408.092361111114</c:v>
                </c:pt>
                <c:pt idx="4454">
                  <c:v>41408.093055555553</c:v>
                </c:pt>
                <c:pt idx="4455">
                  <c:v>41408.09375</c:v>
                </c:pt>
                <c:pt idx="4456">
                  <c:v>41408.094444444447</c:v>
                </c:pt>
                <c:pt idx="4457">
                  <c:v>41408.095138888886</c:v>
                </c:pt>
                <c:pt idx="4458">
                  <c:v>41408.095833333333</c:v>
                </c:pt>
                <c:pt idx="4459">
                  <c:v>41408.09652777778</c:v>
                </c:pt>
                <c:pt idx="4460">
                  <c:v>41408.097222222219</c:v>
                </c:pt>
                <c:pt idx="4461">
                  <c:v>41408.097916666666</c:v>
                </c:pt>
                <c:pt idx="4462">
                  <c:v>41408.098611111112</c:v>
                </c:pt>
                <c:pt idx="4463">
                  <c:v>41408.099305555559</c:v>
                </c:pt>
                <c:pt idx="4464">
                  <c:v>41408.1</c:v>
                </c:pt>
                <c:pt idx="4465">
                  <c:v>41408.100694444445</c:v>
                </c:pt>
                <c:pt idx="4466">
                  <c:v>41408.101388888892</c:v>
                </c:pt>
                <c:pt idx="4467">
                  <c:v>41408.102083333331</c:v>
                </c:pt>
                <c:pt idx="4468">
                  <c:v>41408.102777777778</c:v>
                </c:pt>
                <c:pt idx="4469">
                  <c:v>41408.103472222225</c:v>
                </c:pt>
                <c:pt idx="4470">
                  <c:v>41408.104166666664</c:v>
                </c:pt>
                <c:pt idx="4471">
                  <c:v>41408.104861111111</c:v>
                </c:pt>
                <c:pt idx="4472">
                  <c:v>41408.105555555558</c:v>
                </c:pt>
                <c:pt idx="4473">
                  <c:v>41408.106249999997</c:v>
                </c:pt>
                <c:pt idx="4474">
                  <c:v>41408.106944444444</c:v>
                </c:pt>
                <c:pt idx="4475">
                  <c:v>41408.107638888891</c:v>
                </c:pt>
                <c:pt idx="4476">
                  <c:v>41408.10833333333</c:v>
                </c:pt>
                <c:pt idx="4477">
                  <c:v>41408.109027777777</c:v>
                </c:pt>
                <c:pt idx="4478">
                  <c:v>41408.109722222223</c:v>
                </c:pt>
                <c:pt idx="4479">
                  <c:v>41408.11041666667</c:v>
                </c:pt>
                <c:pt idx="4480">
                  <c:v>41408.111111111109</c:v>
                </c:pt>
                <c:pt idx="4481">
                  <c:v>41408.111805555556</c:v>
                </c:pt>
                <c:pt idx="4482">
                  <c:v>41408.112500000003</c:v>
                </c:pt>
                <c:pt idx="4483">
                  <c:v>41408.113194444442</c:v>
                </c:pt>
                <c:pt idx="4484">
                  <c:v>41408.113888888889</c:v>
                </c:pt>
                <c:pt idx="4485">
                  <c:v>41408.114583333336</c:v>
                </c:pt>
                <c:pt idx="4486">
                  <c:v>41408.115277777775</c:v>
                </c:pt>
                <c:pt idx="4487">
                  <c:v>41408.115972222222</c:v>
                </c:pt>
                <c:pt idx="4488">
                  <c:v>41408.116666666669</c:v>
                </c:pt>
                <c:pt idx="4489">
                  <c:v>41408.117361111108</c:v>
                </c:pt>
                <c:pt idx="4490">
                  <c:v>41408.118055555555</c:v>
                </c:pt>
                <c:pt idx="4491">
                  <c:v>41408.118750000001</c:v>
                </c:pt>
                <c:pt idx="4492">
                  <c:v>41408.119444444441</c:v>
                </c:pt>
                <c:pt idx="4493">
                  <c:v>41408.120138888888</c:v>
                </c:pt>
                <c:pt idx="4494">
                  <c:v>41408.120833333334</c:v>
                </c:pt>
                <c:pt idx="4495">
                  <c:v>41408.121527777781</c:v>
                </c:pt>
                <c:pt idx="4496">
                  <c:v>41408.12222222222</c:v>
                </c:pt>
                <c:pt idx="4497">
                  <c:v>41408.122916666667</c:v>
                </c:pt>
                <c:pt idx="4498">
                  <c:v>41408.123611111114</c:v>
                </c:pt>
                <c:pt idx="4499">
                  <c:v>41408.124305555553</c:v>
                </c:pt>
                <c:pt idx="4500">
                  <c:v>41408.125</c:v>
                </c:pt>
                <c:pt idx="4501">
                  <c:v>41408.125694444447</c:v>
                </c:pt>
                <c:pt idx="4502">
                  <c:v>41408.126388888886</c:v>
                </c:pt>
                <c:pt idx="4503">
                  <c:v>41408.127083333333</c:v>
                </c:pt>
                <c:pt idx="4504">
                  <c:v>41408.12777777778</c:v>
                </c:pt>
                <c:pt idx="4505">
                  <c:v>41408.128472222219</c:v>
                </c:pt>
                <c:pt idx="4506">
                  <c:v>41408.129166666666</c:v>
                </c:pt>
                <c:pt idx="4507">
                  <c:v>41408.129861111112</c:v>
                </c:pt>
                <c:pt idx="4508">
                  <c:v>41408.130555555559</c:v>
                </c:pt>
                <c:pt idx="4509">
                  <c:v>41408.131249999999</c:v>
                </c:pt>
                <c:pt idx="4510">
                  <c:v>41408.131944444445</c:v>
                </c:pt>
                <c:pt idx="4511">
                  <c:v>41408.132638888892</c:v>
                </c:pt>
                <c:pt idx="4512">
                  <c:v>41408.133333333331</c:v>
                </c:pt>
                <c:pt idx="4513">
                  <c:v>41408.134027777778</c:v>
                </c:pt>
                <c:pt idx="4514">
                  <c:v>41408.134722222225</c:v>
                </c:pt>
                <c:pt idx="4515">
                  <c:v>41408.135416666664</c:v>
                </c:pt>
                <c:pt idx="4516">
                  <c:v>41408.136111111111</c:v>
                </c:pt>
                <c:pt idx="4517">
                  <c:v>41408.136805555558</c:v>
                </c:pt>
                <c:pt idx="4518">
                  <c:v>41408.137499999997</c:v>
                </c:pt>
                <c:pt idx="4519">
                  <c:v>41408.138194444444</c:v>
                </c:pt>
                <c:pt idx="4520">
                  <c:v>41408.138888888891</c:v>
                </c:pt>
                <c:pt idx="4521">
                  <c:v>41408.13958333333</c:v>
                </c:pt>
                <c:pt idx="4522">
                  <c:v>41408.140277777777</c:v>
                </c:pt>
                <c:pt idx="4523">
                  <c:v>41408.140972222223</c:v>
                </c:pt>
                <c:pt idx="4524">
                  <c:v>41408.14166666667</c:v>
                </c:pt>
                <c:pt idx="4525">
                  <c:v>41408.142361111109</c:v>
                </c:pt>
                <c:pt idx="4526">
                  <c:v>41408.143055555556</c:v>
                </c:pt>
                <c:pt idx="4527">
                  <c:v>41408.143750000003</c:v>
                </c:pt>
                <c:pt idx="4528">
                  <c:v>41408.144444444442</c:v>
                </c:pt>
                <c:pt idx="4529">
                  <c:v>41408.145138888889</c:v>
                </c:pt>
                <c:pt idx="4530">
                  <c:v>41408.145833333336</c:v>
                </c:pt>
                <c:pt idx="4531">
                  <c:v>41408.146527777775</c:v>
                </c:pt>
                <c:pt idx="4532">
                  <c:v>41408.147222222222</c:v>
                </c:pt>
                <c:pt idx="4533">
                  <c:v>41408.147916666669</c:v>
                </c:pt>
                <c:pt idx="4534">
                  <c:v>41408.148611111108</c:v>
                </c:pt>
                <c:pt idx="4535">
                  <c:v>41408.149305555555</c:v>
                </c:pt>
                <c:pt idx="4536">
                  <c:v>41408.15</c:v>
                </c:pt>
                <c:pt idx="4537">
                  <c:v>41408.150694444441</c:v>
                </c:pt>
                <c:pt idx="4538">
                  <c:v>41408.151388888888</c:v>
                </c:pt>
                <c:pt idx="4539">
                  <c:v>41408.152083333334</c:v>
                </c:pt>
                <c:pt idx="4540">
                  <c:v>41408.152777777781</c:v>
                </c:pt>
                <c:pt idx="4541">
                  <c:v>41408.15347222222</c:v>
                </c:pt>
                <c:pt idx="4542">
                  <c:v>41408.154166666667</c:v>
                </c:pt>
                <c:pt idx="4543">
                  <c:v>41408.154861111114</c:v>
                </c:pt>
                <c:pt idx="4544">
                  <c:v>41408.155555555553</c:v>
                </c:pt>
                <c:pt idx="4545">
                  <c:v>41408.15625</c:v>
                </c:pt>
                <c:pt idx="4546">
                  <c:v>41408.156944444447</c:v>
                </c:pt>
                <c:pt idx="4547">
                  <c:v>41408.157638888886</c:v>
                </c:pt>
                <c:pt idx="4548">
                  <c:v>41408.158333333333</c:v>
                </c:pt>
                <c:pt idx="4549">
                  <c:v>41408.15902777778</c:v>
                </c:pt>
                <c:pt idx="4550">
                  <c:v>41408.159722222219</c:v>
                </c:pt>
                <c:pt idx="4551">
                  <c:v>41408.160416666666</c:v>
                </c:pt>
                <c:pt idx="4552">
                  <c:v>41408.161111111112</c:v>
                </c:pt>
                <c:pt idx="4553">
                  <c:v>41408.161805555559</c:v>
                </c:pt>
                <c:pt idx="4554">
                  <c:v>41408.162499999999</c:v>
                </c:pt>
                <c:pt idx="4555">
                  <c:v>41408.163194444445</c:v>
                </c:pt>
                <c:pt idx="4556">
                  <c:v>41408.163888888892</c:v>
                </c:pt>
                <c:pt idx="4557">
                  <c:v>41408.164583333331</c:v>
                </c:pt>
                <c:pt idx="4558">
                  <c:v>41408.165277777778</c:v>
                </c:pt>
                <c:pt idx="4559">
                  <c:v>41408.165972222225</c:v>
                </c:pt>
                <c:pt idx="4560">
                  <c:v>41408.166666666664</c:v>
                </c:pt>
                <c:pt idx="4561">
                  <c:v>41408.167361111111</c:v>
                </c:pt>
                <c:pt idx="4562">
                  <c:v>41408.168055555558</c:v>
                </c:pt>
                <c:pt idx="4563">
                  <c:v>41408.168749999997</c:v>
                </c:pt>
                <c:pt idx="4564">
                  <c:v>41408.169444444444</c:v>
                </c:pt>
                <c:pt idx="4565">
                  <c:v>41408.170138888891</c:v>
                </c:pt>
                <c:pt idx="4566">
                  <c:v>41408.17083333333</c:v>
                </c:pt>
                <c:pt idx="4567">
                  <c:v>41408.171527777777</c:v>
                </c:pt>
                <c:pt idx="4568">
                  <c:v>41408.172222222223</c:v>
                </c:pt>
                <c:pt idx="4569">
                  <c:v>41408.17291666667</c:v>
                </c:pt>
                <c:pt idx="4570">
                  <c:v>41408.173611111109</c:v>
                </c:pt>
                <c:pt idx="4571">
                  <c:v>41408.174305555556</c:v>
                </c:pt>
                <c:pt idx="4572">
                  <c:v>41408.175000000003</c:v>
                </c:pt>
                <c:pt idx="4573">
                  <c:v>41408.175694444442</c:v>
                </c:pt>
                <c:pt idx="4574">
                  <c:v>41408.176388888889</c:v>
                </c:pt>
                <c:pt idx="4575">
                  <c:v>41408.177083333336</c:v>
                </c:pt>
                <c:pt idx="4576">
                  <c:v>41408.177777777775</c:v>
                </c:pt>
                <c:pt idx="4577">
                  <c:v>41408.178472222222</c:v>
                </c:pt>
                <c:pt idx="4578">
                  <c:v>41408.179166666669</c:v>
                </c:pt>
                <c:pt idx="4579">
                  <c:v>41408.179861111108</c:v>
                </c:pt>
                <c:pt idx="4580">
                  <c:v>41408.180555555555</c:v>
                </c:pt>
                <c:pt idx="4581">
                  <c:v>41408.181250000001</c:v>
                </c:pt>
                <c:pt idx="4582">
                  <c:v>41408.181944444441</c:v>
                </c:pt>
                <c:pt idx="4583">
                  <c:v>41408.182638888888</c:v>
                </c:pt>
                <c:pt idx="4584">
                  <c:v>41408.183333333334</c:v>
                </c:pt>
                <c:pt idx="4585">
                  <c:v>41408.184027777781</c:v>
                </c:pt>
                <c:pt idx="4586">
                  <c:v>41408.18472222222</c:v>
                </c:pt>
                <c:pt idx="4587">
                  <c:v>41408.185416666667</c:v>
                </c:pt>
                <c:pt idx="4588">
                  <c:v>41408.186111111114</c:v>
                </c:pt>
                <c:pt idx="4589">
                  <c:v>41408.186805555553</c:v>
                </c:pt>
                <c:pt idx="4590">
                  <c:v>41408.1875</c:v>
                </c:pt>
                <c:pt idx="4591">
                  <c:v>41408.188194444447</c:v>
                </c:pt>
                <c:pt idx="4592">
                  <c:v>41408.188888888886</c:v>
                </c:pt>
                <c:pt idx="4593">
                  <c:v>41408.189583333333</c:v>
                </c:pt>
                <c:pt idx="4594">
                  <c:v>41408.19027777778</c:v>
                </c:pt>
                <c:pt idx="4595">
                  <c:v>41408.190972222219</c:v>
                </c:pt>
                <c:pt idx="4596">
                  <c:v>41408.191666666666</c:v>
                </c:pt>
                <c:pt idx="4597">
                  <c:v>41408.192361111112</c:v>
                </c:pt>
                <c:pt idx="4598">
                  <c:v>41408.193055555559</c:v>
                </c:pt>
                <c:pt idx="4599">
                  <c:v>41408.193749999999</c:v>
                </c:pt>
                <c:pt idx="4600">
                  <c:v>41408.194444444445</c:v>
                </c:pt>
                <c:pt idx="4601">
                  <c:v>41408.195138888892</c:v>
                </c:pt>
                <c:pt idx="4602">
                  <c:v>41408.195833333331</c:v>
                </c:pt>
                <c:pt idx="4603">
                  <c:v>41408.196527777778</c:v>
                </c:pt>
                <c:pt idx="4604">
                  <c:v>41408.197222222225</c:v>
                </c:pt>
                <c:pt idx="4605">
                  <c:v>41408.197916666664</c:v>
                </c:pt>
                <c:pt idx="4606">
                  <c:v>41408.198611111111</c:v>
                </c:pt>
                <c:pt idx="4607">
                  <c:v>41408.199305555558</c:v>
                </c:pt>
                <c:pt idx="4608">
                  <c:v>41408.199999999997</c:v>
                </c:pt>
                <c:pt idx="4609">
                  <c:v>41408.200694444444</c:v>
                </c:pt>
                <c:pt idx="4610">
                  <c:v>41408.201388888891</c:v>
                </c:pt>
                <c:pt idx="4611">
                  <c:v>41408.20208333333</c:v>
                </c:pt>
                <c:pt idx="4612">
                  <c:v>41408.202777777777</c:v>
                </c:pt>
                <c:pt idx="4613">
                  <c:v>41408.203472222223</c:v>
                </c:pt>
                <c:pt idx="4614">
                  <c:v>41408.20416666667</c:v>
                </c:pt>
                <c:pt idx="4615">
                  <c:v>41408.204861111109</c:v>
                </c:pt>
                <c:pt idx="4616">
                  <c:v>41408.205555555556</c:v>
                </c:pt>
                <c:pt idx="4617">
                  <c:v>41408.206250000003</c:v>
                </c:pt>
                <c:pt idx="4618">
                  <c:v>41408.206944444442</c:v>
                </c:pt>
                <c:pt idx="4619">
                  <c:v>41408.207638888889</c:v>
                </c:pt>
                <c:pt idx="4620">
                  <c:v>41408.208333333336</c:v>
                </c:pt>
                <c:pt idx="4621">
                  <c:v>41408.209027777775</c:v>
                </c:pt>
                <c:pt idx="4622">
                  <c:v>41408.209722222222</c:v>
                </c:pt>
                <c:pt idx="4623">
                  <c:v>41408.210416666669</c:v>
                </c:pt>
                <c:pt idx="4624">
                  <c:v>41408.211111111108</c:v>
                </c:pt>
                <c:pt idx="4625">
                  <c:v>41408.211805555555</c:v>
                </c:pt>
                <c:pt idx="4626">
                  <c:v>41408.212500000001</c:v>
                </c:pt>
                <c:pt idx="4627">
                  <c:v>41408.213194444441</c:v>
                </c:pt>
                <c:pt idx="4628">
                  <c:v>41408.213888888888</c:v>
                </c:pt>
                <c:pt idx="4629">
                  <c:v>41408.214583333334</c:v>
                </c:pt>
                <c:pt idx="4630">
                  <c:v>41408.215277777781</c:v>
                </c:pt>
                <c:pt idx="4631">
                  <c:v>41408.21597222222</c:v>
                </c:pt>
                <c:pt idx="4632">
                  <c:v>41408.216666666667</c:v>
                </c:pt>
                <c:pt idx="4633">
                  <c:v>41408.217361111114</c:v>
                </c:pt>
                <c:pt idx="4634">
                  <c:v>41408.218055555553</c:v>
                </c:pt>
                <c:pt idx="4635">
                  <c:v>41408.21875</c:v>
                </c:pt>
                <c:pt idx="4636">
                  <c:v>41408.219444444447</c:v>
                </c:pt>
                <c:pt idx="4637">
                  <c:v>41408.220138888886</c:v>
                </c:pt>
                <c:pt idx="4638">
                  <c:v>41408.220833333333</c:v>
                </c:pt>
                <c:pt idx="4639">
                  <c:v>41408.22152777778</c:v>
                </c:pt>
                <c:pt idx="4640">
                  <c:v>41408.222222222219</c:v>
                </c:pt>
                <c:pt idx="4641">
                  <c:v>41408.222916666666</c:v>
                </c:pt>
                <c:pt idx="4642">
                  <c:v>41408.223611111112</c:v>
                </c:pt>
                <c:pt idx="4643">
                  <c:v>41408.224305555559</c:v>
                </c:pt>
                <c:pt idx="4644">
                  <c:v>41408.224999999999</c:v>
                </c:pt>
                <c:pt idx="4645">
                  <c:v>41408.225694444445</c:v>
                </c:pt>
                <c:pt idx="4646">
                  <c:v>41408.226388888892</c:v>
                </c:pt>
                <c:pt idx="4647">
                  <c:v>41408.227083333331</c:v>
                </c:pt>
                <c:pt idx="4648">
                  <c:v>41408.227777777778</c:v>
                </c:pt>
                <c:pt idx="4649">
                  <c:v>41408.228472222225</c:v>
                </c:pt>
                <c:pt idx="4650">
                  <c:v>41408.229166666664</c:v>
                </c:pt>
                <c:pt idx="4651">
                  <c:v>41408.229861111111</c:v>
                </c:pt>
                <c:pt idx="4652">
                  <c:v>41408.230555555558</c:v>
                </c:pt>
                <c:pt idx="4653">
                  <c:v>41408.231249999997</c:v>
                </c:pt>
                <c:pt idx="4654">
                  <c:v>41408.231944444444</c:v>
                </c:pt>
                <c:pt idx="4655">
                  <c:v>41408.232638888891</c:v>
                </c:pt>
                <c:pt idx="4656">
                  <c:v>41408.23333333333</c:v>
                </c:pt>
                <c:pt idx="4657">
                  <c:v>41408.234027777777</c:v>
                </c:pt>
                <c:pt idx="4658">
                  <c:v>41408.234722222223</c:v>
                </c:pt>
                <c:pt idx="4659">
                  <c:v>41408.23541666667</c:v>
                </c:pt>
                <c:pt idx="4660">
                  <c:v>41408.236111111109</c:v>
                </c:pt>
                <c:pt idx="4661">
                  <c:v>41408.236805555556</c:v>
                </c:pt>
                <c:pt idx="4662">
                  <c:v>41408.237500000003</c:v>
                </c:pt>
                <c:pt idx="4663">
                  <c:v>41408.238194444442</c:v>
                </c:pt>
                <c:pt idx="4664">
                  <c:v>41408.238888888889</c:v>
                </c:pt>
                <c:pt idx="4665">
                  <c:v>41408.239583333336</c:v>
                </c:pt>
                <c:pt idx="4666">
                  <c:v>41408.240277777775</c:v>
                </c:pt>
                <c:pt idx="4667">
                  <c:v>41408.240972222222</c:v>
                </c:pt>
                <c:pt idx="4668">
                  <c:v>41408.241666666669</c:v>
                </c:pt>
                <c:pt idx="4669">
                  <c:v>41408.242361111108</c:v>
                </c:pt>
                <c:pt idx="4670">
                  <c:v>41408.243055555555</c:v>
                </c:pt>
                <c:pt idx="4671">
                  <c:v>41408.243750000001</c:v>
                </c:pt>
                <c:pt idx="4672">
                  <c:v>41408.244444444441</c:v>
                </c:pt>
                <c:pt idx="4673">
                  <c:v>41408.245138888888</c:v>
                </c:pt>
                <c:pt idx="4674">
                  <c:v>41408.245833333334</c:v>
                </c:pt>
                <c:pt idx="4675">
                  <c:v>41408.246527777781</c:v>
                </c:pt>
                <c:pt idx="4676">
                  <c:v>41408.24722222222</c:v>
                </c:pt>
                <c:pt idx="4677">
                  <c:v>41408.247916666667</c:v>
                </c:pt>
                <c:pt idx="4678">
                  <c:v>41408.248611111114</c:v>
                </c:pt>
                <c:pt idx="4679">
                  <c:v>41408.249305555553</c:v>
                </c:pt>
                <c:pt idx="4680">
                  <c:v>41408.25</c:v>
                </c:pt>
                <c:pt idx="4681">
                  <c:v>41408.250694444447</c:v>
                </c:pt>
                <c:pt idx="4682">
                  <c:v>41408.251388888886</c:v>
                </c:pt>
                <c:pt idx="4683">
                  <c:v>41408.252083333333</c:v>
                </c:pt>
                <c:pt idx="4684">
                  <c:v>41408.25277777778</c:v>
                </c:pt>
                <c:pt idx="4685">
                  <c:v>41408.253472222219</c:v>
                </c:pt>
                <c:pt idx="4686">
                  <c:v>41408.254166666666</c:v>
                </c:pt>
                <c:pt idx="4687">
                  <c:v>41408.254861111112</c:v>
                </c:pt>
                <c:pt idx="4688">
                  <c:v>41408.255555555559</c:v>
                </c:pt>
                <c:pt idx="4689">
                  <c:v>41408.256249999999</c:v>
                </c:pt>
                <c:pt idx="4690">
                  <c:v>41408.256944444445</c:v>
                </c:pt>
                <c:pt idx="4691">
                  <c:v>41408.257638888892</c:v>
                </c:pt>
                <c:pt idx="4692">
                  <c:v>41408.258333333331</c:v>
                </c:pt>
                <c:pt idx="4693">
                  <c:v>41408.259027777778</c:v>
                </c:pt>
                <c:pt idx="4694">
                  <c:v>41408.259722222225</c:v>
                </c:pt>
                <c:pt idx="4695">
                  <c:v>41408.260416666664</c:v>
                </c:pt>
                <c:pt idx="4696">
                  <c:v>41408.261111111111</c:v>
                </c:pt>
                <c:pt idx="4697">
                  <c:v>41408.261805555558</c:v>
                </c:pt>
                <c:pt idx="4698">
                  <c:v>41408.262499999997</c:v>
                </c:pt>
                <c:pt idx="4699">
                  <c:v>41408.263194444444</c:v>
                </c:pt>
                <c:pt idx="4700">
                  <c:v>41408.263888888891</c:v>
                </c:pt>
                <c:pt idx="4701">
                  <c:v>41408.26458333333</c:v>
                </c:pt>
                <c:pt idx="4702">
                  <c:v>41408.265277777777</c:v>
                </c:pt>
                <c:pt idx="4703">
                  <c:v>41408.265972222223</c:v>
                </c:pt>
                <c:pt idx="4704">
                  <c:v>41408.26666666667</c:v>
                </c:pt>
                <c:pt idx="4705">
                  <c:v>41408.267361111109</c:v>
                </c:pt>
                <c:pt idx="4706">
                  <c:v>41408.268055555556</c:v>
                </c:pt>
                <c:pt idx="4707">
                  <c:v>41408.268750000003</c:v>
                </c:pt>
                <c:pt idx="4708">
                  <c:v>41408.269444444442</c:v>
                </c:pt>
                <c:pt idx="4709">
                  <c:v>41408.270138888889</c:v>
                </c:pt>
                <c:pt idx="4710">
                  <c:v>41408.270833333336</c:v>
                </c:pt>
                <c:pt idx="4711">
                  <c:v>41408.271527777775</c:v>
                </c:pt>
                <c:pt idx="4712">
                  <c:v>41408.272222222222</c:v>
                </c:pt>
                <c:pt idx="4713">
                  <c:v>41408.272916666669</c:v>
                </c:pt>
                <c:pt idx="4714">
                  <c:v>41408.273611111108</c:v>
                </c:pt>
                <c:pt idx="4715">
                  <c:v>41408.274305555555</c:v>
                </c:pt>
                <c:pt idx="4716">
                  <c:v>41408.275000000001</c:v>
                </c:pt>
                <c:pt idx="4717">
                  <c:v>41408.275694444441</c:v>
                </c:pt>
                <c:pt idx="4718">
                  <c:v>41408.276388888888</c:v>
                </c:pt>
                <c:pt idx="4719">
                  <c:v>41408.277083333334</c:v>
                </c:pt>
                <c:pt idx="4720">
                  <c:v>41408.277777777781</c:v>
                </c:pt>
                <c:pt idx="4721">
                  <c:v>41408.27847222222</c:v>
                </c:pt>
                <c:pt idx="4722">
                  <c:v>41408.279166666667</c:v>
                </c:pt>
                <c:pt idx="4723">
                  <c:v>41408.279861111114</c:v>
                </c:pt>
                <c:pt idx="4724">
                  <c:v>41408.280555555553</c:v>
                </c:pt>
                <c:pt idx="4725">
                  <c:v>41408.28125</c:v>
                </c:pt>
                <c:pt idx="4726">
                  <c:v>41408.281944444447</c:v>
                </c:pt>
                <c:pt idx="4727">
                  <c:v>41408.282638888886</c:v>
                </c:pt>
                <c:pt idx="4728">
                  <c:v>41408.283333333333</c:v>
                </c:pt>
                <c:pt idx="4729">
                  <c:v>41408.28402777778</c:v>
                </c:pt>
                <c:pt idx="4730">
                  <c:v>41408.284722222219</c:v>
                </c:pt>
                <c:pt idx="4731">
                  <c:v>41408.285416666666</c:v>
                </c:pt>
                <c:pt idx="4732">
                  <c:v>41408.286111111112</c:v>
                </c:pt>
                <c:pt idx="4733">
                  <c:v>41408.286805555559</c:v>
                </c:pt>
                <c:pt idx="4734">
                  <c:v>41408.287499999999</c:v>
                </c:pt>
                <c:pt idx="4735">
                  <c:v>41408.288194444445</c:v>
                </c:pt>
                <c:pt idx="4736">
                  <c:v>41408.288888888892</c:v>
                </c:pt>
                <c:pt idx="4737">
                  <c:v>41408.289583333331</c:v>
                </c:pt>
                <c:pt idx="4738">
                  <c:v>41408.290277777778</c:v>
                </c:pt>
                <c:pt idx="4739">
                  <c:v>41408.290972222225</c:v>
                </c:pt>
                <c:pt idx="4740">
                  <c:v>41408.291666666664</c:v>
                </c:pt>
                <c:pt idx="4741">
                  <c:v>41408.292361111111</c:v>
                </c:pt>
                <c:pt idx="4742">
                  <c:v>41408.293055555558</c:v>
                </c:pt>
                <c:pt idx="4743">
                  <c:v>41408.293749999997</c:v>
                </c:pt>
                <c:pt idx="4744">
                  <c:v>41408.294444444444</c:v>
                </c:pt>
                <c:pt idx="4745">
                  <c:v>41408.295138888891</c:v>
                </c:pt>
                <c:pt idx="4746">
                  <c:v>41408.29583333333</c:v>
                </c:pt>
                <c:pt idx="4747">
                  <c:v>41408.296527777777</c:v>
                </c:pt>
                <c:pt idx="4748">
                  <c:v>41408.297222222223</c:v>
                </c:pt>
                <c:pt idx="4749">
                  <c:v>41408.29791666667</c:v>
                </c:pt>
                <c:pt idx="4750">
                  <c:v>41408.298611111109</c:v>
                </c:pt>
                <c:pt idx="4751">
                  <c:v>41408.299305555556</c:v>
                </c:pt>
                <c:pt idx="4752">
                  <c:v>41408.300000000003</c:v>
                </c:pt>
                <c:pt idx="4753">
                  <c:v>41408.300694444442</c:v>
                </c:pt>
                <c:pt idx="4754">
                  <c:v>41408.301388888889</c:v>
                </c:pt>
                <c:pt idx="4755">
                  <c:v>41408.302083333336</c:v>
                </c:pt>
                <c:pt idx="4756">
                  <c:v>41408.302777777775</c:v>
                </c:pt>
                <c:pt idx="4757">
                  <c:v>41408.303472222222</c:v>
                </c:pt>
                <c:pt idx="4758">
                  <c:v>41408.304166666669</c:v>
                </c:pt>
                <c:pt idx="4759">
                  <c:v>41408.304861111108</c:v>
                </c:pt>
                <c:pt idx="4760">
                  <c:v>41408.305555555555</c:v>
                </c:pt>
                <c:pt idx="4761">
                  <c:v>41408.306250000001</c:v>
                </c:pt>
                <c:pt idx="4762">
                  <c:v>41408.306944444441</c:v>
                </c:pt>
                <c:pt idx="4763">
                  <c:v>41408.307638888888</c:v>
                </c:pt>
                <c:pt idx="4764">
                  <c:v>41408.308333333334</c:v>
                </c:pt>
                <c:pt idx="4765">
                  <c:v>41408.309027777781</c:v>
                </c:pt>
                <c:pt idx="4766">
                  <c:v>41408.30972222222</c:v>
                </c:pt>
                <c:pt idx="4767">
                  <c:v>41408.310416666667</c:v>
                </c:pt>
                <c:pt idx="4768">
                  <c:v>41408.311111111114</c:v>
                </c:pt>
                <c:pt idx="4769">
                  <c:v>41408.311805555553</c:v>
                </c:pt>
                <c:pt idx="4770">
                  <c:v>41408.3125</c:v>
                </c:pt>
                <c:pt idx="4771">
                  <c:v>41408.313194444447</c:v>
                </c:pt>
                <c:pt idx="4772">
                  <c:v>41408.313888888886</c:v>
                </c:pt>
                <c:pt idx="4773">
                  <c:v>41408.314583333333</c:v>
                </c:pt>
                <c:pt idx="4774">
                  <c:v>41408.31527777778</c:v>
                </c:pt>
                <c:pt idx="4775">
                  <c:v>41408.315972222219</c:v>
                </c:pt>
                <c:pt idx="4776">
                  <c:v>41408.316666666666</c:v>
                </c:pt>
                <c:pt idx="4777">
                  <c:v>41408.317361111112</c:v>
                </c:pt>
                <c:pt idx="4778">
                  <c:v>41408.318055555559</c:v>
                </c:pt>
                <c:pt idx="4779">
                  <c:v>41408.318749999999</c:v>
                </c:pt>
                <c:pt idx="4780">
                  <c:v>41408.319444444445</c:v>
                </c:pt>
                <c:pt idx="4781">
                  <c:v>41408.320138888892</c:v>
                </c:pt>
                <c:pt idx="4782">
                  <c:v>41408.320833333331</c:v>
                </c:pt>
                <c:pt idx="4783">
                  <c:v>41408.321527777778</c:v>
                </c:pt>
                <c:pt idx="4784">
                  <c:v>41408.322222222225</c:v>
                </c:pt>
                <c:pt idx="4785">
                  <c:v>41408.322916666664</c:v>
                </c:pt>
                <c:pt idx="4786">
                  <c:v>41408.323611111111</c:v>
                </c:pt>
                <c:pt idx="4787">
                  <c:v>41408.324305555558</c:v>
                </c:pt>
                <c:pt idx="4788">
                  <c:v>41408.324999999997</c:v>
                </c:pt>
                <c:pt idx="4789">
                  <c:v>41408.325694444444</c:v>
                </c:pt>
                <c:pt idx="4790">
                  <c:v>41408.326388888891</c:v>
                </c:pt>
                <c:pt idx="4791">
                  <c:v>41408.32708333333</c:v>
                </c:pt>
                <c:pt idx="4792">
                  <c:v>41408.327777777777</c:v>
                </c:pt>
                <c:pt idx="4793">
                  <c:v>41408.328472222223</c:v>
                </c:pt>
                <c:pt idx="4794">
                  <c:v>41408.32916666667</c:v>
                </c:pt>
                <c:pt idx="4795">
                  <c:v>41408.329861111109</c:v>
                </c:pt>
                <c:pt idx="4796">
                  <c:v>41408.330555555556</c:v>
                </c:pt>
                <c:pt idx="4797">
                  <c:v>41408.331250000003</c:v>
                </c:pt>
                <c:pt idx="4798">
                  <c:v>41408.331944444442</c:v>
                </c:pt>
                <c:pt idx="4799">
                  <c:v>41408.332638888889</c:v>
                </c:pt>
                <c:pt idx="4800">
                  <c:v>41408.333333333336</c:v>
                </c:pt>
                <c:pt idx="4801">
                  <c:v>41408.334027777775</c:v>
                </c:pt>
                <c:pt idx="4802">
                  <c:v>41408.334722222222</c:v>
                </c:pt>
                <c:pt idx="4803">
                  <c:v>41408.335416666669</c:v>
                </c:pt>
                <c:pt idx="4804">
                  <c:v>41408.336111111108</c:v>
                </c:pt>
                <c:pt idx="4805">
                  <c:v>41408.336805555555</c:v>
                </c:pt>
                <c:pt idx="4806">
                  <c:v>41408.337500000001</c:v>
                </c:pt>
                <c:pt idx="4807">
                  <c:v>41408.338194444441</c:v>
                </c:pt>
                <c:pt idx="4808">
                  <c:v>41408.338888888888</c:v>
                </c:pt>
                <c:pt idx="4809">
                  <c:v>41408.339583333334</c:v>
                </c:pt>
                <c:pt idx="4810">
                  <c:v>41408.340277777781</c:v>
                </c:pt>
                <c:pt idx="4811">
                  <c:v>41408.34097222222</c:v>
                </c:pt>
                <c:pt idx="4812">
                  <c:v>41408.341666666667</c:v>
                </c:pt>
                <c:pt idx="4813">
                  <c:v>41408.342361111114</c:v>
                </c:pt>
                <c:pt idx="4814">
                  <c:v>41408.343055555553</c:v>
                </c:pt>
                <c:pt idx="4815">
                  <c:v>41408.34375</c:v>
                </c:pt>
                <c:pt idx="4816">
                  <c:v>41408.344444444447</c:v>
                </c:pt>
                <c:pt idx="4817">
                  <c:v>41408.345138888886</c:v>
                </c:pt>
                <c:pt idx="4818">
                  <c:v>41408.345833333333</c:v>
                </c:pt>
                <c:pt idx="4819">
                  <c:v>41408.34652777778</c:v>
                </c:pt>
                <c:pt idx="4820">
                  <c:v>41408.347222222219</c:v>
                </c:pt>
                <c:pt idx="4821">
                  <c:v>41408.347916666666</c:v>
                </c:pt>
                <c:pt idx="4822">
                  <c:v>41408.348611111112</c:v>
                </c:pt>
                <c:pt idx="4823">
                  <c:v>41408.349305555559</c:v>
                </c:pt>
                <c:pt idx="4824">
                  <c:v>41408.35</c:v>
                </c:pt>
                <c:pt idx="4825">
                  <c:v>41408.350694444445</c:v>
                </c:pt>
                <c:pt idx="4826">
                  <c:v>41408.351388888892</c:v>
                </c:pt>
                <c:pt idx="4827">
                  <c:v>41408.352083333331</c:v>
                </c:pt>
                <c:pt idx="4828">
                  <c:v>41408.352777777778</c:v>
                </c:pt>
                <c:pt idx="4829">
                  <c:v>41408.353472222225</c:v>
                </c:pt>
                <c:pt idx="4830">
                  <c:v>41408.354166666664</c:v>
                </c:pt>
                <c:pt idx="4831">
                  <c:v>41408.354861111111</c:v>
                </c:pt>
                <c:pt idx="4832">
                  <c:v>41408.355555555558</c:v>
                </c:pt>
                <c:pt idx="4833">
                  <c:v>41408.356249999997</c:v>
                </c:pt>
                <c:pt idx="4834">
                  <c:v>41408.356944444444</c:v>
                </c:pt>
                <c:pt idx="4835">
                  <c:v>41408.357638888891</c:v>
                </c:pt>
                <c:pt idx="4836">
                  <c:v>41408.35833333333</c:v>
                </c:pt>
                <c:pt idx="4837">
                  <c:v>41408.359027777777</c:v>
                </c:pt>
                <c:pt idx="4838">
                  <c:v>41408.359722222223</c:v>
                </c:pt>
                <c:pt idx="4839">
                  <c:v>41408.36041666667</c:v>
                </c:pt>
                <c:pt idx="4840">
                  <c:v>41408.361111111109</c:v>
                </c:pt>
                <c:pt idx="4841">
                  <c:v>41408.361805555556</c:v>
                </c:pt>
                <c:pt idx="4842">
                  <c:v>41408.362500000003</c:v>
                </c:pt>
                <c:pt idx="4843">
                  <c:v>41408.363194444442</c:v>
                </c:pt>
                <c:pt idx="4844">
                  <c:v>41408.363888888889</c:v>
                </c:pt>
                <c:pt idx="4845">
                  <c:v>41408.364583333336</c:v>
                </c:pt>
                <c:pt idx="4846">
                  <c:v>41408.365277777775</c:v>
                </c:pt>
                <c:pt idx="4847">
                  <c:v>41408.365972222222</c:v>
                </c:pt>
                <c:pt idx="4848">
                  <c:v>41408.366666666669</c:v>
                </c:pt>
                <c:pt idx="4849">
                  <c:v>41408.367361111108</c:v>
                </c:pt>
                <c:pt idx="4850">
                  <c:v>41408.368055555555</c:v>
                </c:pt>
                <c:pt idx="4851">
                  <c:v>41408.368750000001</c:v>
                </c:pt>
                <c:pt idx="4852">
                  <c:v>41408.369444444441</c:v>
                </c:pt>
                <c:pt idx="4853">
                  <c:v>41408.370138888888</c:v>
                </c:pt>
                <c:pt idx="4854">
                  <c:v>41408.370833333334</c:v>
                </c:pt>
                <c:pt idx="4855">
                  <c:v>41408.371527777781</c:v>
                </c:pt>
                <c:pt idx="4856">
                  <c:v>41408.37222222222</c:v>
                </c:pt>
                <c:pt idx="4857">
                  <c:v>41408.372916666667</c:v>
                </c:pt>
                <c:pt idx="4858">
                  <c:v>41408.373611111114</c:v>
                </c:pt>
                <c:pt idx="4859">
                  <c:v>41408.374305555553</c:v>
                </c:pt>
                <c:pt idx="4860">
                  <c:v>41408.375</c:v>
                </c:pt>
                <c:pt idx="4861">
                  <c:v>41408.375694444447</c:v>
                </c:pt>
                <c:pt idx="4862">
                  <c:v>41408.376388888886</c:v>
                </c:pt>
                <c:pt idx="4863">
                  <c:v>41408.377083333333</c:v>
                </c:pt>
                <c:pt idx="4864">
                  <c:v>41408.37777777778</c:v>
                </c:pt>
                <c:pt idx="4865">
                  <c:v>41408.378472222219</c:v>
                </c:pt>
                <c:pt idx="4866">
                  <c:v>41408.379166666666</c:v>
                </c:pt>
                <c:pt idx="4867">
                  <c:v>41408.379861111112</c:v>
                </c:pt>
                <c:pt idx="4868">
                  <c:v>41408.380555555559</c:v>
                </c:pt>
                <c:pt idx="4869">
                  <c:v>41408.381249999999</c:v>
                </c:pt>
                <c:pt idx="4870">
                  <c:v>41408.381944444445</c:v>
                </c:pt>
                <c:pt idx="4871">
                  <c:v>41408.382638888892</c:v>
                </c:pt>
                <c:pt idx="4872">
                  <c:v>41408.383333333331</c:v>
                </c:pt>
                <c:pt idx="4873">
                  <c:v>41408.384027777778</c:v>
                </c:pt>
                <c:pt idx="4874">
                  <c:v>41408.384722222225</c:v>
                </c:pt>
                <c:pt idx="4875">
                  <c:v>41408.385416666664</c:v>
                </c:pt>
                <c:pt idx="4876">
                  <c:v>41408.386111111111</c:v>
                </c:pt>
                <c:pt idx="4877">
                  <c:v>41408.386805555558</c:v>
                </c:pt>
                <c:pt idx="4878">
                  <c:v>41408.387499999997</c:v>
                </c:pt>
                <c:pt idx="4879">
                  <c:v>41408.388194444444</c:v>
                </c:pt>
                <c:pt idx="4880">
                  <c:v>41408.388888888891</c:v>
                </c:pt>
                <c:pt idx="4881">
                  <c:v>41408.38958333333</c:v>
                </c:pt>
                <c:pt idx="4882">
                  <c:v>41408.390277777777</c:v>
                </c:pt>
                <c:pt idx="4883">
                  <c:v>41408.390972222223</c:v>
                </c:pt>
                <c:pt idx="4884">
                  <c:v>41408.39166666667</c:v>
                </c:pt>
                <c:pt idx="4885">
                  <c:v>41408.392361111109</c:v>
                </c:pt>
                <c:pt idx="4886">
                  <c:v>41408.393055555556</c:v>
                </c:pt>
                <c:pt idx="4887">
                  <c:v>41408.393750000003</c:v>
                </c:pt>
                <c:pt idx="4888">
                  <c:v>41408.394444444442</c:v>
                </c:pt>
                <c:pt idx="4889">
                  <c:v>41408.395138888889</c:v>
                </c:pt>
                <c:pt idx="4890">
                  <c:v>41408.395833333336</c:v>
                </c:pt>
                <c:pt idx="4891">
                  <c:v>41408.396527777775</c:v>
                </c:pt>
                <c:pt idx="4892">
                  <c:v>41408.397222222222</c:v>
                </c:pt>
                <c:pt idx="4893">
                  <c:v>41408.397916666669</c:v>
                </c:pt>
                <c:pt idx="4894">
                  <c:v>41408.398611111108</c:v>
                </c:pt>
                <c:pt idx="4895">
                  <c:v>41408.399305555555</c:v>
                </c:pt>
                <c:pt idx="4896">
                  <c:v>41408.400000000001</c:v>
                </c:pt>
                <c:pt idx="4897">
                  <c:v>41408.400694444441</c:v>
                </c:pt>
                <c:pt idx="4898">
                  <c:v>41408.401388888888</c:v>
                </c:pt>
                <c:pt idx="4899">
                  <c:v>41408.402083333334</c:v>
                </c:pt>
                <c:pt idx="4900">
                  <c:v>41408.402777777781</c:v>
                </c:pt>
                <c:pt idx="4901">
                  <c:v>41408.40347222222</c:v>
                </c:pt>
                <c:pt idx="4902">
                  <c:v>41408.404166666667</c:v>
                </c:pt>
                <c:pt idx="4903">
                  <c:v>41408.404861111114</c:v>
                </c:pt>
                <c:pt idx="4904">
                  <c:v>41408.405555555553</c:v>
                </c:pt>
                <c:pt idx="4905">
                  <c:v>41408.40625</c:v>
                </c:pt>
                <c:pt idx="4906">
                  <c:v>41408.406944444447</c:v>
                </c:pt>
                <c:pt idx="4907">
                  <c:v>41408.407638888886</c:v>
                </c:pt>
                <c:pt idx="4908">
                  <c:v>41408.408333333333</c:v>
                </c:pt>
                <c:pt idx="4909">
                  <c:v>41408.40902777778</c:v>
                </c:pt>
                <c:pt idx="4910">
                  <c:v>41408.409722222219</c:v>
                </c:pt>
                <c:pt idx="4911">
                  <c:v>41408.410416666666</c:v>
                </c:pt>
                <c:pt idx="4912">
                  <c:v>41408.411111111112</c:v>
                </c:pt>
                <c:pt idx="4913">
                  <c:v>41408.411805555559</c:v>
                </c:pt>
                <c:pt idx="4914">
                  <c:v>41408.412499999999</c:v>
                </c:pt>
                <c:pt idx="4915">
                  <c:v>41408.413194444445</c:v>
                </c:pt>
                <c:pt idx="4916">
                  <c:v>41408.413888888892</c:v>
                </c:pt>
                <c:pt idx="4917">
                  <c:v>41408.414583333331</c:v>
                </c:pt>
                <c:pt idx="4918">
                  <c:v>41408.415277777778</c:v>
                </c:pt>
                <c:pt idx="4919">
                  <c:v>41408.415972222225</c:v>
                </c:pt>
                <c:pt idx="4920">
                  <c:v>41408.416666666664</c:v>
                </c:pt>
                <c:pt idx="4921">
                  <c:v>41408.417361111111</c:v>
                </c:pt>
                <c:pt idx="4922">
                  <c:v>41408.418055555558</c:v>
                </c:pt>
                <c:pt idx="4923">
                  <c:v>41408.418749999997</c:v>
                </c:pt>
                <c:pt idx="4924">
                  <c:v>41408.419444444444</c:v>
                </c:pt>
                <c:pt idx="4925">
                  <c:v>41408.420138888891</c:v>
                </c:pt>
                <c:pt idx="4926">
                  <c:v>41408.42083333333</c:v>
                </c:pt>
                <c:pt idx="4927">
                  <c:v>41408.421527777777</c:v>
                </c:pt>
                <c:pt idx="4928">
                  <c:v>41408.422222222223</c:v>
                </c:pt>
                <c:pt idx="4929">
                  <c:v>41408.42291666667</c:v>
                </c:pt>
                <c:pt idx="4930">
                  <c:v>41408.423611111109</c:v>
                </c:pt>
                <c:pt idx="4931">
                  <c:v>41408.424305555556</c:v>
                </c:pt>
                <c:pt idx="4932">
                  <c:v>41408.425000000003</c:v>
                </c:pt>
                <c:pt idx="4933">
                  <c:v>41408.425694444442</c:v>
                </c:pt>
                <c:pt idx="4934">
                  <c:v>41408.426388888889</c:v>
                </c:pt>
                <c:pt idx="4935">
                  <c:v>41408.427083333336</c:v>
                </c:pt>
                <c:pt idx="4936">
                  <c:v>41408.427777777775</c:v>
                </c:pt>
                <c:pt idx="4937">
                  <c:v>41408.428472222222</c:v>
                </c:pt>
                <c:pt idx="4938">
                  <c:v>41408.429166666669</c:v>
                </c:pt>
                <c:pt idx="4939">
                  <c:v>41408.429861111108</c:v>
                </c:pt>
                <c:pt idx="4940">
                  <c:v>41408.430555555555</c:v>
                </c:pt>
                <c:pt idx="4941">
                  <c:v>41408.431250000001</c:v>
                </c:pt>
                <c:pt idx="4942">
                  <c:v>41408.431944444441</c:v>
                </c:pt>
                <c:pt idx="4943">
                  <c:v>41408.432638888888</c:v>
                </c:pt>
                <c:pt idx="4944">
                  <c:v>41408.433333333334</c:v>
                </c:pt>
                <c:pt idx="4945">
                  <c:v>41408.434027777781</c:v>
                </c:pt>
                <c:pt idx="4946">
                  <c:v>41408.43472222222</c:v>
                </c:pt>
                <c:pt idx="4947">
                  <c:v>41408.435416666667</c:v>
                </c:pt>
                <c:pt idx="4948">
                  <c:v>41408.436111111114</c:v>
                </c:pt>
                <c:pt idx="4949">
                  <c:v>41408.436805555553</c:v>
                </c:pt>
                <c:pt idx="4950">
                  <c:v>41408.4375</c:v>
                </c:pt>
                <c:pt idx="4951">
                  <c:v>41408.438194444447</c:v>
                </c:pt>
                <c:pt idx="4952">
                  <c:v>41408.438888888886</c:v>
                </c:pt>
                <c:pt idx="4953">
                  <c:v>41408.439583333333</c:v>
                </c:pt>
                <c:pt idx="4954">
                  <c:v>41408.44027777778</c:v>
                </c:pt>
                <c:pt idx="4955">
                  <c:v>41408.440972222219</c:v>
                </c:pt>
                <c:pt idx="4956">
                  <c:v>41408.441666666666</c:v>
                </c:pt>
                <c:pt idx="4957">
                  <c:v>41408.442361111112</c:v>
                </c:pt>
                <c:pt idx="4958">
                  <c:v>41408.443055555559</c:v>
                </c:pt>
                <c:pt idx="4959">
                  <c:v>41408.443749999999</c:v>
                </c:pt>
                <c:pt idx="4960">
                  <c:v>41408.444444444445</c:v>
                </c:pt>
                <c:pt idx="4961">
                  <c:v>41408.445138888892</c:v>
                </c:pt>
                <c:pt idx="4962">
                  <c:v>41408.445833333331</c:v>
                </c:pt>
                <c:pt idx="4963">
                  <c:v>41408.446527777778</c:v>
                </c:pt>
                <c:pt idx="4964">
                  <c:v>41408.447222222225</c:v>
                </c:pt>
                <c:pt idx="4965">
                  <c:v>41408.447916666664</c:v>
                </c:pt>
                <c:pt idx="4966">
                  <c:v>41408.448611111111</c:v>
                </c:pt>
                <c:pt idx="4967">
                  <c:v>41408.449305555558</c:v>
                </c:pt>
                <c:pt idx="4968">
                  <c:v>41408.449999999997</c:v>
                </c:pt>
                <c:pt idx="4969">
                  <c:v>41408.450694444444</c:v>
                </c:pt>
                <c:pt idx="4970">
                  <c:v>41408.451388888891</c:v>
                </c:pt>
                <c:pt idx="4971">
                  <c:v>41408.45208333333</c:v>
                </c:pt>
                <c:pt idx="4972">
                  <c:v>41408.452777777777</c:v>
                </c:pt>
                <c:pt idx="4973">
                  <c:v>41408.453472222223</c:v>
                </c:pt>
                <c:pt idx="4974">
                  <c:v>41408.45416666667</c:v>
                </c:pt>
                <c:pt idx="4975">
                  <c:v>41408.454861111109</c:v>
                </c:pt>
                <c:pt idx="4976">
                  <c:v>41408.455555555556</c:v>
                </c:pt>
                <c:pt idx="4977">
                  <c:v>41408.456250000003</c:v>
                </c:pt>
                <c:pt idx="4978">
                  <c:v>41408.456944444442</c:v>
                </c:pt>
                <c:pt idx="4979">
                  <c:v>41408.457638888889</c:v>
                </c:pt>
                <c:pt idx="4980">
                  <c:v>41408.458333333336</c:v>
                </c:pt>
                <c:pt idx="4981">
                  <c:v>41408.459027777775</c:v>
                </c:pt>
                <c:pt idx="4982">
                  <c:v>41408.459722222222</c:v>
                </c:pt>
                <c:pt idx="4983">
                  <c:v>41408.460416666669</c:v>
                </c:pt>
                <c:pt idx="4984">
                  <c:v>41408.461111111108</c:v>
                </c:pt>
                <c:pt idx="4985">
                  <c:v>41408.461805555555</c:v>
                </c:pt>
                <c:pt idx="4986">
                  <c:v>41408.462500000001</c:v>
                </c:pt>
                <c:pt idx="4987">
                  <c:v>41408.463194444441</c:v>
                </c:pt>
                <c:pt idx="4988">
                  <c:v>41408.463888888888</c:v>
                </c:pt>
                <c:pt idx="4989">
                  <c:v>41408.464583333334</c:v>
                </c:pt>
                <c:pt idx="4990">
                  <c:v>41408.465277777781</c:v>
                </c:pt>
                <c:pt idx="4991">
                  <c:v>41408.46597222222</c:v>
                </c:pt>
                <c:pt idx="4992">
                  <c:v>41408.466666666667</c:v>
                </c:pt>
                <c:pt idx="4993">
                  <c:v>41408.467361111114</c:v>
                </c:pt>
                <c:pt idx="4994">
                  <c:v>41408.468055555553</c:v>
                </c:pt>
                <c:pt idx="4995">
                  <c:v>41408.46875</c:v>
                </c:pt>
                <c:pt idx="4996">
                  <c:v>41408.469444444447</c:v>
                </c:pt>
                <c:pt idx="4997">
                  <c:v>41408.470138888886</c:v>
                </c:pt>
                <c:pt idx="4998">
                  <c:v>41408.470833333333</c:v>
                </c:pt>
                <c:pt idx="4999">
                  <c:v>41408.47152777778</c:v>
                </c:pt>
                <c:pt idx="5000">
                  <c:v>41408.472222222219</c:v>
                </c:pt>
                <c:pt idx="5001">
                  <c:v>41408.472916666666</c:v>
                </c:pt>
                <c:pt idx="5002">
                  <c:v>41408.473611111112</c:v>
                </c:pt>
                <c:pt idx="5003">
                  <c:v>41408.474305555559</c:v>
                </c:pt>
                <c:pt idx="5004">
                  <c:v>41408.474999999999</c:v>
                </c:pt>
                <c:pt idx="5005">
                  <c:v>41408.475694444445</c:v>
                </c:pt>
                <c:pt idx="5006">
                  <c:v>41408.476388888892</c:v>
                </c:pt>
                <c:pt idx="5007">
                  <c:v>41408.477083333331</c:v>
                </c:pt>
                <c:pt idx="5008">
                  <c:v>41408.477777777778</c:v>
                </c:pt>
                <c:pt idx="5009">
                  <c:v>41408.478472222225</c:v>
                </c:pt>
                <c:pt idx="5010">
                  <c:v>41408.479166666664</c:v>
                </c:pt>
                <c:pt idx="5011">
                  <c:v>41408.479861111111</c:v>
                </c:pt>
                <c:pt idx="5012">
                  <c:v>41408.480555555558</c:v>
                </c:pt>
                <c:pt idx="5013">
                  <c:v>41408.481249999997</c:v>
                </c:pt>
                <c:pt idx="5014">
                  <c:v>41408.481944444444</c:v>
                </c:pt>
                <c:pt idx="5015">
                  <c:v>41408.482638888891</c:v>
                </c:pt>
                <c:pt idx="5016">
                  <c:v>41408.48333333333</c:v>
                </c:pt>
                <c:pt idx="5017">
                  <c:v>41408.484027777777</c:v>
                </c:pt>
                <c:pt idx="5018">
                  <c:v>41408.484722222223</c:v>
                </c:pt>
                <c:pt idx="5019">
                  <c:v>41408.48541666667</c:v>
                </c:pt>
                <c:pt idx="5020">
                  <c:v>41408.486111111109</c:v>
                </c:pt>
                <c:pt idx="5021">
                  <c:v>41408.486805555556</c:v>
                </c:pt>
                <c:pt idx="5022">
                  <c:v>41408.487500000003</c:v>
                </c:pt>
                <c:pt idx="5023">
                  <c:v>41408.488194444442</c:v>
                </c:pt>
                <c:pt idx="5024">
                  <c:v>41408.488888888889</c:v>
                </c:pt>
                <c:pt idx="5025">
                  <c:v>41408.489583333336</c:v>
                </c:pt>
                <c:pt idx="5026">
                  <c:v>41408.490277777775</c:v>
                </c:pt>
                <c:pt idx="5027">
                  <c:v>41408.490972222222</c:v>
                </c:pt>
                <c:pt idx="5028">
                  <c:v>41408.491666666669</c:v>
                </c:pt>
                <c:pt idx="5029">
                  <c:v>41408.492361111108</c:v>
                </c:pt>
                <c:pt idx="5030">
                  <c:v>41408.493055555555</c:v>
                </c:pt>
                <c:pt idx="5031">
                  <c:v>41408.493750000001</c:v>
                </c:pt>
                <c:pt idx="5032">
                  <c:v>41408.494444444441</c:v>
                </c:pt>
                <c:pt idx="5033">
                  <c:v>41408.495138888888</c:v>
                </c:pt>
                <c:pt idx="5034">
                  <c:v>41408.495833333334</c:v>
                </c:pt>
                <c:pt idx="5035">
                  <c:v>41408.496527777781</c:v>
                </c:pt>
                <c:pt idx="5036">
                  <c:v>41408.49722222222</c:v>
                </c:pt>
                <c:pt idx="5037">
                  <c:v>41408.497916666667</c:v>
                </c:pt>
                <c:pt idx="5038">
                  <c:v>41408.498611111114</c:v>
                </c:pt>
                <c:pt idx="5039">
                  <c:v>41408.499305555553</c:v>
                </c:pt>
                <c:pt idx="5040">
                  <c:v>41408.5</c:v>
                </c:pt>
                <c:pt idx="5041">
                  <c:v>41408.500694444447</c:v>
                </c:pt>
                <c:pt idx="5042">
                  <c:v>41408.501388888886</c:v>
                </c:pt>
                <c:pt idx="5043">
                  <c:v>41408.502083333333</c:v>
                </c:pt>
                <c:pt idx="5044">
                  <c:v>41408.50277777778</c:v>
                </c:pt>
                <c:pt idx="5045">
                  <c:v>41408.503472222219</c:v>
                </c:pt>
                <c:pt idx="5046">
                  <c:v>41408.504166666666</c:v>
                </c:pt>
                <c:pt idx="5047">
                  <c:v>41408.504861111112</c:v>
                </c:pt>
                <c:pt idx="5048">
                  <c:v>41408.505555555559</c:v>
                </c:pt>
                <c:pt idx="5049">
                  <c:v>41408.506249999999</c:v>
                </c:pt>
                <c:pt idx="5050">
                  <c:v>41408.506944444445</c:v>
                </c:pt>
                <c:pt idx="5051">
                  <c:v>41408.507638888892</c:v>
                </c:pt>
                <c:pt idx="5052">
                  <c:v>41408.508333333331</c:v>
                </c:pt>
                <c:pt idx="5053">
                  <c:v>41408.509027777778</c:v>
                </c:pt>
                <c:pt idx="5054">
                  <c:v>41408.509722222225</c:v>
                </c:pt>
                <c:pt idx="5055">
                  <c:v>41408.510416666664</c:v>
                </c:pt>
                <c:pt idx="5056">
                  <c:v>41408.511111111111</c:v>
                </c:pt>
                <c:pt idx="5057">
                  <c:v>41408.511805555558</c:v>
                </c:pt>
                <c:pt idx="5058">
                  <c:v>41408.512499999997</c:v>
                </c:pt>
                <c:pt idx="5059">
                  <c:v>41408.513194444444</c:v>
                </c:pt>
                <c:pt idx="5060">
                  <c:v>41408.513888888891</c:v>
                </c:pt>
                <c:pt idx="5061">
                  <c:v>41408.51458333333</c:v>
                </c:pt>
                <c:pt idx="5062">
                  <c:v>41408.515277777777</c:v>
                </c:pt>
                <c:pt idx="5063">
                  <c:v>41408.515972222223</c:v>
                </c:pt>
                <c:pt idx="5064">
                  <c:v>41408.51666666667</c:v>
                </c:pt>
                <c:pt idx="5065">
                  <c:v>41408.517361111109</c:v>
                </c:pt>
                <c:pt idx="5066">
                  <c:v>41408.518055555556</c:v>
                </c:pt>
                <c:pt idx="5067">
                  <c:v>41408.518750000003</c:v>
                </c:pt>
                <c:pt idx="5068">
                  <c:v>41408.519444444442</c:v>
                </c:pt>
                <c:pt idx="5069">
                  <c:v>41408.520138888889</c:v>
                </c:pt>
                <c:pt idx="5070">
                  <c:v>41408.520833333336</c:v>
                </c:pt>
                <c:pt idx="5071">
                  <c:v>41408.521527777775</c:v>
                </c:pt>
                <c:pt idx="5072">
                  <c:v>41408.522222222222</c:v>
                </c:pt>
                <c:pt idx="5073">
                  <c:v>41408.522916666669</c:v>
                </c:pt>
                <c:pt idx="5074">
                  <c:v>41408.523611111108</c:v>
                </c:pt>
                <c:pt idx="5075">
                  <c:v>41408.524305555555</c:v>
                </c:pt>
                <c:pt idx="5076">
                  <c:v>41408.525000000001</c:v>
                </c:pt>
                <c:pt idx="5077">
                  <c:v>41408.525694444441</c:v>
                </c:pt>
                <c:pt idx="5078">
                  <c:v>41408.526388888888</c:v>
                </c:pt>
                <c:pt idx="5079">
                  <c:v>41408.527083333334</c:v>
                </c:pt>
                <c:pt idx="5080">
                  <c:v>41408.527777777781</c:v>
                </c:pt>
                <c:pt idx="5081">
                  <c:v>41408.52847222222</c:v>
                </c:pt>
                <c:pt idx="5082">
                  <c:v>41408.529166666667</c:v>
                </c:pt>
                <c:pt idx="5083">
                  <c:v>41408.529861111114</c:v>
                </c:pt>
                <c:pt idx="5084">
                  <c:v>41408.530555555553</c:v>
                </c:pt>
                <c:pt idx="5085">
                  <c:v>41408.53125</c:v>
                </c:pt>
                <c:pt idx="5086">
                  <c:v>41408.531944444447</c:v>
                </c:pt>
                <c:pt idx="5087">
                  <c:v>41408.532638888886</c:v>
                </c:pt>
                <c:pt idx="5088">
                  <c:v>41408.533333333333</c:v>
                </c:pt>
                <c:pt idx="5089">
                  <c:v>41408.53402777778</c:v>
                </c:pt>
                <c:pt idx="5090">
                  <c:v>41408.534722222219</c:v>
                </c:pt>
                <c:pt idx="5091">
                  <c:v>41408.535416666666</c:v>
                </c:pt>
                <c:pt idx="5092">
                  <c:v>41408.536111111112</c:v>
                </c:pt>
                <c:pt idx="5093">
                  <c:v>41408.536805555559</c:v>
                </c:pt>
                <c:pt idx="5094">
                  <c:v>41408.537499999999</c:v>
                </c:pt>
                <c:pt idx="5095">
                  <c:v>41408.538194444445</c:v>
                </c:pt>
                <c:pt idx="5096">
                  <c:v>41408.538888888892</c:v>
                </c:pt>
                <c:pt idx="5097">
                  <c:v>41408.539583333331</c:v>
                </c:pt>
                <c:pt idx="5098">
                  <c:v>41408.540277777778</c:v>
                </c:pt>
                <c:pt idx="5099">
                  <c:v>41408.540972222225</c:v>
                </c:pt>
                <c:pt idx="5100">
                  <c:v>41408.541666666664</c:v>
                </c:pt>
                <c:pt idx="5101">
                  <c:v>41408.542361111111</c:v>
                </c:pt>
                <c:pt idx="5102">
                  <c:v>41408.543055555558</c:v>
                </c:pt>
                <c:pt idx="5103">
                  <c:v>41408.543749999997</c:v>
                </c:pt>
                <c:pt idx="5104">
                  <c:v>41408.544444444444</c:v>
                </c:pt>
                <c:pt idx="5105">
                  <c:v>41408.545138888891</c:v>
                </c:pt>
                <c:pt idx="5106">
                  <c:v>41408.54583333333</c:v>
                </c:pt>
                <c:pt idx="5107">
                  <c:v>41408.546527777777</c:v>
                </c:pt>
                <c:pt idx="5108">
                  <c:v>41408.547222222223</c:v>
                </c:pt>
                <c:pt idx="5109">
                  <c:v>41408.54791666667</c:v>
                </c:pt>
                <c:pt idx="5110">
                  <c:v>41408.548611111109</c:v>
                </c:pt>
                <c:pt idx="5111">
                  <c:v>41408.549305555556</c:v>
                </c:pt>
                <c:pt idx="5112">
                  <c:v>41408.550000000003</c:v>
                </c:pt>
                <c:pt idx="5113">
                  <c:v>41408.550694444442</c:v>
                </c:pt>
                <c:pt idx="5114">
                  <c:v>41408.551388888889</c:v>
                </c:pt>
                <c:pt idx="5115">
                  <c:v>41408.552083333336</c:v>
                </c:pt>
                <c:pt idx="5116">
                  <c:v>41408.552777777775</c:v>
                </c:pt>
                <c:pt idx="5117">
                  <c:v>41408.553472222222</c:v>
                </c:pt>
                <c:pt idx="5118">
                  <c:v>41408.554166666669</c:v>
                </c:pt>
                <c:pt idx="5119">
                  <c:v>41408.554861111108</c:v>
                </c:pt>
                <c:pt idx="5120">
                  <c:v>41408.555555555555</c:v>
                </c:pt>
                <c:pt idx="5121">
                  <c:v>41408.556250000001</c:v>
                </c:pt>
                <c:pt idx="5122">
                  <c:v>41408.556944444441</c:v>
                </c:pt>
                <c:pt idx="5123">
                  <c:v>41408.557638888888</c:v>
                </c:pt>
                <c:pt idx="5124">
                  <c:v>41408.558333333334</c:v>
                </c:pt>
                <c:pt idx="5125">
                  <c:v>41408.559027777781</c:v>
                </c:pt>
                <c:pt idx="5126">
                  <c:v>41408.55972222222</c:v>
                </c:pt>
                <c:pt idx="5127">
                  <c:v>41408.560416666667</c:v>
                </c:pt>
                <c:pt idx="5128">
                  <c:v>41408.561111111114</c:v>
                </c:pt>
                <c:pt idx="5129">
                  <c:v>41408.561805555553</c:v>
                </c:pt>
                <c:pt idx="5130">
                  <c:v>41408.5625</c:v>
                </c:pt>
                <c:pt idx="5131">
                  <c:v>41408.563194444447</c:v>
                </c:pt>
                <c:pt idx="5132">
                  <c:v>41408.563888888886</c:v>
                </c:pt>
                <c:pt idx="5133">
                  <c:v>41408.564583333333</c:v>
                </c:pt>
                <c:pt idx="5134">
                  <c:v>41408.56527777778</c:v>
                </c:pt>
                <c:pt idx="5135">
                  <c:v>41408.565972222219</c:v>
                </c:pt>
                <c:pt idx="5136">
                  <c:v>41408.566666666666</c:v>
                </c:pt>
                <c:pt idx="5137">
                  <c:v>41408.567361111112</c:v>
                </c:pt>
                <c:pt idx="5138">
                  <c:v>41408.568055555559</c:v>
                </c:pt>
                <c:pt idx="5139">
                  <c:v>41408.568749999999</c:v>
                </c:pt>
                <c:pt idx="5140">
                  <c:v>41408.569444444445</c:v>
                </c:pt>
                <c:pt idx="5141">
                  <c:v>41408.570138888892</c:v>
                </c:pt>
                <c:pt idx="5142">
                  <c:v>41408.570833333331</c:v>
                </c:pt>
                <c:pt idx="5143">
                  <c:v>41408.571527777778</c:v>
                </c:pt>
                <c:pt idx="5144">
                  <c:v>41408.572222222225</c:v>
                </c:pt>
                <c:pt idx="5145">
                  <c:v>41408.572916666664</c:v>
                </c:pt>
                <c:pt idx="5146">
                  <c:v>41408.573611111111</c:v>
                </c:pt>
                <c:pt idx="5147">
                  <c:v>41408.574305555558</c:v>
                </c:pt>
                <c:pt idx="5148">
                  <c:v>41408.574999999997</c:v>
                </c:pt>
                <c:pt idx="5149">
                  <c:v>41408.575694444444</c:v>
                </c:pt>
                <c:pt idx="5150">
                  <c:v>41408.576388888891</c:v>
                </c:pt>
                <c:pt idx="5151">
                  <c:v>41408.57708333333</c:v>
                </c:pt>
                <c:pt idx="5152">
                  <c:v>41408.577777777777</c:v>
                </c:pt>
                <c:pt idx="5153">
                  <c:v>41408.578472222223</c:v>
                </c:pt>
                <c:pt idx="5154">
                  <c:v>41408.57916666667</c:v>
                </c:pt>
                <c:pt idx="5155">
                  <c:v>41408.579861111109</c:v>
                </c:pt>
                <c:pt idx="5156">
                  <c:v>41408.580555555556</c:v>
                </c:pt>
                <c:pt idx="5157">
                  <c:v>41408.581250000003</c:v>
                </c:pt>
                <c:pt idx="5158">
                  <c:v>41408.581944444442</c:v>
                </c:pt>
                <c:pt idx="5159">
                  <c:v>41408.582638888889</c:v>
                </c:pt>
                <c:pt idx="5160">
                  <c:v>41408.583333333336</c:v>
                </c:pt>
                <c:pt idx="5161">
                  <c:v>41408.584027777775</c:v>
                </c:pt>
                <c:pt idx="5162">
                  <c:v>41408.584722222222</c:v>
                </c:pt>
                <c:pt idx="5163">
                  <c:v>41408.585416666669</c:v>
                </c:pt>
                <c:pt idx="5164">
                  <c:v>41408.586111111108</c:v>
                </c:pt>
                <c:pt idx="5165">
                  <c:v>41408.586805555555</c:v>
                </c:pt>
                <c:pt idx="5166">
                  <c:v>41408.587500000001</c:v>
                </c:pt>
                <c:pt idx="5167">
                  <c:v>41408.588194444441</c:v>
                </c:pt>
                <c:pt idx="5168">
                  <c:v>41408.588888888888</c:v>
                </c:pt>
                <c:pt idx="5169">
                  <c:v>41408.589583333334</c:v>
                </c:pt>
                <c:pt idx="5170">
                  <c:v>41408.590277777781</c:v>
                </c:pt>
                <c:pt idx="5171">
                  <c:v>41408.59097222222</c:v>
                </c:pt>
                <c:pt idx="5172">
                  <c:v>41408.591666666667</c:v>
                </c:pt>
                <c:pt idx="5173">
                  <c:v>41408.592361111114</c:v>
                </c:pt>
                <c:pt idx="5174">
                  <c:v>41408.593055555553</c:v>
                </c:pt>
                <c:pt idx="5175">
                  <c:v>41408.59375</c:v>
                </c:pt>
                <c:pt idx="5176">
                  <c:v>41408.594444444447</c:v>
                </c:pt>
                <c:pt idx="5177">
                  <c:v>41408.595138888886</c:v>
                </c:pt>
                <c:pt idx="5178">
                  <c:v>41408.595833333333</c:v>
                </c:pt>
                <c:pt idx="5179">
                  <c:v>41408.59652777778</c:v>
                </c:pt>
                <c:pt idx="5180">
                  <c:v>41408.597222222219</c:v>
                </c:pt>
                <c:pt idx="5181">
                  <c:v>41408.597916666666</c:v>
                </c:pt>
                <c:pt idx="5182">
                  <c:v>41408.598611111112</c:v>
                </c:pt>
                <c:pt idx="5183">
                  <c:v>41408.599305555559</c:v>
                </c:pt>
                <c:pt idx="5184">
                  <c:v>41408.6</c:v>
                </c:pt>
                <c:pt idx="5185">
                  <c:v>41408.600694444445</c:v>
                </c:pt>
                <c:pt idx="5186">
                  <c:v>41408.601388888892</c:v>
                </c:pt>
                <c:pt idx="5187">
                  <c:v>41408.602083333331</c:v>
                </c:pt>
                <c:pt idx="5188">
                  <c:v>41408.602777777778</c:v>
                </c:pt>
                <c:pt idx="5189">
                  <c:v>41408.603472222225</c:v>
                </c:pt>
                <c:pt idx="5190">
                  <c:v>41408.604166666664</c:v>
                </c:pt>
                <c:pt idx="5191">
                  <c:v>41408.604861111111</c:v>
                </c:pt>
                <c:pt idx="5192">
                  <c:v>41408.605555555558</c:v>
                </c:pt>
                <c:pt idx="5193">
                  <c:v>41408.606249999997</c:v>
                </c:pt>
                <c:pt idx="5194">
                  <c:v>41408.606944444444</c:v>
                </c:pt>
                <c:pt idx="5195">
                  <c:v>41408.607638888891</c:v>
                </c:pt>
                <c:pt idx="5196">
                  <c:v>41408.60833333333</c:v>
                </c:pt>
                <c:pt idx="5197">
                  <c:v>41408.609027777777</c:v>
                </c:pt>
                <c:pt idx="5198">
                  <c:v>41408.609722222223</c:v>
                </c:pt>
                <c:pt idx="5199">
                  <c:v>41408.61041666667</c:v>
                </c:pt>
                <c:pt idx="5200">
                  <c:v>41408.611111111109</c:v>
                </c:pt>
                <c:pt idx="5201">
                  <c:v>41408.611805555556</c:v>
                </c:pt>
                <c:pt idx="5202">
                  <c:v>41408.612500000003</c:v>
                </c:pt>
                <c:pt idx="5203">
                  <c:v>41408.613194444442</c:v>
                </c:pt>
                <c:pt idx="5204">
                  <c:v>41408.613888888889</c:v>
                </c:pt>
                <c:pt idx="5205">
                  <c:v>41408.614583333336</c:v>
                </c:pt>
                <c:pt idx="5206">
                  <c:v>41408.615277777775</c:v>
                </c:pt>
                <c:pt idx="5207">
                  <c:v>41408.615972222222</c:v>
                </c:pt>
                <c:pt idx="5208">
                  <c:v>41408.616666666669</c:v>
                </c:pt>
                <c:pt idx="5209">
                  <c:v>41408.617361111108</c:v>
                </c:pt>
                <c:pt idx="5210">
                  <c:v>41408.618055555555</c:v>
                </c:pt>
                <c:pt idx="5211">
                  <c:v>41408.618750000001</c:v>
                </c:pt>
                <c:pt idx="5212">
                  <c:v>41408.619444444441</c:v>
                </c:pt>
                <c:pt idx="5213">
                  <c:v>41408.620138888888</c:v>
                </c:pt>
                <c:pt idx="5214">
                  <c:v>41408.620833333334</c:v>
                </c:pt>
                <c:pt idx="5215">
                  <c:v>41408.621527777781</c:v>
                </c:pt>
                <c:pt idx="5216">
                  <c:v>41408.62222222222</c:v>
                </c:pt>
                <c:pt idx="5217">
                  <c:v>41408.622916666667</c:v>
                </c:pt>
                <c:pt idx="5218">
                  <c:v>41408.623611111114</c:v>
                </c:pt>
                <c:pt idx="5219">
                  <c:v>41408.624305555553</c:v>
                </c:pt>
                <c:pt idx="5220">
                  <c:v>41408.625</c:v>
                </c:pt>
                <c:pt idx="5221">
                  <c:v>41408.625694444447</c:v>
                </c:pt>
                <c:pt idx="5222">
                  <c:v>41408.626388888886</c:v>
                </c:pt>
                <c:pt idx="5223">
                  <c:v>41408.627083333333</c:v>
                </c:pt>
                <c:pt idx="5224">
                  <c:v>41408.62777777778</c:v>
                </c:pt>
                <c:pt idx="5225">
                  <c:v>41408.628472222219</c:v>
                </c:pt>
                <c:pt idx="5226">
                  <c:v>41408.629166666666</c:v>
                </c:pt>
                <c:pt idx="5227">
                  <c:v>41408.629861111112</c:v>
                </c:pt>
                <c:pt idx="5228">
                  <c:v>41408.630555555559</c:v>
                </c:pt>
                <c:pt idx="5229">
                  <c:v>41408.631249999999</c:v>
                </c:pt>
                <c:pt idx="5230">
                  <c:v>41408.631944444445</c:v>
                </c:pt>
                <c:pt idx="5231">
                  <c:v>41408.632638888892</c:v>
                </c:pt>
                <c:pt idx="5232">
                  <c:v>41408.633333333331</c:v>
                </c:pt>
                <c:pt idx="5233">
                  <c:v>41408.634027777778</c:v>
                </c:pt>
                <c:pt idx="5234">
                  <c:v>41408.634722222225</c:v>
                </c:pt>
                <c:pt idx="5235">
                  <c:v>41408.635416666664</c:v>
                </c:pt>
                <c:pt idx="5236">
                  <c:v>41408.636111111111</c:v>
                </c:pt>
                <c:pt idx="5237">
                  <c:v>41408.636805555558</c:v>
                </c:pt>
                <c:pt idx="5238">
                  <c:v>41408.637499999997</c:v>
                </c:pt>
                <c:pt idx="5239">
                  <c:v>41408.638194444444</c:v>
                </c:pt>
                <c:pt idx="5240">
                  <c:v>41408.638888888891</c:v>
                </c:pt>
                <c:pt idx="5241">
                  <c:v>41408.63958333333</c:v>
                </c:pt>
                <c:pt idx="5242">
                  <c:v>41408.640277777777</c:v>
                </c:pt>
                <c:pt idx="5243">
                  <c:v>41408.640972222223</c:v>
                </c:pt>
                <c:pt idx="5244">
                  <c:v>41408.64166666667</c:v>
                </c:pt>
                <c:pt idx="5245">
                  <c:v>41408.642361111109</c:v>
                </c:pt>
                <c:pt idx="5246">
                  <c:v>41408.643055555556</c:v>
                </c:pt>
                <c:pt idx="5247">
                  <c:v>41408.643750000003</c:v>
                </c:pt>
                <c:pt idx="5248">
                  <c:v>41408.644444444442</c:v>
                </c:pt>
                <c:pt idx="5249">
                  <c:v>41408.645138888889</c:v>
                </c:pt>
                <c:pt idx="5250">
                  <c:v>41408.645833333336</c:v>
                </c:pt>
                <c:pt idx="5251">
                  <c:v>41408.646527777775</c:v>
                </c:pt>
                <c:pt idx="5252">
                  <c:v>41408.647222222222</c:v>
                </c:pt>
                <c:pt idx="5253">
                  <c:v>41408.647916666669</c:v>
                </c:pt>
                <c:pt idx="5254">
                  <c:v>41408.648611111108</c:v>
                </c:pt>
                <c:pt idx="5255">
                  <c:v>41408.649305555555</c:v>
                </c:pt>
                <c:pt idx="5256">
                  <c:v>41408.65</c:v>
                </c:pt>
                <c:pt idx="5257">
                  <c:v>41408.650694444441</c:v>
                </c:pt>
                <c:pt idx="5258">
                  <c:v>41408.651388888888</c:v>
                </c:pt>
                <c:pt idx="5259">
                  <c:v>41408.652083333334</c:v>
                </c:pt>
                <c:pt idx="5260">
                  <c:v>41408.652777777781</c:v>
                </c:pt>
                <c:pt idx="5261">
                  <c:v>41408.65347222222</c:v>
                </c:pt>
                <c:pt idx="5262">
                  <c:v>41408.654166666667</c:v>
                </c:pt>
                <c:pt idx="5263">
                  <c:v>41408.654861111114</c:v>
                </c:pt>
                <c:pt idx="5264">
                  <c:v>41408.655555555553</c:v>
                </c:pt>
                <c:pt idx="5265">
                  <c:v>41408.65625</c:v>
                </c:pt>
                <c:pt idx="5266">
                  <c:v>41408.656944444447</c:v>
                </c:pt>
                <c:pt idx="5267">
                  <c:v>41408.657638888886</c:v>
                </c:pt>
                <c:pt idx="5268">
                  <c:v>41408.658333333333</c:v>
                </c:pt>
                <c:pt idx="5269">
                  <c:v>41408.65902777778</c:v>
                </c:pt>
                <c:pt idx="5270">
                  <c:v>41408.659722222219</c:v>
                </c:pt>
                <c:pt idx="5271">
                  <c:v>41408.660416666666</c:v>
                </c:pt>
                <c:pt idx="5272">
                  <c:v>41408.661111111112</c:v>
                </c:pt>
                <c:pt idx="5273">
                  <c:v>41408.661805555559</c:v>
                </c:pt>
                <c:pt idx="5274">
                  <c:v>41408.662499999999</c:v>
                </c:pt>
                <c:pt idx="5275">
                  <c:v>41408.663194444445</c:v>
                </c:pt>
                <c:pt idx="5276">
                  <c:v>41408.663888888892</c:v>
                </c:pt>
                <c:pt idx="5277">
                  <c:v>41408.664583333331</c:v>
                </c:pt>
                <c:pt idx="5278">
                  <c:v>41408.665277777778</c:v>
                </c:pt>
                <c:pt idx="5279">
                  <c:v>41408.665972222225</c:v>
                </c:pt>
                <c:pt idx="5280">
                  <c:v>41408.666666666664</c:v>
                </c:pt>
                <c:pt idx="5281">
                  <c:v>41408.667361111111</c:v>
                </c:pt>
                <c:pt idx="5282">
                  <c:v>41408.668055555558</c:v>
                </c:pt>
                <c:pt idx="5283">
                  <c:v>41408.668749999997</c:v>
                </c:pt>
                <c:pt idx="5284">
                  <c:v>41408.669444444444</c:v>
                </c:pt>
                <c:pt idx="5285">
                  <c:v>41408.670138888891</c:v>
                </c:pt>
                <c:pt idx="5286">
                  <c:v>41408.67083333333</c:v>
                </c:pt>
                <c:pt idx="5287">
                  <c:v>41408.671527777777</c:v>
                </c:pt>
                <c:pt idx="5288">
                  <c:v>41408.672222222223</c:v>
                </c:pt>
                <c:pt idx="5289">
                  <c:v>41408.67291666667</c:v>
                </c:pt>
                <c:pt idx="5290">
                  <c:v>41408.673611111109</c:v>
                </c:pt>
                <c:pt idx="5291">
                  <c:v>41408.674305555556</c:v>
                </c:pt>
                <c:pt idx="5292">
                  <c:v>41408.675000000003</c:v>
                </c:pt>
                <c:pt idx="5293">
                  <c:v>41408.675694444442</c:v>
                </c:pt>
                <c:pt idx="5294">
                  <c:v>41408.676388888889</c:v>
                </c:pt>
                <c:pt idx="5295">
                  <c:v>41408.677083333336</c:v>
                </c:pt>
                <c:pt idx="5296">
                  <c:v>41408.677777777775</c:v>
                </c:pt>
                <c:pt idx="5297">
                  <c:v>41408.678472222222</c:v>
                </c:pt>
                <c:pt idx="5298">
                  <c:v>41408.679166666669</c:v>
                </c:pt>
                <c:pt idx="5299">
                  <c:v>41408.679861111108</c:v>
                </c:pt>
                <c:pt idx="5300">
                  <c:v>41408.680555555555</c:v>
                </c:pt>
                <c:pt idx="5301">
                  <c:v>41408.681250000001</c:v>
                </c:pt>
                <c:pt idx="5302">
                  <c:v>41408.681944444441</c:v>
                </c:pt>
                <c:pt idx="5303">
                  <c:v>41408.682638888888</c:v>
                </c:pt>
                <c:pt idx="5304">
                  <c:v>41408.683333333334</c:v>
                </c:pt>
                <c:pt idx="5305">
                  <c:v>41408.684027777781</c:v>
                </c:pt>
                <c:pt idx="5306">
                  <c:v>41408.68472222222</c:v>
                </c:pt>
                <c:pt idx="5307">
                  <c:v>41408.685416666667</c:v>
                </c:pt>
                <c:pt idx="5308">
                  <c:v>41408.686111111114</c:v>
                </c:pt>
                <c:pt idx="5309">
                  <c:v>41408.686805555553</c:v>
                </c:pt>
                <c:pt idx="5310">
                  <c:v>41408.6875</c:v>
                </c:pt>
                <c:pt idx="5311">
                  <c:v>41408.688194444447</c:v>
                </c:pt>
                <c:pt idx="5312">
                  <c:v>41408.688888888886</c:v>
                </c:pt>
                <c:pt idx="5313">
                  <c:v>41408.689583333333</c:v>
                </c:pt>
                <c:pt idx="5314">
                  <c:v>41408.69027777778</c:v>
                </c:pt>
                <c:pt idx="5315">
                  <c:v>41408.690972222219</c:v>
                </c:pt>
                <c:pt idx="5316">
                  <c:v>41408.691666666666</c:v>
                </c:pt>
                <c:pt idx="5317">
                  <c:v>41408.692361111112</c:v>
                </c:pt>
                <c:pt idx="5318">
                  <c:v>41408.693055555559</c:v>
                </c:pt>
                <c:pt idx="5319">
                  <c:v>41408.693749999999</c:v>
                </c:pt>
                <c:pt idx="5320">
                  <c:v>41408.694444444445</c:v>
                </c:pt>
                <c:pt idx="5321">
                  <c:v>41408.695138888892</c:v>
                </c:pt>
                <c:pt idx="5322">
                  <c:v>41408.695833333331</c:v>
                </c:pt>
                <c:pt idx="5323">
                  <c:v>41408.696527777778</c:v>
                </c:pt>
                <c:pt idx="5324">
                  <c:v>41408.697222222225</c:v>
                </c:pt>
                <c:pt idx="5325">
                  <c:v>41408.697916666664</c:v>
                </c:pt>
                <c:pt idx="5326">
                  <c:v>41408.698611111111</c:v>
                </c:pt>
                <c:pt idx="5327">
                  <c:v>41408.699305555558</c:v>
                </c:pt>
                <c:pt idx="5328">
                  <c:v>41408.699999999997</c:v>
                </c:pt>
                <c:pt idx="5329">
                  <c:v>41408.700694444444</c:v>
                </c:pt>
                <c:pt idx="5330">
                  <c:v>41408.701388888891</c:v>
                </c:pt>
                <c:pt idx="5331">
                  <c:v>41408.70208333333</c:v>
                </c:pt>
                <c:pt idx="5332">
                  <c:v>41408.702777777777</c:v>
                </c:pt>
                <c:pt idx="5333">
                  <c:v>41408.703472222223</c:v>
                </c:pt>
                <c:pt idx="5334">
                  <c:v>41408.70416666667</c:v>
                </c:pt>
                <c:pt idx="5335">
                  <c:v>41408.704861111109</c:v>
                </c:pt>
                <c:pt idx="5336">
                  <c:v>41408.705555555556</c:v>
                </c:pt>
                <c:pt idx="5337">
                  <c:v>41408.706250000003</c:v>
                </c:pt>
                <c:pt idx="5338">
                  <c:v>41408.706944444442</c:v>
                </c:pt>
                <c:pt idx="5339">
                  <c:v>41408.707638888889</c:v>
                </c:pt>
                <c:pt idx="5340">
                  <c:v>41408.708333333336</c:v>
                </c:pt>
                <c:pt idx="5341">
                  <c:v>41408.709027777775</c:v>
                </c:pt>
                <c:pt idx="5342">
                  <c:v>41408.709722222222</c:v>
                </c:pt>
                <c:pt idx="5343">
                  <c:v>41408.710416666669</c:v>
                </c:pt>
                <c:pt idx="5344">
                  <c:v>41408.711111111108</c:v>
                </c:pt>
                <c:pt idx="5345">
                  <c:v>41408.711805555555</c:v>
                </c:pt>
                <c:pt idx="5346">
                  <c:v>41408.712500000001</c:v>
                </c:pt>
                <c:pt idx="5347">
                  <c:v>41408.713194444441</c:v>
                </c:pt>
                <c:pt idx="5348">
                  <c:v>41408.713888888888</c:v>
                </c:pt>
                <c:pt idx="5349">
                  <c:v>41408.714583333334</c:v>
                </c:pt>
                <c:pt idx="5350">
                  <c:v>41408.715277777781</c:v>
                </c:pt>
                <c:pt idx="5351">
                  <c:v>41408.71597222222</c:v>
                </c:pt>
                <c:pt idx="5352">
                  <c:v>41408.716666666667</c:v>
                </c:pt>
                <c:pt idx="5353">
                  <c:v>41408.717361111114</c:v>
                </c:pt>
                <c:pt idx="5354">
                  <c:v>41408.718055555553</c:v>
                </c:pt>
                <c:pt idx="5355">
                  <c:v>41408.71875</c:v>
                </c:pt>
                <c:pt idx="5356">
                  <c:v>41408.719444444447</c:v>
                </c:pt>
                <c:pt idx="5357">
                  <c:v>41408.720138888886</c:v>
                </c:pt>
                <c:pt idx="5358">
                  <c:v>41408.720833333333</c:v>
                </c:pt>
                <c:pt idx="5359">
                  <c:v>41408.72152777778</c:v>
                </c:pt>
                <c:pt idx="5360">
                  <c:v>41408.722222222219</c:v>
                </c:pt>
                <c:pt idx="5361">
                  <c:v>41408.722916666666</c:v>
                </c:pt>
                <c:pt idx="5362">
                  <c:v>41408.723611111112</c:v>
                </c:pt>
                <c:pt idx="5363">
                  <c:v>41408.724305555559</c:v>
                </c:pt>
                <c:pt idx="5364">
                  <c:v>41408.724999999999</c:v>
                </c:pt>
                <c:pt idx="5365">
                  <c:v>41408.725694444445</c:v>
                </c:pt>
                <c:pt idx="5366">
                  <c:v>41408.726388888892</c:v>
                </c:pt>
                <c:pt idx="5367">
                  <c:v>41408.727083333331</c:v>
                </c:pt>
                <c:pt idx="5368">
                  <c:v>41408.727777777778</c:v>
                </c:pt>
                <c:pt idx="5369">
                  <c:v>41408.728472222225</c:v>
                </c:pt>
                <c:pt idx="5370">
                  <c:v>41408.729166666664</c:v>
                </c:pt>
                <c:pt idx="5371">
                  <c:v>41408.729861111111</c:v>
                </c:pt>
                <c:pt idx="5372">
                  <c:v>41408.730555555558</c:v>
                </c:pt>
                <c:pt idx="5373">
                  <c:v>41408.731249999997</c:v>
                </c:pt>
                <c:pt idx="5374">
                  <c:v>41408.731944444444</c:v>
                </c:pt>
                <c:pt idx="5375">
                  <c:v>41408.732638888891</c:v>
                </c:pt>
                <c:pt idx="5376">
                  <c:v>41408.73333333333</c:v>
                </c:pt>
                <c:pt idx="5377">
                  <c:v>41408.734027777777</c:v>
                </c:pt>
                <c:pt idx="5378">
                  <c:v>41408.734722222223</c:v>
                </c:pt>
                <c:pt idx="5379">
                  <c:v>41408.73541666667</c:v>
                </c:pt>
                <c:pt idx="5380">
                  <c:v>41408.736111111109</c:v>
                </c:pt>
                <c:pt idx="5381">
                  <c:v>41408.736805555556</c:v>
                </c:pt>
                <c:pt idx="5382">
                  <c:v>41408.737500000003</c:v>
                </c:pt>
                <c:pt idx="5383">
                  <c:v>41408.738194444442</c:v>
                </c:pt>
                <c:pt idx="5384">
                  <c:v>41408.738888888889</c:v>
                </c:pt>
                <c:pt idx="5385">
                  <c:v>41408.739583333336</c:v>
                </c:pt>
                <c:pt idx="5386">
                  <c:v>41408.740277777775</c:v>
                </c:pt>
                <c:pt idx="5387">
                  <c:v>41408.740972222222</c:v>
                </c:pt>
                <c:pt idx="5388">
                  <c:v>41408.741666666669</c:v>
                </c:pt>
                <c:pt idx="5389">
                  <c:v>41408.742361111108</c:v>
                </c:pt>
                <c:pt idx="5390">
                  <c:v>41408.743055555555</c:v>
                </c:pt>
                <c:pt idx="5391">
                  <c:v>41408.743750000001</c:v>
                </c:pt>
                <c:pt idx="5392">
                  <c:v>41408.744444444441</c:v>
                </c:pt>
                <c:pt idx="5393">
                  <c:v>41408.745138888888</c:v>
                </c:pt>
                <c:pt idx="5394">
                  <c:v>41408.745833333334</c:v>
                </c:pt>
                <c:pt idx="5395">
                  <c:v>41408.746527777781</c:v>
                </c:pt>
                <c:pt idx="5396">
                  <c:v>41408.74722222222</c:v>
                </c:pt>
                <c:pt idx="5397">
                  <c:v>41408.747916666667</c:v>
                </c:pt>
                <c:pt idx="5398">
                  <c:v>41408.748611111114</c:v>
                </c:pt>
                <c:pt idx="5399">
                  <c:v>41408.749305555553</c:v>
                </c:pt>
                <c:pt idx="5400">
                  <c:v>41408.75</c:v>
                </c:pt>
                <c:pt idx="5401">
                  <c:v>41408.750694444447</c:v>
                </c:pt>
                <c:pt idx="5402">
                  <c:v>41408.751388888886</c:v>
                </c:pt>
                <c:pt idx="5403">
                  <c:v>41408.752083333333</c:v>
                </c:pt>
                <c:pt idx="5404">
                  <c:v>41408.75277777778</c:v>
                </c:pt>
                <c:pt idx="5405">
                  <c:v>41408.753472222219</c:v>
                </c:pt>
                <c:pt idx="5406">
                  <c:v>41408.754166666666</c:v>
                </c:pt>
                <c:pt idx="5407">
                  <c:v>41408.754861111112</c:v>
                </c:pt>
                <c:pt idx="5408">
                  <c:v>41408.755555555559</c:v>
                </c:pt>
                <c:pt idx="5409">
                  <c:v>41408.756249999999</c:v>
                </c:pt>
                <c:pt idx="5410">
                  <c:v>41408.756944444445</c:v>
                </c:pt>
                <c:pt idx="5411">
                  <c:v>41408.757638888892</c:v>
                </c:pt>
                <c:pt idx="5412">
                  <c:v>41408.758333333331</c:v>
                </c:pt>
                <c:pt idx="5413">
                  <c:v>41408.759027777778</c:v>
                </c:pt>
                <c:pt idx="5414">
                  <c:v>41408.759722222225</c:v>
                </c:pt>
                <c:pt idx="5415">
                  <c:v>41408.760416666664</c:v>
                </c:pt>
                <c:pt idx="5416">
                  <c:v>41408.761111111111</c:v>
                </c:pt>
                <c:pt idx="5417">
                  <c:v>41408.761805555558</c:v>
                </c:pt>
                <c:pt idx="5418">
                  <c:v>41408.762499999997</c:v>
                </c:pt>
                <c:pt idx="5419">
                  <c:v>41408.763194444444</c:v>
                </c:pt>
                <c:pt idx="5420">
                  <c:v>41408.763888888891</c:v>
                </c:pt>
                <c:pt idx="5421">
                  <c:v>41408.76458333333</c:v>
                </c:pt>
                <c:pt idx="5422">
                  <c:v>41408.765277777777</c:v>
                </c:pt>
                <c:pt idx="5423">
                  <c:v>41408.765972222223</c:v>
                </c:pt>
                <c:pt idx="5424">
                  <c:v>41408.76666666667</c:v>
                </c:pt>
                <c:pt idx="5425">
                  <c:v>41408.767361111109</c:v>
                </c:pt>
                <c:pt idx="5426">
                  <c:v>41408.768055555556</c:v>
                </c:pt>
                <c:pt idx="5427">
                  <c:v>41408.768750000003</c:v>
                </c:pt>
                <c:pt idx="5428">
                  <c:v>41408.769444444442</c:v>
                </c:pt>
                <c:pt idx="5429">
                  <c:v>41408.770138888889</c:v>
                </c:pt>
                <c:pt idx="5430">
                  <c:v>41408.770833333336</c:v>
                </c:pt>
                <c:pt idx="5431">
                  <c:v>41408.771527777775</c:v>
                </c:pt>
                <c:pt idx="5432">
                  <c:v>41408.772222222222</c:v>
                </c:pt>
                <c:pt idx="5433">
                  <c:v>41408.772916666669</c:v>
                </c:pt>
                <c:pt idx="5434">
                  <c:v>41408.773611111108</c:v>
                </c:pt>
                <c:pt idx="5435">
                  <c:v>41408.774305555555</c:v>
                </c:pt>
                <c:pt idx="5436">
                  <c:v>41408.775000000001</c:v>
                </c:pt>
                <c:pt idx="5437">
                  <c:v>41408.775694444441</c:v>
                </c:pt>
                <c:pt idx="5438">
                  <c:v>41408.776388888888</c:v>
                </c:pt>
                <c:pt idx="5439">
                  <c:v>41408.777083333334</c:v>
                </c:pt>
                <c:pt idx="5440">
                  <c:v>41408.777777777781</c:v>
                </c:pt>
                <c:pt idx="5441">
                  <c:v>41408.77847222222</c:v>
                </c:pt>
                <c:pt idx="5442">
                  <c:v>41408.779166666667</c:v>
                </c:pt>
                <c:pt idx="5443">
                  <c:v>41408.779861111114</c:v>
                </c:pt>
                <c:pt idx="5444">
                  <c:v>41408.780555555553</c:v>
                </c:pt>
                <c:pt idx="5445">
                  <c:v>41408.78125</c:v>
                </c:pt>
                <c:pt idx="5446">
                  <c:v>41408.781944444447</c:v>
                </c:pt>
                <c:pt idx="5447">
                  <c:v>41408.782638888886</c:v>
                </c:pt>
                <c:pt idx="5448">
                  <c:v>41408.783333333333</c:v>
                </c:pt>
                <c:pt idx="5449">
                  <c:v>41408.78402777778</c:v>
                </c:pt>
                <c:pt idx="5450">
                  <c:v>41408.784722222219</c:v>
                </c:pt>
                <c:pt idx="5451">
                  <c:v>41408.785416666666</c:v>
                </c:pt>
                <c:pt idx="5452">
                  <c:v>41408.786111111112</c:v>
                </c:pt>
                <c:pt idx="5453">
                  <c:v>41408.786805555559</c:v>
                </c:pt>
                <c:pt idx="5454">
                  <c:v>41408.787499999999</c:v>
                </c:pt>
                <c:pt idx="5455">
                  <c:v>41408.788194444445</c:v>
                </c:pt>
                <c:pt idx="5456">
                  <c:v>41408.788888888892</c:v>
                </c:pt>
                <c:pt idx="5457">
                  <c:v>41408.789583333331</c:v>
                </c:pt>
                <c:pt idx="5458">
                  <c:v>41408.790277777778</c:v>
                </c:pt>
                <c:pt idx="5459">
                  <c:v>41408.790972222225</c:v>
                </c:pt>
                <c:pt idx="5460">
                  <c:v>41408.791666666664</c:v>
                </c:pt>
                <c:pt idx="5461">
                  <c:v>41408.792361111111</c:v>
                </c:pt>
                <c:pt idx="5462">
                  <c:v>41408.793055555558</c:v>
                </c:pt>
                <c:pt idx="5463">
                  <c:v>41408.793749999997</c:v>
                </c:pt>
                <c:pt idx="5464">
                  <c:v>41408.794444444444</c:v>
                </c:pt>
                <c:pt idx="5465">
                  <c:v>41408.795138888891</c:v>
                </c:pt>
                <c:pt idx="5466">
                  <c:v>41408.79583333333</c:v>
                </c:pt>
                <c:pt idx="5467">
                  <c:v>41408.796527777777</c:v>
                </c:pt>
                <c:pt idx="5468">
                  <c:v>41408.797222222223</c:v>
                </c:pt>
                <c:pt idx="5469">
                  <c:v>41408.79791666667</c:v>
                </c:pt>
                <c:pt idx="5470">
                  <c:v>41408.798611111109</c:v>
                </c:pt>
                <c:pt idx="5471">
                  <c:v>41408.799305555556</c:v>
                </c:pt>
                <c:pt idx="5472">
                  <c:v>41408.800000000003</c:v>
                </c:pt>
                <c:pt idx="5473">
                  <c:v>41408.800694444442</c:v>
                </c:pt>
                <c:pt idx="5474">
                  <c:v>41408.801388888889</c:v>
                </c:pt>
                <c:pt idx="5475">
                  <c:v>41408.802083333336</c:v>
                </c:pt>
                <c:pt idx="5476">
                  <c:v>41408.802777777775</c:v>
                </c:pt>
                <c:pt idx="5477">
                  <c:v>41408.803472222222</c:v>
                </c:pt>
                <c:pt idx="5478">
                  <c:v>41408.804166666669</c:v>
                </c:pt>
                <c:pt idx="5479">
                  <c:v>41408.804861111108</c:v>
                </c:pt>
                <c:pt idx="5480">
                  <c:v>41408.805555555555</c:v>
                </c:pt>
                <c:pt idx="5481">
                  <c:v>41408.806250000001</c:v>
                </c:pt>
                <c:pt idx="5482">
                  <c:v>41408.806944444441</c:v>
                </c:pt>
                <c:pt idx="5483">
                  <c:v>41408.807638888888</c:v>
                </c:pt>
                <c:pt idx="5484">
                  <c:v>41408.808333333334</c:v>
                </c:pt>
                <c:pt idx="5485">
                  <c:v>41408.809027777781</c:v>
                </c:pt>
                <c:pt idx="5486">
                  <c:v>41408.80972222222</c:v>
                </c:pt>
                <c:pt idx="5487">
                  <c:v>41408.810416666667</c:v>
                </c:pt>
                <c:pt idx="5488">
                  <c:v>41408.811111111114</c:v>
                </c:pt>
                <c:pt idx="5489">
                  <c:v>41408.811805555553</c:v>
                </c:pt>
                <c:pt idx="5490">
                  <c:v>41408.8125</c:v>
                </c:pt>
                <c:pt idx="5491">
                  <c:v>41408.813194444447</c:v>
                </c:pt>
                <c:pt idx="5492">
                  <c:v>41408.813888888886</c:v>
                </c:pt>
                <c:pt idx="5493">
                  <c:v>41408.814583333333</c:v>
                </c:pt>
                <c:pt idx="5494">
                  <c:v>41408.81527777778</c:v>
                </c:pt>
                <c:pt idx="5495">
                  <c:v>41408.815972222219</c:v>
                </c:pt>
                <c:pt idx="5496">
                  <c:v>41408.816666666666</c:v>
                </c:pt>
                <c:pt idx="5497">
                  <c:v>41408.817361111112</c:v>
                </c:pt>
                <c:pt idx="5498">
                  <c:v>41408.818055555559</c:v>
                </c:pt>
                <c:pt idx="5499">
                  <c:v>41408.818749999999</c:v>
                </c:pt>
                <c:pt idx="5500">
                  <c:v>41408.819444444445</c:v>
                </c:pt>
                <c:pt idx="5501">
                  <c:v>41408.820138888892</c:v>
                </c:pt>
                <c:pt idx="5502">
                  <c:v>41408.820833333331</c:v>
                </c:pt>
                <c:pt idx="5503">
                  <c:v>41408.821527777778</c:v>
                </c:pt>
                <c:pt idx="5504">
                  <c:v>41408.822222222225</c:v>
                </c:pt>
                <c:pt idx="5505">
                  <c:v>41408.822916666664</c:v>
                </c:pt>
                <c:pt idx="5506">
                  <c:v>41408.823611111111</c:v>
                </c:pt>
                <c:pt idx="5507">
                  <c:v>41408.824305555558</c:v>
                </c:pt>
                <c:pt idx="5508">
                  <c:v>41408.824999999997</c:v>
                </c:pt>
                <c:pt idx="5509">
                  <c:v>41408.825694444444</c:v>
                </c:pt>
                <c:pt idx="5510">
                  <c:v>41408.826388888891</c:v>
                </c:pt>
                <c:pt idx="5511">
                  <c:v>41408.82708333333</c:v>
                </c:pt>
                <c:pt idx="5512">
                  <c:v>41408.827777777777</c:v>
                </c:pt>
                <c:pt idx="5513">
                  <c:v>41408.828472222223</c:v>
                </c:pt>
                <c:pt idx="5514">
                  <c:v>41408.82916666667</c:v>
                </c:pt>
                <c:pt idx="5515">
                  <c:v>41408.829861111109</c:v>
                </c:pt>
                <c:pt idx="5516">
                  <c:v>41408.830555555556</c:v>
                </c:pt>
                <c:pt idx="5517">
                  <c:v>41408.831250000003</c:v>
                </c:pt>
                <c:pt idx="5518">
                  <c:v>41408.831944444442</c:v>
                </c:pt>
                <c:pt idx="5519">
                  <c:v>41408.832638888889</c:v>
                </c:pt>
                <c:pt idx="5520">
                  <c:v>41408.833333333336</c:v>
                </c:pt>
                <c:pt idx="5521">
                  <c:v>41408.834027777775</c:v>
                </c:pt>
                <c:pt idx="5522">
                  <c:v>41408.834722222222</c:v>
                </c:pt>
                <c:pt idx="5523">
                  <c:v>41408.835416666669</c:v>
                </c:pt>
                <c:pt idx="5524">
                  <c:v>41408.836111111108</c:v>
                </c:pt>
                <c:pt idx="5525">
                  <c:v>41408.836805555555</c:v>
                </c:pt>
                <c:pt idx="5526">
                  <c:v>41408.837500000001</c:v>
                </c:pt>
                <c:pt idx="5527">
                  <c:v>41408.838194444441</c:v>
                </c:pt>
                <c:pt idx="5528">
                  <c:v>41408.838888888888</c:v>
                </c:pt>
                <c:pt idx="5529">
                  <c:v>41408.839583333334</c:v>
                </c:pt>
                <c:pt idx="5530">
                  <c:v>41408.840277777781</c:v>
                </c:pt>
                <c:pt idx="5531">
                  <c:v>41408.84097222222</c:v>
                </c:pt>
                <c:pt idx="5532">
                  <c:v>41408.841666666667</c:v>
                </c:pt>
                <c:pt idx="5533">
                  <c:v>41408.842361111114</c:v>
                </c:pt>
                <c:pt idx="5534">
                  <c:v>41408.843055555553</c:v>
                </c:pt>
                <c:pt idx="5535">
                  <c:v>41408.84375</c:v>
                </c:pt>
                <c:pt idx="5536">
                  <c:v>41408.844444444447</c:v>
                </c:pt>
                <c:pt idx="5537">
                  <c:v>41408.845138888886</c:v>
                </c:pt>
                <c:pt idx="5538">
                  <c:v>41408.845833333333</c:v>
                </c:pt>
                <c:pt idx="5539">
                  <c:v>41408.84652777778</c:v>
                </c:pt>
                <c:pt idx="5540">
                  <c:v>41408.847222222219</c:v>
                </c:pt>
                <c:pt idx="5541">
                  <c:v>41408.847916666666</c:v>
                </c:pt>
                <c:pt idx="5542">
                  <c:v>41408.848611111112</c:v>
                </c:pt>
                <c:pt idx="5543">
                  <c:v>41408.849305555559</c:v>
                </c:pt>
                <c:pt idx="5544">
                  <c:v>41408.85</c:v>
                </c:pt>
                <c:pt idx="5545">
                  <c:v>41408.850694444445</c:v>
                </c:pt>
                <c:pt idx="5546">
                  <c:v>41408.851388888892</c:v>
                </c:pt>
                <c:pt idx="5547">
                  <c:v>41408.852083333331</c:v>
                </c:pt>
                <c:pt idx="5548">
                  <c:v>41408.852777777778</c:v>
                </c:pt>
                <c:pt idx="5549">
                  <c:v>41408.853472222225</c:v>
                </c:pt>
                <c:pt idx="5550">
                  <c:v>41408.854166666664</c:v>
                </c:pt>
                <c:pt idx="5551">
                  <c:v>41408.854861111111</c:v>
                </c:pt>
                <c:pt idx="5552">
                  <c:v>41408.855555555558</c:v>
                </c:pt>
                <c:pt idx="5553">
                  <c:v>41408.856249999997</c:v>
                </c:pt>
                <c:pt idx="5554">
                  <c:v>41408.856944444444</c:v>
                </c:pt>
                <c:pt idx="5555">
                  <c:v>41408.857638888891</c:v>
                </c:pt>
                <c:pt idx="5556">
                  <c:v>41408.85833333333</c:v>
                </c:pt>
                <c:pt idx="5557">
                  <c:v>41408.859027777777</c:v>
                </c:pt>
                <c:pt idx="5558">
                  <c:v>41408.859722222223</c:v>
                </c:pt>
                <c:pt idx="5559">
                  <c:v>41408.86041666667</c:v>
                </c:pt>
                <c:pt idx="5560">
                  <c:v>41408.861111111109</c:v>
                </c:pt>
                <c:pt idx="5561">
                  <c:v>41408.861805555556</c:v>
                </c:pt>
                <c:pt idx="5562">
                  <c:v>41408.862500000003</c:v>
                </c:pt>
                <c:pt idx="5563">
                  <c:v>41408.863194444442</c:v>
                </c:pt>
                <c:pt idx="5564">
                  <c:v>41408.863888888889</c:v>
                </c:pt>
                <c:pt idx="5565">
                  <c:v>41408.864583333336</c:v>
                </c:pt>
                <c:pt idx="5566">
                  <c:v>41408.865277777775</c:v>
                </c:pt>
                <c:pt idx="5567">
                  <c:v>41408.865972222222</c:v>
                </c:pt>
                <c:pt idx="5568">
                  <c:v>41408.866666666669</c:v>
                </c:pt>
                <c:pt idx="5569">
                  <c:v>41408.867361111108</c:v>
                </c:pt>
                <c:pt idx="5570">
                  <c:v>41408.868055555555</c:v>
                </c:pt>
                <c:pt idx="5571">
                  <c:v>41408.868750000001</c:v>
                </c:pt>
                <c:pt idx="5572">
                  <c:v>41408.869444444441</c:v>
                </c:pt>
                <c:pt idx="5573">
                  <c:v>41408.870138888888</c:v>
                </c:pt>
                <c:pt idx="5574">
                  <c:v>41408.870833333334</c:v>
                </c:pt>
                <c:pt idx="5575">
                  <c:v>41408.871527777781</c:v>
                </c:pt>
                <c:pt idx="5576">
                  <c:v>41408.87222222222</c:v>
                </c:pt>
                <c:pt idx="5577">
                  <c:v>41408.872916666667</c:v>
                </c:pt>
                <c:pt idx="5578">
                  <c:v>41408.873611111114</c:v>
                </c:pt>
                <c:pt idx="5579">
                  <c:v>41408.874305555553</c:v>
                </c:pt>
                <c:pt idx="5580">
                  <c:v>41408.875</c:v>
                </c:pt>
                <c:pt idx="5581">
                  <c:v>41408.875694444447</c:v>
                </c:pt>
                <c:pt idx="5582">
                  <c:v>41408.876388888886</c:v>
                </c:pt>
                <c:pt idx="5583">
                  <c:v>41408.877083333333</c:v>
                </c:pt>
                <c:pt idx="5584">
                  <c:v>41408.87777777778</c:v>
                </c:pt>
                <c:pt idx="5585">
                  <c:v>41408.878472222219</c:v>
                </c:pt>
                <c:pt idx="5586">
                  <c:v>41408.879166666666</c:v>
                </c:pt>
                <c:pt idx="5587">
                  <c:v>41408.879861111112</c:v>
                </c:pt>
                <c:pt idx="5588">
                  <c:v>41408.880555555559</c:v>
                </c:pt>
                <c:pt idx="5589">
                  <c:v>41408.881249999999</c:v>
                </c:pt>
                <c:pt idx="5590">
                  <c:v>41408.881944444445</c:v>
                </c:pt>
                <c:pt idx="5591">
                  <c:v>41408.882638888892</c:v>
                </c:pt>
                <c:pt idx="5592">
                  <c:v>41408.883333333331</c:v>
                </c:pt>
                <c:pt idx="5593">
                  <c:v>41408.884027777778</c:v>
                </c:pt>
                <c:pt idx="5594">
                  <c:v>41408.884722222225</c:v>
                </c:pt>
                <c:pt idx="5595">
                  <c:v>41408.885416666664</c:v>
                </c:pt>
                <c:pt idx="5596">
                  <c:v>41408.886111111111</c:v>
                </c:pt>
                <c:pt idx="5597">
                  <c:v>41408.886805555558</c:v>
                </c:pt>
                <c:pt idx="5598">
                  <c:v>41408.887499999997</c:v>
                </c:pt>
                <c:pt idx="5599">
                  <c:v>41408.888194444444</c:v>
                </c:pt>
                <c:pt idx="5600">
                  <c:v>41408.888888888891</c:v>
                </c:pt>
                <c:pt idx="5601">
                  <c:v>41408.88958333333</c:v>
                </c:pt>
                <c:pt idx="5602">
                  <c:v>41408.890277777777</c:v>
                </c:pt>
                <c:pt idx="5603">
                  <c:v>41408.890972222223</c:v>
                </c:pt>
                <c:pt idx="5604">
                  <c:v>41408.89166666667</c:v>
                </c:pt>
                <c:pt idx="5605">
                  <c:v>41408.892361111109</c:v>
                </c:pt>
                <c:pt idx="5606">
                  <c:v>41408.893055555556</c:v>
                </c:pt>
                <c:pt idx="5607">
                  <c:v>41408.893750000003</c:v>
                </c:pt>
                <c:pt idx="5608">
                  <c:v>41408.894444444442</c:v>
                </c:pt>
                <c:pt idx="5609">
                  <c:v>41408.895138888889</c:v>
                </c:pt>
                <c:pt idx="5610">
                  <c:v>41408.895833333336</c:v>
                </c:pt>
                <c:pt idx="5611">
                  <c:v>41408.896527777775</c:v>
                </c:pt>
                <c:pt idx="5612">
                  <c:v>41408.897222222222</c:v>
                </c:pt>
                <c:pt idx="5613">
                  <c:v>41408.897916666669</c:v>
                </c:pt>
                <c:pt idx="5614">
                  <c:v>41408.898611111108</c:v>
                </c:pt>
                <c:pt idx="5615">
                  <c:v>41408.899305555555</c:v>
                </c:pt>
                <c:pt idx="5616">
                  <c:v>41408.9</c:v>
                </c:pt>
                <c:pt idx="5617">
                  <c:v>41408.900694444441</c:v>
                </c:pt>
                <c:pt idx="5618">
                  <c:v>41408.901388888888</c:v>
                </c:pt>
                <c:pt idx="5619">
                  <c:v>41408.902083333334</c:v>
                </c:pt>
                <c:pt idx="5620">
                  <c:v>41408.902777777781</c:v>
                </c:pt>
                <c:pt idx="5621">
                  <c:v>41408.90347222222</c:v>
                </c:pt>
                <c:pt idx="5622">
                  <c:v>41408.904166666667</c:v>
                </c:pt>
                <c:pt idx="5623">
                  <c:v>41408.904861111114</c:v>
                </c:pt>
                <c:pt idx="5624">
                  <c:v>41408.905555555553</c:v>
                </c:pt>
                <c:pt idx="5625">
                  <c:v>41408.90625</c:v>
                </c:pt>
                <c:pt idx="5626">
                  <c:v>41408.906944444447</c:v>
                </c:pt>
                <c:pt idx="5627">
                  <c:v>41408.907638888886</c:v>
                </c:pt>
                <c:pt idx="5628">
                  <c:v>41408.908333333333</c:v>
                </c:pt>
                <c:pt idx="5629">
                  <c:v>41408.90902777778</c:v>
                </c:pt>
                <c:pt idx="5630">
                  <c:v>41408.909722222219</c:v>
                </c:pt>
                <c:pt idx="5631">
                  <c:v>41408.910416666666</c:v>
                </c:pt>
                <c:pt idx="5632">
                  <c:v>41408.911111111112</c:v>
                </c:pt>
                <c:pt idx="5633">
                  <c:v>41408.911805555559</c:v>
                </c:pt>
                <c:pt idx="5634">
                  <c:v>41408.912499999999</c:v>
                </c:pt>
                <c:pt idx="5635">
                  <c:v>41408.913194444445</c:v>
                </c:pt>
                <c:pt idx="5636">
                  <c:v>41408.913888888892</c:v>
                </c:pt>
                <c:pt idx="5637">
                  <c:v>41408.914583333331</c:v>
                </c:pt>
                <c:pt idx="5638">
                  <c:v>41408.915277777778</c:v>
                </c:pt>
                <c:pt idx="5639">
                  <c:v>41408.915972222225</c:v>
                </c:pt>
                <c:pt idx="5640">
                  <c:v>41408.916666666664</c:v>
                </c:pt>
                <c:pt idx="5641">
                  <c:v>41408.917361111111</c:v>
                </c:pt>
                <c:pt idx="5642">
                  <c:v>41408.918055555558</c:v>
                </c:pt>
                <c:pt idx="5643">
                  <c:v>41408.918749999997</c:v>
                </c:pt>
                <c:pt idx="5644">
                  <c:v>41408.919444444444</c:v>
                </c:pt>
                <c:pt idx="5645">
                  <c:v>41408.920138888891</c:v>
                </c:pt>
                <c:pt idx="5646">
                  <c:v>41408.92083333333</c:v>
                </c:pt>
                <c:pt idx="5647">
                  <c:v>41408.921527777777</c:v>
                </c:pt>
                <c:pt idx="5648">
                  <c:v>41408.922222222223</c:v>
                </c:pt>
                <c:pt idx="5649">
                  <c:v>41408.92291666667</c:v>
                </c:pt>
                <c:pt idx="5650">
                  <c:v>41408.923611111109</c:v>
                </c:pt>
                <c:pt idx="5651">
                  <c:v>41408.924305555556</c:v>
                </c:pt>
                <c:pt idx="5652">
                  <c:v>41408.925000000003</c:v>
                </c:pt>
                <c:pt idx="5653">
                  <c:v>41408.925694444442</c:v>
                </c:pt>
                <c:pt idx="5654">
                  <c:v>41408.926388888889</c:v>
                </c:pt>
                <c:pt idx="5655">
                  <c:v>41408.927083333336</c:v>
                </c:pt>
                <c:pt idx="5656">
                  <c:v>41408.927777777775</c:v>
                </c:pt>
                <c:pt idx="5657">
                  <c:v>41408.928472222222</c:v>
                </c:pt>
                <c:pt idx="5658">
                  <c:v>41408.929166666669</c:v>
                </c:pt>
                <c:pt idx="5659">
                  <c:v>41408.929861111108</c:v>
                </c:pt>
                <c:pt idx="5660">
                  <c:v>41408.930555555555</c:v>
                </c:pt>
                <c:pt idx="5661">
                  <c:v>41408.931250000001</c:v>
                </c:pt>
                <c:pt idx="5662">
                  <c:v>41408.931944444441</c:v>
                </c:pt>
                <c:pt idx="5663">
                  <c:v>41408.932638888888</c:v>
                </c:pt>
                <c:pt idx="5664">
                  <c:v>41408.933333333334</c:v>
                </c:pt>
                <c:pt idx="5665">
                  <c:v>41408.934027777781</c:v>
                </c:pt>
                <c:pt idx="5666">
                  <c:v>41408.93472222222</c:v>
                </c:pt>
                <c:pt idx="5667">
                  <c:v>41408.935416666667</c:v>
                </c:pt>
                <c:pt idx="5668">
                  <c:v>41408.936111111114</c:v>
                </c:pt>
                <c:pt idx="5669">
                  <c:v>41408.936805555553</c:v>
                </c:pt>
                <c:pt idx="5670">
                  <c:v>41408.9375</c:v>
                </c:pt>
                <c:pt idx="5671">
                  <c:v>41408.938194444447</c:v>
                </c:pt>
                <c:pt idx="5672">
                  <c:v>41408.938888888886</c:v>
                </c:pt>
                <c:pt idx="5673">
                  <c:v>41408.939583333333</c:v>
                </c:pt>
                <c:pt idx="5674">
                  <c:v>41408.94027777778</c:v>
                </c:pt>
                <c:pt idx="5675">
                  <c:v>41408.940972222219</c:v>
                </c:pt>
                <c:pt idx="5676">
                  <c:v>41408.941666666666</c:v>
                </c:pt>
                <c:pt idx="5677">
                  <c:v>41408.942361111112</c:v>
                </c:pt>
                <c:pt idx="5678">
                  <c:v>41408.943055555559</c:v>
                </c:pt>
                <c:pt idx="5679">
                  <c:v>41408.943749999999</c:v>
                </c:pt>
                <c:pt idx="5680">
                  <c:v>41408.944444444445</c:v>
                </c:pt>
                <c:pt idx="5681">
                  <c:v>41408.945138888892</c:v>
                </c:pt>
                <c:pt idx="5682">
                  <c:v>41408.945833333331</c:v>
                </c:pt>
                <c:pt idx="5683">
                  <c:v>41408.946527777778</c:v>
                </c:pt>
                <c:pt idx="5684">
                  <c:v>41408.947222222225</c:v>
                </c:pt>
                <c:pt idx="5685">
                  <c:v>41408.947916666664</c:v>
                </c:pt>
                <c:pt idx="5686">
                  <c:v>41408.948611111111</c:v>
                </c:pt>
                <c:pt idx="5687">
                  <c:v>41408.949305555558</c:v>
                </c:pt>
                <c:pt idx="5688">
                  <c:v>41408.949999999997</c:v>
                </c:pt>
                <c:pt idx="5689">
                  <c:v>41408.950694444444</c:v>
                </c:pt>
                <c:pt idx="5690">
                  <c:v>41408.951388888891</c:v>
                </c:pt>
                <c:pt idx="5691">
                  <c:v>41408.95208333333</c:v>
                </c:pt>
                <c:pt idx="5692">
                  <c:v>41408.952777777777</c:v>
                </c:pt>
                <c:pt idx="5693">
                  <c:v>41408.953472222223</c:v>
                </c:pt>
                <c:pt idx="5694">
                  <c:v>41408.95416666667</c:v>
                </c:pt>
                <c:pt idx="5695">
                  <c:v>41408.954861111109</c:v>
                </c:pt>
                <c:pt idx="5696">
                  <c:v>41408.955555555556</c:v>
                </c:pt>
                <c:pt idx="5697">
                  <c:v>41408.956250000003</c:v>
                </c:pt>
                <c:pt idx="5698">
                  <c:v>41408.956944444442</c:v>
                </c:pt>
                <c:pt idx="5699">
                  <c:v>41408.957638888889</c:v>
                </c:pt>
                <c:pt idx="5700">
                  <c:v>41408.958333333336</c:v>
                </c:pt>
                <c:pt idx="5701">
                  <c:v>41408.959027777775</c:v>
                </c:pt>
                <c:pt idx="5702">
                  <c:v>41408.959722222222</c:v>
                </c:pt>
                <c:pt idx="5703">
                  <c:v>41408.960416666669</c:v>
                </c:pt>
                <c:pt idx="5704">
                  <c:v>41408.961111111108</c:v>
                </c:pt>
                <c:pt idx="5705">
                  <c:v>41408.961805555555</c:v>
                </c:pt>
                <c:pt idx="5706">
                  <c:v>41408.962500000001</c:v>
                </c:pt>
                <c:pt idx="5707">
                  <c:v>41408.963194444441</c:v>
                </c:pt>
                <c:pt idx="5708">
                  <c:v>41408.963888888888</c:v>
                </c:pt>
                <c:pt idx="5709">
                  <c:v>41408.964583333334</c:v>
                </c:pt>
                <c:pt idx="5710">
                  <c:v>41408.965277777781</c:v>
                </c:pt>
                <c:pt idx="5711">
                  <c:v>41408.96597222222</c:v>
                </c:pt>
                <c:pt idx="5712">
                  <c:v>41408.966666666667</c:v>
                </c:pt>
                <c:pt idx="5713">
                  <c:v>41408.967361111114</c:v>
                </c:pt>
                <c:pt idx="5714">
                  <c:v>41408.968055555553</c:v>
                </c:pt>
                <c:pt idx="5715">
                  <c:v>41408.96875</c:v>
                </c:pt>
                <c:pt idx="5716">
                  <c:v>41408.969444444447</c:v>
                </c:pt>
                <c:pt idx="5717">
                  <c:v>41408.970138888886</c:v>
                </c:pt>
                <c:pt idx="5718">
                  <c:v>41408.970833333333</c:v>
                </c:pt>
                <c:pt idx="5719">
                  <c:v>41408.97152777778</c:v>
                </c:pt>
                <c:pt idx="5720">
                  <c:v>41408.972222222219</c:v>
                </c:pt>
                <c:pt idx="5721">
                  <c:v>41408.972916666666</c:v>
                </c:pt>
                <c:pt idx="5722">
                  <c:v>41408.973611111112</c:v>
                </c:pt>
                <c:pt idx="5723">
                  <c:v>41408.974305555559</c:v>
                </c:pt>
                <c:pt idx="5724">
                  <c:v>41408.974999999999</c:v>
                </c:pt>
                <c:pt idx="5725">
                  <c:v>41408.975694444445</c:v>
                </c:pt>
                <c:pt idx="5726">
                  <c:v>41408.976388888892</c:v>
                </c:pt>
                <c:pt idx="5727">
                  <c:v>41408.977083333331</c:v>
                </c:pt>
                <c:pt idx="5728">
                  <c:v>41408.977777777778</c:v>
                </c:pt>
                <c:pt idx="5729">
                  <c:v>41408.978472222225</c:v>
                </c:pt>
                <c:pt idx="5730">
                  <c:v>41408.979166666664</c:v>
                </c:pt>
                <c:pt idx="5731">
                  <c:v>41408.979861111111</c:v>
                </c:pt>
                <c:pt idx="5732">
                  <c:v>41408.980555555558</c:v>
                </c:pt>
                <c:pt idx="5733">
                  <c:v>41408.981249999997</c:v>
                </c:pt>
                <c:pt idx="5734">
                  <c:v>41408.981944444444</c:v>
                </c:pt>
                <c:pt idx="5735">
                  <c:v>41408.982638888891</c:v>
                </c:pt>
                <c:pt idx="5736">
                  <c:v>41408.98333333333</c:v>
                </c:pt>
                <c:pt idx="5737">
                  <c:v>41408.984027777777</c:v>
                </c:pt>
                <c:pt idx="5738">
                  <c:v>41408.984722222223</c:v>
                </c:pt>
                <c:pt idx="5739">
                  <c:v>41408.98541666667</c:v>
                </c:pt>
                <c:pt idx="5740">
                  <c:v>41408.986111111109</c:v>
                </c:pt>
                <c:pt idx="5741">
                  <c:v>41408.986805555556</c:v>
                </c:pt>
                <c:pt idx="5742">
                  <c:v>41408.987500000003</c:v>
                </c:pt>
                <c:pt idx="5743">
                  <c:v>41408.988194444442</c:v>
                </c:pt>
                <c:pt idx="5744">
                  <c:v>41408.988888888889</c:v>
                </c:pt>
                <c:pt idx="5745">
                  <c:v>41408.989583333336</c:v>
                </c:pt>
                <c:pt idx="5746">
                  <c:v>41408.990277777775</c:v>
                </c:pt>
                <c:pt idx="5747">
                  <c:v>41408.990972222222</c:v>
                </c:pt>
                <c:pt idx="5748">
                  <c:v>41408.991666666669</c:v>
                </c:pt>
                <c:pt idx="5749">
                  <c:v>41408.992361111108</c:v>
                </c:pt>
                <c:pt idx="5750">
                  <c:v>41408.993055555555</c:v>
                </c:pt>
                <c:pt idx="5751">
                  <c:v>41408.993750000001</c:v>
                </c:pt>
                <c:pt idx="5752">
                  <c:v>41408.994444444441</c:v>
                </c:pt>
                <c:pt idx="5753">
                  <c:v>41408.995138888888</c:v>
                </c:pt>
                <c:pt idx="5754">
                  <c:v>41408.995833333334</c:v>
                </c:pt>
                <c:pt idx="5755">
                  <c:v>41408.996527777781</c:v>
                </c:pt>
                <c:pt idx="5756">
                  <c:v>41408.99722222222</c:v>
                </c:pt>
                <c:pt idx="5757">
                  <c:v>41408.997916666667</c:v>
                </c:pt>
                <c:pt idx="5758">
                  <c:v>41408.998611111114</c:v>
                </c:pt>
                <c:pt idx="5759">
                  <c:v>41408.999305555553</c:v>
                </c:pt>
                <c:pt idx="5760">
                  <c:v>41409</c:v>
                </c:pt>
                <c:pt idx="5761">
                  <c:v>41409.000694444447</c:v>
                </c:pt>
                <c:pt idx="5762">
                  <c:v>41409.001388888886</c:v>
                </c:pt>
                <c:pt idx="5763">
                  <c:v>41409.002083333333</c:v>
                </c:pt>
                <c:pt idx="5764">
                  <c:v>41409.00277777778</c:v>
                </c:pt>
                <c:pt idx="5765">
                  <c:v>41409.003472222219</c:v>
                </c:pt>
                <c:pt idx="5766">
                  <c:v>41409.004166666666</c:v>
                </c:pt>
                <c:pt idx="5767">
                  <c:v>41409.004861111112</c:v>
                </c:pt>
                <c:pt idx="5768">
                  <c:v>41409.005555555559</c:v>
                </c:pt>
                <c:pt idx="5769">
                  <c:v>41409.006249999999</c:v>
                </c:pt>
                <c:pt idx="5770">
                  <c:v>41409.006944444445</c:v>
                </c:pt>
                <c:pt idx="5771">
                  <c:v>41409.007638888892</c:v>
                </c:pt>
                <c:pt idx="5772">
                  <c:v>41409.008333333331</c:v>
                </c:pt>
                <c:pt idx="5773">
                  <c:v>41409.009027777778</c:v>
                </c:pt>
                <c:pt idx="5774">
                  <c:v>41409.009722222225</c:v>
                </c:pt>
                <c:pt idx="5775">
                  <c:v>41409.010416666664</c:v>
                </c:pt>
                <c:pt idx="5776">
                  <c:v>41409.011111111111</c:v>
                </c:pt>
                <c:pt idx="5777">
                  <c:v>41409.011805555558</c:v>
                </c:pt>
                <c:pt idx="5778">
                  <c:v>41409.012499999997</c:v>
                </c:pt>
                <c:pt idx="5779">
                  <c:v>41409.013194444444</c:v>
                </c:pt>
                <c:pt idx="5780">
                  <c:v>41409.013888888891</c:v>
                </c:pt>
                <c:pt idx="5781">
                  <c:v>41409.01458333333</c:v>
                </c:pt>
                <c:pt idx="5782">
                  <c:v>41409.015277777777</c:v>
                </c:pt>
                <c:pt idx="5783">
                  <c:v>41409.015972222223</c:v>
                </c:pt>
                <c:pt idx="5784">
                  <c:v>41409.01666666667</c:v>
                </c:pt>
                <c:pt idx="5785">
                  <c:v>41409.017361111109</c:v>
                </c:pt>
                <c:pt idx="5786">
                  <c:v>41409.018055555556</c:v>
                </c:pt>
                <c:pt idx="5787">
                  <c:v>41409.018750000003</c:v>
                </c:pt>
                <c:pt idx="5788">
                  <c:v>41409.019444444442</c:v>
                </c:pt>
                <c:pt idx="5789">
                  <c:v>41409.020138888889</c:v>
                </c:pt>
                <c:pt idx="5790">
                  <c:v>41409.020833333336</c:v>
                </c:pt>
                <c:pt idx="5791">
                  <c:v>41409.021527777775</c:v>
                </c:pt>
                <c:pt idx="5792">
                  <c:v>41409.022222222222</c:v>
                </c:pt>
                <c:pt idx="5793">
                  <c:v>41409.022916666669</c:v>
                </c:pt>
                <c:pt idx="5794">
                  <c:v>41409.023611111108</c:v>
                </c:pt>
                <c:pt idx="5795">
                  <c:v>41409.024305555555</c:v>
                </c:pt>
                <c:pt idx="5796">
                  <c:v>41409.025000000001</c:v>
                </c:pt>
                <c:pt idx="5797">
                  <c:v>41409.025694444441</c:v>
                </c:pt>
                <c:pt idx="5798">
                  <c:v>41409.026388888888</c:v>
                </c:pt>
                <c:pt idx="5799">
                  <c:v>41409.027083333334</c:v>
                </c:pt>
                <c:pt idx="5800">
                  <c:v>41409.027777777781</c:v>
                </c:pt>
                <c:pt idx="5801">
                  <c:v>41409.02847222222</c:v>
                </c:pt>
                <c:pt idx="5802">
                  <c:v>41409.029166666667</c:v>
                </c:pt>
                <c:pt idx="5803">
                  <c:v>41409.029861111114</c:v>
                </c:pt>
                <c:pt idx="5804">
                  <c:v>41409.030555555553</c:v>
                </c:pt>
                <c:pt idx="5805">
                  <c:v>41409.03125</c:v>
                </c:pt>
                <c:pt idx="5806">
                  <c:v>41409.031944444447</c:v>
                </c:pt>
                <c:pt idx="5807">
                  <c:v>41409.032638888886</c:v>
                </c:pt>
                <c:pt idx="5808">
                  <c:v>41409.033333333333</c:v>
                </c:pt>
                <c:pt idx="5809">
                  <c:v>41409.03402777778</c:v>
                </c:pt>
                <c:pt idx="5810">
                  <c:v>41409.034722222219</c:v>
                </c:pt>
                <c:pt idx="5811">
                  <c:v>41409.035416666666</c:v>
                </c:pt>
                <c:pt idx="5812">
                  <c:v>41409.036111111112</c:v>
                </c:pt>
                <c:pt idx="5813">
                  <c:v>41409.036805555559</c:v>
                </c:pt>
                <c:pt idx="5814">
                  <c:v>41409.037499999999</c:v>
                </c:pt>
                <c:pt idx="5815">
                  <c:v>41409.038194444445</c:v>
                </c:pt>
                <c:pt idx="5816">
                  <c:v>41409.038888888892</c:v>
                </c:pt>
                <c:pt idx="5817">
                  <c:v>41409.039583333331</c:v>
                </c:pt>
                <c:pt idx="5818">
                  <c:v>41409.040277777778</c:v>
                </c:pt>
                <c:pt idx="5819">
                  <c:v>41409.040972222225</c:v>
                </c:pt>
                <c:pt idx="5820">
                  <c:v>41409.041666666664</c:v>
                </c:pt>
                <c:pt idx="5821">
                  <c:v>41409.042361111111</c:v>
                </c:pt>
                <c:pt idx="5822">
                  <c:v>41409.043055555558</c:v>
                </c:pt>
                <c:pt idx="5823">
                  <c:v>41409.043749999997</c:v>
                </c:pt>
                <c:pt idx="5824">
                  <c:v>41409.044444444444</c:v>
                </c:pt>
                <c:pt idx="5825">
                  <c:v>41409.045138888891</c:v>
                </c:pt>
                <c:pt idx="5826">
                  <c:v>41409.04583333333</c:v>
                </c:pt>
                <c:pt idx="5827">
                  <c:v>41409.046527777777</c:v>
                </c:pt>
                <c:pt idx="5828">
                  <c:v>41409.047222222223</c:v>
                </c:pt>
                <c:pt idx="5829">
                  <c:v>41409.04791666667</c:v>
                </c:pt>
                <c:pt idx="5830">
                  <c:v>41409.048611111109</c:v>
                </c:pt>
                <c:pt idx="5831">
                  <c:v>41409.049305555556</c:v>
                </c:pt>
                <c:pt idx="5832">
                  <c:v>41409.050000000003</c:v>
                </c:pt>
                <c:pt idx="5833">
                  <c:v>41409.050694444442</c:v>
                </c:pt>
                <c:pt idx="5834">
                  <c:v>41409.051388888889</c:v>
                </c:pt>
                <c:pt idx="5835">
                  <c:v>41409.052083333336</c:v>
                </c:pt>
                <c:pt idx="5836">
                  <c:v>41409.052777777775</c:v>
                </c:pt>
                <c:pt idx="5837">
                  <c:v>41409.053472222222</c:v>
                </c:pt>
                <c:pt idx="5838">
                  <c:v>41409.054166666669</c:v>
                </c:pt>
                <c:pt idx="5839">
                  <c:v>41409.054861111108</c:v>
                </c:pt>
                <c:pt idx="5840">
                  <c:v>41409.055555555555</c:v>
                </c:pt>
                <c:pt idx="5841">
                  <c:v>41409.056250000001</c:v>
                </c:pt>
                <c:pt idx="5842">
                  <c:v>41409.056944444441</c:v>
                </c:pt>
                <c:pt idx="5843">
                  <c:v>41409.057638888888</c:v>
                </c:pt>
                <c:pt idx="5844">
                  <c:v>41409.058333333334</c:v>
                </c:pt>
                <c:pt idx="5845">
                  <c:v>41409.059027777781</c:v>
                </c:pt>
                <c:pt idx="5846">
                  <c:v>41409.05972222222</c:v>
                </c:pt>
                <c:pt idx="5847">
                  <c:v>41409.060416666667</c:v>
                </c:pt>
                <c:pt idx="5848">
                  <c:v>41409.061111111114</c:v>
                </c:pt>
                <c:pt idx="5849">
                  <c:v>41409.061805555553</c:v>
                </c:pt>
                <c:pt idx="5850">
                  <c:v>41409.0625</c:v>
                </c:pt>
                <c:pt idx="5851">
                  <c:v>41409.063194444447</c:v>
                </c:pt>
                <c:pt idx="5852">
                  <c:v>41409.063888888886</c:v>
                </c:pt>
                <c:pt idx="5853">
                  <c:v>41409.064583333333</c:v>
                </c:pt>
                <c:pt idx="5854">
                  <c:v>41409.06527777778</c:v>
                </c:pt>
                <c:pt idx="5855">
                  <c:v>41409.065972222219</c:v>
                </c:pt>
                <c:pt idx="5856">
                  <c:v>41409.066666666666</c:v>
                </c:pt>
                <c:pt idx="5857">
                  <c:v>41409.067361111112</c:v>
                </c:pt>
                <c:pt idx="5858">
                  <c:v>41409.068055555559</c:v>
                </c:pt>
                <c:pt idx="5859">
                  <c:v>41409.068749999999</c:v>
                </c:pt>
                <c:pt idx="5860">
                  <c:v>41409.069444444445</c:v>
                </c:pt>
                <c:pt idx="5861">
                  <c:v>41409.070138888892</c:v>
                </c:pt>
                <c:pt idx="5862">
                  <c:v>41409.070833333331</c:v>
                </c:pt>
                <c:pt idx="5863">
                  <c:v>41409.071527777778</c:v>
                </c:pt>
                <c:pt idx="5864">
                  <c:v>41409.072222222225</c:v>
                </c:pt>
                <c:pt idx="5865">
                  <c:v>41409.072916666664</c:v>
                </c:pt>
                <c:pt idx="5866">
                  <c:v>41409.073611111111</c:v>
                </c:pt>
                <c:pt idx="5867">
                  <c:v>41409.074305555558</c:v>
                </c:pt>
                <c:pt idx="5868">
                  <c:v>41409.074999999997</c:v>
                </c:pt>
                <c:pt idx="5869">
                  <c:v>41409.075694444444</c:v>
                </c:pt>
                <c:pt idx="5870">
                  <c:v>41409.076388888891</c:v>
                </c:pt>
                <c:pt idx="5871">
                  <c:v>41409.07708333333</c:v>
                </c:pt>
                <c:pt idx="5872">
                  <c:v>41409.077777777777</c:v>
                </c:pt>
                <c:pt idx="5873">
                  <c:v>41409.078472222223</c:v>
                </c:pt>
                <c:pt idx="5874">
                  <c:v>41409.07916666667</c:v>
                </c:pt>
                <c:pt idx="5875">
                  <c:v>41409.079861111109</c:v>
                </c:pt>
                <c:pt idx="5876">
                  <c:v>41409.080555555556</c:v>
                </c:pt>
                <c:pt idx="5877">
                  <c:v>41409.081250000003</c:v>
                </c:pt>
                <c:pt idx="5878">
                  <c:v>41409.081944444442</c:v>
                </c:pt>
                <c:pt idx="5879">
                  <c:v>41409.082638888889</c:v>
                </c:pt>
                <c:pt idx="5880">
                  <c:v>41409.083333333336</c:v>
                </c:pt>
                <c:pt idx="5881">
                  <c:v>41409.084027777775</c:v>
                </c:pt>
                <c:pt idx="5882">
                  <c:v>41409.084722222222</c:v>
                </c:pt>
                <c:pt idx="5883">
                  <c:v>41409.085416666669</c:v>
                </c:pt>
                <c:pt idx="5884">
                  <c:v>41409.086111111108</c:v>
                </c:pt>
                <c:pt idx="5885">
                  <c:v>41409.086805555555</c:v>
                </c:pt>
                <c:pt idx="5886">
                  <c:v>41409.087500000001</c:v>
                </c:pt>
                <c:pt idx="5887">
                  <c:v>41409.088194444441</c:v>
                </c:pt>
                <c:pt idx="5888">
                  <c:v>41409.088888888888</c:v>
                </c:pt>
                <c:pt idx="5889">
                  <c:v>41409.089583333334</c:v>
                </c:pt>
                <c:pt idx="5890">
                  <c:v>41409.090277777781</c:v>
                </c:pt>
                <c:pt idx="5891">
                  <c:v>41409.09097222222</c:v>
                </c:pt>
                <c:pt idx="5892">
                  <c:v>41409.091666666667</c:v>
                </c:pt>
                <c:pt idx="5893">
                  <c:v>41409.092361111114</c:v>
                </c:pt>
                <c:pt idx="5894">
                  <c:v>41409.093055555553</c:v>
                </c:pt>
                <c:pt idx="5895">
                  <c:v>41409.09375</c:v>
                </c:pt>
                <c:pt idx="5896">
                  <c:v>41409.094444444447</c:v>
                </c:pt>
                <c:pt idx="5897">
                  <c:v>41409.095138888886</c:v>
                </c:pt>
                <c:pt idx="5898">
                  <c:v>41409.095833333333</c:v>
                </c:pt>
                <c:pt idx="5899">
                  <c:v>41409.09652777778</c:v>
                </c:pt>
                <c:pt idx="5900">
                  <c:v>41409.097222222219</c:v>
                </c:pt>
                <c:pt idx="5901">
                  <c:v>41409.097916666666</c:v>
                </c:pt>
                <c:pt idx="5902">
                  <c:v>41409.098611111112</c:v>
                </c:pt>
                <c:pt idx="5903">
                  <c:v>41409.099305555559</c:v>
                </c:pt>
                <c:pt idx="5904">
                  <c:v>41409.1</c:v>
                </c:pt>
                <c:pt idx="5905">
                  <c:v>41409.100694444445</c:v>
                </c:pt>
                <c:pt idx="5906">
                  <c:v>41409.101388888892</c:v>
                </c:pt>
                <c:pt idx="5907">
                  <c:v>41409.102083333331</c:v>
                </c:pt>
                <c:pt idx="5908">
                  <c:v>41409.102777777778</c:v>
                </c:pt>
                <c:pt idx="5909">
                  <c:v>41409.103472222225</c:v>
                </c:pt>
                <c:pt idx="5910">
                  <c:v>41409.104166666664</c:v>
                </c:pt>
                <c:pt idx="5911">
                  <c:v>41409.104861111111</c:v>
                </c:pt>
                <c:pt idx="5912">
                  <c:v>41409.105555555558</c:v>
                </c:pt>
                <c:pt idx="5913">
                  <c:v>41409.106249999997</c:v>
                </c:pt>
                <c:pt idx="5914">
                  <c:v>41409.106944444444</c:v>
                </c:pt>
                <c:pt idx="5915">
                  <c:v>41409.107638888891</c:v>
                </c:pt>
                <c:pt idx="5916">
                  <c:v>41409.10833333333</c:v>
                </c:pt>
                <c:pt idx="5917">
                  <c:v>41409.109027777777</c:v>
                </c:pt>
                <c:pt idx="5918">
                  <c:v>41409.109722222223</c:v>
                </c:pt>
                <c:pt idx="5919">
                  <c:v>41409.11041666667</c:v>
                </c:pt>
                <c:pt idx="5920">
                  <c:v>41409.111111111109</c:v>
                </c:pt>
                <c:pt idx="5921">
                  <c:v>41409.111805555556</c:v>
                </c:pt>
                <c:pt idx="5922">
                  <c:v>41409.112500000003</c:v>
                </c:pt>
                <c:pt idx="5923">
                  <c:v>41409.113194444442</c:v>
                </c:pt>
                <c:pt idx="5924">
                  <c:v>41409.113888888889</c:v>
                </c:pt>
                <c:pt idx="5925">
                  <c:v>41409.114583333336</c:v>
                </c:pt>
                <c:pt idx="5926">
                  <c:v>41409.115277777775</c:v>
                </c:pt>
                <c:pt idx="5927">
                  <c:v>41409.115972222222</c:v>
                </c:pt>
                <c:pt idx="5928">
                  <c:v>41409.116666666669</c:v>
                </c:pt>
                <c:pt idx="5929">
                  <c:v>41409.117361111108</c:v>
                </c:pt>
                <c:pt idx="5930">
                  <c:v>41409.118055555555</c:v>
                </c:pt>
                <c:pt idx="5931">
                  <c:v>41409.118750000001</c:v>
                </c:pt>
                <c:pt idx="5932">
                  <c:v>41409.119444444441</c:v>
                </c:pt>
                <c:pt idx="5933">
                  <c:v>41409.120138888888</c:v>
                </c:pt>
                <c:pt idx="5934">
                  <c:v>41409.120833333334</c:v>
                </c:pt>
                <c:pt idx="5935">
                  <c:v>41409.121527777781</c:v>
                </c:pt>
                <c:pt idx="5936">
                  <c:v>41409.12222222222</c:v>
                </c:pt>
                <c:pt idx="5937">
                  <c:v>41409.122916666667</c:v>
                </c:pt>
                <c:pt idx="5938">
                  <c:v>41409.123611111114</c:v>
                </c:pt>
                <c:pt idx="5939">
                  <c:v>41409.124305555553</c:v>
                </c:pt>
                <c:pt idx="5940">
                  <c:v>41409.125</c:v>
                </c:pt>
                <c:pt idx="5941">
                  <c:v>41409.125694444447</c:v>
                </c:pt>
                <c:pt idx="5942">
                  <c:v>41409.126388888886</c:v>
                </c:pt>
                <c:pt idx="5943">
                  <c:v>41409.127083333333</c:v>
                </c:pt>
                <c:pt idx="5944">
                  <c:v>41409.12777777778</c:v>
                </c:pt>
                <c:pt idx="5945">
                  <c:v>41409.128472222219</c:v>
                </c:pt>
                <c:pt idx="5946">
                  <c:v>41409.129166666666</c:v>
                </c:pt>
                <c:pt idx="5947">
                  <c:v>41409.129861111112</c:v>
                </c:pt>
                <c:pt idx="5948">
                  <c:v>41409.130555555559</c:v>
                </c:pt>
                <c:pt idx="5949">
                  <c:v>41409.131249999999</c:v>
                </c:pt>
                <c:pt idx="5950">
                  <c:v>41409.131944444445</c:v>
                </c:pt>
                <c:pt idx="5951">
                  <c:v>41409.132638888892</c:v>
                </c:pt>
                <c:pt idx="5952">
                  <c:v>41409.133333333331</c:v>
                </c:pt>
                <c:pt idx="5953">
                  <c:v>41409.134027777778</c:v>
                </c:pt>
                <c:pt idx="5954">
                  <c:v>41409.134722222225</c:v>
                </c:pt>
                <c:pt idx="5955">
                  <c:v>41409.135416666664</c:v>
                </c:pt>
                <c:pt idx="5956">
                  <c:v>41409.136111111111</c:v>
                </c:pt>
                <c:pt idx="5957">
                  <c:v>41409.136805555558</c:v>
                </c:pt>
                <c:pt idx="5958">
                  <c:v>41409.137499999997</c:v>
                </c:pt>
                <c:pt idx="5959">
                  <c:v>41409.138194444444</c:v>
                </c:pt>
                <c:pt idx="5960">
                  <c:v>41409.138888888891</c:v>
                </c:pt>
                <c:pt idx="5961">
                  <c:v>41409.13958333333</c:v>
                </c:pt>
                <c:pt idx="5962">
                  <c:v>41409.140277777777</c:v>
                </c:pt>
                <c:pt idx="5963">
                  <c:v>41409.140972222223</c:v>
                </c:pt>
                <c:pt idx="5964">
                  <c:v>41409.14166666667</c:v>
                </c:pt>
                <c:pt idx="5965">
                  <c:v>41409.142361111109</c:v>
                </c:pt>
                <c:pt idx="5966">
                  <c:v>41409.143055555556</c:v>
                </c:pt>
                <c:pt idx="5967">
                  <c:v>41409.143750000003</c:v>
                </c:pt>
                <c:pt idx="5968">
                  <c:v>41409.144444444442</c:v>
                </c:pt>
                <c:pt idx="5969">
                  <c:v>41409.145138888889</c:v>
                </c:pt>
                <c:pt idx="5970">
                  <c:v>41409.145833333336</c:v>
                </c:pt>
                <c:pt idx="5971">
                  <c:v>41409.146527777775</c:v>
                </c:pt>
                <c:pt idx="5972">
                  <c:v>41409.147222222222</c:v>
                </c:pt>
                <c:pt idx="5973">
                  <c:v>41409.147916666669</c:v>
                </c:pt>
                <c:pt idx="5974">
                  <c:v>41409.148611111108</c:v>
                </c:pt>
                <c:pt idx="5975">
                  <c:v>41409.149305555555</c:v>
                </c:pt>
                <c:pt idx="5976">
                  <c:v>41409.15</c:v>
                </c:pt>
                <c:pt idx="5977">
                  <c:v>41409.150694444441</c:v>
                </c:pt>
                <c:pt idx="5978">
                  <c:v>41409.151388888888</c:v>
                </c:pt>
                <c:pt idx="5979">
                  <c:v>41409.152083333334</c:v>
                </c:pt>
                <c:pt idx="5980">
                  <c:v>41409.152777777781</c:v>
                </c:pt>
                <c:pt idx="5981">
                  <c:v>41409.15347222222</c:v>
                </c:pt>
                <c:pt idx="5982">
                  <c:v>41409.154166666667</c:v>
                </c:pt>
                <c:pt idx="5983">
                  <c:v>41409.154861111114</c:v>
                </c:pt>
                <c:pt idx="5984">
                  <c:v>41409.155555555553</c:v>
                </c:pt>
                <c:pt idx="5985">
                  <c:v>41409.15625</c:v>
                </c:pt>
                <c:pt idx="5986">
                  <c:v>41409.156944444447</c:v>
                </c:pt>
                <c:pt idx="5987">
                  <c:v>41409.157638888886</c:v>
                </c:pt>
                <c:pt idx="5988">
                  <c:v>41409.158333333333</c:v>
                </c:pt>
                <c:pt idx="5989">
                  <c:v>41409.15902777778</c:v>
                </c:pt>
                <c:pt idx="5990">
                  <c:v>41409.159722222219</c:v>
                </c:pt>
                <c:pt idx="5991">
                  <c:v>41409.160416666666</c:v>
                </c:pt>
                <c:pt idx="5992">
                  <c:v>41409.161111111112</c:v>
                </c:pt>
                <c:pt idx="5993">
                  <c:v>41409.161805555559</c:v>
                </c:pt>
                <c:pt idx="5994">
                  <c:v>41409.162499999999</c:v>
                </c:pt>
                <c:pt idx="5995">
                  <c:v>41409.163194444445</c:v>
                </c:pt>
                <c:pt idx="5996">
                  <c:v>41409.163888888892</c:v>
                </c:pt>
                <c:pt idx="5997">
                  <c:v>41409.164583333331</c:v>
                </c:pt>
                <c:pt idx="5998">
                  <c:v>41409.165277777778</c:v>
                </c:pt>
                <c:pt idx="5999">
                  <c:v>41409.165972222225</c:v>
                </c:pt>
                <c:pt idx="6000">
                  <c:v>41409.166666666664</c:v>
                </c:pt>
                <c:pt idx="6001">
                  <c:v>41409.167361111111</c:v>
                </c:pt>
                <c:pt idx="6002">
                  <c:v>41409.168055555558</c:v>
                </c:pt>
                <c:pt idx="6003">
                  <c:v>41409.168749999997</c:v>
                </c:pt>
                <c:pt idx="6004">
                  <c:v>41409.169444444444</c:v>
                </c:pt>
                <c:pt idx="6005">
                  <c:v>41409.170138888891</c:v>
                </c:pt>
                <c:pt idx="6006">
                  <c:v>41409.17083333333</c:v>
                </c:pt>
                <c:pt idx="6007">
                  <c:v>41409.171527777777</c:v>
                </c:pt>
                <c:pt idx="6008">
                  <c:v>41409.172222222223</c:v>
                </c:pt>
                <c:pt idx="6009">
                  <c:v>41409.17291666667</c:v>
                </c:pt>
                <c:pt idx="6010">
                  <c:v>41409.173611111109</c:v>
                </c:pt>
                <c:pt idx="6011">
                  <c:v>41409.174305555556</c:v>
                </c:pt>
                <c:pt idx="6012">
                  <c:v>41409.175000000003</c:v>
                </c:pt>
                <c:pt idx="6013">
                  <c:v>41409.175694444442</c:v>
                </c:pt>
                <c:pt idx="6014">
                  <c:v>41409.176388888889</c:v>
                </c:pt>
                <c:pt idx="6015">
                  <c:v>41409.177083333336</c:v>
                </c:pt>
                <c:pt idx="6016">
                  <c:v>41409.177777777775</c:v>
                </c:pt>
                <c:pt idx="6017">
                  <c:v>41409.178472222222</c:v>
                </c:pt>
                <c:pt idx="6018">
                  <c:v>41409.179166666669</c:v>
                </c:pt>
                <c:pt idx="6019">
                  <c:v>41409.179861111108</c:v>
                </c:pt>
                <c:pt idx="6020">
                  <c:v>41409.180555555555</c:v>
                </c:pt>
                <c:pt idx="6021">
                  <c:v>41409.181250000001</c:v>
                </c:pt>
                <c:pt idx="6022">
                  <c:v>41409.181944444441</c:v>
                </c:pt>
                <c:pt idx="6023">
                  <c:v>41409.182638888888</c:v>
                </c:pt>
                <c:pt idx="6024">
                  <c:v>41409.183333333334</c:v>
                </c:pt>
                <c:pt idx="6025">
                  <c:v>41409.184027777781</c:v>
                </c:pt>
                <c:pt idx="6026">
                  <c:v>41409.18472222222</c:v>
                </c:pt>
                <c:pt idx="6027">
                  <c:v>41409.185416666667</c:v>
                </c:pt>
                <c:pt idx="6028">
                  <c:v>41409.186111111114</c:v>
                </c:pt>
                <c:pt idx="6029">
                  <c:v>41409.186805555553</c:v>
                </c:pt>
                <c:pt idx="6030">
                  <c:v>41409.1875</c:v>
                </c:pt>
                <c:pt idx="6031">
                  <c:v>41409.188194444447</c:v>
                </c:pt>
                <c:pt idx="6032">
                  <c:v>41409.188888888886</c:v>
                </c:pt>
                <c:pt idx="6033">
                  <c:v>41409.189583333333</c:v>
                </c:pt>
                <c:pt idx="6034">
                  <c:v>41409.19027777778</c:v>
                </c:pt>
                <c:pt idx="6035">
                  <c:v>41409.190972222219</c:v>
                </c:pt>
                <c:pt idx="6036">
                  <c:v>41409.191666666666</c:v>
                </c:pt>
                <c:pt idx="6037">
                  <c:v>41409.192361111112</c:v>
                </c:pt>
                <c:pt idx="6038">
                  <c:v>41409.193055555559</c:v>
                </c:pt>
                <c:pt idx="6039">
                  <c:v>41409.193749999999</c:v>
                </c:pt>
                <c:pt idx="6040">
                  <c:v>41409.194444444445</c:v>
                </c:pt>
                <c:pt idx="6041">
                  <c:v>41409.195138888892</c:v>
                </c:pt>
                <c:pt idx="6042">
                  <c:v>41409.195833333331</c:v>
                </c:pt>
                <c:pt idx="6043">
                  <c:v>41409.196527777778</c:v>
                </c:pt>
                <c:pt idx="6044">
                  <c:v>41409.197222222225</c:v>
                </c:pt>
                <c:pt idx="6045">
                  <c:v>41409.197916666664</c:v>
                </c:pt>
                <c:pt idx="6046">
                  <c:v>41409.198611111111</c:v>
                </c:pt>
                <c:pt idx="6047">
                  <c:v>41409.199305555558</c:v>
                </c:pt>
                <c:pt idx="6048">
                  <c:v>41409.199999999997</c:v>
                </c:pt>
                <c:pt idx="6049">
                  <c:v>41409.200694444444</c:v>
                </c:pt>
                <c:pt idx="6050">
                  <c:v>41409.201388888891</c:v>
                </c:pt>
                <c:pt idx="6051">
                  <c:v>41409.20208333333</c:v>
                </c:pt>
                <c:pt idx="6052">
                  <c:v>41409.202777777777</c:v>
                </c:pt>
                <c:pt idx="6053">
                  <c:v>41409.203472222223</c:v>
                </c:pt>
                <c:pt idx="6054">
                  <c:v>41409.20416666667</c:v>
                </c:pt>
                <c:pt idx="6055">
                  <c:v>41409.204861111109</c:v>
                </c:pt>
                <c:pt idx="6056">
                  <c:v>41409.205555555556</c:v>
                </c:pt>
                <c:pt idx="6057">
                  <c:v>41409.206250000003</c:v>
                </c:pt>
                <c:pt idx="6058">
                  <c:v>41409.206944444442</c:v>
                </c:pt>
                <c:pt idx="6059">
                  <c:v>41409.207638888889</c:v>
                </c:pt>
                <c:pt idx="6060">
                  <c:v>41409.208333333336</c:v>
                </c:pt>
                <c:pt idx="6061">
                  <c:v>41409.209027777775</c:v>
                </c:pt>
                <c:pt idx="6062">
                  <c:v>41409.209722222222</c:v>
                </c:pt>
                <c:pt idx="6063">
                  <c:v>41409.210416666669</c:v>
                </c:pt>
                <c:pt idx="6064">
                  <c:v>41409.211111111108</c:v>
                </c:pt>
                <c:pt idx="6065">
                  <c:v>41409.211805555555</c:v>
                </c:pt>
                <c:pt idx="6066">
                  <c:v>41409.212500000001</c:v>
                </c:pt>
                <c:pt idx="6067">
                  <c:v>41409.213194444441</c:v>
                </c:pt>
                <c:pt idx="6068">
                  <c:v>41409.213888888888</c:v>
                </c:pt>
                <c:pt idx="6069">
                  <c:v>41409.214583333334</c:v>
                </c:pt>
                <c:pt idx="6070">
                  <c:v>41409.215277777781</c:v>
                </c:pt>
                <c:pt idx="6071">
                  <c:v>41409.21597222222</c:v>
                </c:pt>
                <c:pt idx="6072">
                  <c:v>41409.216666666667</c:v>
                </c:pt>
                <c:pt idx="6073">
                  <c:v>41409.217361111114</c:v>
                </c:pt>
                <c:pt idx="6074">
                  <c:v>41409.218055555553</c:v>
                </c:pt>
                <c:pt idx="6075">
                  <c:v>41409.21875</c:v>
                </c:pt>
                <c:pt idx="6076">
                  <c:v>41409.219444444447</c:v>
                </c:pt>
                <c:pt idx="6077">
                  <c:v>41409.220138888886</c:v>
                </c:pt>
                <c:pt idx="6078">
                  <c:v>41409.220833333333</c:v>
                </c:pt>
                <c:pt idx="6079">
                  <c:v>41409.22152777778</c:v>
                </c:pt>
                <c:pt idx="6080">
                  <c:v>41409.222222222219</c:v>
                </c:pt>
                <c:pt idx="6081">
                  <c:v>41409.222916666666</c:v>
                </c:pt>
                <c:pt idx="6082">
                  <c:v>41409.223611111112</c:v>
                </c:pt>
                <c:pt idx="6083">
                  <c:v>41409.224305555559</c:v>
                </c:pt>
                <c:pt idx="6084">
                  <c:v>41409.224999999999</c:v>
                </c:pt>
                <c:pt idx="6085">
                  <c:v>41409.225694444445</c:v>
                </c:pt>
                <c:pt idx="6086">
                  <c:v>41409.226388888892</c:v>
                </c:pt>
                <c:pt idx="6087">
                  <c:v>41409.227083333331</c:v>
                </c:pt>
                <c:pt idx="6088">
                  <c:v>41409.227777777778</c:v>
                </c:pt>
                <c:pt idx="6089">
                  <c:v>41409.228472222225</c:v>
                </c:pt>
                <c:pt idx="6090">
                  <c:v>41409.229166666664</c:v>
                </c:pt>
                <c:pt idx="6091">
                  <c:v>41409.229861111111</c:v>
                </c:pt>
                <c:pt idx="6092">
                  <c:v>41409.230555555558</c:v>
                </c:pt>
                <c:pt idx="6093">
                  <c:v>41409.231249999997</c:v>
                </c:pt>
                <c:pt idx="6094">
                  <c:v>41409.231944444444</c:v>
                </c:pt>
                <c:pt idx="6095">
                  <c:v>41409.232638888891</c:v>
                </c:pt>
                <c:pt idx="6096">
                  <c:v>41409.23333333333</c:v>
                </c:pt>
                <c:pt idx="6097">
                  <c:v>41409.234027777777</c:v>
                </c:pt>
                <c:pt idx="6098">
                  <c:v>41409.234722222223</c:v>
                </c:pt>
                <c:pt idx="6099">
                  <c:v>41409.23541666667</c:v>
                </c:pt>
                <c:pt idx="6100">
                  <c:v>41409.236111111109</c:v>
                </c:pt>
                <c:pt idx="6101">
                  <c:v>41409.236805555556</c:v>
                </c:pt>
                <c:pt idx="6102">
                  <c:v>41409.237500000003</c:v>
                </c:pt>
                <c:pt idx="6103">
                  <c:v>41409.238194444442</c:v>
                </c:pt>
                <c:pt idx="6104">
                  <c:v>41409.238888888889</c:v>
                </c:pt>
                <c:pt idx="6105">
                  <c:v>41409.239583333336</c:v>
                </c:pt>
                <c:pt idx="6106">
                  <c:v>41409.240277777775</c:v>
                </c:pt>
                <c:pt idx="6107">
                  <c:v>41409.240972222222</c:v>
                </c:pt>
                <c:pt idx="6108">
                  <c:v>41409.241666666669</c:v>
                </c:pt>
                <c:pt idx="6109">
                  <c:v>41409.242361111108</c:v>
                </c:pt>
                <c:pt idx="6110">
                  <c:v>41409.243055555555</c:v>
                </c:pt>
                <c:pt idx="6111">
                  <c:v>41409.243750000001</c:v>
                </c:pt>
                <c:pt idx="6112">
                  <c:v>41409.244444444441</c:v>
                </c:pt>
                <c:pt idx="6113">
                  <c:v>41409.245138888888</c:v>
                </c:pt>
                <c:pt idx="6114">
                  <c:v>41409.245833333334</c:v>
                </c:pt>
                <c:pt idx="6115">
                  <c:v>41409.246527777781</c:v>
                </c:pt>
                <c:pt idx="6116">
                  <c:v>41409.24722222222</c:v>
                </c:pt>
                <c:pt idx="6117">
                  <c:v>41409.247916666667</c:v>
                </c:pt>
                <c:pt idx="6118">
                  <c:v>41409.248611111114</c:v>
                </c:pt>
                <c:pt idx="6119">
                  <c:v>41409.249305555553</c:v>
                </c:pt>
                <c:pt idx="6120">
                  <c:v>41409.25</c:v>
                </c:pt>
                <c:pt idx="6121">
                  <c:v>41409.250694444447</c:v>
                </c:pt>
                <c:pt idx="6122">
                  <c:v>41409.251388888886</c:v>
                </c:pt>
                <c:pt idx="6123">
                  <c:v>41409.252083333333</c:v>
                </c:pt>
                <c:pt idx="6124">
                  <c:v>41409.25277777778</c:v>
                </c:pt>
                <c:pt idx="6125">
                  <c:v>41409.253472222219</c:v>
                </c:pt>
                <c:pt idx="6126">
                  <c:v>41409.254166666666</c:v>
                </c:pt>
                <c:pt idx="6127">
                  <c:v>41409.254861111112</c:v>
                </c:pt>
                <c:pt idx="6128">
                  <c:v>41409.255555555559</c:v>
                </c:pt>
                <c:pt idx="6129">
                  <c:v>41409.256249999999</c:v>
                </c:pt>
                <c:pt idx="6130">
                  <c:v>41409.256944444445</c:v>
                </c:pt>
                <c:pt idx="6131">
                  <c:v>41409.257638888892</c:v>
                </c:pt>
                <c:pt idx="6132">
                  <c:v>41409.258333333331</c:v>
                </c:pt>
                <c:pt idx="6133">
                  <c:v>41409.259027777778</c:v>
                </c:pt>
                <c:pt idx="6134">
                  <c:v>41409.259722222225</c:v>
                </c:pt>
                <c:pt idx="6135">
                  <c:v>41409.260416666664</c:v>
                </c:pt>
                <c:pt idx="6136">
                  <c:v>41409.261111111111</c:v>
                </c:pt>
                <c:pt idx="6137">
                  <c:v>41409.261805555558</c:v>
                </c:pt>
                <c:pt idx="6138">
                  <c:v>41409.262499999997</c:v>
                </c:pt>
                <c:pt idx="6139">
                  <c:v>41409.263194444444</c:v>
                </c:pt>
                <c:pt idx="6140">
                  <c:v>41409.263888888891</c:v>
                </c:pt>
                <c:pt idx="6141">
                  <c:v>41409.26458333333</c:v>
                </c:pt>
                <c:pt idx="6142">
                  <c:v>41409.265277777777</c:v>
                </c:pt>
                <c:pt idx="6143">
                  <c:v>41409.265972222223</c:v>
                </c:pt>
                <c:pt idx="6144">
                  <c:v>41409.26666666667</c:v>
                </c:pt>
                <c:pt idx="6145">
                  <c:v>41409.267361111109</c:v>
                </c:pt>
                <c:pt idx="6146">
                  <c:v>41409.268055555556</c:v>
                </c:pt>
                <c:pt idx="6147">
                  <c:v>41409.268750000003</c:v>
                </c:pt>
                <c:pt idx="6148">
                  <c:v>41409.269444444442</c:v>
                </c:pt>
                <c:pt idx="6149">
                  <c:v>41409.270138888889</c:v>
                </c:pt>
                <c:pt idx="6150">
                  <c:v>41409.270833333336</c:v>
                </c:pt>
                <c:pt idx="6151">
                  <c:v>41409.271527777775</c:v>
                </c:pt>
                <c:pt idx="6152">
                  <c:v>41409.272222222222</c:v>
                </c:pt>
                <c:pt idx="6153">
                  <c:v>41409.272916666669</c:v>
                </c:pt>
                <c:pt idx="6154">
                  <c:v>41409.273611111108</c:v>
                </c:pt>
                <c:pt idx="6155">
                  <c:v>41409.274305555555</c:v>
                </c:pt>
                <c:pt idx="6156">
                  <c:v>41409.275000000001</c:v>
                </c:pt>
                <c:pt idx="6157">
                  <c:v>41409.275694444441</c:v>
                </c:pt>
                <c:pt idx="6158">
                  <c:v>41409.276388888888</c:v>
                </c:pt>
                <c:pt idx="6159">
                  <c:v>41409.277083333334</c:v>
                </c:pt>
                <c:pt idx="6160">
                  <c:v>41409.277777777781</c:v>
                </c:pt>
                <c:pt idx="6161">
                  <c:v>41409.27847222222</c:v>
                </c:pt>
                <c:pt idx="6162">
                  <c:v>41409.279166666667</c:v>
                </c:pt>
                <c:pt idx="6163">
                  <c:v>41409.279861111114</c:v>
                </c:pt>
                <c:pt idx="6164">
                  <c:v>41409.280555555553</c:v>
                </c:pt>
                <c:pt idx="6165">
                  <c:v>41409.28125</c:v>
                </c:pt>
                <c:pt idx="6166">
                  <c:v>41409.281944444447</c:v>
                </c:pt>
                <c:pt idx="6167">
                  <c:v>41409.282638888886</c:v>
                </c:pt>
                <c:pt idx="6168">
                  <c:v>41409.283333333333</c:v>
                </c:pt>
                <c:pt idx="6169">
                  <c:v>41409.28402777778</c:v>
                </c:pt>
                <c:pt idx="6170">
                  <c:v>41409.284722222219</c:v>
                </c:pt>
                <c:pt idx="6171">
                  <c:v>41409.285416666666</c:v>
                </c:pt>
                <c:pt idx="6172">
                  <c:v>41409.286111111112</c:v>
                </c:pt>
                <c:pt idx="6173">
                  <c:v>41409.286805555559</c:v>
                </c:pt>
                <c:pt idx="6174">
                  <c:v>41409.287499999999</c:v>
                </c:pt>
                <c:pt idx="6175">
                  <c:v>41409.288194444445</c:v>
                </c:pt>
                <c:pt idx="6176">
                  <c:v>41409.288888888892</c:v>
                </c:pt>
                <c:pt idx="6177">
                  <c:v>41409.289583333331</c:v>
                </c:pt>
                <c:pt idx="6178">
                  <c:v>41409.290277777778</c:v>
                </c:pt>
                <c:pt idx="6179">
                  <c:v>41409.290972222225</c:v>
                </c:pt>
                <c:pt idx="6180">
                  <c:v>41409.291666666664</c:v>
                </c:pt>
                <c:pt idx="6181">
                  <c:v>41409.292361111111</c:v>
                </c:pt>
                <c:pt idx="6182">
                  <c:v>41409.293055555558</c:v>
                </c:pt>
                <c:pt idx="6183">
                  <c:v>41409.293749999997</c:v>
                </c:pt>
                <c:pt idx="6184">
                  <c:v>41409.294444444444</c:v>
                </c:pt>
                <c:pt idx="6185">
                  <c:v>41409.295138888891</c:v>
                </c:pt>
                <c:pt idx="6186">
                  <c:v>41409.29583333333</c:v>
                </c:pt>
                <c:pt idx="6187">
                  <c:v>41409.296527777777</c:v>
                </c:pt>
                <c:pt idx="6188">
                  <c:v>41409.297222222223</c:v>
                </c:pt>
                <c:pt idx="6189">
                  <c:v>41409.29791666667</c:v>
                </c:pt>
                <c:pt idx="6190">
                  <c:v>41409.298611111109</c:v>
                </c:pt>
                <c:pt idx="6191">
                  <c:v>41409.299305555556</c:v>
                </c:pt>
                <c:pt idx="6192">
                  <c:v>41409.300000000003</c:v>
                </c:pt>
                <c:pt idx="6193">
                  <c:v>41409.300694444442</c:v>
                </c:pt>
                <c:pt idx="6194">
                  <c:v>41409.301388888889</c:v>
                </c:pt>
                <c:pt idx="6195">
                  <c:v>41409.302083333336</c:v>
                </c:pt>
                <c:pt idx="6196">
                  <c:v>41409.302777777775</c:v>
                </c:pt>
                <c:pt idx="6197">
                  <c:v>41409.303472222222</c:v>
                </c:pt>
                <c:pt idx="6198">
                  <c:v>41409.304166666669</c:v>
                </c:pt>
                <c:pt idx="6199">
                  <c:v>41409.304861111108</c:v>
                </c:pt>
                <c:pt idx="6200">
                  <c:v>41409.305555555555</c:v>
                </c:pt>
                <c:pt idx="6201">
                  <c:v>41409.306250000001</c:v>
                </c:pt>
                <c:pt idx="6202">
                  <c:v>41409.306944444441</c:v>
                </c:pt>
                <c:pt idx="6203">
                  <c:v>41409.307638888888</c:v>
                </c:pt>
                <c:pt idx="6204">
                  <c:v>41409.308333333334</c:v>
                </c:pt>
                <c:pt idx="6205">
                  <c:v>41409.309027777781</c:v>
                </c:pt>
                <c:pt idx="6206">
                  <c:v>41409.30972222222</c:v>
                </c:pt>
                <c:pt idx="6207">
                  <c:v>41409.310416666667</c:v>
                </c:pt>
                <c:pt idx="6208">
                  <c:v>41409.311111111114</c:v>
                </c:pt>
                <c:pt idx="6209">
                  <c:v>41409.311805555553</c:v>
                </c:pt>
                <c:pt idx="6210">
                  <c:v>41409.3125</c:v>
                </c:pt>
                <c:pt idx="6211">
                  <c:v>41409.313194444447</c:v>
                </c:pt>
                <c:pt idx="6212">
                  <c:v>41409.313888888886</c:v>
                </c:pt>
                <c:pt idx="6213">
                  <c:v>41409.314583333333</c:v>
                </c:pt>
                <c:pt idx="6214">
                  <c:v>41409.31527777778</c:v>
                </c:pt>
                <c:pt idx="6215">
                  <c:v>41409.315972222219</c:v>
                </c:pt>
                <c:pt idx="6216">
                  <c:v>41409.316666666666</c:v>
                </c:pt>
                <c:pt idx="6217">
                  <c:v>41409.317361111112</c:v>
                </c:pt>
                <c:pt idx="6218">
                  <c:v>41409.318055555559</c:v>
                </c:pt>
                <c:pt idx="6219">
                  <c:v>41409.318749999999</c:v>
                </c:pt>
                <c:pt idx="6220">
                  <c:v>41409.319444444445</c:v>
                </c:pt>
                <c:pt idx="6221">
                  <c:v>41409.320138888892</c:v>
                </c:pt>
                <c:pt idx="6222">
                  <c:v>41409.320833333331</c:v>
                </c:pt>
                <c:pt idx="6223">
                  <c:v>41409.321527777778</c:v>
                </c:pt>
                <c:pt idx="6224">
                  <c:v>41409.322222222225</c:v>
                </c:pt>
                <c:pt idx="6225">
                  <c:v>41409.322916666664</c:v>
                </c:pt>
                <c:pt idx="6226">
                  <c:v>41409.323611111111</c:v>
                </c:pt>
                <c:pt idx="6227">
                  <c:v>41409.324305555558</c:v>
                </c:pt>
                <c:pt idx="6228">
                  <c:v>41409.324999999997</c:v>
                </c:pt>
                <c:pt idx="6229">
                  <c:v>41409.325694444444</c:v>
                </c:pt>
                <c:pt idx="6230">
                  <c:v>41409.326388888891</c:v>
                </c:pt>
                <c:pt idx="6231">
                  <c:v>41409.32708333333</c:v>
                </c:pt>
                <c:pt idx="6232">
                  <c:v>41409.327777777777</c:v>
                </c:pt>
                <c:pt idx="6233">
                  <c:v>41409.328472222223</c:v>
                </c:pt>
                <c:pt idx="6234">
                  <c:v>41409.32916666667</c:v>
                </c:pt>
                <c:pt idx="6235">
                  <c:v>41409.329861111109</c:v>
                </c:pt>
                <c:pt idx="6236">
                  <c:v>41409.330555555556</c:v>
                </c:pt>
                <c:pt idx="6237">
                  <c:v>41409.331250000003</c:v>
                </c:pt>
                <c:pt idx="6238">
                  <c:v>41409.331944444442</c:v>
                </c:pt>
                <c:pt idx="6239">
                  <c:v>41409.332638888889</c:v>
                </c:pt>
                <c:pt idx="6240">
                  <c:v>41409.333333333336</c:v>
                </c:pt>
                <c:pt idx="6241">
                  <c:v>41409.334027777775</c:v>
                </c:pt>
                <c:pt idx="6242">
                  <c:v>41409.334722222222</c:v>
                </c:pt>
                <c:pt idx="6243">
                  <c:v>41409.335416666669</c:v>
                </c:pt>
                <c:pt idx="6244">
                  <c:v>41409.336111111108</c:v>
                </c:pt>
                <c:pt idx="6245">
                  <c:v>41409.336805555555</c:v>
                </c:pt>
                <c:pt idx="6246">
                  <c:v>41409.337500000001</c:v>
                </c:pt>
                <c:pt idx="6247">
                  <c:v>41409.338194444441</c:v>
                </c:pt>
                <c:pt idx="6248">
                  <c:v>41409.338888888888</c:v>
                </c:pt>
                <c:pt idx="6249">
                  <c:v>41409.339583333334</c:v>
                </c:pt>
                <c:pt idx="6250">
                  <c:v>41409.340277777781</c:v>
                </c:pt>
                <c:pt idx="6251">
                  <c:v>41409.34097222222</c:v>
                </c:pt>
                <c:pt idx="6252">
                  <c:v>41409.341666666667</c:v>
                </c:pt>
                <c:pt idx="6253">
                  <c:v>41409.342361111114</c:v>
                </c:pt>
                <c:pt idx="6254">
                  <c:v>41409.343055555553</c:v>
                </c:pt>
                <c:pt idx="6255">
                  <c:v>41409.34375</c:v>
                </c:pt>
                <c:pt idx="6256">
                  <c:v>41409.344444444447</c:v>
                </c:pt>
                <c:pt idx="6257">
                  <c:v>41409.345138888886</c:v>
                </c:pt>
                <c:pt idx="6258">
                  <c:v>41409.345833333333</c:v>
                </c:pt>
                <c:pt idx="6259">
                  <c:v>41409.34652777778</c:v>
                </c:pt>
                <c:pt idx="6260">
                  <c:v>41409.347222222219</c:v>
                </c:pt>
                <c:pt idx="6261">
                  <c:v>41409.347916666666</c:v>
                </c:pt>
                <c:pt idx="6262">
                  <c:v>41409.348611111112</c:v>
                </c:pt>
                <c:pt idx="6263">
                  <c:v>41409.349305555559</c:v>
                </c:pt>
                <c:pt idx="6264">
                  <c:v>41409.35</c:v>
                </c:pt>
                <c:pt idx="6265">
                  <c:v>41409.350694444445</c:v>
                </c:pt>
                <c:pt idx="6266">
                  <c:v>41409.351388888892</c:v>
                </c:pt>
                <c:pt idx="6267">
                  <c:v>41409.352083333331</c:v>
                </c:pt>
                <c:pt idx="6268">
                  <c:v>41409.352777777778</c:v>
                </c:pt>
                <c:pt idx="6269">
                  <c:v>41409.353472222225</c:v>
                </c:pt>
                <c:pt idx="6270">
                  <c:v>41409.354166666664</c:v>
                </c:pt>
                <c:pt idx="6271">
                  <c:v>41409.354861111111</c:v>
                </c:pt>
                <c:pt idx="6272">
                  <c:v>41409.355555555558</c:v>
                </c:pt>
                <c:pt idx="6273">
                  <c:v>41409.356249999997</c:v>
                </c:pt>
                <c:pt idx="6274">
                  <c:v>41409.356944444444</c:v>
                </c:pt>
                <c:pt idx="6275">
                  <c:v>41409.357638888891</c:v>
                </c:pt>
                <c:pt idx="6276">
                  <c:v>41409.35833333333</c:v>
                </c:pt>
                <c:pt idx="6277">
                  <c:v>41409.359027777777</c:v>
                </c:pt>
                <c:pt idx="6278">
                  <c:v>41409.359722222223</c:v>
                </c:pt>
                <c:pt idx="6279">
                  <c:v>41409.36041666667</c:v>
                </c:pt>
                <c:pt idx="6280">
                  <c:v>41409.361111111109</c:v>
                </c:pt>
                <c:pt idx="6281">
                  <c:v>41409.361805555556</c:v>
                </c:pt>
                <c:pt idx="6282">
                  <c:v>41409.362500000003</c:v>
                </c:pt>
                <c:pt idx="6283">
                  <c:v>41409.363194444442</c:v>
                </c:pt>
                <c:pt idx="6284">
                  <c:v>41409.363888888889</c:v>
                </c:pt>
                <c:pt idx="6285">
                  <c:v>41409.364583333336</c:v>
                </c:pt>
                <c:pt idx="6286">
                  <c:v>41409.365277777775</c:v>
                </c:pt>
                <c:pt idx="6287">
                  <c:v>41409.365972222222</c:v>
                </c:pt>
                <c:pt idx="6288">
                  <c:v>41409.366666666669</c:v>
                </c:pt>
                <c:pt idx="6289">
                  <c:v>41409.367361111108</c:v>
                </c:pt>
                <c:pt idx="6290">
                  <c:v>41409.368055555555</c:v>
                </c:pt>
                <c:pt idx="6291">
                  <c:v>41409.368750000001</c:v>
                </c:pt>
                <c:pt idx="6292">
                  <c:v>41409.369444444441</c:v>
                </c:pt>
                <c:pt idx="6293">
                  <c:v>41409.370138888888</c:v>
                </c:pt>
                <c:pt idx="6294">
                  <c:v>41409.370833333334</c:v>
                </c:pt>
                <c:pt idx="6295">
                  <c:v>41409.371527777781</c:v>
                </c:pt>
                <c:pt idx="6296">
                  <c:v>41409.37222222222</c:v>
                </c:pt>
                <c:pt idx="6297">
                  <c:v>41409.372916666667</c:v>
                </c:pt>
                <c:pt idx="6298">
                  <c:v>41409.373611111114</c:v>
                </c:pt>
                <c:pt idx="6299">
                  <c:v>41409.374305555553</c:v>
                </c:pt>
                <c:pt idx="6300">
                  <c:v>41409.375</c:v>
                </c:pt>
                <c:pt idx="6301">
                  <c:v>41409.375694444447</c:v>
                </c:pt>
                <c:pt idx="6302">
                  <c:v>41409.376388888886</c:v>
                </c:pt>
                <c:pt idx="6303">
                  <c:v>41409.377083333333</c:v>
                </c:pt>
                <c:pt idx="6304">
                  <c:v>41409.37777777778</c:v>
                </c:pt>
                <c:pt idx="6305">
                  <c:v>41409.378472222219</c:v>
                </c:pt>
                <c:pt idx="6306">
                  <c:v>41409.379166666666</c:v>
                </c:pt>
                <c:pt idx="6307">
                  <c:v>41409.379861111112</c:v>
                </c:pt>
                <c:pt idx="6308">
                  <c:v>41409.380555555559</c:v>
                </c:pt>
                <c:pt idx="6309">
                  <c:v>41409.381249999999</c:v>
                </c:pt>
                <c:pt idx="6310">
                  <c:v>41409.381944444445</c:v>
                </c:pt>
                <c:pt idx="6311">
                  <c:v>41409.382638888892</c:v>
                </c:pt>
                <c:pt idx="6312">
                  <c:v>41409.383333333331</c:v>
                </c:pt>
                <c:pt idx="6313">
                  <c:v>41409.384027777778</c:v>
                </c:pt>
                <c:pt idx="6314">
                  <c:v>41409.384722222225</c:v>
                </c:pt>
                <c:pt idx="6315">
                  <c:v>41409.385416666664</c:v>
                </c:pt>
                <c:pt idx="6316">
                  <c:v>41409.386111111111</c:v>
                </c:pt>
                <c:pt idx="6317">
                  <c:v>41409.386805555558</c:v>
                </c:pt>
                <c:pt idx="6318">
                  <c:v>41409.387499999997</c:v>
                </c:pt>
                <c:pt idx="6319">
                  <c:v>41409.388194444444</c:v>
                </c:pt>
                <c:pt idx="6320">
                  <c:v>41409.388888888891</c:v>
                </c:pt>
                <c:pt idx="6321">
                  <c:v>41409.38958333333</c:v>
                </c:pt>
                <c:pt idx="6322">
                  <c:v>41409.390277777777</c:v>
                </c:pt>
                <c:pt idx="6323">
                  <c:v>41409.390972222223</c:v>
                </c:pt>
                <c:pt idx="6324">
                  <c:v>41409.39166666667</c:v>
                </c:pt>
                <c:pt idx="6325">
                  <c:v>41409.392361111109</c:v>
                </c:pt>
                <c:pt idx="6326">
                  <c:v>41409.393055555556</c:v>
                </c:pt>
                <c:pt idx="6327">
                  <c:v>41409.393750000003</c:v>
                </c:pt>
                <c:pt idx="6328">
                  <c:v>41409.394444444442</c:v>
                </c:pt>
                <c:pt idx="6329">
                  <c:v>41409.395138888889</c:v>
                </c:pt>
                <c:pt idx="6330">
                  <c:v>41409.395833333336</c:v>
                </c:pt>
                <c:pt idx="6331">
                  <c:v>41409.396527777775</c:v>
                </c:pt>
                <c:pt idx="6332">
                  <c:v>41409.397222222222</c:v>
                </c:pt>
                <c:pt idx="6333">
                  <c:v>41409.397916666669</c:v>
                </c:pt>
                <c:pt idx="6334">
                  <c:v>41409.398611111108</c:v>
                </c:pt>
                <c:pt idx="6335">
                  <c:v>41409.399305555555</c:v>
                </c:pt>
                <c:pt idx="6336">
                  <c:v>41409.4</c:v>
                </c:pt>
                <c:pt idx="6337">
                  <c:v>41409.400694444441</c:v>
                </c:pt>
                <c:pt idx="6338">
                  <c:v>41409.401388888888</c:v>
                </c:pt>
                <c:pt idx="6339">
                  <c:v>41409.402083333334</c:v>
                </c:pt>
                <c:pt idx="6340">
                  <c:v>41409.402777777781</c:v>
                </c:pt>
                <c:pt idx="6341">
                  <c:v>41409.40347222222</c:v>
                </c:pt>
                <c:pt idx="6342">
                  <c:v>41409.404166666667</c:v>
                </c:pt>
                <c:pt idx="6343">
                  <c:v>41409.404861111114</c:v>
                </c:pt>
                <c:pt idx="6344">
                  <c:v>41409.405555555553</c:v>
                </c:pt>
                <c:pt idx="6345">
                  <c:v>41409.40625</c:v>
                </c:pt>
                <c:pt idx="6346">
                  <c:v>41409.406944444447</c:v>
                </c:pt>
                <c:pt idx="6347">
                  <c:v>41409.407638888886</c:v>
                </c:pt>
                <c:pt idx="6348">
                  <c:v>41409.408333333333</c:v>
                </c:pt>
                <c:pt idx="6349">
                  <c:v>41409.40902777778</c:v>
                </c:pt>
                <c:pt idx="6350">
                  <c:v>41409.409722222219</c:v>
                </c:pt>
                <c:pt idx="6351">
                  <c:v>41409.410416666666</c:v>
                </c:pt>
                <c:pt idx="6352">
                  <c:v>41409.411111111112</c:v>
                </c:pt>
                <c:pt idx="6353">
                  <c:v>41409.411805555559</c:v>
                </c:pt>
                <c:pt idx="6354">
                  <c:v>41409.412499999999</c:v>
                </c:pt>
                <c:pt idx="6355">
                  <c:v>41409.413194444445</c:v>
                </c:pt>
                <c:pt idx="6356">
                  <c:v>41409.413888888892</c:v>
                </c:pt>
                <c:pt idx="6357">
                  <c:v>41409.414583333331</c:v>
                </c:pt>
                <c:pt idx="6358">
                  <c:v>41409.415277777778</c:v>
                </c:pt>
                <c:pt idx="6359">
                  <c:v>41409.415972222225</c:v>
                </c:pt>
                <c:pt idx="6360">
                  <c:v>41409.416666666664</c:v>
                </c:pt>
                <c:pt idx="6361">
                  <c:v>41409.417361111111</c:v>
                </c:pt>
                <c:pt idx="6362">
                  <c:v>41409.418055555558</c:v>
                </c:pt>
                <c:pt idx="6363">
                  <c:v>41409.418749999997</c:v>
                </c:pt>
                <c:pt idx="6364">
                  <c:v>41409.419444444444</c:v>
                </c:pt>
                <c:pt idx="6365">
                  <c:v>41409.420138888891</c:v>
                </c:pt>
                <c:pt idx="6366">
                  <c:v>41409.42083333333</c:v>
                </c:pt>
                <c:pt idx="6367">
                  <c:v>41409.421527777777</c:v>
                </c:pt>
                <c:pt idx="6368">
                  <c:v>41409.422222222223</c:v>
                </c:pt>
                <c:pt idx="6369">
                  <c:v>41409.42291666667</c:v>
                </c:pt>
                <c:pt idx="6370">
                  <c:v>41409.423611111109</c:v>
                </c:pt>
                <c:pt idx="6371">
                  <c:v>41409.424305555556</c:v>
                </c:pt>
                <c:pt idx="6372">
                  <c:v>41409.425000000003</c:v>
                </c:pt>
                <c:pt idx="6373">
                  <c:v>41409.425694444442</c:v>
                </c:pt>
                <c:pt idx="6374">
                  <c:v>41409.426388888889</c:v>
                </c:pt>
                <c:pt idx="6375">
                  <c:v>41409.427083333336</c:v>
                </c:pt>
                <c:pt idx="6376">
                  <c:v>41409.427777777775</c:v>
                </c:pt>
                <c:pt idx="6377">
                  <c:v>41409.428472222222</c:v>
                </c:pt>
                <c:pt idx="6378">
                  <c:v>41409.429166666669</c:v>
                </c:pt>
                <c:pt idx="6379">
                  <c:v>41409.429861111108</c:v>
                </c:pt>
                <c:pt idx="6380">
                  <c:v>41409.430555555555</c:v>
                </c:pt>
                <c:pt idx="6381">
                  <c:v>41409.431250000001</c:v>
                </c:pt>
                <c:pt idx="6382">
                  <c:v>41409.431944444441</c:v>
                </c:pt>
                <c:pt idx="6383">
                  <c:v>41409.432638888888</c:v>
                </c:pt>
                <c:pt idx="6384">
                  <c:v>41409.433333333334</c:v>
                </c:pt>
                <c:pt idx="6385">
                  <c:v>41409.434027777781</c:v>
                </c:pt>
                <c:pt idx="6386">
                  <c:v>41409.43472222222</c:v>
                </c:pt>
                <c:pt idx="6387">
                  <c:v>41409.435416666667</c:v>
                </c:pt>
                <c:pt idx="6388">
                  <c:v>41409.436111111114</c:v>
                </c:pt>
                <c:pt idx="6389">
                  <c:v>41409.436805555553</c:v>
                </c:pt>
                <c:pt idx="6390">
                  <c:v>41409.4375</c:v>
                </c:pt>
                <c:pt idx="6391">
                  <c:v>41409.438194444447</c:v>
                </c:pt>
                <c:pt idx="6392">
                  <c:v>41409.438888888886</c:v>
                </c:pt>
                <c:pt idx="6393">
                  <c:v>41409.439583333333</c:v>
                </c:pt>
                <c:pt idx="6394">
                  <c:v>41409.44027777778</c:v>
                </c:pt>
                <c:pt idx="6395">
                  <c:v>41409.440972222219</c:v>
                </c:pt>
                <c:pt idx="6396">
                  <c:v>41409.441666666666</c:v>
                </c:pt>
                <c:pt idx="6397">
                  <c:v>41409.442361111112</c:v>
                </c:pt>
                <c:pt idx="6398">
                  <c:v>41409.443055555559</c:v>
                </c:pt>
                <c:pt idx="6399">
                  <c:v>41409.443749999999</c:v>
                </c:pt>
                <c:pt idx="6400">
                  <c:v>41409.444444444445</c:v>
                </c:pt>
                <c:pt idx="6401">
                  <c:v>41409.445138888892</c:v>
                </c:pt>
                <c:pt idx="6402">
                  <c:v>41409.445833333331</c:v>
                </c:pt>
                <c:pt idx="6403">
                  <c:v>41409.446527777778</c:v>
                </c:pt>
                <c:pt idx="6404">
                  <c:v>41409.447222222225</c:v>
                </c:pt>
                <c:pt idx="6405">
                  <c:v>41409.447916666664</c:v>
                </c:pt>
                <c:pt idx="6406">
                  <c:v>41409.448611111111</c:v>
                </c:pt>
                <c:pt idx="6407">
                  <c:v>41409.449305555558</c:v>
                </c:pt>
                <c:pt idx="6408">
                  <c:v>41409.449999999997</c:v>
                </c:pt>
                <c:pt idx="6409">
                  <c:v>41409.450694444444</c:v>
                </c:pt>
                <c:pt idx="6410">
                  <c:v>41409.451388888891</c:v>
                </c:pt>
                <c:pt idx="6411">
                  <c:v>41409.45208333333</c:v>
                </c:pt>
                <c:pt idx="6412">
                  <c:v>41409.452777777777</c:v>
                </c:pt>
                <c:pt idx="6413">
                  <c:v>41409.453472222223</c:v>
                </c:pt>
                <c:pt idx="6414">
                  <c:v>41409.45416666667</c:v>
                </c:pt>
                <c:pt idx="6415">
                  <c:v>41409.454861111109</c:v>
                </c:pt>
                <c:pt idx="6416">
                  <c:v>41409.455555555556</c:v>
                </c:pt>
                <c:pt idx="6417">
                  <c:v>41409.456250000003</c:v>
                </c:pt>
                <c:pt idx="6418">
                  <c:v>41409.456944444442</c:v>
                </c:pt>
                <c:pt idx="6419">
                  <c:v>41409.457638888889</c:v>
                </c:pt>
                <c:pt idx="6420">
                  <c:v>41409.458333333336</c:v>
                </c:pt>
                <c:pt idx="6421">
                  <c:v>41409.459027777775</c:v>
                </c:pt>
                <c:pt idx="6422">
                  <c:v>41409.459722222222</c:v>
                </c:pt>
                <c:pt idx="6423">
                  <c:v>41409.460416666669</c:v>
                </c:pt>
                <c:pt idx="6424">
                  <c:v>41409.461111111108</c:v>
                </c:pt>
                <c:pt idx="6425">
                  <c:v>41409.461805555555</c:v>
                </c:pt>
                <c:pt idx="6426">
                  <c:v>41409.462500000001</c:v>
                </c:pt>
                <c:pt idx="6427">
                  <c:v>41409.463194444441</c:v>
                </c:pt>
                <c:pt idx="6428">
                  <c:v>41409.463888888888</c:v>
                </c:pt>
                <c:pt idx="6429">
                  <c:v>41409.464583333334</c:v>
                </c:pt>
                <c:pt idx="6430">
                  <c:v>41409.465277777781</c:v>
                </c:pt>
                <c:pt idx="6431">
                  <c:v>41409.46597222222</c:v>
                </c:pt>
                <c:pt idx="6432">
                  <c:v>41409.466666666667</c:v>
                </c:pt>
                <c:pt idx="6433">
                  <c:v>41409.467361111114</c:v>
                </c:pt>
                <c:pt idx="6434">
                  <c:v>41409.468055555553</c:v>
                </c:pt>
                <c:pt idx="6435">
                  <c:v>41409.46875</c:v>
                </c:pt>
                <c:pt idx="6436">
                  <c:v>41409.469444444447</c:v>
                </c:pt>
                <c:pt idx="6437">
                  <c:v>41409.470138888886</c:v>
                </c:pt>
                <c:pt idx="6438">
                  <c:v>41409.470833333333</c:v>
                </c:pt>
                <c:pt idx="6439">
                  <c:v>41409.47152777778</c:v>
                </c:pt>
                <c:pt idx="6440">
                  <c:v>41409.472222222219</c:v>
                </c:pt>
                <c:pt idx="6441">
                  <c:v>41409.472916666666</c:v>
                </c:pt>
                <c:pt idx="6442">
                  <c:v>41409.473611111112</c:v>
                </c:pt>
                <c:pt idx="6443">
                  <c:v>41409.474305555559</c:v>
                </c:pt>
                <c:pt idx="6444">
                  <c:v>41409.474999999999</c:v>
                </c:pt>
                <c:pt idx="6445">
                  <c:v>41409.475694444445</c:v>
                </c:pt>
                <c:pt idx="6446">
                  <c:v>41409.476388888892</c:v>
                </c:pt>
                <c:pt idx="6447">
                  <c:v>41409.477083333331</c:v>
                </c:pt>
                <c:pt idx="6448">
                  <c:v>41409.477777777778</c:v>
                </c:pt>
                <c:pt idx="6449">
                  <c:v>41409.478472222225</c:v>
                </c:pt>
                <c:pt idx="6450">
                  <c:v>41409.479166666664</c:v>
                </c:pt>
                <c:pt idx="6451">
                  <c:v>41409.479861111111</c:v>
                </c:pt>
                <c:pt idx="6452">
                  <c:v>41409.480555555558</c:v>
                </c:pt>
                <c:pt idx="6453">
                  <c:v>41409.481249999997</c:v>
                </c:pt>
                <c:pt idx="6454">
                  <c:v>41409.481944444444</c:v>
                </c:pt>
                <c:pt idx="6455">
                  <c:v>41409.482638888891</c:v>
                </c:pt>
                <c:pt idx="6456">
                  <c:v>41409.48333333333</c:v>
                </c:pt>
                <c:pt idx="6457">
                  <c:v>41409.484027777777</c:v>
                </c:pt>
                <c:pt idx="6458">
                  <c:v>41409.484722222223</c:v>
                </c:pt>
                <c:pt idx="6459">
                  <c:v>41409.48541666667</c:v>
                </c:pt>
                <c:pt idx="6460">
                  <c:v>41409.486111111109</c:v>
                </c:pt>
                <c:pt idx="6461">
                  <c:v>41409.486805555556</c:v>
                </c:pt>
                <c:pt idx="6462">
                  <c:v>41409.487500000003</c:v>
                </c:pt>
                <c:pt idx="6463">
                  <c:v>41409.488194444442</c:v>
                </c:pt>
                <c:pt idx="6464">
                  <c:v>41409.488888888889</c:v>
                </c:pt>
                <c:pt idx="6465">
                  <c:v>41409.489583333336</c:v>
                </c:pt>
                <c:pt idx="6466">
                  <c:v>41409.490277777775</c:v>
                </c:pt>
                <c:pt idx="6467">
                  <c:v>41409.490972222222</c:v>
                </c:pt>
                <c:pt idx="6468">
                  <c:v>41409.491666666669</c:v>
                </c:pt>
                <c:pt idx="6469">
                  <c:v>41409.492361111108</c:v>
                </c:pt>
                <c:pt idx="6470">
                  <c:v>41409.493055555555</c:v>
                </c:pt>
                <c:pt idx="6471">
                  <c:v>41409.493750000001</c:v>
                </c:pt>
                <c:pt idx="6472">
                  <c:v>41409.494444444441</c:v>
                </c:pt>
                <c:pt idx="6473">
                  <c:v>41409.495138888888</c:v>
                </c:pt>
                <c:pt idx="6474">
                  <c:v>41409.495833333334</c:v>
                </c:pt>
                <c:pt idx="6475">
                  <c:v>41409.496527777781</c:v>
                </c:pt>
                <c:pt idx="6476">
                  <c:v>41409.49722222222</c:v>
                </c:pt>
                <c:pt idx="6477">
                  <c:v>41409.497916666667</c:v>
                </c:pt>
                <c:pt idx="6478">
                  <c:v>41409.498611111114</c:v>
                </c:pt>
                <c:pt idx="6479">
                  <c:v>41409.499305555553</c:v>
                </c:pt>
                <c:pt idx="6480">
                  <c:v>41409.5</c:v>
                </c:pt>
                <c:pt idx="6481">
                  <c:v>41409.500694444447</c:v>
                </c:pt>
                <c:pt idx="6482">
                  <c:v>41409.501388888886</c:v>
                </c:pt>
                <c:pt idx="6483">
                  <c:v>41409.502083333333</c:v>
                </c:pt>
                <c:pt idx="6484">
                  <c:v>41409.50277777778</c:v>
                </c:pt>
                <c:pt idx="6485">
                  <c:v>41409.503472222219</c:v>
                </c:pt>
                <c:pt idx="6486">
                  <c:v>41409.504166666666</c:v>
                </c:pt>
                <c:pt idx="6487">
                  <c:v>41409.504861111112</c:v>
                </c:pt>
                <c:pt idx="6488">
                  <c:v>41409.505555555559</c:v>
                </c:pt>
                <c:pt idx="6489">
                  <c:v>41409.506249999999</c:v>
                </c:pt>
                <c:pt idx="6490">
                  <c:v>41409.506944444445</c:v>
                </c:pt>
                <c:pt idx="6491">
                  <c:v>41409.507638888892</c:v>
                </c:pt>
                <c:pt idx="6492">
                  <c:v>41409.508333333331</c:v>
                </c:pt>
                <c:pt idx="6493">
                  <c:v>41409.509027777778</c:v>
                </c:pt>
                <c:pt idx="6494">
                  <c:v>41409.509722222225</c:v>
                </c:pt>
                <c:pt idx="6495">
                  <c:v>41409.510416666664</c:v>
                </c:pt>
                <c:pt idx="6496">
                  <c:v>41409.511111111111</c:v>
                </c:pt>
                <c:pt idx="6497">
                  <c:v>41409.511805555558</c:v>
                </c:pt>
                <c:pt idx="6498">
                  <c:v>41409.512499999997</c:v>
                </c:pt>
                <c:pt idx="6499">
                  <c:v>41409.513194444444</c:v>
                </c:pt>
                <c:pt idx="6500">
                  <c:v>41409.513888888891</c:v>
                </c:pt>
                <c:pt idx="6501">
                  <c:v>41409.51458333333</c:v>
                </c:pt>
                <c:pt idx="6502">
                  <c:v>41409.515277777777</c:v>
                </c:pt>
                <c:pt idx="6503">
                  <c:v>41409.515972222223</c:v>
                </c:pt>
                <c:pt idx="6504">
                  <c:v>41409.51666666667</c:v>
                </c:pt>
                <c:pt idx="6505">
                  <c:v>41409.517361111109</c:v>
                </c:pt>
                <c:pt idx="6506">
                  <c:v>41409.518055555556</c:v>
                </c:pt>
                <c:pt idx="6507">
                  <c:v>41409.518750000003</c:v>
                </c:pt>
                <c:pt idx="6508">
                  <c:v>41409.519444444442</c:v>
                </c:pt>
                <c:pt idx="6509">
                  <c:v>41409.520138888889</c:v>
                </c:pt>
                <c:pt idx="6510">
                  <c:v>41409.520833333336</c:v>
                </c:pt>
                <c:pt idx="6511">
                  <c:v>41409.521527777775</c:v>
                </c:pt>
                <c:pt idx="6512">
                  <c:v>41409.522222222222</c:v>
                </c:pt>
                <c:pt idx="6513">
                  <c:v>41409.522916666669</c:v>
                </c:pt>
                <c:pt idx="6514">
                  <c:v>41409.523611111108</c:v>
                </c:pt>
                <c:pt idx="6515">
                  <c:v>41409.524305555555</c:v>
                </c:pt>
                <c:pt idx="6516">
                  <c:v>41409.525000000001</c:v>
                </c:pt>
                <c:pt idx="6517">
                  <c:v>41409.525694444441</c:v>
                </c:pt>
                <c:pt idx="6518">
                  <c:v>41409.526388888888</c:v>
                </c:pt>
                <c:pt idx="6519">
                  <c:v>41409.527083333334</c:v>
                </c:pt>
                <c:pt idx="6520">
                  <c:v>41409.527777777781</c:v>
                </c:pt>
                <c:pt idx="6521">
                  <c:v>41409.52847222222</c:v>
                </c:pt>
                <c:pt idx="6522">
                  <c:v>41409.529166666667</c:v>
                </c:pt>
                <c:pt idx="6523">
                  <c:v>41409.529861111114</c:v>
                </c:pt>
                <c:pt idx="6524">
                  <c:v>41409.530555555553</c:v>
                </c:pt>
                <c:pt idx="6525">
                  <c:v>41409.53125</c:v>
                </c:pt>
                <c:pt idx="6526">
                  <c:v>41409.531944444447</c:v>
                </c:pt>
                <c:pt idx="6527">
                  <c:v>41409.532638888886</c:v>
                </c:pt>
                <c:pt idx="6528">
                  <c:v>41409.533333333333</c:v>
                </c:pt>
                <c:pt idx="6529">
                  <c:v>41409.53402777778</c:v>
                </c:pt>
                <c:pt idx="6530">
                  <c:v>41409.534722222219</c:v>
                </c:pt>
                <c:pt idx="6531">
                  <c:v>41409.535416666666</c:v>
                </c:pt>
                <c:pt idx="6532">
                  <c:v>41409.536111111112</c:v>
                </c:pt>
                <c:pt idx="6533">
                  <c:v>41409.536805555559</c:v>
                </c:pt>
                <c:pt idx="6534">
                  <c:v>41409.537499999999</c:v>
                </c:pt>
                <c:pt idx="6535">
                  <c:v>41409.538194444445</c:v>
                </c:pt>
                <c:pt idx="6536">
                  <c:v>41409.538888888892</c:v>
                </c:pt>
                <c:pt idx="6537">
                  <c:v>41409.539583333331</c:v>
                </c:pt>
                <c:pt idx="6538">
                  <c:v>41409.540277777778</c:v>
                </c:pt>
                <c:pt idx="6539">
                  <c:v>41409.540972222225</c:v>
                </c:pt>
                <c:pt idx="6540">
                  <c:v>41409.541666666664</c:v>
                </c:pt>
                <c:pt idx="6541">
                  <c:v>41409.542361111111</c:v>
                </c:pt>
                <c:pt idx="6542">
                  <c:v>41409.543055555558</c:v>
                </c:pt>
                <c:pt idx="6543">
                  <c:v>41409.543749999997</c:v>
                </c:pt>
                <c:pt idx="6544">
                  <c:v>41409.544444444444</c:v>
                </c:pt>
                <c:pt idx="6545">
                  <c:v>41409.545138888891</c:v>
                </c:pt>
                <c:pt idx="6546">
                  <c:v>41409.54583333333</c:v>
                </c:pt>
                <c:pt idx="6547">
                  <c:v>41409.546527777777</c:v>
                </c:pt>
                <c:pt idx="6548">
                  <c:v>41409.547222222223</c:v>
                </c:pt>
                <c:pt idx="6549">
                  <c:v>41409.54791666667</c:v>
                </c:pt>
                <c:pt idx="6550">
                  <c:v>41409.548611111109</c:v>
                </c:pt>
                <c:pt idx="6551">
                  <c:v>41409.549305555556</c:v>
                </c:pt>
                <c:pt idx="6552">
                  <c:v>41409.550000000003</c:v>
                </c:pt>
                <c:pt idx="6553">
                  <c:v>41409.550694444442</c:v>
                </c:pt>
                <c:pt idx="6554">
                  <c:v>41409.551388888889</c:v>
                </c:pt>
                <c:pt idx="6555">
                  <c:v>41409.552083333336</c:v>
                </c:pt>
                <c:pt idx="6556">
                  <c:v>41409.552777777775</c:v>
                </c:pt>
                <c:pt idx="6557">
                  <c:v>41409.553472222222</c:v>
                </c:pt>
                <c:pt idx="6558">
                  <c:v>41409.554166666669</c:v>
                </c:pt>
                <c:pt idx="6559">
                  <c:v>41409.554861111108</c:v>
                </c:pt>
                <c:pt idx="6560">
                  <c:v>41409.555555555555</c:v>
                </c:pt>
                <c:pt idx="6561">
                  <c:v>41409.556250000001</c:v>
                </c:pt>
                <c:pt idx="6562">
                  <c:v>41409.556944444441</c:v>
                </c:pt>
                <c:pt idx="6563">
                  <c:v>41409.557638888888</c:v>
                </c:pt>
                <c:pt idx="6564">
                  <c:v>41409.558333333334</c:v>
                </c:pt>
                <c:pt idx="6565">
                  <c:v>41409.559027777781</c:v>
                </c:pt>
                <c:pt idx="6566">
                  <c:v>41409.55972222222</c:v>
                </c:pt>
                <c:pt idx="6567">
                  <c:v>41409.560416666667</c:v>
                </c:pt>
                <c:pt idx="6568">
                  <c:v>41409.561111111114</c:v>
                </c:pt>
                <c:pt idx="6569">
                  <c:v>41409.561805555553</c:v>
                </c:pt>
                <c:pt idx="6570">
                  <c:v>41409.5625</c:v>
                </c:pt>
                <c:pt idx="6571">
                  <c:v>41409.563194444447</c:v>
                </c:pt>
                <c:pt idx="6572">
                  <c:v>41409.563888888886</c:v>
                </c:pt>
                <c:pt idx="6573">
                  <c:v>41409.564583333333</c:v>
                </c:pt>
                <c:pt idx="6574">
                  <c:v>41409.56527777778</c:v>
                </c:pt>
                <c:pt idx="6575">
                  <c:v>41409.565972222219</c:v>
                </c:pt>
                <c:pt idx="6576">
                  <c:v>41409.566666666666</c:v>
                </c:pt>
                <c:pt idx="6577">
                  <c:v>41409.567361111112</c:v>
                </c:pt>
                <c:pt idx="6578">
                  <c:v>41409.568055555559</c:v>
                </c:pt>
                <c:pt idx="6579">
                  <c:v>41409.568749999999</c:v>
                </c:pt>
                <c:pt idx="6580">
                  <c:v>41409.569444444445</c:v>
                </c:pt>
                <c:pt idx="6581">
                  <c:v>41409.570138888892</c:v>
                </c:pt>
                <c:pt idx="6582">
                  <c:v>41409.570833333331</c:v>
                </c:pt>
                <c:pt idx="6583">
                  <c:v>41409.571527777778</c:v>
                </c:pt>
                <c:pt idx="6584">
                  <c:v>41409.572222222225</c:v>
                </c:pt>
                <c:pt idx="6585">
                  <c:v>41409.572916666664</c:v>
                </c:pt>
                <c:pt idx="6586">
                  <c:v>41409.573611111111</c:v>
                </c:pt>
                <c:pt idx="6587">
                  <c:v>41409.574305555558</c:v>
                </c:pt>
                <c:pt idx="6588">
                  <c:v>41409.574999999997</c:v>
                </c:pt>
                <c:pt idx="6589">
                  <c:v>41409.575694444444</c:v>
                </c:pt>
                <c:pt idx="6590">
                  <c:v>41409.576388888891</c:v>
                </c:pt>
                <c:pt idx="6591">
                  <c:v>41409.57708333333</c:v>
                </c:pt>
                <c:pt idx="6592">
                  <c:v>41409.577777777777</c:v>
                </c:pt>
                <c:pt idx="6593">
                  <c:v>41409.578472222223</c:v>
                </c:pt>
                <c:pt idx="6594">
                  <c:v>41409.57916666667</c:v>
                </c:pt>
                <c:pt idx="6595">
                  <c:v>41409.579861111109</c:v>
                </c:pt>
                <c:pt idx="6596">
                  <c:v>41409.580555555556</c:v>
                </c:pt>
                <c:pt idx="6597">
                  <c:v>41409.581250000003</c:v>
                </c:pt>
                <c:pt idx="6598">
                  <c:v>41409.581944444442</c:v>
                </c:pt>
                <c:pt idx="6599">
                  <c:v>41409.582638888889</c:v>
                </c:pt>
                <c:pt idx="6600">
                  <c:v>41409.583333333336</c:v>
                </c:pt>
                <c:pt idx="6601">
                  <c:v>41409.584027777775</c:v>
                </c:pt>
                <c:pt idx="6602">
                  <c:v>41409.584722222222</c:v>
                </c:pt>
                <c:pt idx="6603">
                  <c:v>41409.585416666669</c:v>
                </c:pt>
                <c:pt idx="6604">
                  <c:v>41409.586111111108</c:v>
                </c:pt>
                <c:pt idx="6605">
                  <c:v>41409.586805555555</c:v>
                </c:pt>
                <c:pt idx="6606">
                  <c:v>41409.587500000001</c:v>
                </c:pt>
                <c:pt idx="6607">
                  <c:v>41409.588194444441</c:v>
                </c:pt>
                <c:pt idx="6608">
                  <c:v>41409.588888888888</c:v>
                </c:pt>
                <c:pt idx="6609">
                  <c:v>41409.589583333334</c:v>
                </c:pt>
                <c:pt idx="6610">
                  <c:v>41409.590277777781</c:v>
                </c:pt>
                <c:pt idx="6611">
                  <c:v>41409.59097222222</c:v>
                </c:pt>
                <c:pt idx="6612">
                  <c:v>41409.591666666667</c:v>
                </c:pt>
                <c:pt idx="6613">
                  <c:v>41409.592361111114</c:v>
                </c:pt>
                <c:pt idx="6614">
                  <c:v>41409.593055555553</c:v>
                </c:pt>
                <c:pt idx="6615">
                  <c:v>41409.59375</c:v>
                </c:pt>
                <c:pt idx="6616">
                  <c:v>41409.594444444447</c:v>
                </c:pt>
                <c:pt idx="6617">
                  <c:v>41409.595138888886</c:v>
                </c:pt>
                <c:pt idx="6618">
                  <c:v>41409.595833333333</c:v>
                </c:pt>
                <c:pt idx="6619">
                  <c:v>41409.59652777778</c:v>
                </c:pt>
                <c:pt idx="6620">
                  <c:v>41409.597222222219</c:v>
                </c:pt>
                <c:pt idx="6621">
                  <c:v>41409.597916666666</c:v>
                </c:pt>
                <c:pt idx="6622">
                  <c:v>41409.598611111112</c:v>
                </c:pt>
                <c:pt idx="6623">
                  <c:v>41409.599305555559</c:v>
                </c:pt>
                <c:pt idx="6624">
                  <c:v>41409.599999999999</c:v>
                </c:pt>
                <c:pt idx="6625">
                  <c:v>41409.600694444445</c:v>
                </c:pt>
                <c:pt idx="6626">
                  <c:v>41409.601388888892</c:v>
                </c:pt>
                <c:pt idx="6627">
                  <c:v>41409.602083333331</c:v>
                </c:pt>
                <c:pt idx="6628">
                  <c:v>41409.602777777778</c:v>
                </c:pt>
                <c:pt idx="6629">
                  <c:v>41409.603472222225</c:v>
                </c:pt>
                <c:pt idx="6630">
                  <c:v>41409.604166666664</c:v>
                </c:pt>
                <c:pt idx="6631">
                  <c:v>41409.604861111111</c:v>
                </c:pt>
                <c:pt idx="6632">
                  <c:v>41409.605555555558</c:v>
                </c:pt>
                <c:pt idx="6633">
                  <c:v>41409.606249999997</c:v>
                </c:pt>
                <c:pt idx="6634">
                  <c:v>41409.606944444444</c:v>
                </c:pt>
                <c:pt idx="6635">
                  <c:v>41409.607638888891</c:v>
                </c:pt>
                <c:pt idx="6636">
                  <c:v>41409.60833333333</c:v>
                </c:pt>
                <c:pt idx="6637">
                  <c:v>41409.609027777777</c:v>
                </c:pt>
                <c:pt idx="6638">
                  <c:v>41409.609722222223</c:v>
                </c:pt>
                <c:pt idx="6639">
                  <c:v>41409.61041666667</c:v>
                </c:pt>
                <c:pt idx="6640">
                  <c:v>41409.611111111109</c:v>
                </c:pt>
                <c:pt idx="6641">
                  <c:v>41409.611805555556</c:v>
                </c:pt>
                <c:pt idx="6642">
                  <c:v>41409.612500000003</c:v>
                </c:pt>
                <c:pt idx="6643">
                  <c:v>41409.613194444442</c:v>
                </c:pt>
                <c:pt idx="6644">
                  <c:v>41409.613888888889</c:v>
                </c:pt>
                <c:pt idx="6645">
                  <c:v>41409.614583333336</c:v>
                </c:pt>
                <c:pt idx="6646">
                  <c:v>41409.615277777775</c:v>
                </c:pt>
                <c:pt idx="6647">
                  <c:v>41409.615972222222</c:v>
                </c:pt>
                <c:pt idx="6648">
                  <c:v>41409.616666666669</c:v>
                </c:pt>
                <c:pt idx="6649">
                  <c:v>41409.617361111108</c:v>
                </c:pt>
                <c:pt idx="6650">
                  <c:v>41409.618055555555</c:v>
                </c:pt>
                <c:pt idx="6651">
                  <c:v>41409.618750000001</c:v>
                </c:pt>
                <c:pt idx="6652">
                  <c:v>41409.619444444441</c:v>
                </c:pt>
                <c:pt idx="6653">
                  <c:v>41409.620138888888</c:v>
                </c:pt>
                <c:pt idx="6654">
                  <c:v>41409.620833333334</c:v>
                </c:pt>
                <c:pt idx="6655">
                  <c:v>41409.621527777781</c:v>
                </c:pt>
                <c:pt idx="6656">
                  <c:v>41409.62222222222</c:v>
                </c:pt>
                <c:pt idx="6657">
                  <c:v>41409.622916666667</c:v>
                </c:pt>
                <c:pt idx="6658">
                  <c:v>41409.623611111114</c:v>
                </c:pt>
                <c:pt idx="6659">
                  <c:v>41409.624305555553</c:v>
                </c:pt>
                <c:pt idx="6660">
                  <c:v>41409.625</c:v>
                </c:pt>
                <c:pt idx="6661">
                  <c:v>41409.625694444447</c:v>
                </c:pt>
                <c:pt idx="6662">
                  <c:v>41409.626388888886</c:v>
                </c:pt>
                <c:pt idx="6663">
                  <c:v>41409.627083333333</c:v>
                </c:pt>
                <c:pt idx="6664">
                  <c:v>41409.62777777778</c:v>
                </c:pt>
                <c:pt idx="6665">
                  <c:v>41409.628472222219</c:v>
                </c:pt>
                <c:pt idx="6666">
                  <c:v>41409.629166666666</c:v>
                </c:pt>
                <c:pt idx="6667">
                  <c:v>41409.629861111112</c:v>
                </c:pt>
                <c:pt idx="6668">
                  <c:v>41409.630555555559</c:v>
                </c:pt>
                <c:pt idx="6669">
                  <c:v>41409.631249999999</c:v>
                </c:pt>
                <c:pt idx="6670">
                  <c:v>41409.631944444445</c:v>
                </c:pt>
                <c:pt idx="6671">
                  <c:v>41409.632638888892</c:v>
                </c:pt>
                <c:pt idx="6672">
                  <c:v>41409.633333333331</c:v>
                </c:pt>
                <c:pt idx="6673">
                  <c:v>41409.634027777778</c:v>
                </c:pt>
                <c:pt idx="6674">
                  <c:v>41409.634722222225</c:v>
                </c:pt>
                <c:pt idx="6675">
                  <c:v>41409.635416666664</c:v>
                </c:pt>
                <c:pt idx="6676">
                  <c:v>41409.636111111111</c:v>
                </c:pt>
                <c:pt idx="6677">
                  <c:v>41409.636805555558</c:v>
                </c:pt>
                <c:pt idx="6678">
                  <c:v>41409.637499999997</c:v>
                </c:pt>
                <c:pt idx="6679">
                  <c:v>41409.638194444444</c:v>
                </c:pt>
                <c:pt idx="6680">
                  <c:v>41409.638888888891</c:v>
                </c:pt>
                <c:pt idx="6681">
                  <c:v>41409.63958333333</c:v>
                </c:pt>
                <c:pt idx="6682">
                  <c:v>41409.640277777777</c:v>
                </c:pt>
                <c:pt idx="6683">
                  <c:v>41409.640972222223</c:v>
                </c:pt>
                <c:pt idx="6684">
                  <c:v>41409.64166666667</c:v>
                </c:pt>
                <c:pt idx="6685">
                  <c:v>41409.642361111109</c:v>
                </c:pt>
                <c:pt idx="6686">
                  <c:v>41409.643055555556</c:v>
                </c:pt>
                <c:pt idx="6687">
                  <c:v>41409.643750000003</c:v>
                </c:pt>
                <c:pt idx="6688">
                  <c:v>41409.644444444442</c:v>
                </c:pt>
                <c:pt idx="6689">
                  <c:v>41409.645138888889</c:v>
                </c:pt>
                <c:pt idx="6690">
                  <c:v>41409.645833333336</c:v>
                </c:pt>
                <c:pt idx="6691">
                  <c:v>41409.646527777775</c:v>
                </c:pt>
                <c:pt idx="6692">
                  <c:v>41409.647222222222</c:v>
                </c:pt>
                <c:pt idx="6693">
                  <c:v>41409.647916666669</c:v>
                </c:pt>
                <c:pt idx="6694">
                  <c:v>41409.648611111108</c:v>
                </c:pt>
                <c:pt idx="6695">
                  <c:v>41409.649305555555</c:v>
                </c:pt>
                <c:pt idx="6696">
                  <c:v>41409.65</c:v>
                </c:pt>
                <c:pt idx="6697">
                  <c:v>41409.650694444441</c:v>
                </c:pt>
                <c:pt idx="6698">
                  <c:v>41409.651388888888</c:v>
                </c:pt>
                <c:pt idx="6699">
                  <c:v>41409.652083333334</c:v>
                </c:pt>
                <c:pt idx="6700">
                  <c:v>41409.652777777781</c:v>
                </c:pt>
                <c:pt idx="6701">
                  <c:v>41409.65347222222</c:v>
                </c:pt>
                <c:pt idx="6702">
                  <c:v>41409.654166666667</c:v>
                </c:pt>
                <c:pt idx="6703">
                  <c:v>41409.654861111114</c:v>
                </c:pt>
                <c:pt idx="6704">
                  <c:v>41409.655555555553</c:v>
                </c:pt>
                <c:pt idx="6705">
                  <c:v>41409.65625</c:v>
                </c:pt>
                <c:pt idx="6706">
                  <c:v>41409.656944444447</c:v>
                </c:pt>
                <c:pt idx="6707">
                  <c:v>41409.657638888886</c:v>
                </c:pt>
                <c:pt idx="6708">
                  <c:v>41409.658333333333</c:v>
                </c:pt>
                <c:pt idx="6709">
                  <c:v>41409.65902777778</c:v>
                </c:pt>
                <c:pt idx="6710">
                  <c:v>41409.659722222219</c:v>
                </c:pt>
                <c:pt idx="6711">
                  <c:v>41409.660416666666</c:v>
                </c:pt>
                <c:pt idx="6712">
                  <c:v>41409.661111111112</c:v>
                </c:pt>
                <c:pt idx="6713">
                  <c:v>41409.661805555559</c:v>
                </c:pt>
                <c:pt idx="6714">
                  <c:v>41409.662499999999</c:v>
                </c:pt>
                <c:pt idx="6715">
                  <c:v>41409.663194444445</c:v>
                </c:pt>
                <c:pt idx="6716">
                  <c:v>41409.663888888892</c:v>
                </c:pt>
                <c:pt idx="6717">
                  <c:v>41409.664583333331</c:v>
                </c:pt>
                <c:pt idx="6718">
                  <c:v>41409.665277777778</c:v>
                </c:pt>
                <c:pt idx="6719">
                  <c:v>41409.665972222225</c:v>
                </c:pt>
                <c:pt idx="6720">
                  <c:v>41409.666666666664</c:v>
                </c:pt>
                <c:pt idx="6721">
                  <c:v>41409.667361111111</c:v>
                </c:pt>
                <c:pt idx="6722">
                  <c:v>41409.668055555558</c:v>
                </c:pt>
                <c:pt idx="6723">
                  <c:v>41409.668749999997</c:v>
                </c:pt>
                <c:pt idx="6724">
                  <c:v>41409.669444444444</c:v>
                </c:pt>
                <c:pt idx="6725">
                  <c:v>41409.670138888891</c:v>
                </c:pt>
                <c:pt idx="6726">
                  <c:v>41409.67083333333</c:v>
                </c:pt>
                <c:pt idx="6727">
                  <c:v>41409.671527777777</c:v>
                </c:pt>
                <c:pt idx="6728">
                  <c:v>41409.672222222223</c:v>
                </c:pt>
                <c:pt idx="6729">
                  <c:v>41409.67291666667</c:v>
                </c:pt>
                <c:pt idx="6730">
                  <c:v>41409.673611111109</c:v>
                </c:pt>
                <c:pt idx="6731">
                  <c:v>41409.674305555556</c:v>
                </c:pt>
                <c:pt idx="6732">
                  <c:v>41409.675000000003</c:v>
                </c:pt>
                <c:pt idx="6733">
                  <c:v>41409.675694444442</c:v>
                </c:pt>
                <c:pt idx="6734">
                  <c:v>41409.676388888889</c:v>
                </c:pt>
                <c:pt idx="6735">
                  <c:v>41409.677083333336</c:v>
                </c:pt>
                <c:pt idx="6736">
                  <c:v>41409.677777777775</c:v>
                </c:pt>
                <c:pt idx="6737">
                  <c:v>41409.678472222222</c:v>
                </c:pt>
                <c:pt idx="6738">
                  <c:v>41409.679166666669</c:v>
                </c:pt>
                <c:pt idx="6739">
                  <c:v>41409.679861111108</c:v>
                </c:pt>
                <c:pt idx="6740">
                  <c:v>41409.680555555555</c:v>
                </c:pt>
                <c:pt idx="6741">
                  <c:v>41409.681250000001</c:v>
                </c:pt>
                <c:pt idx="6742">
                  <c:v>41409.681944444441</c:v>
                </c:pt>
                <c:pt idx="6743">
                  <c:v>41409.682638888888</c:v>
                </c:pt>
                <c:pt idx="6744">
                  <c:v>41409.683333333334</c:v>
                </c:pt>
                <c:pt idx="6745">
                  <c:v>41409.684027777781</c:v>
                </c:pt>
                <c:pt idx="6746">
                  <c:v>41409.68472222222</c:v>
                </c:pt>
                <c:pt idx="6747">
                  <c:v>41409.685416666667</c:v>
                </c:pt>
                <c:pt idx="6748">
                  <c:v>41409.686111111114</c:v>
                </c:pt>
                <c:pt idx="6749">
                  <c:v>41409.686805555553</c:v>
                </c:pt>
                <c:pt idx="6750">
                  <c:v>41409.6875</c:v>
                </c:pt>
                <c:pt idx="6751">
                  <c:v>41409.688194444447</c:v>
                </c:pt>
                <c:pt idx="6752">
                  <c:v>41409.688888888886</c:v>
                </c:pt>
                <c:pt idx="6753">
                  <c:v>41409.689583333333</c:v>
                </c:pt>
                <c:pt idx="6754">
                  <c:v>41409.69027777778</c:v>
                </c:pt>
                <c:pt idx="6755">
                  <c:v>41409.690972222219</c:v>
                </c:pt>
                <c:pt idx="6756">
                  <c:v>41409.691666666666</c:v>
                </c:pt>
                <c:pt idx="6757">
                  <c:v>41409.692361111112</c:v>
                </c:pt>
                <c:pt idx="6758">
                  <c:v>41409.693055555559</c:v>
                </c:pt>
                <c:pt idx="6759">
                  <c:v>41409.693749999999</c:v>
                </c:pt>
                <c:pt idx="6760">
                  <c:v>41409.694444444445</c:v>
                </c:pt>
                <c:pt idx="6761">
                  <c:v>41409.695138888892</c:v>
                </c:pt>
                <c:pt idx="6762">
                  <c:v>41409.695833333331</c:v>
                </c:pt>
                <c:pt idx="6763">
                  <c:v>41409.696527777778</c:v>
                </c:pt>
                <c:pt idx="6764">
                  <c:v>41409.697222222225</c:v>
                </c:pt>
                <c:pt idx="6765">
                  <c:v>41409.697916666664</c:v>
                </c:pt>
                <c:pt idx="6766">
                  <c:v>41409.698611111111</c:v>
                </c:pt>
                <c:pt idx="6767">
                  <c:v>41409.699305555558</c:v>
                </c:pt>
                <c:pt idx="6768">
                  <c:v>41409.699999999997</c:v>
                </c:pt>
                <c:pt idx="6769">
                  <c:v>41409.700694444444</c:v>
                </c:pt>
                <c:pt idx="6770">
                  <c:v>41409.701388888891</c:v>
                </c:pt>
                <c:pt idx="6771">
                  <c:v>41409.70208333333</c:v>
                </c:pt>
                <c:pt idx="6772">
                  <c:v>41409.702777777777</c:v>
                </c:pt>
                <c:pt idx="6773">
                  <c:v>41409.703472222223</c:v>
                </c:pt>
                <c:pt idx="6774">
                  <c:v>41409.70416666667</c:v>
                </c:pt>
                <c:pt idx="6775">
                  <c:v>41409.704861111109</c:v>
                </c:pt>
                <c:pt idx="6776">
                  <c:v>41409.705555555556</c:v>
                </c:pt>
                <c:pt idx="6777">
                  <c:v>41409.706250000003</c:v>
                </c:pt>
                <c:pt idx="6778">
                  <c:v>41409.706944444442</c:v>
                </c:pt>
                <c:pt idx="6779">
                  <c:v>41409.707638888889</c:v>
                </c:pt>
                <c:pt idx="6780">
                  <c:v>41409.708333333336</c:v>
                </c:pt>
                <c:pt idx="6781">
                  <c:v>41409.709027777775</c:v>
                </c:pt>
                <c:pt idx="6782">
                  <c:v>41409.709722222222</c:v>
                </c:pt>
                <c:pt idx="6783">
                  <c:v>41409.710416666669</c:v>
                </c:pt>
                <c:pt idx="6784">
                  <c:v>41409.711111111108</c:v>
                </c:pt>
                <c:pt idx="6785">
                  <c:v>41409.711805555555</c:v>
                </c:pt>
                <c:pt idx="6786">
                  <c:v>41409.712500000001</c:v>
                </c:pt>
                <c:pt idx="6787">
                  <c:v>41409.713194444441</c:v>
                </c:pt>
                <c:pt idx="6788">
                  <c:v>41409.713888888888</c:v>
                </c:pt>
                <c:pt idx="6789">
                  <c:v>41409.714583333334</c:v>
                </c:pt>
                <c:pt idx="6790">
                  <c:v>41409.715277777781</c:v>
                </c:pt>
                <c:pt idx="6791">
                  <c:v>41409.71597222222</c:v>
                </c:pt>
                <c:pt idx="6792">
                  <c:v>41409.716666666667</c:v>
                </c:pt>
                <c:pt idx="6793">
                  <c:v>41409.717361111114</c:v>
                </c:pt>
                <c:pt idx="6794">
                  <c:v>41409.718055555553</c:v>
                </c:pt>
                <c:pt idx="6795">
                  <c:v>41409.71875</c:v>
                </c:pt>
                <c:pt idx="6796">
                  <c:v>41409.719444444447</c:v>
                </c:pt>
                <c:pt idx="6797">
                  <c:v>41409.720138888886</c:v>
                </c:pt>
                <c:pt idx="6798">
                  <c:v>41409.720833333333</c:v>
                </c:pt>
                <c:pt idx="6799">
                  <c:v>41409.72152777778</c:v>
                </c:pt>
                <c:pt idx="6800">
                  <c:v>41409.722222222219</c:v>
                </c:pt>
                <c:pt idx="6801">
                  <c:v>41409.722916666666</c:v>
                </c:pt>
                <c:pt idx="6802">
                  <c:v>41409.723611111112</c:v>
                </c:pt>
                <c:pt idx="6803">
                  <c:v>41409.724305555559</c:v>
                </c:pt>
                <c:pt idx="6804">
                  <c:v>41409.724999999999</c:v>
                </c:pt>
                <c:pt idx="6805">
                  <c:v>41409.725694444445</c:v>
                </c:pt>
                <c:pt idx="6806">
                  <c:v>41409.726388888892</c:v>
                </c:pt>
                <c:pt idx="6807">
                  <c:v>41409.727083333331</c:v>
                </c:pt>
                <c:pt idx="6808">
                  <c:v>41409.727777777778</c:v>
                </c:pt>
                <c:pt idx="6809">
                  <c:v>41409.728472222225</c:v>
                </c:pt>
                <c:pt idx="6810">
                  <c:v>41409.729166666664</c:v>
                </c:pt>
                <c:pt idx="6811">
                  <c:v>41409.729861111111</c:v>
                </c:pt>
                <c:pt idx="6812">
                  <c:v>41409.730555555558</c:v>
                </c:pt>
                <c:pt idx="6813">
                  <c:v>41409.731249999997</c:v>
                </c:pt>
                <c:pt idx="6814">
                  <c:v>41409.731944444444</c:v>
                </c:pt>
                <c:pt idx="6815">
                  <c:v>41409.732638888891</c:v>
                </c:pt>
                <c:pt idx="6816">
                  <c:v>41409.73333333333</c:v>
                </c:pt>
                <c:pt idx="6817">
                  <c:v>41409.734027777777</c:v>
                </c:pt>
                <c:pt idx="6818">
                  <c:v>41409.734722222223</c:v>
                </c:pt>
                <c:pt idx="6819">
                  <c:v>41409.73541666667</c:v>
                </c:pt>
                <c:pt idx="6820">
                  <c:v>41409.736111111109</c:v>
                </c:pt>
                <c:pt idx="6821">
                  <c:v>41409.736805555556</c:v>
                </c:pt>
                <c:pt idx="6822">
                  <c:v>41409.737500000003</c:v>
                </c:pt>
                <c:pt idx="6823">
                  <c:v>41409.738194444442</c:v>
                </c:pt>
                <c:pt idx="6824">
                  <c:v>41409.738888888889</c:v>
                </c:pt>
                <c:pt idx="6825">
                  <c:v>41409.739583333336</c:v>
                </c:pt>
                <c:pt idx="6826">
                  <c:v>41409.740277777775</c:v>
                </c:pt>
                <c:pt idx="6827">
                  <c:v>41409.740972222222</c:v>
                </c:pt>
                <c:pt idx="6828">
                  <c:v>41409.741666666669</c:v>
                </c:pt>
                <c:pt idx="6829">
                  <c:v>41409.742361111108</c:v>
                </c:pt>
                <c:pt idx="6830">
                  <c:v>41409.743055555555</c:v>
                </c:pt>
                <c:pt idx="6831">
                  <c:v>41409.743750000001</c:v>
                </c:pt>
                <c:pt idx="6832">
                  <c:v>41409.744444444441</c:v>
                </c:pt>
                <c:pt idx="6833">
                  <c:v>41409.745138888888</c:v>
                </c:pt>
                <c:pt idx="6834">
                  <c:v>41409.745833333334</c:v>
                </c:pt>
                <c:pt idx="6835">
                  <c:v>41409.746527777781</c:v>
                </c:pt>
                <c:pt idx="6836">
                  <c:v>41409.74722222222</c:v>
                </c:pt>
                <c:pt idx="6837">
                  <c:v>41409.747916666667</c:v>
                </c:pt>
                <c:pt idx="6838">
                  <c:v>41409.748611111114</c:v>
                </c:pt>
                <c:pt idx="6839">
                  <c:v>41409.749305555553</c:v>
                </c:pt>
                <c:pt idx="6840">
                  <c:v>41409.75</c:v>
                </c:pt>
                <c:pt idx="6841">
                  <c:v>41409.750694444447</c:v>
                </c:pt>
                <c:pt idx="6842">
                  <c:v>41409.751388888886</c:v>
                </c:pt>
                <c:pt idx="6843">
                  <c:v>41409.752083333333</c:v>
                </c:pt>
                <c:pt idx="6844">
                  <c:v>41409.75277777778</c:v>
                </c:pt>
                <c:pt idx="6845">
                  <c:v>41409.753472222219</c:v>
                </c:pt>
                <c:pt idx="6846">
                  <c:v>41409.754166666666</c:v>
                </c:pt>
                <c:pt idx="6847">
                  <c:v>41409.754861111112</c:v>
                </c:pt>
                <c:pt idx="6848">
                  <c:v>41409.755555555559</c:v>
                </c:pt>
                <c:pt idx="6849">
                  <c:v>41409.756249999999</c:v>
                </c:pt>
                <c:pt idx="6850">
                  <c:v>41409.756944444445</c:v>
                </c:pt>
                <c:pt idx="6851">
                  <c:v>41409.757638888892</c:v>
                </c:pt>
                <c:pt idx="6852">
                  <c:v>41409.758333333331</c:v>
                </c:pt>
                <c:pt idx="6853">
                  <c:v>41409.759027777778</c:v>
                </c:pt>
                <c:pt idx="6854">
                  <c:v>41409.759722222225</c:v>
                </c:pt>
                <c:pt idx="6855">
                  <c:v>41409.760416666664</c:v>
                </c:pt>
                <c:pt idx="6856">
                  <c:v>41409.761111111111</c:v>
                </c:pt>
                <c:pt idx="6857">
                  <c:v>41409.761805555558</c:v>
                </c:pt>
                <c:pt idx="6858">
                  <c:v>41409.762499999997</c:v>
                </c:pt>
                <c:pt idx="6859">
                  <c:v>41409.763194444444</c:v>
                </c:pt>
                <c:pt idx="6860">
                  <c:v>41409.763888888891</c:v>
                </c:pt>
                <c:pt idx="6861">
                  <c:v>41409.76458333333</c:v>
                </c:pt>
                <c:pt idx="6862">
                  <c:v>41409.765277777777</c:v>
                </c:pt>
                <c:pt idx="6863">
                  <c:v>41409.765972222223</c:v>
                </c:pt>
                <c:pt idx="6864">
                  <c:v>41409.76666666667</c:v>
                </c:pt>
                <c:pt idx="6865">
                  <c:v>41409.767361111109</c:v>
                </c:pt>
                <c:pt idx="6866">
                  <c:v>41409.768055555556</c:v>
                </c:pt>
                <c:pt idx="6867">
                  <c:v>41409.768750000003</c:v>
                </c:pt>
                <c:pt idx="6868">
                  <c:v>41409.769444444442</c:v>
                </c:pt>
                <c:pt idx="6869">
                  <c:v>41409.770138888889</c:v>
                </c:pt>
                <c:pt idx="6870">
                  <c:v>41409.770833333336</c:v>
                </c:pt>
                <c:pt idx="6871">
                  <c:v>41409.771527777775</c:v>
                </c:pt>
                <c:pt idx="6872">
                  <c:v>41409.772222222222</c:v>
                </c:pt>
                <c:pt idx="6873">
                  <c:v>41409.772916666669</c:v>
                </c:pt>
                <c:pt idx="6874">
                  <c:v>41409.773611111108</c:v>
                </c:pt>
                <c:pt idx="6875">
                  <c:v>41409.774305555555</c:v>
                </c:pt>
                <c:pt idx="6876">
                  <c:v>41409.775000000001</c:v>
                </c:pt>
                <c:pt idx="6877">
                  <c:v>41409.775694444441</c:v>
                </c:pt>
                <c:pt idx="6878">
                  <c:v>41409.776388888888</c:v>
                </c:pt>
                <c:pt idx="6879">
                  <c:v>41409.777083333334</c:v>
                </c:pt>
                <c:pt idx="6880">
                  <c:v>41409.777777777781</c:v>
                </c:pt>
                <c:pt idx="6881">
                  <c:v>41409.77847222222</c:v>
                </c:pt>
                <c:pt idx="6882">
                  <c:v>41409.779166666667</c:v>
                </c:pt>
                <c:pt idx="6883">
                  <c:v>41409.779861111114</c:v>
                </c:pt>
                <c:pt idx="6884">
                  <c:v>41409.780555555553</c:v>
                </c:pt>
                <c:pt idx="6885">
                  <c:v>41409.78125</c:v>
                </c:pt>
                <c:pt idx="6886">
                  <c:v>41409.781944444447</c:v>
                </c:pt>
                <c:pt idx="6887">
                  <c:v>41409.782638888886</c:v>
                </c:pt>
                <c:pt idx="6888">
                  <c:v>41409.783333333333</c:v>
                </c:pt>
                <c:pt idx="6889">
                  <c:v>41409.78402777778</c:v>
                </c:pt>
                <c:pt idx="6890">
                  <c:v>41409.784722222219</c:v>
                </c:pt>
                <c:pt idx="6891">
                  <c:v>41409.785416666666</c:v>
                </c:pt>
                <c:pt idx="6892">
                  <c:v>41409.786111111112</c:v>
                </c:pt>
                <c:pt idx="6893">
                  <c:v>41409.786805555559</c:v>
                </c:pt>
                <c:pt idx="6894">
                  <c:v>41409.787499999999</c:v>
                </c:pt>
                <c:pt idx="6895">
                  <c:v>41409.788194444445</c:v>
                </c:pt>
                <c:pt idx="6896">
                  <c:v>41409.788888888892</c:v>
                </c:pt>
                <c:pt idx="6897">
                  <c:v>41409.789583333331</c:v>
                </c:pt>
                <c:pt idx="6898">
                  <c:v>41409.790277777778</c:v>
                </c:pt>
                <c:pt idx="6899">
                  <c:v>41409.790972222225</c:v>
                </c:pt>
                <c:pt idx="6900">
                  <c:v>41409.791666666664</c:v>
                </c:pt>
                <c:pt idx="6901">
                  <c:v>41409.792361111111</c:v>
                </c:pt>
                <c:pt idx="6902">
                  <c:v>41409.793055555558</c:v>
                </c:pt>
                <c:pt idx="6903">
                  <c:v>41409.793749999997</c:v>
                </c:pt>
                <c:pt idx="6904">
                  <c:v>41409.794444444444</c:v>
                </c:pt>
                <c:pt idx="6905">
                  <c:v>41409.795138888891</c:v>
                </c:pt>
                <c:pt idx="6906">
                  <c:v>41409.79583333333</c:v>
                </c:pt>
                <c:pt idx="6907">
                  <c:v>41409.796527777777</c:v>
                </c:pt>
                <c:pt idx="6908">
                  <c:v>41409.797222222223</c:v>
                </c:pt>
                <c:pt idx="6909">
                  <c:v>41409.79791666667</c:v>
                </c:pt>
                <c:pt idx="6910">
                  <c:v>41409.798611111109</c:v>
                </c:pt>
                <c:pt idx="6911">
                  <c:v>41409.799305555556</c:v>
                </c:pt>
                <c:pt idx="6912">
                  <c:v>41409.800000000003</c:v>
                </c:pt>
                <c:pt idx="6913">
                  <c:v>41409.800694444442</c:v>
                </c:pt>
                <c:pt idx="6914">
                  <c:v>41409.801388888889</c:v>
                </c:pt>
                <c:pt idx="6915">
                  <c:v>41409.802083333336</c:v>
                </c:pt>
                <c:pt idx="6916">
                  <c:v>41409.802777777775</c:v>
                </c:pt>
                <c:pt idx="6917">
                  <c:v>41409.803472222222</c:v>
                </c:pt>
                <c:pt idx="6918">
                  <c:v>41409.804166666669</c:v>
                </c:pt>
                <c:pt idx="6919">
                  <c:v>41409.804861111108</c:v>
                </c:pt>
                <c:pt idx="6920">
                  <c:v>41409.805555555555</c:v>
                </c:pt>
                <c:pt idx="6921">
                  <c:v>41409.806250000001</c:v>
                </c:pt>
                <c:pt idx="6922">
                  <c:v>41409.806944444441</c:v>
                </c:pt>
                <c:pt idx="6923">
                  <c:v>41409.807638888888</c:v>
                </c:pt>
                <c:pt idx="6924">
                  <c:v>41409.808333333334</c:v>
                </c:pt>
                <c:pt idx="6925">
                  <c:v>41409.809027777781</c:v>
                </c:pt>
                <c:pt idx="6926">
                  <c:v>41409.80972222222</c:v>
                </c:pt>
                <c:pt idx="6927">
                  <c:v>41409.810416666667</c:v>
                </c:pt>
                <c:pt idx="6928">
                  <c:v>41409.811111111114</c:v>
                </c:pt>
                <c:pt idx="6929">
                  <c:v>41409.811805555553</c:v>
                </c:pt>
                <c:pt idx="6930">
                  <c:v>41409.8125</c:v>
                </c:pt>
                <c:pt idx="6931">
                  <c:v>41409.813194444447</c:v>
                </c:pt>
                <c:pt idx="6932">
                  <c:v>41409.813888888886</c:v>
                </c:pt>
                <c:pt idx="6933">
                  <c:v>41409.814583333333</c:v>
                </c:pt>
                <c:pt idx="6934">
                  <c:v>41409.81527777778</c:v>
                </c:pt>
                <c:pt idx="6935">
                  <c:v>41409.815972222219</c:v>
                </c:pt>
                <c:pt idx="6936">
                  <c:v>41409.816666666666</c:v>
                </c:pt>
                <c:pt idx="6937">
                  <c:v>41409.817361111112</c:v>
                </c:pt>
                <c:pt idx="6938">
                  <c:v>41409.818055555559</c:v>
                </c:pt>
                <c:pt idx="6939">
                  <c:v>41409.818749999999</c:v>
                </c:pt>
                <c:pt idx="6940">
                  <c:v>41409.819444444445</c:v>
                </c:pt>
                <c:pt idx="6941">
                  <c:v>41409.820138888892</c:v>
                </c:pt>
                <c:pt idx="6942">
                  <c:v>41409.820833333331</c:v>
                </c:pt>
                <c:pt idx="6943">
                  <c:v>41409.821527777778</c:v>
                </c:pt>
                <c:pt idx="6944">
                  <c:v>41409.822222222225</c:v>
                </c:pt>
                <c:pt idx="6945">
                  <c:v>41409.822916666664</c:v>
                </c:pt>
                <c:pt idx="6946">
                  <c:v>41409.823611111111</c:v>
                </c:pt>
                <c:pt idx="6947">
                  <c:v>41409.824305555558</c:v>
                </c:pt>
                <c:pt idx="6948">
                  <c:v>41409.824999999997</c:v>
                </c:pt>
                <c:pt idx="6949">
                  <c:v>41409.825694444444</c:v>
                </c:pt>
                <c:pt idx="6950">
                  <c:v>41409.826388888891</c:v>
                </c:pt>
                <c:pt idx="6951">
                  <c:v>41409.82708333333</c:v>
                </c:pt>
                <c:pt idx="6952">
                  <c:v>41409.827777777777</c:v>
                </c:pt>
                <c:pt idx="6953">
                  <c:v>41409.828472222223</c:v>
                </c:pt>
                <c:pt idx="6954">
                  <c:v>41409.82916666667</c:v>
                </c:pt>
                <c:pt idx="6955">
                  <c:v>41409.829861111109</c:v>
                </c:pt>
                <c:pt idx="6956">
                  <c:v>41409.830555555556</c:v>
                </c:pt>
                <c:pt idx="6957">
                  <c:v>41409.831250000003</c:v>
                </c:pt>
                <c:pt idx="6958">
                  <c:v>41409.831944444442</c:v>
                </c:pt>
                <c:pt idx="6959">
                  <c:v>41409.832638888889</c:v>
                </c:pt>
                <c:pt idx="6960">
                  <c:v>41409.833333333336</c:v>
                </c:pt>
                <c:pt idx="6961">
                  <c:v>41409.834027777775</c:v>
                </c:pt>
                <c:pt idx="6962">
                  <c:v>41409.834722222222</c:v>
                </c:pt>
                <c:pt idx="6963">
                  <c:v>41409.835416666669</c:v>
                </c:pt>
                <c:pt idx="6964">
                  <c:v>41409.836111111108</c:v>
                </c:pt>
                <c:pt idx="6965">
                  <c:v>41409.836805555555</c:v>
                </c:pt>
                <c:pt idx="6966">
                  <c:v>41409.837500000001</c:v>
                </c:pt>
                <c:pt idx="6967">
                  <c:v>41409.838194444441</c:v>
                </c:pt>
                <c:pt idx="6968">
                  <c:v>41409.838888888888</c:v>
                </c:pt>
                <c:pt idx="6969">
                  <c:v>41409.839583333334</c:v>
                </c:pt>
                <c:pt idx="6970">
                  <c:v>41409.840277777781</c:v>
                </c:pt>
                <c:pt idx="6971">
                  <c:v>41409.84097222222</c:v>
                </c:pt>
                <c:pt idx="6972">
                  <c:v>41409.841666666667</c:v>
                </c:pt>
                <c:pt idx="6973">
                  <c:v>41409.842361111114</c:v>
                </c:pt>
                <c:pt idx="6974">
                  <c:v>41409.843055555553</c:v>
                </c:pt>
                <c:pt idx="6975">
                  <c:v>41409.84375</c:v>
                </c:pt>
                <c:pt idx="6976">
                  <c:v>41409.844444444447</c:v>
                </c:pt>
                <c:pt idx="6977">
                  <c:v>41409.845138888886</c:v>
                </c:pt>
                <c:pt idx="6978">
                  <c:v>41409.845833333333</c:v>
                </c:pt>
                <c:pt idx="6979">
                  <c:v>41409.84652777778</c:v>
                </c:pt>
                <c:pt idx="6980">
                  <c:v>41409.847222222219</c:v>
                </c:pt>
                <c:pt idx="6981">
                  <c:v>41409.847916666666</c:v>
                </c:pt>
                <c:pt idx="6982">
                  <c:v>41409.848611111112</c:v>
                </c:pt>
                <c:pt idx="6983">
                  <c:v>41409.849305555559</c:v>
                </c:pt>
                <c:pt idx="6984">
                  <c:v>41409.85</c:v>
                </c:pt>
                <c:pt idx="6985">
                  <c:v>41409.850694444445</c:v>
                </c:pt>
                <c:pt idx="6986">
                  <c:v>41409.851388888892</c:v>
                </c:pt>
                <c:pt idx="6987">
                  <c:v>41409.852083333331</c:v>
                </c:pt>
                <c:pt idx="6988">
                  <c:v>41409.852777777778</c:v>
                </c:pt>
                <c:pt idx="6989">
                  <c:v>41409.853472222225</c:v>
                </c:pt>
                <c:pt idx="6990">
                  <c:v>41409.854166666664</c:v>
                </c:pt>
                <c:pt idx="6991">
                  <c:v>41409.854861111111</c:v>
                </c:pt>
                <c:pt idx="6992">
                  <c:v>41409.855555555558</c:v>
                </c:pt>
                <c:pt idx="6993">
                  <c:v>41409.856249999997</c:v>
                </c:pt>
                <c:pt idx="6994">
                  <c:v>41409.856944444444</c:v>
                </c:pt>
                <c:pt idx="6995">
                  <c:v>41409.857638888891</c:v>
                </c:pt>
                <c:pt idx="6996">
                  <c:v>41409.85833333333</c:v>
                </c:pt>
                <c:pt idx="6997">
                  <c:v>41409.859027777777</c:v>
                </c:pt>
                <c:pt idx="6998">
                  <c:v>41409.859722222223</c:v>
                </c:pt>
                <c:pt idx="6999">
                  <c:v>41409.86041666667</c:v>
                </c:pt>
                <c:pt idx="7000">
                  <c:v>41409.861111111109</c:v>
                </c:pt>
                <c:pt idx="7001">
                  <c:v>41409.861805555556</c:v>
                </c:pt>
                <c:pt idx="7002">
                  <c:v>41409.862500000003</c:v>
                </c:pt>
                <c:pt idx="7003">
                  <c:v>41409.863194444442</c:v>
                </c:pt>
                <c:pt idx="7004">
                  <c:v>41409.863888888889</c:v>
                </c:pt>
                <c:pt idx="7005">
                  <c:v>41409.864583333336</c:v>
                </c:pt>
                <c:pt idx="7006">
                  <c:v>41409.865277777775</c:v>
                </c:pt>
                <c:pt idx="7007">
                  <c:v>41409.865972222222</c:v>
                </c:pt>
                <c:pt idx="7008">
                  <c:v>41409.866666666669</c:v>
                </c:pt>
                <c:pt idx="7009">
                  <c:v>41409.867361111108</c:v>
                </c:pt>
                <c:pt idx="7010">
                  <c:v>41409.868055555555</c:v>
                </c:pt>
                <c:pt idx="7011">
                  <c:v>41409.868750000001</c:v>
                </c:pt>
                <c:pt idx="7012">
                  <c:v>41409.869444444441</c:v>
                </c:pt>
                <c:pt idx="7013">
                  <c:v>41409.870138888888</c:v>
                </c:pt>
                <c:pt idx="7014">
                  <c:v>41409.870833333334</c:v>
                </c:pt>
                <c:pt idx="7015">
                  <c:v>41409.871527777781</c:v>
                </c:pt>
                <c:pt idx="7016">
                  <c:v>41409.87222222222</c:v>
                </c:pt>
                <c:pt idx="7017">
                  <c:v>41409.872916666667</c:v>
                </c:pt>
                <c:pt idx="7018">
                  <c:v>41409.873611111114</c:v>
                </c:pt>
                <c:pt idx="7019">
                  <c:v>41409.874305555553</c:v>
                </c:pt>
                <c:pt idx="7020">
                  <c:v>41409.875</c:v>
                </c:pt>
                <c:pt idx="7021">
                  <c:v>41409.875694444447</c:v>
                </c:pt>
                <c:pt idx="7022">
                  <c:v>41409.876388888886</c:v>
                </c:pt>
                <c:pt idx="7023">
                  <c:v>41409.877083333333</c:v>
                </c:pt>
                <c:pt idx="7024">
                  <c:v>41409.87777777778</c:v>
                </c:pt>
                <c:pt idx="7025">
                  <c:v>41409.878472222219</c:v>
                </c:pt>
                <c:pt idx="7026">
                  <c:v>41409.879166666666</c:v>
                </c:pt>
                <c:pt idx="7027">
                  <c:v>41409.879861111112</c:v>
                </c:pt>
                <c:pt idx="7028">
                  <c:v>41409.880555555559</c:v>
                </c:pt>
                <c:pt idx="7029">
                  <c:v>41409.881249999999</c:v>
                </c:pt>
                <c:pt idx="7030">
                  <c:v>41409.881944444445</c:v>
                </c:pt>
                <c:pt idx="7031">
                  <c:v>41409.882638888892</c:v>
                </c:pt>
                <c:pt idx="7032">
                  <c:v>41409.883333333331</c:v>
                </c:pt>
                <c:pt idx="7033">
                  <c:v>41409.884027777778</c:v>
                </c:pt>
                <c:pt idx="7034">
                  <c:v>41409.884722222225</c:v>
                </c:pt>
                <c:pt idx="7035">
                  <c:v>41409.885416666664</c:v>
                </c:pt>
                <c:pt idx="7036">
                  <c:v>41409.886111111111</c:v>
                </c:pt>
                <c:pt idx="7037">
                  <c:v>41409.886805555558</c:v>
                </c:pt>
                <c:pt idx="7038">
                  <c:v>41409.887499999997</c:v>
                </c:pt>
                <c:pt idx="7039">
                  <c:v>41409.888194444444</c:v>
                </c:pt>
                <c:pt idx="7040">
                  <c:v>41409.888888888891</c:v>
                </c:pt>
                <c:pt idx="7041">
                  <c:v>41409.88958333333</c:v>
                </c:pt>
                <c:pt idx="7042">
                  <c:v>41409.890277777777</c:v>
                </c:pt>
                <c:pt idx="7043">
                  <c:v>41409.890972222223</c:v>
                </c:pt>
                <c:pt idx="7044">
                  <c:v>41409.89166666667</c:v>
                </c:pt>
                <c:pt idx="7045">
                  <c:v>41409.892361111109</c:v>
                </c:pt>
                <c:pt idx="7046">
                  <c:v>41409.893055555556</c:v>
                </c:pt>
                <c:pt idx="7047">
                  <c:v>41409.893750000003</c:v>
                </c:pt>
                <c:pt idx="7048">
                  <c:v>41409.894444444442</c:v>
                </c:pt>
                <c:pt idx="7049">
                  <c:v>41409.895138888889</c:v>
                </c:pt>
                <c:pt idx="7050">
                  <c:v>41409.895833333336</c:v>
                </c:pt>
                <c:pt idx="7051">
                  <c:v>41409.896527777775</c:v>
                </c:pt>
                <c:pt idx="7052">
                  <c:v>41409.897222222222</c:v>
                </c:pt>
                <c:pt idx="7053">
                  <c:v>41409.897916666669</c:v>
                </c:pt>
                <c:pt idx="7054">
                  <c:v>41409.898611111108</c:v>
                </c:pt>
                <c:pt idx="7055">
                  <c:v>41409.899305555555</c:v>
                </c:pt>
                <c:pt idx="7056">
                  <c:v>41409.9</c:v>
                </c:pt>
                <c:pt idx="7057">
                  <c:v>41409.900694444441</c:v>
                </c:pt>
                <c:pt idx="7058">
                  <c:v>41409.901388888888</c:v>
                </c:pt>
                <c:pt idx="7059">
                  <c:v>41409.902083333334</c:v>
                </c:pt>
                <c:pt idx="7060">
                  <c:v>41409.902777777781</c:v>
                </c:pt>
                <c:pt idx="7061">
                  <c:v>41409.90347222222</c:v>
                </c:pt>
                <c:pt idx="7062">
                  <c:v>41409.904166666667</c:v>
                </c:pt>
                <c:pt idx="7063">
                  <c:v>41409.904861111114</c:v>
                </c:pt>
                <c:pt idx="7064">
                  <c:v>41409.905555555553</c:v>
                </c:pt>
                <c:pt idx="7065">
                  <c:v>41409.90625</c:v>
                </c:pt>
                <c:pt idx="7066">
                  <c:v>41409.906944444447</c:v>
                </c:pt>
                <c:pt idx="7067">
                  <c:v>41409.907638888886</c:v>
                </c:pt>
                <c:pt idx="7068">
                  <c:v>41409.908333333333</c:v>
                </c:pt>
                <c:pt idx="7069">
                  <c:v>41409.90902777778</c:v>
                </c:pt>
                <c:pt idx="7070">
                  <c:v>41409.909722222219</c:v>
                </c:pt>
                <c:pt idx="7071">
                  <c:v>41409.910416666666</c:v>
                </c:pt>
                <c:pt idx="7072">
                  <c:v>41409.911111111112</c:v>
                </c:pt>
                <c:pt idx="7073">
                  <c:v>41409.911805555559</c:v>
                </c:pt>
                <c:pt idx="7074">
                  <c:v>41409.912499999999</c:v>
                </c:pt>
                <c:pt idx="7075">
                  <c:v>41409.913194444445</c:v>
                </c:pt>
                <c:pt idx="7076">
                  <c:v>41409.913888888892</c:v>
                </c:pt>
                <c:pt idx="7077">
                  <c:v>41409.914583333331</c:v>
                </c:pt>
                <c:pt idx="7078">
                  <c:v>41409.915277777778</c:v>
                </c:pt>
                <c:pt idx="7079">
                  <c:v>41409.915972222225</c:v>
                </c:pt>
                <c:pt idx="7080">
                  <c:v>41409.916666666664</c:v>
                </c:pt>
                <c:pt idx="7081">
                  <c:v>41409.917361111111</c:v>
                </c:pt>
                <c:pt idx="7082">
                  <c:v>41409.918055555558</c:v>
                </c:pt>
                <c:pt idx="7083">
                  <c:v>41409.918749999997</c:v>
                </c:pt>
                <c:pt idx="7084">
                  <c:v>41409.919444444444</c:v>
                </c:pt>
                <c:pt idx="7085">
                  <c:v>41409.920138888891</c:v>
                </c:pt>
                <c:pt idx="7086">
                  <c:v>41409.92083333333</c:v>
                </c:pt>
                <c:pt idx="7087">
                  <c:v>41409.921527777777</c:v>
                </c:pt>
                <c:pt idx="7088">
                  <c:v>41409.922222222223</c:v>
                </c:pt>
                <c:pt idx="7089">
                  <c:v>41409.92291666667</c:v>
                </c:pt>
                <c:pt idx="7090">
                  <c:v>41409.923611111109</c:v>
                </c:pt>
                <c:pt idx="7091">
                  <c:v>41409.924305555556</c:v>
                </c:pt>
                <c:pt idx="7092">
                  <c:v>41409.925000000003</c:v>
                </c:pt>
                <c:pt idx="7093">
                  <c:v>41409.925694444442</c:v>
                </c:pt>
                <c:pt idx="7094">
                  <c:v>41409.926388888889</c:v>
                </c:pt>
                <c:pt idx="7095">
                  <c:v>41409.927083333336</c:v>
                </c:pt>
                <c:pt idx="7096">
                  <c:v>41409.927777777775</c:v>
                </c:pt>
                <c:pt idx="7097">
                  <c:v>41409.928472222222</c:v>
                </c:pt>
                <c:pt idx="7098">
                  <c:v>41409.929166666669</c:v>
                </c:pt>
                <c:pt idx="7099">
                  <c:v>41409.929861111108</c:v>
                </c:pt>
                <c:pt idx="7100">
                  <c:v>41409.930555555555</c:v>
                </c:pt>
                <c:pt idx="7101">
                  <c:v>41409.931250000001</c:v>
                </c:pt>
                <c:pt idx="7102">
                  <c:v>41409.931944444441</c:v>
                </c:pt>
                <c:pt idx="7103">
                  <c:v>41409.932638888888</c:v>
                </c:pt>
                <c:pt idx="7104">
                  <c:v>41409.933333333334</c:v>
                </c:pt>
                <c:pt idx="7105">
                  <c:v>41409.934027777781</c:v>
                </c:pt>
                <c:pt idx="7106">
                  <c:v>41409.93472222222</c:v>
                </c:pt>
                <c:pt idx="7107">
                  <c:v>41409.935416666667</c:v>
                </c:pt>
                <c:pt idx="7108">
                  <c:v>41409.936111111114</c:v>
                </c:pt>
                <c:pt idx="7109">
                  <c:v>41409.936805555553</c:v>
                </c:pt>
                <c:pt idx="7110">
                  <c:v>41409.9375</c:v>
                </c:pt>
                <c:pt idx="7111">
                  <c:v>41409.938194444447</c:v>
                </c:pt>
                <c:pt idx="7112">
                  <c:v>41409.938888888886</c:v>
                </c:pt>
                <c:pt idx="7113">
                  <c:v>41409.939583333333</c:v>
                </c:pt>
                <c:pt idx="7114">
                  <c:v>41409.94027777778</c:v>
                </c:pt>
                <c:pt idx="7115">
                  <c:v>41409.940972222219</c:v>
                </c:pt>
                <c:pt idx="7116">
                  <c:v>41409.941666666666</c:v>
                </c:pt>
                <c:pt idx="7117">
                  <c:v>41409.942361111112</c:v>
                </c:pt>
                <c:pt idx="7118">
                  <c:v>41409.943055555559</c:v>
                </c:pt>
                <c:pt idx="7119">
                  <c:v>41409.943749999999</c:v>
                </c:pt>
                <c:pt idx="7120">
                  <c:v>41409.944444444445</c:v>
                </c:pt>
                <c:pt idx="7121">
                  <c:v>41409.945138888892</c:v>
                </c:pt>
                <c:pt idx="7122">
                  <c:v>41409.945833333331</c:v>
                </c:pt>
                <c:pt idx="7123">
                  <c:v>41409.946527777778</c:v>
                </c:pt>
                <c:pt idx="7124">
                  <c:v>41409.947222222225</c:v>
                </c:pt>
                <c:pt idx="7125">
                  <c:v>41409.947916666664</c:v>
                </c:pt>
                <c:pt idx="7126">
                  <c:v>41409.948611111111</c:v>
                </c:pt>
                <c:pt idx="7127">
                  <c:v>41409.949305555558</c:v>
                </c:pt>
                <c:pt idx="7128">
                  <c:v>41409.949999999997</c:v>
                </c:pt>
                <c:pt idx="7129">
                  <c:v>41409.950694444444</c:v>
                </c:pt>
                <c:pt idx="7130">
                  <c:v>41409.951388888891</c:v>
                </c:pt>
                <c:pt idx="7131">
                  <c:v>41409.95208333333</c:v>
                </c:pt>
                <c:pt idx="7132">
                  <c:v>41409.952777777777</c:v>
                </c:pt>
                <c:pt idx="7133">
                  <c:v>41409.953472222223</c:v>
                </c:pt>
                <c:pt idx="7134">
                  <c:v>41409.95416666667</c:v>
                </c:pt>
                <c:pt idx="7135">
                  <c:v>41409.954861111109</c:v>
                </c:pt>
                <c:pt idx="7136">
                  <c:v>41409.955555555556</c:v>
                </c:pt>
                <c:pt idx="7137">
                  <c:v>41409.956250000003</c:v>
                </c:pt>
                <c:pt idx="7138">
                  <c:v>41409.956944444442</c:v>
                </c:pt>
                <c:pt idx="7139">
                  <c:v>41409.957638888889</c:v>
                </c:pt>
                <c:pt idx="7140">
                  <c:v>41409.958333333336</c:v>
                </c:pt>
                <c:pt idx="7141">
                  <c:v>41409.959027777775</c:v>
                </c:pt>
                <c:pt idx="7142">
                  <c:v>41409.959722222222</c:v>
                </c:pt>
                <c:pt idx="7143">
                  <c:v>41409.960416666669</c:v>
                </c:pt>
                <c:pt idx="7144">
                  <c:v>41409.961111111108</c:v>
                </c:pt>
                <c:pt idx="7145">
                  <c:v>41409.961805555555</c:v>
                </c:pt>
                <c:pt idx="7146">
                  <c:v>41409.962500000001</c:v>
                </c:pt>
                <c:pt idx="7147">
                  <c:v>41409.963194444441</c:v>
                </c:pt>
                <c:pt idx="7148">
                  <c:v>41409.963888888888</c:v>
                </c:pt>
                <c:pt idx="7149">
                  <c:v>41409.964583333334</c:v>
                </c:pt>
                <c:pt idx="7150">
                  <c:v>41409.965277777781</c:v>
                </c:pt>
                <c:pt idx="7151">
                  <c:v>41409.96597222222</c:v>
                </c:pt>
                <c:pt idx="7152">
                  <c:v>41409.966666666667</c:v>
                </c:pt>
                <c:pt idx="7153">
                  <c:v>41409.967361111114</c:v>
                </c:pt>
                <c:pt idx="7154">
                  <c:v>41409.968055555553</c:v>
                </c:pt>
                <c:pt idx="7155">
                  <c:v>41409.96875</c:v>
                </c:pt>
                <c:pt idx="7156">
                  <c:v>41409.969444444447</c:v>
                </c:pt>
                <c:pt idx="7157">
                  <c:v>41409.970138888886</c:v>
                </c:pt>
                <c:pt idx="7158">
                  <c:v>41409.970833333333</c:v>
                </c:pt>
                <c:pt idx="7159">
                  <c:v>41409.97152777778</c:v>
                </c:pt>
                <c:pt idx="7160">
                  <c:v>41409.972222222219</c:v>
                </c:pt>
                <c:pt idx="7161">
                  <c:v>41409.972916666666</c:v>
                </c:pt>
                <c:pt idx="7162">
                  <c:v>41409.973611111112</c:v>
                </c:pt>
                <c:pt idx="7163">
                  <c:v>41409.974305555559</c:v>
                </c:pt>
                <c:pt idx="7164">
                  <c:v>41409.974999999999</c:v>
                </c:pt>
                <c:pt idx="7165">
                  <c:v>41409.975694444445</c:v>
                </c:pt>
                <c:pt idx="7166">
                  <c:v>41409.976388888892</c:v>
                </c:pt>
                <c:pt idx="7167">
                  <c:v>41409.977083333331</c:v>
                </c:pt>
                <c:pt idx="7168">
                  <c:v>41409.977777777778</c:v>
                </c:pt>
                <c:pt idx="7169">
                  <c:v>41409.978472222225</c:v>
                </c:pt>
                <c:pt idx="7170">
                  <c:v>41409.979166666664</c:v>
                </c:pt>
                <c:pt idx="7171">
                  <c:v>41409.979861111111</c:v>
                </c:pt>
                <c:pt idx="7172">
                  <c:v>41409.980555555558</c:v>
                </c:pt>
                <c:pt idx="7173">
                  <c:v>41409.981249999997</c:v>
                </c:pt>
                <c:pt idx="7174">
                  <c:v>41409.981944444444</c:v>
                </c:pt>
                <c:pt idx="7175">
                  <c:v>41409.982638888891</c:v>
                </c:pt>
                <c:pt idx="7176">
                  <c:v>41409.98333333333</c:v>
                </c:pt>
                <c:pt idx="7177">
                  <c:v>41409.984027777777</c:v>
                </c:pt>
                <c:pt idx="7178">
                  <c:v>41409.984722222223</c:v>
                </c:pt>
                <c:pt idx="7179">
                  <c:v>41409.98541666667</c:v>
                </c:pt>
                <c:pt idx="7180">
                  <c:v>41409.986111111109</c:v>
                </c:pt>
                <c:pt idx="7181">
                  <c:v>41409.986805555556</c:v>
                </c:pt>
                <c:pt idx="7182">
                  <c:v>41409.987500000003</c:v>
                </c:pt>
                <c:pt idx="7183">
                  <c:v>41409.988194444442</c:v>
                </c:pt>
                <c:pt idx="7184">
                  <c:v>41409.988888888889</c:v>
                </c:pt>
                <c:pt idx="7185">
                  <c:v>41409.989583333336</c:v>
                </c:pt>
                <c:pt idx="7186">
                  <c:v>41409.990277777775</c:v>
                </c:pt>
                <c:pt idx="7187">
                  <c:v>41409.990972222222</c:v>
                </c:pt>
                <c:pt idx="7188">
                  <c:v>41409.991666666669</c:v>
                </c:pt>
                <c:pt idx="7189">
                  <c:v>41409.992361111108</c:v>
                </c:pt>
                <c:pt idx="7190">
                  <c:v>41409.993055555555</c:v>
                </c:pt>
                <c:pt idx="7191">
                  <c:v>41409.993750000001</c:v>
                </c:pt>
                <c:pt idx="7192">
                  <c:v>41409.994444444441</c:v>
                </c:pt>
                <c:pt idx="7193">
                  <c:v>41409.995138888888</c:v>
                </c:pt>
                <c:pt idx="7194">
                  <c:v>41409.995833333334</c:v>
                </c:pt>
                <c:pt idx="7195">
                  <c:v>41409.996527777781</c:v>
                </c:pt>
                <c:pt idx="7196">
                  <c:v>41409.99722222222</c:v>
                </c:pt>
                <c:pt idx="7197">
                  <c:v>41409.997916666667</c:v>
                </c:pt>
                <c:pt idx="7198">
                  <c:v>41409.998611111114</c:v>
                </c:pt>
                <c:pt idx="7199">
                  <c:v>41409.999305555553</c:v>
                </c:pt>
                <c:pt idx="7200">
                  <c:v>41410</c:v>
                </c:pt>
                <c:pt idx="7201">
                  <c:v>41410.000694444447</c:v>
                </c:pt>
                <c:pt idx="7202">
                  <c:v>41410.001388888886</c:v>
                </c:pt>
                <c:pt idx="7203">
                  <c:v>41410.002083333333</c:v>
                </c:pt>
                <c:pt idx="7204">
                  <c:v>41410.00277777778</c:v>
                </c:pt>
                <c:pt idx="7205">
                  <c:v>41410.003472222219</c:v>
                </c:pt>
                <c:pt idx="7206">
                  <c:v>41410.004166666666</c:v>
                </c:pt>
                <c:pt idx="7207">
                  <c:v>41410.004861111112</c:v>
                </c:pt>
                <c:pt idx="7208">
                  <c:v>41410.005555555559</c:v>
                </c:pt>
                <c:pt idx="7209">
                  <c:v>41410.006249999999</c:v>
                </c:pt>
                <c:pt idx="7210">
                  <c:v>41410.006944444445</c:v>
                </c:pt>
                <c:pt idx="7211">
                  <c:v>41410.007638888892</c:v>
                </c:pt>
                <c:pt idx="7212">
                  <c:v>41410.008333333331</c:v>
                </c:pt>
                <c:pt idx="7213">
                  <c:v>41410.009027777778</c:v>
                </c:pt>
                <c:pt idx="7214">
                  <c:v>41410.009722222225</c:v>
                </c:pt>
                <c:pt idx="7215">
                  <c:v>41410.010416666664</c:v>
                </c:pt>
                <c:pt idx="7216">
                  <c:v>41410.011111111111</c:v>
                </c:pt>
                <c:pt idx="7217">
                  <c:v>41410.011805555558</c:v>
                </c:pt>
                <c:pt idx="7218">
                  <c:v>41410.012499999997</c:v>
                </c:pt>
                <c:pt idx="7219">
                  <c:v>41410.013194444444</c:v>
                </c:pt>
                <c:pt idx="7220">
                  <c:v>41410.013888888891</c:v>
                </c:pt>
                <c:pt idx="7221">
                  <c:v>41410.01458333333</c:v>
                </c:pt>
                <c:pt idx="7222">
                  <c:v>41410.015277777777</c:v>
                </c:pt>
                <c:pt idx="7223">
                  <c:v>41410.015972222223</c:v>
                </c:pt>
                <c:pt idx="7224">
                  <c:v>41410.01666666667</c:v>
                </c:pt>
                <c:pt idx="7225">
                  <c:v>41410.017361111109</c:v>
                </c:pt>
                <c:pt idx="7226">
                  <c:v>41410.018055555556</c:v>
                </c:pt>
                <c:pt idx="7227">
                  <c:v>41410.018750000003</c:v>
                </c:pt>
                <c:pt idx="7228">
                  <c:v>41410.019444444442</c:v>
                </c:pt>
                <c:pt idx="7229">
                  <c:v>41410.020138888889</c:v>
                </c:pt>
                <c:pt idx="7230">
                  <c:v>41410.020833333336</c:v>
                </c:pt>
                <c:pt idx="7231">
                  <c:v>41410.021527777775</c:v>
                </c:pt>
                <c:pt idx="7232">
                  <c:v>41410.022222222222</c:v>
                </c:pt>
                <c:pt idx="7233">
                  <c:v>41410.022916666669</c:v>
                </c:pt>
                <c:pt idx="7234">
                  <c:v>41410.023611111108</c:v>
                </c:pt>
                <c:pt idx="7235">
                  <c:v>41410.024305555555</c:v>
                </c:pt>
                <c:pt idx="7236">
                  <c:v>41410.025000000001</c:v>
                </c:pt>
                <c:pt idx="7237">
                  <c:v>41410.025694444441</c:v>
                </c:pt>
                <c:pt idx="7238">
                  <c:v>41410.026388888888</c:v>
                </c:pt>
                <c:pt idx="7239">
                  <c:v>41410.027083333334</c:v>
                </c:pt>
                <c:pt idx="7240">
                  <c:v>41410.027777777781</c:v>
                </c:pt>
                <c:pt idx="7241">
                  <c:v>41410.02847222222</c:v>
                </c:pt>
                <c:pt idx="7242">
                  <c:v>41410.029166666667</c:v>
                </c:pt>
                <c:pt idx="7243">
                  <c:v>41410.029861111114</c:v>
                </c:pt>
                <c:pt idx="7244">
                  <c:v>41410.030555555553</c:v>
                </c:pt>
                <c:pt idx="7245">
                  <c:v>41410.03125</c:v>
                </c:pt>
                <c:pt idx="7246">
                  <c:v>41410.031944444447</c:v>
                </c:pt>
                <c:pt idx="7247">
                  <c:v>41410.032638888886</c:v>
                </c:pt>
                <c:pt idx="7248">
                  <c:v>41410.033333333333</c:v>
                </c:pt>
                <c:pt idx="7249">
                  <c:v>41410.03402777778</c:v>
                </c:pt>
                <c:pt idx="7250">
                  <c:v>41410.034722222219</c:v>
                </c:pt>
                <c:pt idx="7251">
                  <c:v>41410.035416666666</c:v>
                </c:pt>
                <c:pt idx="7252">
                  <c:v>41410.036111111112</c:v>
                </c:pt>
                <c:pt idx="7253">
                  <c:v>41410.036805555559</c:v>
                </c:pt>
                <c:pt idx="7254">
                  <c:v>41410.037499999999</c:v>
                </c:pt>
                <c:pt idx="7255">
                  <c:v>41410.038194444445</c:v>
                </c:pt>
                <c:pt idx="7256">
                  <c:v>41410.038888888892</c:v>
                </c:pt>
                <c:pt idx="7257">
                  <c:v>41410.039583333331</c:v>
                </c:pt>
                <c:pt idx="7258">
                  <c:v>41410.040277777778</c:v>
                </c:pt>
                <c:pt idx="7259">
                  <c:v>41410.040972222225</c:v>
                </c:pt>
                <c:pt idx="7260">
                  <c:v>41410.041666666664</c:v>
                </c:pt>
                <c:pt idx="7261">
                  <c:v>41410.042361111111</c:v>
                </c:pt>
                <c:pt idx="7262">
                  <c:v>41410.043055555558</c:v>
                </c:pt>
                <c:pt idx="7263">
                  <c:v>41410.043749999997</c:v>
                </c:pt>
                <c:pt idx="7264">
                  <c:v>41410.044444444444</c:v>
                </c:pt>
                <c:pt idx="7265">
                  <c:v>41410.045138888891</c:v>
                </c:pt>
                <c:pt idx="7266">
                  <c:v>41410.04583333333</c:v>
                </c:pt>
                <c:pt idx="7267">
                  <c:v>41410.046527777777</c:v>
                </c:pt>
                <c:pt idx="7268">
                  <c:v>41410.047222222223</c:v>
                </c:pt>
                <c:pt idx="7269">
                  <c:v>41410.04791666667</c:v>
                </c:pt>
                <c:pt idx="7270">
                  <c:v>41410.048611111109</c:v>
                </c:pt>
                <c:pt idx="7271">
                  <c:v>41410.049305555556</c:v>
                </c:pt>
                <c:pt idx="7272">
                  <c:v>41410.050000000003</c:v>
                </c:pt>
                <c:pt idx="7273">
                  <c:v>41410.050694444442</c:v>
                </c:pt>
                <c:pt idx="7274">
                  <c:v>41410.051388888889</c:v>
                </c:pt>
                <c:pt idx="7275">
                  <c:v>41410.052083333336</c:v>
                </c:pt>
                <c:pt idx="7276">
                  <c:v>41410.052777777775</c:v>
                </c:pt>
                <c:pt idx="7277">
                  <c:v>41410.053472222222</c:v>
                </c:pt>
                <c:pt idx="7278">
                  <c:v>41410.054166666669</c:v>
                </c:pt>
                <c:pt idx="7279">
                  <c:v>41410.054861111108</c:v>
                </c:pt>
                <c:pt idx="7280">
                  <c:v>41410.055555555555</c:v>
                </c:pt>
                <c:pt idx="7281">
                  <c:v>41410.056250000001</c:v>
                </c:pt>
                <c:pt idx="7282">
                  <c:v>41410.056944444441</c:v>
                </c:pt>
                <c:pt idx="7283">
                  <c:v>41410.057638888888</c:v>
                </c:pt>
                <c:pt idx="7284">
                  <c:v>41410.058333333334</c:v>
                </c:pt>
                <c:pt idx="7285">
                  <c:v>41410.059027777781</c:v>
                </c:pt>
                <c:pt idx="7286">
                  <c:v>41410.05972222222</c:v>
                </c:pt>
                <c:pt idx="7287">
                  <c:v>41410.060416666667</c:v>
                </c:pt>
                <c:pt idx="7288">
                  <c:v>41410.061111111114</c:v>
                </c:pt>
                <c:pt idx="7289">
                  <c:v>41410.061805555553</c:v>
                </c:pt>
                <c:pt idx="7290">
                  <c:v>41410.0625</c:v>
                </c:pt>
                <c:pt idx="7291">
                  <c:v>41410.063194444447</c:v>
                </c:pt>
                <c:pt idx="7292">
                  <c:v>41410.063888888886</c:v>
                </c:pt>
                <c:pt idx="7293">
                  <c:v>41410.064583333333</c:v>
                </c:pt>
                <c:pt idx="7294">
                  <c:v>41410.06527777778</c:v>
                </c:pt>
                <c:pt idx="7295">
                  <c:v>41410.065972222219</c:v>
                </c:pt>
                <c:pt idx="7296">
                  <c:v>41410.066666666666</c:v>
                </c:pt>
                <c:pt idx="7297">
                  <c:v>41410.067361111112</c:v>
                </c:pt>
                <c:pt idx="7298">
                  <c:v>41410.068055555559</c:v>
                </c:pt>
                <c:pt idx="7299">
                  <c:v>41410.068749999999</c:v>
                </c:pt>
                <c:pt idx="7300">
                  <c:v>41410.069444444445</c:v>
                </c:pt>
                <c:pt idx="7301">
                  <c:v>41410.070138888892</c:v>
                </c:pt>
                <c:pt idx="7302">
                  <c:v>41410.070833333331</c:v>
                </c:pt>
                <c:pt idx="7303">
                  <c:v>41410.071527777778</c:v>
                </c:pt>
                <c:pt idx="7304">
                  <c:v>41410.072222222225</c:v>
                </c:pt>
                <c:pt idx="7305">
                  <c:v>41410.072916666664</c:v>
                </c:pt>
                <c:pt idx="7306">
                  <c:v>41410.073611111111</c:v>
                </c:pt>
                <c:pt idx="7307">
                  <c:v>41410.074305555558</c:v>
                </c:pt>
                <c:pt idx="7308">
                  <c:v>41410.074999999997</c:v>
                </c:pt>
                <c:pt idx="7309">
                  <c:v>41410.075694444444</c:v>
                </c:pt>
                <c:pt idx="7310">
                  <c:v>41410.076388888891</c:v>
                </c:pt>
                <c:pt idx="7311">
                  <c:v>41410.07708333333</c:v>
                </c:pt>
                <c:pt idx="7312">
                  <c:v>41410.077777777777</c:v>
                </c:pt>
                <c:pt idx="7313">
                  <c:v>41410.078472222223</c:v>
                </c:pt>
                <c:pt idx="7314">
                  <c:v>41410.07916666667</c:v>
                </c:pt>
                <c:pt idx="7315">
                  <c:v>41410.079861111109</c:v>
                </c:pt>
                <c:pt idx="7316">
                  <c:v>41410.080555555556</c:v>
                </c:pt>
                <c:pt idx="7317">
                  <c:v>41410.081250000003</c:v>
                </c:pt>
                <c:pt idx="7318">
                  <c:v>41410.081944444442</c:v>
                </c:pt>
                <c:pt idx="7319">
                  <c:v>41410.082638888889</c:v>
                </c:pt>
                <c:pt idx="7320">
                  <c:v>41410.083333333336</c:v>
                </c:pt>
                <c:pt idx="7321">
                  <c:v>41410.084027777775</c:v>
                </c:pt>
                <c:pt idx="7322">
                  <c:v>41410.084722222222</c:v>
                </c:pt>
                <c:pt idx="7323">
                  <c:v>41410.085416666669</c:v>
                </c:pt>
                <c:pt idx="7324">
                  <c:v>41410.086111111108</c:v>
                </c:pt>
                <c:pt idx="7325">
                  <c:v>41410.086805555555</c:v>
                </c:pt>
                <c:pt idx="7326">
                  <c:v>41410.087500000001</c:v>
                </c:pt>
                <c:pt idx="7327">
                  <c:v>41410.088194444441</c:v>
                </c:pt>
                <c:pt idx="7328">
                  <c:v>41410.088888888888</c:v>
                </c:pt>
                <c:pt idx="7329">
                  <c:v>41410.089583333334</c:v>
                </c:pt>
                <c:pt idx="7330">
                  <c:v>41410.090277777781</c:v>
                </c:pt>
                <c:pt idx="7331">
                  <c:v>41410.09097222222</c:v>
                </c:pt>
                <c:pt idx="7332">
                  <c:v>41410.091666666667</c:v>
                </c:pt>
                <c:pt idx="7333">
                  <c:v>41410.092361111114</c:v>
                </c:pt>
                <c:pt idx="7334">
                  <c:v>41410.093055555553</c:v>
                </c:pt>
                <c:pt idx="7335">
                  <c:v>41410.09375</c:v>
                </c:pt>
                <c:pt idx="7336">
                  <c:v>41410.094444444447</c:v>
                </c:pt>
                <c:pt idx="7337">
                  <c:v>41410.095138888886</c:v>
                </c:pt>
                <c:pt idx="7338">
                  <c:v>41410.095833333333</c:v>
                </c:pt>
                <c:pt idx="7339">
                  <c:v>41410.09652777778</c:v>
                </c:pt>
                <c:pt idx="7340">
                  <c:v>41410.097222222219</c:v>
                </c:pt>
                <c:pt idx="7341">
                  <c:v>41410.097916666666</c:v>
                </c:pt>
                <c:pt idx="7342">
                  <c:v>41410.098611111112</c:v>
                </c:pt>
                <c:pt idx="7343">
                  <c:v>41410.099305555559</c:v>
                </c:pt>
                <c:pt idx="7344">
                  <c:v>41410.1</c:v>
                </c:pt>
                <c:pt idx="7345">
                  <c:v>41410.100694444445</c:v>
                </c:pt>
                <c:pt idx="7346">
                  <c:v>41410.101388888892</c:v>
                </c:pt>
                <c:pt idx="7347">
                  <c:v>41410.102083333331</c:v>
                </c:pt>
                <c:pt idx="7348">
                  <c:v>41410.102777777778</c:v>
                </c:pt>
                <c:pt idx="7349">
                  <c:v>41410.103472222225</c:v>
                </c:pt>
                <c:pt idx="7350">
                  <c:v>41410.104166666664</c:v>
                </c:pt>
                <c:pt idx="7351">
                  <c:v>41410.104861111111</c:v>
                </c:pt>
                <c:pt idx="7352">
                  <c:v>41410.105555555558</c:v>
                </c:pt>
                <c:pt idx="7353">
                  <c:v>41410.106249999997</c:v>
                </c:pt>
                <c:pt idx="7354">
                  <c:v>41410.106944444444</c:v>
                </c:pt>
                <c:pt idx="7355">
                  <c:v>41410.107638888891</c:v>
                </c:pt>
                <c:pt idx="7356">
                  <c:v>41410.10833333333</c:v>
                </c:pt>
                <c:pt idx="7357">
                  <c:v>41410.109027777777</c:v>
                </c:pt>
                <c:pt idx="7358">
                  <c:v>41410.109722222223</c:v>
                </c:pt>
                <c:pt idx="7359">
                  <c:v>41410.11041666667</c:v>
                </c:pt>
                <c:pt idx="7360">
                  <c:v>41410.111111111109</c:v>
                </c:pt>
                <c:pt idx="7361">
                  <c:v>41410.111805555556</c:v>
                </c:pt>
                <c:pt idx="7362">
                  <c:v>41410.112500000003</c:v>
                </c:pt>
                <c:pt idx="7363">
                  <c:v>41410.113194444442</c:v>
                </c:pt>
                <c:pt idx="7364">
                  <c:v>41410.113888888889</c:v>
                </c:pt>
                <c:pt idx="7365">
                  <c:v>41410.114583333336</c:v>
                </c:pt>
                <c:pt idx="7366">
                  <c:v>41410.115277777775</c:v>
                </c:pt>
                <c:pt idx="7367">
                  <c:v>41410.115972222222</c:v>
                </c:pt>
                <c:pt idx="7368">
                  <c:v>41410.116666666669</c:v>
                </c:pt>
                <c:pt idx="7369">
                  <c:v>41410.117361111108</c:v>
                </c:pt>
                <c:pt idx="7370">
                  <c:v>41410.118055555555</c:v>
                </c:pt>
                <c:pt idx="7371">
                  <c:v>41410.118750000001</c:v>
                </c:pt>
                <c:pt idx="7372">
                  <c:v>41410.119444444441</c:v>
                </c:pt>
                <c:pt idx="7373">
                  <c:v>41410.120138888888</c:v>
                </c:pt>
                <c:pt idx="7374">
                  <c:v>41410.120833333334</c:v>
                </c:pt>
                <c:pt idx="7375">
                  <c:v>41410.121527777781</c:v>
                </c:pt>
                <c:pt idx="7376">
                  <c:v>41410.12222222222</c:v>
                </c:pt>
                <c:pt idx="7377">
                  <c:v>41410.122916666667</c:v>
                </c:pt>
                <c:pt idx="7378">
                  <c:v>41410.123611111114</c:v>
                </c:pt>
                <c:pt idx="7379">
                  <c:v>41410.124305555553</c:v>
                </c:pt>
                <c:pt idx="7380">
                  <c:v>41410.125</c:v>
                </c:pt>
                <c:pt idx="7381">
                  <c:v>41410.125694444447</c:v>
                </c:pt>
                <c:pt idx="7382">
                  <c:v>41410.126388888886</c:v>
                </c:pt>
                <c:pt idx="7383">
                  <c:v>41410.127083333333</c:v>
                </c:pt>
                <c:pt idx="7384">
                  <c:v>41410.12777777778</c:v>
                </c:pt>
                <c:pt idx="7385">
                  <c:v>41410.128472222219</c:v>
                </c:pt>
                <c:pt idx="7386">
                  <c:v>41410.129166666666</c:v>
                </c:pt>
                <c:pt idx="7387">
                  <c:v>41410.129861111112</c:v>
                </c:pt>
                <c:pt idx="7388">
                  <c:v>41410.130555555559</c:v>
                </c:pt>
                <c:pt idx="7389">
                  <c:v>41410.131249999999</c:v>
                </c:pt>
                <c:pt idx="7390">
                  <c:v>41410.131944444445</c:v>
                </c:pt>
                <c:pt idx="7391">
                  <c:v>41410.132638888892</c:v>
                </c:pt>
                <c:pt idx="7392">
                  <c:v>41410.133333333331</c:v>
                </c:pt>
                <c:pt idx="7393">
                  <c:v>41410.134027777778</c:v>
                </c:pt>
                <c:pt idx="7394">
                  <c:v>41410.134722222225</c:v>
                </c:pt>
                <c:pt idx="7395">
                  <c:v>41410.135416666664</c:v>
                </c:pt>
                <c:pt idx="7396">
                  <c:v>41410.136111111111</c:v>
                </c:pt>
                <c:pt idx="7397">
                  <c:v>41410.136805555558</c:v>
                </c:pt>
                <c:pt idx="7398">
                  <c:v>41410.137499999997</c:v>
                </c:pt>
                <c:pt idx="7399">
                  <c:v>41410.138194444444</c:v>
                </c:pt>
                <c:pt idx="7400">
                  <c:v>41410.138888888891</c:v>
                </c:pt>
                <c:pt idx="7401">
                  <c:v>41410.13958333333</c:v>
                </c:pt>
                <c:pt idx="7402">
                  <c:v>41410.140277777777</c:v>
                </c:pt>
                <c:pt idx="7403">
                  <c:v>41410.140972222223</c:v>
                </c:pt>
                <c:pt idx="7404">
                  <c:v>41410.14166666667</c:v>
                </c:pt>
                <c:pt idx="7405">
                  <c:v>41410.142361111109</c:v>
                </c:pt>
                <c:pt idx="7406">
                  <c:v>41410.143055555556</c:v>
                </c:pt>
                <c:pt idx="7407">
                  <c:v>41410.143750000003</c:v>
                </c:pt>
                <c:pt idx="7408">
                  <c:v>41410.144444444442</c:v>
                </c:pt>
                <c:pt idx="7409">
                  <c:v>41410.145138888889</c:v>
                </c:pt>
                <c:pt idx="7410">
                  <c:v>41410.145833333336</c:v>
                </c:pt>
                <c:pt idx="7411">
                  <c:v>41410.146527777775</c:v>
                </c:pt>
                <c:pt idx="7412">
                  <c:v>41410.147222222222</c:v>
                </c:pt>
                <c:pt idx="7413">
                  <c:v>41410.147916666669</c:v>
                </c:pt>
                <c:pt idx="7414">
                  <c:v>41410.148611111108</c:v>
                </c:pt>
                <c:pt idx="7415">
                  <c:v>41410.149305555555</c:v>
                </c:pt>
                <c:pt idx="7416">
                  <c:v>41410.15</c:v>
                </c:pt>
                <c:pt idx="7417">
                  <c:v>41410.150694444441</c:v>
                </c:pt>
                <c:pt idx="7418">
                  <c:v>41410.151388888888</c:v>
                </c:pt>
                <c:pt idx="7419">
                  <c:v>41410.152083333334</c:v>
                </c:pt>
                <c:pt idx="7420">
                  <c:v>41410.152777777781</c:v>
                </c:pt>
                <c:pt idx="7421">
                  <c:v>41410.15347222222</c:v>
                </c:pt>
                <c:pt idx="7422">
                  <c:v>41410.154166666667</c:v>
                </c:pt>
                <c:pt idx="7423">
                  <c:v>41410.154861111114</c:v>
                </c:pt>
                <c:pt idx="7424">
                  <c:v>41410.155555555553</c:v>
                </c:pt>
                <c:pt idx="7425">
                  <c:v>41410.15625</c:v>
                </c:pt>
                <c:pt idx="7426">
                  <c:v>41410.156944444447</c:v>
                </c:pt>
                <c:pt idx="7427">
                  <c:v>41410.157638888886</c:v>
                </c:pt>
                <c:pt idx="7428">
                  <c:v>41410.158333333333</c:v>
                </c:pt>
                <c:pt idx="7429">
                  <c:v>41410.15902777778</c:v>
                </c:pt>
                <c:pt idx="7430">
                  <c:v>41410.159722222219</c:v>
                </c:pt>
                <c:pt idx="7431">
                  <c:v>41410.160416666666</c:v>
                </c:pt>
                <c:pt idx="7432">
                  <c:v>41410.161111111112</c:v>
                </c:pt>
                <c:pt idx="7433">
                  <c:v>41410.161805555559</c:v>
                </c:pt>
                <c:pt idx="7434">
                  <c:v>41410.162499999999</c:v>
                </c:pt>
                <c:pt idx="7435">
                  <c:v>41410.163194444445</c:v>
                </c:pt>
                <c:pt idx="7436">
                  <c:v>41410.163888888892</c:v>
                </c:pt>
                <c:pt idx="7437">
                  <c:v>41410.164583333331</c:v>
                </c:pt>
                <c:pt idx="7438">
                  <c:v>41410.165277777778</c:v>
                </c:pt>
                <c:pt idx="7439">
                  <c:v>41410.165972222225</c:v>
                </c:pt>
                <c:pt idx="7440">
                  <c:v>41410.166666666664</c:v>
                </c:pt>
                <c:pt idx="7441">
                  <c:v>41410.167361111111</c:v>
                </c:pt>
                <c:pt idx="7442">
                  <c:v>41410.168055555558</c:v>
                </c:pt>
                <c:pt idx="7443">
                  <c:v>41410.168749999997</c:v>
                </c:pt>
                <c:pt idx="7444">
                  <c:v>41410.169444444444</c:v>
                </c:pt>
                <c:pt idx="7445">
                  <c:v>41410.170138888891</c:v>
                </c:pt>
                <c:pt idx="7446">
                  <c:v>41410.17083333333</c:v>
                </c:pt>
                <c:pt idx="7447">
                  <c:v>41410.171527777777</c:v>
                </c:pt>
                <c:pt idx="7448">
                  <c:v>41410.172222222223</c:v>
                </c:pt>
                <c:pt idx="7449">
                  <c:v>41410.17291666667</c:v>
                </c:pt>
                <c:pt idx="7450">
                  <c:v>41410.173611111109</c:v>
                </c:pt>
                <c:pt idx="7451">
                  <c:v>41410.174305555556</c:v>
                </c:pt>
                <c:pt idx="7452">
                  <c:v>41410.175000000003</c:v>
                </c:pt>
                <c:pt idx="7453">
                  <c:v>41410.175694444442</c:v>
                </c:pt>
                <c:pt idx="7454">
                  <c:v>41410.176388888889</c:v>
                </c:pt>
                <c:pt idx="7455">
                  <c:v>41410.177083333336</c:v>
                </c:pt>
                <c:pt idx="7456">
                  <c:v>41410.177777777775</c:v>
                </c:pt>
                <c:pt idx="7457">
                  <c:v>41410.178472222222</c:v>
                </c:pt>
                <c:pt idx="7458">
                  <c:v>41410.179166666669</c:v>
                </c:pt>
                <c:pt idx="7459">
                  <c:v>41410.179861111108</c:v>
                </c:pt>
                <c:pt idx="7460">
                  <c:v>41410.180555555555</c:v>
                </c:pt>
                <c:pt idx="7461">
                  <c:v>41410.181250000001</c:v>
                </c:pt>
                <c:pt idx="7462">
                  <c:v>41410.181944444441</c:v>
                </c:pt>
                <c:pt idx="7463">
                  <c:v>41410.182638888888</c:v>
                </c:pt>
                <c:pt idx="7464">
                  <c:v>41410.183333333334</c:v>
                </c:pt>
                <c:pt idx="7465">
                  <c:v>41410.184027777781</c:v>
                </c:pt>
                <c:pt idx="7466">
                  <c:v>41410.18472222222</c:v>
                </c:pt>
                <c:pt idx="7467">
                  <c:v>41410.185416666667</c:v>
                </c:pt>
                <c:pt idx="7468">
                  <c:v>41410.186111111114</c:v>
                </c:pt>
                <c:pt idx="7469">
                  <c:v>41410.186805555553</c:v>
                </c:pt>
                <c:pt idx="7470">
                  <c:v>41410.1875</c:v>
                </c:pt>
                <c:pt idx="7471">
                  <c:v>41410.188194444447</c:v>
                </c:pt>
                <c:pt idx="7472">
                  <c:v>41410.188888888886</c:v>
                </c:pt>
                <c:pt idx="7473">
                  <c:v>41410.189583333333</c:v>
                </c:pt>
                <c:pt idx="7474">
                  <c:v>41410.19027777778</c:v>
                </c:pt>
                <c:pt idx="7475">
                  <c:v>41410.190972222219</c:v>
                </c:pt>
                <c:pt idx="7476">
                  <c:v>41410.191666666666</c:v>
                </c:pt>
                <c:pt idx="7477">
                  <c:v>41410.192361111112</c:v>
                </c:pt>
                <c:pt idx="7478">
                  <c:v>41410.193055555559</c:v>
                </c:pt>
                <c:pt idx="7479">
                  <c:v>41410.193749999999</c:v>
                </c:pt>
                <c:pt idx="7480">
                  <c:v>41410.194444444445</c:v>
                </c:pt>
                <c:pt idx="7481">
                  <c:v>41410.195138888892</c:v>
                </c:pt>
                <c:pt idx="7482">
                  <c:v>41410.195833333331</c:v>
                </c:pt>
                <c:pt idx="7483">
                  <c:v>41410.196527777778</c:v>
                </c:pt>
                <c:pt idx="7484">
                  <c:v>41410.197222222225</c:v>
                </c:pt>
                <c:pt idx="7485">
                  <c:v>41410.197916666664</c:v>
                </c:pt>
                <c:pt idx="7486">
                  <c:v>41410.198611111111</c:v>
                </c:pt>
                <c:pt idx="7487">
                  <c:v>41410.199305555558</c:v>
                </c:pt>
                <c:pt idx="7488">
                  <c:v>41410.199999999997</c:v>
                </c:pt>
                <c:pt idx="7489">
                  <c:v>41410.200694444444</c:v>
                </c:pt>
                <c:pt idx="7490">
                  <c:v>41410.201388888891</c:v>
                </c:pt>
                <c:pt idx="7491">
                  <c:v>41410.20208333333</c:v>
                </c:pt>
                <c:pt idx="7492">
                  <c:v>41410.202777777777</c:v>
                </c:pt>
                <c:pt idx="7493">
                  <c:v>41410.203472222223</c:v>
                </c:pt>
                <c:pt idx="7494">
                  <c:v>41410.20416666667</c:v>
                </c:pt>
                <c:pt idx="7495">
                  <c:v>41410.204861111109</c:v>
                </c:pt>
                <c:pt idx="7496">
                  <c:v>41410.205555555556</c:v>
                </c:pt>
                <c:pt idx="7497">
                  <c:v>41410.206250000003</c:v>
                </c:pt>
                <c:pt idx="7498">
                  <c:v>41410.206944444442</c:v>
                </c:pt>
                <c:pt idx="7499">
                  <c:v>41410.207638888889</c:v>
                </c:pt>
                <c:pt idx="7500">
                  <c:v>41410.208333333336</c:v>
                </c:pt>
                <c:pt idx="7501">
                  <c:v>41410.209027777775</c:v>
                </c:pt>
                <c:pt idx="7502">
                  <c:v>41410.209722222222</c:v>
                </c:pt>
                <c:pt idx="7503">
                  <c:v>41410.210416666669</c:v>
                </c:pt>
                <c:pt idx="7504">
                  <c:v>41410.211111111108</c:v>
                </c:pt>
                <c:pt idx="7505">
                  <c:v>41410.211805555555</c:v>
                </c:pt>
                <c:pt idx="7506">
                  <c:v>41410.212500000001</c:v>
                </c:pt>
                <c:pt idx="7507">
                  <c:v>41410.213194444441</c:v>
                </c:pt>
                <c:pt idx="7508">
                  <c:v>41410.213888888888</c:v>
                </c:pt>
                <c:pt idx="7509">
                  <c:v>41410.214583333334</c:v>
                </c:pt>
                <c:pt idx="7510">
                  <c:v>41410.215277777781</c:v>
                </c:pt>
                <c:pt idx="7511">
                  <c:v>41410.21597222222</c:v>
                </c:pt>
                <c:pt idx="7512">
                  <c:v>41410.216666666667</c:v>
                </c:pt>
                <c:pt idx="7513">
                  <c:v>41410.217361111114</c:v>
                </c:pt>
                <c:pt idx="7514">
                  <c:v>41410.218055555553</c:v>
                </c:pt>
                <c:pt idx="7515">
                  <c:v>41410.21875</c:v>
                </c:pt>
                <c:pt idx="7516">
                  <c:v>41410.219444444447</c:v>
                </c:pt>
                <c:pt idx="7517">
                  <c:v>41410.220138888886</c:v>
                </c:pt>
                <c:pt idx="7518">
                  <c:v>41410.220833333333</c:v>
                </c:pt>
                <c:pt idx="7519">
                  <c:v>41410.22152777778</c:v>
                </c:pt>
                <c:pt idx="7520">
                  <c:v>41410.222222222219</c:v>
                </c:pt>
                <c:pt idx="7521">
                  <c:v>41410.222916666666</c:v>
                </c:pt>
                <c:pt idx="7522">
                  <c:v>41410.223611111112</c:v>
                </c:pt>
                <c:pt idx="7523">
                  <c:v>41410.224305555559</c:v>
                </c:pt>
                <c:pt idx="7524">
                  <c:v>41410.224999999999</c:v>
                </c:pt>
                <c:pt idx="7525">
                  <c:v>41410.225694444445</c:v>
                </c:pt>
                <c:pt idx="7526">
                  <c:v>41410.226388888892</c:v>
                </c:pt>
                <c:pt idx="7527">
                  <c:v>41410.227083333331</c:v>
                </c:pt>
                <c:pt idx="7528">
                  <c:v>41410.227777777778</c:v>
                </c:pt>
                <c:pt idx="7529">
                  <c:v>41410.228472222225</c:v>
                </c:pt>
                <c:pt idx="7530">
                  <c:v>41410.229166666664</c:v>
                </c:pt>
                <c:pt idx="7531">
                  <c:v>41410.229861111111</c:v>
                </c:pt>
                <c:pt idx="7532">
                  <c:v>41410.230555555558</c:v>
                </c:pt>
                <c:pt idx="7533">
                  <c:v>41410.231249999997</c:v>
                </c:pt>
                <c:pt idx="7534">
                  <c:v>41410.231944444444</c:v>
                </c:pt>
                <c:pt idx="7535">
                  <c:v>41410.232638888891</c:v>
                </c:pt>
                <c:pt idx="7536">
                  <c:v>41410.23333333333</c:v>
                </c:pt>
                <c:pt idx="7537">
                  <c:v>41410.234027777777</c:v>
                </c:pt>
                <c:pt idx="7538">
                  <c:v>41410.234722222223</c:v>
                </c:pt>
                <c:pt idx="7539">
                  <c:v>41410.23541666667</c:v>
                </c:pt>
                <c:pt idx="7540">
                  <c:v>41410.236111111109</c:v>
                </c:pt>
                <c:pt idx="7541">
                  <c:v>41410.236805555556</c:v>
                </c:pt>
                <c:pt idx="7542">
                  <c:v>41410.237500000003</c:v>
                </c:pt>
                <c:pt idx="7543">
                  <c:v>41410.238194444442</c:v>
                </c:pt>
                <c:pt idx="7544">
                  <c:v>41410.238888888889</c:v>
                </c:pt>
                <c:pt idx="7545">
                  <c:v>41410.239583333336</c:v>
                </c:pt>
                <c:pt idx="7546">
                  <c:v>41410.240277777775</c:v>
                </c:pt>
                <c:pt idx="7547">
                  <c:v>41410.240972222222</c:v>
                </c:pt>
                <c:pt idx="7548">
                  <c:v>41410.241666666669</c:v>
                </c:pt>
                <c:pt idx="7549">
                  <c:v>41410.242361111108</c:v>
                </c:pt>
                <c:pt idx="7550">
                  <c:v>41410.243055555555</c:v>
                </c:pt>
                <c:pt idx="7551">
                  <c:v>41410.243750000001</c:v>
                </c:pt>
                <c:pt idx="7552">
                  <c:v>41410.244444444441</c:v>
                </c:pt>
                <c:pt idx="7553">
                  <c:v>41410.245138888888</c:v>
                </c:pt>
                <c:pt idx="7554">
                  <c:v>41410.245833333334</c:v>
                </c:pt>
                <c:pt idx="7555">
                  <c:v>41410.246527777781</c:v>
                </c:pt>
                <c:pt idx="7556">
                  <c:v>41410.24722222222</c:v>
                </c:pt>
                <c:pt idx="7557">
                  <c:v>41410.247916666667</c:v>
                </c:pt>
                <c:pt idx="7558">
                  <c:v>41410.248611111114</c:v>
                </c:pt>
                <c:pt idx="7559">
                  <c:v>41410.249305555553</c:v>
                </c:pt>
                <c:pt idx="7560">
                  <c:v>41410.25</c:v>
                </c:pt>
                <c:pt idx="7561">
                  <c:v>41410.250694444447</c:v>
                </c:pt>
                <c:pt idx="7562">
                  <c:v>41410.251388888886</c:v>
                </c:pt>
                <c:pt idx="7563">
                  <c:v>41410.252083333333</c:v>
                </c:pt>
                <c:pt idx="7564">
                  <c:v>41410.25277777778</c:v>
                </c:pt>
                <c:pt idx="7565">
                  <c:v>41410.253472222219</c:v>
                </c:pt>
                <c:pt idx="7566">
                  <c:v>41410.254166666666</c:v>
                </c:pt>
                <c:pt idx="7567">
                  <c:v>41410.254861111112</c:v>
                </c:pt>
                <c:pt idx="7568">
                  <c:v>41410.255555555559</c:v>
                </c:pt>
                <c:pt idx="7569">
                  <c:v>41410.256249999999</c:v>
                </c:pt>
                <c:pt idx="7570">
                  <c:v>41410.256944444445</c:v>
                </c:pt>
                <c:pt idx="7571">
                  <c:v>41410.257638888892</c:v>
                </c:pt>
                <c:pt idx="7572">
                  <c:v>41410.258333333331</c:v>
                </c:pt>
                <c:pt idx="7573">
                  <c:v>41410.259027777778</c:v>
                </c:pt>
                <c:pt idx="7574">
                  <c:v>41410.259722222225</c:v>
                </c:pt>
                <c:pt idx="7575">
                  <c:v>41410.260416666664</c:v>
                </c:pt>
                <c:pt idx="7576">
                  <c:v>41410.261111111111</c:v>
                </c:pt>
                <c:pt idx="7577">
                  <c:v>41410.261805555558</c:v>
                </c:pt>
                <c:pt idx="7578">
                  <c:v>41410.262499999997</c:v>
                </c:pt>
                <c:pt idx="7579">
                  <c:v>41410.263194444444</c:v>
                </c:pt>
                <c:pt idx="7580">
                  <c:v>41410.263888888891</c:v>
                </c:pt>
                <c:pt idx="7581">
                  <c:v>41410.26458333333</c:v>
                </c:pt>
                <c:pt idx="7582">
                  <c:v>41410.265277777777</c:v>
                </c:pt>
                <c:pt idx="7583">
                  <c:v>41410.265972222223</c:v>
                </c:pt>
                <c:pt idx="7584">
                  <c:v>41410.26666666667</c:v>
                </c:pt>
                <c:pt idx="7585">
                  <c:v>41410.267361111109</c:v>
                </c:pt>
                <c:pt idx="7586">
                  <c:v>41410.268055555556</c:v>
                </c:pt>
                <c:pt idx="7587">
                  <c:v>41410.268750000003</c:v>
                </c:pt>
                <c:pt idx="7588">
                  <c:v>41410.269444444442</c:v>
                </c:pt>
                <c:pt idx="7589">
                  <c:v>41410.270138888889</c:v>
                </c:pt>
                <c:pt idx="7590">
                  <c:v>41410.270833333336</c:v>
                </c:pt>
                <c:pt idx="7591">
                  <c:v>41410.271527777775</c:v>
                </c:pt>
                <c:pt idx="7592">
                  <c:v>41410.272222222222</c:v>
                </c:pt>
                <c:pt idx="7593">
                  <c:v>41410.272916666669</c:v>
                </c:pt>
                <c:pt idx="7594">
                  <c:v>41410.273611111108</c:v>
                </c:pt>
                <c:pt idx="7595">
                  <c:v>41410.274305555555</c:v>
                </c:pt>
                <c:pt idx="7596">
                  <c:v>41410.275000000001</c:v>
                </c:pt>
                <c:pt idx="7597">
                  <c:v>41410.275694444441</c:v>
                </c:pt>
                <c:pt idx="7598">
                  <c:v>41410.276388888888</c:v>
                </c:pt>
                <c:pt idx="7599">
                  <c:v>41410.277083333334</c:v>
                </c:pt>
                <c:pt idx="7600">
                  <c:v>41410.277777777781</c:v>
                </c:pt>
                <c:pt idx="7601">
                  <c:v>41410.27847222222</c:v>
                </c:pt>
                <c:pt idx="7602">
                  <c:v>41410.279166666667</c:v>
                </c:pt>
                <c:pt idx="7603">
                  <c:v>41410.279861111114</c:v>
                </c:pt>
                <c:pt idx="7604">
                  <c:v>41410.280555555553</c:v>
                </c:pt>
                <c:pt idx="7605">
                  <c:v>41410.28125</c:v>
                </c:pt>
                <c:pt idx="7606">
                  <c:v>41410.281944444447</c:v>
                </c:pt>
                <c:pt idx="7607">
                  <c:v>41410.282638888886</c:v>
                </c:pt>
                <c:pt idx="7608">
                  <c:v>41410.283333333333</c:v>
                </c:pt>
                <c:pt idx="7609">
                  <c:v>41410.28402777778</c:v>
                </c:pt>
                <c:pt idx="7610">
                  <c:v>41410.284722222219</c:v>
                </c:pt>
                <c:pt idx="7611">
                  <c:v>41410.285416666666</c:v>
                </c:pt>
                <c:pt idx="7612">
                  <c:v>41410.286111111112</c:v>
                </c:pt>
                <c:pt idx="7613">
                  <c:v>41410.286805555559</c:v>
                </c:pt>
                <c:pt idx="7614">
                  <c:v>41410.287499999999</c:v>
                </c:pt>
                <c:pt idx="7615">
                  <c:v>41410.288194444445</c:v>
                </c:pt>
                <c:pt idx="7616">
                  <c:v>41410.288888888892</c:v>
                </c:pt>
                <c:pt idx="7617">
                  <c:v>41410.289583333331</c:v>
                </c:pt>
                <c:pt idx="7618">
                  <c:v>41410.290277777778</c:v>
                </c:pt>
                <c:pt idx="7619">
                  <c:v>41410.290972222225</c:v>
                </c:pt>
                <c:pt idx="7620">
                  <c:v>41410.291666666664</c:v>
                </c:pt>
                <c:pt idx="7621">
                  <c:v>41410.292361111111</c:v>
                </c:pt>
                <c:pt idx="7622">
                  <c:v>41410.293055555558</c:v>
                </c:pt>
                <c:pt idx="7623">
                  <c:v>41410.293749999997</c:v>
                </c:pt>
                <c:pt idx="7624">
                  <c:v>41410.294444444444</c:v>
                </c:pt>
                <c:pt idx="7625">
                  <c:v>41410.295138888891</c:v>
                </c:pt>
                <c:pt idx="7626">
                  <c:v>41410.29583333333</c:v>
                </c:pt>
                <c:pt idx="7627">
                  <c:v>41410.296527777777</c:v>
                </c:pt>
                <c:pt idx="7628">
                  <c:v>41410.297222222223</c:v>
                </c:pt>
                <c:pt idx="7629">
                  <c:v>41410.29791666667</c:v>
                </c:pt>
                <c:pt idx="7630">
                  <c:v>41410.298611111109</c:v>
                </c:pt>
                <c:pt idx="7631">
                  <c:v>41410.299305555556</c:v>
                </c:pt>
                <c:pt idx="7632">
                  <c:v>41410.300000000003</c:v>
                </c:pt>
                <c:pt idx="7633">
                  <c:v>41410.300694444442</c:v>
                </c:pt>
                <c:pt idx="7634">
                  <c:v>41410.301388888889</c:v>
                </c:pt>
                <c:pt idx="7635">
                  <c:v>41410.302083333336</c:v>
                </c:pt>
                <c:pt idx="7636">
                  <c:v>41410.302777777775</c:v>
                </c:pt>
                <c:pt idx="7637">
                  <c:v>41410.303472222222</c:v>
                </c:pt>
                <c:pt idx="7638">
                  <c:v>41410.304166666669</c:v>
                </c:pt>
                <c:pt idx="7639">
                  <c:v>41410.304861111108</c:v>
                </c:pt>
                <c:pt idx="7640">
                  <c:v>41410.305555555555</c:v>
                </c:pt>
                <c:pt idx="7641">
                  <c:v>41410.306250000001</c:v>
                </c:pt>
                <c:pt idx="7642">
                  <c:v>41410.306944444441</c:v>
                </c:pt>
                <c:pt idx="7643">
                  <c:v>41410.307638888888</c:v>
                </c:pt>
                <c:pt idx="7644">
                  <c:v>41410.308333333334</c:v>
                </c:pt>
                <c:pt idx="7645">
                  <c:v>41410.309027777781</c:v>
                </c:pt>
                <c:pt idx="7646">
                  <c:v>41410.30972222222</c:v>
                </c:pt>
                <c:pt idx="7647">
                  <c:v>41410.310416666667</c:v>
                </c:pt>
                <c:pt idx="7648">
                  <c:v>41410.311111111114</c:v>
                </c:pt>
                <c:pt idx="7649">
                  <c:v>41410.311805555553</c:v>
                </c:pt>
                <c:pt idx="7650">
                  <c:v>41410.3125</c:v>
                </c:pt>
                <c:pt idx="7651">
                  <c:v>41410.313194444447</c:v>
                </c:pt>
                <c:pt idx="7652">
                  <c:v>41410.313888888886</c:v>
                </c:pt>
                <c:pt idx="7653">
                  <c:v>41410.314583333333</c:v>
                </c:pt>
                <c:pt idx="7654">
                  <c:v>41410.31527777778</c:v>
                </c:pt>
                <c:pt idx="7655">
                  <c:v>41410.315972222219</c:v>
                </c:pt>
                <c:pt idx="7656">
                  <c:v>41410.316666666666</c:v>
                </c:pt>
                <c:pt idx="7657">
                  <c:v>41410.317361111112</c:v>
                </c:pt>
                <c:pt idx="7658">
                  <c:v>41410.318055555559</c:v>
                </c:pt>
                <c:pt idx="7659">
                  <c:v>41410.318749999999</c:v>
                </c:pt>
                <c:pt idx="7660">
                  <c:v>41410.319444444445</c:v>
                </c:pt>
                <c:pt idx="7661">
                  <c:v>41410.320138888892</c:v>
                </c:pt>
                <c:pt idx="7662">
                  <c:v>41410.320833333331</c:v>
                </c:pt>
                <c:pt idx="7663">
                  <c:v>41410.321527777778</c:v>
                </c:pt>
                <c:pt idx="7664">
                  <c:v>41410.322222222225</c:v>
                </c:pt>
                <c:pt idx="7665">
                  <c:v>41410.322916666664</c:v>
                </c:pt>
                <c:pt idx="7666">
                  <c:v>41410.323611111111</c:v>
                </c:pt>
                <c:pt idx="7667">
                  <c:v>41410.324305555558</c:v>
                </c:pt>
                <c:pt idx="7668">
                  <c:v>41410.324999999997</c:v>
                </c:pt>
                <c:pt idx="7669">
                  <c:v>41410.325694444444</c:v>
                </c:pt>
                <c:pt idx="7670">
                  <c:v>41410.326388888891</c:v>
                </c:pt>
                <c:pt idx="7671">
                  <c:v>41410.32708333333</c:v>
                </c:pt>
                <c:pt idx="7672">
                  <c:v>41410.327777777777</c:v>
                </c:pt>
                <c:pt idx="7673">
                  <c:v>41410.328472222223</c:v>
                </c:pt>
                <c:pt idx="7674">
                  <c:v>41410.32916666667</c:v>
                </c:pt>
                <c:pt idx="7675">
                  <c:v>41410.329861111109</c:v>
                </c:pt>
                <c:pt idx="7676">
                  <c:v>41410.330555555556</c:v>
                </c:pt>
                <c:pt idx="7677">
                  <c:v>41410.331250000003</c:v>
                </c:pt>
                <c:pt idx="7678">
                  <c:v>41410.331944444442</c:v>
                </c:pt>
                <c:pt idx="7679">
                  <c:v>41410.332638888889</c:v>
                </c:pt>
                <c:pt idx="7680">
                  <c:v>41410.333333333336</c:v>
                </c:pt>
                <c:pt idx="7681">
                  <c:v>41410.334027777775</c:v>
                </c:pt>
                <c:pt idx="7682">
                  <c:v>41410.334722222222</c:v>
                </c:pt>
                <c:pt idx="7683">
                  <c:v>41410.335416666669</c:v>
                </c:pt>
                <c:pt idx="7684">
                  <c:v>41410.336111111108</c:v>
                </c:pt>
                <c:pt idx="7685">
                  <c:v>41410.336805555555</c:v>
                </c:pt>
                <c:pt idx="7686">
                  <c:v>41410.337500000001</c:v>
                </c:pt>
                <c:pt idx="7687">
                  <c:v>41410.338194444441</c:v>
                </c:pt>
                <c:pt idx="7688">
                  <c:v>41410.338888888888</c:v>
                </c:pt>
                <c:pt idx="7689">
                  <c:v>41410.339583333334</c:v>
                </c:pt>
                <c:pt idx="7690">
                  <c:v>41410.340277777781</c:v>
                </c:pt>
                <c:pt idx="7691">
                  <c:v>41410.34097222222</c:v>
                </c:pt>
                <c:pt idx="7692">
                  <c:v>41410.341666666667</c:v>
                </c:pt>
                <c:pt idx="7693">
                  <c:v>41410.342361111114</c:v>
                </c:pt>
                <c:pt idx="7694">
                  <c:v>41410.343055555553</c:v>
                </c:pt>
                <c:pt idx="7695">
                  <c:v>41410.34375</c:v>
                </c:pt>
                <c:pt idx="7696">
                  <c:v>41410.344444444447</c:v>
                </c:pt>
                <c:pt idx="7697">
                  <c:v>41410.345138888886</c:v>
                </c:pt>
                <c:pt idx="7698">
                  <c:v>41410.345833333333</c:v>
                </c:pt>
                <c:pt idx="7699">
                  <c:v>41410.34652777778</c:v>
                </c:pt>
                <c:pt idx="7700">
                  <c:v>41410.347222222219</c:v>
                </c:pt>
                <c:pt idx="7701">
                  <c:v>41410.347916666666</c:v>
                </c:pt>
                <c:pt idx="7702">
                  <c:v>41410.348611111112</c:v>
                </c:pt>
                <c:pt idx="7703">
                  <c:v>41410.349305555559</c:v>
                </c:pt>
                <c:pt idx="7704">
                  <c:v>41410.35</c:v>
                </c:pt>
                <c:pt idx="7705">
                  <c:v>41410.350694444445</c:v>
                </c:pt>
                <c:pt idx="7706">
                  <c:v>41410.351388888892</c:v>
                </c:pt>
                <c:pt idx="7707">
                  <c:v>41410.352083333331</c:v>
                </c:pt>
                <c:pt idx="7708">
                  <c:v>41410.352777777778</c:v>
                </c:pt>
                <c:pt idx="7709">
                  <c:v>41410.353472222225</c:v>
                </c:pt>
                <c:pt idx="7710">
                  <c:v>41410.354166666664</c:v>
                </c:pt>
                <c:pt idx="7711">
                  <c:v>41410.354861111111</c:v>
                </c:pt>
                <c:pt idx="7712">
                  <c:v>41410.355555555558</c:v>
                </c:pt>
                <c:pt idx="7713">
                  <c:v>41410.356249999997</c:v>
                </c:pt>
                <c:pt idx="7714">
                  <c:v>41410.356944444444</c:v>
                </c:pt>
                <c:pt idx="7715">
                  <c:v>41410.357638888891</c:v>
                </c:pt>
                <c:pt idx="7716">
                  <c:v>41410.35833333333</c:v>
                </c:pt>
                <c:pt idx="7717">
                  <c:v>41410.359027777777</c:v>
                </c:pt>
                <c:pt idx="7718">
                  <c:v>41410.359722222223</c:v>
                </c:pt>
                <c:pt idx="7719">
                  <c:v>41410.36041666667</c:v>
                </c:pt>
                <c:pt idx="7720">
                  <c:v>41410.361111111109</c:v>
                </c:pt>
                <c:pt idx="7721">
                  <c:v>41410.361805555556</c:v>
                </c:pt>
                <c:pt idx="7722">
                  <c:v>41410.362500000003</c:v>
                </c:pt>
                <c:pt idx="7723">
                  <c:v>41410.363194444442</c:v>
                </c:pt>
                <c:pt idx="7724">
                  <c:v>41410.363888888889</c:v>
                </c:pt>
                <c:pt idx="7725">
                  <c:v>41410.364583333336</c:v>
                </c:pt>
                <c:pt idx="7726">
                  <c:v>41410.365277777775</c:v>
                </c:pt>
                <c:pt idx="7727">
                  <c:v>41410.365972222222</c:v>
                </c:pt>
                <c:pt idx="7728">
                  <c:v>41410.366666666669</c:v>
                </c:pt>
                <c:pt idx="7729">
                  <c:v>41410.367361111108</c:v>
                </c:pt>
                <c:pt idx="7730">
                  <c:v>41410.368055555555</c:v>
                </c:pt>
                <c:pt idx="7731">
                  <c:v>41410.368750000001</c:v>
                </c:pt>
                <c:pt idx="7732">
                  <c:v>41410.369444444441</c:v>
                </c:pt>
                <c:pt idx="7733">
                  <c:v>41410.370138888888</c:v>
                </c:pt>
                <c:pt idx="7734">
                  <c:v>41410.370833333334</c:v>
                </c:pt>
                <c:pt idx="7735">
                  <c:v>41410.371527777781</c:v>
                </c:pt>
                <c:pt idx="7736">
                  <c:v>41410.37222222222</c:v>
                </c:pt>
                <c:pt idx="7737">
                  <c:v>41410.372916666667</c:v>
                </c:pt>
                <c:pt idx="7738">
                  <c:v>41410.373611111114</c:v>
                </c:pt>
                <c:pt idx="7739">
                  <c:v>41410.374305555553</c:v>
                </c:pt>
                <c:pt idx="7740">
                  <c:v>41410.375</c:v>
                </c:pt>
                <c:pt idx="7741">
                  <c:v>41410.375694444447</c:v>
                </c:pt>
                <c:pt idx="7742">
                  <c:v>41410.376388888886</c:v>
                </c:pt>
                <c:pt idx="7743">
                  <c:v>41410.377083333333</c:v>
                </c:pt>
                <c:pt idx="7744">
                  <c:v>41410.37777777778</c:v>
                </c:pt>
                <c:pt idx="7745">
                  <c:v>41410.378472222219</c:v>
                </c:pt>
                <c:pt idx="7746">
                  <c:v>41410.379166666666</c:v>
                </c:pt>
                <c:pt idx="7747">
                  <c:v>41410.379861111112</c:v>
                </c:pt>
                <c:pt idx="7748">
                  <c:v>41410.380555555559</c:v>
                </c:pt>
                <c:pt idx="7749">
                  <c:v>41410.381249999999</c:v>
                </c:pt>
                <c:pt idx="7750">
                  <c:v>41410.381944444445</c:v>
                </c:pt>
                <c:pt idx="7751">
                  <c:v>41410.382638888892</c:v>
                </c:pt>
                <c:pt idx="7752">
                  <c:v>41410.383333333331</c:v>
                </c:pt>
                <c:pt idx="7753">
                  <c:v>41410.384027777778</c:v>
                </c:pt>
                <c:pt idx="7754">
                  <c:v>41410.384722222225</c:v>
                </c:pt>
                <c:pt idx="7755">
                  <c:v>41410.385416666664</c:v>
                </c:pt>
                <c:pt idx="7756">
                  <c:v>41410.386111111111</c:v>
                </c:pt>
                <c:pt idx="7757">
                  <c:v>41410.386805555558</c:v>
                </c:pt>
                <c:pt idx="7758">
                  <c:v>41410.387499999997</c:v>
                </c:pt>
                <c:pt idx="7759">
                  <c:v>41410.388194444444</c:v>
                </c:pt>
                <c:pt idx="7760">
                  <c:v>41410.388888888891</c:v>
                </c:pt>
                <c:pt idx="7761">
                  <c:v>41410.38958333333</c:v>
                </c:pt>
                <c:pt idx="7762">
                  <c:v>41410.390277777777</c:v>
                </c:pt>
                <c:pt idx="7763">
                  <c:v>41410.390972222223</c:v>
                </c:pt>
                <c:pt idx="7764">
                  <c:v>41410.39166666667</c:v>
                </c:pt>
                <c:pt idx="7765">
                  <c:v>41410.392361111109</c:v>
                </c:pt>
                <c:pt idx="7766">
                  <c:v>41410.393055555556</c:v>
                </c:pt>
                <c:pt idx="7767">
                  <c:v>41410.393750000003</c:v>
                </c:pt>
                <c:pt idx="7768">
                  <c:v>41410.394444444442</c:v>
                </c:pt>
                <c:pt idx="7769">
                  <c:v>41410.395138888889</c:v>
                </c:pt>
                <c:pt idx="7770">
                  <c:v>41410.395833333336</c:v>
                </c:pt>
                <c:pt idx="7771">
                  <c:v>41410.396527777775</c:v>
                </c:pt>
                <c:pt idx="7772">
                  <c:v>41410.397222222222</c:v>
                </c:pt>
                <c:pt idx="7773">
                  <c:v>41410.397916666669</c:v>
                </c:pt>
                <c:pt idx="7774">
                  <c:v>41410.398611111108</c:v>
                </c:pt>
                <c:pt idx="7775">
                  <c:v>41410.399305555555</c:v>
                </c:pt>
                <c:pt idx="7776">
                  <c:v>41410.400000000001</c:v>
                </c:pt>
                <c:pt idx="7777">
                  <c:v>41410.400694444441</c:v>
                </c:pt>
                <c:pt idx="7778">
                  <c:v>41410.401388888888</c:v>
                </c:pt>
                <c:pt idx="7779">
                  <c:v>41410.402083333334</c:v>
                </c:pt>
                <c:pt idx="7780">
                  <c:v>41410.402777777781</c:v>
                </c:pt>
                <c:pt idx="7781">
                  <c:v>41410.40347222222</c:v>
                </c:pt>
                <c:pt idx="7782">
                  <c:v>41410.404166666667</c:v>
                </c:pt>
                <c:pt idx="7783">
                  <c:v>41410.404861111114</c:v>
                </c:pt>
                <c:pt idx="7784">
                  <c:v>41410.405555555553</c:v>
                </c:pt>
                <c:pt idx="7785">
                  <c:v>41410.40625</c:v>
                </c:pt>
                <c:pt idx="7786">
                  <c:v>41410.406944444447</c:v>
                </c:pt>
                <c:pt idx="7787">
                  <c:v>41410.407638888886</c:v>
                </c:pt>
                <c:pt idx="7788">
                  <c:v>41410.408333333333</c:v>
                </c:pt>
                <c:pt idx="7789">
                  <c:v>41410.40902777778</c:v>
                </c:pt>
                <c:pt idx="7790">
                  <c:v>41410.409722222219</c:v>
                </c:pt>
                <c:pt idx="7791">
                  <c:v>41410.410416666666</c:v>
                </c:pt>
                <c:pt idx="7792">
                  <c:v>41410.411111111112</c:v>
                </c:pt>
                <c:pt idx="7793">
                  <c:v>41410.411805555559</c:v>
                </c:pt>
                <c:pt idx="7794">
                  <c:v>41410.412499999999</c:v>
                </c:pt>
                <c:pt idx="7795">
                  <c:v>41410.413194444445</c:v>
                </c:pt>
                <c:pt idx="7796">
                  <c:v>41410.413888888892</c:v>
                </c:pt>
                <c:pt idx="7797">
                  <c:v>41410.414583333331</c:v>
                </c:pt>
                <c:pt idx="7798">
                  <c:v>41410.415277777778</c:v>
                </c:pt>
                <c:pt idx="7799">
                  <c:v>41410.415972222225</c:v>
                </c:pt>
                <c:pt idx="7800">
                  <c:v>41410.416666666664</c:v>
                </c:pt>
                <c:pt idx="7801">
                  <c:v>41410.417361111111</c:v>
                </c:pt>
                <c:pt idx="7802">
                  <c:v>41410.418055555558</c:v>
                </c:pt>
                <c:pt idx="7803">
                  <c:v>41410.418749999997</c:v>
                </c:pt>
                <c:pt idx="7804">
                  <c:v>41410.419444444444</c:v>
                </c:pt>
                <c:pt idx="7805">
                  <c:v>41410.420138888891</c:v>
                </c:pt>
                <c:pt idx="7806">
                  <c:v>41410.42083333333</c:v>
                </c:pt>
                <c:pt idx="7807">
                  <c:v>41410.421527777777</c:v>
                </c:pt>
                <c:pt idx="7808">
                  <c:v>41410.422222222223</c:v>
                </c:pt>
                <c:pt idx="7809">
                  <c:v>41410.42291666667</c:v>
                </c:pt>
                <c:pt idx="7810">
                  <c:v>41410.423611111109</c:v>
                </c:pt>
                <c:pt idx="7811">
                  <c:v>41410.424305555556</c:v>
                </c:pt>
                <c:pt idx="7812">
                  <c:v>41410.425000000003</c:v>
                </c:pt>
                <c:pt idx="7813">
                  <c:v>41410.425694444442</c:v>
                </c:pt>
                <c:pt idx="7814">
                  <c:v>41410.426388888889</c:v>
                </c:pt>
                <c:pt idx="7815">
                  <c:v>41410.427083333336</c:v>
                </c:pt>
                <c:pt idx="7816">
                  <c:v>41410.427777777775</c:v>
                </c:pt>
                <c:pt idx="7817">
                  <c:v>41410.428472222222</c:v>
                </c:pt>
                <c:pt idx="7818">
                  <c:v>41410.429166666669</c:v>
                </c:pt>
                <c:pt idx="7819">
                  <c:v>41410.429861111108</c:v>
                </c:pt>
                <c:pt idx="7820">
                  <c:v>41410.430555555555</c:v>
                </c:pt>
                <c:pt idx="7821">
                  <c:v>41410.431250000001</c:v>
                </c:pt>
                <c:pt idx="7822">
                  <c:v>41410.431944444441</c:v>
                </c:pt>
                <c:pt idx="7823">
                  <c:v>41410.432638888888</c:v>
                </c:pt>
                <c:pt idx="7824">
                  <c:v>41410.433333333334</c:v>
                </c:pt>
                <c:pt idx="7825">
                  <c:v>41410.434027777781</c:v>
                </c:pt>
                <c:pt idx="7826">
                  <c:v>41410.43472222222</c:v>
                </c:pt>
                <c:pt idx="7827">
                  <c:v>41410.435416666667</c:v>
                </c:pt>
                <c:pt idx="7828">
                  <c:v>41410.436111111114</c:v>
                </c:pt>
                <c:pt idx="7829">
                  <c:v>41410.436805555553</c:v>
                </c:pt>
                <c:pt idx="7830">
                  <c:v>41410.4375</c:v>
                </c:pt>
                <c:pt idx="7831">
                  <c:v>41410.438194444447</c:v>
                </c:pt>
                <c:pt idx="7832">
                  <c:v>41410.438888888886</c:v>
                </c:pt>
                <c:pt idx="7833">
                  <c:v>41410.439583333333</c:v>
                </c:pt>
                <c:pt idx="7834">
                  <c:v>41410.44027777778</c:v>
                </c:pt>
                <c:pt idx="7835">
                  <c:v>41410.440972222219</c:v>
                </c:pt>
                <c:pt idx="7836">
                  <c:v>41410.441666666666</c:v>
                </c:pt>
                <c:pt idx="7837">
                  <c:v>41410.442361111112</c:v>
                </c:pt>
                <c:pt idx="7838">
                  <c:v>41410.443055555559</c:v>
                </c:pt>
                <c:pt idx="7839">
                  <c:v>41410.443749999999</c:v>
                </c:pt>
                <c:pt idx="7840">
                  <c:v>41410.444444444445</c:v>
                </c:pt>
                <c:pt idx="7841">
                  <c:v>41410.445138888892</c:v>
                </c:pt>
                <c:pt idx="7842">
                  <c:v>41410.445833333331</c:v>
                </c:pt>
                <c:pt idx="7843">
                  <c:v>41410.446527777778</c:v>
                </c:pt>
                <c:pt idx="7844">
                  <c:v>41410.447222222225</c:v>
                </c:pt>
                <c:pt idx="7845">
                  <c:v>41410.447916666664</c:v>
                </c:pt>
                <c:pt idx="7846">
                  <c:v>41410.448611111111</c:v>
                </c:pt>
                <c:pt idx="7847">
                  <c:v>41410.449305555558</c:v>
                </c:pt>
                <c:pt idx="7848">
                  <c:v>41410.449999999997</c:v>
                </c:pt>
                <c:pt idx="7849">
                  <c:v>41410.450694444444</c:v>
                </c:pt>
                <c:pt idx="7850">
                  <c:v>41410.451388888891</c:v>
                </c:pt>
                <c:pt idx="7851">
                  <c:v>41410.45208333333</c:v>
                </c:pt>
                <c:pt idx="7852">
                  <c:v>41410.452777777777</c:v>
                </c:pt>
                <c:pt idx="7853">
                  <c:v>41410.453472222223</c:v>
                </c:pt>
                <c:pt idx="7854">
                  <c:v>41410.45416666667</c:v>
                </c:pt>
                <c:pt idx="7855">
                  <c:v>41410.454861111109</c:v>
                </c:pt>
                <c:pt idx="7856">
                  <c:v>41410.455555555556</c:v>
                </c:pt>
                <c:pt idx="7857">
                  <c:v>41410.456250000003</c:v>
                </c:pt>
                <c:pt idx="7858">
                  <c:v>41410.456944444442</c:v>
                </c:pt>
                <c:pt idx="7859">
                  <c:v>41410.457638888889</c:v>
                </c:pt>
                <c:pt idx="7860">
                  <c:v>41410.458333333336</c:v>
                </c:pt>
                <c:pt idx="7861">
                  <c:v>41410.459027777775</c:v>
                </c:pt>
                <c:pt idx="7862">
                  <c:v>41410.459722222222</c:v>
                </c:pt>
                <c:pt idx="7863">
                  <c:v>41410.460416666669</c:v>
                </c:pt>
                <c:pt idx="7864">
                  <c:v>41410.461111111108</c:v>
                </c:pt>
                <c:pt idx="7865">
                  <c:v>41410.461805555555</c:v>
                </c:pt>
                <c:pt idx="7866">
                  <c:v>41410.462500000001</c:v>
                </c:pt>
                <c:pt idx="7867">
                  <c:v>41410.463194444441</c:v>
                </c:pt>
                <c:pt idx="7868">
                  <c:v>41410.463888888888</c:v>
                </c:pt>
                <c:pt idx="7869">
                  <c:v>41410.464583333334</c:v>
                </c:pt>
                <c:pt idx="7870">
                  <c:v>41410.465277777781</c:v>
                </c:pt>
                <c:pt idx="7871">
                  <c:v>41410.46597222222</c:v>
                </c:pt>
                <c:pt idx="7872">
                  <c:v>41410.466666666667</c:v>
                </c:pt>
                <c:pt idx="7873">
                  <c:v>41410.467361111114</c:v>
                </c:pt>
                <c:pt idx="7874">
                  <c:v>41410.468055555553</c:v>
                </c:pt>
                <c:pt idx="7875">
                  <c:v>41410.46875</c:v>
                </c:pt>
                <c:pt idx="7876">
                  <c:v>41410.469444444447</c:v>
                </c:pt>
                <c:pt idx="7877">
                  <c:v>41410.470138888886</c:v>
                </c:pt>
                <c:pt idx="7878">
                  <c:v>41410.470833333333</c:v>
                </c:pt>
                <c:pt idx="7879">
                  <c:v>41410.47152777778</c:v>
                </c:pt>
                <c:pt idx="7880">
                  <c:v>41410.472222222219</c:v>
                </c:pt>
                <c:pt idx="7881">
                  <c:v>41410.472916666666</c:v>
                </c:pt>
                <c:pt idx="7882">
                  <c:v>41410.473611111112</c:v>
                </c:pt>
                <c:pt idx="7883">
                  <c:v>41410.474305555559</c:v>
                </c:pt>
                <c:pt idx="7884">
                  <c:v>41410.474999999999</c:v>
                </c:pt>
                <c:pt idx="7885">
                  <c:v>41410.475694444445</c:v>
                </c:pt>
                <c:pt idx="7886">
                  <c:v>41410.476388888892</c:v>
                </c:pt>
                <c:pt idx="7887">
                  <c:v>41410.477083333331</c:v>
                </c:pt>
                <c:pt idx="7888">
                  <c:v>41410.477777777778</c:v>
                </c:pt>
                <c:pt idx="7889">
                  <c:v>41410.478472222225</c:v>
                </c:pt>
                <c:pt idx="7890">
                  <c:v>41410.479166666664</c:v>
                </c:pt>
                <c:pt idx="7891">
                  <c:v>41410.479861111111</c:v>
                </c:pt>
                <c:pt idx="7892">
                  <c:v>41410.480555555558</c:v>
                </c:pt>
                <c:pt idx="7893">
                  <c:v>41410.481249999997</c:v>
                </c:pt>
                <c:pt idx="7894">
                  <c:v>41410.481944444444</c:v>
                </c:pt>
                <c:pt idx="7895">
                  <c:v>41410.482638888891</c:v>
                </c:pt>
                <c:pt idx="7896">
                  <c:v>41410.48333333333</c:v>
                </c:pt>
                <c:pt idx="7897">
                  <c:v>41410.484027777777</c:v>
                </c:pt>
                <c:pt idx="7898">
                  <c:v>41410.484722222223</c:v>
                </c:pt>
                <c:pt idx="7899">
                  <c:v>41410.48541666667</c:v>
                </c:pt>
                <c:pt idx="7900">
                  <c:v>41410.486111111109</c:v>
                </c:pt>
                <c:pt idx="7901">
                  <c:v>41410.486805555556</c:v>
                </c:pt>
                <c:pt idx="7902">
                  <c:v>41410.487500000003</c:v>
                </c:pt>
                <c:pt idx="7903">
                  <c:v>41410.488194444442</c:v>
                </c:pt>
                <c:pt idx="7904">
                  <c:v>41410.488888888889</c:v>
                </c:pt>
                <c:pt idx="7905">
                  <c:v>41410.489583333336</c:v>
                </c:pt>
                <c:pt idx="7906">
                  <c:v>41410.490277777775</c:v>
                </c:pt>
                <c:pt idx="7907">
                  <c:v>41410.490972222222</c:v>
                </c:pt>
                <c:pt idx="7908">
                  <c:v>41410.491666666669</c:v>
                </c:pt>
                <c:pt idx="7909">
                  <c:v>41410.492361111108</c:v>
                </c:pt>
                <c:pt idx="7910">
                  <c:v>41410.493055555555</c:v>
                </c:pt>
                <c:pt idx="7911">
                  <c:v>41410.493750000001</c:v>
                </c:pt>
                <c:pt idx="7912">
                  <c:v>41410.494444444441</c:v>
                </c:pt>
                <c:pt idx="7913">
                  <c:v>41410.495138888888</c:v>
                </c:pt>
                <c:pt idx="7914">
                  <c:v>41410.495833333334</c:v>
                </c:pt>
                <c:pt idx="7915">
                  <c:v>41410.496527777781</c:v>
                </c:pt>
                <c:pt idx="7916">
                  <c:v>41410.49722222222</c:v>
                </c:pt>
                <c:pt idx="7917">
                  <c:v>41410.497916666667</c:v>
                </c:pt>
                <c:pt idx="7918">
                  <c:v>41410.498611111114</c:v>
                </c:pt>
                <c:pt idx="7919">
                  <c:v>41410.499305555553</c:v>
                </c:pt>
                <c:pt idx="7920">
                  <c:v>41410.5</c:v>
                </c:pt>
                <c:pt idx="7921">
                  <c:v>41410.500694444447</c:v>
                </c:pt>
                <c:pt idx="7922">
                  <c:v>41410.501388888886</c:v>
                </c:pt>
                <c:pt idx="7923">
                  <c:v>41410.502083333333</c:v>
                </c:pt>
                <c:pt idx="7924">
                  <c:v>41410.50277777778</c:v>
                </c:pt>
                <c:pt idx="7925">
                  <c:v>41410.503472222219</c:v>
                </c:pt>
                <c:pt idx="7926">
                  <c:v>41410.504166666666</c:v>
                </c:pt>
                <c:pt idx="7927">
                  <c:v>41410.504861111112</c:v>
                </c:pt>
                <c:pt idx="7928">
                  <c:v>41410.505555555559</c:v>
                </c:pt>
                <c:pt idx="7929">
                  <c:v>41410.506249999999</c:v>
                </c:pt>
                <c:pt idx="7930">
                  <c:v>41410.506944444445</c:v>
                </c:pt>
                <c:pt idx="7931">
                  <c:v>41410.507638888892</c:v>
                </c:pt>
                <c:pt idx="7932">
                  <c:v>41410.508333333331</c:v>
                </c:pt>
                <c:pt idx="7933">
                  <c:v>41410.509027777778</c:v>
                </c:pt>
                <c:pt idx="7934">
                  <c:v>41410.509722222225</c:v>
                </c:pt>
                <c:pt idx="7935">
                  <c:v>41410.510416666664</c:v>
                </c:pt>
                <c:pt idx="7936">
                  <c:v>41410.511111111111</c:v>
                </c:pt>
                <c:pt idx="7937">
                  <c:v>41410.511805555558</c:v>
                </c:pt>
                <c:pt idx="7938">
                  <c:v>41410.512499999997</c:v>
                </c:pt>
                <c:pt idx="7939">
                  <c:v>41410.513194444444</c:v>
                </c:pt>
                <c:pt idx="7940">
                  <c:v>41410.513888888891</c:v>
                </c:pt>
                <c:pt idx="7941">
                  <c:v>41410.51458333333</c:v>
                </c:pt>
                <c:pt idx="7942">
                  <c:v>41410.515277777777</c:v>
                </c:pt>
                <c:pt idx="7943">
                  <c:v>41410.515972222223</c:v>
                </c:pt>
                <c:pt idx="7944">
                  <c:v>41410.51666666667</c:v>
                </c:pt>
                <c:pt idx="7945">
                  <c:v>41410.517361111109</c:v>
                </c:pt>
                <c:pt idx="7946">
                  <c:v>41410.518055555556</c:v>
                </c:pt>
                <c:pt idx="7947">
                  <c:v>41410.518750000003</c:v>
                </c:pt>
                <c:pt idx="7948">
                  <c:v>41410.519444444442</c:v>
                </c:pt>
                <c:pt idx="7949">
                  <c:v>41410.520138888889</c:v>
                </c:pt>
                <c:pt idx="7950">
                  <c:v>41410.520833333336</c:v>
                </c:pt>
                <c:pt idx="7951">
                  <c:v>41410.521527777775</c:v>
                </c:pt>
                <c:pt idx="7952">
                  <c:v>41410.522222222222</c:v>
                </c:pt>
                <c:pt idx="7953">
                  <c:v>41410.522916666669</c:v>
                </c:pt>
                <c:pt idx="7954">
                  <c:v>41410.523611111108</c:v>
                </c:pt>
                <c:pt idx="7955">
                  <c:v>41410.524305555555</c:v>
                </c:pt>
                <c:pt idx="7956">
                  <c:v>41410.525000000001</c:v>
                </c:pt>
                <c:pt idx="7957">
                  <c:v>41410.525694444441</c:v>
                </c:pt>
                <c:pt idx="7958">
                  <c:v>41410.526388888888</c:v>
                </c:pt>
                <c:pt idx="7959">
                  <c:v>41410.527083333334</c:v>
                </c:pt>
                <c:pt idx="7960">
                  <c:v>41410.527777777781</c:v>
                </c:pt>
                <c:pt idx="7961">
                  <c:v>41410.52847222222</c:v>
                </c:pt>
                <c:pt idx="7962">
                  <c:v>41410.529166666667</c:v>
                </c:pt>
                <c:pt idx="7963">
                  <c:v>41410.529861111114</c:v>
                </c:pt>
                <c:pt idx="7964">
                  <c:v>41410.530555555553</c:v>
                </c:pt>
                <c:pt idx="7965">
                  <c:v>41410.53125</c:v>
                </c:pt>
                <c:pt idx="7966">
                  <c:v>41410.531944444447</c:v>
                </c:pt>
                <c:pt idx="7967">
                  <c:v>41410.532638888886</c:v>
                </c:pt>
                <c:pt idx="7968">
                  <c:v>41410.533333333333</c:v>
                </c:pt>
                <c:pt idx="7969">
                  <c:v>41410.53402777778</c:v>
                </c:pt>
                <c:pt idx="7970">
                  <c:v>41410.534722222219</c:v>
                </c:pt>
                <c:pt idx="7971">
                  <c:v>41410.535416666666</c:v>
                </c:pt>
                <c:pt idx="7972">
                  <c:v>41410.536111111112</c:v>
                </c:pt>
                <c:pt idx="7973">
                  <c:v>41410.536805555559</c:v>
                </c:pt>
                <c:pt idx="7974">
                  <c:v>41410.537499999999</c:v>
                </c:pt>
                <c:pt idx="7975">
                  <c:v>41410.538194444445</c:v>
                </c:pt>
                <c:pt idx="7976">
                  <c:v>41410.538888888892</c:v>
                </c:pt>
                <c:pt idx="7977">
                  <c:v>41410.539583333331</c:v>
                </c:pt>
                <c:pt idx="7978">
                  <c:v>41410.540277777778</c:v>
                </c:pt>
                <c:pt idx="7979">
                  <c:v>41410.540972222225</c:v>
                </c:pt>
                <c:pt idx="7980">
                  <c:v>41410.541666666664</c:v>
                </c:pt>
                <c:pt idx="7981">
                  <c:v>41410.542361111111</c:v>
                </c:pt>
                <c:pt idx="7982">
                  <c:v>41410.543055555558</c:v>
                </c:pt>
                <c:pt idx="7983">
                  <c:v>41410.543749999997</c:v>
                </c:pt>
                <c:pt idx="7984">
                  <c:v>41410.544444444444</c:v>
                </c:pt>
                <c:pt idx="7985">
                  <c:v>41410.545138888891</c:v>
                </c:pt>
                <c:pt idx="7986">
                  <c:v>41410.54583333333</c:v>
                </c:pt>
                <c:pt idx="7987">
                  <c:v>41410.546527777777</c:v>
                </c:pt>
                <c:pt idx="7988">
                  <c:v>41410.547222222223</c:v>
                </c:pt>
                <c:pt idx="7989">
                  <c:v>41410.54791666667</c:v>
                </c:pt>
                <c:pt idx="7990">
                  <c:v>41410.548611111109</c:v>
                </c:pt>
                <c:pt idx="7991">
                  <c:v>41410.549305555556</c:v>
                </c:pt>
                <c:pt idx="7992">
                  <c:v>41410.550000000003</c:v>
                </c:pt>
                <c:pt idx="7993">
                  <c:v>41410.550694444442</c:v>
                </c:pt>
                <c:pt idx="7994">
                  <c:v>41410.551388888889</c:v>
                </c:pt>
                <c:pt idx="7995">
                  <c:v>41410.552083333336</c:v>
                </c:pt>
                <c:pt idx="7996">
                  <c:v>41410.552777777775</c:v>
                </c:pt>
                <c:pt idx="7997">
                  <c:v>41410.553472222222</c:v>
                </c:pt>
                <c:pt idx="7998">
                  <c:v>41410.554166666669</c:v>
                </c:pt>
                <c:pt idx="7999">
                  <c:v>41410.554861111108</c:v>
                </c:pt>
                <c:pt idx="8000">
                  <c:v>41410.555555555555</c:v>
                </c:pt>
                <c:pt idx="8001">
                  <c:v>41410.556250000001</c:v>
                </c:pt>
                <c:pt idx="8002">
                  <c:v>41410.556944444441</c:v>
                </c:pt>
                <c:pt idx="8003">
                  <c:v>41410.557638888888</c:v>
                </c:pt>
                <c:pt idx="8004">
                  <c:v>41410.558333333334</c:v>
                </c:pt>
                <c:pt idx="8005">
                  <c:v>41410.559027777781</c:v>
                </c:pt>
                <c:pt idx="8006">
                  <c:v>41410.55972222222</c:v>
                </c:pt>
                <c:pt idx="8007">
                  <c:v>41410.560416666667</c:v>
                </c:pt>
                <c:pt idx="8008">
                  <c:v>41410.561111111114</c:v>
                </c:pt>
                <c:pt idx="8009">
                  <c:v>41410.561805555553</c:v>
                </c:pt>
                <c:pt idx="8010">
                  <c:v>41410.5625</c:v>
                </c:pt>
                <c:pt idx="8011">
                  <c:v>41410.563194444447</c:v>
                </c:pt>
                <c:pt idx="8012">
                  <c:v>41410.563888888886</c:v>
                </c:pt>
                <c:pt idx="8013">
                  <c:v>41410.564583333333</c:v>
                </c:pt>
                <c:pt idx="8014">
                  <c:v>41410.56527777778</c:v>
                </c:pt>
                <c:pt idx="8015">
                  <c:v>41410.565972222219</c:v>
                </c:pt>
                <c:pt idx="8016">
                  <c:v>41410.566666666666</c:v>
                </c:pt>
                <c:pt idx="8017">
                  <c:v>41410.567361111112</c:v>
                </c:pt>
                <c:pt idx="8018">
                  <c:v>41410.568055555559</c:v>
                </c:pt>
                <c:pt idx="8019">
                  <c:v>41410.568749999999</c:v>
                </c:pt>
                <c:pt idx="8020">
                  <c:v>41410.569444444445</c:v>
                </c:pt>
                <c:pt idx="8021">
                  <c:v>41410.570138888892</c:v>
                </c:pt>
                <c:pt idx="8022">
                  <c:v>41410.570833333331</c:v>
                </c:pt>
                <c:pt idx="8023">
                  <c:v>41410.571527777778</c:v>
                </c:pt>
                <c:pt idx="8024">
                  <c:v>41410.572222222225</c:v>
                </c:pt>
                <c:pt idx="8025">
                  <c:v>41410.572916666664</c:v>
                </c:pt>
                <c:pt idx="8026">
                  <c:v>41410.573611111111</c:v>
                </c:pt>
                <c:pt idx="8027">
                  <c:v>41410.574305555558</c:v>
                </c:pt>
                <c:pt idx="8028">
                  <c:v>41410.574999999997</c:v>
                </c:pt>
                <c:pt idx="8029">
                  <c:v>41410.575694444444</c:v>
                </c:pt>
                <c:pt idx="8030">
                  <c:v>41410.576388888891</c:v>
                </c:pt>
                <c:pt idx="8031">
                  <c:v>41410.57708333333</c:v>
                </c:pt>
                <c:pt idx="8032">
                  <c:v>41410.577777777777</c:v>
                </c:pt>
                <c:pt idx="8033">
                  <c:v>41410.578472222223</c:v>
                </c:pt>
                <c:pt idx="8034">
                  <c:v>41410.57916666667</c:v>
                </c:pt>
                <c:pt idx="8035">
                  <c:v>41410.579861111109</c:v>
                </c:pt>
                <c:pt idx="8036">
                  <c:v>41410.580555555556</c:v>
                </c:pt>
                <c:pt idx="8037">
                  <c:v>41410.581250000003</c:v>
                </c:pt>
                <c:pt idx="8038">
                  <c:v>41410.581944444442</c:v>
                </c:pt>
                <c:pt idx="8039">
                  <c:v>41410.582638888889</c:v>
                </c:pt>
                <c:pt idx="8040">
                  <c:v>41410.583333333336</c:v>
                </c:pt>
                <c:pt idx="8041">
                  <c:v>41410.584027777775</c:v>
                </c:pt>
                <c:pt idx="8042">
                  <c:v>41410.584722222222</c:v>
                </c:pt>
                <c:pt idx="8043">
                  <c:v>41410.585416666669</c:v>
                </c:pt>
                <c:pt idx="8044">
                  <c:v>41410.586111111108</c:v>
                </c:pt>
                <c:pt idx="8045">
                  <c:v>41410.586805555555</c:v>
                </c:pt>
                <c:pt idx="8046">
                  <c:v>41410.587500000001</c:v>
                </c:pt>
                <c:pt idx="8047">
                  <c:v>41410.588194444441</c:v>
                </c:pt>
                <c:pt idx="8048">
                  <c:v>41410.588888888888</c:v>
                </c:pt>
                <c:pt idx="8049">
                  <c:v>41410.589583333334</c:v>
                </c:pt>
                <c:pt idx="8050">
                  <c:v>41410.590277777781</c:v>
                </c:pt>
                <c:pt idx="8051">
                  <c:v>41410.59097222222</c:v>
                </c:pt>
                <c:pt idx="8052">
                  <c:v>41410.591666666667</c:v>
                </c:pt>
                <c:pt idx="8053">
                  <c:v>41410.592361111114</c:v>
                </c:pt>
                <c:pt idx="8054">
                  <c:v>41410.593055555553</c:v>
                </c:pt>
                <c:pt idx="8055">
                  <c:v>41410.59375</c:v>
                </c:pt>
                <c:pt idx="8056">
                  <c:v>41410.594444444447</c:v>
                </c:pt>
                <c:pt idx="8057">
                  <c:v>41410.595138888886</c:v>
                </c:pt>
                <c:pt idx="8058">
                  <c:v>41410.595833333333</c:v>
                </c:pt>
                <c:pt idx="8059">
                  <c:v>41410.59652777778</c:v>
                </c:pt>
                <c:pt idx="8060">
                  <c:v>41410.597222222219</c:v>
                </c:pt>
                <c:pt idx="8061">
                  <c:v>41410.597916666666</c:v>
                </c:pt>
                <c:pt idx="8062">
                  <c:v>41410.598611111112</c:v>
                </c:pt>
                <c:pt idx="8063">
                  <c:v>41410.599305555559</c:v>
                </c:pt>
                <c:pt idx="8064">
                  <c:v>41410.6</c:v>
                </c:pt>
                <c:pt idx="8065">
                  <c:v>41410.600694444445</c:v>
                </c:pt>
                <c:pt idx="8066">
                  <c:v>41410.601388888892</c:v>
                </c:pt>
                <c:pt idx="8067">
                  <c:v>41410.602083333331</c:v>
                </c:pt>
                <c:pt idx="8068">
                  <c:v>41410.602777777778</c:v>
                </c:pt>
                <c:pt idx="8069">
                  <c:v>41410.603472222225</c:v>
                </c:pt>
                <c:pt idx="8070">
                  <c:v>41410.604166666664</c:v>
                </c:pt>
                <c:pt idx="8071">
                  <c:v>41410.604861111111</c:v>
                </c:pt>
                <c:pt idx="8072">
                  <c:v>41410.605555555558</c:v>
                </c:pt>
                <c:pt idx="8073">
                  <c:v>41410.606249999997</c:v>
                </c:pt>
                <c:pt idx="8074">
                  <c:v>41410.606944444444</c:v>
                </c:pt>
                <c:pt idx="8075">
                  <c:v>41410.607638888891</c:v>
                </c:pt>
                <c:pt idx="8076">
                  <c:v>41410.60833333333</c:v>
                </c:pt>
                <c:pt idx="8077">
                  <c:v>41410.609027777777</c:v>
                </c:pt>
                <c:pt idx="8078">
                  <c:v>41410.609722222223</c:v>
                </c:pt>
                <c:pt idx="8079">
                  <c:v>41410.61041666667</c:v>
                </c:pt>
                <c:pt idx="8080">
                  <c:v>41410.611111111109</c:v>
                </c:pt>
                <c:pt idx="8081">
                  <c:v>41410.611805555556</c:v>
                </c:pt>
                <c:pt idx="8082">
                  <c:v>41410.612500000003</c:v>
                </c:pt>
                <c:pt idx="8083">
                  <c:v>41410.613194444442</c:v>
                </c:pt>
                <c:pt idx="8084">
                  <c:v>41410.613888888889</c:v>
                </c:pt>
                <c:pt idx="8085">
                  <c:v>41410.614583333336</c:v>
                </c:pt>
                <c:pt idx="8086">
                  <c:v>41410.615277777775</c:v>
                </c:pt>
                <c:pt idx="8087">
                  <c:v>41410.615972222222</c:v>
                </c:pt>
                <c:pt idx="8088">
                  <c:v>41410.616666666669</c:v>
                </c:pt>
                <c:pt idx="8089">
                  <c:v>41410.617361111108</c:v>
                </c:pt>
                <c:pt idx="8090">
                  <c:v>41410.618055555555</c:v>
                </c:pt>
                <c:pt idx="8091">
                  <c:v>41410.618750000001</c:v>
                </c:pt>
                <c:pt idx="8092">
                  <c:v>41410.619444444441</c:v>
                </c:pt>
                <c:pt idx="8093">
                  <c:v>41410.620138888888</c:v>
                </c:pt>
                <c:pt idx="8094">
                  <c:v>41410.620833333334</c:v>
                </c:pt>
                <c:pt idx="8095">
                  <c:v>41410.621527777781</c:v>
                </c:pt>
                <c:pt idx="8096">
                  <c:v>41410.62222222222</c:v>
                </c:pt>
                <c:pt idx="8097">
                  <c:v>41410.622916666667</c:v>
                </c:pt>
                <c:pt idx="8098">
                  <c:v>41410.623611111114</c:v>
                </c:pt>
                <c:pt idx="8099">
                  <c:v>41410.624305555553</c:v>
                </c:pt>
                <c:pt idx="8100">
                  <c:v>41410.625</c:v>
                </c:pt>
                <c:pt idx="8101">
                  <c:v>41410.625694444447</c:v>
                </c:pt>
                <c:pt idx="8102">
                  <c:v>41410.626388888886</c:v>
                </c:pt>
                <c:pt idx="8103">
                  <c:v>41410.627083333333</c:v>
                </c:pt>
                <c:pt idx="8104">
                  <c:v>41410.62777777778</c:v>
                </c:pt>
                <c:pt idx="8105">
                  <c:v>41410.628472222219</c:v>
                </c:pt>
                <c:pt idx="8106">
                  <c:v>41410.629166666666</c:v>
                </c:pt>
                <c:pt idx="8107">
                  <c:v>41410.629861111112</c:v>
                </c:pt>
                <c:pt idx="8108">
                  <c:v>41410.630555555559</c:v>
                </c:pt>
                <c:pt idx="8109">
                  <c:v>41410.631249999999</c:v>
                </c:pt>
                <c:pt idx="8110">
                  <c:v>41410.631944444445</c:v>
                </c:pt>
                <c:pt idx="8111">
                  <c:v>41410.632638888892</c:v>
                </c:pt>
                <c:pt idx="8112">
                  <c:v>41410.633333333331</c:v>
                </c:pt>
                <c:pt idx="8113">
                  <c:v>41410.634027777778</c:v>
                </c:pt>
                <c:pt idx="8114">
                  <c:v>41410.634722222225</c:v>
                </c:pt>
                <c:pt idx="8115">
                  <c:v>41410.635416666664</c:v>
                </c:pt>
                <c:pt idx="8116">
                  <c:v>41410.636111111111</c:v>
                </c:pt>
                <c:pt idx="8117">
                  <c:v>41410.636805555558</c:v>
                </c:pt>
                <c:pt idx="8118">
                  <c:v>41410.637499999997</c:v>
                </c:pt>
                <c:pt idx="8119">
                  <c:v>41410.638194444444</c:v>
                </c:pt>
                <c:pt idx="8120">
                  <c:v>41410.638888888891</c:v>
                </c:pt>
                <c:pt idx="8121">
                  <c:v>41410.63958333333</c:v>
                </c:pt>
                <c:pt idx="8122">
                  <c:v>41410.640277777777</c:v>
                </c:pt>
                <c:pt idx="8123">
                  <c:v>41410.640972222223</c:v>
                </c:pt>
                <c:pt idx="8124">
                  <c:v>41410.64166666667</c:v>
                </c:pt>
                <c:pt idx="8125">
                  <c:v>41410.642361111109</c:v>
                </c:pt>
                <c:pt idx="8126">
                  <c:v>41410.643055555556</c:v>
                </c:pt>
                <c:pt idx="8127">
                  <c:v>41410.643750000003</c:v>
                </c:pt>
                <c:pt idx="8128">
                  <c:v>41410.644444444442</c:v>
                </c:pt>
                <c:pt idx="8129">
                  <c:v>41410.645138888889</c:v>
                </c:pt>
                <c:pt idx="8130">
                  <c:v>41410.645833333336</c:v>
                </c:pt>
                <c:pt idx="8131">
                  <c:v>41410.646527777775</c:v>
                </c:pt>
                <c:pt idx="8132">
                  <c:v>41410.647222222222</c:v>
                </c:pt>
                <c:pt idx="8133">
                  <c:v>41410.647916666669</c:v>
                </c:pt>
                <c:pt idx="8134">
                  <c:v>41410.648611111108</c:v>
                </c:pt>
                <c:pt idx="8135">
                  <c:v>41410.649305555555</c:v>
                </c:pt>
                <c:pt idx="8136">
                  <c:v>41410.65</c:v>
                </c:pt>
                <c:pt idx="8137">
                  <c:v>41410.650694444441</c:v>
                </c:pt>
                <c:pt idx="8138">
                  <c:v>41410.651388888888</c:v>
                </c:pt>
                <c:pt idx="8139">
                  <c:v>41410.652083333334</c:v>
                </c:pt>
                <c:pt idx="8140">
                  <c:v>41410.652777777781</c:v>
                </c:pt>
                <c:pt idx="8141">
                  <c:v>41410.65347222222</c:v>
                </c:pt>
                <c:pt idx="8142">
                  <c:v>41410.654166666667</c:v>
                </c:pt>
                <c:pt idx="8143">
                  <c:v>41410.654861111114</c:v>
                </c:pt>
                <c:pt idx="8144">
                  <c:v>41410.655555555553</c:v>
                </c:pt>
                <c:pt idx="8145">
                  <c:v>41410.65625</c:v>
                </c:pt>
                <c:pt idx="8146">
                  <c:v>41410.656944444447</c:v>
                </c:pt>
                <c:pt idx="8147">
                  <c:v>41410.657638888886</c:v>
                </c:pt>
                <c:pt idx="8148">
                  <c:v>41410.658333333333</c:v>
                </c:pt>
                <c:pt idx="8149">
                  <c:v>41410.65902777778</c:v>
                </c:pt>
                <c:pt idx="8150">
                  <c:v>41410.659722222219</c:v>
                </c:pt>
                <c:pt idx="8151">
                  <c:v>41410.660416666666</c:v>
                </c:pt>
                <c:pt idx="8152">
                  <c:v>41410.661111111112</c:v>
                </c:pt>
                <c:pt idx="8153">
                  <c:v>41410.661805555559</c:v>
                </c:pt>
                <c:pt idx="8154">
                  <c:v>41410.662499999999</c:v>
                </c:pt>
                <c:pt idx="8155">
                  <c:v>41410.663194444445</c:v>
                </c:pt>
                <c:pt idx="8156">
                  <c:v>41410.663888888892</c:v>
                </c:pt>
                <c:pt idx="8157">
                  <c:v>41410.664583333331</c:v>
                </c:pt>
                <c:pt idx="8158">
                  <c:v>41410.665277777778</c:v>
                </c:pt>
                <c:pt idx="8159">
                  <c:v>41410.665972222225</c:v>
                </c:pt>
                <c:pt idx="8160">
                  <c:v>41410.666666666664</c:v>
                </c:pt>
                <c:pt idx="8161">
                  <c:v>41410.667361111111</c:v>
                </c:pt>
                <c:pt idx="8162">
                  <c:v>41410.668055555558</c:v>
                </c:pt>
                <c:pt idx="8163">
                  <c:v>41410.668749999997</c:v>
                </c:pt>
                <c:pt idx="8164">
                  <c:v>41410.669444444444</c:v>
                </c:pt>
                <c:pt idx="8165">
                  <c:v>41410.670138888891</c:v>
                </c:pt>
                <c:pt idx="8166">
                  <c:v>41410.67083333333</c:v>
                </c:pt>
                <c:pt idx="8167">
                  <c:v>41410.671527777777</c:v>
                </c:pt>
                <c:pt idx="8168">
                  <c:v>41410.672222222223</c:v>
                </c:pt>
                <c:pt idx="8169">
                  <c:v>41410.67291666667</c:v>
                </c:pt>
                <c:pt idx="8170">
                  <c:v>41410.673611111109</c:v>
                </c:pt>
                <c:pt idx="8171">
                  <c:v>41410.674305555556</c:v>
                </c:pt>
                <c:pt idx="8172">
                  <c:v>41410.675000000003</c:v>
                </c:pt>
                <c:pt idx="8173">
                  <c:v>41410.675694444442</c:v>
                </c:pt>
                <c:pt idx="8174">
                  <c:v>41410.676388888889</c:v>
                </c:pt>
                <c:pt idx="8175">
                  <c:v>41410.677083333336</c:v>
                </c:pt>
                <c:pt idx="8176">
                  <c:v>41410.677777777775</c:v>
                </c:pt>
                <c:pt idx="8177">
                  <c:v>41410.678472222222</c:v>
                </c:pt>
                <c:pt idx="8178">
                  <c:v>41410.679166666669</c:v>
                </c:pt>
                <c:pt idx="8179">
                  <c:v>41410.679861111108</c:v>
                </c:pt>
                <c:pt idx="8180">
                  <c:v>41410.680555555555</c:v>
                </c:pt>
                <c:pt idx="8181">
                  <c:v>41410.681250000001</c:v>
                </c:pt>
                <c:pt idx="8182">
                  <c:v>41410.681944444441</c:v>
                </c:pt>
                <c:pt idx="8183">
                  <c:v>41410.682638888888</c:v>
                </c:pt>
                <c:pt idx="8184">
                  <c:v>41410.683333333334</c:v>
                </c:pt>
                <c:pt idx="8185">
                  <c:v>41410.684027777781</c:v>
                </c:pt>
                <c:pt idx="8186">
                  <c:v>41410.68472222222</c:v>
                </c:pt>
                <c:pt idx="8187">
                  <c:v>41410.685416666667</c:v>
                </c:pt>
                <c:pt idx="8188">
                  <c:v>41410.686111111114</c:v>
                </c:pt>
                <c:pt idx="8189">
                  <c:v>41410.686805555553</c:v>
                </c:pt>
                <c:pt idx="8190">
                  <c:v>41410.6875</c:v>
                </c:pt>
                <c:pt idx="8191">
                  <c:v>41410.688194444447</c:v>
                </c:pt>
                <c:pt idx="8192">
                  <c:v>41410.688888888886</c:v>
                </c:pt>
                <c:pt idx="8193">
                  <c:v>41410.689583333333</c:v>
                </c:pt>
                <c:pt idx="8194">
                  <c:v>41410.69027777778</c:v>
                </c:pt>
                <c:pt idx="8195">
                  <c:v>41410.690972222219</c:v>
                </c:pt>
                <c:pt idx="8196">
                  <c:v>41410.691666666666</c:v>
                </c:pt>
                <c:pt idx="8197">
                  <c:v>41410.692361111112</c:v>
                </c:pt>
                <c:pt idx="8198">
                  <c:v>41410.693055555559</c:v>
                </c:pt>
                <c:pt idx="8199">
                  <c:v>41410.693749999999</c:v>
                </c:pt>
                <c:pt idx="8200">
                  <c:v>41410.694444444445</c:v>
                </c:pt>
                <c:pt idx="8201">
                  <c:v>41410.695138888892</c:v>
                </c:pt>
                <c:pt idx="8202">
                  <c:v>41410.695833333331</c:v>
                </c:pt>
                <c:pt idx="8203">
                  <c:v>41410.696527777778</c:v>
                </c:pt>
                <c:pt idx="8204">
                  <c:v>41410.697222222225</c:v>
                </c:pt>
                <c:pt idx="8205">
                  <c:v>41410.697916666664</c:v>
                </c:pt>
                <c:pt idx="8206">
                  <c:v>41410.698611111111</c:v>
                </c:pt>
                <c:pt idx="8207">
                  <c:v>41410.699305555558</c:v>
                </c:pt>
                <c:pt idx="8208">
                  <c:v>41410.699999999997</c:v>
                </c:pt>
                <c:pt idx="8209">
                  <c:v>41410.700694444444</c:v>
                </c:pt>
                <c:pt idx="8210">
                  <c:v>41410.701388888891</c:v>
                </c:pt>
                <c:pt idx="8211">
                  <c:v>41410.70208333333</c:v>
                </c:pt>
                <c:pt idx="8212">
                  <c:v>41410.702777777777</c:v>
                </c:pt>
                <c:pt idx="8213">
                  <c:v>41410.703472222223</c:v>
                </c:pt>
                <c:pt idx="8214">
                  <c:v>41410.70416666667</c:v>
                </c:pt>
                <c:pt idx="8215">
                  <c:v>41410.704861111109</c:v>
                </c:pt>
                <c:pt idx="8216">
                  <c:v>41410.705555555556</c:v>
                </c:pt>
                <c:pt idx="8217">
                  <c:v>41410.706250000003</c:v>
                </c:pt>
                <c:pt idx="8218">
                  <c:v>41410.706944444442</c:v>
                </c:pt>
                <c:pt idx="8219">
                  <c:v>41410.707638888889</c:v>
                </c:pt>
                <c:pt idx="8220">
                  <c:v>41410.708333333336</c:v>
                </c:pt>
                <c:pt idx="8221">
                  <c:v>41410.709027777775</c:v>
                </c:pt>
                <c:pt idx="8222">
                  <c:v>41410.709722222222</c:v>
                </c:pt>
                <c:pt idx="8223">
                  <c:v>41410.710416666669</c:v>
                </c:pt>
                <c:pt idx="8224">
                  <c:v>41410.711111111108</c:v>
                </c:pt>
                <c:pt idx="8225">
                  <c:v>41410.711805555555</c:v>
                </c:pt>
                <c:pt idx="8226">
                  <c:v>41410.712500000001</c:v>
                </c:pt>
                <c:pt idx="8227">
                  <c:v>41410.713194444441</c:v>
                </c:pt>
                <c:pt idx="8228">
                  <c:v>41410.713888888888</c:v>
                </c:pt>
                <c:pt idx="8229">
                  <c:v>41410.714583333334</c:v>
                </c:pt>
                <c:pt idx="8230">
                  <c:v>41410.715277777781</c:v>
                </c:pt>
                <c:pt idx="8231">
                  <c:v>41410.71597222222</c:v>
                </c:pt>
                <c:pt idx="8232">
                  <c:v>41410.716666666667</c:v>
                </c:pt>
                <c:pt idx="8233">
                  <c:v>41410.717361111114</c:v>
                </c:pt>
                <c:pt idx="8234">
                  <c:v>41410.718055555553</c:v>
                </c:pt>
                <c:pt idx="8235">
                  <c:v>41410.71875</c:v>
                </c:pt>
                <c:pt idx="8236">
                  <c:v>41410.719444444447</c:v>
                </c:pt>
                <c:pt idx="8237">
                  <c:v>41410.720138888886</c:v>
                </c:pt>
                <c:pt idx="8238">
                  <c:v>41410.720833333333</c:v>
                </c:pt>
                <c:pt idx="8239">
                  <c:v>41410.72152777778</c:v>
                </c:pt>
                <c:pt idx="8240">
                  <c:v>41410.722222222219</c:v>
                </c:pt>
                <c:pt idx="8241">
                  <c:v>41410.722916666666</c:v>
                </c:pt>
                <c:pt idx="8242">
                  <c:v>41410.723611111112</c:v>
                </c:pt>
                <c:pt idx="8243">
                  <c:v>41410.724305555559</c:v>
                </c:pt>
                <c:pt idx="8244">
                  <c:v>41410.724999999999</c:v>
                </c:pt>
                <c:pt idx="8245">
                  <c:v>41410.725694444445</c:v>
                </c:pt>
                <c:pt idx="8246">
                  <c:v>41410.726388888892</c:v>
                </c:pt>
                <c:pt idx="8247">
                  <c:v>41410.727083333331</c:v>
                </c:pt>
                <c:pt idx="8248">
                  <c:v>41410.727777777778</c:v>
                </c:pt>
                <c:pt idx="8249">
                  <c:v>41410.728472222225</c:v>
                </c:pt>
                <c:pt idx="8250">
                  <c:v>41410.729166666664</c:v>
                </c:pt>
                <c:pt idx="8251">
                  <c:v>41410.729861111111</c:v>
                </c:pt>
                <c:pt idx="8252">
                  <c:v>41410.730555555558</c:v>
                </c:pt>
                <c:pt idx="8253">
                  <c:v>41410.731249999997</c:v>
                </c:pt>
                <c:pt idx="8254">
                  <c:v>41410.731944444444</c:v>
                </c:pt>
                <c:pt idx="8255">
                  <c:v>41410.732638888891</c:v>
                </c:pt>
                <c:pt idx="8256">
                  <c:v>41410.73333333333</c:v>
                </c:pt>
                <c:pt idx="8257">
                  <c:v>41410.734027777777</c:v>
                </c:pt>
                <c:pt idx="8258">
                  <c:v>41410.734722222223</c:v>
                </c:pt>
                <c:pt idx="8259">
                  <c:v>41410.73541666667</c:v>
                </c:pt>
                <c:pt idx="8260">
                  <c:v>41410.736111111109</c:v>
                </c:pt>
                <c:pt idx="8261">
                  <c:v>41410.736805555556</c:v>
                </c:pt>
                <c:pt idx="8262">
                  <c:v>41410.737500000003</c:v>
                </c:pt>
                <c:pt idx="8263">
                  <c:v>41410.738194444442</c:v>
                </c:pt>
                <c:pt idx="8264">
                  <c:v>41410.738888888889</c:v>
                </c:pt>
                <c:pt idx="8265">
                  <c:v>41410.739583333336</c:v>
                </c:pt>
                <c:pt idx="8266">
                  <c:v>41410.740277777775</c:v>
                </c:pt>
                <c:pt idx="8267">
                  <c:v>41410.740972222222</c:v>
                </c:pt>
                <c:pt idx="8268">
                  <c:v>41410.741666666669</c:v>
                </c:pt>
                <c:pt idx="8269">
                  <c:v>41410.742361111108</c:v>
                </c:pt>
                <c:pt idx="8270">
                  <c:v>41410.743055555555</c:v>
                </c:pt>
                <c:pt idx="8271">
                  <c:v>41410.743750000001</c:v>
                </c:pt>
                <c:pt idx="8272">
                  <c:v>41410.744444444441</c:v>
                </c:pt>
                <c:pt idx="8273">
                  <c:v>41410.745138888888</c:v>
                </c:pt>
                <c:pt idx="8274">
                  <c:v>41410.745833333334</c:v>
                </c:pt>
                <c:pt idx="8275">
                  <c:v>41410.746527777781</c:v>
                </c:pt>
                <c:pt idx="8276">
                  <c:v>41410.74722222222</c:v>
                </c:pt>
                <c:pt idx="8277">
                  <c:v>41410.747916666667</c:v>
                </c:pt>
                <c:pt idx="8278">
                  <c:v>41410.748611111114</c:v>
                </c:pt>
                <c:pt idx="8279">
                  <c:v>41410.749305555553</c:v>
                </c:pt>
                <c:pt idx="8280">
                  <c:v>41410.75</c:v>
                </c:pt>
                <c:pt idx="8281">
                  <c:v>41410.750694444447</c:v>
                </c:pt>
                <c:pt idx="8282">
                  <c:v>41410.751388888886</c:v>
                </c:pt>
                <c:pt idx="8283">
                  <c:v>41410.752083333333</c:v>
                </c:pt>
                <c:pt idx="8284">
                  <c:v>41410.75277777778</c:v>
                </c:pt>
                <c:pt idx="8285">
                  <c:v>41410.753472222219</c:v>
                </c:pt>
                <c:pt idx="8286">
                  <c:v>41410.754166666666</c:v>
                </c:pt>
                <c:pt idx="8287">
                  <c:v>41410.754861111112</c:v>
                </c:pt>
                <c:pt idx="8288">
                  <c:v>41410.755555555559</c:v>
                </c:pt>
                <c:pt idx="8289">
                  <c:v>41410.756249999999</c:v>
                </c:pt>
                <c:pt idx="8290">
                  <c:v>41410.756944444445</c:v>
                </c:pt>
                <c:pt idx="8291">
                  <c:v>41410.757638888892</c:v>
                </c:pt>
                <c:pt idx="8292">
                  <c:v>41410.758333333331</c:v>
                </c:pt>
                <c:pt idx="8293">
                  <c:v>41410.759027777778</c:v>
                </c:pt>
                <c:pt idx="8294">
                  <c:v>41410.759722222225</c:v>
                </c:pt>
                <c:pt idx="8295">
                  <c:v>41410.760416666664</c:v>
                </c:pt>
                <c:pt idx="8296">
                  <c:v>41410.761111111111</c:v>
                </c:pt>
                <c:pt idx="8297">
                  <c:v>41410.761805555558</c:v>
                </c:pt>
                <c:pt idx="8298">
                  <c:v>41410.762499999997</c:v>
                </c:pt>
                <c:pt idx="8299">
                  <c:v>41410.763194444444</c:v>
                </c:pt>
                <c:pt idx="8300">
                  <c:v>41410.763888888891</c:v>
                </c:pt>
                <c:pt idx="8301">
                  <c:v>41410.76458333333</c:v>
                </c:pt>
                <c:pt idx="8302">
                  <c:v>41410.765277777777</c:v>
                </c:pt>
                <c:pt idx="8303">
                  <c:v>41410.765972222223</c:v>
                </c:pt>
                <c:pt idx="8304">
                  <c:v>41410.76666666667</c:v>
                </c:pt>
                <c:pt idx="8305">
                  <c:v>41410.767361111109</c:v>
                </c:pt>
                <c:pt idx="8306">
                  <c:v>41410.768055555556</c:v>
                </c:pt>
                <c:pt idx="8307">
                  <c:v>41410.768750000003</c:v>
                </c:pt>
                <c:pt idx="8308">
                  <c:v>41410.769444444442</c:v>
                </c:pt>
                <c:pt idx="8309">
                  <c:v>41410.770138888889</c:v>
                </c:pt>
                <c:pt idx="8310">
                  <c:v>41410.770833333336</c:v>
                </c:pt>
                <c:pt idx="8311">
                  <c:v>41410.771527777775</c:v>
                </c:pt>
                <c:pt idx="8312">
                  <c:v>41410.772222222222</c:v>
                </c:pt>
                <c:pt idx="8313">
                  <c:v>41410.772916666669</c:v>
                </c:pt>
                <c:pt idx="8314">
                  <c:v>41410.773611111108</c:v>
                </c:pt>
                <c:pt idx="8315">
                  <c:v>41410.774305555555</c:v>
                </c:pt>
                <c:pt idx="8316">
                  <c:v>41410.775000000001</c:v>
                </c:pt>
                <c:pt idx="8317">
                  <c:v>41410.775694444441</c:v>
                </c:pt>
                <c:pt idx="8318">
                  <c:v>41410.776388888888</c:v>
                </c:pt>
                <c:pt idx="8319">
                  <c:v>41410.777083333334</c:v>
                </c:pt>
                <c:pt idx="8320">
                  <c:v>41410.777777777781</c:v>
                </c:pt>
                <c:pt idx="8321">
                  <c:v>41410.77847222222</c:v>
                </c:pt>
                <c:pt idx="8322">
                  <c:v>41410.779166666667</c:v>
                </c:pt>
                <c:pt idx="8323">
                  <c:v>41410.779861111114</c:v>
                </c:pt>
                <c:pt idx="8324">
                  <c:v>41410.780555555553</c:v>
                </c:pt>
                <c:pt idx="8325">
                  <c:v>41410.78125</c:v>
                </c:pt>
                <c:pt idx="8326">
                  <c:v>41410.781944444447</c:v>
                </c:pt>
                <c:pt idx="8327">
                  <c:v>41410.782638888886</c:v>
                </c:pt>
                <c:pt idx="8328">
                  <c:v>41410.783333333333</c:v>
                </c:pt>
                <c:pt idx="8329">
                  <c:v>41410.78402777778</c:v>
                </c:pt>
                <c:pt idx="8330">
                  <c:v>41410.784722222219</c:v>
                </c:pt>
                <c:pt idx="8331">
                  <c:v>41410.785416666666</c:v>
                </c:pt>
                <c:pt idx="8332">
                  <c:v>41410.786111111112</c:v>
                </c:pt>
                <c:pt idx="8333">
                  <c:v>41410.786805555559</c:v>
                </c:pt>
                <c:pt idx="8334">
                  <c:v>41410.787499999999</c:v>
                </c:pt>
                <c:pt idx="8335">
                  <c:v>41410.788194444445</c:v>
                </c:pt>
                <c:pt idx="8336">
                  <c:v>41410.788888888892</c:v>
                </c:pt>
                <c:pt idx="8337">
                  <c:v>41410.789583333331</c:v>
                </c:pt>
                <c:pt idx="8338">
                  <c:v>41410.790277777778</c:v>
                </c:pt>
                <c:pt idx="8339">
                  <c:v>41410.790972222225</c:v>
                </c:pt>
                <c:pt idx="8340">
                  <c:v>41410.791666666664</c:v>
                </c:pt>
                <c:pt idx="8341">
                  <c:v>41410.792361111111</c:v>
                </c:pt>
                <c:pt idx="8342">
                  <c:v>41410.793055555558</c:v>
                </c:pt>
                <c:pt idx="8343">
                  <c:v>41410.793749999997</c:v>
                </c:pt>
                <c:pt idx="8344">
                  <c:v>41410.794444444444</c:v>
                </c:pt>
                <c:pt idx="8345">
                  <c:v>41410.795138888891</c:v>
                </c:pt>
                <c:pt idx="8346">
                  <c:v>41410.79583333333</c:v>
                </c:pt>
                <c:pt idx="8347">
                  <c:v>41410.796527777777</c:v>
                </c:pt>
                <c:pt idx="8348">
                  <c:v>41410.797222222223</c:v>
                </c:pt>
                <c:pt idx="8349">
                  <c:v>41410.79791666667</c:v>
                </c:pt>
                <c:pt idx="8350">
                  <c:v>41410.798611111109</c:v>
                </c:pt>
                <c:pt idx="8351">
                  <c:v>41410.799305555556</c:v>
                </c:pt>
                <c:pt idx="8352">
                  <c:v>41410.800000000003</c:v>
                </c:pt>
                <c:pt idx="8353">
                  <c:v>41410.800694444442</c:v>
                </c:pt>
                <c:pt idx="8354">
                  <c:v>41410.801388888889</c:v>
                </c:pt>
                <c:pt idx="8355">
                  <c:v>41410.802083333336</c:v>
                </c:pt>
                <c:pt idx="8356">
                  <c:v>41410.802777777775</c:v>
                </c:pt>
                <c:pt idx="8357">
                  <c:v>41410.803472222222</c:v>
                </c:pt>
                <c:pt idx="8358">
                  <c:v>41410.804166666669</c:v>
                </c:pt>
                <c:pt idx="8359">
                  <c:v>41410.804861111108</c:v>
                </c:pt>
                <c:pt idx="8360">
                  <c:v>41410.805555555555</c:v>
                </c:pt>
                <c:pt idx="8361">
                  <c:v>41410.806250000001</c:v>
                </c:pt>
                <c:pt idx="8362">
                  <c:v>41410.806944444441</c:v>
                </c:pt>
                <c:pt idx="8363">
                  <c:v>41410.807638888888</c:v>
                </c:pt>
                <c:pt idx="8364">
                  <c:v>41410.808333333334</c:v>
                </c:pt>
                <c:pt idx="8365">
                  <c:v>41410.809027777781</c:v>
                </c:pt>
                <c:pt idx="8366">
                  <c:v>41410.80972222222</c:v>
                </c:pt>
                <c:pt idx="8367">
                  <c:v>41410.810416666667</c:v>
                </c:pt>
                <c:pt idx="8368">
                  <c:v>41410.811111111114</c:v>
                </c:pt>
                <c:pt idx="8369">
                  <c:v>41410.811805555553</c:v>
                </c:pt>
                <c:pt idx="8370">
                  <c:v>41410.8125</c:v>
                </c:pt>
                <c:pt idx="8371">
                  <c:v>41410.813194444447</c:v>
                </c:pt>
                <c:pt idx="8372">
                  <c:v>41410.813888888886</c:v>
                </c:pt>
                <c:pt idx="8373">
                  <c:v>41410.814583333333</c:v>
                </c:pt>
                <c:pt idx="8374">
                  <c:v>41410.81527777778</c:v>
                </c:pt>
                <c:pt idx="8375">
                  <c:v>41410.815972222219</c:v>
                </c:pt>
                <c:pt idx="8376">
                  <c:v>41410.816666666666</c:v>
                </c:pt>
                <c:pt idx="8377">
                  <c:v>41410.817361111112</c:v>
                </c:pt>
                <c:pt idx="8378">
                  <c:v>41410.818055555559</c:v>
                </c:pt>
                <c:pt idx="8379">
                  <c:v>41410.818749999999</c:v>
                </c:pt>
                <c:pt idx="8380">
                  <c:v>41410.819444444445</c:v>
                </c:pt>
                <c:pt idx="8381">
                  <c:v>41410.820138888892</c:v>
                </c:pt>
                <c:pt idx="8382">
                  <c:v>41410.820833333331</c:v>
                </c:pt>
                <c:pt idx="8383">
                  <c:v>41410.821527777778</c:v>
                </c:pt>
                <c:pt idx="8384">
                  <c:v>41410.822222222225</c:v>
                </c:pt>
                <c:pt idx="8385">
                  <c:v>41410.822916666664</c:v>
                </c:pt>
                <c:pt idx="8386">
                  <c:v>41410.823611111111</c:v>
                </c:pt>
                <c:pt idx="8387">
                  <c:v>41410.824305555558</c:v>
                </c:pt>
                <c:pt idx="8388">
                  <c:v>41410.824999999997</c:v>
                </c:pt>
                <c:pt idx="8389">
                  <c:v>41410.825694444444</c:v>
                </c:pt>
                <c:pt idx="8390">
                  <c:v>41410.826388888891</c:v>
                </c:pt>
                <c:pt idx="8391">
                  <c:v>41410.82708333333</c:v>
                </c:pt>
                <c:pt idx="8392">
                  <c:v>41410.827777777777</c:v>
                </c:pt>
                <c:pt idx="8393">
                  <c:v>41410.828472222223</c:v>
                </c:pt>
                <c:pt idx="8394">
                  <c:v>41410.82916666667</c:v>
                </c:pt>
                <c:pt idx="8395">
                  <c:v>41410.829861111109</c:v>
                </c:pt>
                <c:pt idx="8396">
                  <c:v>41410.830555555556</c:v>
                </c:pt>
                <c:pt idx="8397">
                  <c:v>41410.831250000003</c:v>
                </c:pt>
                <c:pt idx="8398">
                  <c:v>41410.831944444442</c:v>
                </c:pt>
                <c:pt idx="8399">
                  <c:v>41410.832638888889</c:v>
                </c:pt>
                <c:pt idx="8400">
                  <c:v>41410.833333333336</c:v>
                </c:pt>
                <c:pt idx="8401">
                  <c:v>41410.834027777775</c:v>
                </c:pt>
                <c:pt idx="8402">
                  <c:v>41410.834722222222</c:v>
                </c:pt>
                <c:pt idx="8403">
                  <c:v>41410.835416666669</c:v>
                </c:pt>
                <c:pt idx="8404">
                  <c:v>41410.836111111108</c:v>
                </c:pt>
                <c:pt idx="8405">
                  <c:v>41410.836805555555</c:v>
                </c:pt>
                <c:pt idx="8406">
                  <c:v>41410.837500000001</c:v>
                </c:pt>
                <c:pt idx="8407">
                  <c:v>41410.838194444441</c:v>
                </c:pt>
                <c:pt idx="8408">
                  <c:v>41410.838888888888</c:v>
                </c:pt>
                <c:pt idx="8409">
                  <c:v>41410.839583333334</c:v>
                </c:pt>
                <c:pt idx="8410">
                  <c:v>41410.840277777781</c:v>
                </c:pt>
                <c:pt idx="8411">
                  <c:v>41410.84097222222</c:v>
                </c:pt>
                <c:pt idx="8412">
                  <c:v>41410.841666666667</c:v>
                </c:pt>
                <c:pt idx="8413">
                  <c:v>41410.842361111114</c:v>
                </c:pt>
                <c:pt idx="8414">
                  <c:v>41410.843055555553</c:v>
                </c:pt>
                <c:pt idx="8415">
                  <c:v>41410.84375</c:v>
                </c:pt>
                <c:pt idx="8416">
                  <c:v>41410.844444444447</c:v>
                </c:pt>
                <c:pt idx="8417">
                  <c:v>41410.845138888886</c:v>
                </c:pt>
                <c:pt idx="8418">
                  <c:v>41410.845833333333</c:v>
                </c:pt>
                <c:pt idx="8419">
                  <c:v>41410.84652777778</c:v>
                </c:pt>
                <c:pt idx="8420">
                  <c:v>41410.847222222219</c:v>
                </c:pt>
                <c:pt idx="8421">
                  <c:v>41410.847916666666</c:v>
                </c:pt>
                <c:pt idx="8422">
                  <c:v>41410.848611111112</c:v>
                </c:pt>
                <c:pt idx="8423">
                  <c:v>41410.849305555559</c:v>
                </c:pt>
                <c:pt idx="8424">
                  <c:v>41410.85</c:v>
                </c:pt>
                <c:pt idx="8425">
                  <c:v>41410.850694444445</c:v>
                </c:pt>
                <c:pt idx="8426">
                  <c:v>41410.851388888892</c:v>
                </c:pt>
                <c:pt idx="8427">
                  <c:v>41410.852083333331</c:v>
                </c:pt>
                <c:pt idx="8428">
                  <c:v>41410.852777777778</c:v>
                </c:pt>
                <c:pt idx="8429">
                  <c:v>41410.853472222225</c:v>
                </c:pt>
                <c:pt idx="8430">
                  <c:v>41410.854166666664</c:v>
                </c:pt>
                <c:pt idx="8431">
                  <c:v>41410.854861111111</c:v>
                </c:pt>
                <c:pt idx="8432">
                  <c:v>41410.855555555558</c:v>
                </c:pt>
                <c:pt idx="8433">
                  <c:v>41410.856249999997</c:v>
                </c:pt>
                <c:pt idx="8434">
                  <c:v>41410.856944444444</c:v>
                </c:pt>
                <c:pt idx="8435">
                  <c:v>41410.857638888891</c:v>
                </c:pt>
                <c:pt idx="8436">
                  <c:v>41410.85833333333</c:v>
                </c:pt>
                <c:pt idx="8437">
                  <c:v>41410.859027777777</c:v>
                </c:pt>
                <c:pt idx="8438">
                  <c:v>41410.859722222223</c:v>
                </c:pt>
                <c:pt idx="8439">
                  <c:v>41410.86041666667</c:v>
                </c:pt>
                <c:pt idx="8440">
                  <c:v>41410.861111111109</c:v>
                </c:pt>
                <c:pt idx="8441">
                  <c:v>41410.861805555556</c:v>
                </c:pt>
                <c:pt idx="8442">
                  <c:v>41410.862500000003</c:v>
                </c:pt>
                <c:pt idx="8443">
                  <c:v>41410.863194444442</c:v>
                </c:pt>
                <c:pt idx="8444">
                  <c:v>41410.863888888889</c:v>
                </c:pt>
                <c:pt idx="8445">
                  <c:v>41410.864583333336</c:v>
                </c:pt>
                <c:pt idx="8446">
                  <c:v>41410.865277777775</c:v>
                </c:pt>
                <c:pt idx="8447">
                  <c:v>41410.865972222222</c:v>
                </c:pt>
                <c:pt idx="8448">
                  <c:v>41410.866666666669</c:v>
                </c:pt>
                <c:pt idx="8449">
                  <c:v>41410.867361111108</c:v>
                </c:pt>
                <c:pt idx="8450">
                  <c:v>41410.868055555555</c:v>
                </c:pt>
                <c:pt idx="8451">
                  <c:v>41410.868750000001</c:v>
                </c:pt>
                <c:pt idx="8452">
                  <c:v>41410.869444444441</c:v>
                </c:pt>
                <c:pt idx="8453">
                  <c:v>41410.870138888888</c:v>
                </c:pt>
                <c:pt idx="8454">
                  <c:v>41410.870833333334</c:v>
                </c:pt>
                <c:pt idx="8455">
                  <c:v>41410.871527777781</c:v>
                </c:pt>
                <c:pt idx="8456">
                  <c:v>41410.87222222222</c:v>
                </c:pt>
                <c:pt idx="8457">
                  <c:v>41410.872916666667</c:v>
                </c:pt>
                <c:pt idx="8458">
                  <c:v>41410.873611111114</c:v>
                </c:pt>
                <c:pt idx="8459">
                  <c:v>41410.874305555553</c:v>
                </c:pt>
                <c:pt idx="8460">
                  <c:v>41410.875</c:v>
                </c:pt>
                <c:pt idx="8461">
                  <c:v>41410.875694444447</c:v>
                </c:pt>
                <c:pt idx="8462">
                  <c:v>41410.876388888886</c:v>
                </c:pt>
                <c:pt idx="8463">
                  <c:v>41410.877083333333</c:v>
                </c:pt>
                <c:pt idx="8464">
                  <c:v>41410.87777777778</c:v>
                </c:pt>
                <c:pt idx="8465">
                  <c:v>41410.878472222219</c:v>
                </c:pt>
                <c:pt idx="8466">
                  <c:v>41410.879166666666</c:v>
                </c:pt>
                <c:pt idx="8467">
                  <c:v>41410.879861111112</c:v>
                </c:pt>
                <c:pt idx="8468">
                  <c:v>41410.880555555559</c:v>
                </c:pt>
                <c:pt idx="8469">
                  <c:v>41410.881249999999</c:v>
                </c:pt>
                <c:pt idx="8470">
                  <c:v>41410.881944444445</c:v>
                </c:pt>
                <c:pt idx="8471">
                  <c:v>41410.882638888892</c:v>
                </c:pt>
                <c:pt idx="8472">
                  <c:v>41410.883333333331</c:v>
                </c:pt>
                <c:pt idx="8473">
                  <c:v>41410.884027777778</c:v>
                </c:pt>
                <c:pt idx="8474">
                  <c:v>41410.884722222225</c:v>
                </c:pt>
                <c:pt idx="8475">
                  <c:v>41410.885416666664</c:v>
                </c:pt>
                <c:pt idx="8476">
                  <c:v>41410.886111111111</c:v>
                </c:pt>
                <c:pt idx="8477">
                  <c:v>41410.886805555558</c:v>
                </c:pt>
                <c:pt idx="8478">
                  <c:v>41410.887499999997</c:v>
                </c:pt>
                <c:pt idx="8479">
                  <c:v>41410.888194444444</c:v>
                </c:pt>
                <c:pt idx="8480">
                  <c:v>41410.888888888891</c:v>
                </c:pt>
                <c:pt idx="8481">
                  <c:v>41410.88958333333</c:v>
                </c:pt>
                <c:pt idx="8482">
                  <c:v>41410.890277777777</c:v>
                </c:pt>
                <c:pt idx="8483">
                  <c:v>41410.890972222223</c:v>
                </c:pt>
                <c:pt idx="8484">
                  <c:v>41410.89166666667</c:v>
                </c:pt>
                <c:pt idx="8485">
                  <c:v>41410.892361111109</c:v>
                </c:pt>
                <c:pt idx="8486">
                  <c:v>41410.893055555556</c:v>
                </c:pt>
                <c:pt idx="8487">
                  <c:v>41410.893750000003</c:v>
                </c:pt>
                <c:pt idx="8488">
                  <c:v>41410.894444444442</c:v>
                </c:pt>
                <c:pt idx="8489">
                  <c:v>41410.895138888889</c:v>
                </c:pt>
                <c:pt idx="8490">
                  <c:v>41410.895833333336</c:v>
                </c:pt>
                <c:pt idx="8491">
                  <c:v>41410.896527777775</c:v>
                </c:pt>
                <c:pt idx="8492">
                  <c:v>41410.897222222222</c:v>
                </c:pt>
                <c:pt idx="8493">
                  <c:v>41410.897916666669</c:v>
                </c:pt>
                <c:pt idx="8494">
                  <c:v>41410.898611111108</c:v>
                </c:pt>
                <c:pt idx="8495">
                  <c:v>41410.899305555555</c:v>
                </c:pt>
                <c:pt idx="8496">
                  <c:v>41410.9</c:v>
                </c:pt>
                <c:pt idx="8497">
                  <c:v>41410.900694444441</c:v>
                </c:pt>
                <c:pt idx="8498">
                  <c:v>41410.901388888888</c:v>
                </c:pt>
                <c:pt idx="8499">
                  <c:v>41410.902083333334</c:v>
                </c:pt>
                <c:pt idx="8500">
                  <c:v>41410.902777777781</c:v>
                </c:pt>
                <c:pt idx="8501">
                  <c:v>41410.90347222222</c:v>
                </c:pt>
                <c:pt idx="8502">
                  <c:v>41410.904166666667</c:v>
                </c:pt>
                <c:pt idx="8503">
                  <c:v>41410.904861111114</c:v>
                </c:pt>
                <c:pt idx="8504">
                  <c:v>41410.905555555553</c:v>
                </c:pt>
                <c:pt idx="8505">
                  <c:v>41410.90625</c:v>
                </c:pt>
                <c:pt idx="8506">
                  <c:v>41410.906944444447</c:v>
                </c:pt>
                <c:pt idx="8507">
                  <c:v>41410.907638888886</c:v>
                </c:pt>
                <c:pt idx="8508">
                  <c:v>41410.908333333333</c:v>
                </c:pt>
                <c:pt idx="8509">
                  <c:v>41410.90902777778</c:v>
                </c:pt>
                <c:pt idx="8510">
                  <c:v>41410.909722222219</c:v>
                </c:pt>
                <c:pt idx="8511">
                  <c:v>41410.910416666666</c:v>
                </c:pt>
                <c:pt idx="8512">
                  <c:v>41410.911111111112</c:v>
                </c:pt>
                <c:pt idx="8513">
                  <c:v>41410.911805555559</c:v>
                </c:pt>
                <c:pt idx="8514">
                  <c:v>41410.912499999999</c:v>
                </c:pt>
                <c:pt idx="8515">
                  <c:v>41410.913194444445</c:v>
                </c:pt>
                <c:pt idx="8516">
                  <c:v>41410.913888888892</c:v>
                </c:pt>
                <c:pt idx="8517">
                  <c:v>41410.914583333331</c:v>
                </c:pt>
                <c:pt idx="8518">
                  <c:v>41410.915277777778</c:v>
                </c:pt>
                <c:pt idx="8519">
                  <c:v>41410.915972222225</c:v>
                </c:pt>
                <c:pt idx="8520">
                  <c:v>41410.916666666664</c:v>
                </c:pt>
                <c:pt idx="8521">
                  <c:v>41410.917361111111</c:v>
                </c:pt>
                <c:pt idx="8522">
                  <c:v>41410.918055555558</c:v>
                </c:pt>
                <c:pt idx="8523">
                  <c:v>41410.918749999997</c:v>
                </c:pt>
                <c:pt idx="8524">
                  <c:v>41410.919444444444</c:v>
                </c:pt>
                <c:pt idx="8525">
                  <c:v>41410.920138888891</c:v>
                </c:pt>
                <c:pt idx="8526">
                  <c:v>41410.92083333333</c:v>
                </c:pt>
                <c:pt idx="8527">
                  <c:v>41410.921527777777</c:v>
                </c:pt>
                <c:pt idx="8528">
                  <c:v>41410.922222222223</c:v>
                </c:pt>
                <c:pt idx="8529">
                  <c:v>41410.92291666667</c:v>
                </c:pt>
                <c:pt idx="8530">
                  <c:v>41410.923611111109</c:v>
                </c:pt>
                <c:pt idx="8531">
                  <c:v>41410.924305555556</c:v>
                </c:pt>
                <c:pt idx="8532">
                  <c:v>41410.925000000003</c:v>
                </c:pt>
                <c:pt idx="8533">
                  <c:v>41410.925694444442</c:v>
                </c:pt>
                <c:pt idx="8534">
                  <c:v>41410.926388888889</c:v>
                </c:pt>
                <c:pt idx="8535">
                  <c:v>41410.927083333336</c:v>
                </c:pt>
                <c:pt idx="8536">
                  <c:v>41410.927777777775</c:v>
                </c:pt>
                <c:pt idx="8537">
                  <c:v>41410.928472222222</c:v>
                </c:pt>
                <c:pt idx="8538">
                  <c:v>41410.929166666669</c:v>
                </c:pt>
                <c:pt idx="8539">
                  <c:v>41410.929861111108</c:v>
                </c:pt>
                <c:pt idx="8540">
                  <c:v>41410.930555555555</c:v>
                </c:pt>
                <c:pt idx="8541">
                  <c:v>41410.931250000001</c:v>
                </c:pt>
                <c:pt idx="8542">
                  <c:v>41410.931944444441</c:v>
                </c:pt>
                <c:pt idx="8543">
                  <c:v>41410.932638888888</c:v>
                </c:pt>
                <c:pt idx="8544">
                  <c:v>41410.933333333334</c:v>
                </c:pt>
                <c:pt idx="8545">
                  <c:v>41410.934027777781</c:v>
                </c:pt>
                <c:pt idx="8546">
                  <c:v>41410.93472222222</c:v>
                </c:pt>
                <c:pt idx="8547">
                  <c:v>41410.935416666667</c:v>
                </c:pt>
                <c:pt idx="8548">
                  <c:v>41410.936111111114</c:v>
                </c:pt>
                <c:pt idx="8549">
                  <c:v>41410.936805555553</c:v>
                </c:pt>
                <c:pt idx="8550">
                  <c:v>41410.9375</c:v>
                </c:pt>
                <c:pt idx="8551">
                  <c:v>41410.938194444447</c:v>
                </c:pt>
                <c:pt idx="8552">
                  <c:v>41410.938888888886</c:v>
                </c:pt>
                <c:pt idx="8553">
                  <c:v>41410.939583333333</c:v>
                </c:pt>
                <c:pt idx="8554">
                  <c:v>41410.94027777778</c:v>
                </c:pt>
                <c:pt idx="8555">
                  <c:v>41410.940972222219</c:v>
                </c:pt>
                <c:pt idx="8556">
                  <c:v>41410.941666666666</c:v>
                </c:pt>
                <c:pt idx="8557">
                  <c:v>41410.942361111112</c:v>
                </c:pt>
                <c:pt idx="8558">
                  <c:v>41410.943055555559</c:v>
                </c:pt>
                <c:pt idx="8559">
                  <c:v>41410.943749999999</c:v>
                </c:pt>
                <c:pt idx="8560">
                  <c:v>41410.944444444445</c:v>
                </c:pt>
                <c:pt idx="8561">
                  <c:v>41410.945138888892</c:v>
                </c:pt>
                <c:pt idx="8562">
                  <c:v>41410.945833333331</c:v>
                </c:pt>
                <c:pt idx="8563">
                  <c:v>41410.946527777778</c:v>
                </c:pt>
                <c:pt idx="8564">
                  <c:v>41410.947222222225</c:v>
                </c:pt>
                <c:pt idx="8565">
                  <c:v>41410.947916666664</c:v>
                </c:pt>
                <c:pt idx="8566">
                  <c:v>41410.948611111111</c:v>
                </c:pt>
                <c:pt idx="8567">
                  <c:v>41410.949305555558</c:v>
                </c:pt>
                <c:pt idx="8568">
                  <c:v>41410.949999999997</c:v>
                </c:pt>
                <c:pt idx="8569">
                  <c:v>41410.950694444444</c:v>
                </c:pt>
                <c:pt idx="8570">
                  <c:v>41410.951388888891</c:v>
                </c:pt>
                <c:pt idx="8571">
                  <c:v>41410.95208333333</c:v>
                </c:pt>
                <c:pt idx="8572">
                  <c:v>41410.952777777777</c:v>
                </c:pt>
                <c:pt idx="8573">
                  <c:v>41410.953472222223</c:v>
                </c:pt>
                <c:pt idx="8574">
                  <c:v>41410.95416666667</c:v>
                </c:pt>
                <c:pt idx="8575">
                  <c:v>41410.954861111109</c:v>
                </c:pt>
                <c:pt idx="8576">
                  <c:v>41410.955555555556</c:v>
                </c:pt>
                <c:pt idx="8577">
                  <c:v>41410.956250000003</c:v>
                </c:pt>
                <c:pt idx="8578">
                  <c:v>41410.956944444442</c:v>
                </c:pt>
                <c:pt idx="8579">
                  <c:v>41410.957638888889</c:v>
                </c:pt>
                <c:pt idx="8580">
                  <c:v>41410.958333333336</c:v>
                </c:pt>
                <c:pt idx="8581">
                  <c:v>41410.959027777775</c:v>
                </c:pt>
                <c:pt idx="8582">
                  <c:v>41410.959722222222</c:v>
                </c:pt>
                <c:pt idx="8583">
                  <c:v>41410.960416666669</c:v>
                </c:pt>
                <c:pt idx="8584">
                  <c:v>41410.961111111108</c:v>
                </c:pt>
                <c:pt idx="8585">
                  <c:v>41410.961805555555</c:v>
                </c:pt>
                <c:pt idx="8586">
                  <c:v>41410.962500000001</c:v>
                </c:pt>
                <c:pt idx="8587">
                  <c:v>41410.963194444441</c:v>
                </c:pt>
                <c:pt idx="8588">
                  <c:v>41410.963888888888</c:v>
                </c:pt>
                <c:pt idx="8589">
                  <c:v>41410.964583333334</c:v>
                </c:pt>
                <c:pt idx="8590">
                  <c:v>41410.965277777781</c:v>
                </c:pt>
                <c:pt idx="8591">
                  <c:v>41410.96597222222</c:v>
                </c:pt>
                <c:pt idx="8592">
                  <c:v>41410.966666666667</c:v>
                </c:pt>
                <c:pt idx="8593">
                  <c:v>41410.967361111114</c:v>
                </c:pt>
                <c:pt idx="8594">
                  <c:v>41410.968055555553</c:v>
                </c:pt>
                <c:pt idx="8595">
                  <c:v>41410.96875</c:v>
                </c:pt>
                <c:pt idx="8596">
                  <c:v>41410.969444444447</c:v>
                </c:pt>
                <c:pt idx="8597">
                  <c:v>41410.970138888886</c:v>
                </c:pt>
                <c:pt idx="8598">
                  <c:v>41410.970833333333</c:v>
                </c:pt>
                <c:pt idx="8599">
                  <c:v>41410.97152777778</c:v>
                </c:pt>
                <c:pt idx="8600">
                  <c:v>41410.972222222219</c:v>
                </c:pt>
                <c:pt idx="8601">
                  <c:v>41410.972916666666</c:v>
                </c:pt>
                <c:pt idx="8602">
                  <c:v>41410.973611111112</c:v>
                </c:pt>
                <c:pt idx="8603">
                  <c:v>41410.974305555559</c:v>
                </c:pt>
                <c:pt idx="8604">
                  <c:v>41410.974999999999</c:v>
                </c:pt>
                <c:pt idx="8605">
                  <c:v>41410.975694444445</c:v>
                </c:pt>
                <c:pt idx="8606">
                  <c:v>41410.976388888892</c:v>
                </c:pt>
                <c:pt idx="8607">
                  <c:v>41410.977083333331</c:v>
                </c:pt>
                <c:pt idx="8608">
                  <c:v>41410.977777777778</c:v>
                </c:pt>
                <c:pt idx="8609">
                  <c:v>41410.978472222225</c:v>
                </c:pt>
                <c:pt idx="8610">
                  <c:v>41410.979166666664</c:v>
                </c:pt>
                <c:pt idx="8611">
                  <c:v>41410.979861111111</c:v>
                </c:pt>
                <c:pt idx="8612">
                  <c:v>41410.980555555558</c:v>
                </c:pt>
                <c:pt idx="8613">
                  <c:v>41410.981249999997</c:v>
                </c:pt>
                <c:pt idx="8614">
                  <c:v>41410.981944444444</c:v>
                </c:pt>
                <c:pt idx="8615">
                  <c:v>41410.982638888891</c:v>
                </c:pt>
                <c:pt idx="8616">
                  <c:v>41410.98333333333</c:v>
                </c:pt>
                <c:pt idx="8617">
                  <c:v>41410.984027777777</c:v>
                </c:pt>
                <c:pt idx="8618">
                  <c:v>41410.984722222223</c:v>
                </c:pt>
                <c:pt idx="8619">
                  <c:v>41410.98541666667</c:v>
                </c:pt>
                <c:pt idx="8620">
                  <c:v>41410.986111111109</c:v>
                </c:pt>
                <c:pt idx="8621">
                  <c:v>41410.986805555556</c:v>
                </c:pt>
                <c:pt idx="8622">
                  <c:v>41410.987500000003</c:v>
                </c:pt>
                <c:pt idx="8623">
                  <c:v>41410.988194444442</c:v>
                </c:pt>
                <c:pt idx="8624">
                  <c:v>41410.988888888889</c:v>
                </c:pt>
                <c:pt idx="8625">
                  <c:v>41410.989583333336</c:v>
                </c:pt>
                <c:pt idx="8626">
                  <c:v>41410.990277777775</c:v>
                </c:pt>
                <c:pt idx="8627">
                  <c:v>41410.990972222222</c:v>
                </c:pt>
                <c:pt idx="8628">
                  <c:v>41410.991666666669</c:v>
                </c:pt>
                <c:pt idx="8629">
                  <c:v>41410.992361111108</c:v>
                </c:pt>
                <c:pt idx="8630">
                  <c:v>41410.993055555555</c:v>
                </c:pt>
                <c:pt idx="8631">
                  <c:v>41410.993750000001</c:v>
                </c:pt>
                <c:pt idx="8632">
                  <c:v>41410.994444444441</c:v>
                </c:pt>
                <c:pt idx="8633">
                  <c:v>41410.995138888888</c:v>
                </c:pt>
                <c:pt idx="8634">
                  <c:v>41410.995833333334</c:v>
                </c:pt>
                <c:pt idx="8635">
                  <c:v>41410.996527777781</c:v>
                </c:pt>
                <c:pt idx="8636">
                  <c:v>41410.99722222222</c:v>
                </c:pt>
                <c:pt idx="8637">
                  <c:v>41410.997916666667</c:v>
                </c:pt>
                <c:pt idx="8638">
                  <c:v>41410.998611111114</c:v>
                </c:pt>
                <c:pt idx="8639">
                  <c:v>41410.999305555553</c:v>
                </c:pt>
                <c:pt idx="8640">
                  <c:v>41411</c:v>
                </c:pt>
              </c:numCache>
            </c:numRef>
          </c:xVal>
          <c:yVal>
            <c:numRef>
              <c:f>'C'!$F$2312:$F$10952</c:f>
              <c:numCache>
                <c:formatCode>General</c:formatCode>
                <c:ptCount val="8641"/>
                <c:pt idx="0">
                  <c:v>49.171999999999997</c:v>
                </c:pt>
                <c:pt idx="1">
                  <c:v>49.171999999999997</c:v>
                </c:pt>
                <c:pt idx="2">
                  <c:v>49.173000000000002</c:v>
                </c:pt>
                <c:pt idx="3">
                  <c:v>49.171999999999997</c:v>
                </c:pt>
                <c:pt idx="4">
                  <c:v>49.171999999999997</c:v>
                </c:pt>
                <c:pt idx="5">
                  <c:v>49.171999999999997</c:v>
                </c:pt>
                <c:pt idx="6">
                  <c:v>49.171999999999997</c:v>
                </c:pt>
                <c:pt idx="7">
                  <c:v>49.171999999999997</c:v>
                </c:pt>
                <c:pt idx="8">
                  <c:v>49.171999999999997</c:v>
                </c:pt>
                <c:pt idx="9">
                  <c:v>49.171999999999997</c:v>
                </c:pt>
                <c:pt idx="10">
                  <c:v>49.167999999999999</c:v>
                </c:pt>
                <c:pt idx="11">
                  <c:v>49.167999999999999</c:v>
                </c:pt>
                <c:pt idx="12">
                  <c:v>49.167000000000002</c:v>
                </c:pt>
                <c:pt idx="13">
                  <c:v>49.167999999999999</c:v>
                </c:pt>
                <c:pt idx="14">
                  <c:v>49.167000000000002</c:v>
                </c:pt>
                <c:pt idx="15">
                  <c:v>49.167000000000002</c:v>
                </c:pt>
                <c:pt idx="16">
                  <c:v>49.167000000000002</c:v>
                </c:pt>
                <c:pt idx="17">
                  <c:v>49.167999999999999</c:v>
                </c:pt>
                <c:pt idx="18">
                  <c:v>49.167000000000002</c:v>
                </c:pt>
                <c:pt idx="19">
                  <c:v>49.167999999999999</c:v>
                </c:pt>
                <c:pt idx="20">
                  <c:v>49.161000000000001</c:v>
                </c:pt>
                <c:pt idx="21">
                  <c:v>49.161000000000001</c:v>
                </c:pt>
                <c:pt idx="22">
                  <c:v>49.161000000000001</c:v>
                </c:pt>
                <c:pt idx="23">
                  <c:v>49.161999999999999</c:v>
                </c:pt>
                <c:pt idx="24">
                  <c:v>49.161000000000001</c:v>
                </c:pt>
                <c:pt idx="25">
                  <c:v>49.161999999999999</c:v>
                </c:pt>
                <c:pt idx="26">
                  <c:v>49.161000000000001</c:v>
                </c:pt>
                <c:pt idx="27">
                  <c:v>49.161000000000001</c:v>
                </c:pt>
                <c:pt idx="28">
                  <c:v>49.161999999999999</c:v>
                </c:pt>
                <c:pt idx="29">
                  <c:v>49.161000000000001</c:v>
                </c:pt>
                <c:pt idx="30">
                  <c:v>49.155999999999999</c:v>
                </c:pt>
                <c:pt idx="31">
                  <c:v>49.155999999999999</c:v>
                </c:pt>
                <c:pt idx="32">
                  <c:v>49.155000000000001</c:v>
                </c:pt>
                <c:pt idx="33">
                  <c:v>49.155999999999999</c:v>
                </c:pt>
                <c:pt idx="34">
                  <c:v>49.155999999999999</c:v>
                </c:pt>
                <c:pt idx="35">
                  <c:v>49.155000000000001</c:v>
                </c:pt>
                <c:pt idx="36">
                  <c:v>49.155999999999999</c:v>
                </c:pt>
                <c:pt idx="37">
                  <c:v>49.155000000000001</c:v>
                </c:pt>
                <c:pt idx="38">
                  <c:v>49.155000000000001</c:v>
                </c:pt>
                <c:pt idx="39">
                  <c:v>49.155000000000001</c:v>
                </c:pt>
                <c:pt idx="40">
                  <c:v>49.152999999999999</c:v>
                </c:pt>
                <c:pt idx="41">
                  <c:v>49.152999999999999</c:v>
                </c:pt>
                <c:pt idx="42">
                  <c:v>49.152999999999999</c:v>
                </c:pt>
                <c:pt idx="43">
                  <c:v>49.152999999999999</c:v>
                </c:pt>
                <c:pt idx="44">
                  <c:v>49.152999999999999</c:v>
                </c:pt>
                <c:pt idx="45">
                  <c:v>49.15</c:v>
                </c:pt>
                <c:pt idx="46">
                  <c:v>49.151000000000003</c:v>
                </c:pt>
                <c:pt idx="47">
                  <c:v>49.151000000000003</c:v>
                </c:pt>
                <c:pt idx="48">
                  <c:v>49.151000000000003</c:v>
                </c:pt>
                <c:pt idx="49">
                  <c:v>49.151000000000003</c:v>
                </c:pt>
                <c:pt idx="50">
                  <c:v>49.148000000000003</c:v>
                </c:pt>
                <c:pt idx="51">
                  <c:v>49.148000000000003</c:v>
                </c:pt>
                <c:pt idx="52">
                  <c:v>49.148000000000003</c:v>
                </c:pt>
                <c:pt idx="53">
                  <c:v>49.148000000000003</c:v>
                </c:pt>
                <c:pt idx="54">
                  <c:v>49.148000000000003</c:v>
                </c:pt>
                <c:pt idx="55">
                  <c:v>49.146999999999998</c:v>
                </c:pt>
                <c:pt idx="56">
                  <c:v>49.148000000000003</c:v>
                </c:pt>
                <c:pt idx="57">
                  <c:v>49.148000000000003</c:v>
                </c:pt>
                <c:pt idx="58">
                  <c:v>49.148000000000003</c:v>
                </c:pt>
                <c:pt idx="59">
                  <c:v>49.148000000000003</c:v>
                </c:pt>
                <c:pt idx="60">
                  <c:v>49.143000000000001</c:v>
                </c:pt>
                <c:pt idx="61">
                  <c:v>49.143000000000001</c:v>
                </c:pt>
                <c:pt idx="62">
                  <c:v>49.142000000000003</c:v>
                </c:pt>
                <c:pt idx="63">
                  <c:v>49.143000000000001</c:v>
                </c:pt>
                <c:pt idx="64">
                  <c:v>49.143000000000001</c:v>
                </c:pt>
                <c:pt idx="65">
                  <c:v>49.143000000000001</c:v>
                </c:pt>
                <c:pt idx="66">
                  <c:v>49.143000000000001</c:v>
                </c:pt>
                <c:pt idx="67">
                  <c:v>49.143000000000001</c:v>
                </c:pt>
                <c:pt idx="68">
                  <c:v>49.143000000000001</c:v>
                </c:pt>
                <c:pt idx="69">
                  <c:v>49.143000000000001</c:v>
                </c:pt>
                <c:pt idx="70">
                  <c:v>49.14</c:v>
                </c:pt>
                <c:pt idx="71">
                  <c:v>49.14</c:v>
                </c:pt>
                <c:pt idx="72">
                  <c:v>49.140999999999998</c:v>
                </c:pt>
                <c:pt idx="73">
                  <c:v>49.14</c:v>
                </c:pt>
                <c:pt idx="74">
                  <c:v>49.14</c:v>
                </c:pt>
                <c:pt idx="75">
                  <c:v>49.127000000000002</c:v>
                </c:pt>
                <c:pt idx="76">
                  <c:v>49.125999999999998</c:v>
                </c:pt>
                <c:pt idx="77">
                  <c:v>49.125999999999998</c:v>
                </c:pt>
                <c:pt idx="78">
                  <c:v>49.125999999999998</c:v>
                </c:pt>
                <c:pt idx="79">
                  <c:v>49.125999999999998</c:v>
                </c:pt>
                <c:pt idx="80">
                  <c:v>49.124000000000002</c:v>
                </c:pt>
                <c:pt idx="81">
                  <c:v>49.124000000000002</c:v>
                </c:pt>
                <c:pt idx="82">
                  <c:v>49.124000000000002</c:v>
                </c:pt>
                <c:pt idx="83">
                  <c:v>49.124000000000002</c:v>
                </c:pt>
                <c:pt idx="84">
                  <c:v>49.122999999999998</c:v>
                </c:pt>
                <c:pt idx="85">
                  <c:v>49.125</c:v>
                </c:pt>
                <c:pt idx="86">
                  <c:v>49.122999999999998</c:v>
                </c:pt>
                <c:pt idx="87">
                  <c:v>49.124000000000002</c:v>
                </c:pt>
                <c:pt idx="88">
                  <c:v>49.122999999999998</c:v>
                </c:pt>
                <c:pt idx="89">
                  <c:v>49.124000000000002</c:v>
                </c:pt>
                <c:pt idx="90">
                  <c:v>49.119</c:v>
                </c:pt>
                <c:pt idx="91">
                  <c:v>49.119</c:v>
                </c:pt>
                <c:pt idx="92">
                  <c:v>49.119</c:v>
                </c:pt>
                <c:pt idx="93">
                  <c:v>49.119</c:v>
                </c:pt>
                <c:pt idx="94">
                  <c:v>49.119</c:v>
                </c:pt>
                <c:pt idx="95">
                  <c:v>49.118000000000002</c:v>
                </c:pt>
                <c:pt idx="96">
                  <c:v>49.118000000000002</c:v>
                </c:pt>
                <c:pt idx="97">
                  <c:v>49.119</c:v>
                </c:pt>
                <c:pt idx="98">
                  <c:v>49.119</c:v>
                </c:pt>
                <c:pt idx="99">
                  <c:v>49.119</c:v>
                </c:pt>
                <c:pt idx="100">
                  <c:v>49.116</c:v>
                </c:pt>
                <c:pt idx="101">
                  <c:v>49.116</c:v>
                </c:pt>
                <c:pt idx="102">
                  <c:v>49.116</c:v>
                </c:pt>
                <c:pt idx="103">
                  <c:v>49.116999999999997</c:v>
                </c:pt>
                <c:pt idx="104">
                  <c:v>49.116</c:v>
                </c:pt>
                <c:pt idx="105">
                  <c:v>49.113999999999997</c:v>
                </c:pt>
                <c:pt idx="106">
                  <c:v>49.113999999999997</c:v>
                </c:pt>
                <c:pt idx="107">
                  <c:v>49.113999999999997</c:v>
                </c:pt>
                <c:pt idx="108">
                  <c:v>49.113999999999997</c:v>
                </c:pt>
                <c:pt idx="109">
                  <c:v>49.113999999999997</c:v>
                </c:pt>
                <c:pt idx="110">
                  <c:v>49.113999999999997</c:v>
                </c:pt>
                <c:pt idx="111">
                  <c:v>49.113999999999997</c:v>
                </c:pt>
                <c:pt idx="112">
                  <c:v>49.113999999999997</c:v>
                </c:pt>
                <c:pt idx="113">
                  <c:v>49.113999999999997</c:v>
                </c:pt>
                <c:pt idx="114">
                  <c:v>49.113999999999997</c:v>
                </c:pt>
                <c:pt idx="115">
                  <c:v>49.109000000000002</c:v>
                </c:pt>
                <c:pt idx="116">
                  <c:v>49.109000000000002</c:v>
                </c:pt>
                <c:pt idx="117">
                  <c:v>49.109000000000002</c:v>
                </c:pt>
                <c:pt idx="118">
                  <c:v>49.109000000000002</c:v>
                </c:pt>
                <c:pt idx="119">
                  <c:v>49.109000000000002</c:v>
                </c:pt>
                <c:pt idx="120">
                  <c:v>49.109000000000002</c:v>
                </c:pt>
                <c:pt idx="121">
                  <c:v>49.109000000000002</c:v>
                </c:pt>
                <c:pt idx="122">
                  <c:v>49.109000000000002</c:v>
                </c:pt>
                <c:pt idx="123">
                  <c:v>49.109000000000002</c:v>
                </c:pt>
                <c:pt idx="124">
                  <c:v>49.109000000000002</c:v>
                </c:pt>
                <c:pt idx="125">
                  <c:v>49.106000000000002</c:v>
                </c:pt>
                <c:pt idx="126">
                  <c:v>49.106999999999999</c:v>
                </c:pt>
                <c:pt idx="127">
                  <c:v>49.106999999999999</c:v>
                </c:pt>
                <c:pt idx="128">
                  <c:v>49.106999999999999</c:v>
                </c:pt>
                <c:pt idx="129">
                  <c:v>49.106999999999999</c:v>
                </c:pt>
                <c:pt idx="130">
                  <c:v>49.104999999999997</c:v>
                </c:pt>
                <c:pt idx="131">
                  <c:v>49.104999999999997</c:v>
                </c:pt>
                <c:pt idx="132">
                  <c:v>49.104999999999997</c:v>
                </c:pt>
                <c:pt idx="133">
                  <c:v>49.104999999999997</c:v>
                </c:pt>
                <c:pt idx="134">
                  <c:v>49.104999999999997</c:v>
                </c:pt>
                <c:pt idx="135">
                  <c:v>49.104999999999997</c:v>
                </c:pt>
                <c:pt idx="136">
                  <c:v>49.104999999999997</c:v>
                </c:pt>
                <c:pt idx="137">
                  <c:v>49.104999999999997</c:v>
                </c:pt>
                <c:pt idx="138">
                  <c:v>49.104999999999997</c:v>
                </c:pt>
                <c:pt idx="139">
                  <c:v>49.104999999999997</c:v>
                </c:pt>
                <c:pt idx="140">
                  <c:v>49.1</c:v>
                </c:pt>
                <c:pt idx="141">
                  <c:v>49.1</c:v>
                </c:pt>
                <c:pt idx="142">
                  <c:v>49.1</c:v>
                </c:pt>
                <c:pt idx="143">
                  <c:v>49.1</c:v>
                </c:pt>
                <c:pt idx="144">
                  <c:v>49.1</c:v>
                </c:pt>
                <c:pt idx="145">
                  <c:v>49.1</c:v>
                </c:pt>
                <c:pt idx="146">
                  <c:v>49.1</c:v>
                </c:pt>
                <c:pt idx="147">
                  <c:v>49.098999999999997</c:v>
                </c:pt>
                <c:pt idx="148">
                  <c:v>49.098999999999997</c:v>
                </c:pt>
                <c:pt idx="149">
                  <c:v>49.098999999999997</c:v>
                </c:pt>
                <c:pt idx="150">
                  <c:v>49.097000000000001</c:v>
                </c:pt>
                <c:pt idx="151">
                  <c:v>49.097000000000001</c:v>
                </c:pt>
                <c:pt idx="152">
                  <c:v>49.097000000000001</c:v>
                </c:pt>
                <c:pt idx="153">
                  <c:v>49.097000000000001</c:v>
                </c:pt>
                <c:pt idx="154">
                  <c:v>49.097000000000001</c:v>
                </c:pt>
                <c:pt idx="155">
                  <c:v>49.097000000000001</c:v>
                </c:pt>
                <c:pt idx="156">
                  <c:v>49.095999999999997</c:v>
                </c:pt>
                <c:pt idx="157">
                  <c:v>49.097000000000001</c:v>
                </c:pt>
                <c:pt idx="158">
                  <c:v>49.097000000000001</c:v>
                </c:pt>
                <c:pt idx="159">
                  <c:v>49.097000000000001</c:v>
                </c:pt>
                <c:pt idx="160">
                  <c:v>49.091000000000001</c:v>
                </c:pt>
                <c:pt idx="161">
                  <c:v>49.091000000000001</c:v>
                </c:pt>
                <c:pt idx="162">
                  <c:v>49.091000000000001</c:v>
                </c:pt>
                <c:pt idx="163">
                  <c:v>49.091000000000001</c:v>
                </c:pt>
                <c:pt idx="164">
                  <c:v>49.091000000000001</c:v>
                </c:pt>
                <c:pt idx="165">
                  <c:v>49.091000000000001</c:v>
                </c:pt>
                <c:pt idx="166">
                  <c:v>49.091000000000001</c:v>
                </c:pt>
                <c:pt idx="167">
                  <c:v>49.091000000000001</c:v>
                </c:pt>
                <c:pt idx="168">
                  <c:v>49.091000000000001</c:v>
                </c:pt>
                <c:pt idx="169">
                  <c:v>49.091000000000001</c:v>
                </c:pt>
                <c:pt idx="170">
                  <c:v>49.088999999999999</c:v>
                </c:pt>
                <c:pt idx="171">
                  <c:v>49.088999999999999</c:v>
                </c:pt>
                <c:pt idx="172">
                  <c:v>49.088999999999999</c:v>
                </c:pt>
                <c:pt idx="173">
                  <c:v>49.088999999999999</c:v>
                </c:pt>
                <c:pt idx="174">
                  <c:v>49.088999999999999</c:v>
                </c:pt>
                <c:pt idx="175">
                  <c:v>49.088999999999999</c:v>
                </c:pt>
                <c:pt idx="176">
                  <c:v>49.088999999999999</c:v>
                </c:pt>
                <c:pt idx="177">
                  <c:v>49.088000000000001</c:v>
                </c:pt>
                <c:pt idx="178">
                  <c:v>49.088999999999999</c:v>
                </c:pt>
                <c:pt idx="179">
                  <c:v>49.088999999999999</c:v>
                </c:pt>
                <c:pt idx="180">
                  <c:v>49.084000000000003</c:v>
                </c:pt>
                <c:pt idx="181">
                  <c:v>49.084000000000003</c:v>
                </c:pt>
                <c:pt idx="182">
                  <c:v>49.084000000000003</c:v>
                </c:pt>
                <c:pt idx="183">
                  <c:v>49.084000000000003</c:v>
                </c:pt>
                <c:pt idx="184">
                  <c:v>49.084000000000003</c:v>
                </c:pt>
                <c:pt idx="185">
                  <c:v>49.084000000000003</c:v>
                </c:pt>
                <c:pt idx="186">
                  <c:v>49.084000000000003</c:v>
                </c:pt>
                <c:pt idx="187">
                  <c:v>49.084000000000003</c:v>
                </c:pt>
                <c:pt idx="188">
                  <c:v>49.084000000000003</c:v>
                </c:pt>
                <c:pt idx="189">
                  <c:v>49.084000000000003</c:v>
                </c:pt>
                <c:pt idx="190">
                  <c:v>49.084000000000003</c:v>
                </c:pt>
                <c:pt idx="191">
                  <c:v>49.084000000000003</c:v>
                </c:pt>
                <c:pt idx="192">
                  <c:v>49.084000000000003</c:v>
                </c:pt>
                <c:pt idx="193">
                  <c:v>49.084000000000003</c:v>
                </c:pt>
                <c:pt idx="194">
                  <c:v>49.084000000000003</c:v>
                </c:pt>
                <c:pt idx="195">
                  <c:v>49.079000000000001</c:v>
                </c:pt>
                <c:pt idx="196">
                  <c:v>49.079000000000001</c:v>
                </c:pt>
                <c:pt idx="197">
                  <c:v>49.078000000000003</c:v>
                </c:pt>
                <c:pt idx="198">
                  <c:v>49.079000000000001</c:v>
                </c:pt>
                <c:pt idx="199">
                  <c:v>49.078000000000003</c:v>
                </c:pt>
                <c:pt idx="200">
                  <c:v>49.079000000000001</c:v>
                </c:pt>
                <c:pt idx="201">
                  <c:v>49.078000000000003</c:v>
                </c:pt>
                <c:pt idx="202">
                  <c:v>49.078000000000003</c:v>
                </c:pt>
                <c:pt idx="203">
                  <c:v>49.078000000000003</c:v>
                </c:pt>
                <c:pt idx="204">
                  <c:v>49.078000000000003</c:v>
                </c:pt>
                <c:pt idx="205">
                  <c:v>49.078000000000003</c:v>
                </c:pt>
                <c:pt idx="206">
                  <c:v>49.078000000000003</c:v>
                </c:pt>
                <c:pt idx="207">
                  <c:v>49.078000000000003</c:v>
                </c:pt>
                <c:pt idx="208">
                  <c:v>49.078000000000003</c:v>
                </c:pt>
                <c:pt idx="209">
                  <c:v>49.078000000000003</c:v>
                </c:pt>
                <c:pt idx="210">
                  <c:v>49.073</c:v>
                </c:pt>
                <c:pt idx="211">
                  <c:v>49.073</c:v>
                </c:pt>
                <c:pt idx="212">
                  <c:v>49.073</c:v>
                </c:pt>
                <c:pt idx="213">
                  <c:v>49.073</c:v>
                </c:pt>
                <c:pt idx="214">
                  <c:v>49.073</c:v>
                </c:pt>
                <c:pt idx="215">
                  <c:v>49.073</c:v>
                </c:pt>
                <c:pt idx="216">
                  <c:v>49.073</c:v>
                </c:pt>
                <c:pt idx="217">
                  <c:v>49.073</c:v>
                </c:pt>
                <c:pt idx="218">
                  <c:v>49.073</c:v>
                </c:pt>
                <c:pt idx="219">
                  <c:v>49.073</c:v>
                </c:pt>
                <c:pt idx="220">
                  <c:v>49.073</c:v>
                </c:pt>
                <c:pt idx="221">
                  <c:v>49.073</c:v>
                </c:pt>
                <c:pt idx="222">
                  <c:v>49.073</c:v>
                </c:pt>
                <c:pt idx="223">
                  <c:v>49.073</c:v>
                </c:pt>
                <c:pt idx="224">
                  <c:v>49.073</c:v>
                </c:pt>
                <c:pt idx="225">
                  <c:v>49.067999999999998</c:v>
                </c:pt>
                <c:pt idx="226">
                  <c:v>49.067999999999998</c:v>
                </c:pt>
                <c:pt idx="227">
                  <c:v>49.069000000000003</c:v>
                </c:pt>
                <c:pt idx="228">
                  <c:v>49.069000000000003</c:v>
                </c:pt>
                <c:pt idx="229">
                  <c:v>49.069000000000003</c:v>
                </c:pt>
                <c:pt idx="230">
                  <c:v>49.069000000000003</c:v>
                </c:pt>
                <c:pt idx="231">
                  <c:v>49.067999999999998</c:v>
                </c:pt>
                <c:pt idx="232">
                  <c:v>49.067999999999998</c:v>
                </c:pt>
                <c:pt idx="233">
                  <c:v>49.067999999999998</c:v>
                </c:pt>
                <c:pt idx="234">
                  <c:v>49.067999999999998</c:v>
                </c:pt>
                <c:pt idx="235">
                  <c:v>49.067999999999998</c:v>
                </c:pt>
                <c:pt idx="236">
                  <c:v>49.069000000000003</c:v>
                </c:pt>
                <c:pt idx="237">
                  <c:v>49.067999999999998</c:v>
                </c:pt>
                <c:pt idx="238">
                  <c:v>49.067999999999998</c:v>
                </c:pt>
                <c:pt idx="239">
                  <c:v>49.067999999999998</c:v>
                </c:pt>
                <c:pt idx="240">
                  <c:v>49.066000000000003</c:v>
                </c:pt>
                <c:pt idx="241">
                  <c:v>49.063000000000002</c:v>
                </c:pt>
                <c:pt idx="242">
                  <c:v>49.063000000000002</c:v>
                </c:pt>
                <c:pt idx="243">
                  <c:v>49.063000000000002</c:v>
                </c:pt>
                <c:pt idx="244">
                  <c:v>49.063000000000002</c:v>
                </c:pt>
                <c:pt idx="245">
                  <c:v>49.063000000000002</c:v>
                </c:pt>
                <c:pt idx="246">
                  <c:v>49.063000000000002</c:v>
                </c:pt>
                <c:pt idx="247">
                  <c:v>49.063000000000002</c:v>
                </c:pt>
                <c:pt idx="248">
                  <c:v>49.063000000000002</c:v>
                </c:pt>
                <c:pt idx="249">
                  <c:v>49.063000000000002</c:v>
                </c:pt>
                <c:pt idx="250">
                  <c:v>49.063000000000002</c:v>
                </c:pt>
                <c:pt idx="251">
                  <c:v>49.063000000000002</c:v>
                </c:pt>
                <c:pt idx="252">
                  <c:v>49.063000000000002</c:v>
                </c:pt>
                <c:pt idx="253">
                  <c:v>49.063000000000002</c:v>
                </c:pt>
                <c:pt idx="254">
                  <c:v>49.063000000000002</c:v>
                </c:pt>
                <c:pt idx="255">
                  <c:v>49.063000000000002</c:v>
                </c:pt>
                <c:pt idx="256">
                  <c:v>49.061</c:v>
                </c:pt>
                <c:pt idx="257">
                  <c:v>49.061</c:v>
                </c:pt>
                <c:pt idx="258">
                  <c:v>49.061</c:v>
                </c:pt>
                <c:pt idx="259">
                  <c:v>49.061</c:v>
                </c:pt>
                <c:pt idx="260">
                  <c:v>49.061</c:v>
                </c:pt>
                <c:pt idx="261">
                  <c:v>49.061</c:v>
                </c:pt>
                <c:pt idx="262">
                  <c:v>49.061</c:v>
                </c:pt>
                <c:pt idx="263">
                  <c:v>49.061</c:v>
                </c:pt>
                <c:pt idx="264">
                  <c:v>49.061</c:v>
                </c:pt>
                <c:pt idx="265">
                  <c:v>49.061</c:v>
                </c:pt>
                <c:pt idx="266">
                  <c:v>49.055999999999997</c:v>
                </c:pt>
                <c:pt idx="267">
                  <c:v>49.055999999999997</c:v>
                </c:pt>
                <c:pt idx="268">
                  <c:v>49.055999999999997</c:v>
                </c:pt>
                <c:pt idx="269">
                  <c:v>49.055999999999997</c:v>
                </c:pt>
                <c:pt idx="270">
                  <c:v>49.055999999999997</c:v>
                </c:pt>
                <c:pt idx="271">
                  <c:v>49.055999999999997</c:v>
                </c:pt>
                <c:pt idx="272">
                  <c:v>49.055999999999997</c:v>
                </c:pt>
                <c:pt idx="273">
                  <c:v>49.055999999999997</c:v>
                </c:pt>
                <c:pt idx="274">
                  <c:v>49.055999999999997</c:v>
                </c:pt>
                <c:pt idx="275">
                  <c:v>49.055999999999997</c:v>
                </c:pt>
                <c:pt idx="276">
                  <c:v>49.055999999999997</c:v>
                </c:pt>
                <c:pt idx="277">
                  <c:v>49.057000000000002</c:v>
                </c:pt>
                <c:pt idx="278">
                  <c:v>49.055999999999997</c:v>
                </c:pt>
                <c:pt idx="279">
                  <c:v>49.055999999999997</c:v>
                </c:pt>
                <c:pt idx="280">
                  <c:v>49.055999999999997</c:v>
                </c:pt>
                <c:pt idx="281">
                  <c:v>49.054000000000002</c:v>
                </c:pt>
                <c:pt idx="282">
                  <c:v>49.054000000000002</c:v>
                </c:pt>
                <c:pt idx="283">
                  <c:v>49.054000000000002</c:v>
                </c:pt>
                <c:pt idx="284">
                  <c:v>49.054000000000002</c:v>
                </c:pt>
                <c:pt idx="285">
                  <c:v>49.054000000000002</c:v>
                </c:pt>
                <c:pt idx="286">
                  <c:v>49.054000000000002</c:v>
                </c:pt>
                <c:pt idx="287">
                  <c:v>49.054000000000002</c:v>
                </c:pt>
                <c:pt idx="288">
                  <c:v>49.054000000000002</c:v>
                </c:pt>
                <c:pt idx="289">
                  <c:v>49.054000000000002</c:v>
                </c:pt>
                <c:pt idx="290">
                  <c:v>49.054000000000002</c:v>
                </c:pt>
                <c:pt idx="291">
                  <c:v>49.052</c:v>
                </c:pt>
                <c:pt idx="292">
                  <c:v>49.052</c:v>
                </c:pt>
                <c:pt idx="293">
                  <c:v>49.052</c:v>
                </c:pt>
                <c:pt idx="294">
                  <c:v>49.052</c:v>
                </c:pt>
                <c:pt idx="295">
                  <c:v>49.052</c:v>
                </c:pt>
                <c:pt idx="296">
                  <c:v>49.051000000000002</c:v>
                </c:pt>
                <c:pt idx="297">
                  <c:v>49.052</c:v>
                </c:pt>
                <c:pt idx="298">
                  <c:v>49.052</c:v>
                </c:pt>
                <c:pt idx="299">
                  <c:v>49.051000000000002</c:v>
                </c:pt>
                <c:pt idx="300">
                  <c:v>49.052</c:v>
                </c:pt>
                <c:pt idx="301">
                  <c:v>49.046999999999997</c:v>
                </c:pt>
                <c:pt idx="302">
                  <c:v>49.045999999999999</c:v>
                </c:pt>
                <c:pt idx="303">
                  <c:v>49.045999999999999</c:v>
                </c:pt>
                <c:pt idx="304">
                  <c:v>49.045999999999999</c:v>
                </c:pt>
                <c:pt idx="305">
                  <c:v>49.045999999999999</c:v>
                </c:pt>
                <c:pt idx="306">
                  <c:v>49.045999999999999</c:v>
                </c:pt>
                <c:pt idx="307">
                  <c:v>49.045999999999999</c:v>
                </c:pt>
                <c:pt idx="308">
                  <c:v>49.045999999999999</c:v>
                </c:pt>
                <c:pt idx="309">
                  <c:v>49.046999999999997</c:v>
                </c:pt>
                <c:pt idx="310">
                  <c:v>49.045999999999999</c:v>
                </c:pt>
                <c:pt idx="311">
                  <c:v>49.045999999999999</c:v>
                </c:pt>
                <c:pt idx="312">
                  <c:v>49.045999999999999</c:v>
                </c:pt>
                <c:pt idx="313">
                  <c:v>49.045999999999999</c:v>
                </c:pt>
                <c:pt idx="314">
                  <c:v>49.045999999999999</c:v>
                </c:pt>
                <c:pt idx="315">
                  <c:v>49.045999999999999</c:v>
                </c:pt>
                <c:pt idx="316">
                  <c:v>49.043999999999997</c:v>
                </c:pt>
                <c:pt idx="317">
                  <c:v>49.043999999999997</c:v>
                </c:pt>
                <c:pt idx="318">
                  <c:v>49.043999999999997</c:v>
                </c:pt>
                <c:pt idx="319">
                  <c:v>49.043999999999997</c:v>
                </c:pt>
                <c:pt idx="320">
                  <c:v>49.043999999999997</c:v>
                </c:pt>
                <c:pt idx="321">
                  <c:v>49.043999999999997</c:v>
                </c:pt>
                <c:pt idx="322">
                  <c:v>49.043999999999997</c:v>
                </c:pt>
                <c:pt idx="323">
                  <c:v>49.043999999999997</c:v>
                </c:pt>
                <c:pt idx="324">
                  <c:v>49.043999999999997</c:v>
                </c:pt>
                <c:pt idx="325">
                  <c:v>49.045000000000002</c:v>
                </c:pt>
                <c:pt idx="326">
                  <c:v>49.042000000000002</c:v>
                </c:pt>
                <c:pt idx="327">
                  <c:v>49.040999999999997</c:v>
                </c:pt>
                <c:pt idx="328">
                  <c:v>49.042000000000002</c:v>
                </c:pt>
                <c:pt idx="329">
                  <c:v>49.040999999999997</c:v>
                </c:pt>
                <c:pt idx="330">
                  <c:v>49.040999999999997</c:v>
                </c:pt>
                <c:pt idx="331">
                  <c:v>49.040999999999997</c:v>
                </c:pt>
                <c:pt idx="332">
                  <c:v>49.042000000000002</c:v>
                </c:pt>
                <c:pt idx="333">
                  <c:v>49.040999999999997</c:v>
                </c:pt>
                <c:pt idx="334">
                  <c:v>49.042000000000002</c:v>
                </c:pt>
                <c:pt idx="335">
                  <c:v>49.040999999999997</c:v>
                </c:pt>
                <c:pt idx="336">
                  <c:v>49.039000000000001</c:v>
                </c:pt>
                <c:pt idx="337">
                  <c:v>49.04</c:v>
                </c:pt>
                <c:pt idx="338">
                  <c:v>49.04</c:v>
                </c:pt>
                <c:pt idx="339">
                  <c:v>49.04</c:v>
                </c:pt>
                <c:pt idx="340">
                  <c:v>49.039000000000001</c:v>
                </c:pt>
                <c:pt idx="341">
                  <c:v>49.040999999999997</c:v>
                </c:pt>
                <c:pt idx="342">
                  <c:v>49.04</c:v>
                </c:pt>
                <c:pt idx="343">
                  <c:v>49.039000000000001</c:v>
                </c:pt>
                <c:pt idx="344">
                  <c:v>49.039000000000001</c:v>
                </c:pt>
                <c:pt idx="345">
                  <c:v>49.039000000000001</c:v>
                </c:pt>
                <c:pt idx="346">
                  <c:v>49.036999999999999</c:v>
                </c:pt>
                <c:pt idx="347">
                  <c:v>49.036999999999999</c:v>
                </c:pt>
                <c:pt idx="348">
                  <c:v>49.036999999999999</c:v>
                </c:pt>
                <c:pt idx="349">
                  <c:v>49.036999999999999</c:v>
                </c:pt>
                <c:pt idx="350">
                  <c:v>49.036000000000001</c:v>
                </c:pt>
                <c:pt idx="351">
                  <c:v>49.036999999999999</c:v>
                </c:pt>
                <c:pt idx="352">
                  <c:v>49.036999999999999</c:v>
                </c:pt>
                <c:pt idx="353">
                  <c:v>49.036999999999999</c:v>
                </c:pt>
                <c:pt idx="354">
                  <c:v>49.036999999999999</c:v>
                </c:pt>
                <c:pt idx="355">
                  <c:v>49.036999999999999</c:v>
                </c:pt>
                <c:pt idx="356">
                  <c:v>49.033999999999999</c:v>
                </c:pt>
                <c:pt idx="357">
                  <c:v>49.033999999999999</c:v>
                </c:pt>
                <c:pt idx="358">
                  <c:v>49.034999999999997</c:v>
                </c:pt>
                <c:pt idx="359">
                  <c:v>49.034999999999997</c:v>
                </c:pt>
                <c:pt idx="360">
                  <c:v>49.033999999999999</c:v>
                </c:pt>
                <c:pt idx="361">
                  <c:v>49.033999999999999</c:v>
                </c:pt>
                <c:pt idx="362">
                  <c:v>49.034999999999997</c:v>
                </c:pt>
                <c:pt idx="363">
                  <c:v>49.033999999999999</c:v>
                </c:pt>
                <c:pt idx="364">
                  <c:v>49.033999999999999</c:v>
                </c:pt>
                <c:pt idx="365">
                  <c:v>49.034999999999997</c:v>
                </c:pt>
                <c:pt idx="366">
                  <c:v>49.031999999999996</c:v>
                </c:pt>
                <c:pt idx="367">
                  <c:v>49.030999999999999</c:v>
                </c:pt>
                <c:pt idx="368">
                  <c:v>49.030999999999999</c:v>
                </c:pt>
                <c:pt idx="369">
                  <c:v>49.031999999999996</c:v>
                </c:pt>
                <c:pt idx="370">
                  <c:v>49.031999999999996</c:v>
                </c:pt>
                <c:pt idx="371">
                  <c:v>49.031999999999996</c:v>
                </c:pt>
                <c:pt idx="372">
                  <c:v>49.031999999999996</c:v>
                </c:pt>
                <c:pt idx="373">
                  <c:v>49.031999999999996</c:v>
                </c:pt>
                <c:pt idx="374">
                  <c:v>49.031999999999996</c:v>
                </c:pt>
                <c:pt idx="375">
                  <c:v>49.030999999999999</c:v>
                </c:pt>
                <c:pt idx="376">
                  <c:v>49.029000000000003</c:v>
                </c:pt>
                <c:pt idx="377">
                  <c:v>49.029000000000003</c:v>
                </c:pt>
                <c:pt idx="378">
                  <c:v>49.03</c:v>
                </c:pt>
                <c:pt idx="379">
                  <c:v>49.03</c:v>
                </c:pt>
                <c:pt idx="380">
                  <c:v>49.03</c:v>
                </c:pt>
                <c:pt idx="381">
                  <c:v>49.03</c:v>
                </c:pt>
                <c:pt idx="382">
                  <c:v>49.029000000000003</c:v>
                </c:pt>
                <c:pt idx="383">
                  <c:v>49.03</c:v>
                </c:pt>
                <c:pt idx="384">
                  <c:v>49.029000000000003</c:v>
                </c:pt>
                <c:pt idx="385">
                  <c:v>49.029000000000003</c:v>
                </c:pt>
                <c:pt idx="386">
                  <c:v>49.027000000000001</c:v>
                </c:pt>
                <c:pt idx="387">
                  <c:v>49.027999999999999</c:v>
                </c:pt>
                <c:pt idx="388">
                  <c:v>49.027000000000001</c:v>
                </c:pt>
                <c:pt idx="389">
                  <c:v>49.029000000000003</c:v>
                </c:pt>
                <c:pt idx="390">
                  <c:v>49.027000000000001</c:v>
                </c:pt>
                <c:pt idx="391">
                  <c:v>49.027000000000001</c:v>
                </c:pt>
                <c:pt idx="392">
                  <c:v>49.026000000000003</c:v>
                </c:pt>
                <c:pt idx="393">
                  <c:v>49.027000000000001</c:v>
                </c:pt>
                <c:pt idx="394">
                  <c:v>49.026000000000003</c:v>
                </c:pt>
                <c:pt idx="395">
                  <c:v>49.026000000000003</c:v>
                </c:pt>
                <c:pt idx="396">
                  <c:v>49.029000000000003</c:v>
                </c:pt>
                <c:pt idx="397">
                  <c:v>49.023000000000003</c:v>
                </c:pt>
                <c:pt idx="398">
                  <c:v>49.024000000000001</c:v>
                </c:pt>
                <c:pt idx="399">
                  <c:v>49.023000000000003</c:v>
                </c:pt>
                <c:pt idx="400">
                  <c:v>49.024999999999999</c:v>
                </c:pt>
                <c:pt idx="401">
                  <c:v>49.024999999999999</c:v>
                </c:pt>
                <c:pt idx="402">
                  <c:v>49.024000000000001</c:v>
                </c:pt>
                <c:pt idx="403">
                  <c:v>49.024000000000001</c:v>
                </c:pt>
                <c:pt idx="404">
                  <c:v>49.021999999999998</c:v>
                </c:pt>
                <c:pt idx="405">
                  <c:v>49.024000000000001</c:v>
                </c:pt>
                <c:pt idx="406">
                  <c:v>49.021999999999998</c:v>
                </c:pt>
                <c:pt idx="407">
                  <c:v>49.021000000000001</c:v>
                </c:pt>
                <c:pt idx="408">
                  <c:v>49.021000000000001</c:v>
                </c:pt>
                <c:pt idx="409">
                  <c:v>49.021000000000001</c:v>
                </c:pt>
                <c:pt idx="410">
                  <c:v>49.021000000000001</c:v>
                </c:pt>
                <c:pt idx="411">
                  <c:v>49.02</c:v>
                </c:pt>
                <c:pt idx="412">
                  <c:v>49.021000000000001</c:v>
                </c:pt>
                <c:pt idx="413">
                  <c:v>49.021000000000001</c:v>
                </c:pt>
                <c:pt idx="414">
                  <c:v>49.021000000000001</c:v>
                </c:pt>
                <c:pt idx="415">
                  <c:v>49.021000000000001</c:v>
                </c:pt>
                <c:pt idx="416">
                  <c:v>49.018999999999998</c:v>
                </c:pt>
                <c:pt idx="417">
                  <c:v>49.018999999999998</c:v>
                </c:pt>
                <c:pt idx="418">
                  <c:v>49.018000000000001</c:v>
                </c:pt>
                <c:pt idx="419">
                  <c:v>49.018000000000001</c:v>
                </c:pt>
                <c:pt idx="420">
                  <c:v>49.018000000000001</c:v>
                </c:pt>
                <c:pt idx="421">
                  <c:v>49.018000000000001</c:v>
                </c:pt>
                <c:pt idx="422">
                  <c:v>49.017000000000003</c:v>
                </c:pt>
                <c:pt idx="423">
                  <c:v>49.018000000000001</c:v>
                </c:pt>
                <c:pt idx="424">
                  <c:v>49.018000000000001</c:v>
                </c:pt>
                <c:pt idx="425">
                  <c:v>49.017000000000003</c:v>
                </c:pt>
                <c:pt idx="426">
                  <c:v>49.015000000000001</c:v>
                </c:pt>
                <c:pt idx="427">
                  <c:v>49.015000000000001</c:v>
                </c:pt>
                <c:pt idx="428">
                  <c:v>49.015000000000001</c:v>
                </c:pt>
                <c:pt idx="429">
                  <c:v>49.014000000000003</c:v>
                </c:pt>
                <c:pt idx="430">
                  <c:v>49.015000000000001</c:v>
                </c:pt>
                <c:pt idx="431">
                  <c:v>49.014000000000003</c:v>
                </c:pt>
                <c:pt idx="432">
                  <c:v>49.015000000000001</c:v>
                </c:pt>
                <c:pt idx="433">
                  <c:v>49.014000000000003</c:v>
                </c:pt>
                <c:pt idx="434">
                  <c:v>49.014000000000003</c:v>
                </c:pt>
                <c:pt idx="435">
                  <c:v>49.012999999999998</c:v>
                </c:pt>
                <c:pt idx="436">
                  <c:v>49.012999999999998</c:v>
                </c:pt>
                <c:pt idx="437">
                  <c:v>49.011000000000003</c:v>
                </c:pt>
                <c:pt idx="438">
                  <c:v>49.011000000000003</c:v>
                </c:pt>
                <c:pt idx="439">
                  <c:v>49.012</c:v>
                </c:pt>
                <c:pt idx="440">
                  <c:v>49.012</c:v>
                </c:pt>
                <c:pt idx="441">
                  <c:v>49.011000000000003</c:v>
                </c:pt>
                <c:pt idx="442">
                  <c:v>49.011000000000003</c:v>
                </c:pt>
                <c:pt idx="443">
                  <c:v>49.01</c:v>
                </c:pt>
                <c:pt idx="444">
                  <c:v>49.011000000000003</c:v>
                </c:pt>
                <c:pt idx="445">
                  <c:v>49.01</c:v>
                </c:pt>
                <c:pt idx="446">
                  <c:v>49.006999999999998</c:v>
                </c:pt>
                <c:pt idx="447">
                  <c:v>49.006999999999998</c:v>
                </c:pt>
                <c:pt idx="448">
                  <c:v>49.008000000000003</c:v>
                </c:pt>
                <c:pt idx="449">
                  <c:v>49.008000000000003</c:v>
                </c:pt>
                <c:pt idx="450">
                  <c:v>49.008000000000003</c:v>
                </c:pt>
                <c:pt idx="451">
                  <c:v>49.006999999999998</c:v>
                </c:pt>
                <c:pt idx="452">
                  <c:v>49.008000000000003</c:v>
                </c:pt>
                <c:pt idx="453">
                  <c:v>49.006999999999998</c:v>
                </c:pt>
                <c:pt idx="454">
                  <c:v>49.006999999999998</c:v>
                </c:pt>
                <c:pt idx="455">
                  <c:v>49.006999999999998</c:v>
                </c:pt>
                <c:pt idx="456">
                  <c:v>49.003999999999998</c:v>
                </c:pt>
                <c:pt idx="457">
                  <c:v>49.003</c:v>
                </c:pt>
                <c:pt idx="458">
                  <c:v>49.003</c:v>
                </c:pt>
                <c:pt idx="459">
                  <c:v>49.003999999999998</c:v>
                </c:pt>
                <c:pt idx="460">
                  <c:v>49.003999999999998</c:v>
                </c:pt>
                <c:pt idx="461">
                  <c:v>49.003</c:v>
                </c:pt>
                <c:pt idx="462">
                  <c:v>49.003999999999998</c:v>
                </c:pt>
                <c:pt idx="463">
                  <c:v>49.003999999999998</c:v>
                </c:pt>
                <c:pt idx="464">
                  <c:v>49.003999999999998</c:v>
                </c:pt>
                <c:pt idx="465">
                  <c:v>49.003999999999998</c:v>
                </c:pt>
                <c:pt idx="466">
                  <c:v>49.003</c:v>
                </c:pt>
                <c:pt idx="467">
                  <c:v>49.002000000000002</c:v>
                </c:pt>
                <c:pt idx="468">
                  <c:v>49.002000000000002</c:v>
                </c:pt>
                <c:pt idx="469">
                  <c:v>49.003999999999998</c:v>
                </c:pt>
                <c:pt idx="470">
                  <c:v>49.002000000000002</c:v>
                </c:pt>
                <c:pt idx="471">
                  <c:v>49.000999999999998</c:v>
                </c:pt>
                <c:pt idx="472">
                  <c:v>49</c:v>
                </c:pt>
                <c:pt idx="473">
                  <c:v>49</c:v>
                </c:pt>
                <c:pt idx="474">
                  <c:v>49</c:v>
                </c:pt>
                <c:pt idx="475">
                  <c:v>49</c:v>
                </c:pt>
                <c:pt idx="476">
                  <c:v>49</c:v>
                </c:pt>
                <c:pt idx="477">
                  <c:v>48.999000000000002</c:v>
                </c:pt>
                <c:pt idx="478">
                  <c:v>49</c:v>
                </c:pt>
                <c:pt idx="479">
                  <c:v>48.997999999999998</c:v>
                </c:pt>
                <c:pt idx="480">
                  <c:v>49</c:v>
                </c:pt>
                <c:pt idx="481">
                  <c:v>48.997</c:v>
                </c:pt>
                <c:pt idx="482">
                  <c:v>48.996000000000002</c:v>
                </c:pt>
                <c:pt idx="483">
                  <c:v>48.996000000000002</c:v>
                </c:pt>
                <c:pt idx="484">
                  <c:v>48.996000000000002</c:v>
                </c:pt>
                <c:pt idx="485">
                  <c:v>48.996000000000002</c:v>
                </c:pt>
                <c:pt idx="486">
                  <c:v>48.996000000000002</c:v>
                </c:pt>
                <c:pt idx="487">
                  <c:v>48.996000000000002</c:v>
                </c:pt>
                <c:pt idx="488">
                  <c:v>48.996000000000002</c:v>
                </c:pt>
                <c:pt idx="489">
                  <c:v>48.994999999999997</c:v>
                </c:pt>
                <c:pt idx="490">
                  <c:v>48.996000000000002</c:v>
                </c:pt>
                <c:pt idx="491">
                  <c:v>48.994</c:v>
                </c:pt>
                <c:pt idx="492">
                  <c:v>48.993000000000002</c:v>
                </c:pt>
                <c:pt idx="493">
                  <c:v>48.993000000000002</c:v>
                </c:pt>
                <c:pt idx="494">
                  <c:v>48.993000000000002</c:v>
                </c:pt>
                <c:pt idx="495">
                  <c:v>48.994</c:v>
                </c:pt>
                <c:pt idx="496">
                  <c:v>48.994</c:v>
                </c:pt>
                <c:pt idx="497">
                  <c:v>48.993000000000002</c:v>
                </c:pt>
                <c:pt idx="498">
                  <c:v>48.991999999999997</c:v>
                </c:pt>
                <c:pt idx="499">
                  <c:v>48.994</c:v>
                </c:pt>
                <c:pt idx="500">
                  <c:v>48.993000000000002</c:v>
                </c:pt>
                <c:pt idx="501">
                  <c:v>48.993000000000002</c:v>
                </c:pt>
                <c:pt idx="502">
                  <c:v>48.993000000000002</c:v>
                </c:pt>
                <c:pt idx="503">
                  <c:v>48.993000000000002</c:v>
                </c:pt>
                <c:pt idx="504">
                  <c:v>48.991999999999997</c:v>
                </c:pt>
                <c:pt idx="505">
                  <c:v>48.993000000000002</c:v>
                </c:pt>
                <c:pt idx="506">
                  <c:v>48.99</c:v>
                </c:pt>
                <c:pt idx="507">
                  <c:v>48.99</c:v>
                </c:pt>
                <c:pt idx="508">
                  <c:v>48.99</c:v>
                </c:pt>
                <c:pt idx="509">
                  <c:v>48.99</c:v>
                </c:pt>
                <c:pt idx="510">
                  <c:v>48.99</c:v>
                </c:pt>
                <c:pt idx="511">
                  <c:v>48.99</c:v>
                </c:pt>
                <c:pt idx="512">
                  <c:v>48.99</c:v>
                </c:pt>
                <c:pt idx="513">
                  <c:v>48.99</c:v>
                </c:pt>
                <c:pt idx="514">
                  <c:v>48.99</c:v>
                </c:pt>
                <c:pt idx="515">
                  <c:v>48.99</c:v>
                </c:pt>
                <c:pt idx="516">
                  <c:v>48.987000000000002</c:v>
                </c:pt>
                <c:pt idx="517">
                  <c:v>48.987000000000002</c:v>
                </c:pt>
                <c:pt idx="518">
                  <c:v>48.987000000000002</c:v>
                </c:pt>
                <c:pt idx="519">
                  <c:v>48.987000000000002</c:v>
                </c:pt>
                <c:pt idx="520">
                  <c:v>48.987000000000002</c:v>
                </c:pt>
                <c:pt idx="521">
                  <c:v>48.987000000000002</c:v>
                </c:pt>
                <c:pt idx="522">
                  <c:v>48.987000000000002</c:v>
                </c:pt>
                <c:pt idx="523">
                  <c:v>48.987000000000002</c:v>
                </c:pt>
                <c:pt idx="524">
                  <c:v>48.987000000000002</c:v>
                </c:pt>
                <c:pt idx="525">
                  <c:v>48.987000000000002</c:v>
                </c:pt>
                <c:pt idx="526">
                  <c:v>48.987000000000002</c:v>
                </c:pt>
                <c:pt idx="527">
                  <c:v>48.985999999999997</c:v>
                </c:pt>
                <c:pt idx="528">
                  <c:v>48.985999999999997</c:v>
                </c:pt>
                <c:pt idx="529">
                  <c:v>48.985999999999997</c:v>
                </c:pt>
                <c:pt idx="530">
                  <c:v>48.987000000000002</c:v>
                </c:pt>
                <c:pt idx="531">
                  <c:v>48.984999999999999</c:v>
                </c:pt>
                <c:pt idx="532">
                  <c:v>48.984000000000002</c:v>
                </c:pt>
                <c:pt idx="533">
                  <c:v>48.984000000000002</c:v>
                </c:pt>
                <c:pt idx="534">
                  <c:v>48.982999999999997</c:v>
                </c:pt>
                <c:pt idx="535">
                  <c:v>48.984000000000002</c:v>
                </c:pt>
                <c:pt idx="536">
                  <c:v>48.984000000000002</c:v>
                </c:pt>
                <c:pt idx="537">
                  <c:v>48.984000000000002</c:v>
                </c:pt>
                <c:pt idx="538">
                  <c:v>48.984000000000002</c:v>
                </c:pt>
                <c:pt idx="539">
                  <c:v>48.984000000000002</c:v>
                </c:pt>
                <c:pt idx="540">
                  <c:v>48.984000000000002</c:v>
                </c:pt>
                <c:pt idx="541">
                  <c:v>48.981999999999999</c:v>
                </c:pt>
                <c:pt idx="542">
                  <c:v>48.981000000000002</c:v>
                </c:pt>
                <c:pt idx="543">
                  <c:v>48.981000000000002</c:v>
                </c:pt>
                <c:pt idx="544">
                  <c:v>48.981000000000002</c:v>
                </c:pt>
                <c:pt idx="545">
                  <c:v>48.981000000000002</c:v>
                </c:pt>
                <c:pt idx="546">
                  <c:v>48.981000000000002</c:v>
                </c:pt>
                <c:pt idx="547">
                  <c:v>48.982999999999997</c:v>
                </c:pt>
                <c:pt idx="548">
                  <c:v>48.981000000000002</c:v>
                </c:pt>
                <c:pt idx="549">
                  <c:v>48.981000000000002</c:v>
                </c:pt>
                <c:pt idx="550">
                  <c:v>48.981000000000002</c:v>
                </c:pt>
                <c:pt idx="551">
                  <c:v>48.981000000000002</c:v>
                </c:pt>
                <c:pt idx="552">
                  <c:v>48.981000000000002</c:v>
                </c:pt>
                <c:pt idx="553">
                  <c:v>48.981000000000002</c:v>
                </c:pt>
                <c:pt idx="554">
                  <c:v>48.981000000000002</c:v>
                </c:pt>
                <c:pt idx="555">
                  <c:v>48.981000000000002</c:v>
                </c:pt>
                <c:pt idx="556">
                  <c:v>48.981000000000002</c:v>
                </c:pt>
                <c:pt idx="557">
                  <c:v>48.978999999999999</c:v>
                </c:pt>
                <c:pt idx="558">
                  <c:v>48.978000000000002</c:v>
                </c:pt>
                <c:pt idx="559">
                  <c:v>48.978999999999999</c:v>
                </c:pt>
                <c:pt idx="560">
                  <c:v>48.978999999999999</c:v>
                </c:pt>
                <c:pt idx="561">
                  <c:v>48.978000000000002</c:v>
                </c:pt>
                <c:pt idx="562">
                  <c:v>48.978000000000002</c:v>
                </c:pt>
                <c:pt idx="563">
                  <c:v>48.978999999999999</c:v>
                </c:pt>
                <c:pt idx="564">
                  <c:v>48.978999999999999</c:v>
                </c:pt>
                <c:pt idx="565">
                  <c:v>48.978999999999999</c:v>
                </c:pt>
                <c:pt idx="566">
                  <c:v>48.978000000000002</c:v>
                </c:pt>
                <c:pt idx="567">
                  <c:v>48.978999999999999</c:v>
                </c:pt>
                <c:pt idx="568">
                  <c:v>48.978000000000002</c:v>
                </c:pt>
                <c:pt idx="569">
                  <c:v>48.978000000000002</c:v>
                </c:pt>
                <c:pt idx="570">
                  <c:v>48.978000000000002</c:v>
                </c:pt>
                <c:pt idx="571">
                  <c:v>48.978000000000002</c:v>
                </c:pt>
                <c:pt idx="572">
                  <c:v>48.975999999999999</c:v>
                </c:pt>
                <c:pt idx="573">
                  <c:v>48.975999999999999</c:v>
                </c:pt>
                <c:pt idx="574">
                  <c:v>48.975999999999999</c:v>
                </c:pt>
                <c:pt idx="575">
                  <c:v>48.975999999999999</c:v>
                </c:pt>
                <c:pt idx="576">
                  <c:v>48.975999999999999</c:v>
                </c:pt>
                <c:pt idx="577">
                  <c:v>48.975000000000001</c:v>
                </c:pt>
                <c:pt idx="578">
                  <c:v>48.975000000000001</c:v>
                </c:pt>
                <c:pt idx="579">
                  <c:v>48.975000000000001</c:v>
                </c:pt>
                <c:pt idx="580">
                  <c:v>48.975000000000001</c:v>
                </c:pt>
                <c:pt idx="581">
                  <c:v>48.975000000000001</c:v>
                </c:pt>
                <c:pt idx="582">
                  <c:v>48.972999999999999</c:v>
                </c:pt>
                <c:pt idx="583">
                  <c:v>48.972999999999999</c:v>
                </c:pt>
                <c:pt idx="584">
                  <c:v>48.972999999999999</c:v>
                </c:pt>
                <c:pt idx="585">
                  <c:v>48.972999999999999</c:v>
                </c:pt>
                <c:pt idx="586">
                  <c:v>48.972000000000001</c:v>
                </c:pt>
                <c:pt idx="587">
                  <c:v>48.972999999999999</c:v>
                </c:pt>
                <c:pt idx="588">
                  <c:v>48.972000000000001</c:v>
                </c:pt>
                <c:pt idx="589">
                  <c:v>48.972999999999999</c:v>
                </c:pt>
                <c:pt idx="590">
                  <c:v>48.972000000000001</c:v>
                </c:pt>
                <c:pt idx="591">
                  <c:v>48.972999999999999</c:v>
                </c:pt>
                <c:pt idx="592">
                  <c:v>48.972000000000001</c:v>
                </c:pt>
                <c:pt idx="593">
                  <c:v>48.972999999999999</c:v>
                </c:pt>
                <c:pt idx="594">
                  <c:v>48.97</c:v>
                </c:pt>
                <c:pt idx="595">
                  <c:v>48.972000000000001</c:v>
                </c:pt>
                <c:pt idx="596">
                  <c:v>48.970999999999997</c:v>
                </c:pt>
                <c:pt idx="597">
                  <c:v>48.969000000000001</c:v>
                </c:pt>
                <c:pt idx="598">
                  <c:v>48.969000000000001</c:v>
                </c:pt>
                <c:pt idx="599">
                  <c:v>48.969000000000001</c:v>
                </c:pt>
                <c:pt idx="600">
                  <c:v>48.97</c:v>
                </c:pt>
                <c:pt idx="601">
                  <c:v>48.969000000000001</c:v>
                </c:pt>
                <c:pt idx="602">
                  <c:v>48.969000000000001</c:v>
                </c:pt>
                <c:pt idx="603">
                  <c:v>48.966999999999999</c:v>
                </c:pt>
                <c:pt idx="604">
                  <c:v>48.969000000000001</c:v>
                </c:pt>
                <c:pt idx="605">
                  <c:v>48.97</c:v>
                </c:pt>
                <c:pt idx="606">
                  <c:v>48.969000000000001</c:v>
                </c:pt>
                <c:pt idx="607">
                  <c:v>48.969000000000001</c:v>
                </c:pt>
                <c:pt idx="608">
                  <c:v>48.969000000000001</c:v>
                </c:pt>
                <c:pt idx="609">
                  <c:v>48.969000000000001</c:v>
                </c:pt>
                <c:pt idx="610">
                  <c:v>48.969000000000001</c:v>
                </c:pt>
                <c:pt idx="611">
                  <c:v>48.969000000000001</c:v>
                </c:pt>
                <c:pt idx="612">
                  <c:v>48.966000000000001</c:v>
                </c:pt>
                <c:pt idx="613">
                  <c:v>48.965000000000003</c:v>
                </c:pt>
                <c:pt idx="614">
                  <c:v>48.966000000000001</c:v>
                </c:pt>
                <c:pt idx="615">
                  <c:v>48.966999999999999</c:v>
                </c:pt>
                <c:pt idx="616">
                  <c:v>48.966000000000001</c:v>
                </c:pt>
                <c:pt idx="617">
                  <c:v>48.966000000000001</c:v>
                </c:pt>
                <c:pt idx="618">
                  <c:v>48.965000000000003</c:v>
                </c:pt>
                <c:pt idx="619">
                  <c:v>48.966000000000001</c:v>
                </c:pt>
                <c:pt idx="620">
                  <c:v>48.966000000000001</c:v>
                </c:pt>
                <c:pt idx="621">
                  <c:v>48.963999999999999</c:v>
                </c:pt>
                <c:pt idx="622">
                  <c:v>48.965000000000003</c:v>
                </c:pt>
                <c:pt idx="623">
                  <c:v>48.966000000000001</c:v>
                </c:pt>
                <c:pt idx="624">
                  <c:v>48.966000000000001</c:v>
                </c:pt>
                <c:pt idx="625">
                  <c:v>48.965000000000003</c:v>
                </c:pt>
                <c:pt idx="626">
                  <c:v>48.963999999999999</c:v>
                </c:pt>
                <c:pt idx="627">
                  <c:v>48.962000000000003</c:v>
                </c:pt>
                <c:pt idx="628">
                  <c:v>48.963000000000001</c:v>
                </c:pt>
                <c:pt idx="629">
                  <c:v>48.962000000000003</c:v>
                </c:pt>
                <c:pt idx="630">
                  <c:v>48.962000000000003</c:v>
                </c:pt>
                <c:pt idx="631">
                  <c:v>48.963000000000001</c:v>
                </c:pt>
                <c:pt idx="632">
                  <c:v>48.962000000000003</c:v>
                </c:pt>
                <c:pt idx="633">
                  <c:v>48.962000000000003</c:v>
                </c:pt>
                <c:pt idx="634">
                  <c:v>48.960999999999999</c:v>
                </c:pt>
                <c:pt idx="635">
                  <c:v>48.962000000000003</c:v>
                </c:pt>
                <c:pt idx="636">
                  <c:v>48.960999999999999</c:v>
                </c:pt>
                <c:pt idx="637">
                  <c:v>48.960999999999999</c:v>
                </c:pt>
                <c:pt idx="638">
                  <c:v>48.96</c:v>
                </c:pt>
                <c:pt idx="639">
                  <c:v>48.960999999999999</c:v>
                </c:pt>
                <c:pt idx="640">
                  <c:v>48.96</c:v>
                </c:pt>
                <c:pt idx="641">
                  <c:v>48.960999999999999</c:v>
                </c:pt>
                <c:pt idx="642">
                  <c:v>48.957999999999998</c:v>
                </c:pt>
                <c:pt idx="643">
                  <c:v>48.957999999999998</c:v>
                </c:pt>
                <c:pt idx="644">
                  <c:v>48.957999999999998</c:v>
                </c:pt>
                <c:pt idx="645">
                  <c:v>48.959000000000003</c:v>
                </c:pt>
                <c:pt idx="646">
                  <c:v>48.96</c:v>
                </c:pt>
                <c:pt idx="647">
                  <c:v>48.956000000000003</c:v>
                </c:pt>
                <c:pt idx="648">
                  <c:v>48.957000000000001</c:v>
                </c:pt>
                <c:pt idx="649">
                  <c:v>48.957000000000001</c:v>
                </c:pt>
                <c:pt idx="650">
                  <c:v>48.957000000000001</c:v>
                </c:pt>
                <c:pt idx="651">
                  <c:v>48.957000000000001</c:v>
                </c:pt>
                <c:pt idx="652">
                  <c:v>48.957000000000001</c:v>
                </c:pt>
                <c:pt idx="653">
                  <c:v>48.957999999999998</c:v>
                </c:pt>
                <c:pt idx="654">
                  <c:v>48.957000000000001</c:v>
                </c:pt>
                <c:pt idx="655">
                  <c:v>48.957000000000001</c:v>
                </c:pt>
                <c:pt idx="656">
                  <c:v>48.957000000000001</c:v>
                </c:pt>
                <c:pt idx="657">
                  <c:v>48.954999999999998</c:v>
                </c:pt>
                <c:pt idx="658">
                  <c:v>48.954999999999998</c:v>
                </c:pt>
                <c:pt idx="659">
                  <c:v>48.954999999999998</c:v>
                </c:pt>
                <c:pt idx="660">
                  <c:v>48.954000000000001</c:v>
                </c:pt>
                <c:pt idx="661">
                  <c:v>48.954999999999998</c:v>
                </c:pt>
                <c:pt idx="662">
                  <c:v>48.954999999999998</c:v>
                </c:pt>
                <c:pt idx="663">
                  <c:v>48.954000000000001</c:v>
                </c:pt>
                <c:pt idx="664">
                  <c:v>48.954000000000001</c:v>
                </c:pt>
                <c:pt idx="665">
                  <c:v>48.954000000000001</c:v>
                </c:pt>
                <c:pt idx="666">
                  <c:v>48.954999999999998</c:v>
                </c:pt>
                <c:pt idx="667">
                  <c:v>48.954999999999998</c:v>
                </c:pt>
                <c:pt idx="668">
                  <c:v>48.954000000000001</c:v>
                </c:pt>
                <c:pt idx="669">
                  <c:v>48.954000000000001</c:v>
                </c:pt>
                <c:pt idx="670">
                  <c:v>48.954000000000001</c:v>
                </c:pt>
                <c:pt idx="671">
                  <c:v>48.954999999999998</c:v>
                </c:pt>
                <c:pt idx="672">
                  <c:v>48.951999999999998</c:v>
                </c:pt>
                <c:pt idx="673">
                  <c:v>48.951000000000001</c:v>
                </c:pt>
                <c:pt idx="674">
                  <c:v>48.951000000000001</c:v>
                </c:pt>
                <c:pt idx="675">
                  <c:v>48.951000000000001</c:v>
                </c:pt>
                <c:pt idx="676">
                  <c:v>48.953000000000003</c:v>
                </c:pt>
                <c:pt idx="677">
                  <c:v>48.951000000000001</c:v>
                </c:pt>
                <c:pt idx="678">
                  <c:v>48.951999999999998</c:v>
                </c:pt>
                <c:pt idx="679">
                  <c:v>48.951999999999998</c:v>
                </c:pt>
                <c:pt idx="680">
                  <c:v>48.951999999999998</c:v>
                </c:pt>
                <c:pt idx="681">
                  <c:v>48.951000000000001</c:v>
                </c:pt>
                <c:pt idx="682">
                  <c:v>48.951999999999998</c:v>
                </c:pt>
                <c:pt idx="683">
                  <c:v>48.951999999999998</c:v>
                </c:pt>
                <c:pt idx="684">
                  <c:v>48.954000000000001</c:v>
                </c:pt>
                <c:pt idx="685">
                  <c:v>48.953000000000003</c:v>
                </c:pt>
                <c:pt idx="686">
                  <c:v>48.953000000000003</c:v>
                </c:pt>
                <c:pt idx="687">
                  <c:v>48.951999999999998</c:v>
                </c:pt>
                <c:pt idx="688">
                  <c:v>48.95</c:v>
                </c:pt>
                <c:pt idx="689">
                  <c:v>48.95</c:v>
                </c:pt>
                <c:pt idx="690">
                  <c:v>48.95</c:v>
                </c:pt>
                <c:pt idx="691">
                  <c:v>48.948999999999998</c:v>
                </c:pt>
                <c:pt idx="692">
                  <c:v>48.951000000000001</c:v>
                </c:pt>
                <c:pt idx="693">
                  <c:v>48.95</c:v>
                </c:pt>
                <c:pt idx="694">
                  <c:v>48.951000000000001</c:v>
                </c:pt>
                <c:pt idx="695">
                  <c:v>48.95</c:v>
                </c:pt>
                <c:pt idx="696">
                  <c:v>48.95</c:v>
                </c:pt>
                <c:pt idx="697">
                  <c:v>48.948999999999998</c:v>
                </c:pt>
                <c:pt idx="698">
                  <c:v>48.951000000000001</c:v>
                </c:pt>
                <c:pt idx="699">
                  <c:v>48.951000000000001</c:v>
                </c:pt>
                <c:pt idx="700">
                  <c:v>48.95</c:v>
                </c:pt>
                <c:pt idx="701">
                  <c:v>48.951000000000001</c:v>
                </c:pt>
                <c:pt idx="702">
                  <c:v>48.948</c:v>
                </c:pt>
                <c:pt idx="703">
                  <c:v>48.948</c:v>
                </c:pt>
                <c:pt idx="704">
                  <c:v>48.948</c:v>
                </c:pt>
                <c:pt idx="705">
                  <c:v>48.948</c:v>
                </c:pt>
                <c:pt idx="706">
                  <c:v>48.948999999999998</c:v>
                </c:pt>
                <c:pt idx="707">
                  <c:v>48.945999999999998</c:v>
                </c:pt>
                <c:pt idx="708">
                  <c:v>48.948</c:v>
                </c:pt>
                <c:pt idx="709">
                  <c:v>48.947000000000003</c:v>
                </c:pt>
                <c:pt idx="710">
                  <c:v>48.947000000000003</c:v>
                </c:pt>
                <c:pt idx="711">
                  <c:v>48.947000000000003</c:v>
                </c:pt>
                <c:pt idx="712">
                  <c:v>48.947000000000003</c:v>
                </c:pt>
                <c:pt idx="713">
                  <c:v>48.947000000000003</c:v>
                </c:pt>
                <c:pt idx="714">
                  <c:v>48.945999999999998</c:v>
                </c:pt>
                <c:pt idx="715">
                  <c:v>48.947000000000003</c:v>
                </c:pt>
                <c:pt idx="716">
                  <c:v>48.947000000000003</c:v>
                </c:pt>
                <c:pt idx="717">
                  <c:v>48.945</c:v>
                </c:pt>
                <c:pt idx="718">
                  <c:v>48.944000000000003</c:v>
                </c:pt>
                <c:pt idx="719">
                  <c:v>48.942999999999998</c:v>
                </c:pt>
                <c:pt idx="720">
                  <c:v>48.944000000000003</c:v>
                </c:pt>
                <c:pt idx="721">
                  <c:v>48.944000000000003</c:v>
                </c:pt>
                <c:pt idx="722">
                  <c:v>48.944000000000003</c:v>
                </c:pt>
                <c:pt idx="723">
                  <c:v>48.944000000000003</c:v>
                </c:pt>
                <c:pt idx="724">
                  <c:v>48.942999999999998</c:v>
                </c:pt>
                <c:pt idx="725">
                  <c:v>48.944000000000003</c:v>
                </c:pt>
                <c:pt idx="726">
                  <c:v>48.942999999999998</c:v>
                </c:pt>
                <c:pt idx="727">
                  <c:v>48.944000000000003</c:v>
                </c:pt>
                <c:pt idx="728">
                  <c:v>48.942999999999998</c:v>
                </c:pt>
                <c:pt idx="729">
                  <c:v>48.944000000000003</c:v>
                </c:pt>
                <c:pt idx="730">
                  <c:v>48.942</c:v>
                </c:pt>
                <c:pt idx="731">
                  <c:v>48.942</c:v>
                </c:pt>
                <c:pt idx="732">
                  <c:v>48.941000000000003</c:v>
                </c:pt>
                <c:pt idx="733">
                  <c:v>48.94</c:v>
                </c:pt>
                <c:pt idx="734">
                  <c:v>48.94</c:v>
                </c:pt>
                <c:pt idx="735">
                  <c:v>48.94</c:v>
                </c:pt>
                <c:pt idx="736">
                  <c:v>48.939</c:v>
                </c:pt>
                <c:pt idx="737">
                  <c:v>48.94</c:v>
                </c:pt>
                <c:pt idx="738">
                  <c:v>48.939</c:v>
                </c:pt>
                <c:pt idx="739">
                  <c:v>48.939</c:v>
                </c:pt>
                <c:pt idx="740">
                  <c:v>48.94</c:v>
                </c:pt>
                <c:pt idx="741">
                  <c:v>48.94</c:v>
                </c:pt>
                <c:pt idx="742">
                  <c:v>48.941000000000003</c:v>
                </c:pt>
                <c:pt idx="743">
                  <c:v>48.939</c:v>
                </c:pt>
                <c:pt idx="744">
                  <c:v>48.939</c:v>
                </c:pt>
                <c:pt idx="745">
                  <c:v>48.939</c:v>
                </c:pt>
                <c:pt idx="746">
                  <c:v>48.939</c:v>
                </c:pt>
                <c:pt idx="747">
                  <c:v>48.939</c:v>
                </c:pt>
                <c:pt idx="748">
                  <c:v>48.938000000000002</c:v>
                </c:pt>
                <c:pt idx="749">
                  <c:v>48.938000000000002</c:v>
                </c:pt>
                <c:pt idx="750">
                  <c:v>48.939</c:v>
                </c:pt>
                <c:pt idx="751">
                  <c:v>48.94</c:v>
                </c:pt>
                <c:pt idx="752">
                  <c:v>48.936</c:v>
                </c:pt>
                <c:pt idx="753">
                  <c:v>48.936999999999998</c:v>
                </c:pt>
                <c:pt idx="754">
                  <c:v>48.936999999999998</c:v>
                </c:pt>
                <c:pt idx="755">
                  <c:v>48.936999999999998</c:v>
                </c:pt>
                <c:pt idx="756">
                  <c:v>48.936999999999998</c:v>
                </c:pt>
                <c:pt idx="757">
                  <c:v>48.936999999999998</c:v>
                </c:pt>
                <c:pt idx="758">
                  <c:v>48.936</c:v>
                </c:pt>
                <c:pt idx="759">
                  <c:v>48.936</c:v>
                </c:pt>
                <c:pt idx="760">
                  <c:v>48.936</c:v>
                </c:pt>
                <c:pt idx="761">
                  <c:v>48.936</c:v>
                </c:pt>
                <c:pt idx="762">
                  <c:v>48.936999999999998</c:v>
                </c:pt>
                <c:pt idx="763">
                  <c:v>48.936999999999998</c:v>
                </c:pt>
                <c:pt idx="764">
                  <c:v>48.936999999999998</c:v>
                </c:pt>
                <c:pt idx="765">
                  <c:v>48.936</c:v>
                </c:pt>
                <c:pt idx="766">
                  <c:v>48.936</c:v>
                </c:pt>
                <c:pt idx="767">
                  <c:v>48.933999999999997</c:v>
                </c:pt>
                <c:pt idx="768">
                  <c:v>48.933</c:v>
                </c:pt>
                <c:pt idx="769">
                  <c:v>48.933999999999997</c:v>
                </c:pt>
                <c:pt idx="770">
                  <c:v>48.933</c:v>
                </c:pt>
                <c:pt idx="771">
                  <c:v>48.933999999999997</c:v>
                </c:pt>
                <c:pt idx="772">
                  <c:v>48.933999999999997</c:v>
                </c:pt>
                <c:pt idx="773">
                  <c:v>48.933999999999997</c:v>
                </c:pt>
                <c:pt idx="774">
                  <c:v>48.933999999999997</c:v>
                </c:pt>
                <c:pt idx="775">
                  <c:v>48.933</c:v>
                </c:pt>
                <c:pt idx="776">
                  <c:v>48.933</c:v>
                </c:pt>
                <c:pt idx="777">
                  <c:v>48.933</c:v>
                </c:pt>
                <c:pt idx="778">
                  <c:v>48.935000000000002</c:v>
                </c:pt>
                <c:pt idx="779">
                  <c:v>48.933999999999997</c:v>
                </c:pt>
                <c:pt idx="780">
                  <c:v>48.933999999999997</c:v>
                </c:pt>
                <c:pt idx="781">
                  <c:v>48.933999999999997</c:v>
                </c:pt>
                <c:pt idx="782">
                  <c:v>48.932000000000002</c:v>
                </c:pt>
                <c:pt idx="783">
                  <c:v>48.932000000000002</c:v>
                </c:pt>
                <c:pt idx="784">
                  <c:v>48.932000000000002</c:v>
                </c:pt>
                <c:pt idx="785">
                  <c:v>48.932000000000002</c:v>
                </c:pt>
                <c:pt idx="786">
                  <c:v>48.932000000000002</c:v>
                </c:pt>
                <c:pt idx="787">
                  <c:v>48.932000000000002</c:v>
                </c:pt>
                <c:pt idx="788">
                  <c:v>48.932000000000002</c:v>
                </c:pt>
                <c:pt idx="789">
                  <c:v>48.932000000000002</c:v>
                </c:pt>
                <c:pt idx="790">
                  <c:v>48.933</c:v>
                </c:pt>
                <c:pt idx="791">
                  <c:v>48.933</c:v>
                </c:pt>
                <c:pt idx="792">
                  <c:v>48.933999999999997</c:v>
                </c:pt>
                <c:pt idx="793">
                  <c:v>48.933999999999997</c:v>
                </c:pt>
                <c:pt idx="794">
                  <c:v>48.933</c:v>
                </c:pt>
                <c:pt idx="795">
                  <c:v>48.933</c:v>
                </c:pt>
                <c:pt idx="796">
                  <c:v>48.933999999999997</c:v>
                </c:pt>
                <c:pt idx="797">
                  <c:v>48.933999999999997</c:v>
                </c:pt>
                <c:pt idx="798">
                  <c:v>48.933999999999997</c:v>
                </c:pt>
                <c:pt idx="799">
                  <c:v>48.933999999999997</c:v>
                </c:pt>
                <c:pt idx="800">
                  <c:v>48.935000000000002</c:v>
                </c:pt>
                <c:pt idx="801">
                  <c:v>48.935000000000002</c:v>
                </c:pt>
                <c:pt idx="802">
                  <c:v>48.933</c:v>
                </c:pt>
                <c:pt idx="803">
                  <c:v>48.933</c:v>
                </c:pt>
                <c:pt idx="804">
                  <c:v>48.933999999999997</c:v>
                </c:pt>
                <c:pt idx="805">
                  <c:v>48.935000000000002</c:v>
                </c:pt>
                <c:pt idx="806">
                  <c:v>48.935000000000002</c:v>
                </c:pt>
                <c:pt idx="807">
                  <c:v>48.936</c:v>
                </c:pt>
                <c:pt idx="808">
                  <c:v>48.936999999999998</c:v>
                </c:pt>
                <c:pt idx="809">
                  <c:v>48.936</c:v>
                </c:pt>
                <c:pt idx="810">
                  <c:v>48.936999999999998</c:v>
                </c:pt>
                <c:pt idx="811">
                  <c:v>48.936999999999998</c:v>
                </c:pt>
                <c:pt idx="812">
                  <c:v>48.936999999999998</c:v>
                </c:pt>
                <c:pt idx="813">
                  <c:v>48.936999999999998</c:v>
                </c:pt>
                <c:pt idx="814">
                  <c:v>48.936999999999998</c:v>
                </c:pt>
                <c:pt idx="815">
                  <c:v>48.938000000000002</c:v>
                </c:pt>
                <c:pt idx="816">
                  <c:v>48.938000000000002</c:v>
                </c:pt>
                <c:pt idx="817">
                  <c:v>48.938000000000002</c:v>
                </c:pt>
                <c:pt idx="818">
                  <c:v>48.938000000000002</c:v>
                </c:pt>
                <c:pt idx="819">
                  <c:v>48.938000000000002</c:v>
                </c:pt>
                <c:pt idx="820">
                  <c:v>48.938000000000002</c:v>
                </c:pt>
                <c:pt idx="821">
                  <c:v>48.938000000000002</c:v>
                </c:pt>
                <c:pt idx="822">
                  <c:v>48.935000000000002</c:v>
                </c:pt>
                <c:pt idx="823">
                  <c:v>48.936</c:v>
                </c:pt>
                <c:pt idx="824">
                  <c:v>48.936</c:v>
                </c:pt>
                <c:pt idx="825">
                  <c:v>48.936</c:v>
                </c:pt>
                <c:pt idx="826">
                  <c:v>48.936</c:v>
                </c:pt>
                <c:pt idx="827">
                  <c:v>48.936</c:v>
                </c:pt>
                <c:pt idx="828">
                  <c:v>48.936</c:v>
                </c:pt>
                <c:pt idx="829">
                  <c:v>48.936</c:v>
                </c:pt>
                <c:pt idx="830">
                  <c:v>48.936</c:v>
                </c:pt>
                <c:pt idx="831">
                  <c:v>48.936</c:v>
                </c:pt>
                <c:pt idx="832">
                  <c:v>48.936</c:v>
                </c:pt>
                <c:pt idx="833">
                  <c:v>48.936</c:v>
                </c:pt>
                <c:pt idx="834">
                  <c:v>48.936</c:v>
                </c:pt>
                <c:pt idx="835">
                  <c:v>48.936999999999998</c:v>
                </c:pt>
                <c:pt idx="836">
                  <c:v>48.936</c:v>
                </c:pt>
                <c:pt idx="837">
                  <c:v>48.936</c:v>
                </c:pt>
                <c:pt idx="838">
                  <c:v>48.936999999999998</c:v>
                </c:pt>
                <c:pt idx="839">
                  <c:v>48.936999999999998</c:v>
                </c:pt>
                <c:pt idx="840">
                  <c:v>48.936999999999998</c:v>
                </c:pt>
                <c:pt idx="841">
                  <c:v>48.936999999999998</c:v>
                </c:pt>
                <c:pt idx="842">
                  <c:v>48.936</c:v>
                </c:pt>
                <c:pt idx="843">
                  <c:v>48.935000000000002</c:v>
                </c:pt>
                <c:pt idx="844">
                  <c:v>48.936</c:v>
                </c:pt>
                <c:pt idx="845">
                  <c:v>48.935000000000002</c:v>
                </c:pt>
                <c:pt idx="846">
                  <c:v>48.935000000000002</c:v>
                </c:pt>
                <c:pt idx="847">
                  <c:v>48.936</c:v>
                </c:pt>
                <c:pt idx="848">
                  <c:v>48.936</c:v>
                </c:pt>
                <c:pt idx="849">
                  <c:v>48.936</c:v>
                </c:pt>
                <c:pt idx="850">
                  <c:v>48.936999999999998</c:v>
                </c:pt>
                <c:pt idx="851">
                  <c:v>48.936</c:v>
                </c:pt>
                <c:pt idx="852">
                  <c:v>48.936999999999998</c:v>
                </c:pt>
                <c:pt idx="853">
                  <c:v>48.936999999999998</c:v>
                </c:pt>
                <c:pt idx="854">
                  <c:v>48.936999999999998</c:v>
                </c:pt>
                <c:pt idx="855">
                  <c:v>48.936999999999998</c:v>
                </c:pt>
                <c:pt idx="856">
                  <c:v>48.936999999999998</c:v>
                </c:pt>
                <c:pt idx="857">
                  <c:v>48.936999999999998</c:v>
                </c:pt>
                <c:pt idx="858">
                  <c:v>48.933999999999997</c:v>
                </c:pt>
                <c:pt idx="859">
                  <c:v>48.933999999999997</c:v>
                </c:pt>
                <c:pt idx="860">
                  <c:v>48.935000000000002</c:v>
                </c:pt>
                <c:pt idx="861">
                  <c:v>48.935000000000002</c:v>
                </c:pt>
                <c:pt idx="862">
                  <c:v>48.936</c:v>
                </c:pt>
                <c:pt idx="863">
                  <c:v>48.935000000000002</c:v>
                </c:pt>
                <c:pt idx="864">
                  <c:v>48.935000000000002</c:v>
                </c:pt>
                <c:pt idx="865">
                  <c:v>48.936</c:v>
                </c:pt>
                <c:pt idx="866">
                  <c:v>48.936</c:v>
                </c:pt>
                <c:pt idx="867">
                  <c:v>48.935000000000002</c:v>
                </c:pt>
                <c:pt idx="868">
                  <c:v>48.935000000000002</c:v>
                </c:pt>
                <c:pt idx="869">
                  <c:v>48.935000000000002</c:v>
                </c:pt>
                <c:pt idx="870">
                  <c:v>48.933999999999997</c:v>
                </c:pt>
                <c:pt idx="871">
                  <c:v>48.935000000000002</c:v>
                </c:pt>
                <c:pt idx="872">
                  <c:v>48.935000000000002</c:v>
                </c:pt>
                <c:pt idx="873">
                  <c:v>48.935000000000002</c:v>
                </c:pt>
                <c:pt idx="874">
                  <c:v>48.935000000000002</c:v>
                </c:pt>
                <c:pt idx="875">
                  <c:v>48.935000000000002</c:v>
                </c:pt>
                <c:pt idx="876">
                  <c:v>48.935000000000002</c:v>
                </c:pt>
                <c:pt idx="877">
                  <c:v>48.935000000000002</c:v>
                </c:pt>
                <c:pt idx="878">
                  <c:v>48.933</c:v>
                </c:pt>
                <c:pt idx="879">
                  <c:v>48.932000000000002</c:v>
                </c:pt>
                <c:pt idx="880">
                  <c:v>48.932000000000002</c:v>
                </c:pt>
                <c:pt idx="881">
                  <c:v>48.932000000000002</c:v>
                </c:pt>
                <c:pt idx="882">
                  <c:v>48.932000000000002</c:v>
                </c:pt>
                <c:pt idx="883">
                  <c:v>48.932000000000002</c:v>
                </c:pt>
                <c:pt idx="884">
                  <c:v>48.932000000000002</c:v>
                </c:pt>
                <c:pt idx="885">
                  <c:v>48.933</c:v>
                </c:pt>
                <c:pt idx="886">
                  <c:v>48.932000000000002</c:v>
                </c:pt>
                <c:pt idx="887">
                  <c:v>48.933</c:v>
                </c:pt>
                <c:pt idx="888">
                  <c:v>48.932000000000002</c:v>
                </c:pt>
                <c:pt idx="889">
                  <c:v>48.932000000000002</c:v>
                </c:pt>
                <c:pt idx="890">
                  <c:v>48.933</c:v>
                </c:pt>
                <c:pt idx="891">
                  <c:v>48.932000000000002</c:v>
                </c:pt>
                <c:pt idx="892">
                  <c:v>48.932000000000002</c:v>
                </c:pt>
                <c:pt idx="893">
                  <c:v>48.932000000000002</c:v>
                </c:pt>
                <c:pt idx="894">
                  <c:v>48.933</c:v>
                </c:pt>
                <c:pt idx="895">
                  <c:v>48.933</c:v>
                </c:pt>
                <c:pt idx="896">
                  <c:v>48.932000000000002</c:v>
                </c:pt>
                <c:pt idx="897">
                  <c:v>48.933</c:v>
                </c:pt>
                <c:pt idx="898">
                  <c:v>48.93</c:v>
                </c:pt>
                <c:pt idx="899">
                  <c:v>48.930999999999997</c:v>
                </c:pt>
                <c:pt idx="900">
                  <c:v>48.930999999999997</c:v>
                </c:pt>
                <c:pt idx="901">
                  <c:v>48.93</c:v>
                </c:pt>
                <c:pt idx="902">
                  <c:v>48.930999999999997</c:v>
                </c:pt>
                <c:pt idx="903">
                  <c:v>48.930999999999997</c:v>
                </c:pt>
                <c:pt idx="904">
                  <c:v>48.932000000000002</c:v>
                </c:pt>
                <c:pt idx="905">
                  <c:v>48.933</c:v>
                </c:pt>
                <c:pt idx="906">
                  <c:v>48.933</c:v>
                </c:pt>
                <c:pt idx="907">
                  <c:v>48.933999999999997</c:v>
                </c:pt>
                <c:pt idx="908">
                  <c:v>48.933999999999997</c:v>
                </c:pt>
                <c:pt idx="909">
                  <c:v>48.935000000000002</c:v>
                </c:pt>
                <c:pt idx="910">
                  <c:v>48.936</c:v>
                </c:pt>
                <c:pt idx="911">
                  <c:v>48.935000000000002</c:v>
                </c:pt>
                <c:pt idx="912">
                  <c:v>48.936</c:v>
                </c:pt>
                <c:pt idx="913">
                  <c:v>48.936</c:v>
                </c:pt>
                <c:pt idx="914">
                  <c:v>48.936999999999998</c:v>
                </c:pt>
                <c:pt idx="915">
                  <c:v>48.936999999999998</c:v>
                </c:pt>
                <c:pt idx="916">
                  <c:v>48.938000000000002</c:v>
                </c:pt>
                <c:pt idx="917">
                  <c:v>48.939</c:v>
                </c:pt>
                <c:pt idx="918">
                  <c:v>48.936</c:v>
                </c:pt>
                <c:pt idx="919">
                  <c:v>48.936</c:v>
                </c:pt>
                <c:pt idx="920">
                  <c:v>48.936</c:v>
                </c:pt>
                <c:pt idx="921">
                  <c:v>48.936</c:v>
                </c:pt>
                <c:pt idx="922">
                  <c:v>48.936</c:v>
                </c:pt>
                <c:pt idx="923">
                  <c:v>48.936</c:v>
                </c:pt>
                <c:pt idx="924">
                  <c:v>48.936</c:v>
                </c:pt>
                <c:pt idx="925">
                  <c:v>48.936</c:v>
                </c:pt>
                <c:pt idx="926">
                  <c:v>48.936999999999998</c:v>
                </c:pt>
                <c:pt idx="927">
                  <c:v>48.938000000000002</c:v>
                </c:pt>
                <c:pt idx="928">
                  <c:v>48.936999999999998</c:v>
                </c:pt>
                <c:pt idx="929">
                  <c:v>48.938000000000002</c:v>
                </c:pt>
                <c:pt idx="930">
                  <c:v>48.938000000000002</c:v>
                </c:pt>
                <c:pt idx="931">
                  <c:v>48.939</c:v>
                </c:pt>
                <c:pt idx="932">
                  <c:v>48.939</c:v>
                </c:pt>
                <c:pt idx="933">
                  <c:v>48.939</c:v>
                </c:pt>
                <c:pt idx="934">
                  <c:v>48.939</c:v>
                </c:pt>
                <c:pt idx="935">
                  <c:v>48.94</c:v>
                </c:pt>
                <c:pt idx="936">
                  <c:v>48.941000000000003</c:v>
                </c:pt>
                <c:pt idx="937">
                  <c:v>48.942</c:v>
                </c:pt>
                <c:pt idx="938">
                  <c:v>48.94</c:v>
                </c:pt>
                <c:pt idx="939">
                  <c:v>48.94</c:v>
                </c:pt>
                <c:pt idx="940">
                  <c:v>48.94</c:v>
                </c:pt>
                <c:pt idx="941">
                  <c:v>48.94</c:v>
                </c:pt>
                <c:pt idx="942">
                  <c:v>48.941000000000003</c:v>
                </c:pt>
                <c:pt idx="943">
                  <c:v>48.941000000000003</c:v>
                </c:pt>
                <c:pt idx="944">
                  <c:v>48.941000000000003</c:v>
                </c:pt>
                <c:pt idx="945">
                  <c:v>48.941000000000003</c:v>
                </c:pt>
                <c:pt idx="946">
                  <c:v>48.942</c:v>
                </c:pt>
                <c:pt idx="947">
                  <c:v>48.942</c:v>
                </c:pt>
                <c:pt idx="948">
                  <c:v>48.941000000000003</c:v>
                </c:pt>
                <c:pt idx="949">
                  <c:v>48.942</c:v>
                </c:pt>
                <c:pt idx="950">
                  <c:v>48.942</c:v>
                </c:pt>
                <c:pt idx="951">
                  <c:v>48.942</c:v>
                </c:pt>
                <c:pt idx="952">
                  <c:v>48.942</c:v>
                </c:pt>
                <c:pt idx="953">
                  <c:v>48.942999999999998</c:v>
                </c:pt>
                <c:pt idx="954">
                  <c:v>48.942999999999998</c:v>
                </c:pt>
                <c:pt idx="955">
                  <c:v>48.942999999999998</c:v>
                </c:pt>
                <c:pt idx="956">
                  <c:v>48.942999999999998</c:v>
                </c:pt>
                <c:pt idx="957">
                  <c:v>48.942999999999998</c:v>
                </c:pt>
                <c:pt idx="958">
                  <c:v>48.941000000000003</c:v>
                </c:pt>
                <c:pt idx="959">
                  <c:v>48.942</c:v>
                </c:pt>
                <c:pt idx="960">
                  <c:v>48.942</c:v>
                </c:pt>
                <c:pt idx="961">
                  <c:v>48.94</c:v>
                </c:pt>
                <c:pt idx="962">
                  <c:v>48.941000000000003</c:v>
                </c:pt>
                <c:pt idx="963">
                  <c:v>48.942</c:v>
                </c:pt>
                <c:pt idx="964">
                  <c:v>48.942</c:v>
                </c:pt>
                <c:pt idx="965">
                  <c:v>48.942999999999998</c:v>
                </c:pt>
                <c:pt idx="966">
                  <c:v>48.942</c:v>
                </c:pt>
                <c:pt idx="967">
                  <c:v>48.942999999999998</c:v>
                </c:pt>
                <c:pt idx="968">
                  <c:v>48.942999999999998</c:v>
                </c:pt>
                <c:pt idx="969">
                  <c:v>48.942</c:v>
                </c:pt>
                <c:pt idx="970">
                  <c:v>48.941000000000003</c:v>
                </c:pt>
                <c:pt idx="971">
                  <c:v>48.944000000000003</c:v>
                </c:pt>
                <c:pt idx="972">
                  <c:v>48.944000000000003</c:v>
                </c:pt>
                <c:pt idx="973">
                  <c:v>48.942999999999998</c:v>
                </c:pt>
                <c:pt idx="974">
                  <c:v>48.941000000000003</c:v>
                </c:pt>
                <c:pt idx="975">
                  <c:v>48.942999999999998</c:v>
                </c:pt>
                <c:pt idx="976">
                  <c:v>48.942</c:v>
                </c:pt>
                <c:pt idx="977">
                  <c:v>48.944000000000003</c:v>
                </c:pt>
                <c:pt idx="978">
                  <c:v>48.94</c:v>
                </c:pt>
                <c:pt idx="979">
                  <c:v>48.94</c:v>
                </c:pt>
                <c:pt idx="980">
                  <c:v>48.94</c:v>
                </c:pt>
                <c:pt idx="981">
                  <c:v>48.94</c:v>
                </c:pt>
                <c:pt idx="982">
                  <c:v>48.94</c:v>
                </c:pt>
                <c:pt idx="983">
                  <c:v>48.94</c:v>
                </c:pt>
                <c:pt idx="984">
                  <c:v>48.94</c:v>
                </c:pt>
                <c:pt idx="985">
                  <c:v>48.94</c:v>
                </c:pt>
                <c:pt idx="986">
                  <c:v>48.94</c:v>
                </c:pt>
                <c:pt idx="987">
                  <c:v>48.94</c:v>
                </c:pt>
                <c:pt idx="988">
                  <c:v>48.94</c:v>
                </c:pt>
                <c:pt idx="989">
                  <c:v>48.941000000000003</c:v>
                </c:pt>
                <c:pt idx="990">
                  <c:v>48.94</c:v>
                </c:pt>
                <c:pt idx="991">
                  <c:v>48.941000000000003</c:v>
                </c:pt>
                <c:pt idx="992">
                  <c:v>48.94</c:v>
                </c:pt>
                <c:pt idx="993">
                  <c:v>48.94</c:v>
                </c:pt>
                <c:pt idx="994">
                  <c:v>48.94</c:v>
                </c:pt>
                <c:pt idx="995">
                  <c:v>48.94</c:v>
                </c:pt>
                <c:pt idx="996">
                  <c:v>48.94</c:v>
                </c:pt>
                <c:pt idx="997">
                  <c:v>48.94</c:v>
                </c:pt>
                <c:pt idx="998">
                  <c:v>48.938000000000002</c:v>
                </c:pt>
                <c:pt idx="999">
                  <c:v>48.939</c:v>
                </c:pt>
                <c:pt idx="1000">
                  <c:v>48.936999999999998</c:v>
                </c:pt>
                <c:pt idx="1001">
                  <c:v>48.938000000000002</c:v>
                </c:pt>
                <c:pt idx="1002">
                  <c:v>48.939</c:v>
                </c:pt>
                <c:pt idx="1003">
                  <c:v>48.94</c:v>
                </c:pt>
                <c:pt idx="1004">
                  <c:v>48.939</c:v>
                </c:pt>
                <c:pt idx="1005">
                  <c:v>48.94</c:v>
                </c:pt>
                <c:pt idx="1006">
                  <c:v>48.94</c:v>
                </c:pt>
                <c:pt idx="1007">
                  <c:v>48.94</c:v>
                </c:pt>
                <c:pt idx="1008">
                  <c:v>48.94</c:v>
                </c:pt>
                <c:pt idx="1009">
                  <c:v>48.94</c:v>
                </c:pt>
                <c:pt idx="1010">
                  <c:v>48.94</c:v>
                </c:pt>
                <c:pt idx="1011">
                  <c:v>48.94</c:v>
                </c:pt>
                <c:pt idx="1012">
                  <c:v>48.94</c:v>
                </c:pt>
                <c:pt idx="1013">
                  <c:v>48.94</c:v>
                </c:pt>
                <c:pt idx="1014">
                  <c:v>48.94</c:v>
                </c:pt>
                <c:pt idx="1015">
                  <c:v>48.94</c:v>
                </c:pt>
                <c:pt idx="1016">
                  <c:v>48.941000000000003</c:v>
                </c:pt>
                <c:pt idx="1017">
                  <c:v>48.941000000000003</c:v>
                </c:pt>
                <c:pt idx="1018">
                  <c:v>48.938000000000002</c:v>
                </c:pt>
                <c:pt idx="1019">
                  <c:v>48.94</c:v>
                </c:pt>
                <c:pt idx="1020">
                  <c:v>48.94</c:v>
                </c:pt>
                <c:pt idx="1021">
                  <c:v>48.939</c:v>
                </c:pt>
                <c:pt idx="1022">
                  <c:v>48.94</c:v>
                </c:pt>
                <c:pt idx="1023">
                  <c:v>48.94</c:v>
                </c:pt>
                <c:pt idx="1024">
                  <c:v>48.941000000000003</c:v>
                </c:pt>
                <c:pt idx="1025">
                  <c:v>48.94</c:v>
                </c:pt>
                <c:pt idx="1026">
                  <c:v>48.94</c:v>
                </c:pt>
                <c:pt idx="1027">
                  <c:v>48.94</c:v>
                </c:pt>
                <c:pt idx="1028">
                  <c:v>48.94</c:v>
                </c:pt>
                <c:pt idx="1029">
                  <c:v>48.94</c:v>
                </c:pt>
                <c:pt idx="1030">
                  <c:v>48.94</c:v>
                </c:pt>
                <c:pt idx="1031">
                  <c:v>48.94</c:v>
                </c:pt>
                <c:pt idx="1032">
                  <c:v>48.94</c:v>
                </c:pt>
                <c:pt idx="1033">
                  <c:v>48.94</c:v>
                </c:pt>
                <c:pt idx="1034">
                  <c:v>48.94</c:v>
                </c:pt>
                <c:pt idx="1035">
                  <c:v>48.94</c:v>
                </c:pt>
                <c:pt idx="1036">
                  <c:v>48.94</c:v>
                </c:pt>
                <c:pt idx="1037">
                  <c:v>48.939</c:v>
                </c:pt>
                <c:pt idx="1038">
                  <c:v>48.936999999999998</c:v>
                </c:pt>
                <c:pt idx="1039">
                  <c:v>48.938000000000002</c:v>
                </c:pt>
                <c:pt idx="1040">
                  <c:v>48.936999999999998</c:v>
                </c:pt>
                <c:pt idx="1041">
                  <c:v>48.936</c:v>
                </c:pt>
                <c:pt idx="1042">
                  <c:v>48.936</c:v>
                </c:pt>
                <c:pt idx="1043">
                  <c:v>48.936999999999998</c:v>
                </c:pt>
                <c:pt idx="1044">
                  <c:v>48.936999999999998</c:v>
                </c:pt>
                <c:pt idx="1045">
                  <c:v>48.936999999999998</c:v>
                </c:pt>
                <c:pt idx="1046">
                  <c:v>48.936999999999998</c:v>
                </c:pt>
                <c:pt idx="1047">
                  <c:v>48.936999999999998</c:v>
                </c:pt>
                <c:pt idx="1048">
                  <c:v>48.936999999999998</c:v>
                </c:pt>
                <c:pt idx="1049">
                  <c:v>48.936999999999998</c:v>
                </c:pt>
                <c:pt idx="1050">
                  <c:v>48.936999999999998</c:v>
                </c:pt>
                <c:pt idx="1051">
                  <c:v>48.936999999999998</c:v>
                </c:pt>
                <c:pt idx="1052">
                  <c:v>48.936999999999998</c:v>
                </c:pt>
                <c:pt idx="1053">
                  <c:v>48.936999999999998</c:v>
                </c:pt>
                <c:pt idx="1054">
                  <c:v>48.936999999999998</c:v>
                </c:pt>
                <c:pt idx="1055">
                  <c:v>48.936999999999998</c:v>
                </c:pt>
                <c:pt idx="1056">
                  <c:v>48.936999999999998</c:v>
                </c:pt>
                <c:pt idx="1057">
                  <c:v>48.938000000000002</c:v>
                </c:pt>
                <c:pt idx="1058">
                  <c:v>48.938000000000002</c:v>
                </c:pt>
                <c:pt idx="1059">
                  <c:v>48.938000000000002</c:v>
                </c:pt>
                <c:pt idx="1060">
                  <c:v>48.938000000000002</c:v>
                </c:pt>
                <c:pt idx="1061">
                  <c:v>48.938000000000002</c:v>
                </c:pt>
                <c:pt idx="1062">
                  <c:v>48.938000000000002</c:v>
                </c:pt>
                <c:pt idx="1063">
                  <c:v>48.935000000000002</c:v>
                </c:pt>
                <c:pt idx="1064">
                  <c:v>48.936</c:v>
                </c:pt>
                <c:pt idx="1065">
                  <c:v>48.935000000000002</c:v>
                </c:pt>
                <c:pt idx="1066">
                  <c:v>48.936</c:v>
                </c:pt>
                <c:pt idx="1067">
                  <c:v>48.936</c:v>
                </c:pt>
                <c:pt idx="1068">
                  <c:v>48.936</c:v>
                </c:pt>
                <c:pt idx="1069">
                  <c:v>48.936</c:v>
                </c:pt>
                <c:pt idx="1070">
                  <c:v>48.936999999999998</c:v>
                </c:pt>
                <c:pt idx="1071">
                  <c:v>48.936999999999998</c:v>
                </c:pt>
                <c:pt idx="1072">
                  <c:v>48.936999999999998</c:v>
                </c:pt>
                <c:pt idx="1073">
                  <c:v>48.936999999999998</c:v>
                </c:pt>
                <c:pt idx="1074">
                  <c:v>48.936999999999998</c:v>
                </c:pt>
                <c:pt idx="1075">
                  <c:v>48.936999999999998</c:v>
                </c:pt>
                <c:pt idx="1076">
                  <c:v>48.936999999999998</c:v>
                </c:pt>
                <c:pt idx="1077">
                  <c:v>48.936999999999998</c:v>
                </c:pt>
                <c:pt idx="1078">
                  <c:v>48.938000000000002</c:v>
                </c:pt>
                <c:pt idx="1079">
                  <c:v>48.938000000000002</c:v>
                </c:pt>
                <c:pt idx="1080">
                  <c:v>48.936999999999998</c:v>
                </c:pt>
                <c:pt idx="1081">
                  <c:v>48.936999999999998</c:v>
                </c:pt>
                <c:pt idx="1082">
                  <c:v>48.936</c:v>
                </c:pt>
                <c:pt idx="1083">
                  <c:v>48.933999999999997</c:v>
                </c:pt>
                <c:pt idx="1084">
                  <c:v>48.933999999999997</c:v>
                </c:pt>
                <c:pt idx="1085">
                  <c:v>48.933999999999997</c:v>
                </c:pt>
                <c:pt idx="1086">
                  <c:v>48.933999999999997</c:v>
                </c:pt>
                <c:pt idx="1087">
                  <c:v>48.933999999999997</c:v>
                </c:pt>
                <c:pt idx="1088">
                  <c:v>48.933999999999997</c:v>
                </c:pt>
                <c:pt idx="1089">
                  <c:v>48.933</c:v>
                </c:pt>
                <c:pt idx="1090">
                  <c:v>48.933999999999997</c:v>
                </c:pt>
                <c:pt idx="1091">
                  <c:v>48.933999999999997</c:v>
                </c:pt>
                <c:pt idx="1092">
                  <c:v>48.933999999999997</c:v>
                </c:pt>
                <c:pt idx="1093">
                  <c:v>48.933999999999997</c:v>
                </c:pt>
                <c:pt idx="1094">
                  <c:v>48.933999999999997</c:v>
                </c:pt>
                <c:pt idx="1095">
                  <c:v>48.933999999999997</c:v>
                </c:pt>
                <c:pt idx="1096">
                  <c:v>48.933999999999997</c:v>
                </c:pt>
                <c:pt idx="1097">
                  <c:v>48.933999999999997</c:v>
                </c:pt>
                <c:pt idx="1098">
                  <c:v>48.933999999999997</c:v>
                </c:pt>
                <c:pt idx="1099">
                  <c:v>48.933999999999997</c:v>
                </c:pt>
                <c:pt idx="1100">
                  <c:v>48.933999999999997</c:v>
                </c:pt>
                <c:pt idx="1101">
                  <c:v>48.933999999999997</c:v>
                </c:pt>
                <c:pt idx="1102">
                  <c:v>48.933999999999997</c:v>
                </c:pt>
                <c:pt idx="1103">
                  <c:v>48.933999999999997</c:v>
                </c:pt>
                <c:pt idx="1104">
                  <c:v>48.933999999999997</c:v>
                </c:pt>
                <c:pt idx="1105">
                  <c:v>48.933999999999997</c:v>
                </c:pt>
                <c:pt idx="1106">
                  <c:v>48.933999999999997</c:v>
                </c:pt>
                <c:pt idx="1107">
                  <c:v>48.935000000000002</c:v>
                </c:pt>
                <c:pt idx="1108">
                  <c:v>48.932000000000002</c:v>
                </c:pt>
                <c:pt idx="1109">
                  <c:v>48.932000000000002</c:v>
                </c:pt>
                <c:pt idx="1110">
                  <c:v>48.932000000000002</c:v>
                </c:pt>
                <c:pt idx="1111">
                  <c:v>48.932000000000002</c:v>
                </c:pt>
                <c:pt idx="1112">
                  <c:v>48.932000000000002</c:v>
                </c:pt>
                <c:pt idx="1113">
                  <c:v>48.932000000000002</c:v>
                </c:pt>
                <c:pt idx="1114">
                  <c:v>48.932000000000002</c:v>
                </c:pt>
                <c:pt idx="1115">
                  <c:v>48.932000000000002</c:v>
                </c:pt>
                <c:pt idx="1116">
                  <c:v>48.932000000000002</c:v>
                </c:pt>
                <c:pt idx="1117">
                  <c:v>48.930999999999997</c:v>
                </c:pt>
                <c:pt idx="1118">
                  <c:v>48.930999999999997</c:v>
                </c:pt>
                <c:pt idx="1119">
                  <c:v>48.932000000000002</c:v>
                </c:pt>
                <c:pt idx="1120">
                  <c:v>48.932000000000002</c:v>
                </c:pt>
                <c:pt idx="1121">
                  <c:v>48.932000000000002</c:v>
                </c:pt>
                <c:pt idx="1122">
                  <c:v>48.930999999999997</c:v>
                </c:pt>
                <c:pt idx="1123">
                  <c:v>48.932000000000002</c:v>
                </c:pt>
                <c:pt idx="1124">
                  <c:v>48.932000000000002</c:v>
                </c:pt>
                <c:pt idx="1125">
                  <c:v>48.930999999999997</c:v>
                </c:pt>
                <c:pt idx="1126">
                  <c:v>48.930999999999997</c:v>
                </c:pt>
                <c:pt idx="1127">
                  <c:v>48.930999999999997</c:v>
                </c:pt>
                <c:pt idx="1128">
                  <c:v>48.93</c:v>
                </c:pt>
                <c:pt idx="1129">
                  <c:v>48.93</c:v>
                </c:pt>
                <c:pt idx="1130">
                  <c:v>48.929000000000002</c:v>
                </c:pt>
                <c:pt idx="1131">
                  <c:v>48.929000000000002</c:v>
                </c:pt>
                <c:pt idx="1132">
                  <c:v>48.929000000000002</c:v>
                </c:pt>
                <c:pt idx="1133">
                  <c:v>48.929000000000002</c:v>
                </c:pt>
                <c:pt idx="1134">
                  <c:v>48.929000000000002</c:v>
                </c:pt>
                <c:pt idx="1135">
                  <c:v>48.929000000000002</c:v>
                </c:pt>
                <c:pt idx="1136">
                  <c:v>48.927999999999997</c:v>
                </c:pt>
                <c:pt idx="1137">
                  <c:v>48.929000000000002</c:v>
                </c:pt>
                <c:pt idx="1138">
                  <c:v>48.927999999999997</c:v>
                </c:pt>
                <c:pt idx="1139">
                  <c:v>48.927999999999997</c:v>
                </c:pt>
                <c:pt idx="1140">
                  <c:v>48.927999999999997</c:v>
                </c:pt>
                <c:pt idx="1141">
                  <c:v>48.927</c:v>
                </c:pt>
                <c:pt idx="1142">
                  <c:v>48.927999999999997</c:v>
                </c:pt>
                <c:pt idx="1143">
                  <c:v>48.927999999999997</c:v>
                </c:pt>
                <c:pt idx="1144">
                  <c:v>48.927999999999997</c:v>
                </c:pt>
                <c:pt idx="1145">
                  <c:v>48.927</c:v>
                </c:pt>
                <c:pt idx="1146">
                  <c:v>48.927</c:v>
                </c:pt>
                <c:pt idx="1147">
                  <c:v>48.927999999999997</c:v>
                </c:pt>
                <c:pt idx="1148">
                  <c:v>48.929000000000002</c:v>
                </c:pt>
                <c:pt idx="1149">
                  <c:v>48.927999999999997</c:v>
                </c:pt>
                <c:pt idx="1150">
                  <c:v>48.927999999999997</c:v>
                </c:pt>
                <c:pt idx="1151">
                  <c:v>48.927999999999997</c:v>
                </c:pt>
                <c:pt idx="1152">
                  <c:v>48.927999999999997</c:v>
                </c:pt>
                <c:pt idx="1153">
                  <c:v>48.927</c:v>
                </c:pt>
                <c:pt idx="1154">
                  <c:v>48.924999999999997</c:v>
                </c:pt>
                <c:pt idx="1155">
                  <c:v>48.924999999999997</c:v>
                </c:pt>
                <c:pt idx="1156">
                  <c:v>48.924999999999997</c:v>
                </c:pt>
                <c:pt idx="1157">
                  <c:v>48.924999999999997</c:v>
                </c:pt>
                <c:pt idx="1158">
                  <c:v>48.924999999999997</c:v>
                </c:pt>
                <c:pt idx="1159">
                  <c:v>48.923999999999999</c:v>
                </c:pt>
                <c:pt idx="1160">
                  <c:v>48.924999999999997</c:v>
                </c:pt>
                <c:pt idx="1161">
                  <c:v>48.923999999999999</c:v>
                </c:pt>
                <c:pt idx="1162">
                  <c:v>48.923999999999999</c:v>
                </c:pt>
                <c:pt idx="1163">
                  <c:v>48.923999999999999</c:v>
                </c:pt>
                <c:pt idx="1164">
                  <c:v>48.923999999999999</c:v>
                </c:pt>
                <c:pt idx="1165">
                  <c:v>48.923999999999999</c:v>
                </c:pt>
                <c:pt idx="1166">
                  <c:v>48.924999999999997</c:v>
                </c:pt>
                <c:pt idx="1167">
                  <c:v>48.923999999999999</c:v>
                </c:pt>
                <c:pt idx="1168">
                  <c:v>48.923999999999999</c:v>
                </c:pt>
                <c:pt idx="1169">
                  <c:v>48.923999999999999</c:v>
                </c:pt>
                <c:pt idx="1170">
                  <c:v>48.923999999999999</c:v>
                </c:pt>
                <c:pt idx="1171">
                  <c:v>48.923999999999999</c:v>
                </c:pt>
                <c:pt idx="1172">
                  <c:v>48.923999999999999</c:v>
                </c:pt>
                <c:pt idx="1173">
                  <c:v>48.923999999999999</c:v>
                </c:pt>
                <c:pt idx="1174">
                  <c:v>48.921999999999997</c:v>
                </c:pt>
                <c:pt idx="1175">
                  <c:v>48.920999999999999</c:v>
                </c:pt>
                <c:pt idx="1176">
                  <c:v>48.921999999999997</c:v>
                </c:pt>
                <c:pt idx="1177">
                  <c:v>48.920999999999999</c:v>
                </c:pt>
                <c:pt idx="1178">
                  <c:v>48.920999999999999</c:v>
                </c:pt>
                <c:pt idx="1179">
                  <c:v>48.920999999999999</c:v>
                </c:pt>
                <c:pt idx="1180">
                  <c:v>48.920999999999999</c:v>
                </c:pt>
                <c:pt idx="1181">
                  <c:v>48.921999999999997</c:v>
                </c:pt>
                <c:pt idx="1182">
                  <c:v>48.920999999999999</c:v>
                </c:pt>
                <c:pt idx="1183">
                  <c:v>48.920999999999999</c:v>
                </c:pt>
                <c:pt idx="1184">
                  <c:v>48.921999999999997</c:v>
                </c:pt>
                <c:pt idx="1185">
                  <c:v>48.920999999999999</c:v>
                </c:pt>
                <c:pt idx="1186">
                  <c:v>48.921999999999997</c:v>
                </c:pt>
                <c:pt idx="1187">
                  <c:v>48.920999999999999</c:v>
                </c:pt>
                <c:pt idx="1188">
                  <c:v>48.920999999999999</c:v>
                </c:pt>
                <c:pt idx="1189">
                  <c:v>48.920999999999999</c:v>
                </c:pt>
                <c:pt idx="1190">
                  <c:v>48.920999999999999</c:v>
                </c:pt>
                <c:pt idx="1191">
                  <c:v>48.920999999999999</c:v>
                </c:pt>
                <c:pt idx="1192">
                  <c:v>48.920999999999999</c:v>
                </c:pt>
                <c:pt idx="1193">
                  <c:v>48.920999999999999</c:v>
                </c:pt>
                <c:pt idx="1194">
                  <c:v>48.920999999999999</c:v>
                </c:pt>
                <c:pt idx="1195">
                  <c:v>48.920999999999999</c:v>
                </c:pt>
                <c:pt idx="1196">
                  <c:v>48.920999999999999</c:v>
                </c:pt>
                <c:pt idx="1197">
                  <c:v>48.920999999999999</c:v>
                </c:pt>
                <c:pt idx="1198">
                  <c:v>48.92</c:v>
                </c:pt>
                <c:pt idx="1199">
                  <c:v>48.918999999999997</c:v>
                </c:pt>
                <c:pt idx="1200">
                  <c:v>48.918999999999997</c:v>
                </c:pt>
                <c:pt idx="1201">
                  <c:v>48.917999999999999</c:v>
                </c:pt>
                <c:pt idx="1202">
                  <c:v>48.918999999999997</c:v>
                </c:pt>
                <c:pt idx="1203">
                  <c:v>48.917999999999999</c:v>
                </c:pt>
                <c:pt idx="1204">
                  <c:v>48.917999999999999</c:v>
                </c:pt>
                <c:pt idx="1205">
                  <c:v>48.917999999999999</c:v>
                </c:pt>
                <c:pt idx="1206">
                  <c:v>48.918999999999997</c:v>
                </c:pt>
                <c:pt idx="1207">
                  <c:v>48.918999999999997</c:v>
                </c:pt>
                <c:pt idx="1208">
                  <c:v>48.917999999999999</c:v>
                </c:pt>
                <c:pt idx="1209">
                  <c:v>48.918999999999997</c:v>
                </c:pt>
                <c:pt idx="1210">
                  <c:v>48.918999999999997</c:v>
                </c:pt>
                <c:pt idx="1211">
                  <c:v>48.918999999999997</c:v>
                </c:pt>
                <c:pt idx="1212">
                  <c:v>48.917999999999999</c:v>
                </c:pt>
                <c:pt idx="1213">
                  <c:v>48.917999999999999</c:v>
                </c:pt>
                <c:pt idx="1214">
                  <c:v>48.917999999999999</c:v>
                </c:pt>
                <c:pt idx="1215">
                  <c:v>48.918999999999997</c:v>
                </c:pt>
                <c:pt idx="1216">
                  <c:v>48.917999999999999</c:v>
                </c:pt>
                <c:pt idx="1217">
                  <c:v>48.917999999999999</c:v>
                </c:pt>
                <c:pt idx="1218">
                  <c:v>48.917999999999999</c:v>
                </c:pt>
                <c:pt idx="1219">
                  <c:v>48.917999999999999</c:v>
                </c:pt>
                <c:pt idx="1220">
                  <c:v>48.917999999999999</c:v>
                </c:pt>
                <c:pt idx="1221">
                  <c:v>48.917999999999999</c:v>
                </c:pt>
                <c:pt idx="1222">
                  <c:v>48.917999999999999</c:v>
                </c:pt>
                <c:pt idx="1223">
                  <c:v>48.917999999999999</c:v>
                </c:pt>
                <c:pt idx="1224">
                  <c:v>48.915999999999997</c:v>
                </c:pt>
                <c:pt idx="1225">
                  <c:v>48.915999999999997</c:v>
                </c:pt>
                <c:pt idx="1226">
                  <c:v>48.915999999999997</c:v>
                </c:pt>
                <c:pt idx="1227">
                  <c:v>48.914999999999999</c:v>
                </c:pt>
                <c:pt idx="1228">
                  <c:v>48.915999999999997</c:v>
                </c:pt>
                <c:pt idx="1229">
                  <c:v>48.914999999999999</c:v>
                </c:pt>
                <c:pt idx="1230">
                  <c:v>48.915999999999997</c:v>
                </c:pt>
                <c:pt idx="1231">
                  <c:v>48.915999999999997</c:v>
                </c:pt>
                <c:pt idx="1232">
                  <c:v>48.914999999999999</c:v>
                </c:pt>
                <c:pt idx="1233">
                  <c:v>48.915999999999997</c:v>
                </c:pt>
                <c:pt idx="1234">
                  <c:v>48.914999999999999</c:v>
                </c:pt>
                <c:pt idx="1235">
                  <c:v>48.915999999999997</c:v>
                </c:pt>
                <c:pt idx="1236">
                  <c:v>48.915999999999997</c:v>
                </c:pt>
                <c:pt idx="1237">
                  <c:v>48.914999999999999</c:v>
                </c:pt>
                <c:pt idx="1238">
                  <c:v>48.914999999999999</c:v>
                </c:pt>
                <c:pt idx="1239">
                  <c:v>48.915999999999997</c:v>
                </c:pt>
                <c:pt idx="1240">
                  <c:v>48.915999999999997</c:v>
                </c:pt>
                <c:pt idx="1241">
                  <c:v>48.914999999999999</c:v>
                </c:pt>
                <c:pt idx="1242">
                  <c:v>48.914999999999999</c:v>
                </c:pt>
                <c:pt idx="1243">
                  <c:v>48.914999999999999</c:v>
                </c:pt>
                <c:pt idx="1244">
                  <c:v>48.915999999999997</c:v>
                </c:pt>
                <c:pt idx="1245">
                  <c:v>48.915999999999997</c:v>
                </c:pt>
                <c:pt idx="1246">
                  <c:v>48.915999999999997</c:v>
                </c:pt>
                <c:pt idx="1247">
                  <c:v>48.914999999999999</c:v>
                </c:pt>
                <c:pt idx="1248">
                  <c:v>48.914999999999999</c:v>
                </c:pt>
                <c:pt idx="1249">
                  <c:v>48.912999999999997</c:v>
                </c:pt>
                <c:pt idx="1250">
                  <c:v>48.912999999999997</c:v>
                </c:pt>
                <c:pt idx="1251">
                  <c:v>48.912999999999997</c:v>
                </c:pt>
                <c:pt idx="1252">
                  <c:v>48.912999999999997</c:v>
                </c:pt>
                <c:pt idx="1253">
                  <c:v>48.912999999999997</c:v>
                </c:pt>
                <c:pt idx="1254">
                  <c:v>48.912999999999997</c:v>
                </c:pt>
                <c:pt idx="1255">
                  <c:v>48.912999999999997</c:v>
                </c:pt>
                <c:pt idx="1256">
                  <c:v>48.912999999999997</c:v>
                </c:pt>
                <c:pt idx="1257">
                  <c:v>48.912999999999997</c:v>
                </c:pt>
                <c:pt idx="1258">
                  <c:v>48.912999999999997</c:v>
                </c:pt>
                <c:pt idx="1259">
                  <c:v>48.912999999999997</c:v>
                </c:pt>
                <c:pt idx="1260">
                  <c:v>48.912999999999997</c:v>
                </c:pt>
                <c:pt idx="1261">
                  <c:v>48.912999999999997</c:v>
                </c:pt>
                <c:pt idx="1262">
                  <c:v>48.912999999999997</c:v>
                </c:pt>
                <c:pt idx="1263">
                  <c:v>48.912999999999997</c:v>
                </c:pt>
                <c:pt idx="1264">
                  <c:v>48.912999999999997</c:v>
                </c:pt>
                <c:pt idx="1265">
                  <c:v>48.912999999999997</c:v>
                </c:pt>
                <c:pt idx="1266">
                  <c:v>48.912999999999997</c:v>
                </c:pt>
                <c:pt idx="1267">
                  <c:v>48.912999999999997</c:v>
                </c:pt>
                <c:pt idx="1268">
                  <c:v>48.912999999999997</c:v>
                </c:pt>
                <c:pt idx="1269">
                  <c:v>48.912999999999997</c:v>
                </c:pt>
                <c:pt idx="1270">
                  <c:v>48.912999999999997</c:v>
                </c:pt>
                <c:pt idx="1271">
                  <c:v>48.912999999999997</c:v>
                </c:pt>
                <c:pt idx="1272">
                  <c:v>48.912999999999997</c:v>
                </c:pt>
                <c:pt idx="1273">
                  <c:v>48.912999999999997</c:v>
                </c:pt>
                <c:pt idx="1274">
                  <c:v>48.911000000000001</c:v>
                </c:pt>
                <c:pt idx="1275">
                  <c:v>48.911000000000001</c:v>
                </c:pt>
                <c:pt idx="1276">
                  <c:v>48.911000000000001</c:v>
                </c:pt>
                <c:pt idx="1277">
                  <c:v>48.911000000000001</c:v>
                </c:pt>
                <c:pt idx="1278">
                  <c:v>48.911000000000001</c:v>
                </c:pt>
                <c:pt idx="1279">
                  <c:v>48.91</c:v>
                </c:pt>
                <c:pt idx="1280">
                  <c:v>48.911000000000001</c:v>
                </c:pt>
                <c:pt idx="1281">
                  <c:v>48.911000000000001</c:v>
                </c:pt>
                <c:pt idx="1282">
                  <c:v>48.91</c:v>
                </c:pt>
                <c:pt idx="1283">
                  <c:v>48.911000000000001</c:v>
                </c:pt>
                <c:pt idx="1284">
                  <c:v>48.91</c:v>
                </c:pt>
                <c:pt idx="1285">
                  <c:v>48.911000000000001</c:v>
                </c:pt>
                <c:pt idx="1286">
                  <c:v>48.911000000000001</c:v>
                </c:pt>
                <c:pt idx="1287">
                  <c:v>48.911000000000001</c:v>
                </c:pt>
                <c:pt idx="1288">
                  <c:v>48.911000000000001</c:v>
                </c:pt>
                <c:pt idx="1289">
                  <c:v>48.91</c:v>
                </c:pt>
                <c:pt idx="1290">
                  <c:v>48.911000000000001</c:v>
                </c:pt>
                <c:pt idx="1291">
                  <c:v>48.911000000000001</c:v>
                </c:pt>
                <c:pt idx="1292">
                  <c:v>48.911000000000001</c:v>
                </c:pt>
                <c:pt idx="1293">
                  <c:v>48.911000000000001</c:v>
                </c:pt>
                <c:pt idx="1294">
                  <c:v>48.911000000000001</c:v>
                </c:pt>
                <c:pt idx="1295">
                  <c:v>48.911000000000001</c:v>
                </c:pt>
                <c:pt idx="1296">
                  <c:v>48.91</c:v>
                </c:pt>
                <c:pt idx="1297">
                  <c:v>48.91</c:v>
                </c:pt>
                <c:pt idx="1298">
                  <c:v>48.91</c:v>
                </c:pt>
                <c:pt idx="1299">
                  <c:v>48.908000000000001</c:v>
                </c:pt>
                <c:pt idx="1300">
                  <c:v>48.908000000000001</c:v>
                </c:pt>
                <c:pt idx="1301">
                  <c:v>48.908000000000001</c:v>
                </c:pt>
                <c:pt idx="1302">
                  <c:v>48.908000000000001</c:v>
                </c:pt>
                <c:pt idx="1303">
                  <c:v>48.908000000000001</c:v>
                </c:pt>
                <c:pt idx="1304">
                  <c:v>48.908000000000001</c:v>
                </c:pt>
                <c:pt idx="1305">
                  <c:v>48.908000000000001</c:v>
                </c:pt>
                <c:pt idx="1306">
                  <c:v>48.908000000000001</c:v>
                </c:pt>
                <c:pt idx="1307">
                  <c:v>48.908000000000001</c:v>
                </c:pt>
                <c:pt idx="1308">
                  <c:v>48.908000000000001</c:v>
                </c:pt>
                <c:pt idx="1309">
                  <c:v>48.908000000000001</c:v>
                </c:pt>
                <c:pt idx="1310">
                  <c:v>48.908000000000001</c:v>
                </c:pt>
                <c:pt idx="1311">
                  <c:v>48.908000000000001</c:v>
                </c:pt>
                <c:pt idx="1312">
                  <c:v>48.908000000000001</c:v>
                </c:pt>
                <c:pt idx="1313">
                  <c:v>48.908000000000001</c:v>
                </c:pt>
                <c:pt idx="1314">
                  <c:v>48.908000000000001</c:v>
                </c:pt>
                <c:pt idx="1315">
                  <c:v>48.908000000000001</c:v>
                </c:pt>
                <c:pt idx="1316">
                  <c:v>48.908000000000001</c:v>
                </c:pt>
                <c:pt idx="1317">
                  <c:v>48.908000000000001</c:v>
                </c:pt>
                <c:pt idx="1318">
                  <c:v>48.906999999999996</c:v>
                </c:pt>
                <c:pt idx="1319">
                  <c:v>48.908000000000001</c:v>
                </c:pt>
                <c:pt idx="1320">
                  <c:v>48.906999999999996</c:v>
                </c:pt>
                <c:pt idx="1321">
                  <c:v>48.908000000000001</c:v>
                </c:pt>
                <c:pt idx="1322">
                  <c:v>48.908000000000001</c:v>
                </c:pt>
                <c:pt idx="1323">
                  <c:v>48.908000000000001</c:v>
                </c:pt>
                <c:pt idx="1324">
                  <c:v>48.905000000000001</c:v>
                </c:pt>
                <c:pt idx="1325">
                  <c:v>48.905999999999999</c:v>
                </c:pt>
                <c:pt idx="1326">
                  <c:v>48.905999999999999</c:v>
                </c:pt>
                <c:pt idx="1327">
                  <c:v>48.905000000000001</c:v>
                </c:pt>
                <c:pt idx="1328">
                  <c:v>48.905999999999999</c:v>
                </c:pt>
                <c:pt idx="1329">
                  <c:v>48.905000000000001</c:v>
                </c:pt>
                <c:pt idx="1330">
                  <c:v>48.905000000000001</c:v>
                </c:pt>
                <c:pt idx="1331">
                  <c:v>48.905999999999999</c:v>
                </c:pt>
                <c:pt idx="1332">
                  <c:v>48.905999999999999</c:v>
                </c:pt>
                <c:pt idx="1333">
                  <c:v>48.905000000000001</c:v>
                </c:pt>
                <c:pt idx="1334">
                  <c:v>48.905999999999999</c:v>
                </c:pt>
                <c:pt idx="1335">
                  <c:v>48.905999999999999</c:v>
                </c:pt>
                <c:pt idx="1336">
                  <c:v>48.905999999999999</c:v>
                </c:pt>
                <c:pt idx="1337">
                  <c:v>48.905999999999999</c:v>
                </c:pt>
                <c:pt idx="1338">
                  <c:v>48.905999999999999</c:v>
                </c:pt>
                <c:pt idx="1339">
                  <c:v>48.905999999999999</c:v>
                </c:pt>
                <c:pt idx="1340">
                  <c:v>48.905999999999999</c:v>
                </c:pt>
                <c:pt idx="1341">
                  <c:v>48.905999999999999</c:v>
                </c:pt>
                <c:pt idx="1342">
                  <c:v>48.905999999999999</c:v>
                </c:pt>
                <c:pt idx="1343">
                  <c:v>48.905999999999999</c:v>
                </c:pt>
                <c:pt idx="1344">
                  <c:v>48.905999999999999</c:v>
                </c:pt>
                <c:pt idx="1345">
                  <c:v>48.905999999999999</c:v>
                </c:pt>
                <c:pt idx="1346">
                  <c:v>48.905999999999999</c:v>
                </c:pt>
                <c:pt idx="1347">
                  <c:v>48.905999999999999</c:v>
                </c:pt>
                <c:pt idx="1348">
                  <c:v>48.905999999999999</c:v>
                </c:pt>
                <c:pt idx="1349">
                  <c:v>48.902999999999999</c:v>
                </c:pt>
                <c:pt idx="1350">
                  <c:v>48.904000000000003</c:v>
                </c:pt>
                <c:pt idx="1351">
                  <c:v>48.904000000000003</c:v>
                </c:pt>
                <c:pt idx="1352">
                  <c:v>48.904000000000003</c:v>
                </c:pt>
                <c:pt idx="1353">
                  <c:v>48.905000000000001</c:v>
                </c:pt>
                <c:pt idx="1354">
                  <c:v>48.904000000000003</c:v>
                </c:pt>
                <c:pt idx="1355">
                  <c:v>48.904000000000003</c:v>
                </c:pt>
                <c:pt idx="1356">
                  <c:v>48.904000000000003</c:v>
                </c:pt>
                <c:pt idx="1357">
                  <c:v>48.904000000000003</c:v>
                </c:pt>
                <c:pt idx="1358">
                  <c:v>48.904000000000003</c:v>
                </c:pt>
                <c:pt idx="1359">
                  <c:v>48.904000000000003</c:v>
                </c:pt>
                <c:pt idx="1360">
                  <c:v>48.904000000000003</c:v>
                </c:pt>
                <c:pt idx="1361">
                  <c:v>48.905000000000001</c:v>
                </c:pt>
                <c:pt idx="1362">
                  <c:v>48.904000000000003</c:v>
                </c:pt>
                <c:pt idx="1363">
                  <c:v>48.904000000000003</c:v>
                </c:pt>
                <c:pt idx="1364">
                  <c:v>48.904000000000003</c:v>
                </c:pt>
                <c:pt idx="1365">
                  <c:v>48.904000000000003</c:v>
                </c:pt>
                <c:pt idx="1366">
                  <c:v>48.905000000000001</c:v>
                </c:pt>
                <c:pt idx="1367">
                  <c:v>48.904000000000003</c:v>
                </c:pt>
                <c:pt idx="1368">
                  <c:v>48.904000000000003</c:v>
                </c:pt>
                <c:pt idx="1369">
                  <c:v>48.904000000000003</c:v>
                </c:pt>
                <c:pt idx="1370">
                  <c:v>48.902999999999999</c:v>
                </c:pt>
                <c:pt idx="1371">
                  <c:v>48.904000000000003</c:v>
                </c:pt>
                <c:pt idx="1372">
                  <c:v>48.904000000000003</c:v>
                </c:pt>
                <c:pt idx="1373">
                  <c:v>48.904000000000003</c:v>
                </c:pt>
                <c:pt idx="1374">
                  <c:v>48.904000000000003</c:v>
                </c:pt>
                <c:pt idx="1375">
                  <c:v>48.904000000000003</c:v>
                </c:pt>
                <c:pt idx="1376">
                  <c:v>48.904000000000003</c:v>
                </c:pt>
                <c:pt idx="1377">
                  <c:v>48.904000000000003</c:v>
                </c:pt>
                <c:pt idx="1378">
                  <c:v>48.904000000000003</c:v>
                </c:pt>
                <c:pt idx="1379">
                  <c:v>48.902000000000001</c:v>
                </c:pt>
                <c:pt idx="1380">
                  <c:v>48.902000000000001</c:v>
                </c:pt>
                <c:pt idx="1381">
                  <c:v>48.901000000000003</c:v>
                </c:pt>
                <c:pt idx="1382">
                  <c:v>48.901000000000003</c:v>
                </c:pt>
                <c:pt idx="1383">
                  <c:v>48.901000000000003</c:v>
                </c:pt>
                <c:pt idx="1384">
                  <c:v>48.901000000000003</c:v>
                </c:pt>
                <c:pt idx="1385">
                  <c:v>48.901000000000003</c:v>
                </c:pt>
                <c:pt idx="1386">
                  <c:v>48.902000000000001</c:v>
                </c:pt>
                <c:pt idx="1387">
                  <c:v>48.901000000000003</c:v>
                </c:pt>
                <c:pt idx="1388">
                  <c:v>48.901000000000003</c:v>
                </c:pt>
                <c:pt idx="1389">
                  <c:v>48.901000000000003</c:v>
                </c:pt>
                <c:pt idx="1390">
                  <c:v>48.901000000000003</c:v>
                </c:pt>
                <c:pt idx="1391">
                  <c:v>48.901000000000003</c:v>
                </c:pt>
                <c:pt idx="1392">
                  <c:v>48.901000000000003</c:v>
                </c:pt>
                <c:pt idx="1393">
                  <c:v>48.901000000000003</c:v>
                </c:pt>
                <c:pt idx="1394">
                  <c:v>48.9</c:v>
                </c:pt>
                <c:pt idx="1395">
                  <c:v>48.901000000000003</c:v>
                </c:pt>
                <c:pt idx="1396">
                  <c:v>48.902000000000001</c:v>
                </c:pt>
                <c:pt idx="1397">
                  <c:v>48.901000000000003</c:v>
                </c:pt>
                <c:pt idx="1398">
                  <c:v>48.901000000000003</c:v>
                </c:pt>
                <c:pt idx="1399">
                  <c:v>48.9</c:v>
                </c:pt>
                <c:pt idx="1400">
                  <c:v>48.901000000000003</c:v>
                </c:pt>
                <c:pt idx="1401">
                  <c:v>48.901000000000003</c:v>
                </c:pt>
                <c:pt idx="1402">
                  <c:v>48.901000000000003</c:v>
                </c:pt>
                <c:pt idx="1403">
                  <c:v>48.9</c:v>
                </c:pt>
                <c:pt idx="1404">
                  <c:v>48.898000000000003</c:v>
                </c:pt>
                <c:pt idx="1405">
                  <c:v>48.898000000000003</c:v>
                </c:pt>
                <c:pt idx="1406">
                  <c:v>48.898000000000003</c:v>
                </c:pt>
                <c:pt idx="1407">
                  <c:v>48.898000000000003</c:v>
                </c:pt>
                <c:pt idx="1408">
                  <c:v>48.896999999999998</c:v>
                </c:pt>
                <c:pt idx="1409">
                  <c:v>48.898000000000003</c:v>
                </c:pt>
                <c:pt idx="1410">
                  <c:v>48.896999999999998</c:v>
                </c:pt>
                <c:pt idx="1411">
                  <c:v>48.899000000000001</c:v>
                </c:pt>
                <c:pt idx="1412">
                  <c:v>48.898000000000003</c:v>
                </c:pt>
                <c:pt idx="1413">
                  <c:v>48.899000000000001</c:v>
                </c:pt>
                <c:pt idx="1414">
                  <c:v>48.899000000000001</c:v>
                </c:pt>
                <c:pt idx="1415">
                  <c:v>48.899000000000001</c:v>
                </c:pt>
                <c:pt idx="1416">
                  <c:v>48.899000000000001</c:v>
                </c:pt>
                <c:pt idx="1417">
                  <c:v>48.898000000000003</c:v>
                </c:pt>
                <c:pt idx="1418">
                  <c:v>48.899000000000001</c:v>
                </c:pt>
                <c:pt idx="1419">
                  <c:v>48.899000000000001</c:v>
                </c:pt>
                <c:pt idx="1420">
                  <c:v>48.898000000000003</c:v>
                </c:pt>
                <c:pt idx="1421">
                  <c:v>48.898000000000003</c:v>
                </c:pt>
                <c:pt idx="1422">
                  <c:v>48.898000000000003</c:v>
                </c:pt>
                <c:pt idx="1423">
                  <c:v>48.896999999999998</c:v>
                </c:pt>
                <c:pt idx="1424">
                  <c:v>48.898000000000003</c:v>
                </c:pt>
                <c:pt idx="1425">
                  <c:v>48.898000000000003</c:v>
                </c:pt>
                <c:pt idx="1426">
                  <c:v>48.899000000000001</c:v>
                </c:pt>
                <c:pt idx="1427">
                  <c:v>48.9</c:v>
                </c:pt>
                <c:pt idx="1428">
                  <c:v>48.896999999999998</c:v>
                </c:pt>
                <c:pt idx="1429">
                  <c:v>48.898000000000003</c:v>
                </c:pt>
                <c:pt idx="1430">
                  <c:v>48.898000000000003</c:v>
                </c:pt>
                <c:pt idx="1431">
                  <c:v>48.898000000000003</c:v>
                </c:pt>
                <c:pt idx="1432">
                  <c:v>48.896999999999998</c:v>
                </c:pt>
                <c:pt idx="1433">
                  <c:v>48.898000000000003</c:v>
                </c:pt>
                <c:pt idx="1434">
                  <c:v>48.896000000000001</c:v>
                </c:pt>
                <c:pt idx="1435">
                  <c:v>48.896000000000001</c:v>
                </c:pt>
                <c:pt idx="1436">
                  <c:v>48.895000000000003</c:v>
                </c:pt>
                <c:pt idx="1437">
                  <c:v>48.895000000000003</c:v>
                </c:pt>
                <c:pt idx="1438">
                  <c:v>48.896000000000001</c:v>
                </c:pt>
                <c:pt idx="1439">
                  <c:v>48.896000000000001</c:v>
                </c:pt>
                <c:pt idx="1440">
                  <c:v>48.896000000000001</c:v>
                </c:pt>
                <c:pt idx="1441">
                  <c:v>48.893999999999998</c:v>
                </c:pt>
                <c:pt idx="1442">
                  <c:v>48.892000000000003</c:v>
                </c:pt>
                <c:pt idx="1443">
                  <c:v>48.895000000000003</c:v>
                </c:pt>
                <c:pt idx="1444">
                  <c:v>48.896000000000001</c:v>
                </c:pt>
                <c:pt idx="1445">
                  <c:v>48.895000000000003</c:v>
                </c:pt>
                <c:pt idx="1446">
                  <c:v>48.896000000000001</c:v>
                </c:pt>
                <c:pt idx="1447">
                  <c:v>48.895000000000003</c:v>
                </c:pt>
                <c:pt idx="1448">
                  <c:v>48.895000000000003</c:v>
                </c:pt>
                <c:pt idx="1449">
                  <c:v>48.895000000000003</c:v>
                </c:pt>
                <c:pt idx="1450">
                  <c:v>48.895000000000003</c:v>
                </c:pt>
                <c:pt idx="1451">
                  <c:v>48.896000000000001</c:v>
                </c:pt>
                <c:pt idx="1452">
                  <c:v>48.895000000000003</c:v>
                </c:pt>
                <c:pt idx="1453">
                  <c:v>48.893999999999998</c:v>
                </c:pt>
                <c:pt idx="1454">
                  <c:v>48.893999999999998</c:v>
                </c:pt>
                <c:pt idx="1455">
                  <c:v>48.895000000000003</c:v>
                </c:pt>
                <c:pt idx="1456">
                  <c:v>48.893999999999998</c:v>
                </c:pt>
                <c:pt idx="1457">
                  <c:v>48.895000000000003</c:v>
                </c:pt>
                <c:pt idx="1458">
                  <c:v>48.895000000000003</c:v>
                </c:pt>
                <c:pt idx="1459">
                  <c:v>48.895000000000003</c:v>
                </c:pt>
                <c:pt idx="1460">
                  <c:v>48.893000000000001</c:v>
                </c:pt>
                <c:pt idx="1461">
                  <c:v>48.892000000000003</c:v>
                </c:pt>
                <c:pt idx="1462">
                  <c:v>48.893000000000001</c:v>
                </c:pt>
                <c:pt idx="1463">
                  <c:v>48.892000000000003</c:v>
                </c:pt>
                <c:pt idx="1464">
                  <c:v>48.892000000000003</c:v>
                </c:pt>
                <c:pt idx="1465">
                  <c:v>48.892000000000003</c:v>
                </c:pt>
                <c:pt idx="1466">
                  <c:v>48.892000000000003</c:v>
                </c:pt>
                <c:pt idx="1467">
                  <c:v>48.893000000000001</c:v>
                </c:pt>
                <c:pt idx="1468">
                  <c:v>48.892000000000003</c:v>
                </c:pt>
                <c:pt idx="1469">
                  <c:v>48.892000000000003</c:v>
                </c:pt>
                <c:pt idx="1470">
                  <c:v>48.893000000000001</c:v>
                </c:pt>
                <c:pt idx="1471">
                  <c:v>48.893000000000001</c:v>
                </c:pt>
                <c:pt idx="1472">
                  <c:v>48.893000000000001</c:v>
                </c:pt>
                <c:pt idx="1473">
                  <c:v>48.893000000000001</c:v>
                </c:pt>
                <c:pt idx="1474">
                  <c:v>48.892000000000003</c:v>
                </c:pt>
                <c:pt idx="1475">
                  <c:v>48.892000000000003</c:v>
                </c:pt>
                <c:pt idx="1476">
                  <c:v>48.893000000000001</c:v>
                </c:pt>
                <c:pt idx="1477">
                  <c:v>48.892000000000003</c:v>
                </c:pt>
                <c:pt idx="1478">
                  <c:v>48.892000000000003</c:v>
                </c:pt>
                <c:pt idx="1479">
                  <c:v>48.890999999999998</c:v>
                </c:pt>
                <c:pt idx="1480">
                  <c:v>48.892000000000003</c:v>
                </c:pt>
                <c:pt idx="1481">
                  <c:v>48.892000000000003</c:v>
                </c:pt>
                <c:pt idx="1482">
                  <c:v>48.892000000000003</c:v>
                </c:pt>
                <c:pt idx="1483">
                  <c:v>48.892000000000003</c:v>
                </c:pt>
                <c:pt idx="1484">
                  <c:v>48.892000000000003</c:v>
                </c:pt>
                <c:pt idx="1485">
                  <c:v>48.892000000000003</c:v>
                </c:pt>
                <c:pt idx="1486">
                  <c:v>48.892000000000003</c:v>
                </c:pt>
                <c:pt idx="1487">
                  <c:v>48.892000000000003</c:v>
                </c:pt>
                <c:pt idx="1488">
                  <c:v>48.892000000000003</c:v>
                </c:pt>
                <c:pt idx="1489">
                  <c:v>48.892000000000003</c:v>
                </c:pt>
                <c:pt idx="1490">
                  <c:v>48.889000000000003</c:v>
                </c:pt>
                <c:pt idx="1491">
                  <c:v>48.89</c:v>
                </c:pt>
                <c:pt idx="1492">
                  <c:v>48.889000000000003</c:v>
                </c:pt>
                <c:pt idx="1493">
                  <c:v>48.89</c:v>
                </c:pt>
                <c:pt idx="1494">
                  <c:v>48.887999999999998</c:v>
                </c:pt>
                <c:pt idx="1495">
                  <c:v>48.889000000000003</c:v>
                </c:pt>
                <c:pt idx="1496">
                  <c:v>48.89</c:v>
                </c:pt>
                <c:pt idx="1497">
                  <c:v>48.889000000000003</c:v>
                </c:pt>
                <c:pt idx="1498">
                  <c:v>48.889000000000003</c:v>
                </c:pt>
                <c:pt idx="1499">
                  <c:v>48.887999999999998</c:v>
                </c:pt>
                <c:pt idx="1500">
                  <c:v>48.889000000000003</c:v>
                </c:pt>
                <c:pt idx="1501">
                  <c:v>48.890999999999998</c:v>
                </c:pt>
                <c:pt idx="1502">
                  <c:v>48.89</c:v>
                </c:pt>
                <c:pt idx="1503">
                  <c:v>48.89</c:v>
                </c:pt>
                <c:pt idx="1504">
                  <c:v>48.889000000000003</c:v>
                </c:pt>
                <c:pt idx="1505">
                  <c:v>48.89</c:v>
                </c:pt>
                <c:pt idx="1506">
                  <c:v>48.89</c:v>
                </c:pt>
                <c:pt idx="1507">
                  <c:v>48.889000000000003</c:v>
                </c:pt>
                <c:pt idx="1508">
                  <c:v>48.887999999999998</c:v>
                </c:pt>
                <c:pt idx="1509">
                  <c:v>48.887999999999998</c:v>
                </c:pt>
                <c:pt idx="1510">
                  <c:v>48.89</c:v>
                </c:pt>
                <c:pt idx="1511">
                  <c:v>48.889000000000003</c:v>
                </c:pt>
                <c:pt idx="1512">
                  <c:v>48.889000000000003</c:v>
                </c:pt>
                <c:pt idx="1513">
                  <c:v>48.889000000000003</c:v>
                </c:pt>
                <c:pt idx="1514">
                  <c:v>48.887999999999998</c:v>
                </c:pt>
                <c:pt idx="1515">
                  <c:v>48.887999999999998</c:v>
                </c:pt>
                <c:pt idx="1516">
                  <c:v>48.887999999999998</c:v>
                </c:pt>
                <c:pt idx="1517">
                  <c:v>48.889000000000003</c:v>
                </c:pt>
                <c:pt idx="1518">
                  <c:v>48.887999999999998</c:v>
                </c:pt>
                <c:pt idx="1519">
                  <c:v>48.887999999999998</c:v>
                </c:pt>
                <c:pt idx="1520">
                  <c:v>48.887</c:v>
                </c:pt>
                <c:pt idx="1521">
                  <c:v>48.886000000000003</c:v>
                </c:pt>
                <c:pt idx="1522">
                  <c:v>48.886000000000003</c:v>
                </c:pt>
                <c:pt idx="1523">
                  <c:v>48.887</c:v>
                </c:pt>
                <c:pt idx="1524">
                  <c:v>48.886000000000003</c:v>
                </c:pt>
                <c:pt idx="1525">
                  <c:v>48.886000000000003</c:v>
                </c:pt>
                <c:pt idx="1526">
                  <c:v>48.887</c:v>
                </c:pt>
                <c:pt idx="1527">
                  <c:v>48.887</c:v>
                </c:pt>
                <c:pt idx="1528">
                  <c:v>48.887</c:v>
                </c:pt>
                <c:pt idx="1529">
                  <c:v>48.887</c:v>
                </c:pt>
                <c:pt idx="1530">
                  <c:v>48.887</c:v>
                </c:pt>
                <c:pt idx="1531">
                  <c:v>48.889000000000003</c:v>
                </c:pt>
                <c:pt idx="1532">
                  <c:v>48.887999999999998</c:v>
                </c:pt>
                <c:pt idx="1533">
                  <c:v>48.887999999999998</c:v>
                </c:pt>
                <c:pt idx="1534">
                  <c:v>48.887999999999998</c:v>
                </c:pt>
                <c:pt idx="1535">
                  <c:v>48.887</c:v>
                </c:pt>
                <c:pt idx="1536">
                  <c:v>48.887999999999998</c:v>
                </c:pt>
                <c:pt idx="1537">
                  <c:v>48.887999999999998</c:v>
                </c:pt>
                <c:pt idx="1538">
                  <c:v>48.887999999999998</c:v>
                </c:pt>
                <c:pt idx="1539">
                  <c:v>48.887999999999998</c:v>
                </c:pt>
                <c:pt idx="1540">
                  <c:v>48.887</c:v>
                </c:pt>
                <c:pt idx="1541">
                  <c:v>48.887999999999998</c:v>
                </c:pt>
                <c:pt idx="1542">
                  <c:v>48.887999999999998</c:v>
                </c:pt>
                <c:pt idx="1543">
                  <c:v>48.887999999999998</c:v>
                </c:pt>
                <c:pt idx="1544">
                  <c:v>48.889000000000003</c:v>
                </c:pt>
                <c:pt idx="1545">
                  <c:v>48.887</c:v>
                </c:pt>
                <c:pt idx="1546">
                  <c:v>48.887999999999998</c:v>
                </c:pt>
                <c:pt idx="1547">
                  <c:v>48.889000000000003</c:v>
                </c:pt>
                <c:pt idx="1548">
                  <c:v>48.887999999999998</c:v>
                </c:pt>
                <c:pt idx="1549">
                  <c:v>48.889000000000003</c:v>
                </c:pt>
                <c:pt idx="1550">
                  <c:v>48.886000000000003</c:v>
                </c:pt>
                <c:pt idx="1551">
                  <c:v>48.886000000000003</c:v>
                </c:pt>
                <c:pt idx="1552">
                  <c:v>48.887</c:v>
                </c:pt>
                <c:pt idx="1553">
                  <c:v>48.886000000000003</c:v>
                </c:pt>
                <c:pt idx="1554">
                  <c:v>48.887</c:v>
                </c:pt>
                <c:pt idx="1555">
                  <c:v>48.886000000000003</c:v>
                </c:pt>
                <c:pt idx="1556">
                  <c:v>48.886000000000003</c:v>
                </c:pt>
                <c:pt idx="1557">
                  <c:v>48.886000000000003</c:v>
                </c:pt>
                <c:pt idx="1558">
                  <c:v>48.886000000000003</c:v>
                </c:pt>
                <c:pt idx="1559">
                  <c:v>48.887</c:v>
                </c:pt>
                <c:pt idx="1560">
                  <c:v>48.886000000000003</c:v>
                </c:pt>
                <c:pt idx="1561">
                  <c:v>48.886000000000003</c:v>
                </c:pt>
                <c:pt idx="1562">
                  <c:v>48.887999999999998</c:v>
                </c:pt>
                <c:pt idx="1563">
                  <c:v>48.884999999999998</c:v>
                </c:pt>
                <c:pt idx="1564">
                  <c:v>48.884999999999998</c:v>
                </c:pt>
                <c:pt idx="1565">
                  <c:v>48.886000000000003</c:v>
                </c:pt>
                <c:pt idx="1566">
                  <c:v>48.886000000000003</c:v>
                </c:pt>
                <c:pt idx="1567">
                  <c:v>48.886000000000003</c:v>
                </c:pt>
                <c:pt idx="1568">
                  <c:v>48.886000000000003</c:v>
                </c:pt>
                <c:pt idx="1569">
                  <c:v>48.886000000000003</c:v>
                </c:pt>
                <c:pt idx="1570">
                  <c:v>48.884999999999998</c:v>
                </c:pt>
                <c:pt idx="1571">
                  <c:v>48.886000000000003</c:v>
                </c:pt>
                <c:pt idx="1572">
                  <c:v>48.884999999999998</c:v>
                </c:pt>
                <c:pt idx="1573">
                  <c:v>48.887999999999998</c:v>
                </c:pt>
                <c:pt idx="1574">
                  <c:v>48.886000000000003</c:v>
                </c:pt>
                <c:pt idx="1575">
                  <c:v>48.884999999999998</c:v>
                </c:pt>
                <c:pt idx="1576">
                  <c:v>48.886000000000003</c:v>
                </c:pt>
                <c:pt idx="1577">
                  <c:v>48.887</c:v>
                </c:pt>
                <c:pt idx="1578">
                  <c:v>48.886000000000003</c:v>
                </c:pt>
                <c:pt idx="1579">
                  <c:v>48.884999999999998</c:v>
                </c:pt>
                <c:pt idx="1580">
                  <c:v>48.884</c:v>
                </c:pt>
                <c:pt idx="1581">
                  <c:v>48.883000000000003</c:v>
                </c:pt>
                <c:pt idx="1582">
                  <c:v>48.883000000000003</c:v>
                </c:pt>
                <c:pt idx="1583">
                  <c:v>48.883000000000003</c:v>
                </c:pt>
                <c:pt idx="1584">
                  <c:v>48.883000000000003</c:v>
                </c:pt>
                <c:pt idx="1585">
                  <c:v>48.883000000000003</c:v>
                </c:pt>
                <c:pt idx="1586">
                  <c:v>48.884</c:v>
                </c:pt>
                <c:pt idx="1587">
                  <c:v>48.884</c:v>
                </c:pt>
                <c:pt idx="1588">
                  <c:v>48.883000000000003</c:v>
                </c:pt>
                <c:pt idx="1589">
                  <c:v>48.884</c:v>
                </c:pt>
                <c:pt idx="1590">
                  <c:v>48.884</c:v>
                </c:pt>
                <c:pt idx="1591">
                  <c:v>48.884999999999998</c:v>
                </c:pt>
                <c:pt idx="1592">
                  <c:v>48.883000000000003</c:v>
                </c:pt>
                <c:pt idx="1593">
                  <c:v>48.884</c:v>
                </c:pt>
                <c:pt idx="1594">
                  <c:v>48.884999999999998</c:v>
                </c:pt>
                <c:pt idx="1595">
                  <c:v>48.884999999999998</c:v>
                </c:pt>
                <c:pt idx="1596">
                  <c:v>48.884</c:v>
                </c:pt>
                <c:pt idx="1597">
                  <c:v>48.884</c:v>
                </c:pt>
                <c:pt idx="1598">
                  <c:v>48.883000000000003</c:v>
                </c:pt>
                <c:pt idx="1599">
                  <c:v>48.884999999999998</c:v>
                </c:pt>
                <c:pt idx="1600">
                  <c:v>48.883000000000003</c:v>
                </c:pt>
                <c:pt idx="1601">
                  <c:v>48.884999999999998</c:v>
                </c:pt>
                <c:pt idx="1602">
                  <c:v>48.884</c:v>
                </c:pt>
                <c:pt idx="1603">
                  <c:v>48.884</c:v>
                </c:pt>
                <c:pt idx="1604">
                  <c:v>48.883000000000003</c:v>
                </c:pt>
                <c:pt idx="1605">
                  <c:v>48.884</c:v>
                </c:pt>
                <c:pt idx="1606">
                  <c:v>48.884</c:v>
                </c:pt>
                <c:pt idx="1607">
                  <c:v>48.884</c:v>
                </c:pt>
                <c:pt idx="1608">
                  <c:v>48.884999999999998</c:v>
                </c:pt>
                <c:pt idx="1609">
                  <c:v>48.884</c:v>
                </c:pt>
                <c:pt idx="1610">
                  <c:v>48.883000000000003</c:v>
                </c:pt>
                <c:pt idx="1611">
                  <c:v>48.884999999999998</c:v>
                </c:pt>
                <c:pt idx="1612">
                  <c:v>48.884</c:v>
                </c:pt>
                <c:pt idx="1613">
                  <c:v>48.884999999999998</c:v>
                </c:pt>
                <c:pt idx="1614">
                  <c:v>48.884999999999998</c:v>
                </c:pt>
                <c:pt idx="1615">
                  <c:v>48.883000000000003</c:v>
                </c:pt>
                <c:pt idx="1616">
                  <c:v>48.883000000000003</c:v>
                </c:pt>
                <c:pt idx="1617">
                  <c:v>48.881</c:v>
                </c:pt>
                <c:pt idx="1618">
                  <c:v>48.881999999999998</c:v>
                </c:pt>
                <c:pt idx="1619">
                  <c:v>48.881999999999998</c:v>
                </c:pt>
                <c:pt idx="1620">
                  <c:v>48.881999999999998</c:v>
                </c:pt>
                <c:pt idx="1621">
                  <c:v>48.881999999999998</c:v>
                </c:pt>
                <c:pt idx="1622">
                  <c:v>48.881999999999998</c:v>
                </c:pt>
                <c:pt idx="1623">
                  <c:v>48.881</c:v>
                </c:pt>
                <c:pt idx="1624">
                  <c:v>48.883000000000003</c:v>
                </c:pt>
                <c:pt idx="1625">
                  <c:v>48.88</c:v>
                </c:pt>
                <c:pt idx="1626">
                  <c:v>48.881999999999998</c:v>
                </c:pt>
                <c:pt idx="1627">
                  <c:v>48.883000000000003</c:v>
                </c:pt>
                <c:pt idx="1628">
                  <c:v>48.88</c:v>
                </c:pt>
                <c:pt idx="1629">
                  <c:v>48.884</c:v>
                </c:pt>
                <c:pt idx="1630">
                  <c:v>48.883000000000003</c:v>
                </c:pt>
                <c:pt idx="1631">
                  <c:v>48.881999999999998</c:v>
                </c:pt>
                <c:pt idx="1632">
                  <c:v>48.881</c:v>
                </c:pt>
                <c:pt idx="1633">
                  <c:v>48.881999999999998</c:v>
                </c:pt>
                <c:pt idx="1634">
                  <c:v>48.881999999999998</c:v>
                </c:pt>
                <c:pt idx="1635">
                  <c:v>48.881999999999998</c:v>
                </c:pt>
                <c:pt idx="1636">
                  <c:v>48.881999999999998</c:v>
                </c:pt>
                <c:pt idx="1637">
                  <c:v>48.881999999999998</c:v>
                </c:pt>
                <c:pt idx="1638">
                  <c:v>48.884</c:v>
                </c:pt>
                <c:pt idx="1639">
                  <c:v>48.883000000000003</c:v>
                </c:pt>
                <c:pt idx="1640">
                  <c:v>48.881999999999998</c:v>
                </c:pt>
                <c:pt idx="1641">
                  <c:v>48.881999999999998</c:v>
                </c:pt>
                <c:pt idx="1642">
                  <c:v>48.883000000000003</c:v>
                </c:pt>
                <c:pt idx="1643">
                  <c:v>48.883000000000003</c:v>
                </c:pt>
                <c:pt idx="1644">
                  <c:v>48.881999999999998</c:v>
                </c:pt>
                <c:pt idx="1645">
                  <c:v>48.883000000000003</c:v>
                </c:pt>
                <c:pt idx="1646">
                  <c:v>48.883000000000003</c:v>
                </c:pt>
                <c:pt idx="1647">
                  <c:v>48.884</c:v>
                </c:pt>
                <c:pt idx="1648">
                  <c:v>48.883000000000003</c:v>
                </c:pt>
                <c:pt idx="1649">
                  <c:v>48.883000000000003</c:v>
                </c:pt>
                <c:pt idx="1650">
                  <c:v>48.881</c:v>
                </c:pt>
                <c:pt idx="1651">
                  <c:v>48.881</c:v>
                </c:pt>
                <c:pt idx="1652">
                  <c:v>48.881</c:v>
                </c:pt>
                <c:pt idx="1653">
                  <c:v>48.881999999999998</c:v>
                </c:pt>
                <c:pt idx="1654">
                  <c:v>48.878999999999998</c:v>
                </c:pt>
                <c:pt idx="1655">
                  <c:v>48.881</c:v>
                </c:pt>
                <c:pt idx="1656">
                  <c:v>48.881</c:v>
                </c:pt>
                <c:pt idx="1657">
                  <c:v>48.881</c:v>
                </c:pt>
                <c:pt idx="1658">
                  <c:v>48.881</c:v>
                </c:pt>
                <c:pt idx="1659">
                  <c:v>48.881</c:v>
                </c:pt>
                <c:pt idx="1660">
                  <c:v>48.881</c:v>
                </c:pt>
                <c:pt idx="1661">
                  <c:v>48.881999999999998</c:v>
                </c:pt>
                <c:pt idx="1662">
                  <c:v>48.881</c:v>
                </c:pt>
                <c:pt idx="1663">
                  <c:v>48.881</c:v>
                </c:pt>
                <c:pt idx="1664">
                  <c:v>48.881999999999998</c:v>
                </c:pt>
                <c:pt idx="1665">
                  <c:v>48.88</c:v>
                </c:pt>
                <c:pt idx="1666">
                  <c:v>48.881</c:v>
                </c:pt>
                <c:pt idx="1667">
                  <c:v>48.881</c:v>
                </c:pt>
                <c:pt idx="1668">
                  <c:v>48.88</c:v>
                </c:pt>
                <c:pt idx="1669">
                  <c:v>48.88</c:v>
                </c:pt>
                <c:pt idx="1670">
                  <c:v>48.881999999999998</c:v>
                </c:pt>
                <c:pt idx="1671">
                  <c:v>48.88</c:v>
                </c:pt>
                <c:pt idx="1672">
                  <c:v>48.88</c:v>
                </c:pt>
                <c:pt idx="1673">
                  <c:v>48.881999999999998</c:v>
                </c:pt>
                <c:pt idx="1674">
                  <c:v>48.881999999999998</c:v>
                </c:pt>
                <c:pt idx="1675">
                  <c:v>48.88</c:v>
                </c:pt>
                <c:pt idx="1676">
                  <c:v>48.881</c:v>
                </c:pt>
                <c:pt idx="1677">
                  <c:v>48.881999999999998</c:v>
                </c:pt>
                <c:pt idx="1678">
                  <c:v>48.881999999999998</c:v>
                </c:pt>
                <c:pt idx="1679">
                  <c:v>48.881999999999998</c:v>
                </c:pt>
                <c:pt idx="1680">
                  <c:v>48.88</c:v>
                </c:pt>
                <c:pt idx="1681">
                  <c:v>48.878999999999998</c:v>
                </c:pt>
                <c:pt idx="1682">
                  <c:v>48.878999999999998</c:v>
                </c:pt>
                <c:pt idx="1683">
                  <c:v>48.878</c:v>
                </c:pt>
                <c:pt idx="1684">
                  <c:v>48.881</c:v>
                </c:pt>
                <c:pt idx="1685">
                  <c:v>48.881</c:v>
                </c:pt>
                <c:pt idx="1686">
                  <c:v>48.878</c:v>
                </c:pt>
                <c:pt idx="1687">
                  <c:v>48.88</c:v>
                </c:pt>
                <c:pt idx="1688">
                  <c:v>48.88</c:v>
                </c:pt>
                <c:pt idx="1689">
                  <c:v>48.88</c:v>
                </c:pt>
                <c:pt idx="1690">
                  <c:v>48.88</c:v>
                </c:pt>
                <c:pt idx="1691">
                  <c:v>48.878999999999998</c:v>
                </c:pt>
                <c:pt idx="1692">
                  <c:v>48.878999999999998</c:v>
                </c:pt>
                <c:pt idx="1693">
                  <c:v>48.878999999999998</c:v>
                </c:pt>
                <c:pt idx="1694">
                  <c:v>48.881999999999998</c:v>
                </c:pt>
                <c:pt idx="1695">
                  <c:v>48.878999999999998</c:v>
                </c:pt>
                <c:pt idx="1696">
                  <c:v>48.878999999999998</c:v>
                </c:pt>
                <c:pt idx="1697">
                  <c:v>48.88</c:v>
                </c:pt>
                <c:pt idx="1698">
                  <c:v>48.88</c:v>
                </c:pt>
                <c:pt idx="1699">
                  <c:v>48.881</c:v>
                </c:pt>
                <c:pt idx="1700">
                  <c:v>48.878999999999998</c:v>
                </c:pt>
                <c:pt idx="1701">
                  <c:v>48.881</c:v>
                </c:pt>
                <c:pt idx="1702">
                  <c:v>48.88</c:v>
                </c:pt>
                <c:pt idx="1703">
                  <c:v>48.88</c:v>
                </c:pt>
                <c:pt idx="1704">
                  <c:v>48.88</c:v>
                </c:pt>
                <c:pt idx="1705">
                  <c:v>48.88</c:v>
                </c:pt>
                <c:pt idx="1706">
                  <c:v>48.88</c:v>
                </c:pt>
                <c:pt idx="1707">
                  <c:v>48.88</c:v>
                </c:pt>
                <c:pt idx="1708">
                  <c:v>48.88</c:v>
                </c:pt>
                <c:pt idx="1709">
                  <c:v>48.881</c:v>
                </c:pt>
                <c:pt idx="1710">
                  <c:v>48.88</c:v>
                </c:pt>
                <c:pt idx="1711">
                  <c:v>48.88</c:v>
                </c:pt>
                <c:pt idx="1712">
                  <c:v>48.88</c:v>
                </c:pt>
                <c:pt idx="1713">
                  <c:v>48.881</c:v>
                </c:pt>
                <c:pt idx="1714">
                  <c:v>48.881</c:v>
                </c:pt>
                <c:pt idx="1715">
                  <c:v>48.878999999999998</c:v>
                </c:pt>
                <c:pt idx="1716">
                  <c:v>48.878</c:v>
                </c:pt>
                <c:pt idx="1717">
                  <c:v>48.878999999999998</c:v>
                </c:pt>
                <c:pt idx="1718">
                  <c:v>48.878</c:v>
                </c:pt>
                <c:pt idx="1719">
                  <c:v>48.878999999999998</c:v>
                </c:pt>
                <c:pt idx="1720">
                  <c:v>48.878999999999998</c:v>
                </c:pt>
                <c:pt idx="1721">
                  <c:v>48.878999999999998</c:v>
                </c:pt>
                <c:pt idx="1722">
                  <c:v>48.878999999999998</c:v>
                </c:pt>
                <c:pt idx="1723">
                  <c:v>48.878999999999998</c:v>
                </c:pt>
                <c:pt idx="1724">
                  <c:v>48.878999999999998</c:v>
                </c:pt>
                <c:pt idx="1725">
                  <c:v>48.878999999999998</c:v>
                </c:pt>
                <c:pt idx="1726">
                  <c:v>48.878999999999998</c:v>
                </c:pt>
                <c:pt idx="1727">
                  <c:v>48.878999999999998</c:v>
                </c:pt>
                <c:pt idx="1728">
                  <c:v>48.878999999999998</c:v>
                </c:pt>
                <c:pt idx="1729">
                  <c:v>48.878999999999998</c:v>
                </c:pt>
                <c:pt idx="1730">
                  <c:v>48.878999999999998</c:v>
                </c:pt>
                <c:pt idx="1731">
                  <c:v>48.878999999999998</c:v>
                </c:pt>
                <c:pt idx="1732">
                  <c:v>48.878999999999998</c:v>
                </c:pt>
                <c:pt idx="1733">
                  <c:v>48.878999999999998</c:v>
                </c:pt>
                <c:pt idx="1734">
                  <c:v>48.878999999999998</c:v>
                </c:pt>
                <c:pt idx="1735">
                  <c:v>48.878999999999998</c:v>
                </c:pt>
                <c:pt idx="1736">
                  <c:v>48.878999999999998</c:v>
                </c:pt>
                <c:pt idx="1737">
                  <c:v>48.878999999999998</c:v>
                </c:pt>
                <c:pt idx="1738">
                  <c:v>48.878999999999998</c:v>
                </c:pt>
                <c:pt idx="1739">
                  <c:v>48.878999999999998</c:v>
                </c:pt>
                <c:pt idx="1740">
                  <c:v>48.878</c:v>
                </c:pt>
                <c:pt idx="1741">
                  <c:v>48.878</c:v>
                </c:pt>
                <c:pt idx="1742">
                  <c:v>48.878</c:v>
                </c:pt>
                <c:pt idx="1743">
                  <c:v>48.878</c:v>
                </c:pt>
                <c:pt idx="1744">
                  <c:v>48.878</c:v>
                </c:pt>
                <c:pt idx="1745">
                  <c:v>48.877000000000002</c:v>
                </c:pt>
                <c:pt idx="1746">
                  <c:v>48.877000000000002</c:v>
                </c:pt>
                <c:pt idx="1747">
                  <c:v>48.877000000000002</c:v>
                </c:pt>
                <c:pt idx="1748">
                  <c:v>48.877000000000002</c:v>
                </c:pt>
                <c:pt idx="1749">
                  <c:v>48.875999999999998</c:v>
                </c:pt>
                <c:pt idx="1750">
                  <c:v>48.875999999999998</c:v>
                </c:pt>
                <c:pt idx="1751">
                  <c:v>48.875999999999998</c:v>
                </c:pt>
                <c:pt idx="1752">
                  <c:v>48.874000000000002</c:v>
                </c:pt>
                <c:pt idx="1753">
                  <c:v>48.874000000000002</c:v>
                </c:pt>
                <c:pt idx="1754">
                  <c:v>48.874000000000002</c:v>
                </c:pt>
                <c:pt idx="1755">
                  <c:v>48.874000000000002</c:v>
                </c:pt>
                <c:pt idx="1756">
                  <c:v>48.874000000000002</c:v>
                </c:pt>
                <c:pt idx="1757">
                  <c:v>48.875</c:v>
                </c:pt>
                <c:pt idx="1758">
                  <c:v>48.872999999999998</c:v>
                </c:pt>
                <c:pt idx="1759">
                  <c:v>48.874000000000002</c:v>
                </c:pt>
                <c:pt idx="1760">
                  <c:v>48.872999999999998</c:v>
                </c:pt>
                <c:pt idx="1761">
                  <c:v>48.874000000000002</c:v>
                </c:pt>
                <c:pt idx="1762">
                  <c:v>48.871000000000002</c:v>
                </c:pt>
                <c:pt idx="1763">
                  <c:v>48.874000000000002</c:v>
                </c:pt>
                <c:pt idx="1764">
                  <c:v>48.874000000000002</c:v>
                </c:pt>
                <c:pt idx="1765">
                  <c:v>48.874000000000002</c:v>
                </c:pt>
                <c:pt idx="1766">
                  <c:v>48.874000000000002</c:v>
                </c:pt>
                <c:pt idx="1767">
                  <c:v>48.875</c:v>
                </c:pt>
                <c:pt idx="1768">
                  <c:v>48.875</c:v>
                </c:pt>
                <c:pt idx="1769">
                  <c:v>48.875</c:v>
                </c:pt>
                <c:pt idx="1770">
                  <c:v>48.874000000000002</c:v>
                </c:pt>
                <c:pt idx="1771">
                  <c:v>48.875</c:v>
                </c:pt>
                <c:pt idx="1772">
                  <c:v>48.875</c:v>
                </c:pt>
                <c:pt idx="1773">
                  <c:v>48.869</c:v>
                </c:pt>
                <c:pt idx="1774">
                  <c:v>48.874000000000002</c:v>
                </c:pt>
                <c:pt idx="1775">
                  <c:v>48.875</c:v>
                </c:pt>
                <c:pt idx="1776">
                  <c:v>48.872999999999998</c:v>
                </c:pt>
                <c:pt idx="1777">
                  <c:v>48.875</c:v>
                </c:pt>
                <c:pt idx="1778">
                  <c:v>48.875999999999998</c:v>
                </c:pt>
                <c:pt idx="1779">
                  <c:v>48.875</c:v>
                </c:pt>
                <c:pt idx="1780">
                  <c:v>48.872999999999998</c:v>
                </c:pt>
                <c:pt idx="1781">
                  <c:v>48.875</c:v>
                </c:pt>
                <c:pt idx="1782">
                  <c:v>48.875</c:v>
                </c:pt>
                <c:pt idx="1783">
                  <c:v>48.875</c:v>
                </c:pt>
                <c:pt idx="1784">
                  <c:v>48.875</c:v>
                </c:pt>
                <c:pt idx="1785">
                  <c:v>48.874000000000002</c:v>
                </c:pt>
                <c:pt idx="1786">
                  <c:v>48.872999999999998</c:v>
                </c:pt>
                <c:pt idx="1787">
                  <c:v>48.874000000000002</c:v>
                </c:pt>
                <c:pt idx="1788">
                  <c:v>48.872</c:v>
                </c:pt>
                <c:pt idx="1789">
                  <c:v>48.874000000000002</c:v>
                </c:pt>
                <c:pt idx="1790">
                  <c:v>48.872999999999998</c:v>
                </c:pt>
                <c:pt idx="1791">
                  <c:v>48.872</c:v>
                </c:pt>
                <c:pt idx="1792">
                  <c:v>48.872999999999998</c:v>
                </c:pt>
                <c:pt idx="1793">
                  <c:v>48.872</c:v>
                </c:pt>
                <c:pt idx="1794">
                  <c:v>48.872</c:v>
                </c:pt>
                <c:pt idx="1795">
                  <c:v>48.872999999999998</c:v>
                </c:pt>
                <c:pt idx="1796">
                  <c:v>48.872</c:v>
                </c:pt>
                <c:pt idx="1797">
                  <c:v>48.872</c:v>
                </c:pt>
                <c:pt idx="1798">
                  <c:v>48.87</c:v>
                </c:pt>
                <c:pt idx="1799">
                  <c:v>48.872999999999998</c:v>
                </c:pt>
                <c:pt idx="1800">
                  <c:v>48.872</c:v>
                </c:pt>
                <c:pt idx="1801">
                  <c:v>48.872999999999998</c:v>
                </c:pt>
                <c:pt idx="1802">
                  <c:v>48.872999999999998</c:v>
                </c:pt>
                <c:pt idx="1803">
                  <c:v>48.872</c:v>
                </c:pt>
                <c:pt idx="1804">
                  <c:v>48.872999999999998</c:v>
                </c:pt>
                <c:pt idx="1805">
                  <c:v>48.872</c:v>
                </c:pt>
                <c:pt idx="1806">
                  <c:v>48.872999999999998</c:v>
                </c:pt>
                <c:pt idx="1807">
                  <c:v>48.872999999999998</c:v>
                </c:pt>
                <c:pt idx="1808">
                  <c:v>48.872</c:v>
                </c:pt>
                <c:pt idx="1809">
                  <c:v>48.872</c:v>
                </c:pt>
                <c:pt idx="1810">
                  <c:v>48.872999999999998</c:v>
                </c:pt>
                <c:pt idx="1811">
                  <c:v>48.872</c:v>
                </c:pt>
                <c:pt idx="1812">
                  <c:v>48.872</c:v>
                </c:pt>
                <c:pt idx="1813">
                  <c:v>48.872</c:v>
                </c:pt>
                <c:pt idx="1814">
                  <c:v>48.872</c:v>
                </c:pt>
                <c:pt idx="1815">
                  <c:v>48.871000000000002</c:v>
                </c:pt>
                <c:pt idx="1816">
                  <c:v>48.872999999999998</c:v>
                </c:pt>
                <c:pt idx="1817">
                  <c:v>48.872</c:v>
                </c:pt>
                <c:pt idx="1818">
                  <c:v>48.872</c:v>
                </c:pt>
                <c:pt idx="1819">
                  <c:v>48.871000000000002</c:v>
                </c:pt>
                <c:pt idx="1820">
                  <c:v>48.872999999999998</c:v>
                </c:pt>
                <c:pt idx="1821">
                  <c:v>48.871000000000002</c:v>
                </c:pt>
                <c:pt idx="1822">
                  <c:v>48.872</c:v>
                </c:pt>
                <c:pt idx="1823">
                  <c:v>48.872</c:v>
                </c:pt>
                <c:pt idx="1824">
                  <c:v>48.871000000000002</c:v>
                </c:pt>
                <c:pt idx="1825">
                  <c:v>48.872999999999998</c:v>
                </c:pt>
                <c:pt idx="1826">
                  <c:v>48.869</c:v>
                </c:pt>
                <c:pt idx="1827">
                  <c:v>48.87</c:v>
                </c:pt>
                <c:pt idx="1828">
                  <c:v>48.869</c:v>
                </c:pt>
                <c:pt idx="1829">
                  <c:v>48.869</c:v>
                </c:pt>
                <c:pt idx="1830">
                  <c:v>48.87</c:v>
                </c:pt>
                <c:pt idx="1831">
                  <c:v>48.869</c:v>
                </c:pt>
                <c:pt idx="1832">
                  <c:v>48.871000000000002</c:v>
                </c:pt>
                <c:pt idx="1833">
                  <c:v>48.868000000000002</c:v>
                </c:pt>
                <c:pt idx="1834">
                  <c:v>48.866999999999997</c:v>
                </c:pt>
                <c:pt idx="1835">
                  <c:v>48.866</c:v>
                </c:pt>
                <c:pt idx="1836">
                  <c:v>48.869</c:v>
                </c:pt>
                <c:pt idx="1837">
                  <c:v>48.869</c:v>
                </c:pt>
                <c:pt idx="1838">
                  <c:v>48.868000000000002</c:v>
                </c:pt>
                <c:pt idx="1839">
                  <c:v>48.866999999999997</c:v>
                </c:pt>
                <c:pt idx="1840">
                  <c:v>48.872</c:v>
                </c:pt>
                <c:pt idx="1841">
                  <c:v>48.87</c:v>
                </c:pt>
                <c:pt idx="1842">
                  <c:v>48.869</c:v>
                </c:pt>
                <c:pt idx="1843">
                  <c:v>48.866</c:v>
                </c:pt>
                <c:pt idx="1844">
                  <c:v>48.868000000000002</c:v>
                </c:pt>
                <c:pt idx="1845">
                  <c:v>48.866999999999997</c:v>
                </c:pt>
                <c:pt idx="1846">
                  <c:v>48.866</c:v>
                </c:pt>
                <c:pt idx="1847">
                  <c:v>48.868000000000002</c:v>
                </c:pt>
                <c:pt idx="1848">
                  <c:v>48.866999999999997</c:v>
                </c:pt>
                <c:pt idx="1849">
                  <c:v>48.869</c:v>
                </c:pt>
                <c:pt idx="1850">
                  <c:v>48.868000000000002</c:v>
                </c:pt>
                <c:pt idx="1851">
                  <c:v>48.866</c:v>
                </c:pt>
                <c:pt idx="1852">
                  <c:v>48.869</c:v>
                </c:pt>
                <c:pt idx="1853">
                  <c:v>48.87</c:v>
                </c:pt>
                <c:pt idx="1854">
                  <c:v>48.866999999999997</c:v>
                </c:pt>
                <c:pt idx="1855">
                  <c:v>48.866999999999997</c:v>
                </c:pt>
                <c:pt idx="1856">
                  <c:v>48.865000000000002</c:v>
                </c:pt>
                <c:pt idx="1857">
                  <c:v>48.866999999999997</c:v>
                </c:pt>
                <c:pt idx="1858">
                  <c:v>48.863999999999997</c:v>
                </c:pt>
                <c:pt idx="1859">
                  <c:v>48.866</c:v>
                </c:pt>
                <c:pt idx="1860">
                  <c:v>48.866</c:v>
                </c:pt>
                <c:pt idx="1861">
                  <c:v>48.863</c:v>
                </c:pt>
                <c:pt idx="1862">
                  <c:v>48.865000000000002</c:v>
                </c:pt>
                <c:pt idx="1863">
                  <c:v>48.863</c:v>
                </c:pt>
                <c:pt idx="1864">
                  <c:v>48.863</c:v>
                </c:pt>
                <c:pt idx="1865">
                  <c:v>48.863999999999997</c:v>
                </c:pt>
                <c:pt idx="1866">
                  <c:v>48.86</c:v>
                </c:pt>
                <c:pt idx="1867">
                  <c:v>48.860999999999997</c:v>
                </c:pt>
                <c:pt idx="1868">
                  <c:v>48.859000000000002</c:v>
                </c:pt>
                <c:pt idx="1869">
                  <c:v>48.86</c:v>
                </c:pt>
                <c:pt idx="1870">
                  <c:v>48.860999999999997</c:v>
                </c:pt>
                <c:pt idx="1871">
                  <c:v>48.862000000000002</c:v>
                </c:pt>
                <c:pt idx="1872">
                  <c:v>48.859000000000002</c:v>
                </c:pt>
                <c:pt idx="1873">
                  <c:v>48.86</c:v>
                </c:pt>
                <c:pt idx="1874">
                  <c:v>48.859000000000002</c:v>
                </c:pt>
                <c:pt idx="1875">
                  <c:v>48.859000000000002</c:v>
                </c:pt>
                <c:pt idx="1876">
                  <c:v>48.859000000000002</c:v>
                </c:pt>
                <c:pt idx="1877">
                  <c:v>48.857999999999997</c:v>
                </c:pt>
                <c:pt idx="1878">
                  <c:v>48.86</c:v>
                </c:pt>
                <c:pt idx="1879">
                  <c:v>48.856999999999999</c:v>
                </c:pt>
                <c:pt idx="1880">
                  <c:v>48.857999999999997</c:v>
                </c:pt>
                <c:pt idx="1881">
                  <c:v>48.86</c:v>
                </c:pt>
                <c:pt idx="1882">
                  <c:v>48.854999999999997</c:v>
                </c:pt>
                <c:pt idx="1883">
                  <c:v>48.856000000000002</c:v>
                </c:pt>
                <c:pt idx="1884">
                  <c:v>48.856000000000002</c:v>
                </c:pt>
                <c:pt idx="1885">
                  <c:v>48.857999999999997</c:v>
                </c:pt>
                <c:pt idx="1886">
                  <c:v>48.854999999999997</c:v>
                </c:pt>
                <c:pt idx="1887">
                  <c:v>48.854999999999997</c:v>
                </c:pt>
                <c:pt idx="1888">
                  <c:v>48.854999999999997</c:v>
                </c:pt>
                <c:pt idx="1889">
                  <c:v>48.85</c:v>
                </c:pt>
                <c:pt idx="1890">
                  <c:v>48.854999999999997</c:v>
                </c:pt>
                <c:pt idx="1891">
                  <c:v>48.854999999999997</c:v>
                </c:pt>
                <c:pt idx="1892">
                  <c:v>48.856999999999999</c:v>
                </c:pt>
                <c:pt idx="1893">
                  <c:v>48.854999999999997</c:v>
                </c:pt>
                <c:pt idx="1894">
                  <c:v>48.854999999999997</c:v>
                </c:pt>
                <c:pt idx="1895">
                  <c:v>48.85</c:v>
                </c:pt>
                <c:pt idx="1896">
                  <c:v>48.856000000000002</c:v>
                </c:pt>
                <c:pt idx="1897">
                  <c:v>48.853000000000002</c:v>
                </c:pt>
                <c:pt idx="1898">
                  <c:v>48.854999999999997</c:v>
                </c:pt>
                <c:pt idx="1899">
                  <c:v>48.856000000000002</c:v>
                </c:pt>
                <c:pt idx="1900">
                  <c:v>48.856000000000002</c:v>
                </c:pt>
                <c:pt idx="1901">
                  <c:v>48.856999999999999</c:v>
                </c:pt>
                <c:pt idx="1902">
                  <c:v>48.853999999999999</c:v>
                </c:pt>
                <c:pt idx="1903">
                  <c:v>48.853999999999999</c:v>
                </c:pt>
                <c:pt idx="1904">
                  <c:v>48.856999999999999</c:v>
                </c:pt>
                <c:pt idx="1905">
                  <c:v>48.856000000000002</c:v>
                </c:pt>
                <c:pt idx="1906">
                  <c:v>48.853999999999999</c:v>
                </c:pt>
                <c:pt idx="1907">
                  <c:v>48.853999999999999</c:v>
                </c:pt>
                <c:pt idx="1908">
                  <c:v>48.853999999999999</c:v>
                </c:pt>
                <c:pt idx="1909">
                  <c:v>48.853000000000002</c:v>
                </c:pt>
                <c:pt idx="1910">
                  <c:v>48.851999999999997</c:v>
                </c:pt>
                <c:pt idx="1911">
                  <c:v>48.85</c:v>
                </c:pt>
                <c:pt idx="1912">
                  <c:v>48.85</c:v>
                </c:pt>
                <c:pt idx="1913">
                  <c:v>48.848999999999997</c:v>
                </c:pt>
                <c:pt idx="1914">
                  <c:v>48.85</c:v>
                </c:pt>
                <c:pt idx="1915">
                  <c:v>48.847999999999999</c:v>
                </c:pt>
                <c:pt idx="1916">
                  <c:v>48.847999999999999</c:v>
                </c:pt>
                <c:pt idx="1917">
                  <c:v>48.85</c:v>
                </c:pt>
                <c:pt idx="1918">
                  <c:v>48.847999999999999</c:v>
                </c:pt>
                <c:pt idx="1919">
                  <c:v>48.847000000000001</c:v>
                </c:pt>
                <c:pt idx="1920">
                  <c:v>48.848999999999997</c:v>
                </c:pt>
                <c:pt idx="1921">
                  <c:v>48.847000000000001</c:v>
                </c:pt>
                <c:pt idx="1922">
                  <c:v>48.848999999999997</c:v>
                </c:pt>
                <c:pt idx="1923">
                  <c:v>48.847000000000001</c:v>
                </c:pt>
                <c:pt idx="1924">
                  <c:v>48.847000000000001</c:v>
                </c:pt>
                <c:pt idx="1925">
                  <c:v>48.848999999999997</c:v>
                </c:pt>
                <c:pt idx="1926">
                  <c:v>48.847000000000001</c:v>
                </c:pt>
                <c:pt idx="1927">
                  <c:v>48.847999999999999</c:v>
                </c:pt>
                <c:pt idx="1928">
                  <c:v>48.847000000000001</c:v>
                </c:pt>
                <c:pt idx="1929">
                  <c:v>48.848999999999997</c:v>
                </c:pt>
                <c:pt idx="1930">
                  <c:v>48.845999999999997</c:v>
                </c:pt>
                <c:pt idx="1931">
                  <c:v>48.845999999999997</c:v>
                </c:pt>
                <c:pt idx="1932">
                  <c:v>48.844999999999999</c:v>
                </c:pt>
                <c:pt idx="1933">
                  <c:v>48.844000000000001</c:v>
                </c:pt>
                <c:pt idx="1934">
                  <c:v>48.843000000000004</c:v>
                </c:pt>
                <c:pt idx="1935">
                  <c:v>48.844999999999999</c:v>
                </c:pt>
                <c:pt idx="1936">
                  <c:v>48.847000000000001</c:v>
                </c:pt>
                <c:pt idx="1937">
                  <c:v>48.845999999999997</c:v>
                </c:pt>
                <c:pt idx="1938">
                  <c:v>48.844000000000001</c:v>
                </c:pt>
                <c:pt idx="1939">
                  <c:v>48.844000000000001</c:v>
                </c:pt>
                <c:pt idx="1940">
                  <c:v>48.847000000000001</c:v>
                </c:pt>
                <c:pt idx="1941">
                  <c:v>48.844999999999999</c:v>
                </c:pt>
                <c:pt idx="1942">
                  <c:v>48.843000000000004</c:v>
                </c:pt>
                <c:pt idx="1943">
                  <c:v>48.844000000000001</c:v>
                </c:pt>
                <c:pt idx="1944">
                  <c:v>48.843000000000004</c:v>
                </c:pt>
                <c:pt idx="1945">
                  <c:v>48.843000000000004</c:v>
                </c:pt>
                <c:pt idx="1946">
                  <c:v>48.841000000000001</c:v>
                </c:pt>
                <c:pt idx="1947">
                  <c:v>48.844000000000001</c:v>
                </c:pt>
                <c:pt idx="1948">
                  <c:v>48.841999999999999</c:v>
                </c:pt>
                <c:pt idx="1949">
                  <c:v>48.84</c:v>
                </c:pt>
                <c:pt idx="1950">
                  <c:v>48.841000000000001</c:v>
                </c:pt>
                <c:pt idx="1951">
                  <c:v>48.841000000000001</c:v>
                </c:pt>
                <c:pt idx="1952">
                  <c:v>48.84</c:v>
                </c:pt>
                <c:pt idx="1953">
                  <c:v>48.838999999999999</c:v>
                </c:pt>
                <c:pt idx="1954">
                  <c:v>48.838000000000001</c:v>
                </c:pt>
                <c:pt idx="1955">
                  <c:v>48.838000000000001</c:v>
                </c:pt>
                <c:pt idx="1956">
                  <c:v>48.837000000000003</c:v>
                </c:pt>
                <c:pt idx="1957">
                  <c:v>48.835999999999999</c:v>
                </c:pt>
                <c:pt idx="1958">
                  <c:v>48.832999999999998</c:v>
                </c:pt>
                <c:pt idx="1959">
                  <c:v>48.838000000000001</c:v>
                </c:pt>
                <c:pt idx="1960">
                  <c:v>48.835999999999999</c:v>
                </c:pt>
                <c:pt idx="1961">
                  <c:v>48.837000000000003</c:v>
                </c:pt>
                <c:pt idx="1962">
                  <c:v>48.837000000000003</c:v>
                </c:pt>
                <c:pt idx="1963">
                  <c:v>48.837000000000003</c:v>
                </c:pt>
                <c:pt idx="1964">
                  <c:v>48.832999999999998</c:v>
                </c:pt>
                <c:pt idx="1965">
                  <c:v>48.835999999999999</c:v>
                </c:pt>
                <c:pt idx="1966">
                  <c:v>48.835000000000001</c:v>
                </c:pt>
                <c:pt idx="1967">
                  <c:v>48.835000000000001</c:v>
                </c:pt>
                <c:pt idx="1968">
                  <c:v>48.834000000000003</c:v>
                </c:pt>
                <c:pt idx="1969">
                  <c:v>48.837000000000003</c:v>
                </c:pt>
                <c:pt idx="1970">
                  <c:v>48.834000000000003</c:v>
                </c:pt>
                <c:pt idx="1971">
                  <c:v>48.834000000000003</c:v>
                </c:pt>
                <c:pt idx="1972">
                  <c:v>48.834000000000003</c:v>
                </c:pt>
                <c:pt idx="1973">
                  <c:v>48.832999999999998</c:v>
                </c:pt>
                <c:pt idx="1974">
                  <c:v>48.832999999999998</c:v>
                </c:pt>
                <c:pt idx="1975">
                  <c:v>48.831000000000003</c:v>
                </c:pt>
                <c:pt idx="1976">
                  <c:v>48.832000000000001</c:v>
                </c:pt>
                <c:pt idx="1977">
                  <c:v>48.831000000000003</c:v>
                </c:pt>
                <c:pt idx="1978">
                  <c:v>48.832999999999998</c:v>
                </c:pt>
                <c:pt idx="1979">
                  <c:v>48.832000000000001</c:v>
                </c:pt>
                <c:pt idx="1980">
                  <c:v>48.832000000000001</c:v>
                </c:pt>
                <c:pt idx="1981">
                  <c:v>48.83</c:v>
                </c:pt>
                <c:pt idx="1982">
                  <c:v>48.831000000000003</c:v>
                </c:pt>
                <c:pt idx="1983">
                  <c:v>48.83</c:v>
                </c:pt>
                <c:pt idx="1984">
                  <c:v>48.832000000000001</c:v>
                </c:pt>
                <c:pt idx="1985">
                  <c:v>48.83</c:v>
                </c:pt>
                <c:pt idx="1986">
                  <c:v>48.832000000000001</c:v>
                </c:pt>
                <c:pt idx="1987">
                  <c:v>48.832999999999998</c:v>
                </c:pt>
                <c:pt idx="1988">
                  <c:v>48.832999999999998</c:v>
                </c:pt>
                <c:pt idx="1989">
                  <c:v>48.831000000000003</c:v>
                </c:pt>
                <c:pt idx="1990">
                  <c:v>48.83</c:v>
                </c:pt>
                <c:pt idx="1991">
                  <c:v>48.829000000000001</c:v>
                </c:pt>
                <c:pt idx="1992">
                  <c:v>48.829000000000001</c:v>
                </c:pt>
                <c:pt idx="1993">
                  <c:v>48.832999999999998</c:v>
                </c:pt>
                <c:pt idx="1994">
                  <c:v>48.829000000000001</c:v>
                </c:pt>
                <c:pt idx="1995">
                  <c:v>48.83</c:v>
                </c:pt>
                <c:pt idx="1996">
                  <c:v>48.825000000000003</c:v>
                </c:pt>
                <c:pt idx="1997">
                  <c:v>48.828000000000003</c:v>
                </c:pt>
                <c:pt idx="1998">
                  <c:v>48.83</c:v>
                </c:pt>
                <c:pt idx="1999">
                  <c:v>48.828000000000003</c:v>
                </c:pt>
                <c:pt idx="2000">
                  <c:v>48.828000000000003</c:v>
                </c:pt>
                <c:pt idx="2001">
                  <c:v>48.826999999999998</c:v>
                </c:pt>
                <c:pt idx="2002">
                  <c:v>48.828000000000003</c:v>
                </c:pt>
                <c:pt idx="2003">
                  <c:v>48.820999999999998</c:v>
                </c:pt>
                <c:pt idx="2004">
                  <c:v>48.823999999999998</c:v>
                </c:pt>
                <c:pt idx="2005">
                  <c:v>48.826000000000001</c:v>
                </c:pt>
                <c:pt idx="2006">
                  <c:v>48.829000000000001</c:v>
                </c:pt>
                <c:pt idx="2007">
                  <c:v>48.826000000000001</c:v>
                </c:pt>
                <c:pt idx="2008">
                  <c:v>48.826000000000001</c:v>
                </c:pt>
                <c:pt idx="2009">
                  <c:v>48.826000000000001</c:v>
                </c:pt>
                <c:pt idx="2010">
                  <c:v>48.826999999999998</c:v>
                </c:pt>
                <c:pt idx="2011">
                  <c:v>48.832000000000001</c:v>
                </c:pt>
                <c:pt idx="2012">
                  <c:v>48.822000000000003</c:v>
                </c:pt>
                <c:pt idx="2013">
                  <c:v>48.825000000000003</c:v>
                </c:pt>
                <c:pt idx="2014">
                  <c:v>48.825000000000003</c:v>
                </c:pt>
                <c:pt idx="2015">
                  <c:v>48.826000000000001</c:v>
                </c:pt>
                <c:pt idx="2016">
                  <c:v>48.823999999999998</c:v>
                </c:pt>
                <c:pt idx="2017">
                  <c:v>48.823999999999998</c:v>
                </c:pt>
                <c:pt idx="2018">
                  <c:v>48.823</c:v>
                </c:pt>
                <c:pt idx="2019">
                  <c:v>48.820999999999998</c:v>
                </c:pt>
                <c:pt idx="2020">
                  <c:v>48.822000000000003</c:v>
                </c:pt>
                <c:pt idx="2021">
                  <c:v>48.826000000000001</c:v>
                </c:pt>
                <c:pt idx="2022">
                  <c:v>48.823999999999998</c:v>
                </c:pt>
                <c:pt idx="2023">
                  <c:v>48.823999999999998</c:v>
                </c:pt>
                <c:pt idx="2024">
                  <c:v>48.823999999999998</c:v>
                </c:pt>
                <c:pt idx="2025">
                  <c:v>48.825000000000003</c:v>
                </c:pt>
                <c:pt idx="2026">
                  <c:v>48.819000000000003</c:v>
                </c:pt>
                <c:pt idx="2027">
                  <c:v>48.823</c:v>
                </c:pt>
                <c:pt idx="2028">
                  <c:v>48.822000000000003</c:v>
                </c:pt>
                <c:pt idx="2029">
                  <c:v>48.823999999999998</c:v>
                </c:pt>
                <c:pt idx="2030">
                  <c:v>48.814</c:v>
                </c:pt>
                <c:pt idx="2031">
                  <c:v>48.814</c:v>
                </c:pt>
                <c:pt idx="2032">
                  <c:v>48.82</c:v>
                </c:pt>
                <c:pt idx="2033">
                  <c:v>48.819000000000003</c:v>
                </c:pt>
                <c:pt idx="2034">
                  <c:v>48.820999999999998</c:v>
                </c:pt>
                <c:pt idx="2035">
                  <c:v>48.823</c:v>
                </c:pt>
                <c:pt idx="2036">
                  <c:v>48.817999999999998</c:v>
                </c:pt>
                <c:pt idx="2037">
                  <c:v>48.817999999999998</c:v>
                </c:pt>
                <c:pt idx="2038">
                  <c:v>48.819000000000003</c:v>
                </c:pt>
                <c:pt idx="2039">
                  <c:v>48.823</c:v>
                </c:pt>
                <c:pt idx="2040">
                  <c:v>48.820999999999998</c:v>
                </c:pt>
                <c:pt idx="2041">
                  <c:v>48.82</c:v>
                </c:pt>
                <c:pt idx="2042">
                  <c:v>48.823</c:v>
                </c:pt>
                <c:pt idx="2043">
                  <c:v>48.82</c:v>
                </c:pt>
                <c:pt idx="2044">
                  <c:v>48.82</c:v>
                </c:pt>
                <c:pt idx="2045">
                  <c:v>48.819000000000003</c:v>
                </c:pt>
                <c:pt idx="2046">
                  <c:v>48.819000000000003</c:v>
                </c:pt>
                <c:pt idx="2047">
                  <c:v>48.819000000000003</c:v>
                </c:pt>
                <c:pt idx="2048">
                  <c:v>48.817999999999998</c:v>
                </c:pt>
                <c:pt idx="2049">
                  <c:v>48.817999999999998</c:v>
                </c:pt>
                <c:pt idx="2050">
                  <c:v>48.817</c:v>
                </c:pt>
                <c:pt idx="2051">
                  <c:v>48.82</c:v>
                </c:pt>
                <c:pt idx="2052">
                  <c:v>48.817999999999998</c:v>
                </c:pt>
                <c:pt idx="2053">
                  <c:v>48.816000000000003</c:v>
                </c:pt>
                <c:pt idx="2054">
                  <c:v>48.822000000000003</c:v>
                </c:pt>
                <c:pt idx="2055">
                  <c:v>48.82</c:v>
                </c:pt>
                <c:pt idx="2056">
                  <c:v>48.814999999999998</c:v>
                </c:pt>
                <c:pt idx="2057">
                  <c:v>48.814</c:v>
                </c:pt>
                <c:pt idx="2058">
                  <c:v>48.811999999999998</c:v>
                </c:pt>
                <c:pt idx="2059">
                  <c:v>48.814</c:v>
                </c:pt>
                <c:pt idx="2060">
                  <c:v>48.811</c:v>
                </c:pt>
                <c:pt idx="2061">
                  <c:v>48.814999999999998</c:v>
                </c:pt>
                <c:pt idx="2062">
                  <c:v>48.816000000000003</c:v>
                </c:pt>
                <c:pt idx="2063">
                  <c:v>48.817</c:v>
                </c:pt>
                <c:pt idx="2064">
                  <c:v>48.813000000000002</c:v>
                </c:pt>
                <c:pt idx="2065">
                  <c:v>48.813000000000002</c:v>
                </c:pt>
                <c:pt idx="2066">
                  <c:v>48.811999999999998</c:v>
                </c:pt>
                <c:pt idx="2067">
                  <c:v>48.811</c:v>
                </c:pt>
                <c:pt idx="2068">
                  <c:v>48.813000000000002</c:v>
                </c:pt>
                <c:pt idx="2069">
                  <c:v>48.811</c:v>
                </c:pt>
                <c:pt idx="2070">
                  <c:v>48.811</c:v>
                </c:pt>
                <c:pt idx="2071">
                  <c:v>48.81</c:v>
                </c:pt>
                <c:pt idx="2072">
                  <c:v>48.81</c:v>
                </c:pt>
                <c:pt idx="2073">
                  <c:v>48.81</c:v>
                </c:pt>
                <c:pt idx="2074">
                  <c:v>48.808999999999997</c:v>
                </c:pt>
                <c:pt idx="2075">
                  <c:v>48.808999999999997</c:v>
                </c:pt>
                <c:pt idx="2076">
                  <c:v>48.808999999999997</c:v>
                </c:pt>
                <c:pt idx="2077">
                  <c:v>48.808</c:v>
                </c:pt>
                <c:pt idx="2078">
                  <c:v>48.81</c:v>
                </c:pt>
                <c:pt idx="2079">
                  <c:v>48.811999999999998</c:v>
                </c:pt>
                <c:pt idx="2080">
                  <c:v>48.808999999999997</c:v>
                </c:pt>
                <c:pt idx="2081">
                  <c:v>48.811</c:v>
                </c:pt>
                <c:pt idx="2082">
                  <c:v>48.811</c:v>
                </c:pt>
                <c:pt idx="2083">
                  <c:v>48.811</c:v>
                </c:pt>
                <c:pt idx="2084">
                  <c:v>48.811</c:v>
                </c:pt>
                <c:pt idx="2085">
                  <c:v>48.811999999999998</c:v>
                </c:pt>
                <c:pt idx="2086">
                  <c:v>48.81</c:v>
                </c:pt>
                <c:pt idx="2087">
                  <c:v>48.811</c:v>
                </c:pt>
                <c:pt idx="2088">
                  <c:v>48.81</c:v>
                </c:pt>
                <c:pt idx="2089">
                  <c:v>48.811</c:v>
                </c:pt>
                <c:pt idx="2090">
                  <c:v>48.81</c:v>
                </c:pt>
                <c:pt idx="2091">
                  <c:v>48.813000000000002</c:v>
                </c:pt>
                <c:pt idx="2092">
                  <c:v>48.808999999999997</c:v>
                </c:pt>
                <c:pt idx="2093">
                  <c:v>48.808999999999997</c:v>
                </c:pt>
                <c:pt idx="2094">
                  <c:v>48.808999999999997</c:v>
                </c:pt>
                <c:pt idx="2095">
                  <c:v>48.81</c:v>
                </c:pt>
                <c:pt idx="2096">
                  <c:v>48.808</c:v>
                </c:pt>
                <c:pt idx="2097">
                  <c:v>48.808</c:v>
                </c:pt>
                <c:pt idx="2098">
                  <c:v>48.805999999999997</c:v>
                </c:pt>
                <c:pt idx="2099">
                  <c:v>48.804000000000002</c:v>
                </c:pt>
                <c:pt idx="2100">
                  <c:v>48.804000000000002</c:v>
                </c:pt>
                <c:pt idx="2101">
                  <c:v>48.805</c:v>
                </c:pt>
                <c:pt idx="2102">
                  <c:v>48.808999999999997</c:v>
                </c:pt>
                <c:pt idx="2103">
                  <c:v>48.81</c:v>
                </c:pt>
                <c:pt idx="2104">
                  <c:v>48.808</c:v>
                </c:pt>
                <c:pt idx="2105">
                  <c:v>48.808999999999997</c:v>
                </c:pt>
                <c:pt idx="2106">
                  <c:v>48.807000000000002</c:v>
                </c:pt>
                <c:pt idx="2107">
                  <c:v>48.802999999999997</c:v>
                </c:pt>
                <c:pt idx="2108">
                  <c:v>48.8</c:v>
                </c:pt>
                <c:pt idx="2109">
                  <c:v>48.798999999999999</c:v>
                </c:pt>
                <c:pt idx="2110">
                  <c:v>48.798999999999999</c:v>
                </c:pt>
                <c:pt idx="2111">
                  <c:v>48.798000000000002</c:v>
                </c:pt>
                <c:pt idx="2112">
                  <c:v>48.798999999999999</c:v>
                </c:pt>
                <c:pt idx="2113">
                  <c:v>48.802</c:v>
                </c:pt>
                <c:pt idx="2114">
                  <c:v>48.802</c:v>
                </c:pt>
                <c:pt idx="2115">
                  <c:v>48.798999999999999</c:v>
                </c:pt>
                <c:pt idx="2116">
                  <c:v>48.8</c:v>
                </c:pt>
                <c:pt idx="2117">
                  <c:v>48.801000000000002</c:v>
                </c:pt>
                <c:pt idx="2118">
                  <c:v>48.798999999999999</c:v>
                </c:pt>
                <c:pt idx="2119">
                  <c:v>48.8</c:v>
                </c:pt>
                <c:pt idx="2120">
                  <c:v>48.802</c:v>
                </c:pt>
                <c:pt idx="2121">
                  <c:v>48.802999999999997</c:v>
                </c:pt>
                <c:pt idx="2122">
                  <c:v>48.804000000000002</c:v>
                </c:pt>
                <c:pt idx="2123">
                  <c:v>48.8</c:v>
                </c:pt>
                <c:pt idx="2124">
                  <c:v>48.798000000000002</c:v>
                </c:pt>
                <c:pt idx="2125">
                  <c:v>48.798000000000002</c:v>
                </c:pt>
                <c:pt idx="2126">
                  <c:v>48.798000000000002</c:v>
                </c:pt>
                <c:pt idx="2127">
                  <c:v>48.798000000000002</c:v>
                </c:pt>
                <c:pt idx="2128">
                  <c:v>48.795999999999999</c:v>
                </c:pt>
                <c:pt idx="2129">
                  <c:v>48.795000000000002</c:v>
                </c:pt>
                <c:pt idx="2130">
                  <c:v>48.795999999999999</c:v>
                </c:pt>
                <c:pt idx="2131">
                  <c:v>48.795999999999999</c:v>
                </c:pt>
                <c:pt idx="2132">
                  <c:v>48.793999999999997</c:v>
                </c:pt>
                <c:pt idx="2133">
                  <c:v>48.795000000000002</c:v>
                </c:pt>
                <c:pt idx="2134">
                  <c:v>48.795000000000002</c:v>
                </c:pt>
                <c:pt idx="2135">
                  <c:v>48.795000000000002</c:v>
                </c:pt>
                <c:pt idx="2136">
                  <c:v>48.792999999999999</c:v>
                </c:pt>
                <c:pt idx="2137">
                  <c:v>48.792999999999999</c:v>
                </c:pt>
                <c:pt idx="2138">
                  <c:v>48.795000000000002</c:v>
                </c:pt>
                <c:pt idx="2139">
                  <c:v>48.792999999999999</c:v>
                </c:pt>
                <c:pt idx="2140">
                  <c:v>48.792000000000002</c:v>
                </c:pt>
                <c:pt idx="2141">
                  <c:v>48.79</c:v>
                </c:pt>
                <c:pt idx="2142">
                  <c:v>48.792000000000002</c:v>
                </c:pt>
                <c:pt idx="2143">
                  <c:v>48.790999999999997</c:v>
                </c:pt>
                <c:pt idx="2144">
                  <c:v>48.790999999999997</c:v>
                </c:pt>
                <c:pt idx="2145">
                  <c:v>48.790999999999997</c:v>
                </c:pt>
                <c:pt idx="2146">
                  <c:v>48.789000000000001</c:v>
                </c:pt>
                <c:pt idx="2147">
                  <c:v>48.789000000000001</c:v>
                </c:pt>
                <c:pt idx="2148">
                  <c:v>48.79</c:v>
                </c:pt>
                <c:pt idx="2149">
                  <c:v>48.787999999999997</c:v>
                </c:pt>
                <c:pt idx="2150">
                  <c:v>48.786999999999999</c:v>
                </c:pt>
                <c:pt idx="2151">
                  <c:v>48.786999999999999</c:v>
                </c:pt>
                <c:pt idx="2152">
                  <c:v>48.789000000000001</c:v>
                </c:pt>
                <c:pt idx="2153">
                  <c:v>48.787999999999997</c:v>
                </c:pt>
                <c:pt idx="2154">
                  <c:v>48.789000000000001</c:v>
                </c:pt>
                <c:pt idx="2155">
                  <c:v>48.786000000000001</c:v>
                </c:pt>
                <c:pt idx="2156">
                  <c:v>48.783999999999999</c:v>
                </c:pt>
                <c:pt idx="2157">
                  <c:v>48.781999999999996</c:v>
                </c:pt>
                <c:pt idx="2158">
                  <c:v>48.781999999999996</c:v>
                </c:pt>
                <c:pt idx="2159">
                  <c:v>48.783000000000001</c:v>
                </c:pt>
                <c:pt idx="2160">
                  <c:v>48.780999999999999</c:v>
                </c:pt>
                <c:pt idx="2161">
                  <c:v>48.78</c:v>
                </c:pt>
                <c:pt idx="2162">
                  <c:v>48.780999999999999</c:v>
                </c:pt>
                <c:pt idx="2163">
                  <c:v>48.783999999999999</c:v>
                </c:pt>
                <c:pt idx="2164">
                  <c:v>48.783000000000001</c:v>
                </c:pt>
                <c:pt idx="2165">
                  <c:v>48.781999999999996</c:v>
                </c:pt>
                <c:pt idx="2166">
                  <c:v>48.78</c:v>
                </c:pt>
                <c:pt idx="2167">
                  <c:v>48.780999999999999</c:v>
                </c:pt>
                <c:pt idx="2168">
                  <c:v>48.78</c:v>
                </c:pt>
                <c:pt idx="2169">
                  <c:v>48.779000000000003</c:v>
                </c:pt>
                <c:pt idx="2170">
                  <c:v>48.780999999999999</c:v>
                </c:pt>
                <c:pt idx="2171">
                  <c:v>48.781999999999996</c:v>
                </c:pt>
                <c:pt idx="2172">
                  <c:v>48.783000000000001</c:v>
                </c:pt>
                <c:pt idx="2173">
                  <c:v>48.783000000000001</c:v>
                </c:pt>
                <c:pt idx="2174">
                  <c:v>48.783000000000001</c:v>
                </c:pt>
                <c:pt idx="2175">
                  <c:v>48.783999999999999</c:v>
                </c:pt>
                <c:pt idx="2176">
                  <c:v>48.783000000000001</c:v>
                </c:pt>
                <c:pt idx="2177">
                  <c:v>48.784999999999997</c:v>
                </c:pt>
                <c:pt idx="2178">
                  <c:v>48.783000000000001</c:v>
                </c:pt>
                <c:pt idx="2179">
                  <c:v>48.783999999999999</c:v>
                </c:pt>
                <c:pt idx="2180">
                  <c:v>48.783000000000001</c:v>
                </c:pt>
                <c:pt idx="2181">
                  <c:v>48.783000000000001</c:v>
                </c:pt>
                <c:pt idx="2182">
                  <c:v>48.783999999999999</c:v>
                </c:pt>
                <c:pt idx="2183">
                  <c:v>48.783000000000001</c:v>
                </c:pt>
                <c:pt idx="2184">
                  <c:v>48.787999999999997</c:v>
                </c:pt>
                <c:pt idx="2185">
                  <c:v>48.781999999999996</c:v>
                </c:pt>
                <c:pt idx="2186">
                  <c:v>48.783000000000001</c:v>
                </c:pt>
                <c:pt idx="2187">
                  <c:v>48.781999999999996</c:v>
                </c:pt>
                <c:pt idx="2188">
                  <c:v>48.783000000000001</c:v>
                </c:pt>
                <c:pt idx="2189">
                  <c:v>48.784999999999997</c:v>
                </c:pt>
                <c:pt idx="2190">
                  <c:v>48.784999999999997</c:v>
                </c:pt>
                <c:pt idx="2191">
                  <c:v>48.783000000000001</c:v>
                </c:pt>
                <c:pt idx="2192">
                  <c:v>48.783999999999999</c:v>
                </c:pt>
                <c:pt idx="2193">
                  <c:v>48.783999999999999</c:v>
                </c:pt>
                <c:pt idx="2194">
                  <c:v>48.780999999999999</c:v>
                </c:pt>
                <c:pt idx="2195">
                  <c:v>48.777999999999999</c:v>
                </c:pt>
                <c:pt idx="2196">
                  <c:v>48.776000000000003</c:v>
                </c:pt>
                <c:pt idx="2197">
                  <c:v>48.774000000000001</c:v>
                </c:pt>
                <c:pt idx="2198">
                  <c:v>48.773000000000003</c:v>
                </c:pt>
                <c:pt idx="2199">
                  <c:v>48.774000000000001</c:v>
                </c:pt>
                <c:pt idx="2200">
                  <c:v>48.774999999999999</c:v>
                </c:pt>
                <c:pt idx="2201">
                  <c:v>48.771999999999998</c:v>
                </c:pt>
                <c:pt idx="2202">
                  <c:v>48.773000000000003</c:v>
                </c:pt>
                <c:pt idx="2203">
                  <c:v>48.773000000000003</c:v>
                </c:pt>
                <c:pt idx="2204">
                  <c:v>48.771999999999998</c:v>
                </c:pt>
                <c:pt idx="2205">
                  <c:v>48.771999999999998</c:v>
                </c:pt>
                <c:pt idx="2206">
                  <c:v>48.771999999999998</c:v>
                </c:pt>
                <c:pt idx="2207">
                  <c:v>48.771999999999998</c:v>
                </c:pt>
                <c:pt idx="2208">
                  <c:v>48.77</c:v>
                </c:pt>
                <c:pt idx="2209">
                  <c:v>48.771999999999998</c:v>
                </c:pt>
                <c:pt idx="2210">
                  <c:v>48.77</c:v>
                </c:pt>
                <c:pt idx="2211">
                  <c:v>48.771999999999998</c:v>
                </c:pt>
                <c:pt idx="2212">
                  <c:v>48.768999999999998</c:v>
                </c:pt>
                <c:pt idx="2213">
                  <c:v>48.771000000000001</c:v>
                </c:pt>
                <c:pt idx="2214">
                  <c:v>48.774000000000001</c:v>
                </c:pt>
                <c:pt idx="2215">
                  <c:v>48.771000000000001</c:v>
                </c:pt>
                <c:pt idx="2216">
                  <c:v>48.767000000000003</c:v>
                </c:pt>
                <c:pt idx="2217">
                  <c:v>48.765000000000001</c:v>
                </c:pt>
                <c:pt idx="2218">
                  <c:v>48.764000000000003</c:v>
                </c:pt>
                <c:pt idx="2219">
                  <c:v>48.765999999999998</c:v>
                </c:pt>
                <c:pt idx="2220">
                  <c:v>48.765000000000001</c:v>
                </c:pt>
                <c:pt idx="2221">
                  <c:v>48.764000000000003</c:v>
                </c:pt>
                <c:pt idx="2222">
                  <c:v>48.762999999999998</c:v>
                </c:pt>
                <c:pt idx="2223">
                  <c:v>48.762</c:v>
                </c:pt>
                <c:pt idx="2224">
                  <c:v>48.761000000000003</c:v>
                </c:pt>
                <c:pt idx="2225">
                  <c:v>48.762</c:v>
                </c:pt>
                <c:pt idx="2226">
                  <c:v>48.761000000000003</c:v>
                </c:pt>
                <c:pt idx="2227">
                  <c:v>48.76</c:v>
                </c:pt>
                <c:pt idx="2228">
                  <c:v>48.76</c:v>
                </c:pt>
                <c:pt idx="2229">
                  <c:v>48.76</c:v>
                </c:pt>
                <c:pt idx="2230">
                  <c:v>48.76</c:v>
                </c:pt>
                <c:pt idx="2231">
                  <c:v>48.758000000000003</c:v>
                </c:pt>
                <c:pt idx="2232">
                  <c:v>48.758000000000003</c:v>
                </c:pt>
                <c:pt idx="2233">
                  <c:v>48.762</c:v>
                </c:pt>
                <c:pt idx="2234">
                  <c:v>48.764000000000003</c:v>
                </c:pt>
                <c:pt idx="2235">
                  <c:v>48.764000000000003</c:v>
                </c:pt>
                <c:pt idx="2236">
                  <c:v>48.761000000000003</c:v>
                </c:pt>
                <c:pt idx="2237">
                  <c:v>48.762999999999998</c:v>
                </c:pt>
                <c:pt idx="2238">
                  <c:v>48.765000000000001</c:v>
                </c:pt>
                <c:pt idx="2239">
                  <c:v>48.762</c:v>
                </c:pt>
                <c:pt idx="2240">
                  <c:v>48.76</c:v>
                </c:pt>
                <c:pt idx="2241">
                  <c:v>48.756</c:v>
                </c:pt>
                <c:pt idx="2242">
                  <c:v>48.753999999999998</c:v>
                </c:pt>
                <c:pt idx="2243">
                  <c:v>48.756</c:v>
                </c:pt>
                <c:pt idx="2244">
                  <c:v>48.753999999999998</c:v>
                </c:pt>
                <c:pt idx="2245">
                  <c:v>48.76</c:v>
                </c:pt>
                <c:pt idx="2246">
                  <c:v>48.76</c:v>
                </c:pt>
                <c:pt idx="2247">
                  <c:v>48.76</c:v>
                </c:pt>
                <c:pt idx="2248">
                  <c:v>48.761000000000003</c:v>
                </c:pt>
                <c:pt idx="2249">
                  <c:v>48.76</c:v>
                </c:pt>
                <c:pt idx="2250">
                  <c:v>48.758000000000003</c:v>
                </c:pt>
                <c:pt idx="2251">
                  <c:v>48.76</c:v>
                </c:pt>
                <c:pt idx="2252">
                  <c:v>48.76</c:v>
                </c:pt>
                <c:pt idx="2253">
                  <c:v>48.76</c:v>
                </c:pt>
                <c:pt idx="2254">
                  <c:v>48.759</c:v>
                </c:pt>
                <c:pt idx="2255">
                  <c:v>48.759</c:v>
                </c:pt>
                <c:pt idx="2256">
                  <c:v>48.759</c:v>
                </c:pt>
                <c:pt idx="2257">
                  <c:v>48.755000000000003</c:v>
                </c:pt>
                <c:pt idx="2258">
                  <c:v>48.756</c:v>
                </c:pt>
                <c:pt idx="2259">
                  <c:v>48.756</c:v>
                </c:pt>
                <c:pt idx="2260">
                  <c:v>48.755000000000003</c:v>
                </c:pt>
                <c:pt idx="2261">
                  <c:v>48.755000000000003</c:v>
                </c:pt>
                <c:pt idx="2262">
                  <c:v>48.753</c:v>
                </c:pt>
                <c:pt idx="2263">
                  <c:v>48.756999999999998</c:v>
                </c:pt>
                <c:pt idx="2264">
                  <c:v>48.756999999999998</c:v>
                </c:pt>
                <c:pt idx="2265">
                  <c:v>48.755000000000003</c:v>
                </c:pt>
                <c:pt idx="2266">
                  <c:v>48.755000000000003</c:v>
                </c:pt>
                <c:pt idx="2267">
                  <c:v>48.753999999999998</c:v>
                </c:pt>
                <c:pt idx="2268">
                  <c:v>48.753999999999998</c:v>
                </c:pt>
                <c:pt idx="2269">
                  <c:v>48.753999999999998</c:v>
                </c:pt>
                <c:pt idx="2270">
                  <c:v>48.753</c:v>
                </c:pt>
                <c:pt idx="2271">
                  <c:v>48.753999999999998</c:v>
                </c:pt>
                <c:pt idx="2272">
                  <c:v>48.753</c:v>
                </c:pt>
                <c:pt idx="2273">
                  <c:v>48.753999999999998</c:v>
                </c:pt>
                <c:pt idx="2274">
                  <c:v>48.753999999999998</c:v>
                </c:pt>
                <c:pt idx="2275">
                  <c:v>48.756</c:v>
                </c:pt>
                <c:pt idx="2276">
                  <c:v>48.753999999999998</c:v>
                </c:pt>
                <c:pt idx="2277">
                  <c:v>48.753</c:v>
                </c:pt>
                <c:pt idx="2278">
                  <c:v>48.758000000000003</c:v>
                </c:pt>
                <c:pt idx="2279">
                  <c:v>48.753999999999998</c:v>
                </c:pt>
                <c:pt idx="2280">
                  <c:v>48.755000000000003</c:v>
                </c:pt>
                <c:pt idx="2281">
                  <c:v>48.758000000000003</c:v>
                </c:pt>
                <c:pt idx="2282">
                  <c:v>48.753</c:v>
                </c:pt>
                <c:pt idx="2283">
                  <c:v>48.764000000000003</c:v>
                </c:pt>
                <c:pt idx="2284">
                  <c:v>48.753</c:v>
                </c:pt>
                <c:pt idx="2285">
                  <c:v>48.753</c:v>
                </c:pt>
                <c:pt idx="2286">
                  <c:v>48.752000000000002</c:v>
                </c:pt>
                <c:pt idx="2287">
                  <c:v>48.756</c:v>
                </c:pt>
                <c:pt idx="2288">
                  <c:v>48.753</c:v>
                </c:pt>
                <c:pt idx="2289">
                  <c:v>48.753999999999998</c:v>
                </c:pt>
                <c:pt idx="2290">
                  <c:v>48.752000000000002</c:v>
                </c:pt>
                <c:pt idx="2291">
                  <c:v>48.753</c:v>
                </c:pt>
                <c:pt idx="2292">
                  <c:v>48.755000000000003</c:v>
                </c:pt>
                <c:pt idx="2293">
                  <c:v>48.747</c:v>
                </c:pt>
                <c:pt idx="2294">
                  <c:v>48.746000000000002</c:v>
                </c:pt>
                <c:pt idx="2295">
                  <c:v>48.747</c:v>
                </c:pt>
                <c:pt idx="2296">
                  <c:v>48.746000000000002</c:v>
                </c:pt>
                <c:pt idx="2297">
                  <c:v>48.741999999999997</c:v>
                </c:pt>
                <c:pt idx="2298">
                  <c:v>48.746000000000002</c:v>
                </c:pt>
                <c:pt idx="2299">
                  <c:v>48.743000000000002</c:v>
                </c:pt>
                <c:pt idx="2300">
                  <c:v>48.744</c:v>
                </c:pt>
                <c:pt idx="2301">
                  <c:v>48.744999999999997</c:v>
                </c:pt>
                <c:pt idx="2302">
                  <c:v>48.743000000000002</c:v>
                </c:pt>
                <c:pt idx="2303">
                  <c:v>48.746000000000002</c:v>
                </c:pt>
                <c:pt idx="2304">
                  <c:v>48.747</c:v>
                </c:pt>
                <c:pt idx="2305">
                  <c:v>48.747</c:v>
                </c:pt>
                <c:pt idx="2306">
                  <c:v>48.744999999999997</c:v>
                </c:pt>
                <c:pt idx="2307">
                  <c:v>48.747</c:v>
                </c:pt>
                <c:pt idx="2308">
                  <c:v>48.746000000000002</c:v>
                </c:pt>
                <c:pt idx="2309">
                  <c:v>48.747</c:v>
                </c:pt>
                <c:pt idx="2310">
                  <c:v>48.747</c:v>
                </c:pt>
                <c:pt idx="2311">
                  <c:v>48.741</c:v>
                </c:pt>
                <c:pt idx="2312">
                  <c:v>48.741</c:v>
                </c:pt>
                <c:pt idx="2313">
                  <c:v>48.741999999999997</c:v>
                </c:pt>
                <c:pt idx="2314">
                  <c:v>48.743000000000002</c:v>
                </c:pt>
                <c:pt idx="2315">
                  <c:v>48.743000000000002</c:v>
                </c:pt>
                <c:pt idx="2316">
                  <c:v>48.744</c:v>
                </c:pt>
                <c:pt idx="2317">
                  <c:v>48.74</c:v>
                </c:pt>
                <c:pt idx="2318">
                  <c:v>48.74</c:v>
                </c:pt>
                <c:pt idx="2319">
                  <c:v>48.74</c:v>
                </c:pt>
                <c:pt idx="2320">
                  <c:v>48.74</c:v>
                </c:pt>
                <c:pt idx="2321">
                  <c:v>48.74</c:v>
                </c:pt>
                <c:pt idx="2322">
                  <c:v>48.741</c:v>
                </c:pt>
                <c:pt idx="2323">
                  <c:v>48.74</c:v>
                </c:pt>
                <c:pt idx="2324">
                  <c:v>48.738999999999997</c:v>
                </c:pt>
                <c:pt idx="2325">
                  <c:v>48.738999999999997</c:v>
                </c:pt>
                <c:pt idx="2326">
                  <c:v>48.74</c:v>
                </c:pt>
                <c:pt idx="2327">
                  <c:v>48.734999999999999</c:v>
                </c:pt>
                <c:pt idx="2328">
                  <c:v>48.74</c:v>
                </c:pt>
                <c:pt idx="2329">
                  <c:v>48.734999999999999</c:v>
                </c:pt>
                <c:pt idx="2330">
                  <c:v>48.734999999999999</c:v>
                </c:pt>
                <c:pt idx="2331">
                  <c:v>48.731999999999999</c:v>
                </c:pt>
                <c:pt idx="2332">
                  <c:v>48.731000000000002</c:v>
                </c:pt>
                <c:pt idx="2333">
                  <c:v>48.731000000000002</c:v>
                </c:pt>
                <c:pt idx="2334">
                  <c:v>48.731000000000002</c:v>
                </c:pt>
                <c:pt idx="2335">
                  <c:v>48.73</c:v>
                </c:pt>
                <c:pt idx="2336">
                  <c:v>48.73</c:v>
                </c:pt>
                <c:pt idx="2337">
                  <c:v>48.726999999999997</c:v>
                </c:pt>
                <c:pt idx="2338">
                  <c:v>48.731000000000002</c:v>
                </c:pt>
                <c:pt idx="2339">
                  <c:v>48.728999999999999</c:v>
                </c:pt>
                <c:pt idx="2340">
                  <c:v>48.731999999999999</c:v>
                </c:pt>
                <c:pt idx="2341">
                  <c:v>48.732999999999997</c:v>
                </c:pt>
                <c:pt idx="2342">
                  <c:v>48.734999999999999</c:v>
                </c:pt>
                <c:pt idx="2343">
                  <c:v>48.734000000000002</c:v>
                </c:pt>
                <c:pt idx="2344">
                  <c:v>48.732999999999997</c:v>
                </c:pt>
                <c:pt idx="2345">
                  <c:v>48.732999999999997</c:v>
                </c:pt>
                <c:pt idx="2346">
                  <c:v>48.731999999999999</c:v>
                </c:pt>
                <c:pt idx="2347">
                  <c:v>48.732999999999997</c:v>
                </c:pt>
                <c:pt idx="2348">
                  <c:v>48.738</c:v>
                </c:pt>
                <c:pt idx="2349">
                  <c:v>48.731999999999999</c:v>
                </c:pt>
                <c:pt idx="2350">
                  <c:v>48.731999999999999</c:v>
                </c:pt>
                <c:pt idx="2351">
                  <c:v>48.732999999999997</c:v>
                </c:pt>
                <c:pt idx="2352">
                  <c:v>48.731999999999999</c:v>
                </c:pt>
                <c:pt idx="2353">
                  <c:v>48.732999999999997</c:v>
                </c:pt>
                <c:pt idx="2354">
                  <c:v>48.731000000000002</c:v>
                </c:pt>
                <c:pt idx="2355">
                  <c:v>48.731999999999999</c:v>
                </c:pt>
                <c:pt idx="2356">
                  <c:v>48.731000000000002</c:v>
                </c:pt>
                <c:pt idx="2357">
                  <c:v>48.731999999999999</c:v>
                </c:pt>
                <c:pt idx="2358">
                  <c:v>48.731000000000002</c:v>
                </c:pt>
                <c:pt idx="2359">
                  <c:v>48.731000000000002</c:v>
                </c:pt>
                <c:pt idx="2360">
                  <c:v>48.731000000000002</c:v>
                </c:pt>
                <c:pt idx="2361">
                  <c:v>48.731000000000002</c:v>
                </c:pt>
                <c:pt idx="2362">
                  <c:v>48.731000000000002</c:v>
                </c:pt>
                <c:pt idx="2363">
                  <c:v>48.737000000000002</c:v>
                </c:pt>
                <c:pt idx="2364">
                  <c:v>48.734999999999999</c:v>
                </c:pt>
                <c:pt idx="2365">
                  <c:v>48.731000000000002</c:v>
                </c:pt>
                <c:pt idx="2366">
                  <c:v>48.737000000000002</c:v>
                </c:pt>
                <c:pt idx="2367">
                  <c:v>48.744</c:v>
                </c:pt>
                <c:pt idx="2368">
                  <c:v>48.726999999999997</c:v>
                </c:pt>
                <c:pt idx="2369">
                  <c:v>48.734999999999999</c:v>
                </c:pt>
                <c:pt idx="2370">
                  <c:v>48.738999999999997</c:v>
                </c:pt>
                <c:pt idx="2371">
                  <c:v>48.735999999999997</c:v>
                </c:pt>
                <c:pt idx="2372">
                  <c:v>48.731000000000002</c:v>
                </c:pt>
                <c:pt idx="2373">
                  <c:v>48.731999999999999</c:v>
                </c:pt>
                <c:pt idx="2374">
                  <c:v>48.731000000000002</c:v>
                </c:pt>
                <c:pt idx="2375">
                  <c:v>48.732999999999997</c:v>
                </c:pt>
                <c:pt idx="2376">
                  <c:v>48.734999999999999</c:v>
                </c:pt>
                <c:pt idx="2377">
                  <c:v>48.732999999999997</c:v>
                </c:pt>
                <c:pt idx="2378">
                  <c:v>48.732999999999997</c:v>
                </c:pt>
                <c:pt idx="2379">
                  <c:v>48.737000000000002</c:v>
                </c:pt>
                <c:pt idx="2380">
                  <c:v>48.731999999999999</c:v>
                </c:pt>
                <c:pt idx="2381">
                  <c:v>48.734000000000002</c:v>
                </c:pt>
                <c:pt idx="2382">
                  <c:v>48.732999999999997</c:v>
                </c:pt>
                <c:pt idx="2383">
                  <c:v>48.738999999999997</c:v>
                </c:pt>
                <c:pt idx="2384">
                  <c:v>48.744</c:v>
                </c:pt>
                <c:pt idx="2385">
                  <c:v>48.747</c:v>
                </c:pt>
                <c:pt idx="2386">
                  <c:v>48.750999999999998</c:v>
                </c:pt>
                <c:pt idx="2387">
                  <c:v>48.756</c:v>
                </c:pt>
                <c:pt idx="2388">
                  <c:v>48.76</c:v>
                </c:pt>
                <c:pt idx="2389">
                  <c:v>48.762</c:v>
                </c:pt>
                <c:pt idx="2390">
                  <c:v>48.77</c:v>
                </c:pt>
                <c:pt idx="2391">
                  <c:v>48.771000000000001</c:v>
                </c:pt>
                <c:pt idx="2392">
                  <c:v>48.774000000000001</c:v>
                </c:pt>
                <c:pt idx="2393">
                  <c:v>48.774000000000001</c:v>
                </c:pt>
                <c:pt idx="2394">
                  <c:v>48.774999999999999</c:v>
                </c:pt>
                <c:pt idx="2395">
                  <c:v>48.777000000000001</c:v>
                </c:pt>
                <c:pt idx="2396">
                  <c:v>48.780999999999999</c:v>
                </c:pt>
                <c:pt idx="2397">
                  <c:v>48.783999999999999</c:v>
                </c:pt>
                <c:pt idx="2398">
                  <c:v>48.784999999999997</c:v>
                </c:pt>
                <c:pt idx="2399">
                  <c:v>48.783000000000001</c:v>
                </c:pt>
                <c:pt idx="2400">
                  <c:v>48.783999999999999</c:v>
                </c:pt>
                <c:pt idx="2401">
                  <c:v>48.783999999999999</c:v>
                </c:pt>
                <c:pt idx="2402">
                  <c:v>48.783999999999999</c:v>
                </c:pt>
                <c:pt idx="2403">
                  <c:v>48.783999999999999</c:v>
                </c:pt>
                <c:pt idx="2404">
                  <c:v>48.783999999999999</c:v>
                </c:pt>
                <c:pt idx="2405">
                  <c:v>48.784999999999997</c:v>
                </c:pt>
                <c:pt idx="2406">
                  <c:v>48.783000000000001</c:v>
                </c:pt>
                <c:pt idx="2407">
                  <c:v>48.783999999999999</c:v>
                </c:pt>
                <c:pt idx="2408">
                  <c:v>48.781999999999996</c:v>
                </c:pt>
                <c:pt idx="2409">
                  <c:v>48.780999999999999</c:v>
                </c:pt>
                <c:pt idx="2410">
                  <c:v>48.781999999999996</c:v>
                </c:pt>
                <c:pt idx="2411">
                  <c:v>48.780999999999999</c:v>
                </c:pt>
                <c:pt idx="2412">
                  <c:v>48.780999999999999</c:v>
                </c:pt>
                <c:pt idx="2413">
                  <c:v>48.780999999999999</c:v>
                </c:pt>
                <c:pt idx="2414">
                  <c:v>48.784999999999997</c:v>
                </c:pt>
                <c:pt idx="2415">
                  <c:v>48.779000000000003</c:v>
                </c:pt>
                <c:pt idx="2416">
                  <c:v>48.777999999999999</c:v>
                </c:pt>
                <c:pt idx="2417">
                  <c:v>48.781999999999996</c:v>
                </c:pt>
                <c:pt idx="2418">
                  <c:v>48.78</c:v>
                </c:pt>
                <c:pt idx="2419">
                  <c:v>48.777999999999999</c:v>
                </c:pt>
                <c:pt idx="2420">
                  <c:v>48.779000000000003</c:v>
                </c:pt>
                <c:pt idx="2421">
                  <c:v>48.774000000000001</c:v>
                </c:pt>
                <c:pt idx="2422">
                  <c:v>48.777000000000001</c:v>
                </c:pt>
                <c:pt idx="2423">
                  <c:v>48.78</c:v>
                </c:pt>
                <c:pt idx="2424">
                  <c:v>48.774999999999999</c:v>
                </c:pt>
                <c:pt idx="2425">
                  <c:v>48.773000000000003</c:v>
                </c:pt>
                <c:pt idx="2426">
                  <c:v>48.771999999999998</c:v>
                </c:pt>
                <c:pt idx="2427">
                  <c:v>48.77</c:v>
                </c:pt>
                <c:pt idx="2428">
                  <c:v>48.771000000000001</c:v>
                </c:pt>
                <c:pt idx="2429">
                  <c:v>48.768999999999998</c:v>
                </c:pt>
                <c:pt idx="2430">
                  <c:v>48.767000000000003</c:v>
                </c:pt>
                <c:pt idx="2431">
                  <c:v>48.77</c:v>
                </c:pt>
                <c:pt idx="2432">
                  <c:v>48.768999999999998</c:v>
                </c:pt>
                <c:pt idx="2433">
                  <c:v>48.762999999999998</c:v>
                </c:pt>
                <c:pt idx="2434">
                  <c:v>48.765000000000001</c:v>
                </c:pt>
                <c:pt idx="2435">
                  <c:v>48.765000000000001</c:v>
                </c:pt>
                <c:pt idx="2436">
                  <c:v>48.767000000000003</c:v>
                </c:pt>
                <c:pt idx="2437">
                  <c:v>48.767000000000003</c:v>
                </c:pt>
                <c:pt idx="2438">
                  <c:v>48.768000000000001</c:v>
                </c:pt>
                <c:pt idx="2439">
                  <c:v>48.765000000000001</c:v>
                </c:pt>
                <c:pt idx="2440">
                  <c:v>48.767000000000003</c:v>
                </c:pt>
                <c:pt idx="2441">
                  <c:v>48.768999999999998</c:v>
                </c:pt>
                <c:pt idx="2442">
                  <c:v>48.765999999999998</c:v>
                </c:pt>
                <c:pt idx="2443">
                  <c:v>48.768000000000001</c:v>
                </c:pt>
                <c:pt idx="2444">
                  <c:v>48.768000000000001</c:v>
                </c:pt>
                <c:pt idx="2445">
                  <c:v>48.767000000000003</c:v>
                </c:pt>
                <c:pt idx="2446">
                  <c:v>48.774000000000001</c:v>
                </c:pt>
                <c:pt idx="2447">
                  <c:v>48.767000000000003</c:v>
                </c:pt>
                <c:pt idx="2448">
                  <c:v>48.765999999999998</c:v>
                </c:pt>
                <c:pt idx="2449">
                  <c:v>48.765999999999998</c:v>
                </c:pt>
                <c:pt idx="2450">
                  <c:v>48.765999999999998</c:v>
                </c:pt>
                <c:pt idx="2451">
                  <c:v>48.767000000000003</c:v>
                </c:pt>
                <c:pt idx="2452">
                  <c:v>48.765999999999998</c:v>
                </c:pt>
                <c:pt idx="2453">
                  <c:v>48.765999999999998</c:v>
                </c:pt>
                <c:pt idx="2454">
                  <c:v>48.768000000000001</c:v>
                </c:pt>
                <c:pt idx="2455">
                  <c:v>48.765000000000001</c:v>
                </c:pt>
                <c:pt idx="2456">
                  <c:v>48.764000000000003</c:v>
                </c:pt>
                <c:pt idx="2457">
                  <c:v>48.765999999999998</c:v>
                </c:pt>
                <c:pt idx="2458">
                  <c:v>48.767000000000003</c:v>
                </c:pt>
                <c:pt idx="2459">
                  <c:v>48.765000000000001</c:v>
                </c:pt>
                <c:pt idx="2460">
                  <c:v>48.765999999999998</c:v>
                </c:pt>
                <c:pt idx="2461">
                  <c:v>48.765999999999998</c:v>
                </c:pt>
                <c:pt idx="2462">
                  <c:v>48.76</c:v>
                </c:pt>
                <c:pt idx="2463">
                  <c:v>48.762</c:v>
                </c:pt>
                <c:pt idx="2464">
                  <c:v>48.76</c:v>
                </c:pt>
                <c:pt idx="2465">
                  <c:v>48.76</c:v>
                </c:pt>
                <c:pt idx="2466">
                  <c:v>48.758000000000003</c:v>
                </c:pt>
                <c:pt idx="2467">
                  <c:v>48.762</c:v>
                </c:pt>
                <c:pt idx="2468">
                  <c:v>48.764000000000003</c:v>
                </c:pt>
                <c:pt idx="2469">
                  <c:v>48.774000000000001</c:v>
                </c:pt>
                <c:pt idx="2470">
                  <c:v>48.734999999999999</c:v>
                </c:pt>
                <c:pt idx="2471">
                  <c:v>48.756999999999998</c:v>
                </c:pt>
                <c:pt idx="2472">
                  <c:v>48.756</c:v>
                </c:pt>
                <c:pt idx="2473">
                  <c:v>48.765999999999998</c:v>
                </c:pt>
                <c:pt idx="2474">
                  <c:v>48.776000000000003</c:v>
                </c:pt>
                <c:pt idx="2475">
                  <c:v>48.76</c:v>
                </c:pt>
                <c:pt idx="2476">
                  <c:v>48.765999999999998</c:v>
                </c:pt>
                <c:pt idx="2477">
                  <c:v>48.767000000000003</c:v>
                </c:pt>
                <c:pt idx="2478">
                  <c:v>48.765000000000001</c:v>
                </c:pt>
                <c:pt idx="2479">
                  <c:v>48.761000000000003</c:v>
                </c:pt>
                <c:pt idx="2480">
                  <c:v>48.747</c:v>
                </c:pt>
                <c:pt idx="2481">
                  <c:v>48.753999999999998</c:v>
                </c:pt>
                <c:pt idx="2482">
                  <c:v>48.76</c:v>
                </c:pt>
                <c:pt idx="2483">
                  <c:v>48.756999999999998</c:v>
                </c:pt>
                <c:pt idx="2484">
                  <c:v>48.759</c:v>
                </c:pt>
                <c:pt idx="2485">
                  <c:v>48.749000000000002</c:v>
                </c:pt>
                <c:pt idx="2486">
                  <c:v>48.756</c:v>
                </c:pt>
                <c:pt idx="2487">
                  <c:v>48.758000000000003</c:v>
                </c:pt>
                <c:pt idx="2488">
                  <c:v>48.761000000000003</c:v>
                </c:pt>
                <c:pt idx="2489">
                  <c:v>48.756999999999998</c:v>
                </c:pt>
                <c:pt idx="2490">
                  <c:v>48.749000000000002</c:v>
                </c:pt>
                <c:pt idx="2491">
                  <c:v>48.759</c:v>
                </c:pt>
                <c:pt idx="2492">
                  <c:v>48.756999999999998</c:v>
                </c:pt>
                <c:pt idx="2493">
                  <c:v>48.753</c:v>
                </c:pt>
                <c:pt idx="2494">
                  <c:v>48.761000000000003</c:v>
                </c:pt>
                <c:pt idx="2495">
                  <c:v>48.752000000000002</c:v>
                </c:pt>
                <c:pt idx="2496">
                  <c:v>48.747999999999998</c:v>
                </c:pt>
                <c:pt idx="2497">
                  <c:v>48.753999999999998</c:v>
                </c:pt>
                <c:pt idx="2498">
                  <c:v>48.753</c:v>
                </c:pt>
                <c:pt idx="2499">
                  <c:v>48.755000000000003</c:v>
                </c:pt>
                <c:pt idx="2500">
                  <c:v>48.747999999999998</c:v>
                </c:pt>
                <c:pt idx="2501">
                  <c:v>48.75</c:v>
                </c:pt>
                <c:pt idx="2502">
                  <c:v>48.752000000000002</c:v>
                </c:pt>
                <c:pt idx="2503">
                  <c:v>48.753</c:v>
                </c:pt>
                <c:pt idx="2504">
                  <c:v>48.756999999999998</c:v>
                </c:pt>
                <c:pt idx="2505">
                  <c:v>48.753</c:v>
                </c:pt>
                <c:pt idx="2506">
                  <c:v>48.753999999999998</c:v>
                </c:pt>
                <c:pt idx="2507">
                  <c:v>48.752000000000002</c:v>
                </c:pt>
                <c:pt idx="2508">
                  <c:v>48.755000000000003</c:v>
                </c:pt>
                <c:pt idx="2509">
                  <c:v>48.747999999999998</c:v>
                </c:pt>
                <c:pt idx="2510">
                  <c:v>48.753</c:v>
                </c:pt>
                <c:pt idx="2511">
                  <c:v>48.752000000000002</c:v>
                </c:pt>
                <c:pt idx="2512">
                  <c:v>48.753</c:v>
                </c:pt>
                <c:pt idx="2513">
                  <c:v>48.749000000000002</c:v>
                </c:pt>
                <c:pt idx="2514">
                  <c:v>48.753</c:v>
                </c:pt>
                <c:pt idx="2515">
                  <c:v>48.753</c:v>
                </c:pt>
                <c:pt idx="2516">
                  <c:v>48.756</c:v>
                </c:pt>
                <c:pt idx="2517">
                  <c:v>48.752000000000002</c:v>
                </c:pt>
                <c:pt idx="2518">
                  <c:v>48.756999999999998</c:v>
                </c:pt>
                <c:pt idx="2519">
                  <c:v>48.759</c:v>
                </c:pt>
                <c:pt idx="2520">
                  <c:v>48.747999999999998</c:v>
                </c:pt>
                <c:pt idx="2521">
                  <c:v>48.747</c:v>
                </c:pt>
                <c:pt idx="2522">
                  <c:v>48.747999999999998</c:v>
                </c:pt>
                <c:pt idx="2523">
                  <c:v>48.75</c:v>
                </c:pt>
                <c:pt idx="2524">
                  <c:v>48.749000000000002</c:v>
                </c:pt>
                <c:pt idx="2525">
                  <c:v>48.747</c:v>
                </c:pt>
                <c:pt idx="2526">
                  <c:v>48.747</c:v>
                </c:pt>
                <c:pt idx="2527">
                  <c:v>48.749000000000002</c:v>
                </c:pt>
                <c:pt idx="2528">
                  <c:v>48.746000000000002</c:v>
                </c:pt>
                <c:pt idx="2529">
                  <c:v>48.744999999999997</c:v>
                </c:pt>
                <c:pt idx="2530">
                  <c:v>48.744999999999997</c:v>
                </c:pt>
                <c:pt idx="2531">
                  <c:v>48.747999999999998</c:v>
                </c:pt>
                <c:pt idx="2532">
                  <c:v>48.746000000000002</c:v>
                </c:pt>
                <c:pt idx="2533">
                  <c:v>48.746000000000002</c:v>
                </c:pt>
                <c:pt idx="2534">
                  <c:v>48.746000000000002</c:v>
                </c:pt>
                <c:pt idx="2535">
                  <c:v>48.747</c:v>
                </c:pt>
                <c:pt idx="2536">
                  <c:v>48.741</c:v>
                </c:pt>
                <c:pt idx="2537">
                  <c:v>48.741999999999997</c:v>
                </c:pt>
                <c:pt idx="2538">
                  <c:v>48.738999999999997</c:v>
                </c:pt>
                <c:pt idx="2539">
                  <c:v>48.750999999999998</c:v>
                </c:pt>
                <c:pt idx="2540">
                  <c:v>48.741999999999997</c:v>
                </c:pt>
                <c:pt idx="2541">
                  <c:v>48.746000000000002</c:v>
                </c:pt>
                <c:pt idx="2542">
                  <c:v>48.747</c:v>
                </c:pt>
                <c:pt idx="2543">
                  <c:v>48.741999999999997</c:v>
                </c:pt>
                <c:pt idx="2544">
                  <c:v>48.747</c:v>
                </c:pt>
                <c:pt idx="2545">
                  <c:v>48.744999999999997</c:v>
                </c:pt>
                <c:pt idx="2546">
                  <c:v>48.744</c:v>
                </c:pt>
                <c:pt idx="2547">
                  <c:v>48.744</c:v>
                </c:pt>
                <c:pt idx="2548">
                  <c:v>48.744</c:v>
                </c:pt>
                <c:pt idx="2549">
                  <c:v>48.74</c:v>
                </c:pt>
                <c:pt idx="2550">
                  <c:v>48.744999999999997</c:v>
                </c:pt>
                <c:pt idx="2551">
                  <c:v>48.746000000000002</c:v>
                </c:pt>
                <c:pt idx="2552">
                  <c:v>48.747999999999998</c:v>
                </c:pt>
                <c:pt idx="2553">
                  <c:v>48.741999999999997</c:v>
                </c:pt>
                <c:pt idx="2554">
                  <c:v>48.741</c:v>
                </c:pt>
                <c:pt idx="2555">
                  <c:v>48.741</c:v>
                </c:pt>
                <c:pt idx="2556">
                  <c:v>48.738999999999997</c:v>
                </c:pt>
                <c:pt idx="2557">
                  <c:v>48.743000000000002</c:v>
                </c:pt>
                <c:pt idx="2558">
                  <c:v>48.746000000000002</c:v>
                </c:pt>
                <c:pt idx="2559">
                  <c:v>48.741999999999997</c:v>
                </c:pt>
                <c:pt idx="2560">
                  <c:v>48.743000000000002</c:v>
                </c:pt>
                <c:pt idx="2561">
                  <c:v>48.741999999999997</c:v>
                </c:pt>
                <c:pt idx="2562">
                  <c:v>48.741999999999997</c:v>
                </c:pt>
                <c:pt idx="2563">
                  <c:v>48.734000000000002</c:v>
                </c:pt>
                <c:pt idx="2564">
                  <c:v>48.74</c:v>
                </c:pt>
                <c:pt idx="2565">
                  <c:v>48.747</c:v>
                </c:pt>
                <c:pt idx="2566">
                  <c:v>48.74</c:v>
                </c:pt>
                <c:pt idx="2567">
                  <c:v>48.743000000000002</c:v>
                </c:pt>
                <c:pt idx="2568">
                  <c:v>48.741999999999997</c:v>
                </c:pt>
                <c:pt idx="2569">
                  <c:v>48.743000000000002</c:v>
                </c:pt>
                <c:pt idx="2570">
                  <c:v>48.741999999999997</c:v>
                </c:pt>
                <c:pt idx="2571">
                  <c:v>48.738999999999997</c:v>
                </c:pt>
                <c:pt idx="2572">
                  <c:v>48.741</c:v>
                </c:pt>
                <c:pt idx="2573">
                  <c:v>48.741</c:v>
                </c:pt>
                <c:pt idx="2574">
                  <c:v>48.74</c:v>
                </c:pt>
                <c:pt idx="2575">
                  <c:v>48.743000000000002</c:v>
                </c:pt>
                <c:pt idx="2576">
                  <c:v>48.743000000000002</c:v>
                </c:pt>
                <c:pt idx="2577">
                  <c:v>48.738999999999997</c:v>
                </c:pt>
                <c:pt idx="2578">
                  <c:v>48.741999999999997</c:v>
                </c:pt>
                <c:pt idx="2579">
                  <c:v>48.737000000000002</c:v>
                </c:pt>
                <c:pt idx="2580">
                  <c:v>48.734000000000002</c:v>
                </c:pt>
                <c:pt idx="2581">
                  <c:v>48.743000000000002</c:v>
                </c:pt>
                <c:pt idx="2582">
                  <c:v>48.743000000000002</c:v>
                </c:pt>
                <c:pt idx="2583">
                  <c:v>48.738999999999997</c:v>
                </c:pt>
                <c:pt idx="2584">
                  <c:v>48.738999999999997</c:v>
                </c:pt>
                <c:pt idx="2585">
                  <c:v>48.743000000000002</c:v>
                </c:pt>
                <c:pt idx="2586">
                  <c:v>48.735999999999997</c:v>
                </c:pt>
                <c:pt idx="2587">
                  <c:v>48.743000000000002</c:v>
                </c:pt>
                <c:pt idx="2588">
                  <c:v>48.741</c:v>
                </c:pt>
                <c:pt idx="2589">
                  <c:v>48.741999999999997</c:v>
                </c:pt>
                <c:pt idx="2590">
                  <c:v>48.74</c:v>
                </c:pt>
                <c:pt idx="2591">
                  <c:v>48.738</c:v>
                </c:pt>
                <c:pt idx="2592">
                  <c:v>48.741999999999997</c:v>
                </c:pt>
                <c:pt idx="2593">
                  <c:v>48.741999999999997</c:v>
                </c:pt>
                <c:pt idx="2594">
                  <c:v>48.74</c:v>
                </c:pt>
                <c:pt idx="2595">
                  <c:v>48.738999999999997</c:v>
                </c:pt>
                <c:pt idx="2596">
                  <c:v>48.737000000000002</c:v>
                </c:pt>
                <c:pt idx="2597">
                  <c:v>48.738999999999997</c:v>
                </c:pt>
                <c:pt idx="2598">
                  <c:v>48.74</c:v>
                </c:pt>
                <c:pt idx="2599">
                  <c:v>48.738999999999997</c:v>
                </c:pt>
                <c:pt idx="2600">
                  <c:v>48.738</c:v>
                </c:pt>
                <c:pt idx="2601">
                  <c:v>48.737000000000002</c:v>
                </c:pt>
                <c:pt idx="2602">
                  <c:v>48.734999999999999</c:v>
                </c:pt>
                <c:pt idx="2603">
                  <c:v>48.74</c:v>
                </c:pt>
                <c:pt idx="2604">
                  <c:v>48.737000000000002</c:v>
                </c:pt>
                <c:pt idx="2605">
                  <c:v>48.735999999999997</c:v>
                </c:pt>
                <c:pt idx="2606">
                  <c:v>48.737000000000002</c:v>
                </c:pt>
                <c:pt idx="2607">
                  <c:v>48.737000000000002</c:v>
                </c:pt>
                <c:pt idx="2608">
                  <c:v>48.738</c:v>
                </c:pt>
                <c:pt idx="2609">
                  <c:v>48.741</c:v>
                </c:pt>
                <c:pt idx="2610">
                  <c:v>48.737000000000002</c:v>
                </c:pt>
                <c:pt idx="2611">
                  <c:v>48.738</c:v>
                </c:pt>
                <c:pt idx="2612">
                  <c:v>48.737000000000002</c:v>
                </c:pt>
                <c:pt idx="2613">
                  <c:v>48.735999999999997</c:v>
                </c:pt>
                <c:pt idx="2614">
                  <c:v>48.737000000000002</c:v>
                </c:pt>
                <c:pt idx="2615">
                  <c:v>48.735999999999997</c:v>
                </c:pt>
                <c:pt idx="2616">
                  <c:v>48.737000000000002</c:v>
                </c:pt>
                <c:pt idx="2617">
                  <c:v>48.737000000000002</c:v>
                </c:pt>
                <c:pt idx="2618">
                  <c:v>48.735999999999997</c:v>
                </c:pt>
                <c:pt idx="2619">
                  <c:v>48.737000000000002</c:v>
                </c:pt>
                <c:pt idx="2620">
                  <c:v>48.731000000000002</c:v>
                </c:pt>
                <c:pt idx="2621">
                  <c:v>48.735999999999997</c:v>
                </c:pt>
                <c:pt idx="2622">
                  <c:v>48.734999999999999</c:v>
                </c:pt>
                <c:pt idx="2623">
                  <c:v>48.734000000000002</c:v>
                </c:pt>
                <c:pt idx="2624">
                  <c:v>48.732999999999997</c:v>
                </c:pt>
                <c:pt idx="2625">
                  <c:v>48.732999999999997</c:v>
                </c:pt>
                <c:pt idx="2626">
                  <c:v>48.732999999999997</c:v>
                </c:pt>
                <c:pt idx="2627">
                  <c:v>48.734000000000002</c:v>
                </c:pt>
                <c:pt idx="2628">
                  <c:v>48.731999999999999</c:v>
                </c:pt>
                <c:pt idx="2629">
                  <c:v>48.732999999999997</c:v>
                </c:pt>
                <c:pt idx="2630">
                  <c:v>48.732999999999997</c:v>
                </c:pt>
                <c:pt idx="2631">
                  <c:v>48.732999999999997</c:v>
                </c:pt>
                <c:pt idx="2632">
                  <c:v>48.732999999999997</c:v>
                </c:pt>
                <c:pt idx="2633">
                  <c:v>48.732999999999997</c:v>
                </c:pt>
                <c:pt idx="2634">
                  <c:v>48.73</c:v>
                </c:pt>
                <c:pt idx="2635">
                  <c:v>48.732999999999997</c:v>
                </c:pt>
                <c:pt idx="2636">
                  <c:v>48.732999999999997</c:v>
                </c:pt>
                <c:pt idx="2637">
                  <c:v>48.731999999999999</c:v>
                </c:pt>
                <c:pt idx="2638">
                  <c:v>48.732999999999997</c:v>
                </c:pt>
                <c:pt idx="2639">
                  <c:v>48.731000000000002</c:v>
                </c:pt>
                <c:pt idx="2640">
                  <c:v>48.731000000000002</c:v>
                </c:pt>
                <c:pt idx="2641">
                  <c:v>48.731999999999999</c:v>
                </c:pt>
                <c:pt idx="2642">
                  <c:v>48.731000000000002</c:v>
                </c:pt>
                <c:pt idx="2643">
                  <c:v>48.734000000000002</c:v>
                </c:pt>
                <c:pt idx="2644">
                  <c:v>48.731000000000002</c:v>
                </c:pt>
                <c:pt idx="2645">
                  <c:v>48.731000000000002</c:v>
                </c:pt>
                <c:pt idx="2646">
                  <c:v>48.731000000000002</c:v>
                </c:pt>
                <c:pt idx="2647">
                  <c:v>48.731000000000002</c:v>
                </c:pt>
                <c:pt idx="2648">
                  <c:v>48.731000000000002</c:v>
                </c:pt>
                <c:pt idx="2649">
                  <c:v>48.731000000000002</c:v>
                </c:pt>
                <c:pt idx="2650">
                  <c:v>48.73</c:v>
                </c:pt>
                <c:pt idx="2651">
                  <c:v>48.73</c:v>
                </c:pt>
                <c:pt idx="2652">
                  <c:v>48.73</c:v>
                </c:pt>
                <c:pt idx="2653">
                  <c:v>48.73</c:v>
                </c:pt>
                <c:pt idx="2654">
                  <c:v>48.73</c:v>
                </c:pt>
                <c:pt idx="2655">
                  <c:v>48.73</c:v>
                </c:pt>
                <c:pt idx="2656">
                  <c:v>48.73</c:v>
                </c:pt>
                <c:pt idx="2657">
                  <c:v>48.728999999999999</c:v>
                </c:pt>
                <c:pt idx="2658">
                  <c:v>48.73</c:v>
                </c:pt>
                <c:pt idx="2659">
                  <c:v>48.728999999999999</c:v>
                </c:pt>
                <c:pt idx="2660">
                  <c:v>48.73</c:v>
                </c:pt>
                <c:pt idx="2661">
                  <c:v>48.728999999999999</c:v>
                </c:pt>
                <c:pt idx="2662">
                  <c:v>48.728999999999999</c:v>
                </c:pt>
                <c:pt idx="2663">
                  <c:v>48.73</c:v>
                </c:pt>
                <c:pt idx="2664">
                  <c:v>48.728999999999999</c:v>
                </c:pt>
                <c:pt idx="2665">
                  <c:v>48.728999999999999</c:v>
                </c:pt>
                <c:pt idx="2666">
                  <c:v>48.73</c:v>
                </c:pt>
                <c:pt idx="2667">
                  <c:v>48.731000000000002</c:v>
                </c:pt>
                <c:pt idx="2668">
                  <c:v>48.728999999999999</c:v>
                </c:pt>
                <c:pt idx="2669">
                  <c:v>48.728999999999999</c:v>
                </c:pt>
                <c:pt idx="2670">
                  <c:v>48.728999999999999</c:v>
                </c:pt>
                <c:pt idx="2671">
                  <c:v>48.73</c:v>
                </c:pt>
                <c:pt idx="2672">
                  <c:v>48.728999999999999</c:v>
                </c:pt>
                <c:pt idx="2673">
                  <c:v>48.728999999999999</c:v>
                </c:pt>
                <c:pt idx="2674">
                  <c:v>48.728999999999999</c:v>
                </c:pt>
                <c:pt idx="2675">
                  <c:v>48.728999999999999</c:v>
                </c:pt>
                <c:pt idx="2676">
                  <c:v>48.728999999999999</c:v>
                </c:pt>
                <c:pt idx="2677">
                  <c:v>48.728999999999999</c:v>
                </c:pt>
                <c:pt idx="2678">
                  <c:v>48.728000000000002</c:v>
                </c:pt>
                <c:pt idx="2679">
                  <c:v>48.728000000000002</c:v>
                </c:pt>
                <c:pt idx="2680">
                  <c:v>48.728000000000002</c:v>
                </c:pt>
                <c:pt idx="2681">
                  <c:v>48.728000000000002</c:v>
                </c:pt>
                <c:pt idx="2682">
                  <c:v>48.728000000000002</c:v>
                </c:pt>
                <c:pt idx="2683">
                  <c:v>48.728000000000002</c:v>
                </c:pt>
                <c:pt idx="2684">
                  <c:v>48.728000000000002</c:v>
                </c:pt>
                <c:pt idx="2685">
                  <c:v>48.728000000000002</c:v>
                </c:pt>
                <c:pt idx="2686">
                  <c:v>48.728000000000002</c:v>
                </c:pt>
                <c:pt idx="2687">
                  <c:v>48.728000000000002</c:v>
                </c:pt>
                <c:pt idx="2688">
                  <c:v>48.728000000000002</c:v>
                </c:pt>
                <c:pt idx="2689">
                  <c:v>48.728000000000002</c:v>
                </c:pt>
                <c:pt idx="2690">
                  <c:v>48.728000000000002</c:v>
                </c:pt>
                <c:pt idx="2691">
                  <c:v>48.728000000000002</c:v>
                </c:pt>
                <c:pt idx="2692">
                  <c:v>48.728000000000002</c:v>
                </c:pt>
                <c:pt idx="2693">
                  <c:v>48.728000000000002</c:v>
                </c:pt>
                <c:pt idx="2694">
                  <c:v>48.728999999999999</c:v>
                </c:pt>
                <c:pt idx="2695">
                  <c:v>48.728000000000002</c:v>
                </c:pt>
                <c:pt idx="2696">
                  <c:v>48.728000000000002</c:v>
                </c:pt>
                <c:pt idx="2697">
                  <c:v>48.728000000000002</c:v>
                </c:pt>
                <c:pt idx="2698">
                  <c:v>48.725000000000001</c:v>
                </c:pt>
                <c:pt idx="2699">
                  <c:v>48.725000000000001</c:v>
                </c:pt>
                <c:pt idx="2700">
                  <c:v>48.725999999999999</c:v>
                </c:pt>
                <c:pt idx="2701">
                  <c:v>48.725000000000001</c:v>
                </c:pt>
                <c:pt idx="2702">
                  <c:v>48.725000000000001</c:v>
                </c:pt>
                <c:pt idx="2703">
                  <c:v>48.725000000000001</c:v>
                </c:pt>
                <c:pt idx="2704">
                  <c:v>48.725000000000001</c:v>
                </c:pt>
                <c:pt idx="2705">
                  <c:v>48.725999999999999</c:v>
                </c:pt>
                <c:pt idx="2706">
                  <c:v>48.725000000000001</c:v>
                </c:pt>
                <c:pt idx="2707">
                  <c:v>48.725000000000001</c:v>
                </c:pt>
                <c:pt idx="2708">
                  <c:v>48.725999999999999</c:v>
                </c:pt>
                <c:pt idx="2709">
                  <c:v>48.725999999999999</c:v>
                </c:pt>
                <c:pt idx="2710">
                  <c:v>48.725000000000001</c:v>
                </c:pt>
                <c:pt idx="2711">
                  <c:v>48.723999999999997</c:v>
                </c:pt>
                <c:pt idx="2712">
                  <c:v>48.725000000000001</c:v>
                </c:pt>
                <c:pt idx="2713">
                  <c:v>48.725999999999999</c:v>
                </c:pt>
                <c:pt idx="2714">
                  <c:v>48.723999999999997</c:v>
                </c:pt>
                <c:pt idx="2715">
                  <c:v>48.723999999999997</c:v>
                </c:pt>
                <c:pt idx="2716">
                  <c:v>48.725000000000001</c:v>
                </c:pt>
                <c:pt idx="2717">
                  <c:v>48.725000000000001</c:v>
                </c:pt>
                <c:pt idx="2718">
                  <c:v>48.726999999999997</c:v>
                </c:pt>
                <c:pt idx="2719">
                  <c:v>48.723999999999997</c:v>
                </c:pt>
                <c:pt idx="2720">
                  <c:v>48.722999999999999</c:v>
                </c:pt>
                <c:pt idx="2721">
                  <c:v>48.725999999999999</c:v>
                </c:pt>
                <c:pt idx="2722">
                  <c:v>48.723999999999997</c:v>
                </c:pt>
                <c:pt idx="2723">
                  <c:v>48.723999999999997</c:v>
                </c:pt>
                <c:pt idx="2724">
                  <c:v>48.725000000000001</c:v>
                </c:pt>
                <c:pt idx="2725">
                  <c:v>48.725000000000001</c:v>
                </c:pt>
                <c:pt idx="2726">
                  <c:v>48.725999999999999</c:v>
                </c:pt>
                <c:pt idx="2727">
                  <c:v>48.728000000000002</c:v>
                </c:pt>
                <c:pt idx="2728">
                  <c:v>48.723999999999997</c:v>
                </c:pt>
                <c:pt idx="2729">
                  <c:v>48.723999999999997</c:v>
                </c:pt>
                <c:pt idx="2730">
                  <c:v>48.725000000000001</c:v>
                </c:pt>
                <c:pt idx="2731">
                  <c:v>48.725000000000001</c:v>
                </c:pt>
                <c:pt idx="2732">
                  <c:v>48.725000000000001</c:v>
                </c:pt>
                <c:pt idx="2733">
                  <c:v>48.725000000000001</c:v>
                </c:pt>
                <c:pt idx="2734">
                  <c:v>48.723999999999997</c:v>
                </c:pt>
                <c:pt idx="2735">
                  <c:v>48.725000000000001</c:v>
                </c:pt>
                <c:pt idx="2736">
                  <c:v>48.725000000000001</c:v>
                </c:pt>
                <c:pt idx="2737">
                  <c:v>48.725000000000001</c:v>
                </c:pt>
                <c:pt idx="2738">
                  <c:v>48.725999999999999</c:v>
                </c:pt>
                <c:pt idx="2739">
                  <c:v>48.726999999999997</c:v>
                </c:pt>
                <c:pt idx="2740">
                  <c:v>48.725999999999999</c:v>
                </c:pt>
                <c:pt idx="2741">
                  <c:v>48.725000000000001</c:v>
                </c:pt>
                <c:pt idx="2742">
                  <c:v>48.726999999999997</c:v>
                </c:pt>
                <c:pt idx="2743">
                  <c:v>48.726999999999997</c:v>
                </c:pt>
                <c:pt idx="2744">
                  <c:v>48.726999999999997</c:v>
                </c:pt>
                <c:pt idx="2745">
                  <c:v>48.725999999999999</c:v>
                </c:pt>
                <c:pt idx="2746">
                  <c:v>48.725000000000001</c:v>
                </c:pt>
                <c:pt idx="2747">
                  <c:v>48.723999999999997</c:v>
                </c:pt>
                <c:pt idx="2748">
                  <c:v>48.723999999999997</c:v>
                </c:pt>
                <c:pt idx="2749">
                  <c:v>48.725000000000001</c:v>
                </c:pt>
                <c:pt idx="2750">
                  <c:v>48.726999999999997</c:v>
                </c:pt>
                <c:pt idx="2751">
                  <c:v>48.725000000000001</c:v>
                </c:pt>
                <c:pt idx="2752">
                  <c:v>48.726999999999997</c:v>
                </c:pt>
                <c:pt idx="2753">
                  <c:v>48.725999999999999</c:v>
                </c:pt>
                <c:pt idx="2754">
                  <c:v>48.725000000000001</c:v>
                </c:pt>
                <c:pt idx="2755">
                  <c:v>48.726999999999997</c:v>
                </c:pt>
                <c:pt idx="2756">
                  <c:v>48.726999999999997</c:v>
                </c:pt>
                <c:pt idx="2757">
                  <c:v>48.726999999999997</c:v>
                </c:pt>
                <c:pt idx="2758">
                  <c:v>48.726999999999997</c:v>
                </c:pt>
                <c:pt idx="2759">
                  <c:v>48.725999999999999</c:v>
                </c:pt>
                <c:pt idx="2760">
                  <c:v>48.725999999999999</c:v>
                </c:pt>
                <c:pt idx="2761">
                  <c:v>48.725999999999999</c:v>
                </c:pt>
                <c:pt idx="2762">
                  <c:v>48.725999999999999</c:v>
                </c:pt>
                <c:pt idx="2763">
                  <c:v>48.725000000000001</c:v>
                </c:pt>
                <c:pt idx="2764">
                  <c:v>48.725000000000001</c:v>
                </c:pt>
                <c:pt idx="2765">
                  <c:v>48.723999999999997</c:v>
                </c:pt>
                <c:pt idx="2766">
                  <c:v>48.723999999999997</c:v>
                </c:pt>
                <c:pt idx="2767">
                  <c:v>48.722999999999999</c:v>
                </c:pt>
                <c:pt idx="2768">
                  <c:v>48.722999999999999</c:v>
                </c:pt>
                <c:pt idx="2769">
                  <c:v>48.722999999999999</c:v>
                </c:pt>
                <c:pt idx="2770">
                  <c:v>48.723999999999997</c:v>
                </c:pt>
                <c:pt idx="2771">
                  <c:v>48.722999999999999</c:v>
                </c:pt>
                <c:pt idx="2772">
                  <c:v>48.723999999999997</c:v>
                </c:pt>
                <c:pt idx="2773">
                  <c:v>48.725000000000001</c:v>
                </c:pt>
                <c:pt idx="2774">
                  <c:v>48.722999999999999</c:v>
                </c:pt>
                <c:pt idx="2775">
                  <c:v>48.722999999999999</c:v>
                </c:pt>
                <c:pt idx="2776">
                  <c:v>48.722999999999999</c:v>
                </c:pt>
                <c:pt idx="2777">
                  <c:v>48.722999999999999</c:v>
                </c:pt>
                <c:pt idx="2778">
                  <c:v>48.722999999999999</c:v>
                </c:pt>
                <c:pt idx="2779">
                  <c:v>48.722999999999999</c:v>
                </c:pt>
                <c:pt idx="2780">
                  <c:v>48.722999999999999</c:v>
                </c:pt>
                <c:pt idx="2781">
                  <c:v>48.722999999999999</c:v>
                </c:pt>
                <c:pt idx="2782">
                  <c:v>48.722999999999999</c:v>
                </c:pt>
                <c:pt idx="2783">
                  <c:v>48.722999999999999</c:v>
                </c:pt>
                <c:pt idx="2784">
                  <c:v>48.722999999999999</c:v>
                </c:pt>
                <c:pt idx="2785">
                  <c:v>48.722999999999999</c:v>
                </c:pt>
                <c:pt idx="2786">
                  <c:v>48.722999999999999</c:v>
                </c:pt>
                <c:pt idx="2787">
                  <c:v>48.722999999999999</c:v>
                </c:pt>
                <c:pt idx="2788">
                  <c:v>48.722000000000001</c:v>
                </c:pt>
                <c:pt idx="2789">
                  <c:v>48.722999999999999</c:v>
                </c:pt>
                <c:pt idx="2790">
                  <c:v>48.722999999999999</c:v>
                </c:pt>
                <c:pt idx="2791">
                  <c:v>48.722000000000001</c:v>
                </c:pt>
                <c:pt idx="2792">
                  <c:v>48.722999999999999</c:v>
                </c:pt>
                <c:pt idx="2793">
                  <c:v>48.722999999999999</c:v>
                </c:pt>
                <c:pt idx="2794">
                  <c:v>48.722000000000001</c:v>
                </c:pt>
                <c:pt idx="2795">
                  <c:v>48.722000000000001</c:v>
                </c:pt>
                <c:pt idx="2796">
                  <c:v>48.722999999999999</c:v>
                </c:pt>
                <c:pt idx="2797">
                  <c:v>48.722000000000001</c:v>
                </c:pt>
                <c:pt idx="2798">
                  <c:v>48.722999999999999</c:v>
                </c:pt>
                <c:pt idx="2799">
                  <c:v>48.722000000000001</c:v>
                </c:pt>
                <c:pt idx="2800">
                  <c:v>48.722999999999999</c:v>
                </c:pt>
                <c:pt idx="2801">
                  <c:v>48.722000000000001</c:v>
                </c:pt>
                <c:pt idx="2802">
                  <c:v>48.722000000000001</c:v>
                </c:pt>
                <c:pt idx="2803">
                  <c:v>48.722000000000001</c:v>
                </c:pt>
                <c:pt idx="2804">
                  <c:v>48.722999999999999</c:v>
                </c:pt>
                <c:pt idx="2805">
                  <c:v>48.722000000000001</c:v>
                </c:pt>
                <c:pt idx="2806">
                  <c:v>48.722000000000001</c:v>
                </c:pt>
                <c:pt idx="2807">
                  <c:v>48.722999999999999</c:v>
                </c:pt>
                <c:pt idx="2808">
                  <c:v>48.720999999999997</c:v>
                </c:pt>
                <c:pt idx="2809">
                  <c:v>48.722000000000001</c:v>
                </c:pt>
                <c:pt idx="2810">
                  <c:v>48.722000000000001</c:v>
                </c:pt>
                <c:pt idx="2811">
                  <c:v>48.722999999999999</c:v>
                </c:pt>
                <c:pt idx="2812">
                  <c:v>48.722000000000001</c:v>
                </c:pt>
                <c:pt idx="2813">
                  <c:v>48.722999999999999</c:v>
                </c:pt>
                <c:pt idx="2814">
                  <c:v>48.720999999999997</c:v>
                </c:pt>
                <c:pt idx="2815">
                  <c:v>48.722000000000001</c:v>
                </c:pt>
                <c:pt idx="2816">
                  <c:v>48.722000000000001</c:v>
                </c:pt>
                <c:pt idx="2817">
                  <c:v>48.720999999999997</c:v>
                </c:pt>
                <c:pt idx="2818">
                  <c:v>48.722000000000001</c:v>
                </c:pt>
                <c:pt idx="2819">
                  <c:v>48.720999999999997</c:v>
                </c:pt>
                <c:pt idx="2820">
                  <c:v>48.722000000000001</c:v>
                </c:pt>
                <c:pt idx="2821">
                  <c:v>48.72</c:v>
                </c:pt>
                <c:pt idx="2822">
                  <c:v>48.72</c:v>
                </c:pt>
                <c:pt idx="2823">
                  <c:v>48.720999999999997</c:v>
                </c:pt>
                <c:pt idx="2824">
                  <c:v>48.722000000000001</c:v>
                </c:pt>
                <c:pt idx="2825">
                  <c:v>48.720999999999997</c:v>
                </c:pt>
                <c:pt idx="2826">
                  <c:v>48.720999999999997</c:v>
                </c:pt>
                <c:pt idx="2827">
                  <c:v>48.72</c:v>
                </c:pt>
                <c:pt idx="2828">
                  <c:v>48.720999999999997</c:v>
                </c:pt>
                <c:pt idx="2829">
                  <c:v>48.72</c:v>
                </c:pt>
                <c:pt idx="2830">
                  <c:v>48.719000000000001</c:v>
                </c:pt>
                <c:pt idx="2831">
                  <c:v>48.72</c:v>
                </c:pt>
                <c:pt idx="2832">
                  <c:v>48.720999999999997</c:v>
                </c:pt>
                <c:pt idx="2833">
                  <c:v>48.720999999999997</c:v>
                </c:pt>
                <c:pt idx="2834">
                  <c:v>48.72</c:v>
                </c:pt>
                <c:pt idx="2835">
                  <c:v>48.72</c:v>
                </c:pt>
                <c:pt idx="2836">
                  <c:v>48.720999999999997</c:v>
                </c:pt>
                <c:pt idx="2837">
                  <c:v>48.72</c:v>
                </c:pt>
                <c:pt idx="2838">
                  <c:v>48.720999999999997</c:v>
                </c:pt>
                <c:pt idx="2839">
                  <c:v>48.719000000000001</c:v>
                </c:pt>
                <c:pt idx="2840">
                  <c:v>48.722000000000001</c:v>
                </c:pt>
                <c:pt idx="2841">
                  <c:v>48.72</c:v>
                </c:pt>
                <c:pt idx="2842">
                  <c:v>48.72</c:v>
                </c:pt>
                <c:pt idx="2843">
                  <c:v>48.719000000000001</c:v>
                </c:pt>
                <c:pt idx="2844">
                  <c:v>48.72</c:v>
                </c:pt>
                <c:pt idx="2845">
                  <c:v>48.719000000000001</c:v>
                </c:pt>
                <c:pt idx="2846">
                  <c:v>48.72</c:v>
                </c:pt>
                <c:pt idx="2847">
                  <c:v>48.72</c:v>
                </c:pt>
                <c:pt idx="2848">
                  <c:v>48.72</c:v>
                </c:pt>
                <c:pt idx="2849">
                  <c:v>48.72</c:v>
                </c:pt>
                <c:pt idx="2850">
                  <c:v>48.720999999999997</c:v>
                </c:pt>
                <c:pt idx="2851">
                  <c:v>48.719000000000001</c:v>
                </c:pt>
                <c:pt idx="2852">
                  <c:v>48.72</c:v>
                </c:pt>
                <c:pt idx="2853">
                  <c:v>48.72</c:v>
                </c:pt>
                <c:pt idx="2854">
                  <c:v>48.719000000000001</c:v>
                </c:pt>
                <c:pt idx="2855">
                  <c:v>48.72</c:v>
                </c:pt>
                <c:pt idx="2856">
                  <c:v>48.72</c:v>
                </c:pt>
                <c:pt idx="2857">
                  <c:v>48.719000000000001</c:v>
                </c:pt>
                <c:pt idx="2858">
                  <c:v>48.72</c:v>
                </c:pt>
                <c:pt idx="2859">
                  <c:v>48.718000000000004</c:v>
                </c:pt>
                <c:pt idx="2860">
                  <c:v>48.718000000000004</c:v>
                </c:pt>
                <c:pt idx="2861">
                  <c:v>48.718000000000004</c:v>
                </c:pt>
                <c:pt idx="2862">
                  <c:v>48.716999999999999</c:v>
                </c:pt>
                <c:pt idx="2863">
                  <c:v>48.718000000000004</c:v>
                </c:pt>
                <c:pt idx="2864">
                  <c:v>48.718000000000004</c:v>
                </c:pt>
                <c:pt idx="2865">
                  <c:v>48.718000000000004</c:v>
                </c:pt>
                <c:pt idx="2866">
                  <c:v>48.719000000000001</c:v>
                </c:pt>
                <c:pt idx="2867">
                  <c:v>48.716999999999999</c:v>
                </c:pt>
                <c:pt idx="2868">
                  <c:v>48.719000000000001</c:v>
                </c:pt>
                <c:pt idx="2869">
                  <c:v>48.718000000000004</c:v>
                </c:pt>
                <c:pt idx="2870">
                  <c:v>48.716999999999999</c:v>
                </c:pt>
                <c:pt idx="2871">
                  <c:v>48.72</c:v>
                </c:pt>
                <c:pt idx="2872">
                  <c:v>48.718000000000004</c:v>
                </c:pt>
                <c:pt idx="2873">
                  <c:v>48.716999999999999</c:v>
                </c:pt>
                <c:pt idx="2874">
                  <c:v>48.719000000000001</c:v>
                </c:pt>
                <c:pt idx="2875">
                  <c:v>48.716999999999999</c:v>
                </c:pt>
                <c:pt idx="2876">
                  <c:v>48.716999999999999</c:v>
                </c:pt>
                <c:pt idx="2877">
                  <c:v>48.716000000000001</c:v>
                </c:pt>
                <c:pt idx="2878">
                  <c:v>48.716000000000001</c:v>
                </c:pt>
                <c:pt idx="2879">
                  <c:v>48.716000000000001</c:v>
                </c:pt>
                <c:pt idx="2880">
                  <c:v>48.716999999999999</c:v>
                </c:pt>
                <c:pt idx="2881">
                  <c:v>48.716000000000001</c:v>
                </c:pt>
                <c:pt idx="2882">
                  <c:v>48.716000000000001</c:v>
                </c:pt>
                <c:pt idx="2883">
                  <c:v>48.715000000000003</c:v>
                </c:pt>
                <c:pt idx="2884">
                  <c:v>48.716999999999999</c:v>
                </c:pt>
                <c:pt idx="2885">
                  <c:v>48.716000000000001</c:v>
                </c:pt>
                <c:pt idx="2886">
                  <c:v>48.716000000000001</c:v>
                </c:pt>
                <c:pt idx="2887">
                  <c:v>48.716999999999999</c:v>
                </c:pt>
                <c:pt idx="2888">
                  <c:v>48.716000000000001</c:v>
                </c:pt>
                <c:pt idx="2889">
                  <c:v>48.718000000000004</c:v>
                </c:pt>
                <c:pt idx="2890">
                  <c:v>48.716999999999999</c:v>
                </c:pt>
                <c:pt idx="2891">
                  <c:v>48.716999999999999</c:v>
                </c:pt>
                <c:pt idx="2892">
                  <c:v>48.716999999999999</c:v>
                </c:pt>
                <c:pt idx="2893">
                  <c:v>48.716000000000001</c:v>
                </c:pt>
                <c:pt idx="2894">
                  <c:v>48.716000000000001</c:v>
                </c:pt>
                <c:pt idx="2895">
                  <c:v>48.716000000000001</c:v>
                </c:pt>
                <c:pt idx="2896">
                  <c:v>48.713999999999999</c:v>
                </c:pt>
                <c:pt idx="2897">
                  <c:v>48.716000000000001</c:v>
                </c:pt>
                <c:pt idx="2898">
                  <c:v>48.716000000000001</c:v>
                </c:pt>
                <c:pt idx="2899">
                  <c:v>48.716000000000001</c:v>
                </c:pt>
                <c:pt idx="2900">
                  <c:v>48.716999999999999</c:v>
                </c:pt>
                <c:pt idx="2901">
                  <c:v>48.716999999999999</c:v>
                </c:pt>
                <c:pt idx="2902">
                  <c:v>48.716999999999999</c:v>
                </c:pt>
                <c:pt idx="2903">
                  <c:v>48.716000000000001</c:v>
                </c:pt>
                <c:pt idx="2904">
                  <c:v>48.716999999999999</c:v>
                </c:pt>
                <c:pt idx="2905">
                  <c:v>48.716999999999999</c:v>
                </c:pt>
                <c:pt idx="2906">
                  <c:v>48.716999999999999</c:v>
                </c:pt>
                <c:pt idx="2907">
                  <c:v>48.716000000000001</c:v>
                </c:pt>
                <c:pt idx="2908">
                  <c:v>48.716999999999999</c:v>
                </c:pt>
                <c:pt idx="2909">
                  <c:v>48.716000000000001</c:v>
                </c:pt>
                <c:pt idx="2910">
                  <c:v>48.713999999999999</c:v>
                </c:pt>
                <c:pt idx="2911">
                  <c:v>48.716000000000001</c:v>
                </c:pt>
                <c:pt idx="2912">
                  <c:v>48.716000000000001</c:v>
                </c:pt>
                <c:pt idx="2913">
                  <c:v>48.716000000000001</c:v>
                </c:pt>
                <c:pt idx="2914">
                  <c:v>48.716999999999999</c:v>
                </c:pt>
                <c:pt idx="2915">
                  <c:v>48.716999999999999</c:v>
                </c:pt>
                <c:pt idx="2916">
                  <c:v>48.715000000000003</c:v>
                </c:pt>
                <c:pt idx="2917">
                  <c:v>48.716000000000001</c:v>
                </c:pt>
                <c:pt idx="2918">
                  <c:v>48.716999999999999</c:v>
                </c:pt>
                <c:pt idx="2919">
                  <c:v>48.716999999999999</c:v>
                </c:pt>
                <c:pt idx="2920">
                  <c:v>48.716000000000001</c:v>
                </c:pt>
                <c:pt idx="2921">
                  <c:v>48.715000000000003</c:v>
                </c:pt>
                <c:pt idx="2922">
                  <c:v>48.716999999999999</c:v>
                </c:pt>
                <c:pt idx="2923">
                  <c:v>48.715000000000003</c:v>
                </c:pt>
                <c:pt idx="2924">
                  <c:v>48.715000000000003</c:v>
                </c:pt>
                <c:pt idx="2925">
                  <c:v>48.716999999999999</c:v>
                </c:pt>
                <c:pt idx="2926">
                  <c:v>48.716000000000001</c:v>
                </c:pt>
                <c:pt idx="2927">
                  <c:v>48.716000000000001</c:v>
                </c:pt>
                <c:pt idx="2928">
                  <c:v>48.716000000000001</c:v>
                </c:pt>
                <c:pt idx="2929">
                  <c:v>48.718000000000004</c:v>
                </c:pt>
                <c:pt idx="2930">
                  <c:v>48.72</c:v>
                </c:pt>
                <c:pt idx="2931">
                  <c:v>48.716999999999999</c:v>
                </c:pt>
                <c:pt idx="2932">
                  <c:v>48.715000000000003</c:v>
                </c:pt>
                <c:pt idx="2933">
                  <c:v>48.715000000000003</c:v>
                </c:pt>
                <c:pt idx="2934">
                  <c:v>48.715000000000003</c:v>
                </c:pt>
                <c:pt idx="2935">
                  <c:v>48.716999999999999</c:v>
                </c:pt>
                <c:pt idx="2936">
                  <c:v>48.716000000000001</c:v>
                </c:pt>
                <c:pt idx="2937">
                  <c:v>48.716000000000001</c:v>
                </c:pt>
                <c:pt idx="2938">
                  <c:v>48.715000000000003</c:v>
                </c:pt>
                <c:pt idx="2939">
                  <c:v>48.716999999999999</c:v>
                </c:pt>
                <c:pt idx="2940">
                  <c:v>48.722999999999999</c:v>
                </c:pt>
                <c:pt idx="2941">
                  <c:v>48.716999999999999</c:v>
                </c:pt>
                <c:pt idx="2942">
                  <c:v>48.716999999999999</c:v>
                </c:pt>
                <c:pt idx="2943">
                  <c:v>48.716000000000001</c:v>
                </c:pt>
                <c:pt idx="2944">
                  <c:v>48.716999999999999</c:v>
                </c:pt>
                <c:pt idx="2945">
                  <c:v>48.716000000000001</c:v>
                </c:pt>
                <c:pt idx="2946">
                  <c:v>48.719000000000001</c:v>
                </c:pt>
                <c:pt idx="2947">
                  <c:v>48.713000000000001</c:v>
                </c:pt>
                <c:pt idx="2948">
                  <c:v>48.713999999999999</c:v>
                </c:pt>
                <c:pt idx="2949">
                  <c:v>48.712000000000003</c:v>
                </c:pt>
                <c:pt idx="2950">
                  <c:v>48.713999999999999</c:v>
                </c:pt>
                <c:pt idx="2951">
                  <c:v>48.712000000000003</c:v>
                </c:pt>
                <c:pt idx="2952">
                  <c:v>48.716000000000001</c:v>
                </c:pt>
                <c:pt idx="2953">
                  <c:v>48.713000000000001</c:v>
                </c:pt>
                <c:pt idx="2954">
                  <c:v>48.710999999999999</c:v>
                </c:pt>
                <c:pt idx="2955">
                  <c:v>48.712000000000003</c:v>
                </c:pt>
                <c:pt idx="2956">
                  <c:v>48.713000000000001</c:v>
                </c:pt>
                <c:pt idx="2957">
                  <c:v>48.698</c:v>
                </c:pt>
                <c:pt idx="2958">
                  <c:v>48.713000000000001</c:v>
                </c:pt>
                <c:pt idx="2959">
                  <c:v>48.710999999999999</c:v>
                </c:pt>
                <c:pt idx="2960">
                  <c:v>48.710999999999999</c:v>
                </c:pt>
                <c:pt idx="2961">
                  <c:v>48.712000000000003</c:v>
                </c:pt>
                <c:pt idx="2962">
                  <c:v>48.716000000000001</c:v>
                </c:pt>
                <c:pt idx="2963">
                  <c:v>48.712000000000003</c:v>
                </c:pt>
                <c:pt idx="2964">
                  <c:v>48.713000000000001</c:v>
                </c:pt>
                <c:pt idx="2965">
                  <c:v>48.712000000000003</c:v>
                </c:pt>
                <c:pt idx="2966">
                  <c:v>48.713999999999999</c:v>
                </c:pt>
                <c:pt idx="2967">
                  <c:v>48.710999999999999</c:v>
                </c:pt>
                <c:pt idx="2968">
                  <c:v>48.713999999999999</c:v>
                </c:pt>
                <c:pt idx="2969">
                  <c:v>48.710999999999999</c:v>
                </c:pt>
                <c:pt idx="2970">
                  <c:v>48.71</c:v>
                </c:pt>
                <c:pt idx="2971">
                  <c:v>48.712000000000003</c:v>
                </c:pt>
                <c:pt idx="2972">
                  <c:v>48.712000000000003</c:v>
                </c:pt>
                <c:pt idx="2973">
                  <c:v>48.713999999999999</c:v>
                </c:pt>
                <c:pt idx="2974">
                  <c:v>48.713000000000001</c:v>
                </c:pt>
                <c:pt idx="2975">
                  <c:v>48.709000000000003</c:v>
                </c:pt>
                <c:pt idx="2976">
                  <c:v>48.712000000000003</c:v>
                </c:pt>
                <c:pt idx="2977">
                  <c:v>48.712000000000003</c:v>
                </c:pt>
                <c:pt idx="2978">
                  <c:v>48.710999999999999</c:v>
                </c:pt>
                <c:pt idx="2979">
                  <c:v>48.710999999999999</c:v>
                </c:pt>
                <c:pt idx="2980">
                  <c:v>48.712000000000003</c:v>
                </c:pt>
                <c:pt idx="2981">
                  <c:v>48.712000000000003</c:v>
                </c:pt>
                <c:pt idx="2982">
                  <c:v>48.713999999999999</c:v>
                </c:pt>
                <c:pt idx="2983">
                  <c:v>48.712000000000003</c:v>
                </c:pt>
                <c:pt idx="2984">
                  <c:v>48.710999999999999</c:v>
                </c:pt>
                <c:pt idx="2985">
                  <c:v>48.712000000000003</c:v>
                </c:pt>
                <c:pt idx="2986">
                  <c:v>48.710999999999999</c:v>
                </c:pt>
                <c:pt idx="2987">
                  <c:v>48.709000000000003</c:v>
                </c:pt>
                <c:pt idx="2988">
                  <c:v>48.712000000000003</c:v>
                </c:pt>
                <c:pt idx="2989">
                  <c:v>48.712000000000003</c:v>
                </c:pt>
                <c:pt idx="2990">
                  <c:v>48.712000000000003</c:v>
                </c:pt>
                <c:pt idx="2991">
                  <c:v>48.710999999999999</c:v>
                </c:pt>
                <c:pt idx="2992">
                  <c:v>48.709000000000003</c:v>
                </c:pt>
                <c:pt idx="2993">
                  <c:v>48.706000000000003</c:v>
                </c:pt>
                <c:pt idx="2994">
                  <c:v>48.712000000000003</c:v>
                </c:pt>
                <c:pt idx="2995">
                  <c:v>48.713000000000001</c:v>
                </c:pt>
                <c:pt idx="2996">
                  <c:v>48.704999999999998</c:v>
                </c:pt>
                <c:pt idx="2997">
                  <c:v>48.712000000000003</c:v>
                </c:pt>
                <c:pt idx="2998">
                  <c:v>48.710999999999999</c:v>
                </c:pt>
                <c:pt idx="2999">
                  <c:v>48.712000000000003</c:v>
                </c:pt>
                <c:pt idx="3000">
                  <c:v>48.709000000000003</c:v>
                </c:pt>
                <c:pt idx="3001">
                  <c:v>48.713000000000001</c:v>
                </c:pt>
                <c:pt idx="3002">
                  <c:v>48.710999999999999</c:v>
                </c:pt>
                <c:pt idx="3003">
                  <c:v>48.716000000000001</c:v>
                </c:pt>
                <c:pt idx="3004">
                  <c:v>48.709000000000003</c:v>
                </c:pt>
                <c:pt idx="3005">
                  <c:v>48.709000000000003</c:v>
                </c:pt>
                <c:pt idx="3006">
                  <c:v>48.709000000000003</c:v>
                </c:pt>
                <c:pt idx="3007">
                  <c:v>48.710999999999999</c:v>
                </c:pt>
                <c:pt idx="3008">
                  <c:v>48.709000000000003</c:v>
                </c:pt>
                <c:pt idx="3009">
                  <c:v>48.712000000000003</c:v>
                </c:pt>
                <c:pt idx="3010">
                  <c:v>48.71</c:v>
                </c:pt>
                <c:pt idx="3011">
                  <c:v>48.710999999999999</c:v>
                </c:pt>
                <c:pt idx="3012">
                  <c:v>48.71</c:v>
                </c:pt>
                <c:pt idx="3013">
                  <c:v>48.71</c:v>
                </c:pt>
                <c:pt idx="3014">
                  <c:v>48.707000000000001</c:v>
                </c:pt>
                <c:pt idx="3015">
                  <c:v>48.710999999999999</c:v>
                </c:pt>
                <c:pt idx="3016">
                  <c:v>48.709000000000003</c:v>
                </c:pt>
                <c:pt idx="3017">
                  <c:v>48.709000000000003</c:v>
                </c:pt>
                <c:pt idx="3018">
                  <c:v>48.710999999999999</c:v>
                </c:pt>
                <c:pt idx="3019">
                  <c:v>48.71</c:v>
                </c:pt>
                <c:pt idx="3020">
                  <c:v>48.710999999999999</c:v>
                </c:pt>
                <c:pt idx="3021">
                  <c:v>48.710999999999999</c:v>
                </c:pt>
                <c:pt idx="3022">
                  <c:v>48.707999999999998</c:v>
                </c:pt>
                <c:pt idx="3023">
                  <c:v>48.712000000000003</c:v>
                </c:pt>
                <c:pt idx="3024">
                  <c:v>48.712000000000003</c:v>
                </c:pt>
                <c:pt idx="3025">
                  <c:v>48.713999999999999</c:v>
                </c:pt>
                <c:pt idx="3026">
                  <c:v>48.709000000000003</c:v>
                </c:pt>
                <c:pt idx="3027">
                  <c:v>48.71</c:v>
                </c:pt>
                <c:pt idx="3028">
                  <c:v>48.710999999999999</c:v>
                </c:pt>
                <c:pt idx="3029">
                  <c:v>48.709000000000003</c:v>
                </c:pt>
                <c:pt idx="3030">
                  <c:v>48.706000000000003</c:v>
                </c:pt>
                <c:pt idx="3031">
                  <c:v>48.71</c:v>
                </c:pt>
                <c:pt idx="3032">
                  <c:v>48.707999999999998</c:v>
                </c:pt>
                <c:pt idx="3033">
                  <c:v>48.709000000000003</c:v>
                </c:pt>
                <c:pt idx="3034">
                  <c:v>48.709000000000003</c:v>
                </c:pt>
                <c:pt idx="3035">
                  <c:v>48.709000000000003</c:v>
                </c:pt>
                <c:pt idx="3036">
                  <c:v>48.710999999999999</c:v>
                </c:pt>
                <c:pt idx="3037">
                  <c:v>48.707999999999998</c:v>
                </c:pt>
                <c:pt idx="3038">
                  <c:v>48.71</c:v>
                </c:pt>
                <c:pt idx="3039">
                  <c:v>48.710999999999999</c:v>
                </c:pt>
                <c:pt idx="3040">
                  <c:v>48.707999999999998</c:v>
                </c:pt>
                <c:pt idx="3041">
                  <c:v>48.713999999999999</c:v>
                </c:pt>
                <c:pt idx="3042">
                  <c:v>48.706000000000003</c:v>
                </c:pt>
                <c:pt idx="3043">
                  <c:v>48.707999999999998</c:v>
                </c:pt>
                <c:pt idx="3044">
                  <c:v>48.71</c:v>
                </c:pt>
                <c:pt idx="3045">
                  <c:v>48.707999999999998</c:v>
                </c:pt>
                <c:pt idx="3046">
                  <c:v>48.709000000000003</c:v>
                </c:pt>
                <c:pt idx="3047">
                  <c:v>48.71</c:v>
                </c:pt>
                <c:pt idx="3048">
                  <c:v>48.709000000000003</c:v>
                </c:pt>
                <c:pt idx="3049">
                  <c:v>48.709000000000003</c:v>
                </c:pt>
                <c:pt idx="3050">
                  <c:v>48.709000000000003</c:v>
                </c:pt>
                <c:pt idx="3051">
                  <c:v>48.709000000000003</c:v>
                </c:pt>
                <c:pt idx="3052">
                  <c:v>48.709000000000003</c:v>
                </c:pt>
                <c:pt idx="3053">
                  <c:v>48.707999999999998</c:v>
                </c:pt>
                <c:pt idx="3054">
                  <c:v>48.709000000000003</c:v>
                </c:pt>
                <c:pt idx="3055">
                  <c:v>48.707000000000001</c:v>
                </c:pt>
                <c:pt idx="3056">
                  <c:v>48.704000000000001</c:v>
                </c:pt>
                <c:pt idx="3057">
                  <c:v>48.706000000000003</c:v>
                </c:pt>
                <c:pt idx="3058">
                  <c:v>48.706000000000003</c:v>
                </c:pt>
                <c:pt idx="3059">
                  <c:v>48.707000000000001</c:v>
                </c:pt>
                <c:pt idx="3060">
                  <c:v>48.704999999999998</c:v>
                </c:pt>
                <c:pt idx="3061">
                  <c:v>48.704000000000001</c:v>
                </c:pt>
                <c:pt idx="3062">
                  <c:v>48.704000000000001</c:v>
                </c:pt>
                <c:pt idx="3063">
                  <c:v>48.707000000000001</c:v>
                </c:pt>
                <c:pt idx="3064">
                  <c:v>48.707000000000001</c:v>
                </c:pt>
                <c:pt idx="3065">
                  <c:v>48.707000000000001</c:v>
                </c:pt>
                <c:pt idx="3066">
                  <c:v>48.703000000000003</c:v>
                </c:pt>
                <c:pt idx="3067">
                  <c:v>48.704999999999998</c:v>
                </c:pt>
                <c:pt idx="3068">
                  <c:v>48.707000000000001</c:v>
                </c:pt>
                <c:pt idx="3069">
                  <c:v>48.704999999999998</c:v>
                </c:pt>
                <c:pt idx="3070">
                  <c:v>48.71</c:v>
                </c:pt>
                <c:pt idx="3071">
                  <c:v>48.701000000000001</c:v>
                </c:pt>
                <c:pt idx="3072">
                  <c:v>48.707999999999998</c:v>
                </c:pt>
                <c:pt idx="3073">
                  <c:v>48.704000000000001</c:v>
                </c:pt>
                <c:pt idx="3074">
                  <c:v>48.706000000000003</c:v>
                </c:pt>
                <c:pt idx="3075">
                  <c:v>48.709000000000003</c:v>
                </c:pt>
                <c:pt idx="3076">
                  <c:v>48.707000000000001</c:v>
                </c:pt>
                <c:pt idx="3077">
                  <c:v>48.704000000000001</c:v>
                </c:pt>
                <c:pt idx="3078">
                  <c:v>48.706000000000003</c:v>
                </c:pt>
                <c:pt idx="3079">
                  <c:v>48.712000000000003</c:v>
                </c:pt>
                <c:pt idx="3080">
                  <c:v>48.707000000000001</c:v>
                </c:pt>
                <c:pt idx="3081">
                  <c:v>48.707999999999998</c:v>
                </c:pt>
                <c:pt idx="3082">
                  <c:v>48.706000000000003</c:v>
                </c:pt>
                <c:pt idx="3083">
                  <c:v>48.704999999999998</c:v>
                </c:pt>
                <c:pt idx="3084">
                  <c:v>48.704999999999998</c:v>
                </c:pt>
                <c:pt idx="3085">
                  <c:v>48.701000000000001</c:v>
                </c:pt>
                <c:pt idx="3086">
                  <c:v>48.706000000000003</c:v>
                </c:pt>
                <c:pt idx="3087">
                  <c:v>48.706000000000003</c:v>
                </c:pt>
                <c:pt idx="3088">
                  <c:v>48.701999999999998</c:v>
                </c:pt>
                <c:pt idx="3089">
                  <c:v>48.701999999999998</c:v>
                </c:pt>
                <c:pt idx="3090">
                  <c:v>48.704000000000001</c:v>
                </c:pt>
                <c:pt idx="3091">
                  <c:v>48.704999999999998</c:v>
                </c:pt>
                <c:pt idx="3092">
                  <c:v>48.704000000000001</c:v>
                </c:pt>
                <c:pt idx="3093">
                  <c:v>48.703000000000003</c:v>
                </c:pt>
                <c:pt idx="3094">
                  <c:v>48.704999999999998</c:v>
                </c:pt>
                <c:pt idx="3095">
                  <c:v>48.704999999999998</c:v>
                </c:pt>
                <c:pt idx="3096">
                  <c:v>48.704000000000001</c:v>
                </c:pt>
                <c:pt idx="3097">
                  <c:v>48.706000000000003</c:v>
                </c:pt>
                <c:pt idx="3098">
                  <c:v>48.707000000000001</c:v>
                </c:pt>
                <c:pt idx="3099">
                  <c:v>48.704000000000001</c:v>
                </c:pt>
                <c:pt idx="3100">
                  <c:v>48.701999999999998</c:v>
                </c:pt>
                <c:pt idx="3101">
                  <c:v>48.706000000000003</c:v>
                </c:pt>
                <c:pt idx="3102">
                  <c:v>48.704000000000001</c:v>
                </c:pt>
                <c:pt idx="3103">
                  <c:v>48.704999999999998</c:v>
                </c:pt>
                <c:pt idx="3104">
                  <c:v>48.704000000000001</c:v>
                </c:pt>
                <c:pt idx="3105">
                  <c:v>48.703000000000003</c:v>
                </c:pt>
                <c:pt idx="3106">
                  <c:v>48.706000000000003</c:v>
                </c:pt>
                <c:pt idx="3107">
                  <c:v>48.707000000000001</c:v>
                </c:pt>
                <c:pt idx="3108">
                  <c:v>48.704000000000001</c:v>
                </c:pt>
                <c:pt idx="3109">
                  <c:v>48.706000000000003</c:v>
                </c:pt>
                <c:pt idx="3110">
                  <c:v>48.704000000000001</c:v>
                </c:pt>
                <c:pt idx="3111">
                  <c:v>48.704000000000001</c:v>
                </c:pt>
                <c:pt idx="3112">
                  <c:v>48.703000000000003</c:v>
                </c:pt>
                <c:pt idx="3113">
                  <c:v>48.704999999999998</c:v>
                </c:pt>
                <c:pt idx="3114">
                  <c:v>48.703000000000003</c:v>
                </c:pt>
                <c:pt idx="3115">
                  <c:v>48.704000000000001</c:v>
                </c:pt>
                <c:pt idx="3116">
                  <c:v>48.704000000000001</c:v>
                </c:pt>
                <c:pt idx="3117">
                  <c:v>48.704000000000001</c:v>
                </c:pt>
                <c:pt idx="3118">
                  <c:v>48.706000000000003</c:v>
                </c:pt>
                <c:pt idx="3119">
                  <c:v>48.704000000000001</c:v>
                </c:pt>
                <c:pt idx="3120">
                  <c:v>48.703000000000003</c:v>
                </c:pt>
                <c:pt idx="3121">
                  <c:v>48.703000000000003</c:v>
                </c:pt>
                <c:pt idx="3122">
                  <c:v>48.706000000000003</c:v>
                </c:pt>
                <c:pt idx="3123">
                  <c:v>48.701999999999998</c:v>
                </c:pt>
                <c:pt idx="3124">
                  <c:v>48.704000000000001</c:v>
                </c:pt>
                <c:pt idx="3125">
                  <c:v>48.704999999999998</c:v>
                </c:pt>
                <c:pt idx="3126">
                  <c:v>48.701999999999998</c:v>
                </c:pt>
                <c:pt idx="3127">
                  <c:v>48.701999999999998</c:v>
                </c:pt>
                <c:pt idx="3128">
                  <c:v>48.706000000000003</c:v>
                </c:pt>
                <c:pt idx="3129">
                  <c:v>48.703000000000003</c:v>
                </c:pt>
                <c:pt idx="3130">
                  <c:v>48.698999999999998</c:v>
                </c:pt>
                <c:pt idx="3131">
                  <c:v>48.704999999999998</c:v>
                </c:pt>
                <c:pt idx="3132">
                  <c:v>48.704000000000001</c:v>
                </c:pt>
                <c:pt idx="3133">
                  <c:v>48.706000000000003</c:v>
                </c:pt>
                <c:pt idx="3134">
                  <c:v>48.704000000000001</c:v>
                </c:pt>
                <c:pt idx="3135">
                  <c:v>48.701999999999998</c:v>
                </c:pt>
                <c:pt idx="3136">
                  <c:v>48.703000000000003</c:v>
                </c:pt>
                <c:pt idx="3137">
                  <c:v>48.704000000000001</c:v>
                </c:pt>
                <c:pt idx="3138">
                  <c:v>48.701999999999998</c:v>
                </c:pt>
                <c:pt idx="3139">
                  <c:v>48.701999999999998</c:v>
                </c:pt>
                <c:pt idx="3140">
                  <c:v>48.704000000000001</c:v>
                </c:pt>
                <c:pt idx="3141">
                  <c:v>48.707999999999998</c:v>
                </c:pt>
                <c:pt idx="3142">
                  <c:v>48.701999999999998</c:v>
                </c:pt>
                <c:pt idx="3143">
                  <c:v>48.704000000000001</c:v>
                </c:pt>
                <c:pt idx="3144">
                  <c:v>48.703000000000003</c:v>
                </c:pt>
                <c:pt idx="3145">
                  <c:v>48.704000000000001</c:v>
                </c:pt>
                <c:pt idx="3146">
                  <c:v>48.703000000000003</c:v>
                </c:pt>
                <c:pt idx="3147">
                  <c:v>48.701000000000001</c:v>
                </c:pt>
                <c:pt idx="3148">
                  <c:v>48.704000000000001</c:v>
                </c:pt>
                <c:pt idx="3149">
                  <c:v>48.706000000000003</c:v>
                </c:pt>
                <c:pt idx="3150">
                  <c:v>48.701999999999998</c:v>
                </c:pt>
                <c:pt idx="3151">
                  <c:v>48.701999999999998</c:v>
                </c:pt>
                <c:pt idx="3152">
                  <c:v>48.703000000000003</c:v>
                </c:pt>
                <c:pt idx="3153">
                  <c:v>48.704999999999998</c:v>
                </c:pt>
                <c:pt idx="3154">
                  <c:v>48.7</c:v>
                </c:pt>
                <c:pt idx="3155">
                  <c:v>48.704000000000001</c:v>
                </c:pt>
                <c:pt idx="3156">
                  <c:v>48.701000000000001</c:v>
                </c:pt>
                <c:pt idx="3157">
                  <c:v>48.701999999999998</c:v>
                </c:pt>
                <c:pt idx="3158">
                  <c:v>48.704000000000001</c:v>
                </c:pt>
                <c:pt idx="3159">
                  <c:v>48.701000000000001</c:v>
                </c:pt>
                <c:pt idx="3160">
                  <c:v>48.706000000000003</c:v>
                </c:pt>
                <c:pt idx="3161">
                  <c:v>48.704000000000001</c:v>
                </c:pt>
                <c:pt idx="3162">
                  <c:v>48.701999999999998</c:v>
                </c:pt>
                <c:pt idx="3163">
                  <c:v>48.701000000000001</c:v>
                </c:pt>
                <c:pt idx="3164">
                  <c:v>48.707000000000001</c:v>
                </c:pt>
                <c:pt idx="3165">
                  <c:v>48.703000000000003</c:v>
                </c:pt>
                <c:pt idx="3166">
                  <c:v>48.704999999999998</c:v>
                </c:pt>
                <c:pt idx="3167">
                  <c:v>48.701000000000001</c:v>
                </c:pt>
                <c:pt idx="3168">
                  <c:v>48.701000000000001</c:v>
                </c:pt>
                <c:pt idx="3169">
                  <c:v>48.701000000000001</c:v>
                </c:pt>
                <c:pt idx="3170">
                  <c:v>48.701999999999998</c:v>
                </c:pt>
                <c:pt idx="3171">
                  <c:v>48.7</c:v>
                </c:pt>
                <c:pt idx="3172">
                  <c:v>48.695</c:v>
                </c:pt>
                <c:pt idx="3173">
                  <c:v>48.7</c:v>
                </c:pt>
                <c:pt idx="3174">
                  <c:v>48.701999999999998</c:v>
                </c:pt>
                <c:pt idx="3175">
                  <c:v>48.701000000000001</c:v>
                </c:pt>
                <c:pt idx="3176">
                  <c:v>48.69</c:v>
                </c:pt>
                <c:pt idx="3177">
                  <c:v>48.701000000000001</c:v>
                </c:pt>
                <c:pt idx="3178">
                  <c:v>48.697000000000003</c:v>
                </c:pt>
                <c:pt idx="3179">
                  <c:v>48.701999999999998</c:v>
                </c:pt>
                <c:pt idx="3180">
                  <c:v>48.7</c:v>
                </c:pt>
                <c:pt idx="3181">
                  <c:v>48.697000000000003</c:v>
                </c:pt>
                <c:pt idx="3182">
                  <c:v>48.7</c:v>
                </c:pt>
                <c:pt idx="3183">
                  <c:v>48.697000000000003</c:v>
                </c:pt>
                <c:pt idx="3184">
                  <c:v>48.698</c:v>
                </c:pt>
                <c:pt idx="3185">
                  <c:v>48.7</c:v>
                </c:pt>
                <c:pt idx="3186">
                  <c:v>48.698</c:v>
                </c:pt>
                <c:pt idx="3187">
                  <c:v>48.7</c:v>
                </c:pt>
                <c:pt idx="3188">
                  <c:v>48.7</c:v>
                </c:pt>
                <c:pt idx="3189">
                  <c:v>48.701000000000001</c:v>
                </c:pt>
                <c:pt idx="3190">
                  <c:v>48.697000000000003</c:v>
                </c:pt>
                <c:pt idx="3191">
                  <c:v>48.698</c:v>
                </c:pt>
                <c:pt idx="3192">
                  <c:v>48.698</c:v>
                </c:pt>
                <c:pt idx="3193">
                  <c:v>48.698999999999998</c:v>
                </c:pt>
                <c:pt idx="3194">
                  <c:v>48.695</c:v>
                </c:pt>
                <c:pt idx="3195">
                  <c:v>48.698</c:v>
                </c:pt>
                <c:pt idx="3196">
                  <c:v>48.697000000000003</c:v>
                </c:pt>
                <c:pt idx="3197">
                  <c:v>48.695999999999998</c:v>
                </c:pt>
                <c:pt idx="3198">
                  <c:v>48.698999999999998</c:v>
                </c:pt>
                <c:pt idx="3199">
                  <c:v>48.695999999999998</c:v>
                </c:pt>
                <c:pt idx="3200">
                  <c:v>48.695999999999998</c:v>
                </c:pt>
                <c:pt idx="3201">
                  <c:v>48.695999999999998</c:v>
                </c:pt>
                <c:pt idx="3202">
                  <c:v>48.697000000000003</c:v>
                </c:pt>
                <c:pt idx="3203">
                  <c:v>48.697000000000003</c:v>
                </c:pt>
                <c:pt idx="3204">
                  <c:v>48.692999999999998</c:v>
                </c:pt>
                <c:pt idx="3205">
                  <c:v>48.701000000000001</c:v>
                </c:pt>
                <c:pt idx="3206">
                  <c:v>48.698</c:v>
                </c:pt>
                <c:pt idx="3207">
                  <c:v>48.695999999999998</c:v>
                </c:pt>
                <c:pt idx="3208">
                  <c:v>48.7</c:v>
                </c:pt>
                <c:pt idx="3209">
                  <c:v>48.695</c:v>
                </c:pt>
                <c:pt idx="3210">
                  <c:v>48.695999999999998</c:v>
                </c:pt>
                <c:pt idx="3211">
                  <c:v>48.697000000000003</c:v>
                </c:pt>
                <c:pt idx="3212">
                  <c:v>48.695999999999998</c:v>
                </c:pt>
                <c:pt idx="3213">
                  <c:v>48.695999999999998</c:v>
                </c:pt>
                <c:pt idx="3214">
                  <c:v>48.695999999999998</c:v>
                </c:pt>
                <c:pt idx="3215">
                  <c:v>48.694000000000003</c:v>
                </c:pt>
                <c:pt idx="3216">
                  <c:v>48.695</c:v>
                </c:pt>
                <c:pt idx="3217">
                  <c:v>48.694000000000003</c:v>
                </c:pt>
                <c:pt idx="3218">
                  <c:v>48.697000000000003</c:v>
                </c:pt>
                <c:pt idx="3219">
                  <c:v>48.692</c:v>
                </c:pt>
                <c:pt idx="3220">
                  <c:v>48.694000000000003</c:v>
                </c:pt>
                <c:pt idx="3221">
                  <c:v>48.694000000000003</c:v>
                </c:pt>
                <c:pt idx="3222">
                  <c:v>48.695999999999998</c:v>
                </c:pt>
                <c:pt idx="3223">
                  <c:v>48.695</c:v>
                </c:pt>
                <c:pt idx="3224">
                  <c:v>48.692999999999998</c:v>
                </c:pt>
                <c:pt idx="3225">
                  <c:v>48.692999999999998</c:v>
                </c:pt>
                <c:pt idx="3226">
                  <c:v>48.694000000000003</c:v>
                </c:pt>
                <c:pt idx="3227">
                  <c:v>48.692999999999998</c:v>
                </c:pt>
                <c:pt idx="3228">
                  <c:v>48.695</c:v>
                </c:pt>
                <c:pt idx="3229">
                  <c:v>48.692999999999998</c:v>
                </c:pt>
                <c:pt idx="3230">
                  <c:v>48.695999999999998</c:v>
                </c:pt>
                <c:pt idx="3231">
                  <c:v>48.695</c:v>
                </c:pt>
                <c:pt idx="3232">
                  <c:v>48.69</c:v>
                </c:pt>
                <c:pt idx="3233">
                  <c:v>48.691000000000003</c:v>
                </c:pt>
                <c:pt idx="3234">
                  <c:v>48.692</c:v>
                </c:pt>
                <c:pt idx="3235">
                  <c:v>48.692</c:v>
                </c:pt>
                <c:pt idx="3236">
                  <c:v>48.692</c:v>
                </c:pt>
                <c:pt idx="3237">
                  <c:v>48.692999999999998</c:v>
                </c:pt>
                <c:pt idx="3238">
                  <c:v>48.692</c:v>
                </c:pt>
                <c:pt idx="3239">
                  <c:v>48.694000000000003</c:v>
                </c:pt>
                <c:pt idx="3240">
                  <c:v>48.686999999999998</c:v>
                </c:pt>
                <c:pt idx="3241">
                  <c:v>48.692999999999998</c:v>
                </c:pt>
                <c:pt idx="3242">
                  <c:v>48.692999999999998</c:v>
                </c:pt>
                <c:pt idx="3243">
                  <c:v>48.688000000000002</c:v>
                </c:pt>
                <c:pt idx="3244">
                  <c:v>48.692999999999998</c:v>
                </c:pt>
                <c:pt idx="3245">
                  <c:v>48.692</c:v>
                </c:pt>
                <c:pt idx="3246">
                  <c:v>48.691000000000003</c:v>
                </c:pt>
                <c:pt idx="3247">
                  <c:v>48.692999999999998</c:v>
                </c:pt>
                <c:pt idx="3248">
                  <c:v>48.692</c:v>
                </c:pt>
                <c:pt idx="3249">
                  <c:v>48.692</c:v>
                </c:pt>
                <c:pt idx="3250">
                  <c:v>48.691000000000003</c:v>
                </c:pt>
                <c:pt idx="3251">
                  <c:v>48.692</c:v>
                </c:pt>
                <c:pt idx="3252">
                  <c:v>48.692999999999998</c:v>
                </c:pt>
                <c:pt idx="3253">
                  <c:v>48.692999999999998</c:v>
                </c:pt>
                <c:pt idx="3254">
                  <c:v>48.694000000000003</c:v>
                </c:pt>
                <c:pt idx="3255">
                  <c:v>48.694000000000003</c:v>
                </c:pt>
                <c:pt idx="3256">
                  <c:v>48.692999999999998</c:v>
                </c:pt>
                <c:pt idx="3257">
                  <c:v>48.688000000000002</c:v>
                </c:pt>
                <c:pt idx="3258">
                  <c:v>48.69</c:v>
                </c:pt>
                <c:pt idx="3259">
                  <c:v>48.691000000000003</c:v>
                </c:pt>
                <c:pt idx="3260">
                  <c:v>48.692</c:v>
                </c:pt>
                <c:pt idx="3261">
                  <c:v>48.683999999999997</c:v>
                </c:pt>
                <c:pt idx="3262">
                  <c:v>48.691000000000003</c:v>
                </c:pt>
                <c:pt idx="3263">
                  <c:v>48.69</c:v>
                </c:pt>
                <c:pt idx="3264">
                  <c:v>48.69</c:v>
                </c:pt>
                <c:pt idx="3265">
                  <c:v>48.694000000000003</c:v>
                </c:pt>
                <c:pt idx="3266">
                  <c:v>48.69</c:v>
                </c:pt>
                <c:pt idx="3267">
                  <c:v>48.69</c:v>
                </c:pt>
                <c:pt idx="3268">
                  <c:v>48.691000000000003</c:v>
                </c:pt>
                <c:pt idx="3269">
                  <c:v>48.692</c:v>
                </c:pt>
                <c:pt idx="3270">
                  <c:v>48.69</c:v>
                </c:pt>
                <c:pt idx="3271">
                  <c:v>48.686999999999998</c:v>
                </c:pt>
                <c:pt idx="3272">
                  <c:v>48.691000000000003</c:v>
                </c:pt>
                <c:pt idx="3273">
                  <c:v>48.694000000000003</c:v>
                </c:pt>
                <c:pt idx="3274">
                  <c:v>48.691000000000003</c:v>
                </c:pt>
                <c:pt idx="3275">
                  <c:v>48.69</c:v>
                </c:pt>
                <c:pt idx="3276">
                  <c:v>48.689</c:v>
                </c:pt>
                <c:pt idx="3277">
                  <c:v>48.688000000000002</c:v>
                </c:pt>
                <c:pt idx="3278">
                  <c:v>48.686</c:v>
                </c:pt>
                <c:pt idx="3279">
                  <c:v>48.688000000000002</c:v>
                </c:pt>
                <c:pt idx="3280">
                  <c:v>48.69</c:v>
                </c:pt>
                <c:pt idx="3281">
                  <c:v>48.689</c:v>
                </c:pt>
                <c:pt idx="3282">
                  <c:v>48.688000000000002</c:v>
                </c:pt>
                <c:pt idx="3283">
                  <c:v>48.689</c:v>
                </c:pt>
                <c:pt idx="3284">
                  <c:v>48.688000000000002</c:v>
                </c:pt>
                <c:pt idx="3285">
                  <c:v>48.688000000000002</c:v>
                </c:pt>
                <c:pt idx="3286">
                  <c:v>48.689</c:v>
                </c:pt>
                <c:pt idx="3287">
                  <c:v>48.686999999999998</c:v>
                </c:pt>
                <c:pt idx="3288">
                  <c:v>48.688000000000002</c:v>
                </c:pt>
                <c:pt idx="3289">
                  <c:v>48.686</c:v>
                </c:pt>
                <c:pt idx="3290">
                  <c:v>48.686999999999998</c:v>
                </c:pt>
                <c:pt idx="3291">
                  <c:v>48.683999999999997</c:v>
                </c:pt>
                <c:pt idx="3292">
                  <c:v>48.686</c:v>
                </c:pt>
                <c:pt idx="3293">
                  <c:v>48.683999999999997</c:v>
                </c:pt>
                <c:pt idx="3294">
                  <c:v>48.689</c:v>
                </c:pt>
                <c:pt idx="3295">
                  <c:v>48.686</c:v>
                </c:pt>
                <c:pt idx="3296">
                  <c:v>48.686</c:v>
                </c:pt>
                <c:pt idx="3297">
                  <c:v>48.685000000000002</c:v>
                </c:pt>
                <c:pt idx="3298">
                  <c:v>48.685000000000002</c:v>
                </c:pt>
                <c:pt idx="3299">
                  <c:v>48.683</c:v>
                </c:pt>
                <c:pt idx="3300">
                  <c:v>48.685000000000002</c:v>
                </c:pt>
                <c:pt idx="3301">
                  <c:v>48.686</c:v>
                </c:pt>
                <c:pt idx="3302">
                  <c:v>48.682000000000002</c:v>
                </c:pt>
                <c:pt idx="3303">
                  <c:v>48.685000000000002</c:v>
                </c:pt>
                <c:pt idx="3304">
                  <c:v>48.686</c:v>
                </c:pt>
                <c:pt idx="3305">
                  <c:v>48.683</c:v>
                </c:pt>
                <c:pt idx="3306">
                  <c:v>48.682000000000002</c:v>
                </c:pt>
                <c:pt idx="3307">
                  <c:v>48.683</c:v>
                </c:pt>
                <c:pt idx="3308">
                  <c:v>48.683</c:v>
                </c:pt>
                <c:pt idx="3309">
                  <c:v>48.683999999999997</c:v>
                </c:pt>
                <c:pt idx="3310">
                  <c:v>48.685000000000002</c:v>
                </c:pt>
                <c:pt idx="3311">
                  <c:v>48.682000000000002</c:v>
                </c:pt>
                <c:pt idx="3312">
                  <c:v>48.682000000000002</c:v>
                </c:pt>
                <c:pt idx="3313">
                  <c:v>48.680999999999997</c:v>
                </c:pt>
                <c:pt idx="3314">
                  <c:v>48.685000000000002</c:v>
                </c:pt>
                <c:pt idx="3315">
                  <c:v>48.683999999999997</c:v>
                </c:pt>
                <c:pt idx="3316">
                  <c:v>48.680999999999997</c:v>
                </c:pt>
                <c:pt idx="3317">
                  <c:v>48.683999999999997</c:v>
                </c:pt>
                <c:pt idx="3318">
                  <c:v>48.685000000000002</c:v>
                </c:pt>
                <c:pt idx="3319">
                  <c:v>48.679000000000002</c:v>
                </c:pt>
                <c:pt idx="3320">
                  <c:v>48.686</c:v>
                </c:pt>
                <c:pt idx="3321">
                  <c:v>48.682000000000002</c:v>
                </c:pt>
                <c:pt idx="3322">
                  <c:v>48.685000000000002</c:v>
                </c:pt>
                <c:pt idx="3323">
                  <c:v>48.683999999999997</c:v>
                </c:pt>
                <c:pt idx="3324">
                  <c:v>48.689</c:v>
                </c:pt>
                <c:pt idx="3325">
                  <c:v>48.688000000000002</c:v>
                </c:pt>
                <c:pt idx="3326">
                  <c:v>48.685000000000002</c:v>
                </c:pt>
                <c:pt idx="3327">
                  <c:v>48.679000000000002</c:v>
                </c:pt>
                <c:pt idx="3328">
                  <c:v>48.683999999999997</c:v>
                </c:pt>
                <c:pt idx="3329">
                  <c:v>48.685000000000002</c:v>
                </c:pt>
                <c:pt idx="3330">
                  <c:v>48.679000000000002</c:v>
                </c:pt>
                <c:pt idx="3331">
                  <c:v>48.677</c:v>
                </c:pt>
                <c:pt idx="3332">
                  <c:v>48.682000000000002</c:v>
                </c:pt>
                <c:pt idx="3333">
                  <c:v>48.679000000000002</c:v>
                </c:pt>
                <c:pt idx="3334">
                  <c:v>48.68</c:v>
                </c:pt>
                <c:pt idx="3335">
                  <c:v>48.677</c:v>
                </c:pt>
                <c:pt idx="3336">
                  <c:v>48.677</c:v>
                </c:pt>
                <c:pt idx="3337">
                  <c:v>48.677</c:v>
                </c:pt>
                <c:pt idx="3338">
                  <c:v>48.679000000000002</c:v>
                </c:pt>
                <c:pt idx="3339">
                  <c:v>48.677999999999997</c:v>
                </c:pt>
                <c:pt idx="3340">
                  <c:v>48.673000000000002</c:v>
                </c:pt>
                <c:pt idx="3341">
                  <c:v>48.674999999999997</c:v>
                </c:pt>
                <c:pt idx="3342">
                  <c:v>48.677999999999997</c:v>
                </c:pt>
                <c:pt idx="3343">
                  <c:v>48.677</c:v>
                </c:pt>
                <c:pt idx="3344">
                  <c:v>48.677</c:v>
                </c:pt>
                <c:pt idx="3345">
                  <c:v>48.674999999999997</c:v>
                </c:pt>
                <c:pt idx="3346">
                  <c:v>48.676000000000002</c:v>
                </c:pt>
                <c:pt idx="3347">
                  <c:v>48.676000000000002</c:v>
                </c:pt>
                <c:pt idx="3348">
                  <c:v>48.676000000000002</c:v>
                </c:pt>
                <c:pt idx="3349">
                  <c:v>48.673999999999999</c:v>
                </c:pt>
                <c:pt idx="3350">
                  <c:v>48.677999999999997</c:v>
                </c:pt>
                <c:pt idx="3351">
                  <c:v>48.671999999999997</c:v>
                </c:pt>
                <c:pt idx="3352">
                  <c:v>48.673999999999999</c:v>
                </c:pt>
                <c:pt idx="3353">
                  <c:v>48.673999999999999</c:v>
                </c:pt>
                <c:pt idx="3354">
                  <c:v>48.670999999999999</c:v>
                </c:pt>
                <c:pt idx="3355">
                  <c:v>48.673999999999999</c:v>
                </c:pt>
                <c:pt idx="3356">
                  <c:v>48.673999999999999</c:v>
                </c:pt>
                <c:pt idx="3357">
                  <c:v>48.674999999999997</c:v>
                </c:pt>
                <c:pt idx="3358">
                  <c:v>48.671999999999997</c:v>
                </c:pt>
                <c:pt idx="3359">
                  <c:v>48.670999999999999</c:v>
                </c:pt>
                <c:pt idx="3360">
                  <c:v>48.671999999999997</c:v>
                </c:pt>
                <c:pt idx="3361">
                  <c:v>48.677</c:v>
                </c:pt>
                <c:pt idx="3362">
                  <c:v>48.671999999999997</c:v>
                </c:pt>
                <c:pt idx="3363">
                  <c:v>48.668999999999997</c:v>
                </c:pt>
                <c:pt idx="3364">
                  <c:v>48.67</c:v>
                </c:pt>
                <c:pt idx="3365">
                  <c:v>48.67</c:v>
                </c:pt>
                <c:pt idx="3366">
                  <c:v>48.673000000000002</c:v>
                </c:pt>
                <c:pt idx="3367">
                  <c:v>48.665999999999997</c:v>
                </c:pt>
                <c:pt idx="3368">
                  <c:v>48.67</c:v>
                </c:pt>
                <c:pt idx="3369">
                  <c:v>48.670999999999999</c:v>
                </c:pt>
                <c:pt idx="3370">
                  <c:v>48.668999999999997</c:v>
                </c:pt>
                <c:pt idx="3371">
                  <c:v>48.668999999999997</c:v>
                </c:pt>
                <c:pt idx="3372">
                  <c:v>48.673000000000002</c:v>
                </c:pt>
                <c:pt idx="3373">
                  <c:v>48.67</c:v>
                </c:pt>
                <c:pt idx="3374">
                  <c:v>48.670999999999999</c:v>
                </c:pt>
                <c:pt idx="3375">
                  <c:v>48.67</c:v>
                </c:pt>
                <c:pt idx="3376">
                  <c:v>48.664999999999999</c:v>
                </c:pt>
                <c:pt idx="3377">
                  <c:v>48.670999999999999</c:v>
                </c:pt>
                <c:pt idx="3378">
                  <c:v>48.667999999999999</c:v>
                </c:pt>
                <c:pt idx="3379">
                  <c:v>48.673000000000002</c:v>
                </c:pt>
                <c:pt idx="3380">
                  <c:v>48.67</c:v>
                </c:pt>
                <c:pt idx="3381">
                  <c:v>48.670999999999999</c:v>
                </c:pt>
                <c:pt idx="3382">
                  <c:v>48.668999999999997</c:v>
                </c:pt>
                <c:pt idx="3383">
                  <c:v>48.668999999999997</c:v>
                </c:pt>
                <c:pt idx="3384">
                  <c:v>48.67</c:v>
                </c:pt>
                <c:pt idx="3385">
                  <c:v>48.667000000000002</c:v>
                </c:pt>
                <c:pt idx="3386">
                  <c:v>48.667000000000002</c:v>
                </c:pt>
                <c:pt idx="3387">
                  <c:v>48.67</c:v>
                </c:pt>
                <c:pt idx="3388">
                  <c:v>48.668999999999997</c:v>
                </c:pt>
                <c:pt idx="3389">
                  <c:v>48.667000000000002</c:v>
                </c:pt>
                <c:pt idx="3390">
                  <c:v>48.667000000000002</c:v>
                </c:pt>
                <c:pt idx="3391">
                  <c:v>48.667000000000002</c:v>
                </c:pt>
                <c:pt idx="3392">
                  <c:v>48.667000000000002</c:v>
                </c:pt>
                <c:pt idx="3393">
                  <c:v>48.667000000000002</c:v>
                </c:pt>
                <c:pt idx="3394">
                  <c:v>48.664000000000001</c:v>
                </c:pt>
                <c:pt idx="3395">
                  <c:v>48.667999999999999</c:v>
                </c:pt>
                <c:pt idx="3396">
                  <c:v>48.664000000000001</c:v>
                </c:pt>
                <c:pt idx="3397">
                  <c:v>48.665999999999997</c:v>
                </c:pt>
                <c:pt idx="3398">
                  <c:v>48.667000000000002</c:v>
                </c:pt>
                <c:pt idx="3399">
                  <c:v>48.664999999999999</c:v>
                </c:pt>
                <c:pt idx="3400">
                  <c:v>48.667000000000002</c:v>
                </c:pt>
                <c:pt idx="3401">
                  <c:v>48.667000000000002</c:v>
                </c:pt>
                <c:pt idx="3402">
                  <c:v>48.664999999999999</c:v>
                </c:pt>
                <c:pt idx="3403">
                  <c:v>48.664999999999999</c:v>
                </c:pt>
                <c:pt idx="3404">
                  <c:v>48.661000000000001</c:v>
                </c:pt>
                <c:pt idx="3405">
                  <c:v>48.665999999999997</c:v>
                </c:pt>
                <c:pt idx="3406">
                  <c:v>48.667000000000002</c:v>
                </c:pt>
                <c:pt idx="3407">
                  <c:v>48.664000000000001</c:v>
                </c:pt>
                <c:pt idx="3408">
                  <c:v>48.664999999999999</c:v>
                </c:pt>
                <c:pt idx="3409">
                  <c:v>48.662999999999997</c:v>
                </c:pt>
                <c:pt idx="3410">
                  <c:v>48.665999999999997</c:v>
                </c:pt>
                <c:pt idx="3411">
                  <c:v>48.664000000000001</c:v>
                </c:pt>
                <c:pt idx="3412">
                  <c:v>48.664999999999999</c:v>
                </c:pt>
                <c:pt idx="3413">
                  <c:v>48.665999999999997</c:v>
                </c:pt>
                <c:pt idx="3414">
                  <c:v>48.664000000000001</c:v>
                </c:pt>
                <c:pt idx="3415">
                  <c:v>48.664000000000001</c:v>
                </c:pt>
                <c:pt idx="3416">
                  <c:v>48.664000000000001</c:v>
                </c:pt>
                <c:pt idx="3417">
                  <c:v>48.664999999999999</c:v>
                </c:pt>
                <c:pt idx="3418">
                  <c:v>48.661000000000001</c:v>
                </c:pt>
                <c:pt idx="3419">
                  <c:v>48.664000000000001</c:v>
                </c:pt>
                <c:pt idx="3420">
                  <c:v>48.661999999999999</c:v>
                </c:pt>
                <c:pt idx="3421">
                  <c:v>48.661999999999999</c:v>
                </c:pt>
                <c:pt idx="3422">
                  <c:v>48.662999999999997</c:v>
                </c:pt>
                <c:pt idx="3423">
                  <c:v>48.662999999999997</c:v>
                </c:pt>
                <c:pt idx="3424">
                  <c:v>48.661999999999999</c:v>
                </c:pt>
                <c:pt idx="3425">
                  <c:v>48.662999999999997</c:v>
                </c:pt>
                <c:pt idx="3426">
                  <c:v>48.664999999999999</c:v>
                </c:pt>
                <c:pt idx="3427">
                  <c:v>48.66</c:v>
                </c:pt>
                <c:pt idx="3428">
                  <c:v>48.661000000000001</c:v>
                </c:pt>
                <c:pt idx="3429">
                  <c:v>48.66</c:v>
                </c:pt>
                <c:pt idx="3430">
                  <c:v>48.661999999999999</c:v>
                </c:pt>
                <c:pt idx="3431">
                  <c:v>48.662999999999997</c:v>
                </c:pt>
                <c:pt idx="3432">
                  <c:v>48.661000000000001</c:v>
                </c:pt>
                <c:pt idx="3433">
                  <c:v>48.658999999999999</c:v>
                </c:pt>
                <c:pt idx="3434">
                  <c:v>48.661999999999999</c:v>
                </c:pt>
                <c:pt idx="3435">
                  <c:v>48.661000000000001</c:v>
                </c:pt>
                <c:pt idx="3436">
                  <c:v>48.661000000000001</c:v>
                </c:pt>
                <c:pt idx="3437">
                  <c:v>48.66</c:v>
                </c:pt>
                <c:pt idx="3438">
                  <c:v>48.658999999999999</c:v>
                </c:pt>
                <c:pt idx="3439">
                  <c:v>48.658999999999999</c:v>
                </c:pt>
                <c:pt idx="3440">
                  <c:v>48.66</c:v>
                </c:pt>
                <c:pt idx="3441">
                  <c:v>48.658000000000001</c:v>
                </c:pt>
                <c:pt idx="3442">
                  <c:v>48.658999999999999</c:v>
                </c:pt>
                <c:pt idx="3443">
                  <c:v>48.654000000000003</c:v>
                </c:pt>
                <c:pt idx="3444">
                  <c:v>48.661000000000001</c:v>
                </c:pt>
                <c:pt idx="3445">
                  <c:v>48.658000000000001</c:v>
                </c:pt>
                <c:pt idx="3446">
                  <c:v>48.66</c:v>
                </c:pt>
                <c:pt idx="3447">
                  <c:v>48.658999999999999</c:v>
                </c:pt>
                <c:pt idx="3448">
                  <c:v>48.658000000000001</c:v>
                </c:pt>
                <c:pt idx="3449">
                  <c:v>48.656999999999996</c:v>
                </c:pt>
                <c:pt idx="3450">
                  <c:v>48.654000000000003</c:v>
                </c:pt>
                <c:pt idx="3451">
                  <c:v>48.661000000000001</c:v>
                </c:pt>
                <c:pt idx="3452">
                  <c:v>48.66</c:v>
                </c:pt>
                <c:pt idx="3453">
                  <c:v>48.658000000000001</c:v>
                </c:pt>
                <c:pt idx="3454">
                  <c:v>48.66</c:v>
                </c:pt>
                <c:pt idx="3455">
                  <c:v>48.656999999999996</c:v>
                </c:pt>
                <c:pt idx="3456">
                  <c:v>48.655999999999999</c:v>
                </c:pt>
                <c:pt idx="3457">
                  <c:v>48.656999999999996</c:v>
                </c:pt>
                <c:pt idx="3458">
                  <c:v>48.655999999999999</c:v>
                </c:pt>
                <c:pt idx="3459">
                  <c:v>48.655000000000001</c:v>
                </c:pt>
                <c:pt idx="3460">
                  <c:v>48.652000000000001</c:v>
                </c:pt>
                <c:pt idx="3461">
                  <c:v>48.655000000000001</c:v>
                </c:pt>
                <c:pt idx="3462">
                  <c:v>48.655000000000001</c:v>
                </c:pt>
                <c:pt idx="3463">
                  <c:v>48.652999999999999</c:v>
                </c:pt>
                <c:pt idx="3464">
                  <c:v>48.652000000000001</c:v>
                </c:pt>
                <c:pt idx="3465">
                  <c:v>48.654000000000003</c:v>
                </c:pt>
                <c:pt idx="3466">
                  <c:v>48.655999999999999</c:v>
                </c:pt>
                <c:pt idx="3467">
                  <c:v>48.66</c:v>
                </c:pt>
                <c:pt idx="3468">
                  <c:v>48.658999999999999</c:v>
                </c:pt>
                <c:pt idx="3469">
                  <c:v>48.658999999999999</c:v>
                </c:pt>
                <c:pt idx="3470">
                  <c:v>48.655999999999999</c:v>
                </c:pt>
                <c:pt idx="3471">
                  <c:v>48.652999999999999</c:v>
                </c:pt>
                <c:pt idx="3472">
                  <c:v>48.652000000000001</c:v>
                </c:pt>
                <c:pt idx="3473">
                  <c:v>48.652000000000001</c:v>
                </c:pt>
                <c:pt idx="3474">
                  <c:v>48.648000000000003</c:v>
                </c:pt>
                <c:pt idx="3475">
                  <c:v>48.65</c:v>
                </c:pt>
                <c:pt idx="3476">
                  <c:v>48.65</c:v>
                </c:pt>
                <c:pt idx="3477">
                  <c:v>48.651000000000003</c:v>
                </c:pt>
                <c:pt idx="3478">
                  <c:v>48.65</c:v>
                </c:pt>
                <c:pt idx="3479">
                  <c:v>48.651000000000003</c:v>
                </c:pt>
                <c:pt idx="3480">
                  <c:v>48.651000000000003</c:v>
                </c:pt>
                <c:pt idx="3481">
                  <c:v>48.65</c:v>
                </c:pt>
                <c:pt idx="3482">
                  <c:v>48.649000000000001</c:v>
                </c:pt>
                <c:pt idx="3483">
                  <c:v>48.652000000000001</c:v>
                </c:pt>
                <c:pt idx="3484">
                  <c:v>48.652000000000001</c:v>
                </c:pt>
                <c:pt idx="3485">
                  <c:v>48.65</c:v>
                </c:pt>
                <c:pt idx="3486">
                  <c:v>48.65</c:v>
                </c:pt>
                <c:pt idx="3487">
                  <c:v>48.648000000000003</c:v>
                </c:pt>
                <c:pt idx="3488">
                  <c:v>48.646999999999998</c:v>
                </c:pt>
                <c:pt idx="3489">
                  <c:v>48.645000000000003</c:v>
                </c:pt>
                <c:pt idx="3490">
                  <c:v>48.648000000000003</c:v>
                </c:pt>
                <c:pt idx="3491">
                  <c:v>48.646999999999998</c:v>
                </c:pt>
                <c:pt idx="3492">
                  <c:v>48.645000000000003</c:v>
                </c:pt>
                <c:pt idx="3493">
                  <c:v>48.643999999999998</c:v>
                </c:pt>
                <c:pt idx="3494">
                  <c:v>48.643999999999998</c:v>
                </c:pt>
                <c:pt idx="3495">
                  <c:v>48.643000000000001</c:v>
                </c:pt>
                <c:pt idx="3496">
                  <c:v>48.645000000000003</c:v>
                </c:pt>
                <c:pt idx="3497">
                  <c:v>48.646000000000001</c:v>
                </c:pt>
                <c:pt idx="3498">
                  <c:v>48.646999999999998</c:v>
                </c:pt>
                <c:pt idx="3499">
                  <c:v>48.646999999999998</c:v>
                </c:pt>
                <c:pt idx="3500">
                  <c:v>48.646999999999998</c:v>
                </c:pt>
                <c:pt idx="3501">
                  <c:v>48.651000000000003</c:v>
                </c:pt>
                <c:pt idx="3502">
                  <c:v>48.65</c:v>
                </c:pt>
                <c:pt idx="3503">
                  <c:v>48.649000000000001</c:v>
                </c:pt>
                <c:pt idx="3504">
                  <c:v>48.646999999999998</c:v>
                </c:pt>
                <c:pt idx="3505">
                  <c:v>48.646999999999998</c:v>
                </c:pt>
                <c:pt idx="3506">
                  <c:v>48.643000000000001</c:v>
                </c:pt>
                <c:pt idx="3507">
                  <c:v>48.642000000000003</c:v>
                </c:pt>
                <c:pt idx="3508">
                  <c:v>48.640999999999998</c:v>
                </c:pt>
                <c:pt idx="3509">
                  <c:v>48.64</c:v>
                </c:pt>
                <c:pt idx="3510">
                  <c:v>48.642000000000003</c:v>
                </c:pt>
                <c:pt idx="3511">
                  <c:v>48.643000000000001</c:v>
                </c:pt>
                <c:pt idx="3512">
                  <c:v>48.646999999999998</c:v>
                </c:pt>
                <c:pt idx="3513">
                  <c:v>48.646000000000001</c:v>
                </c:pt>
                <c:pt idx="3514">
                  <c:v>48.646000000000001</c:v>
                </c:pt>
                <c:pt idx="3515">
                  <c:v>48.643999999999998</c:v>
                </c:pt>
                <c:pt idx="3516">
                  <c:v>48.645000000000003</c:v>
                </c:pt>
                <c:pt idx="3517">
                  <c:v>48.643000000000001</c:v>
                </c:pt>
                <c:pt idx="3518">
                  <c:v>48.640999999999998</c:v>
                </c:pt>
                <c:pt idx="3519">
                  <c:v>48.642000000000003</c:v>
                </c:pt>
                <c:pt idx="3520">
                  <c:v>48.643000000000001</c:v>
                </c:pt>
                <c:pt idx="3521">
                  <c:v>48.643000000000001</c:v>
                </c:pt>
                <c:pt idx="3522">
                  <c:v>48.643000000000001</c:v>
                </c:pt>
                <c:pt idx="3523">
                  <c:v>48.643999999999998</c:v>
                </c:pt>
                <c:pt idx="3524">
                  <c:v>48.643999999999998</c:v>
                </c:pt>
                <c:pt idx="3525">
                  <c:v>48.643000000000001</c:v>
                </c:pt>
                <c:pt idx="3526">
                  <c:v>48.643000000000001</c:v>
                </c:pt>
                <c:pt idx="3527">
                  <c:v>48.643000000000001</c:v>
                </c:pt>
                <c:pt idx="3528">
                  <c:v>48.642000000000003</c:v>
                </c:pt>
                <c:pt idx="3529">
                  <c:v>48.640999999999998</c:v>
                </c:pt>
                <c:pt idx="3530">
                  <c:v>48.649000000000001</c:v>
                </c:pt>
                <c:pt idx="3531">
                  <c:v>48.64</c:v>
                </c:pt>
                <c:pt idx="3532">
                  <c:v>48.642000000000003</c:v>
                </c:pt>
                <c:pt idx="3533">
                  <c:v>48.642000000000003</c:v>
                </c:pt>
                <c:pt idx="3534">
                  <c:v>48.642000000000003</c:v>
                </c:pt>
                <c:pt idx="3535">
                  <c:v>48.639000000000003</c:v>
                </c:pt>
                <c:pt idx="3536">
                  <c:v>48.637</c:v>
                </c:pt>
                <c:pt idx="3537">
                  <c:v>48.64</c:v>
                </c:pt>
                <c:pt idx="3538">
                  <c:v>48.637</c:v>
                </c:pt>
                <c:pt idx="3539">
                  <c:v>48.634999999999998</c:v>
                </c:pt>
                <c:pt idx="3540">
                  <c:v>48.637</c:v>
                </c:pt>
                <c:pt idx="3541">
                  <c:v>48.639000000000003</c:v>
                </c:pt>
                <c:pt idx="3542">
                  <c:v>48.64</c:v>
                </c:pt>
                <c:pt idx="3543">
                  <c:v>48.643000000000001</c:v>
                </c:pt>
                <c:pt idx="3544">
                  <c:v>48.642000000000003</c:v>
                </c:pt>
                <c:pt idx="3545">
                  <c:v>48.642000000000003</c:v>
                </c:pt>
                <c:pt idx="3546">
                  <c:v>48.643000000000001</c:v>
                </c:pt>
                <c:pt idx="3547">
                  <c:v>48.643000000000001</c:v>
                </c:pt>
                <c:pt idx="3548">
                  <c:v>48.637999999999998</c:v>
                </c:pt>
                <c:pt idx="3549">
                  <c:v>48.643000000000001</c:v>
                </c:pt>
                <c:pt idx="3550">
                  <c:v>48.634</c:v>
                </c:pt>
                <c:pt idx="3551">
                  <c:v>48.634999999999998</c:v>
                </c:pt>
                <c:pt idx="3552">
                  <c:v>48.63</c:v>
                </c:pt>
                <c:pt idx="3553">
                  <c:v>48.631999999999998</c:v>
                </c:pt>
                <c:pt idx="3554">
                  <c:v>48.637999999999998</c:v>
                </c:pt>
                <c:pt idx="3555">
                  <c:v>48.637</c:v>
                </c:pt>
                <c:pt idx="3556">
                  <c:v>48.637</c:v>
                </c:pt>
                <c:pt idx="3557">
                  <c:v>48.637999999999998</c:v>
                </c:pt>
                <c:pt idx="3558">
                  <c:v>48.637999999999998</c:v>
                </c:pt>
                <c:pt idx="3559">
                  <c:v>48.637999999999998</c:v>
                </c:pt>
                <c:pt idx="3560">
                  <c:v>48.639000000000003</c:v>
                </c:pt>
                <c:pt idx="3561">
                  <c:v>48.634</c:v>
                </c:pt>
                <c:pt idx="3562">
                  <c:v>48.631999999999998</c:v>
                </c:pt>
                <c:pt idx="3563">
                  <c:v>48.628999999999998</c:v>
                </c:pt>
                <c:pt idx="3564">
                  <c:v>48.625</c:v>
                </c:pt>
                <c:pt idx="3565">
                  <c:v>48.628</c:v>
                </c:pt>
                <c:pt idx="3566">
                  <c:v>48.628</c:v>
                </c:pt>
                <c:pt idx="3567">
                  <c:v>48.625999999999998</c:v>
                </c:pt>
                <c:pt idx="3568">
                  <c:v>48.628</c:v>
                </c:pt>
                <c:pt idx="3569">
                  <c:v>48.628999999999998</c:v>
                </c:pt>
                <c:pt idx="3570">
                  <c:v>48.628</c:v>
                </c:pt>
                <c:pt idx="3571">
                  <c:v>48.628999999999998</c:v>
                </c:pt>
                <c:pt idx="3572">
                  <c:v>48.63</c:v>
                </c:pt>
                <c:pt idx="3573">
                  <c:v>48.633000000000003</c:v>
                </c:pt>
                <c:pt idx="3574">
                  <c:v>48.634</c:v>
                </c:pt>
                <c:pt idx="3575">
                  <c:v>48.631999999999998</c:v>
                </c:pt>
                <c:pt idx="3576">
                  <c:v>48.631</c:v>
                </c:pt>
                <c:pt idx="3577">
                  <c:v>48.627000000000002</c:v>
                </c:pt>
                <c:pt idx="3578">
                  <c:v>48.625999999999998</c:v>
                </c:pt>
                <c:pt idx="3579">
                  <c:v>48.625999999999998</c:v>
                </c:pt>
                <c:pt idx="3580">
                  <c:v>48.625999999999998</c:v>
                </c:pt>
                <c:pt idx="3581">
                  <c:v>48.624000000000002</c:v>
                </c:pt>
                <c:pt idx="3582">
                  <c:v>48.622</c:v>
                </c:pt>
                <c:pt idx="3583">
                  <c:v>48.622999999999998</c:v>
                </c:pt>
                <c:pt idx="3584">
                  <c:v>48.621000000000002</c:v>
                </c:pt>
                <c:pt idx="3585">
                  <c:v>48.622999999999998</c:v>
                </c:pt>
                <c:pt idx="3586">
                  <c:v>48.622999999999998</c:v>
                </c:pt>
                <c:pt idx="3587">
                  <c:v>48.622</c:v>
                </c:pt>
                <c:pt idx="3588">
                  <c:v>48.622</c:v>
                </c:pt>
                <c:pt idx="3589">
                  <c:v>48.62</c:v>
                </c:pt>
                <c:pt idx="3590">
                  <c:v>48.621000000000002</c:v>
                </c:pt>
                <c:pt idx="3591">
                  <c:v>48.618000000000002</c:v>
                </c:pt>
                <c:pt idx="3592">
                  <c:v>48.619</c:v>
                </c:pt>
                <c:pt idx="3593">
                  <c:v>48.616999999999997</c:v>
                </c:pt>
                <c:pt idx="3594">
                  <c:v>48.625</c:v>
                </c:pt>
                <c:pt idx="3595">
                  <c:v>48.619</c:v>
                </c:pt>
                <c:pt idx="3596">
                  <c:v>48.618000000000002</c:v>
                </c:pt>
                <c:pt idx="3597">
                  <c:v>48.619</c:v>
                </c:pt>
                <c:pt idx="3598">
                  <c:v>48.616999999999997</c:v>
                </c:pt>
                <c:pt idx="3599">
                  <c:v>48.613</c:v>
                </c:pt>
                <c:pt idx="3600">
                  <c:v>48.613999999999997</c:v>
                </c:pt>
                <c:pt idx="3601">
                  <c:v>48.619</c:v>
                </c:pt>
                <c:pt idx="3602">
                  <c:v>48.616999999999997</c:v>
                </c:pt>
                <c:pt idx="3603">
                  <c:v>48.613</c:v>
                </c:pt>
                <c:pt idx="3604">
                  <c:v>48.613999999999997</c:v>
                </c:pt>
                <c:pt idx="3605">
                  <c:v>48.615000000000002</c:v>
                </c:pt>
                <c:pt idx="3606">
                  <c:v>48.609000000000002</c:v>
                </c:pt>
                <c:pt idx="3607">
                  <c:v>48.61</c:v>
                </c:pt>
                <c:pt idx="3608">
                  <c:v>48.610999999999997</c:v>
                </c:pt>
                <c:pt idx="3609">
                  <c:v>48.612000000000002</c:v>
                </c:pt>
                <c:pt idx="3610">
                  <c:v>48.610999999999997</c:v>
                </c:pt>
                <c:pt idx="3611">
                  <c:v>48.615000000000002</c:v>
                </c:pt>
                <c:pt idx="3612">
                  <c:v>48.609000000000002</c:v>
                </c:pt>
                <c:pt idx="3613">
                  <c:v>48.61</c:v>
                </c:pt>
                <c:pt idx="3614">
                  <c:v>48.609000000000002</c:v>
                </c:pt>
                <c:pt idx="3615">
                  <c:v>48.604999999999997</c:v>
                </c:pt>
                <c:pt idx="3616">
                  <c:v>48.606999999999999</c:v>
                </c:pt>
                <c:pt idx="3617">
                  <c:v>48.607999999999997</c:v>
                </c:pt>
                <c:pt idx="3618">
                  <c:v>48.604999999999997</c:v>
                </c:pt>
                <c:pt idx="3619">
                  <c:v>48.606999999999999</c:v>
                </c:pt>
                <c:pt idx="3620">
                  <c:v>48.610999999999997</c:v>
                </c:pt>
                <c:pt idx="3621">
                  <c:v>48.610999999999997</c:v>
                </c:pt>
                <c:pt idx="3622">
                  <c:v>48.607999999999997</c:v>
                </c:pt>
                <c:pt idx="3623">
                  <c:v>48.603999999999999</c:v>
                </c:pt>
                <c:pt idx="3624">
                  <c:v>48.601999999999997</c:v>
                </c:pt>
                <c:pt idx="3625">
                  <c:v>48.601999999999997</c:v>
                </c:pt>
                <c:pt idx="3626">
                  <c:v>48.601999999999997</c:v>
                </c:pt>
                <c:pt idx="3627">
                  <c:v>48.604999999999997</c:v>
                </c:pt>
                <c:pt idx="3628">
                  <c:v>48.598999999999997</c:v>
                </c:pt>
                <c:pt idx="3629">
                  <c:v>48.597000000000001</c:v>
                </c:pt>
                <c:pt idx="3630">
                  <c:v>48.6</c:v>
                </c:pt>
                <c:pt idx="3631">
                  <c:v>48.6</c:v>
                </c:pt>
                <c:pt idx="3632">
                  <c:v>48.597999999999999</c:v>
                </c:pt>
                <c:pt idx="3633">
                  <c:v>48.603000000000002</c:v>
                </c:pt>
                <c:pt idx="3634">
                  <c:v>48.603999999999999</c:v>
                </c:pt>
                <c:pt idx="3635">
                  <c:v>48.606000000000002</c:v>
                </c:pt>
                <c:pt idx="3636">
                  <c:v>48.606000000000002</c:v>
                </c:pt>
                <c:pt idx="3637">
                  <c:v>48.606000000000002</c:v>
                </c:pt>
                <c:pt idx="3638">
                  <c:v>48.604999999999997</c:v>
                </c:pt>
                <c:pt idx="3639">
                  <c:v>48.600999999999999</c:v>
                </c:pt>
                <c:pt idx="3640">
                  <c:v>48.603999999999999</c:v>
                </c:pt>
                <c:pt idx="3641">
                  <c:v>48.603000000000002</c:v>
                </c:pt>
                <c:pt idx="3642">
                  <c:v>48.604999999999997</c:v>
                </c:pt>
                <c:pt idx="3643">
                  <c:v>48.603000000000002</c:v>
                </c:pt>
                <c:pt idx="3644">
                  <c:v>48.606000000000002</c:v>
                </c:pt>
                <c:pt idx="3645">
                  <c:v>48.604999999999997</c:v>
                </c:pt>
                <c:pt idx="3646">
                  <c:v>48.604999999999997</c:v>
                </c:pt>
                <c:pt idx="3647">
                  <c:v>48.603999999999999</c:v>
                </c:pt>
                <c:pt idx="3648">
                  <c:v>48.604999999999997</c:v>
                </c:pt>
                <c:pt idx="3649">
                  <c:v>48.604999999999997</c:v>
                </c:pt>
                <c:pt idx="3650">
                  <c:v>48.606000000000002</c:v>
                </c:pt>
                <c:pt idx="3651">
                  <c:v>48.603999999999999</c:v>
                </c:pt>
                <c:pt idx="3652">
                  <c:v>48.606000000000002</c:v>
                </c:pt>
                <c:pt idx="3653">
                  <c:v>48.606000000000002</c:v>
                </c:pt>
                <c:pt idx="3654">
                  <c:v>48.603999999999999</c:v>
                </c:pt>
                <c:pt idx="3655">
                  <c:v>48.588999999999999</c:v>
                </c:pt>
                <c:pt idx="3656">
                  <c:v>48.603000000000002</c:v>
                </c:pt>
                <c:pt idx="3657">
                  <c:v>48.598999999999997</c:v>
                </c:pt>
                <c:pt idx="3658">
                  <c:v>48.606999999999999</c:v>
                </c:pt>
                <c:pt idx="3659">
                  <c:v>48.603999999999999</c:v>
                </c:pt>
                <c:pt idx="3660">
                  <c:v>48.601999999999997</c:v>
                </c:pt>
                <c:pt idx="3661">
                  <c:v>48.609000000000002</c:v>
                </c:pt>
                <c:pt idx="3662">
                  <c:v>48.597000000000001</c:v>
                </c:pt>
                <c:pt idx="3663">
                  <c:v>48.622999999999998</c:v>
                </c:pt>
                <c:pt idx="3664">
                  <c:v>48.610999999999997</c:v>
                </c:pt>
                <c:pt idx="3665">
                  <c:v>48.603999999999999</c:v>
                </c:pt>
                <c:pt idx="3666">
                  <c:v>48.606999999999999</c:v>
                </c:pt>
                <c:pt idx="3667">
                  <c:v>48.598999999999997</c:v>
                </c:pt>
                <c:pt idx="3668">
                  <c:v>48.603999999999999</c:v>
                </c:pt>
                <c:pt idx="3669">
                  <c:v>48.6</c:v>
                </c:pt>
                <c:pt idx="3670">
                  <c:v>48.613999999999997</c:v>
                </c:pt>
                <c:pt idx="3671">
                  <c:v>48.597999999999999</c:v>
                </c:pt>
                <c:pt idx="3672">
                  <c:v>48.595999999999997</c:v>
                </c:pt>
                <c:pt idx="3673">
                  <c:v>48.593000000000004</c:v>
                </c:pt>
                <c:pt idx="3674">
                  <c:v>48.59</c:v>
                </c:pt>
                <c:pt idx="3675">
                  <c:v>48.594999999999999</c:v>
                </c:pt>
                <c:pt idx="3676">
                  <c:v>48.594999999999999</c:v>
                </c:pt>
                <c:pt idx="3677">
                  <c:v>48.594000000000001</c:v>
                </c:pt>
                <c:pt idx="3678">
                  <c:v>48.6</c:v>
                </c:pt>
                <c:pt idx="3679">
                  <c:v>48.594000000000001</c:v>
                </c:pt>
                <c:pt idx="3680">
                  <c:v>48.601999999999997</c:v>
                </c:pt>
                <c:pt idx="3681">
                  <c:v>48.595999999999997</c:v>
                </c:pt>
                <c:pt idx="3682">
                  <c:v>48.597000000000001</c:v>
                </c:pt>
                <c:pt idx="3683">
                  <c:v>48.598999999999997</c:v>
                </c:pt>
                <c:pt idx="3684">
                  <c:v>48.591000000000001</c:v>
                </c:pt>
                <c:pt idx="3685">
                  <c:v>48.591999999999999</c:v>
                </c:pt>
                <c:pt idx="3686">
                  <c:v>48.595999999999997</c:v>
                </c:pt>
                <c:pt idx="3687">
                  <c:v>48.594999999999999</c:v>
                </c:pt>
                <c:pt idx="3688">
                  <c:v>48.591999999999999</c:v>
                </c:pt>
                <c:pt idx="3689">
                  <c:v>48.594999999999999</c:v>
                </c:pt>
                <c:pt idx="3690">
                  <c:v>48.595999999999997</c:v>
                </c:pt>
                <c:pt idx="3691">
                  <c:v>48.591999999999999</c:v>
                </c:pt>
                <c:pt idx="3692">
                  <c:v>48.595999999999997</c:v>
                </c:pt>
                <c:pt idx="3693">
                  <c:v>48.594999999999999</c:v>
                </c:pt>
                <c:pt idx="3694">
                  <c:v>48.591999999999999</c:v>
                </c:pt>
                <c:pt idx="3695">
                  <c:v>48.594000000000001</c:v>
                </c:pt>
                <c:pt idx="3696">
                  <c:v>48.591000000000001</c:v>
                </c:pt>
                <c:pt idx="3697">
                  <c:v>48.591999999999999</c:v>
                </c:pt>
                <c:pt idx="3698">
                  <c:v>48.591000000000001</c:v>
                </c:pt>
                <c:pt idx="3699">
                  <c:v>48.591000000000001</c:v>
                </c:pt>
                <c:pt idx="3700">
                  <c:v>48.591000000000001</c:v>
                </c:pt>
                <c:pt idx="3701">
                  <c:v>48.59</c:v>
                </c:pt>
                <c:pt idx="3702">
                  <c:v>48.584000000000003</c:v>
                </c:pt>
                <c:pt idx="3703">
                  <c:v>48.59</c:v>
                </c:pt>
                <c:pt idx="3704">
                  <c:v>48.597000000000001</c:v>
                </c:pt>
                <c:pt idx="3705">
                  <c:v>48.59</c:v>
                </c:pt>
                <c:pt idx="3706">
                  <c:v>48.59</c:v>
                </c:pt>
                <c:pt idx="3707">
                  <c:v>48.585999999999999</c:v>
                </c:pt>
                <c:pt idx="3708">
                  <c:v>48.591999999999999</c:v>
                </c:pt>
                <c:pt idx="3709">
                  <c:v>48.59</c:v>
                </c:pt>
                <c:pt idx="3710">
                  <c:v>48.591000000000001</c:v>
                </c:pt>
                <c:pt idx="3711">
                  <c:v>48.593000000000004</c:v>
                </c:pt>
                <c:pt idx="3712">
                  <c:v>48.588000000000001</c:v>
                </c:pt>
                <c:pt idx="3713">
                  <c:v>48.588999999999999</c:v>
                </c:pt>
                <c:pt idx="3714">
                  <c:v>48.587000000000003</c:v>
                </c:pt>
                <c:pt idx="3715">
                  <c:v>48.585999999999999</c:v>
                </c:pt>
                <c:pt idx="3716">
                  <c:v>48.588999999999999</c:v>
                </c:pt>
                <c:pt idx="3717">
                  <c:v>48.588000000000001</c:v>
                </c:pt>
                <c:pt idx="3718">
                  <c:v>48.585999999999999</c:v>
                </c:pt>
                <c:pt idx="3719">
                  <c:v>48.587000000000003</c:v>
                </c:pt>
                <c:pt idx="3720">
                  <c:v>48.588999999999999</c:v>
                </c:pt>
                <c:pt idx="3721">
                  <c:v>48.588000000000001</c:v>
                </c:pt>
                <c:pt idx="3722">
                  <c:v>48.582000000000001</c:v>
                </c:pt>
                <c:pt idx="3723">
                  <c:v>48.588000000000001</c:v>
                </c:pt>
                <c:pt idx="3724">
                  <c:v>48.585999999999999</c:v>
                </c:pt>
                <c:pt idx="3725">
                  <c:v>48.585999999999999</c:v>
                </c:pt>
                <c:pt idx="3726">
                  <c:v>48.584000000000003</c:v>
                </c:pt>
                <c:pt idx="3727">
                  <c:v>48.584000000000003</c:v>
                </c:pt>
                <c:pt idx="3728">
                  <c:v>48.582000000000001</c:v>
                </c:pt>
                <c:pt idx="3729">
                  <c:v>48.582999999999998</c:v>
                </c:pt>
                <c:pt idx="3730">
                  <c:v>48.585000000000001</c:v>
                </c:pt>
                <c:pt idx="3731">
                  <c:v>48.582000000000001</c:v>
                </c:pt>
                <c:pt idx="3732">
                  <c:v>48.588000000000001</c:v>
                </c:pt>
                <c:pt idx="3733">
                  <c:v>48.581000000000003</c:v>
                </c:pt>
                <c:pt idx="3734">
                  <c:v>48.582999999999998</c:v>
                </c:pt>
                <c:pt idx="3735">
                  <c:v>48.582000000000001</c:v>
                </c:pt>
                <c:pt idx="3736">
                  <c:v>48.582999999999998</c:v>
                </c:pt>
                <c:pt idx="3737">
                  <c:v>48.584000000000003</c:v>
                </c:pt>
                <c:pt idx="3738">
                  <c:v>48.58</c:v>
                </c:pt>
                <c:pt idx="3739">
                  <c:v>48.582000000000001</c:v>
                </c:pt>
                <c:pt idx="3740">
                  <c:v>48.582000000000001</c:v>
                </c:pt>
                <c:pt idx="3741">
                  <c:v>48.58</c:v>
                </c:pt>
                <c:pt idx="3742">
                  <c:v>48.58</c:v>
                </c:pt>
                <c:pt idx="3743">
                  <c:v>48.579719298244683</c:v>
                </c:pt>
                <c:pt idx="3744">
                  <c:v>48.579438596492309</c:v>
                </c:pt>
                <c:pt idx="3745">
                  <c:v>48.579157894736994</c:v>
                </c:pt>
                <c:pt idx="3746">
                  <c:v>48.578877192981679</c:v>
                </c:pt>
                <c:pt idx="3747">
                  <c:v>48.578596491229305</c:v>
                </c:pt>
                <c:pt idx="3748">
                  <c:v>48.57831578947399</c:v>
                </c:pt>
                <c:pt idx="3749">
                  <c:v>48.578035087718675</c:v>
                </c:pt>
                <c:pt idx="3750">
                  <c:v>48.577754385966301</c:v>
                </c:pt>
                <c:pt idx="3751">
                  <c:v>48.577473684210986</c:v>
                </c:pt>
                <c:pt idx="3752">
                  <c:v>48.577192982455678</c:v>
                </c:pt>
                <c:pt idx="3753">
                  <c:v>48.576912280703304</c:v>
                </c:pt>
                <c:pt idx="3754">
                  <c:v>48.576631578947989</c:v>
                </c:pt>
                <c:pt idx="3755">
                  <c:v>48.576350877192674</c:v>
                </c:pt>
                <c:pt idx="3756">
                  <c:v>48.5760701754403</c:v>
                </c:pt>
                <c:pt idx="3757">
                  <c:v>48.575789473684985</c:v>
                </c:pt>
                <c:pt idx="3758">
                  <c:v>48.57550877192967</c:v>
                </c:pt>
                <c:pt idx="3759">
                  <c:v>48.575228070174354</c:v>
                </c:pt>
                <c:pt idx="3760">
                  <c:v>48.574947368421981</c:v>
                </c:pt>
                <c:pt idx="3761">
                  <c:v>48.574666666666666</c:v>
                </c:pt>
                <c:pt idx="3762">
                  <c:v>48.57438596491135</c:v>
                </c:pt>
                <c:pt idx="3763">
                  <c:v>48.574105263158977</c:v>
                </c:pt>
                <c:pt idx="3764">
                  <c:v>48.573824561403661</c:v>
                </c:pt>
                <c:pt idx="3765">
                  <c:v>48.573543859648346</c:v>
                </c:pt>
                <c:pt idx="3766">
                  <c:v>48.573263157895973</c:v>
                </c:pt>
                <c:pt idx="3767">
                  <c:v>48.572982456140657</c:v>
                </c:pt>
                <c:pt idx="3768">
                  <c:v>48.572701754385342</c:v>
                </c:pt>
                <c:pt idx="3769">
                  <c:v>48.572421052632968</c:v>
                </c:pt>
                <c:pt idx="3770">
                  <c:v>48.572140350877653</c:v>
                </c:pt>
                <c:pt idx="3771">
                  <c:v>48.571859649122345</c:v>
                </c:pt>
                <c:pt idx="3772">
                  <c:v>48.571578947369972</c:v>
                </c:pt>
                <c:pt idx="3773">
                  <c:v>48.571298245614656</c:v>
                </c:pt>
                <c:pt idx="3774">
                  <c:v>48.571017543859341</c:v>
                </c:pt>
                <c:pt idx="3775">
                  <c:v>48.570736842104026</c:v>
                </c:pt>
                <c:pt idx="3776">
                  <c:v>48.570456140351652</c:v>
                </c:pt>
                <c:pt idx="3777">
                  <c:v>48.570175438596337</c:v>
                </c:pt>
                <c:pt idx="3778">
                  <c:v>48.569894736841022</c:v>
                </c:pt>
                <c:pt idx="3779">
                  <c:v>48.569614035088648</c:v>
                </c:pt>
                <c:pt idx="3780">
                  <c:v>48.569333333333333</c:v>
                </c:pt>
                <c:pt idx="3781">
                  <c:v>48.569052631578018</c:v>
                </c:pt>
                <c:pt idx="3782">
                  <c:v>48.568771929825644</c:v>
                </c:pt>
                <c:pt idx="3783">
                  <c:v>48.568491228070329</c:v>
                </c:pt>
                <c:pt idx="3784">
                  <c:v>48.568210526315013</c:v>
                </c:pt>
                <c:pt idx="3785">
                  <c:v>48.56792982456264</c:v>
                </c:pt>
                <c:pt idx="3786">
                  <c:v>48.567649122807325</c:v>
                </c:pt>
                <c:pt idx="3787">
                  <c:v>48.567368421052009</c:v>
                </c:pt>
                <c:pt idx="3788">
                  <c:v>48.567087719296694</c:v>
                </c:pt>
                <c:pt idx="3789">
                  <c:v>48.566807017544321</c:v>
                </c:pt>
                <c:pt idx="3790">
                  <c:v>48.566526315789012</c:v>
                </c:pt>
                <c:pt idx="3791">
                  <c:v>48.566245614033697</c:v>
                </c:pt>
                <c:pt idx="3792">
                  <c:v>48.565964912281324</c:v>
                </c:pt>
                <c:pt idx="3793">
                  <c:v>48.565684210526008</c:v>
                </c:pt>
                <c:pt idx="3794">
                  <c:v>48.565403508770693</c:v>
                </c:pt>
                <c:pt idx="3795">
                  <c:v>48.565122807018319</c:v>
                </c:pt>
                <c:pt idx="3796">
                  <c:v>48.564842105263004</c:v>
                </c:pt>
                <c:pt idx="3797">
                  <c:v>48.564561403507689</c:v>
                </c:pt>
                <c:pt idx="3798">
                  <c:v>48.564280701755315</c:v>
                </c:pt>
                <c:pt idx="3799">
                  <c:v>48.564</c:v>
                </c:pt>
                <c:pt idx="3800">
                  <c:v>48.563719298244685</c:v>
                </c:pt>
                <c:pt idx="3801">
                  <c:v>48.563438596492311</c:v>
                </c:pt>
                <c:pt idx="3802">
                  <c:v>48.563157894736996</c:v>
                </c:pt>
                <c:pt idx="3803">
                  <c:v>48.562877192981681</c:v>
                </c:pt>
                <c:pt idx="3804">
                  <c:v>48.562596491226365</c:v>
                </c:pt>
                <c:pt idx="3805">
                  <c:v>48.562315789473992</c:v>
                </c:pt>
                <c:pt idx="3806">
                  <c:v>48.562035087718677</c:v>
                </c:pt>
                <c:pt idx="3807">
                  <c:v>48.561754385963361</c:v>
                </c:pt>
                <c:pt idx="3808">
                  <c:v>48.561473684210988</c:v>
                </c:pt>
                <c:pt idx="3809">
                  <c:v>48.56119298245568</c:v>
                </c:pt>
                <c:pt idx="3810">
                  <c:v>48.560912280700364</c:v>
                </c:pt>
                <c:pt idx="3811">
                  <c:v>48.560631578947991</c:v>
                </c:pt>
                <c:pt idx="3812">
                  <c:v>48.560350877192676</c:v>
                </c:pt>
                <c:pt idx="3813">
                  <c:v>48.56007017543736</c:v>
                </c:pt>
                <c:pt idx="3814">
                  <c:v>48.559789473684987</c:v>
                </c:pt>
                <c:pt idx="3815">
                  <c:v>48.559508771929671</c:v>
                </c:pt>
                <c:pt idx="3816">
                  <c:v>48.559228070174356</c:v>
                </c:pt>
                <c:pt idx="3817">
                  <c:v>48.558947368421983</c:v>
                </c:pt>
                <c:pt idx="3818">
                  <c:v>48.558666666666667</c:v>
                </c:pt>
                <c:pt idx="3819">
                  <c:v>48.558385964911352</c:v>
                </c:pt>
                <c:pt idx="3820">
                  <c:v>48.558105263156037</c:v>
                </c:pt>
                <c:pt idx="3821">
                  <c:v>48.557824561403663</c:v>
                </c:pt>
                <c:pt idx="3822">
                  <c:v>48.557543859648348</c:v>
                </c:pt>
                <c:pt idx="3823">
                  <c:v>48.557263157893033</c:v>
                </c:pt>
                <c:pt idx="3824">
                  <c:v>48.556982456140659</c:v>
                </c:pt>
                <c:pt idx="3825">
                  <c:v>48.556701754385344</c:v>
                </c:pt>
                <c:pt idx="3826">
                  <c:v>48.556421052630029</c:v>
                </c:pt>
                <c:pt idx="3827">
                  <c:v>48.556140350877655</c:v>
                </c:pt>
                <c:pt idx="3828">
                  <c:v>48.555859649122347</c:v>
                </c:pt>
                <c:pt idx="3829">
                  <c:v>48.555578947367032</c:v>
                </c:pt>
                <c:pt idx="3830">
                  <c:v>48.555298245614658</c:v>
                </c:pt>
                <c:pt idx="3831">
                  <c:v>48.555017543859343</c:v>
                </c:pt>
                <c:pt idx="3832">
                  <c:v>48.554736842104028</c:v>
                </c:pt>
                <c:pt idx="3833">
                  <c:v>48.554456140348712</c:v>
                </c:pt>
                <c:pt idx="3834">
                  <c:v>48.554175438596339</c:v>
                </c:pt>
                <c:pt idx="3835">
                  <c:v>48.553894736841023</c:v>
                </c:pt>
                <c:pt idx="3836">
                  <c:v>48.553614035085708</c:v>
                </c:pt>
                <c:pt idx="3837">
                  <c:v>48.553333333333335</c:v>
                </c:pt>
                <c:pt idx="3838">
                  <c:v>48.553052631578019</c:v>
                </c:pt>
                <c:pt idx="3839">
                  <c:v>48.552771929822704</c:v>
                </c:pt>
                <c:pt idx="3840">
                  <c:v>48.55249122807033</c:v>
                </c:pt>
                <c:pt idx="3841">
                  <c:v>48.552210526315015</c:v>
                </c:pt>
                <c:pt idx="3842">
                  <c:v>48.5519298245597</c:v>
                </c:pt>
                <c:pt idx="3843">
                  <c:v>48.551649122807326</c:v>
                </c:pt>
                <c:pt idx="3844">
                  <c:v>48.551368421052011</c:v>
                </c:pt>
                <c:pt idx="3845">
                  <c:v>48.551087719296696</c:v>
                </c:pt>
                <c:pt idx="3846">
                  <c:v>48.550807017544322</c:v>
                </c:pt>
                <c:pt idx="3847">
                  <c:v>48.550526315789014</c:v>
                </c:pt>
                <c:pt idx="3848">
                  <c:v>48.550245614033699</c:v>
                </c:pt>
                <c:pt idx="3849">
                  <c:v>48.549964912278384</c:v>
                </c:pt>
                <c:pt idx="3850">
                  <c:v>48.54968421052601</c:v>
                </c:pt>
                <c:pt idx="3851">
                  <c:v>48.549403508770695</c:v>
                </c:pt>
                <c:pt idx="3852">
                  <c:v>48.54912280701538</c:v>
                </c:pt>
                <c:pt idx="3853">
                  <c:v>48.548842105263006</c:v>
                </c:pt>
                <c:pt idx="3854">
                  <c:v>48.548561403507691</c:v>
                </c:pt>
                <c:pt idx="3855">
                  <c:v>48.548280701752375</c:v>
                </c:pt>
                <c:pt idx="3856">
                  <c:v>48.548000000000002</c:v>
                </c:pt>
                <c:pt idx="3857">
                  <c:v>48.551000000000002</c:v>
                </c:pt>
                <c:pt idx="3858">
                  <c:v>48.548000000000002</c:v>
                </c:pt>
                <c:pt idx="3859">
                  <c:v>48.552999999999997</c:v>
                </c:pt>
                <c:pt idx="3860">
                  <c:v>48.548999999999999</c:v>
                </c:pt>
                <c:pt idx="3861">
                  <c:v>48.552</c:v>
                </c:pt>
                <c:pt idx="3862">
                  <c:v>48.552</c:v>
                </c:pt>
                <c:pt idx="3863">
                  <c:v>48.551000000000002</c:v>
                </c:pt>
                <c:pt idx="3864">
                  <c:v>48.552</c:v>
                </c:pt>
                <c:pt idx="3865">
                  <c:v>48.552999999999997</c:v>
                </c:pt>
                <c:pt idx="3866">
                  <c:v>48.548999999999999</c:v>
                </c:pt>
                <c:pt idx="3867">
                  <c:v>48.552</c:v>
                </c:pt>
                <c:pt idx="3868">
                  <c:v>48.551000000000002</c:v>
                </c:pt>
                <c:pt idx="3869">
                  <c:v>48.552</c:v>
                </c:pt>
                <c:pt idx="3870">
                  <c:v>48.554000000000002</c:v>
                </c:pt>
                <c:pt idx="3871">
                  <c:v>48.557000000000002</c:v>
                </c:pt>
                <c:pt idx="3872">
                  <c:v>48.55</c:v>
                </c:pt>
                <c:pt idx="3873">
                  <c:v>48.554000000000002</c:v>
                </c:pt>
                <c:pt idx="3874">
                  <c:v>48.548999999999999</c:v>
                </c:pt>
                <c:pt idx="3875">
                  <c:v>48.548999999999999</c:v>
                </c:pt>
                <c:pt idx="3876">
                  <c:v>48.554000000000002</c:v>
                </c:pt>
                <c:pt idx="3877">
                  <c:v>48.552999999999997</c:v>
                </c:pt>
                <c:pt idx="3878">
                  <c:v>48.554000000000002</c:v>
                </c:pt>
                <c:pt idx="3879">
                  <c:v>48.551000000000002</c:v>
                </c:pt>
                <c:pt idx="3880">
                  <c:v>48.552999999999997</c:v>
                </c:pt>
                <c:pt idx="3881">
                  <c:v>48.552999999999997</c:v>
                </c:pt>
                <c:pt idx="3882">
                  <c:v>48.555</c:v>
                </c:pt>
                <c:pt idx="3883">
                  <c:v>48.555999999999997</c:v>
                </c:pt>
                <c:pt idx="3884">
                  <c:v>48.552999999999997</c:v>
                </c:pt>
                <c:pt idx="3885">
                  <c:v>48.551000000000002</c:v>
                </c:pt>
                <c:pt idx="3886">
                  <c:v>48.552999999999997</c:v>
                </c:pt>
                <c:pt idx="3887">
                  <c:v>48.551000000000002</c:v>
                </c:pt>
                <c:pt idx="3888">
                  <c:v>48.552</c:v>
                </c:pt>
                <c:pt idx="3889">
                  <c:v>48.551000000000002</c:v>
                </c:pt>
                <c:pt idx="3890">
                  <c:v>48.55</c:v>
                </c:pt>
                <c:pt idx="3891">
                  <c:v>48.551000000000002</c:v>
                </c:pt>
                <c:pt idx="3892">
                  <c:v>48.552999999999997</c:v>
                </c:pt>
                <c:pt idx="3893">
                  <c:v>48.55</c:v>
                </c:pt>
                <c:pt idx="3894">
                  <c:v>48.552</c:v>
                </c:pt>
                <c:pt idx="3895">
                  <c:v>48.546999999999997</c:v>
                </c:pt>
                <c:pt idx="3896">
                  <c:v>48.552</c:v>
                </c:pt>
                <c:pt idx="3897">
                  <c:v>48.545000000000002</c:v>
                </c:pt>
                <c:pt idx="3898">
                  <c:v>48.55</c:v>
                </c:pt>
                <c:pt idx="3899">
                  <c:v>48.55</c:v>
                </c:pt>
                <c:pt idx="3900">
                  <c:v>48.55</c:v>
                </c:pt>
                <c:pt idx="3901">
                  <c:v>48.548000000000002</c:v>
                </c:pt>
                <c:pt idx="3902">
                  <c:v>48.548999999999999</c:v>
                </c:pt>
                <c:pt idx="3903">
                  <c:v>48.551000000000002</c:v>
                </c:pt>
                <c:pt idx="3904">
                  <c:v>48.548000000000002</c:v>
                </c:pt>
                <c:pt idx="3905">
                  <c:v>48.548000000000002</c:v>
                </c:pt>
                <c:pt idx="3906">
                  <c:v>48.546999999999997</c:v>
                </c:pt>
                <c:pt idx="3907">
                  <c:v>48.548999999999999</c:v>
                </c:pt>
                <c:pt idx="3908">
                  <c:v>48.552</c:v>
                </c:pt>
                <c:pt idx="3909">
                  <c:v>48.542999999999999</c:v>
                </c:pt>
                <c:pt idx="3910">
                  <c:v>48.548000000000002</c:v>
                </c:pt>
                <c:pt idx="3911">
                  <c:v>48.548000000000002</c:v>
                </c:pt>
                <c:pt idx="3912">
                  <c:v>48.548000000000002</c:v>
                </c:pt>
                <c:pt idx="3913">
                  <c:v>48.545999999999999</c:v>
                </c:pt>
                <c:pt idx="3914">
                  <c:v>48.545999999999999</c:v>
                </c:pt>
                <c:pt idx="3915">
                  <c:v>48.548000000000002</c:v>
                </c:pt>
                <c:pt idx="3916">
                  <c:v>48.546999999999997</c:v>
                </c:pt>
                <c:pt idx="3917">
                  <c:v>48.545000000000002</c:v>
                </c:pt>
                <c:pt idx="3918">
                  <c:v>48.543999999999997</c:v>
                </c:pt>
                <c:pt idx="3919">
                  <c:v>48.546999999999997</c:v>
                </c:pt>
                <c:pt idx="3920">
                  <c:v>48.55</c:v>
                </c:pt>
                <c:pt idx="3921">
                  <c:v>48.542999999999999</c:v>
                </c:pt>
                <c:pt idx="3922">
                  <c:v>48.543999999999997</c:v>
                </c:pt>
                <c:pt idx="3923">
                  <c:v>48.543999999999997</c:v>
                </c:pt>
                <c:pt idx="3924">
                  <c:v>48.542000000000002</c:v>
                </c:pt>
                <c:pt idx="3925">
                  <c:v>48.543999999999997</c:v>
                </c:pt>
                <c:pt idx="3926">
                  <c:v>48.545000000000002</c:v>
                </c:pt>
                <c:pt idx="3927">
                  <c:v>48.543999999999997</c:v>
                </c:pt>
                <c:pt idx="3928">
                  <c:v>48.545999999999999</c:v>
                </c:pt>
                <c:pt idx="3929">
                  <c:v>48.543999999999997</c:v>
                </c:pt>
                <c:pt idx="3930">
                  <c:v>48.543999999999997</c:v>
                </c:pt>
                <c:pt idx="3931">
                  <c:v>48.542000000000002</c:v>
                </c:pt>
                <c:pt idx="3932">
                  <c:v>48.54</c:v>
                </c:pt>
                <c:pt idx="3933">
                  <c:v>48.54</c:v>
                </c:pt>
                <c:pt idx="3934">
                  <c:v>48.539000000000001</c:v>
                </c:pt>
                <c:pt idx="3935">
                  <c:v>48.542000000000002</c:v>
                </c:pt>
                <c:pt idx="3936">
                  <c:v>48.540999999999997</c:v>
                </c:pt>
                <c:pt idx="3937">
                  <c:v>48.540999999999997</c:v>
                </c:pt>
                <c:pt idx="3938">
                  <c:v>48.540999999999997</c:v>
                </c:pt>
                <c:pt idx="3939">
                  <c:v>48.54</c:v>
                </c:pt>
                <c:pt idx="3940">
                  <c:v>48.542999999999999</c:v>
                </c:pt>
                <c:pt idx="3941">
                  <c:v>48.539000000000001</c:v>
                </c:pt>
                <c:pt idx="3942">
                  <c:v>48.545999999999999</c:v>
                </c:pt>
                <c:pt idx="3943">
                  <c:v>48.539000000000001</c:v>
                </c:pt>
                <c:pt idx="3944">
                  <c:v>48.543999999999997</c:v>
                </c:pt>
                <c:pt idx="3945">
                  <c:v>48.543999999999997</c:v>
                </c:pt>
                <c:pt idx="3946">
                  <c:v>48.542999999999999</c:v>
                </c:pt>
                <c:pt idx="3947">
                  <c:v>48.54</c:v>
                </c:pt>
                <c:pt idx="3948">
                  <c:v>48.542999999999999</c:v>
                </c:pt>
                <c:pt idx="3949">
                  <c:v>48.540999999999997</c:v>
                </c:pt>
                <c:pt idx="3950">
                  <c:v>48.540999999999997</c:v>
                </c:pt>
                <c:pt idx="3951">
                  <c:v>48.54</c:v>
                </c:pt>
                <c:pt idx="3952">
                  <c:v>48.542000000000002</c:v>
                </c:pt>
                <c:pt idx="3953">
                  <c:v>48.539000000000001</c:v>
                </c:pt>
                <c:pt idx="3954">
                  <c:v>48.540999999999997</c:v>
                </c:pt>
                <c:pt idx="3955">
                  <c:v>48.54</c:v>
                </c:pt>
                <c:pt idx="3956">
                  <c:v>48.542999999999999</c:v>
                </c:pt>
                <c:pt idx="3957">
                  <c:v>48.54</c:v>
                </c:pt>
                <c:pt idx="3958">
                  <c:v>48.54</c:v>
                </c:pt>
                <c:pt idx="3959">
                  <c:v>48.54</c:v>
                </c:pt>
                <c:pt idx="3960">
                  <c:v>48.540999999999997</c:v>
                </c:pt>
                <c:pt idx="3961">
                  <c:v>48.54</c:v>
                </c:pt>
                <c:pt idx="3962">
                  <c:v>48.539000000000001</c:v>
                </c:pt>
                <c:pt idx="3963">
                  <c:v>48.536999999999999</c:v>
                </c:pt>
                <c:pt idx="3964">
                  <c:v>48.539000000000001</c:v>
                </c:pt>
                <c:pt idx="3965">
                  <c:v>48.54</c:v>
                </c:pt>
                <c:pt idx="3966">
                  <c:v>48.540999999999997</c:v>
                </c:pt>
                <c:pt idx="3967">
                  <c:v>48.54</c:v>
                </c:pt>
                <c:pt idx="3968">
                  <c:v>48.540999999999997</c:v>
                </c:pt>
                <c:pt idx="3969">
                  <c:v>48.540999999999997</c:v>
                </c:pt>
                <c:pt idx="3970">
                  <c:v>48.54</c:v>
                </c:pt>
                <c:pt idx="3971">
                  <c:v>48.537999999999997</c:v>
                </c:pt>
                <c:pt idx="3972">
                  <c:v>48.539000000000001</c:v>
                </c:pt>
                <c:pt idx="3973">
                  <c:v>48.54</c:v>
                </c:pt>
                <c:pt idx="3974">
                  <c:v>48.54</c:v>
                </c:pt>
                <c:pt idx="3975">
                  <c:v>48.539000000000001</c:v>
                </c:pt>
                <c:pt idx="3976">
                  <c:v>48.537999999999997</c:v>
                </c:pt>
                <c:pt idx="3977">
                  <c:v>48.539000000000001</c:v>
                </c:pt>
                <c:pt idx="3978">
                  <c:v>48.539000000000001</c:v>
                </c:pt>
                <c:pt idx="3979">
                  <c:v>48.536999999999999</c:v>
                </c:pt>
                <c:pt idx="3980">
                  <c:v>48.54</c:v>
                </c:pt>
                <c:pt idx="3981">
                  <c:v>48.537999999999997</c:v>
                </c:pt>
                <c:pt idx="3982">
                  <c:v>48.539000000000001</c:v>
                </c:pt>
                <c:pt idx="3983">
                  <c:v>48.537999999999997</c:v>
                </c:pt>
                <c:pt idx="3984">
                  <c:v>48.537999999999997</c:v>
                </c:pt>
                <c:pt idx="3985">
                  <c:v>48.536999999999999</c:v>
                </c:pt>
                <c:pt idx="3986">
                  <c:v>48.536000000000001</c:v>
                </c:pt>
                <c:pt idx="3987">
                  <c:v>48.537999999999997</c:v>
                </c:pt>
                <c:pt idx="3988">
                  <c:v>48.536999999999999</c:v>
                </c:pt>
                <c:pt idx="3989">
                  <c:v>48.534999999999997</c:v>
                </c:pt>
                <c:pt idx="3990">
                  <c:v>48.54</c:v>
                </c:pt>
                <c:pt idx="3991">
                  <c:v>48.54</c:v>
                </c:pt>
                <c:pt idx="3992">
                  <c:v>48.537999999999997</c:v>
                </c:pt>
                <c:pt idx="3993">
                  <c:v>48.536000000000001</c:v>
                </c:pt>
                <c:pt idx="3994">
                  <c:v>48.536000000000001</c:v>
                </c:pt>
                <c:pt idx="3995">
                  <c:v>48.537999999999997</c:v>
                </c:pt>
                <c:pt idx="3996">
                  <c:v>48.536000000000001</c:v>
                </c:pt>
                <c:pt idx="3997">
                  <c:v>48.536000000000001</c:v>
                </c:pt>
                <c:pt idx="3998">
                  <c:v>48.533999999999999</c:v>
                </c:pt>
                <c:pt idx="3999">
                  <c:v>48.533999999999999</c:v>
                </c:pt>
                <c:pt idx="4000">
                  <c:v>48.531999999999996</c:v>
                </c:pt>
                <c:pt idx="4001">
                  <c:v>48.536000000000001</c:v>
                </c:pt>
                <c:pt idx="4002">
                  <c:v>48.534999999999997</c:v>
                </c:pt>
                <c:pt idx="4003">
                  <c:v>48.536000000000001</c:v>
                </c:pt>
                <c:pt idx="4004">
                  <c:v>48.527999999999999</c:v>
                </c:pt>
                <c:pt idx="4005">
                  <c:v>48.536000000000001</c:v>
                </c:pt>
                <c:pt idx="4006">
                  <c:v>48.534999999999997</c:v>
                </c:pt>
                <c:pt idx="4007">
                  <c:v>48.536000000000001</c:v>
                </c:pt>
                <c:pt idx="4008">
                  <c:v>48.536999999999999</c:v>
                </c:pt>
                <c:pt idx="4009">
                  <c:v>48.533999999999999</c:v>
                </c:pt>
                <c:pt idx="4010">
                  <c:v>48.534999999999997</c:v>
                </c:pt>
                <c:pt idx="4011">
                  <c:v>48.536000000000001</c:v>
                </c:pt>
                <c:pt idx="4012">
                  <c:v>48.534999999999997</c:v>
                </c:pt>
                <c:pt idx="4013">
                  <c:v>48.533999999999999</c:v>
                </c:pt>
                <c:pt idx="4014">
                  <c:v>48.536000000000001</c:v>
                </c:pt>
                <c:pt idx="4015">
                  <c:v>48.533999999999999</c:v>
                </c:pt>
                <c:pt idx="4016">
                  <c:v>48.536999999999999</c:v>
                </c:pt>
                <c:pt idx="4017">
                  <c:v>48.533999999999999</c:v>
                </c:pt>
                <c:pt idx="4018">
                  <c:v>48.533000000000001</c:v>
                </c:pt>
                <c:pt idx="4019">
                  <c:v>48.534999999999997</c:v>
                </c:pt>
                <c:pt idx="4020">
                  <c:v>48.53</c:v>
                </c:pt>
                <c:pt idx="4021">
                  <c:v>48.536999999999999</c:v>
                </c:pt>
                <c:pt idx="4022">
                  <c:v>48.534999999999997</c:v>
                </c:pt>
                <c:pt idx="4023">
                  <c:v>48.536000000000001</c:v>
                </c:pt>
                <c:pt idx="4024">
                  <c:v>48.533000000000001</c:v>
                </c:pt>
                <c:pt idx="4025">
                  <c:v>48.533999999999999</c:v>
                </c:pt>
                <c:pt idx="4026">
                  <c:v>48.533999999999999</c:v>
                </c:pt>
                <c:pt idx="4027">
                  <c:v>48.531999999999996</c:v>
                </c:pt>
                <c:pt idx="4028">
                  <c:v>48.531999999999996</c:v>
                </c:pt>
                <c:pt idx="4029">
                  <c:v>48.531999999999996</c:v>
                </c:pt>
                <c:pt idx="4030">
                  <c:v>48.533999999999999</c:v>
                </c:pt>
                <c:pt idx="4031">
                  <c:v>48.533000000000001</c:v>
                </c:pt>
                <c:pt idx="4032">
                  <c:v>48.533999999999999</c:v>
                </c:pt>
                <c:pt idx="4033">
                  <c:v>48.53</c:v>
                </c:pt>
                <c:pt idx="4034">
                  <c:v>48.527999999999999</c:v>
                </c:pt>
                <c:pt idx="4035">
                  <c:v>48.53</c:v>
                </c:pt>
                <c:pt idx="4036">
                  <c:v>48.53</c:v>
                </c:pt>
                <c:pt idx="4037">
                  <c:v>48.530999999999999</c:v>
                </c:pt>
                <c:pt idx="4038">
                  <c:v>48.529000000000003</c:v>
                </c:pt>
                <c:pt idx="4039">
                  <c:v>48.53</c:v>
                </c:pt>
                <c:pt idx="4040">
                  <c:v>48.529000000000003</c:v>
                </c:pt>
                <c:pt idx="4041">
                  <c:v>48.527999999999999</c:v>
                </c:pt>
                <c:pt idx="4042">
                  <c:v>48.529000000000003</c:v>
                </c:pt>
                <c:pt idx="4043">
                  <c:v>48.521999999999998</c:v>
                </c:pt>
                <c:pt idx="4044">
                  <c:v>48.529000000000003</c:v>
                </c:pt>
                <c:pt idx="4045">
                  <c:v>48.529000000000003</c:v>
                </c:pt>
                <c:pt idx="4046">
                  <c:v>48.527999999999999</c:v>
                </c:pt>
                <c:pt idx="4047">
                  <c:v>48.529000000000003</c:v>
                </c:pt>
                <c:pt idx="4048">
                  <c:v>48.530999999999999</c:v>
                </c:pt>
                <c:pt idx="4049">
                  <c:v>48.529000000000003</c:v>
                </c:pt>
                <c:pt idx="4050">
                  <c:v>48.530999999999999</c:v>
                </c:pt>
                <c:pt idx="4051">
                  <c:v>48.53</c:v>
                </c:pt>
                <c:pt idx="4052">
                  <c:v>48.529000000000003</c:v>
                </c:pt>
                <c:pt idx="4053">
                  <c:v>48.529000000000003</c:v>
                </c:pt>
                <c:pt idx="4054">
                  <c:v>48.529000000000003</c:v>
                </c:pt>
                <c:pt idx="4055">
                  <c:v>48.529000000000003</c:v>
                </c:pt>
                <c:pt idx="4056">
                  <c:v>48.529000000000003</c:v>
                </c:pt>
                <c:pt idx="4057">
                  <c:v>48.527999999999999</c:v>
                </c:pt>
                <c:pt idx="4058">
                  <c:v>48.529000000000003</c:v>
                </c:pt>
                <c:pt idx="4059">
                  <c:v>48.529000000000003</c:v>
                </c:pt>
                <c:pt idx="4060">
                  <c:v>48.527000000000001</c:v>
                </c:pt>
                <c:pt idx="4061">
                  <c:v>48.529000000000003</c:v>
                </c:pt>
                <c:pt idx="4062">
                  <c:v>48.529000000000003</c:v>
                </c:pt>
                <c:pt idx="4063">
                  <c:v>48.53</c:v>
                </c:pt>
                <c:pt idx="4064">
                  <c:v>48.529000000000003</c:v>
                </c:pt>
                <c:pt idx="4065">
                  <c:v>48.529000000000003</c:v>
                </c:pt>
                <c:pt idx="4066">
                  <c:v>48.527999999999999</c:v>
                </c:pt>
                <c:pt idx="4067">
                  <c:v>48.53</c:v>
                </c:pt>
                <c:pt idx="4068">
                  <c:v>48.529000000000003</c:v>
                </c:pt>
                <c:pt idx="4069">
                  <c:v>48.53</c:v>
                </c:pt>
                <c:pt idx="4070">
                  <c:v>48.527000000000001</c:v>
                </c:pt>
                <c:pt idx="4071">
                  <c:v>48.53</c:v>
                </c:pt>
                <c:pt idx="4072">
                  <c:v>48.529000000000003</c:v>
                </c:pt>
                <c:pt idx="4073">
                  <c:v>48.527000000000001</c:v>
                </c:pt>
                <c:pt idx="4074">
                  <c:v>48.529000000000003</c:v>
                </c:pt>
                <c:pt idx="4075">
                  <c:v>48.529000000000003</c:v>
                </c:pt>
                <c:pt idx="4076">
                  <c:v>48.527999999999999</c:v>
                </c:pt>
                <c:pt idx="4077">
                  <c:v>48.529000000000003</c:v>
                </c:pt>
                <c:pt idx="4078">
                  <c:v>48.529000000000003</c:v>
                </c:pt>
                <c:pt idx="4079">
                  <c:v>48.529000000000003</c:v>
                </c:pt>
                <c:pt idx="4080">
                  <c:v>48.527999999999999</c:v>
                </c:pt>
                <c:pt idx="4081">
                  <c:v>48.527999999999999</c:v>
                </c:pt>
                <c:pt idx="4082">
                  <c:v>48.526000000000003</c:v>
                </c:pt>
                <c:pt idx="4083">
                  <c:v>48.527999999999999</c:v>
                </c:pt>
                <c:pt idx="4084">
                  <c:v>48.527999999999999</c:v>
                </c:pt>
                <c:pt idx="4085">
                  <c:v>48.527999999999999</c:v>
                </c:pt>
                <c:pt idx="4086">
                  <c:v>48.527999999999999</c:v>
                </c:pt>
                <c:pt idx="4087">
                  <c:v>48.527999999999999</c:v>
                </c:pt>
                <c:pt idx="4088">
                  <c:v>48.527000000000001</c:v>
                </c:pt>
                <c:pt idx="4089">
                  <c:v>48.527000000000001</c:v>
                </c:pt>
                <c:pt idx="4090">
                  <c:v>48.527000000000001</c:v>
                </c:pt>
                <c:pt idx="4091">
                  <c:v>48.526000000000003</c:v>
                </c:pt>
                <c:pt idx="4092">
                  <c:v>48.527000000000001</c:v>
                </c:pt>
                <c:pt idx="4093">
                  <c:v>48.524999999999999</c:v>
                </c:pt>
                <c:pt idx="4094">
                  <c:v>48.527000000000001</c:v>
                </c:pt>
                <c:pt idx="4095">
                  <c:v>48.524999999999999</c:v>
                </c:pt>
                <c:pt idx="4096">
                  <c:v>48.527000000000001</c:v>
                </c:pt>
                <c:pt idx="4097">
                  <c:v>48.527000000000001</c:v>
                </c:pt>
                <c:pt idx="4098">
                  <c:v>48.526000000000003</c:v>
                </c:pt>
                <c:pt idx="4099">
                  <c:v>48.526000000000003</c:v>
                </c:pt>
                <c:pt idx="4100">
                  <c:v>48.526000000000003</c:v>
                </c:pt>
                <c:pt idx="4101">
                  <c:v>48.526000000000003</c:v>
                </c:pt>
                <c:pt idx="4102">
                  <c:v>48.524999999999999</c:v>
                </c:pt>
                <c:pt idx="4103">
                  <c:v>48.524999999999999</c:v>
                </c:pt>
                <c:pt idx="4104">
                  <c:v>48.524999999999999</c:v>
                </c:pt>
                <c:pt idx="4105">
                  <c:v>48.524000000000001</c:v>
                </c:pt>
                <c:pt idx="4106">
                  <c:v>48.524999999999999</c:v>
                </c:pt>
                <c:pt idx="4107">
                  <c:v>48.524999999999999</c:v>
                </c:pt>
                <c:pt idx="4108">
                  <c:v>48.524000000000001</c:v>
                </c:pt>
                <c:pt idx="4109">
                  <c:v>48.526000000000003</c:v>
                </c:pt>
                <c:pt idx="4110">
                  <c:v>48.524000000000001</c:v>
                </c:pt>
                <c:pt idx="4111">
                  <c:v>48.524999999999999</c:v>
                </c:pt>
                <c:pt idx="4112">
                  <c:v>48.524000000000001</c:v>
                </c:pt>
                <c:pt idx="4113">
                  <c:v>48.526000000000003</c:v>
                </c:pt>
                <c:pt idx="4114">
                  <c:v>48.524000000000001</c:v>
                </c:pt>
                <c:pt idx="4115">
                  <c:v>48.524999999999999</c:v>
                </c:pt>
                <c:pt idx="4116">
                  <c:v>48.524999999999999</c:v>
                </c:pt>
                <c:pt idx="4117">
                  <c:v>48.524000000000001</c:v>
                </c:pt>
                <c:pt idx="4118">
                  <c:v>48.524999999999999</c:v>
                </c:pt>
                <c:pt idx="4119">
                  <c:v>48.524000000000001</c:v>
                </c:pt>
                <c:pt idx="4120">
                  <c:v>48.523000000000003</c:v>
                </c:pt>
                <c:pt idx="4121">
                  <c:v>48.524000000000001</c:v>
                </c:pt>
                <c:pt idx="4122">
                  <c:v>48.524000000000001</c:v>
                </c:pt>
                <c:pt idx="4123">
                  <c:v>48.524000000000001</c:v>
                </c:pt>
                <c:pt idx="4124">
                  <c:v>48.524000000000001</c:v>
                </c:pt>
                <c:pt idx="4125">
                  <c:v>48.524999999999999</c:v>
                </c:pt>
                <c:pt idx="4126">
                  <c:v>48.524000000000001</c:v>
                </c:pt>
                <c:pt idx="4127">
                  <c:v>48.524000000000001</c:v>
                </c:pt>
                <c:pt idx="4128">
                  <c:v>48.524000000000001</c:v>
                </c:pt>
                <c:pt idx="4129">
                  <c:v>48.524000000000001</c:v>
                </c:pt>
                <c:pt idx="4130">
                  <c:v>48.523000000000003</c:v>
                </c:pt>
                <c:pt idx="4131">
                  <c:v>48.524000000000001</c:v>
                </c:pt>
                <c:pt idx="4132">
                  <c:v>48.523000000000003</c:v>
                </c:pt>
                <c:pt idx="4133">
                  <c:v>48.523000000000003</c:v>
                </c:pt>
                <c:pt idx="4134">
                  <c:v>48.523000000000003</c:v>
                </c:pt>
                <c:pt idx="4135">
                  <c:v>48.523000000000003</c:v>
                </c:pt>
                <c:pt idx="4136">
                  <c:v>48.523000000000003</c:v>
                </c:pt>
                <c:pt idx="4137">
                  <c:v>48.524000000000001</c:v>
                </c:pt>
                <c:pt idx="4138">
                  <c:v>48.523000000000003</c:v>
                </c:pt>
                <c:pt idx="4139">
                  <c:v>48.521999999999998</c:v>
                </c:pt>
                <c:pt idx="4140">
                  <c:v>48.523000000000003</c:v>
                </c:pt>
                <c:pt idx="4141">
                  <c:v>48.524000000000001</c:v>
                </c:pt>
                <c:pt idx="4142">
                  <c:v>48.523000000000003</c:v>
                </c:pt>
                <c:pt idx="4143">
                  <c:v>48.521999999999998</c:v>
                </c:pt>
                <c:pt idx="4144">
                  <c:v>48.523000000000003</c:v>
                </c:pt>
                <c:pt idx="4145">
                  <c:v>48.521000000000001</c:v>
                </c:pt>
                <c:pt idx="4146">
                  <c:v>48.523000000000003</c:v>
                </c:pt>
                <c:pt idx="4147">
                  <c:v>48.523000000000003</c:v>
                </c:pt>
                <c:pt idx="4148">
                  <c:v>48.523000000000003</c:v>
                </c:pt>
                <c:pt idx="4149">
                  <c:v>48.521000000000001</c:v>
                </c:pt>
                <c:pt idx="4150">
                  <c:v>48.523000000000003</c:v>
                </c:pt>
                <c:pt idx="4151">
                  <c:v>48.521999999999998</c:v>
                </c:pt>
                <c:pt idx="4152">
                  <c:v>48.521999999999998</c:v>
                </c:pt>
                <c:pt idx="4153">
                  <c:v>48.521999999999998</c:v>
                </c:pt>
                <c:pt idx="4154">
                  <c:v>48.521000000000001</c:v>
                </c:pt>
                <c:pt idx="4155">
                  <c:v>48.521999999999998</c:v>
                </c:pt>
                <c:pt idx="4156">
                  <c:v>48.521000000000001</c:v>
                </c:pt>
                <c:pt idx="4157">
                  <c:v>48.521999999999998</c:v>
                </c:pt>
                <c:pt idx="4158">
                  <c:v>48.521000000000001</c:v>
                </c:pt>
                <c:pt idx="4159">
                  <c:v>48.521999999999998</c:v>
                </c:pt>
                <c:pt idx="4160">
                  <c:v>48.521000000000001</c:v>
                </c:pt>
                <c:pt idx="4161">
                  <c:v>48.521999999999998</c:v>
                </c:pt>
                <c:pt idx="4162">
                  <c:v>48.521999999999998</c:v>
                </c:pt>
                <c:pt idx="4163">
                  <c:v>48.521000000000001</c:v>
                </c:pt>
                <c:pt idx="4164">
                  <c:v>48.521000000000001</c:v>
                </c:pt>
                <c:pt idx="4165">
                  <c:v>48.521999999999998</c:v>
                </c:pt>
                <c:pt idx="4166">
                  <c:v>48.52</c:v>
                </c:pt>
                <c:pt idx="4167">
                  <c:v>48.521000000000001</c:v>
                </c:pt>
                <c:pt idx="4168">
                  <c:v>48.521000000000001</c:v>
                </c:pt>
                <c:pt idx="4169">
                  <c:v>48.521999999999998</c:v>
                </c:pt>
                <c:pt idx="4170">
                  <c:v>48.521000000000001</c:v>
                </c:pt>
                <c:pt idx="4171">
                  <c:v>48.521999999999998</c:v>
                </c:pt>
                <c:pt idx="4172">
                  <c:v>48.521000000000001</c:v>
                </c:pt>
                <c:pt idx="4173">
                  <c:v>48.521000000000001</c:v>
                </c:pt>
                <c:pt idx="4174">
                  <c:v>48.521999999999998</c:v>
                </c:pt>
                <c:pt idx="4175">
                  <c:v>48.521000000000001</c:v>
                </c:pt>
                <c:pt idx="4176">
                  <c:v>48.521999999999998</c:v>
                </c:pt>
                <c:pt idx="4177">
                  <c:v>48.521000000000001</c:v>
                </c:pt>
                <c:pt idx="4178">
                  <c:v>48.523000000000003</c:v>
                </c:pt>
                <c:pt idx="4179">
                  <c:v>48.521000000000001</c:v>
                </c:pt>
                <c:pt idx="4180">
                  <c:v>48.521000000000001</c:v>
                </c:pt>
                <c:pt idx="4181">
                  <c:v>48.518999999999998</c:v>
                </c:pt>
                <c:pt idx="4182">
                  <c:v>48.518999999999998</c:v>
                </c:pt>
                <c:pt idx="4183">
                  <c:v>48.52</c:v>
                </c:pt>
                <c:pt idx="4184">
                  <c:v>48.521000000000001</c:v>
                </c:pt>
                <c:pt idx="4185">
                  <c:v>48.52</c:v>
                </c:pt>
                <c:pt idx="4186">
                  <c:v>48.521000000000001</c:v>
                </c:pt>
                <c:pt idx="4187">
                  <c:v>48.52</c:v>
                </c:pt>
                <c:pt idx="4188">
                  <c:v>48.52</c:v>
                </c:pt>
                <c:pt idx="4189">
                  <c:v>48.521000000000001</c:v>
                </c:pt>
                <c:pt idx="4190">
                  <c:v>48.521000000000001</c:v>
                </c:pt>
                <c:pt idx="4191">
                  <c:v>48.518999999999998</c:v>
                </c:pt>
                <c:pt idx="4192">
                  <c:v>48.521999999999998</c:v>
                </c:pt>
                <c:pt idx="4193">
                  <c:v>48.518999999999998</c:v>
                </c:pt>
                <c:pt idx="4194">
                  <c:v>48.52</c:v>
                </c:pt>
                <c:pt idx="4195">
                  <c:v>48.518999999999998</c:v>
                </c:pt>
                <c:pt idx="4196">
                  <c:v>48.518999999999998</c:v>
                </c:pt>
                <c:pt idx="4197">
                  <c:v>48.52</c:v>
                </c:pt>
                <c:pt idx="4198">
                  <c:v>48.518999999999998</c:v>
                </c:pt>
                <c:pt idx="4199">
                  <c:v>48.518000000000001</c:v>
                </c:pt>
                <c:pt idx="4200">
                  <c:v>48.521000000000001</c:v>
                </c:pt>
                <c:pt idx="4201">
                  <c:v>48.518999999999998</c:v>
                </c:pt>
                <c:pt idx="4202">
                  <c:v>48.521000000000001</c:v>
                </c:pt>
                <c:pt idx="4203">
                  <c:v>48.52</c:v>
                </c:pt>
                <c:pt idx="4204">
                  <c:v>48.518999999999998</c:v>
                </c:pt>
                <c:pt idx="4205">
                  <c:v>48.518000000000001</c:v>
                </c:pt>
                <c:pt idx="4206">
                  <c:v>48.52</c:v>
                </c:pt>
                <c:pt idx="4207">
                  <c:v>48.518999999999998</c:v>
                </c:pt>
                <c:pt idx="4208">
                  <c:v>48.521999999999998</c:v>
                </c:pt>
                <c:pt idx="4209">
                  <c:v>48.52</c:v>
                </c:pt>
                <c:pt idx="4210">
                  <c:v>48.52</c:v>
                </c:pt>
                <c:pt idx="4211">
                  <c:v>48.521000000000001</c:v>
                </c:pt>
                <c:pt idx="4212">
                  <c:v>48.52</c:v>
                </c:pt>
                <c:pt idx="4213">
                  <c:v>48.521000000000001</c:v>
                </c:pt>
                <c:pt idx="4214">
                  <c:v>48.521999999999998</c:v>
                </c:pt>
                <c:pt idx="4215">
                  <c:v>48.52</c:v>
                </c:pt>
                <c:pt idx="4216">
                  <c:v>48.518999999999998</c:v>
                </c:pt>
                <c:pt idx="4217">
                  <c:v>48.521000000000001</c:v>
                </c:pt>
                <c:pt idx="4218">
                  <c:v>48.518000000000001</c:v>
                </c:pt>
                <c:pt idx="4219">
                  <c:v>48.52</c:v>
                </c:pt>
                <c:pt idx="4220">
                  <c:v>48.518999999999998</c:v>
                </c:pt>
                <c:pt idx="4221">
                  <c:v>48.52</c:v>
                </c:pt>
                <c:pt idx="4222">
                  <c:v>48.518999999999998</c:v>
                </c:pt>
                <c:pt idx="4223">
                  <c:v>48.518999999999998</c:v>
                </c:pt>
                <c:pt idx="4224">
                  <c:v>48.518000000000001</c:v>
                </c:pt>
                <c:pt idx="4225">
                  <c:v>48.518999999999998</c:v>
                </c:pt>
                <c:pt idx="4226">
                  <c:v>48.52</c:v>
                </c:pt>
                <c:pt idx="4227">
                  <c:v>48.52</c:v>
                </c:pt>
                <c:pt idx="4228">
                  <c:v>48.52</c:v>
                </c:pt>
                <c:pt idx="4229">
                  <c:v>48.518000000000001</c:v>
                </c:pt>
                <c:pt idx="4230">
                  <c:v>48.518000000000001</c:v>
                </c:pt>
                <c:pt idx="4231">
                  <c:v>48.518000000000001</c:v>
                </c:pt>
                <c:pt idx="4232">
                  <c:v>48.518000000000001</c:v>
                </c:pt>
                <c:pt idx="4233">
                  <c:v>48.518999999999998</c:v>
                </c:pt>
                <c:pt idx="4234">
                  <c:v>48.517000000000003</c:v>
                </c:pt>
                <c:pt idx="4235">
                  <c:v>48.515999999999998</c:v>
                </c:pt>
                <c:pt idx="4236">
                  <c:v>48.517000000000003</c:v>
                </c:pt>
                <c:pt idx="4237">
                  <c:v>48.515999999999998</c:v>
                </c:pt>
                <c:pt idx="4238">
                  <c:v>48.518999999999998</c:v>
                </c:pt>
                <c:pt idx="4239">
                  <c:v>48.517000000000003</c:v>
                </c:pt>
                <c:pt idx="4240">
                  <c:v>48.515999999999998</c:v>
                </c:pt>
                <c:pt idx="4241">
                  <c:v>48.515999999999998</c:v>
                </c:pt>
                <c:pt idx="4242">
                  <c:v>48.511000000000003</c:v>
                </c:pt>
                <c:pt idx="4243">
                  <c:v>48.515999999999998</c:v>
                </c:pt>
                <c:pt idx="4244">
                  <c:v>48.515000000000001</c:v>
                </c:pt>
                <c:pt idx="4245">
                  <c:v>48.515999999999998</c:v>
                </c:pt>
                <c:pt idx="4246">
                  <c:v>48.517000000000003</c:v>
                </c:pt>
                <c:pt idx="4247">
                  <c:v>48.517000000000003</c:v>
                </c:pt>
                <c:pt idx="4248">
                  <c:v>48.514000000000003</c:v>
                </c:pt>
                <c:pt idx="4249">
                  <c:v>48.515000000000001</c:v>
                </c:pt>
                <c:pt idx="4250">
                  <c:v>48.515999999999998</c:v>
                </c:pt>
                <c:pt idx="4251">
                  <c:v>48.511000000000003</c:v>
                </c:pt>
                <c:pt idx="4252">
                  <c:v>48.512999999999998</c:v>
                </c:pt>
                <c:pt idx="4253">
                  <c:v>48.515999999999998</c:v>
                </c:pt>
                <c:pt idx="4254">
                  <c:v>48.514000000000003</c:v>
                </c:pt>
                <c:pt idx="4255">
                  <c:v>48.514000000000003</c:v>
                </c:pt>
                <c:pt idx="4256">
                  <c:v>48.515000000000001</c:v>
                </c:pt>
                <c:pt idx="4257">
                  <c:v>48.512</c:v>
                </c:pt>
                <c:pt idx="4258">
                  <c:v>48.515000000000001</c:v>
                </c:pt>
                <c:pt idx="4259">
                  <c:v>48.512999999999998</c:v>
                </c:pt>
                <c:pt idx="4260">
                  <c:v>48.514000000000003</c:v>
                </c:pt>
                <c:pt idx="4261">
                  <c:v>48.515000000000001</c:v>
                </c:pt>
                <c:pt idx="4262">
                  <c:v>48.514000000000003</c:v>
                </c:pt>
                <c:pt idx="4263">
                  <c:v>48.512999999999998</c:v>
                </c:pt>
                <c:pt idx="4264">
                  <c:v>48.514000000000003</c:v>
                </c:pt>
                <c:pt idx="4265">
                  <c:v>48.512999999999998</c:v>
                </c:pt>
                <c:pt idx="4266">
                  <c:v>48.514000000000003</c:v>
                </c:pt>
                <c:pt idx="4267">
                  <c:v>48.514000000000003</c:v>
                </c:pt>
                <c:pt idx="4268">
                  <c:v>48.514000000000003</c:v>
                </c:pt>
                <c:pt idx="4269">
                  <c:v>48.514000000000003</c:v>
                </c:pt>
                <c:pt idx="4270">
                  <c:v>48.514000000000003</c:v>
                </c:pt>
                <c:pt idx="4271">
                  <c:v>48.512999999999998</c:v>
                </c:pt>
                <c:pt idx="4272">
                  <c:v>48.512999999999998</c:v>
                </c:pt>
                <c:pt idx="4273">
                  <c:v>48.515000000000001</c:v>
                </c:pt>
                <c:pt idx="4274">
                  <c:v>48.514000000000003</c:v>
                </c:pt>
                <c:pt idx="4275">
                  <c:v>48.512999999999998</c:v>
                </c:pt>
                <c:pt idx="4276">
                  <c:v>48.512999999999998</c:v>
                </c:pt>
                <c:pt idx="4277">
                  <c:v>48.514000000000003</c:v>
                </c:pt>
                <c:pt idx="4278">
                  <c:v>48.512999999999998</c:v>
                </c:pt>
                <c:pt idx="4279">
                  <c:v>48.51</c:v>
                </c:pt>
                <c:pt idx="4280">
                  <c:v>48.512999999999998</c:v>
                </c:pt>
                <c:pt idx="4281">
                  <c:v>48.512999999999998</c:v>
                </c:pt>
                <c:pt idx="4282">
                  <c:v>48.511000000000003</c:v>
                </c:pt>
                <c:pt idx="4283">
                  <c:v>48.512</c:v>
                </c:pt>
                <c:pt idx="4284">
                  <c:v>48.512999999999998</c:v>
                </c:pt>
                <c:pt idx="4285">
                  <c:v>48.512</c:v>
                </c:pt>
                <c:pt idx="4286">
                  <c:v>48.512999999999998</c:v>
                </c:pt>
                <c:pt idx="4287">
                  <c:v>48.512999999999998</c:v>
                </c:pt>
                <c:pt idx="4288">
                  <c:v>48.511000000000003</c:v>
                </c:pt>
                <c:pt idx="4289">
                  <c:v>48.51</c:v>
                </c:pt>
                <c:pt idx="4290">
                  <c:v>48.512999999999998</c:v>
                </c:pt>
                <c:pt idx="4291">
                  <c:v>48.506999999999998</c:v>
                </c:pt>
                <c:pt idx="4292">
                  <c:v>48.512</c:v>
                </c:pt>
                <c:pt idx="4293">
                  <c:v>48.512999999999998</c:v>
                </c:pt>
                <c:pt idx="4294">
                  <c:v>48.512</c:v>
                </c:pt>
                <c:pt idx="4295">
                  <c:v>48.511000000000003</c:v>
                </c:pt>
                <c:pt idx="4296">
                  <c:v>48.51</c:v>
                </c:pt>
                <c:pt idx="4297">
                  <c:v>48.51</c:v>
                </c:pt>
                <c:pt idx="4298">
                  <c:v>48.511000000000003</c:v>
                </c:pt>
                <c:pt idx="4299">
                  <c:v>48.511000000000003</c:v>
                </c:pt>
                <c:pt idx="4300">
                  <c:v>48.51</c:v>
                </c:pt>
                <c:pt idx="4301">
                  <c:v>48.51</c:v>
                </c:pt>
                <c:pt idx="4302">
                  <c:v>48.509</c:v>
                </c:pt>
                <c:pt idx="4303">
                  <c:v>48.511000000000003</c:v>
                </c:pt>
                <c:pt idx="4304">
                  <c:v>48.51</c:v>
                </c:pt>
                <c:pt idx="4305">
                  <c:v>48.511000000000003</c:v>
                </c:pt>
                <c:pt idx="4306">
                  <c:v>48.511000000000003</c:v>
                </c:pt>
                <c:pt idx="4307">
                  <c:v>48.51</c:v>
                </c:pt>
                <c:pt idx="4308">
                  <c:v>48.511000000000003</c:v>
                </c:pt>
                <c:pt idx="4309">
                  <c:v>48.51</c:v>
                </c:pt>
                <c:pt idx="4310">
                  <c:v>48.51</c:v>
                </c:pt>
                <c:pt idx="4311">
                  <c:v>48.51</c:v>
                </c:pt>
                <c:pt idx="4312">
                  <c:v>48.51</c:v>
                </c:pt>
                <c:pt idx="4313">
                  <c:v>48.509</c:v>
                </c:pt>
                <c:pt idx="4314">
                  <c:v>48.511000000000003</c:v>
                </c:pt>
                <c:pt idx="4315">
                  <c:v>48.511000000000003</c:v>
                </c:pt>
                <c:pt idx="4316">
                  <c:v>48.51</c:v>
                </c:pt>
                <c:pt idx="4317">
                  <c:v>48.509</c:v>
                </c:pt>
                <c:pt idx="4318">
                  <c:v>48.511000000000003</c:v>
                </c:pt>
                <c:pt idx="4319">
                  <c:v>48.51</c:v>
                </c:pt>
                <c:pt idx="4320">
                  <c:v>48.51</c:v>
                </c:pt>
                <c:pt idx="4321">
                  <c:v>48.51</c:v>
                </c:pt>
                <c:pt idx="4322">
                  <c:v>48.509</c:v>
                </c:pt>
                <c:pt idx="4323">
                  <c:v>48.51</c:v>
                </c:pt>
                <c:pt idx="4324">
                  <c:v>48.51</c:v>
                </c:pt>
                <c:pt idx="4325">
                  <c:v>48.509</c:v>
                </c:pt>
                <c:pt idx="4326">
                  <c:v>48.51</c:v>
                </c:pt>
                <c:pt idx="4327">
                  <c:v>48.509</c:v>
                </c:pt>
                <c:pt idx="4328">
                  <c:v>48.509</c:v>
                </c:pt>
                <c:pt idx="4329">
                  <c:v>48.509</c:v>
                </c:pt>
                <c:pt idx="4330">
                  <c:v>48.509</c:v>
                </c:pt>
                <c:pt idx="4331">
                  <c:v>48.51</c:v>
                </c:pt>
                <c:pt idx="4332">
                  <c:v>48.509</c:v>
                </c:pt>
                <c:pt idx="4333">
                  <c:v>48.509</c:v>
                </c:pt>
                <c:pt idx="4334">
                  <c:v>48.506999999999998</c:v>
                </c:pt>
                <c:pt idx="4335">
                  <c:v>48.505000000000003</c:v>
                </c:pt>
                <c:pt idx="4336">
                  <c:v>48.508000000000003</c:v>
                </c:pt>
                <c:pt idx="4337">
                  <c:v>48.506</c:v>
                </c:pt>
                <c:pt idx="4338">
                  <c:v>48.506</c:v>
                </c:pt>
                <c:pt idx="4339">
                  <c:v>48.506</c:v>
                </c:pt>
                <c:pt idx="4340">
                  <c:v>48.506999999999998</c:v>
                </c:pt>
                <c:pt idx="4341">
                  <c:v>48.506999999999998</c:v>
                </c:pt>
                <c:pt idx="4342">
                  <c:v>48.506999999999998</c:v>
                </c:pt>
                <c:pt idx="4343">
                  <c:v>48.506999999999998</c:v>
                </c:pt>
                <c:pt idx="4344">
                  <c:v>48.506</c:v>
                </c:pt>
                <c:pt idx="4345">
                  <c:v>48.506999999999998</c:v>
                </c:pt>
                <c:pt idx="4346">
                  <c:v>48.506999999999998</c:v>
                </c:pt>
                <c:pt idx="4347">
                  <c:v>48.503999999999998</c:v>
                </c:pt>
                <c:pt idx="4348">
                  <c:v>48.506999999999998</c:v>
                </c:pt>
                <c:pt idx="4349">
                  <c:v>48.506</c:v>
                </c:pt>
                <c:pt idx="4350">
                  <c:v>48.509</c:v>
                </c:pt>
                <c:pt idx="4351">
                  <c:v>48.506</c:v>
                </c:pt>
                <c:pt idx="4352">
                  <c:v>48.506</c:v>
                </c:pt>
                <c:pt idx="4353">
                  <c:v>48.506</c:v>
                </c:pt>
                <c:pt idx="4354">
                  <c:v>48.506</c:v>
                </c:pt>
                <c:pt idx="4355">
                  <c:v>48.508000000000003</c:v>
                </c:pt>
                <c:pt idx="4356">
                  <c:v>48.506</c:v>
                </c:pt>
                <c:pt idx="4357">
                  <c:v>48.506</c:v>
                </c:pt>
                <c:pt idx="4358">
                  <c:v>48.506</c:v>
                </c:pt>
                <c:pt idx="4359">
                  <c:v>48.506</c:v>
                </c:pt>
                <c:pt idx="4360">
                  <c:v>48.506</c:v>
                </c:pt>
                <c:pt idx="4361">
                  <c:v>48.505000000000003</c:v>
                </c:pt>
                <c:pt idx="4362">
                  <c:v>48.506</c:v>
                </c:pt>
                <c:pt idx="4363">
                  <c:v>48.506</c:v>
                </c:pt>
                <c:pt idx="4364">
                  <c:v>48.505000000000003</c:v>
                </c:pt>
                <c:pt idx="4365">
                  <c:v>48.506999999999998</c:v>
                </c:pt>
                <c:pt idx="4366">
                  <c:v>48.506</c:v>
                </c:pt>
                <c:pt idx="4367">
                  <c:v>48.506</c:v>
                </c:pt>
                <c:pt idx="4368">
                  <c:v>48.505000000000003</c:v>
                </c:pt>
                <c:pt idx="4369">
                  <c:v>48.506</c:v>
                </c:pt>
                <c:pt idx="4370">
                  <c:v>48.506</c:v>
                </c:pt>
                <c:pt idx="4371">
                  <c:v>48.505000000000003</c:v>
                </c:pt>
                <c:pt idx="4372">
                  <c:v>48.506</c:v>
                </c:pt>
                <c:pt idx="4373">
                  <c:v>48.506</c:v>
                </c:pt>
                <c:pt idx="4374">
                  <c:v>48.506</c:v>
                </c:pt>
                <c:pt idx="4375">
                  <c:v>48.506</c:v>
                </c:pt>
                <c:pt idx="4376">
                  <c:v>48.506</c:v>
                </c:pt>
                <c:pt idx="4377">
                  <c:v>48.505000000000003</c:v>
                </c:pt>
                <c:pt idx="4378">
                  <c:v>48.505000000000003</c:v>
                </c:pt>
                <c:pt idx="4379">
                  <c:v>48.505000000000003</c:v>
                </c:pt>
                <c:pt idx="4380">
                  <c:v>48.503999999999998</c:v>
                </c:pt>
                <c:pt idx="4381">
                  <c:v>48.505000000000003</c:v>
                </c:pt>
                <c:pt idx="4382">
                  <c:v>48.503999999999998</c:v>
                </c:pt>
                <c:pt idx="4383">
                  <c:v>48.503999999999998</c:v>
                </c:pt>
                <c:pt idx="4384">
                  <c:v>48.505000000000003</c:v>
                </c:pt>
                <c:pt idx="4385">
                  <c:v>48.505000000000003</c:v>
                </c:pt>
                <c:pt idx="4386">
                  <c:v>48.503999999999998</c:v>
                </c:pt>
                <c:pt idx="4387">
                  <c:v>48.505000000000003</c:v>
                </c:pt>
                <c:pt idx="4388">
                  <c:v>48.505000000000003</c:v>
                </c:pt>
                <c:pt idx="4389">
                  <c:v>48.505000000000003</c:v>
                </c:pt>
                <c:pt idx="4390">
                  <c:v>48.503999999999998</c:v>
                </c:pt>
                <c:pt idx="4391">
                  <c:v>48.503999999999998</c:v>
                </c:pt>
                <c:pt idx="4392">
                  <c:v>48.503999999999998</c:v>
                </c:pt>
                <c:pt idx="4393">
                  <c:v>48.503999999999998</c:v>
                </c:pt>
                <c:pt idx="4394">
                  <c:v>48.503999999999998</c:v>
                </c:pt>
                <c:pt idx="4395">
                  <c:v>48.503999999999998</c:v>
                </c:pt>
                <c:pt idx="4396">
                  <c:v>48.503999999999998</c:v>
                </c:pt>
                <c:pt idx="4397">
                  <c:v>48.503999999999998</c:v>
                </c:pt>
                <c:pt idx="4398">
                  <c:v>48.503999999999998</c:v>
                </c:pt>
                <c:pt idx="4399">
                  <c:v>48.503999999999998</c:v>
                </c:pt>
                <c:pt idx="4400">
                  <c:v>48.503999999999998</c:v>
                </c:pt>
                <c:pt idx="4401">
                  <c:v>48.503</c:v>
                </c:pt>
                <c:pt idx="4402">
                  <c:v>48.503999999999998</c:v>
                </c:pt>
                <c:pt idx="4403">
                  <c:v>48.503999999999998</c:v>
                </c:pt>
                <c:pt idx="4404">
                  <c:v>48.503999999999998</c:v>
                </c:pt>
                <c:pt idx="4405">
                  <c:v>48.503999999999998</c:v>
                </c:pt>
                <c:pt idx="4406">
                  <c:v>48.503999999999998</c:v>
                </c:pt>
                <c:pt idx="4407">
                  <c:v>48.503999999999998</c:v>
                </c:pt>
                <c:pt idx="4408">
                  <c:v>48.503999999999998</c:v>
                </c:pt>
                <c:pt idx="4409">
                  <c:v>48.503999999999998</c:v>
                </c:pt>
                <c:pt idx="4410">
                  <c:v>48.503</c:v>
                </c:pt>
                <c:pt idx="4411">
                  <c:v>48.503999999999998</c:v>
                </c:pt>
                <c:pt idx="4412">
                  <c:v>48.503999999999998</c:v>
                </c:pt>
                <c:pt idx="4413">
                  <c:v>48.503999999999998</c:v>
                </c:pt>
                <c:pt idx="4414">
                  <c:v>48.503999999999998</c:v>
                </c:pt>
                <c:pt idx="4415">
                  <c:v>48.503</c:v>
                </c:pt>
                <c:pt idx="4416">
                  <c:v>48.503999999999998</c:v>
                </c:pt>
                <c:pt idx="4417">
                  <c:v>48.503</c:v>
                </c:pt>
                <c:pt idx="4418">
                  <c:v>48.503999999999998</c:v>
                </c:pt>
                <c:pt idx="4419">
                  <c:v>48.503999999999998</c:v>
                </c:pt>
                <c:pt idx="4420">
                  <c:v>48.503</c:v>
                </c:pt>
                <c:pt idx="4421">
                  <c:v>48.503999999999998</c:v>
                </c:pt>
                <c:pt idx="4422">
                  <c:v>48.503999999999998</c:v>
                </c:pt>
                <c:pt idx="4423">
                  <c:v>48.503999999999998</c:v>
                </c:pt>
                <c:pt idx="4424">
                  <c:v>48.503999999999998</c:v>
                </c:pt>
                <c:pt idx="4425">
                  <c:v>48.503999999999998</c:v>
                </c:pt>
                <c:pt idx="4426">
                  <c:v>48.505000000000003</c:v>
                </c:pt>
                <c:pt idx="4427">
                  <c:v>48.505000000000003</c:v>
                </c:pt>
                <c:pt idx="4428">
                  <c:v>48.505000000000003</c:v>
                </c:pt>
                <c:pt idx="4429">
                  <c:v>48.505000000000003</c:v>
                </c:pt>
                <c:pt idx="4430">
                  <c:v>48.503999999999998</c:v>
                </c:pt>
                <c:pt idx="4431">
                  <c:v>48.505000000000003</c:v>
                </c:pt>
                <c:pt idx="4432">
                  <c:v>48.505000000000003</c:v>
                </c:pt>
                <c:pt idx="4433">
                  <c:v>48.505000000000003</c:v>
                </c:pt>
                <c:pt idx="4434">
                  <c:v>48.503999999999998</c:v>
                </c:pt>
                <c:pt idx="4435">
                  <c:v>48.503999999999998</c:v>
                </c:pt>
                <c:pt idx="4436">
                  <c:v>48.503999999999998</c:v>
                </c:pt>
                <c:pt idx="4437">
                  <c:v>48.503999999999998</c:v>
                </c:pt>
                <c:pt idx="4438">
                  <c:v>48.503999999999998</c:v>
                </c:pt>
                <c:pt idx="4439">
                  <c:v>48.503999999999998</c:v>
                </c:pt>
                <c:pt idx="4440">
                  <c:v>48.500999999999998</c:v>
                </c:pt>
                <c:pt idx="4441">
                  <c:v>48.503</c:v>
                </c:pt>
                <c:pt idx="4442">
                  <c:v>48.503</c:v>
                </c:pt>
                <c:pt idx="4443">
                  <c:v>48.503</c:v>
                </c:pt>
                <c:pt idx="4444">
                  <c:v>48.503</c:v>
                </c:pt>
                <c:pt idx="4445">
                  <c:v>48.503</c:v>
                </c:pt>
                <c:pt idx="4446">
                  <c:v>48.503</c:v>
                </c:pt>
                <c:pt idx="4447">
                  <c:v>48.503</c:v>
                </c:pt>
                <c:pt idx="4448">
                  <c:v>48.503</c:v>
                </c:pt>
                <c:pt idx="4449">
                  <c:v>48.503</c:v>
                </c:pt>
                <c:pt idx="4450">
                  <c:v>48.503</c:v>
                </c:pt>
                <c:pt idx="4451">
                  <c:v>48.503</c:v>
                </c:pt>
                <c:pt idx="4452">
                  <c:v>48.503</c:v>
                </c:pt>
                <c:pt idx="4453">
                  <c:v>48.503</c:v>
                </c:pt>
                <c:pt idx="4454">
                  <c:v>48.503</c:v>
                </c:pt>
                <c:pt idx="4455">
                  <c:v>48.503</c:v>
                </c:pt>
                <c:pt idx="4456">
                  <c:v>48.503</c:v>
                </c:pt>
                <c:pt idx="4457">
                  <c:v>48.503</c:v>
                </c:pt>
                <c:pt idx="4458">
                  <c:v>48.503</c:v>
                </c:pt>
                <c:pt idx="4459">
                  <c:v>48.503</c:v>
                </c:pt>
                <c:pt idx="4460">
                  <c:v>48.502000000000002</c:v>
                </c:pt>
                <c:pt idx="4461">
                  <c:v>48.503</c:v>
                </c:pt>
                <c:pt idx="4462">
                  <c:v>48.502000000000002</c:v>
                </c:pt>
                <c:pt idx="4463">
                  <c:v>48.503</c:v>
                </c:pt>
                <c:pt idx="4464">
                  <c:v>48.502000000000002</c:v>
                </c:pt>
                <c:pt idx="4465">
                  <c:v>48.502000000000002</c:v>
                </c:pt>
                <c:pt idx="4466">
                  <c:v>48.502000000000002</c:v>
                </c:pt>
                <c:pt idx="4467">
                  <c:v>48.502000000000002</c:v>
                </c:pt>
                <c:pt idx="4468">
                  <c:v>48.502000000000002</c:v>
                </c:pt>
                <c:pt idx="4469">
                  <c:v>48.502000000000002</c:v>
                </c:pt>
                <c:pt idx="4470">
                  <c:v>48.502000000000002</c:v>
                </c:pt>
                <c:pt idx="4471">
                  <c:v>48.502000000000002</c:v>
                </c:pt>
                <c:pt idx="4472">
                  <c:v>48.502000000000002</c:v>
                </c:pt>
                <c:pt idx="4473">
                  <c:v>48.502000000000002</c:v>
                </c:pt>
                <c:pt idx="4474">
                  <c:v>48.502000000000002</c:v>
                </c:pt>
                <c:pt idx="4475">
                  <c:v>48.502000000000002</c:v>
                </c:pt>
                <c:pt idx="4476">
                  <c:v>48.502000000000002</c:v>
                </c:pt>
                <c:pt idx="4477">
                  <c:v>48.502000000000002</c:v>
                </c:pt>
                <c:pt idx="4478">
                  <c:v>48.502000000000002</c:v>
                </c:pt>
                <c:pt idx="4479">
                  <c:v>48.502000000000002</c:v>
                </c:pt>
                <c:pt idx="4480">
                  <c:v>48.502000000000002</c:v>
                </c:pt>
                <c:pt idx="4481">
                  <c:v>48.502000000000002</c:v>
                </c:pt>
                <c:pt idx="4482">
                  <c:v>48.502000000000002</c:v>
                </c:pt>
                <c:pt idx="4483">
                  <c:v>48.502000000000002</c:v>
                </c:pt>
                <c:pt idx="4484">
                  <c:v>48.502000000000002</c:v>
                </c:pt>
                <c:pt idx="4485">
                  <c:v>48.502000000000002</c:v>
                </c:pt>
                <c:pt idx="4486">
                  <c:v>48.502000000000002</c:v>
                </c:pt>
                <c:pt idx="4487">
                  <c:v>48.500999999999998</c:v>
                </c:pt>
                <c:pt idx="4488">
                  <c:v>48.502000000000002</c:v>
                </c:pt>
                <c:pt idx="4489">
                  <c:v>48.502000000000002</c:v>
                </c:pt>
                <c:pt idx="4490">
                  <c:v>48.500999999999998</c:v>
                </c:pt>
                <c:pt idx="4491">
                  <c:v>48.502000000000002</c:v>
                </c:pt>
                <c:pt idx="4492">
                  <c:v>48.502000000000002</c:v>
                </c:pt>
                <c:pt idx="4493">
                  <c:v>48.500999999999998</c:v>
                </c:pt>
                <c:pt idx="4494">
                  <c:v>48.500999999999998</c:v>
                </c:pt>
                <c:pt idx="4495">
                  <c:v>48.500999999999998</c:v>
                </c:pt>
                <c:pt idx="4496">
                  <c:v>48.502000000000002</c:v>
                </c:pt>
                <c:pt idx="4497">
                  <c:v>48.502000000000002</c:v>
                </c:pt>
                <c:pt idx="4498">
                  <c:v>48.502000000000002</c:v>
                </c:pt>
                <c:pt idx="4499">
                  <c:v>48.502000000000002</c:v>
                </c:pt>
                <c:pt idx="4500">
                  <c:v>48.502000000000002</c:v>
                </c:pt>
                <c:pt idx="4501">
                  <c:v>48.502000000000002</c:v>
                </c:pt>
                <c:pt idx="4502">
                  <c:v>48.502000000000002</c:v>
                </c:pt>
                <c:pt idx="4503">
                  <c:v>48.502000000000002</c:v>
                </c:pt>
                <c:pt idx="4504">
                  <c:v>48.502000000000002</c:v>
                </c:pt>
                <c:pt idx="4505">
                  <c:v>48.502000000000002</c:v>
                </c:pt>
                <c:pt idx="4506">
                  <c:v>48.502000000000002</c:v>
                </c:pt>
                <c:pt idx="4507">
                  <c:v>48.502000000000002</c:v>
                </c:pt>
                <c:pt idx="4508">
                  <c:v>48.502000000000002</c:v>
                </c:pt>
                <c:pt idx="4509">
                  <c:v>48.502000000000002</c:v>
                </c:pt>
                <c:pt idx="4510">
                  <c:v>48.500999999999998</c:v>
                </c:pt>
                <c:pt idx="4511">
                  <c:v>48.502000000000002</c:v>
                </c:pt>
                <c:pt idx="4512">
                  <c:v>48.502000000000002</c:v>
                </c:pt>
                <c:pt idx="4513">
                  <c:v>48.500999999999998</c:v>
                </c:pt>
                <c:pt idx="4514">
                  <c:v>48.503999999999998</c:v>
                </c:pt>
                <c:pt idx="4515">
                  <c:v>48.503999999999998</c:v>
                </c:pt>
                <c:pt idx="4516">
                  <c:v>48.503999999999998</c:v>
                </c:pt>
                <c:pt idx="4517">
                  <c:v>48.503999999999998</c:v>
                </c:pt>
                <c:pt idx="4518">
                  <c:v>48.503999999999998</c:v>
                </c:pt>
                <c:pt idx="4519">
                  <c:v>48.503999999999998</c:v>
                </c:pt>
                <c:pt idx="4520">
                  <c:v>48.503999999999998</c:v>
                </c:pt>
                <c:pt idx="4521">
                  <c:v>48.503999999999998</c:v>
                </c:pt>
                <c:pt idx="4522">
                  <c:v>48.503999999999998</c:v>
                </c:pt>
                <c:pt idx="4523">
                  <c:v>48.503999999999998</c:v>
                </c:pt>
                <c:pt idx="4524">
                  <c:v>48.503999999999998</c:v>
                </c:pt>
                <c:pt idx="4525">
                  <c:v>48.503999999999998</c:v>
                </c:pt>
                <c:pt idx="4526">
                  <c:v>48.503999999999998</c:v>
                </c:pt>
                <c:pt idx="4527">
                  <c:v>48.503999999999998</c:v>
                </c:pt>
                <c:pt idx="4528">
                  <c:v>48.503999999999998</c:v>
                </c:pt>
                <c:pt idx="4529">
                  <c:v>48.503999999999998</c:v>
                </c:pt>
                <c:pt idx="4530">
                  <c:v>48.503999999999998</c:v>
                </c:pt>
                <c:pt idx="4531">
                  <c:v>48.503999999999998</c:v>
                </c:pt>
                <c:pt idx="4532">
                  <c:v>48.503999999999998</c:v>
                </c:pt>
                <c:pt idx="4533">
                  <c:v>48.503999999999998</c:v>
                </c:pt>
                <c:pt idx="4534">
                  <c:v>48.503999999999998</c:v>
                </c:pt>
                <c:pt idx="4535">
                  <c:v>48.502000000000002</c:v>
                </c:pt>
                <c:pt idx="4536">
                  <c:v>48.500999999999998</c:v>
                </c:pt>
                <c:pt idx="4537">
                  <c:v>48.500999999999998</c:v>
                </c:pt>
                <c:pt idx="4538">
                  <c:v>48.502000000000002</c:v>
                </c:pt>
                <c:pt idx="4539">
                  <c:v>48.500999999999998</c:v>
                </c:pt>
                <c:pt idx="4540">
                  <c:v>48.500999999999998</c:v>
                </c:pt>
                <c:pt idx="4541">
                  <c:v>48.500999999999998</c:v>
                </c:pt>
                <c:pt idx="4542">
                  <c:v>48.500999999999998</c:v>
                </c:pt>
                <c:pt idx="4543">
                  <c:v>48.500999999999998</c:v>
                </c:pt>
                <c:pt idx="4544">
                  <c:v>48.500999999999998</c:v>
                </c:pt>
                <c:pt idx="4545">
                  <c:v>48.500999999999998</c:v>
                </c:pt>
                <c:pt idx="4546">
                  <c:v>48.500999999999998</c:v>
                </c:pt>
                <c:pt idx="4547">
                  <c:v>48.500999999999998</c:v>
                </c:pt>
                <c:pt idx="4548">
                  <c:v>48.500999999999998</c:v>
                </c:pt>
                <c:pt idx="4549">
                  <c:v>48.500999999999998</c:v>
                </c:pt>
                <c:pt idx="4550">
                  <c:v>48.500999999999998</c:v>
                </c:pt>
                <c:pt idx="4551">
                  <c:v>48.500999999999998</c:v>
                </c:pt>
                <c:pt idx="4552">
                  <c:v>48.502000000000002</c:v>
                </c:pt>
                <c:pt idx="4553">
                  <c:v>48.500999999999998</c:v>
                </c:pt>
                <c:pt idx="4554">
                  <c:v>48.500999999999998</c:v>
                </c:pt>
                <c:pt idx="4555">
                  <c:v>48.500999999999998</c:v>
                </c:pt>
                <c:pt idx="4556">
                  <c:v>48.5</c:v>
                </c:pt>
                <c:pt idx="4557">
                  <c:v>48.500999999999998</c:v>
                </c:pt>
                <c:pt idx="4558">
                  <c:v>48.502000000000002</c:v>
                </c:pt>
                <c:pt idx="4559">
                  <c:v>48.502000000000002</c:v>
                </c:pt>
                <c:pt idx="4560">
                  <c:v>48.502000000000002</c:v>
                </c:pt>
                <c:pt idx="4561">
                  <c:v>48.500999999999998</c:v>
                </c:pt>
                <c:pt idx="4562">
                  <c:v>48.500999999999998</c:v>
                </c:pt>
                <c:pt idx="4563">
                  <c:v>48.500999999999998</c:v>
                </c:pt>
                <c:pt idx="4564">
                  <c:v>48.502000000000002</c:v>
                </c:pt>
                <c:pt idx="4565">
                  <c:v>48.500999999999998</c:v>
                </c:pt>
                <c:pt idx="4566">
                  <c:v>48.502000000000002</c:v>
                </c:pt>
                <c:pt idx="4567">
                  <c:v>48.502000000000002</c:v>
                </c:pt>
                <c:pt idx="4568">
                  <c:v>48.500999999999998</c:v>
                </c:pt>
                <c:pt idx="4569">
                  <c:v>48.502000000000002</c:v>
                </c:pt>
                <c:pt idx="4570">
                  <c:v>48.502000000000002</c:v>
                </c:pt>
                <c:pt idx="4571">
                  <c:v>48.503</c:v>
                </c:pt>
                <c:pt idx="4572">
                  <c:v>48.502000000000002</c:v>
                </c:pt>
                <c:pt idx="4573">
                  <c:v>48.500999999999998</c:v>
                </c:pt>
                <c:pt idx="4574">
                  <c:v>48.500999999999998</c:v>
                </c:pt>
                <c:pt idx="4575">
                  <c:v>48.502000000000002</c:v>
                </c:pt>
                <c:pt idx="4576">
                  <c:v>48.500999999999998</c:v>
                </c:pt>
                <c:pt idx="4577">
                  <c:v>48.5</c:v>
                </c:pt>
                <c:pt idx="4578">
                  <c:v>48.502000000000002</c:v>
                </c:pt>
                <c:pt idx="4579">
                  <c:v>48.502000000000002</c:v>
                </c:pt>
                <c:pt idx="4580">
                  <c:v>48.500999999999998</c:v>
                </c:pt>
                <c:pt idx="4581">
                  <c:v>48.502000000000002</c:v>
                </c:pt>
                <c:pt idx="4582">
                  <c:v>48.502000000000002</c:v>
                </c:pt>
                <c:pt idx="4583">
                  <c:v>48.502000000000002</c:v>
                </c:pt>
                <c:pt idx="4584">
                  <c:v>48.502000000000002</c:v>
                </c:pt>
                <c:pt idx="4585">
                  <c:v>48.502000000000002</c:v>
                </c:pt>
                <c:pt idx="4586">
                  <c:v>48.499000000000002</c:v>
                </c:pt>
                <c:pt idx="4587">
                  <c:v>48.500999999999998</c:v>
                </c:pt>
                <c:pt idx="4588">
                  <c:v>48.500999999999998</c:v>
                </c:pt>
                <c:pt idx="4589">
                  <c:v>48.500999999999998</c:v>
                </c:pt>
                <c:pt idx="4590">
                  <c:v>48.500999999999998</c:v>
                </c:pt>
                <c:pt idx="4591">
                  <c:v>48.500999999999998</c:v>
                </c:pt>
                <c:pt idx="4592">
                  <c:v>48.500999999999998</c:v>
                </c:pt>
                <c:pt idx="4593">
                  <c:v>48.500999999999998</c:v>
                </c:pt>
                <c:pt idx="4594">
                  <c:v>48.500999999999998</c:v>
                </c:pt>
                <c:pt idx="4595">
                  <c:v>48.500999999999998</c:v>
                </c:pt>
                <c:pt idx="4596">
                  <c:v>48.5</c:v>
                </c:pt>
                <c:pt idx="4597">
                  <c:v>48.5</c:v>
                </c:pt>
                <c:pt idx="4598">
                  <c:v>48.5</c:v>
                </c:pt>
                <c:pt idx="4599">
                  <c:v>48.500999999999998</c:v>
                </c:pt>
                <c:pt idx="4600">
                  <c:v>48.500999999999998</c:v>
                </c:pt>
                <c:pt idx="4601">
                  <c:v>48.5</c:v>
                </c:pt>
                <c:pt idx="4602">
                  <c:v>48.5</c:v>
                </c:pt>
                <c:pt idx="4603">
                  <c:v>48.5</c:v>
                </c:pt>
                <c:pt idx="4604">
                  <c:v>48.500999999999998</c:v>
                </c:pt>
                <c:pt idx="4605">
                  <c:v>48.5</c:v>
                </c:pt>
                <c:pt idx="4606">
                  <c:v>48.5</c:v>
                </c:pt>
                <c:pt idx="4607">
                  <c:v>48.5</c:v>
                </c:pt>
                <c:pt idx="4608">
                  <c:v>48.5</c:v>
                </c:pt>
                <c:pt idx="4609">
                  <c:v>48.500999999999998</c:v>
                </c:pt>
                <c:pt idx="4610">
                  <c:v>48.5</c:v>
                </c:pt>
                <c:pt idx="4611">
                  <c:v>48.499000000000002</c:v>
                </c:pt>
                <c:pt idx="4612">
                  <c:v>48.5</c:v>
                </c:pt>
                <c:pt idx="4613">
                  <c:v>48.500999999999998</c:v>
                </c:pt>
                <c:pt idx="4614">
                  <c:v>48.5</c:v>
                </c:pt>
                <c:pt idx="4615">
                  <c:v>48.499000000000002</c:v>
                </c:pt>
                <c:pt idx="4616">
                  <c:v>48.499000000000002</c:v>
                </c:pt>
                <c:pt idx="4617">
                  <c:v>48.5</c:v>
                </c:pt>
                <c:pt idx="4618">
                  <c:v>48.5</c:v>
                </c:pt>
                <c:pt idx="4619">
                  <c:v>48.500999999999998</c:v>
                </c:pt>
                <c:pt idx="4620">
                  <c:v>48.500999999999998</c:v>
                </c:pt>
                <c:pt idx="4621">
                  <c:v>48.499000000000002</c:v>
                </c:pt>
                <c:pt idx="4622">
                  <c:v>48.5</c:v>
                </c:pt>
                <c:pt idx="4623">
                  <c:v>48.5</c:v>
                </c:pt>
                <c:pt idx="4624">
                  <c:v>48.500999999999998</c:v>
                </c:pt>
                <c:pt idx="4625">
                  <c:v>48.5</c:v>
                </c:pt>
                <c:pt idx="4626">
                  <c:v>48.499000000000002</c:v>
                </c:pt>
                <c:pt idx="4627">
                  <c:v>48.5</c:v>
                </c:pt>
                <c:pt idx="4628">
                  <c:v>48.499000000000002</c:v>
                </c:pt>
                <c:pt idx="4629">
                  <c:v>48.5</c:v>
                </c:pt>
                <c:pt idx="4630">
                  <c:v>48.5</c:v>
                </c:pt>
                <c:pt idx="4631">
                  <c:v>48.499000000000002</c:v>
                </c:pt>
                <c:pt idx="4632">
                  <c:v>48.499000000000002</c:v>
                </c:pt>
                <c:pt idx="4633">
                  <c:v>48.5</c:v>
                </c:pt>
                <c:pt idx="4634">
                  <c:v>48.499000000000002</c:v>
                </c:pt>
                <c:pt idx="4635">
                  <c:v>48.499000000000002</c:v>
                </c:pt>
                <c:pt idx="4636">
                  <c:v>48.499000000000002</c:v>
                </c:pt>
                <c:pt idx="4637">
                  <c:v>48.5</c:v>
                </c:pt>
                <c:pt idx="4638">
                  <c:v>48.497999999999998</c:v>
                </c:pt>
                <c:pt idx="4639">
                  <c:v>48.499000000000002</c:v>
                </c:pt>
                <c:pt idx="4640">
                  <c:v>48.499000000000002</c:v>
                </c:pt>
                <c:pt idx="4641">
                  <c:v>48.499000000000002</c:v>
                </c:pt>
                <c:pt idx="4642">
                  <c:v>48.499000000000002</c:v>
                </c:pt>
                <c:pt idx="4643">
                  <c:v>48.499000000000002</c:v>
                </c:pt>
                <c:pt idx="4644">
                  <c:v>48.5</c:v>
                </c:pt>
                <c:pt idx="4645">
                  <c:v>48.499000000000002</c:v>
                </c:pt>
                <c:pt idx="4646">
                  <c:v>48.497999999999998</c:v>
                </c:pt>
                <c:pt idx="4647">
                  <c:v>48.499000000000002</c:v>
                </c:pt>
                <c:pt idx="4648">
                  <c:v>48.499000000000002</c:v>
                </c:pt>
                <c:pt idx="4649">
                  <c:v>48.499000000000002</c:v>
                </c:pt>
                <c:pt idx="4650">
                  <c:v>48.499000000000002</c:v>
                </c:pt>
                <c:pt idx="4651">
                  <c:v>48.499000000000002</c:v>
                </c:pt>
                <c:pt idx="4652">
                  <c:v>48.499000000000002</c:v>
                </c:pt>
                <c:pt idx="4653">
                  <c:v>48.497999999999998</c:v>
                </c:pt>
                <c:pt idx="4654">
                  <c:v>48.499000000000002</c:v>
                </c:pt>
                <c:pt idx="4655">
                  <c:v>48.499000000000002</c:v>
                </c:pt>
                <c:pt idx="4656">
                  <c:v>48.499000000000002</c:v>
                </c:pt>
                <c:pt idx="4657">
                  <c:v>48.497999999999998</c:v>
                </c:pt>
                <c:pt idx="4658">
                  <c:v>48.497999999999998</c:v>
                </c:pt>
                <c:pt idx="4659">
                  <c:v>48.497999999999998</c:v>
                </c:pt>
                <c:pt idx="4660">
                  <c:v>48.497999999999998</c:v>
                </c:pt>
                <c:pt idx="4661">
                  <c:v>48.497999999999998</c:v>
                </c:pt>
                <c:pt idx="4662">
                  <c:v>48.497999999999998</c:v>
                </c:pt>
                <c:pt idx="4663">
                  <c:v>48.497999999999998</c:v>
                </c:pt>
                <c:pt idx="4664">
                  <c:v>48.497999999999998</c:v>
                </c:pt>
                <c:pt idx="4665">
                  <c:v>48.499000000000002</c:v>
                </c:pt>
                <c:pt idx="4666">
                  <c:v>48.497999999999998</c:v>
                </c:pt>
                <c:pt idx="4667">
                  <c:v>48.497999999999998</c:v>
                </c:pt>
                <c:pt idx="4668">
                  <c:v>48.497999999999998</c:v>
                </c:pt>
                <c:pt idx="4669">
                  <c:v>48.497999999999998</c:v>
                </c:pt>
                <c:pt idx="4670">
                  <c:v>48.497</c:v>
                </c:pt>
                <c:pt idx="4671">
                  <c:v>48.497999999999998</c:v>
                </c:pt>
                <c:pt idx="4672">
                  <c:v>48.497999999999998</c:v>
                </c:pt>
                <c:pt idx="4673">
                  <c:v>48.497999999999998</c:v>
                </c:pt>
                <c:pt idx="4674">
                  <c:v>48.497</c:v>
                </c:pt>
                <c:pt idx="4675">
                  <c:v>48.497999999999998</c:v>
                </c:pt>
                <c:pt idx="4676">
                  <c:v>48.497999999999998</c:v>
                </c:pt>
                <c:pt idx="4677">
                  <c:v>48.497</c:v>
                </c:pt>
                <c:pt idx="4678">
                  <c:v>48.497999999999998</c:v>
                </c:pt>
                <c:pt idx="4679">
                  <c:v>48.497</c:v>
                </c:pt>
                <c:pt idx="4680">
                  <c:v>48.497999999999998</c:v>
                </c:pt>
                <c:pt idx="4681">
                  <c:v>48.497999999999998</c:v>
                </c:pt>
                <c:pt idx="4682">
                  <c:v>48.497</c:v>
                </c:pt>
                <c:pt idx="4683">
                  <c:v>48.497</c:v>
                </c:pt>
                <c:pt idx="4684">
                  <c:v>48.497</c:v>
                </c:pt>
                <c:pt idx="4685">
                  <c:v>48.497</c:v>
                </c:pt>
                <c:pt idx="4686">
                  <c:v>48.496000000000002</c:v>
                </c:pt>
                <c:pt idx="4687">
                  <c:v>48.497</c:v>
                </c:pt>
                <c:pt idx="4688">
                  <c:v>48.497</c:v>
                </c:pt>
                <c:pt idx="4689">
                  <c:v>48.497</c:v>
                </c:pt>
                <c:pt idx="4690">
                  <c:v>48.496000000000002</c:v>
                </c:pt>
                <c:pt idx="4691">
                  <c:v>48.497</c:v>
                </c:pt>
                <c:pt idx="4692">
                  <c:v>48.496000000000002</c:v>
                </c:pt>
                <c:pt idx="4693">
                  <c:v>48.496000000000002</c:v>
                </c:pt>
                <c:pt idx="4694">
                  <c:v>48.494</c:v>
                </c:pt>
                <c:pt idx="4695">
                  <c:v>48.494999999999997</c:v>
                </c:pt>
                <c:pt idx="4696">
                  <c:v>48.496000000000002</c:v>
                </c:pt>
                <c:pt idx="4697">
                  <c:v>48.494999999999997</c:v>
                </c:pt>
                <c:pt idx="4698">
                  <c:v>48.496000000000002</c:v>
                </c:pt>
                <c:pt idx="4699">
                  <c:v>48.497</c:v>
                </c:pt>
                <c:pt idx="4700">
                  <c:v>48.496000000000002</c:v>
                </c:pt>
                <c:pt idx="4701">
                  <c:v>48.496000000000002</c:v>
                </c:pt>
                <c:pt idx="4702">
                  <c:v>48.496000000000002</c:v>
                </c:pt>
                <c:pt idx="4703">
                  <c:v>48.496000000000002</c:v>
                </c:pt>
                <c:pt idx="4704">
                  <c:v>48.496000000000002</c:v>
                </c:pt>
                <c:pt idx="4705">
                  <c:v>48.497</c:v>
                </c:pt>
                <c:pt idx="4706">
                  <c:v>48.496000000000002</c:v>
                </c:pt>
                <c:pt idx="4707">
                  <c:v>48.497</c:v>
                </c:pt>
                <c:pt idx="4708">
                  <c:v>48.496000000000002</c:v>
                </c:pt>
                <c:pt idx="4709">
                  <c:v>48.496000000000002</c:v>
                </c:pt>
                <c:pt idx="4710">
                  <c:v>48.496000000000002</c:v>
                </c:pt>
                <c:pt idx="4711">
                  <c:v>48.497</c:v>
                </c:pt>
                <c:pt idx="4712">
                  <c:v>48.494999999999997</c:v>
                </c:pt>
                <c:pt idx="4713">
                  <c:v>48.494999999999997</c:v>
                </c:pt>
                <c:pt idx="4714">
                  <c:v>48.494999999999997</c:v>
                </c:pt>
                <c:pt idx="4715">
                  <c:v>48.494999999999997</c:v>
                </c:pt>
                <c:pt idx="4716">
                  <c:v>48.496000000000002</c:v>
                </c:pt>
                <c:pt idx="4717">
                  <c:v>48.494999999999997</c:v>
                </c:pt>
                <c:pt idx="4718">
                  <c:v>48.494999999999997</c:v>
                </c:pt>
                <c:pt idx="4719">
                  <c:v>48.494999999999997</c:v>
                </c:pt>
                <c:pt idx="4720">
                  <c:v>48.496000000000002</c:v>
                </c:pt>
                <c:pt idx="4721">
                  <c:v>48.494999999999997</c:v>
                </c:pt>
                <c:pt idx="4722">
                  <c:v>48.494999999999997</c:v>
                </c:pt>
                <c:pt idx="4723">
                  <c:v>48.494</c:v>
                </c:pt>
                <c:pt idx="4724">
                  <c:v>48.494</c:v>
                </c:pt>
                <c:pt idx="4725">
                  <c:v>48.494</c:v>
                </c:pt>
                <c:pt idx="4726">
                  <c:v>48.494999999999997</c:v>
                </c:pt>
                <c:pt idx="4727">
                  <c:v>48.493000000000002</c:v>
                </c:pt>
                <c:pt idx="4728">
                  <c:v>48.493000000000002</c:v>
                </c:pt>
                <c:pt idx="4729">
                  <c:v>48.494</c:v>
                </c:pt>
                <c:pt idx="4730">
                  <c:v>48.494999999999997</c:v>
                </c:pt>
                <c:pt idx="4731">
                  <c:v>48.494</c:v>
                </c:pt>
                <c:pt idx="4732">
                  <c:v>48.494999999999997</c:v>
                </c:pt>
                <c:pt idx="4733">
                  <c:v>48.491999999999997</c:v>
                </c:pt>
                <c:pt idx="4734">
                  <c:v>48.494</c:v>
                </c:pt>
                <c:pt idx="4735">
                  <c:v>48.493000000000002</c:v>
                </c:pt>
                <c:pt idx="4736">
                  <c:v>48.494</c:v>
                </c:pt>
                <c:pt idx="4737">
                  <c:v>48.493000000000002</c:v>
                </c:pt>
                <c:pt idx="4738">
                  <c:v>48.493000000000002</c:v>
                </c:pt>
                <c:pt idx="4739">
                  <c:v>48.493000000000002</c:v>
                </c:pt>
                <c:pt idx="4740">
                  <c:v>48.493000000000002</c:v>
                </c:pt>
                <c:pt idx="4741">
                  <c:v>48.493000000000002</c:v>
                </c:pt>
                <c:pt idx="4742">
                  <c:v>48.493000000000002</c:v>
                </c:pt>
                <c:pt idx="4743">
                  <c:v>48.491999999999997</c:v>
                </c:pt>
                <c:pt idx="4744">
                  <c:v>48.491999999999997</c:v>
                </c:pt>
                <c:pt idx="4745">
                  <c:v>48.491999999999997</c:v>
                </c:pt>
                <c:pt idx="4746">
                  <c:v>48.491999999999997</c:v>
                </c:pt>
                <c:pt idx="4747">
                  <c:v>48.491</c:v>
                </c:pt>
                <c:pt idx="4748">
                  <c:v>48.488999999999997</c:v>
                </c:pt>
                <c:pt idx="4749">
                  <c:v>48.491</c:v>
                </c:pt>
                <c:pt idx="4750">
                  <c:v>48.491999999999997</c:v>
                </c:pt>
                <c:pt idx="4751">
                  <c:v>48.488999999999997</c:v>
                </c:pt>
                <c:pt idx="4752">
                  <c:v>48.49</c:v>
                </c:pt>
                <c:pt idx="4753">
                  <c:v>48.488999999999997</c:v>
                </c:pt>
                <c:pt idx="4754">
                  <c:v>48.49</c:v>
                </c:pt>
                <c:pt idx="4755">
                  <c:v>48.491</c:v>
                </c:pt>
                <c:pt idx="4756">
                  <c:v>48.488999999999997</c:v>
                </c:pt>
                <c:pt idx="4757">
                  <c:v>48.491999999999997</c:v>
                </c:pt>
                <c:pt idx="4758">
                  <c:v>48.488999999999997</c:v>
                </c:pt>
                <c:pt idx="4759">
                  <c:v>48.491999999999997</c:v>
                </c:pt>
                <c:pt idx="4760">
                  <c:v>48.488999999999997</c:v>
                </c:pt>
                <c:pt idx="4761">
                  <c:v>48.491</c:v>
                </c:pt>
                <c:pt idx="4762">
                  <c:v>48.488999999999997</c:v>
                </c:pt>
                <c:pt idx="4763">
                  <c:v>48.488</c:v>
                </c:pt>
                <c:pt idx="4764">
                  <c:v>48.485999999999997</c:v>
                </c:pt>
                <c:pt idx="4765">
                  <c:v>48.488999999999997</c:v>
                </c:pt>
                <c:pt idx="4766">
                  <c:v>48.491</c:v>
                </c:pt>
                <c:pt idx="4767">
                  <c:v>48.488999999999997</c:v>
                </c:pt>
                <c:pt idx="4768">
                  <c:v>48.49</c:v>
                </c:pt>
                <c:pt idx="4769">
                  <c:v>48.488999999999997</c:v>
                </c:pt>
                <c:pt idx="4770">
                  <c:v>48.488999999999997</c:v>
                </c:pt>
                <c:pt idx="4771">
                  <c:v>48.487000000000002</c:v>
                </c:pt>
                <c:pt idx="4772">
                  <c:v>48.488</c:v>
                </c:pt>
                <c:pt idx="4773">
                  <c:v>48.491</c:v>
                </c:pt>
                <c:pt idx="4774">
                  <c:v>48.488999999999997</c:v>
                </c:pt>
                <c:pt idx="4775">
                  <c:v>48.488</c:v>
                </c:pt>
                <c:pt idx="4776">
                  <c:v>48.484999999999999</c:v>
                </c:pt>
                <c:pt idx="4777">
                  <c:v>48.488</c:v>
                </c:pt>
                <c:pt idx="4778">
                  <c:v>48.485999999999997</c:v>
                </c:pt>
                <c:pt idx="4779">
                  <c:v>48.488</c:v>
                </c:pt>
                <c:pt idx="4780">
                  <c:v>48.487000000000002</c:v>
                </c:pt>
                <c:pt idx="4781">
                  <c:v>48.485999999999997</c:v>
                </c:pt>
                <c:pt idx="4782">
                  <c:v>48.487000000000002</c:v>
                </c:pt>
                <c:pt idx="4783">
                  <c:v>48.487000000000002</c:v>
                </c:pt>
                <c:pt idx="4784">
                  <c:v>48.487000000000002</c:v>
                </c:pt>
                <c:pt idx="4785">
                  <c:v>48.488999999999997</c:v>
                </c:pt>
                <c:pt idx="4786">
                  <c:v>48.488</c:v>
                </c:pt>
                <c:pt idx="4787">
                  <c:v>48.49</c:v>
                </c:pt>
                <c:pt idx="4788">
                  <c:v>48.488</c:v>
                </c:pt>
                <c:pt idx="4789">
                  <c:v>48.488</c:v>
                </c:pt>
                <c:pt idx="4790">
                  <c:v>48.487000000000002</c:v>
                </c:pt>
                <c:pt idx="4791">
                  <c:v>48.488</c:v>
                </c:pt>
                <c:pt idx="4792">
                  <c:v>48.484999999999999</c:v>
                </c:pt>
                <c:pt idx="4793">
                  <c:v>48.488</c:v>
                </c:pt>
                <c:pt idx="4794">
                  <c:v>48.484999999999999</c:v>
                </c:pt>
                <c:pt idx="4795">
                  <c:v>48.487000000000002</c:v>
                </c:pt>
                <c:pt idx="4796">
                  <c:v>48.491</c:v>
                </c:pt>
                <c:pt idx="4797">
                  <c:v>48.485999999999997</c:v>
                </c:pt>
                <c:pt idx="4798">
                  <c:v>48.49</c:v>
                </c:pt>
                <c:pt idx="4799">
                  <c:v>48.485999999999997</c:v>
                </c:pt>
                <c:pt idx="4800">
                  <c:v>48.484999999999999</c:v>
                </c:pt>
                <c:pt idx="4801">
                  <c:v>48.484999999999999</c:v>
                </c:pt>
                <c:pt idx="4802">
                  <c:v>48.485999999999997</c:v>
                </c:pt>
                <c:pt idx="4803">
                  <c:v>48.488999999999997</c:v>
                </c:pt>
                <c:pt idx="4804">
                  <c:v>48.484999999999999</c:v>
                </c:pt>
                <c:pt idx="4805">
                  <c:v>48.485999999999997</c:v>
                </c:pt>
                <c:pt idx="4806">
                  <c:v>48.478999999999999</c:v>
                </c:pt>
                <c:pt idx="4807">
                  <c:v>48.487000000000002</c:v>
                </c:pt>
                <c:pt idx="4808">
                  <c:v>48.487000000000002</c:v>
                </c:pt>
                <c:pt idx="4809">
                  <c:v>48.484000000000002</c:v>
                </c:pt>
                <c:pt idx="4810">
                  <c:v>48.484999999999999</c:v>
                </c:pt>
                <c:pt idx="4811">
                  <c:v>48.481999999999999</c:v>
                </c:pt>
                <c:pt idx="4812">
                  <c:v>48.484999999999999</c:v>
                </c:pt>
                <c:pt idx="4813">
                  <c:v>48.481999999999999</c:v>
                </c:pt>
                <c:pt idx="4814">
                  <c:v>48.485999999999997</c:v>
                </c:pt>
                <c:pt idx="4815">
                  <c:v>48.484000000000002</c:v>
                </c:pt>
                <c:pt idx="4816">
                  <c:v>48.484000000000002</c:v>
                </c:pt>
                <c:pt idx="4817">
                  <c:v>48.484000000000002</c:v>
                </c:pt>
                <c:pt idx="4818">
                  <c:v>48.484000000000002</c:v>
                </c:pt>
                <c:pt idx="4819">
                  <c:v>48.484000000000002</c:v>
                </c:pt>
                <c:pt idx="4820">
                  <c:v>48.482999999999997</c:v>
                </c:pt>
                <c:pt idx="4821">
                  <c:v>48.484000000000002</c:v>
                </c:pt>
                <c:pt idx="4822">
                  <c:v>48.484000000000002</c:v>
                </c:pt>
                <c:pt idx="4823">
                  <c:v>48.484999999999999</c:v>
                </c:pt>
                <c:pt idx="4824">
                  <c:v>48.48</c:v>
                </c:pt>
                <c:pt idx="4825">
                  <c:v>48.484999999999999</c:v>
                </c:pt>
                <c:pt idx="4826">
                  <c:v>48.482999999999997</c:v>
                </c:pt>
                <c:pt idx="4827">
                  <c:v>48.481000000000002</c:v>
                </c:pt>
                <c:pt idx="4828">
                  <c:v>48.482999999999997</c:v>
                </c:pt>
                <c:pt idx="4829">
                  <c:v>48.481000000000002</c:v>
                </c:pt>
                <c:pt idx="4830">
                  <c:v>48.484000000000002</c:v>
                </c:pt>
                <c:pt idx="4831">
                  <c:v>48.478999999999999</c:v>
                </c:pt>
                <c:pt idx="4832">
                  <c:v>48.481000000000002</c:v>
                </c:pt>
                <c:pt idx="4833">
                  <c:v>48.482999999999997</c:v>
                </c:pt>
                <c:pt idx="4834">
                  <c:v>48.481999999999999</c:v>
                </c:pt>
                <c:pt idx="4835">
                  <c:v>48.481000000000002</c:v>
                </c:pt>
                <c:pt idx="4836">
                  <c:v>48.48</c:v>
                </c:pt>
                <c:pt idx="4837">
                  <c:v>48.481999999999999</c:v>
                </c:pt>
                <c:pt idx="4838">
                  <c:v>48.481000000000002</c:v>
                </c:pt>
                <c:pt idx="4839">
                  <c:v>48.481000000000002</c:v>
                </c:pt>
                <c:pt idx="4840">
                  <c:v>48.481999999999999</c:v>
                </c:pt>
                <c:pt idx="4841">
                  <c:v>48.484000000000002</c:v>
                </c:pt>
                <c:pt idx="4842">
                  <c:v>48.481000000000002</c:v>
                </c:pt>
                <c:pt idx="4843">
                  <c:v>48.481999999999999</c:v>
                </c:pt>
                <c:pt idx="4844">
                  <c:v>48.481000000000002</c:v>
                </c:pt>
                <c:pt idx="4845">
                  <c:v>48.48</c:v>
                </c:pt>
                <c:pt idx="4846">
                  <c:v>48.482999999999997</c:v>
                </c:pt>
                <c:pt idx="4847">
                  <c:v>48.48</c:v>
                </c:pt>
                <c:pt idx="4848">
                  <c:v>48.481000000000002</c:v>
                </c:pt>
                <c:pt idx="4849">
                  <c:v>48.481000000000002</c:v>
                </c:pt>
                <c:pt idx="4850">
                  <c:v>48.481000000000002</c:v>
                </c:pt>
                <c:pt idx="4851">
                  <c:v>48.48</c:v>
                </c:pt>
                <c:pt idx="4852">
                  <c:v>48.48</c:v>
                </c:pt>
                <c:pt idx="4853">
                  <c:v>48.481000000000002</c:v>
                </c:pt>
                <c:pt idx="4854">
                  <c:v>48.481999999999999</c:v>
                </c:pt>
                <c:pt idx="4855">
                  <c:v>48.481000000000002</c:v>
                </c:pt>
                <c:pt idx="4856">
                  <c:v>48.478999999999999</c:v>
                </c:pt>
                <c:pt idx="4857">
                  <c:v>48.478999999999999</c:v>
                </c:pt>
                <c:pt idx="4858">
                  <c:v>48.475999999999999</c:v>
                </c:pt>
                <c:pt idx="4859">
                  <c:v>48.475999999999999</c:v>
                </c:pt>
                <c:pt idx="4860">
                  <c:v>48.475999999999999</c:v>
                </c:pt>
                <c:pt idx="4861">
                  <c:v>48.478000000000002</c:v>
                </c:pt>
                <c:pt idx="4862">
                  <c:v>48.476999999999997</c:v>
                </c:pt>
                <c:pt idx="4863">
                  <c:v>48.478000000000002</c:v>
                </c:pt>
                <c:pt idx="4864">
                  <c:v>48.48</c:v>
                </c:pt>
                <c:pt idx="4865">
                  <c:v>48.478999999999999</c:v>
                </c:pt>
                <c:pt idx="4866">
                  <c:v>48.48</c:v>
                </c:pt>
                <c:pt idx="4867">
                  <c:v>48.48</c:v>
                </c:pt>
                <c:pt idx="4868">
                  <c:v>48.476999999999997</c:v>
                </c:pt>
                <c:pt idx="4869">
                  <c:v>48.48</c:v>
                </c:pt>
                <c:pt idx="4870">
                  <c:v>48.476999999999997</c:v>
                </c:pt>
                <c:pt idx="4871">
                  <c:v>48.481000000000002</c:v>
                </c:pt>
                <c:pt idx="4872">
                  <c:v>48.48</c:v>
                </c:pt>
                <c:pt idx="4873">
                  <c:v>48.481999999999999</c:v>
                </c:pt>
                <c:pt idx="4874">
                  <c:v>48.478999999999999</c:v>
                </c:pt>
                <c:pt idx="4875">
                  <c:v>48.481000000000002</c:v>
                </c:pt>
                <c:pt idx="4876">
                  <c:v>48.481000000000002</c:v>
                </c:pt>
                <c:pt idx="4877">
                  <c:v>48.478999999999999</c:v>
                </c:pt>
                <c:pt idx="4878">
                  <c:v>48.478000000000002</c:v>
                </c:pt>
                <c:pt idx="4879">
                  <c:v>48.478999999999999</c:v>
                </c:pt>
                <c:pt idx="4880">
                  <c:v>48.48</c:v>
                </c:pt>
                <c:pt idx="4881">
                  <c:v>48.48</c:v>
                </c:pt>
                <c:pt idx="4882">
                  <c:v>48.478999999999999</c:v>
                </c:pt>
                <c:pt idx="4883">
                  <c:v>48.48</c:v>
                </c:pt>
                <c:pt idx="4884">
                  <c:v>48.478000000000002</c:v>
                </c:pt>
                <c:pt idx="4885">
                  <c:v>48.48</c:v>
                </c:pt>
                <c:pt idx="4886">
                  <c:v>48.478999999999999</c:v>
                </c:pt>
                <c:pt idx="4887">
                  <c:v>48.478999999999999</c:v>
                </c:pt>
                <c:pt idx="4888">
                  <c:v>48.478000000000002</c:v>
                </c:pt>
                <c:pt idx="4889">
                  <c:v>48.476999999999997</c:v>
                </c:pt>
                <c:pt idx="4890">
                  <c:v>48.48</c:v>
                </c:pt>
                <c:pt idx="4891">
                  <c:v>48.48</c:v>
                </c:pt>
                <c:pt idx="4892">
                  <c:v>48.478999999999999</c:v>
                </c:pt>
                <c:pt idx="4893">
                  <c:v>48.478999999999999</c:v>
                </c:pt>
                <c:pt idx="4894">
                  <c:v>48.478000000000002</c:v>
                </c:pt>
                <c:pt idx="4895">
                  <c:v>48.476999999999997</c:v>
                </c:pt>
                <c:pt idx="4896">
                  <c:v>48.478000000000002</c:v>
                </c:pt>
                <c:pt idx="4897">
                  <c:v>48.478000000000002</c:v>
                </c:pt>
                <c:pt idx="4898">
                  <c:v>48.478999999999999</c:v>
                </c:pt>
                <c:pt idx="4899">
                  <c:v>48.478999999999999</c:v>
                </c:pt>
                <c:pt idx="4900">
                  <c:v>48.478999999999999</c:v>
                </c:pt>
                <c:pt idx="4901">
                  <c:v>48.478000000000002</c:v>
                </c:pt>
                <c:pt idx="4902">
                  <c:v>48.476999999999997</c:v>
                </c:pt>
                <c:pt idx="4903">
                  <c:v>48.478999999999999</c:v>
                </c:pt>
                <c:pt idx="4904">
                  <c:v>48.478999999999999</c:v>
                </c:pt>
                <c:pt idx="4905">
                  <c:v>48.481000000000002</c:v>
                </c:pt>
                <c:pt idx="4906">
                  <c:v>48.478000000000002</c:v>
                </c:pt>
                <c:pt idx="4907">
                  <c:v>48.476999999999997</c:v>
                </c:pt>
                <c:pt idx="4908">
                  <c:v>48.478999999999999</c:v>
                </c:pt>
                <c:pt idx="4909">
                  <c:v>48.478999999999999</c:v>
                </c:pt>
                <c:pt idx="4910">
                  <c:v>48.478000000000002</c:v>
                </c:pt>
                <c:pt idx="4911">
                  <c:v>48.478999999999999</c:v>
                </c:pt>
                <c:pt idx="4912">
                  <c:v>48.478000000000002</c:v>
                </c:pt>
                <c:pt idx="4913">
                  <c:v>48.478000000000002</c:v>
                </c:pt>
                <c:pt idx="4914">
                  <c:v>48.476999999999997</c:v>
                </c:pt>
                <c:pt idx="4915">
                  <c:v>48.478000000000002</c:v>
                </c:pt>
                <c:pt idx="4916">
                  <c:v>48.476999999999997</c:v>
                </c:pt>
                <c:pt idx="4917">
                  <c:v>48.48</c:v>
                </c:pt>
                <c:pt idx="4918">
                  <c:v>48.478999999999999</c:v>
                </c:pt>
                <c:pt idx="4919">
                  <c:v>48.478000000000002</c:v>
                </c:pt>
                <c:pt idx="4920">
                  <c:v>48.48</c:v>
                </c:pt>
                <c:pt idx="4921">
                  <c:v>48.481999999999999</c:v>
                </c:pt>
                <c:pt idx="4922">
                  <c:v>48.481000000000002</c:v>
                </c:pt>
                <c:pt idx="4923">
                  <c:v>48.478000000000002</c:v>
                </c:pt>
                <c:pt idx="4924">
                  <c:v>48.476999999999997</c:v>
                </c:pt>
                <c:pt idx="4925">
                  <c:v>48.473999999999997</c:v>
                </c:pt>
                <c:pt idx="4926">
                  <c:v>48.475999999999999</c:v>
                </c:pt>
                <c:pt idx="4927">
                  <c:v>48.476999999999997</c:v>
                </c:pt>
                <c:pt idx="4928">
                  <c:v>48.476999999999997</c:v>
                </c:pt>
                <c:pt idx="4929">
                  <c:v>48.478000000000002</c:v>
                </c:pt>
                <c:pt idx="4930">
                  <c:v>48.476999999999997</c:v>
                </c:pt>
                <c:pt idx="4931">
                  <c:v>48.478999999999999</c:v>
                </c:pt>
                <c:pt idx="4932">
                  <c:v>48.476999999999997</c:v>
                </c:pt>
                <c:pt idx="4933">
                  <c:v>48.475000000000001</c:v>
                </c:pt>
                <c:pt idx="4934">
                  <c:v>48.476999999999997</c:v>
                </c:pt>
                <c:pt idx="4935">
                  <c:v>48.476999999999997</c:v>
                </c:pt>
                <c:pt idx="4936">
                  <c:v>48.478000000000002</c:v>
                </c:pt>
                <c:pt idx="4937">
                  <c:v>48.475999999999999</c:v>
                </c:pt>
                <c:pt idx="4938">
                  <c:v>48.475999999999999</c:v>
                </c:pt>
                <c:pt idx="4939">
                  <c:v>48.478999999999999</c:v>
                </c:pt>
                <c:pt idx="4940">
                  <c:v>48.475999999999999</c:v>
                </c:pt>
                <c:pt idx="4941">
                  <c:v>48.475999999999999</c:v>
                </c:pt>
                <c:pt idx="4942">
                  <c:v>48.476999999999997</c:v>
                </c:pt>
                <c:pt idx="4943">
                  <c:v>48.473999999999997</c:v>
                </c:pt>
                <c:pt idx="4944">
                  <c:v>48.473999999999997</c:v>
                </c:pt>
                <c:pt idx="4945">
                  <c:v>48.470999999999997</c:v>
                </c:pt>
                <c:pt idx="4946">
                  <c:v>48.475000000000001</c:v>
                </c:pt>
                <c:pt idx="4947">
                  <c:v>48.475000000000001</c:v>
                </c:pt>
                <c:pt idx="4948">
                  <c:v>48.473999999999997</c:v>
                </c:pt>
                <c:pt idx="4949">
                  <c:v>48.473999999999997</c:v>
                </c:pt>
                <c:pt idx="4950">
                  <c:v>48.472999999999999</c:v>
                </c:pt>
                <c:pt idx="4951">
                  <c:v>48.478999999999999</c:v>
                </c:pt>
                <c:pt idx="4952">
                  <c:v>48.472000000000001</c:v>
                </c:pt>
                <c:pt idx="4953">
                  <c:v>48.478000000000002</c:v>
                </c:pt>
                <c:pt idx="4954">
                  <c:v>48.476999999999997</c:v>
                </c:pt>
                <c:pt idx="4955">
                  <c:v>48.476999999999997</c:v>
                </c:pt>
                <c:pt idx="4956">
                  <c:v>48.473999999999997</c:v>
                </c:pt>
                <c:pt idx="4957">
                  <c:v>48.475000000000001</c:v>
                </c:pt>
                <c:pt idx="4958">
                  <c:v>48.475999999999999</c:v>
                </c:pt>
                <c:pt idx="4959">
                  <c:v>48.473999999999997</c:v>
                </c:pt>
                <c:pt idx="4960">
                  <c:v>48.473999999999997</c:v>
                </c:pt>
                <c:pt idx="4961">
                  <c:v>48.472999999999999</c:v>
                </c:pt>
                <c:pt idx="4962">
                  <c:v>48.473999999999997</c:v>
                </c:pt>
                <c:pt idx="4963">
                  <c:v>48.473999999999997</c:v>
                </c:pt>
                <c:pt idx="4964">
                  <c:v>48.473999999999997</c:v>
                </c:pt>
                <c:pt idx="4965">
                  <c:v>48.472999999999999</c:v>
                </c:pt>
                <c:pt idx="4966">
                  <c:v>48.472000000000001</c:v>
                </c:pt>
                <c:pt idx="4967">
                  <c:v>48.472999999999999</c:v>
                </c:pt>
                <c:pt idx="4968">
                  <c:v>48.475000000000001</c:v>
                </c:pt>
                <c:pt idx="4969">
                  <c:v>48.472999999999999</c:v>
                </c:pt>
                <c:pt idx="4970">
                  <c:v>48.473999999999997</c:v>
                </c:pt>
                <c:pt idx="4971">
                  <c:v>48.475000000000001</c:v>
                </c:pt>
                <c:pt idx="4972">
                  <c:v>48.472000000000001</c:v>
                </c:pt>
                <c:pt idx="4973">
                  <c:v>48.472999999999999</c:v>
                </c:pt>
                <c:pt idx="4974">
                  <c:v>48.472000000000001</c:v>
                </c:pt>
                <c:pt idx="4975">
                  <c:v>48.469000000000001</c:v>
                </c:pt>
                <c:pt idx="4976">
                  <c:v>48.470999999999997</c:v>
                </c:pt>
                <c:pt idx="4977">
                  <c:v>48.47</c:v>
                </c:pt>
                <c:pt idx="4978">
                  <c:v>48.468000000000004</c:v>
                </c:pt>
                <c:pt idx="4979">
                  <c:v>48.470999999999997</c:v>
                </c:pt>
                <c:pt idx="4980">
                  <c:v>48.472000000000001</c:v>
                </c:pt>
                <c:pt idx="4981">
                  <c:v>48.468000000000004</c:v>
                </c:pt>
                <c:pt idx="4982">
                  <c:v>48.47</c:v>
                </c:pt>
                <c:pt idx="4983">
                  <c:v>48.47</c:v>
                </c:pt>
                <c:pt idx="4984">
                  <c:v>48.478999999999999</c:v>
                </c:pt>
                <c:pt idx="4985">
                  <c:v>48.472999999999999</c:v>
                </c:pt>
                <c:pt idx="4986">
                  <c:v>48.470999999999997</c:v>
                </c:pt>
                <c:pt idx="4987">
                  <c:v>48.470999999999997</c:v>
                </c:pt>
                <c:pt idx="4988">
                  <c:v>48.472999999999999</c:v>
                </c:pt>
                <c:pt idx="4989">
                  <c:v>48.469000000000001</c:v>
                </c:pt>
                <c:pt idx="4990">
                  <c:v>48.472999999999999</c:v>
                </c:pt>
                <c:pt idx="4991">
                  <c:v>48.472000000000001</c:v>
                </c:pt>
                <c:pt idx="4992">
                  <c:v>48.472000000000001</c:v>
                </c:pt>
                <c:pt idx="4993">
                  <c:v>48.470999999999997</c:v>
                </c:pt>
                <c:pt idx="4994">
                  <c:v>48.470999999999997</c:v>
                </c:pt>
                <c:pt idx="4995">
                  <c:v>48.472000000000001</c:v>
                </c:pt>
                <c:pt idx="4996">
                  <c:v>48.470999999999997</c:v>
                </c:pt>
                <c:pt idx="4997">
                  <c:v>48.47</c:v>
                </c:pt>
                <c:pt idx="4998">
                  <c:v>48.47</c:v>
                </c:pt>
                <c:pt idx="4999">
                  <c:v>48.468000000000004</c:v>
                </c:pt>
                <c:pt idx="5000">
                  <c:v>48.468000000000004</c:v>
                </c:pt>
                <c:pt idx="5001">
                  <c:v>48.47</c:v>
                </c:pt>
                <c:pt idx="5002">
                  <c:v>48.469000000000001</c:v>
                </c:pt>
                <c:pt idx="5003">
                  <c:v>48.466999999999999</c:v>
                </c:pt>
                <c:pt idx="5004">
                  <c:v>48.465000000000003</c:v>
                </c:pt>
                <c:pt idx="5005">
                  <c:v>48.465000000000003</c:v>
                </c:pt>
                <c:pt idx="5006">
                  <c:v>48.463999999999999</c:v>
                </c:pt>
                <c:pt idx="5007">
                  <c:v>48.462000000000003</c:v>
                </c:pt>
                <c:pt idx="5008">
                  <c:v>48.462000000000003</c:v>
                </c:pt>
                <c:pt idx="5009">
                  <c:v>48.463999999999999</c:v>
                </c:pt>
                <c:pt idx="5010">
                  <c:v>48.463000000000001</c:v>
                </c:pt>
                <c:pt idx="5011">
                  <c:v>48.457999999999998</c:v>
                </c:pt>
                <c:pt idx="5012">
                  <c:v>48.460999999999999</c:v>
                </c:pt>
                <c:pt idx="5013">
                  <c:v>48.460999999999999</c:v>
                </c:pt>
                <c:pt idx="5014">
                  <c:v>48.46</c:v>
                </c:pt>
                <c:pt idx="5015">
                  <c:v>48.460999999999999</c:v>
                </c:pt>
                <c:pt idx="5016">
                  <c:v>48.462000000000003</c:v>
                </c:pt>
                <c:pt idx="5017">
                  <c:v>48.451000000000001</c:v>
                </c:pt>
                <c:pt idx="5018">
                  <c:v>48.462000000000003</c:v>
                </c:pt>
                <c:pt idx="5019">
                  <c:v>48.46</c:v>
                </c:pt>
                <c:pt idx="5020">
                  <c:v>48.460999999999999</c:v>
                </c:pt>
                <c:pt idx="5021">
                  <c:v>48.465000000000003</c:v>
                </c:pt>
                <c:pt idx="5022">
                  <c:v>48.468000000000004</c:v>
                </c:pt>
                <c:pt idx="5023">
                  <c:v>48.465000000000003</c:v>
                </c:pt>
                <c:pt idx="5024">
                  <c:v>48.463000000000001</c:v>
                </c:pt>
                <c:pt idx="5025">
                  <c:v>48.463999999999999</c:v>
                </c:pt>
                <c:pt idx="5026">
                  <c:v>48.465000000000003</c:v>
                </c:pt>
                <c:pt idx="5027">
                  <c:v>48.463999999999999</c:v>
                </c:pt>
                <c:pt idx="5028">
                  <c:v>48.465000000000003</c:v>
                </c:pt>
                <c:pt idx="5029">
                  <c:v>48.466000000000001</c:v>
                </c:pt>
                <c:pt idx="5030">
                  <c:v>48.463999999999999</c:v>
                </c:pt>
                <c:pt idx="5031">
                  <c:v>48.463000000000001</c:v>
                </c:pt>
                <c:pt idx="5032">
                  <c:v>48.460999999999999</c:v>
                </c:pt>
                <c:pt idx="5033">
                  <c:v>48.459000000000003</c:v>
                </c:pt>
                <c:pt idx="5034">
                  <c:v>48.460999999999999</c:v>
                </c:pt>
                <c:pt idx="5035">
                  <c:v>48.459000000000003</c:v>
                </c:pt>
                <c:pt idx="5036">
                  <c:v>48.460999999999999</c:v>
                </c:pt>
                <c:pt idx="5037">
                  <c:v>48.462000000000003</c:v>
                </c:pt>
                <c:pt idx="5038">
                  <c:v>48.463000000000001</c:v>
                </c:pt>
                <c:pt idx="5039">
                  <c:v>48.463999999999999</c:v>
                </c:pt>
                <c:pt idx="5040">
                  <c:v>48.457000000000001</c:v>
                </c:pt>
                <c:pt idx="5041">
                  <c:v>48.457999999999998</c:v>
                </c:pt>
                <c:pt idx="5042">
                  <c:v>48.456000000000003</c:v>
                </c:pt>
                <c:pt idx="5043">
                  <c:v>48.454999999999998</c:v>
                </c:pt>
                <c:pt idx="5044">
                  <c:v>48.454000000000001</c:v>
                </c:pt>
                <c:pt idx="5045">
                  <c:v>48.451999999999998</c:v>
                </c:pt>
                <c:pt idx="5046">
                  <c:v>48.456000000000003</c:v>
                </c:pt>
                <c:pt idx="5047">
                  <c:v>48.457999999999998</c:v>
                </c:pt>
                <c:pt idx="5048">
                  <c:v>48.457999999999998</c:v>
                </c:pt>
                <c:pt idx="5049">
                  <c:v>48.457999999999998</c:v>
                </c:pt>
                <c:pt idx="5050">
                  <c:v>48.457999999999998</c:v>
                </c:pt>
                <c:pt idx="5051">
                  <c:v>48.457000000000001</c:v>
                </c:pt>
                <c:pt idx="5052">
                  <c:v>48.457999999999998</c:v>
                </c:pt>
                <c:pt idx="5053">
                  <c:v>48.454999999999998</c:v>
                </c:pt>
                <c:pt idx="5054">
                  <c:v>48.456000000000003</c:v>
                </c:pt>
                <c:pt idx="5055">
                  <c:v>48.457000000000001</c:v>
                </c:pt>
                <c:pt idx="5056">
                  <c:v>48.457999999999998</c:v>
                </c:pt>
                <c:pt idx="5057">
                  <c:v>48.456000000000003</c:v>
                </c:pt>
                <c:pt idx="5058">
                  <c:v>48.456000000000003</c:v>
                </c:pt>
                <c:pt idx="5059">
                  <c:v>48.457999999999998</c:v>
                </c:pt>
                <c:pt idx="5060">
                  <c:v>48.456000000000003</c:v>
                </c:pt>
                <c:pt idx="5061">
                  <c:v>48.46</c:v>
                </c:pt>
                <c:pt idx="5062">
                  <c:v>48.456000000000003</c:v>
                </c:pt>
                <c:pt idx="5063">
                  <c:v>48.457999999999998</c:v>
                </c:pt>
                <c:pt idx="5064">
                  <c:v>48.457000000000001</c:v>
                </c:pt>
                <c:pt idx="5065">
                  <c:v>48.457999999999998</c:v>
                </c:pt>
                <c:pt idx="5066">
                  <c:v>48.456000000000003</c:v>
                </c:pt>
                <c:pt idx="5067">
                  <c:v>48.456000000000003</c:v>
                </c:pt>
                <c:pt idx="5068">
                  <c:v>48.454999999999998</c:v>
                </c:pt>
                <c:pt idx="5069">
                  <c:v>48.457000000000001</c:v>
                </c:pt>
                <c:pt idx="5070">
                  <c:v>48.457999999999998</c:v>
                </c:pt>
                <c:pt idx="5071">
                  <c:v>48.454000000000001</c:v>
                </c:pt>
                <c:pt idx="5072">
                  <c:v>48.454999999999998</c:v>
                </c:pt>
                <c:pt idx="5073">
                  <c:v>48.454000000000001</c:v>
                </c:pt>
                <c:pt idx="5074">
                  <c:v>48.454999999999998</c:v>
                </c:pt>
                <c:pt idx="5075">
                  <c:v>48.454999999999998</c:v>
                </c:pt>
                <c:pt idx="5076">
                  <c:v>48.453000000000003</c:v>
                </c:pt>
                <c:pt idx="5077">
                  <c:v>48.451999999999998</c:v>
                </c:pt>
                <c:pt idx="5078">
                  <c:v>48.45</c:v>
                </c:pt>
                <c:pt idx="5079">
                  <c:v>48.448999999999998</c:v>
                </c:pt>
                <c:pt idx="5080">
                  <c:v>48.451000000000001</c:v>
                </c:pt>
                <c:pt idx="5081">
                  <c:v>48.453000000000003</c:v>
                </c:pt>
                <c:pt idx="5082">
                  <c:v>48.454000000000001</c:v>
                </c:pt>
                <c:pt idx="5083">
                  <c:v>48.451000000000001</c:v>
                </c:pt>
                <c:pt idx="5084">
                  <c:v>48.451999999999998</c:v>
                </c:pt>
                <c:pt idx="5085">
                  <c:v>48.45</c:v>
                </c:pt>
                <c:pt idx="5086">
                  <c:v>48.447000000000003</c:v>
                </c:pt>
                <c:pt idx="5087">
                  <c:v>48.447000000000003</c:v>
                </c:pt>
                <c:pt idx="5088">
                  <c:v>48.445</c:v>
                </c:pt>
                <c:pt idx="5089">
                  <c:v>48.448</c:v>
                </c:pt>
                <c:pt idx="5090">
                  <c:v>48.447000000000003</c:v>
                </c:pt>
                <c:pt idx="5091">
                  <c:v>48.445999999999998</c:v>
                </c:pt>
                <c:pt idx="5092">
                  <c:v>48.445999999999998</c:v>
                </c:pt>
                <c:pt idx="5093">
                  <c:v>48.445999999999998</c:v>
                </c:pt>
                <c:pt idx="5094">
                  <c:v>48.445999999999998</c:v>
                </c:pt>
                <c:pt idx="5095">
                  <c:v>48.447000000000003</c:v>
                </c:pt>
                <c:pt idx="5096">
                  <c:v>48.447000000000003</c:v>
                </c:pt>
                <c:pt idx="5097">
                  <c:v>48.447000000000003</c:v>
                </c:pt>
                <c:pt idx="5098">
                  <c:v>48.447000000000003</c:v>
                </c:pt>
                <c:pt idx="5099">
                  <c:v>48.451000000000001</c:v>
                </c:pt>
                <c:pt idx="5100">
                  <c:v>48.447000000000003</c:v>
                </c:pt>
                <c:pt idx="5101">
                  <c:v>48.45</c:v>
                </c:pt>
                <c:pt idx="5102">
                  <c:v>48.445999999999998</c:v>
                </c:pt>
                <c:pt idx="5103">
                  <c:v>48.445</c:v>
                </c:pt>
                <c:pt idx="5104">
                  <c:v>48.444000000000003</c:v>
                </c:pt>
                <c:pt idx="5105">
                  <c:v>48.441000000000003</c:v>
                </c:pt>
                <c:pt idx="5106">
                  <c:v>48.444000000000003</c:v>
                </c:pt>
                <c:pt idx="5107">
                  <c:v>48.444000000000003</c:v>
                </c:pt>
                <c:pt idx="5108">
                  <c:v>48.444000000000003</c:v>
                </c:pt>
                <c:pt idx="5109">
                  <c:v>48.442</c:v>
                </c:pt>
                <c:pt idx="5110">
                  <c:v>48.441000000000003</c:v>
                </c:pt>
                <c:pt idx="5111">
                  <c:v>48.44</c:v>
                </c:pt>
                <c:pt idx="5112">
                  <c:v>48.442</c:v>
                </c:pt>
                <c:pt idx="5113">
                  <c:v>48.445</c:v>
                </c:pt>
                <c:pt idx="5114">
                  <c:v>48.441000000000003</c:v>
                </c:pt>
                <c:pt idx="5115">
                  <c:v>48.442999999999998</c:v>
                </c:pt>
                <c:pt idx="5116">
                  <c:v>48.442</c:v>
                </c:pt>
                <c:pt idx="5117">
                  <c:v>48.441000000000003</c:v>
                </c:pt>
                <c:pt idx="5118">
                  <c:v>48.438000000000002</c:v>
                </c:pt>
                <c:pt idx="5119">
                  <c:v>48.435000000000002</c:v>
                </c:pt>
                <c:pt idx="5120">
                  <c:v>48.433999999999997</c:v>
                </c:pt>
                <c:pt idx="5121">
                  <c:v>48.435000000000002</c:v>
                </c:pt>
                <c:pt idx="5122">
                  <c:v>48.438000000000002</c:v>
                </c:pt>
                <c:pt idx="5123">
                  <c:v>48.436</c:v>
                </c:pt>
                <c:pt idx="5124">
                  <c:v>48.436</c:v>
                </c:pt>
                <c:pt idx="5125">
                  <c:v>48.432000000000002</c:v>
                </c:pt>
                <c:pt idx="5126">
                  <c:v>48.433</c:v>
                </c:pt>
                <c:pt idx="5127">
                  <c:v>48.435000000000002</c:v>
                </c:pt>
                <c:pt idx="5128">
                  <c:v>48.438000000000002</c:v>
                </c:pt>
                <c:pt idx="5129">
                  <c:v>48.44</c:v>
                </c:pt>
                <c:pt idx="5130">
                  <c:v>48.44</c:v>
                </c:pt>
                <c:pt idx="5131">
                  <c:v>48.439</c:v>
                </c:pt>
                <c:pt idx="5132">
                  <c:v>48.439</c:v>
                </c:pt>
                <c:pt idx="5133">
                  <c:v>48.436</c:v>
                </c:pt>
                <c:pt idx="5134">
                  <c:v>48.43</c:v>
                </c:pt>
                <c:pt idx="5135">
                  <c:v>48.427999999999997</c:v>
                </c:pt>
                <c:pt idx="5136">
                  <c:v>48.433999999999997</c:v>
                </c:pt>
                <c:pt idx="5137">
                  <c:v>48.433</c:v>
                </c:pt>
                <c:pt idx="5138">
                  <c:v>48.43</c:v>
                </c:pt>
                <c:pt idx="5139">
                  <c:v>48.435000000000002</c:v>
                </c:pt>
                <c:pt idx="5140">
                  <c:v>48.436999999999998</c:v>
                </c:pt>
                <c:pt idx="5141">
                  <c:v>48.430999999999997</c:v>
                </c:pt>
                <c:pt idx="5142">
                  <c:v>48.43</c:v>
                </c:pt>
                <c:pt idx="5143">
                  <c:v>48.43</c:v>
                </c:pt>
                <c:pt idx="5144">
                  <c:v>48.430999999999997</c:v>
                </c:pt>
                <c:pt idx="5145">
                  <c:v>48.43</c:v>
                </c:pt>
                <c:pt idx="5146">
                  <c:v>48.430999999999997</c:v>
                </c:pt>
                <c:pt idx="5147">
                  <c:v>48.430999999999997</c:v>
                </c:pt>
                <c:pt idx="5148">
                  <c:v>48.432000000000002</c:v>
                </c:pt>
                <c:pt idx="5149">
                  <c:v>48.429000000000002</c:v>
                </c:pt>
                <c:pt idx="5150">
                  <c:v>48.427</c:v>
                </c:pt>
                <c:pt idx="5151">
                  <c:v>48.429000000000002</c:v>
                </c:pt>
                <c:pt idx="5152">
                  <c:v>48.43</c:v>
                </c:pt>
                <c:pt idx="5153">
                  <c:v>48.430999999999997</c:v>
                </c:pt>
                <c:pt idx="5154">
                  <c:v>48.427999999999997</c:v>
                </c:pt>
                <c:pt idx="5155">
                  <c:v>48.430999999999997</c:v>
                </c:pt>
                <c:pt idx="5156">
                  <c:v>48.432000000000002</c:v>
                </c:pt>
                <c:pt idx="5157">
                  <c:v>48.435000000000002</c:v>
                </c:pt>
                <c:pt idx="5158">
                  <c:v>48.433</c:v>
                </c:pt>
                <c:pt idx="5159">
                  <c:v>48.43</c:v>
                </c:pt>
                <c:pt idx="5160">
                  <c:v>48.429000000000002</c:v>
                </c:pt>
                <c:pt idx="5161">
                  <c:v>48.429000000000002</c:v>
                </c:pt>
                <c:pt idx="5162">
                  <c:v>48.427999999999997</c:v>
                </c:pt>
                <c:pt idx="5163">
                  <c:v>48.427</c:v>
                </c:pt>
                <c:pt idx="5164">
                  <c:v>48.424999999999997</c:v>
                </c:pt>
                <c:pt idx="5165">
                  <c:v>48.427999999999997</c:v>
                </c:pt>
                <c:pt idx="5166">
                  <c:v>48.429000000000002</c:v>
                </c:pt>
                <c:pt idx="5167">
                  <c:v>48.427999999999997</c:v>
                </c:pt>
                <c:pt idx="5168">
                  <c:v>48.427</c:v>
                </c:pt>
                <c:pt idx="5169">
                  <c:v>48.427999999999997</c:v>
                </c:pt>
                <c:pt idx="5170">
                  <c:v>48.427</c:v>
                </c:pt>
                <c:pt idx="5171">
                  <c:v>48.427999999999997</c:v>
                </c:pt>
                <c:pt idx="5172">
                  <c:v>48.423000000000002</c:v>
                </c:pt>
                <c:pt idx="5173">
                  <c:v>48.423999999999999</c:v>
                </c:pt>
                <c:pt idx="5174">
                  <c:v>48.423999999999999</c:v>
                </c:pt>
                <c:pt idx="5175">
                  <c:v>48.424999999999997</c:v>
                </c:pt>
                <c:pt idx="5176">
                  <c:v>48.424999999999997</c:v>
                </c:pt>
                <c:pt idx="5177">
                  <c:v>48.423999999999999</c:v>
                </c:pt>
                <c:pt idx="5178">
                  <c:v>48.427</c:v>
                </c:pt>
                <c:pt idx="5179">
                  <c:v>48.418999999999997</c:v>
                </c:pt>
                <c:pt idx="5180">
                  <c:v>48.423999999999999</c:v>
                </c:pt>
                <c:pt idx="5181">
                  <c:v>48.423999999999999</c:v>
                </c:pt>
                <c:pt idx="5182">
                  <c:v>48.423000000000002</c:v>
                </c:pt>
                <c:pt idx="5183">
                  <c:v>48.423999999999999</c:v>
                </c:pt>
                <c:pt idx="5184">
                  <c:v>48.421999999999997</c:v>
                </c:pt>
                <c:pt idx="5185">
                  <c:v>48.418999999999997</c:v>
                </c:pt>
                <c:pt idx="5186">
                  <c:v>48.415999999999997</c:v>
                </c:pt>
                <c:pt idx="5187">
                  <c:v>48.415999999999997</c:v>
                </c:pt>
                <c:pt idx="5188">
                  <c:v>48.414000000000001</c:v>
                </c:pt>
                <c:pt idx="5189">
                  <c:v>48.417999999999999</c:v>
                </c:pt>
                <c:pt idx="5190">
                  <c:v>48.420999999999999</c:v>
                </c:pt>
                <c:pt idx="5191">
                  <c:v>48.42</c:v>
                </c:pt>
                <c:pt idx="5192">
                  <c:v>48.420999999999999</c:v>
                </c:pt>
                <c:pt idx="5193">
                  <c:v>48.421999999999997</c:v>
                </c:pt>
                <c:pt idx="5194">
                  <c:v>48.420999999999999</c:v>
                </c:pt>
                <c:pt idx="5195">
                  <c:v>48.420999999999999</c:v>
                </c:pt>
                <c:pt idx="5196">
                  <c:v>48.415999999999997</c:v>
                </c:pt>
                <c:pt idx="5197">
                  <c:v>48.417999999999999</c:v>
                </c:pt>
                <c:pt idx="5198">
                  <c:v>48.417999999999999</c:v>
                </c:pt>
                <c:pt idx="5199">
                  <c:v>48.417000000000002</c:v>
                </c:pt>
                <c:pt idx="5200">
                  <c:v>48.417999999999999</c:v>
                </c:pt>
                <c:pt idx="5201">
                  <c:v>48.418999999999997</c:v>
                </c:pt>
                <c:pt idx="5202">
                  <c:v>48.417000000000002</c:v>
                </c:pt>
                <c:pt idx="5203">
                  <c:v>48.417000000000002</c:v>
                </c:pt>
                <c:pt idx="5204">
                  <c:v>48.417999999999999</c:v>
                </c:pt>
                <c:pt idx="5205">
                  <c:v>48.417000000000002</c:v>
                </c:pt>
                <c:pt idx="5206">
                  <c:v>48.417000000000002</c:v>
                </c:pt>
                <c:pt idx="5207">
                  <c:v>48.417000000000002</c:v>
                </c:pt>
                <c:pt idx="5208">
                  <c:v>48.417000000000002</c:v>
                </c:pt>
                <c:pt idx="5209">
                  <c:v>48.417000000000002</c:v>
                </c:pt>
                <c:pt idx="5210">
                  <c:v>48.417000000000002</c:v>
                </c:pt>
                <c:pt idx="5211">
                  <c:v>48.415999999999997</c:v>
                </c:pt>
                <c:pt idx="5212">
                  <c:v>48.411999999999999</c:v>
                </c:pt>
                <c:pt idx="5213">
                  <c:v>48.411999999999999</c:v>
                </c:pt>
                <c:pt idx="5214">
                  <c:v>48.411999999999999</c:v>
                </c:pt>
                <c:pt idx="5215">
                  <c:v>48.411999999999999</c:v>
                </c:pt>
                <c:pt idx="5216">
                  <c:v>48.412999999999997</c:v>
                </c:pt>
                <c:pt idx="5217">
                  <c:v>48.411000000000001</c:v>
                </c:pt>
                <c:pt idx="5218">
                  <c:v>48.412999999999997</c:v>
                </c:pt>
                <c:pt idx="5219">
                  <c:v>48.412999999999997</c:v>
                </c:pt>
                <c:pt idx="5220">
                  <c:v>48.411999999999999</c:v>
                </c:pt>
                <c:pt idx="5221">
                  <c:v>48.411000000000001</c:v>
                </c:pt>
                <c:pt idx="5222">
                  <c:v>48.408999999999999</c:v>
                </c:pt>
                <c:pt idx="5223">
                  <c:v>48.41</c:v>
                </c:pt>
                <c:pt idx="5224">
                  <c:v>48.408000000000001</c:v>
                </c:pt>
                <c:pt idx="5225">
                  <c:v>48.406999999999996</c:v>
                </c:pt>
                <c:pt idx="5226">
                  <c:v>48.408000000000001</c:v>
                </c:pt>
                <c:pt idx="5227">
                  <c:v>48.406999999999996</c:v>
                </c:pt>
                <c:pt idx="5228">
                  <c:v>48.408999999999999</c:v>
                </c:pt>
                <c:pt idx="5229">
                  <c:v>48.408000000000001</c:v>
                </c:pt>
                <c:pt idx="5230">
                  <c:v>48.408999999999999</c:v>
                </c:pt>
                <c:pt idx="5231">
                  <c:v>48.408999999999999</c:v>
                </c:pt>
                <c:pt idx="5232">
                  <c:v>48.41</c:v>
                </c:pt>
                <c:pt idx="5233">
                  <c:v>48.408000000000001</c:v>
                </c:pt>
                <c:pt idx="5234">
                  <c:v>48.406999999999996</c:v>
                </c:pt>
                <c:pt idx="5235">
                  <c:v>48.404000000000003</c:v>
                </c:pt>
                <c:pt idx="5236">
                  <c:v>48.406999999999996</c:v>
                </c:pt>
                <c:pt idx="5237">
                  <c:v>48.408000000000001</c:v>
                </c:pt>
                <c:pt idx="5238">
                  <c:v>48.408000000000001</c:v>
                </c:pt>
                <c:pt idx="5239">
                  <c:v>48.405999999999999</c:v>
                </c:pt>
                <c:pt idx="5240">
                  <c:v>48.405999999999999</c:v>
                </c:pt>
                <c:pt idx="5241">
                  <c:v>48.405999999999999</c:v>
                </c:pt>
                <c:pt idx="5242">
                  <c:v>48.405000000000001</c:v>
                </c:pt>
                <c:pt idx="5243">
                  <c:v>48.405999999999999</c:v>
                </c:pt>
                <c:pt idx="5244">
                  <c:v>48.405000000000001</c:v>
                </c:pt>
                <c:pt idx="5245">
                  <c:v>48.405000000000001</c:v>
                </c:pt>
                <c:pt idx="5246">
                  <c:v>48.402999999999999</c:v>
                </c:pt>
                <c:pt idx="5247">
                  <c:v>48.404000000000003</c:v>
                </c:pt>
                <c:pt idx="5248">
                  <c:v>48.4</c:v>
                </c:pt>
                <c:pt idx="5249">
                  <c:v>48.398000000000003</c:v>
                </c:pt>
                <c:pt idx="5250">
                  <c:v>48.398000000000003</c:v>
                </c:pt>
                <c:pt idx="5251">
                  <c:v>48.396999999999998</c:v>
                </c:pt>
                <c:pt idx="5252">
                  <c:v>48.402000000000001</c:v>
                </c:pt>
                <c:pt idx="5253">
                  <c:v>48.404000000000003</c:v>
                </c:pt>
                <c:pt idx="5254">
                  <c:v>48.402999999999999</c:v>
                </c:pt>
                <c:pt idx="5255">
                  <c:v>48.405999999999999</c:v>
                </c:pt>
                <c:pt idx="5256">
                  <c:v>48.404000000000003</c:v>
                </c:pt>
                <c:pt idx="5257">
                  <c:v>48.405000000000001</c:v>
                </c:pt>
                <c:pt idx="5258">
                  <c:v>48.404000000000003</c:v>
                </c:pt>
                <c:pt idx="5259">
                  <c:v>48.402999999999999</c:v>
                </c:pt>
                <c:pt idx="5260">
                  <c:v>48.404000000000003</c:v>
                </c:pt>
                <c:pt idx="5261">
                  <c:v>48.401000000000003</c:v>
                </c:pt>
                <c:pt idx="5262">
                  <c:v>48.402000000000001</c:v>
                </c:pt>
                <c:pt idx="5263">
                  <c:v>48.402000000000001</c:v>
                </c:pt>
                <c:pt idx="5264">
                  <c:v>48.4</c:v>
                </c:pt>
                <c:pt idx="5265">
                  <c:v>48.398000000000003</c:v>
                </c:pt>
                <c:pt idx="5266">
                  <c:v>48.396000000000001</c:v>
                </c:pt>
                <c:pt idx="5267">
                  <c:v>48.396999999999998</c:v>
                </c:pt>
                <c:pt idx="5268">
                  <c:v>48.395000000000003</c:v>
                </c:pt>
                <c:pt idx="5269">
                  <c:v>48.393999999999998</c:v>
                </c:pt>
                <c:pt idx="5270">
                  <c:v>48.396000000000001</c:v>
                </c:pt>
                <c:pt idx="5271">
                  <c:v>48.393999999999998</c:v>
                </c:pt>
                <c:pt idx="5272">
                  <c:v>48.393000000000001</c:v>
                </c:pt>
                <c:pt idx="5273">
                  <c:v>48.393000000000001</c:v>
                </c:pt>
                <c:pt idx="5274">
                  <c:v>48.396999999999998</c:v>
                </c:pt>
                <c:pt idx="5275">
                  <c:v>48.399000000000001</c:v>
                </c:pt>
                <c:pt idx="5276">
                  <c:v>48.401000000000003</c:v>
                </c:pt>
                <c:pt idx="5277">
                  <c:v>48.398000000000003</c:v>
                </c:pt>
                <c:pt idx="5278">
                  <c:v>48.398000000000003</c:v>
                </c:pt>
                <c:pt idx="5279">
                  <c:v>48.396999999999998</c:v>
                </c:pt>
                <c:pt idx="5280">
                  <c:v>48.393000000000001</c:v>
                </c:pt>
                <c:pt idx="5281">
                  <c:v>48.390999999999998</c:v>
                </c:pt>
                <c:pt idx="5282">
                  <c:v>48.392000000000003</c:v>
                </c:pt>
                <c:pt idx="5283">
                  <c:v>48.39</c:v>
                </c:pt>
                <c:pt idx="5284">
                  <c:v>48.390999999999998</c:v>
                </c:pt>
                <c:pt idx="5285">
                  <c:v>48.396000000000001</c:v>
                </c:pt>
                <c:pt idx="5286">
                  <c:v>48.396999999999998</c:v>
                </c:pt>
                <c:pt idx="5287">
                  <c:v>48.398000000000003</c:v>
                </c:pt>
                <c:pt idx="5288">
                  <c:v>48.396999999999998</c:v>
                </c:pt>
                <c:pt idx="5289">
                  <c:v>48.396999999999998</c:v>
                </c:pt>
                <c:pt idx="5290">
                  <c:v>48.396999999999998</c:v>
                </c:pt>
                <c:pt idx="5291">
                  <c:v>48.396000000000001</c:v>
                </c:pt>
                <c:pt idx="5292">
                  <c:v>48.392000000000003</c:v>
                </c:pt>
                <c:pt idx="5293">
                  <c:v>48.389000000000003</c:v>
                </c:pt>
                <c:pt idx="5294">
                  <c:v>48.390999999999998</c:v>
                </c:pt>
                <c:pt idx="5295">
                  <c:v>48.392000000000003</c:v>
                </c:pt>
                <c:pt idx="5296">
                  <c:v>48.392000000000003</c:v>
                </c:pt>
                <c:pt idx="5297">
                  <c:v>48.392000000000003</c:v>
                </c:pt>
                <c:pt idx="5298">
                  <c:v>48.392000000000003</c:v>
                </c:pt>
                <c:pt idx="5299">
                  <c:v>48.392000000000003</c:v>
                </c:pt>
                <c:pt idx="5300">
                  <c:v>48.396000000000001</c:v>
                </c:pt>
                <c:pt idx="5301">
                  <c:v>48.393000000000001</c:v>
                </c:pt>
                <c:pt idx="5302">
                  <c:v>48.393000000000001</c:v>
                </c:pt>
                <c:pt idx="5303">
                  <c:v>48.392000000000003</c:v>
                </c:pt>
                <c:pt idx="5304">
                  <c:v>48.392000000000003</c:v>
                </c:pt>
                <c:pt idx="5305">
                  <c:v>48.393999999999998</c:v>
                </c:pt>
                <c:pt idx="5306">
                  <c:v>48.390999999999998</c:v>
                </c:pt>
                <c:pt idx="5307">
                  <c:v>48.390999999999998</c:v>
                </c:pt>
                <c:pt idx="5308">
                  <c:v>48.392000000000003</c:v>
                </c:pt>
                <c:pt idx="5309">
                  <c:v>48.392000000000003</c:v>
                </c:pt>
                <c:pt idx="5310">
                  <c:v>48.392000000000003</c:v>
                </c:pt>
                <c:pt idx="5311">
                  <c:v>48.390999999999998</c:v>
                </c:pt>
                <c:pt idx="5312">
                  <c:v>48.389000000000003</c:v>
                </c:pt>
                <c:pt idx="5313">
                  <c:v>48.387</c:v>
                </c:pt>
                <c:pt idx="5314">
                  <c:v>48.389000000000003</c:v>
                </c:pt>
                <c:pt idx="5315">
                  <c:v>48.386000000000003</c:v>
                </c:pt>
                <c:pt idx="5316">
                  <c:v>48.384999999999998</c:v>
                </c:pt>
                <c:pt idx="5317">
                  <c:v>48.386000000000003</c:v>
                </c:pt>
                <c:pt idx="5318">
                  <c:v>48.387</c:v>
                </c:pt>
                <c:pt idx="5319">
                  <c:v>48.387</c:v>
                </c:pt>
                <c:pt idx="5320">
                  <c:v>48.384</c:v>
                </c:pt>
                <c:pt idx="5321">
                  <c:v>48.386000000000003</c:v>
                </c:pt>
                <c:pt idx="5322">
                  <c:v>48.389000000000003</c:v>
                </c:pt>
                <c:pt idx="5323">
                  <c:v>48.387</c:v>
                </c:pt>
                <c:pt idx="5324">
                  <c:v>48.387</c:v>
                </c:pt>
                <c:pt idx="5325">
                  <c:v>48.387999999999998</c:v>
                </c:pt>
                <c:pt idx="5326">
                  <c:v>48.384999999999998</c:v>
                </c:pt>
                <c:pt idx="5327">
                  <c:v>48.384</c:v>
                </c:pt>
                <c:pt idx="5328">
                  <c:v>48.383000000000003</c:v>
                </c:pt>
                <c:pt idx="5329">
                  <c:v>48.381999999999998</c:v>
                </c:pt>
                <c:pt idx="5330">
                  <c:v>48.384999999999998</c:v>
                </c:pt>
                <c:pt idx="5331">
                  <c:v>48.39</c:v>
                </c:pt>
                <c:pt idx="5332">
                  <c:v>48.387999999999998</c:v>
                </c:pt>
                <c:pt idx="5333">
                  <c:v>48.387999999999998</c:v>
                </c:pt>
                <c:pt idx="5334">
                  <c:v>48.387999999999998</c:v>
                </c:pt>
                <c:pt idx="5335">
                  <c:v>48.387</c:v>
                </c:pt>
                <c:pt idx="5336">
                  <c:v>48.386000000000003</c:v>
                </c:pt>
                <c:pt idx="5337">
                  <c:v>48.387</c:v>
                </c:pt>
                <c:pt idx="5338">
                  <c:v>48.387</c:v>
                </c:pt>
                <c:pt idx="5339">
                  <c:v>48.384999999999998</c:v>
                </c:pt>
                <c:pt idx="5340">
                  <c:v>48.386000000000003</c:v>
                </c:pt>
                <c:pt idx="5341">
                  <c:v>48.384999999999998</c:v>
                </c:pt>
                <c:pt idx="5342">
                  <c:v>48.384999999999998</c:v>
                </c:pt>
                <c:pt idx="5343">
                  <c:v>48.384999999999998</c:v>
                </c:pt>
                <c:pt idx="5344">
                  <c:v>48.386000000000003</c:v>
                </c:pt>
                <c:pt idx="5345">
                  <c:v>48.386000000000003</c:v>
                </c:pt>
                <c:pt idx="5346">
                  <c:v>48.384999999999998</c:v>
                </c:pt>
                <c:pt idx="5347">
                  <c:v>48.384</c:v>
                </c:pt>
                <c:pt idx="5348">
                  <c:v>48.384</c:v>
                </c:pt>
                <c:pt idx="5349">
                  <c:v>48.384</c:v>
                </c:pt>
                <c:pt idx="5350">
                  <c:v>48.384</c:v>
                </c:pt>
                <c:pt idx="5351">
                  <c:v>48.381999999999998</c:v>
                </c:pt>
                <c:pt idx="5352">
                  <c:v>48.383000000000003</c:v>
                </c:pt>
                <c:pt idx="5353">
                  <c:v>48.383000000000003</c:v>
                </c:pt>
                <c:pt idx="5354">
                  <c:v>48.381999999999998</c:v>
                </c:pt>
                <c:pt idx="5355">
                  <c:v>48.381999999999998</c:v>
                </c:pt>
                <c:pt idx="5356">
                  <c:v>48.375999999999998</c:v>
                </c:pt>
                <c:pt idx="5357">
                  <c:v>48.375999999999998</c:v>
                </c:pt>
                <c:pt idx="5358">
                  <c:v>48.375</c:v>
                </c:pt>
                <c:pt idx="5359">
                  <c:v>48.375</c:v>
                </c:pt>
                <c:pt idx="5360">
                  <c:v>48.375</c:v>
                </c:pt>
                <c:pt idx="5361">
                  <c:v>48.375</c:v>
                </c:pt>
                <c:pt idx="5362">
                  <c:v>48.375999999999998</c:v>
                </c:pt>
                <c:pt idx="5363">
                  <c:v>48.375999999999998</c:v>
                </c:pt>
                <c:pt idx="5364">
                  <c:v>48.374000000000002</c:v>
                </c:pt>
                <c:pt idx="5365">
                  <c:v>48.374000000000002</c:v>
                </c:pt>
                <c:pt idx="5366">
                  <c:v>48.372</c:v>
                </c:pt>
                <c:pt idx="5367">
                  <c:v>48.374000000000002</c:v>
                </c:pt>
                <c:pt idx="5368">
                  <c:v>48.374000000000002</c:v>
                </c:pt>
                <c:pt idx="5369">
                  <c:v>48.375</c:v>
                </c:pt>
                <c:pt idx="5370">
                  <c:v>48.375</c:v>
                </c:pt>
                <c:pt idx="5371">
                  <c:v>48.375999999999998</c:v>
                </c:pt>
                <c:pt idx="5372">
                  <c:v>48.375</c:v>
                </c:pt>
                <c:pt idx="5373">
                  <c:v>48.375999999999998</c:v>
                </c:pt>
                <c:pt idx="5374">
                  <c:v>48.377000000000002</c:v>
                </c:pt>
                <c:pt idx="5375">
                  <c:v>48.375999999999998</c:v>
                </c:pt>
                <c:pt idx="5376">
                  <c:v>48.375999999999998</c:v>
                </c:pt>
                <c:pt idx="5377">
                  <c:v>48.372999999999998</c:v>
                </c:pt>
                <c:pt idx="5378">
                  <c:v>48.372</c:v>
                </c:pt>
                <c:pt idx="5379">
                  <c:v>48.37</c:v>
                </c:pt>
                <c:pt idx="5380">
                  <c:v>48.372999999999998</c:v>
                </c:pt>
                <c:pt idx="5381">
                  <c:v>48.374000000000002</c:v>
                </c:pt>
                <c:pt idx="5382">
                  <c:v>48.375</c:v>
                </c:pt>
                <c:pt idx="5383">
                  <c:v>48.375</c:v>
                </c:pt>
                <c:pt idx="5384">
                  <c:v>48.374000000000002</c:v>
                </c:pt>
                <c:pt idx="5385">
                  <c:v>48.375</c:v>
                </c:pt>
                <c:pt idx="5386">
                  <c:v>48.375</c:v>
                </c:pt>
                <c:pt idx="5387">
                  <c:v>48.374000000000002</c:v>
                </c:pt>
                <c:pt idx="5388">
                  <c:v>48.372999999999998</c:v>
                </c:pt>
                <c:pt idx="5389">
                  <c:v>48.37</c:v>
                </c:pt>
                <c:pt idx="5390">
                  <c:v>48.369</c:v>
                </c:pt>
                <c:pt idx="5391">
                  <c:v>48.368000000000002</c:v>
                </c:pt>
                <c:pt idx="5392">
                  <c:v>48.368000000000002</c:v>
                </c:pt>
                <c:pt idx="5393">
                  <c:v>48.369</c:v>
                </c:pt>
                <c:pt idx="5394">
                  <c:v>48.369</c:v>
                </c:pt>
                <c:pt idx="5395">
                  <c:v>48.368000000000002</c:v>
                </c:pt>
                <c:pt idx="5396">
                  <c:v>48.371000000000002</c:v>
                </c:pt>
                <c:pt idx="5397">
                  <c:v>48.371000000000002</c:v>
                </c:pt>
                <c:pt idx="5398">
                  <c:v>48.371000000000002</c:v>
                </c:pt>
                <c:pt idx="5399">
                  <c:v>48.37</c:v>
                </c:pt>
                <c:pt idx="5400">
                  <c:v>48.371000000000002</c:v>
                </c:pt>
                <c:pt idx="5401">
                  <c:v>48.371000000000002</c:v>
                </c:pt>
                <c:pt idx="5402">
                  <c:v>48.371000000000002</c:v>
                </c:pt>
                <c:pt idx="5403">
                  <c:v>48.37</c:v>
                </c:pt>
                <c:pt idx="5404">
                  <c:v>48.37</c:v>
                </c:pt>
                <c:pt idx="5405">
                  <c:v>48.369</c:v>
                </c:pt>
                <c:pt idx="5406">
                  <c:v>48.369</c:v>
                </c:pt>
                <c:pt idx="5407">
                  <c:v>48.369</c:v>
                </c:pt>
                <c:pt idx="5408">
                  <c:v>48.369</c:v>
                </c:pt>
                <c:pt idx="5409">
                  <c:v>48.368000000000002</c:v>
                </c:pt>
                <c:pt idx="5410">
                  <c:v>48.368000000000002</c:v>
                </c:pt>
                <c:pt idx="5411">
                  <c:v>48.366</c:v>
                </c:pt>
                <c:pt idx="5412">
                  <c:v>48.365000000000002</c:v>
                </c:pt>
                <c:pt idx="5413">
                  <c:v>48.365000000000002</c:v>
                </c:pt>
                <c:pt idx="5414">
                  <c:v>48.363999999999997</c:v>
                </c:pt>
                <c:pt idx="5415">
                  <c:v>48.366</c:v>
                </c:pt>
                <c:pt idx="5416">
                  <c:v>48.366999999999997</c:v>
                </c:pt>
                <c:pt idx="5417">
                  <c:v>48.366999999999997</c:v>
                </c:pt>
                <c:pt idx="5418">
                  <c:v>48.366999999999997</c:v>
                </c:pt>
                <c:pt idx="5419">
                  <c:v>48.368000000000002</c:v>
                </c:pt>
                <c:pt idx="5420">
                  <c:v>48.366999999999997</c:v>
                </c:pt>
                <c:pt idx="5421">
                  <c:v>48.366999999999997</c:v>
                </c:pt>
                <c:pt idx="5422">
                  <c:v>48.366999999999997</c:v>
                </c:pt>
                <c:pt idx="5423">
                  <c:v>48.368000000000002</c:v>
                </c:pt>
                <c:pt idx="5424">
                  <c:v>48.366999999999997</c:v>
                </c:pt>
                <c:pt idx="5425">
                  <c:v>48.366</c:v>
                </c:pt>
                <c:pt idx="5426">
                  <c:v>48.366</c:v>
                </c:pt>
                <c:pt idx="5427">
                  <c:v>48.366</c:v>
                </c:pt>
                <c:pt idx="5428">
                  <c:v>48.366</c:v>
                </c:pt>
                <c:pt idx="5429">
                  <c:v>48.365000000000002</c:v>
                </c:pt>
                <c:pt idx="5430">
                  <c:v>48.363</c:v>
                </c:pt>
                <c:pt idx="5431">
                  <c:v>48.363999999999997</c:v>
                </c:pt>
                <c:pt idx="5432">
                  <c:v>48.365000000000002</c:v>
                </c:pt>
                <c:pt idx="5433">
                  <c:v>48.363999999999997</c:v>
                </c:pt>
                <c:pt idx="5434">
                  <c:v>48.363</c:v>
                </c:pt>
                <c:pt idx="5435">
                  <c:v>48.363999999999997</c:v>
                </c:pt>
                <c:pt idx="5436">
                  <c:v>48.363999999999997</c:v>
                </c:pt>
                <c:pt idx="5437">
                  <c:v>48.363999999999997</c:v>
                </c:pt>
                <c:pt idx="5438">
                  <c:v>48.366</c:v>
                </c:pt>
                <c:pt idx="5439">
                  <c:v>48.365000000000002</c:v>
                </c:pt>
                <c:pt idx="5440">
                  <c:v>48.365000000000002</c:v>
                </c:pt>
                <c:pt idx="5441">
                  <c:v>48.365000000000002</c:v>
                </c:pt>
                <c:pt idx="5442">
                  <c:v>48.366</c:v>
                </c:pt>
                <c:pt idx="5443">
                  <c:v>48.366</c:v>
                </c:pt>
                <c:pt idx="5444">
                  <c:v>48.366999999999997</c:v>
                </c:pt>
                <c:pt idx="5445">
                  <c:v>48.366999999999997</c:v>
                </c:pt>
                <c:pt idx="5446">
                  <c:v>48.366</c:v>
                </c:pt>
                <c:pt idx="5447">
                  <c:v>48.365000000000002</c:v>
                </c:pt>
                <c:pt idx="5448">
                  <c:v>48.366</c:v>
                </c:pt>
                <c:pt idx="5449">
                  <c:v>48.366</c:v>
                </c:pt>
                <c:pt idx="5450">
                  <c:v>48.365000000000002</c:v>
                </c:pt>
                <c:pt idx="5451">
                  <c:v>48.366</c:v>
                </c:pt>
                <c:pt idx="5452">
                  <c:v>48.365000000000002</c:v>
                </c:pt>
                <c:pt idx="5453">
                  <c:v>48.365000000000002</c:v>
                </c:pt>
                <c:pt idx="5454">
                  <c:v>48.363999999999997</c:v>
                </c:pt>
                <c:pt idx="5455">
                  <c:v>48.363999999999997</c:v>
                </c:pt>
                <c:pt idx="5456">
                  <c:v>48.363</c:v>
                </c:pt>
                <c:pt idx="5457">
                  <c:v>48.363</c:v>
                </c:pt>
                <c:pt idx="5458">
                  <c:v>48.363</c:v>
                </c:pt>
                <c:pt idx="5459">
                  <c:v>48.363</c:v>
                </c:pt>
                <c:pt idx="5460">
                  <c:v>48.363</c:v>
                </c:pt>
                <c:pt idx="5461">
                  <c:v>48.363999999999997</c:v>
                </c:pt>
                <c:pt idx="5462">
                  <c:v>48.363999999999997</c:v>
                </c:pt>
                <c:pt idx="5463">
                  <c:v>48.363</c:v>
                </c:pt>
                <c:pt idx="5464">
                  <c:v>48.363</c:v>
                </c:pt>
                <c:pt idx="5465">
                  <c:v>48.363999999999997</c:v>
                </c:pt>
                <c:pt idx="5466">
                  <c:v>48.362000000000002</c:v>
                </c:pt>
                <c:pt idx="5467">
                  <c:v>48.362000000000002</c:v>
                </c:pt>
                <c:pt idx="5468">
                  <c:v>48.362000000000002</c:v>
                </c:pt>
                <c:pt idx="5469">
                  <c:v>48.360999999999997</c:v>
                </c:pt>
                <c:pt idx="5470">
                  <c:v>48.362000000000002</c:v>
                </c:pt>
                <c:pt idx="5471">
                  <c:v>48.362000000000002</c:v>
                </c:pt>
                <c:pt idx="5472">
                  <c:v>48.360999999999997</c:v>
                </c:pt>
                <c:pt idx="5473">
                  <c:v>48.360999999999997</c:v>
                </c:pt>
                <c:pt idx="5474">
                  <c:v>48.360999999999997</c:v>
                </c:pt>
                <c:pt idx="5475">
                  <c:v>48.360999999999997</c:v>
                </c:pt>
                <c:pt idx="5476">
                  <c:v>48.360999999999997</c:v>
                </c:pt>
                <c:pt idx="5477">
                  <c:v>48.360999999999997</c:v>
                </c:pt>
                <c:pt idx="5478">
                  <c:v>48.36</c:v>
                </c:pt>
                <c:pt idx="5479">
                  <c:v>48.360999999999997</c:v>
                </c:pt>
                <c:pt idx="5480">
                  <c:v>48.360999999999997</c:v>
                </c:pt>
                <c:pt idx="5481">
                  <c:v>48.360999999999997</c:v>
                </c:pt>
                <c:pt idx="5482">
                  <c:v>48.360999999999997</c:v>
                </c:pt>
                <c:pt idx="5483">
                  <c:v>48.362000000000002</c:v>
                </c:pt>
                <c:pt idx="5484">
                  <c:v>48.360999999999997</c:v>
                </c:pt>
                <c:pt idx="5485">
                  <c:v>48.362000000000002</c:v>
                </c:pt>
                <c:pt idx="5486">
                  <c:v>48.362000000000002</c:v>
                </c:pt>
                <c:pt idx="5487">
                  <c:v>48.362000000000002</c:v>
                </c:pt>
                <c:pt idx="5488">
                  <c:v>48.362000000000002</c:v>
                </c:pt>
                <c:pt idx="5489">
                  <c:v>48.360999999999997</c:v>
                </c:pt>
                <c:pt idx="5490">
                  <c:v>48.362000000000002</c:v>
                </c:pt>
                <c:pt idx="5491">
                  <c:v>48.362000000000002</c:v>
                </c:pt>
                <c:pt idx="5492">
                  <c:v>48.360999999999997</c:v>
                </c:pt>
                <c:pt idx="5493">
                  <c:v>48.360999999999997</c:v>
                </c:pt>
                <c:pt idx="5494">
                  <c:v>48.360999999999997</c:v>
                </c:pt>
                <c:pt idx="5495">
                  <c:v>48.360999999999997</c:v>
                </c:pt>
                <c:pt idx="5496">
                  <c:v>48.36</c:v>
                </c:pt>
                <c:pt idx="5497">
                  <c:v>48.360999999999997</c:v>
                </c:pt>
                <c:pt idx="5498">
                  <c:v>48.357999999999997</c:v>
                </c:pt>
                <c:pt idx="5499">
                  <c:v>48.357999999999997</c:v>
                </c:pt>
                <c:pt idx="5500">
                  <c:v>48.357999999999997</c:v>
                </c:pt>
                <c:pt idx="5501">
                  <c:v>48.357999999999997</c:v>
                </c:pt>
                <c:pt idx="5502">
                  <c:v>48.357999999999997</c:v>
                </c:pt>
                <c:pt idx="5503">
                  <c:v>48.357999999999997</c:v>
                </c:pt>
                <c:pt idx="5504">
                  <c:v>48.357999999999997</c:v>
                </c:pt>
                <c:pt idx="5505">
                  <c:v>48.357999999999997</c:v>
                </c:pt>
                <c:pt idx="5506">
                  <c:v>48.357999999999997</c:v>
                </c:pt>
                <c:pt idx="5507">
                  <c:v>48.357999999999997</c:v>
                </c:pt>
                <c:pt idx="5508">
                  <c:v>48.357999999999997</c:v>
                </c:pt>
                <c:pt idx="5509">
                  <c:v>48.357999999999997</c:v>
                </c:pt>
                <c:pt idx="5510">
                  <c:v>48.357999999999997</c:v>
                </c:pt>
                <c:pt idx="5511">
                  <c:v>48.357999999999997</c:v>
                </c:pt>
                <c:pt idx="5512">
                  <c:v>48.356999999999999</c:v>
                </c:pt>
                <c:pt idx="5513">
                  <c:v>48.356999999999999</c:v>
                </c:pt>
                <c:pt idx="5514">
                  <c:v>48.356999999999999</c:v>
                </c:pt>
                <c:pt idx="5515">
                  <c:v>48.356999999999999</c:v>
                </c:pt>
                <c:pt idx="5516">
                  <c:v>48.357999999999997</c:v>
                </c:pt>
                <c:pt idx="5517">
                  <c:v>48.356999999999999</c:v>
                </c:pt>
                <c:pt idx="5518">
                  <c:v>48.356999999999999</c:v>
                </c:pt>
                <c:pt idx="5519">
                  <c:v>48.356000000000002</c:v>
                </c:pt>
                <c:pt idx="5520">
                  <c:v>48.356999999999999</c:v>
                </c:pt>
                <c:pt idx="5521">
                  <c:v>48.356999999999999</c:v>
                </c:pt>
                <c:pt idx="5522">
                  <c:v>48.356999999999999</c:v>
                </c:pt>
                <c:pt idx="5523">
                  <c:v>48.356999999999999</c:v>
                </c:pt>
                <c:pt idx="5524">
                  <c:v>48.356999999999999</c:v>
                </c:pt>
                <c:pt idx="5525">
                  <c:v>48.356999999999999</c:v>
                </c:pt>
                <c:pt idx="5526">
                  <c:v>48.356999999999999</c:v>
                </c:pt>
                <c:pt idx="5527">
                  <c:v>48.356999999999999</c:v>
                </c:pt>
                <c:pt idx="5528">
                  <c:v>48.356999999999999</c:v>
                </c:pt>
                <c:pt idx="5529">
                  <c:v>48.356999999999999</c:v>
                </c:pt>
                <c:pt idx="5530">
                  <c:v>48.356000000000002</c:v>
                </c:pt>
                <c:pt idx="5531">
                  <c:v>48.356000000000002</c:v>
                </c:pt>
                <c:pt idx="5532">
                  <c:v>48.356000000000002</c:v>
                </c:pt>
                <c:pt idx="5533">
                  <c:v>48.356000000000002</c:v>
                </c:pt>
                <c:pt idx="5534">
                  <c:v>48.356000000000002</c:v>
                </c:pt>
                <c:pt idx="5535">
                  <c:v>48.356000000000002</c:v>
                </c:pt>
                <c:pt idx="5536">
                  <c:v>48.356000000000002</c:v>
                </c:pt>
                <c:pt idx="5537">
                  <c:v>48.356000000000002</c:v>
                </c:pt>
                <c:pt idx="5538">
                  <c:v>48.356000000000002</c:v>
                </c:pt>
                <c:pt idx="5539">
                  <c:v>48.356000000000002</c:v>
                </c:pt>
                <c:pt idx="5540">
                  <c:v>48.356000000000002</c:v>
                </c:pt>
                <c:pt idx="5541">
                  <c:v>48.356000000000002</c:v>
                </c:pt>
                <c:pt idx="5542">
                  <c:v>48.356000000000002</c:v>
                </c:pt>
                <c:pt idx="5543">
                  <c:v>48.356000000000002</c:v>
                </c:pt>
                <c:pt idx="5544">
                  <c:v>48.356000000000002</c:v>
                </c:pt>
                <c:pt idx="5545">
                  <c:v>48.356000000000002</c:v>
                </c:pt>
                <c:pt idx="5546">
                  <c:v>48.356000000000002</c:v>
                </c:pt>
                <c:pt idx="5547">
                  <c:v>48.356000000000002</c:v>
                </c:pt>
                <c:pt idx="5548">
                  <c:v>48.356000000000002</c:v>
                </c:pt>
                <c:pt idx="5549">
                  <c:v>48.356000000000002</c:v>
                </c:pt>
                <c:pt idx="5550">
                  <c:v>48.356000000000002</c:v>
                </c:pt>
                <c:pt idx="5551">
                  <c:v>48.356000000000002</c:v>
                </c:pt>
                <c:pt idx="5552">
                  <c:v>48.356000000000002</c:v>
                </c:pt>
                <c:pt idx="5553">
                  <c:v>48.356000000000002</c:v>
                </c:pt>
                <c:pt idx="5554">
                  <c:v>48.354999999999997</c:v>
                </c:pt>
                <c:pt idx="5555">
                  <c:v>48.354999999999997</c:v>
                </c:pt>
                <c:pt idx="5556">
                  <c:v>48.354999999999997</c:v>
                </c:pt>
                <c:pt idx="5557">
                  <c:v>48.354999999999997</c:v>
                </c:pt>
                <c:pt idx="5558">
                  <c:v>48.354999999999997</c:v>
                </c:pt>
                <c:pt idx="5559">
                  <c:v>48.354999999999997</c:v>
                </c:pt>
                <c:pt idx="5560">
                  <c:v>48.354999999999997</c:v>
                </c:pt>
                <c:pt idx="5561">
                  <c:v>48.354999999999997</c:v>
                </c:pt>
                <c:pt idx="5562">
                  <c:v>48.354999999999997</c:v>
                </c:pt>
                <c:pt idx="5563">
                  <c:v>48.354999999999997</c:v>
                </c:pt>
                <c:pt idx="5564">
                  <c:v>48.354999999999997</c:v>
                </c:pt>
                <c:pt idx="5565">
                  <c:v>48.354999999999997</c:v>
                </c:pt>
                <c:pt idx="5566">
                  <c:v>48.354999999999997</c:v>
                </c:pt>
                <c:pt idx="5567">
                  <c:v>48.354999999999997</c:v>
                </c:pt>
                <c:pt idx="5568">
                  <c:v>48.354999999999997</c:v>
                </c:pt>
                <c:pt idx="5569">
                  <c:v>48.354999999999997</c:v>
                </c:pt>
                <c:pt idx="5570">
                  <c:v>48.354999999999997</c:v>
                </c:pt>
                <c:pt idx="5571">
                  <c:v>48.354999999999997</c:v>
                </c:pt>
                <c:pt idx="5572">
                  <c:v>48.354999999999997</c:v>
                </c:pt>
                <c:pt idx="5573">
                  <c:v>48.354999999999997</c:v>
                </c:pt>
                <c:pt idx="5574">
                  <c:v>48.353999999999999</c:v>
                </c:pt>
                <c:pt idx="5575">
                  <c:v>48.354999999999997</c:v>
                </c:pt>
                <c:pt idx="5576">
                  <c:v>48.354999999999997</c:v>
                </c:pt>
                <c:pt idx="5577">
                  <c:v>48.354999999999997</c:v>
                </c:pt>
                <c:pt idx="5578">
                  <c:v>48.353999999999999</c:v>
                </c:pt>
                <c:pt idx="5579">
                  <c:v>48.353999999999999</c:v>
                </c:pt>
                <c:pt idx="5580">
                  <c:v>48.353999999999999</c:v>
                </c:pt>
                <c:pt idx="5581">
                  <c:v>48.353999999999999</c:v>
                </c:pt>
                <c:pt idx="5582">
                  <c:v>48.353999999999999</c:v>
                </c:pt>
                <c:pt idx="5583">
                  <c:v>48.353999999999999</c:v>
                </c:pt>
                <c:pt idx="5584">
                  <c:v>48.353999999999999</c:v>
                </c:pt>
                <c:pt idx="5585">
                  <c:v>48.353999999999999</c:v>
                </c:pt>
                <c:pt idx="5586">
                  <c:v>48.353999999999999</c:v>
                </c:pt>
                <c:pt idx="5587">
                  <c:v>48.353999999999999</c:v>
                </c:pt>
                <c:pt idx="5588">
                  <c:v>48.353999999999999</c:v>
                </c:pt>
                <c:pt idx="5589">
                  <c:v>48.353999999999999</c:v>
                </c:pt>
                <c:pt idx="5590">
                  <c:v>48.353999999999999</c:v>
                </c:pt>
                <c:pt idx="5591">
                  <c:v>48.353999999999999</c:v>
                </c:pt>
                <c:pt idx="5592">
                  <c:v>48.353999999999999</c:v>
                </c:pt>
                <c:pt idx="5593">
                  <c:v>48.353000000000002</c:v>
                </c:pt>
                <c:pt idx="5594">
                  <c:v>48.353000000000002</c:v>
                </c:pt>
                <c:pt idx="5595">
                  <c:v>48.353000000000002</c:v>
                </c:pt>
                <c:pt idx="5596">
                  <c:v>48.353000000000002</c:v>
                </c:pt>
                <c:pt idx="5597">
                  <c:v>48.353000000000002</c:v>
                </c:pt>
                <c:pt idx="5598">
                  <c:v>48.353000000000002</c:v>
                </c:pt>
                <c:pt idx="5599">
                  <c:v>48.353000000000002</c:v>
                </c:pt>
                <c:pt idx="5600">
                  <c:v>48.353000000000002</c:v>
                </c:pt>
                <c:pt idx="5601">
                  <c:v>48.353000000000002</c:v>
                </c:pt>
                <c:pt idx="5602">
                  <c:v>48.353000000000002</c:v>
                </c:pt>
                <c:pt idx="5603">
                  <c:v>48.353000000000002</c:v>
                </c:pt>
                <c:pt idx="5604">
                  <c:v>48.353000000000002</c:v>
                </c:pt>
                <c:pt idx="5605">
                  <c:v>48.353000000000002</c:v>
                </c:pt>
                <c:pt idx="5606">
                  <c:v>48.353000000000002</c:v>
                </c:pt>
                <c:pt idx="5607">
                  <c:v>48.353000000000002</c:v>
                </c:pt>
                <c:pt idx="5608">
                  <c:v>48.353000000000002</c:v>
                </c:pt>
                <c:pt idx="5609">
                  <c:v>48.351999999999997</c:v>
                </c:pt>
                <c:pt idx="5610">
                  <c:v>48.353000000000002</c:v>
                </c:pt>
                <c:pt idx="5611">
                  <c:v>48.353000000000002</c:v>
                </c:pt>
                <c:pt idx="5612">
                  <c:v>48.353000000000002</c:v>
                </c:pt>
                <c:pt idx="5613">
                  <c:v>48.353000000000002</c:v>
                </c:pt>
                <c:pt idx="5614">
                  <c:v>48.353000000000002</c:v>
                </c:pt>
                <c:pt idx="5615">
                  <c:v>48.351999999999997</c:v>
                </c:pt>
                <c:pt idx="5616">
                  <c:v>48.353000000000002</c:v>
                </c:pt>
                <c:pt idx="5617">
                  <c:v>48.351999999999997</c:v>
                </c:pt>
                <c:pt idx="5618">
                  <c:v>48.351999999999997</c:v>
                </c:pt>
                <c:pt idx="5619">
                  <c:v>48.351999999999997</c:v>
                </c:pt>
                <c:pt idx="5620">
                  <c:v>48.351999999999997</c:v>
                </c:pt>
                <c:pt idx="5621">
                  <c:v>48.351999999999997</c:v>
                </c:pt>
                <c:pt idx="5622">
                  <c:v>48.351999999999997</c:v>
                </c:pt>
                <c:pt idx="5623">
                  <c:v>48.351999999999997</c:v>
                </c:pt>
                <c:pt idx="5624">
                  <c:v>48.351999999999997</c:v>
                </c:pt>
                <c:pt idx="5625">
                  <c:v>48.351999999999997</c:v>
                </c:pt>
                <c:pt idx="5626">
                  <c:v>48.351999999999997</c:v>
                </c:pt>
                <c:pt idx="5627">
                  <c:v>48.351999999999997</c:v>
                </c:pt>
                <c:pt idx="5628">
                  <c:v>48.351999999999997</c:v>
                </c:pt>
                <c:pt idx="5629">
                  <c:v>48.351999999999997</c:v>
                </c:pt>
                <c:pt idx="5630">
                  <c:v>48.351999999999997</c:v>
                </c:pt>
                <c:pt idx="5631">
                  <c:v>48.351999999999997</c:v>
                </c:pt>
                <c:pt idx="5632">
                  <c:v>48.350999999999999</c:v>
                </c:pt>
                <c:pt idx="5633">
                  <c:v>48.350999999999999</c:v>
                </c:pt>
                <c:pt idx="5634">
                  <c:v>48.350999999999999</c:v>
                </c:pt>
                <c:pt idx="5635">
                  <c:v>48.350999999999999</c:v>
                </c:pt>
                <c:pt idx="5636">
                  <c:v>48.350999999999999</c:v>
                </c:pt>
                <c:pt idx="5637">
                  <c:v>48.350999999999999</c:v>
                </c:pt>
                <c:pt idx="5638">
                  <c:v>48.350999999999999</c:v>
                </c:pt>
                <c:pt idx="5639">
                  <c:v>48.350999999999999</c:v>
                </c:pt>
                <c:pt idx="5640">
                  <c:v>48.350999999999999</c:v>
                </c:pt>
                <c:pt idx="5641">
                  <c:v>48.350999999999999</c:v>
                </c:pt>
                <c:pt idx="5642">
                  <c:v>48.350999999999999</c:v>
                </c:pt>
                <c:pt idx="5643">
                  <c:v>48.350999999999999</c:v>
                </c:pt>
                <c:pt idx="5644">
                  <c:v>48.350999999999999</c:v>
                </c:pt>
                <c:pt idx="5645">
                  <c:v>48.350999999999999</c:v>
                </c:pt>
                <c:pt idx="5646">
                  <c:v>48.350999999999999</c:v>
                </c:pt>
                <c:pt idx="5647">
                  <c:v>48.350999999999999</c:v>
                </c:pt>
                <c:pt idx="5648">
                  <c:v>48.350999999999999</c:v>
                </c:pt>
                <c:pt idx="5649">
                  <c:v>48.350999999999999</c:v>
                </c:pt>
                <c:pt idx="5650">
                  <c:v>48.350999999999999</c:v>
                </c:pt>
                <c:pt idx="5651">
                  <c:v>48.350999999999999</c:v>
                </c:pt>
                <c:pt idx="5652">
                  <c:v>48.350999999999999</c:v>
                </c:pt>
                <c:pt idx="5653">
                  <c:v>48.350999999999999</c:v>
                </c:pt>
                <c:pt idx="5654">
                  <c:v>48.350999999999999</c:v>
                </c:pt>
                <c:pt idx="5655">
                  <c:v>48.350999999999999</c:v>
                </c:pt>
                <c:pt idx="5656">
                  <c:v>48.350999999999999</c:v>
                </c:pt>
                <c:pt idx="5657">
                  <c:v>48.350999999999999</c:v>
                </c:pt>
                <c:pt idx="5658">
                  <c:v>48.350999999999999</c:v>
                </c:pt>
                <c:pt idx="5659">
                  <c:v>48.35</c:v>
                </c:pt>
                <c:pt idx="5660">
                  <c:v>48.35</c:v>
                </c:pt>
                <c:pt idx="5661">
                  <c:v>48.35</c:v>
                </c:pt>
                <c:pt idx="5662">
                  <c:v>48.35</c:v>
                </c:pt>
                <c:pt idx="5663">
                  <c:v>48.347999999999999</c:v>
                </c:pt>
                <c:pt idx="5664">
                  <c:v>48.347999999999999</c:v>
                </c:pt>
                <c:pt idx="5665">
                  <c:v>48.347999999999999</c:v>
                </c:pt>
                <c:pt idx="5666">
                  <c:v>48.347999999999999</c:v>
                </c:pt>
                <c:pt idx="5667">
                  <c:v>48.347999999999999</c:v>
                </c:pt>
                <c:pt idx="5668">
                  <c:v>48.347999999999999</c:v>
                </c:pt>
                <c:pt idx="5669">
                  <c:v>48.347999999999999</c:v>
                </c:pt>
                <c:pt idx="5670">
                  <c:v>48.347999999999999</c:v>
                </c:pt>
                <c:pt idx="5671">
                  <c:v>48.347999999999999</c:v>
                </c:pt>
                <c:pt idx="5672">
                  <c:v>48.347999999999999</c:v>
                </c:pt>
                <c:pt idx="5673">
                  <c:v>48.347000000000001</c:v>
                </c:pt>
                <c:pt idx="5674">
                  <c:v>48.347999999999999</c:v>
                </c:pt>
                <c:pt idx="5675">
                  <c:v>48.347999999999999</c:v>
                </c:pt>
                <c:pt idx="5676">
                  <c:v>48.347000000000001</c:v>
                </c:pt>
                <c:pt idx="5677">
                  <c:v>48.347999999999999</c:v>
                </c:pt>
                <c:pt idx="5678">
                  <c:v>48.347999999999999</c:v>
                </c:pt>
                <c:pt idx="5679">
                  <c:v>48.347999999999999</c:v>
                </c:pt>
                <c:pt idx="5680">
                  <c:v>48.347000000000001</c:v>
                </c:pt>
                <c:pt idx="5681">
                  <c:v>48.347000000000001</c:v>
                </c:pt>
                <c:pt idx="5682">
                  <c:v>48.347000000000001</c:v>
                </c:pt>
                <c:pt idx="5683">
                  <c:v>48.347000000000001</c:v>
                </c:pt>
                <c:pt idx="5684">
                  <c:v>48.347000000000001</c:v>
                </c:pt>
                <c:pt idx="5685">
                  <c:v>48.347000000000001</c:v>
                </c:pt>
                <c:pt idx="5686">
                  <c:v>48.347000000000001</c:v>
                </c:pt>
                <c:pt idx="5687">
                  <c:v>48.347000000000001</c:v>
                </c:pt>
                <c:pt idx="5688">
                  <c:v>48.347000000000001</c:v>
                </c:pt>
                <c:pt idx="5689">
                  <c:v>48.347000000000001</c:v>
                </c:pt>
                <c:pt idx="5690">
                  <c:v>48.347000000000001</c:v>
                </c:pt>
                <c:pt idx="5691">
                  <c:v>48.347000000000001</c:v>
                </c:pt>
                <c:pt idx="5692">
                  <c:v>48.345999999999997</c:v>
                </c:pt>
                <c:pt idx="5693">
                  <c:v>48.345999999999997</c:v>
                </c:pt>
                <c:pt idx="5694">
                  <c:v>48.347000000000001</c:v>
                </c:pt>
                <c:pt idx="5695">
                  <c:v>48.347000000000001</c:v>
                </c:pt>
                <c:pt idx="5696">
                  <c:v>48.345999999999997</c:v>
                </c:pt>
                <c:pt idx="5697">
                  <c:v>48.345999999999997</c:v>
                </c:pt>
                <c:pt idx="5698">
                  <c:v>48.345999999999997</c:v>
                </c:pt>
                <c:pt idx="5699">
                  <c:v>48.345999999999997</c:v>
                </c:pt>
                <c:pt idx="5700">
                  <c:v>48.345999999999997</c:v>
                </c:pt>
                <c:pt idx="5701">
                  <c:v>48.345999999999997</c:v>
                </c:pt>
                <c:pt idx="5702">
                  <c:v>48.344999999999999</c:v>
                </c:pt>
                <c:pt idx="5703">
                  <c:v>48.344999999999999</c:v>
                </c:pt>
                <c:pt idx="5704">
                  <c:v>48.345999999999997</c:v>
                </c:pt>
                <c:pt idx="5705">
                  <c:v>48.345999999999997</c:v>
                </c:pt>
                <c:pt idx="5706">
                  <c:v>48.345999999999997</c:v>
                </c:pt>
                <c:pt idx="5707">
                  <c:v>48.345999999999997</c:v>
                </c:pt>
                <c:pt idx="5708">
                  <c:v>48.345999999999997</c:v>
                </c:pt>
                <c:pt idx="5709">
                  <c:v>48.345999999999997</c:v>
                </c:pt>
                <c:pt idx="5710">
                  <c:v>48.345999999999997</c:v>
                </c:pt>
                <c:pt idx="5711">
                  <c:v>48.345999999999997</c:v>
                </c:pt>
                <c:pt idx="5712">
                  <c:v>48.344999999999999</c:v>
                </c:pt>
                <c:pt idx="5713">
                  <c:v>48.344999999999999</c:v>
                </c:pt>
                <c:pt idx="5714">
                  <c:v>48.345999999999997</c:v>
                </c:pt>
                <c:pt idx="5715">
                  <c:v>48.344999999999999</c:v>
                </c:pt>
                <c:pt idx="5716">
                  <c:v>48.344999999999999</c:v>
                </c:pt>
                <c:pt idx="5717">
                  <c:v>48.344999999999999</c:v>
                </c:pt>
                <c:pt idx="5718">
                  <c:v>48.344999999999999</c:v>
                </c:pt>
                <c:pt idx="5719">
                  <c:v>48.344999999999999</c:v>
                </c:pt>
                <c:pt idx="5720">
                  <c:v>48.344999999999999</c:v>
                </c:pt>
                <c:pt idx="5721">
                  <c:v>48.344999999999999</c:v>
                </c:pt>
                <c:pt idx="5722">
                  <c:v>48.345999999999997</c:v>
                </c:pt>
                <c:pt idx="5723">
                  <c:v>48.344999999999999</c:v>
                </c:pt>
                <c:pt idx="5724">
                  <c:v>48.344999999999999</c:v>
                </c:pt>
                <c:pt idx="5725">
                  <c:v>48.345999999999997</c:v>
                </c:pt>
                <c:pt idx="5726">
                  <c:v>48.344999999999999</c:v>
                </c:pt>
                <c:pt idx="5727">
                  <c:v>48.344999999999999</c:v>
                </c:pt>
                <c:pt idx="5728">
                  <c:v>48.344999999999999</c:v>
                </c:pt>
                <c:pt idx="5729">
                  <c:v>48.344999999999999</c:v>
                </c:pt>
                <c:pt idx="5730">
                  <c:v>48.344000000000001</c:v>
                </c:pt>
                <c:pt idx="5731">
                  <c:v>48.343000000000004</c:v>
                </c:pt>
                <c:pt idx="5732">
                  <c:v>48.344000000000001</c:v>
                </c:pt>
                <c:pt idx="5733">
                  <c:v>48.344999999999999</c:v>
                </c:pt>
                <c:pt idx="5734">
                  <c:v>48.344000000000001</c:v>
                </c:pt>
                <c:pt idx="5735">
                  <c:v>48.344999999999999</c:v>
                </c:pt>
                <c:pt idx="5736">
                  <c:v>48.344999999999999</c:v>
                </c:pt>
                <c:pt idx="5737">
                  <c:v>48.344999999999999</c:v>
                </c:pt>
                <c:pt idx="5738">
                  <c:v>48.344999999999999</c:v>
                </c:pt>
                <c:pt idx="5739">
                  <c:v>48.344999999999999</c:v>
                </c:pt>
                <c:pt idx="5740">
                  <c:v>48.344999999999999</c:v>
                </c:pt>
                <c:pt idx="5741">
                  <c:v>48.344999999999999</c:v>
                </c:pt>
                <c:pt idx="5742">
                  <c:v>48.344000000000001</c:v>
                </c:pt>
                <c:pt idx="5743">
                  <c:v>48.344000000000001</c:v>
                </c:pt>
                <c:pt idx="5744">
                  <c:v>48.344000000000001</c:v>
                </c:pt>
                <c:pt idx="5745">
                  <c:v>48.344000000000001</c:v>
                </c:pt>
                <c:pt idx="5746">
                  <c:v>48.344000000000001</c:v>
                </c:pt>
                <c:pt idx="5747">
                  <c:v>48.344000000000001</c:v>
                </c:pt>
                <c:pt idx="5748">
                  <c:v>48.344000000000001</c:v>
                </c:pt>
                <c:pt idx="5749">
                  <c:v>48.344000000000001</c:v>
                </c:pt>
                <c:pt idx="5750">
                  <c:v>48.344000000000001</c:v>
                </c:pt>
                <c:pt idx="5751">
                  <c:v>48.344999999999999</c:v>
                </c:pt>
                <c:pt idx="5752">
                  <c:v>48.344000000000001</c:v>
                </c:pt>
                <c:pt idx="5753">
                  <c:v>48.344000000000001</c:v>
                </c:pt>
                <c:pt idx="5754">
                  <c:v>48.344000000000001</c:v>
                </c:pt>
                <c:pt idx="5755">
                  <c:v>48.344000000000001</c:v>
                </c:pt>
                <c:pt idx="5756">
                  <c:v>48.344000000000001</c:v>
                </c:pt>
                <c:pt idx="5757">
                  <c:v>48.344000000000001</c:v>
                </c:pt>
                <c:pt idx="5758">
                  <c:v>48.344000000000001</c:v>
                </c:pt>
                <c:pt idx="5759">
                  <c:v>48.344000000000001</c:v>
                </c:pt>
                <c:pt idx="5760">
                  <c:v>48.344000000000001</c:v>
                </c:pt>
                <c:pt idx="5761">
                  <c:v>48.344999999999999</c:v>
                </c:pt>
                <c:pt idx="5762">
                  <c:v>48.344000000000001</c:v>
                </c:pt>
                <c:pt idx="5763">
                  <c:v>48.343000000000004</c:v>
                </c:pt>
                <c:pt idx="5764">
                  <c:v>48.343000000000004</c:v>
                </c:pt>
                <c:pt idx="5765">
                  <c:v>48.344000000000001</c:v>
                </c:pt>
                <c:pt idx="5766">
                  <c:v>48.343000000000004</c:v>
                </c:pt>
                <c:pt idx="5767">
                  <c:v>48.343000000000004</c:v>
                </c:pt>
                <c:pt idx="5768">
                  <c:v>48.344000000000001</c:v>
                </c:pt>
                <c:pt idx="5769">
                  <c:v>48.344000000000001</c:v>
                </c:pt>
                <c:pt idx="5770">
                  <c:v>48.344000000000001</c:v>
                </c:pt>
                <c:pt idx="5771">
                  <c:v>48.344000000000001</c:v>
                </c:pt>
                <c:pt idx="5772">
                  <c:v>48.344000000000001</c:v>
                </c:pt>
                <c:pt idx="5773">
                  <c:v>48.343000000000004</c:v>
                </c:pt>
                <c:pt idx="5774">
                  <c:v>48.344000000000001</c:v>
                </c:pt>
                <c:pt idx="5775">
                  <c:v>48.343000000000004</c:v>
                </c:pt>
                <c:pt idx="5776">
                  <c:v>48.344000000000001</c:v>
                </c:pt>
                <c:pt idx="5777">
                  <c:v>48.343000000000004</c:v>
                </c:pt>
                <c:pt idx="5778">
                  <c:v>48.343000000000004</c:v>
                </c:pt>
                <c:pt idx="5779">
                  <c:v>48.343000000000004</c:v>
                </c:pt>
                <c:pt idx="5780">
                  <c:v>48.344000000000001</c:v>
                </c:pt>
                <c:pt idx="5781">
                  <c:v>48.343000000000004</c:v>
                </c:pt>
                <c:pt idx="5782">
                  <c:v>48.343000000000004</c:v>
                </c:pt>
                <c:pt idx="5783">
                  <c:v>48.343000000000004</c:v>
                </c:pt>
                <c:pt idx="5784">
                  <c:v>48.344000000000001</c:v>
                </c:pt>
                <c:pt idx="5785">
                  <c:v>48.341999999999999</c:v>
                </c:pt>
                <c:pt idx="5786">
                  <c:v>48.344000000000001</c:v>
                </c:pt>
                <c:pt idx="5787">
                  <c:v>48.343000000000004</c:v>
                </c:pt>
                <c:pt idx="5788">
                  <c:v>48.341999999999999</c:v>
                </c:pt>
                <c:pt idx="5789">
                  <c:v>48.343000000000004</c:v>
                </c:pt>
                <c:pt idx="5790">
                  <c:v>48.343000000000004</c:v>
                </c:pt>
                <c:pt idx="5791">
                  <c:v>48.343000000000004</c:v>
                </c:pt>
                <c:pt idx="5792">
                  <c:v>48.343000000000004</c:v>
                </c:pt>
                <c:pt idx="5793">
                  <c:v>48.343000000000004</c:v>
                </c:pt>
                <c:pt idx="5794">
                  <c:v>48.343000000000004</c:v>
                </c:pt>
                <c:pt idx="5795">
                  <c:v>48.343000000000004</c:v>
                </c:pt>
                <c:pt idx="5796">
                  <c:v>48.343000000000004</c:v>
                </c:pt>
                <c:pt idx="5797">
                  <c:v>48.343000000000004</c:v>
                </c:pt>
                <c:pt idx="5798">
                  <c:v>48.343000000000004</c:v>
                </c:pt>
                <c:pt idx="5799">
                  <c:v>48.343000000000004</c:v>
                </c:pt>
                <c:pt idx="5800">
                  <c:v>48.344000000000001</c:v>
                </c:pt>
                <c:pt idx="5801">
                  <c:v>48.343000000000004</c:v>
                </c:pt>
                <c:pt idx="5802">
                  <c:v>48.343000000000004</c:v>
                </c:pt>
                <c:pt idx="5803">
                  <c:v>48.343000000000004</c:v>
                </c:pt>
                <c:pt idx="5804">
                  <c:v>48.343000000000004</c:v>
                </c:pt>
                <c:pt idx="5805">
                  <c:v>48.343000000000004</c:v>
                </c:pt>
                <c:pt idx="5806">
                  <c:v>48.341999999999999</c:v>
                </c:pt>
                <c:pt idx="5807">
                  <c:v>48.343000000000004</c:v>
                </c:pt>
                <c:pt idx="5808">
                  <c:v>48.343000000000004</c:v>
                </c:pt>
                <c:pt idx="5809">
                  <c:v>48.341999999999999</c:v>
                </c:pt>
                <c:pt idx="5810">
                  <c:v>48.343000000000004</c:v>
                </c:pt>
                <c:pt idx="5811">
                  <c:v>48.343000000000004</c:v>
                </c:pt>
                <c:pt idx="5812">
                  <c:v>48.343000000000004</c:v>
                </c:pt>
                <c:pt idx="5813">
                  <c:v>48.341999999999999</c:v>
                </c:pt>
                <c:pt idx="5814">
                  <c:v>48.343000000000004</c:v>
                </c:pt>
                <c:pt idx="5815">
                  <c:v>48.343000000000004</c:v>
                </c:pt>
                <c:pt idx="5816">
                  <c:v>48.343000000000004</c:v>
                </c:pt>
                <c:pt idx="5817">
                  <c:v>48.343000000000004</c:v>
                </c:pt>
                <c:pt idx="5818">
                  <c:v>48.343000000000004</c:v>
                </c:pt>
                <c:pt idx="5819">
                  <c:v>48.343000000000004</c:v>
                </c:pt>
                <c:pt idx="5820">
                  <c:v>48.343000000000004</c:v>
                </c:pt>
                <c:pt idx="5821">
                  <c:v>48.343000000000004</c:v>
                </c:pt>
                <c:pt idx="5822">
                  <c:v>48.343000000000004</c:v>
                </c:pt>
                <c:pt idx="5823">
                  <c:v>48.343000000000004</c:v>
                </c:pt>
                <c:pt idx="5824">
                  <c:v>48.343000000000004</c:v>
                </c:pt>
                <c:pt idx="5825">
                  <c:v>48.343000000000004</c:v>
                </c:pt>
                <c:pt idx="5826">
                  <c:v>48.343000000000004</c:v>
                </c:pt>
                <c:pt idx="5827">
                  <c:v>48.34</c:v>
                </c:pt>
                <c:pt idx="5828">
                  <c:v>48.343000000000004</c:v>
                </c:pt>
                <c:pt idx="5829">
                  <c:v>48.343000000000004</c:v>
                </c:pt>
                <c:pt idx="5830">
                  <c:v>48.341999999999999</c:v>
                </c:pt>
                <c:pt idx="5831">
                  <c:v>48.341999999999999</c:v>
                </c:pt>
                <c:pt idx="5832">
                  <c:v>48.343000000000004</c:v>
                </c:pt>
                <c:pt idx="5833">
                  <c:v>48.341999999999999</c:v>
                </c:pt>
                <c:pt idx="5834">
                  <c:v>48.341999999999999</c:v>
                </c:pt>
                <c:pt idx="5835">
                  <c:v>48.341999999999999</c:v>
                </c:pt>
                <c:pt idx="5836">
                  <c:v>48.341999999999999</c:v>
                </c:pt>
                <c:pt idx="5837">
                  <c:v>48.341999999999999</c:v>
                </c:pt>
                <c:pt idx="5838">
                  <c:v>48.341999999999999</c:v>
                </c:pt>
                <c:pt idx="5839">
                  <c:v>48.341999999999999</c:v>
                </c:pt>
                <c:pt idx="5840">
                  <c:v>48.341999999999999</c:v>
                </c:pt>
                <c:pt idx="5841">
                  <c:v>48.341999999999999</c:v>
                </c:pt>
                <c:pt idx="5842">
                  <c:v>48.343000000000004</c:v>
                </c:pt>
                <c:pt idx="5843">
                  <c:v>48.341999999999999</c:v>
                </c:pt>
                <c:pt idx="5844">
                  <c:v>48.341999999999999</c:v>
                </c:pt>
                <c:pt idx="5845">
                  <c:v>48.341999999999999</c:v>
                </c:pt>
                <c:pt idx="5846">
                  <c:v>48.341999999999999</c:v>
                </c:pt>
                <c:pt idx="5847">
                  <c:v>48.341999999999999</c:v>
                </c:pt>
                <c:pt idx="5848">
                  <c:v>48.341999999999999</c:v>
                </c:pt>
                <c:pt idx="5849">
                  <c:v>48.341999999999999</c:v>
                </c:pt>
                <c:pt idx="5850">
                  <c:v>48.343000000000004</c:v>
                </c:pt>
                <c:pt idx="5851">
                  <c:v>48.341999999999999</c:v>
                </c:pt>
                <c:pt idx="5852">
                  <c:v>48.341999999999999</c:v>
                </c:pt>
                <c:pt idx="5853">
                  <c:v>48.341999999999999</c:v>
                </c:pt>
                <c:pt idx="5854">
                  <c:v>48.341999999999999</c:v>
                </c:pt>
                <c:pt idx="5855">
                  <c:v>48.341999999999999</c:v>
                </c:pt>
                <c:pt idx="5856">
                  <c:v>48.341999999999999</c:v>
                </c:pt>
                <c:pt idx="5857">
                  <c:v>48.341999999999999</c:v>
                </c:pt>
                <c:pt idx="5858">
                  <c:v>48.341999999999999</c:v>
                </c:pt>
                <c:pt idx="5859">
                  <c:v>48.341999999999999</c:v>
                </c:pt>
                <c:pt idx="5860">
                  <c:v>48.341999999999999</c:v>
                </c:pt>
                <c:pt idx="5861">
                  <c:v>48.341999999999999</c:v>
                </c:pt>
                <c:pt idx="5862">
                  <c:v>48.341999999999999</c:v>
                </c:pt>
                <c:pt idx="5863">
                  <c:v>48.341999999999999</c:v>
                </c:pt>
                <c:pt idx="5864">
                  <c:v>48.341999999999999</c:v>
                </c:pt>
                <c:pt idx="5865">
                  <c:v>48.341999999999999</c:v>
                </c:pt>
                <c:pt idx="5866">
                  <c:v>48.341999999999999</c:v>
                </c:pt>
                <c:pt idx="5867">
                  <c:v>48.341999999999999</c:v>
                </c:pt>
                <c:pt idx="5868">
                  <c:v>48.341999999999999</c:v>
                </c:pt>
                <c:pt idx="5869">
                  <c:v>48.341999999999999</c:v>
                </c:pt>
                <c:pt idx="5870">
                  <c:v>48.341999999999999</c:v>
                </c:pt>
                <c:pt idx="5871">
                  <c:v>48.341999999999999</c:v>
                </c:pt>
                <c:pt idx="5872">
                  <c:v>48.341999999999999</c:v>
                </c:pt>
                <c:pt idx="5873">
                  <c:v>48.341999999999999</c:v>
                </c:pt>
                <c:pt idx="5874">
                  <c:v>48.341999999999999</c:v>
                </c:pt>
                <c:pt idx="5875">
                  <c:v>48.341999999999999</c:v>
                </c:pt>
                <c:pt idx="5876">
                  <c:v>48.341999999999999</c:v>
                </c:pt>
                <c:pt idx="5877">
                  <c:v>48.341999999999999</c:v>
                </c:pt>
                <c:pt idx="5878">
                  <c:v>48.343000000000004</c:v>
                </c:pt>
                <c:pt idx="5879">
                  <c:v>48.341000000000001</c:v>
                </c:pt>
                <c:pt idx="5880">
                  <c:v>48.341000000000001</c:v>
                </c:pt>
                <c:pt idx="5881">
                  <c:v>48.341000000000001</c:v>
                </c:pt>
                <c:pt idx="5882">
                  <c:v>48.341999999999999</c:v>
                </c:pt>
                <c:pt idx="5883">
                  <c:v>48.341000000000001</c:v>
                </c:pt>
                <c:pt idx="5884">
                  <c:v>48.341000000000001</c:v>
                </c:pt>
                <c:pt idx="5885">
                  <c:v>48.341999999999999</c:v>
                </c:pt>
                <c:pt idx="5886">
                  <c:v>48.341999999999999</c:v>
                </c:pt>
                <c:pt idx="5887">
                  <c:v>48.341000000000001</c:v>
                </c:pt>
                <c:pt idx="5888">
                  <c:v>48.341000000000001</c:v>
                </c:pt>
                <c:pt idx="5889">
                  <c:v>48.338999999999999</c:v>
                </c:pt>
                <c:pt idx="5890">
                  <c:v>48.338999999999999</c:v>
                </c:pt>
                <c:pt idx="5891">
                  <c:v>48.338999999999999</c:v>
                </c:pt>
                <c:pt idx="5892">
                  <c:v>48.338999999999999</c:v>
                </c:pt>
                <c:pt idx="5893">
                  <c:v>48.338999999999999</c:v>
                </c:pt>
                <c:pt idx="5894">
                  <c:v>48.338999999999999</c:v>
                </c:pt>
                <c:pt idx="5895">
                  <c:v>48.338999999999999</c:v>
                </c:pt>
                <c:pt idx="5896">
                  <c:v>48.338999999999999</c:v>
                </c:pt>
                <c:pt idx="5897">
                  <c:v>48.338999999999999</c:v>
                </c:pt>
                <c:pt idx="5898">
                  <c:v>48.338999999999999</c:v>
                </c:pt>
                <c:pt idx="5899">
                  <c:v>48.338999999999999</c:v>
                </c:pt>
                <c:pt idx="5900">
                  <c:v>48.338999999999999</c:v>
                </c:pt>
                <c:pt idx="5901">
                  <c:v>48.338999999999999</c:v>
                </c:pt>
                <c:pt idx="5902">
                  <c:v>48.338999999999999</c:v>
                </c:pt>
                <c:pt idx="5903">
                  <c:v>48.338999999999999</c:v>
                </c:pt>
                <c:pt idx="5904">
                  <c:v>48.338999999999999</c:v>
                </c:pt>
                <c:pt idx="5905">
                  <c:v>48.338999999999999</c:v>
                </c:pt>
                <c:pt idx="5906">
                  <c:v>48.338999999999999</c:v>
                </c:pt>
                <c:pt idx="5907">
                  <c:v>48.338999999999999</c:v>
                </c:pt>
                <c:pt idx="5908">
                  <c:v>48.338999999999999</c:v>
                </c:pt>
                <c:pt idx="5909">
                  <c:v>48.338999999999999</c:v>
                </c:pt>
                <c:pt idx="5910">
                  <c:v>48.338999999999999</c:v>
                </c:pt>
                <c:pt idx="5911">
                  <c:v>48.338999999999999</c:v>
                </c:pt>
                <c:pt idx="5912">
                  <c:v>48.338999999999999</c:v>
                </c:pt>
                <c:pt idx="5913">
                  <c:v>48.338999999999999</c:v>
                </c:pt>
                <c:pt idx="5914">
                  <c:v>48.338000000000001</c:v>
                </c:pt>
                <c:pt idx="5915">
                  <c:v>48.338000000000001</c:v>
                </c:pt>
                <c:pt idx="5916">
                  <c:v>48.338999999999999</c:v>
                </c:pt>
                <c:pt idx="5917">
                  <c:v>48.338999999999999</c:v>
                </c:pt>
                <c:pt idx="5918">
                  <c:v>48.338999999999999</c:v>
                </c:pt>
                <c:pt idx="5919">
                  <c:v>48.338999999999999</c:v>
                </c:pt>
                <c:pt idx="5920">
                  <c:v>48.338999999999999</c:v>
                </c:pt>
                <c:pt idx="5921">
                  <c:v>48.338999999999999</c:v>
                </c:pt>
                <c:pt idx="5922">
                  <c:v>48.338999999999999</c:v>
                </c:pt>
                <c:pt idx="5923">
                  <c:v>48.338999999999999</c:v>
                </c:pt>
                <c:pt idx="5924">
                  <c:v>48.338999999999999</c:v>
                </c:pt>
                <c:pt idx="5925">
                  <c:v>48.338999999999999</c:v>
                </c:pt>
                <c:pt idx="5926">
                  <c:v>48.338999999999999</c:v>
                </c:pt>
                <c:pt idx="5927">
                  <c:v>48.338999999999999</c:v>
                </c:pt>
                <c:pt idx="5928">
                  <c:v>48.337000000000003</c:v>
                </c:pt>
                <c:pt idx="5929">
                  <c:v>48.338000000000001</c:v>
                </c:pt>
                <c:pt idx="5930">
                  <c:v>48.338000000000001</c:v>
                </c:pt>
                <c:pt idx="5931">
                  <c:v>48.338999999999999</c:v>
                </c:pt>
                <c:pt idx="5932">
                  <c:v>48.338999999999999</c:v>
                </c:pt>
                <c:pt idx="5933">
                  <c:v>48.338000000000001</c:v>
                </c:pt>
                <c:pt idx="5934">
                  <c:v>48.338999999999999</c:v>
                </c:pt>
                <c:pt idx="5935">
                  <c:v>48.338999999999999</c:v>
                </c:pt>
                <c:pt idx="5936">
                  <c:v>48.338999999999999</c:v>
                </c:pt>
                <c:pt idx="5937">
                  <c:v>48.338999999999999</c:v>
                </c:pt>
                <c:pt idx="5938">
                  <c:v>48.338999999999999</c:v>
                </c:pt>
                <c:pt idx="5939">
                  <c:v>48.338000000000001</c:v>
                </c:pt>
                <c:pt idx="5940">
                  <c:v>48.338000000000001</c:v>
                </c:pt>
                <c:pt idx="5941">
                  <c:v>48.338999999999999</c:v>
                </c:pt>
                <c:pt idx="5942">
                  <c:v>48.338999999999999</c:v>
                </c:pt>
                <c:pt idx="5943">
                  <c:v>48.338999999999999</c:v>
                </c:pt>
                <c:pt idx="5944">
                  <c:v>48.338999999999999</c:v>
                </c:pt>
                <c:pt idx="5945">
                  <c:v>48.338999999999999</c:v>
                </c:pt>
                <c:pt idx="5946">
                  <c:v>48.338999999999999</c:v>
                </c:pt>
                <c:pt idx="5947">
                  <c:v>48.338000000000001</c:v>
                </c:pt>
                <c:pt idx="5948">
                  <c:v>48.338000000000001</c:v>
                </c:pt>
                <c:pt idx="5949">
                  <c:v>48.338000000000001</c:v>
                </c:pt>
                <c:pt idx="5950">
                  <c:v>48.338000000000001</c:v>
                </c:pt>
                <c:pt idx="5951">
                  <c:v>48.338000000000001</c:v>
                </c:pt>
                <c:pt idx="5952">
                  <c:v>48.338000000000001</c:v>
                </c:pt>
                <c:pt idx="5953">
                  <c:v>48.338000000000001</c:v>
                </c:pt>
                <c:pt idx="5954">
                  <c:v>48.338999999999999</c:v>
                </c:pt>
                <c:pt idx="5955">
                  <c:v>48.338000000000001</c:v>
                </c:pt>
                <c:pt idx="5956">
                  <c:v>48.338000000000001</c:v>
                </c:pt>
                <c:pt idx="5957">
                  <c:v>48.338000000000001</c:v>
                </c:pt>
                <c:pt idx="5958">
                  <c:v>48.338000000000001</c:v>
                </c:pt>
                <c:pt idx="5959">
                  <c:v>48.338000000000001</c:v>
                </c:pt>
                <c:pt idx="5960">
                  <c:v>48.338000000000001</c:v>
                </c:pt>
                <c:pt idx="5961">
                  <c:v>48.338000000000001</c:v>
                </c:pt>
                <c:pt idx="5962">
                  <c:v>48.338000000000001</c:v>
                </c:pt>
                <c:pt idx="5963">
                  <c:v>48.338000000000001</c:v>
                </c:pt>
                <c:pt idx="5964">
                  <c:v>48.338000000000001</c:v>
                </c:pt>
                <c:pt idx="5965">
                  <c:v>48.338000000000001</c:v>
                </c:pt>
                <c:pt idx="5966">
                  <c:v>48.338000000000001</c:v>
                </c:pt>
                <c:pt idx="5967">
                  <c:v>48.338000000000001</c:v>
                </c:pt>
                <c:pt idx="5968">
                  <c:v>48.338000000000001</c:v>
                </c:pt>
                <c:pt idx="5969">
                  <c:v>48.338000000000001</c:v>
                </c:pt>
                <c:pt idx="5970">
                  <c:v>48.338000000000001</c:v>
                </c:pt>
                <c:pt idx="5971">
                  <c:v>48.338000000000001</c:v>
                </c:pt>
                <c:pt idx="5972">
                  <c:v>48.338000000000001</c:v>
                </c:pt>
                <c:pt idx="5973">
                  <c:v>48.338000000000001</c:v>
                </c:pt>
                <c:pt idx="5974">
                  <c:v>48.338000000000001</c:v>
                </c:pt>
                <c:pt idx="5975">
                  <c:v>48.338000000000001</c:v>
                </c:pt>
                <c:pt idx="5976">
                  <c:v>48.338000000000001</c:v>
                </c:pt>
                <c:pt idx="5977">
                  <c:v>48.338000000000001</c:v>
                </c:pt>
                <c:pt idx="5978">
                  <c:v>48.338000000000001</c:v>
                </c:pt>
                <c:pt idx="5979">
                  <c:v>48.338000000000001</c:v>
                </c:pt>
                <c:pt idx="5980">
                  <c:v>48.338000000000001</c:v>
                </c:pt>
                <c:pt idx="5981">
                  <c:v>48.338000000000001</c:v>
                </c:pt>
                <c:pt idx="5982">
                  <c:v>48.338000000000001</c:v>
                </c:pt>
                <c:pt idx="5983">
                  <c:v>48.338000000000001</c:v>
                </c:pt>
                <c:pt idx="5984">
                  <c:v>48.338000000000001</c:v>
                </c:pt>
                <c:pt idx="5985">
                  <c:v>48.338000000000001</c:v>
                </c:pt>
                <c:pt idx="5986">
                  <c:v>48.338000000000001</c:v>
                </c:pt>
                <c:pt idx="5987">
                  <c:v>48.338000000000001</c:v>
                </c:pt>
                <c:pt idx="5988">
                  <c:v>48.338000000000001</c:v>
                </c:pt>
                <c:pt idx="5989">
                  <c:v>48.338000000000001</c:v>
                </c:pt>
                <c:pt idx="5990">
                  <c:v>48.338000000000001</c:v>
                </c:pt>
                <c:pt idx="5991">
                  <c:v>48.338000000000001</c:v>
                </c:pt>
                <c:pt idx="5992">
                  <c:v>48.338000000000001</c:v>
                </c:pt>
                <c:pt idx="5993">
                  <c:v>48.338000000000001</c:v>
                </c:pt>
                <c:pt idx="5994">
                  <c:v>48.338000000000001</c:v>
                </c:pt>
                <c:pt idx="5995">
                  <c:v>48.338000000000001</c:v>
                </c:pt>
                <c:pt idx="5996">
                  <c:v>48.338000000000001</c:v>
                </c:pt>
                <c:pt idx="5997">
                  <c:v>48.338000000000001</c:v>
                </c:pt>
                <c:pt idx="5998">
                  <c:v>48.338000000000001</c:v>
                </c:pt>
                <c:pt idx="5999">
                  <c:v>48.338000000000001</c:v>
                </c:pt>
                <c:pt idx="6000">
                  <c:v>48.338000000000001</c:v>
                </c:pt>
                <c:pt idx="6001">
                  <c:v>48.338000000000001</c:v>
                </c:pt>
                <c:pt idx="6002">
                  <c:v>48.338000000000001</c:v>
                </c:pt>
                <c:pt idx="6003">
                  <c:v>48.338000000000001</c:v>
                </c:pt>
                <c:pt idx="6004">
                  <c:v>48.338000000000001</c:v>
                </c:pt>
                <c:pt idx="6005">
                  <c:v>48.338000000000001</c:v>
                </c:pt>
                <c:pt idx="6006">
                  <c:v>48.337000000000003</c:v>
                </c:pt>
                <c:pt idx="6007">
                  <c:v>48.337000000000003</c:v>
                </c:pt>
                <c:pt idx="6008">
                  <c:v>48.338000000000001</c:v>
                </c:pt>
                <c:pt idx="6009">
                  <c:v>48.338000000000001</c:v>
                </c:pt>
                <c:pt idx="6010">
                  <c:v>48.338000000000001</c:v>
                </c:pt>
                <c:pt idx="6011">
                  <c:v>48.338000000000001</c:v>
                </c:pt>
                <c:pt idx="6012">
                  <c:v>48.338000000000001</c:v>
                </c:pt>
                <c:pt idx="6013">
                  <c:v>48.338000000000001</c:v>
                </c:pt>
                <c:pt idx="6014">
                  <c:v>48.338000000000001</c:v>
                </c:pt>
                <c:pt idx="6015">
                  <c:v>48.338000000000001</c:v>
                </c:pt>
                <c:pt idx="6016">
                  <c:v>48.337000000000003</c:v>
                </c:pt>
                <c:pt idx="6017">
                  <c:v>48.338000000000001</c:v>
                </c:pt>
                <c:pt idx="6018">
                  <c:v>48.338000000000001</c:v>
                </c:pt>
                <c:pt idx="6019">
                  <c:v>48.338000000000001</c:v>
                </c:pt>
                <c:pt idx="6020">
                  <c:v>48.338000000000001</c:v>
                </c:pt>
                <c:pt idx="6021">
                  <c:v>48.338000000000001</c:v>
                </c:pt>
                <c:pt idx="6022">
                  <c:v>48.338000000000001</c:v>
                </c:pt>
                <c:pt idx="6023">
                  <c:v>48.338000000000001</c:v>
                </c:pt>
                <c:pt idx="6024">
                  <c:v>48.338000000000001</c:v>
                </c:pt>
                <c:pt idx="6025">
                  <c:v>48.338000000000001</c:v>
                </c:pt>
                <c:pt idx="6026">
                  <c:v>48.338000000000001</c:v>
                </c:pt>
                <c:pt idx="6027">
                  <c:v>48.338000000000001</c:v>
                </c:pt>
                <c:pt idx="6028">
                  <c:v>48.338000000000001</c:v>
                </c:pt>
                <c:pt idx="6029">
                  <c:v>48.338000000000001</c:v>
                </c:pt>
                <c:pt idx="6030">
                  <c:v>48.338000000000001</c:v>
                </c:pt>
                <c:pt idx="6031">
                  <c:v>48.338000000000001</c:v>
                </c:pt>
                <c:pt idx="6032">
                  <c:v>48.338000000000001</c:v>
                </c:pt>
                <c:pt idx="6033">
                  <c:v>48.338000000000001</c:v>
                </c:pt>
                <c:pt idx="6034">
                  <c:v>48.338000000000001</c:v>
                </c:pt>
                <c:pt idx="6035">
                  <c:v>48.338000000000001</c:v>
                </c:pt>
                <c:pt idx="6036">
                  <c:v>48.338000000000001</c:v>
                </c:pt>
                <c:pt idx="6037">
                  <c:v>48.338000000000001</c:v>
                </c:pt>
                <c:pt idx="6038">
                  <c:v>48.338000000000001</c:v>
                </c:pt>
                <c:pt idx="6039">
                  <c:v>48.338000000000001</c:v>
                </c:pt>
                <c:pt idx="6040">
                  <c:v>48.338000000000001</c:v>
                </c:pt>
                <c:pt idx="6041">
                  <c:v>48.338000000000001</c:v>
                </c:pt>
                <c:pt idx="6042">
                  <c:v>48.338000000000001</c:v>
                </c:pt>
                <c:pt idx="6043">
                  <c:v>48.338000000000001</c:v>
                </c:pt>
                <c:pt idx="6044">
                  <c:v>48.338000000000001</c:v>
                </c:pt>
                <c:pt idx="6045">
                  <c:v>48.338000000000001</c:v>
                </c:pt>
                <c:pt idx="6046">
                  <c:v>48.338000000000001</c:v>
                </c:pt>
                <c:pt idx="6047">
                  <c:v>48.338000000000001</c:v>
                </c:pt>
                <c:pt idx="6048">
                  <c:v>48.338000000000001</c:v>
                </c:pt>
                <c:pt idx="6049">
                  <c:v>48.338000000000001</c:v>
                </c:pt>
                <c:pt idx="6050">
                  <c:v>48.338000000000001</c:v>
                </c:pt>
                <c:pt idx="6051">
                  <c:v>48.338000000000001</c:v>
                </c:pt>
                <c:pt idx="6052">
                  <c:v>48.338000000000001</c:v>
                </c:pt>
                <c:pt idx="6053">
                  <c:v>48.338000000000001</c:v>
                </c:pt>
                <c:pt idx="6054">
                  <c:v>48.338000000000001</c:v>
                </c:pt>
                <c:pt idx="6055">
                  <c:v>48.337000000000003</c:v>
                </c:pt>
                <c:pt idx="6056">
                  <c:v>48.338000000000001</c:v>
                </c:pt>
                <c:pt idx="6057">
                  <c:v>48.338000000000001</c:v>
                </c:pt>
                <c:pt idx="6058">
                  <c:v>48.338000000000001</c:v>
                </c:pt>
                <c:pt idx="6059">
                  <c:v>48.337000000000003</c:v>
                </c:pt>
                <c:pt idx="6060">
                  <c:v>48.338000000000001</c:v>
                </c:pt>
                <c:pt idx="6061">
                  <c:v>48.338000000000001</c:v>
                </c:pt>
                <c:pt idx="6062">
                  <c:v>48.338000000000001</c:v>
                </c:pt>
                <c:pt idx="6063">
                  <c:v>48.338000000000001</c:v>
                </c:pt>
                <c:pt idx="6064">
                  <c:v>48.338000000000001</c:v>
                </c:pt>
                <c:pt idx="6065">
                  <c:v>48.338000000000001</c:v>
                </c:pt>
                <c:pt idx="6066">
                  <c:v>48.337000000000003</c:v>
                </c:pt>
                <c:pt idx="6067">
                  <c:v>48.337000000000003</c:v>
                </c:pt>
                <c:pt idx="6068">
                  <c:v>48.338000000000001</c:v>
                </c:pt>
                <c:pt idx="6069">
                  <c:v>48.337000000000003</c:v>
                </c:pt>
                <c:pt idx="6070">
                  <c:v>48.337000000000003</c:v>
                </c:pt>
                <c:pt idx="6071">
                  <c:v>48.338000000000001</c:v>
                </c:pt>
                <c:pt idx="6072">
                  <c:v>48.337000000000003</c:v>
                </c:pt>
                <c:pt idx="6073">
                  <c:v>48.337000000000003</c:v>
                </c:pt>
                <c:pt idx="6074">
                  <c:v>48.337000000000003</c:v>
                </c:pt>
                <c:pt idx="6075">
                  <c:v>48.337000000000003</c:v>
                </c:pt>
                <c:pt idx="6076">
                  <c:v>48.337000000000003</c:v>
                </c:pt>
                <c:pt idx="6077">
                  <c:v>48.338000000000001</c:v>
                </c:pt>
                <c:pt idx="6078">
                  <c:v>48.337000000000003</c:v>
                </c:pt>
                <c:pt idx="6079">
                  <c:v>48.337000000000003</c:v>
                </c:pt>
                <c:pt idx="6080">
                  <c:v>48.338000000000001</c:v>
                </c:pt>
                <c:pt idx="6081">
                  <c:v>48.338000000000001</c:v>
                </c:pt>
                <c:pt idx="6082">
                  <c:v>48.337000000000003</c:v>
                </c:pt>
                <c:pt idx="6083">
                  <c:v>48.337000000000003</c:v>
                </c:pt>
                <c:pt idx="6084">
                  <c:v>48.337000000000003</c:v>
                </c:pt>
                <c:pt idx="6085">
                  <c:v>48.337000000000003</c:v>
                </c:pt>
                <c:pt idx="6086">
                  <c:v>48.337000000000003</c:v>
                </c:pt>
                <c:pt idx="6087">
                  <c:v>48.337000000000003</c:v>
                </c:pt>
                <c:pt idx="6088">
                  <c:v>48.337000000000003</c:v>
                </c:pt>
                <c:pt idx="6089">
                  <c:v>48.337000000000003</c:v>
                </c:pt>
                <c:pt idx="6090">
                  <c:v>48.337000000000003</c:v>
                </c:pt>
                <c:pt idx="6091">
                  <c:v>48.337000000000003</c:v>
                </c:pt>
                <c:pt idx="6092">
                  <c:v>48.337000000000003</c:v>
                </c:pt>
                <c:pt idx="6093">
                  <c:v>48.337000000000003</c:v>
                </c:pt>
                <c:pt idx="6094">
                  <c:v>48.337000000000003</c:v>
                </c:pt>
                <c:pt idx="6095">
                  <c:v>48.337000000000003</c:v>
                </c:pt>
                <c:pt idx="6096">
                  <c:v>48.337000000000003</c:v>
                </c:pt>
                <c:pt idx="6097">
                  <c:v>48.337000000000003</c:v>
                </c:pt>
                <c:pt idx="6098">
                  <c:v>48.337000000000003</c:v>
                </c:pt>
                <c:pt idx="6099">
                  <c:v>48.337000000000003</c:v>
                </c:pt>
                <c:pt idx="6100">
                  <c:v>48.337000000000003</c:v>
                </c:pt>
                <c:pt idx="6101">
                  <c:v>48.337000000000003</c:v>
                </c:pt>
                <c:pt idx="6102">
                  <c:v>48.337000000000003</c:v>
                </c:pt>
                <c:pt idx="6103">
                  <c:v>48.337000000000003</c:v>
                </c:pt>
                <c:pt idx="6104">
                  <c:v>48.337000000000003</c:v>
                </c:pt>
                <c:pt idx="6105">
                  <c:v>48.337000000000003</c:v>
                </c:pt>
                <c:pt idx="6106">
                  <c:v>48.335999999999999</c:v>
                </c:pt>
                <c:pt idx="6107">
                  <c:v>48.335999999999999</c:v>
                </c:pt>
                <c:pt idx="6108">
                  <c:v>48.335999999999999</c:v>
                </c:pt>
                <c:pt idx="6109">
                  <c:v>48.335999999999999</c:v>
                </c:pt>
                <c:pt idx="6110">
                  <c:v>48.335999999999999</c:v>
                </c:pt>
                <c:pt idx="6111">
                  <c:v>48.335999999999999</c:v>
                </c:pt>
                <c:pt idx="6112">
                  <c:v>48.335999999999999</c:v>
                </c:pt>
                <c:pt idx="6113">
                  <c:v>48.335999999999999</c:v>
                </c:pt>
                <c:pt idx="6114">
                  <c:v>48.335999999999999</c:v>
                </c:pt>
                <c:pt idx="6115">
                  <c:v>48.335999999999999</c:v>
                </c:pt>
                <c:pt idx="6116">
                  <c:v>48.337000000000003</c:v>
                </c:pt>
                <c:pt idx="6117">
                  <c:v>48.335999999999999</c:v>
                </c:pt>
                <c:pt idx="6118">
                  <c:v>48.335999999999999</c:v>
                </c:pt>
                <c:pt idx="6119">
                  <c:v>48.335999999999999</c:v>
                </c:pt>
                <c:pt idx="6120">
                  <c:v>48.335999999999999</c:v>
                </c:pt>
                <c:pt idx="6121">
                  <c:v>48.335999999999999</c:v>
                </c:pt>
                <c:pt idx="6122">
                  <c:v>48.335999999999999</c:v>
                </c:pt>
                <c:pt idx="6123">
                  <c:v>48.335999999999999</c:v>
                </c:pt>
                <c:pt idx="6124">
                  <c:v>48.335999999999999</c:v>
                </c:pt>
                <c:pt idx="6125">
                  <c:v>48.335999999999999</c:v>
                </c:pt>
                <c:pt idx="6126">
                  <c:v>48.335999999999999</c:v>
                </c:pt>
                <c:pt idx="6127">
                  <c:v>48.335999999999999</c:v>
                </c:pt>
                <c:pt idx="6128">
                  <c:v>48.335999999999999</c:v>
                </c:pt>
                <c:pt idx="6129">
                  <c:v>48.335999999999999</c:v>
                </c:pt>
                <c:pt idx="6130">
                  <c:v>48.335999999999999</c:v>
                </c:pt>
                <c:pt idx="6131">
                  <c:v>48.335999999999999</c:v>
                </c:pt>
                <c:pt idx="6132">
                  <c:v>48.335000000000001</c:v>
                </c:pt>
                <c:pt idx="6133">
                  <c:v>48.335999999999999</c:v>
                </c:pt>
                <c:pt idx="6134">
                  <c:v>48.335999999999999</c:v>
                </c:pt>
                <c:pt idx="6135">
                  <c:v>48.335999999999999</c:v>
                </c:pt>
                <c:pt idx="6136">
                  <c:v>48.335000000000001</c:v>
                </c:pt>
                <c:pt idx="6137">
                  <c:v>48.335000000000001</c:v>
                </c:pt>
                <c:pt idx="6138">
                  <c:v>48.335000000000001</c:v>
                </c:pt>
                <c:pt idx="6139">
                  <c:v>48.335000000000001</c:v>
                </c:pt>
                <c:pt idx="6140">
                  <c:v>48.335000000000001</c:v>
                </c:pt>
                <c:pt idx="6141">
                  <c:v>48.335999999999999</c:v>
                </c:pt>
                <c:pt idx="6142">
                  <c:v>48.335000000000001</c:v>
                </c:pt>
                <c:pt idx="6143">
                  <c:v>48.335000000000001</c:v>
                </c:pt>
                <c:pt idx="6144">
                  <c:v>48.335000000000001</c:v>
                </c:pt>
                <c:pt idx="6145">
                  <c:v>48.335000000000001</c:v>
                </c:pt>
                <c:pt idx="6146">
                  <c:v>48.335000000000001</c:v>
                </c:pt>
                <c:pt idx="6147">
                  <c:v>48.335000000000001</c:v>
                </c:pt>
                <c:pt idx="6148">
                  <c:v>48.335000000000001</c:v>
                </c:pt>
                <c:pt idx="6149">
                  <c:v>48.335000000000001</c:v>
                </c:pt>
                <c:pt idx="6150">
                  <c:v>48.335000000000001</c:v>
                </c:pt>
                <c:pt idx="6151">
                  <c:v>48.334000000000003</c:v>
                </c:pt>
                <c:pt idx="6152">
                  <c:v>48.335000000000001</c:v>
                </c:pt>
                <c:pt idx="6153">
                  <c:v>48.335000000000001</c:v>
                </c:pt>
                <c:pt idx="6154">
                  <c:v>48.335000000000001</c:v>
                </c:pt>
                <c:pt idx="6155">
                  <c:v>48.335000000000001</c:v>
                </c:pt>
                <c:pt idx="6156">
                  <c:v>48.334000000000003</c:v>
                </c:pt>
                <c:pt idx="6157">
                  <c:v>48.334000000000003</c:v>
                </c:pt>
                <c:pt idx="6158">
                  <c:v>48.334000000000003</c:v>
                </c:pt>
                <c:pt idx="6159">
                  <c:v>48.334000000000003</c:v>
                </c:pt>
                <c:pt idx="6160">
                  <c:v>48.334000000000003</c:v>
                </c:pt>
                <c:pt idx="6161">
                  <c:v>48.334000000000003</c:v>
                </c:pt>
                <c:pt idx="6162">
                  <c:v>48.334000000000003</c:v>
                </c:pt>
                <c:pt idx="6163">
                  <c:v>48.334000000000003</c:v>
                </c:pt>
                <c:pt idx="6164">
                  <c:v>48.334000000000003</c:v>
                </c:pt>
                <c:pt idx="6165">
                  <c:v>48.332999999999998</c:v>
                </c:pt>
                <c:pt idx="6166">
                  <c:v>48.332000000000001</c:v>
                </c:pt>
                <c:pt idx="6167">
                  <c:v>48.332000000000001</c:v>
                </c:pt>
                <c:pt idx="6168">
                  <c:v>48.331000000000003</c:v>
                </c:pt>
                <c:pt idx="6169">
                  <c:v>48.331000000000003</c:v>
                </c:pt>
                <c:pt idx="6170">
                  <c:v>48.33</c:v>
                </c:pt>
                <c:pt idx="6171">
                  <c:v>48.331000000000003</c:v>
                </c:pt>
                <c:pt idx="6172">
                  <c:v>48.33</c:v>
                </c:pt>
                <c:pt idx="6173">
                  <c:v>48.33</c:v>
                </c:pt>
                <c:pt idx="6174">
                  <c:v>48.33</c:v>
                </c:pt>
                <c:pt idx="6175">
                  <c:v>48.33</c:v>
                </c:pt>
                <c:pt idx="6176">
                  <c:v>48.33</c:v>
                </c:pt>
                <c:pt idx="6177">
                  <c:v>48.33</c:v>
                </c:pt>
                <c:pt idx="6178">
                  <c:v>48.329000000000001</c:v>
                </c:pt>
                <c:pt idx="6179">
                  <c:v>48.329000000000001</c:v>
                </c:pt>
                <c:pt idx="6180">
                  <c:v>48.329000000000001</c:v>
                </c:pt>
                <c:pt idx="6181">
                  <c:v>48.328000000000003</c:v>
                </c:pt>
                <c:pt idx="6182">
                  <c:v>48.329000000000001</c:v>
                </c:pt>
                <c:pt idx="6183">
                  <c:v>48.329000000000001</c:v>
                </c:pt>
                <c:pt idx="6184">
                  <c:v>48.328000000000003</c:v>
                </c:pt>
                <c:pt idx="6185">
                  <c:v>48.328000000000003</c:v>
                </c:pt>
                <c:pt idx="6186">
                  <c:v>48.328000000000003</c:v>
                </c:pt>
                <c:pt idx="6187">
                  <c:v>48.328000000000003</c:v>
                </c:pt>
                <c:pt idx="6188">
                  <c:v>48.328000000000003</c:v>
                </c:pt>
                <c:pt idx="6189">
                  <c:v>48.328000000000003</c:v>
                </c:pt>
                <c:pt idx="6190">
                  <c:v>48.326999999999998</c:v>
                </c:pt>
                <c:pt idx="6191">
                  <c:v>48.326999999999998</c:v>
                </c:pt>
                <c:pt idx="6192">
                  <c:v>48.326999999999998</c:v>
                </c:pt>
                <c:pt idx="6193">
                  <c:v>48.326999999999998</c:v>
                </c:pt>
                <c:pt idx="6194">
                  <c:v>48.326999999999998</c:v>
                </c:pt>
                <c:pt idx="6195">
                  <c:v>48.326999999999998</c:v>
                </c:pt>
                <c:pt idx="6196">
                  <c:v>48.326999999999998</c:v>
                </c:pt>
                <c:pt idx="6197">
                  <c:v>48.326000000000001</c:v>
                </c:pt>
                <c:pt idx="6198">
                  <c:v>48.326000000000001</c:v>
                </c:pt>
                <c:pt idx="6199">
                  <c:v>48.326000000000001</c:v>
                </c:pt>
                <c:pt idx="6200">
                  <c:v>48.326000000000001</c:v>
                </c:pt>
                <c:pt idx="6201">
                  <c:v>48.326000000000001</c:v>
                </c:pt>
                <c:pt idx="6202">
                  <c:v>48.326000000000001</c:v>
                </c:pt>
                <c:pt idx="6203">
                  <c:v>48.325000000000003</c:v>
                </c:pt>
                <c:pt idx="6204">
                  <c:v>48.326000000000001</c:v>
                </c:pt>
                <c:pt idx="6205">
                  <c:v>48.325000000000003</c:v>
                </c:pt>
                <c:pt idx="6206">
                  <c:v>48.325000000000003</c:v>
                </c:pt>
                <c:pt idx="6207">
                  <c:v>48.325000000000003</c:v>
                </c:pt>
                <c:pt idx="6208">
                  <c:v>48.325000000000003</c:v>
                </c:pt>
                <c:pt idx="6209">
                  <c:v>48.325000000000003</c:v>
                </c:pt>
                <c:pt idx="6210">
                  <c:v>48.323999999999998</c:v>
                </c:pt>
                <c:pt idx="6211">
                  <c:v>48.325000000000003</c:v>
                </c:pt>
                <c:pt idx="6212">
                  <c:v>48.323999999999998</c:v>
                </c:pt>
                <c:pt idx="6213">
                  <c:v>48.323999999999998</c:v>
                </c:pt>
                <c:pt idx="6214">
                  <c:v>48.323999999999998</c:v>
                </c:pt>
                <c:pt idx="6215">
                  <c:v>48.323999999999998</c:v>
                </c:pt>
                <c:pt idx="6216">
                  <c:v>48.323</c:v>
                </c:pt>
                <c:pt idx="6217">
                  <c:v>48.323</c:v>
                </c:pt>
                <c:pt idx="6218">
                  <c:v>48.323</c:v>
                </c:pt>
                <c:pt idx="6219">
                  <c:v>48.322000000000003</c:v>
                </c:pt>
                <c:pt idx="6220">
                  <c:v>48.323</c:v>
                </c:pt>
                <c:pt idx="6221">
                  <c:v>48.322000000000003</c:v>
                </c:pt>
                <c:pt idx="6222">
                  <c:v>48.322000000000003</c:v>
                </c:pt>
                <c:pt idx="6223">
                  <c:v>48.322000000000003</c:v>
                </c:pt>
                <c:pt idx="6224">
                  <c:v>48.322000000000003</c:v>
                </c:pt>
                <c:pt idx="6225">
                  <c:v>48.322000000000003</c:v>
                </c:pt>
                <c:pt idx="6226">
                  <c:v>48.320999999999998</c:v>
                </c:pt>
                <c:pt idx="6227">
                  <c:v>48.320999999999998</c:v>
                </c:pt>
                <c:pt idx="6228">
                  <c:v>48.320999999999998</c:v>
                </c:pt>
                <c:pt idx="6229">
                  <c:v>48.320999999999998</c:v>
                </c:pt>
                <c:pt idx="6230">
                  <c:v>48.320999999999998</c:v>
                </c:pt>
                <c:pt idx="6231">
                  <c:v>48.320999999999998</c:v>
                </c:pt>
                <c:pt idx="6232">
                  <c:v>48.32</c:v>
                </c:pt>
                <c:pt idx="6233">
                  <c:v>48.32</c:v>
                </c:pt>
                <c:pt idx="6234">
                  <c:v>48.32</c:v>
                </c:pt>
                <c:pt idx="6235">
                  <c:v>48.319000000000003</c:v>
                </c:pt>
                <c:pt idx="6236">
                  <c:v>48.319000000000003</c:v>
                </c:pt>
                <c:pt idx="6237">
                  <c:v>48.32</c:v>
                </c:pt>
                <c:pt idx="6238">
                  <c:v>48.320999999999998</c:v>
                </c:pt>
                <c:pt idx="6239">
                  <c:v>48.32</c:v>
                </c:pt>
                <c:pt idx="6240">
                  <c:v>48.319000000000003</c:v>
                </c:pt>
                <c:pt idx="6241">
                  <c:v>48.319000000000003</c:v>
                </c:pt>
                <c:pt idx="6242">
                  <c:v>48.317999999999998</c:v>
                </c:pt>
                <c:pt idx="6243">
                  <c:v>48.317999999999998</c:v>
                </c:pt>
                <c:pt idx="6244">
                  <c:v>48.317999999999998</c:v>
                </c:pt>
                <c:pt idx="6245">
                  <c:v>48.317</c:v>
                </c:pt>
                <c:pt idx="6246">
                  <c:v>48.317999999999998</c:v>
                </c:pt>
                <c:pt idx="6247">
                  <c:v>48.319000000000003</c:v>
                </c:pt>
                <c:pt idx="6248">
                  <c:v>48.317999999999998</c:v>
                </c:pt>
                <c:pt idx="6249">
                  <c:v>48.316000000000003</c:v>
                </c:pt>
                <c:pt idx="6250">
                  <c:v>48.317999999999998</c:v>
                </c:pt>
                <c:pt idx="6251">
                  <c:v>48.317</c:v>
                </c:pt>
                <c:pt idx="6252">
                  <c:v>48.317</c:v>
                </c:pt>
                <c:pt idx="6253">
                  <c:v>48.317</c:v>
                </c:pt>
                <c:pt idx="6254">
                  <c:v>48.319000000000003</c:v>
                </c:pt>
                <c:pt idx="6255">
                  <c:v>48.317</c:v>
                </c:pt>
                <c:pt idx="6256">
                  <c:v>48.316000000000003</c:v>
                </c:pt>
                <c:pt idx="6257">
                  <c:v>48.317</c:v>
                </c:pt>
                <c:pt idx="6258">
                  <c:v>48.316000000000003</c:v>
                </c:pt>
                <c:pt idx="6259">
                  <c:v>48.316000000000003</c:v>
                </c:pt>
                <c:pt idx="6260">
                  <c:v>48.316000000000003</c:v>
                </c:pt>
                <c:pt idx="6261">
                  <c:v>48.316000000000003</c:v>
                </c:pt>
                <c:pt idx="6262">
                  <c:v>48.314999999999998</c:v>
                </c:pt>
                <c:pt idx="6263">
                  <c:v>48.314999999999998</c:v>
                </c:pt>
                <c:pt idx="6264">
                  <c:v>48.314999999999998</c:v>
                </c:pt>
                <c:pt idx="6265">
                  <c:v>48.314999999999998</c:v>
                </c:pt>
                <c:pt idx="6266">
                  <c:v>48.316000000000003</c:v>
                </c:pt>
                <c:pt idx="6267">
                  <c:v>48.314999999999998</c:v>
                </c:pt>
                <c:pt idx="6268">
                  <c:v>48.314999999999998</c:v>
                </c:pt>
                <c:pt idx="6269">
                  <c:v>48.314999999999998</c:v>
                </c:pt>
                <c:pt idx="6270">
                  <c:v>48.314999999999998</c:v>
                </c:pt>
                <c:pt idx="6271">
                  <c:v>48.314999999999998</c:v>
                </c:pt>
                <c:pt idx="6272">
                  <c:v>48.314</c:v>
                </c:pt>
                <c:pt idx="6273">
                  <c:v>48.314999999999998</c:v>
                </c:pt>
                <c:pt idx="6274">
                  <c:v>48.314999999999998</c:v>
                </c:pt>
                <c:pt idx="6275">
                  <c:v>48.314</c:v>
                </c:pt>
                <c:pt idx="6276">
                  <c:v>48.314</c:v>
                </c:pt>
                <c:pt idx="6277">
                  <c:v>48.314</c:v>
                </c:pt>
                <c:pt idx="6278">
                  <c:v>48.314</c:v>
                </c:pt>
                <c:pt idx="6279">
                  <c:v>48.314999999999998</c:v>
                </c:pt>
                <c:pt idx="6280">
                  <c:v>48.314999999999998</c:v>
                </c:pt>
                <c:pt idx="6281">
                  <c:v>48.314</c:v>
                </c:pt>
                <c:pt idx="6282">
                  <c:v>48.314</c:v>
                </c:pt>
                <c:pt idx="6283">
                  <c:v>48.314999999999998</c:v>
                </c:pt>
                <c:pt idx="6284">
                  <c:v>48.311999999999998</c:v>
                </c:pt>
                <c:pt idx="6285">
                  <c:v>48.314999999999998</c:v>
                </c:pt>
                <c:pt idx="6286">
                  <c:v>48.314</c:v>
                </c:pt>
                <c:pt idx="6287">
                  <c:v>48.314999999999998</c:v>
                </c:pt>
                <c:pt idx="6288">
                  <c:v>48.314999999999998</c:v>
                </c:pt>
                <c:pt idx="6289">
                  <c:v>48.314999999999998</c:v>
                </c:pt>
                <c:pt idx="6290">
                  <c:v>48.314</c:v>
                </c:pt>
                <c:pt idx="6291">
                  <c:v>48.314999999999998</c:v>
                </c:pt>
                <c:pt idx="6292">
                  <c:v>48.314</c:v>
                </c:pt>
                <c:pt idx="6293">
                  <c:v>48.314</c:v>
                </c:pt>
                <c:pt idx="6294">
                  <c:v>48.313000000000002</c:v>
                </c:pt>
                <c:pt idx="6295">
                  <c:v>48.314</c:v>
                </c:pt>
                <c:pt idx="6296">
                  <c:v>48.313000000000002</c:v>
                </c:pt>
                <c:pt idx="6297">
                  <c:v>48.314</c:v>
                </c:pt>
                <c:pt idx="6298">
                  <c:v>48.314</c:v>
                </c:pt>
                <c:pt idx="6299">
                  <c:v>48.313000000000002</c:v>
                </c:pt>
                <c:pt idx="6300">
                  <c:v>48.314999999999998</c:v>
                </c:pt>
                <c:pt idx="6301">
                  <c:v>48.313000000000002</c:v>
                </c:pt>
                <c:pt idx="6302">
                  <c:v>48.317</c:v>
                </c:pt>
                <c:pt idx="6303">
                  <c:v>48.313000000000002</c:v>
                </c:pt>
                <c:pt idx="6304">
                  <c:v>48.311</c:v>
                </c:pt>
                <c:pt idx="6305">
                  <c:v>48.311</c:v>
                </c:pt>
                <c:pt idx="6306">
                  <c:v>48.314</c:v>
                </c:pt>
                <c:pt idx="6307">
                  <c:v>48.314999999999998</c:v>
                </c:pt>
                <c:pt idx="6308">
                  <c:v>48.311999999999998</c:v>
                </c:pt>
                <c:pt idx="6309">
                  <c:v>48.313000000000002</c:v>
                </c:pt>
                <c:pt idx="6310">
                  <c:v>48.313000000000002</c:v>
                </c:pt>
                <c:pt idx="6311">
                  <c:v>48.311999999999998</c:v>
                </c:pt>
                <c:pt idx="6312">
                  <c:v>48.313000000000002</c:v>
                </c:pt>
                <c:pt idx="6313">
                  <c:v>48.311999999999998</c:v>
                </c:pt>
                <c:pt idx="6314">
                  <c:v>48.313000000000002</c:v>
                </c:pt>
                <c:pt idx="6315">
                  <c:v>48.311999999999998</c:v>
                </c:pt>
                <c:pt idx="6316">
                  <c:v>48.314</c:v>
                </c:pt>
                <c:pt idx="6317">
                  <c:v>48.314</c:v>
                </c:pt>
                <c:pt idx="6318">
                  <c:v>48.31</c:v>
                </c:pt>
                <c:pt idx="6319">
                  <c:v>48.311</c:v>
                </c:pt>
                <c:pt idx="6320">
                  <c:v>48.314</c:v>
                </c:pt>
                <c:pt idx="6321">
                  <c:v>48.311999999999998</c:v>
                </c:pt>
                <c:pt idx="6322">
                  <c:v>48.311</c:v>
                </c:pt>
                <c:pt idx="6323">
                  <c:v>48.311999999999998</c:v>
                </c:pt>
                <c:pt idx="6324">
                  <c:v>48.314</c:v>
                </c:pt>
                <c:pt idx="6325">
                  <c:v>48.308999999999997</c:v>
                </c:pt>
                <c:pt idx="6326">
                  <c:v>48.311</c:v>
                </c:pt>
                <c:pt idx="6327">
                  <c:v>48.311</c:v>
                </c:pt>
                <c:pt idx="6328">
                  <c:v>48.311999999999998</c:v>
                </c:pt>
                <c:pt idx="6329">
                  <c:v>48.311999999999998</c:v>
                </c:pt>
                <c:pt idx="6330">
                  <c:v>48.311999999999998</c:v>
                </c:pt>
                <c:pt idx="6331">
                  <c:v>48.311999999999998</c:v>
                </c:pt>
                <c:pt idx="6332">
                  <c:v>48.311</c:v>
                </c:pt>
                <c:pt idx="6333">
                  <c:v>48.311999999999998</c:v>
                </c:pt>
                <c:pt idx="6334">
                  <c:v>48.311</c:v>
                </c:pt>
                <c:pt idx="6335">
                  <c:v>48.31</c:v>
                </c:pt>
                <c:pt idx="6336">
                  <c:v>48.31</c:v>
                </c:pt>
                <c:pt idx="6337">
                  <c:v>48.313000000000002</c:v>
                </c:pt>
                <c:pt idx="6338">
                  <c:v>48.311999999999998</c:v>
                </c:pt>
                <c:pt idx="6339">
                  <c:v>48.311999999999998</c:v>
                </c:pt>
                <c:pt idx="6340">
                  <c:v>48.311</c:v>
                </c:pt>
                <c:pt idx="6341">
                  <c:v>48.314</c:v>
                </c:pt>
                <c:pt idx="6342">
                  <c:v>48.311</c:v>
                </c:pt>
                <c:pt idx="6343">
                  <c:v>48.31</c:v>
                </c:pt>
                <c:pt idx="6344">
                  <c:v>48.31</c:v>
                </c:pt>
                <c:pt idx="6345">
                  <c:v>48.308999999999997</c:v>
                </c:pt>
                <c:pt idx="6346">
                  <c:v>48.308</c:v>
                </c:pt>
                <c:pt idx="6347">
                  <c:v>48.31</c:v>
                </c:pt>
                <c:pt idx="6348">
                  <c:v>48.308999999999997</c:v>
                </c:pt>
                <c:pt idx="6349">
                  <c:v>48.311</c:v>
                </c:pt>
                <c:pt idx="6350">
                  <c:v>48.31</c:v>
                </c:pt>
                <c:pt idx="6351">
                  <c:v>48.31</c:v>
                </c:pt>
                <c:pt idx="6352">
                  <c:v>48.31</c:v>
                </c:pt>
                <c:pt idx="6353">
                  <c:v>48.31</c:v>
                </c:pt>
                <c:pt idx="6354">
                  <c:v>48.307000000000002</c:v>
                </c:pt>
                <c:pt idx="6355">
                  <c:v>48.31</c:v>
                </c:pt>
                <c:pt idx="6356">
                  <c:v>48.308999999999997</c:v>
                </c:pt>
                <c:pt idx="6357">
                  <c:v>48.308</c:v>
                </c:pt>
                <c:pt idx="6358">
                  <c:v>48.31</c:v>
                </c:pt>
                <c:pt idx="6359">
                  <c:v>48.31</c:v>
                </c:pt>
                <c:pt idx="6360">
                  <c:v>48.305</c:v>
                </c:pt>
                <c:pt idx="6361">
                  <c:v>48.305</c:v>
                </c:pt>
                <c:pt idx="6362">
                  <c:v>48.305999999999997</c:v>
                </c:pt>
                <c:pt idx="6363">
                  <c:v>48.302999999999997</c:v>
                </c:pt>
                <c:pt idx="6364">
                  <c:v>48.301000000000002</c:v>
                </c:pt>
                <c:pt idx="6365">
                  <c:v>48.305999999999997</c:v>
                </c:pt>
                <c:pt idx="6366">
                  <c:v>48.304000000000002</c:v>
                </c:pt>
                <c:pt idx="6367">
                  <c:v>48.302999999999997</c:v>
                </c:pt>
                <c:pt idx="6368">
                  <c:v>48.305999999999997</c:v>
                </c:pt>
                <c:pt idx="6369">
                  <c:v>48.305</c:v>
                </c:pt>
                <c:pt idx="6370">
                  <c:v>48.305999999999997</c:v>
                </c:pt>
                <c:pt idx="6371">
                  <c:v>48.3</c:v>
                </c:pt>
                <c:pt idx="6372">
                  <c:v>48.305999999999997</c:v>
                </c:pt>
                <c:pt idx="6373">
                  <c:v>48.304000000000002</c:v>
                </c:pt>
                <c:pt idx="6374">
                  <c:v>48.301000000000002</c:v>
                </c:pt>
                <c:pt idx="6375">
                  <c:v>48.302999999999997</c:v>
                </c:pt>
                <c:pt idx="6376">
                  <c:v>48.3</c:v>
                </c:pt>
                <c:pt idx="6377">
                  <c:v>48.295999999999999</c:v>
                </c:pt>
                <c:pt idx="6378">
                  <c:v>48.301000000000002</c:v>
                </c:pt>
                <c:pt idx="6379">
                  <c:v>48.298999999999999</c:v>
                </c:pt>
                <c:pt idx="6380">
                  <c:v>48.29</c:v>
                </c:pt>
                <c:pt idx="6381">
                  <c:v>48.298999999999999</c:v>
                </c:pt>
                <c:pt idx="6382">
                  <c:v>48.304000000000002</c:v>
                </c:pt>
                <c:pt idx="6383">
                  <c:v>48.296999999999997</c:v>
                </c:pt>
                <c:pt idx="6384">
                  <c:v>48.301000000000002</c:v>
                </c:pt>
                <c:pt idx="6385">
                  <c:v>48.3</c:v>
                </c:pt>
                <c:pt idx="6386">
                  <c:v>48.293999999999997</c:v>
                </c:pt>
                <c:pt idx="6387">
                  <c:v>48.298999999999999</c:v>
                </c:pt>
                <c:pt idx="6388">
                  <c:v>48.296999999999997</c:v>
                </c:pt>
                <c:pt idx="6389">
                  <c:v>48.296999999999997</c:v>
                </c:pt>
                <c:pt idx="6390">
                  <c:v>48.301000000000002</c:v>
                </c:pt>
                <c:pt idx="6391">
                  <c:v>48.296999999999997</c:v>
                </c:pt>
                <c:pt idx="6392">
                  <c:v>48.295000000000002</c:v>
                </c:pt>
                <c:pt idx="6393">
                  <c:v>48.296999999999997</c:v>
                </c:pt>
                <c:pt idx="6394">
                  <c:v>48.298000000000002</c:v>
                </c:pt>
                <c:pt idx="6395">
                  <c:v>48.301000000000002</c:v>
                </c:pt>
                <c:pt idx="6396">
                  <c:v>48.296999999999997</c:v>
                </c:pt>
                <c:pt idx="6397">
                  <c:v>48.3</c:v>
                </c:pt>
                <c:pt idx="6398">
                  <c:v>48.295000000000002</c:v>
                </c:pt>
                <c:pt idx="6399">
                  <c:v>48.292000000000002</c:v>
                </c:pt>
                <c:pt idx="6400">
                  <c:v>48.295999999999999</c:v>
                </c:pt>
                <c:pt idx="6401">
                  <c:v>48.292999999999999</c:v>
                </c:pt>
                <c:pt idx="6402">
                  <c:v>48.293999999999997</c:v>
                </c:pt>
                <c:pt idx="6403">
                  <c:v>48.301000000000002</c:v>
                </c:pt>
                <c:pt idx="6404">
                  <c:v>48.298999999999999</c:v>
                </c:pt>
                <c:pt idx="6405">
                  <c:v>48.3</c:v>
                </c:pt>
                <c:pt idx="6406">
                  <c:v>48.296999999999997</c:v>
                </c:pt>
                <c:pt idx="6407">
                  <c:v>48.301000000000002</c:v>
                </c:pt>
                <c:pt idx="6408">
                  <c:v>48.298999999999999</c:v>
                </c:pt>
                <c:pt idx="6409">
                  <c:v>48.295999999999999</c:v>
                </c:pt>
                <c:pt idx="6410">
                  <c:v>48.301000000000002</c:v>
                </c:pt>
                <c:pt idx="6411">
                  <c:v>48.3</c:v>
                </c:pt>
                <c:pt idx="6412">
                  <c:v>48.302</c:v>
                </c:pt>
                <c:pt idx="6413">
                  <c:v>48.298000000000002</c:v>
                </c:pt>
                <c:pt idx="6414">
                  <c:v>48.298999999999999</c:v>
                </c:pt>
                <c:pt idx="6415">
                  <c:v>48.296999999999997</c:v>
                </c:pt>
                <c:pt idx="6416">
                  <c:v>48.298000000000002</c:v>
                </c:pt>
                <c:pt idx="6417">
                  <c:v>48.295999999999999</c:v>
                </c:pt>
                <c:pt idx="6418">
                  <c:v>48.296999999999997</c:v>
                </c:pt>
                <c:pt idx="6419">
                  <c:v>48.293999999999997</c:v>
                </c:pt>
                <c:pt idx="6420">
                  <c:v>48.293999999999997</c:v>
                </c:pt>
                <c:pt idx="6421">
                  <c:v>48.290999999999997</c:v>
                </c:pt>
                <c:pt idx="6422">
                  <c:v>48.292000000000002</c:v>
                </c:pt>
                <c:pt idx="6423">
                  <c:v>48.29</c:v>
                </c:pt>
                <c:pt idx="6424">
                  <c:v>48.292000000000002</c:v>
                </c:pt>
                <c:pt idx="6425">
                  <c:v>48.289000000000001</c:v>
                </c:pt>
                <c:pt idx="6426">
                  <c:v>48.292999999999999</c:v>
                </c:pt>
                <c:pt idx="6427">
                  <c:v>48.287999999999997</c:v>
                </c:pt>
                <c:pt idx="6428">
                  <c:v>48.290999999999997</c:v>
                </c:pt>
                <c:pt idx="6429">
                  <c:v>48.292999999999999</c:v>
                </c:pt>
                <c:pt idx="6430">
                  <c:v>48.290999999999997</c:v>
                </c:pt>
                <c:pt idx="6431">
                  <c:v>48.29</c:v>
                </c:pt>
                <c:pt idx="6432">
                  <c:v>48.289000000000001</c:v>
                </c:pt>
                <c:pt idx="6433">
                  <c:v>48.295000000000002</c:v>
                </c:pt>
                <c:pt idx="6434">
                  <c:v>48.292000000000002</c:v>
                </c:pt>
                <c:pt idx="6435">
                  <c:v>48.287999999999997</c:v>
                </c:pt>
                <c:pt idx="6436">
                  <c:v>48.289000000000001</c:v>
                </c:pt>
                <c:pt idx="6437">
                  <c:v>48.287999999999997</c:v>
                </c:pt>
                <c:pt idx="6438">
                  <c:v>48.284999999999997</c:v>
                </c:pt>
                <c:pt idx="6439">
                  <c:v>48.289000000000001</c:v>
                </c:pt>
                <c:pt idx="6440">
                  <c:v>48.290999999999997</c:v>
                </c:pt>
                <c:pt idx="6441">
                  <c:v>48.290999999999997</c:v>
                </c:pt>
                <c:pt idx="6442">
                  <c:v>48.279000000000003</c:v>
                </c:pt>
                <c:pt idx="6443">
                  <c:v>48.29</c:v>
                </c:pt>
                <c:pt idx="6444">
                  <c:v>48.290999999999997</c:v>
                </c:pt>
                <c:pt idx="6445">
                  <c:v>48.283999999999999</c:v>
                </c:pt>
                <c:pt idx="6446">
                  <c:v>48.286000000000001</c:v>
                </c:pt>
                <c:pt idx="6447">
                  <c:v>48.287999999999997</c:v>
                </c:pt>
                <c:pt idx="6448">
                  <c:v>48.286999999999999</c:v>
                </c:pt>
                <c:pt idx="6449">
                  <c:v>48.284999999999997</c:v>
                </c:pt>
                <c:pt idx="6450">
                  <c:v>48.284999999999997</c:v>
                </c:pt>
                <c:pt idx="6451">
                  <c:v>48.283999999999999</c:v>
                </c:pt>
                <c:pt idx="6452">
                  <c:v>48.289000000000001</c:v>
                </c:pt>
                <c:pt idx="6453">
                  <c:v>48.281999999999996</c:v>
                </c:pt>
                <c:pt idx="6454">
                  <c:v>48.283999999999999</c:v>
                </c:pt>
                <c:pt idx="6455">
                  <c:v>48.280999999999999</c:v>
                </c:pt>
                <c:pt idx="6456">
                  <c:v>48.279000000000003</c:v>
                </c:pt>
                <c:pt idx="6457">
                  <c:v>48.277000000000001</c:v>
                </c:pt>
                <c:pt idx="6458">
                  <c:v>48.283000000000001</c:v>
                </c:pt>
                <c:pt idx="6459">
                  <c:v>48.279000000000003</c:v>
                </c:pt>
                <c:pt idx="6460">
                  <c:v>48.280999999999999</c:v>
                </c:pt>
                <c:pt idx="6461">
                  <c:v>48.281999999999996</c:v>
                </c:pt>
                <c:pt idx="6462">
                  <c:v>48.277000000000001</c:v>
                </c:pt>
                <c:pt idx="6463">
                  <c:v>48.281999999999996</c:v>
                </c:pt>
                <c:pt idx="6464">
                  <c:v>48.283999999999999</c:v>
                </c:pt>
                <c:pt idx="6465">
                  <c:v>48.276000000000003</c:v>
                </c:pt>
                <c:pt idx="6466">
                  <c:v>48.274999999999999</c:v>
                </c:pt>
                <c:pt idx="6467">
                  <c:v>48.277000000000001</c:v>
                </c:pt>
                <c:pt idx="6468">
                  <c:v>48.274000000000001</c:v>
                </c:pt>
                <c:pt idx="6469">
                  <c:v>48.283000000000001</c:v>
                </c:pt>
                <c:pt idx="6470">
                  <c:v>48.271000000000001</c:v>
                </c:pt>
                <c:pt idx="6471">
                  <c:v>48.280999999999999</c:v>
                </c:pt>
                <c:pt idx="6472">
                  <c:v>48.277000000000001</c:v>
                </c:pt>
                <c:pt idx="6473">
                  <c:v>48.271999999999998</c:v>
                </c:pt>
                <c:pt idx="6474">
                  <c:v>48.27</c:v>
                </c:pt>
                <c:pt idx="6475">
                  <c:v>48.271000000000001</c:v>
                </c:pt>
                <c:pt idx="6476">
                  <c:v>48.273000000000003</c:v>
                </c:pt>
                <c:pt idx="6477">
                  <c:v>48.274999999999999</c:v>
                </c:pt>
                <c:pt idx="6478">
                  <c:v>48.274999999999999</c:v>
                </c:pt>
                <c:pt idx="6479">
                  <c:v>48.277000000000001</c:v>
                </c:pt>
                <c:pt idx="6480">
                  <c:v>48.274999999999999</c:v>
                </c:pt>
                <c:pt idx="6481">
                  <c:v>48.271999999999998</c:v>
                </c:pt>
                <c:pt idx="6482">
                  <c:v>48.271999999999998</c:v>
                </c:pt>
                <c:pt idx="6483">
                  <c:v>48.268999999999998</c:v>
                </c:pt>
                <c:pt idx="6484">
                  <c:v>48.271999999999998</c:v>
                </c:pt>
                <c:pt idx="6485">
                  <c:v>48.273000000000003</c:v>
                </c:pt>
                <c:pt idx="6486">
                  <c:v>48.27</c:v>
                </c:pt>
                <c:pt idx="6487">
                  <c:v>48.276000000000003</c:v>
                </c:pt>
                <c:pt idx="6488">
                  <c:v>48.271999999999998</c:v>
                </c:pt>
                <c:pt idx="6489">
                  <c:v>48.271000000000001</c:v>
                </c:pt>
                <c:pt idx="6490">
                  <c:v>48.256</c:v>
                </c:pt>
                <c:pt idx="6491">
                  <c:v>48.262</c:v>
                </c:pt>
                <c:pt idx="6492">
                  <c:v>48.247</c:v>
                </c:pt>
                <c:pt idx="6493">
                  <c:v>48.267000000000003</c:v>
                </c:pt>
                <c:pt idx="6494">
                  <c:v>48.26</c:v>
                </c:pt>
                <c:pt idx="6495">
                  <c:v>48.271000000000001</c:v>
                </c:pt>
                <c:pt idx="6496">
                  <c:v>48.267000000000003</c:v>
                </c:pt>
                <c:pt idx="6497">
                  <c:v>48.268999999999998</c:v>
                </c:pt>
                <c:pt idx="6498">
                  <c:v>48.271999999999998</c:v>
                </c:pt>
                <c:pt idx="6499">
                  <c:v>48.261000000000003</c:v>
                </c:pt>
                <c:pt idx="6500">
                  <c:v>48.26</c:v>
                </c:pt>
                <c:pt idx="6501">
                  <c:v>48.262999999999998</c:v>
                </c:pt>
                <c:pt idx="6502">
                  <c:v>48.262999999999998</c:v>
                </c:pt>
                <c:pt idx="6503">
                  <c:v>48.265000000000001</c:v>
                </c:pt>
                <c:pt idx="6504">
                  <c:v>48.261000000000003</c:v>
                </c:pt>
                <c:pt idx="6505">
                  <c:v>48.261000000000003</c:v>
                </c:pt>
                <c:pt idx="6506">
                  <c:v>48.262999999999998</c:v>
                </c:pt>
                <c:pt idx="6507">
                  <c:v>48.262999999999998</c:v>
                </c:pt>
                <c:pt idx="6508">
                  <c:v>48.261000000000003</c:v>
                </c:pt>
                <c:pt idx="6509">
                  <c:v>48.259</c:v>
                </c:pt>
                <c:pt idx="6510">
                  <c:v>48.253999999999998</c:v>
                </c:pt>
                <c:pt idx="6511">
                  <c:v>48.264000000000003</c:v>
                </c:pt>
                <c:pt idx="6512">
                  <c:v>48.262</c:v>
                </c:pt>
                <c:pt idx="6513">
                  <c:v>48.258000000000003</c:v>
                </c:pt>
                <c:pt idx="6514">
                  <c:v>48.261000000000003</c:v>
                </c:pt>
                <c:pt idx="6515">
                  <c:v>48.253999999999998</c:v>
                </c:pt>
                <c:pt idx="6516">
                  <c:v>48.252000000000002</c:v>
                </c:pt>
                <c:pt idx="6517">
                  <c:v>48.261000000000003</c:v>
                </c:pt>
                <c:pt idx="6518">
                  <c:v>48.255000000000003</c:v>
                </c:pt>
                <c:pt idx="6519">
                  <c:v>48.241</c:v>
                </c:pt>
                <c:pt idx="6520">
                  <c:v>48.253</c:v>
                </c:pt>
                <c:pt idx="6521">
                  <c:v>48.256</c:v>
                </c:pt>
                <c:pt idx="6522">
                  <c:v>48.253999999999998</c:v>
                </c:pt>
                <c:pt idx="6523">
                  <c:v>48.247999999999998</c:v>
                </c:pt>
                <c:pt idx="6524">
                  <c:v>48.247999999999998</c:v>
                </c:pt>
                <c:pt idx="6525">
                  <c:v>48.253999999999998</c:v>
                </c:pt>
                <c:pt idx="6526">
                  <c:v>48.256999999999998</c:v>
                </c:pt>
                <c:pt idx="6527">
                  <c:v>48.256999999999998</c:v>
                </c:pt>
                <c:pt idx="6528">
                  <c:v>48.256999999999998</c:v>
                </c:pt>
                <c:pt idx="6529">
                  <c:v>48.247999999999998</c:v>
                </c:pt>
                <c:pt idx="6530">
                  <c:v>48.25</c:v>
                </c:pt>
                <c:pt idx="6531">
                  <c:v>48.247999999999998</c:v>
                </c:pt>
                <c:pt idx="6532">
                  <c:v>48.25</c:v>
                </c:pt>
                <c:pt idx="6533">
                  <c:v>48.25</c:v>
                </c:pt>
                <c:pt idx="6534">
                  <c:v>48.247999999999998</c:v>
                </c:pt>
                <c:pt idx="6535">
                  <c:v>48.249000000000002</c:v>
                </c:pt>
                <c:pt idx="6536">
                  <c:v>48.247</c:v>
                </c:pt>
                <c:pt idx="6537">
                  <c:v>48.246000000000002</c:v>
                </c:pt>
                <c:pt idx="6538">
                  <c:v>48.244999999999997</c:v>
                </c:pt>
                <c:pt idx="6539">
                  <c:v>48.246000000000002</c:v>
                </c:pt>
                <c:pt idx="6540">
                  <c:v>48.244</c:v>
                </c:pt>
                <c:pt idx="6541">
                  <c:v>48.250999999999998</c:v>
                </c:pt>
                <c:pt idx="6542">
                  <c:v>48.238999999999997</c:v>
                </c:pt>
                <c:pt idx="6543">
                  <c:v>48.241999999999997</c:v>
                </c:pt>
                <c:pt idx="6544">
                  <c:v>48.244</c:v>
                </c:pt>
                <c:pt idx="6545">
                  <c:v>48.243000000000002</c:v>
                </c:pt>
                <c:pt idx="6546">
                  <c:v>48.241</c:v>
                </c:pt>
                <c:pt idx="6547">
                  <c:v>48.237000000000002</c:v>
                </c:pt>
                <c:pt idx="6548">
                  <c:v>48.241999999999997</c:v>
                </c:pt>
                <c:pt idx="6549">
                  <c:v>48.238</c:v>
                </c:pt>
                <c:pt idx="6550">
                  <c:v>48.234000000000002</c:v>
                </c:pt>
                <c:pt idx="6551">
                  <c:v>48.238</c:v>
                </c:pt>
                <c:pt idx="6552">
                  <c:v>48.24</c:v>
                </c:pt>
                <c:pt idx="6553">
                  <c:v>48.228999999999999</c:v>
                </c:pt>
                <c:pt idx="6554">
                  <c:v>48.24</c:v>
                </c:pt>
                <c:pt idx="6555">
                  <c:v>48.235999999999997</c:v>
                </c:pt>
                <c:pt idx="6556">
                  <c:v>48.234000000000002</c:v>
                </c:pt>
                <c:pt idx="6557">
                  <c:v>48.231999999999999</c:v>
                </c:pt>
                <c:pt idx="6558">
                  <c:v>48.231000000000002</c:v>
                </c:pt>
                <c:pt idx="6559">
                  <c:v>48.255000000000003</c:v>
                </c:pt>
                <c:pt idx="6560">
                  <c:v>48.234999999999999</c:v>
                </c:pt>
                <c:pt idx="6561">
                  <c:v>48.234000000000002</c:v>
                </c:pt>
                <c:pt idx="6562">
                  <c:v>48.231000000000002</c:v>
                </c:pt>
                <c:pt idx="6563">
                  <c:v>48.228000000000002</c:v>
                </c:pt>
                <c:pt idx="6564">
                  <c:v>48.231999999999999</c:v>
                </c:pt>
                <c:pt idx="6565">
                  <c:v>48.225000000000001</c:v>
                </c:pt>
                <c:pt idx="6566">
                  <c:v>48.231000000000002</c:v>
                </c:pt>
                <c:pt idx="6567">
                  <c:v>48.222999999999999</c:v>
                </c:pt>
                <c:pt idx="6568">
                  <c:v>48.225000000000001</c:v>
                </c:pt>
                <c:pt idx="6569">
                  <c:v>48.220999999999997</c:v>
                </c:pt>
                <c:pt idx="6570">
                  <c:v>48.234999999999999</c:v>
                </c:pt>
                <c:pt idx="6571">
                  <c:v>48.226999999999997</c:v>
                </c:pt>
                <c:pt idx="6572">
                  <c:v>48.222999999999999</c:v>
                </c:pt>
                <c:pt idx="6573">
                  <c:v>48.223999999999997</c:v>
                </c:pt>
                <c:pt idx="6574">
                  <c:v>48.228000000000002</c:v>
                </c:pt>
                <c:pt idx="6575">
                  <c:v>48.222999999999999</c:v>
                </c:pt>
                <c:pt idx="6576">
                  <c:v>48.222000000000001</c:v>
                </c:pt>
                <c:pt idx="6577">
                  <c:v>48.22</c:v>
                </c:pt>
                <c:pt idx="6578">
                  <c:v>48.220999999999997</c:v>
                </c:pt>
                <c:pt idx="6579">
                  <c:v>48.225999999999999</c:v>
                </c:pt>
                <c:pt idx="6580">
                  <c:v>48.228000000000002</c:v>
                </c:pt>
                <c:pt idx="6581">
                  <c:v>48.222000000000001</c:v>
                </c:pt>
                <c:pt idx="6582">
                  <c:v>48.222999999999999</c:v>
                </c:pt>
                <c:pt idx="6583">
                  <c:v>48.219000000000001</c:v>
                </c:pt>
                <c:pt idx="6584">
                  <c:v>48.223999999999997</c:v>
                </c:pt>
                <c:pt idx="6585">
                  <c:v>48.216999999999999</c:v>
                </c:pt>
                <c:pt idx="6586">
                  <c:v>48.212000000000003</c:v>
                </c:pt>
                <c:pt idx="6587">
                  <c:v>48.216999999999999</c:v>
                </c:pt>
                <c:pt idx="6588">
                  <c:v>48.219000000000001</c:v>
                </c:pt>
                <c:pt idx="6589">
                  <c:v>48.218000000000004</c:v>
                </c:pt>
                <c:pt idx="6590">
                  <c:v>48.218000000000004</c:v>
                </c:pt>
                <c:pt idx="6591">
                  <c:v>48.216999999999999</c:v>
                </c:pt>
                <c:pt idx="6592">
                  <c:v>48.212000000000003</c:v>
                </c:pt>
                <c:pt idx="6593">
                  <c:v>48.219000000000001</c:v>
                </c:pt>
                <c:pt idx="6594">
                  <c:v>48.225999999999999</c:v>
                </c:pt>
                <c:pt idx="6595">
                  <c:v>48.246000000000002</c:v>
                </c:pt>
                <c:pt idx="6596">
                  <c:v>48.207000000000001</c:v>
                </c:pt>
                <c:pt idx="6597">
                  <c:v>48.21</c:v>
                </c:pt>
                <c:pt idx="6598">
                  <c:v>48.207999999999998</c:v>
                </c:pt>
                <c:pt idx="6599">
                  <c:v>48.213999999999999</c:v>
                </c:pt>
                <c:pt idx="6600">
                  <c:v>48.223999999999997</c:v>
                </c:pt>
                <c:pt idx="6601">
                  <c:v>48.213000000000001</c:v>
                </c:pt>
                <c:pt idx="6602">
                  <c:v>48.218000000000004</c:v>
                </c:pt>
                <c:pt idx="6603">
                  <c:v>48.207000000000001</c:v>
                </c:pt>
                <c:pt idx="6604">
                  <c:v>48.210999999999999</c:v>
                </c:pt>
                <c:pt idx="6605">
                  <c:v>48.207999999999998</c:v>
                </c:pt>
                <c:pt idx="6606">
                  <c:v>48.206000000000003</c:v>
                </c:pt>
                <c:pt idx="6607">
                  <c:v>48.207999999999998</c:v>
                </c:pt>
                <c:pt idx="6608">
                  <c:v>48.209000000000003</c:v>
                </c:pt>
                <c:pt idx="6609">
                  <c:v>48.206000000000003</c:v>
                </c:pt>
                <c:pt idx="6610">
                  <c:v>48.204999999999998</c:v>
                </c:pt>
                <c:pt idx="6611">
                  <c:v>48.19</c:v>
                </c:pt>
                <c:pt idx="6612">
                  <c:v>48.209000000000003</c:v>
                </c:pt>
                <c:pt idx="6613">
                  <c:v>48.207000000000001</c:v>
                </c:pt>
                <c:pt idx="6614">
                  <c:v>48.204999999999998</c:v>
                </c:pt>
                <c:pt idx="6615">
                  <c:v>48.203000000000003</c:v>
                </c:pt>
                <c:pt idx="6616">
                  <c:v>48.209000000000003</c:v>
                </c:pt>
                <c:pt idx="6617">
                  <c:v>48.207999999999998</c:v>
                </c:pt>
                <c:pt idx="6618">
                  <c:v>48.203000000000003</c:v>
                </c:pt>
                <c:pt idx="6619">
                  <c:v>48.2</c:v>
                </c:pt>
                <c:pt idx="6620">
                  <c:v>48.201000000000001</c:v>
                </c:pt>
                <c:pt idx="6621">
                  <c:v>48.21</c:v>
                </c:pt>
                <c:pt idx="6622">
                  <c:v>48.2</c:v>
                </c:pt>
                <c:pt idx="6623">
                  <c:v>48.2</c:v>
                </c:pt>
                <c:pt idx="6624">
                  <c:v>48.195</c:v>
                </c:pt>
                <c:pt idx="6625">
                  <c:v>48.201000000000001</c:v>
                </c:pt>
                <c:pt idx="6626">
                  <c:v>48.201999999999998</c:v>
                </c:pt>
                <c:pt idx="6627">
                  <c:v>48.198999999999998</c:v>
                </c:pt>
                <c:pt idx="6628">
                  <c:v>48.197000000000003</c:v>
                </c:pt>
                <c:pt idx="6629">
                  <c:v>48.195999999999998</c:v>
                </c:pt>
                <c:pt idx="6630">
                  <c:v>48.197000000000003</c:v>
                </c:pt>
                <c:pt idx="6631">
                  <c:v>48.201000000000001</c:v>
                </c:pt>
                <c:pt idx="6632">
                  <c:v>48.191000000000003</c:v>
                </c:pt>
                <c:pt idx="6633">
                  <c:v>48.192</c:v>
                </c:pt>
                <c:pt idx="6634">
                  <c:v>48.194000000000003</c:v>
                </c:pt>
                <c:pt idx="6635">
                  <c:v>48.195</c:v>
                </c:pt>
                <c:pt idx="6636">
                  <c:v>48.194000000000003</c:v>
                </c:pt>
                <c:pt idx="6637">
                  <c:v>48.19</c:v>
                </c:pt>
                <c:pt idx="6638">
                  <c:v>48.189</c:v>
                </c:pt>
                <c:pt idx="6639">
                  <c:v>48.192999999999998</c:v>
                </c:pt>
                <c:pt idx="6640">
                  <c:v>48.192</c:v>
                </c:pt>
                <c:pt idx="6641">
                  <c:v>48.198</c:v>
                </c:pt>
                <c:pt idx="6642">
                  <c:v>48.19</c:v>
                </c:pt>
                <c:pt idx="6643">
                  <c:v>48.192</c:v>
                </c:pt>
                <c:pt idx="6644">
                  <c:v>48.191000000000003</c:v>
                </c:pt>
                <c:pt idx="6645">
                  <c:v>48.192999999999998</c:v>
                </c:pt>
                <c:pt idx="6646">
                  <c:v>48.189</c:v>
                </c:pt>
                <c:pt idx="6647">
                  <c:v>48.198</c:v>
                </c:pt>
                <c:pt idx="6648">
                  <c:v>48.186999999999998</c:v>
                </c:pt>
                <c:pt idx="6649">
                  <c:v>48.176000000000002</c:v>
                </c:pt>
                <c:pt idx="6650">
                  <c:v>48.186999999999998</c:v>
                </c:pt>
                <c:pt idx="6651">
                  <c:v>48.183</c:v>
                </c:pt>
                <c:pt idx="6652">
                  <c:v>48.185000000000002</c:v>
                </c:pt>
                <c:pt idx="6653">
                  <c:v>48.192999999999998</c:v>
                </c:pt>
                <c:pt idx="6654">
                  <c:v>48.170999999999999</c:v>
                </c:pt>
                <c:pt idx="6655">
                  <c:v>48.192999999999998</c:v>
                </c:pt>
                <c:pt idx="6656">
                  <c:v>48.183999999999997</c:v>
                </c:pt>
                <c:pt idx="6657">
                  <c:v>48.188000000000002</c:v>
                </c:pt>
                <c:pt idx="6658">
                  <c:v>48.186</c:v>
                </c:pt>
                <c:pt idx="6659">
                  <c:v>48.183</c:v>
                </c:pt>
                <c:pt idx="6660">
                  <c:v>48.180999999999997</c:v>
                </c:pt>
                <c:pt idx="6661">
                  <c:v>48.183</c:v>
                </c:pt>
                <c:pt idx="6662">
                  <c:v>48.186999999999998</c:v>
                </c:pt>
                <c:pt idx="6663">
                  <c:v>48.177</c:v>
                </c:pt>
                <c:pt idx="6664">
                  <c:v>48.180999999999997</c:v>
                </c:pt>
                <c:pt idx="6665">
                  <c:v>48.183999999999997</c:v>
                </c:pt>
                <c:pt idx="6666">
                  <c:v>48.183999999999997</c:v>
                </c:pt>
                <c:pt idx="6667">
                  <c:v>48.180999999999997</c:v>
                </c:pt>
                <c:pt idx="6668">
                  <c:v>48.183999999999997</c:v>
                </c:pt>
                <c:pt idx="6669">
                  <c:v>48.177999999999997</c:v>
                </c:pt>
                <c:pt idx="6670">
                  <c:v>48.170999999999999</c:v>
                </c:pt>
                <c:pt idx="6671">
                  <c:v>48.182000000000002</c:v>
                </c:pt>
                <c:pt idx="6672">
                  <c:v>48.18</c:v>
                </c:pt>
                <c:pt idx="6673">
                  <c:v>48.179000000000002</c:v>
                </c:pt>
                <c:pt idx="6674">
                  <c:v>48.179000000000002</c:v>
                </c:pt>
                <c:pt idx="6675">
                  <c:v>48.179000000000002</c:v>
                </c:pt>
                <c:pt idx="6676">
                  <c:v>48.177999999999997</c:v>
                </c:pt>
                <c:pt idx="6677">
                  <c:v>48.179000000000002</c:v>
                </c:pt>
                <c:pt idx="6678">
                  <c:v>48.170999999999999</c:v>
                </c:pt>
                <c:pt idx="6679">
                  <c:v>48.167000000000002</c:v>
                </c:pt>
                <c:pt idx="6680">
                  <c:v>48.17</c:v>
                </c:pt>
                <c:pt idx="6681">
                  <c:v>48.168999999999997</c:v>
                </c:pt>
                <c:pt idx="6682">
                  <c:v>48.170999999999999</c:v>
                </c:pt>
                <c:pt idx="6683">
                  <c:v>48.173999999999999</c:v>
                </c:pt>
                <c:pt idx="6684">
                  <c:v>48.188000000000002</c:v>
                </c:pt>
                <c:pt idx="6685">
                  <c:v>48.170999999999999</c:v>
                </c:pt>
                <c:pt idx="6686">
                  <c:v>48.179000000000002</c:v>
                </c:pt>
                <c:pt idx="6687">
                  <c:v>48.173999999999999</c:v>
                </c:pt>
                <c:pt idx="6688">
                  <c:v>48.171999999999997</c:v>
                </c:pt>
                <c:pt idx="6689">
                  <c:v>48.165999999999997</c:v>
                </c:pt>
                <c:pt idx="6690">
                  <c:v>48.167000000000002</c:v>
                </c:pt>
                <c:pt idx="6691">
                  <c:v>48.18</c:v>
                </c:pt>
                <c:pt idx="6692">
                  <c:v>48.180999999999997</c:v>
                </c:pt>
                <c:pt idx="6693">
                  <c:v>48.177</c:v>
                </c:pt>
                <c:pt idx="6694">
                  <c:v>48.167000000000002</c:v>
                </c:pt>
                <c:pt idx="6695">
                  <c:v>48.17</c:v>
                </c:pt>
                <c:pt idx="6696">
                  <c:v>48.161999999999999</c:v>
                </c:pt>
                <c:pt idx="6697">
                  <c:v>48.177</c:v>
                </c:pt>
                <c:pt idx="6698">
                  <c:v>48.179000000000002</c:v>
                </c:pt>
                <c:pt idx="6699">
                  <c:v>48.17</c:v>
                </c:pt>
                <c:pt idx="6700">
                  <c:v>48.167000000000002</c:v>
                </c:pt>
                <c:pt idx="6701">
                  <c:v>48.164000000000001</c:v>
                </c:pt>
                <c:pt idx="6702">
                  <c:v>48.164999999999999</c:v>
                </c:pt>
                <c:pt idx="6703">
                  <c:v>48.164000000000001</c:v>
                </c:pt>
                <c:pt idx="6704">
                  <c:v>48.161999999999999</c:v>
                </c:pt>
                <c:pt idx="6705">
                  <c:v>48.17</c:v>
                </c:pt>
                <c:pt idx="6706">
                  <c:v>48.161000000000001</c:v>
                </c:pt>
                <c:pt idx="6707">
                  <c:v>48.167999999999999</c:v>
                </c:pt>
                <c:pt idx="6708">
                  <c:v>48.161000000000001</c:v>
                </c:pt>
                <c:pt idx="6709">
                  <c:v>48.158999999999999</c:v>
                </c:pt>
                <c:pt idx="6710">
                  <c:v>48.16</c:v>
                </c:pt>
                <c:pt idx="6711">
                  <c:v>48.158999999999999</c:v>
                </c:pt>
                <c:pt idx="6712">
                  <c:v>48.171999999999997</c:v>
                </c:pt>
                <c:pt idx="6713">
                  <c:v>48.165999999999997</c:v>
                </c:pt>
                <c:pt idx="6714">
                  <c:v>48.164000000000001</c:v>
                </c:pt>
                <c:pt idx="6715">
                  <c:v>48.152999999999999</c:v>
                </c:pt>
                <c:pt idx="6716">
                  <c:v>48.158999999999999</c:v>
                </c:pt>
                <c:pt idx="6717">
                  <c:v>48.158999999999999</c:v>
                </c:pt>
                <c:pt idx="6718">
                  <c:v>48.118000000000002</c:v>
                </c:pt>
                <c:pt idx="6719">
                  <c:v>48.158000000000001</c:v>
                </c:pt>
                <c:pt idx="6720">
                  <c:v>48.158999999999999</c:v>
                </c:pt>
                <c:pt idx="6721">
                  <c:v>48.161999999999999</c:v>
                </c:pt>
                <c:pt idx="6722">
                  <c:v>48.158000000000001</c:v>
                </c:pt>
                <c:pt idx="6723">
                  <c:v>48.155999999999999</c:v>
                </c:pt>
                <c:pt idx="6724">
                  <c:v>48.16</c:v>
                </c:pt>
                <c:pt idx="6725">
                  <c:v>48.155999999999999</c:v>
                </c:pt>
                <c:pt idx="6726">
                  <c:v>48.158999999999999</c:v>
                </c:pt>
                <c:pt idx="6727">
                  <c:v>48.149000000000001</c:v>
                </c:pt>
                <c:pt idx="6728">
                  <c:v>48.156999999999996</c:v>
                </c:pt>
                <c:pt idx="6729">
                  <c:v>48.152000000000001</c:v>
                </c:pt>
                <c:pt idx="6730">
                  <c:v>48.156999999999996</c:v>
                </c:pt>
                <c:pt idx="6731">
                  <c:v>48.143000000000001</c:v>
                </c:pt>
                <c:pt idx="6732">
                  <c:v>48.151000000000003</c:v>
                </c:pt>
                <c:pt idx="6733">
                  <c:v>48.151000000000003</c:v>
                </c:pt>
                <c:pt idx="6734">
                  <c:v>48.151000000000003</c:v>
                </c:pt>
                <c:pt idx="6735">
                  <c:v>48.149000000000001</c:v>
                </c:pt>
                <c:pt idx="6736">
                  <c:v>48.148000000000003</c:v>
                </c:pt>
                <c:pt idx="6737">
                  <c:v>48.151000000000003</c:v>
                </c:pt>
                <c:pt idx="6738">
                  <c:v>48.140999999999998</c:v>
                </c:pt>
                <c:pt idx="6739">
                  <c:v>48.151000000000003</c:v>
                </c:pt>
                <c:pt idx="6740">
                  <c:v>48.140999999999998</c:v>
                </c:pt>
                <c:pt idx="6741">
                  <c:v>48.151000000000003</c:v>
                </c:pt>
                <c:pt idx="6742">
                  <c:v>48.149000000000001</c:v>
                </c:pt>
                <c:pt idx="6743">
                  <c:v>48.146999999999998</c:v>
                </c:pt>
                <c:pt idx="6744">
                  <c:v>48.151000000000003</c:v>
                </c:pt>
                <c:pt idx="6745">
                  <c:v>48.143000000000001</c:v>
                </c:pt>
                <c:pt idx="6746">
                  <c:v>48.151000000000003</c:v>
                </c:pt>
                <c:pt idx="6747">
                  <c:v>48.137999999999998</c:v>
                </c:pt>
                <c:pt idx="6748">
                  <c:v>48.137999999999998</c:v>
                </c:pt>
                <c:pt idx="6749">
                  <c:v>48.14</c:v>
                </c:pt>
                <c:pt idx="6750">
                  <c:v>48.148000000000003</c:v>
                </c:pt>
                <c:pt idx="6751">
                  <c:v>48.137</c:v>
                </c:pt>
                <c:pt idx="6752">
                  <c:v>48.143999999999998</c:v>
                </c:pt>
                <c:pt idx="6753">
                  <c:v>48.143999999999998</c:v>
                </c:pt>
                <c:pt idx="6754">
                  <c:v>48.143999999999998</c:v>
                </c:pt>
                <c:pt idx="6755">
                  <c:v>48.139000000000003</c:v>
                </c:pt>
                <c:pt idx="6756">
                  <c:v>48.14</c:v>
                </c:pt>
                <c:pt idx="6757">
                  <c:v>48.137</c:v>
                </c:pt>
                <c:pt idx="6758">
                  <c:v>48.139000000000003</c:v>
                </c:pt>
                <c:pt idx="6759">
                  <c:v>48.137</c:v>
                </c:pt>
                <c:pt idx="6760">
                  <c:v>48.14</c:v>
                </c:pt>
                <c:pt idx="6761">
                  <c:v>48.142000000000003</c:v>
                </c:pt>
                <c:pt idx="6762">
                  <c:v>48.137999999999998</c:v>
                </c:pt>
                <c:pt idx="6763">
                  <c:v>48.14</c:v>
                </c:pt>
                <c:pt idx="6764">
                  <c:v>48.145000000000003</c:v>
                </c:pt>
                <c:pt idx="6765">
                  <c:v>48.142000000000003</c:v>
                </c:pt>
                <c:pt idx="6766">
                  <c:v>48.143999999999998</c:v>
                </c:pt>
                <c:pt idx="6767">
                  <c:v>48.143000000000001</c:v>
                </c:pt>
                <c:pt idx="6768">
                  <c:v>48.146999999999998</c:v>
                </c:pt>
                <c:pt idx="6769">
                  <c:v>48.13</c:v>
                </c:pt>
                <c:pt idx="6770">
                  <c:v>48.143000000000001</c:v>
                </c:pt>
                <c:pt idx="6771">
                  <c:v>48.137999999999998</c:v>
                </c:pt>
                <c:pt idx="6772">
                  <c:v>48.137</c:v>
                </c:pt>
                <c:pt idx="6773">
                  <c:v>48.136000000000003</c:v>
                </c:pt>
                <c:pt idx="6774">
                  <c:v>48.136000000000003</c:v>
                </c:pt>
                <c:pt idx="6775">
                  <c:v>48.133000000000003</c:v>
                </c:pt>
                <c:pt idx="6776">
                  <c:v>48.137</c:v>
                </c:pt>
                <c:pt idx="6777">
                  <c:v>48.143000000000001</c:v>
                </c:pt>
                <c:pt idx="6778">
                  <c:v>48.137</c:v>
                </c:pt>
                <c:pt idx="6779">
                  <c:v>48.139000000000003</c:v>
                </c:pt>
                <c:pt idx="6780">
                  <c:v>48.136000000000003</c:v>
                </c:pt>
                <c:pt idx="6781">
                  <c:v>48.136000000000003</c:v>
                </c:pt>
                <c:pt idx="6782">
                  <c:v>48.137</c:v>
                </c:pt>
                <c:pt idx="6783">
                  <c:v>48.137</c:v>
                </c:pt>
                <c:pt idx="6784">
                  <c:v>48.124000000000002</c:v>
                </c:pt>
                <c:pt idx="6785">
                  <c:v>48.131</c:v>
                </c:pt>
                <c:pt idx="6786">
                  <c:v>48.12</c:v>
                </c:pt>
                <c:pt idx="6787">
                  <c:v>48.131</c:v>
                </c:pt>
                <c:pt idx="6788">
                  <c:v>48.134999999999998</c:v>
                </c:pt>
                <c:pt idx="6789">
                  <c:v>48.13</c:v>
                </c:pt>
                <c:pt idx="6790">
                  <c:v>48.122</c:v>
                </c:pt>
                <c:pt idx="6791">
                  <c:v>48.133000000000003</c:v>
                </c:pt>
                <c:pt idx="6792">
                  <c:v>48.131</c:v>
                </c:pt>
                <c:pt idx="6793">
                  <c:v>48.128999999999998</c:v>
                </c:pt>
                <c:pt idx="6794">
                  <c:v>48.131</c:v>
                </c:pt>
                <c:pt idx="6795">
                  <c:v>48.128999999999998</c:v>
                </c:pt>
                <c:pt idx="6796">
                  <c:v>48.127000000000002</c:v>
                </c:pt>
                <c:pt idx="6797">
                  <c:v>48.128</c:v>
                </c:pt>
                <c:pt idx="6798">
                  <c:v>48.131</c:v>
                </c:pt>
                <c:pt idx="6799">
                  <c:v>48.122999999999998</c:v>
                </c:pt>
                <c:pt idx="6800">
                  <c:v>48.128</c:v>
                </c:pt>
                <c:pt idx="6801">
                  <c:v>48.128</c:v>
                </c:pt>
                <c:pt idx="6802">
                  <c:v>48.13</c:v>
                </c:pt>
                <c:pt idx="6803">
                  <c:v>48.13</c:v>
                </c:pt>
                <c:pt idx="6804">
                  <c:v>48.125999999999998</c:v>
                </c:pt>
                <c:pt idx="6805">
                  <c:v>48.121000000000002</c:v>
                </c:pt>
                <c:pt idx="6806">
                  <c:v>48.131</c:v>
                </c:pt>
                <c:pt idx="6807">
                  <c:v>48.131999999999998</c:v>
                </c:pt>
                <c:pt idx="6808">
                  <c:v>48.124000000000002</c:v>
                </c:pt>
                <c:pt idx="6809">
                  <c:v>48.119</c:v>
                </c:pt>
                <c:pt idx="6810">
                  <c:v>48.128</c:v>
                </c:pt>
                <c:pt idx="6811">
                  <c:v>48.119</c:v>
                </c:pt>
                <c:pt idx="6812">
                  <c:v>48.119</c:v>
                </c:pt>
                <c:pt idx="6813">
                  <c:v>48.125</c:v>
                </c:pt>
                <c:pt idx="6814">
                  <c:v>48.12</c:v>
                </c:pt>
                <c:pt idx="6815">
                  <c:v>48.121000000000002</c:v>
                </c:pt>
                <c:pt idx="6816">
                  <c:v>48.122</c:v>
                </c:pt>
                <c:pt idx="6817">
                  <c:v>48.124000000000002</c:v>
                </c:pt>
                <c:pt idx="6818">
                  <c:v>48.128999999999998</c:v>
                </c:pt>
                <c:pt idx="6819">
                  <c:v>48.113</c:v>
                </c:pt>
                <c:pt idx="6820">
                  <c:v>48.118000000000002</c:v>
                </c:pt>
                <c:pt idx="6821">
                  <c:v>48.122999999999998</c:v>
                </c:pt>
                <c:pt idx="6822">
                  <c:v>48.118000000000002</c:v>
                </c:pt>
                <c:pt idx="6823">
                  <c:v>48.12</c:v>
                </c:pt>
                <c:pt idx="6824">
                  <c:v>48.12</c:v>
                </c:pt>
                <c:pt idx="6825">
                  <c:v>48.121000000000002</c:v>
                </c:pt>
                <c:pt idx="6826">
                  <c:v>48.119</c:v>
                </c:pt>
                <c:pt idx="6827">
                  <c:v>48.121000000000002</c:v>
                </c:pt>
                <c:pt idx="6828">
                  <c:v>48.118000000000002</c:v>
                </c:pt>
                <c:pt idx="6829">
                  <c:v>48.113999999999997</c:v>
                </c:pt>
                <c:pt idx="6830">
                  <c:v>48.115000000000002</c:v>
                </c:pt>
                <c:pt idx="6831">
                  <c:v>48.125999999999998</c:v>
                </c:pt>
                <c:pt idx="6832">
                  <c:v>48.118000000000002</c:v>
                </c:pt>
                <c:pt idx="6833">
                  <c:v>48.116</c:v>
                </c:pt>
                <c:pt idx="6834">
                  <c:v>48.122</c:v>
                </c:pt>
                <c:pt idx="6835">
                  <c:v>48.121000000000002</c:v>
                </c:pt>
                <c:pt idx="6836">
                  <c:v>48.113999999999997</c:v>
                </c:pt>
                <c:pt idx="6837">
                  <c:v>48.118000000000002</c:v>
                </c:pt>
                <c:pt idx="6838">
                  <c:v>48.116</c:v>
                </c:pt>
                <c:pt idx="6839">
                  <c:v>48.103000000000002</c:v>
                </c:pt>
                <c:pt idx="6840">
                  <c:v>48.125</c:v>
                </c:pt>
                <c:pt idx="6841">
                  <c:v>48.124000000000002</c:v>
                </c:pt>
                <c:pt idx="6842">
                  <c:v>48.118000000000002</c:v>
                </c:pt>
                <c:pt idx="6843">
                  <c:v>48.116</c:v>
                </c:pt>
                <c:pt idx="6844">
                  <c:v>48.128999999999998</c:v>
                </c:pt>
                <c:pt idx="6845">
                  <c:v>48.119</c:v>
                </c:pt>
                <c:pt idx="6846">
                  <c:v>48.112000000000002</c:v>
                </c:pt>
                <c:pt idx="6847">
                  <c:v>48.122</c:v>
                </c:pt>
                <c:pt idx="6848">
                  <c:v>48.113999999999997</c:v>
                </c:pt>
                <c:pt idx="6849">
                  <c:v>48.115000000000002</c:v>
                </c:pt>
                <c:pt idx="6850">
                  <c:v>48.116</c:v>
                </c:pt>
                <c:pt idx="6851">
                  <c:v>48.110999999999997</c:v>
                </c:pt>
                <c:pt idx="6852">
                  <c:v>48.113999999999997</c:v>
                </c:pt>
                <c:pt idx="6853">
                  <c:v>48.113999999999997</c:v>
                </c:pt>
                <c:pt idx="6854">
                  <c:v>48.113999999999997</c:v>
                </c:pt>
                <c:pt idx="6855">
                  <c:v>48.110999999999997</c:v>
                </c:pt>
                <c:pt idx="6856">
                  <c:v>48.116</c:v>
                </c:pt>
                <c:pt idx="6857">
                  <c:v>48.110999999999997</c:v>
                </c:pt>
                <c:pt idx="6858">
                  <c:v>48.109000000000002</c:v>
                </c:pt>
                <c:pt idx="6859">
                  <c:v>48.112000000000002</c:v>
                </c:pt>
                <c:pt idx="6860">
                  <c:v>48.113</c:v>
                </c:pt>
                <c:pt idx="6861">
                  <c:v>48.107999999999997</c:v>
                </c:pt>
                <c:pt idx="6862">
                  <c:v>48.112000000000002</c:v>
                </c:pt>
                <c:pt idx="6863">
                  <c:v>48.106000000000002</c:v>
                </c:pt>
                <c:pt idx="6864">
                  <c:v>48.112000000000002</c:v>
                </c:pt>
                <c:pt idx="6865">
                  <c:v>48.109000000000002</c:v>
                </c:pt>
                <c:pt idx="6866">
                  <c:v>48.106999999999999</c:v>
                </c:pt>
                <c:pt idx="6867">
                  <c:v>48.101999999999997</c:v>
                </c:pt>
                <c:pt idx="6868">
                  <c:v>48.107999999999997</c:v>
                </c:pt>
                <c:pt idx="6869">
                  <c:v>48.085999999999999</c:v>
                </c:pt>
                <c:pt idx="6870">
                  <c:v>48.103000000000002</c:v>
                </c:pt>
                <c:pt idx="6871">
                  <c:v>48.100999999999999</c:v>
                </c:pt>
                <c:pt idx="6872">
                  <c:v>48.11</c:v>
                </c:pt>
                <c:pt idx="6873">
                  <c:v>48.103000000000002</c:v>
                </c:pt>
                <c:pt idx="6874">
                  <c:v>48.104999999999997</c:v>
                </c:pt>
                <c:pt idx="6875">
                  <c:v>48.104999999999997</c:v>
                </c:pt>
                <c:pt idx="6876">
                  <c:v>48.112000000000002</c:v>
                </c:pt>
                <c:pt idx="6877">
                  <c:v>48.106999999999999</c:v>
                </c:pt>
                <c:pt idx="6878">
                  <c:v>48.104999999999997</c:v>
                </c:pt>
                <c:pt idx="6879">
                  <c:v>48.11</c:v>
                </c:pt>
                <c:pt idx="6880">
                  <c:v>48.107999999999997</c:v>
                </c:pt>
                <c:pt idx="6881">
                  <c:v>48.104999999999997</c:v>
                </c:pt>
                <c:pt idx="6882">
                  <c:v>48.104999999999997</c:v>
                </c:pt>
                <c:pt idx="6883">
                  <c:v>48.109000000000002</c:v>
                </c:pt>
                <c:pt idx="6884">
                  <c:v>48.101999999999997</c:v>
                </c:pt>
                <c:pt idx="6885">
                  <c:v>48.103999999999999</c:v>
                </c:pt>
                <c:pt idx="6886">
                  <c:v>48.106000000000002</c:v>
                </c:pt>
                <c:pt idx="6887">
                  <c:v>48.1</c:v>
                </c:pt>
                <c:pt idx="6888">
                  <c:v>48.106000000000002</c:v>
                </c:pt>
                <c:pt idx="6889">
                  <c:v>48.103000000000002</c:v>
                </c:pt>
                <c:pt idx="6890">
                  <c:v>48.103000000000002</c:v>
                </c:pt>
                <c:pt idx="6891">
                  <c:v>48.098999999999997</c:v>
                </c:pt>
                <c:pt idx="6892">
                  <c:v>48.103000000000002</c:v>
                </c:pt>
                <c:pt idx="6893">
                  <c:v>48.103999999999999</c:v>
                </c:pt>
                <c:pt idx="6894">
                  <c:v>48.097999999999999</c:v>
                </c:pt>
                <c:pt idx="6895">
                  <c:v>48.103000000000002</c:v>
                </c:pt>
                <c:pt idx="6896">
                  <c:v>48.1</c:v>
                </c:pt>
                <c:pt idx="6897">
                  <c:v>48.097999999999999</c:v>
                </c:pt>
                <c:pt idx="6898">
                  <c:v>48.1</c:v>
                </c:pt>
                <c:pt idx="6899">
                  <c:v>48.104999999999997</c:v>
                </c:pt>
                <c:pt idx="6900">
                  <c:v>48.103999999999999</c:v>
                </c:pt>
                <c:pt idx="6901">
                  <c:v>48.101999999999997</c:v>
                </c:pt>
                <c:pt idx="6902">
                  <c:v>48.103999999999999</c:v>
                </c:pt>
                <c:pt idx="6903">
                  <c:v>48.106999999999999</c:v>
                </c:pt>
                <c:pt idx="6904">
                  <c:v>48.1</c:v>
                </c:pt>
                <c:pt idx="6905">
                  <c:v>48.098999999999997</c:v>
                </c:pt>
                <c:pt idx="6906">
                  <c:v>48.1</c:v>
                </c:pt>
                <c:pt idx="6907">
                  <c:v>48.100999999999999</c:v>
                </c:pt>
                <c:pt idx="6908">
                  <c:v>48.101999999999997</c:v>
                </c:pt>
                <c:pt idx="6909">
                  <c:v>48.100999999999999</c:v>
                </c:pt>
                <c:pt idx="6910">
                  <c:v>48.098999999999997</c:v>
                </c:pt>
                <c:pt idx="6911">
                  <c:v>48.100999999999999</c:v>
                </c:pt>
                <c:pt idx="6912">
                  <c:v>48.101999999999997</c:v>
                </c:pt>
                <c:pt idx="6913">
                  <c:v>48.098999999999997</c:v>
                </c:pt>
                <c:pt idx="6914">
                  <c:v>48.098999999999997</c:v>
                </c:pt>
                <c:pt idx="6915">
                  <c:v>48.098999999999997</c:v>
                </c:pt>
                <c:pt idx="6916">
                  <c:v>48.097000000000001</c:v>
                </c:pt>
                <c:pt idx="6917">
                  <c:v>48.101999999999997</c:v>
                </c:pt>
                <c:pt idx="6918">
                  <c:v>48.100999999999999</c:v>
                </c:pt>
                <c:pt idx="6919">
                  <c:v>48.1</c:v>
                </c:pt>
                <c:pt idx="6920">
                  <c:v>48.101999999999997</c:v>
                </c:pt>
                <c:pt idx="6921">
                  <c:v>48.1</c:v>
                </c:pt>
                <c:pt idx="6922">
                  <c:v>48.1</c:v>
                </c:pt>
                <c:pt idx="6923">
                  <c:v>48.091000000000001</c:v>
                </c:pt>
                <c:pt idx="6924">
                  <c:v>48.097999999999999</c:v>
                </c:pt>
                <c:pt idx="6925">
                  <c:v>48.097000000000001</c:v>
                </c:pt>
                <c:pt idx="6926">
                  <c:v>48.097999999999999</c:v>
                </c:pt>
                <c:pt idx="6927">
                  <c:v>48.097000000000001</c:v>
                </c:pt>
                <c:pt idx="6928">
                  <c:v>48.097000000000001</c:v>
                </c:pt>
                <c:pt idx="6929">
                  <c:v>48.098999999999997</c:v>
                </c:pt>
                <c:pt idx="6930">
                  <c:v>48.095999999999997</c:v>
                </c:pt>
                <c:pt idx="6931">
                  <c:v>48.091999999999999</c:v>
                </c:pt>
                <c:pt idx="6932">
                  <c:v>48.097000000000001</c:v>
                </c:pt>
                <c:pt idx="6933">
                  <c:v>48.094000000000001</c:v>
                </c:pt>
                <c:pt idx="6934">
                  <c:v>48.091000000000001</c:v>
                </c:pt>
                <c:pt idx="6935">
                  <c:v>48.098999999999997</c:v>
                </c:pt>
                <c:pt idx="6936">
                  <c:v>48.097999999999999</c:v>
                </c:pt>
                <c:pt idx="6937">
                  <c:v>48.093000000000004</c:v>
                </c:pt>
                <c:pt idx="6938">
                  <c:v>48.094000000000001</c:v>
                </c:pt>
                <c:pt idx="6939">
                  <c:v>48.097999999999999</c:v>
                </c:pt>
                <c:pt idx="6940">
                  <c:v>48.106000000000002</c:v>
                </c:pt>
                <c:pt idx="6941">
                  <c:v>48.097000000000001</c:v>
                </c:pt>
                <c:pt idx="6942">
                  <c:v>48.091999999999999</c:v>
                </c:pt>
                <c:pt idx="6943">
                  <c:v>48.094999999999999</c:v>
                </c:pt>
                <c:pt idx="6944">
                  <c:v>48.085999999999999</c:v>
                </c:pt>
                <c:pt idx="6945">
                  <c:v>48.094999999999999</c:v>
                </c:pt>
                <c:pt idx="6946">
                  <c:v>48.094999999999999</c:v>
                </c:pt>
                <c:pt idx="6947">
                  <c:v>48.091000000000001</c:v>
                </c:pt>
                <c:pt idx="6948">
                  <c:v>48.094000000000001</c:v>
                </c:pt>
                <c:pt idx="6949">
                  <c:v>48.095999999999997</c:v>
                </c:pt>
                <c:pt idx="6950">
                  <c:v>48.091999999999999</c:v>
                </c:pt>
                <c:pt idx="6951">
                  <c:v>48.09</c:v>
                </c:pt>
                <c:pt idx="6952">
                  <c:v>48.094999999999999</c:v>
                </c:pt>
                <c:pt idx="6953">
                  <c:v>48.09</c:v>
                </c:pt>
                <c:pt idx="6954">
                  <c:v>48.094000000000001</c:v>
                </c:pt>
                <c:pt idx="6955">
                  <c:v>48.095999999999997</c:v>
                </c:pt>
                <c:pt idx="6956">
                  <c:v>48.091999999999999</c:v>
                </c:pt>
                <c:pt idx="6957">
                  <c:v>48.09</c:v>
                </c:pt>
                <c:pt idx="6958">
                  <c:v>48.091000000000001</c:v>
                </c:pt>
                <c:pt idx="6959">
                  <c:v>48.094000000000001</c:v>
                </c:pt>
                <c:pt idx="6960">
                  <c:v>48.095999999999997</c:v>
                </c:pt>
                <c:pt idx="6961">
                  <c:v>48.091000000000001</c:v>
                </c:pt>
                <c:pt idx="6962">
                  <c:v>48.094000000000001</c:v>
                </c:pt>
                <c:pt idx="6963">
                  <c:v>48.087000000000003</c:v>
                </c:pt>
                <c:pt idx="6964">
                  <c:v>48.094000000000001</c:v>
                </c:pt>
                <c:pt idx="6965">
                  <c:v>48.091000000000001</c:v>
                </c:pt>
                <c:pt idx="6966">
                  <c:v>48.094000000000001</c:v>
                </c:pt>
                <c:pt idx="6967">
                  <c:v>48.09</c:v>
                </c:pt>
                <c:pt idx="6968">
                  <c:v>48.097000000000001</c:v>
                </c:pt>
                <c:pt idx="6969">
                  <c:v>48.091000000000001</c:v>
                </c:pt>
                <c:pt idx="6970">
                  <c:v>48.088999999999999</c:v>
                </c:pt>
                <c:pt idx="6971">
                  <c:v>48.09</c:v>
                </c:pt>
                <c:pt idx="6972">
                  <c:v>48.09</c:v>
                </c:pt>
                <c:pt idx="6973">
                  <c:v>48.093000000000004</c:v>
                </c:pt>
                <c:pt idx="6974">
                  <c:v>48.091999999999999</c:v>
                </c:pt>
                <c:pt idx="6975">
                  <c:v>48.091000000000001</c:v>
                </c:pt>
                <c:pt idx="6976">
                  <c:v>48.088000000000001</c:v>
                </c:pt>
                <c:pt idx="6977">
                  <c:v>48.087000000000003</c:v>
                </c:pt>
                <c:pt idx="6978">
                  <c:v>48.09</c:v>
                </c:pt>
                <c:pt idx="6979">
                  <c:v>48.091000000000001</c:v>
                </c:pt>
                <c:pt idx="6980">
                  <c:v>48.091999999999999</c:v>
                </c:pt>
                <c:pt idx="6981">
                  <c:v>48.088000000000001</c:v>
                </c:pt>
                <c:pt idx="6982">
                  <c:v>48.09</c:v>
                </c:pt>
                <c:pt idx="6983">
                  <c:v>48.09</c:v>
                </c:pt>
                <c:pt idx="6984">
                  <c:v>48.09</c:v>
                </c:pt>
                <c:pt idx="6985">
                  <c:v>48.09</c:v>
                </c:pt>
                <c:pt idx="6986">
                  <c:v>48.088999999999999</c:v>
                </c:pt>
                <c:pt idx="6987">
                  <c:v>48.09</c:v>
                </c:pt>
                <c:pt idx="6988">
                  <c:v>48.088000000000001</c:v>
                </c:pt>
                <c:pt idx="6989">
                  <c:v>48.09</c:v>
                </c:pt>
                <c:pt idx="6990">
                  <c:v>48.09</c:v>
                </c:pt>
                <c:pt idx="6991">
                  <c:v>48.087000000000003</c:v>
                </c:pt>
                <c:pt idx="6992">
                  <c:v>48.088999999999999</c:v>
                </c:pt>
                <c:pt idx="6993">
                  <c:v>48.097999999999999</c:v>
                </c:pt>
                <c:pt idx="6994">
                  <c:v>48.09</c:v>
                </c:pt>
                <c:pt idx="6995">
                  <c:v>48.087000000000003</c:v>
                </c:pt>
                <c:pt idx="6996">
                  <c:v>48.088999999999999</c:v>
                </c:pt>
                <c:pt idx="6997">
                  <c:v>48.088999999999999</c:v>
                </c:pt>
                <c:pt idx="6998">
                  <c:v>48.09</c:v>
                </c:pt>
                <c:pt idx="6999">
                  <c:v>48.087000000000003</c:v>
                </c:pt>
                <c:pt idx="7000">
                  <c:v>48.087000000000003</c:v>
                </c:pt>
                <c:pt idx="7001">
                  <c:v>48.088999999999999</c:v>
                </c:pt>
                <c:pt idx="7002">
                  <c:v>48.085000000000001</c:v>
                </c:pt>
                <c:pt idx="7003">
                  <c:v>48.082000000000001</c:v>
                </c:pt>
                <c:pt idx="7004">
                  <c:v>48.085999999999999</c:v>
                </c:pt>
                <c:pt idx="7005">
                  <c:v>48.087000000000003</c:v>
                </c:pt>
                <c:pt idx="7006">
                  <c:v>48.088000000000001</c:v>
                </c:pt>
                <c:pt idx="7007">
                  <c:v>48.087000000000003</c:v>
                </c:pt>
                <c:pt idx="7008">
                  <c:v>48.088000000000001</c:v>
                </c:pt>
                <c:pt idx="7009">
                  <c:v>48.082000000000001</c:v>
                </c:pt>
                <c:pt idx="7010">
                  <c:v>48.081000000000003</c:v>
                </c:pt>
                <c:pt idx="7011">
                  <c:v>48.087000000000003</c:v>
                </c:pt>
                <c:pt idx="7012">
                  <c:v>48.084000000000003</c:v>
                </c:pt>
                <c:pt idx="7013">
                  <c:v>48.085999999999999</c:v>
                </c:pt>
                <c:pt idx="7014">
                  <c:v>48.085999999999999</c:v>
                </c:pt>
                <c:pt idx="7015">
                  <c:v>48.087000000000003</c:v>
                </c:pt>
                <c:pt idx="7016">
                  <c:v>48.088000000000001</c:v>
                </c:pt>
                <c:pt idx="7017">
                  <c:v>48.085999999999999</c:v>
                </c:pt>
                <c:pt idx="7018">
                  <c:v>48.087000000000003</c:v>
                </c:pt>
                <c:pt idx="7019">
                  <c:v>48.087000000000003</c:v>
                </c:pt>
                <c:pt idx="7020">
                  <c:v>48.087000000000003</c:v>
                </c:pt>
                <c:pt idx="7021">
                  <c:v>48.088000000000001</c:v>
                </c:pt>
                <c:pt idx="7022">
                  <c:v>48.082999999999998</c:v>
                </c:pt>
                <c:pt idx="7023">
                  <c:v>48.082999999999998</c:v>
                </c:pt>
                <c:pt idx="7024">
                  <c:v>48.082999999999998</c:v>
                </c:pt>
                <c:pt idx="7025">
                  <c:v>48.082999999999998</c:v>
                </c:pt>
                <c:pt idx="7026">
                  <c:v>48.084000000000003</c:v>
                </c:pt>
                <c:pt idx="7027">
                  <c:v>48.084000000000003</c:v>
                </c:pt>
                <c:pt idx="7028">
                  <c:v>48.082000000000001</c:v>
                </c:pt>
                <c:pt idx="7029">
                  <c:v>48.082999999999998</c:v>
                </c:pt>
                <c:pt idx="7030">
                  <c:v>48.081000000000003</c:v>
                </c:pt>
                <c:pt idx="7031">
                  <c:v>48.082999999999998</c:v>
                </c:pt>
                <c:pt idx="7032">
                  <c:v>48.084000000000003</c:v>
                </c:pt>
                <c:pt idx="7033">
                  <c:v>48.082999999999998</c:v>
                </c:pt>
                <c:pt idx="7034">
                  <c:v>48.082999999999998</c:v>
                </c:pt>
                <c:pt idx="7035">
                  <c:v>48.082999999999998</c:v>
                </c:pt>
                <c:pt idx="7036">
                  <c:v>48.082999999999998</c:v>
                </c:pt>
                <c:pt idx="7037">
                  <c:v>48.082999999999998</c:v>
                </c:pt>
                <c:pt idx="7038">
                  <c:v>48.082999999999998</c:v>
                </c:pt>
                <c:pt idx="7039">
                  <c:v>48.082000000000001</c:v>
                </c:pt>
                <c:pt idx="7040">
                  <c:v>48.082999999999998</c:v>
                </c:pt>
                <c:pt idx="7041">
                  <c:v>48.082000000000001</c:v>
                </c:pt>
                <c:pt idx="7042">
                  <c:v>48.082999999999998</c:v>
                </c:pt>
                <c:pt idx="7043">
                  <c:v>48.081000000000003</c:v>
                </c:pt>
                <c:pt idx="7044">
                  <c:v>48.082000000000001</c:v>
                </c:pt>
                <c:pt idx="7045">
                  <c:v>48.082000000000001</c:v>
                </c:pt>
                <c:pt idx="7046">
                  <c:v>48.081000000000003</c:v>
                </c:pt>
                <c:pt idx="7047">
                  <c:v>48.079000000000001</c:v>
                </c:pt>
                <c:pt idx="7048">
                  <c:v>48.082000000000001</c:v>
                </c:pt>
                <c:pt idx="7049">
                  <c:v>48.081000000000003</c:v>
                </c:pt>
                <c:pt idx="7050">
                  <c:v>48.08</c:v>
                </c:pt>
                <c:pt idx="7051">
                  <c:v>48.082999999999998</c:v>
                </c:pt>
                <c:pt idx="7052">
                  <c:v>48.081000000000003</c:v>
                </c:pt>
                <c:pt idx="7053">
                  <c:v>48.082000000000001</c:v>
                </c:pt>
                <c:pt idx="7054">
                  <c:v>48.081000000000003</c:v>
                </c:pt>
                <c:pt idx="7055">
                  <c:v>48.08</c:v>
                </c:pt>
                <c:pt idx="7056">
                  <c:v>48.082000000000001</c:v>
                </c:pt>
                <c:pt idx="7057">
                  <c:v>48.073999999999998</c:v>
                </c:pt>
                <c:pt idx="7058">
                  <c:v>48.079000000000001</c:v>
                </c:pt>
                <c:pt idx="7059">
                  <c:v>48.079000000000001</c:v>
                </c:pt>
                <c:pt idx="7060">
                  <c:v>48.08</c:v>
                </c:pt>
                <c:pt idx="7061">
                  <c:v>48.08</c:v>
                </c:pt>
                <c:pt idx="7062">
                  <c:v>48.08</c:v>
                </c:pt>
                <c:pt idx="7063">
                  <c:v>48.08</c:v>
                </c:pt>
                <c:pt idx="7064">
                  <c:v>48.081000000000003</c:v>
                </c:pt>
                <c:pt idx="7065">
                  <c:v>48.081000000000003</c:v>
                </c:pt>
                <c:pt idx="7066">
                  <c:v>48.081000000000003</c:v>
                </c:pt>
                <c:pt idx="7067">
                  <c:v>48.08</c:v>
                </c:pt>
                <c:pt idx="7068">
                  <c:v>48.08</c:v>
                </c:pt>
                <c:pt idx="7069">
                  <c:v>48.08</c:v>
                </c:pt>
                <c:pt idx="7070">
                  <c:v>48.075000000000003</c:v>
                </c:pt>
                <c:pt idx="7071">
                  <c:v>48.079000000000001</c:v>
                </c:pt>
                <c:pt idx="7072">
                  <c:v>48.08</c:v>
                </c:pt>
                <c:pt idx="7073">
                  <c:v>48.081000000000003</c:v>
                </c:pt>
                <c:pt idx="7074">
                  <c:v>48.079000000000001</c:v>
                </c:pt>
                <c:pt idx="7075">
                  <c:v>48.079000000000001</c:v>
                </c:pt>
                <c:pt idx="7076">
                  <c:v>48.08</c:v>
                </c:pt>
                <c:pt idx="7077">
                  <c:v>48.079000000000001</c:v>
                </c:pt>
                <c:pt idx="7078">
                  <c:v>48.079000000000001</c:v>
                </c:pt>
                <c:pt idx="7079">
                  <c:v>48.08</c:v>
                </c:pt>
                <c:pt idx="7080">
                  <c:v>48.08</c:v>
                </c:pt>
                <c:pt idx="7081">
                  <c:v>48.078000000000003</c:v>
                </c:pt>
                <c:pt idx="7082">
                  <c:v>48.079000000000001</c:v>
                </c:pt>
                <c:pt idx="7083">
                  <c:v>48.08</c:v>
                </c:pt>
                <c:pt idx="7084">
                  <c:v>48.076000000000001</c:v>
                </c:pt>
                <c:pt idx="7085">
                  <c:v>48.076999999999998</c:v>
                </c:pt>
                <c:pt idx="7086">
                  <c:v>48.076999999999998</c:v>
                </c:pt>
                <c:pt idx="7087">
                  <c:v>48.078000000000003</c:v>
                </c:pt>
                <c:pt idx="7088">
                  <c:v>48.078000000000003</c:v>
                </c:pt>
                <c:pt idx="7089">
                  <c:v>48.078000000000003</c:v>
                </c:pt>
                <c:pt idx="7090">
                  <c:v>48.078000000000003</c:v>
                </c:pt>
                <c:pt idx="7091">
                  <c:v>48.076999999999998</c:v>
                </c:pt>
                <c:pt idx="7092">
                  <c:v>48.078000000000003</c:v>
                </c:pt>
                <c:pt idx="7093">
                  <c:v>48.079000000000001</c:v>
                </c:pt>
                <c:pt idx="7094">
                  <c:v>48.076999999999998</c:v>
                </c:pt>
                <c:pt idx="7095">
                  <c:v>48.076999999999998</c:v>
                </c:pt>
                <c:pt idx="7096">
                  <c:v>48.076000000000001</c:v>
                </c:pt>
                <c:pt idx="7097">
                  <c:v>48.079000000000001</c:v>
                </c:pt>
                <c:pt idx="7098">
                  <c:v>48.076999999999998</c:v>
                </c:pt>
                <c:pt idx="7099">
                  <c:v>48.075000000000003</c:v>
                </c:pt>
                <c:pt idx="7100">
                  <c:v>48.076999999999998</c:v>
                </c:pt>
                <c:pt idx="7101">
                  <c:v>48.076000000000001</c:v>
                </c:pt>
                <c:pt idx="7102">
                  <c:v>48.076000000000001</c:v>
                </c:pt>
                <c:pt idx="7103">
                  <c:v>48.079000000000001</c:v>
                </c:pt>
                <c:pt idx="7104">
                  <c:v>48.076999999999998</c:v>
                </c:pt>
                <c:pt idx="7105">
                  <c:v>48.076999999999998</c:v>
                </c:pt>
                <c:pt idx="7106">
                  <c:v>48.078000000000003</c:v>
                </c:pt>
                <c:pt idx="7107">
                  <c:v>48.078000000000003</c:v>
                </c:pt>
                <c:pt idx="7108">
                  <c:v>48.076000000000001</c:v>
                </c:pt>
                <c:pt idx="7109">
                  <c:v>48.075000000000003</c:v>
                </c:pt>
                <c:pt idx="7110">
                  <c:v>48.076000000000001</c:v>
                </c:pt>
                <c:pt idx="7111">
                  <c:v>48.076000000000001</c:v>
                </c:pt>
                <c:pt idx="7112">
                  <c:v>48.076999999999998</c:v>
                </c:pt>
                <c:pt idx="7113">
                  <c:v>48.076999999999998</c:v>
                </c:pt>
                <c:pt idx="7114">
                  <c:v>48.076999999999998</c:v>
                </c:pt>
                <c:pt idx="7115">
                  <c:v>48.076000000000001</c:v>
                </c:pt>
                <c:pt idx="7116">
                  <c:v>48.075000000000003</c:v>
                </c:pt>
                <c:pt idx="7117">
                  <c:v>48.076000000000001</c:v>
                </c:pt>
                <c:pt idx="7118">
                  <c:v>48.076000000000001</c:v>
                </c:pt>
                <c:pt idx="7119">
                  <c:v>48.076999999999998</c:v>
                </c:pt>
                <c:pt idx="7120">
                  <c:v>48.075000000000003</c:v>
                </c:pt>
                <c:pt idx="7121">
                  <c:v>48.076000000000001</c:v>
                </c:pt>
                <c:pt idx="7122">
                  <c:v>48.076000000000001</c:v>
                </c:pt>
                <c:pt idx="7123">
                  <c:v>48.076000000000001</c:v>
                </c:pt>
                <c:pt idx="7124">
                  <c:v>48.076000000000001</c:v>
                </c:pt>
                <c:pt idx="7125">
                  <c:v>48.075000000000003</c:v>
                </c:pt>
                <c:pt idx="7126">
                  <c:v>48.075000000000003</c:v>
                </c:pt>
                <c:pt idx="7127">
                  <c:v>48.075000000000003</c:v>
                </c:pt>
                <c:pt idx="7128">
                  <c:v>48.073999999999998</c:v>
                </c:pt>
                <c:pt idx="7129">
                  <c:v>48.075000000000003</c:v>
                </c:pt>
                <c:pt idx="7130">
                  <c:v>48.075000000000003</c:v>
                </c:pt>
                <c:pt idx="7131">
                  <c:v>48.075000000000003</c:v>
                </c:pt>
                <c:pt idx="7132">
                  <c:v>48.075000000000003</c:v>
                </c:pt>
                <c:pt idx="7133">
                  <c:v>48.075000000000003</c:v>
                </c:pt>
                <c:pt idx="7134">
                  <c:v>48.075000000000003</c:v>
                </c:pt>
                <c:pt idx="7135">
                  <c:v>48.075000000000003</c:v>
                </c:pt>
                <c:pt idx="7136">
                  <c:v>48.075000000000003</c:v>
                </c:pt>
                <c:pt idx="7137">
                  <c:v>48.073999999999998</c:v>
                </c:pt>
                <c:pt idx="7138">
                  <c:v>48.073999999999998</c:v>
                </c:pt>
                <c:pt idx="7139">
                  <c:v>48.073999999999998</c:v>
                </c:pt>
                <c:pt idx="7140">
                  <c:v>48.075000000000003</c:v>
                </c:pt>
                <c:pt idx="7141">
                  <c:v>48.075000000000003</c:v>
                </c:pt>
                <c:pt idx="7142">
                  <c:v>48.076000000000001</c:v>
                </c:pt>
                <c:pt idx="7143">
                  <c:v>48.075000000000003</c:v>
                </c:pt>
                <c:pt idx="7144">
                  <c:v>48.073999999999998</c:v>
                </c:pt>
                <c:pt idx="7145">
                  <c:v>48.073999999999998</c:v>
                </c:pt>
                <c:pt idx="7146">
                  <c:v>48.073999999999998</c:v>
                </c:pt>
                <c:pt idx="7147">
                  <c:v>48.072000000000003</c:v>
                </c:pt>
                <c:pt idx="7148">
                  <c:v>48.073</c:v>
                </c:pt>
                <c:pt idx="7149">
                  <c:v>48.072000000000003</c:v>
                </c:pt>
                <c:pt idx="7150">
                  <c:v>48.073999999999998</c:v>
                </c:pt>
                <c:pt idx="7151">
                  <c:v>48.073999999999998</c:v>
                </c:pt>
                <c:pt idx="7152">
                  <c:v>48.073</c:v>
                </c:pt>
                <c:pt idx="7153">
                  <c:v>48.073999999999998</c:v>
                </c:pt>
                <c:pt idx="7154">
                  <c:v>48.073</c:v>
                </c:pt>
                <c:pt idx="7155">
                  <c:v>48.073999999999998</c:v>
                </c:pt>
                <c:pt idx="7156">
                  <c:v>48.073</c:v>
                </c:pt>
                <c:pt idx="7157">
                  <c:v>48.073999999999998</c:v>
                </c:pt>
                <c:pt idx="7158">
                  <c:v>48.070999999999998</c:v>
                </c:pt>
                <c:pt idx="7159">
                  <c:v>48.070999999999998</c:v>
                </c:pt>
                <c:pt idx="7160">
                  <c:v>48.073</c:v>
                </c:pt>
                <c:pt idx="7161">
                  <c:v>48.070999999999998</c:v>
                </c:pt>
                <c:pt idx="7162">
                  <c:v>48.070999999999998</c:v>
                </c:pt>
                <c:pt idx="7163">
                  <c:v>48.072000000000003</c:v>
                </c:pt>
                <c:pt idx="7164">
                  <c:v>48.073</c:v>
                </c:pt>
                <c:pt idx="7165">
                  <c:v>48.073</c:v>
                </c:pt>
                <c:pt idx="7166">
                  <c:v>48.073</c:v>
                </c:pt>
                <c:pt idx="7167">
                  <c:v>48.072000000000003</c:v>
                </c:pt>
                <c:pt idx="7168">
                  <c:v>48.073</c:v>
                </c:pt>
                <c:pt idx="7169">
                  <c:v>48.073</c:v>
                </c:pt>
                <c:pt idx="7170">
                  <c:v>48.073</c:v>
                </c:pt>
                <c:pt idx="7171">
                  <c:v>48.073</c:v>
                </c:pt>
                <c:pt idx="7172">
                  <c:v>48.073</c:v>
                </c:pt>
                <c:pt idx="7173">
                  <c:v>48.073</c:v>
                </c:pt>
                <c:pt idx="7174">
                  <c:v>48.072000000000003</c:v>
                </c:pt>
                <c:pt idx="7175">
                  <c:v>48.072000000000003</c:v>
                </c:pt>
                <c:pt idx="7176">
                  <c:v>48.072000000000003</c:v>
                </c:pt>
                <c:pt idx="7177">
                  <c:v>48.072000000000003</c:v>
                </c:pt>
                <c:pt idx="7178">
                  <c:v>48.073</c:v>
                </c:pt>
                <c:pt idx="7179">
                  <c:v>48.072000000000003</c:v>
                </c:pt>
                <c:pt idx="7180">
                  <c:v>48.072000000000003</c:v>
                </c:pt>
                <c:pt idx="7181">
                  <c:v>48.070999999999998</c:v>
                </c:pt>
                <c:pt idx="7182">
                  <c:v>48.072000000000003</c:v>
                </c:pt>
                <c:pt idx="7183">
                  <c:v>48.073</c:v>
                </c:pt>
                <c:pt idx="7184">
                  <c:v>48.073</c:v>
                </c:pt>
                <c:pt idx="7185">
                  <c:v>48.072000000000003</c:v>
                </c:pt>
                <c:pt idx="7186">
                  <c:v>48.072000000000003</c:v>
                </c:pt>
                <c:pt idx="7187">
                  <c:v>48.072000000000003</c:v>
                </c:pt>
                <c:pt idx="7188">
                  <c:v>48.073</c:v>
                </c:pt>
                <c:pt idx="7189">
                  <c:v>48.070999999999998</c:v>
                </c:pt>
                <c:pt idx="7190">
                  <c:v>48.070999999999998</c:v>
                </c:pt>
                <c:pt idx="7191">
                  <c:v>48.072000000000003</c:v>
                </c:pt>
                <c:pt idx="7192">
                  <c:v>48.072000000000003</c:v>
                </c:pt>
                <c:pt idx="7193">
                  <c:v>48.072000000000003</c:v>
                </c:pt>
                <c:pt idx="7194">
                  <c:v>48.072000000000003</c:v>
                </c:pt>
                <c:pt idx="7195">
                  <c:v>48.072000000000003</c:v>
                </c:pt>
                <c:pt idx="7196">
                  <c:v>48.073</c:v>
                </c:pt>
                <c:pt idx="7197">
                  <c:v>48.073</c:v>
                </c:pt>
                <c:pt idx="7198">
                  <c:v>48.072000000000003</c:v>
                </c:pt>
                <c:pt idx="7199">
                  <c:v>48.072000000000003</c:v>
                </c:pt>
                <c:pt idx="7200">
                  <c:v>48.072000000000003</c:v>
                </c:pt>
                <c:pt idx="7201">
                  <c:v>48.072000000000003</c:v>
                </c:pt>
                <c:pt idx="7202">
                  <c:v>48.072000000000003</c:v>
                </c:pt>
                <c:pt idx="7203">
                  <c:v>48.072000000000003</c:v>
                </c:pt>
                <c:pt idx="7204">
                  <c:v>48.072000000000003</c:v>
                </c:pt>
                <c:pt idx="7205">
                  <c:v>48.073</c:v>
                </c:pt>
                <c:pt idx="7206">
                  <c:v>48.072000000000003</c:v>
                </c:pt>
                <c:pt idx="7207">
                  <c:v>48.072000000000003</c:v>
                </c:pt>
                <c:pt idx="7208">
                  <c:v>48.072000000000003</c:v>
                </c:pt>
                <c:pt idx="7209">
                  <c:v>48.070999999999998</c:v>
                </c:pt>
                <c:pt idx="7210">
                  <c:v>48.072000000000003</c:v>
                </c:pt>
                <c:pt idx="7211">
                  <c:v>48.072000000000003</c:v>
                </c:pt>
                <c:pt idx="7212">
                  <c:v>48.072000000000003</c:v>
                </c:pt>
                <c:pt idx="7213">
                  <c:v>48.072000000000003</c:v>
                </c:pt>
                <c:pt idx="7214">
                  <c:v>48.072000000000003</c:v>
                </c:pt>
                <c:pt idx="7215">
                  <c:v>48.072000000000003</c:v>
                </c:pt>
                <c:pt idx="7216">
                  <c:v>48.072000000000003</c:v>
                </c:pt>
                <c:pt idx="7217">
                  <c:v>48.072000000000003</c:v>
                </c:pt>
                <c:pt idx="7218">
                  <c:v>48.072000000000003</c:v>
                </c:pt>
                <c:pt idx="7219">
                  <c:v>48.072000000000003</c:v>
                </c:pt>
                <c:pt idx="7220">
                  <c:v>48.072000000000003</c:v>
                </c:pt>
                <c:pt idx="7221">
                  <c:v>48.072000000000003</c:v>
                </c:pt>
                <c:pt idx="7222">
                  <c:v>48.072000000000003</c:v>
                </c:pt>
                <c:pt idx="7223">
                  <c:v>48.072000000000003</c:v>
                </c:pt>
                <c:pt idx="7224">
                  <c:v>48.072000000000003</c:v>
                </c:pt>
                <c:pt idx="7225">
                  <c:v>48.072000000000003</c:v>
                </c:pt>
                <c:pt idx="7226">
                  <c:v>48.072000000000003</c:v>
                </c:pt>
                <c:pt idx="7227">
                  <c:v>48.072000000000003</c:v>
                </c:pt>
                <c:pt idx="7228">
                  <c:v>48.072000000000003</c:v>
                </c:pt>
                <c:pt idx="7229">
                  <c:v>48.072000000000003</c:v>
                </c:pt>
                <c:pt idx="7230">
                  <c:v>48.072000000000003</c:v>
                </c:pt>
                <c:pt idx="7231">
                  <c:v>48.070999999999998</c:v>
                </c:pt>
                <c:pt idx="7232">
                  <c:v>48.070999999999998</c:v>
                </c:pt>
                <c:pt idx="7233">
                  <c:v>48.070999999999998</c:v>
                </c:pt>
                <c:pt idx="7234">
                  <c:v>48.072000000000003</c:v>
                </c:pt>
                <c:pt idx="7235">
                  <c:v>48.072000000000003</c:v>
                </c:pt>
                <c:pt idx="7236">
                  <c:v>48.070999999999998</c:v>
                </c:pt>
                <c:pt idx="7237">
                  <c:v>48.072000000000003</c:v>
                </c:pt>
                <c:pt idx="7238">
                  <c:v>48.070999999999998</c:v>
                </c:pt>
                <c:pt idx="7239">
                  <c:v>48.070999999999998</c:v>
                </c:pt>
                <c:pt idx="7240">
                  <c:v>48.070999999999998</c:v>
                </c:pt>
                <c:pt idx="7241">
                  <c:v>48.07</c:v>
                </c:pt>
                <c:pt idx="7242">
                  <c:v>48.070999999999998</c:v>
                </c:pt>
                <c:pt idx="7243">
                  <c:v>48.070999999999998</c:v>
                </c:pt>
                <c:pt idx="7244">
                  <c:v>48.070999999999998</c:v>
                </c:pt>
                <c:pt idx="7245">
                  <c:v>48.070999999999998</c:v>
                </c:pt>
                <c:pt idx="7246">
                  <c:v>48.07</c:v>
                </c:pt>
                <c:pt idx="7247">
                  <c:v>48.07</c:v>
                </c:pt>
                <c:pt idx="7248">
                  <c:v>48.070999999999998</c:v>
                </c:pt>
                <c:pt idx="7249">
                  <c:v>48.070999999999998</c:v>
                </c:pt>
                <c:pt idx="7250">
                  <c:v>48.070999999999998</c:v>
                </c:pt>
                <c:pt idx="7251">
                  <c:v>48.070999999999998</c:v>
                </c:pt>
                <c:pt idx="7252">
                  <c:v>48.070999999999998</c:v>
                </c:pt>
                <c:pt idx="7253">
                  <c:v>48.070999999999998</c:v>
                </c:pt>
                <c:pt idx="7254">
                  <c:v>48.07</c:v>
                </c:pt>
                <c:pt idx="7255">
                  <c:v>48.07</c:v>
                </c:pt>
                <c:pt idx="7256">
                  <c:v>48.07</c:v>
                </c:pt>
                <c:pt idx="7257">
                  <c:v>48.07</c:v>
                </c:pt>
                <c:pt idx="7258">
                  <c:v>48.07</c:v>
                </c:pt>
                <c:pt idx="7259">
                  <c:v>48.07</c:v>
                </c:pt>
                <c:pt idx="7260">
                  <c:v>48.07</c:v>
                </c:pt>
                <c:pt idx="7261">
                  <c:v>48.07</c:v>
                </c:pt>
                <c:pt idx="7262">
                  <c:v>48.07</c:v>
                </c:pt>
                <c:pt idx="7263">
                  <c:v>48.070999999999998</c:v>
                </c:pt>
                <c:pt idx="7264">
                  <c:v>48.07</c:v>
                </c:pt>
                <c:pt idx="7265">
                  <c:v>48.07</c:v>
                </c:pt>
                <c:pt idx="7266">
                  <c:v>48.07</c:v>
                </c:pt>
                <c:pt idx="7267">
                  <c:v>48.070999999999998</c:v>
                </c:pt>
                <c:pt idx="7268">
                  <c:v>48.07</c:v>
                </c:pt>
                <c:pt idx="7269">
                  <c:v>48.07</c:v>
                </c:pt>
                <c:pt idx="7270">
                  <c:v>48.07</c:v>
                </c:pt>
                <c:pt idx="7271">
                  <c:v>48.070999999999998</c:v>
                </c:pt>
                <c:pt idx="7272">
                  <c:v>48.07</c:v>
                </c:pt>
                <c:pt idx="7273">
                  <c:v>48.07</c:v>
                </c:pt>
                <c:pt idx="7274">
                  <c:v>48.07</c:v>
                </c:pt>
                <c:pt idx="7275">
                  <c:v>48.07</c:v>
                </c:pt>
                <c:pt idx="7276">
                  <c:v>48.07</c:v>
                </c:pt>
                <c:pt idx="7277">
                  <c:v>48.07</c:v>
                </c:pt>
                <c:pt idx="7278">
                  <c:v>48.07</c:v>
                </c:pt>
                <c:pt idx="7279">
                  <c:v>48.07</c:v>
                </c:pt>
                <c:pt idx="7280">
                  <c:v>48.07</c:v>
                </c:pt>
                <c:pt idx="7281">
                  <c:v>48.07</c:v>
                </c:pt>
                <c:pt idx="7282">
                  <c:v>48.07</c:v>
                </c:pt>
                <c:pt idx="7283">
                  <c:v>48.07</c:v>
                </c:pt>
                <c:pt idx="7284">
                  <c:v>48.07</c:v>
                </c:pt>
                <c:pt idx="7285">
                  <c:v>48.070999999999998</c:v>
                </c:pt>
                <c:pt idx="7286">
                  <c:v>48.07</c:v>
                </c:pt>
                <c:pt idx="7287">
                  <c:v>48.07</c:v>
                </c:pt>
                <c:pt idx="7288">
                  <c:v>48.069000000000003</c:v>
                </c:pt>
                <c:pt idx="7289">
                  <c:v>48.07</c:v>
                </c:pt>
                <c:pt idx="7290">
                  <c:v>48.069000000000003</c:v>
                </c:pt>
                <c:pt idx="7291">
                  <c:v>48.07</c:v>
                </c:pt>
                <c:pt idx="7292">
                  <c:v>48.069000000000003</c:v>
                </c:pt>
                <c:pt idx="7293">
                  <c:v>48.07</c:v>
                </c:pt>
                <c:pt idx="7294">
                  <c:v>48.069000000000003</c:v>
                </c:pt>
                <c:pt idx="7295">
                  <c:v>48.069000000000003</c:v>
                </c:pt>
                <c:pt idx="7296">
                  <c:v>48.07</c:v>
                </c:pt>
                <c:pt idx="7297">
                  <c:v>48.07</c:v>
                </c:pt>
                <c:pt idx="7298">
                  <c:v>48.07</c:v>
                </c:pt>
                <c:pt idx="7299">
                  <c:v>48.07</c:v>
                </c:pt>
                <c:pt idx="7300">
                  <c:v>48.07</c:v>
                </c:pt>
                <c:pt idx="7301">
                  <c:v>48.07</c:v>
                </c:pt>
                <c:pt idx="7302">
                  <c:v>48.07</c:v>
                </c:pt>
                <c:pt idx="7303">
                  <c:v>48.069000000000003</c:v>
                </c:pt>
                <c:pt idx="7304">
                  <c:v>48.069000000000003</c:v>
                </c:pt>
                <c:pt idx="7305">
                  <c:v>48.069000000000003</c:v>
                </c:pt>
                <c:pt idx="7306">
                  <c:v>48.07</c:v>
                </c:pt>
                <c:pt idx="7307">
                  <c:v>48.069000000000003</c:v>
                </c:pt>
                <c:pt idx="7308">
                  <c:v>48.07</c:v>
                </c:pt>
                <c:pt idx="7309">
                  <c:v>48.07</c:v>
                </c:pt>
                <c:pt idx="7310">
                  <c:v>48.07</c:v>
                </c:pt>
                <c:pt idx="7311">
                  <c:v>48.07</c:v>
                </c:pt>
                <c:pt idx="7312">
                  <c:v>48.069000000000003</c:v>
                </c:pt>
                <c:pt idx="7313">
                  <c:v>48.069000000000003</c:v>
                </c:pt>
                <c:pt idx="7314">
                  <c:v>48.069000000000003</c:v>
                </c:pt>
                <c:pt idx="7315">
                  <c:v>48.069000000000003</c:v>
                </c:pt>
                <c:pt idx="7316">
                  <c:v>48.069000000000003</c:v>
                </c:pt>
                <c:pt idx="7317">
                  <c:v>48.067999999999998</c:v>
                </c:pt>
                <c:pt idx="7318">
                  <c:v>48.069000000000003</c:v>
                </c:pt>
                <c:pt idx="7319">
                  <c:v>48.069000000000003</c:v>
                </c:pt>
                <c:pt idx="7320">
                  <c:v>48.069000000000003</c:v>
                </c:pt>
                <c:pt idx="7321">
                  <c:v>48.07</c:v>
                </c:pt>
                <c:pt idx="7322">
                  <c:v>48.069000000000003</c:v>
                </c:pt>
                <c:pt idx="7323">
                  <c:v>48.069000000000003</c:v>
                </c:pt>
                <c:pt idx="7324">
                  <c:v>48.069000000000003</c:v>
                </c:pt>
                <c:pt idx="7325">
                  <c:v>48.069000000000003</c:v>
                </c:pt>
                <c:pt idx="7326">
                  <c:v>48.069000000000003</c:v>
                </c:pt>
                <c:pt idx="7327">
                  <c:v>48.069000000000003</c:v>
                </c:pt>
                <c:pt idx="7328">
                  <c:v>48.069000000000003</c:v>
                </c:pt>
                <c:pt idx="7329">
                  <c:v>48.069000000000003</c:v>
                </c:pt>
                <c:pt idx="7330">
                  <c:v>48.069000000000003</c:v>
                </c:pt>
                <c:pt idx="7331">
                  <c:v>48.069000000000003</c:v>
                </c:pt>
                <c:pt idx="7332">
                  <c:v>48.069000000000003</c:v>
                </c:pt>
                <c:pt idx="7333">
                  <c:v>48.069000000000003</c:v>
                </c:pt>
                <c:pt idx="7334">
                  <c:v>48.069000000000003</c:v>
                </c:pt>
                <c:pt idx="7335">
                  <c:v>48.069000000000003</c:v>
                </c:pt>
                <c:pt idx="7336">
                  <c:v>48.069000000000003</c:v>
                </c:pt>
                <c:pt idx="7337">
                  <c:v>48.069000000000003</c:v>
                </c:pt>
                <c:pt idx="7338">
                  <c:v>48.067999999999998</c:v>
                </c:pt>
                <c:pt idx="7339">
                  <c:v>48.069000000000003</c:v>
                </c:pt>
                <c:pt idx="7340">
                  <c:v>48.067999999999998</c:v>
                </c:pt>
                <c:pt idx="7341">
                  <c:v>48.069000000000003</c:v>
                </c:pt>
                <c:pt idx="7342">
                  <c:v>48.069000000000003</c:v>
                </c:pt>
                <c:pt idx="7343">
                  <c:v>48.069000000000003</c:v>
                </c:pt>
                <c:pt idx="7344">
                  <c:v>48.072000000000003</c:v>
                </c:pt>
                <c:pt idx="7345">
                  <c:v>48.067999999999998</c:v>
                </c:pt>
                <c:pt idx="7346">
                  <c:v>48.069000000000003</c:v>
                </c:pt>
                <c:pt idx="7347">
                  <c:v>48.069000000000003</c:v>
                </c:pt>
                <c:pt idx="7348">
                  <c:v>48.067999999999998</c:v>
                </c:pt>
                <c:pt idx="7349">
                  <c:v>48.067999999999998</c:v>
                </c:pt>
                <c:pt idx="7350">
                  <c:v>48.067999999999998</c:v>
                </c:pt>
                <c:pt idx="7351">
                  <c:v>48.067</c:v>
                </c:pt>
                <c:pt idx="7352">
                  <c:v>48.067999999999998</c:v>
                </c:pt>
                <c:pt idx="7353">
                  <c:v>48.067999999999998</c:v>
                </c:pt>
                <c:pt idx="7354">
                  <c:v>48.067999999999998</c:v>
                </c:pt>
                <c:pt idx="7355">
                  <c:v>48.069000000000003</c:v>
                </c:pt>
                <c:pt idx="7356">
                  <c:v>48.069000000000003</c:v>
                </c:pt>
                <c:pt idx="7357">
                  <c:v>48.067999999999998</c:v>
                </c:pt>
                <c:pt idx="7358">
                  <c:v>48.067999999999998</c:v>
                </c:pt>
                <c:pt idx="7359">
                  <c:v>48.067999999999998</c:v>
                </c:pt>
                <c:pt idx="7360">
                  <c:v>48.067999999999998</c:v>
                </c:pt>
                <c:pt idx="7361">
                  <c:v>48.069000000000003</c:v>
                </c:pt>
                <c:pt idx="7362">
                  <c:v>48.067999999999998</c:v>
                </c:pt>
                <c:pt idx="7363">
                  <c:v>48.067999999999998</c:v>
                </c:pt>
                <c:pt idx="7364">
                  <c:v>48.067999999999998</c:v>
                </c:pt>
                <c:pt idx="7365">
                  <c:v>48.067999999999998</c:v>
                </c:pt>
                <c:pt idx="7366">
                  <c:v>48.067999999999998</c:v>
                </c:pt>
                <c:pt idx="7367">
                  <c:v>48.067999999999998</c:v>
                </c:pt>
                <c:pt idx="7368">
                  <c:v>48.069000000000003</c:v>
                </c:pt>
                <c:pt idx="7369">
                  <c:v>48.067999999999998</c:v>
                </c:pt>
                <c:pt idx="7370">
                  <c:v>48.067999999999998</c:v>
                </c:pt>
                <c:pt idx="7371">
                  <c:v>48.067999999999998</c:v>
                </c:pt>
                <c:pt idx="7372">
                  <c:v>48.067999999999998</c:v>
                </c:pt>
                <c:pt idx="7373">
                  <c:v>48.067999999999998</c:v>
                </c:pt>
                <c:pt idx="7374">
                  <c:v>48.067999999999998</c:v>
                </c:pt>
                <c:pt idx="7375">
                  <c:v>48.067</c:v>
                </c:pt>
                <c:pt idx="7376">
                  <c:v>48.067999999999998</c:v>
                </c:pt>
                <c:pt idx="7377">
                  <c:v>48.067999999999998</c:v>
                </c:pt>
                <c:pt idx="7378">
                  <c:v>48.067</c:v>
                </c:pt>
                <c:pt idx="7379">
                  <c:v>48.069000000000003</c:v>
                </c:pt>
                <c:pt idx="7380">
                  <c:v>48.067999999999998</c:v>
                </c:pt>
                <c:pt idx="7381">
                  <c:v>48.067999999999998</c:v>
                </c:pt>
                <c:pt idx="7382">
                  <c:v>48.067</c:v>
                </c:pt>
                <c:pt idx="7383">
                  <c:v>48.067</c:v>
                </c:pt>
                <c:pt idx="7384">
                  <c:v>48.067</c:v>
                </c:pt>
                <c:pt idx="7385">
                  <c:v>48.067</c:v>
                </c:pt>
                <c:pt idx="7386">
                  <c:v>48.067</c:v>
                </c:pt>
                <c:pt idx="7387">
                  <c:v>48.067</c:v>
                </c:pt>
                <c:pt idx="7388">
                  <c:v>48.066000000000003</c:v>
                </c:pt>
                <c:pt idx="7389">
                  <c:v>48.066000000000003</c:v>
                </c:pt>
                <c:pt idx="7390">
                  <c:v>48.067</c:v>
                </c:pt>
                <c:pt idx="7391">
                  <c:v>48.067</c:v>
                </c:pt>
                <c:pt idx="7392">
                  <c:v>48.067</c:v>
                </c:pt>
                <c:pt idx="7393">
                  <c:v>48.067</c:v>
                </c:pt>
                <c:pt idx="7394">
                  <c:v>48.067</c:v>
                </c:pt>
                <c:pt idx="7395">
                  <c:v>48.067</c:v>
                </c:pt>
                <c:pt idx="7396">
                  <c:v>48.066000000000003</c:v>
                </c:pt>
                <c:pt idx="7397">
                  <c:v>48.067</c:v>
                </c:pt>
                <c:pt idx="7398">
                  <c:v>48.067</c:v>
                </c:pt>
                <c:pt idx="7399">
                  <c:v>48.067999999999998</c:v>
                </c:pt>
                <c:pt idx="7400">
                  <c:v>48.067</c:v>
                </c:pt>
                <c:pt idx="7401">
                  <c:v>48.067</c:v>
                </c:pt>
                <c:pt idx="7402">
                  <c:v>48.067</c:v>
                </c:pt>
                <c:pt idx="7403">
                  <c:v>48.067</c:v>
                </c:pt>
                <c:pt idx="7404">
                  <c:v>48.067</c:v>
                </c:pt>
                <c:pt idx="7405">
                  <c:v>48.067</c:v>
                </c:pt>
                <c:pt idx="7406">
                  <c:v>48.067</c:v>
                </c:pt>
                <c:pt idx="7407">
                  <c:v>48.067</c:v>
                </c:pt>
                <c:pt idx="7408">
                  <c:v>48.067</c:v>
                </c:pt>
                <c:pt idx="7409">
                  <c:v>48.069000000000003</c:v>
                </c:pt>
                <c:pt idx="7410">
                  <c:v>48.067999999999998</c:v>
                </c:pt>
                <c:pt idx="7411">
                  <c:v>48.067</c:v>
                </c:pt>
                <c:pt idx="7412">
                  <c:v>48.067</c:v>
                </c:pt>
                <c:pt idx="7413">
                  <c:v>48.067</c:v>
                </c:pt>
                <c:pt idx="7414">
                  <c:v>48.067</c:v>
                </c:pt>
                <c:pt idx="7415">
                  <c:v>48.067</c:v>
                </c:pt>
                <c:pt idx="7416">
                  <c:v>48.067</c:v>
                </c:pt>
                <c:pt idx="7417">
                  <c:v>48.067</c:v>
                </c:pt>
                <c:pt idx="7418">
                  <c:v>48.066000000000003</c:v>
                </c:pt>
                <c:pt idx="7419">
                  <c:v>48.066000000000003</c:v>
                </c:pt>
                <c:pt idx="7420">
                  <c:v>48.067999999999998</c:v>
                </c:pt>
                <c:pt idx="7421">
                  <c:v>48.066000000000003</c:v>
                </c:pt>
                <c:pt idx="7422">
                  <c:v>48.067</c:v>
                </c:pt>
                <c:pt idx="7423">
                  <c:v>48.066000000000003</c:v>
                </c:pt>
                <c:pt idx="7424">
                  <c:v>48.066000000000003</c:v>
                </c:pt>
                <c:pt idx="7425">
                  <c:v>48.066000000000003</c:v>
                </c:pt>
                <c:pt idx="7426">
                  <c:v>48.067</c:v>
                </c:pt>
                <c:pt idx="7427">
                  <c:v>48.067</c:v>
                </c:pt>
                <c:pt idx="7428">
                  <c:v>48.067</c:v>
                </c:pt>
                <c:pt idx="7429">
                  <c:v>48.067</c:v>
                </c:pt>
                <c:pt idx="7430">
                  <c:v>48.067</c:v>
                </c:pt>
                <c:pt idx="7431">
                  <c:v>48.067</c:v>
                </c:pt>
                <c:pt idx="7432">
                  <c:v>48.067</c:v>
                </c:pt>
                <c:pt idx="7433">
                  <c:v>48.067</c:v>
                </c:pt>
                <c:pt idx="7434">
                  <c:v>48.067</c:v>
                </c:pt>
                <c:pt idx="7435">
                  <c:v>48.067</c:v>
                </c:pt>
                <c:pt idx="7436">
                  <c:v>48.067</c:v>
                </c:pt>
                <c:pt idx="7437">
                  <c:v>48.067</c:v>
                </c:pt>
                <c:pt idx="7438">
                  <c:v>48.067</c:v>
                </c:pt>
                <c:pt idx="7439">
                  <c:v>48.067</c:v>
                </c:pt>
                <c:pt idx="7440">
                  <c:v>48.067</c:v>
                </c:pt>
                <c:pt idx="7441">
                  <c:v>48.067</c:v>
                </c:pt>
                <c:pt idx="7442">
                  <c:v>48.067</c:v>
                </c:pt>
                <c:pt idx="7443">
                  <c:v>48.067</c:v>
                </c:pt>
                <c:pt idx="7444">
                  <c:v>48.066000000000003</c:v>
                </c:pt>
                <c:pt idx="7445">
                  <c:v>48.066000000000003</c:v>
                </c:pt>
                <c:pt idx="7446">
                  <c:v>48.066000000000003</c:v>
                </c:pt>
                <c:pt idx="7447">
                  <c:v>48.066000000000003</c:v>
                </c:pt>
                <c:pt idx="7448">
                  <c:v>48.066000000000003</c:v>
                </c:pt>
                <c:pt idx="7449">
                  <c:v>48.064999999999998</c:v>
                </c:pt>
                <c:pt idx="7450">
                  <c:v>48.064999999999998</c:v>
                </c:pt>
                <c:pt idx="7451">
                  <c:v>48.066000000000003</c:v>
                </c:pt>
                <c:pt idx="7452">
                  <c:v>48.066000000000003</c:v>
                </c:pt>
                <c:pt idx="7453">
                  <c:v>48.066000000000003</c:v>
                </c:pt>
                <c:pt idx="7454">
                  <c:v>48.066000000000003</c:v>
                </c:pt>
                <c:pt idx="7455">
                  <c:v>48.064999999999998</c:v>
                </c:pt>
                <c:pt idx="7456">
                  <c:v>48.066000000000003</c:v>
                </c:pt>
                <c:pt idx="7457">
                  <c:v>48.067</c:v>
                </c:pt>
                <c:pt idx="7458">
                  <c:v>48.064999999999998</c:v>
                </c:pt>
                <c:pt idx="7459">
                  <c:v>48.064999999999998</c:v>
                </c:pt>
                <c:pt idx="7460">
                  <c:v>48.066000000000003</c:v>
                </c:pt>
                <c:pt idx="7461">
                  <c:v>48.066000000000003</c:v>
                </c:pt>
                <c:pt idx="7462">
                  <c:v>48.066000000000003</c:v>
                </c:pt>
                <c:pt idx="7463">
                  <c:v>48.067</c:v>
                </c:pt>
                <c:pt idx="7464">
                  <c:v>48.066000000000003</c:v>
                </c:pt>
                <c:pt idx="7465">
                  <c:v>48.066000000000003</c:v>
                </c:pt>
                <c:pt idx="7466">
                  <c:v>48.067</c:v>
                </c:pt>
                <c:pt idx="7467">
                  <c:v>48.066000000000003</c:v>
                </c:pt>
                <c:pt idx="7468">
                  <c:v>48.066000000000003</c:v>
                </c:pt>
                <c:pt idx="7469">
                  <c:v>48.066000000000003</c:v>
                </c:pt>
                <c:pt idx="7470">
                  <c:v>48.066000000000003</c:v>
                </c:pt>
                <c:pt idx="7471">
                  <c:v>48.067</c:v>
                </c:pt>
                <c:pt idx="7472">
                  <c:v>48.066000000000003</c:v>
                </c:pt>
                <c:pt idx="7473">
                  <c:v>48.067</c:v>
                </c:pt>
                <c:pt idx="7474">
                  <c:v>48.067</c:v>
                </c:pt>
                <c:pt idx="7475">
                  <c:v>48.067</c:v>
                </c:pt>
                <c:pt idx="7476">
                  <c:v>48.067</c:v>
                </c:pt>
                <c:pt idx="7477">
                  <c:v>48.067</c:v>
                </c:pt>
                <c:pt idx="7478">
                  <c:v>48.067</c:v>
                </c:pt>
                <c:pt idx="7479">
                  <c:v>48.067</c:v>
                </c:pt>
                <c:pt idx="7480">
                  <c:v>48.067</c:v>
                </c:pt>
                <c:pt idx="7481">
                  <c:v>48.067</c:v>
                </c:pt>
                <c:pt idx="7482">
                  <c:v>48.067</c:v>
                </c:pt>
                <c:pt idx="7483">
                  <c:v>48.067</c:v>
                </c:pt>
                <c:pt idx="7484">
                  <c:v>48.067</c:v>
                </c:pt>
                <c:pt idx="7485">
                  <c:v>48.067</c:v>
                </c:pt>
                <c:pt idx="7486">
                  <c:v>48.067</c:v>
                </c:pt>
                <c:pt idx="7487">
                  <c:v>48.067</c:v>
                </c:pt>
                <c:pt idx="7488">
                  <c:v>48.067</c:v>
                </c:pt>
                <c:pt idx="7489">
                  <c:v>48.067</c:v>
                </c:pt>
                <c:pt idx="7490">
                  <c:v>48.067</c:v>
                </c:pt>
                <c:pt idx="7491">
                  <c:v>48.067</c:v>
                </c:pt>
                <c:pt idx="7492">
                  <c:v>48.067</c:v>
                </c:pt>
                <c:pt idx="7493">
                  <c:v>48.067</c:v>
                </c:pt>
                <c:pt idx="7494">
                  <c:v>48.067</c:v>
                </c:pt>
                <c:pt idx="7495">
                  <c:v>48.067</c:v>
                </c:pt>
                <c:pt idx="7496">
                  <c:v>48.066000000000003</c:v>
                </c:pt>
                <c:pt idx="7497">
                  <c:v>48.067</c:v>
                </c:pt>
                <c:pt idx="7498">
                  <c:v>48.066000000000003</c:v>
                </c:pt>
                <c:pt idx="7499">
                  <c:v>48.066000000000003</c:v>
                </c:pt>
                <c:pt idx="7500">
                  <c:v>48.067</c:v>
                </c:pt>
                <c:pt idx="7501">
                  <c:v>48.066000000000003</c:v>
                </c:pt>
                <c:pt idx="7502">
                  <c:v>48.066000000000003</c:v>
                </c:pt>
                <c:pt idx="7503">
                  <c:v>48.066000000000003</c:v>
                </c:pt>
                <c:pt idx="7504">
                  <c:v>48.066000000000003</c:v>
                </c:pt>
                <c:pt idx="7505">
                  <c:v>48.066000000000003</c:v>
                </c:pt>
                <c:pt idx="7506">
                  <c:v>48.066000000000003</c:v>
                </c:pt>
                <c:pt idx="7507">
                  <c:v>48.066000000000003</c:v>
                </c:pt>
                <c:pt idx="7508">
                  <c:v>48.066000000000003</c:v>
                </c:pt>
                <c:pt idx="7509">
                  <c:v>48.066000000000003</c:v>
                </c:pt>
                <c:pt idx="7510">
                  <c:v>48.064999999999998</c:v>
                </c:pt>
                <c:pt idx="7511">
                  <c:v>48.066000000000003</c:v>
                </c:pt>
                <c:pt idx="7512">
                  <c:v>48.066000000000003</c:v>
                </c:pt>
                <c:pt idx="7513">
                  <c:v>48.066000000000003</c:v>
                </c:pt>
                <c:pt idx="7514">
                  <c:v>48.066000000000003</c:v>
                </c:pt>
                <c:pt idx="7515">
                  <c:v>48.066000000000003</c:v>
                </c:pt>
                <c:pt idx="7516">
                  <c:v>48.066000000000003</c:v>
                </c:pt>
                <c:pt idx="7517">
                  <c:v>48.066000000000003</c:v>
                </c:pt>
                <c:pt idx="7518">
                  <c:v>48.066000000000003</c:v>
                </c:pt>
                <c:pt idx="7519">
                  <c:v>48.066000000000003</c:v>
                </c:pt>
                <c:pt idx="7520">
                  <c:v>48.066000000000003</c:v>
                </c:pt>
                <c:pt idx="7521">
                  <c:v>48.066000000000003</c:v>
                </c:pt>
                <c:pt idx="7522">
                  <c:v>48.066000000000003</c:v>
                </c:pt>
                <c:pt idx="7523">
                  <c:v>48.067</c:v>
                </c:pt>
                <c:pt idx="7524">
                  <c:v>48.064</c:v>
                </c:pt>
                <c:pt idx="7525">
                  <c:v>48.064999999999998</c:v>
                </c:pt>
                <c:pt idx="7526">
                  <c:v>48.066000000000003</c:v>
                </c:pt>
                <c:pt idx="7527">
                  <c:v>48.064999999999998</c:v>
                </c:pt>
                <c:pt idx="7528">
                  <c:v>48.064999999999998</c:v>
                </c:pt>
                <c:pt idx="7529">
                  <c:v>48.064999999999998</c:v>
                </c:pt>
                <c:pt idx="7530">
                  <c:v>48.064</c:v>
                </c:pt>
                <c:pt idx="7531">
                  <c:v>48.064999999999998</c:v>
                </c:pt>
                <c:pt idx="7532">
                  <c:v>48.064999999999998</c:v>
                </c:pt>
                <c:pt idx="7533">
                  <c:v>48.064999999999998</c:v>
                </c:pt>
                <c:pt idx="7534">
                  <c:v>48.064999999999998</c:v>
                </c:pt>
                <c:pt idx="7535">
                  <c:v>48.064999999999998</c:v>
                </c:pt>
                <c:pt idx="7536">
                  <c:v>48.064999999999998</c:v>
                </c:pt>
                <c:pt idx="7537">
                  <c:v>48.064999999999998</c:v>
                </c:pt>
                <c:pt idx="7538">
                  <c:v>48.064999999999998</c:v>
                </c:pt>
                <c:pt idx="7539">
                  <c:v>48.064999999999998</c:v>
                </c:pt>
                <c:pt idx="7540">
                  <c:v>48.064999999999998</c:v>
                </c:pt>
                <c:pt idx="7541">
                  <c:v>48.064999999999998</c:v>
                </c:pt>
                <c:pt idx="7542">
                  <c:v>48.064</c:v>
                </c:pt>
                <c:pt idx="7543">
                  <c:v>48.064</c:v>
                </c:pt>
                <c:pt idx="7544">
                  <c:v>48.064</c:v>
                </c:pt>
                <c:pt idx="7545">
                  <c:v>48.064</c:v>
                </c:pt>
                <c:pt idx="7546">
                  <c:v>48.064</c:v>
                </c:pt>
                <c:pt idx="7547">
                  <c:v>48.064</c:v>
                </c:pt>
                <c:pt idx="7548">
                  <c:v>48.064</c:v>
                </c:pt>
                <c:pt idx="7549">
                  <c:v>48.064</c:v>
                </c:pt>
                <c:pt idx="7550">
                  <c:v>48.064</c:v>
                </c:pt>
                <c:pt idx="7551">
                  <c:v>48.064</c:v>
                </c:pt>
                <c:pt idx="7552">
                  <c:v>48.064999999999998</c:v>
                </c:pt>
                <c:pt idx="7553">
                  <c:v>48.064</c:v>
                </c:pt>
                <c:pt idx="7554">
                  <c:v>48.064</c:v>
                </c:pt>
                <c:pt idx="7555">
                  <c:v>48.064</c:v>
                </c:pt>
                <c:pt idx="7556">
                  <c:v>48.064</c:v>
                </c:pt>
                <c:pt idx="7557">
                  <c:v>48.064</c:v>
                </c:pt>
                <c:pt idx="7558">
                  <c:v>48.064</c:v>
                </c:pt>
                <c:pt idx="7559">
                  <c:v>48.064</c:v>
                </c:pt>
                <c:pt idx="7560">
                  <c:v>48.064999999999998</c:v>
                </c:pt>
                <c:pt idx="7561">
                  <c:v>48.064</c:v>
                </c:pt>
                <c:pt idx="7562">
                  <c:v>48.064</c:v>
                </c:pt>
                <c:pt idx="7563">
                  <c:v>48.064</c:v>
                </c:pt>
                <c:pt idx="7564">
                  <c:v>48.064</c:v>
                </c:pt>
                <c:pt idx="7565">
                  <c:v>48.064</c:v>
                </c:pt>
                <c:pt idx="7566">
                  <c:v>48.064</c:v>
                </c:pt>
                <c:pt idx="7567">
                  <c:v>48.064</c:v>
                </c:pt>
                <c:pt idx="7568">
                  <c:v>48.064</c:v>
                </c:pt>
                <c:pt idx="7569">
                  <c:v>48.064</c:v>
                </c:pt>
                <c:pt idx="7570">
                  <c:v>48.064</c:v>
                </c:pt>
                <c:pt idx="7571">
                  <c:v>48.064</c:v>
                </c:pt>
                <c:pt idx="7572">
                  <c:v>48.064</c:v>
                </c:pt>
                <c:pt idx="7573">
                  <c:v>48.063000000000002</c:v>
                </c:pt>
                <c:pt idx="7574">
                  <c:v>48.064</c:v>
                </c:pt>
                <c:pt idx="7575">
                  <c:v>48.064</c:v>
                </c:pt>
                <c:pt idx="7576">
                  <c:v>48.063000000000002</c:v>
                </c:pt>
                <c:pt idx="7577">
                  <c:v>48.063000000000002</c:v>
                </c:pt>
                <c:pt idx="7578">
                  <c:v>48.063000000000002</c:v>
                </c:pt>
                <c:pt idx="7579">
                  <c:v>48.063000000000002</c:v>
                </c:pt>
                <c:pt idx="7580">
                  <c:v>48.063000000000002</c:v>
                </c:pt>
                <c:pt idx="7581">
                  <c:v>48.064</c:v>
                </c:pt>
                <c:pt idx="7582">
                  <c:v>48.063000000000002</c:v>
                </c:pt>
                <c:pt idx="7583">
                  <c:v>48.063000000000002</c:v>
                </c:pt>
                <c:pt idx="7584">
                  <c:v>48.063000000000002</c:v>
                </c:pt>
                <c:pt idx="7585">
                  <c:v>48.063000000000002</c:v>
                </c:pt>
                <c:pt idx="7586">
                  <c:v>48.063000000000002</c:v>
                </c:pt>
                <c:pt idx="7587">
                  <c:v>48.063000000000002</c:v>
                </c:pt>
                <c:pt idx="7588">
                  <c:v>48.061999999999998</c:v>
                </c:pt>
                <c:pt idx="7589">
                  <c:v>48.061999999999998</c:v>
                </c:pt>
                <c:pt idx="7590">
                  <c:v>48.061999999999998</c:v>
                </c:pt>
                <c:pt idx="7591">
                  <c:v>48.061999999999998</c:v>
                </c:pt>
                <c:pt idx="7592">
                  <c:v>48.061999999999998</c:v>
                </c:pt>
                <c:pt idx="7593">
                  <c:v>48.063000000000002</c:v>
                </c:pt>
                <c:pt idx="7594">
                  <c:v>48.063000000000002</c:v>
                </c:pt>
                <c:pt idx="7595">
                  <c:v>48.063000000000002</c:v>
                </c:pt>
                <c:pt idx="7596">
                  <c:v>48.063000000000002</c:v>
                </c:pt>
                <c:pt idx="7597">
                  <c:v>48.061999999999998</c:v>
                </c:pt>
                <c:pt idx="7598">
                  <c:v>48.061999999999998</c:v>
                </c:pt>
                <c:pt idx="7599">
                  <c:v>48.061999999999998</c:v>
                </c:pt>
                <c:pt idx="7600">
                  <c:v>48.063000000000002</c:v>
                </c:pt>
                <c:pt idx="7601">
                  <c:v>48.061999999999998</c:v>
                </c:pt>
                <c:pt idx="7602">
                  <c:v>48.06</c:v>
                </c:pt>
                <c:pt idx="7603">
                  <c:v>48.06</c:v>
                </c:pt>
                <c:pt idx="7604">
                  <c:v>48.06</c:v>
                </c:pt>
                <c:pt idx="7605">
                  <c:v>48.06</c:v>
                </c:pt>
                <c:pt idx="7606">
                  <c:v>48.06</c:v>
                </c:pt>
                <c:pt idx="7607">
                  <c:v>48.058999999999997</c:v>
                </c:pt>
                <c:pt idx="7608">
                  <c:v>48.058999999999997</c:v>
                </c:pt>
                <c:pt idx="7609">
                  <c:v>48.058999999999997</c:v>
                </c:pt>
                <c:pt idx="7610">
                  <c:v>48.06</c:v>
                </c:pt>
                <c:pt idx="7611">
                  <c:v>48.058999999999997</c:v>
                </c:pt>
                <c:pt idx="7612">
                  <c:v>48.058999999999997</c:v>
                </c:pt>
                <c:pt idx="7613">
                  <c:v>48.058</c:v>
                </c:pt>
                <c:pt idx="7614">
                  <c:v>48.058</c:v>
                </c:pt>
                <c:pt idx="7615">
                  <c:v>48.058</c:v>
                </c:pt>
                <c:pt idx="7616">
                  <c:v>48.058</c:v>
                </c:pt>
                <c:pt idx="7617">
                  <c:v>48.058999999999997</c:v>
                </c:pt>
                <c:pt idx="7618">
                  <c:v>48.058999999999997</c:v>
                </c:pt>
                <c:pt idx="7619">
                  <c:v>48.058999999999997</c:v>
                </c:pt>
                <c:pt idx="7620">
                  <c:v>48.058</c:v>
                </c:pt>
                <c:pt idx="7621">
                  <c:v>48.058</c:v>
                </c:pt>
                <c:pt idx="7622">
                  <c:v>48.058</c:v>
                </c:pt>
                <c:pt idx="7623">
                  <c:v>48.057000000000002</c:v>
                </c:pt>
                <c:pt idx="7624">
                  <c:v>48.057000000000002</c:v>
                </c:pt>
                <c:pt idx="7625">
                  <c:v>48.057000000000002</c:v>
                </c:pt>
                <c:pt idx="7626">
                  <c:v>48.055999999999997</c:v>
                </c:pt>
                <c:pt idx="7627">
                  <c:v>48.057000000000002</c:v>
                </c:pt>
                <c:pt idx="7628">
                  <c:v>48.055999999999997</c:v>
                </c:pt>
                <c:pt idx="7629">
                  <c:v>48.055999999999997</c:v>
                </c:pt>
                <c:pt idx="7630">
                  <c:v>48.057000000000002</c:v>
                </c:pt>
                <c:pt idx="7631">
                  <c:v>48.057000000000002</c:v>
                </c:pt>
                <c:pt idx="7632">
                  <c:v>48.057000000000002</c:v>
                </c:pt>
                <c:pt idx="7633">
                  <c:v>48.055999999999997</c:v>
                </c:pt>
                <c:pt idx="7634">
                  <c:v>48.057000000000002</c:v>
                </c:pt>
                <c:pt idx="7635">
                  <c:v>48.055</c:v>
                </c:pt>
                <c:pt idx="7636">
                  <c:v>48.055</c:v>
                </c:pt>
                <c:pt idx="7637">
                  <c:v>48.055999999999997</c:v>
                </c:pt>
                <c:pt idx="7638">
                  <c:v>48.055</c:v>
                </c:pt>
                <c:pt idx="7639">
                  <c:v>48.055</c:v>
                </c:pt>
                <c:pt idx="7640">
                  <c:v>48.055</c:v>
                </c:pt>
                <c:pt idx="7641">
                  <c:v>48.052999999999997</c:v>
                </c:pt>
                <c:pt idx="7642">
                  <c:v>48.054000000000002</c:v>
                </c:pt>
                <c:pt idx="7643">
                  <c:v>48.054000000000002</c:v>
                </c:pt>
                <c:pt idx="7644">
                  <c:v>48.054000000000002</c:v>
                </c:pt>
                <c:pt idx="7645">
                  <c:v>48.054000000000002</c:v>
                </c:pt>
                <c:pt idx="7646">
                  <c:v>48.055</c:v>
                </c:pt>
                <c:pt idx="7647">
                  <c:v>48.054000000000002</c:v>
                </c:pt>
                <c:pt idx="7648">
                  <c:v>48.054000000000002</c:v>
                </c:pt>
                <c:pt idx="7649">
                  <c:v>48.054000000000002</c:v>
                </c:pt>
                <c:pt idx="7650">
                  <c:v>48.052</c:v>
                </c:pt>
                <c:pt idx="7651">
                  <c:v>48.051000000000002</c:v>
                </c:pt>
                <c:pt idx="7652">
                  <c:v>48.054000000000002</c:v>
                </c:pt>
                <c:pt idx="7653">
                  <c:v>48.052</c:v>
                </c:pt>
                <c:pt idx="7654">
                  <c:v>48.052999999999997</c:v>
                </c:pt>
                <c:pt idx="7655">
                  <c:v>48.052</c:v>
                </c:pt>
                <c:pt idx="7656">
                  <c:v>48.052999999999997</c:v>
                </c:pt>
                <c:pt idx="7657">
                  <c:v>48.052999999999997</c:v>
                </c:pt>
                <c:pt idx="7658">
                  <c:v>48.052</c:v>
                </c:pt>
                <c:pt idx="7659">
                  <c:v>48.054000000000002</c:v>
                </c:pt>
                <c:pt idx="7660">
                  <c:v>48.048999999999999</c:v>
                </c:pt>
                <c:pt idx="7661">
                  <c:v>48.051000000000002</c:v>
                </c:pt>
                <c:pt idx="7662">
                  <c:v>48.052</c:v>
                </c:pt>
                <c:pt idx="7663">
                  <c:v>48.051000000000002</c:v>
                </c:pt>
                <c:pt idx="7664">
                  <c:v>48.05</c:v>
                </c:pt>
                <c:pt idx="7665">
                  <c:v>48.051000000000002</c:v>
                </c:pt>
                <c:pt idx="7666">
                  <c:v>48.05</c:v>
                </c:pt>
                <c:pt idx="7667">
                  <c:v>48.05</c:v>
                </c:pt>
                <c:pt idx="7668">
                  <c:v>48.048999999999999</c:v>
                </c:pt>
                <c:pt idx="7669">
                  <c:v>48.052</c:v>
                </c:pt>
                <c:pt idx="7670">
                  <c:v>48.05</c:v>
                </c:pt>
                <c:pt idx="7671">
                  <c:v>48.048999999999999</c:v>
                </c:pt>
                <c:pt idx="7672">
                  <c:v>48.05</c:v>
                </c:pt>
                <c:pt idx="7673">
                  <c:v>48.052</c:v>
                </c:pt>
                <c:pt idx="7674">
                  <c:v>48.048000000000002</c:v>
                </c:pt>
                <c:pt idx="7675">
                  <c:v>48.051000000000002</c:v>
                </c:pt>
                <c:pt idx="7676">
                  <c:v>48.048000000000002</c:v>
                </c:pt>
                <c:pt idx="7677">
                  <c:v>48.048999999999999</c:v>
                </c:pt>
                <c:pt idx="7678">
                  <c:v>48.048000000000002</c:v>
                </c:pt>
                <c:pt idx="7679">
                  <c:v>48.051000000000002</c:v>
                </c:pt>
                <c:pt idx="7680">
                  <c:v>48.048000000000002</c:v>
                </c:pt>
                <c:pt idx="7681">
                  <c:v>48.054000000000002</c:v>
                </c:pt>
                <c:pt idx="7682">
                  <c:v>48.048999999999999</c:v>
                </c:pt>
                <c:pt idx="7683">
                  <c:v>48.048000000000002</c:v>
                </c:pt>
                <c:pt idx="7684">
                  <c:v>48.048999999999999</c:v>
                </c:pt>
                <c:pt idx="7685">
                  <c:v>48.051000000000002</c:v>
                </c:pt>
                <c:pt idx="7686">
                  <c:v>48.046999999999997</c:v>
                </c:pt>
                <c:pt idx="7687">
                  <c:v>48.045999999999999</c:v>
                </c:pt>
                <c:pt idx="7688">
                  <c:v>48.045000000000002</c:v>
                </c:pt>
                <c:pt idx="7689">
                  <c:v>48.048999999999999</c:v>
                </c:pt>
                <c:pt idx="7690">
                  <c:v>48.046999999999997</c:v>
                </c:pt>
                <c:pt idx="7691">
                  <c:v>48.048999999999999</c:v>
                </c:pt>
                <c:pt idx="7692">
                  <c:v>48.048999999999999</c:v>
                </c:pt>
                <c:pt idx="7693">
                  <c:v>48.046999999999997</c:v>
                </c:pt>
                <c:pt idx="7694">
                  <c:v>48.048000000000002</c:v>
                </c:pt>
                <c:pt idx="7695">
                  <c:v>48.045000000000002</c:v>
                </c:pt>
                <c:pt idx="7696">
                  <c:v>48.045999999999999</c:v>
                </c:pt>
                <c:pt idx="7697">
                  <c:v>48.05</c:v>
                </c:pt>
                <c:pt idx="7698">
                  <c:v>48.045000000000002</c:v>
                </c:pt>
                <c:pt idx="7699">
                  <c:v>48.048000000000002</c:v>
                </c:pt>
                <c:pt idx="7700">
                  <c:v>48.046999999999997</c:v>
                </c:pt>
                <c:pt idx="7701">
                  <c:v>48.042999999999999</c:v>
                </c:pt>
                <c:pt idx="7702">
                  <c:v>48.039000000000001</c:v>
                </c:pt>
                <c:pt idx="7703">
                  <c:v>48.045000000000002</c:v>
                </c:pt>
                <c:pt idx="7704">
                  <c:v>48.037999999999997</c:v>
                </c:pt>
                <c:pt idx="7705">
                  <c:v>48.046999999999997</c:v>
                </c:pt>
                <c:pt idx="7706">
                  <c:v>48.046999999999997</c:v>
                </c:pt>
                <c:pt idx="7707">
                  <c:v>48.045999999999999</c:v>
                </c:pt>
                <c:pt idx="7708">
                  <c:v>48.045000000000002</c:v>
                </c:pt>
                <c:pt idx="7709">
                  <c:v>48.045000000000002</c:v>
                </c:pt>
                <c:pt idx="7710">
                  <c:v>48.045000000000002</c:v>
                </c:pt>
                <c:pt idx="7711">
                  <c:v>48.045999999999999</c:v>
                </c:pt>
                <c:pt idx="7712">
                  <c:v>48.045000000000002</c:v>
                </c:pt>
                <c:pt idx="7713">
                  <c:v>48.045000000000002</c:v>
                </c:pt>
                <c:pt idx="7714">
                  <c:v>48.045000000000002</c:v>
                </c:pt>
                <c:pt idx="7715">
                  <c:v>48.048000000000002</c:v>
                </c:pt>
                <c:pt idx="7716">
                  <c:v>48.045999999999999</c:v>
                </c:pt>
                <c:pt idx="7717">
                  <c:v>48.045999999999999</c:v>
                </c:pt>
                <c:pt idx="7718">
                  <c:v>48.043999999999997</c:v>
                </c:pt>
                <c:pt idx="7719">
                  <c:v>48.045999999999999</c:v>
                </c:pt>
                <c:pt idx="7720">
                  <c:v>48.042999999999999</c:v>
                </c:pt>
                <c:pt idx="7721">
                  <c:v>48.042999999999999</c:v>
                </c:pt>
                <c:pt idx="7722">
                  <c:v>48.048999999999999</c:v>
                </c:pt>
                <c:pt idx="7723">
                  <c:v>48.05</c:v>
                </c:pt>
                <c:pt idx="7724">
                  <c:v>48.042000000000002</c:v>
                </c:pt>
                <c:pt idx="7725">
                  <c:v>48.046999999999997</c:v>
                </c:pt>
                <c:pt idx="7726">
                  <c:v>48.048999999999999</c:v>
                </c:pt>
                <c:pt idx="7727">
                  <c:v>48.045999999999999</c:v>
                </c:pt>
                <c:pt idx="7728">
                  <c:v>48.043999999999997</c:v>
                </c:pt>
                <c:pt idx="7729">
                  <c:v>48.039000000000001</c:v>
                </c:pt>
                <c:pt idx="7730">
                  <c:v>48.045000000000002</c:v>
                </c:pt>
                <c:pt idx="7731">
                  <c:v>48.043999999999997</c:v>
                </c:pt>
                <c:pt idx="7732">
                  <c:v>48.045000000000002</c:v>
                </c:pt>
                <c:pt idx="7733">
                  <c:v>48.048000000000002</c:v>
                </c:pt>
                <c:pt idx="7734">
                  <c:v>48.045999999999999</c:v>
                </c:pt>
                <c:pt idx="7735">
                  <c:v>48.042999999999999</c:v>
                </c:pt>
                <c:pt idx="7736">
                  <c:v>48.043999999999997</c:v>
                </c:pt>
                <c:pt idx="7737">
                  <c:v>48.042999999999999</c:v>
                </c:pt>
                <c:pt idx="7738">
                  <c:v>48.045000000000002</c:v>
                </c:pt>
                <c:pt idx="7739">
                  <c:v>48.045999999999999</c:v>
                </c:pt>
                <c:pt idx="7740">
                  <c:v>48.043999999999997</c:v>
                </c:pt>
                <c:pt idx="7741">
                  <c:v>48.042999999999999</c:v>
                </c:pt>
                <c:pt idx="7742">
                  <c:v>48.042000000000002</c:v>
                </c:pt>
                <c:pt idx="7743">
                  <c:v>48.042000000000002</c:v>
                </c:pt>
                <c:pt idx="7744">
                  <c:v>48.042000000000002</c:v>
                </c:pt>
                <c:pt idx="7745">
                  <c:v>48.042000000000002</c:v>
                </c:pt>
                <c:pt idx="7746">
                  <c:v>48.045000000000002</c:v>
                </c:pt>
                <c:pt idx="7747">
                  <c:v>48.045000000000002</c:v>
                </c:pt>
                <c:pt idx="7748">
                  <c:v>48.042999999999999</c:v>
                </c:pt>
                <c:pt idx="7749">
                  <c:v>48.033999999999999</c:v>
                </c:pt>
                <c:pt idx="7750">
                  <c:v>48.043999999999997</c:v>
                </c:pt>
                <c:pt idx="7751">
                  <c:v>48.042000000000002</c:v>
                </c:pt>
                <c:pt idx="7752">
                  <c:v>48.033000000000001</c:v>
                </c:pt>
                <c:pt idx="7753">
                  <c:v>48.042999999999999</c:v>
                </c:pt>
                <c:pt idx="7754">
                  <c:v>48.042000000000002</c:v>
                </c:pt>
                <c:pt idx="7755">
                  <c:v>48.042000000000002</c:v>
                </c:pt>
                <c:pt idx="7756">
                  <c:v>48.045000000000002</c:v>
                </c:pt>
                <c:pt idx="7757">
                  <c:v>48.040999999999997</c:v>
                </c:pt>
                <c:pt idx="7758">
                  <c:v>48.048999999999999</c:v>
                </c:pt>
                <c:pt idx="7759">
                  <c:v>48.045000000000002</c:v>
                </c:pt>
                <c:pt idx="7760">
                  <c:v>48.043999999999997</c:v>
                </c:pt>
                <c:pt idx="7761">
                  <c:v>48.040999999999997</c:v>
                </c:pt>
                <c:pt idx="7762">
                  <c:v>48.046999999999997</c:v>
                </c:pt>
                <c:pt idx="7763">
                  <c:v>48.040999999999997</c:v>
                </c:pt>
                <c:pt idx="7764">
                  <c:v>48.042000000000002</c:v>
                </c:pt>
                <c:pt idx="7765">
                  <c:v>48.040999999999997</c:v>
                </c:pt>
                <c:pt idx="7766">
                  <c:v>48.04</c:v>
                </c:pt>
                <c:pt idx="7767">
                  <c:v>48.04</c:v>
                </c:pt>
                <c:pt idx="7768">
                  <c:v>48.040999999999997</c:v>
                </c:pt>
                <c:pt idx="7769">
                  <c:v>48.039000000000001</c:v>
                </c:pt>
                <c:pt idx="7770">
                  <c:v>48.039000000000001</c:v>
                </c:pt>
                <c:pt idx="7771">
                  <c:v>48.04</c:v>
                </c:pt>
                <c:pt idx="7772">
                  <c:v>48.040999999999997</c:v>
                </c:pt>
                <c:pt idx="7773">
                  <c:v>48.037999999999997</c:v>
                </c:pt>
                <c:pt idx="7774">
                  <c:v>48.037999999999997</c:v>
                </c:pt>
                <c:pt idx="7775">
                  <c:v>48.040999999999997</c:v>
                </c:pt>
                <c:pt idx="7776">
                  <c:v>48.037999999999997</c:v>
                </c:pt>
                <c:pt idx="7777">
                  <c:v>48.042000000000002</c:v>
                </c:pt>
                <c:pt idx="7778">
                  <c:v>48.039000000000001</c:v>
                </c:pt>
                <c:pt idx="7779">
                  <c:v>48.042000000000002</c:v>
                </c:pt>
                <c:pt idx="7780">
                  <c:v>48.04</c:v>
                </c:pt>
                <c:pt idx="7781">
                  <c:v>48.040999999999997</c:v>
                </c:pt>
                <c:pt idx="7782">
                  <c:v>48.036999999999999</c:v>
                </c:pt>
                <c:pt idx="7783">
                  <c:v>48.036000000000001</c:v>
                </c:pt>
                <c:pt idx="7784">
                  <c:v>48.039000000000001</c:v>
                </c:pt>
                <c:pt idx="7785">
                  <c:v>48.042000000000002</c:v>
                </c:pt>
                <c:pt idx="7786">
                  <c:v>48.040999999999997</c:v>
                </c:pt>
                <c:pt idx="7787">
                  <c:v>48.034999999999997</c:v>
                </c:pt>
                <c:pt idx="7788">
                  <c:v>48.033000000000001</c:v>
                </c:pt>
                <c:pt idx="7789">
                  <c:v>48.04</c:v>
                </c:pt>
                <c:pt idx="7790">
                  <c:v>48.033999999999999</c:v>
                </c:pt>
                <c:pt idx="7791">
                  <c:v>48.036999999999999</c:v>
                </c:pt>
                <c:pt idx="7792">
                  <c:v>48.036000000000001</c:v>
                </c:pt>
                <c:pt idx="7793">
                  <c:v>48.033999999999999</c:v>
                </c:pt>
                <c:pt idx="7794">
                  <c:v>48.024999999999999</c:v>
                </c:pt>
                <c:pt idx="7795">
                  <c:v>48.036000000000001</c:v>
                </c:pt>
                <c:pt idx="7796">
                  <c:v>48.034999999999997</c:v>
                </c:pt>
                <c:pt idx="7797">
                  <c:v>48.037999999999997</c:v>
                </c:pt>
                <c:pt idx="7798">
                  <c:v>48.036999999999999</c:v>
                </c:pt>
                <c:pt idx="7799">
                  <c:v>48.037999999999997</c:v>
                </c:pt>
                <c:pt idx="7800">
                  <c:v>48.034999999999997</c:v>
                </c:pt>
                <c:pt idx="7801">
                  <c:v>48.029000000000003</c:v>
                </c:pt>
                <c:pt idx="7802">
                  <c:v>48.034999999999997</c:v>
                </c:pt>
                <c:pt idx="7803">
                  <c:v>48.033999999999999</c:v>
                </c:pt>
                <c:pt idx="7804">
                  <c:v>48.030999999999999</c:v>
                </c:pt>
                <c:pt idx="7805">
                  <c:v>48.030999999999999</c:v>
                </c:pt>
                <c:pt idx="7806">
                  <c:v>48.033000000000001</c:v>
                </c:pt>
                <c:pt idx="7807">
                  <c:v>48.036000000000001</c:v>
                </c:pt>
                <c:pt idx="7808">
                  <c:v>48.030999999999999</c:v>
                </c:pt>
                <c:pt idx="7809">
                  <c:v>48.031999999999996</c:v>
                </c:pt>
                <c:pt idx="7810">
                  <c:v>48.033999999999999</c:v>
                </c:pt>
                <c:pt idx="7811">
                  <c:v>48.036000000000001</c:v>
                </c:pt>
                <c:pt idx="7812">
                  <c:v>48.027999999999999</c:v>
                </c:pt>
                <c:pt idx="7813">
                  <c:v>48.027999999999999</c:v>
                </c:pt>
                <c:pt idx="7814">
                  <c:v>48.030999999999999</c:v>
                </c:pt>
                <c:pt idx="7815">
                  <c:v>48.031999999999996</c:v>
                </c:pt>
                <c:pt idx="7816">
                  <c:v>48.030999999999999</c:v>
                </c:pt>
                <c:pt idx="7817">
                  <c:v>48.027999999999999</c:v>
                </c:pt>
                <c:pt idx="7818">
                  <c:v>48.031999999999996</c:v>
                </c:pt>
                <c:pt idx="7819">
                  <c:v>48.027999999999999</c:v>
                </c:pt>
                <c:pt idx="7820">
                  <c:v>48.031999999999996</c:v>
                </c:pt>
                <c:pt idx="7821">
                  <c:v>48.03</c:v>
                </c:pt>
                <c:pt idx="7822">
                  <c:v>48.029000000000003</c:v>
                </c:pt>
                <c:pt idx="7823">
                  <c:v>48.029000000000003</c:v>
                </c:pt>
                <c:pt idx="7824">
                  <c:v>48.027000000000001</c:v>
                </c:pt>
                <c:pt idx="7825">
                  <c:v>48.029000000000003</c:v>
                </c:pt>
                <c:pt idx="7826">
                  <c:v>48.029000000000003</c:v>
                </c:pt>
                <c:pt idx="7827">
                  <c:v>48.03</c:v>
                </c:pt>
                <c:pt idx="7828">
                  <c:v>48.027000000000001</c:v>
                </c:pt>
                <c:pt idx="7829">
                  <c:v>48.024999999999999</c:v>
                </c:pt>
                <c:pt idx="7830">
                  <c:v>48.023000000000003</c:v>
                </c:pt>
                <c:pt idx="7831">
                  <c:v>48.024999999999999</c:v>
                </c:pt>
                <c:pt idx="7832">
                  <c:v>48.031999999999996</c:v>
                </c:pt>
                <c:pt idx="7833">
                  <c:v>48.031999999999996</c:v>
                </c:pt>
                <c:pt idx="7834">
                  <c:v>48.02</c:v>
                </c:pt>
                <c:pt idx="7835">
                  <c:v>48.026000000000003</c:v>
                </c:pt>
                <c:pt idx="7836">
                  <c:v>48.024999999999999</c:v>
                </c:pt>
                <c:pt idx="7837">
                  <c:v>48.024999999999999</c:v>
                </c:pt>
                <c:pt idx="7838">
                  <c:v>48.024999999999999</c:v>
                </c:pt>
                <c:pt idx="7839">
                  <c:v>48.027999999999999</c:v>
                </c:pt>
                <c:pt idx="7840">
                  <c:v>48.021999999999998</c:v>
                </c:pt>
                <c:pt idx="7841">
                  <c:v>48.026000000000003</c:v>
                </c:pt>
                <c:pt idx="7842">
                  <c:v>48.023000000000003</c:v>
                </c:pt>
                <c:pt idx="7843">
                  <c:v>48.027999999999999</c:v>
                </c:pt>
                <c:pt idx="7844">
                  <c:v>48.024999999999999</c:v>
                </c:pt>
                <c:pt idx="7845">
                  <c:v>48.024999999999999</c:v>
                </c:pt>
                <c:pt idx="7846">
                  <c:v>48.024000000000001</c:v>
                </c:pt>
                <c:pt idx="7847">
                  <c:v>48.023000000000003</c:v>
                </c:pt>
                <c:pt idx="7848">
                  <c:v>48.027000000000001</c:v>
                </c:pt>
                <c:pt idx="7849">
                  <c:v>48.024999999999999</c:v>
                </c:pt>
                <c:pt idx="7850">
                  <c:v>48.026000000000003</c:v>
                </c:pt>
                <c:pt idx="7851">
                  <c:v>48.027999999999999</c:v>
                </c:pt>
                <c:pt idx="7852">
                  <c:v>48.021999999999998</c:v>
                </c:pt>
                <c:pt idx="7853">
                  <c:v>48.027000000000001</c:v>
                </c:pt>
                <c:pt idx="7854">
                  <c:v>48.021999999999998</c:v>
                </c:pt>
                <c:pt idx="7855">
                  <c:v>48.023000000000003</c:v>
                </c:pt>
                <c:pt idx="7856">
                  <c:v>48.021999999999998</c:v>
                </c:pt>
                <c:pt idx="7857">
                  <c:v>48.026000000000003</c:v>
                </c:pt>
                <c:pt idx="7858">
                  <c:v>48.026000000000003</c:v>
                </c:pt>
                <c:pt idx="7859">
                  <c:v>48.027000000000001</c:v>
                </c:pt>
                <c:pt idx="7860">
                  <c:v>48.02</c:v>
                </c:pt>
                <c:pt idx="7861">
                  <c:v>48.015000000000001</c:v>
                </c:pt>
                <c:pt idx="7862">
                  <c:v>48.021999999999998</c:v>
                </c:pt>
                <c:pt idx="7863">
                  <c:v>48.018000000000001</c:v>
                </c:pt>
                <c:pt idx="7864">
                  <c:v>48.02</c:v>
                </c:pt>
                <c:pt idx="7865">
                  <c:v>48.02</c:v>
                </c:pt>
                <c:pt idx="7866">
                  <c:v>48.018999999999998</c:v>
                </c:pt>
                <c:pt idx="7867">
                  <c:v>48.018000000000001</c:v>
                </c:pt>
                <c:pt idx="7868">
                  <c:v>48.018999999999998</c:v>
                </c:pt>
                <c:pt idx="7869">
                  <c:v>48.02</c:v>
                </c:pt>
                <c:pt idx="7870">
                  <c:v>48.015000000000001</c:v>
                </c:pt>
                <c:pt idx="7871">
                  <c:v>48.015000000000001</c:v>
                </c:pt>
                <c:pt idx="7872">
                  <c:v>48.018000000000001</c:v>
                </c:pt>
                <c:pt idx="7873">
                  <c:v>48.015999999999998</c:v>
                </c:pt>
                <c:pt idx="7874">
                  <c:v>48.008000000000003</c:v>
                </c:pt>
                <c:pt idx="7875">
                  <c:v>48.009</c:v>
                </c:pt>
                <c:pt idx="7876">
                  <c:v>48.014000000000003</c:v>
                </c:pt>
                <c:pt idx="7877">
                  <c:v>48.012</c:v>
                </c:pt>
                <c:pt idx="7878">
                  <c:v>48.017000000000003</c:v>
                </c:pt>
                <c:pt idx="7879">
                  <c:v>48.009</c:v>
                </c:pt>
                <c:pt idx="7880">
                  <c:v>48.01</c:v>
                </c:pt>
                <c:pt idx="7881">
                  <c:v>48.009</c:v>
                </c:pt>
                <c:pt idx="7882">
                  <c:v>48.003999999999998</c:v>
                </c:pt>
                <c:pt idx="7883">
                  <c:v>48.006</c:v>
                </c:pt>
                <c:pt idx="7884">
                  <c:v>48.009</c:v>
                </c:pt>
                <c:pt idx="7885">
                  <c:v>48.006</c:v>
                </c:pt>
                <c:pt idx="7886">
                  <c:v>48.005000000000003</c:v>
                </c:pt>
                <c:pt idx="7887">
                  <c:v>48.008000000000003</c:v>
                </c:pt>
                <c:pt idx="7888">
                  <c:v>48.006999999999998</c:v>
                </c:pt>
                <c:pt idx="7889">
                  <c:v>48.008000000000003</c:v>
                </c:pt>
                <c:pt idx="7890">
                  <c:v>48.006</c:v>
                </c:pt>
                <c:pt idx="7891">
                  <c:v>48.011000000000003</c:v>
                </c:pt>
                <c:pt idx="7892">
                  <c:v>48.008000000000003</c:v>
                </c:pt>
                <c:pt idx="7893">
                  <c:v>48.006999999999998</c:v>
                </c:pt>
                <c:pt idx="7894">
                  <c:v>48.006999999999998</c:v>
                </c:pt>
                <c:pt idx="7895">
                  <c:v>48.003999999999998</c:v>
                </c:pt>
                <c:pt idx="7896">
                  <c:v>48.005000000000003</c:v>
                </c:pt>
                <c:pt idx="7897">
                  <c:v>48.002000000000002</c:v>
                </c:pt>
                <c:pt idx="7898">
                  <c:v>48.002000000000002</c:v>
                </c:pt>
                <c:pt idx="7899">
                  <c:v>48.002000000000002</c:v>
                </c:pt>
                <c:pt idx="7900">
                  <c:v>48.003</c:v>
                </c:pt>
                <c:pt idx="7901">
                  <c:v>48</c:v>
                </c:pt>
                <c:pt idx="7902">
                  <c:v>48.011000000000003</c:v>
                </c:pt>
                <c:pt idx="7903">
                  <c:v>48.003</c:v>
                </c:pt>
                <c:pt idx="7904">
                  <c:v>48.003</c:v>
                </c:pt>
                <c:pt idx="7905">
                  <c:v>47.997</c:v>
                </c:pt>
                <c:pt idx="7906">
                  <c:v>48</c:v>
                </c:pt>
                <c:pt idx="7907">
                  <c:v>48.003999999999998</c:v>
                </c:pt>
                <c:pt idx="7908">
                  <c:v>47.999000000000002</c:v>
                </c:pt>
                <c:pt idx="7909">
                  <c:v>48.003999999999998</c:v>
                </c:pt>
                <c:pt idx="7910">
                  <c:v>48.003999999999998</c:v>
                </c:pt>
                <c:pt idx="7911">
                  <c:v>48.000999999999998</c:v>
                </c:pt>
                <c:pt idx="7912">
                  <c:v>48.003</c:v>
                </c:pt>
                <c:pt idx="7913">
                  <c:v>47.999000000000002</c:v>
                </c:pt>
                <c:pt idx="7914">
                  <c:v>47.988</c:v>
                </c:pt>
                <c:pt idx="7915">
                  <c:v>47.993000000000002</c:v>
                </c:pt>
                <c:pt idx="7916">
                  <c:v>47.994999999999997</c:v>
                </c:pt>
                <c:pt idx="7917">
                  <c:v>47.996000000000002</c:v>
                </c:pt>
                <c:pt idx="7918">
                  <c:v>47.996000000000002</c:v>
                </c:pt>
                <c:pt idx="7919">
                  <c:v>47.999000000000002</c:v>
                </c:pt>
                <c:pt idx="7920">
                  <c:v>47.991</c:v>
                </c:pt>
                <c:pt idx="7921">
                  <c:v>48</c:v>
                </c:pt>
                <c:pt idx="7922">
                  <c:v>47.993000000000002</c:v>
                </c:pt>
                <c:pt idx="7923">
                  <c:v>47.991</c:v>
                </c:pt>
                <c:pt idx="7924">
                  <c:v>47.988</c:v>
                </c:pt>
                <c:pt idx="7925">
                  <c:v>47.999000000000002</c:v>
                </c:pt>
                <c:pt idx="7926">
                  <c:v>47.991</c:v>
                </c:pt>
                <c:pt idx="7927">
                  <c:v>47.999000000000002</c:v>
                </c:pt>
                <c:pt idx="7928">
                  <c:v>47.997999999999998</c:v>
                </c:pt>
                <c:pt idx="7929">
                  <c:v>47.996000000000002</c:v>
                </c:pt>
                <c:pt idx="7930">
                  <c:v>47.991</c:v>
                </c:pt>
                <c:pt idx="7931">
                  <c:v>47.994999999999997</c:v>
                </c:pt>
                <c:pt idx="7932">
                  <c:v>47.994</c:v>
                </c:pt>
                <c:pt idx="7933">
                  <c:v>47.984000000000002</c:v>
                </c:pt>
                <c:pt idx="7934">
                  <c:v>47.991</c:v>
                </c:pt>
                <c:pt idx="7935">
                  <c:v>47.991</c:v>
                </c:pt>
                <c:pt idx="7936">
                  <c:v>47.994999999999997</c:v>
                </c:pt>
                <c:pt idx="7937">
                  <c:v>48.003999999999998</c:v>
                </c:pt>
                <c:pt idx="7938">
                  <c:v>47.991</c:v>
                </c:pt>
                <c:pt idx="7939">
                  <c:v>47.997</c:v>
                </c:pt>
                <c:pt idx="7940">
                  <c:v>47.991999999999997</c:v>
                </c:pt>
                <c:pt idx="7941">
                  <c:v>47.99</c:v>
                </c:pt>
                <c:pt idx="7942">
                  <c:v>47.99</c:v>
                </c:pt>
                <c:pt idx="7943">
                  <c:v>47.99</c:v>
                </c:pt>
                <c:pt idx="7944">
                  <c:v>47.98</c:v>
                </c:pt>
                <c:pt idx="7945">
                  <c:v>47.972000000000001</c:v>
                </c:pt>
                <c:pt idx="7946">
                  <c:v>47.988</c:v>
                </c:pt>
                <c:pt idx="7947">
                  <c:v>47.987000000000002</c:v>
                </c:pt>
                <c:pt idx="7948">
                  <c:v>47.988</c:v>
                </c:pt>
                <c:pt idx="7949">
                  <c:v>47.987000000000002</c:v>
                </c:pt>
                <c:pt idx="7950">
                  <c:v>47.987000000000002</c:v>
                </c:pt>
                <c:pt idx="7951">
                  <c:v>47.984000000000002</c:v>
                </c:pt>
                <c:pt idx="7952">
                  <c:v>47.984999999999999</c:v>
                </c:pt>
                <c:pt idx="7953">
                  <c:v>47.981000000000002</c:v>
                </c:pt>
                <c:pt idx="7954">
                  <c:v>47.988</c:v>
                </c:pt>
                <c:pt idx="7955">
                  <c:v>47.987000000000002</c:v>
                </c:pt>
                <c:pt idx="7956">
                  <c:v>47.993000000000002</c:v>
                </c:pt>
                <c:pt idx="7957">
                  <c:v>47.984999999999999</c:v>
                </c:pt>
                <c:pt idx="7958">
                  <c:v>47.984000000000002</c:v>
                </c:pt>
                <c:pt idx="7959">
                  <c:v>47.985999999999997</c:v>
                </c:pt>
                <c:pt idx="7960">
                  <c:v>47.984999999999999</c:v>
                </c:pt>
                <c:pt idx="7961">
                  <c:v>47.99</c:v>
                </c:pt>
                <c:pt idx="7962">
                  <c:v>47.985999999999997</c:v>
                </c:pt>
                <c:pt idx="7963">
                  <c:v>47.981000000000002</c:v>
                </c:pt>
                <c:pt idx="7964">
                  <c:v>47.98</c:v>
                </c:pt>
                <c:pt idx="7965">
                  <c:v>47.984999999999999</c:v>
                </c:pt>
                <c:pt idx="7966">
                  <c:v>47.984000000000002</c:v>
                </c:pt>
                <c:pt idx="7967">
                  <c:v>47.978999999999999</c:v>
                </c:pt>
                <c:pt idx="7968">
                  <c:v>47.982999999999997</c:v>
                </c:pt>
                <c:pt idx="7969">
                  <c:v>47.981000000000002</c:v>
                </c:pt>
                <c:pt idx="7970">
                  <c:v>47.975999999999999</c:v>
                </c:pt>
                <c:pt idx="7971">
                  <c:v>47.981000000000002</c:v>
                </c:pt>
                <c:pt idx="7972">
                  <c:v>47.98</c:v>
                </c:pt>
                <c:pt idx="7973">
                  <c:v>47.978000000000002</c:v>
                </c:pt>
                <c:pt idx="7974">
                  <c:v>47.975999999999999</c:v>
                </c:pt>
                <c:pt idx="7975">
                  <c:v>47.972999999999999</c:v>
                </c:pt>
                <c:pt idx="7976">
                  <c:v>47.975000000000001</c:v>
                </c:pt>
                <c:pt idx="7977">
                  <c:v>47.978000000000002</c:v>
                </c:pt>
                <c:pt idx="7978">
                  <c:v>47.972999999999999</c:v>
                </c:pt>
                <c:pt idx="7979">
                  <c:v>47.975999999999999</c:v>
                </c:pt>
                <c:pt idx="7980">
                  <c:v>47.978000000000002</c:v>
                </c:pt>
                <c:pt idx="7981">
                  <c:v>47.978999999999999</c:v>
                </c:pt>
                <c:pt idx="7982">
                  <c:v>47.975000000000001</c:v>
                </c:pt>
                <c:pt idx="7983">
                  <c:v>47.975999999999999</c:v>
                </c:pt>
                <c:pt idx="7984">
                  <c:v>47.970999999999997</c:v>
                </c:pt>
                <c:pt idx="7985">
                  <c:v>47.975999999999999</c:v>
                </c:pt>
                <c:pt idx="7986">
                  <c:v>47.973999999999997</c:v>
                </c:pt>
                <c:pt idx="7987">
                  <c:v>47.970999999999997</c:v>
                </c:pt>
                <c:pt idx="7988">
                  <c:v>47.972000000000001</c:v>
                </c:pt>
                <c:pt idx="7989">
                  <c:v>47.975999999999999</c:v>
                </c:pt>
                <c:pt idx="7990">
                  <c:v>47.970999999999997</c:v>
                </c:pt>
                <c:pt idx="7991">
                  <c:v>47.97</c:v>
                </c:pt>
                <c:pt idx="7992">
                  <c:v>47.969000000000001</c:v>
                </c:pt>
                <c:pt idx="7993">
                  <c:v>47.972000000000001</c:v>
                </c:pt>
                <c:pt idx="7994">
                  <c:v>47.954999999999998</c:v>
                </c:pt>
                <c:pt idx="7995">
                  <c:v>47.970999999999997</c:v>
                </c:pt>
                <c:pt idx="7996">
                  <c:v>47.975000000000001</c:v>
                </c:pt>
                <c:pt idx="7997">
                  <c:v>47.972999999999999</c:v>
                </c:pt>
                <c:pt idx="7998">
                  <c:v>47.966999999999999</c:v>
                </c:pt>
                <c:pt idx="7999">
                  <c:v>47.966999999999999</c:v>
                </c:pt>
                <c:pt idx="8000">
                  <c:v>47.965000000000003</c:v>
                </c:pt>
                <c:pt idx="8001">
                  <c:v>47.970999999999997</c:v>
                </c:pt>
                <c:pt idx="8002">
                  <c:v>47.960999999999999</c:v>
                </c:pt>
                <c:pt idx="8003">
                  <c:v>47.975000000000001</c:v>
                </c:pt>
                <c:pt idx="8004">
                  <c:v>47.966999999999999</c:v>
                </c:pt>
                <c:pt idx="8005">
                  <c:v>47.966000000000001</c:v>
                </c:pt>
                <c:pt idx="8006">
                  <c:v>47.969000000000001</c:v>
                </c:pt>
                <c:pt idx="8007">
                  <c:v>47.96</c:v>
                </c:pt>
                <c:pt idx="8008">
                  <c:v>47.956000000000003</c:v>
                </c:pt>
                <c:pt idx="8009">
                  <c:v>47.968000000000004</c:v>
                </c:pt>
                <c:pt idx="8010">
                  <c:v>47.959000000000003</c:v>
                </c:pt>
                <c:pt idx="8011">
                  <c:v>47.968000000000004</c:v>
                </c:pt>
                <c:pt idx="8012">
                  <c:v>47.965000000000003</c:v>
                </c:pt>
                <c:pt idx="8013">
                  <c:v>47.963000000000001</c:v>
                </c:pt>
                <c:pt idx="8014">
                  <c:v>47.966999999999999</c:v>
                </c:pt>
                <c:pt idx="8015">
                  <c:v>47.957999999999998</c:v>
                </c:pt>
                <c:pt idx="8016">
                  <c:v>47.954999999999998</c:v>
                </c:pt>
                <c:pt idx="8017">
                  <c:v>47.960999999999999</c:v>
                </c:pt>
                <c:pt idx="8018">
                  <c:v>47.948999999999998</c:v>
                </c:pt>
                <c:pt idx="8019">
                  <c:v>47.963000000000001</c:v>
                </c:pt>
                <c:pt idx="8020">
                  <c:v>47.963000000000001</c:v>
                </c:pt>
                <c:pt idx="8021">
                  <c:v>47.959000000000003</c:v>
                </c:pt>
                <c:pt idx="8022">
                  <c:v>47.957999999999998</c:v>
                </c:pt>
                <c:pt idx="8023">
                  <c:v>47.960999999999999</c:v>
                </c:pt>
                <c:pt idx="8024">
                  <c:v>47.970999999999997</c:v>
                </c:pt>
                <c:pt idx="8025">
                  <c:v>47.956000000000003</c:v>
                </c:pt>
                <c:pt idx="8026">
                  <c:v>47.957999999999998</c:v>
                </c:pt>
                <c:pt idx="8027">
                  <c:v>47.957000000000001</c:v>
                </c:pt>
                <c:pt idx="8028">
                  <c:v>47.95</c:v>
                </c:pt>
                <c:pt idx="8029">
                  <c:v>47.951999999999998</c:v>
                </c:pt>
                <c:pt idx="8030">
                  <c:v>47.957999999999998</c:v>
                </c:pt>
                <c:pt idx="8031">
                  <c:v>47.957000000000001</c:v>
                </c:pt>
                <c:pt idx="8032">
                  <c:v>47.959000000000003</c:v>
                </c:pt>
                <c:pt idx="8033">
                  <c:v>47.953000000000003</c:v>
                </c:pt>
                <c:pt idx="8034">
                  <c:v>47.954999999999998</c:v>
                </c:pt>
                <c:pt idx="8035">
                  <c:v>47.947000000000003</c:v>
                </c:pt>
                <c:pt idx="8036">
                  <c:v>47.954999999999998</c:v>
                </c:pt>
                <c:pt idx="8037">
                  <c:v>47.948</c:v>
                </c:pt>
                <c:pt idx="8038">
                  <c:v>47.945</c:v>
                </c:pt>
                <c:pt idx="8039">
                  <c:v>47.959000000000003</c:v>
                </c:pt>
                <c:pt idx="8040">
                  <c:v>47.942999999999998</c:v>
                </c:pt>
                <c:pt idx="8041">
                  <c:v>47.95</c:v>
                </c:pt>
                <c:pt idx="8042">
                  <c:v>47.948</c:v>
                </c:pt>
                <c:pt idx="8043">
                  <c:v>47.936</c:v>
                </c:pt>
                <c:pt idx="8044">
                  <c:v>47.951999999999998</c:v>
                </c:pt>
                <c:pt idx="8045">
                  <c:v>47.951999999999998</c:v>
                </c:pt>
                <c:pt idx="8046">
                  <c:v>47.945</c:v>
                </c:pt>
                <c:pt idx="8047">
                  <c:v>47.945999999999998</c:v>
                </c:pt>
                <c:pt idx="8048">
                  <c:v>47.947000000000003</c:v>
                </c:pt>
                <c:pt idx="8049">
                  <c:v>47.941000000000003</c:v>
                </c:pt>
                <c:pt idx="8050">
                  <c:v>47.963999999999999</c:v>
                </c:pt>
                <c:pt idx="8051">
                  <c:v>47.941000000000003</c:v>
                </c:pt>
                <c:pt idx="8052">
                  <c:v>47.947000000000003</c:v>
                </c:pt>
                <c:pt idx="8053">
                  <c:v>47.941000000000003</c:v>
                </c:pt>
                <c:pt idx="8054">
                  <c:v>47.933999999999997</c:v>
                </c:pt>
                <c:pt idx="8055">
                  <c:v>47.939</c:v>
                </c:pt>
                <c:pt idx="8056">
                  <c:v>47.94</c:v>
                </c:pt>
                <c:pt idx="8057">
                  <c:v>47.941000000000003</c:v>
                </c:pt>
                <c:pt idx="8058">
                  <c:v>47.94</c:v>
                </c:pt>
                <c:pt idx="8059">
                  <c:v>47.929000000000002</c:v>
                </c:pt>
                <c:pt idx="8060">
                  <c:v>47.942</c:v>
                </c:pt>
                <c:pt idx="8061">
                  <c:v>47.944000000000003</c:v>
                </c:pt>
                <c:pt idx="8062">
                  <c:v>47.945</c:v>
                </c:pt>
                <c:pt idx="8063">
                  <c:v>47.95</c:v>
                </c:pt>
                <c:pt idx="8064">
                  <c:v>47.942</c:v>
                </c:pt>
                <c:pt idx="8065">
                  <c:v>47.941000000000003</c:v>
                </c:pt>
                <c:pt idx="8066">
                  <c:v>47.914999999999999</c:v>
                </c:pt>
                <c:pt idx="8067">
                  <c:v>47.933999999999997</c:v>
                </c:pt>
                <c:pt idx="8068">
                  <c:v>47.926000000000002</c:v>
                </c:pt>
                <c:pt idx="8069">
                  <c:v>47.942999999999998</c:v>
                </c:pt>
                <c:pt idx="8070">
                  <c:v>47.929000000000002</c:v>
                </c:pt>
                <c:pt idx="8071">
                  <c:v>47.932000000000002</c:v>
                </c:pt>
                <c:pt idx="8072">
                  <c:v>47.932000000000002</c:v>
                </c:pt>
                <c:pt idx="8073">
                  <c:v>47.921999999999997</c:v>
                </c:pt>
                <c:pt idx="8074">
                  <c:v>47.933999999999997</c:v>
                </c:pt>
                <c:pt idx="8075">
                  <c:v>47.929000000000002</c:v>
                </c:pt>
                <c:pt idx="8076">
                  <c:v>47.930999999999997</c:v>
                </c:pt>
                <c:pt idx="8077">
                  <c:v>47.935000000000002</c:v>
                </c:pt>
                <c:pt idx="8078">
                  <c:v>47.926000000000002</c:v>
                </c:pt>
                <c:pt idx="8079">
                  <c:v>47.935000000000002</c:v>
                </c:pt>
                <c:pt idx="8080">
                  <c:v>47.933</c:v>
                </c:pt>
                <c:pt idx="8081">
                  <c:v>47.935000000000002</c:v>
                </c:pt>
                <c:pt idx="8082">
                  <c:v>47.935000000000002</c:v>
                </c:pt>
                <c:pt idx="8083">
                  <c:v>47.899000000000001</c:v>
                </c:pt>
                <c:pt idx="8084">
                  <c:v>47.932000000000002</c:v>
                </c:pt>
                <c:pt idx="8085">
                  <c:v>47.927999999999997</c:v>
                </c:pt>
                <c:pt idx="8086">
                  <c:v>47.908999999999999</c:v>
                </c:pt>
                <c:pt idx="8087">
                  <c:v>47.935000000000002</c:v>
                </c:pt>
                <c:pt idx="8088">
                  <c:v>47.918999999999997</c:v>
                </c:pt>
                <c:pt idx="8089">
                  <c:v>47.920999999999999</c:v>
                </c:pt>
                <c:pt idx="8090">
                  <c:v>47.92</c:v>
                </c:pt>
                <c:pt idx="8091">
                  <c:v>47.915999999999997</c:v>
                </c:pt>
                <c:pt idx="8092">
                  <c:v>47.923000000000002</c:v>
                </c:pt>
                <c:pt idx="8093">
                  <c:v>47.933999999999997</c:v>
                </c:pt>
                <c:pt idx="8094">
                  <c:v>47.920999999999999</c:v>
                </c:pt>
                <c:pt idx="8095">
                  <c:v>47.92</c:v>
                </c:pt>
                <c:pt idx="8096">
                  <c:v>47.917999999999999</c:v>
                </c:pt>
                <c:pt idx="8097">
                  <c:v>47.920999999999999</c:v>
                </c:pt>
                <c:pt idx="8098">
                  <c:v>47.923999999999999</c:v>
                </c:pt>
                <c:pt idx="8099">
                  <c:v>47.941000000000003</c:v>
                </c:pt>
                <c:pt idx="8100">
                  <c:v>47.927</c:v>
                </c:pt>
                <c:pt idx="8101">
                  <c:v>47.920999999999999</c:v>
                </c:pt>
                <c:pt idx="8102">
                  <c:v>47.936</c:v>
                </c:pt>
                <c:pt idx="8103">
                  <c:v>47.926000000000002</c:v>
                </c:pt>
                <c:pt idx="8104">
                  <c:v>47.912999999999997</c:v>
                </c:pt>
                <c:pt idx="8105">
                  <c:v>47.914000000000001</c:v>
                </c:pt>
                <c:pt idx="8106">
                  <c:v>47.911000000000001</c:v>
                </c:pt>
                <c:pt idx="8107">
                  <c:v>47.904000000000003</c:v>
                </c:pt>
                <c:pt idx="8108">
                  <c:v>47.914999999999999</c:v>
                </c:pt>
                <c:pt idx="8109">
                  <c:v>47.927</c:v>
                </c:pt>
                <c:pt idx="8110">
                  <c:v>47.91</c:v>
                </c:pt>
                <c:pt idx="8111">
                  <c:v>47.923999999999999</c:v>
                </c:pt>
                <c:pt idx="8112">
                  <c:v>47.915999999999997</c:v>
                </c:pt>
                <c:pt idx="8113">
                  <c:v>47.911000000000001</c:v>
                </c:pt>
                <c:pt idx="8114">
                  <c:v>47.905999999999999</c:v>
                </c:pt>
                <c:pt idx="8115">
                  <c:v>47.917000000000002</c:v>
                </c:pt>
                <c:pt idx="8116">
                  <c:v>47.895000000000003</c:v>
                </c:pt>
                <c:pt idx="8117">
                  <c:v>47.914000000000001</c:v>
                </c:pt>
                <c:pt idx="8118">
                  <c:v>47.911999999999999</c:v>
                </c:pt>
                <c:pt idx="8119">
                  <c:v>47.914999999999999</c:v>
                </c:pt>
                <c:pt idx="8120">
                  <c:v>47.915999999999997</c:v>
                </c:pt>
                <c:pt idx="8121">
                  <c:v>47.914999999999999</c:v>
                </c:pt>
                <c:pt idx="8122">
                  <c:v>47.912999999999997</c:v>
                </c:pt>
                <c:pt idx="8123">
                  <c:v>47.911000000000001</c:v>
                </c:pt>
                <c:pt idx="8124">
                  <c:v>47.921999999999997</c:v>
                </c:pt>
                <c:pt idx="8125">
                  <c:v>47.908999999999999</c:v>
                </c:pt>
                <c:pt idx="8126">
                  <c:v>47.905999999999999</c:v>
                </c:pt>
                <c:pt idx="8127">
                  <c:v>47.908999999999999</c:v>
                </c:pt>
                <c:pt idx="8128">
                  <c:v>47.92</c:v>
                </c:pt>
                <c:pt idx="8129">
                  <c:v>47.899000000000001</c:v>
                </c:pt>
                <c:pt idx="8130">
                  <c:v>47.896000000000001</c:v>
                </c:pt>
                <c:pt idx="8131">
                  <c:v>47.905000000000001</c:v>
                </c:pt>
                <c:pt idx="8132">
                  <c:v>47.914999999999999</c:v>
                </c:pt>
                <c:pt idx="8133">
                  <c:v>47.902999999999999</c:v>
                </c:pt>
                <c:pt idx="8134">
                  <c:v>47.911999999999999</c:v>
                </c:pt>
                <c:pt idx="8135">
                  <c:v>47.905000000000001</c:v>
                </c:pt>
                <c:pt idx="8136">
                  <c:v>47.908000000000001</c:v>
                </c:pt>
                <c:pt idx="8137">
                  <c:v>47.893999999999998</c:v>
                </c:pt>
                <c:pt idx="8138">
                  <c:v>47.904000000000003</c:v>
                </c:pt>
                <c:pt idx="8139">
                  <c:v>47.899000000000001</c:v>
                </c:pt>
                <c:pt idx="8140">
                  <c:v>47.899000000000001</c:v>
                </c:pt>
                <c:pt idx="8141">
                  <c:v>47.896999999999998</c:v>
                </c:pt>
                <c:pt idx="8142">
                  <c:v>47.893999999999998</c:v>
                </c:pt>
                <c:pt idx="8143">
                  <c:v>47.9</c:v>
                </c:pt>
                <c:pt idx="8144">
                  <c:v>47.893999999999998</c:v>
                </c:pt>
                <c:pt idx="8145">
                  <c:v>47.902999999999999</c:v>
                </c:pt>
                <c:pt idx="8146">
                  <c:v>47.89</c:v>
                </c:pt>
                <c:pt idx="8147">
                  <c:v>47.893999999999998</c:v>
                </c:pt>
                <c:pt idx="8148">
                  <c:v>47.906999999999996</c:v>
                </c:pt>
                <c:pt idx="8149">
                  <c:v>47.896999999999998</c:v>
                </c:pt>
                <c:pt idx="8150">
                  <c:v>47.904000000000003</c:v>
                </c:pt>
                <c:pt idx="8151">
                  <c:v>47.884999999999998</c:v>
                </c:pt>
                <c:pt idx="8152">
                  <c:v>47.893000000000001</c:v>
                </c:pt>
                <c:pt idx="8153">
                  <c:v>47.896000000000001</c:v>
                </c:pt>
                <c:pt idx="8154">
                  <c:v>47.889000000000003</c:v>
                </c:pt>
                <c:pt idx="8155">
                  <c:v>47.893000000000001</c:v>
                </c:pt>
                <c:pt idx="8156">
                  <c:v>47.899000000000001</c:v>
                </c:pt>
                <c:pt idx="8157">
                  <c:v>47.895000000000003</c:v>
                </c:pt>
                <c:pt idx="8158">
                  <c:v>47.905000000000001</c:v>
                </c:pt>
                <c:pt idx="8159">
                  <c:v>47.863</c:v>
                </c:pt>
                <c:pt idx="8160">
                  <c:v>47.896999999999998</c:v>
                </c:pt>
                <c:pt idx="8161">
                  <c:v>47.898000000000003</c:v>
                </c:pt>
                <c:pt idx="8162">
                  <c:v>47.895000000000003</c:v>
                </c:pt>
                <c:pt idx="8163">
                  <c:v>47.887999999999998</c:v>
                </c:pt>
                <c:pt idx="8164">
                  <c:v>47.895000000000003</c:v>
                </c:pt>
                <c:pt idx="8165">
                  <c:v>47.896000000000001</c:v>
                </c:pt>
                <c:pt idx="8166">
                  <c:v>47.896000000000001</c:v>
                </c:pt>
                <c:pt idx="8167">
                  <c:v>47.887999999999998</c:v>
                </c:pt>
                <c:pt idx="8168">
                  <c:v>47.881</c:v>
                </c:pt>
                <c:pt idx="8169">
                  <c:v>47.896999999999998</c:v>
                </c:pt>
                <c:pt idx="8170">
                  <c:v>47.896000000000001</c:v>
                </c:pt>
                <c:pt idx="8171">
                  <c:v>47.889000000000003</c:v>
                </c:pt>
                <c:pt idx="8172">
                  <c:v>47.887999999999998</c:v>
                </c:pt>
                <c:pt idx="8173">
                  <c:v>47.88</c:v>
                </c:pt>
                <c:pt idx="8174">
                  <c:v>47.890999999999998</c:v>
                </c:pt>
                <c:pt idx="8175">
                  <c:v>47.890999999999998</c:v>
                </c:pt>
                <c:pt idx="8176">
                  <c:v>47.890999999999998</c:v>
                </c:pt>
                <c:pt idx="8177">
                  <c:v>47.886000000000003</c:v>
                </c:pt>
                <c:pt idx="8178">
                  <c:v>47.890999999999998</c:v>
                </c:pt>
                <c:pt idx="8179">
                  <c:v>47.89</c:v>
                </c:pt>
                <c:pt idx="8180">
                  <c:v>47.887</c:v>
                </c:pt>
                <c:pt idx="8181">
                  <c:v>47.890999999999998</c:v>
                </c:pt>
                <c:pt idx="8182">
                  <c:v>47.892000000000003</c:v>
                </c:pt>
                <c:pt idx="8183">
                  <c:v>47.881999999999998</c:v>
                </c:pt>
                <c:pt idx="8184">
                  <c:v>47.871000000000002</c:v>
                </c:pt>
                <c:pt idx="8185">
                  <c:v>47.89</c:v>
                </c:pt>
                <c:pt idx="8186">
                  <c:v>47.881999999999998</c:v>
                </c:pt>
                <c:pt idx="8187">
                  <c:v>47.887</c:v>
                </c:pt>
                <c:pt idx="8188">
                  <c:v>47.883000000000003</c:v>
                </c:pt>
                <c:pt idx="8189">
                  <c:v>47.875</c:v>
                </c:pt>
                <c:pt idx="8190">
                  <c:v>47.875</c:v>
                </c:pt>
                <c:pt idx="8191">
                  <c:v>47.89</c:v>
                </c:pt>
                <c:pt idx="8192">
                  <c:v>47.881999999999998</c:v>
                </c:pt>
                <c:pt idx="8193">
                  <c:v>47.884999999999998</c:v>
                </c:pt>
                <c:pt idx="8194">
                  <c:v>47.881</c:v>
                </c:pt>
                <c:pt idx="8195">
                  <c:v>47.875999999999998</c:v>
                </c:pt>
                <c:pt idx="8196">
                  <c:v>47.881999999999998</c:v>
                </c:pt>
                <c:pt idx="8197">
                  <c:v>47.88</c:v>
                </c:pt>
                <c:pt idx="8198">
                  <c:v>47.884</c:v>
                </c:pt>
                <c:pt idx="8199">
                  <c:v>47.878999999999998</c:v>
                </c:pt>
                <c:pt idx="8200">
                  <c:v>47.875999999999998</c:v>
                </c:pt>
                <c:pt idx="8201">
                  <c:v>47.886000000000003</c:v>
                </c:pt>
                <c:pt idx="8202">
                  <c:v>47.88</c:v>
                </c:pt>
                <c:pt idx="8203">
                  <c:v>47.878999999999998</c:v>
                </c:pt>
                <c:pt idx="8204">
                  <c:v>47.875999999999998</c:v>
                </c:pt>
                <c:pt idx="8205">
                  <c:v>47.875999999999998</c:v>
                </c:pt>
                <c:pt idx="8206">
                  <c:v>47.88</c:v>
                </c:pt>
                <c:pt idx="8207">
                  <c:v>47.878999999999998</c:v>
                </c:pt>
                <c:pt idx="8208">
                  <c:v>47.872</c:v>
                </c:pt>
                <c:pt idx="8209">
                  <c:v>47.875999999999998</c:v>
                </c:pt>
                <c:pt idx="8210">
                  <c:v>47.856999999999999</c:v>
                </c:pt>
                <c:pt idx="8211">
                  <c:v>47.881</c:v>
                </c:pt>
                <c:pt idx="8212">
                  <c:v>47.877000000000002</c:v>
                </c:pt>
                <c:pt idx="8213">
                  <c:v>47.878999999999998</c:v>
                </c:pt>
                <c:pt idx="8214">
                  <c:v>47.878</c:v>
                </c:pt>
                <c:pt idx="8215">
                  <c:v>47.872999999999998</c:v>
                </c:pt>
                <c:pt idx="8216">
                  <c:v>47.88</c:v>
                </c:pt>
                <c:pt idx="8217">
                  <c:v>47.875999999999998</c:v>
                </c:pt>
                <c:pt idx="8218">
                  <c:v>47.874000000000002</c:v>
                </c:pt>
                <c:pt idx="8219">
                  <c:v>47.878999999999998</c:v>
                </c:pt>
                <c:pt idx="8220">
                  <c:v>47.863</c:v>
                </c:pt>
                <c:pt idx="8221">
                  <c:v>47.88</c:v>
                </c:pt>
                <c:pt idx="8222">
                  <c:v>47.86</c:v>
                </c:pt>
                <c:pt idx="8223">
                  <c:v>47.872999999999998</c:v>
                </c:pt>
                <c:pt idx="8224">
                  <c:v>47.878</c:v>
                </c:pt>
                <c:pt idx="8225">
                  <c:v>47.878</c:v>
                </c:pt>
                <c:pt idx="8226">
                  <c:v>47.869</c:v>
                </c:pt>
                <c:pt idx="8227">
                  <c:v>47.854999999999997</c:v>
                </c:pt>
                <c:pt idx="8228">
                  <c:v>47.875</c:v>
                </c:pt>
                <c:pt idx="8229">
                  <c:v>47.875</c:v>
                </c:pt>
                <c:pt idx="8230">
                  <c:v>47.87</c:v>
                </c:pt>
                <c:pt idx="8231">
                  <c:v>47.868000000000002</c:v>
                </c:pt>
                <c:pt idx="8232">
                  <c:v>47.859000000000002</c:v>
                </c:pt>
                <c:pt idx="8233">
                  <c:v>47.887999999999998</c:v>
                </c:pt>
                <c:pt idx="8234">
                  <c:v>47.869</c:v>
                </c:pt>
                <c:pt idx="8235">
                  <c:v>47.87</c:v>
                </c:pt>
                <c:pt idx="8236">
                  <c:v>47.84</c:v>
                </c:pt>
                <c:pt idx="8237">
                  <c:v>47.868000000000002</c:v>
                </c:pt>
                <c:pt idx="8238">
                  <c:v>47.866</c:v>
                </c:pt>
                <c:pt idx="8239">
                  <c:v>47.866</c:v>
                </c:pt>
                <c:pt idx="8240">
                  <c:v>47.87</c:v>
                </c:pt>
                <c:pt idx="8241">
                  <c:v>47.872</c:v>
                </c:pt>
                <c:pt idx="8242">
                  <c:v>47.868000000000002</c:v>
                </c:pt>
                <c:pt idx="8243">
                  <c:v>47.866999999999997</c:v>
                </c:pt>
                <c:pt idx="8244">
                  <c:v>47.868000000000002</c:v>
                </c:pt>
                <c:pt idx="8245">
                  <c:v>47.875999999999998</c:v>
                </c:pt>
                <c:pt idx="8246">
                  <c:v>47.869</c:v>
                </c:pt>
                <c:pt idx="8247">
                  <c:v>47.866999999999997</c:v>
                </c:pt>
                <c:pt idx="8248">
                  <c:v>47.866999999999997</c:v>
                </c:pt>
                <c:pt idx="8249">
                  <c:v>47.863</c:v>
                </c:pt>
                <c:pt idx="8250">
                  <c:v>47.86</c:v>
                </c:pt>
                <c:pt idx="8251">
                  <c:v>47.859000000000002</c:v>
                </c:pt>
                <c:pt idx="8252">
                  <c:v>47.863</c:v>
                </c:pt>
                <c:pt idx="8253">
                  <c:v>47.862000000000002</c:v>
                </c:pt>
                <c:pt idx="8254">
                  <c:v>47.872</c:v>
                </c:pt>
                <c:pt idx="8255">
                  <c:v>47.860999999999997</c:v>
                </c:pt>
                <c:pt idx="8256">
                  <c:v>47.866</c:v>
                </c:pt>
                <c:pt idx="8257">
                  <c:v>47.88</c:v>
                </c:pt>
                <c:pt idx="8258">
                  <c:v>47.866</c:v>
                </c:pt>
                <c:pt idx="8259">
                  <c:v>47.866999999999997</c:v>
                </c:pt>
                <c:pt idx="8260">
                  <c:v>47.847000000000001</c:v>
                </c:pt>
                <c:pt idx="8261">
                  <c:v>47.868000000000002</c:v>
                </c:pt>
                <c:pt idx="8262">
                  <c:v>47.881999999999998</c:v>
                </c:pt>
                <c:pt idx="8263">
                  <c:v>47.86</c:v>
                </c:pt>
                <c:pt idx="8264">
                  <c:v>47.857999999999997</c:v>
                </c:pt>
                <c:pt idx="8265">
                  <c:v>47.862000000000002</c:v>
                </c:pt>
                <c:pt idx="8266">
                  <c:v>47.860999999999997</c:v>
                </c:pt>
                <c:pt idx="8267">
                  <c:v>47.871000000000002</c:v>
                </c:pt>
                <c:pt idx="8268">
                  <c:v>47.845999999999997</c:v>
                </c:pt>
                <c:pt idx="8269">
                  <c:v>47.86</c:v>
                </c:pt>
                <c:pt idx="8270">
                  <c:v>47.874000000000002</c:v>
                </c:pt>
                <c:pt idx="8271">
                  <c:v>47.865000000000002</c:v>
                </c:pt>
                <c:pt idx="8272">
                  <c:v>47.834000000000003</c:v>
                </c:pt>
                <c:pt idx="8273">
                  <c:v>47.866</c:v>
                </c:pt>
                <c:pt idx="8274">
                  <c:v>47.854999999999997</c:v>
                </c:pt>
                <c:pt idx="8275">
                  <c:v>47.860999999999997</c:v>
                </c:pt>
                <c:pt idx="8276">
                  <c:v>47.844000000000001</c:v>
                </c:pt>
                <c:pt idx="8277">
                  <c:v>47.856999999999999</c:v>
                </c:pt>
                <c:pt idx="8278">
                  <c:v>47.859000000000002</c:v>
                </c:pt>
                <c:pt idx="8279">
                  <c:v>47.865000000000002</c:v>
                </c:pt>
                <c:pt idx="8280">
                  <c:v>47.860999999999997</c:v>
                </c:pt>
                <c:pt idx="8281">
                  <c:v>47.856000000000002</c:v>
                </c:pt>
                <c:pt idx="8282">
                  <c:v>47.863</c:v>
                </c:pt>
                <c:pt idx="8283">
                  <c:v>47.85</c:v>
                </c:pt>
                <c:pt idx="8284">
                  <c:v>47.863</c:v>
                </c:pt>
                <c:pt idx="8285">
                  <c:v>47.857999999999997</c:v>
                </c:pt>
                <c:pt idx="8286">
                  <c:v>47.848999999999997</c:v>
                </c:pt>
                <c:pt idx="8287">
                  <c:v>47.848999999999997</c:v>
                </c:pt>
                <c:pt idx="8288">
                  <c:v>47.856000000000002</c:v>
                </c:pt>
                <c:pt idx="8289">
                  <c:v>47.859000000000002</c:v>
                </c:pt>
                <c:pt idx="8290">
                  <c:v>47.857999999999997</c:v>
                </c:pt>
                <c:pt idx="8291">
                  <c:v>47.857999999999997</c:v>
                </c:pt>
                <c:pt idx="8292">
                  <c:v>47.865000000000002</c:v>
                </c:pt>
                <c:pt idx="8293">
                  <c:v>47.857999999999997</c:v>
                </c:pt>
                <c:pt idx="8294">
                  <c:v>47.835000000000001</c:v>
                </c:pt>
                <c:pt idx="8295">
                  <c:v>47.845999999999997</c:v>
                </c:pt>
                <c:pt idx="8296">
                  <c:v>47.863999999999997</c:v>
                </c:pt>
                <c:pt idx="8297">
                  <c:v>47.86</c:v>
                </c:pt>
                <c:pt idx="8298">
                  <c:v>47.847999999999999</c:v>
                </c:pt>
                <c:pt idx="8299">
                  <c:v>47.854999999999997</c:v>
                </c:pt>
                <c:pt idx="8300">
                  <c:v>47.862000000000002</c:v>
                </c:pt>
                <c:pt idx="8301">
                  <c:v>47.859000000000002</c:v>
                </c:pt>
                <c:pt idx="8302">
                  <c:v>47.853999999999999</c:v>
                </c:pt>
                <c:pt idx="8303">
                  <c:v>47.86</c:v>
                </c:pt>
                <c:pt idx="8304">
                  <c:v>47.850999999999999</c:v>
                </c:pt>
                <c:pt idx="8305">
                  <c:v>47.859000000000002</c:v>
                </c:pt>
                <c:pt idx="8306">
                  <c:v>47.84</c:v>
                </c:pt>
                <c:pt idx="8307">
                  <c:v>47.856000000000002</c:v>
                </c:pt>
                <c:pt idx="8308">
                  <c:v>47.854999999999997</c:v>
                </c:pt>
                <c:pt idx="8309">
                  <c:v>47.854999999999997</c:v>
                </c:pt>
                <c:pt idx="8310">
                  <c:v>47.853000000000002</c:v>
                </c:pt>
                <c:pt idx="8311">
                  <c:v>47.853999999999999</c:v>
                </c:pt>
                <c:pt idx="8312">
                  <c:v>47.85</c:v>
                </c:pt>
                <c:pt idx="8313">
                  <c:v>47.854999999999997</c:v>
                </c:pt>
                <c:pt idx="8314">
                  <c:v>47.850999999999999</c:v>
                </c:pt>
                <c:pt idx="8315">
                  <c:v>47.860999999999997</c:v>
                </c:pt>
                <c:pt idx="8316">
                  <c:v>47.85</c:v>
                </c:pt>
                <c:pt idx="8317">
                  <c:v>47.853000000000002</c:v>
                </c:pt>
                <c:pt idx="8318">
                  <c:v>47.851999999999997</c:v>
                </c:pt>
                <c:pt idx="8319">
                  <c:v>47.844000000000001</c:v>
                </c:pt>
                <c:pt idx="8320">
                  <c:v>47.853000000000002</c:v>
                </c:pt>
                <c:pt idx="8321">
                  <c:v>47.847999999999999</c:v>
                </c:pt>
                <c:pt idx="8322">
                  <c:v>47.853000000000002</c:v>
                </c:pt>
                <c:pt idx="8323">
                  <c:v>47.843000000000004</c:v>
                </c:pt>
                <c:pt idx="8324">
                  <c:v>47.845999999999997</c:v>
                </c:pt>
                <c:pt idx="8325">
                  <c:v>47.844999999999999</c:v>
                </c:pt>
                <c:pt idx="8326">
                  <c:v>47.853000000000002</c:v>
                </c:pt>
                <c:pt idx="8327">
                  <c:v>47.854999999999997</c:v>
                </c:pt>
                <c:pt idx="8328">
                  <c:v>47.845999999999997</c:v>
                </c:pt>
                <c:pt idx="8329">
                  <c:v>47.850999999999999</c:v>
                </c:pt>
                <c:pt idx="8330">
                  <c:v>47.850999999999999</c:v>
                </c:pt>
                <c:pt idx="8331">
                  <c:v>47.84</c:v>
                </c:pt>
                <c:pt idx="8332">
                  <c:v>47.847999999999999</c:v>
                </c:pt>
                <c:pt idx="8333">
                  <c:v>47.856999999999999</c:v>
                </c:pt>
                <c:pt idx="8334">
                  <c:v>47.85</c:v>
                </c:pt>
                <c:pt idx="8335">
                  <c:v>47.850999999999999</c:v>
                </c:pt>
                <c:pt idx="8336">
                  <c:v>47.850999999999999</c:v>
                </c:pt>
                <c:pt idx="8337">
                  <c:v>47.850999999999999</c:v>
                </c:pt>
                <c:pt idx="8338">
                  <c:v>47.851999999999997</c:v>
                </c:pt>
                <c:pt idx="8339">
                  <c:v>47.851999999999997</c:v>
                </c:pt>
                <c:pt idx="8340">
                  <c:v>47.853000000000002</c:v>
                </c:pt>
                <c:pt idx="8341">
                  <c:v>47.851999999999997</c:v>
                </c:pt>
                <c:pt idx="8342">
                  <c:v>47.856000000000002</c:v>
                </c:pt>
                <c:pt idx="8343">
                  <c:v>47.850999999999999</c:v>
                </c:pt>
                <c:pt idx="8344">
                  <c:v>47.853999999999999</c:v>
                </c:pt>
                <c:pt idx="8345">
                  <c:v>47.843000000000004</c:v>
                </c:pt>
                <c:pt idx="8346">
                  <c:v>47.850999999999999</c:v>
                </c:pt>
                <c:pt idx="8347">
                  <c:v>47.848999999999997</c:v>
                </c:pt>
                <c:pt idx="8348">
                  <c:v>47.825000000000003</c:v>
                </c:pt>
                <c:pt idx="8349">
                  <c:v>47.848999999999997</c:v>
                </c:pt>
                <c:pt idx="8350">
                  <c:v>47.847000000000001</c:v>
                </c:pt>
                <c:pt idx="8351">
                  <c:v>47.850999999999999</c:v>
                </c:pt>
                <c:pt idx="8352">
                  <c:v>47.848999999999997</c:v>
                </c:pt>
                <c:pt idx="8353">
                  <c:v>47.847000000000001</c:v>
                </c:pt>
                <c:pt idx="8354">
                  <c:v>47.847999999999999</c:v>
                </c:pt>
                <c:pt idx="8355">
                  <c:v>47.844999999999999</c:v>
                </c:pt>
                <c:pt idx="8356">
                  <c:v>47.847999999999999</c:v>
                </c:pt>
                <c:pt idx="8357">
                  <c:v>47.853999999999999</c:v>
                </c:pt>
                <c:pt idx="8358">
                  <c:v>47.850999999999999</c:v>
                </c:pt>
                <c:pt idx="8359">
                  <c:v>47.847999999999999</c:v>
                </c:pt>
                <c:pt idx="8360">
                  <c:v>47.847000000000001</c:v>
                </c:pt>
                <c:pt idx="8361">
                  <c:v>47.844999999999999</c:v>
                </c:pt>
                <c:pt idx="8362">
                  <c:v>47.85</c:v>
                </c:pt>
                <c:pt idx="8363">
                  <c:v>47.847999999999999</c:v>
                </c:pt>
                <c:pt idx="8364">
                  <c:v>47.847000000000001</c:v>
                </c:pt>
                <c:pt idx="8365">
                  <c:v>47.847000000000001</c:v>
                </c:pt>
                <c:pt idx="8366">
                  <c:v>47.85</c:v>
                </c:pt>
                <c:pt idx="8367">
                  <c:v>47.847000000000001</c:v>
                </c:pt>
                <c:pt idx="8368">
                  <c:v>47.845999999999997</c:v>
                </c:pt>
                <c:pt idx="8369">
                  <c:v>47.844999999999999</c:v>
                </c:pt>
                <c:pt idx="8370">
                  <c:v>47.848999999999997</c:v>
                </c:pt>
                <c:pt idx="8371">
                  <c:v>47.847000000000001</c:v>
                </c:pt>
                <c:pt idx="8372">
                  <c:v>47.847999999999999</c:v>
                </c:pt>
                <c:pt idx="8373">
                  <c:v>47.847000000000001</c:v>
                </c:pt>
                <c:pt idx="8374">
                  <c:v>47.853000000000002</c:v>
                </c:pt>
                <c:pt idx="8375">
                  <c:v>47.847999999999999</c:v>
                </c:pt>
                <c:pt idx="8376">
                  <c:v>47.848999999999997</c:v>
                </c:pt>
                <c:pt idx="8377">
                  <c:v>47.854999999999997</c:v>
                </c:pt>
                <c:pt idx="8378">
                  <c:v>47.850999999999999</c:v>
                </c:pt>
                <c:pt idx="8379">
                  <c:v>47.857999999999997</c:v>
                </c:pt>
                <c:pt idx="8380">
                  <c:v>47.847000000000001</c:v>
                </c:pt>
                <c:pt idx="8381">
                  <c:v>47.859000000000002</c:v>
                </c:pt>
                <c:pt idx="8382">
                  <c:v>47.853999999999999</c:v>
                </c:pt>
                <c:pt idx="8383">
                  <c:v>47.850999999999999</c:v>
                </c:pt>
                <c:pt idx="8384">
                  <c:v>47.856000000000002</c:v>
                </c:pt>
                <c:pt idx="8385">
                  <c:v>47.866</c:v>
                </c:pt>
                <c:pt idx="8386">
                  <c:v>47.872999999999998</c:v>
                </c:pt>
                <c:pt idx="8387">
                  <c:v>47.86</c:v>
                </c:pt>
                <c:pt idx="8388">
                  <c:v>47.863</c:v>
                </c:pt>
                <c:pt idx="8389">
                  <c:v>47.866999999999997</c:v>
                </c:pt>
                <c:pt idx="8390">
                  <c:v>47.868000000000002</c:v>
                </c:pt>
                <c:pt idx="8391">
                  <c:v>47.87</c:v>
                </c:pt>
                <c:pt idx="8392">
                  <c:v>47.869</c:v>
                </c:pt>
                <c:pt idx="8393">
                  <c:v>47.87</c:v>
                </c:pt>
                <c:pt idx="8394">
                  <c:v>47.869</c:v>
                </c:pt>
                <c:pt idx="8395">
                  <c:v>47.872999999999998</c:v>
                </c:pt>
                <c:pt idx="8396">
                  <c:v>47.866</c:v>
                </c:pt>
                <c:pt idx="8397">
                  <c:v>47.874000000000002</c:v>
                </c:pt>
                <c:pt idx="8398">
                  <c:v>47.875999999999998</c:v>
                </c:pt>
                <c:pt idx="8399">
                  <c:v>47.875999999999998</c:v>
                </c:pt>
                <c:pt idx="8400">
                  <c:v>47.872999999999998</c:v>
                </c:pt>
                <c:pt idx="8401">
                  <c:v>47.878</c:v>
                </c:pt>
                <c:pt idx="8402">
                  <c:v>47.881999999999998</c:v>
                </c:pt>
                <c:pt idx="8403">
                  <c:v>47.88</c:v>
                </c:pt>
                <c:pt idx="8404">
                  <c:v>47.881</c:v>
                </c:pt>
                <c:pt idx="8405">
                  <c:v>47.881</c:v>
                </c:pt>
                <c:pt idx="8406">
                  <c:v>47.886000000000003</c:v>
                </c:pt>
                <c:pt idx="8407">
                  <c:v>47.884</c:v>
                </c:pt>
                <c:pt idx="8408">
                  <c:v>47.887999999999998</c:v>
                </c:pt>
                <c:pt idx="8409">
                  <c:v>47.884999999999998</c:v>
                </c:pt>
                <c:pt idx="8410">
                  <c:v>47.889000000000003</c:v>
                </c:pt>
                <c:pt idx="8411">
                  <c:v>47.890999999999998</c:v>
                </c:pt>
                <c:pt idx="8412">
                  <c:v>47.89</c:v>
                </c:pt>
                <c:pt idx="8413">
                  <c:v>47.889000000000003</c:v>
                </c:pt>
                <c:pt idx="8414">
                  <c:v>47.889000000000003</c:v>
                </c:pt>
                <c:pt idx="8415">
                  <c:v>47.889000000000003</c:v>
                </c:pt>
                <c:pt idx="8416">
                  <c:v>47.889000000000003</c:v>
                </c:pt>
                <c:pt idx="8417">
                  <c:v>47.889000000000003</c:v>
                </c:pt>
                <c:pt idx="8418">
                  <c:v>47.889000000000003</c:v>
                </c:pt>
                <c:pt idx="8419">
                  <c:v>47.89</c:v>
                </c:pt>
                <c:pt idx="8420">
                  <c:v>47.889000000000003</c:v>
                </c:pt>
                <c:pt idx="8421">
                  <c:v>47.889000000000003</c:v>
                </c:pt>
                <c:pt idx="8422">
                  <c:v>47.889000000000003</c:v>
                </c:pt>
                <c:pt idx="8423">
                  <c:v>47.887999999999998</c:v>
                </c:pt>
                <c:pt idx="8424">
                  <c:v>47.89</c:v>
                </c:pt>
                <c:pt idx="8425">
                  <c:v>47.887999999999998</c:v>
                </c:pt>
                <c:pt idx="8426">
                  <c:v>47.883000000000003</c:v>
                </c:pt>
                <c:pt idx="8427">
                  <c:v>47.889000000000003</c:v>
                </c:pt>
                <c:pt idx="8428">
                  <c:v>47.889000000000003</c:v>
                </c:pt>
                <c:pt idx="8429">
                  <c:v>47.887999999999998</c:v>
                </c:pt>
                <c:pt idx="8430">
                  <c:v>47.883000000000003</c:v>
                </c:pt>
                <c:pt idx="8431">
                  <c:v>47.887999999999998</c:v>
                </c:pt>
                <c:pt idx="8432">
                  <c:v>47.887999999999998</c:v>
                </c:pt>
                <c:pt idx="8433">
                  <c:v>47.887</c:v>
                </c:pt>
                <c:pt idx="8434">
                  <c:v>47.886000000000003</c:v>
                </c:pt>
                <c:pt idx="8435">
                  <c:v>47.884999999999998</c:v>
                </c:pt>
                <c:pt idx="8436">
                  <c:v>47.886000000000003</c:v>
                </c:pt>
                <c:pt idx="8437">
                  <c:v>47.887999999999998</c:v>
                </c:pt>
                <c:pt idx="8438">
                  <c:v>47.886000000000003</c:v>
                </c:pt>
                <c:pt idx="8439">
                  <c:v>47.886000000000003</c:v>
                </c:pt>
                <c:pt idx="8440">
                  <c:v>47.884</c:v>
                </c:pt>
                <c:pt idx="8441">
                  <c:v>47.886000000000003</c:v>
                </c:pt>
                <c:pt idx="8442">
                  <c:v>47.884999999999998</c:v>
                </c:pt>
                <c:pt idx="8443">
                  <c:v>47.887</c:v>
                </c:pt>
                <c:pt idx="8444">
                  <c:v>47.884999999999998</c:v>
                </c:pt>
                <c:pt idx="8445">
                  <c:v>47.884999999999998</c:v>
                </c:pt>
                <c:pt idx="8446">
                  <c:v>47.887</c:v>
                </c:pt>
                <c:pt idx="8447">
                  <c:v>47.884999999999998</c:v>
                </c:pt>
                <c:pt idx="8448">
                  <c:v>47.886000000000003</c:v>
                </c:pt>
                <c:pt idx="8449">
                  <c:v>47.884</c:v>
                </c:pt>
                <c:pt idx="8450">
                  <c:v>47.884999999999998</c:v>
                </c:pt>
                <c:pt idx="8451">
                  <c:v>47.884999999999998</c:v>
                </c:pt>
                <c:pt idx="8452">
                  <c:v>47.884</c:v>
                </c:pt>
                <c:pt idx="8453">
                  <c:v>47.884</c:v>
                </c:pt>
                <c:pt idx="8454">
                  <c:v>47.883000000000003</c:v>
                </c:pt>
                <c:pt idx="8455">
                  <c:v>47.883000000000003</c:v>
                </c:pt>
                <c:pt idx="8456">
                  <c:v>47.884</c:v>
                </c:pt>
                <c:pt idx="8457">
                  <c:v>47.884</c:v>
                </c:pt>
                <c:pt idx="8458">
                  <c:v>47.883000000000003</c:v>
                </c:pt>
                <c:pt idx="8459">
                  <c:v>47.883000000000003</c:v>
                </c:pt>
                <c:pt idx="8460">
                  <c:v>47.883000000000003</c:v>
                </c:pt>
                <c:pt idx="8461">
                  <c:v>47.881999999999998</c:v>
                </c:pt>
                <c:pt idx="8462">
                  <c:v>47.881999999999998</c:v>
                </c:pt>
                <c:pt idx="8463">
                  <c:v>47.883000000000003</c:v>
                </c:pt>
                <c:pt idx="8464">
                  <c:v>47.881999999999998</c:v>
                </c:pt>
                <c:pt idx="8465">
                  <c:v>47.88</c:v>
                </c:pt>
                <c:pt idx="8466">
                  <c:v>47.881</c:v>
                </c:pt>
                <c:pt idx="8467">
                  <c:v>47.881</c:v>
                </c:pt>
                <c:pt idx="8468">
                  <c:v>47.881</c:v>
                </c:pt>
                <c:pt idx="8469">
                  <c:v>47.88</c:v>
                </c:pt>
                <c:pt idx="8470">
                  <c:v>47.884</c:v>
                </c:pt>
                <c:pt idx="8471">
                  <c:v>47.875</c:v>
                </c:pt>
                <c:pt idx="8472">
                  <c:v>47.88</c:v>
                </c:pt>
                <c:pt idx="8473">
                  <c:v>47.878999999999998</c:v>
                </c:pt>
                <c:pt idx="8474">
                  <c:v>47.88</c:v>
                </c:pt>
                <c:pt idx="8475">
                  <c:v>47.877000000000002</c:v>
                </c:pt>
                <c:pt idx="8476">
                  <c:v>47.881</c:v>
                </c:pt>
                <c:pt idx="8477">
                  <c:v>47.878999999999998</c:v>
                </c:pt>
                <c:pt idx="8478">
                  <c:v>47.881999999999998</c:v>
                </c:pt>
                <c:pt idx="8479">
                  <c:v>47.88</c:v>
                </c:pt>
                <c:pt idx="8480">
                  <c:v>47.878999999999998</c:v>
                </c:pt>
                <c:pt idx="8481">
                  <c:v>47.88</c:v>
                </c:pt>
                <c:pt idx="8482">
                  <c:v>47.878999999999998</c:v>
                </c:pt>
                <c:pt idx="8483">
                  <c:v>47.878999999999998</c:v>
                </c:pt>
                <c:pt idx="8484">
                  <c:v>47.877000000000002</c:v>
                </c:pt>
                <c:pt idx="8485">
                  <c:v>47.874000000000002</c:v>
                </c:pt>
                <c:pt idx="8486">
                  <c:v>47.881</c:v>
                </c:pt>
                <c:pt idx="8487">
                  <c:v>47.877000000000002</c:v>
                </c:pt>
                <c:pt idx="8488">
                  <c:v>47.877000000000002</c:v>
                </c:pt>
                <c:pt idx="8489">
                  <c:v>47.878</c:v>
                </c:pt>
                <c:pt idx="8490">
                  <c:v>47.88</c:v>
                </c:pt>
                <c:pt idx="8491">
                  <c:v>47.878</c:v>
                </c:pt>
                <c:pt idx="8492">
                  <c:v>47.878</c:v>
                </c:pt>
                <c:pt idx="8493">
                  <c:v>47.878999999999998</c:v>
                </c:pt>
                <c:pt idx="8494">
                  <c:v>47.877000000000002</c:v>
                </c:pt>
                <c:pt idx="8495">
                  <c:v>47.872</c:v>
                </c:pt>
                <c:pt idx="8496">
                  <c:v>47.877000000000002</c:v>
                </c:pt>
                <c:pt idx="8497">
                  <c:v>47.878</c:v>
                </c:pt>
                <c:pt idx="8498">
                  <c:v>47.875999999999998</c:v>
                </c:pt>
                <c:pt idx="8499">
                  <c:v>47.877000000000002</c:v>
                </c:pt>
                <c:pt idx="8500">
                  <c:v>47.875</c:v>
                </c:pt>
                <c:pt idx="8501">
                  <c:v>47.878</c:v>
                </c:pt>
                <c:pt idx="8502">
                  <c:v>47.877000000000002</c:v>
                </c:pt>
                <c:pt idx="8503">
                  <c:v>47.88</c:v>
                </c:pt>
                <c:pt idx="8504">
                  <c:v>47.875</c:v>
                </c:pt>
                <c:pt idx="8505">
                  <c:v>47.875999999999998</c:v>
                </c:pt>
                <c:pt idx="8506">
                  <c:v>47.875999999999998</c:v>
                </c:pt>
                <c:pt idx="8507">
                  <c:v>47.878</c:v>
                </c:pt>
                <c:pt idx="8508">
                  <c:v>47.875</c:v>
                </c:pt>
                <c:pt idx="8509">
                  <c:v>47.872999999999998</c:v>
                </c:pt>
                <c:pt idx="8510">
                  <c:v>47.875</c:v>
                </c:pt>
                <c:pt idx="8511">
                  <c:v>47.875</c:v>
                </c:pt>
                <c:pt idx="8512">
                  <c:v>47.877000000000002</c:v>
                </c:pt>
                <c:pt idx="8513">
                  <c:v>47.875</c:v>
                </c:pt>
                <c:pt idx="8514">
                  <c:v>47.875</c:v>
                </c:pt>
                <c:pt idx="8515">
                  <c:v>47.871000000000002</c:v>
                </c:pt>
                <c:pt idx="8516">
                  <c:v>47.875</c:v>
                </c:pt>
                <c:pt idx="8517">
                  <c:v>47.874000000000002</c:v>
                </c:pt>
                <c:pt idx="8518">
                  <c:v>47.866999999999997</c:v>
                </c:pt>
                <c:pt idx="8519">
                  <c:v>47.875999999999998</c:v>
                </c:pt>
                <c:pt idx="8520">
                  <c:v>47.875999999999998</c:v>
                </c:pt>
                <c:pt idx="8521">
                  <c:v>47.878</c:v>
                </c:pt>
                <c:pt idx="8522">
                  <c:v>47.875</c:v>
                </c:pt>
                <c:pt idx="8523">
                  <c:v>47.878</c:v>
                </c:pt>
                <c:pt idx="8524">
                  <c:v>47.872999999999998</c:v>
                </c:pt>
                <c:pt idx="8525">
                  <c:v>47.874000000000002</c:v>
                </c:pt>
                <c:pt idx="8526">
                  <c:v>47.874000000000002</c:v>
                </c:pt>
                <c:pt idx="8527">
                  <c:v>47.866999999999997</c:v>
                </c:pt>
                <c:pt idx="8528">
                  <c:v>47.877000000000002</c:v>
                </c:pt>
                <c:pt idx="8529">
                  <c:v>47.875</c:v>
                </c:pt>
                <c:pt idx="8530">
                  <c:v>47.874000000000002</c:v>
                </c:pt>
                <c:pt idx="8531">
                  <c:v>47.872999999999998</c:v>
                </c:pt>
                <c:pt idx="8532">
                  <c:v>47.875</c:v>
                </c:pt>
                <c:pt idx="8533">
                  <c:v>47.872999999999998</c:v>
                </c:pt>
                <c:pt idx="8534">
                  <c:v>47.874000000000002</c:v>
                </c:pt>
                <c:pt idx="8535">
                  <c:v>47.868000000000002</c:v>
                </c:pt>
                <c:pt idx="8536">
                  <c:v>47.874000000000002</c:v>
                </c:pt>
                <c:pt idx="8537">
                  <c:v>47.875999999999998</c:v>
                </c:pt>
                <c:pt idx="8538">
                  <c:v>47.869</c:v>
                </c:pt>
                <c:pt idx="8539">
                  <c:v>47.872</c:v>
                </c:pt>
                <c:pt idx="8540">
                  <c:v>47.872999999999998</c:v>
                </c:pt>
                <c:pt idx="8541">
                  <c:v>47.878</c:v>
                </c:pt>
                <c:pt idx="8542">
                  <c:v>47.88</c:v>
                </c:pt>
                <c:pt idx="8543">
                  <c:v>47.871000000000002</c:v>
                </c:pt>
                <c:pt idx="8544">
                  <c:v>47.872999999999998</c:v>
                </c:pt>
                <c:pt idx="8545">
                  <c:v>47.874000000000002</c:v>
                </c:pt>
                <c:pt idx="8546">
                  <c:v>47.875</c:v>
                </c:pt>
                <c:pt idx="8547">
                  <c:v>47.874000000000002</c:v>
                </c:pt>
                <c:pt idx="8548">
                  <c:v>47.874000000000002</c:v>
                </c:pt>
                <c:pt idx="8549">
                  <c:v>47.868000000000002</c:v>
                </c:pt>
                <c:pt idx="8550">
                  <c:v>47.875</c:v>
                </c:pt>
                <c:pt idx="8551">
                  <c:v>47.872</c:v>
                </c:pt>
                <c:pt idx="8552">
                  <c:v>47.87</c:v>
                </c:pt>
                <c:pt idx="8553">
                  <c:v>47.872999999999998</c:v>
                </c:pt>
                <c:pt idx="8554">
                  <c:v>47.871000000000002</c:v>
                </c:pt>
                <c:pt idx="8555">
                  <c:v>47.872</c:v>
                </c:pt>
                <c:pt idx="8556">
                  <c:v>47.871000000000002</c:v>
                </c:pt>
                <c:pt idx="8557">
                  <c:v>47.872</c:v>
                </c:pt>
                <c:pt idx="8558">
                  <c:v>47.869</c:v>
                </c:pt>
                <c:pt idx="8559">
                  <c:v>47.87</c:v>
                </c:pt>
                <c:pt idx="8560">
                  <c:v>47.872999999999998</c:v>
                </c:pt>
                <c:pt idx="8561">
                  <c:v>47.872999999999998</c:v>
                </c:pt>
                <c:pt idx="8562">
                  <c:v>47.872999999999998</c:v>
                </c:pt>
                <c:pt idx="8563">
                  <c:v>47.872999999999998</c:v>
                </c:pt>
                <c:pt idx="8564">
                  <c:v>47.874000000000002</c:v>
                </c:pt>
                <c:pt idx="8565">
                  <c:v>47.874000000000002</c:v>
                </c:pt>
                <c:pt idx="8566">
                  <c:v>47.872999999999998</c:v>
                </c:pt>
                <c:pt idx="8567">
                  <c:v>47.872999999999998</c:v>
                </c:pt>
                <c:pt idx="8568">
                  <c:v>47.872</c:v>
                </c:pt>
                <c:pt idx="8569">
                  <c:v>47.874000000000002</c:v>
                </c:pt>
                <c:pt idx="8570">
                  <c:v>47.865000000000002</c:v>
                </c:pt>
                <c:pt idx="8571">
                  <c:v>47.875999999999998</c:v>
                </c:pt>
                <c:pt idx="8572">
                  <c:v>47.872999999999998</c:v>
                </c:pt>
                <c:pt idx="8573">
                  <c:v>47.874000000000002</c:v>
                </c:pt>
                <c:pt idx="8574">
                  <c:v>47.87</c:v>
                </c:pt>
                <c:pt idx="8575">
                  <c:v>47.869</c:v>
                </c:pt>
                <c:pt idx="8576">
                  <c:v>47.871000000000002</c:v>
                </c:pt>
                <c:pt idx="8577">
                  <c:v>47.871000000000002</c:v>
                </c:pt>
                <c:pt idx="8578">
                  <c:v>47.872999999999998</c:v>
                </c:pt>
                <c:pt idx="8579">
                  <c:v>47.874000000000002</c:v>
                </c:pt>
                <c:pt idx="8580">
                  <c:v>47.869</c:v>
                </c:pt>
                <c:pt idx="8581">
                  <c:v>47.874000000000002</c:v>
                </c:pt>
                <c:pt idx="8582">
                  <c:v>47.871000000000002</c:v>
                </c:pt>
                <c:pt idx="8583">
                  <c:v>47.872</c:v>
                </c:pt>
                <c:pt idx="8584">
                  <c:v>47.872</c:v>
                </c:pt>
                <c:pt idx="8585">
                  <c:v>47.872</c:v>
                </c:pt>
                <c:pt idx="8586">
                  <c:v>47.875999999999998</c:v>
                </c:pt>
                <c:pt idx="8587">
                  <c:v>47.872999999999998</c:v>
                </c:pt>
                <c:pt idx="8588">
                  <c:v>47.872</c:v>
                </c:pt>
                <c:pt idx="8589">
                  <c:v>47.871000000000002</c:v>
                </c:pt>
                <c:pt idx="8590">
                  <c:v>47.872999999999998</c:v>
                </c:pt>
                <c:pt idx="8591">
                  <c:v>47.871000000000002</c:v>
                </c:pt>
                <c:pt idx="8592">
                  <c:v>47.872</c:v>
                </c:pt>
                <c:pt idx="8593">
                  <c:v>47.871000000000002</c:v>
                </c:pt>
                <c:pt idx="8594">
                  <c:v>47.872</c:v>
                </c:pt>
                <c:pt idx="8595">
                  <c:v>47.869</c:v>
                </c:pt>
                <c:pt idx="8596">
                  <c:v>47.872</c:v>
                </c:pt>
                <c:pt idx="8597">
                  <c:v>47.872</c:v>
                </c:pt>
                <c:pt idx="8598">
                  <c:v>47.872</c:v>
                </c:pt>
                <c:pt idx="8599">
                  <c:v>47.872</c:v>
                </c:pt>
                <c:pt idx="8600">
                  <c:v>47.872</c:v>
                </c:pt>
                <c:pt idx="8601">
                  <c:v>47.872</c:v>
                </c:pt>
                <c:pt idx="8602">
                  <c:v>47.872999999999998</c:v>
                </c:pt>
                <c:pt idx="8603">
                  <c:v>47.872999999999998</c:v>
                </c:pt>
                <c:pt idx="8604">
                  <c:v>47.871000000000002</c:v>
                </c:pt>
                <c:pt idx="8605">
                  <c:v>47.871000000000002</c:v>
                </c:pt>
                <c:pt idx="8606">
                  <c:v>47.872</c:v>
                </c:pt>
                <c:pt idx="8607">
                  <c:v>47.872</c:v>
                </c:pt>
                <c:pt idx="8608">
                  <c:v>47.872</c:v>
                </c:pt>
                <c:pt idx="8609">
                  <c:v>47.872</c:v>
                </c:pt>
                <c:pt idx="8610">
                  <c:v>47.872</c:v>
                </c:pt>
                <c:pt idx="8611">
                  <c:v>47.872</c:v>
                </c:pt>
                <c:pt idx="8612">
                  <c:v>47.872</c:v>
                </c:pt>
                <c:pt idx="8613">
                  <c:v>47.872</c:v>
                </c:pt>
                <c:pt idx="8614">
                  <c:v>47.872</c:v>
                </c:pt>
                <c:pt idx="8615">
                  <c:v>47.87</c:v>
                </c:pt>
                <c:pt idx="8616">
                  <c:v>47.87</c:v>
                </c:pt>
                <c:pt idx="8617">
                  <c:v>47.871000000000002</c:v>
                </c:pt>
                <c:pt idx="8618">
                  <c:v>47.871000000000002</c:v>
                </c:pt>
                <c:pt idx="8619">
                  <c:v>47.871000000000002</c:v>
                </c:pt>
                <c:pt idx="8620">
                  <c:v>47.87</c:v>
                </c:pt>
                <c:pt idx="8621">
                  <c:v>47.871000000000002</c:v>
                </c:pt>
                <c:pt idx="8622">
                  <c:v>47.871000000000002</c:v>
                </c:pt>
                <c:pt idx="8623">
                  <c:v>47.871000000000002</c:v>
                </c:pt>
                <c:pt idx="8624">
                  <c:v>47.871000000000002</c:v>
                </c:pt>
                <c:pt idx="8625">
                  <c:v>47.872</c:v>
                </c:pt>
                <c:pt idx="8626">
                  <c:v>47.87</c:v>
                </c:pt>
                <c:pt idx="8627">
                  <c:v>47.87</c:v>
                </c:pt>
                <c:pt idx="8628">
                  <c:v>47.869</c:v>
                </c:pt>
                <c:pt idx="8629">
                  <c:v>47.87</c:v>
                </c:pt>
                <c:pt idx="8630">
                  <c:v>47.869</c:v>
                </c:pt>
                <c:pt idx="8631">
                  <c:v>47.87</c:v>
                </c:pt>
                <c:pt idx="8632">
                  <c:v>47.87</c:v>
                </c:pt>
                <c:pt idx="8633">
                  <c:v>47.87</c:v>
                </c:pt>
                <c:pt idx="8634">
                  <c:v>47.87</c:v>
                </c:pt>
                <c:pt idx="8635">
                  <c:v>47.87</c:v>
                </c:pt>
                <c:pt idx="8636">
                  <c:v>47.87</c:v>
                </c:pt>
                <c:pt idx="8637">
                  <c:v>47.87</c:v>
                </c:pt>
                <c:pt idx="8638">
                  <c:v>47.869</c:v>
                </c:pt>
                <c:pt idx="8639">
                  <c:v>47.869</c:v>
                </c:pt>
                <c:pt idx="8640">
                  <c:v>47.869</c:v>
                </c:pt>
              </c:numCache>
            </c:numRef>
          </c:yVal>
          <c:smooth val="0"/>
        </c:ser>
        <c:dLbls>
          <c:showLegendKey val="0"/>
          <c:showVal val="0"/>
          <c:showCatName val="0"/>
          <c:showSerName val="0"/>
          <c:showPercent val="0"/>
          <c:showBubbleSize val="0"/>
        </c:dLbls>
        <c:axId val="78871552"/>
        <c:axId val="82334464"/>
      </c:scatterChart>
      <c:scatterChart>
        <c:scatterStyle val="lineMarker"/>
        <c:varyColors val="0"/>
        <c:ser>
          <c:idx val="1"/>
          <c:order val="1"/>
          <c:tx>
            <c:v>Storage vessel</c:v>
          </c:tx>
          <c:spPr>
            <a:ln w="38100">
              <a:solidFill>
                <a:srgbClr val="0070C0"/>
              </a:solidFill>
              <a:prstDash val="solid"/>
            </a:ln>
          </c:spPr>
          <c:marker>
            <c:symbol val="none"/>
          </c:marker>
          <c:xVal>
            <c:numRef>
              <c:f>'C'!$C$2312:$C$10952</c:f>
              <c:numCache>
                <c:formatCode>dd/mm/yyyy\ hh:mm:ss</c:formatCode>
                <c:ptCount val="8641"/>
                <c:pt idx="0">
                  <c:v>41405</c:v>
                </c:pt>
                <c:pt idx="1">
                  <c:v>41405.000694444447</c:v>
                </c:pt>
                <c:pt idx="2">
                  <c:v>41405.001388888886</c:v>
                </c:pt>
                <c:pt idx="3">
                  <c:v>41405.002083333333</c:v>
                </c:pt>
                <c:pt idx="4">
                  <c:v>41405.00277777778</c:v>
                </c:pt>
                <c:pt idx="5">
                  <c:v>41405.003472222219</c:v>
                </c:pt>
                <c:pt idx="6">
                  <c:v>41405.004166666666</c:v>
                </c:pt>
                <c:pt idx="7">
                  <c:v>41405.004861111112</c:v>
                </c:pt>
                <c:pt idx="8">
                  <c:v>41405.005555555559</c:v>
                </c:pt>
                <c:pt idx="9">
                  <c:v>41405.006249999999</c:v>
                </c:pt>
                <c:pt idx="10">
                  <c:v>41405.006944444445</c:v>
                </c:pt>
                <c:pt idx="11">
                  <c:v>41405.007638888892</c:v>
                </c:pt>
                <c:pt idx="12">
                  <c:v>41405.008333333331</c:v>
                </c:pt>
                <c:pt idx="13">
                  <c:v>41405.009027777778</c:v>
                </c:pt>
                <c:pt idx="14">
                  <c:v>41405.009722222225</c:v>
                </c:pt>
                <c:pt idx="15">
                  <c:v>41405.010416666664</c:v>
                </c:pt>
                <c:pt idx="16">
                  <c:v>41405.011111111111</c:v>
                </c:pt>
                <c:pt idx="17">
                  <c:v>41405.011805555558</c:v>
                </c:pt>
                <c:pt idx="18">
                  <c:v>41405.012499999997</c:v>
                </c:pt>
                <c:pt idx="19">
                  <c:v>41405.013194444444</c:v>
                </c:pt>
                <c:pt idx="20">
                  <c:v>41405.013888888891</c:v>
                </c:pt>
                <c:pt idx="21">
                  <c:v>41405.01458333333</c:v>
                </c:pt>
                <c:pt idx="22">
                  <c:v>41405.015277777777</c:v>
                </c:pt>
                <c:pt idx="23">
                  <c:v>41405.015972222223</c:v>
                </c:pt>
                <c:pt idx="24">
                  <c:v>41405.01666666667</c:v>
                </c:pt>
                <c:pt idx="25">
                  <c:v>41405.017361111109</c:v>
                </c:pt>
                <c:pt idx="26">
                  <c:v>41405.018055555556</c:v>
                </c:pt>
                <c:pt idx="27">
                  <c:v>41405.018750000003</c:v>
                </c:pt>
                <c:pt idx="28">
                  <c:v>41405.019444444442</c:v>
                </c:pt>
                <c:pt idx="29">
                  <c:v>41405.020138888889</c:v>
                </c:pt>
                <c:pt idx="30">
                  <c:v>41405.020833333336</c:v>
                </c:pt>
                <c:pt idx="31">
                  <c:v>41405.021527777775</c:v>
                </c:pt>
                <c:pt idx="32">
                  <c:v>41405.022222222222</c:v>
                </c:pt>
                <c:pt idx="33">
                  <c:v>41405.022916666669</c:v>
                </c:pt>
                <c:pt idx="34">
                  <c:v>41405.023611111108</c:v>
                </c:pt>
                <c:pt idx="35">
                  <c:v>41405.024305555555</c:v>
                </c:pt>
                <c:pt idx="36">
                  <c:v>41405.025000000001</c:v>
                </c:pt>
                <c:pt idx="37">
                  <c:v>41405.025694444441</c:v>
                </c:pt>
                <c:pt idx="38">
                  <c:v>41405.026388888888</c:v>
                </c:pt>
                <c:pt idx="39">
                  <c:v>41405.027083333334</c:v>
                </c:pt>
                <c:pt idx="40">
                  <c:v>41405.027777777781</c:v>
                </c:pt>
                <c:pt idx="41">
                  <c:v>41405.02847222222</c:v>
                </c:pt>
                <c:pt idx="42">
                  <c:v>41405.029166666667</c:v>
                </c:pt>
                <c:pt idx="43">
                  <c:v>41405.029861111114</c:v>
                </c:pt>
                <c:pt idx="44">
                  <c:v>41405.030555555553</c:v>
                </c:pt>
                <c:pt idx="45">
                  <c:v>41405.03125</c:v>
                </c:pt>
                <c:pt idx="46">
                  <c:v>41405.031944444447</c:v>
                </c:pt>
                <c:pt idx="47">
                  <c:v>41405.032638888886</c:v>
                </c:pt>
                <c:pt idx="48">
                  <c:v>41405.033333333333</c:v>
                </c:pt>
                <c:pt idx="49">
                  <c:v>41405.03402777778</c:v>
                </c:pt>
                <c:pt idx="50">
                  <c:v>41405.034722222219</c:v>
                </c:pt>
                <c:pt idx="51">
                  <c:v>41405.035416666666</c:v>
                </c:pt>
                <c:pt idx="52">
                  <c:v>41405.036111111112</c:v>
                </c:pt>
                <c:pt idx="53">
                  <c:v>41405.036805555559</c:v>
                </c:pt>
                <c:pt idx="54">
                  <c:v>41405.037499999999</c:v>
                </c:pt>
                <c:pt idx="55">
                  <c:v>41405.038194444445</c:v>
                </c:pt>
                <c:pt idx="56">
                  <c:v>41405.038888888892</c:v>
                </c:pt>
                <c:pt idx="57">
                  <c:v>41405.039583333331</c:v>
                </c:pt>
                <c:pt idx="58">
                  <c:v>41405.040277777778</c:v>
                </c:pt>
                <c:pt idx="59">
                  <c:v>41405.040972222225</c:v>
                </c:pt>
                <c:pt idx="60">
                  <c:v>41405.041666666664</c:v>
                </c:pt>
                <c:pt idx="61">
                  <c:v>41405.042361111111</c:v>
                </c:pt>
                <c:pt idx="62">
                  <c:v>41405.043055555558</c:v>
                </c:pt>
                <c:pt idx="63">
                  <c:v>41405.043749999997</c:v>
                </c:pt>
                <c:pt idx="64">
                  <c:v>41405.044444444444</c:v>
                </c:pt>
                <c:pt idx="65">
                  <c:v>41405.045138888891</c:v>
                </c:pt>
                <c:pt idx="66">
                  <c:v>41405.04583333333</c:v>
                </c:pt>
                <c:pt idx="67">
                  <c:v>41405.046527777777</c:v>
                </c:pt>
                <c:pt idx="68">
                  <c:v>41405.047222222223</c:v>
                </c:pt>
                <c:pt idx="69">
                  <c:v>41405.04791666667</c:v>
                </c:pt>
                <c:pt idx="70">
                  <c:v>41405.048611111109</c:v>
                </c:pt>
                <c:pt idx="71">
                  <c:v>41405.049305555556</c:v>
                </c:pt>
                <c:pt idx="72">
                  <c:v>41405.050000000003</c:v>
                </c:pt>
                <c:pt idx="73">
                  <c:v>41405.050694444442</c:v>
                </c:pt>
                <c:pt idx="74">
                  <c:v>41405.051388888889</c:v>
                </c:pt>
                <c:pt idx="75">
                  <c:v>41405.052083333336</c:v>
                </c:pt>
                <c:pt idx="76">
                  <c:v>41405.052777777775</c:v>
                </c:pt>
                <c:pt idx="77">
                  <c:v>41405.053472222222</c:v>
                </c:pt>
                <c:pt idx="78">
                  <c:v>41405.054166666669</c:v>
                </c:pt>
                <c:pt idx="79">
                  <c:v>41405.054861111108</c:v>
                </c:pt>
                <c:pt idx="80">
                  <c:v>41405.055555555555</c:v>
                </c:pt>
                <c:pt idx="81">
                  <c:v>41405.056250000001</c:v>
                </c:pt>
                <c:pt idx="82">
                  <c:v>41405.056944444441</c:v>
                </c:pt>
                <c:pt idx="83">
                  <c:v>41405.057638888888</c:v>
                </c:pt>
                <c:pt idx="84">
                  <c:v>41405.058333333334</c:v>
                </c:pt>
                <c:pt idx="85">
                  <c:v>41405.059027777781</c:v>
                </c:pt>
                <c:pt idx="86">
                  <c:v>41405.05972222222</c:v>
                </c:pt>
                <c:pt idx="87">
                  <c:v>41405.060416666667</c:v>
                </c:pt>
                <c:pt idx="88">
                  <c:v>41405.061111111114</c:v>
                </c:pt>
                <c:pt idx="89">
                  <c:v>41405.061805555553</c:v>
                </c:pt>
                <c:pt idx="90">
                  <c:v>41405.0625</c:v>
                </c:pt>
                <c:pt idx="91">
                  <c:v>41405.063194444447</c:v>
                </c:pt>
                <c:pt idx="92">
                  <c:v>41405.063888888886</c:v>
                </c:pt>
                <c:pt idx="93">
                  <c:v>41405.064583333333</c:v>
                </c:pt>
                <c:pt idx="94">
                  <c:v>41405.06527777778</c:v>
                </c:pt>
                <c:pt idx="95">
                  <c:v>41405.065972222219</c:v>
                </c:pt>
                <c:pt idx="96">
                  <c:v>41405.066666666666</c:v>
                </c:pt>
                <c:pt idx="97">
                  <c:v>41405.067361111112</c:v>
                </c:pt>
                <c:pt idx="98">
                  <c:v>41405.068055555559</c:v>
                </c:pt>
                <c:pt idx="99">
                  <c:v>41405.068749999999</c:v>
                </c:pt>
                <c:pt idx="100">
                  <c:v>41405.069444444445</c:v>
                </c:pt>
                <c:pt idx="101">
                  <c:v>41405.070138888892</c:v>
                </c:pt>
                <c:pt idx="102">
                  <c:v>41405.070833333331</c:v>
                </c:pt>
                <c:pt idx="103">
                  <c:v>41405.071527777778</c:v>
                </c:pt>
                <c:pt idx="104">
                  <c:v>41405.072222222225</c:v>
                </c:pt>
                <c:pt idx="105">
                  <c:v>41405.072916666664</c:v>
                </c:pt>
                <c:pt idx="106">
                  <c:v>41405.073611111111</c:v>
                </c:pt>
                <c:pt idx="107">
                  <c:v>41405.074305555558</c:v>
                </c:pt>
                <c:pt idx="108">
                  <c:v>41405.074999999997</c:v>
                </c:pt>
                <c:pt idx="109">
                  <c:v>41405.075694444444</c:v>
                </c:pt>
                <c:pt idx="110">
                  <c:v>41405.076388888891</c:v>
                </c:pt>
                <c:pt idx="111">
                  <c:v>41405.07708333333</c:v>
                </c:pt>
                <c:pt idx="112">
                  <c:v>41405.077777777777</c:v>
                </c:pt>
                <c:pt idx="113">
                  <c:v>41405.078472222223</c:v>
                </c:pt>
                <c:pt idx="114">
                  <c:v>41405.07916666667</c:v>
                </c:pt>
                <c:pt idx="115">
                  <c:v>41405.079861111109</c:v>
                </c:pt>
                <c:pt idx="116">
                  <c:v>41405.080555555556</c:v>
                </c:pt>
                <c:pt idx="117">
                  <c:v>41405.081250000003</c:v>
                </c:pt>
                <c:pt idx="118">
                  <c:v>41405.081944444442</c:v>
                </c:pt>
                <c:pt idx="119">
                  <c:v>41405.082638888889</c:v>
                </c:pt>
                <c:pt idx="120">
                  <c:v>41405.083333333336</c:v>
                </c:pt>
                <c:pt idx="121">
                  <c:v>41405.084027777775</c:v>
                </c:pt>
                <c:pt idx="122">
                  <c:v>41405.084722222222</c:v>
                </c:pt>
                <c:pt idx="123">
                  <c:v>41405.085416666669</c:v>
                </c:pt>
                <c:pt idx="124">
                  <c:v>41405.086111111108</c:v>
                </c:pt>
                <c:pt idx="125">
                  <c:v>41405.086805555555</c:v>
                </c:pt>
                <c:pt idx="126">
                  <c:v>41405.087500000001</c:v>
                </c:pt>
                <c:pt idx="127">
                  <c:v>41405.088194444441</c:v>
                </c:pt>
                <c:pt idx="128">
                  <c:v>41405.088888888888</c:v>
                </c:pt>
                <c:pt idx="129">
                  <c:v>41405.089583333334</c:v>
                </c:pt>
                <c:pt idx="130">
                  <c:v>41405.090277777781</c:v>
                </c:pt>
                <c:pt idx="131">
                  <c:v>41405.09097222222</c:v>
                </c:pt>
                <c:pt idx="132">
                  <c:v>41405.091666666667</c:v>
                </c:pt>
                <c:pt idx="133">
                  <c:v>41405.092361111114</c:v>
                </c:pt>
                <c:pt idx="134">
                  <c:v>41405.093055555553</c:v>
                </c:pt>
                <c:pt idx="135">
                  <c:v>41405.09375</c:v>
                </c:pt>
                <c:pt idx="136">
                  <c:v>41405.094444444447</c:v>
                </c:pt>
                <c:pt idx="137">
                  <c:v>41405.095138888886</c:v>
                </c:pt>
                <c:pt idx="138">
                  <c:v>41405.095833333333</c:v>
                </c:pt>
                <c:pt idx="139">
                  <c:v>41405.09652777778</c:v>
                </c:pt>
                <c:pt idx="140">
                  <c:v>41405.097222222219</c:v>
                </c:pt>
                <c:pt idx="141">
                  <c:v>41405.097916666666</c:v>
                </c:pt>
                <c:pt idx="142">
                  <c:v>41405.098611111112</c:v>
                </c:pt>
                <c:pt idx="143">
                  <c:v>41405.099305555559</c:v>
                </c:pt>
                <c:pt idx="144">
                  <c:v>41405.1</c:v>
                </c:pt>
                <c:pt idx="145">
                  <c:v>41405.100694444445</c:v>
                </c:pt>
                <c:pt idx="146">
                  <c:v>41405.101388888892</c:v>
                </c:pt>
                <c:pt idx="147">
                  <c:v>41405.102083333331</c:v>
                </c:pt>
                <c:pt idx="148">
                  <c:v>41405.102777777778</c:v>
                </c:pt>
                <c:pt idx="149">
                  <c:v>41405.103472222225</c:v>
                </c:pt>
                <c:pt idx="150">
                  <c:v>41405.104166666664</c:v>
                </c:pt>
                <c:pt idx="151">
                  <c:v>41405.104861111111</c:v>
                </c:pt>
                <c:pt idx="152">
                  <c:v>41405.105555555558</c:v>
                </c:pt>
                <c:pt idx="153">
                  <c:v>41405.106249999997</c:v>
                </c:pt>
                <c:pt idx="154">
                  <c:v>41405.106944444444</c:v>
                </c:pt>
                <c:pt idx="155">
                  <c:v>41405.107638888891</c:v>
                </c:pt>
                <c:pt idx="156">
                  <c:v>41405.10833333333</c:v>
                </c:pt>
                <c:pt idx="157">
                  <c:v>41405.109027777777</c:v>
                </c:pt>
                <c:pt idx="158">
                  <c:v>41405.109722222223</c:v>
                </c:pt>
                <c:pt idx="159">
                  <c:v>41405.11041666667</c:v>
                </c:pt>
                <c:pt idx="160">
                  <c:v>41405.111111111109</c:v>
                </c:pt>
                <c:pt idx="161">
                  <c:v>41405.111805555556</c:v>
                </c:pt>
                <c:pt idx="162">
                  <c:v>41405.112500000003</c:v>
                </c:pt>
                <c:pt idx="163">
                  <c:v>41405.113194444442</c:v>
                </c:pt>
                <c:pt idx="164">
                  <c:v>41405.113888888889</c:v>
                </c:pt>
                <c:pt idx="165">
                  <c:v>41405.114583333336</c:v>
                </c:pt>
                <c:pt idx="166">
                  <c:v>41405.115277777775</c:v>
                </c:pt>
                <c:pt idx="167">
                  <c:v>41405.115972222222</c:v>
                </c:pt>
                <c:pt idx="168">
                  <c:v>41405.116666666669</c:v>
                </c:pt>
                <c:pt idx="169">
                  <c:v>41405.117361111108</c:v>
                </c:pt>
                <c:pt idx="170">
                  <c:v>41405.118055555555</c:v>
                </c:pt>
                <c:pt idx="171">
                  <c:v>41405.118750000001</c:v>
                </c:pt>
                <c:pt idx="172">
                  <c:v>41405.119444444441</c:v>
                </c:pt>
                <c:pt idx="173">
                  <c:v>41405.120138888888</c:v>
                </c:pt>
                <c:pt idx="174">
                  <c:v>41405.120833333334</c:v>
                </c:pt>
                <c:pt idx="175">
                  <c:v>41405.121527777781</c:v>
                </c:pt>
                <c:pt idx="176">
                  <c:v>41405.12222222222</c:v>
                </c:pt>
                <c:pt idx="177">
                  <c:v>41405.122916666667</c:v>
                </c:pt>
                <c:pt idx="178">
                  <c:v>41405.123611111114</c:v>
                </c:pt>
                <c:pt idx="179">
                  <c:v>41405.124305555553</c:v>
                </c:pt>
                <c:pt idx="180">
                  <c:v>41405.125</c:v>
                </c:pt>
                <c:pt idx="181">
                  <c:v>41405.125694444447</c:v>
                </c:pt>
                <c:pt idx="182">
                  <c:v>41405.126388888886</c:v>
                </c:pt>
                <c:pt idx="183">
                  <c:v>41405.127083333333</c:v>
                </c:pt>
                <c:pt idx="184">
                  <c:v>41405.12777777778</c:v>
                </c:pt>
                <c:pt idx="185">
                  <c:v>41405.128472222219</c:v>
                </c:pt>
                <c:pt idx="186">
                  <c:v>41405.129166666666</c:v>
                </c:pt>
                <c:pt idx="187">
                  <c:v>41405.129861111112</c:v>
                </c:pt>
                <c:pt idx="188">
                  <c:v>41405.130555555559</c:v>
                </c:pt>
                <c:pt idx="189">
                  <c:v>41405.131249999999</c:v>
                </c:pt>
                <c:pt idx="190">
                  <c:v>41405.131944444445</c:v>
                </c:pt>
                <c:pt idx="191">
                  <c:v>41405.132638888892</c:v>
                </c:pt>
                <c:pt idx="192">
                  <c:v>41405.133333333331</c:v>
                </c:pt>
                <c:pt idx="193">
                  <c:v>41405.134027777778</c:v>
                </c:pt>
                <c:pt idx="194">
                  <c:v>41405.134722222225</c:v>
                </c:pt>
                <c:pt idx="195">
                  <c:v>41405.135416666664</c:v>
                </c:pt>
                <c:pt idx="196">
                  <c:v>41405.136111111111</c:v>
                </c:pt>
                <c:pt idx="197">
                  <c:v>41405.136805555558</c:v>
                </c:pt>
                <c:pt idx="198">
                  <c:v>41405.137499999997</c:v>
                </c:pt>
                <c:pt idx="199">
                  <c:v>41405.138194444444</c:v>
                </c:pt>
                <c:pt idx="200">
                  <c:v>41405.138888888891</c:v>
                </c:pt>
                <c:pt idx="201">
                  <c:v>41405.13958333333</c:v>
                </c:pt>
                <c:pt idx="202">
                  <c:v>41405.140277777777</c:v>
                </c:pt>
                <c:pt idx="203">
                  <c:v>41405.140972222223</c:v>
                </c:pt>
                <c:pt idx="204">
                  <c:v>41405.14166666667</c:v>
                </c:pt>
                <c:pt idx="205">
                  <c:v>41405.142361111109</c:v>
                </c:pt>
                <c:pt idx="206">
                  <c:v>41405.143055555556</c:v>
                </c:pt>
                <c:pt idx="207">
                  <c:v>41405.143750000003</c:v>
                </c:pt>
                <c:pt idx="208">
                  <c:v>41405.144444444442</c:v>
                </c:pt>
                <c:pt idx="209">
                  <c:v>41405.145138888889</c:v>
                </c:pt>
                <c:pt idx="210">
                  <c:v>41405.145833333336</c:v>
                </c:pt>
                <c:pt idx="211">
                  <c:v>41405.146527777775</c:v>
                </c:pt>
                <c:pt idx="212">
                  <c:v>41405.147222222222</c:v>
                </c:pt>
                <c:pt idx="213">
                  <c:v>41405.147916666669</c:v>
                </c:pt>
                <c:pt idx="214">
                  <c:v>41405.148611111108</c:v>
                </c:pt>
                <c:pt idx="215">
                  <c:v>41405.149305555555</c:v>
                </c:pt>
                <c:pt idx="216">
                  <c:v>41405.15</c:v>
                </c:pt>
                <c:pt idx="217">
                  <c:v>41405.150694444441</c:v>
                </c:pt>
                <c:pt idx="218">
                  <c:v>41405.151388888888</c:v>
                </c:pt>
                <c:pt idx="219">
                  <c:v>41405.152083333334</c:v>
                </c:pt>
                <c:pt idx="220">
                  <c:v>41405.152777777781</c:v>
                </c:pt>
                <c:pt idx="221">
                  <c:v>41405.15347222222</c:v>
                </c:pt>
                <c:pt idx="222">
                  <c:v>41405.154166666667</c:v>
                </c:pt>
                <c:pt idx="223">
                  <c:v>41405.154861111114</c:v>
                </c:pt>
                <c:pt idx="224">
                  <c:v>41405.155555555553</c:v>
                </c:pt>
                <c:pt idx="225">
                  <c:v>41405.15625</c:v>
                </c:pt>
                <c:pt idx="226">
                  <c:v>41405.156944444447</c:v>
                </c:pt>
                <c:pt idx="227">
                  <c:v>41405.157638888886</c:v>
                </c:pt>
                <c:pt idx="228">
                  <c:v>41405.158333333333</c:v>
                </c:pt>
                <c:pt idx="229">
                  <c:v>41405.15902777778</c:v>
                </c:pt>
                <c:pt idx="230">
                  <c:v>41405.159722222219</c:v>
                </c:pt>
                <c:pt idx="231">
                  <c:v>41405.160416666666</c:v>
                </c:pt>
                <c:pt idx="232">
                  <c:v>41405.161111111112</c:v>
                </c:pt>
                <c:pt idx="233">
                  <c:v>41405.161805555559</c:v>
                </c:pt>
                <c:pt idx="234">
                  <c:v>41405.162499999999</c:v>
                </c:pt>
                <c:pt idx="235">
                  <c:v>41405.163194444445</c:v>
                </c:pt>
                <c:pt idx="236">
                  <c:v>41405.163888888892</c:v>
                </c:pt>
                <c:pt idx="237">
                  <c:v>41405.164583333331</c:v>
                </c:pt>
                <c:pt idx="238">
                  <c:v>41405.165277777778</c:v>
                </c:pt>
                <c:pt idx="239">
                  <c:v>41405.165972222225</c:v>
                </c:pt>
                <c:pt idx="240">
                  <c:v>41405.166666666664</c:v>
                </c:pt>
                <c:pt idx="241">
                  <c:v>41405.167361111111</c:v>
                </c:pt>
                <c:pt idx="242">
                  <c:v>41405.168055555558</c:v>
                </c:pt>
                <c:pt idx="243">
                  <c:v>41405.168749999997</c:v>
                </c:pt>
                <c:pt idx="244">
                  <c:v>41405.169444444444</c:v>
                </c:pt>
                <c:pt idx="245">
                  <c:v>41405.170138888891</c:v>
                </c:pt>
                <c:pt idx="246">
                  <c:v>41405.17083333333</c:v>
                </c:pt>
                <c:pt idx="247">
                  <c:v>41405.171527777777</c:v>
                </c:pt>
                <c:pt idx="248">
                  <c:v>41405.172222222223</c:v>
                </c:pt>
                <c:pt idx="249">
                  <c:v>41405.17291666667</c:v>
                </c:pt>
                <c:pt idx="250">
                  <c:v>41405.173611111109</c:v>
                </c:pt>
                <c:pt idx="251">
                  <c:v>41405.174305555556</c:v>
                </c:pt>
                <c:pt idx="252">
                  <c:v>41405.175000000003</c:v>
                </c:pt>
                <c:pt idx="253">
                  <c:v>41405.175694444442</c:v>
                </c:pt>
                <c:pt idx="254">
                  <c:v>41405.176388888889</c:v>
                </c:pt>
                <c:pt idx="255">
                  <c:v>41405.177083333336</c:v>
                </c:pt>
                <c:pt idx="256">
                  <c:v>41405.177777777775</c:v>
                </c:pt>
                <c:pt idx="257">
                  <c:v>41405.178472222222</c:v>
                </c:pt>
                <c:pt idx="258">
                  <c:v>41405.179166666669</c:v>
                </c:pt>
                <c:pt idx="259">
                  <c:v>41405.179861111108</c:v>
                </c:pt>
                <c:pt idx="260">
                  <c:v>41405.180555555555</c:v>
                </c:pt>
                <c:pt idx="261">
                  <c:v>41405.181250000001</c:v>
                </c:pt>
                <c:pt idx="262">
                  <c:v>41405.181944444441</c:v>
                </c:pt>
                <c:pt idx="263">
                  <c:v>41405.182638888888</c:v>
                </c:pt>
                <c:pt idx="264">
                  <c:v>41405.183333333334</c:v>
                </c:pt>
                <c:pt idx="265">
                  <c:v>41405.184027777781</c:v>
                </c:pt>
                <c:pt idx="266">
                  <c:v>41405.18472222222</c:v>
                </c:pt>
                <c:pt idx="267">
                  <c:v>41405.185416666667</c:v>
                </c:pt>
                <c:pt idx="268">
                  <c:v>41405.186111111114</c:v>
                </c:pt>
                <c:pt idx="269">
                  <c:v>41405.186805555553</c:v>
                </c:pt>
                <c:pt idx="270">
                  <c:v>41405.1875</c:v>
                </c:pt>
                <c:pt idx="271">
                  <c:v>41405.188194444447</c:v>
                </c:pt>
                <c:pt idx="272">
                  <c:v>41405.188888888886</c:v>
                </c:pt>
                <c:pt idx="273">
                  <c:v>41405.189583333333</c:v>
                </c:pt>
                <c:pt idx="274">
                  <c:v>41405.19027777778</c:v>
                </c:pt>
                <c:pt idx="275">
                  <c:v>41405.190972222219</c:v>
                </c:pt>
                <c:pt idx="276">
                  <c:v>41405.191666666666</c:v>
                </c:pt>
                <c:pt idx="277">
                  <c:v>41405.192361111112</c:v>
                </c:pt>
                <c:pt idx="278">
                  <c:v>41405.193055555559</c:v>
                </c:pt>
                <c:pt idx="279">
                  <c:v>41405.193749999999</c:v>
                </c:pt>
                <c:pt idx="280">
                  <c:v>41405.194444444445</c:v>
                </c:pt>
                <c:pt idx="281">
                  <c:v>41405.195138888892</c:v>
                </c:pt>
                <c:pt idx="282">
                  <c:v>41405.195833333331</c:v>
                </c:pt>
                <c:pt idx="283">
                  <c:v>41405.196527777778</c:v>
                </c:pt>
                <c:pt idx="284">
                  <c:v>41405.197222222225</c:v>
                </c:pt>
                <c:pt idx="285">
                  <c:v>41405.197916666664</c:v>
                </c:pt>
                <c:pt idx="286">
                  <c:v>41405.198611111111</c:v>
                </c:pt>
                <c:pt idx="287">
                  <c:v>41405.199305555558</c:v>
                </c:pt>
                <c:pt idx="288">
                  <c:v>41405.199999999997</c:v>
                </c:pt>
                <c:pt idx="289">
                  <c:v>41405.200694444444</c:v>
                </c:pt>
                <c:pt idx="290">
                  <c:v>41405.201388888891</c:v>
                </c:pt>
                <c:pt idx="291">
                  <c:v>41405.20208333333</c:v>
                </c:pt>
                <c:pt idx="292">
                  <c:v>41405.202777777777</c:v>
                </c:pt>
                <c:pt idx="293">
                  <c:v>41405.203472222223</c:v>
                </c:pt>
                <c:pt idx="294">
                  <c:v>41405.20416666667</c:v>
                </c:pt>
                <c:pt idx="295">
                  <c:v>41405.204861111109</c:v>
                </c:pt>
                <c:pt idx="296">
                  <c:v>41405.205555555556</c:v>
                </c:pt>
                <c:pt idx="297">
                  <c:v>41405.206250000003</c:v>
                </c:pt>
                <c:pt idx="298">
                  <c:v>41405.206944444442</c:v>
                </c:pt>
                <c:pt idx="299">
                  <c:v>41405.207638888889</c:v>
                </c:pt>
                <c:pt idx="300">
                  <c:v>41405.208333333336</c:v>
                </c:pt>
                <c:pt idx="301">
                  <c:v>41405.209027777775</c:v>
                </c:pt>
                <c:pt idx="302">
                  <c:v>41405.209722222222</c:v>
                </c:pt>
                <c:pt idx="303">
                  <c:v>41405.210416666669</c:v>
                </c:pt>
                <c:pt idx="304">
                  <c:v>41405.211111111108</c:v>
                </c:pt>
                <c:pt idx="305">
                  <c:v>41405.211805555555</c:v>
                </c:pt>
                <c:pt idx="306">
                  <c:v>41405.212500000001</c:v>
                </c:pt>
                <c:pt idx="307">
                  <c:v>41405.213194444441</c:v>
                </c:pt>
                <c:pt idx="308">
                  <c:v>41405.213888888888</c:v>
                </c:pt>
                <c:pt idx="309">
                  <c:v>41405.214583333334</c:v>
                </c:pt>
                <c:pt idx="310">
                  <c:v>41405.215277777781</c:v>
                </c:pt>
                <c:pt idx="311">
                  <c:v>41405.21597222222</c:v>
                </c:pt>
                <c:pt idx="312">
                  <c:v>41405.216666666667</c:v>
                </c:pt>
                <c:pt idx="313">
                  <c:v>41405.217361111114</c:v>
                </c:pt>
                <c:pt idx="314">
                  <c:v>41405.218055555553</c:v>
                </c:pt>
                <c:pt idx="315">
                  <c:v>41405.21875</c:v>
                </c:pt>
                <c:pt idx="316">
                  <c:v>41405.219444444447</c:v>
                </c:pt>
                <c:pt idx="317">
                  <c:v>41405.220138888886</c:v>
                </c:pt>
                <c:pt idx="318">
                  <c:v>41405.220833333333</c:v>
                </c:pt>
                <c:pt idx="319">
                  <c:v>41405.22152777778</c:v>
                </c:pt>
                <c:pt idx="320">
                  <c:v>41405.222222222219</c:v>
                </c:pt>
                <c:pt idx="321">
                  <c:v>41405.222916666666</c:v>
                </c:pt>
                <c:pt idx="322">
                  <c:v>41405.223611111112</c:v>
                </c:pt>
                <c:pt idx="323">
                  <c:v>41405.224305555559</c:v>
                </c:pt>
                <c:pt idx="324">
                  <c:v>41405.224999999999</c:v>
                </c:pt>
                <c:pt idx="325">
                  <c:v>41405.225694444445</c:v>
                </c:pt>
                <c:pt idx="326">
                  <c:v>41405.226388888892</c:v>
                </c:pt>
                <c:pt idx="327">
                  <c:v>41405.227083333331</c:v>
                </c:pt>
                <c:pt idx="328">
                  <c:v>41405.227777777778</c:v>
                </c:pt>
                <c:pt idx="329">
                  <c:v>41405.228472222225</c:v>
                </c:pt>
                <c:pt idx="330">
                  <c:v>41405.229166666664</c:v>
                </c:pt>
                <c:pt idx="331">
                  <c:v>41405.229861111111</c:v>
                </c:pt>
                <c:pt idx="332">
                  <c:v>41405.230555555558</c:v>
                </c:pt>
                <c:pt idx="333">
                  <c:v>41405.231249999997</c:v>
                </c:pt>
                <c:pt idx="334">
                  <c:v>41405.231944444444</c:v>
                </c:pt>
                <c:pt idx="335">
                  <c:v>41405.232638888891</c:v>
                </c:pt>
                <c:pt idx="336">
                  <c:v>41405.23333333333</c:v>
                </c:pt>
                <c:pt idx="337">
                  <c:v>41405.234027777777</c:v>
                </c:pt>
                <c:pt idx="338">
                  <c:v>41405.234722222223</c:v>
                </c:pt>
                <c:pt idx="339">
                  <c:v>41405.23541666667</c:v>
                </c:pt>
                <c:pt idx="340">
                  <c:v>41405.236111111109</c:v>
                </c:pt>
                <c:pt idx="341">
                  <c:v>41405.236805555556</c:v>
                </c:pt>
                <c:pt idx="342">
                  <c:v>41405.237500000003</c:v>
                </c:pt>
                <c:pt idx="343">
                  <c:v>41405.238194444442</c:v>
                </c:pt>
                <c:pt idx="344">
                  <c:v>41405.238888888889</c:v>
                </c:pt>
                <c:pt idx="345">
                  <c:v>41405.239583333336</c:v>
                </c:pt>
                <c:pt idx="346">
                  <c:v>41405.240277777775</c:v>
                </c:pt>
                <c:pt idx="347">
                  <c:v>41405.240972222222</c:v>
                </c:pt>
                <c:pt idx="348">
                  <c:v>41405.241666666669</c:v>
                </c:pt>
                <c:pt idx="349">
                  <c:v>41405.242361111108</c:v>
                </c:pt>
                <c:pt idx="350">
                  <c:v>41405.243055555555</c:v>
                </c:pt>
                <c:pt idx="351">
                  <c:v>41405.243750000001</c:v>
                </c:pt>
                <c:pt idx="352">
                  <c:v>41405.244444444441</c:v>
                </c:pt>
                <c:pt idx="353">
                  <c:v>41405.245138888888</c:v>
                </c:pt>
                <c:pt idx="354">
                  <c:v>41405.245833333334</c:v>
                </c:pt>
                <c:pt idx="355">
                  <c:v>41405.246527777781</c:v>
                </c:pt>
                <c:pt idx="356">
                  <c:v>41405.24722222222</c:v>
                </c:pt>
                <c:pt idx="357">
                  <c:v>41405.247916666667</c:v>
                </c:pt>
                <c:pt idx="358">
                  <c:v>41405.248611111114</c:v>
                </c:pt>
                <c:pt idx="359">
                  <c:v>41405.249305555553</c:v>
                </c:pt>
                <c:pt idx="360">
                  <c:v>41405.25</c:v>
                </c:pt>
                <c:pt idx="361">
                  <c:v>41405.250694444447</c:v>
                </c:pt>
                <c:pt idx="362">
                  <c:v>41405.251388888886</c:v>
                </c:pt>
                <c:pt idx="363">
                  <c:v>41405.252083333333</c:v>
                </c:pt>
                <c:pt idx="364">
                  <c:v>41405.25277777778</c:v>
                </c:pt>
                <c:pt idx="365">
                  <c:v>41405.253472222219</c:v>
                </c:pt>
                <c:pt idx="366">
                  <c:v>41405.254166666666</c:v>
                </c:pt>
                <c:pt idx="367">
                  <c:v>41405.254861111112</c:v>
                </c:pt>
                <c:pt idx="368">
                  <c:v>41405.255555555559</c:v>
                </c:pt>
                <c:pt idx="369">
                  <c:v>41405.256249999999</c:v>
                </c:pt>
                <c:pt idx="370">
                  <c:v>41405.256944444445</c:v>
                </c:pt>
                <c:pt idx="371">
                  <c:v>41405.257638888892</c:v>
                </c:pt>
                <c:pt idx="372">
                  <c:v>41405.258333333331</c:v>
                </c:pt>
                <c:pt idx="373">
                  <c:v>41405.259027777778</c:v>
                </c:pt>
                <c:pt idx="374">
                  <c:v>41405.259722222225</c:v>
                </c:pt>
                <c:pt idx="375">
                  <c:v>41405.260416666664</c:v>
                </c:pt>
                <c:pt idx="376">
                  <c:v>41405.261111111111</c:v>
                </c:pt>
                <c:pt idx="377">
                  <c:v>41405.261805555558</c:v>
                </c:pt>
                <c:pt idx="378">
                  <c:v>41405.262499999997</c:v>
                </c:pt>
                <c:pt idx="379">
                  <c:v>41405.263194444444</c:v>
                </c:pt>
                <c:pt idx="380">
                  <c:v>41405.263888888891</c:v>
                </c:pt>
                <c:pt idx="381">
                  <c:v>41405.26458333333</c:v>
                </c:pt>
                <c:pt idx="382">
                  <c:v>41405.265277777777</c:v>
                </c:pt>
                <c:pt idx="383">
                  <c:v>41405.265972222223</c:v>
                </c:pt>
                <c:pt idx="384">
                  <c:v>41405.26666666667</c:v>
                </c:pt>
                <c:pt idx="385">
                  <c:v>41405.267361111109</c:v>
                </c:pt>
                <c:pt idx="386">
                  <c:v>41405.268055555556</c:v>
                </c:pt>
                <c:pt idx="387">
                  <c:v>41405.268750000003</c:v>
                </c:pt>
                <c:pt idx="388">
                  <c:v>41405.269444444442</c:v>
                </c:pt>
                <c:pt idx="389">
                  <c:v>41405.270138888889</c:v>
                </c:pt>
                <c:pt idx="390">
                  <c:v>41405.270833333336</c:v>
                </c:pt>
                <c:pt idx="391">
                  <c:v>41405.271527777775</c:v>
                </c:pt>
                <c:pt idx="392">
                  <c:v>41405.272222222222</c:v>
                </c:pt>
                <c:pt idx="393">
                  <c:v>41405.272916666669</c:v>
                </c:pt>
                <c:pt idx="394">
                  <c:v>41405.273611111108</c:v>
                </c:pt>
                <c:pt idx="395">
                  <c:v>41405.274305555555</c:v>
                </c:pt>
                <c:pt idx="396">
                  <c:v>41405.275000000001</c:v>
                </c:pt>
                <c:pt idx="397">
                  <c:v>41405.275694444441</c:v>
                </c:pt>
                <c:pt idx="398">
                  <c:v>41405.276388888888</c:v>
                </c:pt>
                <c:pt idx="399">
                  <c:v>41405.277083333334</c:v>
                </c:pt>
                <c:pt idx="400">
                  <c:v>41405.277777777781</c:v>
                </c:pt>
                <c:pt idx="401">
                  <c:v>41405.27847222222</c:v>
                </c:pt>
                <c:pt idx="402">
                  <c:v>41405.279166666667</c:v>
                </c:pt>
                <c:pt idx="403">
                  <c:v>41405.279861111114</c:v>
                </c:pt>
                <c:pt idx="404">
                  <c:v>41405.280555555553</c:v>
                </c:pt>
                <c:pt idx="405">
                  <c:v>41405.28125</c:v>
                </c:pt>
                <c:pt idx="406">
                  <c:v>41405.281944444447</c:v>
                </c:pt>
                <c:pt idx="407">
                  <c:v>41405.282638888886</c:v>
                </c:pt>
                <c:pt idx="408">
                  <c:v>41405.283333333333</c:v>
                </c:pt>
                <c:pt idx="409">
                  <c:v>41405.28402777778</c:v>
                </c:pt>
                <c:pt idx="410">
                  <c:v>41405.284722222219</c:v>
                </c:pt>
                <c:pt idx="411">
                  <c:v>41405.285416666666</c:v>
                </c:pt>
                <c:pt idx="412">
                  <c:v>41405.286111111112</c:v>
                </c:pt>
                <c:pt idx="413">
                  <c:v>41405.286805555559</c:v>
                </c:pt>
                <c:pt idx="414">
                  <c:v>41405.287499999999</c:v>
                </c:pt>
                <c:pt idx="415">
                  <c:v>41405.288194444445</c:v>
                </c:pt>
                <c:pt idx="416">
                  <c:v>41405.288888888892</c:v>
                </c:pt>
                <c:pt idx="417">
                  <c:v>41405.289583333331</c:v>
                </c:pt>
                <c:pt idx="418">
                  <c:v>41405.290277777778</c:v>
                </c:pt>
                <c:pt idx="419">
                  <c:v>41405.290972222225</c:v>
                </c:pt>
                <c:pt idx="420">
                  <c:v>41405.291666666664</c:v>
                </c:pt>
                <c:pt idx="421">
                  <c:v>41405.292361111111</c:v>
                </c:pt>
                <c:pt idx="422">
                  <c:v>41405.293055555558</c:v>
                </c:pt>
                <c:pt idx="423">
                  <c:v>41405.293749999997</c:v>
                </c:pt>
                <c:pt idx="424">
                  <c:v>41405.294444444444</c:v>
                </c:pt>
                <c:pt idx="425">
                  <c:v>41405.295138888891</c:v>
                </c:pt>
                <c:pt idx="426">
                  <c:v>41405.29583333333</c:v>
                </c:pt>
                <c:pt idx="427">
                  <c:v>41405.296527777777</c:v>
                </c:pt>
                <c:pt idx="428">
                  <c:v>41405.297222222223</c:v>
                </c:pt>
                <c:pt idx="429">
                  <c:v>41405.29791666667</c:v>
                </c:pt>
                <c:pt idx="430">
                  <c:v>41405.298611111109</c:v>
                </c:pt>
                <c:pt idx="431">
                  <c:v>41405.299305555556</c:v>
                </c:pt>
                <c:pt idx="432">
                  <c:v>41405.300000000003</c:v>
                </c:pt>
                <c:pt idx="433">
                  <c:v>41405.300694444442</c:v>
                </c:pt>
                <c:pt idx="434">
                  <c:v>41405.301388888889</c:v>
                </c:pt>
                <c:pt idx="435">
                  <c:v>41405.302083333336</c:v>
                </c:pt>
                <c:pt idx="436">
                  <c:v>41405.302777777775</c:v>
                </c:pt>
                <c:pt idx="437">
                  <c:v>41405.303472222222</c:v>
                </c:pt>
                <c:pt idx="438">
                  <c:v>41405.304166666669</c:v>
                </c:pt>
                <c:pt idx="439">
                  <c:v>41405.304861111108</c:v>
                </c:pt>
                <c:pt idx="440">
                  <c:v>41405.305555555555</c:v>
                </c:pt>
                <c:pt idx="441">
                  <c:v>41405.306250000001</c:v>
                </c:pt>
                <c:pt idx="442">
                  <c:v>41405.306944444441</c:v>
                </c:pt>
                <c:pt idx="443">
                  <c:v>41405.307638888888</c:v>
                </c:pt>
                <c:pt idx="444">
                  <c:v>41405.308333333334</c:v>
                </c:pt>
                <c:pt idx="445">
                  <c:v>41405.309027777781</c:v>
                </c:pt>
                <c:pt idx="446">
                  <c:v>41405.30972222222</c:v>
                </c:pt>
                <c:pt idx="447">
                  <c:v>41405.310416666667</c:v>
                </c:pt>
                <c:pt idx="448">
                  <c:v>41405.311111111114</c:v>
                </c:pt>
                <c:pt idx="449">
                  <c:v>41405.311805555553</c:v>
                </c:pt>
                <c:pt idx="450">
                  <c:v>41405.3125</c:v>
                </c:pt>
                <c:pt idx="451">
                  <c:v>41405.313194444447</c:v>
                </c:pt>
                <c:pt idx="452">
                  <c:v>41405.313888888886</c:v>
                </c:pt>
                <c:pt idx="453">
                  <c:v>41405.314583333333</c:v>
                </c:pt>
                <c:pt idx="454">
                  <c:v>41405.31527777778</c:v>
                </c:pt>
                <c:pt idx="455">
                  <c:v>41405.315972222219</c:v>
                </c:pt>
                <c:pt idx="456">
                  <c:v>41405.316666666666</c:v>
                </c:pt>
                <c:pt idx="457">
                  <c:v>41405.317361111112</c:v>
                </c:pt>
                <c:pt idx="458">
                  <c:v>41405.318055555559</c:v>
                </c:pt>
                <c:pt idx="459">
                  <c:v>41405.318749999999</c:v>
                </c:pt>
                <c:pt idx="460">
                  <c:v>41405.319444444445</c:v>
                </c:pt>
                <c:pt idx="461">
                  <c:v>41405.320138888892</c:v>
                </c:pt>
                <c:pt idx="462">
                  <c:v>41405.320833333331</c:v>
                </c:pt>
                <c:pt idx="463">
                  <c:v>41405.321527777778</c:v>
                </c:pt>
                <c:pt idx="464">
                  <c:v>41405.322222222225</c:v>
                </c:pt>
                <c:pt idx="465">
                  <c:v>41405.322916666664</c:v>
                </c:pt>
                <c:pt idx="466">
                  <c:v>41405.323611111111</c:v>
                </c:pt>
                <c:pt idx="467">
                  <c:v>41405.324305555558</c:v>
                </c:pt>
                <c:pt idx="468">
                  <c:v>41405.324999999997</c:v>
                </c:pt>
                <c:pt idx="469">
                  <c:v>41405.325694444444</c:v>
                </c:pt>
                <c:pt idx="470">
                  <c:v>41405.326388888891</c:v>
                </c:pt>
                <c:pt idx="471">
                  <c:v>41405.32708333333</c:v>
                </c:pt>
                <c:pt idx="472">
                  <c:v>41405.327777777777</c:v>
                </c:pt>
                <c:pt idx="473">
                  <c:v>41405.328472222223</c:v>
                </c:pt>
                <c:pt idx="474">
                  <c:v>41405.32916666667</c:v>
                </c:pt>
                <c:pt idx="475">
                  <c:v>41405.329861111109</c:v>
                </c:pt>
                <c:pt idx="476">
                  <c:v>41405.330555555556</c:v>
                </c:pt>
                <c:pt idx="477">
                  <c:v>41405.331250000003</c:v>
                </c:pt>
                <c:pt idx="478">
                  <c:v>41405.331944444442</c:v>
                </c:pt>
                <c:pt idx="479">
                  <c:v>41405.332638888889</c:v>
                </c:pt>
                <c:pt idx="480">
                  <c:v>41405.333333333336</c:v>
                </c:pt>
                <c:pt idx="481">
                  <c:v>41405.334027777775</c:v>
                </c:pt>
                <c:pt idx="482">
                  <c:v>41405.334722222222</c:v>
                </c:pt>
                <c:pt idx="483">
                  <c:v>41405.335416666669</c:v>
                </c:pt>
                <c:pt idx="484">
                  <c:v>41405.336111111108</c:v>
                </c:pt>
                <c:pt idx="485">
                  <c:v>41405.336805555555</c:v>
                </c:pt>
                <c:pt idx="486">
                  <c:v>41405.337500000001</c:v>
                </c:pt>
                <c:pt idx="487">
                  <c:v>41405.338194444441</c:v>
                </c:pt>
                <c:pt idx="488">
                  <c:v>41405.338888888888</c:v>
                </c:pt>
                <c:pt idx="489">
                  <c:v>41405.339583333334</c:v>
                </c:pt>
                <c:pt idx="490">
                  <c:v>41405.340277777781</c:v>
                </c:pt>
                <c:pt idx="491">
                  <c:v>41405.34097222222</c:v>
                </c:pt>
                <c:pt idx="492">
                  <c:v>41405.341666666667</c:v>
                </c:pt>
                <c:pt idx="493">
                  <c:v>41405.342361111114</c:v>
                </c:pt>
                <c:pt idx="494">
                  <c:v>41405.343055555553</c:v>
                </c:pt>
                <c:pt idx="495">
                  <c:v>41405.34375</c:v>
                </c:pt>
                <c:pt idx="496">
                  <c:v>41405.344444444447</c:v>
                </c:pt>
                <c:pt idx="497">
                  <c:v>41405.345138888886</c:v>
                </c:pt>
                <c:pt idx="498">
                  <c:v>41405.345833333333</c:v>
                </c:pt>
                <c:pt idx="499">
                  <c:v>41405.34652777778</c:v>
                </c:pt>
                <c:pt idx="500">
                  <c:v>41405.347222222219</c:v>
                </c:pt>
                <c:pt idx="501">
                  <c:v>41405.347916666666</c:v>
                </c:pt>
                <c:pt idx="502">
                  <c:v>41405.348611111112</c:v>
                </c:pt>
                <c:pt idx="503">
                  <c:v>41405.349305555559</c:v>
                </c:pt>
                <c:pt idx="504">
                  <c:v>41405.35</c:v>
                </c:pt>
                <c:pt idx="505">
                  <c:v>41405.350694444445</c:v>
                </c:pt>
                <c:pt idx="506">
                  <c:v>41405.351388888892</c:v>
                </c:pt>
                <c:pt idx="507">
                  <c:v>41405.352083333331</c:v>
                </c:pt>
                <c:pt idx="508">
                  <c:v>41405.352777777778</c:v>
                </c:pt>
                <c:pt idx="509">
                  <c:v>41405.353472222225</c:v>
                </c:pt>
                <c:pt idx="510">
                  <c:v>41405.354166666664</c:v>
                </c:pt>
                <c:pt idx="511">
                  <c:v>41405.354861111111</c:v>
                </c:pt>
                <c:pt idx="512">
                  <c:v>41405.355555555558</c:v>
                </c:pt>
                <c:pt idx="513">
                  <c:v>41405.356249999997</c:v>
                </c:pt>
                <c:pt idx="514">
                  <c:v>41405.356944444444</c:v>
                </c:pt>
                <c:pt idx="515">
                  <c:v>41405.357638888891</c:v>
                </c:pt>
                <c:pt idx="516">
                  <c:v>41405.35833333333</c:v>
                </c:pt>
                <c:pt idx="517">
                  <c:v>41405.359027777777</c:v>
                </c:pt>
                <c:pt idx="518">
                  <c:v>41405.359722222223</c:v>
                </c:pt>
                <c:pt idx="519">
                  <c:v>41405.36041666667</c:v>
                </c:pt>
                <c:pt idx="520">
                  <c:v>41405.361111111109</c:v>
                </c:pt>
                <c:pt idx="521">
                  <c:v>41405.361805555556</c:v>
                </c:pt>
                <c:pt idx="522">
                  <c:v>41405.362500000003</c:v>
                </c:pt>
                <c:pt idx="523">
                  <c:v>41405.363194444442</c:v>
                </c:pt>
                <c:pt idx="524">
                  <c:v>41405.363888888889</c:v>
                </c:pt>
                <c:pt idx="525">
                  <c:v>41405.364583333336</c:v>
                </c:pt>
                <c:pt idx="526">
                  <c:v>41405.365277777775</c:v>
                </c:pt>
                <c:pt idx="527">
                  <c:v>41405.365972222222</c:v>
                </c:pt>
                <c:pt idx="528">
                  <c:v>41405.366666666669</c:v>
                </c:pt>
                <c:pt idx="529">
                  <c:v>41405.367361111108</c:v>
                </c:pt>
                <c:pt idx="530">
                  <c:v>41405.368055555555</c:v>
                </c:pt>
                <c:pt idx="531">
                  <c:v>41405.368750000001</c:v>
                </c:pt>
                <c:pt idx="532">
                  <c:v>41405.369444444441</c:v>
                </c:pt>
                <c:pt idx="533">
                  <c:v>41405.370138888888</c:v>
                </c:pt>
                <c:pt idx="534">
                  <c:v>41405.370833333334</c:v>
                </c:pt>
                <c:pt idx="535">
                  <c:v>41405.371527777781</c:v>
                </c:pt>
                <c:pt idx="536">
                  <c:v>41405.37222222222</c:v>
                </c:pt>
                <c:pt idx="537">
                  <c:v>41405.372916666667</c:v>
                </c:pt>
                <c:pt idx="538">
                  <c:v>41405.373611111114</c:v>
                </c:pt>
                <c:pt idx="539">
                  <c:v>41405.374305555553</c:v>
                </c:pt>
                <c:pt idx="540">
                  <c:v>41405.375</c:v>
                </c:pt>
                <c:pt idx="541">
                  <c:v>41405.375694444447</c:v>
                </c:pt>
                <c:pt idx="542">
                  <c:v>41405.376388888886</c:v>
                </c:pt>
                <c:pt idx="543">
                  <c:v>41405.377083333333</c:v>
                </c:pt>
                <c:pt idx="544">
                  <c:v>41405.37777777778</c:v>
                </c:pt>
                <c:pt idx="545">
                  <c:v>41405.378472222219</c:v>
                </c:pt>
                <c:pt idx="546">
                  <c:v>41405.379166666666</c:v>
                </c:pt>
                <c:pt idx="547">
                  <c:v>41405.379861111112</c:v>
                </c:pt>
                <c:pt idx="548">
                  <c:v>41405.380555555559</c:v>
                </c:pt>
                <c:pt idx="549">
                  <c:v>41405.381249999999</c:v>
                </c:pt>
                <c:pt idx="550">
                  <c:v>41405.381944444445</c:v>
                </c:pt>
                <c:pt idx="551">
                  <c:v>41405.382638888892</c:v>
                </c:pt>
                <c:pt idx="552">
                  <c:v>41405.383333333331</c:v>
                </c:pt>
                <c:pt idx="553">
                  <c:v>41405.384027777778</c:v>
                </c:pt>
                <c:pt idx="554">
                  <c:v>41405.384722222225</c:v>
                </c:pt>
                <c:pt idx="555">
                  <c:v>41405.385416666664</c:v>
                </c:pt>
                <c:pt idx="556">
                  <c:v>41405.386111111111</c:v>
                </c:pt>
                <c:pt idx="557">
                  <c:v>41405.386805555558</c:v>
                </c:pt>
                <c:pt idx="558">
                  <c:v>41405.387499999997</c:v>
                </c:pt>
                <c:pt idx="559">
                  <c:v>41405.388194444444</c:v>
                </c:pt>
                <c:pt idx="560">
                  <c:v>41405.388888888891</c:v>
                </c:pt>
                <c:pt idx="561">
                  <c:v>41405.38958333333</c:v>
                </c:pt>
                <c:pt idx="562">
                  <c:v>41405.390277777777</c:v>
                </c:pt>
                <c:pt idx="563">
                  <c:v>41405.390972222223</c:v>
                </c:pt>
                <c:pt idx="564">
                  <c:v>41405.39166666667</c:v>
                </c:pt>
                <c:pt idx="565">
                  <c:v>41405.392361111109</c:v>
                </c:pt>
                <c:pt idx="566">
                  <c:v>41405.393055555556</c:v>
                </c:pt>
                <c:pt idx="567">
                  <c:v>41405.393750000003</c:v>
                </c:pt>
                <c:pt idx="568">
                  <c:v>41405.394444444442</c:v>
                </c:pt>
                <c:pt idx="569">
                  <c:v>41405.395138888889</c:v>
                </c:pt>
                <c:pt idx="570">
                  <c:v>41405.395833333336</c:v>
                </c:pt>
                <c:pt idx="571">
                  <c:v>41405.396527777775</c:v>
                </c:pt>
                <c:pt idx="572">
                  <c:v>41405.397222222222</c:v>
                </c:pt>
                <c:pt idx="573">
                  <c:v>41405.397916666669</c:v>
                </c:pt>
                <c:pt idx="574">
                  <c:v>41405.398611111108</c:v>
                </c:pt>
                <c:pt idx="575">
                  <c:v>41405.399305555555</c:v>
                </c:pt>
                <c:pt idx="576">
                  <c:v>41405.4</c:v>
                </c:pt>
                <c:pt idx="577">
                  <c:v>41405.400694444441</c:v>
                </c:pt>
                <c:pt idx="578">
                  <c:v>41405.401388888888</c:v>
                </c:pt>
                <c:pt idx="579">
                  <c:v>41405.402083333334</c:v>
                </c:pt>
                <c:pt idx="580">
                  <c:v>41405.402777777781</c:v>
                </c:pt>
                <c:pt idx="581">
                  <c:v>41405.40347222222</c:v>
                </c:pt>
                <c:pt idx="582">
                  <c:v>41405.404166666667</c:v>
                </c:pt>
                <c:pt idx="583">
                  <c:v>41405.404861111114</c:v>
                </c:pt>
                <c:pt idx="584">
                  <c:v>41405.405555555553</c:v>
                </c:pt>
                <c:pt idx="585">
                  <c:v>41405.40625</c:v>
                </c:pt>
                <c:pt idx="586">
                  <c:v>41405.406944444447</c:v>
                </c:pt>
                <c:pt idx="587">
                  <c:v>41405.407638888886</c:v>
                </c:pt>
                <c:pt idx="588">
                  <c:v>41405.408333333333</c:v>
                </c:pt>
                <c:pt idx="589">
                  <c:v>41405.40902777778</c:v>
                </c:pt>
                <c:pt idx="590">
                  <c:v>41405.409722222219</c:v>
                </c:pt>
                <c:pt idx="591">
                  <c:v>41405.410416666666</c:v>
                </c:pt>
                <c:pt idx="592">
                  <c:v>41405.411111111112</c:v>
                </c:pt>
                <c:pt idx="593">
                  <c:v>41405.411805555559</c:v>
                </c:pt>
                <c:pt idx="594">
                  <c:v>41405.412499999999</c:v>
                </c:pt>
                <c:pt idx="595">
                  <c:v>41405.413194444445</c:v>
                </c:pt>
                <c:pt idx="596">
                  <c:v>41405.413888888892</c:v>
                </c:pt>
                <c:pt idx="597">
                  <c:v>41405.414583333331</c:v>
                </c:pt>
                <c:pt idx="598">
                  <c:v>41405.415277777778</c:v>
                </c:pt>
                <c:pt idx="599">
                  <c:v>41405.415972222225</c:v>
                </c:pt>
                <c:pt idx="600">
                  <c:v>41405.416666666664</c:v>
                </c:pt>
                <c:pt idx="601">
                  <c:v>41405.417361111111</c:v>
                </c:pt>
                <c:pt idx="602">
                  <c:v>41405.418055555558</c:v>
                </c:pt>
                <c:pt idx="603">
                  <c:v>41405.418749999997</c:v>
                </c:pt>
                <c:pt idx="604">
                  <c:v>41405.419444444444</c:v>
                </c:pt>
                <c:pt idx="605">
                  <c:v>41405.420138888891</c:v>
                </c:pt>
                <c:pt idx="606">
                  <c:v>41405.42083333333</c:v>
                </c:pt>
                <c:pt idx="607">
                  <c:v>41405.421527777777</c:v>
                </c:pt>
                <c:pt idx="608">
                  <c:v>41405.422222222223</c:v>
                </c:pt>
                <c:pt idx="609">
                  <c:v>41405.42291666667</c:v>
                </c:pt>
                <c:pt idx="610">
                  <c:v>41405.423611111109</c:v>
                </c:pt>
                <c:pt idx="611">
                  <c:v>41405.424305555556</c:v>
                </c:pt>
                <c:pt idx="612">
                  <c:v>41405.425000000003</c:v>
                </c:pt>
                <c:pt idx="613">
                  <c:v>41405.425694444442</c:v>
                </c:pt>
                <c:pt idx="614">
                  <c:v>41405.426388888889</c:v>
                </c:pt>
                <c:pt idx="615">
                  <c:v>41405.427083333336</c:v>
                </c:pt>
                <c:pt idx="616">
                  <c:v>41405.427777777775</c:v>
                </c:pt>
                <c:pt idx="617">
                  <c:v>41405.428472222222</c:v>
                </c:pt>
                <c:pt idx="618">
                  <c:v>41405.429166666669</c:v>
                </c:pt>
                <c:pt idx="619">
                  <c:v>41405.429861111108</c:v>
                </c:pt>
                <c:pt idx="620">
                  <c:v>41405.430555555555</c:v>
                </c:pt>
                <c:pt idx="621">
                  <c:v>41405.431250000001</c:v>
                </c:pt>
                <c:pt idx="622">
                  <c:v>41405.431944444441</c:v>
                </c:pt>
                <c:pt idx="623">
                  <c:v>41405.432638888888</c:v>
                </c:pt>
                <c:pt idx="624">
                  <c:v>41405.433333333334</c:v>
                </c:pt>
                <c:pt idx="625">
                  <c:v>41405.434027777781</c:v>
                </c:pt>
                <c:pt idx="626">
                  <c:v>41405.43472222222</c:v>
                </c:pt>
                <c:pt idx="627">
                  <c:v>41405.435416666667</c:v>
                </c:pt>
                <c:pt idx="628">
                  <c:v>41405.436111111114</c:v>
                </c:pt>
                <c:pt idx="629">
                  <c:v>41405.436805555553</c:v>
                </c:pt>
                <c:pt idx="630">
                  <c:v>41405.4375</c:v>
                </c:pt>
                <c:pt idx="631">
                  <c:v>41405.438194444447</c:v>
                </c:pt>
                <c:pt idx="632">
                  <c:v>41405.438888888886</c:v>
                </c:pt>
                <c:pt idx="633">
                  <c:v>41405.439583333333</c:v>
                </c:pt>
                <c:pt idx="634">
                  <c:v>41405.44027777778</c:v>
                </c:pt>
                <c:pt idx="635">
                  <c:v>41405.440972222219</c:v>
                </c:pt>
                <c:pt idx="636">
                  <c:v>41405.441666666666</c:v>
                </c:pt>
                <c:pt idx="637">
                  <c:v>41405.442361111112</c:v>
                </c:pt>
                <c:pt idx="638">
                  <c:v>41405.443055555559</c:v>
                </c:pt>
                <c:pt idx="639">
                  <c:v>41405.443749999999</c:v>
                </c:pt>
                <c:pt idx="640">
                  <c:v>41405.444444444445</c:v>
                </c:pt>
                <c:pt idx="641">
                  <c:v>41405.445138888892</c:v>
                </c:pt>
                <c:pt idx="642">
                  <c:v>41405.445833333331</c:v>
                </c:pt>
                <c:pt idx="643">
                  <c:v>41405.446527777778</c:v>
                </c:pt>
                <c:pt idx="644">
                  <c:v>41405.447222222225</c:v>
                </c:pt>
                <c:pt idx="645">
                  <c:v>41405.447916666664</c:v>
                </c:pt>
                <c:pt idx="646">
                  <c:v>41405.448611111111</c:v>
                </c:pt>
                <c:pt idx="647">
                  <c:v>41405.449305555558</c:v>
                </c:pt>
                <c:pt idx="648">
                  <c:v>41405.449999999997</c:v>
                </c:pt>
                <c:pt idx="649">
                  <c:v>41405.450694444444</c:v>
                </c:pt>
                <c:pt idx="650">
                  <c:v>41405.451388888891</c:v>
                </c:pt>
                <c:pt idx="651">
                  <c:v>41405.45208333333</c:v>
                </c:pt>
                <c:pt idx="652">
                  <c:v>41405.452777777777</c:v>
                </c:pt>
                <c:pt idx="653">
                  <c:v>41405.453472222223</c:v>
                </c:pt>
                <c:pt idx="654">
                  <c:v>41405.45416666667</c:v>
                </c:pt>
                <c:pt idx="655">
                  <c:v>41405.454861111109</c:v>
                </c:pt>
                <c:pt idx="656">
                  <c:v>41405.455555555556</c:v>
                </c:pt>
                <c:pt idx="657">
                  <c:v>41405.456250000003</c:v>
                </c:pt>
                <c:pt idx="658">
                  <c:v>41405.456944444442</c:v>
                </c:pt>
                <c:pt idx="659">
                  <c:v>41405.457638888889</c:v>
                </c:pt>
                <c:pt idx="660">
                  <c:v>41405.458333333336</c:v>
                </c:pt>
                <c:pt idx="661">
                  <c:v>41405.459027777775</c:v>
                </c:pt>
                <c:pt idx="662">
                  <c:v>41405.459722222222</c:v>
                </c:pt>
                <c:pt idx="663">
                  <c:v>41405.460416666669</c:v>
                </c:pt>
                <c:pt idx="664">
                  <c:v>41405.461111111108</c:v>
                </c:pt>
                <c:pt idx="665">
                  <c:v>41405.461805555555</c:v>
                </c:pt>
                <c:pt idx="666">
                  <c:v>41405.462500000001</c:v>
                </c:pt>
                <c:pt idx="667">
                  <c:v>41405.463194444441</c:v>
                </c:pt>
                <c:pt idx="668">
                  <c:v>41405.463888888888</c:v>
                </c:pt>
                <c:pt idx="669">
                  <c:v>41405.464583333334</c:v>
                </c:pt>
                <c:pt idx="670">
                  <c:v>41405.465277777781</c:v>
                </c:pt>
                <c:pt idx="671">
                  <c:v>41405.46597222222</c:v>
                </c:pt>
                <c:pt idx="672">
                  <c:v>41405.466666666667</c:v>
                </c:pt>
                <c:pt idx="673">
                  <c:v>41405.467361111114</c:v>
                </c:pt>
                <c:pt idx="674">
                  <c:v>41405.468055555553</c:v>
                </c:pt>
                <c:pt idx="675">
                  <c:v>41405.46875</c:v>
                </c:pt>
                <c:pt idx="676">
                  <c:v>41405.469444444447</c:v>
                </c:pt>
                <c:pt idx="677">
                  <c:v>41405.470138888886</c:v>
                </c:pt>
                <c:pt idx="678">
                  <c:v>41405.470833333333</c:v>
                </c:pt>
                <c:pt idx="679">
                  <c:v>41405.47152777778</c:v>
                </c:pt>
                <c:pt idx="680">
                  <c:v>41405.472222222219</c:v>
                </c:pt>
                <c:pt idx="681">
                  <c:v>41405.472916666666</c:v>
                </c:pt>
                <c:pt idx="682">
                  <c:v>41405.473611111112</c:v>
                </c:pt>
                <c:pt idx="683">
                  <c:v>41405.474305555559</c:v>
                </c:pt>
                <c:pt idx="684">
                  <c:v>41405.474999999999</c:v>
                </c:pt>
                <c:pt idx="685">
                  <c:v>41405.475694444445</c:v>
                </c:pt>
                <c:pt idx="686">
                  <c:v>41405.476388888892</c:v>
                </c:pt>
                <c:pt idx="687">
                  <c:v>41405.477083333331</c:v>
                </c:pt>
                <c:pt idx="688">
                  <c:v>41405.477777777778</c:v>
                </c:pt>
                <c:pt idx="689">
                  <c:v>41405.478472222225</c:v>
                </c:pt>
                <c:pt idx="690">
                  <c:v>41405.479166666664</c:v>
                </c:pt>
                <c:pt idx="691">
                  <c:v>41405.479861111111</c:v>
                </c:pt>
                <c:pt idx="692">
                  <c:v>41405.480555555558</c:v>
                </c:pt>
                <c:pt idx="693">
                  <c:v>41405.481249999997</c:v>
                </c:pt>
                <c:pt idx="694">
                  <c:v>41405.481944444444</c:v>
                </c:pt>
                <c:pt idx="695">
                  <c:v>41405.482638888891</c:v>
                </c:pt>
                <c:pt idx="696">
                  <c:v>41405.48333333333</c:v>
                </c:pt>
                <c:pt idx="697">
                  <c:v>41405.484027777777</c:v>
                </c:pt>
                <c:pt idx="698">
                  <c:v>41405.484722222223</c:v>
                </c:pt>
                <c:pt idx="699">
                  <c:v>41405.48541666667</c:v>
                </c:pt>
                <c:pt idx="700">
                  <c:v>41405.486111111109</c:v>
                </c:pt>
                <c:pt idx="701">
                  <c:v>41405.486805555556</c:v>
                </c:pt>
                <c:pt idx="702">
                  <c:v>41405.487500000003</c:v>
                </c:pt>
                <c:pt idx="703">
                  <c:v>41405.488194444442</c:v>
                </c:pt>
                <c:pt idx="704">
                  <c:v>41405.488888888889</c:v>
                </c:pt>
                <c:pt idx="705">
                  <c:v>41405.489583333336</c:v>
                </c:pt>
                <c:pt idx="706">
                  <c:v>41405.490277777775</c:v>
                </c:pt>
                <c:pt idx="707">
                  <c:v>41405.490972222222</c:v>
                </c:pt>
                <c:pt idx="708">
                  <c:v>41405.491666666669</c:v>
                </c:pt>
                <c:pt idx="709">
                  <c:v>41405.492361111108</c:v>
                </c:pt>
                <c:pt idx="710">
                  <c:v>41405.493055555555</c:v>
                </c:pt>
                <c:pt idx="711">
                  <c:v>41405.493750000001</c:v>
                </c:pt>
                <c:pt idx="712">
                  <c:v>41405.494444444441</c:v>
                </c:pt>
                <c:pt idx="713">
                  <c:v>41405.495138888888</c:v>
                </c:pt>
                <c:pt idx="714">
                  <c:v>41405.495833333334</c:v>
                </c:pt>
                <c:pt idx="715">
                  <c:v>41405.496527777781</c:v>
                </c:pt>
                <c:pt idx="716">
                  <c:v>41405.49722222222</c:v>
                </c:pt>
                <c:pt idx="717">
                  <c:v>41405.497916666667</c:v>
                </c:pt>
                <c:pt idx="718">
                  <c:v>41405.498611111114</c:v>
                </c:pt>
                <c:pt idx="719">
                  <c:v>41405.499305555553</c:v>
                </c:pt>
                <c:pt idx="720">
                  <c:v>41405.5</c:v>
                </c:pt>
                <c:pt idx="721">
                  <c:v>41405.500694444447</c:v>
                </c:pt>
                <c:pt idx="722">
                  <c:v>41405.501388888886</c:v>
                </c:pt>
                <c:pt idx="723">
                  <c:v>41405.502083333333</c:v>
                </c:pt>
                <c:pt idx="724">
                  <c:v>41405.50277777778</c:v>
                </c:pt>
                <c:pt idx="725">
                  <c:v>41405.503472222219</c:v>
                </c:pt>
                <c:pt idx="726">
                  <c:v>41405.504166666666</c:v>
                </c:pt>
                <c:pt idx="727">
                  <c:v>41405.504861111112</c:v>
                </c:pt>
                <c:pt idx="728">
                  <c:v>41405.505555555559</c:v>
                </c:pt>
                <c:pt idx="729">
                  <c:v>41405.506249999999</c:v>
                </c:pt>
                <c:pt idx="730">
                  <c:v>41405.506944444445</c:v>
                </c:pt>
                <c:pt idx="731">
                  <c:v>41405.507638888892</c:v>
                </c:pt>
                <c:pt idx="732">
                  <c:v>41405.508333333331</c:v>
                </c:pt>
                <c:pt idx="733">
                  <c:v>41405.509027777778</c:v>
                </c:pt>
                <c:pt idx="734">
                  <c:v>41405.509722222225</c:v>
                </c:pt>
                <c:pt idx="735">
                  <c:v>41405.510416666664</c:v>
                </c:pt>
                <c:pt idx="736">
                  <c:v>41405.511111111111</c:v>
                </c:pt>
                <c:pt idx="737">
                  <c:v>41405.511805555558</c:v>
                </c:pt>
                <c:pt idx="738">
                  <c:v>41405.512499999997</c:v>
                </c:pt>
                <c:pt idx="739">
                  <c:v>41405.513194444444</c:v>
                </c:pt>
                <c:pt idx="740">
                  <c:v>41405.513888888891</c:v>
                </c:pt>
                <c:pt idx="741">
                  <c:v>41405.51458333333</c:v>
                </c:pt>
                <c:pt idx="742">
                  <c:v>41405.515277777777</c:v>
                </c:pt>
                <c:pt idx="743">
                  <c:v>41405.515972222223</c:v>
                </c:pt>
                <c:pt idx="744">
                  <c:v>41405.51666666667</c:v>
                </c:pt>
                <c:pt idx="745">
                  <c:v>41405.517361111109</c:v>
                </c:pt>
                <c:pt idx="746">
                  <c:v>41405.518055555556</c:v>
                </c:pt>
                <c:pt idx="747">
                  <c:v>41405.518750000003</c:v>
                </c:pt>
                <c:pt idx="748">
                  <c:v>41405.519444444442</c:v>
                </c:pt>
                <c:pt idx="749">
                  <c:v>41405.520138888889</c:v>
                </c:pt>
                <c:pt idx="750">
                  <c:v>41405.520833333336</c:v>
                </c:pt>
                <c:pt idx="751">
                  <c:v>41405.521527777775</c:v>
                </c:pt>
                <c:pt idx="752">
                  <c:v>41405.522222222222</c:v>
                </c:pt>
                <c:pt idx="753">
                  <c:v>41405.522916666669</c:v>
                </c:pt>
                <c:pt idx="754">
                  <c:v>41405.523611111108</c:v>
                </c:pt>
                <c:pt idx="755">
                  <c:v>41405.524305555555</c:v>
                </c:pt>
                <c:pt idx="756">
                  <c:v>41405.525000000001</c:v>
                </c:pt>
                <c:pt idx="757">
                  <c:v>41405.525694444441</c:v>
                </c:pt>
                <c:pt idx="758">
                  <c:v>41405.526388888888</c:v>
                </c:pt>
                <c:pt idx="759">
                  <c:v>41405.527083333334</c:v>
                </c:pt>
                <c:pt idx="760">
                  <c:v>41405.527777777781</c:v>
                </c:pt>
                <c:pt idx="761">
                  <c:v>41405.52847222222</c:v>
                </c:pt>
                <c:pt idx="762">
                  <c:v>41405.529166666667</c:v>
                </c:pt>
                <c:pt idx="763">
                  <c:v>41405.529861111114</c:v>
                </c:pt>
                <c:pt idx="764">
                  <c:v>41405.530555555553</c:v>
                </c:pt>
                <c:pt idx="765">
                  <c:v>41405.53125</c:v>
                </c:pt>
                <c:pt idx="766">
                  <c:v>41405.531944444447</c:v>
                </c:pt>
                <c:pt idx="767">
                  <c:v>41405.532638888886</c:v>
                </c:pt>
                <c:pt idx="768">
                  <c:v>41405.533333333333</c:v>
                </c:pt>
                <c:pt idx="769">
                  <c:v>41405.53402777778</c:v>
                </c:pt>
                <c:pt idx="770">
                  <c:v>41405.534722222219</c:v>
                </c:pt>
                <c:pt idx="771">
                  <c:v>41405.535416666666</c:v>
                </c:pt>
                <c:pt idx="772">
                  <c:v>41405.536111111112</c:v>
                </c:pt>
                <c:pt idx="773">
                  <c:v>41405.536805555559</c:v>
                </c:pt>
                <c:pt idx="774">
                  <c:v>41405.537499999999</c:v>
                </c:pt>
                <c:pt idx="775">
                  <c:v>41405.538194444445</c:v>
                </c:pt>
                <c:pt idx="776">
                  <c:v>41405.538888888892</c:v>
                </c:pt>
                <c:pt idx="777">
                  <c:v>41405.539583333331</c:v>
                </c:pt>
                <c:pt idx="778">
                  <c:v>41405.540277777778</c:v>
                </c:pt>
                <c:pt idx="779">
                  <c:v>41405.540972222225</c:v>
                </c:pt>
                <c:pt idx="780">
                  <c:v>41405.541666666664</c:v>
                </c:pt>
                <c:pt idx="781">
                  <c:v>41405.542361111111</c:v>
                </c:pt>
                <c:pt idx="782">
                  <c:v>41405.543055555558</c:v>
                </c:pt>
                <c:pt idx="783">
                  <c:v>41405.543749999997</c:v>
                </c:pt>
                <c:pt idx="784">
                  <c:v>41405.544444444444</c:v>
                </c:pt>
                <c:pt idx="785">
                  <c:v>41405.545138888891</c:v>
                </c:pt>
                <c:pt idx="786">
                  <c:v>41405.54583333333</c:v>
                </c:pt>
                <c:pt idx="787">
                  <c:v>41405.546527777777</c:v>
                </c:pt>
                <c:pt idx="788">
                  <c:v>41405.547222222223</c:v>
                </c:pt>
                <c:pt idx="789">
                  <c:v>41405.54791666667</c:v>
                </c:pt>
                <c:pt idx="790">
                  <c:v>41405.548611111109</c:v>
                </c:pt>
                <c:pt idx="791">
                  <c:v>41405.549305555556</c:v>
                </c:pt>
                <c:pt idx="792">
                  <c:v>41405.550000000003</c:v>
                </c:pt>
                <c:pt idx="793">
                  <c:v>41405.550694444442</c:v>
                </c:pt>
                <c:pt idx="794">
                  <c:v>41405.551388888889</c:v>
                </c:pt>
                <c:pt idx="795">
                  <c:v>41405.552083333336</c:v>
                </c:pt>
                <c:pt idx="796">
                  <c:v>41405.552777777775</c:v>
                </c:pt>
                <c:pt idx="797">
                  <c:v>41405.553472222222</c:v>
                </c:pt>
                <c:pt idx="798">
                  <c:v>41405.554166666669</c:v>
                </c:pt>
                <c:pt idx="799">
                  <c:v>41405.554861111108</c:v>
                </c:pt>
                <c:pt idx="800">
                  <c:v>41405.555555555555</c:v>
                </c:pt>
                <c:pt idx="801">
                  <c:v>41405.556250000001</c:v>
                </c:pt>
                <c:pt idx="802">
                  <c:v>41405.556944444441</c:v>
                </c:pt>
                <c:pt idx="803">
                  <c:v>41405.557638888888</c:v>
                </c:pt>
                <c:pt idx="804">
                  <c:v>41405.558333333334</c:v>
                </c:pt>
                <c:pt idx="805">
                  <c:v>41405.559027777781</c:v>
                </c:pt>
                <c:pt idx="806">
                  <c:v>41405.55972222222</c:v>
                </c:pt>
                <c:pt idx="807">
                  <c:v>41405.560416666667</c:v>
                </c:pt>
                <c:pt idx="808">
                  <c:v>41405.561111111114</c:v>
                </c:pt>
                <c:pt idx="809">
                  <c:v>41405.561805555553</c:v>
                </c:pt>
                <c:pt idx="810">
                  <c:v>41405.5625</c:v>
                </c:pt>
                <c:pt idx="811">
                  <c:v>41405.563194444447</c:v>
                </c:pt>
                <c:pt idx="812">
                  <c:v>41405.563888888886</c:v>
                </c:pt>
                <c:pt idx="813">
                  <c:v>41405.564583333333</c:v>
                </c:pt>
                <c:pt idx="814">
                  <c:v>41405.56527777778</c:v>
                </c:pt>
                <c:pt idx="815">
                  <c:v>41405.565972222219</c:v>
                </c:pt>
                <c:pt idx="816">
                  <c:v>41405.566666666666</c:v>
                </c:pt>
                <c:pt idx="817">
                  <c:v>41405.567361111112</c:v>
                </c:pt>
                <c:pt idx="818">
                  <c:v>41405.568055555559</c:v>
                </c:pt>
                <c:pt idx="819">
                  <c:v>41405.568749999999</c:v>
                </c:pt>
                <c:pt idx="820">
                  <c:v>41405.569444444445</c:v>
                </c:pt>
                <c:pt idx="821">
                  <c:v>41405.570138888892</c:v>
                </c:pt>
                <c:pt idx="822">
                  <c:v>41405.570833333331</c:v>
                </c:pt>
                <c:pt idx="823">
                  <c:v>41405.571527777778</c:v>
                </c:pt>
                <c:pt idx="824">
                  <c:v>41405.572222222225</c:v>
                </c:pt>
                <c:pt idx="825">
                  <c:v>41405.572916666664</c:v>
                </c:pt>
                <c:pt idx="826">
                  <c:v>41405.573611111111</c:v>
                </c:pt>
                <c:pt idx="827">
                  <c:v>41405.574305555558</c:v>
                </c:pt>
                <c:pt idx="828">
                  <c:v>41405.574999999997</c:v>
                </c:pt>
                <c:pt idx="829">
                  <c:v>41405.575694444444</c:v>
                </c:pt>
                <c:pt idx="830">
                  <c:v>41405.576388888891</c:v>
                </c:pt>
                <c:pt idx="831">
                  <c:v>41405.57708333333</c:v>
                </c:pt>
                <c:pt idx="832">
                  <c:v>41405.577777777777</c:v>
                </c:pt>
                <c:pt idx="833">
                  <c:v>41405.578472222223</c:v>
                </c:pt>
                <c:pt idx="834">
                  <c:v>41405.57916666667</c:v>
                </c:pt>
                <c:pt idx="835">
                  <c:v>41405.579861111109</c:v>
                </c:pt>
                <c:pt idx="836">
                  <c:v>41405.580555555556</c:v>
                </c:pt>
                <c:pt idx="837">
                  <c:v>41405.581250000003</c:v>
                </c:pt>
                <c:pt idx="838">
                  <c:v>41405.581944444442</c:v>
                </c:pt>
                <c:pt idx="839">
                  <c:v>41405.582638888889</c:v>
                </c:pt>
                <c:pt idx="840">
                  <c:v>41405.583333333336</c:v>
                </c:pt>
                <c:pt idx="841">
                  <c:v>41405.584027777775</c:v>
                </c:pt>
                <c:pt idx="842">
                  <c:v>41405.584722222222</c:v>
                </c:pt>
                <c:pt idx="843">
                  <c:v>41405.585416666669</c:v>
                </c:pt>
                <c:pt idx="844">
                  <c:v>41405.586111111108</c:v>
                </c:pt>
                <c:pt idx="845">
                  <c:v>41405.586805555555</c:v>
                </c:pt>
                <c:pt idx="846">
                  <c:v>41405.587500000001</c:v>
                </c:pt>
                <c:pt idx="847">
                  <c:v>41405.588194444441</c:v>
                </c:pt>
                <c:pt idx="848">
                  <c:v>41405.588888888888</c:v>
                </c:pt>
                <c:pt idx="849">
                  <c:v>41405.589583333334</c:v>
                </c:pt>
                <c:pt idx="850">
                  <c:v>41405.590277777781</c:v>
                </c:pt>
                <c:pt idx="851">
                  <c:v>41405.59097222222</c:v>
                </c:pt>
                <c:pt idx="852">
                  <c:v>41405.591666666667</c:v>
                </c:pt>
                <c:pt idx="853">
                  <c:v>41405.592361111114</c:v>
                </c:pt>
                <c:pt idx="854">
                  <c:v>41405.593055555553</c:v>
                </c:pt>
                <c:pt idx="855">
                  <c:v>41405.59375</c:v>
                </c:pt>
                <c:pt idx="856">
                  <c:v>41405.594444444447</c:v>
                </c:pt>
                <c:pt idx="857">
                  <c:v>41405.595138888886</c:v>
                </c:pt>
                <c:pt idx="858">
                  <c:v>41405.595833333333</c:v>
                </c:pt>
                <c:pt idx="859">
                  <c:v>41405.59652777778</c:v>
                </c:pt>
                <c:pt idx="860">
                  <c:v>41405.597222222219</c:v>
                </c:pt>
                <c:pt idx="861">
                  <c:v>41405.597916666666</c:v>
                </c:pt>
                <c:pt idx="862">
                  <c:v>41405.598611111112</c:v>
                </c:pt>
                <c:pt idx="863">
                  <c:v>41405.599305555559</c:v>
                </c:pt>
                <c:pt idx="864">
                  <c:v>41405.599999999999</c:v>
                </c:pt>
                <c:pt idx="865">
                  <c:v>41405.600694444445</c:v>
                </c:pt>
                <c:pt idx="866">
                  <c:v>41405.601388888892</c:v>
                </c:pt>
                <c:pt idx="867">
                  <c:v>41405.602083333331</c:v>
                </c:pt>
                <c:pt idx="868">
                  <c:v>41405.602777777778</c:v>
                </c:pt>
                <c:pt idx="869">
                  <c:v>41405.603472222225</c:v>
                </c:pt>
                <c:pt idx="870">
                  <c:v>41405.604166666664</c:v>
                </c:pt>
                <c:pt idx="871">
                  <c:v>41405.604861111111</c:v>
                </c:pt>
                <c:pt idx="872">
                  <c:v>41405.605555555558</c:v>
                </c:pt>
                <c:pt idx="873">
                  <c:v>41405.606249999997</c:v>
                </c:pt>
                <c:pt idx="874">
                  <c:v>41405.606944444444</c:v>
                </c:pt>
                <c:pt idx="875">
                  <c:v>41405.607638888891</c:v>
                </c:pt>
                <c:pt idx="876">
                  <c:v>41405.60833333333</c:v>
                </c:pt>
                <c:pt idx="877">
                  <c:v>41405.609027777777</c:v>
                </c:pt>
                <c:pt idx="878">
                  <c:v>41405.609722222223</c:v>
                </c:pt>
                <c:pt idx="879">
                  <c:v>41405.61041666667</c:v>
                </c:pt>
                <c:pt idx="880">
                  <c:v>41405.611111111109</c:v>
                </c:pt>
                <c:pt idx="881">
                  <c:v>41405.611805555556</c:v>
                </c:pt>
                <c:pt idx="882">
                  <c:v>41405.612500000003</c:v>
                </c:pt>
                <c:pt idx="883">
                  <c:v>41405.613194444442</c:v>
                </c:pt>
                <c:pt idx="884">
                  <c:v>41405.613888888889</c:v>
                </c:pt>
                <c:pt idx="885">
                  <c:v>41405.614583333336</c:v>
                </c:pt>
                <c:pt idx="886">
                  <c:v>41405.615277777775</c:v>
                </c:pt>
                <c:pt idx="887">
                  <c:v>41405.615972222222</c:v>
                </c:pt>
                <c:pt idx="888">
                  <c:v>41405.616666666669</c:v>
                </c:pt>
                <c:pt idx="889">
                  <c:v>41405.617361111108</c:v>
                </c:pt>
                <c:pt idx="890">
                  <c:v>41405.618055555555</c:v>
                </c:pt>
                <c:pt idx="891">
                  <c:v>41405.618750000001</c:v>
                </c:pt>
                <c:pt idx="892">
                  <c:v>41405.619444444441</c:v>
                </c:pt>
                <c:pt idx="893">
                  <c:v>41405.620138888888</c:v>
                </c:pt>
                <c:pt idx="894">
                  <c:v>41405.620833333334</c:v>
                </c:pt>
                <c:pt idx="895">
                  <c:v>41405.621527777781</c:v>
                </c:pt>
                <c:pt idx="896">
                  <c:v>41405.62222222222</c:v>
                </c:pt>
                <c:pt idx="897">
                  <c:v>41405.622916666667</c:v>
                </c:pt>
                <c:pt idx="898">
                  <c:v>41405.623611111114</c:v>
                </c:pt>
                <c:pt idx="899">
                  <c:v>41405.624305555553</c:v>
                </c:pt>
                <c:pt idx="900">
                  <c:v>41405.625</c:v>
                </c:pt>
                <c:pt idx="901">
                  <c:v>41405.625694444447</c:v>
                </c:pt>
                <c:pt idx="902">
                  <c:v>41405.626388888886</c:v>
                </c:pt>
                <c:pt idx="903">
                  <c:v>41405.627083333333</c:v>
                </c:pt>
                <c:pt idx="904">
                  <c:v>41405.62777777778</c:v>
                </c:pt>
                <c:pt idx="905">
                  <c:v>41405.628472222219</c:v>
                </c:pt>
                <c:pt idx="906">
                  <c:v>41405.629166666666</c:v>
                </c:pt>
                <c:pt idx="907">
                  <c:v>41405.629861111112</c:v>
                </c:pt>
                <c:pt idx="908">
                  <c:v>41405.630555555559</c:v>
                </c:pt>
                <c:pt idx="909">
                  <c:v>41405.631249999999</c:v>
                </c:pt>
                <c:pt idx="910">
                  <c:v>41405.631944444445</c:v>
                </c:pt>
                <c:pt idx="911">
                  <c:v>41405.632638888892</c:v>
                </c:pt>
                <c:pt idx="912">
                  <c:v>41405.633333333331</c:v>
                </c:pt>
                <c:pt idx="913">
                  <c:v>41405.634027777778</c:v>
                </c:pt>
                <c:pt idx="914">
                  <c:v>41405.634722222225</c:v>
                </c:pt>
                <c:pt idx="915">
                  <c:v>41405.635416666664</c:v>
                </c:pt>
                <c:pt idx="916">
                  <c:v>41405.636111111111</c:v>
                </c:pt>
                <c:pt idx="917">
                  <c:v>41405.636805555558</c:v>
                </c:pt>
                <c:pt idx="918">
                  <c:v>41405.637499999997</c:v>
                </c:pt>
                <c:pt idx="919">
                  <c:v>41405.638194444444</c:v>
                </c:pt>
                <c:pt idx="920">
                  <c:v>41405.638888888891</c:v>
                </c:pt>
                <c:pt idx="921">
                  <c:v>41405.63958333333</c:v>
                </c:pt>
                <c:pt idx="922">
                  <c:v>41405.640277777777</c:v>
                </c:pt>
                <c:pt idx="923">
                  <c:v>41405.640972222223</c:v>
                </c:pt>
                <c:pt idx="924">
                  <c:v>41405.64166666667</c:v>
                </c:pt>
                <c:pt idx="925">
                  <c:v>41405.642361111109</c:v>
                </c:pt>
                <c:pt idx="926">
                  <c:v>41405.643055555556</c:v>
                </c:pt>
                <c:pt idx="927">
                  <c:v>41405.643750000003</c:v>
                </c:pt>
                <c:pt idx="928">
                  <c:v>41405.644444444442</c:v>
                </c:pt>
                <c:pt idx="929">
                  <c:v>41405.645138888889</c:v>
                </c:pt>
                <c:pt idx="930">
                  <c:v>41405.645833333336</c:v>
                </c:pt>
                <c:pt idx="931">
                  <c:v>41405.646527777775</c:v>
                </c:pt>
                <c:pt idx="932">
                  <c:v>41405.647222222222</c:v>
                </c:pt>
                <c:pt idx="933">
                  <c:v>41405.647916666669</c:v>
                </c:pt>
                <c:pt idx="934">
                  <c:v>41405.648611111108</c:v>
                </c:pt>
                <c:pt idx="935">
                  <c:v>41405.649305555555</c:v>
                </c:pt>
                <c:pt idx="936">
                  <c:v>41405.65</c:v>
                </c:pt>
                <c:pt idx="937">
                  <c:v>41405.650694444441</c:v>
                </c:pt>
                <c:pt idx="938">
                  <c:v>41405.651388888888</c:v>
                </c:pt>
                <c:pt idx="939">
                  <c:v>41405.652083333334</c:v>
                </c:pt>
                <c:pt idx="940">
                  <c:v>41405.652777777781</c:v>
                </c:pt>
                <c:pt idx="941">
                  <c:v>41405.65347222222</c:v>
                </c:pt>
                <c:pt idx="942">
                  <c:v>41405.654166666667</c:v>
                </c:pt>
                <c:pt idx="943">
                  <c:v>41405.654861111114</c:v>
                </c:pt>
                <c:pt idx="944">
                  <c:v>41405.655555555553</c:v>
                </c:pt>
                <c:pt idx="945">
                  <c:v>41405.65625</c:v>
                </c:pt>
                <c:pt idx="946">
                  <c:v>41405.656944444447</c:v>
                </c:pt>
                <c:pt idx="947">
                  <c:v>41405.657638888886</c:v>
                </c:pt>
                <c:pt idx="948">
                  <c:v>41405.658333333333</c:v>
                </c:pt>
                <c:pt idx="949">
                  <c:v>41405.65902777778</c:v>
                </c:pt>
                <c:pt idx="950">
                  <c:v>41405.659722222219</c:v>
                </c:pt>
                <c:pt idx="951">
                  <c:v>41405.660416666666</c:v>
                </c:pt>
                <c:pt idx="952">
                  <c:v>41405.661111111112</c:v>
                </c:pt>
                <c:pt idx="953">
                  <c:v>41405.661805555559</c:v>
                </c:pt>
                <c:pt idx="954">
                  <c:v>41405.662499999999</c:v>
                </c:pt>
                <c:pt idx="955">
                  <c:v>41405.663194444445</c:v>
                </c:pt>
                <c:pt idx="956">
                  <c:v>41405.663888888892</c:v>
                </c:pt>
                <c:pt idx="957">
                  <c:v>41405.664583333331</c:v>
                </c:pt>
                <c:pt idx="958">
                  <c:v>41405.665277777778</c:v>
                </c:pt>
                <c:pt idx="959">
                  <c:v>41405.665972222225</c:v>
                </c:pt>
                <c:pt idx="960">
                  <c:v>41405.666666666664</c:v>
                </c:pt>
                <c:pt idx="961">
                  <c:v>41405.667361111111</c:v>
                </c:pt>
                <c:pt idx="962">
                  <c:v>41405.668055555558</c:v>
                </c:pt>
                <c:pt idx="963">
                  <c:v>41405.668749999997</c:v>
                </c:pt>
                <c:pt idx="964">
                  <c:v>41405.669444444444</c:v>
                </c:pt>
                <c:pt idx="965">
                  <c:v>41405.670138888891</c:v>
                </c:pt>
                <c:pt idx="966">
                  <c:v>41405.67083333333</c:v>
                </c:pt>
                <c:pt idx="967">
                  <c:v>41405.671527777777</c:v>
                </c:pt>
                <c:pt idx="968">
                  <c:v>41405.672222222223</c:v>
                </c:pt>
                <c:pt idx="969">
                  <c:v>41405.67291666667</c:v>
                </c:pt>
                <c:pt idx="970">
                  <c:v>41405.673611111109</c:v>
                </c:pt>
                <c:pt idx="971">
                  <c:v>41405.674305555556</c:v>
                </c:pt>
                <c:pt idx="972">
                  <c:v>41405.675000000003</c:v>
                </c:pt>
                <c:pt idx="973">
                  <c:v>41405.675694444442</c:v>
                </c:pt>
                <c:pt idx="974">
                  <c:v>41405.676388888889</c:v>
                </c:pt>
                <c:pt idx="975">
                  <c:v>41405.677083333336</c:v>
                </c:pt>
                <c:pt idx="976">
                  <c:v>41405.677777777775</c:v>
                </c:pt>
                <c:pt idx="977">
                  <c:v>41405.678472222222</c:v>
                </c:pt>
                <c:pt idx="978">
                  <c:v>41405.679166666669</c:v>
                </c:pt>
                <c:pt idx="979">
                  <c:v>41405.679861111108</c:v>
                </c:pt>
                <c:pt idx="980">
                  <c:v>41405.680555555555</c:v>
                </c:pt>
                <c:pt idx="981">
                  <c:v>41405.681250000001</c:v>
                </c:pt>
                <c:pt idx="982">
                  <c:v>41405.681944444441</c:v>
                </c:pt>
                <c:pt idx="983">
                  <c:v>41405.682638888888</c:v>
                </c:pt>
                <c:pt idx="984">
                  <c:v>41405.683333333334</c:v>
                </c:pt>
                <c:pt idx="985">
                  <c:v>41405.684027777781</c:v>
                </c:pt>
                <c:pt idx="986">
                  <c:v>41405.68472222222</c:v>
                </c:pt>
                <c:pt idx="987">
                  <c:v>41405.685416666667</c:v>
                </c:pt>
                <c:pt idx="988">
                  <c:v>41405.686111111114</c:v>
                </c:pt>
                <c:pt idx="989">
                  <c:v>41405.686805555553</c:v>
                </c:pt>
                <c:pt idx="990">
                  <c:v>41405.6875</c:v>
                </c:pt>
                <c:pt idx="991">
                  <c:v>41405.688194444447</c:v>
                </c:pt>
                <c:pt idx="992">
                  <c:v>41405.688888888886</c:v>
                </c:pt>
                <c:pt idx="993">
                  <c:v>41405.689583333333</c:v>
                </c:pt>
                <c:pt idx="994">
                  <c:v>41405.69027777778</c:v>
                </c:pt>
                <c:pt idx="995">
                  <c:v>41405.690972222219</c:v>
                </c:pt>
                <c:pt idx="996">
                  <c:v>41405.691666666666</c:v>
                </c:pt>
                <c:pt idx="997">
                  <c:v>41405.692361111112</c:v>
                </c:pt>
                <c:pt idx="998">
                  <c:v>41405.693055555559</c:v>
                </c:pt>
                <c:pt idx="999">
                  <c:v>41405.693749999999</c:v>
                </c:pt>
                <c:pt idx="1000">
                  <c:v>41405.694444444445</c:v>
                </c:pt>
                <c:pt idx="1001">
                  <c:v>41405.695138888892</c:v>
                </c:pt>
                <c:pt idx="1002">
                  <c:v>41405.695833333331</c:v>
                </c:pt>
                <c:pt idx="1003">
                  <c:v>41405.696527777778</c:v>
                </c:pt>
                <c:pt idx="1004">
                  <c:v>41405.697222222225</c:v>
                </c:pt>
                <c:pt idx="1005">
                  <c:v>41405.697916666664</c:v>
                </c:pt>
                <c:pt idx="1006">
                  <c:v>41405.698611111111</c:v>
                </c:pt>
                <c:pt idx="1007">
                  <c:v>41405.699305555558</c:v>
                </c:pt>
                <c:pt idx="1008">
                  <c:v>41405.699999999997</c:v>
                </c:pt>
                <c:pt idx="1009">
                  <c:v>41405.700694444444</c:v>
                </c:pt>
                <c:pt idx="1010">
                  <c:v>41405.701388888891</c:v>
                </c:pt>
                <c:pt idx="1011">
                  <c:v>41405.70208333333</c:v>
                </c:pt>
                <c:pt idx="1012">
                  <c:v>41405.702777777777</c:v>
                </c:pt>
                <c:pt idx="1013">
                  <c:v>41405.703472222223</c:v>
                </c:pt>
                <c:pt idx="1014">
                  <c:v>41405.70416666667</c:v>
                </c:pt>
                <c:pt idx="1015">
                  <c:v>41405.704861111109</c:v>
                </c:pt>
                <c:pt idx="1016">
                  <c:v>41405.705555555556</c:v>
                </c:pt>
                <c:pt idx="1017">
                  <c:v>41405.706250000003</c:v>
                </c:pt>
                <c:pt idx="1018">
                  <c:v>41405.706944444442</c:v>
                </c:pt>
                <c:pt idx="1019">
                  <c:v>41405.707638888889</c:v>
                </c:pt>
                <c:pt idx="1020">
                  <c:v>41405.708333333336</c:v>
                </c:pt>
                <c:pt idx="1021">
                  <c:v>41405.709027777775</c:v>
                </c:pt>
                <c:pt idx="1022">
                  <c:v>41405.709722222222</c:v>
                </c:pt>
                <c:pt idx="1023">
                  <c:v>41405.710416666669</c:v>
                </c:pt>
                <c:pt idx="1024">
                  <c:v>41405.711111111108</c:v>
                </c:pt>
                <c:pt idx="1025">
                  <c:v>41405.711805555555</c:v>
                </c:pt>
                <c:pt idx="1026">
                  <c:v>41405.712500000001</c:v>
                </c:pt>
                <c:pt idx="1027">
                  <c:v>41405.713194444441</c:v>
                </c:pt>
                <c:pt idx="1028">
                  <c:v>41405.713888888888</c:v>
                </c:pt>
                <c:pt idx="1029">
                  <c:v>41405.714583333334</c:v>
                </c:pt>
                <c:pt idx="1030">
                  <c:v>41405.715277777781</c:v>
                </c:pt>
                <c:pt idx="1031">
                  <c:v>41405.71597222222</c:v>
                </c:pt>
                <c:pt idx="1032">
                  <c:v>41405.716666666667</c:v>
                </c:pt>
                <c:pt idx="1033">
                  <c:v>41405.717361111114</c:v>
                </c:pt>
                <c:pt idx="1034">
                  <c:v>41405.718055555553</c:v>
                </c:pt>
                <c:pt idx="1035">
                  <c:v>41405.71875</c:v>
                </c:pt>
                <c:pt idx="1036">
                  <c:v>41405.719444444447</c:v>
                </c:pt>
                <c:pt idx="1037">
                  <c:v>41405.720138888886</c:v>
                </c:pt>
                <c:pt idx="1038">
                  <c:v>41405.720833333333</c:v>
                </c:pt>
                <c:pt idx="1039">
                  <c:v>41405.72152777778</c:v>
                </c:pt>
                <c:pt idx="1040">
                  <c:v>41405.722222222219</c:v>
                </c:pt>
                <c:pt idx="1041">
                  <c:v>41405.722916666666</c:v>
                </c:pt>
                <c:pt idx="1042">
                  <c:v>41405.723611111112</c:v>
                </c:pt>
                <c:pt idx="1043">
                  <c:v>41405.724305555559</c:v>
                </c:pt>
                <c:pt idx="1044">
                  <c:v>41405.724999999999</c:v>
                </c:pt>
                <c:pt idx="1045">
                  <c:v>41405.725694444445</c:v>
                </c:pt>
                <c:pt idx="1046">
                  <c:v>41405.726388888892</c:v>
                </c:pt>
                <c:pt idx="1047">
                  <c:v>41405.727083333331</c:v>
                </c:pt>
                <c:pt idx="1048">
                  <c:v>41405.727777777778</c:v>
                </c:pt>
                <c:pt idx="1049">
                  <c:v>41405.728472222225</c:v>
                </c:pt>
                <c:pt idx="1050">
                  <c:v>41405.729166666664</c:v>
                </c:pt>
                <c:pt idx="1051">
                  <c:v>41405.729861111111</c:v>
                </c:pt>
                <c:pt idx="1052">
                  <c:v>41405.730555555558</c:v>
                </c:pt>
                <c:pt idx="1053">
                  <c:v>41405.731249999997</c:v>
                </c:pt>
                <c:pt idx="1054">
                  <c:v>41405.731944444444</c:v>
                </c:pt>
                <c:pt idx="1055">
                  <c:v>41405.732638888891</c:v>
                </c:pt>
                <c:pt idx="1056">
                  <c:v>41405.73333333333</c:v>
                </c:pt>
                <c:pt idx="1057">
                  <c:v>41405.734027777777</c:v>
                </c:pt>
                <c:pt idx="1058">
                  <c:v>41405.734722222223</c:v>
                </c:pt>
                <c:pt idx="1059">
                  <c:v>41405.73541666667</c:v>
                </c:pt>
                <c:pt idx="1060">
                  <c:v>41405.736111111109</c:v>
                </c:pt>
                <c:pt idx="1061">
                  <c:v>41405.736805555556</c:v>
                </c:pt>
                <c:pt idx="1062">
                  <c:v>41405.737500000003</c:v>
                </c:pt>
                <c:pt idx="1063">
                  <c:v>41405.738194444442</c:v>
                </c:pt>
                <c:pt idx="1064">
                  <c:v>41405.738888888889</c:v>
                </c:pt>
                <c:pt idx="1065">
                  <c:v>41405.739583333336</c:v>
                </c:pt>
                <c:pt idx="1066">
                  <c:v>41405.740277777775</c:v>
                </c:pt>
                <c:pt idx="1067">
                  <c:v>41405.740972222222</c:v>
                </c:pt>
                <c:pt idx="1068">
                  <c:v>41405.741666666669</c:v>
                </c:pt>
                <c:pt idx="1069">
                  <c:v>41405.742361111108</c:v>
                </c:pt>
                <c:pt idx="1070">
                  <c:v>41405.743055555555</c:v>
                </c:pt>
                <c:pt idx="1071">
                  <c:v>41405.743750000001</c:v>
                </c:pt>
                <c:pt idx="1072">
                  <c:v>41405.744444444441</c:v>
                </c:pt>
                <c:pt idx="1073">
                  <c:v>41405.745138888888</c:v>
                </c:pt>
                <c:pt idx="1074">
                  <c:v>41405.745833333334</c:v>
                </c:pt>
                <c:pt idx="1075">
                  <c:v>41405.746527777781</c:v>
                </c:pt>
                <c:pt idx="1076">
                  <c:v>41405.74722222222</c:v>
                </c:pt>
                <c:pt idx="1077">
                  <c:v>41405.747916666667</c:v>
                </c:pt>
                <c:pt idx="1078">
                  <c:v>41405.748611111114</c:v>
                </c:pt>
                <c:pt idx="1079">
                  <c:v>41405.749305555553</c:v>
                </c:pt>
                <c:pt idx="1080">
                  <c:v>41405.75</c:v>
                </c:pt>
                <c:pt idx="1081">
                  <c:v>41405.750694444447</c:v>
                </c:pt>
                <c:pt idx="1082">
                  <c:v>41405.751388888886</c:v>
                </c:pt>
                <c:pt idx="1083">
                  <c:v>41405.752083333333</c:v>
                </c:pt>
                <c:pt idx="1084">
                  <c:v>41405.75277777778</c:v>
                </c:pt>
                <c:pt idx="1085">
                  <c:v>41405.753472222219</c:v>
                </c:pt>
                <c:pt idx="1086">
                  <c:v>41405.754166666666</c:v>
                </c:pt>
                <c:pt idx="1087">
                  <c:v>41405.754861111112</c:v>
                </c:pt>
                <c:pt idx="1088">
                  <c:v>41405.755555555559</c:v>
                </c:pt>
                <c:pt idx="1089">
                  <c:v>41405.756249999999</c:v>
                </c:pt>
                <c:pt idx="1090">
                  <c:v>41405.756944444445</c:v>
                </c:pt>
                <c:pt idx="1091">
                  <c:v>41405.757638888892</c:v>
                </c:pt>
                <c:pt idx="1092">
                  <c:v>41405.758333333331</c:v>
                </c:pt>
                <c:pt idx="1093">
                  <c:v>41405.759027777778</c:v>
                </c:pt>
                <c:pt idx="1094">
                  <c:v>41405.759722222225</c:v>
                </c:pt>
                <c:pt idx="1095">
                  <c:v>41405.760416666664</c:v>
                </c:pt>
                <c:pt idx="1096">
                  <c:v>41405.761111111111</c:v>
                </c:pt>
                <c:pt idx="1097">
                  <c:v>41405.761805555558</c:v>
                </c:pt>
                <c:pt idx="1098">
                  <c:v>41405.762499999997</c:v>
                </c:pt>
                <c:pt idx="1099">
                  <c:v>41405.763194444444</c:v>
                </c:pt>
                <c:pt idx="1100">
                  <c:v>41405.763888888891</c:v>
                </c:pt>
                <c:pt idx="1101">
                  <c:v>41405.76458333333</c:v>
                </c:pt>
                <c:pt idx="1102">
                  <c:v>41405.765277777777</c:v>
                </c:pt>
                <c:pt idx="1103">
                  <c:v>41405.765972222223</c:v>
                </c:pt>
                <c:pt idx="1104">
                  <c:v>41405.76666666667</c:v>
                </c:pt>
                <c:pt idx="1105">
                  <c:v>41405.767361111109</c:v>
                </c:pt>
                <c:pt idx="1106">
                  <c:v>41405.768055555556</c:v>
                </c:pt>
                <c:pt idx="1107">
                  <c:v>41405.768750000003</c:v>
                </c:pt>
                <c:pt idx="1108">
                  <c:v>41405.769444444442</c:v>
                </c:pt>
                <c:pt idx="1109">
                  <c:v>41405.770138888889</c:v>
                </c:pt>
                <c:pt idx="1110">
                  <c:v>41405.770833333336</c:v>
                </c:pt>
                <c:pt idx="1111">
                  <c:v>41405.771527777775</c:v>
                </c:pt>
                <c:pt idx="1112">
                  <c:v>41405.772222222222</c:v>
                </c:pt>
                <c:pt idx="1113">
                  <c:v>41405.772916666669</c:v>
                </c:pt>
                <c:pt idx="1114">
                  <c:v>41405.773611111108</c:v>
                </c:pt>
                <c:pt idx="1115">
                  <c:v>41405.774305555555</c:v>
                </c:pt>
                <c:pt idx="1116">
                  <c:v>41405.775000000001</c:v>
                </c:pt>
                <c:pt idx="1117">
                  <c:v>41405.775694444441</c:v>
                </c:pt>
                <c:pt idx="1118">
                  <c:v>41405.776388888888</c:v>
                </c:pt>
                <c:pt idx="1119">
                  <c:v>41405.777083333334</c:v>
                </c:pt>
                <c:pt idx="1120">
                  <c:v>41405.777777777781</c:v>
                </c:pt>
                <c:pt idx="1121">
                  <c:v>41405.77847222222</c:v>
                </c:pt>
                <c:pt idx="1122">
                  <c:v>41405.779166666667</c:v>
                </c:pt>
                <c:pt idx="1123">
                  <c:v>41405.779861111114</c:v>
                </c:pt>
                <c:pt idx="1124">
                  <c:v>41405.780555555553</c:v>
                </c:pt>
                <c:pt idx="1125">
                  <c:v>41405.78125</c:v>
                </c:pt>
                <c:pt idx="1126">
                  <c:v>41405.781944444447</c:v>
                </c:pt>
                <c:pt idx="1127">
                  <c:v>41405.782638888886</c:v>
                </c:pt>
                <c:pt idx="1128">
                  <c:v>41405.783333333333</c:v>
                </c:pt>
                <c:pt idx="1129">
                  <c:v>41405.78402777778</c:v>
                </c:pt>
                <c:pt idx="1130">
                  <c:v>41405.784722222219</c:v>
                </c:pt>
                <c:pt idx="1131">
                  <c:v>41405.785416666666</c:v>
                </c:pt>
                <c:pt idx="1132">
                  <c:v>41405.786111111112</c:v>
                </c:pt>
                <c:pt idx="1133">
                  <c:v>41405.786805555559</c:v>
                </c:pt>
                <c:pt idx="1134">
                  <c:v>41405.787499999999</c:v>
                </c:pt>
                <c:pt idx="1135">
                  <c:v>41405.788194444445</c:v>
                </c:pt>
                <c:pt idx="1136">
                  <c:v>41405.788888888892</c:v>
                </c:pt>
                <c:pt idx="1137">
                  <c:v>41405.789583333331</c:v>
                </c:pt>
                <c:pt idx="1138">
                  <c:v>41405.790277777778</c:v>
                </c:pt>
                <c:pt idx="1139">
                  <c:v>41405.790972222225</c:v>
                </c:pt>
                <c:pt idx="1140">
                  <c:v>41405.791666666664</c:v>
                </c:pt>
                <c:pt idx="1141">
                  <c:v>41405.792361111111</c:v>
                </c:pt>
                <c:pt idx="1142">
                  <c:v>41405.793055555558</c:v>
                </c:pt>
                <c:pt idx="1143">
                  <c:v>41405.793749999997</c:v>
                </c:pt>
                <c:pt idx="1144">
                  <c:v>41405.794444444444</c:v>
                </c:pt>
                <c:pt idx="1145">
                  <c:v>41405.795138888891</c:v>
                </c:pt>
                <c:pt idx="1146">
                  <c:v>41405.79583333333</c:v>
                </c:pt>
                <c:pt idx="1147">
                  <c:v>41405.796527777777</c:v>
                </c:pt>
                <c:pt idx="1148">
                  <c:v>41405.797222222223</c:v>
                </c:pt>
                <c:pt idx="1149">
                  <c:v>41405.79791666667</c:v>
                </c:pt>
                <c:pt idx="1150">
                  <c:v>41405.798611111109</c:v>
                </c:pt>
                <c:pt idx="1151">
                  <c:v>41405.799305555556</c:v>
                </c:pt>
                <c:pt idx="1152">
                  <c:v>41405.800000000003</c:v>
                </c:pt>
                <c:pt idx="1153">
                  <c:v>41405.800694444442</c:v>
                </c:pt>
                <c:pt idx="1154">
                  <c:v>41405.801388888889</c:v>
                </c:pt>
                <c:pt idx="1155">
                  <c:v>41405.802083333336</c:v>
                </c:pt>
                <c:pt idx="1156">
                  <c:v>41405.802777777775</c:v>
                </c:pt>
                <c:pt idx="1157">
                  <c:v>41405.803472222222</c:v>
                </c:pt>
                <c:pt idx="1158">
                  <c:v>41405.804166666669</c:v>
                </c:pt>
                <c:pt idx="1159">
                  <c:v>41405.804861111108</c:v>
                </c:pt>
                <c:pt idx="1160">
                  <c:v>41405.805555555555</c:v>
                </c:pt>
                <c:pt idx="1161">
                  <c:v>41405.806250000001</c:v>
                </c:pt>
                <c:pt idx="1162">
                  <c:v>41405.806944444441</c:v>
                </c:pt>
                <c:pt idx="1163">
                  <c:v>41405.807638888888</c:v>
                </c:pt>
                <c:pt idx="1164">
                  <c:v>41405.808333333334</c:v>
                </c:pt>
                <c:pt idx="1165">
                  <c:v>41405.809027777781</c:v>
                </c:pt>
                <c:pt idx="1166">
                  <c:v>41405.80972222222</c:v>
                </c:pt>
                <c:pt idx="1167">
                  <c:v>41405.810416666667</c:v>
                </c:pt>
                <c:pt idx="1168">
                  <c:v>41405.811111111114</c:v>
                </c:pt>
                <c:pt idx="1169">
                  <c:v>41405.811805555553</c:v>
                </c:pt>
                <c:pt idx="1170">
                  <c:v>41405.8125</c:v>
                </c:pt>
                <c:pt idx="1171">
                  <c:v>41405.813194444447</c:v>
                </c:pt>
                <c:pt idx="1172">
                  <c:v>41405.813888888886</c:v>
                </c:pt>
                <c:pt idx="1173">
                  <c:v>41405.814583333333</c:v>
                </c:pt>
                <c:pt idx="1174">
                  <c:v>41405.81527777778</c:v>
                </c:pt>
                <c:pt idx="1175">
                  <c:v>41405.815972222219</c:v>
                </c:pt>
                <c:pt idx="1176">
                  <c:v>41405.816666666666</c:v>
                </c:pt>
                <c:pt idx="1177">
                  <c:v>41405.817361111112</c:v>
                </c:pt>
                <c:pt idx="1178">
                  <c:v>41405.818055555559</c:v>
                </c:pt>
                <c:pt idx="1179">
                  <c:v>41405.818749999999</c:v>
                </c:pt>
                <c:pt idx="1180">
                  <c:v>41405.819444444445</c:v>
                </c:pt>
                <c:pt idx="1181">
                  <c:v>41405.820138888892</c:v>
                </c:pt>
                <c:pt idx="1182">
                  <c:v>41405.820833333331</c:v>
                </c:pt>
                <c:pt idx="1183">
                  <c:v>41405.821527777778</c:v>
                </c:pt>
                <c:pt idx="1184">
                  <c:v>41405.822222222225</c:v>
                </c:pt>
                <c:pt idx="1185">
                  <c:v>41405.822916666664</c:v>
                </c:pt>
                <c:pt idx="1186">
                  <c:v>41405.823611111111</c:v>
                </c:pt>
                <c:pt idx="1187">
                  <c:v>41405.824305555558</c:v>
                </c:pt>
                <c:pt idx="1188">
                  <c:v>41405.824999999997</c:v>
                </c:pt>
                <c:pt idx="1189">
                  <c:v>41405.825694444444</c:v>
                </c:pt>
                <c:pt idx="1190">
                  <c:v>41405.826388888891</c:v>
                </c:pt>
                <c:pt idx="1191">
                  <c:v>41405.82708333333</c:v>
                </c:pt>
                <c:pt idx="1192">
                  <c:v>41405.827777777777</c:v>
                </c:pt>
                <c:pt idx="1193">
                  <c:v>41405.828472222223</c:v>
                </c:pt>
                <c:pt idx="1194">
                  <c:v>41405.82916666667</c:v>
                </c:pt>
                <c:pt idx="1195">
                  <c:v>41405.829861111109</c:v>
                </c:pt>
                <c:pt idx="1196">
                  <c:v>41405.830555555556</c:v>
                </c:pt>
                <c:pt idx="1197">
                  <c:v>41405.831250000003</c:v>
                </c:pt>
                <c:pt idx="1198">
                  <c:v>41405.831944444442</c:v>
                </c:pt>
                <c:pt idx="1199">
                  <c:v>41405.832638888889</c:v>
                </c:pt>
                <c:pt idx="1200">
                  <c:v>41405.833333333336</c:v>
                </c:pt>
                <c:pt idx="1201">
                  <c:v>41405.834027777775</c:v>
                </c:pt>
                <c:pt idx="1202">
                  <c:v>41405.834722222222</c:v>
                </c:pt>
                <c:pt idx="1203">
                  <c:v>41405.835416666669</c:v>
                </c:pt>
                <c:pt idx="1204">
                  <c:v>41405.836111111108</c:v>
                </c:pt>
                <c:pt idx="1205">
                  <c:v>41405.836805555555</c:v>
                </c:pt>
                <c:pt idx="1206">
                  <c:v>41405.837500000001</c:v>
                </c:pt>
                <c:pt idx="1207">
                  <c:v>41405.838194444441</c:v>
                </c:pt>
                <c:pt idx="1208">
                  <c:v>41405.838888888888</c:v>
                </c:pt>
                <c:pt idx="1209">
                  <c:v>41405.839583333334</c:v>
                </c:pt>
                <c:pt idx="1210">
                  <c:v>41405.840277777781</c:v>
                </c:pt>
                <c:pt idx="1211">
                  <c:v>41405.84097222222</c:v>
                </c:pt>
                <c:pt idx="1212">
                  <c:v>41405.841666666667</c:v>
                </c:pt>
                <c:pt idx="1213">
                  <c:v>41405.842361111114</c:v>
                </c:pt>
                <c:pt idx="1214">
                  <c:v>41405.843055555553</c:v>
                </c:pt>
                <c:pt idx="1215">
                  <c:v>41405.84375</c:v>
                </c:pt>
                <c:pt idx="1216">
                  <c:v>41405.844444444447</c:v>
                </c:pt>
                <c:pt idx="1217">
                  <c:v>41405.845138888886</c:v>
                </c:pt>
                <c:pt idx="1218">
                  <c:v>41405.845833333333</c:v>
                </c:pt>
                <c:pt idx="1219">
                  <c:v>41405.84652777778</c:v>
                </c:pt>
                <c:pt idx="1220">
                  <c:v>41405.847222222219</c:v>
                </c:pt>
                <c:pt idx="1221">
                  <c:v>41405.847916666666</c:v>
                </c:pt>
                <c:pt idx="1222">
                  <c:v>41405.848611111112</c:v>
                </c:pt>
                <c:pt idx="1223">
                  <c:v>41405.849305555559</c:v>
                </c:pt>
                <c:pt idx="1224">
                  <c:v>41405.85</c:v>
                </c:pt>
                <c:pt idx="1225">
                  <c:v>41405.850694444445</c:v>
                </c:pt>
                <c:pt idx="1226">
                  <c:v>41405.851388888892</c:v>
                </c:pt>
                <c:pt idx="1227">
                  <c:v>41405.852083333331</c:v>
                </c:pt>
                <c:pt idx="1228">
                  <c:v>41405.852777777778</c:v>
                </c:pt>
                <c:pt idx="1229">
                  <c:v>41405.853472222225</c:v>
                </c:pt>
                <c:pt idx="1230">
                  <c:v>41405.854166666664</c:v>
                </c:pt>
                <c:pt idx="1231">
                  <c:v>41405.854861111111</c:v>
                </c:pt>
                <c:pt idx="1232">
                  <c:v>41405.855555555558</c:v>
                </c:pt>
                <c:pt idx="1233">
                  <c:v>41405.856249999997</c:v>
                </c:pt>
                <c:pt idx="1234">
                  <c:v>41405.856944444444</c:v>
                </c:pt>
                <c:pt idx="1235">
                  <c:v>41405.857638888891</c:v>
                </c:pt>
                <c:pt idx="1236">
                  <c:v>41405.85833333333</c:v>
                </c:pt>
                <c:pt idx="1237">
                  <c:v>41405.859027777777</c:v>
                </c:pt>
                <c:pt idx="1238">
                  <c:v>41405.859722222223</c:v>
                </c:pt>
                <c:pt idx="1239">
                  <c:v>41405.86041666667</c:v>
                </c:pt>
                <c:pt idx="1240">
                  <c:v>41405.861111111109</c:v>
                </c:pt>
                <c:pt idx="1241">
                  <c:v>41405.861805555556</c:v>
                </c:pt>
                <c:pt idx="1242">
                  <c:v>41405.862500000003</c:v>
                </c:pt>
                <c:pt idx="1243">
                  <c:v>41405.863194444442</c:v>
                </c:pt>
                <c:pt idx="1244">
                  <c:v>41405.863888888889</c:v>
                </c:pt>
                <c:pt idx="1245">
                  <c:v>41405.864583333336</c:v>
                </c:pt>
                <c:pt idx="1246">
                  <c:v>41405.865277777775</c:v>
                </c:pt>
                <c:pt idx="1247">
                  <c:v>41405.865972222222</c:v>
                </c:pt>
                <c:pt idx="1248">
                  <c:v>41405.866666666669</c:v>
                </c:pt>
                <c:pt idx="1249">
                  <c:v>41405.867361111108</c:v>
                </c:pt>
                <c:pt idx="1250">
                  <c:v>41405.868055555555</c:v>
                </c:pt>
                <c:pt idx="1251">
                  <c:v>41405.868750000001</c:v>
                </c:pt>
                <c:pt idx="1252">
                  <c:v>41405.869444444441</c:v>
                </c:pt>
                <c:pt idx="1253">
                  <c:v>41405.870138888888</c:v>
                </c:pt>
                <c:pt idx="1254">
                  <c:v>41405.870833333334</c:v>
                </c:pt>
                <c:pt idx="1255">
                  <c:v>41405.871527777781</c:v>
                </c:pt>
                <c:pt idx="1256">
                  <c:v>41405.87222222222</c:v>
                </c:pt>
                <c:pt idx="1257">
                  <c:v>41405.872916666667</c:v>
                </c:pt>
                <c:pt idx="1258">
                  <c:v>41405.873611111114</c:v>
                </c:pt>
                <c:pt idx="1259">
                  <c:v>41405.874305555553</c:v>
                </c:pt>
                <c:pt idx="1260">
                  <c:v>41405.875</c:v>
                </c:pt>
                <c:pt idx="1261">
                  <c:v>41405.875694444447</c:v>
                </c:pt>
                <c:pt idx="1262">
                  <c:v>41405.876388888886</c:v>
                </c:pt>
                <c:pt idx="1263">
                  <c:v>41405.877083333333</c:v>
                </c:pt>
                <c:pt idx="1264">
                  <c:v>41405.87777777778</c:v>
                </c:pt>
                <c:pt idx="1265">
                  <c:v>41405.878472222219</c:v>
                </c:pt>
                <c:pt idx="1266">
                  <c:v>41405.879166666666</c:v>
                </c:pt>
                <c:pt idx="1267">
                  <c:v>41405.879861111112</c:v>
                </c:pt>
                <c:pt idx="1268">
                  <c:v>41405.880555555559</c:v>
                </c:pt>
                <c:pt idx="1269">
                  <c:v>41405.881249999999</c:v>
                </c:pt>
                <c:pt idx="1270">
                  <c:v>41405.881944444445</c:v>
                </c:pt>
                <c:pt idx="1271">
                  <c:v>41405.882638888892</c:v>
                </c:pt>
                <c:pt idx="1272">
                  <c:v>41405.883333333331</c:v>
                </c:pt>
                <c:pt idx="1273">
                  <c:v>41405.884027777778</c:v>
                </c:pt>
                <c:pt idx="1274">
                  <c:v>41405.884722222225</c:v>
                </c:pt>
                <c:pt idx="1275">
                  <c:v>41405.885416666664</c:v>
                </c:pt>
                <c:pt idx="1276">
                  <c:v>41405.886111111111</c:v>
                </c:pt>
                <c:pt idx="1277">
                  <c:v>41405.886805555558</c:v>
                </c:pt>
                <c:pt idx="1278">
                  <c:v>41405.887499999997</c:v>
                </c:pt>
                <c:pt idx="1279">
                  <c:v>41405.888194444444</c:v>
                </c:pt>
                <c:pt idx="1280">
                  <c:v>41405.888888888891</c:v>
                </c:pt>
                <c:pt idx="1281">
                  <c:v>41405.88958333333</c:v>
                </c:pt>
                <c:pt idx="1282">
                  <c:v>41405.890277777777</c:v>
                </c:pt>
                <c:pt idx="1283">
                  <c:v>41405.890972222223</c:v>
                </c:pt>
                <c:pt idx="1284">
                  <c:v>41405.89166666667</c:v>
                </c:pt>
                <c:pt idx="1285">
                  <c:v>41405.892361111109</c:v>
                </c:pt>
                <c:pt idx="1286">
                  <c:v>41405.893055555556</c:v>
                </c:pt>
                <c:pt idx="1287">
                  <c:v>41405.893750000003</c:v>
                </c:pt>
                <c:pt idx="1288">
                  <c:v>41405.894444444442</c:v>
                </c:pt>
                <c:pt idx="1289">
                  <c:v>41405.895138888889</c:v>
                </c:pt>
                <c:pt idx="1290">
                  <c:v>41405.895833333336</c:v>
                </c:pt>
                <c:pt idx="1291">
                  <c:v>41405.896527777775</c:v>
                </c:pt>
                <c:pt idx="1292">
                  <c:v>41405.897222222222</c:v>
                </c:pt>
                <c:pt idx="1293">
                  <c:v>41405.897916666669</c:v>
                </c:pt>
                <c:pt idx="1294">
                  <c:v>41405.898611111108</c:v>
                </c:pt>
                <c:pt idx="1295">
                  <c:v>41405.899305555555</c:v>
                </c:pt>
                <c:pt idx="1296">
                  <c:v>41405.9</c:v>
                </c:pt>
                <c:pt idx="1297">
                  <c:v>41405.900694444441</c:v>
                </c:pt>
                <c:pt idx="1298">
                  <c:v>41405.901388888888</c:v>
                </c:pt>
                <c:pt idx="1299">
                  <c:v>41405.902083333334</c:v>
                </c:pt>
                <c:pt idx="1300">
                  <c:v>41405.902777777781</c:v>
                </c:pt>
                <c:pt idx="1301">
                  <c:v>41405.90347222222</c:v>
                </c:pt>
                <c:pt idx="1302">
                  <c:v>41405.904166666667</c:v>
                </c:pt>
                <c:pt idx="1303">
                  <c:v>41405.904861111114</c:v>
                </c:pt>
                <c:pt idx="1304">
                  <c:v>41405.905555555553</c:v>
                </c:pt>
                <c:pt idx="1305">
                  <c:v>41405.90625</c:v>
                </c:pt>
                <c:pt idx="1306">
                  <c:v>41405.906944444447</c:v>
                </c:pt>
                <c:pt idx="1307">
                  <c:v>41405.907638888886</c:v>
                </c:pt>
                <c:pt idx="1308">
                  <c:v>41405.908333333333</c:v>
                </c:pt>
                <c:pt idx="1309">
                  <c:v>41405.90902777778</c:v>
                </c:pt>
                <c:pt idx="1310">
                  <c:v>41405.909722222219</c:v>
                </c:pt>
                <c:pt idx="1311">
                  <c:v>41405.910416666666</c:v>
                </c:pt>
                <c:pt idx="1312">
                  <c:v>41405.911111111112</c:v>
                </c:pt>
                <c:pt idx="1313">
                  <c:v>41405.911805555559</c:v>
                </c:pt>
                <c:pt idx="1314">
                  <c:v>41405.912499999999</c:v>
                </c:pt>
                <c:pt idx="1315">
                  <c:v>41405.913194444445</c:v>
                </c:pt>
                <c:pt idx="1316">
                  <c:v>41405.913888888892</c:v>
                </c:pt>
                <c:pt idx="1317">
                  <c:v>41405.914583333331</c:v>
                </c:pt>
                <c:pt idx="1318">
                  <c:v>41405.915277777778</c:v>
                </c:pt>
                <c:pt idx="1319">
                  <c:v>41405.915972222225</c:v>
                </c:pt>
                <c:pt idx="1320">
                  <c:v>41405.916666666664</c:v>
                </c:pt>
                <c:pt idx="1321">
                  <c:v>41405.917361111111</c:v>
                </c:pt>
                <c:pt idx="1322">
                  <c:v>41405.918055555558</c:v>
                </c:pt>
                <c:pt idx="1323">
                  <c:v>41405.918749999997</c:v>
                </c:pt>
                <c:pt idx="1324">
                  <c:v>41405.919444444444</c:v>
                </c:pt>
                <c:pt idx="1325">
                  <c:v>41405.920138888891</c:v>
                </c:pt>
                <c:pt idx="1326">
                  <c:v>41405.92083333333</c:v>
                </c:pt>
                <c:pt idx="1327">
                  <c:v>41405.921527777777</c:v>
                </c:pt>
                <c:pt idx="1328">
                  <c:v>41405.922222222223</c:v>
                </c:pt>
                <c:pt idx="1329">
                  <c:v>41405.92291666667</c:v>
                </c:pt>
                <c:pt idx="1330">
                  <c:v>41405.923611111109</c:v>
                </c:pt>
                <c:pt idx="1331">
                  <c:v>41405.924305555556</c:v>
                </c:pt>
                <c:pt idx="1332">
                  <c:v>41405.925000000003</c:v>
                </c:pt>
                <c:pt idx="1333">
                  <c:v>41405.925694444442</c:v>
                </c:pt>
                <c:pt idx="1334">
                  <c:v>41405.926388888889</c:v>
                </c:pt>
                <c:pt idx="1335">
                  <c:v>41405.927083333336</c:v>
                </c:pt>
                <c:pt idx="1336">
                  <c:v>41405.927777777775</c:v>
                </c:pt>
                <c:pt idx="1337">
                  <c:v>41405.928472222222</c:v>
                </c:pt>
                <c:pt idx="1338">
                  <c:v>41405.929166666669</c:v>
                </c:pt>
                <c:pt idx="1339">
                  <c:v>41405.929861111108</c:v>
                </c:pt>
                <c:pt idx="1340">
                  <c:v>41405.930555555555</c:v>
                </c:pt>
                <c:pt idx="1341">
                  <c:v>41405.931250000001</c:v>
                </c:pt>
                <c:pt idx="1342">
                  <c:v>41405.931944444441</c:v>
                </c:pt>
                <c:pt idx="1343">
                  <c:v>41405.932638888888</c:v>
                </c:pt>
                <c:pt idx="1344">
                  <c:v>41405.933333333334</c:v>
                </c:pt>
                <c:pt idx="1345">
                  <c:v>41405.934027777781</c:v>
                </c:pt>
                <c:pt idx="1346">
                  <c:v>41405.93472222222</c:v>
                </c:pt>
                <c:pt idx="1347">
                  <c:v>41405.935416666667</c:v>
                </c:pt>
                <c:pt idx="1348">
                  <c:v>41405.936111111114</c:v>
                </c:pt>
                <c:pt idx="1349">
                  <c:v>41405.936805555553</c:v>
                </c:pt>
                <c:pt idx="1350">
                  <c:v>41405.9375</c:v>
                </c:pt>
                <c:pt idx="1351">
                  <c:v>41405.938194444447</c:v>
                </c:pt>
                <c:pt idx="1352">
                  <c:v>41405.938888888886</c:v>
                </c:pt>
                <c:pt idx="1353">
                  <c:v>41405.939583333333</c:v>
                </c:pt>
                <c:pt idx="1354">
                  <c:v>41405.94027777778</c:v>
                </c:pt>
                <c:pt idx="1355">
                  <c:v>41405.940972222219</c:v>
                </c:pt>
                <c:pt idx="1356">
                  <c:v>41405.941666666666</c:v>
                </c:pt>
                <c:pt idx="1357">
                  <c:v>41405.942361111112</c:v>
                </c:pt>
                <c:pt idx="1358">
                  <c:v>41405.943055555559</c:v>
                </c:pt>
                <c:pt idx="1359">
                  <c:v>41405.943749999999</c:v>
                </c:pt>
                <c:pt idx="1360">
                  <c:v>41405.944444444445</c:v>
                </c:pt>
                <c:pt idx="1361">
                  <c:v>41405.945138888892</c:v>
                </c:pt>
                <c:pt idx="1362">
                  <c:v>41405.945833333331</c:v>
                </c:pt>
                <c:pt idx="1363">
                  <c:v>41405.946527777778</c:v>
                </c:pt>
                <c:pt idx="1364">
                  <c:v>41405.947222222225</c:v>
                </c:pt>
                <c:pt idx="1365">
                  <c:v>41405.947916666664</c:v>
                </c:pt>
                <c:pt idx="1366">
                  <c:v>41405.948611111111</c:v>
                </c:pt>
                <c:pt idx="1367">
                  <c:v>41405.949305555558</c:v>
                </c:pt>
                <c:pt idx="1368">
                  <c:v>41405.949999999997</c:v>
                </c:pt>
                <c:pt idx="1369">
                  <c:v>41405.950694444444</c:v>
                </c:pt>
                <c:pt idx="1370">
                  <c:v>41405.951388888891</c:v>
                </c:pt>
                <c:pt idx="1371">
                  <c:v>41405.95208333333</c:v>
                </c:pt>
                <c:pt idx="1372">
                  <c:v>41405.952777777777</c:v>
                </c:pt>
                <c:pt idx="1373">
                  <c:v>41405.953472222223</c:v>
                </c:pt>
                <c:pt idx="1374">
                  <c:v>41405.95416666667</c:v>
                </c:pt>
                <c:pt idx="1375">
                  <c:v>41405.954861111109</c:v>
                </c:pt>
                <c:pt idx="1376">
                  <c:v>41405.955555555556</c:v>
                </c:pt>
                <c:pt idx="1377">
                  <c:v>41405.956250000003</c:v>
                </c:pt>
                <c:pt idx="1378">
                  <c:v>41405.956944444442</c:v>
                </c:pt>
                <c:pt idx="1379">
                  <c:v>41405.957638888889</c:v>
                </c:pt>
                <c:pt idx="1380">
                  <c:v>41405.958333333336</c:v>
                </c:pt>
                <c:pt idx="1381">
                  <c:v>41405.959027777775</c:v>
                </c:pt>
                <c:pt idx="1382">
                  <c:v>41405.959722222222</c:v>
                </c:pt>
                <c:pt idx="1383">
                  <c:v>41405.960416666669</c:v>
                </c:pt>
                <c:pt idx="1384">
                  <c:v>41405.961111111108</c:v>
                </c:pt>
                <c:pt idx="1385">
                  <c:v>41405.961805555555</c:v>
                </c:pt>
                <c:pt idx="1386">
                  <c:v>41405.962500000001</c:v>
                </c:pt>
                <c:pt idx="1387">
                  <c:v>41405.963194444441</c:v>
                </c:pt>
                <c:pt idx="1388">
                  <c:v>41405.963888888888</c:v>
                </c:pt>
                <c:pt idx="1389">
                  <c:v>41405.964583333334</c:v>
                </c:pt>
                <c:pt idx="1390">
                  <c:v>41405.965277777781</c:v>
                </c:pt>
                <c:pt idx="1391">
                  <c:v>41405.96597222222</c:v>
                </c:pt>
                <c:pt idx="1392">
                  <c:v>41405.966666666667</c:v>
                </c:pt>
                <c:pt idx="1393">
                  <c:v>41405.967361111114</c:v>
                </c:pt>
                <c:pt idx="1394">
                  <c:v>41405.968055555553</c:v>
                </c:pt>
                <c:pt idx="1395">
                  <c:v>41405.96875</c:v>
                </c:pt>
                <c:pt idx="1396">
                  <c:v>41405.969444444447</c:v>
                </c:pt>
                <c:pt idx="1397">
                  <c:v>41405.970138888886</c:v>
                </c:pt>
                <c:pt idx="1398">
                  <c:v>41405.970833333333</c:v>
                </c:pt>
                <c:pt idx="1399">
                  <c:v>41405.97152777778</c:v>
                </c:pt>
                <c:pt idx="1400">
                  <c:v>41405.972222222219</c:v>
                </c:pt>
                <c:pt idx="1401">
                  <c:v>41405.972916666666</c:v>
                </c:pt>
                <c:pt idx="1402">
                  <c:v>41405.973611111112</c:v>
                </c:pt>
                <c:pt idx="1403">
                  <c:v>41405.974305555559</c:v>
                </c:pt>
                <c:pt idx="1404">
                  <c:v>41405.974999999999</c:v>
                </c:pt>
                <c:pt idx="1405">
                  <c:v>41405.975694444445</c:v>
                </c:pt>
                <c:pt idx="1406">
                  <c:v>41405.976388888892</c:v>
                </c:pt>
                <c:pt idx="1407">
                  <c:v>41405.977083333331</c:v>
                </c:pt>
                <c:pt idx="1408">
                  <c:v>41405.977777777778</c:v>
                </c:pt>
                <c:pt idx="1409">
                  <c:v>41405.978472222225</c:v>
                </c:pt>
                <c:pt idx="1410">
                  <c:v>41405.979166666664</c:v>
                </c:pt>
                <c:pt idx="1411">
                  <c:v>41405.979861111111</c:v>
                </c:pt>
                <c:pt idx="1412">
                  <c:v>41405.980555555558</c:v>
                </c:pt>
                <c:pt idx="1413">
                  <c:v>41405.981249999997</c:v>
                </c:pt>
                <c:pt idx="1414">
                  <c:v>41405.981944444444</c:v>
                </c:pt>
                <c:pt idx="1415">
                  <c:v>41405.982638888891</c:v>
                </c:pt>
                <c:pt idx="1416">
                  <c:v>41405.98333333333</c:v>
                </c:pt>
                <c:pt idx="1417">
                  <c:v>41405.984027777777</c:v>
                </c:pt>
                <c:pt idx="1418">
                  <c:v>41405.984722222223</c:v>
                </c:pt>
                <c:pt idx="1419">
                  <c:v>41405.98541666667</c:v>
                </c:pt>
                <c:pt idx="1420">
                  <c:v>41405.986111111109</c:v>
                </c:pt>
                <c:pt idx="1421">
                  <c:v>41405.986805555556</c:v>
                </c:pt>
                <c:pt idx="1422">
                  <c:v>41405.987500000003</c:v>
                </c:pt>
                <c:pt idx="1423">
                  <c:v>41405.988194444442</c:v>
                </c:pt>
                <c:pt idx="1424">
                  <c:v>41405.988888888889</c:v>
                </c:pt>
                <c:pt idx="1425">
                  <c:v>41405.989583333336</c:v>
                </c:pt>
                <c:pt idx="1426">
                  <c:v>41405.990277777775</c:v>
                </c:pt>
                <c:pt idx="1427">
                  <c:v>41405.990972222222</c:v>
                </c:pt>
                <c:pt idx="1428">
                  <c:v>41405.991666666669</c:v>
                </c:pt>
                <c:pt idx="1429">
                  <c:v>41405.992361111108</c:v>
                </c:pt>
                <c:pt idx="1430">
                  <c:v>41405.993055555555</c:v>
                </c:pt>
                <c:pt idx="1431">
                  <c:v>41405.993750000001</c:v>
                </c:pt>
                <c:pt idx="1432">
                  <c:v>41405.994444444441</c:v>
                </c:pt>
                <c:pt idx="1433">
                  <c:v>41405.995138888888</c:v>
                </c:pt>
                <c:pt idx="1434">
                  <c:v>41405.995833333334</c:v>
                </c:pt>
                <c:pt idx="1435">
                  <c:v>41405.996527777781</c:v>
                </c:pt>
                <c:pt idx="1436">
                  <c:v>41405.99722222222</c:v>
                </c:pt>
                <c:pt idx="1437">
                  <c:v>41405.997916666667</c:v>
                </c:pt>
                <c:pt idx="1438">
                  <c:v>41405.998611111114</c:v>
                </c:pt>
                <c:pt idx="1439">
                  <c:v>41405.999305555553</c:v>
                </c:pt>
                <c:pt idx="1440">
                  <c:v>41406</c:v>
                </c:pt>
                <c:pt idx="1441">
                  <c:v>41406.000694444447</c:v>
                </c:pt>
                <c:pt idx="1442">
                  <c:v>41406.001388888886</c:v>
                </c:pt>
                <c:pt idx="1443">
                  <c:v>41406.002083333333</c:v>
                </c:pt>
                <c:pt idx="1444">
                  <c:v>41406.00277777778</c:v>
                </c:pt>
                <c:pt idx="1445">
                  <c:v>41406.003472222219</c:v>
                </c:pt>
                <c:pt idx="1446">
                  <c:v>41406.004166666666</c:v>
                </c:pt>
                <c:pt idx="1447">
                  <c:v>41406.004861111112</c:v>
                </c:pt>
                <c:pt idx="1448">
                  <c:v>41406.005555555559</c:v>
                </c:pt>
                <c:pt idx="1449">
                  <c:v>41406.006249999999</c:v>
                </c:pt>
                <c:pt idx="1450">
                  <c:v>41406.006944444445</c:v>
                </c:pt>
                <c:pt idx="1451">
                  <c:v>41406.007638888892</c:v>
                </c:pt>
                <c:pt idx="1452">
                  <c:v>41406.008333333331</c:v>
                </c:pt>
                <c:pt idx="1453">
                  <c:v>41406.009027777778</c:v>
                </c:pt>
                <c:pt idx="1454">
                  <c:v>41406.009722222225</c:v>
                </c:pt>
                <c:pt idx="1455">
                  <c:v>41406.010416666664</c:v>
                </c:pt>
                <c:pt idx="1456">
                  <c:v>41406.011111111111</c:v>
                </c:pt>
                <c:pt idx="1457">
                  <c:v>41406.011805555558</c:v>
                </c:pt>
                <c:pt idx="1458">
                  <c:v>41406.012499999997</c:v>
                </c:pt>
                <c:pt idx="1459">
                  <c:v>41406.013194444444</c:v>
                </c:pt>
                <c:pt idx="1460">
                  <c:v>41406.013888888891</c:v>
                </c:pt>
                <c:pt idx="1461">
                  <c:v>41406.01458333333</c:v>
                </c:pt>
                <c:pt idx="1462">
                  <c:v>41406.015277777777</c:v>
                </c:pt>
                <c:pt idx="1463">
                  <c:v>41406.015972222223</c:v>
                </c:pt>
                <c:pt idx="1464">
                  <c:v>41406.01666666667</c:v>
                </c:pt>
                <c:pt idx="1465">
                  <c:v>41406.017361111109</c:v>
                </c:pt>
                <c:pt idx="1466">
                  <c:v>41406.018055555556</c:v>
                </c:pt>
                <c:pt idx="1467">
                  <c:v>41406.018750000003</c:v>
                </c:pt>
                <c:pt idx="1468">
                  <c:v>41406.019444444442</c:v>
                </c:pt>
                <c:pt idx="1469">
                  <c:v>41406.020138888889</c:v>
                </c:pt>
                <c:pt idx="1470">
                  <c:v>41406.020833333336</c:v>
                </c:pt>
                <c:pt idx="1471">
                  <c:v>41406.021527777775</c:v>
                </c:pt>
                <c:pt idx="1472">
                  <c:v>41406.022222222222</c:v>
                </c:pt>
                <c:pt idx="1473">
                  <c:v>41406.022916666669</c:v>
                </c:pt>
                <c:pt idx="1474">
                  <c:v>41406.023611111108</c:v>
                </c:pt>
                <c:pt idx="1475">
                  <c:v>41406.024305555555</c:v>
                </c:pt>
                <c:pt idx="1476">
                  <c:v>41406.025000000001</c:v>
                </c:pt>
                <c:pt idx="1477">
                  <c:v>41406.025694444441</c:v>
                </c:pt>
                <c:pt idx="1478">
                  <c:v>41406.026388888888</c:v>
                </c:pt>
                <c:pt idx="1479">
                  <c:v>41406.027083333334</c:v>
                </c:pt>
                <c:pt idx="1480">
                  <c:v>41406.027777777781</c:v>
                </c:pt>
                <c:pt idx="1481">
                  <c:v>41406.02847222222</c:v>
                </c:pt>
                <c:pt idx="1482">
                  <c:v>41406.029166666667</c:v>
                </c:pt>
                <c:pt idx="1483">
                  <c:v>41406.029861111114</c:v>
                </c:pt>
                <c:pt idx="1484">
                  <c:v>41406.030555555553</c:v>
                </c:pt>
                <c:pt idx="1485">
                  <c:v>41406.03125</c:v>
                </c:pt>
                <c:pt idx="1486">
                  <c:v>41406.031944444447</c:v>
                </c:pt>
                <c:pt idx="1487">
                  <c:v>41406.032638888886</c:v>
                </c:pt>
                <c:pt idx="1488">
                  <c:v>41406.033333333333</c:v>
                </c:pt>
                <c:pt idx="1489">
                  <c:v>41406.03402777778</c:v>
                </c:pt>
                <c:pt idx="1490">
                  <c:v>41406.034722222219</c:v>
                </c:pt>
                <c:pt idx="1491">
                  <c:v>41406.035416666666</c:v>
                </c:pt>
                <c:pt idx="1492">
                  <c:v>41406.036111111112</c:v>
                </c:pt>
                <c:pt idx="1493">
                  <c:v>41406.036805555559</c:v>
                </c:pt>
                <c:pt idx="1494">
                  <c:v>41406.037499999999</c:v>
                </c:pt>
                <c:pt idx="1495">
                  <c:v>41406.038194444445</c:v>
                </c:pt>
                <c:pt idx="1496">
                  <c:v>41406.038888888892</c:v>
                </c:pt>
                <c:pt idx="1497">
                  <c:v>41406.039583333331</c:v>
                </c:pt>
                <c:pt idx="1498">
                  <c:v>41406.040277777778</c:v>
                </c:pt>
                <c:pt idx="1499">
                  <c:v>41406.040972222225</c:v>
                </c:pt>
                <c:pt idx="1500">
                  <c:v>41406.041666666664</c:v>
                </c:pt>
                <c:pt idx="1501">
                  <c:v>41406.042361111111</c:v>
                </c:pt>
                <c:pt idx="1502">
                  <c:v>41406.043055555558</c:v>
                </c:pt>
                <c:pt idx="1503">
                  <c:v>41406.043749999997</c:v>
                </c:pt>
                <c:pt idx="1504">
                  <c:v>41406.044444444444</c:v>
                </c:pt>
                <c:pt idx="1505">
                  <c:v>41406.045138888891</c:v>
                </c:pt>
                <c:pt idx="1506">
                  <c:v>41406.04583333333</c:v>
                </c:pt>
                <c:pt idx="1507">
                  <c:v>41406.046527777777</c:v>
                </c:pt>
                <c:pt idx="1508">
                  <c:v>41406.047222222223</c:v>
                </c:pt>
                <c:pt idx="1509">
                  <c:v>41406.04791666667</c:v>
                </c:pt>
                <c:pt idx="1510">
                  <c:v>41406.048611111109</c:v>
                </c:pt>
                <c:pt idx="1511">
                  <c:v>41406.049305555556</c:v>
                </c:pt>
                <c:pt idx="1512">
                  <c:v>41406.050000000003</c:v>
                </c:pt>
                <c:pt idx="1513">
                  <c:v>41406.050694444442</c:v>
                </c:pt>
                <c:pt idx="1514">
                  <c:v>41406.051388888889</c:v>
                </c:pt>
                <c:pt idx="1515">
                  <c:v>41406.052083333336</c:v>
                </c:pt>
                <c:pt idx="1516">
                  <c:v>41406.052777777775</c:v>
                </c:pt>
                <c:pt idx="1517">
                  <c:v>41406.053472222222</c:v>
                </c:pt>
                <c:pt idx="1518">
                  <c:v>41406.054166666669</c:v>
                </c:pt>
                <c:pt idx="1519">
                  <c:v>41406.054861111108</c:v>
                </c:pt>
                <c:pt idx="1520">
                  <c:v>41406.055555555555</c:v>
                </c:pt>
                <c:pt idx="1521">
                  <c:v>41406.056250000001</c:v>
                </c:pt>
                <c:pt idx="1522">
                  <c:v>41406.056944444441</c:v>
                </c:pt>
                <c:pt idx="1523">
                  <c:v>41406.057638888888</c:v>
                </c:pt>
                <c:pt idx="1524">
                  <c:v>41406.058333333334</c:v>
                </c:pt>
                <c:pt idx="1525">
                  <c:v>41406.059027777781</c:v>
                </c:pt>
                <c:pt idx="1526">
                  <c:v>41406.05972222222</c:v>
                </c:pt>
                <c:pt idx="1527">
                  <c:v>41406.060416666667</c:v>
                </c:pt>
                <c:pt idx="1528">
                  <c:v>41406.061111111114</c:v>
                </c:pt>
                <c:pt idx="1529">
                  <c:v>41406.061805555553</c:v>
                </c:pt>
                <c:pt idx="1530">
                  <c:v>41406.0625</c:v>
                </c:pt>
                <c:pt idx="1531">
                  <c:v>41406.063194444447</c:v>
                </c:pt>
                <c:pt idx="1532">
                  <c:v>41406.063888888886</c:v>
                </c:pt>
                <c:pt idx="1533">
                  <c:v>41406.064583333333</c:v>
                </c:pt>
                <c:pt idx="1534">
                  <c:v>41406.06527777778</c:v>
                </c:pt>
                <c:pt idx="1535">
                  <c:v>41406.065972222219</c:v>
                </c:pt>
                <c:pt idx="1536">
                  <c:v>41406.066666666666</c:v>
                </c:pt>
                <c:pt idx="1537">
                  <c:v>41406.067361111112</c:v>
                </c:pt>
                <c:pt idx="1538">
                  <c:v>41406.068055555559</c:v>
                </c:pt>
                <c:pt idx="1539">
                  <c:v>41406.068749999999</c:v>
                </c:pt>
                <c:pt idx="1540">
                  <c:v>41406.069444444445</c:v>
                </c:pt>
                <c:pt idx="1541">
                  <c:v>41406.070138888892</c:v>
                </c:pt>
                <c:pt idx="1542">
                  <c:v>41406.070833333331</c:v>
                </c:pt>
                <c:pt idx="1543">
                  <c:v>41406.071527777778</c:v>
                </c:pt>
                <c:pt idx="1544">
                  <c:v>41406.072222222225</c:v>
                </c:pt>
                <c:pt idx="1545">
                  <c:v>41406.072916666664</c:v>
                </c:pt>
                <c:pt idx="1546">
                  <c:v>41406.073611111111</c:v>
                </c:pt>
                <c:pt idx="1547">
                  <c:v>41406.074305555558</c:v>
                </c:pt>
                <c:pt idx="1548">
                  <c:v>41406.074999999997</c:v>
                </c:pt>
                <c:pt idx="1549">
                  <c:v>41406.075694444444</c:v>
                </c:pt>
                <c:pt idx="1550">
                  <c:v>41406.076388888891</c:v>
                </c:pt>
                <c:pt idx="1551">
                  <c:v>41406.07708333333</c:v>
                </c:pt>
                <c:pt idx="1552">
                  <c:v>41406.077777777777</c:v>
                </c:pt>
                <c:pt idx="1553">
                  <c:v>41406.078472222223</c:v>
                </c:pt>
                <c:pt idx="1554">
                  <c:v>41406.07916666667</c:v>
                </c:pt>
                <c:pt idx="1555">
                  <c:v>41406.079861111109</c:v>
                </c:pt>
                <c:pt idx="1556">
                  <c:v>41406.080555555556</c:v>
                </c:pt>
                <c:pt idx="1557">
                  <c:v>41406.081250000003</c:v>
                </c:pt>
                <c:pt idx="1558">
                  <c:v>41406.081944444442</c:v>
                </c:pt>
                <c:pt idx="1559">
                  <c:v>41406.082638888889</c:v>
                </c:pt>
                <c:pt idx="1560">
                  <c:v>41406.083333333336</c:v>
                </c:pt>
                <c:pt idx="1561">
                  <c:v>41406.084027777775</c:v>
                </c:pt>
                <c:pt idx="1562">
                  <c:v>41406.084722222222</c:v>
                </c:pt>
                <c:pt idx="1563">
                  <c:v>41406.085416666669</c:v>
                </c:pt>
                <c:pt idx="1564">
                  <c:v>41406.086111111108</c:v>
                </c:pt>
                <c:pt idx="1565">
                  <c:v>41406.086805555555</c:v>
                </c:pt>
                <c:pt idx="1566">
                  <c:v>41406.087500000001</c:v>
                </c:pt>
                <c:pt idx="1567">
                  <c:v>41406.088194444441</c:v>
                </c:pt>
                <c:pt idx="1568">
                  <c:v>41406.088888888888</c:v>
                </c:pt>
                <c:pt idx="1569">
                  <c:v>41406.089583333334</c:v>
                </c:pt>
                <c:pt idx="1570">
                  <c:v>41406.090277777781</c:v>
                </c:pt>
                <c:pt idx="1571">
                  <c:v>41406.09097222222</c:v>
                </c:pt>
                <c:pt idx="1572">
                  <c:v>41406.091666666667</c:v>
                </c:pt>
                <c:pt idx="1573">
                  <c:v>41406.092361111114</c:v>
                </c:pt>
                <c:pt idx="1574">
                  <c:v>41406.093055555553</c:v>
                </c:pt>
                <c:pt idx="1575">
                  <c:v>41406.09375</c:v>
                </c:pt>
                <c:pt idx="1576">
                  <c:v>41406.094444444447</c:v>
                </c:pt>
                <c:pt idx="1577">
                  <c:v>41406.095138888886</c:v>
                </c:pt>
                <c:pt idx="1578">
                  <c:v>41406.095833333333</c:v>
                </c:pt>
                <c:pt idx="1579">
                  <c:v>41406.09652777778</c:v>
                </c:pt>
                <c:pt idx="1580">
                  <c:v>41406.097222222219</c:v>
                </c:pt>
                <c:pt idx="1581">
                  <c:v>41406.097916666666</c:v>
                </c:pt>
                <c:pt idx="1582">
                  <c:v>41406.098611111112</c:v>
                </c:pt>
                <c:pt idx="1583">
                  <c:v>41406.099305555559</c:v>
                </c:pt>
                <c:pt idx="1584">
                  <c:v>41406.1</c:v>
                </c:pt>
                <c:pt idx="1585">
                  <c:v>41406.100694444445</c:v>
                </c:pt>
                <c:pt idx="1586">
                  <c:v>41406.101388888892</c:v>
                </c:pt>
                <c:pt idx="1587">
                  <c:v>41406.102083333331</c:v>
                </c:pt>
                <c:pt idx="1588">
                  <c:v>41406.102777777778</c:v>
                </c:pt>
                <c:pt idx="1589">
                  <c:v>41406.103472222225</c:v>
                </c:pt>
                <c:pt idx="1590">
                  <c:v>41406.104166666664</c:v>
                </c:pt>
                <c:pt idx="1591">
                  <c:v>41406.104861111111</c:v>
                </c:pt>
                <c:pt idx="1592">
                  <c:v>41406.105555555558</c:v>
                </c:pt>
                <c:pt idx="1593">
                  <c:v>41406.106249999997</c:v>
                </c:pt>
                <c:pt idx="1594">
                  <c:v>41406.106944444444</c:v>
                </c:pt>
                <c:pt idx="1595">
                  <c:v>41406.107638888891</c:v>
                </c:pt>
                <c:pt idx="1596">
                  <c:v>41406.10833333333</c:v>
                </c:pt>
                <c:pt idx="1597">
                  <c:v>41406.109027777777</c:v>
                </c:pt>
                <c:pt idx="1598">
                  <c:v>41406.109722222223</c:v>
                </c:pt>
                <c:pt idx="1599">
                  <c:v>41406.11041666667</c:v>
                </c:pt>
                <c:pt idx="1600">
                  <c:v>41406.111111111109</c:v>
                </c:pt>
                <c:pt idx="1601">
                  <c:v>41406.111805555556</c:v>
                </c:pt>
                <c:pt idx="1602">
                  <c:v>41406.112500000003</c:v>
                </c:pt>
                <c:pt idx="1603">
                  <c:v>41406.113194444442</c:v>
                </c:pt>
                <c:pt idx="1604">
                  <c:v>41406.113888888889</c:v>
                </c:pt>
                <c:pt idx="1605">
                  <c:v>41406.114583333336</c:v>
                </c:pt>
                <c:pt idx="1606">
                  <c:v>41406.115277777775</c:v>
                </c:pt>
                <c:pt idx="1607">
                  <c:v>41406.115972222222</c:v>
                </c:pt>
                <c:pt idx="1608">
                  <c:v>41406.116666666669</c:v>
                </c:pt>
                <c:pt idx="1609">
                  <c:v>41406.117361111108</c:v>
                </c:pt>
                <c:pt idx="1610">
                  <c:v>41406.118055555555</c:v>
                </c:pt>
                <c:pt idx="1611">
                  <c:v>41406.118750000001</c:v>
                </c:pt>
                <c:pt idx="1612">
                  <c:v>41406.119444444441</c:v>
                </c:pt>
                <c:pt idx="1613">
                  <c:v>41406.120138888888</c:v>
                </c:pt>
                <c:pt idx="1614">
                  <c:v>41406.120833333334</c:v>
                </c:pt>
                <c:pt idx="1615">
                  <c:v>41406.121527777781</c:v>
                </c:pt>
                <c:pt idx="1616">
                  <c:v>41406.12222222222</c:v>
                </c:pt>
                <c:pt idx="1617">
                  <c:v>41406.122916666667</c:v>
                </c:pt>
                <c:pt idx="1618">
                  <c:v>41406.123611111114</c:v>
                </c:pt>
                <c:pt idx="1619">
                  <c:v>41406.124305555553</c:v>
                </c:pt>
                <c:pt idx="1620">
                  <c:v>41406.125</c:v>
                </c:pt>
                <c:pt idx="1621">
                  <c:v>41406.125694444447</c:v>
                </c:pt>
                <c:pt idx="1622">
                  <c:v>41406.126388888886</c:v>
                </c:pt>
                <c:pt idx="1623">
                  <c:v>41406.127083333333</c:v>
                </c:pt>
                <c:pt idx="1624">
                  <c:v>41406.12777777778</c:v>
                </c:pt>
                <c:pt idx="1625">
                  <c:v>41406.128472222219</c:v>
                </c:pt>
                <c:pt idx="1626">
                  <c:v>41406.129166666666</c:v>
                </c:pt>
                <c:pt idx="1627">
                  <c:v>41406.129861111112</c:v>
                </c:pt>
                <c:pt idx="1628">
                  <c:v>41406.130555555559</c:v>
                </c:pt>
                <c:pt idx="1629">
                  <c:v>41406.131249999999</c:v>
                </c:pt>
                <c:pt idx="1630">
                  <c:v>41406.131944444445</c:v>
                </c:pt>
                <c:pt idx="1631">
                  <c:v>41406.132638888892</c:v>
                </c:pt>
                <c:pt idx="1632">
                  <c:v>41406.133333333331</c:v>
                </c:pt>
                <c:pt idx="1633">
                  <c:v>41406.134027777778</c:v>
                </c:pt>
                <c:pt idx="1634">
                  <c:v>41406.134722222225</c:v>
                </c:pt>
                <c:pt idx="1635">
                  <c:v>41406.135416666664</c:v>
                </c:pt>
                <c:pt idx="1636">
                  <c:v>41406.136111111111</c:v>
                </c:pt>
                <c:pt idx="1637">
                  <c:v>41406.136805555558</c:v>
                </c:pt>
                <c:pt idx="1638">
                  <c:v>41406.137499999997</c:v>
                </c:pt>
                <c:pt idx="1639">
                  <c:v>41406.138194444444</c:v>
                </c:pt>
                <c:pt idx="1640">
                  <c:v>41406.138888888891</c:v>
                </c:pt>
                <c:pt idx="1641">
                  <c:v>41406.13958333333</c:v>
                </c:pt>
                <c:pt idx="1642">
                  <c:v>41406.140277777777</c:v>
                </c:pt>
                <c:pt idx="1643">
                  <c:v>41406.140972222223</c:v>
                </c:pt>
                <c:pt idx="1644">
                  <c:v>41406.14166666667</c:v>
                </c:pt>
                <c:pt idx="1645">
                  <c:v>41406.142361111109</c:v>
                </c:pt>
                <c:pt idx="1646">
                  <c:v>41406.143055555556</c:v>
                </c:pt>
                <c:pt idx="1647">
                  <c:v>41406.143750000003</c:v>
                </c:pt>
                <c:pt idx="1648">
                  <c:v>41406.144444444442</c:v>
                </c:pt>
                <c:pt idx="1649">
                  <c:v>41406.145138888889</c:v>
                </c:pt>
                <c:pt idx="1650">
                  <c:v>41406.145833333336</c:v>
                </c:pt>
                <c:pt idx="1651">
                  <c:v>41406.146527777775</c:v>
                </c:pt>
                <c:pt idx="1652">
                  <c:v>41406.147222222222</c:v>
                </c:pt>
                <c:pt idx="1653">
                  <c:v>41406.147916666669</c:v>
                </c:pt>
                <c:pt idx="1654">
                  <c:v>41406.148611111108</c:v>
                </c:pt>
                <c:pt idx="1655">
                  <c:v>41406.149305555555</c:v>
                </c:pt>
                <c:pt idx="1656">
                  <c:v>41406.15</c:v>
                </c:pt>
                <c:pt idx="1657">
                  <c:v>41406.150694444441</c:v>
                </c:pt>
                <c:pt idx="1658">
                  <c:v>41406.151388888888</c:v>
                </c:pt>
                <c:pt idx="1659">
                  <c:v>41406.152083333334</c:v>
                </c:pt>
                <c:pt idx="1660">
                  <c:v>41406.152777777781</c:v>
                </c:pt>
                <c:pt idx="1661">
                  <c:v>41406.15347222222</c:v>
                </c:pt>
                <c:pt idx="1662">
                  <c:v>41406.154166666667</c:v>
                </c:pt>
                <c:pt idx="1663">
                  <c:v>41406.154861111114</c:v>
                </c:pt>
                <c:pt idx="1664">
                  <c:v>41406.155555555553</c:v>
                </c:pt>
                <c:pt idx="1665">
                  <c:v>41406.15625</c:v>
                </c:pt>
                <c:pt idx="1666">
                  <c:v>41406.156944444447</c:v>
                </c:pt>
                <c:pt idx="1667">
                  <c:v>41406.157638888886</c:v>
                </c:pt>
                <c:pt idx="1668">
                  <c:v>41406.158333333333</c:v>
                </c:pt>
                <c:pt idx="1669">
                  <c:v>41406.15902777778</c:v>
                </c:pt>
                <c:pt idx="1670">
                  <c:v>41406.159722222219</c:v>
                </c:pt>
                <c:pt idx="1671">
                  <c:v>41406.160416666666</c:v>
                </c:pt>
                <c:pt idx="1672">
                  <c:v>41406.161111111112</c:v>
                </c:pt>
                <c:pt idx="1673">
                  <c:v>41406.161805555559</c:v>
                </c:pt>
                <c:pt idx="1674">
                  <c:v>41406.162499999999</c:v>
                </c:pt>
                <c:pt idx="1675">
                  <c:v>41406.163194444445</c:v>
                </c:pt>
                <c:pt idx="1676">
                  <c:v>41406.163888888892</c:v>
                </c:pt>
                <c:pt idx="1677">
                  <c:v>41406.164583333331</c:v>
                </c:pt>
                <c:pt idx="1678">
                  <c:v>41406.165277777778</c:v>
                </c:pt>
                <c:pt idx="1679">
                  <c:v>41406.165972222225</c:v>
                </c:pt>
                <c:pt idx="1680">
                  <c:v>41406.166666666664</c:v>
                </c:pt>
                <c:pt idx="1681">
                  <c:v>41406.167361111111</c:v>
                </c:pt>
                <c:pt idx="1682">
                  <c:v>41406.168055555558</c:v>
                </c:pt>
                <c:pt idx="1683">
                  <c:v>41406.168749999997</c:v>
                </c:pt>
                <c:pt idx="1684">
                  <c:v>41406.169444444444</c:v>
                </c:pt>
                <c:pt idx="1685">
                  <c:v>41406.170138888891</c:v>
                </c:pt>
                <c:pt idx="1686">
                  <c:v>41406.17083333333</c:v>
                </c:pt>
                <c:pt idx="1687">
                  <c:v>41406.171527777777</c:v>
                </c:pt>
                <c:pt idx="1688">
                  <c:v>41406.172222222223</c:v>
                </c:pt>
                <c:pt idx="1689">
                  <c:v>41406.17291666667</c:v>
                </c:pt>
                <c:pt idx="1690">
                  <c:v>41406.173611111109</c:v>
                </c:pt>
                <c:pt idx="1691">
                  <c:v>41406.174305555556</c:v>
                </c:pt>
                <c:pt idx="1692">
                  <c:v>41406.175000000003</c:v>
                </c:pt>
                <c:pt idx="1693">
                  <c:v>41406.175694444442</c:v>
                </c:pt>
                <c:pt idx="1694">
                  <c:v>41406.176388888889</c:v>
                </c:pt>
                <c:pt idx="1695">
                  <c:v>41406.177083333336</c:v>
                </c:pt>
                <c:pt idx="1696">
                  <c:v>41406.177777777775</c:v>
                </c:pt>
                <c:pt idx="1697">
                  <c:v>41406.178472222222</c:v>
                </c:pt>
                <c:pt idx="1698">
                  <c:v>41406.179166666669</c:v>
                </c:pt>
                <c:pt idx="1699">
                  <c:v>41406.179861111108</c:v>
                </c:pt>
                <c:pt idx="1700">
                  <c:v>41406.180555555555</c:v>
                </c:pt>
                <c:pt idx="1701">
                  <c:v>41406.181250000001</c:v>
                </c:pt>
                <c:pt idx="1702">
                  <c:v>41406.181944444441</c:v>
                </c:pt>
                <c:pt idx="1703">
                  <c:v>41406.182638888888</c:v>
                </c:pt>
                <c:pt idx="1704">
                  <c:v>41406.183333333334</c:v>
                </c:pt>
                <c:pt idx="1705">
                  <c:v>41406.184027777781</c:v>
                </c:pt>
                <c:pt idx="1706">
                  <c:v>41406.18472222222</c:v>
                </c:pt>
                <c:pt idx="1707">
                  <c:v>41406.185416666667</c:v>
                </c:pt>
                <c:pt idx="1708">
                  <c:v>41406.186111111114</c:v>
                </c:pt>
                <c:pt idx="1709">
                  <c:v>41406.186805555553</c:v>
                </c:pt>
                <c:pt idx="1710">
                  <c:v>41406.1875</c:v>
                </c:pt>
                <c:pt idx="1711">
                  <c:v>41406.188194444447</c:v>
                </c:pt>
                <c:pt idx="1712">
                  <c:v>41406.188888888886</c:v>
                </c:pt>
                <c:pt idx="1713">
                  <c:v>41406.189583333333</c:v>
                </c:pt>
                <c:pt idx="1714">
                  <c:v>41406.19027777778</c:v>
                </c:pt>
                <c:pt idx="1715">
                  <c:v>41406.190972222219</c:v>
                </c:pt>
                <c:pt idx="1716">
                  <c:v>41406.191666666666</c:v>
                </c:pt>
                <c:pt idx="1717">
                  <c:v>41406.192361111112</c:v>
                </c:pt>
                <c:pt idx="1718">
                  <c:v>41406.193055555559</c:v>
                </c:pt>
                <c:pt idx="1719">
                  <c:v>41406.193749999999</c:v>
                </c:pt>
                <c:pt idx="1720">
                  <c:v>41406.194444444445</c:v>
                </c:pt>
                <c:pt idx="1721">
                  <c:v>41406.195138888892</c:v>
                </c:pt>
                <c:pt idx="1722">
                  <c:v>41406.195833333331</c:v>
                </c:pt>
                <c:pt idx="1723">
                  <c:v>41406.196527777778</c:v>
                </c:pt>
                <c:pt idx="1724">
                  <c:v>41406.197222222225</c:v>
                </c:pt>
                <c:pt idx="1725">
                  <c:v>41406.197916666664</c:v>
                </c:pt>
                <c:pt idx="1726">
                  <c:v>41406.198611111111</c:v>
                </c:pt>
                <c:pt idx="1727">
                  <c:v>41406.199305555558</c:v>
                </c:pt>
                <c:pt idx="1728">
                  <c:v>41406.199999999997</c:v>
                </c:pt>
                <c:pt idx="1729">
                  <c:v>41406.200694444444</c:v>
                </c:pt>
                <c:pt idx="1730">
                  <c:v>41406.201388888891</c:v>
                </c:pt>
                <c:pt idx="1731">
                  <c:v>41406.20208333333</c:v>
                </c:pt>
                <c:pt idx="1732">
                  <c:v>41406.202777777777</c:v>
                </c:pt>
                <c:pt idx="1733">
                  <c:v>41406.203472222223</c:v>
                </c:pt>
                <c:pt idx="1734">
                  <c:v>41406.20416666667</c:v>
                </c:pt>
                <c:pt idx="1735">
                  <c:v>41406.204861111109</c:v>
                </c:pt>
                <c:pt idx="1736">
                  <c:v>41406.205555555556</c:v>
                </c:pt>
                <c:pt idx="1737">
                  <c:v>41406.206250000003</c:v>
                </c:pt>
                <c:pt idx="1738">
                  <c:v>41406.206944444442</c:v>
                </c:pt>
                <c:pt idx="1739">
                  <c:v>41406.207638888889</c:v>
                </c:pt>
                <c:pt idx="1740">
                  <c:v>41406.208333333336</c:v>
                </c:pt>
                <c:pt idx="1741">
                  <c:v>41406.209027777775</c:v>
                </c:pt>
                <c:pt idx="1742">
                  <c:v>41406.209722222222</c:v>
                </c:pt>
                <c:pt idx="1743">
                  <c:v>41406.210416666669</c:v>
                </c:pt>
                <c:pt idx="1744">
                  <c:v>41406.211111111108</c:v>
                </c:pt>
                <c:pt idx="1745">
                  <c:v>41406.211805555555</c:v>
                </c:pt>
                <c:pt idx="1746">
                  <c:v>41406.212500000001</c:v>
                </c:pt>
                <c:pt idx="1747">
                  <c:v>41406.213194444441</c:v>
                </c:pt>
                <c:pt idx="1748">
                  <c:v>41406.213888888888</c:v>
                </c:pt>
                <c:pt idx="1749">
                  <c:v>41406.214583333334</c:v>
                </c:pt>
                <c:pt idx="1750">
                  <c:v>41406.215277777781</c:v>
                </c:pt>
                <c:pt idx="1751">
                  <c:v>41406.21597222222</c:v>
                </c:pt>
                <c:pt idx="1752">
                  <c:v>41406.216666666667</c:v>
                </c:pt>
                <c:pt idx="1753">
                  <c:v>41406.217361111114</c:v>
                </c:pt>
                <c:pt idx="1754">
                  <c:v>41406.218055555553</c:v>
                </c:pt>
                <c:pt idx="1755">
                  <c:v>41406.21875</c:v>
                </c:pt>
                <c:pt idx="1756">
                  <c:v>41406.219444444447</c:v>
                </c:pt>
                <c:pt idx="1757">
                  <c:v>41406.220138888886</c:v>
                </c:pt>
                <c:pt idx="1758">
                  <c:v>41406.220833333333</c:v>
                </c:pt>
                <c:pt idx="1759">
                  <c:v>41406.22152777778</c:v>
                </c:pt>
                <c:pt idx="1760">
                  <c:v>41406.222222222219</c:v>
                </c:pt>
                <c:pt idx="1761">
                  <c:v>41406.222916666666</c:v>
                </c:pt>
                <c:pt idx="1762">
                  <c:v>41406.223611111112</c:v>
                </c:pt>
                <c:pt idx="1763">
                  <c:v>41406.224305555559</c:v>
                </c:pt>
                <c:pt idx="1764">
                  <c:v>41406.224999999999</c:v>
                </c:pt>
                <c:pt idx="1765">
                  <c:v>41406.225694444445</c:v>
                </c:pt>
                <c:pt idx="1766">
                  <c:v>41406.226388888892</c:v>
                </c:pt>
                <c:pt idx="1767">
                  <c:v>41406.227083333331</c:v>
                </c:pt>
                <c:pt idx="1768">
                  <c:v>41406.227777777778</c:v>
                </c:pt>
                <c:pt idx="1769">
                  <c:v>41406.228472222225</c:v>
                </c:pt>
                <c:pt idx="1770">
                  <c:v>41406.229166666664</c:v>
                </c:pt>
                <c:pt idx="1771">
                  <c:v>41406.229861111111</c:v>
                </c:pt>
                <c:pt idx="1772">
                  <c:v>41406.230555555558</c:v>
                </c:pt>
                <c:pt idx="1773">
                  <c:v>41406.231249999997</c:v>
                </c:pt>
                <c:pt idx="1774">
                  <c:v>41406.231944444444</c:v>
                </c:pt>
                <c:pt idx="1775">
                  <c:v>41406.232638888891</c:v>
                </c:pt>
                <c:pt idx="1776">
                  <c:v>41406.23333333333</c:v>
                </c:pt>
                <c:pt idx="1777">
                  <c:v>41406.234027777777</c:v>
                </c:pt>
                <c:pt idx="1778">
                  <c:v>41406.234722222223</c:v>
                </c:pt>
                <c:pt idx="1779">
                  <c:v>41406.23541666667</c:v>
                </c:pt>
                <c:pt idx="1780">
                  <c:v>41406.236111111109</c:v>
                </c:pt>
                <c:pt idx="1781">
                  <c:v>41406.236805555556</c:v>
                </c:pt>
                <c:pt idx="1782">
                  <c:v>41406.237500000003</c:v>
                </c:pt>
                <c:pt idx="1783">
                  <c:v>41406.238194444442</c:v>
                </c:pt>
                <c:pt idx="1784">
                  <c:v>41406.238888888889</c:v>
                </c:pt>
                <c:pt idx="1785">
                  <c:v>41406.239583333336</c:v>
                </c:pt>
                <c:pt idx="1786">
                  <c:v>41406.240277777775</c:v>
                </c:pt>
                <c:pt idx="1787">
                  <c:v>41406.240972222222</c:v>
                </c:pt>
                <c:pt idx="1788">
                  <c:v>41406.241666666669</c:v>
                </c:pt>
                <c:pt idx="1789">
                  <c:v>41406.242361111108</c:v>
                </c:pt>
                <c:pt idx="1790">
                  <c:v>41406.243055555555</c:v>
                </c:pt>
                <c:pt idx="1791">
                  <c:v>41406.243750000001</c:v>
                </c:pt>
                <c:pt idx="1792">
                  <c:v>41406.244444444441</c:v>
                </c:pt>
                <c:pt idx="1793">
                  <c:v>41406.245138888888</c:v>
                </c:pt>
                <c:pt idx="1794">
                  <c:v>41406.245833333334</c:v>
                </c:pt>
                <c:pt idx="1795">
                  <c:v>41406.246527777781</c:v>
                </c:pt>
                <c:pt idx="1796">
                  <c:v>41406.24722222222</c:v>
                </c:pt>
                <c:pt idx="1797">
                  <c:v>41406.247916666667</c:v>
                </c:pt>
                <c:pt idx="1798">
                  <c:v>41406.248611111114</c:v>
                </c:pt>
                <c:pt idx="1799">
                  <c:v>41406.249305555553</c:v>
                </c:pt>
                <c:pt idx="1800">
                  <c:v>41406.25</c:v>
                </c:pt>
                <c:pt idx="1801">
                  <c:v>41406.250694444447</c:v>
                </c:pt>
                <c:pt idx="1802">
                  <c:v>41406.251388888886</c:v>
                </c:pt>
                <c:pt idx="1803">
                  <c:v>41406.252083333333</c:v>
                </c:pt>
                <c:pt idx="1804">
                  <c:v>41406.25277777778</c:v>
                </c:pt>
                <c:pt idx="1805">
                  <c:v>41406.253472222219</c:v>
                </c:pt>
                <c:pt idx="1806">
                  <c:v>41406.254166666666</c:v>
                </c:pt>
                <c:pt idx="1807">
                  <c:v>41406.254861111112</c:v>
                </c:pt>
                <c:pt idx="1808">
                  <c:v>41406.255555555559</c:v>
                </c:pt>
                <c:pt idx="1809">
                  <c:v>41406.256249999999</c:v>
                </c:pt>
                <c:pt idx="1810">
                  <c:v>41406.256944444445</c:v>
                </c:pt>
                <c:pt idx="1811">
                  <c:v>41406.257638888892</c:v>
                </c:pt>
                <c:pt idx="1812">
                  <c:v>41406.258333333331</c:v>
                </c:pt>
                <c:pt idx="1813">
                  <c:v>41406.259027777778</c:v>
                </c:pt>
                <c:pt idx="1814">
                  <c:v>41406.259722222225</c:v>
                </c:pt>
                <c:pt idx="1815">
                  <c:v>41406.260416666664</c:v>
                </c:pt>
                <c:pt idx="1816">
                  <c:v>41406.261111111111</c:v>
                </c:pt>
                <c:pt idx="1817">
                  <c:v>41406.261805555558</c:v>
                </c:pt>
                <c:pt idx="1818">
                  <c:v>41406.262499999997</c:v>
                </c:pt>
                <c:pt idx="1819">
                  <c:v>41406.263194444444</c:v>
                </c:pt>
                <c:pt idx="1820">
                  <c:v>41406.263888888891</c:v>
                </c:pt>
                <c:pt idx="1821">
                  <c:v>41406.26458333333</c:v>
                </c:pt>
                <c:pt idx="1822">
                  <c:v>41406.265277777777</c:v>
                </c:pt>
                <c:pt idx="1823">
                  <c:v>41406.265972222223</c:v>
                </c:pt>
                <c:pt idx="1824">
                  <c:v>41406.26666666667</c:v>
                </c:pt>
                <c:pt idx="1825">
                  <c:v>41406.267361111109</c:v>
                </c:pt>
                <c:pt idx="1826">
                  <c:v>41406.268055555556</c:v>
                </c:pt>
                <c:pt idx="1827">
                  <c:v>41406.268750000003</c:v>
                </c:pt>
                <c:pt idx="1828">
                  <c:v>41406.269444444442</c:v>
                </c:pt>
                <c:pt idx="1829">
                  <c:v>41406.270138888889</c:v>
                </c:pt>
                <c:pt idx="1830">
                  <c:v>41406.270833333336</c:v>
                </c:pt>
                <c:pt idx="1831">
                  <c:v>41406.271527777775</c:v>
                </c:pt>
                <c:pt idx="1832">
                  <c:v>41406.272222222222</c:v>
                </c:pt>
                <c:pt idx="1833">
                  <c:v>41406.272916666669</c:v>
                </c:pt>
                <c:pt idx="1834">
                  <c:v>41406.273611111108</c:v>
                </c:pt>
                <c:pt idx="1835">
                  <c:v>41406.274305555555</c:v>
                </c:pt>
                <c:pt idx="1836">
                  <c:v>41406.275000000001</c:v>
                </c:pt>
                <c:pt idx="1837">
                  <c:v>41406.275694444441</c:v>
                </c:pt>
                <c:pt idx="1838">
                  <c:v>41406.276388888888</c:v>
                </c:pt>
                <c:pt idx="1839">
                  <c:v>41406.277083333334</c:v>
                </c:pt>
                <c:pt idx="1840">
                  <c:v>41406.277777777781</c:v>
                </c:pt>
                <c:pt idx="1841">
                  <c:v>41406.27847222222</c:v>
                </c:pt>
                <c:pt idx="1842">
                  <c:v>41406.279166666667</c:v>
                </c:pt>
                <c:pt idx="1843">
                  <c:v>41406.279861111114</c:v>
                </c:pt>
                <c:pt idx="1844">
                  <c:v>41406.280555555553</c:v>
                </c:pt>
                <c:pt idx="1845">
                  <c:v>41406.28125</c:v>
                </c:pt>
                <c:pt idx="1846">
                  <c:v>41406.281944444447</c:v>
                </c:pt>
                <c:pt idx="1847">
                  <c:v>41406.282638888886</c:v>
                </c:pt>
                <c:pt idx="1848">
                  <c:v>41406.283333333333</c:v>
                </c:pt>
                <c:pt idx="1849">
                  <c:v>41406.28402777778</c:v>
                </c:pt>
                <c:pt idx="1850">
                  <c:v>41406.284722222219</c:v>
                </c:pt>
                <c:pt idx="1851">
                  <c:v>41406.285416666666</c:v>
                </c:pt>
                <c:pt idx="1852">
                  <c:v>41406.286111111112</c:v>
                </c:pt>
                <c:pt idx="1853">
                  <c:v>41406.286805555559</c:v>
                </c:pt>
                <c:pt idx="1854">
                  <c:v>41406.287499999999</c:v>
                </c:pt>
                <c:pt idx="1855">
                  <c:v>41406.288194444445</c:v>
                </c:pt>
                <c:pt idx="1856">
                  <c:v>41406.288888888892</c:v>
                </c:pt>
                <c:pt idx="1857">
                  <c:v>41406.289583333331</c:v>
                </c:pt>
                <c:pt idx="1858">
                  <c:v>41406.290277777778</c:v>
                </c:pt>
                <c:pt idx="1859">
                  <c:v>41406.290972222225</c:v>
                </c:pt>
                <c:pt idx="1860">
                  <c:v>41406.291666666664</c:v>
                </c:pt>
                <c:pt idx="1861">
                  <c:v>41406.292361111111</c:v>
                </c:pt>
                <c:pt idx="1862">
                  <c:v>41406.293055555558</c:v>
                </c:pt>
                <c:pt idx="1863">
                  <c:v>41406.293749999997</c:v>
                </c:pt>
                <c:pt idx="1864">
                  <c:v>41406.294444444444</c:v>
                </c:pt>
                <c:pt idx="1865">
                  <c:v>41406.295138888891</c:v>
                </c:pt>
                <c:pt idx="1866">
                  <c:v>41406.29583333333</c:v>
                </c:pt>
                <c:pt idx="1867">
                  <c:v>41406.296527777777</c:v>
                </c:pt>
                <c:pt idx="1868">
                  <c:v>41406.297222222223</c:v>
                </c:pt>
                <c:pt idx="1869">
                  <c:v>41406.29791666667</c:v>
                </c:pt>
                <c:pt idx="1870">
                  <c:v>41406.298611111109</c:v>
                </c:pt>
                <c:pt idx="1871">
                  <c:v>41406.299305555556</c:v>
                </c:pt>
                <c:pt idx="1872">
                  <c:v>41406.300000000003</c:v>
                </c:pt>
                <c:pt idx="1873">
                  <c:v>41406.300694444442</c:v>
                </c:pt>
                <c:pt idx="1874">
                  <c:v>41406.301388888889</c:v>
                </c:pt>
                <c:pt idx="1875">
                  <c:v>41406.302083333336</c:v>
                </c:pt>
                <c:pt idx="1876">
                  <c:v>41406.302777777775</c:v>
                </c:pt>
                <c:pt idx="1877">
                  <c:v>41406.303472222222</c:v>
                </c:pt>
                <c:pt idx="1878">
                  <c:v>41406.304166666669</c:v>
                </c:pt>
                <c:pt idx="1879">
                  <c:v>41406.304861111108</c:v>
                </c:pt>
                <c:pt idx="1880">
                  <c:v>41406.305555555555</c:v>
                </c:pt>
                <c:pt idx="1881">
                  <c:v>41406.306250000001</c:v>
                </c:pt>
                <c:pt idx="1882">
                  <c:v>41406.306944444441</c:v>
                </c:pt>
                <c:pt idx="1883">
                  <c:v>41406.307638888888</c:v>
                </c:pt>
                <c:pt idx="1884">
                  <c:v>41406.308333333334</c:v>
                </c:pt>
                <c:pt idx="1885">
                  <c:v>41406.309027777781</c:v>
                </c:pt>
                <c:pt idx="1886">
                  <c:v>41406.30972222222</c:v>
                </c:pt>
                <c:pt idx="1887">
                  <c:v>41406.310416666667</c:v>
                </c:pt>
                <c:pt idx="1888">
                  <c:v>41406.311111111114</c:v>
                </c:pt>
                <c:pt idx="1889">
                  <c:v>41406.311805555553</c:v>
                </c:pt>
                <c:pt idx="1890">
                  <c:v>41406.3125</c:v>
                </c:pt>
                <c:pt idx="1891">
                  <c:v>41406.313194444447</c:v>
                </c:pt>
                <c:pt idx="1892">
                  <c:v>41406.313888888886</c:v>
                </c:pt>
                <c:pt idx="1893">
                  <c:v>41406.314583333333</c:v>
                </c:pt>
                <c:pt idx="1894">
                  <c:v>41406.31527777778</c:v>
                </c:pt>
                <c:pt idx="1895">
                  <c:v>41406.315972222219</c:v>
                </c:pt>
                <c:pt idx="1896">
                  <c:v>41406.316666666666</c:v>
                </c:pt>
                <c:pt idx="1897">
                  <c:v>41406.317361111112</c:v>
                </c:pt>
                <c:pt idx="1898">
                  <c:v>41406.318055555559</c:v>
                </c:pt>
                <c:pt idx="1899">
                  <c:v>41406.318749999999</c:v>
                </c:pt>
                <c:pt idx="1900">
                  <c:v>41406.319444444445</c:v>
                </c:pt>
                <c:pt idx="1901">
                  <c:v>41406.320138888892</c:v>
                </c:pt>
                <c:pt idx="1902">
                  <c:v>41406.320833333331</c:v>
                </c:pt>
                <c:pt idx="1903">
                  <c:v>41406.321527777778</c:v>
                </c:pt>
                <c:pt idx="1904">
                  <c:v>41406.322222222225</c:v>
                </c:pt>
                <c:pt idx="1905">
                  <c:v>41406.322916666664</c:v>
                </c:pt>
                <c:pt idx="1906">
                  <c:v>41406.323611111111</c:v>
                </c:pt>
                <c:pt idx="1907">
                  <c:v>41406.324305555558</c:v>
                </c:pt>
                <c:pt idx="1908">
                  <c:v>41406.324999999997</c:v>
                </c:pt>
                <c:pt idx="1909">
                  <c:v>41406.325694444444</c:v>
                </c:pt>
                <c:pt idx="1910">
                  <c:v>41406.326388888891</c:v>
                </c:pt>
                <c:pt idx="1911">
                  <c:v>41406.32708333333</c:v>
                </c:pt>
                <c:pt idx="1912">
                  <c:v>41406.327777777777</c:v>
                </c:pt>
                <c:pt idx="1913">
                  <c:v>41406.328472222223</c:v>
                </c:pt>
                <c:pt idx="1914">
                  <c:v>41406.32916666667</c:v>
                </c:pt>
                <c:pt idx="1915">
                  <c:v>41406.329861111109</c:v>
                </c:pt>
                <c:pt idx="1916">
                  <c:v>41406.330555555556</c:v>
                </c:pt>
                <c:pt idx="1917">
                  <c:v>41406.331250000003</c:v>
                </c:pt>
                <c:pt idx="1918">
                  <c:v>41406.331944444442</c:v>
                </c:pt>
                <c:pt idx="1919">
                  <c:v>41406.332638888889</c:v>
                </c:pt>
                <c:pt idx="1920">
                  <c:v>41406.333333333336</c:v>
                </c:pt>
                <c:pt idx="1921">
                  <c:v>41406.334027777775</c:v>
                </c:pt>
                <c:pt idx="1922">
                  <c:v>41406.334722222222</c:v>
                </c:pt>
                <c:pt idx="1923">
                  <c:v>41406.335416666669</c:v>
                </c:pt>
                <c:pt idx="1924">
                  <c:v>41406.336111111108</c:v>
                </c:pt>
                <c:pt idx="1925">
                  <c:v>41406.336805555555</c:v>
                </c:pt>
                <c:pt idx="1926">
                  <c:v>41406.337500000001</c:v>
                </c:pt>
                <c:pt idx="1927">
                  <c:v>41406.338194444441</c:v>
                </c:pt>
                <c:pt idx="1928">
                  <c:v>41406.338888888888</c:v>
                </c:pt>
                <c:pt idx="1929">
                  <c:v>41406.339583333334</c:v>
                </c:pt>
                <c:pt idx="1930">
                  <c:v>41406.340277777781</c:v>
                </c:pt>
                <c:pt idx="1931">
                  <c:v>41406.34097222222</c:v>
                </c:pt>
                <c:pt idx="1932">
                  <c:v>41406.341666666667</c:v>
                </c:pt>
                <c:pt idx="1933">
                  <c:v>41406.342361111114</c:v>
                </c:pt>
                <c:pt idx="1934">
                  <c:v>41406.343055555553</c:v>
                </c:pt>
                <c:pt idx="1935">
                  <c:v>41406.34375</c:v>
                </c:pt>
                <c:pt idx="1936">
                  <c:v>41406.344444444447</c:v>
                </c:pt>
                <c:pt idx="1937">
                  <c:v>41406.345138888886</c:v>
                </c:pt>
                <c:pt idx="1938">
                  <c:v>41406.345833333333</c:v>
                </c:pt>
                <c:pt idx="1939">
                  <c:v>41406.34652777778</c:v>
                </c:pt>
                <c:pt idx="1940">
                  <c:v>41406.347222222219</c:v>
                </c:pt>
                <c:pt idx="1941">
                  <c:v>41406.347916666666</c:v>
                </c:pt>
                <c:pt idx="1942">
                  <c:v>41406.348611111112</c:v>
                </c:pt>
                <c:pt idx="1943">
                  <c:v>41406.349305555559</c:v>
                </c:pt>
                <c:pt idx="1944">
                  <c:v>41406.35</c:v>
                </c:pt>
                <c:pt idx="1945">
                  <c:v>41406.350694444445</c:v>
                </c:pt>
                <c:pt idx="1946">
                  <c:v>41406.351388888892</c:v>
                </c:pt>
                <c:pt idx="1947">
                  <c:v>41406.352083333331</c:v>
                </c:pt>
                <c:pt idx="1948">
                  <c:v>41406.352777777778</c:v>
                </c:pt>
                <c:pt idx="1949">
                  <c:v>41406.353472222225</c:v>
                </c:pt>
                <c:pt idx="1950">
                  <c:v>41406.354166666664</c:v>
                </c:pt>
                <c:pt idx="1951">
                  <c:v>41406.354861111111</c:v>
                </c:pt>
                <c:pt idx="1952">
                  <c:v>41406.355555555558</c:v>
                </c:pt>
                <c:pt idx="1953">
                  <c:v>41406.356249999997</c:v>
                </c:pt>
                <c:pt idx="1954">
                  <c:v>41406.356944444444</c:v>
                </c:pt>
                <c:pt idx="1955">
                  <c:v>41406.357638888891</c:v>
                </c:pt>
                <c:pt idx="1956">
                  <c:v>41406.35833333333</c:v>
                </c:pt>
                <c:pt idx="1957">
                  <c:v>41406.359027777777</c:v>
                </c:pt>
                <c:pt idx="1958">
                  <c:v>41406.359722222223</c:v>
                </c:pt>
                <c:pt idx="1959">
                  <c:v>41406.36041666667</c:v>
                </c:pt>
                <c:pt idx="1960">
                  <c:v>41406.361111111109</c:v>
                </c:pt>
                <c:pt idx="1961">
                  <c:v>41406.361805555556</c:v>
                </c:pt>
                <c:pt idx="1962">
                  <c:v>41406.362500000003</c:v>
                </c:pt>
                <c:pt idx="1963">
                  <c:v>41406.363194444442</c:v>
                </c:pt>
                <c:pt idx="1964">
                  <c:v>41406.363888888889</c:v>
                </c:pt>
                <c:pt idx="1965">
                  <c:v>41406.364583333336</c:v>
                </c:pt>
                <c:pt idx="1966">
                  <c:v>41406.365277777775</c:v>
                </c:pt>
                <c:pt idx="1967">
                  <c:v>41406.365972222222</c:v>
                </c:pt>
                <c:pt idx="1968">
                  <c:v>41406.366666666669</c:v>
                </c:pt>
                <c:pt idx="1969">
                  <c:v>41406.367361111108</c:v>
                </c:pt>
                <c:pt idx="1970">
                  <c:v>41406.368055555555</c:v>
                </c:pt>
                <c:pt idx="1971">
                  <c:v>41406.368750000001</c:v>
                </c:pt>
                <c:pt idx="1972">
                  <c:v>41406.369444444441</c:v>
                </c:pt>
                <c:pt idx="1973">
                  <c:v>41406.370138888888</c:v>
                </c:pt>
                <c:pt idx="1974">
                  <c:v>41406.370833333334</c:v>
                </c:pt>
                <c:pt idx="1975">
                  <c:v>41406.371527777781</c:v>
                </c:pt>
                <c:pt idx="1976">
                  <c:v>41406.37222222222</c:v>
                </c:pt>
                <c:pt idx="1977">
                  <c:v>41406.372916666667</c:v>
                </c:pt>
                <c:pt idx="1978">
                  <c:v>41406.373611111114</c:v>
                </c:pt>
                <c:pt idx="1979">
                  <c:v>41406.374305555553</c:v>
                </c:pt>
                <c:pt idx="1980">
                  <c:v>41406.375</c:v>
                </c:pt>
                <c:pt idx="1981">
                  <c:v>41406.375694444447</c:v>
                </c:pt>
                <c:pt idx="1982">
                  <c:v>41406.376388888886</c:v>
                </c:pt>
                <c:pt idx="1983">
                  <c:v>41406.377083333333</c:v>
                </c:pt>
                <c:pt idx="1984">
                  <c:v>41406.37777777778</c:v>
                </c:pt>
                <c:pt idx="1985">
                  <c:v>41406.378472222219</c:v>
                </c:pt>
                <c:pt idx="1986">
                  <c:v>41406.379166666666</c:v>
                </c:pt>
                <c:pt idx="1987">
                  <c:v>41406.379861111112</c:v>
                </c:pt>
                <c:pt idx="1988">
                  <c:v>41406.380555555559</c:v>
                </c:pt>
                <c:pt idx="1989">
                  <c:v>41406.381249999999</c:v>
                </c:pt>
                <c:pt idx="1990">
                  <c:v>41406.381944444445</c:v>
                </c:pt>
                <c:pt idx="1991">
                  <c:v>41406.382638888892</c:v>
                </c:pt>
                <c:pt idx="1992">
                  <c:v>41406.383333333331</c:v>
                </c:pt>
                <c:pt idx="1993">
                  <c:v>41406.384027777778</c:v>
                </c:pt>
                <c:pt idx="1994">
                  <c:v>41406.384722222225</c:v>
                </c:pt>
                <c:pt idx="1995">
                  <c:v>41406.385416666664</c:v>
                </c:pt>
                <c:pt idx="1996">
                  <c:v>41406.386111111111</c:v>
                </c:pt>
                <c:pt idx="1997">
                  <c:v>41406.386805555558</c:v>
                </c:pt>
                <c:pt idx="1998">
                  <c:v>41406.387499999997</c:v>
                </c:pt>
                <c:pt idx="1999">
                  <c:v>41406.388194444444</c:v>
                </c:pt>
                <c:pt idx="2000">
                  <c:v>41406.388888888891</c:v>
                </c:pt>
                <c:pt idx="2001">
                  <c:v>41406.38958333333</c:v>
                </c:pt>
                <c:pt idx="2002">
                  <c:v>41406.390277777777</c:v>
                </c:pt>
                <c:pt idx="2003">
                  <c:v>41406.390972222223</c:v>
                </c:pt>
                <c:pt idx="2004">
                  <c:v>41406.39166666667</c:v>
                </c:pt>
                <c:pt idx="2005">
                  <c:v>41406.392361111109</c:v>
                </c:pt>
                <c:pt idx="2006">
                  <c:v>41406.393055555556</c:v>
                </c:pt>
                <c:pt idx="2007">
                  <c:v>41406.393750000003</c:v>
                </c:pt>
                <c:pt idx="2008">
                  <c:v>41406.394444444442</c:v>
                </c:pt>
                <c:pt idx="2009">
                  <c:v>41406.395138888889</c:v>
                </c:pt>
                <c:pt idx="2010">
                  <c:v>41406.395833333336</c:v>
                </c:pt>
                <c:pt idx="2011">
                  <c:v>41406.396527777775</c:v>
                </c:pt>
                <c:pt idx="2012">
                  <c:v>41406.397222222222</c:v>
                </c:pt>
                <c:pt idx="2013">
                  <c:v>41406.397916666669</c:v>
                </c:pt>
                <c:pt idx="2014">
                  <c:v>41406.398611111108</c:v>
                </c:pt>
                <c:pt idx="2015">
                  <c:v>41406.399305555555</c:v>
                </c:pt>
                <c:pt idx="2016">
                  <c:v>41406.400000000001</c:v>
                </c:pt>
                <c:pt idx="2017">
                  <c:v>41406.400694444441</c:v>
                </c:pt>
                <c:pt idx="2018">
                  <c:v>41406.401388888888</c:v>
                </c:pt>
                <c:pt idx="2019">
                  <c:v>41406.402083333334</c:v>
                </c:pt>
                <c:pt idx="2020">
                  <c:v>41406.402777777781</c:v>
                </c:pt>
                <c:pt idx="2021">
                  <c:v>41406.40347222222</c:v>
                </c:pt>
                <c:pt idx="2022">
                  <c:v>41406.404166666667</c:v>
                </c:pt>
                <c:pt idx="2023">
                  <c:v>41406.404861111114</c:v>
                </c:pt>
                <c:pt idx="2024">
                  <c:v>41406.405555555553</c:v>
                </c:pt>
                <c:pt idx="2025">
                  <c:v>41406.40625</c:v>
                </c:pt>
                <c:pt idx="2026">
                  <c:v>41406.406944444447</c:v>
                </c:pt>
                <c:pt idx="2027">
                  <c:v>41406.407638888886</c:v>
                </c:pt>
                <c:pt idx="2028">
                  <c:v>41406.408333333333</c:v>
                </c:pt>
                <c:pt idx="2029">
                  <c:v>41406.40902777778</c:v>
                </c:pt>
                <c:pt idx="2030">
                  <c:v>41406.409722222219</c:v>
                </c:pt>
                <c:pt idx="2031">
                  <c:v>41406.410416666666</c:v>
                </c:pt>
                <c:pt idx="2032">
                  <c:v>41406.411111111112</c:v>
                </c:pt>
                <c:pt idx="2033">
                  <c:v>41406.411805555559</c:v>
                </c:pt>
                <c:pt idx="2034">
                  <c:v>41406.412499999999</c:v>
                </c:pt>
                <c:pt idx="2035">
                  <c:v>41406.413194444445</c:v>
                </c:pt>
                <c:pt idx="2036">
                  <c:v>41406.413888888892</c:v>
                </c:pt>
                <c:pt idx="2037">
                  <c:v>41406.414583333331</c:v>
                </c:pt>
                <c:pt idx="2038">
                  <c:v>41406.415277777778</c:v>
                </c:pt>
                <c:pt idx="2039">
                  <c:v>41406.415972222225</c:v>
                </c:pt>
                <c:pt idx="2040">
                  <c:v>41406.416666666664</c:v>
                </c:pt>
                <c:pt idx="2041">
                  <c:v>41406.417361111111</c:v>
                </c:pt>
                <c:pt idx="2042">
                  <c:v>41406.418055555558</c:v>
                </c:pt>
                <c:pt idx="2043">
                  <c:v>41406.418749999997</c:v>
                </c:pt>
                <c:pt idx="2044">
                  <c:v>41406.419444444444</c:v>
                </c:pt>
                <c:pt idx="2045">
                  <c:v>41406.420138888891</c:v>
                </c:pt>
                <c:pt idx="2046">
                  <c:v>41406.42083333333</c:v>
                </c:pt>
                <c:pt idx="2047">
                  <c:v>41406.421527777777</c:v>
                </c:pt>
                <c:pt idx="2048">
                  <c:v>41406.422222222223</c:v>
                </c:pt>
                <c:pt idx="2049">
                  <c:v>41406.42291666667</c:v>
                </c:pt>
                <c:pt idx="2050">
                  <c:v>41406.423611111109</c:v>
                </c:pt>
                <c:pt idx="2051">
                  <c:v>41406.424305555556</c:v>
                </c:pt>
                <c:pt idx="2052">
                  <c:v>41406.425000000003</c:v>
                </c:pt>
                <c:pt idx="2053">
                  <c:v>41406.425694444442</c:v>
                </c:pt>
                <c:pt idx="2054">
                  <c:v>41406.426388888889</c:v>
                </c:pt>
                <c:pt idx="2055">
                  <c:v>41406.427083333336</c:v>
                </c:pt>
                <c:pt idx="2056">
                  <c:v>41406.427777777775</c:v>
                </c:pt>
                <c:pt idx="2057">
                  <c:v>41406.428472222222</c:v>
                </c:pt>
                <c:pt idx="2058">
                  <c:v>41406.429166666669</c:v>
                </c:pt>
                <c:pt idx="2059">
                  <c:v>41406.429861111108</c:v>
                </c:pt>
                <c:pt idx="2060">
                  <c:v>41406.430555555555</c:v>
                </c:pt>
                <c:pt idx="2061">
                  <c:v>41406.431250000001</c:v>
                </c:pt>
                <c:pt idx="2062">
                  <c:v>41406.431944444441</c:v>
                </c:pt>
                <c:pt idx="2063">
                  <c:v>41406.432638888888</c:v>
                </c:pt>
                <c:pt idx="2064">
                  <c:v>41406.433333333334</c:v>
                </c:pt>
                <c:pt idx="2065">
                  <c:v>41406.434027777781</c:v>
                </c:pt>
                <c:pt idx="2066">
                  <c:v>41406.43472222222</c:v>
                </c:pt>
                <c:pt idx="2067">
                  <c:v>41406.435416666667</c:v>
                </c:pt>
                <c:pt idx="2068">
                  <c:v>41406.436111111114</c:v>
                </c:pt>
                <c:pt idx="2069">
                  <c:v>41406.436805555553</c:v>
                </c:pt>
                <c:pt idx="2070">
                  <c:v>41406.4375</c:v>
                </c:pt>
                <c:pt idx="2071">
                  <c:v>41406.438194444447</c:v>
                </c:pt>
                <c:pt idx="2072">
                  <c:v>41406.438888888886</c:v>
                </c:pt>
                <c:pt idx="2073">
                  <c:v>41406.439583333333</c:v>
                </c:pt>
                <c:pt idx="2074">
                  <c:v>41406.44027777778</c:v>
                </c:pt>
                <c:pt idx="2075">
                  <c:v>41406.440972222219</c:v>
                </c:pt>
                <c:pt idx="2076">
                  <c:v>41406.441666666666</c:v>
                </c:pt>
                <c:pt idx="2077">
                  <c:v>41406.442361111112</c:v>
                </c:pt>
                <c:pt idx="2078">
                  <c:v>41406.443055555559</c:v>
                </c:pt>
                <c:pt idx="2079">
                  <c:v>41406.443749999999</c:v>
                </c:pt>
                <c:pt idx="2080">
                  <c:v>41406.444444444445</c:v>
                </c:pt>
                <c:pt idx="2081">
                  <c:v>41406.445138888892</c:v>
                </c:pt>
                <c:pt idx="2082">
                  <c:v>41406.445833333331</c:v>
                </c:pt>
                <c:pt idx="2083">
                  <c:v>41406.446527777778</c:v>
                </c:pt>
                <c:pt idx="2084">
                  <c:v>41406.447222222225</c:v>
                </c:pt>
                <c:pt idx="2085">
                  <c:v>41406.447916666664</c:v>
                </c:pt>
                <c:pt idx="2086">
                  <c:v>41406.448611111111</c:v>
                </c:pt>
                <c:pt idx="2087">
                  <c:v>41406.449305555558</c:v>
                </c:pt>
                <c:pt idx="2088">
                  <c:v>41406.449999999997</c:v>
                </c:pt>
                <c:pt idx="2089">
                  <c:v>41406.450694444444</c:v>
                </c:pt>
                <c:pt idx="2090">
                  <c:v>41406.451388888891</c:v>
                </c:pt>
                <c:pt idx="2091">
                  <c:v>41406.45208333333</c:v>
                </c:pt>
                <c:pt idx="2092">
                  <c:v>41406.452777777777</c:v>
                </c:pt>
                <c:pt idx="2093">
                  <c:v>41406.453472222223</c:v>
                </c:pt>
                <c:pt idx="2094">
                  <c:v>41406.45416666667</c:v>
                </c:pt>
                <c:pt idx="2095">
                  <c:v>41406.454861111109</c:v>
                </c:pt>
                <c:pt idx="2096">
                  <c:v>41406.455555555556</c:v>
                </c:pt>
                <c:pt idx="2097">
                  <c:v>41406.456250000003</c:v>
                </c:pt>
                <c:pt idx="2098">
                  <c:v>41406.456944444442</c:v>
                </c:pt>
                <c:pt idx="2099">
                  <c:v>41406.457638888889</c:v>
                </c:pt>
                <c:pt idx="2100">
                  <c:v>41406.458333333336</c:v>
                </c:pt>
                <c:pt idx="2101">
                  <c:v>41406.459027777775</c:v>
                </c:pt>
                <c:pt idx="2102">
                  <c:v>41406.459722222222</c:v>
                </c:pt>
                <c:pt idx="2103">
                  <c:v>41406.460416666669</c:v>
                </c:pt>
                <c:pt idx="2104">
                  <c:v>41406.461111111108</c:v>
                </c:pt>
                <c:pt idx="2105">
                  <c:v>41406.461805555555</c:v>
                </c:pt>
                <c:pt idx="2106">
                  <c:v>41406.462500000001</c:v>
                </c:pt>
                <c:pt idx="2107">
                  <c:v>41406.463194444441</c:v>
                </c:pt>
                <c:pt idx="2108">
                  <c:v>41406.463888888888</c:v>
                </c:pt>
                <c:pt idx="2109">
                  <c:v>41406.464583333334</c:v>
                </c:pt>
                <c:pt idx="2110">
                  <c:v>41406.465277777781</c:v>
                </c:pt>
                <c:pt idx="2111">
                  <c:v>41406.46597222222</c:v>
                </c:pt>
                <c:pt idx="2112">
                  <c:v>41406.466666666667</c:v>
                </c:pt>
                <c:pt idx="2113">
                  <c:v>41406.467361111114</c:v>
                </c:pt>
                <c:pt idx="2114">
                  <c:v>41406.468055555553</c:v>
                </c:pt>
                <c:pt idx="2115">
                  <c:v>41406.46875</c:v>
                </c:pt>
                <c:pt idx="2116">
                  <c:v>41406.469444444447</c:v>
                </c:pt>
                <c:pt idx="2117">
                  <c:v>41406.470138888886</c:v>
                </c:pt>
                <c:pt idx="2118">
                  <c:v>41406.470833333333</c:v>
                </c:pt>
                <c:pt idx="2119">
                  <c:v>41406.47152777778</c:v>
                </c:pt>
                <c:pt idx="2120">
                  <c:v>41406.472222222219</c:v>
                </c:pt>
                <c:pt idx="2121">
                  <c:v>41406.472916666666</c:v>
                </c:pt>
                <c:pt idx="2122">
                  <c:v>41406.473611111112</c:v>
                </c:pt>
                <c:pt idx="2123">
                  <c:v>41406.474305555559</c:v>
                </c:pt>
                <c:pt idx="2124">
                  <c:v>41406.474999999999</c:v>
                </c:pt>
                <c:pt idx="2125">
                  <c:v>41406.475694444445</c:v>
                </c:pt>
                <c:pt idx="2126">
                  <c:v>41406.476388888892</c:v>
                </c:pt>
                <c:pt idx="2127">
                  <c:v>41406.477083333331</c:v>
                </c:pt>
                <c:pt idx="2128">
                  <c:v>41406.477777777778</c:v>
                </c:pt>
                <c:pt idx="2129">
                  <c:v>41406.478472222225</c:v>
                </c:pt>
                <c:pt idx="2130">
                  <c:v>41406.479166666664</c:v>
                </c:pt>
                <c:pt idx="2131">
                  <c:v>41406.479861111111</c:v>
                </c:pt>
                <c:pt idx="2132">
                  <c:v>41406.480555555558</c:v>
                </c:pt>
                <c:pt idx="2133">
                  <c:v>41406.481249999997</c:v>
                </c:pt>
                <c:pt idx="2134">
                  <c:v>41406.481944444444</c:v>
                </c:pt>
                <c:pt idx="2135">
                  <c:v>41406.482638888891</c:v>
                </c:pt>
                <c:pt idx="2136">
                  <c:v>41406.48333333333</c:v>
                </c:pt>
                <c:pt idx="2137">
                  <c:v>41406.484027777777</c:v>
                </c:pt>
                <c:pt idx="2138">
                  <c:v>41406.484722222223</c:v>
                </c:pt>
                <c:pt idx="2139">
                  <c:v>41406.48541666667</c:v>
                </c:pt>
                <c:pt idx="2140">
                  <c:v>41406.486111111109</c:v>
                </c:pt>
                <c:pt idx="2141">
                  <c:v>41406.486805555556</c:v>
                </c:pt>
                <c:pt idx="2142">
                  <c:v>41406.487500000003</c:v>
                </c:pt>
                <c:pt idx="2143">
                  <c:v>41406.488194444442</c:v>
                </c:pt>
                <c:pt idx="2144">
                  <c:v>41406.488888888889</c:v>
                </c:pt>
                <c:pt idx="2145">
                  <c:v>41406.489583333336</c:v>
                </c:pt>
                <c:pt idx="2146">
                  <c:v>41406.490277777775</c:v>
                </c:pt>
                <c:pt idx="2147">
                  <c:v>41406.490972222222</c:v>
                </c:pt>
                <c:pt idx="2148">
                  <c:v>41406.491666666669</c:v>
                </c:pt>
                <c:pt idx="2149">
                  <c:v>41406.492361111108</c:v>
                </c:pt>
                <c:pt idx="2150">
                  <c:v>41406.493055555555</c:v>
                </c:pt>
                <c:pt idx="2151">
                  <c:v>41406.493750000001</c:v>
                </c:pt>
                <c:pt idx="2152">
                  <c:v>41406.494444444441</c:v>
                </c:pt>
                <c:pt idx="2153">
                  <c:v>41406.495138888888</c:v>
                </c:pt>
                <c:pt idx="2154">
                  <c:v>41406.495833333334</c:v>
                </c:pt>
                <c:pt idx="2155">
                  <c:v>41406.496527777781</c:v>
                </c:pt>
                <c:pt idx="2156">
                  <c:v>41406.49722222222</c:v>
                </c:pt>
                <c:pt idx="2157">
                  <c:v>41406.497916666667</c:v>
                </c:pt>
                <c:pt idx="2158">
                  <c:v>41406.498611111114</c:v>
                </c:pt>
                <c:pt idx="2159">
                  <c:v>41406.499305555553</c:v>
                </c:pt>
                <c:pt idx="2160">
                  <c:v>41406.5</c:v>
                </c:pt>
                <c:pt idx="2161">
                  <c:v>41406.500694444447</c:v>
                </c:pt>
                <c:pt idx="2162">
                  <c:v>41406.501388888886</c:v>
                </c:pt>
                <c:pt idx="2163">
                  <c:v>41406.502083333333</c:v>
                </c:pt>
                <c:pt idx="2164">
                  <c:v>41406.50277777778</c:v>
                </c:pt>
                <c:pt idx="2165">
                  <c:v>41406.503472222219</c:v>
                </c:pt>
                <c:pt idx="2166">
                  <c:v>41406.504166666666</c:v>
                </c:pt>
                <c:pt idx="2167">
                  <c:v>41406.504861111112</c:v>
                </c:pt>
                <c:pt idx="2168">
                  <c:v>41406.505555555559</c:v>
                </c:pt>
                <c:pt idx="2169">
                  <c:v>41406.506249999999</c:v>
                </c:pt>
                <c:pt idx="2170">
                  <c:v>41406.506944444445</c:v>
                </c:pt>
                <c:pt idx="2171">
                  <c:v>41406.507638888892</c:v>
                </c:pt>
                <c:pt idx="2172">
                  <c:v>41406.508333333331</c:v>
                </c:pt>
                <c:pt idx="2173">
                  <c:v>41406.509027777778</c:v>
                </c:pt>
                <c:pt idx="2174">
                  <c:v>41406.509722222225</c:v>
                </c:pt>
                <c:pt idx="2175">
                  <c:v>41406.510416666664</c:v>
                </c:pt>
                <c:pt idx="2176">
                  <c:v>41406.511111111111</c:v>
                </c:pt>
                <c:pt idx="2177">
                  <c:v>41406.511805555558</c:v>
                </c:pt>
                <c:pt idx="2178">
                  <c:v>41406.512499999997</c:v>
                </c:pt>
                <c:pt idx="2179">
                  <c:v>41406.513194444444</c:v>
                </c:pt>
                <c:pt idx="2180">
                  <c:v>41406.513888888891</c:v>
                </c:pt>
                <c:pt idx="2181">
                  <c:v>41406.51458333333</c:v>
                </c:pt>
                <c:pt idx="2182">
                  <c:v>41406.515277777777</c:v>
                </c:pt>
                <c:pt idx="2183">
                  <c:v>41406.515972222223</c:v>
                </c:pt>
                <c:pt idx="2184">
                  <c:v>41406.51666666667</c:v>
                </c:pt>
                <c:pt idx="2185">
                  <c:v>41406.517361111109</c:v>
                </c:pt>
                <c:pt idx="2186">
                  <c:v>41406.518055555556</c:v>
                </c:pt>
                <c:pt idx="2187">
                  <c:v>41406.518750000003</c:v>
                </c:pt>
                <c:pt idx="2188">
                  <c:v>41406.519444444442</c:v>
                </c:pt>
                <c:pt idx="2189">
                  <c:v>41406.520138888889</c:v>
                </c:pt>
                <c:pt idx="2190">
                  <c:v>41406.520833333336</c:v>
                </c:pt>
                <c:pt idx="2191">
                  <c:v>41406.521527777775</c:v>
                </c:pt>
                <c:pt idx="2192">
                  <c:v>41406.522222222222</c:v>
                </c:pt>
                <c:pt idx="2193">
                  <c:v>41406.522916666669</c:v>
                </c:pt>
                <c:pt idx="2194">
                  <c:v>41406.523611111108</c:v>
                </c:pt>
                <c:pt idx="2195">
                  <c:v>41406.524305555555</c:v>
                </c:pt>
                <c:pt idx="2196">
                  <c:v>41406.525000000001</c:v>
                </c:pt>
                <c:pt idx="2197">
                  <c:v>41406.525694444441</c:v>
                </c:pt>
                <c:pt idx="2198">
                  <c:v>41406.526388888888</c:v>
                </c:pt>
                <c:pt idx="2199">
                  <c:v>41406.527083333334</c:v>
                </c:pt>
                <c:pt idx="2200">
                  <c:v>41406.527777777781</c:v>
                </c:pt>
                <c:pt idx="2201">
                  <c:v>41406.52847222222</c:v>
                </c:pt>
                <c:pt idx="2202">
                  <c:v>41406.529166666667</c:v>
                </c:pt>
                <c:pt idx="2203">
                  <c:v>41406.529861111114</c:v>
                </c:pt>
                <c:pt idx="2204">
                  <c:v>41406.530555555553</c:v>
                </c:pt>
                <c:pt idx="2205">
                  <c:v>41406.53125</c:v>
                </c:pt>
                <c:pt idx="2206">
                  <c:v>41406.531944444447</c:v>
                </c:pt>
                <c:pt idx="2207">
                  <c:v>41406.532638888886</c:v>
                </c:pt>
                <c:pt idx="2208">
                  <c:v>41406.533333333333</c:v>
                </c:pt>
                <c:pt idx="2209">
                  <c:v>41406.53402777778</c:v>
                </c:pt>
                <c:pt idx="2210">
                  <c:v>41406.534722222219</c:v>
                </c:pt>
                <c:pt idx="2211">
                  <c:v>41406.535416666666</c:v>
                </c:pt>
                <c:pt idx="2212">
                  <c:v>41406.536111111112</c:v>
                </c:pt>
                <c:pt idx="2213">
                  <c:v>41406.536805555559</c:v>
                </c:pt>
                <c:pt idx="2214">
                  <c:v>41406.537499999999</c:v>
                </c:pt>
                <c:pt idx="2215">
                  <c:v>41406.538194444445</c:v>
                </c:pt>
                <c:pt idx="2216">
                  <c:v>41406.538888888892</c:v>
                </c:pt>
                <c:pt idx="2217">
                  <c:v>41406.539583333331</c:v>
                </c:pt>
                <c:pt idx="2218">
                  <c:v>41406.540277777778</c:v>
                </c:pt>
                <c:pt idx="2219">
                  <c:v>41406.540972222225</c:v>
                </c:pt>
                <c:pt idx="2220">
                  <c:v>41406.541666666664</c:v>
                </c:pt>
                <c:pt idx="2221">
                  <c:v>41406.542361111111</c:v>
                </c:pt>
                <c:pt idx="2222">
                  <c:v>41406.543055555558</c:v>
                </c:pt>
                <c:pt idx="2223">
                  <c:v>41406.543749999997</c:v>
                </c:pt>
                <c:pt idx="2224">
                  <c:v>41406.544444444444</c:v>
                </c:pt>
                <c:pt idx="2225">
                  <c:v>41406.545138888891</c:v>
                </c:pt>
                <c:pt idx="2226">
                  <c:v>41406.54583333333</c:v>
                </c:pt>
                <c:pt idx="2227">
                  <c:v>41406.546527777777</c:v>
                </c:pt>
                <c:pt idx="2228">
                  <c:v>41406.547222222223</c:v>
                </c:pt>
                <c:pt idx="2229">
                  <c:v>41406.54791666667</c:v>
                </c:pt>
                <c:pt idx="2230">
                  <c:v>41406.548611111109</c:v>
                </c:pt>
                <c:pt idx="2231">
                  <c:v>41406.549305555556</c:v>
                </c:pt>
                <c:pt idx="2232">
                  <c:v>41406.550000000003</c:v>
                </c:pt>
                <c:pt idx="2233">
                  <c:v>41406.550694444442</c:v>
                </c:pt>
                <c:pt idx="2234">
                  <c:v>41406.551388888889</c:v>
                </c:pt>
                <c:pt idx="2235">
                  <c:v>41406.552083333336</c:v>
                </c:pt>
                <c:pt idx="2236">
                  <c:v>41406.552777777775</c:v>
                </c:pt>
                <c:pt idx="2237">
                  <c:v>41406.553472222222</c:v>
                </c:pt>
                <c:pt idx="2238">
                  <c:v>41406.554166666669</c:v>
                </c:pt>
                <c:pt idx="2239">
                  <c:v>41406.554861111108</c:v>
                </c:pt>
                <c:pt idx="2240">
                  <c:v>41406.555555555555</c:v>
                </c:pt>
                <c:pt idx="2241">
                  <c:v>41406.556250000001</c:v>
                </c:pt>
                <c:pt idx="2242">
                  <c:v>41406.556944444441</c:v>
                </c:pt>
                <c:pt idx="2243">
                  <c:v>41406.557638888888</c:v>
                </c:pt>
                <c:pt idx="2244">
                  <c:v>41406.558333333334</c:v>
                </c:pt>
                <c:pt idx="2245">
                  <c:v>41406.559027777781</c:v>
                </c:pt>
                <c:pt idx="2246">
                  <c:v>41406.55972222222</c:v>
                </c:pt>
                <c:pt idx="2247">
                  <c:v>41406.560416666667</c:v>
                </c:pt>
                <c:pt idx="2248">
                  <c:v>41406.561111111114</c:v>
                </c:pt>
                <c:pt idx="2249">
                  <c:v>41406.561805555553</c:v>
                </c:pt>
                <c:pt idx="2250">
                  <c:v>41406.5625</c:v>
                </c:pt>
                <c:pt idx="2251">
                  <c:v>41406.563194444447</c:v>
                </c:pt>
                <c:pt idx="2252">
                  <c:v>41406.563888888886</c:v>
                </c:pt>
                <c:pt idx="2253">
                  <c:v>41406.564583333333</c:v>
                </c:pt>
                <c:pt idx="2254">
                  <c:v>41406.56527777778</c:v>
                </c:pt>
                <c:pt idx="2255">
                  <c:v>41406.565972222219</c:v>
                </c:pt>
                <c:pt idx="2256">
                  <c:v>41406.566666666666</c:v>
                </c:pt>
                <c:pt idx="2257">
                  <c:v>41406.567361111112</c:v>
                </c:pt>
                <c:pt idx="2258">
                  <c:v>41406.568055555559</c:v>
                </c:pt>
                <c:pt idx="2259">
                  <c:v>41406.568749999999</c:v>
                </c:pt>
                <c:pt idx="2260">
                  <c:v>41406.569444444445</c:v>
                </c:pt>
                <c:pt idx="2261">
                  <c:v>41406.570138888892</c:v>
                </c:pt>
                <c:pt idx="2262">
                  <c:v>41406.570833333331</c:v>
                </c:pt>
                <c:pt idx="2263">
                  <c:v>41406.571527777778</c:v>
                </c:pt>
                <c:pt idx="2264">
                  <c:v>41406.572222222225</c:v>
                </c:pt>
                <c:pt idx="2265">
                  <c:v>41406.572916666664</c:v>
                </c:pt>
                <c:pt idx="2266">
                  <c:v>41406.573611111111</c:v>
                </c:pt>
                <c:pt idx="2267">
                  <c:v>41406.574305555558</c:v>
                </c:pt>
                <c:pt idx="2268">
                  <c:v>41406.574999999997</c:v>
                </c:pt>
                <c:pt idx="2269">
                  <c:v>41406.575694444444</c:v>
                </c:pt>
                <c:pt idx="2270">
                  <c:v>41406.576388888891</c:v>
                </c:pt>
                <c:pt idx="2271">
                  <c:v>41406.57708333333</c:v>
                </c:pt>
                <c:pt idx="2272">
                  <c:v>41406.577777777777</c:v>
                </c:pt>
                <c:pt idx="2273">
                  <c:v>41406.578472222223</c:v>
                </c:pt>
                <c:pt idx="2274">
                  <c:v>41406.57916666667</c:v>
                </c:pt>
                <c:pt idx="2275">
                  <c:v>41406.579861111109</c:v>
                </c:pt>
                <c:pt idx="2276">
                  <c:v>41406.580555555556</c:v>
                </c:pt>
                <c:pt idx="2277">
                  <c:v>41406.581250000003</c:v>
                </c:pt>
                <c:pt idx="2278">
                  <c:v>41406.581944444442</c:v>
                </c:pt>
                <c:pt idx="2279">
                  <c:v>41406.582638888889</c:v>
                </c:pt>
                <c:pt idx="2280">
                  <c:v>41406.583333333336</c:v>
                </c:pt>
                <c:pt idx="2281">
                  <c:v>41406.584027777775</c:v>
                </c:pt>
                <c:pt idx="2282">
                  <c:v>41406.584722222222</c:v>
                </c:pt>
                <c:pt idx="2283">
                  <c:v>41406.585416666669</c:v>
                </c:pt>
                <c:pt idx="2284">
                  <c:v>41406.586111111108</c:v>
                </c:pt>
                <c:pt idx="2285">
                  <c:v>41406.586805555555</c:v>
                </c:pt>
                <c:pt idx="2286">
                  <c:v>41406.587500000001</c:v>
                </c:pt>
                <c:pt idx="2287">
                  <c:v>41406.588194444441</c:v>
                </c:pt>
                <c:pt idx="2288">
                  <c:v>41406.588888888888</c:v>
                </c:pt>
                <c:pt idx="2289">
                  <c:v>41406.589583333334</c:v>
                </c:pt>
                <c:pt idx="2290">
                  <c:v>41406.590277777781</c:v>
                </c:pt>
                <c:pt idx="2291">
                  <c:v>41406.59097222222</c:v>
                </c:pt>
                <c:pt idx="2292">
                  <c:v>41406.591666666667</c:v>
                </c:pt>
                <c:pt idx="2293">
                  <c:v>41406.592361111114</c:v>
                </c:pt>
                <c:pt idx="2294">
                  <c:v>41406.593055555553</c:v>
                </c:pt>
                <c:pt idx="2295">
                  <c:v>41406.59375</c:v>
                </c:pt>
                <c:pt idx="2296">
                  <c:v>41406.594444444447</c:v>
                </c:pt>
                <c:pt idx="2297">
                  <c:v>41406.595138888886</c:v>
                </c:pt>
                <c:pt idx="2298">
                  <c:v>41406.595833333333</c:v>
                </c:pt>
                <c:pt idx="2299">
                  <c:v>41406.59652777778</c:v>
                </c:pt>
                <c:pt idx="2300">
                  <c:v>41406.597222222219</c:v>
                </c:pt>
                <c:pt idx="2301">
                  <c:v>41406.597916666666</c:v>
                </c:pt>
                <c:pt idx="2302">
                  <c:v>41406.598611111112</c:v>
                </c:pt>
                <c:pt idx="2303">
                  <c:v>41406.599305555559</c:v>
                </c:pt>
                <c:pt idx="2304">
                  <c:v>41406.6</c:v>
                </c:pt>
                <c:pt idx="2305">
                  <c:v>41406.600694444445</c:v>
                </c:pt>
                <c:pt idx="2306">
                  <c:v>41406.601388888892</c:v>
                </c:pt>
                <c:pt idx="2307">
                  <c:v>41406.602083333331</c:v>
                </c:pt>
                <c:pt idx="2308">
                  <c:v>41406.602777777778</c:v>
                </c:pt>
                <c:pt idx="2309">
                  <c:v>41406.603472222225</c:v>
                </c:pt>
                <c:pt idx="2310">
                  <c:v>41406.604166666664</c:v>
                </c:pt>
                <c:pt idx="2311">
                  <c:v>41406.604861111111</c:v>
                </c:pt>
                <c:pt idx="2312">
                  <c:v>41406.605555555558</c:v>
                </c:pt>
                <c:pt idx="2313">
                  <c:v>41406.606249999997</c:v>
                </c:pt>
                <c:pt idx="2314">
                  <c:v>41406.606944444444</c:v>
                </c:pt>
                <c:pt idx="2315">
                  <c:v>41406.607638888891</c:v>
                </c:pt>
                <c:pt idx="2316">
                  <c:v>41406.60833333333</c:v>
                </c:pt>
                <c:pt idx="2317">
                  <c:v>41406.609027777777</c:v>
                </c:pt>
                <c:pt idx="2318">
                  <c:v>41406.609722222223</c:v>
                </c:pt>
                <c:pt idx="2319">
                  <c:v>41406.61041666667</c:v>
                </c:pt>
                <c:pt idx="2320">
                  <c:v>41406.611111111109</c:v>
                </c:pt>
                <c:pt idx="2321">
                  <c:v>41406.611805555556</c:v>
                </c:pt>
                <c:pt idx="2322">
                  <c:v>41406.612500000003</c:v>
                </c:pt>
                <c:pt idx="2323">
                  <c:v>41406.613194444442</c:v>
                </c:pt>
                <c:pt idx="2324">
                  <c:v>41406.613888888889</c:v>
                </c:pt>
                <c:pt idx="2325">
                  <c:v>41406.614583333336</c:v>
                </c:pt>
                <c:pt idx="2326">
                  <c:v>41406.615277777775</c:v>
                </c:pt>
                <c:pt idx="2327">
                  <c:v>41406.615972222222</c:v>
                </c:pt>
                <c:pt idx="2328">
                  <c:v>41406.616666666669</c:v>
                </c:pt>
                <c:pt idx="2329">
                  <c:v>41406.617361111108</c:v>
                </c:pt>
                <c:pt idx="2330">
                  <c:v>41406.618055555555</c:v>
                </c:pt>
                <c:pt idx="2331">
                  <c:v>41406.618750000001</c:v>
                </c:pt>
                <c:pt idx="2332">
                  <c:v>41406.619444444441</c:v>
                </c:pt>
                <c:pt idx="2333">
                  <c:v>41406.620138888888</c:v>
                </c:pt>
                <c:pt idx="2334">
                  <c:v>41406.620833333334</c:v>
                </c:pt>
                <c:pt idx="2335">
                  <c:v>41406.621527777781</c:v>
                </c:pt>
                <c:pt idx="2336">
                  <c:v>41406.62222222222</c:v>
                </c:pt>
                <c:pt idx="2337">
                  <c:v>41406.622916666667</c:v>
                </c:pt>
                <c:pt idx="2338">
                  <c:v>41406.623611111114</c:v>
                </c:pt>
                <c:pt idx="2339">
                  <c:v>41406.624305555553</c:v>
                </c:pt>
                <c:pt idx="2340">
                  <c:v>41406.625</c:v>
                </c:pt>
                <c:pt idx="2341">
                  <c:v>41406.625694444447</c:v>
                </c:pt>
                <c:pt idx="2342">
                  <c:v>41406.626388888886</c:v>
                </c:pt>
                <c:pt idx="2343">
                  <c:v>41406.627083333333</c:v>
                </c:pt>
                <c:pt idx="2344">
                  <c:v>41406.62777777778</c:v>
                </c:pt>
                <c:pt idx="2345">
                  <c:v>41406.628472222219</c:v>
                </c:pt>
                <c:pt idx="2346">
                  <c:v>41406.629166666666</c:v>
                </c:pt>
                <c:pt idx="2347">
                  <c:v>41406.629861111112</c:v>
                </c:pt>
                <c:pt idx="2348">
                  <c:v>41406.630555555559</c:v>
                </c:pt>
                <c:pt idx="2349">
                  <c:v>41406.631249999999</c:v>
                </c:pt>
                <c:pt idx="2350">
                  <c:v>41406.631944444445</c:v>
                </c:pt>
                <c:pt idx="2351">
                  <c:v>41406.632638888892</c:v>
                </c:pt>
                <c:pt idx="2352">
                  <c:v>41406.633333333331</c:v>
                </c:pt>
                <c:pt idx="2353">
                  <c:v>41406.634027777778</c:v>
                </c:pt>
                <c:pt idx="2354">
                  <c:v>41406.634722222225</c:v>
                </c:pt>
                <c:pt idx="2355">
                  <c:v>41406.635416666664</c:v>
                </c:pt>
                <c:pt idx="2356">
                  <c:v>41406.636111111111</c:v>
                </c:pt>
                <c:pt idx="2357">
                  <c:v>41406.636805555558</c:v>
                </c:pt>
                <c:pt idx="2358">
                  <c:v>41406.637499999997</c:v>
                </c:pt>
                <c:pt idx="2359">
                  <c:v>41406.638194444444</c:v>
                </c:pt>
                <c:pt idx="2360">
                  <c:v>41406.638888888891</c:v>
                </c:pt>
                <c:pt idx="2361">
                  <c:v>41406.63958333333</c:v>
                </c:pt>
                <c:pt idx="2362">
                  <c:v>41406.640277777777</c:v>
                </c:pt>
                <c:pt idx="2363">
                  <c:v>41406.640972222223</c:v>
                </c:pt>
                <c:pt idx="2364">
                  <c:v>41406.64166666667</c:v>
                </c:pt>
                <c:pt idx="2365">
                  <c:v>41406.642361111109</c:v>
                </c:pt>
                <c:pt idx="2366">
                  <c:v>41406.643055555556</c:v>
                </c:pt>
                <c:pt idx="2367">
                  <c:v>41406.643750000003</c:v>
                </c:pt>
                <c:pt idx="2368">
                  <c:v>41406.644444444442</c:v>
                </c:pt>
                <c:pt idx="2369">
                  <c:v>41406.645138888889</c:v>
                </c:pt>
                <c:pt idx="2370">
                  <c:v>41406.645833333336</c:v>
                </c:pt>
                <c:pt idx="2371">
                  <c:v>41406.646527777775</c:v>
                </c:pt>
                <c:pt idx="2372">
                  <c:v>41406.647222222222</c:v>
                </c:pt>
                <c:pt idx="2373">
                  <c:v>41406.647916666669</c:v>
                </c:pt>
                <c:pt idx="2374">
                  <c:v>41406.648611111108</c:v>
                </c:pt>
                <c:pt idx="2375">
                  <c:v>41406.649305555555</c:v>
                </c:pt>
                <c:pt idx="2376">
                  <c:v>41406.65</c:v>
                </c:pt>
                <c:pt idx="2377">
                  <c:v>41406.650694444441</c:v>
                </c:pt>
                <c:pt idx="2378">
                  <c:v>41406.651388888888</c:v>
                </c:pt>
                <c:pt idx="2379">
                  <c:v>41406.652083333334</c:v>
                </c:pt>
                <c:pt idx="2380">
                  <c:v>41406.652777777781</c:v>
                </c:pt>
                <c:pt idx="2381">
                  <c:v>41406.65347222222</c:v>
                </c:pt>
                <c:pt idx="2382">
                  <c:v>41406.654166666667</c:v>
                </c:pt>
                <c:pt idx="2383">
                  <c:v>41406.654861111114</c:v>
                </c:pt>
                <c:pt idx="2384">
                  <c:v>41406.655555555553</c:v>
                </c:pt>
                <c:pt idx="2385">
                  <c:v>41406.65625</c:v>
                </c:pt>
                <c:pt idx="2386">
                  <c:v>41406.656944444447</c:v>
                </c:pt>
                <c:pt idx="2387">
                  <c:v>41406.657638888886</c:v>
                </c:pt>
                <c:pt idx="2388">
                  <c:v>41406.658333333333</c:v>
                </c:pt>
                <c:pt idx="2389">
                  <c:v>41406.65902777778</c:v>
                </c:pt>
                <c:pt idx="2390">
                  <c:v>41406.659722222219</c:v>
                </c:pt>
                <c:pt idx="2391">
                  <c:v>41406.660416666666</c:v>
                </c:pt>
                <c:pt idx="2392">
                  <c:v>41406.661111111112</c:v>
                </c:pt>
                <c:pt idx="2393">
                  <c:v>41406.661805555559</c:v>
                </c:pt>
                <c:pt idx="2394">
                  <c:v>41406.662499999999</c:v>
                </c:pt>
                <c:pt idx="2395">
                  <c:v>41406.663194444445</c:v>
                </c:pt>
                <c:pt idx="2396">
                  <c:v>41406.663888888892</c:v>
                </c:pt>
                <c:pt idx="2397">
                  <c:v>41406.664583333331</c:v>
                </c:pt>
                <c:pt idx="2398">
                  <c:v>41406.665277777778</c:v>
                </c:pt>
                <c:pt idx="2399">
                  <c:v>41406.665972222225</c:v>
                </c:pt>
                <c:pt idx="2400">
                  <c:v>41406.666666666664</c:v>
                </c:pt>
                <c:pt idx="2401">
                  <c:v>41406.667361111111</c:v>
                </c:pt>
                <c:pt idx="2402">
                  <c:v>41406.668055555558</c:v>
                </c:pt>
                <c:pt idx="2403">
                  <c:v>41406.668749999997</c:v>
                </c:pt>
                <c:pt idx="2404">
                  <c:v>41406.669444444444</c:v>
                </c:pt>
                <c:pt idx="2405">
                  <c:v>41406.670138888891</c:v>
                </c:pt>
                <c:pt idx="2406">
                  <c:v>41406.67083333333</c:v>
                </c:pt>
                <c:pt idx="2407">
                  <c:v>41406.671527777777</c:v>
                </c:pt>
                <c:pt idx="2408">
                  <c:v>41406.672222222223</c:v>
                </c:pt>
                <c:pt idx="2409">
                  <c:v>41406.67291666667</c:v>
                </c:pt>
                <c:pt idx="2410">
                  <c:v>41406.673611111109</c:v>
                </c:pt>
                <c:pt idx="2411">
                  <c:v>41406.674305555556</c:v>
                </c:pt>
                <c:pt idx="2412">
                  <c:v>41406.675000000003</c:v>
                </c:pt>
                <c:pt idx="2413">
                  <c:v>41406.675694444442</c:v>
                </c:pt>
                <c:pt idx="2414">
                  <c:v>41406.676388888889</c:v>
                </c:pt>
                <c:pt idx="2415">
                  <c:v>41406.677083333336</c:v>
                </c:pt>
                <c:pt idx="2416">
                  <c:v>41406.677777777775</c:v>
                </c:pt>
                <c:pt idx="2417">
                  <c:v>41406.678472222222</c:v>
                </c:pt>
                <c:pt idx="2418">
                  <c:v>41406.679166666669</c:v>
                </c:pt>
                <c:pt idx="2419">
                  <c:v>41406.679861111108</c:v>
                </c:pt>
                <c:pt idx="2420">
                  <c:v>41406.680555555555</c:v>
                </c:pt>
                <c:pt idx="2421">
                  <c:v>41406.681250000001</c:v>
                </c:pt>
                <c:pt idx="2422">
                  <c:v>41406.681944444441</c:v>
                </c:pt>
                <c:pt idx="2423">
                  <c:v>41406.682638888888</c:v>
                </c:pt>
                <c:pt idx="2424">
                  <c:v>41406.683333333334</c:v>
                </c:pt>
                <c:pt idx="2425">
                  <c:v>41406.684027777781</c:v>
                </c:pt>
                <c:pt idx="2426">
                  <c:v>41406.68472222222</c:v>
                </c:pt>
                <c:pt idx="2427">
                  <c:v>41406.685416666667</c:v>
                </c:pt>
                <c:pt idx="2428">
                  <c:v>41406.686111111114</c:v>
                </c:pt>
                <c:pt idx="2429">
                  <c:v>41406.686805555553</c:v>
                </c:pt>
                <c:pt idx="2430">
                  <c:v>41406.6875</c:v>
                </c:pt>
                <c:pt idx="2431">
                  <c:v>41406.688194444447</c:v>
                </c:pt>
                <c:pt idx="2432">
                  <c:v>41406.688888888886</c:v>
                </c:pt>
                <c:pt idx="2433">
                  <c:v>41406.689583333333</c:v>
                </c:pt>
                <c:pt idx="2434">
                  <c:v>41406.69027777778</c:v>
                </c:pt>
                <c:pt idx="2435">
                  <c:v>41406.690972222219</c:v>
                </c:pt>
                <c:pt idx="2436">
                  <c:v>41406.691666666666</c:v>
                </c:pt>
                <c:pt idx="2437">
                  <c:v>41406.692361111112</c:v>
                </c:pt>
                <c:pt idx="2438">
                  <c:v>41406.693055555559</c:v>
                </c:pt>
                <c:pt idx="2439">
                  <c:v>41406.693749999999</c:v>
                </c:pt>
                <c:pt idx="2440">
                  <c:v>41406.694444444445</c:v>
                </c:pt>
                <c:pt idx="2441">
                  <c:v>41406.695138888892</c:v>
                </c:pt>
                <c:pt idx="2442">
                  <c:v>41406.695833333331</c:v>
                </c:pt>
                <c:pt idx="2443">
                  <c:v>41406.696527777778</c:v>
                </c:pt>
                <c:pt idx="2444">
                  <c:v>41406.697222222225</c:v>
                </c:pt>
                <c:pt idx="2445">
                  <c:v>41406.697916666664</c:v>
                </c:pt>
                <c:pt idx="2446">
                  <c:v>41406.698611111111</c:v>
                </c:pt>
                <c:pt idx="2447">
                  <c:v>41406.699305555558</c:v>
                </c:pt>
                <c:pt idx="2448">
                  <c:v>41406.699999999997</c:v>
                </c:pt>
                <c:pt idx="2449">
                  <c:v>41406.700694444444</c:v>
                </c:pt>
                <c:pt idx="2450">
                  <c:v>41406.701388888891</c:v>
                </c:pt>
                <c:pt idx="2451">
                  <c:v>41406.70208333333</c:v>
                </c:pt>
                <c:pt idx="2452">
                  <c:v>41406.702777777777</c:v>
                </c:pt>
                <c:pt idx="2453">
                  <c:v>41406.703472222223</c:v>
                </c:pt>
                <c:pt idx="2454">
                  <c:v>41406.70416666667</c:v>
                </c:pt>
                <c:pt idx="2455">
                  <c:v>41406.704861111109</c:v>
                </c:pt>
                <c:pt idx="2456">
                  <c:v>41406.705555555556</c:v>
                </c:pt>
                <c:pt idx="2457">
                  <c:v>41406.706250000003</c:v>
                </c:pt>
                <c:pt idx="2458">
                  <c:v>41406.706944444442</c:v>
                </c:pt>
                <c:pt idx="2459">
                  <c:v>41406.707638888889</c:v>
                </c:pt>
                <c:pt idx="2460">
                  <c:v>41406.708333333336</c:v>
                </c:pt>
                <c:pt idx="2461">
                  <c:v>41406.709027777775</c:v>
                </c:pt>
                <c:pt idx="2462">
                  <c:v>41406.709722222222</c:v>
                </c:pt>
                <c:pt idx="2463">
                  <c:v>41406.710416666669</c:v>
                </c:pt>
                <c:pt idx="2464">
                  <c:v>41406.711111111108</c:v>
                </c:pt>
                <c:pt idx="2465">
                  <c:v>41406.711805555555</c:v>
                </c:pt>
                <c:pt idx="2466">
                  <c:v>41406.712500000001</c:v>
                </c:pt>
                <c:pt idx="2467">
                  <c:v>41406.713194444441</c:v>
                </c:pt>
                <c:pt idx="2468">
                  <c:v>41406.713888888888</c:v>
                </c:pt>
                <c:pt idx="2469">
                  <c:v>41406.714583333334</c:v>
                </c:pt>
                <c:pt idx="2470">
                  <c:v>41406.715277777781</c:v>
                </c:pt>
                <c:pt idx="2471">
                  <c:v>41406.71597222222</c:v>
                </c:pt>
                <c:pt idx="2472">
                  <c:v>41406.716666666667</c:v>
                </c:pt>
                <c:pt idx="2473">
                  <c:v>41406.717361111114</c:v>
                </c:pt>
                <c:pt idx="2474">
                  <c:v>41406.718055555553</c:v>
                </c:pt>
                <c:pt idx="2475">
                  <c:v>41406.71875</c:v>
                </c:pt>
                <c:pt idx="2476">
                  <c:v>41406.719444444447</c:v>
                </c:pt>
                <c:pt idx="2477">
                  <c:v>41406.720138888886</c:v>
                </c:pt>
                <c:pt idx="2478">
                  <c:v>41406.720833333333</c:v>
                </c:pt>
                <c:pt idx="2479">
                  <c:v>41406.72152777778</c:v>
                </c:pt>
                <c:pt idx="2480">
                  <c:v>41406.722222222219</c:v>
                </c:pt>
                <c:pt idx="2481">
                  <c:v>41406.722916666666</c:v>
                </c:pt>
                <c:pt idx="2482">
                  <c:v>41406.723611111112</c:v>
                </c:pt>
                <c:pt idx="2483">
                  <c:v>41406.724305555559</c:v>
                </c:pt>
                <c:pt idx="2484">
                  <c:v>41406.724999999999</c:v>
                </c:pt>
                <c:pt idx="2485">
                  <c:v>41406.725694444445</c:v>
                </c:pt>
                <c:pt idx="2486">
                  <c:v>41406.726388888892</c:v>
                </c:pt>
                <c:pt idx="2487">
                  <c:v>41406.727083333331</c:v>
                </c:pt>
                <c:pt idx="2488">
                  <c:v>41406.727777777778</c:v>
                </c:pt>
                <c:pt idx="2489">
                  <c:v>41406.728472222225</c:v>
                </c:pt>
                <c:pt idx="2490">
                  <c:v>41406.729166666664</c:v>
                </c:pt>
                <c:pt idx="2491">
                  <c:v>41406.729861111111</c:v>
                </c:pt>
                <c:pt idx="2492">
                  <c:v>41406.730555555558</c:v>
                </c:pt>
                <c:pt idx="2493">
                  <c:v>41406.731249999997</c:v>
                </c:pt>
                <c:pt idx="2494">
                  <c:v>41406.731944444444</c:v>
                </c:pt>
                <c:pt idx="2495">
                  <c:v>41406.732638888891</c:v>
                </c:pt>
                <c:pt idx="2496">
                  <c:v>41406.73333333333</c:v>
                </c:pt>
                <c:pt idx="2497">
                  <c:v>41406.734027777777</c:v>
                </c:pt>
                <c:pt idx="2498">
                  <c:v>41406.734722222223</c:v>
                </c:pt>
                <c:pt idx="2499">
                  <c:v>41406.73541666667</c:v>
                </c:pt>
                <c:pt idx="2500">
                  <c:v>41406.736111111109</c:v>
                </c:pt>
                <c:pt idx="2501">
                  <c:v>41406.736805555556</c:v>
                </c:pt>
                <c:pt idx="2502">
                  <c:v>41406.737500000003</c:v>
                </c:pt>
                <c:pt idx="2503">
                  <c:v>41406.738194444442</c:v>
                </c:pt>
                <c:pt idx="2504">
                  <c:v>41406.738888888889</c:v>
                </c:pt>
                <c:pt idx="2505">
                  <c:v>41406.739583333336</c:v>
                </c:pt>
                <c:pt idx="2506">
                  <c:v>41406.740277777775</c:v>
                </c:pt>
                <c:pt idx="2507">
                  <c:v>41406.740972222222</c:v>
                </c:pt>
                <c:pt idx="2508">
                  <c:v>41406.741666666669</c:v>
                </c:pt>
                <c:pt idx="2509">
                  <c:v>41406.742361111108</c:v>
                </c:pt>
                <c:pt idx="2510">
                  <c:v>41406.743055555555</c:v>
                </c:pt>
                <c:pt idx="2511">
                  <c:v>41406.743750000001</c:v>
                </c:pt>
                <c:pt idx="2512">
                  <c:v>41406.744444444441</c:v>
                </c:pt>
                <c:pt idx="2513">
                  <c:v>41406.745138888888</c:v>
                </c:pt>
                <c:pt idx="2514">
                  <c:v>41406.745833333334</c:v>
                </c:pt>
                <c:pt idx="2515">
                  <c:v>41406.746527777781</c:v>
                </c:pt>
                <c:pt idx="2516">
                  <c:v>41406.74722222222</c:v>
                </c:pt>
                <c:pt idx="2517">
                  <c:v>41406.747916666667</c:v>
                </c:pt>
                <c:pt idx="2518">
                  <c:v>41406.748611111114</c:v>
                </c:pt>
                <c:pt idx="2519">
                  <c:v>41406.749305555553</c:v>
                </c:pt>
                <c:pt idx="2520">
                  <c:v>41406.75</c:v>
                </c:pt>
                <c:pt idx="2521">
                  <c:v>41406.750694444447</c:v>
                </c:pt>
                <c:pt idx="2522">
                  <c:v>41406.751388888886</c:v>
                </c:pt>
                <c:pt idx="2523">
                  <c:v>41406.752083333333</c:v>
                </c:pt>
                <c:pt idx="2524">
                  <c:v>41406.75277777778</c:v>
                </c:pt>
                <c:pt idx="2525">
                  <c:v>41406.753472222219</c:v>
                </c:pt>
                <c:pt idx="2526">
                  <c:v>41406.754166666666</c:v>
                </c:pt>
                <c:pt idx="2527">
                  <c:v>41406.754861111112</c:v>
                </c:pt>
                <c:pt idx="2528">
                  <c:v>41406.755555555559</c:v>
                </c:pt>
                <c:pt idx="2529">
                  <c:v>41406.756249999999</c:v>
                </c:pt>
                <c:pt idx="2530">
                  <c:v>41406.756944444445</c:v>
                </c:pt>
                <c:pt idx="2531">
                  <c:v>41406.757638888892</c:v>
                </c:pt>
                <c:pt idx="2532">
                  <c:v>41406.758333333331</c:v>
                </c:pt>
                <c:pt idx="2533">
                  <c:v>41406.759027777778</c:v>
                </c:pt>
                <c:pt idx="2534">
                  <c:v>41406.759722222225</c:v>
                </c:pt>
                <c:pt idx="2535">
                  <c:v>41406.760416666664</c:v>
                </c:pt>
                <c:pt idx="2536">
                  <c:v>41406.761111111111</c:v>
                </c:pt>
                <c:pt idx="2537">
                  <c:v>41406.761805555558</c:v>
                </c:pt>
                <c:pt idx="2538">
                  <c:v>41406.762499999997</c:v>
                </c:pt>
                <c:pt idx="2539">
                  <c:v>41406.763194444444</c:v>
                </c:pt>
                <c:pt idx="2540">
                  <c:v>41406.763888888891</c:v>
                </c:pt>
                <c:pt idx="2541">
                  <c:v>41406.76458333333</c:v>
                </c:pt>
                <c:pt idx="2542">
                  <c:v>41406.765277777777</c:v>
                </c:pt>
                <c:pt idx="2543">
                  <c:v>41406.765972222223</c:v>
                </c:pt>
                <c:pt idx="2544">
                  <c:v>41406.76666666667</c:v>
                </c:pt>
                <c:pt idx="2545">
                  <c:v>41406.767361111109</c:v>
                </c:pt>
                <c:pt idx="2546">
                  <c:v>41406.768055555556</c:v>
                </c:pt>
                <c:pt idx="2547">
                  <c:v>41406.768750000003</c:v>
                </c:pt>
                <c:pt idx="2548">
                  <c:v>41406.769444444442</c:v>
                </c:pt>
                <c:pt idx="2549">
                  <c:v>41406.770138888889</c:v>
                </c:pt>
                <c:pt idx="2550">
                  <c:v>41406.770833333336</c:v>
                </c:pt>
                <c:pt idx="2551">
                  <c:v>41406.771527777775</c:v>
                </c:pt>
                <c:pt idx="2552">
                  <c:v>41406.772222222222</c:v>
                </c:pt>
                <c:pt idx="2553">
                  <c:v>41406.772916666669</c:v>
                </c:pt>
                <c:pt idx="2554">
                  <c:v>41406.773611111108</c:v>
                </c:pt>
                <c:pt idx="2555">
                  <c:v>41406.774305555555</c:v>
                </c:pt>
                <c:pt idx="2556">
                  <c:v>41406.775000000001</c:v>
                </c:pt>
                <c:pt idx="2557">
                  <c:v>41406.775694444441</c:v>
                </c:pt>
                <c:pt idx="2558">
                  <c:v>41406.776388888888</c:v>
                </c:pt>
                <c:pt idx="2559">
                  <c:v>41406.777083333334</c:v>
                </c:pt>
                <c:pt idx="2560">
                  <c:v>41406.777777777781</c:v>
                </c:pt>
                <c:pt idx="2561">
                  <c:v>41406.77847222222</c:v>
                </c:pt>
                <c:pt idx="2562">
                  <c:v>41406.779166666667</c:v>
                </c:pt>
                <c:pt idx="2563">
                  <c:v>41406.779861111114</c:v>
                </c:pt>
                <c:pt idx="2564">
                  <c:v>41406.780555555553</c:v>
                </c:pt>
                <c:pt idx="2565">
                  <c:v>41406.78125</c:v>
                </c:pt>
                <c:pt idx="2566">
                  <c:v>41406.781944444447</c:v>
                </c:pt>
                <c:pt idx="2567">
                  <c:v>41406.782638888886</c:v>
                </c:pt>
                <c:pt idx="2568">
                  <c:v>41406.783333333333</c:v>
                </c:pt>
                <c:pt idx="2569">
                  <c:v>41406.78402777778</c:v>
                </c:pt>
                <c:pt idx="2570">
                  <c:v>41406.784722222219</c:v>
                </c:pt>
                <c:pt idx="2571">
                  <c:v>41406.785416666666</c:v>
                </c:pt>
                <c:pt idx="2572">
                  <c:v>41406.786111111112</c:v>
                </c:pt>
                <c:pt idx="2573">
                  <c:v>41406.786805555559</c:v>
                </c:pt>
                <c:pt idx="2574">
                  <c:v>41406.787499999999</c:v>
                </c:pt>
                <c:pt idx="2575">
                  <c:v>41406.788194444445</c:v>
                </c:pt>
                <c:pt idx="2576">
                  <c:v>41406.788888888892</c:v>
                </c:pt>
                <c:pt idx="2577">
                  <c:v>41406.789583333331</c:v>
                </c:pt>
                <c:pt idx="2578">
                  <c:v>41406.790277777778</c:v>
                </c:pt>
                <c:pt idx="2579">
                  <c:v>41406.790972222225</c:v>
                </c:pt>
                <c:pt idx="2580">
                  <c:v>41406.791666666664</c:v>
                </c:pt>
                <c:pt idx="2581">
                  <c:v>41406.792361111111</c:v>
                </c:pt>
                <c:pt idx="2582">
                  <c:v>41406.793055555558</c:v>
                </c:pt>
                <c:pt idx="2583">
                  <c:v>41406.793749999997</c:v>
                </c:pt>
                <c:pt idx="2584">
                  <c:v>41406.794444444444</c:v>
                </c:pt>
                <c:pt idx="2585">
                  <c:v>41406.795138888891</c:v>
                </c:pt>
                <c:pt idx="2586">
                  <c:v>41406.79583333333</c:v>
                </c:pt>
                <c:pt idx="2587">
                  <c:v>41406.796527777777</c:v>
                </c:pt>
                <c:pt idx="2588">
                  <c:v>41406.797222222223</c:v>
                </c:pt>
                <c:pt idx="2589">
                  <c:v>41406.79791666667</c:v>
                </c:pt>
                <c:pt idx="2590">
                  <c:v>41406.798611111109</c:v>
                </c:pt>
                <c:pt idx="2591">
                  <c:v>41406.799305555556</c:v>
                </c:pt>
                <c:pt idx="2592">
                  <c:v>41406.800000000003</c:v>
                </c:pt>
                <c:pt idx="2593">
                  <c:v>41406.800694444442</c:v>
                </c:pt>
                <c:pt idx="2594">
                  <c:v>41406.801388888889</c:v>
                </c:pt>
                <c:pt idx="2595">
                  <c:v>41406.802083333336</c:v>
                </c:pt>
                <c:pt idx="2596">
                  <c:v>41406.802777777775</c:v>
                </c:pt>
                <c:pt idx="2597">
                  <c:v>41406.803472222222</c:v>
                </c:pt>
                <c:pt idx="2598">
                  <c:v>41406.804166666669</c:v>
                </c:pt>
                <c:pt idx="2599">
                  <c:v>41406.804861111108</c:v>
                </c:pt>
                <c:pt idx="2600">
                  <c:v>41406.805555555555</c:v>
                </c:pt>
                <c:pt idx="2601">
                  <c:v>41406.806250000001</c:v>
                </c:pt>
                <c:pt idx="2602">
                  <c:v>41406.806944444441</c:v>
                </c:pt>
                <c:pt idx="2603">
                  <c:v>41406.807638888888</c:v>
                </c:pt>
                <c:pt idx="2604">
                  <c:v>41406.808333333334</c:v>
                </c:pt>
                <c:pt idx="2605">
                  <c:v>41406.809027777781</c:v>
                </c:pt>
                <c:pt idx="2606">
                  <c:v>41406.80972222222</c:v>
                </c:pt>
                <c:pt idx="2607">
                  <c:v>41406.810416666667</c:v>
                </c:pt>
                <c:pt idx="2608">
                  <c:v>41406.811111111114</c:v>
                </c:pt>
                <c:pt idx="2609">
                  <c:v>41406.811805555553</c:v>
                </c:pt>
                <c:pt idx="2610">
                  <c:v>41406.8125</c:v>
                </c:pt>
                <c:pt idx="2611">
                  <c:v>41406.813194444447</c:v>
                </c:pt>
                <c:pt idx="2612">
                  <c:v>41406.813888888886</c:v>
                </c:pt>
                <c:pt idx="2613">
                  <c:v>41406.814583333333</c:v>
                </c:pt>
                <c:pt idx="2614">
                  <c:v>41406.81527777778</c:v>
                </c:pt>
                <c:pt idx="2615">
                  <c:v>41406.815972222219</c:v>
                </c:pt>
                <c:pt idx="2616">
                  <c:v>41406.816666666666</c:v>
                </c:pt>
                <c:pt idx="2617">
                  <c:v>41406.817361111112</c:v>
                </c:pt>
                <c:pt idx="2618">
                  <c:v>41406.818055555559</c:v>
                </c:pt>
                <c:pt idx="2619">
                  <c:v>41406.818749999999</c:v>
                </c:pt>
                <c:pt idx="2620">
                  <c:v>41406.819444444445</c:v>
                </c:pt>
                <c:pt idx="2621">
                  <c:v>41406.820138888892</c:v>
                </c:pt>
                <c:pt idx="2622">
                  <c:v>41406.820833333331</c:v>
                </c:pt>
                <c:pt idx="2623">
                  <c:v>41406.821527777778</c:v>
                </c:pt>
                <c:pt idx="2624">
                  <c:v>41406.822222222225</c:v>
                </c:pt>
                <c:pt idx="2625">
                  <c:v>41406.822916666664</c:v>
                </c:pt>
                <c:pt idx="2626">
                  <c:v>41406.823611111111</c:v>
                </c:pt>
                <c:pt idx="2627">
                  <c:v>41406.824305555558</c:v>
                </c:pt>
                <c:pt idx="2628">
                  <c:v>41406.824999999997</c:v>
                </c:pt>
                <c:pt idx="2629">
                  <c:v>41406.825694444444</c:v>
                </c:pt>
                <c:pt idx="2630">
                  <c:v>41406.826388888891</c:v>
                </c:pt>
                <c:pt idx="2631">
                  <c:v>41406.82708333333</c:v>
                </c:pt>
                <c:pt idx="2632">
                  <c:v>41406.827777777777</c:v>
                </c:pt>
                <c:pt idx="2633">
                  <c:v>41406.828472222223</c:v>
                </c:pt>
                <c:pt idx="2634">
                  <c:v>41406.82916666667</c:v>
                </c:pt>
                <c:pt idx="2635">
                  <c:v>41406.829861111109</c:v>
                </c:pt>
                <c:pt idx="2636">
                  <c:v>41406.830555555556</c:v>
                </c:pt>
                <c:pt idx="2637">
                  <c:v>41406.831250000003</c:v>
                </c:pt>
                <c:pt idx="2638">
                  <c:v>41406.831944444442</c:v>
                </c:pt>
                <c:pt idx="2639">
                  <c:v>41406.832638888889</c:v>
                </c:pt>
                <c:pt idx="2640">
                  <c:v>41406.833333333336</c:v>
                </c:pt>
                <c:pt idx="2641">
                  <c:v>41406.834027777775</c:v>
                </c:pt>
                <c:pt idx="2642">
                  <c:v>41406.834722222222</c:v>
                </c:pt>
                <c:pt idx="2643">
                  <c:v>41406.835416666669</c:v>
                </c:pt>
                <c:pt idx="2644">
                  <c:v>41406.836111111108</c:v>
                </c:pt>
                <c:pt idx="2645">
                  <c:v>41406.836805555555</c:v>
                </c:pt>
                <c:pt idx="2646">
                  <c:v>41406.837500000001</c:v>
                </c:pt>
                <c:pt idx="2647">
                  <c:v>41406.838194444441</c:v>
                </c:pt>
                <c:pt idx="2648">
                  <c:v>41406.838888888888</c:v>
                </c:pt>
                <c:pt idx="2649">
                  <c:v>41406.839583333334</c:v>
                </c:pt>
                <c:pt idx="2650">
                  <c:v>41406.840277777781</c:v>
                </c:pt>
                <c:pt idx="2651">
                  <c:v>41406.84097222222</c:v>
                </c:pt>
                <c:pt idx="2652">
                  <c:v>41406.841666666667</c:v>
                </c:pt>
                <c:pt idx="2653">
                  <c:v>41406.842361111114</c:v>
                </c:pt>
                <c:pt idx="2654">
                  <c:v>41406.843055555553</c:v>
                </c:pt>
                <c:pt idx="2655">
                  <c:v>41406.84375</c:v>
                </c:pt>
                <c:pt idx="2656">
                  <c:v>41406.844444444447</c:v>
                </c:pt>
                <c:pt idx="2657">
                  <c:v>41406.845138888886</c:v>
                </c:pt>
                <c:pt idx="2658">
                  <c:v>41406.845833333333</c:v>
                </c:pt>
                <c:pt idx="2659">
                  <c:v>41406.84652777778</c:v>
                </c:pt>
                <c:pt idx="2660">
                  <c:v>41406.847222222219</c:v>
                </c:pt>
                <c:pt idx="2661">
                  <c:v>41406.847916666666</c:v>
                </c:pt>
                <c:pt idx="2662">
                  <c:v>41406.848611111112</c:v>
                </c:pt>
                <c:pt idx="2663">
                  <c:v>41406.849305555559</c:v>
                </c:pt>
                <c:pt idx="2664">
                  <c:v>41406.85</c:v>
                </c:pt>
                <c:pt idx="2665">
                  <c:v>41406.850694444445</c:v>
                </c:pt>
                <c:pt idx="2666">
                  <c:v>41406.851388888892</c:v>
                </c:pt>
                <c:pt idx="2667">
                  <c:v>41406.852083333331</c:v>
                </c:pt>
                <c:pt idx="2668">
                  <c:v>41406.852777777778</c:v>
                </c:pt>
                <c:pt idx="2669">
                  <c:v>41406.853472222225</c:v>
                </c:pt>
                <c:pt idx="2670">
                  <c:v>41406.854166666664</c:v>
                </c:pt>
                <c:pt idx="2671">
                  <c:v>41406.854861111111</c:v>
                </c:pt>
                <c:pt idx="2672">
                  <c:v>41406.855555555558</c:v>
                </c:pt>
                <c:pt idx="2673">
                  <c:v>41406.856249999997</c:v>
                </c:pt>
                <c:pt idx="2674">
                  <c:v>41406.856944444444</c:v>
                </c:pt>
                <c:pt idx="2675">
                  <c:v>41406.857638888891</c:v>
                </c:pt>
                <c:pt idx="2676">
                  <c:v>41406.85833333333</c:v>
                </c:pt>
                <c:pt idx="2677">
                  <c:v>41406.859027777777</c:v>
                </c:pt>
                <c:pt idx="2678">
                  <c:v>41406.859722222223</c:v>
                </c:pt>
                <c:pt idx="2679">
                  <c:v>41406.86041666667</c:v>
                </c:pt>
                <c:pt idx="2680">
                  <c:v>41406.861111111109</c:v>
                </c:pt>
                <c:pt idx="2681">
                  <c:v>41406.861805555556</c:v>
                </c:pt>
                <c:pt idx="2682">
                  <c:v>41406.862500000003</c:v>
                </c:pt>
                <c:pt idx="2683">
                  <c:v>41406.863194444442</c:v>
                </c:pt>
                <c:pt idx="2684">
                  <c:v>41406.863888888889</c:v>
                </c:pt>
                <c:pt idx="2685">
                  <c:v>41406.864583333336</c:v>
                </c:pt>
                <c:pt idx="2686">
                  <c:v>41406.865277777775</c:v>
                </c:pt>
                <c:pt idx="2687">
                  <c:v>41406.865972222222</c:v>
                </c:pt>
                <c:pt idx="2688">
                  <c:v>41406.866666666669</c:v>
                </c:pt>
                <c:pt idx="2689">
                  <c:v>41406.867361111108</c:v>
                </c:pt>
                <c:pt idx="2690">
                  <c:v>41406.868055555555</c:v>
                </c:pt>
                <c:pt idx="2691">
                  <c:v>41406.868750000001</c:v>
                </c:pt>
                <c:pt idx="2692">
                  <c:v>41406.869444444441</c:v>
                </c:pt>
                <c:pt idx="2693">
                  <c:v>41406.870138888888</c:v>
                </c:pt>
                <c:pt idx="2694">
                  <c:v>41406.870833333334</c:v>
                </c:pt>
                <c:pt idx="2695">
                  <c:v>41406.871527777781</c:v>
                </c:pt>
                <c:pt idx="2696">
                  <c:v>41406.87222222222</c:v>
                </c:pt>
                <c:pt idx="2697">
                  <c:v>41406.872916666667</c:v>
                </c:pt>
                <c:pt idx="2698">
                  <c:v>41406.873611111114</c:v>
                </c:pt>
                <c:pt idx="2699">
                  <c:v>41406.874305555553</c:v>
                </c:pt>
                <c:pt idx="2700">
                  <c:v>41406.875</c:v>
                </c:pt>
                <c:pt idx="2701">
                  <c:v>41406.875694444447</c:v>
                </c:pt>
                <c:pt idx="2702">
                  <c:v>41406.876388888886</c:v>
                </c:pt>
                <c:pt idx="2703">
                  <c:v>41406.877083333333</c:v>
                </c:pt>
                <c:pt idx="2704">
                  <c:v>41406.87777777778</c:v>
                </c:pt>
                <c:pt idx="2705">
                  <c:v>41406.878472222219</c:v>
                </c:pt>
                <c:pt idx="2706">
                  <c:v>41406.879166666666</c:v>
                </c:pt>
                <c:pt idx="2707">
                  <c:v>41406.879861111112</c:v>
                </c:pt>
                <c:pt idx="2708">
                  <c:v>41406.880555555559</c:v>
                </c:pt>
                <c:pt idx="2709">
                  <c:v>41406.881249999999</c:v>
                </c:pt>
                <c:pt idx="2710">
                  <c:v>41406.881944444445</c:v>
                </c:pt>
                <c:pt idx="2711">
                  <c:v>41406.882638888892</c:v>
                </c:pt>
                <c:pt idx="2712">
                  <c:v>41406.883333333331</c:v>
                </c:pt>
                <c:pt idx="2713">
                  <c:v>41406.884027777778</c:v>
                </c:pt>
                <c:pt idx="2714">
                  <c:v>41406.884722222225</c:v>
                </c:pt>
                <c:pt idx="2715">
                  <c:v>41406.885416666664</c:v>
                </c:pt>
                <c:pt idx="2716">
                  <c:v>41406.886111111111</c:v>
                </c:pt>
                <c:pt idx="2717">
                  <c:v>41406.886805555558</c:v>
                </c:pt>
                <c:pt idx="2718">
                  <c:v>41406.887499999997</c:v>
                </c:pt>
                <c:pt idx="2719">
                  <c:v>41406.888194444444</c:v>
                </c:pt>
                <c:pt idx="2720">
                  <c:v>41406.888888888891</c:v>
                </c:pt>
                <c:pt idx="2721">
                  <c:v>41406.88958333333</c:v>
                </c:pt>
                <c:pt idx="2722">
                  <c:v>41406.890277777777</c:v>
                </c:pt>
                <c:pt idx="2723">
                  <c:v>41406.890972222223</c:v>
                </c:pt>
                <c:pt idx="2724">
                  <c:v>41406.89166666667</c:v>
                </c:pt>
                <c:pt idx="2725">
                  <c:v>41406.892361111109</c:v>
                </c:pt>
                <c:pt idx="2726">
                  <c:v>41406.893055555556</c:v>
                </c:pt>
                <c:pt idx="2727">
                  <c:v>41406.893750000003</c:v>
                </c:pt>
                <c:pt idx="2728">
                  <c:v>41406.894444444442</c:v>
                </c:pt>
                <c:pt idx="2729">
                  <c:v>41406.895138888889</c:v>
                </c:pt>
                <c:pt idx="2730">
                  <c:v>41406.895833333336</c:v>
                </c:pt>
                <c:pt idx="2731">
                  <c:v>41406.896527777775</c:v>
                </c:pt>
                <c:pt idx="2732">
                  <c:v>41406.897222222222</c:v>
                </c:pt>
                <c:pt idx="2733">
                  <c:v>41406.897916666669</c:v>
                </c:pt>
                <c:pt idx="2734">
                  <c:v>41406.898611111108</c:v>
                </c:pt>
                <c:pt idx="2735">
                  <c:v>41406.899305555555</c:v>
                </c:pt>
                <c:pt idx="2736">
                  <c:v>41406.9</c:v>
                </c:pt>
                <c:pt idx="2737">
                  <c:v>41406.900694444441</c:v>
                </c:pt>
                <c:pt idx="2738">
                  <c:v>41406.901388888888</c:v>
                </c:pt>
                <c:pt idx="2739">
                  <c:v>41406.902083333334</c:v>
                </c:pt>
                <c:pt idx="2740">
                  <c:v>41406.902777777781</c:v>
                </c:pt>
                <c:pt idx="2741">
                  <c:v>41406.90347222222</c:v>
                </c:pt>
                <c:pt idx="2742">
                  <c:v>41406.904166666667</c:v>
                </c:pt>
                <c:pt idx="2743">
                  <c:v>41406.904861111114</c:v>
                </c:pt>
                <c:pt idx="2744">
                  <c:v>41406.905555555553</c:v>
                </c:pt>
                <c:pt idx="2745">
                  <c:v>41406.90625</c:v>
                </c:pt>
                <c:pt idx="2746">
                  <c:v>41406.906944444447</c:v>
                </c:pt>
                <c:pt idx="2747">
                  <c:v>41406.907638888886</c:v>
                </c:pt>
                <c:pt idx="2748">
                  <c:v>41406.908333333333</c:v>
                </c:pt>
                <c:pt idx="2749">
                  <c:v>41406.90902777778</c:v>
                </c:pt>
                <c:pt idx="2750">
                  <c:v>41406.909722222219</c:v>
                </c:pt>
                <c:pt idx="2751">
                  <c:v>41406.910416666666</c:v>
                </c:pt>
                <c:pt idx="2752">
                  <c:v>41406.911111111112</c:v>
                </c:pt>
                <c:pt idx="2753">
                  <c:v>41406.911805555559</c:v>
                </c:pt>
                <c:pt idx="2754">
                  <c:v>41406.912499999999</c:v>
                </c:pt>
                <c:pt idx="2755">
                  <c:v>41406.913194444445</c:v>
                </c:pt>
                <c:pt idx="2756">
                  <c:v>41406.913888888892</c:v>
                </c:pt>
                <c:pt idx="2757">
                  <c:v>41406.914583333331</c:v>
                </c:pt>
                <c:pt idx="2758">
                  <c:v>41406.915277777778</c:v>
                </c:pt>
                <c:pt idx="2759">
                  <c:v>41406.915972222225</c:v>
                </c:pt>
                <c:pt idx="2760">
                  <c:v>41406.916666666664</c:v>
                </c:pt>
                <c:pt idx="2761">
                  <c:v>41406.917361111111</c:v>
                </c:pt>
                <c:pt idx="2762">
                  <c:v>41406.918055555558</c:v>
                </c:pt>
                <c:pt idx="2763">
                  <c:v>41406.918749999997</c:v>
                </c:pt>
                <c:pt idx="2764">
                  <c:v>41406.919444444444</c:v>
                </c:pt>
                <c:pt idx="2765">
                  <c:v>41406.920138888891</c:v>
                </c:pt>
                <c:pt idx="2766">
                  <c:v>41406.92083333333</c:v>
                </c:pt>
                <c:pt idx="2767">
                  <c:v>41406.921527777777</c:v>
                </c:pt>
                <c:pt idx="2768">
                  <c:v>41406.922222222223</c:v>
                </c:pt>
                <c:pt idx="2769">
                  <c:v>41406.92291666667</c:v>
                </c:pt>
                <c:pt idx="2770">
                  <c:v>41406.923611111109</c:v>
                </c:pt>
                <c:pt idx="2771">
                  <c:v>41406.924305555556</c:v>
                </c:pt>
                <c:pt idx="2772">
                  <c:v>41406.925000000003</c:v>
                </c:pt>
                <c:pt idx="2773">
                  <c:v>41406.925694444442</c:v>
                </c:pt>
                <c:pt idx="2774">
                  <c:v>41406.926388888889</c:v>
                </c:pt>
                <c:pt idx="2775">
                  <c:v>41406.927083333336</c:v>
                </c:pt>
                <c:pt idx="2776">
                  <c:v>41406.927777777775</c:v>
                </c:pt>
                <c:pt idx="2777">
                  <c:v>41406.928472222222</c:v>
                </c:pt>
                <c:pt idx="2778">
                  <c:v>41406.929166666669</c:v>
                </c:pt>
                <c:pt idx="2779">
                  <c:v>41406.929861111108</c:v>
                </c:pt>
                <c:pt idx="2780">
                  <c:v>41406.930555555555</c:v>
                </c:pt>
                <c:pt idx="2781">
                  <c:v>41406.931250000001</c:v>
                </c:pt>
                <c:pt idx="2782">
                  <c:v>41406.931944444441</c:v>
                </c:pt>
                <c:pt idx="2783">
                  <c:v>41406.932638888888</c:v>
                </c:pt>
                <c:pt idx="2784">
                  <c:v>41406.933333333334</c:v>
                </c:pt>
                <c:pt idx="2785">
                  <c:v>41406.934027777781</c:v>
                </c:pt>
                <c:pt idx="2786">
                  <c:v>41406.93472222222</c:v>
                </c:pt>
                <c:pt idx="2787">
                  <c:v>41406.935416666667</c:v>
                </c:pt>
                <c:pt idx="2788">
                  <c:v>41406.936111111114</c:v>
                </c:pt>
                <c:pt idx="2789">
                  <c:v>41406.936805555553</c:v>
                </c:pt>
                <c:pt idx="2790">
                  <c:v>41406.9375</c:v>
                </c:pt>
                <c:pt idx="2791">
                  <c:v>41406.938194444447</c:v>
                </c:pt>
                <c:pt idx="2792">
                  <c:v>41406.938888888886</c:v>
                </c:pt>
                <c:pt idx="2793">
                  <c:v>41406.939583333333</c:v>
                </c:pt>
                <c:pt idx="2794">
                  <c:v>41406.94027777778</c:v>
                </c:pt>
                <c:pt idx="2795">
                  <c:v>41406.940972222219</c:v>
                </c:pt>
                <c:pt idx="2796">
                  <c:v>41406.941666666666</c:v>
                </c:pt>
                <c:pt idx="2797">
                  <c:v>41406.942361111112</c:v>
                </c:pt>
                <c:pt idx="2798">
                  <c:v>41406.943055555559</c:v>
                </c:pt>
                <c:pt idx="2799">
                  <c:v>41406.943749999999</c:v>
                </c:pt>
                <c:pt idx="2800">
                  <c:v>41406.944444444445</c:v>
                </c:pt>
                <c:pt idx="2801">
                  <c:v>41406.945138888892</c:v>
                </c:pt>
                <c:pt idx="2802">
                  <c:v>41406.945833333331</c:v>
                </c:pt>
                <c:pt idx="2803">
                  <c:v>41406.946527777778</c:v>
                </c:pt>
                <c:pt idx="2804">
                  <c:v>41406.947222222225</c:v>
                </c:pt>
                <c:pt idx="2805">
                  <c:v>41406.947916666664</c:v>
                </c:pt>
                <c:pt idx="2806">
                  <c:v>41406.948611111111</c:v>
                </c:pt>
                <c:pt idx="2807">
                  <c:v>41406.949305555558</c:v>
                </c:pt>
                <c:pt idx="2808">
                  <c:v>41406.949999999997</c:v>
                </c:pt>
                <c:pt idx="2809">
                  <c:v>41406.950694444444</c:v>
                </c:pt>
                <c:pt idx="2810">
                  <c:v>41406.951388888891</c:v>
                </c:pt>
                <c:pt idx="2811">
                  <c:v>41406.95208333333</c:v>
                </c:pt>
                <c:pt idx="2812">
                  <c:v>41406.952777777777</c:v>
                </c:pt>
                <c:pt idx="2813">
                  <c:v>41406.953472222223</c:v>
                </c:pt>
                <c:pt idx="2814">
                  <c:v>41406.95416666667</c:v>
                </c:pt>
                <c:pt idx="2815">
                  <c:v>41406.954861111109</c:v>
                </c:pt>
                <c:pt idx="2816">
                  <c:v>41406.955555555556</c:v>
                </c:pt>
                <c:pt idx="2817">
                  <c:v>41406.956250000003</c:v>
                </c:pt>
                <c:pt idx="2818">
                  <c:v>41406.956944444442</c:v>
                </c:pt>
                <c:pt idx="2819">
                  <c:v>41406.957638888889</c:v>
                </c:pt>
                <c:pt idx="2820">
                  <c:v>41406.958333333336</c:v>
                </c:pt>
                <c:pt idx="2821">
                  <c:v>41406.959027777775</c:v>
                </c:pt>
                <c:pt idx="2822">
                  <c:v>41406.959722222222</c:v>
                </c:pt>
                <c:pt idx="2823">
                  <c:v>41406.960416666669</c:v>
                </c:pt>
                <c:pt idx="2824">
                  <c:v>41406.961111111108</c:v>
                </c:pt>
                <c:pt idx="2825">
                  <c:v>41406.961805555555</c:v>
                </c:pt>
                <c:pt idx="2826">
                  <c:v>41406.962500000001</c:v>
                </c:pt>
                <c:pt idx="2827">
                  <c:v>41406.963194444441</c:v>
                </c:pt>
                <c:pt idx="2828">
                  <c:v>41406.963888888888</c:v>
                </c:pt>
                <c:pt idx="2829">
                  <c:v>41406.964583333334</c:v>
                </c:pt>
                <c:pt idx="2830">
                  <c:v>41406.965277777781</c:v>
                </c:pt>
                <c:pt idx="2831">
                  <c:v>41406.96597222222</c:v>
                </c:pt>
                <c:pt idx="2832">
                  <c:v>41406.966666666667</c:v>
                </c:pt>
                <c:pt idx="2833">
                  <c:v>41406.967361111114</c:v>
                </c:pt>
                <c:pt idx="2834">
                  <c:v>41406.968055555553</c:v>
                </c:pt>
                <c:pt idx="2835">
                  <c:v>41406.96875</c:v>
                </c:pt>
                <c:pt idx="2836">
                  <c:v>41406.969444444447</c:v>
                </c:pt>
                <c:pt idx="2837">
                  <c:v>41406.970138888886</c:v>
                </c:pt>
                <c:pt idx="2838">
                  <c:v>41406.970833333333</c:v>
                </c:pt>
                <c:pt idx="2839">
                  <c:v>41406.97152777778</c:v>
                </c:pt>
                <c:pt idx="2840">
                  <c:v>41406.972222222219</c:v>
                </c:pt>
                <c:pt idx="2841">
                  <c:v>41406.972916666666</c:v>
                </c:pt>
                <c:pt idx="2842">
                  <c:v>41406.973611111112</c:v>
                </c:pt>
                <c:pt idx="2843">
                  <c:v>41406.974305555559</c:v>
                </c:pt>
                <c:pt idx="2844">
                  <c:v>41406.974999999999</c:v>
                </c:pt>
                <c:pt idx="2845">
                  <c:v>41406.975694444445</c:v>
                </c:pt>
                <c:pt idx="2846">
                  <c:v>41406.976388888892</c:v>
                </c:pt>
                <c:pt idx="2847">
                  <c:v>41406.977083333331</c:v>
                </c:pt>
                <c:pt idx="2848">
                  <c:v>41406.977777777778</c:v>
                </c:pt>
                <c:pt idx="2849">
                  <c:v>41406.978472222225</c:v>
                </c:pt>
                <c:pt idx="2850">
                  <c:v>41406.979166666664</c:v>
                </c:pt>
                <c:pt idx="2851">
                  <c:v>41406.979861111111</c:v>
                </c:pt>
                <c:pt idx="2852">
                  <c:v>41406.980555555558</c:v>
                </c:pt>
                <c:pt idx="2853">
                  <c:v>41406.981249999997</c:v>
                </c:pt>
                <c:pt idx="2854">
                  <c:v>41406.981944444444</c:v>
                </c:pt>
                <c:pt idx="2855">
                  <c:v>41406.982638888891</c:v>
                </c:pt>
                <c:pt idx="2856">
                  <c:v>41406.98333333333</c:v>
                </c:pt>
                <c:pt idx="2857">
                  <c:v>41406.984027777777</c:v>
                </c:pt>
                <c:pt idx="2858">
                  <c:v>41406.984722222223</c:v>
                </c:pt>
                <c:pt idx="2859">
                  <c:v>41406.98541666667</c:v>
                </c:pt>
                <c:pt idx="2860">
                  <c:v>41406.986111111109</c:v>
                </c:pt>
                <c:pt idx="2861">
                  <c:v>41406.986805555556</c:v>
                </c:pt>
                <c:pt idx="2862">
                  <c:v>41406.987500000003</c:v>
                </c:pt>
                <c:pt idx="2863">
                  <c:v>41406.988194444442</c:v>
                </c:pt>
                <c:pt idx="2864">
                  <c:v>41406.988888888889</c:v>
                </c:pt>
                <c:pt idx="2865">
                  <c:v>41406.989583333336</c:v>
                </c:pt>
                <c:pt idx="2866">
                  <c:v>41406.990277777775</c:v>
                </c:pt>
                <c:pt idx="2867">
                  <c:v>41406.990972222222</c:v>
                </c:pt>
                <c:pt idx="2868">
                  <c:v>41406.991666666669</c:v>
                </c:pt>
                <c:pt idx="2869">
                  <c:v>41406.992361111108</c:v>
                </c:pt>
                <c:pt idx="2870">
                  <c:v>41406.993055555555</c:v>
                </c:pt>
                <c:pt idx="2871">
                  <c:v>41406.993750000001</c:v>
                </c:pt>
                <c:pt idx="2872">
                  <c:v>41406.994444444441</c:v>
                </c:pt>
                <c:pt idx="2873">
                  <c:v>41406.995138888888</c:v>
                </c:pt>
                <c:pt idx="2874">
                  <c:v>41406.995833333334</c:v>
                </c:pt>
                <c:pt idx="2875">
                  <c:v>41406.996527777781</c:v>
                </c:pt>
                <c:pt idx="2876">
                  <c:v>41406.99722222222</c:v>
                </c:pt>
                <c:pt idx="2877">
                  <c:v>41406.997916666667</c:v>
                </c:pt>
                <c:pt idx="2878">
                  <c:v>41406.998611111114</c:v>
                </c:pt>
                <c:pt idx="2879">
                  <c:v>41406.999305555553</c:v>
                </c:pt>
                <c:pt idx="2880">
                  <c:v>41407</c:v>
                </c:pt>
                <c:pt idx="2881">
                  <c:v>41407.000694444447</c:v>
                </c:pt>
                <c:pt idx="2882">
                  <c:v>41407.001388888886</c:v>
                </c:pt>
                <c:pt idx="2883">
                  <c:v>41407.002083333333</c:v>
                </c:pt>
                <c:pt idx="2884">
                  <c:v>41407.00277777778</c:v>
                </c:pt>
                <c:pt idx="2885">
                  <c:v>41407.003472222219</c:v>
                </c:pt>
                <c:pt idx="2886">
                  <c:v>41407.004166666666</c:v>
                </c:pt>
                <c:pt idx="2887">
                  <c:v>41407.004861111112</c:v>
                </c:pt>
                <c:pt idx="2888">
                  <c:v>41407.005555555559</c:v>
                </c:pt>
                <c:pt idx="2889">
                  <c:v>41407.006249999999</c:v>
                </c:pt>
                <c:pt idx="2890">
                  <c:v>41407.006944444445</c:v>
                </c:pt>
                <c:pt idx="2891">
                  <c:v>41407.007638888892</c:v>
                </c:pt>
                <c:pt idx="2892">
                  <c:v>41407.008333333331</c:v>
                </c:pt>
                <c:pt idx="2893">
                  <c:v>41407.009027777778</c:v>
                </c:pt>
                <c:pt idx="2894">
                  <c:v>41407.009722222225</c:v>
                </c:pt>
                <c:pt idx="2895">
                  <c:v>41407.010416666664</c:v>
                </c:pt>
                <c:pt idx="2896">
                  <c:v>41407.011111111111</c:v>
                </c:pt>
                <c:pt idx="2897">
                  <c:v>41407.011805555558</c:v>
                </c:pt>
                <c:pt idx="2898">
                  <c:v>41407.012499999997</c:v>
                </c:pt>
                <c:pt idx="2899">
                  <c:v>41407.013194444444</c:v>
                </c:pt>
                <c:pt idx="2900">
                  <c:v>41407.013888888891</c:v>
                </c:pt>
                <c:pt idx="2901">
                  <c:v>41407.01458333333</c:v>
                </c:pt>
                <c:pt idx="2902">
                  <c:v>41407.015277777777</c:v>
                </c:pt>
                <c:pt idx="2903">
                  <c:v>41407.015972222223</c:v>
                </c:pt>
                <c:pt idx="2904">
                  <c:v>41407.01666666667</c:v>
                </c:pt>
                <c:pt idx="2905">
                  <c:v>41407.017361111109</c:v>
                </c:pt>
                <c:pt idx="2906">
                  <c:v>41407.018055555556</c:v>
                </c:pt>
                <c:pt idx="2907">
                  <c:v>41407.018750000003</c:v>
                </c:pt>
                <c:pt idx="2908">
                  <c:v>41407.019444444442</c:v>
                </c:pt>
                <c:pt idx="2909">
                  <c:v>41407.020138888889</c:v>
                </c:pt>
                <c:pt idx="2910">
                  <c:v>41407.020833333336</c:v>
                </c:pt>
                <c:pt idx="2911">
                  <c:v>41407.021527777775</c:v>
                </c:pt>
                <c:pt idx="2912">
                  <c:v>41407.022222222222</c:v>
                </c:pt>
                <c:pt idx="2913">
                  <c:v>41407.022916666669</c:v>
                </c:pt>
                <c:pt idx="2914">
                  <c:v>41407.023611111108</c:v>
                </c:pt>
                <c:pt idx="2915">
                  <c:v>41407.024305555555</c:v>
                </c:pt>
                <c:pt idx="2916">
                  <c:v>41407.025000000001</c:v>
                </c:pt>
                <c:pt idx="2917">
                  <c:v>41407.025694444441</c:v>
                </c:pt>
                <c:pt idx="2918">
                  <c:v>41407.026388888888</c:v>
                </c:pt>
                <c:pt idx="2919">
                  <c:v>41407.027083333334</c:v>
                </c:pt>
                <c:pt idx="2920">
                  <c:v>41407.027777777781</c:v>
                </c:pt>
                <c:pt idx="2921">
                  <c:v>41407.02847222222</c:v>
                </c:pt>
                <c:pt idx="2922">
                  <c:v>41407.029166666667</c:v>
                </c:pt>
                <c:pt idx="2923">
                  <c:v>41407.029861111114</c:v>
                </c:pt>
                <c:pt idx="2924">
                  <c:v>41407.030555555553</c:v>
                </c:pt>
                <c:pt idx="2925">
                  <c:v>41407.03125</c:v>
                </c:pt>
                <c:pt idx="2926">
                  <c:v>41407.031944444447</c:v>
                </c:pt>
                <c:pt idx="2927">
                  <c:v>41407.032638888886</c:v>
                </c:pt>
                <c:pt idx="2928">
                  <c:v>41407.033333333333</c:v>
                </c:pt>
                <c:pt idx="2929">
                  <c:v>41407.03402777778</c:v>
                </c:pt>
                <c:pt idx="2930">
                  <c:v>41407.034722222219</c:v>
                </c:pt>
                <c:pt idx="2931">
                  <c:v>41407.035416666666</c:v>
                </c:pt>
                <c:pt idx="2932">
                  <c:v>41407.036111111112</c:v>
                </c:pt>
                <c:pt idx="2933">
                  <c:v>41407.036805555559</c:v>
                </c:pt>
                <c:pt idx="2934">
                  <c:v>41407.037499999999</c:v>
                </c:pt>
                <c:pt idx="2935">
                  <c:v>41407.038194444445</c:v>
                </c:pt>
                <c:pt idx="2936">
                  <c:v>41407.038888888892</c:v>
                </c:pt>
                <c:pt idx="2937">
                  <c:v>41407.039583333331</c:v>
                </c:pt>
                <c:pt idx="2938">
                  <c:v>41407.040277777778</c:v>
                </c:pt>
                <c:pt idx="2939">
                  <c:v>41407.040972222225</c:v>
                </c:pt>
                <c:pt idx="2940">
                  <c:v>41407.041666666664</c:v>
                </c:pt>
                <c:pt idx="2941">
                  <c:v>41407.042361111111</c:v>
                </c:pt>
                <c:pt idx="2942">
                  <c:v>41407.043055555558</c:v>
                </c:pt>
                <c:pt idx="2943">
                  <c:v>41407.043749999997</c:v>
                </c:pt>
                <c:pt idx="2944">
                  <c:v>41407.044444444444</c:v>
                </c:pt>
                <c:pt idx="2945">
                  <c:v>41407.045138888891</c:v>
                </c:pt>
                <c:pt idx="2946">
                  <c:v>41407.04583333333</c:v>
                </c:pt>
                <c:pt idx="2947">
                  <c:v>41407.046527777777</c:v>
                </c:pt>
                <c:pt idx="2948">
                  <c:v>41407.047222222223</c:v>
                </c:pt>
                <c:pt idx="2949">
                  <c:v>41407.04791666667</c:v>
                </c:pt>
                <c:pt idx="2950">
                  <c:v>41407.048611111109</c:v>
                </c:pt>
                <c:pt idx="2951">
                  <c:v>41407.049305555556</c:v>
                </c:pt>
                <c:pt idx="2952">
                  <c:v>41407.050000000003</c:v>
                </c:pt>
                <c:pt idx="2953">
                  <c:v>41407.050694444442</c:v>
                </c:pt>
                <c:pt idx="2954">
                  <c:v>41407.051388888889</c:v>
                </c:pt>
                <c:pt idx="2955">
                  <c:v>41407.052083333336</c:v>
                </c:pt>
                <c:pt idx="2956">
                  <c:v>41407.052777777775</c:v>
                </c:pt>
                <c:pt idx="2957">
                  <c:v>41407.053472222222</c:v>
                </c:pt>
                <c:pt idx="2958">
                  <c:v>41407.054166666669</c:v>
                </c:pt>
                <c:pt idx="2959">
                  <c:v>41407.054861111108</c:v>
                </c:pt>
                <c:pt idx="2960">
                  <c:v>41407.055555555555</c:v>
                </c:pt>
                <c:pt idx="2961">
                  <c:v>41407.056250000001</c:v>
                </c:pt>
                <c:pt idx="2962">
                  <c:v>41407.056944444441</c:v>
                </c:pt>
                <c:pt idx="2963">
                  <c:v>41407.057638888888</c:v>
                </c:pt>
                <c:pt idx="2964">
                  <c:v>41407.058333333334</c:v>
                </c:pt>
                <c:pt idx="2965">
                  <c:v>41407.059027777781</c:v>
                </c:pt>
                <c:pt idx="2966">
                  <c:v>41407.05972222222</c:v>
                </c:pt>
                <c:pt idx="2967">
                  <c:v>41407.060416666667</c:v>
                </c:pt>
                <c:pt idx="2968">
                  <c:v>41407.061111111114</c:v>
                </c:pt>
                <c:pt idx="2969">
                  <c:v>41407.061805555553</c:v>
                </c:pt>
                <c:pt idx="2970">
                  <c:v>41407.0625</c:v>
                </c:pt>
                <c:pt idx="2971">
                  <c:v>41407.063194444447</c:v>
                </c:pt>
                <c:pt idx="2972">
                  <c:v>41407.063888888886</c:v>
                </c:pt>
                <c:pt idx="2973">
                  <c:v>41407.064583333333</c:v>
                </c:pt>
                <c:pt idx="2974">
                  <c:v>41407.06527777778</c:v>
                </c:pt>
                <c:pt idx="2975">
                  <c:v>41407.065972222219</c:v>
                </c:pt>
                <c:pt idx="2976">
                  <c:v>41407.066666666666</c:v>
                </c:pt>
                <c:pt idx="2977">
                  <c:v>41407.067361111112</c:v>
                </c:pt>
                <c:pt idx="2978">
                  <c:v>41407.068055555559</c:v>
                </c:pt>
                <c:pt idx="2979">
                  <c:v>41407.068749999999</c:v>
                </c:pt>
                <c:pt idx="2980">
                  <c:v>41407.069444444445</c:v>
                </c:pt>
                <c:pt idx="2981">
                  <c:v>41407.070138888892</c:v>
                </c:pt>
                <c:pt idx="2982">
                  <c:v>41407.070833333331</c:v>
                </c:pt>
                <c:pt idx="2983">
                  <c:v>41407.071527777778</c:v>
                </c:pt>
                <c:pt idx="2984">
                  <c:v>41407.072222222225</c:v>
                </c:pt>
                <c:pt idx="2985">
                  <c:v>41407.072916666664</c:v>
                </c:pt>
                <c:pt idx="2986">
                  <c:v>41407.073611111111</c:v>
                </c:pt>
                <c:pt idx="2987">
                  <c:v>41407.074305555558</c:v>
                </c:pt>
                <c:pt idx="2988">
                  <c:v>41407.074999999997</c:v>
                </c:pt>
                <c:pt idx="2989">
                  <c:v>41407.075694444444</c:v>
                </c:pt>
                <c:pt idx="2990">
                  <c:v>41407.076388888891</c:v>
                </c:pt>
                <c:pt idx="2991">
                  <c:v>41407.07708333333</c:v>
                </c:pt>
                <c:pt idx="2992">
                  <c:v>41407.077777777777</c:v>
                </c:pt>
                <c:pt idx="2993">
                  <c:v>41407.078472222223</c:v>
                </c:pt>
                <c:pt idx="2994">
                  <c:v>41407.07916666667</c:v>
                </c:pt>
                <c:pt idx="2995">
                  <c:v>41407.079861111109</c:v>
                </c:pt>
                <c:pt idx="2996">
                  <c:v>41407.080555555556</c:v>
                </c:pt>
                <c:pt idx="2997">
                  <c:v>41407.081250000003</c:v>
                </c:pt>
                <c:pt idx="2998">
                  <c:v>41407.081944444442</c:v>
                </c:pt>
                <c:pt idx="2999">
                  <c:v>41407.082638888889</c:v>
                </c:pt>
                <c:pt idx="3000">
                  <c:v>41407.083333333336</c:v>
                </c:pt>
                <c:pt idx="3001">
                  <c:v>41407.084027777775</c:v>
                </c:pt>
                <c:pt idx="3002">
                  <c:v>41407.084722222222</c:v>
                </c:pt>
                <c:pt idx="3003">
                  <c:v>41407.085416666669</c:v>
                </c:pt>
                <c:pt idx="3004">
                  <c:v>41407.086111111108</c:v>
                </c:pt>
                <c:pt idx="3005">
                  <c:v>41407.086805555555</c:v>
                </c:pt>
                <c:pt idx="3006">
                  <c:v>41407.087500000001</c:v>
                </c:pt>
                <c:pt idx="3007">
                  <c:v>41407.088194444441</c:v>
                </c:pt>
                <c:pt idx="3008">
                  <c:v>41407.088888888888</c:v>
                </c:pt>
                <c:pt idx="3009">
                  <c:v>41407.089583333334</c:v>
                </c:pt>
                <c:pt idx="3010">
                  <c:v>41407.090277777781</c:v>
                </c:pt>
                <c:pt idx="3011">
                  <c:v>41407.09097222222</c:v>
                </c:pt>
                <c:pt idx="3012">
                  <c:v>41407.091666666667</c:v>
                </c:pt>
                <c:pt idx="3013">
                  <c:v>41407.092361111114</c:v>
                </c:pt>
                <c:pt idx="3014">
                  <c:v>41407.093055555553</c:v>
                </c:pt>
                <c:pt idx="3015">
                  <c:v>41407.09375</c:v>
                </c:pt>
                <c:pt idx="3016">
                  <c:v>41407.094444444447</c:v>
                </c:pt>
                <c:pt idx="3017">
                  <c:v>41407.095138888886</c:v>
                </c:pt>
                <c:pt idx="3018">
                  <c:v>41407.095833333333</c:v>
                </c:pt>
                <c:pt idx="3019">
                  <c:v>41407.09652777778</c:v>
                </c:pt>
                <c:pt idx="3020">
                  <c:v>41407.097222222219</c:v>
                </c:pt>
                <c:pt idx="3021">
                  <c:v>41407.097916666666</c:v>
                </c:pt>
                <c:pt idx="3022">
                  <c:v>41407.098611111112</c:v>
                </c:pt>
                <c:pt idx="3023">
                  <c:v>41407.099305555559</c:v>
                </c:pt>
                <c:pt idx="3024">
                  <c:v>41407.1</c:v>
                </c:pt>
                <c:pt idx="3025">
                  <c:v>41407.100694444445</c:v>
                </c:pt>
                <c:pt idx="3026">
                  <c:v>41407.101388888892</c:v>
                </c:pt>
                <c:pt idx="3027">
                  <c:v>41407.102083333331</c:v>
                </c:pt>
                <c:pt idx="3028">
                  <c:v>41407.102777777778</c:v>
                </c:pt>
                <c:pt idx="3029">
                  <c:v>41407.103472222225</c:v>
                </c:pt>
                <c:pt idx="3030">
                  <c:v>41407.104166666664</c:v>
                </c:pt>
                <c:pt idx="3031">
                  <c:v>41407.104861111111</c:v>
                </c:pt>
                <c:pt idx="3032">
                  <c:v>41407.105555555558</c:v>
                </c:pt>
                <c:pt idx="3033">
                  <c:v>41407.106249999997</c:v>
                </c:pt>
                <c:pt idx="3034">
                  <c:v>41407.106944444444</c:v>
                </c:pt>
                <c:pt idx="3035">
                  <c:v>41407.107638888891</c:v>
                </c:pt>
                <c:pt idx="3036">
                  <c:v>41407.10833333333</c:v>
                </c:pt>
                <c:pt idx="3037">
                  <c:v>41407.109027777777</c:v>
                </c:pt>
                <c:pt idx="3038">
                  <c:v>41407.109722222223</c:v>
                </c:pt>
                <c:pt idx="3039">
                  <c:v>41407.11041666667</c:v>
                </c:pt>
                <c:pt idx="3040">
                  <c:v>41407.111111111109</c:v>
                </c:pt>
                <c:pt idx="3041">
                  <c:v>41407.111805555556</c:v>
                </c:pt>
                <c:pt idx="3042">
                  <c:v>41407.112500000003</c:v>
                </c:pt>
                <c:pt idx="3043">
                  <c:v>41407.113194444442</c:v>
                </c:pt>
                <c:pt idx="3044">
                  <c:v>41407.113888888889</c:v>
                </c:pt>
                <c:pt idx="3045">
                  <c:v>41407.114583333336</c:v>
                </c:pt>
                <c:pt idx="3046">
                  <c:v>41407.115277777775</c:v>
                </c:pt>
                <c:pt idx="3047">
                  <c:v>41407.115972222222</c:v>
                </c:pt>
                <c:pt idx="3048">
                  <c:v>41407.116666666669</c:v>
                </c:pt>
                <c:pt idx="3049">
                  <c:v>41407.117361111108</c:v>
                </c:pt>
                <c:pt idx="3050">
                  <c:v>41407.118055555555</c:v>
                </c:pt>
                <c:pt idx="3051">
                  <c:v>41407.118750000001</c:v>
                </c:pt>
                <c:pt idx="3052">
                  <c:v>41407.119444444441</c:v>
                </c:pt>
                <c:pt idx="3053">
                  <c:v>41407.120138888888</c:v>
                </c:pt>
                <c:pt idx="3054">
                  <c:v>41407.120833333334</c:v>
                </c:pt>
                <c:pt idx="3055">
                  <c:v>41407.121527777781</c:v>
                </c:pt>
                <c:pt idx="3056">
                  <c:v>41407.12222222222</c:v>
                </c:pt>
                <c:pt idx="3057">
                  <c:v>41407.122916666667</c:v>
                </c:pt>
                <c:pt idx="3058">
                  <c:v>41407.123611111114</c:v>
                </c:pt>
                <c:pt idx="3059">
                  <c:v>41407.124305555553</c:v>
                </c:pt>
                <c:pt idx="3060">
                  <c:v>41407.125</c:v>
                </c:pt>
                <c:pt idx="3061">
                  <c:v>41407.125694444447</c:v>
                </c:pt>
                <c:pt idx="3062">
                  <c:v>41407.126388888886</c:v>
                </c:pt>
                <c:pt idx="3063">
                  <c:v>41407.127083333333</c:v>
                </c:pt>
                <c:pt idx="3064">
                  <c:v>41407.12777777778</c:v>
                </c:pt>
                <c:pt idx="3065">
                  <c:v>41407.128472222219</c:v>
                </c:pt>
                <c:pt idx="3066">
                  <c:v>41407.129166666666</c:v>
                </c:pt>
                <c:pt idx="3067">
                  <c:v>41407.129861111112</c:v>
                </c:pt>
                <c:pt idx="3068">
                  <c:v>41407.130555555559</c:v>
                </c:pt>
                <c:pt idx="3069">
                  <c:v>41407.131249999999</c:v>
                </c:pt>
                <c:pt idx="3070">
                  <c:v>41407.131944444445</c:v>
                </c:pt>
                <c:pt idx="3071">
                  <c:v>41407.132638888892</c:v>
                </c:pt>
                <c:pt idx="3072">
                  <c:v>41407.133333333331</c:v>
                </c:pt>
                <c:pt idx="3073">
                  <c:v>41407.134027777778</c:v>
                </c:pt>
                <c:pt idx="3074">
                  <c:v>41407.134722222225</c:v>
                </c:pt>
                <c:pt idx="3075">
                  <c:v>41407.135416666664</c:v>
                </c:pt>
                <c:pt idx="3076">
                  <c:v>41407.136111111111</c:v>
                </c:pt>
                <c:pt idx="3077">
                  <c:v>41407.136805555558</c:v>
                </c:pt>
                <c:pt idx="3078">
                  <c:v>41407.137499999997</c:v>
                </c:pt>
                <c:pt idx="3079">
                  <c:v>41407.138194444444</c:v>
                </c:pt>
                <c:pt idx="3080">
                  <c:v>41407.138888888891</c:v>
                </c:pt>
                <c:pt idx="3081">
                  <c:v>41407.13958333333</c:v>
                </c:pt>
                <c:pt idx="3082">
                  <c:v>41407.140277777777</c:v>
                </c:pt>
                <c:pt idx="3083">
                  <c:v>41407.140972222223</c:v>
                </c:pt>
                <c:pt idx="3084">
                  <c:v>41407.14166666667</c:v>
                </c:pt>
                <c:pt idx="3085">
                  <c:v>41407.142361111109</c:v>
                </c:pt>
                <c:pt idx="3086">
                  <c:v>41407.143055555556</c:v>
                </c:pt>
                <c:pt idx="3087">
                  <c:v>41407.143750000003</c:v>
                </c:pt>
                <c:pt idx="3088">
                  <c:v>41407.144444444442</c:v>
                </c:pt>
                <c:pt idx="3089">
                  <c:v>41407.145138888889</c:v>
                </c:pt>
                <c:pt idx="3090">
                  <c:v>41407.145833333336</c:v>
                </c:pt>
                <c:pt idx="3091">
                  <c:v>41407.146527777775</c:v>
                </c:pt>
                <c:pt idx="3092">
                  <c:v>41407.147222222222</c:v>
                </c:pt>
                <c:pt idx="3093">
                  <c:v>41407.147916666669</c:v>
                </c:pt>
                <c:pt idx="3094">
                  <c:v>41407.148611111108</c:v>
                </c:pt>
                <c:pt idx="3095">
                  <c:v>41407.149305555555</c:v>
                </c:pt>
                <c:pt idx="3096">
                  <c:v>41407.15</c:v>
                </c:pt>
                <c:pt idx="3097">
                  <c:v>41407.150694444441</c:v>
                </c:pt>
                <c:pt idx="3098">
                  <c:v>41407.151388888888</c:v>
                </c:pt>
                <c:pt idx="3099">
                  <c:v>41407.152083333334</c:v>
                </c:pt>
                <c:pt idx="3100">
                  <c:v>41407.152777777781</c:v>
                </c:pt>
                <c:pt idx="3101">
                  <c:v>41407.15347222222</c:v>
                </c:pt>
                <c:pt idx="3102">
                  <c:v>41407.154166666667</c:v>
                </c:pt>
                <c:pt idx="3103">
                  <c:v>41407.154861111114</c:v>
                </c:pt>
                <c:pt idx="3104">
                  <c:v>41407.155555555553</c:v>
                </c:pt>
                <c:pt idx="3105">
                  <c:v>41407.15625</c:v>
                </c:pt>
                <c:pt idx="3106">
                  <c:v>41407.156944444447</c:v>
                </c:pt>
                <c:pt idx="3107">
                  <c:v>41407.157638888886</c:v>
                </c:pt>
                <c:pt idx="3108">
                  <c:v>41407.158333333333</c:v>
                </c:pt>
                <c:pt idx="3109">
                  <c:v>41407.15902777778</c:v>
                </c:pt>
                <c:pt idx="3110">
                  <c:v>41407.159722222219</c:v>
                </c:pt>
                <c:pt idx="3111">
                  <c:v>41407.160416666666</c:v>
                </c:pt>
                <c:pt idx="3112">
                  <c:v>41407.161111111112</c:v>
                </c:pt>
                <c:pt idx="3113">
                  <c:v>41407.161805555559</c:v>
                </c:pt>
                <c:pt idx="3114">
                  <c:v>41407.162499999999</c:v>
                </c:pt>
                <c:pt idx="3115">
                  <c:v>41407.163194444445</c:v>
                </c:pt>
                <c:pt idx="3116">
                  <c:v>41407.163888888892</c:v>
                </c:pt>
                <c:pt idx="3117">
                  <c:v>41407.164583333331</c:v>
                </c:pt>
                <c:pt idx="3118">
                  <c:v>41407.165277777778</c:v>
                </c:pt>
                <c:pt idx="3119">
                  <c:v>41407.165972222225</c:v>
                </c:pt>
                <c:pt idx="3120">
                  <c:v>41407.166666666664</c:v>
                </c:pt>
                <c:pt idx="3121">
                  <c:v>41407.167361111111</c:v>
                </c:pt>
                <c:pt idx="3122">
                  <c:v>41407.168055555558</c:v>
                </c:pt>
                <c:pt idx="3123">
                  <c:v>41407.168749999997</c:v>
                </c:pt>
                <c:pt idx="3124">
                  <c:v>41407.169444444444</c:v>
                </c:pt>
                <c:pt idx="3125">
                  <c:v>41407.170138888891</c:v>
                </c:pt>
                <c:pt idx="3126">
                  <c:v>41407.17083333333</c:v>
                </c:pt>
                <c:pt idx="3127">
                  <c:v>41407.171527777777</c:v>
                </c:pt>
                <c:pt idx="3128">
                  <c:v>41407.172222222223</c:v>
                </c:pt>
                <c:pt idx="3129">
                  <c:v>41407.17291666667</c:v>
                </c:pt>
                <c:pt idx="3130">
                  <c:v>41407.173611111109</c:v>
                </c:pt>
                <c:pt idx="3131">
                  <c:v>41407.174305555556</c:v>
                </c:pt>
                <c:pt idx="3132">
                  <c:v>41407.175000000003</c:v>
                </c:pt>
                <c:pt idx="3133">
                  <c:v>41407.175694444442</c:v>
                </c:pt>
                <c:pt idx="3134">
                  <c:v>41407.176388888889</c:v>
                </c:pt>
                <c:pt idx="3135">
                  <c:v>41407.177083333336</c:v>
                </c:pt>
                <c:pt idx="3136">
                  <c:v>41407.177777777775</c:v>
                </c:pt>
                <c:pt idx="3137">
                  <c:v>41407.178472222222</c:v>
                </c:pt>
                <c:pt idx="3138">
                  <c:v>41407.179166666669</c:v>
                </c:pt>
                <c:pt idx="3139">
                  <c:v>41407.179861111108</c:v>
                </c:pt>
                <c:pt idx="3140">
                  <c:v>41407.180555555555</c:v>
                </c:pt>
                <c:pt idx="3141">
                  <c:v>41407.181250000001</c:v>
                </c:pt>
                <c:pt idx="3142">
                  <c:v>41407.181944444441</c:v>
                </c:pt>
                <c:pt idx="3143">
                  <c:v>41407.182638888888</c:v>
                </c:pt>
                <c:pt idx="3144">
                  <c:v>41407.183333333334</c:v>
                </c:pt>
                <c:pt idx="3145">
                  <c:v>41407.184027777781</c:v>
                </c:pt>
                <c:pt idx="3146">
                  <c:v>41407.18472222222</c:v>
                </c:pt>
                <c:pt idx="3147">
                  <c:v>41407.185416666667</c:v>
                </c:pt>
                <c:pt idx="3148">
                  <c:v>41407.186111111114</c:v>
                </c:pt>
                <c:pt idx="3149">
                  <c:v>41407.186805555553</c:v>
                </c:pt>
                <c:pt idx="3150">
                  <c:v>41407.1875</c:v>
                </c:pt>
                <c:pt idx="3151">
                  <c:v>41407.188194444447</c:v>
                </c:pt>
                <c:pt idx="3152">
                  <c:v>41407.188888888886</c:v>
                </c:pt>
                <c:pt idx="3153">
                  <c:v>41407.189583333333</c:v>
                </c:pt>
                <c:pt idx="3154">
                  <c:v>41407.19027777778</c:v>
                </c:pt>
                <c:pt idx="3155">
                  <c:v>41407.190972222219</c:v>
                </c:pt>
                <c:pt idx="3156">
                  <c:v>41407.191666666666</c:v>
                </c:pt>
                <c:pt idx="3157">
                  <c:v>41407.192361111112</c:v>
                </c:pt>
                <c:pt idx="3158">
                  <c:v>41407.193055555559</c:v>
                </c:pt>
                <c:pt idx="3159">
                  <c:v>41407.193749999999</c:v>
                </c:pt>
                <c:pt idx="3160">
                  <c:v>41407.194444444445</c:v>
                </c:pt>
                <c:pt idx="3161">
                  <c:v>41407.195138888892</c:v>
                </c:pt>
                <c:pt idx="3162">
                  <c:v>41407.195833333331</c:v>
                </c:pt>
                <c:pt idx="3163">
                  <c:v>41407.196527777778</c:v>
                </c:pt>
                <c:pt idx="3164">
                  <c:v>41407.197222222225</c:v>
                </c:pt>
                <c:pt idx="3165">
                  <c:v>41407.197916666664</c:v>
                </c:pt>
                <c:pt idx="3166">
                  <c:v>41407.198611111111</c:v>
                </c:pt>
                <c:pt idx="3167">
                  <c:v>41407.199305555558</c:v>
                </c:pt>
                <c:pt idx="3168">
                  <c:v>41407.199999999997</c:v>
                </c:pt>
                <c:pt idx="3169">
                  <c:v>41407.200694444444</c:v>
                </c:pt>
                <c:pt idx="3170">
                  <c:v>41407.201388888891</c:v>
                </c:pt>
                <c:pt idx="3171">
                  <c:v>41407.20208333333</c:v>
                </c:pt>
                <c:pt idx="3172">
                  <c:v>41407.202777777777</c:v>
                </c:pt>
                <c:pt idx="3173">
                  <c:v>41407.203472222223</c:v>
                </c:pt>
                <c:pt idx="3174">
                  <c:v>41407.20416666667</c:v>
                </c:pt>
                <c:pt idx="3175">
                  <c:v>41407.204861111109</c:v>
                </c:pt>
                <c:pt idx="3176">
                  <c:v>41407.205555555556</c:v>
                </c:pt>
                <c:pt idx="3177">
                  <c:v>41407.206250000003</c:v>
                </c:pt>
                <c:pt idx="3178">
                  <c:v>41407.206944444442</c:v>
                </c:pt>
                <c:pt idx="3179">
                  <c:v>41407.207638888889</c:v>
                </c:pt>
                <c:pt idx="3180">
                  <c:v>41407.208333333336</c:v>
                </c:pt>
                <c:pt idx="3181">
                  <c:v>41407.209027777775</c:v>
                </c:pt>
                <c:pt idx="3182">
                  <c:v>41407.209722222222</c:v>
                </c:pt>
                <c:pt idx="3183">
                  <c:v>41407.210416666669</c:v>
                </c:pt>
                <c:pt idx="3184">
                  <c:v>41407.211111111108</c:v>
                </c:pt>
                <c:pt idx="3185">
                  <c:v>41407.211805555555</c:v>
                </c:pt>
                <c:pt idx="3186">
                  <c:v>41407.212500000001</c:v>
                </c:pt>
                <c:pt idx="3187">
                  <c:v>41407.213194444441</c:v>
                </c:pt>
                <c:pt idx="3188">
                  <c:v>41407.213888888888</c:v>
                </c:pt>
                <c:pt idx="3189">
                  <c:v>41407.214583333334</c:v>
                </c:pt>
                <c:pt idx="3190">
                  <c:v>41407.215277777781</c:v>
                </c:pt>
                <c:pt idx="3191">
                  <c:v>41407.21597222222</c:v>
                </c:pt>
                <c:pt idx="3192">
                  <c:v>41407.216666666667</c:v>
                </c:pt>
                <c:pt idx="3193">
                  <c:v>41407.217361111114</c:v>
                </c:pt>
                <c:pt idx="3194">
                  <c:v>41407.218055555553</c:v>
                </c:pt>
                <c:pt idx="3195">
                  <c:v>41407.21875</c:v>
                </c:pt>
                <c:pt idx="3196">
                  <c:v>41407.219444444447</c:v>
                </c:pt>
                <c:pt idx="3197">
                  <c:v>41407.220138888886</c:v>
                </c:pt>
                <c:pt idx="3198">
                  <c:v>41407.220833333333</c:v>
                </c:pt>
                <c:pt idx="3199">
                  <c:v>41407.22152777778</c:v>
                </c:pt>
                <c:pt idx="3200">
                  <c:v>41407.222222222219</c:v>
                </c:pt>
                <c:pt idx="3201">
                  <c:v>41407.222916666666</c:v>
                </c:pt>
                <c:pt idx="3202">
                  <c:v>41407.223611111112</c:v>
                </c:pt>
                <c:pt idx="3203">
                  <c:v>41407.224305555559</c:v>
                </c:pt>
                <c:pt idx="3204">
                  <c:v>41407.224999999999</c:v>
                </c:pt>
                <c:pt idx="3205">
                  <c:v>41407.225694444445</c:v>
                </c:pt>
                <c:pt idx="3206">
                  <c:v>41407.226388888892</c:v>
                </c:pt>
                <c:pt idx="3207">
                  <c:v>41407.227083333331</c:v>
                </c:pt>
                <c:pt idx="3208">
                  <c:v>41407.227777777778</c:v>
                </c:pt>
                <c:pt idx="3209">
                  <c:v>41407.228472222225</c:v>
                </c:pt>
                <c:pt idx="3210">
                  <c:v>41407.229166666664</c:v>
                </c:pt>
                <c:pt idx="3211">
                  <c:v>41407.229861111111</c:v>
                </c:pt>
                <c:pt idx="3212">
                  <c:v>41407.230555555558</c:v>
                </c:pt>
                <c:pt idx="3213">
                  <c:v>41407.231249999997</c:v>
                </c:pt>
                <c:pt idx="3214">
                  <c:v>41407.231944444444</c:v>
                </c:pt>
                <c:pt idx="3215">
                  <c:v>41407.232638888891</c:v>
                </c:pt>
                <c:pt idx="3216">
                  <c:v>41407.23333333333</c:v>
                </c:pt>
                <c:pt idx="3217">
                  <c:v>41407.234027777777</c:v>
                </c:pt>
                <c:pt idx="3218">
                  <c:v>41407.234722222223</c:v>
                </c:pt>
                <c:pt idx="3219">
                  <c:v>41407.23541666667</c:v>
                </c:pt>
                <c:pt idx="3220">
                  <c:v>41407.236111111109</c:v>
                </c:pt>
                <c:pt idx="3221">
                  <c:v>41407.236805555556</c:v>
                </c:pt>
                <c:pt idx="3222">
                  <c:v>41407.237500000003</c:v>
                </c:pt>
                <c:pt idx="3223">
                  <c:v>41407.238194444442</c:v>
                </c:pt>
                <c:pt idx="3224">
                  <c:v>41407.238888888889</c:v>
                </c:pt>
                <c:pt idx="3225">
                  <c:v>41407.239583333336</c:v>
                </c:pt>
                <c:pt idx="3226">
                  <c:v>41407.240277777775</c:v>
                </c:pt>
                <c:pt idx="3227">
                  <c:v>41407.240972222222</c:v>
                </c:pt>
                <c:pt idx="3228">
                  <c:v>41407.241666666669</c:v>
                </c:pt>
                <c:pt idx="3229">
                  <c:v>41407.242361111108</c:v>
                </c:pt>
                <c:pt idx="3230">
                  <c:v>41407.243055555555</c:v>
                </c:pt>
                <c:pt idx="3231">
                  <c:v>41407.243750000001</c:v>
                </c:pt>
                <c:pt idx="3232">
                  <c:v>41407.244444444441</c:v>
                </c:pt>
                <c:pt idx="3233">
                  <c:v>41407.245138888888</c:v>
                </c:pt>
                <c:pt idx="3234">
                  <c:v>41407.245833333334</c:v>
                </c:pt>
                <c:pt idx="3235">
                  <c:v>41407.246527777781</c:v>
                </c:pt>
                <c:pt idx="3236">
                  <c:v>41407.24722222222</c:v>
                </c:pt>
                <c:pt idx="3237">
                  <c:v>41407.247916666667</c:v>
                </c:pt>
                <c:pt idx="3238">
                  <c:v>41407.248611111114</c:v>
                </c:pt>
                <c:pt idx="3239">
                  <c:v>41407.249305555553</c:v>
                </c:pt>
                <c:pt idx="3240">
                  <c:v>41407.25</c:v>
                </c:pt>
                <c:pt idx="3241">
                  <c:v>41407.250694444447</c:v>
                </c:pt>
                <c:pt idx="3242">
                  <c:v>41407.251388888886</c:v>
                </c:pt>
                <c:pt idx="3243">
                  <c:v>41407.252083333333</c:v>
                </c:pt>
                <c:pt idx="3244">
                  <c:v>41407.25277777778</c:v>
                </c:pt>
                <c:pt idx="3245">
                  <c:v>41407.253472222219</c:v>
                </c:pt>
                <c:pt idx="3246">
                  <c:v>41407.254166666666</c:v>
                </c:pt>
                <c:pt idx="3247">
                  <c:v>41407.254861111112</c:v>
                </c:pt>
                <c:pt idx="3248">
                  <c:v>41407.255555555559</c:v>
                </c:pt>
                <c:pt idx="3249">
                  <c:v>41407.256249999999</c:v>
                </c:pt>
                <c:pt idx="3250">
                  <c:v>41407.256944444445</c:v>
                </c:pt>
                <c:pt idx="3251">
                  <c:v>41407.257638888892</c:v>
                </c:pt>
                <c:pt idx="3252">
                  <c:v>41407.258333333331</c:v>
                </c:pt>
                <c:pt idx="3253">
                  <c:v>41407.259027777778</c:v>
                </c:pt>
                <c:pt idx="3254">
                  <c:v>41407.259722222225</c:v>
                </c:pt>
                <c:pt idx="3255">
                  <c:v>41407.260416666664</c:v>
                </c:pt>
                <c:pt idx="3256">
                  <c:v>41407.261111111111</c:v>
                </c:pt>
                <c:pt idx="3257">
                  <c:v>41407.261805555558</c:v>
                </c:pt>
                <c:pt idx="3258">
                  <c:v>41407.262499999997</c:v>
                </c:pt>
                <c:pt idx="3259">
                  <c:v>41407.263194444444</c:v>
                </c:pt>
                <c:pt idx="3260">
                  <c:v>41407.263888888891</c:v>
                </c:pt>
                <c:pt idx="3261">
                  <c:v>41407.26458333333</c:v>
                </c:pt>
                <c:pt idx="3262">
                  <c:v>41407.265277777777</c:v>
                </c:pt>
                <c:pt idx="3263">
                  <c:v>41407.265972222223</c:v>
                </c:pt>
                <c:pt idx="3264">
                  <c:v>41407.26666666667</c:v>
                </c:pt>
                <c:pt idx="3265">
                  <c:v>41407.267361111109</c:v>
                </c:pt>
                <c:pt idx="3266">
                  <c:v>41407.268055555556</c:v>
                </c:pt>
                <c:pt idx="3267">
                  <c:v>41407.268750000003</c:v>
                </c:pt>
                <c:pt idx="3268">
                  <c:v>41407.269444444442</c:v>
                </c:pt>
                <c:pt idx="3269">
                  <c:v>41407.270138888889</c:v>
                </c:pt>
                <c:pt idx="3270">
                  <c:v>41407.270833333336</c:v>
                </c:pt>
                <c:pt idx="3271">
                  <c:v>41407.271527777775</c:v>
                </c:pt>
                <c:pt idx="3272">
                  <c:v>41407.272222222222</c:v>
                </c:pt>
                <c:pt idx="3273">
                  <c:v>41407.272916666669</c:v>
                </c:pt>
                <c:pt idx="3274">
                  <c:v>41407.273611111108</c:v>
                </c:pt>
                <c:pt idx="3275">
                  <c:v>41407.274305555555</c:v>
                </c:pt>
                <c:pt idx="3276">
                  <c:v>41407.275000000001</c:v>
                </c:pt>
                <c:pt idx="3277">
                  <c:v>41407.275694444441</c:v>
                </c:pt>
                <c:pt idx="3278">
                  <c:v>41407.276388888888</c:v>
                </c:pt>
                <c:pt idx="3279">
                  <c:v>41407.277083333334</c:v>
                </c:pt>
                <c:pt idx="3280">
                  <c:v>41407.277777777781</c:v>
                </c:pt>
                <c:pt idx="3281">
                  <c:v>41407.27847222222</c:v>
                </c:pt>
                <c:pt idx="3282">
                  <c:v>41407.279166666667</c:v>
                </c:pt>
                <c:pt idx="3283">
                  <c:v>41407.279861111114</c:v>
                </c:pt>
                <c:pt idx="3284">
                  <c:v>41407.280555555553</c:v>
                </c:pt>
                <c:pt idx="3285">
                  <c:v>41407.28125</c:v>
                </c:pt>
                <c:pt idx="3286">
                  <c:v>41407.281944444447</c:v>
                </c:pt>
                <c:pt idx="3287">
                  <c:v>41407.282638888886</c:v>
                </c:pt>
                <c:pt idx="3288">
                  <c:v>41407.283333333333</c:v>
                </c:pt>
                <c:pt idx="3289">
                  <c:v>41407.28402777778</c:v>
                </c:pt>
                <c:pt idx="3290">
                  <c:v>41407.284722222219</c:v>
                </c:pt>
                <c:pt idx="3291">
                  <c:v>41407.285416666666</c:v>
                </c:pt>
                <c:pt idx="3292">
                  <c:v>41407.286111111112</c:v>
                </c:pt>
                <c:pt idx="3293">
                  <c:v>41407.286805555559</c:v>
                </c:pt>
                <c:pt idx="3294">
                  <c:v>41407.287499999999</c:v>
                </c:pt>
                <c:pt idx="3295">
                  <c:v>41407.288194444445</c:v>
                </c:pt>
                <c:pt idx="3296">
                  <c:v>41407.288888888892</c:v>
                </c:pt>
                <c:pt idx="3297">
                  <c:v>41407.289583333331</c:v>
                </c:pt>
                <c:pt idx="3298">
                  <c:v>41407.290277777778</c:v>
                </c:pt>
                <c:pt idx="3299">
                  <c:v>41407.290972222225</c:v>
                </c:pt>
                <c:pt idx="3300">
                  <c:v>41407.291666666664</c:v>
                </c:pt>
                <c:pt idx="3301">
                  <c:v>41407.292361111111</c:v>
                </c:pt>
                <c:pt idx="3302">
                  <c:v>41407.293055555558</c:v>
                </c:pt>
                <c:pt idx="3303">
                  <c:v>41407.293749999997</c:v>
                </c:pt>
                <c:pt idx="3304">
                  <c:v>41407.294444444444</c:v>
                </c:pt>
                <c:pt idx="3305">
                  <c:v>41407.295138888891</c:v>
                </c:pt>
                <c:pt idx="3306">
                  <c:v>41407.29583333333</c:v>
                </c:pt>
                <c:pt idx="3307">
                  <c:v>41407.296527777777</c:v>
                </c:pt>
                <c:pt idx="3308">
                  <c:v>41407.297222222223</c:v>
                </c:pt>
                <c:pt idx="3309">
                  <c:v>41407.29791666667</c:v>
                </c:pt>
                <c:pt idx="3310">
                  <c:v>41407.298611111109</c:v>
                </c:pt>
                <c:pt idx="3311">
                  <c:v>41407.299305555556</c:v>
                </c:pt>
                <c:pt idx="3312">
                  <c:v>41407.300000000003</c:v>
                </c:pt>
                <c:pt idx="3313">
                  <c:v>41407.300694444442</c:v>
                </c:pt>
                <c:pt idx="3314">
                  <c:v>41407.301388888889</c:v>
                </c:pt>
                <c:pt idx="3315">
                  <c:v>41407.302083333336</c:v>
                </c:pt>
                <c:pt idx="3316">
                  <c:v>41407.302777777775</c:v>
                </c:pt>
                <c:pt idx="3317">
                  <c:v>41407.303472222222</c:v>
                </c:pt>
                <c:pt idx="3318">
                  <c:v>41407.304166666669</c:v>
                </c:pt>
                <c:pt idx="3319">
                  <c:v>41407.304861111108</c:v>
                </c:pt>
                <c:pt idx="3320">
                  <c:v>41407.305555555555</c:v>
                </c:pt>
                <c:pt idx="3321">
                  <c:v>41407.306250000001</c:v>
                </c:pt>
                <c:pt idx="3322">
                  <c:v>41407.306944444441</c:v>
                </c:pt>
                <c:pt idx="3323">
                  <c:v>41407.307638888888</c:v>
                </c:pt>
                <c:pt idx="3324">
                  <c:v>41407.308333333334</c:v>
                </c:pt>
                <c:pt idx="3325">
                  <c:v>41407.309027777781</c:v>
                </c:pt>
                <c:pt idx="3326">
                  <c:v>41407.30972222222</c:v>
                </c:pt>
                <c:pt idx="3327">
                  <c:v>41407.310416666667</c:v>
                </c:pt>
                <c:pt idx="3328">
                  <c:v>41407.311111111114</c:v>
                </c:pt>
                <c:pt idx="3329">
                  <c:v>41407.311805555553</c:v>
                </c:pt>
                <c:pt idx="3330">
                  <c:v>41407.3125</c:v>
                </c:pt>
                <c:pt idx="3331">
                  <c:v>41407.313194444447</c:v>
                </c:pt>
                <c:pt idx="3332">
                  <c:v>41407.313888888886</c:v>
                </c:pt>
                <c:pt idx="3333">
                  <c:v>41407.314583333333</c:v>
                </c:pt>
                <c:pt idx="3334">
                  <c:v>41407.31527777778</c:v>
                </c:pt>
                <c:pt idx="3335">
                  <c:v>41407.315972222219</c:v>
                </c:pt>
                <c:pt idx="3336">
                  <c:v>41407.316666666666</c:v>
                </c:pt>
                <c:pt idx="3337">
                  <c:v>41407.317361111112</c:v>
                </c:pt>
                <c:pt idx="3338">
                  <c:v>41407.318055555559</c:v>
                </c:pt>
                <c:pt idx="3339">
                  <c:v>41407.318749999999</c:v>
                </c:pt>
                <c:pt idx="3340">
                  <c:v>41407.319444444445</c:v>
                </c:pt>
                <c:pt idx="3341">
                  <c:v>41407.320138888892</c:v>
                </c:pt>
                <c:pt idx="3342">
                  <c:v>41407.320833333331</c:v>
                </c:pt>
                <c:pt idx="3343">
                  <c:v>41407.321527777778</c:v>
                </c:pt>
                <c:pt idx="3344">
                  <c:v>41407.322222222225</c:v>
                </c:pt>
                <c:pt idx="3345">
                  <c:v>41407.322916666664</c:v>
                </c:pt>
                <c:pt idx="3346">
                  <c:v>41407.323611111111</c:v>
                </c:pt>
                <c:pt idx="3347">
                  <c:v>41407.324305555558</c:v>
                </c:pt>
                <c:pt idx="3348">
                  <c:v>41407.324999999997</c:v>
                </c:pt>
                <c:pt idx="3349">
                  <c:v>41407.325694444444</c:v>
                </c:pt>
                <c:pt idx="3350">
                  <c:v>41407.326388888891</c:v>
                </c:pt>
                <c:pt idx="3351">
                  <c:v>41407.32708333333</c:v>
                </c:pt>
                <c:pt idx="3352">
                  <c:v>41407.327777777777</c:v>
                </c:pt>
                <c:pt idx="3353">
                  <c:v>41407.328472222223</c:v>
                </c:pt>
                <c:pt idx="3354">
                  <c:v>41407.32916666667</c:v>
                </c:pt>
                <c:pt idx="3355">
                  <c:v>41407.329861111109</c:v>
                </c:pt>
                <c:pt idx="3356">
                  <c:v>41407.330555555556</c:v>
                </c:pt>
                <c:pt idx="3357">
                  <c:v>41407.331250000003</c:v>
                </c:pt>
                <c:pt idx="3358">
                  <c:v>41407.331944444442</c:v>
                </c:pt>
                <c:pt idx="3359">
                  <c:v>41407.332638888889</c:v>
                </c:pt>
                <c:pt idx="3360">
                  <c:v>41407.333333333336</c:v>
                </c:pt>
                <c:pt idx="3361">
                  <c:v>41407.334027777775</c:v>
                </c:pt>
                <c:pt idx="3362">
                  <c:v>41407.334722222222</c:v>
                </c:pt>
                <c:pt idx="3363">
                  <c:v>41407.335416666669</c:v>
                </c:pt>
                <c:pt idx="3364">
                  <c:v>41407.336111111108</c:v>
                </c:pt>
                <c:pt idx="3365">
                  <c:v>41407.336805555555</c:v>
                </c:pt>
                <c:pt idx="3366">
                  <c:v>41407.337500000001</c:v>
                </c:pt>
                <c:pt idx="3367">
                  <c:v>41407.338194444441</c:v>
                </c:pt>
                <c:pt idx="3368">
                  <c:v>41407.338888888888</c:v>
                </c:pt>
                <c:pt idx="3369">
                  <c:v>41407.339583333334</c:v>
                </c:pt>
                <c:pt idx="3370">
                  <c:v>41407.340277777781</c:v>
                </c:pt>
                <c:pt idx="3371">
                  <c:v>41407.34097222222</c:v>
                </c:pt>
                <c:pt idx="3372">
                  <c:v>41407.341666666667</c:v>
                </c:pt>
                <c:pt idx="3373">
                  <c:v>41407.342361111114</c:v>
                </c:pt>
                <c:pt idx="3374">
                  <c:v>41407.343055555553</c:v>
                </c:pt>
                <c:pt idx="3375">
                  <c:v>41407.34375</c:v>
                </c:pt>
                <c:pt idx="3376">
                  <c:v>41407.344444444447</c:v>
                </c:pt>
                <c:pt idx="3377">
                  <c:v>41407.345138888886</c:v>
                </c:pt>
                <c:pt idx="3378">
                  <c:v>41407.345833333333</c:v>
                </c:pt>
                <c:pt idx="3379">
                  <c:v>41407.34652777778</c:v>
                </c:pt>
                <c:pt idx="3380">
                  <c:v>41407.347222222219</c:v>
                </c:pt>
                <c:pt idx="3381">
                  <c:v>41407.347916666666</c:v>
                </c:pt>
                <c:pt idx="3382">
                  <c:v>41407.348611111112</c:v>
                </c:pt>
                <c:pt idx="3383">
                  <c:v>41407.349305555559</c:v>
                </c:pt>
                <c:pt idx="3384">
                  <c:v>41407.35</c:v>
                </c:pt>
                <c:pt idx="3385">
                  <c:v>41407.350694444445</c:v>
                </c:pt>
                <c:pt idx="3386">
                  <c:v>41407.351388888892</c:v>
                </c:pt>
                <c:pt idx="3387">
                  <c:v>41407.352083333331</c:v>
                </c:pt>
                <c:pt idx="3388">
                  <c:v>41407.352777777778</c:v>
                </c:pt>
                <c:pt idx="3389">
                  <c:v>41407.353472222225</c:v>
                </c:pt>
                <c:pt idx="3390">
                  <c:v>41407.354166666664</c:v>
                </c:pt>
                <c:pt idx="3391">
                  <c:v>41407.354861111111</c:v>
                </c:pt>
                <c:pt idx="3392">
                  <c:v>41407.355555555558</c:v>
                </c:pt>
                <c:pt idx="3393">
                  <c:v>41407.356249999997</c:v>
                </c:pt>
                <c:pt idx="3394">
                  <c:v>41407.356944444444</c:v>
                </c:pt>
                <c:pt idx="3395">
                  <c:v>41407.357638888891</c:v>
                </c:pt>
                <c:pt idx="3396">
                  <c:v>41407.35833333333</c:v>
                </c:pt>
                <c:pt idx="3397">
                  <c:v>41407.359027777777</c:v>
                </c:pt>
                <c:pt idx="3398">
                  <c:v>41407.359722222223</c:v>
                </c:pt>
                <c:pt idx="3399">
                  <c:v>41407.36041666667</c:v>
                </c:pt>
                <c:pt idx="3400">
                  <c:v>41407.361111111109</c:v>
                </c:pt>
                <c:pt idx="3401">
                  <c:v>41407.361805555556</c:v>
                </c:pt>
                <c:pt idx="3402">
                  <c:v>41407.362500000003</c:v>
                </c:pt>
                <c:pt idx="3403">
                  <c:v>41407.363194444442</c:v>
                </c:pt>
                <c:pt idx="3404">
                  <c:v>41407.363888888889</c:v>
                </c:pt>
                <c:pt idx="3405">
                  <c:v>41407.364583333336</c:v>
                </c:pt>
                <c:pt idx="3406">
                  <c:v>41407.365277777775</c:v>
                </c:pt>
                <c:pt idx="3407">
                  <c:v>41407.365972222222</c:v>
                </c:pt>
                <c:pt idx="3408">
                  <c:v>41407.366666666669</c:v>
                </c:pt>
                <c:pt idx="3409">
                  <c:v>41407.367361111108</c:v>
                </c:pt>
                <c:pt idx="3410">
                  <c:v>41407.368055555555</c:v>
                </c:pt>
                <c:pt idx="3411">
                  <c:v>41407.368750000001</c:v>
                </c:pt>
                <c:pt idx="3412">
                  <c:v>41407.369444444441</c:v>
                </c:pt>
                <c:pt idx="3413">
                  <c:v>41407.370138888888</c:v>
                </c:pt>
                <c:pt idx="3414">
                  <c:v>41407.370833333334</c:v>
                </c:pt>
                <c:pt idx="3415">
                  <c:v>41407.371527777781</c:v>
                </c:pt>
                <c:pt idx="3416">
                  <c:v>41407.37222222222</c:v>
                </c:pt>
                <c:pt idx="3417">
                  <c:v>41407.372916666667</c:v>
                </c:pt>
                <c:pt idx="3418">
                  <c:v>41407.373611111114</c:v>
                </c:pt>
                <c:pt idx="3419">
                  <c:v>41407.374305555553</c:v>
                </c:pt>
                <c:pt idx="3420">
                  <c:v>41407.375</c:v>
                </c:pt>
                <c:pt idx="3421">
                  <c:v>41407.375694444447</c:v>
                </c:pt>
                <c:pt idx="3422">
                  <c:v>41407.376388888886</c:v>
                </c:pt>
                <c:pt idx="3423">
                  <c:v>41407.377083333333</c:v>
                </c:pt>
                <c:pt idx="3424">
                  <c:v>41407.37777777778</c:v>
                </c:pt>
                <c:pt idx="3425">
                  <c:v>41407.378472222219</c:v>
                </c:pt>
                <c:pt idx="3426">
                  <c:v>41407.379166666666</c:v>
                </c:pt>
                <c:pt idx="3427">
                  <c:v>41407.379861111112</c:v>
                </c:pt>
                <c:pt idx="3428">
                  <c:v>41407.380555555559</c:v>
                </c:pt>
                <c:pt idx="3429">
                  <c:v>41407.381249999999</c:v>
                </c:pt>
                <c:pt idx="3430">
                  <c:v>41407.381944444445</c:v>
                </c:pt>
                <c:pt idx="3431">
                  <c:v>41407.382638888892</c:v>
                </c:pt>
                <c:pt idx="3432">
                  <c:v>41407.383333333331</c:v>
                </c:pt>
                <c:pt idx="3433">
                  <c:v>41407.384027777778</c:v>
                </c:pt>
                <c:pt idx="3434">
                  <c:v>41407.384722222225</c:v>
                </c:pt>
                <c:pt idx="3435">
                  <c:v>41407.385416666664</c:v>
                </c:pt>
                <c:pt idx="3436">
                  <c:v>41407.386111111111</c:v>
                </c:pt>
                <c:pt idx="3437">
                  <c:v>41407.386805555558</c:v>
                </c:pt>
                <c:pt idx="3438">
                  <c:v>41407.387499999997</c:v>
                </c:pt>
                <c:pt idx="3439">
                  <c:v>41407.388194444444</c:v>
                </c:pt>
                <c:pt idx="3440">
                  <c:v>41407.388888888891</c:v>
                </c:pt>
                <c:pt idx="3441">
                  <c:v>41407.38958333333</c:v>
                </c:pt>
                <c:pt idx="3442">
                  <c:v>41407.390277777777</c:v>
                </c:pt>
                <c:pt idx="3443">
                  <c:v>41407.390972222223</c:v>
                </c:pt>
                <c:pt idx="3444">
                  <c:v>41407.39166666667</c:v>
                </c:pt>
                <c:pt idx="3445">
                  <c:v>41407.392361111109</c:v>
                </c:pt>
                <c:pt idx="3446">
                  <c:v>41407.393055555556</c:v>
                </c:pt>
                <c:pt idx="3447">
                  <c:v>41407.393750000003</c:v>
                </c:pt>
                <c:pt idx="3448">
                  <c:v>41407.394444444442</c:v>
                </c:pt>
                <c:pt idx="3449">
                  <c:v>41407.395138888889</c:v>
                </c:pt>
                <c:pt idx="3450">
                  <c:v>41407.395833333336</c:v>
                </c:pt>
                <c:pt idx="3451">
                  <c:v>41407.396527777775</c:v>
                </c:pt>
                <c:pt idx="3452">
                  <c:v>41407.397222222222</c:v>
                </c:pt>
                <c:pt idx="3453">
                  <c:v>41407.397916666669</c:v>
                </c:pt>
                <c:pt idx="3454">
                  <c:v>41407.398611111108</c:v>
                </c:pt>
                <c:pt idx="3455">
                  <c:v>41407.399305555555</c:v>
                </c:pt>
                <c:pt idx="3456">
                  <c:v>41407.4</c:v>
                </c:pt>
                <c:pt idx="3457">
                  <c:v>41407.400694444441</c:v>
                </c:pt>
                <c:pt idx="3458">
                  <c:v>41407.401388888888</c:v>
                </c:pt>
                <c:pt idx="3459">
                  <c:v>41407.402083333334</c:v>
                </c:pt>
                <c:pt idx="3460">
                  <c:v>41407.402777777781</c:v>
                </c:pt>
                <c:pt idx="3461">
                  <c:v>41407.40347222222</c:v>
                </c:pt>
                <c:pt idx="3462">
                  <c:v>41407.404166666667</c:v>
                </c:pt>
                <c:pt idx="3463">
                  <c:v>41407.404861111114</c:v>
                </c:pt>
                <c:pt idx="3464">
                  <c:v>41407.405555555553</c:v>
                </c:pt>
                <c:pt idx="3465">
                  <c:v>41407.40625</c:v>
                </c:pt>
                <c:pt idx="3466">
                  <c:v>41407.406944444447</c:v>
                </c:pt>
                <c:pt idx="3467">
                  <c:v>41407.407638888886</c:v>
                </c:pt>
                <c:pt idx="3468">
                  <c:v>41407.408333333333</c:v>
                </c:pt>
                <c:pt idx="3469">
                  <c:v>41407.40902777778</c:v>
                </c:pt>
                <c:pt idx="3470">
                  <c:v>41407.409722222219</c:v>
                </c:pt>
                <c:pt idx="3471">
                  <c:v>41407.410416666666</c:v>
                </c:pt>
                <c:pt idx="3472">
                  <c:v>41407.411111111112</c:v>
                </c:pt>
                <c:pt idx="3473">
                  <c:v>41407.411805555559</c:v>
                </c:pt>
                <c:pt idx="3474">
                  <c:v>41407.412499999999</c:v>
                </c:pt>
                <c:pt idx="3475">
                  <c:v>41407.413194444445</c:v>
                </c:pt>
                <c:pt idx="3476">
                  <c:v>41407.413888888892</c:v>
                </c:pt>
                <c:pt idx="3477">
                  <c:v>41407.414583333331</c:v>
                </c:pt>
                <c:pt idx="3478">
                  <c:v>41407.415277777778</c:v>
                </c:pt>
                <c:pt idx="3479">
                  <c:v>41407.415972222225</c:v>
                </c:pt>
                <c:pt idx="3480">
                  <c:v>41407.416666666664</c:v>
                </c:pt>
                <c:pt idx="3481">
                  <c:v>41407.417361111111</c:v>
                </c:pt>
                <c:pt idx="3482">
                  <c:v>41407.418055555558</c:v>
                </c:pt>
                <c:pt idx="3483">
                  <c:v>41407.418749999997</c:v>
                </c:pt>
                <c:pt idx="3484">
                  <c:v>41407.419444444444</c:v>
                </c:pt>
                <c:pt idx="3485">
                  <c:v>41407.420138888891</c:v>
                </c:pt>
                <c:pt idx="3486">
                  <c:v>41407.42083333333</c:v>
                </c:pt>
                <c:pt idx="3487">
                  <c:v>41407.421527777777</c:v>
                </c:pt>
                <c:pt idx="3488">
                  <c:v>41407.422222222223</c:v>
                </c:pt>
                <c:pt idx="3489">
                  <c:v>41407.42291666667</c:v>
                </c:pt>
                <c:pt idx="3490">
                  <c:v>41407.423611111109</c:v>
                </c:pt>
                <c:pt idx="3491">
                  <c:v>41407.424305555556</c:v>
                </c:pt>
                <c:pt idx="3492">
                  <c:v>41407.425000000003</c:v>
                </c:pt>
                <c:pt idx="3493">
                  <c:v>41407.425694444442</c:v>
                </c:pt>
                <c:pt idx="3494">
                  <c:v>41407.426388888889</c:v>
                </c:pt>
                <c:pt idx="3495">
                  <c:v>41407.427083333336</c:v>
                </c:pt>
                <c:pt idx="3496">
                  <c:v>41407.427777777775</c:v>
                </c:pt>
                <c:pt idx="3497">
                  <c:v>41407.428472222222</c:v>
                </c:pt>
                <c:pt idx="3498">
                  <c:v>41407.429166666669</c:v>
                </c:pt>
                <c:pt idx="3499">
                  <c:v>41407.429861111108</c:v>
                </c:pt>
                <c:pt idx="3500">
                  <c:v>41407.430555555555</c:v>
                </c:pt>
                <c:pt idx="3501">
                  <c:v>41407.431250000001</c:v>
                </c:pt>
                <c:pt idx="3502">
                  <c:v>41407.431944444441</c:v>
                </c:pt>
                <c:pt idx="3503">
                  <c:v>41407.432638888888</c:v>
                </c:pt>
                <c:pt idx="3504">
                  <c:v>41407.433333333334</c:v>
                </c:pt>
                <c:pt idx="3505">
                  <c:v>41407.434027777781</c:v>
                </c:pt>
                <c:pt idx="3506">
                  <c:v>41407.43472222222</c:v>
                </c:pt>
                <c:pt idx="3507">
                  <c:v>41407.435416666667</c:v>
                </c:pt>
                <c:pt idx="3508">
                  <c:v>41407.436111111114</c:v>
                </c:pt>
                <c:pt idx="3509">
                  <c:v>41407.436805555553</c:v>
                </c:pt>
                <c:pt idx="3510">
                  <c:v>41407.4375</c:v>
                </c:pt>
                <c:pt idx="3511">
                  <c:v>41407.438194444447</c:v>
                </c:pt>
                <c:pt idx="3512">
                  <c:v>41407.438888888886</c:v>
                </c:pt>
                <c:pt idx="3513">
                  <c:v>41407.439583333333</c:v>
                </c:pt>
                <c:pt idx="3514">
                  <c:v>41407.44027777778</c:v>
                </c:pt>
                <c:pt idx="3515">
                  <c:v>41407.440972222219</c:v>
                </c:pt>
                <c:pt idx="3516">
                  <c:v>41407.441666666666</c:v>
                </c:pt>
                <c:pt idx="3517">
                  <c:v>41407.442361111112</c:v>
                </c:pt>
                <c:pt idx="3518">
                  <c:v>41407.443055555559</c:v>
                </c:pt>
                <c:pt idx="3519">
                  <c:v>41407.443749999999</c:v>
                </c:pt>
                <c:pt idx="3520">
                  <c:v>41407.444444444445</c:v>
                </c:pt>
                <c:pt idx="3521">
                  <c:v>41407.445138888892</c:v>
                </c:pt>
                <c:pt idx="3522">
                  <c:v>41407.445833333331</c:v>
                </c:pt>
                <c:pt idx="3523">
                  <c:v>41407.446527777778</c:v>
                </c:pt>
                <c:pt idx="3524">
                  <c:v>41407.447222222225</c:v>
                </c:pt>
                <c:pt idx="3525">
                  <c:v>41407.447916666664</c:v>
                </c:pt>
                <c:pt idx="3526">
                  <c:v>41407.448611111111</c:v>
                </c:pt>
                <c:pt idx="3527">
                  <c:v>41407.449305555558</c:v>
                </c:pt>
                <c:pt idx="3528">
                  <c:v>41407.449999999997</c:v>
                </c:pt>
                <c:pt idx="3529">
                  <c:v>41407.450694444444</c:v>
                </c:pt>
                <c:pt idx="3530">
                  <c:v>41407.451388888891</c:v>
                </c:pt>
                <c:pt idx="3531">
                  <c:v>41407.45208333333</c:v>
                </c:pt>
                <c:pt idx="3532">
                  <c:v>41407.452777777777</c:v>
                </c:pt>
                <c:pt idx="3533">
                  <c:v>41407.453472222223</c:v>
                </c:pt>
                <c:pt idx="3534">
                  <c:v>41407.45416666667</c:v>
                </c:pt>
                <c:pt idx="3535">
                  <c:v>41407.454861111109</c:v>
                </c:pt>
                <c:pt idx="3536">
                  <c:v>41407.455555555556</c:v>
                </c:pt>
                <c:pt idx="3537">
                  <c:v>41407.456250000003</c:v>
                </c:pt>
                <c:pt idx="3538">
                  <c:v>41407.456944444442</c:v>
                </c:pt>
                <c:pt idx="3539">
                  <c:v>41407.457638888889</c:v>
                </c:pt>
                <c:pt idx="3540">
                  <c:v>41407.458333333336</c:v>
                </c:pt>
                <c:pt idx="3541">
                  <c:v>41407.459027777775</c:v>
                </c:pt>
                <c:pt idx="3542">
                  <c:v>41407.459722222222</c:v>
                </c:pt>
                <c:pt idx="3543">
                  <c:v>41407.460416666669</c:v>
                </c:pt>
                <c:pt idx="3544">
                  <c:v>41407.461111111108</c:v>
                </c:pt>
                <c:pt idx="3545">
                  <c:v>41407.461805555555</c:v>
                </c:pt>
                <c:pt idx="3546">
                  <c:v>41407.462500000001</c:v>
                </c:pt>
                <c:pt idx="3547">
                  <c:v>41407.463194444441</c:v>
                </c:pt>
                <c:pt idx="3548">
                  <c:v>41407.463888888888</c:v>
                </c:pt>
                <c:pt idx="3549">
                  <c:v>41407.464583333334</c:v>
                </c:pt>
                <c:pt idx="3550">
                  <c:v>41407.465277777781</c:v>
                </c:pt>
                <c:pt idx="3551">
                  <c:v>41407.46597222222</c:v>
                </c:pt>
                <c:pt idx="3552">
                  <c:v>41407.466666666667</c:v>
                </c:pt>
                <c:pt idx="3553">
                  <c:v>41407.467361111114</c:v>
                </c:pt>
                <c:pt idx="3554">
                  <c:v>41407.468055555553</c:v>
                </c:pt>
                <c:pt idx="3555">
                  <c:v>41407.46875</c:v>
                </c:pt>
                <c:pt idx="3556">
                  <c:v>41407.469444444447</c:v>
                </c:pt>
                <c:pt idx="3557">
                  <c:v>41407.470138888886</c:v>
                </c:pt>
                <c:pt idx="3558">
                  <c:v>41407.470833333333</c:v>
                </c:pt>
                <c:pt idx="3559">
                  <c:v>41407.47152777778</c:v>
                </c:pt>
                <c:pt idx="3560">
                  <c:v>41407.472222222219</c:v>
                </c:pt>
                <c:pt idx="3561">
                  <c:v>41407.472916666666</c:v>
                </c:pt>
                <c:pt idx="3562">
                  <c:v>41407.473611111112</c:v>
                </c:pt>
                <c:pt idx="3563">
                  <c:v>41407.474305555559</c:v>
                </c:pt>
                <c:pt idx="3564">
                  <c:v>41407.474999999999</c:v>
                </c:pt>
                <c:pt idx="3565">
                  <c:v>41407.475694444445</c:v>
                </c:pt>
                <c:pt idx="3566">
                  <c:v>41407.476388888892</c:v>
                </c:pt>
                <c:pt idx="3567">
                  <c:v>41407.477083333331</c:v>
                </c:pt>
                <c:pt idx="3568">
                  <c:v>41407.477777777778</c:v>
                </c:pt>
                <c:pt idx="3569">
                  <c:v>41407.478472222225</c:v>
                </c:pt>
                <c:pt idx="3570">
                  <c:v>41407.479166666664</c:v>
                </c:pt>
                <c:pt idx="3571">
                  <c:v>41407.479861111111</c:v>
                </c:pt>
                <c:pt idx="3572">
                  <c:v>41407.480555555558</c:v>
                </c:pt>
                <c:pt idx="3573">
                  <c:v>41407.481249999997</c:v>
                </c:pt>
                <c:pt idx="3574">
                  <c:v>41407.481944444444</c:v>
                </c:pt>
                <c:pt idx="3575">
                  <c:v>41407.482638888891</c:v>
                </c:pt>
                <c:pt idx="3576">
                  <c:v>41407.48333333333</c:v>
                </c:pt>
                <c:pt idx="3577">
                  <c:v>41407.484027777777</c:v>
                </c:pt>
                <c:pt idx="3578">
                  <c:v>41407.484722222223</c:v>
                </c:pt>
                <c:pt idx="3579">
                  <c:v>41407.48541666667</c:v>
                </c:pt>
                <c:pt idx="3580">
                  <c:v>41407.486111111109</c:v>
                </c:pt>
                <c:pt idx="3581">
                  <c:v>41407.486805555556</c:v>
                </c:pt>
                <c:pt idx="3582">
                  <c:v>41407.487500000003</c:v>
                </c:pt>
                <c:pt idx="3583">
                  <c:v>41407.488194444442</c:v>
                </c:pt>
                <c:pt idx="3584">
                  <c:v>41407.488888888889</c:v>
                </c:pt>
                <c:pt idx="3585">
                  <c:v>41407.489583333336</c:v>
                </c:pt>
                <c:pt idx="3586">
                  <c:v>41407.490277777775</c:v>
                </c:pt>
                <c:pt idx="3587">
                  <c:v>41407.490972222222</c:v>
                </c:pt>
                <c:pt idx="3588">
                  <c:v>41407.491666666669</c:v>
                </c:pt>
                <c:pt idx="3589">
                  <c:v>41407.492361111108</c:v>
                </c:pt>
                <c:pt idx="3590">
                  <c:v>41407.493055555555</c:v>
                </c:pt>
                <c:pt idx="3591">
                  <c:v>41407.493750000001</c:v>
                </c:pt>
                <c:pt idx="3592">
                  <c:v>41407.494444444441</c:v>
                </c:pt>
                <c:pt idx="3593">
                  <c:v>41407.495138888888</c:v>
                </c:pt>
                <c:pt idx="3594">
                  <c:v>41407.495833333334</c:v>
                </c:pt>
                <c:pt idx="3595">
                  <c:v>41407.496527777781</c:v>
                </c:pt>
                <c:pt idx="3596">
                  <c:v>41407.49722222222</c:v>
                </c:pt>
                <c:pt idx="3597">
                  <c:v>41407.497916666667</c:v>
                </c:pt>
                <c:pt idx="3598">
                  <c:v>41407.498611111114</c:v>
                </c:pt>
                <c:pt idx="3599">
                  <c:v>41407.499305555553</c:v>
                </c:pt>
                <c:pt idx="3600">
                  <c:v>41407.5</c:v>
                </c:pt>
                <c:pt idx="3601">
                  <c:v>41407.500694444447</c:v>
                </c:pt>
                <c:pt idx="3602">
                  <c:v>41407.501388888886</c:v>
                </c:pt>
                <c:pt idx="3603">
                  <c:v>41407.502083333333</c:v>
                </c:pt>
                <c:pt idx="3604">
                  <c:v>41407.50277777778</c:v>
                </c:pt>
                <c:pt idx="3605">
                  <c:v>41407.503472222219</c:v>
                </c:pt>
                <c:pt idx="3606">
                  <c:v>41407.504166666666</c:v>
                </c:pt>
                <c:pt idx="3607">
                  <c:v>41407.504861111112</c:v>
                </c:pt>
                <c:pt idx="3608">
                  <c:v>41407.505555555559</c:v>
                </c:pt>
                <c:pt idx="3609">
                  <c:v>41407.506249999999</c:v>
                </c:pt>
                <c:pt idx="3610">
                  <c:v>41407.506944444445</c:v>
                </c:pt>
                <c:pt idx="3611">
                  <c:v>41407.507638888892</c:v>
                </c:pt>
                <c:pt idx="3612">
                  <c:v>41407.508333333331</c:v>
                </c:pt>
                <c:pt idx="3613">
                  <c:v>41407.509027777778</c:v>
                </c:pt>
                <c:pt idx="3614">
                  <c:v>41407.509722222225</c:v>
                </c:pt>
                <c:pt idx="3615">
                  <c:v>41407.510416666664</c:v>
                </c:pt>
                <c:pt idx="3616">
                  <c:v>41407.511111111111</c:v>
                </c:pt>
                <c:pt idx="3617">
                  <c:v>41407.511805555558</c:v>
                </c:pt>
                <c:pt idx="3618">
                  <c:v>41407.512499999997</c:v>
                </c:pt>
                <c:pt idx="3619">
                  <c:v>41407.513194444444</c:v>
                </c:pt>
                <c:pt idx="3620">
                  <c:v>41407.513888888891</c:v>
                </c:pt>
                <c:pt idx="3621">
                  <c:v>41407.51458333333</c:v>
                </c:pt>
                <c:pt idx="3622">
                  <c:v>41407.515277777777</c:v>
                </c:pt>
                <c:pt idx="3623">
                  <c:v>41407.515972222223</c:v>
                </c:pt>
                <c:pt idx="3624">
                  <c:v>41407.51666666667</c:v>
                </c:pt>
                <c:pt idx="3625">
                  <c:v>41407.517361111109</c:v>
                </c:pt>
                <c:pt idx="3626">
                  <c:v>41407.518055555556</c:v>
                </c:pt>
                <c:pt idx="3627">
                  <c:v>41407.518750000003</c:v>
                </c:pt>
                <c:pt idx="3628">
                  <c:v>41407.519444444442</c:v>
                </c:pt>
                <c:pt idx="3629">
                  <c:v>41407.520138888889</c:v>
                </c:pt>
                <c:pt idx="3630">
                  <c:v>41407.520833333336</c:v>
                </c:pt>
                <c:pt idx="3631">
                  <c:v>41407.521527777775</c:v>
                </c:pt>
                <c:pt idx="3632">
                  <c:v>41407.522222222222</c:v>
                </c:pt>
                <c:pt idx="3633">
                  <c:v>41407.522916666669</c:v>
                </c:pt>
                <c:pt idx="3634">
                  <c:v>41407.523611111108</c:v>
                </c:pt>
                <c:pt idx="3635">
                  <c:v>41407.524305555555</c:v>
                </c:pt>
                <c:pt idx="3636">
                  <c:v>41407.525000000001</c:v>
                </c:pt>
                <c:pt idx="3637">
                  <c:v>41407.525694444441</c:v>
                </c:pt>
                <c:pt idx="3638">
                  <c:v>41407.526388888888</c:v>
                </c:pt>
                <c:pt idx="3639">
                  <c:v>41407.527083333334</c:v>
                </c:pt>
                <c:pt idx="3640">
                  <c:v>41407.527777777781</c:v>
                </c:pt>
                <c:pt idx="3641">
                  <c:v>41407.52847222222</c:v>
                </c:pt>
                <c:pt idx="3642">
                  <c:v>41407.529166666667</c:v>
                </c:pt>
                <c:pt idx="3643">
                  <c:v>41407.529861111114</c:v>
                </c:pt>
                <c:pt idx="3644">
                  <c:v>41407.530555555553</c:v>
                </c:pt>
                <c:pt idx="3645">
                  <c:v>41407.53125</c:v>
                </c:pt>
                <c:pt idx="3646">
                  <c:v>41407.531944444447</c:v>
                </c:pt>
                <c:pt idx="3647">
                  <c:v>41407.532638888886</c:v>
                </c:pt>
                <c:pt idx="3648">
                  <c:v>41407.533333333333</c:v>
                </c:pt>
                <c:pt idx="3649">
                  <c:v>41407.53402777778</c:v>
                </c:pt>
                <c:pt idx="3650">
                  <c:v>41407.534722222219</c:v>
                </c:pt>
                <c:pt idx="3651">
                  <c:v>41407.535416666666</c:v>
                </c:pt>
                <c:pt idx="3652">
                  <c:v>41407.536111111112</c:v>
                </c:pt>
                <c:pt idx="3653">
                  <c:v>41407.536805555559</c:v>
                </c:pt>
                <c:pt idx="3654">
                  <c:v>41407.537499999999</c:v>
                </c:pt>
                <c:pt idx="3655">
                  <c:v>41407.538194444445</c:v>
                </c:pt>
                <c:pt idx="3656">
                  <c:v>41407.538888888892</c:v>
                </c:pt>
                <c:pt idx="3657">
                  <c:v>41407.539583333331</c:v>
                </c:pt>
                <c:pt idx="3658">
                  <c:v>41407.540277777778</c:v>
                </c:pt>
                <c:pt idx="3659">
                  <c:v>41407.540972222225</c:v>
                </c:pt>
                <c:pt idx="3660">
                  <c:v>41407.541666666664</c:v>
                </c:pt>
                <c:pt idx="3661">
                  <c:v>41407.542361111111</c:v>
                </c:pt>
                <c:pt idx="3662">
                  <c:v>41407.543055555558</c:v>
                </c:pt>
                <c:pt idx="3663">
                  <c:v>41407.543749999997</c:v>
                </c:pt>
                <c:pt idx="3664">
                  <c:v>41407.544444444444</c:v>
                </c:pt>
                <c:pt idx="3665">
                  <c:v>41407.545138888891</c:v>
                </c:pt>
                <c:pt idx="3666">
                  <c:v>41407.54583333333</c:v>
                </c:pt>
                <c:pt idx="3667">
                  <c:v>41407.546527777777</c:v>
                </c:pt>
                <c:pt idx="3668">
                  <c:v>41407.547222222223</c:v>
                </c:pt>
                <c:pt idx="3669">
                  <c:v>41407.54791666667</c:v>
                </c:pt>
                <c:pt idx="3670">
                  <c:v>41407.548611111109</c:v>
                </c:pt>
                <c:pt idx="3671">
                  <c:v>41407.549305555556</c:v>
                </c:pt>
                <c:pt idx="3672">
                  <c:v>41407.550000000003</c:v>
                </c:pt>
                <c:pt idx="3673">
                  <c:v>41407.550694444442</c:v>
                </c:pt>
                <c:pt idx="3674">
                  <c:v>41407.551388888889</c:v>
                </c:pt>
                <c:pt idx="3675">
                  <c:v>41407.552083333336</c:v>
                </c:pt>
                <c:pt idx="3676">
                  <c:v>41407.552777777775</c:v>
                </c:pt>
                <c:pt idx="3677">
                  <c:v>41407.553472222222</c:v>
                </c:pt>
                <c:pt idx="3678">
                  <c:v>41407.554166666669</c:v>
                </c:pt>
                <c:pt idx="3679">
                  <c:v>41407.554861111108</c:v>
                </c:pt>
                <c:pt idx="3680">
                  <c:v>41407.555555555555</c:v>
                </c:pt>
                <c:pt idx="3681">
                  <c:v>41407.556250000001</c:v>
                </c:pt>
                <c:pt idx="3682">
                  <c:v>41407.556944444441</c:v>
                </c:pt>
                <c:pt idx="3683">
                  <c:v>41407.557638888888</c:v>
                </c:pt>
                <c:pt idx="3684">
                  <c:v>41407.558333333334</c:v>
                </c:pt>
                <c:pt idx="3685">
                  <c:v>41407.559027777781</c:v>
                </c:pt>
                <c:pt idx="3686">
                  <c:v>41407.55972222222</c:v>
                </c:pt>
                <c:pt idx="3687">
                  <c:v>41407.560416666667</c:v>
                </c:pt>
                <c:pt idx="3688">
                  <c:v>41407.561111111114</c:v>
                </c:pt>
                <c:pt idx="3689">
                  <c:v>41407.561805555553</c:v>
                </c:pt>
                <c:pt idx="3690">
                  <c:v>41407.5625</c:v>
                </c:pt>
                <c:pt idx="3691">
                  <c:v>41407.563194444447</c:v>
                </c:pt>
                <c:pt idx="3692">
                  <c:v>41407.563888888886</c:v>
                </c:pt>
                <c:pt idx="3693">
                  <c:v>41407.564583333333</c:v>
                </c:pt>
                <c:pt idx="3694">
                  <c:v>41407.56527777778</c:v>
                </c:pt>
                <c:pt idx="3695">
                  <c:v>41407.565972222219</c:v>
                </c:pt>
                <c:pt idx="3696">
                  <c:v>41407.566666666666</c:v>
                </c:pt>
                <c:pt idx="3697">
                  <c:v>41407.567361111112</c:v>
                </c:pt>
                <c:pt idx="3698">
                  <c:v>41407.568055555559</c:v>
                </c:pt>
                <c:pt idx="3699">
                  <c:v>41407.568749999999</c:v>
                </c:pt>
                <c:pt idx="3700">
                  <c:v>41407.569444444445</c:v>
                </c:pt>
                <c:pt idx="3701">
                  <c:v>41407.570138888892</c:v>
                </c:pt>
                <c:pt idx="3702">
                  <c:v>41407.570833333331</c:v>
                </c:pt>
                <c:pt idx="3703">
                  <c:v>41407.571527777778</c:v>
                </c:pt>
                <c:pt idx="3704">
                  <c:v>41407.572222222225</c:v>
                </c:pt>
                <c:pt idx="3705">
                  <c:v>41407.572916666664</c:v>
                </c:pt>
                <c:pt idx="3706">
                  <c:v>41407.573611111111</c:v>
                </c:pt>
                <c:pt idx="3707">
                  <c:v>41407.574305555558</c:v>
                </c:pt>
                <c:pt idx="3708">
                  <c:v>41407.574999999997</c:v>
                </c:pt>
                <c:pt idx="3709">
                  <c:v>41407.575694444444</c:v>
                </c:pt>
                <c:pt idx="3710">
                  <c:v>41407.576388888891</c:v>
                </c:pt>
                <c:pt idx="3711">
                  <c:v>41407.57708333333</c:v>
                </c:pt>
                <c:pt idx="3712">
                  <c:v>41407.577777777777</c:v>
                </c:pt>
                <c:pt idx="3713">
                  <c:v>41407.578472222223</c:v>
                </c:pt>
                <c:pt idx="3714">
                  <c:v>41407.57916666667</c:v>
                </c:pt>
                <c:pt idx="3715">
                  <c:v>41407.579861111109</c:v>
                </c:pt>
                <c:pt idx="3716">
                  <c:v>41407.580555555556</c:v>
                </c:pt>
                <c:pt idx="3717">
                  <c:v>41407.581250000003</c:v>
                </c:pt>
                <c:pt idx="3718">
                  <c:v>41407.581944444442</c:v>
                </c:pt>
                <c:pt idx="3719">
                  <c:v>41407.582638888889</c:v>
                </c:pt>
                <c:pt idx="3720">
                  <c:v>41407.583333333336</c:v>
                </c:pt>
                <c:pt idx="3721">
                  <c:v>41407.584027777775</c:v>
                </c:pt>
                <c:pt idx="3722">
                  <c:v>41407.584722222222</c:v>
                </c:pt>
                <c:pt idx="3723">
                  <c:v>41407.585416666669</c:v>
                </c:pt>
                <c:pt idx="3724">
                  <c:v>41407.586111111108</c:v>
                </c:pt>
                <c:pt idx="3725">
                  <c:v>41407.586805555555</c:v>
                </c:pt>
                <c:pt idx="3726">
                  <c:v>41407.587500000001</c:v>
                </c:pt>
                <c:pt idx="3727">
                  <c:v>41407.588194444441</c:v>
                </c:pt>
                <c:pt idx="3728">
                  <c:v>41407.588888888888</c:v>
                </c:pt>
                <c:pt idx="3729">
                  <c:v>41407.589583333334</c:v>
                </c:pt>
                <c:pt idx="3730">
                  <c:v>41407.590277777781</c:v>
                </c:pt>
                <c:pt idx="3731">
                  <c:v>41407.59097222222</c:v>
                </c:pt>
                <c:pt idx="3732">
                  <c:v>41407.591666666667</c:v>
                </c:pt>
                <c:pt idx="3733">
                  <c:v>41407.592361111114</c:v>
                </c:pt>
                <c:pt idx="3734">
                  <c:v>41407.593055555553</c:v>
                </c:pt>
                <c:pt idx="3735">
                  <c:v>41407.59375</c:v>
                </c:pt>
                <c:pt idx="3736">
                  <c:v>41407.594444444447</c:v>
                </c:pt>
                <c:pt idx="3737">
                  <c:v>41407.595138888886</c:v>
                </c:pt>
                <c:pt idx="3738">
                  <c:v>41407.595833333333</c:v>
                </c:pt>
                <c:pt idx="3739">
                  <c:v>41407.59652777778</c:v>
                </c:pt>
                <c:pt idx="3740">
                  <c:v>41407.597222222219</c:v>
                </c:pt>
                <c:pt idx="3741">
                  <c:v>41407.597916666666</c:v>
                </c:pt>
                <c:pt idx="3742">
                  <c:v>41407.598611111112</c:v>
                </c:pt>
                <c:pt idx="3743">
                  <c:v>41407.599305555559</c:v>
                </c:pt>
                <c:pt idx="3744">
                  <c:v>41407.599999999999</c:v>
                </c:pt>
                <c:pt idx="3745">
                  <c:v>41407.600694444445</c:v>
                </c:pt>
                <c:pt idx="3746">
                  <c:v>41407.601388888892</c:v>
                </c:pt>
                <c:pt idx="3747">
                  <c:v>41407.602083333331</c:v>
                </c:pt>
                <c:pt idx="3748">
                  <c:v>41407.602777777778</c:v>
                </c:pt>
                <c:pt idx="3749">
                  <c:v>41407.603472222225</c:v>
                </c:pt>
                <c:pt idx="3750">
                  <c:v>41407.604166666664</c:v>
                </c:pt>
                <c:pt idx="3751">
                  <c:v>41407.604861111111</c:v>
                </c:pt>
                <c:pt idx="3752">
                  <c:v>41407.605555555558</c:v>
                </c:pt>
                <c:pt idx="3753">
                  <c:v>41407.606249999997</c:v>
                </c:pt>
                <c:pt idx="3754">
                  <c:v>41407.606944444444</c:v>
                </c:pt>
                <c:pt idx="3755">
                  <c:v>41407.607638888891</c:v>
                </c:pt>
                <c:pt idx="3756">
                  <c:v>41407.60833333333</c:v>
                </c:pt>
                <c:pt idx="3757">
                  <c:v>41407.609027777777</c:v>
                </c:pt>
                <c:pt idx="3758">
                  <c:v>41407.609722222223</c:v>
                </c:pt>
                <c:pt idx="3759">
                  <c:v>41407.61041666667</c:v>
                </c:pt>
                <c:pt idx="3760">
                  <c:v>41407.611111111109</c:v>
                </c:pt>
                <c:pt idx="3761">
                  <c:v>41407.611805555556</c:v>
                </c:pt>
                <c:pt idx="3762">
                  <c:v>41407.612500000003</c:v>
                </c:pt>
                <c:pt idx="3763">
                  <c:v>41407.613194444442</c:v>
                </c:pt>
                <c:pt idx="3764">
                  <c:v>41407.613888888889</c:v>
                </c:pt>
                <c:pt idx="3765">
                  <c:v>41407.614583333336</c:v>
                </c:pt>
                <c:pt idx="3766">
                  <c:v>41407.615277777775</c:v>
                </c:pt>
                <c:pt idx="3767">
                  <c:v>41407.615972222222</c:v>
                </c:pt>
                <c:pt idx="3768">
                  <c:v>41407.616666666669</c:v>
                </c:pt>
                <c:pt idx="3769">
                  <c:v>41407.617361111108</c:v>
                </c:pt>
                <c:pt idx="3770">
                  <c:v>41407.618055555555</c:v>
                </c:pt>
                <c:pt idx="3771">
                  <c:v>41407.618750000001</c:v>
                </c:pt>
                <c:pt idx="3772">
                  <c:v>41407.619444444441</c:v>
                </c:pt>
                <c:pt idx="3773">
                  <c:v>41407.620138888888</c:v>
                </c:pt>
                <c:pt idx="3774">
                  <c:v>41407.620833333334</c:v>
                </c:pt>
                <c:pt idx="3775">
                  <c:v>41407.621527777781</c:v>
                </c:pt>
                <c:pt idx="3776">
                  <c:v>41407.62222222222</c:v>
                </c:pt>
                <c:pt idx="3777">
                  <c:v>41407.622916666667</c:v>
                </c:pt>
                <c:pt idx="3778">
                  <c:v>41407.623611111114</c:v>
                </c:pt>
                <c:pt idx="3779">
                  <c:v>41407.624305555553</c:v>
                </c:pt>
                <c:pt idx="3780">
                  <c:v>41407.625</c:v>
                </c:pt>
                <c:pt idx="3781">
                  <c:v>41407.625694444447</c:v>
                </c:pt>
                <c:pt idx="3782">
                  <c:v>41407.626388888886</c:v>
                </c:pt>
                <c:pt idx="3783">
                  <c:v>41407.627083333333</c:v>
                </c:pt>
                <c:pt idx="3784">
                  <c:v>41407.62777777778</c:v>
                </c:pt>
                <c:pt idx="3785">
                  <c:v>41407.628472222219</c:v>
                </c:pt>
                <c:pt idx="3786">
                  <c:v>41407.629166666666</c:v>
                </c:pt>
                <c:pt idx="3787">
                  <c:v>41407.629861111112</c:v>
                </c:pt>
                <c:pt idx="3788">
                  <c:v>41407.630555555559</c:v>
                </c:pt>
                <c:pt idx="3789">
                  <c:v>41407.631249999999</c:v>
                </c:pt>
                <c:pt idx="3790">
                  <c:v>41407.631944444445</c:v>
                </c:pt>
                <c:pt idx="3791">
                  <c:v>41407.632638888892</c:v>
                </c:pt>
                <c:pt idx="3792">
                  <c:v>41407.633333333331</c:v>
                </c:pt>
                <c:pt idx="3793">
                  <c:v>41407.634027777778</c:v>
                </c:pt>
                <c:pt idx="3794">
                  <c:v>41407.634722222225</c:v>
                </c:pt>
                <c:pt idx="3795">
                  <c:v>41407.635416666664</c:v>
                </c:pt>
                <c:pt idx="3796">
                  <c:v>41407.636111111111</c:v>
                </c:pt>
                <c:pt idx="3797">
                  <c:v>41407.636805555558</c:v>
                </c:pt>
                <c:pt idx="3798">
                  <c:v>41407.637499999997</c:v>
                </c:pt>
                <c:pt idx="3799">
                  <c:v>41407.638194444444</c:v>
                </c:pt>
                <c:pt idx="3800">
                  <c:v>41407.638888888891</c:v>
                </c:pt>
                <c:pt idx="3801">
                  <c:v>41407.63958333333</c:v>
                </c:pt>
                <c:pt idx="3802">
                  <c:v>41407.640277777777</c:v>
                </c:pt>
                <c:pt idx="3803">
                  <c:v>41407.640972222223</c:v>
                </c:pt>
                <c:pt idx="3804">
                  <c:v>41407.64166666667</c:v>
                </c:pt>
                <c:pt idx="3805">
                  <c:v>41407.642361111109</c:v>
                </c:pt>
                <c:pt idx="3806">
                  <c:v>41407.643055555556</c:v>
                </c:pt>
                <c:pt idx="3807">
                  <c:v>41407.643750000003</c:v>
                </c:pt>
                <c:pt idx="3808">
                  <c:v>41407.644444444442</c:v>
                </c:pt>
                <c:pt idx="3809">
                  <c:v>41407.645138888889</c:v>
                </c:pt>
                <c:pt idx="3810">
                  <c:v>41407.645833333336</c:v>
                </c:pt>
                <c:pt idx="3811">
                  <c:v>41407.646527777775</c:v>
                </c:pt>
                <c:pt idx="3812">
                  <c:v>41407.647222222222</c:v>
                </c:pt>
                <c:pt idx="3813">
                  <c:v>41407.647916666669</c:v>
                </c:pt>
                <c:pt idx="3814">
                  <c:v>41407.648611111108</c:v>
                </c:pt>
                <c:pt idx="3815">
                  <c:v>41407.649305555555</c:v>
                </c:pt>
                <c:pt idx="3816">
                  <c:v>41407.65</c:v>
                </c:pt>
                <c:pt idx="3817">
                  <c:v>41407.650694444441</c:v>
                </c:pt>
                <c:pt idx="3818">
                  <c:v>41407.651388888888</c:v>
                </c:pt>
                <c:pt idx="3819">
                  <c:v>41407.652083333334</c:v>
                </c:pt>
                <c:pt idx="3820">
                  <c:v>41407.652777777781</c:v>
                </c:pt>
                <c:pt idx="3821">
                  <c:v>41407.65347222222</c:v>
                </c:pt>
                <c:pt idx="3822">
                  <c:v>41407.654166666667</c:v>
                </c:pt>
                <c:pt idx="3823">
                  <c:v>41407.654861111114</c:v>
                </c:pt>
                <c:pt idx="3824">
                  <c:v>41407.655555555553</c:v>
                </c:pt>
                <c:pt idx="3825">
                  <c:v>41407.65625</c:v>
                </c:pt>
                <c:pt idx="3826">
                  <c:v>41407.656944444447</c:v>
                </c:pt>
                <c:pt idx="3827">
                  <c:v>41407.657638888886</c:v>
                </c:pt>
                <c:pt idx="3828">
                  <c:v>41407.658333333333</c:v>
                </c:pt>
                <c:pt idx="3829">
                  <c:v>41407.65902777778</c:v>
                </c:pt>
                <c:pt idx="3830">
                  <c:v>41407.659722222219</c:v>
                </c:pt>
                <c:pt idx="3831">
                  <c:v>41407.660416666666</c:v>
                </c:pt>
                <c:pt idx="3832">
                  <c:v>41407.661111111112</c:v>
                </c:pt>
                <c:pt idx="3833">
                  <c:v>41407.661805555559</c:v>
                </c:pt>
                <c:pt idx="3834">
                  <c:v>41407.662499999999</c:v>
                </c:pt>
                <c:pt idx="3835">
                  <c:v>41407.663194444445</c:v>
                </c:pt>
                <c:pt idx="3836">
                  <c:v>41407.663888888892</c:v>
                </c:pt>
                <c:pt idx="3837">
                  <c:v>41407.664583333331</c:v>
                </c:pt>
                <c:pt idx="3838">
                  <c:v>41407.665277777778</c:v>
                </c:pt>
                <c:pt idx="3839">
                  <c:v>41407.665972222225</c:v>
                </c:pt>
                <c:pt idx="3840">
                  <c:v>41407.666666666664</c:v>
                </c:pt>
                <c:pt idx="3841">
                  <c:v>41407.667361111111</c:v>
                </c:pt>
                <c:pt idx="3842">
                  <c:v>41407.668055555558</c:v>
                </c:pt>
                <c:pt idx="3843">
                  <c:v>41407.668749999997</c:v>
                </c:pt>
                <c:pt idx="3844">
                  <c:v>41407.669444444444</c:v>
                </c:pt>
                <c:pt idx="3845">
                  <c:v>41407.670138888891</c:v>
                </c:pt>
                <c:pt idx="3846">
                  <c:v>41407.67083333333</c:v>
                </c:pt>
                <c:pt idx="3847">
                  <c:v>41407.671527777777</c:v>
                </c:pt>
                <c:pt idx="3848">
                  <c:v>41407.672222222223</c:v>
                </c:pt>
                <c:pt idx="3849">
                  <c:v>41407.67291666667</c:v>
                </c:pt>
                <c:pt idx="3850">
                  <c:v>41407.673611111109</c:v>
                </c:pt>
                <c:pt idx="3851">
                  <c:v>41407.674305555556</c:v>
                </c:pt>
                <c:pt idx="3852">
                  <c:v>41407.675000000003</c:v>
                </c:pt>
                <c:pt idx="3853">
                  <c:v>41407.675694444442</c:v>
                </c:pt>
                <c:pt idx="3854">
                  <c:v>41407.676388888889</c:v>
                </c:pt>
                <c:pt idx="3855">
                  <c:v>41407.677083333336</c:v>
                </c:pt>
                <c:pt idx="3856">
                  <c:v>41407.677777777775</c:v>
                </c:pt>
                <c:pt idx="3857">
                  <c:v>41407.678472222222</c:v>
                </c:pt>
                <c:pt idx="3858">
                  <c:v>41407.679166666669</c:v>
                </c:pt>
                <c:pt idx="3859">
                  <c:v>41407.679861111108</c:v>
                </c:pt>
                <c:pt idx="3860">
                  <c:v>41407.680555555555</c:v>
                </c:pt>
                <c:pt idx="3861">
                  <c:v>41407.681250000001</c:v>
                </c:pt>
                <c:pt idx="3862">
                  <c:v>41407.681944444441</c:v>
                </c:pt>
                <c:pt idx="3863">
                  <c:v>41407.682638888888</c:v>
                </c:pt>
                <c:pt idx="3864">
                  <c:v>41407.683333333334</c:v>
                </c:pt>
                <c:pt idx="3865">
                  <c:v>41407.684027777781</c:v>
                </c:pt>
                <c:pt idx="3866">
                  <c:v>41407.68472222222</c:v>
                </c:pt>
                <c:pt idx="3867">
                  <c:v>41407.685416666667</c:v>
                </c:pt>
                <c:pt idx="3868">
                  <c:v>41407.686111111114</c:v>
                </c:pt>
                <c:pt idx="3869">
                  <c:v>41407.686805555553</c:v>
                </c:pt>
                <c:pt idx="3870">
                  <c:v>41407.6875</c:v>
                </c:pt>
                <c:pt idx="3871">
                  <c:v>41407.688194444447</c:v>
                </c:pt>
                <c:pt idx="3872">
                  <c:v>41407.688888888886</c:v>
                </c:pt>
                <c:pt idx="3873">
                  <c:v>41407.689583333333</c:v>
                </c:pt>
                <c:pt idx="3874">
                  <c:v>41407.69027777778</c:v>
                </c:pt>
                <c:pt idx="3875">
                  <c:v>41407.690972222219</c:v>
                </c:pt>
                <c:pt idx="3876">
                  <c:v>41407.691666666666</c:v>
                </c:pt>
                <c:pt idx="3877">
                  <c:v>41407.692361111112</c:v>
                </c:pt>
                <c:pt idx="3878">
                  <c:v>41407.693055555559</c:v>
                </c:pt>
                <c:pt idx="3879">
                  <c:v>41407.693749999999</c:v>
                </c:pt>
                <c:pt idx="3880">
                  <c:v>41407.694444444445</c:v>
                </c:pt>
                <c:pt idx="3881">
                  <c:v>41407.695138888892</c:v>
                </c:pt>
                <c:pt idx="3882">
                  <c:v>41407.695833333331</c:v>
                </c:pt>
                <c:pt idx="3883">
                  <c:v>41407.696527777778</c:v>
                </c:pt>
                <c:pt idx="3884">
                  <c:v>41407.697222222225</c:v>
                </c:pt>
                <c:pt idx="3885">
                  <c:v>41407.697916666664</c:v>
                </c:pt>
                <c:pt idx="3886">
                  <c:v>41407.698611111111</c:v>
                </c:pt>
                <c:pt idx="3887">
                  <c:v>41407.699305555558</c:v>
                </c:pt>
                <c:pt idx="3888">
                  <c:v>41407.699999999997</c:v>
                </c:pt>
                <c:pt idx="3889">
                  <c:v>41407.700694444444</c:v>
                </c:pt>
                <c:pt idx="3890">
                  <c:v>41407.701388888891</c:v>
                </c:pt>
                <c:pt idx="3891">
                  <c:v>41407.70208333333</c:v>
                </c:pt>
                <c:pt idx="3892">
                  <c:v>41407.702777777777</c:v>
                </c:pt>
                <c:pt idx="3893">
                  <c:v>41407.703472222223</c:v>
                </c:pt>
                <c:pt idx="3894">
                  <c:v>41407.70416666667</c:v>
                </c:pt>
                <c:pt idx="3895">
                  <c:v>41407.704861111109</c:v>
                </c:pt>
                <c:pt idx="3896">
                  <c:v>41407.705555555556</c:v>
                </c:pt>
                <c:pt idx="3897">
                  <c:v>41407.706250000003</c:v>
                </c:pt>
                <c:pt idx="3898">
                  <c:v>41407.706944444442</c:v>
                </c:pt>
                <c:pt idx="3899">
                  <c:v>41407.707638888889</c:v>
                </c:pt>
                <c:pt idx="3900">
                  <c:v>41407.708333333336</c:v>
                </c:pt>
                <c:pt idx="3901">
                  <c:v>41407.709027777775</c:v>
                </c:pt>
                <c:pt idx="3902">
                  <c:v>41407.709722222222</c:v>
                </c:pt>
                <c:pt idx="3903">
                  <c:v>41407.710416666669</c:v>
                </c:pt>
                <c:pt idx="3904">
                  <c:v>41407.711111111108</c:v>
                </c:pt>
                <c:pt idx="3905">
                  <c:v>41407.711805555555</c:v>
                </c:pt>
                <c:pt idx="3906">
                  <c:v>41407.712500000001</c:v>
                </c:pt>
                <c:pt idx="3907">
                  <c:v>41407.713194444441</c:v>
                </c:pt>
                <c:pt idx="3908">
                  <c:v>41407.713888888888</c:v>
                </c:pt>
                <c:pt idx="3909">
                  <c:v>41407.714583333334</c:v>
                </c:pt>
                <c:pt idx="3910">
                  <c:v>41407.715277777781</c:v>
                </c:pt>
                <c:pt idx="3911">
                  <c:v>41407.71597222222</c:v>
                </c:pt>
                <c:pt idx="3912">
                  <c:v>41407.716666666667</c:v>
                </c:pt>
                <c:pt idx="3913">
                  <c:v>41407.717361111114</c:v>
                </c:pt>
                <c:pt idx="3914">
                  <c:v>41407.718055555553</c:v>
                </c:pt>
                <c:pt idx="3915">
                  <c:v>41407.71875</c:v>
                </c:pt>
                <c:pt idx="3916">
                  <c:v>41407.719444444447</c:v>
                </c:pt>
                <c:pt idx="3917">
                  <c:v>41407.720138888886</c:v>
                </c:pt>
                <c:pt idx="3918">
                  <c:v>41407.720833333333</c:v>
                </c:pt>
                <c:pt idx="3919">
                  <c:v>41407.72152777778</c:v>
                </c:pt>
                <c:pt idx="3920">
                  <c:v>41407.722222222219</c:v>
                </c:pt>
                <c:pt idx="3921">
                  <c:v>41407.722916666666</c:v>
                </c:pt>
                <c:pt idx="3922">
                  <c:v>41407.723611111112</c:v>
                </c:pt>
                <c:pt idx="3923">
                  <c:v>41407.724305555559</c:v>
                </c:pt>
                <c:pt idx="3924">
                  <c:v>41407.724999999999</c:v>
                </c:pt>
                <c:pt idx="3925">
                  <c:v>41407.725694444445</c:v>
                </c:pt>
                <c:pt idx="3926">
                  <c:v>41407.726388888892</c:v>
                </c:pt>
                <c:pt idx="3927">
                  <c:v>41407.727083333331</c:v>
                </c:pt>
                <c:pt idx="3928">
                  <c:v>41407.727777777778</c:v>
                </c:pt>
                <c:pt idx="3929">
                  <c:v>41407.728472222225</c:v>
                </c:pt>
                <c:pt idx="3930">
                  <c:v>41407.729166666664</c:v>
                </c:pt>
                <c:pt idx="3931">
                  <c:v>41407.729861111111</c:v>
                </c:pt>
                <c:pt idx="3932">
                  <c:v>41407.730555555558</c:v>
                </c:pt>
                <c:pt idx="3933">
                  <c:v>41407.731249999997</c:v>
                </c:pt>
                <c:pt idx="3934">
                  <c:v>41407.731944444444</c:v>
                </c:pt>
                <c:pt idx="3935">
                  <c:v>41407.732638888891</c:v>
                </c:pt>
                <c:pt idx="3936">
                  <c:v>41407.73333333333</c:v>
                </c:pt>
                <c:pt idx="3937">
                  <c:v>41407.734027777777</c:v>
                </c:pt>
                <c:pt idx="3938">
                  <c:v>41407.734722222223</c:v>
                </c:pt>
                <c:pt idx="3939">
                  <c:v>41407.73541666667</c:v>
                </c:pt>
                <c:pt idx="3940">
                  <c:v>41407.736111111109</c:v>
                </c:pt>
                <c:pt idx="3941">
                  <c:v>41407.736805555556</c:v>
                </c:pt>
                <c:pt idx="3942">
                  <c:v>41407.737500000003</c:v>
                </c:pt>
                <c:pt idx="3943">
                  <c:v>41407.738194444442</c:v>
                </c:pt>
                <c:pt idx="3944">
                  <c:v>41407.738888888889</c:v>
                </c:pt>
                <c:pt idx="3945">
                  <c:v>41407.739583333336</c:v>
                </c:pt>
                <c:pt idx="3946">
                  <c:v>41407.740277777775</c:v>
                </c:pt>
                <c:pt idx="3947">
                  <c:v>41407.740972222222</c:v>
                </c:pt>
                <c:pt idx="3948">
                  <c:v>41407.741666666669</c:v>
                </c:pt>
                <c:pt idx="3949">
                  <c:v>41407.742361111108</c:v>
                </c:pt>
                <c:pt idx="3950">
                  <c:v>41407.743055555555</c:v>
                </c:pt>
                <c:pt idx="3951">
                  <c:v>41407.743750000001</c:v>
                </c:pt>
                <c:pt idx="3952">
                  <c:v>41407.744444444441</c:v>
                </c:pt>
                <c:pt idx="3953">
                  <c:v>41407.745138888888</c:v>
                </c:pt>
                <c:pt idx="3954">
                  <c:v>41407.745833333334</c:v>
                </c:pt>
                <c:pt idx="3955">
                  <c:v>41407.746527777781</c:v>
                </c:pt>
                <c:pt idx="3956">
                  <c:v>41407.74722222222</c:v>
                </c:pt>
                <c:pt idx="3957">
                  <c:v>41407.747916666667</c:v>
                </c:pt>
                <c:pt idx="3958">
                  <c:v>41407.748611111114</c:v>
                </c:pt>
                <c:pt idx="3959">
                  <c:v>41407.749305555553</c:v>
                </c:pt>
                <c:pt idx="3960">
                  <c:v>41407.75</c:v>
                </c:pt>
                <c:pt idx="3961">
                  <c:v>41407.750694444447</c:v>
                </c:pt>
                <c:pt idx="3962">
                  <c:v>41407.751388888886</c:v>
                </c:pt>
                <c:pt idx="3963">
                  <c:v>41407.752083333333</c:v>
                </c:pt>
                <c:pt idx="3964">
                  <c:v>41407.75277777778</c:v>
                </c:pt>
                <c:pt idx="3965">
                  <c:v>41407.753472222219</c:v>
                </c:pt>
                <c:pt idx="3966">
                  <c:v>41407.754166666666</c:v>
                </c:pt>
                <c:pt idx="3967">
                  <c:v>41407.754861111112</c:v>
                </c:pt>
                <c:pt idx="3968">
                  <c:v>41407.755555555559</c:v>
                </c:pt>
                <c:pt idx="3969">
                  <c:v>41407.756249999999</c:v>
                </c:pt>
                <c:pt idx="3970">
                  <c:v>41407.756944444445</c:v>
                </c:pt>
                <c:pt idx="3971">
                  <c:v>41407.757638888892</c:v>
                </c:pt>
                <c:pt idx="3972">
                  <c:v>41407.758333333331</c:v>
                </c:pt>
                <c:pt idx="3973">
                  <c:v>41407.759027777778</c:v>
                </c:pt>
                <c:pt idx="3974">
                  <c:v>41407.759722222225</c:v>
                </c:pt>
                <c:pt idx="3975">
                  <c:v>41407.760416666664</c:v>
                </c:pt>
                <c:pt idx="3976">
                  <c:v>41407.761111111111</c:v>
                </c:pt>
                <c:pt idx="3977">
                  <c:v>41407.761805555558</c:v>
                </c:pt>
                <c:pt idx="3978">
                  <c:v>41407.762499999997</c:v>
                </c:pt>
                <c:pt idx="3979">
                  <c:v>41407.763194444444</c:v>
                </c:pt>
                <c:pt idx="3980">
                  <c:v>41407.763888888891</c:v>
                </c:pt>
                <c:pt idx="3981">
                  <c:v>41407.76458333333</c:v>
                </c:pt>
                <c:pt idx="3982">
                  <c:v>41407.765277777777</c:v>
                </c:pt>
                <c:pt idx="3983">
                  <c:v>41407.765972222223</c:v>
                </c:pt>
                <c:pt idx="3984">
                  <c:v>41407.76666666667</c:v>
                </c:pt>
                <c:pt idx="3985">
                  <c:v>41407.767361111109</c:v>
                </c:pt>
                <c:pt idx="3986">
                  <c:v>41407.768055555556</c:v>
                </c:pt>
                <c:pt idx="3987">
                  <c:v>41407.768750000003</c:v>
                </c:pt>
                <c:pt idx="3988">
                  <c:v>41407.769444444442</c:v>
                </c:pt>
                <c:pt idx="3989">
                  <c:v>41407.770138888889</c:v>
                </c:pt>
                <c:pt idx="3990">
                  <c:v>41407.770833333336</c:v>
                </c:pt>
                <c:pt idx="3991">
                  <c:v>41407.771527777775</c:v>
                </c:pt>
                <c:pt idx="3992">
                  <c:v>41407.772222222222</c:v>
                </c:pt>
                <c:pt idx="3993">
                  <c:v>41407.772916666669</c:v>
                </c:pt>
                <c:pt idx="3994">
                  <c:v>41407.773611111108</c:v>
                </c:pt>
                <c:pt idx="3995">
                  <c:v>41407.774305555555</c:v>
                </c:pt>
                <c:pt idx="3996">
                  <c:v>41407.775000000001</c:v>
                </c:pt>
                <c:pt idx="3997">
                  <c:v>41407.775694444441</c:v>
                </c:pt>
                <c:pt idx="3998">
                  <c:v>41407.776388888888</c:v>
                </c:pt>
                <c:pt idx="3999">
                  <c:v>41407.777083333334</c:v>
                </c:pt>
                <c:pt idx="4000">
                  <c:v>41407.777777777781</c:v>
                </c:pt>
                <c:pt idx="4001">
                  <c:v>41407.77847222222</c:v>
                </c:pt>
                <c:pt idx="4002">
                  <c:v>41407.779166666667</c:v>
                </c:pt>
                <c:pt idx="4003">
                  <c:v>41407.779861111114</c:v>
                </c:pt>
                <c:pt idx="4004">
                  <c:v>41407.780555555553</c:v>
                </c:pt>
                <c:pt idx="4005">
                  <c:v>41407.78125</c:v>
                </c:pt>
                <c:pt idx="4006">
                  <c:v>41407.781944444447</c:v>
                </c:pt>
                <c:pt idx="4007">
                  <c:v>41407.782638888886</c:v>
                </c:pt>
                <c:pt idx="4008">
                  <c:v>41407.783333333333</c:v>
                </c:pt>
                <c:pt idx="4009">
                  <c:v>41407.78402777778</c:v>
                </c:pt>
                <c:pt idx="4010">
                  <c:v>41407.784722222219</c:v>
                </c:pt>
                <c:pt idx="4011">
                  <c:v>41407.785416666666</c:v>
                </c:pt>
                <c:pt idx="4012">
                  <c:v>41407.786111111112</c:v>
                </c:pt>
                <c:pt idx="4013">
                  <c:v>41407.786805555559</c:v>
                </c:pt>
                <c:pt idx="4014">
                  <c:v>41407.787499999999</c:v>
                </c:pt>
                <c:pt idx="4015">
                  <c:v>41407.788194444445</c:v>
                </c:pt>
                <c:pt idx="4016">
                  <c:v>41407.788888888892</c:v>
                </c:pt>
                <c:pt idx="4017">
                  <c:v>41407.789583333331</c:v>
                </c:pt>
                <c:pt idx="4018">
                  <c:v>41407.790277777778</c:v>
                </c:pt>
                <c:pt idx="4019">
                  <c:v>41407.790972222225</c:v>
                </c:pt>
                <c:pt idx="4020">
                  <c:v>41407.791666666664</c:v>
                </c:pt>
                <c:pt idx="4021">
                  <c:v>41407.792361111111</c:v>
                </c:pt>
                <c:pt idx="4022">
                  <c:v>41407.793055555558</c:v>
                </c:pt>
                <c:pt idx="4023">
                  <c:v>41407.793749999997</c:v>
                </c:pt>
                <c:pt idx="4024">
                  <c:v>41407.794444444444</c:v>
                </c:pt>
                <c:pt idx="4025">
                  <c:v>41407.795138888891</c:v>
                </c:pt>
                <c:pt idx="4026">
                  <c:v>41407.79583333333</c:v>
                </c:pt>
                <c:pt idx="4027">
                  <c:v>41407.796527777777</c:v>
                </c:pt>
                <c:pt idx="4028">
                  <c:v>41407.797222222223</c:v>
                </c:pt>
                <c:pt idx="4029">
                  <c:v>41407.79791666667</c:v>
                </c:pt>
                <c:pt idx="4030">
                  <c:v>41407.798611111109</c:v>
                </c:pt>
                <c:pt idx="4031">
                  <c:v>41407.799305555556</c:v>
                </c:pt>
                <c:pt idx="4032">
                  <c:v>41407.800000000003</c:v>
                </c:pt>
                <c:pt idx="4033">
                  <c:v>41407.800694444442</c:v>
                </c:pt>
                <c:pt idx="4034">
                  <c:v>41407.801388888889</c:v>
                </c:pt>
                <c:pt idx="4035">
                  <c:v>41407.802083333336</c:v>
                </c:pt>
                <c:pt idx="4036">
                  <c:v>41407.802777777775</c:v>
                </c:pt>
                <c:pt idx="4037">
                  <c:v>41407.803472222222</c:v>
                </c:pt>
                <c:pt idx="4038">
                  <c:v>41407.804166666669</c:v>
                </c:pt>
                <c:pt idx="4039">
                  <c:v>41407.804861111108</c:v>
                </c:pt>
                <c:pt idx="4040">
                  <c:v>41407.805555555555</c:v>
                </c:pt>
                <c:pt idx="4041">
                  <c:v>41407.806250000001</c:v>
                </c:pt>
                <c:pt idx="4042">
                  <c:v>41407.806944444441</c:v>
                </c:pt>
                <c:pt idx="4043">
                  <c:v>41407.807638888888</c:v>
                </c:pt>
                <c:pt idx="4044">
                  <c:v>41407.808333333334</c:v>
                </c:pt>
                <c:pt idx="4045">
                  <c:v>41407.809027777781</c:v>
                </c:pt>
                <c:pt idx="4046">
                  <c:v>41407.80972222222</c:v>
                </c:pt>
                <c:pt idx="4047">
                  <c:v>41407.810416666667</c:v>
                </c:pt>
                <c:pt idx="4048">
                  <c:v>41407.811111111114</c:v>
                </c:pt>
                <c:pt idx="4049">
                  <c:v>41407.811805555553</c:v>
                </c:pt>
                <c:pt idx="4050">
                  <c:v>41407.8125</c:v>
                </c:pt>
                <c:pt idx="4051">
                  <c:v>41407.813194444447</c:v>
                </c:pt>
                <c:pt idx="4052">
                  <c:v>41407.813888888886</c:v>
                </c:pt>
                <c:pt idx="4053">
                  <c:v>41407.814583333333</c:v>
                </c:pt>
                <c:pt idx="4054">
                  <c:v>41407.81527777778</c:v>
                </c:pt>
                <c:pt idx="4055">
                  <c:v>41407.815972222219</c:v>
                </c:pt>
                <c:pt idx="4056">
                  <c:v>41407.816666666666</c:v>
                </c:pt>
                <c:pt idx="4057">
                  <c:v>41407.817361111112</c:v>
                </c:pt>
                <c:pt idx="4058">
                  <c:v>41407.818055555559</c:v>
                </c:pt>
                <c:pt idx="4059">
                  <c:v>41407.818749999999</c:v>
                </c:pt>
                <c:pt idx="4060">
                  <c:v>41407.819444444445</c:v>
                </c:pt>
                <c:pt idx="4061">
                  <c:v>41407.820138888892</c:v>
                </c:pt>
                <c:pt idx="4062">
                  <c:v>41407.820833333331</c:v>
                </c:pt>
                <c:pt idx="4063">
                  <c:v>41407.821527777778</c:v>
                </c:pt>
                <c:pt idx="4064">
                  <c:v>41407.822222222225</c:v>
                </c:pt>
                <c:pt idx="4065">
                  <c:v>41407.822916666664</c:v>
                </c:pt>
                <c:pt idx="4066">
                  <c:v>41407.823611111111</c:v>
                </c:pt>
                <c:pt idx="4067">
                  <c:v>41407.824305555558</c:v>
                </c:pt>
                <c:pt idx="4068">
                  <c:v>41407.824999999997</c:v>
                </c:pt>
                <c:pt idx="4069">
                  <c:v>41407.825694444444</c:v>
                </c:pt>
                <c:pt idx="4070">
                  <c:v>41407.826388888891</c:v>
                </c:pt>
                <c:pt idx="4071">
                  <c:v>41407.82708333333</c:v>
                </c:pt>
                <c:pt idx="4072">
                  <c:v>41407.827777777777</c:v>
                </c:pt>
                <c:pt idx="4073">
                  <c:v>41407.828472222223</c:v>
                </c:pt>
                <c:pt idx="4074">
                  <c:v>41407.82916666667</c:v>
                </c:pt>
                <c:pt idx="4075">
                  <c:v>41407.829861111109</c:v>
                </c:pt>
                <c:pt idx="4076">
                  <c:v>41407.830555555556</c:v>
                </c:pt>
                <c:pt idx="4077">
                  <c:v>41407.831250000003</c:v>
                </c:pt>
                <c:pt idx="4078">
                  <c:v>41407.831944444442</c:v>
                </c:pt>
                <c:pt idx="4079">
                  <c:v>41407.832638888889</c:v>
                </c:pt>
                <c:pt idx="4080">
                  <c:v>41407.833333333336</c:v>
                </c:pt>
                <c:pt idx="4081">
                  <c:v>41407.834027777775</c:v>
                </c:pt>
                <c:pt idx="4082">
                  <c:v>41407.834722222222</c:v>
                </c:pt>
                <c:pt idx="4083">
                  <c:v>41407.835416666669</c:v>
                </c:pt>
                <c:pt idx="4084">
                  <c:v>41407.836111111108</c:v>
                </c:pt>
                <c:pt idx="4085">
                  <c:v>41407.836805555555</c:v>
                </c:pt>
                <c:pt idx="4086">
                  <c:v>41407.837500000001</c:v>
                </c:pt>
                <c:pt idx="4087">
                  <c:v>41407.838194444441</c:v>
                </c:pt>
                <c:pt idx="4088">
                  <c:v>41407.838888888888</c:v>
                </c:pt>
                <c:pt idx="4089">
                  <c:v>41407.839583333334</c:v>
                </c:pt>
                <c:pt idx="4090">
                  <c:v>41407.840277777781</c:v>
                </c:pt>
                <c:pt idx="4091">
                  <c:v>41407.84097222222</c:v>
                </c:pt>
                <c:pt idx="4092">
                  <c:v>41407.841666666667</c:v>
                </c:pt>
                <c:pt idx="4093">
                  <c:v>41407.842361111114</c:v>
                </c:pt>
                <c:pt idx="4094">
                  <c:v>41407.843055555553</c:v>
                </c:pt>
                <c:pt idx="4095">
                  <c:v>41407.84375</c:v>
                </c:pt>
                <c:pt idx="4096">
                  <c:v>41407.844444444447</c:v>
                </c:pt>
                <c:pt idx="4097">
                  <c:v>41407.845138888886</c:v>
                </c:pt>
                <c:pt idx="4098">
                  <c:v>41407.845833333333</c:v>
                </c:pt>
                <c:pt idx="4099">
                  <c:v>41407.84652777778</c:v>
                </c:pt>
                <c:pt idx="4100">
                  <c:v>41407.847222222219</c:v>
                </c:pt>
                <c:pt idx="4101">
                  <c:v>41407.847916666666</c:v>
                </c:pt>
                <c:pt idx="4102">
                  <c:v>41407.848611111112</c:v>
                </c:pt>
                <c:pt idx="4103">
                  <c:v>41407.849305555559</c:v>
                </c:pt>
                <c:pt idx="4104">
                  <c:v>41407.85</c:v>
                </c:pt>
                <c:pt idx="4105">
                  <c:v>41407.850694444445</c:v>
                </c:pt>
                <c:pt idx="4106">
                  <c:v>41407.851388888892</c:v>
                </c:pt>
                <c:pt idx="4107">
                  <c:v>41407.852083333331</c:v>
                </c:pt>
                <c:pt idx="4108">
                  <c:v>41407.852777777778</c:v>
                </c:pt>
                <c:pt idx="4109">
                  <c:v>41407.853472222225</c:v>
                </c:pt>
                <c:pt idx="4110">
                  <c:v>41407.854166666664</c:v>
                </c:pt>
                <c:pt idx="4111">
                  <c:v>41407.854861111111</c:v>
                </c:pt>
                <c:pt idx="4112">
                  <c:v>41407.855555555558</c:v>
                </c:pt>
                <c:pt idx="4113">
                  <c:v>41407.856249999997</c:v>
                </c:pt>
                <c:pt idx="4114">
                  <c:v>41407.856944444444</c:v>
                </c:pt>
                <c:pt idx="4115">
                  <c:v>41407.857638888891</c:v>
                </c:pt>
                <c:pt idx="4116">
                  <c:v>41407.85833333333</c:v>
                </c:pt>
                <c:pt idx="4117">
                  <c:v>41407.859027777777</c:v>
                </c:pt>
                <c:pt idx="4118">
                  <c:v>41407.859722222223</c:v>
                </c:pt>
                <c:pt idx="4119">
                  <c:v>41407.86041666667</c:v>
                </c:pt>
                <c:pt idx="4120">
                  <c:v>41407.861111111109</c:v>
                </c:pt>
                <c:pt idx="4121">
                  <c:v>41407.861805555556</c:v>
                </c:pt>
                <c:pt idx="4122">
                  <c:v>41407.862500000003</c:v>
                </c:pt>
                <c:pt idx="4123">
                  <c:v>41407.863194444442</c:v>
                </c:pt>
                <c:pt idx="4124">
                  <c:v>41407.863888888889</c:v>
                </c:pt>
                <c:pt idx="4125">
                  <c:v>41407.864583333336</c:v>
                </c:pt>
                <c:pt idx="4126">
                  <c:v>41407.865277777775</c:v>
                </c:pt>
                <c:pt idx="4127">
                  <c:v>41407.865972222222</c:v>
                </c:pt>
                <c:pt idx="4128">
                  <c:v>41407.866666666669</c:v>
                </c:pt>
                <c:pt idx="4129">
                  <c:v>41407.867361111108</c:v>
                </c:pt>
                <c:pt idx="4130">
                  <c:v>41407.868055555555</c:v>
                </c:pt>
                <c:pt idx="4131">
                  <c:v>41407.868750000001</c:v>
                </c:pt>
                <c:pt idx="4132">
                  <c:v>41407.869444444441</c:v>
                </c:pt>
                <c:pt idx="4133">
                  <c:v>41407.870138888888</c:v>
                </c:pt>
                <c:pt idx="4134">
                  <c:v>41407.870833333334</c:v>
                </c:pt>
                <c:pt idx="4135">
                  <c:v>41407.871527777781</c:v>
                </c:pt>
                <c:pt idx="4136">
                  <c:v>41407.87222222222</c:v>
                </c:pt>
                <c:pt idx="4137">
                  <c:v>41407.872916666667</c:v>
                </c:pt>
                <c:pt idx="4138">
                  <c:v>41407.873611111114</c:v>
                </c:pt>
                <c:pt idx="4139">
                  <c:v>41407.874305555553</c:v>
                </c:pt>
                <c:pt idx="4140">
                  <c:v>41407.875</c:v>
                </c:pt>
                <c:pt idx="4141">
                  <c:v>41407.875694444447</c:v>
                </c:pt>
                <c:pt idx="4142">
                  <c:v>41407.876388888886</c:v>
                </c:pt>
                <c:pt idx="4143">
                  <c:v>41407.877083333333</c:v>
                </c:pt>
                <c:pt idx="4144">
                  <c:v>41407.87777777778</c:v>
                </c:pt>
                <c:pt idx="4145">
                  <c:v>41407.878472222219</c:v>
                </c:pt>
                <c:pt idx="4146">
                  <c:v>41407.879166666666</c:v>
                </c:pt>
                <c:pt idx="4147">
                  <c:v>41407.879861111112</c:v>
                </c:pt>
                <c:pt idx="4148">
                  <c:v>41407.880555555559</c:v>
                </c:pt>
                <c:pt idx="4149">
                  <c:v>41407.881249999999</c:v>
                </c:pt>
                <c:pt idx="4150">
                  <c:v>41407.881944444445</c:v>
                </c:pt>
                <c:pt idx="4151">
                  <c:v>41407.882638888892</c:v>
                </c:pt>
                <c:pt idx="4152">
                  <c:v>41407.883333333331</c:v>
                </c:pt>
                <c:pt idx="4153">
                  <c:v>41407.884027777778</c:v>
                </c:pt>
                <c:pt idx="4154">
                  <c:v>41407.884722222225</c:v>
                </c:pt>
                <c:pt idx="4155">
                  <c:v>41407.885416666664</c:v>
                </c:pt>
                <c:pt idx="4156">
                  <c:v>41407.886111111111</c:v>
                </c:pt>
                <c:pt idx="4157">
                  <c:v>41407.886805555558</c:v>
                </c:pt>
                <c:pt idx="4158">
                  <c:v>41407.887499999997</c:v>
                </c:pt>
                <c:pt idx="4159">
                  <c:v>41407.888194444444</c:v>
                </c:pt>
                <c:pt idx="4160">
                  <c:v>41407.888888888891</c:v>
                </c:pt>
                <c:pt idx="4161">
                  <c:v>41407.88958333333</c:v>
                </c:pt>
                <c:pt idx="4162">
                  <c:v>41407.890277777777</c:v>
                </c:pt>
                <c:pt idx="4163">
                  <c:v>41407.890972222223</c:v>
                </c:pt>
                <c:pt idx="4164">
                  <c:v>41407.89166666667</c:v>
                </c:pt>
                <c:pt idx="4165">
                  <c:v>41407.892361111109</c:v>
                </c:pt>
                <c:pt idx="4166">
                  <c:v>41407.893055555556</c:v>
                </c:pt>
                <c:pt idx="4167">
                  <c:v>41407.893750000003</c:v>
                </c:pt>
                <c:pt idx="4168">
                  <c:v>41407.894444444442</c:v>
                </c:pt>
                <c:pt idx="4169">
                  <c:v>41407.895138888889</c:v>
                </c:pt>
                <c:pt idx="4170">
                  <c:v>41407.895833333336</c:v>
                </c:pt>
                <c:pt idx="4171">
                  <c:v>41407.896527777775</c:v>
                </c:pt>
                <c:pt idx="4172">
                  <c:v>41407.897222222222</c:v>
                </c:pt>
                <c:pt idx="4173">
                  <c:v>41407.897916666669</c:v>
                </c:pt>
                <c:pt idx="4174">
                  <c:v>41407.898611111108</c:v>
                </c:pt>
                <c:pt idx="4175">
                  <c:v>41407.899305555555</c:v>
                </c:pt>
                <c:pt idx="4176">
                  <c:v>41407.9</c:v>
                </c:pt>
                <c:pt idx="4177">
                  <c:v>41407.900694444441</c:v>
                </c:pt>
                <c:pt idx="4178">
                  <c:v>41407.901388888888</c:v>
                </c:pt>
                <c:pt idx="4179">
                  <c:v>41407.902083333334</c:v>
                </c:pt>
                <c:pt idx="4180">
                  <c:v>41407.902777777781</c:v>
                </c:pt>
                <c:pt idx="4181">
                  <c:v>41407.90347222222</c:v>
                </c:pt>
                <c:pt idx="4182">
                  <c:v>41407.904166666667</c:v>
                </c:pt>
                <c:pt idx="4183">
                  <c:v>41407.904861111114</c:v>
                </c:pt>
                <c:pt idx="4184">
                  <c:v>41407.905555555553</c:v>
                </c:pt>
                <c:pt idx="4185">
                  <c:v>41407.90625</c:v>
                </c:pt>
                <c:pt idx="4186">
                  <c:v>41407.906944444447</c:v>
                </c:pt>
                <c:pt idx="4187">
                  <c:v>41407.907638888886</c:v>
                </c:pt>
                <c:pt idx="4188">
                  <c:v>41407.908333333333</c:v>
                </c:pt>
                <c:pt idx="4189">
                  <c:v>41407.90902777778</c:v>
                </c:pt>
                <c:pt idx="4190">
                  <c:v>41407.909722222219</c:v>
                </c:pt>
                <c:pt idx="4191">
                  <c:v>41407.910416666666</c:v>
                </c:pt>
                <c:pt idx="4192">
                  <c:v>41407.911111111112</c:v>
                </c:pt>
                <c:pt idx="4193">
                  <c:v>41407.911805555559</c:v>
                </c:pt>
                <c:pt idx="4194">
                  <c:v>41407.912499999999</c:v>
                </c:pt>
                <c:pt idx="4195">
                  <c:v>41407.913194444445</c:v>
                </c:pt>
                <c:pt idx="4196">
                  <c:v>41407.913888888892</c:v>
                </c:pt>
                <c:pt idx="4197">
                  <c:v>41407.914583333331</c:v>
                </c:pt>
                <c:pt idx="4198">
                  <c:v>41407.915277777778</c:v>
                </c:pt>
                <c:pt idx="4199">
                  <c:v>41407.915972222225</c:v>
                </c:pt>
                <c:pt idx="4200">
                  <c:v>41407.916666666664</c:v>
                </c:pt>
                <c:pt idx="4201">
                  <c:v>41407.917361111111</c:v>
                </c:pt>
                <c:pt idx="4202">
                  <c:v>41407.918055555558</c:v>
                </c:pt>
                <c:pt idx="4203">
                  <c:v>41407.918749999997</c:v>
                </c:pt>
                <c:pt idx="4204">
                  <c:v>41407.919444444444</c:v>
                </c:pt>
                <c:pt idx="4205">
                  <c:v>41407.920138888891</c:v>
                </c:pt>
                <c:pt idx="4206">
                  <c:v>41407.92083333333</c:v>
                </c:pt>
                <c:pt idx="4207">
                  <c:v>41407.921527777777</c:v>
                </c:pt>
                <c:pt idx="4208">
                  <c:v>41407.922222222223</c:v>
                </c:pt>
                <c:pt idx="4209">
                  <c:v>41407.92291666667</c:v>
                </c:pt>
                <c:pt idx="4210">
                  <c:v>41407.923611111109</c:v>
                </c:pt>
                <c:pt idx="4211">
                  <c:v>41407.924305555556</c:v>
                </c:pt>
                <c:pt idx="4212">
                  <c:v>41407.925000000003</c:v>
                </c:pt>
                <c:pt idx="4213">
                  <c:v>41407.925694444442</c:v>
                </c:pt>
                <c:pt idx="4214">
                  <c:v>41407.926388888889</c:v>
                </c:pt>
                <c:pt idx="4215">
                  <c:v>41407.927083333336</c:v>
                </c:pt>
                <c:pt idx="4216">
                  <c:v>41407.927777777775</c:v>
                </c:pt>
                <c:pt idx="4217">
                  <c:v>41407.928472222222</c:v>
                </c:pt>
                <c:pt idx="4218">
                  <c:v>41407.929166666669</c:v>
                </c:pt>
                <c:pt idx="4219">
                  <c:v>41407.929861111108</c:v>
                </c:pt>
                <c:pt idx="4220">
                  <c:v>41407.930555555555</c:v>
                </c:pt>
                <c:pt idx="4221">
                  <c:v>41407.931250000001</c:v>
                </c:pt>
                <c:pt idx="4222">
                  <c:v>41407.931944444441</c:v>
                </c:pt>
                <c:pt idx="4223">
                  <c:v>41407.932638888888</c:v>
                </c:pt>
                <c:pt idx="4224">
                  <c:v>41407.933333333334</c:v>
                </c:pt>
                <c:pt idx="4225">
                  <c:v>41407.934027777781</c:v>
                </c:pt>
                <c:pt idx="4226">
                  <c:v>41407.93472222222</c:v>
                </c:pt>
                <c:pt idx="4227">
                  <c:v>41407.935416666667</c:v>
                </c:pt>
                <c:pt idx="4228">
                  <c:v>41407.936111111114</c:v>
                </c:pt>
                <c:pt idx="4229">
                  <c:v>41407.936805555553</c:v>
                </c:pt>
                <c:pt idx="4230">
                  <c:v>41407.9375</c:v>
                </c:pt>
                <c:pt idx="4231">
                  <c:v>41407.938194444447</c:v>
                </c:pt>
                <c:pt idx="4232">
                  <c:v>41407.938888888886</c:v>
                </c:pt>
                <c:pt idx="4233">
                  <c:v>41407.939583333333</c:v>
                </c:pt>
                <c:pt idx="4234">
                  <c:v>41407.94027777778</c:v>
                </c:pt>
                <c:pt idx="4235">
                  <c:v>41407.940972222219</c:v>
                </c:pt>
                <c:pt idx="4236">
                  <c:v>41407.941666666666</c:v>
                </c:pt>
                <c:pt idx="4237">
                  <c:v>41407.942361111112</c:v>
                </c:pt>
                <c:pt idx="4238">
                  <c:v>41407.943055555559</c:v>
                </c:pt>
                <c:pt idx="4239">
                  <c:v>41407.943749999999</c:v>
                </c:pt>
                <c:pt idx="4240">
                  <c:v>41407.944444444445</c:v>
                </c:pt>
                <c:pt idx="4241">
                  <c:v>41407.945138888892</c:v>
                </c:pt>
                <c:pt idx="4242">
                  <c:v>41407.945833333331</c:v>
                </c:pt>
                <c:pt idx="4243">
                  <c:v>41407.946527777778</c:v>
                </c:pt>
                <c:pt idx="4244">
                  <c:v>41407.947222222225</c:v>
                </c:pt>
                <c:pt idx="4245">
                  <c:v>41407.947916666664</c:v>
                </c:pt>
                <c:pt idx="4246">
                  <c:v>41407.948611111111</c:v>
                </c:pt>
                <c:pt idx="4247">
                  <c:v>41407.949305555558</c:v>
                </c:pt>
                <c:pt idx="4248">
                  <c:v>41407.949999999997</c:v>
                </c:pt>
                <c:pt idx="4249">
                  <c:v>41407.950694444444</c:v>
                </c:pt>
                <c:pt idx="4250">
                  <c:v>41407.951388888891</c:v>
                </c:pt>
                <c:pt idx="4251">
                  <c:v>41407.95208333333</c:v>
                </c:pt>
                <c:pt idx="4252">
                  <c:v>41407.952777777777</c:v>
                </c:pt>
                <c:pt idx="4253">
                  <c:v>41407.953472222223</c:v>
                </c:pt>
                <c:pt idx="4254">
                  <c:v>41407.95416666667</c:v>
                </c:pt>
                <c:pt idx="4255">
                  <c:v>41407.954861111109</c:v>
                </c:pt>
                <c:pt idx="4256">
                  <c:v>41407.955555555556</c:v>
                </c:pt>
                <c:pt idx="4257">
                  <c:v>41407.956250000003</c:v>
                </c:pt>
                <c:pt idx="4258">
                  <c:v>41407.956944444442</c:v>
                </c:pt>
                <c:pt idx="4259">
                  <c:v>41407.957638888889</c:v>
                </c:pt>
                <c:pt idx="4260">
                  <c:v>41407.958333333336</c:v>
                </c:pt>
                <c:pt idx="4261">
                  <c:v>41407.959027777775</c:v>
                </c:pt>
                <c:pt idx="4262">
                  <c:v>41407.959722222222</c:v>
                </c:pt>
                <c:pt idx="4263">
                  <c:v>41407.960416666669</c:v>
                </c:pt>
                <c:pt idx="4264">
                  <c:v>41407.961111111108</c:v>
                </c:pt>
                <c:pt idx="4265">
                  <c:v>41407.961805555555</c:v>
                </c:pt>
                <c:pt idx="4266">
                  <c:v>41407.962500000001</c:v>
                </c:pt>
                <c:pt idx="4267">
                  <c:v>41407.963194444441</c:v>
                </c:pt>
                <c:pt idx="4268">
                  <c:v>41407.963888888888</c:v>
                </c:pt>
                <c:pt idx="4269">
                  <c:v>41407.964583333334</c:v>
                </c:pt>
                <c:pt idx="4270">
                  <c:v>41407.965277777781</c:v>
                </c:pt>
                <c:pt idx="4271">
                  <c:v>41407.96597222222</c:v>
                </c:pt>
                <c:pt idx="4272">
                  <c:v>41407.966666666667</c:v>
                </c:pt>
                <c:pt idx="4273">
                  <c:v>41407.967361111114</c:v>
                </c:pt>
                <c:pt idx="4274">
                  <c:v>41407.968055555553</c:v>
                </c:pt>
                <c:pt idx="4275">
                  <c:v>41407.96875</c:v>
                </c:pt>
                <c:pt idx="4276">
                  <c:v>41407.969444444447</c:v>
                </c:pt>
                <c:pt idx="4277">
                  <c:v>41407.970138888886</c:v>
                </c:pt>
                <c:pt idx="4278">
                  <c:v>41407.970833333333</c:v>
                </c:pt>
                <c:pt idx="4279">
                  <c:v>41407.97152777778</c:v>
                </c:pt>
                <c:pt idx="4280">
                  <c:v>41407.972222222219</c:v>
                </c:pt>
                <c:pt idx="4281">
                  <c:v>41407.972916666666</c:v>
                </c:pt>
                <c:pt idx="4282">
                  <c:v>41407.973611111112</c:v>
                </c:pt>
                <c:pt idx="4283">
                  <c:v>41407.974305555559</c:v>
                </c:pt>
                <c:pt idx="4284">
                  <c:v>41407.974999999999</c:v>
                </c:pt>
                <c:pt idx="4285">
                  <c:v>41407.975694444445</c:v>
                </c:pt>
                <c:pt idx="4286">
                  <c:v>41407.976388888892</c:v>
                </c:pt>
                <c:pt idx="4287">
                  <c:v>41407.977083333331</c:v>
                </c:pt>
                <c:pt idx="4288">
                  <c:v>41407.977777777778</c:v>
                </c:pt>
                <c:pt idx="4289">
                  <c:v>41407.978472222225</c:v>
                </c:pt>
                <c:pt idx="4290">
                  <c:v>41407.979166666664</c:v>
                </c:pt>
                <c:pt idx="4291">
                  <c:v>41407.979861111111</c:v>
                </c:pt>
                <c:pt idx="4292">
                  <c:v>41407.980555555558</c:v>
                </c:pt>
                <c:pt idx="4293">
                  <c:v>41407.981249999997</c:v>
                </c:pt>
                <c:pt idx="4294">
                  <c:v>41407.981944444444</c:v>
                </c:pt>
                <c:pt idx="4295">
                  <c:v>41407.982638888891</c:v>
                </c:pt>
                <c:pt idx="4296">
                  <c:v>41407.98333333333</c:v>
                </c:pt>
                <c:pt idx="4297">
                  <c:v>41407.984027777777</c:v>
                </c:pt>
                <c:pt idx="4298">
                  <c:v>41407.984722222223</c:v>
                </c:pt>
                <c:pt idx="4299">
                  <c:v>41407.98541666667</c:v>
                </c:pt>
                <c:pt idx="4300">
                  <c:v>41407.986111111109</c:v>
                </c:pt>
                <c:pt idx="4301">
                  <c:v>41407.986805555556</c:v>
                </c:pt>
                <c:pt idx="4302">
                  <c:v>41407.987500000003</c:v>
                </c:pt>
                <c:pt idx="4303">
                  <c:v>41407.988194444442</c:v>
                </c:pt>
                <c:pt idx="4304">
                  <c:v>41407.988888888889</c:v>
                </c:pt>
                <c:pt idx="4305">
                  <c:v>41407.989583333336</c:v>
                </c:pt>
                <c:pt idx="4306">
                  <c:v>41407.990277777775</c:v>
                </c:pt>
                <c:pt idx="4307">
                  <c:v>41407.990972222222</c:v>
                </c:pt>
                <c:pt idx="4308">
                  <c:v>41407.991666666669</c:v>
                </c:pt>
                <c:pt idx="4309">
                  <c:v>41407.992361111108</c:v>
                </c:pt>
                <c:pt idx="4310">
                  <c:v>41407.993055555555</c:v>
                </c:pt>
                <c:pt idx="4311">
                  <c:v>41407.993750000001</c:v>
                </c:pt>
                <c:pt idx="4312">
                  <c:v>41407.994444444441</c:v>
                </c:pt>
                <c:pt idx="4313">
                  <c:v>41407.995138888888</c:v>
                </c:pt>
                <c:pt idx="4314">
                  <c:v>41407.995833333334</c:v>
                </c:pt>
                <c:pt idx="4315">
                  <c:v>41407.996527777781</c:v>
                </c:pt>
                <c:pt idx="4316">
                  <c:v>41407.99722222222</c:v>
                </c:pt>
                <c:pt idx="4317">
                  <c:v>41407.997916666667</c:v>
                </c:pt>
                <c:pt idx="4318">
                  <c:v>41407.998611111114</c:v>
                </c:pt>
                <c:pt idx="4319">
                  <c:v>41407.999305555553</c:v>
                </c:pt>
                <c:pt idx="4320">
                  <c:v>41408</c:v>
                </c:pt>
                <c:pt idx="4321">
                  <c:v>41408.000694444447</c:v>
                </c:pt>
                <c:pt idx="4322">
                  <c:v>41408.001388888886</c:v>
                </c:pt>
                <c:pt idx="4323">
                  <c:v>41408.002083333333</c:v>
                </c:pt>
                <c:pt idx="4324">
                  <c:v>41408.00277777778</c:v>
                </c:pt>
                <c:pt idx="4325">
                  <c:v>41408.003472222219</c:v>
                </c:pt>
                <c:pt idx="4326">
                  <c:v>41408.004166666666</c:v>
                </c:pt>
                <c:pt idx="4327">
                  <c:v>41408.004861111112</c:v>
                </c:pt>
                <c:pt idx="4328">
                  <c:v>41408.005555555559</c:v>
                </c:pt>
                <c:pt idx="4329">
                  <c:v>41408.006249999999</c:v>
                </c:pt>
                <c:pt idx="4330">
                  <c:v>41408.006944444445</c:v>
                </c:pt>
                <c:pt idx="4331">
                  <c:v>41408.007638888892</c:v>
                </c:pt>
                <c:pt idx="4332">
                  <c:v>41408.008333333331</c:v>
                </c:pt>
                <c:pt idx="4333">
                  <c:v>41408.009027777778</c:v>
                </c:pt>
                <c:pt idx="4334">
                  <c:v>41408.009722222225</c:v>
                </c:pt>
                <c:pt idx="4335">
                  <c:v>41408.010416666664</c:v>
                </c:pt>
                <c:pt idx="4336">
                  <c:v>41408.011111111111</c:v>
                </c:pt>
                <c:pt idx="4337">
                  <c:v>41408.011805555558</c:v>
                </c:pt>
                <c:pt idx="4338">
                  <c:v>41408.012499999997</c:v>
                </c:pt>
                <c:pt idx="4339">
                  <c:v>41408.013194444444</c:v>
                </c:pt>
                <c:pt idx="4340">
                  <c:v>41408.013888888891</c:v>
                </c:pt>
                <c:pt idx="4341">
                  <c:v>41408.01458333333</c:v>
                </c:pt>
                <c:pt idx="4342">
                  <c:v>41408.015277777777</c:v>
                </c:pt>
                <c:pt idx="4343">
                  <c:v>41408.015972222223</c:v>
                </c:pt>
                <c:pt idx="4344">
                  <c:v>41408.01666666667</c:v>
                </c:pt>
                <c:pt idx="4345">
                  <c:v>41408.017361111109</c:v>
                </c:pt>
                <c:pt idx="4346">
                  <c:v>41408.018055555556</c:v>
                </c:pt>
                <c:pt idx="4347">
                  <c:v>41408.018750000003</c:v>
                </c:pt>
                <c:pt idx="4348">
                  <c:v>41408.019444444442</c:v>
                </c:pt>
                <c:pt idx="4349">
                  <c:v>41408.020138888889</c:v>
                </c:pt>
                <c:pt idx="4350">
                  <c:v>41408.020833333336</c:v>
                </c:pt>
                <c:pt idx="4351">
                  <c:v>41408.021527777775</c:v>
                </c:pt>
                <c:pt idx="4352">
                  <c:v>41408.022222222222</c:v>
                </c:pt>
                <c:pt idx="4353">
                  <c:v>41408.022916666669</c:v>
                </c:pt>
                <c:pt idx="4354">
                  <c:v>41408.023611111108</c:v>
                </c:pt>
                <c:pt idx="4355">
                  <c:v>41408.024305555555</c:v>
                </c:pt>
                <c:pt idx="4356">
                  <c:v>41408.025000000001</c:v>
                </c:pt>
                <c:pt idx="4357">
                  <c:v>41408.025694444441</c:v>
                </c:pt>
                <c:pt idx="4358">
                  <c:v>41408.026388888888</c:v>
                </c:pt>
                <c:pt idx="4359">
                  <c:v>41408.027083333334</c:v>
                </c:pt>
                <c:pt idx="4360">
                  <c:v>41408.027777777781</c:v>
                </c:pt>
                <c:pt idx="4361">
                  <c:v>41408.02847222222</c:v>
                </c:pt>
                <c:pt idx="4362">
                  <c:v>41408.029166666667</c:v>
                </c:pt>
                <c:pt idx="4363">
                  <c:v>41408.029861111114</c:v>
                </c:pt>
                <c:pt idx="4364">
                  <c:v>41408.030555555553</c:v>
                </c:pt>
                <c:pt idx="4365">
                  <c:v>41408.03125</c:v>
                </c:pt>
                <c:pt idx="4366">
                  <c:v>41408.031944444447</c:v>
                </c:pt>
                <c:pt idx="4367">
                  <c:v>41408.032638888886</c:v>
                </c:pt>
                <c:pt idx="4368">
                  <c:v>41408.033333333333</c:v>
                </c:pt>
                <c:pt idx="4369">
                  <c:v>41408.03402777778</c:v>
                </c:pt>
                <c:pt idx="4370">
                  <c:v>41408.034722222219</c:v>
                </c:pt>
                <c:pt idx="4371">
                  <c:v>41408.035416666666</c:v>
                </c:pt>
                <c:pt idx="4372">
                  <c:v>41408.036111111112</c:v>
                </c:pt>
                <c:pt idx="4373">
                  <c:v>41408.036805555559</c:v>
                </c:pt>
                <c:pt idx="4374">
                  <c:v>41408.037499999999</c:v>
                </c:pt>
                <c:pt idx="4375">
                  <c:v>41408.038194444445</c:v>
                </c:pt>
                <c:pt idx="4376">
                  <c:v>41408.038888888892</c:v>
                </c:pt>
                <c:pt idx="4377">
                  <c:v>41408.039583333331</c:v>
                </c:pt>
                <c:pt idx="4378">
                  <c:v>41408.040277777778</c:v>
                </c:pt>
                <c:pt idx="4379">
                  <c:v>41408.040972222225</c:v>
                </c:pt>
                <c:pt idx="4380">
                  <c:v>41408.041666666664</c:v>
                </c:pt>
                <c:pt idx="4381">
                  <c:v>41408.042361111111</c:v>
                </c:pt>
                <c:pt idx="4382">
                  <c:v>41408.043055555558</c:v>
                </c:pt>
                <c:pt idx="4383">
                  <c:v>41408.043749999997</c:v>
                </c:pt>
                <c:pt idx="4384">
                  <c:v>41408.044444444444</c:v>
                </c:pt>
                <c:pt idx="4385">
                  <c:v>41408.045138888891</c:v>
                </c:pt>
                <c:pt idx="4386">
                  <c:v>41408.04583333333</c:v>
                </c:pt>
                <c:pt idx="4387">
                  <c:v>41408.046527777777</c:v>
                </c:pt>
                <c:pt idx="4388">
                  <c:v>41408.047222222223</c:v>
                </c:pt>
                <c:pt idx="4389">
                  <c:v>41408.04791666667</c:v>
                </c:pt>
                <c:pt idx="4390">
                  <c:v>41408.048611111109</c:v>
                </c:pt>
                <c:pt idx="4391">
                  <c:v>41408.049305555556</c:v>
                </c:pt>
                <c:pt idx="4392">
                  <c:v>41408.050000000003</c:v>
                </c:pt>
                <c:pt idx="4393">
                  <c:v>41408.050694444442</c:v>
                </c:pt>
                <c:pt idx="4394">
                  <c:v>41408.051388888889</c:v>
                </c:pt>
                <c:pt idx="4395">
                  <c:v>41408.052083333336</c:v>
                </c:pt>
                <c:pt idx="4396">
                  <c:v>41408.052777777775</c:v>
                </c:pt>
                <c:pt idx="4397">
                  <c:v>41408.053472222222</c:v>
                </c:pt>
                <c:pt idx="4398">
                  <c:v>41408.054166666669</c:v>
                </c:pt>
                <c:pt idx="4399">
                  <c:v>41408.054861111108</c:v>
                </c:pt>
                <c:pt idx="4400">
                  <c:v>41408.055555555555</c:v>
                </c:pt>
                <c:pt idx="4401">
                  <c:v>41408.056250000001</c:v>
                </c:pt>
                <c:pt idx="4402">
                  <c:v>41408.056944444441</c:v>
                </c:pt>
                <c:pt idx="4403">
                  <c:v>41408.057638888888</c:v>
                </c:pt>
                <c:pt idx="4404">
                  <c:v>41408.058333333334</c:v>
                </c:pt>
                <c:pt idx="4405">
                  <c:v>41408.059027777781</c:v>
                </c:pt>
                <c:pt idx="4406">
                  <c:v>41408.05972222222</c:v>
                </c:pt>
                <c:pt idx="4407">
                  <c:v>41408.060416666667</c:v>
                </c:pt>
                <c:pt idx="4408">
                  <c:v>41408.061111111114</c:v>
                </c:pt>
                <c:pt idx="4409">
                  <c:v>41408.061805555553</c:v>
                </c:pt>
                <c:pt idx="4410">
                  <c:v>41408.0625</c:v>
                </c:pt>
                <c:pt idx="4411">
                  <c:v>41408.063194444447</c:v>
                </c:pt>
                <c:pt idx="4412">
                  <c:v>41408.063888888886</c:v>
                </c:pt>
                <c:pt idx="4413">
                  <c:v>41408.064583333333</c:v>
                </c:pt>
                <c:pt idx="4414">
                  <c:v>41408.06527777778</c:v>
                </c:pt>
                <c:pt idx="4415">
                  <c:v>41408.065972222219</c:v>
                </c:pt>
                <c:pt idx="4416">
                  <c:v>41408.066666666666</c:v>
                </c:pt>
                <c:pt idx="4417">
                  <c:v>41408.067361111112</c:v>
                </c:pt>
                <c:pt idx="4418">
                  <c:v>41408.068055555559</c:v>
                </c:pt>
                <c:pt idx="4419">
                  <c:v>41408.068749999999</c:v>
                </c:pt>
                <c:pt idx="4420">
                  <c:v>41408.069444444445</c:v>
                </c:pt>
                <c:pt idx="4421">
                  <c:v>41408.070138888892</c:v>
                </c:pt>
                <c:pt idx="4422">
                  <c:v>41408.070833333331</c:v>
                </c:pt>
                <c:pt idx="4423">
                  <c:v>41408.071527777778</c:v>
                </c:pt>
                <c:pt idx="4424">
                  <c:v>41408.072222222225</c:v>
                </c:pt>
                <c:pt idx="4425">
                  <c:v>41408.072916666664</c:v>
                </c:pt>
                <c:pt idx="4426">
                  <c:v>41408.073611111111</c:v>
                </c:pt>
                <c:pt idx="4427">
                  <c:v>41408.074305555558</c:v>
                </c:pt>
                <c:pt idx="4428">
                  <c:v>41408.074999999997</c:v>
                </c:pt>
                <c:pt idx="4429">
                  <c:v>41408.075694444444</c:v>
                </c:pt>
                <c:pt idx="4430">
                  <c:v>41408.076388888891</c:v>
                </c:pt>
                <c:pt idx="4431">
                  <c:v>41408.07708333333</c:v>
                </c:pt>
                <c:pt idx="4432">
                  <c:v>41408.077777777777</c:v>
                </c:pt>
                <c:pt idx="4433">
                  <c:v>41408.078472222223</c:v>
                </c:pt>
                <c:pt idx="4434">
                  <c:v>41408.07916666667</c:v>
                </c:pt>
                <c:pt idx="4435">
                  <c:v>41408.079861111109</c:v>
                </c:pt>
                <c:pt idx="4436">
                  <c:v>41408.080555555556</c:v>
                </c:pt>
                <c:pt idx="4437">
                  <c:v>41408.081250000003</c:v>
                </c:pt>
                <c:pt idx="4438">
                  <c:v>41408.081944444442</c:v>
                </c:pt>
                <c:pt idx="4439">
                  <c:v>41408.082638888889</c:v>
                </c:pt>
                <c:pt idx="4440">
                  <c:v>41408.083333333336</c:v>
                </c:pt>
                <c:pt idx="4441">
                  <c:v>41408.084027777775</c:v>
                </c:pt>
                <c:pt idx="4442">
                  <c:v>41408.084722222222</c:v>
                </c:pt>
                <c:pt idx="4443">
                  <c:v>41408.085416666669</c:v>
                </c:pt>
                <c:pt idx="4444">
                  <c:v>41408.086111111108</c:v>
                </c:pt>
                <c:pt idx="4445">
                  <c:v>41408.086805555555</c:v>
                </c:pt>
                <c:pt idx="4446">
                  <c:v>41408.087500000001</c:v>
                </c:pt>
                <c:pt idx="4447">
                  <c:v>41408.088194444441</c:v>
                </c:pt>
                <c:pt idx="4448">
                  <c:v>41408.088888888888</c:v>
                </c:pt>
                <c:pt idx="4449">
                  <c:v>41408.089583333334</c:v>
                </c:pt>
                <c:pt idx="4450">
                  <c:v>41408.090277777781</c:v>
                </c:pt>
                <c:pt idx="4451">
                  <c:v>41408.09097222222</c:v>
                </c:pt>
                <c:pt idx="4452">
                  <c:v>41408.091666666667</c:v>
                </c:pt>
                <c:pt idx="4453">
                  <c:v>41408.092361111114</c:v>
                </c:pt>
                <c:pt idx="4454">
                  <c:v>41408.093055555553</c:v>
                </c:pt>
                <c:pt idx="4455">
                  <c:v>41408.09375</c:v>
                </c:pt>
                <c:pt idx="4456">
                  <c:v>41408.094444444447</c:v>
                </c:pt>
                <c:pt idx="4457">
                  <c:v>41408.095138888886</c:v>
                </c:pt>
                <c:pt idx="4458">
                  <c:v>41408.095833333333</c:v>
                </c:pt>
                <c:pt idx="4459">
                  <c:v>41408.09652777778</c:v>
                </c:pt>
                <c:pt idx="4460">
                  <c:v>41408.097222222219</c:v>
                </c:pt>
                <c:pt idx="4461">
                  <c:v>41408.097916666666</c:v>
                </c:pt>
                <c:pt idx="4462">
                  <c:v>41408.098611111112</c:v>
                </c:pt>
                <c:pt idx="4463">
                  <c:v>41408.099305555559</c:v>
                </c:pt>
                <c:pt idx="4464">
                  <c:v>41408.1</c:v>
                </c:pt>
                <c:pt idx="4465">
                  <c:v>41408.100694444445</c:v>
                </c:pt>
                <c:pt idx="4466">
                  <c:v>41408.101388888892</c:v>
                </c:pt>
                <c:pt idx="4467">
                  <c:v>41408.102083333331</c:v>
                </c:pt>
                <c:pt idx="4468">
                  <c:v>41408.102777777778</c:v>
                </c:pt>
                <c:pt idx="4469">
                  <c:v>41408.103472222225</c:v>
                </c:pt>
                <c:pt idx="4470">
                  <c:v>41408.104166666664</c:v>
                </c:pt>
                <c:pt idx="4471">
                  <c:v>41408.104861111111</c:v>
                </c:pt>
                <c:pt idx="4472">
                  <c:v>41408.105555555558</c:v>
                </c:pt>
                <c:pt idx="4473">
                  <c:v>41408.106249999997</c:v>
                </c:pt>
                <c:pt idx="4474">
                  <c:v>41408.106944444444</c:v>
                </c:pt>
                <c:pt idx="4475">
                  <c:v>41408.107638888891</c:v>
                </c:pt>
                <c:pt idx="4476">
                  <c:v>41408.10833333333</c:v>
                </c:pt>
                <c:pt idx="4477">
                  <c:v>41408.109027777777</c:v>
                </c:pt>
                <c:pt idx="4478">
                  <c:v>41408.109722222223</c:v>
                </c:pt>
                <c:pt idx="4479">
                  <c:v>41408.11041666667</c:v>
                </c:pt>
                <c:pt idx="4480">
                  <c:v>41408.111111111109</c:v>
                </c:pt>
                <c:pt idx="4481">
                  <c:v>41408.111805555556</c:v>
                </c:pt>
                <c:pt idx="4482">
                  <c:v>41408.112500000003</c:v>
                </c:pt>
                <c:pt idx="4483">
                  <c:v>41408.113194444442</c:v>
                </c:pt>
                <c:pt idx="4484">
                  <c:v>41408.113888888889</c:v>
                </c:pt>
                <c:pt idx="4485">
                  <c:v>41408.114583333336</c:v>
                </c:pt>
                <c:pt idx="4486">
                  <c:v>41408.115277777775</c:v>
                </c:pt>
                <c:pt idx="4487">
                  <c:v>41408.115972222222</c:v>
                </c:pt>
                <c:pt idx="4488">
                  <c:v>41408.116666666669</c:v>
                </c:pt>
                <c:pt idx="4489">
                  <c:v>41408.117361111108</c:v>
                </c:pt>
                <c:pt idx="4490">
                  <c:v>41408.118055555555</c:v>
                </c:pt>
                <c:pt idx="4491">
                  <c:v>41408.118750000001</c:v>
                </c:pt>
                <c:pt idx="4492">
                  <c:v>41408.119444444441</c:v>
                </c:pt>
                <c:pt idx="4493">
                  <c:v>41408.120138888888</c:v>
                </c:pt>
                <c:pt idx="4494">
                  <c:v>41408.120833333334</c:v>
                </c:pt>
                <c:pt idx="4495">
                  <c:v>41408.121527777781</c:v>
                </c:pt>
                <c:pt idx="4496">
                  <c:v>41408.12222222222</c:v>
                </c:pt>
                <c:pt idx="4497">
                  <c:v>41408.122916666667</c:v>
                </c:pt>
                <c:pt idx="4498">
                  <c:v>41408.123611111114</c:v>
                </c:pt>
                <c:pt idx="4499">
                  <c:v>41408.124305555553</c:v>
                </c:pt>
                <c:pt idx="4500">
                  <c:v>41408.125</c:v>
                </c:pt>
                <c:pt idx="4501">
                  <c:v>41408.125694444447</c:v>
                </c:pt>
                <c:pt idx="4502">
                  <c:v>41408.126388888886</c:v>
                </c:pt>
                <c:pt idx="4503">
                  <c:v>41408.127083333333</c:v>
                </c:pt>
                <c:pt idx="4504">
                  <c:v>41408.12777777778</c:v>
                </c:pt>
                <c:pt idx="4505">
                  <c:v>41408.128472222219</c:v>
                </c:pt>
                <c:pt idx="4506">
                  <c:v>41408.129166666666</c:v>
                </c:pt>
                <c:pt idx="4507">
                  <c:v>41408.129861111112</c:v>
                </c:pt>
                <c:pt idx="4508">
                  <c:v>41408.130555555559</c:v>
                </c:pt>
                <c:pt idx="4509">
                  <c:v>41408.131249999999</c:v>
                </c:pt>
                <c:pt idx="4510">
                  <c:v>41408.131944444445</c:v>
                </c:pt>
                <c:pt idx="4511">
                  <c:v>41408.132638888892</c:v>
                </c:pt>
                <c:pt idx="4512">
                  <c:v>41408.133333333331</c:v>
                </c:pt>
                <c:pt idx="4513">
                  <c:v>41408.134027777778</c:v>
                </c:pt>
                <c:pt idx="4514">
                  <c:v>41408.134722222225</c:v>
                </c:pt>
                <c:pt idx="4515">
                  <c:v>41408.135416666664</c:v>
                </c:pt>
                <c:pt idx="4516">
                  <c:v>41408.136111111111</c:v>
                </c:pt>
                <c:pt idx="4517">
                  <c:v>41408.136805555558</c:v>
                </c:pt>
                <c:pt idx="4518">
                  <c:v>41408.137499999997</c:v>
                </c:pt>
                <c:pt idx="4519">
                  <c:v>41408.138194444444</c:v>
                </c:pt>
                <c:pt idx="4520">
                  <c:v>41408.138888888891</c:v>
                </c:pt>
                <c:pt idx="4521">
                  <c:v>41408.13958333333</c:v>
                </c:pt>
                <c:pt idx="4522">
                  <c:v>41408.140277777777</c:v>
                </c:pt>
                <c:pt idx="4523">
                  <c:v>41408.140972222223</c:v>
                </c:pt>
                <c:pt idx="4524">
                  <c:v>41408.14166666667</c:v>
                </c:pt>
                <c:pt idx="4525">
                  <c:v>41408.142361111109</c:v>
                </c:pt>
                <c:pt idx="4526">
                  <c:v>41408.143055555556</c:v>
                </c:pt>
                <c:pt idx="4527">
                  <c:v>41408.143750000003</c:v>
                </c:pt>
                <c:pt idx="4528">
                  <c:v>41408.144444444442</c:v>
                </c:pt>
                <c:pt idx="4529">
                  <c:v>41408.145138888889</c:v>
                </c:pt>
                <c:pt idx="4530">
                  <c:v>41408.145833333336</c:v>
                </c:pt>
                <c:pt idx="4531">
                  <c:v>41408.146527777775</c:v>
                </c:pt>
                <c:pt idx="4532">
                  <c:v>41408.147222222222</c:v>
                </c:pt>
                <c:pt idx="4533">
                  <c:v>41408.147916666669</c:v>
                </c:pt>
                <c:pt idx="4534">
                  <c:v>41408.148611111108</c:v>
                </c:pt>
                <c:pt idx="4535">
                  <c:v>41408.149305555555</c:v>
                </c:pt>
                <c:pt idx="4536">
                  <c:v>41408.15</c:v>
                </c:pt>
                <c:pt idx="4537">
                  <c:v>41408.150694444441</c:v>
                </c:pt>
                <c:pt idx="4538">
                  <c:v>41408.151388888888</c:v>
                </c:pt>
                <c:pt idx="4539">
                  <c:v>41408.152083333334</c:v>
                </c:pt>
                <c:pt idx="4540">
                  <c:v>41408.152777777781</c:v>
                </c:pt>
                <c:pt idx="4541">
                  <c:v>41408.15347222222</c:v>
                </c:pt>
                <c:pt idx="4542">
                  <c:v>41408.154166666667</c:v>
                </c:pt>
                <c:pt idx="4543">
                  <c:v>41408.154861111114</c:v>
                </c:pt>
                <c:pt idx="4544">
                  <c:v>41408.155555555553</c:v>
                </c:pt>
                <c:pt idx="4545">
                  <c:v>41408.15625</c:v>
                </c:pt>
                <c:pt idx="4546">
                  <c:v>41408.156944444447</c:v>
                </c:pt>
                <c:pt idx="4547">
                  <c:v>41408.157638888886</c:v>
                </c:pt>
                <c:pt idx="4548">
                  <c:v>41408.158333333333</c:v>
                </c:pt>
                <c:pt idx="4549">
                  <c:v>41408.15902777778</c:v>
                </c:pt>
                <c:pt idx="4550">
                  <c:v>41408.159722222219</c:v>
                </c:pt>
                <c:pt idx="4551">
                  <c:v>41408.160416666666</c:v>
                </c:pt>
                <c:pt idx="4552">
                  <c:v>41408.161111111112</c:v>
                </c:pt>
                <c:pt idx="4553">
                  <c:v>41408.161805555559</c:v>
                </c:pt>
                <c:pt idx="4554">
                  <c:v>41408.162499999999</c:v>
                </c:pt>
                <c:pt idx="4555">
                  <c:v>41408.163194444445</c:v>
                </c:pt>
                <c:pt idx="4556">
                  <c:v>41408.163888888892</c:v>
                </c:pt>
                <c:pt idx="4557">
                  <c:v>41408.164583333331</c:v>
                </c:pt>
                <c:pt idx="4558">
                  <c:v>41408.165277777778</c:v>
                </c:pt>
                <c:pt idx="4559">
                  <c:v>41408.165972222225</c:v>
                </c:pt>
                <c:pt idx="4560">
                  <c:v>41408.166666666664</c:v>
                </c:pt>
                <c:pt idx="4561">
                  <c:v>41408.167361111111</c:v>
                </c:pt>
                <c:pt idx="4562">
                  <c:v>41408.168055555558</c:v>
                </c:pt>
                <c:pt idx="4563">
                  <c:v>41408.168749999997</c:v>
                </c:pt>
                <c:pt idx="4564">
                  <c:v>41408.169444444444</c:v>
                </c:pt>
                <c:pt idx="4565">
                  <c:v>41408.170138888891</c:v>
                </c:pt>
                <c:pt idx="4566">
                  <c:v>41408.17083333333</c:v>
                </c:pt>
                <c:pt idx="4567">
                  <c:v>41408.171527777777</c:v>
                </c:pt>
                <c:pt idx="4568">
                  <c:v>41408.172222222223</c:v>
                </c:pt>
                <c:pt idx="4569">
                  <c:v>41408.17291666667</c:v>
                </c:pt>
                <c:pt idx="4570">
                  <c:v>41408.173611111109</c:v>
                </c:pt>
                <c:pt idx="4571">
                  <c:v>41408.174305555556</c:v>
                </c:pt>
                <c:pt idx="4572">
                  <c:v>41408.175000000003</c:v>
                </c:pt>
                <c:pt idx="4573">
                  <c:v>41408.175694444442</c:v>
                </c:pt>
                <c:pt idx="4574">
                  <c:v>41408.176388888889</c:v>
                </c:pt>
                <c:pt idx="4575">
                  <c:v>41408.177083333336</c:v>
                </c:pt>
                <c:pt idx="4576">
                  <c:v>41408.177777777775</c:v>
                </c:pt>
                <c:pt idx="4577">
                  <c:v>41408.178472222222</c:v>
                </c:pt>
                <c:pt idx="4578">
                  <c:v>41408.179166666669</c:v>
                </c:pt>
                <c:pt idx="4579">
                  <c:v>41408.179861111108</c:v>
                </c:pt>
                <c:pt idx="4580">
                  <c:v>41408.180555555555</c:v>
                </c:pt>
                <c:pt idx="4581">
                  <c:v>41408.181250000001</c:v>
                </c:pt>
                <c:pt idx="4582">
                  <c:v>41408.181944444441</c:v>
                </c:pt>
                <c:pt idx="4583">
                  <c:v>41408.182638888888</c:v>
                </c:pt>
                <c:pt idx="4584">
                  <c:v>41408.183333333334</c:v>
                </c:pt>
                <c:pt idx="4585">
                  <c:v>41408.184027777781</c:v>
                </c:pt>
                <c:pt idx="4586">
                  <c:v>41408.18472222222</c:v>
                </c:pt>
                <c:pt idx="4587">
                  <c:v>41408.185416666667</c:v>
                </c:pt>
                <c:pt idx="4588">
                  <c:v>41408.186111111114</c:v>
                </c:pt>
                <c:pt idx="4589">
                  <c:v>41408.186805555553</c:v>
                </c:pt>
                <c:pt idx="4590">
                  <c:v>41408.1875</c:v>
                </c:pt>
                <c:pt idx="4591">
                  <c:v>41408.188194444447</c:v>
                </c:pt>
                <c:pt idx="4592">
                  <c:v>41408.188888888886</c:v>
                </c:pt>
                <c:pt idx="4593">
                  <c:v>41408.189583333333</c:v>
                </c:pt>
                <c:pt idx="4594">
                  <c:v>41408.19027777778</c:v>
                </c:pt>
                <c:pt idx="4595">
                  <c:v>41408.190972222219</c:v>
                </c:pt>
                <c:pt idx="4596">
                  <c:v>41408.191666666666</c:v>
                </c:pt>
                <c:pt idx="4597">
                  <c:v>41408.192361111112</c:v>
                </c:pt>
                <c:pt idx="4598">
                  <c:v>41408.193055555559</c:v>
                </c:pt>
                <c:pt idx="4599">
                  <c:v>41408.193749999999</c:v>
                </c:pt>
                <c:pt idx="4600">
                  <c:v>41408.194444444445</c:v>
                </c:pt>
                <c:pt idx="4601">
                  <c:v>41408.195138888892</c:v>
                </c:pt>
                <c:pt idx="4602">
                  <c:v>41408.195833333331</c:v>
                </c:pt>
                <c:pt idx="4603">
                  <c:v>41408.196527777778</c:v>
                </c:pt>
                <c:pt idx="4604">
                  <c:v>41408.197222222225</c:v>
                </c:pt>
                <c:pt idx="4605">
                  <c:v>41408.197916666664</c:v>
                </c:pt>
                <c:pt idx="4606">
                  <c:v>41408.198611111111</c:v>
                </c:pt>
                <c:pt idx="4607">
                  <c:v>41408.199305555558</c:v>
                </c:pt>
                <c:pt idx="4608">
                  <c:v>41408.199999999997</c:v>
                </c:pt>
                <c:pt idx="4609">
                  <c:v>41408.200694444444</c:v>
                </c:pt>
                <c:pt idx="4610">
                  <c:v>41408.201388888891</c:v>
                </c:pt>
                <c:pt idx="4611">
                  <c:v>41408.20208333333</c:v>
                </c:pt>
                <c:pt idx="4612">
                  <c:v>41408.202777777777</c:v>
                </c:pt>
                <c:pt idx="4613">
                  <c:v>41408.203472222223</c:v>
                </c:pt>
                <c:pt idx="4614">
                  <c:v>41408.20416666667</c:v>
                </c:pt>
                <c:pt idx="4615">
                  <c:v>41408.204861111109</c:v>
                </c:pt>
                <c:pt idx="4616">
                  <c:v>41408.205555555556</c:v>
                </c:pt>
                <c:pt idx="4617">
                  <c:v>41408.206250000003</c:v>
                </c:pt>
                <c:pt idx="4618">
                  <c:v>41408.206944444442</c:v>
                </c:pt>
                <c:pt idx="4619">
                  <c:v>41408.207638888889</c:v>
                </c:pt>
                <c:pt idx="4620">
                  <c:v>41408.208333333336</c:v>
                </c:pt>
                <c:pt idx="4621">
                  <c:v>41408.209027777775</c:v>
                </c:pt>
                <c:pt idx="4622">
                  <c:v>41408.209722222222</c:v>
                </c:pt>
                <c:pt idx="4623">
                  <c:v>41408.210416666669</c:v>
                </c:pt>
                <c:pt idx="4624">
                  <c:v>41408.211111111108</c:v>
                </c:pt>
                <c:pt idx="4625">
                  <c:v>41408.211805555555</c:v>
                </c:pt>
                <c:pt idx="4626">
                  <c:v>41408.212500000001</c:v>
                </c:pt>
                <c:pt idx="4627">
                  <c:v>41408.213194444441</c:v>
                </c:pt>
                <c:pt idx="4628">
                  <c:v>41408.213888888888</c:v>
                </c:pt>
                <c:pt idx="4629">
                  <c:v>41408.214583333334</c:v>
                </c:pt>
                <c:pt idx="4630">
                  <c:v>41408.215277777781</c:v>
                </c:pt>
                <c:pt idx="4631">
                  <c:v>41408.21597222222</c:v>
                </c:pt>
                <c:pt idx="4632">
                  <c:v>41408.216666666667</c:v>
                </c:pt>
                <c:pt idx="4633">
                  <c:v>41408.217361111114</c:v>
                </c:pt>
                <c:pt idx="4634">
                  <c:v>41408.218055555553</c:v>
                </c:pt>
                <c:pt idx="4635">
                  <c:v>41408.21875</c:v>
                </c:pt>
                <c:pt idx="4636">
                  <c:v>41408.219444444447</c:v>
                </c:pt>
                <c:pt idx="4637">
                  <c:v>41408.220138888886</c:v>
                </c:pt>
                <c:pt idx="4638">
                  <c:v>41408.220833333333</c:v>
                </c:pt>
                <c:pt idx="4639">
                  <c:v>41408.22152777778</c:v>
                </c:pt>
                <c:pt idx="4640">
                  <c:v>41408.222222222219</c:v>
                </c:pt>
                <c:pt idx="4641">
                  <c:v>41408.222916666666</c:v>
                </c:pt>
                <c:pt idx="4642">
                  <c:v>41408.223611111112</c:v>
                </c:pt>
                <c:pt idx="4643">
                  <c:v>41408.224305555559</c:v>
                </c:pt>
                <c:pt idx="4644">
                  <c:v>41408.224999999999</c:v>
                </c:pt>
                <c:pt idx="4645">
                  <c:v>41408.225694444445</c:v>
                </c:pt>
                <c:pt idx="4646">
                  <c:v>41408.226388888892</c:v>
                </c:pt>
                <c:pt idx="4647">
                  <c:v>41408.227083333331</c:v>
                </c:pt>
                <c:pt idx="4648">
                  <c:v>41408.227777777778</c:v>
                </c:pt>
                <c:pt idx="4649">
                  <c:v>41408.228472222225</c:v>
                </c:pt>
                <c:pt idx="4650">
                  <c:v>41408.229166666664</c:v>
                </c:pt>
                <c:pt idx="4651">
                  <c:v>41408.229861111111</c:v>
                </c:pt>
                <c:pt idx="4652">
                  <c:v>41408.230555555558</c:v>
                </c:pt>
                <c:pt idx="4653">
                  <c:v>41408.231249999997</c:v>
                </c:pt>
                <c:pt idx="4654">
                  <c:v>41408.231944444444</c:v>
                </c:pt>
                <c:pt idx="4655">
                  <c:v>41408.232638888891</c:v>
                </c:pt>
                <c:pt idx="4656">
                  <c:v>41408.23333333333</c:v>
                </c:pt>
                <c:pt idx="4657">
                  <c:v>41408.234027777777</c:v>
                </c:pt>
                <c:pt idx="4658">
                  <c:v>41408.234722222223</c:v>
                </c:pt>
                <c:pt idx="4659">
                  <c:v>41408.23541666667</c:v>
                </c:pt>
                <c:pt idx="4660">
                  <c:v>41408.236111111109</c:v>
                </c:pt>
                <c:pt idx="4661">
                  <c:v>41408.236805555556</c:v>
                </c:pt>
                <c:pt idx="4662">
                  <c:v>41408.237500000003</c:v>
                </c:pt>
                <c:pt idx="4663">
                  <c:v>41408.238194444442</c:v>
                </c:pt>
                <c:pt idx="4664">
                  <c:v>41408.238888888889</c:v>
                </c:pt>
                <c:pt idx="4665">
                  <c:v>41408.239583333336</c:v>
                </c:pt>
                <c:pt idx="4666">
                  <c:v>41408.240277777775</c:v>
                </c:pt>
                <c:pt idx="4667">
                  <c:v>41408.240972222222</c:v>
                </c:pt>
                <c:pt idx="4668">
                  <c:v>41408.241666666669</c:v>
                </c:pt>
                <c:pt idx="4669">
                  <c:v>41408.242361111108</c:v>
                </c:pt>
                <c:pt idx="4670">
                  <c:v>41408.243055555555</c:v>
                </c:pt>
                <c:pt idx="4671">
                  <c:v>41408.243750000001</c:v>
                </c:pt>
                <c:pt idx="4672">
                  <c:v>41408.244444444441</c:v>
                </c:pt>
                <c:pt idx="4673">
                  <c:v>41408.245138888888</c:v>
                </c:pt>
                <c:pt idx="4674">
                  <c:v>41408.245833333334</c:v>
                </c:pt>
                <c:pt idx="4675">
                  <c:v>41408.246527777781</c:v>
                </c:pt>
                <c:pt idx="4676">
                  <c:v>41408.24722222222</c:v>
                </c:pt>
                <c:pt idx="4677">
                  <c:v>41408.247916666667</c:v>
                </c:pt>
                <c:pt idx="4678">
                  <c:v>41408.248611111114</c:v>
                </c:pt>
                <c:pt idx="4679">
                  <c:v>41408.249305555553</c:v>
                </c:pt>
                <c:pt idx="4680">
                  <c:v>41408.25</c:v>
                </c:pt>
                <c:pt idx="4681">
                  <c:v>41408.250694444447</c:v>
                </c:pt>
                <c:pt idx="4682">
                  <c:v>41408.251388888886</c:v>
                </c:pt>
                <c:pt idx="4683">
                  <c:v>41408.252083333333</c:v>
                </c:pt>
                <c:pt idx="4684">
                  <c:v>41408.25277777778</c:v>
                </c:pt>
                <c:pt idx="4685">
                  <c:v>41408.253472222219</c:v>
                </c:pt>
                <c:pt idx="4686">
                  <c:v>41408.254166666666</c:v>
                </c:pt>
                <c:pt idx="4687">
                  <c:v>41408.254861111112</c:v>
                </c:pt>
                <c:pt idx="4688">
                  <c:v>41408.255555555559</c:v>
                </c:pt>
                <c:pt idx="4689">
                  <c:v>41408.256249999999</c:v>
                </c:pt>
                <c:pt idx="4690">
                  <c:v>41408.256944444445</c:v>
                </c:pt>
                <c:pt idx="4691">
                  <c:v>41408.257638888892</c:v>
                </c:pt>
                <c:pt idx="4692">
                  <c:v>41408.258333333331</c:v>
                </c:pt>
                <c:pt idx="4693">
                  <c:v>41408.259027777778</c:v>
                </c:pt>
                <c:pt idx="4694">
                  <c:v>41408.259722222225</c:v>
                </c:pt>
                <c:pt idx="4695">
                  <c:v>41408.260416666664</c:v>
                </c:pt>
                <c:pt idx="4696">
                  <c:v>41408.261111111111</c:v>
                </c:pt>
                <c:pt idx="4697">
                  <c:v>41408.261805555558</c:v>
                </c:pt>
                <c:pt idx="4698">
                  <c:v>41408.262499999997</c:v>
                </c:pt>
                <c:pt idx="4699">
                  <c:v>41408.263194444444</c:v>
                </c:pt>
                <c:pt idx="4700">
                  <c:v>41408.263888888891</c:v>
                </c:pt>
                <c:pt idx="4701">
                  <c:v>41408.26458333333</c:v>
                </c:pt>
                <c:pt idx="4702">
                  <c:v>41408.265277777777</c:v>
                </c:pt>
                <c:pt idx="4703">
                  <c:v>41408.265972222223</c:v>
                </c:pt>
                <c:pt idx="4704">
                  <c:v>41408.26666666667</c:v>
                </c:pt>
                <c:pt idx="4705">
                  <c:v>41408.267361111109</c:v>
                </c:pt>
                <c:pt idx="4706">
                  <c:v>41408.268055555556</c:v>
                </c:pt>
                <c:pt idx="4707">
                  <c:v>41408.268750000003</c:v>
                </c:pt>
                <c:pt idx="4708">
                  <c:v>41408.269444444442</c:v>
                </c:pt>
                <c:pt idx="4709">
                  <c:v>41408.270138888889</c:v>
                </c:pt>
                <c:pt idx="4710">
                  <c:v>41408.270833333336</c:v>
                </c:pt>
                <c:pt idx="4711">
                  <c:v>41408.271527777775</c:v>
                </c:pt>
                <c:pt idx="4712">
                  <c:v>41408.272222222222</c:v>
                </c:pt>
                <c:pt idx="4713">
                  <c:v>41408.272916666669</c:v>
                </c:pt>
                <c:pt idx="4714">
                  <c:v>41408.273611111108</c:v>
                </c:pt>
                <c:pt idx="4715">
                  <c:v>41408.274305555555</c:v>
                </c:pt>
                <c:pt idx="4716">
                  <c:v>41408.275000000001</c:v>
                </c:pt>
                <c:pt idx="4717">
                  <c:v>41408.275694444441</c:v>
                </c:pt>
                <c:pt idx="4718">
                  <c:v>41408.276388888888</c:v>
                </c:pt>
                <c:pt idx="4719">
                  <c:v>41408.277083333334</c:v>
                </c:pt>
                <c:pt idx="4720">
                  <c:v>41408.277777777781</c:v>
                </c:pt>
                <c:pt idx="4721">
                  <c:v>41408.27847222222</c:v>
                </c:pt>
                <c:pt idx="4722">
                  <c:v>41408.279166666667</c:v>
                </c:pt>
                <c:pt idx="4723">
                  <c:v>41408.279861111114</c:v>
                </c:pt>
                <c:pt idx="4724">
                  <c:v>41408.280555555553</c:v>
                </c:pt>
                <c:pt idx="4725">
                  <c:v>41408.28125</c:v>
                </c:pt>
                <c:pt idx="4726">
                  <c:v>41408.281944444447</c:v>
                </c:pt>
                <c:pt idx="4727">
                  <c:v>41408.282638888886</c:v>
                </c:pt>
                <c:pt idx="4728">
                  <c:v>41408.283333333333</c:v>
                </c:pt>
                <c:pt idx="4729">
                  <c:v>41408.28402777778</c:v>
                </c:pt>
                <c:pt idx="4730">
                  <c:v>41408.284722222219</c:v>
                </c:pt>
                <c:pt idx="4731">
                  <c:v>41408.285416666666</c:v>
                </c:pt>
                <c:pt idx="4732">
                  <c:v>41408.286111111112</c:v>
                </c:pt>
                <c:pt idx="4733">
                  <c:v>41408.286805555559</c:v>
                </c:pt>
                <c:pt idx="4734">
                  <c:v>41408.287499999999</c:v>
                </c:pt>
                <c:pt idx="4735">
                  <c:v>41408.288194444445</c:v>
                </c:pt>
                <c:pt idx="4736">
                  <c:v>41408.288888888892</c:v>
                </c:pt>
                <c:pt idx="4737">
                  <c:v>41408.289583333331</c:v>
                </c:pt>
                <c:pt idx="4738">
                  <c:v>41408.290277777778</c:v>
                </c:pt>
                <c:pt idx="4739">
                  <c:v>41408.290972222225</c:v>
                </c:pt>
                <c:pt idx="4740">
                  <c:v>41408.291666666664</c:v>
                </c:pt>
                <c:pt idx="4741">
                  <c:v>41408.292361111111</c:v>
                </c:pt>
                <c:pt idx="4742">
                  <c:v>41408.293055555558</c:v>
                </c:pt>
                <c:pt idx="4743">
                  <c:v>41408.293749999997</c:v>
                </c:pt>
                <c:pt idx="4744">
                  <c:v>41408.294444444444</c:v>
                </c:pt>
                <c:pt idx="4745">
                  <c:v>41408.295138888891</c:v>
                </c:pt>
                <c:pt idx="4746">
                  <c:v>41408.29583333333</c:v>
                </c:pt>
                <c:pt idx="4747">
                  <c:v>41408.296527777777</c:v>
                </c:pt>
                <c:pt idx="4748">
                  <c:v>41408.297222222223</c:v>
                </c:pt>
                <c:pt idx="4749">
                  <c:v>41408.29791666667</c:v>
                </c:pt>
                <c:pt idx="4750">
                  <c:v>41408.298611111109</c:v>
                </c:pt>
                <c:pt idx="4751">
                  <c:v>41408.299305555556</c:v>
                </c:pt>
                <c:pt idx="4752">
                  <c:v>41408.300000000003</c:v>
                </c:pt>
                <c:pt idx="4753">
                  <c:v>41408.300694444442</c:v>
                </c:pt>
                <c:pt idx="4754">
                  <c:v>41408.301388888889</c:v>
                </c:pt>
                <c:pt idx="4755">
                  <c:v>41408.302083333336</c:v>
                </c:pt>
                <c:pt idx="4756">
                  <c:v>41408.302777777775</c:v>
                </c:pt>
                <c:pt idx="4757">
                  <c:v>41408.303472222222</c:v>
                </c:pt>
                <c:pt idx="4758">
                  <c:v>41408.304166666669</c:v>
                </c:pt>
                <c:pt idx="4759">
                  <c:v>41408.304861111108</c:v>
                </c:pt>
                <c:pt idx="4760">
                  <c:v>41408.305555555555</c:v>
                </c:pt>
                <c:pt idx="4761">
                  <c:v>41408.306250000001</c:v>
                </c:pt>
                <c:pt idx="4762">
                  <c:v>41408.306944444441</c:v>
                </c:pt>
                <c:pt idx="4763">
                  <c:v>41408.307638888888</c:v>
                </c:pt>
                <c:pt idx="4764">
                  <c:v>41408.308333333334</c:v>
                </c:pt>
                <c:pt idx="4765">
                  <c:v>41408.309027777781</c:v>
                </c:pt>
                <c:pt idx="4766">
                  <c:v>41408.30972222222</c:v>
                </c:pt>
                <c:pt idx="4767">
                  <c:v>41408.310416666667</c:v>
                </c:pt>
                <c:pt idx="4768">
                  <c:v>41408.311111111114</c:v>
                </c:pt>
                <c:pt idx="4769">
                  <c:v>41408.311805555553</c:v>
                </c:pt>
                <c:pt idx="4770">
                  <c:v>41408.3125</c:v>
                </c:pt>
                <c:pt idx="4771">
                  <c:v>41408.313194444447</c:v>
                </c:pt>
                <c:pt idx="4772">
                  <c:v>41408.313888888886</c:v>
                </c:pt>
                <c:pt idx="4773">
                  <c:v>41408.314583333333</c:v>
                </c:pt>
                <c:pt idx="4774">
                  <c:v>41408.31527777778</c:v>
                </c:pt>
                <c:pt idx="4775">
                  <c:v>41408.315972222219</c:v>
                </c:pt>
                <c:pt idx="4776">
                  <c:v>41408.316666666666</c:v>
                </c:pt>
                <c:pt idx="4777">
                  <c:v>41408.317361111112</c:v>
                </c:pt>
                <c:pt idx="4778">
                  <c:v>41408.318055555559</c:v>
                </c:pt>
                <c:pt idx="4779">
                  <c:v>41408.318749999999</c:v>
                </c:pt>
                <c:pt idx="4780">
                  <c:v>41408.319444444445</c:v>
                </c:pt>
                <c:pt idx="4781">
                  <c:v>41408.320138888892</c:v>
                </c:pt>
                <c:pt idx="4782">
                  <c:v>41408.320833333331</c:v>
                </c:pt>
                <c:pt idx="4783">
                  <c:v>41408.321527777778</c:v>
                </c:pt>
                <c:pt idx="4784">
                  <c:v>41408.322222222225</c:v>
                </c:pt>
                <c:pt idx="4785">
                  <c:v>41408.322916666664</c:v>
                </c:pt>
                <c:pt idx="4786">
                  <c:v>41408.323611111111</c:v>
                </c:pt>
                <c:pt idx="4787">
                  <c:v>41408.324305555558</c:v>
                </c:pt>
                <c:pt idx="4788">
                  <c:v>41408.324999999997</c:v>
                </c:pt>
                <c:pt idx="4789">
                  <c:v>41408.325694444444</c:v>
                </c:pt>
                <c:pt idx="4790">
                  <c:v>41408.326388888891</c:v>
                </c:pt>
                <c:pt idx="4791">
                  <c:v>41408.32708333333</c:v>
                </c:pt>
                <c:pt idx="4792">
                  <c:v>41408.327777777777</c:v>
                </c:pt>
                <c:pt idx="4793">
                  <c:v>41408.328472222223</c:v>
                </c:pt>
                <c:pt idx="4794">
                  <c:v>41408.32916666667</c:v>
                </c:pt>
                <c:pt idx="4795">
                  <c:v>41408.329861111109</c:v>
                </c:pt>
                <c:pt idx="4796">
                  <c:v>41408.330555555556</c:v>
                </c:pt>
                <c:pt idx="4797">
                  <c:v>41408.331250000003</c:v>
                </c:pt>
                <c:pt idx="4798">
                  <c:v>41408.331944444442</c:v>
                </c:pt>
                <c:pt idx="4799">
                  <c:v>41408.332638888889</c:v>
                </c:pt>
                <c:pt idx="4800">
                  <c:v>41408.333333333336</c:v>
                </c:pt>
                <c:pt idx="4801">
                  <c:v>41408.334027777775</c:v>
                </c:pt>
                <c:pt idx="4802">
                  <c:v>41408.334722222222</c:v>
                </c:pt>
                <c:pt idx="4803">
                  <c:v>41408.335416666669</c:v>
                </c:pt>
                <c:pt idx="4804">
                  <c:v>41408.336111111108</c:v>
                </c:pt>
                <c:pt idx="4805">
                  <c:v>41408.336805555555</c:v>
                </c:pt>
                <c:pt idx="4806">
                  <c:v>41408.337500000001</c:v>
                </c:pt>
                <c:pt idx="4807">
                  <c:v>41408.338194444441</c:v>
                </c:pt>
                <c:pt idx="4808">
                  <c:v>41408.338888888888</c:v>
                </c:pt>
                <c:pt idx="4809">
                  <c:v>41408.339583333334</c:v>
                </c:pt>
                <c:pt idx="4810">
                  <c:v>41408.340277777781</c:v>
                </c:pt>
                <c:pt idx="4811">
                  <c:v>41408.34097222222</c:v>
                </c:pt>
                <c:pt idx="4812">
                  <c:v>41408.341666666667</c:v>
                </c:pt>
                <c:pt idx="4813">
                  <c:v>41408.342361111114</c:v>
                </c:pt>
                <c:pt idx="4814">
                  <c:v>41408.343055555553</c:v>
                </c:pt>
                <c:pt idx="4815">
                  <c:v>41408.34375</c:v>
                </c:pt>
                <c:pt idx="4816">
                  <c:v>41408.344444444447</c:v>
                </c:pt>
                <c:pt idx="4817">
                  <c:v>41408.345138888886</c:v>
                </c:pt>
                <c:pt idx="4818">
                  <c:v>41408.345833333333</c:v>
                </c:pt>
                <c:pt idx="4819">
                  <c:v>41408.34652777778</c:v>
                </c:pt>
                <c:pt idx="4820">
                  <c:v>41408.347222222219</c:v>
                </c:pt>
                <c:pt idx="4821">
                  <c:v>41408.347916666666</c:v>
                </c:pt>
                <c:pt idx="4822">
                  <c:v>41408.348611111112</c:v>
                </c:pt>
                <c:pt idx="4823">
                  <c:v>41408.349305555559</c:v>
                </c:pt>
                <c:pt idx="4824">
                  <c:v>41408.35</c:v>
                </c:pt>
                <c:pt idx="4825">
                  <c:v>41408.350694444445</c:v>
                </c:pt>
                <c:pt idx="4826">
                  <c:v>41408.351388888892</c:v>
                </c:pt>
                <c:pt idx="4827">
                  <c:v>41408.352083333331</c:v>
                </c:pt>
                <c:pt idx="4828">
                  <c:v>41408.352777777778</c:v>
                </c:pt>
                <c:pt idx="4829">
                  <c:v>41408.353472222225</c:v>
                </c:pt>
                <c:pt idx="4830">
                  <c:v>41408.354166666664</c:v>
                </c:pt>
                <c:pt idx="4831">
                  <c:v>41408.354861111111</c:v>
                </c:pt>
                <c:pt idx="4832">
                  <c:v>41408.355555555558</c:v>
                </c:pt>
                <c:pt idx="4833">
                  <c:v>41408.356249999997</c:v>
                </c:pt>
                <c:pt idx="4834">
                  <c:v>41408.356944444444</c:v>
                </c:pt>
                <c:pt idx="4835">
                  <c:v>41408.357638888891</c:v>
                </c:pt>
                <c:pt idx="4836">
                  <c:v>41408.35833333333</c:v>
                </c:pt>
                <c:pt idx="4837">
                  <c:v>41408.359027777777</c:v>
                </c:pt>
                <c:pt idx="4838">
                  <c:v>41408.359722222223</c:v>
                </c:pt>
                <c:pt idx="4839">
                  <c:v>41408.36041666667</c:v>
                </c:pt>
                <c:pt idx="4840">
                  <c:v>41408.361111111109</c:v>
                </c:pt>
                <c:pt idx="4841">
                  <c:v>41408.361805555556</c:v>
                </c:pt>
                <c:pt idx="4842">
                  <c:v>41408.362500000003</c:v>
                </c:pt>
                <c:pt idx="4843">
                  <c:v>41408.363194444442</c:v>
                </c:pt>
                <c:pt idx="4844">
                  <c:v>41408.363888888889</c:v>
                </c:pt>
                <c:pt idx="4845">
                  <c:v>41408.364583333336</c:v>
                </c:pt>
                <c:pt idx="4846">
                  <c:v>41408.365277777775</c:v>
                </c:pt>
                <c:pt idx="4847">
                  <c:v>41408.365972222222</c:v>
                </c:pt>
                <c:pt idx="4848">
                  <c:v>41408.366666666669</c:v>
                </c:pt>
                <c:pt idx="4849">
                  <c:v>41408.367361111108</c:v>
                </c:pt>
                <c:pt idx="4850">
                  <c:v>41408.368055555555</c:v>
                </c:pt>
                <c:pt idx="4851">
                  <c:v>41408.368750000001</c:v>
                </c:pt>
                <c:pt idx="4852">
                  <c:v>41408.369444444441</c:v>
                </c:pt>
                <c:pt idx="4853">
                  <c:v>41408.370138888888</c:v>
                </c:pt>
                <c:pt idx="4854">
                  <c:v>41408.370833333334</c:v>
                </c:pt>
                <c:pt idx="4855">
                  <c:v>41408.371527777781</c:v>
                </c:pt>
                <c:pt idx="4856">
                  <c:v>41408.37222222222</c:v>
                </c:pt>
                <c:pt idx="4857">
                  <c:v>41408.372916666667</c:v>
                </c:pt>
                <c:pt idx="4858">
                  <c:v>41408.373611111114</c:v>
                </c:pt>
                <c:pt idx="4859">
                  <c:v>41408.374305555553</c:v>
                </c:pt>
                <c:pt idx="4860">
                  <c:v>41408.375</c:v>
                </c:pt>
                <c:pt idx="4861">
                  <c:v>41408.375694444447</c:v>
                </c:pt>
                <c:pt idx="4862">
                  <c:v>41408.376388888886</c:v>
                </c:pt>
                <c:pt idx="4863">
                  <c:v>41408.377083333333</c:v>
                </c:pt>
                <c:pt idx="4864">
                  <c:v>41408.37777777778</c:v>
                </c:pt>
                <c:pt idx="4865">
                  <c:v>41408.378472222219</c:v>
                </c:pt>
                <c:pt idx="4866">
                  <c:v>41408.379166666666</c:v>
                </c:pt>
                <c:pt idx="4867">
                  <c:v>41408.379861111112</c:v>
                </c:pt>
                <c:pt idx="4868">
                  <c:v>41408.380555555559</c:v>
                </c:pt>
                <c:pt idx="4869">
                  <c:v>41408.381249999999</c:v>
                </c:pt>
                <c:pt idx="4870">
                  <c:v>41408.381944444445</c:v>
                </c:pt>
                <c:pt idx="4871">
                  <c:v>41408.382638888892</c:v>
                </c:pt>
                <c:pt idx="4872">
                  <c:v>41408.383333333331</c:v>
                </c:pt>
                <c:pt idx="4873">
                  <c:v>41408.384027777778</c:v>
                </c:pt>
                <c:pt idx="4874">
                  <c:v>41408.384722222225</c:v>
                </c:pt>
                <c:pt idx="4875">
                  <c:v>41408.385416666664</c:v>
                </c:pt>
                <c:pt idx="4876">
                  <c:v>41408.386111111111</c:v>
                </c:pt>
                <c:pt idx="4877">
                  <c:v>41408.386805555558</c:v>
                </c:pt>
                <c:pt idx="4878">
                  <c:v>41408.387499999997</c:v>
                </c:pt>
                <c:pt idx="4879">
                  <c:v>41408.388194444444</c:v>
                </c:pt>
                <c:pt idx="4880">
                  <c:v>41408.388888888891</c:v>
                </c:pt>
                <c:pt idx="4881">
                  <c:v>41408.38958333333</c:v>
                </c:pt>
                <c:pt idx="4882">
                  <c:v>41408.390277777777</c:v>
                </c:pt>
                <c:pt idx="4883">
                  <c:v>41408.390972222223</c:v>
                </c:pt>
                <c:pt idx="4884">
                  <c:v>41408.39166666667</c:v>
                </c:pt>
                <c:pt idx="4885">
                  <c:v>41408.392361111109</c:v>
                </c:pt>
                <c:pt idx="4886">
                  <c:v>41408.393055555556</c:v>
                </c:pt>
                <c:pt idx="4887">
                  <c:v>41408.393750000003</c:v>
                </c:pt>
                <c:pt idx="4888">
                  <c:v>41408.394444444442</c:v>
                </c:pt>
                <c:pt idx="4889">
                  <c:v>41408.395138888889</c:v>
                </c:pt>
                <c:pt idx="4890">
                  <c:v>41408.395833333336</c:v>
                </c:pt>
                <c:pt idx="4891">
                  <c:v>41408.396527777775</c:v>
                </c:pt>
                <c:pt idx="4892">
                  <c:v>41408.397222222222</c:v>
                </c:pt>
                <c:pt idx="4893">
                  <c:v>41408.397916666669</c:v>
                </c:pt>
                <c:pt idx="4894">
                  <c:v>41408.398611111108</c:v>
                </c:pt>
                <c:pt idx="4895">
                  <c:v>41408.399305555555</c:v>
                </c:pt>
                <c:pt idx="4896">
                  <c:v>41408.400000000001</c:v>
                </c:pt>
                <c:pt idx="4897">
                  <c:v>41408.400694444441</c:v>
                </c:pt>
                <c:pt idx="4898">
                  <c:v>41408.401388888888</c:v>
                </c:pt>
                <c:pt idx="4899">
                  <c:v>41408.402083333334</c:v>
                </c:pt>
                <c:pt idx="4900">
                  <c:v>41408.402777777781</c:v>
                </c:pt>
                <c:pt idx="4901">
                  <c:v>41408.40347222222</c:v>
                </c:pt>
                <c:pt idx="4902">
                  <c:v>41408.404166666667</c:v>
                </c:pt>
                <c:pt idx="4903">
                  <c:v>41408.404861111114</c:v>
                </c:pt>
                <c:pt idx="4904">
                  <c:v>41408.405555555553</c:v>
                </c:pt>
                <c:pt idx="4905">
                  <c:v>41408.40625</c:v>
                </c:pt>
                <c:pt idx="4906">
                  <c:v>41408.406944444447</c:v>
                </c:pt>
                <c:pt idx="4907">
                  <c:v>41408.407638888886</c:v>
                </c:pt>
                <c:pt idx="4908">
                  <c:v>41408.408333333333</c:v>
                </c:pt>
                <c:pt idx="4909">
                  <c:v>41408.40902777778</c:v>
                </c:pt>
                <c:pt idx="4910">
                  <c:v>41408.409722222219</c:v>
                </c:pt>
                <c:pt idx="4911">
                  <c:v>41408.410416666666</c:v>
                </c:pt>
                <c:pt idx="4912">
                  <c:v>41408.411111111112</c:v>
                </c:pt>
                <c:pt idx="4913">
                  <c:v>41408.411805555559</c:v>
                </c:pt>
                <c:pt idx="4914">
                  <c:v>41408.412499999999</c:v>
                </c:pt>
                <c:pt idx="4915">
                  <c:v>41408.413194444445</c:v>
                </c:pt>
                <c:pt idx="4916">
                  <c:v>41408.413888888892</c:v>
                </c:pt>
                <c:pt idx="4917">
                  <c:v>41408.414583333331</c:v>
                </c:pt>
                <c:pt idx="4918">
                  <c:v>41408.415277777778</c:v>
                </c:pt>
                <c:pt idx="4919">
                  <c:v>41408.415972222225</c:v>
                </c:pt>
                <c:pt idx="4920">
                  <c:v>41408.416666666664</c:v>
                </c:pt>
                <c:pt idx="4921">
                  <c:v>41408.417361111111</c:v>
                </c:pt>
                <c:pt idx="4922">
                  <c:v>41408.418055555558</c:v>
                </c:pt>
                <c:pt idx="4923">
                  <c:v>41408.418749999997</c:v>
                </c:pt>
                <c:pt idx="4924">
                  <c:v>41408.419444444444</c:v>
                </c:pt>
                <c:pt idx="4925">
                  <c:v>41408.420138888891</c:v>
                </c:pt>
                <c:pt idx="4926">
                  <c:v>41408.42083333333</c:v>
                </c:pt>
                <c:pt idx="4927">
                  <c:v>41408.421527777777</c:v>
                </c:pt>
                <c:pt idx="4928">
                  <c:v>41408.422222222223</c:v>
                </c:pt>
                <c:pt idx="4929">
                  <c:v>41408.42291666667</c:v>
                </c:pt>
                <c:pt idx="4930">
                  <c:v>41408.423611111109</c:v>
                </c:pt>
                <c:pt idx="4931">
                  <c:v>41408.424305555556</c:v>
                </c:pt>
                <c:pt idx="4932">
                  <c:v>41408.425000000003</c:v>
                </c:pt>
                <c:pt idx="4933">
                  <c:v>41408.425694444442</c:v>
                </c:pt>
                <c:pt idx="4934">
                  <c:v>41408.426388888889</c:v>
                </c:pt>
                <c:pt idx="4935">
                  <c:v>41408.427083333336</c:v>
                </c:pt>
                <c:pt idx="4936">
                  <c:v>41408.427777777775</c:v>
                </c:pt>
                <c:pt idx="4937">
                  <c:v>41408.428472222222</c:v>
                </c:pt>
                <c:pt idx="4938">
                  <c:v>41408.429166666669</c:v>
                </c:pt>
                <c:pt idx="4939">
                  <c:v>41408.429861111108</c:v>
                </c:pt>
                <c:pt idx="4940">
                  <c:v>41408.430555555555</c:v>
                </c:pt>
                <c:pt idx="4941">
                  <c:v>41408.431250000001</c:v>
                </c:pt>
                <c:pt idx="4942">
                  <c:v>41408.431944444441</c:v>
                </c:pt>
                <c:pt idx="4943">
                  <c:v>41408.432638888888</c:v>
                </c:pt>
                <c:pt idx="4944">
                  <c:v>41408.433333333334</c:v>
                </c:pt>
                <c:pt idx="4945">
                  <c:v>41408.434027777781</c:v>
                </c:pt>
                <c:pt idx="4946">
                  <c:v>41408.43472222222</c:v>
                </c:pt>
                <c:pt idx="4947">
                  <c:v>41408.435416666667</c:v>
                </c:pt>
                <c:pt idx="4948">
                  <c:v>41408.436111111114</c:v>
                </c:pt>
                <c:pt idx="4949">
                  <c:v>41408.436805555553</c:v>
                </c:pt>
                <c:pt idx="4950">
                  <c:v>41408.4375</c:v>
                </c:pt>
                <c:pt idx="4951">
                  <c:v>41408.438194444447</c:v>
                </c:pt>
                <c:pt idx="4952">
                  <c:v>41408.438888888886</c:v>
                </c:pt>
                <c:pt idx="4953">
                  <c:v>41408.439583333333</c:v>
                </c:pt>
                <c:pt idx="4954">
                  <c:v>41408.44027777778</c:v>
                </c:pt>
                <c:pt idx="4955">
                  <c:v>41408.440972222219</c:v>
                </c:pt>
                <c:pt idx="4956">
                  <c:v>41408.441666666666</c:v>
                </c:pt>
                <c:pt idx="4957">
                  <c:v>41408.442361111112</c:v>
                </c:pt>
                <c:pt idx="4958">
                  <c:v>41408.443055555559</c:v>
                </c:pt>
                <c:pt idx="4959">
                  <c:v>41408.443749999999</c:v>
                </c:pt>
                <c:pt idx="4960">
                  <c:v>41408.444444444445</c:v>
                </c:pt>
                <c:pt idx="4961">
                  <c:v>41408.445138888892</c:v>
                </c:pt>
                <c:pt idx="4962">
                  <c:v>41408.445833333331</c:v>
                </c:pt>
                <c:pt idx="4963">
                  <c:v>41408.446527777778</c:v>
                </c:pt>
                <c:pt idx="4964">
                  <c:v>41408.447222222225</c:v>
                </c:pt>
                <c:pt idx="4965">
                  <c:v>41408.447916666664</c:v>
                </c:pt>
                <c:pt idx="4966">
                  <c:v>41408.448611111111</c:v>
                </c:pt>
                <c:pt idx="4967">
                  <c:v>41408.449305555558</c:v>
                </c:pt>
                <c:pt idx="4968">
                  <c:v>41408.449999999997</c:v>
                </c:pt>
                <c:pt idx="4969">
                  <c:v>41408.450694444444</c:v>
                </c:pt>
                <c:pt idx="4970">
                  <c:v>41408.451388888891</c:v>
                </c:pt>
                <c:pt idx="4971">
                  <c:v>41408.45208333333</c:v>
                </c:pt>
                <c:pt idx="4972">
                  <c:v>41408.452777777777</c:v>
                </c:pt>
                <c:pt idx="4973">
                  <c:v>41408.453472222223</c:v>
                </c:pt>
                <c:pt idx="4974">
                  <c:v>41408.45416666667</c:v>
                </c:pt>
                <c:pt idx="4975">
                  <c:v>41408.454861111109</c:v>
                </c:pt>
                <c:pt idx="4976">
                  <c:v>41408.455555555556</c:v>
                </c:pt>
                <c:pt idx="4977">
                  <c:v>41408.456250000003</c:v>
                </c:pt>
                <c:pt idx="4978">
                  <c:v>41408.456944444442</c:v>
                </c:pt>
                <c:pt idx="4979">
                  <c:v>41408.457638888889</c:v>
                </c:pt>
                <c:pt idx="4980">
                  <c:v>41408.458333333336</c:v>
                </c:pt>
                <c:pt idx="4981">
                  <c:v>41408.459027777775</c:v>
                </c:pt>
                <c:pt idx="4982">
                  <c:v>41408.459722222222</c:v>
                </c:pt>
                <c:pt idx="4983">
                  <c:v>41408.460416666669</c:v>
                </c:pt>
                <c:pt idx="4984">
                  <c:v>41408.461111111108</c:v>
                </c:pt>
                <c:pt idx="4985">
                  <c:v>41408.461805555555</c:v>
                </c:pt>
                <c:pt idx="4986">
                  <c:v>41408.462500000001</c:v>
                </c:pt>
                <c:pt idx="4987">
                  <c:v>41408.463194444441</c:v>
                </c:pt>
                <c:pt idx="4988">
                  <c:v>41408.463888888888</c:v>
                </c:pt>
                <c:pt idx="4989">
                  <c:v>41408.464583333334</c:v>
                </c:pt>
                <c:pt idx="4990">
                  <c:v>41408.465277777781</c:v>
                </c:pt>
                <c:pt idx="4991">
                  <c:v>41408.46597222222</c:v>
                </c:pt>
                <c:pt idx="4992">
                  <c:v>41408.466666666667</c:v>
                </c:pt>
                <c:pt idx="4993">
                  <c:v>41408.467361111114</c:v>
                </c:pt>
                <c:pt idx="4994">
                  <c:v>41408.468055555553</c:v>
                </c:pt>
                <c:pt idx="4995">
                  <c:v>41408.46875</c:v>
                </c:pt>
                <c:pt idx="4996">
                  <c:v>41408.469444444447</c:v>
                </c:pt>
                <c:pt idx="4997">
                  <c:v>41408.470138888886</c:v>
                </c:pt>
                <c:pt idx="4998">
                  <c:v>41408.470833333333</c:v>
                </c:pt>
                <c:pt idx="4999">
                  <c:v>41408.47152777778</c:v>
                </c:pt>
                <c:pt idx="5000">
                  <c:v>41408.472222222219</c:v>
                </c:pt>
                <c:pt idx="5001">
                  <c:v>41408.472916666666</c:v>
                </c:pt>
                <c:pt idx="5002">
                  <c:v>41408.473611111112</c:v>
                </c:pt>
                <c:pt idx="5003">
                  <c:v>41408.474305555559</c:v>
                </c:pt>
                <c:pt idx="5004">
                  <c:v>41408.474999999999</c:v>
                </c:pt>
                <c:pt idx="5005">
                  <c:v>41408.475694444445</c:v>
                </c:pt>
                <c:pt idx="5006">
                  <c:v>41408.476388888892</c:v>
                </c:pt>
                <c:pt idx="5007">
                  <c:v>41408.477083333331</c:v>
                </c:pt>
                <c:pt idx="5008">
                  <c:v>41408.477777777778</c:v>
                </c:pt>
                <c:pt idx="5009">
                  <c:v>41408.478472222225</c:v>
                </c:pt>
                <c:pt idx="5010">
                  <c:v>41408.479166666664</c:v>
                </c:pt>
                <c:pt idx="5011">
                  <c:v>41408.479861111111</c:v>
                </c:pt>
                <c:pt idx="5012">
                  <c:v>41408.480555555558</c:v>
                </c:pt>
                <c:pt idx="5013">
                  <c:v>41408.481249999997</c:v>
                </c:pt>
                <c:pt idx="5014">
                  <c:v>41408.481944444444</c:v>
                </c:pt>
                <c:pt idx="5015">
                  <c:v>41408.482638888891</c:v>
                </c:pt>
                <c:pt idx="5016">
                  <c:v>41408.48333333333</c:v>
                </c:pt>
                <c:pt idx="5017">
                  <c:v>41408.484027777777</c:v>
                </c:pt>
                <c:pt idx="5018">
                  <c:v>41408.484722222223</c:v>
                </c:pt>
                <c:pt idx="5019">
                  <c:v>41408.48541666667</c:v>
                </c:pt>
                <c:pt idx="5020">
                  <c:v>41408.486111111109</c:v>
                </c:pt>
                <c:pt idx="5021">
                  <c:v>41408.486805555556</c:v>
                </c:pt>
                <c:pt idx="5022">
                  <c:v>41408.487500000003</c:v>
                </c:pt>
                <c:pt idx="5023">
                  <c:v>41408.488194444442</c:v>
                </c:pt>
                <c:pt idx="5024">
                  <c:v>41408.488888888889</c:v>
                </c:pt>
                <c:pt idx="5025">
                  <c:v>41408.489583333336</c:v>
                </c:pt>
                <c:pt idx="5026">
                  <c:v>41408.490277777775</c:v>
                </c:pt>
                <c:pt idx="5027">
                  <c:v>41408.490972222222</c:v>
                </c:pt>
                <c:pt idx="5028">
                  <c:v>41408.491666666669</c:v>
                </c:pt>
                <c:pt idx="5029">
                  <c:v>41408.492361111108</c:v>
                </c:pt>
                <c:pt idx="5030">
                  <c:v>41408.493055555555</c:v>
                </c:pt>
                <c:pt idx="5031">
                  <c:v>41408.493750000001</c:v>
                </c:pt>
                <c:pt idx="5032">
                  <c:v>41408.494444444441</c:v>
                </c:pt>
                <c:pt idx="5033">
                  <c:v>41408.495138888888</c:v>
                </c:pt>
                <c:pt idx="5034">
                  <c:v>41408.495833333334</c:v>
                </c:pt>
                <c:pt idx="5035">
                  <c:v>41408.496527777781</c:v>
                </c:pt>
                <c:pt idx="5036">
                  <c:v>41408.49722222222</c:v>
                </c:pt>
                <c:pt idx="5037">
                  <c:v>41408.497916666667</c:v>
                </c:pt>
                <c:pt idx="5038">
                  <c:v>41408.498611111114</c:v>
                </c:pt>
                <c:pt idx="5039">
                  <c:v>41408.499305555553</c:v>
                </c:pt>
                <c:pt idx="5040">
                  <c:v>41408.5</c:v>
                </c:pt>
                <c:pt idx="5041">
                  <c:v>41408.500694444447</c:v>
                </c:pt>
                <c:pt idx="5042">
                  <c:v>41408.501388888886</c:v>
                </c:pt>
                <c:pt idx="5043">
                  <c:v>41408.502083333333</c:v>
                </c:pt>
                <c:pt idx="5044">
                  <c:v>41408.50277777778</c:v>
                </c:pt>
                <c:pt idx="5045">
                  <c:v>41408.503472222219</c:v>
                </c:pt>
                <c:pt idx="5046">
                  <c:v>41408.504166666666</c:v>
                </c:pt>
                <c:pt idx="5047">
                  <c:v>41408.504861111112</c:v>
                </c:pt>
                <c:pt idx="5048">
                  <c:v>41408.505555555559</c:v>
                </c:pt>
                <c:pt idx="5049">
                  <c:v>41408.506249999999</c:v>
                </c:pt>
                <c:pt idx="5050">
                  <c:v>41408.506944444445</c:v>
                </c:pt>
                <c:pt idx="5051">
                  <c:v>41408.507638888892</c:v>
                </c:pt>
                <c:pt idx="5052">
                  <c:v>41408.508333333331</c:v>
                </c:pt>
                <c:pt idx="5053">
                  <c:v>41408.509027777778</c:v>
                </c:pt>
                <c:pt idx="5054">
                  <c:v>41408.509722222225</c:v>
                </c:pt>
                <c:pt idx="5055">
                  <c:v>41408.510416666664</c:v>
                </c:pt>
                <c:pt idx="5056">
                  <c:v>41408.511111111111</c:v>
                </c:pt>
                <c:pt idx="5057">
                  <c:v>41408.511805555558</c:v>
                </c:pt>
                <c:pt idx="5058">
                  <c:v>41408.512499999997</c:v>
                </c:pt>
                <c:pt idx="5059">
                  <c:v>41408.513194444444</c:v>
                </c:pt>
                <c:pt idx="5060">
                  <c:v>41408.513888888891</c:v>
                </c:pt>
                <c:pt idx="5061">
                  <c:v>41408.51458333333</c:v>
                </c:pt>
                <c:pt idx="5062">
                  <c:v>41408.515277777777</c:v>
                </c:pt>
                <c:pt idx="5063">
                  <c:v>41408.515972222223</c:v>
                </c:pt>
                <c:pt idx="5064">
                  <c:v>41408.51666666667</c:v>
                </c:pt>
                <c:pt idx="5065">
                  <c:v>41408.517361111109</c:v>
                </c:pt>
                <c:pt idx="5066">
                  <c:v>41408.518055555556</c:v>
                </c:pt>
                <c:pt idx="5067">
                  <c:v>41408.518750000003</c:v>
                </c:pt>
                <c:pt idx="5068">
                  <c:v>41408.519444444442</c:v>
                </c:pt>
                <c:pt idx="5069">
                  <c:v>41408.520138888889</c:v>
                </c:pt>
                <c:pt idx="5070">
                  <c:v>41408.520833333336</c:v>
                </c:pt>
                <c:pt idx="5071">
                  <c:v>41408.521527777775</c:v>
                </c:pt>
                <c:pt idx="5072">
                  <c:v>41408.522222222222</c:v>
                </c:pt>
                <c:pt idx="5073">
                  <c:v>41408.522916666669</c:v>
                </c:pt>
                <c:pt idx="5074">
                  <c:v>41408.523611111108</c:v>
                </c:pt>
                <c:pt idx="5075">
                  <c:v>41408.524305555555</c:v>
                </c:pt>
                <c:pt idx="5076">
                  <c:v>41408.525000000001</c:v>
                </c:pt>
                <c:pt idx="5077">
                  <c:v>41408.525694444441</c:v>
                </c:pt>
                <c:pt idx="5078">
                  <c:v>41408.526388888888</c:v>
                </c:pt>
                <c:pt idx="5079">
                  <c:v>41408.527083333334</c:v>
                </c:pt>
                <c:pt idx="5080">
                  <c:v>41408.527777777781</c:v>
                </c:pt>
                <c:pt idx="5081">
                  <c:v>41408.52847222222</c:v>
                </c:pt>
                <c:pt idx="5082">
                  <c:v>41408.529166666667</c:v>
                </c:pt>
                <c:pt idx="5083">
                  <c:v>41408.529861111114</c:v>
                </c:pt>
                <c:pt idx="5084">
                  <c:v>41408.530555555553</c:v>
                </c:pt>
                <c:pt idx="5085">
                  <c:v>41408.53125</c:v>
                </c:pt>
                <c:pt idx="5086">
                  <c:v>41408.531944444447</c:v>
                </c:pt>
                <c:pt idx="5087">
                  <c:v>41408.532638888886</c:v>
                </c:pt>
                <c:pt idx="5088">
                  <c:v>41408.533333333333</c:v>
                </c:pt>
                <c:pt idx="5089">
                  <c:v>41408.53402777778</c:v>
                </c:pt>
                <c:pt idx="5090">
                  <c:v>41408.534722222219</c:v>
                </c:pt>
                <c:pt idx="5091">
                  <c:v>41408.535416666666</c:v>
                </c:pt>
                <c:pt idx="5092">
                  <c:v>41408.536111111112</c:v>
                </c:pt>
                <c:pt idx="5093">
                  <c:v>41408.536805555559</c:v>
                </c:pt>
                <c:pt idx="5094">
                  <c:v>41408.537499999999</c:v>
                </c:pt>
                <c:pt idx="5095">
                  <c:v>41408.538194444445</c:v>
                </c:pt>
                <c:pt idx="5096">
                  <c:v>41408.538888888892</c:v>
                </c:pt>
                <c:pt idx="5097">
                  <c:v>41408.539583333331</c:v>
                </c:pt>
                <c:pt idx="5098">
                  <c:v>41408.540277777778</c:v>
                </c:pt>
                <c:pt idx="5099">
                  <c:v>41408.540972222225</c:v>
                </c:pt>
                <c:pt idx="5100">
                  <c:v>41408.541666666664</c:v>
                </c:pt>
                <c:pt idx="5101">
                  <c:v>41408.542361111111</c:v>
                </c:pt>
                <c:pt idx="5102">
                  <c:v>41408.543055555558</c:v>
                </c:pt>
                <c:pt idx="5103">
                  <c:v>41408.543749999997</c:v>
                </c:pt>
                <c:pt idx="5104">
                  <c:v>41408.544444444444</c:v>
                </c:pt>
                <c:pt idx="5105">
                  <c:v>41408.545138888891</c:v>
                </c:pt>
                <c:pt idx="5106">
                  <c:v>41408.54583333333</c:v>
                </c:pt>
                <c:pt idx="5107">
                  <c:v>41408.546527777777</c:v>
                </c:pt>
                <c:pt idx="5108">
                  <c:v>41408.547222222223</c:v>
                </c:pt>
                <c:pt idx="5109">
                  <c:v>41408.54791666667</c:v>
                </c:pt>
                <c:pt idx="5110">
                  <c:v>41408.548611111109</c:v>
                </c:pt>
                <c:pt idx="5111">
                  <c:v>41408.549305555556</c:v>
                </c:pt>
                <c:pt idx="5112">
                  <c:v>41408.550000000003</c:v>
                </c:pt>
                <c:pt idx="5113">
                  <c:v>41408.550694444442</c:v>
                </c:pt>
                <c:pt idx="5114">
                  <c:v>41408.551388888889</c:v>
                </c:pt>
                <c:pt idx="5115">
                  <c:v>41408.552083333336</c:v>
                </c:pt>
                <c:pt idx="5116">
                  <c:v>41408.552777777775</c:v>
                </c:pt>
                <c:pt idx="5117">
                  <c:v>41408.553472222222</c:v>
                </c:pt>
                <c:pt idx="5118">
                  <c:v>41408.554166666669</c:v>
                </c:pt>
                <c:pt idx="5119">
                  <c:v>41408.554861111108</c:v>
                </c:pt>
                <c:pt idx="5120">
                  <c:v>41408.555555555555</c:v>
                </c:pt>
                <c:pt idx="5121">
                  <c:v>41408.556250000001</c:v>
                </c:pt>
                <c:pt idx="5122">
                  <c:v>41408.556944444441</c:v>
                </c:pt>
                <c:pt idx="5123">
                  <c:v>41408.557638888888</c:v>
                </c:pt>
                <c:pt idx="5124">
                  <c:v>41408.558333333334</c:v>
                </c:pt>
                <c:pt idx="5125">
                  <c:v>41408.559027777781</c:v>
                </c:pt>
                <c:pt idx="5126">
                  <c:v>41408.55972222222</c:v>
                </c:pt>
                <c:pt idx="5127">
                  <c:v>41408.560416666667</c:v>
                </c:pt>
                <c:pt idx="5128">
                  <c:v>41408.561111111114</c:v>
                </c:pt>
                <c:pt idx="5129">
                  <c:v>41408.561805555553</c:v>
                </c:pt>
                <c:pt idx="5130">
                  <c:v>41408.5625</c:v>
                </c:pt>
                <c:pt idx="5131">
                  <c:v>41408.563194444447</c:v>
                </c:pt>
                <c:pt idx="5132">
                  <c:v>41408.563888888886</c:v>
                </c:pt>
                <c:pt idx="5133">
                  <c:v>41408.564583333333</c:v>
                </c:pt>
                <c:pt idx="5134">
                  <c:v>41408.56527777778</c:v>
                </c:pt>
                <c:pt idx="5135">
                  <c:v>41408.565972222219</c:v>
                </c:pt>
                <c:pt idx="5136">
                  <c:v>41408.566666666666</c:v>
                </c:pt>
                <c:pt idx="5137">
                  <c:v>41408.567361111112</c:v>
                </c:pt>
                <c:pt idx="5138">
                  <c:v>41408.568055555559</c:v>
                </c:pt>
                <c:pt idx="5139">
                  <c:v>41408.568749999999</c:v>
                </c:pt>
                <c:pt idx="5140">
                  <c:v>41408.569444444445</c:v>
                </c:pt>
                <c:pt idx="5141">
                  <c:v>41408.570138888892</c:v>
                </c:pt>
                <c:pt idx="5142">
                  <c:v>41408.570833333331</c:v>
                </c:pt>
                <c:pt idx="5143">
                  <c:v>41408.571527777778</c:v>
                </c:pt>
                <c:pt idx="5144">
                  <c:v>41408.572222222225</c:v>
                </c:pt>
                <c:pt idx="5145">
                  <c:v>41408.572916666664</c:v>
                </c:pt>
                <c:pt idx="5146">
                  <c:v>41408.573611111111</c:v>
                </c:pt>
                <c:pt idx="5147">
                  <c:v>41408.574305555558</c:v>
                </c:pt>
                <c:pt idx="5148">
                  <c:v>41408.574999999997</c:v>
                </c:pt>
                <c:pt idx="5149">
                  <c:v>41408.575694444444</c:v>
                </c:pt>
                <c:pt idx="5150">
                  <c:v>41408.576388888891</c:v>
                </c:pt>
                <c:pt idx="5151">
                  <c:v>41408.57708333333</c:v>
                </c:pt>
                <c:pt idx="5152">
                  <c:v>41408.577777777777</c:v>
                </c:pt>
                <c:pt idx="5153">
                  <c:v>41408.578472222223</c:v>
                </c:pt>
                <c:pt idx="5154">
                  <c:v>41408.57916666667</c:v>
                </c:pt>
                <c:pt idx="5155">
                  <c:v>41408.579861111109</c:v>
                </c:pt>
                <c:pt idx="5156">
                  <c:v>41408.580555555556</c:v>
                </c:pt>
                <c:pt idx="5157">
                  <c:v>41408.581250000003</c:v>
                </c:pt>
                <c:pt idx="5158">
                  <c:v>41408.581944444442</c:v>
                </c:pt>
                <c:pt idx="5159">
                  <c:v>41408.582638888889</c:v>
                </c:pt>
                <c:pt idx="5160">
                  <c:v>41408.583333333336</c:v>
                </c:pt>
                <c:pt idx="5161">
                  <c:v>41408.584027777775</c:v>
                </c:pt>
                <c:pt idx="5162">
                  <c:v>41408.584722222222</c:v>
                </c:pt>
                <c:pt idx="5163">
                  <c:v>41408.585416666669</c:v>
                </c:pt>
                <c:pt idx="5164">
                  <c:v>41408.586111111108</c:v>
                </c:pt>
                <c:pt idx="5165">
                  <c:v>41408.586805555555</c:v>
                </c:pt>
                <c:pt idx="5166">
                  <c:v>41408.587500000001</c:v>
                </c:pt>
                <c:pt idx="5167">
                  <c:v>41408.588194444441</c:v>
                </c:pt>
                <c:pt idx="5168">
                  <c:v>41408.588888888888</c:v>
                </c:pt>
                <c:pt idx="5169">
                  <c:v>41408.589583333334</c:v>
                </c:pt>
                <c:pt idx="5170">
                  <c:v>41408.590277777781</c:v>
                </c:pt>
                <c:pt idx="5171">
                  <c:v>41408.59097222222</c:v>
                </c:pt>
                <c:pt idx="5172">
                  <c:v>41408.591666666667</c:v>
                </c:pt>
                <c:pt idx="5173">
                  <c:v>41408.592361111114</c:v>
                </c:pt>
                <c:pt idx="5174">
                  <c:v>41408.593055555553</c:v>
                </c:pt>
                <c:pt idx="5175">
                  <c:v>41408.59375</c:v>
                </c:pt>
                <c:pt idx="5176">
                  <c:v>41408.594444444447</c:v>
                </c:pt>
                <c:pt idx="5177">
                  <c:v>41408.595138888886</c:v>
                </c:pt>
                <c:pt idx="5178">
                  <c:v>41408.595833333333</c:v>
                </c:pt>
                <c:pt idx="5179">
                  <c:v>41408.59652777778</c:v>
                </c:pt>
                <c:pt idx="5180">
                  <c:v>41408.597222222219</c:v>
                </c:pt>
                <c:pt idx="5181">
                  <c:v>41408.597916666666</c:v>
                </c:pt>
                <c:pt idx="5182">
                  <c:v>41408.598611111112</c:v>
                </c:pt>
                <c:pt idx="5183">
                  <c:v>41408.599305555559</c:v>
                </c:pt>
                <c:pt idx="5184">
                  <c:v>41408.6</c:v>
                </c:pt>
                <c:pt idx="5185">
                  <c:v>41408.600694444445</c:v>
                </c:pt>
                <c:pt idx="5186">
                  <c:v>41408.601388888892</c:v>
                </c:pt>
                <c:pt idx="5187">
                  <c:v>41408.602083333331</c:v>
                </c:pt>
                <c:pt idx="5188">
                  <c:v>41408.602777777778</c:v>
                </c:pt>
                <c:pt idx="5189">
                  <c:v>41408.603472222225</c:v>
                </c:pt>
                <c:pt idx="5190">
                  <c:v>41408.604166666664</c:v>
                </c:pt>
                <c:pt idx="5191">
                  <c:v>41408.604861111111</c:v>
                </c:pt>
                <c:pt idx="5192">
                  <c:v>41408.605555555558</c:v>
                </c:pt>
                <c:pt idx="5193">
                  <c:v>41408.606249999997</c:v>
                </c:pt>
                <c:pt idx="5194">
                  <c:v>41408.606944444444</c:v>
                </c:pt>
                <c:pt idx="5195">
                  <c:v>41408.607638888891</c:v>
                </c:pt>
                <c:pt idx="5196">
                  <c:v>41408.60833333333</c:v>
                </c:pt>
                <c:pt idx="5197">
                  <c:v>41408.609027777777</c:v>
                </c:pt>
                <c:pt idx="5198">
                  <c:v>41408.609722222223</c:v>
                </c:pt>
                <c:pt idx="5199">
                  <c:v>41408.61041666667</c:v>
                </c:pt>
                <c:pt idx="5200">
                  <c:v>41408.611111111109</c:v>
                </c:pt>
                <c:pt idx="5201">
                  <c:v>41408.611805555556</c:v>
                </c:pt>
                <c:pt idx="5202">
                  <c:v>41408.612500000003</c:v>
                </c:pt>
                <c:pt idx="5203">
                  <c:v>41408.613194444442</c:v>
                </c:pt>
                <c:pt idx="5204">
                  <c:v>41408.613888888889</c:v>
                </c:pt>
                <c:pt idx="5205">
                  <c:v>41408.614583333336</c:v>
                </c:pt>
                <c:pt idx="5206">
                  <c:v>41408.615277777775</c:v>
                </c:pt>
                <c:pt idx="5207">
                  <c:v>41408.615972222222</c:v>
                </c:pt>
                <c:pt idx="5208">
                  <c:v>41408.616666666669</c:v>
                </c:pt>
                <c:pt idx="5209">
                  <c:v>41408.617361111108</c:v>
                </c:pt>
                <c:pt idx="5210">
                  <c:v>41408.618055555555</c:v>
                </c:pt>
                <c:pt idx="5211">
                  <c:v>41408.618750000001</c:v>
                </c:pt>
                <c:pt idx="5212">
                  <c:v>41408.619444444441</c:v>
                </c:pt>
                <c:pt idx="5213">
                  <c:v>41408.620138888888</c:v>
                </c:pt>
                <c:pt idx="5214">
                  <c:v>41408.620833333334</c:v>
                </c:pt>
                <c:pt idx="5215">
                  <c:v>41408.621527777781</c:v>
                </c:pt>
                <c:pt idx="5216">
                  <c:v>41408.62222222222</c:v>
                </c:pt>
                <c:pt idx="5217">
                  <c:v>41408.622916666667</c:v>
                </c:pt>
                <c:pt idx="5218">
                  <c:v>41408.623611111114</c:v>
                </c:pt>
                <c:pt idx="5219">
                  <c:v>41408.624305555553</c:v>
                </c:pt>
                <c:pt idx="5220">
                  <c:v>41408.625</c:v>
                </c:pt>
                <c:pt idx="5221">
                  <c:v>41408.625694444447</c:v>
                </c:pt>
                <c:pt idx="5222">
                  <c:v>41408.626388888886</c:v>
                </c:pt>
                <c:pt idx="5223">
                  <c:v>41408.627083333333</c:v>
                </c:pt>
                <c:pt idx="5224">
                  <c:v>41408.62777777778</c:v>
                </c:pt>
                <c:pt idx="5225">
                  <c:v>41408.628472222219</c:v>
                </c:pt>
                <c:pt idx="5226">
                  <c:v>41408.629166666666</c:v>
                </c:pt>
                <c:pt idx="5227">
                  <c:v>41408.629861111112</c:v>
                </c:pt>
                <c:pt idx="5228">
                  <c:v>41408.630555555559</c:v>
                </c:pt>
                <c:pt idx="5229">
                  <c:v>41408.631249999999</c:v>
                </c:pt>
                <c:pt idx="5230">
                  <c:v>41408.631944444445</c:v>
                </c:pt>
                <c:pt idx="5231">
                  <c:v>41408.632638888892</c:v>
                </c:pt>
                <c:pt idx="5232">
                  <c:v>41408.633333333331</c:v>
                </c:pt>
                <c:pt idx="5233">
                  <c:v>41408.634027777778</c:v>
                </c:pt>
                <c:pt idx="5234">
                  <c:v>41408.634722222225</c:v>
                </c:pt>
                <c:pt idx="5235">
                  <c:v>41408.635416666664</c:v>
                </c:pt>
                <c:pt idx="5236">
                  <c:v>41408.636111111111</c:v>
                </c:pt>
                <c:pt idx="5237">
                  <c:v>41408.636805555558</c:v>
                </c:pt>
                <c:pt idx="5238">
                  <c:v>41408.637499999997</c:v>
                </c:pt>
                <c:pt idx="5239">
                  <c:v>41408.638194444444</c:v>
                </c:pt>
                <c:pt idx="5240">
                  <c:v>41408.638888888891</c:v>
                </c:pt>
                <c:pt idx="5241">
                  <c:v>41408.63958333333</c:v>
                </c:pt>
                <c:pt idx="5242">
                  <c:v>41408.640277777777</c:v>
                </c:pt>
                <c:pt idx="5243">
                  <c:v>41408.640972222223</c:v>
                </c:pt>
                <c:pt idx="5244">
                  <c:v>41408.64166666667</c:v>
                </c:pt>
                <c:pt idx="5245">
                  <c:v>41408.642361111109</c:v>
                </c:pt>
                <c:pt idx="5246">
                  <c:v>41408.643055555556</c:v>
                </c:pt>
                <c:pt idx="5247">
                  <c:v>41408.643750000003</c:v>
                </c:pt>
                <c:pt idx="5248">
                  <c:v>41408.644444444442</c:v>
                </c:pt>
                <c:pt idx="5249">
                  <c:v>41408.645138888889</c:v>
                </c:pt>
                <c:pt idx="5250">
                  <c:v>41408.645833333336</c:v>
                </c:pt>
                <c:pt idx="5251">
                  <c:v>41408.646527777775</c:v>
                </c:pt>
                <c:pt idx="5252">
                  <c:v>41408.647222222222</c:v>
                </c:pt>
                <c:pt idx="5253">
                  <c:v>41408.647916666669</c:v>
                </c:pt>
                <c:pt idx="5254">
                  <c:v>41408.648611111108</c:v>
                </c:pt>
                <c:pt idx="5255">
                  <c:v>41408.649305555555</c:v>
                </c:pt>
                <c:pt idx="5256">
                  <c:v>41408.65</c:v>
                </c:pt>
                <c:pt idx="5257">
                  <c:v>41408.650694444441</c:v>
                </c:pt>
                <c:pt idx="5258">
                  <c:v>41408.651388888888</c:v>
                </c:pt>
                <c:pt idx="5259">
                  <c:v>41408.652083333334</c:v>
                </c:pt>
                <c:pt idx="5260">
                  <c:v>41408.652777777781</c:v>
                </c:pt>
                <c:pt idx="5261">
                  <c:v>41408.65347222222</c:v>
                </c:pt>
                <c:pt idx="5262">
                  <c:v>41408.654166666667</c:v>
                </c:pt>
                <c:pt idx="5263">
                  <c:v>41408.654861111114</c:v>
                </c:pt>
                <c:pt idx="5264">
                  <c:v>41408.655555555553</c:v>
                </c:pt>
                <c:pt idx="5265">
                  <c:v>41408.65625</c:v>
                </c:pt>
                <c:pt idx="5266">
                  <c:v>41408.656944444447</c:v>
                </c:pt>
                <c:pt idx="5267">
                  <c:v>41408.657638888886</c:v>
                </c:pt>
                <c:pt idx="5268">
                  <c:v>41408.658333333333</c:v>
                </c:pt>
                <c:pt idx="5269">
                  <c:v>41408.65902777778</c:v>
                </c:pt>
                <c:pt idx="5270">
                  <c:v>41408.659722222219</c:v>
                </c:pt>
                <c:pt idx="5271">
                  <c:v>41408.660416666666</c:v>
                </c:pt>
                <c:pt idx="5272">
                  <c:v>41408.661111111112</c:v>
                </c:pt>
                <c:pt idx="5273">
                  <c:v>41408.661805555559</c:v>
                </c:pt>
                <c:pt idx="5274">
                  <c:v>41408.662499999999</c:v>
                </c:pt>
                <c:pt idx="5275">
                  <c:v>41408.663194444445</c:v>
                </c:pt>
                <c:pt idx="5276">
                  <c:v>41408.663888888892</c:v>
                </c:pt>
                <c:pt idx="5277">
                  <c:v>41408.664583333331</c:v>
                </c:pt>
                <c:pt idx="5278">
                  <c:v>41408.665277777778</c:v>
                </c:pt>
                <c:pt idx="5279">
                  <c:v>41408.665972222225</c:v>
                </c:pt>
                <c:pt idx="5280">
                  <c:v>41408.666666666664</c:v>
                </c:pt>
                <c:pt idx="5281">
                  <c:v>41408.667361111111</c:v>
                </c:pt>
                <c:pt idx="5282">
                  <c:v>41408.668055555558</c:v>
                </c:pt>
                <c:pt idx="5283">
                  <c:v>41408.668749999997</c:v>
                </c:pt>
                <c:pt idx="5284">
                  <c:v>41408.669444444444</c:v>
                </c:pt>
                <c:pt idx="5285">
                  <c:v>41408.670138888891</c:v>
                </c:pt>
                <c:pt idx="5286">
                  <c:v>41408.67083333333</c:v>
                </c:pt>
                <c:pt idx="5287">
                  <c:v>41408.671527777777</c:v>
                </c:pt>
                <c:pt idx="5288">
                  <c:v>41408.672222222223</c:v>
                </c:pt>
                <c:pt idx="5289">
                  <c:v>41408.67291666667</c:v>
                </c:pt>
                <c:pt idx="5290">
                  <c:v>41408.673611111109</c:v>
                </c:pt>
                <c:pt idx="5291">
                  <c:v>41408.674305555556</c:v>
                </c:pt>
                <c:pt idx="5292">
                  <c:v>41408.675000000003</c:v>
                </c:pt>
                <c:pt idx="5293">
                  <c:v>41408.675694444442</c:v>
                </c:pt>
                <c:pt idx="5294">
                  <c:v>41408.676388888889</c:v>
                </c:pt>
                <c:pt idx="5295">
                  <c:v>41408.677083333336</c:v>
                </c:pt>
                <c:pt idx="5296">
                  <c:v>41408.677777777775</c:v>
                </c:pt>
                <c:pt idx="5297">
                  <c:v>41408.678472222222</c:v>
                </c:pt>
                <c:pt idx="5298">
                  <c:v>41408.679166666669</c:v>
                </c:pt>
                <c:pt idx="5299">
                  <c:v>41408.679861111108</c:v>
                </c:pt>
                <c:pt idx="5300">
                  <c:v>41408.680555555555</c:v>
                </c:pt>
                <c:pt idx="5301">
                  <c:v>41408.681250000001</c:v>
                </c:pt>
                <c:pt idx="5302">
                  <c:v>41408.681944444441</c:v>
                </c:pt>
                <c:pt idx="5303">
                  <c:v>41408.682638888888</c:v>
                </c:pt>
                <c:pt idx="5304">
                  <c:v>41408.683333333334</c:v>
                </c:pt>
                <c:pt idx="5305">
                  <c:v>41408.684027777781</c:v>
                </c:pt>
                <c:pt idx="5306">
                  <c:v>41408.68472222222</c:v>
                </c:pt>
                <c:pt idx="5307">
                  <c:v>41408.685416666667</c:v>
                </c:pt>
                <c:pt idx="5308">
                  <c:v>41408.686111111114</c:v>
                </c:pt>
                <c:pt idx="5309">
                  <c:v>41408.686805555553</c:v>
                </c:pt>
                <c:pt idx="5310">
                  <c:v>41408.6875</c:v>
                </c:pt>
                <c:pt idx="5311">
                  <c:v>41408.688194444447</c:v>
                </c:pt>
                <c:pt idx="5312">
                  <c:v>41408.688888888886</c:v>
                </c:pt>
                <c:pt idx="5313">
                  <c:v>41408.689583333333</c:v>
                </c:pt>
                <c:pt idx="5314">
                  <c:v>41408.69027777778</c:v>
                </c:pt>
                <c:pt idx="5315">
                  <c:v>41408.690972222219</c:v>
                </c:pt>
                <c:pt idx="5316">
                  <c:v>41408.691666666666</c:v>
                </c:pt>
                <c:pt idx="5317">
                  <c:v>41408.692361111112</c:v>
                </c:pt>
                <c:pt idx="5318">
                  <c:v>41408.693055555559</c:v>
                </c:pt>
                <c:pt idx="5319">
                  <c:v>41408.693749999999</c:v>
                </c:pt>
                <c:pt idx="5320">
                  <c:v>41408.694444444445</c:v>
                </c:pt>
                <c:pt idx="5321">
                  <c:v>41408.695138888892</c:v>
                </c:pt>
                <c:pt idx="5322">
                  <c:v>41408.695833333331</c:v>
                </c:pt>
                <c:pt idx="5323">
                  <c:v>41408.696527777778</c:v>
                </c:pt>
                <c:pt idx="5324">
                  <c:v>41408.697222222225</c:v>
                </c:pt>
                <c:pt idx="5325">
                  <c:v>41408.697916666664</c:v>
                </c:pt>
                <c:pt idx="5326">
                  <c:v>41408.698611111111</c:v>
                </c:pt>
                <c:pt idx="5327">
                  <c:v>41408.699305555558</c:v>
                </c:pt>
                <c:pt idx="5328">
                  <c:v>41408.699999999997</c:v>
                </c:pt>
                <c:pt idx="5329">
                  <c:v>41408.700694444444</c:v>
                </c:pt>
                <c:pt idx="5330">
                  <c:v>41408.701388888891</c:v>
                </c:pt>
                <c:pt idx="5331">
                  <c:v>41408.70208333333</c:v>
                </c:pt>
                <c:pt idx="5332">
                  <c:v>41408.702777777777</c:v>
                </c:pt>
                <c:pt idx="5333">
                  <c:v>41408.703472222223</c:v>
                </c:pt>
                <c:pt idx="5334">
                  <c:v>41408.70416666667</c:v>
                </c:pt>
                <c:pt idx="5335">
                  <c:v>41408.704861111109</c:v>
                </c:pt>
                <c:pt idx="5336">
                  <c:v>41408.705555555556</c:v>
                </c:pt>
                <c:pt idx="5337">
                  <c:v>41408.706250000003</c:v>
                </c:pt>
                <c:pt idx="5338">
                  <c:v>41408.706944444442</c:v>
                </c:pt>
                <c:pt idx="5339">
                  <c:v>41408.707638888889</c:v>
                </c:pt>
                <c:pt idx="5340">
                  <c:v>41408.708333333336</c:v>
                </c:pt>
                <c:pt idx="5341">
                  <c:v>41408.709027777775</c:v>
                </c:pt>
                <c:pt idx="5342">
                  <c:v>41408.709722222222</c:v>
                </c:pt>
                <c:pt idx="5343">
                  <c:v>41408.710416666669</c:v>
                </c:pt>
                <c:pt idx="5344">
                  <c:v>41408.711111111108</c:v>
                </c:pt>
                <c:pt idx="5345">
                  <c:v>41408.711805555555</c:v>
                </c:pt>
                <c:pt idx="5346">
                  <c:v>41408.712500000001</c:v>
                </c:pt>
                <c:pt idx="5347">
                  <c:v>41408.713194444441</c:v>
                </c:pt>
                <c:pt idx="5348">
                  <c:v>41408.713888888888</c:v>
                </c:pt>
                <c:pt idx="5349">
                  <c:v>41408.714583333334</c:v>
                </c:pt>
                <c:pt idx="5350">
                  <c:v>41408.715277777781</c:v>
                </c:pt>
                <c:pt idx="5351">
                  <c:v>41408.71597222222</c:v>
                </c:pt>
                <c:pt idx="5352">
                  <c:v>41408.716666666667</c:v>
                </c:pt>
                <c:pt idx="5353">
                  <c:v>41408.717361111114</c:v>
                </c:pt>
                <c:pt idx="5354">
                  <c:v>41408.718055555553</c:v>
                </c:pt>
                <c:pt idx="5355">
                  <c:v>41408.71875</c:v>
                </c:pt>
                <c:pt idx="5356">
                  <c:v>41408.719444444447</c:v>
                </c:pt>
                <c:pt idx="5357">
                  <c:v>41408.720138888886</c:v>
                </c:pt>
                <c:pt idx="5358">
                  <c:v>41408.720833333333</c:v>
                </c:pt>
                <c:pt idx="5359">
                  <c:v>41408.72152777778</c:v>
                </c:pt>
                <c:pt idx="5360">
                  <c:v>41408.722222222219</c:v>
                </c:pt>
                <c:pt idx="5361">
                  <c:v>41408.722916666666</c:v>
                </c:pt>
                <c:pt idx="5362">
                  <c:v>41408.723611111112</c:v>
                </c:pt>
                <c:pt idx="5363">
                  <c:v>41408.724305555559</c:v>
                </c:pt>
                <c:pt idx="5364">
                  <c:v>41408.724999999999</c:v>
                </c:pt>
                <c:pt idx="5365">
                  <c:v>41408.725694444445</c:v>
                </c:pt>
                <c:pt idx="5366">
                  <c:v>41408.726388888892</c:v>
                </c:pt>
                <c:pt idx="5367">
                  <c:v>41408.727083333331</c:v>
                </c:pt>
                <c:pt idx="5368">
                  <c:v>41408.727777777778</c:v>
                </c:pt>
                <c:pt idx="5369">
                  <c:v>41408.728472222225</c:v>
                </c:pt>
                <c:pt idx="5370">
                  <c:v>41408.729166666664</c:v>
                </c:pt>
                <c:pt idx="5371">
                  <c:v>41408.729861111111</c:v>
                </c:pt>
                <c:pt idx="5372">
                  <c:v>41408.730555555558</c:v>
                </c:pt>
                <c:pt idx="5373">
                  <c:v>41408.731249999997</c:v>
                </c:pt>
                <c:pt idx="5374">
                  <c:v>41408.731944444444</c:v>
                </c:pt>
                <c:pt idx="5375">
                  <c:v>41408.732638888891</c:v>
                </c:pt>
                <c:pt idx="5376">
                  <c:v>41408.73333333333</c:v>
                </c:pt>
                <c:pt idx="5377">
                  <c:v>41408.734027777777</c:v>
                </c:pt>
                <c:pt idx="5378">
                  <c:v>41408.734722222223</c:v>
                </c:pt>
                <c:pt idx="5379">
                  <c:v>41408.73541666667</c:v>
                </c:pt>
                <c:pt idx="5380">
                  <c:v>41408.736111111109</c:v>
                </c:pt>
                <c:pt idx="5381">
                  <c:v>41408.736805555556</c:v>
                </c:pt>
                <c:pt idx="5382">
                  <c:v>41408.737500000003</c:v>
                </c:pt>
                <c:pt idx="5383">
                  <c:v>41408.738194444442</c:v>
                </c:pt>
                <c:pt idx="5384">
                  <c:v>41408.738888888889</c:v>
                </c:pt>
                <c:pt idx="5385">
                  <c:v>41408.739583333336</c:v>
                </c:pt>
                <c:pt idx="5386">
                  <c:v>41408.740277777775</c:v>
                </c:pt>
                <c:pt idx="5387">
                  <c:v>41408.740972222222</c:v>
                </c:pt>
                <c:pt idx="5388">
                  <c:v>41408.741666666669</c:v>
                </c:pt>
                <c:pt idx="5389">
                  <c:v>41408.742361111108</c:v>
                </c:pt>
                <c:pt idx="5390">
                  <c:v>41408.743055555555</c:v>
                </c:pt>
                <c:pt idx="5391">
                  <c:v>41408.743750000001</c:v>
                </c:pt>
                <c:pt idx="5392">
                  <c:v>41408.744444444441</c:v>
                </c:pt>
                <c:pt idx="5393">
                  <c:v>41408.745138888888</c:v>
                </c:pt>
                <c:pt idx="5394">
                  <c:v>41408.745833333334</c:v>
                </c:pt>
                <c:pt idx="5395">
                  <c:v>41408.746527777781</c:v>
                </c:pt>
                <c:pt idx="5396">
                  <c:v>41408.74722222222</c:v>
                </c:pt>
                <c:pt idx="5397">
                  <c:v>41408.747916666667</c:v>
                </c:pt>
                <c:pt idx="5398">
                  <c:v>41408.748611111114</c:v>
                </c:pt>
                <c:pt idx="5399">
                  <c:v>41408.749305555553</c:v>
                </c:pt>
                <c:pt idx="5400">
                  <c:v>41408.75</c:v>
                </c:pt>
                <c:pt idx="5401">
                  <c:v>41408.750694444447</c:v>
                </c:pt>
                <c:pt idx="5402">
                  <c:v>41408.751388888886</c:v>
                </c:pt>
                <c:pt idx="5403">
                  <c:v>41408.752083333333</c:v>
                </c:pt>
                <c:pt idx="5404">
                  <c:v>41408.75277777778</c:v>
                </c:pt>
                <c:pt idx="5405">
                  <c:v>41408.753472222219</c:v>
                </c:pt>
                <c:pt idx="5406">
                  <c:v>41408.754166666666</c:v>
                </c:pt>
                <c:pt idx="5407">
                  <c:v>41408.754861111112</c:v>
                </c:pt>
                <c:pt idx="5408">
                  <c:v>41408.755555555559</c:v>
                </c:pt>
                <c:pt idx="5409">
                  <c:v>41408.756249999999</c:v>
                </c:pt>
                <c:pt idx="5410">
                  <c:v>41408.756944444445</c:v>
                </c:pt>
                <c:pt idx="5411">
                  <c:v>41408.757638888892</c:v>
                </c:pt>
                <c:pt idx="5412">
                  <c:v>41408.758333333331</c:v>
                </c:pt>
                <c:pt idx="5413">
                  <c:v>41408.759027777778</c:v>
                </c:pt>
                <c:pt idx="5414">
                  <c:v>41408.759722222225</c:v>
                </c:pt>
                <c:pt idx="5415">
                  <c:v>41408.760416666664</c:v>
                </c:pt>
                <c:pt idx="5416">
                  <c:v>41408.761111111111</c:v>
                </c:pt>
                <c:pt idx="5417">
                  <c:v>41408.761805555558</c:v>
                </c:pt>
                <c:pt idx="5418">
                  <c:v>41408.762499999997</c:v>
                </c:pt>
                <c:pt idx="5419">
                  <c:v>41408.763194444444</c:v>
                </c:pt>
                <c:pt idx="5420">
                  <c:v>41408.763888888891</c:v>
                </c:pt>
                <c:pt idx="5421">
                  <c:v>41408.76458333333</c:v>
                </c:pt>
                <c:pt idx="5422">
                  <c:v>41408.765277777777</c:v>
                </c:pt>
                <c:pt idx="5423">
                  <c:v>41408.765972222223</c:v>
                </c:pt>
                <c:pt idx="5424">
                  <c:v>41408.76666666667</c:v>
                </c:pt>
                <c:pt idx="5425">
                  <c:v>41408.767361111109</c:v>
                </c:pt>
                <c:pt idx="5426">
                  <c:v>41408.768055555556</c:v>
                </c:pt>
                <c:pt idx="5427">
                  <c:v>41408.768750000003</c:v>
                </c:pt>
                <c:pt idx="5428">
                  <c:v>41408.769444444442</c:v>
                </c:pt>
                <c:pt idx="5429">
                  <c:v>41408.770138888889</c:v>
                </c:pt>
                <c:pt idx="5430">
                  <c:v>41408.770833333336</c:v>
                </c:pt>
                <c:pt idx="5431">
                  <c:v>41408.771527777775</c:v>
                </c:pt>
                <c:pt idx="5432">
                  <c:v>41408.772222222222</c:v>
                </c:pt>
                <c:pt idx="5433">
                  <c:v>41408.772916666669</c:v>
                </c:pt>
                <c:pt idx="5434">
                  <c:v>41408.773611111108</c:v>
                </c:pt>
                <c:pt idx="5435">
                  <c:v>41408.774305555555</c:v>
                </c:pt>
                <c:pt idx="5436">
                  <c:v>41408.775000000001</c:v>
                </c:pt>
                <c:pt idx="5437">
                  <c:v>41408.775694444441</c:v>
                </c:pt>
                <c:pt idx="5438">
                  <c:v>41408.776388888888</c:v>
                </c:pt>
                <c:pt idx="5439">
                  <c:v>41408.777083333334</c:v>
                </c:pt>
                <c:pt idx="5440">
                  <c:v>41408.777777777781</c:v>
                </c:pt>
                <c:pt idx="5441">
                  <c:v>41408.77847222222</c:v>
                </c:pt>
                <c:pt idx="5442">
                  <c:v>41408.779166666667</c:v>
                </c:pt>
                <c:pt idx="5443">
                  <c:v>41408.779861111114</c:v>
                </c:pt>
                <c:pt idx="5444">
                  <c:v>41408.780555555553</c:v>
                </c:pt>
                <c:pt idx="5445">
                  <c:v>41408.78125</c:v>
                </c:pt>
                <c:pt idx="5446">
                  <c:v>41408.781944444447</c:v>
                </c:pt>
                <c:pt idx="5447">
                  <c:v>41408.782638888886</c:v>
                </c:pt>
                <c:pt idx="5448">
                  <c:v>41408.783333333333</c:v>
                </c:pt>
                <c:pt idx="5449">
                  <c:v>41408.78402777778</c:v>
                </c:pt>
                <c:pt idx="5450">
                  <c:v>41408.784722222219</c:v>
                </c:pt>
                <c:pt idx="5451">
                  <c:v>41408.785416666666</c:v>
                </c:pt>
                <c:pt idx="5452">
                  <c:v>41408.786111111112</c:v>
                </c:pt>
                <c:pt idx="5453">
                  <c:v>41408.786805555559</c:v>
                </c:pt>
                <c:pt idx="5454">
                  <c:v>41408.787499999999</c:v>
                </c:pt>
                <c:pt idx="5455">
                  <c:v>41408.788194444445</c:v>
                </c:pt>
                <c:pt idx="5456">
                  <c:v>41408.788888888892</c:v>
                </c:pt>
                <c:pt idx="5457">
                  <c:v>41408.789583333331</c:v>
                </c:pt>
                <c:pt idx="5458">
                  <c:v>41408.790277777778</c:v>
                </c:pt>
                <c:pt idx="5459">
                  <c:v>41408.790972222225</c:v>
                </c:pt>
                <c:pt idx="5460">
                  <c:v>41408.791666666664</c:v>
                </c:pt>
                <c:pt idx="5461">
                  <c:v>41408.792361111111</c:v>
                </c:pt>
                <c:pt idx="5462">
                  <c:v>41408.793055555558</c:v>
                </c:pt>
                <c:pt idx="5463">
                  <c:v>41408.793749999997</c:v>
                </c:pt>
                <c:pt idx="5464">
                  <c:v>41408.794444444444</c:v>
                </c:pt>
                <c:pt idx="5465">
                  <c:v>41408.795138888891</c:v>
                </c:pt>
                <c:pt idx="5466">
                  <c:v>41408.79583333333</c:v>
                </c:pt>
                <c:pt idx="5467">
                  <c:v>41408.796527777777</c:v>
                </c:pt>
                <c:pt idx="5468">
                  <c:v>41408.797222222223</c:v>
                </c:pt>
                <c:pt idx="5469">
                  <c:v>41408.79791666667</c:v>
                </c:pt>
                <c:pt idx="5470">
                  <c:v>41408.798611111109</c:v>
                </c:pt>
                <c:pt idx="5471">
                  <c:v>41408.799305555556</c:v>
                </c:pt>
                <c:pt idx="5472">
                  <c:v>41408.800000000003</c:v>
                </c:pt>
                <c:pt idx="5473">
                  <c:v>41408.800694444442</c:v>
                </c:pt>
                <c:pt idx="5474">
                  <c:v>41408.801388888889</c:v>
                </c:pt>
                <c:pt idx="5475">
                  <c:v>41408.802083333336</c:v>
                </c:pt>
                <c:pt idx="5476">
                  <c:v>41408.802777777775</c:v>
                </c:pt>
                <c:pt idx="5477">
                  <c:v>41408.803472222222</c:v>
                </c:pt>
                <c:pt idx="5478">
                  <c:v>41408.804166666669</c:v>
                </c:pt>
                <c:pt idx="5479">
                  <c:v>41408.804861111108</c:v>
                </c:pt>
                <c:pt idx="5480">
                  <c:v>41408.805555555555</c:v>
                </c:pt>
                <c:pt idx="5481">
                  <c:v>41408.806250000001</c:v>
                </c:pt>
                <c:pt idx="5482">
                  <c:v>41408.806944444441</c:v>
                </c:pt>
                <c:pt idx="5483">
                  <c:v>41408.807638888888</c:v>
                </c:pt>
                <c:pt idx="5484">
                  <c:v>41408.808333333334</c:v>
                </c:pt>
                <c:pt idx="5485">
                  <c:v>41408.809027777781</c:v>
                </c:pt>
                <c:pt idx="5486">
                  <c:v>41408.80972222222</c:v>
                </c:pt>
                <c:pt idx="5487">
                  <c:v>41408.810416666667</c:v>
                </c:pt>
                <c:pt idx="5488">
                  <c:v>41408.811111111114</c:v>
                </c:pt>
                <c:pt idx="5489">
                  <c:v>41408.811805555553</c:v>
                </c:pt>
                <c:pt idx="5490">
                  <c:v>41408.8125</c:v>
                </c:pt>
                <c:pt idx="5491">
                  <c:v>41408.813194444447</c:v>
                </c:pt>
                <c:pt idx="5492">
                  <c:v>41408.813888888886</c:v>
                </c:pt>
                <c:pt idx="5493">
                  <c:v>41408.814583333333</c:v>
                </c:pt>
                <c:pt idx="5494">
                  <c:v>41408.81527777778</c:v>
                </c:pt>
                <c:pt idx="5495">
                  <c:v>41408.815972222219</c:v>
                </c:pt>
                <c:pt idx="5496">
                  <c:v>41408.816666666666</c:v>
                </c:pt>
                <c:pt idx="5497">
                  <c:v>41408.817361111112</c:v>
                </c:pt>
                <c:pt idx="5498">
                  <c:v>41408.818055555559</c:v>
                </c:pt>
                <c:pt idx="5499">
                  <c:v>41408.818749999999</c:v>
                </c:pt>
                <c:pt idx="5500">
                  <c:v>41408.819444444445</c:v>
                </c:pt>
                <c:pt idx="5501">
                  <c:v>41408.820138888892</c:v>
                </c:pt>
                <c:pt idx="5502">
                  <c:v>41408.820833333331</c:v>
                </c:pt>
                <c:pt idx="5503">
                  <c:v>41408.821527777778</c:v>
                </c:pt>
                <c:pt idx="5504">
                  <c:v>41408.822222222225</c:v>
                </c:pt>
                <c:pt idx="5505">
                  <c:v>41408.822916666664</c:v>
                </c:pt>
                <c:pt idx="5506">
                  <c:v>41408.823611111111</c:v>
                </c:pt>
                <c:pt idx="5507">
                  <c:v>41408.824305555558</c:v>
                </c:pt>
                <c:pt idx="5508">
                  <c:v>41408.824999999997</c:v>
                </c:pt>
                <c:pt idx="5509">
                  <c:v>41408.825694444444</c:v>
                </c:pt>
                <c:pt idx="5510">
                  <c:v>41408.826388888891</c:v>
                </c:pt>
                <c:pt idx="5511">
                  <c:v>41408.82708333333</c:v>
                </c:pt>
                <c:pt idx="5512">
                  <c:v>41408.827777777777</c:v>
                </c:pt>
                <c:pt idx="5513">
                  <c:v>41408.828472222223</c:v>
                </c:pt>
                <c:pt idx="5514">
                  <c:v>41408.82916666667</c:v>
                </c:pt>
                <c:pt idx="5515">
                  <c:v>41408.829861111109</c:v>
                </c:pt>
                <c:pt idx="5516">
                  <c:v>41408.830555555556</c:v>
                </c:pt>
                <c:pt idx="5517">
                  <c:v>41408.831250000003</c:v>
                </c:pt>
                <c:pt idx="5518">
                  <c:v>41408.831944444442</c:v>
                </c:pt>
                <c:pt idx="5519">
                  <c:v>41408.832638888889</c:v>
                </c:pt>
                <c:pt idx="5520">
                  <c:v>41408.833333333336</c:v>
                </c:pt>
                <c:pt idx="5521">
                  <c:v>41408.834027777775</c:v>
                </c:pt>
                <c:pt idx="5522">
                  <c:v>41408.834722222222</c:v>
                </c:pt>
                <c:pt idx="5523">
                  <c:v>41408.835416666669</c:v>
                </c:pt>
                <c:pt idx="5524">
                  <c:v>41408.836111111108</c:v>
                </c:pt>
                <c:pt idx="5525">
                  <c:v>41408.836805555555</c:v>
                </c:pt>
                <c:pt idx="5526">
                  <c:v>41408.837500000001</c:v>
                </c:pt>
                <c:pt idx="5527">
                  <c:v>41408.838194444441</c:v>
                </c:pt>
                <c:pt idx="5528">
                  <c:v>41408.838888888888</c:v>
                </c:pt>
                <c:pt idx="5529">
                  <c:v>41408.839583333334</c:v>
                </c:pt>
                <c:pt idx="5530">
                  <c:v>41408.840277777781</c:v>
                </c:pt>
                <c:pt idx="5531">
                  <c:v>41408.84097222222</c:v>
                </c:pt>
                <c:pt idx="5532">
                  <c:v>41408.841666666667</c:v>
                </c:pt>
                <c:pt idx="5533">
                  <c:v>41408.842361111114</c:v>
                </c:pt>
                <c:pt idx="5534">
                  <c:v>41408.843055555553</c:v>
                </c:pt>
                <c:pt idx="5535">
                  <c:v>41408.84375</c:v>
                </c:pt>
                <c:pt idx="5536">
                  <c:v>41408.844444444447</c:v>
                </c:pt>
                <c:pt idx="5537">
                  <c:v>41408.845138888886</c:v>
                </c:pt>
                <c:pt idx="5538">
                  <c:v>41408.845833333333</c:v>
                </c:pt>
                <c:pt idx="5539">
                  <c:v>41408.84652777778</c:v>
                </c:pt>
                <c:pt idx="5540">
                  <c:v>41408.847222222219</c:v>
                </c:pt>
                <c:pt idx="5541">
                  <c:v>41408.847916666666</c:v>
                </c:pt>
                <c:pt idx="5542">
                  <c:v>41408.848611111112</c:v>
                </c:pt>
                <c:pt idx="5543">
                  <c:v>41408.849305555559</c:v>
                </c:pt>
                <c:pt idx="5544">
                  <c:v>41408.85</c:v>
                </c:pt>
                <c:pt idx="5545">
                  <c:v>41408.850694444445</c:v>
                </c:pt>
                <c:pt idx="5546">
                  <c:v>41408.851388888892</c:v>
                </c:pt>
                <c:pt idx="5547">
                  <c:v>41408.852083333331</c:v>
                </c:pt>
                <c:pt idx="5548">
                  <c:v>41408.852777777778</c:v>
                </c:pt>
                <c:pt idx="5549">
                  <c:v>41408.853472222225</c:v>
                </c:pt>
                <c:pt idx="5550">
                  <c:v>41408.854166666664</c:v>
                </c:pt>
                <c:pt idx="5551">
                  <c:v>41408.854861111111</c:v>
                </c:pt>
                <c:pt idx="5552">
                  <c:v>41408.855555555558</c:v>
                </c:pt>
                <c:pt idx="5553">
                  <c:v>41408.856249999997</c:v>
                </c:pt>
                <c:pt idx="5554">
                  <c:v>41408.856944444444</c:v>
                </c:pt>
                <c:pt idx="5555">
                  <c:v>41408.857638888891</c:v>
                </c:pt>
                <c:pt idx="5556">
                  <c:v>41408.85833333333</c:v>
                </c:pt>
                <c:pt idx="5557">
                  <c:v>41408.859027777777</c:v>
                </c:pt>
                <c:pt idx="5558">
                  <c:v>41408.859722222223</c:v>
                </c:pt>
                <c:pt idx="5559">
                  <c:v>41408.86041666667</c:v>
                </c:pt>
                <c:pt idx="5560">
                  <c:v>41408.861111111109</c:v>
                </c:pt>
                <c:pt idx="5561">
                  <c:v>41408.861805555556</c:v>
                </c:pt>
                <c:pt idx="5562">
                  <c:v>41408.862500000003</c:v>
                </c:pt>
                <c:pt idx="5563">
                  <c:v>41408.863194444442</c:v>
                </c:pt>
                <c:pt idx="5564">
                  <c:v>41408.863888888889</c:v>
                </c:pt>
                <c:pt idx="5565">
                  <c:v>41408.864583333336</c:v>
                </c:pt>
                <c:pt idx="5566">
                  <c:v>41408.865277777775</c:v>
                </c:pt>
                <c:pt idx="5567">
                  <c:v>41408.865972222222</c:v>
                </c:pt>
                <c:pt idx="5568">
                  <c:v>41408.866666666669</c:v>
                </c:pt>
                <c:pt idx="5569">
                  <c:v>41408.867361111108</c:v>
                </c:pt>
                <c:pt idx="5570">
                  <c:v>41408.868055555555</c:v>
                </c:pt>
                <c:pt idx="5571">
                  <c:v>41408.868750000001</c:v>
                </c:pt>
                <c:pt idx="5572">
                  <c:v>41408.869444444441</c:v>
                </c:pt>
                <c:pt idx="5573">
                  <c:v>41408.870138888888</c:v>
                </c:pt>
                <c:pt idx="5574">
                  <c:v>41408.870833333334</c:v>
                </c:pt>
                <c:pt idx="5575">
                  <c:v>41408.871527777781</c:v>
                </c:pt>
                <c:pt idx="5576">
                  <c:v>41408.87222222222</c:v>
                </c:pt>
                <c:pt idx="5577">
                  <c:v>41408.872916666667</c:v>
                </c:pt>
                <c:pt idx="5578">
                  <c:v>41408.873611111114</c:v>
                </c:pt>
                <c:pt idx="5579">
                  <c:v>41408.874305555553</c:v>
                </c:pt>
                <c:pt idx="5580">
                  <c:v>41408.875</c:v>
                </c:pt>
                <c:pt idx="5581">
                  <c:v>41408.875694444447</c:v>
                </c:pt>
                <c:pt idx="5582">
                  <c:v>41408.876388888886</c:v>
                </c:pt>
                <c:pt idx="5583">
                  <c:v>41408.877083333333</c:v>
                </c:pt>
                <c:pt idx="5584">
                  <c:v>41408.87777777778</c:v>
                </c:pt>
                <c:pt idx="5585">
                  <c:v>41408.878472222219</c:v>
                </c:pt>
                <c:pt idx="5586">
                  <c:v>41408.879166666666</c:v>
                </c:pt>
                <c:pt idx="5587">
                  <c:v>41408.879861111112</c:v>
                </c:pt>
                <c:pt idx="5588">
                  <c:v>41408.880555555559</c:v>
                </c:pt>
                <c:pt idx="5589">
                  <c:v>41408.881249999999</c:v>
                </c:pt>
                <c:pt idx="5590">
                  <c:v>41408.881944444445</c:v>
                </c:pt>
                <c:pt idx="5591">
                  <c:v>41408.882638888892</c:v>
                </c:pt>
                <c:pt idx="5592">
                  <c:v>41408.883333333331</c:v>
                </c:pt>
                <c:pt idx="5593">
                  <c:v>41408.884027777778</c:v>
                </c:pt>
                <c:pt idx="5594">
                  <c:v>41408.884722222225</c:v>
                </c:pt>
                <c:pt idx="5595">
                  <c:v>41408.885416666664</c:v>
                </c:pt>
                <c:pt idx="5596">
                  <c:v>41408.886111111111</c:v>
                </c:pt>
                <c:pt idx="5597">
                  <c:v>41408.886805555558</c:v>
                </c:pt>
                <c:pt idx="5598">
                  <c:v>41408.887499999997</c:v>
                </c:pt>
                <c:pt idx="5599">
                  <c:v>41408.888194444444</c:v>
                </c:pt>
                <c:pt idx="5600">
                  <c:v>41408.888888888891</c:v>
                </c:pt>
                <c:pt idx="5601">
                  <c:v>41408.88958333333</c:v>
                </c:pt>
                <c:pt idx="5602">
                  <c:v>41408.890277777777</c:v>
                </c:pt>
                <c:pt idx="5603">
                  <c:v>41408.890972222223</c:v>
                </c:pt>
                <c:pt idx="5604">
                  <c:v>41408.89166666667</c:v>
                </c:pt>
                <c:pt idx="5605">
                  <c:v>41408.892361111109</c:v>
                </c:pt>
                <c:pt idx="5606">
                  <c:v>41408.893055555556</c:v>
                </c:pt>
                <c:pt idx="5607">
                  <c:v>41408.893750000003</c:v>
                </c:pt>
                <c:pt idx="5608">
                  <c:v>41408.894444444442</c:v>
                </c:pt>
                <c:pt idx="5609">
                  <c:v>41408.895138888889</c:v>
                </c:pt>
                <c:pt idx="5610">
                  <c:v>41408.895833333336</c:v>
                </c:pt>
                <c:pt idx="5611">
                  <c:v>41408.896527777775</c:v>
                </c:pt>
                <c:pt idx="5612">
                  <c:v>41408.897222222222</c:v>
                </c:pt>
                <c:pt idx="5613">
                  <c:v>41408.897916666669</c:v>
                </c:pt>
                <c:pt idx="5614">
                  <c:v>41408.898611111108</c:v>
                </c:pt>
                <c:pt idx="5615">
                  <c:v>41408.899305555555</c:v>
                </c:pt>
                <c:pt idx="5616">
                  <c:v>41408.9</c:v>
                </c:pt>
                <c:pt idx="5617">
                  <c:v>41408.900694444441</c:v>
                </c:pt>
                <c:pt idx="5618">
                  <c:v>41408.901388888888</c:v>
                </c:pt>
                <c:pt idx="5619">
                  <c:v>41408.902083333334</c:v>
                </c:pt>
                <c:pt idx="5620">
                  <c:v>41408.902777777781</c:v>
                </c:pt>
                <c:pt idx="5621">
                  <c:v>41408.90347222222</c:v>
                </c:pt>
                <c:pt idx="5622">
                  <c:v>41408.904166666667</c:v>
                </c:pt>
                <c:pt idx="5623">
                  <c:v>41408.904861111114</c:v>
                </c:pt>
                <c:pt idx="5624">
                  <c:v>41408.905555555553</c:v>
                </c:pt>
                <c:pt idx="5625">
                  <c:v>41408.90625</c:v>
                </c:pt>
                <c:pt idx="5626">
                  <c:v>41408.906944444447</c:v>
                </c:pt>
                <c:pt idx="5627">
                  <c:v>41408.907638888886</c:v>
                </c:pt>
                <c:pt idx="5628">
                  <c:v>41408.908333333333</c:v>
                </c:pt>
                <c:pt idx="5629">
                  <c:v>41408.90902777778</c:v>
                </c:pt>
                <c:pt idx="5630">
                  <c:v>41408.909722222219</c:v>
                </c:pt>
                <c:pt idx="5631">
                  <c:v>41408.910416666666</c:v>
                </c:pt>
                <c:pt idx="5632">
                  <c:v>41408.911111111112</c:v>
                </c:pt>
                <c:pt idx="5633">
                  <c:v>41408.911805555559</c:v>
                </c:pt>
                <c:pt idx="5634">
                  <c:v>41408.912499999999</c:v>
                </c:pt>
                <c:pt idx="5635">
                  <c:v>41408.913194444445</c:v>
                </c:pt>
                <c:pt idx="5636">
                  <c:v>41408.913888888892</c:v>
                </c:pt>
                <c:pt idx="5637">
                  <c:v>41408.914583333331</c:v>
                </c:pt>
                <c:pt idx="5638">
                  <c:v>41408.915277777778</c:v>
                </c:pt>
                <c:pt idx="5639">
                  <c:v>41408.915972222225</c:v>
                </c:pt>
                <c:pt idx="5640">
                  <c:v>41408.916666666664</c:v>
                </c:pt>
                <c:pt idx="5641">
                  <c:v>41408.917361111111</c:v>
                </c:pt>
                <c:pt idx="5642">
                  <c:v>41408.918055555558</c:v>
                </c:pt>
                <c:pt idx="5643">
                  <c:v>41408.918749999997</c:v>
                </c:pt>
                <c:pt idx="5644">
                  <c:v>41408.919444444444</c:v>
                </c:pt>
                <c:pt idx="5645">
                  <c:v>41408.920138888891</c:v>
                </c:pt>
                <c:pt idx="5646">
                  <c:v>41408.92083333333</c:v>
                </c:pt>
                <c:pt idx="5647">
                  <c:v>41408.921527777777</c:v>
                </c:pt>
                <c:pt idx="5648">
                  <c:v>41408.922222222223</c:v>
                </c:pt>
                <c:pt idx="5649">
                  <c:v>41408.92291666667</c:v>
                </c:pt>
                <c:pt idx="5650">
                  <c:v>41408.923611111109</c:v>
                </c:pt>
                <c:pt idx="5651">
                  <c:v>41408.924305555556</c:v>
                </c:pt>
                <c:pt idx="5652">
                  <c:v>41408.925000000003</c:v>
                </c:pt>
                <c:pt idx="5653">
                  <c:v>41408.925694444442</c:v>
                </c:pt>
                <c:pt idx="5654">
                  <c:v>41408.926388888889</c:v>
                </c:pt>
                <c:pt idx="5655">
                  <c:v>41408.927083333336</c:v>
                </c:pt>
                <c:pt idx="5656">
                  <c:v>41408.927777777775</c:v>
                </c:pt>
                <c:pt idx="5657">
                  <c:v>41408.928472222222</c:v>
                </c:pt>
                <c:pt idx="5658">
                  <c:v>41408.929166666669</c:v>
                </c:pt>
                <c:pt idx="5659">
                  <c:v>41408.929861111108</c:v>
                </c:pt>
                <c:pt idx="5660">
                  <c:v>41408.930555555555</c:v>
                </c:pt>
                <c:pt idx="5661">
                  <c:v>41408.931250000001</c:v>
                </c:pt>
                <c:pt idx="5662">
                  <c:v>41408.931944444441</c:v>
                </c:pt>
                <c:pt idx="5663">
                  <c:v>41408.932638888888</c:v>
                </c:pt>
                <c:pt idx="5664">
                  <c:v>41408.933333333334</c:v>
                </c:pt>
                <c:pt idx="5665">
                  <c:v>41408.934027777781</c:v>
                </c:pt>
                <c:pt idx="5666">
                  <c:v>41408.93472222222</c:v>
                </c:pt>
                <c:pt idx="5667">
                  <c:v>41408.935416666667</c:v>
                </c:pt>
                <c:pt idx="5668">
                  <c:v>41408.936111111114</c:v>
                </c:pt>
                <c:pt idx="5669">
                  <c:v>41408.936805555553</c:v>
                </c:pt>
                <c:pt idx="5670">
                  <c:v>41408.9375</c:v>
                </c:pt>
                <c:pt idx="5671">
                  <c:v>41408.938194444447</c:v>
                </c:pt>
                <c:pt idx="5672">
                  <c:v>41408.938888888886</c:v>
                </c:pt>
                <c:pt idx="5673">
                  <c:v>41408.939583333333</c:v>
                </c:pt>
                <c:pt idx="5674">
                  <c:v>41408.94027777778</c:v>
                </c:pt>
                <c:pt idx="5675">
                  <c:v>41408.940972222219</c:v>
                </c:pt>
                <c:pt idx="5676">
                  <c:v>41408.941666666666</c:v>
                </c:pt>
                <c:pt idx="5677">
                  <c:v>41408.942361111112</c:v>
                </c:pt>
                <c:pt idx="5678">
                  <c:v>41408.943055555559</c:v>
                </c:pt>
                <c:pt idx="5679">
                  <c:v>41408.943749999999</c:v>
                </c:pt>
                <c:pt idx="5680">
                  <c:v>41408.944444444445</c:v>
                </c:pt>
                <c:pt idx="5681">
                  <c:v>41408.945138888892</c:v>
                </c:pt>
                <c:pt idx="5682">
                  <c:v>41408.945833333331</c:v>
                </c:pt>
                <c:pt idx="5683">
                  <c:v>41408.946527777778</c:v>
                </c:pt>
                <c:pt idx="5684">
                  <c:v>41408.947222222225</c:v>
                </c:pt>
                <c:pt idx="5685">
                  <c:v>41408.947916666664</c:v>
                </c:pt>
                <c:pt idx="5686">
                  <c:v>41408.948611111111</c:v>
                </c:pt>
                <c:pt idx="5687">
                  <c:v>41408.949305555558</c:v>
                </c:pt>
                <c:pt idx="5688">
                  <c:v>41408.949999999997</c:v>
                </c:pt>
                <c:pt idx="5689">
                  <c:v>41408.950694444444</c:v>
                </c:pt>
                <c:pt idx="5690">
                  <c:v>41408.951388888891</c:v>
                </c:pt>
                <c:pt idx="5691">
                  <c:v>41408.95208333333</c:v>
                </c:pt>
                <c:pt idx="5692">
                  <c:v>41408.952777777777</c:v>
                </c:pt>
                <c:pt idx="5693">
                  <c:v>41408.953472222223</c:v>
                </c:pt>
                <c:pt idx="5694">
                  <c:v>41408.95416666667</c:v>
                </c:pt>
                <c:pt idx="5695">
                  <c:v>41408.954861111109</c:v>
                </c:pt>
                <c:pt idx="5696">
                  <c:v>41408.955555555556</c:v>
                </c:pt>
                <c:pt idx="5697">
                  <c:v>41408.956250000003</c:v>
                </c:pt>
                <c:pt idx="5698">
                  <c:v>41408.956944444442</c:v>
                </c:pt>
                <c:pt idx="5699">
                  <c:v>41408.957638888889</c:v>
                </c:pt>
                <c:pt idx="5700">
                  <c:v>41408.958333333336</c:v>
                </c:pt>
                <c:pt idx="5701">
                  <c:v>41408.959027777775</c:v>
                </c:pt>
                <c:pt idx="5702">
                  <c:v>41408.959722222222</c:v>
                </c:pt>
                <c:pt idx="5703">
                  <c:v>41408.960416666669</c:v>
                </c:pt>
                <c:pt idx="5704">
                  <c:v>41408.961111111108</c:v>
                </c:pt>
                <c:pt idx="5705">
                  <c:v>41408.961805555555</c:v>
                </c:pt>
                <c:pt idx="5706">
                  <c:v>41408.962500000001</c:v>
                </c:pt>
                <c:pt idx="5707">
                  <c:v>41408.963194444441</c:v>
                </c:pt>
                <c:pt idx="5708">
                  <c:v>41408.963888888888</c:v>
                </c:pt>
                <c:pt idx="5709">
                  <c:v>41408.964583333334</c:v>
                </c:pt>
                <c:pt idx="5710">
                  <c:v>41408.965277777781</c:v>
                </c:pt>
                <c:pt idx="5711">
                  <c:v>41408.96597222222</c:v>
                </c:pt>
                <c:pt idx="5712">
                  <c:v>41408.966666666667</c:v>
                </c:pt>
                <c:pt idx="5713">
                  <c:v>41408.967361111114</c:v>
                </c:pt>
                <c:pt idx="5714">
                  <c:v>41408.968055555553</c:v>
                </c:pt>
                <c:pt idx="5715">
                  <c:v>41408.96875</c:v>
                </c:pt>
                <c:pt idx="5716">
                  <c:v>41408.969444444447</c:v>
                </c:pt>
                <c:pt idx="5717">
                  <c:v>41408.970138888886</c:v>
                </c:pt>
                <c:pt idx="5718">
                  <c:v>41408.970833333333</c:v>
                </c:pt>
                <c:pt idx="5719">
                  <c:v>41408.97152777778</c:v>
                </c:pt>
                <c:pt idx="5720">
                  <c:v>41408.972222222219</c:v>
                </c:pt>
                <c:pt idx="5721">
                  <c:v>41408.972916666666</c:v>
                </c:pt>
                <c:pt idx="5722">
                  <c:v>41408.973611111112</c:v>
                </c:pt>
                <c:pt idx="5723">
                  <c:v>41408.974305555559</c:v>
                </c:pt>
                <c:pt idx="5724">
                  <c:v>41408.974999999999</c:v>
                </c:pt>
                <c:pt idx="5725">
                  <c:v>41408.975694444445</c:v>
                </c:pt>
                <c:pt idx="5726">
                  <c:v>41408.976388888892</c:v>
                </c:pt>
                <c:pt idx="5727">
                  <c:v>41408.977083333331</c:v>
                </c:pt>
                <c:pt idx="5728">
                  <c:v>41408.977777777778</c:v>
                </c:pt>
                <c:pt idx="5729">
                  <c:v>41408.978472222225</c:v>
                </c:pt>
                <c:pt idx="5730">
                  <c:v>41408.979166666664</c:v>
                </c:pt>
                <c:pt idx="5731">
                  <c:v>41408.979861111111</c:v>
                </c:pt>
                <c:pt idx="5732">
                  <c:v>41408.980555555558</c:v>
                </c:pt>
                <c:pt idx="5733">
                  <c:v>41408.981249999997</c:v>
                </c:pt>
                <c:pt idx="5734">
                  <c:v>41408.981944444444</c:v>
                </c:pt>
                <c:pt idx="5735">
                  <c:v>41408.982638888891</c:v>
                </c:pt>
                <c:pt idx="5736">
                  <c:v>41408.98333333333</c:v>
                </c:pt>
                <c:pt idx="5737">
                  <c:v>41408.984027777777</c:v>
                </c:pt>
                <c:pt idx="5738">
                  <c:v>41408.984722222223</c:v>
                </c:pt>
                <c:pt idx="5739">
                  <c:v>41408.98541666667</c:v>
                </c:pt>
                <c:pt idx="5740">
                  <c:v>41408.986111111109</c:v>
                </c:pt>
                <c:pt idx="5741">
                  <c:v>41408.986805555556</c:v>
                </c:pt>
                <c:pt idx="5742">
                  <c:v>41408.987500000003</c:v>
                </c:pt>
                <c:pt idx="5743">
                  <c:v>41408.988194444442</c:v>
                </c:pt>
                <c:pt idx="5744">
                  <c:v>41408.988888888889</c:v>
                </c:pt>
                <c:pt idx="5745">
                  <c:v>41408.989583333336</c:v>
                </c:pt>
                <c:pt idx="5746">
                  <c:v>41408.990277777775</c:v>
                </c:pt>
                <c:pt idx="5747">
                  <c:v>41408.990972222222</c:v>
                </c:pt>
                <c:pt idx="5748">
                  <c:v>41408.991666666669</c:v>
                </c:pt>
                <c:pt idx="5749">
                  <c:v>41408.992361111108</c:v>
                </c:pt>
                <c:pt idx="5750">
                  <c:v>41408.993055555555</c:v>
                </c:pt>
                <c:pt idx="5751">
                  <c:v>41408.993750000001</c:v>
                </c:pt>
                <c:pt idx="5752">
                  <c:v>41408.994444444441</c:v>
                </c:pt>
                <c:pt idx="5753">
                  <c:v>41408.995138888888</c:v>
                </c:pt>
                <c:pt idx="5754">
                  <c:v>41408.995833333334</c:v>
                </c:pt>
                <c:pt idx="5755">
                  <c:v>41408.996527777781</c:v>
                </c:pt>
                <c:pt idx="5756">
                  <c:v>41408.99722222222</c:v>
                </c:pt>
                <c:pt idx="5757">
                  <c:v>41408.997916666667</c:v>
                </c:pt>
                <c:pt idx="5758">
                  <c:v>41408.998611111114</c:v>
                </c:pt>
                <c:pt idx="5759">
                  <c:v>41408.999305555553</c:v>
                </c:pt>
                <c:pt idx="5760">
                  <c:v>41409</c:v>
                </c:pt>
                <c:pt idx="5761">
                  <c:v>41409.000694444447</c:v>
                </c:pt>
                <c:pt idx="5762">
                  <c:v>41409.001388888886</c:v>
                </c:pt>
                <c:pt idx="5763">
                  <c:v>41409.002083333333</c:v>
                </c:pt>
                <c:pt idx="5764">
                  <c:v>41409.00277777778</c:v>
                </c:pt>
                <c:pt idx="5765">
                  <c:v>41409.003472222219</c:v>
                </c:pt>
                <c:pt idx="5766">
                  <c:v>41409.004166666666</c:v>
                </c:pt>
                <c:pt idx="5767">
                  <c:v>41409.004861111112</c:v>
                </c:pt>
                <c:pt idx="5768">
                  <c:v>41409.005555555559</c:v>
                </c:pt>
                <c:pt idx="5769">
                  <c:v>41409.006249999999</c:v>
                </c:pt>
                <c:pt idx="5770">
                  <c:v>41409.006944444445</c:v>
                </c:pt>
                <c:pt idx="5771">
                  <c:v>41409.007638888892</c:v>
                </c:pt>
                <c:pt idx="5772">
                  <c:v>41409.008333333331</c:v>
                </c:pt>
                <c:pt idx="5773">
                  <c:v>41409.009027777778</c:v>
                </c:pt>
                <c:pt idx="5774">
                  <c:v>41409.009722222225</c:v>
                </c:pt>
                <c:pt idx="5775">
                  <c:v>41409.010416666664</c:v>
                </c:pt>
                <c:pt idx="5776">
                  <c:v>41409.011111111111</c:v>
                </c:pt>
                <c:pt idx="5777">
                  <c:v>41409.011805555558</c:v>
                </c:pt>
                <c:pt idx="5778">
                  <c:v>41409.012499999997</c:v>
                </c:pt>
                <c:pt idx="5779">
                  <c:v>41409.013194444444</c:v>
                </c:pt>
                <c:pt idx="5780">
                  <c:v>41409.013888888891</c:v>
                </c:pt>
                <c:pt idx="5781">
                  <c:v>41409.01458333333</c:v>
                </c:pt>
                <c:pt idx="5782">
                  <c:v>41409.015277777777</c:v>
                </c:pt>
                <c:pt idx="5783">
                  <c:v>41409.015972222223</c:v>
                </c:pt>
                <c:pt idx="5784">
                  <c:v>41409.01666666667</c:v>
                </c:pt>
                <c:pt idx="5785">
                  <c:v>41409.017361111109</c:v>
                </c:pt>
                <c:pt idx="5786">
                  <c:v>41409.018055555556</c:v>
                </c:pt>
                <c:pt idx="5787">
                  <c:v>41409.018750000003</c:v>
                </c:pt>
                <c:pt idx="5788">
                  <c:v>41409.019444444442</c:v>
                </c:pt>
                <c:pt idx="5789">
                  <c:v>41409.020138888889</c:v>
                </c:pt>
                <c:pt idx="5790">
                  <c:v>41409.020833333336</c:v>
                </c:pt>
                <c:pt idx="5791">
                  <c:v>41409.021527777775</c:v>
                </c:pt>
                <c:pt idx="5792">
                  <c:v>41409.022222222222</c:v>
                </c:pt>
                <c:pt idx="5793">
                  <c:v>41409.022916666669</c:v>
                </c:pt>
                <c:pt idx="5794">
                  <c:v>41409.023611111108</c:v>
                </c:pt>
                <c:pt idx="5795">
                  <c:v>41409.024305555555</c:v>
                </c:pt>
                <c:pt idx="5796">
                  <c:v>41409.025000000001</c:v>
                </c:pt>
                <c:pt idx="5797">
                  <c:v>41409.025694444441</c:v>
                </c:pt>
                <c:pt idx="5798">
                  <c:v>41409.026388888888</c:v>
                </c:pt>
                <c:pt idx="5799">
                  <c:v>41409.027083333334</c:v>
                </c:pt>
                <c:pt idx="5800">
                  <c:v>41409.027777777781</c:v>
                </c:pt>
                <c:pt idx="5801">
                  <c:v>41409.02847222222</c:v>
                </c:pt>
                <c:pt idx="5802">
                  <c:v>41409.029166666667</c:v>
                </c:pt>
                <c:pt idx="5803">
                  <c:v>41409.029861111114</c:v>
                </c:pt>
                <c:pt idx="5804">
                  <c:v>41409.030555555553</c:v>
                </c:pt>
                <c:pt idx="5805">
                  <c:v>41409.03125</c:v>
                </c:pt>
                <c:pt idx="5806">
                  <c:v>41409.031944444447</c:v>
                </c:pt>
                <c:pt idx="5807">
                  <c:v>41409.032638888886</c:v>
                </c:pt>
                <c:pt idx="5808">
                  <c:v>41409.033333333333</c:v>
                </c:pt>
                <c:pt idx="5809">
                  <c:v>41409.03402777778</c:v>
                </c:pt>
                <c:pt idx="5810">
                  <c:v>41409.034722222219</c:v>
                </c:pt>
                <c:pt idx="5811">
                  <c:v>41409.035416666666</c:v>
                </c:pt>
                <c:pt idx="5812">
                  <c:v>41409.036111111112</c:v>
                </c:pt>
                <c:pt idx="5813">
                  <c:v>41409.036805555559</c:v>
                </c:pt>
                <c:pt idx="5814">
                  <c:v>41409.037499999999</c:v>
                </c:pt>
                <c:pt idx="5815">
                  <c:v>41409.038194444445</c:v>
                </c:pt>
                <c:pt idx="5816">
                  <c:v>41409.038888888892</c:v>
                </c:pt>
                <c:pt idx="5817">
                  <c:v>41409.039583333331</c:v>
                </c:pt>
                <c:pt idx="5818">
                  <c:v>41409.040277777778</c:v>
                </c:pt>
                <c:pt idx="5819">
                  <c:v>41409.040972222225</c:v>
                </c:pt>
                <c:pt idx="5820">
                  <c:v>41409.041666666664</c:v>
                </c:pt>
                <c:pt idx="5821">
                  <c:v>41409.042361111111</c:v>
                </c:pt>
                <c:pt idx="5822">
                  <c:v>41409.043055555558</c:v>
                </c:pt>
                <c:pt idx="5823">
                  <c:v>41409.043749999997</c:v>
                </c:pt>
                <c:pt idx="5824">
                  <c:v>41409.044444444444</c:v>
                </c:pt>
                <c:pt idx="5825">
                  <c:v>41409.045138888891</c:v>
                </c:pt>
                <c:pt idx="5826">
                  <c:v>41409.04583333333</c:v>
                </c:pt>
                <c:pt idx="5827">
                  <c:v>41409.046527777777</c:v>
                </c:pt>
                <c:pt idx="5828">
                  <c:v>41409.047222222223</c:v>
                </c:pt>
                <c:pt idx="5829">
                  <c:v>41409.04791666667</c:v>
                </c:pt>
                <c:pt idx="5830">
                  <c:v>41409.048611111109</c:v>
                </c:pt>
                <c:pt idx="5831">
                  <c:v>41409.049305555556</c:v>
                </c:pt>
                <c:pt idx="5832">
                  <c:v>41409.050000000003</c:v>
                </c:pt>
                <c:pt idx="5833">
                  <c:v>41409.050694444442</c:v>
                </c:pt>
                <c:pt idx="5834">
                  <c:v>41409.051388888889</c:v>
                </c:pt>
                <c:pt idx="5835">
                  <c:v>41409.052083333336</c:v>
                </c:pt>
                <c:pt idx="5836">
                  <c:v>41409.052777777775</c:v>
                </c:pt>
                <c:pt idx="5837">
                  <c:v>41409.053472222222</c:v>
                </c:pt>
                <c:pt idx="5838">
                  <c:v>41409.054166666669</c:v>
                </c:pt>
                <c:pt idx="5839">
                  <c:v>41409.054861111108</c:v>
                </c:pt>
                <c:pt idx="5840">
                  <c:v>41409.055555555555</c:v>
                </c:pt>
                <c:pt idx="5841">
                  <c:v>41409.056250000001</c:v>
                </c:pt>
                <c:pt idx="5842">
                  <c:v>41409.056944444441</c:v>
                </c:pt>
                <c:pt idx="5843">
                  <c:v>41409.057638888888</c:v>
                </c:pt>
                <c:pt idx="5844">
                  <c:v>41409.058333333334</c:v>
                </c:pt>
                <c:pt idx="5845">
                  <c:v>41409.059027777781</c:v>
                </c:pt>
                <c:pt idx="5846">
                  <c:v>41409.05972222222</c:v>
                </c:pt>
                <c:pt idx="5847">
                  <c:v>41409.060416666667</c:v>
                </c:pt>
                <c:pt idx="5848">
                  <c:v>41409.061111111114</c:v>
                </c:pt>
                <c:pt idx="5849">
                  <c:v>41409.061805555553</c:v>
                </c:pt>
                <c:pt idx="5850">
                  <c:v>41409.0625</c:v>
                </c:pt>
                <c:pt idx="5851">
                  <c:v>41409.063194444447</c:v>
                </c:pt>
                <c:pt idx="5852">
                  <c:v>41409.063888888886</c:v>
                </c:pt>
                <c:pt idx="5853">
                  <c:v>41409.064583333333</c:v>
                </c:pt>
                <c:pt idx="5854">
                  <c:v>41409.06527777778</c:v>
                </c:pt>
                <c:pt idx="5855">
                  <c:v>41409.065972222219</c:v>
                </c:pt>
                <c:pt idx="5856">
                  <c:v>41409.066666666666</c:v>
                </c:pt>
                <c:pt idx="5857">
                  <c:v>41409.067361111112</c:v>
                </c:pt>
                <c:pt idx="5858">
                  <c:v>41409.068055555559</c:v>
                </c:pt>
                <c:pt idx="5859">
                  <c:v>41409.068749999999</c:v>
                </c:pt>
                <c:pt idx="5860">
                  <c:v>41409.069444444445</c:v>
                </c:pt>
                <c:pt idx="5861">
                  <c:v>41409.070138888892</c:v>
                </c:pt>
                <c:pt idx="5862">
                  <c:v>41409.070833333331</c:v>
                </c:pt>
                <c:pt idx="5863">
                  <c:v>41409.071527777778</c:v>
                </c:pt>
                <c:pt idx="5864">
                  <c:v>41409.072222222225</c:v>
                </c:pt>
                <c:pt idx="5865">
                  <c:v>41409.072916666664</c:v>
                </c:pt>
                <c:pt idx="5866">
                  <c:v>41409.073611111111</c:v>
                </c:pt>
                <c:pt idx="5867">
                  <c:v>41409.074305555558</c:v>
                </c:pt>
                <c:pt idx="5868">
                  <c:v>41409.074999999997</c:v>
                </c:pt>
                <c:pt idx="5869">
                  <c:v>41409.075694444444</c:v>
                </c:pt>
                <c:pt idx="5870">
                  <c:v>41409.076388888891</c:v>
                </c:pt>
                <c:pt idx="5871">
                  <c:v>41409.07708333333</c:v>
                </c:pt>
                <c:pt idx="5872">
                  <c:v>41409.077777777777</c:v>
                </c:pt>
                <c:pt idx="5873">
                  <c:v>41409.078472222223</c:v>
                </c:pt>
                <c:pt idx="5874">
                  <c:v>41409.07916666667</c:v>
                </c:pt>
                <c:pt idx="5875">
                  <c:v>41409.079861111109</c:v>
                </c:pt>
                <c:pt idx="5876">
                  <c:v>41409.080555555556</c:v>
                </c:pt>
                <c:pt idx="5877">
                  <c:v>41409.081250000003</c:v>
                </c:pt>
                <c:pt idx="5878">
                  <c:v>41409.081944444442</c:v>
                </c:pt>
                <c:pt idx="5879">
                  <c:v>41409.082638888889</c:v>
                </c:pt>
                <c:pt idx="5880">
                  <c:v>41409.083333333336</c:v>
                </c:pt>
                <c:pt idx="5881">
                  <c:v>41409.084027777775</c:v>
                </c:pt>
                <c:pt idx="5882">
                  <c:v>41409.084722222222</c:v>
                </c:pt>
                <c:pt idx="5883">
                  <c:v>41409.085416666669</c:v>
                </c:pt>
                <c:pt idx="5884">
                  <c:v>41409.086111111108</c:v>
                </c:pt>
                <c:pt idx="5885">
                  <c:v>41409.086805555555</c:v>
                </c:pt>
                <c:pt idx="5886">
                  <c:v>41409.087500000001</c:v>
                </c:pt>
                <c:pt idx="5887">
                  <c:v>41409.088194444441</c:v>
                </c:pt>
                <c:pt idx="5888">
                  <c:v>41409.088888888888</c:v>
                </c:pt>
                <c:pt idx="5889">
                  <c:v>41409.089583333334</c:v>
                </c:pt>
                <c:pt idx="5890">
                  <c:v>41409.090277777781</c:v>
                </c:pt>
                <c:pt idx="5891">
                  <c:v>41409.09097222222</c:v>
                </c:pt>
                <c:pt idx="5892">
                  <c:v>41409.091666666667</c:v>
                </c:pt>
                <c:pt idx="5893">
                  <c:v>41409.092361111114</c:v>
                </c:pt>
                <c:pt idx="5894">
                  <c:v>41409.093055555553</c:v>
                </c:pt>
                <c:pt idx="5895">
                  <c:v>41409.09375</c:v>
                </c:pt>
                <c:pt idx="5896">
                  <c:v>41409.094444444447</c:v>
                </c:pt>
                <c:pt idx="5897">
                  <c:v>41409.095138888886</c:v>
                </c:pt>
                <c:pt idx="5898">
                  <c:v>41409.095833333333</c:v>
                </c:pt>
                <c:pt idx="5899">
                  <c:v>41409.09652777778</c:v>
                </c:pt>
                <c:pt idx="5900">
                  <c:v>41409.097222222219</c:v>
                </c:pt>
                <c:pt idx="5901">
                  <c:v>41409.097916666666</c:v>
                </c:pt>
                <c:pt idx="5902">
                  <c:v>41409.098611111112</c:v>
                </c:pt>
                <c:pt idx="5903">
                  <c:v>41409.099305555559</c:v>
                </c:pt>
                <c:pt idx="5904">
                  <c:v>41409.1</c:v>
                </c:pt>
                <c:pt idx="5905">
                  <c:v>41409.100694444445</c:v>
                </c:pt>
                <c:pt idx="5906">
                  <c:v>41409.101388888892</c:v>
                </c:pt>
                <c:pt idx="5907">
                  <c:v>41409.102083333331</c:v>
                </c:pt>
                <c:pt idx="5908">
                  <c:v>41409.102777777778</c:v>
                </c:pt>
                <c:pt idx="5909">
                  <c:v>41409.103472222225</c:v>
                </c:pt>
                <c:pt idx="5910">
                  <c:v>41409.104166666664</c:v>
                </c:pt>
                <c:pt idx="5911">
                  <c:v>41409.104861111111</c:v>
                </c:pt>
                <c:pt idx="5912">
                  <c:v>41409.105555555558</c:v>
                </c:pt>
                <c:pt idx="5913">
                  <c:v>41409.106249999997</c:v>
                </c:pt>
                <c:pt idx="5914">
                  <c:v>41409.106944444444</c:v>
                </c:pt>
                <c:pt idx="5915">
                  <c:v>41409.107638888891</c:v>
                </c:pt>
                <c:pt idx="5916">
                  <c:v>41409.10833333333</c:v>
                </c:pt>
                <c:pt idx="5917">
                  <c:v>41409.109027777777</c:v>
                </c:pt>
                <c:pt idx="5918">
                  <c:v>41409.109722222223</c:v>
                </c:pt>
                <c:pt idx="5919">
                  <c:v>41409.11041666667</c:v>
                </c:pt>
                <c:pt idx="5920">
                  <c:v>41409.111111111109</c:v>
                </c:pt>
                <c:pt idx="5921">
                  <c:v>41409.111805555556</c:v>
                </c:pt>
                <c:pt idx="5922">
                  <c:v>41409.112500000003</c:v>
                </c:pt>
                <c:pt idx="5923">
                  <c:v>41409.113194444442</c:v>
                </c:pt>
                <c:pt idx="5924">
                  <c:v>41409.113888888889</c:v>
                </c:pt>
                <c:pt idx="5925">
                  <c:v>41409.114583333336</c:v>
                </c:pt>
                <c:pt idx="5926">
                  <c:v>41409.115277777775</c:v>
                </c:pt>
                <c:pt idx="5927">
                  <c:v>41409.115972222222</c:v>
                </c:pt>
                <c:pt idx="5928">
                  <c:v>41409.116666666669</c:v>
                </c:pt>
                <c:pt idx="5929">
                  <c:v>41409.117361111108</c:v>
                </c:pt>
                <c:pt idx="5930">
                  <c:v>41409.118055555555</c:v>
                </c:pt>
                <c:pt idx="5931">
                  <c:v>41409.118750000001</c:v>
                </c:pt>
                <c:pt idx="5932">
                  <c:v>41409.119444444441</c:v>
                </c:pt>
                <c:pt idx="5933">
                  <c:v>41409.120138888888</c:v>
                </c:pt>
                <c:pt idx="5934">
                  <c:v>41409.120833333334</c:v>
                </c:pt>
                <c:pt idx="5935">
                  <c:v>41409.121527777781</c:v>
                </c:pt>
                <c:pt idx="5936">
                  <c:v>41409.12222222222</c:v>
                </c:pt>
                <c:pt idx="5937">
                  <c:v>41409.122916666667</c:v>
                </c:pt>
                <c:pt idx="5938">
                  <c:v>41409.123611111114</c:v>
                </c:pt>
                <c:pt idx="5939">
                  <c:v>41409.124305555553</c:v>
                </c:pt>
                <c:pt idx="5940">
                  <c:v>41409.125</c:v>
                </c:pt>
                <c:pt idx="5941">
                  <c:v>41409.125694444447</c:v>
                </c:pt>
                <c:pt idx="5942">
                  <c:v>41409.126388888886</c:v>
                </c:pt>
                <c:pt idx="5943">
                  <c:v>41409.127083333333</c:v>
                </c:pt>
                <c:pt idx="5944">
                  <c:v>41409.12777777778</c:v>
                </c:pt>
                <c:pt idx="5945">
                  <c:v>41409.128472222219</c:v>
                </c:pt>
                <c:pt idx="5946">
                  <c:v>41409.129166666666</c:v>
                </c:pt>
                <c:pt idx="5947">
                  <c:v>41409.129861111112</c:v>
                </c:pt>
                <c:pt idx="5948">
                  <c:v>41409.130555555559</c:v>
                </c:pt>
                <c:pt idx="5949">
                  <c:v>41409.131249999999</c:v>
                </c:pt>
                <c:pt idx="5950">
                  <c:v>41409.131944444445</c:v>
                </c:pt>
                <c:pt idx="5951">
                  <c:v>41409.132638888892</c:v>
                </c:pt>
                <c:pt idx="5952">
                  <c:v>41409.133333333331</c:v>
                </c:pt>
                <c:pt idx="5953">
                  <c:v>41409.134027777778</c:v>
                </c:pt>
                <c:pt idx="5954">
                  <c:v>41409.134722222225</c:v>
                </c:pt>
                <c:pt idx="5955">
                  <c:v>41409.135416666664</c:v>
                </c:pt>
                <c:pt idx="5956">
                  <c:v>41409.136111111111</c:v>
                </c:pt>
                <c:pt idx="5957">
                  <c:v>41409.136805555558</c:v>
                </c:pt>
                <c:pt idx="5958">
                  <c:v>41409.137499999997</c:v>
                </c:pt>
                <c:pt idx="5959">
                  <c:v>41409.138194444444</c:v>
                </c:pt>
                <c:pt idx="5960">
                  <c:v>41409.138888888891</c:v>
                </c:pt>
                <c:pt idx="5961">
                  <c:v>41409.13958333333</c:v>
                </c:pt>
                <c:pt idx="5962">
                  <c:v>41409.140277777777</c:v>
                </c:pt>
                <c:pt idx="5963">
                  <c:v>41409.140972222223</c:v>
                </c:pt>
                <c:pt idx="5964">
                  <c:v>41409.14166666667</c:v>
                </c:pt>
                <c:pt idx="5965">
                  <c:v>41409.142361111109</c:v>
                </c:pt>
                <c:pt idx="5966">
                  <c:v>41409.143055555556</c:v>
                </c:pt>
                <c:pt idx="5967">
                  <c:v>41409.143750000003</c:v>
                </c:pt>
                <c:pt idx="5968">
                  <c:v>41409.144444444442</c:v>
                </c:pt>
                <c:pt idx="5969">
                  <c:v>41409.145138888889</c:v>
                </c:pt>
                <c:pt idx="5970">
                  <c:v>41409.145833333336</c:v>
                </c:pt>
                <c:pt idx="5971">
                  <c:v>41409.146527777775</c:v>
                </c:pt>
                <c:pt idx="5972">
                  <c:v>41409.147222222222</c:v>
                </c:pt>
                <c:pt idx="5973">
                  <c:v>41409.147916666669</c:v>
                </c:pt>
                <c:pt idx="5974">
                  <c:v>41409.148611111108</c:v>
                </c:pt>
                <c:pt idx="5975">
                  <c:v>41409.149305555555</c:v>
                </c:pt>
                <c:pt idx="5976">
                  <c:v>41409.15</c:v>
                </c:pt>
                <c:pt idx="5977">
                  <c:v>41409.150694444441</c:v>
                </c:pt>
                <c:pt idx="5978">
                  <c:v>41409.151388888888</c:v>
                </c:pt>
                <c:pt idx="5979">
                  <c:v>41409.152083333334</c:v>
                </c:pt>
                <c:pt idx="5980">
                  <c:v>41409.152777777781</c:v>
                </c:pt>
                <c:pt idx="5981">
                  <c:v>41409.15347222222</c:v>
                </c:pt>
                <c:pt idx="5982">
                  <c:v>41409.154166666667</c:v>
                </c:pt>
                <c:pt idx="5983">
                  <c:v>41409.154861111114</c:v>
                </c:pt>
                <c:pt idx="5984">
                  <c:v>41409.155555555553</c:v>
                </c:pt>
                <c:pt idx="5985">
                  <c:v>41409.15625</c:v>
                </c:pt>
                <c:pt idx="5986">
                  <c:v>41409.156944444447</c:v>
                </c:pt>
                <c:pt idx="5987">
                  <c:v>41409.157638888886</c:v>
                </c:pt>
                <c:pt idx="5988">
                  <c:v>41409.158333333333</c:v>
                </c:pt>
                <c:pt idx="5989">
                  <c:v>41409.15902777778</c:v>
                </c:pt>
                <c:pt idx="5990">
                  <c:v>41409.159722222219</c:v>
                </c:pt>
                <c:pt idx="5991">
                  <c:v>41409.160416666666</c:v>
                </c:pt>
                <c:pt idx="5992">
                  <c:v>41409.161111111112</c:v>
                </c:pt>
                <c:pt idx="5993">
                  <c:v>41409.161805555559</c:v>
                </c:pt>
                <c:pt idx="5994">
                  <c:v>41409.162499999999</c:v>
                </c:pt>
                <c:pt idx="5995">
                  <c:v>41409.163194444445</c:v>
                </c:pt>
                <c:pt idx="5996">
                  <c:v>41409.163888888892</c:v>
                </c:pt>
                <c:pt idx="5997">
                  <c:v>41409.164583333331</c:v>
                </c:pt>
                <c:pt idx="5998">
                  <c:v>41409.165277777778</c:v>
                </c:pt>
                <c:pt idx="5999">
                  <c:v>41409.165972222225</c:v>
                </c:pt>
                <c:pt idx="6000">
                  <c:v>41409.166666666664</c:v>
                </c:pt>
                <c:pt idx="6001">
                  <c:v>41409.167361111111</c:v>
                </c:pt>
                <c:pt idx="6002">
                  <c:v>41409.168055555558</c:v>
                </c:pt>
                <c:pt idx="6003">
                  <c:v>41409.168749999997</c:v>
                </c:pt>
                <c:pt idx="6004">
                  <c:v>41409.169444444444</c:v>
                </c:pt>
                <c:pt idx="6005">
                  <c:v>41409.170138888891</c:v>
                </c:pt>
                <c:pt idx="6006">
                  <c:v>41409.17083333333</c:v>
                </c:pt>
                <c:pt idx="6007">
                  <c:v>41409.171527777777</c:v>
                </c:pt>
                <c:pt idx="6008">
                  <c:v>41409.172222222223</c:v>
                </c:pt>
                <c:pt idx="6009">
                  <c:v>41409.17291666667</c:v>
                </c:pt>
                <c:pt idx="6010">
                  <c:v>41409.173611111109</c:v>
                </c:pt>
                <c:pt idx="6011">
                  <c:v>41409.174305555556</c:v>
                </c:pt>
                <c:pt idx="6012">
                  <c:v>41409.175000000003</c:v>
                </c:pt>
                <c:pt idx="6013">
                  <c:v>41409.175694444442</c:v>
                </c:pt>
                <c:pt idx="6014">
                  <c:v>41409.176388888889</c:v>
                </c:pt>
                <c:pt idx="6015">
                  <c:v>41409.177083333336</c:v>
                </c:pt>
                <c:pt idx="6016">
                  <c:v>41409.177777777775</c:v>
                </c:pt>
                <c:pt idx="6017">
                  <c:v>41409.178472222222</c:v>
                </c:pt>
                <c:pt idx="6018">
                  <c:v>41409.179166666669</c:v>
                </c:pt>
                <c:pt idx="6019">
                  <c:v>41409.179861111108</c:v>
                </c:pt>
                <c:pt idx="6020">
                  <c:v>41409.180555555555</c:v>
                </c:pt>
                <c:pt idx="6021">
                  <c:v>41409.181250000001</c:v>
                </c:pt>
                <c:pt idx="6022">
                  <c:v>41409.181944444441</c:v>
                </c:pt>
                <c:pt idx="6023">
                  <c:v>41409.182638888888</c:v>
                </c:pt>
                <c:pt idx="6024">
                  <c:v>41409.183333333334</c:v>
                </c:pt>
                <c:pt idx="6025">
                  <c:v>41409.184027777781</c:v>
                </c:pt>
                <c:pt idx="6026">
                  <c:v>41409.18472222222</c:v>
                </c:pt>
                <c:pt idx="6027">
                  <c:v>41409.185416666667</c:v>
                </c:pt>
                <c:pt idx="6028">
                  <c:v>41409.186111111114</c:v>
                </c:pt>
                <c:pt idx="6029">
                  <c:v>41409.186805555553</c:v>
                </c:pt>
                <c:pt idx="6030">
                  <c:v>41409.1875</c:v>
                </c:pt>
                <c:pt idx="6031">
                  <c:v>41409.188194444447</c:v>
                </c:pt>
                <c:pt idx="6032">
                  <c:v>41409.188888888886</c:v>
                </c:pt>
                <c:pt idx="6033">
                  <c:v>41409.189583333333</c:v>
                </c:pt>
                <c:pt idx="6034">
                  <c:v>41409.19027777778</c:v>
                </c:pt>
                <c:pt idx="6035">
                  <c:v>41409.190972222219</c:v>
                </c:pt>
                <c:pt idx="6036">
                  <c:v>41409.191666666666</c:v>
                </c:pt>
                <c:pt idx="6037">
                  <c:v>41409.192361111112</c:v>
                </c:pt>
                <c:pt idx="6038">
                  <c:v>41409.193055555559</c:v>
                </c:pt>
                <c:pt idx="6039">
                  <c:v>41409.193749999999</c:v>
                </c:pt>
                <c:pt idx="6040">
                  <c:v>41409.194444444445</c:v>
                </c:pt>
                <c:pt idx="6041">
                  <c:v>41409.195138888892</c:v>
                </c:pt>
                <c:pt idx="6042">
                  <c:v>41409.195833333331</c:v>
                </c:pt>
                <c:pt idx="6043">
                  <c:v>41409.196527777778</c:v>
                </c:pt>
                <c:pt idx="6044">
                  <c:v>41409.197222222225</c:v>
                </c:pt>
                <c:pt idx="6045">
                  <c:v>41409.197916666664</c:v>
                </c:pt>
                <c:pt idx="6046">
                  <c:v>41409.198611111111</c:v>
                </c:pt>
                <c:pt idx="6047">
                  <c:v>41409.199305555558</c:v>
                </c:pt>
                <c:pt idx="6048">
                  <c:v>41409.199999999997</c:v>
                </c:pt>
                <c:pt idx="6049">
                  <c:v>41409.200694444444</c:v>
                </c:pt>
                <c:pt idx="6050">
                  <c:v>41409.201388888891</c:v>
                </c:pt>
                <c:pt idx="6051">
                  <c:v>41409.20208333333</c:v>
                </c:pt>
                <c:pt idx="6052">
                  <c:v>41409.202777777777</c:v>
                </c:pt>
                <c:pt idx="6053">
                  <c:v>41409.203472222223</c:v>
                </c:pt>
                <c:pt idx="6054">
                  <c:v>41409.20416666667</c:v>
                </c:pt>
                <c:pt idx="6055">
                  <c:v>41409.204861111109</c:v>
                </c:pt>
                <c:pt idx="6056">
                  <c:v>41409.205555555556</c:v>
                </c:pt>
                <c:pt idx="6057">
                  <c:v>41409.206250000003</c:v>
                </c:pt>
                <c:pt idx="6058">
                  <c:v>41409.206944444442</c:v>
                </c:pt>
                <c:pt idx="6059">
                  <c:v>41409.207638888889</c:v>
                </c:pt>
                <c:pt idx="6060">
                  <c:v>41409.208333333336</c:v>
                </c:pt>
                <c:pt idx="6061">
                  <c:v>41409.209027777775</c:v>
                </c:pt>
                <c:pt idx="6062">
                  <c:v>41409.209722222222</c:v>
                </c:pt>
                <c:pt idx="6063">
                  <c:v>41409.210416666669</c:v>
                </c:pt>
                <c:pt idx="6064">
                  <c:v>41409.211111111108</c:v>
                </c:pt>
                <c:pt idx="6065">
                  <c:v>41409.211805555555</c:v>
                </c:pt>
                <c:pt idx="6066">
                  <c:v>41409.212500000001</c:v>
                </c:pt>
                <c:pt idx="6067">
                  <c:v>41409.213194444441</c:v>
                </c:pt>
                <c:pt idx="6068">
                  <c:v>41409.213888888888</c:v>
                </c:pt>
                <c:pt idx="6069">
                  <c:v>41409.214583333334</c:v>
                </c:pt>
                <c:pt idx="6070">
                  <c:v>41409.215277777781</c:v>
                </c:pt>
                <c:pt idx="6071">
                  <c:v>41409.21597222222</c:v>
                </c:pt>
                <c:pt idx="6072">
                  <c:v>41409.216666666667</c:v>
                </c:pt>
                <c:pt idx="6073">
                  <c:v>41409.217361111114</c:v>
                </c:pt>
                <c:pt idx="6074">
                  <c:v>41409.218055555553</c:v>
                </c:pt>
                <c:pt idx="6075">
                  <c:v>41409.21875</c:v>
                </c:pt>
                <c:pt idx="6076">
                  <c:v>41409.219444444447</c:v>
                </c:pt>
                <c:pt idx="6077">
                  <c:v>41409.220138888886</c:v>
                </c:pt>
                <c:pt idx="6078">
                  <c:v>41409.220833333333</c:v>
                </c:pt>
                <c:pt idx="6079">
                  <c:v>41409.22152777778</c:v>
                </c:pt>
                <c:pt idx="6080">
                  <c:v>41409.222222222219</c:v>
                </c:pt>
                <c:pt idx="6081">
                  <c:v>41409.222916666666</c:v>
                </c:pt>
                <c:pt idx="6082">
                  <c:v>41409.223611111112</c:v>
                </c:pt>
                <c:pt idx="6083">
                  <c:v>41409.224305555559</c:v>
                </c:pt>
                <c:pt idx="6084">
                  <c:v>41409.224999999999</c:v>
                </c:pt>
                <c:pt idx="6085">
                  <c:v>41409.225694444445</c:v>
                </c:pt>
                <c:pt idx="6086">
                  <c:v>41409.226388888892</c:v>
                </c:pt>
                <c:pt idx="6087">
                  <c:v>41409.227083333331</c:v>
                </c:pt>
                <c:pt idx="6088">
                  <c:v>41409.227777777778</c:v>
                </c:pt>
                <c:pt idx="6089">
                  <c:v>41409.228472222225</c:v>
                </c:pt>
                <c:pt idx="6090">
                  <c:v>41409.229166666664</c:v>
                </c:pt>
                <c:pt idx="6091">
                  <c:v>41409.229861111111</c:v>
                </c:pt>
                <c:pt idx="6092">
                  <c:v>41409.230555555558</c:v>
                </c:pt>
                <c:pt idx="6093">
                  <c:v>41409.231249999997</c:v>
                </c:pt>
                <c:pt idx="6094">
                  <c:v>41409.231944444444</c:v>
                </c:pt>
                <c:pt idx="6095">
                  <c:v>41409.232638888891</c:v>
                </c:pt>
                <c:pt idx="6096">
                  <c:v>41409.23333333333</c:v>
                </c:pt>
                <c:pt idx="6097">
                  <c:v>41409.234027777777</c:v>
                </c:pt>
                <c:pt idx="6098">
                  <c:v>41409.234722222223</c:v>
                </c:pt>
                <c:pt idx="6099">
                  <c:v>41409.23541666667</c:v>
                </c:pt>
                <c:pt idx="6100">
                  <c:v>41409.236111111109</c:v>
                </c:pt>
                <c:pt idx="6101">
                  <c:v>41409.236805555556</c:v>
                </c:pt>
                <c:pt idx="6102">
                  <c:v>41409.237500000003</c:v>
                </c:pt>
                <c:pt idx="6103">
                  <c:v>41409.238194444442</c:v>
                </c:pt>
                <c:pt idx="6104">
                  <c:v>41409.238888888889</c:v>
                </c:pt>
                <c:pt idx="6105">
                  <c:v>41409.239583333336</c:v>
                </c:pt>
                <c:pt idx="6106">
                  <c:v>41409.240277777775</c:v>
                </c:pt>
                <c:pt idx="6107">
                  <c:v>41409.240972222222</c:v>
                </c:pt>
                <c:pt idx="6108">
                  <c:v>41409.241666666669</c:v>
                </c:pt>
                <c:pt idx="6109">
                  <c:v>41409.242361111108</c:v>
                </c:pt>
                <c:pt idx="6110">
                  <c:v>41409.243055555555</c:v>
                </c:pt>
                <c:pt idx="6111">
                  <c:v>41409.243750000001</c:v>
                </c:pt>
                <c:pt idx="6112">
                  <c:v>41409.244444444441</c:v>
                </c:pt>
                <c:pt idx="6113">
                  <c:v>41409.245138888888</c:v>
                </c:pt>
                <c:pt idx="6114">
                  <c:v>41409.245833333334</c:v>
                </c:pt>
                <c:pt idx="6115">
                  <c:v>41409.246527777781</c:v>
                </c:pt>
                <c:pt idx="6116">
                  <c:v>41409.24722222222</c:v>
                </c:pt>
                <c:pt idx="6117">
                  <c:v>41409.247916666667</c:v>
                </c:pt>
                <c:pt idx="6118">
                  <c:v>41409.248611111114</c:v>
                </c:pt>
                <c:pt idx="6119">
                  <c:v>41409.249305555553</c:v>
                </c:pt>
                <c:pt idx="6120">
                  <c:v>41409.25</c:v>
                </c:pt>
                <c:pt idx="6121">
                  <c:v>41409.250694444447</c:v>
                </c:pt>
                <c:pt idx="6122">
                  <c:v>41409.251388888886</c:v>
                </c:pt>
                <c:pt idx="6123">
                  <c:v>41409.252083333333</c:v>
                </c:pt>
                <c:pt idx="6124">
                  <c:v>41409.25277777778</c:v>
                </c:pt>
                <c:pt idx="6125">
                  <c:v>41409.253472222219</c:v>
                </c:pt>
                <c:pt idx="6126">
                  <c:v>41409.254166666666</c:v>
                </c:pt>
                <c:pt idx="6127">
                  <c:v>41409.254861111112</c:v>
                </c:pt>
                <c:pt idx="6128">
                  <c:v>41409.255555555559</c:v>
                </c:pt>
                <c:pt idx="6129">
                  <c:v>41409.256249999999</c:v>
                </c:pt>
                <c:pt idx="6130">
                  <c:v>41409.256944444445</c:v>
                </c:pt>
                <c:pt idx="6131">
                  <c:v>41409.257638888892</c:v>
                </c:pt>
                <c:pt idx="6132">
                  <c:v>41409.258333333331</c:v>
                </c:pt>
                <c:pt idx="6133">
                  <c:v>41409.259027777778</c:v>
                </c:pt>
                <c:pt idx="6134">
                  <c:v>41409.259722222225</c:v>
                </c:pt>
                <c:pt idx="6135">
                  <c:v>41409.260416666664</c:v>
                </c:pt>
                <c:pt idx="6136">
                  <c:v>41409.261111111111</c:v>
                </c:pt>
                <c:pt idx="6137">
                  <c:v>41409.261805555558</c:v>
                </c:pt>
                <c:pt idx="6138">
                  <c:v>41409.262499999997</c:v>
                </c:pt>
                <c:pt idx="6139">
                  <c:v>41409.263194444444</c:v>
                </c:pt>
                <c:pt idx="6140">
                  <c:v>41409.263888888891</c:v>
                </c:pt>
                <c:pt idx="6141">
                  <c:v>41409.26458333333</c:v>
                </c:pt>
                <c:pt idx="6142">
                  <c:v>41409.265277777777</c:v>
                </c:pt>
                <c:pt idx="6143">
                  <c:v>41409.265972222223</c:v>
                </c:pt>
                <c:pt idx="6144">
                  <c:v>41409.26666666667</c:v>
                </c:pt>
                <c:pt idx="6145">
                  <c:v>41409.267361111109</c:v>
                </c:pt>
                <c:pt idx="6146">
                  <c:v>41409.268055555556</c:v>
                </c:pt>
                <c:pt idx="6147">
                  <c:v>41409.268750000003</c:v>
                </c:pt>
                <c:pt idx="6148">
                  <c:v>41409.269444444442</c:v>
                </c:pt>
                <c:pt idx="6149">
                  <c:v>41409.270138888889</c:v>
                </c:pt>
                <c:pt idx="6150">
                  <c:v>41409.270833333336</c:v>
                </c:pt>
                <c:pt idx="6151">
                  <c:v>41409.271527777775</c:v>
                </c:pt>
                <c:pt idx="6152">
                  <c:v>41409.272222222222</c:v>
                </c:pt>
                <c:pt idx="6153">
                  <c:v>41409.272916666669</c:v>
                </c:pt>
                <c:pt idx="6154">
                  <c:v>41409.273611111108</c:v>
                </c:pt>
                <c:pt idx="6155">
                  <c:v>41409.274305555555</c:v>
                </c:pt>
                <c:pt idx="6156">
                  <c:v>41409.275000000001</c:v>
                </c:pt>
                <c:pt idx="6157">
                  <c:v>41409.275694444441</c:v>
                </c:pt>
                <c:pt idx="6158">
                  <c:v>41409.276388888888</c:v>
                </c:pt>
                <c:pt idx="6159">
                  <c:v>41409.277083333334</c:v>
                </c:pt>
                <c:pt idx="6160">
                  <c:v>41409.277777777781</c:v>
                </c:pt>
                <c:pt idx="6161">
                  <c:v>41409.27847222222</c:v>
                </c:pt>
                <c:pt idx="6162">
                  <c:v>41409.279166666667</c:v>
                </c:pt>
                <c:pt idx="6163">
                  <c:v>41409.279861111114</c:v>
                </c:pt>
                <c:pt idx="6164">
                  <c:v>41409.280555555553</c:v>
                </c:pt>
                <c:pt idx="6165">
                  <c:v>41409.28125</c:v>
                </c:pt>
                <c:pt idx="6166">
                  <c:v>41409.281944444447</c:v>
                </c:pt>
                <c:pt idx="6167">
                  <c:v>41409.282638888886</c:v>
                </c:pt>
                <c:pt idx="6168">
                  <c:v>41409.283333333333</c:v>
                </c:pt>
                <c:pt idx="6169">
                  <c:v>41409.28402777778</c:v>
                </c:pt>
                <c:pt idx="6170">
                  <c:v>41409.284722222219</c:v>
                </c:pt>
                <c:pt idx="6171">
                  <c:v>41409.285416666666</c:v>
                </c:pt>
                <c:pt idx="6172">
                  <c:v>41409.286111111112</c:v>
                </c:pt>
                <c:pt idx="6173">
                  <c:v>41409.286805555559</c:v>
                </c:pt>
                <c:pt idx="6174">
                  <c:v>41409.287499999999</c:v>
                </c:pt>
                <c:pt idx="6175">
                  <c:v>41409.288194444445</c:v>
                </c:pt>
                <c:pt idx="6176">
                  <c:v>41409.288888888892</c:v>
                </c:pt>
                <c:pt idx="6177">
                  <c:v>41409.289583333331</c:v>
                </c:pt>
                <c:pt idx="6178">
                  <c:v>41409.290277777778</c:v>
                </c:pt>
                <c:pt idx="6179">
                  <c:v>41409.290972222225</c:v>
                </c:pt>
                <c:pt idx="6180">
                  <c:v>41409.291666666664</c:v>
                </c:pt>
                <c:pt idx="6181">
                  <c:v>41409.292361111111</c:v>
                </c:pt>
                <c:pt idx="6182">
                  <c:v>41409.293055555558</c:v>
                </c:pt>
                <c:pt idx="6183">
                  <c:v>41409.293749999997</c:v>
                </c:pt>
                <c:pt idx="6184">
                  <c:v>41409.294444444444</c:v>
                </c:pt>
                <c:pt idx="6185">
                  <c:v>41409.295138888891</c:v>
                </c:pt>
                <c:pt idx="6186">
                  <c:v>41409.29583333333</c:v>
                </c:pt>
                <c:pt idx="6187">
                  <c:v>41409.296527777777</c:v>
                </c:pt>
                <c:pt idx="6188">
                  <c:v>41409.297222222223</c:v>
                </c:pt>
                <c:pt idx="6189">
                  <c:v>41409.29791666667</c:v>
                </c:pt>
                <c:pt idx="6190">
                  <c:v>41409.298611111109</c:v>
                </c:pt>
                <c:pt idx="6191">
                  <c:v>41409.299305555556</c:v>
                </c:pt>
                <c:pt idx="6192">
                  <c:v>41409.300000000003</c:v>
                </c:pt>
                <c:pt idx="6193">
                  <c:v>41409.300694444442</c:v>
                </c:pt>
                <c:pt idx="6194">
                  <c:v>41409.301388888889</c:v>
                </c:pt>
                <c:pt idx="6195">
                  <c:v>41409.302083333336</c:v>
                </c:pt>
                <c:pt idx="6196">
                  <c:v>41409.302777777775</c:v>
                </c:pt>
                <c:pt idx="6197">
                  <c:v>41409.303472222222</c:v>
                </c:pt>
                <c:pt idx="6198">
                  <c:v>41409.304166666669</c:v>
                </c:pt>
                <c:pt idx="6199">
                  <c:v>41409.304861111108</c:v>
                </c:pt>
                <c:pt idx="6200">
                  <c:v>41409.305555555555</c:v>
                </c:pt>
                <c:pt idx="6201">
                  <c:v>41409.306250000001</c:v>
                </c:pt>
                <c:pt idx="6202">
                  <c:v>41409.306944444441</c:v>
                </c:pt>
                <c:pt idx="6203">
                  <c:v>41409.307638888888</c:v>
                </c:pt>
                <c:pt idx="6204">
                  <c:v>41409.308333333334</c:v>
                </c:pt>
                <c:pt idx="6205">
                  <c:v>41409.309027777781</c:v>
                </c:pt>
                <c:pt idx="6206">
                  <c:v>41409.30972222222</c:v>
                </c:pt>
                <c:pt idx="6207">
                  <c:v>41409.310416666667</c:v>
                </c:pt>
                <c:pt idx="6208">
                  <c:v>41409.311111111114</c:v>
                </c:pt>
                <c:pt idx="6209">
                  <c:v>41409.311805555553</c:v>
                </c:pt>
                <c:pt idx="6210">
                  <c:v>41409.3125</c:v>
                </c:pt>
                <c:pt idx="6211">
                  <c:v>41409.313194444447</c:v>
                </c:pt>
                <c:pt idx="6212">
                  <c:v>41409.313888888886</c:v>
                </c:pt>
                <c:pt idx="6213">
                  <c:v>41409.314583333333</c:v>
                </c:pt>
                <c:pt idx="6214">
                  <c:v>41409.31527777778</c:v>
                </c:pt>
                <c:pt idx="6215">
                  <c:v>41409.315972222219</c:v>
                </c:pt>
                <c:pt idx="6216">
                  <c:v>41409.316666666666</c:v>
                </c:pt>
                <c:pt idx="6217">
                  <c:v>41409.317361111112</c:v>
                </c:pt>
                <c:pt idx="6218">
                  <c:v>41409.318055555559</c:v>
                </c:pt>
                <c:pt idx="6219">
                  <c:v>41409.318749999999</c:v>
                </c:pt>
                <c:pt idx="6220">
                  <c:v>41409.319444444445</c:v>
                </c:pt>
                <c:pt idx="6221">
                  <c:v>41409.320138888892</c:v>
                </c:pt>
                <c:pt idx="6222">
                  <c:v>41409.320833333331</c:v>
                </c:pt>
                <c:pt idx="6223">
                  <c:v>41409.321527777778</c:v>
                </c:pt>
                <c:pt idx="6224">
                  <c:v>41409.322222222225</c:v>
                </c:pt>
                <c:pt idx="6225">
                  <c:v>41409.322916666664</c:v>
                </c:pt>
                <c:pt idx="6226">
                  <c:v>41409.323611111111</c:v>
                </c:pt>
                <c:pt idx="6227">
                  <c:v>41409.324305555558</c:v>
                </c:pt>
                <c:pt idx="6228">
                  <c:v>41409.324999999997</c:v>
                </c:pt>
                <c:pt idx="6229">
                  <c:v>41409.325694444444</c:v>
                </c:pt>
                <c:pt idx="6230">
                  <c:v>41409.326388888891</c:v>
                </c:pt>
                <c:pt idx="6231">
                  <c:v>41409.32708333333</c:v>
                </c:pt>
                <c:pt idx="6232">
                  <c:v>41409.327777777777</c:v>
                </c:pt>
                <c:pt idx="6233">
                  <c:v>41409.328472222223</c:v>
                </c:pt>
                <c:pt idx="6234">
                  <c:v>41409.32916666667</c:v>
                </c:pt>
                <c:pt idx="6235">
                  <c:v>41409.329861111109</c:v>
                </c:pt>
                <c:pt idx="6236">
                  <c:v>41409.330555555556</c:v>
                </c:pt>
                <c:pt idx="6237">
                  <c:v>41409.331250000003</c:v>
                </c:pt>
                <c:pt idx="6238">
                  <c:v>41409.331944444442</c:v>
                </c:pt>
                <c:pt idx="6239">
                  <c:v>41409.332638888889</c:v>
                </c:pt>
                <c:pt idx="6240">
                  <c:v>41409.333333333336</c:v>
                </c:pt>
                <c:pt idx="6241">
                  <c:v>41409.334027777775</c:v>
                </c:pt>
                <c:pt idx="6242">
                  <c:v>41409.334722222222</c:v>
                </c:pt>
                <c:pt idx="6243">
                  <c:v>41409.335416666669</c:v>
                </c:pt>
                <c:pt idx="6244">
                  <c:v>41409.336111111108</c:v>
                </c:pt>
                <c:pt idx="6245">
                  <c:v>41409.336805555555</c:v>
                </c:pt>
                <c:pt idx="6246">
                  <c:v>41409.337500000001</c:v>
                </c:pt>
                <c:pt idx="6247">
                  <c:v>41409.338194444441</c:v>
                </c:pt>
                <c:pt idx="6248">
                  <c:v>41409.338888888888</c:v>
                </c:pt>
                <c:pt idx="6249">
                  <c:v>41409.339583333334</c:v>
                </c:pt>
                <c:pt idx="6250">
                  <c:v>41409.340277777781</c:v>
                </c:pt>
                <c:pt idx="6251">
                  <c:v>41409.34097222222</c:v>
                </c:pt>
                <c:pt idx="6252">
                  <c:v>41409.341666666667</c:v>
                </c:pt>
                <c:pt idx="6253">
                  <c:v>41409.342361111114</c:v>
                </c:pt>
                <c:pt idx="6254">
                  <c:v>41409.343055555553</c:v>
                </c:pt>
                <c:pt idx="6255">
                  <c:v>41409.34375</c:v>
                </c:pt>
                <c:pt idx="6256">
                  <c:v>41409.344444444447</c:v>
                </c:pt>
                <c:pt idx="6257">
                  <c:v>41409.345138888886</c:v>
                </c:pt>
                <c:pt idx="6258">
                  <c:v>41409.345833333333</c:v>
                </c:pt>
                <c:pt idx="6259">
                  <c:v>41409.34652777778</c:v>
                </c:pt>
                <c:pt idx="6260">
                  <c:v>41409.347222222219</c:v>
                </c:pt>
                <c:pt idx="6261">
                  <c:v>41409.347916666666</c:v>
                </c:pt>
                <c:pt idx="6262">
                  <c:v>41409.348611111112</c:v>
                </c:pt>
                <c:pt idx="6263">
                  <c:v>41409.349305555559</c:v>
                </c:pt>
                <c:pt idx="6264">
                  <c:v>41409.35</c:v>
                </c:pt>
                <c:pt idx="6265">
                  <c:v>41409.350694444445</c:v>
                </c:pt>
                <c:pt idx="6266">
                  <c:v>41409.351388888892</c:v>
                </c:pt>
                <c:pt idx="6267">
                  <c:v>41409.352083333331</c:v>
                </c:pt>
                <c:pt idx="6268">
                  <c:v>41409.352777777778</c:v>
                </c:pt>
                <c:pt idx="6269">
                  <c:v>41409.353472222225</c:v>
                </c:pt>
                <c:pt idx="6270">
                  <c:v>41409.354166666664</c:v>
                </c:pt>
                <c:pt idx="6271">
                  <c:v>41409.354861111111</c:v>
                </c:pt>
                <c:pt idx="6272">
                  <c:v>41409.355555555558</c:v>
                </c:pt>
                <c:pt idx="6273">
                  <c:v>41409.356249999997</c:v>
                </c:pt>
                <c:pt idx="6274">
                  <c:v>41409.356944444444</c:v>
                </c:pt>
                <c:pt idx="6275">
                  <c:v>41409.357638888891</c:v>
                </c:pt>
                <c:pt idx="6276">
                  <c:v>41409.35833333333</c:v>
                </c:pt>
                <c:pt idx="6277">
                  <c:v>41409.359027777777</c:v>
                </c:pt>
                <c:pt idx="6278">
                  <c:v>41409.359722222223</c:v>
                </c:pt>
                <c:pt idx="6279">
                  <c:v>41409.36041666667</c:v>
                </c:pt>
                <c:pt idx="6280">
                  <c:v>41409.361111111109</c:v>
                </c:pt>
                <c:pt idx="6281">
                  <c:v>41409.361805555556</c:v>
                </c:pt>
                <c:pt idx="6282">
                  <c:v>41409.362500000003</c:v>
                </c:pt>
                <c:pt idx="6283">
                  <c:v>41409.363194444442</c:v>
                </c:pt>
                <c:pt idx="6284">
                  <c:v>41409.363888888889</c:v>
                </c:pt>
                <c:pt idx="6285">
                  <c:v>41409.364583333336</c:v>
                </c:pt>
                <c:pt idx="6286">
                  <c:v>41409.365277777775</c:v>
                </c:pt>
                <c:pt idx="6287">
                  <c:v>41409.365972222222</c:v>
                </c:pt>
                <c:pt idx="6288">
                  <c:v>41409.366666666669</c:v>
                </c:pt>
                <c:pt idx="6289">
                  <c:v>41409.367361111108</c:v>
                </c:pt>
                <c:pt idx="6290">
                  <c:v>41409.368055555555</c:v>
                </c:pt>
                <c:pt idx="6291">
                  <c:v>41409.368750000001</c:v>
                </c:pt>
                <c:pt idx="6292">
                  <c:v>41409.369444444441</c:v>
                </c:pt>
                <c:pt idx="6293">
                  <c:v>41409.370138888888</c:v>
                </c:pt>
                <c:pt idx="6294">
                  <c:v>41409.370833333334</c:v>
                </c:pt>
                <c:pt idx="6295">
                  <c:v>41409.371527777781</c:v>
                </c:pt>
                <c:pt idx="6296">
                  <c:v>41409.37222222222</c:v>
                </c:pt>
                <c:pt idx="6297">
                  <c:v>41409.372916666667</c:v>
                </c:pt>
                <c:pt idx="6298">
                  <c:v>41409.373611111114</c:v>
                </c:pt>
                <c:pt idx="6299">
                  <c:v>41409.374305555553</c:v>
                </c:pt>
                <c:pt idx="6300">
                  <c:v>41409.375</c:v>
                </c:pt>
                <c:pt idx="6301">
                  <c:v>41409.375694444447</c:v>
                </c:pt>
                <c:pt idx="6302">
                  <c:v>41409.376388888886</c:v>
                </c:pt>
                <c:pt idx="6303">
                  <c:v>41409.377083333333</c:v>
                </c:pt>
                <c:pt idx="6304">
                  <c:v>41409.37777777778</c:v>
                </c:pt>
                <c:pt idx="6305">
                  <c:v>41409.378472222219</c:v>
                </c:pt>
                <c:pt idx="6306">
                  <c:v>41409.379166666666</c:v>
                </c:pt>
                <c:pt idx="6307">
                  <c:v>41409.379861111112</c:v>
                </c:pt>
                <c:pt idx="6308">
                  <c:v>41409.380555555559</c:v>
                </c:pt>
                <c:pt idx="6309">
                  <c:v>41409.381249999999</c:v>
                </c:pt>
                <c:pt idx="6310">
                  <c:v>41409.381944444445</c:v>
                </c:pt>
                <c:pt idx="6311">
                  <c:v>41409.382638888892</c:v>
                </c:pt>
                <c:pt idx="6312">
                  <c:v>41409.383333333331</c:v>
                </c:pt>
                <c:pt idx="6313">
                  <c:v>41409.384027777778</c:v>
                </c:pt>
                <c:pt idx="6314">
                  <c:v>41409.384722222225</c:v>
                </c:pt>
                <c:pt idx="6315">
                  <c:v>41409.385416666664</c:v>
                </c:pt>
                <c:pt idx="6316">
                  <c:v>41409.386111111111</c:v>
                </c:pt>
                <c:pt idx="6317">
                  <c:v>41409.386805555558</c:v>
                </c:pt>
                <c:pt idx="6318">
                  <c:v>41409.387499999997</c:v>
                </c:pt>
                <c:pt idx="6319">
                  <c:v>41409.388194444444</c:v>
                </c:pt>
                <c:pt idx="6320">
                  <c:v>41409.388888888891</c:v>
                </c:pt>
                <c:pt idx="6321">
                  <c:v>41409.38958333333</c:v>
                </c:pt>
                <c:pt idx="6322">
                  <c:v>41409.390277777777</c:v>
                </c:pt>
                <c:pt idx="6323">
                  <c:v>41409.390972222223</c:v>
                </c:pt>
                <c:pt idx="6324">
                  <c:v>41409.39166666667</c:v>
                </c:pt>
                <c:pt idx="6325">
                  <c:v>41409.392361111109</c:v>
                </c:pt>
                <c:pt idx="6326">
                  <c:v>41409.393055555556</c:v>
                </c:pt>
                <c:pt idx="6327">
                  <c:v>41409.393750000003</c:v>
                </c:pt>
                <c:pt idx="6328">
                  <c:v>41409.394444444442</c:v>
                </c:pt>
                <c:pt idx="6329">
                  <c:v>41409.395138888889</c:v>
                </c:pt>
                <c:pt idx="6330">
                  <c:v>41409.395833333336</c:v>
                </c:pt>
                <c:pt idx="6331">
                  <c:v>41409.396527777775</c:v>
                </c:pt>
                <c:pt idx="6332">
                  <c:v>41409.397222222222</c:v>
                </c:pt>
                <c:pt idx="6333">
                  <c:v>41409.397916666669</c:v>
                </c:pt>
                <c:pt idx="6334">
                  <c:v>41409.398611111108</c:v>
                </c:pt>
                <c:pt idx="6335">
                  <c:v>41409.399305555555</c:v>
                </c:pt>
                <c:pt idx="6336">
                  <c:v>41409.4</c:v>
                </c:pt>
                <c:pt idx="6337">
                  <c:v>41409.400694444441</c:v>
                </c:pt>
                <c:pt idx="6338">
                  <c:v>41409.401388888888</c:v>
                </c:pt>
                <c:pt idx="6339">
                  <c:v>41409.402083333334</c:v>
                </c:pt>
                <c:pt idx="6340">
                  <c:v>41409.402777777781</c:v>
                </c:pt>
                <c:pt idx="6341">
                  <c:v>41409.40347222222</c:v>
                </c:pt>
                <c:pt idx="6342">
                  <c:v>41409.404166666667</c:v>
                </c:pt>
                <c:pt idx="6343">
                  <c:v>41409.404861111114</c:v>
                </c:pt>
                <c:pt idx="6344">
                  <c:v>41409.405555555553</c:v>
                </c:pt>
                <c:pt idx="6345">
                  <c:v>41409.40625</c:v>
                </c:pt>
                <c:pt idx="6346">
                  <c:v>41409.406944444447</c:v>
                </c:pt>
                <c:pt idx="6347">
                  <c:v>41409.407638888886</c:v>
                </c:pt>
                <c:pt idx="6348">
                  <c:v>41409.408333333333</c:v>
                </c:pt>
                <c:pt idx="6349">
                  <c:v>41409.40902777778</c:v>
                </c:pt>
                <c:pt idx="6350">
                  <c:v>41409.409722222219</c:v>
                </c:pt>
                <c:pt idx="6351">
                  <c:v>41409.410416666666</c:v>
                </c:pt>
                <c:pt idx="6352">
                  <c:v>41409.411111111112</c:v>
                </c:pt>
                <c:pt idx="6353">
                  <c:v>41409.411805555559</c:v>
                </c:pt>
                <c:pt idx="6354">
                  <c:v>41409.412499999999</c:v>
                </c:pt>
                <c:pt idx="6355">
                  <c:v>41409.413194444445</c:v>
                </c:pt>
                <c:pt idx="6356">
                  <c:v>41409.413888888892</c:v>
                </c:pt>
                <c:pt idx="6357">
                  <c:v>41409.414583333331</c:v>
                </c:pt>
                <c:pt idx="6358">
                  <c:v>41409.415277777778</c:v>
                </c:pt>
                <c:pt idx="6359">
                  <c:v>41409.415972222225</c:v>
                </c:pt>
                <c:pt idx="6360">
                  <c:v>41409.416666666664</c:v>
                </c:pt>
                <c:pt idx="6361">
                  <c:v>41409.417361111111</c:v>
                </c:pt>
                <c:pt idx="6362">
                  <c:v>41409.418055555558</c:v>
                </c:pt>
                <c:pt idx="6363">
                  <c:v>41409.418749999997</c:v>
                </c:pt>
                <c:pt idx="6364">
                  <c:v>41409.419444444444</c:v>
                </c:pt>
                <c:pt idx="6365">
                  <c:v>41409.420138888891</c:v>
                </c:pt>
                <c:pt idx="6366">
                  <c:v>41409.42083333333</c:v>
                </c:pt>
                <c:pt idx="6367">
                  <c:v>41409.421527777777</c:v>
                </c:pt>
                <c:pt idx="6368">
                  <c:v>41409.422222222223</c:v>
                </c:pt>
                <c:pt idx="6369">
                  <c:v>41409.42291666667</c:v>
                </c:pt>
                <c:pt idx="6370">
                  <c:v>41409.423611111109</c:v>
                </c:pt>
                <c:pt idx="6371">
                  <c:v>41409.424305555556</c:v>
                </c:pt>
                <c:pt idx="6372">
                  <c:v>41409.425000000003</c:v>
                </c:pt>
                <c:pt idx="6373">
                  <c:v>41409.425694444442</c:v>
                </c:pt>
                <c:pt idx="6374">
                  <c:v>41409.426388888889</c:v>
                </c:pt>
                <c:pt idx="6375">
                  <c:v>41409.427083333336</c:v>
                </c:pt>
                <c:pt idx="6376">
                  <c:v>41409.427777777775</c:v>
                </c:pt>
                <c:pt idx="6377">
                  <c:v>41409.428472222222</c:v>
                </c:pt>
                <c:pt idx="6378">
                  <c:v>41409.429166666669</c:v>
                </c:pt>
                <c:pt idx="6379">
                  <c:v>41409.429861111108</c:v>
                </c:pt>
                <c:pt idx="6380">
                  <c:v>41409.430555555555</c:v>
                </c:pt>
                <c:pt idx="6381">
                  <c:v>41409.431250000001</c:v>
                </c:pt>
                <c:pt idx="6382">
                  <c:v>41409.431944444441</c:v>
                </c:pt>
                <c:pt idx="6383">
                  <c:v>41409.432638888888</c:v>
                </c:pt>
                <c:pt idx="6384">
                  <c:v>41409.433333333334</c:v>
                </c:pt>
                <c:pt idx="6385">
                  <c:v>41409.434027777781</c:v>
                </c:pt>
                <c:pt idx="6386">
                  <c:v>41409.43472222222</c:v>
                </c:pt>
                <c:pt idx="6387">
                  <c:v>41409.435416666667</c:v>
                </c:pt>
                <c:pt idx="6388">
                  <c:v>41409.436111111114</c:v>
                </c:pt>
                <c:pt idx="6389">
                  <c:v>41409.436805555553</c:v>
                </c:pt>
                <c:pt idx="6390">
                  <c:v>41409.4375</c:v>
                </c:pt>
                <c:pt idx="6391">
                  <c:v>41409.438194444447</c:v>
                </c:pt>
                <c:pt idx="6392">
                  <c:v>41409.438888888886</c:v>
                </c:pt>
                <c:pt idx="6393">
                  <c:v>41409.439583333333</c:v>
                </c:pt>
                <c:pt idx="6394">
                  <c:v>41409.44027777778</c:v>
                </c:pt>
                <c:pt idx="6395">
                  <c:v>41409.440972222219</c:v>
                </c:pt>
                <c:pt idx="6396">
                  <c:v>41409.441666666666</c:v>
                </c:pt>
                <c:pt idx="6397">
                  <c:v>41409.442361111112</c:v>
                </c:pt>
                <c:pt idx="6398">
                  <c:v>41409.443055555559</c:v>
                </c:pt>
                <c:pt idx="6399">
                  <c:v>41409.443749999999</c:v>
                </c:pt>
                <c:pt idx="6400">
                  <c:v>41409.444444444445</c:v>
                </c:pt>
                <c:pt idx="6401">
                  <c:v>41409.445138888892</c:v>
                </c:pt>
                <c:pt idx="6402">
                  <c:v>41409.445833333331</c:v>
                </c:pt>
                <c:pt idx="6403">
                  <c:v>41409.446527777778</c:v>
                </c:pt>
                <c:pt idx="6404">
                  <c:v>41409.447222222225</c:v>
                </c:pt>
                <c:pt idx="6405">
                  <c:v>41409.447916666664</c:v>
                </c:pt>
                <c:pt idx="6406">
                  <c:v>41409.448611111111</c:v>
                </c:pt>
                <c:pt idx="6407">
                  <c:v>41409.449305555558</c:v>
                </c:pt>
                <c:pt idx="6408">
                  <c:v>41409.449999999997</c:v>
                </c:pt>
                <c:pt idx="6409">
                  <c:v>41409.450694444444</c:v>
                </c:pt>
                <c:pt idx="6410">
                  <c:v>41409.451388888891</c:v>
                </c:pt>
                <c:pt idx="6411">
                  <c:v>41409.45208333333</c:v>
                </c:pt>
                <c:pt idx="6412">
                  <c:v>41409.452777777777</c:v>
                </c:pt>
                <c:pt idx="6413">
                  <c:v>41409.453472222223</c:v>
                </c:pt>
                <c:pt idx="6414">
                  <c:v>41409.45416666667</c:v>
                </c:pt>
                <c:pt idx="6415">
                  <c:v>41409.454861111109</c:v>
                </c:pt>
                <c:pt idx="6416">
                  <c:v>41409.455555555556</c:v>
                </c:pt>
                <c:pt idx="6417">
                  <c:v>41409.456250000003</c:v>
                </c:pt>
                <c:pt idx="6418">
                  <c:v>41409.456944444442</c:v>
                </c:pt>
                <c:pt idx="6419">
                  <c:v>41409.457638888889</c:v>
                </c:pt>
                <c:pt idx="6420">
                  <c:v>41409.458333333336</c:v>
                </c:pt>
                <c:pt idx="6421">
                  <c:v>41409.459027777775</c:v>
                </c:pt>
                <c:pt idx="6422">
                  <c:v>41409.459722222222</c:v>
                </c:pt>
                <c:pt idx="6423">
                  <c:v>41409.460416666669</c:v>
                </c:pt>
                <c:pt idx="6424">
                  <c:v>41409.461111111108</c:v>
                </c:pt>
                <c:pt idx="6425">
                  <c:v>41409.461805555555</c:v>
                </c:pt>
                <c:pt idx="6426">
                  <c:v>41409.462500000001</c:v>
                </c:pt>
                <c:pt idx="6427">
                  <c:v>41409.463194444441</c:v>
                </c:pt>
                <c:pt idx="6428">
                  <c:v>41409.463888888888</c:v>
                </c:pt>
                <c:pt idx="6429">
                  <c:v>41409.464583333334</c:v>
                </c:pt>
                <c:pt idx="6430">
                  <c:v>41409.465277777781</c:v>
                </c:pt>
                <c:pt idx="6431">
                  <c:v>41409.46597222222</c:v>
                </c:pt>
                <c:pt idx="6432">
                  <c:v>41409.466666666667</c:v>
                </c:pt>
                <c:pt idx="6433">
                  <c:v>41409.467361111114</c:v>
                </c:pt>
                <c:pt idx="6434">
                  <c:v>41409.468055555553</c:v>
                </c:pt>
                <c:pt idx="6435">
                  <c:v>41409.46875</c:v>
                </c:pt>
                <c:pt idx="6436">
                  <c:v>41409.469444444447</c:v>
                </c:pt>
                <c:pt idx="6437">
                  <c:v>41409.470138888886</c:v>
                </c:pt>
                <c:pt idx="6438">
                  <c:v>41409.470833333333</c:v>
                </c:pt>
                <c:pt idx="6439">
                  <c:v>41409.47152777778</c:v>
                </c:pt>
                <c:pt idx="6440">
                  <c:v>41409.472222222219</c:v>
                </c:pt>
                <c:pt idx="6441">
                  <c:v>41409.472916666666</c:v>
                </c:pt>
                <c:pt idx="6442">
                  <c:v>41409.473611111112</c:v>
                </c:pt>
                <c:pt idx="6443">
                  <c:v>41409.474305555559</c:v>
                </c:pt>
                <c:pt idx="6444">
                  <c:v>41409.474999999999</c:v>
                </c:pt>
                <c:pt idx="6445">
                  <c:v>41409.475694444445</c:v>
                </c:pt>
                <c:pt idx="6446">
                  <c:v>41409.476388888892</c:v>
                </c:pt>
                <c:pt idx="6447">
                  <c:v>41409.477083333331</c:v>
                </c:pt>
                <c:pt idx="6448">
                  <c:v>41409.477777777778</c:v>
                </c:pt>
                <c:pt idx="6449">
                  <c:v>41409.478472222225</c:v>
                </c:pt>
                <c:pt idx="6450">
                  <c:v>41409.479166666664</c:v>
                </c:pt>
                <c:pt idx="6451">
                  <c:v>41409.479861111111</c:v>
                </c:pt>
                <c:pt idx="6452">
                  <c:v>41409.480555555558</c:v>
                </c:pt>
                <c:pt idx="6453">
                  <c:v>41409.481249999997</c:v>
                </c:pt>
                <c:pt idx="6454">
                  <c:v>41409.481944444444</c:v>
                </c:pt>
                <c:pt idx="6455">
                  <c:v>41409.482638888891</c:v>
                </c:pt>
                <c:pt idx="6456">
                  <c:v>41409.48333333333</c:v>
                </c:pt>
                <c:pt idx="6457">
                  <c:v>41409.484027777777</c:v>
                </c:pt>
                <c:pt idx="6458">
                  <c:v>41409.484722222223</c:v>
                </c:pt>
                <c:pt idx="6459">
                  <c:v>41409.48541666667</c:v>
                </c:pt>
                <c:pt idx="6460">
                  <c:v>41409.486111111109</c:v>
                </c:pt>
                <c:pt idx="6461">
                  <c:v>41409.486805555556</c:v>
                </c:pt>
                <c:pt idx="6462">
                  <c:v>41409.487500000003</c:v>
                </c:pt>
                <c:pt idx="6463">
                  <c:v>41409.488194444442</c:v>
                </c:pt>
                <c:pt idx="6464">
                  <c:v>41409.488888888889</c:v>
                </c:pt>
                <c:pt idx="6465">
                  <c:v>41409.489583333336</c:v>
                </c:pt>
                <c:pt idx="6466">
                  <c:v>41409.490277777775</c:v>
                </c:pt>
                <c:pt idx="6467">
                  <c:v>41409.490972222222</c:v>
                </c:pt>
                <c:pt idx="6468">
                  <c:v>41409.491666666669</c:v>
                </c:pt>
                <c:pt idx="6469">
                  <c:v>41409.492361111108</c:v>
                </c:pt>
                <c:pt idx="6470">
                  <c:v>41409.493055555555</c:v>
                </c:pt>
                <c:pt idx="6471">
                  <c:v>41409.493750000001</c:v>
                </c:pt>
                <c:pt idx="6472">
                  <c:v>41409.494444444441</c:v>
                </c:pt>
                <c:pt idx="6473">
                  <c:v>41409.495138888888</c:v>
                </c:pt>
                <c:pt idx="6474">
                  <c:v>41409.495833333334</c:v>
                </c:pt>
                <c:pt idx="6475">
                  <c:v>41409.496527777781</c:v>
                </c:pt>
                <c:pt idx="6476">
                  <c:v>41409.49722222222</c:v>
                </c:pt>
                <c:pt idx="6477">
                  <c:v>41409.497916666667</c:v>
                </c:pt>
                <c:pt idx="6478">
                  <c:v>41409.498611111114</c:v>
                </c:pt>
                <c:pt idx="6479">
                  <c:v>41409.499305555553</c:v>
                </c:pt>
                <c:pt idx="6480">
                  <c:v>41409.5</c:v>
                </c:pt>
                <c:pt idx="6481">
                  <c:v>41409.500694444447</c:v>
                </c:pt>
                <c:pt idx="6482">
                  <c:v>41409.501388888886</c:v>
                </c:pt>
                <c:pt idx="6483">
                  <c:v>41409.502083333333</c:v>
                </c:pt>
                <c:pt idx="6484">
                  <c:v>41409.50277777778</c:v>
                </c:pt>
                <c:pt idx="6485">
                  <c:v>41409.503472222219</c:v>
                </c:pt>
                <c:pt idx="6486">
                  <c:v>41409.504166666666</c:v>
                </c:pt>
                <c:pt idx="6487">
                  <c:v>41409.504861111112</c:v>
                </c:pt>
                <c:pt idx="6488">
                  <c:v>41409.505555555559</c:v>
                </c:pt>
                <c:pt idx="6489">
                  <c:v>41409.506249999999</c:v>
                </c:pt>
                <c:pt idx="6490">
                  <c:v>41409.506944444445</c:v>
                </c:pt>
                <c:pt idx="6491">
                  <c:v>41409.507638888892</c:v>
                </c:pt>
                <c:pt idx="6492">
                  <c:v>41409.508333333331</c:v>
                </c:pt>
                <c:pt idx="6493">
                  <c:v>41409.509027777778</c:v>
                </c:pt>
                <c:pt idx="6494">
                  <c:v>41409.509722222225</c:v>
                </c:pt>
                <c:pt idx="6495">
                  <c:v>41409.510416666664</c:v>
                </c:pt>
                <c:pt idx="6496">
                  <c:v>41409.511111111111</c:v>
                </c:pt>
                <c:pt idx="6497">
                  <c:v>41409.511805555558</c:v>
                </c:pt>
                <c:pt idx="6498">
                  <c:v>41409.512499999997</c:v>
                </c:pt>
                <c:pt idx="6499">
                  <c:v>41409.513194444444</c:v>
                </c:pt>
                <c:pt idx="6500">
                  <c:v>41409.513888888891</c:v>
                </c:pt>
                <c:pt idx="6501">
                  <c:v>41409.51458333333</c:v>
                </c:pt>
                <c:pt idx="6502">
                  <c:v>41409.515277777777</c:v>
                </c:pt>
                <c:pt idx="6503">
                  <c:v>41409.515972222223</c:v>
                </c:pt>
                <c:pt idx="6504">
                  <c:v>41409.51666666667</c:v>
                </c:pt>
                <c:pt idx="6505">
                  <c:v>41409.517361111109</c:v>
                </c:pt>
                <c:pt idx="6506">
                  <c:v>41409.518055555556</c:v>
                </c:pt>
                <c:pt idx="6507">
                  <c:v>41409.518750000003</c:v>
                </c:pt>
                <c:pt idx="6508">
                  <c:v>41409.519444444442</c:v>
                </c:pt>
                <c:pt idx="6509">
                  <c:v>41409.520138888889</c:v>
                </c:pt>
                <c:pt idx="6510">
                  <c:v>41409.520833333336</c:v>
                </c:pt>
                <c:pt idx="6511">
                  <c:v>41409.521527777775</c:v>
                </c:pt>
                <c:pt idx="6512">
                  <c:v>41409.522222222222</c:v>
                </c:pt>
                <c:pt idx="6513">
                  <c:v>41409.522916666669</c:v>
                </c:pt>
                <c:pt idx="6514">
                  <c:v>41409.523611111108</c:v>
                </c:pt>
                <c:pt idx="6515">
                  <c:v>41409.524305555555</c:v>
                </c:pt>
                <c:pt idx="6516">
                  <c:v>41409.525000000001</c:v>
                </c:pt>
                <c:pt idx="6517">
                  <c:v>41409.525694444441</c:v>
                </c:pt>
                <c:pt idx="6518">
                  <c:v>41409.526388888888</c:v>
                </c:pt>
                <c:pt idx="6519">
                  <c:v>41409.527083333334</c:v>
                </c:pt>
                <c:pt idx="6520">
                  <c:v>41409.527777777781</c:v>
                </c:pt>
                <c:pt idx="6521">
                  <c:v>41409.52847222222</c:v>
                </c:pt>
                <c:pt idx="6522">
                  <c:v>41409.529166666667</c:v>
                </c:pt>
                <c:pt idx="6523">
                  <c:v>41409.529861111114</c:v>
                </c:pt>
                <c:pt idx="6524">
                  <c:v>41409.530555555553</c:v>
                </c:pt>
                <c:pt idx="6525">
                  <c:v>41409.53125</c:v>
                </c:pt>
                <c:pt idx="6526">
                  <c:v>41409.531944444447</c:v>
                </c:pt>
                <c:pt idx="6527">
                  <c:v>41409.532638888886</c:v>
                </c:pt>
                <c:pt idx="6528">
                  <c:v>41409.533333333333</c:v>
                </c:pt>
                <c:pt idx="6529">
                  <c:v>41409.53402777778</c:v>
                </c:pt>
                <c:pt idx="6530">
                  <c:v>41409.534722222219</c:v>
                </c:pt>
                <c:pt idx="6531">
                  <c:v>41409.535416666666</c:v>
                </c:pt>
                <c:pt idx="6532">
                  <c:v>41409.536111111112</c:v>
                </c:pt>
                <c:pt idx="6533">
                  <c:v>41409.536805555559</c:v>
                </c:pt>
                <c:pt idx="6534">
                  <c:v>41409.537499999999</c:v>
                </c:pt>
                <c:pt idx="6535">
                  <c:v>41409.538194444445</c:v>
                </c:pt>
                <c:pt idx="6536">
                  <c:v>41409.538888888892</c:v>
                </c:pt>
                <c:pt idx="6537">
                  <c:v>41409.539583333331</c:v>
                </c:pt>
                <c:pt idx="6538">
                  <c:v>41409.540277777778</c:v>
                </c:pt>
                <c:pt idx="6539">
                  <c:v>41409.540972222225</c:v>
                </c:pt>
                <c:pt idx="6540">
                  <c:v>41409.541666666664</c:v>
                </c:pt>
                <c:pt idx="6541">
                  <c:v>41409.542361111111</c:v>
                </c:pt>
                <c:pt idx="6542">
                  <c:v>41409.543055555558</c:v>
                </c:pt>
                <c:pt idx="6543">
                  <c:v>41409.543749999997</c:v>
                </c:pt>
                <c:pt idx="6544">
                  <c:v>41409.544444444444</c:v>
                </c:pt>
                <c:pt idx="6545">
                  <c:v>41409.545138888891</c:v>
                </c:pt>
                <c:pt idx="6546">
                  <c:v>41409.54583333333</c:v>
                </c:pt>
                <c:pt idx="6547">
                  <c:v>41409.546527777777</c:v>
                </c:pt>
                <c:pt idx="6548">
                  <c:v>41409.547222222223</c:v>
                </c:pt>
                <c:pt idx="6549">
                  <c:v>41409.54791666667</c:v>
                </c:pt>
                <c:pt idx="6550">
                  <c:v>41409.548611111109</c:v>
                </c:pt>
                <c:pt idx="6551">
                  <c:v>41409.549305555556</c:v>
                </c:pt>
                <c:pt idx="6552">
                  <c:v>41409.550000000003</c:v>
                </c:pt>
                <c:pt idx="6553">
                  <c:v>41409.550694444442</c:v>
                </c:pt>
                <c:pt idx="6554">
                  <c:v>41409.551388888889</c:v>
                </c:pt>
                <c:pt idx="6555">
                  <c:v>41409.552083333336</c:v>
                </c:pt>
                <c:pt idx="6556">
                  <c:v>41409.552777777775</c:v>
                </c:pt>
                <c:pt idx="6557">
                  <c:v>41409.553472222222</c:v>
                </c:pt>
                <c:pt idx="6558">
                  <c:v>41409.554166666669</c:v>
                </c:pt>
                <c:pt idx="6559">
                  <c:v>41409.554861111108</c:v>
                </c:pt>
                <c:pt idx="6560">
                  <c:v>41409.555555555555</c:v>
                </c:pt>
                <c:pt idx="6561">
                  <c:v>41409.556250000001</c:v>
                </c:pt>
                <c:pt idx="6562">
                  <c:v>41409.556944444441</c:v>
                </c:pt>
                <c:pt idx="6563">
                  <c:v>41409.557638888888</c:v>
                </c:pt>
                <c:pt idx="6564">
                  <c:v>41409.558333333334</c:v>
                </c:pt>
                <c:pt idx="6565">
                  <c:v>41409.559027777781</c:v>
                </c:pt>
                <c:pt idx="6566">
                  <c:v>41409.55972222222</c:v>
                </c:pt>
                <c:pt idx="6567">
                  <c:v>41409.560416666667</c:v>
                </c:pt>
                <c:pt idx="6568">
                  <c:v>41409.561111111114</c:v>
                </c:pt>
                <c:pt idx="6569">
                  <c:v>41409.561805555553</c:v>
                </c:pt>
                <c:pt idx="6570">
                  <c:v>41409.5625</c:v>
                </c:pt>
                <c:pt idx="6571">
                  <c:v>41409.563194444447</c:v>
                </c:pt>
                <c:pt idx="6572">
                  <c:v>41409.563888888886</c:v>
                </c:pt>
                <c:pt idx="6573">
                  <c:v>41409.564583333333</c:v>
                </c:pt>
                <c:pt idx="6574">
                  <c:v>41409.56527777778</c:v>
                </c:pt>
                <c:pt idx="6575">
                  <c:v>41409.565972222219</c:v>
                </c:pt>
                <c:pt idx="6576">
                  <c:v>41409.566666666666</c:v>
                </c:pt>
                <c:pt idx="6577">
                  <c:v>41409.567361111112</c:v>
                </c:pt>
                <c:pt idx="6578">
                  <c:v>41409.568055555559</c:v>
                </c:pt>
                <c:pt idx="6579">
                  <c:v>41409.568749999999</c:v>
                </c:pt>
                <c:pt idx="6580">
                  <c:v>41409.569444444445</c:v>
                </c:pt>
                <c:pt idx="6581">
                  <c:v>41409.570138888892</c:v>
                </c:pt>
                <c:pt idx="6582">
                  <c:v>41409.570833333331</c:v>
                </c:pt>
                <c:pt idx="6583">
                  <c:v>41409.571527777778</c:v>
                </c:pt>
                <c:pt idx="6584">
                  <c:v>41409.572222222225</c:v>
                </c:pt>
                <c:pt idx="6585">
                  <c:v>41409.572916666664</c:v>
                </c:pt>
                <c:pt idx="6586">
                  <c:v>41409.573611111111</c:v>
                </c:pt>
                <c:pt idx="6587">
                  <c:v>41409.574305555558</c:v>
                </c:pt>
                <c:pt idx="6588">
                  <c:v>41409.574999999997</c:v>
                </c:pt>
                <c:pt idx="6589">
                  <c:v>41409.575694444444</c:v>
                </c:pt>
                <c:pt idx="6590">
                  <c:v>41409.576388888891</c:v>
                </c:pt>
                <c:pt idx="6591">
                  <c:v>41409.57708333333</c:v>
                </c:pt>
                <c:pt idx="6592">
                  <c:v>41409.577777777777</c:v>
                </c:pt>
                <c:pt idx="6593">
                  <c:v>41409.578472222223</c:v>
                </c:pt>
                <c:pt idx="6594">
                  <c:v>41409.57916666667</c:v>
                </c:pt>
                <c:pt idx="6595">
                  <c:v>41409.579861111109</c:v>
                </c:pt>
                <c:pt idx="6596">
                  <c:v>41409.580555555556</c:v>
                </c:pt>
                <c:pt idx="6597">
                  <c:v>41409.581250000003</c:v>
                </c:pt>
                <c:pt idx="6598">
                  <c:v>41409.581944444442</c:v>
                </c:pt>
                <c:pt idx="6599">
                  <c:v>41409.582638888889</c:v>
                </c:pt>
                <c:pt idx="6600">
                  <c:v>41409.583333333336</c:v>
                </c:pt>
                <c:pt idx="6601">
                  <c:v>41409.584027777775</c:v>
                </c:pt>
                <c:pt idx="6602">
                  <c:v>41409.584722222222</c:v>
                </c:pt>
                <c:pt idx="6603">
                  <c:v>41409.585416666669</c:v>
                </c:pt>
                <c:pt idx="6604">
                  <c:v>41409.586111111108</c:v>
                </c:pt>
                <c:pt idx="6605">
                  <c:v>41409.586805555555</c:v>
                </c:pt>
                <c:pt idx="6606">
                  <c:v>41409.587500000001</c:v>
                </c:pt>
                <c:pt idx="6607">
                  <c:v>41409.588194444441</c:v>
                </c:pt>
                <c:pt idx="6608">
                  <c:v>41409.588888888888</c:v>
                </c:pt>
                <c:pt idx="6609">
                  <c:v>41409.589583333334</c:v>
                </c:pt>
                <c:pt idx="6610">
                  <c:v>41409.590277777781</c:v>
                </c:pt>
                <c:pt idx="6611">
                  <c:v>41409.59097222222</c:v>
                </c:pt>
                <c:pt idx="6612">
                  <c:v>41409.591666666667</c:v>
                </c:pt>
                <c:pt idx="6613">
                  <c:v>41409.592361111114</c:v>
                </c:pt>
                <c:pt idx="6614">
                  <c:v>41409.593055555553</c:v>
                </c:pt>
                <c:pt idx="6615">
                  <c:v>41409.59375</c:v>
                </c:pt>
                <c:pt idx="6616">
                  <c:v>41409.594444444447</c:v>
                </c:pt>
                <c:pt idx="6617">
                  <c:v>41409.595138888886</c:v>
                </c:pt>
                <c:pt idx="6618">
                  <c:v>41409.595833333333</c:v>
                </c:pt>
                <c:pt idx="6619">
                  <c:v>41409.59652777778</c:v>
                </c:pt>
                <c:pt idx="6620">
                  <c:v>41409.597222222219</c:v>
                </c:pt>
                <c:pt idx="6621">
                  <c:v>41409.597916666666</c:v>
                </c:pt>
                <c:pt idx="6622">
                  <c:v>41409.598611111112</c:v>
                </c:pt>
                <c:pt idx="6623">
                  <c:v>41409.599305555559</c:v>
                </c:pt>
                <c:pt idx="6624">
                  <c:v>41409.599999999999</c:v>
                </c:pt>
                <c:pt idx="6625">
                  <c:v>41409.600694444445</c:v>
                </c:pt>
                <c:pt idx="6626">
                  <c:v>41409.601388888892</c:v>
                </c:pt>
                <c:pt idx="6627">
                  <c:v>41409.602083333331</c:v>
                </c:pt>
                <c:pt idx="6628">
                  <c:v>41409.602777777778</c:v>
                </c:pt>
                <c:pt idx="6629">
                  <c:v>41409.603472222225</c:v>
                </c:pt>
                <c:pt idx="6630">
                  <c:v>41409.604166666664</c:v>
                </c:pt>
                <c:pt idx="6631">
                  <c:v>41409.604861111111</c:v>
                </c:pt>
                <c:pt idx="6632">
                  <c:v>41409.605555555558</c:v>
                </c:pt>
                <c:pt idx="6633">
                  <c:v>41409.606249999997</c:v>
                </c:pt>
                <c:pt idx="6634">
                  <c:v>41409.606944444444</c:v>
                </c:pt>
                <c:pt idx="6635">
                  <c:v>41409.607638888891</c:v>
                </c:pt>
                <c:pt idx="6636">
                  <c:v>41409.60833333333</c:v>
                </c:pt>
                <c:pt idx="6637">
                  <c:v>41409.609027777777</c:v>
                </c:pt>
                <c:pt idx="6638">
                  <c:v>41409.609722222223</c:v>
                </c:pt>
                <c:pt idx="6639">
                  <c:v>41409.61041666667</c:v>
                </c:pt>
                <c:pt idx="6640">
                  <c:v>41409.611111111109</c:v>
                </c:pt>
                <c:pt idx="6641">
                  <c:v>41409.611805555556</c:v>
                </c:pt>
                <c:pt idx="6642">
                  <c:v>41409.612500000003</c:v>
                </c:pt>
                <c:pt idx="6643">
                  <c:v>41409.613194444442</c:v>
                </c:pt>
                <c:pt idx="6644">
                  <c:v>41409.613888888889</c:v>
                </c:pt>
                <c:pt idx="6645">
                  <c:v>41409.614583333336</c:v>
                </c:pt>
                <c:pt idx="6646">
                  <c:v>41409.615277777775</c:v>
                </c:pt>
                <c:pt idx="6647">
                  <c:v>41409.615972222222</c:v>
                </c:pt>
                <c:pt idx="6648">
                  <c:v>41409.616666666669</c:v>
                </c:pt>
                <c:pt idx="6649">
                  <c:v>41409.617361111108</c:v>
                </c:pt>
                <c:pt idx="6650">
                  <c:v>41409.618055555555</c:v>
                </c:pt>
                <c:pt idx="6651">
                  <c:v>41409.618750000001</c:v>
                </c:pt>
                <c:pt idx="6652">
                  <c:v>41409.619444444441</c:v>
                </c:pt>
                <c:pt idx="6653">
                  <c:v>41409.620138888888</c:v>
                </c:pt>
                <c:pt idx="6654">
                  <c:v>41409.620833333334</c:v>
                </c:pt>
                <c:pt idx="6655">
                  <c:v>41409.621527777781</c:v>
                </c:pt>
                <c:pt idx="6656">
                  <c:v>41409.62222222222</c:v>
                </c:pt>
                <c:pt idx="6657">
                  <c:v>41409.622916666667</c:v>
                </c:pt>
                <c:pt idx="6658">
                  <c:v>41409.623611111114</c:v>
                </c:pt>
                <c:pt idx="6659">
                  <c:v>41409.624305555553</c:v>
                </c:pt>
                <c:pt idx="6660">
                  <c:v>41409.625</c:v>
                </c:pt>
                <c:pt idx="6661">
                  <c:v>41409.625694444447</c:v>
                </c:pt>
                <c:pt idx="6662">
                  <c:v>41409.626388888886</c:v>
                </c:pt>
                <c:pt idx="6663">
                  <c:v>41409.627083333333</c:v>
                </c:pt>
                <c:pt idx="6664">
                  <c:v>41409.62777777778</c:v>
                </c:pt>
                <c:pt idx="6665">
                  <c:v>41409.628472222219</c:v>
                </c:pt>
                <c:pt idx="6666">
                  <c:v>41409.629166666666</c:v>
                </c:pt>
                <c:pt idx="6667">
                  <c:v>41409.629861111112</c:v>
                </c:pt>
                <c:pt idx="6668">
                  <c:v>41409.630555555559</c:v>
                </c:pt>
                <c:pt idx="6669">
                  <c:v>41409.631249999999</c:v>
                </c:pt>
                <c:pt idx="6670">
                  <c:v>41409.631944444445</c:v>
                </c:pt>
                <c:pt idx="6671">
                  <c:v>41409.632638888892</c:v>
                </c:pt>
                <c:pt idx="6672">
                  <c:v>41409.633333333331</c:v>
                </c:pt>
                <c:pt idx="6673">
                  <c:v>41409.634027777778</c:v>
                </c:pt>
                <c:pt idx="6674">
                  <c:v>41409.634722222225</c:v>
                </c:pt>
                <c:pt idx="6675">
                  <c:v>41409.635416666664</c:v>
                </c:pt>
                <c:pt idx="6676">
                  <c:v>41409.636111111111</c:v>
                </c:pt>
                <c:pt idx="6677">
                  <c:v>41409.636805555558</c:v>
                </c:pt>
                <c:pt idx="6678">
                  <c:v>41409.637499999997</c:v>
                </c:pt>
                <c:pt idx="6679">
                  <c:v>41409.638194444444</c:v>
                </c:pt>
                <c:pt idx="6680">
                  <c:v>41409.638888888891</c:v>
                </c:pt>
                <c:pt idx="6681">
                  <c:v>41409.63958333333</c:v>
                </c:pt>
                <c:pt idx="6682">
                  <c:v>41409.640277777777</c:v>
                </c:pt>
                <c:pt idx="6683">
                  <c:v>41409.640972222223</c:v>
                </c:pt>
                <c:pt idx="6684">
                  <c:v>41409.64166666667</c:v>
                </c:pt>
                <c:pt idx="6685">
                  <c:v>41409.642361111109</c:v>
                </c:pt>
                <c:pt idx="6686">
                  <c:v>41409.643055555556</c:v>
                </c:pt>
                <c:pt idx="6687">
                  <c:v>41409.643750000003</c:v>
                </c:pt>
                <c:pt idx="6688">
                  <c:v>41409.644444444442</c:v>
                </c:pt>
                <c:pt idx="6689">
                  <c:v>41409.645138888889</c:v>
                </c:pt>
                <c:pt idx="6690">
                  <c:v>41409.645833333336</c:v>
                </c:pt>
                <c:pt idx="6691">
                  <c:v>41409.646527777775</c:v>
                </c:pt>
                <c:pt idx="6692">
                  <c:v>41409.647222222222</c:v>
                </c:pt>
                <c:pt idx="6693">
                  <c:v>41409.647916666669</c:v>
                </c:pt>
                <c:pt idx="6694">
                  <c:v>41409.648611111108</c:v>
                </c:pt>
                <c:pt idx="6695">
                  <c:v>41409.649305555555</c:v>
                </c:pt>
                <c:pt idx="6696">
                  <c:v>41409.65</c:v>
                </c:pt>
                <c:pt idx="6697">
                  <c:v>41409.650694444441</c:v>
                </c:pt>
                <c:pt idx="6698">
                  <c:v>41409.651388888888</c:v>
                </c:pt>
                <c:pt idx="6699">
                  <c:v>41409.652083333334</c:v>
                </c:pt>
                <c:pt idx="6700">
                  <c:v>41409.652777777781</c:v>
                </c:pt>
                <c:pt idx="6701">
                  <c:v>41409.65347222222</c:v>
                </c:pt>
                <c:pt idx="6702">
                  <c:v>41409.654166666667</c:v>
                </c:pt>
                <c:pt idx="6703">
                  <c:v>41409.654861111114</c:v>
                </c:pt>
                <c:pt idx="6704">
                  <c:v>41409.655555555553</c:v>
                </c:pt>
                <c:pt idx="6705">
                  <c:v>41409.65625</c:v>
                </c:pt>
                <c:pt idx="6706">
                  <c:v>41409.656944444447</c:v>
                </c:pt>
                <c:pt idx="6707">
                  <c:v>41409.657638888886</c:v>
                </c:pt>
                <c:pt idx="6708">
                  <c:v>41409.658333333333</c:v>
                </c:pt>
                <c:pt idx="6709">
                  <c:v>41409.65902777778</c:v>
                </c:pt>
                <c:pt idx="6710">
                  <c:v>41409.659722222219</c:v>
                </c:pt>
                <c:pt idx="6711">
                  <c:v>41409.660416666666</c:v>
                </c:pt>
                <c:pt idx="6712">
                  <c:v>41409.661111111112</c:v>
                </c:pt>
                <c:pt idx="6713">
                  <c:v>41409.661805555559</c:v>
                </c:pt>
                <c:pt idx="6714">
                  <c:v>41409.662499999999</c:v>
                </c:pt>
                <c:pt idx="6715">
                  <c:v>41409.663194444445</c:v>
                </c:pt>
                <c:pt idx="6716">
                  <c:v>41409.663888888892</c:v>
                </c:pt>
                <c:pt idx="6717">
                  <c:v>41409.664583333331</c:v>
                </c:pt>
                <c:pt idx="6718">
                  <c:v>41409.665277777778</c:v>
                </c:pt>
                <c:pt idx="6719">
                  <c:v>41409.665972222225</c:v>
                </c:pt>
                <c:pt idx="6720">
                  <c:v>41409.666666666664</c:v>
                </c:pt>
                <c:pt idx="6721">
                  <c:v>41409.667361111111</c:v>
                </c:pt>
                <c:pt idx="6722">
                  <c:v>41409.668055555558</c:v>
                </c:pt>
                <c:pt idx="6723">
                  <c:v>41409.668749999997</c:v>
                </c:pt>
                <c:pt idx="6724">
                  <c:v>41409.669444444444</c:v>
                </c:pt>
                <c:pt idx="6725">
                  <c:v>41409.670138888891</c:v>
                </c:pt>
                <c:pt idx="6726">
                  <c:v>41409.67083333333</c:v>
                </c:pt>
                <c:pt idx="6727">
                  <c:v>41409.671527777777</c:v>
                </c:pt>
                <c:pt idx="6728">
                  <c:v>41409.672222222223</c:v>
                </c:pt>
                <c:pt idx="6729">
                  <c:v>41409.67291666667</c:v>
                </c:pt>
                <c:pt idx="6730">
                  <c:v>41409.673611111109</c:v>
                </c:pt>
                <c:pt idx="6731">
                  <c:v>41409.674305555556</c:v>
                </c:pt>
                <c:pt idx="6732">
                  <c:v>41409.675000000003</c:v>
                </c:pt>
                <c:pt idx="6733">
                  <c:v>41409.675694444442</c:v>
                </c:pt>
                <c:pt idx="6734">
                  <c:v>41409.676388888889</c:v>
                </c:pt>
                <c:pt idx="6735">
                  <c:v>41409.677083333336</c:v>
                </c:pt>
                <c:pt idx="6736">
                  <c:v>41409.677777777775</c:v>
                </c:pt>
                <c:pt idx="6737">
                  <c:v>41409.678472222222</c:v>
                </c:pt>
                <c:pt idx="6738">
                  <c:v>41409.679166666669</c:v>
                </c:pt>
                <c:pt idx="6739">
                  <c:v>41409.679861111108</c:v>
                </c:pt>
                <c:pt idx="6740">
                  <c:v>41409.680555555555</c:v>
                </c:pt>
                <c:pt idx="6741">
                  <c:v>41409.681250000001</c:v>
                </c:pt>
                <c:pt idx="6742">
                  <c:v>41409.681944444441</c:v>
                </c:pt>
                <c:pt idx="6743">
                  <c:v>41409.682638888888</c:v>
                </c:pt>
                <c:pt idx="6744">
                  <c:v>41409.683333333334</c:v>
                </c:pt>
                <c:pt idx="6745">
                  <c:v>41409.684027777781</c:v>
                </c:pt>
                <c:pt idx="6746">
                  <c:v>41409.68472222222</c:v>
                </c:pt>
                <c:pt idx="6747">
                  <c:v>41409.685416666667</c:v>
                </c:pt>
                <c:pt idx="6748">
                  <c:v>41409.686111111114</c:v>
                </c:pt>
                <c:pt idx="6749">
                  <c:v>41409.686805555553</c:v>
                </c:pt>
                <c:pt idx="6750">
                  <c:v>41409.6875</c:v>
                </c:pt>
                <c:pt idx="6751">
                  <c:v>41409.688194444447</c:v>
                </c:pt>
                <c:pt idx="6752">
                  <c:v>41409.688888888886</c:v>
                </c:pt>
                <c:pt idx="6753">
                  <c:v>41409.689583333333</c:v>
                </c:pt>
                <c:pt idx="6754">
                  <c:v>41409.69027777778</c:v>
                </c:pt>
                <c:pt idx="6755">
                  <c:v>41409.690972222219</c:v>
                </c:pt>
                <c:pt idx="6756">
                  <c:v>41409.691666666666</c:v>
                </c:pt>
                <c:pt idx="6757">
                  <c:v>41409.692361111112</c:v>
                </c:pt>
                <c:pt idx="6758">
                  <c:v>41409.693055555559</c:v>
                </c:pt>
                <c:pt idx="6759">
                  <c:v>41409.693749999999</c:v>
                </c:pt>
                <c:pt idx="6760">
                  <c:v>41409.694444444445</c:v>
                </c:pt>
                <c:pt idx="6761">
                  <c:v>41409.695138888892</c:v>
                </c:pt>
                <c:pt idx="6762">
                  <c:v>41409.695833333331</c:v>
                </c:pt>
                <c:pt idx="6763">
                  <c:v>41409.696527777778</c:v>
                </c:pt>
                <c:pt idx="6764">
                  <c:v>41409.697222222225</c:v>
                </c:pt>
                <c:pt idx="6765">
                  <c:v>41409.697916666664</c:v>
                </c:pt>
                <c:pt idx="6766">
                  <c:v>41409.698611111111</c:v>
                </c:pt>
                <c:pt idx="6767">
                  <c:v>41409.699305555558</c:v>
                </c:pt>
                <c:pt idx="6768">
                  <c:v>41409.699999999997</c:v>
                </c:pt>
                <c:pt idx="6769">
                  <c:v>41409.700694444444</c:v>
                </c:pt>
                <c:pt idx="6770">
                  <c:v>41409.701388888891</c:v>
                </c:pt>
                <c:pt idx="6771">
                  <c:v>41409.70208333333</c:v>
                </c:pt>
                <c:pt idx="6772">
                  <c:v>41409.702777777777</c:v>
                </c:pt>
                <c:pt idx="6773">
                  <c:v>41409.703472222223</c:v>
                </c:pt>
                <c:pt idx="6774">
                  <c:v>41409.70416666667</c:v>
                </c:pt>
                <c:pt idx="6775">
                  <c:v>41409.704861111109</c:v>
                </c:pt>
                <c:pt idx="6776">
                  <c:v>41409.705555555556</c:v>
                </c:pt>
                <c:pt idx="6777">
                  <c:v>41409.706250000003</c:v>
                </c:pt>
                <c:pt idx="6778">
                  <c:v>41409.706944444442</c:v>
                </c:pt>
                <c:pt idx="6779">
                  <c:v>41409.707638888889</c:v>
                </c:pt>
                <c:pt idx="6780">
                  <c:v>41409.708333333336</c:v>
                </c:pt>
                <c:pt idx="6781">
                  <c:v>41409.709027777775</c:v>
                </c:pt>
                <c:pt idx="6782">
                  <c:v>41409.709722222222</c:v>
                </c:pt>
                <c:pt idx="6783">
                  <c:v>41409.710416666669</c:v>
                </c:pt>
                <c:pt idx="6784">
                  <c:v>41409.711111111108</c:v>
                </c:pt>
                <c:pt idx="6785">
                  <c:v>41409.711805555555</c:v>
                </c:pt>
                <c:pt idx="6786">
                  <c:v>41409.712500000001</c:v>
                </c:pt>
                <c:pt idx="6787">
                  <c:v>41409.713194444441</c:v>
                </c:pt>
                <c:pt idx="6788">
                  <c:v>41409.713888888888</c:v>
                </c:pt>
                <c:pt idx="6789">
                  <c:v>41409.714583333334</c:v>
                </c:pt>
                <c:pt idx="6790">
                  <c:v>41409.715277777781</c:v>
                </c:pt>
                <c:pt idx="6791">
                  <c:v>41409.71597222222</c:v>
                </c:pt>
                <c:pt idx="6792">
                  <c:v>41409.716666666667</c:v>
                </c:pt>
                <c:pt idx="6793">
                  <c:v>41409.717361111114</c:v>
                </c:pt>
                <c:pt idx="6794">
                  <c:v>41409.718055555553</c:v>
                </c:pt>
                <c:pt idx="6795">
                  <c:v>41409.71875</c:v>
                </c:pt>
                <c:pt idx="6796">
                  <c:v>41409.719444444447</c:v>
                </c:pt>
                <c:pt idx="6797">
                  <c:v>41409.720138888886</c:v>
                </c:pt>
                <c:pt idx="6798">
                  <c:v>41409.720833333333</c:v>
                </c:pt>
                <c:pt idx="6799">
                  <c:v>41409.72152777778</c:v>
                </c:pt>
                <c:pt idx="6800">
                  <c:v>41409.722222222219</c:v>
                </c:pt>
                <c:pt idx="6801">
                  <c:v>41409.722916666666</c:v>
                </c:pt>
                <c:pt idx="6802">
                  <c:v>41409.723611111112</c:v>
                </c:pt>
                <c:pt idx="6803">
                  <c:v>41409.724305555559</c:v>
                </c:pt>
                <c:pt idx="6804">
                  <c:v>41409.724999999999</c:v>
                </c:pt>
                <c:pt idx="6805">
                  <c:v>41409.725694444445</c:v>
                </c:pt>
                <c:pt idx="6806">
                  <c:v>41409.726388888892</c:v>
                </c:pt>
                <c:pt idx="6807">
                  <c:v>41409.727083333331</c:v>
                </c:pt>
                <c:pt idx="6808">
                  <c:v>41409.727777777778</c:v>
                </c:pt>
                <c:pt idx="6809">
                  <c:v>41409.728472222225</c:v>
                </c:pt>
                <c:pt idx="6810">
                  <c:v>41409.729166666664</c:v>
                </c:pt>
                <c:pt idx="6811">
                  <c:v>41409.729861111111</c:v>
                </c:pt>
                <c:pt idx="6812">
                  <c:v>41409.730555555558</c:v>
                </c:pt>
                <c:pt idx="6813">
                  <c:v>41409.731249999997</c:v>
                </c:pt>
                <c:pt idx="6814">
                  <c:v>41409.731944444444</c:v>
                </c:pt>
                <c:pt idx="6815">
                  <c:v>41409.732638888891</c:v>
                </c:pt>
                <c:pt idx="6816">
                  <c:v>41409.73333333333</c:v>
                </c:pt>
                <c:pt idx="6817">
                  <c:v>41409.734027777777</c:v>
                </c:pt>
                <c:pt idx="6818">
                  <c:v>41409.734722222223</c:v>
                </c:pt>
                <c:pt idx="6819">
                  <c:v>41409.73541666667</c:v>
                </c:pt>
                <c:pt idx="6820">
                  <c:v>41409.736111111109</c:v>
                </c:pt>
                <c:pt idx="6821">
                  <c:v>41409.736805555556</c:v>
                </c:pt>
                <c:pt idx="6822">
                  <c:v>41409.737500000003</c:v>
                </c:pt>
                <c:pt idx="6823">
                  <c:v>41409.738194444442</c:v>
                </c:pt>
                <c:pt idx="6824">
                  <c:v>41409.738888888889</c:v>
                </c:pt>
                <c:pt idx="6825">
                  <c:v>41409.739583333336</c:v>
                </c:pt>
                <c:pt idx="6826">
                  <c:v>41409.740277777775</c:v>
                </c:pt>
                <c:pt idx="6827">
                  <c:v>41409.740972222222</c:v>
                </c:pt>
                <c:pt idx="6828">
                  <c:v>41409.741666666669</c:v>
                </c:pt>
                <c:pt idx="6829">
                  <c:v>41409.742361111108</c:v>
                </c:pt>
                <c:pt idx="6830">
                  <c:v>41409.743055555555</c:v>
                </c:pt>
                <c:pt idx="6831">
                  <c:v>41409.743750000001</c:v>
                </c:pt>
                <c:pt idx="6832">
                  <c:v>41409.744444444441</c:v>
                </c:pt>
                <c:pt idx="6833">
                  <c:v>41409.745138888888</c:v>
                </c:pt>
                <c:pt idx="6834">
                  <c:v>41409.745833333334</c:v>
                </c:pt>
                <c:pt idx="6835">
                  <c:v>41409.746527777781</c:v>
                </c:pt>
                <c:pt idx="6836">
                  <c:v>41409.74722222222</c:v>
                </c:pt>
                <c:pt idx="6837">
                  <c:v>41409.747916666667</c:v>
                </c:pt>
                <c:pt idx="6838">
                  <c:v>41409.748611111114</c:v>
                </c:pt>
                <c:pt idx="6839">
                  <c:v>41409.749305555553</c:v>
                </c:pt>
                <c:pt idx="6840">
                  <c:v>41409.75</c:v>
                </c:pt>
                <c:pt idx="6841">
                  <c:v>41409.750694444447</c:v>
                </c:pt>
                <c:pt idx="6842">
                  <c:v>41409.751388888886</c:v>
                </c:pt>
                <c:pt idx="6843">
                  <c:v>41409.752083333333</c:v>
                </c:pt>
                <c:pt idx="6844">
                  <c:v>41409.75277777778</c:v>
                </c:pt>
                <c:pt idx="6845">
                  <c:v>41409.753472222219</c:v>
                </c:pt>
                <c:pt idx="6846">
                  <c:v>41409.754166666666</c:v>
                </c:pt>
                <c:pt idx="6847">
                  <c:v>41409.754861111112</c:v>
                </c:pt>
                <c:pt idx="6848">
                  <c:v>41409.755555555559</c:v>
                </c:pt>
                <c:pt idx="6849">
                  <c:v>41409.756249999999</c:v>
                </c:pt>
                <c:pt idx="6850">
                  <c:v>41409.756944444445</c:v>
                </c:pt>
                <c:pt idx="6851">
                  <c:v>41409.757638888892</c:v>
                </c:pt>
                <c:pt idx="6852">
                  <c:v>41409.758333333331</c:v>
                </c:pt>
                <c:pt idx="6853">
                  <c:v>41409.759027777778</c:v>
                </c:pt>
                <c:pt idx="6854">
                  <c:v>41409.759722222225</c:v>
                </c:pt>
                <c:pt idx="6855">
                  <c:v>41409.760416666664</c:v>
                </c:pt>
                <c:pt idx="6856">
                  <c:v>41409.761111111111</c:v>
                </c:pt>
                <c:pt idx="6857">
                  <c:v>41409.761805555558</c:v>
                </c:pt>
                <c:pt idx="6858">
                  <c:v>41409.762499999997</c:v>
                </c:pt>
                <c:pt idx="6859">
                  <c:v>41409.763194444444</c:v>
                </c:pt>
                <c:pt idx="6860">
                  <c:v>41409.763888888891</c:v>
                </c:pt>
                <c:pt idx="6861">
                  <c:v>41409.76458333333</c:v>
                </c:pt>
                <c:pt idx="6862">
                  <c:v>41409.765277777777</c:v>
                </c:pt>
                <c:pt idx="6863">
                  <c:v>41409.765972222223</c:v>
                </c:pt>
                <c:pt idx="6864">
                  <c:v>41409.76666666667</c:v>
                </c:pt>
                <c:pt idx="6865">
                  <c:v>41409.767361111109</c:v>
                </c:pt>
                <c:pt idx="6866">
                  <c:v>41409.768055555556</c:v>
                </c:pt>
                <c:pt idx="6867">
                  <c:v>41409.768750000003</c:v>
                </c:pt>
                <c:pt idx="6868">
                  <c:v>41409.769444444442</c:v>
                </c:pt>
                <c:pt idx="6869">
                  <c:v>41409.770138888889</c:v>
                </c:pt>
                <c:pt idx="6870">
                  <c:v>41409.770833333336</c:v>
                </c:pt>
                <c:pt idx="6871">
                  <c:v>41409.771527777775</c:v>
                </c:pt>
                <c:pt idx="6872">
                  <c:v>41409.772222222222</c:v>
                </c:pt>
                <c:pt idx="6873">
                  <c:v>41409.772916666669</c:v>
                </c:pt>
                <c:pt idx="6874">
                  <c:v>41409.773611111108</c:v>
                </c:pt>
                <c:pt idx="6875">
                  <c:v>41409.774305555555</c:v>
                </c:pt>
                <c:pt idx="6876">
                  <c:v>41409.775000000001</c:v>
                </c:pt>
                <c:pt idx="6877">
                  <c:v>41409.775694444441</c:v>
                </c:pt>
                <c:pt idx="6878">
                  <c:v>41409.776388888888</c:v>
                </c:pt>
                <c:pt idx="6879">
                  <c:v>41409.777083333334</c:v>
                </c:pt>
                <c:pt idx="6880">
                  <c:v>41409.777777777781</c:v>
                </c:pt>
                <c:pt idx="6881">
                  <c:v>41409.77847222222</c:v>
                </c:pt>
                <c:pt idx="6882">
                  <c:v>41409.779166666667</c:v>
                </c:pt>
                <c:pt idx="6883">
                  <c:v>41409.779861111114</c:v>
                </c:pt>
                <c:pt idx="6884">
                  <c:v>41409.780555555553</c:v>
                </c:pt>
                <c:pt idx="6885">
                  <c:v>41409.78125</c:v>
                </c:pt>
                <c:pt idx="6886">
                  <c:v>41409.781944444447</c:v>
                </c:pt>
                <c:pt idx="6887">
                  <c:v>41409.782638888886</c:v>
                </c:pt>
                <c:pt idx="6888">
                  <c:v>41409.783333333333</c:v>
                </c:pt>
                <c:pt idx="6889">
                  <c:v>41409.78402777778</c:v>
                </c:pt>
                <c:pt idx="6890">
                  <c:v>41409.784722222219</c:v>
                </c:pt>
                <c:pt idx="6891">
                  <c:v>41409.785416666666</c:v>
                </c:pt>
                <c:pt idx="6892">
                  <c:v>41409.786111111112</c:v>
                </c:pt>
                <c:pt idx="6893">
                  <c:v>41409.786805555559</c:v>
                </c:pt>
                <c:pt idx="6894">
                  <c:v>41409.787499999999</c:v>
                </c:pt>
                <c:pt idx="6895">
                  <c:v>41409.788194444445</c:v>
                </c:pt>
                <c:pt idx="6896">
                  <c:v>41409.788888888892</c:v>
                </c:pt>
                <c:pt idx="6897">
                  <c:v>41409.789583333331</c:v>
                </c:pt>
                <c:pt idx="6898">
                  <c:v>41409.790277777778</c:v>
                </c:pt>
                <c:pt idx="6899">
                  <c:v>41409.790972222225</c:v>
                </c:pt>
                <c:pt idx="6900">
                  <c:v>41409.791666666664</c:v>
                </c:pt>
                <c:pt idx="6901">
                  <c:v>41409.792361111111</c:v>
                </c:pt>
                <c:pt idx="6902">
                  <c:v>41409.793055555558</c:v>
                </c:pt>
                <c:pt idx="6903">
                  <c:v>41409.793749999997</c:v>
                </c:pt>
                <c:pt idx="6904">
                  <c:v>41409.794444444444</c:v>
                </c:pt>
                <c:pt idx="6905">
                  <c:v>41409.795138888891</c:v>
                </c:pt>
                <c:pt idx="6906">
                  <c:v>41409.79583333333</c:v>
                </c:pt>
                <c:pt idx="6907">
                  <c:v>41409.796527777777</c:v>
                </c:pt>
                <c:pt idx="6908">
                  <c:v>41409.797222222223</c:v>
                </c:pt>
                <c:pt idx="6909">
                  <c:v>41409.79791666667</c:v>
                </c:pt>
                <c:pt idx="6910">
                  <c:v>41409.798611111109</c:v>
                </c:pt>
                <c:pt idx="6911">
                  <c:v>41409.799305555556</c:v>
                </c:pt>
                <c:pt idx="6912">
                  <c:v>41409.800000000003</c:v>
                </c:pt>
                <c:pt idx="6913">
                  <c:v>41409.800694444442</c:v>
                </c:pt>
                <c:pt idx="6914">
                  <c:v>41409.801388888889</c:v>
                </c:pt>
                <c:pt idx="6915">
                  <c:v>41409.802083333336</c:v>
                </c:pt>
                <c:pt idx="6916">
                  <c:v>41409.802777777775</c:v>
                </c:pt>
                <c:pt idx="6917">
                  <c:v>41409.803472222222</c:v>
                </c:pt>
                <c:pt idx="6918">
                  <c:v>41409.804166666669</c:v>
                </c:pt>
                <c:pt idx="6919">
                  <c:v>41409.804861111108</c:v>
                </c:pt>
                <c:pt idx="6920">
                  <c:v>41409.805555555555</c:v>
                </c:pt>
                <c:pt idx="6921">
                  <c:v>41409.806250000001</c:v>
                </c:pt>
                <c:pt idx="6922">
                  <c:v>41409.806944444441</c:v>
                </c:pt>
                <c:pt idx="6923">
                  <c:v>41409.807638888888</c:v>
                </c:pt>
                <c:pt idx="6924">
                  <c:v>41409.808333333334</c:v>
                </c:pt>
                <c:pt idx="6925">
                  <c:v>41409.809027777781</c:v>
                </c:pt>
                <c:pt idx="6926">
                  <c:v>41409.80972222222</c:v>
                </c:pt>
                <c:pt idx="6927">
                  <c:v>41409.810416666667</c:v>
                </c:pt>
                <c:pt idx="6928">
                  <c:v>41409.811111111114</c:v>
                </c:pt>
                <c:pt idx="6929">
                  <c:v>41409.811805555553</c:v>
                </c:pt>
                <c:pt idx="6930">
                  <c:v>41409.8125</c:v>
                </c:pt>
                <c:pt idx="6931">
                  <c:v>41409.813194444447</c:v>
                </c:pt>
                <c:pt idx="6932">
                  <c:v>41409.813888888886</c:v>
                </c:pt>
                <c:pt idx="6933">
                  <c:v>41409.814583333333</c:v>
                </c:pt>
                <c:pt idx="6934">
                  <c:v>41409.81527777778</c:v>
                </c:pt>
                <c:pt idx="6935">
                  <c:v>41409.815972222219</c:v>
                </c:pt>
                <c:pt idx="6936">
                  <c:v>41409.816666666666</c:v>
                </c:pt>
                <c:pt idx="6937">
                  <c:v>41409.817361111112</c:v>
                </c:pt>
                <c:pt idx="6938">
                  <c:v>41409.818055555559</c:v>
                </c:pt>
                <c:pt idx="6939">
                  <c:v>41409.818749999999</c:v>
                </c:pt>
                <c:pt idx="6940">
                  <c:v>41409.819444444445</c:v>
                </c:pt>
                <c:pt idx="6941">
                  <c:v>41409.820138888892</c:v>
                </c:pt>
                <c:pt idx="6942">
                  <c:v>41409.820833333331</c:v>
                </c:pt>
                <c:pt idx="6943">
                  <c:v>41409.821527777778</c:v>
                </c:pt>
                <c:pt idx="6944">
                  <c:v>41409.822222222225</c:v>
                </c:pt>
                <c:pt idx="6945">
                  <c:v>41409.822916666664</c:v>
                </c:pt>
                <c:pt idx="6946">
                  <c:v>41409.823611111111</c:v>
                </c:pt>
                <c:pt idx="6947">
                  <c:v>41409.824305555558</c:v>
                </c:pt>
                <c:pt idx="6948">
                  <c:v>41409.824999999997</c:v>
                </c:pt>
                <c:pt idx="6949">
                  <c:v>41409.825694444444</c:v>
                </c:pt>
                <c:pt idx="6950">
                  <c:v>41409.826388888891</c:v>
                </c:pt>
                <c:pt idx="6951">
                  <c:v>41409.82708333333</c:v>
                </c:pt>
                <c:pt idx="6952">
                  <c:v>41409.827777777777</c:v>
                </c:pt>
                <c:pt idx="6953">
                  <c:v>41409.828472222223</c:v>
                </c:pt>
                <c:pt idx="6954">
                  <c:v>41409.82916666667</c:v>
                </c:pt>
                <c:pt idx="6955">
                  <c:v>41409.829861111109</c:v>
                </c:pt>
                <c:pt idx="6956">
                  <c:v>41409.830555555556</c:v>
                </c:pt>
                <c:pt idx="6957">
                  <c:v>41409.831250000003</c:v>
                </c:pt>
                <c:pt idx="6958">
                  <c:v>41409.831944444442</c:v>
                </c:pt>
                <c:pt idx="6959">
                  <c:v>41409.832638888889</c:v>
                </c:pt>
                <c:pt idx="6960">
                  <c:v>41409.833333333336</c:v>
                </c:pt>
                <c:pt idx="6961">
                  <c:v>41409.834027777775</c:v>
                </c:pt>
                <c:pt idx="6962">
                  <c:v>41409.834722222222</c:v>
                </c:pt>
                <c:pt idx="6963">
                  <c:v>41409.835416666669</c:v>
                </c:pt>
                <c:pt idx="6964">
                  <c:v>41409.836111111108</c:v>
                </c:pt>
                <c:pt idx="6965">
                  <c:v>41409.836805555555</c:v>
                </c:pt>
                <c:pt idx="6966">
                  <c:v>41409.837500000001</c:v>
                </c:pt>
                <c:pt idx="6967">
                  <c:v>41409.838194444441</c:v>
                </c:pt>
                <c:pt idx="6968">
                  <c:v>41409.838888888888</c:v>
                </c:pt>
                <c:pt idx="6969">
                  <c:v>41409.839583333334</c:v>
                </c:pt>
                <c:pt idx="6970">
                  <c:v>41409.840277777781</c:v>
                </c:pt>
                <c:pt idx="6971">
                  <c:v>41409.84097222222</c:v>
                </c:pt>
                <c:pt idx="6972">
                  <c:v>41409.841666666667</c:v>
                </c:pt>
                <c:pt idx="6973">
                  <c:v>41409.842361111114</c:v>
                </c:pt>
                <c:pt idx="6974">
                  <c:v>41409.843055555553</c:v>
                </c:pt>
                <c:pt idx="6975">
                  <c:v>41409.84375</c:v>
                </c:pt>
                <c:pt idx="6976">
                  <c:v>41409.844444444447</c:v>
                </c:pt>
                <c:pt idx="6977">
                  <c:v>41409.845138888886</c:v>
                </c:pt>
                <c:pt idx="6978">
                  <c:v>41409.845833333333</c:v>
                </c:pt>
                <c:pt idx="6979">
                  <c:v>41409.84652777778</c:v>
                </c:pt>
                <c:pt idx="6980">
                  <c:v>41409.847222222219</c:v>
                </c:pt>
                <c:pt idx="6981">
                  <c:v>41409.847916666666</c:v>
                </c:pt>
                <c:pt idx="6982">
                  <c:v>41409.848611111112</c:v>
                </c:pt>
                <c:pt idx="6983">
                  <c:v>41409.849305555559</c:v>
                </c:pt>
                <c:pt idx="6984">
                  <c:v>41409.85</c:v>
                </c:pt>
                <c:pt idx="6985">
                  <c:v>41409.850694444445</c:v>
                </c:pt>
                <c:pt idx="6986">
                  <c:v>41409.851388888892</c:v>
                </c:pt>
                <c:pt idx="6987">
                  <c:v>41409.852083333331</c:v>
                </c:pt>
                <c:pt idx="6988">
                  <c:v>41409.852777777778</c:v>
                </c:pt>
                <c:pt idx="6989">
                  <c:v>41409.853472222225</c:v>
                </c:pt>
                <c:pt idx="6990">
                  <c:v>41409.854166666664</c:v>
                </c:pt>
                <c:pt idx="6991">
                  <c:v>41409.854861111111</c:v>
                </c:pt>
                <c:pt idx="6992">
                  <c:v>41409.855555555558</c:v>
                </c:pt>
                <c:pt idx="6993">
                  <c:v>41409.856249999997</c:v>
                </c:pt>
                <c:pt idx="6994">
                  <c:v>41409.856944444444</c:v>
                </c:pt>
                <c:pt idx="6995">
                  <c:v>41409.857638888891</c:v>
                </c:pt>
                <c:pt idx="6996">
                  <c:v>41409.85833333333</c:v>
                </c:pt>
                <c:pt idx="6997">
                  <c:v>41409.859027777777</c:v>
                </c:pt>
                <c:pt idx="6998">
                  <c:v>41409.859722222223</c:v>
                </c:pt>
                <c:pt idx="6999">
                  <c:v>41409.86041666667</c:v>
                </c:pt>
                <c:pt idx="7000">
                  <c:v>41409.861111111109</c:v>
                </c:pt>
                <c:pt idx="7001">
                  <c:v>41409.861805555556</c:v>
                </c:pt>
                <c:pt idx="7002">
                  <c:v>41409.862500000003</c:v>
                </c:pt>
                <c:pt idx="7003">
                  <c:v>41409.863194444442</c:v>
                </c:pt>
                <c:pt idx="7004">
                  <c:v>41409.863888888889</c:v>
                </c:pt>
                <c:pt idx="7005">
                  <c:v>41409.864583333336</c:v>
                </c:pt>
                <c:pt idx="7006">
                  <c:v>41409.865277777775</c:v>
                </c:pt>
                <c:pt idx="7007">
                  <c:v>41409.865972222222</c:v>
                </c:pt>
                <c:pt idx="7008">
                  <c:v>41409.866666666669</c:v>
                </c:pt>
                <c:pt idx="7009">
                  <c:v>41409.867361111108</c:v>
                </c:pt>
                <c:pt idx="7010">
                  <c:v>41409.868055555555</c:v>
                </c:pt>
                <c:pt idx="7011">
                  <c:v>41409.868750000001</c:v>
                </c:pt>
                <c:pt idx="7012">
                  <c:v>41409.869444444441</c:v>
                </c:pt>
                <c:pt idx="7013">
                  <c:v>41409.870138888888</c:v>
                </c:pt>
                <c:pt idx="7014">
                  <c:v>41409.870833333334</c:v>
                </c:pt>
                <c:pt idx="7015">
                  <c:v>41409.871527777781</c:v>
                </c:pt>
                <c:pt idx="7016">
                  <c:v>41409.87222222222</c:v>
                </c:pt>
                <c:pt idx="7017">
                  <c:v>41409.872916666667</c:v>
                </c:pt>
                <c:pt idx="7018">
                  <c:v>41409.873611111114</c:v>
                </c:pt>
                <c:pt idx="7019">
                  <c:v>41409.874305555553</c:v>
                </c:pt>
                <c:pt idx="7020">
                  <c:v>41409.875</c:v>
                </c:pt>
                <c:pt idx="7021">
                  <c:v>41409.875694444447</c:v>
                </c:pt>
                <c:pt idx="7022">
                  <c:v>41409.876388888886</c:v>
                </c:pt>
                <c:pt idx="7023">
                  <c:v>41409.877083333333</c:v>
                </c:pt>
                <c:pt idx="7024">
                  <c:v>41409.87777777778</c:v>
                </c:pt>
                <c:pt idx="7025">
                  <c:v>41409.878472222219</c:v>
                </c:pt>
                <c:pt idx="7026">
                  <c:v>41409.879166666666</c:v>
                </c:pt>
                <c:pt idx="7027">
                  <c:v>41409.879861111112</c:v>
                </c:pt>
                <c:pt idx="7028">
                  <c:v>41409.880555555559</c:v>
                </c:pt>
                <c:pt idx="7029">
                  <c:v>41409.881249999999</c:v>
                </c:pt>
                <c:pt idx="7030">
                  <c:v>41409.881944444445</c:v>
                </c:pt>
                <c:pt idx="7031">
                  <c:v>41409.882638888892</c:v>
                </c:pt>
                <c:pt idx="7032">
                  <c:v>41409.883333333331</c:v>
                </c:pt>
                <c:pt idx="7033">
                  <c:v>41409.884027777778</c:v>
                </c:pt>
                <c:pt idx="7034">
                  <c:v>41409.884722222225</c:v>
                </c:pt>
                <c:pt idx="7035">
                  <c:v>41409.885416666664</c:v>
                </c:pt>
                <c:pt idx="7036">
                  <c:v>41409.886111111111</c:v>
                </c:pt>
                <c:pt idx="7037">
                  <c:v>41409.886805555558</c:v>
                </c:pt>
                <c:pt idx="7038">
                  <c:v>41409.887499999997</c:v>
                </c:pt>
                <c:pt idx="7039">
                  <c:v>41409.888194444444</c:v>
                </c:pt>
                <c:pt idx="7040">
                  <c:v>41409.888888888891</c:v>
                </c:pt>
                <c:pt idx="7041">
                  <c:v>41409.88958333333</c:v>
                </c:pt>
                <c:pt idx="7042">
                  <c:v>41409.890277777777</c:v>
                </c:pt>
                <c:pt idx="7043">
                  <c:v>41409.890972222223</c:v>
                </c:pt>
                <c:pt idx="7044">
                  <c:v>41409.89166666667</c:v>
                </c:pt>
                <c:pt idx="7045">
                  <c:v>41409.892361111109</c:v>
                </c:pt>
                <c:pt idx="7046">
                  <c:v>41409.893055555556</c:v>
                </c:pt>
                <c:pt idx="7047">
                  <c:v>41409.893750000003</c:v>
                </c:pt>
                <c:pt idx="7048">
                  <c:v>41409.894444444442</c:v>
                </c:pt>
                <c:pt idx="7049">
                  <c:v>41409.895138888889</c:v>
                </c:pt>
                <c:pt idx="7050">
                  <c:v>41409.895833333336</c:v>
                </c:pt>
                <c:pt idx="7051">
                  <c:v>41409.896527777775</c:v>
                </c:pt>
                <c:pt idx="7052">
                  <c:v>41409.897222222222</c:v>
                </c:pt>
                <c:pt idx="7053">
                  <c:v>41409.897916666669</c:v>
                </c:pt>
                <c:pt idx="7054">
                  <c:v>41409.898611111108</c:v>
                </c:pt>
                <c:pt idx="7055">
                  <c:v>41409.899305555555</c:v>
                </c:pt>
                <c:pt idx="7056">
                  <c:v>41409.9</c:v>
                </c:pt>
                <c:pt idx="7057">
                  <c:v>41409.900694444441</c:v>
                </c:pt>
                <c:pt idx="7058">
                  <c:v>41409.901388888888</c:v>
                </c:pt>
                <c:pt idx="7059">
                  <c:v>41409.902083333334</c:v>
                </c:pt>
                <c:pt idx="7060">
                  <c:v>41409.902777777781</c:v>
                </c:pt>
                <c:pt idx="7061">
                  <c:v>41409.90347222222</c:v>
                </c:pt>
                <c:pt idx="7062">
                  <c:v>41409.904166666667</c:v>
                </c:pt>
                <c:pt idx="7063">
                  <c:v>41409.904861111114</c:v>
                </c:pt>
                <c:pt idx="7064">
                  <c:v>41409.905555555553</c:v>
                </c:pt>
                <c:pt idx="7065">
                  <c:v>41409.90625</c:v>
                </c:pt>
                <c:pt idx="7066">
                  <c:v>41409.906944444447</c:v>
                </c:pt>
                <c:pt idx="7067">
                  <c:v>41409.907638888886</c:v>
                </c:pt>
                <c:pt idx="7068">
                  <c:v>41409.908333333333</c:v>
                </c:pt>
                <c:pt idx="7069">
                  <c:v>41409.90902777778</c:v>
                </c:pt>
                <c:pt idx="7070">
                  <c:v>41409.909722222219</c:v>
                </c:pt>
                <c:pt idx="7071">
                  <c:v>41409.910416666666</c:v>
                </c:pt>
                <c:pt idx="7072">
                  <c:v>41409.911111111112</c:v>
                </c:pt>
                <c:pt idx="7073">
                  <c:v>41409.911805555559</c:v>
                </c:pt>
                <c:pt idx="7074">
                  <c:v>41409.912499999999</c:v>
                </c:pt>
                <c:pt idx="7075">
                  <c:v>41409.913194444445</c:v>
                </c:pt>
                <c:pt idx="7076">
                  <c:v>41409.913888888892</c:v>
                </c:pt>
                <c:pt idx="7077">
                  <c:v>41409.914583333331</c:v>
                </c:pt>
                <c:pt idx="7078">
                  <c:v>41409.915277777778</c:v>
                </c:pt>
                <c:pt idx="7079">
                  <c:v>41409.915972222225</c:v>
                </c:pt>
                <c:pt idx="7080">
                  <c:v>41409.916666666664</c:v>
                </c:pt>
                <c:pt idx="7081">
                  <c:v>41409.917361111111</c:v>
                </c:pt>
                <c:pt idx="7082">
                  <c:v>41409.918055555558</c:v>
                </c:pt>
                <c:pt idx="7083">
                  <c:v>41409.918749999997</c:v>
                </c:pt>
                <c:pt idx="7084">
                  <c:v>41409.919444444444</c:v>
                </c:pt>
                <c:pt idx="7085">
                  <c:v>41409.920138888891</c:v>
                </c:pt>
                <c:pt idx="7086">
                  <c:v>41409.92083333333</c:v>
                </c:pt>
                <c:pt idx="7087">
                  <c:v>41409.921527777777</c:v>
                </c:pt>
                <c:pt idx="7088">
                  <c:v>41409.922222222223</c:v>
                </c:pt>
                <c:pt idx="7089">
                  <c:v>41409.92291666667</c:v>
                </c:pt>
                <c:pt idx="7090">
                  <c:v>41409.923611111109</c:v>
                </c:pt>
                <c:pt idx="7091">
                  <c:v>41409.924305555556</c:v>
                </c:pt>
                <c:pt idx="7092">
                  <c:v>41409.925000000003</c:v>
                </c:pt>
                <c:pt idx="7093">
                  <c:v>41409.925694444442</c:v>
                </c:pt>
                <c:pt idx="7094">
                  <c:v>41409.926388888889</c:v>
                </c:pt>
                <c:pt idx="7095">
                  <c:v>41409.927083333336</c:v>
                </c:pt>
                <c:pt idx="7096">
                  <c:v>41409.927777777775</c:v>
                </c:pt>
                <c:pt idx="7097">
                  <c:v>41409.928472222222</c:v>
                </c:pt>
                <c:pt idx="7098">
                  <c:v>41409.929166666669</c:v>
                </c:pt>
                <c:pt idx="7099">
                  <c:v>41409.929861111108</c:v>
                </c:pt>
                <c:pt idx="7100">
                  <c:v>41409.930555555555</c:v>
                </c:pt>
                <c:pt idx="7101">
                  <c:v>41409.931250000001</c:v>
                </c:pt>
                <c:pt idx="7102">
                  <c:v>41409.931944444441</c:v>
                </c:pt>
                <c:pt idx="7103">
                  <c:v>41409.932638888888</c:v>
                </c:pt>
                <c:pt idx="7104">
                  <c:v>41409.933333333334</c:v>
                </c:pt>
                <c:pt idx="7105">
                  <c:v>41409.934027777781</c:v>
                </c:pt>
                <c:pt idx="7106">
                  <c:v>41409.93472222222</c:v>
                </c:pt>
                <c:pt idx="7107">
                  <c:v>41409.935416666667</c:v>
                </c:pt>
                <c:pt idx="7108">
                  <c:v>41409.936111111114</c:v>
                </c:pt>
                <c:pt idx="7109">
                  <c:v>41409.936805555553</c:v>
                </c:pt>
                <c:pt idx="7110">
                  <c:v>41409.9375</c:v>
                </c:pt>
                <c:pt idx="7111">
                  <c:v>41409.938194444447</c:v>
                </c:pt>
                <c:pt idx="7112">
                  <c:v>41409.938888888886</c:v>
                </c:pt>
                <c:pt idx="7113">
                  <c:v>41409.939583333333</c:v>
                </c:pt>
                <c:pt idx="7114">
                  <c:v>41409.94027777778</c:v>
                </c:pt>
                <c:pt idx="7115">
                  <c:v>41409.940972222219</c:v>
                </c:pt>
                <c:pt idx="7116">
                  <c:v>41409.941666666666</c:v>
                </c:pt>
                <c:pt idx="7117">
                  <c:v>41409.942361111112</c:v>
                </c:pt>
                <c:pt idx="7118">
                  <c:v>41409.943055555559</c:v>
                </c:pt>
                <c:pt idx="7119">
                  <c:v>41409.943749999999</c:v>
                </c:pt>
                <c:pt idx="7120">
                  <c:v>41409.944444444445</c:v>
                </c:pt>
                <c:pt idx="7121">
                  <c:v>41409.945138888892</c:v>
                </c:pt>
                <c:pt idx="7122">
                  <c:v>41409.945833333331</c:v>
                </c:pt>
                <c:pt idx="7123">
                  <c:v>41409.946527777778</c:v>
                </c:pt>
                <c:pt idx="7124">
                  <c:v>41409.947222222225</c:v>
                </c:pt>
                <c:pt idx="7125">
                  <c:v>41409.947916666664</c:v>
                </c:pt>
                <c:pt idx="7126">
                  <c:v>41409.948611111111</c:v>
                </c:pt>
                <c:pt idx="7127">
                  <c:v>41409.949305555558</c:v>
                </c:pt>
                <c:pt idx="7128">
                  <c:v>41409.949999999997</c:v>
                </c:pt>
                <c:pt idx="7129">
                  <c:v>41409.950694444444</c:v>
                </c:pt>
                <c:pt idx="7130">
                  <c:v>41409.951388888891</c:v>
                </c:pt>
                <c:pt idx="7131">
                  <c:v>41409.95208333333</c:v>
                </c:pt>
                <c:pt idx="7132">
                  <c:v>41409.952777777777</c:v>
                </c:pt>
                <c:pt idx="7133">
                  <c:v>41409.953472222223</c:v>
                </c:pt>
                <c:pt idx="7134">
                  <c:v>41409.95416666667</c:v>
                </c:pt>
                <c:pt idx="7135">
                  <c:v>41409.954861111109</c:v>
                </c:pt>
                <c:pt idx="7136">
                  <c:v>41409.955555555556</c:v>
                </c:pt>
                <c:pt idx="7137">
                  <c:v>41409.956250000003</c:v>
                </c:pt>
                <c:pt idx="7138">
                  <c:v>41409.956944444442</c:v>
                </c:pt>
                <c:pt idx="7139">
                  <c:v>41409.957638888889</c:v>
                </c:pt>
                <c:pt idx="7140">
                  <c:v>41409.958333333336</c:v>
                </c:pt>
                <c:pt idx="7141">
                  <c:v>41409.959027777775</c:v>
                </c:pt>
                <c:pt idx="7142">
                  <c:v>41409.959722222222</c:v>
                </c:pt>
                <c:pt idx="7143">
                  <c:v>41409.960416666669</c:v>
                </c:pt>
                <c:pt idx="7144">
                  <c:v>41409.961111111108</c:v>
                </c:pt>
                <c:pt idx="7145">
                  <c:v>41409.961805555555</c:v>
                </c:pt>
                <c:pt idx="7146">
                  <c:v>41409.962500000001</c:v>
                </c:pt>
                <c:pt idx="7147">
                  <c:v>41409.963194444441</c:v>
                </c:pt>
                <c:pt idx="7148">
                  <c:v>41409.963888888888</c:v>
                </c:pt>
                <c:pt idx="7149">
                  <c:v>41409.964583333334</c:v>
                </c:pt>
                <c:pt idx="7150">
                  <c:v>41409.965277777781</c:v>
                </c:pt>
                <c:pt idx="7151">
                  <c:v>41409.96597222222</c:v>
                </c:pt>
                <c:pt idx="7152">
                  <c:v>41409.966666666667</c:v>
                </c:pt>
                <c:pt idx="7153">
                  <c:v>41409.967361111114</c:v>
                </c:pt>
                <c:pt idx="7154">
                  <c:v>41409.968055555553</c:v>
                </c:pt>
                <c:pt idx="7155">
                  <c:v>41409.96875</c:v>
                </c:pt>
                <c:pt idx="7156">
                  <c:v>41409.969444444447</c:v>
                </c:pt>
                <c:pt idx="7157">
                  <c:v>41409.970138888886</c:v>
                </c:pt>
                <c:pt idx="7158">
                  <c:v>41409.970833333333</c:v>
                </c:pt>
                <c:pt idx="7159">
                  <c:v>41409.97152777778</c:v>
                </c:pt>
                <c:pt idx="7160">
                  <c:v>41409.972222222219</c:v>
                </c:pt>
                <c:pt idx="7161">
                  <c:v>41409.972916666666</c:v>
                </c:pt>
                <c:pt idx="7162">
                  <c:v>41409.973611111112</c:v>
                </c:pt>
                <c:pt idx="7163">
                  <c:v>41409.974305555559</c:v>
                </c:pt>
                <c:pt idx="7164">
                  <c:v>41409.974999999999</c:v>
                </c:pt>
                <c:pt idx="7165">
                  <c:v>41409.975694444445</c:v>
                </c:pt>
                <c:pt idx="7166">
                  <c:v>41409.976388888892</c:v>
                </c:pt>
                <c:pt idx="7167">
                  <c:v>41409.977083333331</c:v>
                </c:pt>
                <c:pt idx="7168">
                  <c:v>41409.977777777778</c:v>
                </c:pt>
                <c:pt idx="7169">
                  <c:v>41409.978472222225</c:v>
                </c:pt>
                <c:pt idx="7170">
                  <c:v>41409.979166666664</c:v>
                </c:pt>
                <c:pt idx="7171">
                  <c:v>41409.979861111111</c:v>
                </c:pt>
                <c:pt idx="7172">
                  <c:v>41409.980555555558</c:v>
                </c:pt>
                <c:pt idx="7173">
                  <c:v>41409.981249999997</c:v>
                </c:pt>
                <c:pt idx="7174">
                  <c:v>41409.981944444444</c:v>
                </c:pt>
                <c:pt idx="7175">
                  <c:v>41409.982638888891</c:v>
                </c:pt>
                <c:pt idx="7176">
                  <c:v>41409.98333333333</c:v>
                </c:pt>
                <c:pt idx="7177">
                  <c:v>41409.984027777777</c:v>
                </c:pt>
                <c:pt idx="7178">
                  <c:v>41409.984722222223</c:v>
                </c:pt>
                <c:pt idx="7179">
                  <c:v>41409.98541666667</c:v>
                </c:pt>
                <c:pt idx="7180">
                  <c:v>41409.986111111109</c:v>
                </c:pt>
                <c:pt idx="7181">
                  <c:v>41409.986805555556</c:v>
                </c:pt>
                <c:pt idx="7182">
                  <c:v>41409.987500000003</c:v>
                </c:pt>
                <c:pt idx="7183">
                  <c:v>41409.988194444442</c:v>
                </c:pt>
                <c:pt idx="7184">
                  <c:v>41409.988888888889</c:v>
                </c:pt>
                <c:pt idx="7185">
                  <c:v>41409.989583333336</c:v>
                </c:pt>
                <c:pt idx="7186">
                  <c:v>41409.990277777775</c:v>
                </c:pt>
                <c:pt idx="7187">
                  <c:v>41409.990972222222</c:v>
                </c:pt>
                <c:pt idx="7188">
                  <c:v>41409.991666666669</c:v>
                </c:pt>
                <c:pt idx="7189">
                  <c:v>41409.992361111108</c:v>
                </c:pt>
                <c:pt idx="7190">
                  <c:v>41409.993055555555</c:v>
                </c:pt>
                <c:pt idx="7191">
                  <c:v>41409.993750000001</c:v>
                </c:pt>
                <c:pt idx="7192">
                  <c:v>41409.994444444441</c:v>
                </c:pt>
                <c:pt idx="7193">
                  <c:v>41409.995138888888</c:v>
                </c:pt>
                <c:pt idx="7194">
                  <c:v>41409.995833333334</c:v>
                </c:pt>
                <c:pt idx="7195">
                  <c:v>41409.996527777781</c:v>
                </c:pt>
                <c:pt idx="7196">
                  <c:v>41409.99722222222</c:v>
                </c:pt>
                <c:pt idx="7197">
                  <c:v>41409.997916666667</c:v>
                </c:pt>
                <c:pt idx="7198">
                  <c:v>41409.998611111114</c:v>
                </c:pt>
                <c:pt idx="7199">
                  <c:v>41409.999305555553</c:v>
                </c:pt>
                <c:pt idx="7200">
                  <c:v>41410</c:v>
                </c:pt>
                <c:pt idx="7201">
                  <c:v>41410.000694444447</c:v>
                </c:pt>
                <c:pt idx="7202">
                  <c:v>41410.001388888886</c:v>
                </c:pt>
                <c:pt idx="7203">
                  <c:v>41410.002083333333</c:v>
                </c:pt>
                <c:pt idx="7204">
                  <c:v>41410.00277777778</c:v>
                </c:pt>
                <c:pt idx="7205">
                  <c:v>41410.003472222219</c:v>
                </c:pt>
                <c:pt idx="7206">
                  <c:v>41410.004166666666</c:v>
                </c:pt>
                <c:pt idx="7207">
                  <c:v>41410.004861111112</c:v>
                </c:pt>
                <c:pt idx="7208">
                  <c:v>41410.005555555559</c:v>
                </c:pt>
                <c:pt idx="7209">
                  <c:v>41410.006249999999</c:v>
                </c:pt>
                <c:pt idx="7210">
                  <c:v>41410.006944444445</c:v>
                </c:pt>
                <c:pt idx="7211">
                  <c:v>41410.007638888892</c:v>
                </c:pt>
                <c:pt idx="7212">
                  <c:v>41410.008333333331</c:v>
                </c:pt>
                <c:pt idx="7213">
                  <c:v>41410.009027777778</c:v>
                </c:pt>
                <c:pt idx="7214">
                  <c:v>41410.009722222225</c:v>
                </c:pt>
                <c:pt idx="7215">
                  <c:v>41410.010416666664</c:v>
                </c:pt>
                <c:pt idx="7216">
                  <c:v>41410.011111111111</c:v>
                </c:pt>
                <c:pt idx="7217">
                  <c:v>41410.011805555558</c:v>
                </c:pt>
                <c:pt idx="7218">
                  <c:v>41410.012499999997</c:v>
                </c:pt>
                <c:pt idx="7219">
                  <c:v>41410.013194444444</c:v>
                </c:pt>
                <c:pt idx="7220">
                  <c:v>41410.013888888891</c:v>
                </c:pt>
                <c:pt idx="7221">
                  <c:v>41410.01458333333</c:v>
                </c:pt>
                <c:pt idx="7222">
                  <c:v>41410.015277777777</c:v>
                </c:pt>
                <c:pt idx="7223">
                  <c:v>41410.015972222223</c:v>
                </c:pt>
                <c:pt idx="7224">
                  <c:v>41410.01666666667</c:v>
                </c:pt>
                <c:pt idx="7225">
                  <c:v>41410.017361111109</c:v>
                </c:pt>
                <c:pt idx="7226">
                  <c:v>41410.018055555556</c:v>
                </c:pt>
                <c:pt idx="7227">
                  <c:v>41410.018750000003</c:v>
                </c:pt>
                <c:pt idx="7228">
                  <c:v>41410.019444444442</c:v>
                </c:pt>
                <c:pt idx="7229">
                  <c:v>41410.020138888889</c:v>
                </c:pt>
                <c:pt idx="7230">
                  <c:v>41410.020833333336</c:v>
                </c:pt>
                <c:pt idx="7231">
                  <c:v>41410.021527777775</c:v>
                </c:pt>
                <c:pt idx="7232">
                  <c:v>41410.022222222222</c:v>
                </c:pt>
                <c:pt idx="7233">
                  <c:v>41410.022916666669</c:v>
                </c:pt>
                <c:pt idx="7234">
                  <c:v>41410.023611111108</c:v>
                </c:pt>
                <c:pt idx="7235">
                  <c:v>41410.024305555555</c:v>
                </c:pt>
                <c:pt idx="7236">
                  <c:v>41410.025000000001</c:v>
                </c:pt>
                <c:pt idx="7237">
                  <c:v>41410.025694444441</c:v>
                </c:pt>
                <c:pt idx="7238">
                  <c:v>41410.026388888888</c:v>
                </c:pt>
                <c:pt idx="7239">
                  <c:v>41410.027083333334</c:v>
                </c:pt>
                <c:pt idx="7240">
                  <c:v>41410.027777777781</c:v>
                </c:pt>
                <c:pt idx="7241">
                  <c:v>41410.02847222222</c:v>
                </c:pt>
                <c:pt idx="7242">
                  <c:v>41410.029166666667</c:v>
                </c:pt>
                <c:pt idx="7243">
                  <c:v>41410.029861111114</c:v>
                </c:pt>
                <c:pt idx="7244">
                  <c:v>41410.030555555553</c:v>
                </c:pt>
                <c:pt idx="7245">
                  <c:v>41410.03125</c:v>
                </c:pt>
                <c:pt idx="7246">
                  <c:v>41410.031944444447</c:v>
                </c:pt>
                <c:pt idx="7247">
                  <c:v>41410.032638888886</c:v>
                </c:pt>
                <c:pt idx="7248">
                  <c:v>41410.033333333333</c:v>
                </c:pt>
                <c:pt idx="7249">
                  <c:v>41410.03402777778</c:v>
                </c:pt>
                <c:pt idx="7250">
                  <c:v>41410.034722222219</c:v>
                </c:pt>
                <c:pt idx="7251">
                  <c:v>41410.035416666666</c:v>
                </c:pt>
                <c:pt idx="7252">
                  <c:v>41410.036111111112</c:v>
                </c:pt>
                <c:pt idx="7253">
                  <c:v>41410.036805555559</c:v>
                </c:pt>
                <c:pt idx="7254">
                  <c:v>41410.037499999999</c:v>
                </c:pt>
                <c:pt idx="7255">
                  <c:v>41410.038194444445</c:v>
                </c:pt>
                <c:pt idx="7256">
                  <c:v>41410.038888888892</c:v>
                </c:pt>
                <c:pt idx="7257">
                  <c:v>41410.039583333331</c:v>
                </c:pt>
                <c:pt idx="7258">
                  <c:v>41410.040277777778</c:v>
                </c:pt>
                <c:pt idx="7259">
                  <c:v>41410.040972222225</c:v>
                </c:pt>
                <c:pt idx="7260">
                  <c:v>41410.041666666664</c:v>
                </c:pt>
                <c:pt idx="7261">
                  <c:v>41410.042361111111</c:v>
                </c:pt>
                <c:pt idx="7262">
                  <c:v>41410.043055555558</c:v>
                </c:pt>
                <c:pt idx="7263">
                  <c:v>41410.043749999997</c:v>
                </c:pt>
                <c:pt idx="7264">
                  <c:v>41410.044444444444</c:v>
                </c:pt>
                <c:pt idx="7265">
                  <c:v>41410.045138888891</c:v>
                </c:pt>
                <c:pt idx="7266">
                  <c:v>41410.04583333333</c:v>
                </c:pt>
                <c:pt idx="7267">
                  <c:v>41410.046527777777</c:v>
                </c:pt>
                <c:pt idx="7268">
                  <c:v>41410.047222222223</c:v>
                </c:pt>
                <c:pt idx="7269">
                  <c:v>41410.04791666667</c:v>
                </c:pt>
                <c:pt idx="7270">
                  <c:v>41410.048611111109</c:v>
                </c:pt>
                <c:pt idx="7271">
                  <c:v>41410.049305555556</c:v>
                </c:pt>
                <c:pt idx="7272">
                  <c:v>41410.050000000003</c:v>
                </c:pt>
                <c:pt idx="7273">
                  <c:v>41410.050694444442</c:v>
                </c:pt>
                <c:pt idx="7274">
                  <c:v>41410.051388888889</c:v>
                </c:pt>
                <c:pt idx="7275">
                  <c:v>41410.052083333336</c:v>
                </c:pt>
                <c:pt idx="7276">
                  <c:v>41410.052777777775</c:v>
                </c:pt>
                <c:pt idx="7277">
                  <c:v>41410.053472222222</c:v>
                </c:pt>
                <c:pt idx="7278">
                  <c:v>41410.054166666669</c:v>
                </c:pt>
                <c:pt idx="7279">
                  <c:v>41410.054861111108</c:v>
                </c:pt>
                <c:pt idx="7280">
                  <c:v>41410.055555555555</c:v>
                </c:pt>
                <c:pt idx="7281">
                  <c:v>41410.056250000001</c:v>
                </c:pt>
                <c:pt idx="7282">
                  <c:v>41410.056944444441</c:v>
                </c:pt>
                <c:pt idx="7283">
                  <c:v>41410.057638888888</c:v>
                </c:pt>
                <c:pt idx="7284">
                  <c:v>41410.058333333334</c:v>
                </c:pt>
                <c:pt idx="7285">
                  <c:v>41410.059027777781</c:v>
                </c:pt>
                <c:pt idx="7286">
                  <c:v>41410.05972222222</c:v>
                </c:pt>
                <c:pt idx="7287">
                  <c:v>41410.060416666667</c:v>
                </c:pt>
                <c:pt idx="7288">
                  <c:v>41410.061111111114</c:v>
                </c:pt>
                <c:pt idx="7289">
                  <c:v>41410.061805555553</c:v>
                </c:pt>
                <c:pt idx="7290">
                  <c:v>41410.0625</c:v>
                </c:pt>
                <c:pt idx="7291">
                  <c:v>41410.063194444447</c:v>
                </c:pt>
                <c:pt idx="7292">
                  <c:v>41410.063888888886</c:v>
                </c:pt>
                <c:pt idx="7293">
                  <c:v>41410.064583333333</c:v>
                </c:pt>
                <c:pt idx="7294">
                  <c:v>41410.06527777778</c:v>
                </c:pt>
                <c:pt idx="7295">
                  <c:v>41410.065972222219</c:v>
                </c:pt>
                <c:pt idx="7296">
                  <c:v>41410.066666666666</c:v>
                </c:pt>
                <c:pt idx="7297">
                  <c:v>41410.067361111112</c:v>
                </c:pt>
                <c:pt idx="7298">
                  <c:v>41410.068055555559</c:v>
                </c:pt>
                <c:pt idx="7299">
                  <c:v>41410.068749999999</c:v>
                </c:pt>
                <c:pt idx="7300">
                  <c:v>41410.069444444445</c:v>
                </c:pt>
                <c:pt idx="7301">
                  <c:v>41410.070138888892</c:v>
                </c:pt>
                <c:pt idx="7302">
                  <c:v>41410.070833333331</c:v>
                </c:pt>
                <c:pt idx="7303">
                  <c:v>41410.071527777778</c:v>
                </c:pt>
                <c:pt idx="7304">
                  <c:v>41410.072222222225</c:v>
                </c:pt>
                <c:pt idx="7305">
                  <c:v>41410.072916666664</c:v>
                </c:pt>
                <c:pt idx="7306">
                  <c:v>41410.073611111111</c:v>
                </c:pt>
                <c:pt idx="7307">
                  <c:v>41410.074305555558</c:v>
                </c:pt>
                <c:pt idx="7308">
                  <c:v>41410.074999999997</c:v>
                </c:pt>
                <c:pt idx="7309">
                  <c:v>41410.075694444444</c:v>
                </c:pt>
                <c:pt idx="7310">
                  <c:v>41410.076388888891</c:v>
                </c:pt>
                <c:pt idx="7311">
                  <c:v>41410.07708333333</c:v>
                </c:pt>
                <c:pt idx="7312">
                  <c:v>41410.077777777777</c:v>
                </c:pt>
                <c:pt idx="7313">
                  <c:v>41410.078472222223</c:v>
                </c:pt>
                <c:pt idx="7314">
                  <c:v>41410.07916666667</c:v>
                </c:pt>
                <c:pt idx="7315">
                  <c:v>41410.079861111109</c:v>
                </c:pt>
                <c:pt idx="7316">
                  <c:v>41410.080555555556</c:v>
                </c:pt>
                <c:pt idx="7317">
                  <c:v>41410.081250000003</c:v>
                </c:pt>
                <c:pt idx="7318">
                  <c:v>41410.081944444442</c:v>
                </c:pt>
                <c:pt idx="7319">
                  <c:v>41410.082638888889</c:v>
                </c:pt>
                <c:pt idx="7320">
                  <c:v>41410.083333333336</c:v>
                </c:pt>
                <c:pt idx="7321">
                  <c:v>41410.084027777775</c:v>
                </c:pt>
                <c:pt idx="7322">
                  <c:v>41410.084722222222</c:v>
                </c:pt>
                <c:pt idx="7323">
                  <c:v>41410.085416666669</c:v>
                </c:pt>
                <c:pt idx="7324">
                  <c:v>41410.086111111108</c:v>
                </c:pt>
                <c:pt idx="7325">
                  <c:v>41410.086805555555</c:v>
                </c:pt>
                <c:pt idx="7326">
                  <c:v>41410.087500000001</c:v>
                </c:pt>
                <c:pt idx="7327">
                  <c:v>41410.088194444441</c:v>
                </c:pt>
                <c:pt idx="7328">
                  <c:v>41410.088888888888</c:v>
                </c:pt>
                <c:pt idx="7329">
                  <c:v>41410.089583333334</c:v>
                </c:pt>
                <c:pt idx="7330">
                  <c:v>41410.090277777781</c:v>
                </c:pt>
                <c:pt idx="7331">
                  <c:v>41410.09097222222</c:v>
                </c:pt>
                <c:pt idx="7332">
                  <c:v>41410.091666666667</c:v>
                </c:pt>
                <c:pt idx="7333">
                  <c:v>41410.092361111114</c:v>
                </c:pt>
                <c:pt idx="7334">
                  <c:v>41410.093055555553</c:v>
                </c:pt>
                <c:pt idx="7335">
                  <c:v>41410.09375</c:v>
                </c:pt>
                <c:pt idx="7336">
                  <c:v>41410.094444444447</c:v>
                </c:pt>
                <c:pt idx="7337">
                  <c:v>41410.095138888886</c:v>
                </c:pt>
                <c:pt idx="7338">
                  <c:v>41410.095833333333</c:v>
                </c:pt>
                <c:pt idx="7339">
                  <c:v>41410.09652777778</c:v>
                </c:pt>
                <c:pt idx="7340">
                  <c:v>41410.097222222219</c:v>
                </c:pt>
                <c:pt idx="7341">
                  <c:v>41410.097916666666</c:v>
                </c:pt>
                <c:pt idx="7342">
                  <c:v>41410.098611111112</c:v>
                </c:pt>
                <c:pt idx="7343">
                  <c:v>41410.099305555559</c:v>
                </c:pt>
                <c:pt idx="7344">
                  <c:v>41410.1</c:v>
                </c:pt>
                <c:pt idx="7345">
                  <c:v>41410.100694444445</c:v>
                </c:pt>
                <c:pt idx="7346">
                  <c:v>41410.101388888892</c:v>
                </c:pt>
                <c:pt idx="7347">
                  <c:v>41410.102083333331</c:v>
                </c:pt>
                <c:pt idx="7348">
                  <c:v>41410.102777777778</c:v>
                </c:pt>
                <c:pt idx="7349">
                  <c:v>41410.103472222225</c:v>
                </c:pt>
                <c:pt idx="7350">
                  <c:v>41410.104166666664</c:v>
                </c:pt>
                <c:pt idx="7351">
                  <c:v>41410.104861111111</c:v>
                </c:pt>
                <c:pt idx="7352">
                  <c:v>41410.105555555558</c:v>
                </c:pt>
                <c:pt idx="7353">
                  <c:v>41410.106249999997</c:v>
                </c:pt>
                <c:pt idx="7354">
                  <c:v>41410.106944444444</c:v>
                </c:pt>
                <c:pt idx="7355">
                  <c:v>41410.107638888891</c:v>
                </c:pt>
                <c:pt idx="7356">
                  <c:v>41410.10833333333</c:v>
                </c:pt>
                <c:pt idx="7357">
                  <c:v>41410.109027777777</c:v>
                </c:pt>
                <c:pt idx="7358">
                  <c:v>41410.109722222223</c:v>
                </c:pt>
                <c:pt idx="7359">
                  <c:v>41410.11041666667</c:v>
                </c:pt>
                <c:pt idx="7360">
                  <c:v>41410.111111111109</c:v>
                </c:pt>
                <c:pt idx="7361">
                  <c:v>41410.111805555556</c:v>
                </c:pt>
                <c:pt idx="7362">
                  <c:v>41410.112500000003</c:v>
                </c:pt>
                <c:pt idx="7363">
                  <c:v>41410.113194444442</c:v>
                </c:pt>
                <c:pt idx="7364">
                  <c:v>41410.113888888889</c:v>
                </c:pt>
                <c:pt idx="7365">
                  <c:v>41410.114583333336</c:v>
                </c:pt>
                <c:pt idx="7366">
                  <c:v>41410.115277777775</c:v>
                </c:pt>
                <c:pt idx="7367">
                  <c:v>41410.115972222222</c:v>
                </c:pt>
                <c:pt idx="7368">
                  <c:v>41410.116666666669</c:v>
                </c:pt>
                <c:pt idx="7369">
                  <c:v>41410.117361111108</c:v>
                </c:pt>
                <c:pt idx="7370">
                  <c:v>41410.118055555555</c:v>
                </c:pt>
                <c:pt idx="7371">
                  <c:v>41410.118750000001</c:v>
                </c:pt>
                <c:pt idx="7372">
                  <c:v>41410.119444444441</c:v>
                </c:pt>
                <c:pt idx="7373">
                  <c:v>41410.120138888888</c:v>
                </c:pt>
                <c:pt idx="7374">
                  <c:v>41410.120833333334</c:v>
                </c:pt>
                <c:pt idx="7375">
                  <c:v>41410.121527777781</c:v>
                </c:pt>
                <c:pt idx="7376">
                  <c:v>41410.12222222222</c:v>
                </c:pt>
                <c:pt idx="7377">
                  <c:v>41410.122916666667</c:v>
                </c:pt>
                <c:pt idx="7378">
                  <c:v>41410.123611111114</c:v>
                </c:pt>
                <c:pt idx="7379">
                  <c:v>41410.124305555553</c:v>
                </c:pt>
                <c:pt idx="7380">
                  <c:v>41410.125</c:v>
                </c:pt>
                <c:pt idx="7381">
                  <c:v>41410.125694444447</c:v>
                </c:pt>
                <c:pt idx="7382">
                  <c:v>41410.126388888886</c:v>
                </c:pt>
                <c:pt idx="7383">
                  <c:v>41410.127083333333</c:v>
                </c:pt>
                <c:pt idx="7384">
                  <c:v>41410.12777777778</c:v>
                </c:pt>
                <c:pt idx="7385">
                  <c:v>41410.128472222219</c:v>
                </c:pt>
                <c:pt idx="7386">
                  <c:v>41410.129166666666</c:v>
                </c:pt>
                <c:pt idx="7387">
                  <c:v>41410.129861111112</c:v>
                </c:pt>
                <c:pt idx="7388">
                  <c:v>41410.130555555559</c:v>
                </c:pt>
                <c:pt idx="7389">
                  <c:v>41410.131249999999</c:v>
                </c:pt>
                <c:pt idx="7390">
                  <c:v>41410.131944444445</c:v>
                </c:pt>
                <c:pt idx="7391">
                  <c:v>41410.132638888892</c:v>
                </c:pt>
                <c:pt idx="7392">
                  <c:v>41410.133333333331</c:v>
                </c:pt>
                <c:pt idx="7393">
                  <c:v>41410.134027777778</c:v>
                </c:pt>
                <c:pt idx="7394">
                  <c:v>41410.134722222225</c:v>
                </c:pt>
                <c:pt idx="7395">
                  <c:v>41410.135416666664</c:v>
                </c:pt>
                <c:pt idx="7396">
                  <c:v>41410.136111111111</c:v>
                </c:pt>
                <c:pt idx="7397">
                  <c:v>41410.136805555558</c:v>
                </c:pt>
                <c:pt idx="7398">
                  <c:v>41410.137499999997</c:v>
                </c:pt>
                <c:pt idx="7399">
                  <c:v>41410.138194444444</c:v>
                </c:pt>
                <c:pt idx="7400">
                  <c:v>41410.138888888891</c:v>
                </c:pt>
                <c:pt idx="7401">
                  <c:v>41410.13958333333</c:v>
                </c:pt>
                <c:pt idx="7402">
                  <c:v>41410.140277777777</c:v>
                </c:pt>
                <c:pt idx="7403">
                  <c:v>41410.140972222223</c:v>
                </c:pt>
                <c:pt idx="7404">
                  <c:v>41410.14166666667</c:v>
                </c:pt>
                <c:pt idx="7405">
                  <c:v>41410.142361111109</c:v>
                </c:pt>
                <c:pt idx="7406">
                  <c:v>41410.143055555556</c:v>
                </c:pt>
                <c:pt idx="7407">
                  <c:v>41410.143750000003</c:v>
                </c:pt>
                <c:pt idx="7408">
                  <c:v>41410.144444444442</c:v>
                </c:pt>
                <c:pt idx="7409">
                  <c:v>41410.145138888889</c:v>
                </c:pt>
                <c:pt idx="7410">
                  <c:v>41410.145833333336</c:v>
                </c:pt>
                <c:pt idx="7411">
                  <c:v>41410.146527777775</c:v>
                </c:pt>
                <c:pt idx="7412">
                  <c:v>41410.147222222222</c:v>
                </c:pt>
                <c:pt idx="7413">
                  <c:v>41410.147916666669</c:v>
                </c:pt>
                <c:pt idx="7414">
                  <c:v>41410.148611111108</c:v>
                </c:pt>
                <c:pt idx="7415">
                  <c:v>41410.149305555555</c:v>
                </c:pt>
                <c:pt idx="7416">
                  <c:v>41410.15</c:v>
                </c:pt>
                <c:pt idx="7417">
                  <c:v>41410.150694444441</c:v>
                </c:pt>
                <c:pt idx="7418">
                  <c:v>41410.151388888888</c:v>
                </c:pt>
                <c:pt idx="7419">
                  <c:v>41410.152083333334</c:v>
                </c:pt>
                <c:pt idx="7420">
                  <c:v>41410.152777777781</c:v>
                </c:pt>
                <c:pt idx="7421">
                  <c:v>41410.15347222222</c:v>
                </c:pt>
                <c:pt idx="7422">
                  <c:v>41410.154166666667</c:v>
                </c:pt>
                <c:pt idx="7423">
                  <c:v>41410.154861111114</c:v>
                </c:pt>
                <c:pt idx="7424">
                  <c:v>41410.155555555553</c:v>
                </c:pt>
                <c:pt idx="7425">
                  <c:v>41410.15625</c:v>
                </c:pt>
                <c:pt idx="7426">
                  <c:v>41410.156944444447</c:v>
                </c:pt>
                <c:pt idx="7427">
                  <c:v>41410.157638888886</c:v>
                </c:pt>
                <c:pt idx="7428">
                  <c:v>41410.158333333333</c:v>
                </c:pt>
                <c:pt idx="7429">
                  <c:v>41410.15902777778</c:v>
                </c:pt>
                <c:pt idx="7430">
                  <c:v>41410.159722222219</c:v>
                </c:pt>
                <c:pt idx="7431">
                  <c:v>41410.160416666666</c:v>
                </c:pt>
                <c:pt idx="7432">
                  <c:v>41410.161111111112</c:v>
                </c:pt>
                <c:pt idx="7433">
                  <c:v>41410.161805555559</c:v>
                </c:pt>
                <c:pt idx="7434">
                  <c:v>41410.162499999999</c:v>
                </c:pt>
                <c:pt idx="7435">
                  <c:v>41410.163194444445</c:v>
                </c:pt>
                <c:pt idx="7436">
                  <c:v>41410.163888888892</c:v>
                </c:pt>
                <c:pt idx="7437">
                  <c:v>41410.164583333331</c:v>
                </c:pt>
                <c:pt idx="7438">
                  <c:v>41410.165277777778</c:v>
                </c:pt>
                <c:pt idx="7439">
                  <c:v>41410.165972222225</c:v>
                </c:pt>
                <c:pt idx="7440">
                  <c:v>41410.166666666664</c:v>
                </c:pt>
                <c:pt idx="7441">
                  <c:v>41410.167361111111</c:v>
                </c:pt>
                <c:pt idx="7442">
                  <c:v>41410.168055555558</c:v>
                </c:pt>
                <c:pt idx="7443">
                  <c:v>41410.168749999997</c:v>
                </c:pt>
                <c:pt idx="7444">
                  <c:v>41410.169444444444</c:v>
                </c:pt>
                <c:pt idx="7445">
                  <c:v>41410.170138888891</c:v>
                </c:pt>
                <c:pt idx="7446">
                  <c:v>41410.17083333333</c:v>
                </c:pt>
                <c:pt idx="7447">
                  <c:v>41410.171527777777</c:v>
                </c:pt>
                <c:pt idx="7448">
                  <c:v>41410.172222222223</c:v>
                </c:pt>
                <c:pt idx="7449">
                  <c:v>41410.17291666667</c:v>
                </c:pt>
                <c:pt idx="7450">
                  <c:v>41410.173611111109</c:v>
                </c:pt>
                <c:pt idx="7451">
                  <c:v>41410.174305555556</c:v>
                </c:pt>
                <c:pt idx="7452">
                  <c:v>41410.175000000003</c:v>
                </c:pt>
                <c:pt idx="7453">
                  <c:v>41410.175694444442</c:v>
                </c:pt>
                <c:pt idx="7454">
                  <c:v>41410.176388888889</c:v>
                </c:pt>
                <c:pt idx="7455">
                  <c:v>41410.177083333336</c:v>
                </c:pt>
                <c:pt idx="7456">
                  <c:v>41410.177777777775</c:v>
                </c:pt>
                <c:pt idx="7457">
                  <c:v>41410.178472222222</c:v>
                </c:pt>
                <c:pt idx="7458">
                  <c:v>41410.179166666669</c:v>
                </c:pt>
                <c:pt idx="7459">
                  <c:v>41410.179861111108</c:v>
                </c:pt>
                <c:pt idx="7460">
                  <c:v>41410.180555555555</c:v>
                </c:pt>
                <c:pt idx="7461">
                  <c:v>41410.181250000001</c:v>
                </c:pt>
                <c:pt idx="7462">
                  <c:v>41410.181944444441</c:v>
                </c:pt>
                <c:pt idx="7463">
                  <c:v>41410.182638888888</c:v>
                </c:pt>
                <c:pt idx="7464">
                  <c:v>41410.183333333334</c:v>
                </c:pt>
                <c:pt idx="7465">
                  <c:v>41410.184027777781</c:v>
                </c:pt>
                <c:pt idx="7466">
                  <c:v>41410.18472222222</c:v>
                </c:pt>
                <c:pt idx="7467">
                  <c:v>41410.185416666667</c:v>
                </c:pt>
                <c:pt idx="7468">
                  <c:v>41410.186111111114</c:v>
                </c:pt>
                <c:pt idx="7469">
                  <c:v>41410.186805555553</c:v>
                </c:pt>
                <c:pt idx="7470">
                  <c:v>41410.1875</c:v>
                </c:pt>
                <c:pt idx="7471">
                  <c:v>41410.188194444447</c:v>
                </c:pt>
                <c:pt idx="7472">
                  <c:v>41410.188888888886</c:v>
                </c:pt>
                <c:pt idx="7473">
                  <c:v>41410.189583333333</c:v>
                </c:pt>
                <c:pt idx="7474">
                  <c:v>41410.19027777778</c:v>
                </c:pt>
                <c:pt idx="7475">
                  <c:v>41410.190972222219</c:v>
                </c:pt>
                <c:pt idx="7476">
                  <c:v>41410.191666666666</c:v>
                </c:pt>
                <c:pt idx="7477">
                  <c:v>41410.192361111112</c:v>
                </c:pt>
                <c:pt idx="7478">
                  <c:v>41410.193055555559</c:v>
                </c:pt>
                <c:pt idx="7479">
                  <c:v>41410.193749999999</c:v>
                </c:pt>
                <c:pt idx="7480">
                  <c:v>41410.194444444445</c:v>
                </c:pt>
                <c:pt idx="7481">
                  <c:v>41410.195138888892</c:v>
                </c:pt>
                <c:pt idx="7482">
                  <c:v>41410.195833333331</c:v>
                </c:pt>
                <c:pt idx="7483">
                  <c:v>41410.196527777778</c:v>
                </c:pt>
                <c:pt idx="7484">
                  <c:v>41410.197222222225</c:v>
                </c:pt>
                <c:pt idx="7485">
                  <c:v>41410.197916666664</c:v>
                </c:pt>
                <c:pt idx="7486">
                  <c:v>41410.198611111111</c:v>
                </c:pt>
                <c:pt idx="7487">
                  <c:v>41410.199305555558</c:v>
                </c:pt>
                <c:pt idx="7488">
                  <c:v>41410.199999999997</c:v>
                </c:pt>
                <c:pt idx="7489">
                  <c:v>41410.200694444444</c:v>
                </c:pt>
                <c:pt idx="7490">
                  <c:v>41410.201388888891</c:v>
                </c:pt>
                <c:pt idx="7491">
                  <c:v>41410.20208333333</c:v>
                </c:pt>
                <c:pt idx="7492">
                  <c:v>41410.202777777777</c:v>
                </c:pt>
                <c:pt idx="7493">
                  <c:v>41410.203472222223</c:v>
                </c:pt>
                <c:pt idx="7494">
                  <c:v>41410.20416666667</c:v>
                </c:pt>
                <c:pt idx="7495">
                  <c:v>41410.204861111109</c:v>
                </c:pt>
                <c:pt idx="7496">
                  <c:v>41410.205555555556</c:v>
                </c:pt>
                <c:pt idx="7497">
                  <c:v>41410.206250000003</c:v>
                </c:pt>
                <c:pt idx="7498">
                  <c:v>41410.206944444442</c:v>
                </c:pt>
                <c:pt idx="7499">
                  <c:v>41410.207638888889</c:v>
                </c:pt>
                <c:pt idx="7500">
                  <c:v>41410.208333333336</c:v>
                </c:pt>
                <c:pt idx="7501">
                  <c:v>41410.209027777775</c:v>
                </c:pt>
                <c:pt idx="7502">
                  <c:v>41410.209722222222</c:v>
                </c:pt>
                <c:pt idx="7503">
                  <c:v>41410.210416666669</c:v>
                </c:pt>
                <c:pt idx="7504">
                  <c:v>41410.211111111108</c:v>
                </c:pt>
                <c:pt idx="7505">
                  <c:v>41410.211805555555</c:v>
                </c:pt>
                <c:pt idx="7506">
                  <c:v>41410.212500000001</c:v>
                </c:pt>
                <c:pt idx="7507">
                  <c:v>41410.213194444441</c:v>
                </c:pt>
                <c:pt idx="7508">
                  <c:v>41410.213888888888</c:v>
                </c:pt>
                <c:pt idx="7509">
                  <c:v>41410.214583333334</c:v>
                </c:pt>
                <c:pt idx="7510">
                  <c:v>41410.215277777781</c:v>
                </c:pt>
                <c:pt idx="7511">
                  <c:v>41410.21597222222</c:v>
                </c:pt>
                <c:pt idx="7512">
                  <c:v>41410.216666666667</c:v>
                </c:pt>
                <c:pt idx="7513">
                  <c:v>41410.217361111114</c:v>
                </c:pt>
                <c:pt idx="7514">
                  <c:v>41410.218055555553</c:v>
                </c:pt>
                <c:pt idx="7515">
                  <c:v>41410.21875</c:v>
                </c:pt>
                <c:pt idx="7516">
                  <c:v>41410.219444444447</c:v>
                </c:pt>
                <c:pt idx="7517">
                  <c:v>41410.220138888886</c:v>
                </c:pt>
                <c:pt idx="7518">
                  <c:v>41410.220833333333</c:v>
                </c:pt>
                <c:pt idx="7519">
                  <c:v>41410.22152777778</c:v>
                </c:pt>
                <c:pt idx="7520">
                  <c:v>41410.222222222219</c:v>
                </c:pt>
                <c:pt idx="7521">
                  <c:v>41410.222916666666</c:v>
                </c:pt>
                <c:pt idx="7522">
                  <c:v>41410.223611111112</c:v>
                </c:pt>
                <c:pt idx="7523">
                  <c:v>41410.224305555559</c:v>
                </c:pt>
                <c:pt idx="7524">
                  <c:v>41410.224999999999</c:v>
                </c:pt>
                <c:pt idx="7525">
                  <c:v>41410.225694444445</c:v>
                </c:pt>
                <c:pt idx="7526">
                  <c:v>41410.226388888892</c:v>
                </c:pt>
                <c:pt idx="7527">
                  <c:v>41410.227083333331</c:v>
                </c:pt>
                <c:pt idx="7528">
                  <c:v>41410.227777777778</c:v>
                </c:pt>
                <c:pt idx="7529">
                  <c:v>41410.228472222225</c:v>
                </c:pt>
                <c:pt idx="7530">
                  <c:v>41410.229166666664</c:v>
                </c:pt>
                <c:pt idx="7531">
                  <c:v>41410.229861111111</c:v>
                </c:pt>
                <c:pt idx="7532">
                  <c:v>41410.230555555558</c:v>
                </c:pt>
                <c:pt idx="7533">
                  <c:v>41410.231249999997</c:v>
                </c:pt>
                <c:pt idx="7534">
                  <c:v>41410.231944444444</c:v>
                </c:pt>
                <c:pt idx="7535">
                  <c:v>41410.232638888891</c:v>
                </c:pt>
                <c:pt idx="7536">
                  <c:v>41410.23333333333</c:v>
                </c:pt>
                <c:pt idx="7537">
                  <c:v>41410.234027777777</c:v>
                </c:pt>
                <c:pt idx="7538">
                  <c:v>41410.234722222223</c:v>
                </c:pt>
                <c:pt idx="7539">
                  <c:v>41410.23541666667</c:v>
                </c:pt>
                <c:pt idx="7540">
                  <c:v>41410.236111111109</c:v>
                </c:pt>
                <c:pt idx="7541">
                  <c:v>41410.236805555556</c:v>
                </c:pt>
                <c:pt idx="7542">
                  <c:v>41410.237500000003</c:v>
                </c:pt>
                <c:pt idx="7543">
                  <c:v>41410.238194444442</c:v>
                </c:pt>
                <c:pt idx="7544">
                  <c:v>41410.238888888889</c:v>
                </c:pt>
                <c:pt idx="7545">
                  <c:v>41410.239583333336</c:v>
                </c:pt>
                <c:pt idx="7546">
                  <c:v>41410.240277777775</c:v>
                </c:pt>
                <c:pt idx="7547">
                  <c:v>41410.240972222222</c:v>
                </c:pt>
                <c:pt idx="7548">
                  <c:v>41410.241666666669</c:v>
                </c:pt>
                <c:pt idx="7549">
                  <c:v>41410.242361111108</c:v>
                </c:pt>
                <c:pt idx="7550">
                  <c:v>41410.243055555555</c:v>
                </c:pt>
                <c:pt idx="7551">
                  <c:v>41410.243750000001</c:v>
                </c:pt>
                <c:pt idx="7552">
                  <c:v>41410.244444444441</c:v>
                </c:pt>
                <c:pt idx="7553">
                  <c:v>41410.245138888888</c:v>
                </c:pt>
                <c:pt idx="7554">
                  <c:v>41410.245833333334</c:v>
                </c:pt>
                <c:pt idx="7555">
                  <c:v>41410.246527777781</c:v>
                </c:pt>
                <c:pt idx="7556">
                  <c:v>41410.24722222222</c:v>
                </c:pt>
                <c:pt idx="7557">
                  <c:v>41410.247916666667</c:v>
                </c:pt>
                <c:pt idx="7558">
                  <c:v>41410.248611111114</c:v>
                </c:pt>
                <c:pt idx="7559">
                  <c:v>41410.249305555553</c:v>
                </c:pt>
                <c:pt idx="7560">
                  <c:v>41410.25</c:v>
                </c:pt>
                <c:pt idx="7561">
                  <c:v>41410.250694444447</c:v>
                </c:pt>
                <c:pt idx="7562">
                  <c:v>41410.251388888886</c:v>
                </c:pt>
                <c:pt idx="7563">
                  <c:v>41410.252083333333</c:v>
                </c:pt>
                <c:pt idx="7564">
                  <c:v>41410.25277777778</c:v>
                </c:pt>
                <c:pt idx="7565">
                  <c:v>41410.253472222219</c:v>
                </c:pt>
                <c:pt idx="7566">
                  <c:v>41410.254166666666</c:v>
                </c:pt>
                <c:pt idx="7567">
                  <c:v>41410.254861111112</c:v>
                </c:pt>
                <c:pt idx="7568">
                  <c:v>41410.255555555559</c:v>
                </c:pt>
                <c:pt idx="7569">
                  <c:v>41410.256249999999</c:v>
                </c:pt>
                <c:pt idx="7570">
                  <c:v>41410.256944444445</c:v>
                </c:pt>
                <c:pt idx="7571">
                  <c:v>41410.257638888892</c:v>
                </c:pt>
                <c:pt idx="7572">
                  <c:v>41410.258333333331</c:v>
                </c:pt>
                <c:pt idx="7573">
                  <c:v>41410.259027777778</c:v>
                </c:pt>
                <c:pt idx="7574">
                  <c:v>41410.259722222225</c:v>
                </c:pt>
                <c:pt idx="7575">
                  <c:v>41410.260416666664</c:v>
                </c:pt>
                <c:pt idx="7576">
                  <c:v>41410.261111111111</c:v>
                </c:pt>
                <c:pt idx="7577">
                  <c:v>41410.261805555558</c:v>
                </c:pt>
                <c:pt idx="7578">
                  <c:v>41410.262499999997</c:v>
                </c:pt>
                <c:pt idx="7579">
                  <c:v>41410.263194444444</c:v>
                </c:pt>
                <c:pt idx="7580">
                  <c:v>41410.263888888891</c:v>
                </c:pt>
                <c:pt idx="7581">
                  <c:v>41410.26458333333</c:v>
                </c:pt>
                <c:pt idx="7582">
                  <c:v>41410.265277777777</c:v>
                </c:pt>
                <c:pt idx="7583">
                  <c:v>41410.265972222223</c:v>
                </c:pt>
                <c:pt idx="7584">
                  <c:v>41410.26666666667</c:v>
                </c:pt>
                <c:pt idx="7585">
                  <c:v>41410.267361111109</c:v>
                </c:pt>
                <c:pt idx="7586">
                  <c:v>41410.268055555556</c:v>
                </c:pt>
                <c:pt idx="7587">
                  <c:v>41410.268750000003</c:v>
                </c:pt>
                <c:pt idx="7588">
                  <c:v>41410.269444444442</c:v>
                </c:pt>
                <c:pt idx="7589">
                  <c:v>41410.270138888889</c:v>
                </c:pt>
                <c:pt idx="7590">
                  <c:v>41410.270833333336</c:v>
                </c:pt>
                <c:pt idx="7591">
                  <c:v>41410.271527777775</c:v>
                </c:pt>
                <c:pt idx="7592">
                  <c:v>41410.272222222222</c:v>
                </c:pt>
                <c:pt idx="7593">
                  <c:v>41410.272916666669</c:v>
                </c:pt>
                <c:pt idx="7594">
                  <c:v>41410.273611111108</c:v>
                </c:pt>
                <c:pt idx="7595">
                  <c:v>41410.274305555555</c:v>
                </c:pt>
                <c:pt idx="7596">
                  <c:v>41410.275000000001</c:v>
                </c:pt>
                <c:pt idx="7597">
                  <c:v>41410.275694444441</c:v>
                </c:pt>
                <c:pt idx="7598">
                  <c:v>41410.276388888888</c:v>
                </c:pt>
                <c:pt idx="7599">
                  <c:v>41410.277083333334</c:v>
                </c:pt>
                <c:pt idx="7600">
                  <c:v>41410.277777777781</c:v>
                </c:pt>
                <c:pt idx="7601">
                  <c:v>41410.27847222222</c:v>
                </c:pt>
                <c:pt idx="7602">
                  <c:v>41410.279166666667</c:v>
                </c:pt>
                <c:pt idx="7603">
                  <c:v>41410.279861111114</c:v>
                </c:pt>
                <c:pt idx="7604">
                  <c:v>41410.280555555553</c:v>
                </c:pt>
                <c:pt idx="7605">
                  <c:v>41410.28125</c:v>
                </c:pt>
                <c:pt idx="7606">
                  <c:v>41410.281944444447</c:v>
                </c:pt>
                <c:pt idx="7607">
                  <c:v>41410.282638888886</c:v>
                </c:pt>
                <c:pt idx="7608">
                  <c:v>41410.283333333333</c:v>
                </c:pt>
                <c:pt idx="7609">
                  <c:v>41410.28402777778</c:v>
                </c:pt>
                <c:pt idx="7610">
                  <c:v>41410.284722222219</c:v>
                </c:pt>
                <c:pt idx="7611">
                  <c:v>41410.285416666666</c:v>
                </c:pt>
                <c:pt idx="7612">
                  <c:v>41410.286111111112</c:v>
                </c:pt>
                <c:pt idx="7613">
                  <c:v>41410.286805555559</c:v>
                </c:pt>
                <c:pt idx="7614">
                  <c:v>41410.287499999999</c:v>
                </c:pt>
                <c:pt idx="7615">
                  <c:v>41410.288194444445</c:v>
                </c:pt>
                <c:pt idx="7616">
                  <c:v>41410.288888888892</c:v>
                </c:pt>
                <c:pt idx="7617">
                  <c:v>41410.289583333331</c:v>
                </c:pt>
                <c:pt idx="7618">
                  <c:v>41410.290277777778</c:v>
                </c:pt>
                <c:pt idx="7619">
                  <c:v>41410.290972222225</c:v>
                </c:pt>
                <c:pt idx="7620">
                  <c:v>41410.291666666664</c:v>
                </c:pt>
                <c:pt idx="7621">
                  <c:v>41410.292361111111</c:v>
                </c:pt>
                <c:pt idx="7622">
                  <c:v>41410.293055555558</c:v>
                </c:pt>
                <c:pt idx="7623">
                  <c:v>41410.293749999997</c:v>
                </c:pt>
                <c:pt idx="7624">
                  <c:v>41410.294444444444</c:v>
                </c:pt>
                <c:pt idx="7625">
                  <c:v>41410.295138888891</c:v>
                </c:pt>
                <c:pt idx="7626">
                  <c:v>41410.29583333333</c:v>
                </c:pt>
                <c:pt idx="7627">
                  <c:v>41410.296527777777</c:v>
                </c:pt>
                <c:pt idx="7628">
                  <c:v>41410.297222222223</c:v>
                </c:pt>
                <c:pt idx="7629">
                  <c:v>41410.29791666667</c:v>
                </c:pt>
                <c:pt idx="7630">
                  <c:v>41410.298611111109</c:v>
                </c:pt>
                <c:pt idx="7631">
                  <c:v>41410.299305555556</c:v>
                </c:pt>
                <c:pt idx="7632">
                  <c:v>41410.300000000003</c:v>
                </c:pt>
                <c:pt idx="7633">
                  <c:v>41410.300694444442</c:v>
                </c:pt>
                <c:pt idx="7634">
                  <c:v>41410.301388888889</c:v>
                </c:pt>
                <c:pt idx="7635">
                  <c:v>41410.302083333336</c:v>
                </c:pt>
                <c:pt idx="7636">
                  <c:v>41410.302777777775</c:v>
                </c:pt>
                <c:pt idx="7637">
                  <c:v>41410.303472222222</c:v>
                </c:pt>
                <c:pt idx="7638">
                  <c:v>41410.304166666669</c:v>
                </c:pt>
                <c:pt idx="7639">
                  <c:v>41410.304861111108</c:v>
                </c:pt>
                <c:pt idx="7640">
                  <c:v>41410.305555555555</c:v>
                </c:pt>
                <c:pt idx="7641">
                  <c:v>41410.306250000001</c:v>
                </c:pt>
                <c:pt idx="7642">
                  <c:v>41410.306944444441</c:v>
                </c:pt>
                <c:pt idx="7643">
                  <c:v>41410.307638888888</c:v>
                </c:pt>
                <c:pt idx="7644">
                  <c:v>41410.308333333334</c:v>
                </c:pt>
                <c:pt idx="7645">
                  <c:v>41410.309027777781</c:v>
                </c:pt>
                <c:pt idx="7646">
                  <c:v>41410.30972222222</c:v>
                </c:pt>
                <c:pt idx="7647">
                  <c:v>41410.310416666667</c:v>
                </c:pt>
                <c:pt idx="7648">
                  <c:v>41410.311111111114</c:v>
                </c:pt>
                <c:pt idx="7649">
                  <c:v>41410.311805555553</c:v>
                </c:pt>
                <c:pt idx="7650">
                  <c:v>41410.3125</c:v>
                </c:pt>
                <c:pt idx="7651">
                  <c:v>41410.313194444447</c:v>
                </c:pt>
                <c:pt idx="7652">
                  <c:v>41410.313888888886</c:v>
                </c:pt>
                <c:pt idx="7653">
                  <c:v>41410.314583333333</c:v>
                </c:pt>
                <c:pt idx="7654">
                  <c:v>41410.31527777778</c:v>
                </c:pt>
                <c:pt idx="7655">
                  <c:v>41410.315972222219</c:v>
                </c:pt>
                <c:pt idx="7656">
                  <c:v>41410.316666666666</c:v>
                </c:pt>
                <c:pt idx="7657">
                  <c:v>41410.317361111112</c:v>
                </c:pt>
                <c:pt idx="7658">
                  <c:v>41410.318055555559</c:v>
                </c:pt>
                <c:pt idx="7659">
                  <c:v>41410.318749999999</c:v>
                </c:pt>
                <c:pt idx="7660">
                  <c:v>41410.319444444445</c:v>
                </c:pt>
                <c:pt idx="7661">
                  <c:v>41410.320138888892</c:v>
                </c:pt>
                <c:pt idx="7662">
                  <c:v>41410.320833333331</c:v>
                </c:pt>
                <c:pt idx="7663">
                  <c:v>41410.321527777778</c:v>
                </c:pt>
                <c:pt idx="7664">
                  <c:v>41410.322222222225</c:v>
                </c:pt>
                <c:pt idx="7665">
                  <c:v>41410.322916666664</c:v>
                </c:pt>
                <c:pt idx="7666">
                  <c:v>41410.323611111111</c:v>
                </c:pt>
                <c:pt idx="7667">
                  <c:v>41410.324305555558</c:v>
                </c:pt>
                <c:pt idx="7668">
                  <c:v>41410.324999999997</c:v>
                </c:pt>
                <c:pt idx="7669">
                  <c:v>41410.325694444444</c:v>
                </c:pt>
                <c:pt idx="7670">
                  <c:v>41410.326388888891</c:v>
                </c:pt>
                <c:pt idx="7671">
                  <c:v>41410.32708333333</c:v>
                </c:pt>
                <c:pt idx="7672">
                  <c:v>41410.327777777777</c:v>
                </c:pt>
                <c:pt idx="7673">
                  <c:v>41410.328472222223</c:v>
                </c:pt>
                <c:pt idx="7674">
                  <c:v>41410.32916666667</c:v>
                </c:pt>
                <c:pt idx="7675">
                  <c:v>41410.329861111109</c:v>
                </c:pt>
                <c:pt idx="7676">
                  <c:v>41410.330555555556</c:v>
                </c:pt>
                <c:pt idx="7677">
                  <c:v>41410.331250000003</c:v>
                </c:pt>
                <c:pt idx="7678">
                  <c:v>41410.331944444442</c:v>
                </c:pt>
                <c:pt idx="7679">
                  <c:v>41410.332638888889</c:v>
                </c:pt>
                <c:pt idx="7680">
                  <c:v>41410.333333333336</c:v>
                </c:pt>
                <c:pt idx="7681">
                  <c:v>41410.334027777775</c:v>
                </c:pt>
                <c:pt idx="7682">
                  <c:v>41410.334722222222</c:v>
                </c:pt>
                <c:pt idx="7683">
                  <c:v>41410.335416666669</c:v>
                </c:pt>
                <c:pt idx="7684">
                  <c:v>41410.336111111108</c:v>
                </c:pt>
                <c:pt idx="7685">
                  <c:v>41410.336805555555</c:v>
                </c:pt>
                <c:pt idx="7686">
                  <c:v>41410.337500000001</c:v>
                </c:pt>
                <c:pt idx="7687">
                  <c:v>41410.338194444441</c:v>
                </c:pt>
                <c:pt idx="7688">
                  <c:v>41410.338888888888</c:v>
                </c:pt>
                <c:pt idx="7689">
                  <c:v>41410.339583333334</c:v>
                </c:pt>
                <c:pt idx="7690">
                  <c:v>41410.340277777781</c:v>
                </c:pt>
                <c:pt idx="7691">
                  <c:v>41410.34097222222</c:v>
                </c:pt>
                <c:pt idx="7692">
                  <c:v>41410.341666666667</c:v>
                </c:pt>
                <c:pt idx="7693">
                  <c:v>41410.342361111114</c:v>
                </c:pt>
                <c:pt idx="7694">
                  <c:v>41410.343055555553</c:v>
                </c:pt>
                <c:pt idx="7695">
                  <c:v>41410.34375</c:v>
                </c:pt>
                <c:pt idx="7696">
                  <c:v>41410.344444444447</c:v>
                </c:pt>
                <c:pt idx="7697">
                  <c:v>41410.345138888886</c:v>
                </c:pt>
                <c:pt idx="7698">
                  <c:v>41410.345833333333</c:v>
                </c:pt>
                <c:pt idx="7699">
                  <c:v>41410.34652777778</c:v>
                </c:pt>
                <c:pt idx="7700">
                  <c:v>41410.347222222219</c:v>
                </c:pt>
                <c:pt idx="7701">
                  <c:v>41410.347916666666</c:v>
                </c:pt>
                <c:pt idx="7702">
                  <c:v>41410.348611111112</c:v>
                </c:pt>
                <c:pt idx="7703">
                  <c:v>41410.349305555559</c:v>
                </c:pt>
                <c:pt idx="7704">
                  <c:v>41410.35</c:v>
                </c:pt>
                <c:pt idx="7705">
                  <c:v>41410.350694444445</c:v>
                </c:pt>
                <c:pt idx="7706">
                  <c:v>41410.351388888892</c:v>
                </c:pt>
                <c:pt idx="7707">
                  <c:v>41410.352083333331</c:v>
                </c:pt>
                <c:pt idx="7708">
                  <c:v>41410.352777777778</c:v>
                </c:pt>
                <c:pt idx="7709">
                  <c:v>41410.353472222225</c:v>
                </c:pt>
                <c:pt idx="7710">
                  <c:v>41410.354166666664</c:v>
                </c:pt>
                <c:pt idx="7711">
                  <c:v>41410.354861111111</c:v>
                </c:pt>
                <c:pt idx="7712">
                  <c:v>41410.355555555558</c:v>
                </c:pt>
                <c:pt idx="7713">
                  <c:v>41410.356249999997</c:v>
                </c:pt>
                <c:pt idx="7714">
                  <c:v>41410.356944444444</c:v>
                </c:pt>
                <c:pt idx="7715">
                  <c:v>41410.357638888891</c:v>
                </c:pt>
                <c:pt idx="7716">
                  <c:v>41410.35833333333</c:v>
                </c:pt>
                <c:pt idx="7717">
                  <c:v>41410.359027777777</c:v>
                </c:pt>
                <c:pt idx="7718">
                  <c:v>41410.359722222223</c:v>
                </c:pt>
                <c:pt idx="7719">
                  <c:v>41410.36041666667</c:v>
                </c:pt>
                <c:pt idx="7720">
                  <c:v>41410.361111111109</c:v>
                </c:pt>
                <c:pt idx="7721">
                  <c:v>41410.361805555556</c:v>
                </c:pt>
                <c:pt idx="7722">
                  <c:v>41410.362500000003</c:v>
                </c:pt>
                <c:pt idx="7723">
                  <c:v>41410.363194444442</c:v>
                </c:pt>
                <c:pt idx="7724">
                  <c:v>41410.363888888889</c:v>
                </c:pt>
                <c:pt idx="7725">
                  <c:v>41410.364583333336</c:v>
                </c:pt>
                <c:pt idx="7726">
                  <c:v>41410.365277777775</c:v>
                </c:pt>
                <c:pt idx="7727">
                  <c:v>41410.365972222222</c:v>
                </c:pt>
                <c:pt idx="7728">
                  <c:v>41410.366666666669</c:v>
                </c:pt>
                <c:pt idx="7729">
                  <c:v>41410.367361111108</c:v>
                </c:pt>
                <c:pt idx="7730">
                  <c:v>41410.368055555555</c:v>
                </c:pt>
                <c:pt idx="7731">
                  <c:v>41410.368750000001</c:v>
                </c:pt>
                <c:pt idx="7732">
                  <c:v>41410.369444444441</c:v>
                </c:pt>
                <c:pt idx="7733">
                  <c:v>41410.370138888888</c:v>
                </c:pt>
                <c:pt idx="7734">
                  <c:v>41410.370833333334</c:v>
                </c:pt>
                <c:pt idx="7735">
                  <c:v>41410.371527777781</c:v>
                </c:pt>
                <c:pt idx="7736">
                  <c:v>41410.37222222222</c:v>
                </c:pt>
                <c:pt idx="7737">
                  <c:v>41410.372916666667</c:v>
                </c:pt>
                <c:pt idx="7738">
                  <c:v>41410.373611111114</c:v>
                </c:pt>
                <c:pt idx="7739">
                  <c:v>41410.374305555553</c:v>
                </c:pt>
                <c:pt idx="7740">
                  <c:v>41410.375</c:v>
                </c:pt>
                <c:pt idx="7741">
                  <c:v>41410.375694444447</c:v>
                </c:pt>
                <c:pt idx="7742">
                  <c:v>41410.376388888886</c:v>
                </c:pt>
                <c:pt idx="7743">
                  <c:v>41410.377083333333</c:v>
                </c:pt>
                <c:pt idx="7744">
                  <c:v>41410.37777777778</c:v>
                </c:pt>
                <c:pt idx="7745">
                  <c:v>41410.378472222219</c:v>
                </c:pt>
                <c:pt idx="7746">
                  <c:v>41410.379166666666</c:v>
                </c:pt>
                <c:pt idx="7747">
                  <c:v>41410.379861111112</c:v>
                </c:pt>
                <c:pt idx="7748">
                  <c:v>41410.380555555559</c:v>
                </c:pt>
                <c:pt idx="7749">
                  <c:v>41410.381249999999</c:v>
                </c:pt>
                <c:pt idx="7750">
                  <c:v>41410.381944444445</c:v>
                </c:pt>
                <c:pt idx="7751">
                  <c:v>41410.382638888892</c:v>
                </c:pt>
                <c:pt idx="7752">
                  <c:v>41410.383333333331</c:v>
                </c:pt>
                <c:pt idx="7753">
                  <c:v>41410.384027777778</c:v>
                </c:pt>
                <c:pt idx="7754">
                  <c:v>41410.384722222225</c:v>
                </c:pt>
                <c:pt idx="7755">
                  <c:v>41410.385416666664</c:v>
                </c:pt>
                <c:pt idx="7756">
                  <c:v>41410.386111111111</c:v>
                </c:pt>
                <c:pt idx="7757">
                  <c:v>41410.386805555558</c:v>
                </c:pt>
                <c:pt idx="7758">
                  <c:v>41410.387499999997</c:v>
                </c:pt>
                <c:pt idx="7759">
                  <c:v>41410.388194444444</c:v>
                </c:pt>
                <c:pt idx="7760">
                  <c:v>41410.388888888891</c:v>
                </c:pt>
                <c:pt idx="7761">
                  <c:v>41410.38958333333</c:v>
                </c:pt>
                <c:pt idx="7762">
                  <c:v>41410.390277777777</c:v>
                </c:pt>
                <c:pt idx="7763">
                  <c:v>41410.390972222223</c:v>
                </c:pt>
                <c:pt idx="7764">
                  <c:v>41410.39166666667</c:v>
                </c:pt>
                <c:pt idx="7765">
                  <c:v>41410.392361111109</c:v>
                </c:pt>
                <c:pt idx="7766">
                  <c:v>41410.393055555556</c:v>
                </c:pt>
                <c:pt idx="7767">
                  <c:v>41410.393750000003</c:v>
                </c:pt>
                <c:pt idx="7768">
                  <c:v>41410.394444444442</c:v>
                </c:pt>
                <c:pt idx="7769">
                  <c:v>41410.395138888889</c:v>
                </c:pt>
                <c:pt idx="7770">
                  <c:v>41410.395833333336</c:v>
                </c:pt>
                <c:pt idx="7771">
                  <c:v>41410.396527777775</c:v>
                </c:pt>
                <c:pt idx="7772">
                  <c:v>41410.397222222222</c:v>
                </c:pt>
                <c:pt idx="7773">
                  <c:v>41410.397916666669</c:v>
                </c:pt>
                <c:pt idx="7774">
                  <c:v>41410.398611111108</c:v>
                </c:pt>
                <c:pt idx="7775">
                  <c:v>41410.399305555555</c:v>
                </c:pt>
                <c:pt idx="7776">
                  <c:v>41410.400000000001</c:v>
                </c:pt>
                <c:pt idx="7777">
                  <c:v>41410.400694444441</c:v>
                </c:pt>
                <c:pt idx="7778">
                  <c:v>41410.401388888888</c:v>
                </c:pt>
                <c:pt idx="7779">
                  <c:v>41410.402083333334</c:v>
                </c:pt>
                <c:pt idx="7780">
                  <c:v>41410.402777777781</c:v>
                </c:pt>
                <c:pt idx="7781">
                  <c:v>41410.40347222222</c:v>
                </c:pt>
                <c:pt idx="7782">
                  <c:v>41410.404166666667</c:v>
                </c:pt>
                <c:pt idx="7783">
                  <c:v>41410.404861111114</c:v>
                </c:pt>
                <c:pt idx="7784">
                  <c:v>41410.405555555553</c:v>
                </c:pt>
                <c:pt idx="7785">
                  <c:v>41410.40625</c:v>
                </c:pt>
                <c:pt idx="7786">
                  <c:v>41410.406944444447</c:v>
                </c:pt>
                <c:pt idx="7787">
                  <c:v>41410.407638888886</c:v>
                </c:pt>
                <c:pt idx="7788">
                  <c:v>41410.408333333333</c:v>
                </c:pt>
                <c:pt idx="7789">
                  <c:v>41410.40902777778</c:v>
                </c:pt>
                <c:pt idx="7790">
                  <c:v>41410.409722222219</c:v>
                </c:pt>
                <c:pt idx="7791">
                  <c:v>41410.410416666666</c:v>
                </c:pt>
                <c:pt idx="7792">
                  <c:v>41410.411111111112</c:v>
                </c:pt>
                <c:pt idx="7793">
                  <c:v>41410.411805555559</c:v>
                </c:pt>
                <c:pt idx="7794">
                  <c:v>41410.412499999999</c:v>
                </c:pt>
                <c:pt idx="7795">
                  <c:v>41410.413194444445</c:v>
                </c:pt>
                <c:pt idx="7796">
                  <c:v>41410.413888888892</c:v>
                </c:pt>
                <c:pt idx="7797">
                  <c:v>41410.414583333331</c:v>
                </c:pt>
                <c:pt idx="7798">
                  <c:v>41410.415277777778</c:v>
                </c:pt>
                <c:pt idx="7799">
                  <c:v>41410.415972222225</c:v>
                </c:pt>
                <c:pt idx="7800">
                  <c:v>41410.416666666664</c:v>
                </c:pt>
                <c:pt idx="7801">
                  <c:v>41410.417361111111</c:v>
                </c:pt>
                <c:pt idx="7802">
                  <c:v>41410.418055555558</c:v>
                </c:pt>
                <c:pt idx="7803">
                  <c:v>41410.418749999997</c:v>
                </c:pt>
                <c:pt idx="7804">
                  <c:v>41410.419444444444</c:v>
                </c:pt>
                <c:pt idx="7805">
                  <c:v>41410.420138888891</c:v>
                </c:pt>
                <c:pt idx="7806">
                  <c:v>41410.42083333333</c:v>
                </c:pt>
                <c:pt idx="7807">
                  <c:v>41410.421527777777</c:v>
                </c:pt>
                <c:pt idx="7808">
                  <c:v>41410.422222222223</c:v>
                </c:pt>
                <c:pt idx="7809">
                  <c:v>41410.42291666667</c:v>
                </c:pt>
                <c:pt idx="7810">
                  <c:v>41410.423611111109</c:v>
                </c:pt>
                <c:pt idx="7811">
                  <c:v>41410.424305555556</c:v>
                </c:pt>
                <c:pt idx="7812">
                  <c:v>41410.425000000003</c:v>
                </c:pt>
                <c:pt idx="7813">
                  <c:v>41410.425694444442</c:v>
                </c:pt>
                <c:pt idx="7814">
                  <c:v>41410.426388888889</c:v>
                </c:pt>
                <c:pt idx="7815">
                  <c:v>41410.427083333336</c:v>
                </c:pt>
                <c:pt idx="7816">
                  <c:v>41410.427777777775</c:v>
                </c:pt>
                <c:pt idx="7817">
                  <c:v>41410.428472222222</c:v>
                </c:pt>
                <c:pt idx="7818">
                  <c:v>41410.429166666669</c:v>
                </c:pt>
                <c:pt idx="7819">
                  <c:v>41410.429861111108</c:v>
                </c:pt>
                <c:pt idx="7820">
                  <c:v>41410.430555555555</c:v>
                </c:pt>
                <c:pt idx="7821">
                  <c:v>41410.431250000001</c:v>
                </c:pt>
                <c:pt idx="7822">
                  <c:v>41410.431944444441</c:v>
                </c:pt>
                <c:pt idx="7823">
                  <c:v>41410.432638888888</c:v>
                </c:pt>
                <c:pt idx="7824">
                  <c:v>41410.433333333334</c:v>
                </c:pt>
                <c:pt idx="7825">
                  <c:v>41410.434027777781</c:v>
                </c:pt>
                <c:pt idx="7826">
                  <c:v>41410.43472222222</c:v>
                </c:pt>
                <c:pt idx="7827">
                  <c:v>41410.435416666667</c:v>
                </c:pt>
                <c:pt idx="7828">
                  <c:v>41410.436111111114</c:v>
                </c:pt>
                <c:pt idx="7829">
                  <c:v>41410.436805555553</c:v>
                </c:pt>
                <c:pt idx="7830">
                  <c:v>41410.4375</c:v>
                </c:pt>
                <c:pt idx="7831">
                  <c:v>41410.438194444447</c:v>
                </c:pt>
                <c:pt idx="7832">
                  <c:v>41410.438888888886</c:v>
                </c:pt>
                <c:pt idx="7833">
                  <c:v>41410.439583333333</c:v>
                </c:pt>
                <c:pt idx="7834">
                  <c:v>41410.44027777778</c:v>
                </c:pt>
                <c:pt idx="7835">
                  <c:v>41410.440972222219</c:v>
                </c:pt>
                <c:pt idx="7836">
                  <c:v>41410.441666666666</c:v>
                </c:pt>
                <c:pt idx="7837">
                  <c:v>41410.442361111112</c:v>
                </c:pt>
                <c:pt idx="7838">
                  <c:v>41410.443055555559</c:v>
                </c:pt>
                <c:pt idx="7839">
                  <c:v>41410.443749999999</c:v>
                </c:pt>
                <c:pt idx="7840">
                  <c:v>41410.444444444445</c:v>
                </c:pt>
                <c:pt idx="7841">
                  <c:v>41410.445138888892</c:v>
                </c:pt>
                <c:pt idx="7842">
                  <c:v>41410.445833333331</c:v>
                </c:pt>
                <c:pt idx="7843">
                  <c:v>41410.446527777778</c:v>
                </c:pt>
                <c:pt idx="7844">
                  <c:v>41410.447222222225</c:v>
                </c:pt>
                <c:pt idx="7845">
                  <c:v>41410.447916666664</c:v>
                </c:pt>
                <c:pt idx="7846">
                  <c:v>41410.448611111111</c:v>
                </c:pt>
                <c:pt idx="7847">
                  <c:v>41410.449305555558</c:v>
                </c:pt>
                <c:pt idx="7848">
                  <c:v>41410.449999999997</c:v>
                </c:pt>
                <c:pt idx="7849">
                  <c:v>41410.450694444444</c:v>
                </c:pt>
                <c:pt idx="7850">
                  <c:v>41410.451388888891</c:v>
                </c:pt>
                <c:pt idx="7851">
                  <c:v>41410.45208333333</c:v>
                </c:pt>
                <c:pt idx="7852">
                  <c:v>41410.452777777777</c:v>
                </c:pt>
                <c:pt idx="7853">
                  <c:v>41410.453472222223</c:v>
                </c:pt>
                <c:pt idx="7854">
                  <c:v>41410.45416666667</c:v>
                </c:pt>
                <c:pt idx="7855">
                  <c:v>41410.454861111109</c:v>
                </c:pt>
                <c:pt idx="7856">
                  <c:v>41410.455555555556</c:v>
                </c:pt>
                <c:pt idx="7857">
                  <c:v>41410.456250000003</c:v>
                </c:pt>
                <c:pt idx="7858">
                  <c:v>41410.456944444442</c:v>
                </c:pt>
                <c:pt idx="7859">
                  <c:v>41410.457638888889</c:v>
                </c:pt>
                <c:pt idx="7860">
                  <c:v>41410.458333333336</c:v>
                </c:pt>
                <c:pt idx="7861">
                  <c:v>41410.459027777775</c:v>
                </c:pt>
                <c:pt idx="7862">
                  <c:v>41410.459722222222</c:v>
                </c:pt>
                <c:pt idx="7863">
                  <c:v>41410.460416666669</c:v>
                </c:pt>
                <c:pt idx="7864">
                  <c:v>41410.461111111108</c:v>
                </c:pt>
                <c:pt idx="7865">
                  <c:v>41410.461805555555</c:v>
                </c:pt>
                <c:pt idx="7866">
                  <c:v>41410.462500000001</c:v>
                </c:pt>
                <c:pt idx="7867">
                  <c:v>41410.463194444441</c:v>
                </c:pt>
                <c:pt idx="7868">
                  <c:v>41410.463888888888</c:v>
                </c:pt>
                <c:pt idx="7869">
                  <c:v>41410.464583333334</c:v>
                </c:pt>
                <c:pt idx="7870">
                  <c:v>41410.465277777781</c:v>
                </c:pt>
                <c:pt idx="7871">
                  <c:v>41410.46597222222</c:v>
                </c:pt>
                <c:pt idx="7872">
                  <c:v>41410.466666666667</c:v>
                </c:pt>
                <c:pt idx="7873">
                  <c:v>41410.467361111114</c:v>
                </c:pt>
                <c:pt idx="7874">
                  <c:v>41410.468055555553</c:v>
                </c:pt>
                <c:pt idx="7875">
                  <c:v>41410.46875</c:v>
                </c:pt>
                <c:pt idx="7876">
                  <c:v>41410.469444444447</c:v>
                </c:pt>
                <c:pt idx="7877">
                  <c:v>41410.470138888886</c:v>
                </c:pt>
                <c:pt idx="7878">
                  <c:v>41410.470833333333</c:v>
                </c:pt>
                <c:pt idx="7879">
                  <c:v>41410.47152777778</c:v>
                </c:pt>
                <c:pt idx="7880">
                  <c:v>41410.472222222219</c:v>
                </c:pt>
                <c:pt idx="7881">
                  <c:v>41410.472916666666</c:v>
                </c:pt>
                <c:pt idx="7882">
                  <c:v>41410.473611111112</c:v>
                </c:pt>
                <c:pt idx="7883">
                  <c:v>41410.474305555559</c:v>
                </c:pt>
                <c:pt idx="7884">
                  <c:v>41410.474999999999</c:v>
                </c:pt>
                <c:pt idx="7885">
                  <c:v>41410.475694444445</c:v>
                </c:pt>
                <c:pt idx="7886">
                  <c:v>41410.476388888892</c:v>
                </c:pt>
                <c:pt idx="7887">
                  <c:v>41410.477083333331</c:v>
                </c:pt>
                <c:pt idx="7888">
                  <c:v>41410.477777777778</c:v>
                </c:pt>
                <c:pt idx="7889">
                  <c:v>41410.478472222225</c:v>
                </c:pt>
                <c:pt idx="7890">
                  <c:v>41410.479166666664</c:v>
                </c:pt>
                <c:pt idx="7891">
                  <c:v>41410.479861111111</c:v>
                </c:pt>
                <c:pt idx="7892">
                  <c:v>41410.480555555558</c:v>
                </c:pt>
                <c:pt idx="7893">
                  <c:v>41410.481249999997</c:v>
                </c:pt>
                <c:pt idx="7894">
                  <c:v>41410.481944444444</c:v>
                </c:pt>
                <c:pt idx="7895">
                  <c:v>41410.482638888891</c:v>
                </c:pt>
                <c:pt idx="7896">
                  <c:v>41410.48333333333</c:v>
                </c:pt>
                <c:pt idx="7897">
                  <c:v>41410.484027777777</c:v>
                </c:pt>
                <c:pt idx="7898">
                  <c:v>41410.484722222223</c:v>
                </c:pt>
                <c:pt idx="7899">
                  <c:v>41410.48541666667</c:v>
                </c:pt>
                <c:pt idx="7900">
                  <c:v>41410.486111111109</c:v>
                </c:pt>
                <c:pt idx="7901">
                  <c:v>41410.486805555556</c:v>
                </c:pt>
                <c:pt idx="7902">
                  <c:v>41410.487500000003</c:v>
                </c:pt>
                <c:pt idx="7903">
                  <c:v>41410.488194444442</c:v>
                </c:pt>
                <c:pt idx="7904">
                  <c:v>41410.488888888889</c:v>
                </c:pt>
                <c:pt idx="7905">
                  <c:v>41410.489583333336</c:v>
                </c:pt>
                <c:pt idx="7906">
                  <c:v>41410.490277777775</c:v>
                </c:pt>
                <c:pt idx="7907">
                  <c:v>41410.490972222222</c:v>
                </c:pt>
                <c:pt idx="7908">
                  <c:v>41410.491666666669</c:v>
                </c:pt>
                <c:pt idx="7909">
                  <c:v>41410.492361111108</c:v>
                </c:pt>
                <c:pt idx="7910">
                  <c:v>41410.493055555555</c:v>
                </c:pt>
                <c:pt idx="7911">
                  <c:v>41410.493750000001</c:v>
                </c:pt>
                <c:pt idx="7912">
                  <c:v>41410.494444444441</c:v>
                </c:pt>
                <c:pt idx="7913">
                  <c:v>41410.495138888888</c:v>
                </c:pt>
                <c:pt idx="7914">
                  <c:v>41410.495833333334</c:v>
                </c:pt>
                <c:pt idx="7915">
                  <c:v>41410.496527777781</c:v>
                </c:pt>
                <c:pt idx="7916">
                  <c:v>41410.49722222222</c:v>
                </c:pt>
                <c:pt idx="7917">
                  <c:v>41410.497916666667</c:v>
                </c:pt>
                <c:pt idx="7918">
                  <c:v>41410.498611111114</c:v>
                </c:pt>
                <c:pt idx="7919">
                  <c:v>41410.499305555553</c:v>
                </c:pt>
                <c:pt idx="7920">
                  <c:v>41410.5</c:v>
                </c:pt>
                <c:pt idx="7921">
                  <c:v>41410.500694444447</c:v>
                </c:pt>
                <c:pt idx="7922">
                  <c:v>41410.501388888886</c:v>
                </c:pt>
                <c:pt idx="7923">
                  <c:v>41410.502083333333</c:v>
                </c:pt>
                <c:pt idx="7924">
                  <c:v>41410.50277777778</c:v>
                </c:pt>
                <c:pt idx="7925">
                  <c:v>41410.503472222219</c:v>
                </c:pt>
                <c:pt idx="7926">
                  <c:v>41410.504166666666</c:v>
                </c:pt>
                <c:pt idx="7927">
                  <c:v>41410.504861111112</c:v>
                </c:pt>
                <c:pt idx="7928">
                  <c:v>41410.505555555559</c:v>
                </c:pt>
                <c:pt idx="7929">
                  <c:v>41410.506249999999</c:v>
                </c:pt>
                <c:pt idx="7930">
                  <c:v>41410.506944444445</c:v>
                </c:pt>
                <c:pt idx="7931">
                  <c:v>41410.507638888892</c:v>
                </c:pt>
                <c:pt idx="7932">
                  <c:v>41410.508333333331</c:v>
                </c:pt>
                <c:pt idx="7933">
                  <c:v>41410.509027777778</c:v>
                </c:pt>
                <c:pt idx="7934">
                  <c:v>41410.509722222225</c:v>
                </c:pt>
                <c:pt idx="7935">
                  <c:v>41410.510416666664</c:v>
                </c:pt>
                <c:pt idx="7936">
                  <c:v>41410.511111111111</c:v>
                </c:pt>
                <c:pt idx="7937">
                  <c:v>41410.511805555558</c:v>
                </c:pt>
                <c:pt idx="7938">
                  <c:v>41410.512499999997</c:v>
                </c:pt>
                <c:pt idx="7939">
                  <c:v>41410.513194444444</c:v>
                </c:pt>
                <c:pt idx="7940">
                  <c:v>41410.513888888891</c:v>
                </c:pt>
                <c:pt idx="7941">
                  <c:v>41410.51458333333</c:v>
                </c:pt>
                <c:pt idx="7942">
                  <c:v>41410.515277777777</c:v>
                </c:pt>
                <c:pt idx="7943">
                  <c:v>41410.515972222223</c:v>
                </c:pt>
                <c:pt idx="7944">
                  <c:v>41410.51666666667</c:v>
                </c:pt>
                <c:pt idx="7945">
                  <c:v>41410.517361111109</c:v>
                </c:pt>
                <c:pt idx="7946">
                  <c:v>41410.518055555556</c:v>
                </c:pt>
                <c:pt idx="7947">
                  <c:v>41410.518750000003</c:v>
                </c:pt>
                <c:pt idx="7948">
                  <c:v>41410.519444444442</c:v>
                </c:pt>
                <c:pt idx="7949">
                  <c:v>41410.520138888889</c:v>
                </c:pt>
                <c:pt idx="7950">
                  <c:v>41410.520833333336</c:v>
                </c:pt>
                <c:pt idx="7951">
                  <c:v>41410.521527777775</c:v>
                </c:pt>
                <c:pt idx="7952">
                  <c:v>41410.522222222222</c:v>
                </c:pt>
                <c:pt idx="7953">
                  <c:v>41410.522916666669</c:v>
                </c:pt>
                <c:pt idx="7954">
                  <c:v>41410.523611111108</c:v>
                </c:pt>
                <c:pt idx="7955">
                  <c:v>41410.524305555555</c:v>
                </c:pt>
                <c:pt idx="7956">
                  <c:v>41410.525000000001</c:v>
                </c:pt>
                <c:pt idx="7957">
                  <c:v>41410.525694444441</c:v>
                </c:pt>
                <c:pt idx="7958">
                  <c:v>41410.526388888888</c:v>
                </c:pt>
                <c:pt idx="7959">
                  <c:v>41410.527083333334</c:v>
                </c:pt>
                <c:pt idx="7960">
                  <c:v>41410.527777777781</c:v>
                </c:pt>
                <c:pt idx="7961">
                  <c:v>41410.52847222222</c:v>
                </c:pt>
                <c:pt idx="7962">
                  <c:v>41410.529166666667</c:v>
                </c:pt>
                <c:pt idx="7963">
                  <c:v>41410.529861111114</c:v>
                </c:pt>
                <c:pt idx="7964">
                  <c:v>41410.530555555553</c:v>
                </c:pt>
                <c:pt idx="7965">
                  <c:v>41410.53125</c:v>
                </c:pt>
                <c:pt idx="7966">
                  <c:v>41410.531944444447</c:v>
                </c:pt>
                <c:pt idx="7967">
                  <c:v>41410.532638888886</c:v>
                </c:pt>
                <c:pt idx="7968">
                  <c:v>41410.533333333333</c:v>
                </c:pt>
                <c:pt idx="7969">
                  <c:v>41410.53402777778</c:v>
                </c:pt>
                <c:pt idx="7970">
                  <c:v>41410.534722222219</c:v>
                </c:pt>
                <c:pt idx="7971">
                  <c:v>41410.535416666666</c:v>
                </c:pt>
                <c:pt idx="7972">
                  <c:v>41410.536111111112</c:v>
                </c:pt>
                <c:pt idx="7973">
                  <c:v>41410.536805555559</c:v>
                </c:pt>
                <c:pt idx="7974">
                  <c:v>41410.537499999999</c:v>
                </c:pt>
                <c:pt idx="7975">
                  <c:v>41410.538194444445</c:v>
                </c:pt>
                <c:pt idx="7976">
                  <c:v>41410.538888888892</c:v>
                </c:pt>
                <c:pt idx="7977">
                  <c:v>41410.539583333331</c:v>
                </c:pt>
                <c:pt idx="7978">
                  <c:v>41410.540277777778</c:v>
                </c:pt>
                <c:pt idx="7979">
                  <c:v>41410.540972222225</c:v>
                </c:pt>
                <c:pt idx="7980">
                  <c:v>41410.541666666664</c:v>
                </c:pt>
                <c:pt idx="7981">
                  <c:v>41410.542361111111</c:v>
                </c:pt>
                <c:pt idx="7982">
                  <c:v>41410.543055555558</c:v>
                </c:pt>
                <c:pt idx="7983">
                  <c:v>41410.543749999997</c:v>
                </c:pt>
                <c:pt idx="7984">
                  <c:v>41410.544444444444</c:v>
                </c:pt>
                <c:pt idx="7985">
                  <c:v>41410.545138888891</c:v>
                </c:pt>
                <c:pt idx="7986">
                  <c:v>41410.54583333333</c:v>
                </c:pt>
                <c:pt idx="7987">
                  <c:v>41410.546527777777</c:v>
                </c:pt>
                <c:pt idx="7988">
                  <c:v>41410.547222222223</c:v>
                </c:pt>
                <c:pt idx="7989">
                  <c:v>41410.54791666667</c:v>
                </c:pt>
                <c:pt idx="7990">
                  <c:v>41410.548611111109</c:v>
                </c:pt>
                <c:pt idx="7991">
                  <c:v>41410.549305555556</c:v>
                </c:pt>
                <c:pt idx="7992">
                  <c:v>41410.550000000003</c:v>
                </c:pt>
                <c:pt idx="7993">
                  <c:v>41410.550694444442</c:v>
                </c:pt>
                <c:pt idx="7994">
                  <c:v>41410.551388888889</c:v>
                </c:pt>
                <c:pt idx="7995">
                  <c:v>41410.552083333336</c:v>
                </c:pt>
                <c:pt idx="7996">
                  <c:v>41410.552777777775</c:v>
                </c:pt>
                <c:pt idx="7997">
                  <c:v>41410.553472222222</c:v>
                </c:pt>
                <c:pt idx="7998">
                  <c:v>41410.554166666669</c:v>
                </c:pt>
                <c:pt idx="7999">
                  <c:v>41410.554861111108</c:v>
                </c:pt>
                <c:pt idx="8000">
                  <c:v>41410.555555555555</c:v>
                </c:pt>
                <c:pt idx="8001">
                  <c:v>41410.556250000001</c:v>
                </c:pt>
                <c:pt idx="8002">
                  <c:v>41410.556944444441</c:v>
                </c:pt>
                <c:pt idx="8003">
                  <c:v>41410.557638888888</c:v>
                </c:pt>
                <c:pt idx="8004">
                  <c:v>41410.558333333334</c:v>
                </c:pt>
                <c:pt idx="8005">
                  <c:v>41410.559027777781</c:v>
                </c:pt>
                <c:pt idx="8006">
                  <c:v>41410.55972222222</c:v>
                </c:pt>
                <c:pt idx="8007">
                  <c:v>41410.560416666667</c:v>
                </c:pt>
                <c:pt idx="8008">
                  <c:v>41410.561111111114</c:v>
                </c:pt>
                <c:pt idx="8009">
                  <c:v>41410.561805555553</c:v>
                </c:pt>
                <c:pt idx="8010">
                  <c:v>41410.5625</c:v>
                </c:pt>
                <c:pt idx="8011">
                  <c:v>41410.563194444447</c:v>
                </c:pt>
                <c:pt idx="8012">
                  <c:v>41410.563888888886</c:v>
                </c:pt>
                <c:pt idx="8013">
                  <c:v>41410.564583333333</c:v>
                </c:pt>
                <c:pt idx="8014">
                  <c:v>41410.56527777778</c:v>
                </c:pt>
                <c:pt idx="8015">
                  <c:v>41410.565972222219</c:v>
                </c:pt>
                <c:pt idx="8016">
                  <c:v>41410.566666666666</c:v>
                </c:pt>
                <c:pt idx="8017">
                  <c:v>41410.567361111112</c:v>
                </c:pt>
                <c:pt idx="8018">
                  <c:v>41410.568055555559</c:v>
                </c:pt>
                <c:pt idx="8019">
                  <c:v>41410.568749999999</c:v>
                </c:pt>
                <c:pt idx="8020">
                  <c:v>41410.569444444445</c:v>
                </c:pt>
                <c:pt idx="8021">
                  <c:v>41410.570138888892</c:v>
                </c:pt>
                <c:pt idx="8022">
                  <c:v>41410.570833333331</c:v>
                </c:pt>
                <c:pt idx="8023">
                  <c:v>41410.571527777778</c:v>
                </c:pt>
                <c:pt idx="8024">
                  <c:v>41410.572222222225</c:v>
                </c:pt>
                <c:pt idx="8025">
                  <c:v>41410.572916666664</c:v>
                </c:pt>
                <c:pt idx="8026">
                  <c:v>41410.573611111111</c:v>
                </c:pt>
                <c:pt idx="8027">
                  <c:v>41410.574305555558</c:v>
                </c:pt>
                <c:pt idx="8028">
                  <c:v>41410.574999999997</c:v>
                </c:pt>
                <c:pt idx="8029">
                  <c:v>41410.575694444444</c:v>
                </c:pt>
                <c:pt idx="8030">
                  <c:v>41410.576388888891</c:v>
                </c:pt>
                <c:pt idx="8031">
                  <c:v>41410.57708333333</c:v>
                </c:pt>
                <c:pt idx="8032">
                  <c:v>41410.577777777777</c:v>
                </c:pt>
                <c:pt idx="8033">
                  <c:v>41410.578472222223</c:v>
                </c:pt>
                <c:pt idx="8034">
                  <c:v>41410.57916666667</c:v>
                </c:pt>
                <c:pt idx="8035">
                  <c:v>41410.579861111109</c:v>
                </c:pt>
                <c:pt idx="8036">
                  <c:v>41410.580555555556</c:v>
                </c:pt>
                <c:pt idx="8037">
                  <c:v>41410.581250000003</c:v>
                </c:pt>
                <c:pt idx="8038">
                  <c:v>41410.581944444442</c:v>
                </c:pt>
                <c:pt idx="8039">
                  <c:v>41410.582638888889</c:v>
                </c:pt>
                <c:pt idx="8040">
                  <c:v>41410.583333333336</c:v>
                </c:pt>
                <c:pt idx="8041">
                  <c:v>41410.584027777775</c:v>
                </c:pt>
                <c:pt idx="8042">
                  <c:v>41410.584722222222</c:v>
                </c:pt>
                <c:pt idx="8043">
                  <c:v>41410.585416666669</c:v>
                </c:pt>
                <c:pt idx="8044">
                  <c:v>41410.586111111108</c:v>
                </c:pt>
                <c:pt idx="8045">
                  <c:v>41410.586805555555</c:v>
                </c:pt>
                <c:pt idx="8046">
                  <c:v>41410.587500000001</c:v>
                </c:pt>
                <c:pt idx="8047">
                  <c:v>41410.588194444441</c:v>
                </c:pt>
                <c:pt idx="8048">
                  <c:v>41410.588888888888</c:v>
                </c:pt>
                <c:pt idx="8049">
                  <c:v>41410.589583333334</c:v>
                </c:pt>
                <c:pt idx="8050">
                  <c:v>41410.590277777781</c:v>
                </c:pt>
                <c:pt idx="8051">
                  <c:v>41410.59097222222</c:v>
                </c:pt>
                <c:pt idx="8052">
                  <c:v>41410.591666666667</c:v>
                </c:pt>
                <c:pt idx="8053">
                  <c:v>41410.592361111114</c:v>
                </c:pt>
                <c:pt idx="8054">
                  <c:v>41410.593055555553</c:v>
                </c:pt>
                <c:pt idx="8055">
                  <c:v>41410.59375</c:v>
                </c:pt>
                <c:pt idx="8056">
                  <c:v>41410.594444444447</c:v>
                </c:pt>
                <c:pt idx="8057">
                  <c:v>41410.595138888886</c:v>
                </c:pt>
                <c:pt idx="8058">
                  <c:v>41410.595833333333</c:v>
                </c:pt>
                <c:pt idx="8059">
                  <c:v>41410.59652777778</c:v>
                </c:pt>
                <c:pt idx="8060">
                  <c:v>41410.597222222219</c:v>
                </c:pt>
                <c:pt idx="8061">
                  <c:v>41410.597916666666</c:v>
                </c:pt>
                <c:pt idx="8062">
                  <c:v>41410.598611111112</c:v>
                </c:pt>
                <c:pt idx="8063">
                  <c:v>41410.599305555559</c:v>
                </c:pt>
                <c:pt idx="8064">
                  <c:v>41410.6</c:v>
                </c:pt>
                <c:pt idx="8065">
                  <c:v>41410.600694444445</c:v>
                </c:pt>
                <c:pt idx="8066">
                  <c:v>41410.601388888892</c:v>
                </c:pt>
                <c:pt idx="8067">
                  <c:v>41410.602083333331</c:v>
                </c:pt>
                <c:pt idx="8068">
                  <c:v>41410.602777777778</c:v>
                </c:pt>
                <c:pt idx="8069">
                  <c:v>41410.603472222225</c:v>
                </c:pt>
                <c:pt idx="8070">
                  <c:v>41410.604166666664</c:v>
                </c:pt>
                <c:pt idx="8071">
                  <c:v>41410.604861111111</c:v>
                </c:pt>
                <c:pt idx="8072">
                  <c:v>41410.605555555558</c:v>
                </c:pt>
                <c:pt idx="8073">
                  <c:v>41410.606249999997</c:v>
                </c:pt>
                <c:pt idx="8074">
                  <c:v>41410.606944444444</c:v>
                </c:pt>
                <c:pt idx="8075">
                  <c:v>41410.607638888891</c:v>
                </c:pt>
                <c:pt idx="8076">
                  <c:v>41410.60833333333</c:v>
                </c:pt>
                <c:pt idx="8077">
                  <c:v>41410.609027777777</c:v>
                </c:pt>
                <c:pt idx="8078">
                  <c:v>41410.609722222223</c:v>
                </c:pt>
                <c:pt idx="8079">
                  <c:v>41410.61041666667</c:v>
                </c:pt>
                <c:pt idx="8080">
                  <c:v>41410.611111111109</c:v>
                </c:pt>
                <c:pt idx="8081">
                  <c:v>41410.611805555556</c:v>
                </c:pt>
                <c:pt idx="8082">
                  <c:v>41410.612500000003</c:v>
                </c:pt>
                <c:pt idx="8083">
                  <c:v>41410.613194444442</c:v>
                </c:pt>
                <c:pt idx="8084">
                  <c:v>41410.613888888889</c:v>
                </c:pt>
                <c:pt idx="8085">
                  <c:v>41410.614583333336</c:v>
                </c:pt>
                <c:pt idx="8086">
                  <c:v>41410.615277777775</c:v>
                </c:pt>
                <c:pt idx="8087">
                  <c:v>41410.615972222222</c:v>
                </c:pt>
                <c:pt idx="8088">
                  <c:v>41410.616666666669</c:v>
                </c:pt>
                <c:pt idx="8089">
                  <c:v>41410.617361111108</c:v>
                </c:pt>
                <c:pt idx="8090">
                  <c:v>41410.618055555555</c:v>
                </c:pt>
                <c:pt idx="8091">
                  <c:v>41410.618750000001</c:v>
                </c:pt>
                <c:pt idx="8092">
                  <c:v>41410.619444444441</c:v>
                </c:pt>
                <c:pt idx="8093">
                  <c:v>41410.620138888888</c:v>
                </c:pt>
                <c:pt idx="8094">
                  <c:v>41410.620833333334</c:v>
                </c:pt>
                <c:pt idx="8095">
                  <c:v>41410.621527777781</c:v>
                </c:pt>
                <c:pt idx="8096">
                  <c:v>41410.62222222222</c:v>
                </c:pt>
                <c:pt idx="8097">
                  <c:v>41410.622916666667</c:v>
                </c:pt>
                <c:pt idx="8098">
                  <c:v>41410.623611111114</c:v>
                </c:pt>
                <c:pt idx="8099">
                  <c:v>41410.624305555553</c:v>
                </c:pt>
                <c:pt idx="8100">
                  <c:v>41410.625</c:v>
                </c:pt>
                <c:pt idx="8101">
                  <c:v>41410.625694444447</c:v>
                </c:pt>
                <c:pt idx="8102">
                  <c:v>41410.626388888886</c:v>
                </c:pt>
                <c:pt idx="8103">
                  <c:v>41410.627083333333</c:v>
                </c:pt>
                <c:pt idx="8104">
                  <c:v>41410.62777777778</c:v>
                </c:pt>
                <c:pt idx="8105">
                  <c:v>41410.628472222219</c:v>
                </c:pt>
                <c:pt idx="8106">
                  <c:v>41410.629166666666</c:v>
                </c:pt>
                <c:pt idx="8107">
                  <c:v>41410.629861111112</c:v>
                </c:pt>
                <c:pt idx="8108">
                  <c:v>41410.630555555559</c:v>
                </c:pt>
                <c:pt idx="8109">
                  <c:v>41410.631249999999</c:v>
                </c:pt>
                <c:pt idx="8110">
                  <c:v>41410.631944444445</c:v>
                </c:pt>
                <c:pt idx="8111">
                  <c:v>41410.632638888892</c:v>
                </c:pt>
                <c:pt idx="8112">
                  <c:v>41410.633333333331</c:v>
                </c:pt>
                <c:pt idx="8113">
                  <c:v>41410.634027777778</c:v>
                </c:pt>
                <c:pt idx="8114">
                  <c:v>41410.634722222225</c:v>
                </c:pt>
                <c:pt idx="8115">
                  <c:v>41410.635416666664</c:v>
                </c:pt>
                <c:pt idx="8116">
                  <c:v>41410.636111111111</c:v>
                </c:pt>
                <c:pt idx="8117">
                  <c:v>41410.636805555558</c:v>
                </c:pt>
                <c:pt idx="8118">
                  <c:v>41410.637499999997</c:v>
                </c:pt>
                <c:pt idx="8119">
                  <c:v>41410.638194444444</c:v>
                </c:pt>
                <c:pt idx="8120">
                  <c:v>41410.638888888891</c:v>
                </c:pt>
                <c:pt idx="8121">
                  <c:v>41410.63958333333</c:v>
                </c:pt>
                <c:pt idx="8122">
                  <c:v>41410.640277777777</c:v>
                </c:pt>
                <c:pt idx="8123">
                  <c:v>41410.640972222223</c:v>
                </c:pt>
                <c:pt idx="8124">
                  <c:v>41410.64166666667</c:v>
                </c:pt>
                <c:pt idx="8125">
                  <c:v>41410.642361111109</c:v>
                </c:pt>
                <c:pt idx="8126">
                  <c:v>41410.643055555556</c:v>
                </c:pt>
                <c:pt idx="8127">
                  <c:v>41410.643750000003</c:v>
                </c:pt>
                <c:pt idx="8128">
                  <c:v>41410.644444444442</c:v>
                </c:pt>
                <c:pt idx="8129">
                  <c:v>41410.645138888889</c:v>
                </c:pt>
                <c:pt idx="8130">
                  <c:v>41410.645833333336</c:v>
                </c:pt>
                <c:pt idx="8131">
                  <c:v>41410.646527777775</c:v>
                </c:pt>
                <c:pt idx="8132">
                  <c:v>41410.647222222222</c:v>
                </c:pt>
                <c:pt idx="8133">
                  <c:v>41410.647916666669</c:v>
                </c:pt>
                <c:pt idx="8134">
                  <c:v>41410.648611111108</c:v>
                </c:pt>
                <c:pt idx="8135">
                  <c:v>41410.649305555555</c:v>
                </c:pt>
                <c:pt idx="8136">
                  <c:v>41410.65</c:v>
                </c:pt>
                <c:pt idx="8137">
                  <c:v>41410.650694444441</c:v>
                </c:pt>
                <c:pt idx="8138">
                  <c:v>41410.651388888888</c:v>
                </c:pt>
                <c:pt idx="8139">
                  <c:v>41410.652083333334</c:v>
                </c:pt>
                <c:pt idx="8140">
                  <c:v>41410.652777777781</c:v>
                </c:pt>
                <c:pt idx="8141">
                  <c:v>41410.65347222222</c:v>
                </c:pt>
                <c:pt idx="8142">
                  <c:v>41410.654166666667</c:v>
                </c:pt>
                <c:pt idx="8143">
                  <c:v>41410.654861111114</c:v>
                </c:pt>
                <c:pt idx="8144">
                  <c:v>41410.655555555553</c:v>
                </c:pt>
                <c:pt idx="8145">
                  <c:v>41410.65625</c:v>
                </c:pt>
                <c:pt idx="8146">
                  <c:v>41410.656944444447</c:v>
                </c:pt>
                <c:pt idx="8147">
                  <c:v>41410.657638888886</c:v>
                </c:pt>
                <c:pt idx="8148">
                  <c:v>41410.658333333333</c:v>
                </c:pt>
                <c:pt idx="8149">
                  <c:v>41410.65902777778</c:v>
                </c:pt>
                <c:pt idx="8150">
                  <c:v>41410.659722222219</c:v>
                </c:pt>
                <c:pt idx="8151">
                  <c:v>41410.660416666666</c:v>
                </c:pt>
                <c:pt idx="8152">
                  <c:v>41410.661111111112</c:v>
                </c:pt>
                <c:pt idx="8153">
                  <c:v>41410.661805555559</c:v>
                </c:pt>
                <c:pt idx="8154">
                  <c:v>41410.662499999999</c:v>
                </c:pt>
                <c:pt idx="8155">
                  <c:v>41410.663194444445</c:v>
                </c:pt>
                <c:pt idx="8156">
                  <c:v>41410.663888888892</c:v>
                </c:pt>
                <c:pt idx="8157">
                  <c:v>41410.664583333331</c:v>
                </c:pt>
                <c:pt idx="8158">
                  <c:v>41410.665277777778</c:v>
                </c:pt>
                <c:pt idx="8159">
                  <c:v>41410.665972222225</c:v>
                </c:pt>
                <c:pt idx="8160">
                  <c:v>41410.666666666664</c:v>
                </c:pt>
                <c:pt idx="8161">
                  <c:v>41410.667361111111</c:v>
                </c:pt>
                <c:pt idx="8162">
                  <c:v>41410.668055555558</c:v>
                </c:pt>
                <c:pt idx="8163">
                  <c:v>41410.668749999997</c:v>
                </c:pt>
                <c:pt idx="8164">
                  <c:v>41410.669444444444</c:v>
                </c:pt>
                <c:pt idx="8165">
                  <c:v>41410.670138888891</c:v>
                </c:pt>
                <c:pt idx="8166">
                  <c:v>41410.67083333333</c:v>
                </c:pt>
                <c:pt idx="8167">
                  <c:v>41410.671527777777</c:v>
                </c:pt>
                <c:pt idx="8168">
                  <c:v>41410.672222222223</c:v>
                </c:pt>
                <c:pt idx="8169">
                  <c:v>41410.67291666667</c:v>
                </c:pt>
                <c:pt idx="8170">
                  <c:v>41410.673611111109</c:v>
                </c:pt>
                <c:pt idx="8171">
                  <c:v>41410.674305555556</c:v>
                </c:pt>
                <c:pt idx="8172">
                  <c:v>41410.675000000003</c:v>
                </c:pt>
                <c:pt idx="8173">
                  <c:v>41410.675694444442</c:v>
                </c:pt>
                <c:pt idx="8174">
                  <c:v>41410.676388888889</c:v>
                </c:pt>
                <c:pt idx="8175">
                  <c:v>41410.677083333336</c:v>
                </c:pt>
                <c:pt idx="8176">
                  <c:v>41410.677777777775</c:v>
                </c:pt>
                <c:pt idx="8177">
                  <c:v>41410.678472222222</c:v>
                </c:pt>
                <c:pt idx="8178">
                  <c:v>41410.679166666669</c:v>
                </c:pt>
                <c:pt idx="8179">
                  <c:v>41410.679861111108</c:v>
                </c:pt>
                <c:pt idx="8180">
                  <c:v>41410.680555555555</c:v>
                </c:pt>
                <c:pt idx="8181">
                  <c:v>41410.681250000001</c:v>
                </c:pt>
                <c:pt idx="8182">
                  <c:v>41410.681944444441</c:v>
                </c:pt>
                <c:pt idx="8183">
                  <c:v>41410.682638888888</c:v>
                </c:pt>
                <c:pt idx="8184">
                  <c:v>41410.683333333334</c:v>
                </c:pt>
                <c:pt idx="8185">
                  <c:v>41410.684027777781</c:v>
                </c:pt>
                <c:pt idx="8186">
                  <c:v>41410.68472222222</c:v>
                </c:pt>
                <c:pt idx="8187">
                  <c:v>41410.685416666667</c:v>
                </c:pt>
                <c:pt idx="8188">
                  <c:v>41410.686111111114</c:v>
                </c:pt>
                <c:pt idx="8189">
                  <c:v>41410.686805555553</c:v>
                </c:pt>
                <c:pt idx="8190">
                  <c:v>41410.6875</c:v>
                </c:pt>
                <c:pt idx="8191">
                  <c:v>41410.688194444447</c:v>
                </c:pt>
                <c:pt idx="8192">
                  <c:v>41410.688888888886</c:v>
                </c:pt>
                <c:pt idx="8193">
                  <c:v>41410.689583333333</c:v>
                </c:pt>
                <c:pt idx="8194">
                  <c:v>41410.69027777778</c:v>
                </c:pt>
                <c:pt idx="8195">
                  <c:v>41410.690972222219</c:v>
                </c:pt>
                <c:pt idx="8196">
                  <c:v>41410.691666666666</c:v>
                </c:pt>
                <c:pt idx="8197">
                  <c:v>41410.692361111112</c:v>
                </c:pt>
                <c:pt idx="8198">
                  <c:v>41410.693055555559</c:v>
                </c:pt>
                <c:pt idx="8199">
                  <c:v>41410.693749999999</c:v>
                </c:pt>
                <c:pt idx="8200">
                  <c:v>41410.694444444445</c:v>
                </c:pt>
                <c:pt idx="8201">
                  <c:v>41410.695138888892</c:v>
                </c:pt>
                <c:pt idx="8202">
                  <c:v>41410.695833333331</c:v>
                </c:pt>
                <c:pt idx="8203">
                  <c:v>41410.696527777778</c:v>
                </c:pt>
                <c:pt idx="8204">
                  <c:v>41410.697222222225</c:v>
                </c:pt>
                <c:pt idx="8205">
                  <c:v>41410.697916666664</c:v>
                </c:pt>
                <c:pt idx="8206">
                  <c:v>41410.698611111111</c:v>
                </c:pt>
                <c:pt idx="8207">
                  <c:v>41410.699305555558</c:v>
                </c:pt>
                <c:pt idx="8208">
                  <c:v>41410.699999999997</c:v>
                </c:pt>
                <c:pt idx="8209">
                  <c:v>41410.700694444444</c:v>
                </c:pt>
                <c:pt idx="8210">
                  <c:v>41410.701388888891</c:v>
                </c:pt>
                <c:pt idx="8211">
                  <c:v>41410.70208333333</c:v>
                </c:pt>
                <c:pt idx="8212">
                  <c:v>41410.702777777777</c:v>
                </c:pt>
                <c:pt idx="8213">
                  <c:v>41410.703472222223</c:v>
                </c:pt>
                <c:pt idx="8214">
                  <c:v>41410.70416666667</c:v>
                </c:pt>
                <c:pt idx="8215">
                  <c:v>41410.704861111109</c:v>
                </c:pt>
                <c:pt idx="8216">
                  <c:v>41410.705555555556</c:v>
                </c:pt>
                <c:pt idx="8217">
                  <c:v>41410.706250000003</c:v>
                </c:pt>
                <c:pt idx="8218">
                  <c:v>41410.706944444442</c:v>
                </c:pt>
                <c:pt idx="8219">
                  <c:v>41410.707638888889</c:v>
                </c:pt>
                <c:pt idx="8220">
                  <c:v>41410.708333333336</c:v>
                </c:pt>
                <c:pt idx="8221">
                  <c:v>41410.709027777775</c:v>
                </c:pt>
                <c:pt idx="8222">
                  <c:v>41410.709722222222</c:v>
                </c:pt>
                <c:pt idx="8223">
                  <c:v>41410.710416666669</c:v>
                </c:pt>
                <c:pt idx="8224">
                  <c:v>41410.711111111108</c:v>
                </c:pt>
                <c:pt idx="8225">
                  <c:v>41410.711805555555</c:v>
                </c:pt>
                <c:pt idx="8226">
                  <c:v>41410.712500000001</c:v>
                </c:pt>
                <c:pt idx="8227">
                  <c:v>41410.713194444441</c:v>
                </c:pt>
                <c:pt idx="8228">
                  <c:v>41410.713888888888</c:v>
                </c:pt>
                <c:pt idx="8229">
                  <c:v>41410.714583333334</c:v>
                </c:pt>
                <c:pt idx="8230">
                  <c:v>41410.715277777781</c:v>
                </c:pt>
                <c:pt idx="8231">
                  <c:v>41410.71597222222</c:v>
                </c:pt>
                <c:pt idx="8232">
                  <c:v>41410.716666666667</c:v>
                </c:pt>
                <c:pt idx="8233">
                  <c:v>41410.717361111114</c:v>
                </c:pt>
                <c:pt idx="8234">
                  <c:v>41410.718055555553</c:v>
                </c:pt>
                <c:pt idx="8235">
                  <c:v>41410.71875</c:v>
                </c:pt>
                <c:pt idx="8236">
                  <c:v>41410.719444444447</c:v>
                </c:pt>
                <c:pt idx="8237">
                  <c:v>41410.720138888886</c:v>
                </c:pt>
                <c:pt idx="8238">
                  <c:v>41410.720833333333</c:v>
                </c:pt>
                <c:pt idx="8239">
                  <c:v>41410.72152777778</c:v>
                </c:pt>
                <c:pt idx="8240">
                  <c:v>41410.722222222219</c:v>
                </c:pt>
                <c:pt idx="8241">
                  <c:v>41410.722916666666</c:v>
                </c:pt>
                <c:pt idx="8242">
                  <c:v>41410.723611111112</c:v>
                </c:pt>
                <c:pt idx="8243">
                  <c:v>41410.724305555559</c:v>
                </c:pt>
                <c:pt idx="8244">
                  <c:v>41410.724999999999</c:v>
                </c:pt>
                <c:pt idx="8245">
                  <c:v>41410.725694444445</c:v>
                </c:pt>
                <c:pt idx="8246">
                  <c:v>41410.726388888892</c:v>
                </c:pt>
                <c:pt idx="8247">
                  <c:v>41410.727083333331</c:v>
                </c:pt>
                <c:pt idx="8248">
                  <c:v>41410.727777777778</c:v>
                </c:pt>
                <c:pt idx="8249">
                  <c:v>41410.728472222225</c:v>
                </c:pt>
                <c:pt idx="8250">
                  <c:v>41410.729166666664</c:v>
                </c:pt>
                <c:pt idx="8251">
                  <c:v>41410.729861111111</c:v>
                </c:pt>
                <c:pt idx="8252">
                  <c:v>41410.730555555558</c:v>
                </c:pt>
                <c:pt idx="8253">
                  <c:v>41410.731249999997</c:v>
                </c:pt>
                <c:pt idx="8254">
                  <c:v>41410.731944444444</c:v>
                </c:pt>
                <c:pt idx="8255">
                  <c:v>41410.732638888891</c:v>
                </c:pt>
                <c:pt idx="8256">
                  <c:v>41410.73333333333</c:v>
                </c:pt>
                <c:pt idx="8257">
                  <c:v>41410.734027777777</c:v>
                </c:pt>
                <c:pt idx="8258">
                  <c:v>41410.734722222223</c:v>
                </c:pt>
                <c:pt idx="8259">
                  <c:v>41410.73541666667</c:v>
                </c:pt>
                <c:pt idx="8260">
                  <c:v>41410.736111111109</c:v>
                </c:pt>
                <c:pt idx="8261">
                  <c:v>41410.736805555556</c:v>
                </c:pt>
                <c:pt idx="8262">
                  <c:v>41410.737500000003</c:v>
                </c:pt>
                <c:pt idx="8263">
                  <c:v>41410.738194444442</c:v>
                </c:pt>
                <c:pt idx="8264">
                  <c:v>41410.738888888889</c:v>
                </c:pt>
                <c:pt idx="8265">
                  <c:v>41410.739583333336</c:v>
                </c:pt>
                <c:pt idx="8266">
                  <c:v>41410.740277777775</c:v>
                </c:pt>
                <c:pt idx="8267">
                  <c:v>41410.740972222222</c:v>
                </c:pt>
                <c:pt idx="8268">
                  <c:v>41410.741666666669</c:v>
                </c:pt>
                <c:pt idx="8269">
                  <c:v>41410.742361111108</c:v>
                </c:pt>
                <c:pt idx="8270">
                  <c:v>41410.743055555555</c:v>
                </c:pt>
                <c:pt idx="8271">
                  <c:v>41410.743750000001</c:v>
                </c:pt>
                <c:pt idx="8272">
                  <c:v>41410.744444444441</c:v>
                </c:pt>
                <c:pt idx="8273">
                  <c:v>41410.745138888888</c:v>
                </c:pt>
                <c:pt idx="8274">
                  <c:v>41410.745833333334</c:v>
                </c:pt>
                <c:pt idx="8275">
                  <c:v>41410.746527777781</c:v>
                </c:pt>
                <c:pt idx="8276">
                  <c:v>41410.74722222222</c:v>
                </c:pt>
                <c:pt idx="8277">
                  <c:v>41410.747916666667</c:v>
                </c:pt>
                <c:pt idx="8278">
                  <c:v>41410.748611111114</c:v>
                </c:pt>
                <c:pt idx="8279">
                  <c:v>41410.749305555553</c:v>
                </c:pt>
                <c:pt idx="8280">
                  <c:v>41410.75</c:v>
                </c:pt>
                <c:pt idx="8281">
                  <c:v>41410.750694444447</c:v>
                </c:pt>
                <c:pt idx="8282">
                  <c:v>41410.751388888886</c:v>
                </c:pt>
                <c:pt idx="8283">
                  <c:v>41410.752083333333</c:v>
                </c:pt>
                <c:pt idx="8284">
                  <c:v>41410.75277777778</c:v>
                </c:pt>
                <c:pt idx="8285">
                  <c:v>41410.753472222219</c:v>
                </c:pt>
                <c:pt idx="8286">
                  <c:v>41410.754166666666</c:v>
                </c:pt>
                <c:pt idx="8287">
                  <c:v>41410.754861111112</c:v>
                </c:pt>
                <c:pt idx="8288">
                  <c:v>41410.755555555559</c:v>
                </c:pt>
                <c:pt idx="8289">
                  <c:v>41410.756249999999</c:v>
                </c:pt>
                <c:pt idx="8290">
                  <c:v>41410.756944444445</c:v>
                </c:pt>
                <c:pt idx="8291">
                  <c:v>41410.757638888892</c:v>
                </c:pt>
                <c:pt idx="8292">
                  <c:v>41410.758333333331</c:v>
                </c:pt>
                <c:pt idx="8293">
                  <c:v>41410.759027777778</c:v>
                </c:pt>
                <c:pt idx="8294">
                  <c:v>41410.759722222225</c:v>
                </c:pt>
                <c:pt idx="8295">
                  <c:v>41410.760416666664</c:v>
                </c:pt>
                <c:pt idx="8296">
                  <c:v>41410.761111111111</c:v>
                </c:pt>
                <c:pt idx="8297">
                  <c:v>41410.761805555558</c:v>
                </c:pt>
                <c:pt idx="8298">
                  <c:v>41410.762499999997</c:v>
                </c:pt>
                <c:pt idx="8299">
                  <c:v>41410.763194444444</c:v>
                </c:pt>
                <c:pt idx="8300">
                  <c:v>41410.763888888891</c:v>
                </c:pt>
                <c:pt idx="8301">
                  <c:v>41410.76458333333</c:v>
                </c:pt>
                <c:pt idx="8302">
                  <c:v>41410.765277777777</c:v>
                </c:pt>
                <c:pt idx="8303">
                  <c:v>41410.765972222223</c:v>
                </c:pt>
                <c:pt idx="8304">
                  <c:v>41410.76666666667</c:v>
                </c:pt>
                <c:pt idx="8305">
                  <c:v>41410.767361111109</c:v>
                </c:pt>
                <c:pt idx="8306">
                  <c:v>41410.768055555556</c:v>
                </c:pt>
                <c:pt idx="8307">
                  <c:v>41410.768750000003</c:v>
                </c:pt>
                <c:pt idx="8308">
                  <c:v>41410.769444444442</c:v>
                </c:pt>
                <c:pt idx="8309">
                  <c:v>41410.770138888889</c:v>
                </c:pt>
                <c:pt idx="8310">
                  <c:v>41410.770833333336</c:v>
                </c:pt>
                <c:pt idx="8311">
                  <c:v>41410.771527777775</c:v>
                </c:pt>
                <c:pt idx="8312">
                  <c:v>41410.772222222222</c:v>
                </c:pt>
                <c:pt idx="8313">
                  <c:v>41410.772916666669</c:v>
                </c:pt>
                <c:pt idx="8314">
                  <c:v>41410.773611111108</c:v>
                </c:pt>
                <c:pt idx="8315">
                  <c:v>41410.774305555555</c:v>
                </c:pt>
                <c:pt idx="8316">
                  <c:v>41410.775000000001</c:v>
                </c:pt>
                <c:pt idx="8317">
                  <c:v>41410.775694444441</c:v>
                </c:pt>
                <c:pt idx="8318">
                  <c:v>41410.776388888888</c:v>
                </c:pt>
                <c:pt idx="8319">
                  <c:v>41410.777083333334</c:v>
                </c:pt>
                <c:pt idx="8320">
                  <c:v>41410.777777777781</c:v>
                </c:pt>
                <c:pt idx="8321">
                  <c:v>41410.77847222222</c:v>
                </c:pt>
                <c:pt idx="8322">
                  <c:v>41410.779166666667</c:v>
                </c:pt>
                <c:pt idx="8323">
                  <c:v>41410.779861111114</c:v>
                </c:pt>
                <c:pt idx="8324">
                  <c:v>41410.780555555553</c:v>
                </c:pt>
                <c:pt idx="8325">
                  <c:v>41410.78125</c:v>
                </c:pt>
                <c:pt idx="8326">
                  <c:v>41410.781944444447</c:v>
                </c:pt>
                <c:pt idx="8327">
                  <c:v>41410.782638888886</c:v>
                </c:pt>
                <c:pt idx="8328">
                  <c:v>41410.783333333333</c:v>
                </c:pt>
                <c:pt idx="8329">
                  <c:v>41410.78402777778</c:v>
                </c:pt>
                <c:pt idx="8330">
                  <c:v>41410.784722222219</c:v>
                </c:pt>
                <c:pt idx="8331">
                  <c:v>41410.785416666666</c:v>
                </c:pt>
                <c:pt idx="8332">
                  <c:v>41410.786111111112</c:v>
                </c:pt>
                <c:pt idx="8333">
                  <c:v>41410.786805555559</c:v>
                </c:pt>
                <c:pt idx="8334">
                  <c:v>41410.787499999999</c:v>
                </c:pt>
                <c:pt idx="8335">
                  <c:v>41410.788194444445</c:v>
                </c:pt>
                <c:pt idx="8336">
                  <c:v>41410.788888888892</c:v>
                </c:pt>
                <c:pt idx="8337">
                  <c:v>41410.789583333331</c:v>
                </c:pt>
                <c:pt idx="8338">
                  <c:v>41410.790277777778</c:v>
                </c:pt>
                <c:pt idx="8339">
                  <c:v>41410.790972222225</c:v>
                </c:pt>
                <c:pt idx="8340">
                  <c:v>41410.791666666664</c:v>
                </c:pt>
                <c:pt idx="8341">
                  <c:v>41410.792361111111</c:v>
                </c:pt>
                <c:pt idx="8342">
                  <c:v>41410.793055555558</c:v>
                </c:pt>
                <c:pt idx="8343">
                  <c:v>41410.793749999997</c:v>
                </c:pt>
                <c:pt idx="8344">
                  <c:v>41410.794444444444</c:v>
                </c:pt>
                <c:pt idx="8345">
                  <c:v>41410.795138888891</c:v>
                </c:pt>
                <c:pt idx="8346">
                  <c:v>41410.79583333333</c:v>
                </c:pt>
                <c:pt idx="8347">
                  <c:v>41410.796527777777</c:v>
                </c:pt>
                <c:pt idx="8348">
                  <c:v>41410.797222222223</c:v>
                </c:pt>
                <c:pt idx="8349">
                  <c:v>41410.79791666667</c:v>
                </c:pt>
                <c:pt idx="8350">
                  <c:v>41410.798611111109</c:v>
                </c:pt>
                <c:pt idx="8351">
                  <c:v>41410.799305555556</c:v>
                </c:pt>
                <c:pt idx="8352">
                  <c:v>41410.800000000003</c:v>
                </c:pt>
                <c:pt idx="8353">
                  <c:v>41410.800694444442</c:v>
                </c:pt>
                <c:pt idx="8354">
                  <c:v>41410.801388888889</c:v>
                </c:pt>
                <c:pt idx="8355">
                  <c:v>41410.802083333336</c:v>
                </c:pt>
                <c:pt idx="8356">
                  <c:v>41410.802777777775</c:v>
                </c:pt>
                <c:pt idx="8357">
                  <c:v>41410.803472222222</c:v>
                </c:pt>
                <c:pt idx="8358">
                  <c:v>41410.804166666669</c:v>
                </c:pt>
                <c:pt idx="8359">
                  <c:v>41410.804861111108</c:v>
                </c:pt>
                <c:pt idx="8360">
                  <c:v>41410.805555555555</c:v>
                </c:pt>
                <c:pt idx="8361">
                  <c:v>41410.806250000001</c:v>
                </c:pt>
                <c:pt idx="8362">
                  <c:v>41410.806944444441</c:v>
                </c:pt>
                <c:pt idx="8363">
                  <c:v>41410.807638888888</c:v>
                </c:pt>
                <c:pt idx="8364">
                  <c:v>41410.808333333334</c:v>
                </c:pt>
                <c:pt idx="8365">
                  <c:v>41410.809027777781</c:v>
                </c:pt>
                <c:pt idx="8366">
                  <c:v>41410.80972222222</c:v>
                </c:pt>
                <c:pt idx="8367">
                  <c:v>41410.810416666667</c:v>
                </c:pt>
                <c:pt idx="8368">
                  <c:v>41410.811111111114</c:v>
                </c:pt>
                <c:pt idx="8369">
                  <c:v>41410.811805555553</c:v>
                </c:pt>
                <c:pt idx="8370">
                  <c:v>41410.8125</c:v>
                </c:pt>
                <c:pt idx="8371">
                  <c:v>41410.813194444447</c:v>
                </c:pt>
                <c:pt idx="8372">
                  <c:v>41410.813888888886</c:v>
                </c:pt>
                <c:pt idx="8373">
                  <c:v>41410.814583333333</c:v>
                </c:pt>
                <c:pt idx="8374">
                  <c:v>41410.81527777778</c:v>
                </c:pt>
                <c:pt idx="8375">
                  <c:v>41410.815972222219</c:v>
                </c:pt>
                <c:pt idx="8376">
                  <c:v>41410.816666666666</c:v>
                </c:pt>
                <c:pt idx="8377">
                  <c:v>41410.817361111112</c:v>
                </c:pt>
                <c:pt idx="8378">
                  <c:v>41410.818055555559</c:v>
                </c:pt>
                <c:pt idx="8379">
                  <c:v>41410.818749999999</c:v>
                </c:pt>
                <c:pt idx="8380">
                  <c:v>41410.819444444445</c:v>
                </c:pt>
                <c:pt idx="8381">
                  <c:v>41410.820138888892</c:v>
                </c:pt>
                <c:pt idx="8382">
                  <c:v>41410.820833333331</c:v>
                </c:pt>
                <c:pt idx="8383">
                  <c:v>41410.821527777778</c:v>
                </c:pt>
                <c:pt idx="8384">
                  <c:v>41410.822222222225</c:v>
                </c:pt>
                <c:pt idx="8385">
                  <c:v>41410.822916666664</c:v>
                </c:pt>
                <c:pt idx="8386">
                  <c:v>41410.823611111111</c:v>
                </c:pt>
                <c:pt idx="8387">
                  <c:v>41410.824305555558</c:v>
                </c:pt>
                <c:pt idx="8388">
                  <c:v>41410.824999999997</c:v>
                </c:pt>
                <c:pt idx="8389">
                  <c:v>41410.825694444444</c:v>
                </c:pt>
                <c:pt idx="8390">
                  <c:v>41410.826388888891</c:v>
                </c:pt>
                <c:pt idx="8391">
                  <c:v>41410.82708333333</c:v>
                </c:pt>
                <c:pt idx="8392">
                  <c:v>41410.827777777777</c:v>
                </c:pt>
                <c:pt idx="8393">
                  <c:v>41410.828472222223</c:v>
                </c:pt>
                <c:pt idx="8394">
                  <c:v>41410.82916666667</c:v>
                </c:pt>
                <c:pt idx="8395">
                  <c:v>41410.829861111109</c:v>
                </c:pt>
                <c:pt idx="8396">
                  <c:v>41410.830555555556</c:v>
                </c:pt>
                <c:pt idx="8397">
                  <c:v>41410.831250000003</c:v>
                </c:pt>
                <c:pt idx="8398">
                  <c:v>41410.831944444442</c:v>
                </c:pt>
                <c:pt idx="8399">
                  <c:v>41410.832638888889</c:v>
                </c:pt>
                <c:pt idx="8400">
                  <c:v>41410.833333333336</c:v>
                </c:pt>
                <c:pt idx="8401">
                  <c:v>41410.834027777775</c:v>
                </c:pt>
                <c:pt idx="8402">
                  <c:v>41410.834722222222</c:v>
                </c:pt>
                <c:pt idx="8403">
                  <c:v>41410.835416666669</c:v>
                </c:pt>
                <c:pt idx="8404">
                  <c:v>41410.836111111108</c:v>
                </c:pt>
                <c:pt idx="8405">
                  <c:v>41410.836805555555</c:v>
                </c:pt>
                <c:pt idx="8406">
                  <c:v>41410.837500000001</c:v>
                </c:pt>
                <c:pt idx="8407">
                  <c:v>41410.838194444441</c:v>
                </c:pt>
                <c:pt idx="8408">
                  <c:v>41410.838888888888</c:v>
                </c:pt>
                <c:pt idx="8409">
                  <c:v>41410.839583333334</c:v>
                </c:pt>
                <c:pt idx="8410">
                  <c:v>41410.840277777781</c:v>
                </c:pt>
                <c:pt idx="8411">
                  <c:v>41410.84097222222</c:v>
                </c:pt>
                <c:pt idx="8412">
                  <c:v>41410.841666666667</c:v>
                </c:pt>
                <c:pt idx="8413">
                  <c:v>41410.842361111114</c:v>
                </c:pt>
                <c:pt idx="8414">
                  <c:v>41410.843055555553</c:v>
                </c:pt>
                <c:pt idx="8415">
                  <c:v>41410.84375</c:v>
                </c:pt>
                <c:pt idx="8416">
                  <c:v>41410.844444444447</c:v>
                </c:pt>
                <c:pt idx="8417">
                  <c:v>41410.845138888886</c:v>
                </c:pt>
                <c:pt idx="8418">
                  <c:v>41410.845833333333</c:v>
                </c:pt>
                <c:pt idx="8419">
                  <c:v>41410.84652777778</c:v>
                </c:pt>
                <c:pt idx="8420">
                  <c:v>41410.847222222219</c:v>
                </c:pt>
                <c:pt idx="8421">
                  <c:v>41410.847916666666</c:v>
                </c:pt>
                <c:pt idx="8422">
                  <c:v>41410.848611111112</c:v>
                </c:pt>
                <c:pt idx="8423">
                  <c:v>41410.849305555559</c:v>
                </c:pt>
                <c:pt idx="8424">
                  <c:v>41410.85</c:v>
                </c:pt>
                <c:pt idx="8425">
                  <c:v>41410.850694444445</c:v>
                </c:pt>
                <c:pt idx="8426">
                  <c:v>41410.851388888892</c:v>
                </c:pt>
                <c:pt idx="8427">
                  <c:v>41410.852083333331</c:v>
                </c:pt>
                <c:pt idx="8428">
                  <c:v>41410.852777777778</c:v>
                </c:pt>
                <c:pt idx="8429">
                  <c:v>41410.853472222225</c:v>
                </c:pt>
                <c:pt idx="8430">
                  <c:v>41410.854166666664</c:v>
                </c:pt>
                <c:pt idx="8431">
                  <c:v>41410.854861111111</c:v>
                </c:pt>
                <c:pt idx="8432">
                  <c:v>41410.855555555558</c:v>
                </c:pt>
                <c:pt idx="8433">
                  <c:v>41410.856249999997</c:v>
                </c:pt>
                <c:pt idx="8434">
                  <c:v>41410.856944444444</c:v>
                </c:pt>
                <c:pt idx="8435">
                  <c:v>41410.857638888891</c:v>
                </c:pt>
                <c:pt idx="8436">
                  <c:v>41410.85833333333</c:v>
                </c:pt>
                <c:pt idx="8437">
                  <c:v>41410.859027777777</c:v>
                </c:pt>
                <c:pt idx="8438">
                  <c:v>41410.859722222223</c:v>
                </c:pt>
                <c:pt idx="8439">
                  <c:v>41410.86041666667</c:v>
                </c:pt>
                <c:pt idx="8440">
                  <c:v>41410.861111111109</c:v>
                </c:pt>
                <c:pt idx="8441">
                  <c:v>41410.861805555556</c:v>
                </c:pt>
                <c:pt idx="8442">
                  <c:v>41410.862500000003</c:v>
                </c:pt>
                <c:pt idx="8443">
                  <c:v>41410.863194444442</c:v>
                </c:pt>
                <c:pt idx="8444">
                  <c:v>41410.863888888889</c:v>
                </c:pt>
                <c:pt idx="8445">
                  <c:v>41410.864583333336</c:v>
                </c:pt>
                <c:pt idx="8446">
                  <c:v>41410.865277777775</c:v>
                </c:pt>
                <c:pt idx="8447">
                  <c:v>41410.865972222222</c:v>
                </c:pt>
                <c:pt idx="8448">
                  <c:v>41410.866666666669</c:v>
                </c:pt>
                <c:pt idx="8449">
                  <c:v>41410.867361111108</c:v>
                </c:pt>
                <c:pt idx="8450">
                  <c:v>41410.868055555555</c:v>
                </c:pt>
                <c:pt idx="8451">
                  <c:v>41410.868750000001</c:v>
                </c:pt>
                <c:pt idx="8452">
                  <c:v>41410.869444444441</c:v>
                </c:pt>
                <c:pt idx="8453">
                  <c:v>41410.870138888888</c:v>
                </c:pt>
                <c:pt idx="8454">
                  <c:v>41410.870833333334</c:v>
                </c:pt>
                <c:pt idx="8455">
                  <c:v>41410.871527777781</c:v>
                </c:pt>
                <c:pt idx="8456">
                  <c:v>41410.87222222222</c:v>
                </c:pt>
                <c:pt idx="8457">
                  <c:v>41410.872916666667</c:v>
                </c:pt>
                <c:pt idx="8458">
                  <c:v>41410.873611111114</c:v>
                </c:pt>
                <c:pt idx="8459">
                  <c:v>41410.874305555553</c:v>
                </c:pt>
                <c:pt idx="8460">
                  <c:v>41410.875</c:v>
                </c:pt>
                <c:pt idx="8461">
                  <c:v>41410.875694444447</c:v>
                </c:pt>
                <c:pt idx="8462">
                  <c:v>41410.876388888886</c:v>
                </c:pt>
                <c:pt idx="8463">
                  <c:v>41410.877083333333</c:v>
                </c:pt>
                <c:pt idx="8464">
                  <c:v>41410.87777777778</c:v>
                </c:pt>
                <c:pt idx="8465">
                  <c:v>41410.878472222219</c:v>
                </c:pt>
                <c:pt idx="8466">
                  <c:v>41410.879166666666</c:v>
                </c:pt>
                <c:pt idx="8467">
                  <c:v>41410.879861111112</c:v>
                </c:pt>
                <c:pt idx="8468">
                  <c:v>41410.880555555559</c:v>
                </c:pt>
                <c:pt idx="8469">
                  <c:v>41410.881249999999</c:v>
                </c:pt>
                <c:pt idx="8470">
                  <c:v>41410.881944444445</c:v>
                </c:pt>
                <c:pt idx="8471">
                  <c:v>41410.882638888892</c:v>
                </c:pt>
                <c:pt idx="8472">
                  <c:v>41410.883333333331</c:v>
                </c:pt>
                <c:pt idx="8473">
                  <c:v>41410.884027777778</c:v>
                </c:pt>
                <c:pt idx="8474">
                  <c:v>41410.884722222225</c:v>
                </c:pt>
                <c:pt idx="8475">
                  <c:v>41410.885416666664</c:v>
                </c:pt>
                <c:pt idx="8476">
                  <c:v>41410.886111111111</c:v>
                </c:pt>
                <c:pt idx="8477">
                  <c:v>41410.886805555558</c:v>
                </c:pt>
                <c:pt idx="8478">
                  <c:v>41410.887499999997</c:v>
                </c:pt>
                <c:pt idx="8479">
                  <c:v>41410.888194444444</c:v>
                </c:pt>
                <c:pt idx="8480">
                  <c:v>41410.888888888891</c:v>
                </c:pt>
                <c:pt idx="8481">
                  <c:v>41410.88958333333</c:v>
                </c:pt>
                <c:pt idx="8482">
                  <c:v>41410.890277777777</c:v>
                </c:pt>
                <c:pt idx="8483">
                  <c:v>41410.890972222223</c:v>
                </c:pt>
                <c:pt idx="8484">
                  <c:v>41410.89166666667</c:v>
                </c:pt>
                <c:pt idx="8485">
                  <c:v>41410.892361111109</c:v>
                </c:pt>
                <c:pt idx="8486">
                  <c:v>41410.893055555556</c:v>
                </c:pt>
                <c:pt idx="8487">
                  <c:v>41410.893750000003</c:v>
                </c:pt>
                <c:pt idx="8488">
                  <c:v>41410.894444444442</c:v>
                </c:pt>
                <c:pt idx="8489">
                  <c:v>41410.895138888889</c:v>
                </c:pt>
                <c:pt idx="8490">
                  <c:v>41410.895833333336</c:v>
                </c:pt>
                <c:pt idx="8491">
                  <c:v>41410.896527777775</c:v>
                </c:pt>
                <c:pt idx="8492">
                  <c:v>41410.897222222222</c:v>
                </c:pt>
                <c:pt idx="8493">
                  <c:v>41410.897916666669</c:v>
                </c:pt>
                <c:pt idx="8494">
                  <c:v>41410.898611111108</c:v>
                </c:pt>
                <c:pt idx="8495">
                  <c:v>41410.899305555555</c:v>
                </c:pt>
                <c:pt idx="8496">
                  <c:v>41410.9</c:v>
                </c:pt>
                <c:pt idx="8497">
                  <c:v>41410.900694444441</c:v>
                </c:pt>
                <c:pt idx="8498">
                  <c:v>41410.901388888888</c:v>
                </c:pt>
                <c:pt idx="8499">
                  <c:v>41410.902083333334</c:v>
                </c:pt>
                <c:pt idx="8500">
                  <c:v>41410.902777777781</c:v>
                </c:pt>
                <c:pt idx="8501">
                  <c:v>41410.90347222222</c:v>
                </c:pt>
                <c:pt idx="8502">
                  <c:v>41410.904166666667</c:v>
                </c:pt>
                <c:pt idx="8503">
                  <c:v>41410.904861111114</c:v>
                </c:pt>
                <c:pt idx="8504">
                  <c:v>41410.905555555553</c:v>
                </c:pt>
                <c:pt idx="8505">
                  <c:v>41410.90625</c:v>
                </c:pt>
                <c:pt idx="8506">
                  <c:v>41410.906944444447</c:v>
                </c:pt>
                <c:pt idx="8507">
                  <c:v>41410.907638888886</c:v>
                </c:pt>
                <c:pt idx="8508">
                  <c:v>41410.908333333333</c:v>
                </c:pt>
                <c:pt idx="8509">
                  <c:v>41410.90902777778</c:v>
                </c:pt>
                <c:pt idx="8510">
                  <c:v>41410.909722222219</c:v>
                </c:pt>
                <c:pt idx="8511">
                  <c:v>41410.910416666666</c:v>
                </c:pt>
                <c:pt idx="8512">
                  <c:v>41410.911111111112</c:v>
                </c:pt>
                <c:pt idx="8513">
                  <c:v>41410.911805555559</c:v>
                </c:pt>
                <c:pt idx="8514">
                  <c:v>41410.912499999999</c:v>
                </c:pt>
                <c:pt idx="8515">
                  <c:v>41410.913194444445</c:v>
                </c:pt>
                <c:pt idx="8516">
                  <c:v>41410.913888888892</c:v>
                </c:pt>
                <c:pt idx="8517">
                  <c:v>41410.914583333331</c:v>
                </c:pt>
                <c:pt idx="8518">
                  <c:v>41410.915277777778</c:v>
                </c:pt>
                <c:pt idx="8519">
                  <c:v>41410.915972222225</c:v>
                </c:pt>
                <c:pt idx="8520">
                  <c:v>41410.916666666664</c:v>
                </c:pt>
                <c:pt idx="8521">
                  <c:v>41410.917361111111</c:v>
                </c:pt>
                <c:pt idx="8522">
                  <c:v>41410.918055555558</c:v>
                </c:pt>
                <c:pt idx="8523">
                  <c:v>41410.918749999997</c:v>
                </c:pt>
                <c:pt idx="8524">
                  <c:v>41410.919444444444</c:v>
                </c:pt>
                <c:pt idx="8525">
                  <c:v>41410.920138888891</c:v>
                </c:pt>
                <c:pt idx="8526">
                  <c:v>41410.92083333333</c:v>
                </c:pt>
                <c:pt idx="8527">
                  <c:v>41410.921527777777</c:v>
                </c:pt>
                <c:pt idx="8528">
                  <c:v>41410.922222222223</c:v>
                </c:pt>
                <c:pt idx="8529">
                  <c:v>41410.92291666667</c:v>
                </c:pt>
                <c:pt idx="8530">
                  <c:v>41410.923611111109</c:v>
                </c:pt>
                <c:pt idx="8531">
                  <c:v>41410.924305555556</c:v>
                </c:pt>
                <c:pt idx="8532">
                  <c:v>41410.925000000003</c:v>
                </c:pt>
                <c:pt idx="8533">
                  <c:v>41410.925694444442</c:v>
                </c:pt>
                <c:pt idx="8534">
                  <c:v>41410.926388888889</c:v>
                </c:pt>
                <c:pt idx="8535">
                  <c:v>41410.927083333336</c:v>
                </c:pt>
                <c:pt idx="8536">
                  <c:v>41410.927777777775</c:v>
                </c:pt>
                <c:pt idx="8537">
                  <c:v>41410.928472222222</c:v>
                </c:pt>
                <c:pt idx="8538">
                  <c:v>41410.929166666669</c:v>
                </c:pt>
                <c:pt idx="8539">
                  <c:v>41410.929861111108</c:v>
                </c:pt>
                <c:pt idx="8540">
                  <c:v>41410.930555555555</c:v>
                </c:pt>
                <c:pt idx="8541">
                  <c:v>41410.931250000001</c:v>
                </c:pt>
                <c:pt idx="8542">
                  <c:v>41410.931944444441</c:v>
                </c:pt>
                <c:pt idx="8543">
                  <c:v>41410.932638888888</c:v>
                </c:pt>
                <c:pt idx="8544">
                  <c:v>41410.933333333334</c:v>
                </c:pt>
                <c:pt idx="8545">
                  <c:v>41410.934027777781</c:v>
                </c:pt>
                <c:pt idx="8546">
                  <c:v>41410.93472222222</c:v>
                </c:pt>
                <c:pt idx="8547">
                  <c:v>41410.935416666667</c:v>
                </c:pt>
                <c:pt idx="8548">
                  <c:v>41410.936111111114</c:v>
                </c:pt>
                <c:pt idx="8549">
                  <c:v>41410.936805555553</c:v>
                </c:pt>
                <c:pt idx="8550">
                  <c:v>41410.9375</c:v>
                </c:pt>
                <c:pt idx="8551">
                  <c:v>41410.938194444447</c:v>
                </c:pt>
                <c:pt idx="8552">
                  <c:v>41410.938888888886</c:v>
                </c:pt>
                <c:pt idx="8553">
                  <c:v>41410.939583333333</c:v>
                </c:pt>
                <c:pt idx="8554">
                  <c:v>41410.94027777778</c:v>
                </c:pt>
                <c:pt idx="8555">
                  <c:v>41410.940972222219</c:v>
                </c:pt>
                <c:pt idx="8556">
                  <c:v>41410.941666666666</c:v>
                </c:pt>
                <c:pt idx="8557">
                  <c:v>41410.942361111112</c:v>
                </c:pt>
                <c:pt idx="8558">
                  <c:v>41410.943055555559</c:v>
                </c:pt>
                <c:pt idx="8559">
                  <c:v>41410.943749999999</c:v>
                </c:pt>
                <c:pt idx="8560">
                  <c:v>41410.944444444445</c:v>
                </c:pt>
                <c:pt idx="8561">
                  <c:v>41410.945138888892</c:v>
                </c:pt>
                <c:pt idx="8562">
                  <c:v>41410.945833333331</c:v>
                </c:pt>
                <c:pt idx="8563">
                  <c:v>41410.946527777778</c:v>
                </c:pt>
                <c:pt idx="8564">
                  <c:v>41410.947222222225</c:v>
                </c:pt>
                <c:pt idx="8565">
                  <c:v>41410.947916666664</c:v>
                </c:pt>
                <c:pt idx="8566">
                  <c:v>41410.948611111111</c:v>
                </c:pt>
                <c:pt idx="8567">
                  <c:v>41410.949305555558</c:v>
                </c:pt>
                <c:pt idx="8568">
                  <c:v>41410.949999999997</c:v>
                </c:pt>
                <c:pt idx="8569">
                  <c:v>41410.950694444444</c:v>
                </c:pt>
                <c:pt idx="8570">
                  <c:v>41410.951388888891</c:v>
                </c:pt>
                <c:pt idx="8571">
                  <c:v>41410.95208333333</c:v>
                </c:pt>
                <c:pt idx="8572">
                  <c:v>41410.952777777777</c:v>
                </c:pt>
                <c:pt idx="8573">
                  <c:v>41410.953472222223</c:v>
                </c:pt>
                <c:pt idx="8574">
                  <c:v>41410.95416666667</c:v>
                </c:pt>
                <c:pt idx="8575">
                  <c:v>41410.954861111109</c:v>
                </c:pt>
                <c:pt idx="8576">
                  <c:v>41410.955555555556</c:v>
                </c:pt>
                <c:pt idx="8577">
                  <c:v>41410.956250000003</c:v>
                </c:pt>
                <c:pt idx="8578">
                  <c:v>41410.956944444442</c:v>
                </c:pt>
                <c:pt idx="8579">
                  <c:v>41410.957638888889</c:v>
                </c:pt>
                <c:pt idx="8580">
                  <c:v>41410.958333333336</c:v>
                </c:pt>
                <c:pt idx="8581">
                  <c:v>41410.959027777775</c:v>
                </c:pt>
                <c:pt idx="8582">
                  <c:v>41410.959722222222</c:v>
                </c:pt>
                <c:pt idx="8583">
                  <c:v>41410.960416666669</c:v>
                </c:pt>
                <c:pt idx="8584">
                  <c:v>41410.961111111108</c:v>
                </c:pt>
                <c:pt idx="8585">
                  <c:v>41410.961805555555</c:v>
                </c:pt>
                <c:pt idx="8586">
                  <c:v>41410.962500000001</c:v>
                </c:pt>
                <c:pt idx="8587">
                  <c:v>41410.963194444441</c:v>
                </c:pt>
                <c:pt idx="8588">
                  <c:v>41410.963888888888</c:v>
                </c:pt>
                <c:pt idx="8589">
                  <c:v>41410.964583333334</c:v>
                </c:pt>
                <c:pt idx="8590">
                  <c:v>41410.965277777781</c:v>
                </c:pt>
                <c:pt idx="8591">
                  <c:v>41410.96597222222</c:v>
                </c:pt>
                <c:pt idx="8592">
                  <c:v>41410.966666666667</c:v>
                </c:pt>
                <c:pt idx="8593">
                  <c:v>41410.967361111114</c:v>
                </c:pt>
                <c:pt idx="8594">
                  <c:v>41410.968055555553</c:v>
                </c:pt>
                <c:pt idx="8595">
                  <c:v>41410.96875</c:v>
                </c:pt>
                <c:pt idx="8596">
                  <c:v>41410.969444444447</c:v>
                </c:pt>
                <c:pt idx="8597">
                  <c:v>41410.970138888886</c:v>
                </c:pt>
                <c:pt idx="8598">
                  <c:v>41410.970833333333</c:v>
                </c:pt>
                <c:pt idx="8599">
                  <c:v>41410.97152777778</c:v>
                </c:pt>
                <c:pt idx="8600">
                  <c:v>41410.972222222219</c:v>
                </c:pt>
                <c:pt idx="8601">
                  <c:v>41410.972916666666</c:v>
                </c:pt>
                <c:pt idx="8602">
                  <c:v>41410.973611111112</c:v>
                </c:pt>
                <c:pt idx="8603">
                  <c:v>41410.974305555559</c:v>
                </c:pt>
                <c:pt idx="8604">
                  <c:v>41410.974999999999</c:v>
                </c:pt>
                <c:pt idx="8605">
                  <c:v>41410.975694444445</c:v>
                </c:pt>
                <c:pt idx="8606">
                  <c:v>41410.976388888892</c:v>
                </c:pt>
                <c:pt idx="8607">
                  <c:v>41410.977083333331</c:v>
                </c:pt>
                <c:pt idx="8608">
                  <c:v>41410.977777777778</c:v>
                </c:pt>
                <c:pt idx="8609">
                  <c:v>41410.978472222225</c:v>
                </c:pt>
                <c:pt idx="8610">
                  <c:v>41410.979166666664</c:v>
                </c:pt>
                <c:pt idx="8611">
                  <c:v>41410.979861111111</c:v>
                </c:pt>
                <c:pt idx="8612">
                  <c:v>41410.980555555558</c:v>
                </c:pt>
                <c:pt idx="8613">
                  <c:v>41410.981249999997</c:v>
                </c:pt>
                <c:pt idx="8614">
                  <c:v>41410.981944444444</c:v>
                </c:pt>
                <c:pt idx="8615">
                  <c:v>41410.982638888891</c:v>
                </c:pt>
                <c:pt idx="8616">
                  <c:v>41410.98333333333</c:v>
                </c:pt>
                <c:pt idx="8617">
                  <c:v>41410.984027777777</c:v>
                </c:pt>
                <c:pt idx="8618">
                  <c:v>41410.984722222223</c:v>
                </c:pt>
                <c:pt idx="8619">
                  <c:v>41410.98541666667</c:v>
                </c:pt>
                <c:pt idx="8620">
                  <c:v>41410.986111111109</c:v>
                </c:pt>
                <c:pt idx="8621">
                  <c:v>41410.986805555556</c:v>
                </c:pt>
                <c:pt idx="8622">
                  <c:v>41410.987500000003</c:v>
                </c:pt>
                <c:pt idx="8623">
                  <c:v>41410.988194444442</c:v>
                </c:pt>
                <c:pt idx="8624">
                  <c:v>41410.988888888889</c:v>
                </c:pt>
                <c:pt idx="8625">
                  <c:v>41410.989583333336</c:v>
                </c:pt>
                <c:pt idx="8626">
                  <c:v>41410.990277777775</c:v>
                </c:pt>
                <c:pt idx="8627">
                  <c:v>41410.990972222222</c:v>
                </c:pt>
                <c:pt idx="8628">
                  <c:v>41410.991666666669</c:v>
                </c:pt>
                <c:pt idx="8629">
                  <c:v>41410.992361111108</c:v>
                </c:pt>
                <c:pt idx="8630">
                  <c:v>41410.993055555555</c:v>
                </c:pt>
                <c:pt idx="8631">
                  <c:v>41410.993750000001</c:v>
                </c:pt>
                <c:pt idx="8632">
                  <c:v>41410.994444444441</c:v>
                </c:pt>
                <c:pt idx="8633">
                  <c:v>41410.995138888888</c:v>
                </c:pt>
                <c:pt idx="8634">
                  <c:v>41410.995833333334</c:v>
                </c:pt>
                <c:pt idx="8635">
                  <c:v>41410.996527777781</c:v>
                </c:pt>
                <c:pt idx="8636">
                  <c:v>41410.99722222222</c:v>
                </c:pt>
                <c:pt idx="8637">
                  <c:v>41410.997916666667</c:v>
                </c:pt>
                <c:pt idx="8638">
                  <c:v>41410.998611111114</c:v>
                </c:pt>
                <c:pt idx="8639">
                  <c:v>41410.999305555553</c:v>
                </c:pt>
                <c:pt idx="8640">
                  <c:v>41411</c:v>
                </c:pt>
              </c:numCache>
            </c:numRef>
          </c:xVal>
          <c:yVal>
            <c:numRef>
              <c:f>'C'!$G$2312:$G$10952</c:f>
              <c:numCache>
                <c:formatCode>General</c:formatCode>
                <c:ptCount val="8641"/>
                <c:pt idx="0">
                  <c:v>6.4960000000000004</c:v>
                </c:pt>
                <c:pt idx="1">
                  <c:v>6.4960000000000004</c:v>
                </c:pt>
                <c:pt idx="2">
                  <c:v>6.4960000000000004</c:v>
                </c:pt>
                <c:pt idx="3">
                  <c:v>6.4960000000000004</c:v>
                </c:pt>
                <c:pt idx="4">
                  <c:v>6.4960000000000004</c:v>
                </c:pt>
                <c:pt idx="5">
                  <c:v>6.4960000000000004</c:v>
                </c:pt>
                <c:pt idx="6">
                  <c:v>6.4960000000000004</c:v>
                </c:pt>
                <c:pt idx="7">
                  <c:v>6.4960000000000004</c:v>
                </c:pt>
                <c:pt idx="8">
                  <c:v>6.4960000000000004</c:v>
                </c:pt>
                <c:pt idx="9">
                  <c:v>6.4960000000000004</c:v>
                </c:pt>
                <c:pt idx="10">
                  <c:v>6.5010000000000003</c:v>
                </c:pt>
                <c:pt idx="11">
                  <c:v>6.5010000000000003</c:v>
                </c:pt>
                <c:pt idx="12">
                  <c:v>6.5010000000000003</c:v>
                </c:pt>
                <c:pt idx="13">
                  <c:v>6.5010000000000003</c:v>
                </c:pt>
                <c:pt idx="14">
                  <c:v>6.5010000000000003</c:v>
                </c:pt>
                <c:pt idx="15">
                  <c:v>6.5010000000000003</c:v>
                </c:pt>
                <c:pt idx="16">
                  <c:v>6.5010000000000003</c:v>
                </c:pt>
                <c:pt idx="17">
                  <c:v>6.5010000000000003</c:v>
                </c:pt>
                <c:pt idx="18">
                  <c:v>6.5010000000000003</c:v>
                </c:pt>
                <c:pt idx="19">
                  <c:v>6.5010000000000003</c:v>
                </c:pt>
                <c:pt idx="20">
                  <c:v>6.5060000000000002</c:v>
                </c:pt>
                <c:pt idx="21">
                  <c:v>6.5060000000000002</c:v>
                </c:pt>
                <c:pt idx="22">
                  <c:v>6.5060000000000002</c:v>
                </c:pt>
                <c:pt idx="23">
                  <c:v>6.5060000000000002</c:v>
                </c:pt>
                <c:pt idx="24">
                  <c:v>6.5060000000000002</c:v>
                </c:pt>
                <c:pt idx="25">
                  <c:v>6.5060000000000002</c:v>
                </c:pt>
                <c:pt idx="26">
                  <c:v>6.5060000000000002</c:v>
                </c:pt>
                <c:pt idx="27">
                  <c:v>6.5060000000000002</c:v>
                </c:pt>
                <c:pt idx="28">
                  <c:v>6.5060000000000002</c:v>
                </c:pt>
                <c:pt idx="29">
                  <c:v>6.5060000000000002</c:v>
                </c:pt>
                <c:pt idx="30">
                  <c:v>6.5110000000000001</c:v>
                </c:pt>
                <c:pt idx="31">
                  <c:v>6.5110000000000001</c:v>
                </c:pt>
                <c:pt idx="32">
                  <c:v>6.5110000000000001</c:v>
                </c:pt>
                <c:pt idx="33">
                  <c:v>6.5110000000000001</c:v>
                </c:pt>
                <c:pt idx="34">
                  <c:v>6.5110000000000001</c:v>
                </c:pt>
                <c:pt idx="35">
                  <c:v>6.5110000000000001</c:v>
                </c:pt>
                <c:pt idx="36">
                  <c:v>6.5110000000000001</c:v>
                </c:pt>
                <c:pt idx="37">
                  <c:v>6.5110000000000001</c:v>
                </c:pt>
                <c:pt idx="38">
                  <c:v>6.5110000000000001</c:v>
                </c:pt>
                <c:pt idx="39">
                  <c:v>6.5110000000000001</c:v>
                </c:pt>
                <c:pt idx="40">
                  <c:v>6.5140000000000002</c:v>
                </c:pt>
                <c:pt idx="41">
                  <c:v>6.5140000000000002</c:v>
                </c:pt>
                <c:pt idx="42">
                  <c:v>6.5140000000000002</c:v>
                </c:pt>
                <c:pt idx="43">
                  <c:v>6.5140000000000002</c:v>
                </c:pt>
                <c:pt idx="44">
                  <c:v>6.5140000000000002</c:v>
                </c:pt>
                <c:pt idx="45">
                  <c:v>6.516</c:v>
                </c:pt>
                <c:pt idx="46">
                  <c:v>6.516</c:v>
                </c:pt>
                <c:pt idx="47">
                  <c:v>6.516</c:v>
                </c:pt>
                <c:pt idx="48">
                  <c:v>6.516</c:v>
                </c:pt>
                <c:pt idx="49">
                  <c:v>6.516</c:v>
                </c:pt>
                <c:pt idx="50">
                  <c:v>6.5179999999999998</c:v>
                </c:pt>
                <c:pt idx="51">
                  <c:v>6.5179999999999998</c:v>
                </c:pt>
                <c:pt idx="52">
                  <c:v>6.5179999999999998</c:v>
                </c:pt>
                <c:pt idx="53">
                  <c:v>6.5179999999999998</c:v>
                </c:pt>
                <c:pt idx="54">
                  <c:v>6.5179999999999998</c:v>
                </c:pt>
                <c:pt idx="55">
                  <c:v>6.5179999999999998</c:v>
                </c:pt>
                <c:pt idx="56">
                  <c:v>6.5179999999999998</c:v>
                </c:pt>
                <c:pt idx="57">
                  <c:v>6.5179999999999998</c:v>
                </c:pt>
                <c:pt idx="58">
                  <c:v>6.5179999999999998</c:v>
                </c:pt>
                <c:pt idx="59">
                  <c:v>6.5179999999999998</c:v>
                </c:pt>
                <c:pt idx="60">
                  <c:v>6.5229999999999997</c:v>
                </c:pt>
                <c:pt idx="61">
                  <c:v>6.5229999999999997</c:v>
                </c:pt>
                <c:pt idx="62">
                  <c:v>6.5229999999999997</c:v>
                </c:pt>
                <c:pt idx="63">
                  <c:v>6.5229999999999997</c:v>
                </c:pt>
                <c:pt idx="64">
                  <c:v>6.5229999999999997</c:v>
                </c:pt>
                <c:pt idx="65">
                  <c:v>6.5229999999999997</c:v>
                </c:pt>
                <c:pt idx="66">
                  <c:v>6.5229999999999997</c:v>
                </c:pt>
                <c:pt idx="67">
                  <c:v>6.5229999999999997</c:v>
                </c:pt>
                <c:pt idx="68">
                  <c:v>6.5229999999999997</c:v>
                </c:pt>
                <c:pt idx="69">
                  <c:v>6.5229999999999997</c:v>
                </c:pt>
                <c:pt idx="70">
                  <c:v>6.5250000000000004</c:v>
                </c:pt>
                <c:pt idx="71">
                  <c:v>6.5250000000000004</c:v>
                </c:pt>
                <c:pt idx="72">
                  <c:v>6.5250000000000004</c:v>
                </c:pt>
                <c:pt idx="73">
                  <c:v>6.5250000000000004</c:v>
                </c:pt>
                <c:pt idx="74">
                  <c:v>6.5250000000000004</c:v>
                </c:pt>
                <c:pt idx="75">
                  <c:v>6.5279999999999996</c:v>
                </c:pt>
                <c:pt idx="76">
                  <c:v>6.5279999999999996</c:v>
                </c:pt>
                <c:pt idx="77">
                  <c:v>6.5279999999999996</c:v>
                </c:pt>
                <c:pt idx="78">
                  <c:v>6.5279999999999996</c:v>
                </c:pt>
                <c:pt idx="79">
                  <c:v>6.5279999999999996</c:v>
                </c:pt>
                <c:pt idx="80">
                  <c:v>6.53</c:v>
                </c:pt>
                <c:pt idx="81">
                  <c:v>6.53</c:v>
                </c:pt>
                <c:pt idx="82">
                  <c:v>6.53</c:v>
                </c:pt>
                <c:pt idx="83">
                  <c:v>6.53</c:v>
                </c:pt>
                <c:pt idx="84">
                  <c:v>6.53</c:v>
                </c:pt>
                <c:pt idx="85">
                  <c:v>6.53</c:v>
                </c:pt>
                <c:pt idx="86">
                  <c:v>6.53</c:v>
                </c:pt>
                <c:pt idx="87">
                  <c:v>6.53</c:v>
                </c:pt>
                <c:pt idx="88">
                  <c:v>6.53</c:v>
                </c:pt>
                <c:pt idx="89">
                  <c:v>6.53</c:v>
                </c:pt>
                <c:pt idx="90">
                  <c:v>6.5350000000000001</c:v>
                </c:pt>
                <c:pt idx="91">
                  <c:v>6.5350000000000001</c:v>
                </c:pt>
                <c:pt idx="92">
                  <c:v>6.5350000000000001</c:v>
                </c:pt>
                <c:pt idx="93">
                  <c:v>6.5350000000000001</c:v>
                </c:pt>
                <c:pt idx="94">
                  <c:v>6.5350000000000001</c:v>
                </c:pt>
                <c:pt idx="95">
                  <c:v>6.5350000000000001</c:v>
                </c:pt>
                <c:pt idx="96">
                  <c:v>6.5350000000000001</c:v>
                </c:pt>
                <c:pt idx="97">
                  <c:v>6.5350000000000001</c:v>
                </c:pt>
                <c:pt idx="98">
                  <c:v>6.5350000000000001</c:v>
                </c:pt>
                <c:pt idx="99">
                  <c:v>6.5350000000000001</c:v>
                </c:pt>
                <c:pt idx="100">
                  <c:v>6.5369999999999999</c:v>
                </c:pt>
                <c:pt idx="101">
                  <c:v>6.5369999999999999</c:v>
                </c:pt>
                <c:pt idx="102">
                  <c:v>6.5369999999999999</c:v>
                </c:pt>
                <c:pt idx="103">
                  <c:v>6.5369999999999999</c:v>
                </c:pt>
                <c:pt idx="104">
                  <c:v>6.5369999999999999</c:v>
                </c:pt>
                <c:pt idx="105">
                  <c:v>6.5389999999999997</c:v>
                </c:pt>
                <c:pt idx="106">
                  <c:v>6.5389999999999997</c:v>
                </c:pt>
                <c:pt idx="107">
                  <c:v>6.5389999999999997</c:v>
                </c:pt>
                <c:pt idx="108">
                  <c:v>6.5389999999999997</c:v>
                </c:pt>
                <c:pt idx="109">
                  <c:v>6.5389999999999997</c:v>
                </c:pt>
                <c:pt idx="110">
                  <c:v>6.5389999999999997</c:v>
                </c:pt>
                <c:pt idx="111">
                  <c:v>6.5389999999999997</c:v>
                </c:pt>
                <c:pt idx="112">
                  <c:v>6.5389999999999997</c:v>
                </c:pt>
                <c:pt idx="113">
                  <c:v>6.5389999999999997</c:v>
                </c:pt>
                <c:pt idx="114">
                  <c:v>6.5389999999999997</c:v>
                </c:pt>
                <c:pt idx="115">
                  <c:v>6.5439999999999996</c:v>
                </c:pt>
                <c:pt idx="116">
                  <c:v>6.5439999999999996</c:v>
                </c:pt>
                <c:pt idx="117">
                  <c:v>6.5439999999999996</c:v>
                </c:pt>
                <c:pt idx="118">
                  <c:v>6.5439999999999996</c:v>
                </c:pt>
                <c:pt idx="119">
                  <c:v>6.5439999999999996</c:v>
                </c:pt>
                <c:pt idx="120">
                  <c:v>6.5439999999999996</c:v>
                </c:pt>
                <c:pt idx="121">
                  <c:v>6.5439999999999996</c:v>
                </c:pt>
                <c:pt idx="122">
                  <c:v>6.5439999999999996</c:v>
                </c:pt>
                <c:pt idx="123">
                  <c:v>6.5439999999999996</c:v>
                </c:pt>
                <c:pt idx="124">
                  <c:v>6.5439999999999996</c:v>
                </c:pt>
                <c:pt idx="125">
                  <c:v>6.5460000000000003</c:v>
                </c:pt>
                <c:pt idx="126">
                  <c:v>6.5460000000000003</c:v>
                </c:pt>
                <c:pt idx="127">
                  <c:v>6.5460000000000003</c:v>
                </c:pt>
                <c:pt idx="128">
                  <c:v>6.5460000000000003</c:v>
                </c:pt>
                <c:pt idx="129">
                  <c:v>6.5460000000000003</c:v>
                </c:pt>
                <c:pt idx="130">
                  <c:v>6.5490000000000004</c:v>
                </c:pt>
                <c:pt idx="131">
                  <c:v>6.5490000000000004</c:v>
                </c:pt>
                <c:pt idx="132">
                  <c:v>6.5490000000000004</c:v>
                </c:pt>
                <c:pt idx="133">
                  <c:v>6.5490000000000004</c:v>
                </c:pt>
                <c:pt idx="134">
                  <c:v>6.5490000000000004</c:v>
                </c:pt>
                <c:pt idx="135">
                  <c:v>6.5490000000000004</c:v>
                </c:pt>
                <c:pt idx="136">
                  <c:v>6.5490000000000004</c:v>
                </c:pt>
                <c:pt idx="137">
                  <c:v>6.5490000000000004</c:v>
                </c:pt>
                <c:pt idx="138">
                  <c:v>6.5490000000000004</c:v>
                </c:pt>
                <c:pt idx="139">
                  <c:v>6.5490000000000004</c:v>
                </c:pt>
                <c:pt idx="140">
                  <c:v>6.5540000000000003</c:v>
                </c:pt>
                <c:pt idx="141">
                  <c:v>6.5540000000000003</c:v>
                </c:pt>
                <c:pt idx="142">
                  <c:v>6.5540000000000003</c:v>
                </c:pt>
                <c:pt idx="143">
                  <c:v>6.5540000000000003</c:v>
                </c:pt>
                <c:pt idx="144">
                  <c:v>6.5540000000000003</c:v>
                </c:pt>
                <c:pt idx="145">
                  <c:v>6.5540000000000003</c:v>
                </c:pt>
                <c:pt idx="146">
                  <c:v>6.5540000000000003</c:v>
                </c:pt>
                <c:pt idx="147">
                  <c:v>6.5540000000000003</c:v>
                </c:pt>
                <c:pt idx="148">
                  <c:v>6.5540000000000003</c:v>
                </c:pt>
                <c:pt idx="149">
                  <c:v>6.5540000000000003</c:v>
                </c:pt>
                <c:pt idx="150">
                  <c:v>6.556</c:v>
                </c:pt>
                <c:pt idx="151">
                  <c:v>6.556</c:v>
                </c:pt>
                <c:pt idx="152">
                  <c:v>6.556</c:v>
                </c:pt>
                <c:pt idx="153">
                  <c:v>6.556</c:v>
                </c:pt>
                <c:pt idx="154">
                  <c:v>6.556</c:v>
                </c:pt>
                <c:pt idx="155">
                  <c:v>6.556</c:v>
                </c:pt>
                <c:pt idx="156">
                  <c:v>6.556</c:v>
                </c:pt>
                <c:pt idx="157">
                  <c:v>6.556</c:v>
                </c:pt>
                <c:pt idx="158">
                  <c:v>6.556</c:v>
                </c:pt>
                <c:pt idx="159">
                  <c:v>6.556</c:v>
                </c:pt>
                <c:pt idx="160">
                  <c:v>6.5609999999999999</c:v>
                </c:pt>
                <c:pt idx="161">
                  <c:v>6.5609999999999999</c:v>
                </c:pt>
                <c:pt idx="162">
                  <c:v>6.5609999999999999</c:v>
                </c:pt>
                <c:pt idx="163">
                  <c:v>6.5609999999999999</c:v>
                </c:pt>
                <c:pt idx="164">
                  <c:v>6.5609999999999999</c:v>
                </c:pt>
                <c:pt idx="165">
                  <c:v>6.5609999999999999</c:v>
                </c:pt>
                <c:pt idx="166">
                  <c:v>6.5609999999999999</c:v>
                </c:pt>
                <c:pt idx="167">
                  <c:v>6.5609999999999999</c:v>
                </c:pt>
                <c:pt idx="168">
                  <c:v>6.5609999999999999</c:v>
                </c:pt>
                <c:pt idx="169">
                  <c:v>6.5609999999999999</c:v>
                </c:pt>
                <c:pt idx="170">
                  <c:v>6.5629999999999997</c:v>
                </c:pt>
                <c:pt idx="171">
                  <c:v>6.5629999999999997</c:v>
                </c:pt>
                <c:pt idx="172">
                  <c:v>6.5629999999999997</c:v>
                </c:pt>
                <c:pt idx="173">
                  <c:v>6.5629999999999997</c:v>
                </c:pt>
                <c:pt idx="174">
                  <c:v>6.5629999999999997</c:v>
                </c:pt>
                <c:pt idx="175">
                  <c:v>6.5629999999999997</c:v>
                </c:pt>
                <c:pt idx="176">
                  <c:v>6.5629999999999997</c:v>
                </c:pt>
                <c:pt idx="177">
                  <c:v>6.5629999999999997</c:v>
                </c:pt>
                <c:pt idx="178">
                  <c:v>6.5629999999999997</c:v>
                </c:pt>
                <c:pt idx="179">
                  <c:v>6.5629999999999997</c:v>
                </c:pt>
                <c:pt idx="180">
                  <c:v>6.5679999999999996</c:v>
                </c:pt>
                <c:pt idx="181">
                  <c:v>6.5679999999999996</c:v>
                </c:pt>
                <c:pt idx="182">
                  <c:v>6.5679999999999996</c:v>
                </c:pt>
                <c:pt idx="183">
                  <c:v>6.5679999999999996</c:v>
                </c:pt>
                <c:pt idx="184">
                  <c:v>6.5679999999999996</c:v>
                </c:pt>
                <c:pt idx="185">
                  <c:v>6.5679999999999996</c:v>
                </c:pt>
                <c:pt idx="186">
                  <c:v>6.5679999999999996</c:v>
                </c:pt>
                <c:pt idx="187">
                  <c:v>6.5679999999999996</c:v>
                </c:pt>
                <c:pt idx="188">
                  <c:v>6.5679999999999996</c:v>
                </c:pt>
                <c:pt idx="189">
                  <c:v>6.5679999999999996</c:v>
                </c:pt>
                <c:pt idx="190">
                  <c:v>6.5679999999999996</c:v>
                </c:pt>
                <c:pt idx="191">
                  <c:v>6.5679999999999996</c:v>
                </c:pt>
                <c:pt idx="192">
                  <c:v>6.5679999999999996</c:v>
                </c:pt>
                <c:pt idx="193">
                  <c:v>6.5679999999999996</c:v>
                </c:pt>
                <c:pt idx="194">
                  <c:v>6.5679999999999996</c:v>
                </c:pt>
                <c:pt idx="195">
                  <c:v>6.5730000000000004</c:v>
                </c:pt>
                <c:pt idx="196">
                  <c:v>6.5730000000000004</c:v>
                </c:pt>
                <c:pt idx="197">
                  <c:v>6.5730000000000004</c:v>
                </c:pt>
                <c:pt idx="198">
                  <c:v>6.5730000000000004</c:v>
                </c:pt>
                <c:pt idx="199">
                  <c:v>6.5730000000000004</c:v>
                </c:pt>
                <c:pt idx="200">
                  <c:v>6.5730000000000004</c:v>
                </c:pt>
                <c:pt idx="201">
                  <c:v>6.5730000000000004</c:v>
                </c:pt>
                <c:pt idx="202">
                  <c:v>6.5730000000000004</c:v>
                </c:pt>
                <c:pt idx="203">
                  <c:v>6.5730000000000004</c:v>
                </c:pt>
                <c:pt idx="204">
                  <c:v>6.5730000000000004</c:v>
                </c:pt>
                <c:pt idx="205">
                  <c:v>6.5730000000000004</c:v>
                </c:pt>
                <c:pt idx="206">
                  <c:v>6.5730000000000004</c:v>
                </c:pt>
                <c:pt idx="207">
                  <c:v>6.5730000000000004</c:v>
                </c:pt>
                <c:pt idx="208">
                  <c:v>6.5730000000000004</c:v>
                </c:pt>
                <c:pt idx="209">
                  <c:v>6.5730000000000004</c:v>
                </c:pt>
                <c:pt idx="210">
                  <c:v>6.5780000000000003</c:v>
                </c:pt>
                <c:pt idx="211">
                  <c:v>6.5780000000000003</c:v>
                </c:pt>
                <c:pt idx="212">
                  <c:v>6.5780000000000003</c:v>
                </c:pt>
                <c:pt idx="213">
                  <c:v>6.5780000000000003</c:v>
                </c:pt>
                <c:pt idx="214">
                  <c:v>6.5780000000000003</c:v>
                </c:pt>
                <c:pt idx="215">
                  <c:v>6.5780000000000003</c:v>
                </c:pt>
                <c:pt idx="216">
                  <c:v>6.5780000000000003</c:v>
                </c:pt>
                <c:pt idx="217">
                  <c:v>6.5780000000000003</c:v>
                </c:pt>
                <c:pt idx="218">
                  <c:v>6.5780000000000003</c:v>
                </c:pt>
                <c:pt idx="219">
                  <c:v>6.5780000000000003</c:v>
                </c:pt>
                <c:pt idx="220">
                  <c:v>6.5780000000000003</c:v>
                </c:pt>
                <c:pt idx="221">
                  <c:v>6.5780000000000003</c:v>
                </c:pt>
                <c:pt idx="222">
                  <c:v>6.5780000000000003</c:v>
                </c:pt>
                <c:pt idx="223">
                  <c:v>6.577</c:v>
                </c:pt>
                <c:pt idx="224">
                  <c:v>6.5780000000000003</c:v>
                </c:pt>
                <c:pt idx="225">
                  <c:v>6.5819999999999999</c:v>
                </c:pt>
                <c:pt idx="226">
                  <c:v>6.5819999999999999</c:v>
                </c:pt>
                <c:pt idx="227">
                  <c:v>6.5819999999999999</c:v>
                </c:pt>
                <c:pt idx="228">
                  <c:v>6.5819999999999999</c:v>
                </c:pt>
                <c:pt idx="229">
                  <c:v>6.5819999999999999</c:v>
                </c:pt>
                <c:pt idx="230">
                  <c:v>6.5819999999999999</c:v>
                </c:pt>
                <c:pt idx="231">
                  <c:v>6.5819999999999999</c:v>
                </c:pt>
                <c:pt idx="232">
                  <c:v>6.5819999999999999</c:v>
                </c:pt>
                <c:pt idx="233">
                  <c:v>6.5819999999999999</c:v>
                </c:pt>
                <c:pt idx="234">
                  <c:v>6.5819999999999999</c:v>
                </c:pt>
                <c:pt idx="235">
                  <c:v>6.5819999999999999</c:v>
                </c:pt>
                <c:pt idx="236">
                  <c:v>6.5819999999999999</c:v>
                </c:pt>
                <c:pt idx="237">
                  <c:v>6.5819999999999999</c:v>
                </c:pt>
                <c:pt idx="238">
                  <c:v>6.5819999999999999</c:v>
                </c:pt>
                <c:pt idx="239">
                  <c:v>6.5819999999999999</c:v>
                </c:pt>
                <c:pt idx="240">
                  <c:v>6.5839999999999996</c:v>
                </c:pt>
                <c:pt idx="241">
                  <c:v>6.5869999999999997</c:v>
                </c:pt>
                <c:pt idx="242">
                  <c:v>6.5869999999999997</c:v>
                </c:pt>
                <c:pt idx="243">
                  <c:v>6.5869999999999997</c:v>
                </c:pt>
                <c:pt idx="244">
                  <c:v>6.5869999999999997</c:v>
                </c:pt>
                <c:pt idx="245">
                  <c:v>6.5869999999999997</c:v>
                </c:pt>
                <c:pt idx="246">
                  <c:v>6.5869999999999997</c:v>
                </c:pt>
                <c:pt idx="247">
                  <c:v>6.5869999999999997</c:v>
                </c:pt>
                <c:pt idx="248">
                  <c:v>6.5869999999999997</c:v>
                </c:pt>
                <c:pt idx="249">
                  <c:v>6.5869999999999997</c:v>
                </c:pt>
                <c:pt idx="250">
                  <c:v>6.5869999999999997</c:v>
                </c:pt>
                <c:pt idx="251">
                  <c:v>6.5869999999999997</c:v>
                </c:pt>
                <c:pt idx="252">
                  <c:v>6.5869999999999997</c:v>
                </c:pt>
                <c:pt idx="253">
                  <c:v>6.5869999999999997</c:v>
                </c:pt>
                <c:pt idx="254">
                  <c:v>6.5869999999999997</c:v>
                </c:pt>
                <c:pt idx="255">
                  <c:v>6.5869999999999997</c:v>
                </c:pt>
                <c:pt idx="256">
                  <c:v>6.5890000000000004</c:v>
                </c:pt>
                <c:pt idx="257">
                  <c:v>6.5890000000000004</c:v>
                </c:pt>
                <c:pt idx="258">
                  <c:v>6.5890000000000004</c:v>
                </c:pt>
                <c:pt idx="259">
                  <c:v>6.5890000000000004</c:v>
                </c:pt>
                <c:pt idx="260">
                  <c:v>6.5890000000000004</c:v>
                </c:pt>
                <c:pt idx="261">
                  <c:v>6.5890000000000004</c:v>
                </c:pt>
                <c:pt idx="262">
                  <c:v>6.5890000000000004</c:v>
                </c:pt>
                <c:pt idx="263">
                  <c:v>6.5890000000000004</c:v>
                </c:pt>
                <c:pt idx="264">
                  <c:v>6.5890000000000004</c:v>
                </c:pt>
                <c:pt idx="265">
                  <c:v>6.5890000000000004</c:v>
                </c:pt>
                <c:pt idx="266">
                  <c:v>6.5940000000000003</c:v>
                </c:pt>
                <c:pt idx="267">
                  <c:v>6.5940000000000003</c:v>
                </c:pt>
                <c:pt idx="268">
                  <c:v>6.5940000000000003</c:v>
                </c:pt>
                <c:pt idx="269">
                  <c:v>6.5940000000000003</c:v>
                </c:pt>
                <c:pt idx="270">
                  <c:v>6.5940000000000003</c:v>
                </c:pt>
                <c:pt idx="271">
                  <c:v>6.5940000000000003</c:v>
                </c:pt>
                <c:pt idx="272">
                  <c:v>6.5940000000000003</c:v>
                </c:pt>
                <c:pt idx="273">
                  <c:v>6.5940000000000003</c:v>
                </c:pt>
                <c:pt idx="274">
                  <c:v>6.5940000000000003</c:v>
                </c:pt>
                <c:pt idx="275">
                  <c:v>6.5940000000000003</c:v>
                </c:pt>
                <c:pt idx="276">
                  <c:v>6.5940000000000003</c:v>
                </c:pt>
                <c:pt idx="277">
                  <c:v>6.5940000000000003</c:v>
                </c:pt>
                <c:pt idx="278">
                  <c:v>6.5940000000000003</c:v>
                </c:pt>
                <c:pt idx="279">
                  <c:v>6.5940000000000003</c:v>
                </c:pt>
                <c:pt idx="280">
                  <c:v>6.5940000000000003</c:v>
                </c:pt>
                <c:pt idx="281">
                  <c:v>6.5960000000000001</c:v>
                </c:pt>
                <c:pt idx="282">
                  <c:v>6.5960000000000001</c:v>
                </c:pt>
                <c:pt idx="283">
                  <c:v>6.5960000000000001</c:v>
                </c:pt>
                <c:pt idx="284">
                  <c:v>6.5960000000000001</c:v>
                </c:pt>
                <c:pt idx="285">
                  <c:v>6.5960000000000001</c:v>
                </c:pt>
                <c:pt idx="286">
                  <c:v>6.5960000000000001</c:v>
                </c:pt>
                <c:pt idx="287">
                  <c:v>6.5960000000000001</c:v>
                </c:pt>
                <c:pt idx="288">
                  <c:v>6.5960000000000001</c:v>
                </c:pt>
                <c:pt idx="289">
                  <c:v>6.5960000000000001</c:v>
                </c:pt>
                <c:pt idx="290">
                  <c:v>6.5960000000000001</c:v>
                </c:pt>
                <c:pt idx="291">
                  <c:v>6.5979999999999999</c:v>
                </c:pt>
                <c:pt idx="292">
                  <c:v>6.5979999999999999</c:v>
                </c:pt>
                <c:pt idx="293">
                  <c:v>6.5979999999999999</c:v>
                </c:pt>
                <c:pt idx="294">
                  <c:v>6.5979999999999999</c:v>
                </c:pt>
                <c:pt idx="295">
                  <c:v>6.5979999999999999</c:v>
                </c:pt>
                <c:pt idx="296">
                  <c:v>6.5979999999999999</c:v>
                </c:pt>
                <c:pt idx="297">
                  <c:v>6.5979999999999999</c:v>
                </c:pt>
                <c:pt idx="298">
                  <c:v>6.5979999999999999</c:v>
                </c:pt>
                <c:pt idx="299">
                  <c:v>6.5979999999999999</c:v>
                </c:pt>
                <c:pt idx="300">
                  <c:v>6.5979999999999999</c:v>
                </c:pt>
                <c:pt idx="301">
                  <c:v>6.6029999999999998</c:v>
                </c:pt>
                <c:pt idx="302">
                  <c:v>6.6029999999999998</c:v>
                </c:pt>
                <c:pt idx="303">
                  <c:v>6.6029999999999998</c:v>
                </c:pt>
                <c:pt idx="304">
                  <c:v>6.6029999999999998</c:v>
                </c:pt>
                <c:pt idx="305">
                  <c:v>6.6029999999999998</c:v>
                </c:pt>
                <c:pt idx="306">
                  <c:v>6.6029999999999998</c:v>
                </c:pt>
                <c:pt idx="307">
                  <c:v>6.6029999999999998</c:v>
                </c:pt>
                <c:pt idx="308">
                  <c:v>6.6029999999999998</c:v>
                </c:pt>
                <c:pt idx="309">
                  <c:v>6.6029999999999998</c:v>
                </c:pt>
                <c:pt idx="310">
                  <c:v>6.6029999999999998</c:v>
                </c:pt>
                <c:pt idx="311">
                  <c:v>6.6029999999999998</c:v>
                </c:pt>
                <c:pt idx="312">
                  <c:v>6.6029999999999998</c:v>
                </c:pt>
                <c:pt idx="313">
                  <c:v>6.6029999999999998</c:v>
                </c:pt>
                <c:pt idx="314">
                  <c:v>6.6029999999999998</c:v>
                </c:pt>
                <c:pt idx="315">
                  <c:v>6.6029999999999998</c:v>
                </c:pt>
                <c:pt idx="316">
                  <c:v>6.6059999999999999</c:v>
                </c:pt>
                <c:pt idx="317">
                  <c:v>6.6059999999999999</c:v>
                </c:pt>
                <c:pt idx="318">
                  <c:v>6.6059999999999999</c:v>
                </c:pt>
                <c:pt idx="319">
                  <c:v>6.6059999999999999</c:v>
                </c:pt>
                <c:pt idx="320">
                  <c:v>6.6059999999999999</c:v>
                </c:pt>
                <c:pt idx="321">
                  <c:v>6.6059999999999999</c:v>
                </c:pt>
                <c:pt idx="322">
                  <c:v>6.6059999999999999</c:v>
                </c:pt>
                <c:pt idx="323">
                  <c:v>6.6059999999999999</c:v>
                </c:pt>
                <c:pt idx="324">
                  <c:v>6.6059999999999999</c:v>
                </c:pt>
                <c:pt idx="325">
                  <c:v>6.6059999999999999</c:v>
                </c:pt>
                <c:pt idx="326">
                  <c:v>6.6079999999999997</c:v>
                </c:pt>
                <c:pt idx="327">
                  <c:v>6.6079999999999997</c:v>
                </c:pt>
                <c:pt idx="328">
                  <c:v>6.6079999999999997</c:v>
                </c:pt>
                <c:pt idx="329">
                  <c:v>6.6079999999999997</c:v>
                </c:pt>
                <c:pt idx="330">
                  <c:v>6.6079999999999997</c:v>
                </c:pt>
                <c:pt idx="331">
                  <c:v>6.6079999999999997</c:v>
                </c:pt>
                <c:pt idx="332">
                  <c:v>6.6079999999999997</c:v>
                </c:pt>
                <c:pt idx="333">
                  <c:v>6.6079999999999997</c:v>
                </c:pt>
                <c:pt idx="334">
                  <c:v>6.6079999999999997</c:v>
                </c:pt>
                <c:pt idx="335">
                  <c:v>6.6079999999999997</c:v>
                </c:pt>
                <c:pt idx="336">
                  <c:v>6.61</c:v>
                </c:pt>
                <c:pt idx="337">
                  <c:v>6.61</c:v>
                </c:pt>
                <c:pt idx="338">
                  <c:v>6.61</c:v>
                </c:pt>
                <c:pt idx="339">
                  <c:v>6.61</c:v>
                </c:pt>
                <c:pt idx="340">
                  <c:v>6.61</c:v>
                </c:pt>
                <c:pt idx="341">
                  <c:v>6.61</c:v>
                </c:pt>
                <c:pt idx="342">
                  <c:v>6.61</c:v>
                </c:pt>
                <c:pt idx="343">
                  <c:v>6.61</c:v>
                </c:pt>
                <c:pt idx="344">
                  <c:v>6.61</c:v>
                </c:pt>
                <c:pt idx="345">
                  <c:v>6.61</c:v>
                </c:pt>
                <c:pt idx="346">
                  <c:v>6.6120000000000001</c:v>
                </c:pt>
                <c:pt idx="347">
                  <c:v>6.6120000000000001</c:v>
                </c:pt>
                <c:pt idx="348">
                  <c:v>6.6120000000000001</c:v>
                </c:pt>
                <c:pt idx="349">
                  <c:v>6.6120000000000001</c:v>
                </c:pt>
                <c:pt idx="350">
                  <c:v>6.6120000000000001</c:v>
                </c:pt>
                <c:pt idx="351">
                  <c:v>6.6120000000000001</c:v>
                </c:pt>
                <c:pt idx="352">
                  <c:v>6.6120000000000001</c:v>
                </c:pt>
                <c:pt idx="353">
                  <c:v>6.6120000000000001</c:v>
                </c:pt>
                <c:pt idx="354">
                  <c:v>6.6120000000000001</c:v>
                </c:pt>
                <c:pt idx="355">
                  <c:v>6.6120000000000001</c:v>
                </c:pt>
                <c:pt idx="356">
                  <c:v>6.6139999999999999</c:v>
                </c:pt>
                <c:pt idx="357">
                  <c:v>6.6139999999999999</c:v>
                </c:pt>
                <c:pt idx="358">
                  <c:v>6.6139999999999999</c:v>
                </c:pt>
                <c:pt idx="359">
                  <c:v>6.6139999999999999</c:v>
                </c:pt>
                <c:pt idx="360">
                  <c:v>6.6139999999999999</c:v>
                </c:pt>
                <c:pt idx="361">
                  <c:v>6.6139999999999999</c:v>
                </c:pt>
                <c:pt idx="362">
                  <c:v>6.6139999999999999</c:v>
                </c:pt>
                <c:pt idx="363">
                  <c:v>6.6139999999999999</c:v>
                </c:pt>
                <c:pt idx="364">
                  <c:v>6.6139999999999999</c:v>
                </c:pt>
                <c:pt idx="365">
                  <c:v>6.6139999999999999</c:v>
                </c:pt>
                <c:pt idx="366">
                  <c:v>6.6159999999999997</c:v>
                </c:pt>
                <c:pt idx="367">
                  <c:v>6.6159999999999997</c:v>
                </c:pt>
                <c:pt idx="368">
                  <c:v>6.6159999999999997</c:v>
                </c:pt>
                <c:pt idx="369">
                  <c:v>6.6159999999999997</c:v>
                </c:pt>
                <c:pt idx="370">
                  <c:v>6.6159999999999997</c:v>
                </c:pt>
                <c:pt idx="371">
                  <c:v>6.6159999999999997</c:v>
                </c:pt>
                <c:pt idx="372">
                  <c:v>6.6159999999999997</c:v>
                </c:pt>
                <c:pt idx="373">
                  <c:v>6.6159999999999997</c:v>
                </c:pt>
                <c:pt idx="374">
                  <c:v>6.6159999999999997</c:v>
                </c:pt>
                <c:pt idx="375">
                  <c:v>6.6159999999999997</c:v>
                </c:pt>
                <c:pt idx="376">
                  <c:v>6.6189999999999998</c:v>
                </c:pt>
                <c:pt idx="377">
                  <c:v>6.6189999999999998</c:v>
                </c:pt>
                <c:pt idx="378">
                  <c:v>6.6189999999999998</c:v>
                </c:pt>
                <c:pt idx="379">
                  <c:v>6.6189999999999998</c:v>
                </c:pt>
                <c:pt idx="380">
                  <c:v>6.6189999999999998</c:v>
                </c:pt>
                <c:pt idx="381">
                  <c:v>6.6189999999999998</c:v>
                </c:pt>
                <c:pt idx="382">
                  <c:v>6.6189999999999998</c:v>
                </c:pt>
                <c:pt idx="383">
                  <c:v>6.6189999999999998</c:v>
                </c:pt>
                <c:pt idx="384">
                  <c:v>6.6189999999999998</c:v>
                </c:pt>
                <c:pt idx="385">
                  <c:v>6.6189999999999998</c:v>
                </c:pt>
                <c:pt idx="386">
                  <c:v>6.6210000000000004</c:v>
                </c:pt>
                <c:pt idx="387">
                  <c:v>6.6210000000000004</c:v>
                </c:pt>
                <c:pt idx="388">
                  <c:v>6.6210000000000004</c:v>
                </c:pt>
                <c:pt idx="389">
                  <c:v>6.6210000000000004</c:v>
                </c:pt>
                <c:pt idx="390">
                  <c:v>6.6210000000000004</c:v>
                </c:pt>
                <c:pt idx="391">
                  <c:v>6.6210000000000004</c:v>
                </c:pt>
                <c:pt idx="392">
                  <c:v>6.6210000000000004</c:v>
                </c:pt>
                <c:pt idx="393">
                  <c:v>6.6210000000000004</c:v>
                </c:pt>
                <c:pt idx="394">
                  <c:v>6.6210000000000004</c:v>
                </c:pt>
                <c:pt idx="395">
                  <c:v>6.6210000000000004</c:v>
                </c:pt>
                <c:pt idx="396">
                  <c:v>6.6230000000000002</c:v>
                </c:pt>
                <c:pt idx="397">
                  <c:v>6.6230000000000002</c:v>
                </c:pt>
                <c:pt idx="398">
                  <c:v>6.6230000000000002</c:v>
                </c:pt>
                <c:pt idx="399">
                  <c:v>6.6230000000000002</c:v>
                </c:pt>
                <c:pt idx="400">
                  <c:v>6.6230000000000002</c:v>
                </c:pt>
                <c:pt idx="401">
                  <c:v>6.6230000000000002</c:v>
                </c:pt>
                <c:pt idx="402">
                  <c:v>6.6230000000000002</c:v>
                </c:pt>
                <c:pt idx="403">
                  <c:v>6.6230000000000002</c:v>
                </c:pt>
                <c:pt idx="404">
                  <c:v>6.6230000000000002</c:v>
                </c:pt>
                <c:pt idx="405">
                  <c:v>6.6230000000000002</c:v>
                </c:pt>
                <c:pt idx="406">
                  <c:v>6.625</c:v>
                </c:pt>
                <c:pt idx="407">
                  <c:v>6.625</c:v>
                </c:pt>
                <c:pt idx="408">
                  <c:v>6.625</c:v>
                </c:pt>
                <c:pt idx="409">
                  <c:v>6.625</c:v>
                </c:pt>
                <c:pt idx="410">
                  <c:v>6.625</c:v>
                </c:pt>
                <c:pt idx="411">
                  <c:v>6.625</c:v>
                </c:pt>
                <c:pt idx="412">
                  <c:v>6.625</c:v>
                </c:pt>
                <c:pt idx="413">
                  <c:v>6.625</c:v>
                </c:pt>
                <c:pt idx="414">
                  <c:v>6.625</c:v>
                </c:pt>
                <c:pt idx="415">
                  <c:v>6.625</c:v>
                </c:pt>
                <c:pt idx="416">
                  <c:v>6.6269999999999998</c:v>
                </c:pt>
                <c:pt idx="417">
                  <c:v>6.6269999999999998</c:v>
                </c:pt>
                <c:pt idx="418">
                  <c:v>6.6269999999999998</c:v>
                </c:pt>
                <c:pt idx="419">
                  <c:v>6.6269999999999998</c:v>
                </c:pt>
                <c:pt idx="420">
                  <c:v>6.6269999999999998</c:v>
                </c:pt>
                <c:pt idx="421">
                  <c:v>6.6269999999999998</c:v>
                </c:pt>
                <c:pt idx="422">
                  <c:v>6.6269999999999998</c:v>
                </c:pt>
                <c:pt idx="423">
                  <c:v>6.6269999999999998</c:v>
                </c:pt>
                <c:pt idx="424">
                  <c:v>6.6269999999999998</c:v>
                </c:pt>
                <c:pt idx="425">
                  <c:v>6.6269999999999998</c:v>
                </c:pt>
                <c:pt idx="426">
                  <c:v>6.63</c:v>
                </c:pt>
                <c:pt idx="427">
                  <c:v>6.63</c:v>
                </c:pt>
                <c:pt idx="428">
                  <c:v>6.63</c:v>
                </c:pt>
                <c:pt idx="429">
                  <c:v>6.63</c:v>
                </c:pt>
                <c:pt idx="430">
                  <c:v>6.63</c:v>
                </c:pt>
                <c:pt idx="431">
                  <c:v>6.63</c:v>
                </c:pt>
                <c:pt idx="432">
                  <c:v>6.63</c:v>
                </c:pt>
                <c:pt idx="433">
                  <c:v>6.63</c:v>
                </c:pt>
                <c:pt idx="434">
                  <c:v>6.63</c:v>
                </c:pt>
                <c:pt idx="435">
                  <c:v>6.63</c:v>
                </c:pt>
                <c:pt idx="436">
                  <c:v>6.6319999999999997</c:v>
                </c:pt>
                <c:pt idx="437">
                  <c:v>6.6319999999999997</c:v>
                </c:pt>
                <c:pt idx="438">
                  <c:v>6.6319999999999997</c:v>
                </c:pt>
                <c:pt idx="439">
                  <c:v>6.6319999999999997</c:v>
                </c:pt>
                <c:pt idx="440">
                  <c:v>6.6319999999999997</c:v>
                </c:pt>
                <c:pt idx="441">
                  <c:v>6.6319999999999997</c:v>
                </c:pt>
                <c:pt idx="442">
                  <c:v>6.6319999999999997</c:v>
                </c:pt>
                <c:pt idx="443">
                  <c:v>6.6319999999999997</c:v>
                </c:pt>
                <c:pt idx="444">
                  <c:v>6.6319999999999997</c:v>
                </c:pt>
                <c:pt idx="445">
                  <c:v>6.6319999999999997</c:v>
                </c:pt>
                <c:pt idx="446">
                  <c:v>6.6340000000000003</c:v>
                </c:pt>
                <c:pt idx="447">
                  <c:v>6.6340000000000003</c:v>
                </c:pt>
                <c:pt idx="448">
                  <c:v>6.6340000000000003</c:v>
                </c:pt>
                <c:pt idx="449">
                  <c:v>6.6349999999999998</c:v>
                </c:pt>
                <c:pt idx="450">
                  <c:v>6.6349999999999998</c:v>
                </c:pt>
                <c:pt idx="451">
                  <c:v>6.6349999999999998</c:v>
                </c:pt>
                <c:pt idx="452">
                  <c:v>6.6340000000000003</c:v>
                </c:pt>
                <c:pt idx="453">
                  <c:v>6.6349999999999998</c:v>
                </c:pt>
                <c:pt idx="454">
                  <c:v>6.6349999999999998</c:v>
                </c:pt>
                <c:pt idx="455">
                  <c:v>6.6349999999999998</c:v>
                </c:pt>
                <c:pt idx="456">
                  <c:v>6.6369999999999996</c:v>
                </c:pt>
                <c:pt idx="457">
                  <c:v>6.6369999999999996</c:v>
                </c:pt>
                <c:pt idx="458">
                  <c:v>6.6369999999999996</c:v>
                </c:pt>
                <c:pt idx="459">
                  <c:v>6.6369999999999996</c:v>
                </c:pt>
                <c:pt idx="460">
                  <c:v>6.6369999999999996</c:v>
                </c:pt>
                <c:pt idx="461">
                  <c:v>6.6369999999999996</c:v>
                </c:pt>
                <c:pt idx="462">
                  <c:v>6.6369999999999996</c:v>
                </c:pt>
                <c:pt idx="463">
                  <c:v>6.6369999999999996</c:v>
                </c:pt>
                <c:pt idx="464">
                  <c:v>6.6369999999999996</c:v>
                </c:pt>
                <c:pt idx="465">
                  <c:v>6.6369999999999996</c:v>
                </c:pt>
                <c:pt idx="466">
                  <c:v>6.6369999999999996</c:v>
                </c:pt>
                <c:pt idx="467">
                  <c:v>6.6369999999999996</c:v>
                </c:pt>
                <c:pt idx="468">
                  <c:v>6.6369999999999996</c:v>
                </c:pt>
                <c:pt idx="469">
                  <c:v>6.6369999999999996</c:v>
                </c:pt>
                <c:pt idx="470">
                  <c:v>6.6369999999999996</c:v>
                </c:pt>
                <c:pt idx="471">
                  <c:v>6.6390000000000002</c:v>
                </c:pt>
                <c:pt idx="472">
                  <c:v>6.6390000000000002</c:v>
                </c:pt>
                <c:pt idx="473">
                  <c:v>6.6390000000000002</c:v>
                </c:pt>
                <c:pt idx="474">
                  <c:v>6.6390000000000002</c:v>
                </c:pt>
                <c:pt idx="475">
                  <c:v>6.6390000000000002</c:v>
                </c:pt>
                <c:pt idx="476">
                  <c:v>6.6390000000000002</c:v>
                </c:pt>
                <c:pt idx="477">
                  <c:v>6.6390000000000002</c:v>
                </c:pt>
                <c:pt idx="478">
                  <c:v>6.6390000000000002</c:v>
                </c:pt>
                <c:pt idx="479">
                  <c:v>6.6390000000000002</c:v>
                </c:pt>
                <c:pt idx="480">
                  <c:v>6.6390000000000002</c:v>
                </c:pt>
                <c:pt idx="481">
                  <c:v>6.641</c:v>
                </c:pt>
                <c:pt idx="482">
                  <c:v>6.641</c:v>
                </c:pt>
                <c:pt idx="483">
                  <c:v>6.641</c:v>
                </c:pt>
                <c:pt idx="484">
                  <c:v>6.641</c:v>
                </c:pt>
                <c:pt idx="485">
                  <c:v>6.641</c:v>
                </c:pt>
                <c:pt idx="486">
                  <c:v>6.641</c:v>
                </c:pt>
                <c:pt idx="487">
                  <c:v>6.641</c:v>
                </c:pt>
                <c:pt idx="488">
                  <c:v>6.641</c:v>
                </c:pt>
                <c:pt idx="489">
                  <c:v>6.641</c:v>
                </c:pt>
                <c:pt idx="490">
                  <c:v>6.641</c:v>
                </c:pt>
                <c:pt idx="491">
                  <c:v>6.6440000000000001</c:v>
                </c:pt>
                <c:pt idx="492">
                  <c:v>6.6440000000000001</c:v>
                </c:pt>
                <c:pt idx="493">
                  <c:v>6.6440000000000001</c:v>
                </c:pt>
                <c:pt idx="494">
                  <c:v>6.6440000000000001</c:v>
                </c:pt>
                <c:pt idx="495">
                  <c:v>6.6440000000000001</c:v>
                </c:pt>
                <c:pt idx="496">
                  <c:v>6.6440000000000001</c:v>
                </c:pt>
                <c:pt idx="497">
                  <c:v>6.6440000000000001</c:v>
                </c:pt>
                <c:pt idx="498">
                  <c:v>6.6440000000000001</c:v>
                </c:pt>
                <c:pt idx="499">
                  <c:v>6.6440000000000001</c:v>
                </c:pt>
                <c:pt idx="500">
                  <c:v>6.6440000000000001</c:v>
                </c:pt>
                <c:pt idx="501">
                  <c:v>6.6440000000000001</c:v>
                </c:pt>
                <c:pt idx="502">
                  <c:v>6.6440000000000001</c:v>
                </c:pt>
                <c:pt idx="503">
                  <c:v>6.6440000000000001</c:v>
                </c:pt>
                <c:pt idx="504">
                  <c:v>6.6440000000000001</c:v>
                </c:pt>
                <c:pt idx="505">
                  <c:v>6.6440000000000001</c:v>
                </c:pt>
                <c:pt idx="506">
                  <c:v>6.6459999999999999</c:v>
                </c:pt>
                <c:pt idx="507">
                  <c:v>6.6459999999999999</c:v>
                </c:pt>
                <c:pt idx="508">
                  <c:v>6.6459999999999999</c:v>
                </c:pt>
                <c:pt idx="509">
                  <c:v>6.6459999999999999</c:v>
                </c:pt>
                <c:pt idx="510">
                  <c:v>6.6459999999999999</c:v>
                </c:pt>
                <c:pt idx="511">
                  <c:v>6.6459999999999999</c:v>
                </c:pt>
                <c:pt idx="512">
                  <c:v>6.6459999999999999</c:v>
                </c:pt>
                <c:pt idx="513">
                  <c:v>6.6459999999999999</c:v>
                </c:pt>
                <c:pt idx="514">
                  <c:v>6.6459999999999999</c:v>
                </c:pt>
                <c:pt idx="515">
                  <c:v>6.6459999999999999</c:v>
                </c:pt>
                <c:pt idx="516">
                  <c:v>6.6479999999999997</c:v>
                </c:pt>
                <c:pt idx="517">
                  <c:v>6.6479999999999997</c:v>
                </c:pt>
                <c:pt idx="518">
                  <c:v>6.6479999999999997</c:v>
                </c:pt>
                <c:pt idx="519">
                  <c:v>6.6479999999999997</c:v>
                </c:pt>
                <c:pt idx="520">
                  <c:v>6.6479999999999997</c:v>
                </c:pt>
                <c:pt idx="521">
                  <c:v>6.6479999999999997</c:v>
                </c:pt>
                <c:pt idx="522">
                  <c:v>6.6479999999999997</c:v>
                </c:pt>
                <c:pt idx="523">
                  <c:v>6.6479999999999997</c:v>
                </c:pt>
                <c:pt idx="524">
                  <c:v>6.6479999999999997</c:v>
                </c:pt>
                <c:pt idx="525">
                  <c:v>6.6479999999999997</c:v>
                </c:pt>
                <c:pt idx="526">
                  <c:v>6.6479999999999997</c:v>
                </c:pt>
                <c:pt idx="527">
                  <c:v>6.6479999999999997</c:v>
                </c:pt>
                <c:pt idx="528">
                  <c:v>6.6479999999999997</c:v>
                </c:pt>
                <c:pt idx="529">
                  <c:v>6.6479999999999997</c:v>
                </c:pt>
                <c:pt idx="530">
                  <c:v>6.6479999999999997</c:v>
                </c:pt>
                <c:pt idx="531">
                  <c:v>6.6509999999999998</c:v>
                </c:pt>
                <c:pt idx="532">
                  <c:v>6.6509999999999998</c:v>
                </c:pt>
                <c:pt idx="533">
                  <c:v>6.6509999999999998</c:v>
                </c:pt>
                <c:pt idx="534">
                  <c:v>6.6509999999999998</c:v>
                </c:pt>
                <c:pt idx="535">
                  <c:v>6.6509999999999998</c:v>
                </c:pt>
                <c:pt idx="536">
                  <c:v>6.6509999999999998</c:v>
                </c:pt>
                <c:pt idx="537">
                  <c:v>6.6509999999999998</c:v>
                </c:pt>
                <c:pt idx="538">
                  <c:v>6.6509999999999998</c:v>
                </c:pt>
                <c:pt idx="539">
                  <c:v>6.6509999999999998</c:v>
                </c:pt>
                <c:pt idx="540">
                  <c:v>6.6509999999999998</c:v>
                </c:pt>
                <c:pt idx="541">
                  <c:v>6.6520000000000001</c:v>
                </c:pt>
                <c:pt idx="542">
                  <c:v>6.6529999999999996</c:v>
                </c:pt>
                <c:pt idx="543">
                  <c:v>6.6529999999999996</c:v>
                </c:pt>
                <c:pt idx="544">
                  <c:v>6.6529999999999996</c:v>
                </c:pt>
                <c:pt idx="545">
                  <c:v>6.6529999999999996</c:v>
                </c:pt>
                <c:pt idx="546">
                  <c:v>6.6529999999999996</c:v>
                </c:pt>
                <c:pt idx="547">
                  <c:v>6.6529999999999996</c:v>
                </c:pt>
                <c:pt idx="548">
                  <c:v>6.6529999999999996</c:v>
                </c:pt>
                <c:pt idx="549">
                  <c:v>6.6529999999999996</c:v>
                </c:pt>
                <c:pt idx="550">
                  <c:v>6.6529999999999996</c:v>
                </c:pt>
                <c:pt idx="551">
                  <c:v>6.6529999999999996</c:v>
                </c:pt>
                <c:pt idx="552">
                  <c:v>6.6529999999999996</c:v>
                </c:pt>
                <c:pt idx="553">
                  <c:v>6.6529999999999996</c:v>
                </c:pt>
                <c:pt idx="554">
                  <c:v>6.6529999999999996</c:v>
                </c:pt>
                <c:pt idx="555">
                  <c:v>6.6529999999999996</c:v>
                </c:pt>
                <c:pt idx="556">
                  <c:v>6.6529999999999996</c:v>
                </c:pt>
                <c:pt idx="557">
                  <c:v>6.6559999999999997</c:v>
                </c:pt>
                <c:pt idx="558">
                  <c:v>6.6559999999999997</c:v>
                </c:pt>
                <c:pt idx="559">
                  <c:v>6.6559999999999997</c:v>
                </c:pt>
                <c:pt idx="560">
                  <c:v>6.6559999999999997</c:v>
                </c:pt>
                <c:pt idx="561">
                  <c:v>6.6559999999999997</c:v>
                </c:pt>
                <c:pt idx="562">
                  <c:v>6.6559999999999997</c:v>
                </c:pt>
                <c:pt idx="563">
                  <c:v>6.6559999999999997</c:v>
                </c:pt>
                <c:pt idx="564">
                  <c:v>6.6559999999999997</c:v>
                </c:pt>
                <c:pt idx="565">
                  <c:v>6.6559999999999997</c:v>
                </c:pt>
                <c:pt idx="566">
                  <c:v>6.6559999999999997</c:v>
                </c:pt>
                <c:pt idx="567">
                  <c:v>6.6559999999999997</c:v>
                </c:pt>
                <c:pt idx="568">
                  <c:v>6.6559999999999997</c:v>
                </c:pt>
                <c:pt idx="569">
                  <c:v>6.6559999999999997</c:v>
                </c:pt>
                <c:pt idx="570">
                  <c:v>6.6559999999999997</c:v>
                </c:pt>
                <c:pt idx="571">
                  <c:v>6.6559999999999997</c:v>
                </c:pt>
                <c:pt idx="572">
                  <c:v>6.6580000000000004</c:v>
                </c:pt>
                <c:pt idx="573">
                  <c:v>6.6580000000000004</c:v>
                </c:pt>
                <c:pt idx="574">
                  <c:v>6.6580000000000004</c:v>
                </c:pt>
                <c:pt idx="575">
                  <c:v>6.6580000000000004</c:v>
                </c:pt>
                <c:pt idx="576">
                  <c:v>6.6580000000000004</c:v>
                </c:pt>
                <c:pt idx="577">
                  <c:v>6.6580000000000004</c:v>
                </c:pt>
                <c:pt idx="578">
                  <c:v>6.6580000000000004</c:v>
                </c:pt>
                <c:pt idx="579">
                  <c:v>6.6580000000000004</c:v>
                </c:pt>
                <c:pt idx="580">
                  <c:v>6.6580000000000004</c:v>
                </c:pt>
                <c:pt idx="581">
                  <c:v>6.6580000000000004</c:v>
                </c:pt>
                <c:pt idx="582">
                  <c:v>6.66</c:v>
                </c:pt>
                <c:pt idx="583">
                  <c:v>6.66</c:v>
                </c:pt>
                <c:pt idx="584">
                  <c:v>6.66</c:v>
                </c:pt>
                <c:pt idx="585">
                  <c:v>6.66</c:v>
                </c:pt>
                <c:pt idx="586">
                  <c:v>6.66</c:v>
                </c:pt>
                <c:pt idx="587">
                  <c:v>6.66</c:v>
                </c:pt>
                <c:pt idx="588">
                  <c:v>6.66</c:v>
                </c:pt>
                <c:pt idx="589">
                  <c:v>6.66</c:v>
                </c:pt>
                <c:pt idx="590">
                  <c:v>6.66</c:v>
                </c:pt>
                <c:pt idx="591">
                  <c:v>6.66</c:v>
                </c:pt>
                <c:pt idx="592">
                  <c:v>6.66</c:v>
                </c:pt>
                <c:pt idx="593">
                  <c:v>6.66</c:v>
                </c:pt>
                <c:pt idx="594">
                  <c:v>6.66</c:v>
                </c:pt>
                <c:pt idx="595">
                  <c:v>6.66</c:v>
                </c:pt>
                <c:pt idx="596">
                  <c:v>6.66</c:v>
                </c:pt>
                <c:pt idx="597">
                  <c:v>6.6630000000000003</c:v>
                </c:pt>
                <c:pt idx="598">
                  <c:v>6.6630000000000003</c:v>
                </c:pt>
                <c:pt idx="599">
                  <c:v>6.6630000000000003</c:v>
                </c:pt>
                <c:pt idx="600">
                  <c:v>6.6630000000000003</c:v>
                </c:pt>
                <c:pt idx="601">
                  <c:v>6.6630000000000003</c:v>
                </c:pt>
                <c:pt idx="602">
                  <c:v>6.6630000000000003</c:v>
                </c:pt>
                <c:pt idx="603">
                  <c:v>6.6630000000000003</c:v>
                </c:pt>
                <c:pt idx="604">
                  <c:v>6.6630000000000003</c:v>
                </c:pt>
                <c:pt idx="605">
                  <c:v>6.6630000000000003</c:v>
                </c:pt>
                <c:pt idx="606">
                  <c:v>6.6630000000000003</c:v>
                </c:pt>
                <c:pt idx="607">
                  <c:v>6.6630000000000003</c:v>
                </c:pt>
                <c:pt idx="608">
                  <c:v>6.6630000000000003</c:v>
                </c:pt>
                <c:pt idx="609">
                  <c:v>6.6630000000000003</c:v>
                </c:pt>
                <c:pt idx="610">
                  <c:v>6.6630000000000003</c:v>
                </c:pt>
                <c:pt idx="611">
                  <c:v>6.6630000000000003</c:v>
                </c:pt>
                <c:pt idx="612">
                  <c:v>6.665</c:v>
                </c:pt>
                <c:pt idx="613">
                  <c:v>6.665</c:v>
                </c:pt>
                <c:pt idx="614">
                  <c:v>6.665</c:v>
                </c:pt>
                <c:pt idx="615">
                  <c:v>6.665</c:v>
                </c:pt>
                <c:pt idx="616">
                  <c:v>6.665</c:v>
                </c:pt>
                <c:pt idx="617">
                  <c:v>6.665</c:v>
                </c:pt>
                <c:pt idx="618">
                  <c:v>6.665</c:v>
                </c:pt>
                <c:pt idx="619">
                  <c:v>6.665</c:v>
                </c:pt>
                <c:pt idx="620">
                  <c:v>6.665</c:v>
                </c:pt>
                <c:pt idx="621">
                  <c:v>6.665</c:v>
                </c:pt>
                <c:pt idx="622">
                  <c:v>6.665</c:v>
                </c:pt>
                <c:pt idx="623">
                  <c:v>6.665</c:v>
                </c:pt>
                <c:pt idx="624">
                  <c:v>6.665</c:v>
                </c:pt>
                <c:pt idx="625">
                  <c:v>6.665</c:v>
                </c:pt>
                <c:pt idx="626">
                  <c:v>6.665</c:v>
                </c:pt>
                <c:pt idx="627">
                  <c:v>6.6680000000000001</c:v>
                </c:pt>
                <c:pt idx="628">
                  <c:v>6.6680000000000001</c:v>
                </c:pt>
                <c:pt idx="629">
                  <c:v>6.6680000000000001</c:v>
                </c:pt>
                <c:pt idx="630">
                  <c:v>6.6680000000000001</c:v>
                </c:pt>
                <c:pt idx="631">
                  <c:v>6.6680000000000001</c:v>
                </c:pt>
                <c:pt idx="632">
                  <c:v>6.6680000000000001</c:v>
                </c:pt>
                <c:pt idx="633">
                  <c:v>6.6680000000000001</c:v>
                </c:pt>
                <c:pt idx="634">
                  <c:v>6.6680000000000001</c:v>
                </c:pt>
                <c:pt idx="635">
                  <c:v>6.6680000000000001</c:v>
                </c:pt>
                <c:pt idx="636">
                  <c:v>6.6680000000000001</c:v>
                </c:pt>
                <c:pt idx="637">
                  <c:v>6.6680000000000001</c:v>
                </c:pt>
                <c:pt idx="638">
                  <c:v>6.6680000000000001</c:v>
                </c:pt>
                <c:pt idx="639">
                  <c:v>6.6680000000000001</c:v>
                </c:pt>
                <c:pt idx="640">
                  <c:v>6.6680000000000001</c:v>
                </c:pt>
                <c:pt idx="641">
                  <c:v>6.6680000000000001</c:v>
                </c:pt>
                <c:pt idx="642">
                  <c:v>6.67</c:v>
                </c:pt>
                <c:pt idx="643">
                  <c:v>6.67</c:v>
                </c:pt>
                <c:pt idx="644">
                  <c:v>6.67</c:v>
                </c:pt>
                <c:pt idx="645">
                  <c:v>6.67</c:v>
                </c:pt>
                <c:pt idx="646">
                  <c:v>6.67</c:v>
                </c:pt>
                <c:pt idx="647">
                  <c:v>6.67</c:v>
                </c:pt>
                <c:pt idx="648">
                  <c:v>6.67</c:v>
                </c:pt>
                <c:pt idx="649">
                  <c:v>6.67</c:v>
                </c:pt>
                <c:pt idx="650">
                  <c:v>6.67</c:v>
                </c:pt>
                <c:pt idx="651">
                  <c:v>6.67</c:v>
                </c:pt>
                <c:pt idx="652">
                  <c:v>6.67</c:v>
                </c:pt>
                <c:pt idx="653">
                  <c:v>6.67</c:v>
                </c:pt>
                <c:pt idx="654">
                  <c:v>6.67</c:v>
                </c:pt>
                <c:pt idx="655">
                  <c:v>6.67</c:v>
                </c:pt>
                <c:pt idx="656">
                  <c:v>6.67</c:v>
                </c:pt>
                <c:pt idx="657">
                  <c:v>6.6719999999999997</c:v>
                </c:pt>
                <c:pt idx="658">
                  <c:v>6.6719999999999997</c:v>
                </c:pt>
                <c:pt idx="659">
                  <c:v>6.6719999999999997</c:v>
                </c:pt>
                <c:pt idx="660">
                  <c:v>6.6719999999999997</c:v>
                </c:pt>
                <c:pt idx="661">
                  <c:v>6.6719999999999997</c:v>
                </c:pt>
                <c:pt idx="662">
                  <c:v>6.6719999999999997</c:v>
                </c:pt>
                <c:pt idx="663">
                  <c:v>6.6719999999999997</c:v>
                </c:pt>
                <c:pt idx="664">
                  <c:v>6.6719999999999997</c:v>
                </c:pt>
                <c:pt idx="665">
                  <c:v>6.6719999999999997</c:v>
                </c:pt>
                <c:pt idx="666">
                  <c:v>6.6719999999999997</c:v>
                </c:pt>
                <c:pt idx="667">
                  <c:v>6.6719999999999997</c:v>
                </c:pt>
                <c:pt idx="668">
                  <c:v>6.6719999999999997</c:v>
                </c:pt>
                <c:pt idx="669">
                  <c:v>6.6719999999999997</c:v>
                </c:pt>
                <c:pt idx="670">
                  <c:v>6.6719999999999997</c:v>
                </c:pt>
                <c:pt idx="671">
                  <c:v>6.6719999999999997</c:v>
                </c:pt>
                <c:pt idx="672">
                  <c:v>6.6749999999999998</c:v>
                </c:pt>
                <c:pt idx="673">
                  <c:v>6.6749999999999998</c:v>
                </c:pt>
                <c:pt idx="674">
                  <c:v>6.6749999999999998</c:v>
                </c:pt>
                <c:pt idx="675">
                  <c:v>6.6749999999999998</c:v>
                </c:pt>
                <c:pt idx="676">
                  <c:v>6.6749999999999998</c:v>
                </c:pt>
                <c:pt idx="677">
                  <c:v>6.6749999999999998</c:v>
                </c:pt>
                <c:pt idx="678">
                  <c:v>6.6749999999999998</c:v>
                </c:pt>
                <c:pt idx="679">
                  <c:v>6.6749999999999998</c:v>
                </c:pt>
                <c:pt idx="680">
                  <c:v>6.6749999999999998</c:v>
                </c:pt>
                <c:pt idx="681">
                  <c:v>6.6749999999999998</c:v>
                </c:pt>
                <c:pt idx="682">
                  <c:v>6.6749999999999998</c:v>
                </c:pt>
                <c:pt idx="683">
                  <c:v>6.6749999999999998</c:v>
                </c:pt>
                <c:pt idx="684">
                  <c:v>6.6749999999999998</c:v>
                </c:pt>
                <c:pt idx="685">
                  <c:v>6.6749999999999998</c:v>
                </c:pt>
                <c:pt idx="686">
                  <c:v>6.6749999999999998</c:v>
                </c:pt>
                <c:pt idx="687">
                  <c:v>6.6769999999999996</c:v>
                </c:pt>
                <c:pt idx="688">
                  <c:v>6.6769999999999996</c:v>
                </c:pt>
                <c:pt idx="689">
                  <c:v>6.6769999999999996</c:v>
                </c:pt>
                <c:pt idx="690">
                  <c:v>6.6769999999999996</c:v>
                </c:pt>
                <c:pt idx="691">
                  <c:v>6.6769999999999996</c:v>
                </c:pt>
                <c:pt idx="692">
                  <c:v>6.6769999999999996</c:v>
                </c:pt>
                <c:pt idx="693">
                  <c:v>6.6769999999999996</c:v>
                </c:pt>
                <c:pt idx="694">
                  <c:v>6.6769999999999996</c:v>
                </c:pt>
                <c:pt idx="695">
                  <c:v>6.6769999999999996</c:v>
                </c:pt>
                <c:pt idx="696">
                  <c:v>6.6769999999999996</c:v>
                </c:pt>
                <c:pt idx="697">
                  <c:v>6.6769999999999996</c:v>
                </c:pt>
                <c:pt idx="698">
                  <c:v>6.6769999999999996</c:v>
                </c:pt>
                <c:pt idx="699">
                  <c:v>6.6769999999999996</c:v>
                </c:pt>
                <c:pt idx="700">
                  <c:v>6.6769999999999996</c:v>
                </c:pt>
                <c:pt idx="701">
                  <c:v>6.6769999999999996</c:v>
                </c:pt>
                <c:pt idx="702">
                  <c:v>6.68</c:v>
                </c:pt>
                <c:pt idx="703">
                  <c:v>6.68</c:v>
                </c:pt>
                <c:pt idx="704">
                  <c:v>6.68</c:v>
                </c:pt>
                <c:pt idx="705">
                  <c:v>6.68</c:v>
                </c:pt>
                <c:pt idx="706">
                  <c:v>6.68</c:v>
                </c:pt>
                <c:pt idx="707">
                  <c:v>6.68</c:v>
                </c:pt>
                <c:pt idx="708">
                  <c:v>6.68</c:v>
                </c:pt>
                <c:pt idx="709">
                  <c:v>6.68</c:v>
                </c:pt>
                <c:pt idx="710">
                  <c:v>6.68</c:v>
                </c:pt>
                <c:pt idx="711">
                  <c:v>6.68</c:v>
                </c:pt>
                <c:pt idx="712">
                  <c:v>6.68</c:v>
                </c:pt>
                <c:pt idx="713">
                  <c:v>6.68</c:v>
                </c:pt>
                <c:pt idx="714">
                  <c:v>6.68</c:v>
                </c:pt>
                <c:pt idx="715">
                  <c:v>6.68</c:v>
                </c:pt>
                <c:pt idx="716">
                  <c:v>6.68</c:v>
                </c:pt>
                <c:pt idx="717">
                  <c:v>6.6820000000000004</c:v>
                </c:pt>
                <c:pt idx="718">
                  <c:v>6.6820000000000004</c:v>
                </c:pt>
                <c:pt idx="719">
                  <c:v>6.6820000000000004</c:v>
                </c:pt>
                <c:pt idx="720">
                  <c:v>6.6820000000000004</c:v>
                </c:pt>
                <c:pt idx="721">
                  <c:v>6.6820000000000004</c:v>
                </c:pt>
                <c:pt idx="722">
                  <c:v>6.6820000000000004</c:v>
                </c:pt>
                <c:pt idx="723">
                  <c:v>6.6820000000000004</c:v>
                </c:pt>
                <c:pt idx="724">
                  <c:v>6.6820000000000004</c:v>
                </c:pt>
                <c:pt idx="725">
                  <c:v>6.6820000000000004</c:v>
                </c:pt>
                <c:pt idx="726">
                  <c:v>6.6820000000000004</c:v>
                </c:pt>
                <c:pt idx="727">
                  <c:v>6.6820000000000004</c:v>
                </c:pt>
                <c:pt idx="728">
                  <c:v>6.6820000000000004</c:v>
                </c:pt>
                <c:pt idx="729">
                  <c:v>6.6820000000000004</c:v>
                </c:pt>
                <c:pt idx="730">
                  <c:v>6.6820000000000004</c:v>
                </c:pt>
                <c:pt idx="731">
                  <c:v>6.6820000000000004</c:v>
                </c:pt>
                <c:pt idx="732">
                  <c:v>6.6849999999999996</c:v>
                </c:pt>
                <c:pt idx="733">
                  <c:v>6.6849999999999996</c:v>
                </c:pt>
                <c:pt idx="734">
                  <c:v>6.6849999999999996</c:v>
                </c:pt>
                <c:pt idx="735">
                  <c:v>6.6849999999999996</c:v>
                </c:pt>
                <c:pt idx="736">
                  <c:v>6.6849999999999996</c:v>
                </c:pt>
                <c:pt idx="737">
                  <c:v>6.6849999999999996</c:v>
                </c:pt>
                <c:pt idx="738">
                  <c:v>6.6849999999999996</c:v>
                </c:pt>
                <c:pt idx="739">
                  <c:v>6.6849999999999996</c:v>
                </c:pt>
                <c:pt idx="740">
                  <c:v>6.6849999999999996</c:v>
                </c:pt>
                <c:pt idx="741">
                  <c:v>6.6849999999999996</c:v>
                </c:pt>
                <c:pt idx="742">
                  <c:v>6.6849999999999996</c:v>
                </c:pt>
                <c:pt idx="743">
                  <c:v>6.6849999999999996</c:v>
                </c:pt>
                <c:pt idx="744">
                  <c:v>6.6849999999999996</c:v>
                </c:pt>
                <c:pt idx="745">
                  <c:v>6.6849999999999996</c:v>
                </c:pt>
                <c:pt idx="746">
                  <c:v>6.6849999999999996</c:v>
                </c:pt>
                <c:pt idx="747">
                  <c:v>6.6849999999999996</c:v>
                </c:pt>
                <c:pt idx="748">
                  <c:v>6.6849999999999996</c:v>
                </c:pt>
                <c:pt idx="749">
                  <c:v>6.6849999999999996</c:v>
                </c:pt>
                <c:pt idx="750">
                  <c:v>6.6849999999999996</c:v>
                </c:pt>
                <c:pt idx="751">
                  <c:v>6.6849999999999996</c:v>
                </c:pt>
                <c:pt idx="752">
                  <c:v>6.6870000000000003</c:v>
                </c:pt>
                <c:pt idx="753">
                  <c:v>6.6870000000000003</c:v>
                </c:pt>
                <c:pt idx="754">
                  <c:v>6.6870000000000003</c:v>
                </c:pt>
                <c:pt idx="755">
                  <c:v>6.6870000000000003</c:v>
                </c:pt>
                <c:pt idx="756">
                  <c:v>6.6870000000000003</c:v>
                </c:pt>
                <c:pt idx="757">
                  <c:v>6.6870000000000003</c:v>
                </c:pt>
                <c:pt idx="758">
                  <c:v>6.6870000000000003</c:v>
                </c:pt>
                <c:pt idx="759">
                  <c:v>6.6870000000000003</c:v>
                </c:pt>
                <c:pt idx="760">
                  <c:v>6.6870000000000003</c:v>
                </c:pt>
                <c:pt idx="761">
                  <c:v>6.6870000000000003</c:v>
                </c:pt>
                <c:pt idx="762">
                  <c:v>6.6870000000000003</c:v>
                </c:pt>
                <c:pt idx="763">
                  <c:v>6.6870000000000003</c:v>
                </c:pt>
                <c:pt idx="764">
                  <c:v>6.6870000000000003</c:v>
                </c:pt>
                <c:pt idx="765">
                  <c:v>6.6870000000000003</c:v>
                </c:pt>
                <c:pt idx="766">
                  <c:v>6.6870000000000003</c:v>
                </c:pt>
                <c:pt idx="767">
                  <c:v>6.69</c:v>
                </c:pt>
                <c:pt idx="768">
                  <c:v>6.69</c:v>
                </c:pt>
                <c:pt idx="769">
                  <c:v>6.69</c:v>
                </c:pt>
                <c:pt idx="770">
                  <c:v>6.69</c:v>
                </c:pt>
                <c:pt idx="771">
                  <c:v>6.69</c:v>
                </c:pt>
                <c:pt idx="772">
                  <c:v>6.69</c:v>
                </c:pt>
                <c:pt idx="773">
                  <c:v>6.69</c:v>
                </c:pt>
                <c:pt idx="774">
                  <c:v>6.69</c:v>
                </c:pt>
                <c:pt idx="775">
                  <c:v>6.69</c:v>
                </c:pt>
                <c:pt idx="776">
                  <c:v>6.69</c:v>
                </c:pt>
                <c:pt idx="777">
                  <c:v>6.69</c:v>
                </c:pt>
                <c:pt idx="778">
                  <c:v>6.69</c:v>
                </c:pt>
                <c:pt idx="779">
                  <c:v>6.69</c:v>
                </c:pt>
                <c:pt idx="780">
                  <c:v>6.69</c:v>
                </c:pt>
                <c:pt idx="781">
                  <c:v>6.69</c:v>
                </c:pt>
                <c:pt idx="782">
                  <c:v>6.6920000000000002</c:v>
                </c:pt>
                <c:pt idx="783">
                  <c:v>6.6920000000000002</c:v>
                </c:pt>
                <c:pt idx="784">
                  <c:v>6.6920000000000002</c:v>
                </c:pt>
                <c:pt idx="785">
                  <c:v>6.6920000000000002</c:v>
                </c:pt>
                <c:pt idx="786">
                  <c:v>6.6920000000000002</c:v>
                </c:pt>
                <c:pt idx="787">
                  <c:v>6.6920000000000002</c:v>
                </c:pt>
                <c:pt idx="788">
                  <c:v>6.6920000000000002</c:v>
                </c:pt>
                <c:pt idx="789">
                  <c:v>6.6920000000000002</c:v>
                </c:pt>
                <c:pt idx="790">
                  <c:v>6.6920000000000002</c:v>
                </c:pt>
                <c:pt idx="791">
                  <c:v>6.6920000000000002</c:v>
                </c:pt>
                <c:pt idx="792">
                  <c:v>6.6920000000000002</c:v>
                </c:pt>
                <c:pt idx="793">
                  <c:v>6.6920000000000002</c:v>
                </c:pt>
                <c:pt idx="794">
                  <c:v>6.6920000000000002</c:v>
                </c:pt>
                <c:pt idx="795">
                  <c:v>6.6920000000000002</c:v>
                </c:pt>
                <c:pt idx="796">
                  <c:v>6.6920000000000002</c:v>
                </c:pt>
                <c:pt idx="797">
                  <c:v>6.6920000000000002</c:v>
                </c:pt>
                <c:pt idx="798">
                  <c:v>6.6920000000000002</c:v>
                </c:pt>
                <c:pt idx="799">
                  <c:v>6.6920000000000002</c:v>
                </c:pt>
                <c:pt idx="800">
                  <c:v>6.6920000000000002</c:v>
                </c:pt>
                <c:pt idx="801">
                  <c:v>6.6920000000000002</c:v>
                </c:pt>
                <c:pt idx="802">
                  <c:v>6.694</c:v>
                </c:pt>
                <c:pt idx="803">
                  <c:v>6.694</c:v>
                </c:pt>
                <c:pt idx="804">
                  <c:v>6.694</c:v>
                </c:pt>
                <c:pt idx="805">
                  <c:v>6.694</c:v>
                </c:pt>
                <c:pt idx="806">
                  <c:v>6.694</c:v>
                </c:pt>
                <c:pt idx="807">
                  <c:v>6.694</c:v>
                </c:pt>
                <c:pt idx="808">
                  <c:v>6.6950000000000003</c:v>
                </c:pt>
                <c:pt idx="809">
                  <c:v>6.694</c:v>
                </c:pt>
                <c:pt idx="810">
                  <c:v>6.694</c:v>
                </c:pt>
                <c:pt idx="811">
                  <c:v>6.694</c:v>
                </c:pt>
                <c:pt idx="812">
                  <c:v>6.694</c:v>
                </c:pt>
                <c:pt idx="813">
                  <c:v>6.694</c:v>
                </c:pt>
                <c:pt idx="814">
                  <c:v>6.694</c:v>
                </c:pt>
                <c:pt idx="815">
                  <c:v>6.694</c:v>
                </c:pt>
                <c:pt idx="816">
                  <c:v>6.694</c:v>
                </c:pt>
                <c:pt idx="817">
                  <c:v>6.6950000000000003</c:v>
                </c:pt>
                <c:pt idx="818">
                  <c:v>6.694</c:v>
                </c:pt>
                <c:pt idx="819">
                  <c:v>6.694</c:v>
                </c:pt>
                <c:pt idx="820">
                  <c:v>6.694</c:v>
                </c:pt>
                <c:pt idx="821">
                  <c:v>6.6950000000000003</c:v>
                </c:pt>
                <c:pt idx="822">
                  <c:v>6.6970000000000001</c:v>
                </c:pt>
                <c:pt idx="823">
                  <c:v>6.6970000000000001</c:v>
                </c:pt>
                <c:pt idx="824">
                  <c:v>6.6970000000000001</c:v>
                </c:pt>
                <c:pt idx="825">
                  <c:v>6.6970000000000001</c:v>
                </c:pt>
                <c:pt idx="826">
                  <c:v>6.6970000000000001</c:v>
                </c:pt>
                <c:pt idx="827">
                  <c:v>6.6970000000000001</c:v>
                </c:pt>
                <c:pt idx="828">
                  <c:v>6.6970000000000001</c:v>
                </c:pt>
                <c:pt idx="829">
                  <c:v>6.6970000000000001</c:v>
                </c:pt>
                <c:pt idx="830">
                  <c:v>6.6970000000000001</c:v>
                </c:pt>
                <c:pt idx="831">
                  <c:v>6.6970000000000001</c:v>
                </c:pt>
                <c:pt idx="832">
                  <c:v>6.6970000000000001</c:v>
                </c:pt>
                <c:pt idx="833">
                  <c:v>6.6970000000000001</c:v>
                </c:pt>
                <c:pt idx="834">
                  <c:v>6.6970000000000001</c:v>
                </c:pt>
                <c:pt idx="835">
                  <c:v>6.6970000000000001</c:v>
                </c:pt>
                <c:pt idx="836">
                  <c:v>6.6970000000000001</c:v>
                </c:pt>
                <c:pt idx="837">
                  <c:v>6.6970000000000001</c:v>
                </c:pt>
                <c:pt idx="838">
                  <c:v>6.6970000000000001</c:v>
                </c:pt>
                <c:pt idx="839">
                  <c:v>6.6970000000000001</c:v>
                </c:pt>
                <c:pt idx="840">
                  <c:v>6.6970000000000001</c:v>
                </c:pt>
                <c:pt idx="841">
                  <c:v>6.6970000000000001</c:v>
                </c:pt>
                <c:pt idx="842">
                  <c:v>6.6980000000000004</c:v>
                </c:pt>
                <c:pt idx="843">
                  <c:v>6.6989999999999998</c:v>
                </c:pt>
                <c:pt idx="844">
                  <c:v>6.6989999999999998</c:v>
                </c:pt>
                <c:pt idx="845">
                  <c:v>6.6989999999999998</c:v>
                </c:pt>
                <c:pt idx="846">
                  <c:v>6.6989999999999998</c:v>
                </c:pt>
                <c:pt idx="847">
                  <c:v>6.6989999999999998</c:v>
                </c:pt>
                <c:pt idx="848">
                  <c:v>6.6989999999999998</c:v>
                </c:pt>
                <c:pt idx="849">
                  <c:v>6.6989999999999998</c:v>
                </c:pt>
                <c:pt idx="850">
                  <c:v>6.6989999999999998</c:v>
                </c:pt>
                <c:pt idx="851">
                  <c:v>6.6989999999999998</c:v>
                </c:pt>
                <c:pt idx="852">
                  <c:v>6.6989999999999998</c:v>
                </c:pt>
                <c:pt idx="853">
                  <c:v>6.6989999999999998</c:v>
                </c:pt>
                <c:pt idx="854">
                  <c:v>6.6989999999999998</c:v>
                </c:pt>
                <c:pt idx="855">
                  <c:v>6.6989999999999998</c:v>
                </c:pt>
                <c:pt idx="856">
                  <c:v>6.6989999999999998</c:v>
                </c:pt>
                <c:pt idx="857">
                  <c:v>6.6989999999999998</c:v>
                </c:pt>
                <c:pt idx="858">
                  <c:v>6.702</c:v>
                </c:pt>
                <c:pt idx="859">
                  <c:v>6.702</c:v>
                </c:pt>
                <c:pt idx="860">
                  <c:v>6.702</c:v>
                </c:pt>
                <c:pt idx="861">
                  <c:v>6.702</c:v>
                </c:pt>
                <c:pt idx="862">
                  <c:v>6.702</c:v>
                </c:pt>
                <c:pt idx="863">
                  <c:v>6.702</c:v>
                </c:pt>
                <c:pt idx="864">
                  <c:v>6.702</c:v>
                </c:pt>
                <c:pt idx="865">
                  <c:v>6.702</c:v>
                </c:pt>
                <c:pt idx="866">
                  <c:v>6.702</c:v>
                </c:pt>
                <c:pt idx="867">
                  <c:v>6.702</c:v>
                </c:pt>
                <c:pt idx="868">
                  <c:v>6.702</c:v>
                </c:pt>
                <c:pt idx="869">
                  <c:v>6.702</c:v>
                </c:pt>
                <c:pt idx="870">
                  <c:v>6.702</c:v>
                </c:pt>
                <c:pt idx="871">
                  <c:v>6.702</c:v>
                </c:pt>
                <c:pt idx="872">
                  <c:v>6.702</c:v>
                </c:pt>
                <c:pt idx="873">
                  <c:v>6.702</c:v>
                </c:pt>
                <c:pt idx="874">
                  <c:v>6.702</c:v>
                </c:pt>
                <c:pt idx="875">
                  <c:v>6.702</c:v>
                </c:pt>
                <c:pt idx="876">
                  <c:v>6.702</c:v>
                </c:pt>
                <c:pt idx="877">
                  <c:v>6.702</c:v>
                </c:pt>
                <c:pt idx="878">
                  <c:v>6.7039999999999997</c:v>
                </c:pt>
                <c:pt idx="879">
                  <c:v>6.7039999999999997</c:v>
                </c:pt>
                <c:pt idx="880">
                  <c:v>6.7039999999999997</c:v>
                </c:pt>
                <c:pt idx="881">
                  <c:v>6.7039999999999997</c:v>
                </c:pt>
                <c:pt idx="882">
                  <c:v>6.7039999999999997</c:v>
                </c:pt>
                <c:pt idx="883">
                  <c:v>6.7039999999999997</c:v>
                </c:pt>
                <c:pt idx="884">
                  <c:v>6.7039999999999997</c:v>
                </c:pt>
                <c:pt idx="885">
                  <c:v>6.7039999999999997</c:v>
                </c:pt>
                <c:pt idx="886">
                  <c:v>6.7039999999999997</c:v>
                </c:pt>
                <c:pt idx="887">
                  <c:v>6.7039999999999997</c:v>
                </c:pt>
                <c:pt idx="888">
                  <c:v>6.7039999999999997</c:v>
                </c:pt>
                <c:pt idx="889">
                  <c:v>6.7039999999999997</c:v>
                </c:pt>
                <c:pt idx="890">
                  <c:v>6.7039999999999997</c:v>
                </c:pt>
                <c:pt idx="891">
                  <c:v>6.7039999999999997</c:v>
                </c:pt>
                <c:pt idx="892">
                  <c:v>6.7039999999999997</c:v>
                </c:pt>
                <c:pt idx="893">
                  <c:v>6.7039999999999997</c:v>
                </c:pt>
                <c:pt idx="894">
                  <c:v>6.7039999999999997</c:v>
                </c:pt>
                <c:pt idx="895">
                  <c:v>6.7039999999999997</c:v>
                </c:pt>
                <c:pt idx="896">
                  <c:v>6.7039999999999997</c:v>
                </c:pt>
                <c:pt idx="897">
                  <c:v>6.7039999999999997</c:v>
                </c:pt>
                <c:pt idx="898">
                  <c:v>6.7069999999999999</c:v>
                </c:pt>
                <c:pt idx="899">
                  <c:v>6.7069999999999999</c:v>
                </c:pt>
                <c:pt idx="900">
                  <c:v>6.7069999999999999</c:v>
                </c:pt>
                <c:pt idx="901">
                  <c:v>6.7069999999999999</c:v>
                </c:pt>
                <c:pt idx="902">
                  <c:v>6.7069999999999999</c:v>
                </c:pt>
                <c:pt idx="903">
                  <c:v>6.7069999999999999</c:v>
                </c:pt>
                <c:pt idx="904">
                  <c:v>6.7069999999999999</c:v>
                </c:pt>
                <c:pt idx="905">
                  <c:v>6.7069999999999999</c:v>
                </c:pt>
                <c:pt idx="906">
                  <c:v>6.7069999999999999</c:v>
                </c:pt>
                <c:pt idx="907">
                  <c:v>6.7069999999999999</c:v>
                </c:pt>
                <c:pt idx="908">
                  <c:v>6.7069999999999999</c:v>
                </c:pt>
                <c:pt idx="909">
                  <c:v>6.7069999999999999</c:v>
                </c:pt>
                <c:pt idx="910">
                  <c:v>6.7069999999999999</c:v>
                </c:pt>
                <c:pt idx="911">
                  <c:v>6.7069999999999999</c:v>
                </c:pt>
                <c:pt idx="912">
                  <c:v>6.7069999999999999</c:v>
                </c:pt>
                <c:pt idx="913">
                  <c:v>6.7069999999999999</c:v>
                </c:pt>
                <c:pt idx="914">
                  <c:v>6.7069999999999999</c:v>
                </c:pt>
                <c:pt idx="915">
                  <c:v>6.7069999999999999</c:v>
                </c:pt>
                <c:pt idx="916">
                  <c:v>6.7069999999999999</c:v>
                </c:pt>
                <c:pt idx="917">
                  <c:v>6.7069999999999999</c:v>
                </c:pt>
                <c:pt idx="918">
                  <c:v>6.7089999999999996</c:v>
                </c:pt>
                <c:pt idx="919">
                  <c:v>6.7089999999999996</c:v>
                </c:pt>
                <c:pt idx="920">
                  <c:v>6.7089999999999996</c:v>
                </c:pt>
                <c:pt idx="921">
                  <c:v>6.7089999999999996</c:v>
                </c:pt>
                <c:pt idx="922">
                  <c:v>6.7089999999999996</c:v>
                </c:pt>
                <c:pt idx="923">
                  <c:v>6.7089999999999996</c:v>
                </c:pt>
                <c:pt idx="924">
                  <c:v>6.7089999999999996</c:v>
                </c:pt>
                <c:pt idx="925">
                  <c:v>6.7089999999999996</c:v>
                </c:pt>
                <c:pt idx="926">
                  <c:v>6.7089999999999996</c:v>
                </c:pt>
                <c:pt idx="927">
                  <c:v>6.7089999999999996</c:v>
                </c:pt>
                <c:pt idx="928">
                  <c:v>6.7089999999999996</c:v>
                </c:pt>
                <c:pt idx="929">
                  <c:v>6.7089999999999996</c:v>
                </c:pt>
                <c:pt idx="930">
                  <c:v>6.7089999999999996</c:v>
                </c:pt>
                <c:pt idx="931">
                  <c:v>6.7089999999999996</c:v>
                </c:pt>
                <c:pt idx="932">
                  <c:v>6.7089999999999996</c:v>
                </c:pt>
                <c:pt idx="933">
                  <c:v>6.7089999999999996</c:v>
                </c:pt>
                <c:pt idx="934">
                  <c:v>6.7089999999999996</c:v>
                </c:pt>
                <c:pt idx="935">
                  <c:v>6.7089999999999996</c:v>
                </c:pt>
                <c:pt idx="936">
                  <c:v>6.7089999999999996</c:v>
                </c:pt>
                <c:pt idx="937">
                  <c:v>6.7089999999999996</c:v>
                </c:pt>
                <c:pt idx="938">
                  <c:v>6.7110000000000003</c:v>
                </c:pt>
                <c:pt idx="939">
                  <c:v>6.7110000000000003</c:v>
                </c:pt>
                <c:pt idx="940">
                  <c:v>6.7110000000000003</c:v>
                </c:pt>
                <c:pt idx="941">
                  <c:v>6.7110000000000003</c:v>
                </c:pt>
                <c:pt idx="942">
                  <c:v>6.7110000000000003</c:v>
                </c:pt>
                <c:pt idx="943">
                  <c:v>6.7110000000000003</c:v>
                </c:pt>
                <c:pt idx="944">
                  <c:v>6.7110000000000003</c:v>
                </c:pt>
                <c:pt idx="945">
                  <c:v>6.7110000000000003</c:v>
                </c:pt>
                <c:pt idx="946">
                  <c:v>6.7110000000000003</c:v>
                </c:pt>
                <c:pt idx="947">
                  <c:v>6.7110000000000003</c:v>
                </c:pt>
                <c:pt idx="948">
                  <c:v>6.7110000000000003</c:v>
                </c:pt>
                <c:pt idx="949">
                  <c:v>6.7110000000000003</c:v>
                </c:pt>
                <c:pt idx="950">
                  <c:v>6.7110000000000003</c:v>
                </c:pt>
                <c:pt idx="951">
                  <c:v>6.7110000000000003</c:v>
                </c:pt>
                <c:pt idx="952">
                  <c:v>6.7110000000000003</c:v>
                </c:pt>
                <c:pt idx="953">
                  <c:v>6.7110000000000003</c:v>
                </c:pt>
                <c:pt idx="954">
                  <c:v>6.7110000000000003</c:v>
                </c:pt>
                <c:pt idx="955">
                  <c:v>6.7110000000000003</c:v>
                </c:pt>
                <c:pt idx="956">
                  <c:v>6.7110000000000003</c:v>
                </c:pt>
                <c:pt idx="957">
                  <c:v>6.7110000000000003</c:v>
                </c:pt>
                <c:pt idx="958">
                  <c:v>6.7140000000000004</c:v>
                </c:pt>
                <c:pt idx="959">
                  <c:v>6.7140000000000004</c:v>
                </c:pt>
                <c:pt idx="960">
                  <c:v>6.7140000000000004</c:v>
                </c:pt>
                <c:pt idx="961">
                  <c:v>6.7140000000000004</c:v>
                </c:pt>
                <c:pt idx="962">
                  <c:v>6.7140000000000004</c:v>
                </c:pt>
                <c:pt idx="963">
                  <c:v>6.7140000000000004</c:v>
                </c:pt>
                <c:pt idx="964">
                  <c:v>6.7140000000000004</c:v>
                </c:pt>
                <c:pt idx="965">
                  <c:v>6.7140000000000004</c:v>
                </c:pt>
                <c:pt idx="966">
                  <c:v>6.7140000000000004</c:v>
                </c:pt>
                <c:pt idx="967">
                  <c:v>6.7140000000000004</c:v>
                </c:pt>
                <c:pt idx="968">
                  <c:v>6.7140000000000004</c:v>
                </c:pt>
                <c:pt idx="969">
                  <c:v>6.7140000000000004</c:v>
                </c:pt>
                <c:pt idx="970">
                  <c:v>6.7140000000000004</c:v>
                </c:pt>
                <c:pt idx="971">
                  <c:v>6.7140000000000004</c:v>
                </c:pt>
                <c:pt idx="972">
                  <c:v>6.7140000000000004</c:v>
                </c:pt>
                <c:pt idx="973">
                  <c:v>6.7140000000000004</c:v>
                </c:pt>
                <c:pt idx="974">
                  <c:v>6.7140000000000004</c:v>
                </c:pt>
                <c:pt idx="975">
                  <c:v>6.7140000000000004</c:v>
                </c:pt>
                <c:pt idx="976">
                  <c:v>6.7140000000000004</c:v>
                </c:pt>
                <c:pt idx="977">
                  <c:v>6.7140000000000004</c:v>
                </c:pt>
                <c:pt idx="978">
                  <c:v>6.7160000000000002</c:v>
                </c:pt>
                <c:pt idx="979">
                  <c:v>6.7160000000000002</c:v>
                </c:pt>
                <c:pt idx="980">
                  <c:v>6.7160000000000002</c:v>
                </c:pt>
                <c:pt idx="981">
                  <c:v>6.7160000000000002</c:v>
                </c:pt>
                <c:pt idx="982">
                  <c:v>6.7160000000000002</c:v>
                </c:pt>
                <c:pt idx="983">
                  <c:v>6.7160000000000002</c:v>
                </c:pt>
                <c:pt idx="984">
                  <c:v>6.7160000000000002</c:v>
                </c:pt>
                <c:pt idx="985">
                  <c:v>6.7160000000000002</c:v>
                </c:pt>
                <c:pt idx="986">
                  <c:v>6.7160000000000002</c:v>
                </c:pt>
                <c:pt idx="987">
                  <c:v>6.7160000000000002</c:v>
                </c:pt>
                <c:pt idx="988">
                  <c:v>6.7160000000000002</c:v>
                </c:pt>
                <c:pt idx="989">
                  <c:v>6.7160000000000002</c:v>
                </c:pt>
                <c:pt idx="990">
                  <c:v>6.7160000000000002</c:v>
                </c:pt>
                <c:pt idx="991">
                  <c:v>6.7160000000000002</c:v>
                </c:pt>
                <c:pt idx="992">
                  <c:v>6.7160000000000002</c:v>
                </c:pt>
                <c:pt idx="993">
                  <c:v>6.7160000000000002</c:v>
                </c:pt>
                <c:pt idx="994">
                  <c:v>6.7160000000000002</c:v>
                </c:pt>
                <c:pt idx="995">
                  <c:v>6.7160000000000002</c:v>
                </c:pt>
                <c:pt idx="996">
                  <c:v>6.7160000000000002</c:v>
                </c:pt>
                <c:pt idx="997">
                  <c:v>6.7160000000000002</c:v>
                </c:pt>
                <c:pt idx="998">
                  <c:v>6.718</c:v>
                </c:pt>
                <c:pt idx="999">
                  <c:v>6.718</c:v>
                </c:pt>
                <c:pt idx="1000">
                  <c:v>6.718</c:v>
                </c:pt>
                <c:pt idx="1001">
                  <c:v>6.718</c:v>
                </c:pt>
                <c:pt idx="1002">
                  <c:v>6.718</c:v>
                </c:pt>
                <c:pt idx="1003">
                  <c:v>6.718</c:v>
                </c:pt>
                <c:pt idx="1004">
                  <c:v>6.718</c:v>
                </c:pt>
                <c:pt idx="1005">
                  <c:v>6.718</c:v>
                </c:pt>
                <c:pt idx="1006">
                  <c:v>6.718</c:v>
                </c:pt>
                <c:pt idx="1007">
                  <c:v>6.718</c:v>
                </c:pt>
                <c:pt idx="1008">
                  <c:v>6.718</c:v>
                </c:pt>
                <c:pt idx="1009">
                  <c:v>6.718</c:v>
                </c:pt>
                <c:pt idx="1010">
                  <c:v>6.718</c:v>
                </c:pt>
                <c:pt idx="1011">
                  <c:v>6.718</c:v>
                </c:pt>
                <c:pt idx="1012">
                  <c:v>6.718</c:v>
                </c:pt>
                <c:pt idx="1013">
                  <c:v>6.718</c:v>
                </c:pt>
                <c:pt idx="1014">
                  <c:v>6.718</c:v>
                </c:pt>
                <c:pt idx="1015">
                  <c:v>6.718</c:v>
                </c:pt>
                <c:pt idx="1016">
                  <c:v>6.718</c:v>
                </c:pt>
                <c:pt idx="1017">
                  <c:v>6.718</c:v>
                </c:pt>
                <c:pt idx="1018">
                  <c:v>6.7210000000000001</c:v>
                </c:pt>
                <c:pt idx="1019">
                  <c:v>6.7210000000000001</c:v>
                </c:pt>
                <c:pt idx="1020">
                  <c:v>6.7210000000000001</c:v>
                </c:pt>
                <c:pt idx="1021">
                  <c:v>6.7210000000000001</c:v>
                </c:pt>
                <c:pt idx="1022">
                  <c:v>6.7210000000000001</c:v>
                </c:pt>
                <c:pt idx="1023">
                  <c:v>6.7210000000000001</c:v>
                </c:pt>
                <c:pt idx="1024">
                  <c:v>6.7210000000000001</c:v>
                </c:pt>
                <c:pt idx="1025">
                  <c:v>6.7210000000000001</c:v>
                </c:pt>
                <c:pt idx="1026">
                  <c:v>6.7210000000000001</c:v>
                </c:pt>
                <c:pt idx="1027">
                  <c:v>6.7210000000000001</c:v>
                </c:pt>
                <c:pt idx="1028">
                  <c:v>6.7210000000000001</c:v>
                </c:pt>
                <c:pt idx="1029">
                  <c:v>6.7210000000000001</c:v>
                </c:pt>
                <c:pt idx="1030">
                  <c:v>6.7210000000000001</c:v>
                </c:pt>
                <c:pt idx="1031">
                  <c:v>6.7210000000000001</c:v>
                </c:pt>
                <c:pt idx="1032">
                  <c:v>6.7210000000000001</c:v>
                </c:pt>
                <c:pt idx="1033">
                  <c:v>6.7210000000000001</c:v>
                </c:pt>
                <c:pt idx="1034">
                  <c:v>6.7210000000000001</c:v>
                </c:pt>
                <c:pt idx="1035">
                  <c:v>6.7210000000000001</c:v>
                </c:pt>
                <c:pt idx="1036">
                  <c:v>6.7210000000000001</c:v>
                </c:pt>
                <c:pt idx="1037">
                  <c:v>6.7210000000000001</c:v>
                </c:pt>
                <c:pt idx="1038">
                  <c:v>6.7229999999999999</c:v>
                </c:pt>
                <c:pt idx="1039">
                  <c:v>6.7229999999999999</c:v>
                </c:pt>
                <c:pt idx="1040">
                  <c:v>6.7229999999999999</c:v>
                </c:pt>
                <c:pt idx="1041">
                  <c:v>6.7229999999999999</c:v>
                </c:pt>
                <c:pt idx="1042">
                  <c:v>6.7229999999999999</c:v>
                </c:pt>
                <c:pt idx="1043">
                  <c:v>6.7229999999999999</c:v>
                </c:pt>
                <c:pt idx="1044">
                  <c:v>6.7229999999999999</c:v>
                </c:pt>
                <c:pt idx="1045">
                  <c:v>6.7229999999999999</c:v>
                </c:pt>
                <c:pt idx="1046">
                  <c:v>6.7229999999999999</c:v>
                </c:pt>
                <c:pt idx="1047">
                  <c:v>6.7229999999999999</c:v>
                </c:pt>
                <c:pt idx="1048">
                  <c:v>6.7229999999999999</c:v>
                </c:pt>
                <c:pt idx="1049">
                  <c:v>6.7229999999999999</c:v>
                </c:pt>
                <c:pt idx="1050">
                  <c:v>6.7229999999999999</c:v>
                </c:pt>
                <c:pt idx="1051">
                  <c:v>6.7229999999999999</c:v>
                </c:pt>
                <c:pt idx="1052">
                  <c:v>6.7229999999999999</c:v>
                </c:pt>
                <c:pt idx="1053">
                  <c:v>6.7229999999999999</c:v>
                </c:pt>
                <c:pt idx="1054">
                  <c:v>6.7229999999999999</c:v>
                </c:pt>
                <c:pt idx="1055">
                  <c:v>6.7229999999999999</c:v>
                </c:pt>
                <c:pt idx="1056">
                  <c:v>6.7229999999999999</c:v>
                </c:pt>
                <c:pt idx="1057">
                  <c:v>6.7229999999999999</c:v>
                </c:pt>
                <c:pt idx="1058">
                  <c:v>6.7229999999999999</c:v>
                </c:pt>
                <c:pt idx="1059">
                  <c:v>6.7229999999999999</c:v>
                </c:pt>
                <c:pt idx="1060">
                  <c:v>6.7229999999999999</c:v>
                </c:pt>
                <c:pt idx="1061">
                  <c:v>6.7229999999999999</c:v>
                </c:pt>
                <c:pt idx="1062">
                  <c:v>6.7229999999999999</c:v>
                </c:pt>
                <c:pt idx="1063">
                  <c:v>6.726</c:v>
                </c:pt>
                <c:pt idx="1064">
                  <c:v>6.726</c:v>
                </c:pt>
                <c:pt idx="1065">
                  <c:v>6.726</c:v>
                </c:pt>
                <c:pt idx="1066">
                  <c:v>6.726</c:v>
                </c:pt>
                <c:pt idx="1067">
                  <c:v>6.726</c:v>
                </c:pt>
                <c:pt idx="1068">
                  <c:v>6.726</c:v>
                </c:pt>
                <c:pt idx="1069">
                  <c:v>6.726</c:v>
                </c:pt>
                <c:pt idx="1070">
                  <c:v>6.726</c:v>
                </c:pt>
                <c:pt idx="1071">
                  <c:v>6.726</c:v>
                </c:pt>
                <c:pt idx="1072">
                  <c:v>6.726</c:v>
                </c:pt>
                <c:pt idx="1073">
                  <c:v>6.726</c:v>
                </c:pt>
                <c:pt idx="1074">
                  <c:v>6.726</c:v>
                </c:pt>
                <c:pt idx="1075">
                  <c:v>6.726</c:v>
                </c:pt>
                <c:pt idx="1076">
                  <c:v>6.726</c:v>
                </c:pt>
                <c:pt idx="1077">
                  <c:v>6.726</c:v>
                </c:pt>
                <c:pt idx="1078">
                  <c:v>6.726</c:v>
                </c:pt>
                <c:pt idx="1079">
                  <c:v>6.726</c:v>
                </c:pt>
                <c:pt idx="1080">
                  <c:v>6.726</c:v>
                </c:pt>
                <c:pt idx="1081">
                  <c:v>6.726</c:v>
                </c:pt>
                <c:pt idx="1082">
                  <c:v>6.726</c:v>
                </c:pt>
                <c:pt idx="1083">
                  <c:v>6.7279999999999998</c:v>
                </c:pt>
                <c:pt idx="1084">
                  <c:v>6.7279999999999998</c:v>
                </c:pt>
                <c:pt idx="1085">
                  <c:v>6.7279999999999998</c:v>
                </c:pt>
                <c:pt idx="1086">
                  <c:v>6.7279999999999998</c:v>
                </c:pt>
                <c:pt idx="1087">
                  <c:v>6.7279999999999998</c:v>
                </c:pt>
                <c:pt idx="1088">
                  <c:v>6.7279999999999998</c:v>
                </c:pt>
                <c:pt idx="1089">
                  <c:v>6.7279999999999998</c:v>
                </c:pt>
                <c:pt idx="1090">
                  <c:v>6.7279999999999998</c:v>
                </c:pt>
                <c:pt idx="1091">
                  <c:v>6.7279999999999998</c:v>
                </c:pt>
                <c:pt idx="1092">
                  <c:v>6.7279999999999998</c:v>
                </c:pt>
                <c:pt idx="1093">
                  <c:v>6.7279999999999998</c:v>
                </c:pt>
                <c:pt idx="1094">
                  <c:v>6.7279999999999998</c:v>
                </c:pt>
                <c:pt idx="1095">
                  <c:v>6.7279999999999998</c:v>
                </c:pt>
                <c:pt idx="1096">
                  <c:v>6.7279999999999998</c:v>
                </c:pt>
                <c:pt idx="1097">
                  <c:v>6.7279999999999998</c:v>
                </c:pt>
                <c:pt idx="1098">
                  <c:v>6.7279999999999998</c:v>
                </c:pt>
                <c:pt idx="1099">
                  <c:v>6.7279999999999998</c:v>
                </c:pt>
                <c:pt idx="1100">
                  <c:v>6.7279999999999998</c:v>
                </c:pt>
                <c:pt idx="1101">
                  <c:v>6.7279999999999998</c:v>
                </c:pt>
                <c:pt idx="1102">
                  <c:v>6.7279999999999998</c:v>
                </c:pt>
                <c:pt idx="1103">
                  <c:v>6.7279999999999998</c:v>
                </c:pt>
                <c:pt idx="1104">
                  <c:v>6.7279999999999998</c:v>
                </c:pt>
                <c:pt idx="1105">
                  <c:v>6.7279999999999998</c:v>
                </c:pt>
                <c:pt idx="1106">
                  <c:v>6.7279999999999998</c:v>
                </c:pt>
                <c:pt idx="1107">
                  <c:v>6.7279999999999998</c:v>
                </c:pt>
                <c:pt idx="1108">
                  <c:v>6.73</c:v>
                </c:pt>
                <c:pt idx="1109">
                  <c:v>6.73</c:v>
                </c:pt>
                <c:pt idx="1110">
                  <c:v>6.73</c:v>
                </c:pt>
                <c:pt idx="1111">
                  <c:v>6.73</c:v>
                </c:pt>
                <c:pt idx="1112">
                  <c:v>6.73</c:v>
                </c:pt>
                <c:pt idx="1113">
                  <c:v>6.73</c:v>
                </c:pt>
                <c:pt idx="1114">
                  <c:v>6.73</c:v>
                </c:pt>
                <c:pt idx="1115">
                  <c:v>6.73</c:v>
                </c:pt>
                <c:pt idx="1116">
                  <c:v>6.73</c:v>
                </c:pt>
                <c:pt idx="1117">
                  <c:v>6.73</c:v>
                </c:pt>
                <c:pt idx="1118">
                  <c:v>6.73</c:v>
                </c:pt>
                <c:pt idx="1119">
                  <c:v>6.73</c:v>
                </c:pt>
                <c:pt idx="1120">
                  <c:v>6.73</c:v>
                </c:pt>
                <c:pt idx="1121">
                  <c:v>6.73</c:v>
                </c:pt>
                <c:pt idx="1122">
                  <c:v>6.73</c:v>
                </c:pt>
                <c:pt idx="1123">
                  <c:v>6.73</c:v>
                </c:pt>
                <c:pt idx="1124">
                  <c:v>6.73</c:v>
                </c:pt>
                <c:pt idx="1125">
                  <c:v>6.73</c:v>
                </c:pt>
                <c:pt idx="1126">
                  <c:v>6.73</c:v>
                </c:pt>
                <c:pt idx="1127">
                  <c:v>6.73</c:v>
                </c:pt>
                <c:pt idx="1128">
                  <c:v>6.7329999999999997</c:v>
                </c:pt>
                <c:pt idx="1129">
                  <c:v>6.7329999999999997</c:v>
                </c:pt>
                <c:pt idx="1130">
                  <c:v>6.7329999999999997</c:v>
                </c:pt>
                <c:pt idx="1131">
                  <c:v>6.7329999999999997</c:v>
                </c:pt>
                <c:pt idx="1132">
                  <c:v>6.7329999999999997</c:v>
                </c:pt>
                <c:pt idx="1133">
                  <c:v>6.7329999999999997</c:v>
                </c:pt>
                <c:pt idx="1134">
                  <c:v>6.7329999999999997</c:v>
                </c:pt>
                <c:pt idx="1135">
                  <c:v>6.7329999999999997</c:v>
                </c:pt>
                <c:pt idx="1136">
                  <c:v>6.7329999999999997</c:v>
                </c:pt>
                <c:pt idx="1137">
                  <c:v>6.7329999999999997</c:v>
                </c:pt>
                <c:pt idx="1138">
                  <c:v>6.7329999999999997</c:v>
                </c:pt>
                <c:pt idx="1139">
                  <c:v>6.7329999999999997</c:v>
                </c:pt>
                <c:pt idx="1140">
                  <c:v>6.7329999999999997</c:v>
                </c:pt>
                <c:pt idx="1141">
                  <c:v>6.7329999999999997</c:v>
                </c:pt>
                <c:pt idx="1142">
                  <c:v>6.7329999999999997</c:v>
                </c:pt>
                <c:pt idx="1143">
                  <c:v>6.7329999999999997</c:v>
                </c:pt>
                <c:pt idx="1144">
                  <c:v>6.7329999999999997</c:v>
                </c:pt>
                <c:pt idx="1145">
                  <c:v>6.7329999999999997</c:v>
                </c:pt>
                <c:pt idx="1146">
                  <c:v>6.7329999999999997</c:v>
                </c:pt>
                <c:pt idx="1147">
                  <c:v>6.7329999999999997</c:v>
                </c:pt>
                <c:pt idx="1148">
                  <c:v>6.7329999999999997</c:v>
                </c:pt>
                <c:pt idx="1149">
                  <c:v>6.7329999999999997</c:v>
                </c:pt>
                <c:pt idx="1150">
                  <c:v>6.7329999999999997</c:v>
                </c:pt>
                <c:pt idx="1151">
                  <c:v>6.7329999999999997</c:v>
                </c:pt>
                <c:pt idx="1152">
                  <c:v>6.7329999999999997</c:v>
                </c:pt>
                <c:pt idx="1153">
                  <c:v>6.7329999999999997</c:v>
                </c:pt>
                <c:pt idx="1154">
                  <c:v>6.7350000000000003</c:v>
                </c:pt>
                <c:pt idx="1155">
                  <c:v>6.7350000000000003</c:v>
                </c:pt>
                <c:pt idx="1156">
                  <c:v>6.7350000000000003</c:v>
                </c:pt>
                <c:pt idx="1157">
                  <c:v>6.7350000000000003</c:v>
                </c:pt>
                <c:pt idx="1158">
                  <c:v>6.7350000000000003</c:v>
                </c:pt>
                <c:pt idx="1159">
                  <c:v>6.7350000000000003</c:v>
                </c:pt>
                <c:pt idx="1160">
                  <c:v>6.7350000000000003</c:v>
                </c:pt>
                <c:pt idx="1161">
                  <c:v>6.7350000000000003</c:v>
                </c:pt>
                <c:pt idx="1162">
                  <c:v>6.7350000000000003</c:v>
                </c:pt>
                <c:pt idx="1163">
                  <c:v>6.7350000000000003</c:v>
                </c:pt>
                <c:pt idx="1164">
                  <c:v>6.7350000000000003</c:v>
                </c:pt>
                <c:pt idx="1165">
                  <c:v>6.7350000000000003</c:v>
                </c:pt>
                <c:pt idx="1166">
                  <c:v>6.7350000000000003</c:v>
                </c:pt>
                <c:pt idx="1167">
                  <c:v>6.7350000000000003</c:v>
                </c:pt>
                <c:pt idx="1168">
                  <c:v>6.7350000000000003</c:v>
                </c:pt>
                <c:pt idx="1169">
                  <c:v>6.7350000000000003</c:v>
                </c:pt>
                <c:pt idx="1170">
                  <c:v>6.7350000000000003</c:v>
                </c:pt>
                <c:pt idx="1171">
                  <c:v>6.7350000000000003</c:v>
                </c:pt>
                <c:pt idx="1172">
                  <c:v>6.7350000000000003</c:v>
                </c:pt>
                <c:pt idx="1173">
                  <c:v>6.7350000000000003</c:v>
                </c:pt>
                <c:pt idx="1174">
                  <c:v>6.7370000000000001</c:v>
                </c:pt>
                <c:pt idx="1175">
                  <c:v>6.7370000000000001</c:v>
                </c:pt>
                <c:pt idx="1176">
                  <c:v>6.7370000000000001</c:v>
                </c:pt>
                <c:pt idx="1177">
                  <c:v>6.7370000000000001</c:v>
                </c:pt>
                <c:pt idx="1178">
                  <c:v>6.7370000000000001</c:v>
                </c:pt>
                <c:pt idx="1179">
                  <c:v>6.7370000000000001</c:v>
                </c:pt>
                <c:pt idx="1180">
                  <c:v>6.7370000000000001</c:v>
                </c:pt>
                <c:pt idx="1181">
                  <c:v>6.7370000000000001</c:v>
                </c:pt>
                <c:pt idx="1182">
                  <c:v>6.7370000000000001</c:v>
                </c:pt>
                <c:pt idx="1183">
                  <c:v>6.7370000000000001</c:v>
                </c:pt>
                <c:pt idx="1184">
                  <c:v>6.7370000000000001</c:v>
                </c:pt>
                <c:pt idx="1185">
                  <c:v>6.7370000000000001</c:v>
                </c:pt>
                <c:pt idx="1186">
                  <c:v>6.7370000000000001</c:v>
                </c:pt>
                <c:pt idx="1187">
                  <c:v>6.7370000000000001</c:v>
                </c:pt>
                <c:pt idx="1188">
                  <c:v>6.7370000000000001</c:v>
                </c:pt>
                <c:pt idx="1189">
                  <c:v>6.7370000000000001</c:v>
                </c:pt>
                <c:pt idx="1190">
                  <c:v>6.7370000000000001</c:v>
                </c:pt>
                <c:pt idx="1191">
                  <c:v>6.7370000000000001</c:v>
                </c:pt>
                <c:pt idx="1192">
                  <c:v>6.7370000000000001</c:v>
                </c:pt>
                <c:pt idx="1193">
                  <c:v>6.7370000000000001</c:v>
                </c:pt>
                <c:pt idx="1194">
                  <c:v>6.7370000000000001</c:v>
                </c:pt>
                <c:pt idx="1195">
                  <c:v>6.7370000000000001</c:v>
                </c:pt>
                <c:pt idx="1196">
                  <c:v>6.7370000000000001</c:v>
                </c:pt>
                <c:pt idx="1197">
                  <c:v>6.7370000000000001</c:v>
                </c:pt>
                <c:pt idx="1198">
                  <c:v>6.7370000000000001</c:v>
                </c:pt>
                <c:pt idx="1199">
                  <c:v>6.7389999999999999</c:v>
                </c:pt>
                <c:pt idx="1200">
                  <c:v>6.7389999999999999</c:v>
                </c:pt>
                <c:pt idx="1201">
                  <c:v>6.7389999999999999</c:v>
                </c:pt>
                <c:pt idx="1202">
                  <c:v>6.7389999999999999</c:v>
                </c:pt>
                <c:pt idx="1203">
                  <c:v>6.7389999999999999</c:v>
                </c:pt>
                <c:pt idx="1204">
                  <c:v>6.7389999999999999</c:v>
                </c:pt>
                <c:pt idx="1205">
                  <c:v>6.7389999999999999</c:v>
                </c:pt>
                <c:pt idx="1206">
                  <c:v>6.7389999999999999</c:v>
                </c:pt>
                <c:pt idx="1207">
                  <c:v>6.7389999999999999</c:v>
                </c:pt>
                <c:pt idx="1208">
                  <c:v>6.7389999999999999</c:v>
                </c:pt>
                <c:pt idx="1209">
                  <c:v>6.7389999999999999</c:v>
                </c:pt>
                <c:pt idx="1210">
                  <c:v>6.7389999999999999</c:v>
                </c:pt>
                <c:pt idx="1211">
                  <c:v>6.7389999999999999</c:v>
                </c:pt>
                <c:pt idx="1212">
                  <c:v>6.7389999999999999</c:v>
                </c:pt>
                <c:pt idx="1213">
                  <c:v>6.7389999999999999</c:v>
                </c:pt>
                <c:pt idx="1214">
                  <c:v>6.7389999999999999</c:v>
                </c:pt>
                <c:pt idx="1215">
                  <c:v>6.7389999999999999</c:v>
                </c:pt>
                <c:pt idx="1216">
                  <c:v>6.7389999999999999</c:v>
                </c:pt>
                <c:pt idx="1217">
                  <c:v>6.7389999999999999</c:v>
                </c:pt>
                <c:pt idx="1218">
                  <c:v>6.7389999999999999</c:v>
                </c:pt>
                <c:pt idx="1219">
                  <c:v>6.7389999999999999</c:v>
                </c:pt>
                <c:pt idx="1220">
                  <c:v>6.7389999999999999</c:v>
                </c:pt>
                <c:pt idx="1221">
                  <c:v>6.7389999999999999</c:v>
                </c:pt>
                <c:pt idx="1222">
                  <c:v>6.7389999999999999</c:v>
                </c:pt>
                <c:pt idx="1223">
                  <c:v>6.7389999999999999</c:v>
                </c:pt>
                <c:pt idx="1224">
                  <c:v>6.7409999999999997</c:v>
                </c:pt>
                <c:pt idx="1225">
                  <c:v>6.7409999999999997</c:v>
                </c:pt>
                <c:pt idx="1226">
                  <c:v>6.7409999999999997</c:v>
                </c:pt>
                <c:pt idx="1227">
                  <c:v>6.7409999999999997</c:v>
                </c:pt>
                <c:pt idx="1228">
                  <c:v>6.7409999999999997</c:v>
                </c:pt>
                <c:pt idx="1229">
                  <c:v>6.7409999999999997</c:v>
                </c:pt>
                <c:pt idx="1230">
                  <c:v>6.7409999999999997</c:v>
                </c:pt>
                <c:pt idx="1231">
                  <c:v>6.7409999999999997</c:v>
                </c:pt>
                <c:pt idx="1232">
                  <c:v>6.7409999999999997</c:v>
                </c:pt>
                <c:pt idx="1233">
                  <c:v>6.7409999999999997</c:v>
                </c:pt>
                <c:pt idx="1234">
                  <c:v>6.7409999999999997</c:v>
                </c:pt>
                <c:pt idx="1235">
                  <c:v>6.7409999999999997</c:v>
                </c:pt>
                <c:pt idx="1236">
                  <c:v>6.7409999999999997</c:v>
                </c:pt>
                <c:pt idx="1237">
                  <c:v>6.7409999999999997</c:v>
                </c:pt>
                <c:pt idx="1238">
                  <c:v>6.7409999999999997</c:v>
                </c:pt>
                <c:pt idx="1239">
                  <c:v>6.7409999999999997</c:v>
                </c:pt>
                <c:pt idx="1240">
                  <c:v>6.7409999999999997</c:v>
                </c:pt>
                <c:pt idx="1241">
                  <c:v>6.7409999999999997</c:v>
                </c:pt>
                <c:pt idx="1242">
                  <c:v>6.7409999999999997</c:v>
                </c:pt>
                <c:pt idx="1243">
                  <c:v>6.7409999999999997</c:v>
                </c:pt>
                <c:pt idx="1244">
                  <c:v>6.7409999999999997</c:v>
                </c:pt>
                <c:pt idx="1245">
                  <c:v>6.7409999999999997</c:v>
                </c:pt>
                <c:pt idx="1246">
                  <c:v>6.7409999999999997</c:v>
                </c:pt>
                <c:pt idx="1247">
                  <c:v>6.7409999999999997</c:v>
                </c:pt>
                <c:pt idx="1248">
                  <c:v>6.7409999999999997</c:v>
                </c:pt>
                <c:pt idx="1249">
                  <c:v>6.7439999999999998</c:v>
                </c:pt>
                <c:pt idx="1250">
                  <c:v>6.7439999999999998</c:v>
                </c:pt>
                <c:pt idx="1251">
                  <c:v>6.7439999999999998</c:v>
                </c:pt>
                <c:pt idx="1252">
                  <c:v>6.7439999999999998</c:v>
                </c:pt>
                <c:pt idx="1253">
                  <c:v>6.7439999999999998</c:v>
                </c:pt>
                <c:pt idx="1254">
                  <c:v>6.7439999999999998</c:v>
                </c:pt>
                <c:pt idx="1255">
                  <c:v>6.7439999999999998</c:v>
                </c:pt>
                <c:pt idx="1256">
                  <c:v>6.7439999999999998</c:v>
                </c:pt>
                <c:pt idx="1257">
                  <c:v>6.7439999999999998</c:v>
                </c:pt>
                <c:pt idx="1258">
                  <c:v>6.7439999999999998</c:v>
                </c:pt>
                <c:pt idx="1259">
                  <c:v>6.7439999999999998</c:v>
                </c:pt>
                <c:pt idx="1260">
                  <c:v>6.7439999999999998</c:v>
                </c:pt>
                <c:pt idx="1261">
                  <c:v>6.7439999999999998</c:v>
                </c:pt>
                <c:pt idx="1262">
                  <c:v>6.7439999999999998</c:v>
                </c:pt>
                <c:pt idx="1263">
                  <c:v>6.7439999999999998</c:v>
                </c:pt>
                <c:pt idx="1264">
                  <c:v>6.7439999999999998</c:v>
                </c:pt>
                <c:pt idx="1265">
                  <c:v>6.7439999999999998</c:v>
                </c:pt>
                <c:pt idx="1266">
                  <c:v>6.7439999999999998</c:v>
                </c:pt>
                <c:pt idx="1267">
                  <c:v>6.7439999999999998</c:v>
                </c:pt>
                <c:pt idx="1268">
                  <c:v>6.7439999999999998</c:v>
                </c:pt>
                <c:pt idx="1269">
                  <c:v>6.7439999999999998</c:v>
                </c:pt>
                <c:pt idx="1270">
                  <c:v>6.7439999999999998</c:v>
                </c:pt>
                <c:pt idx="1271">
                  <c:v>6.7439999999999998</c:v>
                </c:pt>
                <c:pt idx="1272">
                  <c:v>6.7439999999999998</c:v>
                </c:pt>
                <c:pt idx="1273">
                  <c:v>6.7439999999999998</c:v>
                </c:pt>
                <c:pt idx="1274">
                  <c:v>6.7460000000000004</c:v>
                </c:pt>
                <c:pt idx="1275">
                  <c:v>6.7460000000000004</c:v>
                </c:pt>
                <c:pt idx="1276">
                  <c:v>6.7460000000000004</c:v>
                </c:pt>
                <c:pt idx="1277">
                  <c:v>6.7460000000000004</c:v>
                </c:pt>
                <c:pt idx="1278">
                  <c:v>6.7460000000000004</c:v>
                </c:pt>
                <c:pt idx="1279">
                  <c:v>6.7460000000000004</c:v>
                </c:pt>
                <c:pt idx="1280">
                  <c:v>6.7460000000000004</c:v>
                </c:pt>
                <c:pt idx="1281">
                  <c:v>6.7460000000000004</c:v>
                </c:pt>
                <c:pt idx="1282">
                  <c:v>6.7460000000000004</c:v>
                </c:pt>
                <c:pt idx="1283">
                  <c:v>6.7460000000000004</c:v>
                </c:pt>
                <c:pt idx="1284">
                  <c:v>6.7460000000000004</c:v>
                </c:pt>
                <c:pt idx="1285">
                  <c:v>6.7460000000000004</c:v>
                </c:pt>
                <c:pt idx="1286">
                  <c:v>6.7460000000000004</c:v>
                </c:pt>
                <c:pt idx="1287">
                  <c:v>6.7460000000000004</c:v>
                </c:pt>
                <c:pt idx="1288">
                  <c:v>6.7460000000000004</c:v>
                </c:pt>
                <c:pt idx="1289">
                  <c:v>6.7460000000000004</c:v>
                </c:pt>
                <c:pt idx="1290">
                  <c:v>6.7460000000000004</c:v>
                </c:pt>
                <c:pt idx="1291">
                  <c:v>6.7460000000000004</c:v>
                </c:pt>
                <c:pt idx="1292">
                  <c:v>6.7460000000000004</c:v>
                </c:pt>
                <c:pt idx="1293">
                  <c:v>6.7460000000000004</c:v>
                </c:pt>
                <c:pt idx="1294">
                  <c:v>6.7460000000000004</c:v>
                </c:pt>
                <c:pt idx="1295">
                  <c:v>6.7460000000000004</c:v>
                </c:pt>
                <c:pt idx="1296">
                  <c:v>6.7460000000000004</c:v>
                </c:pt>
                <c:pt idx="1297">
                  <c:v>6.7460000000000004</c:v>
                </c:pt>
                <c:pt idx="1298">
                  <c:v>6.7460000000000004</c:v>
                </c:pt>
                <c:pt idx="1299">
                  <c:v>6.7480000000000002</c:v>
                </c:pt>
                <c:pt idx="1300">
                  <c:v>6.7480000000000002</c:v>
                </c:pt>
                <c:pt idx="1301">
                  <c:v>6.7480000000000002</c:v>
                </c:pt>
                <c:pt idx="1302">
                  <c:v>6.7480000000000002</c:v>
                </c:pt>
                <c:pt idx="1303">
                  <c:v>6.7480000000000002</c:v>
                </c:pt>
                <c:pt idx="1304">
                  <c:v>6.7480000000000002</c:v>
                </c:pt>
                <c:pt idx="1305">
                  <c:v>6.7480000000000002</c:v>
                </c:pt>
                <c:pt idx="1306">
                  <c:v>6.7480000000000002</c:v>
                </c:pt>
                <c:pt idx="1307">
                  <c:v>6.7480000000000002</c:v>
                </c:pt>
                <c:pt idx="1308">
                  <c:v>6.7480000000000002</c:v>
                </c:pt>
                <c:pt idx="1309">
                  <c:v>6.7480000000000002</c:v>
                </c:pt>
                <c:pt idx="1310">
                  <c:v>6.7480000000000002</c:v>
                </c:pt>
                <c:pt idx="1311">
                  <c:v>6.7480000000000002</c:v>
                </c:pt>
                <c:pt idx="1312">
                  <c:v>6.7480000000000002</c:v>
                </c:pt>
                <c:pt idx="1313">
                  <c:v>6.7480000000000002</c:v>
                </c:pt>
                <c:pt idx="1314">
                  <c:v>6.7480000000000002</c:v>
                </c:pt>
                <c:pt idx="1315">
                  <c:v>6.7480000000000002</c:v>
                </c:pt>
                <c:pt idx="1316">
                  <c:v>6.7480000000000002</c:v>
                </c:pt>
                <c:pt idx="1317">
                  <c:v>6.7480000000000002</c:v>
                </c:pt>
                <c:pt idx="1318">
                  <c:v>6.7480000000000002</c:v>
                </c:pt>
                <c:pt idx="1319">
                  <c:v>6.7480000000000002</c:v>
                </c:pt>
                <c:pt idx="1320">
                  <c:v>6.7480000000000002</c:v>
                </c:pt>
                <c:pt idx="1321">
                  <c:v>6.7480000000000002</c:v>
                </c:pt>
                <c:pt idx="1322">
                  <c:v>6.7480000000000002</c:v>
                </c:pt>
                <c:pt idx="1323">
                  <c:v>6.7480000000000002</c:v>
                </c:pt>
                <c:pt idx="1324">
                  <c:v>6.75</c:v>
                </c:pt>
                <c:pt idx="1325">
                  <c:v>6.75</c:v>
                </c:pt>
                <c:pt idx="1326">
                  <c:v>6.75</c:v>
                </c:pt>
                <c:pt idx="1327">
                  <c:v>6.75</c:v>
                </c:pt>
                <c:pt idx="1328">
                  <c:v>6.75</c:v>
                </c:pt>
                <c:pt idx="1329">
                  <c:v>6.75</c:v>
                </c:pt>
                <c:pt idx="1330">
                  <c:v>6.75</c:v>
                </c:pt>
                <c:pt idx="1331">
                  <c:v>6.75</c:v>
                </c:pt>
                <c:pt idx="1332">
                  <c:v>6.75</c:v>
                </c:pt>
                <c:pt idx="1333">
                  <c:v>6.75</c:v>
                </c:pt>
                <c:pt idx="1334">
                  <c:v>6.75</c:v>
                </c:pt>
                <c:pt idx="1335">
                  <c:v>6.75</c:v>
                </c:pt>
                <c:pt idx="1336">
                  <c:v>6.75</c:v>
                </c:pt>
                <c:pt idx="1337">
                  <c:v>6.75</c:v>
                </c:pt>
                <c:pt idx="1338">
                  <c:v>6.75</c:v>
                </c:pt>
                <c:pt idx="1339">
                  <c:v>6.75</c:v>
                </c:pt>
                <c:pt idx="1340">
                  <c:v>6.75</c:v>
                </c:pt>
                <c:pt idx="1341">
                  <c:v>6.75</c:v>
                </c:pt>
                <c:pt idx="1342">
                  <c:v>6.75</c:v>
                </c:pt>
                <c:pt idx="1343">
                  <c:v>6.75</c:v>
                </c:pt>
                <c:pt idx="1344">
                  <c:v>6.75</c:v>
                </c:pt>
                <c:pt idx="1345">
                  <c:v>6.75</c:v>
                </c:pt>
                <c:pt idx="1346">
                  <c:v>6.75</c:v>
                </c:pt>
                <c:pt idx="1347">
                  <c:v>6.75</c:v>
                </c:pt>
                <c:pt idx="1348">
                  <c:v>6.75</c:v>
                </c:pt>
                <c:pt idx="1349">
                  <c:v>6.7519999999999998</c:v>
                </c:pt>
                <c:pt idx="1350">
                  <c:v>6.7519999999999998</c:v>
                </c:pt>
                <c:pt idx="1351">
                  <c:v>6.7519999999999998</c:v>
                </c:pt>
                <c:pt idx="1352">
                  <c:v>6.7519999999999998</c:v>
                </c:pt>
                <c:pt idx="1353">
                  <c:v>6.7519999999999998</c:v>
                </c:pt>
                <c:pt idx="1354">
                  <c:v>6.7519999999999998</c:v>
                </c:pt>
                <c:pt idx="1355">
                  <c:v>6.7519999999999998</c:v>
                </c:pt>
                <c:pt idx="1356">
                  <c:v>6.7519999999999998</c:v>
                </c:pt>
                <c:pt idx="1357">
                  <c:v>6.7519999999999998</c:v>
                </c:pt>
                <c:pt idx="1358">
                  <c:v>6.7519999999999998</c:v>
                </c:pt>
                <c:pt idx="1359">
                  <c:v>6.7519999999999998</c:v>
                </c:pt>
                <c:pt idx="1360">
                  <c:v>6.7519999999999998</c:v>
                </c:pt>
                <c:pt idx="1361">
                  <c:v>6.7519999999999998</c:v>
                </c:pt>
                <c:pt idx="1362">
                  <c:v>6.7519999999999998</c:v>
                </c:pt>
                <c:pt idx="1363">
                  <c:v>6.7519999999999998</c:v>
                </c:pt>
                <c:pt idx="1364">
                  <c:v>6.7519999999999998</c:v>
                </c:pt>
                <c:pt idx="1365">
                  <c:v>6.7519999999999998</c:v>
                </c:pt>
                <c:pt idx="1366">
                  <c:v>6.7519999999999998</c:v>
                </c:pt>
                <c:pt idx="1367">
                  <c:v>6.7519999999999998</c:v>
                </c:pt>
                <c:pt idx="1368">
                  <c:v>6.7519999999999998</c:v>
                </c:pt>
                <c:pt idx="1369">
                  <c:v>6.7519999999999998</c:v>
                </c:pt>
                <c:pt idx="1370">
                  <c:v>6.7519999999999998</c:v>
                </c:pt>
                <c:pt idx="1371">
                  <c:v>6.7519999999999998</c:v>
                </c:pt>
                <c:pt idx="1372">
                  <c:v>6.7519999999999998</c:v>
                </c:pt>
                <c:pt idx="1373">
                  <c:v>6.7519999999999998</c:v>
                </c:pt>
                <c:pt idx="1374">
                  <c:v>6.7519999999999998</c:v>
                </c:pt>
                <c:pt idx="1375">
                  <c:v>6.7519999999999998</c:v>
                </c:pt>
                <c:pt idx="1376">
                  <c:v>6.7519999999999998</c:v>
                </c:pt>
                <c:pt idx="1377">
                  <c:v>6.7519999999999998</c:v>
                </c:pt>
                <c:pt idx="1378">
                  <c:v>6.7519999999999998</c:v>
                </c:pt>
                <c:pt idx="1379">
                  <c:v>6.7539999999999996</c:v>
                </c:pt>
                <c:pt idx="1380">
                  <c:v>6.7539999999999996</c:v>
                </c:pt>
                <c:pt idx="1381">
                  <c:v>6.7539999999999996</c:v>
                </c:pt>
                <c:pt idx="1382">
                  <c:v>6.7539999999999996</c:v>
                </c:pt>
                <c:pt idx="1383">
                  <c:v>6.7539999999999996</c:v>
                </c:pt>
                <c:pt idx="1384">
                  <c:v>6.7539999999999996</c:v>
                </c:pt>
                <c:pt idx="1385">
                  <c:v>6.7539999999999996</c:v>
                </c:pt>
                <c:pt idx="1386">
                  <c:v>6.7539999999999996</c:v>
                </c:pt>
                <c:pt idx="1387">
                  <c:v>6.7539999999999996</c:v>
                </c:pt>
                <c:pt idx="1388">
                  <c:v>6.7539999999999996</c:v>
                </c:pt>
                <c:pt idx="1389">
                  <c:v>6.7539999999999996</c:v>
                </c:pt>
                <c:pt idx="1390">
                  <c:v>6.7539999999999996</c:v>
                </c:pt>
                <c:pt idx="1391">
                  <c:v>6.7539999999999996</c:v>
                </c:pt>
                <c:pt idx="1392">
                  <c:v>6.7539999999999996</c:v>
                </c:pt>
                <c:pt idx="1393">
                  <c:v>6.7539999999999996</c:v>
                </c:pt>
                <c:pt idx="1394">
                  <c:v>6.7539999999999996</c:v>
                </c:pt>
                <c:pt idx="1395">
                  <c:v>6.7539999999999996</c:v>
                </c:pt>
                <c:pt idx="1396">
                  <c:v>6.7539999999999996</c:v>
                </c:pt>
                <c:pt idx="1397">
                  <c:v>6.7539999999999996</c:v>
                </c:pt>
                <c:pt idx="1398">
                  <c:v>6.7539999999999996</c:v>
                </c:pt>
                <c:pt idx="1399">
                  <c:v>6.7539999999999996</c:v>
                </c:pt>
                <c:pt idx="1400">
                  <c:v>6.7539999999999996</c:v>
                </c:pt>
                <c:pt idx="1401">
                  <c:v>6.7539999999999996</c:v>
                </c:pt>
                <c:pt idx="1402">
                  <c:v>6.7539999999999996</c:v>
                </c:pt>
                <c:pt idx="1403">
                  <c:v>6.7539999999999996</c:v>
                </c:pt>
                <c:pt idx="1404">
                  <c:v>6.7560000000000002</c:v>
                </c:pt>
                <c:pt idx="1405">
                  <c:v>6.7560000000000002</c:v>
                </c:pt>
                <c:pt idx="1406">
                  <c:v>6.7560000000000002</c:v>
                </c:pt>
                <c:pt idx="1407">
                  <c:v>6.7560000000000002</c:v>
                </c:pt>
                <c:pt idx="1408">
                  <c:v>6.7560000000000002</c:v>
                </c:pt>
                <c:pt idx="1409">
                  <c:v>6.7560000000000002</c:v>
                </c:pt>
                <c:pt idx="1410">
                  <c:v>6.7560000000000002</c:v>
                </c:pt>
                <c:pt idx="1411">
                  <c:v>6.7560000000000002</c:v>
                </c:pt>
                <c:pt idx="1412">
                  <c:v>6.7560000000000002</c:v>
                </c:pt>
                <c:pt idx="1413">
                  <c:v>6.7560000000000002</c:v>
                </c:pt>
                <c:pt idx="1414">
                  <c:v>6.7560000000000002</c:v>
                </c:pt>
                <c:pt idx="1415">
                  <c:v>6.7560000000000002</c:v>
                </c:pt>
                <c:pt idx="1416">
                  <c:v>6.7560000000000002</c:v>
                </c:pt>
                <c:pt idx="1417">
                  <c:v>6.7560000000000002</c:v>
                </c:pt>
                <c:pt idx="1418">
                  <c:v>6.7560000000000002</c:v>
                </c:pt>
                <c:pt idx="1419">
                  <c:v>6.7560000000000002</c:v>
                </c:pt>
                <c:pt idx="1420">
                  <c:v>6.7560000000000002</c:v>
                </c:pt>
                <c:pt idx="1421">
                  <c:v>6.7560000000000002</c:v>
                </c:pt>
                <c:pt idx="1422">
                  <c:v>6.7560000000000002</c:v>
                </c:pt>
                <c:pt idx="1423">
                  <c:v>6.7560000000000002</c:v>
                </c:pt>
                <c:pt idx="1424">
                  <c:v>6.7560000000000002</c:v>
                </c:pt>
                <c:pt idx="1425">
                  <c:v>6.7560000000000002</c:v>
                </c:pt>
                <c:pt idx="1426">
                  <c:v>6.7560000000000002</c:v>
                </c:pt>
                <c:pt idx="1427">
                  <c:v>6.7560000000000002</c:v>
                </c:pt>
                <c:pt idx="1428">
                  <c:v>6.7560000000000002</c:v>
                </c:pt>
                <c:pt idx="1429">
                  <c:v>6.7560000000000002</c:v>
                </c:pt>
                <c:pt idx="1430">
                  <c:v>6.7560000000000002</c:v>
                </c:pt>
                <c:pt idx="1431">
                  <c:v>6.7560000000000002</c:v>
                </c:pt>
                <c:pt idx="1432">
                  <c:v>6.7560000000000002</c:v>
                </c:pt>
                <c:pt idx="1433">
                  <c:v>6.7560000000000002</c:v>
                </c:pt>
                <c:pt idx="1434">
                  <c:v>6.7590000000000003</c:v>
                </c:pt>
                <c:pt idx="1435">
                  <c:v>6.7590000000000003</c:v>
                </c:pt>
                <c:pt idx="1436">
                  <c:v>6.7590000000000003</c:v>
                </c:pt>
                <c:pt idx="1437">
                  <c:v>6.7590000000000003</c:v>
                </c:pt>
                <c:pt idx="1438">
                  <c:v>6.7590000000000003</c:v>
                </c:pt>
                <c:pt idx="1439">
                  <c:v>6.7590000000000003</c:v>
                </c:pt>
                <c:pt idx="1440">
                  <c:v>6.7590000000000003</c:v>
                </c:pt>
                <c:pt idx="1441">
                  <c:v>6.7590000000000003</c:v>
                </c:pt>
                <c:pt idx="1442">
                  <c:v>6.7590000000000003</c:v>
                </c:pt>
                <c:pt idx="1443">
                  <c:v>6.7590000000000003</c:v>
                </c:pt>
                <c:pt idx="1444">
                  <c:v>6.7590000000000003</c:v>
                </c:pt>
                <c:pt idx="1445">
                  <c:v>6.7590000000000003</c:v>
                </c:pt>
                <c:pt idx="1446">
                  <c:v>6.7590000000000003</c:v>
                </c:pt>
                <c:pt idx="1447">
                  <c:v>6.7590000000000003</c:v>
                </c:pt>
                <c:pt idx="1448">
                  <c:v>6.7590000000000003</c:v>
                </c:pt>
                <c:pt idx="1449">
                  <c:v>6.7590000000000003</c:v>
                </c:pt>
                <c:pt idx="1450">
                  <c:v>6.7590000000000003</c:v>
                </c:pt>
                <c:pt idx="1451">
                  <c:v>6.7590000000000003</c:v>
                </c:pt>
                <c:pt idx="1452">
                  <c:v>6.7590000000000003</c:v>
                </c:pt>
                <c:pt idx="1453">
                  <c:v>6.7590000000000003</c:v>
                </c:pt>
                <c:pt idx="1454">
                  <c:v>6.7590000000000003</c:v>
                </c:pt>
                <c:pt idx="1455">
                  <c:v>6.7590000000000003</c:v>
                </c:pt>
                <c:pt idx="1456">
                  <c:v>6.7590000000000003</c:v>
                </c:pt>
                <c:pt idx="1457">
                  <c:v>6.7590000000000003</c:v>
                </c:pt>
                <c:pt idx="1458">
                  <c:v>6.7590000000000003</c:v>
                </c:pt>
                <c:pt idx="1459">
                  <c:v>6.7590000000000003</c:v>
                </c:pt>
                <c:pt idx="1460">
                  <c:v>6.7610000000000001</c:v>
                </c:pt>
                <c:pt idx="1461">
                  <c:v>6.7610000000000001</c:v>
                </c:pt>
                <c:pt idx="1462">
                  <c:v>6.7610000000000001</c:v>
                </c:pt>
                <c:pt idx="1463">
                  <c:v>6.7610000000000001</c:v>
                </c:pt>
                <c:pt idx="1464">
                  <c:v>6.7610000000000001</c:v>
                </c:pt>
                <c:pt idx="1465">
                  <c:v>6.7610000000000001</c:v>
                </c:pt>
                <c:pt idx="1466">
                  <c:v>6.7610000000000001</c:v>
                </c:pt>
                <c:pt idx="1467">
                  <c:v>6.7610000000000001</c:v>
                </c:pt>
                <c:pt idx="1468">
                  <c:v>6.7610000000000001</c:v>
                </c:pt>
                <c:pt idx="1469">
                  <c:v>6.7610000000000001</c:v>
                </c:pt>
                <c:pt idx="1470">
                  <c:v>6.7610000000000001</c:v>
                </c:pt>
                <c:pt idx="1471">
                  <c:v>6.7610000000000001</c:v>
                </c:pt>
                <c:pt idx="1472">
                  <c:v>6.7610000000000001</c:v>
                </c:pt>
                <c:pt idx="1473">
                  <c:v>6.7610000000000001</c:v>
                </c:pt>
                <c:pt idx="1474">
                  <c:v>6.7610000000000001</c:v>
                </c:pt>
                <c:pt idx="1475">
                  <c:v>6.7610000000000001</c:v>
                </c:pt>
                <c:pt idx="1476">
                  <c:v>6.7610000000000001</c:v>
                </c:pt>
                <c:pt idx="1477">
                  <c:v>6.7610000000000001</c:v>
                </c:pt>
                <c:pt idx="1478">
                  <c:v>6.7610000000000001</c:v>
                </c:pt>
                <c:pt idx="1479">
                  <c:v>6.7610000000000001</c:v>
                </c:pt>
                <c:pt idx="1480">
                  <c:v>6.7610000000000001</c:v>
                </c:pt>
                <c:pt idx="1481">
                  <c:v>6.7610000000000001</c:v>
                </c:pt>
                <c:pt idx="1482">
                  <c:v>6.7610000000000001</c:v>
                </c:pt>
                <c:pt idx="1483">
                  <c:v>6.7610000000000001</c:v>
                </c:pt>
                <c:pt idx="1484">
                  <c:v>6.7610000000000001</c:v>
                </c:pt>
                <c:pt idx="1485">
                  <c:v>6.7610000000000001</c:v>
                </c:pt>
                <c:pt idx="1486">
                  <c:v>6.7610000000000001</c:v>
                </c:pt>
                <c:pt idx="1487">
                  <c:v>6.7610000000000001</c:v>
                </c:pt>
                <c:pt idx="1488">
                  <c:v>6.7610000000000001</c:v>
                </c:pt>
                <c:pt idx="1489">
                  <c:v>6.7610000000000001</c:v>
                </c:pt>
                <c:pt idx="1490">
                  <c:v>6.7629999999999999</c:v>
                </c:pt>
                <c:pt idx="1491">
                  <c:v>6.7629999999999999</c:v>
                </c:pt>
                <c:pt idx="1492">
                  <c:v>6.7629999999999999</c:v>
                </c:pt>
                <c:pt idx="1493">
                  <c:v>6.7629999999999999</c:v>
                </c:pt>
                <c:pt idx="1494">
                  <c:v>6.7629999999999999</c:v>
                </c:pt>
                <c:pt idx="1495">
                  <c:v>6.7629999999999999</c:v>
                </c:pt>
                <c:pt idx="1496">
                  <c:v>6.7629999999999999</c:v>
                </c:pt>
                <c:pt idx="1497">
                  <c:v>6.7629999999999999</c:v>
                </c:pt>
                <c:pt idx="1498">
                  <c:v>6.7629999999999999</c:v>
                </c:pt>
                <c:pt idx="1499">
                  <c:v>6.7629999999999999</c:v>
                </c:pt>
                <c:pt idx="1500">
                  <c:v>6.7629999999999999</c:v>
                </c:pt>
                <c:pt idx="1501">
                  <c:v>6.7629999999999999</c:v>
                </c:pt>
                <c:pt idx="1502">
                  <c:v>6.7629999999999999</c:v>
                </c:pt>
                <c:pt idx="1503">
                  <c:v>6.7629999999999999</c:v>
                </c:pt>
                <c:pt idx="1504">
                  <c:v>6.7629999999999999</c:v>
                </c:pt>
                <c:pt idx="1505">
                  <c:v>6.7629999999999999</c:v>
                </c:pt>
                <c:pt idx="1506">
                  <c:v>6.7629999999999999</c:v>
                </c:pt>
                <c:pt idx="1507">
                  <c:v>6.7629999999999999</c:v>
                </c:pt>
                <c:pt idx="1508">
                  <c:v>6.7629999999999999</c:v>
                </c:pt>
                <c:pt idx="1509">
                  <c:v>6.7629999999999999</c:v>
                </c:pt>
                <c:pt idx="1510">
                  <c:v>6.7629999999999999</c:v>
                </c:pt>
                <c:pt idx="1511">
                  <c:v>6.7629999999999999</c:v>
                </c:pt>
                <c:pt idx="1512">
                  <c:v>6.7629999999999999</c:v>
                </c:pt>
                <c:pt idx="1513">
                  <c:v>6.7629999999999999</c:v>
                </c:pt>
                <c:pt idx="1514">
                  <c:v>6.7629999999999999</c:v>
                </c:pt>
                <c:pt idx="1515">
                  <c:v>6.7629999999999999</c:v>
                </c:pt>
                <c:pt idx="1516">
                  <c:v>6.7629999999999999</c:v>
                </c:pt>
                <c:pt idx="1517">
                  <c:v>6.7629999999999999</c:v>
                </c:pt>
                <c:pt idx="1518">
                  <c:v>6.7629999999999999</c:v>
                </c:pt>
                <c:pt idx="1519">
                  <c:v>6.7629999999999999</c:v>
                </c:pt>
                <c:pt idx="1520">
                  <c:v>6.7649999999999997</c:v>
                </c:pt>
                <c:pt idx="1521">
                  <c:v>6.7649999999999997</c:v>
                </c:pt>
                <c:pt idx="1522">
                  <c:v>6.7649999999999997</c:v>
                </c:pt>
                <c:pt idx="1523">
                  <c:v>6.7649999999999997</c:v>
                </c:pt>
                <c:pt idx="1524">
                  <c:v>6.7649999999999997</c:v>
                </c:pt>
                <c:pt idx="1525">
                  <c:v>6.7649999999999997</c:v>
                </c:pt>
                <c:pt idx="1526">
                  <c:v>6.7649999999999997</c:v>
                </c:pt>
                <c:pt idx="1527">
                  <c:v>6.7649999999999997</c:v>
                </c:pt>
                <c:pt idx="1528">
                  <c:v>6.7649999999999997</c:v>
                </c:pt>
                <c:pt idx="1529">
                  <c:v>6.7649999999999997</c:v>
                </c:pt>
                <c:pt idx="1530">
                  <c:v>6.7649999999999997</c:v>
                </c:pt>
                <c:pt idx="1531">
                  <c:v>6.7649999999999997</c:v>
                </c:pt>
                <c:pt idx="1532">
                  <c:v>6.7649999999999997</c:v>
                </c:pt>
                <c:pt idx="1533">
                  <c:v>6.7649999999999997</c:v>
                </c:pt>
                <c:pt idx="1534">
                  <c:v>6.7649999999999997</c:v>
                </c:pt>
                <c:pt idx="1535">
                  <c:v>6.7649999999999997</c:v>
                </c:pt>
                <c:pt idx="1536">
                  <c:v>6.7649999999999997</c:v>
                </c:pt>
                <c:pt idx="1537">
                  <c:v>6.7649999999999997</c:v>
                </c:pt>
                <c:pt idx="1538">
                  <c:v>6.7649999999999997</c:v>
                </c:pt>
                <c:pt idx="1539">
                  <c:v>6.7649999999999997</c:v>
                </c:pt>
                <c:pt idx="1540">
                  <c:v>6.7649999999999997</c:v>
                </c:pt>
                <c:pt idx="1541">
                  <c:v>6.7649999999999997</c:v>
                </c:pt>
                <c:pt idx="1542">
                  <c:v>6.7649999999999997</c:v>
                </c:pt>
                <c:pt idx="1543">
                  <c:v>6.7649999999999997</c:v>
                </c:pt>
                <c:pt idx="1544">
                  <c:v>6.7649999999999997</c:v>
                </c:pt>
                <c:pt idx="1545">
                  <c:v>6.7649999999999997</c:v>
                </c:pt>
                <c:pt idx="1546">
                  <c:v>6.7649999999999997</c:v>
                </c:pt>
                <c:pt idx="1547">
                  <c:v>6.7649999999999997</c:v>
                </c:pt>
                <c:pt idx="1548">
                  <c:v>6.7649999999999997</c:v>
                </c:pt>
                <c:pt idx="1549">
                  <c:v>6.7649999999999997</c:v>
                </c:pt>
                <c:pt idx="1550">
                  <c:v>6.7670000000000003</c:v>
                </c:pt>
                <c:pt idx="1551">
                  <c:v>6.7670000000000003</c:v>
                </c:pt>
                <c:pt idx="1552">
                  <c:v>6.7670000000000003</c:v>
                </c:pt>
                <c:pt idx="1553">
                  <c:v>6.7670000000000003</c:v>
                </c:pt>
                <c:pt idx="1554">
                  <c:v>6.7670000000000003</c:v>
                </c:pt>
                <c:pt idx="1555">
                  <c:v>6.7670000000000003</c:v>
                </c:pt>
                <c:pt idx="1556">
                  <c:v>6.7670000000000003</c:v>
                </c:pt>
                <c:pt idx="1557">
                  <c:v>6.7670000000000003</c:v>
                </c:pt>
                <c:pt idx="1558">
                  <c:v>6.7670000000000003</c:v>
                </c:pt>
                <c:pt idx="1559">
                  <c:v>6.7670000000000003</c:v>
                </c:pt>
                <c:pt idx="1560">
                  <c:v>6.7670000000000003</c:v>
                </c:pt>
                <c:pt idx="1561">
                  <c:v>6.7670000000000003</c:v>
                </c:pt>
                <c:pt idx="1562">
                  <c:v>6.7670000000000003</c:v>
                </c:pt>
                <c:pt idx="1563">
                  <c:v>6.7670000000000003</c:v>
                </c:pt>
                <c:pt idx="1564">
                  <c:v>6.7670000000000003</c:v>
                </c:pt>
                <c:pt idx="1565">
                  <c:v>6.7670000000000003</c:v>
                </c:pt>
                <c:pt idx="1566">
                  <c:v>6.7670000000000003</c:v>
                </c:pt>
                <c:pt idx="1567">
                  <c:v>6.7670000000000003</c:v>
                </c:pt>
                <c:pt idx="1568">
                  <c:v>6.7670000000000003</c:v>
                </c:pt>
                <c:pt idx="1569">
                  <c:v>6.7670000000000003</c:v>
                </c:pt>
                <c:pt idx="1570">
                  <c:v>6.7670000000000003</c:v>
                </c:pt>
                <c:pt idx="1571">
                  <c:v>6.7670000000000003</c:v>
                </c:pt>
                <c:pt idx="1572">
                  <c:v>6.7670000000000003</c:v>
                </c:pt>
                <c:pt idx="1573">
                  <c:v>6.7670000000000003</c:v>
                </c:pt>
                <c:pt idx="1574">
                  <c:v>6.7670000000000003</c:v>
                </c:pt>
                <c:pt idx="1575">
                  <c:v>6.7670000000000003</c:v>
                </c:pt>
                <c:pt idx="1576">
                  <c:v>6.7670000000000003</c:v>
                </c:pt>
                <c:pt idx="1577">
                  <c:v>6.7670000000000003</c:v>
                </c:pt>
                <c:pt idx="1578">
                  <c:v>6.7670000000000003</c:v>
                </c:pt>
                <c:pt idx="1579">
                  <c:v>6.7670000000000003</c:v>
                </c:pt>
                <c:pt idx="1580">
                  <c:v>6.7690000000000001</c:v>
                </c:pt>
                <c:pt idx="1581">
                  <c:v>6.7690000000000001</c:v>
                </c:pt>
                <c:pt idx="1582">
                  <c:v>6.7690000000000001</c:v>
                </c:pt>
                <c:pt idx="1583">
                  <c:v>6.7690000000000001</c:v>
                </c:pt>
                <c:pt idx="1584">
                  <c:v>6.7690000000000001</c:v>
                </c:pt>
                <c:pt idx="1585">
                  <c:v>6.7690000000000001</c:v>
                </c:pt>
                <c:pt idx="1586">
                  <c:v>6.7690000000000001</c:v>
                </c:pt>
                <c:pt idx="1587">
                  <c:v>6.7690000000000001</c:v>
                </c:pt>
                <c:pt idx="1588">
                  <c:v>6.7690000000000001</c:v>
                </c:pt>
                <c:pt idx="1589">
                  <c:v>6.7690000000000001</c:v>
                </c:pt>
                <c:pt idx="1590">
                  <c:v>6.7690000000000001</c:v>
                </c:pt>
                <c:pt idx="1591">
                  <c:v>6.7690000000000001</c:v>
                </c:pt>
                <c:pt idx="1592">
                  <c:v>6.7690000000000001</c:v>
                </c:pt>
                <c:pt idx="1593">
                  <c:v>6.7690000000000001</c:v>
                </c:pt>
                <c:pt idx="1594">
                  <c:v>6.7690000000000001</c:v>
                </c:pt>
                <c:pt idx="1595">
                  <c:v>6.7690000000000001</c:v>
                </c:pt>
                <c:pt idx="1596">
                  <c:v>6.7690000000000001</c:v>
                </c:pt>
                <c:pt idx="1597">
                  <c:v>6.7690000000000001</c:v>
                </c:pt>
                <c:pt idx="1598">
                  <c:v>6.7690000000000001</c:v>
                </c:pt>
                <c:pt idx="1599">
                  <c:v>6.7690000000000001</c:v>
                </c:pt>
                <c:pt idx="1600">
                  <c:v>6.7690000000000001</c:v>
                </c:pt>
                <c:pt idx="1601">
                  <c:v>6.7690000000000001</c:v>
                </c:pt>
                <c:pt idx="1602">
                  <c:v>6.7690000000000001</c:v>
                </c:pt>
                <c:pt idx="1603">
                  <c:v>6.7690000000000001</c:v>
                </c:pt>
                <c:pt idx="1604">
                  <c:v>6.7690000000000001</c:v>
                </c:pt>
                <c:pt idx="1605">
                  <c:v>6.7690000000000001</c:v>
                </c:pt>
                <c:pt idx="1606">
                  <c:v>6.7690000000000001</c:v>
                </c:pt>
                <c:pt idx="1607">
                  <c:v>6.7690000000000001</c:v>
                </c:pt>
                <c:pt idx="1608">
                  <c:v>6.7690000000000001</c:v>
                </c:pt>
                <c:pt idx="1609">
                  <c:v>6.7690000000000001</c:v>
                </c:pt>
                <c:pt idx="1610">
                  <c:v>6.7690000000000001</c:v>
                </c:pt>
                <c:pt idx="1611">
                  <c:v>6.7690000000000001</c:v>
                </c:pt>
                <c:pt idx="1612">
                  <c:v>6.7690000000000001</c:v>
                </c:pt>
                <c:pt idx="1613">
                  <c:v>6.7690000000000001</c:v>
                </c:pt>
                <c:pt idx="1614">
                  <c:v>6.7690000000000001</c:v>
                </c:pt>
                <c:pt idx="1615">
                  <c:v>6.7709999999999999</c:v>
                </c:pt>
                <c:pt idx="1616">
                  <c:v>6.7709999999999999</c:v>
                </c:pt>
                <c:pt idx="1617">
                  <c:v>6.7709999999999999</c:v>
                </c:pt>
                <c:pt idx="1618">
                  <c:v>6.7709999999999999</c:v>
                </c:pt>
                <c:pt idx="1619">
                  <c:v>6.7709999999999999</c:v>
                </c:pt>
                <c:pt idx="1620">
                  <c:v>6.7709999999999999</c:v>
                </c:pt>
                <c:pt idx="1621">
                  <c:v>6.7709999999999999</c:v>
                </c:pt>
                <c:pt idx="1622">
                  <c:v>6.7709999999999999</c:v>
                </c:pt>
                <c:pt idx="1623">
                  <c:v>6.7709999999999999</c:v>
                </c:pt>
                <c:pt idx="1624">
                  <c:v>6.7709999999999999</c:v>
                </c:pt>
                <c:pt idx="1625">
                  <c:v>6.7709999999999999</c:v>
                </c:pt>
                <c:pt idx="1626">
                  <c:v>6.7709999999999999</c:v>
                </c:pt>
                <c:pt idx="1627">
                  <c:v>6.7709999999999999</c:v>
                </c:pt>
                <c:pt idx="1628">
                  <c:v>6.7709999999999999</c:v>
                </c:pt>
                <c:pt idx="1629">
                  <c:v>6.7709999999999999</c:v>
                </c:pt>
                <c:pt idx="1630">
                  <c:v>6.7709999999999999</c:v>
                </c:pt>
                <c:pt idx="1631">
                  <c:v>6.7709999999999999</c:v>
                </c:pt>
                <c:pt idx="1632">
                  <c:v>6.7709999999999999</c:v>
                </c:pt>
                <c:pt idx="1633">
                  <c:v>6.7709999999999999</c:v>
                </c:pt>
                <c:pt idx="1634">
                  <c:v>6.7709999999999999</c:v>
                </c:pt>
                <c:pt idx="1635">
                  <c:v>6.7709999999999999</c:v>
                </c:pt>
                <c:pt idx="1636">
                  <c:v>6.7709999999999999</c:v>
                </c:pt>
                <c:pt idx="1637">
                  <c:v>6.7709999999999999</c:v>
                </c:pt>
                <c:pt idx="1638">
                  <c:v>6.7709999999999999</c:v>
                </c:pt>
                <c:pt idx="1639">
                  <c:v>6.7709999999999999</c:v>
                </c:pt>
                <c:pt idx="1640">
                  <c:v>6.7709999999999999</c:v>
                </c:pt>
                <c:pt idx="1641">
                  <c:v>6.7709999999999999</c:v>
                </c:pt>
                <c:pt idx="1642">
                  <c:v>6.7709999999999999</c:v>
                </c:pt>
                <c:pt idx="1643">
                  <c:v>6.7709999999999999</c:v>
                </c:pt>
                <c:pt idx="1644">
                  <c:v>6.7709999999999999</c:v>
                </c:pt>
                <c:pt idx="1645">
                  <c:v>6.7709999999999999</c:v>
                </c:pt>
                <c:pt idx="1646">
                  <c:v>6.7709999999999999</c:v>
                </c:pt>
                <c:pt idx="1647">
                  <c:v>6.7709999999999999</c:v>
                </c:pt>
                <c:pt idx="1648">
                  <c:v>6.7709999999999999</c:v>
                </c:pt>
                <c:pt idx="1649">
                  <c:v>6.7709999999999999</c:v>
                </c:pt>
                <c:pt idx="1650">
                  <c:v>6.7729999999999997</c:v>
                </c:pt>
                <c:pt idx="1651">
                  <c:v>6.7729999999999997</c:v>
                </c:pt>
                <c:pt idx="1652">
                  <c:v>6.7729999999999997</c:v>
                </c:pt>
                <c:pt idx="1653">
                  <c:v>6.7729999999999997</c:v>
                </c:pt>
                <c:pt idx="1654">
                  <c:v>6.7729999999999997</c:v>
                </c:pt>
                <c:pt idx="1655">
                  <c:v>6.7729999999999997</c:v>
                </c:pt>
                <c:pt idx="1656">
                  <c:v>6.7729999999999997</c:v>
                </c:pt>
                <c:pt idx="1657">
                  <c:v>6.7729999999999997</c:v>
                </c:pt>
                <c:pt idx="1658">
                  <c:v>6.7729999999999997</c:v>
                </c:pt>
                <c:pt idx="1659">
                  <c:v>6.7729999999999997</c:v>
                </c:pt>
                <c:pt idx="1660">
                  <c:v>6.7729999999999997</c:v>
                </c:pt>
                <c:pt idx="1661">
                  <c:v>6.7729999999999997</c:v>
                </c:pt>
                <c:pt idx="1662">
                  <c:v>6.7729999999999997</c:v>
                </c:pt>
                <c:pt idx="1663">
                  <c:v>6.7729999999999997</c:v>
                </c:pt>
                <c:pt idx="1664">
                  <c:v>6.7729999999999997</c:v>
                </c:pt>
                <c:pt idx="1665">
                  <c:v>6.7729999999999997</c:v>
                </c:pt>
                <c:pt idx="1666">
                  <c:v>6.7729999999999997</c:v>
                </c:pt>
                <c:pt idx="1667">
                  <c:v>6.7729999999999997</c:v>
                </c:pt>
                <c:pt idx="1668">
                  <c:v>6.7729999999999997</c:v>
                </c:pt>
                <c:pt idx="1669">
                  <c:v>6.7729999999999997</c:v>
                </c:pt>
                <c:pt idx="1670">
                  <c:v>6.7729999999999997</c:v>
                </c:pt>
                <c:pt idx="1671">
                  <c:v>6.7729999999999997</c:v>
                </c:pt>
                <c:pt idx="1672">
                  <c:v>6.7729999999999997</c:v>
                </c:pt>
                <c:pt idx="1673">
                  <c:v>6.7729999999999997</c:v>
                </c:pt>
                <c:pt idx="1674">
                  <c:v>6.7729999999999997</c:v>
                </c:pt>
                <c:pt idx="1675">
                  <c:v>6.7729999999999997</c:v>
                </c:pt>
                <c:pt idx="1676">
                  <c:v>6.7729999999999997</c:v>
                </c:pt>
                <c:pt idx="1677">
                  <c:v>6.7729999999999997</c:v>
                </c:pt>
                <c:pt idx="1678">
                  <c:v>6.7729999999999997</c:v>
                </c:pt>
                <c:pt idx="1679">
                  <c:v>6.7729999999999997</c:v>
                </c:pt>
                <c:pt idx="1680">
                  <c:v>6.7759999999999998</c:v>
                </c:pt>
                <c:pt idx="1681">
                  <c:v>6.7759999999999998</c:v>
                </c:pt>
                <c:pt idx="1682">
                  <c:v>6.7759999999999998</c:v>
                </c:pt>
                <c:pt idx="1683">
                  <c:v>6.7759999999999998</c:v>
                </c:pt>
                <c:pt idx="1684">
                  <c:v>6.7759999999999998</c:v>
                </c:pt>
                <c:pt idx="1685">
                  <c:v>6.7759999999999998</c:v>
                </c:pt>
                <c:pt idx="1686">
                  <c:v>6.7750000000000004</c:v>
                </c:pt>
                <c:pt idx="1687">
                  <c:v>6.7759999999999998</c:v>
                </c:pt>
                <c:pt idx="1688">
                  <c:v>6.7750000000000004</c:v>
                </c:pt>
                <c:pt idx="1689">
                  <c:v>6.7750000000000004</c:v>
                </c:pt>
                <c:pt idx="1690">
                  <c:v>6.7759999999999998</c:v>
                </c:pt>
                <c:pt idx="1691">
                  <c:v>6.7750000000000004</c:v>
                </c:pt>
                <c:pt idx="1692">
                  <c:v>6.7750000000000004</c:v>
                </c:pt>
                <c:pt idx="1693">
                  <c:v>6.7750000000000004</c:v>
                </c:pt>
                <c:pt idx="1694">
                  <c:v>6.7750000000000004</c:v>
                </c:pt>
                <c:pt idx="1695">
                  <c:v>6.7750000000000004</c:v>
                </c:pt>
                <c:pt idx="1696">
                  <c:v>6.7759999999999998</c:v>
                </c:pt>
                <c:pt idx="1697">
                  <c:v>6.7750000000000004</c:v>
                </c:pt>
                <c:pt idx="1698">
                  <c:v>6.7750000000000004</c:v>
                </c:pt>
                <c:pt idx="1699">
                  <c:v>6.7750000000000004</c:v>
                </c:pt>
                <c:pt idx="1700">
                  <c:v>6.7750000000000004</c:v>
                </c:pt>
                <c:pt idx="1701">
                  <c:v>6.7750000000000004</c:v>
                </c:pt>
                <c:pt idx="1702">
                  <c:v>6.7750000000000004</c:v>
                </c:pt>
                <c:pt idx="1703">
                  <c:v>6.7750000000000004</c:v>
                </c:pt>
                <c:pt idx="1704">
                  <c:v>6.7750000000000004</c:v>
                </c:pt>
                <c:pt idx="1705">
                  <c:v>6.7750000000000004</c:v>
                </c:pt>
                <c:pt idx="1706">
                  <c:v>6.7750000000000004</c:v>
                </c:pt>
                <c:pt idx="1707">
                  <c:v>6.7750000000000004</c:v>
                </c:pt>
                <c:pt idx="1708">
                  <c:v>6.7750000000000004</c:v>
                </c:pt>
                <c:pt idx="1709">
                  <c:v>6.7750000000000004</c:v>
                </c:pt>
                <c:pt idx="1710">
                  <c:v>6.7750000000000004</c:v>
                </c:pt>
                <c:pt idx="1711">
                  <c:v>6.7750000000000004</c:v>
                </c:pt>
                <c:pt idx="1712">
                  <c:v>6.7750000000000004</c:v>
                </c:pt>
                <c:pt idx="1713">
                  <c:v>6.7750000000000004</c:v>
                </c:pt>
                <c:pt idx="1714">
                  <c:v>6.7750000000000004</c:v>
                </c:pt>
                <c:pt idx="1715">
                  <c:v>6.7770000000000001</c:v>
                </c:pt>
                <c:pt idx="1716">
                  <c:v>6.7770000000000001</c:v>
                </c:pt>
                <c:pt idx="1717">
                  <c:v>6.7770000000000001</c:v>
                </c:pt>
                <c:pt idx="1718">
                  <c:v>6.7770000000000001</c:v>
                </c:pt>
                <c:pt idx="1719">
                  <c:v>6.7770000000000001</c:v>
                </c:pt>
                <c:pt idx="1720">
                  <c:v>6.7770000000000001</c:v>
                </c:pt>
                <c:pt idx="1721">
                  <c:v>6.7770000000000001</c:v>
                </c:pt>
                <c:pt idx="1722">
                  <c:v>6.7770000000000001</c:v>
                </c:pt>
                <c:pt idx="1723">
                  <c:v>6.7770000000000001</c:v>
                </c:pt>
                <c:pt idx="1724">
                  <c:v>6.7770000000000001</c:v>
                </c:pt>
                <c:pt idx="1725">
                  <c:v>6.7770000000000001</c:v>
                </c:pt>
                <c:pt idx="1726">
                  <c:v>6.7770000000000001</c:v>
                </c:pt>
                <c:pt idx="1727">
                  <c:v>6.7770000000000001</c:v>
                </c:pt>
                <c:pt idx="1728">
                  <c:v>6.7770000000000001</c:v>
                </c:pt>
                <c:pt idx="1729">
                  <c:v>6.7770000000000001</c:v>
                </c:pt>
                <c:pt idx="1730">
                  <c:v>6.7770000000000001</c:v>
                </c:pt>
                <c:pt idx="1731">
                  <c:v>6.7770000000000001</c:v>
                </c:pt>
                <c:pt idx="1732">
                  <c:v>6.7770000000000001</c:v>
                </c:pt>
                <c:pt idx="1733">
                  <c:v>6.7770000000000001</c:v>
                </c:pt>
                <c:pt idx="1734">
                  <c:v>6.7770000000000001</c:v>
                </c:pt>
                <c:pt idx="1735">
                  <c:v>6.7770000000000001</c:v>
                </c:pt>
                <c:pt idx="1736">
                  <c:v>6.7770000000000001</c:v>
                </c:pt>
                <c:pt idx="1737">
                  <c:v>6.7770000000000001</c:v>
                </c:pt>
                <c:pt idx="1738">
                  <c:v>6.7770000000000001</c:v>
                </c:pt>
                <c:pt idx="1739">
                  <c:v>6.7770000000000001</c:v>
                </c:pt>
                <c:pt idx="1740">
                  <c:v>6.7770000000000001</c:v>
                </c:pt>
                <c:pt idx="1741">
                  <c:v>6.7770000000000001</c:v>
                </c:pt>
                <c:pt idx="1742">
                  <c:v>6.7770000000000001</c:v>
                </c:pt>
                <c:pt idx="1743">
                  <c:v>6.7770000000000001</c:v>
                </c:pt>
                <c:pt idx="1744">
                  <c:v>6.7770000000000001</c:v>
                </c:pt>
                <c:pt idx="1745">
                  <c:v>6.7770000000000001</c:v>
                </c:pt>
                <c:pt idx="1746">
                  <c:v>6.7770000000000001</c:v>
                </c:pt>
                <c:pt idx="1747">
                  <c:v>6.7770000000000001</c:v>
                </c:pt>
                <c:pt idx="1748">
                  <c:v>6.7770000000000001</c:v>
                </c:pt>
                <c:pt idx="1749">
                  <c:v>6.7770000000000001</c:v>
                </c:pt>
                <c:pt idx="1750">
                  <c:v>6.7770000000000001</c:v>
                </c:pt>
                <c:pt idx="1751">
                  <c:v>6.7789999999999999</c:v>
                </c:pt>
                <c:pt idx="1752">
                  <c:v>6.7789999999999999</c:v>
                </c:pt>
                <c:pt idx="1753">
                  <c:v>6.7789999999999999</c:v>
                </c:pt>
                <c:pt idx="1754">
                  <c:v>6.7789999999999999</c:v>
                </c:pt>
                <c:pt idx="1755">
                  <c:v>6.7789999999999999</c:v>
                </c:pt>
                <c:pt idx="1756">
                  <c:v>6.7789999999999999</c:v>
                </c:pt>
                <c:pt idx="1757">
                  <c:v>6.7789999999999999</c:v>
                </c:pt>
                <c:pt idx="1758">
                  <c:v>6.7789999999999999</c:v>
                </c:pt>
                <c:pt idx="1759">
                  <c:v>6.7789999999999999</c:v>
                </c:pt>
                <c:pt idx="1760">
                  <c:v>6.7789999999999999</c:v>
                </c:pt>
                <c:pt idx="1761">
                  <c:v>6.7789999999999999</c:v>
                </c:pt>
                <c:pt idx="1762">
                  <c:v>6.7789999999999999</c:v>
                </c:pt>
                <c:pt idx="1763">
                  <c:v>6.7789999999999999</c:v>
                </c:pt>
                <c:pt idx="1764">
                  <c:v>6.7789999999999999</c:v>
                </c:pt>
                <c:pt idx="1765">
                  <c:v>6.7789999999999999</c:v>
                </c:pt>
                <c:pt idx="1766">
                  <c:v>6.7789999999999999</c:v>
                </c:pt>
                <c:pt idx="1767">
                  <c:v>6.7789999999999999</c:v>
                </c:pt>
                <c:pt idx="1768">
                  <c:v>6.7789999999999999</c:v>
                </c:pt>
                <c:pt idx="1769">
                  <c:v>6.7789999999999999</c:v>
                </c:pt>
                <c:pt idx="1770">
                  <c:v>6.7789999999999999</c:v>
                </c:pt>
                <c:pt idx="1771">
                  <c:v>6.7789999999999999</c:v>
                </c:pt>
                <c:pt idx="1772">
                  <c:v>6.7789999999999999</c:v>
                </c:pt>
                <c:pt idx="1773">
                  <c:v>6.7789999999999999</c:v>
                </c:pt>
                <c:pt idx="1774">
                  <c:v>6.7789999999999999</c:v>
                </c:pt>
                <c:pt idx="1775">
                  <c:v>6.7789999999999999</c:v>
                </c:pt>
                <c:pt idx="1776">
                  <c:v>6.7789999999999999</c:v>
                </c:pt>
                <c:pt idx="1777">
                  <c:v>6.7789999999999999</c:v>
                </c:pt>
                <c:pt idx="1778">
                  <c:v>6.7789999999999999</c:v>
                </c:pt>
                <c:pt idx="1779">
                  <c:v>6.7789999999999999</c:v>
                </c:pt>
                <c:pt idx="1780">
                  <c:v>6.7789999999999999</c:v>
                </c:pt>
                <c:pt idx="1781">
                  <c:v>6.7789999999999999</c:v>
                </c:pt>
                <c:pt idx="1782">
                  <c:v>6.7789999999999999</c:v>
                </c:pt>
                <c:pt idx="1783">
                  <c:v>6.7789999999999999</c:v>
                </c:pt>
                <c:pt idx="1784">
                  <c:v>6.7789999999999999</c:v>
                </c:pt>
                <c:pt idx="1785">
                  <c:v>6.7789999999999999</c:v>
                </c:pt>
                <c:pt idx="1786">
                  <c:v>6.7809999999999997</c:v>
                </c:pt>
                <c:pt idx="1787">
                  <c:v>6.7809999999999997</c:v>
                </c:pt>
                <c:pt idx="1788">
                  <c:v>6.7809999999999997</c:v>
                </c:pt>
                <c:pt idx="1789">
                  <c:v>6.782</c:v>
                </c:pt>
                <c:pt idx="1790">
                  <c:v>6.7809999999999997</c:v>
                </c:pt>
                <c:pt idx="1791">
                  <c:v>6.7809999999999997</c:v>
                </c:pt>
                <c:pt idx="1792">
                  <c:v>6.7809999999999997</c:v>
                </c:pt>
                <c:pt idx="1793">
                  <c:v>6.7809999999999997</c:v>
                </c:pt>
                <c:pt idx="1794">
                  <c:v>6.7809999999999997</c:v>
                </c:pt>
                <c:pt idx="1795">
                  <c:v>6.7809999999999997</c:v>
                </c:pt>
                <c:pt idx="1796">
                  <c:v>6.7809999999999997</c:v>
                </c:pt>
                <c:pt idx="1797">
                  <c:v>6.7809999999999997</c:v>
                </c:pt>
                <c:pt idx="1798">
                  <c:v>6.7809999999999997</c:v>
                </c:pt>
                <c:pt idx="1799">
                  <c:v>6.7809999999999997</c:v>
                </c:pt>
                <c:pt idx="1800">
                  <c:v>6.7809999999999997</c:v>
                </c:pt>
                <c:pt idx="1801">
                  <c:v>6.7809999999999997</c:v>
                </c:pt>
                <c:pt idx="1802">
                  <c:v>6.7809999999999997</c:v>
                </c:pt>
                <c:pt idx="1803">
                  <c:v>6.7809999999999997</c:v>
                </c:pt>
                <c:pt idx="1804">
                  <c:v>6.7809999999999997</c:v>
                </c:pt>
                <c:pt idx="1805">
                  <c:v>6.7809999999999997</c:v>
                </c:pt>
                <c:pt idx="1806">
                  <c:v>6.7809999999999997</c:v>
                </c:pt>
                <c:pt idx="1807">
                  <c:v>6.7809999999999997</c:v>
                </c:pt>
                <c:pt idx="1808">
                  <c:v>6.7809999999999997</c:v>
                </c:pt>
                <c:pt idx="1809">
                  <c:v>6.7809999999999997</c:v>
                </c:pt>
                <c:pt idx="1810">
                  <c:v>6.7809999999999997</c:v>
                </c:pt>
                <c:pt idx="1811">
                  <c:v>6.7809999999999997</c:v>
                </c:pt>
                <c:pt idx="1812">
                  <c:v>6.7809999999999997</c:v>
                </c:pt>
                <c:pt idx="1813">
                  <c:v>6.7809999999999997</c:v>
                </c:pt>
                <c:pt idx="1814">
                  <c:v>6.7809999999999997</c:v>
                </c:pt>
                <c:pt idx="1815">
                  <c:v>6.7809999999999997</c:v>
                </c:pt>
                <c:pt idx="1816">
                  <c:v>6.7809999999999997</c:v>
                </c:pt>
                <c:pt idx="1817">
                  <c:v>6.7809999999999997</c:v>
                </c:pt>
                <c:pt idx="1818">
                  <c:v>6.7809999999999997</c:v>
                </c:pt>
                <c:pt idx="1819">
                  <c:v>6.7809999999999997</c:v>
                </c:pt>
                <c:pt idx="1820">
                  <c:v>6.7809999999999997</c:v>
                </c:pt>
                <c:pt idx="1821">
                  <c:v>6.7809999999999997</c:v>
                </c:pt>
                <c:pt idx="1822">
                  <c:v>6.7809999999999997</c:v>
                </c:pt>
                <c:pt idx="1823">
                  <c:v>6.7809999999999997</c:v>
                </c:pt>
                <c:pt idx="1824">
                  <c:v>6.7809999999999997</c:v>
                </c:pt>
                <c:pt idx="1825">
                  <c:v>6.7809999999999997</c:v>
                </c:pt>
                <c:pt idx="1826">
                  <c:v>6.7839999999999998</c:v>
                </c:pt>
                <c:pt idx="1827">
                  <c:v>6.7839999999999998</c:v>
                </c:pt>
                <c:pt idx="1828">
                  <c:v>6.7839999999999998</c:v>
                </c:pt>
                <c:pt idx="1829">
                  <c:v>6.7839999999999998</c:v>
                </c:pt>
                <c:pt idx="1830">
                  <c:v>6.7839999999999998</c:v>
                </c:pt>
                <c:pt idx="1831">
                  <c:v>6.7839999999999998</c:v>
                </c:pt>
                <c:pt idx="1832">
                  <c:v>6.7839999999999998</c:v>
                </c:pt>
                <c:pt idx="1833">
                  <c:v>6.7839999999999998</c:v>
                </c:pt>
                <c:pt idx="1834">
                  <c:v>6.7839999999999998</c:v>
                </c:pt>
                <c:pt idx="1835">
                  <c:v>6.7839999999999998</c:v>
                </c:pt>
                <c:pt idx="1836">
                  <c:v>6.7839999999999998</c:v>
                </c:pt>
                <c:pt idx="1837">
                  <c:v>6.7839999999999998</c:v>
                </c:pt>
                <c:pt idx="1838">
                  <c:v>6.7839999999999998</c:v>
                </c:pt>
                <c:pt idx="1839">
                  <c:v>6.7839999999999998</c:v>
                </c:pt>
                <c:pt idx="1840">
                  <c:v>6.7839999999999998</c:v>
                </c:pt>
                <c:pt idx="1841">
                  <c:v>6.7839999999999998</c:v>
                </c:pt>
                <c:pt idx="1842">
                  <c:v>6.7839999999999998</c:v>
                </c:pt>
                <c:pt idx="1843">
                  <c:v>6.7839999999999998</c:v>
                </c:pt>
                <c:pt idx="1844">
                  <c:v>6.7839999999999998</c:v>
                </c:pt>
                <c:pt idx="1845">
                  <c:v>6.7839999999999998</c:v>
                </c:pt>
                <c:pt idx="1846">
                  <c:v>6.7839999999999998</c:v>
                </c:pt>
                <c:pt idx="1847">
                  <c:v>6.7839999999999998</c:v>
                </c:pt>
                <c:pt idx="1848">
                  <c:v>6.7839999999999998</c:v>
                </c:pt>
                <c:pt idx="1849">
                  <c:v>6.7839999999999998</c:v>
                </c:pt>
                <c:pt idx="1850">
                  <c:v>6.7839999999999998</c:v>
                </c:pt>
                <c:pt idx="1851">
                  <c:v>6.7839999999999998</c:v>
                </c:pt>
                <c:pt idx="1852">
                  <c:v>6.7839999999999998</c:v>
                </c:pt>
                <c:pt idx="1853">
                  <c:v>6.7839999999999998</c:v>
                </c:pt>
                <c:pt idx="1854">
                  <c:v>6.7839999999999998</c:v>
                </c:pt>
                <c:pt idx="1855">
                  <c:v>6.7839999999999998</c:v>
                </c:pt>
                <c:pt idx="1856">
                  <c:v>6.7839999999999998</c:v>
                </c:pt>
                <c:pt idx="1857">
                  <c:v>6.7839999999999998</c:v>
                </c:pt>
                <c:pt idx="1858">
                  <c:v>6.7839999999999998</c:v>
                </c:pt>
                <c:pt idx="1859">
                  <c:v>6.7839999999999998</c:v>
                </c:pt>
                <c:pt idx="1860">
                  <c:v>6.7839999999999998</c:v>
                </c:pt>
                <c:pt idx="1861">
                  <c:v>6.7839999999999998</c:v>
                </c:pt>
                <c:pt idx="1862">
                  <c:v>6.7839999999999998</c:v>
                </c:pt>
                <c:pt idx="1863">
                  <c:v>6.7839999999999998</c:v>
                </c:pt>
                <c:pt idx="1864">
                  <c:v>6.7839999999999998</c:v>
                </c:pt>
                <c:pt idx="1865">
                  <c:v>6.7839999999999998</c:v>
                </c:pt>
                <c:pt idx="1866">
                  <c:v>6.7859999999999996</c:v>
                </c:pt>
                <c:pt idx="1867">
                  <c:v>6.7859999999999996</c:v>
                </c:pt>
                <c:pt idx="1868">
                  <c:v>6.7859999999999996</c:v>
                </c:pt>
                <c:pt idx="1869">
                  <c:v>6.7859999999999996</c:v>
                </c:pt>
                <c:pt idx="1870">
                  <c:v>6.7859999999999996</c:v>
                </c:pt>
                <c:pt idx="1871">
                  <c:v>6.7859999999999996</c:v>
                </c:pt>
                <c:pt idx="1872">
                  <c:v>6.7859999999999996</c:v>
                </c:pt>
                <c:pt idx="1873">
                  <c:v>6.7859999999999996</c:v>
                </c:pt>
                <c:pt idx="1874">
                  <c:v>6.7859999999999996</c:v>
                </c:pt>
                <c:pt idx="1875">
                  <c:v>6.7859999999999996</c:v>
                </c:pt>
                <c:pt idx="1876">
                  <c:v>6.7859999999999996</c:v>
                </c:pt>
                <c:pt idx="1877">
                  <c:v>6.7859999999999996</c:v>
                </c:pt>
                <c:pt idx="1878">
                  <c:v>6.7859999999999996</c:v>
                </c:pt>
                <c:pt idx="1879">
                  <c:v>6.7859999999999996</c:v>
                </c:pt>
                <c:pt idx="1880">
                  <c:v>6.7859999999999996</c:v>
                </c:pt>
                <c:pt idx="1881">
                  <c:v>6.7859999999999996</c:v>
                </c:pt>
                <c:pt idx="1882">
                  <c:v>6.7859999999999996</c:v>
                </c:pt>
                <c:pt idx="1883">
                  <c:v>6.7859999999999996</c:v>
                </c:pt>
                <c:pt idx="1884">
                  <c:v>6.7859999999999996</c:v>
                </c:pt>
                <c:pt idx="1885">
                  <c:v>6.7859999999999996</c:v>
                </c:pt>
                <c:pt idx="1886">
                  <c:v>6.7859999999999996</c:v>
                </c:pt>
                <c:pt idx="1887">
                  <c:v>6.7859999999999996</c:v>
                </c:pt>
                <c:pt idx="1888">
                  <c:v>6.7859999999999996</c:v>
                </c:pt>
                <c:pt idx="1889">
                  <c:v>6.7859999999999996</c:v>
                </c:pt>
                <c:pt idx="1890">
                  <c:v>6.7859999999999996</c:v>
                </c:pt>
                <c:pt idx="1891">
                  <c:v>6.7859999999999996</c:v>
                </c:pt>
                <c:pt idx="1892">
                  <c:v>6.7859999999999996</c:v>
                </c:pt>
                <c:pt idx="1893">
                  <c:v>6.7859999999999996</c:v>
                </c:pt>
                <c:pt idx="1894">
                  <c:v>6.7859999999999996</c:v>
                </c:pt>
                <c:pt idx="1895">
                  <c:v>6.7859999999999996</c:v>
                </c:pt>
                <c:pt idx="1896">
                  <c:v>6.7859999999999996</c:v>
                </c:pt>
                <c:pt idx="1897">
                  <c:v>6.7859999999999996</c:v>
                </c:pt>
                <c:pt idx="1898">
                  <c:v>6.7859999999999996</c:v>
                </c:pt>
                <c:pt idx="1899">
                  <c:v>6.7859999999999996</c:v>
                </c:pt>
                <c:pt idx="1900">
                  <c:v>6.7859999999999996</c:v>
                </c:pt>
                <c:pt idx="1901">
                  <c:v>6.7859999999999996</c:v>
                </c:pt>
                <c:pt idx="1902">
                  <c:v>6.7859999999999996</c:v>
                </c:pt>
                <c:pt idx="1903">
                  <c:v>6.7859999999999996</c:v>
                </c:pt>
                <c:pt idx="1904">
                  <c:v>6.7859999999999996</c:v>
                </c:pt>
                <c:pt idx="1905">
                  <c:v>6.7859999999999996</c:v>
                </c:pt>
                <c:pt idx="1906">
                  <c:v>6.7859999999999996</c:v>
                </c:pt>
                <c:pt idx="1907">
                  <c:v>6.7859999999999996</c:v>
                </c:pt>
                <c:pt idx="1908">
                  <c:v>6.7859999999999996</c:v>
                </c:pt>
                <c:pt idx="1909">
                  <c:v>6.7859999999999996</c:v>
                </c:pt>
                <c:pt idx="1910">
                  <c:v>6.7859999999999996</c:v>
                </c:pt>
                <c:pt idx="1911">
                  <c:v>6.7889999999999997</c:v>
                </c:pt>
                <c:pt idx="1912">
                  <c:v>6.7889999999999997</c:v>
                </c:pt>
                <c:pt idx="1913">
                  <c:v>6.7889999999999997</c:v>
                </c:pt>
                <c:pt idx="1914">
                  <c:v>6.7889999999999997</c:v>
                </c:pt>
                <c:pt idx="1915">
                  <c:v>6.7889999999999997</c:v>
                </c:pt>
                <c:pt idx="1916">
                  <c:v>6.7889999999999997</c:v>
                </c:pt>
                <c:pt idx="1917">
                  <c:v>6.7889999999999997</c:v>
                </c:pt>
                <c:pt idx="1918">
                  <c:v>6.7889999999999997</c:v>
                </c:pt>
                <c:pt idx="1919">
                  <c:v>6.7889999999999997</c:v>
                </c:pt>
                <c:pt idx="1920">
                  <c:v>6.7889999999999997</c:v>
                </c:pt>
                <c:pt idx="1921">
                  <c:v>6.7889999999999997</c:v>
                </c:pt>
                <c:pt idx="1922">
                  <c:v>6.7889999999999997</c:v>
                </c:pt>
                <c:pt idx="1923">
                  <c:v>6.7889999999999997</c:v>
                </c:pt>
                <c:pt idx="1924">
                  <c:v>6.7889999999999997</c:v>
                </c:pt>
                <c:pt idx="1925">
                  <c:v>6.7889999999999997</c:v>
                </c:pt>
                <c:pt idx="1926">
                  <c:v>6.7889999999999997</c:v>
                </c:pt>
                <c:pt idx="1927">
                  <c:v>6.7889999999999997</c:v>
                </c:pt>
                <c:pt idx="1928">
                  <c:v>6.7889999999999997</c:v>
                </c:pt>
                <c:pt idx="1929">
                  <c:v>6.7889999999999997</c:v>
                </c:pt>
                <c:pt idx="1930">
                  <c:v>6.7889999999999997</c:v>
                </c:pt>
                <c:pt idx="1931">
                  <c:v>6.7889999999999997</c:v>
                </c:pt>
                <c:pt idx="1932">
                  <c:v>6.7889999999999997</c:v>
                </c:pt>
                <c:pt idx="1933">
                  <c:v>6.7889999999999997</c:v>
                </c:pt>
                <c:pt idx="1934">
                  <c:v>6.7889999999999997</c:v>
                </c:pt>
                <c:pt idx="1935">
                  <c:v>6.7889999999999997</c:v>
                </c:pt>
                <c:pt idx="1936">
                  <c:v>6.7889999999999997</c:v>
                </c:pt>
                <c:pt idx="1937">
                  <c:v>6.7889999999999997</c:v>
                </c:pt>
                <c:pt idx="1938">
                  <c:v>6.7889999999999997</c:v>
                </c:pt>
                <c:pt idx="1939">
                  <c:v>6.7889999999999997</c:v>
                </c:pt>
                <c:pt idx="1940">
                  <c:v>6.7889999999999997</c:v>
                </c:pt>
                <c:pt idx="1941">
                  <c:v>6.7889999999999997</c:v>
                </c:pt>
                <c:pt idx="1942">
                  <c:v>6.7889999999999997</c:v>
                </c:pt>
                <c:pt idx="1943">
                  <c:v>6.7889999999999997</c:v>
                </c:pt>
                <c:pt idx="1944">
                  <c:v>6.7889999999999997</c:v>
                </c:pt>
                <c:pt idx="1945">
                  <c:v>6.7889999999999997</c:v>
                </c:pt>
                <c:pt idx="1946">
                  <c:v>6.7889999999999997</c:v>
                </c:pt>
                <c:pt idx="1947">
                  <c:v>6.7889999999999997</c:v>
                </c:pt>
                <c:pt idx="1948">
                  <c:v>6.7889999999999997</c:v>
                </c:pt>
                <c:pt idx="1949">
                  <c:v>6.7889999999999997</c:v>
                </c:pt>
                <c:pt idx="1950">
                  <c:v>6.7889999999999997</c:v>
                </c:pt>
                <c:pt idx="1951">
                  <c:v>6.7889999999999997</c:v>
                </c:pt>
                <c:pt idx="1952">
                  <c:v>6.7889999999999997</c:v>
                </c:pt>
                <c:pt idx="1953">
                  <c:v>6.7889999999999997</c:v>
                </c:pt>
                <c:pt idx="1954">
                  <c:v>6.7889999999999997</c:v>
                </c:pt>
                <c:pt idx="1955">
                  <c:v>6.7889999999999997</c:v>
                </c:pt>
                <c:pt idx="1956">
                  <c:v>6.7910000000000004</c:v>
                </c:pt>
                <c:pt idx="1957">
                  <c:v>6.7910000000000004</c:v>
                </c:pt>
                <c:pt idx="1958">
                  <c:v>6.7910000000000004</c:v>
                </c:pt>
                <c:pt idx="1959">
                  <c:v>6.7910000000000004</c:v>
                </c:pt>
                <c:pt idx="1960">
                  <c:v>6.7910000000000004</c:v>
                </c:pt>
                <c:pt idx="1961">
                  <c:v>6.7910000000000004</c:v>
                </c:pt>
                <c:pt idx="1962">
                  <c:v>6.7910000000000004</c:v>
                </c:pt>
                <c:pt idx="1963">
                  <c:v>6.7910000000000004</c:v>
                </c:pt>
                <c:pt idx="1964">
                  <c:v>6.7910000000000004</c:v>
                </c:pt>
                <c:pt idx="1965">
                  <c:v>6.7910000000000004</c:v>
                </c:pt>
                <c:pt idx="1966">
                  <c:v>6.7910000000000004</c:v>
                </c:pt>
                <c:pt idx="1967">
                  <c:v>6.7910000000000004</c:v>
                </c:pt>
                <c:pt idx="1968">
                  <c:v>6.7910000000000004</c:v>
                </c:pt>
                <c:pt idx="1969">
                  <c:v>6.7910000000000004</c:v>
                </c:pt>
                <c:pt idx="1970">
                  <c:v>6.7910000000000004</c:v>
                </c:pt>
                <c:pt idx="1971">
                  <c:v>6.7910000000000004</c:v>
                </c:pt>
                <c:pt idx="1972">
                  <c:v>6.7910000000000004</c:v>
                </c:pt>
                <c:pt idx="1973">
                  <c:v>6.7910000000000004</c:v>
                </c:pt>
                <c:pt idx="1974">
                  <c:v>6.7910000000000004</c:v>
                </c:pt>
                <c:pt idx="1975">
                  <c:v>6.7910000000000004</c:v>
                </c:pt>
                <c:pt idx="1976">
                  <c:v>6.7910000000000004</c:v>
                </c:pt>
                <c:pt idx="1977">
                  <c:v>6.7910000000000004</c:v>
                </c:pt>
                <c:pt idx="1978">
                  <c:v>6.7910000000000004</c:v>
                </c:pt>
                <c:pt idx="1979">
                  <c:v>6.7910000000000004</c:v>
                </c:pt>
                <c:pt idx="1980">
                  <c:v>6.7910000000000004</c:v>
                </c:pt>
                <c:pt idx="1981">
                  <c:v>6.7910000000000004</c:v>
                </c:pt>
                <c:pt idx="1982">
                  <c:v>6.7910000000000004</c:v>
                </c:pt>
                <c:pt idx="1983">
                  <c:v>6.7910000000000004</c:v>
                </c:pt>
                <c:pt idx="1984">
                  <c:v>6.7910000000000004</c:v>
                </c:pt>
                <c:pt idx="1985">
                  <c:v>6.7910000000000004</c:v>
                </c:pt>
                <c:pt idx="1986">
                  <c:v>6.7910000000000004</c:v>
                </c:pt>
                <c:pt idx="1987">
                  <c:v>6.7910000000000004</c:v>
                </c:pt>
                <c:pt idx="1988">
                  <c:v>6.7910000000000004</c:v>
                </c:pt>
                <c:pt idx="1989">
                  <c:v>6.7910000000000004</c:v>
                </c:pt>
                <c:pt idx="1990">
                  <c:v>6.7910000000000004</c:v>
                </c:pt>
                <c:pt idx="1991">
                  <c:v>6.7910000000000004</c:v>
                </c:pt>
                <c:pt idx="1992">
                  <c:v>6.7919999999999998</c:v>
                </c:pt>
                <c:pt idx="1993">
                  <c:v>6.7919999999999998</c:v>
                </c:pt>
                <c:pt idx="1994">
                  <c:v>6.7919999999999998</c:v>
                </c:pt>
                <c:pt idx="1995">
                  <c:v>6.7919999999999998</c:v>
                </c:pt>
                <c:pt idx="1996">
                  <c:v>6.7919999999999998</c:v>
                </c:pt>
                <c:pt idx="1997">
                  <c:v>6.7919999999999998</c:v>
                </c:pt>
                <c:pt idx="1998">
                  <c:v>6.7919999999999998</c:v>
                </c:pt>
                <c:pt idx="1999">
                  <c:v>6.7919999999999998</c:v>
                </c:pt>
                <c:pt idx="2000">
                  <c:v>6.7919999999999998</c:v>
                </c:pt>
                <c:pt idx="2001">
                  <c:v>6.7939999999999996</c:v>
                </c:pt>
                <c:pt idx="2002">
                  <c:v>6.7939999999999996</c:v>
                </c:pt>
                <c:pt idx="2003">
                  <c:v>6.7939999999999996</c:v>
                </c:pt>
                <c:pt idx="2004">
                  <c:v>6.7939999999999996</c:v>
                </c:pt>
                <c:pt idx="2005">
                  <c:v>6.7939999999999996</c:v>
                </c:pt>
                <c:pt idx="2006">
                  <c:v>6.7939999999999996</c:v>
                </c:pt>
                <c:pt idx="2007">
                  <c:v>6.7939999999999996</c:v>
                </c:pt>
                <c:pt idx="2008">
                  <c:v>6.7939999999999996</c:v>
                </c:pt>
                <c:pt idx="2009">
                  <c:v>6.7939999999999996</c:v>
                </c:pt>
                <c:pt idx="2010">
                  <c:v>6.7939999999999996</c:v>
                </c:pt>
                <c:pt idx="2011">
                  <c:v>6.7939999999999996</c:v>
                </c:pt>
                <c:pt idx="2012">
                  <c:v>6.7939999999999996</c:v>
                </c:pt>
                <c:pt idx="2013">
                  <c:v>6.7939999999999996</c:v>
                </c:pt>
                <c:pt idx="2014">
                  <c:v>6.7939999999999996</c:v>
                </c:pt>
                <c:pt idx="2015">
                  <c:v>6.7939999999999996</c:v>
                </c:pt>
                <c:pt idx="2016">
                  <c:v>6.7939999999999996</c:v>
                </c:pt>
                <c:pt idx="2017">
                  <c:v>6.7939999999999996</c:v>
                </c:pt>
                <c:pt idx="2018">
                  <c:v>6.7939999999999996</c:v>
                </c:pt>
                <c:pt idx="2019">
                  <c:v>6.7939999999999996</c:v>
                </c:pt>
                <c:pt idx="2020">
                  <c:v>6.7939999999999996</c:v>
                </c:pt>
                <c:pt idx="2021">
                  <c:v>6.7939999999999996</c:v>
                </c:pt>
                <c:pt idx="2022">
                  <c:v>6.7939999999999996</c:v>
                </c:pt>
                <c:pt idx="2023">
                  <c:v>6.7939999999999996</c:v>
                </c:pt>
                <c:pt idx="2024">
                  <c:v>6.7939999999999996</c:v>
                </c:pt>
                <c:pt idx="2025">
                  <c:v>6.7939999999999996</c:v>
                </c:pt>
                <c:pt idx="2026">
                  <c:v>6.7939999999999996</c:v>
                </c:pt>
                <c:pt idx="2027">
                  <c:v>6.7939999999999996</c:v>
                </c:pt>
                <c:pt idx="2028">
                  <c:v>6.7939999999999996</c:v>
                </c:pt>
                <c:pt idx="2029">
                  <c:v>6.7939999999999996</c:v>
                </c:pt>
                <c:pt idx="2030">
                  <c:v>6.7939999999999996</c:v>
                </c:pt>
                <c:pt idx="2031">
                  <c:v>6.7939999999999996</c:v>
                </c:pt>
                <c:pt idx="2032">
                  <c:v>6.7939999999999996</c:v>
                </c:pt>
                <c:pt idx="2033">
                  <c:v>6.7939999999999996</c:v>
                </c:pt>
                <c:pt idx="2034">
                  <c:v>6.7939999999999996</c:v>
                </c:pt>
                <c:pt idx="2035">
                  <c:v>6.7939999999999996</c:v>
                </c:pt>
                <c:pt idx="2036">
                  <c:v>6.7939999999999996</c:v>
                </c:pt>
                <c:pt idx="2037">
                  <c:v>6.7939999999999996</c:v>
                </c:pt>
                <c:pt idx="2038">
                  <c:v>6.7939999999999996</c:v>
                </c:pt>
                <c:pt idx="2039">
                  <c:v>6.7939999999999996</c:v>
                </c:pt>
                <c:pt idx="2040">
                  <c:v>6.7939999999999996</c:v>
                </c:pt>
                <c:pt idx="2041">
                  <c:v>6.7939999999999996</c:v>
                </c:pt>
                <c:pt idx="2042">
                  <c:v>6.7939999999999996</c:v>
                </c:pt>
                <c:pt idx="2043">
                  <c:v>6.7939999999999996</c:v>
                </c:pt>
                <c:pt idx="2044">
                  <c:v>6.7939999999999996</c:v>
                </c:pt>
                <c:pt idx="2045">
                  <c:v>6.7939999999999996</c:v>
                </c:pt>
                <c:pt idx="2046">
                  <c:v>6.7939999999999996</c:v>
                </c:pt>
                <c:pt idx="2047">
                  <c:v>6.7939999999999996</c:v>
                </c:pt>
                <c:pt idx="2048">
                  <c:v>6.7939999999999996</c:v>
                </c:pt>
                <c:pt idx="2049">
                  <c:v>6.7939999999999996</c:v>
                </c:pt>
                <c:pt idx="2050">
                  <c:v>6.7939999999999996</c:v>
                </c:pt>
                <c:pt idx="2051">
                  <c:v>6.7939999999999996</c:v>
                </c:pt>
                <c:pt idx="2052">
                  <c:v>6.7939999999999996</c:v>
                </c:pt>
                <c:pt idx="2053">
                  <c:v>6.7939999999999996</c:v>
                </c:pt>
                <c:pt idx="2054">
                  <c:v>6.7939999999999996</c:v>
                </c:pt>
                <c:pt idx="2055">
                  <c:v>6.7939999999999996</c:v>
                </c:pt>
                <c:pt idx="2056">
                  <c:v>6.7969999999999997</c:v>
                </c:pt>
                <c:pt idx="2057">
                  <c:v>6.7969999999999997</c:v>
                </c:pt>
                <c:pt idx="2058">
                  <c:v>6.7969999999999997</c:v>
                </c:pt>
                <c:pt idx="2059">
                  <c:v>6.7969999999999997</c:v>
                </c:pt>
                <c:pt idx="2060">
                  <c:v>6.7969999999999997</c:v>
                </c:pt>
                <c:pt idx="2061">
                  <c:v>6.7969999999999997</c:v>
                </c:pt>
                <c:pt idx="2062">
                  <c:v>6.7969999999999997</c:v>
                </c:pt>
                <c:pt idx="2063">
                  <c:v>6.7969999999999997</c:v>
                </c:pt>
                <c:pt idx="2064">
                  <c:v>6.7969999999999997</c:v>
                </c:pt>
                <c:pt idx="2065">
                  <c:v>6.7969999999999997</c:v>
                </c:pt>
                <c:pt idx="2066">
                  <c:v>6.7969999999999997</c:v>
                </c:pt>
                <c:pt idx="2067">
                  <c:v>6.7969999999999997</c:v>
                </c:pt>
                <c:pt idx="2068">
                  <c:v>6.7969999999999997</c:v>
                </c:pt>
                <c:pt idx="2069">
                  <c:v>6.7969999999999997</c:v>
                </c:pt>
                <c:pt idx="2070">
                  <c:v>6.7969999999999997</c:v>
                </c:pt>
                <c:pt idx="2071">
                  <c:v>6.7969999999999997</c:v>
                </c:pt>
                <c:pt idx="2072">
                  <c:v>6.7969999999999997</c:v>
                </c:pt>
                <c:pt idx="2073">
                  <c:v>6.7969999999999997</c:v>
                </c:pt>
                <c:pt idx="2074">
                  <c:v>6.7969999999999997</c:v>
                </c:pt>
                <c:pt idx="2075">
                  <c:v>6.7969999999999997</c:v>
                </c:pt>
                <c:pt idx="2076">
                  <c:v>6.7969999999999997</c:v>
                </c:pt>
                <c:pt idx="2077">
                  <c:v>6.7969999999999997</c:v>
                </c:pt>
                <c:pt idx="2078">
                  <c:v>6.7969999999999997</c:v>
                </c:pt>
                <c:pt idx="2079">
                  <c:v>6.7969999999999997</c:v>
                </c:pt>
                <c:pt idx="2080">
                  <c:v>6.7969999999999997</c:v>
                </c:pt>
                <c:pt idx="2081">
                  <c:v>6.7969999999999997</c:v>
                </c:pt>
                <c:pt idx="2082">
                  <c:v>6.7969999999999997</c:v>
                </c:pt>
                <c:pt idx="2083">
                  <c:v>6.7969999999999997</c:v>
                </c:pt>
                <c:pt idx="2084">
                  <c:v>6.7969999999999997</c:v>
                </c:pt>
                <c:pt idx="2085">
                  <c:v>6.7969999999999997</c:v>
                </c:pt>
                <c:pt idx="2086">
                  <c:v>6.7969999999999997</c:v>
                </c:pt>
                <c:pt idx="2087">
                  <c:v>6.7969999999999997</c:v>
                </c:pt>
                <c:pt idx="2088">
                  <c:v>6.7969999999999997</c:v>
                </c:pt>
                <c:pt idx="2089">
                  <c:v>6.7969999999999997</c:v>
                </c:pt>
                <c:pt idx="2090">
                  <c:v>6.7969999999999997</c:v>
                </c:pt>
                <c:pt idx="2091">
                  <c:v>6.7969999999999997</c:v>
                </c:pt>
                <c:pt idx="2092">
                  <c:v>6.7969999999999997</c:v>
                </c:pt>
                <c:pt idx="2093">
                  <c:v>6.7969999999999997</c:v>
                </c:pt>
                <c:pt idx="2094">
                  <c:v>6.7969999999999997</c:v>
                </c:pt>
                <c:pt idx="2095">
                  <c:v>6.7969999999999997</c:v>
                </c:pt>
                <c:pt idx="2096">
                  <c:v>6.7969999999999997</c:v>
                </c:pt>
                <c:pt idx="2097">
                  <c:v>6.7969999999999997</c:v>
                </c:pt>
                <c:pt idx="2098">
                  <c:v>6.7969999999999997</c:v>
                </c:pt>
                <c:pt idx="2099">
                  <c:v>6.7969999999999997</c:v>
                </c:pt>
                <c:pt idx="2100">
                  <c:v>6.7969999999999997</c:v>
                </c:pt>
                <c:pt idx="2101">
                  <c:v>6.7969999999999997</c:v>
                </c:pt>
                <c:pt idx="2102">
                  <c:v>6.7969999999999997</c:v>
                </c:pt>
                <c:pt idx="2103">
                  <c:v>6.7969999999999997</c:v>
                </c:pt>
                <c:pt idx="2104">
                  <c:v>6.7969999999999997</c:v>
                </c:pt>
                <c:pt idx="2105">
                  <c:v>6.7969999999999997</c:v>
                </c:pt>
                <c:pt idx="2106">
                  <c:v>6.8</c:v>
                </c:pt>
                <c:pt idx="2107">
                  <c:v>6.8</c:v>
                </c:pt>
                <c:pt idx="2108">
                  <c:v>6.8</c:v>
                </c:pt>
                <c:pt idx="2109">
                  <c:v>6.8</c:v>
                </c:pt>
                <c:pt idx="2110">
                  <c:v>6.8</c:v>
                </c:pt>
                <c:pt idx="2111">
                  <c:v>6.8</c:v>
                </c:pt>
                <c:pt idx="2112">
                  <c:v>6.8</c:v>
                </c:pt>
                <c:pt idx="2113">
                  <c:v>6.8</c:v>
                </c:pt>
                <c:pt idx="2114">
                  <c:v>6.8</c:v>
                </c:pt>
                <c:pt idx="2115">
                  <c:v>6.8</c:v>
                </c:pt>
                <c:pt idx="2116">
                  <c:v>6.8</c:v>
                </c:pt>
                <c:pt idx="2117">
                  <c:v>6.8</c:v>
                </c:pt>
                <c:pt idx="2118">
                  <c:v>6.8</c:v>
                </c:pt>
                <c:pt idx="2119">
                  <c:v>6.8</c:v>
                </c:pt>
                <c:pt idx="2120">
                  <c:v>6.8</c:v>
                </c:pt>
                <c:pt idx="2121">
                  <c:v>6.8</c:v>
                </c:pt>
                <c:pt idx="2122">
                  <c:v>6.8</c:v>
                </c:pt>
                <c:pt idx="2123">
                  <c:v>6.8</c:v>
                </c:pt>
                <c:pt idx="2124">
                  <c:v>6.8</c:v>
                </c:pt>
                <c:pt idx="2125">
                  <c:v>6.8</c:v>
                </c:pt>
                <c:pt idx="2126">
                  <c:v>6.8</c:v>
                </c:pt>
                <c:pt idx="2127">
                  <c:v>6.8</c:v>
                </c:pt>
                <c:pt idx="2128">
                  <c:v>6.8</c:v>
                </c:pt>
                <c:pt idx="2129">
                  <c:v>6.8</c:v>
                </c:pt>
                <c:pt idx="2130">
                  <c:v>6.8</c:v>
                </c:pt>
                <c:pt idx="2131">
                  <c:v>6.8</c:v>
                </c:pt>
                <c:pt idx="2132">
                  <c:v>6.8</c:v>
                </c:pt>
                <c:pt idx="2133">
                  <c:v>6.8</c:v>
                </c:pt>
                <c:pt idx="2134">
                  <c:v>6.8</c:v>
                </c:pt>
                <c:pt idx="2135">
                  <c:v>6.8</c:v>
                </c:pt>
                <c:pt idx="2136">
                  <c:v>6.8</c:v>
                </c:pt>
                <c:pt idx="2137">
                  <c:v>6.8</c:v>
                </c:pt>
                <c:pt idx="2138">
                  <c:v>6.8</c:v>
                </c:pt>
                <c:pt idx="2139">
                  <c:v>6.8</c:v>
                </c:pt>
                <c:pt idx="2140">
                  <c:v>6.8</c:v>
                </c:pt>
                <c:pt idx="2141">
                  <c:v>6.8</c:v>
                </c:pt>
                <c:pt idx="2142">
                  <c:v>6.8</c:v>
                </c:pt>
                <c:pt idx="2143">
                  <c:v>6.8</c:v>
                </c:pt>
                <c:pt idx="2144">
                  <c:v>6.8</c:v>
                </c:pt>
                <c:pt idx="2145">
                  <c:v>6.8</c:v>
                </c:pt>
                <c:pt idx="2146">
                  <c:v>6.8</c:v>
                </c:pt>
                <c:pt idx="2147">
                  <c:v>6.8</c:v>
                </c:pt>
                <c:pt idx="2148">
                  <c:v>6.8</c:v>
                </c:pt>
                <c:pt idx="2149">
                  <c:v>6.8</c:v>
                </c:pt>
                <c:pt idx="2150">
                  <c:v>6.8</c:v>
                </c:pt>
                <c:pt idx="2151">
                  <c:v>6.8</c:v>
                </c:pt>
                <c:pt idx="2152">
                  <c:v>6.8</c:v>
                </c:pt>
                <c:pt idx="2153">
                  <c:v>6.8</c:v>
                </c:pt>
                <c:pt idx="2154">
                  <c:v>6.8</c:v>
                </c:pt>
                <c:pt idx="2155">
                  <c:v>6.8</c:v>
                </c:pt>
                <c:pt idx="2156">
                  <c:v>6.8</c:v>
                </c:pt>
                <c:pt idx="2157">
                  <c:v>6.8029999999999999</c:v>
                </c:pt>
                <c:pt idx="2158">
                  <c:v>6.8029999999999999</c:v>
                </c:pt>
                <c:pt idx="2159">
                  <c:v>6.8029999999999999</c:v>
                </c:pt>
                <c:pt idx="2160">
                  <c:v>6.8029999999999999</c:v>
                </c:pt>
                <c:pt idx="2161">
                  <c:v>6.8029999999999999</c:v>
                </c:pt>
                <c:pt idx="2162">
                  <c:v>6.8029999999999999</c:v>
                </c:pt>
                <c:pt idx="2163">
                  <c:v>6.8029999999999999</c:v>
                </c:pt>
                <c:pt idx="2164">
                  <c:v>6.8029999999999999</c:v>
                </c:pt>
                <c:pt idx="2165">
                  <c:v>6.8029999999999999</c:v>
                </c:pt>
                <c:pt idx="2166">
                  <c:v>6.8029999999999999</c:v>
                </c:pt>
                <c:pt idx="2167">
                  <c:v>6.8029999999999999</c:v>
                </c:pt>
                <c:pt idx="2168">
                  <c:v>6.8029999999999999</c:v>
                </c:pt>
                <c:pt idx="2169">
                  <c:v>6.8029999999999999</c:v>
                </c:pt>
                <c:pt idx="2170">
                  <c:v>6.8029999999999999</c:v>
                </c:pt>
                <c:pt idx="2171">
                  <c:v>6.8029999999999999</c:v>
                </c:pt>
                <c:pt idx="2172">
                  <c:v>6.8029999999999999</c:v>
                </c:pt>
                <c:pt idx="2173">
                  <c:v>6.8029999999999999</c:v>
                </c:pt>
                <c:pt idx="2174">
                  <c:v>6.8029999999999999</c:v>
                </c:pt>
                <c:pt idx="2175">
                  <c:v>6.8029999999999999</c:v>
                </c:pt>
                <c:pt idx="2176">
                  <c:v>6.8029999999999999</c:v>
                </c:pt>
                <c:pt idx="2177">
                  <c:v>6.8029999999999999</c:v>
                </c:pt>
                <c:pt idx="2178">
                  <c:v>6.8029999999999999</c:v>
                </c:pt>
                <c:pt idx="2179">
                  <c:v>6.8029999999999999</c:v>
                </c:pt>
                <c:pt idx="2180">
                  <c:v>6.8029999999999999</c:v>
                </c:pt>
                <c:pt idx="2181">
                  <c:v>6.8029999999999999</c:v>
                </c:pt>
                <c:pt idx="2182">
                  <c:v>6.8029999999999999</c:v>
                </c:pt>
                <c:pt idx="2183">
                  <c:v>6.8029999999999999</c:v>
                </c:pt>
                <c:pt idx="2184">
                  <c:v>6.8029999999999999</c:v>
                </c:pt>
                <c:pt idx="2185">
                  <c:v>6.8029999999999999</c:v>
                </c:pt>
                <c:pt idx="2186">
                  <c:v>6.8029999999999999</c:v>
                </c:pt>
                <c:pt idx="2187">
                  <c:v>6.8029999999999999</c:v>
                </c:pt>
                <c:pt idx="2188">
                  <c:v>6.8029999999999999</c:v>
                </c:pt>
                <c:pt idx="2189">
                  <c:v>6.8029999999999999</c:v>
                </c:pt>
                <c:pt idx="2190">
                  <c:v>6.8029999999999999</c:v>
                </c:pt>
                <c:pt idx="2191">
                  <c:v>6.8029999999999999</c:v>
                </c:pt>
                <c:pt idx="2192">
                  <c:v>6.8029999999999999</c:v>
                </c:pt>
                <c:pt idx="2193">
                  <c:v>6.8029999999999999</c:v>
                </c:pt>
                <c:pt idx="2194">
                  <c:v>6.8029999999999999</c:v>
                </c:pt>
                <c:pt idx="2195">
                  <c:v>6.8029999999999999</c:v>
                </c:pt>
                <c:pt idx="2196">
                  <c:v>6.8029999999999999</c:v>
                </c:pt>
                <c:pt idx="2197">
                  <c:v>6.8029999999999999</c:v>
                </c:pt>
                <c:pt idx="2198">
                  <c:v>6.8029999999999999</c:v>
                </c:pt>
                <c:pt idx="2199">
                  <c:v>6.8029999999999999</c:v>
                </c:pt>
                <c:pt idx="2200">
                  <c:v>6.8029999999999999</c:v>
                </c:pt>
                <c:pt idx="2201">
                  <c:v>6.8029999999999999</c:v>
                </c:pt>
                <c:pt idx="2202">
                  <c:v>6.8029999999999999</c:v>
                </c:pt>
                <c:pt idx="2203">
                  <c:v>6.8029999999999999</c:v>
                </c:pt>
                <c:pt idx="2204">
                  <c:v>6.8029999999999999</c:v>
                </c:pt>
                <c:pt idx="2205">
                  <c:v>6.8029999999999999</c:v>
                </c:pt>
                <c:pt idx="2206">
                  <c:v>6.8029999999999999</c:v>
                </c:pt>
                <c:pt idx="2207">
                  <c:v>6.8029999999999999</c:v>
                </c:pt>
                <c:pt idx="2208">
                  <c:v>6.8029999999999999</c:v>
                </c:pt>
                <c:pt idx="2209">
                  <c:v>6.8029999999999999</c:v>
                </c:pt>
                <c:pt idx="2210">
                  <c:v>6.8029999999999999</c:v>
                </c:pt>
                <c:pt idx="2211">
                  <c:v>6.8029999999999999</c:v>
                </c:pt>
                <c:pt idx="2212">
                  <c:v>6.8049999999999997</c:v>
                </c:pt>
                <c:pt idx="2213">
                  <c:v>6.8049999999999997</c:v>
                </c:pt>
                <c:pt idx="2214">
                  <c:v>6.8049999999999997</c:v>
                </c:pt>
                <c:pt idx="2215">
                  <c:v>6.8049999999999997</c:v>
                </c:pt>
                <c:pt idx="2216">
                  <c:v>6.8049999999999997</c:v>
                </c:pt>
                <c:pt idx="2217">
                  <c:v>6.8049999999999997</c:v>
                </c:pt>
                <c:pt idx="2218">
                  <c:v>6.8049999999999997</c:v>
                </c:pt>
                <c:pt idx="2219">
                  <c:v>6.8049999999999997</c:v>
                </c:pt>
                <c:pt idx="2220">
                  <c:v>6.8049999999999997</c:v>
                </c:pt>
                <c:pt idx="2221">
                  <c:v>6.8049999999999997</c:v>
                </c:pt>
                <c:pt idx="2222">
                  <c:v>6.8049999999999997</c:v>
                </c:pt>
                <c:pt idx="2223">
                  <c:v>6.8049999999999997</c:v>
                </c:pt>
                <c:pt idx="2224">
                  <c:v>6.8049999999999997</c:v>
                </c:pt>
                <c:pt idx="2225">
                  <c:v>6.8049999999999997</c:v>
                </c:pt>
                <c:pt idx="2226">
                  <c:v>6.8049999999999997</c:v>
                </c:pt>
                <c:pt idx="2227">
                  <c:v>6.8049999999999997</c:v>
                </c:pt>
                <c:pt idx="2228">
                  <c:v>6.8049999999999997</c:v>
                </c:pt>
                <c:pt idx="2229">
                  <c:v>6.8049999999999997</c:v>
                </c:pt>
                <c:pt idx="2230">
                  <c:v>6.8049999999999997</c:v>
                </c:pt>
                <c:pt idx="2231">
                  <c:v>6.8049999999999997</c:v>
                </c:pt>
                <c:pt idx="2232">
                  <c:v>6.8049999999999997</c:v>
                </c:pt>
                <c:pt idx="2233">
                  <c:v>6.8049999999999997</c:v>
                </c:pt>
                <c:pt idx="2234">
                  <c:v>6.8049999999999997</c:v>
                </c:pt>
                <c:pt idx="2235">
                  <c:v>6.8049999999999997</c:v>
                </c:pt>
                <c:pt idx="2236">
                  <c:v>6.8049999999999997</c:v>
                </c:pt>
                <c:pt idx="2237">
                  <c:v>6.8049999999999997</c:v>
                </c:pt>
                <c:pt idx="2238">
                  <c:v>6.8049999999999997</c:v>
                </c:pt>
                <c:pt idx="2239">
                  <c:v>6.8049999999999997</c:v>
                </c:pt>
                <c:pt idx="2240">
                  <c:v>6.8049999999999997</c:v>
                </c:pt>
                <c:pt idx="2241">
                  <c:v>6.8049999999999997</c:v>
                </c:pt>
                <c:pt idx="2242">
                  <c:v>6.8049999999999997</c:v>
                </c:pt>
                <c:pt idx="2243">
                  <c:v>6.8049999999999997</c:v>
                </c:pt>
                <c:pt idx="2244">
                  <c:v>6.806</c:v>
                </c:pt>
                <c:pt idx="2245">
                  <c:v>6.806</c:v>
                </c:pt>
                <c:pt idx="2246">
                  <c:v>6.8049999999999997</c:v>
                </c:pt>
                <c:pt idx="2247">
                  <c:v>6.806</c:v>
                </c:pt>
                <c:pt idx="2248">
                  <c:v>6.806</c:v>
                </c:pt>
                <c:pt idx="2249">
                  <c:v>6.8049999999999997</c:v>
                </c:pt>
                <c:pt idx="2250">
                  <c:v>6.8049999999999997</c:v>
                </c:pt>
                <c:pt idx="2251">
                  <c:v>6.8049999999999997</c:v>
                </c:pt>
                <c:pt idx="2252">
                  <c:v>6.8049999999999997</c:v>
                </c:pt>
                <c:pt idx="2253">
                  <c:v>6.8049999999999997</c:v>
                </c:pt>
                <c:pt idx="2254">
                  <c:v>6.8049999999999997</c:v>
                </c:pt>
                <c:pt idx="2255">
                  <c:v>6.8049999999999997</c:v>
                </c:pt>
                <c:pt idx="2256">
                  <c:v>6.8049999999999997</c:v>
                </c:pt>
                <c:pt idx="2257">
                  <c:v>6.8079999999999998</c:v>
                </c:pt>
                <c:pt idx="2258">
                  <c:v>6.8079999999999998</c:v>
                </c:pt>
                <c:pt idx="2259">
                  <c:v>6.8079999999999998</c:v>
                </c:pt>
                <c:pt idx="2260">
                  <c:v>6.8079999999999998</c:v>
                </c:pt>
                <c:pt idx="2261">
                  <c:v>6.8079999999999998</c:v>
                </c:pt>
                <c:pt idx="2262">
                  <c:v>6.8079999999999998</c:v>
                </c:pt>
                <c:pt idx="2263">
                  <c:v>6.8079999999999998</c:v>
                </c:pt>
                <c:pt idx="2264">
                  <c:v>6.8079999999999998</c:v>
                </c:pt>
                <c:pt idx="2265">
                  <c:v>6.8079999999999998</c:v>
                </c:pt>
                <c:pt idx="2266">
                  <c:v>6.8079999999999998</c:v>
                </c:pt>
                <c:pt idx="2267">
                  <c:v>6.8079999999999998</c:v>
                </c:pt>
                <c:pt idx="2268">
                  <c:v>6.8079999999999998</c:v>
                </c:pt>
                <c:pt idx="2269">
                  <c:v>6.8079999999999998</c:v>
                </c:pt>
                <c:pt idx="2270">
                  <c:v>6.8079999999999998</c:v>
                </c:pt>
                <c:pt idx="2271">
                  <c:v>6.8079999999999998</c:v>
                </c:pt>
                <c:pt idx="2272">
                  <c:v>6.8079999999999998</c:v>
                </c:pt>
                <c:pt idx="2273">
                  <c:v>6.8079999999999998</c:v>
                </c:pt>
                <c:pt idx="2274">
                  <c:v>6.8079999999999998</c:v>
                </c:pt>
                <c:pt idx="2275">
                  <c:v>6.8079999999999998</c:v>
                </c:pt>
                <c:pt idx="2276">
                  <c:v>6.8079999999999998</c:v>
                </c:pt>
                <c:pt idx="2277">
                  <c:v>6.8079999999999998</c:v>
                </c:pt>
                <c:pt idx="2278">
                  <c:v>6.8079999999999998</c:v>
                </c:pt>
                <c:pt idx="2279">
                  <c:v>6.8079999999999998</c:v>
                </c:pt>
                <c:pt idx="2280">
                  <c:v>6.8079999999999998</c:v>
                </c:pt>
                <c:pt idx="2281">
                  <c:v>6.8079999999999998</c:v>
                </c:pt>
                <c:pt idx="2282">
                  <c:v>6.8079999999999998</c:v>
                </c:pt>
                <c:pt idx="2283">
                  <c:v>6.8079999999999998</c:v>
                </c:pt>
                <c:pt idx="2284">
                  <c:v>6.8079999999999998</c:v>
                </c:pt>
                <c:pt idx="2285">
                  <c:v>6.8079999999999998</c:v>
                </c:pt>
                <c:pt idx="2286">
                  <c:v>6.8079999999999998</c:v>
                </c:pt>
                <c:pt idx="2287">
                  <c:v>6.8079999999999998</c:v>
                </c:pt>
                <c:pt idx="2288">
                  <c:v>6.8079999999999998</c:v>
                </c:pt>
                <c:pt idx="2289">
                  <c:v>6.8079999999999998</c:v>
                </c:pt>
                <c:pt idx="2290">
                  <c:v>6.8079999999999998</c:v>
                </c:pt>
                <c:pt idx="2291">
                  <c:v>6.8079999999999998</c:v>
                </c:pt>
                <c:pt idx="2292">
                  <c:v>6.8079999999999998</c:v>
                </c:pt>
                <c:pt idx="2293">
                  <c:v>6.8079999999999998</c:v>
                </c:pt>
                <c:pt idx="2294">
                  <c:v>6.8079999999999998</c:v>
                </c:pt>
                <c:pt idx="2295">
                  <c:v>6.8079999999999998</c:v>
                </c:pt>
                <c:pt idx="2296">
                  <c:v>6.8079999999999998</c:v>
                </c:pt>
                <c:pt idx="2297">
                  <c:v>6.8079999999999998</c:v>
                </c:pt>
                <c:pt idx="2298">
                  <c:v>6.8079999999999998</c:v>
                </c:pt>
                <c:pt idx="2299">
                  <c:v>6.8079999999999998</c:v>
                </c:pt>
                <c:pt idx="2300">
                  <c:v>6.8079999999999998</c:v>
                </c:pt>
                <c:pt idx="2301">
                  <c:v>6.8079999999999998</c:v>
                </c:pt>
                <c:pt idx="2302">
                  <c:v>6.8079999999999998</c:v>
                </c:pt>
                <c:pt idx="2303">
                  <c:v>6.8079999999999998</c:v>
                </c:pt>
                <c:pt idx="2304">
                  <c:v>6.8079999999999998</c:v>
                </c:pt>
                <c:pt idx="2305">
                  <c:v>6.8079999999999998</c:v>
                </c:pt>
                <c:pt idx="2306">
                  <c:v>6.8079999999999998</c:v>
                </c:pt>
                <c:pt idx="2307">
                  <c:v>6.8079999999999998</c:v>
                </c:pt>
                <c:pt idx="2308">
                  <c:v>6.8079999999999998</c:v>
                </c:pt>
                <c:pt idx="2309">
                  <c:v>6.8079999999999998</c:v>
                </c:pt>
                <c:pt idx="2310">
                  <c:v>6.8079999999999998</c:v>
                </c:pt>
                <c:pt idx="2311">
                  <c:v>6.8079999999999998</c:v>
                </c:pt>
                <c:pt idx="2312">
                  <c:v>6.8079999999999998</c:v>
                </c:pt>
                <c:pt idx="2313">
                  <c:v>6.8079999999999998</c:v>
                </c:pt>
                <c:pt idx="2314">
                  <c:v>6.8079999999999998</c:v>
                </c:pt>
                <c:pt idx="2315">
                  <c:v>6.8079999999999998</c:v>
                </c:pt>
                <c:pt idx="2316">
                  <c:v>6.8079999999999998</c:v>
                </c:pt>
                <c:pt idx="2317">
                  <c:v>6.81</c:v>
                </c:pt>
                <c:pt idx="2318">
                  <c:v>6.81</c:v>
                </c:pt>
                <c:pt idx="2319">
                  <c:v>6.81</c:v>
                </c:pt>
                <c:pt idx="2320">
                  <c:v>6.81</c:v>
                </c:pt>
                <c:pt idx="2321">
                  <c:v>6.81</c:v>
                </c:pt>
                <c:pt idx="2322">
                  <c:v>6.81</c:v>
                </c:pt>
                <c:pt idx="2323">
                  <c:v>6.81</c:v>
                </c:pt>
                <c:pt idx="2324">
                  <c:v>6.81</c:v>
                </c:pt>
                <c:pt idx="2325">
                  <c:v>6.81</c:v>
                </c:pt>
                <c:pt idx="2326">
                  <c:v>6.81</c:v>
                </c:pt>
                <c:pt idx="2327">
                  <c:v>6.81</c:v>
                </c:pt>
                <c:pt idx="2328">
                  <c:v>6.81</c:v>
                </c:pt>
                <c:pt idx="2329">
                  <c:v>6.81</c:v>
                </c:pt>
                <c:pt idx="2330">
                  <c:v>6.81</c:v>
                </c:pt>
                <c:pt idx="2331">
                  <c:v>6.81</c:v>
                </c:pt>
                <c:pt idx="2332">
                  <c:v>6.81</c:v>
                </c:pt>
                <c:pt idx="2333">
                  <c:v>6.81</c:v>
                </c:pt>
                <c:pt idx="2334">
                  <c:v>6.81</c:v>
                </c:pt>
                <c:pt idx="2335">
                  <c:v>6.81</c:v>
                </c:pt>
                <c:pt idx="2336">
                  <c:v>6.81</c:v>
                </c:pt>
                <c:pt idx="2337">
                  <c:v>6.81</c:v>
                </c:pt>
                <c:pt idx="2338">
                  <c:v>6.81</c:v>
                </c:pt>
                <c:pt idx="2339">
                  <c:v>6.81</c:v>
                </c:pt>
                <c:pt idx="2340">
                  <c:v>6.81</c:v>
                </c:pt>
                <c:pt idx="2341">
                  <c:v>6.81</c:v>
                </c:pt>
                <c:pt idx="2342">
                  <c:v>6.81</c:v>
                </c:pt>
                <c:pt idx="2343">
                  <c:v>6.81</c:v>
                </c:pt>
                <c:pt idx="2344">
                  <c:v>6.81</c:v>
                </c:pt>
                <c:pt idx="2345">
                  <c:v>6.81</c:v>
                </c:pt>
                <c:pt idx="2346">
                  <c:v>6.81</c:v>
                </c:pt>
                <c:pt idx="2347">
                  <c:v>6.81</c:v>
                </c:pt>
                <c:pt idx="2348">
                  <c:v>6.81</c:v>
                </c:pt>
                <c:pt idx="2349">
                  <c:v>6.81</c:v>
                </c:pt>
                <c:pt idx="2350">
                  <c:v>6.81</c:v>
                </c:pt>
                <c:pt idx="2351">
                  <c:v>6.81</c:v>
                </c:pt>
                <c:pt idx="2352">
                  <c:v>6.81</c:v>
                </c:pt>
                <c:pt idx="2353">
                  <c:v>6.81</c:v>
                </c:pt>
                <c:pt idx="2354">
                  <c:v>6.81</c:v>
                </c:pt>
                <c:pt idx="2355">
                  <c:v>6.81</c:v>
                </c:pt>
                <c:pt idx="2356">
                  <c:v>6.81</c:v>
                </c:pt>
                <c:pt idx="2357">
                  <c:v>6.81</c:v>
                </c:pt>
                <c:pt idx="2358">
                  <c:v>6.81</c:v>
                </c:pt>
                <c:pt idx="2359">
                  <c:v>6.81</c:v>
                </c:pt>
                <c:pt idx="2360">
                  <c:v>6.81</c:v>
                </c:pt>
                <c:pt idx="2361">
                  <c:v>6.81</c:v>
                </c:pt>
                <c:pt idx="2362">
                  <c:v>6.81</c:v>
                </c:pt>
                <c:pt idx="2363">
                  <c:v>6.81</c:v>
                </c:pt>
                <c:pt idx="2364">
                  <c:v>6.81</c:v>
                </c:pt>
                <c:pt idx="2365">
                  <c:v>6.81</c:v>
                </c:pt>
                <c:pt idx="2366">
                  <c:v>6.81</c:v>
                </c:pt>
                <c:pt idx="2367">
                  <c:v>6.81</c:v>
                </c:pt>
                <c:pt idx="2368">
                  <c:v>6.81</c:v>
                </c:pt>
                <c:pt idx="2369">
                  <c:v>6.81</c:v>
                </c:pt>
                <c:pt idx="2370">
                  <c:v>6.81</c:v>
                </c:pt>
                <c:pt idx="2371">
                  <c:v>6.81</c:v>
                </c:pt>
                <c:pt idx="2372">
                  <c:v>6.8129999999999997</c:v>
                </c:pt>
                <c:pt idx="2373">
                  <c:v>6.8129999999999997</c:v>
                </c:pt>
                <c:pt idx="2374">
                  <c:v>6.8129999999999997</c:v>
                </c:pt>
                <c:pt idx="2375">
                  <c:v>6.8129999999999997</c:v>
                </c:pt>
                <c:pt idx="2376">
                  <c:v>6.8129999999999997</c:v>
                </c:pt>
                <c:pt idx="2377">
                  <c:v>6.8129999999999997</c:v>
                </c:pt>
                <c:pt idx="2378">
                  <c:v>6.8129999999999997</c:v>
                </c:pt>
                <c:pt idx="2379">
                  <c:v>6.8129999999999997</c:v>
                </c:pt>
                <c:pt idx="2380">
                  <c:v>6.8129999999999997</c:v>
                </c:pt>
                <c:pt idx="2381">
                  <c:v>6.8129999999999997</c:v>
                </c:pt>
                <c:pt idx="2382">
                  <c:v>6.8129999999999997</c:v>
                </c:pt>
                <c:pt idx="2383">
                  <c:v>6.8129999999999997</c:v>
                </c:pt>
                <c:pt idx="2384">
                  <c:v>6.8129999999999997</c:v>
                </c:pt>
                <c:pt idx="2385">
                  <c:v>6.8129999999999997</c:v>
                </c:pt>
                <c:pt idx="2386">
                  <c:v>6.8129999999999997</c:v>
                </c:pt>
                <c:pt idx="2387">
                  <c:v>6.8129999999999997</c:v>
                </c:pt>
                <c:pt idx="2388">
                  <c:v>6.8129999999999997</c:v>
                </c:pt>
                <c:pt idx="2389">
                  <c:v>6.8120000000000003</c:v>
                </c:pt>
                <c:pt idx="2390">
                  <c:v>6.8129999999999997</c:v>
                </c:pt>
                <c:pt idx="2391">
                  <c:v>6.8129999999999997</c:v>
                </c:pt>
                <c:pt idx="2392">
                  <c:v>6.8120000000000003</c:v>
                </c:pt>
                <c:pt idx="2393">
                  <c:v>6.8120000000000003</c:v>
                </c:pt>
                <c:pt idx="2394">
                  <c:v>6.8120000000000003</c:v>
                </c:pt>
                <c:pt idx="2395">
                  <c:v>6.8120000000000003</c:v>
                </c:pt>
                <c:pt idx="2396">
                  <c:v>6.8120000000000003</c:v>
                </c:pt>
                <c:pt idx="2397">
                  <c:v>6.8120000000000003</c:v>
                </c:pt>
                <c:pt idx="2398">
                  <c:v>6.8120000000000003</c:v>
                </c:pt>
                <c:pt idx="2399">
                  <c:v>6.8120000000000003</c:v>
                </c:pt>
                <c:pt idx="2400">
                  <c:v>6.8120000000000003</c:v>
                </c:pt>
                <c:pt idx="2401">
                  <c:v>6.8120000000000003</c:v>
                </c:pt>
                <c:pt idx="2402">
                  <c:v>6.8120000000000003</c:v>
                </c:pt>
                <c:pt idx="2403">
                  <c:v>6.8120000000000003</c:v>
                </c:pt>
                <c:pt idx="2404">
                  <c:v>6.8120000000000003</c:v>
                </c:pt>
                <c:pt idx="2405">
                  <c:v>6.8120000000000003</c:v>
                </c:pt>
                <c:pt idx="2406">
                  <c:v>6.8120000000000003</c:v>
                </c:pt>
                <c:pt idx="2407">
                  <c:v>6.8120000000000003</c:v>
                </c:pt>
                <c:pt idx="2408">
                  <c:v>6.8120000000000003</c:v>
                </c:pt>
                <c:pt idx="2409">
                  <c:v>6.8120000000000003</c:v>
                </c:pt>
                <c:pt idx="2410">
                  <c:v>6.8120000000000003</c:v>
                </c:pt>
                <c:pt idx="2411">
                  <c:v>6.8120000000000003</c:v>
                </c:pt>
                <c:pt idx="2412">
                  <c:v>6.8120000000000003</c:v>
                </c:pt>
                <c:pt idx="2413">
                  <c:v>6.8120000000000003</c:v>
                </c:pt>
                <c:pt idx="2414">
                  <c:v>6.8120000000000003</c:v>
                </c:pt>
                <c:pt idx="2415">
                  <c:v>6.8120000000000003</c:v>
                </c:pt>
                <c:pt idx="2416">
                  <c:v>6.8120000000000003</c:v>
                </c:pt>
                <c:pt idx="2417">
                  <c:v>6.8120000000000003</c:v>
                </c:pt>
                <c:pt idx="2418">
                  <c:v>6.8120000000000003</c:v>
                </c:pt>
                <c:pt idx="2419">
                  <c:v>6.8120000000000003</c:v>
                </c:pt>
                <c:pt idx="2420">
                  <c:v>6.8120000000000003</c:v>
                </c:pt>
                <c:pt idx="2421">
                  <c:v>6.8120000000000003</c:v>
                </c:pt>
                <c:pt idx="2422">
                  <c:v>6.8120000000000003</c:v>
                </c:pt>
                <c:pt idx="2423">
                  <c:v>6.8120000000000003</c:v>
                </c:pt>
                <c:pt idx="2424">
                  <c:v>6.8120000000000003</c:v>
                </c:pt>
                <c:pt idx="2425">
                  <c:v>6.8120000000000003</c:v>
                </c:pt>
                <c:pt idx="2426">
                  <c:v>6.8120000000000003</c:v>
                </c:pt>
                <c:pt idx="2427">
                  <c:v>6.8120000000000003</c:v>
                </c:pt>
                <c:pt idx="2428">
                  <c:v>6.8120000000000003</c:v>
                </c:pt>
                <c:pt idx="2429">
                  <c:v>6.8120000000000003</c:v>
                </c:pt>
                <c:pt idx="2430">
                  <c:v>6.8120000000000003</c:v>
                </c:pt>
                <c:pt idx="2431">
                  <c:v>6.8120000000000003</c:v>
                </c:pt>
                <c:pt idx="2432">
                  <c:v>6.8129999999999997</c:v>
                </c:pt>
                <c:pt idx="2433">
                  <c:v>6.8150000000000004</c:v>
                </c:pt>
                <c:pt idx="2434">
                  <c:v>6.8150000000000004</c:v>
                </c:pt>
                <c:pt idx="2435">
                  <c:v>6.8150000000000004</c:v>
                </c:pt>
                <c:pt idx="2436">
                  <c:v>6.8150000000000004</c:v>
                </c:pt>
                <c:pt idx="2437">
                  <c:v>6.8150000000000004</c:v>
                </c:pt>
                <c:pt idx="2438">
                  <c:v>6.8150000000000004</c:v>
                </c:pt>
                <c:pt idx="2439">
                  <c:v>6.8150000000000004</c:v>
                </c:pt>
                <c:pt idx="2440">
                  <c:v>6.8150000000000004</c:v>
                </c:pt>
                <c:pt idx="2441">
                  <c:v>6.8150000000000004</c:v>
                </c:pt>
                <c:pt idx="2442">
                  <c:v>6.8150000000000004</c:v>
                </c:pt>
                <c:pt idx="2443">
                  <c:v>6.8150000000000004</c:v>
                </c:pt>
                <c:pt idx="2444">
                  <c:v>6.8150000000000004</c:v>
                </c:pt>
                <c:pt idx="2445">
                  <c:v>6.8150000000000004</c:v>
                </c:pt>
                <c:pt idx="2446">
                  <c:v>6.8150000000000004</c:v>
                </c:pt>
                <c:pt idx="2447">
                  <c:v>6.8150000000000004</c:v>
                </c:pt>
                <c:pt idx="2448">
                  <c:v>6.8150000000000004</c:v>
                </c:pt>
                <c:pt idx="2449">
                  <c:v>6.8150000000000004</c:v>
                </c:pt>
                <c:pt idx="2450">
                  <c:v>6.8150000000000004</c:v>
                </c:pt>
                <c:pt idx="2451">
                  <c:v>6.8150000000000004</c:v>
                </c:pt>
                <c:pt idx="2452">
                  <c:v>6.8150000000000004</c:v>
                </c:pt>
                <c:pt idx="2453">
                  <c:v>6.8150000000000004</c:v>
                </c:pt>
                <c:pt idx="2454">
                  <c:v>6.8150000000000004</c:v>
                </c:pt>
                <c:pt idx="2455">
                  <c:v>6.8150000000000004</c:v>
                </c:pt>
                <c:pt idx="2456">
                  <c:v>6.8150000000000004</c:v>
                </c:pt>
                <c:pt idx="2457">
                  <c:v>6.8150000000000004</c:v>
                </c:pt>
                <c:pt idx="2458">
                  <c:v>6.8150000000000004</c:v>
                </c:pt>
                <c:pt idx="2459">
                  <c:v>6.8150000000000004</c:v>
                </c:pt>
                <c:pt idx="2460">
                  <c:v>6.8150000000000004</c:v>
                </c:pt>
                <c:pt idx="2461">
                  <c:v>6.8150000000000004</c:v>
                </c:pt>
                <c:pt idx="2462">
                  <c:v>6.8150000000000004</c:v>
                </c:pt>
                <c:pt idx="2463">
                  <c:v>6.8150000000000004</c:v>
                </c:pt>
                <c:pt idx="2464">
                  <c:v>6.8150000000000004</c:v>
                </c:pt>
                <c:pt idx="2465">
                  <c:v>6.8150000000000004</c:v>
                </c:pt>
                <c:pt idx="2466">
                  <c:v>6.8150000000000004</c:v>
                </c:pt>
                <c:pt idx="2467">
                  <c:v>6.8150000000000004</c:v>
                </c:pt>
                <c:pt idx="2468">
                  <c:v>6.8150000000000004</c:v>
                </c:pt>
                <c:pt idx="2469">
                  <c:v>6.8150000000000004</c:v>
                </c:pt>
                <c:pt idx="2470">
                  <c:v>6.8150000000000004</c:v>
                </c:pt>
                <c:pt idx="2471">
                  <c:v>6.8150000000000004</c:v>
                </c:pt>
                <c:pt idx="2472">
                  <c:v>6.8150000000000004</c:v>
                </c:pt>
                <c:pt idx="2473">
                  <c:v>6.8150000000000004</c:v>
                </c:pt>
                <c:pt idx="2474">
                  <c:v>6.8150000000000004</c:v>
                </c:pt>
                <c:pt idx="2475">
                  <c:v>6.8150000000000004</c:v>
                </c:pt>
                <c:pt idx="2476">
                  <c:v>6.8150000000000004</c:v>
                </c:pt>
                <c:pt idx="2477">
                  <c:v>6.8150000000000004</c:v>
                </c:pt>
                <c:pt idx="2478">
                  <c:v>6.8150000000000004</c:v>
                </c:pt>
                <c:pt idx="2479">
                  <c:v>6.8150000000000004</c:v>
                </c:pt>
                <c:pt idx="2480">
                  <c:v>6.8150000000000004</c:v>
                </c:pt>
                <c:pt idx="2481">
                  <c:v>6.8150000000000004</c:v>
                </c:pt>
                <c:pt idx="2482">
                  <c:v>6.8150000000000004</c:v>
                </c:pt>
                <c:pt idx="2483">
                  <c:v>6.8150000000000004</c:v>
                </c:pt>
                <c:pt idx="2484">
                  <c:v>6.8150000000000004</c:v>
                </c:pt>
                <c:pt idx="2485">
                  <c:v>6.8150000000000004</c:v>
                </c:pt>
                <c:pt idx="2486">
                  <c:v>6.8150000000000004</c:v>
                </c:pt>
                <c:pt idx="2487">
                  <c:v>6.8150000000000004</c:v>
                </c:pt>
                <c:pt idx="2488">
                  <c:v>6.8150000000000004</c:v>
                </c:pt>
                <c:pt idx="2489">
                  <c:v>6.8150000000000004</c:v>
                </c:pt>
                <c:pt idx="2490">
                  <c:v>6.8150000000000004</c:v>
                </c:pt>
                <c:pt idx="2491">
                  <c:v>6.8150000000000004</c:v>
                </c:pt>
                <c:pt idx="2492">
                  <c:v>6.8150000000000004</c:v>
                </c:pt>
                <c:pt idx="2493">
                  <c:v>6.8170000000000002</c:v>
                </c:pt>
                <c:pt idx="2494">
                  <c:v>6.8170000000000002</c:v>
                </c:pt>
                <c:pt idx="2495">
                  <c:v>6.8170000000000002</c:v>
                </c:pt>
                <c:pt idx="2496">
                  <c:v>6.8170000000000002</c:v>
                </c:pt>
                <c:pt idx="2497">
                  <c:v>6.8170000000000002</c:v>
                </c:pt>
                <c:pt idx="2498">
                  <c:v>6.8170000000000002</c:v>
                </c:pt>
                <c:pt idx="2499">
                  <c:v>6.8170000000000002</c:v>
                </c:pt>
                <c:pt idx="2500">
                  <c:v>6.8170000000000002</c:v>
                </c:pt>
                <c:pt idx="2501">
                  <c:v>6.8170000000000002</c:v>
                </c:pt>
                <c:pt idx="2502">
                  <c:v>6.8170000000000002</c:v>
                </c:pt>
                <c:pt idx="2503">
                  <c:v>6.8170000000000002</c:v>
                </c:pt>
                <c:pt idx="2504">
                  <c:v>6.8170000000000002</c:v>
                </c:pt>
                <c:pt idx="2505">
                  <c:v>6.8170000000000002</c:v>
                </c:pt>
                <c:pt idx="2506">
                  <c:v>6.8170000000000002</c:v>
                </c:pt>
                <c:pt idx="2507">
                  <c:v>6.8170000000000002</c:v>
                </c:pt>
                <c:pt idx="2508">
                  <c:v>6.8170000000000002</c:v>
                </c:pt>
                <c:pt idx="2509">
                  <c:v>6.8170000000000002</c:v>
                </c:pt>
                <c:pt idx="2510">
                  <c:v>6.8170000000000002</c:v>
                </c:pt>
                <c:pt idx="2511">
                  <c:v>6.8170000000000002</c:v>
                </c:pt>
                <c:pt idx="2512">
                  <c:v>6.8170000000000002</c:v>
                </c:pt>
                <c:pt idx="2513">
                  <c:v>6.8170000000000002</c:v>
                </c:pt>
                <c:pt idx="2514">
                  <c:v>6.8170000000000002</c:v>
                </c:pt>
                <c:pt idx="2515">
                  <c:v>6.8170000000000002</c:v>
                </c:pt>
                <c:pt idx="2516">
                  <c:v>6.8170000000000002</c:v>
                </c:pt>
                <c:pt idx="2517">
                  <c:v>6.8170000000000002</c:v>
                </c:pt>
                <c:pt idx="2518">
                  <c:v>6.8170000000000002</c:v>
                </c:pt>
                <c:pt idx="2519">
                  <c:v>6.8170000000000002</c:v>
                </c:pt>
                <c:pt idx="2520">
                  <c:v>6.8170000000000002</c:v>
                </c:pt>
                <c:pt idx="2521">
                  <c:v>6.8170000000000002</c:v>
                </c:pt>
                <c:pt idx="2522">
                  <c:v>6.8170000000000002</c:v>
                </c:pt>
                <c:pt idx="2523">
                  <c:v>6.8170000000000002</c:v>
                </c:pt>
                <c:pt idx="2524">
                  <c:v>6.8170000000000002</c:v>
                </c:pt>
                <c:pt idx="2525">
                  <c:v>6.8170000000000002</c:v>
                </c:pt>
                <c:pt idx="2526">
                  <c:v>6.8170000000000002</c:v>
                </c:pt>
                <c:pt idx="2527">
                  <c:v>6.8170000000000002</c:v>
                </c:pt>
                <c:pt idx="2528">
                  <c:v>6.8170000000000002</c:v>
                </c:pt>
                <c:pt idx="2529">
                  <c:v>6.8170000000000002</c:v>
                </c:pt>
                <c:pt idx="2530">
                  <c:v>6.8170000000000002</c:v>
                </c:pt>
                <c:pt idx="2531">
                  <c:v>6.8170000000000002</c:v>
                </c:pt>
                <c:pt idx="2532">
                  <c:v>6.8170000000000002</c:v>
                </c:pt>
                <c:pt idx="2533">
                  <c:v>6.8170000000000002</c:v>
                </c:pt>
                <c:pt idx="2534">
                  <c:v>6.8170000000000002</c:v>
                </c:pt>
                <c:pt idx="2535">
                  <c:v>6.8170000000000002</c:v>
                </c:pt>
                <c:pt idx="2536">
                  <c:v>6.8170000000000002</c:v>
                </c:pt>
                <c:pt idx="2537">
                  <c:v>6.8170000000000002</c:v>
                </c:pt>
                <c:pt idx="2538">
                  <c:v>6.8170000000000002</c:v>
                </c:pt>
                <c:pt idx="2539">
                  <c:v>6.8170000000000002</c:v>
                </c:pt>
                <c:pt idx="2540">
                  <c:v>6.8170000000000002</c:v>
                </c:pt>
                <c:pt idx="2541">
                  <c:v>6.8170000000000002</c:v>
                </c:pt>
                <c:pt idx="2542">
                  <c:v>6.8170000000000002</c:v>
                </c:pt>
                <c:pt idx="2543">
                  <c:v>6.8170000000000002</c:v>
                </c:pt>
                <c:pt idx="2544">
                  <c:v>6.8170000000000002</c:v>
                </c:pt>
                <c:pt idx="2545">
                  <c:v>6.8170000000000002</c:v>
                </c:pt>
                <c:pt idx="2546">
                  <c:v>6.8170000000000002</c:v>
                </c:pt>
                <c:pt idx="2547">
                  <c:v>6.8170000000000002</c:v>
                </c:pt>
                <c:pt idx="2548">
                  <c:v>6.8170000000000002</c:v>
                </c:pt>
                <c:pt idx="2549">
                  <c:v>6.8170000000000002</c:v>
                </c:pt>
                <c:pt idx="2550">
                  <c:v>6.8170000000000002</c:v>
                </c:pt>
                <c:pt idx="2551">
                  <c:v>6.8170000000000002</c:v>
                </c:pt>
                <c:pt idx="2552">
                  <c:v>6.8170000000000002</c:v>
                </c:pt>
                <c:pt idx="2553">
                  <c:v>6.82</c:v>
                </c:pt>
                <c:pt idx="2554">
                  <c:v>6.82</c:v>
                </c:pt>
                <c:pt idx="2555">
                  <c:v>6.82</c:v>
                </c:pt>
                <c:pt idx="2556">
                  <c:v>6.82</c:v>
                </c:pt>
                <c:pt idx="2557">
                  <c:v>6.82</c:v>
                </c:pt>
                <c:pt idx="2558">
                  <c:v>6.82</c:v>
                </c:pt>
                <c:pt idx="2559">
                  <c:v>6.819</c:v>
                </c:pt>
                <c:pt idx="2560">
                  <c:v>6.82</c:v>
                </c:pt>
                <c:pt idx="2561">
                  <c:v>6.82</c:v>
                </c:pt>
                <c:pt idx="2562">
                  <c:v>6.819</c:v>
                </c:pt>
                <c:pt idx="2563">
                  <c:v>6.819</c:v>
                </c:pt>
                <c:pt idx="2564">
                  <c:v>6.819</c:v>
                </c:pt>
                <c:pt idx="2565">
                  <c:v>6.82</c:v>
                </c:pt>
                <c:pt idx="2566">
                  <c:v>6.819</c:v>
                </c:pt>
                <c:pt idx="2567">
                  <c:v>6.819</c:v>
                </c:pt>
                <c:pt idx="2568">
                  <c:v>6.819</c:v>
                </c:pt>
                <c:pt idx="2569">
                  <c:v>6.819</c:v>
                </c:pt>
                <c:pt idx="2570">
                  <c:v>6.819</c:v>
                </c:pt>
                <c:pt idx="2571">
                  <c:v>6.819</c:v>
                </c:pt>
                <c:pt idx="2572">
                  <c:v>6.819</c:v>
                </c:pt>
                <c:pt idx="2573">
                  <c:v>6.819</c:v>
                </c:pt>
                <c:pt idx="2574">
                  <c:v>6.819</c:v>
                </c:pt>
                <c:pt idx="2575">
                  <c:v>6.819</c:v>
                </c:pt>
                <c:pt idx="2576">
                  <c:v>6.819</c:v>
                </c:pt>
                <c:pt idx="2577">
                  <c:v>6.819</c:v>
                </c:pt>
                <c:pt idx="2578">
                  <c:v>6.819</c:v>
                </c:pt>
                <c:pt idx="2579">
                  <c:v>6.819</c:v>
                </c:pt>
                <c:pt idx="2580">
                  <c:v>6.819</c:v>
                </c:pt>
                <c:pt idx="2581">
                  <c:v>6.819</c:v>
                </c:pt>
                <c:pt idx="2582">
                  <c:v>6.819</c:v>
                </c:pt>
                <c:pt idx="2583">
                  <c:v>6.819</c:v>
                </c:pt>
                <c:pt idx="2584">
                  <c:v>6.819</c:v>
                </c:pt>
                <c:pt idx="2585">
                  <c:v>6.819</c:v>
                </c:pt>
                <c:pt idx="2586">
                  <c:v>6.819</c:v>
                </c:pt>
                <c:pt idx="2587">
                  <c:v>6.819</c:v>
                </c:pt>
                <c:pt idx="2588">
                  <c:v>6.819</c:v>
                </c:pt>
                <c:pt idx="2589">
                  <c:v>6.819</c:v>
                </c:pt>
                <c:pt idx="2590">
                  <c:v>6.819</c:v>
                </c:pt>
                <c:pt idx="2591">
                  <c:v>6.819</c:v>
                </c:pt>
                <c:pt idx="2592">
                  <c:v>6.819</c:v>
                </c:pt>
                <c:pt idx="2593">
                  <c:v>6.819</c:v>
                </c:pt>
                <c:pt idx="2594">
                  <c:v>6.819</c:v>
                </c:pt>
                <c:pt idx="2595">
                  <c:v>6.819</c:v>
                </c:pt>
                <c:pt idx="2596">
                  <c:v>6.819</c:v>
                </c:pt>
                <c:pt idx="2597">
                  <c:v>6.819</c:v>
                </c:pt>
                <c:pt idx="2598">
                  <c:v>6.819</c:v>
                </c:pt>
                <c:pt idx="2599">
                  <c:v>6.819</c:v>
                </c:pt>
                <c:pt idx="2600">
                  <c:v>6.819</c:v>
                </c:pt>
                <c:pt idx="2601">
                  <c:v>6.819</c:v>
                </c:pt>
                <c:pt idx="2602">
                  <c:v>6.819</c:v>
                </c:pt>
                <c:pt idx="2603">
                  <c:v>6.819</c:v>
                </c:pt>
                <c:pt idx="2604">
                  <c:v>6.819</c:v>
                </c:pt>
                <c:pt idx="2605">
                  <c:v>6.819</c:v>
                </c:pt>
                <c:pt idx="2606">
                  <c:v>6.819</c:v>
                </c:pt>
                <c:pt idx="2607">
                  <c:v>6.819</c:v>
                </c:pt>
                <c:pt idx="2608">
                  <c:v>6.819</c:v>
                </c:pt>
                <c:pt idx="2609">
                  <c:v>6.819</c:v>
                </c:pt>
                <c:pt idx="2610">
                  <c:v>6.819</c:v>
                </c:pt>
                <c:pt idx="2611">
                  <c:v>6.819</c:v>
                </c:pt>
                <c:pt idx="2612">
                  <c:v>6.819</c:v>
                </c:pt>
                <c:pt idx="2613">
                  <c:v>6.819</c:v>
                </c:pt>
                <c:pt idx="2614">
                  <c:v>6.819</c:v>
                </c:pt>
                <c:pt idx="2615">
                  <c:v>6.819</c:v>
                </c:pt>
                <c:pt idx="2616">
                  <c:v>6.819</c:v>
                </c:pt>
                <c:pt idx="2617">
                  <c:v>6.819</c:v>
                </c:pt>
                <c:pt idx="2618">
                  <c:v>6.819</c:v>
                </c:pt>
                <c:pt idx="2619">
                  <c:v>6.819</c:v>
                </c:pt>
                <c:pt idx="2620">
                  <c:v>6.819</c:v>
                </c:pt>
                <c:pt idx="2621">
                  <c:v>6.819</c:v>
                </c:pt>
                <c:pt idx="2622">
                  <c:v>6.819</c:v>
                </c:pt>
                <c:pt idx="2623">
                  <c:v>6.8220000000000001</c:v>
                </c:pt>
                <c:pt idx="2624">
                  <c:v>6.8220000000000001</c:v>
                </c:pt>
                <c:pt idx="2625">
                  <c:v>6.8220000000000001</c:v>
                </c:pt>
                <c:pt idx="2626">
                  <c:v>6.8220000000000001</c:v>
                </c:pt>
                <c:pt idx="2627">
                  <c:v>6.8220000000000001</c:v>
                </c:pt>
                <c:pt idx="2628">
                  <c:v>6.8220000000000001</c:v>
                </c:pt>
                <c:pt idx="2629">
                  <c:v>6.8220000000000001</c:v>
                </c:pt>
                <c:pt idx="2630">
                  <c:v>6.8220000000000001</c:v>
                </c:pt>
                <c:pt idx="2631">
                  <c:v>6.8220000000000001</c:v>
                </c:pt>
                <c:pt idx="2632">
                  <c:v>6.8220000000000001</c:v>
                </c:pt>
                <c:pt idx="2633">
                  <c:v>6.8220000000000001</c:v>
                </c:pt>
                <c:pt idx="2634">
                  <c:v>6.8220000000000001</c:v>
                </c:pt>
                <c:pt idx="2635">
                  <c:v>6.8220000000000001</c:v>
                </c:pt>
                <c:pt idx="2636">
                  <c:v>6.8220000000000001</c:v>
                </c:pt>
                <c:pt idx="2637">
                  <c:v>6.8220000000000001</c:v>
                </c:pt>
                <c:pt idx="2638">
                  <c:v>6.8220000000000001</c:v>
                </c:pt>
                <c:pt idx="2639">
                  <c:v>6.8209999999999997</c:v>
                </c:pt>
                <c:pt idx="2640">
                  <c:v>6.8220000000000001</c:v>
                </c:pt>
                <c:pt idx="2641">
                  <c:v>6.8220000000000001</c:v>
                </c:pt>
                <c:pt idx="2642">
                  <c:v>6.8209999999999997</c:v>
                </c:pt>
                <c:pt idx="2643">
                  <c:v>6.8209999999999997</c:v>
                </c:pt>
                <c:pt idx="2644">
                  <c:v>6.8220000000000001</c:v>
                </c:pt>
                <c:pt idx="2645">
                  <c:v>6.8209999999999997</c:v>
                </c:pt>
                <c:pt idx="2646">
                  <c:v>6.8220000000000001</c:v>
                </c:pt>
                <c:pt idx="2647">
                  <c:v>6.8209999999999997</c:v>
                </c:pt>
                <c:pt idx="2648">
                  <c:v>6.8209999999999997</c:v>
                </c:pt>
                <c:pt idx="2649">
                  <c:v>6.8209999999999997</c:v>
                </c:pt>
                <c:pt idx="2650">
                  <c:v>6.8209999999999997</c:v>
                </c:pt>
                <c:pt idx="2651">
                  <c:v>6.8220000000000001</c:v>
                </c:pt>
                <c:pt idx="2652">
                  <c:v>6.8209999999999997</c:v>
                </c:pt>
                <c:pt idx="2653">
                  <c:v>6.8220000000000001</c:v>
                </c:pt>
                <c:pt idx="2654">
                  <c:v>6.8209999999999997</c:v>
                </c:pt>
                <c:pt idx="2655">
                  <c:v>6.8209999999999997</c:v>
                </c:pt>
                <c:pt idx="2656">
                  <c:v>6.8209999999999997</c:v>
                </c:pt>
                <c:pt idx="2657">
                  <c:v>6.8209999999999997</c:v>
                </c:pt>
                <c:pt idx="2658">
                  <c:v>6.8209999999999997</c:v>
                </c:pt>
                <c:pt idx="2659">
                  <c:v>6.8209999999999997</c:v>
                </c:pt>
                <c:pt idx="2660">
                  <c:v>6.8209999999999997</c:v>
                </c:pt>
                <c:pt idx="2661">
                  <c:v>6.8209999999999997</c:v>
                </c:pt>
                <c:pt idx="2662">
                  <c:v>6.8209999999999997</c:v>
                </c:pt>
                <c:pt idx="2663">
                  <c:v>6.8209999999999997</c:v>
                </c:pt>
                <c:pt idx="2664">
                  <c:v>6.8209999999999997</c:v>
                </c:pt>
                <c:pt idx="2665">
                  <c:v>6.8209999999999997</c:v>
                </c:pt>
                <c:pt idx="2666">
                  <c:v>6.8209999999999997</c:v>
                </c:pt>
                <c:pt idx="2667">
                  <c:v>6.8209999999999997</c:v>
                </c:pt>
                <c:pt idx="2668">
                  <c:v>6.8209999999999997</c:v>
                </c:pt>
                <c:pt idx="2669">
                  <c:v>6.8209999999999997</c:v>
                </c:pt>
                <c:pt idx="2670">
                  <c:v>6.8209999999999997</c:v>
                </c:pt>
                <c:pt idx="2671">
                  <c:v>6.8209999999999997</c:v>
                </c:pt>
                <c:pt idx="2672">
                  <c:v>6.8209999999999997</c:v>
                </c:pt>
                <c:pt idx="2673">
                  <c:v>6.8209999999999997</c:v>
                </c:pt>
                <c:pt idx="2674">
                  <c:v>6.8209999999999997</c:v>
                </c:pt>
                <c:pt idx="2675">
                  <c:v>6.8209999999999997</c:v>
                </c:pt>
                <c:pt idx="2676">
                  <c:v>6.8209999999999997</c:v>
                </c:pt>
                <c:pt idx="2677">
                  <c:v>6.8209999999999997</c:v>
                </c:pt>
                <c:pt idx="2678">
                  <c:v>6.8209999999999997</c:v>
                </c:pt>
                <c:pt idx="2679">
                  <c:v>6.8209999999999997</c:v>
                </c:pt>
                <c:pt idx="2680">
                  <c:v>6.8209999999999997</c:v>
                </c:pt>
                <c:pt idx="2681">
                  <c:v>6.8209999999999997</c:v>
                </c:pt>
                <c:pt idx="2682">
                  <c:v>6.8209999999999997</c:v>
                </c:pt>
                <c:pt idx="2683">
                  <c:v>6.8209999999999997</c:v>
                </c:pt>
                <c:pt idx="2684">
                  <c:v>6.8209999999999997</c:v>
                </c:pt>
                <c:pt idx="2685">
                  <c:v>6.8209999999999997</c:v>
                </c:pt>
                <c:pt idx="2686">
                  <c:v>6.8209999999999997</c:v>
                </c:pt>
                <c:pt idx="2687">
                  <c:v>6.8209999999999997</c:v>
                </c:pt>
                <c:pt idx="2688">
                  <c:v>6.8209999999999997</c:v>
                </c:pt>
                <c:pt idx="2689">
                  <c:v>6.8209999999999997</c:v>
                </c:pt>
                <c:pt idx="2690">
                  <c:v>6.8209999999999997</c:v>
                </c:pt>
                <c:pt idx="2691">
                  <c:v>6.8209999999999997</c:v>
                </c:pt>
                <c:pt idx="2692">
                  <c:v>6.8209999999999997</c:v>
                </c:pt>
                <c:pt idx="2693">
                  <c:v>6.8209999999999997</c:v>
                </c:pt>
                <c:pt idx="2694">
                  <c:v>6.8209999999999997</c:v>
                </c:pt>
                <c:pt idx="2695">
                  <c:v>6.8209999999999997</c:v>
                </c:pt>
                <c:pt idx="2696">
                  <c:v>6.8209999999999997</c:v>
                </c:pt>
                <c:pt idx="2697">
                  <c:v>6.8209999999999997</c:v>
                </c:pt>
                <c:pt idx="2698">
                  <c:v>6.8239999999999998</c:v>
                </c:pt>
                <c:pt idx="2699">
                  <c:v>6.8239999999999998</c:v>
                </c:pt>
                <c:pt idx="2700">
                  <c:v>6.8239999999999998</c:v>
                </c:pt>
                <c:pt idx="2701">
                  <c:v>6.8239999999999998</c:v>
                </c:pt>
                <c:pt idx="2702">
                  <c:v>6.8239999999999998</c:v>
                </c:pt>
                <c:pt idx="2703">
                  <c:v>6.8239999999999998</c:v>
                </c:pt>
                <c:pt idx="2704">
                  <c:v>6.8239999999999998</c:v>
                </c:pt>
                <c:pt idx="2705">
                  <c:v>6.8239999999999998</c:v>
                </c:pt>
                <c:pt idx="2706">
                  <c:v>6.8239999999999998</c:v>
                </c:pt>
                <c:pt idx="2707">
                  <c:v>6.8239999999999998</c:v>
                </c:pt>
                <c:pt idx="2708">
                  <c:v>6.8239999999999998</c:v>
                </c:pt>
                <c:pt idx="2709">
                  <c:v>6.8239999999999998</c:v>
                </c:pt>
                <c:pt idx="2710">
                  <c:v>6.8239999999999998</c:v>
                </c:pt>
                <c:pt idx="2711">
                  <c:v>6.8239999999999998</c:v>
                </c:pt>
                <c:pt idx="2712">
                  <c:v>6.8239999999999998</c:v>
                </c:pt>
                <c:pt idx="2713">
                  <c:v>6.8239999999999998</c:v>
                </c:pt>
                <c:pt idx="2714">
                  <c:v>6.8239999999999998</c:v>
                </c:pt>
                <c:pt idx="2715">
                  <c:v>6.8239999999999998</c:v>
                </c:pt>
                <c:pt idx="2716">
                  <c:v>6.8239999999999998</c:v>
                </c:pt>
                <c:pt idx="2717">
                  <c:v>6.8239999999999998</c:v>
                </c:pt>
                <c:pt idx="2718">
                  <c:v>6.8239999999999998</c:v>
                </c:pt>
                <c:pt idx="2719">
                  <c:v>6.8239999999999998</c:v>
                </c:pt>
                <c:pt idx="2720">
                  <c:v>6.8239999999999998</c:v>
                </c:pt>
                <c:pt idx="2721">
                  <c:v>6.8239999999999998</c:v>
                </c:pt>
                <c:pt idx="2722">
                  <c:v>6.8239999999999998</c:v>
                </c:pt>
                <c:pt idx="2723">
                  <c:v>6.8239999999999998</c:v>
                </c:pt>
                <c:pt idx="2724">
                  <c:v>6.8239999999999998</c:v>
                </c:pt>
                <c:pt idx="2725">
                  <c:v>6.8239999999999998</c:v>
                </c:pt>
                <c:pt idx="2726">
                  <c:v>6.8239999999999998</c:v>
                </c:pt>
                <c:pt idx="2727">
                  <c:v>6.8230000000000004</c:v>
                </c:pt>
                <c:pt idx="2728">
                  <c:v>6.8239999999999998</c:v>
                </c:pt>
                <c:pt idx="2729">
                  <c:v>6.8239999999999998</c:v>
                </c:pt>
                <c:pt idx="2730">
                  <c:v>6.8230000000000004</c:v>
                </c:pt>
                <c:pt idx="2731">
                  <c:v>6.8230000000000004</c:v>
                </c:pt>
                <c:pt idx="2732">
                  <c:v>6.8230000000000004</c:v>
                </c:pt>
                <c:pt idx="2733">
                  <c:v>6.8230000000000004</c:v>
                </c:pt>
                <c:pt idx="2734">
                  <c:v>6.8230000000000004</c:v>
                </c:pt>
                <c:pt idx="2735">
                  <c:v>6.8230000000000004</c:v>
                </c:pt>
                <c:pt idx="2736">
                  <c:v>6.8230000000000004</c:v>
                </c:pt>
                <c:pt idx="2737">
                  <c:v>6.8230000000000004</c:v>
                </c:pt>
                <c:pt idx="2738">
                  <c:v>6.8230000000000004</c:v>
                </c:pt>
                <c:pt idx="2739">
                  <c:v>6.8230000000000004</c:v>
                </c:pt>
                <c:pt idx="2740">
                  <c:v>6.8230000000000004</c:v>
                </c:pt>
                <c:pt idx="2741">
                  <c:v>6.8230000000000004</c:v>
                </c:pt>
                <c:pt idx="2742">
                  <c:v>6.8230000000000004</c:v>
                </c:pt>
                <c:pt idx="2743">
                  <c:v>6.8230000000000004</c:v>
                </c:pt>
                <c:pt idx="2744">
                  <c:v>6.8230000000000004</c:v>
                </c:pt>
                <c:pt idx="2745">
                  <c:v>6.8230000000000004</c:v>
                </c:pt>
                <c:pt idx="2746">
                  <c:v>6.8230000000000004</c:v>
                </c:pt>
                <c:pt idx="2747">
                  <c:v>6.8230000000000004</c:v>
                </c:pt>
                <c:pt idx="2748">
                  <c:v>6.8230000000000004</c:v>
                </c:pt>
                <c:pt idx="2749">
                  <c:v>6.8230000000000004</c:v>
                </c:pt>
                <c:pt idx="2750">
                  <c:v>6.8230000000000004</c:v>
                </c:pt>
                <c:pt idx="2751">
                  <c:v>6.8230000000000004</c:v>
                </c:pt>
                <c:pt idx="2752">
                  <c:v>6.8230000000000004</c:v>
                </c:pt>
                <c:pt idx="2753">
                  <c:v>6.8230000000000004</c:v>
                </c:pt>
                <c:pt idx="2754">
                  <c:v>6.8230000000000004</c:v>
                </c:pt>
                <c:pt idx="2755">
                  <c:v>6.8230000000000004</c:v>
                </c:pt>
                <c:pt idx="2756">
                  <c:v>6.8230000000000004</c:v>
                </c:pt>
                <c:pt idx="2757">
                  <c:v>6.8230000000000004</c:v>
                </c:pt>
                <c:pt idx="2758">
                  <c:v>6.8230000000000004</c:v>
                </c:pt>
                <c:pt idx="2759">
                  <c:v>6.8230000000000004</c:v>
                </c:pt>
                <c:pt idx="2760">
                  <c:v>6.8230000000000004</c:v>
                </c:pt>
                <c:pt idx="2761">
                  <c:v>6.8230000000000004</c:v>
                </c:pt>
                <c:pt idx="2762">
                  <c:v>6.8230000000000004</c:v>
                </c:pt>
                <c:pt idx="2763">
                  <c:v>6.8230000000000004</c:v>
                </c:pt>
                <c:pt idx="2764">
                  <c:v>6.8230000000000004</c:v>
                </c:pt>
                <c:pt idx="2765">
                  <c:v>6.8230000000000004</c:v>
                </c:pt>
                <c:pt idx="2766">
                  <c:v>6.8230000000000004</c:v>
                </c:pt>
                <c:pt idx="2767">
                  <c:v>6.8230000000000004</c:v>
                </c:pt>
                <c:pt idx="2768">
                  <c:v>6.8230000000000004</c:v>
                </c:pt>
                <c:pt idx="2769">
                  <c:v>6.8230000000000004</c:v>
                </c:pt>
                <c:pt idx="2770">
                  <c:v>6.8230000000000004</c:v>
                </c:pt>
                <c:pt idx="2771">
                  <c:v>6.8230000000000004</c:v>
                </c:pt>
                <c:pt idx="2772">
                  <c:v>6.8230000000000004</c:v>
                </c:pt>
                <c:pt idx="2773">
                  <c:v>6.8230000000000004</c:v>
                </c:pt>
                <c:pt idx="2774">
                  <c:v>6.8259999999999996</c:v>
                </c:pt>
                <c:pt idx="2775">
                  <c:v>6.8259999999999996</c:v>
                </c:pt>
                <c:pt idx="2776">
                  <c:v>6.8259999999999996</c:v>
                </c:pt>
                <c:pt idx="2777">
                  <c:v>6.8259999999999996</c:v>
                </c:pt>
                <c:pt idx="2778">
                  <c:v>6.8259999999999996</c:v>
                </c:pt>
                <c:pt idx="2779">
                  <c:v>6.8259999999999996</c:v>
                </c:pt>
                <c:pt idx="2780">
                  <c:v>6.8259999999999996</c:v>
                </c:pt>
                <c:pt idx="2781">
                  <c:v>6.8259999999999996</c:v>
                </c:pt>
                <c:pt idx="2782">
                  <c:v>6.8259999999999996</c:v>
                </c:pt>
                <c:pt idx="2783">
                  <c:v>6.8259999999999996</c:v>
                </c:pt>
                <c:pt idx="2784">
                  <c:v>6.8259999999999996</c:v>
                </c:pt>
                <c:pt idx="2785">
                  <c:v>6.8259999999999996</c:v>
                </c:pt>
                <c:pt idx="2786">
                  <c:v>6.8259999999999996</c:v>
                </c:pt>
                <c:pt idx="2787">
                  <c:v>6.8259999999999996</c:v>
                </c:pt>
                <c:pt idx="2788">
                  <c:v>6.8259999999999996</c:v>
                </c:pt>
                <c:pt idx="2789">
                  <c:v>6.8259999999999996</c:v>
                </c:pt>
                <c:pt idx="2790">
                  <c:v>6.8259999999999996</c:v>
                </c:pt>
                <c:pt idx="2791">
                  <c:v>6.8259999999999996</c:v>
                </c:pt>
                <c:pt idx="2792">
                  <c:v>6.8259999999999996</c:v>
                </c:pt>
                <c:pt idx="2793">
                  <c:v>6.8259999999999996</c:v>
                </c:pt>
                <c:pt idx="2794">
                  <c:v>6.8250000000000002</c:v>
                </c:pt>
                <c:pt idx="2795">
                  <c:v>6.8250000000000002</c:v>
                </c:pt>
                <c:pt idx="2796">
                  <c:v>6.8250000000000002</c:v>
                </c:pt>
                <c:pt idx="2797">
                  <c:v>6.8250000000000002</c:v>
                </c:pt>
                <c:pt idx="2798">
                  <c:v>6.8250000000000002</c:v>
                </c:pt>
                <c:pt idx="2799">
                  <c:v>6.8250000000000002</c:v>
                </c:pt>
                <c:pt idx="2800">
                  <c:v>6.8250000000000002</c:v>
                </c:pt>
                <c:pt idx="2801">
                  <c:v>6.8250000000000002</c:v>
                </c:pt>
                <c:pt idx="2802">
                  <c:v>6.8250000000000002</c:v>
                </c:pt>
                <c:pt idx="2803">
                  <c:v>6.8250000000000002</c:v>
                </c:pt>
                <c:pt idx="2804">
                  <c:v>6.8250000000000002</c:v>
                </c:pt>
                <c:pt idx="2805">
                  <c:v>6.8250000000000002</c:v>
                </c:pt>
                <c:pt idx="2806">
                  <c:v>6.8250000000000002</c:v>
                </c:pt>
                <c:pt idx="2807">
                  <c:v>6.8250000000000002</c:v>
                </c:pt>
                <c:pt idx="2808">
                  <c:v>6.8250000000000002</c:v>
                </c:pt>
                <c:pt idx="2809">
                  <c:v>6.8250000000000002</c:v>
                </c:pt>
                <c:pt idx="2810">
                  <c:v>6.8250000000000002</c:v>
                </c:pt>
                <c:pt idx="2811">
                  <c:v>6.8250000000000002</c:v>
                </c:pt>
                <c:pt idx="2812">
                  <c:v>6.8250000000000002</c:v>
                </c:pt>
                <c:pt idx="2813">
                  <c:v>6.8250000000000002</c:v>
                </c:pt>
                <c:pt idx="2814">
                  <c:v>6.8250000000000002</c:v>
                </c:pt>
                <c:pt idx="2815">
                  <c:v>6.8250000000000002</c:v>
                </c:pt>
                <c:pt idx="2816">
                  <c:v>6.8250000000000002</c:v>
                </c:pt>
                <c:pt idx="2817">
                  <c:v>6.8250000000000002</c:v>
                </c:pt>
                <c:pt idx="2818">
                  <c:v>6.8250000000000002</c:v>
                </c:pt>
                <c:pt idx="2819">
                  <c:v>6.8250000000000002</c:v>
                </c:pt>
                <c:pt idx="2820">
                  <c:v>6.8250000000000002</c:v>
                </c:pt>
                <c:pt idx="2821">
                  <c:v>6.8250000000000002</c:v>
                </c:pt>
                <c:pt idx="2822">
                  <c:v>6.8250000000000002</c:v>
                </c:pt>
                <c:pt idx="2823">
                  <c:v>6.8250000000000002</c:v>
                </c:pt>
                <c:pt idx="2824">
                  <c:v>6.8250000000000002</c:v>
                </c:pt>
                <c:pt idx="2825">
                  <c:v>6.8250000000000002</c:v>
                </c:pt>
                <c:pt idx="2826">
                  <c:v>6.8250000000000002</c:v>
                </c:pt>
                <c:pt idx="2827">
                  <c:v>6.8250000000000002</c:v>
                </c:pt>
                <c:pt idx="2828">
                  <c:v>6.8250000000000002</c:v>
                </c:pt>
                <c:pt idx="2829">
                  <c:v>6.8250000000000002</c:v>
                </c:pt>
                <c:pt idx="2830">
                  <c:v>6.8250000000000002</c:v>
                </c:pt>
                <c:pt idx="2831">
                  <c:v>6.8250000000000002</c:v>
                </c:pt>
                <c:pt idx="2832">
                  <c:v>6.8250000000000002</c:v>
                </c:pt>
                <c:pt idx="2833">
                  <c:v>6.8250000000000002</c:v>
                </c:pt>
                <c:pt idx="2834">
                  <c:v>6.8250000000000002</c:v>
                </c:pt>
                <c:pt idx="2835">
                  <c:v>6.8250000000000002</c:v>
                </c:pt>
                <c:pt idx="2836">
                  <c:v>6.8250000000000002</c:v>
                </c:pt>
                <c:pt idx="2837">
                  <c:v>6.8250000000000002</c:v>
                </c:pt>
                <c:pt idx="2838">
                  <c:v>6.8250000000000002</c:v>
                </c:pt>
                <c:pt idx="2839">
                  <c:v>6.8250000000000002</c:v>
                </c:pt>
                <c:pt idx="2840">
                  <c:v>6.8250000000000002</c:v>
                </c:pt>
                <c:pt idx="2841">
                  <c:v>6.8250000000000002</c:v>
                </c:pt>
                <c:pt idx="2842">
                  <c:v>6.8250000000000002</c:v>
                </c:pt>
                <c:pt idx="2843">
                  <c:v>6.8250000000000002</c:v>
                </c:pt>
                <c:pt idx="2844">
                  <c:v>6.8250000000000002</c:v>
                </c:pt>
                <c:pt idx="2845">
                  <c:v>6.8250000000000002</c:v>
                </c:pt>
                <c:pt idx="2846">
                  <c:v>6.8250000000000002</c:v>
                </c:pt>
                <c:pt idx="2847">
                  <c:v>6.8250000000000002</c:v>
                </c:pt>
                <c:pt idx="2848">
                  <c:v>6.8250000000000002</c:v>
                </c:pt>
                <c:pt idx="2849">
                  <c:v>6.8250000000000002</c:v>
                </c:pt>
                <c:pt idx="2850">
                  <c:v>6.8250000000000002</c:v>
                </c:pt>
                <c:pt idx="2851">
                  <c:v>6.8250000000000002</c:v>
                </c:pt>
                <c:pt idx="2852">
                  <c:v>6.8250000000000002</c:v>
                </c:pt>
                <c:pt idx="2853">
                  <c:v>6.8250000000000002</c:v>
                </c:pt>
                <c:pt idx="2854">
                  <c:v>6.8250000000000002</c:v>
                </c:pt>
                <c:pt idx="2855">
                  <c:v>6.8250000000000002</c:v>
                </c:pt>
                <c:pt idx="2856">
                  <c:v>6.8250000000000002</c:v>
                </c:pt>
                <c:pt idx="2857">
                  <c:v>6.8250000000000002</c:v>
                </c:pt>
                <c:pt idx="2858">
                  <c:v>6.8250000000000002</c:v>
                </c:pt>
                <c:pt idx="2859">
                  <c:v>6.827</c:v>
                </c:pt>
                <c:pt idx="2860">
                  <c:v>6.827</c:v>
                </c:pt>
                <c:pt idx="2861">
                  <c:v>6.827</c:v>
                </c:pt>
                <c:pt idx="2862">
                  <c:v>6.827</c:v>
                </c:pt>
                <c:pt idx="2863">
                  <c:v>6.827</c:v>
                </c:pt>
                <c:pt idx="2864">
                  <c:v>6.827</c:v>
                </c:pt>
                <c:pt idx="2865">
                  <c:v>6.827</c:v>
                </c:pt>
                <c:pt idx="2866">
                  <c:v>6.827</c:v>
                </c:pt>
                <c:pt idx="2867">
                  <c:v>6.827</c:v>
                </c:pt>
                <c:pt idx="2868">
                  <c:v>6.827</c:v>
                </c:pt>
                <c:pt idx="2869">
                  <c:v>6.827</c:v>
                </c:pt>
                <c:pt idx="2870">
                  <c:v>6.827</c:v>
                </c:pt>
                <c:pt idx="2871">
                  <c:v>6.827</c:v>
                </c:pt>
                <c:pt idx="2872">
                  <c:v>6.827</c:v>
                </c:pt>
                <c:pt idx="2873">
                  <c:v>6.827</c:v>
                </c:pt>
                <c:pt idx="2874">
                  <c:v>6.827</c:v>
                </c:pt>
                <c:pt idx="2875">
                  <c:v>6.827</c:v>
                </c:pt>
                <c:pt idx="2876">
                  <c:v>6.827</c:v>
                </c:pt>
                <c:pt idx="2877">
                  <c:v>6.827</c:v>
                </c:pt>
                <c:pt idx="2878">
                  <c:v>6.827</c:v>
                </c:pt>
                <c:pt idx="2879">
                  <c:v>6.827</c:v>
                </c:pt>
                <c:pt idx="2880">
                  <c:v>6.827</c:v>
                </c:pt>
                <c:pt idx="2881">
                  <c:v>6.827</c:v>
                </c:pt>
                <c:pt idx="2882">
                  <c:v>6.827</c:v>
                </c:pt>
                <c:pt idx="2883">
                  <c:v>6.827</c:v>
                </c:pt>
                <c:pt idx="2884">
                  <c:v>6.827</c:v>
                </c:pt>
                <c:pt idx="2885">
                  <c:v>6.827</c:v>
                </c:pt>
                <c:pt idx="2886">
                  <c:v>6.827</c:v>
                </c:pt>
                <c:pt idx="2887">
                  <c:v>6.827</c:v>
                </c:pt>
                <c:pt idx="2888">
                  <c:v>6.827</c:v>
                </c:pt>
                <c:pt idx="2889">
                  <c:v>6.827</c:v>
                </c:pt>
                <c:pt idx="2890">
                  <c:v>6.827</c:v>
                </c:pt>
                <c:pt idx="2891">
                  <c:v>6.827</c:v>
                </c:pt>
                <c:pt idx="2892">
                  <c:v>6.827</c:v>
                </c:pt>
                <c:pt idx="2893">
                  <c:v>6.827</c:v>
                </c:pt>
                <c:pt idx="2894">
                  <c:v>6.827</c:v>
                </c:pt>
                <c:pt idx="2895">
                  <c:v>6.827</c:v>
                </c:pt>
                <c:pt idx="2896">
                  <c:v>6.827</c:v>
                </c:pt>
                <c:pt idx="2897">
                  <c:v>6.827</c:v>
                </c:pt>
                <c:pt idx="2898">
                  <c:v>6.827</c:v>
                </c:pt>
                <c:pt idx="2899">
                  <c:v>6.827</c:v>
                </c:pt>
                <c:pt idx="2900">
                  <c:v>6.827</c:v>
                </c:pt>
                <c:pt idx="2901">
                  <c:v>6.827</c:v>
                </c:pt>
                <c:pt idx="2902">
                  <c:v>6.827</c:v>
                </c:pt>
                <c:pt idx="2903">
                  <c:v>6.827</c:v>
                </c:pt>
                <c:pt idx="2904">
                  <c:v>6.827</c:v>
                </c:pt>
                <c:pt idx="2905">
                  <c:v>6.827</c:v>
                </c:pt>
                <c:pt idx="2906">
                  <c:v>6.827</c:v>
                </c:pt>
                <c:pt idx="2907">
                  <c:v>6.827</c:v>
                </c:pt>
                <c:pt idx="2908">
                  <c:v>6.827</c:v>
                </c:pt>
                <c:pt idx="2909">
                  <c:v>6.827</c:v>
                </c:pt>
                <c:pt idx="2910">
                  <c:v>6.827</c:v>
                </c:pt>
                <c:pt idx="2911">
                  <c:v>6.827</c:v>
                </c:pt>
                <c:pt idx="2912">
                  <c:v>6.827</c:v>
                </c:pt>
                <c:pt idx="2913">
                  <c:v>6.827</c:v>
                </c:pt>
                <c:pt idx="2914">
                  <c:v>6.827</c:v>
                </c:pt>
                <c:pt idx="2915">
                  <c:v>6.827</c:v>
                </c:pt>
                <c:pt idx="2916">
                  <c:v>6.827</c:v>
                </c:pt>
                <c:pt idx="2917">
                  <c:v>6.827</c:v>
                </c:pt>
                <c:pt idx="2918">
                  <c:v>6.827</c:v>
                </c:pt>
                <c:pt idx="2919">
                  <c:v>6.827</c:v>
                </c:pt>
                <c:pt idx="2920">
                  <c:v>6.827</c:v>
                </c:pt>
                <c:pt idx="2921">
                  <c:v>6.827</c:v>
                </c:pt>
                <c:pt idx="2922">
                  <c:v>6.827</c:v>
                </c:pt>
                <c:pt idx="2923">
                  <c:v>6.827</c:v>
                </c:pt>
                <c:pt idx="2924">
                  <c:v>6.827</c:v>
                </c:pt>
                <c:pt idx="2925">
                  <c:v>6.827</c:v>
                </c:pt>
                <c:pt idx="2926">
                  <c:v>6.827</c:v>
                </c:pt>
                <c:pt idx="2927">
                  <c:v>6.827</c:v>
                </c:pt>
                <c:pt idx="2928">
                  <c:v>6.827</c:v>
                </c:pt>
                <c:pt idx="2929">
                  <c:v>6.827</c:v>
                </c:pt>
                <c:pt idx="2930">
                  <c:v>6.827</c:v>
                </c:pt>
                <c:pt idx="2931">
                  <c:v>6.827</c:v>
                </c:pt>
                <c:pt idx="2932">
                  <c:v>6.827</c:v>
                </c:pt>
                <c:pt idx="2933">
                  <c:v>6.827</c:v>
                </c:pt>
                <c:pt idx="2934">
                  <c:v>6.827</c:v>
                </c:pt>
                <c:pt idx="2935">
                  <c:v>6.827</c:v>
                </c:pt>
                <c:pt idx="2936">
                  <c:v>6.827</c:v>
                </c:pt>
                <c:pt idx="2937">
                  <c:v>6.827</c:v>
                </c:pt>
                <c:pt idx="2938">
                  <c:v>6.827</c:v>
                </c:pt>
                <c:pt idx="2939">
                  <c:v>6.827</c:v>
                </c:pt>
                <c:pt idx="2940">
                  <c:v>6.827</c:v>
                </c:pt>
                <c:pt idx="2941">
                  <c:v>6.827</c:v>
                </c:pt>
                <c:pt idx="2942">
                  <c:v>6.827</c:v>
                </c:pt>
                <c:pt idx="2943">
                  <c:v>6.827</c:v>
                </c:pt>
                <c:pt idx="2944">
                  <c:v>6.827</c:v>
                </c:pt>
                <c:pt idx="2945">
                  <c:v>6.827</c:v>
                </c:pt>
                <c:pt idx="2946">
                  <c:v>6.827</c:v>
                </c:pt>
                <c:pt idx="2947">
                  <c:v>6.827</c:v>
                </c:pt>
                <c:pt idx="2948">
                  <c:v>6.827</c:v>
                </c:pt>
                <c:pt idx="2949">
                  <c:v>6.8289999999999997</c:v>
                </c:pt>
                <c:pt idx="2950">
                  <c:v>6.8289999999999997</c:v>
                </c:pt>
                <c:pt idx="2951">
                  <c:v>6.8289999999999997</c:v>
                </c:pt>
                <c:pt idx="2952">
                  <c:v>6.8289999999999997</c:v>
                </c:pt>
                <c:pt idx="2953">
                  <c:v>6.8289999999999997</c:v>
                </c:pt>
                <c:pt idx="2954">
                  <c:v>6.8289999999999997</c:v>
                </c:pt>
                <c:pt idx="2955">
                  <c:v>6.8289999999999997</c:v>
                </c:pt>
                <c:pt idx="2956">
                  <c:v>6.8289999999999997</c:v>
                </c:pt>
                <c:pt idx="2957">
                  <c:v>6.8289999999999997</c:v>
                </c:pt>
                <c:pt idx="2958">
                  <c:v>6.8289999999999997</c:v>
                </c:pt>
                <c:pt idx="2959">
                  <c:v>6.8289999999999997</c:v>
                </c:pt>
                <c:pt idx="2960">
                  <c:v>6.8289999999999997</c:v>
                </c:pt>
                <c:pt idx="2961">
                  <c:v>6.8289999999999997</c:v>
                </c:pt>
                <c:pt idx="2962">
                  <c:v>6.8289999999999997</c:v>
                </c:pt>
                <c:pt idx="2963">
                  <c:v>6.8289999999999997</c:v>
                </c:pt>
                <c:pt idx="2964">
                  <c:v>6.8289999999999997</c:v>
                </c:pt>
                <c:pt idx="2965">
                  <c:v>6.8289999999999997</c:v>
                </c:pt>
                <c:pt idx="2966">
                  <c:v>6.8289999999999997</c:v>
                </c:pt>
                <c:pt idx="2967">
                  <c:v>6.8289999999999997</c:v>
                </c:pt>
                <c:pt idx="2968">
                  <c:v>6.8289999999999997</c:v>
                </c:pt>
                <c:pt idx="2969">
                  <c:v>6.8289999999999997</c:v>
                </c:pt>
                <c:pt idx="2970">
                  <c:v>6.8289999999999997</c:v>
                </c:pt>
                <c:pt idx="2971">
                  <c:v>6.8289999999999997</c:v>
                </c:pt>
                <c:pt idx="2972">
                  <c:v>6.8289999999999997</c:v>
                </c:pt>
                <c:pt idx="2973">
                  <c:v>6.8289999999999997</c:v>
                </c:pt>
                <c:pt idx="2974">
                  <c:v>6.8289999999999997</c:v>
                </c:pt>
                <c:pt idx="2975">
                  <c:v>6.8289999999999997</c:v>
                </c:pt>
                <c:pt idx="2976">
                  <c:v>6.8289999999999997</c:v>
                </c:pt>
                <c:pt idx="2977">
                  <c:v>6.8289999999999997</c:v>
                </c:pt>
                <c:pt idx="2978">
                  <c:v>6.8289999999999997</c:v>
                </c:pt>
                <c:pt idx="2979">
                  <c:v>6.8289999999999997</c:v>
                </c:pt>
                <c:pt idx="2980">
                  <c:v>6.8289999999999997</c:v>
                </c:pt>
                <c:pt idx="2981">
                  <c:v>6.8289999999999997</c:v>
                </c:pt>
                <c:pt idx="2982">
                  <c:v>6.8289999999999997</c:v>
                </c:pt>
                <c:pt idx="2983">
                  <c:v>6.8289999999999997</c:v>
                </c:pt>
                <c:pt idx="2984">
                  <c:v>6.8289999999999997</c:v>
                </c:pt>
                <c:pt idx="2985">
                  <c:v>6.8289999999999997</c:v>
                </c:pt>
                <c:pt idx="2986">
                  <c:v>6.8289999999999997</c:v>
                </c:pt>
                <c:pt idx="2987">
                  <c:v>6.8289999999999997</c:v>
                </c:pt>
                <c:pt idx="2988">
                  <c:v>6.8289999999999997</c:v>
                </c:pt>
                <c:pt idx="2989">
                  <c:v>6.8289999999999997</c:v>
                </c:pt>
                <c:pt idx="2990">
                  <c:v>6.8289999999999997</c:v>
                </c:pt>
                <c:pt idx="2991">
                  <c:v>6.8289999999999997</c:v>
                </c:pt>
                <c:pt idx="2992">
                  <c:v>6.8289999999999997</c:v>
                </c:pt>
                <c:pt idx="2993">
                  <c:v>6.8289999999999997</c:v>
                </c:pt>
                <c:pt idx="2994">
                  <c:v>6.8289999999999997</c:v>
                </c:pt>
                <c:pt idx="2995">
                  <c:v>6.8289999999999997</c:v>
                </c:pt>
                <c:pt idx="2996">
                  <c:v>6.8289999999999997</c:v>
                </c:pt>
                <c:pt idx="2997">
                  <c:v>6.8289999999999997</c:v>
                </c:pt>
                <c:pt idx="2998">
                  <c:v>6.8289999999999997</c:v>
                </c:pt>
                <c:pt idx="2999">
                  <c:v>6.8289999999999997</c:v>
                </c:pt>
                <c:pt idx="3000">
                  <c:v>6.8289999999999997</c:v>
                </c:pt>
                <c:pt idx="3001">
                  <c:v>6.8289999999999997</c:v>
                </c:pt>
                <c:pt idx="3002">
                  <c:v>6.8289999999999997</c:v>
                </c:pt>
                <c:pt idx="3003">
                  <c:v>6.8289999999999997</c:v>
                </c:pt>
                <c:pt idx="3004">
                  <c:v>6.8289999999999997</c:v>
                </c:pt>
                <c:pt idx="3005">
                  <c:v>6.8289999999999997</c:v>
                </c:pt>
                <c:pt idx="3006">
                  <c:v>6.8289999999999997</c:v>
                </c:pt>
                <c:pt idx="3007">
                  <c:v>6.8289999999999997</c:v>
                </c:pt>
                <c:pt idx="3008">
                  <c:v>6.8289999999999997</c:v>
                </c:pt>
                <c:pt idx="3009">
                  <c:v>6.8289999999999997</c:v>
                </c:pt>
                <c:pt idx="3010">
                  <c:v>6.8289999999999997</c:v>
                </c:pt>
                <c:pt idx="3011">
                  <c:v>6.8289999999999997</c:v>
                </c:pt>
                <c:pt idx="3012">
                  <c:v>6.8289999999999997</c:v>
                </c:pt>
                <c:pt idx="3013">
                  <c:v>6.8289999999999997</c:v>
                </c:pt>
                <c:pt idx="3014">
                  <c:v>6.8289999999999997</c:v>
                </c:pt>
                <c:pt idx="3015">
                  <c:v>6.8289999999999997</c:v>
                </c:pt>
                <c:pt idx="3016">
                  <c:v>6.8289999999999997</c:v>
                </c:pt>
                <c:pt idx="3017">
                  <c:v>6.8289999999999997</c:v>
                </c:pt>
                <c:pt idx="3018">
                  <c:v>6.8289999999999997</c:v>
                </c:pt>
                <c:pt idx="3019">
                  <c:v>6.8289999999999997</c:v>
                </c:pt>
                <c:pt idx="3020">
                  <c:v>6.8289999999999997</c:v>
                </c:pt>
                <c:pt idx="3021">
                  <c:v>6.8289999999999997</c:v>
                </c:pt>
                <c:pt idx="3022">
                  <c:v>6.8289999999999997</c:v>
                </c:pt>
                <c:pt idx="3023">
                  <c:v>6.8289999999999997</c:v>
                </c:pt>
                <c:pt idx="3024">
                  <c:v>6.8289999999999997</c:v>
                </c:pt>
                <c:pt idx="3025">
                  <c:v>6.8289999999999997</c:v>
                </c:pt>
                <c:pt idx="3026">
                  <c:v>6.8289999999999997</c:v>
                </c:pt>
                <c:pt idx="3027">
                  <c:v>6.8289999999999997</c:v>
                </c:pt>
                <c:pt idx="3028">
                  <c:v>6.8289999999999997</c:v>
                </c:pt>
                <c:pt idx="3029">
                  <c:v>6.8289999999999997</c:v>
                </c:pt>
                <c:pt idx="3030">
                  <c:v>6.8289999999999997</c:v>
                </c:pt>
                <c:pt idx="3031">
                  <c:v>6.8289999999999997</c:v>
                </c:pt>
                <c:pt idx="3032">
                  <c:v>6.8289999999999997</c:v>
                </c:pt>
                <c:pt idx="3033">
                  <c:v>6.8289999999999997</c:v>
                </c:pt>
                <c:pt idx="3034">
                  <c:v>6.8289999999999997</c:v>
                </c:pt>
                <c:pt idx="3035">
                  <c:v>6.8289999999999997</c:v>
                </c:pt>
                <c:pt idx="3036">
                  <c:v>6.8289999999999997</c:v>
                </c:pt>
                <c:pt idx="3037">
                  <c:v>6.8289999999999997</c:v>
                </c:pt>
                <c:pt idx="3038">
                  <c:v>6.8289999999999997</c:v>
                </c:pt>
                <c:pt idx="3039">
                  <c:v>6.8289999999999997</c:v>
                </c:pt>
                <c:pt idx="3040">
                  <c:v>6.8289999999999997</c:v>
                </c:pt>
                <c:pt idx="3041">
                  <c:v>6.8289999999999997</c:v>
                </c:pt>
                <c:pt idx="3042">
                  <c:v>6.8289999999999997</c:v>
                </c:pt>
                <c:pt idx="3043">
                  <c:v>6.8289999999999997</c:v>
                </c:pt>
                <c:pt idx="3044">
                  <c:v>6.8289999999999997</c:v>
                </c:pt>
                <c:pt idx="3045">
                  <c:v>6.8289999999999997</c:v>
                </c:pt>
                <c:pt idx="3046">
                  <c:v>6.8289999999999997</c:v>
                </c:pt>
                <c:pt idx="3047">
                  <c:v>6.8289999999999997</c:v>
                </c:pt>
                <c:pt idx="3048">
                  <c:v>6.8289999999999997</c:v>
                </c:pt>
                <c:pt idx="3049">
                  <c:v>6.8289999999999997</c:v>
                </c:pt>
                <c:pt idx="3050">
                  <c:v>6.8289999999999997</c:v>
                </c:pt>
                <c:pt idx="3051">
                  <c:v>6.8289999999999997</c:v>
                </c:pt>
                <c:pt idx="3052">
                  <c:v>6.8289999999999997</c:v>
                </c:pt>
                <c:pt idx="3053">
                  <c:v>6.8289999999999997</c:v>
                </c:pt>
                <c:pt idx="3054">
                  <c:v>6.8289999999999997</c:v>
                </c:pt>
                <c:pt idx="3055">
                  <c:v>6.8310000000000004</c:v>
                </c:pt>
                <c:pt idx="3056">
                  <c:v>6.8310000000000004</c:v>
                </c:pt>
                <c:pt idx="3057">
                  <c:v>6.8310000000000004</c:v>
                </c:pt>
                <c:pt idx="3058">
                  <c:v>6.8310000000000004</c:v>
                </c:pt>
                <c:pt idx="3059">
                  <c:v>6.8310000000000004</c:v>
                </c:pt>
                <c:pt idx="3060">
                  <c:v>6.8310000000000004</c:v>
                </c:pt>
                <c:pt idx="3061">
                  <c:v>6.8310000000000004</c:v>
                </c:pt>
                <c:pt idx="3062">
                  <c:v>6.8310000000000004</c:v>
                </c:pt>
                <c:pt idx="3063">
                  <c:v>6.8310000000000004</c:v>
                </c:pt>
                <c:pt idx="3064">
                  <c:v>6.8310000000000004</c:v>
                </c:pt>
                <c:pt idx="3065">
                  <c:v>6.8310000000000004</c:v>
                </c:pt>
                <c:pt idx="3066">
                  <c:v>6.8310000000000004</c:v>
                </c:pt>
                <c:pt idx="3067">
                  <c:v>6.8310000000000004</c:v>
                </c:pt>
                <c:pt idx="3068">
                  <c:v>6.8310000000000004</c:v>
                </c:pt>
                <c:pt idx="3069">
                  <c:v>6.8310000000000004</c:v>
                </c:pt>
                <c:pt idx="3070">
                  <c:v>6.8310000000000004</c:v>
                </c:pt>
                <c:pt idx="3071">
                  <c:v>6.8310000000000004</c:v>
                </c:pt>
                <c:pt idx="3072">
                  <c:v>6.8310000000000004</c:v>
                </c:pt>
                <c:pt idx="3073">
                  <c:v>6.8310000000000004</c:v>
                </c:pt>
                <c:pt idx="3074">
                  <c:v>6.8310000000000004</c:v>
                </c:pt>
                <c:pt idx="3075">
                  <c:v>6.8310000000000004</c:v>
                </c:pt>
                <c:pt idx="3076">
                  <c:v>6.8310000000000004</c:v>
                </c:pt>
                <c:pt idx="3077">
                  <c:v>6.8310000000000004</c:v>
                </c:pt>
                <c:pt idx="3078">
                  <c:v>6.8310000000000004</c:v>
                </c:pt>
                <c:pt idx="3079">
                  <c:v>6.8310000000000004</c:v>
                </c:pt>
                <c:pt idx="3080">
                  <c:v>6.8310000000000004</c:v>
                </c:pt>
                <c:pt idx="3081">
                  <c:v>6.8310000000000004</c:v>
                </c:pt>
                <c:pt idx="3082">
                  <c:v>6.8310000000000004</c:v>
                </c:pt>
                <c:pt idx="3083">
                  <c:v>6.8310000000000004</c:v>
                </c:pt>
                <c:pt idx="3084">
                  <c:v>6.8310000000000004</c:v>
                </c:pt>
                <c:pt idx="3085">
                  <c:v>6.8310000000000004</c:v>
                </c:pt>
                <c:pt idx="3086">
                  <c:v>6.8310000000000004</c:v>
                </c:pt>
                <c:pt idx="3087">
                  <c:v>6.8310000000000004</c:v>
                </c:pt>
                <c:pt idx="3088">
                  <c:v>6.8310000000000004</c:v>
                </c:pt>
                <c:pt idx="3089">
                  <c:v>6.8310000000000004</c:v>
                </c:pt>
                <c:pt idx="3090">
                  <c:v>6.8310000000000004</c:v>
                </c:pt>
                <c:pt idx="3091">
                  <c:v>6.8310000000000004</c:v>
                </c:pt>
                <c:pt idx="3092">
                  <c:v>6.8310000000000004</c:v>
                </c:pt>
                <c:pt idx="3093">
                  <c:v>6.8310000000000004</c:v>
                </c:pt>
                <c:pt idx="3094">
                  <c:v>6.8310000000000004</c:v>
                </c:pt>
                <c:pt idx="3095">
                  <c:v>6.8310000000000004</c:v>
                </c:pt>
                <c:pt idx="3096">
                  <c:v>6.8310000000000004</c:v>
                </c:pt>
                <c:pt idx="3097">
                  <c:v>6.8310000000000004</c:v>
                </c:pt>
                <c:pt idx="3098">
                  <c:v>6.8310000000000004</c:v>
                </c:pt>
                <c:pt idx="3099">
                  <c:v>6.8310000000000004</c:v>
                </c:pt>
                <c:pt idx="3100">
                  <c:v>6.8310000000000004</c:v>
                </c:pt>
                <c:pt idx="3101">
                  <c:v>6.8310000000000004</c:v>
                </c:pt>
                <c:pt idx="3102">
                  <c:v>6.8310000000000004</c:v>
                </c:pt>
                <c:pt idx="3103">
                  <c:v>6.8310000000000004</c:v>
                </c:pt>
                <c:pt idx="3104">
                  <c:v>6.8310000000000004</c:v>
                </c:pt>
                <c:pt idx="3105">
                  <c:v>6.8310000000000004</c:v>
                </c:pt>
                <c:pt idx="3106">
                  <c:v>6.8310000000000004</c:v>
                </c:pt>
                <c:pt idx="3107">
                  <c:v>6.8310000000000004</c:v>
                </c:pt>
                <c:pt idx="3108">
                  <c:v>6.8310000000000004</c:v>
                </c:pt>
                <c:pt idx="3109">
                  <c:v>6.8310000000000004</c:v>
                </c:pt>
                <c:pt idx="3110">
                  <c:v>6.8310000000000004</c:v>
                </c:pt>
                <c:pt idx="3111">
                  <c:v>6.8310000000000004</c:v>
                </c:pt>
                <c:pt idx="3112">
                  <c:v>6.8310000000000004</c:v>
                </c:pt>
                <c:pt idx="3113">
                  <c:v>6.8310000000000004</c:v>
                </c:pt>
                <c:pt idx="3114">
                  <c:v>6.8310000000000004</c:v>
                </c:pt>
                <c:pt idx="3115">
                  <c:v>6.8310000000000004</c:v>
                </c:pt>
                <c:pt idx="3116">
                  <c:v>6.8310000000000004</c:v>
                </c:pt>
                <c:pt idx="3117">
                  <c:v>6.8310000000000004</c:v>
                </c:pt>
                <c:pt idx="3118">
                  <c:v>6.8310000000000004</c:v>
                </c:pt>
                <c:pt idx="3119">
                  <c:v>6.8310000000000004</c:v>
                </c:pt>
                <c:pt idx="3120">
                  <c:v>6.8310000000000004</c:v>
                </c:pt>
                <c:pt idx="3121">
                  <c:v>6.8310000000000004</c:v>
                </c:pt>
                <c:pt idx="3122">
                  <c:v>6.8310000000000004</c:v>
                </c:pt>
                <c:pt idx="3123">
                  <c:v>6.8310000000000004</c:v>
                </c:pt>
                <c:pt idx="3124">
                  <c:v>6.8310000000000004</c:v>
                </c:pt>
                <c:pt idx="3125">
                  <c:v>6.8310000000000004</c:v>
                </c:pt>
                <c:pt idx="3126">
                  <c:v>6.8310000000000004</c:v>
                </c:pt>
                <c:pt idx="3127">
                  <c:v>6.8310000000000004</c:v>
                </c:pt>
                <c:pt idx="3128">
                  <c:v>6.8310000000000004</c:v>
                </c:pt>
                <c:pt idx="3129">
                  <c:v>6.8310000000000004</c:v>
                </c:pt>
                <c:pt idx="3130">
                  <c:v>6.8310000000000004</c:v>
                </c:pt>
                <c:pt idx="3131">
                  <c:v>6.8310000000000004</c:v>
                </c:pt>
                <c:pt idx="3132">
                  <c:v>6.8310000000000004</c:v>
                </c:pt>
                <c:pt idx="3133">
                  <c:v>6.8310000000000004</c:v>
                </c:pt>
                <c:pt idx="3134">
                  <c:v>6.8310000000000004</c:v>
                </c:pt>
                <c:pt idx="3135">
                  <c:v>6.8310000000000004</c:v>
                </c:pt>
                <c:pt idx="3136">
                  <c:v>6.8310000000000004</c:v>
                </c:pt>
                <c:pt idx="3137">
                  <c:v>6.8310000000000004</c:v>
                </c:pt>
                <c:pt idx="3138">
                  <c:v>6.8310000000000004</c:v>
                </c:pt>
                <c:pt idx="3139">
                  <c:v>6.8310000000000004</c:v>
                </c:pt>
                <c:pt idx="3140">
                  <c:v>6.8310000000000004</c:v>
                </c:pt>
                <c:pt idx="3141">
                  <c:v>6.8310000000000004</c:v>
                </c:pt>
                <c:pt idx="3142">
                  <c:v>6.8310000000000004</c:v>
                </c:pt>
                <c:pt idx="3143">
                  <c:v>6.8310000000000004</c:v>
                </c:pt>
                <c:pt idx="3144">
                  <c:v>6.8310000000000004</c:v>
                </c:pt>
                <c:pt idx="3145">
                  <c:v>6.8310000000000004</c:v>
                </c:pt>
                <c:pt idx="3146">
                  <c:v>6.8310000000000004</c:v>
                </c:pt>
                <c:pt idx="3147">
                  <c:v>6.8310000000000004</c:v>
                </c:pt>
                <c:pt idx="3148">
                  <c:v>6.8310000000000004</c:v>
                </c:pt>
                <c:pt idx="3149">
                  <c:v>6.8310000000000004</c:v>
                </c:pt>
                <c:pt idx="3150">
                  <c:v>6.8310000000000004</c:v>
                </c:pt>
                <c:pt idx="3151">
                  <c:v>6.8310000000000004</c:v>
                </c:pt>
                <c:pt idx="3152">
                  <c:v>6.8310000000000004</c:v>
                </c:pt>
                <c:pt idx="3153">
                  <c:v>6.8310000000000004</c:v>
                </c:pt>
                <c:pt idx="3154">
                  <c:v>6.8310000000000004</c:v>
                </c:pt>
                <c:pt idx="3155">
                  <c:v>6.8310000000000004</c:v>
                </c:pt>
                <c:pt idx="3156">
                  <c:v>6.8310000000000004</c:v>
                </c:pt>
                <c:pt idx="3157">
                  <c:v>6.8310000000000004</c:v>
                </c:pt>
                <c:pt idx="3158">
                  <c:v>6.8310000000000004</c:v>
                </c:pt>
                <c:pt idx="3159">
                  <c:v>6.8310000000000004</c:v>
                </c:pt>
                <c:pt idx="3160">
                  <c:v>6.8310000000000004</c:v>
                </c:pt>
                <c:pt idx="3161">
                  <c:v>6.8310000000000004</c:v>
                </c:pt>
                <c:pt idx="3162">
                  <c:v>6.8310000000000004</c:v>
                </c:pt>
                <c:pt idx="3163">
                  <c:v>6.8310000000000004</c:v>
                </c:pt>
                <c:pt idx="3164">
                  <c:v>6.8310000000000004</c:v>
                </c:pt>
                <c:pt idx="3165">
                  <c:v>6.8310000000000004</c:v>
                </c:pt>
                <c:pt idx="3166">
                  <c:v>6.8310000000000004</c:v>
                </c:pt>
                <c:pt idx="3167">
                  <c:v>6.8310000000000004</c:v>
                </c:pt>
                <c:pt idx="3168">
                  <c:v>6.8310000000000004</c:v>
                </c:pt>
                <c:pt idx="3169">
                  <c:v>6.8310000000000004</c:v>
                </c:pt>
                <c:pt idx="3170">
                  <c:v>6.8310000000000004</c:v>
                </c:pt>
                <c:pt idx="3171">
                  <c:v>6.8310000000000004</c:v>
                </c:pt>
                <c:pt idx="3172">
                  <c:v>6.8310000000000004</c:v>
                </c:pt>
                <c:pt idx="3173">
                  <c:v>6.8310000000000004</c:v>
                </c:pt>
                <c:pt idx="3174">
                  <c:v>6.8310000000000004</c:v>
                </c:pt>
                <c:pt idx="3175">
                  <c:v>6.8310000000000004</c:v>
                </c:pt>
                <c:pt idx="3176">
                  <c:v>6.8310000000000004</c:v>
                </c:pt>
                <c:pt idx="3177">
                  <c:v>6.8310000000000004</c:v>
                </c:pt>
                <c:pt idx="3178">
                  <c:v>6.8310000000000004</c:v>
                </c:pt>
                <c:pt idx="3179">
                  <c:v>6.8310000000000004</c:v>
                </c:pt>
                <c:pt idx="3180">
                  <c:v>6.8330000000000002</c:v>
                </c:pt>
                <c:pt idx="3181">
                  <c:v>6.8330000000000002</c:v>
                </c:pt>
                <c:pt idx="3182">
                  <c:v>6.8330000000000002</c:v>
                </c:pt>
                <c:pt idx="3183">
                  <c:v>6.8330000000000002</c:v>
                </c:pt>
                <c:pt idx="3184">
                  <c:v>6.8330000000000002</c:v>
                </c:pt>
                <c:pt idx="3185">
                  <c:v>6.8330000000000002</c:v>
                </c:pt>
                <c:pt idx="3186">
                  <c:v>6.8330000000000002</c:v>
                </c:pt>
                <c:pt idx="3187">
                  <c:v>6.8330000000000002</c:v>
                </c:pt>
                <c:pt idx="3188">
                  <c:v>6.8330000000000002</c:v>
                </c:pt>
                <c:pt idx="3189">
                  <c:v>6.8330000000000002</c:v>
                </c:pt>
                <c:pt idx="3190">
                  <c:v>6.8330000000000002</c:v>
                </c:pt>
                <c:pt idx="3191">
                  <c:v>6.8330000000000002</c:v>
                </c:pt>
                <c:pt idx="3192">
                  <c:v>6.8330000000000002</c:v>
                </c:pt>
                <c:pt idx="3193">
                  <c:v>6.8330000000000002</c:v>
                </c:pt>
                <c:pt idx="3194">
                  <c:v>6.8330000000000002</c:v>
                </c:pt>
                <c:pt idx="3195">
                  <c:v>6.8330000000000002</c:v>
                </c:pt>
                <c:pt idx="3196">
                  <c:v>6.8330000000000002</c:v>
                </c:pt>
                <c:pt idx="3197">
                  <c:v>6.8330000000000002</c:v>
                </c:pt>
                <c:pt idx="3198">
                  <c:v>6.8330000000000002</c:v>
                </c:pt>
                <c:pt idx="3199">
                  <c:v>6.8330000000000002</c:v>
                </c:pt>
                <c:pt idx="3200">
                  <c:v>6.8330000000000002</c:v>
                </c:pt>
                <c:pt idx="3201">
                  <c:v>6.8330000000000002</c:v>
                </c:pt>
                <c:pt idx="3202">
                  <c:v>6.8330000000000002</c:v>
                </c:pt>
                <c:pt idx="3203">
                  <c:v>6.8330000000000002</c:v>
                </c:pt>
                <c:pt idx="3204">
                  <c:v>6.8330000000000002</c:v>
                </c:pt>
                <c:pt idx="3205">
                  <c:v>6.8330000000000002</c:v>
                </c:pt>
                <c:pt idx="3206">
                  <c:v>6.8330000000000002</c:v>
                </c:pt>
                <c:pt idx="3207">
                  <c:v>6.8330000000000002</c:v>
                </c:pt>
                <c:pt idx="3208">
                  <c:v>6.8330000000000002</c:v>
                </c:pt>
                <c:pt idx="3209">
                  <c:v>6.8330000000000002</c:v>
                </c:pt>
                <c:pt idx="3210">
                  <c:v>6.8330000000000002</c:v>
                </c:pt>
                <c:pt idx="3211">
                  <c:v>6.8330000000000002</c:v>
                </c:pt>
                <c:pt idx="3212">
                  <c:v>6.8330000000000002</c:v>
                </c:pt>
                <c:pt idx="3213">
                  <c:v>6.8330000000000002</c:v>
                </c:pt>
                <c:pt idx="3214">
                  <c:v>6.8330000000000002</c:v>
                </c:pt>
                <c:pt idx="3215">
                  <c:v>6.8330000000000002</c:v>
                </c:pt>
                <c:pt idx="3216">
                  <c:v>6.8330000000000002</c:v>
                </c:pt>
                <c:pt idx="3217">
                  <c:v>6.8330000000000002</c:v>
                </c:pt>
                <c:pt idx="3218">
                  <c:v>6.8330000000000002</c:v>
                </c:pt>
                <c:pt idx="3219">
                  <c:v>6.8330000000000002</c:v>
                </c:pt>
                <c:pt idx="3220">
                  <c:v>6.8330000000000002</c:v>
                </c:pt>
                <c:pt idx="3221">
                  <c:v>6.8330000000000002</c:v>
                </c:pt>
                <c:pt idx="3222">
                  <c:v>6.8330000000000002</c:v>
                </c:pt>
                <c:pt idx="3223">
                  <c:v>6.8330000000000002</c:v>
                </c:pt>
                <c:pt idx="3224">
                  <c:v>6.8330000000000002</c:v>
                </c:pt>
                <c:pt idx="3225">
                  <c:v>6.8330000000000002</c:v>
                </c:pt>
                <c:pt idx="3226">
                  <c:v>6.8330000000000002</c:v>
                </c:pt>
                <c:pt idx="3227">
                  <c:v>6.8330000000000002</c:v>
                </c:pt>
                <c:pt idx="3228">
                  <c:v>6.8330000000000002</c:v>
                </c:pt>
                <c:pt idx="3229">
                  <c:v>6.8330000000000002</c:v>
                </c:pt>
                <c:pt idx="3230">
                  <c:v>6.8330000000000002</c:v>
                </c:pt>
                <c:pt idx="3231">
                  <c:v>6.8330000000000002</c:v>
                </c:pt>
                <c:pt idx="3232">
                  <c:v>6.8330000000000002</c:v>
                </c:pt>
                <c:pt idx="3233">
                  <c:v>6.8330000000000002</c:v>
                </c:pt>
                <c:pt idx="3234">
                  <c:v>6.8330000000000002</c:v>
                </c:pt>
                <c:pt idx="3235">
                  <c:v>6.8330000000000002</c:v>
                </c:pt>
                <c:pt idx="3236">
                  <c:v>6.8330000000000002</c:v>
                </c:pt>
                <c:pt idx="3237">
                  <c:v>6.8330000000000002</c:v>
                </c:pt>
                <c:pt idx="3238">
                  <c:v>6.8330000000000002</c:v>
                </c:pt>
                <c:pt idx="3239">
                  <c:v>6.8330000000000002</c:v>
                </c:pt>
                <c:pt idx="3240">
                  <c:v>6.8330000000000002</c:v>
                </c:pt>
                <c:pt idx="3241">
                  <c:v>6.8330000000000002</c:v>
                </c:pt>
                <c:pt idx="3242">
                  <c:v>6.8330000000000002</c:v>
                </c:pt>
                <c:pt idx="3243">
                  <c:v>6.8330000000000002</c:v>
                </c:pt>
                <c:pt idx="3244">
                  <c:v>6.8330000000000002</c:v>
                </c:pt>
                <c:pt idx="3245">
                  <c:v>6.8330000000000002</c:v>
                </c:pt>
                <c:pt idx="3246">
                  <c:v>6.8330000000000002</c:v>
                </c:pt>
                <c:pt idx="3247">
                  <c:v>6.8330000000000002</c:v>
                </c:pt>
                <c:pt idx="3248">
                  <c:v>6.8330000000000002</c:v>
                </c:pt>
                <c:pt idx="3249">
                  <c:v>6.8330000000000002</c:v>
                </c:pt>
                <c:pt idx="3250">
                  <c:v>6.8330000000000002</c:v>
                </c:pt>
                <c:pt idx="3251">
                  <c:v>6.8330000000000002</c:v>
                </c:pt>
                <c:pt idx="3252">
                  <c:v>6.8330000000000002</c:v>
                </c:pt>
                <c:pt idx="3253">
                  <c:v>6.8330000000000002</c:v>
                </c:pt>
                <c:pt idx="3254">
                  <c:v>6.8330000000000002</c:v>
                </c:pt>
                <c:pt idx="3255">
                  <c:v>6.8330000000000002</c:v>
                </c:pt>
                <c:pt idx="3256">
                  <c:v>6.8330000000000002</c:v>
                </c:pt>
                <c:pt idx="3257">
                  <c:v>6.8330000000000002</c:v>
                </c:pt>
                <c:pt idx="3258">
                  <c:v>6.8330000000000002</c:v>
                </c:pt>
                <c:pt idx="3259">
                  <c:v>6.8330000000000002</c:v>
                </c:pt>
                <c:pt idx="3260">
                  <c:v>6.8330000000000002</c:v>
                </c:pt>
                <c:pt idx="3261">
                  <c:v>6.8330000000000002</c:v>
                </c:pt>
                <c:pt idx="3262">
                  <c:v>6.8330000000000002</c:v>
                </c:pt>
                <c:pt idx="3263">
                  <c:v>6.8330000000000002</c:v>
                </c:pt>
                <c:pt idx="3264">
                  <c:v>6.8330000000000002</c:v>
                </c:pt>
                <c:pt idx="3265">
                  <c:v>6.8330000000000002</c:v>
                </c:pt>
                <c:pt idx="3266">
                  <c:v>6.8330000000000002</c:v>
                </c:pt>
                <c:pt idx="3267">
                  <c:v>6.8330000000000002</c:v>
                </c:pt>
                <c:pt idx="3268">
                  <c:v>6.8330000000000002</c:v>
                </c:pt>
                <c:pt idx="3269">
                  <c:v>6.8330000000000002</c:v>
                </c:pt>
                <c:pt idx="3270">
                  <c:v>6.8330000000000002</c:v>
                </c:pt>
                <c:pt idx="3271">
                  <c:v>6.8330000000000002</c:v>
                </c:pt>
                <c:pt idx="3272">
                  <c:v>6.8330000000000002</c:v>
                </c:pt>
                <c:pt idx="3273">
                  <c:v>6.8330000000000002</c:v>
                </c:pt>
                <c:pt idx="3274">
                  <c:v>6.8330000000000002</c:v>
                </c:pt>
                <c:pt idx="3275">
                  <c:v>6.8330000000000002</c:v>
                </c:pt>
                <c:pt idx="3276">
                  <c:v>6.8330000000000002</c:v>
                </c:pt>
                <c:pt idx="3277">
                  <c:v>6.8330000000000002</c:v>
                </c:pt>
                <c:pt idx="3278">
                  <c:v>6.8330000000000002</c:v>
                </c:pt>
                <c:pt idx="3279">
                  <c:v>6.8330000000000002</c:v>
                </c:pt>
                <c:pt idx="3280">
                  <c:v>6.8330000000000002</c:v>
                </c:pt>
                <c:pt idx="3281">
                  <c:v>6.8330000000000002</c:v>
                </c:pt>
                <c:pt idx="3282">
                  <c:v>6.8330000000000002</c:v>
                </c:pt>
                <c:pt idx="3283">
                  <c:v>6.8330000000000002</c:v>
                </c:pt>
                <c:pt idx="3284">
                  <c:v>6.8330000000000002</c:v>
                </c:pt>
                <c:pt idx="3285">
                  <c:v>6.8330000000000002</c:v>
                </c:pt>
                <c:pt idx="3286">
                  <c:v>6.8330000000000002</c:v>
                </c:pt>
                <c:pt idx="3287">
                  <c:v>6.8330000000000002</c:v>
                </c:pt>
                <c:pt idx="3288">
                  <c:v>6.8330000000000002</c:v>
                </c:pt>
                <c:pt idx="3289">
                  <c:v>6.8330000000000002</c:v>
                </c:pt>
                <c:pt idx="3290">
                  <c:v>6.8330000000000002</c:v>
                </c:pt>
                <c:pt idx="3291">
                  <c:v>6.8330000000000002</c:v>
                </c:pt>
                <c:pt idx="3292">
                  <c:v>6.8330000000000002</c:v>
                </c:pt>
                <c:pt idx="3293">
                  <c:v>6.8330000000000002</c:v>
                </c:pt>
                <c:pt idx="3294">
                  <c:v>6.8330000000000002</c:v>
                </c:pt>
                <c:pt idx="3295">
                  <c:v>6.8330000000000002</c:v>
                </c:pt>
                <c:pt idx="3296">
                  <c:v>6.8330000000000002</c:v>
                </c:pt>
                <c:pt idx="3297">
                  <c:v>6.8330000000000002</c:v>
                </c:pt>
                <c:pt idx="3298">
                  <c:v>6.8330000000000002</c:v>
                </c:pt>
                <c:pt idx="3299">
                  <c:v>6.8330000000000002</c:v>
                </c:pt>
                <c:pt idx="3300">
                  <c:v>6.8330000000000002</c:v>
                </c:pt>
                <c:pt idx="3301">
                  <c:v>6.8330000000000002</c:v>
                </c:pt>
                <c:pt idx="3302">
                  <c:v>6.8330000000000002</c:v>
                </c:pt>
                <c:pt idx="3303">
                  <c:v>6.8330000000000002</c:v>
                </c:pt>
                <c:pt idx="3304">
                  <c:v>6.8330000000000002</c:v>
                </c:pt>
                <c:pt idx="3305">
                  <c:v>6.8330000000000002</c:v>
                </c:pt>
                <c:pt idx="3306">
                  <c:v>6.8330000000000002</c:v>
                </c:pt>
                <c:pt idx="3307">
                  <c:v>6.8330000000000002</c:v>
                </c:pt>
                <c:pt idx="3308">
                  <c:v>6.8330000000000002</c:v>
                </c:pt>
                <c:pt idx="3309">
                  <c:v>6.8330000000000002</c:v>
                </c:pt>
                <c:pt idx="3310">
                  <c:v>6.8330000000000002</c:v>
                </c:pt>
                <c:pt idx="3311">
                  <c:v>6.8330000000000002</c:v>
                </c:pt>
                <c:pt idx="3312">
                  <c:v>6.8330000000000002</c:v>
                </c:pt>
                <c:pt idx="3313">
                  <c:v>6.8330000000000002</c:v>
                </c:pt>
                <c:pt idx="3314">
                  <c:v>6.8330000000000002</c:v>
                </c:pt>
                <c:pt idx="3315">
                  <c:v>6.8330000000000002</c:v>
                </c:pt>
                <c:pt idx="3316">
                  <c:v>6.8330000000000002</c:v>
                </c:pt>
                <c:pt idx="3317">
                  <c:v>6.8330000000000002</c:v>
                </c:pt>
                <c:pt idx="3318">
                  <c:v>6.8330000000000002</c:v>
                </c:pt>
                <c:pt idx="3319">
                  <c:v>6.8330000000000002</c:v>
                </c:pt>
                <c:pt idx="3320">
                  <c:v>6.8330000000000002</c:v>
                </c:pt>
                <c:pt idx="3321">
                  <c:v>6.8330000000000002</c:v>
                </c:pt>
                <c:pt idx="3322">
                  <c:v>6.8330000000000002</c:v>
                </c:pt>
                <c:pt idx="3323">
                  <c:v>6.8330000000000002</c:v>
                </c:pt>
                <c:pt idx="3324">
                  <c:v>6.8330000000000002</c:v>
                </c:pt>
                <c:pt idx="3325">
                  <c:v>6.8330000000000002</c:v>
                </c:pt>
                <c:pt idx="3326">
                  <c:v>6.8330000000000002</c:v>
                </c:pt>
                <c:pt idx="3327">
                  <c:v>6.8330000000000002</c:v>
                </c:pt>
                <c:pt idx="3328">
                  <c:v>6.8330000000000002</c:v>
                </c:pt>
                <c:pt idx="3329">
                  <c:v>6.8330000000000002</c:v>
                </c:pt>
                <c:pt idx="3330">
                  <c:v>6.835</c:v>
                </c:pt>
                <c:pt idx="3331">
                  <c:v>6.8360000000000003</c:v>
                </c:pt>
                <c:pt idx="3332">
                  <c:v>6.8360000000000003</c:v>
                </c:pt>
                <c:pt idx="3333">
                  <c:v>6.8360000000000003</c:v>
                </c:pt>
                <c:pt idx="3334">
                  <c:v>6.8360000000000003</c:v>
                </c:pt>
                <c:pt idx="3335">
                  <c:v>6.8360000000000003</c:v>
                </c:pt>
                <c:pt idx="3336">
                  <c:v>6.8360000000000003</c:v>
                </c:pt>
                <c:pt idx="3337">
                  <c:v>6.8360000000000003</c:v>
                </c:pt>
                <c:pt idx="3338">
                  <c:v>6.8360000000000003</c:v>
                </c:pt>
                <c:pt idx="3339">
                  <c:v>6.8360000000000003</c:v>
                </c:pt>
                <c:pt idx="3340">
                  <c:v>6.8360000000000003</c:v>
                </c:pt>
                <c:pt idx="3341">
                  <c:v>6.8360000000000003</c:v>
                </c:pt>
                <c:pt idx="3342">
                  <c:v>6.8360000000000003</c:v>
                </c:pt>
                <c:pt idx="3343">
                  <c:v>6.8360000000000003</c:v>
                </c:pt>
                <c:pt idx="3344">
                  <c:v>6.8360000000000003</c:v>
                </c:pt>
                <c:pt idx="3345">
                  <c:v>6.8360000000000003</c:v>
                </c:pt>
                <c:pt idx="3346">
                  <c:v>6.8360000000000003</c:v>
                </c:pt>
                <c:pt idx="3347">
                  <c:v>6.8360000000000003</c:v>
                </c:pt>
                <c:pt idx="3348">
                  <c:v>6.8360000000000003</c:v>
                </c:pt>
                <c:pt idx="3349">
                  <c:v>6.8360000000000003</c:v>
                </c:pt>
                <c:pt idx="3350">
                  <c:v>6.8360000000000003</c:v>
                </c:pt>
                <c:pt idx="3351">
                  <c:v>6.8360000000000003</c:v>
                </c:pt>
                <c:pt idx="3352">
                  <c:v>6.8360000000000003</c:v>
                </c:pt>
                <c:pt idx="3353">
                  <c:v>6.8360000000000003</c:v>
                </c:pt>
                <c:pt idx="3354">
                  <c:v>6.8360000000000003</c:v>
                </c:pt>
                <c:pt idx="3355">
                  <c:v>6.8360000000000003</c:v>
                </c:pt>
                <c:pt idx="3356">
                  <c:v>6.8360000000000003</c:v>
                </c:pt>
                <c:pt idx="3357">
                  <c:v>6.8360000000000003</c:v>
                </c:pt>
                <c:pt idx="3358">
                  <c:v>6.8360000000000003</c:v>
                </c:pt>
                <c:pt idx="3359">
                  <c:v>6.8360000000000003</c:v>
                </c:pt>
                <c:pt idx="3360">
                  <c:v>6.8360000000000003</c:v>
                </c:pt>
                <c:pt idx="3361">
                  <c:v>6.8360000000000003</c:v>
                </c:pt>
                <c:pt idx="3362">
                  <c:v>6.8360000000000003</c:v>
                </c:pt>
                <c:pt idx="3363">
                  <c:v>6.8360000000000003</c:v>
                </c:pt>
                <c:pt idx="3364">
                  <c:v>6.8360000000000003</c:v>
                </c:pt>
                <c:pt idx="3365">
                  <c:v>6.8360000000000003</c:v>
                </c:pt>
                <c:pt idx="3366">
                  <c:v>6.8360000000000003</c:v>
                </c:pt>
                <c:pt idx="3367">
                  <c:v>6.8360000000000003</c:v>
                </c:pt>
                <c:pt idx="3368">
                  <c:v>6.8360000000000003</c:v>
                </c:pt>
                <c:pt idx="3369">
                  <c:v>6.8360000000000003</c:v>
                </c:pt>
                <c:pt idx="3370">
                  <c:v>6.8360000000000003</c:v>
                </c:pt>
                <c:pt idx="3371">
                  <c:v>6.8360000000000003</c:v>
                </c:pt>
                <c:pt idx="3372">
                  <c:v>6.8360000000000003</c:v>
                </c:pt>
                <c:pt idx="3373">
                  <c:v>6.8360000000000003</c:v>
                </c:pt>
                <c:pt idx="3374">
                  <c:v>6.8360000000000003</c:v>
                </c:pt>
                <c:pt idx="3375">
                  <c:v>6.8360000000000003</c:v>
                </c:pt>
                <c:pt idx="3376">
                  <c:v>6.8360000000000003</c:v>
                </c:pt>
                <c:pt idx="3377">
                  <c:v>6.8360000000000003</c:v>
                </c:pt>
                <c:pt idx="3378">
                  <c:v>6.8360000000000003</c:v>
                </c:pt>
                <c:pt idx="3379">
                  <c:v>6.8360000000000003</c:v>
                </c:pt>
                <c:pt idx="3380">
                  <c:v>6.8360000000000003</c:v>
                </c:pt>
                <c:pt idx="3381">
                  <c:v>6.8360000000000003</c:v>
                </c:pt>
                <c:pt idx="3382">
                  <c:v>6.8360000000000003</c:v>
                </c:pt>
                <c:pt idx="3383">
                  <c:v>6.8360000000000003</c:v>
                </c:pt>
                <c:pt idx="3384">
                  <c:v>6.8360000000000003</c:v>
                </c:pt>
                <c:pt idx="3385">
                  <c:v>6.8360000000000003</c:v>
                </c:pt>
                <c:pt idx="3386">
                  <c:v>6.8360000000000003</c:v>
                </c:pt>
                <c:pt idx="3387">
                  <c:v>6.8360000000000003</c:v>
                </c:pt>
                <c:pt idx="3388">
                  <c:v>6.8360000000000003</c:v>
                </c:pt>
                <c:pt idx="3389">
                  <c:v>6.8360000000000003</c:v>
                </c:pt>
                <c:pt idx="3390">
                  <c:v>6.8360000000000003</c:v>
                </c:pt>
                <c:pt idx="3391">
                  <c:v>6.8360000000000003</c:v>
                </c:pt>
                <c:pt idx="3392">
                  <c:v>6.8360000000000003</c:v>
                </c:pt>
                <c:pt idx="3393">
                  <c:v>6.8360000000000003</c:v>
                </c:pt>
                <c:pt idx="3394">
                  <c:v>6.8360000000000003</c:v>
                </c:pt>
                <c:pt idx="3395">
                  <c:v>6.8360000000000003</c:v>
                </c:pt>
                <c:pt idx="3396">
                  <c:v>6.8360000000000003</c:v>
                </c:pt>
                <c:pt idx="3397">
                  <c:v>6.8360000000000003</c:v>
                </c:pt>
                <c:pt idx="3398">
                  <c:v>6.8360000000000003</c:v>
                </c:pt>
                <c:pt idx="3399">
                  <c:v>6.8360000000000003</c:v>
                </c:pt>
                <c:pt idx="3400">
                  <c:v>6.8360000000000003</c:v>
                </c:pt>
                <c:pt idx="3401">
                  <c:v>6.8360000000000003</c:v>
                </c:pt>
                <c:pt idx="3402">
                  <c:v>6.8360000000000003</c:v>
                </c:pt>
                <c:pt idx="3403">
                  <c:v>6.8360000000000003</c:v>
                </c:pt>
                <c:pt idx="3404">
                  <c:v>6.8360000000000003</c:v>
                </c:pt>
                <c:pt idx="3405">
                  <c:v>6.8360000000000003</c:v>
                </c:pt>
                <c:pt idx="3406">
                  <c:v>6.8360000000000003</c:v>
                </c:pt>
                <c:pt idx="3407">
                  <c:v>6.8360000000000003</c:v>
                </c:pt>
                <c:pt idx="3408">
                  <c:v>6.8360000000000003</c:v>
                </c:pt>
                <c:pt idx="3409">
                  <c:v>6.8360000000000003</c:v>
                </c:pt>
                <c:pt idx="3410">
                  <c:v>6.8360000000000003</c:v>
                </c:pt>
                <c:pt idx="3411">
                  <c:v>6.8360000000000003</c:v>
                </c:pt>
                <c:pt idx="3412">
                  <c:v>6.8360000000000003</c:v>
                </c:pt>
                <c:pt idx="3413">
                  <c:v>6.8369999999999997</c:v>
                </c:pt>
                <c:pt idx="3414">
                  <c:v>6.8369999999999997</c:v>
                </c:pt>
                <c:pt idx="3415">
                  <c:v>6.8369999999999997</c:v>
                </c:pt>
                <c:pt idx="3416">
                  <c:v>6.8369999999999997</c:v>
                </c:pt>
                <c:pt idx="3417">
                  <c:v>6.8369999999999997</c:v>
                </c:pt>
                <c:pt idx="3418">
                  <c:v>6.8369999999999997</c:v>
                </c:pt>
                <c:pt idx="3419">
                  <c:v>6.8369999999999997</c:v>
                </c:pt>
                <c:pt idx="3420">
                  <c:v>6.8369999999999997</c:v>
                </c:pt>
                <c:pt idx="3421">
                  <c:v>6.8369999999999997</c:v>
                </c:pt>
                <c:pt idx="3422">
                  <c:v>6.8369999999999997</c:v>
                </c:pt>
                <c:pt idx="3423">
                  <c:v>6.8369999999999997</c:v>
                </c:pt>
                <c:pt idx="3424">
                  <c:v>6.8369999999999997</c:v>
                </c:pt>
                <c:pt idx="3425">
                  <c:v>6.8369999999999997</c:v>
                </c:pt>
                <c:pt idx="3426">
                  <c:v>6.8369999999999997</c:v>
                </c:pt>
                <c:pt idx="3427">
                  <c:v>6.8369999999999997</c:v>
                </c:pt>
                <c:pt idx="3428">
                  <c:v>6.8369999999999997</c:v>
                </c:pt>
                <c:pt idx="3429">
                  <c:v>6.8369999999999997</c:v>
                </c:pt>
                <c:pt idx="3430">
                  <c:v>6.8369999999999997</c:v>
                </c:pt>
                <c:pt idx="3431">
                  <c:v>6.8369999999999997</c:v>
                </c:pt>
                <c:pt idx="3432">
                  <c:v>6.8369999999999997</c:v>
                </c:pt>
                <c:pt idx="3433">
                  <c:v>6.8369999999999997</c:v>
                </c:pt>
                <c:pt idx="3434">
                  <c:v>6.8369999999999997</c:v>
                </c:pt>
                <c:pt idx="3435">
                  <c:v>6.8369999999999997</c:v>
                </c:pt>
                <c:pt idx="3436">
                  <c:v>6.8369999999999997</c:v>
                </c:pt>
                <c:pt idx="3437">
                  <c:v>6.8369999999999997</c:v>
                </c:pt>
                <c:pt idx="3438">
                  <c:v>6.8369999999999997</c:v>
                </c:pt>
                <c:pt idx="3439">
                  <c:v>6.8369999999999997</c:v>
                </c:pt>
                <c:pt idx="3440">
                  <c:v>6.8369999999999997</c:v>
                </c:pt>
                <c:pt idx="3441">
                  <c:v>6.8369999999999997</c:v>
                </c:pt>
                <c:pt idx="3442">
                  <c:v>6.8369999999999997</c:v>
                </c:pt>
                <c:pt idx="3443">
                  <c:v>6.8369999999999997</c:v>
                </c:pt>
                <c:pt idx="3444">
                  <c:v>6.8369999999999997</c:v>
                </c:pt>
                <c:pt idx="3445">
                  <c:v>6.8369999999999997</c:v>
                </c:pt>
                <c:pt idx="3446">
                  <c:v>6.8369999999999997</c:v>
                </c:pt>
                <c:pt idx="3447">
                  <c:v>6.8369999999999997</c:v>
                </c:pt>
                <c:pt idx="3448">
                  <c:v>6.8369999999999997</c:v>
                </c:pt>
                <c:pt idx="3449">
                  <c:v>6.8369999999999997</c:v>
                </c:pt>
                <c:pt idx="3450">
                  <c:v>6.8369999999999997</c:v>
                </c:pt>
                <c:pt idx="3451">
                  <c:v>6.8369999999999997</c:v>
                </c:pt>
                <c:pt idx="3452">
                  <c:v>6.8369999999999997</c:v>
                </c:pt>
                <c:pt idx="3453">
                  <c:v>6.8369999999999997</c:v>
                </c:pt>
                <c:pt idx="3454">
                  <c:v>6.8369999999999997</c:v>
                </c:pt>
                <c:pt idx="3455">
                  <c:v>6.8369999999999997</c:v>
                </c:pt>
                <c:pt idx="3456">
                  <c:v>6.8369999999999997</c:v>
                </c:pt>
                <c:pt idx="3457">
                  <c:v>6.8369999999999997</c:v>
                </c:pt>
                <c:pt idx="3458">
                  <c:v>6.8369999999999997</c:v>
                </c:pt>
                <c:pt idx="3459">
                  <c:v>6.8369999999999997</c:v>
                </c:pt>
                <c:pt idx="3460">
                  <c:v>6.8369999999999997</c:v>
                </c:pt>
                <c:pt idx="3461">
                  <c:v>6.8369999999999997</c:v>
                </c:pt>
                <c:pt idx="3462">
                  <c:v>6.8369999999999997</c:v>
                </c:pt>
                <c:pt idx="3463">
                  <c:v>6.8369999999999997</c:v>
                </c:pt>
                <c:pt idx="3464">
                  <c:v>6.8369999999999997</c:v>
                </c:pt>
                <c:pt idx="3465">
                  <c:v>6.8369999999999997</c:v>
                </c:pt>
                <c:pt idx="3466">
                  <c:v>6.8369999999999997</c:v>
                </c:pt>
                <c:pt idx="3467">
                  <c:v>6.8369999999999997</c:v>
                </c:pt>
                <c:pt idx="3468">
                  <c:v>6.8369999999999997</c:v>
                </c:pt>
                <c:pt idx="3469">
                  <c:v>6.8369999999999997</c:v>
                </c:pt>
                <c:pt idx="3470">
                  <c:v>6.8369999999999997</c:v>
                </c:pt>
                <c:pt idx="3471">
                  <c:v>6.8390000000000004</c:v>
                </c:pt>
                <c:pt idx="3472">
                  <c:v>6.8390000000000004</c:v>
                </c:pt>
                <c:pt idx="3473">
                  <c:v>6.8390000000000004</c:v>
                </c:pt>
                <c:pt idx="3474">
                  <c:v>6.8390000000000004</c:v>
                </c:pt>
                <c:pt idx="3475">
                  <c:v>6.8390000000000004</c:v>
                </c:pt>
                <c:pt idx="3476">
                  <c:v>6.8390000000000004</c:v>
                </c:pt>
                <c:pt idx="3477">
                  <c:v>6.8390000000000004</c:v>
                </c:pt>
                <c:pt idx="3478">
                  <c:v>6.84</c:v>
                </c:pt>
                <c:pt idx="3479">
                  <c:v>6.84</c:v>
                </c:pt>
                <c:pt idx="3480">
                  <c:v>6.84</c:v>
                </c:pt>
                <c:pt idx="3481">
                  <c:v>6.84</c:v>
                </c:pt>
                <c:pt idx="3482">
                  <c:v>6.84</c:v>
                </c:pt>
                <c:pt idx="3483">
                  <c:v>6.84</c:v>
                </c:pt>
                <c:pt idx="3484">
                  <c:v>6.84</c:v>
                </c:pt>
                <c:pt idx="3485">
                  <c:v>6.84</c:v>
                </c:pt>
                <c:pt idx="3486">
                  <c:v>6.84</c:v>
                </c:pt>
                <c:pt idx="3487">
                  <c:v>6.84</c:v>
                </c:pt>
                <c:pt idx="3488">
                  <c:v>6.84</c:v>
                </c:pt>
                <c:pt idx="3489">
                  <c:v>6.84</c:v>
                </c:pt>
                <c:pt idx="3490">
                  <c:v>6.84</c:v>
                </c:pt>
                <c:pt idx="3491">
                  <c:v>6.84</c:v>
                </c:pt>
                <c:pt idx="3492">
                  <c:v>6.84</c:v>
                </c:pt>
                <c:pt idx="3493">
                  <c:v>6.84</c:v>
                </c:pt>
                <c:pt idx="3494">
                  <c:v>6.84</c:v>
                </c:pt>
                <c:pt idx="3495">
                  <c:v>6.84</c:v>
                </c:pt>
                <c:pt idx="3496">
                  <c:v>6.84</c:v>
                </c:pt>
                <c:pt idx="3497">
                  <c:v>6.84</c:v>
                </c:pt>
                <c:pt idx="3498">
                  <c:v>6.84</c:v>
                </c:pt>
                <c:pt idx="3499">
                  <c:v>6.84</c:v>
                </c:pt>
                <c:pt idx="3500">
                  <c:v>6.84</c:v>
                </c:pt>
                <c:pt idx="3501">
                  <c:v>6.84</c:v>
                </c:pt>
                <c:pt idx="3502">
                  <c:v>6.84</c:v>
                </c:pt>
                <c:pt idx="3503">
                  <c:v>6.84</c:v>
                </c:pt>
                <c:pt idx="3504">
                  <c:v>6.84</c:v>
                </c:pt>
                <c:pt idx="3505">
                  <c:v>6.84</c:v>
                </c:pt>
                <c:pt idx="3506">
                  <c:v>6.84</c:v>
                </c:pt>
                <c:pt idx="3507">
                  <c:v>6.84</c:v>
                </c:pt>
                <c:pt idx="3508">
                  <c:v>6.84</c:v>
                </c:pt>
                <c:pt idx="3509">
                  <c:v>6.84</c:v>
                </c:pt>
                <c:pt idx="3510">
                  <c:v>6.84</c:v>
                </c:pt>
                <c:pt idx="3511">
                  <c:v>6.84</c:v>
                </c:pt>
                <c:pt idx="3512">
                  <c:v>6.84</c:v>
                </c:pt>
                <c:pt idx="3513">
                  <c:v>6.84</c:v>
                </c:pt>
                <c:pt idx="3514">
                  <c:v>6.84</c:v>
                </c:pt>
                <c:pt idx="3515">
                  <c:v>6.84</c:v>
                </c:pt>
                <c:pt idx="3516">
                  <c:v>6.84</c:v>
                </c:pt>
                <c:pt idx="3517">
                  <c:v>6.84</c:v>
                </c:pt>
                <c:pt idx="3518">
                  <c:v>6.84</c:v>
                </c:pt>
                <c:pt idx="3519">
                  <c:v>6.84</c:v>
                </c:pt>
                <c:pt idx="3520">
                  <c:v>6.84</c:v>
                </c:pt>
                <c:pt idx="3521">
                  <c:v>6.84</c:v>
                </c:pt>
                <c:pt idx="3522">
                  <c:v>6.84</c:v>
                </c:pt>
                <c:pt idx="3523">
                  <c:v>6.84</c:v>
                </c:pt>
                <c:pt idx="3524">
                  <c:v>6.84</c:v>
                </c:pt>
                <c:pt idx="3525">
                  <c:v>6.84</c:v>
                </c:pt>
                <c:pt idx="3526">
                  <c:v>6.84</c:v>
                </c:pt>
                <c:pt idx="3527">
                  <c:v>6.84</c:v>
                </c:pt>
                <c:pt idx="3528">
                  <c:v>6.84</c:v>
                </c:pt>
                <c:pt idx="3529">
                  <c:v>6.84</c:v>
                </c:pt>
                <c:pt idx="3530">
                  <c:v>6.84</c:v>
                </c:pt>
                <c:pt idx="3531">
                  <c:v>6.84</c:v>
                </c:pt>
                <c:pt idx="3532">
                  <c:v>6.84</c:v>
                </c:pt>
                <c:pt idx="3533">
                  <c:v>6.84</c:v>
                </c:pt>
                <c:pt idx="3534">
                  <c:v>6.84</c:v>
                </c:pt>
                <c:pt idx="3535">
                  <c:v>6.84</c:v>
                </c:pt>
                <c:pt idx="3536">
                  <c:v>6.84</c:v>
                </c:pt>
                <c:pt idx="3537">
                  <c:v>6.84</c:v>
                </c:pt>
                <c:pt idx="3538">
                  <c:v>6.84</c:v>
                </c:pt>
                <c:pt idx="3539">
                  <c:v>6.84</c:v>
                </c:pt>
                <c:pt idx="3540">
                  <c:v>6.84</c:v>
                </c:pt>
                <c:pt idx="3541">
                  <c:v>6.84</c:v>
                </c:pt>
                <c:pt idx="3542">
                  <c:v>6.84</c:v>
                </c:pt>
                <c:pt idx="3543">
                  <c:v>6.84</c:v>
                </c:pt>
                <c:pt idx="3544">
                  <c:v>6.84</c:v>
                </c:pt>
                <c:pt idx="3545">
                  <c:v>6.84</c:v>
                </c:pt>
                <c:pt idx="3546">
                  <c:v>6.84</c:v>
                </c:pt>
                <c:pt idx="3547">
                  <c:v>6.84</c:v>
                </c:pt>
                <c:pt idx="3548">
                  <c:v>6.84</c:v>
                </c:pt>
                <c:pt idx="3549">
                  <c:v>6.84</c:v>
                </c:pt>
                <c:pt idx="3550">
                  <c:v>6.84</c:v>
                </c:pt>
                <c:pt idx="3551">
                  <c:v>6.84</c:v>
                </c:pt>
                <c:pt idx="3552">
                  <c:v>6.84</c:v>
                </c:pt>
                <c:pt idx="3553">
                  <c:v>6.84</c:v>
                </c:pt>
                <c:pt idx="3554">
                  <c:v>6.84</c:v>
                </c:pt>
                <c:pt idx="3555">
                  <c:v>6.84</c:v>
                </c:pt>
                <c:pt idx="3556">
                  <c:v>6.84</c:v>
                </c:pt>
                <c:pt idx="3557">
                  <c:v>6.84</c:v>
                </c:pt>
                <c:pt idx="3558">
                  <c:v>6.84</c:v>
                </c:pt>
                <c:pt idx="3559">
                  <c:v>6.84</c:v>
                </c:pt>
                <c:pt idx="3560">
                  <c:v>6.84</c:v>
                </c:pt>
                <c:pt idx="3561">
                  <c:v>6.84</c:v>
                </c:pt>
                <c:pt idx="3562">
                  <c:v>6.84</c:v>
                </c:pt>
                <c:pt idx="3563">
                  <c:v>6.84</c:v>
                </c:pt>
                <c:pt idx="3564">
                  <c:v>6.84</c:v>
                </c:pt>
                <c:pt idx="3565">
                  <c:v>6.84</c:v>
                </c:pt>
                <c:pt idx="3566">
                  <c:v>6.84</c:v>
                </c:pt>
                <c:pt idx="3567">
                  <c:v>6.84</c:v>
                </c:pt>
                <c:pt idx="3568">
                  <c:v>6.84</c:v>
                </c:pt>
                <c:pt idx="3569">
                  <c:v>6.84</c:v>
                </c:pt>
                <c:pt idx="3570">
                  <c:v>6.84</c:v>
                </c:pt>
                <c:pt idx="3571">
                  <c:v>6.84</c:v>
                </c:pt>
                <c:pt idx="3572">
                  <c:v>6.84</c:v>
                </c:pt>
                <c:pt idx="3573">
                  <c:v>6.84</c:v>
                </c:pt>
                <c:pt idx="3574">
                  <c:v>6.84</c:v>
                </c:pt>
                <c:pt idx="3575">
                  <c:v>6.84</c:v>
                </c:pt>
                <c:pt idx="3576">
                  <c:v>6.84</c:v>
                </c:pt>
                <c:pt idx="3577">
                  <c:v>6.84</c:v>
                </c:pt>
                <c:pt idx="3578">
                  <c:v>6.84</c:v>
                </c:pt>
                <c:pt idx="3579">
                  <c:v>6.84</c:v>
                </c:pt>
                <c:pt idx="3580">
                  <c:v>6.84</c:v>
                </c:pt>
                <c:pt idx="3581">
                  <c:v>6.84</c:v>
                </c:pt>
                <c:pt idx="3582">
                  <c:v>6.84</c:v>
                </c:pt>
                <c:pt idx="3583">
                  <c:v>6.84</c:v>
                </c:pt>
                <c:pt idx="3584">
                  <c:v>6.84</c:v>
                </c:pt>
                <c:pt idx="3585">
                  <c:v>6.84</c:v>
                </c:pt>
                <c:pt idx="3586">
                  <c:v>6.84</c:v>
                </c:pt>
                <c:pt idx="3587">
                  <c:v>6.84</c:v>
                </c:pt>
                <c:pt idx="3588">
                  <c:v>6.84</c:v>
                </c:pt>
                <c:pt idx="3589">
                  <c:v>6.84</c:v>
                </c:pt>
                <c:pt idx="3590">
                  <c:v>6.84</c:v>
                </c:pt>
                <c:pt idx="3591">
                  <c:v>6.84</c:v>
                </c:pt>
                <c:pt idx="3592">
                  <c:v>6.84</c:v>
                </c:pt>
                <c:pt idx="3593">
                  <c:v>6.84</c:v>
                </c:pt>
                <c:pt idx="3594">
                  <c:v>6.84</c:v>
                </c:pt>
                <c:pt idx="3595">
                  <c:v>6.84</c:v>
                </c:pt>
                <c:pt idx="3596">
                  <c:v>6.84</c:v>
                </c:pt>
                <c:pt idx="3597">
                  <c:v>6.84</c:v>
                </c:pt>
                <c:pt idx="3598">
                  <c:v>6.84</c:v>
                </c:pt>
                <c:pt idx="3599">
                  <c:v>6.84</c:v>
                </c:pt>
                <c:pt idx="3600">
                  <c:v>6.84</c:v>
                </c:pt>
                <c:pt idx="3601">
                  <c:v>6.84</c:v>
                </c:pt>
                <c:pt idx="3602">
                  <c:v>6.84</c:v>
                </c:pt>
                <c:pt idx="3603">
                  <c:v>6.84</c:v>
                </c:pt>
                <c:pt idx="3604">
                  <c:v>6.84</c:v>
                </c:pt>
                <c:pt idx="3605">
                  <c:v>6.84</c:v>
                </c:pt>
                <c:pt idx="3606">
                  <c:v>6.843</c:v>
                </c:pt>
                <c:pt idx="3607">
                  <c:v>6.843</c:v>
                </c:pt>
                <c:pt idx="3608">
                  <c:v>6.843</c:v>
                </c:pt>
                <c:pt idx="3609">
                  <c:v>6.843</c:v>
                </c:pt>
                <c:pt idx="3610">
                  <c:v>6.843</c:v>
                </c:pt>
                <c:pt idx="3611">
                  <c:v>6.843</c:v>
                </c:pt>
                <c:pt idx="3612">
                  <c:v>6.843</c:v>
                </c:pt>
                <c:pt idx="3613">
                  <c:v>6.843</c:v>
                </c:pt>
                <c:pt idx="3614">
                  <c:v>6.843</c:v>
                </c:pt>
                <c:pt idx="3615">
                  <c:v>6.843</c:v>
                </c:pt>
                <c:pt idx="3616">
                  <c:v>6.843</c:v>
                </c:pt>
                <c:pt idx="3617">
                  <c:v>6.843</c:v>
                </c:pt>
                <c:pt idx="3618">
                  <c:v>6.843</c:v>
                </c:pt>
                <c:pt idx="3619">
                  <c:v>6.843</c:v>
                </c:pt>
                <c:pt idx="3620">
                  <c:v>6.843</c:v>
                </c:pt>
                <c:pt idx="3621">
                  <c:v>6.843</c:v>
                </c:pt>
                <c:pt idx="3622">
                  <c:v>6.843</c:v>
                </c:pt>
                <c:pt idx="3623">
                  <c:v>6.843</c:v>
                </c:pt>
                <c:pt idx="3624">
                  <c:v>6.843</c:v>
                </c:pt>
                <c:pt idx="3625">
                  <c:v>6.843</c:v>
                </c:pt>
                <c:pt idx="3626">
                  <c:v>6.843</c:v>
                </c:pt>
                <c:pt idx="3627">
                  <c:v>6.843</c:v>
                </c:pt>
                <c:pt idx="3628">
                  <c:v>6.843</c:v>
                </c:pt>
                <c:pt idx="3629">
                  <c:v>6.843</c:v>
                </c:pt>
                <c:pt idx="3630">
                  <c:v>6.843</c:v>
                </c:pt>
                <c:pt idx="3631">
                  <c:v>6.843</c:v>
                </c:pt>
                <c:pt idx="3632">
                  <c:v>6.843</c:v>
                </c:pt>
                <c:pt idx="3633">
                  <c:v>6.843</c:v>
                </c:pt>
                <c:pt idx="3634">
                  <c:v>6.843</c:v>
                </c:pt>
                <c:pt idx="3635">
                  <c:v>6.843</c:v>
                </c:pt>
                <c:pt idx="3636">
                  <c:v>6.843</c:v>
                </c:pt>
                <c:pt idx="3637">
                  <c:v>6.843</c:v>
                </c:pt>
                <c:pt idx="3638">
                  <c:v>6.843</c:v>
                </c:pt>
                <c:pt idx="3639">
                  <c:v>6.843</c:v>
                </c:pt>
                <c:pt idx="3640">
                  <c:v>6.843</c:v>
                </c:pt>
                <c:pt idx="3641">
                  <c:v>6.843</c:v>
                </c:pt>
                <c:pt idx="3642">
                  <c:v>6.843</c:v>
                </c:pt>
                <c:pt idx="3643">
                  <c:v>6.843</c:v>
                </c:pt>
                <c:pt idx="3644">
                  <c:v>6.843</c:v>
                </c:pt>
                <c:pt idx="3645">
                  <c:v>6.843</c:v>
                </c:pt>
                <c:pt idx="3646">
                  <c:v>6.843</c:v>
                </c:pt>
                <c:pt idx="3647">
                  <c:v>6.843</c:v>
                </c:pt>
                <c:pt idx="3648">
                  <c:v>6.843</c:v>
                </c:pt>
                <c:pt idx="3649">
                  <c:v>6.843</c:v>
                </c:pt>
                <c:pt idx="3650">
                  <c:v>6.843</c:v>
                </c:pt>
                <c:pt idx="3651">
                  <c:v>6.843</c:v>
                </c:pt>
                <c:pt idx="3652">
                  <c:v>6.843</c:v>
                </c:pt>
                <c:pt idx="3653">
                  <c:v>6.843</c:v>
                </c:pt>
                <c:pt idx="3654">
                  <c:v>6.843</c:v>
                </c:pt>
                <c:pt idx="3655">
                  <c:v>6.843</c:v>
                </c:pt>
                <c:pt idx="3656">
                  <c:v>6.843</c:v>
                </c:pt>
                <c:pt idx="3657">
                  <c:v>6.843</c:v>
                </c:pt>
                <c:pt idx="3658">
                  <c:v>6.843</c:v>
                </c:pt>
                <c:pt idx="3659">
                  <c:v>6.843</c:v>
                </c:pt>
                <c:pt idx="3660">
                  <c:v>6.843</c:v>
                </c:pt>
                <c:pt idx="3661">
                  <c:v>6.843</c:v>
                </c:pt>
                <c:pt idx="3662">
                  <c:v>6.843</c:v>
                </c:pt>
                <c:pt idx="3663">
                  <c:v>6.843</c:v>
                </c:pt>
                <c:pt idx="3664">
                  <c:v>6.843</c:v>
                </c:pt>
                <c:pt idx="3665">
                  <c:v>6.843</c:v>
                </c:pt>
                <c:pt idx="3666">
                  <c:v>6.843</c:v>
                </c:pt>
                <c:pt idx="3667">
                  <c:v>6.843</c:v>
                </c:pt>
                <c:pt idx="3668">
                  <c:v>6.843</c:v>
                </c:pt>
                <c:pt idx="3669">
                  <c:v>6.843</c:v>
                </c:pt>
                <c:pt idx="3670">
                  <c:v>6.843</c:v>
                </c:pt>
                <c:pt idx="3671">
                  <c:v>6.843</c:v>
                </c:pt>
                <c:pt idx="3672">
                  <c:v>6.843</c:v>
                </c:pt>
                <c:pt idx="3673">
                  <c:v>6.843</c:v>
                </c:pt>
                <c:pt idx="3674">
                  <c:v>6.843</c:v>
                </c:pt>
                <c:pt idx="3675">
                  <c:v>6.843</c:v>
                </c:pt>
                <c:pt idx="3676">
                  <c:v>6.843</c:v>
                </c:pt>
                <c:pt idx="3677">
                  <c:v>6.843</c:v>
                </c:pt>
                <c:pt idx="3678">
                  <c:v>6.843</c:v>
                </c:pt>
                <c:pt idx="3679">
                  <c:v>6.843</c:v>
                </c:pt>
                <c:pt idx="3680">
                  <c:v>6.843</c:v>
                </c:pt>
                <c:pt idx="3681">
                  <c:v>6.843</c:v>
                </c:pt>
                <c:pt idx="3682">
                  <c:v>6.843</c:v>
                </c:pt>
                <c:pt idx="3683">
                  <c:v>6.843</c:v>
                </c:pt>
                <c:pt idx="3684">
                  <c:v>6.843</c:v>
                </c:pt>
                <c:pt idx="3685">
                  <c:v>6.843</c:v>
                </c:pt>
                <c:pt idx="3686">
                  <c:v>6.843</c:v>
                </c:pt>
                <c:pt idx="3687">
                  <c:v>6.843</c:v>
                </c:pt>
                <c:pt idx="3688">
                  <c:v>6.843</c:v>
                </c:pt>
                <c:pt idx="3689">
                  <c:v>6.843</c:v>
                </c:pt>
                <c:pt idx="3690">
                  <c:v>6.843</c:v>
                </c:pt>
                <c:pt idx="3691">
                  <c:v>6.843</c:v>
                </c:pt>
                <c:pt idx="3692">
                  <c:v>6.843</c:v>
                </c:pt>
                <c:pt idx="3693">
                  <c:v>6.843</c:v>
                </c:pt>
                <c:pt idx="3694">
                  <c:v>6.843</c:v>
                </c:pt>
                <c:pt idx="3695">
                  <c:v>6.843</c:v>
                </c:pt>
                <c:pt idx="3696">
                  <c:v>6.843</c:v>
                </c:pt>
                <c:pt idx="3697">
                  <c:v>6.843</c:v>
                </c:pt>
                <c:pt idx="3698">
                  <c:v>6.843</c:v>
                </c:pt>
                <c:pt idx="3699">
                  <c:v>6.843</c:v>
                </c:pt>
                <c:pt idx="3700">
                  <c:v>6.843</c:v>
                </c:pt>
                <c:pt idx="3701">
                  <c:v>6.843</c:v>
                </c:pt>
                <c:pt idx="3702">
                  <c:v>6.843</c:v>
                </c:pt>
                <c:pt idx="3703">
                  <c:v>6.843</c:v>
                </c:pt>
                <c:pt idx="3704">
                  <c:v>6.843</c:v>
                </c:pt>
                <c:pt idx="3705">
                  <c:v>6.843</c:v>
                </c:pt>
                <c:pt idx="3706">
                  <c:v>6.843</c:v>
                </c:pt>
                <c:pt idx="3707">
                  <c:v>6.843</c:v>
                </c:pt>
                <c:pt idx="3708">
                  <c:v>6.843</c:v>
                </c:pt>
                <c:pt idx="3709">
                  <c:v>6.843</c:v>
                </c:pt>
                <c:pt idx="3710">
                  <c:v>6.843</c:v>
                </c:pt>
                <c:pt idx="3711">
                  <c:v>6.843</c:v>
                </c:pt>
                <c:pt idx="3712">
                  <c:v>6.8449999999999998</c:v>
                </c:pt>
                <c:pt idx="3713">
                  <c:v>6.8449999999999998</c:v>
                </c:pt>
                <c:pt idx="3714">
                  <c:v>6.8449999999999998</c:v>
                </c:pt>
                <c:pt idx="3715">
                  <c:v>6.8449999999999998</c:v>
                </c:pt>
                <c:pt idx="3716">
                  <c:v>6.8449999999999998</c:v>
                </c:pt>
                <c:pt idx="3717">
                  <c:v>6.8449999999999998</c:v>
                </c:pt>
                <c:pt idx="3718">
                  <c:v>6.8449999999999998</c:v>
                </c:pt>
                <c:pt idx="3719">
                  <c:v>6.8449999999999998</c:v>
                </c:pt>
                <c:pt idx="3720">
                  <c:v>6.8449999999999998</c:v>
                </c:pt>
                <c:pt idx="3721">
                  <c:v>6.8449999999999998</c:v>
                </c:pt>
                <c:pt idx="3722">
                  <c:v>6.8449999999999998</c:v>
                </c:pt>
                <c:pt idx="3723">
                  <c:v>6.8449999999999998</c:v>
                </c:pt>
                <c:pt idx="3724">
                  <c:v>6.8449999999999998</c:v>
                </c:pt>
                <c:pt idx="3725">
                  <c:v>6.8449999999999998</c:v>
                </c:pt>
                <c:pt idx="3726">
                  <c:v>6.8449999999999998</c:v>
                </c:pt>
                <c:pt idx="3727">
                  <c:v>6.8449999999999998</c:v>
                </c:pt>
                <c:pt idx="3728">
                  <c:v>6.8449999999999998</c:v>
                </c:pt>
                <c:pt idx="3729">
                  <c:v>6.8449999999999998</c:v>
                </c:pt>
                <c:pt idx="3730">
                  <c:v>6.8449999999999998</c:v>
                </c:pt>
                <c:pt idx="3731">
                  <c:v>6.8449999999999998</c:v>
                </c:pt>
                <c:pt idx="3732">
                  <c:v>6.8449999999999998</c:v>
                </c:pt>
                <c:pt idx="3733">
                  <c:v>6.8449999999999998</c:v>
                </c:pt>
                <c:pt idx="3734">
                  <c:v>6.8449999999999998</c:v>
                </c:pt>
                <c:pt idx="3735">
                  <c:v>6.8449999999999998</c:v>
                </c:pt>
                <c:pt idx="3736">
                  <c:v>6.8449999999999998</c:v>
                </c:pt>
                <c:pt idx="3737">
                  <c:v>6.8449999999999998</c:v>
                </c:pt>
                <c:pt idx="3738">
                  <c:v>6.8449999999999998</c:v>
                </c:pt>
                <c:pt idx="3739">
                  <c:v>6.8449999999999998</c:v>
                </c:pt>
                <c:pt idx="3740">
                  <c:v>6.8449999999999998</c:v>
                </c:pt>
                <c:pt idx="3741">
                  <c:v>6.8449999999999998</c:v>
                </c:pt>
                <c:pt idx="3742">
                  <c:v>6.8449999999999998</c:v>
                </c:pt>
                <c:pt idx="3743">
                  <c:v>6.8449999999999998</c:v>
                </c:pt>
                <c:pt idx="3744">
                  <c:v>6.8449999999999998</c:v>
                </c:pt>
                <c:pt idx="3745">
                  <c:v>6.8449999999999998</c:v>
                </c:pt>
                <c:pt idx="3746">
                  <c:v>6.8449999999999998</c:v>
                </c:pt>
                <c:pt idx="3747">
                  <c:v>6.8449999999999998</c:v>
                </c:pt>
                <c:pt idx="3748">
                  <c:v>6.8449999999999998</c:v>
                </c:pt>
                <c:pt idx="3749">
                  <c:v>6.8449999999999998</c:v>
                </c:pt>
                <c:pt idx="3750">
                  <c:v>6.8449999999999998</c:v>
                </c:pt>
                <c:pt idx="3751">
                  <c:v>6.8449999999999998</c:v>
                </c:pt>
                <c:pt idx="3752">
                  <c:v>6.8449999999999998</c:v>
                </c:pt>
                <c:pt idx="3753">
                  <c:v>6.8449999999999998</c:v>
                </c:pt>
                <c:pt idx="3754">
                  <c:v>6.8449999999999998</c:v>
                </c:pt>
                <c:pt idx="3755">
                  <c:v>6.8449999999999998</c:v>
                </c:pt>
                <c:pt idx="3756">
                  <c:v>6.8449999999999998</c:v>
                </c:pt>
                <c:pt idx="3757">
                  <c:v>6.8449999999999998</c:v>
                </c:pt>
                <c:pt idx="3758">
                  <c:v>6.8449999999999998</c:v>
                </c:pt>
                <c:pt idx="3759">
                  <c:v>6.8449999999999998</c:v>
                </c:pt>
                <c:pt idx="3760">
                  <c:v>6.8449999999999998</c:v>
                </c:pt>
                <c:pt idx="3761">
                  <c:v>6.8449999999999998</c:v>
                </c:pt>
                <c:pt idx="3762">
                  <c:v>6.8449999999999998</c:v>
                </c:pt>
                <c:pt idx="3763">
                  <c:v>6.8449999999999998</c:v>
                </c:pt>
                <c:pt idx="3764">
                  <c:v>6.8449999999999998</c:v>
                </c:pt>
                <c:pt idx="3765">
                  <c:v>6.8449999999999998</c:v>
                </c:pt>
                <c:pt idx="3766">
                  <c:v>6.8449999999999998</c:v>
                </c:pt>
                <c:pt idx="3767">
                  <c:v>6.8449999999999998</c:v>
                </c:pt>
                <c:pt idx="3768">
                  <c:v>6.8449999999999998</c:v>
                </c:pt>
                <c:pt idx="3769">
                  <c:v>6.8449999999999998</c:v>
                </c:pt>
                <c:pt idx="3770">
                  <c:v>6.8449999999999998</c:v>
                </c:pt>
                <c:pt idx="3771">
                  <c:v>6.8449999999999998</c:v>
                </c:pt>
                <c:pt idx="3772">
                  <c:v>6.8449999999999998</c:v>
                </c:pt>
                <c:pt idx="3773">
                  <c:v>6.8449999999999998</c:v>
                </c:pt>
                <c:pt idx="3774">
                  <c:v>6.8449999999999998</c:v>
                </c:pt>
                <c:pt idx="3775">
                  <c:v>6.8449999999999998</c:v>
                </c:pt>
                <c:pt idx="3776">
                  <c:v>6.8449999999999998</c:v>
                </c:pt>
                <c:pt idx="3777">
                  <c:v>6.8449999999999998</c:v>
                </c:pt>
                <c:pt idx="3778">
                  <c:v>6.8449999999999998</c:v>
                </c:pt>
                <c:pt idx="3779">
                  <c:v>6.8449999999999998</c:v>
                </c:pt>
                <c:pt idx="3780">
                  <c:v>6.8449999999999998</c:v>
                </c:pt>
                <c:pt idx="3781">
                  <c:v>6.8449999999999998</c:v>
                </c:pt>
                <c:pt idx="3782">
                  <c:v>6.8449999999999998</c:v>
                </c:pt>
                <c:pt idx="3783">
                  <c:v>6.8449999999999998</c:v>
                </c:pt>
                <c:pt idx="3784">
                  <c:v>6.8449999999999998</c:v>
                </c:pt>
                <c:pt idx="3785">
                  <c:v>6.8449999999999998</c:v>
                </c:pt>
                <c:pt idx="3786">
                  <c:v>6.8449999999999998</c:v>
                </c:pt>
                <c:pt idx="3787">
                  <c:v>6.8449999999999998</c:v>
                </c:pt>
                <c:pt idx="3788">
                  <c:v>6.8449999999999998</c:v>
                </c:pt>
                <c:pt idx="3789">
                  <c:v>6.8449999999999998</c:v>
                </c:pt>
                <c:pt idx="3790">
                  <c:v>6.8449999999999998</c:v>
                </c:pt>
                <c:pt idx="3791">
                  <c:v>6.8449999999999998</c:v>
                </c:pt>
                <c:pt idx="3792">
                  <c:v>6.8449999999999998</c:v>
                </c:pt>
                <c:pt idx="3793">
                  <c:v>6.8449999999999998</c:v>
                </c:pt>
                <c:pt idx="3794">
                  <c:v>6.8449999999999998</c:v>
                </c:pt>
                <c:pt idx="3795">
                  <c:v>6.8449999999999998</c:v>
                </c:pt>
                <c:pt idx="3796">
                  <c:v>6.8449999999999998</c:v>
                </c:pt>
                <c:pt idx="3797">
                  <c:v>6.8449999999999998</c:v>
                </c:pt>
                <c:pt idx="3798">
                  <c:v>6.8449999999999998</c:v>
                </c:pt>
                <c:pt idx="3799">
                  <c:v>6.8449999999999998</c:v>
                </c:pt>
                <c:pt idx="3800">
                  <c:v>6.8449999999999998</c:v>
                </c:pt>
                <c:pt idx="3801">
                  <c:v>6.8449999999999998</c:v>
                </c:pt>
                <c:pt idx="3802">
                  <c:v>6.8449999999999998</c:v>
                </c:pt>
                <c:pt idx="3803">
                  <c:v>6.8449999999999998</c:v>
                </c:pt>
                <c:pt idx="3804">
                  <c:v>6.8449999999999998</c:v>
                </c:pt>
                <c:pt idx="3805">
                  <c:v>6.8449999999999998</c:v>
                </c:pt>
                <c:pt idx="3806">
                  <c:v>6.8449999999999998</c:v>
                </c:pt>
                <c:pt idx="3807">
                  <c:v>6.8449999999999998</c:v>
                </c:pt>
                <c:pt idx="3808">
                  <c:v>6.8449999999999998</c:v>
                </c:pt>
                <c:pt idx="3809">
                  <c:v>6.8449999999999998</c:v>
                </c:pt>
                <c:pt idx="3810">
                  <c:v>6.8449999999999998</c:v>
                </c:pt>
                <c:pt idx="3811">
                  <c:v>6.8449999999999998</c:v>
                </c:pt>
                <c:pt idx="3812">
                  <c:v>6.8470000000000004</c:v>
                </c:pt>
                <c:pt idx="3813">
                  <c:v>6.8470000000000004</c:v>
                </c:pt>
                <c:pt idx="3814">
                  <c:v>6.8470000000000004</c:v>
                </c:pt>
                <c:pt idx="3815">
                  <c:v>6.8470000000000004</c:v>
                </c:pt>
                <c:pt idx="3816">
                  <c:v>6.8470000000000004</c:v>
                </c:pt>
                <c:pt idx="3817">
                  <c:v>6.8470000000000004</c:v>
                </c:pt>
                <c:pt idx="3818">
                  <c:v>6.8470000000000004</c:v>
                </c:pt>
                <c:pt idx="3819">
                  <c:v>6.8470000000000004</c:v>
                </c:pt>
                <c:pt idx="3820">
                  <c:v>6.8470000000000004</c:v>
                </c:pt>
                <c:pt idx="3821">
                  <c:v>6.8470000000000004</c:v>
                </c:pt>
                <c:pt idx="3822">
                  <c:v>6.8470000000000004</c:v>
                </c:pt>
                <c:pt idx="3823">
                  <c:v>6.8470000000000004</c:v>
                </c:pt>
                <c:pt idx="3824">
                  <c:v>6.8470000000000004</c:v>
                </c:pt>
                <c:pt idx="3825">
                  <c:v>6.8470000000000004</c:v>
                </c:pt>
                <c:pt idx="3826">
                  <c:v>6.8470000000000004</c:v>
                </c:pt>
                <c:pt idx="3827">
                  <c:v>6.8470000000000004</c:v>
                </c:pt>
                <c:pt idx="3828">
                  <c:v>6.8470000000000004</c:v>
                </c:pt>
                <c:pt idx="3829">
                  <c:v>6.8470000000000004</c:v>
                </c:pt>
                <c:pt idx="3830">
                  <c:v>6.8470000000000004</c:v>
                </c:pt>
                <c:pt idx="3831">
                  <c:v>6.8470000000000004</c:v>
                </c:pt>
                <c:pt idx="3832">
                  <c:v>6.8470000000000004</c:v>
                </c:pt>
                <c:pt idx="3833">
                  <c:v>6.8470000000000004</c:v>
                </c:pt>
                <c:pt idx="3834">
                  <c:v>6.8470000000000004</c:v>
                </c:pt>
                <c:pt idx="3835">
                  <c:v>6.8470000000000004</c:v>
                </c:pt>
                <c:pt idx="3836">
                  <c:v>6.8470000000000004</c:v>
                </c:pt>
                <c:pt idx="3837">
                  <c:v>6.8470000000000004</c:v>
                </c:pt>
                <c:pt idx="3838">
                  <c:v>6.8470000000000004</c:v>
                </c:pt>
                <c:pt idx="3839">
                  <c:v>6.8470000000000004</c:v>
                </c:pt>
                <c:pt idx="3840">
                  <c:v>6.8470000000000004</c:v>
                </c:pt>
                <c:pt idx="3841">
                  <c:v>6.8470000000000004</c:v>
                </c:pt>
                <c:pt idx="3842">
                  <c:v>6.8470000000000004</c:v>
                </c:pt>
                <c:pt idx="3843">
                  <c:v>6.8470000000000004</c:v>
                </c:pt>
                <c:pt idx="3844">
                  <c:v>6.8470000000000004</c:v>
                </c:pt>
                <c:pt idx="3845">
                  <c:v>6.8470000000000004</c:v>
                </c:pt>
                <c:pt idx="3846">
                  <c:v>6.8470000000000004</c:v>
                </c:pt>
                <c:pt idx="3847">
                  <c:v>6.8470000000000004</c:v>
                </c:pt>
                <c:pt idx="3848">
                  <c:v>6.8470000000000004</c:v>
                </c:pt>
                <c:pt idx="3849">
                  <c:v>6.8470000000000004</c:v>
                </c:pt>
                <c:pt idx="3850">
                  <c:v>6.8470000000000004</c:v>
                </c:pt>
                <c:pt idx="3851">
                  <c:v>6.8470000000000004</c:v>
                </c:pt>
                <c:pt idx="3852">
                  <c:v>6.8470000000000004</c:v>
                </c:pt>
                <c:pt idx="3853">
                  <c:v>6.8470000000000004</c:v>
                </c:pt>
                <c:pt idx="3854">
                  <c:v>6.8470000000000004</c:v>
                </c:pt>
                <c:pt idx="3855">
                  <c:v>6.8470000000000004</c:v>
                </c:pt>
                <c:pt idx="3856">
                  <c:v>6.8470000000000004</c:v>
                </c:pt>
                <c:pt idx="3857">
                  <c:v>6.8470000000000004</c:v>
                </c:pt>
                <c:pt idx="3858">
                  <c:v>6.8470000000000004</c:v>
                </c:pt>
                <c:pt idx="3859">
                  <c:v>6.8470000000000004</c:v>
                </c:pt>
                <c:pt idx="3860">
                  <c:v>6.8470000000000004</c:v>
                </c:pt>
                <c:pt idx="3861">
                  <c:v>6.8470000000000004</c:v>
                </c:pt>
                <c:pt idx="3862">
                  <c:v>6.8470000000000004</c:v>
                </c:pt>
                <c:pt idx="3863">
                  <c:v>6.8470000000000004</c:v>
                </c:pt>
                <c:pt idx="3864">
                  <c:v>6.8470000000000004</c:v>
                </c:pt>
                <c:pt idx="3865">
                  <c:v>6.8470000000000004</c:v>
                </c:pt>
                <c:pt idx="3866">
                  <c:v>6.8470000000000004</c:v>
                </c:pt>
                <c:pt idx="3867">
                  <c:v>6.8470000000000004</c:v>
                </c:pt>
                <c:pt idx="3868">
                  <c:v>6.8470000000000004</c:v>
                </c:pt>
                <c:pt idx="3869">
                  <c:v>6.8470000000000004</c:v>
                </c:pt>
                <c:pt idx="3870">
                  <c:v>6.8470000000000004</c:v>
                </c:pt>
                <c:pt idx="3871">
                  <c:v>6.8470000000000004</c:v>
                </c:pt>
                <c:pt idx="3872">
                  <c:v>6.8470000000000004</c:v>
                </c:pt>
                <c:pt idx="3873">
                  <c:v>6.8470000000000004</c:v>
                </c:pt>
                <c:pt idx="3874">
                  <c:v>6.8470000000000004</c:v>
                </c:pt>
                <c:pt idx="3875">
                  <c:v>6.8470000000000004</c:v>
                </c:pt>
                <c:pt idx="3876">
                  <c:v>6.8470000000000004</c:v>
                </c:pt>
                <c:pt idx="3877">
                  <c:v>6.8470000000000004</c:v>
                </c:pt>
                <c:pt idx="3878">
                  <c:v>6.8470000000000004</c:v>
                </c:pt>
                <c:pt idx="3879">
                  <c:v>6.8470000000000004</c:v>
                </c:pt>
                <c:pt idx="3880">
                  <c:v>6.8470000000000004</c:v>
                </c:pt>
                <c:pt idx="3881">
                  <c:v>6.8470000000000004</c:v>
                </c:pt>
                <c:pt idx="3882">
                  <c:v>6.8470000000000004</c:v>
                </c:pt>
                <c:pt idx="3883">
                  <c:v>6.8470000000000004</c:v>
                </c:pt>
                <c:pt idx="3884">
                  <c:v>6.8470000000000004</c:v>
                </c:pt>
                <c:pt idx="3885">
                  <c:v>6.8470000000000004</c:v>
                </c:pt>
                <c:pt idx="3886">
                  <c:v>6.8470000000000004</c:v>
                </c:pt>
                <c:pt idx="3887">
                  <c:v>6.8470000000000004</c:v>
                </c:pt>
                <c:pt idx="3888">
                  <c:v>6.8470000000000004</c:v>
                </c:pt>
                <c:pt idx="3889">
                  <c:v>6.8470000000000004</c:v>
                </c:pt>
                <c:pt idx="3890">
                  <c:v>6.8470000000000004</c:v>
                </c:pt>
                <c:pt idx="3891">
                  <c:v>6.8470000000000004</c:v>
                </c:pt>
                <c:pt idx="3892">
                  <c:v>6.8470000000000004</c:v>
                </c:pt>
                <c:pt idx="3893">
                  <c:v>6.8470000000000004</c:v>
                </c:pt>
                <c:pt idx="3894">
                  <c:v>6.8470000000000004</c:v>
                </c:pt>
                <c:pt idx="3895">
                  <c:v>6.8470000000000004</c:v>
                </c:pt>
                <c:pt idx="3896">
                  <c:v>6.8470000000000004</c:v>
                </c:pt>
                <c:pt idx="3897">
                  <c:v>6.8470000000000004</c:v>
                </c:pt>
                <c:pt idx="3898">
                  <c:v>6.8470000000000004</c:v>
                </c:pt>
                <c:pt idx="3899">
                  <c:v>6.8470000000000004</c:v>
                </c:pt>
                <c:pt idx="3900">
                  <c:v>6.8470000000000004</c:v>
                </c:pt>
                <c:pt idx="3901">
                  <c:v>6.8470000000000004</c:v>
                </c:pt>
                <c:pt idx="3902">
                  <c:v>6.8470000000000004</c:v>
                </c:pt>
                <c:pt idx="3903">
                  <c:v>6.8470000000000004</c:v>
                </c:pt>
                <c:pt idx="3904">
                  <c:v>6.8470000000000004</c:v>
                </c:pt>
                <c:pt idx="3905">
                  <c:v>6.8470000000000004</c:v>
                </c:pt>
                <c:pt idx="3906">
                  <c:v>6.8470000000000004</c:v>
                </c:pt>
                <c:pt idx="3907">
                  <c:v>6.8470000000000004</c:v>
                </c:pt>
                <c:pt idx="3908">
                  <c:v>6.8470000000000004</c:v>
                </c:pt>
                <c:pt idx="3909">
                  <c:v>6.8470000000000004</c:v>
                </c:pt>
                <c:pt idx="3910">
                  <c:v>6.8470000000000004</c:v>
                </c:pt>
                <c:pt idx="3911">
                  <c:v>6.8470000000000004</c:v>
                </c:pt>
                <c:pt idx="3912">
                  <c:v>6.8470000000000004</c:v>
                </c:pt>
                <c:pt idx="3913">
                  <c:v>6.8470000000000004</c:v>
                </c:pt>
                <c:pt idx="3914">
                  <c:v>6.8470000000000004</c:v>
                </c:pt>
                <c:pt idx="3915">
                  <c:v>6.8470000000000004</c:v>
                </c:pt>
                <c:pt idx="3916">
                  <c:v>6.8470000000000004</c:v>
                </c:pt>
                <c:pt idx="3917">
                  <c:v>6.8490000000000002</c:v>
                </c:pt>
                <c:pt idx="3918">
                  <c:v>6.8490000000000002</c:v>
                </c:pt>
                <c:pt idx="3919">
                  <c:v>6.8490000000000002</c:v>
                </c:pt>
                <c:pt idx="3920">
                  <c:v>6.8490000000000002</c:v>
                </c:pt>
                <c:pt idx="3921">
                  <c:v>6.8490000000000002</c:v>
                </c:pt>
                <c:pt idx="3922">
                  <c:v>6.8490000000000002</c:v>
                </c:pt>
                <c:pt idx="3923">
                  <c:v>6.8490000000000002</c:v>
                </c:pt>
                <c:pt idx="3924">
                  <c:v>6.8490000000000002</c:v>
                </c:pt>
                <c:pt idx="3925">
                  <c:v>6.8490000000000002</c:v>
                </c:pt>
                <c:pt idx="3926">
                  <c:v>6.8490000000000002</c:v>
                </c:pt>
                <c:pt idx="3927">
                  <c:v>6.8490000000000002</c:v>
                </c:pt>
                <c:pt idx="3928">
                  <c:v>6.8490000000000002</c:v>
                </c:pt>
                <c:pt idx="3929">
                  <c:v>6.8490000000000002</c:v>
                </c:pt>
                <c:pt idx="3930">
                  <c:v>6.8490000000000002</c:v>
                </c:pt>
                <c:pt idx="3931">
                  <c:v>6.8490000000000002</c:v>
                </c:pt>
                <c:pt idx="3932">
                  <c:v>6.8490000000000002</c:v>
                </c:pt>
                <c:pt idx="3933">
                  <c:v>6.8490000000000002</c:v>
                </c:pt>
                <c:pt idx="3934">
                  <c:v>6.8490000000000002</c:v>
                </c:pt>
                <c:pt idx="3935">
                  <c:v>6.8490000000000002</c:v>
                </c:pt>
                <c:pt idx="3936">
                  <c:v>6.8490000000000002</c:v>
                </c:pt>
                <c:pt idx="3937">
                  <c:v>6.8490000000000002</c:v>
                </c:pt>
                <c:pt idx="3938">
                  <c:v>6.8490000000000002</c:v>
                </c:pt>
                <c:pt idx="3939">
                  <c:v>6.8490000000000002</c:v>
                </c:pt>
                <c:pt idx="3940">
                  <c:v>6.8490000000000002</c:v>
                </c:pt>
                <c:pt idx="3941">
                  <c:v>6.8490000000000002</c:v>
                </c:pt>
                <c:pt idx="3942">
                  <c:v>6.8490000000000002</c:v>
                </c:pt>
                <c:pt idx="3943">
                  <c:v>6.8490000000000002</c:v>
                </c:pt>
                <c:pt idx="3944">
                  <c:v>6.8490000000000002</c:v>
                </c:pt>
                <c:pt idx="3945">
                  <c:v>6.8490000000000002</c:v>
                </c:pt>
                <c:pt idx="3946">
                  <c:v>6.8490000000000002</c:v>
                </c:pt>
                <c:pt idx="3947">
                  <c:v>6.8490000000000002</c:v>
                </c:pt>
                <c:pt idx="3948">
                  <c:v>6.8490000000000002</c:v>
                </c:pt>
                <c:pt idx="3949">
                  <c:v>6.8490000000000002</c:v>
                </c:pt>
                <c:pt idx="3950">
                  <c:v>6.8490000000000002</c:v>
                </c:pt>
                <c:pt idx="3951">
                  <c:v>6.8490000000000002</c:v>
                </c:pt>
                <c:pt idx="3952">
                  <c:v>6.8490000000000002</c:v>
                </c:pt>
                <c:pt idx="3953">
                  <c:v>6.8490000000000002</c:v>
                </c:pt>
                <c:pt idx="3954">
                  <c:v>6.8490000000000002</c:v>
                </c:pt>
                <c:pt idx="3955">
                  <c:v>6.8490000000000002</c:v>
                </c:pt>
                <c:pt idx="3956">
                  <c:v>6.8490000000000002</c:v>
                </c:pt>
                <c:pt idx="3957">
                  <c:v>6.8490000000000002</c:v>
                </c:pt>
                <c:pt idx="3958">
                  <c:v>6.8490000000000002</c:v>
                </c:pt>
                <c:pt idx="3959">
                  <c:v>6.8490000000000002</c:v>
                </c:pt>
                <c:pt idx="3960">
                  <c:v>6.8490000000000002</c:v>
                </c:pt>
                <c:pt idx="3961">
                  <c:v>6.8490000000000002</c:v>
                </c:pt>
                <c:pt idx="3962">
                  <c:v>6.8490000000000002</c:v>
                </c:pt>
                <c:pt idx="3963">
                  <c:v>6.8490000000000002</c:v>
                </c:pt>
                <c:pt idx="3964">
                  <c:v>6.8490000000000002</c:v>
                </c:pt>
                <c:pt idx="3965">
                  <c:v>6.8490000000000002</c:v>
                </c:pt>
                <c:pt idx="3966">
                  <c:v>6.8490000000000002</c:v>
                </c:pt>
                <c:pt idx="3967">
                  <c:v>6.8490000000000002</c:v>
                </c:pt>
                <c:pt idx="3968">
                  <c:v>6.8490000000000002</c:v>
                </c:pt>
                <c:pt idx="3969">
                  <c:v>6.8490000000000002</c:v>
                </c:pt>
                <c:pt idx="3970">
                  <c:v>6.8490000000000002</c:v>
                </c:pt>
                <c:pt idx="3971">
                  <c:v>6.8490000000000002</c:v>
                </c:pt>
                <c:pt idx="3972">
                  <c:v>6.8490000000000002</c:v>
                </c:pt>
                <c:pt idx="3973">
                  <c:v>6.8490000000000002</c:v>
                </c:pt>
                <c:pt idx="3974">
                  <c:v>6.8490000000000002</c:v>
                </c:pt>
                <c:pt idx="3975">
                  <c:v>6.8490000000000002</c:v>
                </c:pt>
                <c:pt idx="3976">
                  <c:v>6.8490000000000002</c:v>
                </c:pt>
                <c:pt idx="3977">
                  <c:v>6.8490000000000002</c:v>
                </c:pt>
                <c:pt idx="3978">
                  <c:v>6.8490000000000002</c:v>
                </c:pt>
                <c:pt idx="3979">
                  <c:v>6.8490000000000002</c:v>
                </c:pt>
                <c:pt idx="3980">
                  <c:v>6.8490000000000002</c:v>
                </c:pt>
                <c:pt idx="3981">
                  <c:v>6.8490000000000002</c:v>
                </c:pt>
                <c:pt idx="3982">
                  <c:v>6.8490000000000002</c:v>
                </c:pt>
                <c:pt idx="3983">
                  <c:v>6.8490000000000002</c:v>
                </c:pt>
                <c:pt idx="3984">
                  <c:v>6.8490000000000002</c:v>
                </c:pt>
                <c:pt idx="3985">
                  <c:v>6.8490000000000002</c:v>
                </c:pt>
                <c:pt idx="3986">
                  <c:v>6.8490000000000002</c:v>
                </c:pt>
                <c:pt idx="3987">
                  <c:v>6.8490000000000002</c:v>
                </c:pt>
                <c:pt idx="3988">
                  <c:v>6.8490000000000002</c:v>
                </c:pt>
                <c:pt idx="3989">
                  <c:v>6.8490000000000002</c:v>
                </c:pt>
                <c:pt idx="3990">
                  <c:v>6.8490000000000002</c:v>
                </c:pt>
                <c:pt idx="3991">
                  <c:v>6.8490000000000002</c:v>
                </c:pt>
                <c:pt idx="3992">
                  <c:v>6.8490000000000002</c:v>
                </c:pt>
                <c:pt idx="3993">
                  <c:v>6.8490000000000002</c:v>
                </c:pt>
                <c:pt idx="3994">
                  <c:v>6.8490000000000002</c:v>
                </c:pt>
                <c:pt idx="3995">
                  <c:v>6.8490000000000002</c:v>
                </c:pt>
                <c:pt idx="3996">
                  <c:v>6.8490000000000002</c:v>
                </c:pt>
                <c:pt idx="3997">
                  <c:v>6.8490000000000002</c:v>
                </c:pt>
                <c:pt idx="3998">
                  <c:v>6.8490000000000002</c:v>
                </c:pt>
                <c:pt idx="3999">
                  <c:v>6.8490000000000002</c:v>
                </c:pt>
                <c:pt idx="4000">
                  <c:v>6.8490000000000002</c:v>
                </c:pt>
                <c:pt idx="4001">
                  <c:v>6.8490000000000002</c:v>
                </c:pt>
                <c:pt idx="4002">
                  <c:v>6.8490000000000002</c:v>
                </c:pt>
                <c:pt idx="4003">
                  <c:v>6.8490000000000002</c:v>
                </c:pt>
                <c:pt idx="4004">
                  <c:v>6.8490000000000002</c:v>
                </c:pt>
                <c:pt idx="4005">
                  <c:v>6.8490000000000002</c:v>
                </c:pt>
                <c:pt idx="4006">
                  <c:v>6.8490000000000002</c:v>
                </c:pt>
                <c:pt idx="4007">
                  <c:v>6.8490000000000002</c:v>
                </c:pt>
                <c:pt idx="4008">
                  <c:v>6.8490000000000002</c:v>
                </c:pt>
                <c:pt idx="4009">
                  <c:v>6.8490000000000002</c:v>
                </c:pt>
                <c:pt idx="4010">
                  <c:v>6.8490000000000002</c:v>
                </c:pt>
                <c:pt idx="4011">
                  <c:v>6.8490000000000002</c:v>
                </c:pt>
                <c:pt idx="4012">
                  <c:v>6.8490000000000002</c:v>
                </c:pt>
                <c:pt idx="4013">
                  <c:v>6.8490000000000002</c:v>
                </c:pt>
                <c:pt idx="4014">
                  <c:v>6.8490000000000002</c:v>
                </c:pt>
                <c:pt idx="4015">
                  <c:v>6.8490000000000002</c:v>
                </c:pt>
                <c:pt idx="4016">
                  <c:v>6.8490000000000002</c:v>
                </c:pt>
                <c:pt idx="4017">
                  <c:v>6.8490000000000002</c:v>
                </c:pt>
                <c:pt idx="4018">
                  <c:v>6.8490000000000002</c:v>
                </c:pt>
                <c:pt idx="4019">
                  <c:v>6.8490000000000002</c:v>
                </c:pt>
                <c:pt idx="4020">
                  <c:v>6.8490000000000002</c:v>
                </c:pt>
                <c:pt idx="4021">
                  <c:v>6.8490000000000002</c:v>
                </c:pt>
                <c:pt idx="4022">
                  <c:v>6.8490000000000002</c:v>
                </c:pt>
                <c:pt idx="4023">
                  <c:v>6.8490000000000002</c:v>
                </c:pt>
                <c:pt idx="4024">
                  <c:v>6.8490000000000002</c:v>
                </c:pt>
                <c:pt idx="4025">
                  <c:v>6.8490000000000002</c:v>
                </c:pt>
                <c:pt idx="4026">
                  <c:v>6.8490000000000002</c:v>
                </c:pt>
                <c:pt idx="4027">
                  <c:v>6.8490000000000002</c:v>
                </c:pt>
                <c:pt idx="4028">
                  <c:v>6.8490000000000002</c:v>
                </c:pt>
                <c:pt idx="4029">
                  <c:v>6.8490000000000002</c:v>
                </c:pt>
                <c:pt idx="4030">
                  <c:v>6.8490000000000002</c:v>
                </c:pt>
                <c:pt idx="4031">
                  <c:v>6.8490000000000002</c:v>
                </c:pt>
                <c:pt idx="4032">
                  <c:v>6.8490000000000002</c:v>
                </c:pt>
                <c:pt idx="4033">
                  <c:v>6.851</c:v>
                </c:pt>
                <c:pt idx="4034">
                  <c:v>6.851</c:v>
                </c:pt>
                <c:pt idx="4035">
                  <c:v>6.851</c:v>
                </c:pt>
                <c:pt idx="4036">
                  <c:v>6.851</c:v>
                </c:pt>
                <c:pt idx="4037">
                  <c:v>6.851</c:v>
                </c:pt>
                <c:pt idx="4038">
                  <c:v>6.851</c:v>
                </c:pt>
                <c:pt idx="4039">
                  <c:v>6.851</c:v>
                </c:pt>
                <c:pt idx="4040">
                  <c:v>6.851</c:v>
                </c:pt>
                <c:pt idx="4041">
                  <c:v>6.851</c:v>
                </c:pt>
                <c:pt idx="4042">
                  <c:v>6.851</c:v>
                </c:pt>
                <c:pt idx="4043">
                  <c:v>6.851</c:v>
                </c:pt>
                <c:pt idx="4044">
                  <c:v>6.851</c:v>
                </c:pt>
                <c:pt idx="4045">
                  <c:v>6.851</c:v>
                </c:pt>
                <c:pt idx="4046">
                  <c:v>6.851</c:v>
                </c:pt>
                <c:pt idx="4047">
                  <c:v>6.851</c:v>
                </c:pt>
                <c:pt idx="4048">
                  <c:v>6.851</c:v>
                </c:pt>
                <c:pt idx="4049">
                  <c:v>6.851</c:v>
                </c:pt>
                <c:pt idx="4050">
                  <c:v>6.851</c:v>
                </c:pt>
                <c:pt idx="4051">
                  <c:v>6.851</c:v>
                </c:pt>
                <c:pt idx="4052">
                  <c:v>6.851</c:v>
                </c:pt>
                <c:pt idx="4053">
                  <c:v>6.851</c:v>
                </c:pt>
                <c:pt idx="4054">
                  <c:v>6.851</c:v>
                </c:pt>
                <c:pt idx="4055">
                  <c:v>6.851</c:v>
                </c:pt>
                <c:pt idx="4056">
                  <c:v>6.851</c:v>
                </c:pt>
                <c:pt idx="4057">
                  <c:v>6.851</c:v>
                </c:pt>
                <c:pt idx="4058">
                  <c:v>6.851</c:v>
                </c:pt>
                <c:pt idx="4059">
                  <c:v>6.851</c:v>
                </c:pt>
                <c:pt idx="4060">
                  <c:v>6.851</c:v>
                </c:pt>
                <c:pt idx="4061">
                  <c:v>6.851</c:v>
                </c:pt>
                <c:pt idx="4062">
                  <c:v>6.851</c:v>
                </c:pt>
                <c:pt idx="4063">
                  <c:v>6.851</c:v>
                </c:pt>
                <c:pt idx="4064">
                  <c:v>6.851</c:v>
                </c:pt>
                <c:pt idx="4065">
                  <c:v>6.851</c:v>
                </c:pt>
                <c:pt idx="4066">
                  <c:v>6.851</c:v>
                </c:pt>
                <c:pt idx="4067">
                  <c:v>6.851</c:v>
                </c:pt>
                <c:pt idx="4068">
                  <c:v>6.851</c:v>
                </c:pt>
                <c:pt idx="4069">
                  <c:v>6.851</c:v>
                </c:pt>
                <c:pt idx="4070">
                  <c:v>6.851</c:v>
                </c:pt>
                <c:pt idx="4071">
                  <c:v>6.851</c:v>
                </c:pt>
                <c:pt idx="4072">
                  <c:v>6.851</c:v>
                </c:pt>
                <c:pt idx="4073">
                  <c:v>6.851</c:v>
                </c:pt>
                <c:pt idx="4074">
                  <c:v>6.851</c:v>
                </c:pt>
                <c:pt idx="4075">
                  <c:v>6.851</c:v>
                </c:pt>
                <c:pt idx="4076">
                  <c:v>6.851</c:v>
                </c:pt>
                <c:pt idx="4077">
                  <c:v>6.851</c:v>
                </c:pt>
                <c:pt idx="4078">
                  <c:v>6.851</c:v>
                </c:pt>
                <c:pt idx="4079">
                  <c:v>6.851</c:v>
                </c:pt>
                <c:pt idx="4080">
                  <c:v>6.851</c:v>
                </c:pt>
                <c:pt idx="4081">
                  <c:v>6.851</c:v>
                </c:pt>
                <c:pt idx="4082">
                  <c:v>6.851</c:v>
                </c:pt>
                <c:pt idx="4083">
                  <c:v>6.851</c:v>
                </c:pt>
                <c:pt idx="4084">
                  <c:v>6.851</c:v>
                </c:pt>
                <c:pt idx="4085">
                  <c:v>6.851</c:v>
                </c:pt>
                <c:pt idx="4086">
                  <c:v>6.851</c:v>
                </c:pt>
                <c:pt idx="4087">
                  <c:v>6.851</c:v>
                </c:pt>
                <c:pt idx="4088">
                  <c:v>6.851</c:v>
                </c:pt>
                <c:pt idx="4089">
                  <c:v>6.851</c:v>
                </c:pt>
                <c:pt idx="4090">
                  <c:v>6.851</c:v>
                </c:pt>
                <c:pt idx="4091">
                  <c:v>6.851</c:v>
                </c:pt>
                <c:pt idx="4092">
                  <c:v>6.851</c:v>
                </c:pt>
                <c:pt idx="4093">
                  <c:v>6.851</c:v>
                </c:pt>
                <c:pt idx="4094">
                  <c:v>6.851</c:v>
                </c:pt>
                <c:pt idx="4095">
                  <c:v>6.851</c:v>
                </c:pt>
                <c:pt idx="4096">
                  <c:v>6.851</c:v>
                </c:pt>
                <c:pt idx="4097">
                  <c:v>6.851</c:v>
                </c:pt>
                <c:pt idx="4098">
                  <c:v>6.851</c:v>
                </c:pt>
                <c:pt idx="4099">
                  <c:v>6.851</c:v>
                </c:pt>
                <c:pt idx="4100">
                  <c:v>6.851</c:v>
                </c:pt>
                <c:pt idx="4101">
                  <c:v>6.851</c:v>
                </c:pt>
                <c:pt idx="4102">
                  <c:v>6.851</c:v>
                </c:pt>
                <c:pt idx="4103">
                  <c:v>6.851</c:v>
                </c:pt>
                <c:pt idx="4104">
                  <c:v>6.851</c:v>
                </c:pt>
                <c:pt idx="4105">
                  <c:v>6.851</c:v>
                </c:pt>
                <c:pt idx="4106">
                  <c:v>6.851</c:v>
                </c:pt>
                <c:pt idx="4107">
                  <c:v>6.851</c:v>
                </c:pt>
                <c:pt idx="4108">
                  <c:v>6.851</c:v>
                </c:pt>
                <c:pt idx="4109">
                  <c:v>6.851</c:v>
                </c:pt>
                <c:pt idx="4110">
                  <c:v>6.851</c:v>
                </c:pt>
                <c:pt idx="4111">
                  <c:v>6.851</c:v>
                </c:pt>
                <c:pt idx="4112">
                  <c:v>6.851</c:v>
                </c:pt>
                <c:pt idx="4113">
                  <c:v>6.851</c:v>
                </c:pt>
                <c:pt idx="4114">
                  <c:v>6.851</c:v>
                </c:pt>
                <c:pt idx="4115">
                  <c:v>6.851</c:v>
                </c:pt>
                <c:pt idx="4116">
                  <c:v>6.851</c:v>
                </c:pt>
                <c:pt idx="4117">
                  <c:v>6.851</c:v>
                </c:pt>
                <c:pt idx="4118">
                  <c:v>6.851</c:v>
                </c:pt>
                <c:pt idx="4119">
                  <c:v>6.851</c:v>
                </c:pt>
                <c:pt idx="4120">
                  <c:v>6.851</c:v>
                </c:pt>
                <c:pt idx="4121">
                  <c:v>6.851</c:v>
                </c:pt>
                <c:pt idx="4122">
                  <c:v>6.851</c:v>
                </c:pt>
                <c:pt idx="4123">
                  <c:v>6.851</c:v>
                </c:pt>
                <c:pt idx="4124">
                  <c:v>6.851</c:v>
                </c:pt>
                <c:pt idx="4125">
                  <c:v>6.851</c:v>
                </c:pt>
                <c:pt idx="4126">
                  <c:v>6.851</c:v>
                </c:pt>
                <c:pt idx="4127">
                  <c:v>6.851</c:v>
                </c:pt>
                <c:pt idx="4128">
                  <c:v>6.851</c:v>
                </c:pt>
                <c:pt idx="4129">
                  <c:v>6.851</c:v>
                </c:pt>
                <c:pt idx="4130">
                  <c:v>6.851</c:v>
                </c:pt>
                <c:pt idx="4131">
                  <c:v>6.851</c:v>
                </c:pt>
                <c:pt idx="4132">
                  <c:v>6.851</c:v>
                </c:pt>
                <c:pt idx="4133">
                  <c:v>6.851</c:v>
                </c:pt>
                <c:pt idx="4134">
                  <c:v>6.851</c:v>
                </c:pt>
                <c:pt idx="4135">
                  <c:v>6.851</c:v>
                </c:pt>
                <c:pt idx="4136">
                  <c:v>6.851</c:v>
                </c:pt>
                <c:pt idx="4137">
                  <c:v>6.851</c:v>
                </c:pt>
                <c:pt idx="4138">
                  <c:v>6.851</c:v>
                </c:pt>
                <c:pt idx="4139">
                  <c:v>6.851</c:v>
                </c:pt>
                <c:pt idx="4140">
                  <c:v>6.851</c:v>
                </c:pt>
                <c:pt idx="4141">
                  <c:v>6.851</c:v>
                </c:pt>
                <c:pt idx="4142">
                  <c:v>6.851</c:v>
                </c:pt>
                <c:pt idx="4143">
                  <c:v>6.851</c:v>
                </c:pt>
                <c:pt idx="4144">
                  <c:v>6.851</c:v>
                </c:pt>
                <c:pt idx="4145">
                  <c:v>6.851</c:v>
                </c:pt>
                <c:pt idx="4146">
                  <c:v>6.851</c:v>
                </c:pt>
                <c:pt idx="4147">
                  <c:v>6.851</c:v>
                </c:pt>
                <c:pt idx="4148">
                  <c:v>6.851</c:v>
                </c:pt>
                <c:pt idx="4149">
                  <c:v>6.851</c:v>
                </c:pt>
                <c:pt idx="4150">
                  <c:v>6.851</c:v>
                </c:pt>
                <c:pt idx="4151">
                  <c:v>6.851</c:v>
                </c:pt>
                <c:pt idx="4152">
                  <c:v>6.851</c:v>
                </c:pt>
                <c:pt idx="4153">
                  <c:v>6.851</c:v>
                </c:pt>
                <c:pt idx="4154">
                  <c:v>6.851</c:v>
                </c:pt>
                <c:pt idx="4155">
                  <c:v>6.851</c:v>
                </c:pt>
                <c:pt idx="4156">
                  <c:v>6.851</c:v>
                </c:pt>
                <c:pt idx="4157">
                  <c:v>6.851</c:v>
                </c:pt>
                <c:pt idx="4158">
                  <c:v>6.851</c:v>
                </c:pt>
                <c:pt idx="4159">
                  <c:v>6.851</c:v>
                </c:pt>
                <c:pt idx="4160">
                  <c:v>6.851</c:v>
                </c:pt>
                <c:pt idx="4161">
                  <c:v>6.851</c:v>
                </c:pt>
                <c:pt idx="4162">
                  <c:v>6.851</c:v>
                </c:pt>
                <c:pt idx="4163">
                  <c:v>6.851</c:v>
                </c:pt>
                <c:pt idx="4164">
                  <c:v>6.851</c:v>
                </c:pt>
                <c:pt idx="4165">
                  <c:v>6.851</c:v>
                </c:pt>
                <c:pt idx="4166">
                  <c:v>6.851</c:v>
                </c:pt>
                <c:pt idx="4167">
                  <c:v>6.851</c:v>
                </c:pt>
                <c:pt idx="4168">
                  <c:v>6.851</c:v>
                </c:pt>
                <c:pt idx="4169">
                  <c:v>6.851</c:v>
                </c:pt>
                <c:pt idx="4170">
                  <c:v>6.851</c:v>
                </c:pt>
                <c:pt idx="4171">
                  <c:v>6.851</c:v>
                </c:pt>
                <c:pt idx="4172">
                  <c:v>6.851</c:v>
                </c:pt>
                <c:pt idx="4173">
                  <c:v>6.851</c:v>
                </c:pt>
                <c:pt idx="4174">
                  <c:v>6.851</c:v>
                </c:pt>
                <c:pt idx="4175">
                  <c:v>6.851</c:v>
                </c:pt>
                <c:pt idx="4176">
                  <c:v>6.851</c:v>
                </c:pt>
                <c:pt idx="4177">
                  <c:v>6.851</c:v>
                </c:pt>
                <c:pt idx="4178">
                  <c:v>6.8529999999999998</c:v>
                </c:pt>
                <c:pt idx="4179">
                  <c:v>6.8529999999999998</c:v>
                </c:pt>
                <c:pt idx="4180">
                  <c:v>6.8529999999999998</c:v>
                </c:pt>
                <c:pt idx="4181">
                  <c:v>6.8529999999999998</c:v>
                </c:pt>
                <c:pt idx="4182">
                  <c:v>6.8529999999999998</c:v>
                </c:pt>
                <c:pt idx="4183">
                  <c:v>6.8529999999999998</c:v>
                </c:pt>
                <c:pt idx="4184">
                  <c:v>6.8529999999999998</c:v>
                </c:pt>
                <c:pt idx="4185">
                  <c:v>6.8529999999999998</c:v>
                </c:pt>
                <c:pt idx="4186">
                  <c:v>6.8529999999999998</c:v>
                </c:pt>
                <c:pt idx="4187">
                  <c:v>6.8529999999999998</c:v>
                </c:pt>
                <c:pt idx="4188">
                  <c:v>6.8529999999999998</c:v>
                </c:pt>
                <c:pt idx="4189">
                  <c:v>6.8529999999999998</c:v>
                </c:pt>
                <c:pt idx="4190">
                  <c:v>6.8529999999999998</c:v>
                </c:pt>
                <c:pt idx="4191">
                  <c:v>6.8529999999999998</c:v>
                </c:pt>
                <c:pt idx="4192">
                  <c:v>6.8529999999999998</c:v>
                </c:pt>
                <c:pt idx="4193">
                  <c:v>6.8529999999999998</c:v>
                </c:pt>
                <c:pt idx="4194">
                  <c:v>6.8529999999999998</c:v>
                </c:pt>
                <c:pt idx="4195">
                  <c:v>6.8529999999999998</c:v>
                </c:pt>
                <c:pt idx="4196">
                  <c:v>6.8529999999999998</c:v>
                </c:pt>
                <c:pt idx="4197">
                  <c:v>6.8529999999999998</c:v>
                </c:pt>
                <c:pt idx="4198">
                  <c:v>6.8529999999999998</c:v>
                </c:pt>
                <c:pt idx="4199">
                  <c:v>6.8529999999999998</c:v>
                </c:pt>
                <c:pt idx="4200">
                  <c:v>6.8529999999999998</c:v>
                </c:pt>
                <c:pt idx="4201">
                  <c:v>6.8529999999999998</c:v>
                </c:pt>
                <c:pt idx="4202">
                  <c:v>6.8529999999999998</c:v>
                </c:pt>
                <c:pt idx="4203">
                  <c:v>6.8529999999999998</c:v>
                </c:pt>
                <c:pt idx="4204">
                  <c:v>6.8529999999999998</c:v>
                </c:pt>
                <c:pt idx="4205">
                  <c:v>6.8529999999999998</c:v>
                </c:pt>
                <c:pt idx="4206">
                  <c:v>6.8529999999999998</c:v>
                </c:pt>
                <c:pt idx="4207">
                  <c:v>6.8529999999999998</c:v>
                </c:pt>
                <c:pt idx="4208">
                  <c:v>6.8529999999999998</c:v>
                </c:pt>
                <c:pt idx="4209">
                  <c:v>6.8529999999999998</c:v>
                </c:pt>
                <c:pt idx="4210">
                  <c:v>6.8529999999999998</c:v>
                </c:pt>
                <c:pt idx="4211">
                  <c:v>6.8529999999999998</c:v>
                </c:pt>
                <c:pt idx="4212">
                  <c:v>6.8529999999999998</c:v>
                </c:pt>
                <c:pt idx="4213">
                  <c:v>6.8529999999999998</c:v>
                </c:pt>
                <c:pt idx="4214">
                  <c:v>6.8529999999999998</c:v>
                </c:pt>
                <c:pt idx="4215">
                  <c:v>6.8529999999999998</c:v>
                </c:pt>
                <c:pt idx="4216">
                  <c:v>6.8529999999999998</c:v>
                </c:pt>
                <c:pt idx="4217">
                  <c:v>6.8529999999999998</c:v>
                </c:pt>
                <c:pt idx="4218">
                  <c:v>6.8529999999999998</c:v>
                </c:pt>
                <c:pt idx="4219">
                  <c:v>6.8529999999999998</c:v>
                </c:pt>
                <c:pt idx="4220">
                  <c:v>6.8529999999999998</c:v>
                </c:pt>
                <c:pt idx="4221">
                  <c:v>6.8529999999999998</c:v>
                </c:pt>
                <c:pt idx="4222">
                  <c:v>6.8529999999999998</c:v>
                </c:pt>
                <c:pt idx="4223">
                  <c:v>6.8529999999999998</c:v>
                </c:pt>
                <c:pt idx="4224">
                  <c:v>6.8529999999999998</c:v>
                </c:pt>
                <c:pt idx="4225">
                  <c:v>6.8529999999999998</c:v>
                </c:pt>
                <c:pt idx="4226">
                  <c:v>6.8529999999999998</c:v>
                </c:pt>
                <c:pt idx="4227">
                  <c:v>6.8529999999999998</c:v>
                </c:pt>
                <c:pt idx="4228">
                  <c:v>6.8529999999999998</c:v>
                </c:pt>
                <c:pt idx="4229">
                  <c:v>6.8529999999999998</c:v>
                </c:pt>
                <c:pt idx="4230">
                  <c:v>6.8529999999999998</c:v>
                </c:pt>
                <c:pt idx="4231">
                  <c:v>6.8529999999999998</c:v>
                </c:pt>
                <c:pt idx="4232">
                  <c:v>6.8529999999999998</c:v>
                </c:pt>
                <c:pt idx="4233">
                  <c:v>6.8529999999999998</c:v>
                </c:pt>
                <c:pt idx="4234">
                  <c:v>6.8529999999999998</c:v>
                </c:pt>
                <c:pt idx="4235">
                  <c:v>6.8529999999999998</c:v>
                </c:pt>
                <c:pt idx="4236">
                  <c:v>6.8529999999999998</c:v>
                </c:pt>
                <c:pt idx="4237">
                  <c:v>6.8529999999999998</c:v>
                </c:pt>
                <c:pt idx="4238">
                  <c:v>6.8529999999999998</c:v>
                </c:pt>
                <c:pt idx="4239">
                  <c:v>6.8529999999999998</c:v>
                </c:pt>
                <c:pt idx="4240">
                  <c:v>6.8529999999999998</c:v>
                </c:pt>
                <c:pt idx="4241">
                  <c:v>6.8529999999999998</c:v>
                </c:pt>
                <c:pt idx="4242">
                  <c:v>6.8529999999999998</c:v>
                </c:pt>
                <c:pt idx="4243">
                  <c:v>6.8529999999999998</c:v>
                </c:pt>
                <c:pt idx="4244">
                  <c:v>6.8529999999999998</c:v>
                </c:pt>
                <c:pt idx="4245">
                  <c:v>6.8529999999999998</c:v>
                </c:pt>
                <c:pt idx="4246">
                  <c:v>6.8529999999999998</c:v>
                </c:pt>
                <c:pt idx="4247">
                  <c:v>6.8529999999999998</c:v>
                </c:pt>
                <c:pt idx="4248">
                  <c:v>6.8529999999999998</c:v>
                </c:pt>
                <c:pt idx="4249">
                  <c:v>6.8529999999999998</c:v>
                </c:pt>
                <c:pt idx="4250">
                  <c:v>6.8529999999999998</c:v>
                </c:pt>
                <c:pt idx="4251">
                  <c:v>6.8529999999999998</c:v>
                </c:pt>
                <c:pt idx="4252">
                  <c:v>6.8529999999999998</c:v>
                </c:pt>
                <c:pt idx="4253">
                  <c:v>6.8529999999999998</c:v>
                </c:pt>
                <c:pt idx="4254">
                  <c:v>6.8529999999999998</c:v>
                </c:pt>
                <c:pt idx="4255">
                  <c:v>6.8529999999999998</c:v>
                </c:pt>
                <c:pt idx="4256">
                  <c:v>6.8529999999999998</c:v>
                </c:pt>
                <c:pt idx="4257">
                  <c:v>6.8529999999999998</c:v>
                </c:pt>
                <c:pt idx="4258">
                  <c:v>6.8529999999999998</c:v>
                </c:pt>
                <c:pt idx="4259">
                  <c:v>6.8529999999999998</c:v>
                </c:pt>
                <c:pt idx="4260">
                  <c:v>6.8529999999999998</c:v>
                </c:pt>
                <c:pt idx="4261">
                  <c:v>6.8529999999999998</c:v>
                </c:pt>
                <c:pt idx="4262">
                  <c:v>6.8529999999999998</c:v>
                </c:pt>
                <c:pt idx="4263">
                  <c:v>6.8529999999999998</c:v>
                </c:pt>
                <c:pt idx="4264">
                  <c:v>6.8529999999999998</c:v>
                </c:pt>
                <c:pt idx="4265">
                  <c:v>6.8529999999999998</c:v>
                </c:pt>
                <c:pt idx="4266">
                  <c:v>6.8529999999999998</c:v>
                </c:pt>
                <c:pt idx="4267">
                  <c:v>6.8529999999999998</c:v>
                </c:pt>
                <c:pt idx="4268">
                  <c:v>6.8529999999999998</c:v>
                </c:pt>
                <c:pt idx="4269">
                  <c:v>6.8529999999999998</c:v>
                </c:pt>
                <c:pt idx="4270">
                  <c:v>6.8529999999999998</c:v>
                </c:pt>
                <c:pt idx="4271">
                  <c:v>6.8529999999999998</c:v>
                </c:pt>
                <c:pt idx="4272">
                  <c:v>6.8529999999999998</c:v>
                </c:pt>
                <c:pt idx="4273">
                  <c:v>6.8529999999999998</c:v>
                </c:pt>
                <c:pt idx="4274">
                  <c:v>6.8529999999999998</c:v>
                </c:pt>
                <c:pt idx="4275">
                  <c:v>6.8529999999999998</c:v>
                </c:pt>
                <c:pt idx="4276">
                  <c:v>6.8529999999999998</c:v>
                </c:pt>
                <c:pt idx="4277">
                  <c:v>6.8529999999999998</c:v>
                </c:pt>
                <c:pt idx="4278">
                  <c:v>6.8529999999999998</c:v>
                </c:pt>
                <c:pt idx="4279">
                  <c:v>6.8529999999999998</c:v>
                </c:pt>
                <c:pt idx="4280">
                  <c:v>6.8529999999999998</c:v>
                </c:pt>
                <c:pt idx="4281">
                  <c:v>6.8529999999999998</c:v>
                </c:pt>
                <c:pt idx="4282">
                  <c:v>6.8529999999999998</c:v>
                </c:pt>
                <c:pt idx="4283">
                  <c:v>6.8529999999999998</c:v>
                </c:pt>
                <c:pt idx="4284">
                  <c:v>6.8529999999999998</c:v>
                </c:pt>
                <c:pt idx="4285">
                  <c:v>6.8529999999999998</c:v>
                </c:pt>
                <c:pt idx="4286">
                  <c:v>6.8529999999999998</c:v>
                </c:pt>
                <c:pt idx="4287">
                  <c:v>6.8529999999999998</c:v>
                </c:pt>
                <c:pt idx="4288">
                  <c:v>6.8529999999999998</c:v>
                </c:pt>
                <c:pt idx="4289">
                  <c:v>6.8529999999999998</c:v>
                </c:pt>
                <c:pt idx="4290">
                  <c:v>6.8529999999999998</c:v>
                </c:pt>
                <c:pt idx="4291">
                  <c:v>6.8529999999999998</c:v>
                </c:pt>
                <c:pt idx="4292">
                  <c:v>6.8529999999999998</c:v>
                </c:pt>
                <c:pt idx="4293">
                  <c:v>6.8529999999999998</c:v>
                </c:pt>
                <c:pt idx="4294">
                  <c:v>6.8529999999999998</c:v>
                </c:pt>
                <c:pt idx="4295">
                  <c:v>6.8529999999999998</c:v>
                </c:pt>
                <c:pt idx="4296">
                  <c:v>6.8529999999999998</c:v>
                </c:pt>
                <c:pt idx="4297">
                  <c:v>6.8529999999999998</c:v>
                </c:pt>
                <c:pt idx="4298">
                  <c:v>6.8529999999999998</c:v>
                </c:pt>
                <c:pt idx="4299">
                  <c:v>6.8529999999999998</c:v>
                </c:pt>
                <c:pt idx="4300">
                  <c:v>6.8529999999999998</c:v>
                </c:pt>
                <c:pt idx="4301">
                  <c:v>6.8529999999999998</c:v>
                </c:pt>
                <c:pt idx="4302">
                  <c:v>6.8529999999999998</c:v>
                </c:pt>
                <c:pt idx="4303">
                  <c:v>6.8529999999999998</c:v>
                </c:pt>
                <c:pt idx="4304">
                  <c:v>6.8529999999999998</c:v>
                </c:pt>
                <c:pt idx="4305">
                  <c:v>6.8529999999999998</c:v>
                </c:pt>
                <c:pt idx="4306">
                  <c:v>6.8529999999999998</c:v>
                </c:pt>
                <c:pt idx="4307">
                  <c:v>6.8529999999999998</c:v>
                </c:pt>
                <c:pt idx="4308">
                  <c:v>6.8529999999999998</c:v>
                </c:pt>
                <c:pt idx="4309">
                  <c:v>6.8529999999999998</c:v>
                </c:pt>
                <c:pt idx="4310">
                  <c:v>6.8529999999999998</c:v>
                </c:pt>
                <c:pt idx="4311">
                  <c:v>6.8529999999999998</c:v>
                </c:pt>
                <c:pt idx="4312">
                  <c:v>6.8529999999999998</c:v>
                </c:pt>
                <c:pt idx="4313">
                  <c:v>6.8529999999999998</c:v>
                </c:pt>
                <c:pt idx="4314">
                  <c:v>6.8529999999999998</c:v>
                </c:pt>
                <c:pt idx="4315">
                  <c:v>6.8529999999999998</c:v>
                </c:pt>
                <c:pt idx="4316">
                  <c:v>6.8529999999999998</c:v>
                </c:pt>
                <c:pt idx="4317">
                  <c:v>6.8529999999999998</c:v>
                </c:pt>
                <c:pt idx="4318">
                  <c:v>6.8529999999999998</c:v>
                </c:pt>
                <c:pt idx="4319">
                  <c:v>6.8529999999999998</c:v>
                </c:pt>
                <c:pt idx="4320">
                  <c:v>6.8529999999999998</c:v>
                </c:pt>
                <c:pt idx="4321">
                  <c:v>6.8529999999999998</c:v>
                </c:pt>
                <c:pt idx="4322">
                  <c:v>6.8529999999999998</c:v>
                </c:pt>
                <c:pt idx="4323">
                  <c:v>6.8529999999999998</c:v>
                </c:pt>
                <c:pt idx="4324">
                  <c:v>6.8529999999999998</c:v>
                </c:pt>
                <c:pt idx="4325">
                  <c:v>6.8529999999999998</c:v>
                </c:pt>
                <c:pt idx="4326">
                  <c:v>6.8529999999999998</c:v>
                </c:pt>
                <c:pt idx="4327">
                  <c:v>6.8529999999999998</c:v>
                </c:pt>
                <c:pt idx="4328">
                  <c:v>6.8529999999999998</c:v>
                </c:pt>
                <c:pt idx="4329">
                  <c:v>6.8529999999999998</c:v>
                </c:pt>
                <c:pt idx="4330">
                  <c:v>6.8529999999999998</c:v>
                </c:pt>
                <c:pt idx="4331">
                  <c:v>6.8529999999999998</c:v>
                </c:pt>
                <c:pt idx="4332">
                  <c:v>6.8529999999999998</c:v>
                </c:pt>
                <c:pt idx="4333">
                  <c:v>6.8529999999999998</c:v>
                </c:pt>
                <c:pt idx="4334">
                  <c:v>6.8550000000000004</c:v>
                </c:pt>
                <c:pt idx="4335">
                  <c:v>6.8550000000000004</c:v>
                </c:pt>
                <c:pt idx="4336">
                  <c:v>6.8550000000000004</c:v>
                </c:pt>
                <c:pt idx="4337">
                  <c:v>6.8550000000000004</c:v>
                </c:pt>
                <c:pt idx="4338">
                  <c:v>6.8550000000000004</c:v>
                </c:pt>
                <c:pt idx="4339">
                  <c:v>6.8550000000000004</c:v>
                </c:pt>
                <c:pt idx="4340">
                  <c:v>6.8550000000000004</c:v>
                </c:pt>
                <c:pt idx="4341">
                  <c:v>6.8550000000000004</c:v>
                </c:pt>
                <c:pt idx="4342">
                  <c:v>6.8550000000000004</c:v>
                </c:pt>
                <c:pt idx="4343">
                  <c:v>6.8550000000000004</c:v>
                </c:pt>
                <c:pt idx="4344">
                  <c:v>6.8550000000000004</c:v>
                </c:pt>
                <c:pt idx="4345">
                  <c:v>6.8550000000000004</c:v>
                </c:pt>
                <c:pt idx="4346">
                  <c:v>6.8550000000000004</c:v>
                </c:pt>
                <c:pt idx="4347">
                  <c:v>6.8550000000000004</c:v>
                </c:pt>
                <c:pt idx="4348">
                  <c:v>6.8550000000000004</c:v>
                </c:pt>
                <c:pt idx="4349">
                  <c:v>6.8550000000000004</c:v>
                </c:pt>
                <c:pt idx="4350">
                  <c:v>6.8550000000000004</c:v>
                </c:pt>
                <c:pt idx="4351">
                  <c:v>6.8550000000000004</c:v>
                </c:pt>
                <c:pt idx="4352">
                  <c:v>6.8550000000000004</c:v>
                </c:pt>
                <c:pt idx="4353">
                  <c:v>6.8550000000000004</c:v>
                </c:pt>
                <c:pt idx="4354">
                  <c:v>6.8550000000000004</c:v>
                </c:pt>
                <c:pt idx="4355">
                  <c:v>6.8550000000000004</c:v>
                </c:pt>
                <c:pt idx="4356">
                  <c:v>6.8550000000000004</c:v>
                </c:pt>
                <c:pt idx="4357">
                  <c:v>6.8550000000000004</c:v>
                </c:pt>
                <c:pt idx="4358">
                  <c:v>6.8550000000000004</c:v>
                </c:pt>
                <c:pt idx="4359">
                  <c:v>6.8550000000000004</c:v>
                </c:pt>
                <c:pt idx="4360">
                  <c:v>6.8550000000000004</c:v>
                </c:pt>
                <c:pt idx="4361">
                  <c:v>6.8550000000000004</c:v>
                </c:pt>
                <c:pt idx="4362">
                  <c:v>6.8550000000000004</c:v>
                </c:pt>
                <c:pt idx="4363">
                  <c:v>6.8550000000000004</c:v>
                </c:pt>
                <c:pt idx="4364">
                  <c:v>6.8550000000000004</c:v>
                </c:pt>
                <c:pt idx="4365">
                  <c:v>6.8550000000000004</c:v>
                </c:pt>
                <c:pt idx="4366">
                  <c:v>6.8550000000000004</c:v>
                </c:pt>
                <c:pt idx="4367">
                  <c:v>6.8550000000000004</c:v>
                </c:pt>
                <c:pt idx="4368">
                  <c:v>6.8550000000000004</c:v>
                </c:pt>
                <c:pt idx="4369">
                  <c:v>6.8550000000000004</c:v>
                </c:pt>
                <c:pt idx="4370">
                  <c:v>6.8550000000000004</c:v>
                </c:pt>
                <c:pt idx="4371">
                  <c:v>6.8550000000000004</c:v>
                </c:pt>
                <c:pt idx="4372">
                  <c:v>6.8550000000000004</c:v>
                </c:pt>
                <c:pt idx="4373">
                  <c:v>6.8550000000000004</c:v>
                </c:pt>
                <c:pt idx="4374">
                  <c:v>6.8550000000000004</c:v>
                </c:pt>
                <c:pt idx="4375">
                  <c:v>6.8550000000000004</c:v>
                </c:pt>
                <c:pt idx="4376">
                  <c:v>6.8550000000000004</c:v>
                </c:pt>
                <c:pt idx="4377">
                  <c:v>6.8550000000000004</c:v>
                </c:pt>
                <c:pt idx="4378">
                  <c:v>6.8550000000000004</c:v>
                </c:pt>
                <c:pt idx="4379">
                  <c:v>6.8550000000000004</c:v>
                </c:pt>
                <c:pt idx="4380">
                  <c:v>6.8550000000000004</c:v>
                </c:pt>
                <c:pt idx="4381">
                  <c:v>6.8550000000000004</c:v>
                </c:pt>
                <c:pt idx="4382">
                  <c:v>6.8550000000000004</c:v>
                </c:pt>
                <c:pt idx="4383">
                  <c:v>6.8550000000000004</c:v>
                </c:pt>
                <c:pt idx="4384">
                  <c:v>6.8550000000000004</c:v>
                </c:pt>
                <c:pt idx="4385">
                  <c:v>6.8550000000000004</c:v>
                </c:pt>
                <c:pt idx="4386">
                  <c:v>6.8550000000000004</c:v>
                </c:pt>
                <c:pt idx="4387">
                  <c:v>6.8550000000000004</c:v>
                </c:pt>
                <c:pt idx="4388">
                  <c:v>6.8550000000000004</c:v>
                </c:pt>
                <c:pt idx="4389">
                  <c:v>6.8550000000000004</c:v>
                </c:pt>
                <c:pt idx="4390">
                  <c:v>6.8550000000000004</c:v>
                </c:pt>
                <c:pt idx="4391">
                  <c:v>6.8550000000000004</c:v>
                </c:pt>
                <c:pt idx="4392">
                  <c:v>6.8550000000000004</c:v>
                </c:pt>
                <c:pt idx="4393">
                  <c:v>6.8550000000000004</c:v>
                </c:pt>
                <c:pt idx="4394">
                  <c:v>6.8550000000000004</c:v>
                </c:pt>
                <c:pt idx="4395">
                  <c:v>6.8550000000000004</c:v>
                </c:pt>
                <c:pt idx="4396">
                  <c:v>6.8550000000000004</c:v>
                </c:pt>
                <c:pt idx="4397">
                  <c:v>6.8550000000000004</c:v>
                </c:pt>
                <c:pt idx="4398">
                  <c:v>6.8550000000000004</c:v>
                </c:pt>
                <c:pt idx="4399">
                  <c:v>6.8550000000000004</c:v>
                </c:pt>
                <c:pt idx="4400">
                  <c:v>6.8550000000000004</c:v>
                </c:pt>
                <c:pt idx="4401">
                  <c:v>6.8550000000000004</c:v>
                </c:pt>
                <c:pt idx="4402">
                  <c:v>6.8550000000000004</c:v>
                </c:pt>
                <c:pt idx="4403">
                  <c:v>6.8550000000000004</c:v>
                </c:pt>
                <c:pt idx="4404">
                  <c:v>6.8550000000000004</c:v>
                </c:pt>
                <c:pt idx="4405">
                  <c:v>6.8550000000000004</c:v>
                </c:pt>
                <c:pt idx="4406">
                  <c:v>6.8550000000000004</c:v>
                </c:pt>
                <c:pt idx="4407">
                  <c:v>6.8550000000000004</c:v>
                </c:pt>
                <c:pt idx="4408">
                  <c:v>6.8550000000000004</c:v>
                </c:pt>
                <c:pt idx="4409">
                  <c:v>6.8550000000000004</c:v>
                </c:pt>
                <c:pt idx="4410">
                  <c:v>6.8550000000000004</c:v>
                </c:pt>
                <c:pt idx="4411">
                  <c:v>6.8550000000000004</c:v>
                </c:pt>
                <c:pt idx="4412">
                  <c:v>6.8550000000000004</c:v>
                </c:pt>
                <c:pt idx="4413">
                  <c:v>6.8550000000000004</c:v>
                </c:pt>
                <c:pt idx="4414">
                  <c:v>6.8550000000000004</c:v>
                </c:pt>
                <c:pt idx="4415">
                  <c:v>6.8550000000000004</c:v>
                </c:pt>
                <c:pt idx="4416">
                  <c:v>6.8550000000000004</c:v>
                </c:pt>
                <c:pt idx="4417">
                  <c:v>6.8550000000000004</c:v>
                </c:pt>
                <c:pt idx="4418">
                  <c:v>6.8550000000000004</c:v>
                </c:pt>
                <c:pt idx="4419">
                  <c:v>6.8550000000000004</c:v>
                </c:pt>
                <c:pt idx="4420">
                  <c:v>6.8550000000000004</c:v>
                </c:pt>
                <c:pt idx="4421">
                  <c:v>6.8550000000000004</c:v>
                </c:pt>
                <c:pt idx="4422">
                  <c:v>6.8550000000000004</c:v>
                </c:pt>
                <c:pt idx="4423">
                  <c:v>6.8550000000000004</c:v>
                </c:pt>
                <c:pt idx="4424">
                  <c:v>6.8550000000000004</c:v>
                </c:pt>
                <c:pt idx="4425">
                  <c:v>6.8550000000000004</c:v>
                </c:pt>
                <c:pt idx="4426">
                  <c:v>6.8550000000000004</c:v>
                </c:pt>
                <c:pt idx="4427">
                  <c:v>6.8550000000000004</c:v>
                </c:pt>
                <c:pt idx="4428">
                  <c:v>6.8550000000000004</c:v>
                </c:pt>
                <c:pt idx="4429">
                  <c:v>6.8550000000000004</c:v>
                </c:pt>
                <c:pt idx="4430">
                  <c:v>6.8550000000000004</c:v>
                </c:pt>
                <c:pt idx="4431">
                  <c:v>6.8550000000000004</c:v>
                </c:pt>
                <c:pt idx="4432">
                  <c:v>6.8550000000000004</c:v>
                </c:pt>
                <c:pt idx="4433">
                  <c:v>6.8550000000000004</c:v>
                </c:pt>
                <c:pt idx="4434">
                  <c:v>6.8550000000000004</c:v>
                </c:pt>
                <c:pt idx="4435">
                  <c:v>6.8550000000000004</c:v>
                </c:pt>
                <c:pt idx="4436">
                  <c:v>6.8550000000000004</c:v>
                </c:pt>
                <c:pt idx="4437">
                  <c:v>6.8550000000000004</c:v>
                </c:pt>
                <c:pt idx="4438">
                  <c:v>6.8550000000000004</c:v>
                </c:pt>
                <c:pt idx="4439">
                  <c:v>6.8550000000000004</c:v>
                </c:pt>
                <c:pt idx="4440">
                  <c:v>6.8550000000000004</c:v>
                </c:pt>
                <c:pt idx="4441">
                  <c:v>6.8550000000000004</c:v>
                </c:pt>
                <c:pt idx="4442">
                  <c:v>6.8550000000000004</c:v>
                </c:pt>
                <c:pt idx="4443">
                  <c:v>6.8550000000000004</c:v>
                </c:pt>
                <c:pt idx="4444">
                  <c:v>6.8550000000000004</c:v>
                </c:pt>
                <c:pt idx="4445">
                  <c:v>6.8550000000000004</c:v>
                </c:pt>
                <c:pt idx="4446">
                  <c:v>6.8550000000000004</c:v>
                </c:pt>
                <c:pt idx="4447">
                  <c:v>6.8550000000000004</c:v>
                </c:pt>
                <c:pt idx="4448">
                  <c:v>6.8550000000000004</c:v>
                </c:pt>
                <c:pt idx="4449">
                  <c:v>6.8550000000000004</c:v>
                </c:pt>
                <c:pt idx="4450">
                  <c:v>6.8550000000000004</c:v>
                </c:pt>
                <c:pt idx="4451">
                  <c:v>6.8550000000000004</c:v>
                </c:pt>
                <c:pt idx="4452">
                  <c:v>6.8550000000000004</c:v>
                </c:pt>
                <c:pt idx="4453">
                  <c:v>6.8550000000000004</c:v>
                </c:pt>
                <c:pt idx="4454">
                  <c:v>6.8550000000000004</c:v>
                </c:pt>
                <c:pt idx="4455">
                  <c:v>6.8550000000000004</c:v>
                </c:pt>
                <c:pt idx="4456">
                  <c:v>6.8550000000000004</c:v>
                </c:pt>
                <c:pt idx="4457">
                  <c:v>6.8550000000000004</c:v>
                </c:pt>
                <c:pt idx="4458">
                  <c:v>6.8550000000000004</c:v>
                </c:pt>
                <c:pt idx="4459">
                  <c:v>6.8550000000000004</c:v>
                </c:pt>
                <c:pt idx="4460">
                  <c:v>6.8550000000000004</c:v>
                </c:pt>
                <c:pt idx="4461">
                  <c:v>6.8550000000000004</c:v>
                </c:pt>
                <c:pt idx="4462">
                  <c:v>6.8550000000000004</c:v>
                </c:pt>
                <c:pt idx="4463">
                  <c:v>6.8550000000000004</c:v>
                </c:pt>
                <c:pt idx="4464">
                  <c:v>6.8550000000000004</c:v>
                </c:pt>
                <c:pt idx="4465">
                  <c:v>6.8550000000000004</c:v>
                </c:pt>
                <c:pt idx="4466">
                  <c:v>6.8550000000000004</c:v>
                </c:pt>
                <c:pt idx="4467">
                  <c:v>6.8550000000000004</c:v>
                </c:pt>
                <c:pt idx="4468">
                  <c:v>6.8550000000000004</c:v>
                </c:pt>
                <c:pt idx="4469">
                  <c:v>6.8550000000000004</c:v>
                </c:pt>
                <c:pt idx="4470">
                  <c:v>6.8550000000000004</c:v>
                </c:pt>
                <c:pt idx="4471">
                  <c:v>6.8550000000000004</c:v>
                </c:pt>
                <c:pt idx="4472">
                  <c:v>6.8550000000000004</c:v>
                </c:pt>
                <c:pt idx="4473">
                  <c:v>6.8550000000000004</c:v>
                </c:pt>
                <c:pt idx="4474">
                  <c:v>6.8550000000000004</c:v>
                </c:pt>
                <c:pt idx="4475">
                  <c:v>6.8550000000000004</c:v>
                </c:pt>
                <c:pt idx="4476">
                  <c:v>6.8550000000000004</c:v>
                </c:pt>
                <c:pt idx="4477">
                  <c:v>6.8550000000000004</c:v>
                </c:pt>
                <c:pt idx="4478">
                  <c:v>6.8550000000000004</c:v>
                </c:pt>
                <c:pt idx="4479">
                  <c:v>6.8550000000000004</c:v>
                </c:pt>
                <c:pt idx="4480">
                  <c:v>6.8550000000000004</c:v>
                </c:pt>
                <c:pt idx="4481">
                  <c:v>6.8550000000000004</c:v>
                </c:pt>
                <c:pt idx="4482">
                  <c:v>6.8550000000000004</c:v>
                </c:pt>
                <c:pt idx="4483">
                  <c:v>6.8550000000000004</c:v>
                </c:pt>
                <c:pt idx="4484">
                  <c:v>6.8550000000000004</c:v>
                </c:pt>
                <c:pt idx="4485">
                  <c:v>6.8550000000000004</c:v>
                </c:pt>
                <c:pt idx="4486">
                  <c:v>6.8550000000000004</c:v>
                </c:pt>
                <c:pt idx="4487">
                  <c:v>6.8550000000000004</c:v>
                </c:pt>
                <c:pt idx="4488">
                  <c:v>6.8550000000000004</c:v>
                </c:pt>
                <c:pt idx="4489">
                  <c:v>6.8550000000000004</c:v>
                </c:pt>
                <c:pt idx="4490">
                  <c:v>6.8550000000000004</c:v>
                </c:pt>
                <c:pt idx="4491">
                  <c:v>6.8550000000000004</c:v>
                </c:pt>
                <c:pt idx="4492">
                  <c:v>6.8550000000000004</c:v>
                </c:pt>
                <c:pt idx="4493">
                  <c:v>6.8550000000000004</c:v>
                </c:pt>
                <c:pt idx="4494">
                  <c:v>6.8550000000000004</c:v>
                </c:pt>
                <c:pt idx="4495">
                  <c:v>6.8550000000000004</c:v>
                </c:pt>
                <c:pt idx="4496">
                  <c:v>6.8550000000000004</c:v>
                </c:pt>
                <c:pt idx="4497">
                  <c:v>6.8550000000000004</c:v>
                </c:pt>
                <c:pt idx="4498">
                  <c:v>6.8550000000000004</c:v>
                </c:pt>
                <c:pt idx="4499">
                  <c:v>6.8550000000000004</c:v>
                </c:pt>
                <c:pt idx="4500">
                  <c:v>6.8550000000000004</c:v>
                </c:pt>
                <c:pt idx="4501">
                  <c:v>6.8550000000000004</c:v>
                </c:pt>
                <c:pt idx="4502">
                  <c:v>6.8550000000000004</c:v>
                </c:pt>
                <c:pt idx="4503">
                  <c:v>6.8550000000000004</c:v>
                </c:pt>
                <c:pt idx="4504">
                  <c:v>6.8550000000000004</c:v>
                </c:pt>
                <c:pt idx="4505">
                  <c:v>6.8550000000000004</c:v>
                </c:pt>
                <c:pt idx="4506">
                  <c:v>6.8550000000000004</c:v>
                </c:pt>
                <c:pt idx="4507">
                  <c:v>6.8550000000000004</c:v>
                </c:pt>
                <c:pt idx="4508">
                  <c:v>6.8550000000000004</c:v>
                </c:pt>
                <c:pt idx="4509">
                  <c:v>6.8550000000000004</c:v>
                </c:pt>
                <c:pt idx="4510">
                  <c:v>6.8550000000000004</c:v>
                </c:pt>
                <c:pt idx="4511">
                  <c:v>6.8550000000000004</c:v>
                </c:pt>
                <c:pt idx="4512">
                  <c:v>6.8550000000000004</c:v>
                </c:pt>
                <c:pt idx="4513">
                  <c:v>6.8550000000000004</c:v>
                </c:pt>
                <c:pt idx="4514">
                  <c:v>6.8550000000000004</c:v>
                </c:pt>
                <c:pt idx="4515">
                  <c:v>6.8550000000000004</c:v>
                </c:pt>
                <c:pt idx="4516">
                  <c:v>6.8550000000000004</c:v>
                </c:pt>
                <c:pt idx="4517">
                  <c:v>6.8550000000000004</c:v>
                </c:pt>
                <c:pt idx="4518">
                  <c:v>6.8550000000000004</c:v>
                </c:pt>
                <c:pt idx="4519">
                  <c:v>6.8550000000000004</c:v>
                </c:pt>
                <c:pt idx="4520">
                  <c:v>6.8550000000000004</c:v>
                </c:pt>
                <c:pt idx="4521">
                  <c:v>6.8550000000000004</c:v>
                </c:pt>
                <c:pt idx="4522">
                  <c:v>6.8550000000000004</c:v>
                </c:pt>
                <c:pt idx="4523">
                  <c:v>6.8550000000000004</c:v>
                </c:pt>
                <c:pt idx="4524">
                  <c:v>6.8550000000000004</c:v>
                </c:pt>
                <c:pt idx="4525">
                  <c:v>6.8550000000000004</c:v>
                </c:pt>
                <c:pt idx="4526">
                  <c:v>6.8550000000000004</c:v>
                </c:pt>
                <c:pt idx="4527">
                  <c:v>6.8550000000000004</c:v>
                </c:pt>
                <c:pt idx="4528">
                  <c:v>6.8550000000000004</c:v>
                </c:pt>
                <c:pt idx="4529">
                  <c:v>6.8550000000000004</c:v>
                </c:pt>
                <c:pt idx="4530">
                  <c:v>6.8550000000000004</c:v>
                </c:pt>
                <c:pt idx="4531">
                  <c:v>6.8550000000000004</c:v>
                </c:pt>
                <c:pt idx="4532">
                  <c:v>6.8550000000000004</c:v>
                </c:pt>
                <c:pt idx="4533">
                  <c:v>6.8550000000000004</c:v>
                </c:pt>
                <c:pt idx="4534">
                  <c:v>6.8550000000000004</c:v>
                </c:pt>
                <c:pt idx="4535">
                  <c:v>6.8570000000000002</c:v>
                </c:pt>
                <c:pt idx="4536">
                  <c:v>6.8570000000000002</c:v>
                </c:pt>
                <c:pt idx="4537">
                  <c:v>6.8570000000000002</c:v>
                </c:pt>
                <c:pt idx="4538">
                  <c:v>6.8570000000000002</c:v>
                </c:pt>
                <c:pt idx="4539">
                  <c:v>6.8570000000000002</c:v>
                </c:pt>
                <c:pt idx="4540">
                  <c:v>6.8570000000000002</c:v>
                </c:pt>
                <c:pt idx="4541">
                  <c:v>6.8570000000000002</c:v>
                </c:pt>
                <c:pt idx="4542">
                  <c:v>6.8570000000000002</c:v>
                </c:pt>
                <c:pt idx="4543">
                  <c:v>6.8570000000000002</c:v>
                </c:pt>
                <c:pt idx="4544">
                  <c:v>6.8570000000000002</c:v>
                </c:pt>
                <c:pt idx="4545">
                  <c:v>6.8570000000000002</c:v>
                </c:pt>
                <c:pt idx="4546">
                  <c:v>6.8570000000000002</c:v>
                </c:pt>
                <c:pt idx="4547">
                  <c:v>6.8570000000000002</c:v>
                </c:pt>
                <c:pt idx="4548">
                  <c:v>6.8570000000000002</c:v>
                </c:pt>
                <c:pt idx="4549">
                  <c:v>6.8570000000000002</c:v>
                </c:pt>
                <c:pt idx="4550">
                  <c:v>6.8570000000000002</c:v>
                </c:pt>
                <c:pt idx="4551">
                  <c:v>6.8570000000000002</c:v>
                </c:pt>
                <c:pt idx="4552">
                  <c:v>6.8570000000000002</c:v>
                </c:pt>
                <c:pt idx="4553">
                  <c:v>6.8570000000000002</c:v>
                </c:pt>
                <c:pt idx="4554">
                  <c:v>6.8570000000000002</c:v>
                </c:pt>
                <c:pt idx="4555">
                  <c:v>6.8570000000000002</c:v>
                </c:pt>
                <c:pt idx="4556">
                  <c:v>6.8570000000000002</c:v>
                </c:pt>
                <c:pt idx="4557">
                  <c:v>6.8570000000000002</c:v>
                </c:pt>
                <c:pt idx="4558">
                  <c:v>6.8570000000000002</c:v>
                </c:pt>
                <c:pt idx="4559">
                  <c:v>6.8570000000000002</c:v>
                </c:pt>
                <c:pt idx="4560">
                  <c:v>6.8570000000000002</c:v>
                </c:pt>
                <c:pt idx="4561">
                  <c:v>6.8570000000000002</c:v>
                </c:pt>
                <c:pt idx="4562">
                  <c:v>6.8570000000000002</c:v>
                </c:pt>
                <c:pt idx="4563">
                  <c:v>6.8570000000000002</c:v>
                </c:pt>
                <c:pt idx="4564">
                  <c:v>6.8570000000000002</c:v>
                </c:pt>
                <c:pt idx="4565">
                  <c:v>6.8570000000000002</c:v>
                </c:pt>
                <c:pt idx="4566">
                  <c:v>6.8570000000000002</c:v>
                </c:pt>
                <c:pt idx="4567">
                  <c:v>6.8570000000000002</c:v>
                </c:pt>
                <c:pt idx="4568">
                  <c:v>6.8570000000000002</c:v>
                </c:pt>
                <c:pt idx="4569">
                  <c:v>6.8570000000000002</c:v>
                </c:pt>
                <c:pt idx="4570">
                  <c:v>6.8570000000000002</c:v>
                </c:pt>
                <c:pt idx="4571">
                  <c:v>6.8570000000000002</c:v>
                </c:pt>
                <c:pt idx="4572">
                  <c:v>6.8570000000000002</c:v>
                </c:pt>
                <c:pt idx="4573">
                  <c:v>6.8570000000000002</c:v>
                </c:pt>
                <c:pt idx="4574">
                  <c:v>6.8570000000000002</c:v>
                </c:pt>
                <c:pt idx="4575">
                  <c:v>6.8570000000000002</c:v>
                </c:pt>
                <c:pt idx="4576">
                  <c:v>6.8570000000000002</c:v>
                </c:pt>
                <c:pt idx="4577">
                  <c:v>6.8570000000000002</c:v>
                </c:pt>
                <c:pt idx="4578">
                  <c:v>6.8570000000000002</c:v>
                </c:pt>
                <c:pt idx="4579">
                  <c:v>6.8570000000000002</c:v>
                </c:pt>
                <c:pt idx="4580">
                  <c:v>6.8570000000000002</c:v>
                </c:pt>
                <c:pt idx="4581">
                  <c:v>6.8570000000000002</c:v>
                </c:pt>
                <c:pt idx="4582">
                  <c:v>6.8570000000000002</c:v>
                </c:pt>
                <c:pt idx="4583">
                  <c:v>6.8570000000000002</c:v>
                </c:pt>
                <c:pt idx="4584">
                  <c:v>6.8570000000000002</c:v>
                </c:pt>
                <c:pt idx="4585">
                  <c:v>6.8570000000000002</c:v>
                </c:pt>
                <c:pt idx="4586">
                  <c:v>6.8570000000000002</c:v>
                </c:pt>
                <c:pt idx="4587">
                  <c:v>6.8570000000000002</c:v>
                </c:pt>
                <c:pt idx="4588">
                  <c:v>6.8570000000000002</c:v>
                </c:pt>
                <c:pt idx="4589">
                  <c:v>6.8570000000000002</c:v>
                </c:pt>
                <c:pt idx="4590">
                  <c:v>6.8570000000000002</c:v>
                </c:pt>
                <c:pt idx="4591">
                  <c:v>6.8570000000000002</c:v>
                </c:pt>
                <c:pt idx="4592">
                  <c:v>6.8570000000000002</c:v>
                </c:pt>
                <c:pt idx="4593">
                  <c:v>6.8570000000000002</c:v>
                </c:pt>
                <c:pt idx="4594">
                  <c:v>6.8570000000000002</c:v>
                </c:pt>
                <c:pt idx="4595">
                  <c:v>6.8570000000000002</c:v>
                </c:pt>
                <c:pt idx="4596">
                  <c:v>6.8570000000000002</c:v>
                </c:pt>
                <c:pt idx="4597">
                  <c:v>6.8570000000000002</c:v>
                </c:pt>
                <c:pt idx="4598">
                  <c:v>6.8570000000000002</c:v>
                </c:pt>
                <c:pt idx="4599">
                  <c:v>6.8570000000000002</c:v>
                </c:pt>
                <c:pt idx="4600">
                  <c:v>6.8570000000000002</c:v>
                </c:pt>
                <c:pt idx="4601">
                  <c:v>6.8570000000000002</c:v>
                </c:pt>
                <c:pt idx="4602">
                  <c:v>6.8570000000000002</c:v>
                </c:pt>
                <c:pt idx="4603">
                  <c:v>6.8570000000000002</c:v>
                </c:pt>
                <c:pt idx="4604">
                  <c:v>6.8570000000000002</c:v>
                </c:pt>
                <c:pt idx="4605">
                  <c:v>6.8570000000000002</c:v>
                </c:pt>
                <c:pt idx="4606">
                  <c:v>6.8570000000000002</c:v>
                </c:pt>
                <c:pt idx="4607">
                  <c:v>6.8570000000000002</c:v>
                </c:pt>
                <c:pt idx="4608">
                  <c:v>6.8570000000000002</c:v>
                </c:pt>
                <c:pt idx="4609">
                  <c:v>6.8570000000000002</c:v>
                </c:pt>
                <c:pt idx="4610">
                  <c:v>6.8570000000000002</c:v>
                </c:pt>
                <c:pt idx="4611">
                  <c:v>6.8570000000000002</c:v>
                </c:pt>
                <c:pt idx="4612">
                  <c:v>6.8570000000000002</c:v>
                </c:pt>
                <c:pt idx="4613">
                  <c:v>6.8570000000000002</c:v>
                </c:pt>
                <c:pt idx="4614">
                  <c:v>6.8570000000000002</c:v>
                </c:pt>
                <c:pt idx="4615">
                  <c:v>6.8570000000000002</c:v>
                </c:pt>
                <c:pt idx="4616">
                  <c:v>6.8570000000000002</c:v>
                </c:pt>
                <c:pt idx="4617">
                  <c:v>6.8570000000000002</c:v>
                </c:pt>
                <c:pt idx="4618">
                  <c:v>6.8570000000000002</c:v>
                </c:pt>
                <c:pt idx="4619">
                  <c:v>6.8570000000000002</c:v>
                </c:pt>
                <c:pt idx="4620">
                  <c:v>6.8570000000000002</c:v>
                </c:pt>
                <c:pt idx="4621">
                  <c:v>6.8570000000000002</c:v>
                </c:pt>
                <c:pt idx="4622">
                  <c:v>6.8570000000000002</c:v>
                </c:pt>
                <c:pt idx="4623">
                  <c:v>6.8570000000000002</c:v>
                </c:pt>
                <c:pt idx="4624">
                  <c:v>6.8570000000000002</c:v>
                </c:pt>
                <c:pt idx="4625">
                  <c:v>6.8570000000000002</c:v>
                </c:pt>
                <c:pt idx="4626">
                  <c:v>6.8570000000000002</c:v>
                </c:pt>
                <c:pt idx="4627">
                  <c:v>6.8570000000000002</c:v>
                </c:pt>
                <c:pt idx="4628">
                  <c:v>6.8570000000000002</c:v>
                </c:pt>
                <c:pt idx="4629">
                  <c:v>6.8570000000000002</c:v>
                </c:pt>
                <c:pt idx="4630">
                  <c:v>6.8570000000000002</c:v>
                </c:pt>
                <c:pt idx="4631">
                  <c:v>6.8570000000000002</c:v>
                </c:pt>
                <c:pt idx="4632">
                  <c:v>6.8570000000000002</c:v>
                </c:pt>
                <c:pt idx="4633">
                  <c:v>6.8570000000000002</c:v>
                </c:pt>
                <c:pt idx="4634">
                  <c:v>6.8570000000000002</c:v>
                </c:pt>
                <c:pt idx="4635">
                  <c:v>6.8570000000000002</c:v>
                </c:pt>
                <c:pt idx="4636">
                  <c:v>6.8570000000000002</c:v>
                </c:pt>
                <c:pt idx="4637">
                  <c:v>6.8570000000000002</c:v>
                </c:pt>
                <c:pt idx="4638">
                  <c:v>6.8570000000000002</c:v>
                </c:pt>
                <c:pt idx="4639">
                  <c:v>6.8570000000000002</c:v>
                </c:pt>
                <c:pt idx="4640">
                  <c:v>6.8570000000000002</c:v>
                </c:pt>
                <c:pt idx="4641">
                  <c:v>6.8570000000000002</c:v>
                </c:pt>
                <c:pt idx="4642">
                  <c:v>6.8570000000000002</c:v>
                </c:pt>
                <c:pt idx="4643">
                  <c:v>6.8570000000000002</c:v>
                </c:pt>
                <c:pt idx="4644">
                  <c:v>6.8570000000000002</c:v>
                </c:pt>
                <c:pt idx="4645">
                  <c:v>6.8570000000000002</c:v>
                </c:pt>
                <c:pt idx="4646">
                  <c:v>6.8570000000000002</c:v>
                </c:pt>
                <c:pt idx="4647">
                  <c:v>6.8570000000000002</c:v>
                </c:pt>
                <c:pt idx="4648">
                  <c:v>6.8570000000000002</c:v>
                </c:pt>
                <c:pt idx="4649">
                  <c:v>6.8570000000000002</c:v>
                </c:pt>
                <c:pt idx="4650">
                  <c:v>6.8570000000000002</c:v>
                </c:pt>
                <c:pt idx="4651">
                  <c:v>6.8570000000000002</c:v>
                </c:pt>
                <c:pt idx="4652">
                  <c:v>6.8570000000000002</c:v>
                </c:pt>
                <c:pt idx="4653">
                  <c:v>6.8570000000000002</c:v>
                </c:pt>
                <c:pt idx="4654">
                  <c:v>6.8570000000000002</c:v>
                </c:pt>
                <c:pt idx="4655">
                  <c:v>6.8570000000000002</c:v>
                </c:pt>
                <c:pt idx="4656">
                  <c:v>6.8570000000000002</c:v>
                </c:pt>
                <c:pt idx="4657">
                  <c:v>6.8570000000000002</c:v>
                </c:pt>
                <c:pt idx="4658">
                  <c:v>6.8570000000000002</c:v>
                </c:pt>
                <c:pt idx="4659">
                  <c:v>6.8570000000000002</c:v>
                </c:pt>
                <c:pt idx="4660">
                  <c:v>6.8570000000000002</c:v>
                </c:pt>
                <c:pt idx="4661">
                  <c:v>6.8570000000000002</c:v>
                </c:pt>
                <c:pt idx="4662">
                  <c:v>6.8570000000000002</c:v>
                </c:pt>
                <c:pt idx="4663">
                  <c:v>6.8570000000000002</c:v>
                </c:pt>
                <c:pt idx="4664">
                  <c:v>6.8570000000000002</c:v>
                </c:pt>
                <c:pt idx="4665">
                  <c:v>6.8570000000000002</c:v>
                </c:pt>
                <c:pt idx="4666">
                  <c:v>6.8570000000000002</c:v>
                </c:pt>
                <c:pt idx="4667">
                  <c:v>6.8570000000000002</c:v>
                </c:pt>
                <c:pt idx="4668">
                  <c:v>6.8570000000000002</c:v>
                </c:pt>
                <c:pt idx="4669">
                  <c:v>6.8570000000000002</c:v>
                </c:pt>
                <c:pt idx="4670">
                  <c:v>6.8570000000000002</c:v>
                </c:pt>
                <c:pt idx="4671">
                  <c:v>6.8570000000000002</c:v>
                </c:pt>
                <c:pt idx="4672">
                  <c:v>6.8570000000000002</c:v>
                </c:pt>
                <c:pt idx="4673">
                  <c:v>6.8570000000000002</c:v>
                </c:pt>
                <c:pt idx="4674">
                  <c:v>6.8570000000000002</c:v>
                </c:pt>
                <c:pt idx="4675">
                  <c:v>6.8570000000000002</c:v>
                </c:pt>
                <c:pt idx="4676">
                  <c:v>6.8570000000000002</c:v>
                </c:pt>
                <c:pt idx="4677">
                  <c:v>6.8570000000000002</c:v>
                </c:pt>
                <c:pt idx="4678">
                  <c:v>6.8570000000000002</c:v>
                </c:pt>
                <c:pt idx="4679">
                  <c:v>6.8570000000000002</c:v>
                </c:pt>
                <c:pt idx="4680">
                  <c:v>6.8570000000000002</c:v>
                </c:pt>
                <c:pt idx="4681">
                  <c:v>6.8570000000000002</c:v>
                </c:pt>
                <c:pt idx="4682">
                  <c:v>6.8570000000000002</c:v>
                </c:pt>
                <c:pt idx="4683">
                  <c:v>6.8570000000000002</c:v>
                </c:pt>
                <c:pt idx="4684">
                  <c:v>6.8570000000000002</c:v>
                </c:pt>
                <c:pt idx="4685">
                  <c:v>6.8570000000000002</c:v>
                </c:pt>
                <c:pt idx="4686">
                  <c:v>6.8570000000000002</c:v>
                </c:pt>
                <c:pt idx="4687">
                  <c:v>6.8570000000000002</c:v>
                </c:pt>
                <c:pt idx="4688">
                  <c:v>6.8570000000000002</c:v>
                </c:pt>
                <c:pt idx="4689">
                  <c:v>6.8570000000000002</c:v>
                </c:pt>
                <c:pt idx="4690">
                  <c:v>6.8570000000000002</c:v>
                </c:pt>
                <c:pt idx="4691">
                  <c:v>6.8570000000000002</c:v>
                </c:pt>
                <c:pt idx="4692">
                  <c:v>6.8570000000000002</c:v>
                </c:pt>
                <c:pt idx="4693">
                  <c:v>6.8570000000000002</c:v>
                </c:pt>
                <c:pt idx="4694">
                  <c:v>6.8570000000000002</c:v>
                </c:pt>
                <c:pt idx="4695">
                  <c:v>6.8570000000000002</c:v>
                </c:pt>
                <c:pt idx="4696">
                  <c:v>6.8570000000000002</c:v>
                </c:pt>
                <c:pt idx="4697">
                  <c:v>6.8570000000000002</c:v>
                </c:pt>
                <c:pt idx="4698">
                  <c:v>6.8570000000000002</c:v>
                </c:pt>
                <c:pt idx="4699">
                  <c:v>6.8570000000000002</c:v>
                </c:pt>
                <c:pt idx="4700">
                  <c:v>6.8570000000000002</c:v>
                </c:pt>
                <c:pt idx="4701">
                  <c:v>6.8570000000000002</c:v>
                </c:pt>
                <c:pt idx="4702">
                  <c:v>6.8570000000000002</c:v>
                </c:pt>
                <c:pt idx="4703">
                  <c:v>6.8570000000000002</c:v>
                </c:pt>
                <c:pt idx="4704">
                  <c:v>6.8570000000000002</c:v>
                </c:pt>
                <c:pt idx="4705">
                  <c:v>6.8570000000000002</c:v>
                </c:pt>
                <c:pt idx="4706">
                  <c:v>6.8570000000000002</c:v>
                </c:pt>
                <c:pt idx="4707">
                  <c:v>6.8570000000000002</c:v>
                </c:pt>
                <c:pt idx="4708">
                  <c:v>6.8570000000000002</c:v>
                </c:pt>
                <c:pt idx="4709">
                  <c:v>6.8570000000000002</c:v>
                </c:pt>
                <c:pt idx="4710">
                  <c:v>6.8570000000000002</c:v>
                </c:pt>
                <c:pt idx="4711">
                  <c:v>6.8570000000000002</c:v>
                </c:pt>
                <c:pt idx="4712">
                  <c:v>6.8570000000000002</c:v>
                </c:pt>
                <c:pt idx="4713">
                  <c:v>6.8570000000000002</c:v>
                </c:pt>
                <c:pt idx="4714">
                  <c:v>6.8570000000000002</c:v>
                </c:pt>
                <c:pt idx="4715">
                  <c:v>6.8570000000000002</c:v>
                </c:pt>
                <c:pt idx="4716">
                  <c:v>6.8570000000000002</c:v>
                </c:pt>
                <c:pt idx="4717">
                  <c:v>6.8570000000000002</c:v>
                </c:pt>
                <c:pt idx="4718">
                  <c:v>6.8570000000000002</c:v>
                </c:pt>
                <c:pt idx="4719">
                  <c:v>6.8570000000000002</c:v>
                </c:pt>
                <c:pt idx="4720">
                  <c:v>6.8570000000000002</c:v>
                </c:pt>
                <c:pt idx="4721">
                  <c:v>6.8570000000000002</c:v>
                </c:pt>
                <c:pt idx="4722">
                  <c:v>6.8570000000000002</c:v>
                </c:pt>
                <c:pt idx="4723">
                  <c:v>6.8570000000000002</c:v>
                </c:pt>
                <c:pt idx="4724">
                  <c:v>6.8570000000000002</c:v>
                </c:pt>
                <c:pt idx="4725">
                  <c:v>6.8570000000000002</c:v>
                </c:pt>
                <c:pt idx="4726">
                  <c:v>6.8570000000000002</c:v>
                </c:pt>
                <c:pt idx="4727">
                  <c:v>6.8570000000000002</c:v>
                </c:pt>
                <c:pt idx="4728">
                  <c:v>6.8570000000000002</c:v>
                </c:pt>
                <c:pt idx="4729">
                  <c:v>6.8570000000000002</c:v>
                </c:pt>
                <c:pt idx="4730">
                  <c:v>6.8570000000000002</c:v>
                </c:pt>
                <c:pt idx="4731">
                  <c:v>6.8570000000000002</c:v>
                </c:pt>
                <c:pt idx="4732">
                  <c:v>6.8570000000000002</c:v>
                </c:pt>
                <c:pt idx="4733">
                  <c:v>6.8570000000000002</c:v>
                </c:pt>
                <c:pt idx="4734">
                  <c:v>6.8570000000000002</c:v>
                </c:pt>
                <c:pt idx="4735">
                  <c:v>6.8570000000000002</c:v>
                </c:pt>
                <c:pt idx="4736">
                  <c:v>6.8570000000000002</c:v>
                </c:pt>
                <c:pt idx="4737">
                  <c:v>6.8570000000000002</c:v>
                </c:pt>
                <c:pt idx="4738">
                  <c:v>6.8570000000000002</c:v>
                </c:pt>
                <c:pt idx="4739">
                  <c:v>6.8570000000000002</c:v>
                </c:pt>
                <c:pt idx="4740">
                  <c:v>6.8570000000000002</c:v>
                </c:pt>
                <c:pt idx="4741">
                  <c:v>6.8570000000000002</c:v>
                </c:pt>
                <c:pt idx="4742">
                  <c:v>6.8570000000000002</c:v>
                </c:pt>
                <c:pt idx="4743">
                  <c:v>6.8570000000000002</c:v>
                </c:pt>
                <c:pt idx="4744">
                  <c:v>6.8570000000000002</c:v>
                </c:pt>
                <c:pt idx="4745">
                  <c:v>6.8570000000000002</c:v>
                </c:pt>
                <c:pt idx="4746">
                  <c:v>6.8570000000000002</c:v>
                </c:pt>
                <c:pt idx="4747">
                  <c:v>6.8570000000000002</c:v>
                </c:pt>
                <c:pt idx="4748">
                  <c:v>6.8570000000000002</c:v>
                </c:pt>
                <c:pt idx="4749">
                  <c:v>6.8570000000000002</c:v>
                </c:pt>
                <c:pt idx="4750">
                  <c:v>6.8570000000000002</c:v>
                </c:pt>
                <c:pt idx="4751">
                  <c:v>6.8570000000000002</c:v>
                </c:pt>
                <c:pt idx="4752">
                  <c:v>6.8570000000000002</c:v>
                </c:pt>
                <c:pt idx="4753">
                  <c:v>6.8570000000000002</c:v>
                </c:pt>
                <c:pt idx="4754">
                  <c:v>6.8570000000000002</c:v>
                </c:pt>
                <c:pt idx="4755">
                  <c:v>6.8570000000000002</c:v>
                </c:pt>
                <c:pt idx="4756">
                  <c:v>6.8570000000000002</c:v>
                </c:pt>
                <c:pt idx="4757">
                  <c:v>6.8570000000000002</c:v>
                </c:pt>
                <c:pt idx="4758">
                  <c:v>6.8570000000000002</c:v>
                </c:pt>
                <c:pt idx="4759">
                  <c:v>6.8570000000000002</c:v>
                </c:pt>
                <c:pt idx="4760">
                  <c:v>6.8570000000000002</c:v>
                </c:pt>
                <c:pt idx="4761">
                  <c:v>6.8570000000000002</c:v>
                </c:pt>
                <c:pt idx="4762">
                  <c:v>6.8570000000000002</c:v>
                </c:pt>
                <c:pt idx="4763">
                  <c:v>6.8570000000000002</c:v>
                </c:pt>
                <c:pt idx="4764">
                  <c:v>6.8570000000000002</c:v>
                </c:pt>
                <c:pt idx="4765">
                  <c:v>6.8570000000000002</c:v>
                </c:pt>
                <c:pt idx="4766">
                  <c:v>6.8570000000000002</c:v>
                </c:pt>
                <c:pt idx="4767">
                  <c:v>6.8570000000000002</c:v>
                </c:pt>
                <c:pt idx="4768">
                  <c:v>6.8570000000000002</c:v>
                </c:pt>
                <c:pt idx="4769">
                  <c:v>6.8570000000000002</c:v>
                </c:pt>
                <c:pt idx="4770">
                  <c:v>6.8570000000000002</c:v>
                </c:pt>
                <c:pt idx="4771">
                  <c:v>6.8570000000000002</c:v>
                </c:pt>
                <c:pt idx="4772">
                  <c:v>6.8570000000000002</c:v>
                </c:pt>
                <c:pt idx="4773">
                  <c:v>6.8570000000000002</c:v>
                </c:pt>
                <c:pt idx="4774">
                  <c:v>6.8570000000000002</c:v>
                </c:pt>
                <c:pt idx="4775">
                  <c:v>6.8570000000000002</c:v>
                </c:pt>
                <c:pt idx="4776">
                  <c:v>6.8570000000000002</c:v>
                </c:pt>
                <c:pt idx="4777">
                  <c:v>6.8570000000000002</c:v>
                </c:pt>
                <c:pt idx="4778">
                  <c:v>6.8570000000000002</c:v>
                </c:pt>
                <c:pt idx="4779">
                  <c:v>6.8570000000000002</c:v>
                </c:pt>
                <c:pt idx="4780">
                  <c:v>6.8570000000000002</c:v>
                </c:pt>
                <c:pt idx="4781">
                  <c:v>6.8570000000000002</c:v>
                </c:pt>
                <c:pt idx="4782">
                  <c:v>6.8570000000000002</c:v>
                </c:pt>
                <c:pt idx="4783">
                  <c:v>6.8570000000000002</c:v>
                </c:pt>
                <c:pt idx="4784">
                  <c:v>6.8570000000000002</c:v>
                </c:pt>
                <c:pt idx="4785">
                  <c:v>6.8570000000000002</c:v>
                </c:pt>
                <c:pt idx="4786">
                  <c:v>6.8570000000000002</c:v>
                </c:pt>
                <c:pt idx="4787">
                  <c:v>6.8570000000000002</c:v>
                </c:pt>
                <c:pt idx="4788">
                  <c:v>6.8570000000000002</c:v>
                </c:pt>
                <c:pt idx="4789">
                  <c:v>6.8570000000000002</c:v>
                </c:pt>
                <c:pt idx="4790">
                  <c:v>6.8570000000000002</c:v>
                </c:pt>
                <c:pt idx="4791">
                  <c:v>6.8570000000000002</c:v>
                </c:pt>
                <c:pt idx="4792">
                  <c:v>6.8570000000000002</c:v>
                </c:pt>
                <c:pt idx="4793">
                  <c:v>6.8570000000000002</c:v>
                </c:pt>
                <c:pt idx="4794">
                  <c:v>6.8570000000000002</c:v>
                </c:pt>
                <c:pt idx="4795">
                  <c:v>6.8570000000000002</c:v>
                </c:pt>
                <c:pt idx="4796">
                  <c:v>6.8579999999999997</c:v>
                </c:pt>
                <c:pt idx="4797">
                  <c:v>6.8570000000000002</c:v>
                </c:pt>
                <c:pt idx="4798">
                  <c:v>6.8570000000000002</c:v>
                </c:pt>
                <c:pt idx="4799">
                  <c:v>6.8570000000000002</c:v>
                </c:pt>
                <c:pt idx="4800">
                  <c:v>6.8570000000000002</c:v>
                </c:pt>
                <c:pt idx="4801">
                  <c:v>6.8570000000000002</c:v>
                </c:pt>
                <c:pt idx="4802">
                  <c:v>6.8570000000000002</c:v>
                </c:pt>
                <c:pt idx="4803">
                  <c:v>6.8570000000000002</c:v>
                </c:pt>
                <c:pt idx="4804">
                  <c:v>6.8579999999999997</c:v>
                </c:pt>
                <c:pt idx="4805">
                  <c:v>6.8570000000000002</c:v>
                </c:pt>
                <c:pt idx="4806">
                  <c:v>6.8579999999999997</c:v>
                </c:pt>
                <c:pt idx="4807">
                  <c:v>6.8579999999999997</c:v>
                </c:pt>
                <c:pt idx="4808">
                  <c:v>6.8579999999999997</c:v>
                </c:pt>
                <c:pt idx="4809">
                  <c:v>6.8579999999999997</c:v>
                </c:pt>
                <c:pt idx="4810">
                  <c:v>6.86</c:v>
                </c:pt>
                <c:pt idx="4811">
                  <c:v>6.86</c:v>
                </c:pt>
                <c:pt idx="4812">
                  <c:v>6.86</c:v>
                </c:pt>
                <c:pt idx="4813">
                  <c:v>6.86</c:v>
                </c:pt>
                <c:pt idx="4814">
                  <c:v>6.86</c:v>
                </c:pt>
                <c:pt idx="4815">
                  <c:v>6.86</c:v>
                </c:pt>
                <c:pt idx="4816">
                  <c:v>6.86</c:v>
                </c:pt>
                <c:pt idx="4817">
                  <c:v>6.86</c:v>
                </c:pt>
                <c:pt idx="4818">
                  <c:v>6.86</c:v>
                </c:pt>
                <c:pt idx="4819">
                  <c:v>6.86</c:v>
                </c:pt>
                <c:pt idx="4820">
                  <c:v>6.86</c:v>
                </c:pt>
                <c:pt idx="4821">
                  <c:v>6.86</c:v>
                </c:pt>
                <c:pt idx="4822">
                  <c:v>6.86</c:v>
                </c:pt>
                <c:pt idx="4823">
                  <c:v>6.86</c:v>
                </c:pt>
                <c:pt idx="4824">
                  <c:v>6.86</c:v>
                </c:pt>
                <c:pt idx="4825">
                  <c:v>6.86</c:v>
                </c:pt>
                <c:pt idx="4826">
                  <c:v>6.86</c:v>
                </c:pt>
                <c:pt idx="4827">
                  <c:v>6.86</c:v>
                </c:pt>
                <c:pt idx="4828">
                  <c:v>6.86</c:v>
                </c:pt>
                <c:pt idx="4829">
                  <c:v>6.86</c:v>
                </c:pt>
                <c:pt idx="4830">
                  <c:v>6.86</c:v>
                </c:pt>
                <c:pt idx="4831">
                  <c:v>6.86</c:v>
                </c:pt>
                <c:pt idx="4832">
                  <c:v>6.86</c:v>
                </c:pt>
                <c:pt idx="4833">
                  <c:v>6.86</c:v>
                </c:pt>
                <c:pt idx="4834">
                  <c:v>6.86</c:v>
                </c:pt>
                <c:pt idx="4835">
                  <c:v>6.86</c:v>
                </c:pt>
                <c:pt idx="4836">
                  <c:v>6.86</c:v>
                </c:pt>
                <c:pt idx="4837">
                  <c:v>6.86</c:v>
                </c:pt>
                <c:pt idx="4838">
                  <c:v>6.86</c:v>
                </c:pt>
                <c:pt idx="4839">
                  <c:v>6.86</c:v>
                </c:pt>
                <c:pt idx="4840">
                  <c:v>6.86</c:v>
                </c:pt>
                <c:pt idx="4841">
                  <c:v>6.86</c:v>
                </c:pt>
                <c:pt idx="4842">
                  <c:v>6.86</c:v>
                </c:pt>
                <c:pt idx="4843">
                  <c:v>6.86</c:v>
                </c:pt>
                <c:pt idx="4844">
                  <c:v>6.86</c:v>
                </c:pt>
                <c:pt idx="4845">
                  <c:v>6.86</c:v>
                </c:pt>
                <c:pt idx="4846">
                  <c:v>6.86</c:v>
                </c:pt>
                <c:pt idx="4847">
                  <c:v>6.86</c:v>
                </c:pt>
                <c:pt idx="4848">
                  <c:v>6.86</c:v>
                </c:pt>
                <c:pt idx="4849">
                  <c:v>6.86</c:v>
                </c:pt>
                <c:pt idx="4850">
                  <c:v>6.86</c:v>
                </c:pt>
                <c:pt idx="4851">
                  <c:v>6.86</c:v>
                </c:pt>
                <c:pt idx="4852">
                  <c:v>6.86</c:v>
                </c:pt>
                <c:pt idx="4853">
                  <c:v>6.86</c:v>
                </c:pt>
                <c:pt idx="4854">
                  <c:v>6.86</c:v>
                </c:pt>
                <c:pt idx="4855">
                  <c:v>6.86</c:v>
                </c:pt>
                <c:pt idx="4856">
                  <c:v>6.86</c:v>
                </c:pt>
                <c:pt idx="4857">
                  <c:v>6.86</c:v>
                </c:pt>
                <c:pt idx="4858">
                  <c:v>6.86</c:v>
                </c:pt>
                <c:pt idx="4859">
                  <c:v>6.86</c:v>
                </c:pt>
                <c:pt idx="4860">
                  <c:v>6.86</c:v>
                </c:pt>
                <c:pt idx="4861">
                  <c:v>6.86</c:v>
                </c:pt>
                <c:pt idx="4862">
                  <c:v>6.86</c:v>
                </c:pt>
                <c:pt idx="4863">
                  <c:v>6.86</c:v>
                </c:pt>
                <c:pt idx="4864">
                  <c:v>6.86</c:v>
                </c:pt>
                <c:pt idx="4865">
                  <c:v>6.86</c:v>
                </c:pt>
                <c:pt idx="4866">
                  <c:v>6.86</c:v>
                </c:pt>
                <c:pt idx="4867">
                  <c:v>6.86</c:v>
                </c:pt>
                <c:pt idx="4868">
                  <c:v>6.86</c:v>
                </c:pt>
                <c:pt idx="4869">
                  <c:v>6.86</c:v>
                </c:pt>
                <c:pt idx="4870">
                  <c:v>6.86</c:v>
                </c:pt>
                <c:pt idx="4871">
                  <c:v>6.86</c:v>
                </c:pt>
                <c:pt idx="4872">
                  <c:v>6.86</c:v>
                </c:pt>
                <c:pt idx="4873">
                  <c:v>6.86</c:v>
                </c:pt>
                <c:pt idx="4874">
                  <c:v>6.86</c:v>
                </c:pt>
                <c:pt idx="4875">
                  <c:v>6.86</c:v>
                </c:pt>
                <c:pt idx="4876">
                  <c:v>6.86</c:v>
                </c:pt>
                <c:pt idx="4877">
                  <c:v>6.86</c:v>
                </c:pt>
                <c:pt idx="4878">
                  <c:v>6.86</c:v>
                </c:pt>
                <c:pt idx="4879">
                  <c:v>6.86</c:v>
                </c:pt>
                <c:pt idx="4880">
                  <c:v>6.86</c:v>
                </c:pt>
                <c:pt idx="4881">
                  <c:v>6.86</c:v>
                </c:pt>
                <c:pt idx="4882">
                  <c:v>6.86</c:v>
                </c:pt>
                <c:pt idx="4883">
                  <c:v>6.86</c:v>
                </c:pt>
                <c:pt idx="4884">
                  <c:v>6.86</c:v>
                </c:pt>
                <c:pt idx="4885">
                  <c:v>6.86</c:v>
                </c:pt>
                <c:pt idx="4886">
                  <c:v>6.86</c:v>
                </c:pt>
                <c:pt idx="4887">
                  <c:v>6.86</c:v>
                </c:pt>
                <c:pt idx="4888">
                  <c:v>6.86</c:v>
                </c:pt>
                <c:pt idx="4889">
                  <c:v>6.86</c:v>
                </c:pt>
                <c:pt idx="4890">
                  <c:v>6.86</c:v>
                </c:pt>
                <c:pt idx="4891">
                  <c:v>6.86</c:v>
                </c:pt>
                <c:pt idx="4892">
                  <c:v>6.86</c:v>
                </c:pt>
                <c:pt idx="4893">
                  <c:v>6.86</c:v>
                </c:pt>
                <c:pt idx="4894">
                  <c:v>6.86</c:v>
                </c:pt>
                <c:pt idx="4895">
                  <c:v>6.86</c:v>
                </c:pt>
                <c:pt idx="4896">
                  <c:v>6.86</c:v>
                </c:pt>
                <c:pt idx="4897">
                  <c:v>6.86</c:v>
                </c:pt>
                <c:pt idx="4898">
                  <c:v>6.86</c:v>
                </c:pt>
                <c:pt idx="4899">
                  <c:v>6.86</c:v>
                </c:pt>
                <c:pt idx="4900">
                  <c:v>6.86</c:v>
                </c:pt>
                <c:pt idx="4901">
                  <c:v>6.86</c:v>
                </c:pt>
                <c:pt idx="4902">
                  <c:v>6.86</c:v>
                </c:pt>
                <c:pt idx="4903">
                  <c:v>6.86</c:v>
                </c:pt>
                <c:pt idx="4904">
                  <c:v>6.86</c:v>
                </c:pt>
                <c:pt idx="4905">
                  <c:v>6.86</c:v>
                </c:pt>
                <c:pt idx="4906">
                  <c:v>6.86</c:v>
                </c:pt>
                <c:pt idx="4907">
                  <c:v>6.86</c:v>
                </c:pt>
                <c:pt idx="4908">
                  <c:v>6.86</c:v>
                </c:pt>
                <c:pt idx="4909">
                  <c:v>6.86</c:v>
                </c:pt>
                <c:pt idx="4910">
                  <c:v>6.86</c:v>
                </c:pt>
                <c:pt idx="4911">
                  <c:v>6.86</c:v>
                </c:pt>
                <c:pt idx="4912">
                  <c:v>6.86</c:v>
                </c:pt>
                <c:pt idx="4913">
                  <c:v>6.86</c:v>
                </c:pt>
                <c:pt idx="4914">
                  <c:v>6.86</c:v>
                </c:pt>
                <c:pt idx="4915">
                  <c:v>6.86</c:v>
                </c:pt>
                <c:pt idx="4916">
                  <c:v>6.86</c:v>
                </c:pt>
                <c:pt idx="4917">
                  <c:v>6.86</c:v>
                </c:pt>
                <c:pt idx="4918">
                  <c:v>6.86</c:v>
                </c:pt>
                <c:pt idx="4919">
                  <c:v>6.86</c:v>
                </c:pt>
                <c:pt idx="4920">
                  <c:v>6.86</c:v>
                </c:pt>
                <c:pt idx="4921">
                  <c:v>6.86</c:v>
                </c:pt>
                <c:pt idx="4922">
                  <c:v>6.86</c:v>
                </c:pt>
                <c:pt idx="4923">
                  <c:v>6.86</c:v>
                </c:pt>
                <c:pt idx="4924">
                  <c:v>6.86</c:v>
                </c:pt>
                <c:pt idx="4925">
                  <c:v>6.86</c:v>
                </c:pt>
                <c:pt idx="4926">
                  <c:v>6.86</c:v>
                </c:pt>
                <c:pt idx="4927">
                  <c:v>6.86</c:v>
                </c:pt>
                <c:pt idx="4928">
                  <c:v>6.86</c:v>
                </c:pt>
                <c:pt idx="4929">
                  <c:v>6.86</c:v>
                </c:pt>
                <c:pt idx="4930">
                  <c:v>6.86</c:v>
                </c:pt>
                <c:pt idx="4931">
                  <c:v>6.86</c:v>
                </c:pt>
                <c:pt idx="4932">
                  <c:v>6.86</c:v>
                </c:pt>
                <c:pt idx="4933">
                  <c:v>6.86</c:v>
                </c:pt>
                <c:pt idx="4934">
                  <c:v>6.86</c:v>
                </c:pt>
                <c:pt idx="4935">
                  <c:v>6.86</c:v>
                </c:pt>
                <c:pt idx="4936">
                  <c:v>6.86</c:v>
                </c:pt>
                <c:pt idx="4937">
                  <c:v>6.86</c:v>
                </c:pt>
                <c:pt idx="4938">
                  <c:v>6.86</c:v>
                </c:pt>
                <c:pt idx="4939">
                  <c:v>6.86</c:v>
                </c:pt>
                <c:pt idx="4940">
                  <c:v>6.86</c:v>
                </c:pt>
                <c:pt idx="4941">
                  <c:v>6.86</c:v>
                </c:pt>
                <c:pt idx="4942">
                  <c:v>6.86</c:v>
                </c:pt>
                <c:pt idx="4943">
                  <c:v>6.86</c:v>
                </c:pt>
                <c:pt idx="4944">
                  <c:v>6.86</c:v>
                </c:pt>
                <c:pt idx="4945">
                  <c:v>6.86</c:v>
                </c:pt>
                <c:pt idx="4946">
                  <c:v>6.86</c:v>
                </c:pt>
                <c:pt idx="4947">
                  <c:v>6.86</c:v>
                </c:pt>
                <c:pt idx="4948">
                  <c:v>6.86</c:v>
                </c:pt>
                <c:pt idx="4949">
                  <c:v>6.86</c:v>
                </c:pt>
                <c:pt idx="4950">
                  <c:v>6.86</c:v>
                </c:pt>
                <c:pt idx="4951">
                  <c:v>6.86</c:v>
                </c:pt>
                <c:pt idx="4952">
                  <c:v>6.86</c:v>
                </c:pt>
                <c:pt idx="4953">
                  <c:v>6.86</c:v>
                </c:pt>
                <c:pt idx="4954">
                  <c:v>6.86</c:v>
                </c:pt>
                <c:pt idx="4955">
                  <c:v>6.86</c:v>
                </c:pt>
                <c:pt idx="4956">
                  <c:v>6.86</c:v>
                </c:pt>
                <c:pt idx="4957">
                  <c:v>6.86</c:v>
                </c:pt>
                <c:pt idx="4958">
                  <c:v>6.86</c:v>
                </c:pt>
                <c:pt idx="4959">
                  <c:v>6.86</c:v>
                </c:pt>
                <c:pt idx="4960">
                  <c:v>6.86</c:v>
                </c:pt>
                <c:pt idx="4961">
                  <c:v>6.86</c:v>
                </c:pt>
                <c:pt idx="4962">
                  <c:v>6.86</c:v>
                </c:pt>
                <c:pt idx="4963">
                  <c:v>6.86</c:v>
                </c:pt>
                <c:pt idx="4964">
                  <c:v>6.86</c:v>
                </c:pt>
                <c:pt idx="4965">
                  <c:v>6.86</c:v>
                </c:pt>
                <c:pt idx="4966">
                  <c:v>6.8609999999999998</c:v>
                </c:pt>
                <c:pt idx="4967">
                  <c:v>6.86</c:v>
                </c:pt>
                <c:pt idx="4968">
                  <c:v>6.8609999999999998</c:v>
                </c:pt>
                <c:pt idx="4969">
                  <c:v>6.86</c:v>
                </c:pt>
                <c:pt idx="4970">
                  <c:v>6.86</c:v>
                </c:pt>
                <c:pt idx="4971">
                  <c:v>6.8609999999999998</c:v>
                </c:pt>
                <c:pt idx="4972">
                  <c:v>6.8609999999999998</c:v>
                </c:pt>
                <c:pt idx="4973">
                  <c:v>6.8609999999999998</c:v>
                </c:pt>
                <c:pt idx="4974">
                  <c:v>6.8609999999999998</c:v>
                </c:pt>
                <c:pt idx="4975">
                  <c:v>6.8609999999999998</c:v>
                </c:pt>
                <c:pt idx="4976">
                  <c:v>6.8609999999999998</c:v>
                </c:pt>
                <c:pt idx="4977">
                  <c:v>6.8609999999999998</c:v>
                </c:pt>
                <c:pt idx="4978">
                  <c:v>6.8609999999999998</c:v>
                </c:pt>
                <c:pt idx="4979">
                  <c:v>6.8609999999999998</c:v>
                </c:pt>
                <c:pt idx="4980">
                  <c:v>6.8609999999999998</c:v>
                </c:pt>
                <c:pt idx="4981">
                  <c:v>6.8609999999999998</c:v>
                </c:pt>
                <c:pt idx="4982">
                  <c:v>6.8609999999999998</c:v>
                </c:pt>
                <c:pt idx="4983">
                  <c:v>6.8609999999999998</c:v>
                </c:pt>
                <c:pt idx="4984">
                  <c:v>6.8609999999999998</c:v>
                </c:pt>
                <c:pt idx="4985">
                  <c:v>6.8609999999999998</c:v>
                </c:pt>
                <c:pt idx="4986">
                  <c:v>6.8609999999999998</c:v>
                </c:pt>
                <c:pt idx="4987">
                  <c:v>6.8609999999999998</c:v>
                </c:pt>
                <c:pt idx="4988">
                  <c:v>6.8609999999999998</c:v>
                </c:pt>
                <c:pt idx="4989">
                  <c:v>6.8609999999999998</c:v>
                </c:pt>
                <c:pt idx="4990">
                  <c:v>6.8609999999999998</c:v>
                </c:pt>
                <c:pt idx="4991">
                  <c:v>6.8609999999999998</c:v>
                </c:pt>
                <c:pt idx="4992">
                  <c:v>6.8609999999999998</c:v>
                </c:pt>
                <c:pt idx="4993">
                  <c:v>6.8609999999999998</c:v>
                </c:pt>
                <c:pt idx="4994">
                  <c:v>6.8609999999999998</c:v>
                </c:pt>
                <c:pt idx="4995">
                  <c:v>6.8609999999999998</c:v>
                </c:pt>
                <c:pt idx="4996">
                  <c:v>6.8609999999999998</c:v>
                </c:pt>
                <c:pt idx="4997">
                  <c:v>6.8609999999999998</c:v>
                </c:pt>
                <c:pt idx="4998">
                  <c:v>6.8609999999999998</c:v>
                </c:pt>
                <c:pt idx="4999">
                  <c:v>6.8609999999999998</c:v>
                </c:pt>
                <c:pt idx="5000">
                  <c:v>6.8609999999999998</c:v>
                </c:pt>
                <c:pt idx="5001">
                  <c:v>6.8609999999999998</c:v>
                </c:pt>
                <c:pt idx="5002">
                  <c:v>6.8609999999999998</c:v>
                </c:pt>
                <c:pt idx="5003">
                  <c:v>6.8609999999999998</c:v>
                </c:pt>
                <c:pt idx="5004">
                  <c:v>6.8609999999999998</c:v>
                </c:pt>
                <c:pt idx="5005">
                  <c:v>6.8609999999999998</c:v>
                </c:pt>
                <c:pt idx="5006">
                  <c:v>6.8609999999999998</c:v>
                </c:pt>
                <c:pt idx="5007">
                  <c:v>6.8609999999999998</c:v>
                </c:pt>
                <c:pt idx="5008">
                  <c:v>6.8609999999999998</c:v>
                </c:pt>
                <c:pt idx="5009">
                  <c:v>6.8609999999999998</c:v>
                </c:pt>
                <c:pt idx="5010">
                  <c:v>6.8609999999999998</c:v>
                </c:pt>
                <c:pt idx="5011">
                  <c:v>6.8609999999999998</c:v>
                </c:pt>
                <c:pt idx="5012">
                  <c:v>6.8609999999999998</c:v>
                </c:pt>
                <c:pt idx="5013">
                  <c:v>6.8609999999999998</c:v>
                </c:pt>
                <c:pt idx="5014">
                  <c:v>6.8609999999999998</c:v>
                </c:pt>
                <c:pt idx="5015">
                  <c:v>6.8609999999999998</c:v>
                </c:pt>
                <c:pt idx="5016">
                  <c:v>6.8609999999999998</c:v>
                </c:pt>
                <c:pt idx="5017">
                  <c:v>6.8609999999999998</c:v>
                </c:pt>
                <c:pt idx="5018">
                  <c:v>6.8609999999999998</c:v>
                </c:pt>
                <c:pt idx="5019">
                  <c:v>6.8609999999999998</c:v>
                </c:pt>
                <c:pt idx="5020">
                  <c:v>6.8609999999999998</c:v>
                </c:pt>
                <c:pt idx="5021">
                  <c:v>6.8609999999999998</c:v>
                </c:pt>
                <c:pt idx="5022">
                  <c:v>6.8609999999999998</c:v>
                </c:pt>
                <c:pt idx="5023">
                  <c:v>6.8609999999999998</c:v>
                </c:pt>
                <c:pt idx="5024">
                  <c:v>6.8609999999999998</c:v>
                </c:pt>
                <c:pt idx="5025">
                  <c:v>6.8609999999999998</c:v>
                </c:pt>
                <c:pt idx="5026">
                  <c:v>6.8609999999999998</c:v>
                </c:pt>
                <c:pt idx="5027">
                  <c:v>6.8609999999999998</c:v>
                </c:pt>
                <c:pt idx="5028">
                  <c:v>6.8609999999999998</c:v>
                </c:pt>
                <c:pt idx="5029">
                  <c:v>6.8609999999999998</c:v>
                </c:pt>
                <c:pt idx="5030">
                  <c:v>6.8609999999999998</c:v>
                </c:pt>
                <c:pt idx="5031">
                  <c:v>6.8609999999999998</c:v>
                </c:pt>
                <c:pt idx="5032">
                  <c:v>6.8609999999999998</c:v>
                </c:pt>
                <c:pt idx="5033">
                  <c:v>6.8609999999999998</c:v>
                </c:pt>
                <c:pt idx="5034">
                  <c:v>6.8609999999999998</c:v>
                </c:pt>
                <c:pt idx="5035">
                  <c:v>6.8609999999999998</c:v>
                </c:pt>
                <c:pt idx="5036">
                  <c:v>6.8609999999999998</c:v>
                </c:pt>
                <c:pt idx="5037">
                  <c:v>6.8609999999999998</c:v>
                </c:pt>
                <c:pt idx="5038">
                  <c:v>6.8609999999999998</c:v>
                </c:pt>
                <c:pt idx="5039">
                  <c:v>6.8609999999999998</c:v>
                </c:pt>
                <c:pt idx="5040">
                  <c:v>6.8609999999999998</c:v>
                </c:pt>
                <c:pt idx="5041">
                  <c:v>6.8609999999999998</c:v>
                </c:pt>
                <c:pt idx="5042">
                  <c:v>6.8609999999999998</c:v>
                </c:pt>
                <c:pt idx="5043">
                  <c:v>6.8609999999999998</c:v>
                </c:pt>
                <c:pt idx="5044">
                  <c:v>6.8609999999999998</c:v>
                </c:pt>
                <c:pt idx="5045">
                  <c:v>6.8609999999999998</c:v>
                </c:pt>
                <c:pt idx="5046">
                  <c:v>6.8609999999999998</c:v>
                </c:pt>
                <c:pt idx="5047">
                  <c:v>6.8609999999999998</c:v>
                </c:pt>
                <c:pt idx="5048">
                  <c:v>6.8609999999999998</c:v>
                </c:pt>
                <c:pt idx="5049">
                  <c:v>6.8609999999999998</c:v>
                </c:pt>
                <c:pt idx="5050">
                  <c:v>6.8609999999999998</c:v>
                </c:pt>
                <c:pt idx="5051">
                  <c:v>6.8630000000000004</c:v>
                </c:pt>
                <c:pt idx="5052">
                  <c:v>6.8630000000000004</c:v>
                </c:pt>
                <c:pt idx="5053">
                  <c:v>6.8630000000000004</c:v>
                </c:pt>
                <c:pt idx="5054">
                  <c:v>6.8630000000000004</c:v>
                </c:pt>
                <c:pt idx="5055">
                  <c:v>6.8630000000000004</c:v>
                </c:pt>
                <c:pt idx="5056">
                  <c:v>6.8630000000000004</c:v>
                </c:pt>
                <c:pt idx="5057">
                  <c:v>6.8630000000000004</c:v>
                </c:pt>
                <c:pt idx="5058">
                  <c:v>6.8630000000000004</c:v>
                </c:pt>
                <c:pt idx="5059">
                  <c:v>6.8630000000000004</c:v>
                </c:pt>
                <c:pt idx="5060">
                  <c:v>6.8630000000000004</c:v>
                </c:pt>
                <c:pt idx="5061">
                  <c:v>6.8630000000000004</c:v>
                </c:pt>
                <c:pt idx="5062">
                  <c:v>6.8630000000000004</c:v>
                </c:pt>
                <c:pt idx="5063">
                  <c:v>6.8630000000000004</c:v>
                </c:pt>
                <c:pt idx="5064">
                  <c:v>6.8630000000000004</c:v>
                </c:pt>
                <c:pt idx="5065">
                  <c:v>6.8630000000000004</c:v>
                </c:pt>
                <c:pt idx="5066">
                  <c:v>6.8630000000000004</c:v>
                </c:pt>
                <c:pt idx="5067">
                  <c:v>6.8630000000000004</c:v>
                </c:pt>
                <c:pt idx="5068">
                  <c:v>6.8630000000000004</c:v>
                </c:pt>
                <c:pt idx="5069">
                  <c:v>6.8630000000000004</c:v>
                </c:pt>
                <c:pt idx="5070">
                  <c:v>6.8630000000000004</c:v>
                </c:pt>
                <c:pt idx="5071">
                  <c:v>6.8630000000000004</c:v>
                </c:pt>
                <c:pt idx="5072">
                  <c:v>6.8630000000000004</c:v>
                </c:pt>
                <c:pt idx="5073">
                  <c:v>6.8630000000000004</c:v>
                </c:pt>
                <c:pt idx="5074">
                  <c:v>6.8630000000000004</c:v>
                </c:pt>
                <c:pt idx="5075">
                  <c:v>6.8630000000000004</c:v>
                </c:pt>
                <c:pt idx="5076">
                  <c:v>6.8630000000000004</c:v>
                </c:pt>
                <c:pt idx="5077">
                  <c:v>6.8630000000000004</c:v>
                </c:pt>
                <c:pt idx="5078">
                  <c:v>6.8630000000000004</c:v>
                </c:pt>
                <c:pt idx="5079">
                  <c:v>6.8630000000000004</c:v>
                </c:pt>
                <c:pt idx="5080">
                  <c:v>6.8630000000000004</c:v>
                </c:pt>
                <c:pt idx="5081">
                  <c:v>6.8630000000000004</c:v>
                </c:pt>
                <c:pt idx="5082">
                  <c:v>6.8630000000000004</c:v>
                </c:pt>
                <c:pt idx="5083">
                  <c:v>6.8630000000000004</c:v>
                </c:pt>
                <c:pt idx="5084">
                  <c:v>6.8630000000000004</c:v>
                </c:pt>
                <c:pt idx="5085">
                  <c:v>6.8630000000000004</c:v>
                </c:pt>
                <c:pt idx="5086">
                  <c:v>6.8630000000000004</c:v>
                </c:pt>
                <c:pt idx="5087">
                  <c:v>6.8630000000000004</c:v>
                </c:pt>
                <c:pt idx="5088">
                  <c:v>6.8630000000000004</c:v>
                </c:pt>
                <c:pt idx="5089">
                  <c:v>6.8630000000000004</c:v>
                </c:pt>
                <c:pt idx="5090">
                  <c:v>6.8630000000000004</c:v>
                </c:pt>
                <c:pt idx="5091">
                  <c:v>6.8630000000000004</c:v>
                </c:pt>
                <c:pt idx="5092">
                  <c:v>6.8630000000000004</c:v>
                </c:pt>
                <c:pt idx="5093">
                  <c:v>6.8630000000000004</c:v>
                </c:pt>
                <c:pt idx="5094">
                  <c:v>6.8630000000000004</c:v>
                </c:pt>
                <c:pt idx="5095">
                  <c:v>6.8630000000000004</c:v>
                </c:pt>
                <c:pt idx="5096">
                  <c:v>6.8630000000000004</c:v>
                </c:pt>
                <c:pt idx="5097">
                  <c:v>6.8630000000000004</c:v>
                </c:pt>
                <c:pt idx="5098">
                  <c:v>6.8630000000000004</c:v>
                </c:pt>
                <c:pt idx="5099">
                  <c:v>6.8630000000000004</c:v>
                </c:pt>
                <c:pt idx="5100">
                  <c:v>6.8630000000000004</c:v>
                </c:pt>
                <c:pt idx="5101">
                  <c:v>6.8630000000000004</c:v>
                </c:pt>
                <c:pt idx="5102">
                  <c:v>6.8630000000000004</c:v>
                </c:pt>
                <c:pt idx="5103">
                  <c:v>6.8630000000000004</c:v>
                </c:pt>
                <c:pt idx="5104">
                  <c:v>6.8630000000000004</c:v>
                </c:pt>
                <c:pt idx="5105">
                  <c:v>6.8630000000000004</c:v>
                </c:pt>
                <c:pt idx="5106">
                  <c:v>6.8630000000000004</c:v>
                </c:pt>
                <c:pt idx="5107">
                  <c:v>6.8630000000000004</c:v>
                </c:pt>
                <c:pt idx="5108">
                  <c:v>6.8630000000000004</c:v>
                </c:pt>
                <c:pt idx="5109">
                  <c:v>6.8630000000000004</c:v>
                </c:pt>
                <c:pt idx="5110">
                  <c:v>6.8630000000000004</c:v>
                </c:pt>
                <c:pt idx="5111">
                  <c:v>6.8630000000000004</c:v>
                </c:pt>
                <c:pt idx="5112">
                  <c:v>6.8630000000000004</c:v>
                </c:pt>
                <c:pt idx="5113">
                  <c:v>6.8630000000000004</c:v>
                </c:pt>
                <c:pt idx="5114">
                  <c:v>6.8630000000000004</c:v>
                </c:pt>
                <c:pt idx="5115">
                  <c:v>6.8630000000000004</c:v>
                </c:pt>
                <c:pt idx="5116">
                  <c:v>6.8630000000000004</c:v>
                </c:pt>
                <c:pt idx="5117">
                  <c:v>6.8630000000000004</c:v>
                </c:pt>
                <c:pt idx="5118">
                  <c:v>6.8630000000000004</c:v>
                </c:pt>
                <c:pt idx="5119">
                  <c:v>6.8630000000000004</c:v>
                </c:pt>
                <c:pt idx="5120">
                  <c:v>6.8630000000000004</c:v>
                </c:pt>
                <c:pt idx="5121">
                  <c:v>6.8630000000000004</c:v>
                </c:pt>
                <c:pt idx="5122">
                  <c:v>6.8630000000000004</c:v>
                </c:pt>
                <c:pt idx="5123">
                  <c:v>6.8630000000000004</c:v>
                </c:pt>
                <c:pt idx="5124">
                  <c:v>6.8630000000000004</c:v>
                </c:pt>
                <c:pt idx="5125">
                  <c:v>6.8630000000000004</c:v>
                </c:pt>
                <c:pt idx="5126">
                  <c:v>6.8630000000000004</c:v>
                </c:pt>
                <c:pt idx="5127">
                  <c:v>6.8630000000000004</c:v>
                </c:pt>
                <c:pt idx="5128">
                  <c:v>6.8630000000000004</c:v>
                </c:pt>
                <c:pt idx="5129">
                  <c:v>6.8630000000000004</c:v>
                </c:pt>
                <c:pt idx="5130">
                  <c:v>6.8630000000000004</c:v>
                </c:pt>
                <c:pt idx="5131">
                  <c:v>6.8630000000000004</c:v>
                </c:pt>
                <c:pt idx="5132">
                  <c:v>6.8630000000000004</c:v>
                </c:pt>
                <c:pt idx="5133">
                  <c:v>6.8630000000000004</c:v>
                </c:pt>
                <c:pt idx="5134">
                  <c:v>6.8630000000000004</c:v>
                </c:pt>
                <c:pt idx="5135">
                  <c:v>6.8639999999999999</c:v>
                </c:pt>
                <c:pt idx="5136">
                  <c:v>6.8639999999999999</c:v>
                </c:pt>
                <c:pt idx="5137">
                  <c:v>6.8639999999999999</c:v>
                </c:pt>
                <c:pt idx="5138">
                  <c:v>6.8639999999999999</c:v>
                </c:pt>
                <c:pt idx="5139">
                  <c:v>6.8639999999999999</c:v>
                </c:pt>
                <c:pt idx="5140">
                  <c:v>6.8639999999999999</c:v>
                </c:pt>
                <c:pt idx="5141">
                  <c:v>6.8639999999999999</c:v>
                </c:pt>
                <c:pt idx="5142">
                  <c:v>6.8639999999999999</c:v>
                </c:pt>
                <c:pt idx="5143">
                  <c:v>6.8639999999999999</c:v>
                </c:pt>
                <c:pt idx="5144">
                  <c:v>6.8639999999999999</c:v>
                </c:pt>
                <c:pt idx="5145">
                  <c:v>6.8639999999999999</c:v>
                </c:pt>
                <c:pt idx="5146">
                  <c:v>6.8639999999999999</c:v>
                </c:pt>
                <c:pt idx="5147">
                  <c:v>6.8639999999999999</c:v>
                </c:pt>
                <c:pt idx="5148">
                  <c:v>6.8639999999999999</c:v>
                </c:pt>
                <c:pt idx="5149">
                  <c:v>6.8639999999999999</c:v>
                </c:pt>
                <c:pt idx="5150">
                  <c:v>6.8639999999999999</c:v>
                </c:pt>
                <c:pt idx="5151">
                  <c:v>6.8639999999999999</c:v>
                </c:pt>
                <c:pt idx="5152">
                  <c:v>6.8639999999999999</c:v>
                </c:pt>
                <c:pt idx="5153">
                  <c:v>6.8639999999999999</c:v>
                </c:pt>
                <c:pt idx="5154">
                  <c:v>6.8639999999999999</c:v>
                </c:pt>
                <c:pt idx="5155">
                  <c:v>6.8639999999999999</c:v>
                </c:pt>
                <c:pt idx="5156">
                  <c:v>6.8639999999999999</c:v>
                </c:pt>
                <c:pt idx="5157">
                  <c:v>6.8639999999999999</c:v>
                </c:pt>
                <c:pt idx="5158">
                  <c:v>6.8639999999999999</c:v>
                </c:pt>
                <c:pt idx="5159">
                  <c:v>6.8639999999999999</c:v>
                </c:pt>
                <c:pt idx="5160">
                  <c:v>6.8639999999999999</c:v>
                </c:pt>
                <c:pt idx="5161">
                  <c:v>6.8639999999999999</c:v>
                </c:pt>
                <c:pt idx="5162">
                  <c:v>6.8639999999999999</c:v>
                </c:pt>
                <c:pt idx="5163">
                  <c:v>6.8639999999999999</c:v>
                </c:pt>
                <c:pt idx="5164">
                  <c:v>6.8639999999999999</c:v>
                </c:pt>
                <c:pt idx="5165">
                  <c:v>6.8639999999999999</c:v>
                </c:pt>
                <c:pt idx="5166">
                  <c:v>6.8639999999999999</c:v>
                </c:pt>
                <c:pt idx="5167">
                  <c:v>6.8639999999999999</c:v>
                </c:pt>
                <c:pt idx="5168">
                  <c:v>6.8639999999999999</c:v>
                </c:pt>
                <c:pt idx="5169">
                  <c:v>6.8639999999999999</c:v>
                </c:pt>
                <c:pt idx="5170">
                  <c:v>6.8639999999999999</c:v>
                </c:pt>
                <c:pt idx="5171">
                  <c:v>6.8639999999999999</c:v>
                </c:pt>
                <c:pt idx="5172">
                  <c:v>6.8639999999999999</c:v>
                </c:pt>
                <c:pt idx="5173">
                  <c:v>6.8639999999999999</c:v>
                </c:pt>
                <c:pt idx="5174">
                  <c:v>6.8639999999999999</c:v>
                </c:pt>
                <c:pt idx="5175">
                  <c:v>6.8639999999999999</c:v>
                </c:pt>
                <c:pt idx="5176">
                  <c:v>6.8639999999999999</c:v>
                </c:pt>
                <c:pt idx="5177">
                  <c:v>6.8639999999999999</c:v>
                </c:pt>
                <c:pt idx="5178">
                  <c:v>6.8639999999999999</c:v>
                </c:pt>
                <c:pt idx="5179">
                  <c:v>6.8639999999999999</c:v>
                </c:pt>
                <c:pt idx="5180">
                  <c:v>6.8639999999999999</c:v>
                </c:pt>
                <c:pt idx="5181">
                  <c:v>6.8639999999999999</c:v>
                </c:pt>
                <c:pt idx="5182">
                  <c:v>6.8639999999999999</c:v>
                </c:pt>
                <c:pt idx="5183">
                  <c:v>6.8639999999999999</c:v>
                </c:pt>
                <c:pt idx="5184">
                  <c:v>6.8639999999999999</c:v>
                </c:pt>
                <c:pt idx="5185">
                  <c:v>6.8639999999999999</c:v>
                </c:pt>
                <c:pt idx="5186">
                  <c:v>6.8639999999999999</c:v>
                </c:pt>
                <c:pt idx="5187">
                  <c:v>6.8639999999999999</c:v>
                </c:pt>
                <c:pt idx="5188">
                  <c:v>6.8639999999999999</c:v>
                </c:pt>
                <c:pt idx="5189">
                  <c:v>6.8639999999999999</c:v>
                </c:pt>
                <c:pt idx="5190">
                  <c:v>6.8639999999999999</c:v>
                </c:pt>
                <c:pt idx="5191">
                  <c:v>6.8639999999999999</c:v>
                </c:pt>
                <c:pt idx="5192">
                  <c:v>6.8639999999999999</c:v>
                </c:pt>
                <c:pt idx="5193">
                  <c:v>6.8639999999999999</c:v>
                </c:pt>
                <c:pt idx="5194">
                  <c:v>6.8639999999999999</c:v>
                </c:pt>
                <c:pt idx="5195">
                  <c:v>6.8639999999999999</c:v>
                </c:pt>
                <c:pt idx="5196">
                  <c:v>6.8639999999999999</c:v>
                </c:pt>
                <c:pt idx="5197">
                  <c:v>6.8639999999999999</c:v>
                </c:pt>
                <c:pt idx="5198">
                  <c:v>6.8639999999999999</c:v>
                </c:pt>
                <c:pt idx="5199">
                  <c:v>6.8639999999999999</c:v>
                </c:pt>
                <c:pt idx="5200">
                  <c:v>6.8639999999999999</c:v>
                </c:pt>
                <c:pt idx="5201">
                  <c:v>6.8639999999999999</c:v>
                </c:pt>
                <c:pt idx="5202">
                  <c:v>6.8639999999999999</c:v>
                </c:pt>
                <c:pt idx="5203">
                  <c:v>6.8639999999999999</c:v>
                </c:pt>
                <c:pt idx="5204">
                  <c:v>6.8639999999999999</c:v>
                </c:pt>
                <c:pt idx="5205">
                  <c:v>6.8639999999999999</c:v>
                </c:pt>
                <c:pt idx="5206">
                  <c:v>6.8639999999999999</c:v>
                </c:pt>
                <c:pt idx="5207">
                  <c:v>6.8639999999999999</c:v>
                </c:pt>
                <c:pt idx="5208">
                  <c:v>6.8639999999999999</c:v>
                </c:pt>
                <c:pt idx="5209">
                  <c:v>6.8639999999999999</c:v>
                </c:pt>
                <c:pt idx="5210">
                  <c:v>6.8639999999999999</c:v>
                </c:pt>
                <c:pt idx="5211">
                  <c:v>6.8639999999999999</c:v>
                </c:pt>
                <c:pt idx="5212">
                  <c:v>6.8659999999999997</c:v>
                </c:pt>
                <c:pt idx="5213">
                  <c:v>6.8659999999999997</c:v>
                </c:pt>
                <c:pt idx="5214">
                  <c:v>6.8659999999999997</c:v>
                </c:pt>
                <c:pt idx="5215">
                  <c:v>6.8659999999999997</c:v>
                </c:pt>
                <c:pt idx="5216">
                  <c:v>6.8659999999999997</c:v>
                </c:pt>
                <c:pt idx="5217">
                  <c:v>6.8659999999999997</c:v>
                </c:pt>
                <c:pt idx="5218">
                  <c:v>6.8659999999999997</c:v>
                </c:pt>
                <c:pt idx="5219">
                  <c:v>6.8659999999999997</c:v>
                </c:pt>
                <c:pt idx="5220">
                  <c:v>6.8659999999999997</c:v>
                </c:pt>
                <c:pt idx="5221">
                  <c:v>6.8659999999999997</c:v>
                </c:pt>
                <c:pt idx="5222">
                  <c:v>6.8659999999999997</c:v>
                </c:pt>
                <c:pt idx="5223">
                  <c:v>6.8659999999999997</c:v>
                </c:pt>
                <c:pt idx="5224">
                  <c:v>6.8659999999999997</c:v>
                </c:pt>
                <c:pt idx="5225">
                  <c:v>6.8659999999999997</c:v>
                </c:pt>
                <c:pt idx="5226">
                  <c:v>6.8659999999999997</c:v>
                </c:pt>
                <c:pt idx="5227">
                  <c:v>6.8659999999999997</c:v>
                </c:pt>
                <c:pt idx="5228">
                  <c:v>6.8659999999999997</c:v>
                </c:pt>
                <c:pt idx="5229">
                  <c:v>6.8659999999999997</c:v>
                </c:pt>
                <c:pt idx="5230">
                  <c:v>6.8659999999999997</c:v>
                </c:pt>
                <c:pt idx="5231">
                  <c:v>6.8659999999999997</c:v>
                </c:pt>
                <c:pt idx="5232">
                  <c:v>6.8659999999999997</c:v>
                </c:pt>
                <c:pt idx="5233">
                  <c:v>6.8659999999999997</c:v>
                </c:pt>
                <c:pt idx="5234">
                  <c:v>6.8659999999999997</c:v>
                </c:pt>
                <c:pt idx="5235">
                  <c:v>6.8659999999999997</c:v>
                </c:pt>
                <c:pt idx="5236">
                  <c:v>6.8659999999999997</c:v>
                </c:pt>
                <c:pt idx="5237">
                  <c:v>6.8659999999999997</c:v>
                </c:pt>
                <c:pt idx="5238">
                  <c:v>6.8659999999999997</c:v>
                </c:pt>
                <c:pt idx="5239">
                  <c:v>6.8659999999999997</c:v>
                </c:pt>
                <c:pt idx="5240">
                  <c:v>6.8659999999999997</c:v>
                </c:pt>
                <c:pt idx="5241">
                  <c:v>6.8659999999999997</c:v>
                </c:pt>
                <c:pt idx="5242">
                  <c:v>6.8659999999999997</c:v>
                </c:pt>
                <c:pt idx="5243">
                  <c:v>6.8659999999999997</c:v>
                </c:pt>
                <c:pt idx="5244">
                  <c:v>6.8659999999999997</c:v>
                </c:pt>
                <c:pt idx="5245">
                  <c:v>6.8659999999999997</c:v>
                </c:pt>
                <c:pt idx="5246">
                  <c:v>6.8659999999999997</c:v>
                </c:pt>
                <c:pt idx="5247">
                  <c:v>6.8659999999999997</c:v>
                </c:pt>
                <c:pt idx="5248">
                  <c:v>6.8659999999999997</c:v>
                </c:pt>
                <c:pt idx="5249">
                  <c:v>6.8659999999999997</c:v>
                </c:pt>
                <c:pt idx="5250">
                  <c:v>6.8659999999999997</c:v>
                </c:pt>
                <c:pt idx="5251">
                  <c:v>6.8659999999999997</c:v>
                </c:pt>
                <c:pt idx="5252">
                  <c:v>6.8659999999999997</c:v>
                </c:pt>
                <c:pt idx="5253">
                  <c:v>6.8659999999999997</c:v>
                </c:pt>
                <c:pt idx="5254">
                  <c:v>6.8659999999999997</c:v>
                </c:pt>
                <c:pt idx="5255">
                  <c:v>6.8659999999999997</c:v>
                </c:pt>
                <c:pt idx="5256">
                  <c:v>6.8659999999999997</c:v>
                </c:pt>
                <c:pt idx="5257">
                  <c:v>6.8659999999999997</c:v>
                </c:pt>
                <c:pt idx="5258">
                  <c:v>6.8659999999999997</c:v>
                </c:pt>
                <c:pt idx="5259">
                  <c:v>6.8659999999999997</c:v>
                </c:pt>
                <c:pt idx="5260">
                  <c:v>6.8659999999999997</c:v>
                </c:pt>
                <c:pt idx="5261">
                  <c:v>6.8659999999999997</c:v>
                </c:pt>
                <c:pt idx="5262">
                  <c:v>6.8659999999999997</c:v>
                </c:pt>
                <c:pt idx="5263">
                  <c:v>6.8659999999999997</c:v>
                </c:pt>
                <c:pt idx="5264">
                  <c:v>6.8659999999999997</c:v>
                </c:pt>
                <c:pt idx="5265">
                  <c:v>6.8659999999999997</c:v>
                </c:pt>
                <c:pt idx="5266">
                  <c:v>6.8659999999999997</c:v>
                </c:pt>
                <c:pt idx="5267">
                  <c:v>6.8659999999999997</c:v>
                </c:pt>
                <c:pt idx="5268">
                  <c:v>6.8659999999999997</c:v>
                </c:pt>
                <c:pt idx="5269">
                  <c:v>6.8659999999999997</c:v>
                </c:pt>
                <c:pt idx="5270">
                  <c:v>6.8659999999999997</c:v>
                </c:pt>
                <c:pt idx="5271">
                  <c:v>6.8659999999999997</c:v>
                </c:pt>
                <c:pt idx="5272">
                  <c:v>6.8659999999999997</c:v>
                </c:pt>
                <c:pt idx="5273">
                  <c:v>6.8659999999999997</c:v>
                </c:pt>
                <c:pt idx="5274">
                  <c:v>6.8659999999999997</c:v>
                </c:pt>
                <c:pt idx="5275">
                  <c:v>6.8659999999999997</c:v>
                </c:pt>
                <c:pt idx="5276">
                  <c:v>6.8659999999999997</c:v>
                </c:pt>
                <c:pt idx="5277">
                  <c:v>6.8659999999999997</c:v>
                </c:pt>
                <c:pt idx="5278">
                  <c:v>6.8659999999999997</c:v>
                </c:pt>
                <c:pt idx="5279">
                  <c:v>6.8659999999999997</c:v>
                </c:pt>
                <c:pt idx="5280">
                  <c:v>6.8659999999999997</c:v>
                </c:pt>
                <c:pt idx="5281">
                  <c:v>6.8659999999999997</c:v>
                </c:pt>
                <c:pt idx="5282">
                  <c:v>6.8659999999999997</c:v>
                </c:pt>
                <c:pt idx="5283">
                  <c:v>6.8659999999999997</c:v>
                </c:pt>
                <c:pt idx="5284">
                  <c:v>6.8659999999999997</c:v>
                </c:pt>
                <c:pt idx="5285">
                  <c:v>6.8659999999999997</c:v>
                </c:pt>
                <c:pt idx="5286">
                  <c:v>6.8659999999999997</c:v>
                </c:pt>
                <c:pt idx="5287">
                  <c:v>6.8659999999999997</c:v>
                </c:pt>
                <c:pt idx="5288">
                  <c:v>6.8659999999999997</c:v>
                </c:pt>
                <c:pt idx="5289">
                  <c:v>6.8659999999999997</c:v>
                </c:pt>
                <c:pt idx="5290">
                  <c:v>6.8659999999999997</c:v>
                </c:pt>
                <c:pt idx="5291">
                  <c:v>6.8659999999999997</c:v>
                </c:pt>
                <c:pt idx="5292">
                  <c:v>6.8659999999999997</c:v>
                </c:pt>
                <c:pt idx="5293">
                  <c:v>6.8659999999999997</c:v>
                </c:pt>
                <c:pt idx="5294">
                  <c:v>6.8659999999999997</c:v>
                </c:pt>
                <c:pt idx="5295">
                  <c:v>6.8659999999999997</c:v>
                </c:pt>
                <c:pt idx="5296">
                  <c:v>6.8659999999999997</c:v>
                </c:pt>
                <c:pt idx="5297">
                  <c:v>6.8659999999999997</c:v>
                </c:pt>
                <c:pt idx="5298">
                  <c:v>6.8659999999999997</c:v>
                </c:pt>
                <c:pt idx="5299">
                  <c:v>6.8659999999999997</c:v>
                </c:pt>
                <c:pt idx="5300">
                  <c:v>6.8659999999999997</c:v>
                </c:pt>
                <c:pt idx="5301">
                  <c:v>6.8659999999999997</c:v>
                </c:pt>
                <c:pt idx="5302">
                  <c:v>6.8659999999999997</c:v>
                </c:pt>
                <c:pt idx="5303">
                  <c:v>6.8659999999999997</c:v>
                </c:pt>
                <c:pt idx="5304">
                  <c:v>6.8659999999999997</c:v>
                </c:pt>
                <c:pt idx="5305">
                  <c:v>6.8659999999999997</c:v>
                </c:pt>
                <c:pt idx="5306">
                  <c:v>6.8659999999999997</c:v>
                </c:pt>
                <c:pt idx="5307">
                  <c:v>6.8659999999999997</c:v>
                </c:pt>
                <c:pt idx="5308">
                  <c:v>6.8659999999999997</c:v>
                </c:pt>
                <c:pt idx="5309">
                  <c:v>6.8659999999999997</c:v>
                </c:pt>
                <c:pt idx="5310">
                  <c:v>6.8659999999999997</c:v>
                </c:pt>
                <c:pt idx="5311">
                  <c:v>6.8659999999999997</c:v>
                </c:pt>
                <c:pt idx="5312">
                  <c:v>6.8659999999999997</c:v>
                </c:pt>
                <c:pt idx="5313">
                  <c:v>6.8659999999999997</c:v>
                </c:pt>
                <c:pt idx="5314">
                  <c:v>6.8659999999999997</c:v>
                </c:pt>
                <c:pt idx="5315">
                  <c:v>6.8659999999999997</c:v>
                </c:pt>
                <c:pt idx="5316">
                  <c:v>6.8659999999999997</c:v>
                </c:pt>
                <c:pt idx="5317">
                  <c:v>6.8659999999999997</c:v>
                </c:pt>
                <c:pt idx="5318">
                  <c:v>6.8659999999999997</c:v>
                </c:pt>
                <c:pt idx="5319">
                  <c:v>6.8659999999999997</c:v>
                </c:pt>
                <c:pt idx="5320">
                  <c:v>6.8659999999999997</c:v>
                </c:pt>
                <c:pt idx="5321">
                  <c:v>6.8659999999999997</c:v>
                </c:pt>
                <c:pt idx="5322">
                  <c:v>6.8659999999999997</c:v>
                </c:pt>
                <c:pt idx="5323">
                  <c:v>6.8659999999999997</c:v>
                </c:pt>
                <c:pt idx="5324">
                  <c:v>6.8659999999999997</c:v>
                </c:pt>
                <c:pt idx="5325">
                  <c:v>6.8659999999999997</c:v>
                </c:pt>
                <c:pt idx="5326">
                  <c:v>6.8659999999999997</c:v>
                </c:pt>
                <c:pt idx="5327">
                  <c:v>6.8659999999999997</c:v>
                </c:pt>
                <c:pt idx="5328">
                  <c:v>6.8659999999999997</c:v>
                </c:pt>
                <c:pt idx="5329">
                  <c:v>6.8659999999999997</c:v>
                </c:pt>
                <c:pt idx="5330">
                  <c:v>6.8659999999999997</c:v>
                </c:pt>
                <c:pt idx="5331">
                  <c:v>6.8659999999999997</c:v>
                </c:pt>
                <c:pt idx="5332">
                  <c:v>6.8659999999999997</c:v>
                </c:pt>
                <c:pt idx="5333">
                  <c:v>6.8659999999999997</c:v>
                </c:pt>
                <c:pt idx="5334">
                  <c:v>6.8659999999999997</c:v>
                </c:pt>
                <c:pt idx="5335">
                  <c:v>6.8659999999999997</c:v>
                </c:pt>
                <c:pt idx="5336">
                  <c:v>6.8659999999999997</c:v>
                </c:pt>
                <c:pt idx="5337">
                  <c:v>6.8659999999999997</c:v>
                </c:pt>
                <c:pt idx="5338">
                  <c:v>6.8659999999999997</c:v>
                </c:pt>
                <c:pt idx="5339">
                  <c:v>6.8659999999999997</c:v>
                </c:pt>
                <c:pt idx="5340">
                  <c:v>6.8659999999999997</c:v>
                </c:pt>
                <c:pt idx="5341">
                  <c:v>6.8659999999999997</c:v>
                </c:pt>
                <c:pt idx="5342">
                  <c:v>6.8659999999999997</c:v>
                </c:pt>
                <c:pt idx="5343">
                  <c:v>6.8659999999999997</c:v>
                </c:pt>
                <c:pt idx="5344">
                  <c:v>6.8659999999999997</c:v>
                </c:pt>
                <c:pt idx="5345">
                  <c:v>6.8659999999999997</c:v>
                </c:pt>
                <c:pt idx="5346">
                  <c:v>6.8659999999999997</c:v>
                </c:pt>
                <c:pt idx="5347">
                  <c:v>6.8659999999999997</c:v>
                </c:pt>
                <c:pt idx="5348">
                  <c:v>6.8659999999999997</c:v>
                </c:pt>
                <c:pt idx="5349">
                  <c:v>6.8659999999999997</c:v>
                </c:pt>
                <c:pt idx="5350">
                  <c:v>6.8659999999999997</c:v>
                </c:pt>
                <c:pt idx="5351">
                  <c:v>6.8659999999999997</c:v>
                </c:pt>
                <c:pt idx="5352">
                  <c:v>6.8659999999999997</c:v>
                </c:pt>
                <c:pt idx="5353">
                  <c:v>6.8659999999999997</c:v>
                </c:pt>
                <c:pt idx="5354">
                  <c:v>6.8659999999999997</c:v>
                </c:pt>
                <c:pt idx="5355">
                  <c:v>6.8659999999999997</c:v>
                </c:pt>
                <c:pt idx="5356">
                  <c:v>6.8659999999999997</c:v>
                </c:pt>
                <c:pt idx="5357">
                  <c:v>6.8689999999999998</c:v>
                </c:pt>
                <c:pt idx="5358">
                  <c:v>6.8689999999999998</c:v>
                </c:pt>
                <c:pt idx="5359">
                  <c:v>6.8689999999999998</c:v>
                </c:pt>
                <c:pt idx="5360">
                  <c:v>6.8689999999999998</c:v>
                </c:pt>
                <c:pt idx="5361">
                  <c:v>6.8689999999999998</c:v>
                </c:pt>
                <c:pt idx="5362">
                  <c:v>6.8689999999999998</c:v>
                </c:pt>
                <c:pt idx="5363">
                  <c:v>6.8689999999999998</c:v>
                </c:pt>
                <c:pt idx="5364">
                  <c:v>6.8689999999999998</c:v>
                </c:pt>
                <c:pt idx="5365">
                  <c:v>6.8689999999999998</c:v>
                </c:pt>
                <c:pt idx="5366">
                  <c:v>6.8689999999999998</c:v>
                </c:pt>
                <c:pt idx="5367">
                  <c:v>6.8689999999999998</c:v>
                </c:pt>
                <c:pt idx="5368">
                  <c:v>6.8689999999999998</c:v>
                </c:pt>
                <c:pt idx="5369">
                  <c:v>6.8689999999999998</c:v>
                </c:pt>
                <c:pt idx="5370">
                  <c:v>6.8689999999999998</c:v>
                </c:pt>
                <c:pt idx="5371">
                  <c:v>6.8689999999999998</c:v>
                </c:pt>
                <c:pt idx="5372">
                  <c:v>6.8689999999999998</c:v>
                </c:pt>
                <c:pt idx="5373">
                  <c:v>6.8689999999999998</c:v>
                </c:pt>
                <c:pt idx="5374">
                  <c:v>6.8689999999999998</c:v>
                </c:pt>
                <c:pt idx="5375">
                  <c:v>6.8689999999999998</c:v>
                </c:pt>
                <c:pt idx="5376">
                  <c:v>6.8689999999999998</c:v>
                </c:pt>
                <c:pt idx="5377">
                  <c:v>6.8689999999999998</c:v>
                </c:pt>
                <c:pt idx="5378">
                  <c:v>6.8689999999999998</c:v>
                </c:pt>
                <c:pt idx="5379">
                  <c:v>6.8689999999999998</c:v>
                </c:pt>
                <c:pt idx="5380">
                  <c:v>6.8689999999999998</c:v>
                </c:pt>
                <c:pt idx="5381">
                  <c:v>6.8689999999999998</c:v>
                </c:pt>
                <c:pt idx="5382">
                  <c:v>6.8689999999999998</c:v>
                </c:pt>
                <c:pt idx="5383">
                  <c:v>6.8689999999999998</c:v>
                </c:pt>
                <c:pt idx="5384">
                  <c:v>6.8689999999999998</c:v>
                </c:pt>
                <c:pt idx="5385">
                  <c:v>6.8689999999999998</c:v>
                </c:pt>
                <c:pt idx="5386">
                  <c:v>6.8689999999999998</c:v>
                </c:pt>
                <c:pt idx="5387">
                  <c:v>6.8689999999999998</c:v>
                </c:pt>
                <c:pt idx="5388">
                  <c:v>6.8689999999999998</c:v>
                </c:pt>
                <c:pt idx="5389">
                  <c:v>6.8689999999999998</c:v>
                </c:pt>
                <c:pt idx="5390">
                  <c:v>6.8689999999999998</c:v>
                </c:pt>
                <c:pt idx="5391">
                  <c:v>6.8689999999999998</c:v>
                </c:pt>
                <c:pt idx="5392">
                  <c:v>6.8689999999999998</c:v>
                </c:pt>
                <c:pt idx="5393">
                  <c:v>6.8689999999999998</c:v>
                </c:pt>
                <c:pt idx="5394">
                  <c:v>6.8689999999999998</c:v>
                </c:pt>
                <c:pt idx="5395">
                  <c:v>6.8689999999999998</c:v>
                </c:pt>
                <c:pt idx="5396">
                  <c:v>6.8689999999999998</c:v>
                </c:pt>
                <c:pt idx="5397">
                  <c:v>6.8689999999999998</c:v>
                </c:pt>
                <c:pt idx="5398">
                  <c:v>6.8689999999999998</c:v>
                </c:pt>
                <c:pt idx="5399">
                  <c:v>6.8689999999999998</c:v>
                </c:pt>
                <c:pt idx="5400">
                  <c:v>6.8689999999999998</c:v>
                </c:pt>
                <c:pt idx="5401">
                  <c:v>6.8689999999999998</c:v>
                </c:pt>
                <c:pt idx="5402">
                  <c:v>6.8689999999999998</c:v>
                </c:pt>
                <c:pt idx="5403">
                  <c:v>6.8689999999999998</c:v>
                </c:pt>
                <c:pt idx="5404">
                  <c:v>6.8689999999999998</c:v>
                </c:pt>
                <c:pt idx="5405">
                  <c:v>6.8680000000000003</c:v>
                </c:pt>
                <c:pt idx="5406">
                  <c:v>6.8680000000000003</c:v>
                </c:pt>
                <c:pt idx="5407">
                  <c:v>6.8689999999999998</c:v>
                </c:pt>
                <c:pt idx="5408">
                  <c:v>6.8689999999999998</c:v>
                </c:pt>
                <c:pt idx="5409">
                  <c:v>6.8689999999999998</c:v>
                </c:pt>
                <c:pt idx="5410">
                  <c:v>6.8689999999999998</c:v>
                </c:pt>
                <c:pt idx="5411">
                  <c:v>6.8689999999999998</c:v>
                </c:pt>
                <c:pt idx="5412">
                  <c:v>6.8680000000000003</c:v>
                </c:pt>
                <c:pt idx="5413">
                  <c:v>6.8680000000000003</c:v>
                </c:pt>
                <c:pt idx="5414">
                  <c:v>6.8680000000000003</c:v>
                </c:pt>
                <c:pt idx="5415">
                  <c:v>6.8680000000000003</c:v>
                </c:pt>
                <c:pt idx="5416">
                  <c:v>6.8680000000000003</c:v>
                </c:pt>
                <c:pt idx="5417">
                  <c:v>6.8680000000000003</c:v>
                </c:pt>
                <c:pt idx="5418">
                  <c:v>6.8680000000000003</c:v>
                </c:pt>
                <c:pt idx="5419">
                  <c:v>6.8680000000000003</c:v>
                </c:pt>
                <c:pt idx="5420">
                  <c:v>6.8680000000000003</c:v>
                </c:pt>
                <c:pt idx="5421">
                  <c:v>6.8680000000000003</c:v>
                </c:pt>
                <c:pt idx="5422">
                  <c:v>6.8680000000000003</c:v>
                </c:pt>
                <c:pt idx="5423">
                  <c:v>6.8680000000000003</c:v>
                </c:pt>
                <c:pt idx="5424">
                  <c:v>6.8689999999999998</c:v>
                </c:pt>
                <c:pt idx="5425">
                  <c:v>6.8680000000000003</c:v>
                </c:pt>
                <c:pt idx="5426">
                  <c:v>6.8680000000000003</c:v>
                </c:pt>
                <c:pt idx="5427">
                  <c:v>6.8680000000000003</c:v>
                </c:pt>
                <c:pt idx="5428">
                  <c:v>6.8680000000000003</c:v>
                </c:pt>
                <c:pt idx="5429">
                  <c:v>6.8680000000000003</c:v>
                </c:pt>
                <c:pt idx="5430">
                  <c:v>6.8680000000000003</c:v>
                </c:pt>
                <c:pt idx="5431">
                  <c:v>6.8680000000000003</c:v>
                </c:pt>
                <c:pt idx="5432">
                  <c:v>6.8680000000000003</c:v>
                </c:pt>
                <c:pt idx="5433">
                  <c:v>6.8680000000000003</c:v>
                </c:pt>
                <c:pt idx="5434">
                  <c:v>6.8680000000000003</c:v>
                </c:pt>
                <c:pt idx="5435">
                  <c:v>6.8680000000000003</c:v>
                </c:pt>
                <c:pt idx="5436">
                  <c:v>6.8680000000000003</c:v>
                </c:pt>
                <c:pt idx="5437">
                  <c:v>6.8680000000000003</c:v>
                </c:pt>
                <c:pt idx="5438">
                  <c:v>6.8680000000000003</c:v>
                </c:pt>
                <c:pt idx="5439">
                  <c:v>6.8680000000000003</c:v>
                </c:pt>
                <c:pt idx="5440">
                  <c:v>6.8680000000000003</c:v>
                </c:pt>
                <c:pt idx="5441">
                  <c:v>6.8680000000000003</c:v>
                </c:pt>
                <c:pt idx="5442">
                  <c:v>6.8689999999999998</c:v>
                </c:pt>
                <c:pt idx="5443">
                  <c:v>6.8689999999999998</c:v>
                </c:pt>
                <c:pt idx="5444">
                  <c:v>6.8680000000000003</c:v>
                </c:pt>
                <c:pt idx="5445">
                  <c:v>6.8680000000000003</c:v>
                </c:pt>
                <c:pt idx="5446">
                  <c:v>6.8680000000000003</c:v>
                </c:pt>
                <c:pt idx="5447">
                  <c:v>6.8680000000000003</c:v>
                </c:pt>
                <c:pt idx="5448">
                  <c:v>6.8680000000000003</c:v>
                </c:pt>
                <c:pt idx="5449">
                  <c:v>6.8689999999999998</c:v>
                </c:pt>
                <c:pt idx="5450">
                  <c:v>6.8689999999999998</c:v>
                </c:pt>
                <c:pt idx="5451">
                  <c:v>6.8680000000000003</c:v>
                </c:pt>
                <c:pt idx="5452">
                  <c:v>6.8680000000000003</c:v>
                </c:pt>
                <c:pt idx="5453">
                  <c:v>6.8680000000000003</c:v>
                </c:pt>
                <c:pt idx="5454">
                  <c:v>6.8680000000000003</c:v>
                </c:pt>
                <c:pt idx="5455">
                  <c:v>6.8680000000000003</c:v>
                </c:pt>
                <c:pt idx="5456">
                  <c:v>6.8680000000000003</c:v>
                </c:pt>
                <c:pt idx="5457">
                  <c:v>6.8680000000000003</c:v>
                </c:pt>
                <c:pt idx="5458">
                  <c:v>6.8680000000000003</c:v>
                </c:pt>
                <c:pt idx="5459">
                  <c:v>6.8680000000000003</c:v>
                </c:pt>
                <c:pt idx="5460">
                  <c:v>6.8680000000000003</c:v>
                </c:pt>
                <c:pt idx="5461">
                  <c:v>6.8680000000000003</c:v>
                </c:pt>
                <c:pt idx="5462">
                  <c:v>6.8680000000000003</c:v>
                </c:pt>
                <c:pt idx="5463">
                  <c:v>6.8689999999999998</c:v>
                </c:pt>
                <c:pt idx="5464">
                  <c:v>6.8680000000000003</c:v>
                </c:pt>
                <c:pt idx="5465">
                  <c:v>6.8680000000000003</c:v>
                </c:pt>
                <c:pt idx="5466">
                  <c:v>6.8680000000000003</c:v>
                </c:pt>
                <c:pt idx="5467">
                  <c:v>6.8680000000000003</c:v>
                </c:pt>
                <c:pt idx="5468">
                  <c:v>6.8680000000000003</c:v>
                </c:pt>
                <c:pt idx="5469">
                  <c:v>6.8680000000000003</c:v>
                </c:pt>
                <c:pt idx="5470">
                  <c:v>6.8680000000000003</c:v>
                </c:pt>
                <c:pt idx="5471">
                  <c:v>6.8680000000000003</c:v>
                </c:pt>
                <c:pt idx="5472">
                  <c:v>6.8689999999999998</c:v>
                </c:pt>
                <c:pt idx="5473">
                  <c:v>6.8680000000000003</c:v>
                </c:pt>
                <c:pt idx="5474">
                  <c:v>6.8680000000000003</c:v>
                </c:pt>
                <c:pt idx="5475">
                  <c:v>6.8689999999999998</c:v>
                </c:pt>
                <c:pt idx="5476">
                  <c:v>6.8680000000000003</c:v>
                </c:pt>
                <c:pt idx="5477">
                  <c:v>6.8680000000000003</c:v>
                </c:pt>
                <c:pt idx="5478">
                  <c:v>6.8680000000000003</c:v>
                </c:pt>
                <c:pt idx="5479">
                  <c:v>6.8680000000000003</c:v>
                </c:pt>
                <c:pt idx="5480">
                  <c:v>6.8689999999999998</c:v>
                </c:pt>
                <c:pt idx="5481">
                  <c:v>6.8680000000000003</c:v>
                </c:pt>
                <c:pt idx="5482">
                  <c:v>6.8680000000000003</c:v>
                </c:pt>
                <c:pt idx="5483">
                  <c:v>6.8680000000000003</c:v>
                </c:pt>
                <c:pt idx="5484">
                  <c:v>6.8680000000000003</c:v>
                </c:pt>
                <c:pt idx="5485">
                  <c:v>6.8680000000000003</c:v>
                </c:pt>
                <c:pt idx="5486">
                  <c:v>6.8680000000000003</c:v>
                </c:pt>
                <c:pt idx="5487">
                  <c:v>6.8680000000000003</c:v>
                </c:pt>
                <c:pt idx="5488">
                  <c:v>6.8680000000000003</c:v>
                </c:pt>
                <c:pt idx="5489">
                  <c:v>6.8680000000000003</c:v>
                </c:pt>
                <c:pt idx="5490">
                  <c:v>6.8680000000000003</c:v>
                </c:pt>
                <c:pt idx="5491">
                  <c:v>6.8680000000000003</c:v>
                </c:pt>
                <c:pt idx="5492">
                  <c:v>6.8680000000000003</c:v>
                </c:pt>
                <c:pt idx="5493">
                  <c:v>6.8680000000000003</c:v>
                </c:pt>
                <c:pt idx="5494">
                  <c:v>6.8680000000000003</c:v>
                </c:pt>
                <c:pt idx="5495">
                  <c:v>6.8680000000000003</c:v>
                </c:pt>
                <c:pt idx="5496">
                  <c:v>6.8680000000000003</c:v>
                </c:pt>
                <c:pt idx="5497">
                  <c:v>6.8680000000000003</c:v>
                </c:pt>
                <c:pt idx="5498">
                  <c:v>6.8710000000000004</c:v>
                </c:pt>
                <c:pt idx="5499">
                  <c:v>6.8710000000000004</c:v>
                </c:pt>
                <c:pt idx="5500">
                  <c:v>6.8710000000000004</c:v>
                </c:pt>
                <c:pt idx="5501">
                  <c:v>6.8710000000000004</c:v>
                </c:pt>
                <c:pt idx="5502">
                  <c:v>6.8710000000000004</c:v>
                </c:pt>
                <c:pt idx="5503">
                  <c:v>6.8710000000000004</c:v>
                </c:pt>
                <c:pt idx="5504">
                  <c:v>6.8710000000000004</c:v>
                </c:pt>
                <c:pt idx="5505">
                  <c:v>6.8710000000000004</c:v>
                </c:pt>
                <c:pt idx="5506">
                  <c:v>6.8710000000000004</c:v>
                </c:pt>
                <c:pt idx="5507">
                  <c:v>6.8710000000000004</c:v>
                </c:pt>
                <c:pt idx="5508">
                  <c:v>6.8710000000000004</c:v>
                </c:pt>
                <c:pt idx="5509">
                  <c:v>6.8710000000000004</c:v>
                </c:pt>
                <c:pt idx="5510">
                  <c:v>6.8710000000000004</c:v>
                </c:pt>
                <c:pt idx="5511">
                  <c:v>6.8710000000000004</c:v>
                </c:pt>
                <c:pt idx="5512">
                  <c:v>6.8710000000000004</c:v>
                </c:pt>
                <c:pt idx="5513">
                  <c:v>6.8710000000000004</c:v>
                </c:pt>
                <c:pt idx="5514">
                  <c:v>6.8710000000000004</c:v>
                </c:pt>
                <c:pt idx="5515">
                  <c:v>6.8710000000000004</c:v>
                </c:pt>
                <c:pt idx="5516">
                  <c:v>6.8710000000000004</c:v>
                </c:pt>
                <c:pt idx="5517">
                  <c:v>6.8710000000000004</c:v>
                </c:pt>
                <c:pt idx="5518">
                  <c:v>6.8710000000000004</c:v>
                </c:pt>
                <c:pt idx="5519">
                  <c:v>6.8710000000000004</c:v>
                </c:pt>
                <c:pt idx="5520">
                  <c:v>6.8710000000000004</c:v>
                </c:pt>
                <c:pt idx="5521">
                  <c:v>6.8710000000000004</c:v>
                </c:pt>
                <c:pt idx="5522">
                  <c:v>6.8710000000000004</c:v>
                </c:pt>
                <c:pt idx="5523">
                  <c:v>6.8710000000000004</c:v>
                </c:pt>
                <c:pt idx="5524">
                  <c:v>6.8710000000000004</c:v>
                </c:pt>
                <c:pt idx="5525">
                  <c:v>6.8710000000000004</c:v>
                </c:pt>
                <c:pt idx="5526">
                  <c:v>6.8710000000000004</c:v>
                </c:pt>
                <c:pt idx="5527">
                  <c:v>6.8710000000000004</c:v>
                </c:pt>
                <c:pt idx="5528">
                  <c:v>6.8710000000000004</c:v>
                </c:pt>
                <c:pt idx="5529">
                  <c:v>6.8710000000000004</c:v>
                </c:pt>
                <c:pt idx="5530">
                  <c:v>6.8710000000000004</c:v>
                </c:pt>
                <c:pt idx="5531">
                  <c:v>6.8710000000000004</c:v>
                </c:pt>
                <c:pt idx="5532">
                  <c:v>6.8710000000000004</c:v>
                </c:pt>
                <c:pt idx="5533">
                  <c:v>6.8710000000000004</c:v>
                </c:pt>
                <c:pt idx="5534">
                  <c:v>6.8710000000000004</c:v>
                </c:pt>
                <c:pt idx="5535">
                  <c:v>6.8710000000000004</c:v>
                </c:pt>
                <c:pt idx="5536">
                  <c:v>6.8710000000000004</c:v>
                </c:pt>
                <c:pt idx="5537">
                  <c:v>6.8710000000000004</c:v>
                </c:pt>
                <c:pt idx="5538">
                  <c:v>6.8710000000000004</c:v>
                </c:pt>
                <c:pt idx="5539">
                  <c:v>6.8710000000000004</c:v>
                </c:pt>
                <c:pt idx="5540">
                  <c:v>6.8710000000000004</c:v>
                </c:pt>
                <c:pt idx="5541">
                  <c:v>6.8710000000000004</c:v>
                </c:pt>
                <c:pt idx="5542">
                  <c:v>6.8710000000000004</c:v>
                </c:pt>
                <c:pt idx="5543">
                  <c:v>6.8710000000000004</c:v>
                </c:pt>
                <c:pt idx="5544">
                  <c:v>6.8710000000000004</c:v>
                </c:pt>
                <c:pt idx="5545">
                  <c:v>6.8710000000000004</c:v>
                </c:pt>
                <c:pt idx="5546">
                  <c:v>6.8710000000000004</c:v>
                </c:pt>
                <c:pt idx="5547">
                  <c:v>6.8710000000000004</c:v>
                </c:pt>
                <c:pt idx="5548">
                  <c:v>6.8710000000000004</c:v>
                </c:pt>
                <c:pt idx="5549">
                  <c:v>6.8710000000000004</c:v>
                </c:pt>
                <c:pt idx="5550">
                  <c:v>6.8710000000000004</c:v>
                </c:pt>
                <c:pt idx="5551">
                  <c:v>6.8710000000000004</c:v>
                </c:pt>
                <c:pt idx="5552">
                  <c:v>6.8710000000000004</c:v>
                </c:pt>
                <c:pt idx="5553">
                  <c:v>6.8710000000000004</c:v>
                </c:pt>
                <c:pt idx="5554">
                  <c:v>6.8710000000000004</c:v>
                </c:pt>
                <c:pt idx="5555">
                  <c:v>6.8710000000000004</c:v>
                </c:pt>
                <c:pt idx="5556">
                  <c:v>6.8710000000000004</c:v>
                </c:pt>
                <c:pt idx="5557">
                  <c:v>6.8710000000000004</c:v>
                </c:pt>
                <c:pt idx="5558">
                  <c:v>6.8710000000000004</c:v>
                </c:pt>
                <c:pt idx="5559">
                  <c:v>6.8710000000000004</c:v>
                </c:pt>
                <c:pt idx="5560">
                  <c:v>6.8710000000000004</c:v>
                </c:pt>
                <c:pt idx="5561">
                  <c:v>6.8710000000000004</c:v>
                </c:pt>
                <c:pt idx="5562">
                  <c:v>6.8710000000000004</c:v>
                </c:pt>
                <c:pt idx="5563">
                  <c:v>6.8710000000000004</c:v>
                </c:pt>
                <c:pt idx="5564">
                  <c:v>6.8710000000000004</c:v>
                </c:pt>
                <c:pt idx="5565">
                  <c:v>6.87</c:v>
                </c:pt>
                <c:pt idx="5566">
                  <c:v>6.87</c:v>
                </c:pt>
                <c:pt idx="5567">
                  <c:v>6.8710000000000004</c:v>
                </c:pt>
                <c:pt idx="5568">
                  <c:v>6.87</c:v>
                </c:pt>
                <c:pt idx="5569">
                  <c:v>6.87</c:v>
                </c:pt>
                <c:pt idx="5570">
                  <c:v>6.87</c:v>
                </c:pt>
                <c:pt idx="5571">
                  <c:v>6.87</c:v>
                </c:pt>
                <c:pt idx="5572">
                  <c:v>6.87</c:v>
                </c:pt>
                <c:pt idx="5573">
                  <c:v>6.87</c:v>
                </c:pt>
                <c:pt idx="5574">
                  <c:v>6.87</c:v>
                </c:pt>
                <c:pt idx="5575">
                  <c:v>6.87</c:v>
                </c:pt>
                <c:pt idx="5576">
                  <c:v>6.87</c:v>
                </c:pt>
                <c:pt idx="5577">
                  <c:v>6.87</c:v>
                </c:pt>
                <c:pt idx="5578">
                  <c:v>6.87</c:v>
                </c:pt>
                <c:pt idx="5579">
                  <c:v>6.87</c:v>
                </c:pt>
                <c:pt idx="5580">
                  <c:v>6.87</c:v>
                </c:pt>
                <c:pt idx="5581">
                  <c:v>6.87</c:v>
                </c:pt>
                <c:pt idx="5582">
                  <c:v>6.87</c:v>
                </c:pt>
                <c:pt idx="5583">
                  <c:v>6.87</c:v>
                </c:pt>
                <c:pt idx="5584">
                  <c:v>6.87</c:v>
                </c:pt>
                <c:pt idx="5585">
                  <c:v>6.87</c:v>
                </c:pt>
                <c:pt idx="5586">
                  <c:v>6.87</c:v>
                </c:pt>
                <c:pt idx="5587">
                  <c:v>6.87</c:v>
                </c:pt>
                <c:pt idx="5588">
                  <c:v>6.87</c:v>
                </c:pt>
                <c:pt idx="5589">
                  <c:v>6.87</c:v>
                </c:pt>
                <c:pt idx="5590">
                  <c:v>6.87</c:v>
                </c:pt>
                <c:pt idx="5591">
                  <c:v>6.87</c:v>
                </c:pt>
                <c:pt idx="5592">
                  <c:v>6.87</c:v>
                </c:pt>
                <c:pt idx="5593">
                  <c:v>6.87</c:v>
                </c:pt>
                <c:pt idx="5594">
                  <c:v>6.87</c:v>
                </c:pt>
                <c:pt idx="5595">
                  <c:v>6.87</c:v>
                </c:pt>
                <c:pt idx="5596">
                  <c:v>6.87</c:v>
                </c:pt>
                <c:pt idx="5597">
                  <c:v>6.87</c:v>
                </c:pt>
                <c:pt idx="5598">
                  <c:v>6.87</c:v>
                </c:pt>
                <c:pt idx="5599">
                  <c:v>6.87</c:v>
                </c:pt>
                <c:pt idx="5600">
                  <c:v>6.87</c:v>
                </c:pt>
                <c:pt idx="5601">
                  <c:v>6.87</c:v>
                </c:pt>
                <c:pt idx="5602">
                  <c:v>6.87</c:v>
                </c:pt>
                <c:pt idx="5603">
                  <c:v>6.87</c:v>
                </c:pt>
                <c:pt idx="5604">
                  <c:v>6.87</c:v>
                </c:pt>
                <c:pt idx="5605">
                  <c:v>6.87</c:v>
                </c:pt>
                <c:pt idx="5606">
                  <c:v>6.87</c:v>
                </c:pt>
                <c:pt idx="5607">
                  <c:v>6.87</c:v>
                </c:pt>
                <c:pt idx="5608">
                  <c:v>6.87</c:v>
                </c:pt>
                <c:pt idx="5609">
                  <c:v>6.87</c:v>
                </c:pt>
                <c:pt idx="5610">
                  <c:v>6.87</c:v>
                </c:pt>
                <c:pt idx="5611">
                  <c:v>6.87</c:v>
                </c:pt>
                <c:pt idx="5612">
                  <c:v>6.87</c:v>
                </c:pt>
                <c:pt idx="5613">
                  <c:v>6.87</c:v>
                </c:pt>
                <c:pt idx="5614">
                  <c:v>6.87</c:v>
                </c:pt>
                <c:pt idx="5615">
                  <c:v>6.87</c:v>
                </c:pt>
                <c:pt idx="5616">
                  <c:v>6.87</c:v>
                </c:pt>
                <c:pt idx="5617">
                  <c:v>6.87</c:v>
                </c:pt>
                <c:pt idx="5618">
                  <c:v>6.87</c:v>
                </c:pt>
                <c:pt idx="5619">
                  <c:v>6.87</c:v>
                </c:pt>
                <c:pt idx="5620">
                  <c:v>6.87</c:v>
                </c:pt>
                <c:pt idx="5621">
                  <c:v>6.87</c:v>
                </c:pt>
                <c:pt idx="5622">
                  <c:v>6.87</c:v>
                </c:pt>
                <c:pt idx="5623">
                  <c:v>6.87</c:v>
                </c:pt>
                <c:pt idx="5624">
                  <c:v>6.87</c:v>
                </c:pt>
                <c:pt idx="5625">
                  <c:v>6.87</c:v>
                </c:pt>
                <c:pt idx="5626">
                  <c:v>6.87</c:v>
                </c:pt>
                <c:pt idx="5627">
                  <c:v>6.87</c:v>
                </c:pt>
                <c:pt idx="5628">
                  <c:v>6.87</c:v>
                </c:pt>
                <c:pt idx="5629">
                  <c:v>6.87</c:v>
                </c:pt>
                <c:pt idx="5630">
                  <c:v>6.87</c:v>
                </c:pt>
                <c:pt idx="5631">
                  <c:v>6.87</c:v>
                </c:pt>
                <c:pt idx="5632">
                  <c:v>6.87</c:v>
                </c:pt>
                <c:pt idx="5633">
                  <c:v>6.87</c:v>
                </c:pt>
                <c:pt idx="5634">
                  <c:v>6.87</c:v>
                </c:pt>
                <c:pt idx="5635">
                  <c:v>6.87</c:v>
                </c:pt>
                <c:pt idx="5636">
                  <c:v>6.87</c:v>
                </c:pt>
                <c:pt idx="5637">
                  <c:v>6.87</c:v>
                </c:pt>
                <c:pt idx="5638">
                  <c:v>6.87</c:v>
                </c:pt>
                <c:pt idx="5639">
                  <c:v>6.87</c:v>
                </c:pt>
                <c:pt idx="5640">
                  <c:v>6.87</c:v>
                </c:pt>
                <c:pt idx="5641">
                  <c:v>6.87</c:v>
                </c:pt>
                <c:pt idx="5642">
                  <c:v>6.87</c:v>
                </c:pt>
                <c:pt idx="5643">
                  <c:v>6.87</c:v>
                </c:pt>
                <c:pt idx="5644">
                  <c:v>6.87</c:v>
                </c:pt>
                <c:pt idx="5645">
                  <c:v>6.87</c:v>
                </c:pt>
                <c:pt idx="5646">
                  <c:v>6.87</c:v>
                </c:pt>
                <c:pt idx="5647">
                  <c:v>6.87</c:v>
                </c:pt>
                <c:pt idx="5648">
                  <c:v>6.87</c:v>
                </c:pt>
                <c:pt idx="5649">
                  <c:v>6.87</c:v>
                </c:pt>
                <c:pt idx="5650">
                  <c:v>6.87</c:v>
                </c:pt>
                <c:pt idx="5651">
                  <c:v>6.87</c:v>
                </c:pt>
                <c:pt idx="5652">
                  <c:v>6.87</c:v>
                </c:pt>
                <c:pt idx="5653">
                  <c:v>6.87</c:v>
                </c:pt>
                <c:pt idx="5654">
                  <c:v>6.87</c:v>
                </c:pt>
                <c:pt idx="5655">
                  <c:v>6.87</c:v>
                </c:pt>
                <c:pt idx="5656">
                  <c:v>6.87</c:v>
                </c:pt>
                <c:pt idx="5657">
                  <c:v>6.87</c:v>
                </c:pt>
                <c:pt idx="5658">
                  <c:v>6.87</c:v>
                </c:pt>
                <c:pt idx="5659">
                  <c:v>6.87</c:v>
                </c:pt>
                <c:pt idx="5660">
                  <c:v>6.87</c:v>
                </c:pt>
                <c:pt idx="5661">
                  <c:v>6.87</c:v>
                </c:pt>
                <c:pt idx="5662">
                  <c:v>6.87</c:v>
                </c:pt>
                <c:pt idx="5663">
                  <c:v>6.8719999999999999</c:v>
                </c:pt>
                <c:pt idx="5664">
                  <c:v>6.8719999999999999</c:v>
                </c:pt>
                <c:pt idx="5665">
                  <c:v>6.8719999999999999</c:v>
                </c:pt>
                <c:pt idx="5666">
                  <c:v>6.8719999999999999</c:v>
                </c:pt>
                <c:pt idx="5667">
                  <c:v>6.8719999999999999</c:v>
                </c:pt>
                <c:pt idx="5668">
                  <c:v>6.8719999999999999</c:v>
                </c:pt>
                <c:pt idx="5669">
                  <c:v>6.8719999999999999</c:v>
                </c:pt>
                <c:pt idx="5670">
                  <c:v>6.8719999999999999</c:v>
                </c:pt>
                <c:pt idx="5671">
                  <c:v>6.8719999999999999</c:v>
                </c:pt>
                <c:pt idx="5672">
                  <c:v>6.8719999999999999</c:v>
                </c:pt>
                <c:pt idx="5673">
                  <c:v>6.8719999999999999</c:v>
                </c:pt>
                <c:pt idx="5674">
                  <c:v>6.8719999999999999</c:v>
                </c:pt>
                <c:pt idx="5675">
                  <c:v>6.8719999999999999</c:v>
                </c:pt>
                <c:pt idx="5676">
                  <c:v>6.8719999999999999</c:v>
                </c:pt>
                <c:pt idx="5677">
                  <c:v>6.8719999999999999</c:v>
                </c:pt>
                <c:pt idx="5678">
                  <c:v>6.8719999999999999</c:v>
                </c:pt>
                <c:pt idx="5679">
                  <c:v>6.8719999999999999</c:v>
                </c:pt>
                <c:pt idx="5680">
                  <c:v>6.8719999999999999</c:v>
                </c:pt>
                <c:pt idx="5681">
                  <c:v>6.8719999999999999</c:v>
                </c:pt>
                <c:pt idx="5682">
                  <c:v>6.8719999999999999</c:v>
                </c:pt>
                <c:pt idx="5683">
                  <c:v>6.8719999999999999</c:v>
                </c:pt>
                <c:pt idx="5684">
                  <c:v>6.8719999999999999</c:v>
                </c:pt>
                <c:pt idx="5685">
                  <c:v>6.8719999999999999</c:v>
                </c:pt>
                <c:pt idx="5686">
                  <c:v>6.8719999999999999</c:v>
                </c:pt>
                <c:pt idx="5687">
                  <c:v>6.8719999999999999</c:v>
                </c:pt>
                <c:pt idx="5688">
                  <c:v>6.8719999999999999</c:v>
                </c:pt>
                <c:pt idx="5689">
                  <c:v>6.8719999999999999</c:v>
                </c:pt>
                <c:pt idx="5690">
                  <c:v>6.8719999999999999</c:v>
                </c:pt>
                <c:pt idx="5691">
                  <c:v>6.8719999999999999</c:v>
                </c:pt>
                <c:pt idx="5692">
                  <c:v>6.8719999999999999</c:v>
                </c:pt>
                <c:pt idx="5693">
                  <c:v>6.8719999999999999</c:v>
                </c:pt>
                <c:pt idx="5694">
                  <c:v>6.8719999999999999</c:v>
                </c:pt>
                <c:pt idx="5695">
                  <c:v>6.8719999999999999</c:v>
                </c:pt>
                <c:pt idx="5696">
                  <c:v>6.8719999999999999</c:v>
                </c:pt>
                <c:pt idx="5697">
                  <c:v>6.8719999999999999</c:v>
                </c:pt>
                <c:pt idx="5698">
                  <c:v>6.8719999999999999</c:v>
                </c:pt>
                <c:pt idx="5699">
                  <c:v>6.8719999999999999</c:v>
                </c:pt>
                <c:pt idx="5700">
                  <c:v>6.8719999999999999</c:v>
                </c:pt>
                <c:pt idx="5701">
                  <c:v>6.8719999999999999</c:v>
                </c:pt>
                <c:pt idx="5702">
                  <c:v>6.8719999999999999</c:v>
                </c:pt>
                <c:pt idx="5703">
                  <c:v>6.8719999999999999</c:v>
                </c:pt>
                <c:pt idx="5704">
                  <c:v>6.8719999999999999</c:v>
                </c:pt>
                <c:pt idx="5705">
                  <c:v>6.8719999999999999</c:v>
                </c:pt>
                <c:pt idx="5706">
                  <c:v>6.8719999999999999</c:v>
                </c:pt>
                <c:pt idx="5707">
                  <c:v>6.8719999999999999</c:v>
                </c:pt>
                <c:pt idx="5708">
                  <c:v>6.8719999999999999</c:v>
                </c:pt>
                <c:pt idx="5709">
                  <c:v>6.8719999999999999</c:v>
                </c:pt>
                <c:pt idx="5710">
                  <c:v>6.8719999999999999</c:v>
                </c:pt>
                <c:pt idx="5711">
                  <c:v>6.8719999999999999</c:v>
                </c:pt>
                <c:pt idx="5712">
                  <c:v>6.8719999999999999</c:v>
                </c:pt>
                <c:pt idx="5713">
                  <c:v>6.8719999999999999</c:v>
                </c:pt>
                <c:pt idx="5714">
                  <c:v>6.8719999999999999</c:v>
                </c:pt>
                <c:pt idx="5715">
                  <c:v>6.8719999999999999</c:v>
                </c:pt>
                <c:pt idx="5716">
                  <c:v>6.8719999999999999</c:v>
                </c:pt>
                <c:pt idx="5717">
                  <c:v>6.8719999999999999</c:v>
                </c:pt>
                <c:pt idx="5718">
                  <c:v>6.8719999999999999</c:v>
                </c:pt>
                <c:pt idx="5719">
                  <c:v>6.8719999999999999</c:v>
                </c:pt>
                <c:pt idx="5720">
                  <c:v>6.8719999999999999</c:v>
                </c:pt>
                <c:pt idx="5721">
                  <c:v>6.8719999999999999</c:v>
                </c:pt>
                <c:pt idx="5722">
                  <c:v>6.8719999999999999</c:v>
                </c:pt>
                <c:pt idx="5723">
                  <c:v>6.8719999999999999</c:v>
                </c:pt>
                <c:pt idx="5724">
                  <c:v>6.8719999999999999</c:v>
                </c:pt>
                <c:pt idx="5725">
                  <c:v>6.8719999999999999</c:v>
                </c:pt>
                <c:pt idx="5726">
                  <c:v>6.8719999999999999</c:v>
                </c:pt>
                <c:pt idx="5727">
                  <c:v>6.8719999999999999</c:v>
                </c:pt>
                <c:pt idx="5728">
                  <c:v>6.8719999999999999</c:v>
                </c:pt>
                <c:pt idx="5729">
                  <c:v>6.8719999999999999</c:v>
                </c:pt>
                <c:pt idx="5730">
                  <c:v>6.8719999999999999</c:v>
                </c:pt>
                <c:pt idx="5731">
                  <c:v>6.8719999999999999</c:v>
                </c:pt>
                <c:pt idx="5732">
                  <c:v>6.8719999999999999</c:v>
                </c:pt>
                <c:pt idx="5733">
                  <c:v>6.8719999999999999</c:v>
                </c:pt>
                <c:pt idx="5734">
                  <c:v>6.8719999999999999</c:v>
                </c:pt>
                <c:pt idx="5735">
                  <c:v>6.8719999999999999</c:v>
                </c:pt>
                <c:pt idx="5736">
                  <c:v>6.8719999999999999</c:v>
                </c:pt>
                <c:pt idx="5737">
                  <c:v>6.8719999999999999</c:v>
                </c:pt>
                <c:pt idx="5738">
                  <c:v>6.8719999999999999</c:v>
                </c:pt>
                <c:pt idx="5739">
                  <c:v>6.8719999999999999</c:v>
                </c:pt>
                <c:pt idx="5740">
                  <c:v>6.8719999999999999</c:v>
                </c:pt>
                <c:pt idx="5741">
                  <c:v>6.8719999999999999</c:v>
                </c:pt>
                <c:pt idx="5742">
                  <c:v>6.8719999999999999</c:v>
                </c:pt>
                <c:pt idx="5743">
                  <c:v>6.8719999999999999</c:v>
                </c:pt>
                <c:pt idx="5744">
                  <c:v>6.8719999999999999</c:v>
                </c:pt>
                <c:pt idx="5745">
                  <c:v>6.8719999999999999</c:v>
                </c:pt>
                <c:pt idx="5746">
                  <c:v>6.8719999999999999</c:v>
                </c:pt>
                <c:pt idx="5747">
                  <c:v>6.8719999999999999</c:v>
                </c:pt>
                <c:pt idx="5748">
                  <c:v>6.8719999999999999</c:v>
                </c:pt>
                <c:pt idx="5749">
                  <c:v>6.8719999999999999</c:v>
                </c:pt>
                <c:pt idx="5750">
                  <c:v>6.8719999999999999</c:v>
                </c:pt>
                <c:pt idx="5751">
                  <c:v>6.8719999999999999</c:v>
                </c:pt>
                <c:pt idx="5752">
                  <c:v>6.8719999999999999</c:v>
                </c:pt>
                <c:pt idx="5753">
                  <c:v>6.8719999999999999</c:v>
                </c:pt>
                <c:pt idx="5754">
                  <c:v>6.8719999999999999</c:v>
                </c:pt>
                <c:pt idx="5755">
                  <c:v>6.8719999999999999</c:v>
                </c:pt>
                <c:pt idx="5756">
                  <c:v>6.8719999999999999</c:v>
                </c:pt>
                <c:pt idx="5757">
                  <c:v>6.8719999999999999</c:v>
                </c:pt>
                <c:pt idx="5758">
                  <c:v>6.8719999999999999</c:v>
                </c:pt>
                <c:pt idx="5759">
                  <c:v>6.8719999999999999</c:v>
                </c:pt>
                <c:pt idx="5760">
                  <c:v>6.8719999999999999</c:v>
                </c:pt>
                <c:pt idx="5761">
                  <c:v>6.8719999999999999</c:v>
                </c:pt>
                <c:pt idx="5762">
                  <c:v>6.8719999999999999</c:v>
                </c:pt>
                <c:pt idx="5763">
                  <c:v>6.8719999999999999</c:v>
                </c:pt>
                <c:pt idx="5764">
                  <c:v>6.8719999999999999</c:v>
                </c:pt>
                <c:pt idx="5765">
                  <c:v>6.8719999999999999</c:v>
                </c:pt>
                <c:pt idx="5766">
                  <c:v>6.8719999999999999</c:v>
                </c:pt>
                <c:pt idx="5767">
                  <c:v>6.8719999999999999</c:v>
                </c:pt>
                <c:pt idx="5768">
                  <c:v>6.8719999999999999</c:v>
                </c:pt>
                <c:pt idx="5769">
                  <c:v>6.8719999999999999</c:v>
                </c:pt>
                <c:pt idx="5770">
                  <c:v>6.8719999999999999</c:v>
                </c:pt>
                <c:pt idx="5771">
                  <c:v>6.8719999999999999</c:v>
                </c:pt>
                <c:pt idx="5772">
                  <c:v>6.8719999999999999</c:v>
                </c:pt>
                <c:pt idx="5773">
                  <c:v>6.8719999999999999</c:v>
                </c:pt>
                <c:pt idx="5774">
                  <c:v>6.8719999999999999</c:v>
                </c:pt>
                <c:pt idx="5775">
                  <c:v>6.8719999999999999</c:v>
                </c:pt>
                <c:pt idx="5776">
                  <c:v>6.8719999999999999</c:v>
                </c:pt>
                <c:pt idx="5777">
                  <c:v>6.8719999999999999</c:v>
                </c:pt>
                <c:pt idx="5778">
                  <c:v>6.8719999999999999</c:v>
                </c:pt>
                <c:pt idx="5779">
                  <c:v>6.8719999999999999</c:v>
                </c:pt>
                <c:pt idx="5780">
                  <c:v>6.8719999999999999</c:v>
                </c:pt>
                <c:pt idx="5781">
                  <c:v>6.8719999999999999</c:v>
                </c:pt>
                <c:pt idx="5782">
                  <c:v>6.8719999999999999</c:v>
                </c:pt>
                <c:pt idx="5783">
                  <c:v>6.8719999999999999</c:v>
                </c:pt>
                <c:pt idx="5784">
                  <c:v>6.8719999999999999</c:v>
                </c:pt>
                <c:pt idx="5785">
                  <c:v>6.8719999999999999</c:v>
                </c:pt>
                <c:pt idx="5786">
                  <c:v>6.8719999999999999</c:v>
                </c:pt>
                <c:pt idx="5787">
                  <c:v>6.8719999999999999</c:v>
                </c:pt>
                <c:pt idx="5788">
                  <c:v>6.8719999999999999</c:v>
                </c:pt>
                <c:pt idx="5789">
                  <c:v>6.8719999999999999</c:v>
                </c:pt>
                <c:pt idx="5790">
                  <c:v>6.8719999999999999</c:v>
                </c:pt>
                <c:pt idx="5791">
                  <c:v>6.8719999999999999</c:v>
                </c:pt>
                <c:pt idx="5792">
                  <c:v>6.8719999999999999</c:v>
                </c:pt>
                <c:pt idx="5793">
                  <c:v>6.8719999999999999</c:v>
                </c:pt>
                <c:pt idx="5794">
                  <c:v>6.8719999999999999</c:v>
                </c:pt>
                <c:pt idx="5795">
                  <c:v>6.8719999999999999</c:v>
                </c:pt>
                <c:pt idx="5796">
                  <c:v>6.8719999999999999</c:v>
                </c:pt>
                <c:pt idx="5797">
                  <c:v>6.8719999999999999</c:v>
                </c:pt>
                <c:pt idx="5798">
                  <c:v>6.8719999999999999</c:v>
                </c:pt>
                <c:pt idx="5799">
                  <c:v>6.8719999999999999</c:v>
                </c:pt>
                <c:pt idx="5800">
                  <c:v>6.8719999999999999</c:v>
                </c:pt>
                <c:pt idx="5801">
                  <c:v>6.8719999999999999</c:v>
                </c:pt>
                <c:pt idx="5802">
                  <c:v>6.8719999999999999</c:v>
                </c:pt>
                <c:pt idx="5803">
                  <c:v>6.8719999999999999</c:v>
                </c:pt>
                <c:pt idx="5804">
                  <c:v>6.8719999999999999</c:v>
                </c:pt>
                <c:pt idx="5805">
                  <c:v>6.8719999999999999</c:v>
                </c:pt>
                <c:pt idx="5806">
                  <c:v>6.8719999999999999</c:v>
                </c:pt>
                <c:pt idx="5807">
                  <c:v>6.8719999999999999</c:v>
                </c:pt>
                <c:pt idx="5808">
                  <c:v>6.8719999999999999</c:v>
                </c:pt>
                <c:pt idx="5809">
                  <c:v>6.8719999999999999</c:v>
                </c:pt>
                <c:pt idx="5810">
                  <c:v>6.8719999999999999</c:v>
                </c:pt>
                <c:pt idx="5811">
                  <c:v>6.8719999999999999</c:v>
                </c:pt>
                <c:pt idx="5812">
                  <c:v>6.8719999999999999</c:v>
                </c:pt>
                <c:pt idx="5813">
                  <c:v>6.8719999999999999</c:v>
                </c:pt>
                <c:pt idx="5814">
                  <c:v>6.8719999999999999</c:v>
                </c:pt>
                <c:pt idx="5815">
                  <c:v>6.8719999999999999</c:v>
                </c:pt>
                <c:pt idx="5816">
                  <c:v>6.8719999999999999</c:v>
                </c:pt>
                <c:pt idx="5817">
                  <c:v>6.8719999999999999</c:v>
                </c:pt>
                <c:pt idx="5818">
                  <c:v>6.8719999999999999</c:v>
                </c:pt>
                <c:pt idx="5819">
                  <c:v>6.8719999999999999</c:v>
                </c:pt>
                <c:pt idx="5820">
                  <c:v>6.8719999999999999</c:v>
                </c:pt>
                <c:pt idx="5821">
                  <c:v>6.8719999999999999</c:v>
                </c:pt>
                <c:pt idx="5822">
                  <c:v>6.8719999999999999</c:v>
                </c:pt>
                <c:pt idx="5823">
                  <c:v>6.8719999999999999</c:v>
                </c:pt>
                <c:pt idx="5824">
                  <c:v>6.8719999999999999</c:v>
                </c:pt>
                <c:pt idx="5825">
                  <c:v>6.8719999999999999</c:v>
                </c:pt>
                <c:pt idx="5826">
                  <c:v>6.8719999999999999</c:v>
                </c:pt>
                <c:pt idx="5827">
                  <c:v>6.8719999999999999</c:v>
                </c:pt>
                <c:pt idx="5828">
                  <c:v>6.8719999999999999</c:v>
                </c:pt>
                <c:pt idx="5829">
                  <c:v>6.8719999999999999</c:v>
                </c:pt>
                <c:pt idx="5830">
                  <c:v>6.8719999999999999</c:v>
                </c:pt>
                <c:pt idx="5831">
                  <c:v>6.8719999999999999</c:v>
                </c:pt>
                <c:pt idx="5832">
                  <c:v>6.8719999999999999</c:v>
                </c:pt>
                <c:pt idx="5833">
                  <c:v>6.8719999999999999</c:v>
                </c:pt>
                <c:pt idx="5834">
                  <c:v>6.8719999999999999</c:v>
                </c:pt>
                <c:pt idx="5835">
                  <c:v>6.8719999999999999</c:v>
                </c:pt>
                <c:pt idx="5836">
                  <c:v>6.8719999999999999</c:v>
                </c:pt>
                <c:pt idx="5837">
                  <c:v>6.8719999999999999</c:v>
                </c:pt>
                <c:pt idx="5838">
                  <c:v>6.8719999999999999</c:v>
                </c:pt>
                <c:pt idx="5839">
                  <c:v>6.8719999999999999</c:v>
                </c:pt>
                <c:pt idx="5840">
                  <c:v>6.8719999999999999</c:v>
                </c:pt>
                <c:pt idx="5841">
                  <c:v>6.8719999999999999</c:v>
                </c:pt>
                <c:pt idx="5842">
                  <c:v>6.8719999999999999</c:v>
                </c:pt>
                <c:pt idx="5843">
                  <c:v>6.8719999999999999</c:v>
                </c:pt>
                <c:pt idx="5844">
                  <c:v>6.8719999999999999</c:v>
                </c:pt>
                <c:pt idx="5845">
                  <c:v>6.8719999999999999</c:v>
                </c:pt>
                <c:pt idx="5846">
                  <c:v>6.8719999999999999</c:v>
                </c:pt>
                <c:pt idx="5847">
                  <c:v>6.8719999999999999</c:v>
                </c:pt>
                <c:pt idx="5848">
                  <c:v>6.8719999999999999</c:v>
                </c:pt>
                <c:pt idx="5849">
                  <c:v>6.8719999999999999</c:v>
                </c:pt>
                <c:pt idx="5850">
                  <c:v>6.8719999999999999</c:v>
                </c:pt>
                <c:pt idx="5851">
                  <c:v>6.8719999999999999</c:v>
                </c:pt>
                <c:pt idx="5852">
                  <c:v>6.8719999999999999</c:v>
                </c:pt>
                <c:pt idx="5853">
                  <c:v>6.8719999999999999</c:v>
                </c:pt>
                <c:pt idx="5854">
                  <c:v>6.8719999999999999</c:v>
                </c:pt>
                <c:pt idx="5855">
                  <c:v>6.8719999999999999</c:v>
                </c:pt>
                <c:pt idx="5856">
                  <c:v>6.8719999999999999</c:v>
                </c:pt>
                <c:pt idx="5857">
                  <c:v>6.8719999999999999</c:v>
                </c:pt>
                <c:pt idx="5858">
                  <c:v>6.8719999999999999</c:v>
                </c:pt>
                <c:pt idx="5859">
                  <c:v>6.8719999999999999</c:v>
                </c:pt>
                <c:pt idx="5860">
                  <c:v>6.8719999999999999</c:v>
                </c:pt>
                <c:pt idx="5861">
                  <c:v>6.8719999999999999</c:v>
                </c:pt>
                <c:pt idx="5862">
                  <c:v>6.8719999999999999</c:v>
                </c:pt>
                <c:pt idx="5863">
                  <c:v>6.8719999999999999</c:v>
                </c:pt>
                <c:pt idx="5864">
                  <c:v>6.8719999999999999</c:v>
                </c:pt>
                <c:pt idx="5865">
                  <c:v>6.8719999999999999</c:v>
                </c:pt>
                <c:pt idx="5866">
                  <c:v>6.8719999999999999</c:v>
                </c:pt>
                <c:pt idx="5867">
                  <c:v>6.8719999999999999</c:v>
                </c:pt>
                <c:pt idx="5868">
                  <c:v>6.8719999999999999</c:v>
                </c:pt>
                <c:pt idx="5869">
                  <c:v>6.8719999999999999</c:v>
                </c:pt>
                <c:pt idx="5870">
                  <c:v>6.8719999999999999</c:v>
                </c:pt>
                <c:pt idx="5871">
                  <c:v>6.8719999999999999</c:v>
                </c:pt>
                <c:pt idx="5872">
                  <c:v>6.8719999999999999</c:v>
                </c:pt>
                <c:pt idx="5873">
                  <c:v>6.8719999999999999</c:v>
                </c:pt>
                <c:pt idx="5874">
                  <c:v>6.8719999999999999</c:v>
                </c:pt>
                <c:pt idx="5875">
                  <c:v>6.8719999999999999</c:v>
                </c:pt>
                <c:pt idx="5876">
                  <c:v>6.8719999999999999</c:v>
                </c:pt>
                <c:pt idx="5877">
                  <c:v>6.8719999999999999</c:v>
                </c:pt>
                <c:pt idx="5878">
                  <c:v>6.8719999999999999</c:v>
                </c:pt>
                <c:pt idx="5879">
                  <c:v>6.8719999999999999</c:v>
                </c:pt>
                <c:pt idx="5880">
                  <c:v>6.8719999999999999</c:v>
                </c:pt>
                <c:pt idx="5881">
                  <c:v>6.8719999999999999</c:v>
                </c:pt>
                <c:pt idx="5882">
                  <c:v>6.8719999999999999</c:v>
                </c:pt>
                <c:pt idx="5883">
                  <c:v>6.8719999999999999</c:v>
                </c:pt>
                <c:pt idx="5884">
                  <c:v>6.8719999999999999</c:v>
                </c:pt>
                <c:pt idx="5885">
                  <c:v>6.8719999999999999</c:v>
                </c:pt>
                <c:pt idx="5886">
                  <c:v>6.8719999999999999</c:v>
                </c:pt>
                <c:pt idx="5887">
                  <c:v>6.8719999999999999</c:v>
                </c:pt>
                <c:pt idx="5888">
                  <c:v>6.8719999999999999</c:v>
                </c:pt>
                <c:pt idx="5889">
                  <c:v>6.8739999999999997</c:v>
                </c:pt>
                <c:pt idx="5890">
                  <c:v>6.8739999999999997</c:v>
                </c:pt>
                <c:pt idx="5891">
                  <c:v>6.8739999999999997</c:v>
                </c:pt>
                <c:pt idx="5892">
                  <c:v>6.8739999999999997</c:v>
                </c:pt>
                <c:pt idx="5893">
                  <c:v>6.8739999999999997</c:v>
                </c:pt>
                <c:pt idx="5894">
                  <c:v>6.8739999999999997</c:v>
                </c:pt>
                <c:pt idx="5895">
                  <c:v>6.8739999999999997</c:v>
                </c:pt>
                <c:pt idx="5896">
                  <c:v>6.8739999999999997</c:v>
                </c:pt>
                <c:pt idx="5897">
                  <c:v>6.8739999999999997</c:v>
                </c:pt>
                <c:pt idx="5898">
                  <c:v>6.8739999999999997</c:v>
                </c:pt>
                <c:pt idx="5899">
                  <c:v>6.8739999999999997</c:v>
                </c:pt>
                <c:pt idx="5900">
                  <c:v>6.8739999999999997</c:v>
                </c:pt>
                <c:pt idx="5901">
                  <c:v>6.8739999999999997</c:v>
                </c:pt>
                <c:pt idx="5902">
                  <c:v>6.8739999999999997</c:v>
                </c:pt>
                <c:pt idx="5903">
                  <c:v>6.8739999999999997</c:v>
                </c:pt>
                <c:pt idx="5904">
                  <c:v>6.8739999999999997</c:v>
                </c:pt>
                <c:pt idx="5905">
                  <c:v>6.8739999999999997</c:v>
                </c:pt>
                <c:pt idx="5906">
                  <c:v>6.8739999999999997</c:v>
                </c:pt>
                <c:pt idx="5907">
                  <c:v>6.8739999999999997</c:v>
                </c:pt>
                <c:pt idx="5908">
                  <c:v>6.8739999999999997</c:v>
                </c:pt>
                <c:pt idx="5909">
                  <c:v>6.8739999999999997</c:v>
                </c:pt>
                <c:pt idx="5910">
                  <c:v>6.8739999999999997</c:v>
                </c:pt>
                <c:pt idx="5911">
                  <c:v>6.8739999999999997</c:v>
                </c:pt>
                <c:pt idx="5912">
                  <c:v>6.8739999999999997</c:v>
                </c:pt>
                <c:pt idx="5913">
                  <c:v>6.8739999999999997</c:v>
                </c:pt>
                <c:pt idx="5914">
                  <c:v>6.8739999999999997</c:v>
                </c:pt>
                <c:pt idx="5915">
                  <c:v>6.8739999999999997</c:v>
                </c:pt>
                <c:pt idx="5916">
                  <c:v>6.8739999999999997</c:v>
                </c:pt>
                <c:pt idx="5917">
                  <c:v>6.8739999999999997</c:v>
                </c:pt>
                <c:pt idx="5918">
                  <c:v>6.8739999999999997</c:v>
                </c:pt>
                <c:pt idx="5919">
                  <c:v>6.8739999999999997</c:v>
                </c:pt>
                <c:pt idx="5920">
                  <c:v>6.8739999999999997</c:v>
                </c:pt>
                <c:pt idx="5921">
                  <c:v>6.8739999999999997</c:v>
                </c:pt>
                <c:pt idx="5922">
                  <c:v>6.8739999999999997</c:v>
                </c:pt>
                <c:pt idx="5923">
                  <c:v>6.8739999999999997</c:v>
                </c:pt>
                <c:pt idx="5924">
                  <c:v>6.8739999999999997</c:v>
                </c:pt>
                <c:pt idx="5925">
                  <c:v>6.8739999999999997</c:v>
                </c:pt>
                <c:pt idx="5926">
                  <c:v>6.8739999999999997</c:v>
                </c:pt>
                <c:pt idx="5927">
                  <c:v>6.8739999999999997</c:v>
                </c:pt>
                <c:pt idx="5928">
                  <c:v>6.8739999999999997</c:v>
                </c:pt>
                <c:pt idx="5929">
                  <c:v>6.8739999999999997</c:v>
                </c:pt>
                <c:pt idx="5930">
                  <c:v>6.8739999999999997</c:v>
                </c:pt>
                <c:pt idx="5931">
                  <c:v>6.8739999999999997</c:v>
                </c:pt>
                <c:pt idx="5932">
                  <c:v>6.8739999999999997</c:v>
                </c:pt>
                <c:pt idx="5933">
                  <c:v>6.8739999999999997</c:v>
                </c:pt>
                <c:pt idx="5934">
                  <c:v>6.8739999999999997</c:v>
                </c:pt>
                <c:pt idx="5935">
                  <c:v>6.8739999999999997</c:v>
                </c:pt>
                <c:pt idx="5936">
                  <c:v>6.8739999999999997</c:v>
                </c:pt>
                <c:pt idx="5937">
                  <c:v>6.8739999999999997</c:v>
                </c:pt>
                <c:pt idx="5938">
                  <c:v>6.8739999999999997</c:v>
                </c:pt>
                <c:pt idx="5939">
                  <c:v>6.8739999999999997</c:v>
                </c:pt>
                <c:pt idx="5940">
                  <c:v>6.8739999999999997</c:v>
                </c:pt>
                <c:pt idx="5941">
                  <c:v>6.8739999999999997</c:v>
                </c:pt>
                <c:pt idx="5942">
                  <c:v>6.8739999999999997</c:v>
                </c:pt>
                <c:pt idx="5943">
                  <c:v>6.8739999999999997</c:v>
                </c:pt>
                <c:pt idx="5944">
                  <c:v>6.8739999999999997</c:v>
                </c:pt>
                <c:pt idx="5945">
                  <c:v>6.8739999999999997</c:v>
                </c:pt>
                <c:pt idx="5946">
                  <c:v>6.8739999999999997</c:v>
                </c:pt>
                <c:pt idx="5947">
                  <c:v>6.8739999999999997</c:v>
                </c:pt>
                <c:pt idx="5948">
                  <c:v>6.8739999999999997</c:v>
                </c:pt>
                <c:pt idx="5949">
                  <c:v>6.8739999999999997</c:v>
                </c:pt>
                <c:pt idx="5950">
                  <c:v>6.8739999999999997</c:v>
                </c:pt>
                <c:pt idx="5951">
                  <c:v>6.8739999999999997</c:v>
                </c:pt>
                <c:pt idx="5952">
                  <c:v>6.8739999999999997</c:v>
                </c:pt>
                <c:pt idx="5953">
                  <c:v>6.8739999999999997</c:v>
                </c:pt>
                <c:pt idx="5954">
                  <c:v>6.8739999999999997</c:v>
                </c:pt>
                <c:pt idx="5955">
                  <c:v>6.8739999999999997</c:v>
                </c:pt>
                <c:pt idx="5956">
                  <c:v>6.8739999999999997</c:v>
                </c:pt>
                <c:pt idx="5957">
                  <c:v>6.8739999999999997</c:v>
                </c:pt>
                <c:pt idx="5958">
                  <c:v>6.8739999999999997</c:v>
                </c:pt>
                <c:pt idx="5959">
                  <c:v>6.8739999999999997</c:v>
                </c:pt>
                <c:pt idx="5960">
                  <c:v>6.8739999999999997</c:v>
                </c:pt>
                <c:pt idx="5961">
                  <c:v>6.8739999999999997</c:v>
                </c:pt>
                <c:pt idx="5962">
                  <c:v>6.8739999999999997</c:v>
                </c:pt>
                <c:pt idx="5963">
                  <c:v>6.8739999999999997</c:v>
                </c:pt>
                <c:pt idx="5964">
                  <c:v>6.8739999999999997</c:v>
                </c:pt>
                <c:pt idx="5965">
                  <c:v>6.8739999999999997</c:v>
                </c:pt>
                <c:pt idx="5966">
                  <c:v>6.8739999999999997</c:v>
                </c:pt>
                <c:pt idx="5967">
                  <c:v>6.8739999999999997</c:v>
                </c:pt>
                <c:pt idx="5968">
                  <c:v>6.8739999999999997</c:v>
                </c:pt>
                <c:pt idx="5969">
                  <c:v>6.8739999999999997</c:v>
                </c:pt>
                <c:pt idx="5970">
                  <c:v>6.8739999999999997</c:v>
                </c:pt>
                <c:pt idx="5971">
                  <c:v>6.8739999999999997</c:v>
                </c:pt>
                <c:pt idx="5972">
                  <c:v>6.8739999999999997</c:v>
                </c:pt>
                <c:pt idx="5973">
                  <c:v>6.8739999999999997</c:v>
                </c:pt>
                <c:pt idx="5974">
                  <c:v>6.8739999999999997</c:v>
                </c:pt>
                <c:pt idx="5975">
                  <c:v>6.8739999999999997</c:v>
                </c:pt>
                <c:pt idx="5976">
                  <c:v>6.8739999999999997</c:v>
                </c:pt>
                <c:pt idx="5977">
                  <c:v>6.8739999999999997</c:v>
                </c:pt>
                <c:pt idx="5978">
                  <c:v>6.8739999999999997</c:v>
                </c:pt>
                <c:pt idx="5979">
                  <c:v>6.8739999999999997</c:v>
                </c:pt>
                <c:pt idx="5980">
                  <c:v>6.8739999999999997</c:v>
                </c:pt>
                <c:pt idx="5981">
                  <c:v>6.8739999999999997</c:v>
                </c:pt>
                <c:pt idx="5982">
                  <c:v>6.8739999999999997</c:v>
                </c:pt>
                <c:pt idx="5983">
                  <c:v>6.8739999999999997</c:v>
                </c:pt>
                <c:pt idx="5984">
                  <c:v>6.8739999999999997</c:v>
                </c:pt>
                <c:pt idx="5985">
                  <c:v>6.8739999999999997</c:v>
                </c:pt>
                <c:pt idx="5986">
                  <c:v>6.8739999999999997</c:v>
                </c:pt>
                <c:pt idx="5987">
                  <c:v>6.8739999999999997</c:v>
                </c:pt>
                <c:pt idx="5988">
                  <c:v>6.8739999999999997</c:v>
                </c:pt>
                <c:pt idx="5989">
                  <c:v>6.8739999999999997</c:v>
                </c:pt>
                <c:pt idx="5990">
                  <c:v>6.8739999999999997</c:v>
                </c:pt>
                <c:pt idx="5991">
                  <c:v>6.8739999999999997</c:v>
                </c:pt>
                <c:pt idx="5992">
                  <c:v>6.8739999999999997</c:v>
                </c:pt>
                <c:pt idx="5993">
                  <c:v>6.8739999999999997</c:v>
                </c:pt>
                <c:pt idx="5994">
                  <c:v>6.8739999999999997</c:v>
                </c:pt>
                <c:pt idx="5995">
                  <c:v>6.8739999999999997</c:v>
                </c:pt>
                <c:pt idx="5996">
                  <c:v>6.8739999999999997</c:v>
                </c:pt>
                <c:pt idx="5997">
                  <c:v>6.8739999999999997</c:v>
                </c:pt>
                <c:pt idx="5998">
                  <c:v>6.8739999999999997</c:v>
                </c:pt>
                <c:pt idx="5999">
                  <c:v>6.8739999999999997</c:v>
                </c:pt>
                <c:pt idx="6000">
                  <c:v>6.8739999999999997</c:v>
                </c:pt>
                <c:pt idx="6001">
                  <c:v>6.8739999999999997</c:v>
                </c:pt>
                <c:pt idx="6002">
                  <c:v>6.8739999999999997</c:v>
                </c:pt>
                <c:pt idx="6003">
                  <c:v>6.8739999999999997</c:v>
                </c:pt>
                <c:pt idx="6004">
                  <c:v>6.8739999999999997</c:v>
                </c:pt>
                <c:pt idx="6005">
                  <c:v>6.8739999999999997</c:v>
                </c:pt>
                <c:pt idx="6006">
                  <c:v>6.8739999999999997</c:v>
                </c:pt>
                <c:pt idx="6007">
                  <c:v>6.8739999999999997</c:v>
                </c:pt>
                <c:pt idx="6008">
                  <c:v>6.8739999999999997</c:v>
                </c:pt>
                <c:pt idx="6009">
                  <c:v>6.8739999999999997</c:v>
                </c:pt>
                <c:pt idx="6010">
                  <c:v>6.8739999999999997</c:v>
                </c:pt>
                <c:pt idx="6011">
                  <c:v>6.8739999999999997</c:v>
                </c:pt>
                <c:pt idx="6012">
                  <c:v>6.8739999999999997</c:v>
                </c:pt>
                <c:pt idx="6013">
                  <c:v>6.8739999999999997</c:v>
                </c:pt>
                <c:pt idx="6014">
                  <c:v>6.8739999999999997</c:v>
                </c:pt>
                <c:pt idx="6015">
                  <c:v>6.8739999999999997</c:v>
                </c:pt>
                <c:pt idx="6016">
                  <c:v>6.8739999999999997</c:v>
                </c:pt>
                <c:pt idx="6017">
                  <c:v>6.8739999999999997</c:v>
                </c:pt>
                <c:pt idx="6018">
                  <c:v>6.8739999999999997</c:v>
                </c:pt>
                <c:pt idx="6019">
                  <c:v>6.8739999999999997</c:v>
                </c:pt>
                <c:pt idx="6020">
                  <c:v>6.8739999999999997</c:v>
                </c:pt>
                <c:pt idx="6021">
                  <c:v>6.8739999999999997</c:v>
                </c:pt>
                <c:pt idx="6022">
                  <c:v>6.8739999999999997</c:v>
                </c:pt>
                <c:pt idx="6023">
                  <c:v>6.8739999999999997</c:v>
                </c:pt>
                <c:pt idx="6024">
                  <c:v>6.8739999999999997</c:v>
                </c:pt>
                <c:pt idx="6025">
                  <c:v>6.8739999999999997</c:v>
                </c:pt>
                <c:pt idx="6026">
                  <c:v>6.8739999999999997</c:v>
                </c:pt>
                <c:pt idx="6027">
                  <c:v>6.8739999999999997</c:v>
                </c:pt>
                <c:pt idx="6028">
                  <c:v>6.8739999999999997</c:v>
                </c:pt>
                <c:pt idx="6029">
                  <c:v>6.8739999999999997</c:v>
                </c:pt>
                <c:pt idx="6030">
                  <c:v>6.8739999999999997</c:v>
                </c:pt>
                <c:pt idx="6031">
                  <c:v>6.8739999999999997</c:v>
                </c:pt>
                <c:pt idx="6032">
                  <c:v>6.8739999999999997</c:v>
                </c:pt>
                <c:pt idx="6033">
                  <c:v>6.8739999999999997</c:v>
                </c:pt>
                <c:pt idx="6034">
                  <c:v>6.8739999999999997</c:v>
                </c:pt>
                <c:pt idx="6035">
                  <c:v>6.8739999999999997</c:v>
                </c:pt>
                <c:pt idx="6036">
                  <c:v>6.8739999999999997</c:v>
                </c:pt>
                <c:pt idx="6037">
                  <c:v>6.8739999999999997</c:v>
                </c:pt>
                <c:pt idx="6038">
                  <c:v>6.8739999999999997</c:v>
                </c:pt>
                <c:pt idx="6039">
                  <c:v>6.8739999999999997</c:v>
                </c:pt>
                <c:pt idx="6040">
                  <c:v>6.8739999999999997</c:v>
                </c:pt>
                <c:pt idx="6041">
                  <c:v>6.8739999999999997</c:v>
                </c:pt>
                <c:pt idx="6042">
                  <c:v>6.8739999999999997</c:v>
                </c:pt>
                <c:pt idx="6043">
                  <c:v>6.8739999999999997</c:v>
                </c:pt>
                <c:pt idx="6044">
                  <c:v>6.8739999999999997</c:v>
                </c:pt>
                <c:pt idx="6045">
                  <c:v>6.8739999999999997</c:v>
                </c:pt>
                <c:pt idx="6046">
                  <c:v>6.8739999999999997</c:v>
                </c:pt>
                <c:pt idx="6047">
                  <c:v>6.8739999999999997</c:v>
                </c:pt>
                <c:pt idx="6048">
                  <c:v>6.8739999999999997</c:v>
                </c:pt>
                <c:pt idx="6049">
                  <c:v>6.8739999999999997</c:v>
                </c:pt>
                <c:pt idx="6050">
                  <c:v>6.8739999999999997</c:v>
                </c:pt>
                <c:pt idx="6051">
                  <c:v>6.8739999999999997</c:v>
                </c:pt>
                <c:pt idx="6052">
                  <c:v>6.8739999999999997</c:v>
                </c:pt>
                <c:pt idx="6053">
                  <c:v>6.8739999999999997</c:v>
                </c:pt>
                <c:pt idx="6054">
                  <c:v>6.8739999999999997</c:v>
                </c:pt>
                <c:pt idx="6055">
                  <c:v>6.8739999999999997</c:v>
                </c:pt>
                <c:pt idx="6056">
                  <c:v>6.8739999999999997</c:v>
                </c:pt>
                <c:pt idx="6057">
                  <c:v>6.8739999999999997</c:v>
                </c:pt>
                <c:pt idx="6058">
                  <c:v>6.8739999999999997</c:v>
                </c:pt>
                <c:pt idx="6059">
                  <c:v>6.8739999999999997</c:v>
                </c:pt>
                <c:pt idx="6060">
                  <c:v>6.8739999999999997</c:v>
                </c:pt>
                <c:pt idx="6061">
                  <c:v>6.8739999999999997</c:v>
                </c:pt>
                <c:pt idx="6062">
                  <c:v>6.8739999999999997</c:v>
                </c:pt>
                <c:pt idx="6063">
                  <c:v>6.8739999999999997</c:v>
                </c:pt>
                <c:pt idx="6064">
                  <c:v>6.8739999999999997</c:v>
                </c:pt>
                <c:pt idx="6065">
                  <c:v>6.8739999999999997</c:v>
                </c:pt>
                <c:pt idx="6066">
                  <c:v>6.8739999999999997</c:v>
                </c:pt>
                <c:pt idx="6067">
                  <c:v>6.8739999999999997</c:v>
                </c:pt>
                <c:pt idx="6068">
                  <c:v>6.8739999999999997</c:v>
                </c:pt>
                <c:pt idx="6069">
                  <c:v>6.8739999999999997</c:v>
                </c:pt>
                <c:pt idx="6070">
                  <c:v>6.8739999999999997</c:v>
                </c:pt>
                <c:pt idx="6071">
                  <c:v>6.8739999999999997</c:v>
                </c:pt>
                <c:pt idx="6072">
                  <c:v>6.8739999999999997</c:v>
                </c:pt>
                <c:pt idx="6073">
                  <c:v>6.8739999999999997</c:v>
                </c:pt>
                <c:pt idx="6074">
                  <c:v>6.8739999999999997</c:v>
                </c:pt>
                <c:pt idx="6075">
                  <c:v>6.8739999999999997</c:v>
                </c:pt>
                <c:pt idx="6076">
                  <c:v>6.8739999999999997</c:v>
                </c:pt>
                <c:pt idx="6077">
                  <c:v>6.8739999999999997</c:v>
                </c:pt>
                <c:pt idx="6078">
                  <c:v>6.8739999999999997</c:v>
                </c:pt>
                <c:pt idx="6079">
                  <c:v>6.8739999999999997</c:v>
                </c:pt>
                <c:pt idx="6080">
                  <c:v>6.8739999999999997</c:v>
                </c:pt>
                <c:pt idx="6081">
                  <c:v>6.8739999999999997</c:v>
                </c:pt>
                <c:pt idx="6082">
                  <c:v>6.8739999999999997</c:v>
                </c:pt>
                <c:pt idx="6083">
                  <c:v>6.8739999999999997</c:v>
                </c:pt>
                <c:pt idx="6084">
                  <c:v>6.8739999999999997</c:v>
                </c:pt>
                <c:pt idx="6085">
                  <c:v>6.8739999999999997</c:v>
                </c:pt>
                <c:pt idx="6086">
                  <c:v>6.8739999999999997</c:v>
                </c:pt>
                <c:pt idx="6087">
                  <c:v>6.8739999999999997</c:v>
                </c:pt>
                <c:pt idx="6088">
                  <c:v>6.8739999999999997</c:v>
                </c:pt>
                <c:pt idx="6089">
                  <c:v>6.8739999999999997</c:v>
                </c:pt>
                <c:pt idx="6090">
                  <c:v>6.8739999999999997</c:v>
                </c:pt>
                <c:pt idx="6091">
                  <c:v>6.8739999999999997</c:v>
                </c:pt>
                <c:pt idx="6092">
                  <c:v>6.8739999999999997</c:v>
                </c:pt>
                <c:pt idx="6093">
                  <c:v>6.8739999999999997</c:v>
                </c:pt>
                <c:pt idx="6094">
                  <c:v>6.8739999999999997</c:v>
                </c:pt>
                <c:pt idx="6095">
                  <c:v>6.8739999999999997</c:v>
                </c:pt>
                <c:pt idx="6096">
                  <c:v>6.8739999999999997</c:v>
                </c:pt>
                <c:pt idx="6097">
                  <c:v>6.8739999999999997</c:v>
                </c:pt>
                <c:pt idx="6098">
                  <c:v>6.8739999999999997</c:v>
                </c:pt>
                <c:pt idx="6099">
                  <c:v>6.8739999999999997</c:v>
                </c:pt>
                <c:pt idx="6100">
                  <c:v>6.8739999999999997</c:v>
                </c:pt>
                <c:pt idx="6101">
                  <c:v>6.8739999999999997</c:v>
                </c:pt>
                <c:pt idx="6102">
                  <c:v>6.8739999999999997</c:v>
                </c:pt>
                <c:pt idx="6103">
                  <c:v>6.8739999999999997</c:v>
                </c:pt>
                <c:pt idx="6104">
                  <c:v>6.8739999999999997</c:v>
                </c:pt>
                <c:pt idx="6105">
                  <c:v>6.8739999999999997</c:v>
                </c:pt>
                <c:pt idx="6106">
                  <c:v>6.8739999999999997</c:v>
                </c:pt>
                <c:pt idx="6107">
                  <c:v>6.8739999999999997</c:v>
                </c:pt>
                <c:pt idx="6108">
                  <c:v>6.8739999999999997</c:v>
                </c:pt>
                <c:pt idx="6109">
                  <c:v>6.8739999999999997</c:v>
                </c:pt>
                <c:pt idx="6110">
                  <c:v>6.8739999999999997</c:v>
                </c:pt>
                <c:pt idx="6111">
                  <c:v>6.8739999999999997</c:v>
                </c:pt>
                <c:pt idx="6112">
                  <c:v>6.8739999999999997</c:v>
                </c:pt>
                <c:pt idx="6113">
                  <c:v>6.8739999999999997</c:v>
                </c:pt>
                <c:pt idx="6114">
                  <c:v>6.8739999999999997</c:v>
                </c:pt>
                <c:pt idx="6115">
                  <c:v>6.8739999999999997</c:v>
                </c:pt>
                <c:pt idx="6116">
                  <c:v>6.8739999999999997</c:v>
                </c:pt>
                <c:pt idx="6117">
                  <c:v>6.8739999999999997</c:v>
                </c:pt>
                <c:pt idx="6118">
                  <c:v>6.8739999999999997</c:v>
                </c:pt>
                <c:pt idx="6119">
                  <c:v>6.8739999999999997</c:v>
                </c:pt>
                <c:pt idx="6120">
                  <c:v>6.8739999999999997</c:v>
                </c:pt>
                <c:pt idx="6121">
                  <c:v>6.8739999999999997</c:v>
                </c:pt>
                <c:pt idx="6122">
                  <c:v>6.8739999999999997</c:v>
                </c:pt>
                <c:pt idx="6123">
                  <c:v>6.8739999999999997</c:v>
                </c:pt>
                <c:pt idx="6124">
                  <c:v>6.8739999999999997</c:v>
                </c:pt>
                <c:pt idx="6125">
                  <c:v>6.8739999999999997</c:v>
                </c:pt>
                <c:pt idx="6126">
                  <c:v>6.8739999999999997</c:v>
                </c:pt>
                <c:pt idx="6127">
                  <c:v>6.8739999999999997</c:v>
                </c:pt>
                <c:pt idx="6128">
                  <c:v>6.8739999999999997</c:v>
                </c:pt>
                <c:pt idx="6129">
                  <c:v>6.8739999999999997</c:v>
                </c:pt>
                <c:pt idx="6130">
                  <c:v>6.8739999999999997</c:v>
                </c:pt>
                <c:pt idx="6131">
                  <c:v>6.8739999999999997</c:v>
                </c:pt>
                <c:pt idx="6132">
                  <c:v>6.8739999999999997</c:v>
                </c:pt>
                <c:pt idx="6133">
                  <c:v>6.8739999999999997</c:v>
                </c:pt>
                <c:pt idx="6134">
                  <c:v>6.8739999999999997</c:v>
                </c:pt>
                <c:pt idx="6135">
                  <c:v>6.8739999999999997</c:v>
                </c:pt>
                <c:pt idx="6136">
                  <c:v>6.8739999999999997</c:v>
                </c:pt>
                <c:pt idx="6137">
                  <c:v>6.8739999999999997</c:v>
                </c:pt>
                <c:pt idx="6138">
                  <c:v>6.8739999999999997</c:v>
                </c:pt>
                <c:pt idx="6139">
                  <c:v>6.8739999999999997</c:v>
                </c:pt>
                <c:pt idx="6140">
                  <c:v>6.8739999999999997</c:v>
                </c:pt>
                <c:pt idx="6141">
                  <c:v>6.8739999999999997</c:v>
                </c:pt>
                <c:pt idx="6142">
                  <c:v>6.8739999999999997</c:v>
                </c:pt>
                <c:pt idx="6143">
                  <c:v>6.8739999999999997</c:v>
                </c:pt>
                <c:pt idx="6144">
                  <c:v>6.8739999999999997</c:v>
                </c:pt>
                <c:pt idx="6145">
                  <c:v>6.8739999999999997</c:v>
                </c:pt>
                <c:pt idx="6146">
                  <c:v>6.8739999999999997</c:v>
                </c:pt>
                <c:pt idx="6147">
                  <c:v>6.8739999999999997</c:v>
                </c:pt>
                <c:pt idx="6148">
                  <c:v>6.8739999999999997</c:v>
                </c:pt>
                <c:pt idx="6149">
                  <c:v>6.8739999999999997</c:v>
                </c:pt>
                <c:pt idx="6150">
                  <c:v>6.8739999999999997</c:v>
                </c:pt>
                <c:pt idx="6151">
                  <c:v>6.8739999999999997</c:v>
                </c:pt>
                <c:pt idx="6152">
                  <c:v>6.8739999999999997</c:v>
                </c:pt>
                <c:pt idx="6153">
                  <c:v>6.8739999999999997</c:v>
                </c:pt>
                <c:pt idx="6154">
                  <c:v>6.8739999999999997</c:v>
                </c:pt>
                <c:pt idx="6155">
                  <c:v>6.8739999999999997</c:v>
                </c:pt>
                <c:pt idx="6156">
                  <c:v>6.8739999999999997</c:v>
                </c:pt>
                <c:pt idx="6157">
                  <c:v>6.8739999999999997</c:v>
                </c:pt>
                <c:pt idx="6158">
                  <c:v>6.8739999999999997</c:v>
                </c:pt>
                <c:pt idx="6159">
                  <c:v>6.8739999999999997</c:v>
                </c:pt>
                <c:pt idx="6160">
                  <c:v>6.8739999999999997</c:v>
                </c:pt>
                <c:pt idx="6161">
                  <c:v>6.8739999999999997</c:v>
                </c:pt>
                <c:pt idx="6162">
                  <c:v>6.8739999999999997</c:v>
                </c:pt>
                <c:pt idx="6163">
                  <c:v>6.8739999999999997</c:v>
                </c:pt>
                <c:pt idx="6164">
                  <c:v>6.8739999999999997</c:v>
                </c:pt>
                <c:pt idx="6165">
                  <c:v>6.8739999999999997</c:v>
                </c:pt>
                <c:pt idx="6166">
                  <c:v>6.8739999999999997</c:v>
                </c:pt>
                <c:pt idx="6167">
                  <c:v>6.8739999999999997</c:v>
                </c:pt>
                <c:pt idx="6168">
                  <c:v>6.8739999999999997</c:v>
                </c:pt>
                <c:pt idx="6169">
                  <c:v>6.8739999999999997</c:v>
                </c:pt>
                <c:pt idx="6170">
                  <c:v>6.8739999999999997</c:v>
                </c:pt>
                <c:pt idx="6171">
                  <c:v>6.8739999999999997</c:v>
                </c:pt>
                <c:pt idx="6172">
                  <c:v>6.8739999999999997</c:v>
                </c:pt>
                <c:pt idx="6173">
                  <c:v>6.8739999999999997</c:v>
                </c:pt>
                <c:pt idx="6174">
                  <c:v>6.8739999999999997</c:v>
                </c:pt>
                <c:pt idx="6175">
                  <c:v>6.8739999999999997</c:v>
                </c:pt>
                <c:pt idx="6176">
                  <c:v>6.8739999999999997</c:v>
                </c:pt>
                <c:pt idx="6177">
                  <c:v>6.8739999999999997</c:v>
                </c:pt>
                <c:pt idx="6178">
                  <c:v>6.8739999999999997</c:v>
                </c:pt>
                <c:pt idx="6179">
                  <c:v>6.8739999999999997</c:v>
                </c:pt>
                <c:pt idx="6180">
                  <c:v>6.8739999999999997</c:v>
                </c:pt>
                <c:pt idx="6181">
                  <c:v>6.8739999999999997</c:v>
                </c:pt>
                <c:pt idx="6182">
                  <c:v>6.8739999999999997</c:v>
                </c:pt>
                <c:pt idx="6183">
                  <c:v>6.8739999999999997</c:v>
                </c:pt>
                <c:pt idx="6184">
                  <c:v>6.8739999999999997</c:v>
                </c:pt>
                <c:pt idx="6185">
                  <c:v>6.8739999999999997</c:v>
                </c:pt>
                <c:pt idx="6186">
                  <c:v>6.8739999999999997</c:v>
                </c:pt>
                <c:pt idx="6187">
                  <c:v>6.8739999999999997</c:v>
                </c:pt>
                <c:pt idx="6188">
                  <c:v>6.8739999999999997</c:v>
                </c:pt>
                <c:pt idx="6189">
                  <c:v>6.8739999999999997</c:v>
                </c:pt>
                <c:pt idx="6190">
                  <c:v>6.8739999999999997</c:v>
                </c:pt>
                <c:pt idx="6191">
                  <c:v>6.8739999999999997</c:v>
                </c:pt>
                <c:pt idx="6192">
                  <c:v>6.8739999999999997</c:v>
                </c:pt>
                <c:pt idx="6193">
                  <c:v>6.8739999999999997</c:v>
                </c:pt>
                <c:pt idx="6194">
                  <c:v>6.8739999999999997</c:v>
                </c:pt>
                <c:pt idx="6195">
                  <c:v>6.8739999999999997</c:v>
                </c:pt>
                <c:pt idx="6196">
                  <c:v>6.8739999999999997</c:v>
                </c:pt>
                <c:pt idx="6197">
                  <c:v>6.8739999999999997</c:v>
                </c:pt>
                <c:pt idx="6198">
                  <c:v>6.8739999999999997</c:v>
                </c:pt>
                <c:pt idx="6199">
                  <c:v>6.8739999999999997</c:v>
                </c:pt>
                <c:pt idx="6200">
                  <c:v>6.8739999999999997</c:v>
                </c:pt>
                <c:pt idx="6201">
                  <c:v>6.8739999999999997</c:v>
                </c:pt>
                <c:pt idx="6202">
                  <c:v>6.8739999999999997</c:v>
                </c:pt>
                <c:pt idx="6203">
                  <c:v>6.8739999999999997</c:v>
                </c:pt>
                <c:pt idx="6204">
                  <c:v>6.8739999999999997</c:v>
                </c:pt>
                <c:pt idx="6205">
                  <c:v>6.8739999999999997</c:v>
                </c:pt>
                <c:pt idx="6206">
                  <c:v>6.8739999999999997</c:v>
                </c:pt>
                <c:pt idx="6207">
                  <c:v>6.8739999999999997</c:v>
                </c:pt>
                <c:pt idx="6208">
                  <c:v>6.8739999999999997</c:v>
                </c:pt>
                <c:pt idx="6209">
                  <c:v>6.8739999999999997</c:v>
                </c:pt>
                <c:pt idx="6210">
                  <c:v>6.8739999999999997</c:v>
                </c:pt>
                <c:pt idx="6211">
                  <c:v>6.8739999999999997</c:v>
                </c:pt>
                <c:pt idx="6212">
                  <c:v>6.8739999999999997</c:v>
                </c:pt>
                <c:pt idx="6213">
                  <c:v>6.8739999999999997</c:v>
                </c:pt>
                <c:pt idx="6214">
                  <c:v>6.8739999999999997</c:v>
                </c:pt>
                <c:pt idx="6215">
                  <c:v>6.8739999999999997</c:v>
                </c:pt>
                <c:pt idx="6216">
                  <c:v>6.8739999999999997</c:v>
                </c:pt>
                <c:pt idx="6217">
                  <c:v>6.8739999999999997</c:v>
                </c:pt>
                <c:pt idx="6218">
                  <c:v>6.8739999999999997</c:v>
                </c:pt>
                <c:pt idx="6219">
                  <c:v>6.8739999999999997</c:v>
                </c:pt>
                <c:pt idx="6220">
                  <c:v>6.8739999999999997</c:v>
                </c:pt>
                <c:pt idx="6221">
                  <c:v>6.8739999999999997</c:v>
                </c:pt>
                <c:pt idx="6222">
                  <c:v>6.8739999999999997</c:v>
                </c:pt>
                <c:pt idx="6223">
                  <c:v>6.8739999999999997</c:v>
                </c:pt>
                <c:pt idx="6224">
                  <c:v>6.8739999999999997</c:v>
                </c:pt>
                <c:pt idx="6225">
                  <c:v>6.8739999999999997</c:v>
                </c:pt>
                <c:pt idx="6226">
                  <c:v>6.8739999999999997</c:v>
                </c:pt>
                <c:pt idx="6227">
                  <c:v>6.8739999999999997</c:v>
                </c:pt>
                <c:pt idx="6228">
                  <c:v>6.8739999999999997</c:v>
                </c:pt>
                <c:pt idx="6229">
                  <c:v>6.8739999999999997</c:v>
                </c:pt>
                <c:pt idx="6230">
                  <c:v>6.8739999999999997</c:v>
                </c:pt>
                <c:pt idx="6231">
                  <c:v>6.8739999999999997</c:v>
                </c:pt>
                <c:pt idx="6232">
                  <c:v>6.8739999999999997</c:v>
                </c:pt>
                <c:pt idx="6233">
                  <c:v>6.8739999999999997</c:v>
                </c:pt>
                <c:pt idx="6234">
                  <c:v>6.8739999999999997</c:v>
                </c:pt>
                <c:pt idx="6235">
                  <c:v>6.8739999999999997</c:v>
                </c:pt>
                <c:pt idx="6236">
                  <c:v>6.8739999999999997</c:v>
                </c:pt>
                <c:pt idx="6237">
                  <c:v>6.8739999999999997</c:v>
                </c:pt>
                <c:pt idx="6238">
                  <c:v>6.8739999999999997</c:v>
                </c:pt>
                <c:pt idx="6239">
                  <c:v>6.8739999999999997</c:v>
                </c:pt>
                <c:pt idx="6240">
                  <c:v>6.8739999999999997</c:v>
                </c:pt>
                <c:pt idx="6241">
                  <c:v>6.8739999999999997</c:v>
                </c:pt>
                <c:pt idx="6242">
                  <c:v>6.8739999999999997</c:v>
                </c:pt>
                <c:pt idx="6243">
                  <c:v>6.8739999999999997</c:v>
                </c:pt>
                <c:pt idx="6244">
                  <c:v>6.8739999999999997</c:v>
                </c:pt>
                <c:pt idx="6245">
                  <c:v>6.8739999999999997</c:v>
                </c:pt>
                <c:pt idx="6246">
                  <c:v>6.8739999999999997</c:v>
                </c:pt>
                <c:pt idx="6247">
                  <c:v>6.8739999999999997</c:v>
                </c:pt>
                <c:pt idx="6248">
                  <c:v>6.875</c:v>
                </c:pt>
                <c:pt idx="6249">
                  <c:v>6.8739999999999997</c:v>
                </c:pt>
                <c:pt idx="6250">
                  <c:v>6.875</c:v>
                </c:pt>
                <c:pt idx="6251">
                  <c:v>6.875</c:v>
                </c:pt>
                <c:pt idx="6252">
                  <c:v>6.875</c:v>
                </c:pt>
                <c:pt idx="6253">
                  <c:v>6.875</c:v>
                </c:pt>
                <c:pt idx="6254">
                  <c:v>6.875</c:v>
                </c:pt>
                <c:pt idx="6255">
                  <c:v>6.875</c:v>
                </c:pt>
                <c:pt idx="6256">
                  <c:v>6.875</c:v>
                </c:pt>
                <c:pt idx="6257">
                  <c:v>6.875</c:v>
                </c:pt>
                <c:pt idx="6258">
                  <c:v>6.875</c:v>
                </c:pt>
                <c:pt idx="6259">
                  <c:v>6.875</c:v>
                </c:pt>
                <c:pt idx="6260">
                  <c:v>6.875</c:v>
                </c:pt>
                <c:pt idx="6261">
                  <c:v>6.875</c:v>
                </c:pt>
                <c:pt idx="6262">
                  <c:v>6.875</c:v>
                </c:pt>
                <c:pt idx="6263">
                  <c:v>6.875</c:v>
                </c:pt>
                <c:pt idx="6264">
                  <c:v>6.875</c:v>
                </c:pt>
                <c:pt idx="6265">
                  <c:v>6.875</c:v>
                </c:pt>
                <c:pt idx="6266">
                  <c:v>6.875</c:v>
                </c:pt>
                <c:pt idx="6267">
                  <c:v>6.875</c:v>
                </c:pt>
                <c:pt idx="6268">
                  <c:v>6.875</c:v>
                </c:pt>
                <c:pt idx="6269">
                  <c:v>6.875</c:v>
                </c:pt>
                <c:pt idx="6270">
                  <c:v>6.875</c:v>
                </c:pt>
                <c:pt idx="6271">
                  <c:v>6.875</c:v>
                </c:pt>
                <c:pt idx="6272">
                  <c:v>6.875</c:v>
                </c:pt>
                <c:pt idx="6273">
                  <c:v>6.875</c:v>
                </c:pt>
                <c:pt idx="6274">
                  <c:v>6.875</c:v>
                </c:pt>
                <c:pt idx="6275">
                  <c:v>6.875</c:v>
                </c:pt>
                <c:pt idx="6276">
                  <c:v>6.875</c:v>
                </c:pt>
                <c:pt idx="6277">
                  <c:v>6.875</c:v>
                </c:pt>
                <c:pt idx="6278">
                  <c:v>6.875</c:v>
                </c:pt>
                <c:pt idx="6279">
                  <c:v>6.875</c:v>
                </c:pt>
                <c:pt idx="6280">
                  <c:v>6.875</c:v>
                </c:pt>
                <c:pt idx="6281">
                  <c:v>6.875</c:v>
                </c:pt>
                <c:pt idx="6282">
                  <c:v>6.875</c:v>
                </c:pt>
                <c:pt idx="6283">
                  <c:v>6.875</c:v>
                </c:pt>
                <c:pt idx="6284">
                  <c:v>6.875</c:v>
                </c:pt>
                <c:pt idx="6285">
                  <c:v>6.875</c:v>
                </c:pt>
                <c:pt idx="6286">
                  <c:v>6.875</c:v>
                </c:pt>
                <c:pt idx="6287">
                  <c:v>6.875</c:v>
                </c:pt>
                <c:pt idx="6288">
                  <c:v>6.875</c:v>
                </c:pt>
                <c:pt idx="6289">
                  <c:v>6.875</c:v>
                </c:pt>
                <c:pt idx="6290">
                  <c:v>6.875</c:v>
                </c:pt>
                <c:pt idx="6291">
                  <c:v>6.875</c:v>
                </c:pt>
                <c:pt idx="6292">
                  <c:v>6.875</c:v>
                </c:pt>
                <c:pt idx="6293">
                  <c:v>6.875</c:v>
                </c:pt>
                <c:pt idx="6294">
                  <c:v>6.875</c:v>
                </c:pt>
                <c:pt idx="6295">
                  <c:v>6.875</c:v>
                </c:pt>
                <c:pt idx="6296">
                  <c:v>6.875</c:v>
                </c:pt>
                <c:pt idx="6297">
                  <c:v>6.875</c:v>
                </c:pt>
                <c:pt idx="6298">
                  <c:v>6.875</c:v>
                </c:pt>
                <c:pt idx="6299">
                  <c:v>6.875</c:v>
                </c:pt>
                <c:pt idx="6300">
                  <c:v>6.875</c:v>
                </c:pt>
                <c:pt idx="6301">
                  <c:v>6.875</c:v>
                </c:pt>
                <c:pt idx="6302">
                  <c:v>6.875</c:v>
                </c:pt>
                <c:pt idx="6303">
                  <c:v>6.875</c:v>
                </c:pt>
                <c:pt idx="6304">
                  <c:v>6.875</c:v>
                </c:pt>
                <c:pt idx="6305">
                  <c:v>6.875</c:v>
                </c:pt>
                <c:pt idx="6306">
                  <c:v>6.875</c:v>
                </c:pt>
                <c:pt idx="6307">
                  <c:v>6.875</c:v>
                </c:pt>
                <c:pt idx="6308">
                  <c:v>6.875</c:v>
                </c:pt>
                <c:pt idx="6309">
                  <c:v>6.875</c:v>
                </c:pt>
                <c:pt idx="6310">
                  <c:v>6.875</c:v>
                </c:pt>
                <c:pt idx="6311">
                  <c:v>6.875</c:v>
                </c:pt>
                <c:pt idx="6312">
                  <c:v>6.875</c:v>
                </c:pt>
                <c:pt idx="6313">
                  <c:v>6.875</c:v>
                </c:pt>
                <c:pt idx="6314">
                  <c:v>6.875</c:v>
                </c:pt>
                <c:pt idx="6315">
                  <c:v>6.875</c:v>
                </c:pt>
                <c:pt idx="6316">
                  <c:v>6.875</c:v>
                </c:pt>
                <c:pt idx="6317">
                  <c:v>6.875</c:v>
                </c:pt>
                <c:pt idx="6318">
                  <c:v>6.875</c:v>
                </c:pt>
                <c:pt idx="6319">
                  <c:v>6.875</c:v>
                </c:pt>
                <c:pt idx="6320">
                  <c:v>6.875</c:v>
                </c:pt>
                <c:pt idx="6321">
                  <c:v>6.875</c:v>
                </c:pt>
                <c:pt idx="6322">
                  <c:v>6.875</c:v>
                </c:pt>
                <c:pt idx="6323">
                  <c:v>6.875</c:v>
                </c:pt>
                <c:pt idx="6324">
                  <c:v>6.875</c:v>
                </c:pt>
                <c:pt idx="6325">
                  <c:v>6.875</c:v>
                </c:pt>
                <c:pt idx="6326">
                  <c:v>6.875</c:v>
                </c:pt>
                <c:pt idx="6327">
                  <c:v>6.875</c:v>
                </c:pt>
                <c:pt idx="6328">
                  <c:v>6.875</c:v>
                </c:pt>
                <c:pt idx="6329">
                  <c:v>6.875</c:v>
                </c:pt>
                <c:pt idx="6330">
                  <c:v>6.875</c:v>
                </c:pt>
                <c:pt idx="6331">
                  <c:v>6.875</c:v>
                </c:pt>
                <c:pt idx="6332">
                  <c:v>6.875</c:v>
                </c:pt>
                <c:pt idx="6333">
                  <c:v>6.875</c:v>
                </c:pt>
                <c:pt idx="6334">
                  <c:v>6.875</c:v>
                </c:pt>
                <c:pt idx="6335">
                  <c:v>6.875</c:v>
                </c:pt>
                <c:pt idx="6336">
                  <c:v>6.875</c:v>
                </c:pt>
                <c:pt idx="6337">
                  <c:v>6.875</c:v>
                </c:pt>
                <c:pt idx="6338">
                  <c:v>6.875</c:v>
                </c:pt>
                <c:pt idx="6339">
                  <c:v>6.875</c:v>
                </c:pt>
                <c:pt idx="6340">
                  <c:v>6.8760000000000003</c:v>
                </c:pt>
                <c:pt idx="6341">
                  <c:v>6.8760000000000003</c:v>
                </c:pt>
                <c:pt idx="6342">
                  <c:v>6.8760000000000003</c:v>
                </c:pt>
                <c:pt idx="6343">
                  <c:v>6.8760000000000003</c:v>
                </c:pt>
                <c:pt idx="6344">
                  <c:v>6.8760000000000003</c:v>
                </c:pt>
                <c:pt idx="6345">
                  <c:v>6.8760000000000003</c:v>
                </c:pt>
                <c:pt idx="6346">
                  <c:v>6.8760000000000003</c:v>
                </c:pt>
                <c:pt idx="6347">
                  <c:v>6.8760000000000003</c:v>
                </c:pt>
                <c:pt idx="6348">
                  <c:v>6.8760000000000003</c:v>
                </c:pt>
                <c:pt idx="6349">
                  <c:v>6.8760000000000003</c:v>
                </c:pt>
                <c:pt idx="6350">
                  <c:v>6.8760000000000003</c:v>
                </c:pt>
                <c:pt idx="6351">
                  <c:v>6.8760000000000003</c:v>
                </c:pt>
                <c:pt idx="6352">
                  <c:v>6.8760000000000003</c:v>
                </c:pt>
                <c:pt idx="6353">
                  <c:v>6.8760000000000003</c:v>
                </c:pt>
                <c:pt idx="6354">
                  <c:v>6.8760000000000003</c:v>
                </c:pt>
                <c:pt idx="6355">
                  <c:v>6.8760000000000003</c:v>
                </c:pt>
                <c:pt idx="6356">
                  <c:v>6.8760000000000003</c:v>
                </c:pt>
                <c:pt idx="6357">
                  <c:v>6.8760000000000003</c:v>
                </c:pt>
                <c:pt idx="6358">
                  <c:v>6.8760000000000003</c:v>
                </c:pt>
                <c:pt idx="6359">
                  <c:v>6.8760000000000003</c:v>
                </c:pt>
                <c:pt idx="6360">
                  <c:v>6.8780000000000001</c:v>
                </c:pt>
                <c:pt idx="6361">
                  <c:v>6.8780000000000001</c:v>
                </c:pt>
                <c:pt idx="6362">
                  <c:v>6.8780000000000001</c:v>
                </c:pt>
                <c:pt idx="6363">
                  <c:v>6.8780000000000001</c:v>
                </c:pt>
                <c:pt idx="6364">
                  <c:v>6.8780000000000001</c:v>
                </c:pt>
                <c:pt idx="6365">
                  <c:v>6.8780000000000001</c:v>
                </c:pt>
                <c:pt idx="6366">
                  <c:v>6.8780000000000001</c:v>
                </c:pt>
                <c:pt idx="6367">
                  <c:v>6.8780000000000001</c:v>
                </c:pt>
                <c:pt idx="6368">
                  <c:v>6.8780000000000001</c:v>
                </c:pt>
                <c:pt idx="6369">
                  <c:v>6.8780000000000001</c:v>
                </c:pt>
                <c:pt idx="6370">
                  <c:v>6.8780000000000001</c:v>
                </c:pt>
                <c:pt idx="6371">
                  <c:v>6.8780000000000001</c:v>
                </c:pt>
                <c:pt idx="6372">
                  <c:v>6.8780000000000001</c:v>
                </c:pt>
                <c:pt idx="6373">
                  <c:v>6.8780000000000001</c:v>
                </c:pt>
                <c:pt idx="6374">
                  <c:v>6.8780000000000001</c:v>
                </c:pt>
                <c:pt idx="6375">
                  <c:v>6.8780000000000001</c:v>
                </c:pt>
                <c:pt idx="6376">
                  <c:v>6.8780000000000001</c:v>
                </c:pt>
                <c:pt idx="6377">
                  <c:v>6.8780000000000001</c:v>
                </c:pt>
                <c:pt idx="6378">
                  <c:v>6.8780000000000001</c:v>
                </c:pt>
                <c:pt idx="6379">
                  <c:v>6.8780000000000001</c:v>
                </c:pt>
                <c:pt idx="6380">
                  <c:v>6.8780000000000001</c:v>
                </c:pt>
                <c:pt idx="6381">
                  <c:v>6.8780000000000001</c:v>
                </c:pt>
                <c:pt idx="6382">
                  <c:v>6.8780000000000001</c:v>
                </c:pt>
                <c:pt idx="6383">
                  <c:v>6.8780000000000001</c:v>
                </c:pt>
                <c:pt idx="6384">
                  <c:v>6.8780000000000001</c:v>
                </c:pt>
                <c:pt idx="6385">
                  <c:v>6.8780000000000001</c:v>
                </c:pt>
                <c:pt idx="6386">
                  <c:v>6.8780000000000001</c:v>
                </c:pt>
                <c:pt idx="6387">
                  <c:v>6.8780000000000001</c:v>
                </c:pt>
                <c:pt idx="6388">
                  <c:v>6.8780000000000001</c:v>
                </c:pt>
                <c:pt idx="6389">
                  <c:v>6.8780000000000001</c:v>
                </c:pt>
                <c:pt idx="6390">
                  <c:v>6.8780000000000001</c:v>
                </c:pt>
                <c:pt idx="6391">
                  <c:v>6.8780000000000001</c:v>
                </c:pt>
                <c:pt idx="6392">
                  <c:v>6.8780000000000001</c:v>
                </c:pt>
                <c:pt idx="6393">
                  <c:v>6.8780000000000001</c:v>
                </c:pt>
                <c:pt idx="6394">
                  <c:v>6.8780000000000001</c:v>
                </c:pt>
                <c:pt idx="6395">
                  <c:v>6.8780000000000001</c:v>
                </c:pt>
                <c:pt idx="6396">
                  <c:v>6.8780000000000001</c:v>
                </c:pt>
                <c:pt idx="6397">
                  <c:v>6.8780000000000001</c:v>
                </c:pt>
                <c:pt idx="6398">
                  <c:v>6.8780000000000001</c:v>
                </c:pt>
                <c:pt idx="6399">
                  <c:v>6.8780000000000001</c:v>
                </c:pt>
                <c:pt idx="6400">
                  <c:v>6.8780000000000001</c:v>
                </c:pt>
                <c:pt idx="6401">
                  <c:v>6.8780000000000001</c:v>
                </c:pt>
                <c:pt idx="6402">
                  <c:v>6.8780000000000001</c:v>
                </c:pt>
                <c:pt idx="6403">
                  <c:v>6.8780000000000001</c:v>
                </c:pt>
                <c:pt idx="6404">
                  <c:v>6.8780000000000001</c:v>
                </c:pt>
                <c:pt idx="6405">
                  <c:v>6.8780000000000001</c:v>
                </c:pt>
                <c:pt idx="6406">
                  <c:v>6.8780000000000001</c:v>
                </c:pt>
                <c:pt idx="6407">
                  <c:v>6.8780000000000001</c:v>
                </c:pt>
                <c:pt idx="6408">
                  <c:v>6.8780000000000001</c:v>
                </c:pt>
                <c:pt idx="6409">
                  <c:v>6.8780000000000001</c:v>
                </c:pt>
                <c:pt idx="6410">
                  <c:v>6.8780000000000001</c:v>
                </c:pt>
                <c:pt idx="6411">
                  <c:v>6.8780000000000001</c:v>
                </c:pt>
                <c:pt idx="6412">
                  <c:v>6.8780000000000001</c:v>
                </c:pt>
                <c:pt idx="6413">
                  <c:v>6.8780000000000001</c:v>
                </c:pt>
                <c:pt idx="6414">
                  <c:v>6.8789999999999996</c:v>
                </c:pt>
                <c:pt idx="6415">
                  <c:v>6.8780000000000001</c:v>
                </c:pt>
                <c:pt idx="6416">
                  <c:v>6.8789999999999996</c:v>
                </c:pt>
                <c:pt idx="6417">
                  <c:v>6.8780000000000001</c:v>
                </c:pt>
                <c:pt idx="6418">
                  <c:v>6.8789999999999996</c:v>
                </c:pt>
                <c:pt idx="6419">
                  <c:v>6.8789999999999996</c:v>
                </c:pt>
                <c:pt idx="6420">
                  <c:v>6.8789999999999996</c:v>
                </c:pt>
                <c:pt idx="6421">
                  <c:v>6.8789999999999996</c:v>
                </c:pt>
                <c:pt idx="6422">
                  <c:v>6.8789999999999996</c:v>
                </c:pt>
                <c:pt idx="6423">
                  <c:v>6.8789999999999996</c:v>
                </c:pt>
                <c:pt idx="6424">
                  <c:v>6.8789999999999996</c:v>
                </c:pt>
                <c:pt idx="6425">
                  <c:v>6.8789999999999996</c:v>
                </c:pt>
                <c:pt idx="6426">
                  <c:v>6.8789999999999996</c:v>
                </c:pt>
                <c:pt idx="6427">
                  <c:v>6.8789999999999996</c:v>
                </c:pt>
                <c:pt idx="6428">
                  <c:v>6.8789999999999996</c:v>
                </c:pt>
                <c:pt idx="6429">
                  <c:v>6.8789999999999996</c:v>
                </c:pt>
                <c:pt idx="6430">
                  <c:v>6.8789999999999996</c:v>
                </c:pt>
                <c:pt idx="6431">
                  <c:v>6.8789999999999996</c:v>
                </c:pt>
                <c:pt idx="6432">
                  <c:v>6.8789999999999996</c:v>
                </c:pt>
                <c:pt idx="6433">
                  <c:v>6.8789999999999996</c:v>
                </c:pt>
                <c:pt idx="6434">
                  <c:v>6.8789999999999996</c:v>
                </c:pt>
                <c:pt idx="6435">
                  <c:v>6.8789999999999996</c:v>
                </c:pt>
                <c:pt idx="6436">
                  <c:v>6.8789999999999996</c:v>
                </c:pt>
                <c:pt idx="6437">
                  <c:v>6.8789999999999996</c:v>
                </c:pt>
                <c:pt idx="6438">
                  <c:v>6.8789999999999996</c:v>
                </c:pt>
                <c:pt idx="6439">
                  <c:v>6.8789999999999996</c:v>
                </c:pt>
                <c:pt idx="6440">
                  <c:v>6.8789999999999996</c:v>
                </c:pt>
                <c:pt idx="6441">
                  <c:v>6.8789999999999996</c:v>
                </c:pt>
                <c:pt idx="6442">
                  <c:v>6.8789999999999996</c:v>
                </c:pt>
                <c:pt idx="6443">
                  <c:v>6.8789999999999996</c:v>
                </c:pt>
                <c:pt idx="6444">
                  <c:v>6.8789999999999996</c:v>
                </c:pt>
                <c:pt idx="6445">
                  <c:v>6.8789999999999996</c:v>
                </c:pt>
                <c:pt idx="6446">
                  <c:v>6.8789999999999996</c:v>
                </c:pt>
                <c:pt idx="6447">
                  <c:v>6.8789999999999996</c:v>
                </c:pt>
                <c:pt idx="6448">
                  <c:v>6.8789999999999996</c:v>
                </c:pt>
                <c:pt idx="6449">
                  <c:v>6.8789999999999996</c:v>
                </c:pt>
                <c:pt idx="6450">
                  <c:v>6.8789999999999996</c:v>
                </c:pt>
                <c:pt idx="6451">
                  <c:v>6.8789999999999996</c:v>
                </c:pt>
                <c:pt idx="6452">
                  <c:v>6.8789999999999996</c:v>
                </c:pt>
                <c:pt idx="6453">
                  <c:v>6.8789999999999996</c:v>
                </c:pt>
                <c:pt idx="6454">
                  <c:v>6.8789999999999996</c:v>
                </c:pt>
                <c:pt idx="6455">
                  <c:v>6.8789999999999996</c:v>
                </c:pt>
                <c:pt idx="6456">
                  <c:v>6.8789999999999996</c:v>
                </c:pt>
                <c:pt idx="6457">
                  <c:v>6.8789999999999996</c:v>
                </c:pt>
                <c:pt idx="6458">
                  <c:v>6.8789999999999996</c:v>
                </c:pt>
                <c:pt idx="6459">
                  <c:v>6.8789999999999996</c:v>
                </c:pt>
                <c:pt idx="6460">
                  <c:v>6.8789999999999996</c:v>
                </c:pt>
                <c:pt idx="6461">
                  <c:v>6.8789999999999996</c:v>
                </c:pt>
                <c:pt idx="6462">
                  <c:v>6.8789999999999996</c:v>
                </c:pt>
                <c:pt idx="6463">
                  <c:v>6.8789999999999996</c:v>
                </c:pt>
                <c:pt idx="6464">
                  <c:v>6.8789999999999996</c:v>
                </c:pt>
                <c:pt idx="6465">
                  <c:v>6.8789999999999996</c:v>
                </c:pt>
                <c:pt idx="6466">
                  <c:v>6.8789999999999996</c:v>
                </c:pt>
                <c:pt idx="6467">
                  <c:v>6.8789999999999996</c:v>
                </c:pt>
                <c:pt idx="6468">
                  <c:v>6.8789999999999996</c:v>
                </c:pt>
                <c:pt idx="6469">
                  <c:v>6.8789999999999996</c:v>
                </c:pt>
                <c:pt idx="6470">
                  <c:v>6.8789999999999996</c:v>
                </c:pt>
                <c:pt idx="6471">
                  <c:v>6.8789999999999996</c:v>
                </c:pt>
                <c:pt idx="6472">
                  <c:v>6.8789999999999996</c:v>
                </c:pt>
                <c:pt idx="6473">
                  <c:v>6.8789999999999996</c:v>
                </c:pt>
                <c:pt idx="6474">
                  <c:v>6.8789999999999996</c:v>
                </c:pt>
                <c:pt idx="6475">
                  <c:v>6.8789999999999996</c:v>
                </c:pt>
                <c:pt idx="6476">
                  <c:v>6.8789999999999996</c:v>
                </c:pt>
                <c:pt idx="6477">
                  <c:v>6.8789999999999996</c:v>
                </c:pt>
                <c:pt idx="6478">
                  <c:v>6.8789999999999996</c:v>
                </c:pt>
                <c:pt idx="6479">
                  <c:v>6.8789999999999996</c:v>
                </c:pt>
                <c:pt idx="6480">
                  <c:v>6.8789999999999996</c:v>
                </c:pt>
                <c:pt idx="6481">
                  <c:v>6.8789999999999996</c:v>
                </c:pt>
                <c:pt idx="6482">
                  <c:v>6.8789999999999996</c:v>
                </c:pt>
                <c:pt idx="6483">
                  <c:v>6.8789999999999996</c:v>
                </c:pt>
                <c:pt idx="6484">
                  <c:v>6.8789999999999996</c:v>
                </c:pt>
                <c:pt idx="6485">
                  <c:v>6.8789999999999996</c:v>
                </c:pt>
                <c:pt idx="6486">
                  <c:v>6.8789999999999996</c:v>
                </c:pt>
                <c:pt idx="6487">
                  <c:v>6.8789999999999996</c:v>
                </c:pt>
                <c:pt idx="6488">
                  <c:v>6.8789999999999996</c:v>
                </c:pt>
                <c:pt idx="6489">
                  <c:v>6.8789999999999996</c:v>
                </c:pt>
                <c:pt idx="6490">
                  <c:v>6.8789999999999996</c:v>
                </c:pt>
                <c:pt idx="6491">
                  <c:v>6.8789999999999996</c:v>
                </c:pt>
                <c:pt idx="6492">
                  <c:v>6.8789999999999996</c:v>
                </c:pt>
                <c:pt idx="6493">
                  <c:v>6.8789999999999996</c:v>
                </c:pt>
                <c:pt idx="6494">
                  <c:v>6.8789999999999996</c:v>
                </c:pt>
                <c:pt idx="6495">
                  <c:v>6.8789999999999996</c:v>
                </c:pt>
                <c:pt idx="6496">
                  <c:v>6.8789999999999996</c:v>
                </c:pt>
                <c:pt idx="6497">
                  <c:v>6.8789999999999996</c:v>
                </c:pt>
                <c:pt idx="6498">
                  <c:v>6.8789999999999996</c:v>
                </c:pt>
                <c:pt idx="6499">
                  <c:v>6.8789999999999996</c:v>
                </c:pt>
                <c:pt idx="6500">
                  <c:v>6.8789999999999996</c:v>
                </c:pt>
                <c:pt idx="6501">
                  <c:v>6.8789999999999996</c:v>
                </c:pt>
                <c:pt idx="6502">
                  <c:v>6.8789999999999996</c:v>
                </c:pt>
                <c:pt idx="6503">
                  <c:v>6.8789999999999996</c:v>
                </c:pt>
                <c:pt idx="6504">
                  <c:v>6.8789999999999996</c:v>
                </c:pt>
                <c:pt idx="6505">
                  <c:v>6.8789999999999996</c:v>
                </c:pt>
                <c:pt idx="6506">
                  <c:v>6.8789999999999996</c:v>
                </c:pt>
                <c:pt idx="6507">
                  <c:v>6.8789999999999996</c:v>
                </c:pt>
                <c:pt idx="6508">
                  <c:v>6.8789999999999996</c:v>
                </c:pt>
                <c:pt idx="6509">
                  <c:v>6.8789999999999996</c:v>
                </c:pt>
                <c:pt idx="6510">
                  <c:v>6.8789999999999996</c:v>
                </c:pt>
                <c:pt idx="6511">
                  <c:v>6.8789999999999996</c:v>
                </c:pt>
                <c:pt idx="6512">
                  <c:v>6.8789999999999996</c:v>
                </c:pt>
                <c:pt idx="6513">
                  <c:v>6.8789999999999996</c:v>
                </c:pt>
                <c:pt idx="6514">
                  <c:v>6.8789999999999996</c:v>
                </c:pt>
                <c:pt idx="6515">
                  <c:v>6.8789999999999996</c:v>
                </c:pt>
                <c:pt idx="6516">
                  <c:v>6.8789999999999996</c:v>
                </c:pt>
                <c:pt idx="6517">
                  <c:v>6.8789999999999996</c:v>
                </c:pt>
                <c:pt idx="6518">
                  <c:v>6.8789999999999996</c:v>
                </c:pt>
                <c:pt idx="6519">
                  <c:v>6.8789999999999996</c:v>
                </c:pt>
                <c:pt idx="6520">
                  <c:v>6.8789999999999996</c:v>
                </c:pt>
                <c:pt idx="6521">
                  <c:v>6.8789999999999996</c:v>
                </c:pt>
                <c:pt idx="6522">
                  <c:v>6.8789999999999996</c:v>
                </c:pt>
                <c:pt idx="6523">
                  <c:v>6.8789999999999996</c:v>
                </c:pt>
                <c:pt idx="6524">
                  <c:v>6.8789999999999996</c:v>
                </c:pt>
                <c:pt idx="6525">
                  <c:v>6.8789999999999996</c:v>
                </c:pt>
                <c:pt idx="6526">
                  <c:v>6.8789999999999996</c:v>
                </c:pt>
                <c:pt idx="6527">
                  <c:v>6.8789999999999996</c:v>
                </c:pt>
                <c:pt idx="6528">
                  <c:v>6.8789999999999996</c:v>
                </c:pt>
                <c:pt idx="6529">
                  <c:v>6.8789999999999996</c:v>
                </c:pt>
                <c:pt idx="6530">
                  <c:v>6.8789999999999996</c:v>
                </c:pt>
                <c:pt idx="6531">
                  <c:v>6.8789999999999996</c:v>
                </c:pt>
                <c:pt idx="6532">
                  <c:v>6.8789999999999996</c:v>
                </c:pt>
                <c:pt idx="6533">
                  <c:v>6.8789999999999996</c:v>
                </c:pt>
                <c:pt idx="6534">
                  <c:v>6.8789999999999996</c:v>
                </c:pt>
                <c:pt idx="6535">
                  <c:v>6.8789999999999996</c:v>
                </c:pt>
                <c:pt idx="6536">
                  <c:v>6.8789999999999996</c:v>
                </c:pt>
                <c:pt idx="6537">
                  <c:v>6.8789999999999996</c:v>
                </c:pt>
                <c:pt idx="6538">
                  <c:v>6.8789999999999996</c:v>
                </c:pt>
                <c:pt idx="6539">
                  <c:v>6.8789999999999996</c:v>
                </c:pt>
                <c:pt idx="6540">
                  <c:v>6.8789999999999996</c:v>
                </c:pt>
                <c:pt idx="6541">
                  <c:v>6.8789999999999996</c:v>
                </c:pt>
                <c:pt idx="6542">
                  <c:v>6.8789999999999996</c:v>
                </c:pt>
                <c:pt idx="6543">
                  <c:v>6.8789999999999996</c:v>
                </c:pt>
                <c:pt idx="6544">
                  <c:v>6.8789999999999996</c:v>
                </c:pt>
                <c:pt idx="6545">
                  <c:v>6.8789999999999996</c:v>
                </c:pt>
                <c:pt idx="6546">
                  <c:v>6.8789999999999996</c:v>
                </c:pt>
                <c:pt idx="6547">
                  <c:v>6.8789999999999996</c:v>
                </c:pt>
                <c:pt idx="6548">
                  <c:v>6.8789999999999996</c:v>
                </c:pt>
                <c:pt idx="6549">
                  <c:v>6.8789999999999996</c:v>
                </c:pt>
                <c:pt idx="6550">
                  <c:v>6.8789999999999996</c:v>
                </c:pt>
                <c:pt idx="6551">
                  <c:v>6.8789999999999996</c:v>
                </c:pt>
                <c:pt idx="6552">
                  <c:v>6.8789999999999996</c:v>
                </c:pt>
                <c:pt idx="6553">
                  <c:v>6.8789999999999996</c:v>
                </c:pt>
                <c:pt idx="6554">
                  <c:v>6.8789999999999996</c:v>
                </c:pt>
                <c:pt idx="6555">
                  <c:v>6.8789999999999996</c:v>
                </c:pt>
                <c:pt idx="6556">
                  <c:v>6.8819999999999997</c:v>
                </c:pt>
                <c:pt idx="6557">
                  <c:v>6.8819999999999997</c:v>
                </c:pt>
                <c:pt idx="6558">
                  <c:v>6.8819999999999997</c:v>
                </c:pt>
                <c:pt idx="6559">
                  <c:v>6.8819999999999997</c:v>
                </c:pt>
                <c:pt idx="6560">
                  <c:v>6.8819999999999997</c:v>
                </c:pt>
                <c:pt idx="6561">
                  <c:v>6.8819999999999997</c:v>
                </c:pt>
                <c:pt idx="6562">
                  <c:v>6.8819999999999997</c:v>
                </c:pt>
                <c:pt idx="6563">
                  <c:v>6.8819999999999997</c:v>
                </c:pt>
                <c:pt idx="6564">
                  <c:v>6.8819999999999997</c:v>
                </c:pt>
                <c:pt idx="6565">
                  <c:v>6.8819999999999997</c:v>
                </c:pt>
                <c:pt idx="6566">
                  <c:v>6.8819999999999997</c:v>
                </c:pt>
                <c:pt idx="6567">
                  <c:v>6.8819999999999997</c:v>
                </c:pt>
                <c:pt idx="6568">
                  <c:v>6.8819999999999997</c:v>
                </c:pt>
                <c:pt idx="6569">
                  <c:v>6.8819999999999997</c:v>
                </c:pt>
                <c:pt idx="6570">
                  <c:v>6.8819999999999997</c:v>
                </c:pt>
                <c:pt idx="6571">
                  <c:v>6.8819999999999997</c:v>
                </c:pt>
                <c:pt idx="6572">
                  <c:v>6.8819999999999997</c:v>
                </c:pt>
                <c:pt idx="6573">
                  <c:v>6.8819999999999997</c:v>
                </c:pt>
                <c:pt idx="6574">
                  <c:v>6.8819999999999997</c:v>
                </c:pt>
                <c:pt idx="6575">
                  <c:v>6.8819999999999997</c:v>
                </c:pt>
                <c:pt idx="6576">
                  <c:v>6.8819999999999997</c:v>
                </c:pt>
                <c:pt idx="6577">
                  <c:v>6.8819999999999997</c:v>
                </c:pt>
                <c:pt idx="6578">
                  <c:v>6.8819999999999997</c:v>
                </c:pt>
                <c:pt idx="6579">
                  <c:v>6.8819999999999997</c:v>
                </c:pt>
                <c:pt idx="6580">
                  <c:v>6.8819999999999997</c:v>
                </c:pt>
                <c:pt idx="6581">
                  <c:v>6.8819999999999997</c:v>
                </c:pt>
                <c:pt idx="6582">
                  <c:v>6.8819999999999997</c:v>
                </c:pt>
                <c:pt idx="6583">
                  <c:v>6.8819999999999997</c:v>
                </c:pt>
                <c:pt idx="6584">
                  <c:v>6.8819999999999997</c:v>
                </c:pt>
                <c:pt idx="6585">
                  <c:v>6.8819999999999997</c:v>
                </c:pt>
                <c:pt idx="6586">
                  <c:v>6.8819999999999997</c:v>
                </c:pt>
                <c:pt idx="6587">
                  <c:v>6.8819999999999997</c:v>
                </c:pt>
                <c:pt idx="6588">
                  <c:v>6.8819999999999997</c:v>
                </c:pt>
                <c:pt idx="6589">
                  <c:v>6.8819999999999997</c:v>
                </c:pt>
                <c:pt idx="6590">
                  <c:v>6.8819999999999997</c:v>
                </c:pt>
                <c:pt idx="6591">
                  <c:v>6.8819999999999997</c:v>
                </c:pt>
                <c:pt idx="6592">
                  <c:v>6.8819999999999997</c:v>
                </c:pt>
                <c:pt idx="6593">
                  <c:v>6.8819999999999997</c:v>
                </c:pt>
                <c:pt idx="6594">
                  <c:v>6.8819999999999997</c:v>
                </c:pt>
                <c:pt idx="6595">
                  <c:v>6.8819999999999997</c:v>
                </c:pt>
                <c:pt idx="6596">
                  <c:v>6.8819999999999997</c:v>
                </c:pt>
                <c:pt idx="6597">
                  <c:v>6.8819999999999997</c:v>
                </c:pt>
                <c:pt idx="6598">
                  <c:v>6.8819999999999997</c:v>
                </c:pt>
                <c:pt idx="6599">
                  <c:v>6.8819999999999997</c:v>
                </c:pt>
                <c:pt idx="6600">
                  <c:v>6.8819999999999997</c:v>
                </c:pt>
                <c:pt idx="6601">
                  <c:v>6.8819999999999997</c:v>
                </c:pt>
                <c:pt idx="6602">
                  <c:v>6.8819999999999997</c:v>
                </c:pt>
                <c:pt idx="6603">
                  <c:v>6.8819999999999997</c:v>
                </c:pt>
                <c:pt idx="6604">
                  <c:v>6.8819999999999997</c:v>
                </c:pt>
                <c:pt idx="6605">
                  <c:v>6.8819999999999997</c:v>
                </c:pt>
                <c:pt idx="6606">
                  <c:v>6.8819999999999997</c:v>
                </c:pt>
                <c:pt idx="6607">
                  <c:v>6.8819999999999997</c:v>
                </c:pt>
                <c:pt idx="6608">
                  <c:v>6.8819999999999997</c:v>
                </c:pt>
                <c:pt idx="6609">
                  <c:v>6.8819999999999997</c:v>
                </c:pt>
                <c:pt idx="6610">
                  <c:v>6.8819999999999997</c:v>
                </c:pt>
                <c:pt idx="6611">
                  <c:v>6.8819999999999997</c:v>
                </c:pt>
                <c:pt idx="6612">
                  <c:v>6.8819999999999997</c:v>
                </c:pt>
                <c:pt idx="6613">
                  <c:v>6.8819999999999997</c:v>
                </c:pt>
                <c:pt idx="6614">
                  <c:v>6.8819999999999997</c:v>
                </c:pt>
                <c:pt idx="6615">
                  <c:v>6.8819999999999997</c:v>
                </c:pt>
                <c:pt idx="6616">
                  <c:v>6.8819999999999997</c:v>
                </c:pt>
                <c:pt idx="6617">
                  <c:v>6.8819999999999997</c:v>
                </c:pt>
                <c:pt idx="6618">
                  <c:v>6.8819999999999997</c:v>
                </c:pt>
                <c:pt idx="6619">
                  <c:v>6.8819999999999997</c:v>
                </c:pt>
                <c:pt idx="6620">
                  <c:v>6.8819999999999997</c:v>
                </c:pt>
                <c:pt idx="6621">
                  <c:v>6.8819999999999997</c:v>
                </c:pt>
                <c:pt idx="6622">
                  <c:v>6.8819999999999997</c:v>
                </c:pt>
                <c:pt idx="6623">
                  <c:v>6.8819999999999997</c:v>
                </c:pt>
                <c:pt idx="6624">
                  <c:v>6.8819999999999997</c:v>
                </c:pt>
                <c:pt idx="6625">
                  <c:v>6.8819999999999997</c:v>
                </c:pt>
                <c:pt idx="6626">
                  <c:v>6.8819999999999997</c:v>
                </c:pt>
                <c:pt idx="6627">
                  <c:v>6.8819999999999997</c:v>
                </c:pt>
                <c:pt idx="6628">
                  <c:v>6.8819999999999997</c:v>
                </c:pt>
                <c:pt idx="6629">
                  <c:v>6.8819999999999997</c:v>
                </c:pt>
                <c:pt idx="6630">
                  <c:v>6.8819999999999997</c:v>
                </c:pt>
                <c:pt idx="6631">
                  <c:v>6.8819999999999997</c:v>
                </c:pt>
                <c:pt idx="6632">
                  <c:v>6.8819999999999997</c:v>
                </c:pt>
                <c:pt idx="6633">
                  <c:v>6.8819999999999997</c:v>
                </c:pt>
                <c:pt idx="6634">
                  <c:v>6.8819999999999997</c:v>
                </c:pt>
                <c:pt idx="6635">
                  <c:v>6.8819999999999997</c:v>
                </c:pt>
                <c:pt idx="6636">
                  <c:v>6.8819999999999997</c:v>
                </c:pt>
                <c:pt idx="6637">
                  <c:v>6.8819999999999997</c:v>
                </c:pt>
                <c:pt idx="6638">
                  <c:v>6.8819999999999997</c:v>
                </c:pt>
                <c:pt idx="6639">
                  <c:v>6.8819999999999997</c:v>
                </c:pt>
                <c:pt idx="6640">
                  <c:v>6.8819999999999997</c:v>
                </c:pt>
                <c:pt idx="6641">
                  <c:v>6.8819999999999997</c:v>
                </c:pt>
                <c:pt idx="6642">
                  <c:v>6.8819999999999997</c:v>
                </c:pt>
                <c:pt idx="6643">
                  <c:v>6.8819999999999997</c:v>
                </c:pt>
                <c:pt idx="6644">
                  <c:v>6.8819999999999997</c:v>
                </c:pt>
                <c:pt idx="6645">
                  <c:v>6.8819999999999997</c:v>
                </c:pt>
                <c:pt idx="6646">
                  <c:v>6.8819999999999997</c:v>
                </c:pt>
                <c:pt idx="6647">
                  <c:v>6.8819999999999997</c:v>
                </c:pt>
                <c:pt idx="6648">
                  <c:v>6.8819999999999997</c:v>
                </c:pt>
                <c:pt idx="6649">
                  <c:v>6.8819999999999997</c:v>
                </c:pt>
                <c:pt idx="6650">
                  <c:v>6.8819999999999997</c:v>
                </c:pt>
                <c:pt idx="6651">
                  <c:v>6.8819999999999997</c:v>
                </c:pt>
                <c:pt idx="6652">
                  <c:v>6.8819999999999997</c:v>
                </c:pt>
                <c:pt idx="6653">
                  <c:v>6.8819999999999997</c:v>
                </c:pt>
                <c:pt idx="6654">
                  <c:v>6.8819999999999997</c:v>
                </c:pt>
                <c:pt idx="6655">
                  <c:v>6.8819999999999997</c:v>
                </c:pt>
                <c:pt idx="6656">
                  <c:v>6.8819999999999997</c:v>
                </c:pt>
                <c:pt idx="6657">
                  <c:v>6.8819999999999997</c:v>
                </c:pt>
                <c:pt idx="6658">
                  <c:v>6.8819999999999997</c:v>
                </c:pt>
                <c:pt idx="6659">
                  <c:v>6.8819999999999997</c:v>
                </c:pt>
                <c:pt idx="6660">
                  <c:v>6.8819999999999997</c:v>
                </c:pt>
                <c:pt idx="6661">
                  <c:v>6.8819999999999997</c:v>
                </c:pt>
                <c:pt idx="6662">
                  <c:v>6.8819999999999997</c:v>
                </c:pt>
                <c:pt idx="6663">
                  <c:v>6.8819999999999997</c:v>
                </c:pt>
                <c:pt idx="6664">
                  <c:v>6.8819999999999997</c:v>
                </c:pt>
                <c:pt idx="6665">
                  <c:v>6.8819999999999997</c:v>
                </c:pt>
                <c:pt idx="6666">
                  <c:v>6.8819999999999997</c:v>
                </c:pt>
                <c:pt idx="6667">
                  <c:v>6.8819999999999997</c:v>
                </c:pt>
                <c:pt idx="6668">
                  <c:v>6.8819999999999997</c:v>
                </c:pt>
                <c:pt idx="6669">
                  <c:v>6.8819999999999997</c:v>
                </c:pt>
                <c:pt idx="6670">
                  <c:v>6.8819999999999997</c:v>
                </c:pt>
                <c:pt idx="6671">
                  <c:v>6.8819999999999997</c:v>
                </c:pt>
                <c:pt idx="6672">
                  <c:v>6.8819999999999997</c:v>
                </c:pt>
                <c:pt idx="6673">
                  <c:v>6.8819999999999997</c:v>
                </c:pt>
                <c:pt idx="6674">
                  <c:v>6.8819999999999997</c:v>
                </c:pt>
                <c:pt idx="6675">
                  <c:v>6.8819999999999997</c:v>
                </c:pt>
                <c:pt idx="6676">
                  <c:v>6.8819999999999997</c:v>
                </c:pt>
                <c:pt idx="6677">
                  <c:v>6.8819999999999997</c:v>
                </c:pt>
                <c:pt idx="6678">
                  <c:v>6.8819999999999997</c:v>
                </c:pt>
                <c:pt idx="6679">
                  <c:v>6.8819999999999997</c:v>
                </c:pt>
                <c:pt idx="6680">
                  <c:v>6.8819999999999997</c:v>
                </c:pt>
                <c:pt idx="6681">
                  <c:v>6.8819999999999997</c:v>
                </c:pt>
                <c:pt idx="6682">
                  <c:v>6.8819999999999997</c:v>
                </c:pt>
                <c:pt idx="6683">
                  <c:v>6.8819999999999997</c:v>
                </c:pt>
                <c:pt idx="6684">
                  <c:v>6.8819999999999997</c:v>
                </c:pt>
                <c:pt idx="6685">
                  <c:v>6.8819999999999997</c:v>
                </c:pt>
                <c:pt idx="6686">
                  <c:v>6.8819999999999997</c:v>
                </c:pt>
                <c:pt idx="6687">
                  <c:v>6.8819999999999997</c:v>
                </c:pt>
                <c:pt idx="6688">
                  <c:v>6.8819999999999997</c:v>
                </c:pt>
                <c:pt idx="6689">
                  <c:v>6.8819999999999997</c:v>
                </c:pt>
                <c:pt idx="6690">
                  <c:v>6.8819999999999997</c:v>
                </c:pt>
                <c:pt idx="6691">
                  <c:v>6.8819999999999997</c:v>
                </c:pt>
                <c:pt idx="6692">
                  <c:v>6.8819999999999997</c:v>
                </c:pt>
                <c:pt idx="6693">
                  <c:v>6.8819999999999997</c:v>
                </c:pt>
                <c:pt idx="6694">
                  <c:v>6.8819999999999997</c:v>
                </c:pt>
                <c:pt idx="6695">
                  <c:v>6.8819999999999997</c:v>
                </c:pt>
                <c:pt idx="6696">
                  <c:v>6.8819999999999997</c:v>
                </c:pt>
                <c:pt idx="6697">
                  <c:v>6.8819999999999997</c:v>
                </c:pt>
                <c:pt idx="6698">
                  <c:v>6.8819999999999997</c:v>
                </c:pt>
                <c:pt idx="6699">
                  <c:v>6.8819999999999997</c:v>
                </c:pt>
                <c:pt idx="6700">
                  <c:v>6.8819999999999997</c:v>
                </c:pt>
                <c:pt idx="6701">
                  <c:v>6.8819999999999997</c:v>
                </c:pt>
                <c:pt idx="6702">
                  <c:v>6.8819999999999997</c:v>
                </c:pt>
                <c:pt idx="6703">
                  <c:v>6.8819999999999997</c:v>
                </c:pt>
                <c:pt idx="6704">
                  <c:v>6.8819999999999997</c:v>
                </c:pt>
                <c:pt idx="6705">
                  <c:v>6.8819999999999997</c:v>
                </c:pt>
                <c:pt idx="6706">
                  <c:v>6.8819999999999997</c:v>
                </c:pt>
                <c:pt idx="6707">
                  <c:v>6.8819999999999997</c:v>
                </c:pt>
                <c:pt idx="6708">
                  <c:v>6.8819999999999997</c:v>
                </c:pt>
                <c:pt idx="6709">
                  <c:v>6.8819999999999997</c:v>
                </c:pt>
                <c:pt idx="6710">
                  <c:v>6.8819999999999997</c:v>
                </c:pt>
                <c:pt idx="6711">
                  <c:v>6.8819999999999997</c:v>
                </c:pt>
                <c:pt idx="6712">
                  <c:v>6.8819999999999997</c:v>
                </c:pt>
                <c:pt idx="6713">
                  <c:v>6.8819999999999997</c:v>
                </c:pt>
                <c:pt idx="6714">
                  <c:v>6.8819999999999997</c:v>
                </c:pt>
                <c:pt idx="6715">
                  <c:v>6.8819999999999997</c:v>
                </c:pt>
                <c:pt idx="6716">
                  <c:v>6.8819999999999997</c:v>
                </c:pt>
                <c:pt idx="6717">
                  <c:v>6.8819999999999997</c:v>
                </c:pt>
                <c:pt idx="6718">
                  <c:v>6.8819999999999997</c:v>
                </c:pt>
                <c:pt idx="6719">
                  <c:v>6.8819999999999997</c:v>
                </c:pt>
                <c:pt idx="6720">
                  <c:v>6.8819999999999997</c:v>
                </c:pt>
                <c:pt idx="6721">
                  <c:v>6.8819999999999997</c:v>
                </c:pt>
                <c:pt idx="6722">
                  <c:v>6.8819999999999997</c:v>
                </c:pt>
                <c:pt idx="6723">
                  <c:v>6.8819999999999997</c:v>
                </c:pt>
                <c:pt idx="6724">
                  <c:v>6.8819999999999997</c:v>
                </c:pt>
                <c:pt idx="6725">
                  <c:v>6.8819999999999997</c:v>
                </c:pt>
                <c:pt idx="6726">
                  <c:v>6.8840000000000003</c:v>
                </c:pt>
                <c:pt idx="6727">
                  <c:v>6.8840000000000003</c:v>
                </c:pt>
                <c:pt idx="6728">
                  <c:v>6.8840000000000003</c:v>
                </c:pt>
                <c:pt idx="6729">
                  <c:v>6.8840000000000003</c:v>
                </c:pt>
                <c:pt idx="6730">
                  <c:v>6.8840000000000003</c:v>
                </c:pt>
                <c:pt idx="6731">
                  <c:v>6.8840000000000003</c:v>
                </c:pt>
                <c:pt idx="6732">
                  <c:v>6.8840000000000003</c:v>
                </c:pt>
                <c:pt idx="6733">
                  <c:v>6.8840000000000003</c:v>
                </c:pt>
                <c:pt idx="6734">
                  <c:v>6.8840000000000003</c:v>
                </c:pt>
                <c:pt idx="6735">
                  <c:v>6.8840000000000003</c:v>
                </c:pt>
                <c:pt idx="6736">
                  <c:v>6.8840000000000003</c:v>
                </c:pt>
                <c:pt idx="6737">
                  <c:v>6.8840000000000003</c:v>
                </c:pt>
                <c:pt idx="6738">
                  <c:v>6.8840000000000003</c:v>
                </c:pt>
                <c:pt idx="6739">
                  <c:v>6.8840000000000003</c:v>
                </c:pt>
                <c:pt idx="6740">
                  <c:v>6.8840000000000003</c:v>
                </c:pt>
                <c:pt idx="6741">
                  <c:v>6.8840000000000003</c:v>
                </c:pt>
                <c:pt idx="6742">
                  <c:v>6.8840000000000003</c:v>
                </c:pt>
                <c:pt idx="6743">
                  <c:v>6.8840000000000003</c:v>
                </c:pt>
                <c:pt idx="6744">
                  <c:v>6.8840000000000003</c:v>
                </c:pt>
                <c:pt idx="6745">
                  <c:v>6.8840000000000003</c:v>
                </c:pt>
                <c:pt idx="6746">
                  <c:v>6.8840000000000003</c:v>
                </c:pt>
                <c:pt idx="6747">
                  <c:v>6.8840000000000003</c:v>
                </c:pt>
                <c:pt idx="6748">
                  <c:v>6.8840000000000003</c:v>
                </c:pt>
                <c:pt idx="6749">
                  <c:v>6.8840000000000003</c:v>
                </c:pt>
                <c:pt idx="6750">
                  <c:v>6.8840000000000003</c:v>
                </c:pt>
                <c:pt idx="6751">
                  <c:v>6.8840000000000003</c:v>
                </c:pt>
                <c:pt idx="6752">
                  <c:v>6.8840000000000003</c:v>
                </c:pt>
                <c:pt idx="6753">
                  <c:v>6.8840000000000003</c:v>
                </c:pt>
                <c:pt idx="6754">
                  <c:v>6.8840000000000003</c:v>
                </c:pt>
                <c:pt idx="6755">
                  <c:v>6.8840000000000003</c:v>
                </c:pt>
                <c:pt idx="6756">
                  <c:v>6.8840000000000003</c:v>
                </c:pt>
                <c:pt idx="6757">
                  <c:v>6.8840000000000003</c:v>
                </c:pt>
                <c:pt idx="6758">
                  <c:v>6.8840000000000003</c:v>
                </c:pt>
                <c:pt idx="6759">
                  <c:v>6.8840000000000003</c:v>
                </c:pt>
                <c:pt idx="6760">
                  <c:v>6.8840000000000003</c:v>
                </c:pt>
                <c:pt idx="6761">
                  <c:v>6.8840000000000003</c:v>
                </c:pt>
                <c:pt idx="6762">
                  <c:v>6.8840000000000003</c:v>
                </c:pt>
                <c:pt idx="6763">
                  <c:v>6.8840000000000003</c:v>
                </c:pt>
                <c:pt idx="6764">
                  <c:v>6.8840000000000003</c:v>
                </c:pt>
                <c:pt idx="6765">
                  <c:v>6.8840000000000003</c:v>
                </c:pt>
                <c:pt idx="6766">
                  <c:v>6.8840000000000003</c:v>
                </c:pt>
                <c:pt idx="6767">
                  <c:v>6.8840000000000003</c:v>
                </c:pt>
                <c:pt idx="6768">
                  <c:v>6.8840000000000003</c:v>
                </c:pt>
                <c:pt idx="6769">
                  <c:v>6.8840000000000003</c:v>
                </c:pt>
                <c:pt idx="6770">
                  <c:v>6.8840000000000003</c:v>
                </c:pt>
                <c:pt idx="6771">
                  <c:v>6.8840000000000003</c:v>
                </c:pt>
                <c:pt idx="6772">
                  <c:v>6.8840000000000003</c:v>
                </c:pt>
                <c:pt idx="6773">
                  <c:v>6.8840000000000003</c:v>
                </c:pt>
                <c:pt idx="6774">
                  <c:v>6.8840000000000003</c:v>
                </c:pt>
                <c:pt idx="6775">
                  <c:v>6.8840000000000003</c:v>
                </c:pt>
                <c:pt idx="6776">
                  <c:v>6.8840000000000003</c:v>
                </c:pt>
                <c:pt idx="6777">
                  <c:v>6.8840000000000003</c:v>
                </c:pt>
                <c:pt idx="6778">
                  <c:v>6.8840000000000003</c:v>
                </c:pt>
                <c:pt idx="6779">
                  <c:v>6.8840000000000003</c:v>
                </c:pt>
                <c:pt idx="6780">
                  <c:v>6.8840000000000003</c:v>
                </c:pt>
                <c:pt idx="6781">
                  <c:v>6.8840000000000003</c:v>
                </c:pt>
                <c:pt idx="6782">
                  <c:v>6.8840000000000003</c:v>
                </c:pt>
                <c:pt idx="6783">
                  <c:v>6.8840000000000003</c:v>
                </c:pt>
                <c:pt idx="6784">
                  <c:v>6.8840000000000003</c:v>
                </c:pt>
                <c:pt idx="6785">
                  <c:v>6.8840000000000003</c:v>
                </c:pt>
                <c:pt idx="6786">
                  <c:v>6.8840000000000003</c:v>
                </c:pt>
                <c:pt idx="6787">
                  <c:v>6.8840000000000003</c:v>
                </c:pt>
                <c:pt idx="6788">
                  <c:v>6.8840000000000003</c:v>
                </c:pt>
                <c:pt idx="6789">
                  <c:v>6.8840000000000003</c:v>
                </c:pt>
                <c:pt idx="6790">
                  <c:v>6.8840000000000003</c:v>
                </c:pt>
                <c:pt idx="6791">
                  <c:v>6.8840000000000003</c:v>
                </c:pt>
                <c:pt idx="6792">
                  <c:v>6.8840000000000003</c:v>
                </c:pt>
                <c:pt idx="6793">
                  <c:v>6.8840000000000003</c:v>
                </c:pt>
                <c:pt idx="6794">
                  <c:v>6.8840000000000003</c:v>
                </c:pt>
                <c:pt idx="6795">
                  <c:v>6.8840000000000003</c:v>
                </c:pt>
                <c:pt idx="6796">
                  <c:v>6.8840000000000003</c:v>
                </c:pt>
                <c:pt idx="6797">
                  <c:v>6.8840000000000003</c:v>
                </c:pt>
                <c:pt idx="6798">
                  <c:v>6.8840000000000003</c:v>
                </c:pt>
                <c:pt idx="6799">
                  <c:v>6.8840000000000003</c:v>
                </c:pt>
                <c:pt idx="6800">
                  <c:v>6.8840000000000003</c:v>
                </c:pt>
                <c:pt idx="6801">
                  <c:v>6.8840000000000003</c:v>
                </c:pt>
                <c:pt idx="6802">
                  <c:v>6.8840000000000003</c:v>
                </c:pt>
                <c:pt idx="6803">
                  <c:v>6.8840000000000003</c:v>
                </c:pt>
                <c:pt idx="6804">
                  <c:v>6.8840000000000003</c:v>
                </c:pt>
                <c:pt idx="6805">
                  <c:v>6.8840000000000003</c:v>
                </c:pt>
                <c:pt idx="6806">
                  <c:v>6.8840000000000003</c:v>
                </c:pt>
                <c:pt idx="6807">
                  <c:v>6.8840000000000003</c:v>
                </c:pt>
                <c:pt idx="6808">
                  <c:v>6.8840000000000003</c:v>
                </c:pt>
                <c:pt idx="6809">
                  <c:v>6.8840000000000003</c:v>
                </c:pt>
                <c:pt idx="6810">
                  <c:v>6.8840000000000003</c:v>
                </c:pt>
                <c:pt idx="6811">
                  <c:v>6.8840000000000003</c:v>
                </c:pt>
                <c:pt idx="6812">
                  <c:v>6.8840000000000003</c:v>
                </c:pt>
                <c:pt idx="6813">
                  <c:v>6.8840000000000003</c:v>
                </c:pt>
                <c:pt idx="6814">
                  <c:v>6.8840000000000003</c:v>
                </c:pt>
                <c:pt idx="6815">
                  <c:v>6.8840000000000003</c:v>
                </c:pt>
                <c:pt idx="6816">
                  <c:v>6.8840000000000003</c:v>
                </c:pt>
                <c:pt idx="6817">
                  <c:v>6.8840000000000003</c:v>
                </c:pt>
                <c:pt idx="6818">
                  <c:v>6.8840000000000003</c:v>
                </c:pt>
                <c:pt idx="6819">
                  <c:v>6.8840000000000003</c:v>
                </c:pt>
                <c:pt idx="6820">
                  <c:v>6.8840000000000003</c:v>
                </c:pt>
                <c:pt idx="6821">
                  <c:v>6.8840000000000003</c:v>
                </c:pt>
                <c:pt idx="6822">
                  <c:v>6.8840000000000003</c:v>
                </c:pt>
                <c:pt idx="6823">
                  <c:v>6.8840000000000003</c:v>
                </c:pt>
                <c:pt idx="6824">
                  <c:v>6.8840000000000003</c:v>
                </c:pt>
                <c:pt idx="6825">
                  <c:v>6.8840000000000003</c:v>
                </c:pt>
                <c:pt idx="6826">
                  <c:v>6.8840000000000003</c:v>
                </c:pt>
                <c:pt idx="6827">
                  <c:v>6.8840000000000003</c:v>
                </c:pt>
                <c:pt idx="6828">
                  <c:v>6.8840000000000003</c:v>
                </c:pt>
                <c:pt idx="6829">
                  <c:v>6.8840000000000003</c:v>
                </c:pt>
                <c:pt idx="6830">
                  <c:v>6.8840000000000003</c:v>
                </c:pt>
                <c:pt idx="6831">
                  <c:v>6.8840000000000003</c:v>
                </c:pt>
                <c:pt idx="6832">
                  <c:v>6.8840000000000003</c:v>
                </c:pt>
                <c:pt idx="6833">
                  <c:v>6.8840000000000003</c:v>
                </c:pt>
                <c:pt idx="6834">
                  <c:v>6.8840000000000003</c:v>
                </c:pt>
                <c:pt idx="6835">
                  <c:v>6.8840000000000003</c:v>
                </c:pt>
                <c:pt idx="6836">
                  <c:v>6.8840000000000003</c:v>
                </c:pt>
                <c:pt idx="6837">
                  <c:v>6.8840000000000003</c:v>
                </c:pt>
                <c:pt idx="6838">
                  <c:v>6.8840000000000003</c:v>
                </c:pt>
                <c:pt idx="6839">
                  <c:v>6.8840000000000003</c:v>
                </c:pt>
                <c:pt idx="6840">
                  <c:v>6.8840000000000003</c:v>
                </c:pt>
                <c:pt idx="6841">
                  <c:v>6.8840000000000003</c:v>
                </c:pt>
                <c:pt idx="6842">
                  <c:v>6.8840000000000003</c:v>
                </c:pt>
                <c:pt idx="6843">
                  <c:v>6.8840000000000003</c:v>
                </c:pt>
                <c:pt idx="6844">
                  <c:v>6.8840000000000003</c:v>
                </c:pt>
                <c:pt idx="6845">
                  <c:v>6.8840000000000003</c:v>
                </c:pt>
                <c:pt idx="6846">
                  <c:v>6.8840000000000003</c:v>
                </c:pt>
                <c:pt idx="6847">
                  <c:v>6.8840000000000003</c:v>
                </c:pt>
                <c:pt idx="6848">
                  <c:v>6.8840000000000003</c:v>
                </c:pt>
                <c:pt idx="6849">
                  <c:v>6.8840000000000003</c:v>
                </c:pt>
                <c:pt idx="6850">
                  <c:v>6.8840000000000003</c:v>
                </c:pt>
                <c:pt idx="6851">
                  <c:v>6.8840000000000003</c:v>
                </c:pt>
                <c:pt idx="6852">
                  <c:v>6.8840000000000003</c:v>
                </c:pt>
                <c:pt idx="6853">
                  <c:v>6.8840000000000003</c:v>
                </c:pt>
                <c:pt idx="6854">
                  <c:v>6.8840000000000003</c:v>
                </c:pt>
                <c:pt idx="6855">
                  <c:v>6.8840000000000003</c:v>
                </c:pt>
                <c:pt idx="6856">
                  <c:v>6.8840000000000003</c:v>
                </c:pt>
                <c:pt idx="6857">
                  <c:v>6.8860000000000001</c:v>
                </c:pt>
                <c:pt idx="6858">
                  <c:v>6.8860000000000001</c:v>
                </c:pt>
                <c:pt idx="6859">
                  <c:v>6.8860000000000001</c:v>
                </c:pt>
                <c:pt idx="6860">
                  <c:v>6.8860000000000001</c:v>
                </c:pt>
                <c:pt idx="6861">
                  <c:v>6.8860000000000001</c:v>
                </c:pt>
                <c:pt idx="6862">
                  <c:v>6.8860000000000001</c:v>
                </c:pt>
                <c:pt idx="6863">
                  <c:v>6.8860000000000001</c:v>
                </c:pt>
                <c:pt idx="6864">
                  <c:v>6.8860000000000001</c:v>
                </c:pt>
                <c:pt idx="6865">
                  <c:v>6.8860000000000001</c:v>
                </c:pt>
                <c:pt idx="6866">
                  <c:v>6.8860000000000001</c:v>
                </c:pt>
                <c:pt idx="6867">
                  <c:v>6.8860000000000001</c:v>
                </c:pt>
                <c:pt idx="6868">
                  <c:v>6.8860000000000001</c:v>
                </c:pt>
                <c:pt idx="6869">
                  <c:v>6.8860000000000001</c:v>
                </c:pt>
                <c:pt idx="6870">
                  <c:v>6.8860000000000001</c:v>
                </c:pt>
                <c:pt idx="6871">
                  <c:v>6.8860000000000001</c:v>
                </c:pt>
                <c:pt idx="6872">
                  <c:v>6.8860000000000001</c:v>
                </c:pt>
                <c:pt idx="6873">
                  <c:v>6.8860000000000001</c:v>
                </c:pt>
                <c:pt idx="6874">
                  <c:v>6.8860000000000001</c:v>
                </c:pt>
                <c:pt idx="6875">
                  <c:v>6.8860000000000001</c:v>
                </c:pt>
                <c:pt idx="6876">
                  <c:v>6.8860000000000001</c:v>
                </c:pt>
                <c:pt idx="6877">
                  <c:v>6.8860000000000001</c:v>
                </c:pt>
                <c:pt idx="6878">
                  <c:v>6.8860000000000001</c:v>
                </c:pt>
                <c:pt idx="6879">
                  <c:v>6.8860000000000001</c:v>
                </c:pt>
                <c:pt idx="6880">
                  <c:v>6.8860000000000001</c:v>
                </c:pt>
                <c:pt idx="6881">
                  <c:v>6.8860000000000001</c:v>
                </c:pt>
                <c:pt idx="6882">
                  <c:v>6.8860000000000001</c:v>
                </c:pt>
                <c:pt idx="6883">
                  <c:v>6.8860000000000001</c:v>
                </c:pt>
                <c:pt idx="6884">
                  <c:v>6.8860000000000001</c:v>
                </c:pt>
                <c:pt idx="6885">
                  <c:v>6.8860000000000001</c:v>
                </c:pt>
                <c:pt idx="6886">
                  <c:v>6.8860000000000001</c:v>
                </c:pt>
                <c:pt idx="6887">
                  <c:v>6.8860000000000001</c:v>
                </c:pt>
                <c:pt idx="6888">
                  <c:v>6.8860000000000001</c:v>
                </c:pt>
                <c:pt idx="6889">
                  <c:v>6.8860000000000001</c:v>
                </c:pt>
                <c:pt idx="6890">
                  <c:v>6.8860000000000001</c:v>
                </c:pt>
                <c:pt idx="6891">
                  <c:v>6.8860000000000001</c:v>
                </c:pt>
                <c:pt idx="6892">
                  <c:v>6.8860000000000001</c:v>
                </c:pt>
                <c:pt idx="6893">
                  <c:v>6.8860000000000001</c:v>
                </c:pt>
                <c:pt idx="6894">
                  <c:v>6.8860000000000001</c:v>
                </c:pt>
                <c:pt idx="6895">
                  <c:v>6.8860000000000001</c:v>
                </c:pt>
                <c:pt idx="6896">
                  <c:v>6.8860000000000001</c:v>
                </c:pt>
                <c:pt idx="6897">
                  <c:v>6.8860000000000001</c:v>
                </c:pt>
                <c:pt idx="6898">
                  <c:v>6.8860000000000001</c:v>
                </c:pt>
                <c:pt idx="6899">
                  <c:v>6.8860000000000001</c:v>
                </c:pt>
                <c:pt idx="6900">
                  <c:v>6.8860000000000001</c:v>
                </c:pt>
                <c:pt idx="6901">
                  <c:v>6.8860000000000001</c:v>
                </c:pt>
                <c:pt idx="6902">
                  <c:v>6.8860000000000001</c:v>
                </c:pt>
                <c:pt idx="6903">
                  <c:v>6.8860000000000001</c:v>
                </c:pt>
                <c:pt idx="6904">
                  <c:v>6.8860000000000001</c:v>
                </c:pt>
                <c:pt idx="6905">
                  <c:v>6.8860000000000001</c:v>
                </c:pt>
                <c:pt idx="6906">
                  <c:v>6.8860000000000001</c:v>
                </c:pt>
                <c:pt idx="6907">
                  <c:v>6.8860000000000001</c:v>
                </c:pt>
                <c:pt idx="6908">
                  <c:v>6.8860000000000001</c:v>
                </c:pt>
                <c:pt idx="6909">
                  <c:v>6.8860000000000001</c:v>
                </c:pt>
                <c:pt idx="6910">
                  <c:v>6.8860000000000001</c:v>
                </c:pt>
                <c:pt idx="6911">
                  <c:v>6.8860000000000001</c:v>
                </c:pt>
                <c:pt idx="6912">
                  <c:v>6.8860000000000001</c:v>
                </c:pt>
                <c:pt idx="6913">
                  <c:v>6.8860000000000001</c:v>
                </c:pt>
                <c:pt idx="6914">
                  <c:v>6.8860000000000001</c:v>
                </c:pt>
                <c:pt idx="6915">
                  <c:v>6.8860000000000001</c:v>
                </c:pt>
                <c:pt idx="6916">
                  <c:v>6.8860000000000001</c:v>
                </c:pt>
                <c:pt idx="6917">
                  <c:v>6.8860000000000001</c:v>
                </c:pt>
                <c:pt idx="6918">
                  <c:v>6.8860000000000001</c:v>
                </c:pt>
                <c:pt idx="6919">
                  <c:v>6.8860000000000001</c:v>
                </c:pt>
                <c:pt idx="6920">
                  <c:v>6.8860000000000001</c:v>
                </c:pt>
                <c:pt idx="6921">
                  <c:v>6.8860000000000001</c:v>
                </c:pt>
                <c:pt idx="6922">
                  <c:v>6.8860000000000001</c:v>
                </c:pt>
                <c:pt idx="6923">
                  <c:v>6.8860000000000001</c:v>
                </c:pt>
                <c:pt idx="6924">
                  <c:v>6.8860000000000001</c:v>
                </c:pt>
                <c:pt idx="6925">
                  <c:v>6.8860000000000001</c:v>
                </c:pt>
                <c:pt idx="6926">
                  <c:v>6.8860000000000001</c:v>
                </c:pt>
                <c:pt idx="6927">
                  <c:v>6.8860000000000001</c:v>
                </c:pt>
                <c:pt idx="6928">
                  <c:v>6.8860000000000001</c:v>
                </c:pt>
                <c:pt idx="6929">
                  <c:v>6.8860000000000001</c:v>
                </c:pt>
                <c:pt idx="6930">
                  <c:v>6.8860000000000001</c:v>
                </c:pt>
                <c:pt idx="6931">
                  <c:v>6.8860000000000001</c:v>
                </c:pt>
                <c:pt idx="6932">
                  <c:v>6.8860000000000001</c:v>
                </c:pt>
                <c:pt idx="6933">
                  <c:v>6.8860000000000001</c:v>
                </c:pt>
                <c:pt idx="6934">
                  <c:v>6.8860000000000001</c:v>
                </c:pt>
                <c:pt idx="6935">
                  <c:v>6.8860000000000001</c:v>
                </c:pt>
                <c:pt idx="6936">
                  <c:v>6.8860000000000001</c:v>
                </c:pt>
                <c:pt idx="6937">
                  <c:v>6.8860000000000001</c:v>
                </c:pt>
                <c:pt idx="6938">
                  <c:v>6.8860000000000001</c:v>
                </c:pt>
                <c:pt idx="6939">
                  <c:v>6.8860000000000001</c:v>
                </c:pt>
                <c:pt idx="6940">
                  <c:v>6.8860000000000001</c:v>
                </c:pt>
                <c:pt idx="6941">
                  <c:v>6.8860000000000001</c:v>
                </c:pt>
                <c:pt idx="6942">
                  <c:v>6.8860000000000001</c:v>
                </c:pt>
                <c:pt idx="6943">
                  <c:v>6.8860000000000001</c:v>
                </c:pt>
                <c:pt idx="6944">
                  <c:v>6.8860000000000001</c:v>
                </c:pt>
                <c:pt idx="6945">
                  <c:v>6.8860000000000001</c:v>
                </c:pt>
                <c:pt idx="6946">
                  <c:v>6.8860000000000001</c:v>
                </c:pt>
                <c:pt idx="6947">
                  <c:v>6.8860000000000001</c:v>
                </c:pt>
                <c:pt idx="6948">
                  <c:v>6.8860000000000001</c:v>
                </c:pt>
                <c:pt idx="6949">
                  <c:v>6.8860000000000001</c:v>
                </c:pt>
                <c:pt idx="6950">
                  <c:v>6.8860000000000001</c:v>
                </c:pt>
                <c:pt idx="6951">
                  <c:v>6.8860000000000001</c:v>
                </c:pt>
                <c:pt idx="6952">
                  <c:v>6.8860000000000001</c:v>
                </c:pt>
                <c:pt idx="6953">
                  <c:v>6.8860000000000001</c:v>
                </c:pt>
                <c:pt idx="6954">
                  <c:v>6.8860000000000001</c:v>
                </c:pt>
                <c:pt idx="6955">
                  <c:v>6.8860000000000001</c:v>
                </c:pt>
                <c:pt idx="6956">
                  <c:v>6.8860000000000001</c:v>
                </c:pt>
                <c:pt idx="6957">
                  <c:v>6.8860000000000001</c:v>
                </c:pt>
                <c:pt idx="6958">
                  <c:v>6.8860000000000001</c:v>
                </c:pt>
                <c:pt idx="6959">
                  <c:v>6.8860000000000001</c:v>
                </c:pt>
                <c:pt idx="6960">
                  <c:v>6.8860000000000001</c:v>
                </c:pt>
                <c:pt idx="6961">
                  <c:v>6.8860000000000001</c:v>
                </c:pt>
                <c:pt idx="6962">
                  <c:v>6.8860000000000001</c:v>
                </c:pt>
                <c:pt idx="6963">
                  <c:v>6.8860000000000001</c:v>
                </c:pt>
                <c:pt idx="6964">
                  <c:v>6.8860000000000001</c:v>
                </c:pt>
                <c:pt idx="6965">
                  <c:v>6.8860000000000001</c:v>
                </c:pt>
                <c:pt idx="6966">
                  <c:v>6.8860000000000001</c:v>
                </c:pt>
                <c:pt idx="6967">
                  <c:v>6.8860000000000001</c:v>
                </c:pt>
                <c:pt idx="6968">
                  <c:v>6.8860000000000001</c:v>
                </c:pt>
                <c:pt idx="6969">
                  <c:v>6.8860000000000001</c:v>
                </c:pt>
                <c:pt idx="6970">
                  <c:v>6.8860000000000001</c:v>
                </c:pt>
                <c:pt idx="6971">
                  <c:v>6.8860000000000001</c:v>
                </c:pt>
                <c:pt idx="6972">
                  <c:v>6.8860000000000001</c:v>
                </c:pt>
                <c:pt idx="6973">
                  <c:v>6.8860000000000001</c:v>
                </c:pt>
                <c:pt idx="6974">
                  <c:v>6.8860000000000001</c:v>
                </c:pt>
                <c:pt idx="6975">
                  <c:v>6.8860000000000001</c:v>
                </c:pt>
                <c:pt idx="6976">
                  <c:v>6.8860000000000001</c:v>
                </c:pt>
                <c:pt idx="6977">
                  <c:v>6.8860000000000001</c:v>
                </c:pt>
                <c:pt idx="6978">
                  <c:v>6.8860000000000001</c:v>
                </c:pt>
                <c:pt idx="6979">
                  <c:v>6.8860000000000001</c:v>
                </c:pt>
                <c:pt idx="6980">
                  <c:v>6.8860000000000001</c:v>
                </c:pt>
                <c:pt idx="6981">
                  <c:v>6.8860000000000001</c:v>
                </c:pt>
                <c:pt idx="6982">
                  <c:v>6.8860000000000001</c:v>
                </c:pt>
                <c:pt idx="6983">
                  <c:v>6.8860000000000001</c:v>
                </c:pt>
                <c:pt idx="6984">
                  <c:v>6.8860000000000001</c:v>
                </c:pt>
                <c:pt idx="6985">
                  <c:v>6.8860000000000001</c:v>
                </c:pt>
                <c:pt idx="6986">
                  <c:v>6.8860000000000001</c:v>
                </c:pt>
                <c:pt idx="6987">
                  <c:v>6.8860000000000001</c:v>
                </c:pt>
                <c:pt idx="6988">
                  <c:v>6.8860000000000001</c:v>
                </c:pt>
                <c:pt idx="6989">
                  <c:v>6.8860000000000001</c:v>
                </c:pt>
                <c:pt idx="6990">
                  <c:v>6.8860000000000001</c:v>
                </c:pt>
                <c:pt idx="6991">
                  <c:v>6.8860000000000001</c:v>
                </c:pt>
                <c:pt idx="6992">
                  <c:v>6.8860000000000001</c:v>
                </c:pt>
                <c:pt idx="6993">
                  <c:v>6.8860000000000001</c:v>
                </c:pt>
                <c:pt idx="6994">
                  <c:v>6.8860000000000001</c:v>
                </c:pt>
                <c:pt idx="6995">
                  <c:v>6.8860000000000001</c:v>
                </c:pt>
                <c:pt idx="6996">
                  <c:v>6.8860000000000001</c:v>
                </c:pt>
                <c:pt idx="6997">
                  <c:v>6.8860000000000001</c:v>
                </c:pt>
                <c:pt idx="6998">
                  <c:v>6.8860000000000001</c:v>
                </c:pt>
                <c:pt idx="6999">
                  <c:v>6.8860000000000001</c:v>
                </c:pt>
                <c:pt idx="7000">
                  <c:v>6.8860000000000001</c:v>
                </c:pt>
                <c:pt idx="7001">
                  <c:v>6.8860000000000001</c:v>
                </c:pt>
                <c:pt idx="7002">
                  <c:v>6.8860000000000001</c:v>
                </c:pt>
                <c:pt idx="7003">
                  <c:v>6.8860000000000001</c:v>
                </c:pt>
                <c:pt idx="7004">
                  <c:v>6.8860000000000001</c:v>
                </c:pt>
                <c:pt idx="7005">
                  <c:v>6.8860000000000001</c:v>
                </c:pt>
                <c:pt idx="7006">
                  <c:v>6.8860000000000001</c:v>
                </c:pt>
                <c:pt idx="7007">
                  <c:v>6.8860000000000001</c:v>
                </c:pt>
                <c:pt idx="7008">
                  <c:v>6.8860000000000001</c:v>
                </c:pt>
                <c:pt idx="7009">
                  <c:v>6.8860000000000001</c:v>
                </c:pt>
                <c:pt idx="7010">
                  <c:v>6.8860000000000001</c:v>
                </c:pt>
                <c:pt idx="7011">
                  <c:v>6.8860000000000001</c:v>
                </c:pt>
                <c:pt idx="7012">
                  <c:v>6.8860000000000001</c:v>
                </c:pt>
                <c:pt idx="7013">
                  <c:v>6.8860000000000001</c:v>
                </c:pt>
                <c:pt idx="7014">
                  <c:v>6.8860000000000001</c:v>
                </c:pt>
                <c:pt idx="7015">
                  <c:v>6.8860000000000001</c:v>
                </c:pt>
                <c:pt idx="7016">
                  <c:v>6.8860000000000001</c:v>
                </c:pt>
                <c:pt idx="7017">
                  <c:v>6.8860000000000001</c:v>
                </c:pt>
                <c:pt idx="7018">
                  <c:v>6.8860000000000001</c:v>
                </c:pt>
                <c:pt idx="7019">
                  <c:v>6.8860000000000001</c:v>
                </c:pt>
                <c:pt idx="7020">
                  <c:v>6.8860000000000001</c:v>
                </c:pt>
                <c:pt idx="7021">
                  <c:v>6.8860000000000001</c:v>
                </c:pt>
                <c:pt idx="7022">
                  <c:v>6.8879999999999999</c:v>
                </c:pt>
                <c:pt idx="7023">
                  <c:v>6.8879999999999999</c:v>
                </c:pt>
                <c:pt idx="7024">
                  <c:v>6.8879999999999999</c:v>
                </c:pt>
                <c:pt idx="7025">
                  <c:v>6.8879999999999999</c:v>
                </c:pt>
                <c:pt idx="7026">
                  <c:v>6.8879999999999999</c:v>
                </c:pt>
                <c:pt idx="7027">
                  <c:v>6.8879999999999999</c:v>
                </c:pt>
                <c:pt idx="7028">
                  <c:v>6.8879999999999999</c:v>
                </c:pt>
                <c:pt idx="7029">
                  <c:v>6.8879999999999999</c:v>
                </c:pt>
                <c:pt idx="7030">
                  <c:v>6.8879999999999999</c:v>
                </c:pt>
                <c:pt idx="7031">
                  <c:v>6.8879999999999999</c:v>
                </c:pt>
                <c:pt idx="7032">
                  <c:v>6.8879999999999999</c:v>
                </c:pt>
                <c:pt idx="7033">
                  <c:v>6.8879999999999999</c:v>
                </c:pt>
                <c:pt idx="7034">
                  <c:v>6.8879999999999999</c:v>
                </c:pt>
                <c:pt idx="7035">
                  <c:v>6.8879999999999999</c:v>
                </c:pt>
                <c:pt idx="7036">
                  <c:v>6.8879999999999999</c:v>
                </c:pt>
                <c:pt idx="7037">
                  <c:v>6.8879999999999999</c:v>
                </c:pt>
                <c:pt idx="7038">
                  <c:v>6.8879999999999999</c:v>
                </c:pt>
                <c:pt idx="7039">
                  <c:v>6.8879999999999999</c:v>
                </c:pt>
                <c:pt idx="7040">
                  <c:v>6.8879999999999999</c:v>
                </c:pt>
                <c:pt idx="7041">
                  <c:v>6.8879999999999999</c:v>
                </c:pt>
                <c:pt idx="7042">
                  <c:v>6.8879999999999999</c:v>
                </c:pt>
                <c:pt idx="7043">
                  <c:v>6.8879999999999999</c:v>
                </c:pt>
                <c:pt idx="7044">
                  <c:v>6.8879999999999999</c:v>
                </c:pt>
                <c:pt idx="7045">
                  <c:v>6.8879999999999999</c:v>
                </c:pt>
                <c:pt idx="7046">
                  <c:v>6.8879999999999999</c:v>
                </c:pt>
                <c:pt idx="7047">
                  <c:v>6.8879999999999999</c:v>
                </c:pt>
                <c:pt idx="7048">
                  <c:v>6.8879999999999999</c:v>
                </c:pt>
                <c:pt idx="7049">
                  <c:v>6.8879999999999999</c:v>
                </c:pt>
                <c:pt idx="7050">
                  <c:v>6.8879999999999999</c:v>
                </c:pt>
                <c:pt idx="7051">
                  <c:v>6.8879999999999999</c:v>
                </c:pt>
                <c:pt idx="7052">
                  <c:v>6.8879999999999999</c:v>
                </c:pt>
                <c:pt idx="7053">
                  <c:v>6.8879999999999999</c:v>
                </c:pt>
                <c:pt idx="7054">
                  <c:v>6.8879999999999999</c:v>
                </c:pt>
                <c:pt idx="7055">
                  <c:v>6.8879999999999999</c:v>
                </c:pt>
                <c:pt idx="7056">
                  <c:v>6.8879999999999999</c:v>
                </c:pt>
                <c:pt idx="7057">
                  <c:v>6.8879999999999999</c:v>
                </c:pt>
                <c:pt idx="7058">
                  <c:v>6.8879999999999999</c:v>
                </c:pt>
                <c:pt idx="7059">
                  <c:v>6.8879999999999999</c:v>
                </c:pt>
                <c:pt idx="7060">
                  <c:v>6.8879999999999999</c:v>
                </c:pt>
                <c:pt idx="7061">
                  <c:v>6.8879999999999999</c:v>
                </c:pt>
                <c:pt idx="7062">
                  <c:v>6.8879999999999999</c:v>
                </c:pt>
                <c:pt idx="7063">
                  <c:v>6.8879999999999999</c:v>
                </c:pt>
                <c:pt idx="7064">
                  <c:v>6.8879999999999999</c:v>
                </c:pt>
                <c:pt idx="7065">
                  <c:v>6.8879999999999999</c:v>
                </c:pt>
                <c:pt idx="7066">
                  <c:v>6.8879999999999999</c:v>
                </c:pt>
                <c:pt idx="7067">
                  <c:v>6.8879999999999999</c:v>
                </c:pt>
                <c:pt idx="7068">
                  <c:v>6.8879999999999999</c:v>
                </c:pt>
                <c:pt idx="7069">
                  <c:v>6.8879999999999999</c:v>
                </c:pt>
                <c:pt idx="7070">
                  <c:v>6.8879999999999999</c:v>
                </c:pt>
                <c:pt idx="7071">
                  <c:v>6.8879999999999999</c:v>
                </c:pt>
                <c:pt idx="7072">
                  <c:v>6.8879999999999999</c:v>
                </c:pt>
                <c:pt idx="7073">
                  <c:v>6.8879999999999999</c:v>
                </c:pt>
                <c:pt idx="7074">
                  <c:v>6.8879999999999999</c:v>
                </c:pt>
                <c:pt idx="7075">
                  <c:v>6.8879999999999999</c:v>
                </c:pt>
                <c:pt idx="7076">
                  <c:v>6.8879999999999999</c:v>
                </c:pt>
                <c:pt idx="7077">
                  <c:v>6.8879999999999999</c:v>
                </c:pt>
                <c:pt idx="7078">
                  <c:v>6.8879999999999999</c:v>
                </c:pt>
                <c:pt idx="7079">
                  <c:v>6.8879999999999999</c:v>
                </c:pt>
                <c:pt idx="7080">
                  <c:v>6.8879999999999999</c:v>
                </c:pt>
                <c:pt idx="7081">
                  <c:v>6.8879999999999999</c:v>
                </c:pt>
                <c:pt idx="7082">
                  <c:v>6.8879999999999999</c:v>
                </c:pt>
                <c:pt idx="7083">
                  <c:v>6.8879999999999999</c:v>
                </c:pt>
                <c:pt idx="7084">
                  <c:v>6.8879999999999999</c:v>
                </c:pt>
                <c:pt idx="7085">
                  <c:v>6.8879999999999999</c:v>
                </c:pt>
                <c:pt idx="7086">
                  <c:v>6.8879999999999999</c:v>
                </c:pt>
                <c:pt idx="7087">
                  <c:v>6.8879999999999999</c:v>
                </c:pt>
                <c:pt idx="7088">
                  <c:v>6.8879999999999999</c:v>
                </c:pt>
                <c:pt idx="7089">
                  <c:v>6.8879999999999999</c:v>
                </c:pt>
                <c:pt idx="7090">
                  <c:v>6.8879999999999999</c:v>
                </c:pt>
                <c:pt idx="7091">
                  <c:v>6.8879999999999999</c:v>
                </c:pt>
                <c:pt idx="7092">
                  <c:v>6.8879999999999999</c:v>
                </c:pt>
                <c:pt idx="7093">
                  <c:v>6.8879999999999999</c:v>
                </c:pt>
                <c:pt idx="7094">
                  <c:v>6.8879999999999999</c:v>
                </c:pt>
                <c:pt idx="7095">
                  <c:v>6.8879999999999999</c:v>
                </c:pt>
                <c:pt idx="7096">
                  <c:v>6.8879999999999999</c:v>
                </c:pt>
                <c:pt idx="7097">
                  <c:v>6.8879999999999999</c:v>
                </c:pt>
                <c:pt idx="7098">
                  <c:v>6.8879999999999999</c:v>
                </c:pt>
                <c:pt idx="7099">
                  <c:v>6.8879999999999999</c:v>
                </c:pt>
                <c:pt idx="7100">
                  <c:v>6.8879999999999999</c:v>
                </c:pt>
                <c:pt idx="7101">
                  <c:v>6.8879999999999999</c:v>
                </c:pt>
                <c:pt idx="7102">
                  <c:v>6.8879999999999999</c:v>
                </c:pt>
                <c:pt idx="7103">
                  <c:v>6.8879999999999999</c:v>
                </c:pt>
                <c:pt idx="7104">
                  <c:v>6.8879999999999999</c:v>
                </c:pt>
                <c:pt idx="7105">
                  <c:v>6.8879999999999999</c:v>
                </c:pt>
                <c:pt idx="7106">
                  <c:v>6.8879999999999999</c:v>
                </c:pt>
                <c:pt idx="7107">
                  <c:v>6.8879999999999999</c:v>
                </c:pt>
                <c:pt idx="7108">
                  <c:v>6.8879999999999999</c:v>
                </c:pt>
                <c:pt idx="7109">
                  <c:v>6.8879999999999999</c:v>
                </c:pt>
                <c:pt idx="7110">
                  <c:v>6.8879999999999999</c:v>
                </c:pt>
                <c:pt idx="7111">
                  <c:v>6.8879999999999999</c:v>
                </c:pt>
                <c:pt idx="7112">
                  <c:v>6.8879999999999999</c:v>
                </c:pt>
                <c:pt idx="7113">
                  <c:v>6.8879999999999999</c:v>
                </c:pt>
                <c:pt idx="7114">
                  <c:v>6.8879999999999999</c:v>
                </c:pt>
                <c:pt idx="7115">
                  <c:v>6.8879999999999999</c:v>
                </c:pt>
                <c:pt idx="7116">
                  <c:v>6.8879999999999999</c:v>
                </c:pt>
                <c:pt idx="7117">
                  <c:v>6.8879999999999999</c:v>
                </c:pt>
                <c:pt idx="7118">
                  <c:v>6.8879999999999999</c:v>
                </c:pt>
                <c:pt idx="7119">
                  <c:v>6.8879999999999999</c:v>
                </c:pt>
                <c:pt idx="7120">
                  <c:v>6.8879999999999999</c:v>
                </c:pt>
                <c:pt idx="7121">
                  <c:v>6.8879999999999999</c:v>
                </c:pt>
                <c:pt idx="7122">
                  <c:v>6.8879999999999999</c:v>
                </c:pt>
                <c:pt idx="7123">
                  <c:v>6.8879999999999999</c:v>
                </c:pt>
                <c:pt idx="7124">
                  <c:v>6.8879999999999999</c:v>
                </c:pt>
                <c:pt idx="7125">
                  <c:v>6.8879999999999999</c:v>
                </c:pt>
                <c:pt idx="7126">
                  <c:v>6.8879999999999999</c:v>
                </c:pt>
                <c:pt idx="7127">
                  <c:v>6.8879999999999999</c:v>
                </c:pt>
                <c:pt idx="7128">
                  <c:v>6.8879999999999999</c:v>
                </c:pt>
                <c:pt idx="7129">
                  <c:v>6.8879999999999999</c:v>
                </c:pt>
                <c:pt idx="7130">
                  <c:v>6.8879999999999999</c:v>
                </c:pt>
                <c:pt idx="7131">
                  <c:v>6.8879999999999999</c:v>
                </c:pt>
                <c:pt idx="7132">
                  <c:v>6.8879999999999999</c:v>
                </c:pt>
                <c:pt idx="7133">
                  <c:v>6.8879999999999999</c:v>
                </c:pt>
                <c:pt idx="7134">
                  <c:v>6.8879999999999999</c:v>
                </c:pt>
                <c:pt idx="7135">
                  <c:v>6.8879999999999999</c:v>
                </c:pt>
                <c:pt idx="7136">
                  <c:v>6.8879999999999999</c:v>
                </c:pt>
                <c:pt idx="7137">
                  <c:v>6.8879999999999999</c:v>
                </c:pt>
                <c:pt idx="7138">
                  <c:v>6.8879999999999999</c:v>
                </c:pt>
                <c:pt idx="7139">
                  <c:v>6.8879999999999999</c:v>
                </c:pt>
                <c:pt idx="7140">
                  <c:v>6.8879999999999999</c:v>
                </c:pt>
                <c:pt idx="7141">
                  <c:v>6.8879999999999999</c:v>
                </c:pt>
                <c:pt idx="7142">
                  <c:v>6.8879999999999999</c:v>
                </c:pt>
                <c:pt idx="7143">
                  <c:v>6.8879999999999999</c:v>
                </c:pt>
                <c:pt idx="7144">
                  <c:v>6.8879999999999999</c:v>
                </c:pt>
                <c:pt idx="7145">
                  <c:v>6.8879999999999999</c:v>
                </c:pt>
                <c:pt idx="7146">
                  <c:v>6.8879999999999999</c:v>
                </c:pt>
                <c:pt idx="7147">
                  <c:v>6.8879999999999999</c:v>
                </c:pt>
                <c:pt idx="7148">
                  <c:v>6.8879999999999999</c:v>
                </c:pt>
                <c:pt idx="7149">
                  <c:v>6.8879999999999999</c:v>
                </c:pt>
                <c:pt idx="7150">
                  <c:v>6.8879999999999999</c:v>
                </c:pt>
                <c:pt idx="7151">
                  <c:v>6.8879999999999999</c:v>
                </c:pt>
                <c:pt idx="7152">
                  <c:v>6.8879999999999999</c:v>
                </c:pt>
                <c:pt idx="7153">
                  <c:v>6.8879999999999999</c:v>
                </c:pt>
                <c:pt idx="7154">
                  <c:v>6.8869999999999996</c:v>
                </c:pt>
                <c:pt idx="7155">
                  <c:v>6.8879999999999999</c:v>
                </c:pt>
                <c:pt idx="7156">
                  <c:v>6.8869999999999996</c:v>
                </c:pt>
                <c:pt idx="7157">
                  <c:v>6.8879999999999999</c:v>
                </c:pt>
                <c:pt idx="7158">
                  <c:v>6.8879999999999999</c:v>
                </c:pt>
                <c:pt idx="7159">
                  <c:v>6.8879999999999999</c:v>
                </c:pt>
                <c:pt idx="7160">
                  <c:v>6.8869999999999996</c:v>
                </c:pt>
                <c:pt idx="7161">
                  <c:v>6.8879999999999999</c:v>
                </c:pt>
                <c:pt idx="7162">
                  <c:v>6.8869999999999996</c:v>
                </c:pt>
                <c:pt idx="7163">
                  <c:v>6.8869999999999996</c:v>
                </c:pt>
                <c:pt idx="7164">
                  <c:v>6.8869999999999996</c:v>
                </c:pt>
                <c:pt idx="7165">
                  <c:v>6.8869999999999996</c:v>
                </c:pt>
                <c:pt idx="7166">
                  <c:v>6.8869999999999996</c:v>
                </c:pt>
                <c:pt idx="7167">
                  <c:v>6.8869999999999996</c:v>
                </c:pt>
                <c:pt idx="7168">
                  <c:v>6.8869999999999996</c:v>
                </c:pt>
                <c:pt idx="7169">
                  <c:v>6.8869999999999996</c:v>
                </c:pt>
                <c:pt idx="7170">
                  <c:v>6.8869999999999996</c:v>
                </c:pt>
                <c:pt idx="7171">
                  <c:v>6.8869999999999996</c:v>
                </c:pt>
                <c:pt idx="7172">
                  <c:v>6.8869999999999996</c:v>
                </c:pt>
                <c:pt idx="7173">
                  <c:v>6.8869999999999996</c:v>
                </c:pt>
                <c:pt idx="7174">
                  <c:v>6.8869999999999996</c:v>
                </c:pt>
                <c:pt idx="7175">
                  <c:v>6.8869999999999996</c:v>
                </c:pt>
                <c:pt idx="7176">
                  <c:v>6.8869999999999996</c:v>
                </c:pt>
                <c:pt idx="7177">
                  <c:v>6.8869999999999996</c:v>
                </c:pt>
                <c:pt idx="7178">
                  <c:v>6.8869999999999996</c:v>
                </c:pt>
                <c:pt idx="7179">
                  <c:v>6.8869999999999996</c:v>
                </c:pt>
                <c:pt idx="7180">
                  <c:v>6.8869999999999996</c:v>
                </c:pt>
                <c:pt idx="7181">
                  <c:v>6.8869999999999996</c:v>
                </c:pt>
                <c:pt idx="7182">
                  <c:v>6.8869999999999996</c:v>
                </c:pt>
                <c:pt idx="7183">
                  <c:v>6.8869999999999996</c:v>
                </c:pt>
                <c:pt idx="7184">
                  <c:v>6.8869999999999996</c:v>
                </c:pt>
                <c:pt idx="7185">
                  <c:v>6.8869999999999996</c:v>
                </c:pt>
                <c:pt idx="7186">
                  <c:v>6.8869999999999996</c:v>
                </c:pt>
                <c:pt idx="7187">
                  <c:v>6.8869999999999996</c:v>
                </c:pt>
                <c:pt idx="7188">
                  <c:v>6.8869999999999996</c:v>
                </c:pt>
                <c:pt idx="7189">
                  <c:v>6.8869999999999996</c:v>
                </c:pt>
                <c:pt idx="7190">
                  <c:v>6.8869999999999996</c:v>
                </c:pt>
                <c:pt idx="7191">
                  <c:v>6.8869999999999996</c:v>
                </c:pt>
                <c:pt idx="7192">
                  <c:v>6.8869999999999996</c:v>
                </c:pt>
                <c:pt idx="7193">
                  <c:v>6.8869999999999996</c:v>
                </c:pt>
                <c:pt idx="7194">
                  <c:v>6.8869999999999996</c:v>
                </c:pt>
                <c:pt idx="7195">
                  <c:v>6.8869999999999996</c:v>
                </c:pt>
                <c:pt idx="7196">
                  <c:v>6.8869999999999996</c:v>
                </c:pt>
                <c:pt idx="7197">
                  <c:v>6.8869999999999996</c:v>
                </c:pt>
                <c:pt idx="7198">
                  <c:v>6.8869999999999996</c:v>
                </c:pt>
                <c:pt idx="7199">
                  <c:v>6.8869999999999996</c:v>
                </c:pt>
                <c:pt idx="7200">
                  <c:v>6.8869999999999996</c:v>
                </c:pt>
                <c:pt idx="7201">
                  <c:v>6.8869999999999996</c:v>
                </c:pt>
                <c:pt idx="7202">
                  <c:v>6.8869999999999996</c:v>
                </c:pt>
                <c:pt idx="7203">
                  <c:v>6.8869999999999996</c:v>
                </c:pt>
                <c:pt idx="7204">
                  <c:v>6.8869999999999996</c:v>
                </c:pt>
                <c:pt idx="7205">
                  <c:v>6.8869999999999996</c:v>
                </c:pt>
                <c:pt idx="7206">
                  <c:v>6.8869999999999996</c:v>
                </c:pt>
                <c:pt idx="7207">
                  <c:v>6.8869999999999996</c:v>
                </c:pt>
                <c:pt idx="7208">
                  <c:v>6.8869999999999996</c:v>
                </c:pt>
                <c:pt idx="7209">
                  <c:v>6.8869999999999996</c:v>
                </c:pt>
                <c:pt idx="7210">
                  <c:v>6.8869999999999996</c:v>
                </c:pt>
                <c:pt idx="7211">
                  <c:v>6.8869999999999996</c:v>
                </c:pt>
                <c:pt idx="7212">
                  <c:v>6.8869999999999996</c:v>
                </c:pt>
                <c:pt idx="7213">
                  <c:v>6.8869999999999996</c:v>
                </c:pt>
                <c:pt idx="7214">
                  <c:v>6.8869999999999996</c:v>
                </c:pt>
                <c:pt idx="7215">
                  <c:v>6.8869999999999996</c:v>
                </c:pt>
                <c:pt idx="7216">
                  <c:v>6.8869999999999996</c:v>
                </c:pt>
                <c:pt idx="7217">
                  <c:v>6.8869999999999996</c:v>
                </c:pt>
                <c:pt idx="7218">
                  <c:v>6.8869999999999996</c:v>
                </c:pt>
                <c:pt idx="7219">
                  <c:v>6.8869999999999996</c:v>
                </c:pt>
                <c:pt idx="7220">
                  <c:v>6.8869999999999996</c:v>
                </c:pt>
                <c:pt idx="7221">
                  <c:v>6.8869999999999996</c:v>
                </c:pt>
                <c:pt idx="7222">
                  <c:v>6.8869999999999996</c:v>
                </c:pt>
                <c:pt idx="7223">
                  <c:v>6.8869999999999996</c:v>
                </c:pt>
                <c:pt idx="7224">
                  <c:v>6.8869999999999996</c:v>
                </c:pt>
                <c:pt idx="7225">
                  <c:v>6.8869999999999996</c:v>
                </c:pt>
                <c:pt idx="7226">
                  <c:v>6.8869999999999996</c:v>
                </c:pt>
                <c:pt idx="7227">
                  <c:v>6.8869999999999996</c:v>
                </c:pt>
                <c:pt idx="7228">
                  <c:v>6.8869999999999996</c:v>
                </c:pt>
                <c:pt idx="7229">
                  <c:v>6.8869999999999996</c:v>
                </c:pt>
                <c:pt idx="7230">
                  <c:v>6.8869999999999996</c:v>
                </c:pt>
                <c:pt idx="7231">
                  <c:v>6.8869999999999996</c:v>
                </c:pt>
                <c:pt idx="7232">
                  <c:v>6.8869999999999996</c:v>
                </c:pt>
                <c:pt idx="7233">
                  <c:v>6.8869999999999996</c:v>
                </c:pt>
                <c:pt idx="7234">
                  <c:v>6.8869999999999996</c:v>
                </c:pt>
                <c:pt idx="7235">
                  <c:v>6.8869999999999996</c:v>
                </c:pt>
                <c:pt idx="7236">
                  <c:v>6.8869999999999996</c:v>
                </c:pt>
                <c:pt idx="7237">
                  <c:v>6.8869999999999996</c:v>
                </c:pt>
                <c:pt idx="7238">
                  <c:v>6.8869999999999996</c:v>
                </c:pt>
                <c:pt idx="7239">
                  <c:v>6.8869999999999996</c:v>
                </c:pt>
                <c:pt idx="7240">
                  <c:v>6.8869999999999996</c:v>
                </c:pt>
                <c:pt idx="7241">
                  <c:v>6.8869999999999996</c:v>
                </c:pt>
                <c:pt idx="7242">
                  <c:v>6.8869999999999996</c:v>
                </c:pt>
                <c:pt idx="7243">
                  <c:v>6.8869999999999996</c:v>
                </c:pt>
                <c:pt idx="7244">
                  <c:v>6.8869999999999996</c:v>
                </c:pt>
                <c:pt idx="7245">
                  <c:v>6.8869999999999996</c:v>
                </c:pt>
                <c:pt idx="7246">
                  <c:v>6.8869999999999996</c:v>
                </c:pt>
                <c:pt idx="7247">
                  <c:v>6.8869999999999996</c:v>
                </c:pt>
                <c:pt idx="7248">
                  <c:v>6.8869999999999996</c:v>
                </c:pt>
                <c:pt idx="7249">
                  <c:v>6.8869999999999996</c:v>
                </c:pt>
                <c:pt idx="7250">
                  <c:v>6.8869999999999996</c:v>
                </c:pt>
                <c:pt idx="7251">
                  <c:v>6.8869999999999996</c:v>
                </c:pt>
                <c:pt idx="7252">
                  <c:v>6.8869999999999996</c:v>
                </c:pt>
                <c:pt idx="7253">
                  <c:v>6.8869999999999996</c:v>
                </c:pt>
                <c:pt idx="7254">
                  <c:v>6.8869999999999996</c:v>
                </c:pt>
                <c:pt idx="7255">
                  <c:v>6.8869999999999996</c:v>
                </c:pt>
                <c:pt idx="7256">
                  <c:v>6.8869999999999996</c:v>
                </c:pt>
                <c:pt idx="7257">
                  <c:v>6.8869999999999996</c:v>
                </c:pt>
                <c:pt idx="7258">
                  <c:v>6.8869999999999996</c:v>
                </c:pt>
                <c:pt idx="7259">
                  <c:v>6.8869999999999996</c:v>
                </c:pt>
                <c:pt idx="7260">
                  <c:v>6.8869999999999996</c:v>
                </c:pt>
                <c:pt idx="7261">
                  <c:v>6.8869999999999996</c:v>
                </c:pt>
                <c:pt idx="7262">
                  <c:v>6.8869999999999996</c:v>
                </c:pt>
                <c:pt idx="7263">
                  <c:v>6.8869999999999996</c:v>
                </c:pt>
                <c:pt idx="7264">
                  <c:v>6.8869999999999996</c:v>
                </c:pt>
                <c:pt idx="7265">
                  <c:v>6.8869999999999996</c:v>
                </c:pt>
                <c:pt idx="7266">
                  <c:v>6.8869999999999996</c:v>
                </c:pt>
                <c:pt idx="7267">
                  <c:v>6.8869999999999996</c:v>
                </c:pt>
                <c:pt idx="7268">
                  <c:v>6.8869999999999996</c:v>
                </c:pt>
                <c:pt idx="7269">
                  <c:v>6.8869999999999996</c:v>
                </c:pt>
                <c:pt idx="7270">
                  <c:v>6.8869999999999996</c:v>
                </c:pt>
                <c:pt idx="7271">
                  <c:v>6.8869999999999996</c:v>
                </c:pt>
                <c:pt idx="7272">
                  <c:v>6.8869999999999996</c:v>
                </c:pt>
                <c:pt idx="7273">
                  <c:v>6.8869999999999996</c:v>
                </c:pt>
                <c:pt idx="7274">
                  <c:v>6.8869999999999996</c:v>
                </c:pt>
                <c:pt idx="7275">
                  <c:v>6.8869999999999996</c:v>
                </c:pt>
                <c:pt idx="7276">
                  <c:v>6.8869999999999996</c:v>
                </c:pt>
                <c:pt idx="7277">
                  <c:v>6.8869999999999996</c:v>
                </c:pt>
                <c:pt idx="7278">
                  <c:v>6.8869999999999996</c:v>
                </c:pt>
                <c:pt idx="7279">
                  <c:v>6.8869999999999996</c:v>
                </c:pt>
                <c:pt idx="7280">
                  <c:v>6.8869999999999996</c:v>
                </c:pt>
                <c:pt idx="7281">
                  <c:v>6.8869999999999996</c:v>
                </c:pt>
                <c:pt idx="7282">
                  <c:v>6.8869999999999996</c:v>
                </c:pt>
                <c:pt idx="7283">
                  <c:v>6.8869999999999996</c:v>
                </c:pt>
                <c:pt idx="7284">
                  <c:v>6.8869999999999996</c:v>
                </c:pt>
                <c:pt idx="7285">
                  <c:v>6.8869999999999996</c:v>
                </c:pt>
                <c:pt idx="7286">
                  <c:v>6.8869999999999996</c:v>
                </c:pt>
                <c:pt idx="7287">
                  <c:v>6.8869999999999996</c:v>
                </c:pt>
                <c:pt idx="7288">
                  <c:v>6.8869999999999996</c:v>
                </c:pt>
                <c:pt idx="7289">
                  <c:v>6.8869999999999996</c:v>
                </c:pt>
                <c:pt idx="7290">
                  <c:v>6.8869999999999996</c:v>
                </c:pt>
                <c:pt idx="7291">
                  <c:v>6.8869999999999996</c:v>
                </c:pt>
                <c:pt idx="7292">
                  <c:v>6.8869999999999996</c:v>
                </c:pt>
                <c:pt idx="7293">
                  <c:v>6.8869999999999996</c:v>
                </c:pt>
                <c:pt idx="7294">
                  <c:v>6.8869999999999996</c:v>
                </c:pt>
                <c:pt idx="7295">
                  <c:v>6.8869999999999996</c:v>
                </c:pt>
                <c:pt idx="7296">
                  <c:v>6.8869999999999996</c:v>
                </c:pt>
                <c:pt idx="7297">
                  <c:v>6.8869999999999996</c:v>
                </c:pt>
                <c:pt idx="7298">
                  <c:v>6.8869999999999996</c:v>
                </c:pt>
                <c:pt idx="7299">
                  <c:v>6.8869999999999996</c:v>
                </c:pt>
                <c:pt idx="7300">
                  <c:v>6.8869999999999996</c:v>
                </c:pt>
                <c:pt idx="7301">
                  <c:v>6.8869999999999996</c:v>
                </c:pt>
                <c:pt idx="7302">
                  <c:v>6.8869999999999996</c:v>
                </c:pt>
                <c:pt idx="7303">
                  <c:v>6.8869999999999996</c:v>
                </c:pt>
                <c:pt idx="7304">
                  <c:v>6.8869999999999996</c:v>
                </c:pt>
                <c:pt idx="7305">
                  <c:v>6.8869999999999996</c:v>
                </c:pt>
                <c:pt idx="7306">
                  <c:v>6.8869999999999996</c:v>
                </c:pt>
                <c:pt idx="7307">
                  <c:v>6.8869999999999996</c:v>
                </c:pt>
                <c:pt idx="7308">
                  <c:v>6.8869999999999996</c:v>
                </c:pt>
                <c:pt idx="7309">
                  <c:v>6.8869999999999996</c:v>
                </c:pt>
                <c:pt idx="7310">
                  <c:v>6.8869999999999996</c:v>
                </c:pt>
                <c:pt idx="7311">
                  <c:v>6.8869999999999996</c:v>
                </c:pt>
                <c:pt idx="7312">
                  <c:v>6.8869999999999996</c:v>
                </c:pt>
                <c:pt idx="7313">
                  <c:v>6.8869999999999996</c:v>
                </c:pt>
                <c:pt idx="7314">
                  <c:v>6.8869999999999996</c:v>
                </c:pt>
                <c:pt idx="7315">
                  <c:v>6.8869999999999996</c:v>
                </c:pt>
                <c:pt idx="7316">
                  <c:v>6.8869999999999996</c:v>
                </c:pt>
                <c:pt idx="7317">
                  <c:v>6.8869999999999996</c:v>
                </c:pt>
                <c:pt idx="7318">
                  <c:v>6.8869999999999996</c:v>
                </c:pt>
                <c:pt idx="7319">
                  <c:v>6.8869999999999996</c:v>
                </c:pt>
                <c:pt idx="7320">
                  <c:v>6.8869999999999996</c:v>
                </c:pt>
                <c:pt idx="7321">
                  <c:v>6.8869999999999996</c:v>
                </c:pt>
                <c:pt idx="7322">
                  <c:v>6.8869999999999996</c:v>
                </c:pt>
                <c:pt idx="7323">
                  <c:v>6.8869999999999996</c:v>
                </c:pt>
                <c:pt idx="7324">
                  <c:v>6.8869999999999996</c:v>
                </c:pt>
                <c:pt idx="7325">
                  <c:v>6.8869999999999996</c:v>
                </c:pt>
                <c:pt idx="7326">
                  <c:v>6.8869999999999996</c:v>
                </c:pt>
                <c:pt idx="7327">
                  <c:v>6.8869999999999996</c:v>
                </c:pt>
                <c:pt idx="7328">
                  <c:v>6.8869999999999996</c:v>
                </c:pt>
                <c:pt idx="7329">
                  <c:v>6.8869999999999996</c:v>
                </c:pt>
                <c:pt idx="7330">
                  <c:v>6.8869999999999996</c:v>
                </c:pt>
                <c:pt idx="7331">
                  <c:v>6.8869999999999996</c:v>
                </c:pt>
                <c:pt idx="7332">
                  <c:v>6.8869999999999996</c:v>
                </c:pt>
                <c:pt idx="7333">
                  <c:v>6.8869999999999996</c:v>
                </c:pt>
                <c:pt idx="7334">
                  <c:v>6.8869999999999996</c:v>
                </c:pt>
                <c:pt idx="7335">
                  <c:v>6.8869999999999996</c:v>
                </c:pt>
                <c:pt idx="7336">
                  <c:v>6.8869999999999996</c:v>
                </c:pt>
                <c:pt idx="7337">
                  <c:v>6.8869999999999996</c:v>
                </c:pt>
                <c:pt idx="7338">
                  <c:v>6.8869999999999996</c:v>
                </c:pt>
                <c:pt idx="7339">
                  <c:v>6.8869999999999996</c:v>
                </c:pt>
                <c:pt idx="7340">
                  <c:v>6.8869999999999996</c:v>
                </c:pt>
                <c:pt idx="7341">
                  <c:v>6.8869999999999996</c:v>
                </c:pt>
                <c:pt idx="7342">
                  <c:v>6.8869999999999996</c:v>
                </c:pt>
                <c:pt idx="7343">
                  <c:v>6.8869999999999996</c:v>
                </c:pt>
                <c:pt idx="7344">
                  <c:v>6.8869999999999996</c:v>
                </c:pt>
                <c:pt idx="7345">
                  <c:v>6.8869999999999996</c:v>
                </c:pt>
                <c:pt idx="7346">
                  <c:v>6.8869999999999996</c:v>
                </c:pt>
                <c:pt idx="7347">
                  <c:v>6.8869999999999996</c:v>
                </c:pt>
                <c:pt idx="7348">
                  <c:v>6.8869999999999996</c:v>
                </c:pt>
                <c:pt idx="7349">
                  <c:v>6.8869999999999996</c:v>
                </c:pt>
                <c:pt idx="7350">
                  <c:v>6.8869999999999996</c:v>
                </c:pt>
                <c:pt idx="7351">
                  <c:v>6.8869999999999996</c:v>
                </c:pt>
                <c:pt idx="7352">
                  <c:v>6.8869999999999996</c:v>
                </c:pt>
                <c:pt idx="7353">
                  <c:v>6.8869999999999996</c:v>
                </c:pt>
                <c:pt idx="7354">
                  <c:v>6.8869999999999996</c:v>
                </c:pt>
                <c:pt idx="7355">
                  <c:v>6.8869999999999996</c:v>
                </c:pt>
                <c:pt idx="7356">
                  <c:v>6.8869999999999996</c:v>
                </c:pt>
                <c:pt idx="7357">
                  <c:v>6.8869999999999996</c:v>
                </c:pt>
                <c:pt idx="7358">
                  <c:v>6.8869999999999996</c:v>
                </c:pt>
                <c:pt idx="7359">
                  <c:v>6.8869999999999996</c:v>
                </c:pt>
                <c:pt idx="7360">
                  <c:v>6.8869999999999996</c:v>
                </c:pt>
                <c:pt idx="7361">
                  <c:v>6.8869999999999996</c:v>
                </c:pt>
                <c:pt idx="7362">
                  <c:v>6.8869999999999996</c:v>
                </c:pt>
                <c:pt idx="7363">
                  <c:v>6.8869999999999996</c:v>
                </c:pt>
                <c:pt idx="7364">
                  <c:v>6.8869999999999996</c:v>
                </c:pt>
                <c:pt idx="7365">
                  <c:v>6.8869999999999996</c:v>
                </c:pt>
                <c:pt idx="7366">
                  <c:v>6.8869999999999996</c:v>
                </c:pt>
                <c:pt idx="7367">
                  <c:v>6.8869999999999996</c:v>
                </c:pt>
                <c:pt idx="7368">
                  <c:v>6.8869999999999996</c:v>
                </c:pt>
                <c:pt idx="7369">
                  <c:v>6.8869999999999996</c:v>
                </c:pt>
                <c:pt idx="7370">
                  <c:v>6.8869999999999996</c:v>
                </c:pt>
                <c:pt idx="7371">
                  <c:v>6.8869999999999996</c:v>
                </c:pt>
                <c:pt idx="7372">
                  <c:v>6.8869999999999996</c:v>
                </c:pt>
                <c:pt idx="7373">
                  <c:v>6.8869999999999996</c:v>
                </c:pt>
                <c:pt idx="7374">
                  <c:v>6.8869999999999996</c:v>
                </c:pt>
                <c:pt idx="7375">
                  <c:v>6.8869999999999996</c:v>
                </c:pt>
                <c:pt idx="7376">
                  <c:v>6.8869999999999996</c:v>
                </c:pt>
                <c:pt idx="7377">
                  <c:v>6.8869999999999996</c:v>
                </c:pt>
                <c:pt idx="7378">
                  <c:v>6.8869999999999996</c:v>
                </c:pt>
                <c:pt idx="7379">
                  <c:v>6.8869999999999996</c:v>
                </c:pt>
                <c:pt idx="7380">
                  <c:v>6.8869999999999996</c:v>
                </c:pt>
                <c:pt idx="7381">
                  <c:v>6.8869999999999996</c:v>
                </c:pt>
                <c:pt idx="7382">
                  <c:v>6.8869999999999996</c:v>
                </c:pt>
                <c:pt idx="7383">
                  <c:v>6.8869999999999996</c:v>
                </c:pt>
                <c:pt idx="7384">
                  <c:v>6.8869999999999996</c:v>
                </c:pt>
                <c:pt idx="7385">
                  <c:v>6.8869999999999996</c:v>
                </c:pt>
                <c:pt idx="7386">
                  <c:v>6.8869999999999996</c:v>
                </c:pt>
                <c:pt idx="7387">
                  <c:v>6.8869999999999996</c:v>
                </c:pt>
                <c:pt idx="7388">
                  <c:v>6.8869999999999996</c:v>
                </c:pt>
                <c:pt idx="7389">
                  <c:v>6.8869999999999996</c:v>
                </c:pt>
                <c:pt idx="7390">
                  <c:v>6.8869999999999996</c:v>
                </c:pt>
                <c:pt idx="7391">
                  <c:v>6.8869999999999996</c:v>
                </c:pt>
                <c:pt idx="7392">
                  <c:v>6.8869999999999996</c:v>
                </c:pt>
                <c:pt idx="7393">
                  <c:v>6.8869999999999996</c:v>
                </c:pt>
                <c:pt idx="7394">
                  <c:v>6.8869999999999996</c:v>
                </c:pt>
                <c:pt idx="7395">
                  <c:v>6.8869999999999996</c:v>
                </c:pt>
                <c:pt idx="7396">
                  <c:v>6.8869999999999996</c:v>
                </c:pt>
                <c:pt idx="7397">
                  <c:v>6.8869999999999996</c:v>
                </c:pt>
                <c:pt idx="7398">
                  <c:v>6.8869999999999996</c:v>
                </c:pt>
                <c:pt idx="7399">
                  <c:v>6.8869999999999996</c:v>
                </c:pt>
                <c:pt idx="7400">
                  <c:v>6.8869999999999996</c:v>
                </c:pt>
                <c:pt idx="7401">
                  <c:v>6.8869999999999996</c:v>
                </c:pt>
                <c:pt idx="7402">
                  <c:v>6.8869999999999996</c:v>
                </c:pt>
                <c:pt idx="7403">
                  <c:v>6.8869999999999996</c:v>
                </c:pt>
                <c:pt idx="7404">
                  <c:v>6.8869999999999996</c:v>
                </c:pt>
                <c:pt idx="7405">
                  <c:v>6.8869999999999996</c:v>
                </c:pt>
                <c:pt idx="7406">
                  <c:v>6.8869999999999996</c:v>
                </c:pt>
                <c:pt idx="7407">
                  <c:v>6.8869999999999996</c:v>
                </c:pt>
                <c:pt idx="7408">
                  <c:v>6.8869999999999996</c:v>
                </c:pt>
                <c:pt idx="7409">
                  <c:v>6.8869999999999996</c:v>
                </c:pt>
                <c:pt idx="7410">
                  <c:v>6.8869999999999996</c:v>
                </c:pt>
                <c:pt idx="7411">
                  <c:v>6.8869999999999996</c:v>
                </c:pt>
                <c:pt idx="7412">
                  <c:v>6.8869999999999996</c:v>
                </c:pt>
                <c:pt idx="7413">
                  <c:v>6.8869999999999996</c:v>
                </c:pt>
                <c:pt idx="7414">
                  <c:v>6.8869999999999996</c:v>
                </c:pt>
                <c:pt idx="7415">
                  <c:v>6.8869999999999996</c:v>
                </c:pt>
                <c:pt idx="7416">
                  <c:v>6.8869999999999996</c:v>
                </c:pt>
                <c:pt idx="7417">
                  <c:v>6.8869999999999996</c:v>
                </c:pt>
                <c:pt idx="7418">
                  <c:v>6.8869999999999996</c:v>
                </c:pt>
                <c:pt idx="7419">
                  <c:v>6.8869999999999996</c:v>
                </c:pt>
                <c:pt idx="7420">
                  <c:v>6.8869999999999996</c:v>
                </c:pt>
                <c:pt idx="7421">
                  <c:v>6.8869999999999996</c:v>
                </c:pt>
                <c:pt idx="7422">
                  <c:v>6.8869999999999996</c:v>
                </c:pt>
                <c:pt idx="7423">
                  <c:v>6.8869999999999996</c:v>
                </c:pt>
                <c:pt idx="7424">
                  <c:v>6.8869999999999996</c:v>
                </c:pt>
                <c:pt idx="7425">
                  <c:v>6.8869999999999996</c:v>
                </c:pt>
                <c:pt idx="7426">
                  <c:v>6.8869999999999996</c:v>
                </c:pt>
                <c:pt idx="7427">
                  <c:v>6.8869999999999996</c:v>
                </c:pt>
                <c:pt idx="7428">
                  <c:v>6.8869999999999996</c:v>
                </c:pt>
                <c:pt idx="7429">
                  <c:v>6.8869999999999996</c:v>
                </c:pt>
                <c:pt idx="7430">
                  <c:v>6.8869999999999996</c:v>
                </c:pt>
                <c:pt idx="7431">
                  <c:v>6.8869999999999996</c:v>
                </c:pt>
                <c:pt idx="7432">
                  <c:v>6.8869999999999996</c:v>
                </c:pt>
                <c:pt idx="7433">
                  <c:v>6.8869999999999996</c:v>
                </c:pt>
                <c:pt idx="7434">
                  <c:v>6.8869999999999996</c:v>
                </c:pt>
                <c:pt idx="7435">
                  <c:v>6.8869999999999996</c:v>
                </c:pt>
                <c:pt idx="7436">
                  <c:v>6.8869999999999996</c:v>
                </c:pt>
                <c:pt idx="7437">
                  <c:v>6.8869999999999996</c:v>
                </c:pt>
                <c:pt idx="7438">
                  <c:v>6.8869999999999996</c:v>
                </c:pt>
                <c:pt idx="7439">
                  <c:v>6.8869999999999996</c:v>
                </c:pt>
                <c:pt idx="7440">
                  <c:v>6.8869999999999996</c:v>
                </c:pt>
                <c:pt idx="7441">
                  <c:v>6.8869999999999996</c:v>
                </c:pt>
                <c:pt idx="7442">
                  <c:v>6.8869999999999996</c:v>
                </c:pt>
                <c:pt idx="7443">
                  <c:v>6.8869999999999996</c:v>
                </c:pt>
                <c:pt idx="7444">
                  <c:v>6.8869999999999996</c:v>
                </c:pt>
                <c:pt idx="7445">
                  <c:v>6.8869999999999996</c:v>
                </c:pt>
                <c:pt idx="7446">
                  <c:v>6.8869999999999996</c:v>
                </c:pt>
                <c:pt idx="7447">
                  <c:v>6.8869999999999996</c:v>
                </c:pt>
                <c:pt idx="7448">
                  <c:v>6.8869999999999996</c:v>
                </c:pt>
                <c:pt idx="7449">
                  <c:v>6.8869999999999996</c:v>
                </c:pt>
                <c:pt idx="7450">
                  <c:v>6.8869999999999996</c:v>
                </c:pt>
                <c:pt idx="7451">
                  <c:v>6.8869999999999996</c:v>
                </c:pt>
                <c:pt idx="7452">
                  <c:v>6.8869999999999996</c:v>
                </c:pt>
                <c:pt idx="7453">
                  <c:v>6.8869999999999996</c:v>
                </c:pt>
                <c:pt idx="7454">
                  <c:v>6.8869999999999996</c:v>
                </c:pt>
                <c:pt idx="7455">
                  <c:v>6.8869999999999996</c:v>
                </c:pt>
                <c:pt idx="7456">
                  <c:v>6.8869999999999996</c:v>
                </c:pt>
                <c:pt idx="7457">
                  <c:v>6.8869999999999996</c:v>
                </c:pt>
                <c:pt idx="7458">
                  <c:v>6.8869999999999996</c:v>
                </c:pt>
                <c:pt idx="7459">
                  <c:v>6.8869999999999996</c:v>
                </c:pt>
                <c:pt idx="7460">
                  <c:v>6.8869999999999996</c:v>
                </c:pt>
                <c:pt idx="7461">
                  <c:v>6.8869999999999996</c:v>
                </c:pt>
                <c:pt idx="7462">
                  <c:v>6.8869999999999996</c:v>
                </c:pt>
                <c:pt idx="7463">
                  <c:v>6.8869999999999996</c:v>
                </c:pt>
                <c:pt idx="7464">
                  <c:v>6.8869999999999996</c:v>
                </c:pt>
                <c:pt idx="7465">
                  <c:v>6.8869999999999996</c:v>
                </c:pt>
                <c:pt idx="7466">
                  <c:v>6.8869999999999996</c:v>
                </c:pt>
                <c:pt idx="7467">
                  <c:v>6.8869999999999996</c:v>
                </c:pt>
                <c:pt idx="7468">
                  <c:v>6.8869999999999996</c:v>
                </c:pt>
                <c:pt idx="7469">
                  <c:v>6.8869999999999996</c:v>
                </c:pt>
                <c:pt idx="7470">
                  <c:v>6.8869999999999996</c:v>
                </c:pt>
                <c:pt idx="7471">
                  <c:v>6.8869999999999996</c:v>
                </c:pt>
                <c:pt idx="7472">
                  <c:v>6.8869999999999996</c:v>
                </c:pt>
                <c:pt idx="7473">
                  <c:v>6.8869999999999996</c:v>
                </c:pt>
                <c:pt idx="7474">
                  <c:v>6.8869999999999996</c:v>
                </c:pt>
                <c:pt idx="7475">
                  <c:v>6.8869999999999996</c:v>
                </c:pt>
                <c:pt idx="7476">
                  <c:v>6.8869999999999996</c:v>
                </c:pt>
                <c:pt idx="7477">
                  <c:v>6.8869999999999996</c:v>
                </c:pt>
                <c:pt idx="7478">
                  <c:v>6.8869999999999996</c:v>
                </c:pt>
                <c:pt idx="7479">
                  <c:v>6.8869999999999996</c:v>
                </c:pt>
                <c:pt idx="7480">
                  <c:v>6.8869999999999996</c:v>
                </c:pt>
                <c:pt idx="7481">
                  <c:v>6.8869999999999996</c:v>
                </c:pt>
                <c:pt idx="7482">
                  <c:v>6.8869999999999996</c:v>
                </c:pt>
                <c:pt idx="7483">
                  <c:v>6.8869999999999996</c:v>
                </c:pt>
                <c:pt idx="7484">
                  <c:v>6.8869999999999996</c:v>
                </c:pt>
                <c:pt idx="7485">
                  <c:v>6.8869999999999996</c:v>
                </c:pt>
                <c:pt idx="7486">
                  <c:v>6.8869999999999996</c:v>
                </c:pt>
                <c:pt idx="7487">
                  <c:v>6.8869999999999996</c:v>
                </c:pt>
                <c:pt idx="7488">
                  <c:v>6.8869999999999996</c:v>
                </c:pt>
                <c:pt idx="7489">
                  <c:v>6.8869999999999996</c:v>
                </c:pt>
                <c:pt idx="7490">
                  <c:v>6.8869999999999996</c:v>
                </c:pt>
                <c:pt idx="7491">
                  <c:v>6.8869999999999996</c:v>
                </c:pt>
                <c:pt idx="7492">
                  <c:v>6.8869999999999996</c:v>
                </c:pt>
                <c:pt idx="7493">
                  <c:v>6.8869999999999996</c:v>
                </c:pt>
                <c:pt idx="7494">
                  <c:v>6.8869999999999996</c:v>
                </c:pt>
                <c:pt idx="7495">
                  <c:v>6.8869999999999996</c:v>
                </c:pt>
                <c:pt idx="7496">
                  <c:v>6.8869999999999996</c:v>
                </c:pt>
                <c:pt idx="7497">
                  <c:v>6.8869999999999996</c:v>
                </c:pt>
                <c:pt idx="7498">
                  <c:v>6.8869999999999996</c:v>
                </c:pt>
                <c:pt idx="7499">
                  <c:v>6.8869999999999996</c:v>
                </c:pt>
                <c:pt idx="7500">
                  <c:v>6.8869999999999996</c:v>
                </c:pt>
                <c:pt idx="7501">
                  <c:v>6.8869999999999996</c:v>
                </c:pt>
                <c:pt idx="7502">
                  <c:v>6.8869999999999996</c:v>
                </c:pt>
                <c:pt idx="7503">
                  <c:v>6.8869999999999996</c:v>
                </c:pt>
                <c:pt idx="7504">
                  <c:v>6.8869999999999996</c:v>
                </c:pt>
                <c:pt idx="7505">
                  <c:v>6.8869999999999996</c:v>
                </c:pt>
                <c:pt idx="7506">
                  <c:v>6.8869999999999996</c:v>
                </c:pt>
                <c:pt idx="7507">
                  <c:v>6.8869999999999996</c:v>
                </c:pt>
                <c:pt idx="7508">
                  <c:v>6.8869999999999996</c:v>
                </c:pt>
                <c:pt idx="7509">
                  <c:v>6.8869999999999996</c:v>
                </c:pt>
                <c:pt idx="7510">
                  <c:v>6.8869999999999996</c:v>
                </c:pt>
                <c:pt idx="7511">
                  <c:v>6.8869999999999996</c:v>
                </c:pt>
                <c:pt idx="7512">
                  <c:v>6.8869999999999996</c:v>
                </c:pt>
                <c:pt idx="7513">
                  <c:v>6.8869999999999996</c:v>
                </c:pt>
                <c:pt idx="7514">
                  <c:v>6.8869999999999996</c:v>
                </c:pt>
                <c:pt idx="7515">
                  <c:v>6.8869999999999996</c:v>
                </c:pt>
                <c:pt idx="7516">
                  <c:v>6.8869999999999996</c:v>
                </c:pt>
                <c:pt idx="7517">
                  <c:v>6.8869999999999996</c:v>
                </c:pt>
                <c:pt idx="7518">
                  <c:v>6.8869999999999996</c:v>
                </c:pt>
                <c:pt idx="7519">
                  <c:v>6.8869999999999996</c:v>
                </c:pt>
                <c:pt idx="7520">
                  <c:v>6.8869999999999996</c:v>
                </c:pt>
                <c:pt idx="7521">
                  <c:v>6.8869999999999996</c:v>
                </c:pt>
                <c:pt idx="7522">
                  <c:v>6.8869999999999996</c:v>
                </c:pt>
                <c:pt idx="7523">
                  <c:v>6.8869999999999996</c:v>
                </c:pt>
                <c:pt idx="7524">
                  <c:v>6.8869999999999996</c:v>
                </c:pt>
                <c:pt idx="7525">
                  <c:v>6.8869999999999996</c:v>
                </c:pt>
                <c:pt idx="7526">
                  <c:v>6.8869999999999996</c:v>
                </c:pt>
                <c:pt idx="7527">
                  <c:v>6.8869999999999996</c:v>
                </c:pt>
                <c:pt idx="7528">
                  <c:v>6.8869999999999996</c:v>
                </c:pt>
                <c:pt idx="7529">
                  <c:v>6.8869999999999996</c:v>
                </c:pt>
                <c:pt idx="7530">
                  <c:v>6.8869999999999996</c:v>
                </c:pt>
                <c:pt idx="7531">
                  <c:v>6.8869999999999996</c:v>
                </c:pt>
                <c:pt idx="7532">
                  <c:v>6.8869999999999996</c:v>
                </c:pt>
                <c:pt idx="7533">
                  <c:v>6.8869999999999996</c:v>
                </c:pt>
                <c:pt idx="7534">
                  <c:v>6.8869999999999996</c:v>
                </c:pt>
                <c:pt idx="7535">
                  <c:v>6.8869999999999996</c:v>
                </c:pt>
                <c:pt idx="7536">
                  <c:v>6.8869999999999996</c:v>
                </c:pt>
                <c:pt idx="7537">
                  <c:v>6.8869999999999996</c:v>
                </c:pt>
                <c:pt idx="7538">
                  <c:v>6.8869999999999996</c:v>
                </c:pt>
                <c:pt idx="7539">
                  <c:v>6.8869999999999996</c:v>
                </c:pt>
                <c:pt idx="7540">
                  <c:v>6.8869999999999996</c:v>
                </c:pt>
                <c:pt idx="7541">
                  <c:v>6.8869999999999996</c:v>
                </c:pt>
                <c:pt idx="7542">
                  <c:v>6.8869999999999996</c:v>
                </c:pt>
                <c:pt idx="7543">
                  <c:v>6.8869999999999996</c:v>
                </c:pt>
                <c:pt idx="7544">
                  <c:v>6.8869999999999996</c:v>
                </c:pt>
                <c:pt idx="7545">
                  <c:v>6.8869999999999996</c:v>
                </c:pt>
                <c:pt idx="7546">
                  <c:v>6.8869999999999996</c:v>
                </c:pt>
                <c:pt idx="7547">
                  <c:v>6.8869999999999996</c:v>
                </c:pt>
                <c:pt idx="7548">
                  <c:v>6.8869999999999996</c:v>
                </c:pt>
                <c:pt idx="7549">
                  <c:v>6.8869999999999996</c:v>
                </c:pt>
                <c:pt idx="7550">
                  <c:v>6.8869999999999996</c:v>
                </c:pt>
                <c:pt idx="7551">
                  <c:v>6.8869999999999996</c:v>
                </c:pt>
                <c:pt idx="7552">
                  <c:v>6.8869999999999996</c:v>
                </c:pt>
                <c:pt idx="7553">
                  <c:v>6.8869999999999996</c:v>
                </c:pt>
                <c:pt idx="7554">
                  <c:v>6.8869999999999996</c:v>
                </c:pt>
                <c:pt idx="7555">
                  <c:v>6.8869999999999996</c:v>
                </c:pt>
                <c:pt idx="7556">
                  <c:v>6.8869999999999996</c:v>
                </c:pt>
                <c:pt idx="7557">
                  <c:v>6.8869999999999996</c:v>
                </c:pt>
                <c:pt idx="7558">
                  <c:v>6.8869999999999996</c:v>
                </c:pt>
                <c:pt idx="7559">
                  <c:v>6.8869999999999996</c:v>
                </c:pt>
                <c:pt idx="7560">
                  <c:v>6.8869999999999996</c:v>
                </c:pt>
                <c:pt idx="7561">
                  <c:v>6.8869999999999996</c:v>
                </c:pt>
                <c:pt idx="7562">
                  <c:v>6.8869999999999996</c:v>
                </c:pt>
                <c:pt idx="7563">
                  <c:v>6.8869999999999996</c:v>
                </c:pt>
                <c:pt idx="7564">
                  <c:v>6.8869999999999996</c:v>
                </c:pt>
                <c:pt idx="7565">
                  <c:v>6.8869999999999996</c:v>
                </c:pt>
                <c:pt idx="7566">
                  <c:v>6.8869999999999996</c:v>
                </c:pt>
                <c:pt idx="7567">
                  <c:v>6.8869999999999996</c:v>
                </c:pt>
                <c:pt idx="7568">
                  <c:v>6.8869999999999996</c:v>
                </c:pt>
                <c:pt idx="7569">
                  <c:v>6.8869999999999996</c:v>
                </c:pt>
                <c:pt idx="7570">
                  <c:v>6.8869999999999996</c:v>
                </c:pt>
                <c:pt idx="7571">
                  <c:v>6.8869999999999996</c:v>
                </c:pt>
                <c:pt idx="7572">
                  <c:v>6.8869999999999996</c:v>
                </c:pt>
                <c:pt idx="7573">
                  <c:v>6.8869999999999996</c:v>
                </c:pt>
                <c:pt idx="7574">
                  <c:v>6.8869999999999996</c:v>
                </c:pt>
                <c:pt idx="7575">
                  <c:v>6.8869999999999996</c:v>
                </c:pt>
                <c:pt idx="7576">
                  <c:v>6.8869999999999996</c:v>
                </c:pt>
                <c:pt idx="7577">
                  <c:v>6.8869999999999996</c:v>
                </c:pt>
                <c:pt idx="7578">
                  <c:v>6.8869999999999996</c:v>
                </c:pt>
                <c:pt idx="7579">
                  <c:v>6.8869999999999996</c:v>
                </c:pt>
                <c:pt idx="7580">
                  <c:v>6.8869999999999996</c:v>
                </c:pt>
                <c:pt idx="7581">
                  <c:v>6.8869999999999996</c:v>
                </c:pt>
                <c:pt idx="7582">
                  <c:v>6.8869999999999996</c:v>
                </c:pt>
                <c:pt idx="7583">
                  <c:v>6.8869999999999996</c:v>
                </c:pt>
                <c:pt idx="7584">
                  <c:v>6.8869999999999996</c:v>
                </c:pt>
                <c:pt idx="7585">
                  <c:v>6.8869999999999996</c:v>
                </c:pt>
                <c:pt idx="7586">
                  <c:v>6.8869999999999996</c:v>
                </c:pt>
                <c:pt idx="7587">
                  <c:v>6.8869999999999996</c:v>
                </c:pt>
                <c:pt idx="7588">
                  <c:v>6.8869999999999996</c:v>
                </c:pt>
                <c:pt idx="7589">
                  <c:v>6.8869999999999996</c:v>
                </c:pt>
                <c:pt idx="7590">
                  <c:v>6.8869999999999996</c:v>
                </c:pt>
                <c:pt idx="7591">
                  <c:v>6.8869999999999996</c:v>
                </c:pt>
                <c:pt idx="7592">
                  <c:v>6.8869999999999996</c:v>
                </c:pt>
                <c:pt idx="7593">
                  <c:v>6.8869999999999996</c:v>
                </c:pt>
                <c:pt idx="7594">
                  <c:v>6.8869999999999996</c:v>
                </c:pt>
                <c:pt idx="7595">
                  <c:v>6.8869999999999996</c:v>
                </c:pt>
                <c:pt idx="7596">
                  <c:v>6.8869999999999996</c:v>
                </c:pt>
                <c:pt idx="7597">
                  <c:v>6.8869999999999996</c:v>
                </c:pt>
                <c:pt idx="7598">
                  <c:v>6.8869999999999996</c:v>
                </c:pt>
                <c:pt idx="7599">
                  <c:v>6.8869999999999996</c:v>
                </c:pt>
                <c:pt idx="7600">
                  <c:v>6.8869999999999996</c:v>
                </c:pt>
                <c:pt idx="7601">
                  <c:v>6.8869999999999996</c:v>
                </c:pt>
                <c:pt idx="7602">
                  <c:v>6.8869999999999996</c:v>
                </c:pt>
                <c:pt idx="7603">
                  <c:v>6.8869999999999996</c:v>
                </c:pt>
                <c:pt idx="7604">
                  <c:v>6.8869999999999996</c:v>
                </c:pt>
                <c:pt idx="7605">
                  <c:v>6.8869999999999996</c:v>
                </c:pt>
                <c:pt idx="7606">
                  <c:v>6.8869999999999996</c:v>
                </c:pt>
                <c:pt idx="7607">
                  <c:v>6.8869999999999996</c:v>
                </c:pt>
                <c:pt idx="7608">
                  <c:v>6.8869999999999996</c:v>
                </c:pt>
                <c:pt idx="7609">
                  <c:v>6.8869999999999996</c:v>
                </c:pt>
                <c:pt idx="7610">
                  <c:v>6.8869999999999996</c:v>
                </c:pt>
                <c:pt idx="7611">
                  <c:v>6.8869999999999996</c:v>
                </c:pt>
                <c:pt idx="7612">
                  <c:v>6.8869999999999996</c:v>
                </c:pt>
                <c:pt idx="7613">
                  <c:v>6.8869999999999996</c:v>
                </c:pt>
                <c:pt idx="7614">
                  <c:v>6.8869999999999996</c:v>
                </c:pt>
                <c:pt idx="7615">
                  <c:v>6.8869999999999996</c:v>
                </c:pt>
                <c:pt idx="7616">
                  <c:v>6.8869999999999996</c:v>
                </c:pt>
                <c:pt idx="7617">
                  <c:v>6.8869999999999996</c:v>
                </c:pt>
                <c:pt idx="7618">
                  <c:v>6.8869999999999996</c:v>
                </c:pt>
                <c:pt idx="7619">
                  <c:v>6.8869999999999996</c:v>
                </c:pt>
                <c:pt idx="7620">
                  <c:v>6.8869999999999996</c:v>
                </c:pt>
                <c:pt idx="7621">
                  <c:v>6.8869999999999996</c:v>
                </c:pt>
                <c:pt idx="7622">
                  <c:v>6.8869999999999996</c:v>
                </c:pt>
                <c:pt idx="7623">
                  <c:v>6.8869999999999996</c:v>
                </c:pt>
                <c:pt idx="7624">
                  <c:v>6.8869999999999996</c:v>
                </c:pt>
                <c:pt idx="7625">
                  <c:v>6.8869999999999996</c:v>
                </c:pt>
                <c:pt idx="7626">
                  <c:v>6.8869999999999996</c:v>
                </c:pt>
                <c:pt idx="7627">
                  <c:v>6.8869999999999996</c:v>
                </c:pt>
                <c:pt idx="7628">
                  <c:v>6.8869999999999996</c:v>
                </c:pt>
                <c:pt idx="7629">
                  <c:v>6.8869999999999996</c:v>
                </c:pt>
                <c:pt idx="7630">
                  <c:v>6.8869999999999996</c:v>
                </c:pt>
                <c:pt idx="7631">
                  <c:v>6.8869999999999996</c:v>
                </c:pt>
                <c:pt idx="7632">
                  <c:v>6.8869999999999996</c:v>
                </c:pt>
                <c:pt idx="7633">
                  <c:v>6.8869999999999996</c:v>
                </c:pt>
                <c:pt idx="7634">
                  <c:v>6.8869999999999996</c:v>
                </c:pt>
                <c:pt idx="7635">
                  <c:v>6.8869999999999996</c:v>
                </c:pt>
                <c:pt idx="7636">
                  <c:v>6.8869999999999996</c:v>
                </c:pt>
                <c:pt idx="7637">
                  <c:v>6.8869999999999996</c:v>
                </c:pt>
                <c:pt idx="7638">
                  <c:v>6.8869999999999996</c:v>
                </c:pt>
                <c:pt idx="7639">
                  <c:v>6.8869999999999996</c:v>
                </c:pt>
                <c:pt idx="7640">
                  <c:v>6.8869999999999996</c:v>
                </c:pt>
                <c:pt idx="7641">
                  <c:v>6.8869999999999996</c:v>
                </c:pt>
                <c:pt idx="7642">
                  <c:v>6.8869999999999996</c:v>
                </c:pt>
                <c:pt idx="7643">
                  <c:v>6.8869999999999996</c:v>
                </c:pt>
                <c:pt idx="7644">
                  <c:v>6.8869999999999996</c:v>
                </c:pt>
                <c:pt idx="7645">
                  <c:v>6.8869999999999996</c:v>
                </c:pt>
                <c:pt idx="7646">
                  <c:v>6.8869999999999996</c:v>
                </c:pt>
                <c:pt idx="7647">
                  <c:v>6.8869999999999996</c:v>
                </c:pt>
                <c:pt idx="7648">
                  <c:v>6.8869999999999996</c:v>
                </c:pt>
                <c:pt idx="7649">
                  <c:v>6.8869999999999996</c:v>
                </c:pt>
                <c:pt idx="7650">
                  <c:v>6.8869999999999996</c:v>
                </c:pt>
                <c:pt idx="7651">
                  <c:v>6.8869999999999996</c:v>
                </c:pt>
                <c:pt idx="7652">
                  <c:v>6.8869999999999996</c:v>
                </c:pt>
                <c:pt idx="7653">
                  <c:v>6.8869999999999996</c:v>
                </c:pt>
                <c:pt idx="7654">
                  <c:v>6.8869999999999996</c:v>
                </c:pt>
                <c:pt idx="7655">
                  <c:v>6.8869999999999996</c:v>
                </c:pt>
                <c:pt idx="7656">
                  <c:v>6.8869999999999996</c:v>
                </c:pt>
                <c:pt idx="7657">
                  <c:v>6.8869999999999996</c:v>
                </c:pt>
                <c:pt idx="7658">
                  <c:v>6.8869999999999996</c:v>
                </c:pt>
                <c:pt idx="7659">
                  <c:v>6.8869999999999996</c:v>
                </c:pt>
                <c:pt idx="7660">
                  <c:v>6.8869999999999996</c:v>
                </c:pt>
                <c:pt idx="7661">
                  <c:v>6.8869999999999996</c:v>
                </c:pt>
                <c:pt idx="7662">
                  <c:v>6.8869999999999996</c:v>
                </c:pt>
                <c:pt idx="7663">
                  <c:v>6.8869999999999996</c:v>
                </c:pt>
                <c:pt idx="7664">
                  <c:v>6.8869999999999996</c:v>
                </c:pt>
                <c:pt idx="7665">
                  <c:v>6.8869999999999996</c:v>
                </c:pt>
                <c:pt idx="7666">
                  <c:v>6.8869999999999996</c:v>
                </c:pt>
                <c:pt idx="7667">
                  <c:v>6.8869999999999996</c:v>
                </c:pt>
                <c:pt idx="7668">
                  <c:v>6.8869999999999996</c:v>
                </c:pt>
                <c:pt idx="7669">
                  <c:v>6.8869999999999996</c:v>
                </c:pt>
                <c:pt idx="7670">
                  <c:v>6.8869999999999996</c:v>
                </c:pt>
                <c:pt idx="7671">
                  <c:v>6.8869999999999996</c:v>
                </c:pt>
                <c:pt idx="7672">
                  <c:v>6.8869999999999996</c:v>
                </c:pt>
                <c:pt idx="7673">
                  <c:v>6.8869999999999996</c:v>
                </c:pt>
                <c:pt idx="7674">
                  <c:v>6.8869999999999996</c:v>
                </c:pt>
                <c:pt idx="7675">
                  <c:v>6.8869999999999996</c:v>
                </c:pt>
                <c:pt idx="7676">
                  <c:v>6.8869999999999996</c:v>
                </c:pt>
                <c:pt idx="7677">
                  <c:v>6.8869999999999996</c:v>
                </c:pt>
                <c:pt idx="7678">
                  <c:v>6.8869999999999996</c:v>
                </c:pt>
                <c:pt idx="7679">
                  <c:v>6.8869999999999996</c:v>
                </c:pt>
                <c:pt idx="7680">
                  <c:v>6.8869999999999996</c:v>
                </c:pt>
                <c:pt idx="7681">
                  <c:v>6.8869999999999996</c:v>
                </c:pt>
                <c:pt idx="7682">
                  <c:v>6.8869999999999996</c:v>
                </c:pt>
                <c:pt idx="7683">
                  <c:v>6.8869999999999996</c:v>
                </c:pt>
                <c:pt idx="7684">
                  <c:v>6.8869999999999996</c:v>
                </c:pt>
                <c:pt idx="7685">
                  <c:v>6.8869999999999996</c:v>
                </c:pt>
                <c:pt idx="7686">
                  <c:v>6.8869999999999996</c:v>
                </c:pt>
                <c:pt idx="7687">
                  <c:v>6.8869999999999996</c:v>
                </c:pt>
                <c:pt idx="7688">
                  <c:v>6.8869999999999996</c:v>
                </c:pt>
                <c:pt idx="7689">
                  <c:v>6.8869999999999996</c:v>
                </c:pt>
                <c:pt idx="7690">
                  <c:v>6.8869999999999996</c:v>
                </c:pt>
                <c:pt idx="7691">
                  <c:v>6.8869999999999996</c:v>
                </c:pt>
                <c:pt idx="7692">
                  <c:v>6.8869999999999996</c:v>
                </c:pt>
                <c:pt idx="7693">
                  <c:v>6.8869999999999996</c:v>
                </c:pt>
                <c:pt idx="7694">
                  <c:v>6.8869999999999996</c:v>
                </c:pt>
                <c:pt idx="7695">
                  <c:v>6.8879999999999999</c:v>
                </c:pt>
                <c:pt idx="7696">
                  <c:v>6.8879999999999999</c:v>
                </c:pt>
                <c:pt idx="7697">
                  <c:v>6.8879999999999999</c:v>
                </c:pt>
                <c:pt idx="7698">
                  <c:v>6.8879999999999999</c:v>
                </c:pt>
                <c:pt idx="7699">
                  <c:v>6.8879999999999999</c:v>
                </c:pt>
                <c:pt idx="7700">
                  <c:v>6.8879999999999999</c:v>
                </c:pt>
                <c:pt idx="7701">
                  <c:v>6.8879999999999999</c:v>
                </c:pt>
                <c:pt idx="7702">
                  <c:v>6.8879999999999999</c:v>
                </c:pt>
                <c:pt idx="7703">
                  <c:v>6.8879999999999999</c:v>
                </c:pt>
                <c:pt idx="7704">
                  <c:v>6.8879999999999999</c:v>
                </c:pt>
                <c:pt idx="7705">
                  <c:v>6.8879999999999999</c:v>
                </c:pt>
                <c:pt idx="7706">
                  <c:v>6.8879999999999999</c:v>
                </c:pt>
                <c:pt idx="7707">
                  <c:v>6.8879999999999999</c:v>
                </c:pt>
                <c:pt idx="7708">
                  <c:v>6.8879999999999999</c:v>
                </c:pt>
                <c:pt idx="7709">
                  <c:v>6.8879999999999999</c:v>
                </c:pt>
                <c:pt idx="7710">
                  <c:v>6.8879999999999999</c:v>
                </c:pt>
                <c:pt idx="7711">
                  <c:v>6.8879999999999999</c:v>
                </c:pt>
                <c:pt idx="7712">
                  <c:v>6.8879999999999999</c:v>
                </c:pt>
                <c:pt idx="7713">
                  <c:v>6.8879999999999999</c:v>
                </c:pt>
                <c:pt idx="7714">
                  <c:v>6.8879999999999999</c:v>
                </c:pt>
                <c:pt idx="7715">
                  <c:v>6.8879999999999999</c:v>
                </c:pt>
                <c:pt idx="7716">
                  <c:v>6.8879999999999999</c:v>
                </c:pt>
                <c:pt idx="7717">
                  <c:v>6.8879999999999999</c:v>
                </c:pt>
                <c:pt idx="7718">
                  <c:v>6.8879999999999999</c:v>
                </c:pt>
                <c:pt idx="7719">
                  <c:v>6.8879999999999999</c:v>
                </c:pt>
                <c:pt idx="7720">
                  <c:v>6.8879999999999999</c:v>
                </c:pt>
                <c:pt idx="7721">
                  <c:v>6.8879999999999999</c:v>
                </c:pt>
                <c:pt idx="7722">
                  <c:v>6.8879999999999999</c:v>
                </c:pt>
                <c:pt idx="7723">
                  <c:v>6.8879999999999999</c:v>
                </c:pt>
                <c:pt idx="7724">
                  <c:v>6.8879999999999999</c:v>
                </c:pt>
                <c:pt idx="7725">
                  <c:v>6.8879999999999999</c:v>
                </c:pt>
                <c:pt idx="7726">
                  <c:v>6.8879999999999999</c:v>
                </c:pt>
                <c:pt idx="7727">
                  <c:v>6.8879999999999999</c:v>
                </c:pt>
                <c:pt idx="7728">
                  <c:v>6.8879999999999999</c:v>
                </c:pt>
                <c:pt idx="7729">
                  <c:v>6.8879999999999999</c:v>
                </c:pt>
                <c:pt idx="7730">
                  <c:v>6.8879999999999999</c:v>
                </c:pt>
                <c:pt idx="7731">
                  <c:v>6.8879999999999999</c:v>
                </c:pt>
                <c:pt idx="7732">
                  <c:v>6.8879999999999999</c:v>
                </c:pt>
                <c:pt idx="7733">
                  <c:v>6.8879999999999999</c:v>
                </c:pt>
                <c:pt idx="7734">
                  <c:v>6.8879999999999999</c:v>
                </c:pt>
                <c:pt idx="7735">
                  <c:v>6.8879999999999999</c:v>
                </c:pt>
                <c:pt idx="7736">
                  <c:v>6.8879999999999999</c:v>
                </c:pt>
                <c:pt idx="7737">
                  <c:v>6.8879999999999999</c:v>
                </c:pt>
                <c:pt idx="7738">
                  <c:v>6.8879999999999999</c:v>
                </c:pt>
                <c:pt idx="7739">
                  <c:v>6.8879999999999999</c:v>
                </c:pt>
                <c:pt idx="7740">
                  <c:v>6.8879999999999999</c:v>
                </c:pt>
                <c:pt idx="7741">
                  <c:v>6.8879999999999999</c:v>
                </c:pt>
                <c:pt idx="7742">
                  <c:v>6.8879999999999999</c:v>
                </c:pt>
                <c:pt idx="7743">
                  <c:v>6.8879999999999999</c:v>
                </c:pt>
                <c:pt idx="7744">
                  <c:v>6.8879999999999999</c:v>
                </c:pt>
                <c:pt idx="7745">
                  <c:v>6.8879999999999999</c:v>
                </c:pt>
                <c:pt idx="7746">
                  <c:v>6.8879999999999999</c:v>
                </c:pt>
                <c:pt idx="7747">
                  <c:v>6.8879999999999999</c:v>
                </c:pt>
                <c:pt idx="7748">
                  <c:v>6.8879999999999999</c:v>
                </c:pt>
                <c:pt idx="7749">
                  <c:v>6.8879999999999999</c:v>
                </c:pt>
                <c:pt idx="7750">
                  <c:v>6.8879999999999999</c:v>
                </c:pt>
                <c:pt idx="7751">
                  <c:v>6.8879999999999999</c:v>
                </c:pt>
                <c:pt idx="7752">
                  <c:v>6.8879999999999999</c:v>
                </c:pt>
                <c:pt idx="7753">
                  <c:v>6.8879999999999999</c:v>
                </c:pt>
                <c:pt idx="7754">
                  <c:v>6.8879999999999999</c:v>
                </c:pt>
                <c:pt idx="7755">
                  <c:v>6.8879999999999999</c:v>
                </c:pt>
                <c:pt idx="7756">
                  <c:v>6.8879999999999999</c:v>
                </c:pt>
                <c:pt idx="7757">
                  <c:v>6.8879999999999999</c:v>
                </c:pt>
                <c:pt idx="7758">
                  <c:v>6.8879999999999999</c:v>
                </c:pt>
                <c:pt idx="7759">
                  <c:v>6.8879999999999999</c:v>
                </c:pt>
                <c:pt idx="7760">
                  <c:v>6.8879999999999999</c:v>
                </c:pt>
                <c:pt idx="7761">
                  <c:v>6.8879999999999999</c:v>
                </c:pt>
                <c:pt idx="7762">
                  <c:v>6.8879999999999999</c:v>
                </c:pt>
                <c:pt idx="7763">
                  <c:v>6.8879999999999999</c:v>
                </c:pt>
                <c:pt idx="7764">
                  <c:v>6.8879999999999999</c:v>
                </c:pt>
                <c:pt idx="7765">
                  <c:v>6.8879999999999999</c:v>
                </c:pt>
                <c:pt idx="7766">
                  <c:v>6.8879999999999999</c:v>
                </c:pt>
                <c:pt idx="7767">
                  <c:v>6.8879999999999999</c:v>
                </c:pt>
                <c:pt idx="7768">
                  <c:v>6.8879999999999999</c:v>
                </c:pt>
                <c:pt idx="7769">
                  <c:v>6.8879999999999999</c:v>
                </c:pt>
                <c:pt idx="7770">
                  <c:v>6.8879999999999999</c:v>
                </c:pt>
                <c:pt idx="7771">
                  <c:v>6.8879999999999999</c:v>
                </c:pt>
                <c:pt idx="7772">
                  <c:v>6.8879999999999999</c:v>
                </c:pt>
                <c:pt idx="7773">
                  <c:v>6.8879999999999999</c:v>
                </c:pt>
                <c:pt idx="7774">
                  <c:v>6.8879999999999999</c:v>
                </c:pt>
                <c:pt idx="7775">
                  <c:v>6.8879999999999999</c:v>
                </c:pt>
                <c:pt idx="7776">
                  <c:v>6.8879999999999999</c:v>
                </c:pt>
                <c:pt idx="7777">
                  <c:v>6.8879999999999999</c:v>
                </c:pt>
                <c:pt idx="7778">
                  <c:v>6.8879999999999999</c:v>
                </c:pt>
                <c:pt idx="7779">
                  <c:v>6.8879999999999999</c:v>
                </c:pt>
                <c:pt idx="7780">
                  <c:v>6.8879999999999999</c:v>
                </c:pt>
                <c:pt idx="7781">
                  <c:v>6.8879999999999999</c:v>
                </c:pt>
                <c:pt idx="7782">
                  <c:v>6.8879999999999999</c:v>
                </c:pt>
                <c:pt idx="7783">
                  <c:v>6.8879999999999999</c:v>
                </c:pt>
                <c:pt idx="7784">
                  <c:v>6.8879999999999999</c:v>
                </c:pt>
                <c:pt idx="7785">
                  <c:v>6.8879999999999999</c:v>
                </c:pt>
                <c:pt idx="7786">
                  <c:v>6.8879999999999999</c:v>
                </c:pt>
                <c:pt idx="7787">
                  <c:v>6.8879999999999999</c:v>
                </c:pt>
                <c:pt idx="7788">
                  <c:v>6.8879999999999999</c:v>
                </c:pt>
                <c:pt idx="7789">
                  <c:v>6.8879999999999999</c:v>
                </c:pt>
                <c:pt idx="7790">
                  <c:v>6.8879999999999999</c:v>
                </c:pt>
                <c:pt idx="7791">
                  <c:v>6.8879999999999999</c:v>
                </c:pt>
                <c:pt idx="7792">
                  <c:v>6.8879999999999999</c:v>
                </c:pt>
                <c:pt idx="7793">
                  <c:v>6.8879999999999999</c:v>
                </c:pt>
                <c:pt idx="7794">
                  <c:v>6.8879999999999999</c:v>
                </c:pt>
                <c:pt idx="7795">
                  <c:v>6.8879999999999999</c:v>
                </c:pt>
                <c:pt idx="7796">
                  <c:v>6.8879999999999999</c:v>
                </c:pt>
                <c:pt idx="7797">
                  <c:v>6.8879999999999999</c:v>
                </c:pt>
                <c:pt idx="7798">
                  <c:v>6.8879999999999999</c:v>
                </c:pt>
                <c:pt idx="7799">
                  <c:v>6.8890000000000002</c:v>
                </c:pt>
                <c:pt idx="7800">
                  <c:v>6.8890000000000002</c:v>
                </c:pt>
                <c:pt idx="7801">
                  <c:v>6.8890000000000002</c:v>
                </c:pt>
                <c:pt idx="7802">
                  <c:v>6.8890000000000002</c:v>
                </c:pt>
                <c:pt idx="7803">
                  <c:v>6.8890000000000002</c:v>
                </c:pt>
                <c:pt idx="7804">
                  <c:v>6.8890000000000002</c:v>
                </c:pt>
                <c:pt idx="7805">
                  <c:v>6.8890000000000002</c:v>
                </c:pt>
                <c:pt idx="7806">
                  <c:v>6.8890000000000002</c:v>
                </c:pt>
                <c:pt idx="7807">
                  <c:v>6.8890000000000002</c:v>
                </c:pt>
                <c:pt idx="7808">
                  <c:v>6.8890000000000002</c:v>
                </c:pt>
                <c:pt idx="7809">
                  <c:v>6.8890000000000002</c:v>
                </c:pt>
                <c:pt idx="7810">
                  <c:v>6.8890000000000002</c:v>
                </c:pt>
                <c:pt idx="7811">
                  <c:v>6.8890000000000002</c:v>
                </c:pt>
                <c:pt idx="7812">
                  <c:v>6.8890000000000002</c:v>
                </c:pt>
                <c:pt idx="7813">
                  <c:v>6.8890000000000002</c:v>
                </c:pt>
                <c:pt idx="7814">
                  <c:v>6.8890000000000002</c:v>
                </c:pt>
                <c:pt idx="7815">
                  <c:v>6.8890000000000002</c:v>
                </c:pt>
                <c:pt idx="7816">
                  <c:v>6.8890000000000002</c:v>
                </c:pt>
                <c:pt idx="7817">
                  <c:v>6.8890000000000002</c:v>
                </c:pt>
                <c:pt idx="7818">
                  <c:v>6.8890000000000002</c:v>
                </c:pt>
                <c:pt idx="7819">
                  <c:v>6.8890000000000002</c:v>
                </c:pt>
                <c:pt idx="7820">
                  <c:v>6.8890000000000002</c:v>
                </c:pt>
                <c:pt idx="7821">
                  <c:v>6.8890000000000002</c:v>
                </c:pt>
                <c:pt idx="7822">
                  <c:v>6.8890000000000002</c:v>
                </c:pt>
                <c:pt idx="7823">
                  <c:v>6.8890000000000002</c:v>
                </c:pt>
                <c:pt idx="7824">
                  <c:v>6.8890000000000002</c:v>
                </c:pt>
                <c:pt idx="7825">
                  <c:v>6.8890000000000002</c:v>
                </c:pt>
                <c:pt idx="7826">
                  <c:v>6.8890000000000002</c:v>
                </c:pt>
                <c:pt idx="7827">
                  <c:v>6.8890000000000002</c:v>
                </c:pt>
                <c:pt idx="7828">
                  <c:v>6.8890000000000002</c:v>
                </c:pt>
                <c:pt idx="7829">
                  <c:v>6.8890000000000002</c:v>
                </c:pt>
                <c:pt idx="7830">
                  <c:v>6.8890000000000002</c:v>
                </c:pt>
                <c:pt idx="7831">
                  <c:v>6.8890000000000002</c:v>
                </c:pt>
                <c:pt idx="7832">
                  <c:v>6.8890000000000002</c:v>
                </c:pt>
                <c:pt idx="7833">
                  <c:v>6.8890000000000002</c:v>
                </c:pt>
                <c:pt idx="7834">
                  <c:v>6.8890000000000002</c:v>
                </c:pt>
                <c:pt idx="7835">
                  <c:v>6.8890000000000002</c:v>
                </c:pt>
                <c:pt idx="7836">
                  <c:v>6.8890000000000002</c:v>
                </c:pt>
                <c:pt idx="7837">
                  <c:v>6.8890000000000002</c:v>
                </c:pt>
                <c:pt idx="7838">
                  <c:v>6.8890000000000002</c:v>
                </c:pt>
                <c:pt idx="7839">
                  <c:v>6.8890000000000002</c:v>
                </c:pt>
                <c:pt idx="7840">
                  <c:v>6.8890000000000002</c:v>
                </c:pt>
                <c:pt idx="7841">
                  <c:v>6.8890000000000002</c:v>
                </c:pt>
                <c:pt idx="7842">
                  <c:v>6.8890000000000002</c:v>
                </c:pt>
                <c:pt idx="7843">
                  <c:v>6.8890000000000002</c:v>
                </c:pt>
                <c:pt idx="7844">
                  <c:v>6.8890000000000002</c:v>
                </c:pt>
                <c:pt idx="7845">
                  <c:v>6.8890000000000002</c:v>
                </c:pt>
                <c:pt idx="7846">
                  <c:v>6.8890000000000002</c:v>
                </c:pt>
                <c:pt idx="7847">
                  <c:v>6.8890000000000002</c:v>
                </c:pt>
                <c:pt idx="7848">
                  <c:v>6.8890000000000002</c:v>
                </c:pt>
                <c:pt idx="7849">
                  <c:v>6.8890000000000002</c:v>
                </c:pt>
                <c:pt idx="7850">
                  <c:v>6.8890000000000002</c:v>
                </c:pt>
                <c:pt idx="7851">
                  <c:v>6.8890000000000002</c:v>
                </c:pt>
                <c:pt idx="7852">
                  <c:v>6.8890000000000002</c:v>
                </c:pt>
                <c:pt idx="7853">
                  <c:v>6.8890000000000002</c:v>
                </c:pt>
                <c:pt idx="7854">
                  <c:v>6.8890000000000002</c:v>
                </c:pt>
                <c:pt idx="7855">
                  <c:v>6.8890000000000002</c:v>
                </c:pt>
                <c:pt idx="7856">
                  <c:v>6.8890000000000002</c:v>
                </c:pt>
                <c:pt idx="7857">
                  <c:v>6.8890000000000002</c:v>
                </c:pt>
                <c:pt idx="7858">
                  <c:v>6.8890000000000002</c:v>
                </c:pt>
                <c:pt idx="7859">
                  <c:v>6.8890000000000002</c:v>
                </c:pt>
                <c:pt idx="7860">
                  <c:v>6.8890000000000002</c:v>
                </c:pt>
                <c:pt idx="7861">
                  <c:v>6.8890000000000002</c:v>
                </c:pt>
                <c:pt idx="7862">
                  <c:v>6.8890000000000002</c:v>
                </c:pt>
                <c:pt idx="7863">
                  <c:v>6.8890000000000002</c:v>
                </c:pt>
                <c:pt idx="7864">
                  <c:v>6.8890000000000002</c:v>
                </c:pt>
                <c:pt idx="7865">
                  <c:v>6.8890000000000002</c:v>
                </c:pt>
                <c:pt idx="7866">
                  <c:v>6.8890000000000002</c:v>
                </c:pt>
                <c:pt idx="7867">
                  <c:v>6.8890000000000002</c:v>
                </c:pt>
                <c:pt idx="7868">
                  <c:v>6.8890000000000002</c:v>
                </c:pt>
                <c:pt idx="7869">
                  <c:v>6.8890000000000002</c:v>
                </c:pt>
                <c:pt idx="7870">
                  <c:v>6.891</c:v>
                </c:pt>
                <c:pt idx="7871">
                  <c:v>6.891</c:v>
                </c:pt>
                <c:pt idx="7872">
                  <c:v>6.891</c:v>
                </c:pt>
                <c:pt idx="7873">
                  <c:v>6.891</c:v>
                </c:pt>
                <c:pt idx="7874">
                  <c:v>6.891</c:v>
                </c:pt>
                <c:pt idx="7875">
                  <c:v>6.891</c:v>
                </c:pt>
                <c:pt idx="7876">
                  <c:v>6.891</c:v>
                </c:pt>
                <c:pt idx="7877">
                  <c:v>6.891</c:v>
                </c:pt>
                <c:pt idx="7878">
                  <c:v>6.891</c:v>
                </c:pt>
                <c:pt idx="7879">
                  <c:v>6.891</c:v>
                </c:pt>
                <c:pt idx="7880">
                  <c:v>6.891</c:v>
                </c:pt>
                <c:pt idx="7881">
                  <c:v>6.891</c:v>
                </c:pt>
                <c:pt idx="7882">
                  <c:v>6.891</c:v>
                </c:pt>
                <c:pt idx="7883">
                  <c:v>6.891</c:v>
                </c:pt>
                <c:pt idx="7884">
                  <c:v>6.891</c:v>
                </c:pt>
                <c:pt idx="7885">
                  <c:v>6.891</c:v>
                </c:pt>
                <c:pt idx="7886">
                  <c:v>6.891</c:v>
                </c:pt>
                <c:pt idx="7887">
                  <c:v>6.891</c:v>
                </c:pt>
                <c:pt idx="7888">
                  <c:v>6.891</c:v>
                </c:pt>
                <c:pt idx="7889">
                  <c:v>6.8920000000000003</c:v>
                </c:pt>
                <c:pt idx="7890">
                  <c:v>6.891</c:v>
                </c:pt>
                <c:pt idx="7891">
                  <c:v>6.891</c:v>
                </c:pt>
                <c:pt idx="7892">
                  <c:v>6.8920000000000003</c:v>
                </c:pt>
                <c:pt idx="7893">
                  <c:v>6.8920000000000003</c:v>
                </c:pt>
                <c:pt idx="7894">
                  <c:v>6.891</c:v>
                </c:pt>
                <c:pt idx="7895">
                  <c:v>6.8920000000000003</c:v>
                </c:pt>
                <c:pt idx="7896">
                  <c:v>6.8920000000000003</c:v>
                </c:pt>
                <c:pt idx="7897">
                  <c:v>6.8920000000000003</c:v>
                </c:pt>
                <c:pt idx="7898">
                  <c:v>6.8920000000000003</c:v>
                </c:pt>
                <c:pt idx="7899">
                  <c:v>6.8920000000000003</c:v>
                </c:pt>
                <c:pt idx="7900">
                  <c:v>6.8920000000000003</c:v>
                </c:pt>
                <c:pt idx="7901">
                  <c:v>6.8920000000000003</c:v>
                </c:pt>
                <c:pt idx="7902">
                  <c:v>6.8920000000000003</c:v>
                </c:pt>
                <c:pt idx="7903">
                  <c:v>6.8920000000000003</c:v>
                </c:pt>
                <c:pt idx="7904">
                  <c:v>6.8920000000000003</c:v>
                </c:pt>
                <c:pt idx="7905">
                  <c:v>6.8920000000000003</c:v>
                </c:pt>
                <c:pt idx="7906">
                  <c:v>6.8920000000000003</c:v>
                </c:pt>
                <c:pt idx="7907">
                  <c:v>6.8920000000000003</c:v>
                </c:pt>
                <c:pt idx="7908">
                  <c:v>6.8920000000000003</c:v>
                </c:pt>
                <c:pt idx="7909">
                  <c:v>6.8920000000000003</c:v>
                </c:pt>
                <c:pt idx="7910">
                  <c:v>6.8920000000000003</c:v>
                </c:pt>
                <c:pt idx="7911">
                  <c:v>6.8920000000000003</c:v>
                </c:pt>
                <c:pt idx="7912">
                  <c:v>6.8920000000000003</c:v>
                </c:pt>
                <c:pt idx="7913">
                  <c:v>6.8920000000000003</c:v>
                </c:pt>
                <c:pt idx="7914">
                  <c:v>6.8920000000000003</c:v>
                </c:pt>
                <c:pt idx="7915">
                  <c:v>6.8920000000000003</c:v>
                </c:pt>
                <c:pt idx="7916">
                  <c:v>6.8920000000000003</c:v>
                </c:pt>
                <c:pt idx="7917">
                  <c:v>6.8920000000000003</c:v>
                </c:pt>
                <c:pt idx="7918">
                  <c:v>6.8920000000000003</c:v>
                </c:pt>
                <c:pt idx="7919">
                  <c:v>6.8920000000000003</c:v>
                </c:pt>
                <c:pt idx="7920">
                  <c:v>6.8920000000000003</c:v>
                </c:pt>
                <c:pt idx="7921">
                  <c:v>6.8920000000000003</c:v>
                </c:pt>
                <c:pt idx="7922">
                  <c:v>6.8920000000000003</c:v>
                </c:pt>
                <c:pt idx="7923">
                  <c:v>6.8920000000000003</c:v>
                </c:pt>
                <c:pt idx="7924">
                  <c:v>6.8920000000000003</c:v>
                </c:pt>
                <c:pt idx="7925">
                  <c:v>6.8920000000000003</c:v>
                </c:pt>
                <c:pt idx="7926">
                  <c:v>6.8920000000000003</c:v>
                </c:pt>
                <c:pt idx="7927">
                  <c:v>6.8920000000000003</c:v>
                </c:pt>
                <c:pt idx="7928">
                  <c:v>6.8920000000000003</c:v>
                </c:pt>
                <c:pt idx="7929">
                  <c:v>6.8920000000000003</c:v>
                </c:pt>
                <c:pt idx="7930">
                  <c:v>6.8920000000000003</c:v>
                </c:pt>
                <c:pt idx="7931">
                  <c:v>6.8920000000000003</c:v>
                </c:pt>
                <c:pt idx="7932">
                  <c:v>6.8920000000000003</c:v>
                </c:pt>
                <c:pt idx="7933">
                  <c:v>6.8920000000000003</c:v>
                </c:pt>
                <c:pt idx="7934">
                  <c:v>6.8920000000000003</c:v>
                </c:pt>
                <c:pt idx="7935">
                  <c:v>6.8920000000000003</c:v>
                </c:pt>
                <c:pt idx="7936">
                  <c:v>6.8920000000000003</c:v>
                </c:pt>
                <c:pt idx="7937">
                  <c:v>6.8920000000000003</c:v>
                </c:pt>
                <c:pt idx="7938">
                  <c:v>6.8920000000000003</c:v>
                </c:pt>
                <c:pt idx="7939">
                  <c:v>6.8920000000000003</c:v>
                </c:pt>
                <c:pt idx="7940">
                  <c:v>6.8920000000000003</c:v>
                </c:pt>
                <c:pt idx="7941">
                  <c:v>6.8920000000000003</c:v>
                </c:pt>
                <c:pt idx="7942">
                  <c:v>6.8920000000000003</c:v>
                </c:pt>
                <c:pt idx="7943">
                  <c:v>6.8920000000000003</c:v>
                </c:pt>
                <c:pt idx="7944">
                  <c:v>6.8920000000000003</c:v>
                </c:pt>
                <c:pt idx="7945">
                  <c:v>6.8920000000000003</c:v>
                </c:pt>
                <c:pt idx="7946">
                  <c:v>6.8920000000000003</c:v>
                </c:pt>
                <c:pt idx="7947">
                  <c:v>6.8920000000000003</c:v>
                </c:pt>
                <c:pt idx="7948">
                  <c:v>6.8920000000000003</c:v>
                </c:pt>
                <c:pt idx="7949">
                  <c:v>6.8920000000000003</c:v>
                </c:pt>
                <c:pt idx="7950">
                  <c:v>6.8920000000000003</c:v>
                </c:pt>
                <c:pt idx="7951">
                  <c:v>6.8920000000000003</c:v>
                </c:pt>
                <c:pt idx="7952">
                  <c:v>6.8920000000000003</c:v>
                </c:pt>
                <c:pt idx="7953">
                  <c:v>6.8920000000000003</c:v>
                </c:pt>
                <c:pt idx="7954">
                  <c:v>6.8920000000000003</c:v>
                </c:pt>
                <c:pt idx="7955">
                  <c:v>6.8920000000000003</c:v>
                </c:pt>
                <c:pt idx="7956">
                  <c:v>6.8920000000000003</c:v>
                </c:pt>
                <c:pt idx="7957">
                  <c:v>6.8920000000000003</c:v>
                </c:pt>
                <c:pt idx="7958">
                  <c:v>6.8920000000000003</c:v>
                </c:pt>
                <c:pt idx="7959">
                  <c:v>6.8920000000000003</c:v>
                </c:pt>
                <c:pt idx="7960">
                  <c:v>6.8920000000000003</c:v>
                </c:pt>
                <c:pt idx="7961">
                  <c:v>6.8920000000000003</c:v>
                </c:pt>
                <c:pt idx="7962">
                  <c:v>6.8920000000000003</c:v>
                </c:pt>
                <c:pt idx="7963">
                  <c:v>6.8920000000000003</c:v>
                </c:pt>
                <c:pt idx="7964">
                  <c:v>6.8920000000000003</c:v>
                </c:pt>
                <c:pt idx="7965">
                  <c:v>6.8920000000000003</c:v>
                </c:pt>
                <c:pt idx="7966">
                  <c:v>6.8920000000000003</c:v>
                </c:pt>
                <c:pt idx="7967">
                  <c:v>6.8920000000000003</c:v>
                </c:pt>
                <c:pt idx="7968">
                  <c:v>6.8920000000000003</c:v>
                </c:pt>
                <c:pt idx="7969">
                  <c:v>6.8920000000000003</c:v>
                </c:pt>
                <c:pt idx="7970">
                  <c:v>6.8920000000000003</c:v>
                </c:pt>
                <c:pt idx="7971">
                  <c:v>6.8920000000000003</c:v>
                </c:pt>
                <c:pt idx="7972">
                  <c:v>6.8920000000000003</c:v>
                </c:pt>
                <c:pt idx="7973">
                  <c:v>6.8920000000000003</c:v>
                </c:pt>
                <c:pt idx="7974">
                  <c:v>6.8920000000000003</c:v>
                </c:pt>
                <c:pt idx="7975">
                  <c:v>6.8920000000000003</c:v>
                </c:pt>
                <c:pt idx="7976">
                  <c:v>6.8920000000000003</c:v>
                </c:pt>
                <c:pt idx="7977">
                  <c:v>6.8920000000000003</c:v>
                </c:pt>
                <c:pt idx="7978">
                  <c:v>6.8920000000000003</c:v>
                </c:pt>
                <c:pt idx="7979">
                  <c:v>6.8920000000000003</c:v>
                </c:pt>
                <c:pt idx="7980">
                  <c:v>6.8920000000000003</c:v>
                </c:pt>
                <c:pt idx="7981">
                  <c:v>6.8920000000000003</c:v>
                </c:pt>
                <c:pt idx="7982">
                  <c:v>6.8920000000000003</c:v>
                </c:pt>
                <c:pt idx="7983">
                  <c:v>6.8920000000000003</c:v>
                </c:pt>
                <c:pt idx="7984">
                  <c:v>6.8920000000000003</c:v>
                </c:pt>
                <c:pt idx="7985">
                  <c:v>6.8920000000000003</c:v>
                </c:pt>
                <c:pt idx="7986">
                  <c:v>6.8920000000000003</c:v>
                </c:pt>
                <c:pt idx="7987">
                  <c:v>6.8920000000000003</c:v>
                </c:pt>
                <c:pt idx="7988">
                  <c:v>6.8920000000000003</c:v>
                </c:pt>
                <c:pt idx="7989">
                  <c:v>6.8920000000000003</c:v>
                </c:pt>
                <c:pt idx="7990">
                  <c:v>6.8920000000000003</c:v>
                </c:pt>
                <c:pt idx="7991">
                  <c:v>6.8920000000000003</c:v>
                </c:pt>
                <c:pt idx="7992">
                  <c:v>6.8920000000000003</c:v>
                </c:pt>
                <c:pt idx="7993">
                  <c:v>6.8920000000000003</c:v>
                </c:pt>
                <c:pt idx="7994">
                  <c:v>6.8920000000000003</c:v>
                </c:pt>
                <c:pt idx="7995">
                  <c:v>6.8920000000000003</c:v>
                </c:pt>
                <c:pt idx="7996">
                  <c:v>6.8920000000000003</c:v>
                </c:pt>
                <c:pt idx="7997">
                  <c:v>6.8920000000000003</c:v>
                </c:pt>
                <c:pt idx="7998">
                  <c:v>6.8920000000000003</c:v>
                </c:pt>
                <c:pt idx="7999">
                  <c:v>6.8920000000000003</c:v>
                </c:pt>
                <c:pt idx="8000">
                  <c:v>6.8920000000000003</c:v>
                </c:pt>
                <c:pt idx="8001">
                  <c:v>6.8920000000000003</c:v>
                </c:pt>
                <c:pt idx="8002">
                  <c:v>6.8920000000000003</c:v>
                </c:pt>
                <c:pt idx="8003">
                  <c:v>6.8920000000000003</c:v>
                </c:pt>
                <c:pt idx="8004">
                  <c:v>6.8920000000000003</c:v>
                </c:pt>
                <c:pt idx="8005">
                  <c:v>6.8920000000000003</c:v>
                </c:pt>
                <c:pt idx="8006">
                  <c:v>6.8920000000000003</c:v>
                </c:pt>
                <c:pt idx="8007">
                  <c:v>6.8920000000000003</c:v>
                </c:pt>
                <c:pt idx="8008">
                  <c:v>6.8920000000000003</c:v>
                </c:pt>
                <c:pt idx="8009">
                  <c:v>6.8920000000000003</c:v>
                </c:pt>
                <c:pt idx="8010">
                  <c:v>6.8920000000000003</c:v>
                </c:pt>
                <c:pt idx="8011">
                  <c:v>6.8920000000000003</c:v>
                </c:pt>
                <c:pt idx="8012">
                  <c:v>6.8920000000000003</c:v>
                </c:pt>
                <c:pt idx="8013">
                  <c:v>6.8920000000000003</c:v>
                </c:pt>
                <c:pt idx="8014">
                  <c:v>6.8920000000000003</c:v>
                </c:pt>
                <c:pt idx="8015">
                  <c:v>6.8920000000000003</c:v>
                </c:pt>
                <c:pt idx="8016">
                  <c:v>6.8920000000000003</c:v>
                </c:pt>
                <c:pt idx="8017">
                  <c:v>6.8920000000000003</c:v>
                </c:pt>
                <c:pt idx="8018">
                  <c:v>6.8920000000000003</c:v>
                </c:pt>
                <c:pt idx="8019">
                  <c:v>6.8920000000000003</c:v>
                </c:pt>
                <c:pt idx="8020">
                  <c:v>6.8920000000000003</c:v>
                </c:pt>
                <c:pt idx="8021">
                  <c:v>6.8920000000000003</c:v>
                </c:pt>
                <c:pt idx="8022">
                  <c:v>6.8920000000000003</c:v>
                </c:pt>
                <c:pt idx="8023">
                  <c:v>6.8920000000000003</c:v>
                </c:pt>
                <c:pt idx="8024">
                  <c:v>6.8920000000000003</c:v>
                </c:pt>
                <c:pt idx="8025">
                  <c:v>6.8920000000000003</c:v>
                </c:pt>
                <c:pt idx="8026">
                  <c:v>6.8920000000000003</c:v>
                </c:pt>
                <c:pt idx="8027">
                  <c:v>6.8920000000000003</c:v>
                </c:pt>
                <c:pt idx="8028">
                  <c:v>6.8920000000000003</c:v>
                </c:pt>
                <c:pt idx="8029">
                  <c:v>6.8920000000000003</c:v>
                </c:pt>
                <c:pt idx="8030">
                  <c:v>6.8920000000000003</c:v>
                </c:pt>
                <c:pt idx="8031">
                  <c:v>6.8920000000000003</c:v>
                </c:pt>
                <c:pt idx="8032">
                  <c:v>6.8920000000000003</c:v>
                </c:pt>
                <c:pt idx="8033">
                  <c:v>6.8920000000000003</c:v>
                </c:pt>
                <c:pt idx="8034">
                  <c:v>6.8920000000000003</c:v>
                </c:pt>
                <c:pt idx="8035">
                  <c:v>6.8920000000000003</c:v>
                </c:pt>
                <c:pt idx="8036">
                  <c:v>6.8920000000000003</c:v>
                </c:pt>
                <c:pt idx="8037">
                  <c:v>6.8920000000000003</c:v>
                </c:pt>
                <c:pt idx="8038">
                  <c:v>6.8920000000000003</c:v>
                </c:pt>
                <c:pt idx="8039">
                  <c:v>6.8920000000000003</c:v>
                </c:pt>
                <c:pt idx="8040">
                  <c:v>6.8920000000000003</c:v>
                </c:pt>
                <c:pt idx="8041">
                  <c:v>6.8920000000000003</c:v>
                </c:pt>
                <c:pt idx="8042">
                  <c:v>6.8920000000000003</c:v>
                </c:pt>
                <c:pt idx="8043">
                  <c:v>6.8920000000000003</c:v>
                </c:pt>
                <c:pt idx="8044">
                  <c:v>6.8920000000000003</c:v>
                </c:pt>
                <c:pt idx="8045">
                  <c:v>6.8920000000000003</c:v>
                </c:pt>
                <c:pt idx="8046">
                  <c:v>6.8920000000000003</c:v>
                </c:pt>
                <c:pt idx="8047">
                  <c:v>6.8920000000000003</c:v>
                </c:pt>
                <c:pt idx="8048">
                  <c:v>6.8920000000000003</c:v>
                </c:pt>
                <c:pt idx="8049">
                  <c:v>6.8920000000000003</c:v>
                </c:pt>
                <c:pt idx="8050">
                  <c:v>6.8920000000000003</c:v>
                </c:pt>
                <c:pt idx="8051">
                  <c:v>6.8920000000000003</c:v>
                </c:pt>
                <c:pt idx="8052">
                  <c:v>6.8920000000000003</c:v>
                </c:pt>
                <c:pt idx="8053">
                  <c:v>6.8920000000000003</c:v>
                </c:pt>
                <c:pt idx="8054">
                  <c:v>6.8920000000000003</c:v>
                </c:pt>
                <c:pt idx="8055">
                  <c:v>6.8920000000000003</c:v>
                </c:pt>
                <c:pt idx="8056">
                  <c:v>6.8920000000000003</c:v>
                </c:pt>
                <c:pt idx="8057">
                  <c:v>6.8920000000000003</c:v>
                </c:pt>
                <c:pt idx="8058">
                  <c:v>6.8920000000000003</c:v>
                </c:pt>
                <c:pt idx="8059">
                  <c:v>6.8920000000000003</c:v>
                </c:pt>
                <c:pt idx="8060">
                  <c:v>6.8920000000000003</c:v>
                </c:pt>
                <c:pt idx="8061">
                  <c:v>6.8920000000000003</c:v>
                </c:pt>
                <c:pt idx="8062">
                  <c:v>6.8920000000000003</c:v>
                </c:pt>
                <c:pt idx="8063">
                  <c:v>6.8920000000000003</c:v>
                </c:pt>
                <c:pt idx="8064">
                  <c:v>6.8920000000000003</c:v>
                </c:pt>
                <c:pt idx="8065">
                  <c:v>6.8920000000000003</c:v>
                </c:pt>
                <c:pt idx="8066">
                  <c:v>6.8920000000000003</c:v>
                </c:pt>
                <c:pt idx="8067">
                  <c:v>6.8920000000000003</c:v>
                </c:pt>
                <c:pt idx="8068">
                  <c:v>6.8920000000000003</c:v>
                </c:pt>
                <c:pt idx="8069">
                  <c:v>6.8920000000000003</c:v>
                </c:pt>
                <c:pt idx="8070">
                  <c:v>6.8920000000000003</c:v>
                </c:pt>
                <c:pt idx="8071">
                  <c:v>6.8920000000000003</c:v>
                </c:pt>
                <c:pt idx="8072">
                  <c:v>6.8920000000000003</c:v>
                </c:pt>
                <c:pt idx="8073">
                  <c:v>6.8920000000000003</c:v>
                </c:pt>
                <c:pt idx="8074">
                  <c:v>6.8920000000000003</c:v>
                </c:pt>
                <c:pt idx="8075">
                  <c:v>6.8920000000000003</c:v>
                </c:pt>
                <c:pt idx="8076">
                  <c:v>6.8920000000000003</c:v>
                </c:pt>
                <c:pt idx="8077">
                  <c:v>6.8920000000000003</c:v>
                </c:pt>
                <c:pt idx="8078">
                  <c:v>6.8920000000000003</c:v>
                </c:pt>
                <c:pt idx="8079">
                  <c:v>6.8920000000000003</c:v>
                </c:pt>
                <c:pt idx="8080">
                  <c:v>6.8920000000000003</c:v>
                </c:pt>
                <c:pt idx="8081">
                  <c:v>6.8920000000000003</c:v>
                </c:pt>
                <c:pt idx="8082">
                  <c:v>6.8920000000000003</c:v>
                </c:pt>
                <c:pt idx="8083">
                  <c:v>6.8920000000000003</c:v>
                </c:pt>
                <c:pt idx="8084">
                  <c:v>6.8920000000000003</c:v>
                </c:pt>
                <c:pt idx="8085">
                  <c:v>6.8920000000000003</c:v>
                </c:pt>
                <c:pt idx="8086">
                  <c:v>6.8940000000000001</c:v>
                </c:pt>
                <c:pt idx="8087">
                  <c:v>6.8940000000000001</c:v>
                </c:pt>
                <c:pt idx="8088">
                  <c:v>6.8940000000000001</c:v>
                </c:pt>
                <c:pt idx="8089">
                  <c:v>6.8940000000000001</c:v>
                </c:pt>
                <c:pt idx="8090">
                  <c:v>6.8940000000000001</c:v>
                </c:pt>
                <c:pt idx="8091">
                  <c:v>6.8940000000000001</c:v>
                </c:pt>
                <c:pt idx="8092">
                  <c:v>6.8940000000000001</c:v>
                </c:pt>
                <c:pt idx="8093">
                  <c:v>6.8940000000000001</c:v>
                </c:pt>
                <c:pt idx="8094">
                  <c:v>6.8940000000000001</c:v>
                </c:pt>
                <c:pt idx="8095">
                  <c:v>6.8940000000000001</c:v>
                </c:pt>
                <c:pt idx="8096">
                  <c:v>6.8940000000000001</c:v>
                </c:pt>
                <c:pt idx="8097">
                  <c:v>6.8940000000000001</c:v>
                </c:pt>
                <c:pt idx="8098">
                  <c:v>6.8940000000000001</c:v>
                </c:pt>
                <c:pt idx="8099">
                  <c:v>6.8940000000000001</c:v>
                </c:pt>
                <c:pt idx="8100">
                  <c:v>6.8940000000000001</c:v>
                </c:pt>
                <c:pt idx="8101">
                  <c:v>6.8940000000000001</c:v>
                </c:pt>
                <c:pt idx="8102">
                  <c:v>6.8940000000000001</c:v>
                </c:pt>
                <c:pt idx="8103">
                  <c:v>6.8940000000000001</c:v>
                </c:pt>
                <c:pt idx="8104">
                  <c:v>6.8940000000000001</c:v>
                </c:pt>
                <c:pt idx="8105">
                  <c:v>6.8940000000000001</c:v>
                </c:pt>
                <c:pt idx="8106">
                  <c:v>6.8940000000000001</c:v>
                </c:pt>
                <c:pt idx="8107">
                  <c:v>6.8940000000000001</c:v>
                </c:pt>
                <c:pt idx="8108">
                  <c:v>6.8940000000000001</c:v>
                </c:pt>
                <c:pt idx="8109">
                  <c:v>6.8940000000000001</c:v>
                </c:pt>
                <c:pt idx="8110">
                  <c:v>6.8940000000000001</c:v>
                </c:pt>
                <c:pt idx="8111">
                  <c:v>6.8940000000000001</c:v>
                </c:pt>
                <c:pt idx="8112">
                  <c:v>6.8940000000000001</c:v>
                </c:pt>
                <c:pt idx="8113">
                  <c:v>6.8940000000000001</c:v>
                </c:pt>
                <c:pt idx="8114">
                  <c:v>6.8940000000000001</c:v>
                </c:pt>
                <c:pt idx="8115">
                  <c:v>6.8940000000000001</c:v>
                </c:pt>
                <c:pt idx="8116">
                  <c:v>6.8940000000000001</c:v>
                </c:pt>
                <c:pt idx="8117">
                  <c:v>6.8940000000000001</c:v>
                </c:pt>
                <c:pt idx="8118">
                  <c:v>6.8940000000000001</c:v>
                </c:pt>
                <c:pt idx="8119">
                  <c:v>6.8940000000000001</c:v>
                </c:pt>
                <c:pt idx="8120">
                  <c:v>6.8940000000000001</c:v>
                </c:pt>
                <c:pt idx="8121">
                  <c:v>6.8940000000000001</c:v>
                </c:pt>
                <c:pt idx="8122">
                  <c:v>6.8940000000000001</c:v>
                </c:pt>
                <c:pt idx="8123">
                  <c:v>6.8940000000000001</c:v>
                </c:pt>
                <c:pt idx="8124">
                  <c:v>6.8940000000000001</c:v>
                </c:pt>
                <c:pt idx="8125">
                  <c:v>6.8940000000000001</c:v>
                </c:pt>
                <c:pt idx="8126">
                  <c:v>6.8940000000000001</c:v>
                </c:pt>
                <c:pt idx="8127">
                  <c:v>6.8940000000000001</c:v>
                </c:pt>
                <c:pt idx="8128">
                  <c:v>6.8940000000000001</c:v>
                </c:pt>
                <c:pt idx="8129">
                  <c:v>6.8940000000000001</c:v>
                </c:pt>
                <c:pt idx="8130">
                  <c:v>6.8940000000000001</c:v>
                </c:pt>
                <c:pt idx="8131">
                  <c:v>6.8940000000000001</c:v>
                </c:pt>
                <c:pt idx="8132">
                  <c:v>6.8940000000000001</c:v>
                </c:pt>
                <c:pt idx="8133">
                  <c:v>6.8940000000000001</c:v>
                </c:pt>
                <c:pt idx="8134">
                  <c:v>6.8940000000000001</c:v>
                </c:pt>
                <c:pt idx="8135">
                  <c:v>6.8940000000000001</c:v>
                </c:pt>
                <c:pt idx="8136">
                  <c:v>6.8940000000000001</c:v>
                </c:pt>
                <c:pt idx="8137">
                  <c:v>6.8940000000000001</c:v>
                </c:pt>
                <c:pt idx="8138">
                  <c:v>6.8940000000000001</c:v>
                </c:pt>
                <c:pt idx="8139">
                  <c:v>6.8940000000000001</c:v>
                </c:pt>
                <c:pt idx="8140">
                  <c:v>6.8940000000000001</c:v>
                </c:pt>
                <c:pt idx="8141">
                  <c:v>6.8940000000000001</c:v>
                </c:pt>
                <c:pt idx="8142">
                  <c:v>6.8940000000000001</c:v>
                </c:pt>
                <c:pt idx="8143">
                  <c:v>6.8940000000000001</c:v>
                </c:pt>
                <c:pt idx="8144">
                  <c:v>6.8940000000000001</c:v>
                </c:pt>
                <c:pt idx="8145">
                  <c:v>6.8940000000000001</c:v>
                </c:pt>
                <c:pt idx="8146">
                  <c:v>6.8940000000000001</c:v>
                </c:pt>
                <c:pt idx="8147">
                  <c:v>6.8940000000000001</c:v>
                </c:pt>
                <c:pt idx="8148">
                  <c:v>6.8940000000000001</c:v>
                </c:pt>
                <c:pt idx="8149">
                  <c:v>6.8940000000000001</c:v>
                </c:pt>
                <c:pt idx="8150">
                  <c:v>6.8940000000000001</c:v>
                </c:pt>
                <c:pt idx="8151">
                  <c:v>6.8940000000000001</c:v>
                </c:pt>
                <c:pt idx="8152">
                  <c:v>6.8940000000000001</c:v>
                </c:pt>
                <c:pt idx="8153">
                  <c:v>6.8940000000000001</c:v>
                </c:pt>
                <c:pt idx="8154">
                  <c:v>6.8940000000000001</c:v>
                </c:pt>
                <c:pt idx="8155">
                  <c:v>6.8940000000000001</c:v>
                </c:pt>
                <c:pt idx="8156">
                  <c:v>6.8940000000000001</c:v>
                </c:pt>
                <c:pt idx="8157">
                  <c:v>6.8940000000000001</c:v>
                </c:pt>
                <c:pt idx="8158">
                  <c:v>6.8940000000000001</c:v>
                </c:pt>
                <c:pt idx="8159">
                  <c:v>6.8940000000000001</c:v>
                </c:pt>
                <c:pt idx="8160">
                  <c:v>6.8940000000000001</c:v>
                </c:pt>
                <c:pt idx="8161">
                  <c:v>6.8940000000000001</c:v>
                </c:pt>
                <c:pt idx="8162">
                  <c:v>6.8940000000000001</c:v>
                </c:pt>
                <c:pt idx="8163">
                  <c:v>6.8940000000000001</c:v>
                </c:pt>
                <c:pt idx="8164">
                  <c:v>6.8940000000000001</c:v>
                </c:pt>
                <c:pt idx="8165">
                  <c:v>6.8940000000000001</c:v>
                </c:pt>
                <c:pt idx="8166">
                  <c:v>6.8940000000000001</c:v>
                </c:pt>
                <c:pt idx="8167">
                  <c:v>6.8940000000000001</c:v>
                </c:pt>
                <c:pt idx="8168">
                  <c:v>6.8940000000000001</c:v>
                </c:pt>
                <c:pt idx="8169">
                  <c:v>6.8940000000000001</c:v>
                </c:pt>
                <c:pt idx="8170">
                  <c:v>6.8940000000000001</c:v>
                </c:pt>
                <c:pt idx="8171">
                  <c:v>6.8940000000000001</c:v>
                </c:pt>
                <c:pt idx="8172">
                  <c:v>6.8940000000000001</c:v>
                </c:pt>
                <c:pt idx="8173">
                  <c:v>6.8940000000000001</c:v>
                </c:pt>
                <c:pt idx="8174">
                  <c:v>6.8940000000000001</c:v>
                </c:pt>
                <c:pt idx="8175">
                  <c:v>6.8940000000000001</c:v>
                </c:pt>
                <c:pt idx="8176">
                  <c:v>6.8940000000000001</c:v>
                </c:pt>
                <c:pt idx="8177">
                  <c:v>6.8940000000000001</c:v>
                </c:pt>
                <c:pt idx="8178">
                  <c:v>6.8940000000000001</c:v>
                </c:pt>
                <c:pt idx="8179">
                  <c:v>6.8940000000000001</c:v>
                </c:pt>
                <c:pt idx="8180">
                  <c:v>6.8940000000000001</c:v>
                </c:pt>
                <c:pt idx="8181">
                  <c:v>6.8940000000000001</c:v>
                </c:pt>
                <c:pt idx="8182">
                  <c:v>6.8940000000000001</c:v>
                </c:pt>
                <c:pt idx="8183">
                  <c:v>6.8940000000000001</c:v>
                </c:pt>
                <c:pt idx="8184">
                  <c:v>6.8940000000000001</c:v>
                </c:pt>
                <c:pt idx="8185">
                  <c:v>6.8940000000000001</c:v>
                </c:pt>
                <c:pt idx="8186">
                  <c:v>6.8940000000000001</c:v>
                </c:pt>
                <c:pt idx="8187">
                  <c:v>6.8940000000000001</c:v>
                </c:pt>
                <c:pt idx="8188">
                  <c:v>6.8940000000000001</c:v>
                </c:pt>
                <c:pt idx="8189">
                  <c:v>6.8940000000000001</c:v>
                </c:pt>
                <c:pt idx="8190">
                  <c:v>6.8940000000000001</c:v>
                </c:pt>
                <c:pt idx="8191">
                  <c:v>6.8940000000000001</c:v>
                </c:pt>
                <c:pt idx="8192">
                  <c:v>6.8940000000000001</c:v>
                </c:pt>
                <c:pt idx="8193">
                  <c:v>6.8940000000000001</c:v>
                </c:pt>
                <c:pt idx="8194">
                  <c:v>6.8940000000000001</c:v>
                </c:pt>
                <c:pt idx="8195">
                  <c:v>6.8940000000000001</c:v>
                </c:pt>
                <c:pt idx="8196">
                  <c:v>6.8940000000000001</c:v>
                </c:pt>
                <c:pt idx="8197">
                  <c:v>6.8940000000000001</c:v>
                </c:pt>
                <c:pt idx="8198">
                  <c:v>6.8940000000000001</c:v>
                </c:pt>
                <c:pt idx="8199">
                  <c:v>6.8940000000000001</c:v>
                </c:pt>
                <c:pt idx="8200">
                  <c:v>6.8940000000000001</c:v>
                </c:pt>
                <c:pt idx="8201">
                  <c:v>6.8940000000000001</c:v>
                </c:pt>
                <c:pt idx="8202">
                  <c:v>6.8940000000000001</c:v>
                </c:pt>
                <c:pt idx="8203">
                  <c:v>6.8940000000000001</c:v>
                </c:pt>
                <c:pt idx="8204">
                  <c:v>6.8940000000000001</c:v>
                </c:pt>
                <c:pt idx="8205">
                  <c:v>6.8940000000000001</c:v>
                </c:pt>
                <c:pt idx="8206">
                  <c:v>6.8940000000000001</c:v>
                </c:pt>
                <c:pt idx="8207">
                  <c:v>6.8940000000000001</c:v>
                </c:pt>
                <c:pt idx="8208">
                  <c:v>6.8940000000000001</c:v>
                </c:pt>
                <c:pt idx="8209">
                  <c:v>6.8940000000000001</c:v>
                </c:pt>
                <c:pt idx="8210">
                  <c:v>6.8940000000000001</c:v>
                </c:pt>
                <c:pt idx="8211">
                  <c:v>6.8940000000000001</c:v>
                </c:pt>
                <c:pt idx="8212">
                  <c:v>6.8940000000000001</c:v>
                </c:pt>
                <c:pt idx="8213">
                  <c:v>6.8940000000000001</c:v>
                </c:pt>
                <c:pt idx="8214">
                  <c:v>6.8940000000000001</c:v>
                </c:pt>
                <c:pt idx="8215">
                  <c:v>6.8940000000000001</c:v>
                </c:pt>
                <c:pt idx="8216">
                  <c:v>6.8940000000000001</c:v>
                </c:pt>
                <c:pt idx="8217">
                  <c:v>6.8940000000000001</c:v>
                </c:pt>
                <c:pt idx="8218">
                  <c:v>6.8940000000000001</c:v>
                </c:pt>
                <c:pt idx="8219">
                  <c:v>6.8940000000000001</c:v>
                </c:pt>
                <c:pt idx="8220">
                  <c:v>6.8940000000000001</c:v>
                </c:pt>
                <c:pt idx="8221">
                  <c:v>6.8940000000000001</c:v>
                </c:pt>
                <c:pt idx="8222">
                  <c:v>6.8940000000000001</c:v>
                </c:pt>
                <c:pt idx="8223">
                  <c:v>6.8940000000000001</c:v>
                </c:pt>
                <c:pt idx="8224">
                  <c:v>6.8940000000000001</c:v>
                </c:pt>
                <c:pt idx="8225">
                  <c:v>6.8940000000000001</c:v>
                </c:pt>
                <c:pt idx="8226">
                  <c:v>6.8940000000000001</c:v>
                </c:pt>
                <c:pt idx="8227">
                  <c:v>6.8940000000000001</c:v>
                </c:pt>
                <c:pt idx="8228">
                  <c:v>6.8940000000000001</c:v>
                </c:pt>
                <c:pt idx="8229">
                  <c:v>6.8940000000000001</c:v>
                </c:pt>
                <c:pt idx="8230">
                  <c:v>6.8940000000000001</c:v>
                </c:pt>
                <c:pt idx="8231">
                  <c:v>6.8940000000000001</c:v>
                </c:pt>
                <c:pt idx="8232">
                  <c:v>6.8940000000000001</c:v>
                </c:pt>
                <c:pt idx="8233">
                  <c:v>6.8940000000000001</c:v>
                </c:pt>
                <c:pt idx="8234">
                  <c:v>6.8940000000000001</c:v>
                </c:pt>
                <c:pt idx="8235">
                  <c:v>6.8940000000000001</c:v>
                </c:pt>
                <c:pt idx="8236">
                  <c:v>6.8940000000000001</c:v>
                </c:pt>
                <c:pt idx="8237">
                  <c:v>6.8940000000000001</c:v>
                </c:pt>
                <c:pt idx="8238">
                  <c:v>6.8940000000000001</c:v>
                </c:pt>
                <c:pt idx="8239">
                  <c:v>6.8940000000000001</c:v>
                </c:pt>
                <c:pt idx="8240">
                  <c:v>6.8940000000000001</c:v>
                </c:pt>
                <c:pt idx="8241">
                  <c:v>6.8940000000000001</c:v>
                </c:pt>
                <c:pt idx="8242">
                  <c:v>6.8940000000000001</c:v>
                </c:pt>
                <c:pt idx="8243">
                  <c:v>6.8940000000000001</c:v>
                </c:pt>
                <c:pt idx="8244">
                  <c:v>6.8940000000000001</c:v>
                </c:pt>
                <c:pt idx="8245">
                  <c:v>6.8940000000000001</c:v>
                </c:pt>
                <c:pt idx="8246">
                  <c:v>6.8940000000000001</c:v>
                </c:pt>
                <c:pt idx="8247">
                  <c:v>6.8940000000000001</c:v>
                </c:pt>
                <c:pt idx="8248">
                  <c:v>6.8940000000000001</c:v>
                </c:pt>
                <c:pt idx="8249">
                  <c:v>6.8940000000000001</c:v>
                </c:pt>
                <c:pt idx="8250">
                  <c:v>6.8940000000000001</c:v>
                </c:pt>
                <c:pt idx="8251">
                  <c:v>6.8940000000000001</c:v>
                </c:pt>
                <c:pt idx="8252">
                  <c:v>6.8940000000000001</c:v>
                </c:pt>
                <c:pt idx="8253">
                  <c:v>6.8940000000000001</c:v>
                </c:pt>
                <c:pt idx="8254">
                  <c:v>6.8940000000000001</c:v>
                </c:pt>
                <c:pt idx="8255">
                  <c:v>6.8940000000000001</c:v>
                </c:pt>
                <c:pt idx="8256">
                  <c:v>6.8940000000000001</c:v>
                </c:pt>
                <c:pt idx="8257">
                  <c:v>6.8940000000000001</c:v>
                </c:pt>
                <c:pt idx="8258">
                  <c:v>6.8940000000000001</c:v>
                </c:pt>
                <c:pt idx="8259">
                  <c:v>6.8940000000000001</c:v>
                </c:pt>
                <c:pt idx="8260">
                  <c:v>6.8940000000000001</c:v>
                </c:pt>
                <c:pt idx="8261">
                  <c:v>6.8940000000000001</c:v>
                </c:pt>
                <c:pt idx="8262">
                  <c:v>6.8940000000000001</c:v>
                </c:pt>
                <c:pt idx="8263">
                  <c:v>6.8940000000000001</c:v>
                </c:pt>
                <c:pt idx="8264">
                  <c:v>6.8940000000000001</c:v>
                </c:pt>
                <c:pt idx="8265">
                  <c:v>6.8940000000000001</c:v>
                </c:pt>
                <c:pt idx="8266">
                  <c:v>6.8940000000000001</c:v>
                </c:pt>
                <c:pt idx="8267">
                  <c:v>6.8940000000000001</c:v>
                </c:pt>
                <c:pt idx="8268">
                  <c:v>6.8940000000000001</c:v>
                </c:pt>
                <c:pt idx="8269">
                  <c:v>6.8940000000000001</c:v>
                </c:pt>
                <c:pt idx="8270">
                  <c:v>6.8940000000000001</c:v>
                </c:pt>
                <c:pt idx="8271">
                  <c:v>6.8940000000000001</c:v>
                </c:pt>
                <c:pt idx="8272">
                  <c:v>6.8940000000000001</c:v>
                </c:pt>
                <c:pt idx="8273">
                  <c:v>6.8940000000000001</c:v>
                </c:pt>
                <c:pt idx="8274">
                  <c:v>6.8940000000000001</c:v>
                </c:pt>
                <c:pt idx="8275">
                  <c:v>6.8940000000000001</c:v>
                </c:pt>
                <c:pt idx="8276">
                  <c:v>6.8940000000000001</c:v>
                </c:pt>
                <c:pt idx="8277">
                  <c:v>6.8940000000000001</c:v>
                </c:pt>
                <c:pt idx="8278">
                  <c:v>6.8940000000000001</c:v>
                </c:pt>
                <c:pt idx="8279">
                  <c:v>6.8940000000000001</c:v>
                </c:pt>
                <c:pt idx="8280">
                  <c:v>6.8940000000000001</c:v>
                </c:pt>
                <c:pt idx="8281">
                  <c:v>6.8940000000000001</c:v>
                </c:pt>
                <c:pt idx="8282">
                  <c:v>6.8940000000000001</c:v>
                </c:pt>
                <c:pt idx="8283">
                  <c:v>6.8940000000000001</c:v>
                </c:pt>
                <c:pt idx="8284">
                  <c:v>6.8940000000000001</c:v>
                </c:pt>
                <c:pt idx="8285">
                  <c:v>6.8940000000000001</c:v>
                </c:pt>
                <c:pt idx="8286">
                  <c:v>6.8940000000000001</c:v>
                </c:pt>
                <c:pt idx="8287">
                  <c:v>6.8940000000000001</c:v>
                </c:pt>
                <c:pt idx="8288">
                  <c:v>6.8940000000000001</c:v>
                </c:pt>
                <c:pt idx="8289">
                  <c:v>6.8940000000000001</c:v>
                </c:pt>
                <c:pt idx="8290">
                  <c:v>6.8940000000000001</c:v>
                </c:pt>
                <c:pt idx="8291">
                  <c:v>6.8940000000000001</c:v>
                </c:pt>
                <c:pt idx="8292">
                  <c:v>6.8940000000000001</c:v>
                </c:pt>
                <c:pt idx="8293">
                  <c:v>6.8940000000000001</c:v>
                </c:pt>
                <c:pt idx="8294">
                  <c:v>6.8940000000000001</c:v>
                </c:pt>
                <c:pt idx="8295">
                  <c:v>6.8940000000000001</c:v>
                </c:pt>
                <c:pt idx="8296">
                  <c:v>6.8940000000000001</c:v>
                </c:pt>
                <c:pt idx="8297">
                  <c:v>6.8940000000000001</c:v>
                </c:pt>
                <c:pt idx="8298">
                  <c:v>6.8940000000000001</c:v>
                </c:pt>
                <c:pt idx="8299">
                  <c:v>6.8940000000000001</c:v>
                </c:pt>
                <c:pt idx="8300">
                  <c:v>6.8940000000000001</c:v>
                </c:pt>
                <c:pt idx="8301">
                  <c:v>6.8940000000000001</c:v>
                </c:pt>
                <c:pt idx="8302">
                  <c:v>6.8940000000000001</c:v>
                </c:pt>
                <c:pt idx="8303">
                  <c:v>6.8940000000000001</c:v>
                </c:pt>
                <c:pt idx="8304">
                  <c:v>6.8940000000000001</c:v>
                </c:pt>
                <c:pt idx="8305">
                  <c:v>6.8940000000000001</c:v>
                </c:pt>
                <c:pt idx="8306">
                  <c:v>6.8940000000000001</c:v>
                </c:pt>
                <c:pt idx="8307">
                  <c:v>6.8940000000000001</c:v>
                </c:pt>
                <c:pt idx="8308">
                  <c:v>6.8940000000000001</c:v>
                </c:pt>
                <c:pt idx="8309">
                  <c:v>6.8940000000000001</c:v>
                </c:pt>
                <c:pt idx="8310">
                  <c:v>6.8940000000000001</c:v>
                </c:pt>
                <c:pt idx="8311">
                  <c:v>6.8940000000000001</c:v>
                </c:pt>
                <c:pt idx="8312">
                  <c:v>6.8940000000000001</c:v>
                </c:pt>
                <c:pt idx="8313">
                  <c:v>6.8940000000000001</c:v>
                </c:pt>
                <c:pt idx="8314">
                  <c:v>6.8940000000000001</c:v>
                </c:pt>
                <c:pt idx="8315">
                  <c:v>6.8940000000000001</c:v>
                </c:pt>
                <c:pt idx="8316">
                  <c:v>6.8940000000000001</c:v>
                </c:pt>
                <c:pt idx="8317">
                  <c:v>6.8940000000000001</c:v>
                </c:pt>
                <c:pt idx="8318">
                  <c:v>6.8940000000000001</c:v>
                </c:pt>
                <c:pt idx="8319">
                  <c:v>6.8940000000000001</c:v>
                </c:pt>
                <c:pt idx="8320">
                  <c:v>6.8940000000000001</c:v>
                </c:pt>
                <c:pt idx="8321">
                  <c:v>6.8940000000000001</c:v>
                </c:pt>
                <c:pt idx="8322">
                  <c:v>6.8940000000000001</c:v>
                </c:pt>
                <c:pt idx="8323">
                  <c:v>6.8940000000000001</c:v>
                </c:pt>
                <c:pt idx="8324">
                  <c:v>6.8940000000000001</c:v>
                </c:pt>
                <c:pt idx="8325">
                  <c:v>6.8940000000000001</c:v>
                </c:pt>
                <c:pt idx="8326">
                  <c:v>6.8940000000000001</c:v>
                </c:pt>
                <c:pt idx="8327">
                  <c:v>6.8940000000000001</c:v>
                </c:pt>
                <c:pt idx="8328">
                  <c:v>6.8940000000000001</c:v>
                </c:pt>
                <c:pt idx="8329">
                  <c:v>6.8940000000000001</c:v>
                </c:pt>
                <c:pt idx="8330">
                  <c:v>6.8940000000000001</c:v>
                </c:pt>
                <c:pt idx="8331">
                  <c:v>6.8940000000000001</c:v>
                </c:pt>
                <c:pt idx="8332">
                  <c:v>6.8940000000000001</c:v>
                </c:pt>
                <c:pt idx="8333">
                  <c:v>6.8940000000000001</c:v>
                </c:pt>
                <c:pt idx="8334">
                  <c:v>6.8940000000000001</c:v>
                </c:pt>
                <c:pt idx="8335">
                  <c:v>6.8940000000000001</c:v>
                </c:pt>
                <c:pt idx="8336">
                  <c:v>6.8940000000000001</c:v>
                </c:pt>
                <c:pt idx="8337">
                  <c:v>6.8940000000000001</c:v>
                </c:pt>
                <c:pt idx="8338">
                  <c:v>6.8940000000000001</c:v>
                </c:pt>
                <c:pt idx="8339">
                  <c:v>6.8940000000000001</c:v>
                </c:pt>
                <c:pt idx="8340">
                  <c:v>6.8929999999999998</c:v>
                </c:pt>
                <c:pt idx="8341">
                  <c:v>6.8940000000000001</c:v>
                </c:pt>
                <c:pt idx="8342">
                  <c:v>6.8940000000000001</c:v>
                </c:pt>
                <c:pt idx="8343">
                  <c:v>6.8940000000000001</c:v>
                </c:pt>
                <c:pt idx="8344">
                  <c:v>6.8940000000000001</c:v>
                </c:pt>
                <c:pt idx="8345">
                  <c:v>6.8940000000000001</c:v>
                </c:pt>
                <c:pt idx="8346">
                  <c:v>6.8929999999999998</c:v>
                </c:pt>
                <c:pt idx="8347">
                  <c:v>6.8940000000000001</c:v>
                </c:pt>
                <c:pt idx="8348">
                  <c:v>6.8940000000000001</c:v>
                </c:pt>
                <c:pt idx="8349">
                  <c:v>6.8940000000000001</c:v>
                </c:pt>
                <c:pt idx="8350">
                  <c:v>6.8940000000000001</c:v>
                </c:pt>
                <c:pt idx="8351">
                  <c:v>6.8940000000000001</c:v>
                </c:pt>
                <c:pt idx="8352">
                  <c:v>6.8940000000000001</c:v>
                </c:pt>
                <c:pt idx="8353">
                  <c:v>6.8929999999999998</c:v>
                </c:pt>
                <c:pt idx="8354">
                  <c:v>6.8929999999999998</c:v>
                </c:pt>
                <c:pt idx="8355">
                  <c:v>6.8929999999999998</c:v>
                </c:pt>
                <c:pt idx="8356">
                  <c:v>6.8929999999999998</c:v>
                </c:pt>
                <c:pt idx="8357">
                  <c:v>6.8929999999999998</c:v>
                </c:pt>
                <c:pt idx="8358">
                  <c:v>6.8929999999999998</c:v>
                </c:pt>
                <c:pt idx="8359">
                  <c:v>6.8929999999999998</c:v>
                </c:pt>
                <c:pt idx="8360">
                  <c:v>6.8929999999999998</c:v>
                </c:pt>
                <c:pt idx="8361">
                  <c:v>6.8929999999999998</c:v>
                </c:pt>
                <c:pt idx="8362">
                  <c:v>6.8929999999999998</c:v>
                </c:pt>
                <c:pt idx="8363">
                  <c:v>6.8929999999999998</c:v>
                </c:pt>
                <c:pt idx="8364">
                  <c:v>6.8929999999999998</c:v>
                </c:pt>
                <c:pt idx="8365">
                  <c:v>6.8929999999999998</c:v>
                </c:pt>
                <c:pt idx="8366">
                  <c:v>6.8929999999999998</c:v>
                </c:pt>
                <c:pt idx="8367">
                  <c:v>6.8959999999999999</c:v>
                </c:pt>
                <c:pt idx="8368">
                  <c:v>6.8959999999999999</c:v>
                </c:pt>
                <c:pt idx="8369">
                  <c:v>6.8959999999999999</c:v>
                </c:pt>
                <c:pt idx="8370">
                  <c:v>6.8959999999999999</c:v>
                </c:pt>
                <c:pt idx="8371">
                  <c:v>6.8959999999999999</c:v>
                </c:pt>
                <c:pt idx="8372">
                  <c:v>6.8959999999999999</c:v>
                </c:pt>
                <c:pt idx="8373">
                  <c:v>6.8959999999999999</c:v>
                </c:pt>
                <c:pt idx="8374">
                  <c:v>6.8959999999999999</c:v>
                </c:pt>
                <c:pt idx="8375">
                  <c:v>6.8959999999999999</c:v>
                </c:pt>
                <c:pt idx="8376">
                  <c:v>6.8959999999999999</c:v>
                </c:pt>
                <c:pt idx="8377">
                  <c:v>6.8949999999999996</c:v>
                </c:pt>
                <c:pt idx="8378">
                  <c:v>6.8949999999999996</c:v>
                </c:pt>
                <c:pt idx="8379">
                  <c:v>6.8959999999999999</c:v>
                </c:pt>
                <c:pt idx="8380">
                  <c:v>6.8949999999999996</c:v>
                </c:pt>
                <c:pt idx="8381">
                  <c:v>6.8949999999999996</c:v>
                </c:pt>
                <c:pt idx="8382">
                  <c:v>6.8949999999999996</c:v>
                </c:pt>
                <c:pt idx="8383">
                  <c:v>6.8949999999999996</c:v>
                </c:pt>
                <c:pt idx="8384">
                  <c:v>6.8949999999999996</c:v>
                </c:pt>
                <c:pt idx="8385">
                  <c:v>6.8949999999999996</c:v>
                </c:pt>
                <c:pt idx="8386">
                  <c:v>6.8949999999999996</c:v>
                </c:pt>
                <c:pt idx="8387">
                  <c:v>6.8949999999999996</c:v>
                </c:pt>
                <c:pt idx="8388">
                  <c:v>6.8949999999999996</c:v>
                </c:pt>
                <c:pt idx="8389">
                  <c:v>6.8949999999999996</c:v>
                </c:pt>
                <c:pt idx="8390">
                  <c:v>6.8949999999999996</c:v>
                </c:pt>
                <c:pt idx="8391">
                  <c:v>6.8949999999999996</c:v>
                </c:pt>
                <c:pt idx="8392">
                  <c:v>6.8949999999999996</c:v>
                </c:pt>
                <c:pt idx="8393">
                  <c:v>6.8949999999999996</c:v>
                </c:pt>
                <c:pt idx="8394">
                  <c:v>6.8949999999999996</c:v>
                </c:pt>
                <c:pt idx="8395">
                  <c:v>6.8949999999999996</c:v>
                </c:pt>
                <c:pt idx="8396">
                  <c:v>6.8949999999999996</c:v>
                </c:pt>
                <c:pt idx="8397">
                  <c:v>6.8949999999999996</c:v>
                </c:pt>
                <c:pt idx="8398">
                  <c:v>6.8949999999999996</c:v>
                </c:pt>
                <c:pt idx="8399">
                  <c:v>6.8949999999999996</c:v>
                </c:pt>
                <c:pt idx="8400">
                  <c:v>6.8949999999999996</c:v>
                </c:pt>
                <c:pt idx="8401">
                  <c:v>6.8949999999999996</c:v>
                </c:pt>
                <c:pt idx="8402">
                  <c:v>6.8949999999999996</c:v>
                </c:pt>
                <c:pt idx="8403">
                  <c:v>6.8949999999999996</c:v>
                </c:pt>
                <c:pt idx="8404">
                  <c:v>6.8949999999999996</c:v>
                </c:pt>
                <c:pt idx="8405">
                  <c:v>6.8949999999999996</c:v>
                </c:pt>
                <c:pt idx="8406">
                  <c:v>6.8949999999999996</c:v>
                </c:pt>
                <c:pt idx="8407">
                  <c:v>6.8949999999999996</c:v>
                </c:pt>
                <c:pt idx="8408">
                  <c:v>6.8949999999999996</c:v>
                </c:pt>
                <c:pt idx="8409">
                  <c:v>6.8949999999999996</c:v>
                </c:pt>
                <c:pt idx="8410">
                  <c:v>6.8949999999999996</c:v>
                </c:pt>
                <c:pt idx="8411">
                  <c:v>6.8949999999999996</c:v>
                </c:pt>
                <c:pt idx="8412">
                  <c:v>6.8949999999999996</c:v>
                </c:pt>
                <c:pt idx="8413">
                  <c:v>6.8949999999999996</c:v>
                </c:pt>
                <c:pt idx="8414">
                  <c:v>6.8949999999999996</c:v>
                </c:pt>
                <c:pt idx="8415">
                  <c:v>6.8949999999999996</c:v>
                </c:pt>
                <c:pt idx="8416">
                  <c:v>6.8949999999999996</c:v>
                </c:pt>
                <c:pt idx="8417">
                  <c:v>6.8949999999999996</c:v>
                </c:pt>
                <c:pt idx="8418">
                  <c:v>6.8949999999999996</c:v>
                </c:pt>
                <c:pt idx="8419">
                  <c:v>6.8949999999999996</c:v>
                </c:pt>
                <c:pt idx="8420">
                  <c:v>6.8949999999999996</c:v>
                </c:pt>
                <c:pt idx="8421">
                  <c:v>6.8949999999999996</c:v>
                </c:pt>
                <c:pt idx="8422">
                  <c:v>6.8949999999999996</c:v>
                </c:pt>
                <c:pt idx="8423">
                  <c:v>6.8949999999999996</c:v>
                </c:pt>
                <c:pt idx="8424">
                  <c:v>6.8949999999999996</c:v>
                </c:pt>
                <c:pt idx="8425">
                  <c:v>6.8949999999999996</c:v>
                </c:pt>
                <c:pt idx="8426">
                  <c:v>6.8949999999999996</c:v>
                </c:pt>
                <c:pt idx="8427">
                  <c:v>6.8949999999999996</c:v>
                </c:pt>
                <c:pt idx="8428">
                  <c:v>6.8949999999999996</c:v>
                </c:pt>
                <c:pt idx="8429">
                  <c:v>6.8949999999999996</c:v>
                </c:pt>
                <c:pt idx="8430">
                  <c:v>6.8949999999999996</c:v>
                </c:pt>
                <c:pt idx="8431">
                  <c:v>6.8949999999999996</c:v>
                </c:pt>
                <c:pt idx="8432">
                  <c:v>6.8949999999999996</c:v>
                </c:pt>
                <c:pt idx="8433">
                  <c:v>6.8949999999999996</c:v>
                </c:pt>
                <c:pt idx="8434">
                  <c:v>6.8949999999999996</c:v>
                </c:pt>
                <c:pt idx="8435">
                  <c:v>6.8949999999999996</c:v>
                </c:pt>
                <c:pt idx="8436">
                  <c:v>6.8949999999999996</c:v>
                </c:pt>
                <c:pt idx="8437">
                  <c:v>6.8949999999999996</c:v>
                </c:pt>
                <c:pt idx="8438">
                  <c:v>6.8949999999999996</c:v>
                </c:pt>
                <c:pt idx="8439">
                  <c:v>6.8949999999999996</c:v>
                </c:pt>
                <c:pt idx="8440">
                  <c:v>6.8949999999999996</c:v>
                </c:pt>
                <c:pt idx="8441">
                  <c:v>6.8949999999999996</c:v>
                </c:pt>
                <c:pt idx="8442">
                  <c:v>6.8949999999999996</c:v>
                </c:pt>
                <c:pt idx="8443">
                  <c:v>6.8949999999999996</c:v>
                </c:pt>
                <c:pt idx="8444">
                  <c:v>6.8949999999999996</c:v>
                </c:pt>
                <c:pt idx="8445">
                  <c:v>6.8949999999999996</c:v>
                </c:pt>
                <c:pt idx="8446">
                  <c:v>6.8949999999999996</c:v>
                </c:pt>
                <c:pt idx="8447">
                  <c:v>6.8949999999999996</c:v>
                </c:pt>
                <c:pt idx="8448">
                  <c:v>6.8949999999999996</c:v>
                </c:pt>
                <c:pt idx="8449">
                  <c:v>6.8949999999999996</c:v>
                </c:pt>
                <c:pt idx="8450">
                  <c:v>6.8949999999999996</c:v>
                </c:pt>
                <c:pt idx="8451">
                  <c:v>6.8949999999999996</c:v>
                </c:pt>
                <c:pt idx="8452">
                  <c:v>6.8949999999999996</c:v>
                </c:pt>
                <c:pt idx="8453">
                  <c:v>6.8949999999999996</c:v>
                </c:pt>
                <c:pt idx="8454">
                  <c:v>6.8949999999999996</c:v>
                </c:pt>
                <c:pt idx="8455">
                  <c:v>6.8949999999999996</c:v>
                </c:pt>
                <c:pt idx="8456">
                  <c:v>6.8949999999999996</c:v>
                </c:pt>
                <c:pt idx="8457">
                  <c:v>6.8949999999999996</c:v>
                </c:pt>
                <c:pt idx="8458">
                  <c:v>6.8949999999999996</c:v>
                </c:pt>
                <c:pt idx="8459">
                  <c:v>6.8949999999999996</c:v>
                </c:pt>
                <c:pt idx="8460">
                  <c:v>6.8949999999999996</c:v>
                </c:pt>
                <c:pt idx="8461">
                  <c:v>6.8949999999999996</c:v>
                </c:pt>
                <c:pt idx="8462">
                  <c:v>6.8949999999999996</c:v>
                </c:pt>
                <c:pt idx="8463">
                  <c:v>6.8949999999999996</c:v>
                </c:pt>
                <c:pt idx="8464">
                  <c:v>6.8949999999999996</c:v>
                </c:pt>
                <c:pt idx="8465">
                  <c:v>6.8949999999999996</c:v>
                </c:pt>
                <c:pt idx="8466">
                  <c:v>6.8949999999999996</c:v>
                </c:pt>
                <c:pt idx="8467">
                  <c:v>6.8949999999999996</c:v>
                </c:pt>
                <c:pt idx="8468">
                  <c:v>6.8949999999999996</c:v>
                </c:pt>
                <c:pt idx="8469">
                  <c:v>6.8949999999999996</c:v>
                </c:pt>
                <c:pt idx="8470">
                  <c:v>6.8949999999999996</c:v>
                </c:pt>
                <c:pt idx="8471">
                  <c:v>6.8949999999999996</c:v>
                </c:pt>
                <c:pt idx="8472">
                  <c:v>6.8949999999999996</c:v>
                </c:pt>
                <c:pt idx="8473">
                  <c:v>6.8949999999999996</c:v>
                </c:pt>
                <c:pt idx="8474">
                  <c:v>6.8949999999999996</c:v>
                </c:pt>
                <c:pt idx="8475">
                  <c:v>6.8949999999999996</c:v>
                </c:pt>
                <c:pt idx="8476">
                  <c:v>6.8949999999999996</c:v>
                </c:pt>
                <c:pt idx="8477">
                  <c:v>6.8949999999999996</c:v>
                </c:pt>
                <c:pt idx="8478">
                  <c:v>6.8949999999999996</c:v>
                </c:pt>
                <c:pt idx="8479">
                  <c:v>6.8949999999999996</c:v>
                </c:pt>
                <c:pt idx="8480">
                  <c:v>6.8949999999999996</c:v>
                </c:pt>
                <c:pt idx="8481">
                  <c:v>6.8949999999999996</c:v>
                </c:pt>
                <c:pt idx="8482">
                  <c:v>6.8949999999999996</c:v>
                </c:pt>
                <c:pt idx="8483">
                  <c:v>6.8949999999999996</c:v>
                </c:pt>
                <c:pt idx="8484">
                  <c:v>6.8949999999999996</c:v>
                </c:pt>
                <c:pt idx="8485">
                  <c:v>6.8949999999999996</c:v>
                </c:pt>
                <c:pt idx="8486">
                  <c:v>6.8949999999999996</c:v>
                </c:pt>
                <c:pt idx="8487">
                  <c:v>6.8949999999999996</c:v>
                </c:pt>
                <c:pt idx="8488">
                  <c:v>6.8949999999999996</c:v>
                </c:pt>
                <c:pt idx="8489">
                  <c:v>6.8949999999999996</c:v>
                </c:pt>
                <c:pt idx="8490">
                  <c:v>6.8949999999999996</c:v>
                </c:pt>
                <c:pt idx="8491">
                  <c:v>6.8949999999999996</c:v>
                </c:pt>
                <c:pt idx="8492">
                  <c:v>6.8949999999999996</c:v>
                </c:pt>
                <c:pt idx="8493">
                  <c:v>6.8949999999999996</c:v>
                </c:pt>
                <c:pt idx="8494">
                  <c:v>6.8949999999999996</c:v>
                </c:pt>
                <c:pt idx="8495">
                  <c:v>6.8949999999999996</c:v>
                </c:pt>
                <c:pt idx="8496">
                  <c:v>6.8949999999999996</c:v>
                </c:pt>
                <c:pt idx="8497">
                  <c:v>6.8949999999999996</c:v>
                </c:pt>
                <c:pt idx="8498">
                  <c:v>6.8949999999999996</c:v>
                </c:pt>
                <c:pt idx="8499">
                  <c:v>6.8949999999999996</c:v>
                </c:pt>
                <c:pt idx="8500">
                  <c:v>6.8949999999999996</c:v>
                </c:pt>
                <c:pt idx="8501">
                  <c:v>6.8949999999999996</c:v>
                </c:pt>
                <c:pt idx="8502">
                  <c:v>6.8949999999999996</c:v>
                </c:pt>
                <c:pt idx="8503">
                  <c:v>6.8949999999999996</c:v>
                </c:pt>
                <c:pt idx="8504">
                  <c:v>6.8949999999999996</c:v>
                </c:pt>
                <c:pt idx="8505">
                  <c:v>6.8949999999999996</c:v>
                </c:pt>
                <c:pt idx="8506">
                  <c:v>6.8949999999999996</c:v>
                </c:pt>
                <c:pt idx="8507">
                  <c:v>6.8949999999999996</c:v>
                </c:pt>
                <c:pt idx="8508">
                  <c:v>6.8949999999999996</c:v>
                </c:pt>
                <c:pt idx="8509">
                  <c:v>6.8949999999999996</c:v>
                </c:pt>
                <c:pt idx="8510">
                  <c:v>6.8949999999999996</c:v>
                </c:pt>
                <c:pt idx="8511">
                  <c:v>6.8949999999999996</c:v>
                </c:pt>
                <c:pt idx="8512">
                  <c:v>6.8949999999999996</c:v>
                </c:pt>
                <c:pt idx="8513">
                  <c:v>6.8949999999999996</c:v>
                </c:pt>
                <c:pt idx="8514">
                  <c:v>6.8949999999999996</c:v>
                </c:pt>
                <c:pt idx="8515">
                  <c:v>6.8949999999999996</c:v>
                </c:pt>
                <c:pt idx="8516">
                  <c:v>6.8949999999999996</c:v>
                </c:pt>
                <c:pt idx="8517">
                  <c:v>6.8949999999999996</c:v>
                </c:pt>
                <c:pt idx="8518">
                  <c:v>6.8949999999999996</c:v>
                </c:pt>
                <c:pt idx="8519">
                  <c:v>6.8949999999999996</c:v>
                </c:pt>
                <c:pt idx="8520">
                  <c:v>6.8949999999999996</c:v>
                </c:pt>
                <c:pt idx="8521">
                  <c:v>6.8949999999999996</c:v>
                </c:pt>
                <c:pt idx="8522">
                  <c:v>6.8949999999999996</c:v>
                </c:pt>
                <c:pt idx="8523">
                  <c:v>6.8949999999999996</c:v>
                </c:pt>
                <c:pt idx="8524">
                  <c:v>6.8949999999999996</c:v>
                </c:pt>
                <c:pt idx="8525">
                  <c:v>6.8949999999999996</c:v>
                </c:pt>
                <c:pt idx="8526">
                  <c:v>6.8949999999999996</c:v>
                </c:pt>
                <c:pt idx="8527">
                  <c:v>6.8949999999999996</c:v>
                </c:pt>
                <c:pt idx="8528">
                  <c:v>6.8949999999999996</c:v>
                </c:pt>
                <c:pt idx="8529">
                  <c:v>6.8949999999999996</c:v>
                </c:pt>
                <c:pt idx="8530">
                  <c:v>6.8949999999999996</c:v>
                </c:pt>
                <c:pt idx="8531">
                  <c:v>6.8949999999999996</c:v>
                </c:pt>
                <c:pt idx="8532">
                  <c:v>6.8949999999999996</c:v>
                </c:pt>
                <c:pt idx="8533">
                  <c:v>6.8949999999999996</c:v>
                </c:pt>
                <c:pt idx="8534">
                  <c:v>6.8949999999999996</c:v>
                </c:pt>
                <c:pt idx="8535">
                  <c:v>6.8949999999999996</c:v>
                </c:pt>
                <c:pt idx="8536">
                  <c:v>6.8949999999999996</c:v>
                </c:pt>
                <c:pt idx="8537">
                  <c:v>6.8949999999999996</c:v>
                </c:pt>
                <c:pt idx="8538">
                  <c:v>6.8949999999999996</c:v>
                </c:pt>
                <c:pt idx="8539">
                  <c:v>6.8949999999999996</c:v>
                </c:pt>
                <c:pt idx="8540">
                  <c:v>6.8949999999999996</c:v>
                </c:pt>
                <c:pt idx="8541">
                  <c:v>6.8949999999999996</c:v>
                </c:pt>
                <c:pt idx="8542">
                  <c:v>6.8949999999999996</c:v>
                </c:pt>
                <c:pt idx="8543">
                  <c:v>6.8949999999999996</c:v>
                </c:pt>
                <c:pt idx="8544">
                  <c:v>6.8949999999999996</c:v>
                </c:pt>
                <c:pt idx="8545">
                  <c:v>6.8949999999999996</c:v>
                </c:pt>
                <c:pt idx="8546">
                  <c:v>6.8949999999999996</c:v>
                </c:pt>
                <c:pt idx="8547">
                  <c:v>6.8949999999999996</c:v>
                </c:pt>
                <c:pt idx="8548">
                  <c:v>6.8949999999999996</c:v>
                </c:pt>
                <c:pt idx="8549">
                  <c:v>6.8949999999999996</c:v>
                </c:pt>
                <c:pt idx="8550">
                  <c:v>6.8949999999999996</c:v>
                </c:pt>
                <c:pt idx="8551">
                  <c:v>6.8949999999999996</c:v>
                </c:pt>
                <c:pt idx="8552">
                  <c:v>6.8949999999999996</c:v>
                </c:pt>
                <c:pt idx="8553">
                  <c:v>6.8949999999999996</c:v>
                </c:pt>
                <c:pt idx="8554">
                  <c:v>6.8949999999999996</c:v>
                </c:pt>
                <c:pt idx="8555">
                  <c:v>6.8949999999999996</c:v>
                </c:pt>
                <c:pt idx="8556">
                  <c:v>6.8949999999999996</c:v>
                </c:pt>
                <c:pt idx="8557">
                  <c:v>6.8949999999999996</c:v>
                </c:pt>
                <c:pt idx="8558">
                  <c:v>6.8949999999999996</c:v>
                </c:pt>
                <c:pt idx="8559">
                  <c:v>6.8949999999999996</c:v>
                </c:pt>
                <c:pt idx="8560">
                  <c:v>6.8949999999999996</c:v>
                </c:pt>
                <c:pt idx="8561">
                  <c:v>6.8949999999999996</c:v>
                </c:pt>
                <c:pt idx="8562">
                  <c:v>6.8949999999999996</c:v>
                </c:pt>
                <c:pt idx="8563">
                  <c:v>6.8949999999999996</c:v>
                </c:pt>
                <c:pt idx="8564">
                  <c:v>6.8949999999999996</c:v>
                </c:pt>
                <c:pt idx="8565">
                  <c:v>6.8949999999999996</c:v>
                </c:pt>
                <c:pt idx="8566">
                  <c:v>6.8949999999999996</c:v>
                </c:pt>
                <c:pt idx="8567">
                  <c:v>6.8949999999999996</c:v>
                </c:pt>
                <c:pt idx="8568">
                  <c:v>6.8949999999999996</c:v>
                </c:pt>
                <c:pt idx="8569">
                  <c:v>6.8949999999999996</c:v>
                </c:pt>
                <c:pt idx="8570">
                  <c:v>6.8949999999999996</c:v>
                </c:pt>
                <c:pt idx="8571">
                  <c:v>6.8949999999999996</c:v>
                </c:pt>
                <c:pt idx="8572">
                  <c:v>6.8949999999999996</c:v>
                </c:pt>
                <c:pt idx="8573">
                  <c:v>6.8949999999999996</c:v>
                </c:pt>
                <c:pt idx="8574">
                  <c:v>6.8949999999999996</c:v>
                </c:pt>
                <c:pt idx="8575">
                  <c:v>6.8949999999999996</c:v>
                </c:pt>
                <c:pt idx="8576">
                  <c:v>6.8949999999999996</c:v>
                </c:pt>
                <c:pt idx="8577">
                  <c:v>6.8949999999999996</c:v>
                </c:pt>
                <c:pt idx="8578">
                  <c:v>6.8949999999999996</c:v>
                </c:pt>
                <c:pt idx="8579">
                  <c:v>6.8949999999999996</c:v>
                </c:pt>
                <c:pt idx="8580">
                  <c:v>6.8949999999999996</c:v>
                </c:pt>
                <c:pt idx="8581">
                  <c:v>6.8949999999999996</c:v>
                </c:pt>
                <c:pt idx="8582">
                  <c:v>6.8949999999999996</c:v>
                </c:pt>
                <c:pt idx="8583">
                  <c:v>6.8949999999999996</c:v>
                </c:pt>
                <c:pt idx="8584">
                  <c:v>6.8949999999999996</c:v>
                </c:pt>
                <c:pt idx="8585">
                  <c:v>6.8949999999999996</c:v>
                </c:pt>
                <c:pt idx="8586">
                  <c:v>6.8949999999999996</c:v>
                </c:pt>
                <c:pt idx="8587">
                  <c:v>6.8949999999999996</c:v>
                </c:pt>
                <c:pt idx="8588">
                  <c:v>6.8949999999999996</c:v>
                </c:pt>
                <c:pt idx="8589">
                  <c:v>6.8949999999999996</c:v>
                </c:pt>
                <c:pt idx="8590">
                  <c:v>6.8949999999999996</c:v>
                </c:pt>
                <c:pt idx="8591">
                  <c:v>6.8949999999999996</c:v>
                </c:pt>
                <c:pt idx="8592">
                  <c:v>6.8949999999999996</c:v>
                </c:pt>
                <c:pt idx="8593">
                  <c:v>6.8949999999999996</c:v>
                </c:pt>
                <c:pt idx="8594">
                  <c:v>6.8949999999999996</c:v>
                </c:pt>
                <c:pt idx="8595">
                  <c:v>6.8949999999999996</c:v>
                </c:pt>
                <c:pt idx="8596">
                  <c:v>6.8949999999999996</c:v>
                </c:pt>
                <c:pt idx="8597">
                  <c:v>6.8949999999999996</c:v>
                </c:pt>
                <c:pt idx="8598">
                  <c:v>6.8949999999999996</c:v>
                </c:pt>
                <c:pt idx="8599">
                  <c:v>6.8949999999999996</c:v>
                </c:pt>
                <c:pt idx="8600">
                  <c:v>6.8949999999999996</c:v>
                </c:pt>
                <c:pt idx="8601">
                  <c:v>6.8949999999999996</c:v>
                </c:pt>
                <c:pt idx="8602">
                  <c:v>6.8949999999999996</c:v>
                </c:pt>
                <c:pt idx="8603">
                  <c:v>6.8949999999999996</c:v>
                </c:pt>
                <c:pt idx="8604">
                  <c:v>6.8949999999999996</c:v>
                </c:pt>
                <c:pt idx="8605">
                  <c:v>6.8949999999999996</c:v>
                </c:pt>
                <c:pt idx="8606">
                  <c:v>6.8949999999999996</c:v>
                </c:pt>
                <c:pt idx="8607">
                  <c:v>6.8949999999999996</c:v>
                </c:pt>
                <c:pt idx="8608">
                  <c:v>6.8949999999999996</c:v>
                </c:pt>
                <c:pt idx="8609">
                  <c:v>6.8949999999999996</c:v>
                </c:pt>
                <c:pt idx="8610">
                  <c:v>6.8949999999999996</c:v>
                </c:pt>
                <c:pt idx="8611">
                  <c:v>6.8949999999999996</c:v>
                </c:pt>
                <c:pt idx="8612">
                  <c:v>6.8949999999999996</c:v>
                </c:pt>
                <c:pt idx="8613">
                  <c:v>6.8949999999999996</c:v>
                </c:pt>
                <c:pt idx="8614">
                  <c:v>6.8949999999999996</c:v>
                </c:pt>
                <c:pt idx="8615">
                  <c:v>6.8949999999999996</c:v>
                </c:pt>
                <c:pt idx="8616">
                  <c:v>6.8949999999999996</c:v>
                </c:pt>
                <c:pt idx="8617">
                  <c:v>6.8949999999999996</c:v>
                </c:pt>
                <c:pt idx="8618">
                  <c:v>6.8949999999999996</c:v>
                </c:pt>
                <c:pt idx="8619">
                  <c:v>6.8949999999999996</c:v>
                </c:pt>
                <c:pt idx="8620">
                  <c:v>6.8949999999999996</c:v>
                </c:pt>
                <c:pt idx="8621">
                  <c:v>6.8949999999999996</c:v>
                </c:pt>
                <c:pt idx="8622">
                  <c:v>6.8949999999999996</c:v>
                </c:pt>
                <c:pt idx="8623">
                  <c:v>6.8949999999999996</c:v>
                </c:pt>
                <c:pt idx="8624">
                  <c:v>6.8949999999999996</c:v>
                </c:pt>
                <c:pt idx="8625">
                  <c:v>6.8949999999999996</c:v>
                </c:pt>
                <c:pt idx="8626">
                  <c:v>6.8949999999999996</c:v>
                </c:pt>
                <c:pt idx="8627">
                  <c:v>6.8949999999999996</c:v>
                </c:pt>
                <c:pt idx="8628">
                  <c:v>6.8949999999999996</c:v>
                </c:pt>
                <c:pt idx="8629">
                  <c:v>6.8949999999999996</c:v>
                </c:pt>
                <c:pt idx="8630">
                  <c:v>6.8949999999999996</c:v>
                </c:pt>
                <c:pt idx="8631">
                  <c:v>6.8949999999999996</c:v>
                </c:pt>
                <c:pt idx="8632">
                  <c:v>6.8949999999999996</c:v>
                </c:pt>
                <c:pt idx="8633">
                  <c:v>6.8949999999999996</c:v>
                </c:pt>
                <c:pt idx="8634">
                  <c:v>6.8949999999999996</c:v>
                </c:pt>
                <c:pt idx="8635">
                  <c:v>6.8949999999999996</c:v>
                </c:pt>
                <c:pt idx="8636">
                  <c:v>6.8949999999999996</c:v>
                </c:pt>
                <c:pt idx="8637">
                  <c:v>6.8949999999999996</c:v>
                </c:pt>
                <c:pt idx="8638">
                  <c:v>6.8949999999999996</c:v>
                </c:pt>
                <c:pt idx="8639">
                  <c:v>6.8949999999999996</c:v>
                </c:pt>
                <c:pt idx="8640">
                  <c:v>6.8949999999999996</c:v>
                </c:pt>
              </c:numCache>
            </c:numRef>
          </c:yVal>
          <c:smooth val="0"/>
        </c:ser>
        <c:dLbls>
          <c:showLegendKey val="0"/>
          <c:showVal val="0"/>
          <c:showCatName val="0"/>
          <c:showSerName val="0"/>
          <c:showPercent val="0"/>
          <c:showBubbleSize val="0"/>
        </c:dLbls>
        <c:axId val="82338560"/>
        <c:axId val="82336384"/>
      </c:scatterChart>
      <c:valAx>
        <c:axId val="78871552"/>
        <c:scaling>
          <c:orientation val="minMax"/>
        </c:scaling>
        <c:delete val="0"/>
        <c:axPos val="b"/>
        <c:numFmt formatCode="d/m/yyyy\ h:mm" sourceLinked="0"/>
        <c:majorTickMark val="out"/>
        <c:minorTickMark val="none"/>
        <c:tickLblPos val="nextTo"/>
        <c:txPr>
          <a:bodyPr/>
          <a:lstStyle/>
          <a:p>
            <a:pPr>
              <a:defRPr sz="1600"/>
            </a:pPr>
            <a:endParaRPr lang="cs-CZ"/>
          </a:p>
        </c:txPr>
        <c:crossAx val="82334464"/>
        <c:crosses val="autoZero"/>
        <c:crossBetween val="midCat"/>
        <c:majorUnit val="4"/>
      </c:valAx>
      <c:valAx>
        <c:axId val="82334464"/>
        <c:scaling>
          <c:orientation val="minMax"/>
          <c:max val="49.2"/>
          <c:min val="47.6"/>
        </c:scaling>
        <c:delete val="0"/>
        <c:axPos val="l"/>
        <c:majorGridlines/>
        <c:title>
          <c:tx>
            <c:rich>
              <a:bodyPr rot="-5400000" vert="horz"/>
              <a:lstStyle/>
              <a:p>
                <a:pPr>
                  <a:defRPr sz="1800"/>
                </a:pPr>
                <a:r>
                  <a:rPr lang="cs-CZ" sz="1800"/>
                  <a:t>Lysimeter mass</a:t>
                </a:r>
                <a:r>
                  <a:rPr lang="en-US" sz="1800"/>
                  <a:t> (kg)</a:t>
                </a:r>
              </a:p>
            </c:rich>
          </c:tx>
          <c:layout/>
          <c:overlay val="0"/>
        </c:title>
        <c:numFmt formatCode="#,##0.0" sourceLinked="0"/>
        <c:majorTickMark val="out"/>
        <c:minorTickMark val="none"/>
        <c:tickLblPos val="nextTo"/>
        <c:txPr>
          <a:bodyPr/>
          <a:lstStyle/>
          <a:p>
            <a:pPr>
              <a:defRPr sz="1800"/>
            </a:pPr>
            <a:endParaRPr lang="cs-CZ"/>
          </a:p>
        </c:txPr>
        <c:crossAx val="78871552"/>
        <c:crosses val="autoZero"/>
        <c:crossBetween val="midCat"/>
      </c:valAx>
      <c:valAx>
        <c:axId val="82336384"/>
        <c:scaling>
          <c:orientation val="minMax"/>
          <c:max val="7.2"/>
          <c:min val="6.4"/>
        </c:scaling>
        <c:delete val="0"/>
        <c:axPos val="r"/>
        <c:title>
          <c:tx>
            <c:rich>
              <a:bodyPr rot="-5400000" vert="horz"/>
              <a:lstStyle/>
              <a:p>
                <a:pPr>
                  <a:defRPr sz="1800"/>
                </a:pPr>
                <a:r>
                  <a:rPr lang="cs-CZ" sz="1800"/>
                  <a:t>Storage vessel mass</a:t>
                </a:r>
                <a:r>
                  <a:rPr lang="en-US" sz="1800"/>
                  <a:t> (kg)</a:t>
                </a:r>
              </a:p>
            </c:rich>
          </c:tx>
          <c:layout/>
          <c:overlay val="0"/>
        </c:title>
        <c:numFmt formatCode="#,##0.0" sourceLinked="0"/>
        <c:majorTickMark val="out"/>
        <c:minorTickMark val="none"/>
        <c:tickLblPos val="nextTo"/>
        <c:txPr>
          <a:bodyPr/>
          <a:lstStyle/>
          <a:p>
            <a:pPr>
              <a:defRPr sz="1800"/>
            </a:pPr>
            <a:endParaRPr lang="cs-CZ"/>
          </a:p>
        </c:txPr>
        <c:crossAx val="82338560"/>
        <c:crosses val="max"/>
        <c:crossBetween val="midCat"/>
      </c:valAx>
      <c:valAx>
        <c:axId val="82338560"/>
        <c:scaling>
          <c:orientation val="minMax"/>
        </c:scaling>
        <c:delete val="1"/>
        <c:axPos val="b"/>
        <c:numFmt formatCode="dd/mm/yyyy\ hh:mm:ss" sourceLinked="1"/>
        <c:majorTickMark val="out"/>
        <c:minorTickMark val="none"/>
        <c:tickLblPos val="none"/>
        <c:crossAx val="82336384"/>
        <c:crosses val="autoZero"/>
        <c:crossBetween val="midCat"/>
      </c:valAx>
    </c:plotArea>
    <c:legend>
      <c:legendPos val="r"/>
      <c:layout>
        <c:manualLayout>
          <c:xMode val="edge"/>
          <c:yMode val="edge"/>
          <c:x val="0.54526404811428586"/>
          <c:y val="0.12231918433933647"/>
          <c:w val="0.23709115356819307"/>
          <c:h val="0.1820345380730502"/>
        </c:manualLayout>
      </c:layout>
      <c:overlay val="0"/>
      <c:spPr>
        <a:solidFill>
          <a:schemeClr val="bg1"/>
        </a:solidFill>
        <a:ln>
          <a:solidFill>
            <a:srgbClr val="0070C0"/>
          </a:solidFill>
        </a:ln>
      </c:spPr>
      <c:txPr>
        <a:bodyPr/>
        <a:lstStyle/>
        <a:p>
          <a:pPr>
            <a:defRPr sz="1800"/>
          </a:pPr>
          <a:endParaRPr lang="cs-CZ"/>
        </a:p>
      </c:txPr>
    </c:legend>
    <c:plotVisOnly val="1"/>
    <c:dispBlanksAs val="gap"/>
    <c:showDLblsOverMax val="0"/>
  </c:chart>
  <c:spPr>
    <a:solidFill>
      <a:schemeClr val="bg1"/>
    </a:solidFill>
    <a:ln>
      <a:solidFill>
        <a:srgbClr val="003399"/>
      </a:solidFill>
    </a:ln>
  </c:sp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142440933962203"/>
          <c:y val="8.9005361706736452E-2"/>
          <c:w val="0.76827565937735365"/>
          <c:h val="0.85800357464014265"/>
        </c:manualLayout>
      </c:layout>
      <c:scatterChart>
        <c:scatterStyle val="lineMarker"/>
        <c:varyColors val="0"/>
        <c:ser>
          <c:idx val="0"/>
          <c:order val="0"/>
          <c:tx>
            <c:v>Percolation</c:v>
          </c:tx>
          <c:spPr>
            <a:ln w="38100">
              <a:solidFill>
                <a:srgbClr val="FF0000"/>
              </a:solidFill>
            </a:ln>
          </c:spPr>
          <c:marker>
            <c:symbol val="none"/>
          </c:marker>
          <c:xVal>
            <c:numRef>
              <c:f>'C'!$C$2312:$C$16712</c:f>
              <c:numCache>
                <c:formatCode>dd/mm/yyyy\ hh:mm:ss</c:formatCode>
                <c:ptCount val="14401"/>
                <c:pt idx="0">
                  <c:v>41405</c:v>
                </c:pt>
                <c:pt idx="1">
                  <c:v>41405.000694444447</c:v>
                </c:pt>
                <c:pt idx="2">
                  <c:v>41405.001388888886</c:v>
                </c:pt>
                <c:pt idx="3">
                  <c:v>41405.002083333333</c:v>
                </c:pt>
                <c:pt idx="4">
                  <c:v>41405.00277777778</c:v>
                </c:pt>
                <c:pt idx="5">
                  <c:v>41405.003472222219</c:v>
                </c:pt>
                <c:pt idx="6">
                  <c:v>41405.004166666666</c:v>
                </c:pt>
                <c:pt idx="7">
                  <c:v>41405.004861111112</c:v>
                </c:pt>
                <c:pt idx="8">
                  <c:v>41405.005555555559</c:v>
                </c:pt>
                <c:pt idx="9">
                  <c:v>41405.006249999999</c:v>
                </c:pt>
                <c:pt idx="10">
                  <c:v>41405.006944444445</c:v>
                </c:pt>
                <c:pt idx="11">
                  <c:v>41405.007638888892</c:v>
                </c:pt>
                <c:pt idx="12">
                  <c:v>41405.008333333331</c:v>
                </c:pt>
                <c:pt idx="13">
                  <c:v>41405.009027777778</c:v>
                </c:pt>
                <c:pt idx="14">
                  <c:v>41405.009722222225</c:v>
                </c:pt>
                <c:pt idx="15">
                  <c:v>41405.010416666664</c:v>
                </c:pt>
                <c:pt idx="16">
                  <c:v>41405.011111111111</c:v>
                </c:pt>
                <c:pt idx="17">
                  <c:v>41405.011805555558</c:v>
                </c:pt>
                <c:pt idx="18">
                  <c:v>41405.012499999997</c:v>
                </c:pt>
                <c:pt idx="19">
                  <c:v>41405.013194444444</c:v>
                </c:pt>
                <c:pt idx="20">
                  <c:v>41405.013888888891</c:v>
                </c:pt>
                <c:pt idx="21">
                  <c:v>41405.01458333333</c:v>
                </c:pt>
                <c:pt idx="22">
                  <c:v>41405.015277777777</c:v>
                </c:pt>
                <c:pt idx="23">
                  <c:v>41405.015972222223</c:v>
                </c:pt>
                <c:pt idx="24">
                  <c:v>41405.01666666667</c:v>
                </c:pt>
                <c:pt idx="25">
                  <c:v>41405.017361111109</c:v>
                </c:pt>
                <c:pt idx="26">
                  <c:v>41405.018055555556</c:v>
                </c:pt>
                <c:pt idx="27">
                  <c:v>41405.018750000003</c:v>
                </c:pt>
                <c:pt idx="28">
                  <c:v>41405.019444444442</c:v>
                </c:pt>
                <c:pt idx="29">
                  <c:v>41405.020138888889</c:v>
                </c:pt>
                <c:pt idx="30">
                  <c:v>41405.020833333336</c:v>
                </c:pt>
                <c:pt idx="31">
                  <c:v>41405.021527777775</c:v>
                </c:pt>
                <c:pt idx="32">
                  <c:v>41405.022222222222</c:v>
                </c:pt>
                <c:pt idx="33">
                  <c:v>41405.022916666669</c:v>
                </c:pt>
                <c:pt idx="34">
                  <c:v>41405.023611111108</c:v>
                </c:pt>
                <c:pt idx="35">
                  <c:v>41405.024305555555</c:v>
                </c:pt>
                <c:pt idx="36">
                  <c:v>41405.025000000001</c:v>
                </c:pt>
                <c:pt idx="37">
                  <c:v>41405.025694444441</c:v>
                </c:pt>
                <c:pt idx="38">
                  <c:v>41405.026388888888</c:v>
                </c:pt>
                <c:pt idx="39">
                  <c:v>41405.027083333334</c:v>
                </c:pt>
                <c:pt idx="40">
                  <c:v>41405.027777777781</c:v>
                </c:pt>
                <c:pt idx="41">
                  <c:v>41405.02847222222</c:v>
                </c:pt>
                <c:pt idx="42">
                  <c:v>41405.029166666667</c:v>
                </c:pt>
                <c:pt idx="43">
                  <c:v>41405.029861111114</c:v>
                </c:pt>
                <c:pt idx="44">
                  <c:v>41405.030555555553</c:v>
                </c:pt>
                <c:pt idx="45">
                  <c:v>41405.03125</c:v>
                </c:pt>
                <c:pt idx="46">
                  <c:v>41405.031944444447</c:v>
                </c:pt>
                <c:pt idx="47">
                  <c:v>41405.032638888886</c:v>
                </c:pt>
                <c:pt idx="48">
                  <c:v>41405.033333333333</c:v>
                </c:pt>
                <c:pt idx="49">
                  <c:v>41405.03402777778</c:v>
                </c:pt>
                <c:pt idx="50">
                  <c:v>41405.034722222219</c:v>
                </c:pt>
                <c:pt idx="51">
                  <c:v>41405.035416666666</c:v>
                </c:pt>
                <c:pt idx="52">
                  <c:v>41405.036111111112</c:v>
                </c:pt>
                <c:pt idx="53">
                  <c:v>41405.036805555559</c:v>
                </c:pt>
                <c:pt idx="54">
                  <c:v>41405.037499999999</c:v>
                </c:pt>
                <c:pt idx="55">
                  <c:v>41405.038194444445</c:v>
                </c:pt>
                <c:pt idx="56">
                  <c:v>41405.038888888892</c:v>
                </c:pt>
                <c:pt idx="57">
                  <c:v>41405.039583333331</c:v>
                </c:pt>
                <c:pt idx="58">
                  <c:v>41405.040277777778</c:v>
                </c:pt>
                <c:pt idx="59">
                  <c:v>41405.040972222225</c:v>
                </c:pt>
                <c:pt idx="60">
                  <c:v>41405.041666666664</c:v>
                </c:pt>
                <c:pt idx="61">
                  <c:v>41405.042361111111</c:v>
                </c:pt>
                <c:pt idx="62">
                  <c:v>41405.043055555558</c:v>
                </c:pt>
                <c:pt idx="63">
                  <c:v>41405.043749999997</c:v>
                </c:pt>
                <c:pt idx="64">
                  <c:v>41405.044444444444</c:v>
                </c:pt>
                <c:pt idx="65">
                  <c:v>41405.045138888891</c:v>
                </c:pt>
                <c:pt idx="66">
                  <c:v>41405.04583333333</c:v>
                </c:pt>
                <c:pt idx="67">
                  <c:v>41405.046527777777</c:v>
                </c:pt>
                <c:pt idx="68">
                  <c:v>41405.047222222223</c:v>
                </c:pt>
                <c:pt idx="69">
                  <c:v>41405.04791666667</c:v>
                </c:pt>
                <c:pt idx="70">
                  <c:v>41405.048611111109</c:v>
                </c:pt>
                <c:pt idx="71">
                  <c:v>41405.049305555556</c:v>
                </c:pt>
                <c:pt idx="72">
                  <c:v>41405.050000000003</c:v>
                </c:pt>
                <c:pt idx="73">
                  <c:v>41405.050694444442</c:v>
                </c:pt>
                <c:pt idx="74">
                  <c:v>41405.051388888889</c:v>
                </c:pt>
                <c:pt idx="75">
                  <c:v>41405.052083333336</c:v>
                </c:pt>
                <c:pt idx="76">
                  <c:v>41405.052777777775</c:v>
                </c:pt>
                <c:pt idx="77">
                  <c:v>41405.053472222222</c:v>
                </c:pt>
                <c:pt idx="78">
                  <c:v>41405.054166666669</c:v>
                </c:pt>
                <c:pt idx="79">
                  <c:v>41405.054861111108</c:v>
                </c:pt>
                <c:pt idx="80">
                  <c:v>41405.055555555555</c:v>
                </c:pt>
                <c:pt idx="81">
                  <c:v>41405.056250000001</c:v>
                </c:pt>
                <c:pt idx="82">
                  <c:v>41405.056944444441</c:v>
                </c:pt>
                <c:pt idx="83">
                  <c:v>41405.057638888888</c:v>
                </c:pt>
                <c:pt idx="84">
                  <c:v>41405.058333333334</c:v>
                </c:pt>
                <c:pt idx="85">
                  <c:v>41405.059027777781</c:v>
                </c:pt>
                <c:pt idx="86">
                  <c:v>41405.05972222222</c:v>
                </c:pt>
                <c:pt idx="87">
                  <c:v>41405.060416666667</c:v>
                </c:pt>
                <c:pt idx="88">
                  <c:v>41405.061111111114</c:v>
                </c:pt>
                <c:pt idx="89">
                  <c:v>41405.061805555553</c:v>
                </c:pt>
                <c:pt idx="90">
                  <c:v>41405.0625</c:v>
                </c:pt>
                <c:pt idx="91">
                  <c:v>41405.063194444447</c:v>
                </c:pt>
                <c:pt idx="92">
                  <c:v>41405.063888888886</c:v>
                </c:pt>
                <c:pt idx="93">
                  <c:v>41405.064583333333</c:v>
                </c:pt>
                <c:pt idx="94">
                  <c:v>41405.06527777778</c:v>
                </c:pt>
                <c:pt idx="95">
                  <c:v>41405.065972222219</c:v>
                </c:pt>
                <c:pt idx="96">
                  <c:v>41405.066666666666</c:v>
                </c:pt>
                <c:pt idx="97">
                  <c:v>41405.067361111112</c:v>
                </c:pt>
                <c:pt idx="98">
                  <c:v>41405.068055555559</c:v>
                </c:pt>
                <c:pt idx="99">
                  <c:v>41405.068749999999</c:v>
                </c:pt>
                <c:pt idx="100">
                  <c:v>41405.069444444445</c:v>
                </c:pt>
                <c:pt idx="101">
                  <c:v>41405.070138888892</c:v>
                </c:pt>
                <c:pt idx="102">
                  <c:v>41405.070833333331</c:v>
                </c:pt>
                <c:pt idx="103">
                  <c:v>41405.071527777778</c:v>
                </c:pt>
                <c:pt idx="104">
                  <c:v>41405.072222222225</c:v>
                </c:pt>
                <c:pt idx="105">
                  <c:v>41405.072916666664</c:v>
                </c:pt>
                <c:pt idx="106">
                  <c:v>41405.073611111111</c:v>
                </c:pt>
                <c:pt idx="107">
                  <c:v>41405.074305555558</c:v>
                </c:pt>
                <c:pt idx="108">
                  <c:v>41405.074999999997</c:v>
                </c:pt>
                <c:pt idx="109">
                  <c:v>41405.075694444444</c:v>
                </c:pt>
                <c:pt idx="110">
                  <c:v>41405.076388888891</c:v>
                </c:pt>
                <c:pt idx="111">
                  <c:v>41405.07708333333</c:v>
                </c:pt>
                <c:pt idx="112">
                  <c:v>41405.077777777777</c:v>
                </c:pt>
                <c:pt idx="113">
                  <c:v>41405.078472222223</c:v>
                </c:pt>
                <c:pt idx="114">
                  <c:v>41405.07916666667</c:v>
                </c:pt>
                <c:pt idx="115">
                  <c:v>41405.079861111109</c:v>
                </c:pt>
                <c:pt idx="116">
                  <c:v>41405.080555555556</c:v>
                </c:pt>
                <c:pt idx="117">
                  <c:v>41405.081250000003</c:v>
                </c:pt>
                <c:pt idx="118">
                  <c:v>41405.081944444442</c:v>
                </c:pt>
                <c:pt idx="119">
                  <c:v>41405.082638888889</c:v>
                </c:pt>
                <c:pt idx="120">
                  <c:v>41405.083333333336</c:v>
                </c:pt>
                <c:pt idx="121">
                  <c:v>41405.084027777775</c:v>
                </c:pt>
                <c:pt idx="122">
                  <c:v>41405.084722222222</c:v>
                </c:pt>
                <c:pt idx="123">
                  <c:v>41405.085416666669</c:v>
                </c:pt>
                <c:pt idx="124">
                  <c:v>41405.086111111108</c:v>
                </c:pt>
                <c:pt idx="125">
                  <c:v>41405.086805555555</c:v>
                </c:pt>
                <c:pt idx="126">
                  <c:v>41405.087500000001</c:v>
                </c:pt>
                <c:pt idx="127">
                  <c:v>41405.088194444441</c:v>
                </c:pt>
                <c:pt idx="128">
                  <c:v>41405.088888888888</c:v>
                </c:pt>
                <c:pt idx="129">
                  <c:v>41405.089583333334</c:v>
                </c:pt>
                <c:pt idx="130">
                  <c:v>41405.090277777781</c:v>
                </c:pt>
                <c:pt idx="131">
                  <c:v>41405.09097222222</c:v>
                </c:pt>
                <c:pt idx="132">
                  <c:v>41405.091666666667</c:v>
                </c:pt>
                <c:pt idx="133">
                  <c:v>41405.092361111114</c:v>
                </c:pt>
                <c:pt idx="134">
                  <c:v>41405.093055555553</c:v>
                </c:pt>
                <c:pt idx="135">
                  <c:v>41405.09375</c:v>
                </c:pt>
                <c:pt idx="136">
                  <c:v>41405.094444444447</c:v>
                </c:pt>
                <c:pt idx="137">
                  <c:v>41405.095138888886</c:v>
                </c:pt>
                <c:pt idx="138">
                  <c:v>41405.095833333333</c:v>
                </c:pt>
                <c:pt idx="139">
                  <c:v>41405.09652777778</c:v>
                </c:pt>
                <c:pt idx="140">
                  <c:v>41405.097222222219</c:v>
                </c:pt>
                <c:pt idx="141">
                  <c:v>41405.097916666666</c:v>
                </c:pt>
                <c:pt idx="142">
                  <c:v>41405.098611111112</c:v>
                </c:pt>
                <c:pt idx="143">
                  <c:v>41405.099305555559</c:v>
                </c:pt>
                <c:pt idx="144">
                  <c:v>41405.1</c:v>
                </c:pt>
                <c:pt idx="145">
                  <c:v>41405.100694444445</c:v>
                </c:pt>
                <c:pt idx="146">
                  <c:v>41405.101388888892</c:v>
                </c:pt>
                <c:pt idx="147">
                  <c:v>41405.102083333331</c:v>
                </c:pt>
                <c:pt idx="148">
                  <c:v>41405.102777777778</c:v>
                </c:pt>
                <c:pt idx="149">
                  <c:v>41405.103472222225</c:v>
                </c:pt>
                <c:pt idx="150">
                  <c:v>41405.104166666664</c:v>
                </c:pt>
                <c:pt idx="151">
                  <c:v>41405.104861111111</c:v>
                </c:pt>
                <c:pt idx="152">
                  <c:v>41405.105555555558</c:v>
                </c:pt>
                <c:pt idx="153">
                  <c:v>41405.106249999997</c:v>
                </c:pt>
                <c:pt idx="154">
                  <c:v>41405.106944444444</c:v>
                </c:pt>
                <c:pt idx="155">
                  <c:v>41405.107638888891</c:v>
                </c:pt>
                <c:pt idx="156">
                  <c:v>41405.10833333333</c:v>
                </c:pt>
                <c:pt idx="157">
                  <c:v>41405.109027777777</c:v>
                </c:pt>
                <c:pt idx="158">
                  <c:v>41405.109722222223</c:v>
                </c:pt>
                <c:pt idx="159">
                  <c:v>41405.11041666667</c:v>
                </c:pt>
                <c:pt idx="160">
                  <c:v>41405.111111111109</c:v>
                </c:pt>
                <c:pt idx="161">
                  <c:v>41405.111805555556</c:v>
                </c:pt>
                <c:pt idx="162">
                  <c:v>41405.112500000003</c:v>
                </c:pt>
                <c:pt idx="163">
                  <c:v>41405.113194444442</c:v>
                </c:pt>
                <c:pt idx="164">
                  <c:v>41405.113888888889</c:v>
                </c:pt>
                <c:pt idx="165">
                  <c:v>41405.114583333336</c:v>
                </c:pt>
                <c:pt idx="166">
                  <c:v>41405.115277777775</c:v>
                </c:pt>
                <c:pt idx="167">
                  <c:v>41405.115972222222</c:v>
                </c:pt>
                <c:pt idx="168">
                  <c:v>41405.116666666669</c:v>
                </c:pt>
                <c:pt idx="169">
                  <c:v>41405.117361111108</c:v>
                </c:pt>
                <c:pt idx="170">
                  <c:v>41405.118055555555</c:v>
                </c:pt>
                <c:pt idx="171">
                  <c:v>41405.118750000001</c:v>
                </c:pt>
                <c:pt idx="172">
                  <c:v>41405.119444444441</c:v>
                </c:pt>
                <c:pt idx="173">
                  <c:v>41405.120138888888</c:v>
                </c:pt>
                <c:pt idx="174">
                  <c:v>41405.120833333334</c:v>
                </c:pt>
                <c:pt idx="175">
                  <c:v>41405.121527777781</c:v>
                </c:pt>
                <c:pt idx="176">
                  <c:v>41405.12222222222</c:v>
                </c:pt>
                <c:pt idx="177">
                  <c:v>41405.122916666667</c:v>
                </c:pt>
                <c:pt idx="178">
                  <c:v>41405.123611111114</c:v>
                </c:pt>
                <c:pt idx="179">
                  <c:v>41405.124305555553</c:v>
                </c:pt>
                <c:pt idx="180">
                  <c:v>41405.125</c:v>
                </c:pt>
                <c:pt idx="181">
                  <c:v>41405.125694444447</c:v>
                </c:pt>
                <c:pt idx="182">
                  <c:v>41405.126388888886</c:v>
                </c:pt>
                <c:pt idx="183">
                  <c:v>41405.127083333333</c:v>
                </c:pt>
                <c:pt idx="184">
                  <c:v>41405.12777777778</c:v>
                </c:pt>
                <c:pt idx="185">
                  <c:v>41405.128472222219</c:v>
                </c:pt>
                <c:pt idx="186">
                  <c:v>41405.129166666666</c:v>
                </c:pt>
                <c:pt idx="187">
                  <c:v>41405.129861111112</c:v>
                </c:pt>
                <c:pt idx="188">
                  <c:v>41405.130555555559</c:v>
                </c:pt>
                <c:pt idx="189">
                  <c:v>41405.131249999999</c:v>
                </c:pt>
                <c:pt idx="190">
                  <c:v>41405.131944444445</c:v>
                </c:pt>
                <c:pt idx="191">
                  <c:v>41405.132638888892</c:v>
                </c:pt>
                <c:pt idx="192">
                  <c:v>41405.133333333331</c:v>
                </c:pt>
                <c:pt idx="193">
                  <c:v>41405.134027777778</c:v>
                </c:pt>
                <c:pt idx="194">
                  <c:v>41405.134722222225</c:v>
                </c:pt>
                <c:pt idx="195">
                  <c:v>41405.135416666664</c:v>
                </c:pt>
                <c:pt idx="196">
                  <c:v>41405.136111111111</c:v>
                </c:pt>
                <c:pt idx="197">
                  <c:v>41405.136805555558</c:v>
                </c:pt>
                <c:pt idx="198">
                  <c:v>41405.137499999997</c:v>
                </c:pt>
                <c:pt idx="199">
                  <c:v>41405.138194444444</c:v>
                </c:pt>
                <c:pt idx="200">
                  <c:v>41405.138888888891</c:v>
                </c:pt>
                <c:pt idx="201">
                  <c:v>41405.13958333333</c:v>
                </c:pt>
                <c:pt idx="202">
                  <c:v>41405.140277777777</c:v>
                </c:pt>
                <c:pt idx="203">
                  <c:v>41405.140972222223</c:v>
                </c:pt>
                <c:pt idx="204">
                  <c:v>41405.14166666667</c:v>
                </c:pt>
                <c:pt idx="205">
                  <c:v>41405.142361111109</c:v>
                </c:pt>
                <c:pt idx="206">
                  <c:v>41405.143055555556</c:v>
                </c:pt>
                <c:pt idx="207">
                  <c:v>41405.143750000003</c:v>
                </c:pt>
                <c:pt idx="208">
                  <c:v>41405.144444444442</c:v>
                </c:pt>
                <c:pt idx="209">
                  <c:v>41405.145138888889</c:v>
                </c:pt>
                <c:pt idx="210">
                  <c:v>41405.145833333336</c:v>
                </c:pt>
                <c:pt idx="211">
                  <c:v>41405.146527777775</c:v>
                </c:pt>
                <c:pt idx="212">
                  <c:v>41405.147222222222</c:v>
                </c:pt>
                <c:pt idx="213">
                  <c:v>41405.147916666669</c:v>
                </c:pt>
                <c:pt idx="214">
                  <c:v>41405.148611111108</c:v>
                </c:pt>
                <c:pt idx="215">
                  <c:v>41405.149305555555</c:v>
                </c:pt>
                <c:pt idx="216">
                  <c:v>41405.15</c:v>
                </c:pt>
                <c:pt idx="217">
                  <c:v>41405.150694444441</c:v>
                </c:pt>
                <c:pt idx="218">
                  <c:v>41405.151388888888</c:v>
                </c:pt>
                <c:pt idx="219">
                  <c:v>41405.152083333334</c:v>
                </c:pt>
                <c:pt idx="220">
                  <c:v>41405.152777777781</c:v>
                </c:pt>
                <c:pt idx="221">
                  <c:v>41405.15347222222</c:v>
                </c:pt>
                <c:pt idx="222">
                  <c:v>41405.154166666667</c:v>
                </c:pt>
                <c:pt idx="223">
                  <c:v>41405.154861111114</c:v>
                </c:pt>
                <c:pt idx="224">
                  <c:v>41405.155555555553</c:v>
                </c:pt>
                <c:pt idx="225">
                  <c:v>41405.15625</c:v>
                </c:pt>
                <c:pt idx="226">
                  <c:v>41405.156944444447</c:v>
                </c:pt>
                <c:pt idx="227">
                  <c:v>41405.157638888886</c:v>
                </c:pt>
                <c:pt idx="228">
                  <c:v>41405.158333333333</c:v>
                </c:pt>
                <c:pt idx="229">
                  <c:v>41405.15902777778</c:v>
                </c:pt>
                <c:pt idx="230">
                  <c:v>41405.159722222219</c:v>
                </c:pt>
                <c:pt idx="231">
                  <c:v>41405.160416666666</c:v>
                </c:pt>
                <c:pt idx="232">
                  <c:v>41405.161111111112</c:v>
                </c:pt>
                <c:pt idx="233">
                  <c:v>41405.161805555559</c:v>
                </c:pt>
                <c:pt idx="234">
                  <c:v>41405.162499999999</c:v>
                </c:pt>
                <c:pt idx="235">
                  <c:v>41405.163194444445</c:v>
                </c:pt>
                <c:pt idx="236">
                  <c:v>41405.163888888892</c:v>
                </c:pt>
                <c:pt idx="237">
                  <c:v>41405.164583333331</c:v>
                </c:pt>
                <c:pt idx="238">
                  <c:v>41405.165277777778</c:v>
                </c:pt>
                <c:pt idx="239">
                  <c:v>41405.165972222225</c:v>
                </c:pt>
                <c:pt idx="240">
                  <c:v>41405.166666666664</c:v>
                </c:pt>
                <c:pt idx="241">
                  <c:v>41405.167361111111</c:v>
                </c:pt>
                <c:pt idx="242">
                  <c:v>41405.168055555558</c:v>
                </c:pt>
                <c:pt idx="243">
                  <c:v>41405.168749999997</c:v>
                </c:pt>
                <c:pt idx="244">
                  <c:v>41405.169444444444</c:v>
                </c:pt>
                <c:pt idx="245">
                  <c:v>41405.170138888891</c:v>
                </c:pt>
                <c:pt idx="246">
                  <c:v>41405.17083333333</c:v>
                </c:pt>
                <c:pt idx="247">
                  <c:v>41405.171527777777</c:v>
                </c:pt>
                <c:pt idx="248">
                  <c:v>41405.172222222223</c:v>
                </c:pt>
                <c:pt idx="249">
                  <c:v>41405.17291666667</c:v>
                </c:pt>
                <c:pt idx="250">
                  <c:v>41405.173611111109</c:v>
                </c:pt>
                <c:pt idx="251">
                  <c:v>41405.174305555556</c:v>
                </c:pt>
                <c:pt idx="252">
                  <c:v>41405.175000000003</c:v>
                </c:pt>
                <c:pt idx="253">
                  <c:v>41405.175694444442</c:v>
                </c:pt>
                <c:pt idx="254">
                  <c:v>41405.176388888889</c:v>
                </c:pt>
                <c:pt idx="255">
                  <c:v>41405.177083333336</c:v>
                </c:pt>
                <c:pt idx="256">
                  <c:v>41405.177777777775</c:v>
                </c:pt>
                <c:pt idx="257">
                  <c:v>41405.178472222222</c:v>
                </c:pt>
                <c:pt idx="258">
                  <c:v>41405.179166666669</c:v>
                </c:pt>
                <c:pt idx="259">
                  <c:v>41405.179861111108</c:v>
                </c:pt>
                <c:pt idx="260">
                  <c:v>41405.180555555555</c:v>
                </c:pt>
                <c:pt idx="261">
                  <c:v>41405.181250000001</c:v>
                </c:pt>
                <c:pt idx="262">
                  <c:v>41405.181944444441</c:v>
                </c:pt>
                <c:pt idx="263">
                  <c:v>41405.182638888888</c:v>
                </c:pt>
                <c:pt idx="264">
                  <c:v>41405.183333333334</c:v>
                </c:pt>
                <c:pt idx="265">
                  <c:v>41405.184027777781</c:v>
                </c:pt>
                <c:pt idx="266">
                  <c:v>41405.18472222222</c:v>
                </c:pt>
                <c:pt idx="267">
                  <c:v>41405.185416666667</c:v>
                </c:pt>
                <c:pt idx="268">
                  <c:v>41405.186111111114</c:v>
                </c:pt>
                <c:pt idx="269">
                  <c:v>41405.186805555553</c:v>
                </c:pt>
                <c:pt idx="270">
                  <c:v>41405.1875</c:v>
                </c:pt>
                <c:pt idx="271">
                  <c:v>41405.188194444447</c:v>
                </c:pt>
                <c:pt idx="272">
                  <c:v>41405.188888888886</c:v>
                </c:pt>
                <c:pt idx="273">
                  <c:v>41405.189583333333</c:v>
                </c:pt>
                <c:pt idx="274">
                  <c:v>41405.19027777778</c:v>
                </c:pt>
                <c:pt idx="275">
                  <c:v>41405.190972222219</c:v>
                </c:pt>
                <c:pt idx="276">
                  <c:v>41405.191666666666</c:v>
                </c:pt>
                <c:pt idx="277">
                  <c:v>41405.192361111112</c:v>
                </c:pt>
                <c:pt idx="278">
                  <c:v>41405.193055555559</c:v>
                </c:pt>
                <c:pt idx="279">
                  <c:v>41405.193749999999</c:v>
                </c:pt>
                <c:pt idx="280">
                  <c:v>41405.194444444445</c:v>
                </c:pt>
                <c:pt idx="281">
                  <c:v>41405.195138888892</c:v>
                </c:pt>
                <c:pt idx="282">
                  <c:v>41405.195833333331</c:v>
                </c:pt>
                <c:pt idx="283">
                  <c:v>41405.196527777778</c:v>
                </c:pt>
                <c:pt idx="284">
                  <c:v>41405.197222222225</c:v>
                </c:pt>
                <c:pt idx="285">
                  <c:v>41405.197916666664</c:v>
                </c:pt>
                <c:pt idx="286">
                  <c:v>41405.198611111111</c:v>
                </c:pt>
                <c:pt idx="287">
                  <c:v>41405.199305555558</c:v>
                </c:pt>
                <c:pt idx="288">
                  <c:v>41405.199999999997</c:v>
                </c:pt>
                <c:pt idx="289">
                  <c:v>41405.200694444444</c:v>
                </c:pt>
                <c:pt idx="290">
                  <c:v>41405.201388888891</c:v>
                </c:pt>
                <c:pt idx="291">
                  <c:v>41405.20208333333</c:v>
                </c:pt>
                <c:pt idx="292">
                  <c:v>41405.202777777777</c:v>
                </c:pt>
                <c:pt idx="293">
                  <c:v>41405.203472222223</c:v>
                </c:pt>
                <c:pt idx="294">
                  <c:v>41405.20416666667</c:v>
                </c:pt>
                <c:pt idx="295">
                  <c:v>41405.204861111109</c:v>
                </c:pt>
                <c:pt idx="296">
                  <c:v>41405.205555555556</c:v>
                </c:pt>
                <c:pt idx="297">
                  <c:v>41405.206250000003</c:v>
                </c:pt>
                <c:pt idx="298">
                  <c:v>41405.206944444442</c:v>
                </c:pt>
                <c:pt idx="299">
                  <c:v>41405.207638888889</c:v>
                </c:pt>
                <c:pt idx="300">
                  <c:v>41405.208333333336</c:v>
                </c:pt>
                <c:pt idx="301">
                  <c:v>41405.209027777775</c:v>
                </c:pt>
                <c:pt idx="302">
                  <c:v>41405.209722222222</c:v>
                </c:pt>
                <c:pt idx="303">
                  <c:v>41405.210416666669</c:v>
                </c:pt>
                <c:pt idx="304">
                  <c:v>41405.211111111108</c:v>
                </c:pt>
                <c:pt idx="305">
                  <c:v>41405.211805555555</c:v>
                </c:pt>
                <c:pt idx="306">
                  <c:v>41405.212500000001</c:v>
                </c:pt>
                <c:pt idx="307">
                  <c:v>41405.213194444441</c:v>
                </c:pt>
                <c:pt idx="308">
                  <c:v>41405.213888888888</c:v>
                </c:pt>
                <c:pt idx="309">
                  <c:v>41405.214583333334</c:v>
                </c:pt>
                <c:pt idx="310">
                  <c:v>41405.215277777781</c:v>
                </c:pt>
                <c:pt idx="311">
                  <c:v>41405.21597222222</c:v>
                </c:pt>
                <c:pt idx="312">
                  <c:v>41405.216666666667</c:v>
                </c:pt>
                <c:pt idx="313">
                  <c:v>41405.217361111114</c:v>
                </c:pt>
                <c:pt idx="314">
                  <c:v>41405.218055555553</c:v>
                </c:pt>
                <c:pt idx="315">
                  <c:v>41405.21875</c:v>
                </c:pt>
                <c:pt idx="316">
                  <c:v>41405.219444444447</c:v>
                </c:pt>
                <c:pt idx="317">
                  <c:v>41405.220138888886</c:v>
                </c:pt>
                <c:pt idx="318">
                  <c:v>41405.220833333333</c:v>
                </c:pt>
                <c:pt idx="319">
                  <c:v>41405.22152777778</c:v>
                </c:pt>
                <c:pt idx="320">
                  <c:v>41405.222222222219</c:v>
                </c:pt>
                <c:pt idx="321">
                  <c:v>41405.222916666666</c:v>
                </c:pt>
                <c:pt idx="322">
                  <c:v>41405.223611111112</c:v>
                </c:pt>
                <c:pt idx="323">
                  <c:v>41405.224305555559</c:v>
                </c:pt>
                <c:pt idx="324">
                  <c:v>41405.224999999999</c:v>
                </c:pt>
                <c:pt idx="325">
                  <c:v>41405.225694444445</c:v>
                </c:pt>
                <c:pt idx="326">
                  <c:v>41405.226388888892</c:v>
                </c:pt>
                <c:pt idx="327">
                  <c:v>41405.227083333331</c:v>
                </c:pt>
                <c:pt idx="328">
                  <c:v>41405.227777777778</c:v>
                </c:pt>
                <c:pt idx="329">
                  <c:v>41405.228472222225</c:v>
                </c:pt>
                <c:pt idx="330">
                  <c:v>41405.229166666664</c:v>
                </c:pt>
                <c:pt idx="331">
                  <c:v>41405.229861111111</c:v>
                </c:pt>
                <c:pt idx="332">
                  <c:v>41405.230555555558</c:v>
                </c:pt>
                <c:pt idx="333">
                  <c:v>41405.231249999997</c:v>
                </c:pt>
                <c:pt idx="334">
                  <c:v>41405.231944444444</c:v>
                </c:pt>
                <c:pt idx="335">
                  <c:v>41405.232638888891</c:v>
                </c:pt>
                <c:pt idx="336">
                  <c:v>41405.23333333333</c:v>
                </c:pt>
                <c:pt idx="337">
                  <c:v>41405.234027777777</c:v>
                </c:pt>
                <c:pt idx="338">
                  <c:v>41405.234722222223</c:v>
                </c:pt>
                <c:pt idx="339">
                  <c:v>41405.23541666667</c:v>
                </c:pt>
                <c:pt idx="340">
                  <c:v>41405.236111111109</c:v>
                </c:pt>
                <c:pt idx="341">
                  <c:v>41405.236805555556</c:v>
                </c:pt>
                <c:pt idx="342">
                  <c:v>41405.237500000003</c:v>
                </c:pt>
                <c:pt idx="343">
                  <c:v>41405.238194444442</c:v>
                </c:pt>
                <c:pt idx="344">
                  <c:v>41405.238888888889</c:v>
                </c:pt>
                <c:pt idx="345">
                  <c:v>41405.239583333336</c:v>
                </c:pt>
                <c:pt idx="346">
                  <c:v>41405.240277777775</c:v>
                </c:pt>
                <c:pt idx="347">
                  <c:v>41405.240972222222</c:v>
                </c:pt>
                <c:pt idx="348">
                  <c:v>41405.241666666669</c:v>
                </c:pt>
                <c:pt idx="349">
                  <c:v>41405.242361111108</c:v>
                </c:pt>
                <c:pt idx="350">
                  <c:v>41405.243055555555</c:v>
                </c:pt>
                <c:pt idx="351">
                  <c:v>41405.243750000001</c:v>
                </c:pt>
                <c:pt idx="352">
                  <c:v>41405.244444444441</c:v>
                </c:pt>
                <c:pt idx="353">
                  <c:v>41405.245138888888</c:v>
                </c:pt>
                <c:pt idx="354">
                  <c:v>41405.245833333334</c:v>
                </c:pt>
                <c:pt idx="355">
                  <c:v>41405.246527777781</c:v>
                </c:pt>
                <c:pt idx="356">
                  <c:v>41405.24722222222</c:v>
                </c:pt>
                <c:pt idx="357">
                  <c:v>41405.247916666667</c:v>
                </c:pt>
                <c:pt idx="358">
                  <c:v>41405.248611111114</c:v>
                </c:pt>
                <c:pt idx="359">
                  <c:v>41405.249305555553</c:v>
                </c:pt>
                <c:pt idx="360">
                  <c:v>41405.25</c:v>
                </c:pt>
                <c:pt idx="361">
                  <c:v>41405.250694444447</c:v>
                </c:pt>
                <c:pt idx="362">
                  <c:v>41405.251388888886</c:v>
                </c:pt>
                <c:pt idx="363">
                  <c:v>41405.252083333333</c:v>
                </c:pt>
                <c:pt idx="364">
                  <c:v>41405.25277777778</c:v>
                </c:pt>
                <c:pt idx="365">
                  <c:v>41405.253472222219</c:v>
                </c:pt>
                <c:pt idx="366">
                  <c:v>41405.254166666666</c:v>
                </c:pt>
                <c:pt idx="367">
                  <c:v>41405.254861111112</c:v>
                </c:pt>
                <c:pt idx="368">
                  <c:v>41405.255555555559</c:v>
                </c:pt>
                <c:pt idx="369">
                  <c:v>41405.256249999999</c:v>
                </c:pt>
                <c:pt idx="370">
                  <c:v>41405.256944444445</c:v>
                </c:pt>
                <c:pt idx="371">
                  <c:v>41405.257638888892</c:v>
                </c:pt>
                <c:pt idx="372">
                  <c:v>41405.258333333331</c:v>
                </c:pt>
                <c:pt idx="373">
                  <c:v>41405.259027777778</c:v>
                </c:pt>
                <c:pt idx="374">
                  <c:v>41405.259722222225</c:v>
                </c:pt>
                <c:pt idx="375">
                  <c:v>41405.260416666664</c:v>
                </c:pt>
                <c:pt idx="376">
                  <c:v>41405.261111111111</c:v>
                </c:pt>
                <c:pt idx="377">
                  <c:v>41405.261805555558</c:v>
                </c:pt>
                <c:pt idx="378">
                  <c:v>41405.262499999997</c:v>
                </c:pt>
                <c:pt idx="379">
                  <c:v>41405.263194444444</c:v>
                </c:pt>
                <c:pt idx="380">
                  <c:v>41405.263888888891</c:v>
                </c:pt>
                <c:pt idx="381">
                  <c:v>41405.26458333333</c:v>
                </c:pt>
                <c:pt idx="382">
                  <c:v>41405.265277777777</c:v>
                </c:pt>
                <c:pt idx="383">
                  <c:v>41405.265972222223</c:v>
                </c:pt>
                <c:pt idx="384">
                  <c:v>41405.26666666667</c:v>
                </c:pt>
                <c:pt idx="385">
                  <c:v>41405.267361111109</c:v>
                </c:pt>
                <c:pt idx="386">
                  <c:v>41405.268055555556</c:v>
                </c:pt>
                <c:pt idx="387">
                  <c:v>41405.268750000003</c:v>
                </c:pt>
                <c:pt idx="388">
                  <c:v>41405.269444444442</c:v>
                </c:pt>
                <c:pt idx="389">
                  <c:v>41405.270138888889</c:v>
                </c:pt>
                <c:pt idx="390">
                  <c:v>41405.270833333336</c:v>
                </c:pt>
                <c:pt idx="391">
                  <c:v>41405.271527777775</c:v>
                </c:pt>
                <c:pt idx="392">
                  <c:v>41405.272222222222</c:v>
                </c:pt>
                <c:pt idx="393">
                  <c:v>41405.272916666669</c:v>
                </c:pt>
                <c:pt idx="394">
                  <c:v>41405.273611111108</c:v>
                </c:pt>
                <c:pt idx="395">
                  <c:v>41405.274305555555</c:v>
                </c:pt>
                <c:pt idx="396">
                  <c:v>41405.275000000001</c:v>
                </c:pt>
                <c:pt idx="397">
                  <c:v>41405.275694444441</c:v>
                </c:pt>
                <c:pt idx="398">
                  <c:v>41405.276388888888</c:v>
                </c:pt>
                <c:pt idx="399">
                  <c:v>41405.277083333334</c:v>
                </c:pt>
                <c:pt idx="400">
                  <c:v>41405.277777777781</c:v>
                </c:pt>
                <c:pt idx="401">
                  <c:v>41405.27847222222</c:v>
                </c:pt>
                <c:pt idx="402">
                  <c:v>41405.279166666667</c:v>
                </c:pt>
                <c:pt idx="403">
                  <c:v>41405.279861111114</c:v>
                </c:pt>
                <c:pt idx="404">
                  <c:v>41405.280555555553</c:v>
                </c:pt>
                <c:pt idx="405">
                  <c:v>41405.28125</c:v>
                </c:pt>
                <c:pt idx="406">
                  <c:v>41405.281944444447</c:v>
                </c:pt>
                <c:pt idx="407">
                  <c:v>41405.282638888886</c:v>
                </c:pt>
                <c:pt idx="408">
                  <c:v>41405.283333333333</c:v>
                </c:pt>
                <c:pt idx="409">
                  <c:v>41405.28402777778</c:v>
                </c:pt>
                <c:pt idx="410">
                  <c:v>41405.284722222219</c:v>
                </c:pt>
                <c:pt idx="411">
                  <c:v>41405.285416666666</c:v>
                </c:pt>
                <c:pt idx="412">
                  <c:v>41405.286111111112</c:v>
                </c:pt>
                <c:pt idx="413">
                  <c:v>41405.286805555559</c:v>
                </c:pt>
                <c:pt idx="414">
                  <c:v>41405.287499999999</c:v>
                </c:pt>
                <c:pt idx="415">
                  <c:v>41405.288194444445</c:v>
                </c:pt>
                <c:pt idx="416">
                  <c:v>41405.288888888892</c:v>
                </c:pt>
                <c:pt idx="417">
                  <c:v>41405.289583333331</c:v>
                </c:pt>
                <c:pt idx="418">
                  <c:v>41405.290277777778</c:v>
                </c:pt>
                <c:pt idx="419">
                  <c:v>41405.290972222225</c:v>
                </c:pt>
                <c:pt idx="420">
                  <c:v>41405.291666666664</c:v>
                </c:pt>
                <c:pt idx="421">
                  <c:v>41405.292361111111</c:v>
                </c:pt>
                <c:pt idx="422">
                  <c:v>41405.293055555558</c:v>
                </c:pt>
                <c:pt idx="423">
                  <c:v>41405.293749999997</c:v>
                </c:pt>
                <c:pt idx="424">
                  <c:v>41405.294444444444</c:v>
                </c:pt>
                <c:pt idx="425">
                  <c:v>41405.295138888891</c:v>
                </c:pt>
                <c:pt idx="426">
                  <c:v>41405.29583333333</c:v>
                </c:pt>
                <c:pt idx="427">
                  <c:v>41405.296527777777</c:v>
                </c:pt>
                <c:pt idx="428">
                  <c:v>41405.297222222223</c:v>
                </c:pt>
                <c:pt idx="429">
                  <c:v>41405.29791666667</c:v>
                </c:pt>
                <c:pt idx="430">
                  <c:v>41405.298611111109</c:v>
                </c:pt>
                <c:pt idx="431">
                  <c:v>41405.299305555556</c:v>
                </c:pt>
                <c:pt idx="432">
                  <c:v>41405.300000000003</c:v>
                </c:pt>
                <c:pt idx="433">
                  <c:v>41405.300694444442</c:v>
                </c:pt>
                <c:pt idx="434">
                  <c:v>41405.301388888889</c:v>
                </c:pt>
                <c:pt idx="435">
                  <c:v>41405.302083333336</c:v>
                </c:pt>
                <c:pt idx="436">
                  <c:v>41405.302777777775</c:v>
                </c:pt>
                <c:pt idx="437">
                  <c:v>41405.303472222222</c:v>
                </c:pt>
                <c:pt idx="438">
                  <c:v>41405.304166666669</c:v>
                </c:pt>
                <c:pt idx="439">
                  <c:v>41405.304861111108</c:v>
                </c:pt>
                <c:pt idx="440">
                  <c:v>41405.305555555555</c:v>
                </c:pt>
                <c:pt idx="441">
                  <c:v>41405.306250000001</c:v>
                </c:pt>
                <c:pt idx="442">
                  <c:v>41405.306944444441</c:v>
                </c:pt>
                <c:pt idx="443">
                  <c:v>41405.307638888888</c:v>
                </c:pt>
                <c:pt idx="444">
                  <c:v>41405.308333333334</c:v>
                </c:pt>
                <c:pt idx="445">
                  <c:v>41405.309027777781</c:v>
                </c:pt>
                <c:pt idx="446">
                  <c:v>41405.30972222222</c:v>
                </c:pt>
                <c:pt idx="447">
                  <c:v>41405.310416666667</c:v>
                </c:pt>
                <c:pt idx="448">
                  <c:v>41405.311111111114</c:v>
                </c:pt>
                <c:pt idx="449">
                  <c:v>41405.311805555553</c:v>
                </c:pt>
                <c:pt idx="450">
                  <c:v>41405.3125</c:v>
                </c:pt>
                <c:pt idx="451">
                  <c:v>41405.313194444447</c:v>
                </c:pt>
                <c:pt idx="452">
                  <c:v>41405.313888888886</c:v>
                </c:pt>
                <c:pt idx="453">
                  <c:v>41405.314583333333</c:v>
                </c:pt>
                <c:pt idx="454">
                  <c:v>41405.31527777778</c:v>
                </c:pt>
                <c:pt idx="455">
                  <c:v>41405.315972222219</c:v>
                </c:pt>
                <c:pt idx="456">
                  <c:v>41405.316666666666</c:v>
                </c:pt>
                <c:pt idx="457">
                  <c:v>41405.317361111112</c:v>
                </c:pt>
                <c:pt idx="458">
                  <c:v>41405.318055555559</c:v>
                </c:pt>
                <c:pt idx="459">
                  <c:v>41405.318749999999</c:v>
                </c:pt>
                <c:pt idx="460">
                  <c:v>41405.319444444445</c:v>
                </c:pt>
                <c:pt idx="461">
                  <c:v>41405.320138888892</c:v>
                </c:pt>
                <c:pt idx="462">
                  <c:v>41405.320833333331</c:v>
                </c:pt>
                <c:pt idx="463">
                  <c:v>41405.321527777778</c:v>
                </c:pt>
                <c:pt idx="464">
                  <c:v>41405.322222222225</c:v>
                </c:pt>
                <c:pt idx="465">
                  <c:v>41405.322916666664</c:v>
                </c:pt>
                <c:pt idx="466">
                  <c:v>41405.323611111111</c:v>
                </c:pt>
                <c:pt idx="467">
                  <c:v>41405.324305555558</c:v>
                </c:pt>
                <c:pt idx="468">
                  <c:v>41405.324999999997</c:v>
                </c:pt>
                <c:pt idx="469">
                  <c:v>41405.325694444444</c:v>
                </c:pt>
                <c:pt idx="470">
                  <c:v>41405.326388888891</c:v>
                </c:pt>
                <c:pt idx="471">
                  <c:v>41405.32708333333</c:v>
                </c:pt>
                <c:pt idx="472">
                  <c:v>41405.327777777777</c:v>
                </c:pt>
                <c:pt idx="473">
                  <c:v>41405.328472222223</c:v>
                </c:pt>
                <c:pt idx="474">
                  <c:v>41405.32916666667</c:v>
                </c:pt>
                <c:pt idx="475">
                  <c:v>41405.329861111109</c:v>
                </c:pt>
                <c:pt idx="476">
                  <c:v>41405.330555555556</c:v>
                </c:pt>
                <c:pt idx="477">
                  <c:v>41405.331250000003</c:v>
                </c:pt>
                <c:pt idx="478">
                  <c:v>41405.331944444442</c:v>
                </c:pt>
                <c:pt idx="479">
                  <c:v>41405.332638888889</c:v>
                </c:pt>
                <c:pt idx="480">
                  <c:v>41405.333333333336</c:v>
                </c:pt>
                <c:pt idx="481">
                  <c:v>41405.334027777775</c:v>
                </c:pt>
                <c:pt idx="482">
                  <c:v>41405.334722222222</c:v>
                </c:pt>
                <c:pt idx="483">
                  <c:v>41405.335416666669</c:v>
                </c:pt>
                <c:pt idx="484">
                  <c:v>41405.336111111108</c:v>
                </c:pt>
                <c:pt idx="485">
                  <c:v>41405.336805555555</c:v>
                </c:pt>
                <c:pt idx="486">
                  <c:v>41405.337500000001</c:v>
                </c:pt>
                <c:pt idx="487">
                  <c:v>41405.338194444441</c:v>
                </c:pt>
                <c:pt idx="488">
                  <c:v>41405.338888888888</c:v>
                </c:pt>
                <c:pt idx="489">
                  <c:v>41405.339583333334</c:v>
                </c:pt>
                <c:pt idx="490">
                  <c:v>41405.340277777781</c:v>
                </c:pt>
                <c:pt idx="491">
                  <c:v>41405.34097222222</c:v>
                </c:pt>
                <c:pt idx="492">
                  <c:v>41405.341666666667</c:v>
                </c:pt>
                <c:pt idx="493">
                  <c:v>41405.342361111114</c:v>
                </c:pt>
                <c:pt idx="494">
                  <c:v>41405.343055555553</c:v>
                </c:pt>
                <c:pt idx="495">
                  <c:v>41405.34375</c:v>
                </c:pt>
                <c:pt idx="496">
                  <c:v>41405.344444444447</c:v>
                </c:pt>
                <c:pt idx="497">
                  <c:v>41405.345138888886</c:v>
                </c:pt>
                <c:pt idx="498">
                  <c:v>41405.345833333333</c:v>
                </c:pt>
                <c:pt idx="499">
                  <c:v>41405.34652777778</c:v>
                </c:pt>
                <c:pt idx="500">
                  <c:v>41405.347222222219</c:v>
                </c:pt>
                <c:pt idx="501">
                  <c:v>41405.347916666666</c:v>
                </c:pt>
                <c:pt idx="502">
                  <c:v>41405.348611111112</c:v>
                </c:pt>
                <c:pt idx="503">
                  <c:v>41405.349305555559</c:v>
                </c:pt>
                <c:pt idx="504">
                  <c:v>41405.35</c:v>
                </c:pt>
                <c:pt idx="505">
                  <c:v>41405.350694444445</c:v>
                </c:pt>
                <c:pt idx="506">
                  <c:v>41405.351388888892</c:v>
                </c:pt>
                <c:pt idx="507">
                  <c:v>41405.352083333331</c:v>
                </c:pt>
                <c:pt idx="508">
                  <c:v>41405.352777777778</c:v>
                </c:pt>
                <c:pt idx="509">
                  <c:v>41405.353472222225</c:v>
                </c:pt>
                <c:pt idx="510">
                  <c:v>41405.354166666664</c:v>
                </c:pt>
                <c:pt idx="511">
                  <c:v>41405.354861111111</c:v>
                </c:pt>
                <c:pt idx="512">
                  <c:v>41405.355555555558</c:v>
                </c:pt>
                <c:pt idx="513">
                  <c:v>41405.356249999997</c:v>
                </c:pt>
                <c:pt idx="514">
                  <c:v>41405.356944444444</c:v>
                </c:pt>
                <c:pt idx="515">
                  <c:v>41405.357638888891</c:v>
                </c:pt>
                <c:pt idx="516">
                  <c:v>41405.35833333333</c:v>
                </c:pt>
                <c:pt idx="517">
                  <c:v>41405.359027777777</c:v>
                </c:pt>
                <c:pt idx="518">
                  <c:v>41405.359722222223</c:v>
                </c:pt>
                <c:pt idx="519">
                  <c:v>41405.36041666667</c:v>
                </c:pt>
                <c:pt idx="520">
                  <c:v>41405.361111111109</c:v>
                </c:pt>
                <c:pt idx="521">
                  <c:v>41405.361805555556</c:v>
                </c:pt>
                <c:pt idx="522">
                  <c:v>41405.362500000003</c:v>
                </c:pt>
                <c:pt idx="523">
                  <c:v>41405.363194444442</c:v>
                </c:pt>
                <c:pt idx="524">
                  <c:v>41405.363888888889</c:v>
                </c:pt>
                <c:pt idx="525">
                  <c:v>41405.364583333336</c:v>
                </c:pt>
                <c:pt idx="526">
                  <c:v>41405.365277777775</c:v>
                </c:pt>
                <c:pt idx="527">
                  <c:v>41405.365972222222</c:v>
                </c:pt>
                <c:pt idx="528">
                  <c:v>41405.366666666669</c:v>
                </c:pt>
                <c:pt idx="529">
                  <c:v>41405.367361111108</c:v>
                </c:pt>
                <c:pt idx="530">
                  <c:v>41405.368055555555</c:v>
                </c:pt>
                <c:pt idx="531">
                  <c:v>41405.368750000001</c:v>
                </c:pt>
                <c:pt idx="532">
                  <c:v>41405.369444444441</c:v>
                </c:pt>
                <c:pt idx="533">
                  <c:v>41405.370138888888</c:v>
                </c:pt>
                <c:pt idx="534">
                  <c:v>41405.370833333334</c:v>
                </c:pt>
                <c:pt idx="535">
                  <c:v>41405.371527777781</c:v>
                </c:pt>
                <c:pt idx="536">
                  <c:v>41405.37222222222</c:v>
                </c:pt>
                <c:pt idx="537">
                  <c:v>41405.372916666667</c:v>
                </c:pt>
                <c:pt idx="538">
                  <c:v>41405.373611111114</c:v>
                </c:pt>
                <c:pt idx="539">
                  <c:v>41405.374305555553</c:v>
                </c:pt>
                <c:pt idx="540">
                  <c:v>41405.375</c:v>
                </c:pt>
                <c:pt idx="541">
                  <c:v>41405.375694444447</c:v>
                </c:pt>
                <c:pt idx="542">
                  <c:v>41405.376388888886</c:v>
                </c:pt>
                <c:pt idx="543">
                  <c:v>41405.377083333333</c:v>
                </c:pt>
                <c:pt idx="544">
                  <c:v>41405.37777777778</c:v>
                </c:pt>
                <c:pt idx="545">
                  <c:v>41405.378472222219</c:v>
                </c:pt>
                <c:pt idx="546">
                  <c:v>41405.379166666666</c:v>
                </c:pt>
                <c:pt idx="547">
                  <c:v>41405.379861111112</c:v>
                </c:pt>
                <c:pt idx="548">
                  <c:v>41405.380555555559</c:v>
                </c:pt>
                <c:pt idx="549">
                  <c:v>41405.381249999999</c:v>
                </c:pt>
                <c:pt idx="550">
                  <c:v>41405.381944444445</c:v>
                </c:pt>
                <c:pt idx="551">
                  <c:v>41405.382638888892</c:v>
                </c:pt>
                <c:pt idx="552">
                  <c:v>41405.383333333331</c:v>
                </c:pt>
                <c:pt idx="553">
                  <c:v>41405.384027777778</c:v>
                </c:pt>
                <c:pt idx="554">
                  <c:v>41405.384722222225</c:v>
                </c:pt>
                <c:pt idx="555">
                  <c:v>41405.385416666664</c:v>
                </c:pt>
                <c:pt idx="556">
                  <c:v>41405.386111111111</c:v>
                </c:pt>
                <c:pt idx="557">
                  <c:v>41405.386805555558</c:v>
                </c:pt>
                <c:pt idx="558">
                  <c:v>41405.387499999997</c:v>
                </c:pt>
                <c:pt idx="559">
                  <c:v>41405.388194444444</c:v>
                </c:pt>
                <c:pt idx="560">
                  <c:v>41405.388888888891</c:v>
                </c:pt>
                <c:pt idx="561">
                  <c:v>41405.38958333333</c:v>
                </c:pt>
                <c:pt idx="562">
                  <c:v>41405.390277777777</c:v>
                </c:pt>
                <c:pt idx="563">
                  <c:v>41405.390972222223</c:v>
                </c:pt>
                <c:pt idx="564">
                  <c:v>41405.39166666667</c:v>
                </c:pt>
                <c:pt idx="565">
                  <c:v>41405.392361111109</c:v>
                </c:pt>
                <c:pt idx="566">
                  <c:v>41405.393055555556</c:v>
                </c:pt>
                <c:pt idx="567">
                  <c:v>41405.393750000003</c:v>
                </c:pt>
                <c:pt idx="568">
                  <c:v>41405.394444444442</c:v>
                </c:pt>
                <c:pt idx="569">
                  <c:v>41405.395138888889</c:v>
                </c:pt>
                <c:pt idx="570">
                  <c:v>41405.395833333336</c:v>
                </c:pt>
                <c:pt idx="571">
                  <c:v>41405.396527777775</c:v>
                </c:pt>
                <c:pt idx="572">
                  <c:v>41405.397222222222</c:v>
                </c:pt>
                <c:pt idx="573">
                  <c:v>41405.397916666669</c:v>
                </c:pt>
                <c:pt idx="574">
                  <c:v>41405.398611111108</c:v>
                </c:pt>
                <c:pt idx="575">
                  <c:v>41405.399305555555</c:v>
                </c:pt>
                <c:pt idx="576">
                  <c:v>41405.4</c:v>
                </c:pt>
                <c:pt idx="577">
                  <c:v>41405.400694444441</c:v>
                </c:pt>
                <c:pt idx="578">
                  <c:v>41405.401388888888</c:v>
                </c:pt>
                <c:pt idx="579">
                  <c:v>41405.402083333334</c:v>
                </c:pt>
                <c:pt idx="580">
                  <c:v>41405.402777777781</c:v>
                </c:pt>
                <c:pt idx="581">
                  <c:v>41405.40347222222</c:v>
                </c:pt>
                <c:pt idx="582">
                  <c:v>41405.404166666667</c:v>
                </c:pt>
                <c:pt idx="583">
                  <c:v>41405.404861111114</c:v>
                </c:pt>
                <c:pt idx="584">
                  <c:v>41405.405555555553</c:v>
                </c:pt>
                <c:pt idx="585">
                  <c:v>41405.40625</c:v>
                </c:pt>
                <c:pt idx="586">
                  <c:v>41405.406944444447</c:v>
                </c:pt>
                <c:pt idx="587">
                  <c:v>41405.407638888886</c:v>
                </c:pt>
                <c:pt idx="588">
                  <c:v>41405.408333333333</c:v>
                </c:pt>
                <c:pt idx="589">
                  <c:v>41405.40902777778</c:v>
                </c:pt>
                <c:pt idx="590">
                  <c:v>41405.409722222219</c:v>
                </c:pt>
                <c:pt idx="591">
                  <c:v>41405.410416666666</c:v>
                </c:pt>
                <c:pt idx="592">
                  <c:v>41405.411111111112</c:v>
                </c:pt>
                <c:pt idx="593">
                  <c:v>41405.411805555559</c:v>
                </c:pt>
                <c:pt idx="594">
                  <c:v>41405.412499999999</c:v>
                </c:pt>
                <c:pt idx="595">
                  <c:v>41405.413194444445</c:v>
                </c:pt>
                <c:pt idx="596">
                  <c:v>41405.413888888892</c:v>
                </c:pt>
                <c:pt idx="597">
                  <c:v>41405.414583333331</c:v>
                </c:pt>
                <c:pt idx="598">
                  <c:v>41405.415277777778</c:v>
                </c:pt>
                <c:pt idx="599">
                  <c:v>41405.415972222225</c:v>
                </c:pt>
                <c:pt idx="600">
                  <c:v>41405.416666666664</c:v>
                </c:pt>
                <c:pt idx="601">
                  <c:v>41405.417361111111</c:v>
                </c:pt>
                <c:pt idx="602">
                  <c:v>41405.418055555558</c:v>
                </c:pt>
                <c:pt idx="603">
                  <c:v>41405.418749999997</c:v>
                </c:pt>
                <c:pt idx="604">
                  <c:v>41405.419444444444</c:v>
                </c:pt>
                <c:pt idx="605">
                  <c:v>41405.420138888891</c:v>
                </c:pt>
                <c:pt idx="606">
                  <c:v>41405.42083333333</c:v>
                </c:pt>
                <c:pt idx="607">
                  <c:v>41405.421527777777</c:v>
                </c:pt>
                <c:pt idx="608">
                  <c:v>41405.422222222223</c:v>
                </c:pt>
                <c:pt idx="609">
                  <c:v>41405.42291666667</c:v>
                </c:pt>
                <c:pt idx="610">
                  <c:v>41405.423611111109</c:v>
                </c:pt>
                <c:pt idx="611">
                  <c:v>41405.424305555556</c:v>
                </c:pt>
                <c:pt idx="612">
                  <c:v>41405.425000000003</c:v>
                </c:pt>
                <c:pt idx="613">
                  <c:v>41405.425694444442</c:v>
                </c:pt>
                <c:pt idx="614">
                  <c:v>41405.426388888889</c:v>
                </c:pt>
                <c:pt idx="615">
                  <c:v>41405.427083333336</c:v>
                </c:pt>
                <c:pt idx="616">
                  <c:v>41405.427777777775</c:v>
                </c:pt>
                <c:pt idx="617">
                  <c:v>41405.428472222222</c:v>
                </c:pt>
                <c:pt idx="618">
                  <c:v>41405.429166666669</c:v>
                </c:pt>
                <c:pt idx="619">
                  <c:v>41405.429861111108</c:v>
                </c:pt>
                <c:pt idx="620">
                  <c:v>41405.430555555555</c:v>
                </c:pt>
                <c:pt idx="621">
                  <c:v>41405.431250000001</c:v>
                </c:pt>
                <c:pt idx="622">
                  <c:v>41405.431944444441</c:v>
                </c:pt>
                <c:pt idx="623">
                  <c:v>41405.432638888888</c:v>
                </c:pt>
                <c:pt idx="624">
                  <c:v>41405.433333333334</c:v>
                </c:pt>
                <c:pt idx="625">
                  <c:v>41405.434027777781</c:v>
                </c:pt>
                <c:pt idx="626">
                  <c:v>41405.43472222222</c:v>
                </c:pt>
                <c:pt idx="627">
                  <c:v>41405.435416666667</c:v>
                </c:pt>
                <c:pt idx="628">
                  <c:v>41405.436111111114</c:v>
                </c:pt>
                <c:pt idx="629">
                  <c:v>41405.436805555553</c:v>
                </c:pt>
                <c:pt idx="630">
                  <c:v>41405.4375</c:v>
                </c:pt>
                <c:pt idx="631">
                  <c:v>41405.438194444447</c:v>
                </c:pt>
                <c:pt idx="632">
                  <c:v>41405.438888888886</c:v>
                </c:pt>
                <c:pt idx="633">
                  <c:v>41405.439583333333</c:v>
                </c:pt>
                <c:pt idx="634">
                  <c:v>41405.44027777778</c:v>
                </c:pt>
                <c:pt idx="635">
                  <c:v>41405.440972222219</c:v>
                </c:pt>
                <c:pt idx="636">
                  <c:v>41405.441666666666</c:v>
                </c:pt>
                <c:pt idx="637">
                  <c:v>41405.442361111112</c:v>
                </c:pt>
                <c:pt idx="638">
                  <c:v>41405.443055555559</c:v>
                </c:pt>
                <c:pt idx="639">
                  <c:v>41405.443749999999</c:v>
                </c:pt>
                <c:pt idx="640">
                  <c:v>41405.444444444445</c:v>
                </c:pt>
                <c:pt idx="641">
                  <c:v>41405.445138888892</c:v>
                </c:pt>
                <c:pt idx="642">
                  <c:v>41405.445833333331</c:v>
                </c:pt>
                <c:pt idx="643">
                  <c:v>41405.446527777778</c:v>
                </c:pt>
                <c:pt idx="644">
                  <c:v>41405.447222222225</c:v>
                </c:pt>
                <c:pt idx="645">
                  <c:v>41405.447916666664</c:v>
                </c:pt>
                <c:pt idx="646">
                  <c:v>41405.448611111111</c:v>
                </c:pt>
                <c:pt idx="647">
                  <c:v>41405.449305555558</c:v>
                </c:pt>
                <c:pt idx="648">
                  <c:v>41405.449999999997</c:v>
                </c:pt>
                <c:pt idx="649">
                  <c:v>41405.450694444444</c:v>
                </c:pt>
                <c:pt idx="650">
                  <c:v>41405.451388888891</c:v>
                </c:pt>
                <c:pt idx="651">
                  <c:v>41405.45208333333</c:v>
                </c:pt>
                <c:pt idx="652">
                  <c:v>41405.452777777777</c:v>
                </c:pt>
                <c:pt idx="653">
                  <c:v>41405.453472222223</c:v>
                </c:pt>
                <c:pt idx="654">
                  <c:v>41405.45416666667</c:v>
                </c:pt>
                <c:pt idx="655">
                  <c:v>41405.454861111109</c:v>
                </c:pt>
                <c:pt idx="656">
                  <c:v>41405.455555555556</c:v>
                </c:pt>
                <c:pt idx="657">
                  <c:v>41405.456250000003</c:v>
                </c:pt>
                <c:pt idx="658">
                  <c:v>41405.456944444442</c:v>
                </c:pt>
                <c:pt idx="659">
                  <c:v>41405.457638888889</c:v>
                </c:pt>
                <c:pt idx="660">
                  <c:v>41405.458333333336</c:v>
                </c:pt>
                <c:pt idx="661">
                  <c:v>41405.459027777775</c:v>
                </c:pt>
                <c:pt idx="662">
                  <c:v>41405.459722222222</c:v>
                </c:pt>
                <c:pt idx="663">
                  <c:v>41405.460416666669</c:v>
                </c:pt>
                <c:pt idx="664">
                  <c:v>41405.461111111108</c:v>
                </c:pt>
                <c:pt idx="665">
                  <c:v>41405.461805555555</c:v>
                </c:pt>
                <c:pt idx="666">
                  <c:v>41405.462500000001</c:v>
                </c:pt>
                <c:pt idx="667">
                  <c:v>41405.463194444441</c:v>
                </c:pt>
                <c:pt idx="668">
                  <c:v>41405.463888888888</c:v>
                </c:pt>
                <c:pt idx="669">
                  <c:v>41405.464583333334</c:v>
                </c:pt>
                <c:pt idx="670">
                  <c:v>41405.465277777781</c:v>
                </c:pt>
                <c:pt idx="671">
                  <c:v>41405.46597222222</c:v>
                </c:pt>
                <c:pt idx="672">
                  <c:v>41405.466666666667</c:v>
                </c:pt>
                <c:pt idx="673">
                  <c:v>41405.467361111114</c:v>
                </c:pt>
                <c:pt idx="674">
                  <c:v>41405.468055555553</c:v>
                </c:pt>
                <c:pt idx="675">
                  <c:v>41405.46875</c:v>
                </c:pt>
                <c:pt idx="676">
                  <c:v>41405.469444444447</c:v>
                </c:pt>
                <c:pt idx="677">
                  <c:v>41405.470138888886</c:v>
                </c:pt>
                <c:pt idx="678">
                  <c:v>41405.470833333333</c:v>
                </c:pt>
                <c:pt idx="679">
                  <c:v>41405.47152777778</c:v>
                </c:pt>
                <c:pt idx="680">
                  <c:v>41405.472222222219</c:v>
                </c:pt>
                <c:pt idx="681">
                  <c:v>41405.472916666666</c:v>
                </c:pt>
                <c:pt idx="682">
                  <c:v>41405.473611111112</c:v>
                </c:pt>
                <c:pt idx="683">
                  <c:v>41405.474305555559</c:v>
                </c:pt>
                <c:pt idx="684">
                  <c:v>41405.474999999999</c:v>
                </c:pt>
                <c:pt idx="685">
                  <c:v>41405.475694444445</c:v>
                </c:pt>
                <c:pt idx="686">
                  <c:v>41405.476388888892</c:v>
                </c:pt>
                <c:pt idx="687">
                  <c:v>41405.477083333331</c:v>
                </c:pt>
                <c:pt idx="688">
                  <c:v>41405.477777777778</c:v>
                </c:pt>
                <c:pt idx="689">
                  <c:v>41405.478472222225</c:v>
                </c:pt>
                <c:pt idx="690">
                  <c:v>41405.479166666664</c:v>
                </c:pt>
                <c:pt idx="691">
                  <c:v>41405.479861111111</c:v>
                </c:pt>
                <c:pt idx="692">
                  <c:v>41405.480555555558</c:v>
                </c:pt>
                <c:pt idx="693">
                  <c:v>41405.481249999997</c:v>
                </c:pt>
                <c:pt idx="694">
                  <c:v>41405.481944444444</c:v>
                </c:pt>
                <c:pt idx="695">
                  <c:v>41405.482638888891</c:v>
                </c:pt>
                <c:pt idx="696">
                  <c:v>41405.48333333333</c:v>
                </c:pt>
                <c:pt idx="697">
                  <c:v>41405.484027777777</c:v>
                </c:pt>
                <c:pt idx="698">
                  <c:v>41405.484722222223</c:v>
                </c:pt>
                <c:pt idx="699">
                  <c:v>41405.48541666667</c:v>
                </c:pt>
                <c:pt idx="700">
                  <c:v>41405.486111111109</c:v>
                </c:pt>
                <c:pt idx="701">
                  <c:v>41405.486805555556</c:v>
                </c:pt>
                <c:pt idx="702">
                  <c:v>41405.487500000003</c:v>
                </c:pt>
                <c:pt idx="703">
                  <c:v>41405.488194444442</c:v>
                </c:pt>
                <c:pt idx="704">
                  <c:v>41405.488888888889</c:v>
                </c:pt>
                <c:pt idx="705">
                  <c:v>41405.489583333336</c:v>
                </c:pt>
                <c:pt idx="706">
                  <c:v>41405.490277777775</c:v>
                </c:pt>
                <c:pt idx="707">
                  <c:v>41405.490972222222</c:v>
                </c:pt>
                <c:pt idx="708">
                  <c:v>41405.491666666669</c:v>
                </c:pt>
                <c:pt idx="709">
                  <c:v>41405.492361111108</c:v>
                </c:pt>
                <c:pt idx="710">
                  <c:v>41405.493055555555</c:v>
                </c:pt>
                <c:pt idx="711">
                  <c:v>41405.493750000001</c:v>
                </c:pt>
                <c:pt idx="712">
                  <c:v>41405.494444444441</c:v>
                </c:pt>
                <c:pt idx="713">
                  <c:v>41405.495138888888</c:v>
                </c:pt>
                <c:pt idx="714">
                  <c:v>41405.495833333334</c:v>
                </c:pt>
                <c:pt idx="715">
                  <c:v>41405.496527777781</c:v>
                </c:pt>
                <c:pt idx="716">
                  <c:v>41405.49722222222</c:v>
                </c:pt>
                <c:pt idx="717">
                  <c:v>41405.497916666667</c:v>
                </c:pt>
                <c:pt idx="718">
                  <c:v>41405.498611111114</c:v>
                </c:pt>
                <c:pt idx="719">
                  <c:v>41405.499305555553</c:v>
                </c:pt>
                <c:pt idx="720">
                  <c:v>41405.5</c:v>
                </c:pt>
                <c:pt idx="721">
                  <c:v>41405.500694444447</c:v>
                </c:pt>
                <c:pt idx="722">
                  <c:v>41405.501388888886</c:v>
                </c:pt>
                <c:pt idx="723">
                  <c:v>41405.502083333333</c:v>
                </c:pt>
                <c:pt idx="724">
                  <c:v>41405.50277777778</c:v>
                </c:pt>
                <c:pt idx="725">
                  <c:v>41405.503472222219</c:v>
                </c:pt>
                <c:pt idx="726">
                  <c:v>41405.504166666666</c:v>
                </c:pt>
                <c:pt idx="727">
                  <c:v>41405.504861111112</c:v>
                </c:pt>
                <c:pt idx="728">
                  <c:v>41405.505555555559</c:v>
                </c:pt>
                <c:pt idx="729">
                  <c:v>41405.506249999999</c:v>
                </c:pt>
                <c:pt idx="730">
                  <c:v>41405.506944444445</c:v>
                </c:pt>
                <c:pt idx="731">
                  <c:v>41405.507638888892</c:v>
                </c:pt>
                <c:pt idx="732">
                  <c:v>41405.508333333331</c:v>
                </c:pt>
                <c:pt idx="733">
                  <c:v>41405.509027777778</c:v>
                </c:pt>
                <c:pt idx="734">
                  <c:v>41405.509722222225</c:v>
                </c:pt>
                <c:pt idx="735">
                  <c:v>41405.510416666664</c:v>
                </c:pt>
                <c:pt idx="736">
                  <c:v>41405.511111111111</c:v>
                </c:pt>
                <c:pt idx="737">
                  <c:v>41405.511805555558</c:v>
                </c:pt>
                <c:pt idx="738">
                  <c:v>41405.512499999997</c:v>
                </c:pt>
                <c:pt idx="739">
                  <c:v>41405.513194444444</c:v>
                </c:pt>
                <c:pt idx="740">
                  <c:v>41405.513888888891</c:v>
                </c:pt>
                <c:pt idx="741">
                  <c:v>41405.51458333333</c:v>
                </c:pt>
                <c:pt idx="742">
                  <c:v>41405.515277777777</c:v>
                </c:pt>
                <c:pt idx="743">
                  <c:v>41405.515972222223</c:v>
                </c:pt>
                <c:pt idx="744">
                  <c:v>41405.51666666667</c:v>
                </c:pt>
                <c:pt idx="745">
                  <c:v>41405.517361111109</c:v>
                </c:pt>
                <c:pt idx="746">
                  <c:v>41405.518055555556</c:v>
                </c:pt>
                <c:pt idx="747">
                  <c:v>41405.518750000003</c:v>
                </c:pt>
                <c:pt idx="748">
                  <c:v>41405.519444444442</c:v>
                </c:pt>
                <c:pt idx="749">
                  <c:v>41405.520138888889</c:v>
                </c:pt>
                <c:pt idx="750">
                  <c:v>41405.520833333336</c:v>
                </c:pt>
                <c:pt idx="751">
                  <c:v>41405.521527777775</c:v>
                </c:pt>
                <c:pt idx="752">
                  <c:v>41405.522222222222</c:v>
                </c:pt>
                <c:pt idx="753">
                  <c:v>41405.522916666669</c:v>
                </c:pt>
                <c:pt idx="754">
                  <c:v>41405.523611111108</c:v>
                </c:pt>
                <c:pt idx="755">
                  <c:v>41405.524305555555</c:v>
                </c:pt>
                <c:pt idx="756">
                  <c:v>41405.525000000001</c:v>
                </c:pt>
                <c:pt idx="757">
                  <c:v>41405.525694444441</c:v>
                </c:pt>
                <c:pt idx="758">
                  <c:v>41405.526388888888</c:v>
                </c:pt>
                <c:pt idx="759">
                  <c:v>41405.527083333334</c:v>
                </c:pt>
                <c:pt idx="760">
                  <c:v>41405.527777777781</c:v>
                </c:pt>
                <c:pt idx="761">
                  <c:v>41405.52847222222</c:v>
                </c:pt>
                <c:pt idx="762">
                  <c:v>41405.529166666667</c:v>
                </c:pt>
                <c:pt idx="763">
                  <c:v>41405.529861111114</c:v>
                </c:pt>
                <c:pt idx="764">
                  <c:v>41405.530555555553</c:v>
                </c:pt>
                <c:pt idx="765">
                  <c:v>41405.53125</c:v>
                </c:pt>
                <c:pt idx="766">
                  <c:v>41405.531944444447</c:v>
                </c:pt>
                <c:pt idx="767">
                  <c:v>41405.532638888886</c:v>
                </c:pt>
                <c:pt idx="768">
                  <c:v>41405.533333333333</c:v>
                </c:pt>
                <c:pt idx="769">
                  <c:v>41405.53402777778</c:v>
                </c:pt>
                <c:pt idx="770">
                  <c:v>41405.534722222219</c:v>
                </c:pt>
                <c:pt idx="771">
                  <c:v>41405.535416666666</c:v>
                </c:pt>
                <c:pt idx="772">
                  <c:v>41405.536111111112</c:v>
                </c:pt>
                <c:pt idx="773">
                  <c:v>41405.536805555559</c:v>
                </c:pt>
                <c:pt idx="774">
                  <c:v>41405.537499999999</c:v>
                </c:pt>
                <c:pt idx="775">
                  <c:v>41405.538194444445</c:v>
                </c:pt>
                <c:pt idx="776">
                  <c:v>41405.538888888892</c:v>
                </c:pt>
                <c:pt idx="777">
                  <c:v>41405.539583333331</c:v>
                </c:pt>
                <c:pt idx="778">
                  <c:v>41405.540277777778</c:v>
                </c:pt>
                <c:pt idx="779">
                  <c:v>41405.540972222225</c:v>
                </c:pt>
                <c:pt idx="780">
                  <c:v>41405.541666666664</c:v>
                </c:pt>
                <c:pt idx="781">
                  <c:v>41405.542361111111</c:v>
                </c:pt>
                <c:pt idx="782">
                  <c:v>41405.543055555558</c:v>
                </c:pt>
                <c:pt idx="783">
                  <c:v>41405.543749999997</c:v>
                </c:pt>
                <c:pt idx="784">
                  <c:v>41405.544444444444</c:v>
                </c:pt>
                <c:pt idx="785">
                  <c:v>41405.545138888891</c:v>
                </c:pt>
                <c:pt idx="786">
                  <c:v>41405.54583333333</c:v>
                </c:pt>
                <c:pt idx="787">
                  <c:v>41405.546527777777</c:v>
                </c:pt>
                <c:pt idx="788">
                  <c:v>41405.547222222223</c:v>
                </c:pt>
                <c:pt idx="789">
                  <c:v>41405.54791666667</c:v>
                </c:pt>
                <c:pt idx="790">
                  <c:v>41405.548611111109</c:v>
                </c:pt>
                <c:pt idx="791">
                  <c:v>41405.549305555556</c:v>
                </c:pt>
                <c:pt idx="792">
                  <c:v>41405.550000000003</c:v>
                </c:pt>
                <c:pt idx="793">
                  <c:v>41405.550694444442</c:v>
                </c:pt>
                <c:pt idx="794">
                  <c:v>41405.551388888889</c:v>
                </c:pt>
                <c:pt idx="795">
                  <c:v>41405.552083333336</c:v>
                </c:pt>
                <c:pt idx="796">
                  <c:v>41405.552777777775</c:v>
                </c:pt>
                <c:pt idx="797">
                  <c:v>41405.553472222222</c:v>
                </c:pt>
                <c:pt idx="798">
                  <c:v>41405.554166666669</c:v>
                </c:pt>
                <c:pt idx="799">
                  <c:v>41405.554861111108</c:v>
                </c:pt>
                <c:pt idx="800">
                  <c:v>41405.555555555555</c:v>
                </c:pt>
                <c:pt idx="801">
                  <c:v>41405.556250000001</c:v>
                </c:pt>
                <c:pt idx="802">
                  <c:v>41405.556944444441</c:v>
                </c:pt>
                <c:pt idx="803">
                  <c:v>41405.557638888888</c:v>
                </c:pt>
                <c:pt idx="804">
                  <c:v>41405.558333333334</c:v>
                </c:pt>
                <c:pt idx="805">
                  <c:v>41405.559027777781</c:v>
                </c:pt>
                <c:pt idx="806">
                  <c:v>41405.55972222222</c:v>
                </c:pt>
                <c:pt idx="807">
                  <c:v>41405.560416666667</c:v>
                </c:pt>
                <c:pt idx="808">
                  <c:v>41405.561111111114</c:v>
                </c:pt>
                <c:pt idx="809">
                  <c:v>41405.561805555553</c:v>
                </c:pt>
                <c:pt idx="810">
                  <c:v>41405.5625</c:v>
                </c:pt>
                <c:pt idx="811">
                  <c:v>41405.563194444447</c:v>
                </c:pt>
                <c:pt idx="812">
                  <c:v>41405.563888888886</c:v>
                </c:pt>
                <c:pt idx="813">
                  <c:v>41405.564583333333</c:v>
                </c:pt>
                <c:pt idx="814">
                  <c:v>41405.56527777778</c:v>
                </c:pt>
                <c:pt idx="815">
                  <c:v>41405.565972222219</c:v>
                </c:pt>
                <c:pt idx="816">
                  <c:v>41405.566666666666</c:v>
                </c:pt>
                <c:pt idx="817">
                  <c:v>41405.567361111112</c:v>
                </c:pt>
                <c:pt idx="818">
                  <c:v>41405.568055555559</c:v>
                </c:pt>
                <c:pt idx="819">
                  <c:v>41405.568749999999</c:v>
                </c:pt>
                <c:pt idx="820">
                  <c:v>41405.569444444445</c:v>
                </c:pt>
                <c:pt idx="821">
                  <c:v>41405.570138888892</c:v>
                </c:pt>
                <c:pt idx="822">
                  <c:v>41405.570833333331</c:v>
                </c:pt>
                <c:pt idx="823">
                  <c:v>41405.571527777778</c:v>
                </c:pt>
                <c:pt idx="824">
                  <c:v>41405.572222222225</c:v>
                </c:pt>
                <c:pt idx="825">
                  <c:v>41405.572916666664</c:v>
                </c:pt>
                <c:pt idx="826">
                  <c:v>41405.573611111111</c:v>
                </c:pt>
                <c:pt idx="827">
                  <c:v>41405.574305555558</c:v>
                </c:pt>
                <c:pt idx="828">
                  <c:v>41405.574999999997</c:v>
                </c:pt>
                <c:pt idx="829">
                  <c:v>41405.575694444444</c:v>
                </c:pt>
                <c:pt idx="830">
                  <c:v>41405.576388888891</c:v>
                </c:pt>
                <c:pt idx="831">
                  <c:v>41405.57708333333</c:v>
                </c:pt>
                <c:pt idx="832">
                  <c:v>41405.577777777777</c:v>
                </c:pt>
                <c:pt idx="833">
                  <c:v>41405.578472222223</c:v>
                </c:pt>
                <c:pt idx="834">
                  <c:v>41405.57916666667</c:v>
                </c:pt>
                <c:pt idx="835">
                  <c:v>41405.579861111109</c:v>
                </c:pt>
                <c:pt idx="836">
                  <c:v>41405.580555555556</c:v>
                </c:pt>
                <c:pt idx="837">
                  <c:v>41405.581250000003</c:v>
                </c:pt>
                <c:pt idx="838">
                  <c:v>41405.581944444442</c:v>
                </c:pt>
                <c:pt idx="839">
                  <c:v>41405.582638888889</c:v>
                </c:pt>
                <c:pt idx="840">
                  <c:v>41405.583333333336</c:v>
                </c:pt>
                <c:pt idx="841">
                  <c:v>41405.584027777775</c:v>
                </c:pt>
                <c:pt idx="842">
                  <c:v>41405.584722222222</c:v>
                </c:pt>
                <c:pt idx="843">
                  <c:v>41405.585416666669</c:v>
                </c:pt>
                <c:pt idx="844">
                  <c:v>41405.586111111108</c:v>
                </c:pt>
                <c:pt idx="845">
                  <c:v>41405.586805555555</c:v>
                </c:pt>
                <c:pt idx="846">
                  <c:v>41405.587500000001</c:v>
                </c:pt>
                <c:pt idx="847">
                  <c:v>41405.588194444441</c:v>
                </c:pt>
                <c:pt idx="848">
                  <c:v>41405.588888888888</c:v>
                </c:pt>
                <c:pt idx="849">
                  <c:v>41405.589583333334</c:v>
                </c:pt>
                <c:pt idx="850">
                  <c:v>41405.590277777781</c:v>
                </c:pt>
                <c:pt idx="851">
                  <c:v>41405.59097222222</c:v>
                </c:pt>
                <c:pt idx="852">
                  <c:v>41405.591666666667</c:v>
                </c:pt>
                <c:pt idx="853">
                  <c:v>41405.592361111114</c:v>
                </c:pt>
                <c:pt idx="854">
                  <c:v>41405.593055555553</c:v>
                </c:pt>
                <c:pt idx="855">
                  <c:v>41405.59375</c:v>
                </c:pt>
                <c:pt idx="856">
                  <c:v>41405.594444444447</c:v>
                </c:pt>
                <c:pt idx="857">
                  <c:v>41405.595138888886</c:v>
                </c:pt>
                <c:pt idx="858">
                  <c:v>41405.595833333333</c:v>
                </c:pt>
                <c:pt idx="859">
                  <c:v>41405.59652777778</c:v>
                </c:pt>
                <c:pt idx="860">
                  <c:v>41405.597222222219</c:v>
                </c:pt>
                <c:pt idx="861">
                  <c:v>41405.597916666666</c:v>
                </c:pt>
                <c:pt idx="862">
                  <c:v>41405.598611111112</c:v>
                </c:pt>
                <c:pt idx="863">
                  <c:v>41405.599305555559</c:v>
                </c:pt>
                <c:pt idx="864">
                  <c:v>41405.599999999999</c:v>
                </c:pt>
                <c:pt idx="865">
                  <c:v>41405.600694444445</c:v>
                </c:pt>
                <c:pt idx="866">
                  <c:v>41405.601388888892</c:v>
                </c:pt>
                <c:pt idx="867">
                  <c:v>41405.602083333331</c:v>
                </c:pt>
                <c:pt idx="868">
                  <c:v>41405.602777777778</c:v>
                </c:pt>
                <c:pt idx="869">
                  <c:v>41405.603472222225</c:v>
                </c:pt>
                <c:pt idx="870">
                  <c:v>41405.604166666664</c:v>
                </c:pt>
                <c:pt idx="871">
                  <c:v>41405.604861111111</c:v>
                </c:pt>
                <c:pt idx="872">
                  <c:v>41405.605555555558</c:v>
                </c:pt>
                <c:pt idx="873">
                  <c:v>41405.606249999997</c:v>
                </c:pt>
                <c:pt idx="874">
                  <c:v>41405.606944444444</c:v>
                </c:pt>
                <c:pt idx="875">
                  <c:v>41405.607638888891</c:v>
                </c:pt>
                <c:pt idx="876">
                  <c:v>41405.60833333333</c:v>
                </c:pt>
                <c:pt idx="877">
                  <c:v>41405.609027777777</c:v>
                </c:pt>
                <c:pt idx="878">
                  <c:v>41405.609722222223</c:v>
                </c:pt>
                <c:pt idx="879">
                  <c:v>41405.61041666667</c:v>
                </c:pt>
                <c:pt idx="880">
                  <c:v>41405.611111111109</c:v>
                </c:pt>
                <c:pt idx="881">
                  <c:v>41405.611805555556</c:v>
                </c:pt>
                <c:pt idx="882">
                  <c:v>41405.612500000003</c:v>
                </c:pt>
                <c:pt idx="883">
                  <c:v>41405.613194444442</c:v>
                </c:pt>
                <c:pt idx="884">
                  <c:v>41405.613888888889</c:v>
                </c:pt>
                <c:pt idx="885">
                  <c:v>41405.614583333336</c:v>
                </c:pt>
                <c:pt idx="886">
                  <c:v>41405.615277777775</c:v>
                </c:pt>
                <c:pt idx="887">
                  <c:v>41405.615972222222</c:v>
                </c:pt>
                <c:pt idx="888">
                  <c:v>41405.616666666669</c:v>
                </c:pt>
                <c:pt idx="889">
                  <c:v>41405.617361111108</c:v>
                </c:pt>
                <c:pt idx="890">
                  <c:v>41405.618055555555</c:v>
                </c:pt>
                <c:pt idx="891">
                  <c:v>41405.618750000001</c:v>
                </c:pt>
                <c:pt idx="892">
                  <c:v>41405.619444444441</c:v>
                </c:pt>
                <c:pt idx="893">
                  <c:v>41405.620138888888</c:v>
                </c:pt>
                <c:pt idx="894">
                  <c:v>41405.620833333334</c:v>
                </c:pt>
                <c:pt idx="895">
                  <c:v>41405.621527777781</c:v>
                </c:pt>
                <c:pt idx="896">
                  <c:v>41405.62222222222</c:v>
                </c:pt>
                <c:pt idx="897">
                  <c:v>41405.622916666667</c:v>
                </c:pt>
                <c:pt idx="898">
                  <c:v>41405.623611111114</c:v>
                </c:pt>
                <c:pt idx="899">
                  <c:v>41405.624305555553</c:v>
                </c:pt>
                <c:pt idx="900">
                  <c:v>41405.625</c:v>
                </c:pt>
                <c:pt idx="901">
                  <c:v>41405.625694444447</c:v>
                </c:pt>
                <c:pt idx="902">
                  <c:v>41405.626388888886</c:v>
                </c:pt>
                <c:pt idx="903">
                  <c:v>41405.627083333333</c:v>
                </c:pt>
                <c:pt idx="904">
                  <c:v>41405.62777777778</c:v>
                </c:pt>
                <c:pt idx="905">
                  <c:v>41405.628472222219</c:v>
                </c:pt>
                <c:pt idx="906">
                  <c:v>41405.629166666666</c:v>
                </c:pt>
                <c:pt idx="907">
                  <c:v>41405.629861111112</c:v>
                </c:pt>
                <c:pt idx="908">
                  <c:v>41405.630555555559</c:v>
                </c:pt>
                <c:pt idx="909">
                  <c:v>41405.631249999999</c:v>
                </c:pt>
                <c:pt idx="910">
                  <c:v>41405.631944444445</c:v>
                </c:pt>
                <c:pt idx="911">
                  <c:v>41405.632638888892</c:v>
                </c:pt>
                <c:pt idx="912">
                  <c:v>41405.633333333331</c:v>
                </c:pt>
                <c:pt idx="913">
                  <c:v>41405.634027777778</c:v>
                </c:pt>
                <c:pt idx="914">
                  <c:v>41405.634722222225</c:v>
                </c:pt>
                <c:pt idx="915">
                  <c:v>41405.635416666664</c:v>
                </c:pt>
                <c:pt idx="916">
                  <c:v>41405.636111111111</c:v>
                </c:pt>
                <c:pt idx="917">
                  <c:v>41405.636805555558</c:v>
                </c:pt>
                <c:pt idx="918">
                  <c:v>41405.637499999997</c:v>
                </c:pt>
                <c:pt idx="919">
                  <c:v>41405.638194444444</c:v>
                </c:pt>
                <c:pt idx="920">
                  <c:v>41405.638888888891</c:v>
                </c:pt>
                <c:pt idx="921">
                  <c:v>41405.63958333333</c:v>
                </c:pt>
                <c:pt idx="922">
                  <c:v>41405.640277777777</c:v>
                </c:pt>
                <c:pt idx="923">
                  <c:v>41405.640972222223</c:v>
                </c:pt>
                <c:pt idx="924">
                  <c:v>41405.64166666667</c:v>
                </c:pt>
                <c:pt idx="925">
                  <c:v>41405.642361111109</c:v>
                </c:pt>
                <c:pt idx="926">
                  <c:v>41405.643055555556</c:v>
                </c:pt>
                <c:pt idx="927">
                  <c:v>41405.643750000003</c:v>
                </c:pt>
                <c:pt idx="928">
                  <c:v>41405.644444444442</c:v>
                </c:pt>
                <c:pt idx="929">
                  <c:v>41405.645138888889</c:v>
                </c:pt>
                <c:pt idx="930">
                  <c:v>41405.645833333336</c:v>
                </c:pt>
                <c:pt idx="931">
                  <c:v>41405.646527777775</c:v>
                </c:pt>
                <c:pt idx="932">
                  <c:v>41405.647222222222</c:v>
                </c:pt>
                <c:pt idx="933">
                  <c:v>41405.647916666669</c:v>
                </c:pt>
                <c:pt idx="934">
                  <c:v>41405.648611111108</c:v>
                </c:pt>
                <c:pt idx="935">
                  <c:v>41405.649305555555</c:v>
                </c:pt>
                <c:pt idx="936">
                  <c:v>41405.65</c:v>
                </c:pt>
                <c:pt idx="937">
                  <c:v>41405.650694444441</c:v>
                </c:pt>
                <c:pt idx="938">
                  <c:v>41405.651388888888</c:v>
                </c:pt>
                <c:pt idx="939">
                  <c:v>41405.652083333334</c:v>
                </c:pt>
                <c:pt idx="940">
                  <c:v>41405.652777777781</c:v>
                </c:pt>
                <c:pt idx="941">
                  <c:v>41405.65347222222</c:v>
                </c:pt>
                <c:pt idx="942">
                  <c:v>41405.654166666667</c:v>
                </c:pt>
                <c:pt idx="943">
                  <c:v>41405.654861111114</c:v>
                </c:pt>
                <c:pt idx="944">
                  <c:v>41405.655555555553</c:v>
                </c:pt>
                <c:pt idx="945">
                  <c:v>41405.65625</c:v>
                </c:pt>
                <c:pt idx="946">
                  <c:v>41405.656944444447</c:v>
                </c:pt>
                <c:pt idx="947">
                  <c:v>41405.657638888886</c:v>
                </c:pt>
                <c:pt idx="948">
                  <c:v>41405.658333333333</c:v>
                </c:pt>
                <c:pt idx="949">
                  <c:v>41405.65902777778</c:v>
                </c:pt>
                <c:pt idx="950">
                  <c:v>41405.659722222219</c:v>
                </c:pt>
                <c:pt idx="951">
                  <c:v>41405.660416666666</c:v>
                </c:pt>
                <c:pt idx="952">
                  <c:v>41405.661111111112</c:v>
                </c:pt>
                <c:pt idx="953">
                  <c:v>41405.661805555559</c:v>
                </c:pt>
                <c:pt idx="954">
                  <c:v>41405.662499999999</c:v>
                </c:pt>
                <c:pt idx="955">
                  <c:v>41405.663194444445</c:v>
                </c:pt>
                <c:pt idx="956">
                  <c:v>41405.663888888892</c:v>
                </c:pt>
                <c:pt idx="957">
                  <c:v>41405.664583333331</c:v>
                </c:pt>
                <c:pt idx="958">
                  <c:v>41405.665277777778</c:v>
                </c:pt>
                <c:pt idx="959">
                  <c:v>41405.665972222225</c:v>
                </c:pt>
                <c:pt idx="960">
                  <c:v>41405.666666666664</c:v>
                </c:pt>
                <c:pt idx="961">
                  <c:v>41405.667361111111</c:v>
                </c:pt>
                <c:pt idx="962">
                  <c:v>41405.668055555558</c:v>
                </c:pt>
                <c:pt idx="963">
                  <c:v>41405.668749999997</c:v>
                </c:pt>
                <c:pt idx="964">
                  <c:v>41405.669444444444</c:v>
                </c:pt>
                <c:pt idx="965">
                  <c:v>41405.670138888891</c:v>
                </c:pt>
                <c:pt idx="966">
                  <c:v>41405.67083333333</c:v>
                </c:pt>
                <c:pt idx="967">
                  <c:v>41405.671527777777</c:v>
                </c:pt>
                <c:pt idx="968">
                  <c:v>41405.672222222223</c:v>
                </c:pt>
                <c:pt idx="969">
                  <c:v>41405.67291666667</c:v>
                </c:pt>
                <c:pt idx="970">
                  <c:v>41405.673611111109</c:v>
                </c:pt>
                <c:pt idx="971">
                  <c:v>41405.674305555556</c:v>
                </c:pt>
                <c:pt idx="972">
                  <c:v>41405.675000000003</c:v>
                </c:pt>
                <c:pt idx="973">
                  <c:v>41405.675694444442</c:v>
                </c:pt>
                <c:pt idx="974">
                  <c:v>41405.676388888889</c:v>
                </c:pt>
                <c:pt idx="975">
                  <c:v>41405.677083333336</c:v>
                </c:pt>
                <c:pt idx="976">
                  <c:v>41405.677777777775</c:v>
                </c:pt>
                <c:pt idx="977">
                  <c:v>41405.678472222222</c:v>
                </c:pt>
                <c:pt idx="978">
                  <c:v>41405.679166666669</c:v>
                </c:pt>
                <c:pt idx="979">
                  <c:v>41405.679861111108</c:v>
                </c:pt>
                <c:pt idx="980">
                  <c:v>41405.680555555555</c:v>
                </c:pt>
                <c:pt idx="981">
                  <c:v>41405.681250000001</c:v>
                </c:pt>
                <c:pt idx="982">
                  <c:v>41405.681944444441</c:v>
                </c:pt>
                <c:pt idx="983">
                  <c:v>41405.682638888888</c:v>
                </c:pt>
                <c:pt idx="984">
                  <c:v>41405.683333333334</c:v>
                </c:pt>
                <c:pt idx="985">
                  <c:v>41405.684027777781</c:v>
                </c:pt>
                <c:pt idx="986">
                  <c:v>41405.68472222222</c:v>
                </c:pt>
                <c:pt idx="987">
                  <c:v>41405.685416666667</c:v>
                </c:pt>
                <c:pt idx="988">
                  <c:v>41405.686111111114</c:v>
                </c:pt>
                <c:pt idx="989">
                  <c:v>41405.686805555553</c:v>
                </c:pt>
                <c:pt idx="990">
                  <c:v>41405.6875</c:v>
                </c:pt>
                <c:pt idx="991">
                  <c:v>41405.688194444447</c:v>
                </c:pt>
                <c:pt idx="992">
                  <c:v>41405.688888888886</c:v>
                </c:pt>
                <c:pt idx="993">
                  <c:v>41405.689583333333</c:v>
                </c:pt>
                <c:pt idx="994">
                  <c:v>41405.69027777778</c:v>
                </c:pt>
                <c:pt idx="995">
                  <c:v>41405.690972222219</c:v>
                </c:pt>
                <c:pt idx="996">
                  <c:v>41405.691666666666</c:v>
                </c:pt>
                <c:pt idx="997">
                  <c:v>41405.692361111112</c:v>
                </c:pt>
                <c:pt idx="998">
                  <c:v>41405.693055555559</c:v>
                </c:pt>
                <c:pt idx="999">
                  <c:v>41405.693749999999</c:v>
                </c:pt>
                <c:pt idx="1000">
                  <c:v>41405.694444444445</c:v>
                </c:pt>
                <c:pt idx="1001">
                  <c:v>41405.695138888892</c:v>
                </c:pt>
                <c:pt idx="1002">
                  <c:v>41405.695833333331</c:v>
                </c:pt>
                <c:pt idx="1003">
                  <c:v>41405.696527777778</c:v>
                </c:pt>
                <c:pt idx="1004">
                  <c:v>41405.697222222225</c:v>
                </c:pt>
                <c:pt idx="1005">
                  <c:v>41405.697916666664</c:v>
                </c:pt>
                <c:pt idx="1006">
                  <c:v>41405.698611111111</c:v>
                </c:pt>
                <c:pt idx="1007">
                  <c:v>41405.699305555558</c:v>
                </c:pt>
                <c:pt idx="1008">
                  <c:v>41405.699999999997</c:v>
                </c:pt>
                <c:pt idx="1009">
                  <c:v>41405.700694444444</c:v>
                </c:pt>
                <c:pt idx="1010">
                  <c:v>41405.701388888891</c:v>
                </c:pt>
                <c:pt idx="1011">
                  <c:v>41405.70208333333</c:v>
                </c:pt>
                <c:pt idx="1012">
                  <c:v>41405.702777777777</c:v>
                </c:pt>
                <c:pt idx="1013">
                  <c:v>41405.703472222223</c:v>
                </c:pt>
                <c:pt idx="1014">
                  <c:v>41405.70416666667</c:v>
                </c:pt>
                <c:pt idx="1015">
                  <c:v>41405.704861111109</c:v>
                </c:pt>
                <c:pt idx="1016">
                  <c:v>41405.705555555556</c:v>
                </c:pt>
                <c:pt idx="1017">
                  <c:v>41405.706250000003</c:v>
                </c:pt>
                <c:pt idx="1018">
                  <c:v>41405.706944444442</c:v>
                </c:pt>
                <c:pt idx="1019">
                  <c:v>41405.707638888889</c:v>
                </c:pt>
                <c:pt idx="1020">
                  <c:v>41405.708333333336</c:v>
                </c:pt>
                <c:pt idx="1021">
                  <c:v>41405.709027777775</c:v>
                </c:pt>
                <c:pt idx="1022">
                  <c:v>41405.709722222222</c:v>
                </c:pt>
                <c:pt idx="1023">
                  <c:v>41405.710416666669</c:v>
                </c:pt>
                <c:pt idx="1024">
                  <c:v>41405.711111111108</c:v>
                </c:pt>
                <c:pt idx="1025">
                  <c:v>41405.711805555555</c:v>
                </c:pt>
                <c:pt idx="1026">
                  <c:v>41405.712500000001</c:v>
                </c:pt>
                <c:pt idx="1027">
                  <c:v>41405.713194444441</c:v>
                </c:pt>
                <c:pt idx="1028">
                  <c:v>41405.713888888888</c:v>
                </c:pt>
                <c:pt idx="1029">
                  <c:v>41405.714583333334</c:v>
                </c:pt>
                <c:pt idx="1030">
                  <c:v>41405.715277777781</c:v>
                </c:pt>
                <c:pt idx="1031">
                  <c:v>41405.71597222222</c:v>
                </c:pt>
                <c:pt idx="1032">
                  <c:v>41405.716666666667</c:v>
                </c:pt>
                <c:pt idx="1033">
                  <c:v>41405.717361111114</c:v>
                </c:pt>
                <c:pt idx="1034">
                  <c:v>41405.718055555553</c:v>
                </c:pt>
                <c:pt idx="1035">
                  <c:v>41405.71875</c:v>
                </c:pt>
                <c:pt idx="1036">
                  <c:v>41405.719444444447</c:v>
                </c:pt>
                <c:pt idx="1037">
                  <c:v>41405.720138888886</c:v>
                </c:pt>
                <c:pt idx="1038">
                  <c:v>41405.720833333333</c:v>
                </c:pt>
                <c:pt idx="1039">
                  <c:v>41405.72152777778</c:v>
                </c:pt>
                <c:pt idx="1040">
                  <c:v>41405.722222222219</c:v>
                </c:pt>
                <c:pt idx="1041">
                  <c:v>41405.722916666666</c:v>
                </c:pt>
                <c:pt idx="1042">
                  <c:v>41405.723611111112</c:v>
                </c:pt>
                <c:pt idx="1043">
                  <c:v>41405.724305555559</c:v>
                </c:pt>
                <c:pt idx="1044">
                  <c:v>41405.724999999999</c:v>
                </c:pt>
                <c:pt idx="1045">
                  <c:v>41405.725694444445</c:v>
                </c:pt>
                <c:pt idx="1046">
                  <c:v>41405.726388888892</c:v>
                </c:pt>
                <c:pt idx="1047">
                  <c:v>41405.727083333331</c:v>
                </c:pt>
                <c:pt idx="1048">
                  <c:v>41405.727777777778</c:v>
                </c:pt>
                <c:pt idx="1049">
                  <c:v>41405.728472222225</c:v>
                </c:pt>
                <c:pt idx="1050">
                  <c:v>41405.729166666664</c:v>
                </c:pt>
                <c:pt idx="1051">
                  <c:v>41405.729861111111</c:v>
                </c:pt>
                <c:pt idx="1052">
                  <c:v>41405.730555555558</c:v>
                </c:pt>
                <c:pt idx="1053">
                  <c:v>41405.731249999997</c:v>
                </c:pt>
                <c:pt idx="1054">
                  <c:v>41405.731944444444</c:v>
                </c:pt>
                <c:pt idx="1055">
                  <c:v>41405.732638888891</c:v>
                </c:pt>
                <c:pt idx="1056">
                  <c:v>41405.73333333333</c:v>
                </c:pt>
                <c:pt idx="1057">
                  <c:v>41405.734027777777</c:v>
                </c:pt>
                <c:pt idx="1058">
                  <c:v>41405.734722222223</c:v>
                </c:pt>
                <c:pt idx="1059">
                  <c:v>41405.73541666667</c:v>
                </c:pt>
                <c:pt idx="1060">
                  <c:v>41405.736111111109</c:v>
                </c:pt>
                <c:pt idx="1061">
                  <c:v>41405.736805555556</c:v>
                </c:pt>
                <c:pt idx="1062">
                  <c:v>41405.737500000003</c:v>
                </c:pt>
                <c:pt idx="1063">
                  <c:v>41405.738194444442</c:v>
                </c:pt>
                <c:pt idx="1064">
                  <c:v>41405.738888888889</c:v>
                </c:pt>
                <c:pt idx="1065">
                  <c:v>41405.739583333336</c:v>
                </c:pt>
                <c:pt idx="1066">
                  <c:v>41405.740277777775</c:v>
                </c:pt>
                <c:pt idx="1067">
                  <c:v>41405.740972222222</c:v>
                </c:pt>
                <c:pt idx="1068">
                  <c:v>41405.741666666669</c:v>
                </c:pt>
                <c:pt idx="1069">
                  <c:v>41405.742361111108</c:v>
                </c:pt>
                <c:pt idx="1070">
                  <c:v>41405.743055555555</c:v>
                </c:pt>
                <c:pt idx="1071">
                  <c:v>41405.743750000001</c:v>
                </c:pt>
                <c:pt idx="1072">
                  <c:v>41405.744444444441</c:v>
                </c:pt>
                <c:pt idx="1073">
                  <c:v>41405.745138888888</c:v>
                </c:pt>
                <c:pt idx="1074">
                  <c:v>41405.745833333334</c:v>
                </c:pt>
                <c:pt idx="1075">
                  <c:v>41405.746527777781</c:v>
                </c:pt>
                <c:pt idx="1076">
                  <c:v>41405.74722222222</c:v>
                </c:pt>
                <c:pt idx="1077">
                  <c:v>41405.747916666667</c:v>
                </c:pt>
                <c:pt idx="1078">
                  <c:v>41405.748611111114</c:v>
                </c:pt>
                <c:pt idx="1079">
                  <c:v>41405.749305555553</c:v>
                </c:pt>
                <c:pt idx="1080">
                  <c:v>41405.75</c:v>
                </c:pt>
                <c:pt idx="1081">
                  <c:v>41405.750694444447</c:v>
                </c:pt>
                <c:pt idx="1082">
                  <c:v>41405.751388888886</c:v>
                </c:pt>
                <c:pt idx="1083">
                  <c:v>41405.752083333333</c:v>
                </c:pt>
                <c:pt idx="1084">
                  <c:v>41405.75277777778</c:v>
                </c:pt>
                <c:pt idx="1085">
                  <c:v>41405.753472222219</c:v>
                </c:pt>
                <c:pt idx="1086">
                  <c:v>41405.754166666666</c:v>
                </c:pt>
                <c:pt idx="1087">
                  <c:v>41405.754861111112</c:v>
                </c:pt>
                <c:pt idx="1088">
                  <c:v>41405.755555555559</c:v>
                </c:pt>
                <c:pt idx="1089">
                  <c:v>41405.756249999999</c:v>
                </c:pt>
                <c:pt idx="1090">
                  <c:v>41405.756944444445</c:v>
                </c:pt>
                <c:pt idx="1091">
                  <c:v>41405.757638888892</c:v>
                </c:pt>
                <c:pt idx="1092">
                  <c:v>41405.758333333331</c:v>
                </c:pt>
                <c:pt idx="1093">
                  <c:v>41405.759027777778</c:v>
                </c:pt>
                <c:pt idx="1094">
                  <c:v>41405.759722222225</c:v>
                </c:pt>
                <c:pt idx="1095">
                  <c:v>41405.760416666664</c:v>
                </c:pt>
                <c:pt idx="1096">
                  <c:v>41405.761111111111</c:v>
                </c:pt>
                <c:pt idx="1097">
                  <c:v>41405.761805555558</c:v>
                </c:pt>
                <c:pt idx="1098">
                  <c:v>41405.762499999997</c:v>
                </c:pt>
                <c:pt idx="1099">
                  <c:v>41405.763194444444</c:v>
                </c:pt>
                <c:pt idx="1100">
                  <c:v>41405.763888888891</c:v>
                </c:pt>
                <c:pt idx="1101">
                  <c:v>41405.76458333333</c:v>
                </c:pt>
                <c:pt idx="1102">
                  <c:v>41405.765277777777</c:v>
                </c:pt>
                <c:pt idx="1103">
                  <c:v>41405.765972222223</c:v>
                </c:pt>
                <c:pt idx="1104">
                  <c:v>41405.76666666667</c:v>
                </c:pt>
                <c:pt idx="1105">
                  <c:v>41405.767361111109</c:v>
                </c:pt>
                <c:pt idx="1106">
                  <c:v>41405.768055555556</c:v>
                </c:pt>
                <c:pt idx="1107">
                  <c:v>41405.768750000003</c:v>
                </c:pt>
                <c:pt idx="1108">
                  <c:v>41405.769444444442</c:v>
                </c:pt>
                <c:pt idx="1109">
                  <c:v>41405.770138888889</c:v>
                </c:pt>
                <c:pt idx="1110">
                  <c:v>41405.770833333336</c:v>
                </c:pt>
                <c:pt idx="1111">
                  <c:v>41405.771527777775</c:v>
                </c:pt>
                <c:pt idx="1112">
                  <c:v>41405.772222222222</c:v>
                </c:pt>
                <c:pt idx="1113">
                  <c:v>41405.772916666669</c:v>
                </c:pt>
                <c:pt idx="1114">
                  <c:v>41405.773611111108</c:v>
                </c:pt>
                <c:pt idx="1115">
                  <c:v>41405.774305555555</c:v>
                </c:pt>
                <c:pt idx="1116">
                  <c:v>41405.775000000001</c:v>
                </c:pt>
                <c:pt idx="1117">
                  <c:v>41405.775694444441</c:v>
                </c:pt>
                <c:pt idx="1118">
                  <c:v>41405.776388888888</c:v>
                </c:pt>
                <c:pt idx="1119">
                  <c:v>41405.777083333334</c:v>
                </c:pt>
                <c:pt idx="1120">
                  <c:v>41405.777777777781</c:v>
                </c:pt>
                <c:pt idx="1121">
                  <c:v>41405.77847222222</c:v>
                </c:pt>
                <c:pt idx="1122">
                  <c:v>41405.779166666667</c:v>
                </c:pt>
                <c:pt idx="1123">
                  <c:v>41405.779861111114</c:v>
                </c:pt>
                <c:pt idx="1124">
                  <c:v>41405.780555555553</c:v>
                </c:pt>
                <c:pt idx="1125">
                  <c:v>41405.78125</c:v>
                </c:pt>
                <c:pt idx="1126">
                  <c:v>41405.781944444447</c:v>
                </c:pt>
                <c:pt idx="1127">
                  <c:v>41405.782638888886</c:v>
                </c:pt>
                <c:pt idx="1128">
                  <c:v>41405.783333333333</c:v>
                </c:pt>
                <c:pt idx="1129">
                  <c:v>41405.78402777778</c:v>
                </c:pt>
                <c:pt idx="1130">
                  <c:v>41405.784722222219</c:v>
                </c:pt>
                <c:pt idx="1131">
                  <c:v>41405.785416666666</c:v>
                </c:pt>
                <c:pt idx="1132">
                  <c:v>41405.786111111112</c:v>
                </c:pt>
                <c:pt idx="1133">
                  <c:v>41405.786805555559</c:v>
                </c:pt>
                <c:pt idx="1134">
                  <c:v>41405.787499999999</c:v>
                </c:pt>
                <c:pt idx="1135">
                  <c:v>41405.788194444445</c:v>
                </c:pt>
                <c:pt idx="1136">
                  <c:v>41405.788888888892</c:v>
                </c:pt>
                <c:pt idx="1137">
                  <c:v>41405.789583333331</c:v>
                </c:pt>
                <c:pt idx="1138">
                  <c:v>41405.790277777778</c:v>
                </c:pt>
                <c:pt idx="1139">
                  <c:v>41405.790972222225</c:v>
                </c:pt>
                <c:pt idx="1140">
                  <c:v>41405.791666666664</c:v>
                </c:pt>
                <c:pt idx="1141">
                  <c:v>41405.792361111111</c:v>
                </c:pt>
                <c:pt idx="1142">
                  <c:v>41405.793055555558</c:v>
                </c:pt>
                <c:pt idx="1143">
                  <c:v>41405.793749999997</c:v>
                </c:pt>
                <c:pt idx="1144">
                  <c:v>41405.794444444444</c:v>
                </c:pt>
                <c:pt idx="1145">
                  <c:v>41405.795138888891</c:v>
                </c:pt>
                <c:pt idx="1146">
                  <c:v>41405.79583333333</c:v>
                </c:pt>
                <c:pt idx="1147">
                  <c:v>41405.796527777777</c:v>
                </c:pt>
                <c:pt idx="1148">
                  <c:v>41405.797222222223</c:v>
                </c:pt>
                <c:pt idx="1149">
                  <c:v>41405.79791666667</c:v>
                </c:pt>
                <c:pt idx="1150">
                  <c:v>41405.798611111109</c:v>
                </c:pt>
                <c:pt idx="1151">
                  <c:v>41405.799305555556</c:v>
                </c:pt>
                <c:pt idx="1152">
                  <c:v>41405.800000000003</c:v>
                </c:pt>
                <c:pt idx="1153">
                  <c:v>41405.800694444442</c:v>
                </c:pt>
                <c:pt idx="1154">
                  <c:v>41405.801388888889</c:v>
                </c:pt>
                <c:pt idx="1155">
                  <c:v>41405.802083333336</c:v>
                </c:pt>
                <c:pt idx="1156">
                  <c:v>41405.802777777775</c:v>
                </c:pt>
                <c:pt idx="1157">
                  <c:v>41405.803472222222</c:v>
                </c:pt>
                <c:pt idx="1158">
                  <c:v>41405.804166666669</c:v>
                </c:pt>
                <c:pt idx="1159">
                  <c:v>41405.804861111108</c:v>
                </c:pt>
                <c:pt idx="1160">
                  <c:v>41405.805555555555</c:v>
                </c:pt>
                <c:pt idx="1161">
                  <c:v>41405.806250000001</c:v>
                </c:pt>
                <c:pt idx="1162">
                  <c:v>41405.806944444441</c:v>
                </c:pt>
                <c:pt idx="1163">
                  <c:v>41405.807638888888</c:v>
                </c:pt>
                <c:pt idx="1164">
                  <c:v>41405.808333333334</c:v>
                </c:pt>
                <c:pt idx="1165">
                  <c:v>41405.809027777781</c:v>
                </c:pt>
                <c:pt idx="1166">
                  <c:v>41405.80972222222</c:v>
                </c:pt>
                <c:pt idx="1167">
                  <c:v>41405.810416666667</c:v>
                </c:pt>
                <c:pt idx="1168">
                  <c:v>41405.811111111114</c:v>
                </c:pt>
                <c:pt idx="1169">
                  <c:v>41405.811805555553</c:v>
                </c:pt>
                <c:pt idx="1170">
                  <c:v>41405.8125</c:v>
                </c:pt>
                <c:pt idx="1171">
                  <c:v>41405.813194444447</c:v>
                </c:pt>
                <c:pt idx="1172">
                  <c:v>41405.813888888886</c:v>
                </c:pt>
                <c:pt idx="1173">
                  <c:v>41405.814583333333</c:v>
                </c:pt>
                <c:pt idx="1174">
                  <c:v>41405.81527777778</c:v>
                </c:pt>
                <c:pt idx="1175">
                  <c:v>41405.815972222219</c:v>
                </c:pt>
                <c:pt idx="1176">
                  <c:v>41405.816666666666</c:v>
                </c:pt>
                <c:pt idx="1177">
                  <c:v>41405.817361111112</c:v>
                </c:pt>
                <c:pt idx="1178">
                  <c:v>41405.818055555559</c:v>
                </c:pt>
                <c:pt idx="1179">
                  <c:v>41405.818749999999</c:v>
                </c:pt>
                <c:pt idx="1180">
                  <c:v>41405.819444444445</c:v>
                </c:pt>
                <c:pt idx="1181">
                  <c:v>41405.820138888892</c:v>
                </c:pt>
                <c:pt idx="1182">
                  <c:v>41405.820833333331</c:v>
                </c:pt>
                <c:pt idx="1183">
                  <c:v>41405.821527777778</c:v>
                </c:pt>
                <c:pt idx="1184">
                  <c:v>41405.822222222225</c:v>
                </c:pt>
                <c:pt idx="1185">
                  <c:v>41405.822916666664</c:v>
                </c:pt>
                <c:pt idx="1186">
                  <c:v>41405.823611111111</c:v>
                </c:pt>
                <c:pt idx="1187">
                  <c:v>41405.824305555558</c:v>
                </c:pt>
                <c:pt idx="1188">
                  <c:v>41405.824999999997</c:v>
                </c:pt>
                <c:pt idx="1189">
                  <c:v>41405.825694444444</c:v>
                </c:pt>
                <c:pt idx="1190">
                  <c:v>41405.826388888891</c:v>
                </c:pt>
                <c:pt idx="1191">
                  <c:v>41405.82708333333</c:v>
                </c:pt>
                <c:pt idx="1192">
                  <c:v>41405.827777777777</c:v>
                </c:pt>
                <c:pt idx="1193">
                  <c:v>41405.828472222223</c:v>
                </c:pt>
                <c:pt idx="1194">
                  <c:v>41405.82916666667</c:v>
                </c:pt>
                <c:pt idx="1195">
                  <c:v>41405.829861111109</c:v>
                </c:pt>
                <c:pt idx="1196">
                  <c:v>41405.830555555556</c:v>
                </c:pt>
                <c:pt idx="1197">
                  <c:v>41405.831250000003</c:v>
                </c:pt>
                <c:pt idx="1198">
                  <c:v>41405.831944444442</c:v>
                </c:pt>
                <c:pt idx="1199">
                  <c:v>41405.832638888889</c:v>
                </c:pt>
                <c:pt idx="1200">
                  <c:v>41405.833333333336</c:v>
                </c:pt>
                <c:pt idx="1201">
                  <c:v>41405.834027777775</c:v>
                </c:pt>
                <c:pt idx="1202">
                  <c:v>41405.834722222222</c:v>
                </c:pt>
                <c:pt idx="1203">
                  <c:v>41405.835416666669</c:v>
                </c:pt>
                <c:pt idx="1204">
                  <c:v>41405.836111111108</c:v>
                </c:pt>
                <c:pt idx="1205">
                  <c:v>41405.836805555555</c:v>
                </c:pt>
                <c:pt idx="1206">
                  <c:v>41405.837500000001</c:v>
                </c:pt>
                <c:pt idx="1207">
                  <c:v>41405.838194444441</c:v>
                </c:pt>
                <c:pt idx="1208">
                  <c:v>41405.838888888888</c:v>
                </c:pt>
                <c:pt idx="1209">
                  <c:v>41405.839583333334</c:v>
                </c:pt>
                <c:pt idx="1210">
                  <c:v>41405.840277777781</c:v>
                </c:pt>
                <c:pt idx="1211">
                  <c:v>41405.84097222222</c:v>
                </c:pt>
                <c:pt idx="1212">
                  <c:v>41405.841666666667</c:v>
                </c:pt>
                <c:pt idx="1213">
                  <c:v>41405.842361111114</c:v>
                </c:pt>
                <c:pt idx="1214">
                  <c:v>41405.843055555553</c:v>
                </c:pt>
                <c:pt idx="1215">
                  <c:v>41405.84375</c:v>
                </c:pt>
                <c:pt idx="1216">
                  <c:v>41405.844444444447</c:v>
                </c:pt>
                <c:pt idx="1217">
                  <c:v>41405.845138888886</c:v>
                </c:pt>
                <c:pt idx="1218">
                  <c:v>41405.845833333333</c:v>
                </c:pt>
                <c:pt idx="1219">
                  <c:v>41405.84652777778</c:v>
                </c:pt>
                <c:pt idx="1220">
                  <c:v>41405.847222222219</c:v>
                </c:pt>
                <c:pt idx="1221">
                  <c:v>41405.847916666666</c:v>
                </c:pt>
                <c:pt idx="1222">
                  <c:v>41405.848611111112</c:v>
                </c:pt>
                <c:pt idx="1223">
                  <c:v>41405.849305555559</c:v>
                </c:pt>
                <c:pt idx="1224">
                  <c:v>41405.85</c:v>
                </c:pt>
                <c:pt idx="1225">
                  <c:v>41405.850694444445</c:v>
                </c:pt>
                <c:pt idx="1226">
                  <c:v>41405.851388888892</c:v>
                </c:pt>
                <c:pt idx="1227">
                  <c:v>41405.852083333331</c:v>
                </c:pt>
                <c:pt idx="1228">
                  <c:v>41405.852777777778</c:v>
                </c:pt>
                <c:pt idx="1229">
                  <c:v>41405.853472222225</c:v>
                </c:pt>
                <c:pt idx="1230">
                  <c:v>41405.854166666664</c:v>
                </c:pt>
                <c:pt idx="1231">
                  <c:v>41405.854861111111</c:v>
                </c:pt>
                <c:pt idx="1232">
                  <c:v>41405.855555555558</c:v>
                </c:pt>
                <c:pt idx="1233">
                  <c:v>41405.856249999997</c:v>
                </c:pt>
                <c:pt idx="1234">
                  <c:v>41405.856944444444</c:v>
                </c:pt>
                <c:pt idx="1235">
                  <c:v>41405.857638888891</c:v>
                </c:pt>
                <c:pt idx="1236">
                  <c:v>41405.85833333333</c:v>
                </c:pt>
                <c:pt idx="1237">
                  <c:v>41405.859027777777</c:v>
                </c:pt>
                <c:pt idx="1238">
                  <c:v>41405.859722222223</c:v>
                </c:pt>
                <c:pt idx="1239">
                  <c:v>41405.86041666667</c:v>
                </c:pt>
                <c:pt idx="1240">
                  <c:v>41405.861111111109</c:v>
                </c:pt>
                <c:pt idx="1241">
                  <c:v>41405.861805555556</c:v>
                </c:pt>
                <c:pt idx="1242">
                  <c:v>41405.862500000003</c:v>
                </c:pt>
                <c:pt idx="1243">
                  <c:v>41405.863194444442</c:v>
                </c:pt>
                <c:pt idx="1244">
                  <c:v>41405.863888888889</c:v>
                </c:pt>
                <c:pt idx="1245">
                  <c:v>41405.864583333336</c:v>
                </c:pt>
                <c:pt idx="1246">
                  <c:v>41405.865277777775</c:v>
                </c:pt>
                <c:pt idx="1247">
                  <c:v>41405.865972222222</c:v>
                </c:pt>
                <c:pt idx="1248">
                  <c:v>41405.866666666669</c:v>
                </c:pt>
                <c:pt idx="1249">
                  <c:v>41405.867361111108</c:v>
                </c:pt>
                <c:pt idx="1250">
                  <c:v>41405.868055555555</c:v>
                </c:pt>
                <c:pt idx="1251">
                  <c:v>41405.868750000001</c:v>
                </c:pt>
                <c:pt idx="1252">
                  <c:v>41405.869444444441</c:v>
                </c:pt>
                <c:pt idx="1253">
                  <c:v>41405.870138888888</c:v>
                </c:pt>
                <c:pt idx="1254">
                  <c:v>41405.870833333334</c:v>
                </c:pt>
                <c:pt idx="1255">
                  <c:v>41405.871527777781</c:v>
                </c:pt>
                <c:pt idx="1256">
                  <c:v>41405.87222222222</c:v>
                </c:pt>
                <c:pt idx="1257">
                  <c:v>41405.872916666667</c:v>
                </c:pt>
                <c:pt idx="1258">
                  <c:v>41405.873611111114</c:v>
                </c:pt>
                <c:pt idx="1259">
                  <c:v>41405.874305555553</c:v>
                </c:pt>
                <c:pt idx="1260">
                  <c:v>41405.875</c:v>
                </c:pt>
                <c:pt idx="1261">
                  <c:v>41405.875694444447</c:v>
                </c:pt>
                <c:pt idx="1262">
                  <c:v>41405.876388888886</c:v>
                </c:pt>
                <c:pt idx="1263">
                  <c:v>41405.877083333333</c:v>
                </c:pt>
                <c:pt idx="1264">
                  <c:v>41405.87777777778</c:v>
                </c:pt>
                <c:pt idx="1265">
                  <c:v>41405.878472222219</c:v>
                </c:pt>
                <c:pt idx="1266">
                  <c:v>41405.879166666666</c:v>
                </c:pt>
                <c:pt idx="1267">
                  <c:v>41405.879861111112</c:v>
                </c:pt>
                <c:pt idx="1268">
                  <c:v>41405.880555555559</c:v>
                </c:pt>
                <c:pt idx="1269">
                  <c:v>41405.881249999999</c:v>
                </c:pt>
                <c:pt idx="1270">
                  <c:v>41405.881944444445</c:v>
                </c:pt>
                <c:pt idx="1271">
                  <c:v>41405.882638888892</c:v>
                </c:pt>
                <c:pt idx="1272">
                  <c:v>41405.883333333331</c:v>
                </c:pt>
                <c:pt idx="1273">
                  <c:v>41405.884027777778</c:v>
                </c:pt>
                <c:pt idx="1274">
                  <c:v>41405.884722222225</c:v>
                </c:pt>
                <c:pt idx="1275">
                  <c:v>41405.885416666664</c:v>
                </c:pt>
                <c:pt idx="1276">
                  <c:v>41405.886111111111</c:v>
                </c:pt>
                <c:pt idx="1277">
                  <c:v>41405.886805555558</c:v>
                </c:pt>
                <c:pt idx="1278">
                  <c:v>41405.887499999997</c:v>
                </c:pt>
                <c:pt idx="1279">
                  <c:v>41405.888194444444</c:v>
                </c:pt>
                <c:pt idx="1280">
                  <c:v>41405.888888888891</c:v>
                </c:pt>
                <c:pt idx="1281">
                  <c:v>41405.88958333333</c:v>
                </c:pt>
                <c:pt idx="1282">
                  <c:v>41405.890277777777</c:v>
                </c:pt>
                <c:pt idx="1283">
                  <c:v>41405.890972222223</c:v>
                </c:pt>
                <c:pt idx="1284">
                  <c:v>41405.89166666667</c:v>
                </c:pt>
                <c:pt idx="1285">
                  <c:v>41405.892361111109</c:v>
                </c:pt>
                <c:pt idx="1286">
                  <c:v>41405.893055555556</c:v>
                </c:pt>
                <c:pt idx="1287">
                  <c:v>41405.893750000003</c:v>
                </c:pt>
                <c:pt idx="1288">
                  <c:v>41405.894444444442</c:v>
                </c:pt>
                <c:pt idx="1289">
                  <c:v>41405.895138888889</c:v>
                </c:pt>
                <c:pt idx="1290">
                  <c:v>41405.895833333336</c:v>
                </c:pt>
                <c:pt idx="1291">
                  <c:v>41405.896527777775</c:v>
                </c:pt>
                <c:pt idx="1292">
                  <c:v>41405.897222222222</c:v>
                </c:pt>
                <c:pt idx="1293">
                  <c:v>41405.897916666669</c:v>
                </c:pt>
                <c:pt idx="1294">
                  <c:v>41405.898611111108</c:v>
                </c:pt>
                <c:pt idx="1295">
                  <c:v>41405.899305555555</c:v>
                </c:pt>
                <c:pt idx="1296">
                  <c:v>41405.9</c:v>
                </c:pt>
                <c:pt idx="1297">
                  <c:v>41405.900694444441</c:v>
                </c:pt>
                <c:pt idx="1298">
                  <c:v>41405.901388888888</c:v>
                </c:pt>
                <c:pt idx="1299">
                  <c:v>41405.902083333334</c:v>
                </c:pt>
                <c:pt idx="1300">
                  <c:v>41405.902777777781</c:v>
                </c:pt>
                <c:pt idx="1301">
                  <c:v>41405.90347222222</c:v>
                </c:pt>
                <c:pt idx="1302">
                  <c:v>41405.904166666667</c:v>
                </c:pt>
                <c:pt idx="1303">
                  <c:v>41405.904861111114</c:v>
                </c:pt>
                <c:pt idx="1304">
                  <c:v>41405.905555555553</c:v>
                </c:pt>
                <c:pt idx="1305">
                  <c:v>41405.90625</c:v>
                </c:pt>
                <c:pt idx="1306">
                  <c:v>41405.906944444447</c:v>
                </c:pt>
                <c:pt idx="1307">
                  <c:v>41405.907638888886</c:v>
                </c:pt>
                <c:pt idx="1308">
                  <c:v>41405.908333333333</c:v>
                </c:pt>
                <c:pt idx="1309">
                  <c:v>41405.90902777778</c:v>
                </c:pt>
                <c:pt idx="1310">
                  <c:v>41405.909722222219</c:v>
                </c:pt>
                <c:pt idx="1311">
                  <c:v>41405.910416666666</c:v>
                </c:pt>
                <c:pt idx="1312">
                  <c:v>41405.911111111112</c:v>
                </c:pt>
                <c:pt idx="1313">
                  <c:v>41405.911805555559</c:v>
                </c:pt>
                <c:pt idx="1314">
                  <c:v>41405.912499999999</c:v>
                </c:pt>
                <c:pt idx="1315">
                  <c:v>41405.913194444445</c:v>
                </c:pt>
                <c:pt idx="1316">
                  <c:v>41405.913888888892</c:v>
                </c:pt>
                <c:pt idx="1317">
                  <c:v>41405.914583333331</c:v>
                </c:pt>
                <c:pt idx="1318">
                  <c:v>41405.915277777778</c:v>
                </c:pt>
                <c:pt idx="1319">
                  <c:v>41405.915972222225</c:v>
                </c:pt>
                <c:pt idx="1320">
                  <c:v>41405.916666666664</c:v>
                </c:pt>
                <c:pt idx="1321">
                  <c:v>41405.917361111111</c:v>
                </c:pt>
                <c:pt idx="1322">
                  <c:v>41405.918055555558</c:v>
                </c:pt>
                <c:pt idx="1323">
                  <c:v>41405.918749999997</c:v>
                </c:pt>
                <c:pt idx="1324">
                  <c:v>41405.919444444444</c:v>
                </c:pt>
                <c:pt idx="1325">
                  <c:v>41405.920138888891</c:v>
                </c:pt>
                <c:pt idx="1326">
                  <c:v>41405.92083333333</c:v>
                </c:pt>
                <c:pt idx="1327">
                  <c:v>41405.921527777777</c:v>
                </c:pt>
                <c:pt idx="1328">
                  <c:v>41405.922222222223</c:v>
                </c:pt>
                <c:pt idx="1329">
                  <c:v>41405.92291666667</c:v>
                </c:pt>
                <c:pt idx="1330">
                  <c:v>41405.923611111109</c:v>
                </c:pt>
                <c:pt idx="1331">
                  <c:v>41405.924305555556</c:v>
                </c:pt>
                <c:pt idx="1332">
                  <c:v>41405.925000000003</c:v>
                </c:pt>
                <c:pt idx="1333">
                  <c:v>41405.925694444442</c:v>
                </c:pt>
                <c:pt idx="1334">
                  <c:v>41405.926388888889</c:v>
                </c:pt>
                <c:pt idx="1335">
                  <c:v>41405.927083333336</c:v>
                </c:pt>
                <c:pt idx="1336">
                  <c:v>41405.927777777775</c:v>
                </c:pt>
                <c:pt idx="1337">
                  <c:v>41405.928472222222</c:v>
                </c:pt>
                <c:pt idx="1338">
                  <c:v>41405.929166666669</c:v>
                </c:pt>
                <c:pt idx="1339">
                  <c:v>41405.929861111108</c:v>
                </c:pt>
                <c:pt idx="1340">
                  <c:v>41405.930555555555</c:v>
                </c:pt>
                <c:pt idx="1341">
                  <c:v>41405.931250000001</c:v>
                </c:pt>
                <c:pt idx="1342">
                  <c:v>41405.931944444441</c:v>
                </c:pt>
                <c:pt idx="1343">
                  <c:v>41405.932638888888</c:v>
                </c:pt>
                <c:pt idx="1344">
                  <c:v>41405.933333333334</c:v>
                </c:pt>
                <c:pt idx="1345">
                  <c:v>41405.934027777781</c:v>
                </c:pt>
                <c:pt idx="1346">
                  <c:v>41405.93472222222</c:v>
                </c:pt>
                <c:pt idx="1347">
                  <c:v>41405.935416666667</c:v>
                </c:pt>
                <c:pt idx="1348">
                  <c:v>41405.936111111114</c:v>
                </c:pt>
                <c:pt idx="1349">
                  <c:v>41405.936805555553</c:v>
                </c:pt>
                <c:pt idx="1350">
                  <c:v>41405.9375</c:v>
                </c:pt>
                <c:pt idx="1351">
                  <c:v>41405.938194444447</c:v>
                </c:pt>
                <c:pt idx="1352">
                  <c:v>41405.938888888886</c:v>
                </c:pt>
                <c:pt idx="1353">
                  <c:v>41405.939583333333</c:v>
                </c:pt>
                <c:pt idx="1354">
                  <c:v>41405.94027777778</c:v>
                </c:pt>
                <c:pt idx="1355">
                  <c:v>41405.940972222219</c:v>
                </c:pt>
                <c:pt idx="1356">
                  <c:v>41405.941666666666</c:v>
                </c:pt>
                <c:pt idx="1357">
                  <c:v>41405.942361111112</c:v>
                </c:pt>
                <c:pt idx="1358">
                  <c:v>41405.943055555559</c:v>
                </c:pt>
                <c:pt idx="1359">
                  <c:v>41405.943749999999</c:v>
                </c:pt>
                <c:pt idx="1360">
                  <c:v>41405.944444444445</c:v>
                </c:pt>
                <c:pt idx="1361">
                  <c:v>41405.945138888892</c:v>
                </c:pt>
                <c:pt idx="1362">
                  <c:v>41405.945833333331</c:v>
                </c:pt>
                <c:pt idx="1363">
                  <c:v>41405.946527777778</c:v>
                </c:pt>
                <c:pt idx="1364">
                  <c:v>41405.947222222225</c:v>
                </c:pt>
                <c:pt idx="1365">
                  <c:v>41405.947916666664</c:v>
                </c:pt>
                <c:pt idx="1366">
                  <c:v>41405.948611111111</c:v>
                </c:pt>
                <c:pt idx="1367">
                  <c:v>41405.949305555558</c:v>
                </c:pt>
                <c:pt idx="1368">
                  <c:v>41405.949999999997</c:v>
                </c:pt>
                <c:pt idx="1369">
                  <c:v>41405.950694444444</c:v>
                </c:pt>
                <c:pt idx="1370">
                  <c:v>41405.951388888891</c:v>
                </c:pt>
                <c:pt idx="1371">
                  <c:v>41405.95208333333</c:v>
                </c:pt>
                <c:pt idx="1372">
                  <c:v>41405.952777777777</c:v>
                </c:pt>
                <c:pt idx="1373">
                  <c:v>41405.953472222223</c:v>
                </c:pt>
                <c:pt idx="1374">
                  <c:v>41405.95416666667</c:v>
                </c:pt>
                <c:pt idx="1375">
                  <c:v>41405.954861111109</c:v>
                </c:pt>
                <c:pt idx="1376">
                  <c:v>41405.955555555556</c:v>
                </c:pt>
                <c:pt idx="1377">
                  <c:v>41405.956250000003</c:v>
                </c:pt>
                <c:pt idx="1378">
                  <c:v>41405.956944444442</c:v>
                </c:pt>
                <c:pt idx="1379">
                  <c:v>41405.957638888889</c:v>
                </c:pt>
                <c:pt idx="1380">
                  <c:v>41405.958333333336</c:v>
                </c:pt>
                <c:pt idx="1381">
                  <c:v>41405.959027777775</c:v>
                </c:pt>
                <c:pt idx="1382">
                  <c:v>41405.959722222222</c:v>
                </c:pt>
                <c:pt idx="1383">
                  <c:v>41405.960416666669</c:v>
                </c:pt>
                <c:pt idx="1384">
                  <c:v>41405.961111111108</c:v>
                </c:pt>
                <c:pt idx="1385">
                  <c:v>41405.961805555555</c:v>
                </c:pt>
                <c:pt idx="1386">
                  <c:v>41405.962500000001</c:v>
                </c:pt>
                <c:pt idx="1387">
                  <c:v>41405.963194444441</c:v>
                </c:pt>
                <c:pt idx="1388">
                  <c:v>41405.963888888888</c:v>
                </c:pt>
                <c:pt idx="1389">
                  <c:v>41405.964583333334</c:v>
                </c:pt>
                <c:pt idx="1390">
                  <c:v>41405.965277777781</c:v>
                </c:pt>
                <c:pt idx="1391">
                  <c:v>41405.96597222222</c:v>
                </c:pt>
                <c:pt idx="1392">
                  <c:v>41405.966666666667</c:v>
                </c:pt>
                <c:pt idx="1393">
                  <c:v>41405.967361111114</c:v>
                </c:pt>
                <c:pt idx="1394">
                  <c:v>41405.968055555553</c:v>
                </c:pt>
                <c:pt idx="1395">
                  <c:v>41405.96875</c:v>
                </c:pt>
                <c:pt idx="1396">
                  <c:v>41405.969444444447</c:v>
                </c:pt>
                <c:pt idx="1397">
                  <c:v>41405.970138888886</c:v>
                </c:pt>
                <c:pt idx="1398">
                  <c:v>41405.970833333333</c:v>
                </c:pt>
                <c:pt idx="1399">
                  <c:v>41405.97152777778</c:v>
                </c:pt>
                <c:pt idx="1400">
                  <c:v>41405.972222222219</c:v>
                </c:pt>
                <c:pt idx="1401">
                  <c:v>41405.972916666666</c:v>
                </c:pt>
                <c:pt idx="1402">
                  <c:v>41405.973611111112</c:v>
                </c:pt>
                <c:pt idx="1403">
                  <c:v>41405.974305555559</c:v>
                </c:pt>
                <c:pt idx="1404">
                  <c:v>41405.974999999999</c:v>
                </c:pt>
                <c:pt idx="1405">
                  <c:v>41405.975694444445</c:v>
                </c:pt>
                <c:pt idx="1406">
                  <c:v>41405.976388888892</c:v>
                </c:pt>
                <c:pt idx="1407">
                  <c:v>41405.977083333331</c:v>
                </c:pt>
                <c:pt idx="1408">
                  <c:v>41405.977777777778</c:v>
                </c:pt>
                <c:pt idx="1409">
                  <c:v>41405.978472222225</c:v>
                </c:pt>
                <c:pt idx="1410">
                  <c:v>41405.979166666664</c:v>
                </c:pt>
                <c:pt idx="1411">
                  <c:v>41405.979861111111</c:v>
                </c:pt>
                <c:pt idx="1412">
                  <c:v>41405.980555555558</c:v>
                </c:pt>
                <c:pt idx="1413">
                  <c:v>41405.981249999997</c:v>
                </c:pt>
                <c:pt idx="1414">
                  <c:v>41405.981944444444</c:v>
                </c:pt>
                <c:pt idx="1415">
                  <c:v>41405.982638888891</c:v>
                </c:pt>
                <c:pt idx="1416">
                  <c:v>41405.98333333333</c:v>
                </c:pt>
                <c:pt idx="1417">
                  <c:v>41405.984027777777</c:v>
                </c:pt>
                <c:pt idx="1418">
                  <c:v>41405.984722222223</c:v>
                </c:pt>
                <c:pt idx="1419">
                  <c:v>41405.98541666667</c:v>
                </c:pt>
                <c:pt idx="1420">
                  <c:v>41405.986111111109</c:v>
                </c:pt>
                <c:pt idx="1421">
                  <c:v>41405.986805555556</c:v>
                </c:pt>
                <c:pt idx="1422">
                  <c:v>41405.987500000003</c:v>
                </c:pt>
                <c:pt idx="1423">
                  <c:v>41405.988194444442</c:v>
                </c:pt>
                <c:pt idx="1424">
                  <c:v>41405.988888888889</c:v>
                </c:pt>
                <c:pt idx="1425">
                  <c:v>41405.989583333336</c:v>
                </c:pt>
                <c:pt idx="1426">
                  <c:v>41405.990277777775</c:v>
                </c:pt>
                <c:pt idx="1427">
                  <c:v>41405.990972222222</c:v>
                </c:pt>
                <c:pt idx="1428">
                  <c:v>41405.991666666669</c:v>
                </c:pt>
                <c:pt idx="1429">
                  <c:v>41405.992361111108</c:v>
                </c:pt>
                <c:pt idx="1430">
                  <c:v>41405.993055555555</c:v>
                </c:pt>
                <c:pt idx="1431">
                  <c:v>41405.993750000001</c:v>
                </c:pt>
                <c:pt idx="1432">
                  <c:v>41405.994444444441</c:v>
                </c:pt>
                <c:pt idx="1433">
                  <c:v>41405.995138888888</c:v>
                </c:pt>
                <c:pt idx="1434">
                  <c:v>41405.995833333334</c:v>
                </c:pt>
                <c:pt idx="1435">
                  <c:v>41405.996527777781</c:v>
                </c:pt>
                <c:pt idx="1436">
                  <c:v>41405.99722222222</c:v>
                </c:pt>
                <c:pt idx="1437">
                  <c:v>41405.997916666667</c:v>
                </c:pt>
                <c:pt idx="1438">
                  <c:v>41405.998611111114</c:v>
                </c:pt>
                <c:pt idx="1439">
                  <c:v>41405.999305555553</c:v>
                </c:pt>
                <c:pt idx="1440">
                  <c:v>41406</c:v>
                </c:pt>
                <c:pt idx="1441">
                  <c:v>41406.000694444447</c:v>
                </c:pt>
                <c:pt idx="1442">
                  <c:v>41406.001388888886</c:v>
                </c:pt>
                <c:pt idx="1443">
                  <c:v>41406.002083333333</c:v>
                </c:pt>
                <c:pt idx="1444">
                  <c:v>41406.00277777778</c:v>
                </c:pt>
                <c:pt idx="1445">
                  <c:v>41406.003472222219</c:v>
                </c:pt>
                <c:pt idx="1446">
                  <c:v>41406.004166666666</c:v>
                </c:pt>
                <c:pt idx="1447">
                  <c:v>41406.004861111112</c:v>
                </c:pt>
                <c:pt idx="1448">
                  <c:v>41406.005555555559</c:v>
                </c:pt>
                <c:pt idx="1449">
                  <c:v>41406.006249999999</c:v>
                </c:pt>
                <c:pt idx="1450">
                  <c:v>41406.006944444445</c:v>
                </c:pt>
                <c:pt idx="1451">
                  <c:v>41406.007638888892</c:v>
                </c:pt>
                <c:pt idx="1452">
                  <c:v>41406.008333333331</c:v>
                </c:pt>
                <c:pt idx="1453">
                  <c:v>41406.009027777778</c:v>
                </c:pt>
                <c:pt idx="1454">
                  <c:v>41406.009722222225</c:v>
                </c:pt>
                <c:pt idx="1455">
                  <c:v>41406.010416666664</c:v>
                </c:pt>
                <c:pt idx="1456">
                  <c:v>41406.011111111111</c:v>
                </c:pt>
                <c:pt idx="1457">
                  <c:v>41406.011805555558</c:v>
                </c:pt>
                <c:pt idx="1458">
                  <c:v>41406.012499999997</c:v>
                </c:pt>
                <c:pt idx="1459">
                  <c:v>41406.013194444444</c:v>
                </c:pt>
                <c:pt idx="1460">
                  <c:v>41406.013888888891</c:v>
                </c:pt>
                <c:pt idx="1461">
                  <c:v>41406.01458333333</c:v>
                </c:pt>
                <c:pt idx="1462">
                  <c:v>41406.015277777777</c:v>
                </c:pt>
                <c:pt idx="1463">
                  <c:v>41406.015972222223</c:v>
                </c:pt>
                <c:pt idx="1464">
                  <c:v>41406.01666666667</c:v>
                </c:pt>
                <c:pt idx="1465">
                  <c:v>41406.017361111109</c:v>
                </c:pt>
                <c:pt idx="1466">
                  <c:v>41406.018055555556</c:v>
                </c:pt>
                <c:pt idx="1467">
                  <c:v>41406.018750000003</c:v>
                </c:pt>
                <c:pt idx="1468">
                  <c:v>41406.019444444442</c:v>
                </c:pt>
                <c:pt idx="1469">
                  <c:v>41406.020138888889</c:v>
                </c:pt>
                <c:pt idx="1470">
                  <c:v>41406.020833333336</c:v>
                </c:pt>
                <c:pt idx="1471">
                  <c:v>41406.021527777775</c:v>
                </c:pt>
                <c:pt idx="1472">
                  <c:v>41406.022222222222</c:v>
                </c:pt>
                <c:pt idx="1473">
                  <c:v>41406.022916666669</c:v>
                </c:pt>
                <c:pt idx="1474">
                  <c:v>41406.023611111108</c:v>
                </c:pt>
                <c:pt idx="1475">
                  <c:v>41406.024305555555</c:v>
                </c:pt>
                <c:pt idx="1476">
                  <c:v>41406.025000000001</c:v>
                </c:pt>
                <c:pt idx="1477">
                  <c:v>41406.025694444441</c:v>
                </c:pt>
                <c:pt idx="1478">
                  <c:v>41406.026388888888</c:v>
                </c:pt>
                <c:pt idx="1479">
                  <c:v>41406.027083333334</c:v>
                </c:pt>
                <c:pt idx="1480">
                  <c:v>41406.027777777781</c:v>
                </c:pt>
                <c:pt idx="1481">
                  <c:v>41406.02847222222</c:v>
                </c:pt>
                <c:pt idx="1482">
                  <c:v>41406.029166666667</c:v>
                </c:pt>
                <c:pt idx="1483">
                  <c:v>41406.029861111114</c:v>
                </c:pt>
                <c:pt idx="1484">
                  <c:v>41406.030555555553</c:v>
                </c:pt>
                <c:pt idx="1485">
                  <c:v>41406.03125</c:v>
                </c:pt>
                <c:pt idx="1486">
                  <c:v>41406.031944444447</c:v>
                </c:pt>
                <c:pt idx="1487">
                  <c:v>41406.032638888886</c:v>
                </c:pt>
                <c:pt idx="1488">
                  <c:v>41406.033333333333</c:v>
                </c:pt>
                <c:pt idx="1489">
                  <c:v>41406.03402777778</c:v>
                </c:pt>
                <c:pt idx="1490">
                  <c:v>41406.034722222219</c:v>
                </c:pt>
                <c:pt idx="1491">
                  <c:v>41406.035416666666</c:v>
                </c:pt>
                <c:pt idx="1492">
                  <c:v>41406.036111111112</c:v>
                </c:pt>
                <c:pt idx="1493">
                  <c:v>41406.036805555559</c:v>
                </c:pt>
                <c:pt idx="1494">
                  <c:v>41406.037499999999</c:v>
                </c:pt>
                <c:pt idx="1495">
                  <c:v>41406.038194444445</c:v>
                </c:pt>
                <c:pt idx="1496">
                  <c:v>41406.038888888892</c:v>
                </c:pt>
                <c:pt idx="1497">
                  <c:v>41406.039583333331</c:v>
                </c:pt>
                <c:pt idx="1498">
                  <c:v>41406.040277777778</c:v>
                </c:pt>
                <c:pt idx="1499">
                  <c:v>41406.040972222225</c:v>
                </c:pt>
                <c:pt idx="1500">
                  <c:v>41406.041666666664</c:v>
                </c:pt>
                <c:pt idx="1501">
                  <c:v>41406.042361111111</c:v>
                </c:pt>
                <c:pt idx="1502">
                  <c:v>41406.043055555558</c:v>
                </c:pt>
                <c:pt idx="1503">
                  <c:v>41406.043749999997</c:v>
                </c:pt>
                <c:pt idx="1504">
                  <c:v>41406.044444444444</c:v>
                </c:pt>
                <c:pt idx="1505">
                  <c:v>41406.045138888891</c:v>
                </c:pt>
                <c:pt idx="1506">
                  <c:v>41406.04583333333</c:v>
                </c:pt>
                <c:pt idx="1507">
                  <c:v>41406.046527777777</c:v>
                </c:pt>
                <c:pt idx="1508">
                  <c:v>41406.047222222223</c:v>
                </c:pt>
                <c:pt idx="1509">
                  <c:v>41406.04791666667</c:v>
                </c:pt>
                <c:pt idx="1510">
                  <c:v>41406.048611111109</c:v>
                </c:pt>
                <c:pt idx="1511">
                  <c:v>41406.049305555556</c:v>
                </c:pt>
                <c:pt idx="1512">
                  <c:v>41406.050000000003</c:v>
                </c:pt>
                <c:pt idx="1513">
                  <c:v>41406.050694444442</c:v>
                </c:pt>
                <c:pt idx="1514">
                  <c:v>41406.051388888889</c:v>
                </c:pt>
                <c:pt idx="1515">
                  <c:v>41406.052083333336</c:v>
                </c:pt>
                <c:pt idx="1516">
                  <c:v>41406.052777777775</c:v>
                </c:pt>
                <c:pt idx="1517">
                  <c:v>41406.053472222222</c:v>
                </c:pt>
                <c:pt idx="1518">
                  <c:v>41406.054166666669</c:v>
                </c:pt>
                <c:pt idx="1519">
                  <c:v>41406.054861111108</c:v>
                </c:pt>
                <c:pt idx="1520">
                  <c:v>41406.055555555555</c:v>
                </c:pt>
                <c:pt idx="1521">
                  <c:v>41406.056250000001</c:v>
                </c:pt>
                <c:pt idx="1522">
                  <c:v>41406.056944444441</c:v>
                </c:pt>
                <c:pt idx="1523">
                  <c:v>41406.057638888888</c:v>
                </c:pt>
                <c:pt idx="1524">
                  <c:v>41406.058333333334</c:v>
                </c:pt>
                <c:pt idx="1525">
                  <c:v>41406.059027777781</c:v>
                </c:pt>
                <c:pt idx="1526">
                  <c:v>41406.05972222222</c:v>
                </c:pt>
                <c:pt idx="1527">
                  <c:v>41406.060416666667</c:v>
                </c:pt>
                <c:pt idx="1528">
                  <c:v>41406.061111111114</c:v>
                </c:pt>
                <c:pt idx="1529">
                  <c:v>41406.061805555553</c:v>
                </c:pt>
                <c:pt idx="1530">
                  <c:v>41406.0625</c:v>
                </c:pt>
                <c:pt idx="1531">
                  <c:v>41406.063194444447</c:v>
                </c:pt>
                <c:pt idx="1532">
                  <c:v>41406.063888888886</c:v>
                </c:pt>
                <c:pt idx="1533">
                  <c:v>41406.064583333333</c:v>
                </c:pt>
                <c:pt idx="1534">
                  <c:v>41406.06527777778</c:v>
                </c:pt>
                <c:pt idx="1535">
                  <c:v>41406.065972222219</c:v>
                </c:pt>
                <c:pt idx="1536">
                  <c:v>41406.066666666666</c:v>
                </c:pt>
                <c:pt idx="1537">
                  <c:v>41406.067361111112</c:v>
                </c:pt>
                <c:pt idx="1538">
                  <c:v>41406.068055555559</c:v>
                </c:pt>
                <c:pt idx="1539">
                  <c:v>41406.068749999999</c:v>
                </c:pt>
                <c:pt idx="1540">
                  <c:v>41406.069444444445</c:v>
                </c:pt>
                <c:pt idx="1541">
                  <c:v>41406.070138888892</c:v>
                </c:pt>
                <c:pt idx="1542">
                  <c:v>41406.070833333331</c:v>
                </c:pt>
                <c:pt idx="1543">
                  <c:v>41406.071527777778</c:v>
                </c:pt>
                <c:pt idx="1544">
                  <c:v>41406.072222222225</c:v>
                </c:pt>
                <c:pt idx="1545">
                  <c:v>41406.072916666664</c:v>
                </c:pt>
                <c:pt idx="1546">
                  <c:v>41406.073611111111</c:v>
                </c:pt>
                <c:pt idx="1547">
                  <c:v>41406.074305555558</c:v>
                </c:pt>
                <c:pt idx="1548">
                  <c:v>41406.074999999997</c:v>
                </c:pt>
                <c:pt idx="1549">
                  <c:v>41406.075694444444</c:v>
                </c:pt>
                <c:pt idx="1550">
                  <c:v>41406.076388888891</c:v>
                </c:pt>
                <c:pt idx="1551">
                  <c:v>41406.07708333333</c:v>
                </c:pt>
                <c:pt idx="1552">
                  <c:v>41406.077777777777</c:v>
                </c:pt>
                <c:pt idx="1553">
                  <c:v>41406.078472222223</c:v>
                </c:pt>
                <c:pt idx="1554">
                  <c:v>41406.07916666667</c:v>
                </c:pt>
                <c:pt idx="1555">
                  <c:v>41406.079861111109</c:v>
                </c:pt>
                <c:pt idx="1556">
                  <c:v>41406.080555555556</c:v>
                </c:pt>
                <c:pt idx="1557">
                  <c:v>41406.081250000003</c:v>
                </c:pt>
                <c:pt idx="1558">
                  <c:v>41406.081944444442</c:v>
                </c:pt>
                <c:pt idx="1559">
                  <c:v>41406.082638888889</c:v>
                </c:pt>
                <c:pt idx="1560">
                  <c:v>41406.083333333336</c:v>
                </c:pt>
                <c:pt idx="1561">
                  <c:v>41406.084027777775</c:v>
                </c:pt>
                <c:pt idx="1562">
                  <c:v>41406.084722222222</c:v>
                </c:pt>
                <c:pt idx="1563">
                  <c:v>41406.085416666669</c:v>
                </c:pt>
                <c:pt idx="1564">
                  <c:v>41406.086111111108</c:v>
                </c:pt>
                <c:pt idx="1565">
                  <c:v>41406.086805555555</c:v>
                </c:pt>
                <c:pt idx="1566">
                  <c:v>41406.087500000001</c:v>
                </c:pt>
                <c:pt idx="1567">
                  <c:v>41406.088194444441</c:v>
                </c:pt>
                <c:pt idx="1568">
                  <c:v>41406.088888888888</c:v>
                </c:pt>
                <c:pt idx="1569">
                  <c:v>41406.089583333334</c:v>
                </c:pt>
                <c:pt idx="1570">
                  <c:v>41406.090277777781</c:v>
                </c:pt>
                <c:pt idx="1571">
                  <c:v>41406.09097222222</c:v>
                </c:pt>
                <c:pt idx="1572">
                  <c:v>41406.091666666667</c:v>
                </c:pt>
                <c:pt idx="1573">
                  <c:v>41406.092361111114</c:v>
                </c:pt>
                <c:pt idx="1574">
                  <c:v>41406.093055555553</c:v>
                </c:pt>
                <c:pt idx="1575">
                  <c:v>41406.09375</c:v>
                </c:pt>
                <c:pt idx="1576">
                  <c:v>41406.094444444447</c:v>
                </c:pt>
                <c:pt idx="1577">
                  <c:v>41406.095138888886</c:v>
                </c:pt>
                <c:pt idx="1578">
                  <c:v>41406.095833333333</c:v>
                </c:pt>
                <c:pt idx="1579">
                  <c:v>41406.09652777778</c:v>
                </c:pt>
                <c:pt idx="1580">
                  <c:v>41406.097222222219</c:v>
                </c:pt>
                <c:pt idx="1581">
                  <c:v>41406.097916666666</c:v>
                </c:pt>
                <c:pt idx="1582">
                  <c:v>41406.098611111112</c:v>
                </c:pt>
                <c:pt idx="1583">
                  <c:v>41406.099305555559</c:v>
                </c:pt>
                <c:pt idx="1584">
                  <c:v>41406.1</c:v>
                </c:pt>
                <c:pt idx="1585">
                  <c:v>41406.100694444445</c:v>
                </c:pt>
                <c:pt idx="1586">
                  <c:v>41406.101388888892</c:v>
                </c:pt>
                <c:pt idx="1587">
                  <c:v>41406.102083333331</c:v>
                </c:pt>
                <c:pt idx="1588">
                  <c:v>41406.102777777778</c:v>
                </c:pt>
                <c:pt idx="1589">
                  <c:v>41406.103472222225</c:v>
                </c:pt>
                <c:pt idx="1590">
                  <c:v>41406.104166666664</c:v>
                </c:pt>
                <c:pt idx="1591">
                  <c:v>41406.104861111111</c:v>
                </c:pt>
                <c:pt idx="1592">
                  <c:v>41406.105555555558</c:v>
                </c:pt>
                <c:pt idx="1593">
                  <c:v>41406.106249999997</c:v>
                </c:pt>
                <c:pt idx="1594">
                  <c:v>41406.106944444444</c:v>
                </c:pt>
                <c:pt idx="1595">
                  <c:v>41406.107638888891</c:v>
                </c:pt>
                <c:pt idx="1596">
                  <c:v>41406.10833333333</c:v>
                </c:pt>
                <c:pt idx="1597">
                  <c:v>41406.109027777777</c:v>
                </c:pt>
                <c:pt idx="1598">
                  <c:v>41406.109722222223</c:v>
                </c:pt>
                <c:pt idx="1599">
                  <c:v>41406.11041666667</c:v>
                </c:pt>
                <c:pt idx="1600">
                  <c:v>41406.111111111109</c:v>
                </c:pt>
                <c:pt idx="1601">
                  <c:v>41406.111805555556</c:v>
                </c:pt>
                <c:pt idx="1602">
                  <c:v>41406.112500000003</c:v>
                </c:pt>
                <c:pt idx="1603">
                  <c:v>41406.113194444442</c:v>
                </c:pt>
                <c:pt idx="1604">
                  <c:v>41406.113888888889</c:v>
                </c:pt>
                <c:pt idx="1605">
                  <c:v>41406.114583333336</c:v>
                </c:pt>
                <c:pt idx="1606">
                  <c:v>41406.115277777775</c:v>
                </c:pt>
                <c:pt idx="1607">
                  <c:v>41406.115972222222</c:v>
                </c:pt>
                <c:pt idx="1608">
                  <c:v>41406.116666666669</c:v>
                </c:pt>
                <c:pt idx="1609">
                  <c:v>41406.117361111108</c:v>
                </c:pt>
                <c:pt idx="1610">
                  <c:v>41406.118055555555</c:v>
                </c:pt>
                <c:pt idx="1611">
                  <c:v>41406.118750000001</c:v>
                </c:pt>
                <c:pt idx="1612">
                  <c:v>41406.119444444441</c:v>
                </c:pt>
                <c:pt idx="1613">
                  <c:v>41406.120138888888</c:v>
                </c:pt>
                <c:pt idx="1614">
                  <c:v>41406.120833333334</c:v>
                </c:pt>
                <c:pt idx="1615">
                  <c:v>41406.121527777781</c:v>
                </c:pt>
                <c:pt idx="1616">
                  <c:v>41406.12222222222</c:v>
                </c:pt>
                <c:pt idx="1617">
                  <c:v>41406.122916666667</c:v>
                </c:pt>
                <c:pt idx="1618">
                  <c:v>41406.123611111114</c:v>
                </c:pt>
                <c:pt idx="1619">
                  <c:v>41406.124305555553</c:v>
                </c:pt>
                <c:pt idx="1620">
                  <c:v>41406.125</c:v>
                </c:pt>
                <c:pt idx="1621">
                  <c:v>41406.125694444447</c:v>
                </c:pt>
                <c:pt idx="1622">
                  <c:v>41406.126388888886</c:v>
                </c:pt>
                <c:pt idx="1623">
                  <c:v>41406.127083333333</c:v>
                </c:pt>
                <c:pt idx="1624">
                  <c:v>41406.12777777778</c:v>
                </c:pt>
                <c:pt idx="1625">
                  <c:v>41406.128472222219</c:v>
                </c:pt>
                <c:pt idx="1626">
                  <c:v>41406.129166666666</c:v>
                </c:pt>
                <c:pt idx="1627">
                  <c:v>41406.129861111112</c:v>
                </c:pt>
                <c:pt idx="1628">
                  <c:v>41406.130555555559</c:v>
                </c:pt>
                <c:pt idx="1629">
                  <c:v>41406.131249999999</c:v>
                </c:pt>
                <c:pt idx="1630">
                  <c:v>41406.131944444445</c:v>
                </c:pt>
                <c:pt idx="1631">
                  <c:v>41406.132638888892</c:v>
                </c:pt>
                <c:pt idx="1632">
                  <c:v>41406.133333333331</c:v>
                </c:pt>
                <c:pt idx="1633">
                  <c:v>41406.134027777778</c:v>
                </c:pt>
                <c:pt idx="1634">
                  <c:v>41406.134722222225</c:v>
                </c:pt>
                <c:pt idx="1635">
                  <c:v>41406.135416666664</c:v>
                </c:pt>
                <c:pt idx="1636">
                  <c:v>41406.136111111111</c:v>
                </c:pt>
                <c:pt idx="1637">
                  <c:v>41406.136805555558</c:v>
                </c:pt>
                <c:pt idx="1638">
                  <c:v>41406.137499999997</c:v>
                </c:pt>
                <c:pt idx="1639">
                  <c:v>41406.138194444444</c:v>
                </c:pt>
                <c:pt idx="1640">
                  <c:v>41406.138888888891</c:v>
                </c:pt>
                <c:pt idx="1641">
                  <c:v>41406.13958333333</c:v>
                </c:pt>
                <c:pt idx="1642">
                  <c:v>41406.140277777777</c:v>
                </c:pt>
                <c:pt idx="1643">
                  <c:v>41406.140972222223</c:v>
                </c:pt>
                <c:pt idx="1644">
                  <c:v>41406.14166666667</c:v>
                </c:pt>
                <c:pt idx="1645">
                  <c:v>41406.142361111109</c:v>
                </c:pt>
                <c:pt idx="1646">
                  <c:v>41406.143055555556</c:v>
                </c:pt>
                <c:pt idx="1647">
                  <c:v>41406.143750000003</c:v>
                </c:pt>
                <c:pt idx="1648">
                  <c:v>41406.144444444442</c:v>
                </c:pt>
                <c:pt idx="1649">
                  <c:v>41406.145138888889</c:v>
                </c:pt>
                <c:pt idx="1650">
                  <c:v>41406.145833333336</c:v>
                </c:pt>
                <c:pt idx="1651">
                  <c:v>41406.146527777775</c:v>
                </c:pt>
                <c:pt idx="1652">
                  <c:v>41406.147222222222</c:v>
                </c:pt>
                <c:pt idx="1653">
                  <c:v>41406.147916666669</c:v>
                </c:pt>
                <c:pt idx="1654">
                  <c:v>41406.148611111108</c:v>
                </c:pt>
                <c:pt idx="1655">
                  <c:v>41406.149305555555</c:v>
                </c:pt>
                <c:pt idx="1656">
                  <c:v>41406.15</c:v>
                </c:pt>
                <c:pt idx="1657">
                  <c:v>41406.150694444441</c:v>
                </c:pt>
                <c:pt idx="1658">
                  <c:v>41406.151388888888</c:v>
                </c:pt>
                <c:pt idx="1659">
                  <c:v>41406.152083333334</c:v>
                </c:pt>
                <c:pt idx="1660">
                  <c:v>41406.152777777781</c:v>
                </c:pt>
                <c:pt idx="1661">
                  <c:v>41406.15347222222</c:v>
                </c:pt>
                <c:pt idx="1662">
                  <c:v>41406.154166666667</c:v>
                </c:pt>
                <c:pt idx="1663">
                  <c:v>41406.154861111114</c:v>
                </c:pt>
                <c:pt idx="1664">
                  <c:v>41406.155555555553</c:v>
                </c:pt>
                <c:pt idx="1665">
                  <c:v>41406.15625</c:v>
                </c:pt>
                <c:pt idx="1666">
                  <c:v>41406.156944444447</c:v>
                </c:pt>
                <c:pt idx="1667">
                  <c:v>41406.157638888886</c:v>
                </c:pt>
                <c:pt idx="1668">
                  <c:v>41406.158333333333</c:v>
                </c:pt>
                <c:pt idx="1669">
                  <c:v>41406.15902777778</c:v>
                </c:pt>
                <c:pt idx="1670">
                  <c:v>41406.159722222219</c:v>
                </c:pt>
                <c:pt idx="1671">
                  <c:v>41406.160416666666</c:v>
                </c:pt>
                <c:pt idx="1672">
                  <c:v>41406.161111111112</c:v>
                </c:pt>
                <c:pt idx="1673">
                  <c:v>41406.161805555559</c:v>
                </c:pt>
                <c:pt idx="1674">
                  <c:v>41406.162499999999</c:v>
                </c:pt>
                <c:pt idx="1675">
                  <c:v>41406.163194444445</c:v>
                </c:pt>
                <c:pt idx="1676">
                  <c:v>41406.163888888892</c:v>
                </c:pt>
                <c:pt idx="1677">
                  <c:v>41406.164583333331</c:v>
                </c:pt>
                <c:pt idx="1678">
                  <c:v>41406.165277777778</c:v>
                </c:pt>
                <c:pt idx="1679">
                  <c:v>41406.165972222225</c:v>
                </c:pt>
                <c:pt idx="1680">
                  <c:v>41406.166666666664</c:v>
                </c:pt>
                <c:pt idx="1681">
                  <c:v>41406.167361111111</c:v>
                </c:pt>
                <c:pt idx="1682">
                  <c:v>41406.168055555558</c:v>
                </c:pt>
                <c:pt idx="1683">
                  <c:v>41406.168749999997</c:v>
                </c:pt>
                <c:pt idx="1684">
                  <c:v>41406.169444444444</c:v>
                </c:pt>
                <c:pt idx="1685">
                  <c:v>41406.170138888891</c:v>
                </c:pt>
                <c:pt idx="1686">
                  <c:v>41406.17083333333</c:v>
                </c:pt>
                <c:pt idx="1687">
                  <c:v>41406.171527777777</c:v>
                </c:pt>
                <c:pt idx="1688">
                  <c:v>41406.172222222223</c:v>
                </c:pt>
                <c:pt idx="1689">
                  <c:v>41406.17291666667</c:v>
                </c:pt>
                <c:pt idx="1690">
                  <c:v>41406.173611111109</c:v>
                </c:pt>
                <c:pt idx="1691">
                  <c:v>41406.174305555556</c:v>
                </c:pt>
                <c:pt idx="1692">
                  <c:v>41406.175000000003</c:v>
                </c:pt>
                <c:pt idx="1693">
                  <c:v>41406.175694444442</c:v>
                </c:pt>
                <c:pt idx="1694">
                  <c:v>41406.176388888889</c:v>
                </c:pt>
                <c:pt idx="1695">
                  <c:v>41406.177083333336</c:v>
                </c:pt>
                <c:pt idx="1696">
                  <c:v>41406.177777777775</c:v>
                </c:pt>
                <c:pt idx="1697">
                  <c:v>41406.178472222222</c:v>
                </c:pt>
                <c:pt idx="1698">
                  <c:v>41406.179166666669</c:v>
                </c:pt>
                <c:pt idx="1699">
                  <c:v>41406.179861111108</c:v>
                </c:pt>
                <c:pt idx="1700">
                  <c:v>41406.180555555555</c:v>
                </c:pt>
                <c:pt idx="1701">
                  <c:v>41406.181250000001</c:v>
                </c:pt>
                <c:pt idx="1702">
                  <c:v>41406.181944444441</c:v>
                </c:pt>
                <c:pt idx="1703">
                  <c:v>41406.182638888888</c:v>
                </c:pt>
                <c:pt idx="1704">
                  <c:v>41406.183333333334</c:v>
                </c:pt>
                <c:pt idx="1705">
                  <c:v>41406.184027777781</c:v>
                </c:pt>
                <c:pt idx="1706">
                  <c:v>41406.18472222222</c:v>
                </c:pt>
                <c:pt idx="1707">
                  <c:v>41406.185416666667</c:v>
                </c:pt>
                <c:pt idx="1708">
                  <c:v>41406.186111111114</c:v>
                </c:pt>
                <c:pt idx="1709">
                  <c:v>41406.186805555553</c:v>
                </c:pt>
                <c:pt idx="1710">
                  <c:v>41406.1875</c:v>
                </c:pt>
                <c:pt idx="1711">
                  <c:v>41406.188194444447</c:v>
                </c:pt>
                <c:pt idx="1712">
                  <c:v>41406.188888888886</c:v>
                </c:pt>
                <c:pt idx="1713">
                  <c:v>41406.189583333333</c:v>
                </c:pt>
                <c:pt idx="1714">
                  <c:v>41406.19027777778</c:v>
                </c:pt>
                <c:pt idx="1715">
                  <c:v>41406.190972222219</c:v>
                </c:pt>
                <c:pt idx="1716">
                  <c:v>41406.191666666666</c:v>
                </c:pt>
                <c:pt idx="1717">
                  <c:v>41406.192361111112</c:v>
                </c:pt>
                <c:pt idx="1718">
                  <c:v>41406.193055555559</c:v>
                </c:pt>
                <c:pt idx="1719">
                  <c:v>41406.193749999999</c:v>
                </c:pt>
                <c:pt idx="1720">
                  <c:v>41406.194444444445</c:v>
                </c:pt>
                <c:pt idx="1721">
                  <c:v>41406.195138888892</c:v>
                </c:pt>
                <c:pt idx="1722">
                  <c:v>41406.195833333331</c:v>
                </c:pt>
                <c:pt idx="1723">
                  <c:v>41406.196527777778</c:v>
                </c:pt>
                <c:pt idx="1724">
                  <c:v>41406.197222222225</c:v>
                </c:pt>
                <c:pt idx="1725">
                  <c:v>41406.197916666664</c:v>
                </c:pt>
                <c:pt idx="1726">
                  <c:v>41406.198611111111</c:v>
                </c:pt>
                <c:pt idx="1727">
                  <c:v>41406.199305555558</c:v>
                </c:pt>
                <c:pt idx="1728">
                  <c:v>41406.199999999997</c:v>
                </c:pt>
                <c:pt idx="1729">
                  <c:v>41406.200694444444</c:v>
                </c:pt>
                <c:pt idx="1730">
                  <c:v>41406.201388888891</c:v>
                </c:pt>
                <c:pt idx="1731">
                  <c:v>41406.20208333333</c:v>
                </c:pt>
                <c:pt idx="1732">
                  <c:v>41406.202777777777</c:v>
                </c:pt>
                <c:pt idx="1733">
                  <c:v>41406.203472222223</c:v>
                </c:pt>
                <c:pt idx="1734">
                  <c:v>41406.20416666667</c:v>
                </c:pt>
                <c:pt idx="1735">
                  <c:v>41406.204861111109</c:v>
                </c:pt>
                <c:pt idx="1736">
                  <c:v>41406.205555555556</c:v>
                </c:pt>
                <c:pt idx="1737">
                  <c:v>41406.206250000003</c:v>
                </c:pt>
                <c:pt idx="1738">
                  <c:v>41406.206944444442</c:v>
                </c:pt>
                <c:pt idx="1739">
                  <c:v>41406.207638888889</c:v>
                </c:pt>
                <c:pt idx="1740">
                  <c:v>41406.208333333336</c:v>
                </c:pt>
                <c:pt idx="1741">
                  <c:v>41406.209027777775</c:v>
                </c:pt>
                <c:pt idx="1742">
                  <c:v>41406.209722222222</c:v>
                </c:pt>
                <c:pt idx="1743">
                  <c:v>41406.210416666669</c:v>
                </c:pt>
                <c:pt idx="1744">
                  <c:v>41406.211111111108</c:v>
                </c:pt>
                <c:pt idx="1745">
                  <c:v>41406.211805555555</c:v>
                </c:pt>
                <c:pt idx="1746">
                  <c:v>41406.212500000001</c:v>
                </c:pt>
                <c:pt idx="1747">
                  <c:v>41406.213194444441</c:v>
                </c:pt>
                <c:pt idx="1748">
                  <c:v>41406.213888888888</c:v>
                </c:pt>
                <c:pt idx="1749">
                  <c:v>41406.214583333334</c:v>
                </c:pt>
                <c:pt idx="1750">
                  <c:v>41406.215277777781</c:v>
                </c:pt>
                <c:pt idx="1751">
                  <c:v>41406.21597222222</c:v>
                </c:pt>
                <c:pt idx="1752">
                  <c:v>41406.216666666667</c:v>
                </c:pt>
                <c:pt idx="1753">
                  <c:v>41406.217361111114</c:v>
                </c:pt>
                <c:pt idx="1754">
                  <c:v>41406.218055555553</c:v>
                </c:pt>
                <c:pt idx="1755">
                  <c:v>41406.21875</c:v>
                </c:pt>
                <c:pt idx="1756">
                  <c:v>41406.219444444447</c:v>
                </c:pt>
                <c:pt idx="1757">
                  <c:v>41406.220138888886</c:v>
                </c:pt>
                <c:pt idx="1758">
                  <c:v>41406.220833333333</c:v>
                </c:pt>
                <c:pt idx="1759">
                  <c:v>41406.22152777778</c:v>
                </c:pt>
                <c:pt idx="1760">
                  <c:v>41406.222222222219</c:v>
                </c:pt>
                <c:pt idx="1761">
                  <c:v>41406.222916666666</c:v>
                </c:pt>
                <c:pt idx="1762">
                  <c:v>41406.223611111112</c:v>
                </c:pt>
                <c:pt idx="1763">
                  <c:v>41406.224305555559</c:v>
                </c:pt>
                <c:pt idx="1764">
                  <c:v>41406.224999999999</c:v>
                </c:pt>
                <c:pt idx="1765">
                  <c:v>41406.225694444445</c:v>
                </c:pt>
                <c:pt idx="1766">
                  <c:v>41406.226388888892</c:v>
                </c:pt>
                <c:pt idx="1767">
                  <c:v>41406.227083333331</c:v>
                </c:pt>
                <c:pt idx="1768">
                  <c:v>41406.227777777778</c:v>
                </c:pt>
                <c:pt idx="1769">
                  <c:v>41406.228472222225</c:v>
                </c:pt>
                <c:pt idx="1770">
                  <c:v>41406.229166666664</c:v>
                </c:pt>
                <c:pt idx="1771">
                  <c:v>41406.229861111111</c:v>
                </c:pt>
                <c:pt idx="1772">
                  <c:v>41406.230555555558</c:v>
                </c:pt>
                <c:pt idx="1773">
                  <c:v>41406.231249999997</c:v>
                </c:pt>
                <c:pt idx="1774">
                  <c:v>41406.231944444444</c:v>
                </c:pt>
                <c:pt idx="1775">
                  <c:v>41406.232638888891</c:v>
                </c:pt>
                <c:pt idx="1776">
                  <c:v>41406.23333333333</c:v>
                </c:pt>
                <c:pt idx="1777">
                  <c:v>41406.234027777777</c:v>
                </c:pt>
                <c:pt idx="1778">
                  <c:v>41406.234722222223</c:v>
                </c:pt>
                <c:pt idx="1779">
                  <c:v>41406.23541666667</c:v>
                </c:pt>
                <c:pt idx="1780">
                  <c:v>41406.236111111109</c:v>
                </c:pt>
                <c:pt idx="1781">
                  <c:v>41406.236805555556</c:v>
                </c:pt>
                <c:pt idx="1782">
                  <c:v>41406.237500000003</c:v>
                </c:pt>
                <c:pt idx="1783">
                  <c:v>41406.238194444442</c:v>
                </c:pt>
                <c:pt idx="1784">
                  <c:v>41406.238888888889</c:v>
                </c:pt>
                <c:pt idx="1785">
                  <c:v>41406.239583333336</c:v>
                </c:pt>
                <c:pt idx="1786">
                  <c:v>41406.240277777775</c:v>
                </c:pt>
                <c:pt idx="1787">
                  <c:v>41406.240972222222</c:v>
                </c:pt>
                <c:pt idx="1788">
                  <c:v>41406.241666666669</c:v>
                </c:pt>
                <c:pt idx="1789">
                  <c:v>41406.242361111108</c:v>
                </c:pt>
                <c:pt idx="1790">
                  <c:v>41406.243055555555</c:v>
                </c:pt>
                <c:pt idx="1791">
                  <c:v>41406.243750000001</c:v>
                </c:pt>
                <c:pt idx="1792">
                  <c:v>41406.244444444441</c:v>
                </c:pt>
                <c:pt idx="1793">
                  <c:v>41406.245138888888</c:v>
                </c:pt>
                <c:pt idx="1794">
                  <c:v>41406.245833333334</c:v>
                </c:pt>
                <c:pt idx="1795">
                  <c:v>41406.246527777781</c:v>
                </c:pt>
                <c:pt idx="1796">
                  <c:v>41406.24722222222</c:v>
                </c:pt>
                <c:pt idx="1797">
                  <c:v>41406.247916666667</c:v>
                </c:pt>
                <c:pt idx="1798">
                  <c:v>41406.248611111114</c:v>
                </c:pt>
                <c:pt idx="1799">
                  <c:v>41406.249305555553</c:v>
                </c:pt>
                <c:pt idx="1800">
                  <c:v>41406.25</c:v>
                </c:pt>
                <c:pt idx="1801">
                  <c:v>41406.250694444447</c:v>
                </c:pt>
                <c:pt idx="1802">
                  <c:v>41406.251388888886</c:v>
                </c:pt>
                <c:pt idx="1803">
                  <c:v>41406.252083333333</c:v>
                </c:pt>
                <c:pt idx="1804">
                  <c:v>41406.25277777778</c:v>
                </c:pt>
                <c:pt idx="1805">
                  <c:v>41406.253472222219</c:v>
                </c:pt>
                <c:pt idx="1806">
                  <c:v>41406.254166666666</c:v>
                </c:pt>
                <c:pt idx="1807">
                  <c:v>41406.254861111112</c:v>
                </c:pt>
                <c:pt idx="1808">
                  <c:v>41406.255555555559</c:v>
                </c:pt>
                <c:pt idx="1809">
                  <c:v>41406.256249999999</c:v>
                </c:pt>
                <c:pt idx="1810">
                  <c:v>41406.256944444445</c:v>
                </c:pt>
                <c:pt idx="1811">
                  <c:v>41406.257638888892</c:v>
                </c:pt>
                <c:pt idx="1812">
                  <c:v>41406.258333333331</c:v>
                </c:pt>
                <c:pt idx="1813">
                  <c:v>41406.259027777778</c:v>
                </c:pt>
                <c:pt idx="1814">
                  <c:v>41406.259722222225</c:v>
                </c:pt>
                <c:pt idx="1815">
                  <c:v>41406.260416666664</c:v>
                </c:pt>
                <c:pt idx="1816">
                  <c:v>41406.261111111111</c:v>
                </c:pt>
                <c:pt idx="1817">
                  <c:v>41406.261805555558</c:v>
                </c:pt>
                <c:pt idx="1818">
                  <c:v>41406.262499999997</c:v>
                </c:pt>
                <c:pt idx="1819">
                  <c:v>41406.263194444444</c:v>
                </c:pt>
                <c:pt idx="1820">
                  <c:v>41406.263888888891</c:v>
                </c:pt>
                <c:pt idx="1821">
                  <c:v>41406.26458333333</c:v>
                </c:pt>
                <c:pt idx="1822">
                  <c:v>41406.265277777777</c:v>
                </c:pt>
                <c:pt idx="1823">
                  <c:v>41406.265972222223</c:v>
                </c:pt>
                <c:pt idx="1824">
                  <c:v>41406.26666666667</c:v>
                </c:pt>
                <c:pt idx="1825">
                  <c:v>41406.267361111109</c:v>
                </c:pt>
                <c:pt idx="1826">
                  <c:v>41406.268055555556</c:v>
                </c:pt>
                <c:pt idx="1827">
                  <c:v>41406.268750000003</c:v>
                </c:pt>
                <c:pt idx="1828">
                  <c:v>41406.269444444442</c:v>
                </c:pt>
                <c:pt idx="1829">
                  <c:v>41406.270138888889</c:v>
                </c:pt>
                <c:pt idx="1830">
                  <c:v>41406.270833333336</c:v>
                </c:pt>
                <c:pt idx="1831">
                  <c:v>41406.271527777775</c:v>
                </c:pt>
                <c:pt idx="1832">
                  <c:v>41406.272222222222</c:v>
                </c:pt>
                <c:pt idx="1833">
                  <c:v>41406.272916666669</c:v>
                </c:pt>
                <c:pt idx="1834">
                  <c:v>41406.273611111108</c:v>
                </c:pt>
                <c:pt idx="1835">
                  <c:v>41406.274305555555</c:v>
                </c:pt>
                <c:pt idx="1836">
                  <c:v>41406.275000000001</c:v>
                </c:pt>
                <c:pt idx="1837">
                  <c:v>41406.275694444441</c:v>
                </c:pt>
                <c:pt idx="1838">
                  <c:v>41406.276388888888</c:v>
                </c:pt>
                <c:pt idx="1839">
                  <c:v>41406.277083333334</c:v>
                </c:pt>
                <c:pt idx="1840">
                  <c:v>41406.277777777781</c:v>
                </c:pt>
                <c:pt idx="1841">
                  <c:v>41406.27847222222</c:v>
                </c:pt>
                <c:pt idx="1842">
                  <c:v>41406.279166666667</c:v>
                </c:pt>
                <c:pt idx="1843">
                  <c:v>41406.279861111114</c:v>
                </c:pt>
                <c:pt idx="1844">
                  <c:v>41406.280555555553</c:v>
                </c:pt>
                <c:pt idx="1845">
                  <c:v>41406.28125</c:v>
                </c:pt>
                <c:pt idx="1846">
                  <c:v>41406.281944444447</c:v>
                </c:pt>
                <c:pt idx="1847">
                  <c:v>41406.282638888886</c:v>
                </c:pt>
                <c:pt idx="1848">
                  <c:v>41406.283333333333</c:v>
                </c:pt>
                <c:pt idx="1849">
                  <c:v>41406.28402777778</c:v>
                </c:pt>
                <c:pt idx="1850">
                  <c:v>41406.284722222219</c:v>
                </c:pt>
                <c:pt idx="1851">
                  <c:v>41406.285416666666</c:v>
                </c:pt>
                <c:pt idx="1852">
                  <c:v>41406.286111111112</c:v>
                </c:pt>
                <c:pt idx="1853">
                  <c:v>41406.286805555559</c:v>
                </c:pt>
                <c:pt idx="1854">
                  <c:v>41406.287499999999</c:v>
                </c:pt>
                <c:pt idx="1855">
                  <c:v>41406.288194444445</c:v>
                </c:pt>
                <c:pt idx="1856">
                  <c:v>41406.288888888892</c:v>
                </c:pt>
                <c:pt idx="1857">
                  <c:v>41406.289583333331</c:v>
                </c:pt>
                <c:pt idx="1858">
                  <c:v>41406.290277777778</c:v>
                </c:pt>
                <c:pt idx="1859">
                  <c:v>41406.290972222225</c:v>
                </c:pt>
                <c:pt idx="1860">
                  <c:v>41406.291666666664</c:v>
                </c:pt>
                <c:pt idx="1861">
                  <c:v>41406.292361111111</c:v>
                </c:pt>
                <c:pt idx="1862">
                  <c:v>41406.293055555558</c:v>
                </c:pt>
                <c:pt idx="1863">
                  <c:v>41406.293749999997</c:v>
                </c:pt>
                <c:pt idx="1864">
                  <c:v>41406.294444444444</c:v>
                </c:pt>
                <c:pt idx="1865">
                  <c:v>41406.295138888891</c:v>
                </c:pt>
                <c:pt idx="1866">
                  <c:v>41406.29583333333</c:v>
                </c:pt>
                <c:pt idx="1867">
                  <c:v>41406.296527777777</c:v>
                </c:pt>
                <c:pt idx="1868">
                  <c:v>41406.297222222223</c:v>
                </c:pt>
                <c:pt idx="1869">
                  <c:v>41406.29791666667</c:v>
                </c:pt>
                <c:pt idx="1870">
                  <c:v>41406.298611111109</c:v>
                </c:pt>
                <c:pt idx="1871">
                  <c:v>41406.299305555556</c:v>
                </c:pt>
                <c:pt idx="1872">
                  <c:v>41406.300000000003</c:v>
                </c:pt>
                <c:pt idx="1873">
                  <c:v>41406.300694444442</c:v>
                </c:pt>
                <c:pt idx="1874">
                  <c:v>41406.301388888889</c:v>
                </c:pt>
                <c:pt idx="1875">
                  <c:v>41406.302083333336</c:v>
                </c:pt>
                <c:pt idx="1876">
                  <c:v>41406.302777777775</c:v>
                </c:pt>
                <c:pt idx="1877">
                  <c:v>41406.303472222222</c:v>
                </c:pt>
                <c:pt idx="1878">
                  <c:v>41406.304166666669</c:v>
                </c:pt>
                <c:pt idx="1879">
                  <c:v>41406.304861111108</c:v>
                </c:pt>
                <c:pt idx="1880">
                  <c:v>41406.305555555555</c:v>
                </c:pt>
                <c:pt idx="1881">
                  <c:v>41406.306250000001</c:v>
                </c:pt>
                <c:pt idx="1882">
                  <c:v>41406.306944444441</c:v>
                </c:pt>
                <c:pt idx="1883">
                  <c:v>41406.307638888888</c:v>
                </c:pt>
                <c:pt idx="1884">
                  <c:v>41406.308333333334</c:v>
                </c:pt>
                <c:pt idx="1885">
                  <c:v>41406.309027777781</c:v>
                </c:pt>
                <c:pt idx="1886">
                  <c:v>41406.30972222222</c:v>
                </c:pt>
                <c:pt idx="1887">
                  <c:v>41406.310416666667</c:v>
                </c:pt>
                <c:pt idx="1888">
                  <c:v>41406.311111111114</c:v>
                </c:pt>
                <c:pt idx="1889">
                  <c:v>41406.311805555553</c:v>
                </c:pt>
                <c:pt idx="1890">
                  <c:v>41406.3125</c:v>
                </c:pt>
                <c:pt idx="1891">
                  <c:v>41406.313194444447</c:v>
                </c:pt>
                <c:pt idx="1892">
                  <c:v>41406.313888888886</c:v>
                </c:pt>
                <c:pt idx="1893">
                  <c:v>41406.314583333333</c:v>
                </c:pt>
                <c:pt idx="1894">
                  <c:v>41406.31527777778</c:v>
                </c:pt>
                <c:pt idx="1895">
                  <c:v>41406.315972222219</c:v>
                </c:pt>
                <c:pt idx="1896">
                  <c:v>41406.316666666666</c:v>
                </c:pt>
                <c:pt idx="1897">
                  <c:v>41406.317361111112</c:v>
                </c:pt>
                <c:pt idx="1898">
                  <c:v>41406.318055555559</c:v>
                </c:pt>
                <c:pt idx="1899">
                  <c:v>41406.318749999999</c:v>
                </c:pt>
                <c:pt idx="1900">
                  <c:v>41406.319444444445</c:v>
                </c:pt>
                <c:pt idx="1901">
                  <c:v>41406.320138888892</c:v>
                </c:pt>
                <c:pt idx="1902">
                  <c:v>41406.320833333331</c:v>
                </c:pt>
                <c:pt idx="1903">
                  <c:v>41406.321527777778</c:v>
                </c:pt>
                <c:pt idx="1904">
                  <c:v>41406.322222222225</c:v>
                </c:pt>
                <c:pt idx="1905">
                  <c:v>41406.322916666664</c:v>
                </c:pt>
                <c:pt idx="1906">
                  <c:v>41406.323611111111</c:v>
                </c:pt>
                <c:pt idx="1907">
                  <c:v>41406.324305555558</c:v>
                </c:pt>
                <c:pt idx="1908">
                  <c:v>41406.324999999997</c:v>
                </c:pt>
                <c:pt idx="1909">
                  <c:v>41406.325694444444</c:v>
                </c:pt>
                <c:pt idx="1910">
                  <c:v>41406.326388888891</c:v>
                </c:pt>
                <c:pt idx="1911">
                  <c:v>41406.32708333333</c:v>
                </c:pt>
                <c:pt idx="1912">
                  <c:v>41406.327777777777</c:v>
                </c:pt>
                <c:pt idx="1913">
                  <c:v>41406.328472222223</c:v>
                </c:pt>
                <c:pt idx="1914">
                  <c:v>41406.32916666667</c:v>
                </c:pt>
                <c:pt idx="1915">
                  <c:v>41406.329861111109</c:v>
                </c:pt>
                <c:pt idx="1916">
                  <c:v>41406.330555555556</c:v>
                </c:pt>
                <c:pt idx="1917">
                  <c:v>41406.331250000003</c:v>
                </c:pt>
                <c:pt idx="1918">
                  <c:v>41406.331944444442</c:v>
                </c:pt>
                <c:pt idx="1919">
                  <c:v>41406.332638888889</c:v>
                </c:pt>
                <c:pt idx="1920">
                  <c:v>41406.333333333336</c:v>
                </c:pt>
                <c:pt idx="1921">
                  <c:v>41406.334027777775</c:v>
                </c:pt>
                <c:pt idx="1922">
                  <c:v>41406.334722222222</c:v>
                </c:pt>
                <c:pt idx="1923">
                  <c:v>41406.335416666669</c:v>
                </c:pt>
                <c:pt idx="1924">
                  <c:v>41406.336111111108</c:v>
                </c:pt>
                <c:pt idx="1925">
                  <c:v>41406.336805555555</c:v>
                </c:pt>
                <c:pt idx="1926">
                  <c:v>41406.337500000001</c:v>
                </c:pt>
                <c:pt idx="1927">
                  <c:v>41406.338194444441</c:v>
                </c:pt>
                <c:pt idx="1928">
                  <c:v>41406.338888888888</c:v>
                </c:pt>
                <c:pt idx="1929">
                  <c:v>41406.339583333334</c:v>
                </c:pt>
                <c:pt idx="1930">
                  <c:v>41406.340277777781</c:v>
                </c:pt>
                <c:pt idx="1931">
                  <c:v>41406.34097222222</c:v>
                </c:pt>
                <c:pt idx="1932">
                  <c:v>41406.341666666667</c:v>
                </c:pt>
                <c:pt idx="1933">
                  <c:v>41406.342361111114</c:v>
                </c:pt>
                <c:pt idx="1934">
                  <c:v>41406.343055555553</c:v>
                </c:pt>
                <c:pt idx="1935">
                  <c:v>41406.34375</c:v>
                </c:pt>
                <c:pt idx="1936">
                  <c:v>41406.344444444447</c:v>
                </c:pt>
                <c:pt idx="1937">
                  <c:v>41406.345138888886</c:v>
                </c:pt>
                <c:pt idx="1938">
                  <c:v>41406.345833333333</c:v>
                </c:pt>
                <c:pt idx="1939">
                  <c:v>41406.34652777778</c:v>
                </c:pt>
                <c:pt idx="1940">
                  <c:v>41406.347222222219</c:v>
                </c:pt>
                <c:pt idx="1941">
                  <c:v>41406.347916666666</c:v>
                </c:pt>
                <c:pt idx="1942">
                  <c:v>41406.348611111112</c:v>
                </c:pt>
                <c:pt idx="1943">
                  <c:v>41406.349305555559</c:v>
                </c:pt>
                <c:pt idx="1944">
                  <c:v>41406.35</c:v>
                </c:pt>
                <c:pt idx="1945">
                  <c:v>41406.350694444445</c:v>
                </c:pt>
                <c:pt idx="1946">
                  <c:v>41406.351388888892</c:v>
                </c:pt>
                <c:pt idx="1947">
                  <c:v>41406.352083333331</c:v>
                </c:pt>
                <c:pt idx="1948">
                  <c:v>41406.352777777778</c:v>
                </c:pt>
                <c:pt idx="1949">
                  <c:v>41406.353472222225</c:v>
                </c:pt>
                <c:pt idx="1950">
                  <c:v>41406.354166666664</c:v>
                </c:pt>
                <c:pt idx="1951">
                  <c:v>41406.354861111111</c:v>
                </c:pt>
                <c:pt idx="1952">
                  <c:v>41406.355555555558</c:v>
                </c:pt>
                <c:pt idx="1953">
                  <c:v>41406.356249999997</c:v>
                </c:pt>
                <c:pt idx="1954">
                  <c:v>41406.356944444444</c:v>
                </c:pt>
                <c:pt idx="1955">
                  <c:v>41406.357638888891</c:v>
                </c:pt>
                <c:pt idx="1956">
                  <c:v>41406.35833333333</c:v>
                </c:pt>
                <c:pt idx="1957">
                  <c:v>41406.359027777777</c:v>
                </c:pt>
                <c:pt idx="1958">
                  <c:v>41406.359722222223</c:v>
                </c:pt>
                <c:pt idx="1959">
                  <c:v>41406.36041666667</c:v>
                </c:pt>
                <c:pt idx="1960">
                  <c:v>41406.361111111109</c:v>
                </c:pt>
                <c:pt idx="1961">
                  <c:v>41406.361805555556</c:v>
                </c:pt>
                <c:pt idx="1962">
                  <c:v>41406.362500000003</c:v>
                </c:pt>
                <c:pt idx="1963">
                  <c:v>41406.363194444442</c:v>
                </c:pt>
                <c:pt idx="1964">
                  <c:v>41406.363888888889</c:v>
                </c:pt>
                <c:pt idx="1965">
                  <c:v>41406.364583333336</c:v>
                </c:pt>
                <c:pt idx="1966">
                  <c:v>41406.365277777775</c:v>
                </c:pt>
                <c:pt idx="1967">
                  <c:v>41406.365972222222</c:v>
                </c:pt>
                <c:pt idx="1968">
                  <c:v>41406.366666666669</c:v>
                </c:pt>
                <c:pt idx="1969">
                  <c:v>41406.367361111108</c:v>
                </c:pt>
                <c:pt idx="1970">
                  <c:v>41406.368055555555</c:v>
                </c:pt>
                <c:pt idx="1971">
                  <c:v>41406.368750000001</c:v>
                </c:pt>
                <c:pt idx="1972">
                  <c:v>41406.369444444441</c:v>
                </c:pt>
                <c:pt idx="1973">
                  <c:v>41406.370138888888</c:v>
                </c:pt>
                <c:pt idx="1974">
                  <c:v>41406.370833333334</c:v>
                </c:pt>
                <c:pt idx="1975">
                  <c:v>41406.371527777781</c:v>
                </c:pt>
                <c:pt idx="1976">
                  <c:v>41406.37222222222</c:v>
                </c:pt>
                <c:pt idx="1977">
                  <c:v>41406.372916666667</c:v>
                </c:pt>
                <c:pt idx="1978">
                  <c:v>41406.373611111114</c:v>
                </c:pt>
                <c:pt idx="1979">
                  <c:v>41406.374305555553</c:v>
                </c:pt>
                <c:pt idx="1980">
                  <c:v>41406.375</c:v>
                </c:pt>
                <c:pt idx="1981">
                  <c:v>41406.375694444447</c:v>
                </c:pt>
                <c:pt idx="1982">
                  <c:v>41406.376388888886</c:v>
                </c:pt>
                <c:pt idx="1983">
                  <c:v>41406.377083333333</c:v>
                </c:pt>
                <c:pt idx="1984">
                  <c:v>41406.37777777778</c:v>
                </c:pt>
                <c:pt idx="1985">
                  <c:v>41406.378472222219</c:v>
                </c:pt>
                <c:pt idx="1986">
                  <c:v>41406.379166666666</c:v>
                </c:pt>
                <c:pt idx="1987">
                  <c:v>41406.379861111112</c:v>
                </c:pt>
                <c:pt idx="1988">
                  <c:v>41406.380555555559</c:v>
                </c:pt>
                <c:pt idx="1989">
                  <c:v>41406.381249999999</c:v>
                </c:pt>
                <c:pt idx="1990">
                  <c:v>41406.381944444445</c:v>
                </c:pt>
                <c:pt idx="1991">
                  <c:v>41406.382638888892</c:v>
                </c:pt>
                <c:pt idx="1992">
                  <c:v>41406.383333333331</c:v>
                </c:pt>
                <c:pt idx="1993">
                  <c:v>41406.384027777778</c:v>
                </c:pt>
                <c:pt idx="1994">
                  <c:v>41406.384722222225</c:v>
                </c:pt>
                <c:pt idx="1995">
                  <c:v>41406.385416666664</c:v>
                </c:pt>
                <c:pt idx="1996">
                  <c:v>41406.386111111111</c:v>
                </c:pt>
                <c:pt idx="1997">
                  <c:v>41406.386805555558</c:v>
                </c:pt>
                <c:pt idx="1998">
                  <c:v>41406.387499999997</c:v>
                </c:pt>
                <c:pt idx="1999">
                  <c:v>41406.388194444444</c:v>
                </c:pt>
                <c:pt idx="2000">
                  <c:v>41406.388888888891</c:v>
                </c:pt>
                <c:pt idx="2001">
                  <c:v>41406.38958333333</c:v>
                </c:pt>
                <c:pt idx="2002">
                  <c:v>41406.390277777777</c:v>
                </c:pt>
                <c:pt idx="2003">
                  <c:v>41406.390972222223</c:v>
                </c:pt>
                <c:pt idx="2004">
                  <c:v>41406.39166666667</c:v>
                </c:pt>
                <c:pt idx="2005">
                  <c:v>41406.392361111109</c:v>
                </c:pt>
                <c:pt idx="2006">
                  <c:v>41406.393055555556</c:v>
                </c:pt>
                <c:pt idx="2007">
                  <c:v>41406.393750000003</c:v>
                </c:pt>
                <c:pt idx="2008">
                  <c:v>41406.394444444442</c:v>
                </c:pt>
                <c:pt idx="2009">
                  <c:v>41406.395138888889</c:v>
                </c:pt>
                <c:pt idx="2010">
                  <c:v>41406.395833333336</c:v>
                </c:pt>
                <c:pt idx="2011">
                  <c:v>41406.396527777775</c:v>
                </c:pt>
                <c:pt idx="2012">
                  <c:v>41406.397222222222</c:v>
                </c:pt>
                <c:pt idx="2013">
                  <c:v>41406.397916666669</c:v>
                </c:pt>
                <c:pt idx="2014">
                  <c:v>41406.398611111108</c:v>
                </c:pt>
                <c:pt idx="2015">
                  <c:v>41406.399305555555</c:v>
                </c:pt>
                <c:pt idx="2016">
                  <c:v>41406.400000000001</c:v>
                </c:pt>
                <c:pt idx="2017">
                  <c:v>41406.400694444441</c:v>
                </c:pt>
                <c:pt idx="2018">
                  <c:v>41406.401388888888</c:v>
                </c:pt>
                <c:pt idx="2019">
                  <c:v>41406.402083333334</c:v>
                </c:pt>
                <c:pt idx="2020">
                  <c:v>41406.402777777781</c:v>
                </c:pt>
                <c:pt idx="2021">
                  <c:v>41406.40347222222</c:v>
                </c:pt>
                <c:pt idx="2022">
                  <c:v>41406.404166666667</c:v>
                </c:pt>
                <c:pt idx="2023">
                  <c:v>41406.404861111114</c:v>
                </c:pt>
                <c:pt idx="2024">
                  <c:v>41406.405555555553</c:v>
                </c:pt>
                <c:pt idx="2025">
                  <c:v>41406.40625</c:v>
                </c:pt>
                <c:pt idx="2026">
                  <c:v>41406.406944444447</c:v>
                </c:pt>
                <c:pt idx="2027">
                  <c:v>41406.407638888886</c:v>
                </c:pt>
                <c:pt idx="2028">
                  <c:v>41406.408333333333</c:v>
                </c:pt>
                <c:pt idx="2029">
                  <c:v>41406.40902777778</c:v>
                </c:pt>
                <c:pt idx="2030">
                  <c:v>41406.409722222219</c:v>
                </c:pt>
                <c:pt idx="2031">
                  <c:v>41406.410416666666</c:v>
                </c:pt>
                <c:pt idx="2032">
                  <c:v>41406.411111111112</c:v>
                </c:pt>
                <c:pt idx="2033">
                  <c:v>41406.411805555559</c:v>
                </c:pt>
                <c:pt idx="2034">
                  <c:v>41406.412499999999</c:v>
                </c:pt>
                <c:pt idx="2035">
                  <c:v>41406.413194444445</c:v>
                </c:pt>
                <c:pt idx="2036">
                  <c:v>41406.413888888892</c:v>
                </c:pt>
                <c:pt idx="2037">
                  <c:v>41406.414583333331</c:v>
                </c:pt>
                <c:pt idx="2038">
                  <c:v>41406.415277777778</c:v>
                </c:pt>
                <c:pt idx="2039">
                  <c:v>41406.415972222225</c:v>
                </c:pt>
                <c:pt idx="2040">
                  <c:v>41406.416666666664</c:v>
                </c:pt>
                <c:pt idx="2041">
                  <c:v>41406.417361111111</c:v>
                </c:pt>
                <c:pt idx="2042">
                  <c:v>41406.418055555558</c:v>
                </c:pt>
                <c:pt idx="2043">
                  <c:v>41406.418749999997</c:v>
                </c:pt>
                <c:pt idx="2044">
                  <c:v>41406.419444444444</c:v>
                </c:pt>
                <c:pt idx="2045">
                  <c:v>41406.420138888891</c:v>
                </c:pt>
                <c:pt idx="2046">
                  <c:v>41406.42083333333</c:v>
                </c:pt>
                <c:pt idx="2047">
                  <c:v>41406.421527777777</c:v>
                </c:pt>
                <c:pt idx="2048">
                  <c:v>41406.422222222223</c:v>
                </c:pt>
                <c:pt idx="2049">
                  <c:v>41406.42291666667</c:v>
                </c:pt>
                <c:pt idx="2050">
                  <c:v>41406.423611111109</c:v>
                </c:pt>
                <c:pt idx="2051">
                  <c:v>41406.424305555556</c:v>
                </c:pt>
                <c:pt idx="2052">
                  <c:v>41406.425000000003</c:v>
                </c:pt>
                <c:pt idx="2053">
                  <c:v>41406.425694444442</c:v>
                </c:pt>
                <c:pt idx="2054">
                  <c:v>41406.426388888889</c:v>
                </c:pt>
                <c:pt idx="2055">
                  <c:v>41406.427083333336</c:v>
                </c:pt>
                <c:pt idx="2056">
                  <c:v>41406.427777777775</c:v>
                </c:pt>
                <c:pt idx="2057">
                  <c:v>41406.428472222222</c:v>
                </c:pt>
                <c:pt idx="2058">
                  <c:v>41406.429166666669</c:v>
                </c:pt>
                <c:pt idx="2059">
                  <c:v>41406.429861111108</c:v>
                </c:pt>
                <c:pt idx="2060">
                  <c:v>41406.430555555555</c:v>
                </c:pt>
                <c:pt idx="2061">
                  <c:v>41406.431250000001</c:v>
                </c:pt>
                <c:pt idx="2062">
                  <c:v>41406.431944444441</c:v>
                </c:pt>
                <c:pt idx="2063">
                  <c:v>41406.432638888888</c:v>
                </c:pt>
                <c:pt idx="2064">
                  <c:v>41406.433333333334</c:v>
                </c:pt>
                <c:pt idx="2065">
                  <c:v>41406.434027777781</c:v>
                </c:pt>
                <c:pt idx="2066">
                  <c:v>41406.43472222222</c:v>
                </c:pt>
                <c:pt idx="2067">
                  <c:v>41406.435416666667</c:v>
                </c:pt>
                <c:pt idx="2068">
                  <c:v>41406.436111111114</c:v>
                </c:pt>
                <c:pt idx="2069">
                  <c:v>41406.436805555553</c:v>
                </c:pt>
                <c:pt idx="2070">
                  <c:v>41406.4375</c:v>
                </c:pt>
                <c:pt idx="2071">
                  <c:v>41406.438194444447</c:v>
                </c:pt>
                <c:pt idx="2072">
                  <c:v>41406.438888888886</c:v>
                </c:pt>
                <c:pt idx="2073">
                  <c:v>41406.439583333333</c:v>
                </c:pt>
                <c:pt idx="2074">
                  <c:v>41406.44027777778</c:v>
                </c:pt>
                <c:pt idx="2075">
                  <c:v>41406.440972222219</c:v>
                </c:pt>
                <c:pt idx="2076">
                  <c:v>41406.441666666666</c:v>
                </c:pt>
                <c:pt idx="2077">
                  <c:v>41406.442361111112</c:v>
                </c:pt>
                <c:pt idx="2078">
                  <c:v>41406.443055555559</c:v>
                </c:pt>
                <c:pt idx="2079">
                  <c:v>41406.443749999999</c:v>
                </c:pt>
                <c:pt idx="2080">
                  <c:v>41406.444444444445</c:v>
                </c:pt>
                <c:pt idx="2081">
                  <c:v>41406.445138888892</c:v>
                </c:pt>
                <c:pt idx="2082">
                  <c:v>41406.445833333331</c:v>
                </c:pt>
                <c:pt idx="2083">
                  <c:v>41406.446527777778</c:v>
                </c:pt>
                <c:pt idx="2084">
                  <c:v>41406.447222222225</c:v>
                </c:pt>
                <c:pt idx="2085">
                  <c:v>41406.447916666664</c:v>
                </c:pt>
                <c:pt idx="2086">
                  <c:v>41406.448611111111</c:v>
                </c:pt>
                <c:pt idx="2087">
                  <c:v>41406.449305555558</c:v>
                </c:pt>
                <c:pt idx="2088">
                  <c:v>41406.449999999997</c:v>
                </c:pt>
                <c:pt idx="2089">
                  <c:v>41406.450694444444</c:v>
                </c:pt>
                <c:pt idx="2090">
                  <c:v>41406.451388888891</c:v>
                </c:pt>
                <c:pt idx="2091">
                  <c:v>41406.45208333333</c:v>
                </c:pt>
                <c:pt idx="2092">
                  <c:v>41406.452777777777</c:v>
                </c:pt>
                <c:pt idx="2093">
                  <c:v>41406.453472222223</c:v>
                </c:pt>
                <c:pt idx="2094">
                  <c:v>41406.45416666667</c:v>
                </c:pt>
                <c:pt idx="2095">
                  <c:v>41406.454861111109</c:v>
                </c:pt>
                <c:pt idx="2096">
                  <c:v>41406.455555555556</c:v>
                </c:pt>
                <c:pt idx="2097">
                  <c:v>41406.456250000003</c:v>
                </c:pt>
                <c:pt idx="2098">
                  <c:v>41406.456944444442</c:v>
                </c:pt>
                <c:pt idx="2099">
                  <c:v>41406.457638888889</c:v>
                </c:pt>
                <c:pt idx="2100">
                  <c:v>41406.458333333336</c:v>
                </c:pt>
                <c:pt idx="2101">
                  <c:v>41406.459027777775</c:v>
                </c:pt>
                <c:pt idx="2102">
                  <c:v>41406.459722222222</c:v>
                </c:pt>
                <c:pt idx="2103">
                  <c:v>41406.460416666669</c:v>
                </c:pt>
                <c:pt idx="2104">
                  <c:v>41406.461111111108</c:v>
                </c:pt>
                <c:pt idx="2105">
                  <c:v>41406.461805555555</c:v>
                </c:pt>
                <c:pt idx="2106">
                  <c:v>41406.462500000001</c:v>
                </c:pt>
                <c:pt idx="2107">
                  <c:v>41406.463194444441</c:v>
                </c:pt>
                <c:pt idx="2108">
                  <c:v>41406.463888888888</c:v>
                </c:pt>
                <c:pt idx="2109">
                  <c:v>41406.464583333334</c:v>
                </c:pt>
                <c:pt idx="2110">
                  <c:v>41406.465277777781</c:v>
                </c:pt>
                <c:pt idx="2111">
                  <c:v>41406.46597222222</c:v>
                </c:pt>
                <c:pt idx="2112">
                  <c:v>41406.466666666667</c:v>
                </c:pt>
                <c:pt idx="2113">
                  <c:v>41406.467361111114</c:v>
                </c:pt>
                <c:pt idx="2114">
                  <c:v>41406.468055555553</c:v>
                </c:pt>
                <c:pt idx="2115">
                  <c:v>41406.46875</c:v>
                </c:pt>
                <c:pt idx="2116">
                  <c:v>41406.469444444447</c:v>
                </c:pt>
                <c:pt idx="2117">
                  <c:v>41406.470138888886</c:v>
                </c:pt>
                <c:pt idx="2118">
                  <c:v>41406.470833333333</c:v>
                </c:pt>
                <c:pt idx="2119">
                  <c:v>41406.47152777778</c:v>
                </c:pt>
                <c:pt idx="2120">
                  <c:v>41406.472222222219</c:v>
                </c:pt>
                <c:pt idx="2121">
                  <c:v>41406.472916666666</c:v>
                </c:pt>
                <c:pt idx="2122">
                  <c:v>41406.473611111112</c:v>
                </c:pt>
                <c:pt idx="2123">
                  <c:v>41406.474305555559</c:v>
                </c:pt>
                <c:pt idx="2124">
                  <c:v>41406.474999999999</c:v>
                </c:pt>
                <c:pt idx="2125">
                  <c:v>41406.475694444445</c:v>
                </c:pt>
                <c:pt idx="2126">
                  <c:v>41406.476388888892</c:v>
                </c:pt>
                <c:pt idx="2127">
                  <c:v>41406.477083333331</c:v>
                </c:pt>
                <c:pt idx="2128">
                  <c:v>41406.477777777778</c:v>
                </c:pt>
                <c:pt idx="2129">
                  <c:v>41406.478472222225</c:v>
                </c:pt>
                <c:pt idx="2130">
                  <c:v>41406.479166666664</c:v>
                </c:pt>
                <c:pt idx="2131">
                  <c:v>41406.479861111111</c:v>
                </c:pt>
                <c:pt idx="2132">
                  <c:v>41406.480555555558</c:v>
                </c:pt>
                <c:pt idx="2133">
                  <c:v>41406.481249999997</c:v>
                </c:pt>
                <c:pt idx="2134">
                  <c:v>41406.481944444444</c:v>
                </c:pt>
                <c:pt idx="2135">
                  <c:v>41406.482638888891</c:v>
                </c:pt>
                <c:pt idx="2136">
                  <c:v>41406.48333333333</c:v>
                </c:pt>
                <c:pt idx="2137">
                  <c:v>41406.484027777777</c:v>
                </c:pt>
                <c:pt idx="2138">
                  <c:v>41406.484722222223</c:v>
                </c:pt>
                <c:pt idx="2139">
                  <c:v>41406.48541666667</c:v>
                </c:pt>
                <c:pt idx="2140">
                  <c:v>41406.486111111109</c:v>
                </c:pt>
                <c:pt idx="2141">
                  <c:v>41406.486805555556</c:v>
                </c:pt>
                <c:pt idx="2142">
                  <c:v>41406.487500000003</c:v>
                </c:pt>
                <c:pt idx="2143">
                  <c:v>41406.488194444442</c:v>
                </c:pt>
                <c:pt idx="2144">
                  <c:v>41406.488888888889</c:v>
                </c:pt>
                <c:pt idx="2145">
                  <c:v>41406.489583333336</c:v>
                </c:pt>
                <c:pt idx="2146">
                  <c:v>41406.490277777775</c:v>
                </c:pt>
                <c:pt idx="2147">
                  <c:v>41406.490972222222</c:v>
                </c:pt>
                <c:pt idx="2148">
                  <c:v>41406.491666666669</c:v>
                </c:pt>
                <c:pt idx="2149">
                  <c:v>41406.492361111108</c:v>
                </c:pt>
                <c:pt idx="2150">
                  <c:v>41406.493055555555</c:v>
                </c:pt>
                <c:pt idx="2151">
                  <c:v>41406.493750000001</c:v>
                </c:pt>
                <c:pt idx="2152">
                  <c:v>41406.494444444441</c:v>
                </c:pt>
                <c:pt idx="2153">
                  <c:v>41406.495138888888</c:v>
                </c:pt>
                <c:pt idx="2154">
                  <c:v>41406.495833333334</c:v>
                </c:pt>
                <c:pt idx="2155">
                  <c:v>41406.496527777781</c:v>
                </c:pt>
                <c:pt idx="2156">
                  <c:v>41406.49722222222</c:v>
                </c:pt>
                <c:pt idx="2157">
                  <c:v>41406.497916666667</c:v>
                </c:pt>
                <c:pt idx="2158">
                  <c:v>41406.498611111114</c:v>
                </c:pt>
                <c:pt idx="2159">
                  <c:v>41406.499305555553</c:v>
                </c:pt>
                <c:pt idx="2160">
                  <c:v>41406.5</c:v>
                </c:pt>
                <c:pt idx="2161">
                  <c:v>41406.500694444447</c:v>
                </c:pt>
                <c:pt idx="2162">
                  <c:v>41406.501388888886</c:v>
                </c:pt>
                <c:pt idx="2163">
                  <c:v>41406.502083333333</c:v>
                </c:pt>
                <c:pt idx="2164">
                  <c:v>41406.50277777778</c:v>
                </c:pt>
                <c:pt idx="2165">
                  <c:v>41406.503472222219</c:v>
                </c:pt>
                <c:pt idx="2166">
                  <c:v>41406.504166666666</c:v>
                </c:pt>
                <c:pt idx="2167">
                  <c:v>41406.504861111112</c:v>
                </c:pt>
                <c:pt idx="2168">
                  <c:v>41406.505555555559</c:v>
                </c:pt>
                <c:pt idx="2169">
                  <c:v>41406.506249999999</c:v>
                </c:pt>
                <c:pt idx="2170">
                  <c:v>41406.506944444445</c:v>
                </c:pt>
                <c:pt idx="2171">
                  <c:v>41406.507638888892</c:v>
                </c:pt>
                <c:pt idx="2172">
                  <c:v>41406.508333333331</c:v>
                </c:pt>
                <c:pt idx="2173">
                  <c:v>41406.509027777778</c:v>
                </c:pt>
                <c:pt idx="2174">
                  <c:v>41406.509722222225</c:v>
                </c:pt>
                <c:pt idx="2175">
                  <c:v>41406.510416666664</c:v>
                </c:pt>
                <c:pt idx="2176">
                  <c:v>41406.511111111111</c:v>
                </c:pt>
                <c:pt idx="2177">
                  <c:v>41406.511805555558</c:v>
                </c:pt>
                <c:pt idx="2178">
                  <c:v>41406.512499999997</c:v>
                </c:pt>
                <c:pt idx="2179">
                  <c:v>41406.513194444444</c:v>
                </c:pt>
                <c:pt idx="2180">
                  <c:v>41406.513888888891</c:v>
                </c:pt>
                <c:pt idx="2181">
                  <c:v>41406.51458333333</c:v>
                </c:pt>
                <c:pt idx="2182">
                  <c:v>41406.515277777777</c:v>
                </c:pt>
                <c:pt idx="2183">
                  <c:v>41406.515972222223</c:v>
                </c:pt>
                <c:pt idx="2184">
                  <c:v>41406.51666666667</c:v>
                </c:pt>
                <c:pt idx="2185">
                  <c:v>41406.517361111109</c:v>
                </c:pt>
                <c:pt idx="2186">
                  <c:v>41406.518055555556</c:v>
                </c:pt>
                <c:pt idx="2187">
                  <c:v>41406.518750000003</c:v>
                </c:pt>
                <c:pt idx="2188">
                  <c:v>41406.519444444442</c:v>
                </c:pt>
                <c:pt idx="2189">
                  <c:v>41406.520138888889</c:v>
                </c:pt>
                <c:pt idx="2190">
                  <c:v>41406.520833333336</c:v>
                </c:pt>
                <c:pt idx="2191">
                  <c:v>41406.521527777775</c:v>
                </c:pt>
                <c:pt idx="2192">
                  <c:v>41406.522222222222</c:v>
                </c:pt>
                <c:pt idx="2193">
                  <c:v>41406.522916666669</c:v>
                </c:pt>
                <c:pt idx="2194">
                  <c:v>41406.523611111108</c:v>
                </c:pt>
                <c:pt idx="2195">
                  <c:v>41406.524305555555</c:v>
                </c:pt>
                <c:pt idx="2196">
                  <c:v>41406.525000000001</c:v>
                </c:pt>
                <c:pt idx="2197">
                  <c:v>41406.525694444441</c:v>
                </c:pt>
                <c:pt idx="2198">
                  <c:v>41406.526388888888</c:v>
                </c:pt>
                <c:pt idx="2199">
                  <c:v>41406.527083333334</c:v>
                </c:pt>
                <c:pt idx="2200">
                  <c:v>41406.527777777781</c:v>
                </c:pt>
                <c:pt idx="2201">
                  <c:v>41406.52847222222</c:v>
                </c:pt>
                <c:pt idx="2202">
                  <c:v>41406.529166666667</c:v>
                </c:pt>
                <c:pt idx="2203">
                  <c:v>41406.529861111114</c:v>
                </c:pt>
                <c:pt idx="2204">
                  <c:v>41406.530555555553</c:v>
                </c:pt>
                <c:pt idx="2205">
                  <c:v>41406.53125</c:v>
                </c:pt>
                <c:pt idx="2206">
                  <c:v>41406.531944444447</c:v>
                </c:pt>
                <c:pt idx="2207">
                  <c:v>41406.532638888886</c:v>
                </c:pt>
                <c:pt idx="2208">
                  <c:v>41406.533333333333</c:v>
                </c:pt>
                <c:pt idx="2209">
                  <c:v>41406.53402777778</c:v>
                </c:pt>
                <c:pt idx="2210">
                  <c:v>41406.534722222219</c:v>
                </c:pt>
                <c:pt idx="2211">
                  <c:v>41406.535416666666</c:v>
                </c:pt>
                <c:pt idx="2212">
                  <c:v>41406.536111111112</c:v>
                </c:pt>
                <c:pt idx="2213">
                  <c:v>41406.536805555559</c:v>
                </c:pt>
                <c:pt idx="2214">
                  <c:v>41406.537499999999</c:v>
                </c:pt>
                <c:pt idx="2215">
                  <c:v>41406.538194444445</c:v>
                </c:pt>
                <c:pt idx="2216">
                  <c:v>41406.538888888892</c:v>
                </c:pt>
                <c:pt idx="2217">
                  <c:v>41406.539583333331</c:v>
                </c:pt>
                <c:pt idx="2218">
                  <c:v>41406.540277777778</c:v>
                </c:pt>
                <c:pt idx="2219">
                  <c:v>41406.540972222225</c:v>
                </c:pt>
                <c:pt idx="2220">
                  <c:v>41406.541666666664</c:v>
                </c:pt>
                <c:pt idx="2221">
                  <c:v>41406.542361111111</c:v>
                </c:pt>
                <c:pt idx="2222">
                  <c:v>41406.543055555558</c:v>
                </c:pt>
                <c:pt idx="2223">
                  <c:v>41406.543749999997</c:v>
                </c:pt>
                <c:pt idx="2224">
                  <c:v>41406.544444444444</c:v>
                </c:pt>
                <c:pt idx="2225">
                  <c:v>41406.545138888891</c:v>
                </c:pt>
                <c:pt idx="2226">
                  <c:v>41406.54583333333</c:v>
                </c:pt>
                <c:pt idx="2227">
                  <c:v>41406.546527777777</c:v>
                </c:pt>
                <c:pt idx="2228">
                  <c:v>41406.547222222223</c:v>
                </c:pt>
                <c:pt idx="2229">
                  <c:v>41406.54791666667</c:v>
                </c:pt>
                <c:pt idx="2230">
                  <c:v>41406.548611111109</c:v>
                </c:pt>
                <c:pt idx="2231">
                  <c:v>41406.549305555556</c:v>
                </c:pt>
                <c:pt idx="2232">
                  <c:v>41406.550000000003</c:v>
                </c:pt>
                <c:pt idx="2233">
                  <c:v>41406.550694444442</c:v>
                </c:pt>
                <c:pt idx="2234">
                  <c:v>41406.551388888889</c:v>
                </c:pt>
                <c:pt idx="2235">
                  <c:v>41406.552083333336</c:v>
                </c:pt>
                <c:pt idx="2236">
                  <c:v>41406.552777777775</c:v>
                </c:pt>
                <c:pt idx="2237">
                  <c:v>41406.553472222222</c:v>
                </c:pt>
                <c:pt idx="2238">
                  <c:v>41406.554166666669</c:v>
                </c:pt>
                <c:pt idx="2239">
                  <c:v>41406.554861111108</c:v>
                </c:pt>
                <c:pt idx="2240">
                  <c:v>41406.555555555555</c:v>
                </c:pt>
                <c:pt idx="2241">
                  <c:v>41406.556250000001</c:v>
                </c:pt>
                <c:pt idx="2242">
                  <c:v>41406.556944444441</c:v>
                </c:pt>
                <c:pt idx="2243">
                  <c:v>41406.557638888888</c:v>
                </c:pt>
                <c:pt idx="2244">
                  <c:v>41406.558333333334</c:v>
                </c:pt>
                <c:pt idx="2245">
                  <c:v>41406.559027777781</c:v>
                </c:pt>
                <c:pt idx="2246">
                  <c:v>41406.55972222222</c:v>
                </c:pt>
                <c:pt idx="2247">
                  <c:v>41406.560416666667</c:v>
                </c:pt>
                <c:pt idx="2248">
                  <c:v>41406.561111111114</c:v>
                </c:pt>
                <c:pt idx="2249">
                  <c:v>41406.561805555553</c:v>
                </c:pt>
                <c:pt idx="2250">
                  <c:v>41406.5625</c:v>
                </c:pt>
                <c:pt idx="2251">
                  <c:v>41406.563194444447</c:v>
                </c:pt>
                <c:pt idx="2252">
                  <c:v>41406.563888888886</c:v>
                </c:pt>
                <c:pt idx="2253">
                  <c:v>41406.564583333333</c:v>
                </c:pt>
                <c:pt idx="2254">
                  <c:v>41406.56527777778</c:v>
                </c:pt>
                <c:pt idx="2255">
                  <c:v>41406.565972222219</c:v>
                </c:pt>
                <c:pt idx="2256">
                  <c:v>41406.566666666666</c:v>
                </c:pt>
                <c:pt idx="2257">
                  <c:v>41406.567361111112</c:v>
                </c:pt>
                <c:pt idx="2258">
                  <c:v>41406.568055555559</c:v>
                </c:pt>
                <c:pt idx="2259">
                  <c:v>41406.568749999999</c:v>
                </c:pt>
                <c:pt idx="2260">
                  <c:v>41406.569444444445</c:v>
                </c:pt>
                <c:pt idx="2261">
                  <c:v>41406.570138888892</c:v>
                </c:pt>
                <c:pt idx="2262">
                  <c:v>41406.570833333331</c:v>
                </c:pt>
                <c:pt idx="2263">
                  <c:v>41406.571527777778</c:v>
                </c:pt>
                <c:pt idx="2264">
                  <c:v>41406.572222222225</c:v>
                </c:pt>
                <c:pt idx="2265">
                  <c:v>41406.572916666664</c:v>
                </c:pt>
                <c:pt idx="2266">
                  <c:v>41406.573611111111</c:v>
                </c:pt>
                <c:pt idx="2267">
                  <c:v>41406.574305555558</c:v>
                </c:pt>
                <c:pt idx="2268">
                  <c:v>41406.574999999997</c:v>
                </c:pt>
                <c:pt idx="2269">
                  <c:v>41406.575694444444</c:v>
                </c:pt>
                <c:pt idx="2270">
                  <c:v>41406.576388888891</c:v>
                </c:pt>
                <c:pt idx="2271">
                  <c:v>41406.57708333333</c:v>
                </c:pt>
                <c:pt idx="2272">
                  <c:v>41406.577777777777</c:v>
                </c:pt>
                <c:pt idx="2273">
                  <c:v>41406.578472222223</c:v>
                </c:pt>
                <c:pt idx="2274">
                  <c:v>41406.57916666667</c:v>
                </c:pt>
                <c:pt idx="2275">
                  <c:v>41406.579861111109</c:v>
                </c:pt>
                <c:pt idx="2276">
                  <c:v>41406.580555555556</c:v>
                </c:pt>
                <c:pt idx="2277">
                  <c:v>41406.581250000003</c:v>
                </c:pt>
                <c:pt idx="2278">
                  <c:v>41406.581944444442</c:v>
                </c:pt>
                <c:pt idx="2279">
                  <c:v>41406.582638888889</c:v>
                </c:pt>
                <c:pt idx="2280">
                  <c:v>41406.583333333336</c:v>
                </c:pt>
                <c:pt idx="2281">
                  <c:v>41406.584027777775</c:v>
                </c:pt>
                <c:pt idx="2282">
                  <c:v>41406.584722222222</c:v>
                </c:pt>
                <c:pt idx="2283">
                  <c:v>41406.585416666669</c:v>
                </c:pt>
                <c:pt idx="2284">
                  <c:v>41406.586111111108</c:v>
                </c:pt>
                <c:pt idx="2285">
                  <c:v>41406.586805555555</c:v>
                </c:pt>
                <c:pt idx="2286">
                  <c:v>41406.587500000001</c:v>
                </c:pt>
                <c:pt idx="2287">
                  <c:v>41406.588194444441</c:v>
                </c:pt>
                <c:pt idx="2288">
                  <c:v>41406.588888888888</c:v>
                </c:pt>
                <c:pt idx="2289">
                  <c:v>41406.589583333334</c:v>
                </c:pt>
                <c:pt idx="2290">
                  <c:v>41406.590277777781</c:v>
                </c:pt>
                <c:pt idx="2291">
                  <c:v>41406.59097222222</c:v>
                </c:pt>
                <c:pt idx="2292">
                  <c:v>41406.591666666667</c:v>
                </c:pt>
                <c:pt idx="2293">
                  <c:v>41406.592361111114</c:v>
                </c:pt>
                <c:pt idx="2294">
                  <c:v>41406.593055555553</c:v>
                </c:pt>
                <c:pt idx="2295">
                  <c:v>41406.59375</c:v>
                </c:pt>
                <c:pt idx="2296">
                  <c:v>41406.594444444447</c:v>
                </c:pt>
                <c:pt idx="2297">
                  <c:v>41406.595138888886</c:v>
                </c:pt>
                <c:pt idx="2298">
                  <c:v>41406.595833333333</c:v>
                </c:pt>
                <c:pt idx="2299">
                  <c:v>41406.59652777778</c:v>
                </c:pt>
                <c:pt idx="2300">
                  <c:v>41406.597222222219</c:v>
                </c:pt>
                <c:pt idx="2301">
                  <c:v>41406.597916666666</c:v>
                </c:pt>
                <c:pt idx="2302">
                  <c:v>41406.598611111112</c:v>
                </c:pt>
                <c:pt idx="2303">
                  <c:v>41406.599305555559</c:v>
                </c:pt>
                <c:pt idx="2304">
                  <c:v>41406.6</c:v>
                </c:pt>
                <c:pt idx="2305">
                  <c:v>41406.600694444445</c:v>
                </c:pt>
                <c:pt idx="2306">
                  <c:v>41406.601388888892</c:v>
                </c:pt>
                <c:pt idx="2307">
                  <c:v>41406.602083333331</c:v>
                </c:pt>
                <c:pt idx="2308">
                  <c:v>41406.602777777778</c:v>
                </c:pt>
                <c:pt idx="2309">
                  <c:v>41406.603472222225</c:v>
                </c:pt>
                <c:pt idx="2310">
                  <c:v>41406.604166666664</c:v>
                </c:pt>
                <c:pt idx="2311">
                  <c:v>41406.604861111111</c:v>
                </c:pt>
                <c:pt idx="2312">
                  <c:v>41406.605555555558</c:v>
                </c:pt>
                <c:pt idx="2313">
                  <c:v>41406.606249999997</c:v>
                </c:pt>
                <c:pt idx="2314">
                  <c:v>41406.606944444444</c:v>
                </c:pt>
                <c:pt idx="2315">
                  <c:v>41406.607638888891</c:v>
                </c:pt>
                <c:pt idx="2316">
                  <c:v>41406.60833333333</c:v>
                </c:pt>
                <c:pt idx="2317">
                  <c:v>41406.609027777777</c:v>
                </c:pt>
                <c:pt idx="2318">
                  <c:v>41406.609722222223</c:v>
                </c:pt>
                <c:pt idx="2319">
                  <c:v>41406.61041666667</c:v>
                </c:pt>
                <c:pt idx="2320">
                  <c:v>41406.611111111109</c:v>
                </c:pt>
                <c:pt idx="2321">
                  <c:v>41406.611805555556</c:v>
                </c:pt>
                <c:pt idx="2322">
                  <c:v>41406.612500000003</c:v>
                </c:pt>
                <c:pt idx="2323">
                  <c:v>41406.613194444442</c:v>
                </c:pt>
                <c:pt idx="2324">
                  <c:v>41406.613888888889</c:v>
                </c:pt>
                <c:pt idx="2325">
                  <c:v>41406.614583333336</c:v>
                </c:pt>
                <c:pt idx="2326">
                  <c:v>41406.615277777775</c:v>
                </c:pt>
                <c:pt idx="2327">
                  <c:v>41406.615972222222</c:v>
                </c:pt>
                <c:pt idx="2328">
                  <c:v>41406.616666666669</c:v>
                </c:pt>
                <c:pt idx="2329">
                  <c:v>41406.617361111108</c:v>
                </c:pt>
                <c:pt idx="2330">
                  <c:v>41406.618055555555</c:v>
                </c:pt>
                <c:pt idx="2331">
                  <c:v>41406.618750000001</c:v>
                </c:pt>
                <c:pt idx="2332">
                  <c:v>41406.619444444441</c:v>
                </c:pt>
                <c:pt idx="2333">
                  <c:v>41406.620138888888</c:v>
                </c:pt>
                <c:pt idx="2334">
                  <c:v>41406.620833333334</c:v>
                </c:pt>
                <c:pt idx="2335">
                  <c:v>41406.621527777781</c:v>
                </c:pt>
                <c:pt idx="2336">
                  <c:v>41406.62222222222</c:v>
                </c:pt>
                <c:pt idx="2337">
                  <c:v>41406.622916666667</c:v>
                </c:pt>
                <c:pt idx="2338">
                  <c:v>41406.623611111114</c:v>
                </c:pt>
                <c:pt idx="2339">
                  <c:v>41406.624305555553</c:v>
                </c:pt>
                <c:pt idx="2340">
                  <c:v>41406.625</c:v>
                </c:pt>
                <c:pt idx="2341">
                  <c:v>41406.625694444447</c:v>
                </c:pt>
                <c:pt idx="2342">
                  <c:v>41406.626388888886</c:v>
                </c:pt>
                <c:pt idx="2343">
                  <c:v>41406.627083333333</c:v>
                </c:pt>
                <c:pt idx="2344">
                  <c:v>41406.62777777778</c:v>
                </c:pt>
                <c:pt idx="2345">
                  <c:v>41406.628472222219</c:v>
                </c:pt>
                <c:pt idx="2346">
                  <c:v>41406.629166666666</c:v>
                </c:pt>
                <c:pt idx="2347">
                  <c:v>41406.629861111112</c:v>
                </c:pt>
                <c:pt idx="2348">
                  <c:v>41406.630555555559</c:v>
                </c:pt>
                <c:pt idx="2349">
                  <c:v>41406.631249999999</c:v>
                </c:pt>
                <c:pt idx="2350">
                  <c:v>41406.631944444445</c:v>
                </c:pt>
                <c:pt idx="2351">
                  <c:v>41406.632638888892</c:v>
                </c:pt>
                <c:pt idx="2352">
                  <c:v>41406.633333333331</c:v>
                </c:pt>
                <c:pt idx="2353">
                  <c:v>41406.634027777778</c:v>
                </c:pt>
                <c:pt idx="2354">
                  <c:v>41406.634722222225</c:v>
                </c:pt>
                <c:pt idx="2355">
                  <c:v>41406.635416666664</c:v>
                </c:pt>
                <c:pt idx="2356">
                  <c:v>41406.636111111111</c:v>
                </c:pt>
                <c:pt idx="2357">
                  <c:v>41406.636805555558</c:v>
                </c:pt>
                <c:pt idx="2358">
                  <c:v>41406.637499999997</c:v>
                </c:pt>
                <c:pt idx="2359">
                  <c:v>41406.638194444444</c:v>
                </c:pt>
                <c:pt idx="2360">
                  <c:v>41406.638888888891</c:v>
                </c:pt>
                <c:pt idx="2361">
                  <c:v>41406.63958333333</c:v>
                </c:pt>
                <c:pt idx="2362">
                  <c:v>41406.640277777777</c:v>
                </c:pt>
                <c:pt idx="2363">
                  <c:v>41406.640972222223</c:v>
                </c:pt>
                <c:pt idx="2364">
                  <c:v>41406.64166666667</c:v>
                </c:pt>
                <c:pt idx="2365">
                  <c:v>41406.642361111109</c:v>
                </c:pt>
                <c:pt idx="2366">
                  <c:v>41406.643055555556</c:v>
                </c:pt>
                <c:pt idx="2367">
                  <c:v>41406.643750000003</c:v>
                </c:pt>
                <c:pt idx="2368">
                  <c:v>41406.644444444442</c:v>
                </c:pt>
                <c:pt idx="2369">
                  <c:v>41406.645138888889</c:v>
                </c:pt>
                <c:pt idx="2370">
                  <c:v>41406.645833333336</c:v>
                </c:pt>
                <c:pt idx="2371">
                  <c:v>41406.646527777775</c:v>
                </c:pt>
                <c:pt idx="2372">
                  <c:v>41406.647222222222</c:v>
                </c:pt>
                <c:pt idx="2373">
                  <c:v>41406.647916666669</c:v>
                </c:pt>
                <c:pt idx="2374">
                  <c:v>41406.648611111108</c:v>
                </c:pt>
                <c:pt idx="2375">
                  <c:v>41406.649305555555</c:v>
                </c:pt>
                <c:pt idx="2376">
                  <c:v>41406.65</c:v>
                </c:pt>
                <c:pt idx="2377">
                  <c:v>41406.650694444441</c:v>
                </c:pt>
                <c:pt idx="2378">
                  <c:v>41406.651388888888</c:v>
                </c:pt>
                <c:pt idx="2379">
                  <c:v>41406.652083333334</c:v>
                </c:pt>
                <c:pt idx="2380">
                  <c:v>41406.652777777781</c:v>
                </c:pt>
                <c:pt idx="2381">
                  <c:v>41406.65347222222</c:v>
                </c:pt>
                <c:pt idx="2382">
                  <c:v>41406.654166666667</c:v>
                </c:pt>
                <c:pt idx="2383">
                  <c:v>41406.654861111114</c:v>
                </c:pt>
                <c:pt idx="2384">
                  <c:v>41406.655555555553</c:v>
                </c:pt>
                <c:pt idx="2385">
                  <c:v>41406.65625</c:v>
                </c:pt>
                <c:pt idx="2386">
                  <c:v>41406.656944444447</c:v>
                </c:pt>
                <c:pt idx="2387">
                  <c:v>41406.657638888886</c:v>
                </c:pt>
                <c:pt idx="2388">
                  <c:v>41406.658333333333</c:v>
                </c:pt>
                <c:pt idx="2389">
                  <c:v>41406.65902777778</c:v>
                </c:pt>
                <c:pt idx="2390">
                  <c:v>41406.659722222219</c:v>
                </c:pt>
                <c:pt idx="2391">
                  <c:v>41406.660416666666</c:v>
                </c:pt>
                <c:pt idx="2392">
                  <c:v>41406.661111111112</c:v>
                </c:pt>
                <c:pt idx="2393">
                  <c:v>41406.661805555559</c:v>
                </c:pt>
                <c:pt idx="2394">
                  <c:v>41406.662499999999</c:v>
                </c:pt>
                <c:pt idx="2395">
                  <c:v>41406.663194444445</c:v>
                </c:pt>
                <c:pt idx="2396">
                  <c:v>41406.663888888892</c:v>
                </c:pt>
                <c:pt idx="2397">
                  <c:v>41406.664583333331</c:v>
                </c:pt>
                <c:pt idx="2398">
                  <c:v>41406.665277777778</c:v>
                </c:pt>
                <c:pt idx="2399">
                  <c:v>41406.665972222225</c:v>
                </c:pt>
                <c:pt idx="2400">
                  <c:v>41406.666666666664</c:v>
                </c:pt>
                <c:pt idx="2401">
                  <c:v>41406.667361111111</c:v>
                </c:pt>
                <c:pt idx="2402">
                  <c:v>41406.668055555558</c:v>
                </c:pt>
                <c:pt idx="2403">
                  <c:v>41406.668749999997</c:v>
                </c:pt>
                <c:pt idx="2404">
                  <c:v>41406.669444444444</c:v>
                </c:pt>
                <c:pt idx="2405">
                  <c:v>41406.670138888891</c:v>
                </c:pt>
                <c:pt idx="2406">
                  <c:v>41406.67083333333</c:v>
                </c:pt>
                <c:pt idx="2407">
                  <c:v>41406.671527777777</c:v>
                </c:pt>
                <c:pt idx="2408">
                  <c:v>41406.672222222223</c:v>
                </c:pt>
                <c:pt idx="2409">
                  <c:v>41406.67291666667</c:v>
                </c:pt>
                <c:pt idx="2410">
                  <c:v>41406.673611111109</c:v>
                </c:pt>
                <c:pt idx="2411">
                  <c:v>41406.674305555556</c:v>
                </c:pt>
                <c:pt idx="2412">
                  <c:v>41406.675000000003</c:v>
                </c:pt>
                <c:pt idx="2413">
                  <c:v>41406.675694444442</c:v>
                </c:pt>
                <c:pt idx="2414">
                  <c:v>41406.676388888889</c:v>
                </c:pt>
                <c:pt idx="2415">
                  <c:v>41406.677083333336</c:v>
                </c:pt>
                <c:pt idx="2416">
                  <c:v>41406.677777777775</c:v>
                </c:pt>
                <c:pt idx="2417">
                  <c:v>41406.678472222222</c:v>
                </c:pt>
                <c:pt idx="2418">
                  <c:v>41406.679166666669</c:v>
                </c:pt>
                <c:pt idx="2419">
                  <c:v>41406.679861111108</c:v>
                </c:pt>
                <c:pt idx="2420">
                  <c:v>41406.680555555555</c:v>
                </c:pt>
                <c:pt idx="2421">
                  <c:v>41406.681250000001</c:v>
                </c:pt>
                <c:pt idx="2422">
                  <c:v>41406.681944444441</c:v>
                </c:pt>
                <c:pt idx="2423">
                  <c:v>41406.682638888888</c:v>
                </c:pt>
                <c:pt idx="2424">
                  <c:v>41406.683333333334</c:v>
                </c:pt>
                <c:pt idx="2425">
                  <c:v>41406.684027777781</c:v>
                </c:pt>
                <c:pt idx="2426">
                  <c:v>41406.68472222222</c:v>
                </c:pt>
                <c:pt idx="2427">
                  <c:v>41406.685416666667</c:v>
                </c:pt>
                <c:pt idx="2428">
                  <c:v>41406.686111111114</c:v>
                </c:pt>
                <c:pt idx="2429">
                  <c:v>41406.686805555553</c:v>
                </c:pt>
                <c:pt idx="2430">
                  <c:v>41406.6875</c:v>
                </c:pt>
                <c:pt idx="2431">
                  <c:v>41406.688194444447</c:v>
                </c:pt>
                <c:pt idx="2432">
                  <c:v>41406.688888888886</c:v>
                </c:pt>
                <c:pt idx="2433">
                  <c:v>41406.689583333333</c:v>
                </c:pt>
                <c:pt idx="2434">
                  <c:v>41406.69027777778</c:v>
                </c:pt>
                <c:pt idx="2435">
                  <c:v>41406.690972222219</c:v>
                </c:pt>
                <c:pt idx="2436">
                  <c:v>41406.691666666666</c:v>
                </c:pt>
                <c:pt idx="2437">
                  <c:v>41406.692361111112</c:v>
                </c:pt>
                <c:pt idx="2438">
                  <c:v>41406.693055555559</c:v>
                </c:pt>
                <c:pt idx="2439">
                  <c:v>41406.693749999999</c:v>
                </c:pt>
                <c:pt idx="2440">
                  <c:v>41406.694444444445</c:v>
                </c:pt>
                <c:pt idx="2441">
                  <c:v>41406.695138888892</c:v>
                </c:pt>
                <c:pt idx="2442">
                  <c:v>41406.695833333331</c:v>
                </c:pt>
                <c:pt idx="2443">
                  <c:v>41406.696527777778</c:v>
                </c:pt>
                <c:pt idx="2444">
                  <c:v>41406.697222222225</c:v>
                </c:pt>
                <c:pt idx="2445">
                  <c:v>41406.697916666664</c:v>
                </c:pt>
                <c:pt idx="2446">
                  <c:v>41406.698611111111</c:v>
                </c:pt>
                <c:pt idx="2447">
                  <c:v>41406.699305555558</c:v>
                </c:pt>
                <c:pt idx="2448">
                  <c:v>41406.699999999997</c:v>
                </c:pt>
                <c:pt idx="2449">
                  <c:v>41406.700694444444</c:v>
                </c:pt>
                <c:pt idx="2450">
                  <c:v>41406.701388888891</c:v>
                </c:pt>
                <c:pt idx="2451">
                  <c:v>41406.70208333333</c:v>
                </c:pt>
                <c:pt idx="2452">
                  <c:v>41406.702777777777</c:v>
                </c:pt>
                <c:pt idx="2453">
                  <c:v>41406.703472222223</c:v>
                </c:pt>
                <c:pt idx="2454">
                  <c:v>41406.70416666667</c:v>
                </c:pt>
                <c:pt idx="2455">
                  <c:v>41406.704861111109</c:v>
                </c:pt>
                <c:pt idx="2456">
                  <c:v>41406.705555555556</c:v>
                </c:pt>
                <c:pt idx="2457">
                  <c:v>41406.706250000003</c:v>
                </c:pt>
                <c:pt idx="2458">
                  <c:v>41406.706944444442</c:v>
                </c:pt>
                <c:pt idx="2459">
                  <c:v>41406.707638888889</c:v>
                </c:pt>
                <c:pt idx="2460">
                  <c:v>41406.708333333336</c:v>
                </c:pt>
                <c:pt idx="2461">
                  <c:v>41406.709027777775</c:v>
                </c:pt>
                <c:pt idx="2462">
                  <c:v>41406.709722222222</c:v>
                </c:pt>
                <c:pt idx="2463">
                  <c:v>41406.710416666669</c:v>
                </c:pt>
                <c:pt idx="2464">
                  <c:v>41406.711111111108</c:v>
                </c:pt>
                <c:pt idx="2465">
                  <c:v>41406.711805555555</c:v>
                </c:pt>
                <c:pt idx="2466">
                  <c:v>41406.712500000001</c:v>
                </c:pt>
                <c:pt idx="2467">
                  <c:v>41406.713194444441</c:v>
                </c:pt>
                <c:pt idx="2468">
                  <c:v>41406.713888888888</c:v>
                </c:pt>
                <c:pt idx="2469">
                  <c:v>41406.714583333334</c:v>
                </c:pt>
                <c:pt idx="2470">
                  <c:v>41406.715277777781</c:v>
                </c:pt>
                <c:pt idx="2471">
                  <c:v>41406.71597222222</c:v>
                </c:pt>
                <c:pt idx="2472">
                  <c:v>41406.716666666667</c:v>
                </c:pt>
                <c:pt idx="2473">
                  <c:v>41406.717361111114</c:v>
                </c:pt>
                <c:pt idx="2474">
                  <c:v>41406.718055555553</c:v>
                </c:pt>
                <c:pt idx="2475">
                  <c:v>41406.71875</c:v>
                </c:pt>
                <c:pt idx="2476">
                  <c:v>41406.719444444447</c:v>
                </c:pt>
                <c:pt idx="2477">
                  <c:v>41406.720138888886</c:v>
                </c:pt>
                <c:pt idx="2478">
                  <c:v>41406.720833333333</c:v>
                </c:pt>
                <c:pt idx="2479">
                  <c:v>41406.72152777778</c:v>
                </c:pt>
                <c:pt idx="2480">
                  <c:v>41406.722222222219</c:v>
                </c:pt>
                <c:pt idx="2481">
                  <c:v>41406.722916666666</c:v>
                </c:pt>
                <c:pt idx="2482">
                  <c:v>41406.723611111112</c:v>
                </c:pt>
                <c:pt idx="2483">
                  <c:v>41406.724305555559</c:v>
                </c:pt>
                <c:pt idx="2484">
                  <c:v>41406.724999999999</c:v>
                </c:pt>
                <c:pt idx="2485">
                  <c:v>41406.725694444445</c:v>
                </c:pt>
                <c:pt idx="2486">
                  <c:v>41406.726388888892</c:v>
                </c:pt>
                <c:pt idx="2487">
                  <c:v>41406.727083333331</c:v>
                </c:pt>
                <c:pt idx="2488">
                  <c:v>41406.727777777778</c:v>
                </c:pt>
                <c:pt idx="2489">
                  <c:v>41406.728472222225</c:v>
                </c:pt>
                <c:pt idx="2490">
                  <c:v>41406.729166666664</c:v>
                </c:pt>
                <c:pt idx="2491">
                  <c:v>41406.729861111111</c:v>
                </c:pt>
                <c:pt idx="2492">
                  <c:v>41406.730555555558</c:v>
                </c:pt>
                <c:pt idx="2493">
                  <c:v>41406.731249999997</c:v>
                </c:pt>
                <c:pt idx="2494">
                  <c:v>41406.731944444444</c:v>
                </c:pt>
                <c:pt idx="2495">
                  <c:v>41406.732638888891</c:v>
                </c:pt>
                <c:pt idx="2496">
                  <c:v>41406.73333333333</c:v>
                </c:pt>
                <c:pt idx="2497">
                  <c:v>41406.734027777777</c:v>
                </c:pt>
                <c:pt idx="2498">
                  <c:v>41406.734722222223</c:v>
                </c:pt>
                <c:pt idx="2499">
                  <c:v>41406.73541666667</c:v>
                </c:pt>
                <c:pt idx="2500">
                  <c:v>41406.736111111109</c:v>
                </c:pt>
                <c:pt idx="2501">
                  <c:v>41406.736805555556</c:v>
                </c:pt>
                <c:pt idx="2502">
                  <c:v>41406.737500000003</c:v>
                </c:pt>
                <c:pt idx="2503">
                  <c:v>41406.738194444442</c:v>
                </c:pt>
                <c:pt idx="2504">
                  <c:v>41406.738888888889</c:v>
                </c:pt>
                <c:pt idx="2505">
                  <c:v>41406.739583333336</c:v>
                </c:pt>
                <c:pt idx="2506">
                  <c:v>41406.740277777775</c:v>
                </c:pt>
                <c:pt idx="2507">
                  <c:v>41406.740972222222</c:v>
                </c:pt>
                <c:pt idx="2508">
                  <c:v>41406.741666666669</c:v>
                </c:pt>
                <c:pt idx="2509">
                  <c:v>41406.742361111108</c:v>
                </c:pt>
                <c:pt idx="2510">
                  <c:v>41406.743055555555</c:v>
                </c:pt>
                <c:pt idx="2511">
                  <c:v>41406.743750000001</c:v>
                </c:pt>
                <c:pt idx="2512">
                  <c:v>41406.744444444441</c:v>
                </c:pt>
                <c:pt idx="2513">
                  <c:v>41406.745138888888</c:v>
                </c:pt>
                <c:pt idx="2514">
                  <c:v>41406.745833333334</c:v>
                </c:pt>
                <c:pt idx="2515">
                  <c:v>41406.746527777781</c:v>
                </c:pt>
                <c:pt idx="2516">
                  <c:v>41406.74722222222</c:v>
                </c:pt>
                <c:pt idx="2517">
                  <c:v>41406.747916666667</c:v>
                </c:pt>
                <c:pt idx="2518">
                  <c:v>41406.748611111114</c:v>
                </c:pt>
                <c:pt idx="2519">
                  <c:v>41406.749305555553</c:v>
                </c:pt>
                <c:pt idx="2520">
                  <c:v>41406.75</c:v>
                </c:pt>
                <c:pt idx="2521">
                  <c:v>41406.750694444447</c:v>
                </c:pt>
                <c:pt idx="2522">
                  <c:v>41406.751388888886</c:v>
                </c:pt>
                <c:pt idx="2523">
                  <c:v>41406.752083333333</c:v>
                </c:pt>
                <c:pt idx="2524">
                  <c:v>41406.75277777778</c:v>
                </c:pt>
                <c:pt idx="2525">
                  <c:v>41406.753472222219</c:v>
                </c:pt>
                <c:pt idx="2526">
                  <c:v>41406.754166666666</c:v>
                </c:pt>
                <c:pt idx="2527">
                  <c:v>41406.754861111112</c:v>
                </c:pt>
                <c:pt idx="2528">
                  <c:v>41406.755555555559</c:v>
                </c:pt>
                <c:pt idx="2529">
                  <c:v>41406.756249999999</c:v>
                </c:pt>
                <c:pt idx="2530">
                  <c:v>41406.756944444445</c:v>
                </c:pt>
                <c:pt idx="2531">
                  <c:v>41406.757638888892</c:v>
                </c:pt>
                <c:pt idx="2532">
                  <c:v>41406.758333333331</c:v>
                </c:pt>
                <c:pt idx="2533">
                  <c:v>41406.759027777778</c:v>
                </c:pt>
                <c:pt idx="2534">
                  <c:v>41406.759722222225</c:v>
                </c:pt>
                <c:pt idx="2535">
                  <c:v>41406.760416666664</c:v>
                </c:pt>
                <c:pt idx="2536">
                  <c:v>41406.761111111111</c:v>
                </c:pt>
                <c:pt idx="2537">
                  <c:v>41406.761805555558</c:v>
                </c:pt>
                <c:pt idx="2538">
                  <c:v>41406.762499999997</c:v>
                </c:pt>
                <c:pt idx="2539">
                  <c:v>41406.763194444444</c:v>
                </c:pt>
                <c:pt idx="2540">
                  <c:v>41406.763888888891</c:v>
                </c:pt>
                <c:pt idx="2541">
                  <c:v>41406.76458333333</c:v>
                </c:pt>
                <c:pt idx="2542">
                  <c:v>41406.765277777777</c:v>
                </c:pt>
                <c:pt idx="2543">
                  <c:v>41406.765972222223</c:v>
                </c:pt>
                <c:pt idx="2544">
                  <c:v>41406.76666666667</c:v>
                </c:pt>
                <c:pt idx="2545">
                  <c:v>41406.767361111109</c:v>
                </c:pt>
                <c:pt idx="2546">
                  <c:v>41406.768055555556</c:v>
                </c:pt>
                <c:pt idx="2547">
                  <c:v>41406.768750000003</c:v>
                </c:pt>
                <c:pt idx="2548">
                  <c:v>41406.769444444442</c:v>
                </c:pt>
                <c:pt idx="2549">
                  <c:v>41406.770138888889</c:v>
                </c:pt>
                <c:pt idx="2550">
                  <c:v>41406.770833333336</c:v>
                </c:pt>
                <c:pt idx="2551">
                  <c:v>41406.771527777775</c:v>
                </c:pt>
                <c:pt idx="2552">
                  <c:v>41406.772222222222</c:v>
                </c:pt>
                <c:pt idx="2553">
                  <c:v>41406.772916666669</c:v>
                </c:pt>
                <c:pt idx="2554">
                  <c:v>41406.773611111108</c:v>
                </c:pt>
                <c:pt idx="2555">
                  <c:v>41406.774305555555</c:v>
                </c:pt>
                <c:pt idx="2556">
                  <c:v>41406.775000000001</c:v>
                </c:pt>
                <c:pt idx="2557">
                  <c:v>41406.775694444441</c:v>
                </c:pt>
                <c:pt idx="2558">
                  <c:v>41406.776388888888</c:v>
                </c:pt>
                <c:pt idx="2559">
                  <c:v>41406.777083333334</c:v>
                </c:pt>
                <c:pt idx="2560">
                  <c:v>41406.777777777781</c:v>
                </c:pt>
                <c:pt idx="2561">
                  <c:v>41406.77847222222</c:v>
                </c:pt>
                <c:pt idx="2562">
                  <c:v>41406.779166666667</c:v>
                </c:pt>
                <c:pt idx="2563">
                  <c:v>41406.779861111114</c:v>
                </c:pt>
                <c:pt idx="2564">
                  <c:v>41406.780555555553</c:v>
                </c:pt>
                <c:pt idx="2565">
                  <c:v>41406.78125</c:v>
                </c:pt>
                <c:pt idx="2566">
                  <c:v>41406.781944444447</c:v>
                </c:pt>
                <c:pt idx="2567">
                  <c:v>41406.782638888886</c:v>
                </c:pt>
                <c:pt idx="2568">
                  <c:v>41406.783333333333</c:v>
                </c:pt>
                <c:pt idx="2569">
                  <c:v>41406.78402777778</c:v>
                </c:pt>
                <c:pt idx="2570">
                  <c:v>41406.784722222219</c:v>
                </c:pt>
                <c:pt idx="2571">
                  <c:v>41406.785416666666</c:v>
                </c:pt>
                <c:pt idx="2572">
                  <c:v>41406.786111111112</c:v>
                </c:pt>
                <c:pt idx="2573">
                  <c:v>41406.786805555559</c:v>
                </c:pt>
                <c:pt idx="2574">
                  <c:v>41406.787499999999</c:v>
                </c:pt>
                <c:pt idx="2575">
                  <c:v>41406.788194444445</c:v>
                </c:pt>
                <c:pt idx="2576">
                  <c:v>41406.788888888892</c:v>
                </c:pt>
                <c:pt idx="2577">
                  <c:v>41406.789583333331</c:v>
                </c:pt>
                <c:pt idx="2578">
                  <c:v>41406.790277777778</c:v>
                </c:pt>
                <c:pt idx="2579">
                  <c:v>41406.790972222225</c:v>
                </c:pt>
                <c:pt idx="2580">
                  <c:v>41406.791666666664</c:v>
                </c:pt>
                <c:pt idx="2581">
                  <c:v>41406.792361111111</c:v>
                </c:pt>
                <c:pt idx="2582">
                  <c:v>41406.793055555558</c:v>
                </c:pt>
                <c:pt idx="2583">
                  <c:v>41406.793749999997</c:v>
                </c:pt>
                <c:pt idx="2584">
                  <c:v>41406.794444444444</c:v>
                </c:pt>
                <c:pt idx="2585">
                  <c:v>41406.795138888891</c:v>
                </c:pt>
                <c:pt idx="2586">
                  <c:v>41406.79583333333</c:v>
                </c:pt>
                <c:pt idx="2587">
                  <c:v>41406.796527777777</c:v>
                </c:pt>
                <c:pt idx="2588">
                  <c:v>41406.797222222223</c:v>
                </c:pt>
                <c:pt idx="2589">
                  <c:v>41406.79791666667</c:v>
                </c:pt>
                <c:pt idx="2590">
                  <c:v>41406.798611111109</c:v>
                </c:pt>
                <c:pt idx="2591">
                  <c:v>41406.799305555556</c:v>
                </c:pt>
                <c:pt idx="2592">
                  <c:v>41406.800000000003</c:v>
                </c:pt>
                <c:pt idx="2593">
                  <c:v>41406.800694444442</c:v>
                </c:pt>
                <c:pt idx="2594">
                  <c:v>41406.801388888889</c:v>
                </c:pt>
                <c:pt idx="2595">
                  <c:v>41406.802083333336</c:v>
                </c:pt>
                <c:pt idx="2596">
                  <c:v>41406.802777777775</c:v>
                </c:pt>
                <c:pt idx="2597">
                  <c:v>41406.803472222222</c:v>
                </c:pt>
                <c:pt idx="2598">
                  <c:v>41406.804166666669</c:v>
                </c:pt>
                <c:pt idx="2599">
                  <c:v>41406.804861111108</c:v>
                </c:pt>
                <c:pt idx="2600">
                  <c:v>41406.805555555555</c:v>
                </c:pt>
                <c:pt idx="2601">
                  <c:v>41406.806250000001</c:v>
                </c:pt>
                <c:pt idx="2602">
                  <c:v>41406.806944444441</c:v>
                </c:pt>
                <c:pt idx="2603">
                  <c:v>41406.807638888888</c:v>
                </c:pt>
                <c:pt idx="2604">
                  <c:v>41406.808333333334</c:v>
                </c:pt>
                <c:pt idx="2605">
                  <c:v>41406.809027777781</c:v>
                </c:pt>
                <c:pt idx="2606">
                  <c:v>41406.80972222222</c:v>
                </c:pt>
                <c:pt idx="2607">
                  <c:v>41406.810416666667</c:v>
                </c:pt>
                <c:pt idx="2608">
                  <c:v>41406.811111111114</c:v>
                </c:pt>
                <c:pt idx="2609">
                  <c:v>41406.811805555553</c:v>
                </c:pt>
                <c:pt idx="2610">
                  <c:v>41406.8125</c:v>
                </c:pt>
                <c:pt idx="2611">
                  <c:v>41406.813194444447</c:v>
                </c:pt>
                <c:pt idx="2612">
                  <c:v>41406.813888888886</c:v>
                </c:pt>
                <c:pt idx="2613">
                  <c:v>41406.814583333333</c:v>
                </c:pt>
                <c:pt idx="2614">
                  <c:v>41406.81527777778</c:v>
                </c:pt>
                <c:pt idx="2615">
                  <c:v>41406.815972222219</c:v>
                </c:pt>
                <c:pt idx="2616">
                  <c:v>41406.816666666666</c:v>
                </c:pt>
                <c:pt idx="2617">
                  <c:v>41406.817361111112</c:v>
                </c:pt>
                <c:pt idx="2618">
                  <c:v>41406.818055555559</c:v>
                </c:pt>
                <c:pt idx="2619">
                  <c:v>41406.818749999999</c:v>
                </c:pt>
                <c:pt idx="2620">
                  <c:v>41406.819444444445</c:v>
                </c:pt>
                <c:pt idx="2621">
                  <c:v>41406.820138888892</c:v>
                </c:pt>
                <c:pt idx="2622">
                  <c:v>41406.820833333331</c:v>
                </c:pt>
                <c:pt idx="2623">
                  <c:v>41406.821527777778</c:v>
                </c:pt>
                <c:pt idx="2624">
                  <c:v>41406.822222222225</c:v>
                </c:pt>
                <c:pt idx="2625">
                  <c:v>41406.822916666664</c:v>
                </c:pt>
                <c:pt idx="2626">
                  <c:v>41406.823611111111</c:v>
                </c:pt>
                <c:pt idx="2627">
                  <c:v>41406.824305555558</c:v>
                </c:pt>
                <c:pt idx="2628">
                  <c:v>41406.824999999997</c:v>
                </c:pt>
                <c:pt idx="2629">
                  <c:v>41406.825694444444</c:v>
                </c:pt>
                <c:pt idx="2630">
                  <c:v>41406.826388888891</c:v>
                </c:pt>
                <c:pt idx="2631">
                  <c:v>41406.82708333333</c:v>
                </c:pt>
                <c:pt idx="2632">
                  <c:v>41406.827777777777</c:v>
                </c:pt>
                <c:pt idx="2633">
                  <c:v>41406.828472222223</c:v>
                </c:pt>
                <c:pt idx="2634">
                  <c:v>41406.82916666667</c:v>
                </c:pt>
                <c:pt idx="2635">
                  <c:v>41406.829861111109</c:v>
                </c:pt>
                <c:pt idx="2636">
                  <c:v>41406.830555555556</c:v>
                </c:pt>
                <c:pt idx="2637">
                  <c:v>41406.831250000003</c:v>
                </c:pt>
                <c:pt idx="2638">
                  <c:v>41406.831944444442</c:v>
                </c:pt>
                <c:pt idx="2639">
                  <c:v>41406.832638888889</c:v>
                </c:pt>
                <c:pt idx="2640">
                  <c:v>41406.833333333336</c:v>
                </c:pt>
                <c:pt idx="2641">
                  <c:v>41406.834027777775</c:v>
                </c:pt>
                <c:pt idx="2642">
                  <c:v>41406.834722222222</c:v>
                </c:pt>
                <c:pt idx="2643">
                  <c:v>41406.835416666669</c:v>
                </c:pt>
                <c:pt idx="2644">
                  <c:v>41406.836111111108</c:v>
                </c:pt>
                <c:pt idx="2645">
                  <c:v>41406.836805555555</c:v>
                </c:pt>
                <c:pt idx="2646">
                  <c:v>41406.837500000001</c:v>
                </c:pt>
                <c:pt idx="2647">
                  <c:v>41406.838194444441</c:v>
                </c:pt>
                <c:pt idx="2648">
                  <c:v>41406.838888888888</c:v>
                </c:pt>
                <c:pt idx="2649">
                  <c:v>41406.839583333334</c:v>
                </c:pt>
                <c:pt idx="2650">
                  <c:v>41406.840277777781</c:v>
                </c:pt>
                <c:pt idx="2651">
                  <c:v>41406.84097222222</c:v>
                </c:pt>
                <c:pt idx="2652">
                  <c:v>41406.841666666667</c:v>
                </c:pt>
                <c:pt idx="2653">
                  <c:v>41406.842361111114</c:v>
                </c:pt>
                <c:pt idx="2654">
                  <c:v>41406.843055555553</c:v>
                </c:pt>
                <c:pt idx="2655">
                  <c:v>41406.84375</c:v>
                </c:pt>
                <c:pt idx="2656">
                  <c:v>41406.844444444447</c:v>
                </c:pt>
                <c:pt idx="2657">
                  <c:v>41406.845138888886</c:v>
                </c:pt>
                <c:pt idx="2658">
                  <c:v>41406.845833333333</c:v>
                </c:pt>
                <c:pt idx="2659">
                  <c:v>41406.84652777778</c:v>
                </c:pt>
                <c:pt idx="2660">
                  <c:v>41406.847222222219</c:v>
                </c:pt>
                <c:pt idx="2661">
                  <c:v>41406.847916666666</c:v>
                </c:pt>
                <c:pt idx="2662">
                  <c:v>41406.848611111112</c:v>
                </c:pt>
                <c:pt idx="2663">
                  <c:v>41406.849305555559</c:v>
                </c:pt>
                <c:pt idx="2664">
                  <c:v>41406.85</c:v>
                </c:pt>
                <c:pt idx="2665">
                  <c:v>41406.850694444445</c:v>
                </c:pt>
                <c:pt idx="2666">
                  <c:v>41406.851388888892</c:v>
                </c:pt>
                <c:pt idx="2667">
                  <c:v>41406.852083333331</c:v>
                </c:pt>
                <c:pt idx="2668">
                  <c:v>41406.852777777778</c:v>
                </c:pt>
                <c:pt idx="2669">
                  <c:v>41406.853472222225</c:v>
                </c:pt>
                <c:pt idx="2670">
                  <c:v>41406.854166666664</c:v>
                </c:pt>
                <c:pt idx="2671">
                  <c:v>41406.854861111111</c:v>
                </c:pt>
                <c:pt idx="2672">
                  <c:v>41406.855555555558</c:v>
                </c:pt>
                <c:pt idx="2673">
                  <c:v>41406.856249999997</c:v>
                </c:pt>
                <c:pt idx="2674">
                  <c:v>41406.856944444444</c:v>
                </c:pt>
                <c:pt idx="2675">
                  <c:v>41406.857638888891</c:v>
                </c:pt>
                <c:pt idx="2676">
                  <c:v>41406.85833333333</c:v>
                </c:pt>
                <c:pt idx="2677">
                  <c:v>41406.859027777777</c:v>
                </c:pt>
                <c:pt idx="2678">
                  <c:v>41406.859722222223</c:v>
                </c:pt>
                <c:pt idx="2679">
                  <c:v>41406.86041666667</c:v>
                </c:pt>
                <c:pt idx="2680">
                  <c:v>41406.861111111109</c:v>
                </c:pt>
                <c:pt idx="2681">
                  <c:v>41406.861805555556</c:v>
                </c:pt>
                <c:pt idx="2682">
                  <c:v>41406.862500000003</c:v>
                </c:pt>
                <c:pt idx="2683">
                  <c:v>41406.863194444442</c:v>
                </c:pt>
                <c:pt idx="2684">
                  <c:v>41406.863888888889</c:v>
                </c:pt>
                <c:pt idx="2685">
                  <c:v>41406.864583333336</c:v>
                </c:pt>
                <c:pt idx="2686">
                  <c:v>41406.865277777775</c:v>
                </c:pt>
                <c:pt idx="2687">
                  <c:v>41406.865972222222</c:v>
                </c:pt>
                <c:pt idx="2688">
                  <c:v>41406.866666666669</c:v>
                </c:pt>
                <c:pt idx="2689">
                  <c:v>41406.867361111108</c:v>
                </c:pt>
                <c:pt idx="2690">
                  <c:v>41406.868055555555</c:v>
                </c:pt>
                <c:pt idx="2691">
                  <c:v>41406.868750000001</c:v>
                </c:pt>
                <c:pt idx="2692">
                  <c:v>41406.869444444441</c:v>
                </c:pt>
                <c:pt idx="2693">
                  <c:v>41406.870138888888</c:v>
                </c:pt>
                <c:pt idx="2694">
                  <c:v>41406.870833333334</c:v>
                </c:pt>
                <c:pt idx="2695">
                  <c:v>41406.871527777781</c:v>
                </c:pt>
                <c:pt idx="2696">
                  <c:v>41406.87222222222</c:v>
                </c:pt>
                <c:pt idx="2697">
                  <c:v>41406.872916666667</c:v>
                </c:pt>
                <c:pt idx="2698">
                  <c:v>41406.873611111114</c:v>
                </c:pt>
                <c:pt idx="2699">
                  <c:v>41406.874305555553</c:v>
                </c:pt>
                <c:pt idx="2700">
                  <c:v>41406.875</c:v>
                </c:pt>
                <c:pt idx="2701">
                  <c:v>41406.875694444447</c:v>
                </c:pt>
                <c:pt idx="2702">
                  <c:v>41406.876388888886</c:v>
                </c:pt>
                <c:pt idx="2703">
                  <c:v>41406.877083333333</c:v>
                </c:pt>
                <c:pt idx="2704">
                  <c:v>41406.87777777778</c:v>
                </c:pt>
                <c:pt idx="2705">
                  <c:v>41406.878472222219</c:v>
                </c:pt>
                <c:pt idx="2706">
                  <c:v>41406.879166666666</c:v>
                </c:pt>
                <c:pt idx="2707">
                  <c:v>41406.879861111112</c:v>
                </c:pt>
                <c:pt idx="2708">
                  <c:v>41406.880555555559</c:v>
                </c:pt>
                <c:pt idx="2709">
                  <c:v>41406.881249999999</c:v>
                </c:pt>
                <c:pt idx="2710">
                  <c:v>41406.881944444445</c:v>
                </c:pt>
                <c:pt idx="2711">
                  <c:v>41406.882638888892</c:v>
                </c:pt>
                <c:pt idx="2712">
                  <c:v>41406.883333333331</c:v>
                </c:pt>
                <c:pt idx="2713">
                  <c:v>41406.884027777778</c:v>
                </c:pt>
                <c:pt idx="2714">
                  <c:v>41406.884722222225</c:v>
                </c:pt>
                <c:pt idx="2715">
                  <c:v>41406.885416666664</c:v>
                </c:pt>
                <c:pt idx="2716">
                  <c:v>41406.886111111111</c:v>
                </c:pt>
                <c:pt idx="2717">
                  <c:v>41406.886805555558</c:v>
                </c:pt>
                <c:pt idx="2718">
                  <c:v>41406.887499999997</c:v>
                </c:pt>
                <c:pt idx="2719">
                  <c:v>41406.888194444444</c:v>
                </c:pt>
                <c:pt idx="2720">
                  <c:v>41406.888888888891</c:v>
                </c:pt>
                <c:pt idx="2721">
                  <c:v>41406.88958333333</c:v>
                </c:pt>
                <c:pt idx="2722">
                  <c:v>41406.890277777777</c:v>
                </c:pt>
                <c:pt idx="2723">
                  <c:v>41406.890972222223</c:v>
                </c:pt>
                <c:pt idx="2724">
                  <c:v>41406.89166666667</c:v>
                </c:pt>
                <c:pt idx="2725">
                  <c:v>41406.892361111109</c:v>
                </c:pt>
                <c:pt idx="2726">
                  <c:v>41406.893055555556</c:v>
                </c:pt>
                <c:pt idx="2727">
                  <c:v>41406.893750000003</c:v>
                </c:pt>
                <c:pt idx="2728">
                  <c:v>41406.894444444442</c:v>
                </c:pt>
                <c:pt idx="2729">
                  <c:v>41406.895138888889</c:v>
                </c:pt>
                <c:pt idx="2730">
                  <c:v>41406.895833333336</c:v>
                </c:pt>
                <c:pt idx="2731">
                  <c:v>41406.896527777775</c:v>
                </c:pt>
                <c:pt idx="2732">
                  <c:v>41406.897222222222</c:v>
                </c:pt>
                <c:pt idx="2733">
                  <c:v>41406.897916666669</c:v>
                </c:pt>
                <c:pt idx="2734">
                  <c:v>41406.898611111108</c:v>
                </c:pt>
                <c:pt idx="2735">
                  <c:v>41406.899305555555</c:v>
                </c:pt>
                <c:pt idx="2736">
                  <c:v>41406.9</c:v>
                </c:pt>
                <c:pt idx="2737">
                  <c:v>41406.900694444441</c:v>
                </c:pt>
                <c:pt idx="2738">
                  <c:v>41406.901388888888</c:v>
                </c:pt>
                <c:pt idx="2739">
                  <c:v>41406.902083333334</c:v>
                </c:pt>
                <c:pt idx="2740">
                  <c:v>41406.902777777781</c:v>
                </c:pt>
                <c:pt idx="2741">
                  <c:v>41406.90347222222</c:v>
                </c:pt>
                <c:pt idx="2742">
                  <c:v>41406.904166666667</c:v>
                </c:pt>
                <c:pt idx="2743">
                  <c:v>41406.904861111114</c:v>
                </c:pt>
                <c:pt idx="2744">
                  <c:v>41406.905555555553</c:v>
                </c:pt>
                <c:pt idx="2745">
                  <c:v>41406.90625</c:v>
                </c:pt>
                <c:pt idx="2746">
                  <c:v>41406.906944444447</c:v>
                </c:pt>
                <c:pt idx="2747">
                  <c:v>41406.907638888886</c:v>
                </c:pt>
                <c:pt idx="2748">
                  <c:v>41406.908333333333</c:v>
                </c:pt>
                <c:pt idx="2749">
                  <c:v>41406.90902777778</c:v>
                </c:pt>
                <c:pt idx="2750">
                  <c:v>41406.909722222219</c:v>
                </c:pt>
                <c:pt idx="2751">
                  <c:v>41406.910416666666</c:v>
                </c:pt>
                <c:pt idx="2752">
                  <c:v>41406.911111111112</c:v>
                </c:pt>
                <c:pt idx="2753">
                  <c:v>41406.911805555559</c:v>
                </c:pt>
                <c:pt idx="2754">
                  <c:v>41406.912499999999</c:v>
                </c:pt>
                <c:pt idx="2755">
                  <c:v>41406.913194444445</c:v>
                </c:pt>
                <c:pt idx="2756">
                  <c:v>41406.913888888892</c:v>
                </c:pt>
                <c:pt idx="2757">
                  <c:v>41406.914583333331</c:v>
                </c:pt>
                <c:pt idx="2758">
                  <c:v>41406.915277777778</c:v>
                </c:pt>
                <c:pt idx="2759">
                  <c:v>41406.915972222225</c:v>
                </c:pt>
                <c:pt idx="2760">
                  <c:v>41406.916666666664</c:v>
                </c:pt>
                <c:pt idx="2761">
                  <c:v>41406.917361111111</c:v>
                </c:pt>
                <c:pt idx="2762">
                  <c:v>41406.918055555558</c:v>
                </c:pt>
                <c:pt idx="2763">
                  <c:v>41406.918749999997</c:v>
                </c:pt>
                <c:pt idx="2764">
                  <c:v>41406.919444444444</c:v>
                </c:pt>
                <c:pt idx="2765">
                  <c:v>41406.920138888891</c:v>
                </c:pt>
                <c:pt idx="2766">
                  <c:v>41406.92083333333</c:v>
                </c:pt>
                <c:pt idx="2767">
                  <c:v>41406.921527777777</c:v>
                </c:pt>
                <c:pt idx="2768">
                  <c:v>41406.922222222223</c:v>
                </c:pt>
                <c:pt idx="2769">
                  <c:v>41406.92291666667</c:v>
                </c:pt>
                <c:pt idx="2770">
                  <c:v>41406.923611111109</c:v>
                </c:pt>
                <c:pt idx="2771">
                  <c:v>41406.924305555556</c:v>
                </c:pt>
                <c:pt idx="2772">
                  <c:v>41406.925000000003</c:v>
                </c:pt>
                <c:pt idx="2773">
                  <c:v>41406.925694444442</c:v>
                </c:pt>
                <c:pt idx="2774">
                  <c:v>41406.926388888889</c:v>
                </c:pt>
                <c:pt idx="2775">
                  <c:v>41406.927083333336</c:v>
                </c:pt>
                <c:pt idx="2776">
                  <c:v>41406.927777777775</c:v>
                </c:pt>
                <c:pt idx="2777">
                  <c:v>41406.928472222222</c:v>
                </c:pt>
                <c:pt idx="2778">
                  <c:v>41406.929166666669</c:v>
                </c:pt>
                <c:pt idx="2779">
                  <c:v>41406.929861111108</c:v>
                </c:pt>
                <c:pt idx="2780">
                  <c:v>41406.930555555555</c:v>
                </c:pt>
                <c:pt idx="2781">
                  <c:v>41406.931250000001</c:v>
                </c:pt>
                <c:pt idx="2782">
                  <c:v>41406.931944444441</c:v>
                </c:pt>
                <c:pt idx="2783">
                  <c:v>41406.932638888888</c:v>
                </c:pt>
                <c:pt idx="2784">
                  <c:v>41406.933333333334</c:v>
                </c:pt>
                <c:pt idx="2785">
                  <c:v>41406.934027777781</c:v>
                </c:pt>
                <c:pt idx="2786">
                  <c:v>41406.93472222222</c:v>
                </c:pt>
                <c:pt idx="2787">
                  <c:v>41406.935416666667</c:v>
                </c:pt>
                <c:pt idx="2788">
                  <c:v>41406.936111111114</c:v>
                </c:pt>
                <c:pt idx="2789">
                  <c:v>41406.936805555553</c:v>
                </c:pt>
                <c:pt idx="2790">
                  <c:v>41406.9375</c:v>
                </c:pt>
                <c:pt idx="2791">
                  <c:v>41406.938194444447</c:v>
                </c:pt>
                <c:pt idx="2792">
                  <c:v>41406.938888888886</c:v>
                </c:pt>
                <c:pt idx="2793">
                  <c:v>41406.939583333333</c:v>
                </c:pt>
                <c:pt idx="2794">
                  <c:v>41406.94027777778</c:v>
                </c:pt>
                <c:pt idx="2795">
                  <c:v>41406.940972222219</c:v>
                </c:pt>
                <c:pt idx="2796">
                  <c:v>41406.941666666666</c:v>
                </c:pt>
                <c:pt idx="2797">
                  <c:v>41406.942361111112</c:v>
                </c:pt>
                <c:pt idx="2798">
                  <c:v>41406.943055555559</c:v>
                </c:pt>
                <c:pt idx="2799">
                  <c:v>41406.943749999999</c:v>
                </c:pt>
                <c:pt idx="2800">
                  <c:v>41406.944444444445</c:v>
                </c:pt>
                <c:pt idx="2801">
                  <c:v>41406.945138888892</c:v>
                </c:pt>
                <c:pt idx="2802">
                  <c:v>41406.945833333331</c:v>
                </c:pt>
                <c:pt idx="2803">
                  <c:v>41406.946527777778</c:v>
                </c:pt>
                <c:pt idx="2804">
                  <c:v>41406.947222222225</c:v>
                </c:pt>
                <c:pt idx="2805">
                  <c:v>41406.947916666664</c:v>
                </c:pt>
                <c:pt idx="2806">
                  <c:v>41406.948611111111</c:v>
                </c:pt>
                <c:pt idx="2807">
                  <c:v>41406.949305555558</c:v>
                </c:pt>
                <c:pt idx="2808">
                  <c:v>41406.949999999997</c:v>
                </c:pt>
                <c:pt idx="2809">
                  <c:v>41406.950694444444</c:v>
                </c:pt>
                <c:pt idx="2810">
                  <c:v>41406.951388888891</c:v>
                </c:pt>
                <c:pt idx="2811">
                  <c:v>41406.95208333333</c:v>
                </c:pt>
                <c:pt idx="2812">
                  <c:v>41406.952777777777</c:v>
                </c:pt>
                <c:pt idx="2813">
                  <c:v>41406.953472222223</c:v>
                </c:pt>
                <c:pt idx="2814">
                  <c:v>41406.95416666667</c:v>
                </c:pt>
                <c:pt idx="2815">
                  <c:v>41406.954861111109</c:v>
                </c:pt>
                <c:pt idx="2816">
                  <c:v>41406.955555555556</c:v>
                </c:pt>
                <c:pt idx="2817">
                  <c:v>41406.956250000003</c:v>
                </c:pt>
                <c:pt idx="2818">
                  <c:v>41406.956944444442</c:v>
                </c:pt>
                <c:pt idx="2819">
                  <c:v>41406.957638888889</c:v>
                </c:pt>
                <c:pt idx="2820">
                  <c:v>41406.958333333336</c:v>
                </c:pt>
                <c:pt idx="2821">
                  <c:v>41406.959027777775</c:v>
                </c:pt>
                <c:pt idx="2822">
                  <c:v>41406.959722222222</c:v>
                </c:pt>
                <c:pt idx="2823">
                  <c:v>41406.960416666669</c:v>
                </c:pt>
                <c:pt idx="2824">
                  <c:v>41406.961111111108</c:v>
                </c:pt>
                <c:pt idx="2825">
                  <c:v>41406.961805555555</c:v>
                </c:pt>
                <c:pt idx="2826">
                  <c:v>41406.962500000001</c:v>
                </c:pt>
                <c:pt idx="2827">
                  <c:v>41406.963194444441</c:v>
                </c:pt>
                <c:pt idx="2828">
                  <c:v>41406.963888888888</c:v>
                </c:pt>
                <c:pt idx="2829">
                  <c:v>41406.964583333334</c:v>
                </c:pt>
                <c:pt idx="2830">
                  <c:v>41406.965277777781</c:v>
                </c:pt>
                <c:pt idx="2831">
                  <c:v>41406.96597222222</c:v>
                </c:pt>
                <c:pt idx="2832">
                  <c:v>41406.966666666667</c:v>
                </c:pt>
                <c:pt idx="2833">
                  <c:v>41406.967361111114</c:v>
                </c:pt>
                <c:pt idx="2834">
                  <c:v>41406.968055555553</c:v>
                </c:pt>
                <c:pt idx="2835">
                  <c:v>41406.96875</c:v>
                </c:pt>
                <c:pt idx="2836">
                  <c:v>41406.969444444447</c:v>
                </c:pt>
                <c:pt idx="2837">
                  <c:v>41406.970138888886</c:v>
                </c:pt>
                <c:pt idx="2838">
                  <c:v>41406.970833333333</c:v>
                </c:pt>
                <c:pt idx="2839">
                  <c:v>41406.97152777778</c:v>
                </c:pt>
                <c:pt idx="2840">
                  <c:v>41406.972222222219</c:v>
                </c:pt>
                <c:pt idx="2841">
                  <c:v>41406.972916666666</c:v>
                </c:pt>
                <c:pt idx="2842">
                  <c:v>41406.973611111112</c:v>
                </c:pt>
                <c:pt idx="2843">
                  <c:v>41406.974305555559</c:v>
                </c:pt>
                <c:pt idx="2844">
                  <c:v>41406.974999999999</c:v>
                </c:pt>
                <c:pt idx="2845">
                  <c:v>41406.975694444445</c:v>
                </c:pt>
                <c:pt idx="2846">
                  <c:v>41406.976388888892</c:v>
                </c:pt>
                <c:pt idx="2847">
                  <c:v>41406.977083333331</c:v>
                </c:pt>
                <c:pt idx="2848">
                  <c:v>41406.977777777778</c:v>
                </c:pt>
                <c:pt idx="2849">
                  <c:v>41406.978472222225</c:v>
                </c:pt>
                <c:pt idx="2850">
                  <c:v>41406.979166666664</c:v>
                </c:pt>
                <c:pt idx="2851">
                  <c:v>41406.979861111111</c:v>
                </c:pt>
                <c:pt idx="2852">
                  <c:v>41406.980555555558</c:v>
                </c:pt>
                <c:pt idx="2853">
                  <c:v>41406.981249999997</c:v>
                </c:pt>
                <c:pt idx="2854">
                  <c:v>41406.981944444444</c:v>
                </c:pt>
                <c:pt idx="2855">
                  <c:v>41406.982638888891</c:v>
                </c:pt>
                <c:pt idx="2856">
                  <c:v>41406.98333333333</c:v>
                </c:pt>
                <c:pt idx="2857">
                  <c:v>41406.984027777777</c:v>
                </c:pt>
                <c:pt idx="2858">
                  <c:v>41406.984722222223</c:v>
                </c:pt>
                <c:pt idx="2859">
                  <c:v>41406.98541666667</c:v>
                </c:pt>
                <c:pt idx="2860">
                  <c:v>41406.986111111109</c:v>
                </c:pt>
                <c:pt idx="2861">
                  <c:v>41406.986805555556</c:v>
                </c:pt>
                <c:pt idx="2862">
                  <c:v>41406.987500000003</c:v>
                </c:pt>
                <c:pt idx="2863">
                  <c:v>41406.988194444442</c:v>
                </c:pt>
                <c:pt idx="2864">
                  <c:v>41406.988888888889</c:v>
                </c:pt>
                <c:pt idx="2865">
                  <c:v>41406.989583333336</c:v>
                </c:pt>
                <c:pt idx="2866">
                  <c:v>41406.990277777775</c:v>
                </c:pt>
                <c:pt idx="2867">
                  <c:v>41406.990972222222</c:v>
                </c:pt>
                <c:pt idx="2868">
                  <c:v>41406.991666666669</c:v>
                </c:pt>
                <c:pt idx="2869">
                  <c:v>41406.992361111108</c:v>
                </c:pt>
                <c:pt idx="2870">
                  <c:v>41406.993055555555</c:v>
                </c:pt>
                <c:pt idx="2871">
                  <c:v>41406.993750000001</c:v>
                </c:pt>
                <c:pt idx="2872">
                  <c:v>41406.994444444441</c:v>
                </c:pt>
                <c:pt idx="2873">
                  <c:v>41406.995138888888</c:v>
                </c:pt>
                <c:pt idx="2874">
                  <c:v>41406.995833333334</c:v>
                </c:pt>
                <c:pt idx="2875">
                  <c:v>41406.996527777781</c:v>
                </c:pt>
                <c:pt idx="2876">
                  <c:v>41406.99722222222</c:v>
                </c:pt>
                <c:pt idx="2877">
                  <c:v>41406.997916666667</c:v>
                </c:pt>
                <c:pt idx="2878">
                  <c:v>41406.998611111114</c:v>
                </c:pt>
                <c:pt idx="2879">
                  <c:v>41406.999305555553</c:v>
                </c:pt>
                <c:pt idx="2880">
                  <c:v>41407</c:v>
                </c:pt>
                <c:pt idx="2881">
                  <c:v>41407.000694444447</c:v>
                </c:pt>
                <c:pt idx="2882">
                  <c:v>41407.001388888886</c:v>
                </c:pt>
                <c:pt idx="2883">
                  <c:v>41407.002083333333</c:v>
                </c:pt>
                <c:pt idx="2884">
                  <c:v>41407.00277777778</c:v>
                </c:pt>
                <c:pt idx="2885">
                  <c:v>41407.003472222219</c:v>
                </c:pt>
                <c:pt idx="2886">
                  <c:v>41407.004166666666</c:v>
                </c:pt>
                <c:pt idx="2887">
                  <c:v>41407.004861111112</c:v>
                </c:pt>
                <c:pt idx="2888">
                  <c:v>41407.005555555559</c:v>
                </c:pt>
                <c:pt idx="2889">
                  <c:v>41407.006249999999</c:v>
                </c:pt>
                <c:pt idx="2890">
                  <c:v>41407.006944444445</c:v>
                </c:pt>
                <c:pt idx="2891">
                  <c:v>41407.007638888892</c:v>
                </c:pt>
                <c:pt idx="2892">
                  <c:v>41407.008333333331</c:v>
                </c:pt>
                <c:pt idx="2893">
                  <c:v>41407.009027777778</c:v>
                </c:pt>
                <c:pt idx="2894">
                  <c:v>41407.009722222225</c:v>
                </c:pt>
                <c:pt idx="2895">
                  <c:v>41407.010416666664</c:v>
                </c:pt>
                <c:pt idx="2896">
                  <c:v>41407.011111111111</c:v>
                </c:pt>
                <c:pt idx="2897">
                  <c:v>41407.011805555558</c:v>
                </c:pt>
                <c:pt idx="2898">
                  <c:v>41407.012499999997</c:v>
                </c:pt>
                <c:pt idx="2899">
                  <c:v>41407.013194444444</c:v>
                </c:pt>
                <c:pt idx="2900">
                  <c:v>41407.013888888891</c:v>
                </c:pt>
                <c:pt idx="2901">
                  <c:v>41407.01458333333</c:v>
                </c:pt>
                <c:pt idx="2902">
                  <c:v>41407.015277777777</c:v>
                </c:pt>
                <c:pt idx="2903">
                  <c:v>41407.015972222223</c:v>
                </c:pt>
                <c:pt idx="2904">
                  <c:v>41407.01666666667</c:v>
                </c:pt>
                <c:pt idx="2905">
                  <c:v>41407.017361111109</c:v>
                </c:pt>
                <c:pt idx="2906">
                  <c:v>41407.018055555556</c:v>
                </c:pt>
                <c:pt idx="2907">
                  <c:v>41407.018750000003</c:v>
                </c:pt>
                <c:pt idx="2908">
                  <c:v>41407.019444444442</c:v>
                </c:pt>
                <c:pt idx="2909">
                  <c:v>41407.020138888889</c:v>
                </c:pt>
                <c:pt idx="2910">
                  <c:v>41407.020833333336</c:v>
                </c:pt>
                <c:pt idx="2911">
                  <c:v>41407.021527777775</c:v>
                </c:pt>
                <c:pt idx="2912">
                  <c:v>41407.022222222222</c:v>
                </c:pt>
                <c:pt idx="2913">
                  <c:v>41407.022916666669</c:v>
                </c:pt>
                <c:pt idx="2914">
                  <c:v>41407.023611111108</c:v>
                </c:pt>
                <c:pt idx="2915">
                  <c:v>41407.024305555555</c:v>
                </c:pt>
                <c:pt idx="2916">
                  <c:v>41407.025000000001</c:v>
                </c:pt>
                <c:pt idx="2917">
                  <c:v>41407.025694444441</c:v>
                </c:pt>
                <c:pt idx="2918">
                  <c:v>41407.026388888888</c:v>
                </c:pt>
                <c:pt idx="2919">
                  <c:v>41407.027083333334</c:v>
                </c:pt>
                <c:pt idx="2920">
                  <c:v>41407.027777777781</c:v>
                </c:pt>
                <c:pt idx="2921">
                  <c:v>41407.02847222222</c:v>
                </c:pt>
                <c:pt idx="2922">
                  <c:v>41407.029166666667</c:v>
                </c:pt>
                <c:pt idx="2923">
                  <c:v>41407.029861111114</c:v>
                </c:pt>
                <c:pt idx="2924">
                  <c:v>41407.030555555553</c:v>
                </c:pt>
                <c:pt idx="2925">
                  <c:v>41407.03125</c:v>
                </c:pt>
                <c:pt idx="2926">
                  <c:v>41407.031944444447</c:v>
                </c:pt>
                <c:pt idx="2927">
                  <c:v>41407.032638888886</c:v>
                </c:pt>
                <c:pt idx="2928">
                  <c:v>41407.033333333333</c:v>
                </c:pt>
                <c:pt idx="2929">
                  <c:v>41407.03402777778</c:v>
                </c:pt>
                <c:pt idx="2930">
                  <c:v>41407.034722222219</c:v>
                </c:pt>
                <c:pt idx="2931">
                  <c:v>41407.035416666666</c:v>
                </c:pt>
                <c:pt idx="2932">
                  <c:v>41407.036111111112</c:v>
                </c:pt>
                <c:pt idx="2933">
                  <c:v>41407.036805555559</c:v>
                </c:pt>
                <c:pt idx="2934">
                  <c:v>41407.037499999999</c:v>
                </c:pt>
                <c:pt idx="2935">
                  <c:v>41407.038194444445</c:v>
                </c:pt>
                <c:pt idx="2936">
                  <c:v>41407.038888888892</c:v>
                </c:pt>
                <c:pt idx="2937">
                  <c:v>41407.039583333331</c:v>
                </c:pt>
                <c:pt idx="2938">
                  <c:v>41407.040277777778</c:v>
                </c:pt>
                <c:pt idx="2939">
                  <c:v>41407.040972222225</c:v>
                </c:pt>
                <c:pt idx="2940">
                  <c:v>41407.041666666664</c:v>
                </c:pt>
                <c:pt idx="2941">
                  <c:v>41407.042361111111</c:v>
                </c:pt>
                <c:pt idx="2942">
                  <c:v>41407.043055555558</c:v>
                </c:pt>
                <c:pt idx="2943">
                  <c:v>41407.043749999997</c:v>
                </c:pt>
                <c:pt idx="2944">
                  <c:v>41407.044444444444</c:v>
                </c:pt>
                <c:pt idx="2945">
                  <c:v>41407.045138888891</c:v>
                </c:pt>
                <c:pt idx="2946">
                  <c:v>41407.04583333333</c:v>
                </c:pt>
                <c:pt idx="2947">
                  <c:v>41407.046527777777</c:v>
                </c:pt>
                <c:pt idx="2948">
                  <c:v>41407.047222222223</c:v>
                </c:pt>
                <c:pt idx="2949">
                  <c:v>41407.04791666667</c:v>
                </c:pt>
                <c:pt idx="2950">
                  <c:v>41407.048611111109</c:v>
                </c:pt>
                <c:pt idx="2951">
                  <c:v>41407.049305555556</c:v>
                </c:pt>
                <c:pt idx="2952">
                  <c:v>41407.050000000003</c:v>
                </c:pt>
                <c:pt idx="2953">
                  <c:v>41407.050694444442</c:v>
                </c:pt>
                <c:pt idx="2954">
                  <c:v>41407.051388888889</c:v>
                </c:pt>
                <c:pt idx="2955">
                  <c:v>41407.052083333336</c:v>
                </c:pt>
                <c:pt idx="2956">
                  <c:v>41407.052777777775</c:v>
                </c:pt>
                <c:pt idx="2957">
                  <c:v>41407.053472222222</c:v>
                </c:pt>
                <c:pt idx="2958">
                  <c:v>41407.054166666669</c:v>
                </c:pt>
                <c:pt idx="2959">
                  <c:v>41407.054861111108</c:v>
                </c:pt>
                <c:pt idx="2960">
                  <c:v>41407.055555555555</c:v>
                </c:pt>
                <c:pt idx="2961">
                  <c:v>41407.056250000001</c:v>
                </c:pt>
                <c:pt idx="2962">
                  <c:v>41407.056944444441</c:v>
                </c:pt>
                <c:pt idx="2963">
                  <c:v>41407.057638888888</c:v>
                </c:pt>
                <c:pt idx="2964">
                  <c:v>41407.058333333334</c:v>
                </c:pt>
                <c:pt idx="2965">
                  <c:v>41407.059027777781</c:v>
                </c:pt>
                <c:pt idx="2966">
                  <c:v>41407.05972222222</c:v>
                </c:pt>
                <c:pt idx="2967">
                  <c:v>41407.060416666667</c:v>
                </c:pt>
                <c:pt idx="2968">
                  <c:v>41407.061111111114</c:v>
                </c:pt>
                <c:pt idx="2969">
                  <c:v>41407.061805555553</c:v>
                </c:pt>
                <c:pt idx="2970">
                  <c:v>41407.0625</c:v>
                </c:pt>
                <c:pt idx="2971">
                  <c:v>41407.063194444447</c:v>
                </c:pt>
                <c:pt idx="2972">
                  <c:v>41407.063888888886</c:v>
                </c:pt>
                <c:pt idx="2973">
                  <c:v>41407.064583333333</c:v>
                </c:pt>
                <c:pt idx="2974">
                  <c:v>41407.06527777778</c:v>
                </c:pt>
                <c:pt idx="2975">
                  <c:v>41407.065972222219</c:v>
                </c:pt>
                <c:pt idx="2976">
                  <c:v>41407.066666666666</c:v>
                </c:pt>
                <c:pt idx="2977">
                  <c:v>41407.067361111112</c:v>
                </c:pt>
                <c:pt idx="2978">
                  <c:v>41407.068055555559</c:v>
                </c:pt>
                <c:pt idx="2979">
                  <c:v>41407.068749999999</c:v>
                </c:pt>
                <c:pt idx="2980">
                  <c:v>41407.069444444445</c:v>
                </c:pt>
                <c:pt idx="2981">
                  <c:v>41407.070138888892</c:v>
                </c:pt>
                <c:pt idx="2982">
                  <c:v>41407.070833333331</c:v>
                </c:pt>
                <c:pt idx="2983">
                  <c:v>41407.071527777778</c:v>
                </c:pt>
                <c:pt idx="2984">
                  <c:v>41407.072222222225</c:v>
                </c:pt>
                <c:pt idx="2985">
                  <c:v>41407.072916666664</c:v>
                </c:pt>
                <c:pt idx="2986">
                  <c:v>41407.073611111111</c:v>
                </c:pt>
                <c:pt idx="2987">
                  <c:v>41407.074305555558</c:v>
                </c:pt>
                <c:pt idx="2988">
                  <c:v>41407.074999999997</c:v>
                </c:pt>
                <c:pt idx="2989">
                  <c:v>41407.075694444444</c:v>
                </c:pt>
                <c:pt idx="2990">
                  <c:v>41407.076388888891</c:v>
                </c:pt>
                <c:pt idx="2991">
                  <c:v>41407.07708333333</c:v>
                </c:pt>
                <c:pt idx="2992">
                  <c:v>41407.077777777777</c:v>
                </c:pt>
                <c:pt idx="2993">
                  <c:v>41407.078472222223</c:v>
                </c:pt>
                <c:pt idx="2994">
                  <c:v>41407.07916666667</c:v>
                </c:pt>
                <c:pt idx="2995">
                  <c:v>41407.079861111109</c:v>
                </c:pt>
                <c:pt idx="2996">
                  <c:v>41407.080555555556</c:v>
                </c:pt>
                <c:pt idx="2997">
                  <c:v>41407.081250000003</c:v>
                </c:pt>
                <c:pt idx="2998">
                  <c:v>41407.081944444442</c:v>
                </c:pt>
                <c:pt idx="2999">
                  <c:v>41407.082638888889</c:v>
                </c:pt>
                <c:pt idx="3000">
                  <c:v>41407.083333333336</c:v>
                </c:pt>
                <c:pt idx="3001">
                  <c:v>41407.084027777775</c:v>
                </c:pt>
                <c:pt idx="3002">
                  <c:v>41407.084722222222</c:v>
                </c:pt>
                <c:pt idx="3003">
                  <c:v>41407.085416666669</c:v>
                </c:pt>
                <c:pt idx="3004">
                  <c:v>41407.086111111108</c:v>
                </c:pt>
                <c:pt idx="3005">
                  <c:v>41407.086805555555</c:v>
                </c:pt>
                <c:pt idx="3006">
                  <c:v>41407.087500000001</c:v>
                </c:pt>
                <c:pt idx="3007">
                  <c:v>41407.088194444441</c:v>
                </c:pt>
                <c:pt idx="3008">
                  <c:v>41407.088888888888</c:v>
                </c:pt>
                <c:pt idx="3009">
                  <c:v>41407.089583333334</c:v>
                </c:pt>
                <c:pt idx="3010">
                  <c:v>41407.090277777781</c:v>
                </c:pt>
                <c:pt idx="3011">
                  <c:v>41407.09097222222</c:v>
                </c:pt>
                <c:pt idx="3012">
                  <c:v>41407.091666666667</c:v>
                </c:pt>
                <c:pt idx="3013">
                  <c:v>41407.092361111114</c:v>
                </c:pt>
                <c:pt idx="3014">
                  <c:v>41407.093055555553</c:v>
                </c:pt>
                <c:pt idx="3015">
                  <c:v>41407.09375</c:v>
                </c:pt>
                <c:pt idx="3016">
                  <c:v>41407.094444444447</c:v>
                </c:pt>
                <c:pt idx="3017">
                  <c:v>41407.095138888886</c:v>
                </c:pt>
                <c:pt idx="3018">
                  <c:v>41407.095833333333</c:v>
                </c:pt>
                <c:pt idx="3019">
                  <c:v>41407.09652777778</c:v>
                </c:pt>
                <c:pt idx="3020">
                  <c:v>41407.097222222219</c:v>
                </c:pt>
                <c:pt idx="3021">
                  <c:v>41407.097916666666</c:v>
                </c:pt>
                <c:pt idx="3022">
                  <c:v>41407.098611111112</c:v>
                </c:pt>
                <c:pt idx="3023">
                  <c:v>41407.099305555559</c:v>
                </c:pt>
                <c:pt idx="3024">
                  <c:v>41407.1</c:v>
                </c:pt>
                <c:pt idx="3025">
                  <c:v>41407.100694444445</c:v>
                </c:pt>
                <c:pt idx="3026">
                  <c:v>41407.101388888892</c:v>
                </c:pt>
                <c:pt idx="3027">
                  <c:v>41407.102083333331</c:v>
                </c:pt>
                <c:pt idx="3028">
                  <c:v>41407.102777777778</c:v>
                </c:pt>
                <c:pt idx="3029">
                  <c:v>41407.103472222225</c:v>
                </c:pt>
                <c:pt idx="3030">
                  <c:v>41407.104166666664</c:v>
                </c:pt>
                <c:pt idx="3031">
                  <c:v>41407.104861111111</c:v>
                </c:pt>
                <c:pt idx="3032">
                  <c:v>41407.105555555558</c:v>
                </c:pt>
                <c:pt idx="3033">
                  <c:v>41407.106249999997</c:v>
                </c:pt>
                <c:pt idx="3034">
                  <c:v>41407.106944444444</c:v>
                </c:pt>
                <c:pt idx="3035">
                  <c:v>41407.107638888891</c:v>
                </c:pt>
                <c:pt idx="3036">
                  <c:v>41407.10833333333</c:v>
                </c:pt>
                <c:pt idx="3037">
                  <c:v>41407.109027777777</c:v>
                </c:pt>
                <c:pt idx="3038">
                  <c:v>41407.109722222223</c:v>
                </c:pt>
                <c:pt idx="3039">
                  <c:v>41407.11041666667</c:v>
                </c:pt>
                <c:pt idx="3040">
                  <c:v>41407.111111111109</c:v>
                </c:pt>
                <c:pt idx="3041">
                  <c:v>41407.111805555556</c:v>
                </c:pt>
                <c:pt idx="3042">
                  <c:v>41407.112500000003</c:v>
                </c:pt>
                <c:pt idx="3043">
                  <c:v>41407.113194444442</c:v>
                </c:pt>
                <c:pt idx="3044">
                  <c:v>41407.113888888889</c:v>
                </c:pt>
                <c:pt idx="3045">
                  <c:v>41407.114583333336</c:v>
                </c:pt>
                <c:pt idx="3046">
                  <c:v>41407.115277777775</c:v>
                </c:pt>
                <c:pt idx="3047">
                  <c:v>41407.115972222222</c:v>
                </c:pt>
                <c:pt idx="3048">
                  <c:v>41407.116666666669</c:v>
                </c:pt>
                <c:pt idx="3049">
                  <c:v>41407.117361111108</c:v>
                </c:pt>
                <c:pt idx="3050">
                  <c:v>41407.118055555555</c:v>
                </c:pt>
                <c:pt idx="3051">
                  <c:v>41407.118750000001</c:v>
                </c:pt>
                <c:pt idx="3052">
                  <c:v>41407.119444444441</c:v>
                </c:pt>
                <c:pt idx="3053">
                  <c:v>41407.120138888888</c:v>
                </c:pt>
                <c:pt idx="3054">
                  <c:v>41407.120833333334</c:v>
                </c:pt>
                <c:pt idx="3055">
                  <c:v>41407.121527777781</c:v>
                </c:pt>
                <c:pt idx="3056">
                  <c:v>41407.12222222222</c:v>
                </c:pt>
                <c:pt idx="3057">
                  <c:v>41407.122916666667</c:v>
                </c:pt>
                <c:pt idx="3058">
                  <c:v>41407.123611111114</c:v>
                </c:pt>
                <c:pt idx="3059">
                  <c:v>41407.124305555553</c:v>
                </c:pt>
                <c:pt idx="3060">
                  <c:v>41407.125</c:v>
                </c:pt>
                <c:pt idx="3061">
                  <c:v>41407.125694444447</c:v>
                </c:pt>
                <c:pt idx="3062">
                  <c:v>41407.126388888886</c:v>
                </c:pt>
                <c:pt idx="3063">
                  <c:v>41407.127083333333</c:v>
                </c:pt>
                <c:pt idx="3064">
                  <c:v>41407.12777777778</c:v>
                </c:pt>
                <c:pt idx="3065">
                  <c:v>41407.128472222219</c:v>
                </c:pt>
                <c:pt idx="3066">
                  <c:v>41407.129166666666</c:v>
                </c:pt>
                <c:pt idx="3067">
                  <c:v>41407.129861111112</c:v>
                </c:pt>
                <c:pt idx="3068">
                  <c:v>41407.130555555559</c:v>
                </c:pt>
                <c:pt idx="3069">
                  <c:v>41407.131249999999</c:v>
                </c:pt>
                <c:pt idx="3070">
                  <c:v>41407.131944444445</c:v>
                </c:pt>
                <c:pt idx="3071">
                  <c:v>41407.132638888892</c:v>
                </c:pt>
                <c:pt idx="3072">
                  <c:v>41407.133333333331</c:v>
                </c:pt>
                <c:pt idx="3073">
                  <c:v>41407.134027777778</c:v>
                </c:pt>
                <c:pt idx="3074">
                  <c:v>41407.134722222225</c:v>
                </c:pt>
                <c:pt idx="3075">
                  <c:v>41407.135416666664</c:v>
                </c:pt>
                <c:pt idx="3076">
                  <c:v>41407.136111111111</c:v>
                </c:pt>
                <c:pt idx="3077">
                  <c:v>41407.136805555558</c:v>
                </c:pt>
                <c:pt idx="3078">
                  <c:v>41407.137499999997</c:v>
                </c:pt>
                <c:pt idx="3079">
                  <c:v>41407.138194444444</c:v>
                </c:pt>
                <c:pt idx="3080">
                  <c:v>41407.138888888891</c:v>
                </c:pt>
                <c:pt idx="3081">
                  <c:v>41407.13958333333</c:v>
                </c:pt>
                <c:pt idx="3082">
                  <c:v>41407.140277777777</c:v>
                </c:pt>
                <c:pt idx="3083">
                  <c:v>41407.140972222223</c:v>
                </c:pt>
                <c:pt idx="3084">
                  <c:v>41407.14166666667</c:v>
                </c:pt>
                <c:pt idx="3085">
                  <c:v>41407.142361111109</c:v>
                </c:pt>
                <c:pt idx="3086">
                  <c:v>41407.143055555556</c:v>
                </c:pt>
                <c:pt idx="3087">
                  <c:v>41407.143750000003</c:v>
                </c:pt>
                <c:pt idx="3088">
                  <c:v>41407.144444444442</c:v>
                </c:pt>
                <c:pt idx="3089">
                  <c:v>41407.145138888889</c:v>
                </c:pt>
                <c:pt idx="3090">
                  <c:v>41407.145833333336</c:v>
                </c:pt>
                <c:pt idx="3091">
                  <c:v>41407.146527777775</c:v>
                </c:pt>
                <c:pt idx="3092">
                  <c:v>41407.147222222222</c:v>
                </c:pt>
                <c:pt idx="3093">
                  <c:v>41407.147916666669</c:v>
                </c:pt>
                <c:pt idx="3094">
                  <c:v>41407.148611111108</c:v>
                </c:pt>
                <c:pt idx="3095">
                  <c:v>41407.149305555555</c:v>
                </c:pt>
                <c:pt idx="3096">
                  <c:v>41407.15</c:v>
                </c:pt>
                <c:pt idx="3097">
                  <c:v>41407.150694444441</c:v>
                </c:pt>
                <c:pt idx="3098">
                  <c:v>41407.151388888888</c:v>
                </c:pt>
                <c:pt idx="3099">
                  <c:v>41407.152083333334</c:v>
                </c:pt>
                <c:pt idx="3100">
                  <c:v>41407.152777777781</c:v>
                </c:pt>
                <c:pt idx="3101">
                  <c:v>41407.15347222222</c:v>
                </c:pt>
                <c:pt idx="3102">
                  <c:v>41407.154166666667</c:v>
                </c:pt>
                <c:pt idx="3103">
                  <c:v>41407.154861111114</c:v>
                </c:pt>
                <c:pt idx="3104">
                  <c:v>41407.155555555553</c:v>
                </c:pt>
                <c:pt idx="3105">
                  <c:v>41407.15625</c:v>
                </c:pt>
                <c:pt idx="3106">
                  <c:v>41407.156944444447</c:v>
                </c:pt>
                <c:pt idx="3107">
                  <c:v>41407.157638888886</c:v>
                </c:pt>
                <c:pt idx="3108">
                  <c:v>41407.158333333333</c:v>
                </c:pt>
                <c:pt idx="3109">
                  <c:v>41407.15902777778</c:v>
                </c:pt>
                <c:pt idx="3110">
                  <c:v>41407.159722222219</c:v>
                </c:pt>
                <c:pt idx="3111">
                  <c:v>41407.160416666666</c:v>
                </c:pt>
                <c:pt idx="3112">
                  <c:v>41407.161111111112</c:v>
                </c:pt>
                <c:pt idx="3113">
                  <c:v>41407.161805555559</c:v>
                </c:pt>
                <c:pt idx="3114">
                  <c:v>41407.162499999999</c:v>
                </c:pt>
                <c:pt idx="3115">
                  <c:v>41407.163194444445</c:v>
                </c:pt>
                <c:pt idx="3116">
                  <c:v>41407.163888888892</c:v>
                </c:pt>
                <c:pt idx="3117">
                  <c:v>41407.164583333331</c:v>
                </c:pt>
                <c:pt idx="3118">
                  <c:v>41407.165277777778</c:v>
                </c:pt>
                <c:pt idx="3119">
                  <c:v>41407.165972222225</c:v>
                </c:pt>
                <c:pt idx="3120">
                  <c:v>41407.166666666664</c:v>
                </c:pt>
                <c:pt idx="3121">
                  <c:v>41407.167361111111</c:v>
                </c:pt>
                <c:pt idx="3122">
                  <c:v>41407.168055555558</c:v>
                </c:pt>
                <c:pt idx="3123">
                  <c:v>41407.168749999997</c:v>
                </c:pt>
                <c:pt idx="3124">
                  <c:v>41407.169444444444</c:v>
                </c:pt>
                <c:pt idx="3125">
                  <c:v>41407.170138888891</c:v>
                </c:pt>
                <c:pt idx="3126">
                  <c:v>41407.17083333333</c:v>
                </c:pt>
                <c:pt idx="3127">
                  <c:v>41407.171527777777</c:v>
                </c:pt>
                <c:pt idx="3128">
                  <c:v>41407.172222222223</c:v>
                </c:pt>
                <c:pt idx="3129">
                  <c:v>41407.17291666667</c:v>
                </c:pt>
                <c:pt idx="3130">
                  <c:v>41407.173611111109</c:v>
                </c:pt>
                <c:pt idx="3131">
                  <c:v>41407.174305555556</c:v>
                </c:pt>
                <c:pt idx="3132">
                  <c:v>41407.175000000003</c:v>
                </c:pt>
                <c:pt idx="3133">
                  <c:v>41407.175694444442</c:v>
                </c:pt>
                <c:pt idx="3134">
                  <c:v>41407.176388888889</c:v>
                </c:pt>
                <c:pt idx="3135">
                  <c:v>41407.177083333336</c:v>
                </c:pt>
                <c:pt idx="3136">
                  <c:v>41407.177777777775</c:v>
                </c:pt>
                <c:pt idx="3137">
                  <c:v>41407.178472222222</c:v>
                </c:pt>
                <c:pt idx="3138">
                  <c:v>41407.179166666669</c:v>
                </c:pt>
                <c:pt idx="3139">
                  <c:v>41407.179861111108</c:v>
                </c:pt>
                <c:pt idx="3140">
                  <c:v>41407.180555555555</c:v>
                </c:pt>
                <c:pt idx="3141">
                  <c:v>41407.181250000001</c:v>
                </c:pt>
                <c:pt idx="3142">
                  <c:v>41407.181944444441</c:v>
                </c:pt>
                <c:pt idx="3143">
                  <c:v>41407.182638888888</c:v>
                </c:pt>
                <c:pt idx="3144">
                  <c:v>41407.183333333334</c:v>
                </c:pt>
                <c:pt idx="3145">
                  <c:v>41407.184027777781</c:v>
                </c:pt>
                <c:pt idx="3146">
                  <c:v>41407.18472222222</c:v>
                </c:pt>
                <c:pt idx="3147">
                  <c:v>41407.185416666667</c:v>
                </c:pt>
                <c:pt idx="3148">
                  <c:v>41407.186111111114</c:v>
                </c:pt>
                <c:pt idx="3149">
                  <c:v>41407.186805555553</c:v>
                </c:pt>
                <c:pt idx="3150">
                  <c:v>41407.1875</c:v>
                </c:pt>
                <c:pt idx="3151">
                  <c:v>41407.188194444447</c:v>
                </c:pt>
                <c:pt idx="3152">
                  <c:v>41407.188888888886</c:v>
                </c:pt>
                <c:pt idx="3153">
                  <c:v>41407.189583333333</c:v>
                </c:pt>
                <c:pt idx="3154">
                  <c:v>41407.19027777778</c:v>
                </c:pt>
                <c:pt idx="3155">
                  <c:v>41407.190972222219</c:v>
                </c:pt>
                <c:pt idx="3156">
                  <c:v>41407.191666666666</c:v>
                </c:pt>
                <c:pt idx="3157">
                  <c:v>41407.192361111112</c:v>
                </c:pt>
                <c:pt idx="3158">
                  <c:v>41407.193055555559</c:v>
                </c:pt>
                <c:pt idx="3159">
                  <c:v>41407.193749999999</c:v>
                </c:pt>
                <c:pt idx="3160">
                  <c:v>41407.194444444445</c:v>
                </c:pt>
                <c:pt idx="3161">
                  <c:v>41407.195138888892</c:v>
                </c:pt>
                <c:pt idx="3162">
                  <c:v>41407.195833333331</c:v>
                </c:pt>
                <c:pt idx="3163">
                  <c:v>41407.196527777778</c:v>
                </c:pt>
                <c:pt idx="3164">
                  <c:v>41407.197222222225</c:v>
                </c:pt>
                <c:pt idx="3165">
                  <c:v>41407.197916666664</c:v>
                </c:pt>
                <c:pt idx="3166">
                  <c:v>41407.198611111111</c:v>
                </c:pt>
                <c:pt idx="3167">
                  <c:v>41407.199305555558</c:v>
                </c:pt>
                <c:pt idx="3168">
                  <c:v>41407.199999999997</c:v>
                </c:pt>
                <c:pt idx="3169">
                  <c:v>41407.200694444444</c:v>
                </c:pt>
                <c:pt idx="3170">
                  <c:v>41407.201388888891</c:v>
                </c:pt>
                <c:pt idx="3171">
                  <c:v>41407.20208333333</c:v>
                </c:pt>
                <c:pt idx="3172">
                  <c:v>41407.202777777777</c:v>
                </c:pt>
                <c:pt idx="3173">
                  <c:v>41407.203472222223</c:v>
                </c:pt>
                <c:pt idx="3174">
                  <c:v>41407.20416666667</c:v>
                </c:pt>
                <c:pt idx="3175">
                  <c:v>41407.204861111109</c:v>
                </c:pt>
                <c:pt idx="3176">
                  <c:v>41407.205555555556</c:v>
                </c:pt>
                <c:pt idx="3177">
                  <c:v>41407.206250000003</c:v>
                </c:pt>
                <c:pt idx="3178">
                  <c:v>41407.206944444442</c:v>
                </c:pt>
                <c:pt idx="3179">
                  <c:v>41407.207638888889</c:v>
                </c:pt>
                <c:pt idx="3180">
                  <c:v>41407.208333333336</c:v>
                </c:pt>
                <c:pt idx="3181">
                  <c:v>41407.209027777775</c:v>
                </c:pt>
                <c:pt idx="3182">
                  <c:v>41407.209722222222</c:v>
                </c:pt>
                <c:pt idx="3183">
                  <c:v>41407.210416666669</c:v>
                </c:pt>
                <c:pt idx="3184">
                  <c:v>41407.211111111108</c:v>
                </c:pt>
                <c:pt idx="3185">
                  <c:v>41407.211805555555</c:v>
                </c:pt>
                <c:pt idx="3186">
                  <c:v>41407.212500000001</c:v>
                </c:pt>
                <c:pt idx="3187">
                  <c:v>41407.213194444441</c:v>
                </c:pt>
                <c:pt idx="3188">
                  <c:v>41407.213888888888</c:v>
                </c:pt>
                <c:pt idx="3189">
                  <c:v>41407.214583333334</c:v>
                </c:pt>
                <c:pt idx="3190">
                  <c:v>41407.215277777781</c:v>
                </c:pt>
                <c:pt idx="3191">
                  <c:v>41407.21597222222</c:v>
                </c:pt>
                <c:pt idx="3192">
                  <c:v>41407.216666666667</c:v>
                </c:pt>
                <c:pt idx="3193">
                  <c:v>41407.217361111114</c:v>
                </c:pt>
                <c:pt idx="3194">
                  <c:v>41407.218055555553</c:v>
                </c:pt>
                <c:pt idx="3195">
                  <c:v>41407.21875</c:v>
                </c:pt>
                <c:pt idx="3196">
                  <c:v>41407.219444444447</c:v>
                </c:pt>
                <c:pt idx="3197">
                  <c:v>41407.220138888886</c:v>
                </c:pt>
                <c:pt idx="3198">
                  <c:v>41407.220833333333</c:v>
                </c:pt>
                <c:pt idx="3199">
                  <c:v>41407.22152777778</c:v>
                </c:pt>
                <c:pt idx="3200">
                  <c:v>41407.222222222219</c:v>
                </c:pt>
                <c:pt idx="3201">
                  <c:v>41407.222916666666</c:v>
                </c:pt>
                <c:pt idx="3202">
                  <c:v>41407.223611111112</c:v>
                </c:pt>
                <c:pt idx="3203">
                  <c:v>41407.224305555559</c:v>
                </c:pt>
                <c:pt idx="3204">
                  <c:v>41407.224999999999</c:v>
                </c:pt>
                <c:pt idx="3205">
                  <c:v>41407.225694444445</c:v>
                </c:pt>
                <c:pt idx="3206">
                  <c:v>41407.226388888892</c:v>
                </c:pt>
                <c:pt idx="3207">
                  <c:v>41407.227083333331</c:v>
                </c:pt>
                <c:pt idx="3208">
                  <c:v>41407.227777777778</c:v>
                </c:pt>
                <c:pt idx="3209">
                  <c:v>41407.228472222225</c:v>
                </c:pt>
                <c:pt idx="3210">
                  <c:v>41407.229166666664</c:v>
                </c:pt>
                <c:pt idx="3211">
                  <c:v>41407.229861111111</c:v>
                </c:pt>
                <c:pt idx="3212">
                  <c:v>41407.230555555558</c:v>
                </c:pt>
                <c:pt idx="3213">
                  <c:v>41407.231249999997</c:v>
                </c:pt>
                <c:pt idx="3214">
                  <c:v>41407.231944444444</c:v>
                </c:pt>
                <c:pt idx="3215">
                  <c:v>41407.232638888891</c:v>
                </c:pt>
                <c:pt idx="3216">
                  <c:v>41407.23333333333</c:v>
                </c:pt>
                <c:pt idx="3217">
                  <c:v>41407.234027777777</c:v>
                </c:pt>
                <c:pt idx="3218">
                  <c:v>41407.234722222223</c:v>
                </c:pt>
                <c:pt idx="3219">
                  <c:v>41407.23541666667</c:v>
                </c:pt>
                <c:pt idx="3220">
                  <c:v>41407.236111111109</c:v>
                </c:pt>
                <c:pt idx="3221">
                  <c:v>41407.236805555556</c:v>
                </c:pt>
                <c:pt idx="3222">
                  <c:v>41407.237500000003</c:v>
                </c:pt>
                <c:pt idx="3223">
                  <c:v>41407.238194444442</c:v>
                </c:pt>
                <c:pt idx="3224">
                  <c:v>41407.238888888889</c:v>
                </c:pt>
                <c:pt idx="3225">
                  <c:v>41407.239583333336</c:v>
                </c:pt>
                <c:pt idx="3226">
                  <c:v>41407.240277777775</c:v>
                </c:pt>
                <c:pt idx="3227">
                  <c:v>41407.240972222222</c:v>
                </c:pt>
                <c:pt idx="3228">
                  <c:v>41407.241666666669</c:v>
                </c:pt>
                <c:pt idx="3229">
                  <c:v>41407.242361111108</c:v>
                </c:pt>
                <c:pt idx="3230">
                  <c:v>41407.243055555555</c:v>
                </c:pt>
                <c:pt idx="3231">
                  <c:v>41407.243750000001</c:v>
                </c:pt>
                <c:pt idx="3232">
                  <c:v>41407.244444444441</c:v>
                </c:pt>
                <c:pt idx="3233">
                  <c:v>41407.245138888888</c:v>
                </c:pt>
                <c:pt idx="3234">
                  <c:v>41407.245833333334</c:v>
                </c:pt>
                <c:pt idx="3235">
                  <c:v>41407.246527777781</c:v>
                </c:pt>
                <c:pt idx="3236">
                  <c:v>41407.24722222222</c:v>
                </c:pt>
                <c:pt idx="3237">
                  <c:v>41407.247916666667</c:v>
                </c:pt>
                <c:pt idx="3238">
                  <c:v>41407.248611111114</c:v>
                </c:pt>
                <c:pt idx="3239">
                  <c:v>41407.249305555553</c:v>
                </c:pt>
                <c:pt idx="3240">
                  <c:v>41407.25</c:v>
                </c:pt>
                <c:pt idx="3241">
                  <c:v>41407.250694444447</c:v>
                </c:pt>
                <c:pt idx="3242">
                  <c:v>41407.251388888886</c:v>
                </c:pt>
                <c:pt idx="3243">
                  <c:v>41407.252083333333</c:v>
                </c:pt>
                <c:pt idx="3244">
                  <c:v>41407.25277777778</c:v>
                </c:pt>
                <c:pt idx="3245">
                  <c:v>41407.253472222219</c:v>
                </c:pt>
                <c:pt idx="3246">
                  <c:v>41407.254166666666</c:v>
                </c:pt>
                <c:pt idx="3247">
                  <c:v>41407.254861111112</c:v>
                </c:pt>
                <c:pt idx="3248">
                  <c:v>41407.255555555559</c:v>
                </c:pt>
                <c:pt idx="3249">
                  <c:v>41407.256249999999</c:v>
                </c:pt>
                <c:pt idx="3250">
                  <c:v>41407.256944444445</c:v>
                </c:pt>
                <c:pt idx="3251">
                  <c:v>41407.257638888892</c:v>
                </c:pt>
                <c:pt idx="3252">
                  <c:v>41407.258333333331</c:v>
                </c:pt>
                <c:pt idx="3253">
                  <c:v>41407.259027777778</c:v>
                </c:pt>
                <c:pt idx="3254">
                  <c:v>41407.259722222225</c:v>
                </c:pt>
                <c:pt idx="3255">
                  <c:v>41407.260416666664</c:v>
                </c:pt>
                <c:pt idx="3256">
                  <c:v>41407.261111111111</c:v>
                </c:pt>
                <c:pt idx="3257">
                  <c:v>41407.261805555558</c:v>
                </c:pt>
                <c:pt idx="3258">
                  <c:v>41407.262499999997</c:v>
                </c:pt>
                <c:pt idx="3259">
                  <c:v>41407.263194444444</c:v>
                </c:pt>
                <c:pt idx="3260">
                  <c:v>41407.263888888891</c:v>
                </c:pt>
                <c:pt idx="3261">
                  <c:v>41407.26458333333</c:v>
                </c:pt>
                <c:pt idx="3262">
                  <c:v>41407.265277777777</c:v>
                </c:pt>
                <c:pt idx="3263">
                  <c:v>41407.265972222223</c:v>
                </c:pt>
                <c:pt idx="3264">
                  <c:v>41407.26666666667</c:v>
                </c:pt>
                <c:pt idx="3265">
                  <c:v>41407.267361111109</c:v>
                </c:pt>
                <c:pt idx="3266">
                  <c:v>41407.268055555556</c:v>
                </c:pt>
                <c:pt idx="3267">
                  <c:v>41407.268750000003</c:v>
                </c:pt>
                <c:pt idx="3268">
                  <c:v>41407.269444444442</c:v>
                </c:pt>
                <c:pt idx="3269">
                  <c:v>41407.270138888889</c:v>
                </c:pt>
                <c:pt idx="3270">
                  <c:v>41407.270833333336</c:v>
                </c:pt>
                <c:pt idx="3271">
                  <c:v>41407.271527777775</c:v>
                </c:pt>
                <c:pt idx="3272">
                  <c:v>41407.272222222222</c:v>
                </c:pt>
                <c:pt idx="3273">
                  <c:v>41407.272916666669</c:v>
                </c:pt>
                <c:pt idx="3274">
                  <c:v>41407.273611111108</c:v>
                </c:pt>
                <c:pt idx="3275">
                  <c:v>41407.274305555555</c:v>
                </c:pt>
                <c:pt idx="3276">
                  <c:v>41407.275000000001</c:v>
                </c:pt>
                <c:pt idx="3277">
                  <c:v>41407.275694444441</c:v>
                </c:pt>
                <c:pt idx="3278">
                  <c:v>41407.276388888888</c:v>
                </c:pt>
                <c:pt idx="3279">
                  <c:v>41407.277083333334</c:v>
                </c:pt>
                <c:pt idx="3280">
                  <c:v>41407.277777777781</c:v>
                </c:pt>
                <c:pt idx="3281">
                  <c:v>41407.27847222222</c:v>
                </c:pt>
                <c:pt idx="3282">
                  <c:v>41407.279166666667</c:v>
                </c:pt>
                <c:pt idx="3283">
                  <c:v>41407.279861111114</c:v>
                </c:pt>
                <c:pt idx="3284">
                  <c:v>41407.280555555553</c:v>
                </c:pt>
                <c:pt idx="3285">
                  <c:v>41407.28125</c:v>
                </c:pt>
                <c:pt idx="3286">
                  <c:v>41407.281944444447</c:v>
                </c:pt>
                <c:pt idx="3287">
                  <c:v>41407.282638888886</c:v>
                </c:pt>
                <c:pt idx="3288">
                  <c:v>41407.283333333333</c:v>
                </c:pt>
                <c:pt idx="3289">
                  <c:v>41407.28402777778</c:v>
                </c:pt>
                <c:pt idx="3290">
                  <c:v>41407.284722222219</c:v>
                </c:pt>
                <c:pt idx="3291">
                  <c:v>41407.285416666666</c:v>
                </c:pt>
                <c:pt idx="3292">
                  <c:v>41407.286111111112</c:v>
                </c:pt>
                <c:pt idx="3293">
                  <c:v>41407.286805555559</c:v>
                </c:pt>
                <c:pt idx="3294">
                  <c:v>41407.287499999999</c:v>
                </c:pt>
                <c:pt idx="3295">
                  <c:v>41407.288194444445</c:v>
                </c:pt>
                <c:pt idx="3296">
                  <c:v>41407.288888888892</c:v>
                </c:pt>
                <c:pt idx="3297">
                  <c:v>41407.289583333331</c:v>
                </c:pt>
                <c:pt idx="3298">
                  <c:v>41407.290277777778</c:v>
                </c:pt>
                <c:pt idx="3299">
                  <c:v>41407.290972222225</c:v>
                </c:pt>
                <c:pt idx="3300">
                  <c:v>41407.291666666664</c:v>
                </c:pt>
                <c:pt idx="3301">
                  <c:v>41407.292361111111</c:v>
                </c:pt>
                <c:pt idx="3302">
                  <c:v>41407.293055555558</c:v>
                </c:pt>
                <c:pt idx="3303">
                  <c:v>41407.293749999997</c:v>
                </c:pt>
                <c:pt idx="3304">
                  <c:v>41407.294444444444</c:v>
                </c:pt>
                <c:pt idx="3305">
                  <c:v>41407.295138888891</c:v>
                </c:pt>
                <c:pt idx="3306">
                  <c:v>41407.29583333333</c:v>
                </c:pt>
                <c:pt idx="3307">
                  <c:v>41407.296527777777</c:v>
                </c:pt>
                <c:pt idx="3308">
                  <c:v>41407.297222222223</c:v>
                </c:pt>
                <c:pt idx="3309">
                  <c:v>41407.29791666667</c:v>
                </c:pt>
                <c:pt idx="3310">
                  <c:v>41407.298611111109</c:v>
                </c:pt>
                <c:pt idx="3311">
                  <c:v>41407.299305555556</c:v>
                </c:pt>
                <c:pt idx="3312">
                  <c:v>41407.300000000003</c:v>
                </c:pt>
                <c:pt idx="3313">
                  <c:v>41407.300694444442</c:v>
                </c:pt>
                <c:pt idx="3314">
                  <c:v>41407.301388888889</c:v>
                </c:pt>
                <c:pt idx="3315">
                  <c:v>41407.302083333336</c:v>
                </c:pt>
                <c:pt idx="3316">
                  <c:v>41407.302777777775</c:v>
                </c:pt>
                <c:pt idx="3317">
                  <c:v>41407.303472222222</c:v>
                </c:pt>
                <c:pt idx="3318">
                  <c:v>41407.304166666669</c:v>
                </c:pt>
                <c:pt idx="3319">
                  <c:v>41407.304861111108</c:v>
                </c:pt>
                <c:pt idx="3320">
                  <c:v>41407.305555555555</c:v>
                </c:pt>
                <c:pt idx="3321">
                  <c:v>41407.306250000001</c:v>
                </c:pt>
                <c:pt idx="3322">
                  <c:v>41407.306944444441</c:v>
                </c:pt>
                <c:pt idx="3323">
                  <c:v>41407.307638888888</c:v>
                </c:pt>
                <c:pt idx="3324">
                  <c:v>41407.308333333334</c:v>
                </c:pt>
                <c:pt idx="3325">
                  <c:v>41407.309027777781</c:v>
                </c:pt>
                <c:pt idx="3326">
                  <c:v>41407.30972222222</c:v>
                </c:pt>
                <c:pt idx="3327">
                  <c:v>41407.310416666667</c:v>
                </c:pt>
                <c:pt idx="3328">
                  <c:v>41407.311111111114</c:v>
                </c:pt>
                <c:pt idx="3329">
                  <c:v>41407.311805555553</c:v>
                </c:pt>
                <c:pt idx="3330">
                  <c:v>41407.3125</c:v>
                </c:pt>
                <c:pt idx="3331">
                  <c:v>41407.313194444447</c:v>
                </c:pt>
                <c:pt idx="3332">
                  <c:v>41407.313888888886</c:v>
                </c:pt>
                <c:pt idx="3333">
                  <c:v>41407.314583333333</c:v>
                </c:pt>
                <c:pt idx="3334">
                  <c:v>41407.31527777778</c:v>
                </c:pt>
                <c:pt idx="3335">
                  <c:v>41407.315972222219</c:v>
                </c:pt>
                <c:pt idx="3336">
                  <c:v>41407.316666666666</c:v>
                </c:pt>
                <c:pt idx="3337">
                  <c:v>41407.317361111112</c:v>
                </c:pt>
                <c:pt idx="3338">
                  <c:v>41407.318055555559</c:v>
                </c:pt>
                <c:pt idx="3339">
                  <c:v>41407.318749999999</c:v>
                </c:pt>
                <c:pt idx="3340">
                  <c:v>41407.319444444445</c:v>
                </c:pt>
                <c:pt idx="3341">
                  <c:v>41407.320138888892</c:v>
                </c:pt>
                <c:pt idx="3342">
                  <c:v>41407.320833333331</c:v>
                </c:pt>
                <c:pt idx="3343">
                  <c:v>41407.321527777778</c:v>
                </c:pt>
                <c:pt idx="3344">
                  <c:v>41407.322222222225</c:v>
                </c:pt>
                <c:pt idx="3345">
                  <c:v>41407.322916666664</c:v>
                </c:pt>
                <c:pt idx="3346">
                  <c:v>41407.323611111111</c:v>
                </c:pt>
                <c:pt idx="3347">
                  <c:v>41407.324305555558</c:v>
                </c:pt>
                <c:pt idx="3348">
                  <c:v>41407.324999999997</c:v>
                </c:pt>
                <c:pt idx="3349">
                  <c:v>41407.325694444444</c:v>
                </c:pt>
                <c:pt idx="3350">
                  <c:v>41407.326388888891</c:v>
                </c:pt>
                <c:pt idx="3351">
                  <c:v>41407.32708333333</c:v>
                </c:pt>
                <c:pt idx="3352">
                  <c:v>41407.327777777777</c:v>
                </c:pt>
                <c:pt idx="3353">
                  <c:v>41407.328472222223</c:v>
                </c:pt>
                <c:pt idx="3354">
                  <c:v>41407.32916666667</c:v>
                </c:pt>
                <c:pt idx="3355">
                  <c:v>41407.329861111109</c:v>
                </c:pt>
                <c:pt idx="3356">
                  <c:v>41407.330555555556</c:v>
                </c:pt>
                <c:pt idx="3357">
                  <c:v>41407.331250000003</c:v>
                </c:pt>
                <c:pt idx="3358">
                  <c:v>41407.331944444442</c:v>
                </c:pt>
                <c:pt idx="3359">
                  <c:v>41407.332638888889</c:v>
                </c:pt>
                <c:pt idx="3360">
                  <c:v>41407.333333333336</c:v>
                </c:pt>
                <c:pt idx="3361">
                  <c:v>41407.334027777775</c:v>
                </c:pt>
                <c:pt idx="3362">
                  <c:v>41407.334722222222</c:v>
                </c:pt>
                <c:pt idx="3363">
                  <c:v>41407.335416666669</c:v>
                </c:pt>
                <c:pt idx="3364">
                  <c:v>41407.336111111108</c:v>
                </c:pt>
                <c:pt idx="3365">
                  <c:v>41407.336805555555</c:v>
                </c:pt>
                <c:pt idx="3366">
                  <c:v>41407.337500000001</c:v>
                </c:pt>
                <c:pt idx="3367">
                  <c:v>41407.338194444441</c:v>
                </c:pt>
                <c:pt idx="3368">
                  <c:v>41407.338888888888</c:v>
                </c:pt>
                <c:pt idx="3369">
                  <c:v>41407.339583333334</c:v>
                </c:pt>
                <c:pt idx="3370">
                  <c:v>41407.340277777781</c:v>
                </c:pt>
                <c:pt idx="3371">
                  <c:v>41407.34097222222</c:v>
                </c:pt>
                <c:pt idx="3372">
                  <c:v>41407.341666666667</c:v>
                </c:pt>
                <c:pt idx="3373">
                  <c:v>41407.342361111114</c:v>
                </c:pt>
                <c:pt idx="3374">
                  <c:v>41407.343055555553</c:v>
                </c:pt>
                <c:pt idx="3375">
                  <c:v>41407.34375</c:v>
                </c:pt>
                <c:pt idx="3376">
                  <c:v>41407.344444444447</c:v>
                </c:pt>
                <c:pt idx="3377">
                  <c:v>41407.345138888886</c:v>
                </c:pt>
                <c:pt idx="3378">
                  <c:v>41407.345833333333</c:v>
                </c:pt>
                <c:pt idx="3379">
                  <c:v>41407.34652777778</c:v>
                </c:pt>
                <c:pt idx="3380">
                  <c:v>41407.347222222219</c:v>
                </c:pt>
                <c:pt idx="3381">
                  <c:v>41407.347916666666</c:v>
                </c:pt>
                <c:pt idx="3382">
                  <c:v>41407.348611111112</c:v>
                </c:pt>
                <c:pt idx="3383">
                  <c:v>41407.349305555559</c:v>
                </c:pt>
                <c:pt idx="3384">
                  <c:v>41407.35</c:v>
                </c:pt>
                <c:pt idx="3385">
                  <c:v>41407.350694444445</c:v>
                </c:pt>
                <c:pt idx="3386">
                  <c:v>41407.351388888892</c:v>
                </c:pt>
                <c:pt idx="3387">
                  <c:v>41407.352083333331</c:v>
                </c:pt>
                <c:pt idx="3388">
                  <c:v>41407.352777777778</c:v>
                </c:pt>
                <c:pt idx="3389">
                  <c:v>41407.353472222225</c:v>
                </c:pt>
                <c:pt idx="3390">
                  <c:v>41407.354166666664</c:v>
                </c:pt>
                <c:pt idx="3391">
                  <c:v>41407.354861111111</c:v>
                </c:pt>
                <c:pt idx="3392">
                  <c:v>41407.355555555558</c:v>
                </c:pt>
                <c:pt idx="3393">
                  <c:v>41407.356249999997</c:v>
                </c:pt>
                <c:pt idx="3394">
                  <c:v>41407.356944444444</c:v>
                </c:pt>
                <c:pt idx="3395">
                  <c:v>41407.357638888891</c:v>
                </c:pt>
                <c:pt idx="3396">
                  <c:v>41407.35833333333</c:v>
                </c:pt>
                <c:pt idx="3397">
                  <c:v>41407.359027777777</c:v>
                </c:pt>
                <c:pt idx="3398">
                  <c:v>41407.359722222223</c:v>
                </c:pt>
                <c:pt idx="3399">
                  <c:v>41407.36041666667</c:v>
                </c:pt>
                <c:pt idx="3400">
                  <c:v>41407.361111111109</c:v>
                </c:pt>
                <c:pt idx="3401">
                  <c:v>41407.361805555556</c:v>
                </c:pt>
                <c:pt idx="3402">
                  <c:v>41407.362500000003</c:v>
                </c:pt>
                <c:pt idx="3403">
                  <c:v>41407.363194444442</c:v>
                </c:pt>
                <c:pt idx="3404">
                  <c:v>41407.363888888889</c:v>
                </c:pt>
                <c:pt idx="3405">
                  <c:v>41407.364583333336</c:v>
                </c:pt>
                <c:pt idx="3406">
                  <c:v>41407.365277777775</c:v>
                </c:pt>
                <c:pt idx="3407">
                  <c:v>41407.365972222222</c:v>
                </c:pt>
                <c:pt idx="3408">
                  <c:v>41407.366666666669</c:v>
                </c:pt>
                <c:pt idx="3409">
                  <c:v>41407.367361111108</c:v>
                </c:pt>
                <c:pt idx="3410">
                  <c:v>41407.368055555555</c:v>
                </c:pt>
                <c:pt idx="3411">
                  <c:v>41407.368750000001</c:v>
                </c:pt>
                <c:pt idx="3412">
                  <c:v>41407.369444444441</c:v>
                </c:pt>
                <c:pt idx="3413">
                  <c:v>41407.370138888888</c:v>
                </c:pt>
                <c:pt idx="3414">
                  <c:v>41407.370833333334</c:v>
                </c:pt>
                <c:pt idx="3415">
                  <c:v>41407.371527777781</c:v>
                </c:pt>
                <c:pt idx="3416">
                  <c:v>41407.37222222222</c:v>
                </c:pt>
                <c:pt idx="3417">
                  <c:v>41407.372916666667</c:v>
                </c:pt>
                <c:pt idx="3418">
                  <c:v>41407.373611111114</c:v>
                </c:pt>
                <c:pt idx="3419">
                  <c:v>41407.374305555553</c:v>
                </c:pt>
                <c:pt idx="3420">
                  <c:v>41407.375</c:v>
                </c:pt>
                <c:pt idx="3421">
                  <c:v>41407.375694444447</c:v>
                </c:pt>
                <c:pt idx="3422">
                  <c:v>41407.376388888886</c:v>
                </c:pt>
                <c:pt idx="3423">
                  <c:v>41407.377083333333</c:v>
                </c:pt>
                <c:pt idx="3424">
                  <c:v>41407.37777777778</c:v>
                </c:pt>
                <c:pt idx="3425">
                  <c:v>41407.378472222219</c:v>
                </c:pt>
                <c:pt idx="3426">
                  <c:v>41407.379166666666</c:v>
                </c:pt>
                <c:pt idx="3427">
                  <c:v>41407.379861111112</c:v>
                </c:pt>
                <c:pt idx="3428">
                  <c:v>41407.380555555559</c:v>
                </c:pt>
                <c:pt idx="3429">
                  <c:v>41407.381249999999</c:v>
                </c:pt>
                <c:pt idx="3430">
                  <c:v>41407.381944444445</c:v>
                </c:pt>
                <c:pt idx="3431">
                  <c:v>41407.382638888892</c:v>
                </c:pt>
                <c:pt idx="3432">
                  <c:v>41407.383333333331</c:v>
                </c:pt>
                <c:pt idx="3433">
                  <c:v>41407.384027777778</c:v>
                </c:pt>
                <c:pt idx="3434">
                  <c:v>41407.384722222225</c:v>
                </c:pt>
                <c:pt idx="3435">
                  <c:v>41407.385416666664</c:v>
                </c:pt>
                <c:pt idx="3436">
                  <c:v>41407.386111111111</c:v>
                </c:pt>
                <c:pt idx="3437">
                  <c:v>41407.386805555558</c:v>
                </c:pt>
                <c:pt idx="3438">
                  <c:v>41407.387499999997</c:v>
                </c:pt>
                <c:pt idx="3439">
                  <c:v>41407.388194444444</c:v>
                </c:pt>
                <c:pt idx="3440">
                  <c:v>41407.388888888891</c:v>
                </c:pt>
                <c:pt idx="3441">
                  <c:v>41407.38958333333</c:v>
                </c:pt>
                <c:pt idx="3442">
                  <c:v>41407.390277777777</c:v>
                </c:pt>
                <c:pt idx="3443">
                  <c:v>41407.390972222223</c:v>
                </c:pt>
                <c:pt idx="3444">
                  <c:v>41407.39166666667</c:v>
                </c:pt>
                <c:pt idx="3445">
                  <c:v>41407.392361111109</c:v>
                </c:pt>
                <c:pt idx="3446">
                  <c:v>41407.393055555556</c:v>
                </c:pt>
                <c:pt idx="3447">
                  <c:v>41407.393750000003</c:v>
                </c:pt>
                <c:pt idx="3448">
                  <c:v>41407.394444444442</c:v>
                </c:pt>
                <c:pt idx="3449">
                  <c:v>41407.395138888889</c:v>
                </c:pt>
                <c:pt idx="3450">
                  <c:v>41407.395833333336</c:v>
                </c:pt>
                <c:pt idx="3451">
                  <c:v>41407.396527777775</c:v>
                </c:pt>
                <c:pt idx="3452">
                  <c:v>41407.397222222222</c:v>
                </c:pt>
                <c:pt idx="3453">
                  <c:v>41407.397916666669</c:v>
                </c:pt>
                <c:pt idx="3454">
                  <c:v>41407.398611111108</c:v>
                </c:pt>
                <c:pt idx="3455">
                  <c:v>41407.399305555555</c:v>
                </c:pt>
                <c:pt idx="3456">
                  <c:v>41407.4</c:v>
                </c:pt>
                <c:pt idx="3457">
                  <c:v>41407.400694444441</c:v>
                </c:pt>
                <c:pt idx="3458">
                  <c:v>41407.401388888888</c:v>
                </c:pt>
                <c:pt idx="3459">
                  <c:v>41407.402083333334</c:v>
                </c:pt>
                <c:pt idx="3460">
                  <c:v>41407.402777777781</c:v>
                </c:pt>
                <c:pt idx="3461">
                  <c:v>41407.40347222222</c:v>
                </c:pt>
                <c:pt idx="3462">
                  <c:v>41407.404166666667</c:v>
                </c:pt>
                <c:pt idx="3463">
                  <c:v>41407.404861111114</c:v>
                </c:pt>
                <c:pt idx="3464">
                  <c:v>41407.405555555553</c:v>
                </c:pt>
                <c:pt idx="3465">
                  <c:v>41407.40625</c:v>
                </c:pt>
                <c:pt idx="3466">
                  <c:v>41407.406944444447</c:v>
                </c:pt>
                <c:pt idx="3467">
                  <c:v>41407.407638888886</c:v>
                </c:pt>
                <c:pt idx="3468">
                  <c:v>41407.408333333333</c:v>
                </c:pt>
                <c:pt idx="3469">
                  <c:v>41407.40902777778</c:v>
                </c:pt>
                <c:pt idx="3470">
                  <c:v>41407.409722222219</c:v>
                </c:pt>
                <c:pt idx="3471">
                  <c:v>41407.410416666666</c:v>
                </c:pt>
                <c:pt idx="3472">
                  <c:v>41407.411111111112</c:v>
                </c:pt>
                <c:pt idx="3473">
                  <c:v>41407.411805555559</c:v>
                </c:pt>
                <c:pt idx="3474">
                  <c:v>41407.412499999999</c:v>
                </c:pt>
                <c:pt idx="3475">
                  <c:v>41407.413194444445</c:v>
                </c:pt>
                <c:pt idx="3476">
                  <c:v>41407.413888888892</c:v>
                </c:pt>
                <c:pt idx="3477">
                  <c:v>41407.414583333331</c:v>
                </c:pt>
                <c:pt idx="3478">
                  <c:v>41407.415277777778</c:v>
                </c:pt>
                <c:pt idx="3479">
                  <c:v>41407.415972222225</c:v>
                </c:pt>
                <c:pt idx="3480">
                  <c:v>41407.416666666664</c:v>
                </c:pt>
                <c:pt idx="3481">
                  <c:v>41407.417361111111</c:v>
                </c:pt>
                <c:pt idx="3482">
                  <c:v>41407.418055555558</c:v>
                </c:pt>
                <c:pt idx="3483">
                  <c:v>41407.418749999997</c:v>
                </c:pt>
                <c:pt idx="3484">
                  <c:v>41407.419444444444</c:v>
                </c:pt>
                <c:pt idx="3485">
                  <c:v>41407.420138888891</c:v>
                </c:pt>
                <c:pt idx="3486">
                  <c:v>41407.42083333333</c:v>
                </c:pt>
                <c:pt idx="3487">
                  <c:v>41407.421527777777</c:v>
                </c:pt>
                <c:pt idx="3488">
                  <c:v>41407.422222222223</c:v>
                </c:pt>
                <c:pt idx="3489">
                  <c:v>41407.42291666667</c:v>
                </c:pt>
                <c:pt idx="3490">
                  <c:v>41407.423611111109</c:v>
                </c:pt>
                <c:pt idx="3491">
                  <c:v>41407.424305555556</c:v>
                </c:pt>
                <c:pt idx="3492">
                  <c:v>41407.425000000003</c:v>
                </c:pt>
                <c:pt idx="3493">
                  <c:v>41407.425694444442</c:v>
                </c:pt>
                <c:pt idx="3494">
                  <c:v>41407.426388888889</c:v>
                </c:pt>
                <c:pt idx="3495">
                  <c:v>41407.427083333336</c:v>
                </c:pt>
                <c:pt idx="3496">
                  <c:v>41407.427777777775</c:v>
                </c:pt>
                <c:pt idx="3497">
                  <c:v>41407.428472222222</c:v>
                </c:pt>
                <c:pt idx="3498">
                  <c:v>41407.429166666669</c:v>
                </c:pt>
                <c:pt idx="3499">
                  <c:v>41407.429861111108</c:v>
                </c:pt>
                <c:pt idx="3500">
                  <c:v>41407.430555555555</c:v>
                </c:pt>
                <c:pt idx="3501">
                  <c:v>41407.431250000001</c:v>
                </c:pt>
                <c:pt idx="3502">
                  <c:v>41407.431944444441</c:v>
                </c:pt>
                <c:pt idx="3503">
                  <c:v>41407.432638888888</c:v>
                </c:pt>
                <c:pt idx="3504">
                  <c:v>41407.433333333334</c:v>
                </c:pt>
                <c:pt idx="3505">
                  <c:v>41407.434027777781</c:v>
                </c:pt>
                <c:pt idx="3506">
                  <c:v>41407.43472222222</c:v>
                </c:pt>
                <c:pt idx="3507">
                  <c:v>41407.435416666667</c:v>
                </c:pt>
                <c:pt idx="3508">
                  <c:v>41407.436111111114</c:v>
                </c:pt>
                <c:pt idx="3509">
                  <c:v>41407.436805555553</c:v>
                </c:pt>
                <c:pt idx="3510">
                  <c:v>41407.4375</c:v>
                </c:pt>
                <c:pt idx="3511">
                  <c:v>41407.438194444447</c:v>
                </c:pt>
                <c:pt idx="3512">
                  <c:v>41407.438888888886</c:v>
                </c:pt>
                <c:pt idx="3513">
                  <c:v>41407.439583333333</c:v>
                </c:pt>
                <c:pt idx="3514">
                  <c:v>41407.44027777778</c:v>
                </c:pt>
                <c:pt idx="3515">
                  <c:v>41407.440972222219</c:v>
                </c:pt>
                <c:pt idx="3516">
                  <c:v>41407.441666666666</c:v>
                </c:pt>
                <c:pt idx="3517">
                  <c:v>41407.442361111112</c:v>
                </c:pt>
                <c:pt idx="3518">
                  <c:v>41407.443055555559</c:v>
                </c:pt>
                <c:pt idx="3519">
                  <c:v>41407.443749999999</c:v>
                </c:pt>
                <c:pt idx="3520">
                  <c:v>41407.444444444445</c:v>
                </c:pt>
                <c:pt idx="3521">
                  <c:v>41407.445138888892</c:v>
                </c:pt>
                <c:pt idx="3522">
                  <c:v>41407.445833333331</c:v>
                </c:pt>
                <c:pt idx="3523">
                  <c:v>41407.446527777778</c:v>
                </c:pt>
                <c:pt idx="3524">
                  <c:v>41407.447222222225</c:v>
                </c:pt>
                <c:pt idx="3525">
                  <c:v>41407.447916666664</c:v>
                </c:pt>
                <c:pt idx="3526">
                  <c:v>41407.448611111111</c:v>
                </c:pt>
                <c:pt idx="3527">
                  <c:v>41407.449305555558</c:v>
                </c:pt>
                <c:pt idx="3528">
                  <c:v>41407.449999999997</c:v>
                </c:pt>
                <c:pt idx="3529">
                  <c:v>41407.450694444444</c:v>
                </c:pt>
                <c:pt idx="3530">
                  <c:v>41407.451388888891</c:v>
                </c:pt>
                <c:pt idx="3531">
                  <c:v>41407.45208333333</c:v>
                </c:pt>
                <c:pt idx="3532">
                  <c:v>41407.452777777777</c:v>
                </c:pt>
                <c:pt idx="3533">
                  <c:v>41407.453472222223</c:v>
                </c:pt>
                <c:pt idx="3534">
                  <c:v>41407.45416666667</c:v>
                </c:pt>
                <c:pt idx="3535">
                  <c:v>41407.454861111109</c:v>
                </c:pt>
                <c:pt idx="3536">
                  <c:v>41407.455555555556</c:v>
                </c:pt>
                <c:pt idx="3537">
                  <c:v>41407.456250000003</c:v>
                </c:pt>
                <c:pt idx="3538">
                  <c:v>41407.456944444442</c:v>
                </c:pt>
                <c:pt idx="3539">
                  <c:v>41407.457638888889</c:v>
                </c:pt>
                <c:pt idx="3540">
                  <c:v>41407.458333333336</c:v>
                </c:pt>
                <c:pt idx="3541">
                  <c:v>41407.459027777775</c:v>
                </c:pt>
                <c:pt idx="3542">
                  <c:v>41407.459722222222</c:v>
                </c:pt>
                <c:pt idx="3543">
                  <c:v>41407.460416666669</c:v>
                </c:pt>
                <c:pt idx="3544">
                  <c:v>41407.461111111108</c:v>
                </c:pt>
                <c:pt idx="3545">
                  <c:v>41407.461805555555</c:v>
                </c:pt>
                <c:pt idx="3546">
                  <c:v>41407.462500000001</c:v>
                </c:pt>
                <c:pt idx="3547">
                  <c:v>41407.463194444441</c:v>
                </c:pt>
                <c:pt idx="3548">
                  <c:v>41407.463888888888</c:v>
                </c:pt>
                <c:pt idx="3549">
                  <c:v>41407.464583333334</c:v>
                </c:pt>
                <c:pt idx="3550">
                  <c:v>41407.465277777781</c:v>
                </c:pt>
                <c:pt idx="3551">
                  <c:v>41407.46597222222</c:v>
                </c:pt>
                <c:pt idx="3552">
                  <c:v>41407.466666666667</c:v>
                </c:pt>
                <c:pt idx="3553">
                  <c:v>41407.467361111114</c:v>
                </c:pt>
                <c:pt idx="3554">
                  <c:v>41407.468055555553</c:v>
                </c:pt>
                <c:pt idx="3555">
                  <c:v>41407.46875</c:v>
                </c:pt>
                <c:pt idx="3556">
                  <c:v>41407.469444444447</c:v>
                </c:pt>
                <c:pt idx="3557">
                  <c:v>41407.470138888886</c:v>
                </c:pt>
                <c:pt idx="3558">
                  <c:v>41407.470833333333</c:v>
                </c:pt>
                <c:pt idx="3559">
                  <c:v>41407.47152777778</c:v>
                </c:pt>
                <c:pt idx="3560">
                  <c:v>41407.472222222219</c:v>
                </c:pt>
                <c:pt idx="3561">
                  <c:v>41407.472916666666</c:v>
                </c:pt>
                <c:pt idx="3562">
                  <c:v>41407.473611111112</c:v>
                </c:pt>
                <c:pt idx="3563">
                  <c:v>41407.474305555559</c:v>
                </c:pt>
                <c:pt idx="3564">
                  <c:v>41407.474999999999</c:v>
                </c:pt>
                <c:pt idx="3565">
                  <c:v>41407.475694444445</c:v>
                </c:pt>
                <c:pt idx="3566">
                  <c:v>41407.476388888892</c:v>
                </c:pt>
                <c:pt idx="3567">
                  <c:v>41407.477083333331</c:v>
                </c:pt>
                <c:pt idx="3568">
                  <c:v>41407.477777777778</c:v>
                </c:pt>
                <c:pt idx="3569">
                  <c:v>41407.478472222225</c:v>
                </c:pt>
                <c:pt idx="3570">
                  <c:v>41407.479166666664</c:v>
                </c:pt>
                <c:pt idx="3571">
                  <c:v>41407.479861111111</c:v>
                </c:pt>
                <c:pt idx="3572">
                  <c:v>41407.480555555558</c:v>
                </c:pt>
                <c:pt idx="3573">
                  <c:v>41407.481249999997</c:v>
                </c:pt>
                <c:pt idx="3574">
                  <c:v>41407.481944444444</c:v>
                </c:pt>
                <c:pt idx="3575">
                  <c:v>41407.482638888891</c:v>
                </c:pt>
                <c:pt idx="3576">
                  <c:v>41407.48333333333</c:v>
                </c:pt>
                <c:pt idx="3577">
                  <c:v>41407.484027777777</c:v>
                </c:pt>
                <c:pt idx="3578">
                  <c:v>41407.484722222223</c:v>
                </c:pt>
                <c:pt idx="3579">
                  <c:v>41407.48541666667</c:v>
                </c:pt>
                <c:pt idx="3580">
                  <c:v>41407.486111111109</c:v>
                </c:pt>
                <c:pt idx="3581">
                  <c:v>41407.486805555556</c:v>
                </c:pt>
                <c:pt idx="3582">
                  <c:v>41407.487500000003</c:v>
                </c:pt>
                <c:pt idx="3583">
                  <c:v>41407.488194444442</c:v>
                </c:pt>
                <c:pt idx="3584">
                  <c:v>41407.488888888889</c:v>
                </c:pt>
                <c:pt idx="3585">
                  <c:v>41407.489583333336</c:v>
                </c:pt>
                <c:pt idx="3586">
                  <c:v>41407.490277777775</c:v>
                </c:pt>
                <c:pt idx="3587">
                  <c:v>41407.490972222222</c:v>
                </c:pt>
                <c:pt idx="3588">
                  <c:v>41407.491666666669</c:v>
                </c:pt>
                <c:pt idx="3589">
                  <c:v>41407.492361111108</c:v>
                </c:pt>
                <c:pt idx="3590">
                  <c:v>41407.493055555555</c:v>
                </c:pt>
                <c:pt idx="3591">
                  <c:v>41407.493750000001</c:v>
                </c:pt>
                <c:pt idx="3592">
                  <c:v>41407.494444444441</c:v>
                </c:pt>
                <c:pt idx="3593">
                  <c:v>41407.495138888888</c:v>
                </c:pt>
                <c:pt idx="3594">
                  <c:v>41407.495833333334</c:v>
                </c:pt>
                <c:pt idx="3595">
                  <c:v>41407.496527777781</c:v>
                </c:pt>
                <c:pt idx="3596">
                  <c:v>41407.49722222222</c:v>
                </c:pt>
                <c:pt idx="3597">
                  <c:v>41407.497916666667</c:v>
                </c:pt>
                <c:pt idx="3598">
                  <c:v>41407.498611111114</c:v>
                </c:pt>
                <c:pt idx="3599">
                  <c:v>41407.499305555553</c:v>
                </c:pt>
                <c:pt idx="3600">
                  <c:v>41407.5</c:v>
                </c:pt>
                <c:pt idx="3601">
                  <c:v>41407.500694444447</c:v>
                </c:pt>
                <c:pt idx="3602">
                  <c:v>41407.501388888886</c:v>
                </c:pt>
                <c:pt idx="3603">
                  <c:v>41407.502083333333</c:v>
                </c:pt>
                <c:pt idx="3604">
                  <c:v>41407.50277777778</c:v>
                </c:pt>
                <c:pt idx="3605">
                  <c:v>41407.503472222219</c:v>
                </c:pt>
                <c:pt idx="3606">
                  <c:v>41407.504166666666</c:v>
                </c:pt>
                <c:pt idx="3607">
                  <c:v>41407.504861111112</c:v>
                </c:pt>
                <c:pt idx="3608">
                  <c:v>41407.505555555559</c:v>
                </c:pt>
                <c:pt idx="3609">
                  <c:v>41407.506249999999</c:v>
                </c:pt>
                <c:pt idx="3610">
                  <c:v>41407.506944444445</c:v>
                </c:pt>
                <c:pt idx="3611">
                  <c:v>41407.507638888892</c:v>
                </c:pt>
                <c:pt idx="3612">
                  <c:v>41407.508333333331</c:v>
                </c:pt>
                <c:pt idx="3613">
                  <c:v>41407.509027777778</c:v>
                </c:pt>
                <c:pt idx="3614">
                  <c:v>41407.509722222225</c:v>
                </c:pt>
                <c:pt idx="3615">
                  <c:v>41407.510416666664</c:v>
                </c:pt>
                <c:pt idx="3616">
                  <c:v>41407.511111111111</c:v>
                </c:pt>
                <c:pt idx="3617">
                  <c:v>41407.511805555558</c:v>
                </c:pt>
                <c:pt idx="3618">
                  <c:v>41407.512499999997</c:v>
                </c:pt>
                <c:pt idx="3619">
                  <c:v>41407.513194444444</c:v>
                </c:pt>
                <c:pt idx="3620">
                  <c:v>41407.513888888891</c:v>
                </c:pt>
                <c:pt idx="3621">
                  <c:v>41407.51458333333</c:v>
                </c:pt>
                <c:pt idx="3622">
                  <c:v>41407.515277777777</c:v>
                </c:pt>
                <c:pt idx="3623">
                  <c:v>41407.515972222223</c:v>
                </c:pt>
                <c:pt idx="3624">
                  <c:v>41407.51666666667</c:v>
                </c:pt>
                <c:pt idx="3625">
                  <c:v>41407.517361111109</c:v>
                </c:pt>
                <c:pt idx="3626">
                  <c:v>41407.518055555556</c:v>
                </c:pt>
                <c:pt idx="3627">
                  <c:v>41407.518750000003</c:v>
                </c:pt>
                <c:pt idx="3628">
                  <c:v>41407.519444444442</c:v>
                </c:pt>
                <c:pt idx="3629">
                  <c:v>41407.520138888889</c:v>
                </c:pt>
                <c:pt idx="3630">
                  <c:v>41407.520833333336</c:v>
                </c:pt>
                <c:pt idx="3631">
                  <c:v>41407.521527777775</c:v>
                </c:pt>
                <c:pt idx="3632">
                  <c:v>41407.522222222222</c:v>
                </c:pt>
                <c:pt idx="3633">
                  <c:v>41407.522916666669</c:v>
                </c:pt>
                <c:pt idx="3634">
                  <c:v>41407.523611111108</c:v>
                </c:pt>
                <c:pt idx="3635">
                  <c:v>41407.524305555555</c:v>
                </c:pt>
                <c:pt idx="3636">
                  <c:v>41407.525000000001</c:v>
                </c:pt>
                <c:pt idx="3637">
                  <c:v>41407.525694444441</c:v>
                </c:pt>
                <c:pt idx="3638">
                  <c:v>41407.526388888888</c:v>
                </c:pt>
                <c:pt idx="3639">
                  <c:v>41407.527083333334</c:v>
                </c:pt>
                <c:pt idx="3640">
                  <c:v>41407.527777777781</c:v>
                </c:pt>
                <c:pt idx="3641">
                  <c:v>41407.52847222222</c:v>
                </c:pt>
                <c:pt idx="3642">
                  <c:v>41407.529166666667</c:v>
                </c:pt>
                <c:pt idx="3643">
                  <c:v>41407.529861111114</c:v>
                </c:pt>
                <c:pt idx="3644">
                  <c:v>41407.530555555553</c:v>
                </c:pt>
                <c:pt idx="3645">
                  <c:v>41407.53125</c:v>
                </c:pt>
                <c:pt idx="3646">
                  <c:v>41407.531944444447</c:v>
                </c:pt>
                <c:pt idx="3647">
                  <c:v>41407.532638888886</c:v>
                </c:pt>
                <c:pt idx="3648">
                  <c:v>41407.533333333333</c:v>
                </c:pt>
                <c:pt idx="3649">
                  <c:v>41407.53402777778</c:v>
                </c:pt>
                <c:pt idx="3650">
                  <c:v>41407.534722222219</c:v>
                </c:pt>
                <c:pt idx="3651">
                  <c:v>41407.535416666666</c:v>
                </c:pt>
                <c:pt idx="3652">
                  <c:v>41407.536111111112</c:v>
                </c:pt>
                <c:pt idx="3653">
                  <c:v>41407.536805555559</c:v>
                </c:pt>
                <c:pt idx="3654">
                  <c:v>41407.537499999999</c:v>
                </c:pt>
                <c:pt idx="3655">
                  <c:v>41407.538194444445</c:v>
                </c:pt>
                <c:pt idx="3656">
                  <c:v>41407.538888888892</c:v>
                </c:pt>
                <c:pt idx="3657">
                  <c:v>41407.539583333331</c:v>
                </c:pt>
                <c:pt idx="3658">
                  <c:v>41407.540277777778</c:v>
                </c:pt>
                <c:pt idx="3659">
                  <c:v>41407.540972222225</c:v>
                </c:pt>
                <c:pt idx="3660">
                  <c:v>41407.541666666664</c:v>
                </c:pt>
                <c:pt idx="3661">
                  <c:v>41407.542361111111</c:v>
                </c:pt>
                <c:pt idx="3662">
                  <c:v>41407.543055555558</c:v>
                </c:pt>
                <c:pt idx="3663">
                  <c:v>41407.543749999997</c:v>
                </c:pt>
                <c:pt idx="3664">
                  <c:v>41407.544444444444</c:v>
                </c:pt>
                <c:pt idx="3665">
                  <c:v>41407.545138888891</c:v>
                </c:pt>
                <c:pt idx="3666">
                  <c:v>41407.54583333333</c:v>
                </c:pt>
                <c:pt idx="3667">
                  <c:v>41407.546527777777</c:v>
                </c:pt>
                <c:pt idx="3668">
                  <c:v>41407.547222222223</c:v>
                </c:pt>
                <c:pt idx="3669">
                  <c:v>41407.54791666667</c:v>
                </c:pt>
                <c:pt idx="3670">
                  <c:v>41407.548611111109</c:v>
                </c:pt>
                <c:pt idx="3671">
                  <c:v>41407.549305555556</c:v>
                </c:pt>
                <c:pt idx="3672">
                  <c:v>41407.550000000003</c:v>
                </c:pt>
                <c:pt idx="3673">
                  <c:v>41407.550694444442</c:v>
                </c:pt>
                <c:pt idx="3674">
                  <c:v>41407.551388888889</c:v>
                </c:pt>
                <c:pt idx="3675">
                  <c:v>41407.552083333336</c:v>
                </c:pt>
                <c:pt idx="3676">
                  <c:v>41407.552777777775</c:v>
                </c:pt>
                <c:pt idx="3677">
                  <c:v>41407.553472222222</c:v>
                </c:pt>
                <c:pt idx="3678">
                  <c:v>41407.554166666669</c:v>
                </c:pt>
                <c:pt idx="3679">
                  <c:v>41407.554861111108</c:v>
                </c:pt>
                <c:pt idx="3680">
                  <c:v>41407.555555555555</c:v>
                </c:pt>
                <c:pt idx="3681">
                  <c:v>41407.556250000001</c:v>
                </c:pt>
                <c:pt idx="3682">
                  <c:v>41407.556944444441</c:v>
                </c:pt>
                <c:pt idx="3683">
                  <c:v>41407.557638888888</c:v>
                </c:pt>
                <c:pt idx="3684">
                  <c:v>41407.558333333334</c:v>
                </c:pt>
                <c:pt idx="3685">
                  <c:v>41407.559027777781</c:v>
                </c:pt>
                <c:pt idx="3686">
                  <c:v>41407.55972222222</c:v>
                </c:pt>
                <c:pt idx="3687">
                  <c:v>41407.560416666667</c:v>
                </c:pt>
                <c:pt idx="3688">
                  <c:v>41407.561111111114</c:v>
                </c:pt>
                <c:pt idx="3689">
                  <c:v>41407.561805555553</c:v>
                </c:pt>
                <c:pt idx="3690">
                  <c:v>41407.5625</c:v>
                </c:pt>
                <c:pt idx="3691">
                  <c:v>41407.563194444447</c:v>
                </c:pt>
                <c:pt idx="3692">
                  <c:v>41407.563888888886</c:v>
                </c:pt>
                <c:pt idx="3693">
                  <c:v>41407.564583333333</c:v>
                </c:pt>
                <c:pt idx="3694">
                  <c:v>41407.56527777778</c:v>
                </c:pt>
                <c:pt idx="3695">
                  <c:v>41407.565972222219</c:v>
                </c:pt>
                <c:pt idx="3696">
                  <c:v>41407.566666666666</c:v>
                </c:pt>
                <c:pt idx="3697">
                  <c:v>41407.567361111112</c:v>
                </c:pt>
                <c:pt idx="3698">
                  <c:v>41407.568055555559</c:v>
                </c:pt>
                <c:pt idx="3699">
                  <c:v>41407.568749999999</c:v>
                </c:pt>
                <c:pt idx="3700">
                  <c:v>41407.569444444445</c:v>
                </c:pt>
                <c:pt idx="3701">
                  <c:v>41407.570138888892</c:v>
                </c:pt>
                <c:pt idx="3702">
                  <c:v>41407.570833333331</c:v>
                </c:pt>
                <c:pt idx="3703">
                  <c:v>41407.571527777778</c:v>
                </c:pt>
                <c:pt idx="3704">
                  <c:v>41407.572222222225</c:v>
                </c:pt>
                <c:pt idx="3705">
                  <c:v>41407.572916666664</c:v>
                </c:pt>
                <c:pt idx="3706">
                  <c:v>41407.573611111111</c:v>
                </c:pt>
                <c:pt idx="3707">
                  <c:v>41407.574305555558</c:v>
                </c:pt>
                <c:pt idx="3708">
                  <c:v>41407.574999999997</c:v>
                </c:pt>
                <c:pt idx="3709">
                  <c:v>41407.575694444444</c:v>
                </c:pt>
                <c:pt idx="3710">
                  <c:v>41407.576388888891</c:v>
                </c:pt>
                <c:pt idx="3711">
                  <c:v>41407.57708333333</c:v>
                </c:pt>
                <c:pt idx="3712">
                  <c:v>41407.577777777777</c:v>
                </c:pt>
                <c:pt idx="3713">
                  <c:v>41407.578472222223</c:v>
                </c:pt>
                <c:pt idx="3714">
                  <c:v>41407.57916666667</c:v>
                </c:pt>
                <c:pt idx="3715">
                  <c:v>41407.579861111109</c:v>
                </c:pt>
                <c:pt idx="3716">
                  <c:v>41407.580555555556</c:v>
                </c:pt>
                <c:pt idx="3717">
                  <c:v>41407.581250000003</c:v>
                </c:pt>
                <c:pt idx="3718">
                  <c:v>41407.581944444442</c:v>
                </c:pt>
                <c:pt idx="3719">
                  <c:v>41407.582638888889</c:v>
                </c:pt>
                <c:pt idx="3720">
                  <c:v>41407.583333333336</c:v>
                </c:pt>
                <c:pt idx="3721">
                  <c:v>41407.584027777775</c:v>
                </c:pt>
                <c:pt idx="3722">
                  <c:v>41407.584722222222</c:v>
                </c:pt>
                <c:pt idx="3723">
                  <c:v>41407.585416666669</c:v>
                </c:pt>
                <c:pt idx="3724">
                  <c:v>41407.586111111108</c:v>
                </c:pt>
                <c:pt idx="3725">
                  <c:v>41407.586805555555</c:v>
                </c:pt>
                <c:pt idx="3726">
                  <c:v>41407.587500000001</c:v>
                </c:pt>
                <c:pt idx="3727">
                  <c:v>41407.588194444441</c:v>
                </c:pt>
                <c:pt idx="3728">
                  <c:v>41407.588888888888</c:v>
                </c:pt>
                <c:pt idx="3729">
                  <c:v>41407.589583333334</c:v>
                </c:pt>
                <c:pt idx="3730">
                  <c:v>41407.590277777781</c:v>
                </c:pt>
                <c:pt idx="3731">
                  <c:v>41407.59097222222</c:v>
                </c:pt>
                <c:pt idx="3732">
                  <c:v>41407.591666666667</c:v>
                </c:pt>
                <c:pt idx="3733">
                  <c:v>41407.592361111114</c:v>
                </c:pt>
                <c:pt idx="3734">
                  <c:v>41407.593055555553</c:v>
                </c:pt>
                <c:pt idx="3735">
                  <c:v>41407.59375</c:v>
                </c:pt>
                <c:pt idx="3736">
                  <c:v>41407.594444444447</c:v>
                </c:pt>
                <c:pt idx="3737">
                  <c:v>41407.595138888886</c:v>
                </c:pt>
                <c:pt idx="3738">
                  <c:v>41407.595833333333</c:v>
                </c:pt>
                <c:pt idx="3739">
                  <c:v>41407.59652777778</c:v>
                </c:pt>
                <c:pt idx="3740">
                  <c:v>41407.597222222219</c:v>
                </c:pt>
                <c:pt idx="3741">
                  <c:v>41407.597916666666</c:v>
                </c:pt>
                <c:pt idx="3742">
                  <c:v>41407.598611111112</c:v>
                </c:pt>
                <c:pt idx="3743">
                  <c:v>41407.599305555559</c:v>
                </c:pt>
                <c:pt idx="3744">
                  <c:v>41407.599999999999</c:v>
                </c:pt>
                <c:pt idx="3745">
                  <c:v>41407.600694444445</c:v>
                </c:pt>
                <c:pt idx="3746">
                  <c:v>41407.601388888892</c:v>
                </c:pt>
                <c:pt idx="3747">
                  <c:v>41407.602083333331</c:v>
                </c:pt>
                <c:pt idx="3748">
                  <c:v>41407.602777777778</c:v>
                </c:pt>
                <c:pt idx="3749">
                  <c:v>41407.603472222225</c:v>
                </c:pt>
                <c:pt idx="3750">
                  <c:v>41407.604166666664</c:v>
                </c:pt>
                <c:pt idx="3751">
                  <c:v>41407.604861111111</c:v>
                </c:pt>
                <c:pt idx="3752">
                  <c:v>41407.605555555558</c:v>
                </c:pt>
                <c:pt idx="3753">
                  <c:v>41407.606249999997</c:v>
                </c:pt>
                <c:pt idx="3754">
                  <c:v>41407.606944444444</c:v>
                </c:pt>
                <c:pt idx="3755">
                  <c:v>41407.607638888891</c:v>
                </c:pt>
                <c:pt idx="3756">
                  <c:v>41407.60833333333</c:v>
                </c:pt>
                <c:pt idx="3757">
                  <c:v>41407.609027777777</c:v>
                </c:pt>
                <c:pt idx="3758">
                  <c:v>41407.609722222223</c:v>
                </c:pt>
                <c:pt idx="3759">
                  <c:v>41407.61041666667</c:v>
                </c:pt>
                <c:pt idx="3760">
                  <c:v>41407.611111111109</c:v>
                </c:pt>
                <c:pt idx="3761">
                  <c:v>41407.611805555556</c:v>
                </c:pt>
                <c:pt idx="3762">
                  <c:v>41407.612500000003</c:v>
                </c:pt>
                <c:pt idx="3763">
                  <c:v>41407.613194444442</c:v>
                </c:pt>
                <c:pt idx="3764">
                  <c:v>41407.613888888889</c:v>
                </c:pt>
                <c:pt idx="3765">
                  <c:v>41407.614583333336</c:v>
                </c:pt>
                <c:pt idx="3766">
                  <c:v>41407.615277777775</c:v>
                </c:pt>
                <c:pt idx="3767">
                  <c:v>41407.615972222222</c:v>
                </c:pt>
                <c:pt idx="3768">
                  <c:v>41407.616666666669</c:v>
                </c:pt>
                <c:pt idx="3769">
                  <c:v>41407.617361111108</c:v>
                </c:pt>
                <c:pt idx="3770">
                  <c:v>41407.618055555555</c:v>
                </c:pt>
                <c:pt idx="3771">
                  <c:v>41407.618750000001</c:v>
                </c:pt>
                <c:pt idx="3772">
                  <c:v>41407.619444444441</c:v>
                </c:pt>
                <c:pt idx="3773">
                  <c:v>41407.620138888888</c:v>
                </c:pt>
                <c:pt idx="3774">
                  <c:v>41407.620833333334</c:v>
                </c:pt>
                <c:pt idx="3775">
                  <c:v>41407.621527777781</c:v>
                </c:pt>
                <c:pt idx="3776">
                  <c:v>41407.62222222222</c:v>
                </c:pt>
                <c:pt idx="3777">
                  <c:v>41407.622916666667</c:v>
                </c:pt>
                <c:pt idx="3778">
                  <c:v>41407.623611111114</c:v>
                </c:pt>
                <c:pt idx="3779">
                  <c:v>41407.624305555553</c:v>
                </c:pt>
                <c:pt idx="3780">
                  <c:v>41407.625</c:v>
                </c:pt>
                <c:pt idx="3781">
                  <c:v>41407.625694444447</c:v>
                </c:pt>
                <c:pt idx="3782">
                  <c:v>41407.626388888886</c:v>
                </c:pt>
                <c:pt idx="3783">
                  <c:v>41407.627083333333</c:v>
                </c:pt>
                <c:pt idx="3784">
                  <c:v>41407.62777777778</c:v>
                </c:pt>
                <c:pt idx="3785">
                  <c:v>41407.628472222219</c:v>
                </c:pt>
                <c:pt idx="3786">
                  <c:v>41407.629166666666</c:v>
                </c:pt>
                <c:pt idx="3787">
                  <c:v>41407.629861111112</c:v>
                </c:pt>
                <c:pt idx="3788">
                  <c:v>41407.630555555559</c:v>
                </c:pt>
                <c:pt idx="3789">
                  <c:v>41407.631249999999</c:v>
                </c:pt>
                <c:pt idx="3790">
                  <c:v>41407.631944444445</c:v>
                </c:pt>
                <c:pt idx="3791">
                  <c:v>41407.632638888892</c:v>
                </c:pt>
                <c:pt idx="3792">
                  <c:v>41407.633333333331</c:v>
                </c:pt>
                <c:pt idx="3793">
                  <c:v>41407.634027777778</c:v>
                </c:pt>
                <c:pt idx="3794">
                  <c:v>41407.634722222225</c:v>
                </c:pt>
                <c:pt idx="3795">
                  <c:v>41407.635416666664</c:v>
                </c:pt>
                <c:pt idx="3796">
                  <c:v>41407.636111111111</c:v>
                </c:pt>
                <c:pt idx="3797">
                  <c:v>41407.636805555558</c:v>
                </c:pt>
                <c:pt idx="3798">
                  <c:v>41407.637499999997</c:v>
                </c:pt>
                <c:pt idx="3799">
                  <c:v>41407.638194444444</c:v>
                </c:pt>
                <c:pt idx="3800">
                  <c:v>41407.638888888891</c:v>
                </c:pt>
                <c:pt idx="3801">
                  <c:v>41407.63958333333</c:v>
                </c:pt>
                <c:pt idx="3802">
                  <c:v>41407.640277777777</c:v>
                </c:pt>
                <c:pt idx="3803">
                  <c:v>41407.640972222223</c:v>
                </c:pt>
                <c:pt idx="3804">
                  <c:v>41407.64166666667</c:v>
                </c:pt>
                <c:pt idx="3805">
                  <c:v>41407.642361111109</c:v>
                </c:pt>
                <c:pt idx="3806">
                  <c:v>41407.643055555556</c:v>
                </c:pt>
                <c:pt idx="3807">
                  <c:v>41407.643750000003</c:v>
                </c:pt>
                <c:pt idx="3808">
                  <c:v>41407.644444444442</c:v>
                </c:pt>
                <c:pt idx="3809">
                  <c:v>41407.645138888889</c:v>
                </c:pt>
                <c:pt idx="3810">
                  <c:v>41407.645833333336</c:v>
                </c:pt>
                <c:pt idx="3811">
                  <c:v>41407.646527777775</c:v>
                </c:pt>
                <c:pt idx="3812">
                  <c:v>41407.647222222222</c:v>
                </c:pt>
                <c:pt idx="3813">
                  <c:v>41407.647916666669</c:v>
                </c:pt>
                <c:pt idx="3814">
                  <c:v>41407.648611111108</c:v>
                </c:pt>
                <c:pt idx="3815">
                  <c:v>41407.649305555555</c:v>
                </c:pt>
                <c:pt idx="3816">
                  <c:v>41407.65</c:v>
                </c:pt>
                <c:pt idx="3817">
                  <c:v>41407.650694444441</c:v>
                </c:pt>
                <c:pt idx="3818">
                  <c:v>41407.651388888888</c:v>
                </c:pt>
                <c:pt idx="3819">
                  <c:v>41407.652083333334</c:v>
                </c:pt>
                <c:pt idx="3820">
                  <c:v>41407.652777777781</c:v>
                </c:pt>
                <c:pt idx="3821">
                  <c:v>41407.65347222222</c:v>
                </c:pt>
                <c:pt idx="3822">
                  <c:v>41407.654166666667</c:v>
                </c:pt>
                <c:pt idx="3823">
                  <c:v>41407.654861111114</c:v>
                </c:pt>
                <c:pt idx="3824">
                  <c:v>41407.655555555553</c:v>
                </c:pt>
                <c:pt idx="3825">
                  <c:v>41407.65625</c:v>
                </c:pt>
                <c:pt idx="3826">
                  <c:v>41407.656944444447</c:v>
                </c:pt>
                <c:pt idx="3827">
                  <c:v>41407.657638888886</c:v>
                </c:pt>
                <c:pt idx="3828">
                  <c:v>41407.658333333333</c:v>
                </c:pt>
                <c:pt idx="3829">
                  <c:v>41407.65902777778</c:v>
                </c:pt>
                <c:pt idx="3830">
                  <c:v>41407.659722222219</c:v>
                </c:pt>
                <c:pt idx="3831">
                  <c:v>41407.660416666666</c:v>
                </c:pt>
                <c:pt idx="3832">
                  <c:v>41407.661111111112</c:v>
                </c:pt>
                <c:pt idx="3833">
                  <c:v>41407.661805555559</c:v>
                </c:pt>
                <c:pt idx="3834">
                  <c:v>41407.662499999999</c:v>
                </c:pt>
                <c:pt idx="3835">
                  <c:v>41407.663194444445</c:v>
                </c:pt>
                <c:pt idx="3836">
                  <c:v>41407.663888888892</c:v>
                </c:pt>
                <c:pt idx="3837">
                  <c:v>41407.664583333331</c:v>
                </c:pt>
                <c:pt idx="3838">
                  <c:v>41407.665277777778</c:v>
                </c:pt>
                <c:pt idx="3839">
                  <c:v>41407.665972222225</c:v>
                </c:pt>
                <c:pt idx="3840">
                  <c:v>41407.666666666664</c:v>
                </c:pt>
                <c:pt idx="3841">
                  <c:v>41407.667361111111</c:v>
                </c:pt>
                <c:pt idx="3842">
                  <c:v>41407.668055555558</c:v>
                </c:pt>
                <c:pt idx="3843">
                  <c:v>41407.668749999997</c:v>
                </c:pt>
                <c:pt idx="3844">
                  <c:v>41407.669444444444</c:v>
                </c:pt>
                <c:pt idx="3845">
                  <c:v>41407.670138888891</c:v>
                </c:pt>
                <c:pt idx="3846">
                  <c:v>41407.67083333333</c:v>
                </c:pt>
                <c:pt idx="3847">
                  <c:v>41407.671527777777</c:v>
                </c:pt>
                <c:pt idx="3848">
                  <c:v>41407.672222222223</c:v>
                </c:pt>
                <c:pt idx="3849">
                  <c:v>41407.67291666667</c:v>
                </c:pt>
                <c:pt idx="3850">
                  <c:v>41407.673611111109</c:v>
                </c:pt>
                <c:pt idx="3851">
                  <c:v>41407.674305555556</c:v>
                </c:pt>
                <c:pt idx="3852">
                  <c:v>41407.675000000003</c:v>
                </c:pt>
                <c:pt idx="3853">
                  <c:v>41407.675694444442</c:v>
                </c:pt>
                <c:pt idx="3854">
                  <c:v>41407.676388888889</c:v>
                </c:pt>
                <c:pt idx="3855">
                  <c:v>41407.677083333336</c:v>
                </c:pt>
                <c:pt idx="3856">
                  <c:v>41407.677777777775</c:v>
                </c:pt>
                <c:pt idx="3857">
                  <c:v>41407.678472222222</c:v>
                </c:pt>
                <c:pt idx="3858">
                  <c:v>41407.679166666669</c:v>
                </c:pt>
                <c:pt idx="3859">
                  <c:v>41407.679861111108</c:v>
                </c:pt>
                <c:pt idx="3860">
                  <c:v>41407.680555555555</c:v>
                </c:pt>
                <c:pt idx="3861">
                  <c:v>41407.681250000001</c:v>
                </c:pt>
                <c:pt idx="3862">
                  <c:v>41407.681944444441</c:v>
                </c:pt>
                <c:pt idx="3863">
                  <c:v>41407.682638888888</c:v>
                </c:pt>
                <c:pt idx="3864">
                  <c:v>41407.683333333334</c:v>
                </c:pt>
                <c:pt idx="3865">
                  <c:v>41407.684027777781</c:v>
                </c:pt>
                <c:pt idx="3866">
                  <c:v>41407.68472222222</c:v>
                </c:pt>
                <c:pt idx="3867">
                  <c:v>41407.685416666667</c:v>
                </c:pt>
                <c:pt idx="3868">
                  <c:v>41407.686111111114</c:v>
                </c:pt>
                <c:pt idx="3869">
                  <c:v>41407.686805555553</c:v>
                </c:pt>
                <c:pt idx="3870">
                  <c:v>41407.6875</c:v>
                </c:pt>
                <c:pt idx="3871">
                  <c:v>41407.688194444447</c:v>
                </c:pt>
                <c:pt idx="3872">
                  <c:v>41407.688888888886</c:v>
                </c:pt>
                <c:pt idx="3873">
                  <c:v>41407.689583333333</c:v>
                </c:pt>
                <c:pt idx="3874">
                  <c:v>41407.69027777778</c:v>
                </c:pt>
                <c:pt idx="3875">
                  <c:v>41407.690972222219</c:v>
                </c:pt>
                <c:pt idx="3876">
                  <c:v>41407.691666666666</c:v>
                </c:pt>
                <c:pt idx="3877">
                  <c:v>41407.692361111112</c:v>
                </c:pt>
                <c:pt idx="3878">
                  <c:v>41407.693055555559</c:v>
                </c:pt>
                <c:pt idx="3879">
                  <c:v>41407.693749999999</c:v>
                </c:pt>
                <c:pt idx="3880">
                  <c:v>41407.694444444445</c:v>
                </c:pt>
                <c:pt idx="3881">
                  <c:v>41407.695138888892</c:v>
                </c:pt>
                <c:pt idx="3882">
                  <c:v>41407.695833333331</c:v>
                </c:pt>
                <c:pt idx="3883">
                  <c:v>41407.696527777778</c:v>
                </c:pt>
                <c:pt idx="3884">
                  <c:v>41407.697222222225</c:v>
                </c:pt>
                <c:pt idx="3885">
                  <c:v>41407.697916666664</c:v>
                </c:pt>
                <c:pt idx="3886">
                  <c:v>41407.698611111111</c:v>
                </c:pt>
                <c:pt idx="3887">
                  <c:v>41407.699305555558</c:v>
                </c:pt>
                <c:pt idx="3888">
                  <c:v>41407.699999999997</c:v>
                </c:pt>
                <c:pt idx="3889">
                  <c:v>41407.700694444444</c:v>
                </c:pt>
                <c:pt idx="3890">
                  <c:v>41407.701388888891</c:v>
                </c:pt>
                <c:pt idx="3891">
                  <c:v>41407.70208333333</c:v>
                </c:pt>
                <c:pt idx="3892">
                  <c:v>41407.702777777777</c:v>
                </c:pt>
                <c:pt idx="3893">
                  <c:v>41407.703472222223</c:v>
                </c:pt>
                <c:pt idx="3894">
                  <c:v>41407.70416666667</c:v>
                </c:pt>
                <c:pt idx="3895">
                  <c:v>41407.704861111109</c:v>
                </c:pt>
                <c:pt idx="3896">
                  <c:v>41407.705555555556</c:v>
                </c:pt>
                <c:pt idx="3897">
                  <c:v>41407.706250000003</c:v>
                </c:pt>
                <c:pt idx="3898">
                  <c:v>41407.706944444442</c:v>
                </c:pt>
                <c:pt idx="3899">
                  <c:v>41407.707638888889</c:v>
                </c:pt>
                <c:pt idx="3900">
                  <c:v>41407.708333333336</c:v>
                </c:pt>
                <c:pt idx="3901">
                  <c:v>41407.709027777775</c:v>
                </c:pt>
                <c:pt idx="3902">
                  <c:v>41407.709722222222</c:v>
                </c:pt>
                <c:pt idx="3903">
                  <c:v>41407.710416666669</c:v>
                </c:pt>
                <c:pt idx="3904">
                  <c:v>41407.711111111108</c:v>
                </c:pt>
                <c:pt idx="3905">
                  <c:v>41407.711805555555</c:v>
                </c:pt>
                <c:pt idx="3906">
                  <c:v>41407.712500000001</c:v>
                </c:pt>
                <c:pt idx="3907">
                  <c:v>41407.713194444441</c:v>
                </c:pt>
                <c:pt idx="3908">
                  <c:v>41407.713888888888</c:v>
                </c:pt>
                <c:pt idx="3909">
                  <c:v>41407.714583333334</c:v>
                </c:pt>
                <c:pt idx="3910">
                  <c:v>41407.715277777781</c:v>
                </c:pt>
                <c:pt idx="3911">
                  <c:v>41407.71597222222</c:v>
                </c:pt>
                <c:pt idx="3912">
                  <c:v>41407.716666666667</c:v>
                </c:pt>
                <c:pt idx="3913">
                  <c:v>41407.717361111114</c:v>
                </c:pt>
                <c:pt idx="3914">
                  <c:v>41407.718055555553</c:v>
                </c:pt>
                <c:pt idx="3915">
                  <c:v>41407.71875</c:v>
                </c:pt>
                <c:pt idx="3916">
                  <c:v>41407.719444444447</c:v>
                </c:pt>
                <c:pt idx="3917">
                  <c:v>41407.720138888886</c:v>
                </c:pt>
                <c:pt idx="3918">
                  <c:v>41407.720833333333</c:v>
                </c:pt>
                <c:pt idx="3919">
                  <c:v>41407.72152777778</c:v>
                </c:pt>
                <c:pt idx="3920">
                  <c:v>41407.722222222219</c:v>
                </c:pt>
                <c:pt idx="3921">
                  <c:v>41407.722916666666</c:v>
                </c:pt>
                <c:pt idx="3922">
                  <c:v>41407.723611111112</c:v>
                </c:pt>
                <c:pt idx="3923">
                  <c:v>41407.724305555559</c:v>
                </c:pt>
                <c:pt idx="3924">
                  <c:v>41407.724999999999</c:v>
                </c:pt>
                <c:pt idx="3925">
                  <c:v>41407.725694444445</c:v>
                </c:pt>
                <c:pt idx="3926">
                  <c:v>41407.726388888892</c:v>
                </c:pt>
                <c:pt idx="3927">
                  <c:v>41407.727083333331</c:v>
                </c:pt>
                <c:pt idx="3928">
                  <c:v>41407.727777777778</c:v>
                </c:pt>
                <c:pt idx="3929">
                  <c:v>41407.728472222225</c:v>
                </c:pt>
                <c:pt idx="3930">
                  <c:v>41407.729166666664</c:v>
                </c:pt>
                <c:pt idx="3931">
                  <c:v>41407.729861111111</c:v>
                </c:pt>
                <c:pt idx="3932">
                  <c:v>41407.730555555558</c:v>
                </c:pt>
                <c:pt idx="3933">
                  <c:v>41407.731249999997</c:v>
                </c:pt>
                <c:pt idx="3934">
                  <c:v>41407.731944444444</c:v>
                </c:pt>
                <c:pt idx="3935">
                  <c:v>41407.732638888891</c:v>
                </c:pt>
                <c:pt idx="3936">
                  <c:v>41407.73333333333</c:v>
                </c:pt>
                <c:pt idx="3937">
                  <c:v>41407.734027777777</c:v>
                </c:pt>
                <c:pt idx="3938">
                  <c:v>41407.734722222223</c:v>
                </c:pt>
                <c:pt idx="3939">
                  <c:v>41407.73541666667</c:v>
                </c:pt>
                <c:pt idx="3940">
                  <c:v>41407.736111111109</c:v>
                </c:pt>
                <c:pt idx="3941">
                  <c:v>41407.736805555556</c:v>
                </c:pt>
                <c:pt idx="3942">
                  <c:v>41407.737500000003</c:v>
                </c:pt>
                <c:pt idx="3943">
                  <c:v>41407.738194444442</c:v>
                </c:pt>
                <c:pt idx="3944">
                  <c:v>41407.738888888889</c:v>
                </c:pt>
                <c:pt idx="3945">
                  <c:v>41407.739583333336</c:v>
                </c:pt>
                <c:pt idx="3946">
                  <c:v>41407.740277777775</c:v>
                </c:pt>
                <c:pt idx="3947">
                  <c:v>41407.740972222222</c:v>
                </c:pt>
                <c:pt idx="3948">
                  <c:v>41407.741666666669</c:v>
                </c:pt>
                <c:pt idx="3949">
                  <c:v>41407.742361111108</c:v>
                </c:pt>
                <c:pt idx="3950">
                  <c:v>41407.743055555555</c:v>
                </c:pt>
                <c:pt idx="3951">
                  <c:v>41407.743750000001</c:v>
                </c:pt>
                <c:pt idx="3952">
                  <c:v>41407.744444444441</c:v>
                </c:pt>
                <c:pt idx="3953">
                  <c:v>41407.745138888888</c:v>
                </c:pt>
                <c:pt idx="3954">
                  <c:v>41407.745833333334</c:v>
                </c:pt>
                <c:pt idx="3955">
                  <c:v>41407.746527777781</c:v>
                </c:pt>
                <c:pt idx="3956">
                  <c:v>41407.74722222222</c:v>
                </c:pt>
                <c:pt idx="3957">
                  <c:v>41407.747916666667</c:v>
                </c:pt>
                <c:pt idx="3958">
                  <c:v>41407.748611111114</c:v>
                </c:pt>
                <c:pt idx="3959">
                  <c:v>41407.749305555553</c:v>
                </c:pt>
                <c:pt idx="3960">
                  <c:v>41407.75</c:v>
                </c:pt>
                <c:pt idx="3961">
                  <c:v>41407.750694444447</c:v>
                </c:pt>
                <c:pt idx="3962">
                  <c:v>41407.751388888886</c:v>
                </c:pt>
                <c:pt idx="3963">
                  <c:v>41407.752083333333</c:v>
                </c:pt>
                <c:pt idx="3964">
                  <c:v>41407.75277777778</c:v>
                </c:pt>
                <c:pt idx="3965">
                  <c:v>41407.753472222219</c:v>
                </c:pt>
                <c:pt idx="3966">
                  <c:v>41407.754166666666</c:v>
                </c:pt>
                <c:pt idx="3967">
                  <c:v>41407.754861111112</c:v>
                </c:pt>
                <c:pt idx="3968">
                  <c:v>41407.755555555559</c:v>
                </c:pt>
                <c:pt idx="3969">
                  <c:v>41407.756249999999</c:v>
                </c:pt>
                <c:pt idx="3970">
                  <c:v>41407.756944444445</c:v>
                </c:pt>
                <c:pt idx="3971">
                  <c:v>41407.757638888892</c:v>
                </c:pt>
                <c:pt idx="3972">
                  <c:v>41407.758333333331</c:v>
                </c:pt>
                <c:pt idx="3973">
                  <c:v>41407.759027777778</c:v>
                </c:pt>
                <c:pt idx="3974">
                  <c:v>41407.759722222225</c:v>
                </c:pt>
                <c:pt idx="3975">
                  <c:v>41407.760416666664</c:v>
                </c:pt>
                <c:pt idx="3976">
                  <c:v>41407.761111111111</c:v>
                </c:pt>
                <c:pt idx="3977">
                  <c:v>41407.761805555558</c:v>
                </c:pt>
                <c:pt idx="3978">
                  <c:v>41407.762499999997</c:v>
                </c:pt>
                <c:pt idx="3979">
                  <c:v>41407.763194444444</c:v>
                </c:pt>
                <c:pt idx="3980">
                  <c:v>41407.763888888891</c:v>
                </c:pt>
                <c:pt idx="3981">
                  <c:v>41407.76458333333</c:v>
                </c:pt>
                <c:pt idx="3982">
                  <c:v>41407.765277777777</c:v>
                </c:pt>
                <c:pt idx="3983">
                  <c:v>41407.765972222223</c:v>
                </c:pt>
                <c:pt idx="3984">
                  <c:v>41407.76666666667</c:v>
                </c:pt>
                <c:pt idx="3985">
                  <c:v>41407.767361111109</c:v>
                </c:pt>
                <c:pt idx="3986">
                  <c:v>41407.768055555556</c:v>
                </c:pt>
                <c:pt idx="3987">
                  <c:v>41407.768750000003</c:v>
                </c:pt>
                <c:pt idx="3988">
                  <c:v>41407.769444444442</c:v>
                </c:pt>
                <c:pt idx="3989">
                  <c:v>41407.770138888889</c:v>
                </c:pt>
                <c:pt idx="3990">
                  <c:v>41407.770833333336</c:v>
                </c:pt>
                <c:pt idx="3991">
                  <c:v>41407.771527777775</c:v>
                </c:pt>
                <c:pt idx="3992">
                  <c:v>41407.772222222222</c:v>
                </c:pt>
                <c:pt idx="3993">
                  <c:v>41407.772916666669</c:v>
                </c:pt>
                <c:pt idx="3994">
                  <c:v>41407.773611111108</c:v>
                </c:pt>
                <c:pt idx="3995">
                  <c:v>41407.774305555555</c:v>
                </c:pt>
                <c:pt idx="3996">
                  <c:v>41407.775000000001</c:v>
                </c:pt>
                <c:pt idx="3997">
                  <c:v>41407.775694444441</c:v>
                </c:pt>
                <c:pt idx="3998">
                  <c:v>41407.776388888888</c:v>
                </c:pt>
                <c:pt idx="3999">
                  <c:v>41407.777083333334</c:v>
                </c:pt>
                <c:pt idx="4000">
                  <c:v>41407.777777777781</c:v>
                </c:pt>
                <c:pt idx="4001">
                  <c:v>41407.77847222222</c:v>
                </c:pt>
                <c:pt idx="4002">
                  <c:v>41407.779166666667</c:v>
                </c:pt>
                <c:pt idx="4003">
                  <c:v>41407.779861111114</c:v>
                </c:pt>
                <c:pt idx="4004">
                  <c:v>41407.780555555553</c:v>
                </c:pt>
                <c:pt idx="4005">
                  <c:v>41407.78125</c:v>
                </c:pt>
                <c:pt idx="4006">
                  <c:v>41407.781944444447</c:v>
                </c:pt>
                <c:pt idx="4007">
                  <c:v>41407.782638888886</c:v>
                </c:pt>
                <c:pt idx="4008">
                  <c:v>41407.783333333333</c:v>
                </c:pt>
                <c:pt idx="4009">
                  <c:v>41407.78402777778</c:v>
                </c:pt>
                <c:pt idx="4010">
                  <c:v>41407.784722222219</c:v>
                </c:pt>
                <c:pt idx="4011">
                  <c:v>41407.785416666666</c:v>
                </c:pt>
                <c:pt idx="4012">
                  <c:v>41407.786111111112</c:v>
                </c:pt>
                <c:pt idx="4013">
                  <c:v>41407.786805555559</c:v>
                </c:pt>
                <c:pt idx="4014">
                  <c:v>41407.787499999999</c:v>
                </c:pt>
                <c:pt idx="4015">
                  <c:v>41407.788194444445</c:v>
                </c:pt>
                <c:pt idx="4016">
                  <c:v>41407.788888888892</c:v>
                </c:pt>
                <c:pt idx="4017">
                  <c:v>41407.789583333331</c:v>
                </c:pt>
                <c:pt idx="4018">
                  <c:v>41407.790277777778</c:v>
                </c:pt>
                <c:pt idx="4019">
                  <c:v>41407.790972222225</c:v>
                </c:pt>
                <c:pt idx="4020">
                  <c:v>41407.791666666664</c:v>
                </c:pt>
                <c:pt idx="4021">
                  <c:v>41407.792361111111</c:v>
                </c:pt>
                <c:pt idx="4022">
                  <c:v>41407.793055555558</c:v>
                </c:pt>
                <c:pt idx="4023">
                  <c:v>41407.793749999997</c:v>
                </c:pt>
                <c:pt idx="4024">
                  <c:v>41407.794444444444</c:v>
                </c:pt>
                <c:pt idx="4025">
                  <c:v>41407.795138888891</c:v>
                </c:pt>
                <c:pt idx="4026">
                  <c:v>41407.79583333333</c:v>
                </c:pt>
                <c:pt idx="4027">
                  <c:v>41407.796527777777</c:v>
                </c:pt>
                <c:pt idx="4028">
                  <c:v>41407.797222222223</c:v>
                </c:pt>
                <c:pt idx="4029">
                  <c:v>41407.79791666667</c:v>
                </c:pt>
                <c:pt idx="4030">
                  <c:v>41407.798611111109</c:v>
                </c:pt>
                <c:pt idx="4031">
                  <c:v>41407.799305555556</c:v>
                </c:pt>
                <c:pt idx="4032">
                  <c:v>41407.800000000003</c:v>
                </c:pt>
                <c:pt idx="4033">
                  <c:v>41407.800694444442</c:v>
                </c:pt>
                <c:pt idx="4034">
                  <c:v>41407.801388888889</c:v>
                </c:pt>
                <c:pt idx="4035">
                  <c:v>41407.802083333336</c:v>
                </c:pt>
                <c:pt idx="4036">
                  <c:v>41407.802777777775</c:v>
                </c:pt>
                <c:pt idx="4037">
                  <c:v>41407.803472222222</c:v>
                </c:pt>
                <c:pt idx="4038">
                  <c:v>41407.804166666669</c:v>
                </c:pt>
                <c:pt idx="4039">
                  <c:v>41407.804861111108</c:v>
                </c:pt>
                <c:pt idx="4040">
                  <c:v>41407.805555555555</c:v>
                </c:pt>
                <c:pt idx="4041">
                  <c:v>41407.806250000001</c:v>
                </c:pt>
                <c:pt idx="4042">
                  <c:v>41407.806944444441</c:v>
                </c:pt>
                <c:pt idx="4043">
                  <c:v>41407.807638888888</c:v>
                </c:pt>
                <c:pt idx="4044">
                  <c:v>41407.808333333334</c:v>
                </c:pt>
                <c:pt idx="4045">
                  <c:v>41407.809027777781</c:v>
                </c:pt>
                <c:pt idx="4046">
                  <c:v>41407.80972222222</c:v>
                </c:pt>
                <c:pt idx="4047">
                  <c:v>41407.810416666667</c:v>
                </c:pt>
                <c:pt idx="4048">
                  <c:v>41407.811111111114</c:v>
                </c:pt>
                <c:pt idx="4049">
                  <c:v>41407.811805555553</c:v>
                </c:pt>
                <c:pt idx="4050">
                  <c:v>41407.8125</c:v>
                </c:pt>
                <c:pt idx="4051">
                  <c:v>41407.813194444447</c:v>
                </c:pt>
                <c:pt idx="4052">
                  <c:v>41407.813888888886</c:v>
                </c:pt>
                <c:pt idx="4053">
                  <c:v>41407.814583333333</c:v>
                </c:pt>
                <c:pt idx="4054">
                  <c:v>41407.81527777778</c:v>
                </c:pt>
                <c:pt idx="4055">
                  <c:v>41407.815972222219</c:v>
                </c:pt>
                <c:pt idx="4056">
                  <c:v>41407.816666666666</c:v>
                </c:pt>
                <c:pt idx="4057">
                  <c:v>41407.817361111112</c:v>
                </c:pt>
                <c:pt idx="4058">
                  <c:v>41407.818055555559</c:v>
                </c:pt>
                <c:pt idx="4059">
                  <c:v>41407.818749999999</c:v>
                </c:pt>
                <c:pt idx="4060">
                  <c:v>41407.819444444445</c:v>
                </c:pt>
                <c:pt idx="4061">
                  <c:v>41407.820138888892</c:v>
                </c:pt>
                <c:pt idx="4062">
                  <c:v>41407.820833333331</c:v>
                </c:pt>
                <c:pt idx="4063">
                  <c:v>41407.821527777778</c:v>
                </c:pt>
                <c:pt idx="4064">
                  <c:v>41407.822222222225</c:v>
                </c:pt>
                <c:pt idx="4065">
                  <c:v>41407.822916666664</c:v>
                </c:pt>
                <c:pt idx="4066">
                  <c:v>41407.823611111111</c:v>
                </c:pt>
                <c:pt idx="4067">
                  <c:v>41407.824305555558</c:v>
                </c:pt>
                <c:pt idx="4068">
                  <c:v>41407.824999999997</c:v>
                </c:pt>
                <c:pt idx="4069">
                  <c:v>41407.825694444444</c:v>
                </c:pt>
                <c:pt idx="4070">
                  <c:v>41407.826388888891</c:v>
                </c:pt>
                <c:pt idx="4071">
                  <c:v>41407.82708333333</c:v>
                </c:pt>
                <c:pt idx="4072">
                  <c:v>41407.827777777777</c:v>
                </c:pt>
                <c:pt idx="4073">
                  <c:v>41407.828472222223</c:v>
                </c:pt>
                <c:pt idx="4074">
                  <c:v>41407.82916666667</c:v>
                </c:pt>
                <c:pt idx="4075">
                  <c:v>41407.829861111109</c:v>
                </c:pt>
                <c:pt idx="4076">
                  <c:v>41407.830555555556</c:v>
                </c:pt>
                <c:pt idx="4077">
                  <c:v>41407.831250000003</c:v>
                </c:pt>
                <c:pt idx="4078">
                  <c:v>41407.831944444442</c:v>
                </c:pt>
                <c:pt idx="4079">
                  <c:v>41407.832638888889</c:v>
                </c:pt>
                <c:pt idx="4080">
                  <c:v>41407.833333333336</c:v>
                </c:pt>
                <c:pt idx="4081">
                  <c:v>41407.834027777775</c:v>
                </c:pt>
                <c:pt idx="4082">
                  <c:v>41407.834722222222</c:v>
                </c:pt>
                <c:pt idx="4083">
                  <c:v>41407.835416666669</c:v>
                </c:pt>
                <c:pt idx="4084">
                  <c:v>41407.836111111108</c:v>
                </c:pt>
                <c:pt idx="4085">
                  <c:v>41407.836805555555</c:v>
                </c:pt>
                <c:pt idx="4086">
                  <c:v>41407.837500000001</c:v>
                </c:pt>
                <c:pt idx="4087">
                  <c:v>41407.838194444441</c:v>
                </c:pt>
                <c:pt idx="4088">
                  <c:v>41407.838888888888</c:v>
                </c:pt>
                <c:pt idx="4089">
                  <c:v>41407.839583333334</c:v>
                </c:pt>
                <c:pt idx="4090">
                  <c:v>41407.840277777781</c:v>
                </c:pt>
                <c:pt idx="4091">
                  <c:v>41407.84097222222</c:v>
                </c:pt>
                <c:pt idx="4092">
                  <c:v>41407.841666666667</c:v>
                </c:pt>
                <c:pt idx="4093">
                  <c:v>41407.842361111114</c:v>
                </c:pt>
                <c:pt idx="4094">
                  <c:v>41407.843055555553</c:v>
                </c:pt>
                <c:pt idx="4095">
                  <c:v>41407.84375</c:v>
                </c:pt>
                <c:pt idx="4096">
                  <c:v>41407.844444444447</c:v>
                </c:pt>
                <c:pt idx="4097">
                  <c:v>41407.845138888886</c:v>
                </c:pt>
                <c:pt idx="4098">
                  <c:v>41407.845833333333</c:v>
                </c:pt>
                <c:pt idx="4099">
                  <c:v>41407.84652777778</c:v>
                </c:pt>
                <c:pt idx="4100">
                  <c:v>41407.847222222219</c:v>
                </c:pt>
                <c:pt idx="4101">
                  <c:v>41407.847916666666</c:v>
                </c:pt>
                <c:pt idx="4102">
                  <c:v>41407.848611111112</c:v>
                </c:pt>
                <c:pt idx="4103">
                  <c:v>41407.849305555559</c:v>
                </c:pt>
                <c:pt idx="4104">
                  <c:v>41407.85</c:v>
                </c:pt>
                <c:pt idx="4105">
                  <c:v>41407.850694444445</c:v>
                </c:pt>
                <c:pt idx="4106">
                  <c:v>41407.851388888892</c:v>
                </c:pt>
                <c:pt idx="4107">
                  <c:v>41407.852083333331</c:v>
                </c:pt>
                <c:pt idx="4108">
                  <c:v>41407.852777777778</c:v>
                </c:pt>
                <c:pt idx="4109">
                  <c:v>41407.853472222225</c:v>
                </c:pt>
                <c:pt idx="4110">
                  <c:v>41407.854166666664</c:v>
                </c:pt>
                <c:pt idx="4111">
                  <c:v>41407.854861111111</c:v>
                </c:pt>
                <c:pt idx="4112">
                  <c:v>41407.855555555558</c:v>
                </c:pt>
                <c:pt idx="4113">
                  <c:v>41407.856249999997</c:v>
                </c:pt>
                <c:pt idx="4114">
                  <c:v>41407.856944444444</c:v>
                </c:pt>
                <c:pt idx="4115">
                  <c:v>41407.857638888891</c:v>
                </c:pt>
                <c:pt idx="4116">
                  <c:v>41407.85833333333</c:v>
                </c:pt>
                <c:pt idx="4117">
                  <c:v>41407.859027777777</c:v>
                </c:pt>
                <c:pt idx="4118">
                  <c:v>41407.859722222223</c:v>
                </c:pt>
                <c:pt idx="4119">
                  <c:v>41407.86041666667</c:v>
                </c:pt>
                <c:pt idx="4120">
                  <c:v>41407.861111111109</c:v>
                </c:pt>
                <c:pt idx="4121">
                  <c:v>41407.861805555556</c:v>
                </c:pt>
                <c:pt idx="4122">
                  <c:v>41407.862500000003</c:v>
                </c:pt>
                <c:pt idx="4123">
                  <c:v>41407.863194444442</c:v>
                </c:pt>
                <c:pt idx="4124">
                  <c:v>41407.863888888889</c:v>
                </c:pt>
                <c:pt idx="4125">
                  <c:v>41407.864583333336</c:v>
                </c:pt>
                <c:pt idx="4126">
                  <c:v>41407.865277777775</c:v>
                </c:pt>
                <c:pt idx="4127">
                  <c:v>41407.865972222222</c:v>
                </c:pt>
                <c:pt idx="4128">
                  <c:v>41407.866666666669</c:v>
                </c:pt>
                <c:pt idx="4129">
                  <c:v>41407.867361111108</c:v>
                </c:pt>
                <c:pt idx="4130">
                  <c:v>41407.868055555555</c:v>
                </c:pt>
                <c:pt idx="4131">
                  <c:v>41407.868750000001</c:v>
                </c:pt>
                <c:pt idx="4132">
                  <c:v>41407.869444444441</c:v>
                </c:pt>
                <c:pt idx="4133">
                  <c:v>41407.870138888888</c:v>
                </c:pt>
                <c:pt idx="4134">
                  <c:v>41407.870833333334</c:v>
                </c:pt>
                <c:pt idx="4135">
                  <c:v>41407.871527777781</c:v>
                </c:pt>
                <c:pt idx="4136">
                  <c:v>41407.87222222222</c:v>
                </c:pt>
                <c:pt idx="4137">
                  <c:v>41407.872916666667</c:v>
                </c:pt>
                <c:pt idx="4138">
                  <c:v>41407.873611111114</c:v>
                </c:pt>
                <c:pt idx="4139">
                  <c:v>41407.874305555553</c:v>
                </c:pt>
                <c:pt idx="4140">
                  <c:v>41407.875</c:v>
                </c:pt>
                <c:pt idx="4141">
                  <c:v>41407.875694444447</c:v>
                </c:pt>
                <c:pt idx="4142">
                  <c:v>41407.876388888886</c:v>
                </c:pt>
                <c:pt idx="4143">
                  <c:v>41407.877083333333</c:v>
                </c:pt>
                <c:pt idx="4144">
                  <c:v>41407.87777777778</c:v>
                </c:pt>
                <c:pt idx="4145">
                  <c:v>41407.878472222219</c:v>
                </c:pt>
                <c:pt idx="4146">
                  <c:v>41407.879166666666</c:v>
                </c:pt>
                <c:pt idx="4147">
                  <c:v>41407.879861111112</c:v>
                </c:pt>
                <c:pt idx="4148">
                  <c:v>41407.880555555559</c:v>
                </c:pt>
                <c:pt idx="4149">
                  <c:v>41407.881249999999</c:v>
                </c:pt>
                <c:pt idx="4150">
                  <c:v>41407.881944444445</c:v>
                </c:pt>
                <c:pt idx="4151">
                  <c:v>41407.882638888892</c:v>
                </c:pt>
                <c:pt idx="4152">
                  <c:v>41407.883333333331</c:v>
                </c:pt>
                <c:pt idx="4153">
                  <c:v>41407.884027777778</c:v>
                </c:pt>
                <c:pt idx="4154">
                  <c:v>41407.884722222225</c:v>
                </c:pt>
                <c:pt idx="4155">
                  <c:v>41407.885416666664</c:v>
                </c:pt>
                <c:pt idx="4156">
                  <c:v>41407.886111111111</c:v>
                </c:pt>
                <c:pt idx="4157">
                  <c:v>41407.886805555558</c:v>
                </c:pt>
                <c:pt idx="4158">
                  <c:v>41407.887499999997</c:v>
                </c:pt>
                <c:pt idx="4159">
                  <c:v>41407.888194444444</c:v>
                </c:pt>
                <c:pt idx="4160">
                  <c:v>41407.888888888891</c:v>
                </c:pt>
                <c:pt idx="4161">
                  <c:v>41407.88958333333</c:v>
                </c:pt>
                <c:pt idx="4162">
                  <c:v>41407.890277777777</c:v>
                </c:pt>
                <c:pt idx="4163">
                  <c:v>41407.890972222223</c:v>
                </c:pt>
                <c:pt idx="4164">
                  <c:v>41407.89166666667</c:v>
                </c:pt>
                <c:pt idx="4165">
                  <c:v>41407.892361111109</c:v>
                </c:pt>
                <c:pt idx="4166">
                  <c:v>41407.893055555556</c:v>
                </c:pt>
                <c:pt idx="4167">
                  <c:v>41407.893750000003</c:v>
                </c:pt>
                <c:pt idx="4168">
                  <c:v>41407.894444444442</c:v>
                </c:pt>
                <c:pt idx="4169">
                  <c:v>41407.895138888889</c:v>
                </c:pt>
                <c:pt idx="4170">
                  <c:v>41407.895833333336</c:v>
                </c:pt>
                <c:pt idx="4171">
                  <c:v>41407.896527777775</c:v>
                </c:pt>
                <c:pt idx="4172">
                  <c:v>41407.897222222222</c:v>
                </c:pt>
                <c:pt idx="4173">
                  <c:v>41407.897916666669</c:v>
                </c:pt>
                <c:pt idx="4174">
                  <c:v>41407.898611111108</c:v>
                </c:pt>
                <c:pt idx="4175">
                  <c:v>41407.899305555555</c:v>
                </c:pt>
                <c:pt idx="4176">
                  <c:v>41407.9</c:v>
                </c:pt>
                <c:pt idx="4177">
                  <c:v>41407.900694444441</c:v>
                </c:pt>
                <c:pt idx="4178">
                  <c:v>41407.901388888888</c:v>
                </c:pt>
                <c:pt idx="4179">
                  <c:v>41407.902083333334</c:v>
                </c:pt>
                <c:pt idx="4180">
                  <c:v>41407.902777777781</c:v>
                </c:pt>
                <c:pt idx="4181">
                  <c:v>41407.90347222222</c:v>
                </c:pt>
                <c:pt idx="4182">
                  <c:v>41407.904166666667</c:v>
                </c:pt>
                <c:pt idx="4183">
                  <c:v>41407.904861111114</c:v>
                </c:pt>
                <c:pt idx="4184">
                  <c:v>41407.905555555553</c:v>
                </c:pt>
                <c:pt idx="4185">
                  <c:v>41407.90625</c:v>
                </c:pt>
                <c:pt idx="4186">
                  <c:v>41407.906944444447</c:v>
                </c:pt>
                <c:pt idx="4187">
                  <c:v>41407.907638888886</c:v>
                </c:pt>
                <c:pt idx="4188">
                  <c:v>41407.908333333333</c:v>
                </c:pt>
                <c:pt idx="4189">
                  <c:v>41407.90902777778</c:v>
                </c:pt>
                <c:pt idx="4190">
                  <c:v>41407.909722222219</c:v>
                </c:pt>
                <c:pt idx="4191">
                  <c:v>41407.910416666666</c:v>
                </c:pt>
                <c:pt idx="4192">
                  <c:v>41407.911111111112</c:v>
                </c:pt>
                <c:pt idx="4193">
                  <c:v>41407.911805555559</c:v>
                </c:pt>
                <c:pt idx="4194">
                  <c:v>41407.912499999999</c:v>
                </c:pt>
                <c:pt idx="4195">
                  <c:v>41407.913194444445</c:v>
                </c:pt>
                <c:pt idx="4196">
                  <c:v>41407.913888888892</c:v>
                </c:pt>
                <c:pt idx="4197">
                  <c:v>41407.914583333331</c:v>
                </c:pt>
                <c:pt idx="4198">
                  <c:v>41407.915277777778</c:v>
                </c:pt>
                <c:pt idx="4199">
                  <c:v>41407.915972222225</c:v>
                </c:pt>
                <c:pt idx="4200">
                  <c:v>41407.916666666664</c:v>
                </c:pt>
                <c:pt idx="4201">
                  <c:v>41407.917361111111</c:v>
                </c:pt>
                <c:pt idx="4202">
                  <c:v>41407.918055555558</c:v>
                </c:pt>
                <c:pt idx="4203">
                  <c:v>41407.918749999997</c:v>
                </c:pt>
                <c:pt idx="4204">
                  <c:v>41407.919444444444</c:v>
                </c:pt>
                <c:pt idx="4205">
                  <c:v>41407.920138888891</c:v>
                </c:pt>
                <c:pt idx="4206">
                  <c:v>41407.92083333333</c:v>
                </c:pt>
                <c:pt idx="4207">
                  <c:v>41407.921527777777</c:v>
                </c:pt>
                <c:pt idx="4208">
                  <c:v>41407.922222222223</c:v>
                </c:pt>
                <c:pt idx="4209">
                  <c:v>41407.92291666667</c:v>
                </c:pt>
                <c:pt idx="4210">
                  <c:v>41407.923611111109</c:v>
                </c:pt>
                <c:pt idx="4211">
                  <c:v>41407.924305555556</c:v>
                </c:pt>
                <c:pt idx="4212">
                  <c:v>41407.925000000003</c:v>
                </c:pt>
                <c:pt idx="4213">
                  <c:v>41407.925694444442</c:v>
                </c:pt>
                <c:pt idx="4214">
                  <c:v>41407.926388888889</c:v>
                </c:pt>
                <c:pt idx="4215">
                  <c:v>41407.927083333336</c:v>
                </c:pt>
                <c:pt idx="4216">
                  <c:v>41407.927777777775</c:v>
                </c:pt>
                <c:pt idx="4217">
                  <c:v>41407.928472222222</c:v>
                </c:pt>
                <c:pt idx="4218">
                  <c:v>41407.929166666669</c:v>
                </c:pt>
                <c:pt idx="4219">
                  <c:v>41407.929861111108</c:v>
                </c:pt>
                <c:pt idx="4220">
                  <c:v>41407.930555555555</c:v>
                </c:pt>
                <c:pt idx="4221">
                  <c:v>41407.931250000001</c:v>
                </c:pt>
                <c:pt idx="4222">
                  <c:v>41407.931944444441</c:v>
                </c:pt>
                <c:pt idx="4223">
                  <c:v>41407.932638888888</c:v>
                </c:pt>
                <c:pt idx="4224">
                  <c:v>41407.933333333334</c:v>
                </c:pt>
                <c:pt idx="4225">
                  <c:v>41407.934027777781</c:v>
                </c:pt>
                <c:pt idx="4226">
                  <c:v>41407.93472222222</c:v>
                </c:pt>
                <c:pt idx="4227">
                  <c:v>41407.935416666667</c:v>
                </c:pt>
                <c:pt idx="4228">
                  <c:v>41407.936111111114</c:v>
                </c:pt>
                <c:pt idx="4229">
                  <c:v>41407.936805555553</c:v>
                </c:pt>
                <c:pt idx="4230">
                  <c:v>41407.9375</c:v>
                </c:pt>
                <c:pt idx="4231">
                  <c:v>41407.938194444447</c:v>
                </c:pt>
                <c:pt idx="4232">
                  <c:v>41407.938888888886</c:v>
                </c:pt>
                <c:pt idx="4233">
                  <c:v>41407.939583333333</c:v>
                </c:pt>
                <c:pt idx="4234">
                  <c:v>41407.94027777778</c:v>
                </c:pt>
                <c:pt idx="4235">
                  <c:v>41407.940972222219</c:v>
                </c:pt>
                <c:pt idx="4236">
                  <c:v>41407.941666666666</c:v>
                </c:pt>
                <c:pt idx="4237">
                  <c:v>41407.942361111112</c:v>
                </c:pt>
                <c:pt idx="4238">
                  <c:v>41407.943055555559</c:v>
                </c:pt>
                <c:pt idx="4239">
                  <c:v>41407.943749999999</c:v>
                </c:pt>
                <c:pt idx="4240">
                  <c:v>41407.944444444445</c:v>
                </c:pt>
                <c:pt idx="4241">
                  <c:v>41407.945138888892</c:v>
                </c:pt>
                <c:pt idx="4242">
                  <c:v>41407.945833333331</c:v>
                </c:pt>
                <c:pt idx="4243">
                  <c:v>41407.946527777778</c:v>
                </c:pt>
                <c:pt idx="4244">
                  <c:v>41407.947222222225</c:v>
                </c:pt>
                <c:pt idx="4245">
                  <c:v>41407.947916666664</c:v>
                </c:pt>
                <c:pt idx="4246">
                  <c:v>41407.948611111111</c:v>
                </c:pt>
                <c:pt idx="4247">
                  <c:v>41407.949305555558</c:v>
                </c:pt>
                <c:pt idx="4248">
                  <c:v>41407.949999999997</c:v>
                </c:pt>
                <c:pt idx="4249">
                  <c:v>41407.950694444444</c:v>
                </c:pt>
                <c:pt idx="4250">
                  <c:v>41407.951388888891</c:v>
                </c:pt>
                <c:pt idx="4251">
                  <c:v>41407.95208333333</c:v>
                </c:pt>
                <c:pt idx="4252">
                  <c:v>41407.952777777777</c:v>
                </c:pt>
                <c:pt idx="4253">
                  <c:v>41407.953472222223</c:v>
                </c:pt>
                <c:pt idx="4254">
                  <c:v>41407.95416666667</c:v>
                </c:pt>
                <c:pt idx="4255">
                  <c:v>41407.954861111109</c:v>
                </c:pt>
                <c:pt idx="4256">
                  <c:v>41407.955555555556</c:v>
                </c:pt>
                <c:pt idx="4257">
                  <c:v>41407.956250000003</c:v>
                </c:pt>
                <c:pt idx="4258">
                  <c:v>41407.956944444442</c:v>
                </c:pt>
                <c:pt idx="4259">
                  <c:v>41407.957638888889</c:v>
                </c:pt>
                <c:pt idx="4260">
                  <c:v>41407.958333333336</c:v>
                </c:pt>
                <c:pt idx="4261">
                  <c:v>41407.959027777775</c:v>
                </c:pt>
                <c:pt idx="4262">
                  <c:v>41407.959722222222</c:v>
                </c:pt>
                <c:pt idx="4263">
                  <c:v>41407.960416666669</c:v>
                </c:pt>
                <c:pt idx="4264">
                  <c:v>41407.961111111108</c:v>
                </c:pt>
                <c:pt idx="4265">
                  <c:v>41407.961805555555</c:v>
                </c:pt>
                <c:pt idx="4266">
                  <c:v>41407.962500000001</c:v>
                </c:pt>
                <c:pt idx="4267">
                  <c:v>41407.963194444441</c:v>
                </c:pt>
                <c:pt idx="4268">
                  <c:v>41407.963888888888</c:v>
                </c:pt>
                <c:pt idx="4269">
                  <c:v>41407.964583333334</c:v>
                </c:pt>
                <c:pt idx="4270">
                  <c:v>41407.965277777781</c:v>
                </c:pt>
                <c:pt idx="4271">
                  <c:v>41407.96597222222</c:v>
                </c:pt>
                <c:pt idx="4272">
                  <c:v>41407.966666666667</c:v>
                </c:pt>
                <c:pt idx="4273">
                  <c:v>41407.967361111114</c:v>
                </c:pt>
                <c:pt idx="4274">
                  <c:v>41407.968055555553</c:v>
                </c:pt>
                <c:pt idx="4275">
                  <c:v>41407.96875</c:v>
                </c:pt>
                <c:pt idx="4276">
                  <c:v>41407.969444444447</c:v>
                </c:pt>
                <c:pt idx="4277">
                  <c:v>41407.970138888886</c:v>
                </c:pt>
                <c:pt idx="4278">
                  <c:v>41407.970833333333</c:v>
                </c:pt>
                <c:pt idx="4279">
                  <c:v>41407.97152777778</c:v>
                </c:pt>
                <c:pt idx="4280">
                  <c:v>41407.972222222219</c:v>
                </c:pt>
                <c:pt idx="4281">
                  <c:v>41407.972916666666</c:v>
                </c:pt>
                <c:pt idx="4282">
                  <c:v>41407.973611111112</c:v>
                </c:pt>
                <c:pt idx="4283">
                  <c:v>41407.974305555559</c:v>
                </c:pt>
                <c:pt idx="4284">
                  <c:v>41407.974999999999</c:v>
                </c:pt>
                <c:pt idx="4285">
                  <c:v>41407.975694444445</c:v>
                </c:pt>
                <c:pt idx="4286">
                  <c:v>41407.976388888892</c:v>
                </c:pt>
                <c:pt idx="4287">
                  <c:v>41407.977083333331</c:v>
                </c:pt>
                <c:pt idx="4288">
                  <c:v>41407.977777777778</c:v>
                </c:pt>
                <c:pt idx="4289">
                  <c:v>41407.978472222225</c:v>
                </c:pt>
                <c:pt idx="4290">
                  <c:v>41407.979166666664</c:v>
                </c:pt>
                <c:pt idx="4291">
                  <c:v>41407.979861111111</c:v>
                </c:pt>
                <c:pt idx="4292">
                  <c:v>41407.980555555558</c:v>
                </c:pt>
                <c:pt idx="4293">
                  <c:v>41407.981249999997</c:v>
                </c:pt>
                <c:pt idx="4294">
                  <c:v>41407.981944444444</c:v>
                </c:pt>
                <c:pt idx="4295">
                  <c:v>41407.982638888891</c:v>
                </c:pt>
                <c:pt idx="4296">
                  <c:v>41407.98333333333</c:v>
                </c:pt>
                <c:pt idx="4297">
                  <c:v>41407.984027777777</c:v>
                </c:pt>
                <c:pt idx="4298">
                  <c:v>41407.984722222223</c:v>
                </c:pt>
                <c:pt idx="4299">
                  <c:v>41407.98541666667</c:v>
                </c:pt>
                <c:pt idx="4300">
                  <c:v>41407.986111111109</c:v>
                </c:pt>
                <c:pt idx="4301">
                  <c:v>41407.986805555556</c:v>
                </c:pt>
                <c:pt idx="4302">
                  <c:v>41407.987500000003</c:v>
                </c:pt>
                <c:pt idx="4303">
                  <c:v>41407.988194444442</c:v>
                </c:pt>
                <c:pt idx="4304">
                  <c:v>41407.988888888889</c:v>
                </c:pt>
                <c:pt idx="4305">
                  <c:v>41407.989583333336</c:v>
                </c:pt>
                <c:pt idx="4306">
                  <c:v>41407.990277777775</c:v>
                </c:pt>
                <c:pt idx="4307">
                  <c:v>41407.990972222222</c:v>
                </c:pt>
                <c:pt idx="4308">
                  <c:v>41407.991666666669</c:v>
                </c:pt>
                <c:pt idx="4309">
                  <c:v>41407.992361111108</c:v>
                </c:pt>
                <c:pt idx="4310">
                  <c:v>41407.993055555555</c:v>
                </c:pt>
                <c:pt idx="4311">
                  <c:v>41407.993750000001</c:v>
                </c:pt>
                <c:pt idx="4312">
                  <c:v>41407.994444444441</c:v>
                </c:pt>
                <c:pt idx="4313">
                  <c:v>41407.995138888888</c:v>
                </c:pt>
                <c:pt idx="4314">
                  <c:v>41407.995833333334</c:v>
                </c:pt>
                <c:pt idx="4315">
                  <c:v>41407.996527777781</c:v>
                </c:pt>
                <c:pt idx="4316">
                  <c:v>41407.99722222222</c:v>
                </c:pt>
                <c:pt idx="4317">
                  <c:v>41407.997916666667</c:v>
                </c:pt>
                <c:pt idx="4318">
                  <c:v>41407.998611111114</c:v>
                </c:pt>
                <c:pt idx="4319">
                  <c:v>41407.999305555553</c:v>
                </c:pt>
                <c:pt idx="4320">
                  <c:v>41408</c:v>
                </c:pt>
                <c:pt idx="4321">
                  <c:v>41408.000694444447</c:v>
                </c:pt>
                <c:pt idx="4322">
                  <c:v>41408.001388888886</c:v>
                </c:pt>
                <c:pt idx="4323">
                  <c:v>41408.002083333333</c:v>
                </c:pt>
                <c:pt idx="4324">
                  <c:v>41408.00277777778</c:v>
                </c:pt>
                <c:pt idx="4325">
                  <c:v>41408.003472222219</c:v>
                </c:pt>
                <c:pt idx="4326">
                  <c:v>41408.004166666666</c:v>
                </c:pt>
                <c:pt idx="4327">
                  <c:v>41408.004861111112</c:v>
                </c:pt>
                <c:pt idx="4328">
                  <c:v>41408.005555555559</c:v>
                </c:pt>
                <c:pt idx="4329">
                  <c:v>41408.006249999999</c:v>
                </c:pt>
                <c:pt idx="4330">
                  <c:v>41408.006944444445</c:v>
                </c:pt>
                <c:pt idx="4331">
                  <c:v>41408.007638888892</c:v>
                </c:pt>
                <c:pt idx="4332">
                  <c:v>41408.008333333331</c:v>
                </c:pt>
                <c:pt idx="4333">
                  <c:v>41408.009027777778</c:v>
                </c:pt>
                <c:pt idx="4334">
                  <c:v>41408.009722222225</c:v>
                </c:pt>
                <c:pt idx="4335">
                  <c:v>41408.010416666664</c:v>
                </c:pt>
                <c:pt idx="4336">
                  <c:v>41408.011111111111</c:v>
                </c:pt>
                <c:pt idx="4337">
                  <c:v>41408.011805555558</c:v>
                </c:pt>
                <c:pt idx="4338">
                  <c:v>41408.012499999997</c:v>
                </c:pt>
                <c:pt idx="4339">
                  <c:v>41408.013194444444</c:v>
                </c:pt>
                <c:pt idx="4340">
                  <c:v>41408.013888888891</c:v>
                </c:pt>
                <c:pt idx="4341">
                  <c:v>41408.01458333333</c:v>
                </c:pt>
                <c:pt idx="4342">
                  <c:v>41408.015277777777</c:v>
                </c:pt>
                <c:pt idx="4343">
                  <c:v>41408.015972222223</c:v>
                </c:pt>
                <c:pt idx="4344">
                  <c:v>41408.01666666667</c:v>
                </c:pt>
                <c:pt idx="4345">
                  <c:v>41408.017361111109</c:v>
                </c:pt>
                <c:pt idx="4346">
                  <c:v>41408.018055555556</c:v>
                </c:pt>
                <c:pt idx="4347">
                  <c:v>41408.018750000003</c:v>
                </c:pt>
                <c:pt idx="4348">
                  <c:v>41408.019444444442</c:v>
                </c:pt>
                <c:pt idx="4349">
                  <c:v>41408.020138888889</c:v>
                </c:pt>
                <c:pt idx="4350">
                  <c:v>41408.020833333336</c:v>
                </c:pt>
                <c:pt idx="4351">
                  <c:v>41408.021527777775</c:v>
                </c:pt>
                <c:pt idx="4352">
                  <c:v>41408.022222222222</c:v>
                </c:pt>
                <c:pt idx="4353">
                  <c:v>41408.022916666669</c:v>
                </c:pt>
                <c:pt idx="4354">
                  <c:v>41408.023611111108</c:v>
                </c:pt>
                <c:pt idx="4355">
                  <c:v>41408.024305555555</c:v>
                </c:pt>
                <c:pt idx="4356">
                  <c:v>41408.025000000001</c:v>
                </c:pt>
                <c:pt idx="4357">
                  <c:v>41408.025694444441</c:v>
                </c:pt>
                <c:pt idx="4358">
                  <c:v>41408.026388888888</c:v>
                </c:pt>
                <c:pt idx="4359">
                  <c:v>41408.027083333334</c:v>
                </c:pt>
                <c:pt idx="4360">
                  <c:v>41408.027777777781</c:v>
                </c:pt>
                <c:pt idx="4361">
                  <c:v>41408.02847222222</c:v>
                </c:pt>
                <c:pt idx="4362">
                  <c:v>41408.029166666667</c:v>
                </c:pt>
                <c:pt idx="4363">
                  <c:v>41408.029861111114</c:v>
                </c:pt>
                <c:pt idx="4364">
                  <c:v>41408.030555555553</c:v>
                </c:pt>
                <c:pt idx="4365">
                  <c:v>41408.03125</c:v>
                </c:pt>
                <c:pt idx="4366">
                  <c:v>41408.031944444447</c:v>
                </c:pt>
                <c:pt idx="4367">
                  <c:v>41408.032638888886</c:v>
                </c:pt>
                <c:pt idx="4368">
                  <c:v>41408.033333333333</c:v>
                </c:pt>
                <c:pt idx="4369">
                  <c:v>41408.03402777778</c:v>
                </c:pt>
                <c:pt idx="4370">
                  <c:v>41408.034722222219</c:v>
                </c:pt>
                <c:pt idx="4371">
                  <c:v>41408.035416666666</c:v>
                </c:pt>
                <c:pt idx="4372">
                  <c:v>41408.036111111112</c:v>
                </c:pt>
                <c:pt idx="4373">
                  <c:v>41408.036805555559</c:v>
                </c:pt>
                <c:pt idx="4374">
                  <c:v>41408.037499999999</c:v>
                </c:pt>
                <c:pt idx="4375">
                  <c:v>41408.038194444445</c:v>
                </c:pt>
                <c:pt idx="4376">
                  <c:v>41408.038888888892</c:v>
                </c:pt>
                <c:pt idx="4377">
                  <c:v>41408.039583333331</c:v>
                </c:pt>
                <c:pt idx="4378">
                  <c:v>41408.040277777778</c:v>
                </c:pt>
                <c:pt idx="4379">
                  <c:v>41408.040972222225</c:v>
                </c:pt>
                <c:pt idx="4380">
                  <c:v>41408.041666666664</c:v>
                </c:pt>
                <c:pt idx="4381">
                  <c:v>41408.042361111111</c:v>
                </c:pt>
                <c:pt idx="4382">
                  <c:v>41408.043055555558</c:v>
                </c:pt>
                <c:pt idx="4383">
                  <c:v>41408.043749999997</c:v>
                </c:pt>
                <c:pt idx="4384">
                  <c:v>41408.044444444444</c:v>
                </c:pt>
                <c:pt idx="4385">
                  <c:v>41408.045138888891</c:v>
                </c:pt>
                <c:pt idx="4386">
                  <c:v>41408.04583333333</c:v>
                </c:pt>
                <c:pt idx="4387">
                  <c:v>41408.046527777777</c:v>
                </c:pt>
                <c:pt idx="4388">
                  <c:v>41408.047222222223</c:v>
                </c:pt>
                <c:pt idx="4389">
                  <c:v>41408.04791666667</c:v>
                </c:pt>
                <c:pt idx="4390">
                  <c:v>41408.048611111109</c:v>
                </c:pt>
                <c:pt idx="4391">
                  <c:v>41408.049305555556</c:v>
                </c:pt>
                <c:pt idx="4392">
                  <c:v>41408.050000000003</c:v>
                </c:pt>
                <c:pt idx="4393">
                  <c:v>41408.050694444442</c:v>
                </c:pt>
                <c:pt idx="4394">
                  <c:v>41408.051388888889</c:v>
                </c:pt>
                <c:pt idx="4395">
                  <c:v>41408.052083333336</c:v>
                </c:pt>
                <c:pt idx="4396">
                  <c:v>41408.052777777775</c:v>
                </c:pt>
                <c:pt idx="4397">
                  <c:v>41408.053472222222</c:v>
                </c:pt>
                <c:pt idx="4398">
                  <c:v>41408.054166666669</c:v>
                </c:pt>
                <c:pt idx="4399">
                  <c:v>41408.054861111108</c:v>
                </c:pt>
                <c:pt idx="4400">
                  <c:v>41408.055555555555</c:v>
                </c:pt>
                <c:pt idx="4401">
                  <c:v>41408.056250000001</c:v>
                </c:pt>
                <c:pt idx="4402">
                  <c:v>41408.056944444441</c:v>
                </c:pt>
                <c:pt idx="4403">
                  <c:v>41408.057638888888</c:v>
                </c:pt>
                <c:pt idx="4404">
                  <c:v>41408.058333333334</c:v>
                </c:pt>
                <c:pt idx="4405">
                  <c:v>41408.059027777781</c:v>
                </c:pt>
                <c:pt idx="4406">
                  <c:v>41408.05972222222</c:v>
                </c:pt>
                <c:pt idx="4407">
                  <c:v>41408.060416666667</c:v>
                </c:pt>
                <c:pt idx="4408">
                  <c:v>41408.061111111114</c:v>
                </c:pt>
                <c:pt idx="4409">
                  <c:v>41408.061805555553</c:v>
                </c:pt>
                <c:pt idx="4410">
                  <c:v>41408.0625</c:v>
                </c:pt>
                <c:pt idx="4411">
                  <c:v>41408.063194444447</c:v>
                </c:pt>
                <c:pt idx="4412">
                  <c:v>41408.063888888886</c:v>
                </c:pt>
                <c:pt idx="4413">
                  <c:v>41408.064583333333</c:v>
                </c:pt>
                <c:pt idx="4414">
                  <c:v>41408.06527777778</c:v>
                </c:pt>
                <c:pt idx="4415">
                  <c:v>41408.065972222219</c:v>
                </c:pt>
                <c:pt idx="4416">
                  <c:v>41408.066666666666</c:v>
                </c:pt>
                <c:pt idx="4417">
                  <c:v>41408.067361111112</c:v>
                </c:pt>
                <c:pt idx="4418">
                  <c:v>41408.068055555559</c:v>
                </c:pt>
                <c:pt idx="4419">
                  <c:v>41408.068749999999</c:v>
                </c:pt>
                <c:pt idx="4420">
                  <c:v>41408.069444444445</c:v>
                </c:pt>
                <c:pt idx="4421">
                  <c:v>41408.070138888892</c:v>
                </c:pt>
                <c:pt idx="4422">
                  <c:v>41408.070833333331</c:v>
                </c:pt>
                <c:pt idx="4423">
                  <c:v>41408.071527777778</c:v>
                </c:pt>
                <c:pt idx="4424">
                  <c:v>41408.072222222225</c:v>
                </c:pt>
                <c:pt idx="4425">
                  <c:v>41408.072916666664</c:v>
                </c:pt>
                <c:pt idx="4426">
                  <c:v>41408.073611111111</c:v>
                </c:pt>
                <c:pt idx="4427">
                  <c:v>41408.074305555558</c:v>
                </c:pt>
                <c:pt idx="4428">
                  <c:v>41408.074999999997</c:v>
                </c:pt>
                <c:pt idx="4429">
                  <c:v>41408.075694444444</c:v>
                </c:pt>
                <c:pt idx="4430">
                  <c:v>41408.076388888891</c:v>
                </c:pt>
                <c:pt idx="4431">
                  <c:v>41408.07708333333</c:v>
                </c:pt>
                <c:pt idx="4432">
                  <c:v>41408.077777777777</c:v>
                </c:pt>
                <c:pt idx="4433">
                  <c:v>41408.078472222223</c:v>
                </c:pt>
                <c:pt idx="4434">
                  <c:v>41408.07916666667</c:v>
                </c:pt>
                <c:pt idx="4435">
                  <c:v>41408.079861111109</c:v>
                </c:pt>
                <c:pt idx="4436">
                  <c:v>41408.080555555556</c:v>
                </c:pt>
                <c:pt idx="4437">
                  <c:v>41408.081250000003</c:v>
                </c:pt>
                <c:pt idx="4438">
                  <c:v>41408.081944444442</c:v>
                </c:pt>
                <c:pt idx="4439">
                  <c:v>41408.082638888889</c:v>
                </c:pt>
                <c:pt idx="4440">
                  <c:v>41408.083333333336</c:v>
                </c:pt>
                <c:pt idx="4441">
                  <c:v>41408.084027777775</c:v>
                </c:pt>
                <c:pt idx="4442">
                  <c:v>41408.084722222222</c:v>
                </c:pt>
                <c:pt idx="4443">
                  <c:v>41408.085416666669</c:v>
                </c:pt>
                <c:pt idx="4444">
                  <c:v>41408.086111111108</c:v>
                </c:pt>
                <c:pt idx="4445">
                  <c:v>41408.086805555555</c:v>
                </c:pt>
                <c:pt idx="4446">
                  <c:v>41408.087500000001</c:v>
                </c:pt>
                <c:pt idx="4447">
                  <c:v>41408.088194444441</c:v>
                </c:pt>
                <c:pt idx="4448">
                  <c:v>41408.088888888888</c:v>
                </c:pt>
                <c:pt idx="4449">
                  <c:v>41408.089583333334</c:v>
                </c:pt>
                <c:pt idx="4450">
                  <c:v>41408.090277777781</c:v>
                </c:pt>
                <c:pt idx="4451">
                  <c:v>41408.09097222222</c:v>
                </c:pt>
                <c:pt idx="4452">
                  <c:v>41408.091666666667</c:v>
                </c:pt>
                <c:pt idx="4453">
                  <c:v>41408.092361111114</c:v>
                </c:pt>
                <c:pt idx="4454">
                  <c:v>41408.093055555553</c:v>
                </c:pt>
                <c:pt idx="4455">
                  <c:v>41408.09375</c:v>
                </c:pt>
                <c:pt idx="4456">
                  <c:v>41408.094444444447</c:v>
                </c:pt>
                <c:pt idx="4457">
                  <c:v>41408.095138888886</c:v>
                </c:pt>
                <c:pt idx="4458">
                  <c:v>41408.095833333333</c:v>
                </c:pt>
                <c:pt idx="4459">
                  <c:v>41408.09652777778</c:v>
                </c:pt>
                <c:pt idx="4460">
                  <c:v>41408.097222222219</c:v>
                </c:pt>
                <c:pt idx="4461">
                  <c:v>41408.097916666666</c:v>
                </c:pt>
                <c:pt idx="4462">
                  <c:v>41408.098611111112</c:v>
                </c:pt>
                <c:pt idx="4463">
                  <c:v>41408.099305555559</c:v>
                </c:pt>
                <c:pt idx="4464">
                  <c:v>41408.1</c:v>
                </c:pt>
                <c:pt idx="4465">
                  <c:v>41408.100694444445</c:v>
                </c:pt>
                <c:pt idx="4466">
                  <c:v>41408.101388888892</c:v>
                </c:pt>
                <c:pt idx="4467">
                  <c:v>41408.102083333331</c:v>
                </c:pt>
                <c:pt idx="4468">
                  <c:v>41408.102777777778</c:v>
                </c:pt>
                <c:pt idx="4469">
                  <c:v>41408.103472222225</c:v>
                </c:pt>
                <c:pt idx="4470">
                  <c:v>41408.104166666664</c:v>
                </c:pt>
                <c:pt idx="4471">
                  <c:v>41408.104861111111</c:v>
                </c:pt>
                <c:pt idx="4472">
                  <c:v>41408.105555555558</c:v>
                </c:pt>
                <c:pt idx="4473">
                  <c:v>41408.106249999997</c:v>
                </c:pt>
                <c:pt idx="4474">
                  <c:v>41408.106944444444</c:v>
                </c:pt>
                <c:pt idx="4475">
                  <c:v>41408.107638888891</c:v>
                </c:pt>
                <c:pt idx="4476">
                  <c:v>41408.10833333333</c:v>
                </c:pt>
                <c:pt idx="4477">
                  <c:v>41408.109027777777</c:v>
                </c:pt>
                <c:pt idx="4478">
                  <c:v>41408.109722222223</c:v>
                </c:pt>
                <c:pt idx="4479">
                  <c:v>41408.11041666667</c:v>
                </c:pt>
                <c:pt idx="4480">
                  <c:v>41408.111111111109</c:v>
                </c:pt>
                <c:pt idx="4481">
                  <c:v>41408.111805555556</c:v>
                </c:pt>
                <c:pt idx="4482">
                  <c:v>41408.112500000003</c:v>
                </c:pt>
                <c:pt idx="4483">
                  <c:v>41408.113194444442</c:v>
                </c:pt>
                <c:pt idx="4484">
                  <c:v>41408.113888888889</c:v>
                </c:pt>
                <c:pt idx="4485">
                  <c:v>41408.114583333336</c:v>
                </c:pt>
                <c:pt idx="4486">
                  <c:v>41408.115277777775</c:v>
                </c:pt>
                <c:pt idx="4487">
                  <c:v>41408.115972222222</c:v>
                </c:pt>
                <c:pt idx="4488">
                  <c:v>41408.116666666669</c:v>
                </c:pt>
                <c:pt idx="4489">
                  <c:v>41408.117361111108</c:v>
                </c:pt>
                <c:pt idx="4490">
                  <c:v>41408.118055555555</c:v>
                </c:pt>
                <c:pt idx="4491">
                  <c:v>41408.118750000001</c:v>
                </c:pt>
                <c:pt idx="4492">
                  <c:v>41408.119444444441</c:v>
                </c:pt>
                <c:pt idx="4493">
                  <c:v>41408.120138888888</c:v>
                </c:pt>
                <c:pt idx="4494">
                  <c:v>41408.120833333334</c:v>
                </c:pt>
                <c:pt idx="4495">
                  <c:v>41408.121527777781</c:v>
                </c:pt>
                <c:pt idx="4496">
                  <c:v>41408.12222222222</c:v>
                </c:pt>
                <c:pt idx="4497">
                  <c:v>41408.122916666667</c:v>
                </c:pt>
                <c:pt idx="4498">
                  <c:v>41408.123611111114</c:v>
                </c:pt>
                <c:pt idx="4499">
                  <c:v>41408.124305555553</c:v>
                </c:pt>
                <c:pt idx="4500">
                  <c:v>41408.125</c:v>
                </c:pt>
                <c:pt idx="4501">
                  <c:v>41408.125694444447</c:v>
                </c:pt>
                <c:pt idx="4502">
                  <c:v>41408.126388888886</c:v>
                </c:pt>
                <c:pt idx="4503">
                  <c:v>41408.127083333333</c:v>
                </c:pt>
                <c:pt idx="4504">
                  <c:v>41408.12777777778</c:v>
                </c:pt>
                <c:pt idx="4505">
                  <c:v>41408.128472222219</c:v>
                </c:pt>
                <c:pt idx="4506">
                  <c:v>41408.129166666666</c:v>
                </c:pt>
                <c:pt idx="4507">
                  <c:v>41408.129861111112</c:v>
                </c:pt>
                <c:pt idx="4508">
                  <c:v>41408.130555555559</c:v>
                </c:pt>
                <c:pt idx="4509">
                  <c:v>41408.131249999999</c:v>
                </c:pt>
                <c:pt idx="4510">
                  <c:v>41408.131944444445</c:v>
                </c:pt>
                <c:pt idx="4511">
                  <c:v>41408.132638888892</c:v>
                </c:pt>
                <c:pt idx="4512">
                  <c:v>41408.133333333331</c:v>
                </c:pt>
                <c:pt idx="4513">
                  <c:v>41408.134027777778</c:v>
                </c:pt>
                <c:pt idx="4514">
                  <c:v>41408.134722222225</c:v>
                </c:pt>
                <c:pt idx="4515">
                  <c:v>41408.135416666664</c:v>
                </c:pt>
                <c:pt idx="4516">
                  <c:v>41408.136111111111</c:v>
                </c:pt>
                <c:pt idx="4517">
                  <c:v>41408.136805555558</c:v>
                </c:pt>
                <c:pt idx="4518">
                  <c:v>41408.137499999997</c:v>
                </c:pt>
                <c:pt idx="4519">
                  <c:v>41408.138194444444</c:v>
                </c:pt>
                <c:pt idx="4520">
                  <c:v>41408.138888888891</c:v>
                </c:pt>
                <c:pt idx="4521">
                  <c:v>41408.13958333333</c:v>
                </c:pt>
                <c:pt idx="4522">
                  <c:v>41408.140277777777</c:v>
                </c:pt>
                <c:pt idx="4523">
                  <c:v>41408.140972222223</c:v>
                </c:pt>
                <c:pt idx="4524">
                  <c:v>41408.14166666667</c:v>
                </c:pt>
                <c:pt idx="4525">
                  <c:v>41408.142361111109</c:v>
                </c:pt>
                <c:pt idx="4526">
                  <c:v>41408.143055555556</c:v>
                </c:pt>
                <c:pt idx="4527">
                  <c:v>41408.143750000003</c:v>
                </c:pt>
                <c:pt idx="4528">
                  <c:v>41408.144444444442</c:v>
                </c:pt>
                <c:pt idx="4529">
                  <c:v>41408.145138888889</c:v>
                </c:pt>
                <c:pt idx="4530">
                  <c:v>41408.145833333336</c:v>
                </c:pt>
                <c:pt idx="4531">
                  <c:v>41408.146527777775</c:v>
                </c:pt>
                <c:pt idx="4532">
                  <c:v>41408.147222222222</c:v>
                </c:pt>
                <c:pt idx="4533">
                  <c:v>41408.147916666669</c:v>
                </c:pt>
                <c:pt idx="4534">
                  <c:v>41408.148611111108</c:v>
                </c:pt>
                <c:pt idx="4535">
                  <c:v>41408.149305555555</c:v>
                </c:pt>
                <c:pt idx="4536">
                  <c:v>41408.15</c:v>
                </c:pt>
                <c:pt idx="4537">
                  <c:v>41408.150694444441</c:v>
                </c:pt>
                <c:pt idx="4538">
                  <c:v>41408.151388888888</c:v>
                </c:pt>
                <c:pt idx="4539">
                  <c:v>41408.152083333334</c:v>
                </c:pt>
                <c:pt idx="4540">
                  <c:v>41408.152777777781</c:v>
                </c:pt>
                <c:pt idx="4541">
                  <c:v>41408.15347222222</c:v>
                </c:pt>
                <c:pt idx="4542">
                  <c:v>41408.154166666667</c:v>
                </c:pt>
                <c:pt idx="4543">
                  <c:v>41408.154861111114</c:v>
                </c:pt>
                <c:pt idx="4544">
                  <c:v>41408.155555555553</c:v>
                </c:pt>
                <c:pt idx="4545">
                  <c:v>41408.15625</c:v>
                </c:pt>
                <c:pt idx="4546">
                  <c:v>41408.156944444447</c:v>
                </c:pt>
                <c:pt idx="4547">
                  <c:v>41408.157638888886</c:v>
                </c:pt>
                <c:pt idx="4548">
                  <c:v>41408.158333333333</c:v>
                </c:pt>
                <c:pt idx="4549">
                  <c:v>41408.15902777778</c:v>
                </c:pt>
                <c:pt idx="4550">
                  <c:v>41408.159722222219</c:v>
                </c:pt>
                <c:pt idx="4551">
                  <c:v>41408.160416666666</c:v>
                </c:pt>
                <c:pt idx="4552">
                  <c:v>41408.161111111112</c:v>
                </c:pt>
                <c:pt idx="4553">
                  <c:v>41408.161805555559</c:v>
                </c:pt>
                <c:pt idx="4554">
                  <c:v>41408.162499999999</c:v>
                </c:pt>
                <c:pt idx="4555">
                  <c:v>41408.163194444445</c:v>
                </c:pt>
                <c:pt idx="4556">
                  <c:v>41408.163888888892</c:v>
                </c:pt>
                <c:pt idx="4557">
                  <c:v>41408.164583333331</c:v>
                </c:pt>
                <c:pt idx="4558">
                  <c:v>41408.165277777778</c:v>
                </c:pt>
                <c:pt idx="4559">
                  <c:v>41408.165972222225</c:v>
                </c:pt>
                <c:pt idx="4560">
                  <c:v>41408.166666666664</c:v>
                </c:pt>
                <c:pt idx="4561">
                  <c:v>41408.167361111111</c:v>
                </c:pt>
                <c:pt idx="4562">
                  <c:v>41408.168055555558</c:v>
                </c:pt>
                <c:pt idx="4563">
                  <c:v>41408.168749999997</c:v>
                </c:pt>
                <c:pt idx="4564">
                  <c:v>41408.169444444444</c:v>
                </c:pt>
                <c:pt idx="4565">
                  <c:v>41408.170138888891</c:v>
                </c:pt>
                <c:pt idx="4566">
                  <c:v>41408.17083333333</c:v>
                </c:pt>
                <c:pt idx="4567">
                  <c:v>41408.171527777777</c:v>
                </c:pt>
                <c:pt idx="4568">
                  <c:v>41408.172222222223</c:v>
                </c:pt>
                <c:pt idx="4569">
                  <c:v>41408.17291666667</c:v>
                </c:pt>
                <c:pt idx="4570">
                  <c:v>41408.173611111109</c:v>
                </c:pt>
                <c:pt idx="4571">
                  <c:v>41408.174305555556</c:v>
                </c:pt>
                <c:pt idx="4572">
                  <c:v>41408.175000000003</c:v>
                </c:pt>
                <c:pt idx="4573">
                  <c:v>41408.175694444442</c:v>
                </c:pt>
                <c:pt idx="4574">
                  <c:v>41408.176388888889</c:v>
                </c:pt>
                <c:pt idx="4575">
                  <c:v>41408.177083333336</c:v>
                </c:pt>
                <c:pt idx="4576">
                  <c:v>41408.177777777775</c:v>
                </c:pt>
                <c:pt idx="4577">
                  <c:v>41408.178472222222</c:v>
                </c:pt>
                <c:pt idx="4578">
                  <c:v>41408.179166666669</c:v>
                </c:pt>
                <c:pt idx="4579">
                  <c:v>41408.179861111108</c:v>
                </c:pt>
                <c:pt idx="4580">
                  <c:v>41408.180555555555</c:v>
                </c:pt>
                <c:pt idx="4581">
                  <c:v>41408.181250000001</c:v>
                </c:pt>
                <c:pt idx="4582">
                  <c:v>41408.181944444441</c:v>
                </c:pt>
                <c:pt idx="4583">
                  <c:v>41408.182638888888</c:v>
                </c:pt>
                <c:pt idx="4584">
                  <c:v>41408.183333333334</c:v>
                </c:pt>
                <c:pt idx="4585">
                  <c:v>41408.184027777781</c:v>
                </c:pt>
                <c:pt idx="4586">
                  <c:v>41408.18472222222</c:v>
                </c:pt>
                <c:pt idx="4587">
                  <c:v>41408.185416666667</c:v>
                </c:pt>
                <c:pt idx="4588">
                  <c:v>41408.186111111114</c:v>
                </c:pt>
                <c:pt idx="4589">
                  <c:v>41408.186805555553</c:v>
                </c:pt>
                <c:pt idx="4590">
                  <c:v>41408.1875</c:v>
                </c:pt>
                <c:pt idx="4591">
                  <c:v>41408.188194444447</c:v>
                </c:pt>
                <c:pt idx="4592">
                  <c:v>41408.188888888886</c:v>
                </c:pt>
                <c:pt idx="4593">
                  <c:v>41408.189583333333</c:v>
                </c:pt>
                <c:pt idx="4594">
                  <c:v>41408.19027777778</c:v>
                </c:pt>
                <c:pt idx="4595">
                  <c:v>41408.190972222219</c:v>
                </c:pt>
                <c:pt idx="4596">
                  <c:v>41408.191666666666</c:v>
                </c:pt>
                <c:pt idx="4597">
                  <c:v>41408.192361111112</c:v>
                </c:pt>
                <c:pt idx="4598">
                  <c:v>41408.193055555559</c:v>
                </c:pt>
                <c:pt idx="4599">
                  <c:v>41408.193749999999</c:v>
                </c:pt>
                <c:pt idx="4600">
                  <c:v>41408.194444444445</c:v>
                </c:pt>
                <c:pt idx="4601">
                  <c:v>41408.195138888892</c:v>
                </c:pt>
                <c:pt idx="4602">
                  <c:v>41408.195833333331</c:v>
                </c:pt>
                <c:pt idx="4603">
                  <c:v>41408.196527777778</c:v>
                </c:pt>
                <c:pt idx="4604">
                  <c:v>41408.197222222225</c:v>
                </c:pt>
                <c:pt idx="4605">
                  <c:v>41408.197916666664</c:v>
                </c:pt>
                <c:pt idx="4606">
                  <c:v>41408.198611111111</c:v>
                </c:pt>
                <c:pt idx="4607">
                  <c:v>41408.199305555558</c:v>
                </c:pt>
                <c:pt idx="4608">
                  <c:v>41408.199999999997</c:v>
                </c:pt>
                <c:pt idx="4609">
                  <c:v>41408.200694444444</c:v>
                </c:pt>
                <c:pt idx="4610">
                  <c:v>41408.201388888891</c:v>
                </c:pt>
                <c:pt idx="4611">
                  <c:v>41408.20208333333</c:v>
                </c:pt>
                <c:pt idx="4612">
                  <c:v>41408.202777777777</c:v>
                </c:pt>
                <c:pt idx="4613">
                  <c:v>41408.203472222223</c:v>
                </c:pt>
                <c:pt idx="4614">
                  <c:v>41408.20416666667</c:v>
                </c:pt>
                <c:pt idx="4615">
                  <c:v>41408.204861111109</c:v>
                </c:pt>
                <c:pt idx="4616">
                  <c:v>41408.205555555556</c:v>
                </c:pt>
                <c:pt idx="4617">
                  <c:v>41408.206250000003</c:v>
                </c:pt>
                <c:pt idx="4618">
                  <c:v>41408.206944444442</c:v>
                </c:pt>
                <c:pt idx="4619">
                  <c:v>41408.207638888889</c:v>
                </c:pt>
                <c:pt idx="4620">
                  <c:v>41408.208333333336</c:v>
                </c:pt>
                <c:pt idx="4621">
                  <c:v>41408.209027777775</c:v>
                </c:pt>
                <c:pt idx="4622">
                  <c:v>41408.209722222222</c:v>
                </c:pt>
                <c:pt idx="4623">
                  <c:v>41408.210416666669</c:v>
                </c:pt>
                <c:pt idx="4624">
                  <c:v>41408.211111111108</c:v>
                </c:pt>
                <c:pt idx="4625">
                  <c:v>41408.211805555555</c:v>
                </c:pt>
                <c:pt idx="4626">
                  <c:v>41408.212500000001</c:v>
                </c:pt>
                <c:pt idx="4627">
                  <c:v>41408.213194444441</c:v>
                </c:pt>
                <c:pt idx="4628">
                  <c:v>41408.213888888888</c:v>
                </c:pt>
                <c:pt idx="4629">
                  <c:v>41408.214583333334</c:v>
                </c:pt>
                <c:pt idx="4630">
                  <c:v>41408.215277777781</c:v>
                </c:pt>
                <c:pt idx="4631">
                  <c:v>41408.21597222222</c:v>
                </c:pt>
                <c:pt idx="4632">
                  <c:v>41408.216666666667</c:v>
                </c:pt>
                <c:pt idx="4633">
                  <c:v>41408.217361111114</c:v>
                </c:pt>
                <c:pt idx="4634">
                  <c:v>41408.218055555553</c:v>
                </c:pt>
                <c:pt idx="4635">
                  <c:v>41408.21875</c:v>
                </c:pt>
                <c:pt idx="4636">
                  <c:v>41408.219444444447</c:v>
                </c:pt>
                <c:pt idx="4637">
                  <c:v>41408.220138888886</c:v>
                </c:pt>
                <c:pt idx="4638">
                  <c:v>41408.220833333333</c:v>
                </c:pt>
                <c:pt idx="4639">
                  <c:v>41408.22152777778</c:v>
                </c:pt>
                <c:pt idx="4640">
                  <c:v>41408.222222222219</c:v>
                </c:pt>
                <c:pt idx="4641">
                  <c:v>41408.222916666666</c:v>
                </c:pt>
                <c:pt idx="4642">
                  <c:v>41408.223611111112</c:v>
                </c:pt>
                <c:pt idx="4643">
                  <c:v>41408.224305555559</c:v>
                </c:pt>
                <c:pt idx="4644">
                  <c:v>41408.224999999999</c:v>
                </c:pt>
                <c:pt idx="4645">
                  <c:v>41408.225694444445</c:v>
                </c:pt>
                <c:pt idx="4646">
                  <c:v>41408.226388888892</c:v>
                </c:pt>
                <c:pt idx="4647">
                  <c:v>41408.227083333331</c:v>
                </c:pt>
                <c:pt idx="4648">
                  <c:v>41408.227777777778</c:v>
                </c:pt>
                <c:pt idx="4649">
                  <c:v>41408.228472222225</c:v>
                </c:pt>
                <c:pt idx="4650">
                  <c:v>41408.229166666664</c:v>
                </c:pt>
                <c:pt idx="4651">
                  <c:v>41408.229861111111</c:v>
                </c:pt>
                <c:pt idx="4652">
                  <c:v>41408.230555555558</c:v>
                </c:pt>
                <c:pt idx="4653">
                  <c:v>41408.231249999997</c:v>
                </c:pt>
                <c:pt idx="4654">
                  <c:v>41408.231944444444</c:v>
                </c:pt>
                <c:pt idx="4655">
                  <c:v>41408.232638888891</c:v>
                </c:pt>
                <c:pt idx="4656">
                  <c:v>41408.23333333333</c:v>
                </c:pt>
                <c:pt idx="4657">
                  <c:v>41408.234027777777</c:v>
                </c:pt>
                <c:pt idx="4658">
                  <c:v>41408.234722222223</c:v>
                </c:pt>
                <c:pt idx="4659">
                  <c:v>41408.23541666667</c:v>
                </c:pt>
                <c:pt idx="4660">
                  <c:v>41408.236111111109</c:v>
                </c:pt>
                <c:pt idx="4661">
                  <c:v>41408.236805555556</c:v>
                </c:pt>
                <c:pt idx="4662">
                  <c:v>41408.237500000003</c:v>
                </c:pt>
                <c:pt idx="4663">
                  <c:v>41408.238194444442</c:v>
                </c:pt>
                <c:pt idx="4664">
                  <c:v>41408.238888888889</c:v>
                </c:pt>
                <c:pt idx="4665">
                  <c:v>41408.239583333336</c:v>
                </c:pt>
                <c:pt idx="4666">
                  <c:v>41408.240277777775</c:v>
                </c:pt>
                <c:pt idx="4667">
                  <c:v>41408.240972222222</c:v>
                </c:pt>
                <c:pt idx="4668">
                  <c:v>41408.241666666669</c:v>
                </c:pt>
                <c:pt idx="4669">
                  <c:v>41408.242361111108</c:v>
                </c:pt>
                <c:pt idx="4670">
                  <c:v>41408.243055555555</c:v>
                </c:pt>
                <c:pt idx="4671">
                  <c:v>41408.243750000001</c:v>
                </c:pt>
                <c:pt idx="4672">
                  <c:v>41408.244444444441</c:v>
                </c:pt>
                <c:pt idx="4673">
                  <c:v>41408.245138888888</c:v>
                </c:pt>
                <c:pt idx="4674">
                  <c:v>41408.245833333334</c:v>
                </c:pt>
                <c:pt idx="4675">
                  <c:v>41408.246527777781</c:v>
                </c:pt>
                <c:pt idx="4676">
                  <c:v>41408.24722222222</c:v>
                </c:pt>
                <c:pt idx="4677">
                  <c:v>41408.247916666667</c:v>
                </c:pt>
                <c:pt idx="4678">
                  <c:v>41408.248611111114</c:v>
                </c:pt>
                <c:pt idx="4679">
                  <c:v>41408.249305555553</c:v>
                </c:pt>
                <c:pt idx="4680">
                  <c:v>41408.25</c:v>
                </c:pt>
                <c:pt idx="4681">
                  <c:v>41408.250694444447</c:v>
                </c:pt>
                <c:pt idx="4682">
                  <c:v>41408.251388888886</c:v>
                </c:pt>
                <c:pt idx="4683">
                  <c:v>41408.252083333333</c:v>
                </c:pt>
                <c:pt idx="4684">
                  <c:v>41408.25277777778</c:v>
                </c:pt>
                <c:pt idx="4685">
                  <c:v>41408.253472222219</c:v>
                </c:pt>
                <c:pt idx="4686">
                  <c:v>41408.254166666666</c:v>
                </c:pt>
                <c:pt idx="4687">
                  <c:v>41408.254861111112</c:v>
                </c:pt>
                <c:pt idx="4688">
                  <c:v>41408.255555555559</c:v>
                </c:pt>
                <c:pt idx="4689">
                  <c:v>41408.256249999999</c:v>
                </c:pt>
                <c:pt idx="4690">
                  <c:v>41408.256944444445</c:v>
                </c:pt>
                <c:pt idx="4691">
                  <c:v>41408.257638888892</c:v>
                </c:pt>
                <c:pt idx="4692">
                  <c:v>41408.258333333331</c:v>
                </c:pt>
                <c:pt idx="4693">
                  <c:v>41408.259027777778</c:v>
                </c:pt>
                <c:pt idx="4694">
                  <c:v>41408.259722222225</c:v>
                </c:pt>
                <c:pt idx="4695">
                  <c:v>41408.260416666664</c:v>
                </c:pt>
                <c:pt idx="4696">
                  <c:v>41408.261111111111</c:v>
                </c:pt>
                <c:pt idx="4697">
                  <c:v>41408.261805555558</c:v>
                </c:pt>
                <c:pt idx="4698">
                  <c:v>41408.262499999997</c:v>
                </c:pt>
                <c:pt idx="4699">
                  <c:v>41408.263194444444</c:v>
                </c:pt>
                <c:pt idx="4700">
                  <c:v>41408.263888888891</c:v>
                </c:pt>
                <c:pt idx="4701">
                  <c:v>41408.26458333333</c:v>
                </c:pt>
                <c:pt idx="4702">
                  <c:v>41408.265277777777</c:v>
                </c:pt>
                <c:pt idx="4703">
                  <c:v>41408.265972222223</c:v>
                </c:pt>
                <c:pt idx="4704">
                  <c:v>41408.26666666667</c:v>
                </c:pt>
                <c:pt idx="4705">
                  <c:v>41408.267361111109</c:v>
                </c:pt>
                <c:pt idx="4706">
                  <c:v>41408.268055555556</c:v>
                </c:pt>
                <c:pt idx="4707">
                  <c:v>41408.268750000003</c:v>
                </c:pt>
                <c:pt idx="4708">
                  <c:v>41408.269444444442</c:v>
                </c:pt>
                <c:pt idx="4709">
                  <c:v>41408.270138888889</c:v>
                </c:pt>
                <c:pt idx="4710">
                  <c:v>41408.270833333336</c:v>
                </c:pt>
                <c:pt idx="4711">
                  <c:v>41408.271527777775</c:v>
                </c:pt>
                <c:pt idx="4712">
                  <c:v>41408.272222222222</c:v>
                </c:pt>
                <c:pt idx="4713">
                  <c:v>41408.272916666669</c:v>
                </c:pt>
                <c:pt idx="4714">
                  <c:v>41408.273611111108</c:v>
                </c:pt>
                <c:pt idx="4715">
                  <c:v>41408.274305555555</c:v>
                </c:pt>
                <c:pt idx="4716">
                  <c:v>41408.275000000001</c:v>
                </c:pt>
                <c:pt idx="4717">
                  <c:v>41408.275694444441</c:v>
                </c:pt>
                <c:pt idx="4718">
                  <c:v>41408.276388888888</c:v>
                </c:pt>
                <c:pt idx="4719">
                  <c:v>41408.277083333334</c:v>
                </c:pt>
                <c:pt idx="4720">
                  <c:v>41408.277777777781</c:v>
                </c:pt>
                <c:pt idx="4721">
                  <c:v>41408.27847222222</c:v>
                </c:pt>
                <c:pt idx="4722">
                  <c:v>41408.279166666667</c:v>
                </c:pt>
                <c:pt idx="4723">
                  <c:v>41408.279861111114</c:v>
                </c:pt>
                <c:pt idx="4724">
                  <c:v>41408.280555555553</c:v>
                </c:pt>
                <c:pt idx="4725">
                  <c:v>41408.28125</c:v>
                </c:pt>
                <c:pt idx="4726">
                  <c:v>41408.281944444447</c:v>
                </c:pt>
                <c:pt idx="4727">
                  <c:v>41408.282638888886</c:v>
                </c:pt>
                <c:pt idx="4728">
                  <c:v>41408.283333333333</c:v>
                </c:pt>
                <c:pt idx="4729">
                  <c:v>41408.28402777778</c:v>
                </c:pt>
                <c:pt idx="4730">
                  <c:v>41408.284722222219</c:v>
                </c:pt>
                <c:pt idx="4731">
                  <c:v>41408.285416666666</c:v>
                </c:pt>
                <c:pt idx="4732">
                  <c:v>41408.286111111112</c:v>
                </c:pt>
                <c:pt idx="4733">
                  <c:v>41408.286805555559</c:v>
                </c:pt>
                <c:pt idx="4734">
                  <c:v>41408.287499999999</c:v>
                </c:pt>
                <c:pt idx="4735">
                  <c:v>41408.288194444445</c:v>
                </c:pt>
                <c:pt idx="4736">
                  <c:v>41408.288888888892</c:v>
                </c:pt>
                <c:pt idx="4737">
                  <c:v>41408.289583333331</c:v>
                </c:pt>
                <c:pt idx="4738">
                  <c:v>41408.290277777778</c:v>
                </c:pt>
                <c:pt idx="4739">
                  <c:v>41408.290972222225</c:v>
                </c:pt>
                <c:pt idx="4740">
                  <c:v>41408.291666666664</c:v>
                </c:pt>
                <c:pt idx="4741">
                  <c:v>41408.292361111111</c:v>
                </c:pt>
                <c:pt idx="4742">
                  <c:v>41408.293055555558</c:v>
                </c:pt>
                <c:pt idx="4743">
                  <c:v>41408.293749999997</c:v>
                </c:pt>
                <c:pt idx="4744">
                  <c:v>41408.294444444444</c:v>
                </c:pt>
                <c:pt idx="4745">
                  <c:v>41408.295138888891</c:v>
                </c:pt>
                <c:pt idx="4746">
                  <c:v>41408.29583333333</c:v>
                </c:pt>
                <c:pt idx="4747">
                  <c:v>41408.296527777777</c:v>
                </c:pt>
                <c:pt idx="4748">
                  <c:v>41408.297222222223</c:v>
                </c:pt>
                <c:pt idx="4749">
                  <c:v>41408.29791666667</c:v>
                </c:pt>
                <c:pt idx="4750">
                  <c:v>41408.298611111109</c:v>
                </c:pt>
                <c:pt idx="4751">
                  <c:v>41408.299305555556</c:v>
                </c:pt>
                <c:pt idx="4752">
                  <c:v>41408.300000000003</c:v>
                </c:pt>
                <c:pt idx="4753">
                  <c:v>41408.300694444442</c:v>
                </c:pt>
                <c:pt idx="4754">
                  <c:v>41408.301388888889</c:v>
                </c:pt>
                <c:pt idx="4755">
                  <c:v>41408.302083333336</c:v>
                </c:pt>
                <c:pt idx="4756">
                  <c:v>41408.302777777775</c:v>
                </c:pt>
                <c:pt idx="4757">
                  <c:v>41408.303472222222</c:v>
                </c:pt>
                <c:pt idx="4758">
                  <c:v>41408.304166666669</c:v>
                </c:pt>
                <c:pt idx="4759">
                  <c:v>41408.304861111108</c:v>
                </c:pt>
                <c:pt idx="4760">
                  <c:v>41408.305555555555</c:v>
                </c:pt>
                <c:pt idx="4761">
                  <c:v>41408.306250000001</c:v>
                </c:pt>
                <c:pt idx="4762">
                  <c:v>41408.306944444441</c:v>
                </c:pt>
                <c:pt idx="4763">
                  <c:v>41408.307638888888</c:v>
                </c:pt>
                <c:pt idx="4764">
                  <c:v>41408.308333333334</c:v>
                </c:pt>
                <c:pt idx="4765">
                  <c:v>41408.309027777781</c:v>
                </c:pt>
                <c:pt idx="4766">
                  <c:v>41408.30972222222</c:v>
                </c:pt>
                <c:pt idx="4767">
                  <c:v>41408.310416666667</c:v>
                </c:pt>
                <c:pt idx="4768">
                  <c:v>41408.311111111114</c:v>
                </c:pt>
                <c:pt idx="4769">
                  <c:v>41408.311805555553</c:v>
                </c:pt>
                <c:pt idx="4770">
                  <c:v>41408.3125</c:v>
                </c:pt>
                <c:pt idx="4771">
                  <c:v>41408.313194444447</c:v>
                </c:pt>
                <c:pt idx="4772">
                  <c:v>41408.313888888886</c:v>
                </c:pt>
                <c:pt idx="4773">
                  <c:v>41408.314583333333</c:v>
                </c:pt>
                <c:pt idx="4774">
                  <c:v>41408.31527777778</c:v>
                </c:pt>
                <c:pt idx="4775">
                  <c:v>41408.315972222219</c:v>
                </c:pt>
                <c:pt idx="4776">
                  <c:v>41408.316666666666</c:v>
                </c:pt>
                <c:pt idx="4777">
                  <c:v>41408.317361111112</c:v>
                </c:pt>
                <c:pt idx="4778">
                  <c:v>41408.318055555559</c:v>
                </c:pt>
                <c:pt idx="4779">
                  <c:v>41408.318749999999</c:v>
                </c:pt>
                <c:pt idx="4780">
                  <c:v>41408.319444444445</c:v>
                </c:pt>
                <c:pt idx="4781">
                  <c:v>41408.320138888892</c:v>
                </c:pt>
                <c:pt idx="4782">
                  <c:v>41408.320833333331</c:v>
                </c:pt>
                <c:pt idx="4783">
                  <c:v>41408.321527777778</c:v>
                </c:pt>
                <c:pt idx="4784">
                  <c:v>41408.322222222225</c:v>
                </c:pt>
                <c:pt idx="4785">
                  <c:v>41408.322916666664</c:v>
                </c:pt>
                <c:pt idx="4786">
                  <c:v>41408.323611111111</c:v>
                </c:pt>
                <c:pt idx="4787">
                  <c:v>41408.324305555558</c:v>
                </c:pt>
                <c:pt idx="4788">
                  <c:v>41408.324999999997</c:v>
                </c:pt>
                <c:pt idx="4789">
                  <c:v>41408.325694444444</c:v>
                </c:pt>
                <c:pt idx="4790">
                  <c:v>41408.326388888891</c:v>
                </c:pt>
                <c:pt idx="4791">
                  <c:v>41408.32708333333</c:v>
                </c:pt>
                <c:pt idx="4792">
                  <c:v>41408.327777777777</c:v>
                </c:pt>
                <c:pt idx="4793">
                  <c:v>41408.328472222223</c:v>
                </c:pt>
                <c:pt idx="4794">
                  <c:v>41408.32916666667</c:v>
                </c:pt>
                <c:pt idx="4795">
                  <c:v>41408.329861111109</c:v>
                </c:pt>
                <c:pt idx="4796">
                  <c:v>41408.330555555556</c:v>
                </c:pt>
                <c:pt idx="4797">
                  <c:v>41408.331250000003</c:v>
                </c:pt>
                <c:pt idx="4798">
                  <c:v>41408.331944444442</c:v>
                </c:pt>
                <c:pt idx="4799">
                  <c:v>41408.332638888889</c:v>
                </c:pt>
                <c:pt idx="4800">
                  <c:v>41408.333333333336</c:v>
                </c:pt>
                <c:pt idx="4801">
                  <c:v>41408.334027777775</c:v>
                </c:pt>
                <c:pt idx="4802">
                  <c:v>41408.334722222222</c:v>
                </c:pt>
                <c:pt idx="4803">
                  <c:v>41408.335416666669</c:v>
                </c:pt>
                <c:pt idx="4804">
                  <c:v>41408.336111111108</c:v>
                </c:pt>
                <c:pt idx="4805">
                  <c:v>41408.336805555555</c:v>
                </c:pt>
                <c:pt idx="4806">
                  <c:v>41408.337500000001</c:v>
                </c:pt>
                <c:pt idx="4807">
                  <c:v>41408.338194444441</c:v>
                </c:pt>
                <c:pt idx="4808">
                  <c:v>41408.338888888888</c:v>
                </c:pt>
                <c:pt idx="4809">
                  <c:v>41408.339583333334</c:v>
                </c:pt>
                <c:pt idx="4810">
                  <c:v>41408.340277777781</c:v>
                </c:pt>
                <c:pt idx="4811">
                  <c:v>41408.34097222222</c:v>
                </c:pt>
                <c:pt idx="4812">
                  <c:v>41408.341666666667</c:v>
                </c:pt>
                <c:pt idx="4813">
                  <c:v>41408.342361111114</c:v>
                </c:pt>
                <c:pt idx="4814">
                  <c:v>41408.343055555553</c:v>
                </c:pt>
                <c:pt idx="4815">
                  <c:v>41408.34375</c:v>
                </c:pt>
                <c:pt idx="4816">
                  <c:v>41408.344444444447</c:v>
                </c:pt>
                <c:pt idx="4817">
                  <c:v>41408.345138888886</c:v>
                </c:pt>
                <c:pt idx="4818">
                  <c:v>41408.345833333333</c:v>
                </c:pt>
                <c:pt idx="4819">
                  <c:v>41408.34652777778</c:v>
                </c:pt>
                <c:pt idx="4820">
                  <c:v>41408.347222222219</c:v>
                </c:pt>
                <c:pt idx="4821">
                  <c:v>41408.347916666666</c:v>
                </c:pt>
                <c:pt idx="4822">
                  <c:v>41408.348611111112</c:v>
                </c:pt>
                <c:pt idx="4823">
                  <c:v>41408.349305555559</c:v>
                </c:pt>
                <c:pt idx="4824">
                  <c:v>41408.35</c:v>
                </c:pt>
                <c:pt idx="4825">
                  <c:v>41408.350694444445</c:v>
                </c:pt>
                <c:pt idx="4826">
                  <c:v>41408.351388888892</c:v>
                </c:pt>
                <c:pt idx="4827">
                  <c:v>41408.352083333331</c:v>
                </c:pt>
                <c:pt idx="4828">
                  <c:v>41408.352777777778</c:v>
                </c:pt>
                <c:pt idx="4829">
                  <c:v>41408.353472222225</c:v>
                </c:pt>
                <c:pt idx="4830">
                  <c:v>41408.354166666664</c:v>
                </c:pt>
                <c:pt idx="4831">
                  <c:v>41408.354861111111</c:v>
                </c:pt>
                <c:pt idx="4832">
                  <c:v>41408.355555555558</c:v>
                </c:pt>
                <c:pt idx="4833">
                  <c:v>41408.356249999997</c:v>
                </c:pt>
                <c:pt idx="4834">
                  <c:v>41408.356944444444</c:v>
                </c:pt>
                <c:pt idx="4835">
                  <c:v>41408.357638888891</c:v>
                </c:pt>
                <c:pt idx="4836">
                  <c:v>41408.35833333333</c:v>
                </c:pt>
                <c:pt idx="4837">
                  <c:v>41408.359027777777</c:v>
                </c:pt>
                <c:pt idx="4838">
                  <c:v>41408.359722222223</c:v>
                </c:pt>
                <c:pt idx="4839">
                  <c:v>41408.36041666667</c:v>
                </c:pt>
                <c:pt idx="4840">
                  <c:v>41408.361111111109</c:v>
                </c:pt>
                <c:pt idx="4841">
                  <c:v>41408.361805555556</c:v>
                </c:pt>
                <c:pt idx="4842">
                  <c:v>41408.362500000003</c:v>
                </c:pt>
                <c:pt idx="4843">
                  <c:v>41408.363194444442</c:v>
                </c:pt>
                <c:pt idx="4844">
                  <c:v>41408.363888888889</c:v>
                </c:pt>
                <c:pt idx="4845">
                  <c:v>41408.364583333336</c:v>
                </c:pt>
                <c:pt idx="4846">
                  <c:v>41408.365277777775</c:v>
                </c:pt>
                <c:pt idx="4847">
                  <c:v>41408.365972222222</c:v>
                </c:pt>
                <c:pt idx="4848">
                  <c:v>41408.366666666669</c:v>
                </c:pt>
                <c:pt idx="4849">
                  <c:v>41408.367361111108</c:v>
                </c:pt>
                <c:pt idx="4850">
                  <c:v>41408.368055555555</c:v>
                </c:pt>
                <c:pt idx="4851">
                  <c:v>41408.368750000001</c:v>
                </c:pt>
                <c:pt idx="4852">
                  <c:v>41408.369444444441</c:v>
                </c:pt>
                <c:pt idx="4853">
                  <c:v>41408.370138888888</c:v>
                </c:pt>
                <c:pt idx="4854">
                  <c:v>41408.370833333334</c:v>
                </c:pt>
                <c:pt idx="4855">
                  <c:v>41408.371527777781</c:v>
                </c:pt>
                <c:pt idx="4856">
                  <c:v>41408.37222222222</c:v>
                </c:pt>
                <c:pt idx="4857">
                  <c:v>41408.372916666667</c:v>
                </c:pt>
                <c:pt idx="4858">
                  <c:v>41408.373611111114</c:v>
                </c:pt>
                <c:pt idx="4859">
                  <c:v>41408.374305555553</c:v>
                </c:pt>
                <c:pt idx="4860">
                  <c:v>41408.375</c:v>
                </c:pt>
                <c:pt idx="4861">
                  <c:v>41408.375694444447</c:v>
                </c:pt>
                <c:pt idx="4862">
                  <c:v>41408.376388888886</c:v>
                </c:pt>
                <c:pt idx="4863">
                  <c:v>41408.377083333333</c:v>
                </c:pt>
                <c:pt idx="4864">
                  <c:v>41408.37777777778</c:v>
                </c:pt>
                <c:pt idx="4865">
                  <c:v>41408.378472222219</c:v>
                </c:pt>
                <c:pt idx="4866">
                  <c:v>41408.379166666666</c:v>
                </c:pt>
                <c:pt idx="4867">
                  <c:v>41408.379861111112</c:v>
                </c:pt>
                <c:pt idx="4868">
                  <c:v>41408.380555555559</c:v>
                </c:pt>
                <c:pt idx="4869">
                  <c:v>41408.381249999999</c:v>
                </c:pt>
                <c:pt idx="4870">
                  <c:v>41408.381944444445</c:v>
                </c:pt>
                <c:pt idx="4871">
                  <c:v>41408.382638888892</c:v>
                </c:pt>
                <c:pt idx="4872">
                  <c:v>41408.383333333331</c:v>
                </c:pt>
                <c:pt idx="4873">
                  <c:v>41408.384027777778</c:v>
                </c:pt>
                <c:pt idx="4874">
                  <c:v>41408.384722222225</c:v>
                </c:pt>
                <c:pt idx="4875">
                  <c:v>41408.385416666664</c:v>
                </c:pt>
                <c:pt idx="4876">
                  <c:v>41408.386111111111</c:v>
                </c:pt>
                <c:pt idx="4877">
                  <c:v>41408.386805555558</c:v>
                </c:pt>
                <c:pt idx="4878">
                  <c:v>41408.387499999997</c:v>
                </c:pt>
                <c:pt idx="4879">
                  <c:v>41408.388194444444</c:v>
                </c:pt>
                <c:pt idx="4880">
                  <c:v>41408.388888888891</c:v>
                </c:pt>
                <c:pt idx="4881">
                  <c:v>41408.38958333333</c:v>
                </c:pt>
                <c:pt idx="4882">
                  <c:v>41408.390277777777</c:v>
                </c:pt>
                <c:pt idx="4883">
                  <c:v>41408.390972222223</c:v>
                </c:pt>
                <c:pt idx="4884">
                  <c:v>41408.39166666667</c:v>
                </c:pt>
                <c:pt idx="4885">
                  <c:v>41408.392361111109</c:v>
                </c:pt>
                <c:pt idx="4886">
                  <c:v>41408.393055555556</c:v>
                </c:pt>
                <c:pt idx="4887">
                  <c:v>41408.393750000003</c:v>
                </c:pt>
                <c:pt idx="4888">
                  <c:v>41408.394444444442</c:v>
                </c:pt>
                <c:pt idx="4889">
                  <c:v>41408.395138888889</c:v>
                </c:pt>
                <c:pt idx="4890">
                  <c:v>41408.395833333336</c:v>
                </c:pt>
                <c:pt idx="4891">
                  <c:v>41408.396527777775</c:v>
                </c:pt>
                <c:pt idx="4892">
                  <c:v>41408.397222222222</c:v>
                </c:pt>
                <c:pt idx="4893">
                  <c:v>41408.397916666669</c:v>
                </c:pt>
                <c:pt idx="4894">
                  <c:v>41408.398611111108</c:v>
                </c:pt>
                <c:pt idx="4895">
                  <c:v>41408.399305555555</c:v>
                </c:pt>
                <c:pt idx="4896">
                  <c:v>41408.400000000001</c:v>
                </c:pt>
                <c:pt idx="4897">
                  <c:v>41408.400694444441</c:v>
                </c:pt>
                <c:pt idx="4898">
                  <c:v>41408.401388888888</c:v>
                </c:pt>
                <c:pt idx="4899">
                  <c:v>41408.402083333334</c:v>
                </c:pt>
                <c:pt idx="4900">
                  <c:v>41408.402777777781</c:v>
                </c:pt>
                <c:pt idx="4901">
                  <c:v>41408.40347222222</c:v>
                </c:pt>
                <c:pt idx="4902">
                  <c:v>41408.404166666667</c:v>
                </c:pt>
                <c:pt idx="4903">
                  <c:v>41408.404861111114</c:v>
                </c:pt>
                <c:pt idx="4904">
                  <c:v>41408.405555555553</c:v>
                </c:pt>
                <c:pt idx="4905">
                  <c:v>41408.40625</c:v>
                </c:pt>
                <c:pt idx="4906">
                  <c:v>41408.406944444447</c:v>
                </c:pt>
                <c:pt idx="4907">
                  <c:v>41408.407638888886</c:v>
                </c:pt>
                <c:pt idx="4908">
                  <c:v>41408.408333333333</c:v>
                </c:pt>
                <c:pt idx="4909">
                  <c:v>41408.40902777778</c:v>
                </c:pt>
                <c:pt idx="4910">
                  <c:v>41408.409722222219</c:v>
                </c:pt>
                <c:pt idx="4911">
                  <c:v>41408.410416666666</c:v>
                </c:pt>
                <c:pt idx="4912">
                  <c:v>41408.411111111112</c:v>
                </c:pt>
                <c:pt idx="4913">
                  <c:v>41408.411805555559</c:v>
                </c:pt>
                <c:pt idx="4914">
                  <c:v>41408.412499999999</c:v>
                </c:pt>
                <c:pt idx="4915">
                  <c:v>41408.413194444445</c:v>
                </c:pt>
                <c:pt idx="4916">
                  <c:v>41408.413888888892</c:v>
                </c:pt>
                <c:pt idx="4917">
                  <c:v>41408.414583333331</c:v>
                </c:pt>
                <c:pt idx="4918">
                  <c:v>41408.415277777778</c:v>
                </c:pt>
                <c:pt idx="4919">
                  <c:v>41408.415972222225</c:v>
                </c:pt>
                <c:pt idx="4920">
                  <c:v>41408.416666666664</c:v>
                </c:pt>
                <c:pt idx="4921">
                  <c:v>41408.417361111111</c:v>
                </c:pt>
                <c:pt idx="4922">
                  <c:v>41408.418055555558</c:v>
                </c:pt>
                <c:pt idx="4923">
                  <c:v>41408.418749999997</c:v>
                </c:pt>
                <c:pt idx="4924">
                  <c:v>41408.419444444444</c:v>
                </c:pt>
                <c:pt idx="4925">
                  <c:v>41408.420138888891</c:v>
                </c:pt>
                <c:pt idx="4926">
                  <c:v>41408.42083333333</c:v>
                </c:pt>
                <c:pt idx="4927">
                  <c:v>41408.421527777777</c:v>
                </c:pt>
                <c:pt idx="4928">
                  <c:v>41408.422222222223</c:v>
                </c:pt>
                <c:pt idx="4929">
                  <c:v>41408.42291666667</c:v>
                </c:pt>
                <c:pt idx="4930">
                  <c:v>41408.423611111109</c:v>
                </c:pt>
                <c:pt idx="4931">
                  <c:v>41408.424305555556</c:v>
                </c:pt>
                <c:pt idx="4932">
                  <c:v>41408.425000000003</c:v>
                </c:pt>
                <c:pt idx="4933">
                  <c:v>41408.425694444442</c:v>
                </c:pt>
                <c:pt idx="4934">
                  <c:v>41408.426388888889</c:v>
                </c:pt>
                <c:pt idx="4935">
                  <c:v>41408.427083333336</c:v>
                </c:pt>
                <c:pt idx="4936">
                  <c:v>41408.427777777775</c:v>
                </c:pt>
                <c:pt idx="4937">
                  <c:v>41408.428472222222</c:v>
                </c:pt>
                <c:pt idx="4938">
                  <c:v>41408.429166666669</c:v>
                </c:pt>
                <c:pt idx="4939">
                  <c:v>41408.429861111108</c:v>
                </c:pt>
                <c:pt idx="4940">
                  <c:v>41408.430555555555</c:v>
                </c:pt>
                <c:pt idx="4941">
                  <c:v>41408.431250000001</c:v>
                </c:pt>
                <c:pt idx="4942">
                  <c:v>41408.431944444441</c:v>
                </c:pt>
                <c:pt idx="4943">
                  <c:v>41408.432638888888</c:v>
                </c:pt>
                <c:pt idx="4944">
                  <c:v>41408.433333333334</c:v>
                </c:pt>
                <c:pt idx="4945">
                  <c:v>41408.434027777781</c:v>
                </c:pt>
                <c:pt idx="4946">
                  <c:v>41408.43472222222</c:v>
                </c:pt>
                <c:pt idx="4947">
                  <c:v>41408.435416666667</c:v>
                </c:pt>
                <c:pt idx="4948">
                  <c:v>41408.436111111114</c:v>
                </c:pt>
                <c:pt idx="4949">
                  <c:v>41408.436805555553</c:v>
                </c:pt>
                <c:pt idx="4950">
                  <c:v>41408.4375</c:v>
                </c:pt>
                <c:pt idx="4951">
                  <c:v>41408.438194444447</c:v>
                </c:pt>
                <c:pt idx="4952">
                  <c:v>41408.438888888886</c:v>
                </c:pt>
                <c:pt idx="4953">
                  <c:v>41408.439583333333</c:v>
                </c:pt>
                <c:pt idx="4954">
                  <c:v>41408.44027777778</c:v>
                </c:pt>
                <c:pt idx="4955">
                  <c:v>41408.440972222219</c:v>
                </c:pt>
                <c:pt idx="4956">
                  <c:v>41408.441666666666</c:v>
                </c:pt>
                <c:pt idx="4957">
                  <c:v>41408.442361111112</c:v>
                </c:pt>
                <c:pt idx="4958">
                  <c:v>41408.443055555559</c:v>
                </c:pt>
                <c:pt idx="4959">
                  <c:v>41408.443749999999</c:v>
                </c:pt>
                <c:pt idx="4960">
                  <c:v>41408.444444444445</c:v>
                </c:pt>
                <c:pt idx="4961">
                  <c:v>41408.445138888892</c:v>
                </c:pt>
                <c:pt idx="4962">
                  <c:v>41408.445833333331</c:v>
                </c:pt>
                <c:pt idx="4963">
                  <c:v>41408.446527777778</c:v>
                </c:pt>
                <c:pt idx="4964">
                  <c:v>41408.447222222225</c:v>
                </c:pt>
                <c:pt idx="4965">
                  <c:v>41408.447916666664</c:v>
                </c:pt>
                <c:pt idx="4966">
                  <c:v>41408.448611111111</c:v>
                </c:pt>
                <c:pt idx="4967">
                  <c:v>41408.449305555558</c:v>
                </c:pt>
                <c:pt idx="4968">
                  <c:v>41408.449999999997</c:v>
                </c:pt>
                <c:pt idx="4969">
                  <c:v>41408.450694444444</c:v>
                </c:pt>
                <c:pt idx="4970">
                  <c:v>41408.451388888891</c:v>
                </c:pt>
                <c:pt idx="4971">
                  <c:v>41408.45208333333</c:v>
                </c:pt>
                <c:pt idx="4972">
                  <c:v>41408.452777777777</c:v>
                </c:pt>
                <c:pt idx="4973">
                  <c:v>41408.453472222223</c:v>
                </c:pt>
                <c:pt idx="4974">
                  <c:v>41408.45416666667</c:v>
                </c:pt>
                <c:pt idx="4975">
                  <c:v>41408.454861111109</c:v>
                </c:pt>
                <c:pt idx="4976">
                  <c:v>41408.455555555556</c:v>
                </c:pt>
                <c:pt idx="4977">
                  <c:v>41408.456250000003</c:v>
                </c:pt>
                <c:pt idx="4978">
                  <c:v>41408.456944444442</c:v>
                </c:pt>
                <c:pt idx="4979">
                  <c:v>41408.457638888889</c:v>
                </c:pt>
                <c:pt idx="4980">
                  <c:v>41408.458333333336</c:v>
                </c:pt>
                <c:pt idx="4981">
                  <c:v>41408.459027777775</c:v>
                </c:pt>
                <c:pt idx="4982">
                  <c:v>41408.459722222222</c:v>
                </c:pt>
                <c:pt idx="4983">
                  <c:v>41408.460416666669</c:v>
                </c:pt>
                <c:pt idx="4984">
                  <c:v>41408.461111111108</c:v>
                </c:pt>
                <c:pt idx="4985">
                  <c:v>41408.461805555555</c:v>
                </c:pt>
                <c:pt idx="4986">
                  <c:v>41408.462500000001</c:v>
                </c:pt>
                <c:pt idx="4987">
                  <c:v>41408.463194444441</c:v>
                </c:pt>
                <c:pt idx="4988">
                  <c:v>41408.463888888888</c:v>
                </c:pt>
                <c:pt idx="4989">
                  <c:v>41408.464583333334</c:v>
                </c:pt>
                <c:pt idx="4990">
                  <c:v>41408.465277777781</c:v>
                </c:pt>
                <c:pt idx="4991">
                  <c:v>41408.46597222222</c:v>
                </c:pt>
                <c:pt idx="4992">
                  <c:v>41408.466666666667</c:v>
                </c:pt>
                <c:pt idx="4993">
                  <c:v>41408.467361111114</c:v>
                </c:pt>
                <c:pt idx="4994">
                  <c:v>41408.468055555553</c:v>
                </c:pt>
                <c:pt idx="4995">
                  <c:v>41408.46875</c:v>
                </c:pt>
                <c:pt idx="4996">
                  <c:v>41408.469444444447</c:v>
                </c:pt>
                <c:pt idx="4997">
                  <c:v>41408.470138888886</c:v>
                </c:pt>
                <c:pt idx="4998">
                  <c:v>41408.470833333333</c:v>
                </c:pt>
                <c:pt idx="4999">
                  <c:v>41408.47152777778</c:v>
                </c:pt>
                <c:pt idx="5000">
                  <c:v>41408.472222222219</c:v>
                </c:pt>
                <c:pt idx="5001">
                  <c:v>41408.472916666666</c:v>
                </c:pt>
                <c:pt idx="5002">
                  <c:v>41408.473611111112</c:v>
                </c:pt>
                <c:pt idx="5003">
                  <c:v>41408.474305555559</c:v>
                </c:pt>
                <c:pt idx="5004">
                  <c:v>41408.474999999999</c:v>
                </c:pt>
                <c:pt idx="5005">
                  <c:v>41408.475694444445</c:v>
                </c:pt>
                <c:pt idx="5006">
                  <c:v>41408.476388888892</c:v>
                </c:pt>
                <c:pt idx="5007">
                  <c:v>41408.477083333331</c:v>
                </c:pt>
                <c:pt idx="5008">
                  <c:v>41408.477777777778</c:v>
                </c:pt>
                <c:pt idx="5009">
                  <c:v>41408.478472222225</c:v>
                </c:pt>
                <c:pt idx="5010">
                  <c:v>41408.479166666664</c:v>
                </c:pt>
                <c:pt idx="5011">
                  <c:v>41408.479861111111</c:v>
                </c:pt>
                <c:pt idx="5012">
                  <c:v>41408.480555555558</c:v>
                </c:pt>
                <c:pt idx="5013">
                  <c:v>41408.481249999997</c:v>
                </c:pt>
                <c:pt idx="5014">
                  <c:v>41408.481944444444</c:v>
                </c:pt>
                <c:pt idx="5015">
                  <c:v>41408.482638888891</c:v>
                </c:pt>
                <c:pt idx="5016">
                  <c:v>41408.48333333333</c:v>
                </c:pt>
                <c:pt idx="5017">
                  <c:v>41408.484027777777</c:v>
                </c:pt>
                <c:pt idx="5018">
                  <c:v>41408.484722222223</c:v>
                </c:pt>
                <c:pt idx="5019">
                  <c:v>41408.48541666667</c:v>
                </c:pt>
                <c:pt idx="5020">
                  <c:v>41408.486111111109</c:v>
                </c:pt>
                <c:pt idx="5021">
                  <c:v>41408.486805555556</c:v>
                </c:pt>
                <c:pt idx="5022">
                  <c:v>41408.487500000003</c:v>
                </c:pt>
                <c:pt idx="5023">
                  <c:v>41408.488194444442</c:v>
                </c:pt>
                <c:pt idx="5024">
                  <c:v>41408.488888888889</c:v>
                </c:pt>
                <c:pt idx="5025">
                  <c:v>41408.489583333336</c:v>
                </c:pt>
                <c:pt idx="5026">
                  <c:v>41408.490277777775</c:v>
                </c:pt>
                <c:pt idx="5027">
                  <c:v>41408.490972222222</c:v>
                </c:pt>
                <c:pt idx="5028">
                  <c:v>41408.491666666669</c:v>
                </c:pt>
                <c:pt idx="5029">
                  <c:v>41408.492361111108</c:v>
                </c:pt>
                <c:pt idx="5030">
                  <c:v>41408.493055555555</c:v>
                </c:pt>
                <c:pt idx="5031">
                  <c:v>41408.493750000001</c:v>
                </c:pt>
                <c:pt idx="5032">
                  <c:v>41408.494444444441</c:v>
                </c:pt>
                <c:pt idx="5033">
                  <c:v>41408.495138888888</c:v>
                </c:pt>
                <c:pt idx="5034">
                  <c:v>41408.495833333334</c:v>
                </c:pt>
                <c:pt idx="5035">
                  <c:v>41408.496527777781</c:v>
                </c:pt>
                <c:pt idx="5036">
                  <c:v>41408.49722222222</c:v>
                </c:pt>
                <c:pt idx="5037">
                  <c:v>41408.497916666667</c:v>
                </c:pt>
                <c:pt idx="5038">
                  <c:v>41408.498611111114</c:v>
                </c:pt>
                <c:pt idx="5039">
                  <c:v>41408.499305555553</c:v>
                </c:pt>
                <c:pt idx="5040">
                  <c:v>41408.5</c:v>
                </c:pt>
                <c:pt idx="5041">
                  <c:v>41408.500694444447</c:v>
                </c:pt>
                <c:pt idx="5042">
                  <c:v>41408.501388888886</c:v>
                </c:pt>
                <c:pt idx="5043">
                  <c:v>41408.502083333333</c:v>
                </c:pt>
                <c:pt idx="5044">
                  <c:v>41408.50277777778</c:v>
                </c:pt>
                <c:pt idx="5045">
                  <c:v>41408.503472222219</c:v>
                </c:pt>
                <c:pt idx="5046">
                  <c:v>41408.504166666666</c:v>
                </c:pt>
                <c:pt idx="5047">
                  <c:v>41408.504861111112</c:v>
                </c:pt>
                <c:pt idx="5048">
                  <c:v>41408.505555555559</c:v>
                </c:pt>
                <c:pt idx="5049">
                  <c:v>41408.506249999999</c:v>
                </c:pt>
                <c:pt idx="5050">
                  <c:v>41408.506944444445</c:v>
                </c:pt>
                <c:pt idx="5051">
                  <c:v>41408.507638888892</c:v>
                </c:pt>
                <c:pt idx="5052">
                  <c:v>41408.508333333331</c:v>
                </c:pt>
                <c:pt idx="5053">
                  <c:v>41408.509027777778</c:v>
                </c:pt>
                <c:pt idx="5054">
                  <c:v>41408.509722222225</c:v>
                </c:pt>
                <c:pt idx="5055">
                  <c:v>41408.510416666664</c:v>
                </c:pt>
                <c:pt idx="5056">
                  <c:v>41408.511111111111</c:v>
                </c:pt>
                <c:pt idx="5057">
                  <c:v>41408.511805555558</c:v>
                </c:pt>
                <c:pt idx="5058">
                  <c:v>41408.512499999997</c:v>
                </c:pt>
                <c:pt idx="5059">
                  <c:v>41408.513194444444</c:v>
                </c:pt>
                <c:pt idx="5060">
                  <c:v>41408.513888888891</c:v>
                </c:pt>
                <c:pt idx="5061">
                  <c:v>41408.51458333333</c:v>
                </c:pt>
                <c:pt idx="5062">
                  <c:v>41408.515277777777</c:v>
                </c:pt>
                <c:pt idx="5063">
                  <c:v>41408.515972222223</c:v>
                </c:pt>
                <c:pt idx="5064">
                  <c:v>41408.51666666667</c:v>
                </c:pt>
                <c:pt idx="5065">
                  <c:v>41408.517361111109</c:v>
                </c:pt>
                <c:pt idx="5066">
                  <c:v>41408.518055555556</c:v>
                </c:pt>
                <c:pt idx="5067">
                  <c:v>41408.518750000003</c:v>
                </c:pt>
                <c:pt idx="5068">
                  <c:v>41408.519444444442</c:v>
                </c:pt>
                <c:pt idx="5069">
                  <c:v>41408.520138888889</c:v>
                </c:pt>
                <c:pt idx="5070">
                  <c:v>41408.520833333336</c:v>
                </c:pt>
                <c:pt idx="5071">
                  <c:v>41408.521527777775</c:v>
                </c:pt>
                <c:pt idx="5072">
                  <c:v>41408.522222222222</c:v>
                </c:pt>
                <c:pt idx="5073">
                  <c:v>41408.522916666669</c:v>
                </c:pt>
                <c:pt idx="5074">
                  <c:v>41408.523611111108</c:v>
                </c:pt>
                <c:pt idx="5075">
                  <c:v>41408.524305555555</c:v>
                </c:pt>
                <c:pt idx="5076">
                  <c:v>41408.525000000001</c:v>
                </c:pt>
                <c:pt idx="5077">
                  <c:v>41408.525694444441</c:v>
                </c:pt>
                <c:pt idx="5078">
                  <c:v>41408.526388888888</c:v>
                </c:pt>
                <c:pt idx="5079">
                  <c:v>41408.527083333334</c:v>
                </c:pt>
                <c:pt idx="5080">
                  <c:v>41408.527777777781</c:v>
                </c:pt>
                <c:pt idx="5081">
                  <c:v>41408.52847222222</c:v>
                </c:pt>
                <c:pt idx="5082">
                  <c:v>41408.529166666667</c:v>
                </c:pt>
                <c:pt idx="5083">
                  <c:v>41408.529861111114</c:v>
                </c:pt>
                <c:pt idx="5084">
                  <c:v>41408.530555555553</c:v>
                </c:pt>
                <c:pt idx="5085">
                  <c:v>41408.53125</c:v>
                </c:pt>
                <c:pt idx="5086">
                  <c:v>41408.531944444447</c:v>
                </c:pt>
                <c:pt idx="5087">
                  <c:v>41408.532638888886</c:v>
                </c:pt>
                <c:pt idx="5088">
                  <c:v>41408.533333333333</c:v>
                </c:pt>
                <c:pt idx="5089">
                  <c:v>41408.53402777778</c:v>
                </c:pt>
                <c:pt idx="5090">
                  <c:v>41408.534722222219</c:v>
                </c:pt>
                <c:pt idx="5091">
                  <c:v>41408.535416666666</c:v>
                </c:pt>
                <c:pt idx="5092">
                  <c:v>41408.536111111112</c:v>
                </c:pt>
                <c:pt idx="5093">
                  <c:v>41408.536805555559</c:v>
                </c:pt>
                <c:pt idx="5094">
                  <c:v>41408.537499999999</c:v>
                </c:pt>
                <c:pt idx="5095">
                  <c:v>41408.538194444445</c:v>
                </c:pt>
                <c:pt idx="5096">
                  <c:v>41408.538888888892</c:v>
                </c:pt>
                <c:pt idx="5097">
                  <c:v>41408.539583333331</c:v>
                </c:pt>
                <c:pt idx="5098">
                  <c:v>41408.540277777778</c:v>
                </c:pt>
                <c:pt idx="5099">
                  <c:v>41408.540972222225</c:v>
                </c:pt>
                <c:pt idx="5100">
                  <c:v>41408.541666666664</c:v>
                </c:pt>
                <c:pt idx="5101">
                  <c:v>41408.542361111111</c:v>
                </c:pt>
                <c:pt idx="5102">
                  <c:v>41408.543055555558</c:v>
                </c:pt>
                <c:pt idx="5103">
                  <c:v>41408.543749999997</c:v>
                </c:pt>
                <c:pt idx="5104">
                  <c:v>41408.544444444444</c:v>
                </c:pt>
                <c:pt idx="5105">
                  <c:v>41408.545138888891</c:v>
                </c:pt>
                <c:pt idx="5106">
                  <c:v>41408.54583333333</c:v>
                </c:pt>
                <c:pt idx="5107">
                  <c:v>41408.546527777777</c:v>
                </c:pt>
                <c:pt idx="5108">
                  <c:v>41408.547222222223</c:v>
                </c:pt>
                <c:pt idx="5109">
                  <c:v>41408.54791666667</c:v>
                </c:pt>
                <c:pt idx="5110">
                  <c:v>41408.548611111109</c:v>
                </c:pt>
                <c:pt idx="5111">
                  <c:v>41408.549305555556</c:v>
                </c:pt>
                <c:pt idx="5112">
                  <c:v>41408.550000000003</c:v>
                </c:pt>
                <c:pt idx="5113">
                  <c:v>41408.550694444442</c:v>
                </c:pt>
                <c:pt idx="5114">
                  <c:v>41408.551388888889</c:v>
                </c:pt>
                <c:pt idx="5115">
                  <c:v>41408.552083333336</c:v>
                </c:pt>
                <c:pt idx="5116">
                  <c:v>41408.552777777775</c:v>
                </c:pt>
                <c:pt idx="5117">
                  <c:v>41408.553472222222</c:v>
                </c:pt>
                <c:pt idx="5118">
                  <c:v>41408.554166666669</c:v>
                </c:pt>
                <c:pt idx="5119">
                  <c:v>41408.554861111108</c:v>
                </c:pt>
                <c:pt idx="5120">
                  <c:v>41408.555555555555</c:v>
                </c:pt>
                <c:pt idx="5121">
                  <c:v>41408.556250000001</c:v>
                </c:pt>
                <c:pt idx="5122">
                  <c:v>41408.556944444441</c:v>
                </c:pt>
                <c:pt idx="5123">
                  <c:v>41408.557638888888</c:v>
                </c:pt>
                <c:pt idx="5124">
                  <c:v>41408.558333333334</c:v>
                </c:pt>
                <c:pt idx="5125">
                  <c:v>41408.559027777781</c:v>
                </c:pt>
                <c:pt idx="5126">
                  <c:v>41408.55972222222</c:v>
                </c:pt>
                <c:pt idx="5127">
                  <c:v>41408.560416666667</c:v>
                </c:pt>
                <c:pt idx="5128">
                  <c:v>41408.561111111114</c:v>
                </c:pt>
                <c:pt idx="5129">
                  <c:v>41408.561805555553</c:v>
                </c:pt>
                <c:pt idx="5130">
                  <c:v>41408.5625</c:v>
                </c:pt>
                <c:pt idx="5131">
                  <c:v>41408.563194444447</c:v>
                </c:pt>
                <c:pt idx="5132">
                  <c:v>41408.563888888886</c:v>
                </c:pt>
                <c:pt idx="5133">
                  <c:v>41408.564583333333</c:v>
                </c:pt>
                <c:pt idx="5134">
                  <c:v>41408.56527777778</c:v>
                </c:pt>
                <c:pt idx="5135">
                  <c:v>41408.565972222219</c:v>
                </c:pt>
                <c:pt idx="5136">
                  <c:v>41408.566666666666</c:v>
                </c:pt>
                <c:pt idx="5137">
                  <c:v>41408.567361111112</c:v>
                </c:pt>
                <c:pt idx="5138">
                  <c:v>41408.568055555559</c:v>
                </c:pt>
                <c:pt idx="5139">
                  <c:v>41408.568749999999</c:v>
                </c:pt>
                <c:pt idx="5140">
                  <c:v>41408.569444444445</c:v>
                </c:pt>
                <c:pt idx="5141">
                  <c:v>41408.570138888892</c:v>
                </c:pt>
                <c:pt idx="5142">
                  <c:v>41408.570833333331</c:v>
                </c:pt>
                <c:pt idx="5143">
                  <c:v>41408.571527777778</c:v>
                </c:pt>
                <c:pt idx="5144">
                  <c:v>41408.572222222225</c:v>
                </c:pt>
                <c:pt idx="5145">
                  <c:v>41408.572916666664</c:v>
                </c:pt>
                <c:pt idx="5146">
                  <c:v>41408.573611111111</c:v>
                </c:pt>
                <c:pt idx="5147">
                  <c:v>41408.574305555558</c:v>
                </c:pt>
                <c:pt idx="5148">
                  <c:v>41408.574999999997</c:v>
                </c:pt>
                <c:pt idx="5149">
                  <c:v>41408.575694444444</c:v>
                </c:pt>
                <c:pt idx="5150">
                  <c:v>41408.576388888891</c:v>
                </c:pt>
                <c:pt idx="5151">
                  <c:v>41408.57708333333</c:v>
                </c:pt>
                <c:pt idx="5152">
                  <c:v>41408.577777777777</c:v>
                </c:pt>
                <c:pt idx="5153">
                  <c:v>41408.578472222223</c:v>
                </c:pt>
                <c:pt idx="5154">
                  <c:v>41408.57916666667</c:v>
                </c:pt>
                <c:pt idx="5155">
                  <c:v>41408.579861111109</c:v>
                </c:pt>
                <c:pt idx="5156">
                  <c:v>41408.580555555556</c:v>
                </c:pt>
                <c:pt idx="5157">
                  <c:v>41408.581250000003</c:v>
                </c:pt>
                <c:pt idx="5158">
                  <c:v>41408.581944444442</c:v>
                </c:pt>
                <c:pt idx="5159">
                  <c:v>41408.582638888889</c:v>
                </c:pt>
                <c:pt idx="5160">
                  <c:v>41408.583333333336</c:v>
                </c:pt>
                <c:pt idx="5161">
                  <c:v>41408.584027777775</c:v>
                </c:pt>
                <c:pt idx="5162">
                  <c:v>41408.584722222222</c:v>
                </c:pt>
                <c:pt idx="5163">
                  <c:v>41408.585416666669</c:v>
                </c:pt>
                <c:pt idx="5164">
                  <c:v>41408.586111111108</c:v>
                </c:pt>
                <c:pt idx="5165">
                  <c:v>41408.586805555555</c:v>
                </c:pt>
                <c:pt idx="5166">
                  <c:v>41408.587500000001</c:v>
                </c:pt>
                <c:pt idx="5167">
                  <c:v>41408.588194444441</c:v>
                </c:pt>
                <c:pt idx="5168">
                  <c:v>41408.588888888888</c:v>
                </c:pt>
                <c:pt idx="5169">
                  <c:v>41408.589583333334</c:v>
                </c:pt>
                <c:pt idx="5170">
                  <c:v>41408.590277777781</c:v>
                </c:pt>
                <c:pt idx="5171">
                  <c:v>41408.59097222222</c:v>
                </c:pt>
                <c:pt idx="5172">
                  <c:v>41408.591666666667</c:v>
                </c:pt>
                <c:pt idx="5173">
                  <c:v>41408.592361111114</c:v>
                </c:pt>
                <c:pt idx="5174">
                  <c:v>41408.593055555553</c:v>
                </c:pt>
                <c:pt idx="5175">
                  <c:v>41408.59375</c:v>
                </c:pt>
                <c:pt idx="5176">
                  <c:v>41408.594444444447</c:v>
                </c:pt>
                <c:pt idx="5177">
                  <c:v>41408.595138888886</c:v>
                </c:pt>
                <c:pt idx="5178">
                  <c:v>41408.595833333333</c:v>
                </c:pt>
                <c:pt idx="5179">
                  <c:v>41408.59652777778</c:v>
                </c:pt>
                <c:pt idx="5180">
                  <c:v>41408.597222222219</c:v>
                </c:pt>
                <c:pt idx="5181">
                  <c:v>41408.597916666666</c:v>
                </c:pt>
                <c:pt idx="5182">
                  <c:v>41408.598611111112</c:v>
                </c:pt>
                <c:pt idx="5183">
                  <c:v>41408.599305555559</c:v>
                </c:pt>
                <c:pt idx="5184">
                  <c:v>41408.6</c:v>
                </c:pt>
                <c:pt idx="5185">
                  <c:v>41408.600694444445</c:v>
                </c:pt>
                <c:pt idx="5186">
                  <c:v>41408.601388888892</c:v>
                </c:pt>
                <c:pt idx="5187">
                  <c:v>41408.602083333331</c:v>
                </c:pt>
                <c:pt idx="5188">
                  <c:v>41408.602777777778</c:v>
                </c:pt>
                <c:pt idx="5189">
                  <c:v>41408.603472222225</c:v>
                </c:pt>
                <c:pt idx="5190">
                  <c:v>41408.604166666664</c:v>
                </c:pt>
                <c:pt idx="5191">
                  <c:v>41408.604861111111</c:v>
                </c:pt>
                <c:pt idx="5192">
                  <c:v>41408.605555555558</c:v>
                </c:pt>
                <c:pt idx="5193">
                  <c:v>41408.606249999997</c:v>
                </c:pt>
                <c:pt idx="5194">
                  <c:v>41408.606944444444</c:v>
                </c:pt>
                <c:pt idx="5195">
                  <c:v>41408.607638888891</c:v>
                </c:pt>
                <c:pt idx="5196">
                  <c:v>41408.60833333333</c:v>
                </c:pt>
                <c:pt idx="5197">
                  <c:v>41408.609027777777</c:v>
                </c:pt>
                <c:pt idx="5198">
                  <c:v>41408.609722222223</c:v>
                </c:pt>
                <c:pt idx="5199">
                  <c:v>41408.61041666667</c:v>
                </c:pt>
                <c:pt idx="5200">
                  <c:v>41408.611111111109</c:v>
                </c:pt>
                <c:pt idx="5201">
                  <c:v>41408.611805555556</c:v>
                </c:pt>
                <c:pt idx="5202">
                  <c:v>41408.612500000003</c:v>
                </c:pt>
                <c:pt idx="5203">
                  <c:v>41408.613194444442</c:v>
                </c:pt>
                <c:pt idx="5204">
                  <c:v>41408.613888888889</c:v>
                </c:pt>
                <c:pt idx="5205">
                  <c:v>41408.614583333336</c:v>
                </c:pt>
                <c:pt idx="5206">
                  <c:v>41408.615277777775</c:v>
                </c:pt>
                <c:pt idx="5207">
                  <c:v>41408.615972222222</c:v>
                </c:pt>
                <c:pt idx="5208">
                  <c:v>41408.616666666669</c:v>
                </c:pt>
                <c:pt idx="5209">
                  <c:v>41408.617361111108</c:v>
                </c:pt>
                <c:pt idx="5210">
                  <c:v>41408.618055555555</c:v>
                </c:pt>
                <c:pt idx="5211">
                  <c:v>41408.618750000001</c:v>
                </c:pt>
                <c:pt idx="5212">
                  <c:v>41408.619444444441</c:v>
                </c:pt>
                <c:pt idx="5213">
                  <c:v>41408.620138888888</c:v>
                </c:pt>
                <c:pt idx="5214">
                  <c:v>41408.620833333334</c:v>
                </c:pt>
                <c:pt idx="5215">
                  <c:v>41408.621527777781</c:v>
                </c:pt>
                <c:pt idx="5216">
                  <c:v>41408.62222222222</c:v>
                </c:pt>
                <c:pt idx="5217">
                  <c:v>41408.622916666667</c:v>
                </c:pt>
                <c:pt idx="5218">
                  <c:v>41408.623611111114</c:v>
                </c:pt>
                <c:pt idx="5219">
                  <c:v>41408.624305555553</c:v>
                </c:pt>
                <c:pt idx="5220">
                  <c:v>41408.625</c:v>
                </c:pt>
                <c:pt idx="5221">
                  <c:v>41408.625694444447</c:v>
                </c:pt>
                <c:pt idx="5222">
                  <c:v>41408.626388888886</c:v>
                </c:pt>
                <c:pt idx="5223">
                  <c:v>41408.627083333333</c:v>
                </c:pt>
                <c:pt idx="5224">
                  <c:v>41408.62777777778</c:v>
                </c:pt>
                <c:pt idx="5225">
                  <c:v>41408.628472222219</c:v>
                </c:pt>
                <c:pt idx="5226">
                  <c:v>41408.629166666666</c:v>
                </c:pt>
                <c:pt idx="5227">
                  <c:v>41408.629861111112</c:v>
                </c:pt>
                <c:pt idx="5228">
                  <c:v>41408.630555555559</c:v>
                </c:pt>
                <c:pt idx="5229">
                  <c:v>41408.631249999999</c:v>
                </c:pt>
                <c:pt idx="5230">
                  <c:v>41408.631944444445</c:v>
                </c:pt>
                <c:pt idx="5231">
                  <c:v>41408.632638888892</c:v>
                </c:pt>
                <c:pt idx="5232">
                  <c:v>41408.633333333331</c:v>
                </c:pt>
                <c:pt idx="5233">
                  <c:v>41408.634027777778</c:v>
                </c:pt>
                <c:pt idx="5234">
                  <c:v>41408.634722222225</c:v>
                </c:pt>
                <c:pt idx="5235">
                  <c:v>41408.635416666664</c:v>
                </c:pt>
                <c:pt idx="5236">
                  <c:v>41408.636111111111</c:v>
                </c:pt>
                <c:pt idx="5237">
                  <c:v>41408.636805555558</c:v>
                </c:pt>
                <c:pt idx="5238">
                  <c:v>41408.637499999997</c:v>
                </c:pt>
                <c:pt idx="5239">
                  <c:v>41408.638194444444</c:v>
                </c:pt>
                <c:pt idx="5240">
                  <c:v>41408.638888888891</c:v>
                </c:pt>
                <c:pt idx="5241">
                  <c:v>41408.63958333333</c:v>
                </c:pt>
                <c:pt idx="5242">
                  <c:v>41408.640277777777</c:v>
                </c:pt>
                <c:pt idx="5243">
                  <c:v>41408.640972222223</c:v>
                </c:pt>
                <c:pt idx="5244">
                  <c:v>41408.64166666667</c:v>
                </c:pt>
                <c:pt idx="5245">
                  <c:v>41408.642361111109</c:v>
                </c:pt>
                <c:pt idx="5246">
                  <c:v>41408.643055555556</c:v>
                </c:pt>
                <c:pt idx="5247">
                  <c:v>41408.643750000003</c:v>
                </c:pt>
                <c:pt idx="5248">
                  <c:v>41408.644444444442</c:v>
                </c:pt>
                <c:pt idx="5249">
                  <c:v>41408.645138888889</c:v>
                </c:pt>
                <c:pt idx="5250">
                  <c:v>41408.645833333336</c:v>
                </c:pt>
                <c:pt idx="5251">
                  <c:v>41408.646527777775</c:v>
                </c:pt>
                <c:pt idx="5252">
                  <c:v>41408.647222222222</c:v>
                </c:pt>
                <c:pt idx="5253">
                  <c:v>41408.647916666669</c:v>
                </c:pt>
                <c:pt idx="5254">
                  <c:v>41408.648611111108</c:v>
                </c:pt>
                <c:pt idx="5255">
                  <c:v>41408.649305555555</c:v>
                </c:pt>
                <c:pt idx="5256">
                  <c:v>41408.65</c:v>
                </c:pt>
                <c:pt idx="5257">
                  <c:v>41408.650694444441</c:v>
                </c:pt>
                <c:pt idx="5258">
                  <c:v>41408.651388888888</c:v>
                </c:pt>
                <c:pt idx="5259">
                  <c:v>41408.652083333334</c:v>
                </c:pt>
                <c:pt idx="5260">
                  <c:v>41408.652777777781</c:v>
                </c:pt>
                <c:pt idx="5261">
                  <c:v>41408.65347222222</c:v>
                </c:pt>
                <c:pt idx="5262">
                  <c:v>41408.654166666667</c:v>
                </c:pt>
                <c:pt idx="5263">
                  <c:v>41408.654861111114</c:v>
                </c:pt>
                <c:pt idx="5264">
                  <c:v>41408.655555555553</c:v>
                </c:pt>
                <c:pt idx="5265">
                  <c:v>41408.65625</c:v>
                </c:pt>
                <c:pt idx="5266">
                  <c:v>41408.656944444447</c:v>
                </c:pt>
                <c:pt idx="5267">
                  <c:v>41408.657638888886</c:v>
                </c:pt>
                <c:pt idx="5268">
                  <c:v>41408.658333333333</c:v>
                </c:pt>
                <c:pt idx="5269">
                  <c:v>41408.65902777778</c:v>
                </c:pt>
                <c:pt idx="5270">
                  <c:v>41408.659722222219</c:v>
                </c:pt>
                <c:pt idx="5271">
                  <c:v>41408.660416666666</c:v>
                </c:pt>
                <c:pt idx="5272">
                  <c:v>41408.661111111112</c:v>
                </c:pt>
                <c:pt idx="5273">
                  <c:v>41408.661805555559</c:v>
                </c:pt>
                <c:pt idx="5274">
                  <c:v>41408.662499999999</c:v>
                </c:pt>
                <c:pt idx="5275">
                  <c:v>41408.663194444445</c:v>
                </c:pt>
                <c:pt idx="5276">
                  <c:v>41408.663888888892</c:v>
                </c:pt>
                <c:pt idx="5277">
                  <c:v>41408.664583333331</c:v>
                </c:pt>
                <c:pt idx="5278">
                  <c:v>41408.665277777778</c:v>
                </c:pt>
                <c:pt idx="5279">
                  <c:v>41408.665972222225</c:v>
                </c:pt>
                <c:pt idx="5280">
                  <c:v>41408.666666666664</c:v>
                </c:pt>
                <c:pt idx="5281">
                  <c:v>41408.667361111111</c:v>
                </c:pt>
                <c:pt idx="5282">
                  <c:v>41408.668055555558</c:v>
                </c:pt>
                <c:pt idx="5283">
                  <c:v>41408.668749999997</c:v>
                </c:pt>
                <c:pt idx="5284">
                  <c:v>41408.669444444444</c:v>
                </c:pt>
                <c:pt idx="5285">
                  <c:v>41408.670138888891</c:v>
                </c:pt>
                <c:pt idx="5286">
                  <c:v>41408.67083333333</c:v>
                </c:pt>
                <c:pt idx="5287">
                  <c:v>41408.671527777777</c:v>
                </c:pt>
                <c:pt idx="5288">
                  <c:v>41408.672222222223</c:v>
                </c:pt>
                <c:pt idx="5289">
                  <c:v>41408.67291666667</c:v>
                </c:pt>
                <c:pt idx="5290">
                  <c:v>41408.673611111109</c:v>
                </c:pt>
                <c:pt idx="5291">
                  <c:v>41408.674305555556</c:v>
                </c:pt>
                <c:pt idx="5292">
                  <c:v>41408.675000000003</c:v>
                </c:pt>
                <c:pt idx="5293">
                  <c:v>41408.675694444442</c:v>
                </c:pt>
                <c:pt idx="5294">
                  <c:v>41408.676388888889</c:v>
                </c:pt>
                <c:pt idx="5295">
                  <c:v>41408.677083333336</c:v>
                </c:pt>
                <c:pt idx="5296">
                  <c:v>41408.677777777775</c:v>
                </c:pt>
                <c:pt idx="5297">
                  <c:v>41408.678472222222</c:v>
                </c:pt>
                <c:pt idx="5298">
                  <c:v>41408.679166666669</c:v>
                </c:pt>
                <c:pt idx="5299">
                  <c:v>41408.679861111108</c:v>
                </c:pt>
                <c:pt idx="5300">
                  <c:v>41408.680555555555</c:v>
                </c:pt>
                <c:pt idx="5301">
                  <c:v>41408.681250000001</c:v>
                </c:pt>
                <c:pt idx="5302">
                  <c:v>41408.681944444441</c:v>
                </c:pt>
                <c:pt idx="5303">
                  <c:v>41408.682638888888</c:v>
                </c:pt>
                <c:pt idx="5304">
                  <c:v>41408.683333333334</c:v>
                </c:pt>
                <c:pt idx="5305">
                  <c:v>41408.684027777781</c:v>
                </c:pt>
                <c:pt idx="5306">
                  <c:v>41408.68472222222</c:v>
                </c:pt>
                <c:pt idx="5307">
                  <c:v>41408.685416666667</c:v>
                </c:pt>
                <c:pt idx="5308">
                  <c:v>41408.686111111114</c:v>
                </c:pt>
                <c:pt idx="5309">
                  <c:v>41408.686805555553</c:v>
                </c:pt>
                <c:pt idx="5310">
                  <c:v>41408.6875</c:v>
                </c:pt>
                <c:pt idx="5311">
                  <c:v>41408.688194444447</c:v>
                </c:pt>
                <c:pt idx="5312">
                  <c:v>41408.688888888886</c:v>
                </c:pt>
                <c:pt idx="5313">
                  <c:v>41408.689583333333</c:v>
                </c:pt>
                <c:pt idx="5314">
                  <c:v>41408.69027777778</c:v>
                </c:pt>
                <c:pt idx="5315">
                  <c:v>41408.690972222219</c:v>
                </c:pt>
                <c:pt idx="5316">
                  <c:v>41408.691666666666</c:v>
                </c:pt>
                <c:pt idx="5317">
                  <c:v>41408.692361111112</c:v>
                </c:pt>
                <c:pt idx="5318">
                  <c:v>41408.693055555559</c:v>
                </c:pt>
                <c:pt idx="5319">
                  <c:v>41408.693749999999</c:v>
                </c:pt>
                <c:pt idx="5320">
                  <c:v>41408.694444444445</c:v>
                </c:pt>
                <c:pt idx="5321">
                  <c:v>41408.695138888892</c:v>
                </c:pt>
                <c:pt idx="5322">
                  <c:v>41408.695833333331</c:v>
                </c:pt>
                <c:pt idx="5323">
                  <c:v>41408.696527777778</c:v>
                </c:pt>
                <c:pt idx="5324">
                  <c:v>41408.697222222225</c:v>
                </c:pt>
                <c:pt idx="5325">
                  <c:v>41408.697916666664</c:v>
                </c:pt>
                <c:pt idx="5326">
                  <c:v>41408.698611111111</c:v>
                </c:pt>
                <c:pt idx="5327">
                  <c:v>41408.699305555558</c:v>
                </c:pt>
                <c:pt idx="5328">
                  <c:v>41408.699999999997</c:v>
                </c:pt>
                <c:pt idx="5329">
                  <c:v>41408.700694444444</c:v>
                </c:pt>
                <c:pt idx="5330">
                  <c:v>41408.701388888891</c:v>
                </c:pt>
                <c:pt idx="5331">
                  <c:v>41408.70208333333</c:v>
                </c:pt>
                <c:pt idx="5332">
                  <c:v>41408.702777777777</c:v>
                </c:pt>
                <c:pt idx="5333">
                  <c:v>41408.703472222223</c:v>
                </c:pt>
                <c:pt idx="5334">
                  <c:v>41408.70416666667</c:v>
                </c:pt>
                <c:pt idx="5335">
                  <c:v>41408.704861111109</c:v>
                </c:pt>
                <c:pt idx="5336">
                  <c:v>41408.705555555556</c:v>
                </c:pt>
                <c:pt idx="5337">
                  <c:v>41408.706250000003</c:v>
                </c:pt>
                <c:pt idx="5338">
                  <c:v>41408.706944444442</c:v>
                </c:pt>
                <c:pt idx="5339">
                  <c:v>41408.707638888889</c:v>
                </c:pt>
                <c:pt idx="5340">
                  <c:v>41408.708333333336</c:v>
                </c:pt>
                <c:pt idx="5341">
                  <c:v>41408.709027777775</c:v>
                </c:pt>
                <c:pt idx="5342">
                  <c:v>41408.709722222222</c:v>
                </c:pt>
                <c:pt idx="5343">
                  <c:v>41408.710416666669</c:v>
                </c:pt>
                <c:pt idx="5344">
                  <c:v>41408.711111111108</c:v>
                </c:pt>
                <c:pt idx="5345">
                  <c:v>41408.711805555555</c:v>
                </c:pt>
                <c:pt idx="5346">
                  <c:v>41408.712500000001</c:v>
                </c:pt>
                <c:pt idx="5347">
                  <c:v>41408.713194444441</c:v>
                </c:pt>
                <c:pt idx="5348">
                  <c:v>41408.713888888888</c:v>
                </c:pt>
                <c:pt idx="5349">
                  <c:v>41408.714583333334</c:v>
                </c:pt>
                <c:pt idx="5350">
                  <c:v>41408.715277777781</c:v>
                </c:pt>
                <c:pt idx="5351">
                  <c:v>41408.71597222222</c:v>
                </c:pt>
                <c:pt idx="5352">
                  <c:v>41408.716666666667</c:v>
                </c:pt>
                <c:pt idx="5353">
                  <c:v>41408.717361111114</c:v>
                </c:pt>
                <c:pt idx="5354">
                  <c:v>41408.718055555553</c:v>
                </c:pt>
                <c:pt idx="5355">
                  <c:v>41408.71875</c:v>
                </c:pt>
                <c:pt idx="5356">
                  <c:v>41408.719444444447</c:v>
                </c:pt>
                <c:pt idx="5357">
                  <c:v>41408.720138888886</c:v>
                </c:pt>
                <c:pt idx="5358">
                  <c:v>41408.720833333333</c:v>
                </c:pt>
                <c:pt idx="5359">
                  <c:v>41408.72152777778</c:v>
                </c:pt>
                <c:pt idx="5360">
                  <c:v>41408.722222222219</c:v>
                </c:pt>
                <c:pt idx="5361">
                  <c:v>41408.722916666666</c:v>
                </c:pt>
                <c:pt idx="5362">
                  <c:v>41408.723611111112</c:v>
                </c:pt>
                <c:pt idx="5363">
                  <c:v>41408.724305555559</c:v>
                </c:pt>
                <c:pt idx="5364">
                  <c:v>41408.724999999999</c:v>
                </c:pt>
                <c:pt idx="5365">
                  <c:v>41408.725694444445</c:v>
                </c:pt>
                <c:pt idx="5366">
                  <c:v>41408.726388888892</c:v>
                </c:pt>
                <c:pt idx="5367">
                  <c:v>41408.727083333331</c:v>
                </c:pt>
                <c:pt idx="5368">
                  <c:v>41408.727777777778</c:v>
                </c:pt>
                <c:pt idx="5369">
                  <c:v>41408.728472222225</c:v>
                </c:pt>
                <c:pt idx="5370">
                  <c:v>41408.729166666664</c:v>
                </c:pt>
                <c:pt idx="5371">
                  <c:v>41408.729861111111</c:v>
                </c:pt>
                <c:pt idx="5372">
                  <c:v>41408.730555555558</c:v>
                </c:pt>
                <c:pt idx="5373">
                  <c:v>41408.731249999997</c:v>
                </c:pt>
                <c:pt idx="5374">
                  <c:v>41408.731944444444</c:v>
                </c:pt>
                <c:pt idx="5375">
                  <c:v>41408.732638888891</c:v>
                </c:pt>
                <c:pt idx="5376">
                  <c:v>41408.73333333333</c:v>
                </c:pt>
                <c:pt idx="5377">
                  <c:v>41408.734027777777</c:v>
                </c:pt>
                <c:pt idx="5378">
                  <c:v>41408.734722222223</c:v>
                </c:pt>
                <c:pt idx="5379">
                  <c:v>41408.73541666667</c:v>
                </c:pt>
                <c:pt idx="5380">
                  <c:v>41408.736111111109</c:v>
                </c:pt>
                <c:pt idx="5381">
                  <c:v>41408.736805555556</c:v>
                </c:pt>
                <c:pt idx="5382">
                  <c:v>41408.737500000003</c:v>
                </c:pt>
                <c:pt idx="5383">
                  <c:v>41408.738194444442</c:v>
                </c:pt>
                <c:pt idx="5384">
                  <c:v>41408.738888888889</c:v>
                </c:pt>
                <c:pt idx="5385">
                  <c:v>41408.739583333336</c:v>
                </c:pt>
                <c:pt idx="5386">
                  <c:v>41408.740277777775</c:v>
                </c:pt>
                <c:pt idx="5387">
                  <c:v>41408.740972222222</c:v>
                </c:pt>
                <c:pt idx="5388">
                  <c:v>41408.741666666669</c:v>
                </c:pt>
                <c:pt idx="5389">
                  <c:v>41408.742361111108</c:v>
                </c:pt>
                <c:pt idx="5390">
                  <c:v>41408.743055555555</c:v>
                </c:pt>
                <c:pt idx="5391">
                  <c:v>41408.743750000001</c:v>
                </c:pt>
                <c:pt idx="5392">
                  <c:v>41408.744444444441</c:v>
                </c:pt>
                <c:pt idx="5393">
                  <c:v>41408.745138888888</c:v>
                </c:pt>
                <c:pt idx="5394">
                  <c:v>41408.745833333334</c:v>
                </c:pt>
                <c:pt idx="5395">
                  <c:v>41408.746527777781</c:v>
                </c:pt>
                <c:pt idx="5396">
                  <c:v>41408.74722222222</c:v>
                </c:pt>
                <c:pt idx="5397">
                  <c:v>41408.747916666667</c:v>
                </c:pt>
                <c:pt idx="5398">
                  <c:v>41408.748611111114</c:v>
                </c:pt>
                <c:pt idx="5399">
                  <c:v>41408.749305555553</c:v>
                </c:pt>
                <c:pt idx="5400">
                  <c:v>41408.75</c:v>
                </c:pt>
                <c:pt idx="5401">
                  <c:v>41408.750694444447</c:v>
                </c:pt>
                <c:pt idx="5402">
                  <c:v>41408.751388888886</c:v>
                </c:pt>
                <c:pt idx="5403">
                  <c:v>41408.752083333333</c:v>
                </c:pt>
                <c:pt idx="5404">
                  <c:v>41408.75277777778</c:v>
                </c:pt>
                <c:pt idx="5405">
                  <c:v>41408.753472222219</c:v>
                </c:pt>
                <c:pt idx="5406">
                  <c:v>41408.754166666666</c:v>
                </c:pt>
                <c:pt idx="5407">
                  <c:v>41408.754861111112</c:v>
                </c:pt>
                <c:pt idx="5408">
                  <c:v>41408.755555555559</c:v>
                </c:pt>
                <c:pt idx="5409">
                  <c:v>41408.756249999999</c:v>
                </c:pt>
                <c:pt idx="5410">
                  <c:v>41408.756944444445</c:v>
                </c:pt>
                <c:pt idx="5411">
                  <c:v>41408.757638888892</c:v>
                </c:pt>
                <c:pt idx="5412">
                  <c:v>41408.758333333331</c:v>
                </c:pt>
                <c:pt idx="5413">
                  <c:v>41408.759027777778</c:v>
                </c:pt>
                <c:pt idx="5414">
                  <c:v>41408.759722222225</c:v>
                </c:pt>
                <c:pt idx="5415">
                  <c:v>41408.760416666664</c:v>
                </c:pt>
                <c:pt idx="5416">
                  <c:v>41408.761111111111</c:v>
                </c:pt>
                <c:pt idx="5417">
                  <c:v>41408.761805555558</c:v>
                </c:pt>
                <c:pt idx="5418">
                  <c:v>41408.762499999997</c:v>
                </c:pt>
                <c:pt idx="5419">
                  <c:v>41408.763194444444</c:v>
                </c:pt>
                <c:pt idx="5420">
                  <c:v>41408.763888888891</c:v>
                </c:pt>
                <c:pt idx="5421">
                  <c:v>41408.76458333333</c:v>
                </c:pt>
                <c:pt idx="5422">
                  <c:v>41408.765277777777</c:v>
                </c:pt>
                <c:pt idx="5423">
                  <c:v>41408.765972222223</c:v>
                </c:pt>
                <c:pt idx="5424">
                  <c:v>41408.76666666667</c:v>
                </c:pt>
                <c:pt idx="5425">
                  <c:v>41408.767361111109</c:v>
                </c:pt>
                <c:pt idx="5426">
                  <c:v>41408.768055555556</c:v>
                </c:pt>
                <c:pt idx="5427">
                  <c:v>41408.768750000003</c:v>
                </c:pt>
                <c:pt idx="5428">
                  <c:v>41408.769444444442</c:v>
                </c:pt>
                <c:pt idx="5429">
                  <c:v>41408.770138888889</c:v>
                </c:pt>
                <c:pt idx="5430">
                  <c:v>41408.770833333336</c:v>
                </c:pt>
                <c:pt idx="5431">
                  <c:v>41408.771527777775</c:v>
                </c:pt>
                <c:pt idx="5432">
                  <c:v>41408.772222222222</c:v>
                </c:pt>
                <c:pt idx="5433">
                  <c:v>41408.772916666669</c:v>
                </c:pt>
                <c:pt idx="5434">
                  <c:v>41408.773611111108</c:v>
                </c:pt>
                <c:pt idx="5435">
                  <c:v>41408.774305555555</c:v>
                </c:pt>
                <c:pt idx="5436">
                  <c:v>41408.775000000001</c:v>
                </c:pt>
                <c:pt idx="5437">
                  <c:v>41408.775694444441</c:v>
                </c:pt>
                <c:pt idx="5438">
                  <c:v>41408.776388888888</c:v>
                </c:pt>
                <c:pt idx="5439">
                  <c:v>41408.777083333334</c:v>
                </c:pt>
                <c:pt idx="5440">
                  <c:v>41408.777777777781</c:v>
                </c:pt>
                <c:pt idx="5441">
                  <c:v>41408.77847222222</c:v>
                </c:pt>
                <c:pt idx="5442">
                  <c:v>41408.779166666667</c:v>
                </c:pt>
                <c:pt idx="5443">
                  <c:v>41408.779861111114</c:v>
                </c:pt>
                <c:pt idx="5444">
                  <c:v>41408.780555555553</c:v>
                </c:pt>
                <c:pt idx="5445">
                  <c:v>41408.78125</c:v>
                </c:pt>
                <c:pt idx="5446">
                  <c:v>41408.781944444447</c:v>
                </c:pt>
                <c:pt idx="5447">
                  <c:v>41408.782638888886</c:v>
                </c:pt>
                <c:pt idx="5448">
                  <c:v>41408.783333333333</c:v>
                </c:pt>
                <c:pt idx="5449">
                  <c:v>41408.78402777778</c:v>
                </c:pt>
                <c:pt idx="5450">
                  <c:v>41408.784722222219</c:v>
                </c:pt>
                <c:pt idx="5451">
                  <c:v>41408.785416666666</c:v>
                </c:pt>
                <c:pt idx="5452">
                  <c:v>41408.786111111112</c:v>
                </c:pt>
                <c:pt idx="5453">
                  <c:v>41408.786805555559</c:v>
                </c:pt>
                <c:pt idx="5454">
                  <c:v>41408.787499999999</c:v>
                </c:pt>
                <c:pt idx="5455">
                  <c:v>41408.788194444445</c:v>
                </c:pt>
                <c:pt idx="5456">
                  <c:v>41408.788888888892</c:v>
                </c:pt>
                <c:pt idx="5457">
                  <c:v>41408.789583333331</c:v>
                </c:pt>
                <c:pt idx="5458">
                  <c:v>41408.790277777778</c:v>
                </c:pt>
                <c:pt idx="5459">
                  <c:v>41408.790972222225</c:v>
                </c:pt>
                <c:pt idx="5460">
                  <c:v>41408.791666666664</c:v>
                </c:pt>
                <c:pt idx="5461">
                  <c:v>41408.792361111111</c:v>
                </c:pt>
                <c:pt idx="5462">
                  <c:v>41408.793055555558</c:v>
                </c:pt>
                <c:pt idx="5463">
                  <c:v>41408.793749999997</c:v>
                </c:pt>
                <c:pt idx="5464">
                  <c:v>41408.794444444444</c:v>
                </c:pt>
                <c:pt idx="5465">
                  <c:v>41408.795138888891</c:v>
                </c:pt>
                <c:pt idx="5466">
                  <c:v>41408.79583333333</c:v>
                </c:pt>
                <c:pt idx="5467">
                  <c:v>41408.796527777777</c:v>
                </c:pt>
                <c:pt idx="5468">
                  <c:v>41408.797222222223</c:v>
                </c:pt>
                <c:pt idx="5469">
                  <c:v>41408.79791666667</c:v>
                </c:pt>
                <c:pt idx="5470">
                  <c:v>41408.798611111109</c:v>
                </c:pt>
                <c:pt idx="5471">
                  <c:v>41408.799305555556</c:v>
                </c:pt>
                <c:pt idx="5472">
                  <c:v>41408.800000000003</c:v>
                </c:pt>
                <c:pt idx="5473">
                  <c:v>41408.800694444442</c:v>
                </c:pt>
                <c:pt idx="5474">
                  <c:v>41408.801388888889</c:v>
                </c:pt>
                <c:pt idx="5475">
                  <c:v>41408.802083333336</c:v>
                </c:pt>
                <c:pt idx="5476">
                  <c:v>41408.802777777775</c:v>
                </c:pt>
                <c:pt idx="5477">
                  <c:v>41408.803472222222</c:v>
                </c:pt>
                <c:pt idx="5478">
                  <c:v>41408.804166666669</c:v>
                </c:pt>
                <c:pt idx="5479">
                  <c:v>41408.804861111108</c:v>
                </c:pt>
                <c:pt idx="5480">
                  <c:v>41408.805555555555</c:v>
                </c:pt>
                <c:pt idx="5481">
                  <c:v>41408.806250000001</c:v>
                </c:pt>
                <c:pt idx="5482">
                  <c:v>41408.806944444441</c:v>
                </c:pt>
                <c:pt idx="5483">
                  <c:v>41408.807638888888</c:v>
                </c:pt>
                <c:pt idx="5484">
                  <c:v>41408.808333333334</c:v>
                </c:pt>
                <c:pt idx="5485">
                  <c:v>41408.809027777781</c:v>
                </c:pt>
                <c:pt idx="5486">
                  <c:v>41408.80972222222</c:v>
                </c:pt>
                <c:pt idx="5487">
                  <c:v>41408.810416666667</c:v>
                </c:pt>
                <c:pt idx="5488">
                  <c:v>41408.811111111114</c:v>
                </c:pt>
                <c:pt idx="5489">
                  <c:v>41408.811805555553</c:v>
                </c:pt>
                <c:pt idx="5490">
                  <c:v>41408.8125</c:v>
                </c:pt>
                <c:pt idx="5491">
                  <c:v>41408.813194444447</c:v>
                </c:pt>
                <c:pt idx="5492">
                  <c:v>41408.813888888886</c:v>
                </c:pt>
                <c:pt idx="5493">
                  <c:v>41408.814583333333</c:v>
                </c:pt>
                <c:pt idx="5494">
                  <c:v>41408.81527777778</c:v>
                </c:pt>
                <c:pt idx="5495">
                  <c:v>41408.815972222219</c:v>
                </c:pt>
                <c:pt idx="5496">
                  <c:v>41408.816666666666</c:v>
                </c:pt>
                <c:pt idx="5497">
                  <c:v>41408.817361111112</c:v>
                </c:pt>
                <c:pt idx="5498">
                  <c:v>41408.818055555559</c:v>
                </c:pt>
                <c:pt idx="5499">
                  <c:v>41408.818749999999</c:v>
                </c:pt>
                <c:pt idx="5500">
                  <c:v>41408.819444444445</c:v>
                </c:pt>
                <c:pt idx="5501">
                  <c:v>41408.820138888892</c:v>
                </c:pt>
                <c:pt idx="5502">
                  <c:v>41408.820833333331</c:v>
                </c:pt>
                <c:pt idx="5503">
                  <c:v>41408.821527777778</c:v>
                </c:pt>
                <c:pt idx="5504">
                  <c:v>41408.822222222225</c:v>
                </c:pt>
                <c:pt idx="5505">
                  <c:v>41408.822916666664</c:v>
                </c:pt>
                <c:pt idx="5506">
                  <c:v>41408.823611111111</c:v>
                </c:pt>
                <c:pt idx="5507">
                  <c:v>41408.824305555558</c:v>
                </c:pt>
                <c:pt idx="5508">
                  <c:v>41408.824999999997</c:v>
                </c:pt>
                <c:pt idx="5509">
                  <c:v>41408.825694444444</c:v>
                </c:pt>
                <c:pt idx="5510">
                  <c:v>41408.826388888891</c:v>
                </c:pt>
                <c:pt idx="5511">
                  <c:v>41408.82708333333</c:v>
                </c:pt>
                <c:pt idx="5512">
                  <c:v>41408.827777777777</c:v>
                </c:pt>
                <c:pt idx="5513">
                  <c:v>41408.828472222223</c:v>
                </c:pt>
                <c:pt idx="5514">
                  <c:v>41408.82916666667</c:v>
                </c:pt>
                <c:pt idx="5515">
                  <c:v>41408.829861111109</c:v>
                </c:pt>
                <c:pt idx="5516">
                  <c:v>41408.830555555556</c:v>
                </c:pt>
                <c:pt idx="5517">
                  <c:v>41408.831250000003</c:v>
                </c:pt>
                <c:pt idx="5518">
                  <c:v>41408.831944444442</c:v>
                </c:pt>
                <c:pt idx="5519">
                  <c:v>41408.832638888889</c:v>
                </c:pt>
                <c:pt idx="5520">
                  <c:v>41408.833333333336</c:v>
                </c:pt>
                <c:pt idx="5521">
                  <c:v>41408.834027777775</c:v>
                </c:pt>
                <c:pt idx="5522">
                  <c:v>41408.834722222222</c:v>
                </c:pt>
                <c:pt idx="5523">
                  <c:v>41408.835416666669</c:v>
                </c:pt>
                <c:pt idx="5524">
                  <c:v>41408.836111111108</c:v>
                </c:pt>
                <c:pt idx="5525">
                  <c:v>41408.836805555555</c:v>
                </c:pt>
                <c:pt idx="5526">
                  <c:v>41408.837500000001</c:v>
                </c:pt>
                <c:pt idx="5527">
                  <c:v>41408.838194444441</c:v>
                </c:pt>
                <c:pt idx="5528">
                  <c:v>41408.838888888888</c:v>
                </c:pt>
                <c:pt idx="5529">
                  <c:v>41408.839583333334</c:v>
                </c:pt>
                <c:pt idx="5530">
                  <c:v>41408.840277777781</c:v>
                </c:pt>
                <c:pt idx="5531">
                  <c:v>41408.84097222222</c:v>
                </c:pt>
                <c:pt idx="5532">
                  <c:v>41408.841666666667</c:v>
                </c:pt>
                <c:pt idx="5533">
                  <c:v>41408.842361111114</c:v>
                </c:pt>
                <c:pt idx="5534">
                  <c:v>41408.843055555553</c:v>
                </c:pt>
                <c:pt idx="5535">
                  <c:v>41408.84375</c:v>
                </c:pt>
                <c:pt idx="5536">
                  <c:v>41408.844444444447</c:v>
                </c:pt>
                <c:pt idx="5537">
                  <c:v>41408.845138888886</c:v>
                </c:pt>
                <c:pt idx="5538">
                  <c:v>41408.845833333333</c:v>
                </c:pt>
                <c:pt idx="5539">
                  <c:v>41408.84652777778</c:v>
                </c:pt>
                <c:pt idx="5540">
                  <c:v>41408.847222222219</c:v>
                </c:pt>
                <c:pt idx="5541">
                  <c:v>41408.847916666666</c:v>
                </c:pt>
                <c:pt idx="5542">
                  <c:v>41408.848611111112</c:v>
                </c:pt>
                <c:pt idx="5543">
                  <c:v>41408.849305555559</c:v>
                </c:pt>
                <c:pt idx="5544">
                  <c:v>41408.85</c:v>
                </c:pt>
                <c:pt idx="5545">
                  <c:v>41408.850694444445</c:v>
                </c:pt>
                <c:pt idx="5546">
                  <c:v>41408.851388888892</c:v>
                </c:pt>
                <c:pt idx="5547">
                  <c:v>41408.852083333331</c:v>
                </c:pt>
                <c:pt idx="5548">
                  <c:v>41408.852777777778</c:v>
                </c:pt>
                <c:pt idx="5549">
                  <c:v>41408.853472222225</c:v>
                </c:pt>
                <c:pt idx="5550">
                  <c:v>41408.854166666664</c:v>
                </c:pt>
                <c:pt idx="5551">
                  <c:v>41408.854861111111</c:v>
                </c:pt>
                <c:pt idx="5552">
                  <c:v>41408.855555555558</c:v>
                </c:pt>
                <c:pt idx="5553">
                  <c:v>41408.856249999997</c:v>
                </c:pt>
                <c:pt idx="5554">
                  <c:v>41408.856944444444</c:v>
                </c:pt>
                <c:pt idx="5555">
                  <c:v>41408.857638888891</c:v>
                </c:pt>
                <c:pt idx="5556">
                  <c:v>41408.85833333333</c:v>
                </c:pt>
                <c:pt idx="5557">
                  <c:v>41408.859027777777</c:v>
                </c:pt>
                <c:pt idx="5558">
                  <c:v>41408.859722222223</c:v>
                </c:pt>
                <c:pt idx="5559">
                  <c:v>41408.86041666667</c:v>
                </c:pt>
                <c:pt idx="5560">
                  <c:v>41408.861111111109</c:v>
                </c:pt>
                <c:pt idx="5561">
                  <c:v>41408.861805555556</c:v>
                </c:pt>
                <c:pt idx="5562">
                  <c:v>41408.862500000003</c:v>
                </c:pt>
                <c:pt idx="5563">
                  <c:v>41408.863194444442</c:v>
                </c:pt>
                <c:pt idx="5564">
                  <c:v>41408.863888888889</c:v>
                </c:pt>
                <c:pt idx="5565">
                  <c:v>41408.864583333336</c:v>
                </c:pt>
                <c:pt idx="5566">
                  <c:v>41408.865277777775</c:v>
                </c:pt>
                <c:pt idx="5567">
                  <c:v>41408.865972222222</c:v>
                </c:pt>
                <c:pt idx="5568">
                  <c:v>41408.866666666669</c:v>
                </c:pt>
                <c:pt idx="5569">
                  <c:v>41408.867361111108</c:v>
                </c:pt>
                <c:pt idx="5570">
                  <c:v>41408.868055555555</c:v>
                </c:pt>
                <c:pt idx="5571">
                  <c:v>41408.868750000001</c:v>
                </c:pt>
                <c:pt idx="5572">
                  <c:v>41408.869444444441</c:v>
                </c:pt>
                <c:pt idx="5573">
                  <c:v>41408.870138888888</c:v>
                </c:pt>
                <c:pt idx="5574">
                  <c:v>41408.870833333334</c:v>
                </c:pt>
                <c:pt idx="5575">
                  <c:v>41408.871527777781</c:v>
                </c:pt>
                <c:pt idx="5576">
                  <c:v>41408.87222222222</c:v>
                </c:pt>
                <c:pt idx="5577">
                  <c:v>41408.872916666667</c:v>
                </c:pt>
                <c:pt idx="5578">
                  <c:v>41408.873611111114</c:v>
                </c:pt>
                <c:pt idx="5579">
                  <c:v>41408.874305555553</c:v>
                </c:pt>
                <c:pt idx="5580">
                  <c:v>41408.875</c:v>
                </c:pt>
                <c:pt idx="5581">
                  <c:v>41408.875694444447</c:v>
                </c:pt>
                <c:pt idx="5582">
                  <c:v>41408.876388888886</c:v>
                </c:pt>
                <c:pt idx="5583">
                  <c:v>41408.877083333333</c:v>
                </c:pt>
                <c:pt idx="5584">
                  <c:v>41408.87777777778</c:v>
                </c:pt>
                <c:pt idx="5585">
                  <c:v>41408.878472222219</c:v>
                </c:pt>
                <c:pt idx="5586">
                  <c:v>41408.879166666666</c:v>
                </c:pt>
                <c:pt idx="5587">
                  <c:v>41408.879861111112</c:v>
                </c:pt>
                <c:pt idx="5588">
                  <c:v>41408.880555555559</c:v>
                </c:pt>
                <c:pt idx="5589">
                  <c:v>41408.881249999999</c:v>
                </c:pt>
                <c:pt idx="5590">
                  <c:v>41408.881944444445</c:v>
                </c:pt>
                <c:pt idx="5591">
                  <c:v>41408.882638888892</c:v>
                </c:pt>
                <c:pt idx="5592">
                  <c:v>41408.883333333331</c:v>
                </c:pt>
                <c:pt idx="5593">
                  <c:v>41408.884027777778</c:v>
                </c:pt>
                <c:pt idx="5594">
                  <c:v>41408.884722222225</c:v>
                </c:pt>
                <c:pt idx="5595">
                  <c:v>41408.885416666664</c:v>
                </c:pt>
                <c:pt idx="5596">
                  <c:v>41408.886111111111</c:v>
                </c:pt>
                <c:pt idx="5597">
                  <c:v>41408.886805555558</c:v>
                </c:pt>
                <c:pt idx="5598">
                  <c:v>41408.887499999997</c:v>
                </c:pt>
                <c:pt idx="5599">
                  <c:v>41408.888194444444</c:v>
                </c:pt>
                <c:pt idx="5600">
                  <c:v>41408.888888888891</c:v>
                </c:pt>
                <c:pt idx="5601">
                  <c:v>41408.88958333333</c:v>
                </c:pt>
                <c:pt idx="5602">
                  <c:v>41408.890277777777</c:v>
                </c:pt>
                <c:pt idx="5603">
                  <c:v>41408.890972222223</c:v>
                </c:pt>
                <c:pt idx="5604">
                  <c:v>41408.89166666667</c:v>
                </c:pt>
                <c:pt idx="5605">
                  <c:v>41408.892361111109</c:v>
                </c:pt>
                <c:pt idx="5606">
                  <c:v>41408.893055555556</c:v>
                </c:pt>
                <c:pt idx="5607">
                  <c:v>41408.893750000003</c:v>
                </c:pt>
                <c:pt idx="5608">
                  <c:v>41408.894444444442</c:v>
                </c:pt>
                <c:pt idx="5609">
                  <c:v>41408.895138888889</c:v>
                </c:pt>
                <c:pt idx="5610">
                  <c:v>41408.895833333336</c:v>
                </c:pt>
                <c:pt idx="5611">
                  <c:v>41408.896527777775</c:v>
                </c:pt>
                <c:pt idx="5612">
                  <c:v>41408.897222222222</c:v>
                </c:pt>
                <c:pt idx="5613">
                  <c:v>41408.897916666669</c:v>
                </c:pt>
                <c:pt idx="5614">
                  <c:v>41408.898611111108</c:v>
                </c:pt>
                <c:pt idx="5615">
                  <c:v>41408.899305555555</c:v>
                </c:pt>
                <c:pt idx="5616">
                  <c:v>41408.9</c:v>
                </c:pt>
                <c:pt idx="5617">
                  <c:v>41408.900694444441</c:v>
                </c:pt>
                <c:pt idx="5618">
                  <c:v>41408.901388888888</c:v>
                </c:pt>
                <c:pt idx="5619">
                  <c:v>41408.902083333334</c:v>
                </c:pt>
                <c:pt idx="5620">
                  <c:v>41408.902777777781</c:v>
                </c:pt>
                <c:pt idx="5621">
                  <c:v>41408.90347222222</c:v>
                </c:pt>
                <c:pt idx="5622">
                  <c:v>41408.904166666667</c:v>
                </c:pt>
                <c:pt idx="5623">
                  <c:v>41408.904861111114</c:v>
                </c:pt>
                <c:pt idx="5624">
                  <c:v>41408.905555555553</c:v>
                </c:pt>
                <c:pt idx="5625">
                  <c:v>41408.90625</c:v>
                </c:pt>
                <c:pt idx="5626">
                  <c:v>41408.906944444447</c:v>
                </c:pt>
                <c:pt idx="5627">
                  <c:v>41408.907638888886</c:v>
                </c:pt>
                <c:pt idx="5628">
                  <c:v>41408.908333333333</c:v>
                </c:pt>
                <c:pt idx="5629">
                  <c:v>41408.90902777778</c:v>
                </c:pt>
                <c:pt idx="5630">
                  <c:v>41408.909722222219</c:v>
                </c:pt>
                <c:pt idx="5631">
                  <c:v>41408.910416666666</c:v>
                </c:pt>
                <c:pt idx="5632">
                  <c:v>41408.911111111112</c:v>
                </c:pt>
                <c:pt idx="5633">
                  <c:v>41408.911805555559</c:v>
                </c:pt>
                <c:pt idx="5634">
                  <c:v>41408.912499999999</c:v>
                </c:pt>
                <c:pt idx="5635">
                  <c:v>41408.913194444445</c:v>
                </c:pt>
                <c:pt idx="5636">
                  <c:v>41408.913888888892</c:v>
                </c:pt>
                <c:pt idx="5637">
                  <c:v>41408.914583333331</c:v>
                </c:pt>
                <c:pt idx="5638">
                  <c:v>41408.915277777778</c:v>
                </c:pt>
                <c:pt idx="5639">
                  <c:v>41408.915972222225</c:v>
                </c:pt>
                <c:pt idx="5640">
                  <c:v>41408.916666666664</c:v>
                </c:pt>
                <c:pt idx="5641">
                  <c:v>41408.917361111111</c:v>
                </c:pt>
                <c:pt idx="5642">
                  <c:v>41408.918055555558</c:v>
                </c:pt>
                <c:pt idx="5643">
                  <c:v>41408.918749999997</c:v>
                </c:pt>
                <c:pt idx="5644">
                  <c:v>41408.919444444444</c:v>
                </c:pt>
                <c:pt idx="5645">
                  <c:v>41408.920138888891</c:v>
                </c:pt>
                <c:pt idx="5646">
                  <c:v>41408.92083333333</c:v>
                </c:pt>
                <c:pt idx="5647">
                  <c:v>41408.921527777777</c:v>
                </c:pt>
                <c:pt idx="5648">
                  <c:v>41408.922222222223</c:v>
                </c:pt>
                <c:pt idx="5649">
                  <c:v>41408.92291666667</c:v>
                </c:pt>
                <c:pt idx="5650">
                  <c:v>41408.923611111109</c:v>
                </c:pt>
                <c:pt idx="5651">
                  <c:v>41408.924305555556</c:v>
                </c:pt>
                <c:pt idx="5652">
                  <c:v>41408.925000000003</c:v>
                </c:pt>
                <c:pt idx="5653">
                  <c:v>41408.925694444442</c:v>
                </c:pt>
                <c:pt idx="5654">
                  <c:v>41408.926388888889</c:v>
                </c:pt>
                <c:pt idx="5655">
                  <c:v>41408.927083333336</c:v>
                </c:pt>
                <c:pt idx="5656">
                  <c:v>41408.927777777775</c:v>
                </c:pt>
                <c:pt idx="5657">
                  <c:v>41408.928472222222</c:v>
                </c:pt>
                <c:pt idx="5658">
                  <c:v>41408.929166666669</c:v>
                </c:pt>
                <c:pt idx="5659">
                  <c:v>41408.929861111108</c:v>
                </c:pt>
                <c:pt idx="5660">
                  <c:v>41408.930555555555</c:v>
                </c:pt>
                <c:pt idx="5661">
                  <c:v>41408.931250000001</c:v>
                </c:pt>
                <c:pt idx="5662">
                  <c:v>41408.931944444441</c:v>
                </c:pt>
                <c:pt idx="5663">
                  <c:v>41408.932638888888</c:v>
                </c:pt>
                <c:pt idx="5664">
                  <c:v>41408.933333333334</c:v>
                </c:pt>
                <c:pt idx="5665">
                  <c:v>41408.934027777781</c:v>
                </c:pt>
                <c:pt idx="5666">
                  <c:v>41408.93472222222</c:v>
                </c:pt>
                <c:pt idx="5667">
                  <c:v>41408.935416666667</c:v>
                </c:pt>
                <c:pt idx="5668">
                  <c:v>41408.936111111114</c:v>
                </c:pt>
                <c:pt idx="5669">
                  <c:v>41408.936805555553</c:v>
                </c:pt>
                <c:pt idx="5670">
                  <c:v>41408.9375</c:v>
                </c:pt>
                <c:pt idx="5671">
                  <c:v>41408.938194444447</c:v>
                </c:pt>
                <c:pt idx="5672">
                  <c:v>41408.938888888886</c:v>
                </c:pt>
                <c:pt idx="5673">
                  <c:v>41408.939583333333</c:v>
                </c:pt>
                <c:pt idx="5674">
                  <c:v>41408.94027777778</c:v>
                </c:pt>
                <c:pt idx="5675">
                  <c:v>41408.940972222219</c:v>
                </c:pt>
                <c:pt idx="5676">
                  <c:v>41408.941666666666</c:v>
                </c:pt>
                <c:pt idx="5677">
                  <c:v>41408.942361111112</c:v>
                </c:pt>
                <c:pt idx="5678">
                  <c:v>41408.943055555559</c:v>
                </c:pt>
                <c:pt idx="5679">
                  <c:v>41408.943749999999</c:v>
                </c:pt>
                <c:pt idx="5680">
                  <c:v>41408.944444444445</c:v>
                </c:pt>
                <c:pt idx="5681">
                  <c:v>41408.945138888892</c:v>
                </c:pt>
                <c:pt idx="5682">
                  <c:v>41408.945833333331</c:v>
                </c:pt>
                <c:pt idx="5683">
                  <c:v>41408.946527777778</c:v>
                </c:pt>
                <c:pt idx="5684">
                  <c:v>41408.947222222225</c:v>
                </c:pt>
                <c:pt idx="5685">
                  <c:v>41408.947916666664</c:v>
                </c:pt>
                <c:pt idx="5686">
                  <c:v>41408.948611111111</c:v>
                </c:pt>
                <c:pt idx="5687">
                  <c:v>41408.949305555558</c:v>
                </c:pt>
                <c:pt idx="5688">
                  <c:v>41408.949999999997</c:v>
                </c:pt>
                <c:pt idx="5689">
                  <c:v>41408.950694444444</c:v>
                </c:pt>
                <c:pt idx="5690">
                  <c:v>41408.951388888891</c:v>
                </c:pt>
                <c:pt idx="5691">
                  <c:v>41408.95208333333</c:v>
                </c:pt>
                <c:pt idx="5692">
                  <c:v>41408.952777777777</c:v>
                </c:pt>
                <c:pt idx="5693">
                  <c:v>41408.953472222223</c:v>
                </c:pt>
                <c:pt idx="5694">
                  <c:v>41408.95416666667</c:v>
                </c:pt>
                <c:pt idx="5695">
                  <c:v>41408.954861111109</c:v>
                </c:pt>
                <c:pt idx="5696">
                  <c:v>41408.955555555556</c:v>
                </c:pt>
                <c:pt idx="5697">
                  <c:v>41408.956250000003</c:v>
                </c:pt>
                <c:pt idx="5698">
                  <c:v>41408.956944444442</c:v>
                </c:pt>
                <c:pt idx="5699">
                  <c:v>41408.957638888889</c:v>
                </c:pt>
                <c:pt idx="5700">
                  <c:v>41408.958333333336</c:v>
                </c:pt>
                <c:pt idx="5701">
                  <c:v>41408.959027777775</c:v>
                </c:pt>
                <c:pt idx="5702">
                  <c:v>41408.959722222222</c:v>
                </c:pt>
                <c:pt idx="5703">
                  <c:v>41408.960416666669</c:v>
                </c:pt>
                <c:pt idx="5704">
                  <c:v>41408.961111111108</c:v>
                </c:pt>
                <c:pt idx="5705">
                  <c:v>41408.961805555555</c:v>
                </c:pt>
                <c:pt idx="5706">
                  <c:v>41408.962500000001</c:v>
                </c:pt>
                <c:pt idx="5707">
                  <c:v>41408.963194444441</c:v>
                </c:pt>
                <c:pt idx="5708">
                  <c:v>41408.963888888888</c:v>
                </c:pt>
                <c:pt idx="5709">
                  <c:v>41408.964583333334</c:v>
                </c:pt>
                <c:pt idx="5710">
                  <c:v>41408.965277777781</c:v>
                </c:pt>
                <c:pt idx="5711">
                  <c:v>41408.96597222222</c:v>
                </c:pt>
                <c:pt idx="5712">
                  <c:v>41408.966666666667</c:v>
                </c:pt>
                <c:pt idx="5713">
                  <c:v>41408.967361111114</c:v>
                </c:pt>
                <c:pt idx="5714">
                  <c:v>41408.968055555553</c:v>
                </c:pt>
                <c:pt idx="5715">
                  <c:v>41408.96875</c:v>
                </c:pt>
                <c:pt idx="5716">
                  <c:v>41408.969444444447</c:v>
                </c:pt>
                <c:pt idx="5717">
                  <c:v>41408.970138888886</c:v>
                </c:pt>
                <c:pt idx="5718">
                  <c:v>41408.970833333333</c:v>
                </c:pt>
                <c:pt idx="5719">
                  <c:v>41408.97152777778</c:v>
                </c:pt>
                <c:pt idx="5720">
                  <c:v>41408.972222222219</c:v>
                </c:pt>
                <c:pt idx="5721">
                  <c:v>41408.972916666666</c:v>
                </c:pt>
                <c:pt idx="5722">
                  <c:v>41408.973611111112</c:v>
                </c:pt>
                <c:pt idx="5723">
                  <c:v>41408.974305555559</c:v>
                </c:pt>
                <c:pt idx="5724">
                  <c:v>41408.974999999999</c:v>
                </c:pt>
                <c:pt idx="5725">
                  <c:v>41408.975694444445</c:v>
                </c:pt>
                <c:pt idx="5726">
                  <c:v>41408.976388888892</c:v>
                </c:pt>
                <c:pt idx="5727">
                  <c:v>41408.977083333331</c:v>
                </c:pt>
                <c:pt idx="5728">
                  <c:v>41408.977777777778</c:v>
                </c:pt>
                <c:pt idx="5729">
                  <c:v>41408.978472222225</c:v>
                </c:pt>
                <c:pt idx="5730">
                  <c:v>41408.979166666664</c:v>
                </c:pt>
                <c:pt idx="5731">
                  <c:v>41408.979861111111</c:v>
                </c:pt>
                <c:pt idx="5732">
                  <c:v>41408.980555555558</c:v>
                </c:pt>
                <c:pt idx="5733">
                  <c:v>41408.981249999997</c:v>
                </c:pt>
                <c:pt idx="5734">
                  <c:v>41408.981944444444</c:v>
                </c:pt>
                <c:pt idx="5735">
                  <c:v>41408.982638888891</c:v>
                </c:pt>
                <c:pt idx="5736">
                  <c:v>41408.98333333333</c:v>
                </c:pt>
                <c:pt idx="5737">
                  <c:v>41408.984027777777</c:v>
                </c:pt>
                <c:pt idx="5738">
                  <c:v>41408.984722222223</c:v>
                </c:pt>
                <c:pt idx="5739">
                  <c:v>41408.98541666667</c:v>
                </c:pt>
                <c:pt idx="5740">
                  <c:v>41408.986111111109</c:v>
                </c:pt>
                <c:pt idx="5741">
                  <c:v>41408.986805555556</c:v>
                </c:pt>
                <c:pt idx="5742">
                  <c:v>41408.987500000003</c:v>
                </c:pt>
                <c:pt idx="5743">
                  <c:v>41408.988194444442</c:v>
                </c:pt>
                <c:pt idx="5744">
                  <c:v>41408.988888888889</c:v>
                </c:pt>
                <c:pt idx="5745">
                  <c:v>41408.989583333336</c:v>
                </c:pt>
                <c:pt idx="5746">
                  <c:v>41408.990277777775</c:v>
                </c:pt>
                <c:pt idx="5747">
                  <c:v>41408.990972222222</c:v>
                </c:pt>
                <c:pt idx="5748">
                  <c:v>41408.991666666669</c:v>
                </c:pt>
                <c:pt idx="5749">
                  <c:v>41408.992361111108</c:v>
                </c:pt>
                <c:pt idx="5750">
                  <c:v>41408.993055555555</c:v>
                </c:pt>
                <c:pt idx="5751">
                  <c:v>41408.993750000001</c:v>
                </c:pt>
                <c:pt idx="5752">
                  <c:v>41408.994444444441</c:v>
                </c:pt>
                <c:pt idx="5753">
                  <c:v>41408.995138888888</c:v>
                </c:pt>
                <c:pt idx="5754">
                  <c:v>41408.995833333334</c:v>
                </c:pt>
                <c:pt idx="5755">
                  <c:v>41408.996527777781</c:v>
                </c:pt>
                <c:pt idx="5756">
                  <c:v>41408.99722222222</c:v>
                </c:pt>
                <c:pt idx="5757">
                  <c:v>41408.997916666667</c:v>
                </c:pt>
                <c:pt idx="5758">
                  <c:v>41408.998611111114</c:v>
                </c:pt>
                <c:pt idx="5759">
                  <c:v>41408.999305555553</c:v>
                </c:pt>
                <c:pt idx="5760">
                  <c:v>41409</c:v>
                </c:pt>
                <c:pt idx="5761">
                  <c:v>41409.000694444447</c:v>
                </c:pt>
                <c:pt idx="5762">
                  <c:v>41409.001388888886</c:v>
                </c:pt>
                <c:pt idx="5763">
                  <c:v>41409.002083333333</c:v>
                </c:pt>
                <c:pt idx="5764">
                  <c:v>41409.00277777778</c:v>
                </c:pt>
                <c:pt idx="5765">
                  <c:v>41409.003472222219</c:v>
                </c:pt>
                <c:pt idx="5766">
                  <c:v>41409.004166666666</c:v>
                </c:pt>
                <c:pt idx="5767">
                  <c:v>41409.004861111112</c:v>
                </c:pt>
                <c:pt idx="5768">
                  <c:v>41409.005555555559</c:v>
                </c:pt>
                <c:pt idx="5769">
                  <c:v>41409.006249999999</c:v>
                </c:pt>
                <c:pt idx="5770">
                  <c:v>41409.006944444445</c:v>
                </c:pt>
                <c:pt idx="5771">
                  <c:v>41409.007638888892</c:v>
                </c:pt>
                <c:pt idx="5772">
                  <c:v>41409.008333333331</c:v>
                </c:pt>
                <c:pt idx="5773">
                  <c:v>41409.009027777778</c:v>
                </c:pt>
                <c:pt idx="5774">
                  <c:v>41409.009722222225</c:v>
                </c:pt>
                <c:pt idx="5775">
                  <c:v>41409.010416666664</c:v>
                </c:pt>
                <c:pt idx="5776">
                  <c:v>41409.011111111111</c:v>
                </c:pt>
                <c:pt idx="5777">
                  <c:v>41409.011805555558</c:v>
                </c:pt>
                <c:pt idx="5778">
                  <c:v>41409.012499999997</c:v>
                </c:pt>
                <c:pt idx="5779">
                  <c:v>41409.013194444444</c:v>
                </c:pt>
                <c:pt idx="5780">
                  <c:v>41409.013888888891</c:v>
                </c:pt>
                <c:pt idx="5781">
                  <c:v>41409.01458333333</c:v>
                </c:pt>
                <c:pt idx="5782">
                  <c:v>41409.015277777777</c:v>
                </c:pt>
                <c:pt idx="5783">
                  <c:v>41409.015972222223</c:v>
                </c:pt>
                <c:pt idx="5784">
                  <c:v>41409.01666666667</c:v>
                </c:pt>
                <c:pt idx="5785">
                  <c:v>41409.017361111109</c:v>
                </c:pt>
                <c:pt idx="5786">
                  <c:v>41409.018055555556</c:v>
                </c:pt>
                <c:pt idx="5787">
                  <c:v>41409.018750000003</c:v>
                </c:pt>
                <c:pt idx="5788">
                  <c:v>41409.019444444442</c:v>
                </c:pt>
                <c:pt idx="5789">
                  <c:v>41409.020138888889</c:v>
                </c:pt>
                <c:pt idx="5790">
                  <c:v>41409.020833333336</c:v>
                </c:pt>
                <c:pt idx="5791">
                  <c:v>41409.021527777775</c:v>
                </c:pt>
                <c:pt idx="5792">
                  <c:v>41409.022222222222</c:v>
                </c:pt>
                <c:pt idx="5793">
                  <c:v>41409.022916666669</c:v>
                </c:pt>
                <c:pt idx="5794">
                  <c:v>41409.023611111108</c:v>
                </c:pt>
                <c:pt idx="5795">
                  <c:v>41409.024305555555</c:v>
                </c:pt>
                <c:pt idx="5796">
                  <c:v>41409.025000000001</c:v>
                </c:pt>
                <c:pt idx="5797">
                  <c:v>41409.025694444441</c:v>
                </c:pt>
                <c:pt idx="5798">
                  <c:v>41409.026388888888</c:v>
                </c:pt>
                <c:pt idx="5799">
                  <c:v>41409.027083333334</c:v>
                </c:pt>
                <c:pt idx="5800">
                  <c:v>41409.027777777781</c:v>
                </c:pt>
                <c:pt idx="5801">
                  <c:v>41409.02847222222</c:v>
                </c:pt>
                <c:pt idx="5802">
                  <c:v>41409.029166666667</c:v>
                </c:pt>
                <c:pt idx="5803">
                  <c:v>41409.029861111114</c:v>
                </c:pt>
                <c:pt idx="5804">
                  <c:v>41409.030555555553</c:v>
                </c:pt>
                <c:pt idx="5805">
                  <c:v>41409.03125</c:v>
                </c:pt>
                <c:pt idx="5806">
                  <c:v>41409.031944444447</c:v>
                </c:pt>
                <c:pt idx="5807">
                  <c:v>41409.032638888886</c:v>
                </c:pt>
                <c:pt idx="5808">
                  <c:v>41409.033333333333</c:v>
                </c:pt>
                <c:pt idx="5809">
                  <c:v>41409.03402777778</c:v>
                </c:pt>
                <c:pt idx="5810">
                  <c:v>41409.034722222219</c:v>
                </c:pt>
                <c:pt idx="5811">
                  <c:v>41409.035416666666</c:v>
                </c:pt>
                <c:pt idx="5812">
                  <c:v>41409.036111111112</c:v>
                </c:pt>
                <c:pt idx="5813">
                  <c:v>41409.036805555559</c:v>
                </c:pt>
                <c:pt idx="5814">
                  <c:v>41409.037499999999</c:v>
                </c:pt>
                <c:pt idx="5815">
                  <c:v>41409.038194444445</c:v>
                </c:pt>
                <c:pt idx="5816">
                  <c:v>41409.038888888892</c:v>
                </c:pt>
                <c:pt idx="5817">
                  <c:v>41409.039583333331</c:v>
                </c:pt>
                <c:pt idx="5818">
                  <c:v>41409.040277777778</c:v>
                </c:pt>
                <c:pt idx="5819">
                  <c:v>41409.040972222225</c:v>
                </c:pt>
                <c:pt idx="5820">
                  <c:v>41409.041666666664</c:v>
                </c:pt>
                <c:pt idx="5821">
                  <c:v>41409.042361111111</c:v>
                </c:pt>
                <c:pt idx="5822">
                  <c:v>41409.043055555558</c:v>
                </c:pt>
                <c:pt idx="5823">
                  <c:v>41409.043749999997</c:v>
                </c:pt>
                <c:pt idx="5824">
                  <c:v>41409.044444444444</c:v>
                </c:pt>
                <c:pt idx="5825">
                  <c:v>41409.045138888891</c:v>
                </c:pt>
                <c:pt idx="5826">
                  <c:v>41409.04583333333</c:v>
                </c:pt>
                <c:pt idx="5827">
                  <c:v>41409.046527777777</c:v>
                </c:pt>
                <c:pt idx="5828">
                  <c:v>41409.047222222223</c:v>
                </c:pt>
                <c:pt idx="5829">
                  <c:v>41409.04791666667</c:v>
                </c:pt>
                <c:pt idx="5830">
                  <c:v>41409.048611111109</c:v>
                </c:pt>
                <c:pt idx="5831">
                  <c:v>41409.049305555556</c:v>
                </c:pt>
                <c:pt idx="5832">
                  <c:v>41409.050000000003</c:v>
                </c:pt>
                <c:pt idx="5833">
                  <c:v>41409.050694444442</c:v>
                </c:pt>
                <c:pt idx="5834">
                  <c:v>41409.051388888889</c:v>
                </c:pt>
                <c:pt idx="5835">
                  <c:v>41409.052083333336</c:v>
                </c:pt>
                <c:pt idx="5836">
                  <c:v>41409.052777777775</c:v>
                </c:pt>
                <c:pt idx="5837">
                  <c:v>41409.053472222222</c:v>
                </c:pt>
                <c:pt idx="5838">
                  <c:v>41409.054166666669</c:v>
                </c:pt>
                <c:pt idx="5839">
                  <c:v>41409.054861111108</c:v>
                </c:pt>
                <c:pt idx="5840">
                  <c:v>41409.055555555555</c:v>
                </c:pt>
                <c:pt idx="5841">
                  <c:v>41409.056250000001</c:v>
                </c:pt>
                <c:pt idx="5842">
                  <c:v>41409.056944444441</c:v>
                </c:pt>
                <c:pt idx="5843">
                  <c:v>41409.057638888888</c:v>
                </c:pt>
                <c:pt idx="5844">
                  <c:v>41409.058333333334</c:v>
                </c:pt>
                <c:pt idx="5845">
                  <c:v>41409.059027777781</c:v>
                </c:pt>
                <c:pt idx="5846">
                  <c:v>41409.05972222222</c:v>
                </c:pt>
                <c:pt idx="5847">
                  <c:v>41409.060416666667</c:v>
                </c:pt>
                <c:pt idx="5848">
                  <c:v>41409.061111111114</c:v>
                </c:pt>
                <c:pt idx="5849">
                  <c:v>41409.061805555553</c:v>
                </c:pt>
                <c:pt idx="5850">
                  <c:v>41409.0625</c:v>
                </c:pt>
                <c:pt idx="5851">
                  <c:v>41409.063194444447</c:v>
                </c:pt>
                <c:pt idx="5852">
                  <c:v>41409.063888888886</c:v>
                </c:pt>
                <c:pt idx="5853">
                  <c:v>41409.064583333333</c:v>
                </c:pt>
                <c:pt idx="5854">
                  <c:v>41409.06527777778</c:v>
                </c:pt>
                <c:pt idx="5855">
                  <c:v>41409.065972222219</c:v>
                </c:pt>
                <c:pt idx="5856">
                  <c:v>41409.066666666666</c:v>
                </c:pt>
                <c:pt idx="5857">
                  <c:v>41409.067361111112</c:v>
                </c:pt>
                <c:pt idx="5858">
                  <c:v>41409.068055555559</c:v>
                </c:pt>
                <c:pt idx="5859">
                  <c:v>41409.068749999999</c:v>
                </c:pt>
                <c:pt idx="5860">
                  <c:v>41409.069444444445</c:v>
                </c:pt>
                <c:pt idx="5861">
                  <c:v>41409.070138888892</c:v>
                </c:pt>
                <c:pt idx="5862">
                  <c:v>41409.070833333331</c:v>
                </c:pt>
                <c:pt idx="5863">
                  <c:v>41409.071527777778</c:v>
                </c:pt>
                <c:pt idx="5864">
                  <c:v>41409.072222222225</c:v>
                </c:pt>
                <c:pt idx="5865">
                  <c:v>41409.072916666664</c:v>
                </c:pt>
                <c:pt idx="5866">
                  <c:v>41409.073611111111</c:v>
                </c:pt>
                <c:pt idx="5867">
                  <c:v>41409.074305555558</c:v>
                </c:pt>
                <c:pt idx="5868">
                  <c:v>41409.074999999997</c:v>
                </c:pt>
                <c:pt idx="5869">
                  <c:v>41409.075694444444</c:v>
                </c:pt>
                <c:pt idx="5870">
                  <c:v>41409.076388888891</c:v>
                </c:pt>
                <c:pt idx="5871">
                  <c:v>41409.07708333333</c:v>
                </c:pt>
                <c:pt idx="5872">
                  <c:v>41409.077777777777</c:v>
                </c:pt>
                <c:pt idx="5873">
                  <c:v>41409.078472222223</c:v>
                </c:pt>
                <c:pt idx="5874">
                  <c:v>41409.07916666667</c:v>
                </c:pt>
                <c:pt idx="5875">
                  <c:v>41409.079861111109</c:v>
                </c:pt>
                <c:pt idx="5876">
                  <c:v>41409.080555555556</c:v>
                </c:pt>
                <c:pt idx="5877">
                  <c:v>41409.081250000003</c:v>
                </c:pt>
                <c:pt idx="5878">
                  <c:v>41409.081944444442</c:v>
                </c:pt>
                <c:pt idx="5879">
                  <c:v>41409.082638888889</c:v>
                </c:pt>
                <c:pt idx="5880">
                  <c:v>41409.083333333336</c:v>
                </c:pt>
                <c:pt idx="5881">
                  <c:v>41409.084027777775</c:v>
                </c:pt>
                <c:pt idx="5882">
                  <c:v>41409.084722222222</c:v>
                </c:pt>
                <c:pt idx="5883">
                  <c:v>41409.085416666669</c:v>
                </c:pt>
                <c:pt idx="5884">
                  <c:v>41409.086111111108</c:v>
                </c:pt>
                <c:pt idx="5885">
                  <c:v>41409.086805555555</c:v>
                </c:pt>
                <c:pt idx="5886">
                  <c:v>41409.087500000001</c:v>
                </c:pt>
                <c:pt idx="5887">
                  <c:v>41409.088194444441</c:v>
                </c:pt>
                <c:pt idx="5888">
                  <c:v>41409.088888888888</c:v>
                </c:pt>
                <c:pt idx="5889">
                  <c:v>41409.089583333334</c:v>
                </c:pt>
                <c:pt idx="5890">
                  <c:v>41409.090277777781</c:v>
                </c:pt>
                <c:pt idx="5891">
                  <c:v>41409.09097222222</c:v>
                </c:pt>
                <c:pt idx="5892">
                  <c:v>41409.091666666667</c:v>
                </c:pt>
                <c:pt idx="5893">
                  <c:v>41409.092361111114</c:v>
                </c:pt>
                <c:pt idx="5894">
                  <c:v>41409.093055555553</c:v>
                </c:pt>
                <c:pt idx="5895">
                  <c:v>41409.09375</c:v>
                </c:pt>
                <c:pt idx="5896">
                  <c:v>41409.094444444447</c:v>
                </c:pt>
                <c:pt idx="5897">
                  <c:v>41409.095138888886</c:v>
                </c:pt>
                <c:pt idx="5898">
                  <c:v>41409.095833333333</c:v>
                </c:pt>
                <c:pt idx="5899">
                  <c:v>41409.09652777778</c:v>
                </c:pt>
                <c:pt idx="5900">
                  <c:v>41409.097222222219</c:v>
                </c:pt>
                <c:pt idx="5901">
                  <c:v>41409.097916666666</c:v>
                </c:pt>
                <c:pt idx="5902">
                  <c:v>41409.098611111112</c:v>
                </c:pt>
                <c:pt idx="5903">
                  <c:v>41409.099305555559</c:v>
                </c:pt>
                <c:pt idx="5904">
                  <c:v>41409.1</c:v>
                </c:pt>
                <c:pt idx="5905">
                  <c:v>41409.100694444445</c:v>
                </c:pt>
                <c:pt idx="5906">
                  <c:v>41409.101388888892</c:v>
                </c:pt>
                <c:pt idx="5907">
                  <c:v>41409.102083333331</c:v>
                </c:pt>
                <c:pt idx="5908">
                  <c:v>41409.102777777778</c:v>
                </c:pt>
                <c:pt idx="5909">
                  <c:v>41409.103472222225</c:v>
                </c:pt>
                <c:pt idx="5910">
                  <c:v>41409.104166666664</c:v>
                </c:pt>
                <c:pt idx="5911">
                  <c:v>41409.104861111111</c:v>
                </c:pt>
                <c:pt idx="5912">
                  <c:v>41409.105555555558</c:v>
                </c:pt>
                <c:pt idx="5913">
                  <c:v>41409.106249999997</c:v>
                </c:pt>
                <c:pt idx="5914">
                  <c:v>41409.106944444444</c:v>
                </c:pt>
                <c:pt idx="5915">
                  <c:v>41409.107638888891</c:v>
                </c:pt>
                <c:pt idx="5916">
                  <c:v>41409.10833333333</c:v>
                </c:pt>
                <c:pt idx="5917">
                  <c:v>41409.109027777777</c:v>
                </c:pt>
                <c:pt idx="5918">
                  <c:v>41409.109722222223</c:v>
                </c:pt>
                <c:pt idx="5919">
                  <c:v>41409.11041666667</c:v>
                </c:pt>
                <c:pt idx="5920">
                  <c:v>41409.111111111109</c:v>
                </c:pt>
                <c:pt idx="5921">
                  <c:v>41409.111805555556</c:v>
                </c:pt>
                <c:pt idx="5922">
                  <c:v>41409.112500000003</c:v>
                </c:pt>
                <c:pt idx="5923">
                  <c:v>41409.113194444442</c:v>
                </c:pt>
                <c:pt idx="5924">
                  <c:v>41409.113888888889</c:v>
                </c:pt>
                <c:pt idx="5925">
                  <c:v>41409.114583333336</c:v>
                </c:pt>
                <c:pt idx="5926">
                  <c:v>41409.115277777775</c:v>
                </c:pt>
                <c:pt idx="5927">
                  <c:v>41409.115972222222</c:v>
                </c:pt>
                <c:pt idx="5928">
                  <c:v>41409.116666666669</c:v>
                </c:pt>
                <c:pt idx="5929">
                  <c:v>41409.117361111108</c:v>
                </c:pt>
                <c:pt idx="5930">
                  <c:v>41409.118055555555</c:v>
                </c:pt>
                <c:pt idx="5931">
                  <c:v>41409.118750000001</c:v>
                </c:pt>
                <c:pt idx="5932">
                  <c:v>41409.119444444441</c:v>
                </c:pt>
                <c:pt idx="5933">
                  <c:v>41409.120138888888</c:v>
                </c:pt>
                <c:pt idx="5934">
                  <c:v>41409.120833333334</c:v>
                </c:pt>
                <c:pt idx="5935">
                  <c:v>41409.121527777781</c:v>
                </c:pt>
                <c:pt idx="5936">
                  <c:v>41409.12222222222</c:v>
                </c:pt>
                <c:pt idx="5937">
                  <c:v>41409.122916666667</c:v>
                </c:pt>
                <c:pt idx="5938">
                  <c:v>41409.123611111114</c:v>
                </c:pt>
                <c:pt idx="5939">
                  <c:v>41409.124305555553</c:v>
                </c:pt>
                <c:pt idx="5940">
                  <c:v>41409.125</c:v>
                </c:pt>
                <c:pt idx="5941">
                  <c:v>41409.125694444447</c:v>
                </c:pt>
                <c:pt idx="5942">
                  <c:v>41409.126388888886</c:v>
                </c:pt>
                <c:pt idx="5943">
                  <c:v>41409.127083333333</c:v>
                </c:pt>
                <c:pt idx="5944">
                  <c:v>41409.12777777778</c:v>
                </c:pt>
                <c:pt idx="5945">
                  <c:v>41409.128472222219</c:v>
                </c:pt>
                <c:pt idx="5946">
                  <c:v>41409.129166666666</c:v>
                </c:pt>
                <c:pt idx="5947">
                  <c:v>41409.129861111112</c:v>
                </c:pt>
                <c:pt idx="5948">
                  <c:v>41409.130555555559</c:v>
                </c:pt>
                <c:pt idx="5949">
                  <c:v>41409.131249999999</c:v>
                </c:pt>
                <c:pt idx="5950">
                  <c:v>41409.131944444445</c:v>
                </c:pt>
                <c:pt idx="5951">
                  <c:v>41409.132638888892</c:v>
                </c:pt>
                <c:pt idx="5952">
                  <c:v>41409.133333333331</c:v>
                </c:pt>
                <c:pt idx="5953">
                  <c:v>41409.134027777778</c:v>
                </c:pt>
                <c:pt idx="5954">
                  <c:v>41409.134722222225</c:v>
                </c:pt>
                <c:pt idx="5955">
                  <c:v>41409.135416666664</c:v>
                </c:pt>
                <c:pt idx="5956">
                  <c:v>41409.136111111111</c:v>
                </c:pt>
                <c:pt idx="5957">
                  <c:v>41409.136805555558</c:v>
                </c:pt>
                <c:pt idx="5958">
                  <c:v>41409.137499999997</c:v>
                </c:pt>
                <c:pt idx="5959">
                  <c:v>41409.138194444444</c:v>
                </c:pt>
                <c:pt idx="5960">
                  <c:v>41409.138888888891</c:v>
                </c:pt>
                <c:pt idx="5961">
                  <c:v>41409.13958333333</c:v>
                </c:pt>
                <c:pt idx="5962">
                  <c:v>41409.140277777777</c:v>
                </c:pt>
                <c:pt idx="5963">
                  <c:v>41409.140972222223</c:v>
                </c:pt>
                <c:pt idx="5964">
                  <c:v>41409.14166666667</c:v>
                </c:pt>
                <c:pt idx="5965">
                  <c:v>41409.142361111109</c:v>
                </c:pt>
                <c:pt idx="5966">
                  <c:v>41409.143055555556</c:v>
                </c:pt>
                <c:pt idx="5967">
                  <c:v>41409.143750000003</c:v>
                </c:pt>
                <c:pt idx="5968">
                  <c:v>41409.144444444442</c:v>
                </c:pt>
                <c:pt idx="5969">
                  <c:v>41409.145138888889</c:v>
                </c:pt>
                <c:pt idx="5970">
                  <c:v>41409.145833333336</c:v>
                </c:pt>
                <c:pt idx="5971">
                  <c:v>41409.146527777775</c:v>
                </c:pt>
                <c:pt idx="5972">
                  <c:v>41409.147222222222</c:v>
                </c:pt>
                <c:pt idx="5973">
                  <c:v>41409.147916666669</c:v>
                </c:pt>
                <c:pt idx="5974">
                  <c:v>41409.148611111108</c:v>
                </c:pt>
                <c:pt idx="5975">
                  <c:v>41409.149305555555</c:v>
                </c:pt>
                <c:pt idx="5976">
                  <c:v>41409.15</c:v>
                </c:pt>
                <c:pt idx="5977">
                  <c:v>41409.150694444441</c:v>
                </c:pt>
                <c:pt idx="5978">
                  <c:v>41409.151388888888</c:v>
                </c:pt>
                <c:pt idx="5979">
                  <c:v>41409.152083333334</c:v>
                </c:pt>
                <c:pt idx="5980">
                  <c:v>41409.152777777781</c:v>
                </c:pt>
                <c:pt idx="5981">
                  <c:v>41409.15347222222</c:v>
                </c:pt>
                <c:pt idx="5982">
                  <c:v>41409.154166666667</c:v>
                </c:pt>
                <c:pt idx="5983">
                  <c:v>41409.154861111114</c:v>
                </c:pt>
                <c:pt idx="5984">
                  <c:v>41409.155555555553</c:v>
                </c:pt>
                <c:pt idx="5985">
                  <c:v>41409.15625</c:v>
                </c:pt>
                <c:pt idx="5986">
                  <c:v>41409.156944444447</c:v>
                </c:pt>
                <c:pt idx="5987">
                  <c:v>41409.157638888886</c:v>
                </c:pt>
                <c:pt idx="5988">
                  <c:v>41409.158333333333</c:v>
                </c:pt>
                <c:pt idx="5989">
                  <c:v>41409.15902777778</c:v>
                </c:pt>
                <c:pt idx="5990">
                  <c:v>41409.159722222219</c:v>
                </c:pt>
                <c:pt idx="5991">
                  <c:v>41409.160416666666</c:v>
                </c:pt>
                <c:pt idx="5992">
                  <c:v>41409.161111111112</c:v>
                </c:pt>
                <c:pt idx="5993">
                  <c:v>41409.161805555559</c:v>
                </c:pt>
                <c:pt idx="5994">
                  <c:v>41409.162499999999</c:v>
                </c:pt>
                <c:pt idx="5995">
                  <c:v>41409.163194444445</c:v>
                </c:pt>
                <c:pt idx="5996">
                  <c:v>41409.163888888892</c:v>
                </c:pt>
                <c:pt idx="5997">
                  <c:v>41409.164583333331</c:v>
                </c:pt>
                <c:pt idx="5998">
                  <c:v>41409.165277777778</c:v>
                </c:pt>
                <c:pt idx="5999">
                  <c:v>41409.165972222225</c:v>
                </c:pt>
                <c:pt idx="6000">
                  <c:v>41409.166666666664</c:v>
                </c:pt>
                <c:pt idx="6001">
                  <c:v>41409.167361111111</c:v>
                </c:pt>
                <c:pt idx="6002">
                  <c:v>41409.168055555558</c:v>
                </c:pt>
                <c:pt idx="6003">
                  <c:v>41409.168749999997</c:v>
                </c:pt>
                <c:pt idx="6004">
                  <c:v>41409.169444444444</c:v>
                </c:pt>
                <c:pt idx="6005">
                  <c:v>41409.170138888891</c:v>
                </c:pt>
                <c:pt idx="6006">
                  <c:v>41409.17083333333</c:v>
                </c:pt>
                <c:pt idx="6007">
                  <c:v>41409.171527777777</c:v>
                </c:pt>
                <c:pt idx="6008">
                  <c:v>41409.172222222223</c:v>
                </c:pt>
                <c:pt idx="6009">
                  <c:v>41409.17291666667</c:v>
                </c:pt>
                <c:pt idx="6010">
                  <c:v>41409.173611111109</c:v>
                </c:pt>
                <c:pt idx="6011">
                  <c:v>41409.174305555556</c:v>
                </c:pt>
                <c:pt idx="6012">
                  <c:v>41409.175000000003</c:v>
                </c:pt>
                <c:pt idx="6013">
                  <c:v>41409.175694444442</c:v>
                </c:pt>
                <c:pt idx="6014">
                  <c:v>41409.176388888889</c:v>
                </c:pt>
                <c:pt idx="6015">
                  <c:v>41409.177083333336</c:v>
                </c:pt>
                <c:pt idx="6016">
                  <c:v>41409.177777777775</c:v>
                </c:pt>
                <c:pt idx="6017">
                  <c:v>41409.178472222222</c:v>
                </c:pt>
                <c:pt idx="6018">
                  <c:v>41409.179166666669</c:v>
                </c:pt>
                <c:pt idx="6019">
                  <c:v>41409.179861111108</c:v>
                </c:pt>
                <c:pt idx="6020">
                  <c:v>41409.180555555555</c:v>
                </c:pt>
                <c:pt idx="6021">
                  <c:v>41409.181250000001</c:v>
                </c:pt>
                <c:pt idx="6022">
                  <c:v>41409.181944444441</c:v>
                </c:pt>
                <c:pt idx="6023">
                  <c:v>41409.182638888888</c:v>
                </c:pt>
                <c:pt idx="6024">
                  <c:v>41409.183333333334</c:v>
                </c:pt>
                <c:pt idx="6025">
                  <c:v>41409.184027777781</c:v>
                </c:pt>
                <c:pt idx="6026">
                  <c:v>41409.18472222222</c:v>
                </c:pt>
                <c:pt idx="6027">
                  <c:v>41409.185416666667</c:v>
                </c:pt>
                <c:pt idx="6028">
                  <c:v>41409.186111111114</c:v>
                </c:pt>
                <c:pt idx="6029">
                  <c:v>41409.186805555553</c:v>
                </c:pt>
                <c:pt idx="6030">
                  <c:v>41409.1875</c:v>
                </c:pt>
                <c:pt idx="6031">
                  <c:v>41409.188194444447</c:v>
                </c:pt>
                <c:pt idx="6032">
                  <c:v>41409.188888888886</c:v>
                </c:pt>
                <c:pt idx="6033">
                  <c:v>41409.189583333333</c:v>
                </c:pt>
                <c:pt idx="6034">
                  <c:v>41409.19027777778</c:v>
                </c:pt>
                <c:pt idx="6035">
                  <c:v>41409.190972222219</c:v>
                </c:pt>
                <c:pt idx="6036">
                  <c:v>41409.191666666666</c:v>
                </c:pt>
                <c:pt idx="6037">
                  <c:v>41409.192361111112</c:v>
                </c:pt>
                <c:pt idx="6038">
                  <c:v>41409.193055555559</c:v>
                </c:pt>
                <c:pt idx="6039">
                  <c:v>41409.193749999999</c:v>
                </c:pt>
                <c:pt idx="6040">
                  <c:v>41409.194444444445</c:v>
                </c:pt>
                <c:pt idx="6041">
                  <c:v>41409.195138888892</c:v>
                </c:pt>
                <c:pt idx="6042">
                  <c:v>41409.195833333331</c:v>
                </c:pt>
                <c:pt idx="6043">
                  <c:v>41409.196527777778</c:v>
                </c:pt>
                <c:pt idx="6044">
                  <c:v>41409.197222222225</c:v>
                </c:pt>
                <c:pt idx="6045">
                  <c:v>41409.197916666664</c:v>
                </c:pt>
                <c:pt idx="6046">
                  <c:v>41409.198611111111</c:v>
                </c:pt>
                <c:pt idx="6047">
                  <c:v>41409.199305555558</c:v>
                </c:pt>
                <c:pt idx="6048">
                  <c:v>41409.199999999997</c:v>
                </c:pt>
                <c:pt idx="6049">
                  <c:v>41409.200694444444</c:v>
                </c:pt>
                <c:pt idx="6050">
                  <c:v>41409.201388888891</c:v>
                </c:pt>
                <c:pt idx="6051">
                  <c:v>41409.20208333333</c:v>
                </c:pt>
                <c:pt idx="6052">
                  <c:v>41409.202777777777</c:v>
                </c:pt>
                <c:pt idx="6053">
                  <c:v>41409.203472222223</c:v>
                </c:pt>
                <c:pt idx="6054">
                  <c:v>41409.20416666667</c:v>
                </c:pt>
                <c:pt idx="6055">
                  <c:v>41409.204861111109</c:v>
                </c:pt>
                <c:pt idx="6056">
                  <c:v>41409.205555555556</c:v>
                </c:pt>
                <c:pt idx="6057">
                  <c:v>41409.206250000003</c:v>
                </c:pt>
                <c:pt idx="6058">
                  <c:v>41409.206944444442</c:v>
                </c:pt>
                <c:pt idx="6059">
                  <c:v>41409.207638888889</c:v>
                </c:pt>
                <c:pt idx="6060">
                  <c:v>41409.208333333336</c:v>
                </c:pt>
                <c:pt idx="6061">
                  <c:v>41409.209027777775</c:v>
                </c:pt>
                <c:pt idx="6062">
                  <c:v>41409.209722222222</c:v>
                </c:pt>
                <c:pt idx="6063">
                  <c:v>41409.210416666669</c:v>
                </c:pt>
                <c:pt idx="6064">
                  <c:v>41409.211111111108</c:v>
                </c:pt>
                <c:pt idx="6065">
                  <c:v>41409.211805555555</c:v>
                </c:pt>
                <c:pt idx="6066">
                  <c:v>41409.212500000001</c:v>
                </c:pt>
                <c:pt idx="6067">
                  <c:v>41409.213194444441</c:v>
                </c:pt>
                <c:pt idx="6068">
                  <c:v>41409.213888888888</c:v>
                </c:pt>
                <c:pt idx="6069">
                  <c:v>41409.214583333334</c:v>
                </c:pt>
                <c:pt idx="6070">
                  <c:v>41409.215277777781</c:v>
                </c:pt>
                <c:pt idx="6071">
                  <c:v>41409.21597222222</c:v>
                </c:pt>
                <c:pt idx="6072">
                  <c:v>41409.216666666667</c:v>
                </c:pt>
                <c:pt idx="6073">
                  <c:v>41409.217361111114</c:v>
                </c:pt>
                <c:pt idx="6074">
                  <c:v>41409.218055555553</c:v>
                </c:pt>
                <c:pt idx="6075">
                  <c:v>41409.21875</c:v>
                </c:pt>
                <c:pt idx="6076">
                  <c:v>41409.219444444447</c:v>
                </c:pt>
                <c:pt idx="6077">
                  <c:v>41409.220138888886</c:v>
                </c:pt>
                <c:pt idx="6078">
                  <c:v>41409.220833333333</c:v>
                </c:pt>
                <c:pt idx="6079">
                  <c:v>41409.22152777778</c:v>
                </c:pt>
                <c:pt idx="6080">
                  <c:v>41409.222222222219</c:v>
                </c:pt>
                <c:pt idx="6081">
                  <c:v>41409.222916666666</c:v>
                </c:pt>
                <c:pt idx="6082">
                  <c:v>41409.223611111112</c:v>
                </c:pt>
                <c:pt idx="6083">
                  <c:v>41409.224305555559</c:v>
                </c:pt>
                <c:pt idx="6084">
                  <c:v>41409.224999999999</c:v>
                </c:pt>
                <c:pt idx="6085">
                  <c:v>41409.225694444445</c:v>
                </c:pt>
                <c:pt idx="6086">
                  <c:v>41409.226388888892</c:v>
                </c:pt>
                <c:pt idx="6087">
                  <c:v>41409.227083333331</c:v>
                </c:pt>
                <c:pt idx="6088">
                  <c:v>41409.227777777778</c:v>
                </c:pt>
                <c:pt idx="6089">
                  <c:v>41409.228472222225</c:v>
                </c:pt>
                <c:pt idx="6090">
                  <c:v>41409.229166666664</c:v>
                </c:pt>
                <c:pt idx="6091">
                  <c:v>41409.229861111111</c:v>
                </c:pt>
                <c:pt idx="6092">
                  <c:v>41409.230555555558</c:v>
                </c:pt>
                <c:pt idx="6093">
                  <c:v>41409.231249999997</c:v>
                </c:pt>
                <c:pt idx="6094">
                  <c:v>41409.231944444444</c:v>
                </c:pt>
                <c:pt idx="6095">
                  <c:v>41409.232638888891</c:v>
                </c:pt>
                <c:pt idx="6096">
                  <c:v>41409.23333333333</c:v>
                </c:pt>
                <c:pt idx="6097">
                  <c:v>41409.234027777777</c:v>
                </c:pt>
                <c:pt idx="6098">
                  <c:v>41409.234722222223</c:v>
                </c:pt>
                <c:pt idx="6099">
                  <c:v>41409.23541666667</c:v>
                </c:pt>
                <c:pt idx="6100">
                  <c:v>41409.236111111109</c:v>
                </c:pt>
                <c:pt idx="6101">
                  <c:v>41409.236805555556</c:v>
                </c:pt>
                <c:pt idx="6102">
                  <c:v>41409.237500000003</c:v>
                </c:pt>
                <c:pt idx="6103">
                  <c:v>41409.238194444442</c:v>
                </c:pt>
                <c:pt idx="6104">
                  <c:v>41409.238888888889</c:v>
                </c:pt>
                <c:pt idx="6105">
                  <c:v>41409.239583333336</c:v>
                </c:pt>
                <c:pt idx="6106">
                  <c:v>41409.240277777775</c:v>
                </c:pt>
                <c:pt idx="6107">
                  <c:v>41409.240972222222</c:v>
                </c:pt>
                <c:pt idx="6108">
                  <c:v>41409.241666666669</c:v>
                </c:pt>
                <c:pt idx="6109">
                  <c:v>41409.242361111108</c:v>
                </c:pt>
                <c:pt idx="6110">
                  <c:v>41409.243055555555</c:v>
                </c:pt>
                <c:pt idx="6111">
                  <c:v>41409.243750000001</c:v>
                </c:pt>
                <c:pt idx="6112">
                  <c:v>41409.244444444441</c:v>
                </c:pt>
                <c:pt idx="6113">
                  <c:v>41409.245138888888</c:v>
                </c:pt>
                <c:pt idx="6114">
                  <c:v>41409.245833333334</c:v>
                </c:pt>
                <c:pt idx="6115">
                  <c:v>41409.246527777781</c:v>
                </c:pt>
                <c:pt idx="6116">
                  <c:v>41409.24722222222</c:v>
                </c:pt>
                <c:pt idx="6117">
                  <c:v>41409.247916666667</c:v>
                </c:pt>
                <c:pt idx="6118">
                  <c:v>41409.248611111114</c:v>
                </c:pt>
                <c:pt idx="6119">
                  <c:v>41409.249305555553</c:v>
                </c:pt>
                <c:pt idx="6120">
                  <c:v>41409.25</c:v>
                </c:pt>
                <c:pt idx="6121">
                  <c:v>41409.250694444447</c:v>
                </c:pt>
                <c:pt idx="6122">
                  <c:v>41409.251388888886</c:v>
                </c:pt>
                <c:pt idx="6123">
                  <c:v>41409.252083333333</c:v>
                </c:pt>
                <c:pt idx="6124">
                  <c:v>41409.25277777778</c:v>
                </c:pt>
                <c:pt idx="6125">
                  <c:v>41409.253472222219</c:v>
                </c:pt>
                <c:pt idx="6126">
                  <c:v>41409.254166666666</c:v>
                </c:pt>
                <c:pt idx="6127">
                  <c:v>41409.254861111112</c:v>
                </c:pt>
                <c:pt idx="6128">
                  <c:v>41409.255555555559</c:v>
                </c:pt>
                <c:pt idx="6129">
                  <c:v>41409.256249999999</c:v>
                </c:pt>
                <c:pt idx="6130">
                  <c:v>41409.256944444445</c:v>
                </c:pt>
                <c:pt idx="6131">
                  <c:v>41409.257638888892</c:v>
                </c:pt>
                <c:pt idx="6132">
                  <c:v>41409.258333333331</c:v>
                </c:pt>
                <c:pt idx="6133">
                  <c:v>41409.259027777778</c:v>
                </c:pt>
                <c:pt idx="6134">
                  <c:v>41409.259722222225</c:v>
                </c:pt>
                <c:pt idx="6135">
                  <c:v>41409.260416666664</c:v>
                </c:pt>
                <c:pt idx="6136">
                  <c:v>41409.261111111111</c:v>
                </c:pt>
                <c:pt idx="6137">
                  <c:v>41409.261805555558</c:v>
                </c:pt>
                <c:pt idx="6138">
                  <c:v>41409.262499999997</c:v>
                </c:pt>
                <c:pt idx="6139">
                  <c:v>41409.263194444444</c:v>
                </c:pt>
                <c:pt idx="6140">
                  <c:v>41409.263888888891</c:v>
                </c:pt>
                <c:pt idx="6141">
                  <c:v>41409.26458333333</c:v>
                </c:pt>
                <c:pt idx="6142">
                  <c:v>41409.265277777777</c:v>
                </c:pt>
                <c:pt idx="6143">
                  <c:v>41409.265972222223</c:v>
                </c:pt>
                <c:pt idx="6144">
                  <c:v>41409.26666666667</c:v>
                </c:pt>
                <c:pt idx="6145">
                  <c:v>41409.267361111109</c:v>
                </c:pt>
                <c:pt idx="6146">
                  <c:v>41409.268055555556</c:v>
                </c:pt>
                <c:pt idx="6147">
                  <c:v>41409.268750000003</c:v>
                </c:pt>
                <c:pt idx="6148">
                  <c:v>41409.269444444442</c:v>
                </c:pt>
                <c:pt idx="6149">
                  <c:v>41409.270138888889</c:v>
                </c:pt>
                <c:pt idx="6150">
                  <c:v>41409.270833333336</c:v>
                </c:pt>
                <c:pt idx="6151">
                  <c:v>41409.271527777775</c:v>
                </c:pt>
                <c:pt idx="6152">
                  <c:v>41409.272222222222</c:v>
                </c:pt>
                <c:pt idx="6153">
                  <c:v>41409.272916666669</c:v>
                </c:pt>
                <c:pt idx="6154">
                  <c:v>41409.273611111108</c:v>
                </c:pt>
                <c:pt idx="6155">
                  <c:v>41409.274305555555</c:v>
                </c:pt>
                <c:pt idx="6156">
                  <c:v>41409.275000000001</c:v>
                </c:pt>
                <c:pt idx="6157">
                  <c:v>41409.275694444441</c:v>
                </c:pt>
                <c:pt idx="6158">
                  <c:v>41409.276388888888</c:v>
                </c:pt>
                <c:pt idx="6159">
                  <c:v>41409.277083333334</c:v>
                </c:pt>
                <c:pt idx="6160">
                  <c:v>41409.277777777781</c:v>
                </c:pt>
                <c:pt idx="6161">
                  <c:v>41409.27847222222</c:v>
                </c:pt>
                <c:pt idx="6162">
                  <c:v>41409.279166666667</c:v>
                </c:pt>
                <c:pt idx="6163">
                  <c:v>41409.279861111114</c:v>
                </c:pt>
                <c:pt idx="6164">
                  <c:v>41409.280555555553</c:v>
                </c:pt>
                <c:pt idx="6165">
                  <c:v>41409.28125</c:v>
                </c:pt>
                <c:pt idx="6166">
                  <c:v>41409.281944444447</c:v>
                </c:pt>
                <c:pt idx="6167">
                  <c:v>41409.282638888886</c:v>
                </c:pt>
                <c:pt idx="6168">
                  <c:v>41409.283333333333</c:v>
                </c:pt>
                <c:pt idx="6169">
                  <c:v>41409.28402777778</c:v>
                </c:pt>
                <c:pt idx="6170">
                  <c:v>41409.284722222219</c:v>
                </c:pt>
                <c:pt idx="6171">
                  <c:v>41409.285416666666</c:v>
                </c:pt>
                <c:pt idx="6172">
                  <c:v>41409.286111111112</c:v>
                </c:pt>
                <c:pt idx="6173">
                  <c:v>41409.286805555559</c:v>
                </c:pt>
                <c:pt idx="6174">
                  <c:v>41409.287499999999</c:v>
                </c:pt>
                <c:pt idx="6175">
                  <c:v>41409.288194444445</c:v>
                </c:pt>
                <c:pt idx="6176">
                  <c:v>41409.288888888892</c:v>
                </c:pt>
                <c:pt idx="6177">
                  <c:v>41409.289583333331</c:v>
                </c:pt>
                <c:pt idx="6178">
                  <c:v>41409.290277777778</c:v>
                </c:pt>
                <c:pt idx="6179">
                  <c:v>41409.290972222225</c:v>
                </c:pt>
                <c:pt idx="6180">
                  <c:v>41409.291666666664</c:v>
                </c:pt>
                <c:pt idx="6181">
                  <c:v>41409.292361111111</c:v>
                </c:pt>
                <c:pt idx="6182">
                  <c:v>41409.293055555558</c:v>
                </c:pt>
                <c:pt idx="6183">
                  <c:v>41409.293749999997</c:v>
                </c:pt>
                <c:pt idx="6184">
                  <c:v>41409.294444444444</c:v>
                </c:pt>
                <c:pt idx="6185">
                  <c:v>41409.295138888891</c:v>
                </c:pt>
                <c:pt idx="6186">
                  <c:v>41409.29583333333</c:v>
                </c:pt>
                <c:pt idx="6187">
                  <c:v>41409.296527777777</c:v>
                </c:pt>
                <c:pt idx="6188">
                  <c:v>41409.297222222223</c:v>
                </c:pt>
                <c:pt idx="6189">
                  <c:v>41409.29791666667</c:v>
                </c:pt>
                <c:pt idx="6190">
                  <c:v>41409.298611111109</c:v>
                </c:pt>
                <c:pt idx="6191">
                  <c:v>41409.299305555556</c:v>
                </c:pt>
                <c:pt idx="6192">
                  <c:v>41409.300000000003</c:v>
                </c:pt>
                <c:pt idx="6193">
                  <c:v>41409.300694444442</c:v>
                </c:pt>
                <c:pt idx="6194">
                  <c:v>41409.301388888889</c:v>
                </c:pt>
                <c:pt idx="6195">
                  <c:v>41409.302083333336</c:v>
                </c:pt>
                <c:pt idx="6196">
                  <c:v>41409.302777777775</c:v>
                </c:pt>
                <c:pt idx="6197">
                  <c:v>41409.303472222222</c:v>
                </c:pt>
                <c:pt idx="6198">
                  <c:v>41409.304166666669</c:v>
                </c:pt>
                <c:pt idx="6199">
                  <c:v>41409.304861111108</c:v>
                </c:pt>
                <c:pt idx="6200">
                  <c:v>41409.305555555555</c:v>
                </c:pt>
                <c:pt idx="6201">
                  <c:v>41409.306250000001</c:v>
                </c:pt>
                <c:pt idx="6202">
                  <c:v>41409.306944444441</c:v>
                </c:pt>
                <c:pt idx="6203">
                  <c:v>41409.307638888888</c:v>
                </c:pt>
                <c:pt idx="6204">
                  <c:v>41409.308333333334</c:v>
                </c:pt>
                <c:pt idx="6205">
                  <c:v>41409.309027777781</c:v>
                </c:pt>
                <c:pt idx="6206">
                  <c:v>41409.30972222222</c:v>
                </c:pt>
                <c:pt idx="6207">
                  <c:v>41409.310416666667</c:v>
                </c:pt>
                <c:pt idx="6208">
                  <c:v>41409.311111111114</c:v>
                </c:pt>
                <c:pt idx="6209">
                  <c:v>41409.311805555553</c:v>
                </c:pt>
                <c:pt idx="6210">
                  <c:v>41409.3125</c:v>
                </c:pt>
                <c:pt idx="6211">
                  <c:v>41409.313194444447</c:v>
                </c:pt>
                <c:pt idx="6212">
                  <c:v>41409.313888888886</c:v>
                </c:pt>
                <c:pt idx="6213">
                  <c:v>41409.314583333333</c:v>
                </c:pt>
                <c:pt idx="6214">
                  <c:v>41409.31527777778</c:v>
                </c:pt>
                <c:pt idx="6215">
                  <c:v>41409.315972222219</c:v>
                </c:pt>
                <c:pt idx="6216">
                  <c:v>41409.316666666666</c:v>
                </c:pt>
                <c:pt idx="6217">
                  <c:v>41409.317361111112</c:v>
                </c:pt>
                <c:pt idx="6218">
                  <c:v>41409.318055555559</c:v>
                </c:pt>
                <c:pt idx="6219">
                  <c:v>41409.318749999999</c:v>
                </c:pt>
                <c:pt idx="6220">
                  <c:v>41409.319444444445</c:v>
                </c:pt>
                <c:pt idx="6221">
                  <c:v>41409.320138888892</c:v>
                </c:pt>
                <c:pt idx="6222">
                  <c:v>41409.320833333331</c:v>
                </c:pt>
                <c:pt idx="6223">
                  <c:v>41409.321527777778</c:v>
                </c:pt>
                <c:pt idx="6224">
                  <c:v>41409.322222222225</c:v>
                </c:pt>
                <c:pt idx="6225">
                  <c:v>41409.322916666664</c:v>
                </c:pt>
                <c:pt idx="6226">
                  <c:v>41409.323611111111</c:v>
                </c:pt>
                <c:pt idx="6227">
                  <c:v>41409.324305555558</c:v>
                </c:pt>
                <c:pt idx="6228">
                  <c:v>41409.324999999997</c:v>
                </c:pt>
                <c:pt idx="6229">
                  <c:v>41409.325694444444</c:v>
                </c:pt>
                <c:pt idx="6230">
                  <c:v>41409.326388888891</c:v>
                </c:pt>
                <c:pt idx="6231">
                  <c:v>41409.32708333333</c:v>
                </c:pt>
                <c:pt idx="6232">
                  <c:v>41409.327777777777</c:v>
                </c:pt>
                <c:pt idx="6233">
                  <c:v>41409.328472222223</c:v>
                </c:pt>
                <c:pt idx="6234">
                  <c:v>41409.32916666667</c:v>
                </c:pt>
                <c:pt idx="6235">
                  <c:v>41409.329861111109</c:v>
                </c:pt>
                <c:pt idx="6236">
                  <c:v>41409.330555555556</c:v>
                </c:pt>
                <c:pt idx="6237">
                  <c:v>41409.331250000003</c:v>
                </c:pt>
                <c:pt idx="6238">
                  <c:v>41409.331944444442</c:v>
                </c:pt>
                <c:pt idx="6239">
                  <c:v>41409.332638888889</c:v>
                </c:pt>
                <c:pt idx="6240">
                  <c:v>41409.333333333336</c:v>
                </c:pt>
                <c:pt idx="6241">
                  <c:v>41409.334027777775</c:v>
                </c:pt>
                <c:pt idx="6242">
                  <c:v>41409.334722222222</c:v>
                </c:pt>
                <c:pt idx="6243">
                  <c:v>41409.335416666669</c:v>
                </c:pt>
                <c:pt idx="6244">
                  <c:v>41409.336111111108</c:v>
                </c:pt>
                <c:pt idx="6245">
                  <c:v>41409.336805555555</c:v>
                </c:pt>
                <c:pt idx="6246">
                  <c:v>41409.337500000001</c:v>
                </c:pt>
                <c:pt idx="6247">
                  <c:v>41409.338194444441</c:v>
                </c:pt>
                <c:pt idx="6248">
                  <c:v>41409.338888888888</c:v>
                </c:pt>
                <c:pt idx="6249">
                  <c:v>41409.339583333334</c:v>
                </c:pt>
                <c:pt idx="6250">
                  <c:v>41409.340277777781</c:v>
                </c:pt>
                <c:pt idx="6251">
                  <c:v>41409.34097222222</c:v>
                </c:pt>
                <c:pt idx="6252">
                  <c:v>41409.341666666667</c:v>
                </c:pt>
                <c:pt idx="6253">
                  <c:v>41409.342361111114</c:v>
                </c:pt>
                <c:pt idx="6254">
                  <c:v>41409.343055555553</c:v>
                </c:pt>
                <c:pt idx="6255">
                  <c:v>41409.34375</c:v>
                </c:pt>
                <c:pt idx="6256">
                  <c:v>41409.344444444447</c:v>
                </c:pt>
                <c:pt idx="6257">
                  <c:v>41409.345138888886</c:v>
                </c:pt>
                <c:pt idx="6258">
                  <c:v>41409.345833333333</c:v>
                </c:pt>
                <c:pt idx="6259">
                  <c:v>41409.34652777778</c:v>
                </c:pt>
                <c:pt idx="6260">
                  <c:v>41409.347222222219</c:v>
                </c:pt>
                <c:pt idx="6261">
                  <c:v>41409.347916666666</c:v>
                </c:pt>
                <c:pt idx="6262">
                  <c:v>41409.348611111112</c:v>
                </c:pt>
                <c:pt idx="6263">
                  <c:v>41409.349305555559</c:v>
                </c:pt>
                <c:pt idx="6264">
                  <c:v>41409.35</c:v>
                </c:pt>
                <c:pt idx="6265">
                  <c:v>41409.350694444445</c:v>
                </c:pt>
                <c:pt idx="6266">
                  <c:v>41409.351388888892</c:v>
                </c:pt>
                <c:pt idx="6267">
                  <c:v>41409.352083333331</c:v>
                </c:pt>
                <c:pt idx="6268">
                  <c:v>41409.352777777778</c:v>
                </c:pt>
                <c:pt idx="6269">
                  <c:v>41409.353472222225</c:v>
                </c:pt>
                <c:pt idx="6270">
                  <c:v>41409.354166666664</c:v>
                </c:pt>
                <c:pt idx="6271">
                  <c:v>41409.354861111111</c:v>
                </c:pt>
                <c:pt idx="6272">
                  <c:v>41409.355555555558</c:v>
                </c:pt>
                <c:pt idx="6273">
                  <c:v>41409.356249999997</c:v>
                </c:pt>
                <c:pt idx="6274">
                  <c:v>41409.356944444444</c:v>
                </c:pt>
                <c:pt idx="6275">
                  <c:v>41409.357638888891</c:v>
                </c:pt>
                <c:pt idx="6276">
                  <c:v>41409.35833333333</c:v>
                </c:pt>
                <c:pt idx="6277">
                  <c:v>41409.359027777777</c:v>
                </c:pt>
                <c:pt idx="6278">
                  <c:v>41409.359722222223</c:v>
                </c:pt>
                <c:pt idx="6279">
                  <c:v>41409.36041666667</c:v>
                </c:pt>
                <c:pt idx="6280">
                  <c:v>41409.361111111109</c:v>
                </c:pt>
                <c:pt idx="6281">
                  <c:v>41409.361805555556</c:v>
                </c:pt>
                <c:pt idx="6282">
                  <c:v>41409.362500000003</c:v>
                </c:pt>
                <c:pt idx="6283">
                  <c:v>41409.363194444442</c:v>
                </c:pt>
                <c:pt idx="6284">
                  <c:v>41409.363888888889</c:v>
                </c:pt>
                <c:pt idx="6285">
                  <c:v>41409.364583333336</c:v>
                </c:pt>
                <c:pt idx="6286">
                  <c:v>41409.365277777775</c:v>
                </c:pt>
                <c:pt idx="6287">
                  <c:v>41409.365972222222</c:v>
                </c:pt>
                <c:pt idx="6288">
                  <c:v>41409.366666666669</c:v>
                </c:pt>
                <c:pt idx="6289">
                  <c:v>41409.367361111108</c:v>
                </c:pt>
                <c:pt idx="6290">
                  <c:v>41409.368055555555</c:v>
                </c:pt>
                <c:pt idx="6291">
                  <c:v>41409.368750000001</c:v>
                </c:pt>
                <c:pt idx="6292">
                  <c:v>41409.369444444441</c:v>
                </c:pt>
                <c:pt idx="6293">
                  <c:v>41409.370138888888</c:v>
                </c:pt>
                <c:pt idx="6294">
                  <c:v>41409.370833333334</c:v>
                </c:pt>
                <c:pt idx="6295">
                  <c:v>41409.371527777781</c:v>
                </c:pt>
                <c:pt idx="6296">
                  <c:v>41409.37222222222</c:v>
                </c:pt>
                <c:pt idx="6297">
                  <c:v>41409.372916666667</c:v>
                </c:pt>
                <c:pt idx="6298">
                  <c:v>41409.373611111114</c:v>
                </c:pt>
                <c:pt idx="6299">
                  <c:v>41409.374305555553</c:v>
                </c:pt>
                <c:pt idx="6300">
                  <c:v>41409.375</c:v>
                </c:pt>
                <c:pt idx="6301">
                  <c:v>41409.375694444447</c:v>
                </c:pt>
                <c:pt idx="6302">
                  <c:v>41409.376388888886</c:v>
                </c:pt>
                <c:pt idx="6303">
                  <c:v>41409.377083333333</c:v>
                </c:pt>
                <c:pt idx="6304">
                  <c:v>41409.37777777778</c:v>
                </c:pt>
                <c:pt idx="6305">
                  <c:v>41409.378472222219</c:v>
                </c:pt>
                <c:pt idx="6306">
                  <c:v>41409.379166666666</c:v>
                </c:pt>
                <c:pt idx="6307">
                  <c:v>41409.379861111112</c:v>
                </c:pt>
                <c:pt idx="6308">
                  <c:v>41409.380555555559</c:v>
                </c:pt>
                <c:pt idx="6309">
                  <c:v>41409.381249999999</c:v>
                </c:pt>
                <c:pt idx="6310">
                  <c:v>41409.381944444445</c:v>
                </c:pt>
                <c:pt idx="6311">
                  <c:v>41409.382638888892</c:v>
                </c:pt>
                <c:pt idx="6312">
                  <c:v>41409.383333333331</c:v>
                </c:pt>
                <c:pt idx="6313">
                  <c:v>41409.384027777778</c:v>
                </c:pt>
                <c:pt idx="6314">
                  <c:v>41409.384722222225</c:v>
                </c:pt>
                <c:pt idx="6315">
                  <c:v>41409.385416666664</c:v>
                </c:pt>
                <c:pt idx="6316">
                  <c:v>41409.386111111111</c:v>
                </c:pt>
                <c:pt idx="6317">
                  <c:v>41409.386805555558</c:v>
                </c:pt>
                <c:pt idx="6318">
                  <c:v>41409.387499999997</c:v>
                </c:pt>
                <c:pt idx="6319">
                  <c:v>41409.388194444444</c:v>
                </c:pt>
                <c:pt idx="6320">
                  <c:v>41409.388888888891</c:v>
                </c:pt>
                <c:pt idx="6321">
                  <c:v>41409.38958333333</c:v>
                </c:pt>
                <c:pt idx="6322">
                  <c:v>41409.390277777777</c:v>
                </c:pt>
                <c:pt idx="6323">
                  <c:v>41409.390972222223</c:v>
                </c:pt>
                <c:pt idx="6324">
                  <c:v>41409.39166666667</c:v>
                </c:pt>
                <c:pt idx="6325">
                  <c:v>41409.392361111109</c:v>
                </c:pt>
                <c:pt idx="6326">
                  <c:v>41409.393055555556</c:v>
                </c:pt>
                <c:pt idx="6327">
                  <c:v>41409.393750000003</c:v>
                </c:pt>
                <c:pt idx="6328">
                  <c:v>41409.394444444442</c:v>
                </c:pt>
                <c:pt idx="6329">
                  <c:v>41409.395138888889</c:v>
                </c:pt>
                <c:pt idx="6330">
                  <c:v>41409.395833333336</c:v>
                </c:pt>
                <c:pt idx="6331">
                  <c:v>41409.396527777775</c:v>
                </c:pt>
                <c:pt idx="6332">
                  <c:v>41409.397222222222</c:v>
                </c:pt>
                <c:pt idx="6333">
                  <c:v>41409.397916666669</c:v>
                </c:pt>
                <c:pt idx="6334">
                  <c:v>41409.398611111108</c:v>
                </c:pt>
                <c:pt idx="6335">
                  <c:v>41409.399305555555</c:v>
                </c:pt>
                <c:pt idx="6336">
                  <c:v>41409.4</c:v>
                </c:pt>
                <c:pt idx="6337">
                  <c:v>41409.400694444441</c:v>
                </c:pt>
                <c:pt idx="6338">
                  <c:v>41409.401388888888</c:v>
                </c:pt>
                <c:pt idx="6339">
                  <c:v>41409.402083333334</c:v>
                </c:pt>
                <c:pt idx="6340">
                  <c:v>41409.402777777781</c:v>
                </c:pt>
                <c:pt idx="6341">
                  <c:v>41409.40347222222</c:v>
                </c:pt>
                <c:pt idx="6342">
                  <c:v>41409.404166666667</c:v>
                </c:pt>
                <c:pt idx="6343">
                  <c:v>41409.404861111114</c:v>
                </c:pt>
                <c:pt idx="6344">
                  <c:v>41409.405555555553</c:v>
                </c:pt>
                <c:pt idx="6345">
                  <c:v>41409.40625</c:v>
                </c:pt>
                <c:pt idx="6346">
                  <c:v>41409.406944444447</c:v>
                </c:pt>
                <c:pt idx="6347">
                  <c:v>41409.407638888886</c:v>
                </c:pt>
                <c:pt idx="6348">
                  <c:v>41409.408333333333</c:v>
                </c:pt>
                <c:pt idx="6349">
                  <c:v>41409.40902777778</c:v>
                </c:pt>
                <c:pt idx="6350">
                  <c:v>41409.409722222219</c:v>
                </c:pt>
                <c:pt idx="6351">
                  <c:v>41409.410416666666</c:v>
                </c:pt>
                <c:pt idx="6352">
                  <c:v>41409.411111111112</c:v>
                </c:pt>
                <c:pt idx="6353">
                  <c:v>41409.411805555559</c:v>
                </c:pt>
                <c:pt idx="6354">
                  <c:v>41409.412499999999</c:v>
                </c:pt>
                <c:pt idx="6355">
                  <c:v>41409.413194444445</c:v>
                </c:pt>
                <c:pt idx="6356">
                  <c:v>41409.413888888892</c:v>
                </c:pt>
                <c:pt idx="6357">
                  <c:v>41409.414583333331</c:v>
                </c:pt>
                <c:pt idx="6358">
                  <c:v>41409.415277777778</c:v>
                </c:pt>
                <c:pt idx="6359">
                  <c:v>41409.415972222225</c:v>
                </c:pt>
                <c:pt idx="6360">
                  <c:v>41409.416666666664</c:v>
                </c:pt>
                <c:pt idx="6361">
                  <c:v>41409.417361111111</c:v>
                </c:pt>
                <c:pt idx="6362">
                  <c:v>41409.418055555558</c:v>
                </c:pt>
                <c:pt idx="6363">
                  <c:v>41409.418749999997</c:v>
                </c:pt>
                <c:pt idx="6364">
                  <c:v>41409.419444444444</c:v>
                </c:pt>
                <c:pt idx="6365">
                  <c:v>41409.420138888891</c:v>
                </c:pt>
                <c:pt idx="6366">
                  <c:v>41409.42083333333</c:v>
                </c:pt>
                <c:pt idx="6367">
                  <c:v>41409.421527777777</c:v>
                </c:pt>
                <c:pt idx="6368">
                  <c:v>41409.422222222223</c:v>
                </c:pt>
                <c:pt idx="6369">
                  <c:v>41409.42291666667</c:v>
                </c:pt>
                <c:pt idx="6370">
                  <c:v>41409.423611111109</c:v>
                </c:pt>
                <c:pt idx="6371">
                  <c:v>41409.424305555556</c:v>
                </c:pt>
                <c:pt idx="6372">
                  <c:v>41409.425000000003</c:v>
                </c:pt>
                <c:pt idx="6373">
                  <c:v>41409.425694444442</c:v>
                </c:pt>
                <c:pt idx="6374">
                  <c:v>41409.426388888889</c:v>
                </c:pt>
                <c:pt idx="6375">
                  <c:v>41409.427083333336</c:v>
                </c:pt>
                <c:pt idx="6376">
                  <c:v>41409.427777777775</c:v>
                </c:pt>
                <c:pt idx="6377">
                  <c:v>41409.428472222222</c:v>
                </c:pt>
                <c:pt idx="6378">
                  <c:v>41409.429166666669</c:v>
                </c:pt>
                <c:pt idx="6379">
                  <c:v>41409.429861111108</c:v>
                </c:pt>
                <c:pt idx="6380">
                  <c:v>41409.430555555555</c:v>
                </c:pt>
                <c:pt idx="6381">
                  <c:v>41409.431250000001</c:v>
                </c:pt>
                <c:pt idx="6382">
                  <c:v>41409.431944444441</c:v>
                </c:pt>
                <c:pt idx="6383">
                  <c:v>41409.432638888888</c:v>
                </c:pt>
                <c:pt idx="6384">
                  <c:v>41409.433333333334</c:v>
                </c:pt>
                <c:pt idx="6385">
                  <c:v>41409.434027777781</c:v>
                </c:pt>
                <c:pt idx="6386">
                  <c:v>41409.43472222222</c:v>
                </c:pt>
                <c:pt idx="6387">
                  <c:v>41409.435416666667</c:v>
                </c:pt>
                <c:pt idx="6388">
                  <c:v>41409.436111111114</c:v>
                </c:pt>
                <c:pt idx="6389">
                  <c:v>41409.436805555553</c:v>
                </c:pt>
                <c:pt idx="6390">
                  <c:v>41409.4375</c:v>
                </c:pt>
                <c:pt idx="6391">
                  <c:v>41409.438194444447</c:v>
                </c:pt>
                <c:pt idx="6392">
                  <c:v>41409.438888888886</c:v>
                </c:pt>
                <c:pt idx="6393">
                  <c:v>41409.439583333333</c:v>
                </c:pt>
                <c:pt idx="6394">
                  <c:v>41409.44027777778</c:v>
                </c:pt>
                <c:pt idx="6395">
                  <c:v>41409.440972222219</c:v>
                </c:pt>
                <c:pt idx="6396">
                  <c:v>41409.441666666666</c:v>
                </c:pt>
                <c:pt idx="6397">
                  <c:v>41409.442361111112</c:v>
                </c:pt>
                <c:pt idx="6398">
                  <c:v>41409.443055555559</c:v>
                </c:pt>
                <c:pt idx="6399">
                  <c:v>41409.443749999999</c:v>
                </c:pt>
                <c:pt idx="6400">
                  <c:v>41409.444444444445</c:v>
                </c:pt>
                <c:pt idx="6401">
                  <c:v>41409.445138888892</c:v>
                </c:pt>
                <c:pt idx="6402">
                  <c:v>41409.445833333331</c:v>
                </c:pt>
                <c:pt idx="6403">
                  <c:v>41409.446527777778</c:v>
                </c:pt>
                <c:pt idx="6404">
                  <c:v>41409.447222222225</c:v>
                </c:pt>
                <c:pt idx="6405">
                  <c:v>41409.447916666664</c:v>
                </c:pt>
                <c:pt idx="6406">
                  <c:v>41409.448611111111</c:v>
                </c:pt>
                <c:pt idx="6407">
                  <c:v>41409.449305555558</c:v>
                </c:pt>
                <c:pt idx="6408">
                  <c:v>41409.449999999997</c:v>
                </c:pt>
                <c:pt idx="6409">
                  <c:v>41409.450694444444</c:v>
                </c:pt>
                <c:pt idx="6410">
                  <c:v>41409.451388888891</c:v>
                </c:pt>
                <c:pt idx="6411">
                  <c:v>41409.45208333333</c:v>
                </c:pt>
                <c:pt idx="6412">
                  <c:v>41409.452777777777</c:v>
                </c:pt>
                <c:pt idx="6413">
                  <c:v>41409.453472222223</c:v>
                </c:pt>
                <c:pt idx="6414">
                  <c:v>41409.45416666667</c:v>
                </c:pt>
                <c:pt idx="6415">
                  <c:v>41409.454861111109</c:v>
                </c:pt>
                <c:pt idx="6416">
                  <c:v>41409.455555555556</c:v>
                </c:pt>
                <c:pt idx="6417">
                  <c:v>41409.456250000003</c:v>
                </c:pt>
                <c:pt idx="6418">
                  <c:v>41409.456944444442</c:v>
                </c:pt>
                <c:pt idx="6419">
                  <c:v>41409.457638888889</c:v>
                </c:pt>
                <c:pt idx="6420">
                  <c:v>41409.458333333336</c:v>
                </c:pt>
                <c:pt idx="6421">
                  <c:v>41409.459027777775</c:v>
                </c:pt>
                <c:pt idx="6422">
                  <c:v>41409.459722222222</c:v>
                </c:pt>
                <c:pt idx="6423">
                  <c:v>41409.460416666669</c:v>
                </c:pt>
                <c:pt idx="6424">
                  <c:v>41409.461111111108</c:v>
                </c:pt>
                <c:pt idx="6425">
                  <c:v>41409.461805555555</c:v>
                </c:pt>
                <c:pt idx="6426">
                  <c:v>41409.462500000001</c:v>
                </c:pt>
                <c:pt idx="6427">
                  <c:v>41409.463194444441</c:v>
                </c:pt>
                <c:pt idx="6428">
                  <c:v>41409.463888888888</c:v>
                </c:pt>
                <c:pt idx="6429">
                  <c:v>41409.464583333334</c:v>
                </c:pt>
                <c:pt idx="6430">
                  <c:v>41409.465277777781</c:v>
                </c:pt>
                <c:pt idx="6431">
                  <c:v>41409.46597222222</c:v>
                </c:pt>
                <c:pt idx="6432">
                  <c:v>41409.466666666667</c:v>
                </c:pt>
                <c:pt idx="6433">
                  <c:v>41409.467361111114</c:v>
                </c:pt>
                <c:pt idx="6434">
                  <c:v>41409.468055555553</c:v>
                </c:pt>
                <c:pt idx="6435">
                  <c:v>41409.46875</c:v>
                </c:pt>
                <c:pt idx="6436">
                  <c:v>41409.469444444447</c:v>
                </c:pt>
                <c:pt idx="6437">
                  <c:v>41409.470138888886</c:v>
                </c:pt>
                <c:pt idx="6438">
                  <c:v>41409.470833333333</c:v>
                </c:pt>
                <c:pt idx="6439">
                  <c:v>41409.47152777778</c:v>
                </c:pt>
                <c:pt idx="6440">
                  <c:v>41409.472222222219</c:v>
                </c:pt>
                <c:pt idx="6441">
                  <c:v>41409.472916666666</c:v>
                </c:pt>
                <c:pt idx="6442">
                  <c:v>41409.473611111112</c:v>
                </c:pt>
                <c:pt idx="6443">
                  <c:v>41409.474305555559</c:v>
                </c:pt>
                <c:pt idx="6444">
                  <c:v>41409.474999999999</c:v>
                </c:pt>
                <c:pt idx="6445">
                  <c:v>41409.475694444445</c:v>
                </c:pt>
                <c:pt idx="6446">
                  <c:v>41409.476388888892</c:v>
                </c:pt>
                <c:pt idx="6447">
                  <c:v>41409.477083333331</c:v>
                </c:pt>
                <c:pt idx="6448">
                  <c:v>41409.477777777778</c:v>
                </c:pt>
                <c:pt idx="6449">
                  <c:v>41409.478472222225</c:v>
                </c:pt>
                <c:pt idx="6450">
                  <c:v>41409.479166666664</c:v>
                </c:pt>
                <c:pt idx="6451">
                  <c:v>41409.479861111111</c:v>
                </c:pt>
                <c:pt idx="6452">
                  <c:v>41409.480555555558</c:v>
                </c:pt>
                <c:pt idx="6453">
                  <c:v>41409.481249999997</c:v>
                </c:pt>
                <c:pt idx="6454">
                  <c:v>41409.481944444444</c:v>
                </c:pt>
                <c:pt idx="6455">
                  <c:v>41409.482638888891</c:v>
                </c:pt>
                <c:pt idx="6456">
                  <c:v>41409.48333333333</c:v>
                </c:pt>
                <c:pt idx="6457">
                  <c:v>41409.484027777777</c:v>
                </c:pt>
                <c:pt idx="6458">
                  <c:v>41409.484722222223</c:v>
                </c:pt>
                <c:pt idx="6459">
                  <c:v>41409.48541666667</c:v>
                </c:pt>
                <c:pt idx="6460">
                  <c:v>41409.486111111109</c:v>
                </c:pt>
                <c:pt idx="6461">
                  <c:v>41409.486805555556</c:v>
                </c:pt>
                <c:pt idx="6462">
                  <c:v>41409.487500000003</c:v>
                </c:pt>
                <c:pt idx="6463">
                  <c:v>41409.488194444442</c:v>
                </c:pt>
                <c:pt idx="6464">
                  <c:v>41409.488888888889</c:v>
                </c:pt>
                <c:pt idx="6465">
                  <c:v>41409.489583333336</c:v>
                </c:pt>
                <c:pt idx="6466">
                  <c:v>41409.490277777775</c:v>
                </c:pt>
                <c:pt idx="6467">
                  <c:v>41409.490972222222</c:v>
                </c:pt>
                <c:pt idx="6468">
                  <c:v>41409.491666666669</c:v>
                </c:pt>
                <c:pt idx="6469">
                  <c:v>41409.492361111108</c:v>
                </c:pt>
                <c:pt idx="6470">
                  <c:v>41409.493055555555</c:v>
                </c:pt>
                <c:pt idx="6471">
                  <c:v>41409.493750000001</c:v>
                </c:pt>
                <c:pt idx="6472">
                  <c:v>41409.494444444441</c:v>
                </c:pt>
                <c:pt idx="6473">
                  <c:v>41409.495138888888</c:v>
                </c:pt>
                <c:pt idx="6474">
                  <c:v>41409.495833333334</c:v>
                </c:pt>
                <c:pt idx="6475">
                  <c:v>41409.496527777781</c:v>
                </c:pt>
                <c:pt idx="6476">
                  <c:v>41409.49722222222</c:v>
                </c:pt>
                <c:pt idx="6477">
                  <c:v>41409.497916666667</c:v>
                </c:pt>
                <c:pt idx="6478">
                  <c:v>41409.498611111114</c:v>
                </c:pt>
                <c:pt idx="6479">
                  <c:v>41409.499305555553</c:v>
                </c:pt>
                <c:pt idx="6480">
                  <c:v>41409.5</c:v>
                </c:pt>
                <c:pt idx="6481">
                  <c:v>41409.500694444447</c:v>
                </c:pt>
                <c:pt idx="6482">
                  <c:v>41409.501388888886</c:v>
                </c:pt>
                <c:pt idx="6483">
                  <c:v>41409.502083333333</c:v>
                </c:pt>
                <c:pt idx="6484">
                  <c:v>41409.50277777778</c:v>
                </c:pt>
                <c:pt idx="6485">
                  <c:v>41409.503472222219</c:v>
                </c:pt>
                <c:pt idx="6486">
                  <c:v>41409.504166666666</c:v>
                </c:pt>
                <c:pt idx="6487">
                  <c:v>41409.504861111112</c:v>
                </c:pt>
                <c:pt idx="6488">
                  <c:v>41409.505555555559</c:v>
                </c:pt>
                <c:pt idx="6489">
                  <c:v>41409.506249999999</c:v>
                </c:pt>
                <c:pt idx="6490">
                  <c:v>41409.506944444445</c:v>
                </c:pt>
                <c:pt idx="6491">
                  <c:v>41409.507638888892</c:v>
                </c:pt>
                <c:pt idx="6492">
                  <c:v>41409.508333333331</c:v>
                </c:pt>
                <c:pt idx="6493">
                  <c:v>41409.509027777778</c:v>
                </c:pt>
                <c:pt idx="6494">
                  <c:v>41409.509722222225</c:v>
                </c:pt>
                <c:pt idx="6495">
                  <c:v>41409.510416666664</c:v>
                </c:pt>
                <c:pt idx="6496">
                  <c:v>41409.511111111111</c:v>
                </c:pt>
                <c:pt idx="6497">
                  <c:v>41409.511805555558</c:v>
                </c:pt>
                <c:pt idx="6498">
                  <c:v>41409.512499999997</c:v>
                </c:pt>
                <c:pt idx="6499">
                  <c:v>41409.513194444444</c:v>
                </c:pt>
                <c:pt idx="6500">
                  <c:v>41409.513888888891</c:v>
                </c:pt>
                <c:pt idx="6501">
                  <c:v>41409.51458333333</c:v>
                </c:pt>
                <c:pt idx="6502">
                  <c:v>41409.515277777777</c:v>
                </c:pt>
                <c:pt idx="6503">
                  <c:v>41409.515972222223</c:v>
                </c:pt>
                <c:pt idx="6504">
                  <c:v>41409.51666666667</c:v>
                </c:pt>
                <c:pt idx="6505">
                  <c:v>41409.517361111109</c:v>
                </c:pt>
                <c:pt idx="6506">
                  <c:v>41409.518055555556</c:v>
                </c:pt>
                <c:pt idx="6507">
                  <c:v>41409.518750000003</c:v>
                </c:pt>
                <c:pt idx="6508">
                  <c:v>41409.519444444442</c:v>
                </c:pt>
                <c:pt idx="6509">
                  <c:v>41409.520138888889</c:v>
                </c:pt>
                <c:pt idx="6510">
                  <c:v>41409.520833333336</c:v>
                </c:pt>
                <c:pt idx="6511">
                  <c:v>41409.521527777775</c:v>
                </c:pt>
                <c:pt idx="6512">
                  <c:v>41409.522222222222</c:v>
                </c:pt>
                <c:pt idx="6513">
                  <c:v>41409.522916666669</c:v>
                </c:pt>
                <c:pt idx="6514">
                  <c:v>41409.523611111108</c:v>
                </c:pt>
                <c:pt idx="6515">
                  <c:v>41409.524305555555</c:v>
                </c:pt>
                <c:pt idx="6516">
                  <c:v>41409.525000000001</c:v>
                </c:pt>
                <c:pt idx="6517">
                  <c:v>41409.525694444441</c:v>
                </c:pt>
                <c:pt idx="6518">
                  <c:v>41409.526388888888</c:v>
                </c:pt>
                <c:pt idx="6519">
                  <c:v>41409.527083333334</c:v>
                </c:pt>
                <c:pt idx="6520">
                  <c:v>41409.527777777781</c:v>
                </c:pt>
                <c:pt idx="6521">
                  <c:v>41409.52847222222</c:v>
                </c:pt>
                <c:pt idx="6522">
                  <c:v>41409.529166666667</c:v>
                </c:pt>
                <c:pt idx="6523">
                  <c:v>41409.529861111114</c:v>
                </c:pt>
                <c:pt idx="6524">
                  <c:v>41409.530555555553</c:v>
                </c:pt>
                <c:pt idx="6525">
                  <c:v>41409.53125</c:v>
                </c:pt>
                <c:pt idx="6526">
                  <c:v>41409.531944444447</c:v>
                </c:pt>
                <c:pt idx="6527">
                  <c:v>41409.532638888886</c:v>
                </c:pt>
                <c:pt idx="6528">
                  <c:v>41409.533333333333</c:v>
                </c:pt>
                <c:pt idx="6529">
                  <c:v>41409.53402777778</c:v>
                </c:pt>
                <c:pt idx="6530">
                  <c:v>41409.534722222219</c:v>
                </c:pt>
                <c:pt idx="6531">
                  <c:v>41409.535416666666</c:v>
                </c:pt>
                <c:pt idx="6532">
                  <c:v>41409.536111111112</c:v>
                </c:pt>
                <c:pt idx="6533">
                  <c:v>41409.536805555559</c:v>
                </c:pt>
                <c:pt idx="6534">
                  <c:v>41409.537499999999</c:v>
                </c:pt>
                <c:pt idx="6535">
                  <c:v>41409.538194444445</c:v>
                </c:pt>
                <c:pt idx="6536">
                  <c:v>41409.538888888892</c:v>
                </c:pt>
                <c:pt idx="6537">
                  <c:v>41409.539583333331</c:v>
                </c:pt>
                <c:pt idx="6538">
                  <c:v>41409.540277777778</c:v>
                </c:pt>
                <c:pt idx="6539">
                  <c:v>41409.540972222225</c:v>
                </c:pt>
                <c:pt idx="6540">
                  <c:v>41409.541666666664</c:v>
                </c:pt>
                <c:pt idx="6541">
                  <c:v>41409.542361111111</c:v>
                </c:pt>
                <c:pt idx="6542">
                  <c:v>41409.543055555558</c:v>
                </c:pt>
                <c:pt idx="6543">
                  <c:v>41409.543749999997</c:v>
                </c:pt>
                <c:pt idx="6544">
                  <c:v>41409.544444444444</c:v>
                </c:pt>
                <c:pt idx="6545">
                  <c:v>41409.545138888891</c:v>
                </c:pt>
                <c:pt idx="6546">
                  <c:v>41409.54583333333</c:v>
                </c:pt>
                <c:pt idx="6547">
                  <c:v>41409.546527777777</c:v>
                </c:pt>
                <c:pt idx="6548">
                  <c:v>41409.547222222223</c:v>
                </c:pt>
                <c:pt idx="6549">
                  <c:v>41409.54791666667</c:v>
                </c:pt>
                <c:pt idx="6550">
                  <c:v>41409.548611111109</c:v>
                </c:pt>
                <c:pt idx="6551">
                  <c:v>41409.549305555556</c:v>
                </c:pt>
                <c:pt idx="6552">
                  <c:v>41409.550000000003</c:v>
                </c:pt>
                <c:pt idx="6553">
                  <c:v>41409.550694444442</c:v>
                </c:pt>
                <c:pt idx="6554">
                  <c:v>41409.551388888889</c:v>
                </c:pt>
                <c:pt idx="6555">
                  <c:v>41409.552083333336</c:v>
                </c:pt>
                <c:pt idx="6556">
                  <c:v>41409.552777777775</c:v>
                </c:pt>
                <c:pt idx="6557">
                  <c:v>41409.553472222222</c:v>
                </c:pt>
                <c:pt idx="6558">
                  <c:v>41409.554166666669</c:v>
                </c:pt>
                <c:pt idx="6559">
                  <c:v>41409.554861111108</c:v>
                </c:pt>
                <c:pt idx="6560">
                  <c:v>41409.555555555555</c:v>
                </c:pt>
                <c:pt idx="6561">
                  <c:v>41409.556250000001</c:v>
                </c:pt>
                <c:pt idx="6562">
                  <c:v>41409.556944444441</c:v>
                </c:pt>
                <c:pt idx="6563">
                  <c:v>41409.557638888888</c:v>
                </c:pt>
                <c:pt idx="6564">
                  <c:v>41409.558333333334</c:v>
                </c:pt>
                <c:pt idx="6565">
                  <c:v>41409.559027777781</c:v>
                </c:pt>
                <c:pt idx="6566">
                  <c:v>41409.55972222222</c:v>
                </c:pt>
                <c:pt idx="6567">
                  <c:v>41409.560416666667</c:v>
                </c:pt>
                <c:pt idx="6568">
                  <c:v>41409.561111111114</c:v>
                </c:pt>
                <c:pt idx="6569">
                  <c:v>41409.561805555553</c:v>
                </c:pt>
                <c:pt idx="6570">
                  <c:v>41409.5625</c:v>
                </c:pt>
                <c:pt idx="6571">
                  <c:v>41409.563194444447</c:v>
                </c:pt>
                <c:pt idx="6572">
                  <c:v>41409.563888888886</c:v>
                </c:pt>
                <c:pt idx="6573">
                  <c:v>41409.564583333333</c:v>
                </c:pt>
                <c:pt idx="6574">
                  <c:v>41409.56527777778</c:v>
                </c:pt>
                <c:pt idx="6575">
                  <c:v>41409.565972222219</c:v>
                </c:pt>
                <c:pt idx="6576">
                  <c:v>41409.566666666666</c:v>
                </c:pt>
                <c:pt idx="6577">
                  <c:v>41409.567361111112</c:v>
                </c:pt>
                <c:pt idx="6578">
                  <c:v>41409.568055555559</c:v>
                </c:pt>
                <c:pt idx="6579">
                  <c:v>41409.568749999999</c:v>
                </c:pt>
                <c:pt idx="6580">
                  <c:v>41409.569444444445</c:v>
                </c:pt>
                <c:pt idx="6581">
                  <c:v>41409.570138888892</c:v>
                </c:pt>
                <c:pt idx="6582">
                  <c:v>41409.570833333331</c:v>
                </c:pt>
                <c:pt idx="6583">
                  <c:v>41409.571527777778</c:v>
                </c:pt>
                <c:pt idx="6584">
                  <c:v>41409.572222222225</c:v>
                </c:pt>
                <c:pt idx="6585">
                  <c:v>41409.572916666664</c:v>
                </c:pt>
                <c:pt idx="6586">
                  <c:v>41409.573611111111</c:v>
                </c:pt>
                <c:pt idx="6587">
                  <c:v>41409.574305555558</c:v>
                </c:pt>
                <c:pt idx="6588">
                  <c:v>41409.574999999997</c:v>
                </c:pt>
                <c:pt idx="6589">
                  <c:v>41409.575694444444</c:v>
                </c:pt>
                <c:pt idx="6590">
                  <c:v>41409.576388888891</c:v>
                </c:pt>
                <c:pt idx="6591">
                  <c:v>41409.57708333333</c:v>
                </c:pt>
                <c:pt idx="6592">
                  <c:v>41409.577777777777</c:v>
                </c:pt>
                <c:pt idx="6593">
                  <c:v>41409.578472222223</c:v>
                </c:pt>
                <c:pt idx="6594">
                  <c:v>41409.57916666667</c:v>
                </c:pt>
                <c:pt idx="6595">
                  <c:v>41409.579861111109</c:v>
                </c:pt>
                <c:pt idx="6596">
                  <c:v>41409.580555555556</c:v>
                </c:pt>
                <c:pt idx="6597">
                  <c:v>41409.581250000003</c:v>
                </c:pt>
                <c:pt idx="6598">
                  <c:v>41409.581944444442</c:v>
                </c:pt>
                <c:pt idx="6599">
                  <c:v>41409.582638888889</c:v>
                </c:pt>
                <c:pt idx="6600">
                  <c:v>41409.583333333336</c:v>
                </c:pt>
                <c:pt idx="6601">
                  <c:v>41409.584027777775</c:v>
                </c:pt>
                <c:pt idx="6602">
                  <c:v>41409.584722222222</c:v>
                </c:pt>
                <c:pt idx="6603">
                  <c:v>41409.585416666669</c:v>
                </c:pt>
                <c:pt idx="6604">
                  <c:v>41409.586111111108</c:v>
                </c:pt>
                <c:pt idx="6605">
                  <c:v>41409.586805555555</c:v>
                </c:pt>
                <c:pt idx="6606">
                  <c:v>41409.587500000001</c:v>
                </c:pt>
                <c:pt idx="6607">
                  <c:v>41409.588194444441</c:v>
                </c:pt>
                <c:pt idx="6608">
                  <c:v>41409.588888888888</c:v>
                </c:pt>
                <c:pt idx="6609">
                  <c:v>41409.589583333334</c:v>
                </c:pt>
                <c:pt idx="6610">
                  <c:v>41409.590277777781</c:v>
                </c:pt>
                <c:pt idx="6611">
                  <c:v>41409.59097222222</c:v>
                </c:pt>
                <c:pt idx="6612">
                  <c:v>41409.591666666667</c:v>
                </c:pt>
                <c:pt idx="6613">
                  <c:v>41409.592361111114</c:v>
                </c:pt>
                <c:pt idx="6614">
                  <c:v>41409.593055555553</c:v>
                </c:pt>
                <c:pt idx="6615">
                  <c:v>41409.59375</c:v>
                </c:pt>
                <c:pt idx="6616">
                  <c:v>41409.594444444447</c:v>
                </c:pt>
                <c:pt idx="6617">
                  <c:v>41409.595138888886</c:v>
                </c:pt>
                <c:pt idx="6618">
                  <c:v>41409.595833333333</c:v>
                </c:pt>
                <c:pt idx="6619">
                  <c:v>41409.59652777778</c:v>
                </c:pt>
                <c:pt idx="6620">
                  <c:v>41409.597222222219</c:v>
                </c:pt>
                <c:pt idx="6621">
                  <c:v>41409.597916666666</c:v>
                </c:pt>
                <c:pt idx="6622">
                  <c:v>41409.598611111112</c:v>
                </c:pt>
                <c:pt idx="6623">
                  <c:v>41409.599305555559</c:v>
                </c:pt>
                <c:pt idx="6624">
                  <c:v>41409.599999999999</c:v>
                </c:pt>
                <c:pt idx="6625">
                  <c:v>41409.600694444445</c:v>
                </c:pt>
                <c:pt idx="6626">
                  <c:v>41409.601388888892</c:v>
                </c:pt>
                <c:pt idx="6627">
                  <c:v>41409.602083333331</c:v>
                </c:pt>
                <c:pt idx="6628">
                  <c:v>41409.602777777778</c:v>
                </c:pt>
                <c:pt idx="6629">
                  <c:v>41409.603472222225</c:v>
                </c:pt>
                <c:pt idx="6630">
                  <c:v>41409.604166666664</c:v>
                </c:pt>
                <c:pt idx="6631">
                  <c:v>41409.604861111111</c:v>
                </c:pt>
                <c:pt idx="6632">
                  <c:v>41409.605555555558</c:v>
                </c:pt>
                <c:pt idx="6633">
                  <c:v>41409.606249999997</c:v>
                </c:pt>
                <c:pt idx="6634">
                  <c:v>41409.606944444444</c:v>
                </c:pt>
                <c:pt idx="6635">
                  <c:v>41409.607638888891</c:v>
                </c:pt>
                <c:pt idx="6636">
                  <c:v>41409.60833333333</c:v>
                </c:pt>
                <c:pt idx="6637">
                  <c:v>41409.609027777777</c:v>
                </c:pt>
                <c:pt idx="6638">
                  <c:v>41409.609722222223</c:v>
                </c:pt>
                <c:pt idx="6639">
                  <c:v>41409.61041666667</c:v>
                </c:pt>
                <c:pt idx="6640">
                  <c:v>41409.611111111109</c:v>
                </c:pt>
                <c:pt idx="6641">
                  <c:v>41409.611805555556</c:v>
                </c:pt>
                <c:pt idx="6642">
                  <c:v>41409.612500000003</c:v>
                </c:pt>
                <c:pt idx="6643">
                  <c:v>41409.613194444442</c:v>
                </c:pt>
                <c:pt idx="6644">
                  <c:v>41409.613888888889</c:v>
                </c:pt>
                <c:pt idx="6645">
                  <c:v>41409.614583333336</c:v>
                </c:pt>
                <c:pt idx="6646">
                  <c:v>41409.615277777775</c:v>
                </c:pt>
                <c:pt idx="6647">
                  <c:v>41409.615972222222</c:v>
                </c:pt>
                <c:pt idx="6648">
                  <c:v>41409.616666666669</c:v>
                </c:pt>
                <c:pt idx="6649">
                  <c:v>41409.617361111108</c:v>
                </c:pt>
                <c:pt idx="6650">
                  <c:v>41409.618055555555</c:v>
                </c:pt>
                <c:pt idx="6651">
                  <c:v>41409.618750000001</c:v>
                </c:pt>
                <c:pt idx="6652">
                  <c:v>41409.619444444441</c:v>
                </c:pt>
                <c:pt idx="6653">
                  <c:v>41409.620138888888</c:v>
                </c:pt>
                <c:pt idx="6654">
                  <c:v>41409.620833333334</c:v>
                </c:pt>
                <c:pt idx="6655">
                  <c:v>41409.621527777781</c:v>
                </c:pt>
                <c:pt idx="6656">
                  <c:v>41409.62222222222</c:v>
                </c:pt>
                <c:pt idx="6657">
                  <c:v>41409.622916666667</c:v>
                </c:pt>
                <c:pt idx="6658">
                  <c:v>41409.623611111114</c:v>
                </c:pt>
                <c:pt idx="6659">
                  <c:v>41409.624305555553</c:v>
                </c:pt>
                <c:pt idx="6660">
                  <c:v>41409.625</c:v>
                </c:pt>
                <c:pt idx="6661">
                  <c:v>41409.625694444447</c:v>
                </c:pt>
                <c:pt idx="6662">
                  <c:v>41409.626388888886</c:v>
                </c:pt>
                <c:pt idx="6663">
                  <c:v>41409.627083333333</c:v>
                </c:pt>
                <c:pt idx="6664">
                  <c:v>41409.62777777778</c:v>
                </c:pt>
                <c:pt idx="6665">
                  <c:v>41409.628472222219</c:v>
                </c:pt>
                <c:pt idx="6666">
                  <c:v>41409.629166666666</c:v>
                </c:pt>
                <c:pt idx="6667">
                  <c:v>41409.629861111112</c:v>
                </c:pt>
                <c:pt idx="6668">
                  <c:v>41409.630555555559</c:v>
                </c:pt>
                <c:pt idx="6669">
                  <c:v>41409.631249999999</c:v>
                </c:pt>
                <c:pt idx="6670">
                  <c:v>41409.631944444445</c:v>
                </c:pt>
                <c:pt idx="6671">
                  <c:v>41409.632638888892</c:v>
                </c:pt>
                <c:pt idx="6672">
                  <c:v>41409.633333333331</c:v>
                </c:pt>
                <c:pt idx="6673">
                  <c:v>41409.634027777778</c:v>
                </c:pt>
                <c:pt idx="6674">
                  <c:v>41409.634722222225</c:v>
                </c:pt>
                <c:pt idx="6675">
                  <c:v>41409.635416666664</c:v>
                </c:pt>
                <c:pt idx="6676">
                  <c:v>41409.636111111111</c:v>
                </c:pt>
                <c:pt idx="6677">
                  <c:v>41409.636805555558</c:v>
                </c:pt>
                <c:pt idx="6678">
                  <c:v>41409.637499999997</c:v>
                </c:pt>
                <c:pt idx="6679">
                  <c:v>41409.638194444444</c:v>
                </c:pt>
                <c:pt idx="6680">
                  <c:v>41409.638888888891</c:v>
                </c:pt>
                <c:pt idx="6681">
                  <c:v>41409.63958333333</c:v>
                </c:pt>
                <c:pt idx="6682">
                  <c:v>41409.640277777777</c:v>
                </c:pt>
                <c:pt idx="6683">
                  <c:v>41409.640972222223</c:v>
                </c:pt>
                <c:pt idx="6684">
                  <c:v>41409.64166666667</c:v>
                </c:pt>
                <c:pt idx="6685">
                  <c:v>41409.642361111109</c:v>
                </c:pt>
                <c:pt idx="6686">
                  <c:v>41409.643055555556</c:v>
                </c:pt>
                <c:pt idx="6687">
                  <c:v>41409.643750000003</c:v>
                </c:pt>
                <c:pt idx="6688">
                  <c:v>41409.644444444442</c:v>
                </c:pt>
                <c:pt idx="6689">
                  <c:v>41409.645138888889</c:v>
                </c:pt>
                <c:pt idx="6690">
                  <c:v>41409.645833333336</c:v>
                </c:pt>
                <c:pt idx="6691">
                  <c:v>41409.646527777775</c:v>
                </c:pt>
                <c:pt idx="6692">
                  <c:v>41409.647222222222</c:v>
                </c:pt>
                <c:pt idx="6693">
                  <c:v>41409.647916666669</c:v>
                </c:pt>
                <c:pt idx="6694">
                  <c:v>41409.648611111108</c:v>
                </c:pt>
                <c:pt idx="6695">
                  <c:v>41409.649305555555</c:v>
                </c:pt>
                <c:pt idx="6696">
                  <c:v>41409.65</c:v>
                </c:pt>
                <c:pt idx="6697">
                  <c:v>41409.650694444441</c:v>
                </c:pt>
                <c:pt idx="6698">
                  <c:v>41409.651388888888</c:v>
                </c:pt>
                <c:pt idx="6699">
                  <c:v>41409.652083333334</c:v>
                </c:pt>
                <c:pt idx="6700">
                  <c:v>41409.652777777781</c:v>
                </c:pt>
                <c:pt idx="6701">
                  <c:v>41409.65347222222</c:v>
                </c:pt>
                <c:pt idx="6702">
                  <c:v>41409.654166666667</c:v>
                </c:pt>
                <c:pt idx="6703">
                  <c:v>41409.654861111114</c:v>
                </c:pt>
                <c:pt idx="6704">
                  <c:v>41409.655555555553</c:v>
                </c:pt>
                <c:pt idx="6705">
                  <c:v>41409.65625</c:v>
                </c:pt>
                <c:pt idx="6706">
                  <c:v>41409.656944444447</c:v>
                </c:pt>
                <c:pt idx="6707">
                  <c:v>41409.657638888886</c:v>
                </c:pt>
                <c:pt idx="6708">
                  <c:v>41409.658333333333</c:v>
                </c:pt>
                <c:pt idx="6709">
                  <c:v>41409.65902777778</c:v>
                </c:pt>
                <c:pt idx="6710">
                  <c:v>41409.659722222219</c:v>
                </c:pt>
                <c:pt idx="6711">
                  <c:v>41409.660416666666</c:v>
                </c:pt>
                <c:pt idx="6712">
                  <c:v>41409.661111111112</c:v>
                </c:pt>
                <c:pt idx="6713">
                  <c:v>41409.661805555559</c:v>
                </c:pt>
                <c:pt idx="6714">
                  <c:v>41409.662499999999</c:v>
                </c:pt>
                <c:pt idx="6715">
                  <c:v>41409.663194444445</c:v>
                </c:pt>
                <c:pt idx="6716">
                  <c:v>41409.663888888892</c:v>
                </c:pt>
                <c:pt idx="6717">
                  <c:v>41409.664583333331</c:v>
                </c:pt>
                <c:pt idx="6718">
                  <c:v>41409.665277777778</c:v>
                </c:pt>
                <c:pt idx="6719">
                  <c:v>41409.665972222225</c:v>
                </c:pt>
                <c:pt idx="6720">
                  <c:v>41409.666666666664</c:v>
                </c:pt>
                <c:pt idx="6721">
                  <c:v>41409.667361111111</c:v>
                </c:pt>
                <c:pt idx="6722">
                  <c:v>41409.668055555558</c:v>
                </c:pt>
                <c:pt idx="6723">
                  <c:v>41409.668749999997</c:v>
                </c:pt>
                <c:pt idx="6724">
                  <c:v>41409.669444444444</c:v>
                </c:pt>
                <c:pt idx="6725">
                  <c:v>41409.670138888891</c:v>
                </c:pt>
                <c:pt idx="6726">
                  <c:v>41409.67083333333</c:v>
                </c:pt>
                <c:pt idx="6727">
                  <c:v>41409.671527777777</c:v>
                </c:pt>
                <c:pt idx="6728">
                  <c:v>41409.672222222223</c:v>
                </c:pt>
                <c:pt idx="6729">
                  <c:v>41409.67291666667</c:v>
                </c:pt>
                <c:pt idx="6730">
                  <c:v>41409.673611111109</c:v>
                </c:pt>
                <c:pt idx="6731">
                  <c:v>41409.674305555556</c:v>
                </c:pt>
                <c:pt idx="6732">
                  <c:v>41409.675000000003</c:v>
                </c:pt>
                <c:pt idx="6733">
                  <c:v>41409.675694444442</c:v>
                </c:pt>
                <c:pt idx="6734">
                  <c:v>41409.676388888889</c:v>
                </c:pt>
                <c:pt idx="6735">
                  <c:v>41409.677083333336</c:v>
                </c:pt>
                <c:pt idx="6736">
                  <c:v>41409.677777777775</c:v>
                </c:pt>
                <c:pt idx="6737">
                  <c:v>41409.678472222222</c:v>
                </c:pt>
                <c:pt idx="6738">
                  <c:v>41409.679166666669</c:v>
                </c:pt>
                <c:pt idx="6739">
                  <c:v>41409.679861111108</c:v>
                </c:pt>
                <c:pt idx="6740">
                  <c:v>41409.680555555555</c:v>
                </c:pt>
                <c:pt idx="6741">
                  <c:v>41409.681250000001</c:v>
                </c:pt>
                <c:pt idx="6742">
                  <c:v>41409.681944444441</c:v>
                </c:pt>
                <c:pt idx="6743">
                  <c:v>41409.682638888888</c:v>
                </c:pt>
                <c:pt idx="6744">
                  <c:v>41409.683333333334</c:v>
                </c:pt>
                <c:pt idx="6745">
                  <c:v>41409.684027777781</c:v>
                </c:pt>
                <c:pt idx="6746">
                  <c:v>41409.68472222222</c:v>
                </c:pt>
                <c:pt idx="6747">
                  <c:v>41409.685416666667</c:v>
                </c:pt>
                <c:pt idx="6748">
                  <c:v>41409.686111111114</c:v>
                </c:pt>
                <c:pt idx="6749">
                  <c:v>41409.686805555553</c:v>
                </c:pt>
                <c:pt idx="6750">
                  <c:v>41409.6875</c:v>
                </c:pt>
                <c:pt idx="6751">
                  <c:v>41409.688194444447</c:v>
                </c:pt>
                <c:pt idx="6752">
                  <c:v>41409.688888888886</c:v>
                </c:pt>
                <c:pt idx="6753">
                  <c:v>41409.689583333333</c:v>
                </c:pt>
                <c:pt idx="6754">
                  <c:v>41409.69027777778</c:v>
                </c:pt>
                <c:pt idx="6755">
                  <c:v>41409.690972222219</c:v>
                </c:pt>
                <c:pt idx="6756">
                  <c:v>41409.691666666666</c:v>
                </c:pt>
                <c:pt idx="6757">
                  <c:v>41409.692361111112</c:v>
                </c:pt>
                <c:pt idx="6758">
                  <c:v>41409.693055555559</c:v>
                </c:pt>
                <c:pt idx="6759">
                  <c:v>41409.693749999999</c:v>
                </c:pt>
                <c:pt idx="6760">
                  <c:v>41409.694444444445</c:v>
                </c:pt>
                <c:pt idx="6761">
                  <c:v>41409.695138888892</c:v>
                </c:pt>
                <c:pt idx="6762">
                  <c:v>41409.695833333331</c:v>
                </c:pt>
                <c:pt idx="6763">
                  <c:v>41409.696527777778</c:v>
                </c:pt>
                <c:pt idx="6764">
                  <c:v>41409.697222222225</c:v>
                </c:pt>
                <c:pt idx="6765">
                  <c:v>41409.697916666664</c:v>
                </c:pt>
                <c:pt idx="6766">
                  <c:v>41409.698611111111</c:v>
                </c:pt>
                <c:pt idx="6767">
                  <c:v>41409.699305555558</c:v>
                </c:pt>
                <c:pt idx="6768">
                  <c:v>41409.699999999997</c:v>
                </c:pt>
                <c:pt idx="6769">
                  <c:v>41409.700694444444</c:v>
                </c:pt>
                <c:pt idx="6770">
                  <c:v>41409.701388888891</c:v>
                </c:pt>
                <c:pt idx="6771">
                  <c:v>41409.70208333333</c:v>
                </c:pt>
                <c:pt idx="6772">
                  <c:v>41409.702777777777</c:v>
                </c:pt>
                <c:pt idx="6773">
                  <c:v>41409.703472222223</c:v>
                </c:pt>
                <c:pt idx="6774">
                  <c:v>41409.70416666667</c:v>
                </c:pt>
                <c:pt idx="6775">
                  <c:v>41409.704861111109</c:v>
                </c:pt>
                <c:pt idx="6776">
                  <c:v>41409.705555555556</c:v>
                </c:pt>
                <c:pt idx="6777">
                  <c:v>41409.706250000003</c:v>
                </c:pt>
                <c:pt idx="6778">
                  <c:v>41409.706944444442</c:v>
                </c:pt>
                <c:pt idx="6779">
                  <c:v>41409.707638888889</c:v>
                </c:pt>
                <c:pt idx="6780">
                  <c:v>41409.708333333336</c:v>
                </c:pt>
                <c:pt idx="6781">
                  <c:v>41409.709027777775</c:v>
                </c:pt>
                <c:pt idx="6782">
                  <c:v>41409.709722222222</c:v>
                </c:pt>
                <c:pt idx="6783">
                  <c:v>41409.710416666669</c:v>
                </c:pt>
                <c:pt idx="6784">
                  <c:v>41409.711111111108</c:v>
                </c:pt>
                <c:pt idx="6785">
                  <c:v>41409.711805555555</c:v>
                </c:pt>
                <c:pt idx="6786">
                  <c:v>41409.712500000001</c:v>
                </c:pt>
                <c:pt idx="6787">
                  <c:v>41409.713194444441</c:v>
                </c:pt>
                <c:pt idx="6788">
                  <c:v>41409.713888888888</c:v>
                </c:pt>
                <c:pt idx="6789">
                  <c:v>41409.714583333334</c:v>
                </c:pt>
                <c:pt idx="6790">
                  <c:v>41409.715277777781</c:v>
                </c:pt>
                <c:pt idx="6791">
                  <c:v>41409.71597222222</c:v>
                </c:pt>
                <c:pt idx="6792">
                  <c:v>41409.716666666667</c:v>
                </c:pt>
                <c:pt idx="6793">
                  <c:v>41409.717361111114</c:v>
                </c:pt>
                <c:pt idx="6794">
                  <c:v>41409.718055555553</c:v>
                </c:pt>
                <c:pt idx="6795">
                  <c:v>41409.71875</c:v>
                </c:pt>
                <c:pt idx="6796">
                  <c:v>41409.719444444447</c:v>
                </c:pt>
                <c:pt idx="6797">
                  <c:v>41409.720138888886</c:v>
                </c:pt>
                <c:pt idx="6798">
                  <c:v>41409.720833333333</c:v>
                </c:pt>
                <c:pt idx="6799">
                  <c:v>41409.72152777778</c:v>
                </c:pt>
                <c:pt idx="6800">
                  <c:v>41409.722222222219</c:v>
                </c:pt>
                <c:pt idx="6801">
                  <c:v>41409.722916666666</c:v>
                </c:pt>
                <c:pt idx="6802">
                  <c:v>41409.723611111112</c:v>
                </c:pt>
                <c:pt idx="6803">
                  <c:v>41409.724305555559</c:v>
                </c:pt>
                <c:pt idx="6804">
                  <c:v>41409.724999999999</c:v>
                </c:pt>
                <c:pt idx="6805">
                  <c:v>41409.725694444445</c:v>
                </c:pt>
                <c:pt idx="6806">
                  <c:v>41409.726388888892</c:v>
                </c:pt>
                <c:pt idx="6807">
                  <c:v>41409.727083333331</c:v>
                </c:pt>
                <c:pt idx="6808">
                  <c:v>41409.727777777778</c:v>
                </c:pt>
                <c:pt idx="6809">
                  <c:v>41409.728472222225</c:v>
                </c:pt>
                <c:pt idx="6810">
                  <c:v>41409.729166666664</c:v>
                </c:pt>
                <c:pt idx="6811">
                  <c:v>41409.729861111111</c:v>
                </c:pt>
                <c:pt idx="6812">
                  <c:v>41409.730555555558</c:v>
                </c:pt>
                <c:pt idx="6813">
                  <c:v>41409.731249999997</c:v>
                </c:pt>
                <c:pt idx="6814">
                  <c:v>41409.731944444444</c:v>
                </c:pt>
                <c:pt idx="6815">
                  <c:v>41409.732638888891</c:v>
                </c:pt>
                <c:pt idx="6816">
                  <c:v>41409.73333333333</c:v>
                </c:pt>
                <c:pt idx="6817">
                  <c:v>41409.734027777777</c:v>
                </c:pt>
                <c:pt idx="6818">
                  <c:v>41409.734722222223</c:v>
                </c:pt>
                <c:pt idx="6819">
                  <c:v>41409.73541666667</c:v>
                </c:pt>
                <c:pt idx="6820">
                  <c:v>41409.736111111109</c:v>
                </c:pt>
                <c:pt idx="6821">
                  <c:v>41409.736805555556</c:v>
                </c:pt>
                <c:pt idx="6822">
                  <c:v>41409.737500000003</c:v>
                </c:pt>
                <c:pt idx="6823">
                  <c:v>41409.738194444442</c:v>
                </c:pt>
                <c:pt idx="6824">
                  <c:v>41409.738888888889</c:v>
                </c:pt>
                <c:pt idx="6825">
                  <c:v>41409.739583333336</c:v>
                </c:pt>
                <c:pt idx="6826">
                  <c:v>41409.740277777775</c:v>
                </c:pt>
                <c:pt idx="6827">
                  <c:v>41409.740972222222</c:v>
                </c:pt>
                <c:pt idx="6828">
                  <c:v>41409.741666666669</c:v>
                </c:pt>
                <c:pt idx="6829">
                  <c:v>41409.742361111108</c:v>
                </c:pt>
                <c:pt idx="6830">
                  <c:v>41409.743055555555</c:v>
                </c:pt>
                <c:pt idx="6831">
                  <c:v>41409.743750000001</c:v>
                </c:pt>
                <c:pt idx="6832">
                  <c:v>41409.744444444441</c:v>
                </c:pt>
                <c:pt idx="6833">
                  <c:v>41409.745138888888</c:v>
                </c:pt>
                <c:pt idx="6834">
                  <c:v>41409.745833333334</c:v>
                </c:pt>
                <c:pt idx="6835">
                  <c:v>41409.746527777781</c:v>
                </c:pt>
                <c:pt idx="6836">
                  <c:v>41409.74722222222</c:v>
                </c:pt>
                <c:pt idx="6837">
                  <c:v>41409.747916666667</c:v>
                </c:pt>
                <c:pt idx="6838">
                  <c:v>41409.748611111114</c:v>
                </c:pt>
                <c:pt idx="6839">
                  <c:v>41409.749305555553</c:v>
                </c:pt>
                <c:pt idx="6840">
                  <c:v>41409.75</c:v>
                </c:pt>
                <c:pt idx="6841">
                  <c:v>41409.750694444447</c:v>
                </c:pt>
                <c:pt idx="6842">
                  <c:v>41409.751388888886</c:v>
                </c:pt>
                <c:pt idx="6843">
                  <c:v>41409.752083333333</c:v>
                </c:pt>
                <c:pt idx="6844">
                  <c:v>41409.75277777778</c:v>
                </c:pt>
                <c:pt idx="6845">
                  <c:v>41409.753472222219</c:v>
                </c:pt>
                <c:pt idx="6846">
                  <c:v>41409.754166666666</c:v>
                </c:pt>
                <c:pt idx="6847">
                  <c:v>41409.754861111112</c:v>
                </c:pt>
                <c:pt idx="6848">
                  <c:v>41409.755555555559</c:v>
                </c:pt>
                <c:pt idx="6849">
                  <c:v>41409.756249999999</c:v>
                </c:pt>
                <c:pt idx="6850">
                  <c:v>41409.756944444445</c:v>
                </c:pt>
                <c:pt idx="6851">
                  <c:v>41409.757638888892</c:v>
                </c:pt>
                <c:pt idx="6852">
                  <c:v>41409.758333333331</c:v>
                </c:pt>
                <c:pt idx="6853">
                  <c:v>41409.759027777778</c:v>
                </c:pt>
                <c:pt idx="6854">
                  <c:v>41409.759722222225</c:v>
                </c:pt>
                <c:pt idx="6855">
                  <c:v>41409.760416666664</c:v>
                </c:pt>
                <c:pt idx="6856">
                  <c:v>41409.761111111111</c:v>
                </c:pt>
                <c:pt idx="6857">
                  <c:v>41409.761805555558</c:v>
                </c:pt>
                <c:pt idx="6858">
                  <c:v>41409.762499999997</c:v>
                </c:pt>
                <c:pt idx="6859">
                  <c:v>41409.763194444444</c:v>
                </c:pt>
                <c:pt idx="6860">
                  <c:v>41409.763888888891</c:v>
                </c:pt>
                <c:pt idx="6861">
                  <c:v>41409.76458333333</c:v>
                </c:pt>
                <c:pt idx="6862">
                  <c:v>41409.765277777777</c:v>
                </c:pt>
                <c:pt idx="6863">
                  <c:v>41409.765972222223</c:v>
                </c:pt>
                <c:pt idx="6864">
                  <c:v>41409.76666666667</c:v>
                </c:pt>
                <c:pt idx="6865">
                  <c:v>41409.767361111109</c:v>
                </c:pt>
                <c:pt idx="6866">
                  <c:v>41409.768055555556</c:v>
                </c:pt>
                <c:pt idx="6867">
                  <c:v>41409.768750000003</c:v>
                </c:pt>
                <c:pt idx="6868">
                  <c:v>41409.769444444442</c:v>
                </c:pt>
                <c:pt idx="6869">
                  <c:v>41409.770138888889</c:v>
                </c:pt>
                <c:pt idx="6870">
                  <c:v>41409.770833333336</c:v>
                </c:pt>
                <c:pt idx="6871">
                  <c:v>41409.771527777775</c:v>
                </c:pt>
                <c:pt idx="6872">
                  <c:v>41409.772222222222</c:v>
                </c:pt>
                <c:pt idx="6873">
                  <c:v>41409.772916666669</c:v>
                </c:pt>
                <c:pt idx="6874">
                  <c:v>41409.773611111108</c:v>
                </c:pt>
                <c:pt idx="6875">
                  <c:v>41409.774305555555</c:v>
                </c:pt>
                <c:pt idx="6876">
                  <c:v>41409.775000000001</c:v>
                </c:pt>
                <c:pt idx="6877">
                  <c:v>41409.775694444441</c:v>
                </c:pt>
                <c:pt idx="6878">
                  <c:v>41409.776388888888</c:v>
                </c:pt>
                <c:pt idx="6879">
                  <c:v>41409.777083333334</c:v>
                </c:pt>
                <c:pt idx="6880">
                  <c:v>41409.777777777781</c:v>
                </c:pt>
                <c:pt idx="6881">
                  <c:v>41409.77847222222</c:v>
                </c:pt>
                <c:pt idx="6882">
                  <c:v>41409.779166666667</c:v>
                </c:pt>
                <c:pt idx="6883">
                  <c:v>41409.779861111114</c:v>
                </c:pt>
                <c:pt idx="6884">
                  <c:v>41409.780555555553</c:v>
                </c:pt>
                <c:pt idx="6885">
                  <c:v>41409.78125</c:v>
                </c:pt>
                <c:pt idx="6886">
                  <c:v>41409.781944444447</c:v>
                </c:pt>
                <c:pt idx="6887">
                  <c:v>41409.782638888886</c:v>
                </c:pt>
                <c:pt idx="6888">
                  <c:v>41409.783333333333</c:v>
                </c:pt>
                <c:pt idx="6889">
                  <c:v>41409.78402777778</c:v>
                </c:pt>
                <c:pt idx="6890">
                  <c:v>41409.784722222219</c:v>
                </c:pt>
                <c:pt idx="6891">
                  <c:v>41409.785416666666</c:v>
                </c:pt>
                <c:pt idx="6892">
                  <c:v>41409.786111111112</c:v>
                </c:pt>
                <c:pt idx="6893">
                  <c:v>41409.786805555559</c:v>
                </c:pt>
                <c:pt idx="6894">
                  <c:v>41409.787499999999</c:v>
                </c:pt>
                <c:pt idx="6895">
                  <c:v>41409.788194444445</c:v>
                </c:pt>
                <c:pt idx="6896">
                  <c:v>41409.788888888892</c:v>
                </c:pt>
                <c:pt idx="6897">
                  <c:v>41409.789583333331</c:v>
                </c:pt>
                <c:pt idx="6898">
                  <c:v>41409.790277777778</c:v>
                </c:pt>
                <c:pt idx="6899">
                  <c:v>41409.790972222225</c:v>
                </c:pt>
                <c:pt idx="6900">
                  <c:v>41409.791666666664</c:v>
                </c:pt>
                <c:pt idx="6901">
                  <c:v>41409.792361111111</c:v>
                </c:pt>
                <c:pt idx="6902">
                  <c:v>41409.793055555558</c:v>
                </c:pt>
                <c:pt idx="6903">
                  <c:v>41409.793749999997</c:v>
                </c:pt>
                <c:pt idx="6904">
                  <c:v>41409.794444444444</c:v>
                </c:pt>
                <c:pt idx="6905">
                  <c:v>41409.795138888891</c:v>
                </c:pt>
                <c:pt idx="6906">
                  <c:v>41409.79583333333</c:v>
                </c:pt>
                <c:pt idx="6907">
                  <c:v>41409.796527777777</c:v>
                </c:pt>
                <c:pt idx="6908">
                  <c:v>41409.797222222223</c:v>
                </c:pt>
                <c:pt idx="6909">
                  <c:v>41409.79791666667</c:v>
                </c:pt>
                <c:pt idx="6910">
                  <c:v>41409.798611111109</c:v>
                </c:pt>
                <c:pt idx="6911">
                  <c:v>41409.799305555556</c:v>
                </c:pt>
                <c:pt idx="6912">
                  <c:v>41409.800000000003</c:v>
                </c:pt>
                <c:pt idx="6913">
                  <c:v>41409.800694444442</c:v>
                </c:pt>
                <c:pt idx="6914">
                  <c:v>41409.801388888889</c:v>
                </c:pt>
                <c:pt idx="6915">
                  <c:v>41409.802083333336</c:v>
                </c:pt>
                <c:pt idx="6916">
                  <c:v>41409.802777777775</c:v>
                </c:pt>
                <c:pt idx="6917">
                  <c:v>41409.803472222222</c:v>
                </c:pt>
                <c:pt idx="6918">
                  <c:v>41409.804166666669</c:v>
                </c:pt>
                <c:pt idx="6919">
                  <c:v>41409.804861111108</c:v>
                </c:pt>
                <c:pt idx="6920">
                  <c:v>41409.805555555555</c:v>
                </c:pt>
                <c:pt idx="6921">
                  <c:v>41409.806250000001</c:v>
                </c:pt>
                <c:pt idx="6922">
                  <c:v>41409.806944444441</c:v>
                </c:pt>
                <c:pt idx="6923">
                  <c:v>41409.807638888888</c:v>
                </c:pt>
                <c:pt idx="6924">
                  <c:v>41409.808333333334</c:v>
                </c:pt>
                <c:pt idx="6925">
                  <c:v>41409.809027777781</c:v>
                </c:pt>
                <c:pt idx="6926">
                  <c:v>41409.80972222222</c:v>
                </c:pt>
                <c:pt idx="6927">
                  <c:v>41409.810416666667</c:v>
                </c:pt>
                <c:pt idx="6928">
                  <c:v>41409.811111111114</c:v>
                </c:pt>
                <c:pt idx="6929">
                  <c:v>41409.811805555553</c:v>
                </c:pt>
                <c:pt idx="6930">
                  <c:v>41409.8125</c:v>
                </c:pt>
                <c:pt idx="6931">
                  <c:v>41409.813194444447</c:v>
                </c:pt>
                <c:pt idx="6932">
                  <c:v>41409.813888888886</c:v>
                </c:pt>
                <c:pt idx="6933">
                  <c:v>41409.814583333333</c:v>
                </c:pt>
                <c:pt idx="6934">
                  <c:v>41409.81527777778</c:v>
                </c:pt>
                <c:pt idx="6935">
                  <c:v>41409.815972222219</c:v>
                </c:pt>
                <c:pt idx="6936">
                  <c:v>41409.816666666666</c:v>
                </c:pt>
                <c:pt idx="6937">
                  <c:v>41409.817361111112</c:v>
                </c:pt>
                <c:pt idx="6938">
                  <c:v>41409.818055555559</c:v>
                </c:pt>
                <c:pt idx="6939">
                  <c:v>41409.818749999999</c:v>
                </c:pt>
                <c:pt idx="6940">
                  <c:v>41409.819444444445</c:v>
                </c:pt>
                <c:pt idx="6941">
                  <c:v>41409.820138888892</c:v>
                </c:pt>
                <c:pt idx="6942">
                  <c:v>41409.820833333331</c:v>
                </c:pt>
                <c:pt idx="6943">
                  <c:v>41409.821527777778</c:v>
                </c:pt>
                <c:pt idx="6944">
                  <c:v>41409.822222222225</c:v>
                </c:pt>
                <c:pt idx="6945">
                  <c:v>41409.822916666664</c:v>
                </c:pt>
                <c:pt idx="6946">
                  <c:v>41409.823611111111</c:v>
                </c:pt>
                <c:pt idx="6947">
                  <c:v>41409.824305555558</c:v>
                </c:pt>
                <c:pt idx="6948">
                  <c:v>41409.824999999997</c:v>
                </c:pt>
                <c:pt idx="6949">
                  <c:v>41409.825694444444</c:v>
                </c:pt>
                <c:pt idx="6950">
                  <c:v>41409.826388888891</c:v>
                </c:pt>
                <c:pt idx="6951">
                  <c:v>41409.82708333333</c:v>
                </c:pt>
                <c:pt idx="6952">
                  <c:v>41409.827777777777</c:v>
                </c:pt>
                <c:pt idx="6953">
                  <c:v>41409.828472222223</c:v>
                </c:pt>
                <c:pt idx="6954">
                  <c:v>41409.82916666667</c:v>
                </c:pt>
                <c:pt idx="6955">
                  <c:v>41409.829861111109</c:v>
                </c:pt>
                <c:pt idx="6956">
                  <c:v>41409.830555555556</c:v>
                </c:pt>
                <c:pt idx="6957">
                  <c:v>41409.831250000003</c:v>
                </c:pt>
                <c:pt idx="6958">
                  <c:v>41409.831944444442</c:v>
                </c:pt>
                <c:pt idx="6959">
                  <c:v>41409.832638888889</c:v>
                </c:pt>
                <c:pt idx="6960">
                  <c:v>41409.833333333336</c:v>
                </c:pt>
                <c:pt idx="6961">
                  <c:v>41409.834027777775</c:v>
                </c:pt>
                <c:pt idx="6962">
                  <c:v>41409.834722222222</c:v>
                </c:pt>
                <c:pt idx="6963">
                  <c:v>41409.835416666669</c:v>
                </c:pt>
                <c:pt idx="6964">
                  <c:v>41409.836111111108</c:v>
                </c:pt>
                <c:pt idx="6965">
                  <c:v>41409.836805555555</c:v>
                </c:pt>
                <c:pt idx="6966">
                  <c:v>41409.837500000001</c:v>
                </c:pt>
                <c:pt idx="6967">
                  <c:v>41409.838194444441</c:v>
                </c:pt>
                <c:pt idx="6968">
                  <c:v>41409.838888888888</c:v>
                </c:pt>
                <c:pt idx="6969">
                  <c:v>41409.839583333334</c:v>
                </c:pt>
                <c:pt idx="6970">
                  <c:v>41409.840277777781</c:v>
                </c:pt>
                <c:pt idx="6971">
                  <c:v>41409.84097222222</c:v>
                </c:pt>
                <c:pt idx="6972">
                  <c:v>41409.841666666667</c:v>
                </c:pt>
                <c:pt idx="6973">
                  <c:v>41409.842361111114</c:v>
                </c:pt>
                <c:pt idx="6974">
                  <c:v>41409.843055555553</c:v>
                </c:pt>
                <c:pt idx="6975">
                  <c:v>41409.84375</c:v>
                </c:pt>
                <c:pt idx="6976">
                  <c:v>41409.844444444447</c:v>
                </c:pt>
                <c:pt idx="6977">
                  <c:v>41409.845138888886</c:v>
                </c:pt>
                <c:pt idx="6978">
                  <c:v>41409.845833333333</c:v>
                </c:pt>
                <c:pt idx="6979">
                  <c:v>41409.84652777778</c:v>
                </c:pt>
                <c:pt idx="6980">
                  <c:v>41409.847222222219</c:v>
                </c:pt>
                <c:pt idx="6981">
                  <c:v>41409.847916666666</c:v>
                </c:pt>
                <c:pt idx="6982">
                  <c:v>41409.848611111112</c:v>
                </c:pt>
                <c:pt idx="6983">
                  <c:v>41409.849305555559</c:v>
                </c:pt>
                <c:pt idx="6984">
                  <c:v>41409.85</c:v>
                </c:pt>
                <c:pt idx="6985">
                  <c:v>41409.850694444445</c:v>
                </c:pt>
                <c:pt idx="6986">
                  <c:v>41409.851388888892</c:v>
                </c:pt>
                <c:pt idx="6987">
                  <c:v>41409.852083333331</c:v>
                </c:pt>
                <c:pt idx="6988">
                  <c:v>41409.852777777778</c:v>
                </c:pt>
                <c:pt idx="6989">
                  <c:v>41409.853472222225</c:v>
                </c:pt>
                <c:pt idx="6990">
                  <c:v>41409.854166666664</c:v>
                </c:pt>
                <c:pt idx="6991">
                  <c:v>41409.854861111111</c:v>
                </c:pt>
                <c:pt idx="6992">
                  <c:v>41409.855555555558</c:v>
                </c:pt>
                <c:pt idx="6993">
                  <c:v>41409.856249999997</c:v>
                </c:pt>
                <c:pt idx="6994">
                  <c:v>41409.856944444444</c:v>
                </c:pt>
                <c:pt idx="6995">
                  <c:v>41409.857638888891</c:v>
                </c:pt>
                <c:pt idx="6996">
                  <c:v>41409.85833333333</c:v>
                </c:pt>
                <c:pt idx="6997">
                  <c:v>41409.859027777777</c:v>
                </c:pt>
                <c:pt idx="6998">
                  <c:v>41409.859722222223</c:v>
                </c:pt>
                <c:pt idx="6999">
                  <c:v>41409.86041666667</c:v>
                </c:pt>
                <c:pt idx="7000">
                  <c:v>41409.861111111109</c:v>
                </c:pt>
                <c:pt idx="7001">
                  <c:v>41409.861805555556</c:v>
                </c:pt>
                <c:pt idx="7002">
                  <c:v>41409.862500000003</c:v>
                </c:pt>
                <c:pt idx="7003">
                  <c:v>41409.863194444442</c:v>
                </c:pt>
                <c:pt idx="7004">
                  <c:v>41409.863888888889</c:v>
                </c:pt>
                <c:pt idx="7005">
                  <c:v>41409.864583333336</c:v>
                </c:pt>
                <c:pt idx="7006">
                  <c:v>41409.865277777775</c:v>
                </c:pt>
                <c:pt idx="7007">
                  <c:v>41409.865972222222</c:v>
                </c:pt>
                <c:pt idx="7008">
                  <c:v>41409.866666666669</c:v>
                </c:pt>
                <c:pt idx="7009">
                  <c:v>41409.867361111108</c:v>
                </c:pt>
                <c:pt idx="7010">
                  <c:v>41409.868055555555</c:v>
                </c:pt>
                <c:pt idx="7011">
                  <c:v>41409.868750000001</c:v>
                </c:pt>
                <c:pt idx="7012">
                  <c:v>41409.869444444441</c:v>
                </c:pt>
                <c:pt idx="7013">
                  <c:v>41409.870138888888</c:v>
                </c:pt>
                <c:pt idx="7014">
                  <c:v>41409.870833333334</c:v>
                </c:pt>
                <c:pt idx="7015">
                  <c:v>41409.871527777781</c:v>
                </c:pt>
                <c:pt idx="7016">
                  <c:v>41409.87222222222</c:v>
                </c:pt>
                <c:pt idx="7017">
                  <c:v>41409.872916666667</c:v>
                </c:pt>
                <c:pt idx="7018">
                  <c:v>41409.873611111114</c:v>
                </c:pt>
                <c:pt idx="7019">
                  <c:v>41409.874305555553</c:v>
                </c:pt>
                <c:pt idx="7020">
                  <c:v>41409.875</c:v>
                </c:pt>
                <c:pt idx="7021">
                  <c:v>41409.875694444447</c:v>
                </c:pt>
                <c:pt idx="7022">
                  <c:v>41409.876388888886</c:v>
                </c:pt>
                <c:pt idx="7023">
                  <c:v>41409.877083333333</c:v>
                </c:pt>
                <c:pt idx="7024">
                  <c:v>41409.87777777778</c:v>
                </c:pt>
                <c:pt idx="7025">
                  <c:v>41409.878472222219</c:v>
                </c:pt>
                <c:pt idx="7026">
                  <c:v>41409.879166666666</c:v>
                </c:pt>
                <c:pt idx="7027">
                  <c:v>41409.879861111112</c:v>
                </c:pt>
                <c:pt idx="7028">
                  <c:v>41409.880555555559</c:v>
                </c:pt>
                <c:pt idx="7029">
                  <c:v>41409.881249999999</c:v>
                </c:pt>
                <c:pt idx="7030">
                  <c:v>41409.881944444445</c:v>
                </c:pt>
                <c:pt idx="7031">
                  <c:v>41409.882638888892</c:v>
                </c:pt>
                <c:pt idx="7032">
                  <c:v>41409.883333333331</c:v>
                </c:pt>
                <c:pt idx="7033">
                  <c:v>41409.884027777778</c:v>
                </c:pt>
                <c:pt idx="7034">
                  <c:v>41409.884722222225</c:v>
                </c:pt>
                <c:pt idx="7035">
                  <c:v>41409.885416666664</c:v>
                </c:pt>
                <c:pt idx="7036">
                  <c:v>41409.886111111111</c:v>
                </c:pt>
                <c:pt idx="7037">
                  <c:v>41409.886805555558</c:v>
                </c:pt>
                <c:pt idx="7038">
                  <c:v>41409.887499999997</c:v>
                </c:pt>
                <c:pt idx="7039">
                  <c:v>41409.888194444444</c:v>
                </c:pt>
                <c:pt idx="7040">
                  <c:v>41409.888888888891</c:v>
                </c:pt>
                <c:pt idx="7041">
                  <c:v>41409.88958333333</c:v>
                </c:pt>
                <c:pt idx="7042">
                  <c:v>41409.890277777777</c:v>
                </c:pt>
                <c:pt idx="7043">
                  <c:v>41409.890972222223</c:v>
                </c:pt>
                <c:pt idx="7044">
                  <c:v>41409.89166666667</c:v>
                </c:pt>
                <c:pt idx="7045">
                  <c:v>41409.892361111109</c:v>
                </c:pt>
                <c:pt idx="7046">
                  <c:v>41409.893055555556</c:v>
                </c:pt>
                <c:pt idx="7047">
                  <c:v>41409.893750000003</c:v>
                </c:pt>
                <c:pt idx="7048">
                  <c:v>41409.894444444442</c:v>
                </c:pt>
                <c:pt idx="7049">
                  <c:v>41409.895138888889</c:v>
                </c:pt>
                <c:pt idx="7050">
                  <c:v>41409.895833333336</c:v>
                </c:pt>
                <c:pt idx="7051">
                  <c:v>41409.896527777775</c:v>
                </c:pt>
                <c:pt idx="7052">
                  <c:v>41409.897222222222</c:v>
                </c:pt>
                <c:pt idx="7053">
                  <c:v>41409.897916666669</c:v>
                </c:pt>
                <c:pt idx="7054">
                  <c:v>41409.898611111108</c:v>
                </c:pt>
                <c:pt idx="7055">
                  <c:v>41409.899305555555</c:v>
                </c:pt>
                <c:pt idx="7056">
                  <c:v>41409.9</c:v>
                </c:pt>
                <c:pt idx="7057">
                  <c:v>41409.900694444441</c:v>
                </c:pt>
                <c:pt idx="7058">
                  <c:v>41409.901388888888</c:v>
                </c:pt>
                <c:pt idx="7059">
                  <c:v>41409.902083333334</c:v>
                </c:pt>
                <c:pt idx="7060">
                  <c:v>41409.902777777781</c:v>
                </c:pt>
                <c:pt idx="7061">
                  <c:v>41409.90347222222</c:v>
                </c:pt>
                <c:pt idx="7062">
                  <c:v>41409.904166666667</c:v>
                </c:pt>
                <c:pt idx="7063">
                  <c:v>41409.904861111114</c:v>
                </c:pt>
                <c:pt idx="7064">
                  <c:v>41409.905555555553</c:v>
                </c:pt>
                <c:pt idx="7065">
                  <c:v>41409.90625</c:v>
                </c:pt>
                <c:pt idx="7066">
                  <c:v>41409.906944444447</c:v>
                </c:pt>
                <c:pt idx="7067">
                  <c:v>41409.907638888886</c:v>
                </c:pt>
                <c:pt idx="7068">
                  <c:v>41409.908333333333</c:v>
                </c:pt>
                <c:pt idx="7069">
                  <c:v>41409.90902777778</c:v>
                </c:pt>
                <c:pt idx="7070">
                  <c:v>41409.909722222219</c:v>
                </c:pt>
                <c:pt idx="7071">
                  <c:v>41409.910416666666</c:v>
                </c:pt>
                <c:pt idx="7072">
                  <c:v>41409.911111111112</c:v>
                </c:pt>
                <c:pt idx="7073">
                  <c:v>41409.911805555559</c:v>
                </c:pt>
                <c:pt idx="7074">
                  <c:v>41409.912499999999</c:v>
                </c:pt>
                <c:pt idx="7075">
                  <c:v>41409.913194444445</c:v>
                </c:pt>
                <c:pt idx="7076">
                  <c:v>41409.913888888892</c:v>
                </c:pt>
                <c:pt idx="7077">
                  <c:v>41409.914583333331</c:v>
                </c:pt>
                <c:pt idx="7078">
                  <c:v>41409.915277777778</c:v>
                </c:pt>
                <c:pt idx="7079">
                  <c:v>41409.915972222225</c:v>
                </c:pt>
                <c:pt idx="7080">
                  <c:v>41409.916666666664</c:v>
                </c:pt>
                <c:pt idx="7081">
                  <c:v>41409.917361111111</c:v>
                </c:pt>
                <c:pt idx="7082">
                  <c:v>41409.918055555558</c:v>
                </c:pt>
                <c:pt idx="7083">
                  <c:v>41409.918749999997</c:v>
                </c:pt>
                <c:pt idx="7084">
                  <c:v>41409.919444444444</c:v>
                </c:pt>
                <c:pt idx="7085">
                  <c:v>41409.920138888891</c:v>
                </c:pt>
                <c:pt idx="7086">
                  <c:v>41409.92083333333</c:v>
                </c:pt>
                <c:pt idx="7087">
                  <c:v>41409.921527777777</c:v>
                </c:pt>
                <c:pt idx="7088">
                  <c:v>41409.922222222223</c:v>
                </c:pt>
                <c:pt idx="7089">
                  <c:v>41409.92291666667</c:v>
                </c:pt>
                <c:pt idx="7090">
                  <c:v>41409.923611111109</c:v>
                </c:pt>
                <c:pt idx="7091">
                  <c:v>41409.924305555556</c:v>
                </c:pt>
                <c:pt idx="7092">
                  <c:v>41409.925000000003</c:v>
                </c:pt>
                <c:pt idx="7093">
                  <c:v>41409.925694444442</c:v>
                </c:pt>
                <c:pt idx="7094">
                  <c:v>41409.926388888889</c:v>
                </c:pt>
                <c:pt idx="7095">
                  <c:v>41409.927083333336</c:v>
                </c:pt>
                <c:pt idx="7096">
                  <c:v>41409.927777777775</c:v>
                </c:pt>
                <c:pt idx="7097">
                  <c:v>41409.928472222222</c:v>
                </c:pt>
                <c:pt idx="7098">
                  <c:v>41409.929166666669</c:v>
                </c:pt>
                <c:pt idx="7099">
                  <c:v>41409.929861111108</c:v>
                </c:pt>
                <c:pt idx="7100">
                  <c:v>41409.930555555555</c:v>
                </c:pt>
                <c:pt idx="7101">
                  <c:v>41409.931250000001</c:v>
                </c:pt>
                <c:pt idx="7102">
                  <c:v>41409.931944444441</c:v>
                </c:pt>
                <c:pt idx="7103">
                  <c:v>41409.932638888888</c:v>
                </c:pt>
                <c:pt idx="7104">
                  <c:v>41409.933333333334</c:v>
                </c:pt>
                <c:pt idx="7105">
                  <c:v>41409.934027777781</c:v>
                </c:pt>
                <c:pt idx="7106">
                  <c:v>41409.93472222222</c:v>
                </c:pt>
                <c:pt idx="7107">
                  <c:v>41409.935416666667</c:v>
                </c:pt>
                <c:pt idx="7108">
                  <c:v>41409.936111111114</c:v>
                </c:pt>
                <c:pt idx="7109">
                  <c:v>41409.936805555553</c:v>
                </c:pt>
                <c:pt idx="7110">
                  <c:v>41409.9375</c:v>
                </c:pt>
                <c:pt idx="7111">
                  <c:v>41409.938194444447</c:v>
                </c:pt>
                <c:pt idx="7112">
                  <c:v>41409.938888888886</c:v>
                </c:pt>
                <c:pt idx="7113">
                  <c:v>41409.939583333333</c:v>
                </c:pt>
                <c:pt idx="7114">
                  <c:v>41409.94027777778</c:v>
                </c:pt>
                <c:pt idx="7115">
                  <c:v>41409.940972222219</c:v>
                </c:pt>
                <c:pt idx="7116">
                  <c:v>41409.941666666666</c:v>
                </c:pt>
                <c:pt idx="7117">
                  <c:v>41409.942361111112</c:v>
                </c:pt>
                <c:pt idx="7118">
                  <c:v>41409.943055555559</c:v>
                </c:pt>
                <c:pt idx="7119">
                  <c:v>41409.943749999999</c:v>
                </c:pt>
                <c:pt idx="7120">
                  <c:v>41409.944444444445</c:v>
                </c:pt>
                <c:pt idx="7121">
                  <c:v>41409.945138888892</c:v>
                </c:pt>
                <c:pt idx="7122">
                  <c:v>41409.945833333331</c:v>
                </c:pt>
                <c:pt idx="7123">
                  <c:v>41409.946527777778</c:v>
                </c:pt>
                <c:pt idx="7124">
                  <c:v>41409.947222222225</c:v>
                </c:pt>
                <c:pt idx="7125">
                  <c:v>41409.947916666664</c:v>
                </c:pt>
                <c:pt idx="7126">
                  <c:v>41409.948611111111</c:v>
                </c:pt>
                <c:pt idx="7127">
                  <c:v>41409.949305555558</c:v>
                </c:pt>
                <c:pt idx="7128">
                  <c:v>41409.949999999997</c:v>
                </c:pt>
                <c:pt idx="7129">
                  <c:v>41409.950694444444</c:v>
                </c:pt>
                <c:pt idx="7130">
                  <c:v>41409.951388888891</c:v>
                </c:pt>
                <c:pt idx="7131">
                  <c:v>41409.95208333333</c:v>
                </c:pt>
                <c:pt idx="7132">
                  <c:v>41409.952777777777</c:v>
                </c:pt>
                <c:pt idx="7133">
                  <c:v>41409.953472222223</c:v>
                </c:pt>
                <c:pt idx="7134">
                  <c:v>41409.95416666667</c:v>
                </c:pt>
                <c:pt idx="7135">
                  <c:v>41409.954861111109</c:v>
                </c:pt>
                <c:pt idx="7136">
                  <c:v>41409.955555555556</c:v>
                </c:pt>
                <c:pt idx="7137">
                  <c:v>41409.956250000003</c:v>
                </c:pt>
                <c:pt idx="7138">
                  <c:v>41409.956944444442</c:v>
                </c:pt>
                <c:pt idx="7139">
                  <c:v>41409.957638888889</c:v>
                </c:pt>
                <c:pt idx="7140">
                  <c:v>41409.958333333336</c:v>
                </c:pt>
                <c:pt idx="7141">
                  <c:v>41409.959027777775</c:v>
                </c:pt>
                <c:pt idx="7142">
                  <c:v>41409.959722222222</c:v>
                </c:pt>
                <c:pt idx="7143">
                  <c:v>41409.960416666669</c:v>
                </c:pt>
                <c:pt idx="7144">
                  <c:v>41409.961111111108</c:v>
                </c:pt>
                <c:pt idx="7145">
                  <c:v>41409.961805555555</c:v>
                </c:pt>
                <c:pt idx="7146">
                  <c:v>41409.962500000001</c:v>
                </c:pt>
                <c:pt idx="7147">
                  <c:v>41409.963194444441</c:v>
                </c:pt>
                <c:pt idx="7148">
                  <c:v>41409.963888888888</c:v>
                </c:pt>
                <c:pt idx="7149">
                  <c:v>41409.964583333334</c:v>
                </c:pt>
                <c:pt idx="7150">
                  <c:v>41409.965277777781</c:v>
                </c:pt>
                <c:pt idx="7151">
                  <c:v>41409.96597222222</c:v>
                </c:pt>
                <c:pt idx="7152">
                  <c:v>41409.966666666667</c:v>
                </c:pt>
                <c:pt idx="7153">
                  <c:v>41409.967361111114</c:v>
                </c:pt>
                <c:pt idx="7154">
                  <c:v>41409.968055555553</c:v>
                </c:pt>
                <c:pt idx="7155">
                  <c:v>41409.96875</c:v>
                </c:pt>
                <c:pt idx="7156">
                  <c:v>41409.969444444447</c:v>
                </c:pt>
                <c:pt idx="7157">
                  <c:v>41409.970138888886</c:v>
                </c:pt>
                <c:pt idx="7158">
                  <c:v>41409.970833333333</c:v>
                </c:pt>
                <c:pt idx="7159">
                  <c:v>41409.97152777778</c:v>
                </c:pt>
                <c:pt idx="7160">
                  <c:v>41409.972222222219</c:v>
                </c:pt>
                <c:pt idx="7161">
                  <c:v>41409.972916666666</c:v>
                </c:pt>
                <c:pt idx="7162">
                  <c:v>41409.973611111112</c:v>
                </c:pt>
                <c:pt idx="7163">
                  <c:v>41409.974305555559</c:v>
                </c:pt>
                <c:pt idx="7164">
                  <c:v>41409.974999999999</c:v>
                </c:pt>
                <c:pt idx="7165">
                  <c:v>41409.975694444445</c:v>
                </c:pt>
                <c:pt idx="7166">
                  <c:v>41409.976388888892</c:v>
                </c:pt>
                <c:pt idx="7167">
                  <c:v>41409.977083333331</c:v>
                </c:pt>
                <c:pt idx="7168">
                  <c:v>41409.977777777778</c:v>
                </c:pt>
                <c:pt idx="7169">
                  <c:v>41409.978472222225</c:v>
                </c:pt>
                <c:pt idx="7170">
                  <c:v>41409.979166666664</c:v>
                </c:pt>
                <c:pt idx="7171">
                  <c:v>41409.979861111111</c:v>
                </c:pt>
                <c:pt idx="7172">
                  <c:v>41409.980555555558</c:v>
                </c:pt>
                <c:pt idx="7173">
                  <c:v>41409.981249999997</c:v>
                </c:pt>
                <c:pt idx="7174">
                  <c:v>41409.981944444444</c:v>
                </c:pt>
                <c:pt idx="7175">
                  <c:v>41409.982638888891</c:v>
                </c:pt>
                <c:pt idx="7176">
                  <c:v>41409.98333333333</c:v>
                </c:pt>
                <c:pt idx="7177">
                  <c:v>41409.984027777777</c:v>
                </c:pt>
                <c:pt idx="7178">
                  <c:v>41409.984722222223</c:v>
                </c:pt>
                <c:pt idx="7179">
                  <c:v>41409.98541666667</c:v>
                </c:pt>
                <c:pt idx="7180">
                  <c:v>41409.986111111109</c:v>
                </c:pt>
                <c:pt idx="7181">
                  <c:v>41409.986805555556</c:v>
                </c:pt>
                <c:pt idx="7182">
                  <c:v>41409.987500000003</c:v>
                </c:pt>
                <c:pt idx="7183">
                  <c:v>41409.988194444442</c:v>
                </c:pt>
                <c:pt idx="7184">
                  <c:v>41409.988888888889</c:v>
                </c:pt>
                <c:pt idx="7185">
                  <c:v>41409.989583333336</c:v>
                </c:pt>
                <c:pt idx="7186">
                  <c:v>41409.990277777775</c:v>
                </c:pt>
                <c:pt idx="7187">
                  <c:v>41409.990972222222</c:v>
                </c:pt>
                <c:pt idx="7188">
                  <c:v>41409.991666666669</c:v>
                </c:pt>
                <c:pt idx="7189">
                  <c:v>41409.992361111108</c:v>
                </c:pt>
                <c:pt idx="7190">
                  <c:v>41409.993055555555</c:v>
                </c:pt>
                <c:pt idx="7191">
                  <c:v>41409.993750000001</c:v>
                </c:pt>
                <c:pt idx="7192">
                  <c:v>41409.994444444441</c:v>
                </c:pt>
                <c:pt idx="7193">
                  <c:v>41409.995138888888</c:v>
                </c:pt>
                <c:pt idx="7194">
                  <c:v>41409.995833333334</c:v>
                </c:pt>
                <c:pt idx="7195">
                  <c:v>41409.996527777781</c:v>
                </c:pt>
                <c:pt idx="7196">
                  <c:v>41409.99722222222</c:v>
                </c:pt>
                <c:pt idx="7197">
                  <c:v>41409.997916666667</c:v>
                </c:pt>
                <c:pt idx="7198">
                  <c:v>41409.998611111114</c:v>
                </c:pt>
                <c:pt idx="7199">
                  <c:v>41409.999305555553</c:v>
                </c:pt>
                <c:pt idx="7200">
                  <c:v>41410</c:v>
                </c:pt>
                <c:pt idx="7201">
                  <c:v>41410.000694444447</c:v>
                </c:pt>
                <c:pt idx="7202">
                  <c:v>41410.001388888886</c:v>
                </c:pt>
                <c:pt idx="7203">
                  <c:v>41410.002083333333</c:v>
                </c:pt>
                <c:pt idx="7204">
                  <c:v>41410.00277777778</c:v>
                </c:pt>
                <c:pt idx="7205">
                  <c:v>41410.003472222219</c:v>
                </c:pt>
                <c:pt idx="7206">
                  <c:v>41410.004166666666</c:v>
                </c:pt>
                <c:pt idx="7207">
                  <c:v>41410.004861111112</c:v>
                </c:pt>
                <c:pt idx="7208">
                  <c:v>41410.005555555559</c:v>
                </c:pt>
                <c:pt idx="7209">
                  <c:v>41410.006249999999</c:v>
                </c:pt>
                <c:pt idx="7210">
                  <c:v>41410.006944444445</c:v>
                </c:pt>
                <c:pt idx="7211">
                  <c:v>41410.007638888892</c:v>
                </c:pt>
                <c:pt idx="7212">
                  <c:v>41410.008333333331</c:v>
                </c:pt>
                <c:pt idx="7213">
                  <c:v>41410.009027777778</c:v>
                </c:pt>
                <c:pt idx="7214">
                  <c:v>41410.009722222225</c:v>
                </c:pt>
                <c:pt idx="7215">
                  <c:v>41410.010416666664</c:v>
                </c:pt>
                <c:pt idx="7216">
                  <c:v>41410.011111111111</c:v>
                </c:pt>
                <c:pt idx="7217">
                  <c:v>41410.011805555558</c:v>
                </c:pt>
                <c:pt idx="7218">
                  <c:v>41410.012499999997</c:v>
                </c:pt>
                <c:pt idx="7219">
                  <c:v>41410.013194444444</c:v>
                </c:pt>
                <c:pt idx="7220">
                  <c:v>41410.013888888891</c:v>
                </c:pt>
                <c:pt idx="7221">
                  <c:v>41410.01458333333</c:v>
                </c:pt>
                <c:pt idx="7222">
                  <c:v>41410.015277777777</c:v>
                </c:pt>
                <c:pt idx="7223">
                  <c:v>41410.015972222223</c:v>
                </c:pt>
                <c:pt idx="7224">
                  <c:v>41410.01666666667</c:v>
                </c:pt>
                <c:pt idx="7225">
                  <c:v>41410.017361111109</c:v>
                </c:pt>
                <c:pt idx="7226">
                  <c:v>41410.018055555556</c:v>
                </c:pt>
                <c:pt idx="7227">
                  <c:v>41410.018750000003</c:v>
                </c:pt>
                <c:pt idx="7228">
                  <c:v>41410.019444444442</c:v>
                </c:pt>
                <c:pt idx="7229">
                  <c:v>41410.020138888889</c:v>
                </c:pt>
                <c:pt idx="7230">
                  <c:v>41410.020833333336</c:v>
                </c:pt>
                <c:pt idx="7231">
                  <c:v>41410.021527777775</c:v>
                </c:pt>
                <c:pt idx="7232">
                  <c:v>41410.022222222222</c:v>
                </c:pt>
                <c:pt idx="7233">
                  <c:v>41410.022916666669</c:v>
                </c:pt>
                <c:pt idx="7234">
                  <c:v>41410.023611111108</c:v>
                </c:pt>
                <c:pt idx="7235">
                  <c:v>41410.024305555555</c:v>
                </c:pt>
                <c:pt idx="7236">
                  <c:v>41410.025000000001</c:v>
                </c:pt>
                <c:pt idx="7237">
                  <c:v>41410.025694444441</c:v>
                </c:pt>
                <c:pt idx="7238">
                  <c:v>41410.026388888888</c:v>
                </c:pt>
                <c:pt idx="7239">
                  <c:v>41410.027083333334</c:v>
                </c:pt>
                <c:pt idx="7240">
                  <c:v>41410.027777777781</c:v>
                </c:pt>
                <c:pt idx="7241">
                  <c:v>41410.02847222222</c:v>
                </c:pt>
                <c:pt idx="7242">
                  <c:v>41410.029166666667</c:v>
                </c:pt>
                <c:pt idx="7243">
                  <c:v>41410.029861111114</c:v>
                </c:pt>
                <c:pt idx="7244">
                  <c:v>41410.030555555553</c:v>
                </c:pt>
                <c:pt idx="7245">
                  <c:v>41410.03125</c:v>
                </c:pt>
                <c:pt idx="7246">
                  <c:v>41410.031944444447</c:v>
                </c:pt>
                <c:pt idx="7247">
                  <c:v>41410.032638888886</c:v>
                </c:pt>
                <c:pt idx="7248">
                  <c:v>41410.033333333333</c:v>
                </c:pt>
                <c:pt idx="7249">
                  <c:v>41410.03402777778</c:v>
                </c:pt>
                <c:pt idx="7250">
                  <c:v>41410.034722222219</c:v>
                </c:pt>
                <c:pt idx="7251">
                  <c:v>41410.035416666666</c:v>
                </c:pt>
                <c:pt idx="7252">
                  <c:v>41410.036111111112</c:v>
                </c:pt>
                <c:pt idx="7253">
                  <c:v>41410.036805555559</c:v>
                </c:pt>
                <c:pt idx="7254">
                  <c:v>41410.037499999999</c:v>
                </c:pt>
                <c:pt idx="7255">
                  <c:v>41410.038194444445</c:v>
                </c:pt>
                <c:pt idx="7256">
                  <c:v>41410.038888888892</c:v>
                </c:pt>
                <c:pt idx="7257">
                  <c:v>41410.039583333331</c:v>
                </c:pt>
                <c:pt idx="7258">
                  <c:v>41410.040277777778</c:v>
                </c:pt>
                <c:pt idx="7259">
                  <c:v>41410.040972222225</c:v>
                </c:pt>
                <c:pt idx="7260">
                  <c:v>41410.041666666664</c:v>
                </c:pt>
                <c:pt idx="7261">
                  <c:v>41410.042361111111</c:v>
                </c:pt>
                <c:pt idx="7262">
                  <c:v>41410.043055555558</c:v>
                </c:pt>
                <c:pt idx="7263">
                  <c:v>41410.043749999997</c:v>
                </c:pt>
                <c:pt idx="7264">
                  <c:v>41410.044444444444</c:v>
                </c:pt>
                <c:pt idx="7265">
                  <c:v>41410.045138888891</c:v>
                </c:pt>
                <c:pt idx="7266">
                  <c:v>41410.04583333333</c:v>
                </c:pt>
                <c:pt idx="7267">
                  <c:v>41410.046527777777</c:v>
                </c:pt>
                <c:pt idx="7268">
                  <c:v>41410.047222222223</c:v>
                </c:pt>
                <c:pt idx="7269">
                  <c:v>41410.04791666667</c:v>
                </c:pt>
                <c:pt idx="7270">
                  <c:v>41410.048611111109</c:v>
                </c:pt>
                <c:pt idx="7271">
                  <c:v>41410.049305555556</c:v>
                </c:pt>
                <c:pt idx="7272">
                  <c:v>41410.050000000003</c:v>
                </c:pt>
                <c:pt idx="7273">
                  <c:v>41410.050694444442</c:v>
                </c:pt>
                <c:pt idx="7274">
                  <c:v>41410.051388888889</c:v>
                </c:pt>
                <c:pt idx="7275">
                  <c:v>41410.052083333336</c:v>
                </c:pt>
                <c:pt idx="7276">
                  <c:v>41410.052777777775</c:v>
                </c:pt>
                <c:pt idx="7277">
                  <c:v>41410.053472222222</c:v>
                </c:pt>
                <c:pt idx="7278">
                  <c:v>41410.054166666669</c:v>
                </c:pt>
                <c:pt idx="7279">
                  <c:v>41410.054861111108</c:v>
                </c:pt>
                <c:pt idx="7280">
                  <c:v>41410.055555555555</c:v>
                </c:pt>
                <c:pt idx="7281">
                  <c:v>41410.056250000001</c:v>
                </c:pt>
                <c:pt idx="7282">
                  <c:v>41410.056944444441</c:v>
                </c:pt>
                <c:pt idx="7283">
                  <c:v>41410.057638888888</c:v>
                </c:pt>
                <c:pt idx="7284">
                  <c:v>41410.058333333334</c:v>
                </c:pt>
                <c:pt idx="7285">
                  <c:v>41410.059027777781</c:v>
                </c:pt>
                <c:pt idx="7286">
                  <c:v>41410.05972222222</c:v>
                </c:pt>
                <c:pt idx="7287">
                  <c:v>41410.060416666667</c:v>
                </c:pt>
                <c:pt idx="7288">
                  <c:v>41410.061111111114</c:v>
                </c:pt>
                <c:pt idx="7289">
                  <c:v>41410.061805555553</c:v>
                </c:pt>
                <c:pt idx="7290">
                  <c:v>41410.0625</c:v>
                </c:pt>
                <c:pt idx="7291">
                  <c:v>41410.063194444447</c:v>
                </c:pt>
                <c:pt idx="7292">
                  <c:v>41410.063888888886</c:v>
                </c:pt>
                <c:pt idx="7293">
                  <c:v>41410.064583333333</c:v>
                </c:pt>
                <c:pt idx="7294">
                  <c:v>41410.06527777778</c:v>
                </c:pt>
                <c:pt idx="7295">
                  <c:v>41410.065972222219</c:v>
                </c:pt>
                <c:pt idx="7296">
                  <c:v>41410.066666666666</c:v>
                </c:pt>
                <c:pt idx="7297">
                  <c:v>41410.067361111112</c:v>
                </c:pt>
                <c:pt idx="7298">
                  <c:v>41410.068055555559</c:v>
                </c:pt>
                <c:pt idx="7299">
                  <c:v>41410.068749999999</c:v>
                </c:pt>
                <c:pt idx="7300">
                  <c:v>41410.069444444445</c:v>
                </c:pt>
                <c:pt idx="7301">
                  <c:v>41410.070138888892</c:v>
                </c:pt>
                <c:pt idx="7302">
                  <c:v>41410.070833333331</c:v>
                </c:pt>
                <c:pt idx="7303">
                  <c:v>41410.071527777778</c:v>
                </c:pt>
                <c:pt idx="7304">
                  <c:v>41410.072222222225</c:v>
                </c:pt>
                <c:pt idx="7305">
                  <c:v>41410.072916666664</c:v>
                </c:pt>
                <c:pt idx="7306">
                  <c:v>41410.073611111111</c:v>
                </c:pt>
                <c:pt idx="7307">
                  <c:v>41410.074305555558</c:v>
                </c:pt>
                <c:pt idx="7308">
                  <c:v>41410.074999999997</c:v>
                </c:pt>
                <c:pt idx="7309">
                  <c:v>41410.075694444444</c:v>
                </c:pt>
                <c:pt idx="7310">
                  <c:v>41410.076388888891</c:v>
                </c:pt>
                <c:pt idx="7311">
                  <c:v>41410.07708333333</c:v>
                </c:pt>
                <c:pt idx="7312">
                  <c:v>41410.077777777777</c:v>
                </c:pt>
                <c:pt idx="7313">
                  <c:v>41410.078472222223</c:v>
                </c:pt>
                <c:pt idx="7314">
                  <c:v>41410.07916666667</c:v>
                </c:pt>
                <c:pt idx="7315">
                  <c:v>41410.079861111109</c:v>
                </c:pt>
                <c:pt idx="7316">
                  <c:v>41410.080555555556</c:v>
                </c:pt>
                <c:pt idx="7317">
                  <c:v>41410.081250000003</c:v>
                </c:pt>
                <c:pt idx="7318">
                  <c:v>41410.081944444442</c:v>
                </c:pt>
                <c:pt idx="7319">
                  <c:v>41410.082638888889</c:v>
                </c:pt>
                <c:pt idx="7320">
                  <c:v>41410.083333333336</c:v>
                </c:pt>
                <c:pt idx="7321">
                  <c:v>41410.084027777775</c:v>
                </c:pt>
                <c:pt idx="7322">
                  <c:v>41410.084722222222</c:v>
                </c:pt>
                <c:pt idx="7323">
                  <c:v>41410.085416666669</c:v>
                </c:pt>
                <c:pt idx="7324">
                  <c:v>41410.086111111108</c:v>
                </c:pt>
                <c:pt idx="7325">
                  <c:v>41410.086805555555</c:v>
                </c:pt>
                <c:pt idx="7326">
                  <c:v>41410.087500000001</c:v>
                </c:pt>
                <c:pt idx="7327">
                  <c:v>41410.088194444441</c:v>
                </c:pt>
                <c:pt idx="7328">
                  <c:v>41410.088888888888</c:v>
                </c:pt>
                <c:pt idx="7329">
                  <c:v>41410.089583333334</c:v>
                </c:pt>
                <c:pt idx="7330">
                  <c:v>41410.090277777781</c:v>
                </c:pt>
                <c:pt idx="7331">
                  <c:v>41410.09097222222</c:v>
                </c:pt>
                <c:pt idx="7332">
                  <c:v>41410.091666666667</c:v>
                </c:pt>
                <c:pt idx="7333">
                  <c:v>41410.092361111114</c:v>
                </c:pt>
                <c:pt idx="7334">
                  <c:v>41410.093055555553</c:v>
                </c:pt>
                <c:pt idx="7335">
                  <c:v>41410.09375</c:v>
                </c:pt>
                <c:pt idx="7336">
                  <c:v>41410.094444444447</c:v>
                </c:pt>
                <c:pt idx="7337">
                  <c:v>41410.095138888886</c:v>
                </c:pt>
                <c:pt idx="7338">
                  <c:v>41410.095833333333</c:v>
                </c:pt>
                <c:pt idx="7339">
                  <c:v>41410.09652777778</c:v>
                </c:pt>
                <c:pt idx="7340">
                  <c:v>41410.097222222219</c:v>
                </c:pt>
                <c:pt idx="7341">
                  <c:v>41410.097916666666</c:v>
                </c:pt>
                <c:pt idx="7342">
                  <c:v>41410.098611111112</c:v>
                </c:pt>
                <c:pt idx="7343">
                  <c:v>41410.099305555559</c:v>
                </c:pt>
                <c:pt idx="7344">
                  <c:v>41410.1</c:v>
                </c:pt>
                <c:pt idx="7345">
                  <c:v>41410.100694444445</c:v>
                </c:pt>
                <c:pt idx="7346">
                  <c:v>41410.101388888892</c:v>
                </c:pt>
                <c:pt idx="7347">
                  <c:v>41410.102083333331</c:v>
                </c:pt>
                <c:pt idx="7348">
                  <c:v>41410.102777777778</c:v>
                </c:pt>
                <c:pt idx="7349">
                  <c:v>41410.103472222225</c:v>
                </c:pt>
                <c:pt idx="7350">
                  <c:v>41410.104166666664</c:v>
                </c:pt>
                <c:pt idx="7351">
                  <c:v>41410.104861111111</c:v>
                </c:pt>
                <c:pt idx="7352">
                  <c:v>41410.105555555558</c:v>
                </c:pt>
                <c:pt idx="7353">
                  <c:v>41410.106249999997</c:v>
                </c:pt>
                <c:pt idx="7354">
                  <c:v>41410.106944444444</c:v>
                </c:pt>
                <c:pt idx="7355">
                  <c:v>41410.107638888891</c:v>
                </c:pt>
                <c:pt idx="7356">
                  <c:v>41410.10833333333</c:v>
                </c:pt>
                <c:pt idx="7357">
                  <c:v>41410.109027777777</c:v>
                </c:pt>
                <c:pt idx="7358">
                  <c:v>41410.109722222223</c:v>
                </c:pt>
                <c:pt idx="7359">
                  <c:v>41410.11041666667</c:v>
                </c:pt>
                <c:pt idx="7360">
                  <c:v>41410.111111111109</c:v>
                </c:pt>
                <c:pt idx="7361">
                  <c:v>41410.111805555556</c:v>
                </c:pt>
                <c:pt idx="7362">
                  <c:v>41410.112500000003</c:v>
                </c:pt>
                <c:pt idx="7363">
                  <c:v>41410.113194444442</c:v>
                </c:pt>
                <c:pt idx="7364">
                  <c:v>41410.113888888889</c:v>
                </c:pt>
                <c:pt idx="7365">
                  <c:v>41410.114583333336</c:v>
                </c:pt>
                <c:pt idx="7366">
                  <c:v>41410.115277777775</c:v>
                </c:pt>
                <c:pt idx="7367">
                  <c:v>41410.115972222222</c:v>
                </c:pt>
                <c:pt idx="7368">
                  <c:v>41410.116666666669</c:v>
                </c:pt>
                <c:pt idx="7369">
                  <c:v>41410.117361111108</c:v>
                </c:pt>
                <c:pt idx="7370">
                  <c:v>41410.118055555555</c:v>
                </c:pt>
                <c:pt idx="7371">
                  <c:v>41410.118750000001</c:v>
                </c:pt>
                <c:pt idx="7372">
                  <c:v>41410.119444444441</c:v>
                </c:pt>
                <c:pt idx="7373">
                  <c:v>41410.120138888888</c:v>
                </c:pt>
                <c:pt idx="7374">
                  <c:v>41410.120833333334</c:v>
                </c:pt>
                <c:pt idx="7375">
                  <c:v>41410.121527777781</c:v>
                </c:pt>
                <c:pt idx="7376">
                  <c:v>41410.12222222222</c:v>
                </c:pt>
                <c:pt idx="7377">
                  <c:v>41410.122916666667</c:v>
                </c:pt>
                <c:pt idx="7378">
                  <c:v>41410.123611111114</c:v>
                </c:pt>
                <c:pt idx="7379">
                  <c:v>41410.124305555553</c:v>
                </c:pt>
                <c:pt idx="7380">
                  <c:v>41410.125</c:v>
                </c:pt>
                <c:pt idx="7381">
                  <c:v>41410.125694444447</c:v>
                </c:pt>
                <c:pt idx="7382">
                  <c:v>41410.126388888886</c:v>
                </c:pt>
                <c:pt idx="7383">
                  <c:v>41410.127083333333</c:v>
                </c:pt>
                <c:pt idx="7384">
                  <c:v>41410.12777777778</c:v>
                </c:pt>
                <c:pt idx="7385">
                  <c:v>41410.128472222219</c:v>
                </c:pt>
                <c:pt idx="7386">
                  <c:v>41410.129166666666</c:v>
                </c:pt>
                <c:pt idx="7387">
                  <c:v>41410.129861111112</c:v>
                </c:pt>
                <c:pt idx="7388">
                  <c:v>41410.130555555559</c:v>
                </c:pt>
                <c:pt idx="7389">
                  <c:v>41410.131249999999</c:v>
                </c:pt>
                <c:pt idx="7390">
                  <c:v>41410.131944444445</c:v>
                </c:pt>
                <c:pt idx="7391">
                  <c:v>41410.132638888892</c:v>
                </c:pt>
                <c:pt idx="7392">
                  <c:v>41410.133333333331</c:v>
                </c:pt>
                <c:pt idx="7393">
                  <c:v>41410.134027777778</c:v>
                </c:pt>
                <c:pt idx="7394">
                  <c:v>41410.134722222225</c:v>
                </c:pt>
                <c:pt idx="7395">
                  <c:v>41410.135416666664</c:v>
                </c:pt>
                <c:pt idx="7396">
                  <c:v>41410.136111111111</c:v>
                </c:pt>
                <c:pt idx="7397">
                  <c:v>41410.136805555558</c:v>
                </c:pt>
                <c:pt idx="7398">
                  <c:v>41410.137499999997</c:v>
                </c:pt>
                <c:pt idx="7399">
                  <c:v>41410.138194444444</c:v>
                </c:pt>
                <c:pt idx="7400">
                  <c:v>41410.138888888891</c:v>
                </c:pt>
                <c:pt idx="7401">
                  <c:v>41410.13958333333</c:v>
                </c:pt>
                <c:pt idx="7402">
                  <c:v>41410.140277777777</c:v>
                </c:pt>
                <c:pt idx="7403">
                  <c:v>41410.140972222223</c:v>
                </c:pt>
                <c:pt idx="7404">
                  <c:v>41410.14166666667</c:v>
                </c:pt>
                <c:pt idx="7405">
                  <c:v>41410.142361111109</c:v>
                </c:pt>
                <c:pt idx="7406">
                  <c:v>41410.143055555556</c:v>
                </c:pt>
                <c:pt idx="7407">
                  <c:v>41410.143750000003</c:v>
                </c:pt>
                <c:pt idx="7408">
                  <c:v>41410.144444444442</c:v>
                </c:pt>
                <c:pt idx="7409">
                  <c:v>41410.145138888889</c:v>
                </c:pt>
                <c:pt idx="7410">
                  <c:v>41410.145833333336</c:v>
                </c:pt>
                <c:pt idx="7411">
                  <c:v>41410.146527777775</c:v>
                </c:pt>
                <c:pt idx="7412">
                  <c:v>41410.147222222222</c:v>
                </c:pt>
                <c:pt idx="7413">
                  <c:v>41410.147916666669</c:v>
                </c:pt>
                <c:pt idx="7414">
                  <c:v>41410.148611111108</c:v>
                </c:pt>
                <c:pt idx="7415">
                  <c:v>41410.149305555555</c:v>
                </c:pt>
                <c:pt idx="7416">
                  <c:v>41410.15</c:v>
                </c:pt>
                <c:pt idx="7417">
                  <c:v>41410.150694444441</c:v>
                </c:pt>
                <c:pt idx="7418">
                  <c:v>41410.151388888888</c:v>
                </c:pt>
                <c:pt idx="7419">
                  <c:v>41410.152083333334</c:v>
                </c:pt>
                <c:pt idx="7420">
                  <c:v>41410.152777777781</c:v>
                </c:pt>
                <c:pt idx="7421">
                  <c:v>41410.15347222222</c:v>
                </c:pt>
                <c:pt idx="7422">
                  <c:v>41410.154166666667</c:v>
                </c:pt>
                <c:pt idx="7423">
                  <c:v>41410.154861111114</c:v>
                </c:pt>
                <c:pt idx="7424">
                  <c:v>41410.155555555553</c:v>
                </c:pt>
                <c:pt idx="7425">
                  <c:v>41410.15625</c:v>
                </c:pt>
                <c:pt idx="7426">
                  <c:v>41410.156944444447</c:v>
                </c:pt>
                <c:pt idx="7427">
                  <c:v>41410.157638888886</c:v>
                </c:pt>
                <c:pt idx="7428">
                  <c:v>41410.158333333333</c:v>
                </c:pt>
                <c:pt idx="7429">
                  <c:v>41410.15902777778</c:v>
                </c:pt>
                <c:pt idx="7430">
                  <c:v>41410.159722222219</c:v>
                </c:pt>
                <c:pt idx="7431">
                  <c:v>41410.160416666666</c:v>
                </c:pt>
                <c:pt idx="7432">
                  <c:v>41410.161111111112</c:v>
                </c:pt>
                <c:pt idx="7433">
                  <c:v>41410.161805555559</c:v>
                </c:pt>
                <c:pt idx="7434">
                  <c:v>41410.162499999999</c:v>
                </c:pt>
                <c:pt idx="7435">
                  <c:v>41410.163194444445</c:v>
                </c:pt>
                <c:pt idx="7436">
                  <c:v>41410.163888888892</c:v>
                </c:pt>
                <c:pt idx="7437">
                  <c:v>41410.164583333331</c:v>
                </c:pt>
                <c:pt idx="7438">
                  <c:v>41410.165277777778</c:v>
                </c:pt>
                <c:pt idx="7439">
                  <c:v>41410.165972222225</c:v>
                </c:pt>
                <c:pt idx="7440">
                  <c:v>41410.166666666664</c:v>
                </c:pt>
                <c:pt idx="7441">
                  <c:v>41410.167361111111</c:v>
                </c:pt>
                <c:pt idx="7442">
                  <c:v>41410.168055555558</c:v>
                </c:pt>
                <c:pt idx="7443">
                  <c:v>41410.168749999997</c:v>
                </c:pt>
                <c:pt idx="7444">
                  <c:v>41410.169444444444</c:v>
                </c:pt>
                <c:pt idx="7445">
                  <c:v>41410.170138888891</c:v>
                </c:pt>
                <c:pt idx="7446">
                  <c:v>41410.17083333333</c:v>
                </c:pt>
                <c:pt idx="7447">
                  <c:v>41410.171527777777</c:v>
                </c:pt>
                <c:pt idx="7448">
                  <c:v>41410.172222222223</c:v>
                </c:pt>
                <c:pt idx="7449">
                  <c:v>41410.17291666667</c:v>
                </c:pt>
                <c:pt idx="7450">
                  <c:v>41410.173611111109</c:v>
                </c:pt>
                <c:pt idx="7451">
                  <c:v>41410.174305555556</c:v>
                </c:pt>
                <c:pt idx="7452">
                  <c:v>41410.175000000003</c:v>
                </c:pt>
                <c:pt idx="7453">
                  <c:v>41410.175694444442</c:v>
                </c:pt>
                <c:pt idx="7454">
                  <c:v>41410.176388888889</c:v>
                </c:pt>
                <c:pt idx="7455">
                  <c:v>41410.177083333336</c:v>
                </c:pt>
                <c:pt idx="7456">
                  <c:v>41410.177777777775</c:v>
                </c:pt>
                <c:pt idx="7457">
                  <c:v>41410.178472222222</c:v>
                </c:pt>
                <c:pt idx="7458">
                  <c:v>41410.179166666669</c:v>
                </c:pt>
                <c:pt idx="7459">
                  <c:v>41410.179861111108</c:v>
                </c:pt>
                <c:pt idx="7460">
                  <c:v>41410.180555555555</c:v>
                </c:pt>
                <c:pt idx="7461">
                  <c:v>41410.181250000001</c:v>
                </c:pt>
                <c:pt idx="7462">
                  <c:v>41410.181944444441</c:v>
                </c:pt>
                <c:pt idx="7463">
                  <c:v>41410.182638888888</c:v>
                </c:pt>
                <c:pt idx="7464">
                  <c:v>41410.183333333334</c:v>
                </c:pt>
                <c:pt idx="7465">
                  <c:v>41410.184027777781</c:v>
                </c:pt>
                <c:pt idx="7466">
                  <c:v>41410.18472222222</c:v>
                </c:pt>
                <c:pt idx="7467">
                  <c:v>41410.185416666667</c:v>
                </c:pt>
                <c:pt idx="7468">
                  <c:v>41410.186111111114</c:v>
                </c:pt>
                <c:pt idx="7469">
                  <c:v>41410.186805555553</c:v>
                </c:pt>
                <c:pt idx="7470">
                  <c:v>41410.1875</c:v>
                </c:pt>
                <c:pt idx="7471">
                  <c:v>41410.188194444447</c:v>
                </c:pt>
                <c:pt idx="7472">
                  <c:v>41410.188888888886</c:v>
                </c:pt>
                <c:pt idx="7473">
                  <c:v>41410.189583333333</c:v>
                </c:pt>
                <c:pt idx="7474">
                  <c:v>41410.19027777778</c:v>
                </c:pt>
                <c:pt idx="7475">
                  <c:v>41410.190972222219</c:v>
                </c:pt>
                <c:pt idx="7476">
                  <c:v>41410.191666666666</c:v>
                </c:pt>
                <c:pt idx="7477">
                  <c:v>41410.192361111112</c:v>
                </c:pt>
                <c:pt idx="7478">
                  <c:v>41410.193055555559</c:v>
                </c:pt>
                <c:pt idx="7479">
                  <c:v>41410.193749999999</c:v>
                </c:pt>
                <c:pt idx="7480">
                  <c:v>41410.194444444445</c:v>
                </c:pt>
                <c:pt idx="7481">
                  <c:v>41410.195138888892</c:v>
                </c:pt>
                <c:pt idx="7482">
                  <c:v>41410.195833333331</c:v>
                </c:pt>
                <c:pt idx="7483">
                  <c:v>41410.196527777778</c:v>
                </c:pt>
                <c:pt idx="7484">
                  <c:v>41410.197222222225</c:v>
                </c:pt>
                <c:pt idx="7485">
                  <c:v>41410.197916666664</c:v>
                </c:pt>
                <c:pt idx="7486">
                  <c:v>41410.198611111111</c:v>
                </c:pt>
                <c:pt idx="7487">
                  <c:v>41410.199305555558</c:v>
                </c:pt>
                <c:pt idx="7488">
                  <c:v>41410.199999999997</c:v>
                </c:pt>
                <c:pt idx="7489">
                  <c:v>41410.200694444444</c:v>
                </c:pt>
                <c:pt idx="7490">
                  <c:v>41410.201388888891</c:v>
                </c:pt>
                <c:pt idx="7491">
                  <c:v>41410.20208333333</c:v>
                </c:pt>
                <c:pt idx="7492">
                  <c:v>41410.202777777777</c:v>
                </c:pt>
                <c:pt idx="7493">
                  <c:v>41410.203472222223</c:v>
                </c:pt>
                <c:pt idx="7494">
                  <c:v>41410.20416666667</c:v>
                </c:pt>
                <c:pt idx="7495">
                  <c:v>41410.204861111109</c:v>
                </c:pt>
                <c:pt idx="7496">
                  <c:v>41410.205555555556</c:v>
                </c:pt>
                <c:pt idx="7497">
                  <c:v>41410.206250000003</c:v>
                </c:pt>
                <c:pt idx="7498">
                  <c:v>41410.206944444442</c:v>
                </c:pt>
                <c:pt idx="7499">
                  <c:v>41410.207638888889</c:v>
                </c:pt>
                <c:pt idx="7500">
                  <c:v>41410.208333333336</c:v>
                </c:pt>
                <c:pt idx="7501">
                  <c:v>41410.209027777775</c:v>
                </c:pt>
                <c:pt idx="7502">
                  <c:v>41410.209722222222</c:v>
                </c:pt>
                <c:pt idx="7503">
                  <c:v>41410.210416666669</c:v>
                </c:pt>
                <c:pt idx="7504">
                  <c:v>41410.211111111108</c:v>
                </c:pt>
                <c:pt idx="7505">
                  <c:v>41410.211805555555</c:v>
                </c:pt>
                <c:pt idx="7506">
                  <c:v>41410.212500000001</c:v>
                </c:pt>
                <c:pt idx="7507">
                  <c:v>41410.213194444441</c:v>
                </c:pt>
                <c:pt idx="7508">
                  <c:v>41410.213888888888</c:v>
                </c:pt>
                <c:pt idx="7509">
                  <c:v>41410.214583333334</c:v>
                </c:pt>
                <c:pt idx="7510">
                  <c:v>41410.215277777781</c:v>
                </c:pt>
                <c:pt idx="7511">
                  <c:v>41410.21597222222</c:v>
                </c:pt>
                <c:pt idx="7512">
                  <c:v>41410.216666666667</c:v>
                </c:pt>
                <c:pt idx="7513">
                  <c:v>41410.217361111114</c:v>
                </c:pt>
                <c:pt idx="7514">
                  <c:v>41410.218055555553</c:v>
                </c:pt>
                <c:pt idx="7515">
                  <c:v>41410.21875</c:v>
                </c:pt>
                <c:pt idx="7516">
                  <c:v>41410.219444444447</c:v>
                </c:pt>
                <c:pt idx="7517">
                  <c:v>41410.220138888886</c:v>
                </c:pt>
                <c:pt idx="7518">
                  <c:v>41410.220833333333</c:v>
                </c:pt>
                <c:pt idx="7519">
                  <c:v>41410.22152777778</c:v>
                </c:pt>
                <c:pt idx="7520">
                  <c:v>41410.222222222219</c:v>
                </c:pt>
                <c:pt idx="7521">
                  <c:v>41410.222916666666</c:v>
                </c:pt>
                <c:pt idx="7522">
                  <c:v>41410.223611111112</c:v>
                </c:pt>
                <c:pt idx="7523">
                  <c:v>41410.224305555559</c:v>
                </c:pt>
                <c:pt idx="7524">
                  <c:v>41410.224999999999</c:v>
                </c:pt>
                <c:pt idx="7525">
                  <c:v>41410.225694444445</c:v>
                </c:pt>
                <c:pt idx="7526">
                  <c:v>41410.226388888892</c:v>
                </c:pt>
                <c:pt idx="7527">
                  <c:v>41410.227083333331</c:v>
                </c:pt>
                <c:pt idx="7528">
                  <c:v>41410.227777777778</c:v>
                </c:pt>
                <c:pt idx="7529">
                  <c:v>41410.228472222225</c:v>
                </c:pt>
                <c:pt idx="7530">
                  <c:v>41410.229166666664</c:v>
                </c:pt>
                <c:pt idx="7531">
                  <c:v>41410.229861111111</c:v>
                </c:pt>
                <c:pt idx="7532">
                  <c:v>41410.230555555558</c:v>
                </c:pt>
                <c:pt idx="7533">
                  <c:v>41410.231249999997</c:v>
                </c:pt>
                <c:pt idx="7534">
                  <c:v>41410.231944444444</c:v>
                </c:pt>
                <c:pt idx="7535">
                  <c:v>41410.232638888891</c:v>
                </c:pt>
                <c:pt idx="7536">
                  <c:v>41410.23333333333</c:v>
                </c:pt>
                <c:pt idx="7537">
                  <c:v>41410.234027777777</c:v>
                </c:pt>
                <c:pt idx="7538">
                  <c:v>41410.234722222223</c:v>
                </c:pt>
                <c:pt idx="7539">
                  <c:v>41410.23541666667</c:v>
                </c:pt>
                <c:pt idx="7540">
                  <c:v>41410.236111111109</c:v>
                </c:pt>
                <c:pt idx="7541">
                  <c:v>41410.236805555556</c:v>
                </c:pt>
                <c:pt idx="7542">
                  <c:v>41410.237500000003</c:v>
                </c:pt>
                <c:pt idx="7543">
                  <c:v>41410.238194444442</c:v>
                </c:pt>
                <c:pt idx="7544">
                  <c:v>41410.238888888889</c:v>
                </c:pt>
                <c:pt idx="7545">
                  <c:v>41410.239583333336</c:v>
                </c:pt>
                <c:pt idx="7546">
                  <c:v>41410.240277777775</c:v>
                </c:pt>
                <c:pt idx="7547">
                  <c:v>41410.240972222222</c:v>
                </c:pt>
                <c:pt idx="7548">
                  <c:v>41410.241666666669</c:v>
                </c:pt>
                <c:pt idx="7549">
                  <c:v>41410.242361111108</c:v>
                </c:pt>
                <c:pt idx="7550">
                  <c:v>41410.243055555555</c:v>
                </c:pt>
                <c:pt idx="7551">
                  <c:v>41410.243750000001</c:v>
                </c:pt>
                <c:pt idx="7552">
                  <c:v>41410.244444444441</c:v>
                </c:pt>
                <c:pt idx="7553">
                  <c:v>41410.245138888888</c:v>
                </c:pt>
                <c:pt idx="7554">
                  <c:v>41410.245833333334</c:v>
                </c:pt>
                <c:pt idx="7555">
                  <c:v>41410.246527777781</c:v>
                </c:pt>
                <c:pt idx="7556">
                  <c:v>41410.24722222222</c:v>
                </c:pt>
                <c:pt idx="7557">
                  <c:v>41410.247916666667</c:v>
                </c:pt>
                <c:pt idx="7558">
                  <c:v>41410.248611111114</c:v>
                </c:pt>
                <c:pt idx="7559">
                  <c:v>41410.249305555553</c:v>
                </c:pt>
                <c:pt idx="7560">
                  <c:v>41410.25</c:v>
                </c:pt>
                <c:pt idx="7561">
                  <c:v>41410.250694444447</c:v>
                </c:pt>
                <c:pt idx="7562">
                  <c:v>41410.251388888886</c:v>
                </c:pt>
                <c:pt idx="7563">
                  <c:v>41410.252083333333</c:v>
                </c:pt>
                <c:pt idx="7564">
                  <c:v>41410.25277777778</c:v>
                </c:pt>
                <c:pt idx="7565">
                  <c:v>41410.253472222219</c:v>
                </c:pt>
                <c:pt idx="7566">
                  <c:v>41410.254166666666</c:v>
                </c:pt>
                <c:pt idx="7567">
                  <c:v>41410.254861111112</c:v>
                </c:pt>
                <c:pt idx="7568">
                  <c:v>41410.255555555559</c:v>
                </c:pt>
                <c:pt idx="7569">
                  <c:v>41410.256249999999</c:v>
                </c:pt>
                <c:pt idx="7570">
                  <c:v>41410.256944444445</c:v>
                </c:pt>
                <c:pt idx="7571">
                  <c:v>41410.257638888892</c:v>
                </c:pt>
                <c:pt idx="7572">
                  <c:v>41410.258333333331</c:v>
                </c:pt>
                <c:pt idx="7573">
                  <c:v>41410.259027777778</c:v>
                </c:pt>
                <c:pt idx="7574">
                  <c:v>41410.259722222225</c:v>
                </c:pt>
                <c:pt idx="7575">
                  <c:v>41410.260416666664</c:v>
                </c:pt>
                <c:pt idx="7576">
                  <c:v>41410.261111111111</c:v>
                </c:pt>
                <c:pt idx="7577">
                  <c:v>41410.261805555558</c:v>
                </c:pt>
                <c:pt idx="7578">
                  <c:v>41410.262499999997</c:v>
                </c:pt>
                <c:pt idx="7579">
                  <c:v>41410.263194444444</c:v>
                </c:pt>
                <c:pt idx="7580">
                  <c:v>41410.263888888891</c:v>
                </c:pt>
                <c:pt idx="7581">
                  <c:v>41410.26458333333</c:v>
                </c:pt>
                <c:pt idx="7582">
                  <c:v>41410.265277777777</c:v>
                </c:pt>
                <c:pt idx="7583">
                  <c:v>41410.265972222223</c:v>
                </c:pt>
                <c:pt idx="7584">
                  <c:v>41410.26666666667</c:v>
                </c:pt>
                <c:pt idx="7585">
                  <c:v>41410.267361111109</c:v>
                </c:pt>
                <c:pt idx="7586">
                  <c:v>41410.268055555556</c:v>
                </c:pt>
                <c:pt idx="7587">
                  <c:v>41410.268750000003</c:v>
                </c:pt>
                <c:pt idx="7588">
                  <c:v>41410.269444444442</c:v>
                </c:pt>
                <c:pt idx="7589">
                  <c:v>41410.270138888889</c:v>
                </c:pt>
                <c:pt idx="7590">
                  <c:v>41410.270833333336</c:v>
                </c:pt>
                <c:pt idx="7591">
                  <c:v>41410.271527777775</c:v>
                </c:pt>
                <c:pt idx="7592">
                  <c:v>41410.272222222222</c:v>
                </c:pt>
                <c:pt idx="7593">
                  <c:v>41410.272916666669</c:v>
                </c:pt>
                <c:pt idx="7594">
                  <c:v>41410.273611111108</c:v>
                </c:pt>
                <c:pt idx="7595">
                  <c:v>41410.274305555555</c:v>
                </c:pt>
                <c:pt idx="7596">
                  <c:v>41410.275000000001</c:v>
                </c:pt>
                <c:pt idx="7597">
                  <c:v>41410.275694444441</c:v>
                </c:pt>
                <c:pt idx="7598">
                  <c:v>41410.276388888888</c:v>
                </c:pt>
                <c:pt idx="7599">
                  <c:v>41410.277083333334</c:v>
                </c:pt>
                <c:pt idx="7600">
                  <c:v>41410.277777777781</c:v>
                </c:pt>
                <c:pt idx="7601">
                  <c:v>41410.27847222222</c:v>
                </c:pt>
                <c:pt idx="7602">
                  <c:v>41410.279166666667</c:v>
                </c:pt>
                <c:pt idx="7603">
                  <c:v>41410.279861111114</c:v>
                </c:pt>
                <c:pt idx="7604">
                  <c:v>41410.280555555553</c:v>
                </c:pt>
                <c:pt idx="7605">
                  <c:v>41410.28125</c:v>
                </c:pt>
                <c:pt idx="7606">
                  <c:v>41410.281944444447</c:v>
                </c:pt>
                <c:pt idx="7607">
                  <c:v>41410.282638888886</c:v>
                </c:pt>
                <c:pt idx="7608">
                  <c:v>41410.283333333333</c:v>
                </c:pt>
                <c:pt idx="7609">
                  <c:v>41410.28402777778</c:v>
                </c:pt>
                <c:pt idx="7610">
                  <c:v>41410.284722222219</c:v>
                </c:pt>
                <c:pt idx="7611">
                  <c:v>41410.285416666666</c:v>
                </c:pt>
                <c:pt idx="7612">
                  <c:v>41410.286111111112</c:v>
                </c:pt>
                <c:pt idx="7613">
                  <c:v>41410.286805555559</c:v>
                </c:pt>
                <c:pt idx="7614">
                  <c:v>41410.287499999999</c:v>
                </c:pt>
                <c:pt idx="7615">
                  <c:v>41410.288194444445</c:v>
                </c:pt>
                <c:pt idx="7616">
                  <c:v>41410.288888888892</c:v>
                </c:pt>
                <c:pt idx="7617">
                  <c:v>41410.289583333331</c:v>
                </c:pt>
                <c:pt idx="7618">
                  <c:v>41410.290277777778</c:v>
                </c:pt>
                <c:pt idx="7619">
                  <c:v>41410.290972222225</c:v>
                </c:pt>
                <c:pt idx="7620">
                  <c:v>41410.291666666664</c:v>
                </c:pt>
                <c:pt idx="7621">
                  <c:v>41410.292361111111</c:v>
                </c:pt>
                <c:pt idx="7622">
                  <c:v>41410.293055555558</c:v>
                </c:pt>
                <c:pt idx="7623">
                  <c:v>41410.293749999997</c:v>
                </c:pt>
                <c:pt idx="7624">
                  <c:v>41410.294444444444</c:v>
                </c:pt>
                <c:pt idx="7625">
                  <c:v>41410.295138888891</c:v>
                </c:pt>
                <c:pt idx="7626">
                  <c:v>41410.29583333333</c:v>
                </c:pt>
                <c:pt idx="7627">
                  <c:v>41410.296527777777</c:v>
                </c:pt>
                <c:pt idx="7628">
                  <c:v>41410.297222222223</c:v>
                </c:pt>
                <c:pt idx="7629">
                  <c:v>41410.29791666667</c:v>
                </c:pt>
                <c:pt idx="7630">
                  <c:v>41410.298611111109</c:v>
                </c:pt>
                <c:pt idx="7631">
                  <c:v>41410.299305555556</c:v>
                </c:pt>
                <c:pt idx="7632">
                  <c:v>41410.300000000003</c:v>
                </c:pt>
                <c:pt idx="7633">
                  <c:v>41410.300694444442</c:v>
                </c:pt>
                <c:pt idx="7634">
                  <c:v>41410.301388888889</c:v>
                </c:pt>
                <c:pt idx="7635">
                  <c:v>41410.302083333336</c:v>
                </c:pt>
                <c:pt idx="7636">
                  <c:v>41410.302777777775</c:v>
                </c:pt>
                <c:pt idx="7637">
                  <c:v>41410.303472222222</c:v>
                </c:pt>
                <c:pt idx="7638">
                  <c:v>41410.304166666669</c:v>
                </c:pt>
                <c:pt idx="7639">
                  <c:v>41410.304861111108</c:v>
                </c:pt>
                <c:pt idx="7640">
                  <c:v>41410.305555555555</c:v>
                </c:pt>
                <c:pt idx="7641">
                  <c:v>41410.306250000001</c:v>
                </c:pt>
                <c:pt idx="7642">
                  <c:v>41410.306944444441</c:v>
                </c:pt>
                <c:pt idx="7643">
                  <c:v>41410.307638888888</c:v>
                </c:pt>
                <c:pt idx="7644">
                  <c:v>41410.308333333334</c:v>
                </c:pt>
                <c:pt idx="7645">
                  <c:v>41410.309027777781</c:v>
                </c:pt>
                <c:pt idx="7646">
                  <c:v>41410.30972222222</c:v>
                </c:pt>
                <c:pt idx="7647">
                  <c:v>41410.310416666667</c:v>
                </c:pt>
                <c:pt idx="7648">
                  <c:v>41410.311111111114</c:v>
                </c:pt>
                <c:pt idx="7649">
                  <c:v>41410.311805555553</c:v>
                </c:pt>
                <c:pt idx="7650">
                  <c:v>41410.3125</c:v>
                </c:pt>
                <c:pt idx="7651">
                  <c:v>41410.313194444447</c:v>
                </c:pt>
                <c:pt idx="7652">
                  <c:v>41410.313888888886</c:v>
                </c:pt>
                <c:pt idx="7653">
                  <c:v>41410.314583333333</c:v>
                </c:pt>
                <c:pt idx="7654">
                  <c:v>41410.31527777778</c:v>
                </c:pt>
                <c:pt idx="7655">
                  <c:v>41410.315972222219</c:v>
                </c:pt>
                <c:pt idx="7656">
                  <c:v>41410.316666666666</c:v>
                </c:pt>
                <c:pt idx="7657">
                  <c:v>41410.317361111112</c:v>
                </c:pt>
                <c:pt idx="7658">
                  <c:v>41410.318055555559</c:v>
                </c:pt>
                <c:pt idx="7659">
                  <c:v>41410.318749999999</c:v>
                </c:pt>
                <c:pt idx="7660">
                  <c:v>41410.319444444445</c:v>
                </c:pt>
                <c:pt idx="7661">
                  <c:v>41410.320138888892</c:v>
                </c:pt>
                <c:pt idx="7662">
                  <c:v>41410.320833333331</c:v>
                </c:pt>
                <c:pt idx="7663">
                  <c:v>41410.321527777778</c:v>
                </c:pt>
                <c:pt idx="7664">
                  <c:v>41410.322222222225</c:v>
                </c:pt>
                <c:pt idx="7665">
                  <c:v>41410.322916666664</c:v>
                </c:pt>
                <c:pt idx="7666">
                  <c:v>41410.323611111111</c:v>
                </c:pt>
                <c:pt idx="7667">
                  <c:v>41410.324305555558</c:v>
                </c:pt>
                <c:pt idx="7668">
                  <c:v>41410.324999999997</c:v>
                </c:pt>
                <c:pt idx="7669">
                  <c:v>41410.325694444444</c:v>
                </c:pt>
                <c:pt idx="7670">
                  <c:v>41410.326388888891</c:v>
                </c:pt>
                <c:pt idx="7671">
                  <c:v>41410.32708333333</c:v>
                </c:pt>
                <c:pt idx="7672">
                  <c:v>41410.327777777777</c:v>
                </c:pt>
                <c:pt idx="7673">
                  <c:v>41410.328472222223</c:v>
                </c:pt>
                <c:pt idx="7674">
                  <c:v>41410.32916666667</c:v>
                </c:pt>
                <c:pt idx="7675">
                  <c:v>41410.329861111109</c:v>
                </c:pt>
                <c:pt idx="7676">
                  <c:v>41410.330555555556</c:v>
                </c:pt>
                <c:pt idx="7677">
                  <c:v>41410.331250000003</c:v>
                </c:pt>
                <c:pt idx="7678">
                  <c:v>41410.331944444442</c:v>
                </c:pt>
                <c:pt idx="7679">
                  <c:v>41410.332638888889</c:v>
                </c:pt>
                <c:pt idx="7680">
                  <c:v>41410.333333333336</c:v>
                </c:pt>
                <c:pt idx="7681">
                  <c:v>41410.334027777775</c:v>
                </c:pt>
                <c:pt idx="7682">
                  <c:v>41410.334722222222</c:v>
                </c:pt>
                <c:pt idx="7683">
                  <c:v>41410.335416666669</c:v>
                </c:pt>
                <c:pt idx="7684">
                  <c:v>41410.336111111108</c:v>
                </c:pt>
                <c:pt idx="7685">
                  <c:v>41410.336805555555</c:v>
                </c:pt>
                <c:pt idx="7686">
                  <c:v>41410.337500000001</c:v>
                </c:pt>
                <c:pt idx="7687">
                  <c:v>41410.338194444441</c:v>
                </c:pt>
                <c:pt idx="7688">
                  <c:v>41410.338888888888</c:v>
                </c:pt>
                <c:pt idx="7689">
                  <c:v>41410.339583333334</c:v>
                </c:pt>
                <c:pt idx="7690">
                  <c:v>41410.340277777781</c:v>
                </c:pt>
                <c:pt idx="7691">
                  <c:v>41410.34097222222</c:v>
                </c:pt>
                <c:pt idx="7692">
                  <c:v>41410.341666666667</c:v>
                </c:pt>
                <c:pt idx="7693">
                  <c:v>41410.342361111114</c:v>
                </c:pt>
                <c:pt idx="7694">
                  <c:v>41410.343055555553</c:v>
                </c:pt>
                <c:pt idx="7695">
                  <c:v>41410.34375</c:v>
                </c:pt>
                <c:pt idx="7696">
                  <c:v>41410.344444444447</c:v>
                </c:pt>
                <c:pt idx="7697">
                  <c:v>41410.345138888886</c:v>
                </c:pt>
                <c:pt idx="7698">
                  <c:v>41410.345833333333</c:v>
                </c:pt>
                <c:pt idx="7699">
                  <c:v>41410.34652777778</c:v>
                </c:pt>
                <c:pt idx="7700">
                  <c:v>41410.347222222219</c:v>
                </c:pt>
                <c:pt idx="7701">
                  <c:v>41410.347916666666</c:v>
                </c:pt>
                <c:pt idx="7702">
                  <c:v>41410.348611111112</c:v>
                </c:pt>
                <c:pt idx="7703">
                  <c:v>41410.349305555559</c:v>
                </c:pt>
                <c:pt idx="7704">
                  <c:v>41410.35</c:v>
                </c:pt>
                <c:pt idx="7705">
                  <c:v>41410.350694444445</c:v>
                </c:pt>
                <c:pt idx="7706">
                  <c:v>41410.351388888892</c:v>
                </c:pt>
                <c:pt idx="7707">
                  <c:v>41410.352083333331</c:v>
                </c:pt>
                <c:pt idx="7708">
                  <c:v>41410.352777777778</c:v>
                </c:pt>
                <c:pt idx="7709">
                  <c:v>41410.353472222225</c:v>
                </c:pt>
                <c:pt idx="7710">
                  <c:v>41410.354166666664</c:v>
                </c:pt>
                <c:pt idx="7711">
                  <c:v>41410.354861111111</c:v>
                </c:pt>
                <c:pt idx="7712">
                  <c:v>41410.355555555558</c:v>
                </c:pt>
                <c:pt idx="7713">
                  <c:v>41410.356249999997</c:v>
                </c:pt>
                <c:pt idx="7714">
                  <c:v>41410.356944444444</c:v>
                </c:pt>
                <c:pt idx="7715">
                  <c:v>41410.357638888891</c:v>
                </c:pt>
                <c:pt idx="7716">
                  <c:v>41410.35833333333</c:v>
                </c:pt>
                <c:pt idx="7717">
                  <c:v>41410.359027777777</c:v>
                </c:pt>
                <c:pt idx="7718">
                  <c:v>41410.359722222223</c:v>
                </c:pt>
                <c:pt idx="7719">
                  <c:v>41410.36041666667</c:v>
                </c:pt>
                <c:pt idx="7720">
                  <c:v>41410.361111111109</c:v>
                </c:pt>
                <c:pt idx="7721">
                  <c:v>41410.361805555556</c:v>
                </c:pt>
                <c:pt idx="7722">
                  <c:v>41410.362500000003</c:v>
                </c:pt>
                <c:pt idx="7723">
                  <c:v>41410.363194444442</c:v>
                </c:pt>
                <c:pt idx="7724">
                  <c:v>41410.363888888889</c:v>
                </c:pt>
                <c:pt idx="7725">
                  <c:v>41410.364583333336</c:v>
                </c:pt>
                <c:pt idx="7726">
                  <c:v>41410.365277777775</c:v>
                </c:pt>
                <c:pt idx="7727">
                  <c:v>41410.365972222222</c:v>
                </c:pt>
                <c:pt idx="7728">
                  <c:v>41410.366666666669</c:v>
                </c:pt>
                <c:pt idx="7729">
                  <c:v>41410.367361111108</c:v>
                </c:pt>
                <c:pt idx="7730">
                  <c:v>41410.368055555555</c:v>
                </c:pt>
                <c:pt idx="7731">
                  <c:v>41410.368750000001</c:v>
                </c:pt>
                <c:pt idx="7732">
                  <c:v>41410.369444444441</c:v>
                </c:pt>
                <c:pt idx="7733">
                  <c:v>41410.370138888888</c:v>
                </c:pt>
                <c:pt idx="7734">
                  <c:v>41410.370833333334</c:v>
                </c:pt>
                <c:pt idx="7735">
                  <c:v>41410.371527777781</c:v>
                </c:pt>
                <c:pt idx="7736">
                  <c:v>41410.37222222222</c:v>
                </c:pt>
                <c:pt idx="7737">
                  <c:v>41410.372916666667</c:v>
                </c:pt>
                <c:pt idx="7738">
                  <c:v>41410.373611111114</c:v>
                </c:pt>
                <c:pt idx="7739">
                  <c:v>41410.374305555553</c:v>
                </c:pt>
                <c:pt idx="7740">
                  <c:v>41410.375</c:v>
                </c:pt>
                <c:pt idx="7741">
                  <c:v>41410.375694444447</c:v>
                </c:pt>
                <c:pt idx="7742">
                  <c:v>41410.376388888886</c:v>
                </c:pt>
                <c:pt idx="7743">
                  <c:v>41410.377083333333</c:v>
                </c:pt>
                <c:pt idx="7744">
                  <c:v>41410.37777777778</c:v>
                </c:pt>
                <c:pt idx="7745">
                  <c:v>41410.378472222219</c:v>
                </c:pt>
                <c:pt idx="7746">
                  <c:v>41410.379166666666</c:v>
                </c:pt>
                <c:pt idx="7747">
                  <c:v>41410.379861111112</c:v>
                </c:pt>
                <c:pt idx="7748">
                  <c:v>41410.380555555559</c:v>
                </c:pt>
                <c:pt idx="7749">
                  <c:v>41410.381249999999</c:v>
                </c:pt>
                <c:pt idx="7750">
                  <c:v>41410.381944444445</c:v>
                </c:pt>
                <c:pt idx="7751">
                  <c:v>41410.382638888892</c:v>
                </c:pt>
                <c:pt idx="7752">
                  <c:v>41410.383333333331</c:v>
                </c:pt>
                <c:pt idx="7753">
                  <c:v>41410.384027777778</c:v>
                </c:pt>
                <c:pt idx="7754">
                  <c:v>41410.384722222225</c:v>
                </c:pt>
                <c:pt idx="7755">
                  <c:v>41410.385416666664</c:v>
                </c:pt>
                <c:pt idx="7756">
                  <c:v>41410.386111111111</c:v>
                </c:pt>
                <c:pt idx="7757">
                  <c:v>41410.386805555558</c:v>
                </c:pt>
                <c:pt idx="7758">
                  <c:v>41410.387499999997</c:v>
                </c:pt>
                <c:pt idx="7759">
                  <c:v>41410.388194444444</c:v>
                </c:pt>
                <c:pt idx="7760">
                  <c:v>41410.388888888891</c:v>
                </c:pt>
                <c:pt idx="7761">
                  <c:v>41410.38958333333</c:v>
                </c:pt>
                <c:pt idx="7762">
                  <c:v>41410.390277777777</c:v>
                </c:pt>
                <c:pt idx="7763">
                  <c:v>41410.390972222223</c:v>
                </c:pt>
                <c:pt idx="7764">
                  <c:v>41410.39166666667</c:v>
                </c:pt>
                <c:pt idx="7765">
                  <c:v>41410.392361111109</c:v>
                </c:pt>
                <c:pt idx="7766">
                  <c:v>41410.393055555556</c:v>
                </c:pt>
                <c:pt idx="7767">
                  <c:v>41410.393750000003</c:v>
                </c:pt>
                <c:pt idx="7768">
                  <c:v>41410.394444444442</c:v>
                </c:pt>
                <c:pt idx="7769">
                  <c:v>41410.395138888889</c:v>
                </c:pt>
                <c:pt idx="7770">
                  <c:v>41410.395833333336</c:v>
                </c:pt>
                <c:pt idx="7771">
                  <c:v>41410.396527777775</c:v>
                </c:pt>
                <c:pt idx="7772">
                  <c:v>41410.397222222222</c:v>
                </c:pt>
                <c:pt idx="7773">
                  <c:v>41410.397916666669</c:v>
                </c:pt>
                <c:pt idx="7774">
                  <c:v>41410.398611111108</c:v>
                </c:pt>
                <c:pt idx="7775">
                  <c:v>41410.399305555555</c:v>
                </c:pt>
                <c:pt idx="7776">
                  <c:v>41410.400000000001</c:v>
                </c:pt>
                <c:pt idx="7777">
                  <c:v>41410.400694444441</c:v>
                </c:pt>
                <c:pt idx="7778">
                  <c:v>41410.401388888888</c:v>
                </c:pt>
                <c:pt idx="7779">
                  <c:v>41410.402083333334</c:v>
                </c:pt>
                <c:pt idx="7780">
                  <c:v>41410.402777777781</c:v>
                </c:pt>
                <c:pt idx="7781">
                  <c:v>41410.40347222222</c:v>
                </c:pt>
                <c:pt idx="7782">
                  <c:v>41410.404166666667</c:v>
                </c:pt>
                <c:pt idx="7783">
                  <c:v>41410.404861111114</c:v>
                </c:pt>
                <c:pt idx="7784">
                  <c:v>41410.405555555553</c:v>
                </c:pt>
                <c:pt idx="7785">
                  <c:v>41410.40625</c:v>
                </c:pt>
                <c:pt idx="7786">
                  <c:v>41410.406944444447</c:v>
                </c:pt>
                <c:pt idx="7787">
                  <c:v>41410.407638888886</c:v>
                </c:pt>
                <c:pt idx="7788">
                  <c:v>41410.408333333333</c:v>
                </c:pt>
                <c:pt idx="7789">
                  <c:v>41410.40902777778</c:v>
                </c:pt>
                <c:pt idx="7790">
                  <c:v>41410.409722222219</c:v>
                </c:pt>
                <c:pt idx="7791">
                  <c:v>41410.410416666666</c:v>
                </c:pt>
                <c:pt idx="7792">
                  <c:v>41410.411111111112</c:v>
                </c:pt>
                <c:pt idx="7793">
                  <c:v>41410.411805555559</c:v>
                </c:pt>
                <c:pt idx="7794">
                  <c:v>41410.412499999999</c:v>
                </c:pt>
                <c:pt idx="7795">
                  <c:v>41410.413194444445</c:v>
                </c:pt>
                <c:pt idx="7796">
                  <c:v>41410.413888888892</c:v>
                </c:pt>
                <c:pt idx="7797">
                  <c:v>41410.414583333331</c:v>
                </c:pt>
                <c:pt idx="7798">
                  <c:v>41410.415277777778</c:v>
                </c:pt>
                <c:pt idx="7799">
                  <c:v>41410.415972222225</c:v>
                </c:pt>
                <c:pt idx="7800">
                  <c:v>41410.416666666664</c:v>
                </c:pt>
                <c:pt idx="7801">
                  <c:v>41410.417361111111</c:v>
                </c:pt>
                <c:pt idx="7802">
                  <c:v>41410.418055555558</c:v>
                </c:pt>
                <c:pt idx="7803">
                  <c:v>41410.418749999997</c:v>
                </c:pt>
                <c:pt idx="7804">
                  <c:v>41410.419444444444</c:v>
                </c:pt>
                <c:pt idx="7805">
                  <c:v>41410.420138888891</c:v>
                </c:pt>
                <c:pt idx="7806">
                  <c:v>41410.42083333333</c:v>
                </c:pt>
                <c:pt idx="7807">
                  <c:v>41410.421527777777</c:v>
                </c:pt>
                <c:pt idx="7808">
                  <c:v>41410.422222222223</c:v>
                </c:pt>
                <c:pt idx="7809">
                  <c:v>41410.42291666667</c:v>
                </c:pt>
                <c:pt idx="7810">
                  <c:v>41410.423611111109</c:v>
                </c:pt>
                <c:pt idx="7811">
                  <c:v>41410.424305555556</c:v>
                </c:pt>
                <c:pt idx="7812">
                  <c:v>41410.425000000003</c:v>
                </c:pt>
                <c:pt idx="7813">
                  <c:v>41410.425694444442</c:v>
                </c:pt>
                <c:pt idx="7814">
                  <c:v>41410.426388888889</c:v>
                </c:pt>
                <c:pt idx="7815">
                  <c:v>41410.427083333336</c:v>
                </c:pt>
                <c:pt idx="7816">
                  <c:v>41410.427777777775</c:v>
                </c:pt>
                <c:pt idx="7817">
                  <c:v>41410.428472222222</c:v>
                </c:pt>
                <c:pt idx="7818">
                  <c:v>41410.429166666669</c:v>
                </c:pt>
                <c:pt idx="7819">
                  <c:v>41410.429861111108</c:v>
                </c:pt>
                <c:pt idx="7820">
                  <c:v>41410.430555555555</c:v>
                </c:pt>
                <c:pt idx="7821">
                  <c:v>41410.431250000001</c:v>
                </c:pt>
                <c:pt idx="7822">
                  <c:v>41410.431944444441</c:v>
                </c:pt>
                <c:pt idx="7823">
                  <c:v>41410.432638888888</c:v>
                </c:pt>
                <c:pt idx="7824">
                  <c:v>41410.433333333334</c:v>
                </c:pt>
                <c:pt idx="7825">
                  <c:v>41410.434027777781</c:v>
                </c:pt>
                <c:pt idx="7826">
                  <c:v>41410.43472222222</c:v>
                </c:pt>
                <c:pt idx="7827">
                  <c:v>41410.435416666667</c:v>
                </c:pt>
                <c:pt idx="7828">
                  <c:v>41410.436111111114</c:v>
                </c:pt>
                <c:pt idx="7829">
                  <c:v>41410.436805555553</c:v>
                </c:pt>
                <c:pt idx="7830">
                  <c:v>41410.4375</c:v>
                </c:pt>
                <c:pt idx="7831">
                  <c:v>41410.438194444447</c:v>
                </c:pt>
                <c:pt idx="7832">
                  <c:v>41410.438888888886</c:v>
                </c:pt>
                <c:pt idx="7833">
                  <c:v>41410.439583333333</c:v>
                </c:pt>
                <c:pt idx="7834">
                  <c:v>41410.44027777778</c:v>
                </c:pt>
                <c:pt idx="7835">
                  <c:v>41410.440972222219</c:v>
                </c:pt>
                <c:pt idx="7836">
                  <c:v>41410.441666666666</c:v>
                </c:pt>
                <c:pt idx="7837">
                  <c:v>41410.442361111112</c:v>
                </c:pt>
                <c:pt idx="7838">
                  <c:v>41410.443055555559</c:v>
                </c:pt>
                <c:pt idx="7839">
                  <c:v>41410.443749999999</c:v>
                </c:pt>
                <c:pt idx="7840">
                  <c:v>41410.444444444445</c:v>
                </c:pt>
                <c:pt idx="7841">
                  <c:v>41410.445138888892</c:v>
                </c:pt>
                <c:pt idx="7842">
                  <c:v>41410.445833333331</c:v>
                </c:pt>
                <c:pt idx="7843">
                  <c:v>41410.446527777778</c:v>
                </c:pt>
                <c:pt idx="7844">
                  <c:v>41410.447222222225</c:v>
                </c:pt>
                <c:pt idx="7845">
                  <c:v>41410.447916666664</c:v>
                </c:pt>
                <c:pt idx="7846">
                  <c:v>41410.448611111111</c:v>
                </c:pt>
                <c:pt idx="7847">
                  <c:v>41410.449305555558</c:v>
                </c:pt>
                <c:pt idx="7848">
                  <c:v>41410.449999999997</c:v>
                </c:pt>
                <c:pt idx="7849">
                  <c:v>41410.450694444444</c:v>
                </c:pt>
                <c:pt idx="7850">
                  <c:v>41410.451388888891</c:v>
                </c:pt>
                <c:pt idx="7851">
                  <c:v>41410.45208333333</c:v>
                </c:pt>
                <c:pt idx="7852">
                  <c:v>41410.452777777777</c:v>
                </c:pt>
                <c:pt idx="7853">
                  <c:v>41410.453472222223</c:v>
                </c:pt>
                <c:pt idx="7854">
                  <c:v>41410.45416666667</c:v>
                </c:pt>
                <c:pt idx="7855">
                  <c:v>41410.454861111109</c:v>
                </c:pt>
                <c:pt idx="7856">
                  <c:v>41410.455555555556</c:v>
                </c:pt>
                <c:pt idx="7857">
                  <c:v>41410.456250000003</c:v>
                </c:pt>
                <c:pt idx="7858">
                  <c:v>41410.456944444442</c:v>
                </c:pt>
                <c:pt idx="7859">
                  <c:v>41410.457638888889</c:v>
                </c:pt>
                <c:pt idx="7860">
                  <c:v>41410.458333333336</c:v>
                </c:pt>
                <c:pt idx="7861">
                  <c:v>41410.459027777775</c:v>
                </c:pt>
                <c:pt idx="7862">
                  <c:v>41410.459722222222</c:v>
                </c:pt>
                <c:pt idx="7863">
                  <c:v>41410.460416666669</c:v>
                </c:pt>
                <c:pt idx="7864">
                  <c:v>41410.461111111108</c:v>
                </c:pt>
                <c:pt idx="7865">
                  <c:v>41410.461805555555</c:v>
                </c:pt>
                <c:pt idx="7866">
                  <c:v>41410.462500000001</c:v>
                </c:pt>
                <c:pt idx="7867">
                  <c:v>41410.463194444441</c:v>
                </c:pt>
                <c:pt idx="7868">
                  <c:v>41410.463888888888</c:v>
                </c:pt>
                <c:pt idx="7869">
                  <c:v>41410.464583333334</c:v>
                </c:pt>
                <c:pt idx="7870">
                  <c:v>41410.465277777781</c:v>
                </c:pt>
                <c:pt idx="7871">
                  <c:v>41410.46597222222</c:v>
                </c:pt>
                <c:pt idx="7872">
                  <c:v>41410.466666666667</c:v>
                </c:pt>
                <c:pt idx="7873">
                  <c:v>41410.467361111114</c:v>
                </c:pt>
                <c:pt idx="7874">
                  <c:v>41410.468055555553</c:v>
                </c:pt>
                <c:pt idx="7875">
                  <c:v>41410.46875</c:v>
                </c:pt>
                <c:pt idx="7876">
                  <c:v>41410.469444444447</c:v>
                </c:pt>
                <c:pt idx="7877">
                  <c:v>41410.470138888886</c:v>
                </c:pt>
                <c:pt idx="7878">
                  <c:v>41410.470833333333</c:v>
                </c:pt>
                <c:pt idx="7879">
                  <c:v>41410.47152777778</c:v>
                </c:pt>
                <c:pt idx="7880">
                  <c:v>41410.472222222219</c:v>
                </c:pt>
                <c:pt idx="7881">
                  <c:v>41410.472916666666</c:v>
                </c:pt>
                <c:pt idx="7882">
                  <c:v>41410.473611111112</c:v>
                </c:pt>
                <c:pt idx="7883">
                  <c:v>41410.474305555559</c:v>
                </c:pt>
                <c:pt idx="7884">
                  <c:v>41410.474999999999</c:v>
                </c:pt>
                <c:pt idx="7885">
                  <c:v>41410.475694444445</c:v>
                </c:pt>
                <c:pt idx="7886">
                  <c:v>41410.476388888892</c:v>
                </c:pt>
                <c:pt idx="7887">
                  <c:v>41410.477083333331</c:v>
                </c:pt>
                <c:pt idx="7888">
                  <c:v>41410.477777777778</c:v>
                </c:pt>
                <c:pt idx="7889">
                  <c:v>41410.478472222225</c:v>
                </c:pt>
                <c:pt idx="7890">
                  <c:v>41410.479166666664</c:v>
                </c:pt>
                <c:pt idx="7891">
                  <c:v>41410.479861111111</c:v>
                </c:pt>
                <c:pt idx="7892">
                  <c:v>41410.480555555558</c:v>
                </c:pt>
                <c:pt idx="7893">
                  <c:v>41410.481249999997</c:v>
                </c:pt>
                <c:pt idx="7894">
                  <c:v>41410.481944444444</c:v>
                </c:pt>
                <c:pt idx="7895">
                  <c:v>41410.482638888891</c:v>
                </c:pt>
                <c:pt idx="7896">
                  <c:v>41410.48333333333</c:v>
                </c:pt>
                <c:pt idx="7897">
                  <c:v>41410.484027777777</c:v>
                </c:pt>
                <c:pt idx="7898">
                  <c:v>41410.484722222223</c:v>
                </c:pt>
                <c:pt idx="7899">
                  <c:v>41410.48541666667</c:v>
                </c:pt>
                <c:pt idx="7900">
                  <c:v>41410.486111111109</c:v>
                </c:pt>
                <c:pt idx="7901">
                  <c:v>41410.486805555556</c:v>
                </c:pt>
                <c:pt idx="7902">
                  <c:v>41410.487500000003</c:v>
                </c:pt>
                <c:pt idx="7903">
                  <c:v>41410.488194444442</c:v>
                </c:pt>
                <c:pt idx="7904">
                  <c:v>41410.488888888889</c:v>
                </c:pt>
                <c:pt idx="7905">
                  <c:v>41410.489583333336</c:v>
                </c:pt>
                <c:pt idx="7906">
                  <c:v>41410.490277777775</c:v>
                </c:pt>
                <c:pt idx="7907">
                  <c:v>41410.490972222222</c:v>
                </c:pt>
                <c:pt idx="7908">
                  <c:v>41410.491666666669</c:v>
                </c:pt>
                <c:pt idx="7909">
                  <c:v>41410.492361111108</c:v>
                </c:pt>
                <c:pt idx="7910">
                  <c:v>41410.493055555555</c:v>
                </c:pt>
                <c:pt idx="7911">
                  <c:v>41410.493750000001</c:v>
                </c:pt>
                <c:pt idx="7912">
                  <c:v>41410.494444444441</c:v>
                </c:pt>
                <c:pt idx="7913">
                  <c:v>41410.495138888888</c:v>
                </c:pt>
                <c:pt idx="7914">
                  <c:v>41410.495833333334</c:v>
                </c:pt>
                <c:pt idx="7915">
                  <c:v>41410.496527777781</c:v>
                </c:pt>
                <c:pt idx="7916">
                  <c:v>41410.49722222222</c:v>
                </c:pt>
                <c:pt idx="7917">
                  <c:v>41410.497916666667</c:v>
                </c:pt>
                <c:pt idx="7918">
                  <c:v>41410.498611111114</c:v>
                </c:pt>
                <c:pt idx="7919">
                  <c:v>41410.499305555553</c:v>
                </c:pt>
                <c:pt idx="7920">
                  <c:v>41410.5</c:v>
                </c:pt>
                <c:pt idx="7921">
                  <c:v>41410.500694444447</c:v>
                </c:pt>
                <c:pt idx="7922">
                  <c:v>41410.501388888886</c:v>
                </c:pt>
                <c:pt idx="7923">
                  <c:v>41410.502083333333</c:v>
                </c:pt>
                <c:pt idx="7924">
                  <c:v>41410.50277777778</c:v>
                </c:pt>
                <c:pt idx="7925">
                  <c:v>41410.503472222219</c:v>
                </c:pt>
                <c:pt idx="7926">
                  <c:v>41410.504166666666</c:v>
                </c:pt>
                <c:pt idx="7927">
                  <c:v>41410.504861111112</c:v>
                </c:pt>
                <c:pt idx="7928">
                  <c:v>41410.505555555559</c:v>
                </c:pt>
                <c:pt idx="7929">
                  <c:v>41410.506249999999</c:v>
                </c:pt>
                <c:pt idx="7930">
                  <c:v>41410.506944444445</c:v>
                </c:pt>
                <c:pt idx="7931">
                  <c:v>41410.507638888892</c:v>
                </c:pt>
                <c:pt idx="7932">
                  <c:v>41410.508333333331</c:v>
                </c:pt>
                <c:pt idx="7933">
                  <c:v>41410.509027777778</c:v>
                </c:pt>
                <c:pt idx="7934">
                  <c:v>41410.509722222225</c:v>
                </c:pt>
                <c:pt idx="7935">
                  <c:v>41410.510416666664</c:v>
                </c:pt>
                <c:pt idx="7936">
                  <c:v>41410.511111111111</c:v>
                </c:pt>
                <c:pt idx="7937">
                  <c:v>41410.511805555558</c:v>
                </c:pt>
                <c:pt idx="7938">
                  <c:v>41410.512499999997</c:v>
                </c:pt>
                <c:pt idx="7939">
                  <c:v>41410.513194444444</c:v>
                </c:pt>
                <c:pt idx="7940">
                  <c:v>41410.513888888891</c:v>
                </c:pt>
                <c:pt idx="7941">
                  <c:v>41410.51458333333</c:v>
                </c:pt>
                <c:pt idx="7942">
                  <c:v>41410.515277777777</c:v>
                </c:pt>
                <c:pt idx="7943">
                  <c:v>41410.515972222223</c:v>
                </c:pt>
                <c:pt idx="7944">
                  <c:v>41410.51666666667</c:v>
                </c:pt>
                <c:pt idx="7945">
                  <c:v>41410.517361111109</c:v>
                </c:pt>
                <c:pt idx="7946">
                  <c:v>41410.518055555556</c:v>
                </c:pt>
                <c:pt idx="7947">
                  <c:v>41410.518750000003</c:v>
                </c:pt>
                <c:pt idx="7948">
                  <c:v>41410.519444444442</c:v>
                </c:pt>
                <c:pt idx="7949">
                  <c:v>41410.520138888889</c:v>
                </c:pt>
                <c:pt idx="7950">
                  <c:v>41410.520833333336</c:v>
                </c:pt>
                <c:pt idx="7951">
                  <c:v>41410.521527777775</c:v>
                </c:pt>
                <c:pt idx="7952">
                  <c:v>41410.522222222222</c:v>
                </c:pt>
                <c:pt idx="7953">
                  <c:v>41410.522916666669</c:v>
                </c:pt>
                <c:pt idx="7954">
                  <c:v>41410.523611111108</c:v>
                </c:pt>
                <c:pt idx="7955">
                  <c:v>41410.524305555555</c:v>
                </c:pt>
                <c:pt idx="7956">
                  <c:v>41410.525000000001</c:v>
                </c:pt>
                <c:pt idx="7957">
                  <c:v>41410.525694444441</c:v>
                </c:pt>
                <c:pt idx="7958">
                  <c:v>41410.526388888888</c:v>
                </c:pt>
                <c:pt idx="7959">
                  <c:v>41410.527083333334</c:v>
                </c:pt>
                <c:pt idx="7960">
                  <c:v>41410.527777777781</c:v>
                </c:pt>
                <c:pt idx="7961">
                  <c:v>41410.52847222222</c:v>
                </c:pt>
                <c:pt idx="7962">
                  <c:v>41410.529166666667</c:v>
                </c:pt>
                <c:pt idx="7963">
                  <c:v>41410.529861111114</c:v>
                </c:pt>
                <c:pt idx="7964">
                  <c:v>41410.530555555553</c:v>
                </c:pt>
                <c:pt idx="7965">
                  <c:v>41410.53125</c:v>
                </c:pt>
                <c:pt idx="7966">
                  <c:v>41410.531944444447</c:v>
                </c:pt>
                <c:pt idx="7967">
                  <c:v>41410.532638888886</c:v>
                </c:pt>
                <c:pt idx="7968">
                  <c:v>41410.533333333333</c:v>
                </c:pt>
                <c:pt idx="7969">
                  <c:v>41410.53402777778</c:v>
                </c:pt>
                <c:pt idx="7970">
                  <c:v>41410.534722222219</c:v>
                </c:pt>
                <c:pt idx="7971">
                  <c:v>41410.535416666666</c:v>
                </c:pt>
                <c:pt idx="7972">
                  <c:v>41410.536111111112</c:v>
                </c:pt>
                <c:pt idx="7973">
                  <c:v>41410.536805555559</c:v>
                </c:pt>
                <c:pt idx="7974">
                  <c:v>41410.537499999999</c:v>
                </c:pt>
                <c:pt idx="7975">
                  <c:v>41410.538194444445</c:v>
                </c:pt>
                <c:pt idx="7976">
                  <c:v>41410.538888888892</c:v>
                </c:pt>
                <c:pt idx="7977">
                  <c:v>41410.539583333331</c:v>
                </c:pt>
                <c:pt idx="7978">
                  <c:v>41410.540277777778</c:v>
                </c:pt>
                <c:pt idx="7979">
                  <c:v>41410.540972222225</c:v>
                </c:pt>
                <c:pt idx="7980">
                  <c:v>41410.541666666664</c:v>
                </c:pt>
                <c:pt idx="7981">
                  <c:v>41410.542361111111</c:v>
                </c:pt>
                <c:pt idx="7982">
                  <c:v>41410.543055555558</c:v>
                </c:pt>
                <c:pt idx="7983">
                  <c:v>41410.543749999997</c:v>
                </c:pt>
                <c:pt idx="7984">
                  <c:v>41410.544444444444</c:v>
                </c:pt>
                <c:pt idx="7985">
                  <c:v>41410.545138888891</c:v>
                </c:pt>
                <c:pt idx="7986">
                  <c:v>41410.54583333333</c:v>
                </c:pt>
                <c:pt idx="7987">
                  <c:v>41410.546527777777</c:v>
                </c:pt>
                <c:pt idx="7988">
                  <c:v>41410.547222222223</c:v>
                </c:pt>
                <c:pt idx="7989">
                  <c:v>41410.54791666667</c:v>
                </c:pt>
                <c:pt idx="7990">
                  <c:v>41410.548611111109</c:v>
                </c:pt>
                <c:pt idx="7991">
                  <c:v>41410.549305555556</c:v>
                </c:pt>
                <c:pt idx="7992">
                  <c:v>41410.550000000003</c:v>
                </c:pt>
                <c:pt idx="7993">
                  <c:v>41410.550694444442</c:v>
                </c:pt>
                <c:pt idx="7994">
                  <c:v>41410.551388888889</c:v>
                </c:pt>
                <c:pt idx="7995">
                  <c:v>41410.552083333336</c:v>
                </c:pt>
                <c:pt idx="7996">
                  <c:v>41410.552777777775</c:v>
                </c:pt>
                <c:pt idx="7997">
                  <c:v>41410.553472222222</c:v>
                </c:pt>
                <c:pt idx="7998">
                  <c:v>41410.554166666669</c:v>
                </c:pt>
                <c:pt idx="7999">
                  <c:v>41410.554861111108</c:v>
                </c:pt>
                <c:pt idx="8000">
                  <c:v>41410.555555555555</c:v>
                </c:pt>
                <c:pt idx="8001">
                  <c:v>41410.556250000001</c:v>
                </c:pt>
                <c:pt idx="8002">
                  <c:v>41410.556944444441</c:v>
                </c:pt>
                <c:pt idx="8003">
                  <c:v>41410.557638888888</c:v>
                </c:pt>
                <c:pt idx="8004">
                  <c:v>41410.558333333334</c:v>
                </c:pt>
                <c:pt idx="8005">
                  <c:v>41410.559027777781</c:v>
                </c:pt>
                <c:pt idx="8006">
                  <c:v>41410.55972222222</c:v>
                </c:pt>
                <c:pt idx="8007">
                  <c:v>41410.560416666667</c:v>
                </c:pt>
                <c:pt idx="8008">
                  <c:v>41410.561111111114</c:v>
                </c:pt>
                <c:pt idx="8009">
                  <c:v>41410.561805555553</c:v>
                </c:pt>
                <c:pt idx="8010">
                  <c:v>41410.5625</c:v>
                </c:pt>
                <c:pt idx="8011">
                  <c:v>41410.563194444447</c:v>
                </c:pt>
                <c:pt idx="8012">
                  <c:v>41410.563888888886</c:v>
                </c:pt>
                <c:pt idx="8013">
                  <c:v>41410.564583333333</c:v>
                </c:pt>
                <c:pt idx="8014">
                  <c:v>41410.56527777778</c:v>
                </c:pt>
                <c:pt idx="8015">
                  <c:v>41410.565972222219</c:v>
                </c:pt>
                <c:pt idx="8016">
                  <c:v>41410.566666666666</c:v>
                </c:pt>
                <c:pt idx="8017">
                  <c:v>41410.567361111112</c:v>
                </c:pt>
                <c:pt idx="8018">
                  <c:v>41410.568055555559</c:v>
                </c:pt>
                <c:pt idx="8019">
                  <c:v>41410.568749999999</c:v>
                </c:pt>
                <c:pt idx="8020">
                  <c:v>41410.569444444445</c:v>
                </c:pt>
                <c:pt idx="8021">
                  <c:v>41410.570138888892</c:v>
                </c:pt>
                <c:pt idx="8022">
                  <c:v>41410.570833333331</c:v>
                </c:pt>
                <c:pt idx="8023">
                  <c:v>41410.571527777778</c:v>
                </c:pt>
                <c:pt idx="8024">
                  <c:v>41410.572222222225</c:v>
                </c:pt>
                <c:pt idx="8025">
                  <c:v>41410.572916666664</c:v>
                </c:pt>
                <c:pt idx="8026">
                  <c:v>41410.573611111111</c:v>
                </c:pt>
                <c:pt idx="8027">
                  <c:v>41410.574305555558</c:v>
                </c:pt>
                <c:pt idx="8028">
                  <c:v>41410.574999999997</c:v>
                </c:pt>
                <c:pt idx="8029">
                  <c:v>41410.575694444444</c:v>
                </c:pt>
                <c:pt idx="8030">
                  <c:v>41410.576388888891</c:v>
                </c:pt>
                <c:pt idx="8031">
                  <c:v>41410.57708333333</c:v>
                </c:pt>
                <c:pt idx="8032">
                  <c:v>41410.577777777777</c:v>
                </c:pt>
                <c:pt idx="8033">
                  <c:v>41410.578472222223</c:v>
                </c:pt>
                <c:pt idx="8034">
                  <c:v>41410.57916666667</c:v>
                </c:pt>
                <c:pt idx="8035">
                  <c:v>41410.579861111109</c:v>
                </c:pt>
                <c:pt idx="8036">
                  <c:v>41410.580555555556</c:v>
                </c:pt>
                <c:pt idx="8037">
                  <c:v>41410.581250000003</c:v>
                </c:pt>
                <c:pt idx="8038">
                  <c:v>41410.581944444442</c:v>
                </c:pt>
                <c:pt idx="8039">
                  <c:v>41410.582638888889</c:v>
                </c:pt>
                <c:pt idx="8040">
                  <c:v>41410.583333333336</c:v>
                </c:pt>
                <c:pt idx="8041">
                  <c:v>41410.584027777775</c:v>
                </c:pt>
                <c:pt idx="8042">
                  <c:v>41410.584722222222</c:v>
                </c:pt>
                <c:pt idx="8043">
                  <c:v>41410.585416666669</c:v>
                </c:pt>
                <c:pt idx="8044">
                  <c:v>41410.586111111108</c:v>
                </c:pt>
                <c:pt idx="8045">
                  <c:v>41410.586805555555</c:v>
                </c:pt>
                <c:pt idx="8046">
                  <c:v>41410.587500000001</c:v>
                </c:pt>
                <c:pt idx="8047">
                  <c:v>41410.588194444441</c:v>
                </c:pt>
                <c:pt idx="8048">
                  <c:v>41410.588888888888</c:v>
                </c:pt>
                <c:pt idx="8049">
                  <c:v>41410.589583333334</c:v>
                </c:pt>
                <c:pt idx="8050">
                  <c:v>41410.590277777781</c:v>
                </c:pt>
                <c:pt idx="8051">
                  <c:v>41410.59097222222</c:v>
                </c:pt>
                <c:pt idx="8052">
                  <c:v>41410.591666666667</c:v>
                </c:pt>
                <c:pt idx="8053">
                  <c:v>41410.592361111114</c:v>
                </c:pt>
                <c:pt idx="8054">
                  <c:v>41410.593055555553</c:v>
                </c:pt>
                <c:pt idx="8055">
                  <c:v>41410.59375</c:v>
                </c:pt>
                <c:pt idx="8056">
                  <c:v>41410.594444444447</c:v>
                </c:pt>
                <c:pt idx="8057">
                  <c:v>41410.595138888886</c:v>
                </c:pt>
                <c:pt idx="8058">
                  <c:v>41410.595833333333</c:v>
                </c:pt>
                <c:pt idx="8059">
                  <c:v>41410.59652777778</c:v>
                </c:pt>
                <c:pt idx="8060">
                  <c:v>41410.597222222219</c:v>
                </c:pt>
                <c:pt idx="8061">
                  <c:v>41410.597916666666</c:v>
                </c:pt>
                <c:pt idx="8062">
                  <c:v>41410.598611111112</c:v>
                </c:pt>
                <c:pt idx="8063">
                  <c:v>41410.599305555559</c:v>
                </c:pt>
                <c:pt idx="8064">
                  <c:v>41410.6</c:v>
                </c:pt>
                <c:pt idx="8065">
                  <c:v>41410.600694444445</c:v>
                </c:pt>
                <c:pt idx="8066">
                  <c:v>41410.601388888892</c:v>
                </c:pt>
                <c:pt idx="8067">
                  <c:v>41410.602083333331</c:v>
                </c:pt>
                <c:pt idx="8068">
                  <c:v>41410.602777777778</c:v>
                </c:pt>
                <c:pt idx="8069">
                  <c:v>41410.603472222225</c:v>
                </c:pt>
                <c:pt idx="8070">
                  <c:v>41410.604166666664</c:v>
                </c:pt>
                <c:pt idx="8071">
                  <c:v>41410.604861111111</c:v>
                </c:pt>
                <c:pt idx="8072">
                  <c:v>41410.605555555558</c:v>
                </c:pt>
                <c:pt idx="8073">
                  <c:v>41410.606249999997</c:v>
                </c:pt>
                <c:pt idx="8074">
                  <c:v>41410.606944444444</c:v>
                </c:pt>
                <c:pt idx="8075">
                  <c:v>41410.607638888891</c:v>
                </c:pt>
                <c:pt idx="8076">
                  <c:v>41410.60833333333</c:v>
                </c:pt>
                <c:pt idx="8077">
                  <c:v>41410.609027777777</c:v>
                </c:pt>
                <c:pt idx="8078">
                  <c:v>41410.609722222223</c:v>
                </c:pt>
                <c:pt idx="8079">
                  <c:v>41410.61041666667</c:v>
                </c:pt>
                <c:pt idx="8080">
                  <c:v>41410.611111111109</c:v>
                </c:pt>
                <c:pt idx="8081">
                  <c:v>41410.611805555556</c:v>
                </c:pt>
                <c:pt idx="8082">
                  <c:v>41410.612500000003</c:v>
                </c:pt>
                <c:pt idx="8083">
                  <c:v>41410.613194444442</c:v>
                </c:pt>
                <c:pt idx="8084">
                  <c:v>41410.613888888889</c:v>
                </c:pt>
                <c:pt idx="8085">
                  <c:v>41410.614583333336</c:v>
                </c:pt>
                <c:pt idx="8086">
                  <c:v>41410.615277777775</c:v>
                </c:pt>
                <c:pt idx="8087">
                  <c:v>41410.615972222222</c:v>
                </c:pt>
                <c:pt idx="8088">
                  <c:v>41410.616666666669</c:v>
                </c:pt>
                <c:pt idx="8089">
                  <c:v>41410.617361111108</c:v>
                </c:pt>
                <c:pt idx="8090">
                  <c:v>41410.618055555555</c:v>
                </c:pt>
                <c:pt idx="8091">
                  <c:v>41410.618750000001</c:v>
                </c:pt>
                <c:pt idx="8092">
                  <c:v>41410.619444444441</c:v>
                </c:pt>
                <c:pt idx="8093">
                  <c:v>41410.620138888888</c:v>
                </c:pt>
                <c:pt idx="8094">
                  <c:v>41410.620833333334</c:v>
                </c:pt>
                <c:pt idx="8095">
                  <c:v>41410.621527777781</c:v>
                </c:pt>
                <c:pt idx="8096">
                  <c:v>41410.62222222222</c:v>
                </c:pt>
                <c:pt idx="8097">
                  <c:v>41410.622916666667</c:v>
                </c:pt>
                <c:pt idx="8098">
                  <c:v>41410.623611111114</c:v>
                </c:pt>
                <c:pt idx="8099">
                  <c:v>41410.624305555553</c:v>
                </c:pt>
                <c:pt idx="8100">
                  <c:v>41410.625</c:v>
                </c:pt>
                <c:pt idx="8101">
                  <c:v>41410.625694444447</c:v>
                </c:pt>
                <c:pt idx="8102">
                  <c:v>41410.626388888886</c:v>
                </c:pt>
                <c:pt idx="8103">
                  <c:v>41410.627083333333</c:v>
                </c:pt>
                <c:pt idx="8104">
                  <c:v>41410.62777777778</c:v>
                </c:pt>
                <c:pt idx="8105">
                  <c:v>41410.628472222219</c:v>
                </c:pt>
                <c:pt idx="8106">
                  <c:v>41410.629166666666</c:v>
                </c:pt>
                <c:pt idx="8107">
                  <c:v>41410.629861111112</c:v>
                </c:pt>
                <c:pt idx="8108">
                  <c:v>41410.630555555559</c:v>
                </c:pt>
                <c:pt idx="8109">
                  <c:v>41410.631249999999</c:v>
                </c:pt>
                <c:pt idx="8110">
                  <c:v>41410.631944444445</c:v>
                </c:pt>
                <c:pt idx="8111">
                  <c:v>41410.632638888892</c:v>
                </c:pt>
                <c:pt idx="8112">
                  <c:v>41410.633333333331</c:v>
                </c:pt>
                <c:pt idx="8113">
                  <c:v>41410.634027777778</c:v>
                </c:pt>
                <c:pt idx="8114">
                  <c:v>41410.634722222225</c:v>
                </c:pt>
                <c:pt idx="8115">
                  <c:v>41410.635416666664</c:v>
                </c:pt>
                <c:pt idx="8116">
                  <c:v>41410.636111111111</c:v>
                </c:pt>
                <c:pt idx="8117">
                  <c:v>41410.636805555558</c:v>
                </c:pt>
                <c:pt idx="8118">
                  <c:v>41410.637499999997</c:v>
                </c:pt>
                <c:pt idx="8119">
                  <c:v>41410.638194444444</c:v>
                </c:pt>
                <c:pt idx="8120">
                  <c:v>41410.638888888891</c:v>
                </c:pt>
                <c:pt idx="8121">
                  <c:v>41410.63958333333</c:v>
                </c:pt>
                <c:pt idx="8122">
                  <c:v>41410.640277777777</c:v>
                </c:pt>
                <c:pt idx="8123">
                  <c:v>41410.640972222223</c:v>
                </c:pt>
                <c:pt idx="8124">
                  <c:v>41410.64166666667</c:v>
                </c:pt>
                <c:pt idx="8125">
                  <c:v>41410.642361111109</c:v>
                </c:pt>
                <c:pt idx="8126">
                  <c:v>41410.643055555556</c:v>
                </c:pt>
                <c:pt idx="8127">
                  <c:v>41410.643750000003</c:v>
                </c:pt>
                <c:pt idx="8128">
                  <c:v>41410.644444444442</c:v>
                </c:pt>
                <c:pt idx="8129">
                  <c:v>41410.645138888889</c:v>
                </c:pt>
                <c:pt idx="8130">
                  <c:v>41410.645833333336</c:v>
                </c:pt>
                <c:pt idx="8131">
                  <c:v>41410.646527777775</c:v>
                </c:pt>
                <c:pt idx="8132">
                  <c:v>41410.647222222222</c:v>
                </c:pt>
                <c:pt idx="8133">
                  <c:v>41410.647916666669</c:v>
                </c:pt>
                <c:pt idx="8134">
                  <c:v>41410.648611111108</c:v>
                </c:pt>
                <c:pt idx="8135">
                  <c:v>41410.649305555555</c:v>
                </c:pt>
                <c:pt idx="8136">
                  <c:v>41410.65</c:v>
                </c:pt>
                <c:pt idx="8137">
                  <c:v>41410.650694444441</c:v>
                </c:pt>
                <c:pt idx="8138">
                  <c:v>41410.651388888888</c:v>
                </c:pt>
                <c:pt idx="8139">
                  <c:v>41410.652083333334</c:v>
                </c:pt>
                <c:pt idx="8140">
                  <c:v>41410.652777777781</c:v>
                </c:pt>
                <c:pt idx="8141">
                  <c:v>41410.65347222222</c:v>
                </c:pt>
                <c:pt idx="8142">
                  <c:v>41410.654166666667</c:v>
                </c:pt>
                <c:pt idx="8143">
                  <c:v>41410.654861111114</c:v>
                </c:pt>
                <c:pt idx="8144">
                  <c:v>41410.655555555553</c:v>
                </c:pt>
                <c:pt idx="8145">
                  <c:v>41410.65625</c:v>
                </c:pt>
                <c:pt idx="8146">
                  <c:v>41410.656944444447</c:v>
                </c:pt>
                <c:pt idx="8147">
                  <c:v>41410.657638888886</c:v>
                </c:pt>
                <c:pt idx="8148">
                  <c:v>41410.658333333333</c:v>
                </c:pt>
                <c:pt idx="8149">
                  <c:v>41410.65902777778</c:v>
                </c:pt>
                <c:pt idx="8150">
                  <c:v>41410.659722222219</c:v>
                </c:pt>
                <c:pt idx="8151">
                  <c:v>41410.660416666666</c:v>
                </c:pt>
                <c:pt idx="8152">
                  <c:v>41410.661111111112</c:v>
                </c:pt>
                <c:pt idx="8153">
                  <c:v>41410.661805555559</c:v>
                </c:pt>
                <c:pt idx="8154">
                  <c:v>41410.662499999999</c:v>
                </c:pt>
                <c:pt idx="8155">
                  <c:v>41410.663194444445</c:v>
                </c:pt>
                <c:pt idx="8156">
                  <c:v>41410.663888888892</c:v>
                </c:pt>
                <c:pt idx="8157">
                  <c:v>41410.664583333331</c:v>
                </c:pt>
                <c:pt idx="8158">
                  <c:v>41410.665277777778</c:v>
                </c:pt>
                <c:pt idx="8159">
                  <c:v>41410.665972222225</c:v>
                </c:pt>
                <c:pt idx="8160">
                  <c:v>41410.666666666664</c:v>
                </c:pt>
                <c:pt idx="8161">
                  <c:v>41410.667361111111</c:v>
                </c:pt>
                <c:pt idx="8162">
                  <c:v>41410.668055555558</c:v>
                </c:pt>
                <c:pt idx="8163">
                  <c:v>41410.668749999997</c:v>
                </c:pt>
                <c:pt idx="8164">
                  <c:v>41410.669444444444</c:v>
                </c:pt>
                <c:pt idx="8165">
                  <c:v>41410.670138888891</c:v>
                </c:pt>
                <c:pt idx="8166">
                  <c:v>41410.67083333333</c:v>
                </c:pt>
                <c:pt idx="8167">
                  <c:v>41410.671527777777</c:v>
                </c:pt>
                <c:pt idx="8168">
                  <c:v>41410.672222222223</c:v>
                </c:pt>
                <c:pt idx="8169">
                  <c:v>41410.67291666667</c:v>
                </c:pt>
                <c:pt idx="8170">
                  <c:v>41410.673611111109</c:v>
                </c:pt>
                <c:pt idx="8171">
                  <c:v>41410.674305555556</c:v>
                </c:pt>
                <c:pt idx="8172">
                  <c:v>41410.675000000003</c:v>
                </c:pt>
                <c:pt idx="8173">
                  <c:v>41410.675694444442</c:v>
                </c:pt>
                <c:pt idx="8174">
                  <c:v>41410.676388888889</c:v>
                </c:pt>
                <c:pt idx="8175">
                  <c:v>41410.677083333336</c:v>
                </c:pt>
                <c:pt idx="8176">
                  <c:v>41410.677777777775</c:v>
                </c:pt>
                <c:pt idx="8177">
                  <c:v>41410.678472222222</c:v>
                </c:pt>
                <c:pt idx="8178">
                  <c:v>41410.679166666669</c:v>
                </c:pt>
                <c:pt idx="8179">
                  <c:v>41410.679861111108</c:v>
                </c:pt>
                <c:pt idx="8180">
                  <c:v>41410.680555555555</c:v>
                </c:pt>
                <c:pt idx="8181">
                  <c:v>41410.681250000001</c:v>
                </c:pt>
                <c:pt idx="8182">
                  <c:v>41410.681944444441</c:v>
                </c:pt>
                <c:pt idx="8183">
                  <c:v>41410.682638888888</c:v>
                </c:pt>
                <c:pt idx="8184">
                  <c:v>41410.683333333334</c:v>
                </c:pt>
                <c:pt idx="8185">
                  <c:v>41410.684027777781</c:v>
                </c:pt>
                <c:pt idx="8186">
                  <c:v>41410.68472222222</c:v>
                </c:pt>
                <c:pt idx="8187">
                  <c:v>41410.685416666667</c:v>
                </c:pt>
                <c:pt idx="8188">
                  <c:v>41410.686111111114</c:v>
                </c:pt>
                <c:pt idx="8189">
                  <c:v>41410.686805555553</c:v>
                </c:pt>
                <c:pt idx="8190">
                  <c:v>41410.6875</c:v>
                </c:pt>
                <c:pt idx="8191">
                  <c:v>41410.688194444447</c:v>
                </c:pt>
                <c:pt idx="8192">
                  <c:v>41410.688888888886</c:v>
                </c:pt>
                <c:pt idx="8193">
                  <c:v>41410.689583333333</c:v>
                </c:pt>
                <c:pt idx="8194">
                  <c:v>41410.69027777778</c:v>
                </c:pt>
                <c:pt idx="8195">
                  <c:v>41410.690972222219</c:v>
                </c:pt>
                <c:pt idx="8196">
                  <c:v>41410.691666666666</c:v>
                </c:pt>
                <c:pt idx="8197">
                  <c:v>41410.692361111112</c:v>
                </c:pt>
                <c:pt idx="8198">
                  <c:v>41410.693055555559</c:v>
                </c:pt>
                <c:pt idx="8199">
                  <c:v>41410.693749999999</c:v>
                </c:pt>
                <c:pt idx="8200">
                  <c:v>41410.694444444445</c:v>
                </c:pt>
                <c:pt idx="8201">
                  <c:v>41410.695138888892</c:v>
                </c:pt>
                <c:pt idx="8202">
                  <c:v>41410.695833333331</c:v>
                </c:pt>
                <c:pt idx="8203">
                  <c:v>41410.696527777778</c:v>
                </c:pt>
                <c:pt idx="8204">
                  <c:v>41410.697222222225</c:v>
                </c:pt>
                <c:pt idx="8205">
                  <c:v>41410.697916666664</c:v>
                </c:pt>
                <c:pt idx="8206">
                  <c:v>41410.698611111111</c:v>
                </c:pt>
                <c:pt idx="8207">
                  <c:v>41410.699305555558</c:v>
                </c:pt>
                <c:pt idx="8208">
                  <c:v>41410.699999999997</c:v>
                </c:pt>
                <c:pt idx="8209">
                  <c:v>41410.700694444444</c:v>
                </c:pt>
                <c:pt idx="8210">
                  <c:v>41410.701388888891</c:v>
                </c:pt>
                <c:pt idx="8211">
                  <c:v>41410.70208333333</c:v>
                </c:pt>
                <c:pt idx="8212">
                  <c:v>41410.702777777777</c:v>
                </c:pt>
                <c:pt idx="8213">
                  <c:v>41410.703472222223</c:v>
                </c:pt>
                <c:pt idx="8214">
                  <c:v>41410.70416666667</c:v>
                </c:pt>
                <c:pt idx="8215">
                  <c:v>41410.704861111109</c:v>
                </c:pt>
                <c:pt idx="8216">
                  <c:v>41410.705555555556</c:v>
                </c:pt>
                <c:pt idx="8217">
                  <c:v>41410.706250000003</c:v>
                </c:pt>
                <c:pt idx="8218">
                  <c:v>41410.706944444442</c:v>
                </c:pt>
                <c:pt idx="8219">
                  <c:v>41410.707638888889</c:v>
                </c:pt>
                <c:pt idx="8220">
                  <c:v>41410.708333333336</c:v>
                </c:pt>
                <c:pt idx="8221">
                  <c:v>41410.709027777775</c:v>
                </c:pt>
                <c:pt idx="8222">
                  <c:v>41410.709722222222</c:v>
                </c:pt>
                <c:pt idx="8223">
                  <c:v>41410.710416666669</c:v>
                </c:pt>
                <c:pt idx="8224">
                  <c:v>41410.711111111108</c:v>
                </c:pt>
                <c:pt idx="8225">
                  <c:v>41410.711805555555</c:v>
                </c:pt>
                <c:pt idx="8226">
                  <c:v>41410.712500000001</c:v>
                </c:pt>
                <c:pt idx="8227">
                  <c:v>41410.713194444441</c:v>
                </c:pt>
                <c:pt idx="8228">
                  <c:v>41410.713888888888</c:v>
                </c:pt>
                <c:pt idx="8229">
                  <c:v>41410.714583333334</c:v>
                </c:pt>
                <c:pt idx="8230">
                  <c:v>41410.715277777781</c:v>
                </c:pt>
                <c:pt idx="8231">
                  <c:v>41410.71597222222</c:v>
                </c:pt>
                <c:pt idx="8232">
                  <c:v>41410.716666666667</c:v>
                </c:pt>
                <c:pt idx="8233">
                  <c:v>41410.717361111114</c:v>
                </c:pt>
                <c:pt idx="8234">
                  <c:v>41410.718055555553</c:v>
                </c:pt>
                <c:pt idx="8235">
                  <c:v>41410.71875</c:v>
                </c:pt>
                <c:pt idx="8236">
                  <c:v>41410.719444444447</c:v>
                </c:pt>
                <c:pt idx="8237">
                  <c:v>41410.720138888886</c:v>
                </c:pt>
                <c:pt idx="8238">
                  <c:v>41410.720833333333</c:v>
                </c:pt>
                <c:pt idx="8239">
                  <c:v>41410.72152777778</c:v>
                </c:pt>
                <c:pt idx="8240">
                  <c:v>41410.722222222219</c:v>
                </c:pt>
                <c:pt idx="8241">
                  <c:v>41410.722916666666</c:v>
                </c:pt>
                <c:pt idx="8242">
                  <c:v>41410.723611111112</c:v>
                </c:pt>
                <c:pt idx="8243">
                  <c:v>41410.724305555559</c:v>
                </c:pt>
                <c:pt idx="8244">
                  <c:v>41410.724999999999</c:v>
                </c:pt>
                <c:pt idx="8245">
                  <c:v>41410.725694444445</c:v>
                </c:pt>
                <c:pt idx="8246">
                  <c:v>41410.726388888892</c:v>
                </c:pt>
                <c:pt idx="8247">
                  <c:v>41410.727083333331</c:v>
                </c:pt>
                <c:pt idx="8248">
                  <c:v>41410.727777777778</c:v>
                </c:pt>
                <c:pt idx="8249">
                  <c:v>41410.728472222225</c:v>
                </c:pt>
                <c:pt idx="8250">
                  <c:v>41410.729166666664</c:v>
                </c:pt>
                <c:pt idx="8251">
                  <c:v>41410.729861111111</c:v>
                </c:pt>
                <c:pt idx="8252">
                  <c:v>41410.730555555558</c:v>
                </c:pt>
                <c:pt idx="8253">
                  <c:v>41410.731249999997</c:v>
                </c:pt>
                <c:pt idx="8254">
                  <c:v>41410.731944444444</c:v>
                </c:pt>
                <c:pt idx="8255">
                  <c:v>41410.732638888891</c:v>
                </c:pt>
                <c:pt idx="8256">
                  <c:v>41410.73333333333</c:v>
                </c:pt>
                <c:pt idx="8257">
                  <c:v>41410.734027777777</c:v>
                </c:pt>
                <c:pt idx="8258">
                  <c:v>41410.734722222223</c:v>
                </c:pt>
                <c:pt idx="8259">
                  <c:v>41410.73541666667</c:v>
                </c:pt>
                <c:pt idx="8260">
                  <c:v>41410.736111111109</c:v>
                </c:pt>
                <c:pt idx="8261">
                  <c:v>41410.736805555556</c:v>
                </c:pt>
                <c:pt idx="8262">
                  <c:v>41410.737500000003</c:v>
                </c:pt>
                <c:pt idx="8263">
                  <c:v>41410.738194444442</c:v>
                </c:pt>
                <c:pt idx="8264">
                  <c:v>41410.738888888889</c:v>
                </c:pt>
                <c:pt idx="8265">
                  <c:v>41410.739583333336</c:v>
                </c:pt>
                <c:pt idx="8266">
                  <c:v>41410.740277777775</c:v>
                </c:pt>
                <c:pt idx="8267">
                  <c:v>41410.740972222222</c:v>
                </c:pt>
                <c:pt idx="8268">
                  <c:v>41410.741666666669</c:v>
                </c:pt>
                <c:pt idx="8269">
                  <c:v>41410.742361111108</c:v>
                </c:pt>
                <c:pt idx="8270">
                  <c:v>41410.743055555555</c:v>
                </c:pt>
                <c:pt idx="8271">
                  <c:v>41410.743750000001</c:v>
                </c:pt>
                <c:pt idx="8272">
                  <c:v>41410.744444444441</c:v>
                </c:pt>
                <c:pt idx="8273">
                  <c:v>41410.745138888888</c:v>
                </c:pt>
                <c:pt idx="8274">
                  <c:v>41410.745833333334</c:v>
                </c:pt>
                <c:pt idx="8275">
                  <c:v>41410.746527777781</c:v>
                </c:pt>
                <c:pt idx="8276">
                  <c:v>41410.74722222222</c:v>
                </c:pt>
                <c:pt idx="8277">
                  <c:v>41410.747916666667</c:v>
                </c:pt>
                <c:pt idx="8278">
                  <c:v>41410.748611111114</c:v>
                </c:pt>
                <c:pt idx="8279">
                  <c:v>41410.749305555553</c:v>
                </c:pt>
                <c:pt idx="8280">
                  <c:v>41410.75</c:v>
                </c:pt>
                <c:pt idx="8281">
                  <c:v>41410.750694444447</c:v>
                </c:pt>
                <c:pt idx="8282">
                  <c:v>41410.751388888886</c:v>
                </c:pt>
                <c:pt idx="8283">
                  <c:v>41410.752083333333</c:v>
                </c:pt>
                <c:pt idx="8284">
                  <c:v>41410.75277777778</c:v>
                </c:pt>
                <c:pt idx="8285">
                  <c:v>41410.753472222219</c:v>
                </c:pt>
                <c:pt idx="8286">
                  <c:v>41410.754166666666</c:v>
                </c:pt>
                <c:pt idx="8287">
                  <c:v>41410.754861111112</c:v>
                </c:pt>
                <c:pt idx="8288">
                  <c:v>41410.755555555559</c:v>
                </c:pt>
                <c:pt idx="8289">
                  <c:v>41410.756249999999</c:v>
                </c:pt>
                <c:pt idx="8290">
                  <c:v>41410.756944444445</c:v>
                </c:pt>
                <c:pt idx="8291">
                  <c:v>41410.757638888892</c:v>
                </c:pt>
                <c:pt idx="8292">
                  <c:v>41410.758333333331</c:v>
                </c:pt>
                <c:pt idx="8293">
                  <c:v>41410.759027777778</c:v>
                </c:pt>
                <c:pt idx="8294">
                  <c:v>41410.759722222225</c:v>
                </c:pt>
                <c:pt idx="8295">
                  <c:v>41410.760416666664</c:v>
                </c:pt>
                <c:pt idx="8296">
                  <c:v>41410.761111111111</c:v>
                </c:pt>
                <c:pt idx="8297">
                  <c:v>41410.761805555558</c:v>
                </c:pt>
                <c:pt idx="8298">
                  <c:v>41410.762499999997</c:v>
                </c:pt>
                <c:pt idx="8299">
                  <c:v>41410.763194444444</c:v>
                </c:pt>
                <c:pt idx="8300">
                  <c:v>41410.763888888891</c:v>
                </c:pt>
                <c:pt idx="8301">
                  <c:v>41410.76458333333</c:v>
                </c:pt>
                <c:pt idx="8302">
                  <c:v>41410.765277777777</c:v>
                </c:pt>
                <c:pt idx="8303">
                  <c:v>41410.765972222223</c:v>
                </c:pt>
                <c:pt idx="8304">
                  <c:v>41410.76666666667</c:v>
                </c:pt>
                <c:pt idx="8305">
                  <c:v>41410.767361111109</c:v>
                </c:pt>
                <c:pt idx="8306">
                  <c:v>41410.768055555556</c:v>
                </c:pt>
                <c:pt idx="8307">
                  <c:v>41410.768750000003</c:v>
                </c:pt>
                <c:pt idx="8308">
                  <c:v>41410.769444444442</c:v>
                </c:pt>
                <c:pt idx="8309">
                  <c:v>41410.770138888889</c:v>
                </c:pt>
                <c:pt idx="8310">
                  <c:v>41410.770833333336</c:v>
                </c:pt>
                <c:pt idx="8311">
                  <c:v>41410.771527777775</c:v>
                </c:pt>
                <c:pt idx="8312">
                  <c:v>41410.772222222222</c:v>
                </c:pt>
                <c:pt idx="8313">
                  <c:v>41410.772916666669</c:v>
                </c:pt>
                <c:pt idx="8314">
                  <c:v>41410.773611111108</c:v>
                </c:pt>
                <c:pt idx="8315">
                  <c:v>41410.774305555555</c:v>
                </c:pt>
                <c:pt idx="8316">
                  <c:v>41410.775000000001</c:v>
                </c:pt>
                <c:pt idx="8317">
                  <c:v>41410.775694444441</c:v>
                </c:pt>
                <c:pt idx="8318">
                  <c:v>41410.776388888888</c:v>
                </c:pt>
                <c:pt idx="8319">
                  <c:v>41410.777083333334</c:v>
                </c:pt>
                <c:pt idx="8320">
                  <c:v>41410.777777777781</c:v>
                </c:pt>
                <c:pt idx="8321">
                  <c:v>41410.77847222222</c:v>
                </c:pt>
                <c:pt idx="8322">
                  <c:v>41410.779166666667</c:v>
                </c:pt>
                <c:pt idx="8323">
                  <c:v>41410.779861111114</c:v>
                </c:pt>
                <c:pt idx="8324">
                  <c:v>41410.780555555553</c:v>
                </c:pt>
                <c:pt idx="8325">
                  <c:v>41410.78125</c:v>
                </c:pt>
                <c:pt idx="8326">
                  <c:v>41410.781944444447</c:v>
                </c:pt>
                <c:pt idx="8327">
                  <c:v>41410.782638888886</c:v>
                </c:pt>
                <c:pt idx="8328">
                  <c:v>41410.783333333333</c:v>
                </c:pt>
                <c:pt idx="8329">
                  <c:v>41410.78402777778</c:v>
                </c:pt>
                <c:pt idx="8330">
                  <c:v>41410.784722222219</c:v>
                </c:pt>
                <c:pt idx="8331">
                  <c:v>41410.785416666666</c:v>
                </c:pt>
                <c:pt idx="8332">
                  <c:v>41410.786111111112</c:v>
                </c:pt>
                <c:pt idx="8333">
                  <c:v>41410.786805555559</c:v>
                </c:pt>
                <c:pt idx="8334">
                  <c:v>41410.787499999999</c:v>
                </c:pt>
                <c:pt idx="8335">
                  <c:v>41410.788194444445</c:v>
                </c:pt>
                <c:pt idx="8336">
                  <c:v>41410.788888888892</c:v>
                </c:pt>
                <c:pt idx="8337">
                  <c:v>41410.789583333331</c:v>
                </c:pt>
                <c:pt idx="8338">
                  <c:v>41410.790277777778</c:v>
                </c:pt>
                <c:pt idx="8339">
                  <c:v>41410.790972222225</c:v>
                </c:pt>
                <c:pt idx="8340">
                  <c:v>41410.791666666664</c:v>
                </c:pt>
                <c:pt idx="8341">
                  <c:v>41410.792361111111</c:v>
                </c:pt>
                <c:pt idx="8342">
                  <c:v>41410.793055555558</c:v>
                </c:pt>
                <c:pt idx="8343">
                  <c:v>41410.793749999997</c:v>
                </c:pt>
                <c:pt idx="8344">
                  <c:v>41410.794444444444</c:v>
                </c:pt>
                <c:pt idx="8345">
                  <c:v>41410.795138888891</c:v>
                </c:pt>
                <c:pt idx="8346">
                  <c:v>41410.79583333333</c:v>
                </c:pt>
                <c:pt idx="8347">
                  <c:v>41410.796527777777</c:v>
                </c:pt>
                <c:pt idx="8348">
                  <c:v>41410.797222222223</c:v>
                </c:pt>
                <c:pt idx="8349">
                  <c:v>41410.79791666667</c:v>
                </c:pt>
                <c:pt idx="8350">
                  <c:v>41410.798611111109</c:v>
                </c:pt>
                <c:pt idx="8351">
                  <c:v>41410.799305555556</c:v>
                </c:pt>
                <c:pt idx="8352">
                  <c:v>41410.800000000003</c:v>
                </c:pt>
                <c:pt idx="8353">
                  <c:v>41410.800694444442</c:v>
                </c:pt>
                <c:pt idx="8354">
                  <c:v>41410.801388888889</c:v>
                </c:pt>
                <c:pt idx="8355">
                  <c:v>41410.802083333336</c:v>
                </c:pt>
                <c:pt idx="8356">
                  <c:v>41410.802777777775</c:v>
                </c:pt>
                <c:pt idx="8357">
                  <c:v>41410.803472222222</c:v>
                </c:pt>
                <c:pt idx="8358">
                  <c:v>41410.804166666669</c:v>
                </c:pt>
                <c:pt idx="8359">
                  <c:v>41410.804861111108</c:v>
                </c:pt>
                <c:pt idx="8360">
                  <c:v>41410.805555555555</c:v>
                </c:pt>
                <c:pt idx="8361">
                  <c:v>41410.806250000001</c:v>
                </c:pt>
                <c:pt idx="8362">
                  <c:v>41410.806944444441</c:v>
                </c:pt>
                <c:pt idx="8363">
                  <c:v>41410.807638888888</c:v>
                </c:pt>
                <c:pt idx="8364">
                  <c:v>41410.808333333334</c:v>
                </c:pt>
                <c:pt idx="8365">
                  <c:v>41410.809027777781</c:v>
                </c:pt>
                <c:pt idx="8366">
                  <c:v>41410.80972222222</c:v>
                </c:pt>
                <c:pt idx="8367">
                  <c:v>41410.810416666667</c:v>
                </c:pt>
                <c:pt idx="8368">
                  <c:v>41410.811111111114</c:v>
                </c:pt>
                <c:pt idx="8369">
                  <c:v>41410.811805555553</c:v>
                </c:pt>
                <c:pt idx="8370">
                  <c:v>41410.8125</c:v>
                </c:pt>
                <c:pt idx="8371">
                  <c:v>41410.813194444447</c:v>
                </c:pt>
                <c:pt idx="8372">
                  <c:v>41410.813888888886</c:v>
                </c:pt>
                <c:pt idx="8373">
                  <c:v>41410.814583333333</c:v>
                </c:pt>
                <c:pt idx="8374">
                  <c:v>41410.81527777778</c:v>
                </c:pt>
                <c:pt idx="8375">
                  <c:v>41410.815972222219</c:v>
                </c:pt>
                <c:pt idx="8376">
                  <c:v>41410.816666666666</c:v>
                </c:pt>
                <c:pt idx="8377">
                  <c:v>41410.817361111112</c:v>
                </c:pt>
                <c:pt idx="8378">
                  <c:v>41410.818055555559</c:v>
                </c:pt>
                <c:pt idx="8379">
                  <c:v>41410.818749999999</c:v>
                </c:pt>
                <c:pt idx="8380">
                  <c:v>41410.819444444445</c:v>
                </c:pt>
                <c:pt idx="8381">
                  <c:v>41410.820138888892</c:v>
                </c:pt>
                <c:pt idx="8382">
                  <c:v>41410.820833333331</c:v>
                </c:pt>
                <c:pt idx="8383">
                  <c:v>41410.821527777778</c:v>
                </c:pt>
                <c:pt idx="8384">
                  <c:v>41410.822222222225</c:v>
                </c:pt>
                <c:pt idx="8385">
                  <c:v>41410.822916666664</c:v>
                </c:pt>
                <c:pt idx="8386">
                  <c:v>41410.823611111111</c:v>
                </c:pt>
                <c:pt idx="8387">
                  <c:v>41410.824305555558</c:v>
                </c:pt>
                <c:pt idx="8388">
                  <c:v>41410.824999999997</c:v>
                </c:pt>
                <c:pt idx="8389">
                  <c:v>41410.825694444444</c:v>
                </c:pt>
                <c:pt idx="8390">
                  <c:v>41410.826388888891</c:v>
                </c:pt>
                <c:pt idx="8391">
                  <c:v>41410.82708333333</c:v>
                </c:pt>
                <c:pt idx="8392">
                  <c:v>41410.827777777777</c:v>
                </c:pt>
                <c:pt idx="8393">
                  <c:v>41410.828472222223</c:v>
                </c:pt>
                <c:pt idx="8394">
                  <c:v>41410.82916666667</c:v>
                </c:pt>
                <c:pt idx="8395">
                  <c:v>41410.829861111109</c:v>
                </c:pt>
                <c:pt idx="8396">
                  <c:v>41410.830555555556</c:v>
                </c:pt>
                <c:pt idx="8397">
                  <c:v>41410.831250000003</c:v>
                </c:pt>
                <c:pt idx="8398">
                  <c:v>41410.831944444442</c:v>
                </c:pt>
                <c:pt idx="8399">
                  <c:v>41410.832638888889</c:v>
                </c:pt>
                <c:pt idx="8400">
                  <c:v>41410.833333333336</c:v>
                </c:pt>
                <c:pt idx="8401">
                  <c:v>41410.834027777775</c:v>
                </c:pt>
                <c:pt idx="8402">
                  <c:v>41410.834722222222</c:v>
                </c:pt>
                <c:pt idx="8403">
                  <c:v>41410.835416666669</c:v>
                </c:pt>
                <c:pt idx="8404">
                  <c:v>41410.836111111108</c:v>
                </c:pt>
                <c:pt idx="8405">
                  <c:v>41410.836805555555</c:v>
                </c:pt>
                <c:pt idx="8406">
                  <c:v>41410.837500000001</c:v>
                </c:pt>
                <c:pt idx="8407">
                  <c:v>41410.838194444441</c:v>
                </c:pt>
                <c:pt idx="8408">
                  <c:v>41410.838888888888</c:v>
                </c:pt>
                <c:pt idx="8409">
                  <c:v>41410.839583333334</c:v>
                </c:pt>
                <c:pt idx="8410">
                  <c:v>41410.840277777781</c:v>
                </c:pt>
                <c:pt idx="8411">
                  <c:v>41410.84097222222</c:v>
                </c:pt>
                <c:pt idx="8412">
                  <c:v>41410.841666666667</c:v>
                </c:pt>
                <c:pt idx="8413">
                  <c:v>41410.842361111114</c:v>
                </c:pt>
                <c:pt idx="8414">
                  <c:v>41410.843055555553</c:v>
                </c:pt>
                <c:pt idx="8415">
                  <c:v>41410.84375</c:v>
                </c:pt>
                <c:pt idx="8416">
                  <c:v>41410.844444444447</c:v>
                </c:pt>
                <c:pt idx="8417">
                  <c:v>41410.845138888886</c:v>
                </c:pt>
                <c:pt idx="8418">
                  <c:v>41410.845833333333</c:v>
                </c:pt>
                <c:pt idx="8419">
                  <c:v>41410.84652777778</c:v>
                </c:pt>
                <c:pt idx="8420">
                  <c:v>41410.847222222219</c:v>
                </c:pt>
                <c:pt idx="8421">
                  <c:v>41410.847916666666</c:v>
                </c:pt>
                <c:pt idx="8422">
                  <c:v>41410.848611111112</c:v>
                </c:pt>
                <c:pt idx="8423">
                  <c:v>41410.849305555559</c:v>
                </c:pt>
                <c:pt idx="8424">
                  <c:v>41410.85</c:v>
                </c:pt>
                <c:pt idx="8425">
                  <c:v>41410.850694444445</c:v>
                </c:pt>
                <c:pt idx="8426">
                  <c:v>41410.851388888892</c:v>
                </c:pt>
                <c:pt idx="8427">
                  <c:v>41410.852083333331</c:v>
                </c:pt>
                <c:pt idx="8428">
                  <c:v>41410.852777777778</c:v>
                </c:pt>
                <c:pt idx="8429">
                  <c:v>41410.853472222225</c:v>
                </c:pt>
                <c:pt idx="8430">
                  <c:v>41410.854166666664</c:v>
                </c:pt>
                <c:pt idx="8431">
                  <c:v>41410.854861111111</c:v>
                </c:pt>
                <c:pt idx="8432">
                  <c:v>41410.855555555558</c:v>
                </c:pt>
                <c:pt idx="8433">
                  <c:v>41410.856249999997</c:v>
                </c:pt>
                <c:pt idx="8434">
                  <c:v>41410.856944444444</c:v>
                </c:pt>
                <c:pt idx="8435">
                  <c:v>41410.857638888891</c:v>
                </c:pt>
                <c:pt idx="8436">
                  <c:v>41410.85833333333</c:v>
                </c:pt>
                <c:pt idx="8437">
                  <c:v>41410.859027777777</c:v>
                </c:pt>
                <c:pt idx="8438">
                  <c:v>41410.859722222223</c:v>
                </c:pt>
                <c:pt idx="8439">
                  <c:v>41410.86041666667</c:v>
                </c:pt>
                <c:pt idx="8440">
                  <c:v>41410.861111111109</c:v>
                </c:pt>
                <c:pt idx="8441">
                  <c:v>41410.861805555556</c:v>
                </c:pt>
                <c:pt idx="8442">
                  <c:v>41410.862500000003</c:v>
                </c:pt>
                <c:pt idx="8443">
                  <c:v>41410.863194444442</c:v>
                </c:pt>
                <c:pt idx="8444">
                  <c:v>41410.863888888889</c:v>
                </c:pt>
                <c:pt idx="8445">
                  <c:v>41410.864583333336</c:v>
                </c:pt>
                <c:pt idx="8446">
                  <c:v>41410.865277777775</c:v>
                </c:pt>
                <c:pt idx="8447">
                  <c:v>41410.865972222222</c:v>
                </c:pt>
                <c:pt idx="8448">
                  <c:v>41410.866666666669</c:v>
                </c:pt>
                <c:pt idx="8449">
                  <c:v>41410.867361111108</c:v>
                </c:pt>
                <c:pt idx="8450">
                  <c:v>41410.868055555555</c:v>
                </c:pt>
                <c:pt idx="8451">
                  <c:v>41410.868750000001</c:v>
                </c:pt>
                <c:pt idx="8452">
                  <c:v>41410.869444444441</c:v>
                </c:pt>
                <c:pt idx="8453">
                  <c:v>41410.870138888888</c:v>
                </c:pt>
                <c:pt idx="8454">
                  <c:v>41410.870833333334</c:v>
                </c:pt>
                <c:pt idx="8455">
                  <c:v>41410.871527777781</c:v>
                </c:pt>
                <c:pt idx="8456">
                  <c:v>41410.87222222222</c:v>
                </c:pt>
                <c:pt idx="8457">
                  <c:v>41410.872916666667</c:v>
                </c:pt>
                <c:pt idx="8458">
                  <c:v>41410.873611111114</c:v>
                </c:pt>
                <c:pt idx="8459">
                  <c:v>41410.874305555553</c:v>
                </c:pt>
                <c:pt idx="8460">
                  <c:v>41410.875</c:v>
                </c:pt>
                <c:pt idx="8461">
                  <c:v>41410.875694444447</c:v>
                </c:pt>
                <c:pt idx="8462">
                  <c:v>41410.876388888886</c:v>
                </c:pt>
                <c:pt idx="8463">
                  <c:v>41410.877083333333</c:v>
                </c:pt>
                <c:pt idx="8464">
                  <c:v>41410.87777777778</c:v>
                </c:pt>
                <c:pt idx="8465">
                  <c:v>41410.878472222219</c:v>
                </c:pt>
                <c:pt idx="8466">
                  <c:v>41410.879166666666</c:v>
                </c:pt>
                <c:pt idx="8467">
                  <c:v>41410.879861111112</c:v>
                </c:pt>
                <c:pt idx="8468">
                  <c:v>41410.880555555559</c:v>
                </c:pt>
                <c:pt idx="8469">
                  <c:v>41410.881249999999</c:v>
                </c:pt>
                <c:pt idx="8470">
                  <c:v>41410.881944444445</c:v>
                </c:pt>
                <c:pt idx="8471">
                  <c:v>41410.882638888892</c:v>
                </c:pt>
                <c:pt idx="8472">
                  <c:v>41410.883333333331</c:v>
                </c:pt>
                <c:pt idx="8473">
                  <c:v>41410.884027777778</c:v>
                </c:pt>
                <c:pt idx="8474">
                  <c:v>41410.884722222225</c:v>
                </c:pt>
                <c:pt idx="8475">
                  <c:v>41410.885416666664</c:v>
                </c:pt>
                <c:pt idx="8476">
                  <c:v>41410.886111111111</c:v>
                </c:pt>
                <c:pt idx="8477">
                  <c:v>41410.886805555558</c:v>
                </c:pt>
                <c:pt idx="8478">
                  <c:v>41410.887499999997</c:v>
                </c:pt>
                <c:pt idx="8479">
                  <c:v>41410.888194444444</c:v>
                </c:pt>
                <c:pt idx="8480">
                  <c:v>41410.888888888891</c:v>
                </c:pt>
                <c:pt idx="8481">
                  <c:v>41410.88958333333</c:v>
                </c:pt>
                <c:pt idx="8482">
                  <c:v>41410.890277777777</c:v>
                </c:pt>
                <c:pt idx="8483">
                  <c:v>41410.890972222223</c:v>
                </c:pt>
                <c:pt idx="8484">
                  <c:v>41410.89166666667</c:v>
                </c:pt>
                <c:pt idx="8485">
                  <c:v>41410.892361111109</c:v>
                </c:pt>
                <c:pt idx="8486">
                  <c:v>41410.893055555556</c:v>
                </c:pt>
                <c:pt idx="8487">
                  <c:v>41410.893750000003</c:v>
                </c:pt>
                <c:pt idx="8488">
                  <c:v>41410.894444444442</c:v>
                </c:pt>
                <c:pt idx="8489">
                  <c:v>41410.895138888889</c:v>
                </c:pt>
                <c:pt idx="8490">
                  <c:v>41410.895833333336</c:v>
                </c:pt>
                <c:pt idx="8491">
                  <c:v>41410.896527777775</c:v>
                </c:pt>
                <c:pt idx="8492">
                  <c:v>41410.897222222222</c:v>
                </c:pt>
                <c:pt idx="8493">
                  <c:v>41410.897916666669</c:v>
                </c:pt>
                <c:pt idx="8494">
                  <c:v>41410.898611111108</c:v>
                </c:pt>
                <c:pt idx="8495">
                  <c:v>41410.899305555555</c:v>
                </c:pt>
                <c:pt idx="8496">
                  <c:v>41410.9</c:v>
                </c:pt>
                <c:pt idx="8497">
                  <c:v>41410.900694444441</c:v>
                </c:pt>
                <c:pt idx="8498">
                  <c:v>41410.901388888888</c:v>
                </c:pt>
                <c:pt idx="8499">
                  <c:v>41410.902083333334</c:v>
                </c:pt>
                <c:pt idx="8500">
                  <c:v>41410.902777777781</c:v>
                </c:pt>
                <c:pt idx="8501">
                  <c:v>41410.90347222222</c:v>
                </c:pt>
                <c:pt idx="8502">
                  <c:v>41410.904166666667</c:v>
                </c:pt>
                <c:pt idx="8503">
                  <c:v>41410.904861111114</c:v>
                </c:pt>
                <c:pt idx="8504">
                  <c:v>41410.905555555553</c:v>
                </c:pt>
                <c:pt idx="8505">
                  <c:v>41410.90625</c:v>
                </c:pt>
                <c:pt idx="8506">
                  <c:v>41410.906944444447</c:v>
                </c:pt>
                <c:pt idx="8507">
                  <c:v>41410.907638888886</c:v>
                </c:pt>
                <c:pt idx="8508">
                  <c:v>41410.908333333333</c:v>
                </c:pt>
                <c:pt idx="8509">
                  <c:v>41410.90902777778</c:v>
                </c:pt>
                <c:pt idx="8510">
                  <c:v>41410.909722222219</c:v>
                </c:pt>
                <c:pt idx="8511">
                  <c:v>41410.910416666666</c:v>
                </c:pt>
                <c:pt idx="8512">
                  <c:v>41410.911111111112</c:v>
                </c:pt>
                <c:pt idx="8513">
                  <c:v>41410.911805555559</c:v>
                </c:pt>
                <c:pt idx="8514">
                  <c:v>41410.912499999999</c:v>
                </c:pt>
                <c:pt idx="8515">
                  <c:v>41410.913194444445</c:v>
                </c:pt>
                <c:pt idx="8516">
                  <c:v>41410.913888888892</c:v>
                </c:pt>
                <c:pt idx="8517">
                  <c:v>41410.914583333331</c:v>
                </c:pt>
                <c:pt idx="8518">
                  <c:v>41410.915277777778</c:v>
                </c:pt>
                <c:pt idx="8519">
                  <c:v>41410.915972222225</c:v>
                </c:pt>
                <c:pt idx="8520">
                  <c:v>41410.916666666664</c:v>
                </c:pt>
                <c:pt idx="8521">
                  <c:v>41410.917361111111</c:v>
                </c:pt>
                <c:pt idx="8522">
                  <c:v>41410.918055555558</c:v>
                </c:pt>
                <c:pt idx="8523">
                  <c:v>41410.918749999997</c:v>
                </c:pt>
                <c:pt idx="8524">
                  <c:v>41410.919444444444</c:v>
                </c:pt>
                <c:pt idx="8525">
                  <c:v>41410.920138888891</c:v>
                </c:pt>
                <c:pt idx="8526">
                  <c:v>41410.92083333333</c:v>
                </c:pt>
                <c:pt idx="8527">
                  <c:v>41410.921527777777</c:v>
                </c:pt>
                <c:pt idx="8528">
                  <c:v>41410.922222222223</c:v>
                </c:pt>
                <c:pt idx="8529">
                  <c:v>41410.92291666667</c:v>
                </c:pt>
                <c:pt idx="8530">
                  <c:v>41410.923611111109</c:v>
                </c:pt>
                <c:pt idx="8531">
                  <c:v>41410.924305555556</c:v>
                </c:pt>
                <c:pt idx="8532">
                  <c:v>41410.925000000003</c:v>
                </c:pt>
                <c:pt idx="8533">
                  <c:v>41410.925694444442</c:v>
                </c:pt>
                <c:pt idx="8534">
                  <c:v>41410.926388888889</c:v>
                </c:pt>
                <c:pt idx="8535">
                  <c:v>41410.927083333336</c:v>
                </c:pt>
                <c:pt idx="8536">
                  <c:v>41410.927777777775</c:v>
                </c:pt>
                <c:pt idx="8537">
                  <c:v>41410.928472222222</c:v>
                </c:pt>
                <c:pt idx="8538">
                  <c:v>41410.929166666669</c:v>
                </c:pt>
                <c:pt idx="8539">
                  <c:v>41410.929861111108</c:v>
                </c:pt>
                <c:pt idx="8540">
                  <c:v>41410.930555555555</c:v>
                </c:pt>
                <c:pt idx="8541">
                  <c:v>41410.931250000001</c:v>
                </c:pt>
                <c:pt idx="8542">
                  <c:v>41410.931944444441</c:v>
                </c:pt>
                <c:pt idx="8543">
                  <c:v>41410.932638888888</c:v>
                </c:pt>
                <c:pt idx="8544">
                  <c:v>41410.933333333334</c:v>
                </c:pt>
                <c:pt idx="8545">
                  <c:v>41410.934027777781</c:v>
                </c:pt>
                <c:pt idx="8546">
                  <c:v>41410.93472222222</c:v>
                </c:pt>
                <c:pt idx="8547">
                  <c:v>41410.935416666667</c:v>
                </c:pt>
                <c:pt idx="8548">
                  <c:v>41410.936111111114</c:v>
                </c:pt>
                <c:pt idx="8549">
                  <c:v>41410.936805555553</c:v>
                </c:pt>
                <c:pt idx="8550">
                  <c:v>41410.9375</c:v>
                </c:pt>
                <c:pt idx="8551">
                  <c:v>41410.938194444447</c:v>
                </c:pt>
                <c:pt idx="8552">
                  <c:v>41410.938888888886</c:v>
                </c:pt>
                <c:pt idx="8553">
                  <c:v>41410.939583333333</c:v>
                </c:pt>
                <c:pt idx="8554">
                  <c:v>41410.94027777778</c:v>
                </c:pt>
                <c:pt idx="8555">
                  <c:v>41410.940972222219</c:v>
                </c:pt>
                <c:pt idx="8556">
                  <c:v>41410.941666666666</c:v>
                </c:pt>
                <c:pt idx="8557">
                  <c:v>41410.942361111112</c:v>
                </c:pt>
                <c:pt idx="8558">
                  <c:v>41410.943055555559</c:v>
                </c:pt>
                <c:pt idx="8559">
                  <c:v>41410.943749999999</c:v>
                </c:pt>
                <c:pt idx="8560">
                  <c:v>41410.944444444445</c:v>
                </c:pt>
                <c:pt idx="8561">
                  <c:v>41410.945138888892</c:v>
                </c:pt>
                <c:pt idx="8562">
                  <c:v>41410.945833333331</c:v>
                </c:pt>
                <c:pt idx="8563">
                  <c:v>41410.946527777778</c:v>
                </c:pt>
                <c:pt idx="8564">
                  <c:v>41410.947222222225</c:v>
                </c:pt>
                <c:pt idx="8565">
                  <c:v>41410.947916666664</c:v>
                </c:pt>
                <c:pt idx="8566">
                  <c:v>41410.948611111111</c:v>
                </c:pt>
                <c:pt idx="8567">
                  <c:v>41410.949305555558</c:v>
                </c:pt>
                <c:pt idx="8568">
                  <c:v>41410.949999999997</c:v>
                </c:pt>
                <c:pt idx="8569">
                  <c:v>41410.950694444444</c:v>
                </c:pt>
                <c:pt idx="8570">
                  <c:v>41410.951388888891</c:v>
                </c:pt>
                <c:pt idx="8571">
                  <c:v>41410.95208333333</c:v>
                </c:pt>
                <c:pt idx="8572">
                  <c:v>41410.952777777777</c:v>
                </c:pt>
                <c:pt idx="8573">
                  <c:v>41410.953472222223</c:v>
                </c:pt>
                <c:pt idx="8574">
                  <c:v>41410.95416666667</c:v>
                </c:pt>
                <c:pt idx="8575">
                  <c:v>41410.954861111109</c:v>
                </c:pt>
                <c:pt idx="8576">
                  <c:v>41410.955555555556</c:v>
                </c:pt>
                <c:pt idx="8577">
                  <c:v>41410.956250000003</c:v>
                </c:pt>
                <c:pt idx="8578">
                  <c:v>41410.956944444442</c:v>
                </c:pt>
                <c:pt idx="8579">
                  <c:v>41410.957638888889</c:v>
                </c:pt>
                <c:pt idx="8580">
                  <c:v>41410.958333333336</c:v>
                </c:pt>
                <c:pt idx="8581">
                  <c:v>41410.959027777775</c:v>
                </c:pt>
                <c:pt idx="8582">
                  <c:v>41410.959722222222</c:v>
                </c:pt>
                <c:pt idx="8583">
                  <c:v>41410.960416666669</c:v>
                </c:pt>
                <c:pt idx="8584">
                  <c:v>41410.961111111108</c:v>
                </c:pt>
                <c:pt idx="8585">
                  <c:v>41410.961805555555</c:v>
                </c:pt>
                <c:pt idx="8586">
                  <c:v>41410.962500000001</c:v>
                </c:pt>
                <c:pt idx="8587">
                  <c:v>41410.963194444441</c:v>
                </c:pt>
                <c:pt idx="8588">
                  <c:v>41410.963888888888</c:v>
                </c:pt>
                <c:pt idx="8589">
                  <c:v>41410.964583333334</c:v>
                </c:pt>
                <c:pt idx="8590">
                  <c:v>41410.965277777781</c:v>
                </c:pt>
                <c:pt idx="8591">
                  <c:v>41410.96597222222</c:v>
                </c:pt>
                <c:pt idx="8592">
                  <c:v>41410.966666666667</c:v>
                </c:pt>
                <c:pt idx="8593">
                  <c:v>41410.967361111114</c:v>
                </c:pt>
                <c:pt idx="8594">
                  <c:v>41410.968055555553</c:v>
                </c:pt>
                <c:pt idx="8595">
                  <c:v>41410.96875</c:v>
                </c:pt>
                <c:pt idx="8596">
                  <c:v>41410.969444444447</c:v>
                </c:pt>
                <c:pt idx="8597">
                  <c:v>41410.970138888886</c:v>
                </c:pt>
                <c:pt idx="8598">
                  <c:v>41410.970833333333</c:v>
                </c:pt>
                <c:pt idx="8599">
                  <c:v>41410.97152777778</c:v>
                </c:pt>
                <c:pt idx="8600">
                  <c:v>41410.972222222219</c:v>
                </c:pt>
                <c:pt idx="8601">
                  <c:v>41410.972916666666</c:v>
                </c:pt>
                <c:pt idx="8602">
                  <c:v>41410.973611111112</c:v>
                </c:pt>
                <c:pt idx="8603">
                  <c:v>41410.974305555559</c:v>
                </c:pt>
                <c:pt idx="8604">
                  <c:v>41410.974999999999</c:v>
                </c:pt>
                <c:pt idx="8605">
                  <c:v>41410.975694444445</c:v>
                </c:pt>
                <c:pt idx="8606">
                  <c:v>41410.976388888892</c:v>
                </c:pt>
                <c:pt idx="8607">
                  <c:v>41410.977083333331</c:v>
                </c:pt>
                <c:pt idx="8608">
                  <c:v>41410.977777777778</c:v>
                </c:pt>
                <c:pt idx="8609">
                  <c:v>41410.978472222225</c:v>
                </c:pt>
                <c:pt idx="8610">
                  <c:v>41410.979166666664</c:v>
                </c:pt>
                <c:pt idx="8611">
                  <c:v>41410.979861111111</c:v>
                </c:pt>
                <c:pt idx="8612">
                  <c:v>41410.980555555558</c:v>
                </c:pt>
                <c:pt idx="8613">
                  <c:v>41410.981249999997</c:v>
                </c:pt>
                <c:pt idx="8614">
                  <c:v>41410.981944444444</c:v>
                </c:pt>
                <c:pt idx="8615">
                  <c:v>41410.982638888891</c:v>
                </c:pt>
                <c:pt idx="8616">
                  <c:v>41410.98333333333</c:v>
                </c:pt>
                <c:pt idx="8617">
                  <c:v>41410.984027777777</c:v>
                </c:pt>
                <c:pt idx="8618">
                  <c:v>41410.984722222223</c:v>
                </c:pt>
                <c:pt idx="8619">
                  <c:v>41410.98541666667</c:v>
                </c:pt>
                <c:pt idx="8620">
                  <c:v>41410.986111111109</c:v>
                </c:pt>
                <c:pt idx="8621">
                  <c:v>41410.986805555556</c:v>
                </c:pt>
                <c:pt idx="8622">
                  <c:v>41410.987500000003</c:v>
                </c:pt>
                <c:pt idx="8623">
                  <c:v>41410.988194444442</c:v>
                </c:pt>
                <c:pt idx="8624">
                  <c:v>41410.988888888889</c:v>
                </c:pt>
                <c:pt idx="8625">
                  <c:v>41410.989583333336</c:v>
                </c:pt>
                <c:pt idx="8626">
                  <c:v>41410.990277777775</c:v>
                </c:pt>
                <c:pt idx="8627">
                  <c:v>41410.990972222222</c:v>
                </c:pt>
                <c:pt idx="8628">
                  <c:v>41410.991666666669</c:v>
                </c:pt>
                <c:pt idx="8629">
                  <c:v>41410.992361111108</c:v>
                </c:pt>
                <c:pt idx="8630">
                  <c:v>41410.993055555555</c:v>
                </c:pt>
                <c:pt idx="8631">
                  <c:v>41410.993750000001</c:v>
                </c:pt>
                <c:pt idx="8632">
                  <c:v>41410.994444444441</c:v>
                </c:pt>
                <c:pt idx="8633">
                  <c:v>41410.995138888888</c:v>
                </c:pt>
                <c:pt idx="8634">
                  <c:v>41410.995833333334</c:v>
                </c:pt>
                <c:pt idx="8635">
                  <c:v>41410.996527777781</c:v>
                </c:pt>
                <c:pt idx="8636">
                  <c:v>41410.99722222222</c:v>
                </c:pt>
                <c:pt idx="8637">
                  <c:v>41410.997916666667</c:v>
                </c:pt>
                <c:pt idx="8638">
                  <c:v>41410.998611111114</c:v>
                </c:pt>
                <c:pt idx="8639">
                  <c:v>41410.999305555553</c:v>
                </c:pt>
                <c:pt idx="8640">
                  <c:v>41411</c:v>
                </c:pt>
                <c:pt idx="8641">
                  <c:v>41411.000694444447</c:v>
                </c:pt>
                <c:pt idx="8642">
                  <c:v>41411.001388888886</c:v>
                </c:pt>
                <c:pt idx="8643">
                  <c:v>41411.002083333333</c:v>
                </c:pt>
                <c:pt idx="8644">
                  <c:v>41411.00277777778</c:v>
                </c:pt>
                <c:pt idx="8645">
                  <c:v>41411.003472222219</c:v>
                </c:pt>
                <c:pt idx="8646">
                  <c:v>41411.004166666666</c:v>
                </c:pt>
                <c:pt idx="8647">
                  <c:v>41411.004861111112</c:v>
                </c:pt>
                <c:pt idx="8648">
                  <c:v>41411.005555555559</c:v>
                </c:pt>
                <c:pt idx="8649">
                  <c:v>41411.006249999999</c:v>
                </c:pt>
                <c:pt idx="8650">
                  <c:v>41411.006944444445</c:v>
                </c:pt>
                <c:pt idx="8651">
                  <c:v>41411.007638888892</c:v>
                </c:pt>
                <c:pt idx="8652">
                  <c:v>41411.008333333331</c:v>
                </c:pt>
                <c:pt idx="8653">
                  <c:v>41411.009027777778</c:v>
                </c:pt>
                <c:pt idx="8654">
                  <c:v>41411.009722222225</c:v>
                </c:pt>
                <c:pt idx="8655">
                  <c:v>41411.010416666664</c:v>
                </c:pt>
                <c:pt idx="8656">
                  <c:v>41411.011111111111</c:v>
                </c:pt>
                <c:pt idx="8657">
                  <c:v>41411.011805555558</c:v>
                </c:pt>
                <c:pt idx="8658">
                  <c:v>41411.012499999997</c:v>
                </c:pt>
                <c:pt idx="8659">
                  <c:v>41411.013194444444</c:v>
                </c:pt>
                <c:pt idx="8660">
                  <c:v>41411.013888888891</c:v>
                </c:pt>
                <c:pt idx="8661">
                  <c:v>41411.01458333333</c:v>
                </c:pt>
                <c:pt idx="8662">
                  <c:v>41411.015277777777</c:v>
                </c:pt>
                <c:pt idx="8663">
                  <c:v>41411.015972222223</c:v>
                </c:pt>
                <c:pt idx="8664">
                  <c:v>41411.01666666667</c:v>
                </c:pt>
                <c:pt idx="8665">
                  <c:v>41411.017361111109</c:v>
                </c:pt>
                <c:pt idx="8666">
                  <c:v>41411.018055555556</c:v>
                </c:pt>
                <c:pt idx="8667">
                  <c:v>41411.018750000003</c:v>
                </c:pt>
                <c:pt idx="8668">
                  <c:v>41411.019444444442</c:v>
                </c:pt>
                <c:pt idx="8669">
                  <c:v>41411.020138888889</c:v>
                </c:pt>
                <c:pt idx="8670">
                  <c:v>41411.020833333336</c:v>
                </c:pt>
                <c:pt idx="8671">
                  <c:v>41411.021527777775</c:v>
                </c:pt>
                <c:pt idx="8672">
                  <c:v>41411.022222222222</c:v>
                </c:pt>
                <c:pt idx="8673">
                  <c:v>41411.022916666669</c:v>
                </c:pt>
                <c:pt idx="8674">
                  <c:v>41411.023611111108</c:v>
                </c:pt>
                <c:pt idx="8675">
                  <c:v>41411.024305555555</c:v>
                </c:pt>
                <c:pt idx="8676">
                  <c:v>41411.025000000001</c:v>
                </c:pt>
                <c:pt idx="8677">
                  <c:v>41411.025694444441</c:v>
                </c:pt>
                <c:pt idx="8678">
                  <c:v>41411.026388888888</c:v>
                </c:pt>
                <c:pt idx="8679">
                  <c:v>41411.027083333334</c:v>
                </c:pt>
                <c:pt idx="8680">
                  <c:v>41411.027777777781</c:v>
                </c:pt>
                <c:pt idx="8681">
                  <c:v>41411.02847222222</c:v>
                </c:pt>
                <c:pt idx="8682">
                  <c:v>41411.029166666667</c:v>
                </c:pt>
                <c:pt idx="8683">
                  <c:v>41411.029861111114</c:v>
                </c:pt>
                <c:pt idx="8684">
                  <c:v>41411.030555555553</c:v>
                </c:pt>
                <c:pt idx="8685">
                  <c:v>41411.03125</c:v>
                </c:pt>
                <c:pt idx="8686">
                  <c:v>41411.031944444447</c:v>
                </c:pt>
                <c:pt idx="8687">
                  <c:v>41411.032638888886</c:v>
                </c:pt>
                <c:pt idx="8688">
                  <c:v>41411.033333333333</c:v>
                </c:pt>
                <c:pt idx="8689">
                  <c:v>41411.03402777778</c:v>
                </c:pt>
                <c:pt idx="8690">
                  <c:v>41411.034722222219</c:v>
                </c:pt>
                <c:pt idx="8691">
                  <c:v>41411.035416666666</c:v>
                </c:pt>
                <c:pt idx="8692">
                  <c:v>41411.036111111112</c:v>
                </c:pt>
                <c:pt idx="8693">
                  <c:v>41411.036805555559</c:v>
                </c:pt>
                <c:pt idx="8694">
                  <c:v>41411.037499999999</c:v>
                </c:pt>
                <c:pt idx="8695">
                  <c:v>41411.038194444445</c:v>
                </c:pt>
                <c:pt idx="8696">
                  <c:v>41411.038888888892</c:v>
                </c:pt>
                <c:pt idx="8697">
                  <c:v>41411.039583333331</c:v>
                </c:pt>
                <c:pt idx="8698">
                  <c:v>41411.040277777778</c:v>
                </c:pt>
                <c:pt idx="8699">
                  <c:v>41411.040972222225</c:v>
                </c:pt>
                <c:pt idx="8700">
                  <c:v>41411.041666666664</c:v>
                </c:pt>
                <c:pt idx="8701">
                  <c:v>41411.042361111111</c:v>
                </c:pt>
                <c:pt idx="8702">
                  <c:v>41411.043055555558</c:v>
                </c:pt>
                <c:pt idx="8703">
                  <c:v>41411.043749999997</c:v>
                </c:pt>
                <c:pt idx="8704">
                  <c:v>41411.044444444444</c:v>
                </c:pt>
                <c:pt idx="8705">
                  <c:v>41411.045138888891</c:v>
                </c:pt>
                <c:pt idx="8706">
                  <c:v>41411.04583333333</c:v>
                </c:pt>
                <c:pt idx="8707">
                  <c:v>41411.046527777777</c:v>
                </c:pt>
                <c:pt idx="8708">
                  <c:v>41411.047222222223</c:v>
                </c:pt>
                <c:pt idx="8709">
                  <c:v>41411.04791666667</c:v>
                </c:pt>
                <c:pt idx="8710">
                  <c:v>41411.048611111109</c:v>
                </c:pt>
                <c:pt idx="8711">
                  <c:v>41411.049305555556</c:v>
                </c:pt>
                <c:pt idx="8712">
                  <c:v>41411.050000000003</c:v>
                </c:pt>
                <c:pt idx="8713">
                  <c:v>41411.050694444442</c:v>
                </c:pt>
                <c:pt idx="8714">
                  <c:v>41411.051388888889</c:v>
                </c:pt>
                <c:pt idx="8715">
                  <c:v>41411.052083333336</c:v>
                </c:pt>
                <c:pt idx="8716">
                  <c:v>41411.052777777775</c:v>
                </c:pt>
                <c:pt idx="8717">
                  <c:v>41411.053472222222</c:v>
                </c:pt>
                <c:pt idx="8718">
                  <c:v>41411.054166666669</c:v>
                </c:pt>
                <c:pt idx="8719">
                  <c:v>41411.054861111108</c:v>
                </c:pt>
                <c:pt idx="8720">
                  <c:v>41411.055555555555</c:v>
                </c:pt>
                <c:pt idx="8721">
                  <c:v>41411.056250000001</c:v>
                </c:pt>
                <c:pt idx="8722">
                  <c:v>41411.056944444441</c:v>
                </c:pt>
                <c:pt idx="8723">
                  <c:v>41411.057638888888</c:v>
                </c:pt>
                <c:pt idx="8724">
                  <c:v>41411.058333333334</c:v>
                </c:pt>
                <c:pt idx="8725">
                  <c:v>41411.059027777781</c:v>
                </c:pt>
                <c:pt idx="8726">
                  <c:v>41411.05972222222</c:v>
                </c:pt>
                <c:pt idx="8727">
                  <c:v>41411.060416666667</c:v>
                </c:pt>
                <c:pt idx="8728">
                  <c:v>41411.061111111114</c:v>
                </c:pt>
                <c:pt idx="8729">
                  <c:v>41411.061805555553</c:v>
                </c:pt>
                <c:pt idx="8730">
                  <c:v>41411.0625</c:v>
                </c:pt>
                <c:pt idx="8731">
                  <c:v>41411.063194444447</c:v>
                </c:pt>
                <c:pt idx="8732">
                  <c:v>41411.063888888886</c:v>
                </c:pt>
                <c:pt idx="8733">
                  <c:v>41411.064583333333</c:v>
                </c:pt>
                <c:pt idx="8734">
                  <c:v>41411.06527777778</c:v>
                </c:pt>
                <c:pt idx="8735">
                  <c:v>41411.065972222219</c:v>
                </c:pt>
                <c:pt idx="8736">
                  <c:v>41411.066666666666</c:v>
                </c:pt>
                <c:pt idx="8737">
                  <c:v>41411.067361111112</c:v>
                </c:pt>
                <c:pt idx="8738">
                  <c:v>41411.068055555559</c:v>
                </c:pt>
                <c:pt idx="8739">
                  <c:v>41411.068749999999</c:v>
                </c:pt>
                <c:pt idx="8740">
                  <c:v>41411.069444444445</c:v>
                </c:pt>
                <c:pt idx="8741">
                  <c:v>41411.070138888892</c:v>
                </c:pt>
                <c:pt idx="8742">
                  <c:v>41411.070833333331</c:v>
                </c:pt>
                <c:pt idx="8743">
                  <c:v>41411.071527777778</c:v>
                </c:pt>
                <c:pt idx="8744">
                  <c:v>41411.072222222225</c:v>
                </c:pt>
                <c:pt idx="8745">
                  <c:v>41411.072916666664</c:v>
                </c:pt>
                <c:pt idx="8746">
                  <c:v>41411.073611111111</c:v>
                </c:pt>
                <c:pt idx="8747">
                  <c:v>41411.074305555558</c:v>
                </c:pt>
                <c:pt idx="8748">
                  <c:v>41411.074999999997</c:v>
                </c:pt>
                <c:pt idx="8749">
                  <c:v>41411.075694444444</c:v>
                </c:pt>
                <c:pt idx="8750">
                  <c:v>41411.076388888891</c:v>
                </c:pt>
                <c:pt idx="8751">
                  <c:v>41411.07708333333</c:v>
                </c:pt>
                <c:pt idx="8752">
                  <c:v>41411.077777777777</c:v>
                </c:pt>
                <c:pt idx="8753">
                  <c:v>41411.078472222223</c:v>
                </c:pt>
                <c:pt idx="8754">
                  <c:v>41411.07916666667</c:v>
                </c:pt>
                <c:pt idx="8755">
                  <c:v>41411.079861111109</c:v>
                </c:pt>
                <c:pt idx="8756">
                  <c:v>41411.080555555556</c:v>
                </c:pt>
                <c:pt idx="8757">
                  <c:v>41411.081250000003</c:v>
                </c:pt>
                <c:pt idx="8758">
                  <c:v>41411.081944444442</c:v>
                </c:pt>
                <c:pt idx="8759">
                  <c:v>41411.082638888889</c:v>
                </c:pt>
                <c:pt idx="8760">
                  <c:v>41411.083333333336</c:v>
                </c:pt>
                <c:pt idx="8761">
                  <c:v>41411.084027777775</c:v>
                </c:pt>
                <c:pt idx="8762">
                  <c:v>41411.084722222222</c:v>
                </c:pt>
                <c:pt idx="8763">
                  <c:v>41411.085416666669</c:v>
                </c:pt>
                <c:pt idx="8764">
                  <c:v>41411.086111111108</c:v>
                </c:pt>
                <c:pt idx="8765">
                  <c:v>41411.086805555555</c:v>
                </c:pt>
                <c:pt idx="8766">
                  <c:v>41411.087500000001</c:v>
                </c:pt>
                <c:pt idx="8767">
                  <c:v>41411.088194444441</c:v>
                </c:pt>
                <c:pt idx="8768">
                  <c:v>41411.088888888888</c:v>
                </c:pt>
                <c:pt idx="8769">
                  <c:v>41411.089583333334</c:v>
                </c:pt>
                <c:pt idx="8770">
                  <c:v>41411.090277777781</c:v>
                </c:pt>
                <c:pt idx="8771">
                  <c:v>41411.09097222222</c:v>
                </c:pt>
                <c:pt idx="8772">
                  <c:v>41411.091666666667</c:v>
                </c:pt>
                <c:pt idx="8773">
                  <c:v>41411.092361111114</c:v>
                </c:pt>
                <c:pt idx="8774">
                  <c:v>41411.093055555553</c:v>
                </c:pt>
                <c:pt idx="8775">
                  <c:v>41411.09375</c:v>
                </c:pt>
                <c:pt idx="8776">
                  <c:v>41411.094444444447</c:v>
                </c:pt>
                <c:pt idx="8777">
                  <c:v>41411.095138888886</c:v>
                </c:pt>
                <c:pt idx="8778">
                  <c:v>41411.095833333333</c:v>
                </c:pt>
                <c:pt idx="8779">
                  <c:v>41411.09652777778</c:v>
                </c:pt>
                <c:pt idx="8780">
                  <c:v>41411.097222222219</c:v>
                </c:pt>
                <c:pt idx="8781">
                  <c:v>41411.097916666666</c:v>
                </c:pt>
                <c:pt idx="8782">
                  <c:v>41411.098611111112</c:v>
                </c:pt>
                <c:pt idx="8783">
                  <c:v>41411.099305555559</c:v>
                </c:pt>
                <c:pt idx="8784">
                  <c:v>41411.1</c:v>
                </c:pt>
                <c:pt idx="8785">
                  <c:v>41411.100694444445</c:v>
                </c:pt>
                <c:pt idx="8786">
                  <c:v>41411.101388888892</c:v>
                </c:pt>
                <c:pt idx="8787">
                  <c:v>41411.102083333331</c:v>
                </c:pt>
                <c:pt idx="8788">
                  <c:v>41411.102777777778</c:v>
                </c:pt>
                <c:pt idx="8789">
                  <c:v>41411.103472222225</c:v>
                </c:pt>
                <c:pt idx="8790">
                  <c:v>41411.104166666664</c:v>
                </c:pt>
                <c:pt idx="8791">
                  <c:v>41411.104861111111</c:v>
                </c:pt>
                <c:pt idx="8792">
                  <c:v>41411.105555555558</c:v>
                </c:pt>
                <c:pt idx="8793">
                  <c:v>41411.106249999997</c:v>
                </c:pt>
                <c:pt idx="8794">
                  <c:v>41411.106944444444</c:v>
                </c:pt>
                <c:pt idx="8795">
                  <c:v>41411.107638888891</c:v>
                </c:pt>
                <c:pt idx="8796">
                  <c:v>41411.10833333333</c:v>
                </c:pt>
                <c:pt idx="8797">
                  <c:v>41411.109027777777</c:v>
                </c:pt>
                <c:pt idx="8798">
                  <c:v>41411.109722222223</c:v>
                </c:pt>
                <c:pt idx="8799">
                  <c:v>41411.11041666667</c:v>
                </c:pt>
                <c:pt idx="8800">
                  <c:v>41411.111111111109</c:v>
                </c:pt>
                <c:pt idx="8801">
                  <c:v>41411.111805555556</c:v>
                </c:pt>
                <c:pt idx="8802">
                  <c:v>41411.112500000003</c:v>
                </c:pt>
                <c:pt idx="8803">
                  <c:v>41411.113194444442</c:v>
                </c:pt>
                <c:pt idx="8804">
                  <c:v>41411.113888888889</c:v>
                </c:pt>
                <c:pt idx="8805">
                  <c:v>41411.114583333336</c:v>
                </c:pt>
                <c:pt idx="8806">
                  <c:v>41411.115277777775</c:v>
                </c:pt>
                <c:pt idx="8807">
                  <c:v>41411.115972222222</c:v>
                </c:pt>
                <c:pt idx="8808">
                  <c:v>41411.116666666669</c:v>
                </c:pt>
                <c:pt idx="8809">
                  <c:v>41411.117361111108</c:v>
                </c:pt>
                <c:pt idx="8810">
                  <c:v>41411.118055555555</c:v>
                </c:pt>
                <c:pt idx="8811">
                  <c:v>41411.118750000001</c:v>
                </c:pt>
                <c:pt idx="8812">
                  <c:v>41411.119444444441</c:v>
                </c:pt>
                <c:pt idx="8813">
                  <c:v>41411.120138888888</c:v>
                </c:pt>
                <c:pt idx="8814">
                  <c:v>41411.120833333334</c:v>
                </c:pt>
                <c:pt idx="8815">
                  <c:v>41411.121527777781</c:v>
                </c:pt>
                <c:pt idx="8816">
                  <c:v>41411.12222222222</c:v>
                </c:pt>
                <c:pt idx="8817">
                  <c:v>41411.122916666667</c:v>
                </c:pt>
                <c:pt idx="8818">
                  <c:v>41411.123611111114</c:v>
                </c:pt>
                <c:pt idx="8819">
                  <c:v>41411.124305555553</c:v>
                </c:pt>
                <c:pt idx="8820">
                  <c:v>41411.125</c:v>
                </c:pt>
                <c:pt idx="8821">
                  <c:v>41411.125694444447</c:v>
                </c:pt>
                <c:pt idx="8822">
                  <c:v>41411.126388888886</c:v>
                </c:pt>
                <c:pt idx="8823">
                  <c:v>41411.127083333333</c:v>
                </c:pt>
                <c:pt idx="8824">
                  <c:v>41411.12777777778</c:v>
                </c:pt>
                <c:pt idx="8825">
                  <c:v>41411.128472222219</c:v>
                </c:pt>
                <c:pt idx="8826">
                  <c:v>41411.129166666666</c:v>
                </c:pt>
                <c:pt idx="8827">
                  <c:v>41411.129861111112</c:v>
                </c:pt>
                <c:pt idx="8828">
                  <c:v>41411.130555555559</c:v>
                </c:pt>
                <c:pt idx="8829">
                  <c:v>41411.131249999999</c:v>
                </c:pt>
                <c:pt idx="8830">
                  <c:v>41411.131944444445</c:v>
                </c:pt>
                <c:pt idx="8831">
                  <c:v>41411.132638888892</c:v>
                </c:pt>
                <c:pt idx="8832">
                  <c:v>41411.133333333331</c:v>
                </c:pt>
                <c:pt idx="8833">
                  <c:v>41411.134027777778</c:v>
                </c:pt>
                <c:pt idx="8834">
                  <c:v>41411.134722222225</c:v>
                </c:pt>
                <c:pt idx="8835">
                  <c:v>41411.135416666664</c:v>
                </c:pt>
                <c:pt idx="8836">
                  <c:v>41411.136111111111</c:v>
                </c:pt>
                <c:pt idx="8837">
                  <c:v>41411.136805555558</c:v>
                </c:pt>
                <c:pt idx="8838">
                  <c:v>41411.137499999997</c:v>
                </c:pt>
                <c:pt idx="8839">
                  <c:v>41411.138194444444</c:v>
                </c:pt>
                <c:pt idx="8840">
                  <c:v>41411.138888888891</c:v>
                </c:pt>
                <c:pt idx="8841">
                  <c:v>41411.13958333333</c:v>
                </c:pt>
                <c:pt idx="8842">
                  <c:v>41411.140277777777</c:v>
                </c:pt>
                <c:pt idx="8843">
                  <c:v>41411.140972222223</c:v>
                </c:pt>
                <c:pt idx="8844">
                  <c:v>41411.14166666667</c:v>
                </c:pt>
                <c:pt idx="8845">
                  <c:v>41411.142361111109</c:v>
                </c:pt>
                <c:pt idx="8846">
                  <c:v>41411.143055555556</c:v>
                </c:pt>
                <c:pt idx="8847">
                  <c:v>41411.143750000003</c:v>
                </c:pt>
                <c:pt idx="8848">
                  <c:v>41411.144444444442</c:v>
                </c:pt>
                <c:pt idx="8849">
                  <c:v>41411.145138888889</c:v>
                </c:pt>
                <c:pt idx="8850">
                  <c:v>41411.145833333336</c:v>
                </c:pt>
                <c:pt idx="8851">
                  <c:v>41411.146527777775</c:v>
                </c:pt>
                <c:pt idx="8852">
                  <c:v>41411.147222222222</c:v>
                </c:pt>
                <c:pt idx="8853">
                  <c:v>41411.147916666669</c:v>
                </c:pt>
                <c:pt idx="8854">
                  <c:v>41411.148611111108</c:v>
                </c:pt>
                <c:pt idx="8855">
                  <c:v>41411.149305555555</c:v>
                </c:pt>
                <c:pt idx="8856">
                  <c:v>41411.15</c:v>
                </c:pt>
                <c:pt idx="8857">
                  <c:v>41411.150694444441</c:v>
                </c:pt>
                <c:pt idx="8858">
                  <c:v>41411.151388888888</c:v>
                </c:pt>
                <c:pt idx="8859">
                  <c:v>41411.152083333334</c:v>
                </c:pt>
                <c:pt idx="8860">
                  <c:v>41411.152777777781</c:v>
                </c:pt>
                <c:pt idx="8861">
                  <c:v>41411.15347222222</c:v>
                </c:pt>
                <c:pt idx="8862">
                  <c:v>41411.154166666667</c:v>
                </c:pt>
                <c:pt idx="8863">
                  <c:v>41411.154861111114</c:v>
                </c:pt>
                <c:pt idx="8864">
                  <c:v>41411.155555555553</c:v>
                </c:pt>
                <c:pt idx="8865">
                  <c:v>41411.15625</c:v>
                </c:pt>
                <c:pt idx="8866">
                  <c:v>41411.156944444447</c:v>
                </c:pt>
                <c:pt idx="8867">
                  <c:v>41411.157638888886</c:v>
                </c:pt>
                <c:pt idx="8868">
                  <c:v>41411.158333333333</c:v>
                </c:pt>
                <c:pt idx="8869">
                  <c:v>41411.15902777778</c:v>
                </c:pt>
                <c:pt idx="8870">
                  <c:v>41411.159722222219</c:v>
                </c:pt>
                <c:pt idx="8871">
                  <c:v>41411.160416666666</c:v>
                </c:pt>
                <c:pt idx="8872">
                  <c:v>41411.161111111112</c:v>
                </c:pt>
                <c:pt idx="8873">
                  <c:v>41411.161805555559</c:v>
                </c:pt>
                <c:pt idx="8874">
                  <c:v>41411.162499999999</c:v>
                </c:pt>
                <c:pt idx="8875">
                  <c:v>41411.163194444445</c:v>
                </c:pt>
                <c:pt idx="8876">
                  <c:v>41411.163888888892</c:v>
                </c:pt>
                <c:pt idx="8877">
                  <c:v>41411.164583333331</c:v>
                </c:pt>
                <c:pt idx="8878">
                  <c:v>41411.165277777778</c:v>
                </c:pt>
                <c:pt idx="8879">
                  <c:v>41411.165972222225</c:v>
                </c:pt>
                <c:pt idx="8880">
                  <c:v>41411.166666666664</c:v>
                </c:pt>
                <c:pt idx="8881">
                  <c:v>41411.167361111111</c:v>
                </c:pt>
                <c:pt idx="8882">
                  <c:v>41411.168055555558</c:v>
                </c:pt>
                <c:pt idx="8883">
                  <c:v>41411.168749999997</c:v>
                </c:pt>
                <c:pt idx="8884">
                  <c:v>41411.169444444444</c:v>
                </c:pt>
                <c:pt idx="8885">
                  <c:v>41411.170138888891</c:v>
                </c:pt>
                <c:pt idx="8886">
                  <c:v>41411.17083333333</c:v>
                </c:pt>
                <c:pt idx="8887">
                  <c:v>41411.171527777777</c:v>
                </c:pt>
                <c:pt idx="8888">
                  <c:v>41411.172222222223</c:v>
                </c:pt>
                <c:pt idx="8889">
                  <c:v>41411.17291666667</c:v>
                </c:pt>
                <c:pt idx="8890">
                  <c:v>41411.173611111109</c:v>
                </c:pt>
                <c:pt idx="8891">
                  <c:v>41411.174305555556</c:v>
                </c:pt>
                <c:pt idx="8892">
                  <c:v>41411.175000000003</c:v>
                </c:pt>
                <c:pt idx="8893">
                  <c:v>41411.175694444442</c:v>
                </c:pt>
                <c:pt idx="8894">
                  <c:v>41411.176388888889</c:v>
                </c:pt>
                <c:pt idx="8895">
                  <c:v>41411.177083333336</c:v>
                </c:pt>
                <c:pt idx="8896">
                  <c:v>41411.177777777775</c:v>
                </c:pt>
                <c:pt idx="8897">
                  <c:v>41411.178472222222</c:v>
                </c:pt>
                <c:pt idx="8898">
                  <c:v>41411.179166666669</c:v>
                </c:pt>
                <c:pt idx="8899">
                  <c:v>41411.179861111108</c:v>
                </c:pt>
                <c:pt idx="8900">
                  <c:v>41411.180555555555</c:v>
                </c:pt>
                <c:pt idx="8901">
                  <c:v>41411.181250000001</c:v>
                </c:pt>
                <c:pt idx="8902">
                  <c:v>41411.181944444441</c:v>
                </c:pt>
                <c:pt idx="8903">
                  <c:v>41411.182638888888</c:v>
                </c:pt>
                <c:pt idx="8904">
                  <c:v>41411.183333333334</c:v>
                </c:pt>
                <c:pt idx="8905">
                  <c:v>41411.184027777781</c:v>
                </c:pt>
                <c:pt idx="8906">
                  <c:v>41411.18472222222</c:v>
                </c:pt>
                <c:pt idx="8907">
                  <c:v>41411.185416666667</c:v>
                </c:pt>
                <c:pt idx="8908">
                  <c:v>41411.186111111114</c:v>
                </c:pt>
                <c:pt idx="8909">
                  <c:v>41411.186805555553</c:v>
                </c:pt>
                <c:pt idx="8910">
                  <c:v>41411.1875</c:v>
                </c:pt>
                <c:pt idx="8911">
                  <c:v>41411.188194444447</c:v>
                </c:pt>
                <c:pt idx="8912">
                  <c:v>41411.188888888886</c:v>
                </c:pt>
                <c:pt idx="8913">
                  <c:v>41411.189583333333</c:v>
                </c:pt>
                <c:pt idx="8914">
                  <c:v>41411.19027777778</c:v>
                </c:pt>
                <c:pt idx="8915">
                  <c:v>41411.190972222219</c:v>
                </c:pt>
                <c:pt idx="8916">
                  <c:v>41411.191666666666</c:v>
                </c:pt>
                <c:pt idx="8917">
                  <c:v>41411.192361111112</c:v>
                </c:pt>
                <c:pt idx="8918">
                  <c:v>41411.193055555559</c:v>
                </c:pt>
                <c:pt idx="8919">
                  <c:v>41411.193749999999</c:v>
                </c:pt>
                <c:pt idx="8920">
                  <c:v>41411.194444444445</c:v>
                </c:pt>
                <c:pt idx="8921">
                  <c:v>41411.195138888892</c:v>
                </c:pt>
                <c:pt idx="8922">
                  <c:v>41411.195833333331</c:v>
                </c:pt>
                <c:pt idx="8923">
                  <c:v>41411.196527777778</c:v>
                </c:pt>
                <c:pt idx="8924">
                  <c:v>41411.197222222225</c:v>
                </c:pt>
                <c:pt idx="8925">
                  <c:v>41411.197916666664</c:v>
                </c:pt>
                <c:pt idx="8926">
                  <c:v>41411.198611111111</c:v>
                </c:pt>
                <c:pt idx="8927">
                  <c:v>41411.199305555558</c:v>
                </c:pt>
                <c:pt idx="8928">
                  <c:v>41411.199999999997</c:v>
                </c:pt>
                <c:pt idx="8929">
                  <c:v>41411.200694444444</c:v>
                </c:pt>
                <c:pt idx="8930">
                  <c:v>41411.201388888891</c:v>
                </c:pt>
                <c:pt idx="8931">
                  <c:v>41411.20208333333</c:v>
                </c:pt>
                <c:pt idx="8932">
                  <c:v>41411.202777777777</c:v>
                </c:pt>
                <c:pt idx="8933">
                  <c:v>41411.203472222223</c:v>
                </c:pt>
                <c:pt idx="8934">
                  <c:v>41411.20416666667</c:v>
                </c:pt>
                <c:pt idx="8935">
                  <c:v>41411.204861111109</c:v>
                </c:pt>
                <c:pt idx="8936">
                  <c:v>41411.205555555556</c:v>
                </c:pt>
                <c:pt idx="8937">
                  <c:v>41411.206250000003</c:v>
                </c:pt>
                <c:pt idx="8938">
                  <c:v>41411.206944444442</c:v>
                </c:pt>
                <c:pt idx="8939">
                  <c:v>41411.207638888889</c:v>
                </c:pt>
                <c:pt idx="8940">
                  <c:v>41411.208333333336</c:v>
                </c:pt>
                <c:pt idx="8941">
                  <c:v>41411.209027777775</c:v>
                </c:pt>
                <c:pt idx="8942">
                  <c:v>41411.209722222222</c:v>
                </c:pt>
                <c:pt idx="8943">
                  <c:v>41411.210416666669</c:v>
                </c:pt>
                <c:pt idx="8944">
                  <c:v>41411.211111111108</c:v>
                </c:pt>
                <c:pt idx="8945">
                  <c:v>41411.211805555555</c:v>
                </c:pt>
                <c:pt idx="8946">
                  <c:v>41411.212500000001</c:v>
                </c:pt>
                <c:pt idx="8947">
                  <c:v>41411.213194444441</c:v>
                </c:pt>
                <c:pt idx="8948">
                  <c:v>41411.213888888888</c:v>
                </c:pt>
                <c:pt idx="8949">
                  <c:v>41411.214583333334</c:v>
                </c:pt>
                <c:pt idx="8950">
                  <c:v>41411.215277777781</c:v>
                </c:pt>
                <c:pt idx="8951">
                  <c:v>41411.21597222222</c:v>
                </c:pt>
                <c:pt idx="8952">
                  <c:v>41411.216666666667</c:v>
                </c:pt>
                <c:pt idx="8953">
                  <c:v>41411.217361111114</c:v>
                </c:pt>
                <c:pt idx="8954">
                  <c:v>41411.218055555553</c:v>
                </c:pt>
                <c:pt idx="8955">
                  <c:v>41411.21875</c:v>
                </c:pt>
                <c:pt idx="8956">
                  <c:v>41411.219444444447</c:v>
                </c:pt>
                <c:pt idx="8957">
                  <c:v>41411.220138888886</c:v>
                </c:pt>
                <c:pt idx="8958">
                  <c:v>41411.220833333333</c:v>
                </c:pt>
                <c:pt idx="8959">
                  <c:v>41411.22152777778</c:v>
                </c:pt>
                <c:pt idx="8960">
                  <c:v>41411.222222222219</c:v>
                </c:pt>
                <c:pt idx="8961">
                  <c:v>41411.222916666666</c:v>
                </c:pt>
                <c:pt idx="8962">
                  <c:v>41411.223611111112</c:v>
                </c:pt>
                <c:pt idx="8963">
                  <c:v>41411.224305555559</c:v>
                </c:pt>
                <c:pt idx="8964">
                  <c:v>41411.224999999999</c:v>
                </c:pt>
                <c:pt idx="8965">
                  <c:v>41411.225694444445</c:v>
                </c:pt>
                <c:pt idx="8966">
                  <c:v>41411.226388888892</c:v>
                </c:pt>
                <c:pt idx="8967">
                  <c:v>41411.227083333331</c:v>
                </c:pt>
                <c:pt idx="8968">
                  <c:v>41411.227777777778</c:v>
                </c:pt>
                <c:pt idx="8969">
                  <c:v>41411.228472222225</c:v>
                </c:pt>
                <c:pt idx="8970">
                  <c:v>41411.229166666664</c:v>
                </c:pt>
                <c:pt idx="8971">
                  <c:v>41411.229861111111</c:v>
                </c:pt>
                <c:pt idx="8972">
                  <c:v>41411.230555555558</c:v>
                </c:pt>
                <c:pt idx="8973">
                  <c:v>41411.231249999997</c:v>
                </c:pt>
                <c:pt idx="8974">
                  <c:v>41411.231944444444</c:v>
                </c:pt>
                <c:pt idx="8975">
                  <c:v>41411.232638888891</c:v>
                </c:pt>
                <c:pt idx="8976">
                  <c:v>41411.23333333333</c:v>
                </c:pt>
                <c:pt idx="8977">
                  <c:v>41411.234027777777</c:v>
                </c:pt>
                <c:pt idx="8978">
                  <c:v>41411.234722222223</c:v>
                </c:pt>
                <c:pt idx="8979">
                  <c:v>41411.23541666667</c:v>
                </c:pt>
                <c:pt idx="8980">
                  <c:v>41411.236111111109</c:v>
                </c:pt>
                <c:pt idx="8981">
                  <c:v>41411.236805555556</c:v>
                </c:pt>
                <c:pt idx="8982">
                  <c:v>41411.237500000003</c:v>
                </c:pt>
                <c:pt idx="8983">
                  <c:v>41411.238194444442</c:v>
                </c:pt>
                <c:pt idx="8984">
                  <c:v>41411.238888888889</c:v>
                </c:pt>
                <c:pt idx="8985">
                  <c:v>41411.239583333336</c:v>
                </c:pt>
                <c:pt idx="8986">
                  <c:v>41411.240277777775</c:v>
                </c:pt>
                <c:pt idx="8987">
                  <c:v>41411.240972222222</c:v>
                </c:pt>
                <c:pt idx="8988">
                  <c:v>41411.241666666669</c:v>
                </c:pt>
                <c:pt idx="8989">
                  <c:v>41411.242361111108</c:v>
                </c:pt>
                <c:pt idx="8990">
                  <c:v>41411.243055555555</c:v>
                </c:pt>
                <c:pt idx="8991">
                  <c:v>41411.243750000001</c:v>
                </c:pt>
                <c:pt idx="8992">
                  <c:v>41411.244444444441</c:v>
                </c:pt>
                <c:pt idx="8993">
                  <c:v>41411.245138888888</c:v>
                </c:pt>
                <c:pt idx="8994">
                  <c:v>41411.245833333334</c:v>
                </c:pt>
                <c:pt idx="8995">
                  <c:v>41411.246527777781</c:v>
                </c:pt>
                <c:pt idx="8996">
                  <c:v>41411.24722222222</c:v>
                </c:pt>
                <c:pt idx="8997">
                  <c:v>41411.247916666667</c:v>
                </c:pt>
                <c:pt idx="8998">
                  <c:v>41411.248611111114</c:v>
                </c:pt>
                <c:pt idx="8999">
                  <c:v>41411.249305555553</c:v>
                </c:pt>
                <c:pt idx="9000">
                  <c:v>41411.25</c:v>
                </c:pt>
                <c:pt idx="9001">
                  <c:v>41411.250694444447</c:v>
                </c:pt>
                <c:pt idx="9002">
                  <c:v>41411.251388888886</c:v>
                </c:pt>
                <c:pt idx="9003">
                  <c:v>41411.252083333333</c:v>
                </c:pt>
                <c:pt idx="9004">
                  <c:v>41411.25277777778</c:v>
                </c:pt>
                <c:pt idx="9005">
                  <c:v>41411.253472222219</c:v>
                </c:pt>
                <c:pt idx="9006">
                  <c:v>41411.254166666666</c:v>
                </c:pt>
                <c:pt idx="9007">
                  <c:v>41411.254861111112</c:v>
                </c:pt>
                <c:pt idx="9008">
                  <c:v>41411.255555555559</c:v>
                </c:pt>
                <c:pt idx="9009">
                  <c:v>41411.256249999999</c:v>
                </c:pt>
                <c:pt idx="9010">
                  <c:v>41411.256944444445</c:v>
                </c:pt>
                <c:pt idx="9011">
                  <c:v>41411.257638888892</c:v>
                </c:pt>
                <c:pt idx="9012">
                  <c:v>41411.258333333331</c:v>
                </c:pt>
                <c:pt idx="9013">
                  <c:v>41411.259027777778</c:v>
                </c:pt>
                <c:pt idx="9014">
                  <c:v>41411.259722222225</c:v>
                </c:pt>
                <c:pt idx="9015">
                  <c:v>41411.260416666664</c:v>
                </c:pt>
                <c:pt idx="9016">
                  <c:v>41411.261111111111</c:v>
                </c:pt>
                <c:pt idx="9017">
                  <c:v>41411.261805555558</c:v>
                </c:pt>
                <c:pt idx="9018">
                  <c:v>41411.262499999997</c:v>
                </c:pt>
                <c:pt idx="9019">
                  <c:v>41411.263194444444</c:v>
                </c:pt>
                <c:pt idx="9020">
                  <c:v>41411.263888888891</c:v>
                </c:pt>
                <c:pt idx="9021">
                  <c:v>41411.26458333333</c:v>
                </c:pt>
                <c:pt idx="9022">
                  <c:v>41411.265277777777</c:v>
                </c:pt>
                <c:pt idx="9023">
                  <c:v>41411.265972222223</c:v>
                </c:pt>
                <c:pt idx="9024">
                  <c:v>41411.26666666667</c:v>
                </c:pt>
                <c:pt idx="9025">
                  <c:v>41411.267361111109</c:v>
                </c:pt>
                <c:pt idx="9026">
                  <c:v>41411.268055555556</c:v>
                </c:pt>
                <c:pt idx="9027">
                  <c:v>41411.268750000003</c:v>
                </c:pt>
                <c:pt idx="9028">
                  <c:v>41411.269444444442</c:v>
                </c:pt>
                <c:pt idx="9029">
                  <c:v>41411.270138888889</c:v>
                </c:pt>
                <c:pt idx="9030">
                  <c:v>41411.270833333336</c:v>
                </c:pt>
                <c:pt idx="9031">
                  <c:v>41411.271527777775</c:v>
                </c:pt>
                <c:pt idx="9032">
                  <c:v>41411.272222222222</c:v>
                </c:pt>
                <c:pt idx="9033">
                  <c:v>41411.272916666669</c:v>
                </c:pt>
                <c:pt idx="9034">
                  <c:v>41411.273611111108</c:v>
                </c:pt>
                <c:pt idx="9035">
                  <c:v>41411.274305555555</c:v>
                </c:pt>
                <c:pt idx="9036">
                  <c:v>41411.275000000001</c:v>
                </c:pt>
                <c:pt idx="9037">
                  <c:v>41411.275694444441</c:v>
                </c:pt>
                <c:pt idx="9038">
                  <c:v>41411.276388888888</c:v>
                </c:pt>
                <c:pt idx="9039">
                  <c:v>41411.277083333334</c:v>
                </c:pt>
                <c:pt idx="9040">
                  <c:v>41411.277777777781</c:v>
                </c:pt>
                <c:pt idx="9041">
                  <c:v>41411.27847222222</c:v>
                </c:pt>
                <c:pt idx="9042">
                  <c:v>41411.279166666667</c:v>
                </c:pt>
                <c:pt idx="9043">
                  <c:v>41411.279861111114</c:v>
                </c:pt>
                <c:pt idx="9044">
                  <c:v>41411.280555555553</c:v>
                </c:pt>
                <c:pt idx="9045">
                  <c:v>41411.28125</c:v>
                </c:pt>
                <c:pt idx="9046">
                  <c:v>41411.281944444447</c:v>
                </c:pt>
                <c:pt idx="9047">
                  <c:v>41411.282638888886</c:v>
                </c:pt>
                <c:pt idx="9048">
                  <c:v>41411.283333333333</c:v>
                </c:pt>
                <c:pt idx="9049">
                  <c:v>41411.28402777778</c:v>
                </c:pt>
                <c:pt idx="9050">
                  <c:v>41411.284722222219</c:v>
                </c:pt>
                <c:pt idx="9051">
                  <c:v>41411.285416666666</c:v>
                </c:pt>
                <c:pt idx="9052">
                  <c:v>41411.286111111112</c:v>
                </c:pt>
                <c:pt idx="9053">
                  <c:v>41411.286805555559</c:v>
                </c:pt>
                <c:pt idx="9054">
                  <c:v>41411.287499999999</c:v>
                </c:pt>
                <c:pt idx="9055">
                  <c:v>41411.288194444445</c:v>
                </c:pt>
                <c:pt idx="9056">
                  <c:v>41411.288888888892</c:v>
                </c:pt>
                <c:pt idx="9057">
                  <c:v>41411.289583333331</c:v>
                </c:pt>
                <c:pt idx="9058">
                  <c:v>41411.290277777778</c:v>
                </c:pt>
                <c:pt idx="9059">
                  <c:v>41411.290972222225</c:v>
                </c:pt>
                <c:pt idx="9060">
                  <c:v>41411.291666666664</c:v>
                </c:pt>
                <c:pt idx="9061">
                  <c:v>41411.292361111111</c:v>
                </c:pt>
                <c:pt idx="9062">
                  <c:v>41411.293055555558</c:v>
                </c:pt>
                <c:pt idx="9063">
                  <c:v>41411.293749999997</c:v>
                </c:pt>
                <c:pt idx="9064">
                  <c:v>41411.294444444444</c:v>
                </c:pt>
                <c:pt idx="9065">
                  <c:v>41411.295138888891</c:v>
                </c:pt>
                <c:pt idx="9066">
                  <c:v>41411.29583333333</c:v>
                </c:pt>
                <c:pt idx="9067">
                  <c:v>41411.296527777777</c:v>
                </c:pt>
                <c:pt idx="9068">
                  <c:v>41411.297222222223</c:v>
                </c:pt>
                <c:pt idx="9069">
                  <c:v>41411.29791666667</c:v>
                </c:pt>
                <c:pt idx="9070">
                  <c:v>41411.298611111109</c:v>
                </c:pt>
                <c:pt idx="9071">
                  <c:v>41411.299305555556</c:v>
                </c:pt>
                <c:pt idx="9072">
                  <c:v>41411.300000000003</c:v>
                </c:pt>
                <c:pt idx="9073">
                  <c:v>41411.300694444442</c:v>
                </c:pt>
                <c:pt idx="9074">
                  <c:v>41411.301388888889</c:v>
                </c:pt>
                <c:pt idx="9075">
                  <c:v>41411.302083333336</c:v>
                </c:pt>
                <c:pt idx="9076">
                  <c:v>41411.302777777775</c:v>
                </c:pt>
                <c:pt idx="9077">
                  <c:v>41411.303472222222</c:v>
                </c:pt>
                <c:pt idx="9078">
                  <c:v>41411.304166666669</c:v>
                </c:pt>
                <c:pt idx="9079">
                  <c:v>41411.304861111108</c:v>
                </c:pt>
                <c:pt idx="9080">
                  <c:v>41411.305555555555</c:v>
                </c:pt>
                <c:pt idx="9081">
                  <c:v>41411.306250000001</c:v>
                </c:pt>
                <c:pt idx="9082">
                  <c:v>41411.306944444441</c:v>
                </c:pt>
                <c:pt idx="9083">
                  <c:v>41411.307638888888</c:v>
                </c:pt>
                <c:pt idx="9084">
                  <c:v>41411.308333333334</c:v>
                </c:pt>
                <c:pt idx="9085">
                  <c:v>41411.309027777781</c:v>
                </c:pt>
                <c:pt idx="9086">
                  <c:v>41411.30972222222</c:v>
                </c:pt>
                <c:pt idx="9087">
                  <c:v>41411.310416666667</c:v>
                </c:pt>
                <c:pt idx="9088">
                  <c:v>41411.311111111114</c:v>
                </c:pt>
                <c:pt idx="9089">
                  <c:v>41411.311805555553</c:v>
                </c:pt>
                <c:pt idx="9090">
                  <c:v>41411.3125</c:v>
                </c:pt>
                <c:pt idx="9091">
                  <c:v>41411.313194444447</c:v>
                </c:pt>
                <c:pt idx="9092">
                  <c:v>41411.313888888886</c:v>
                </c:pt>
                <c:pt idx="9093">
                  <c:v>41411.314583333333</c:v>
                </c:pt>
                <c:pt idx="9094">
                  <c:v>41411.31527777778</c:v>
                </c:pt>
                <c:pt idx="9095">
                  <c:v>41411.315972222219</c:v>
                </c:pt>
                <c:pt idx="9096">
                  <c:v>41411.316666666666</c:v>
                </c:pt>
                <c:pt idx="9097">
                  <c:v>41411.317361111112</c:v>
                </c:pt>
                <c:pt idx="9098">
                  <c:v>41411.318055555559</c:v>
                </c:pt>
                <c:pt idx="9099">
                  <c:v>41411.318749999999</c:v>
                </c:pt>
                <c:pt idx="9100">
                  <c:v>41411.319444444445</c:v>
                </c:pt>
                <c:pt idx="9101">
                  <c:v>41411.320138888892</c:v>
                </c:pt>
                <c:pt idx="9102">
                  <c:v>41411.320833333331</c:v>
                </c:pt>
                <c:pt idx="9103">
                  <c:v>41411.321527777778</c:v>
                </c:pt>
                <c:pt idx="9104">
                  <c:v>41411.322222222225</c:v>
                </c:pt>
                <c:pt idx="9105">
                  <c:v>41411.322916666664</c:v>
                </c:pt>
                <c:pt idx="9106">
                  <c:v>41411.323611111111</c:v>
                </c:pt>
                <c:pt idx="9107">
                  <c:v>41411.324305555558</c:v>
                </c:pt>
                <c:pt idx="9108">
                  <c:v>41411.324999999997</c:v>
                </c:pt>
                <c:pt idx="9109">
                  <c:v>41411.325694444444</c:v>
                </c:pt>
                <c:pt idx="9110">
                  <c:v>41411.326388888891</c:v>
                </c:pt>
                <c:pt idx="9111">
                  <c:v>41411.32708333333</c:v>
                </c:pt>
                <c:pt idx="9112">
                  <c:v>41411.327777777777</c:v>
                </c:pt>
                <c:pt idx="9113">
                  <c:v>41411.328472222223</c:v>
                </c:pt>
                <c:pt idx="9114">
                  <c:v>41411.32916666667</c:v>
                </c:pt>
                <c:pt idx="9115">
                  <c:v>41411.329861111109</c:v>
                </c:pt>
                <c:pt idx="9116">
                  <c:v>41411.330555555556</c:v>
                </c:pt>
                <c:pt idx="9117">
                  <c:v>41411.331250000003</c:v>
                </c:pt>
                <c:pt idx="9118">
                  <c:v>41411.331944444442</c:v>
                </c:pt>
                <c:pt idx="9119">
                  <c:v>41411.332638888889</c:v>
                </c:pt>
                <c:pt idx="9120">
                  <c:v>41411.333333333336</c:v>
                </c:pt>
                <c:pt idx="9121">
                  <c:v>41411.334027777775</c:v>
                </c:pt>
                <c:pt idx="9122">
                  <c:v>41411.334722222222</c:v>
                </c:pt>
                <c:pt idx="9123">
                  <c:v>41411.335416666669</c:v>
                </c:pt>
                <c:pt idx="9124">
                  <c:v>41411.336111111108</c:v>
                </c:pt>
                <c:pt idx="9125">
                  <c:v>41411.336805555555</c:v>
                </c:pt>
                <c:pt idx="9126">
                  <c:v>41411.337500000001</c:v>
                </c:pt>
                <c:pt idx="9127">
                  <c:v>41411.338194444441</c:v>
                </c:pt>
                <c:pt idx="9128">
                  <c:v>41411.338888888888</c:v>
                </c:pt>
                <c:pt idx="9129">
                  <c:v>41411.339583333334</c:v>
                </c:pt>
                <c:pt idx="9130">
                  <c:v>41411.340277777781</c:v>
                </c:pt>
                <c:pt idx="9131">
                  <c:v>41411.34097222222</c:v>
                </c:pt>
                <c:pt idx="9132">
                  <c:v>41411.341666666667</c:v>
                </c:pt>
                <c:pt idx="9133">
                  <c:v>41411.342361111114</c:v>
                </c:pt>
                <c:pt idx="9134">
                  <c:v>41411.343055555553</c:v>
                </c:pt>
                <c:pt idx="9135">
                  <c:v>41411.34375</c:v>
                </c:pt>
                <c:pt idx="9136">
                  <c:v>41411.344444444447</c:v>
                </c:pt>
                <c:pt idx="9137">
                  <c:v>41411.345138888886</c:v>
                </c:pt>
                <c:pt idx="9138">
                  <c:v>41411.345833333333</c:v>
                </c:pt>
                <c:pt idx="9139">
                  <c:v>41411.34652777778</c:v>
                </c:pt>
                <c:pt idx="9140">
                  <c:v>41411.347222222219</c:v>
                </c:pt>
                <c:pt idx="9141">
                  <c:v>41411.347916666666</c:v>
                </c:pt>
                <c:pt idx="9142">
                  <c:v>41411.348611111112</c:v>
                </c:pt>
                <c:pt idx="9143">
                  <c:v>41411.349305555559</c:v>
                </c:pt>
                <c:pt idx="9144">
                  <c:v>41411.35</c:v>
                </c:pt>
                <c:pt idx="9145">
                  <c:v>41411.350694444445</c:v>
                </c:pt>
                <c:pt idx="9146">
                  <c:v>41411.351388888892</c:v>
                </c:pt>
                <c:pt idx="9147">
                  <c:v>41411.352083333331</c:v>
                </c:pt>
                <c:pt idx="9148">
                  <c:v>41411.352777777778</c:v>
                </c:pt>
                <c:pt idx="9149">
                  <c:v>41411.353472222225</c:v>
                </c:pt>
                <c:pt idx="9150">
                  <c:v>41411.354166666664</c:v>
                </c:pt>
                <c:pt idx="9151">
                  <c:v>41411.354861111111</c:v>
                </c:pt>
                <c:pt idx="9152">
                  <c:v>41411.355555555558</c:v>
                </c:pt>
                <c:pt idx="9153">
                  <c:v>41411.356249999997</c:v>
                </c:pt>
                <c:pt idx="9154">
                  <c:v>41411.356944444444</c:v>
                </c:pt>
                <c:pt idx="9155">
                  <c:v>41411.357638888891</c:v>
                </c:pt>
                <c:pt idx="9156">
                  <c:v>41411.35833333333</c:v>
                </c:pt>
                <c:pt idx="9157">
                  <c:v>41411.359027777777</c:v>
                </c:pt>
                <c:pt idx="9158">
                  <c:v>41411.359722222223</c:v>
                </c:pt>
                <c:pt idx="9159">
                  <c:v>41411.36041666667</c:v>
                </c:pt>
                <c:pt idx="9160">
                  <c:v>41411.361111111109</c:v>
                </c:pt>
                <c:pt idx="9161">
                  <c:v>41411.361805555556</c:v>
                </c:pt>
                <c:pt idx="9162">
                  <c:v>41411.362500000003</c:v>
                </c:pt>
                <c:pt idx="9163">
                  <c:v>41411.363194444442</c:v>
                </c:pt>
                <c:pt idx="9164">
                  <c:v>41411.363888888889</c:v>
                </c:pt>
                <c:pt idx="9165">
                  <c:v>41411.364583333336</c:v>
                </c:pt>
                <c:pt idx="9166">
                  <c:v>41411.365277777775</c:v>
                </c:pt>
                <c:pt idx="9167">
                  <c:v>41411.365972222222</c:v>
                </c:pt>
                <c:pt idx="9168">
                  <c:v>41411.366666666669</c:v>
                </c:pt>
                <c:pt idx="9169">
                  <c:v>41411.367361111108</c:v>
                </c:pt>
                <c:pt idx="9170">
                  <c:v>41411.368055555555</c:v>
                </c:pt>
                <c:pt idx="9171">
                  <c:v>41411.368750000001</c:v>
                </c:pt>
                <c:pt idx="9172">
                  <c:v>41411.369444444441</c:v>
                </c:pt>
                <c:pt idx="9173">
                  <c:v>41411.370138888888</c:v>
                </c:pt>
                <c:pt idx="9174">
                  <c:v>41411.370833333334</c:v>
                </c:pt>
                <c:pt idx="9175">
                  <c:v>41411.371527777781</c:v>
                </c:pt>
                <c:pt idx="9176">
                  <c:v>41411.37222222222</c:v>
                </c:pt>
                <c:pt idx="9177">
                  <c:v>41411.372916666667</c:v>
                </c:pt>
                <c:pt idx="9178">
                  <c:v>41411.373611111114</c:v>
                </c:pt>
                <c:pt idx="9179">
                  <c:v>41411.374305555553</c:v>
                </c:pt>
                <c:pt idx="9180">
                  <c:v>41411.375</c:v>
                </c:pt>
                <c:pt idx="9181">
                  <c:v>41411.375694444447</c:v>
                </c:pt>
                <c:pt idx="9182">
                  <c:v>41411.376388888886</c:v>
                </c:pt>
                <c:pt idx="9183">
                  <c:v>41411.377083333333</c:v>
                </c:pt>
                <c:pt idx="9184">
                  <c:v>41411.37777777778</c:v>
                </c:pt>
                <c:pt idx="9185">
                  <c:v>41411.378472222219</c:v>
                </c:pt>
                <c:pt idx="9186">
                  <c:v>41411.379166666666</c:v>
                </c:pt>
                <c:pt idx="9187">
                  <c:v>41411.379861111112</c:v>
                </c:pt>
                <c:pt idx="9188">
                  <c:v>41411.380555555559</c:v>
                </c:pt>
                <c:pt idx="9189">
                  <c:v>41411.381249999999</c:v>
                </c:pt>
                <c:pt idx="9190">
                  <c:v>41411.381944444445</c:v>
                </c:pt>
                <c:pt idx="9191">
                  <c:v>41411.382638888892</c:v>
                </c:pt>
                <c:pt idx="9192">
                  <c:v>41411.383333333331</c:v>
                </c:pt>
                <c:pt idx="9193">
                  <c:v>41411.384027777778</c:v>
                </c:pt>
                <c:pt idx="9194">
                  <c:v>41411.384722222225</c:v>
                </c:pt>
                <c:pt idx="9195">
                  <c:v>41411.385416666664</c:v>
                </c:pt>
                <c:pt idx="9196">
                  <c:v>41411.386111111111</c:v>
                </c:pt>
                <c:pt idx="9197">
                  <c:v>41411.386805555558</c:v>
                </c:pt>
                <c:pt idx="9198">
                  <c:v>41411.387499999997</c:v>
                </c:pt>
                <c:pt idx="9199">
                  <c:v>41411.388194444444</c:v>
                </c:pt>
                <c:pt idx="9200">
                  <c:v>41411.388888888891</c:v>
                </c:pt>
                <c:pt idx="9201">
                  <c:v>41411.38958333333</c:v>
                </c:pt>
                <c:pt idx="9202">
                  <c:v>41411.390277777777</c:v>
                </c:pt>
                <c:pt idx="9203">
                  <c:v>41411.390972222223</c:v>
                </c:pt>
                <c:pt idx="9204">
                  <c:v>41411.39166666667</c:v>
                </c:pt>
                <c:pt idx="9205">
                  <c:v>41411.392361111109</c:v>
                </c:pt>
                <c:pt idx="9206">
                  <c:v>41411.393055555556</c:v>
                </c:pt>
                <c:pt idx="9207">
                  <c:v>41411.393750000003</c:v>
                </c:pt>
                <c:pt idx="9208">
                  <c:v>41411.394444444442</c:v>
                </c:pt>
                <c:pt idx="9209">
                  <c:v>41411.395138888889</c:v>
                </c:pt>
                <c:pt idx="9210">
                  <c:v>41411.395833333336</c:v>
                </c:pt>
                <c:pt idx="9211">
                  <c:v>41411.396527777775</c:v>
                </c:pt>
                <c:pt idx="9212">
                  <c:v>41411.397222222222</c:v>
                </c:pt>
                <c:pt idx="9213">
                  <c:v>41411.397916666669</c:v>
                </c:pt>
                <c:pt idx="9214">
                  <c:v>41411.398611111108</c:v>
                </c:pt>
                <c:pt idx="9215">
                  <c:v>41411.399305555555</c:v>
                </c:pt>
                <c:pt idx="9216">
                  <c:v>41411.4</c:v>
                </c:pt>
                <c:pt idx="9217">
                  <c:v>41411.400694444441</c:v>
                </c:pt>
                <c:pt idx="9218">
                  <c:v>41411.401388888888</c:v>
                </c:pt>
                <c:pt idx="9219">
                  <c:v>41411.402083333334</c:v>
                </c:pt>
                <c:pt idx="9220">
                  <c:v>41411.402777777781</c:v>
                </c:pt>
                <c:pt idx="9221">
                  <c:v>41411.40347222222</c:v>
                </c:pt>
                <c:pt idx="9222">
                  <c:v>41411.404166666667</c:v>
                </c:pt>
                <c:pt idx="9223">
                  <c:v>41411.404861111114</c:v>
                </c:pt>
                <c:pt idx="9224">
                  <c:v>41411.405555555553</c:v>
                </c:pt>
                <c:pt idx="9225">
                  <c:v>41411.40625</c:v>
                </c:pt>
                <c:pt idx="9226">
                  <c:v>41411.406944444447</c:v>
                </c:pt>
                <c:pt idx="9227">
                  <c:v>41411.407638888886</c:v>
                </c:pt>
                <c:pt idx="9228">
                  <c:v>41411.408333333333</c:v>
                </c:pt>
                <c:pt idx="9229">
                  <c:v>41411.40902777778</c:v>
                </c:pt>
                <c:pt idx="9230">
                  <c:v>41411.409722222219</c:v>
                </c:pt>
                <c:pt idx="9231">
                  <c:v>41411.410416666666</c:v>
                </c:pt>
                <c:pt idx="9232">
                  <c:v>41411.411111111112</c:v>
                </c:pt>
                <c:pt idx="9233">
                  <c:v>41411.411805555559</c:v>
                </c:pt>
                <c:pt idx="9234">
                  <c:v>41411.412499999999</c:v>
                </c:pt>
                <c:pt idx="9235">
                  <c:v>41411.413194444445</c:v>
                </c:pt>
                <c:pt idx="9236">
                  <c:v>41411.413888888892</c:v>
                </c:pt>
                <c:pt idx="9237">
                  <c:v>41411.414583333331</c:v>
                </c:pt>
                <c:pt idx="9238">
                  <c:v>41411.415277777778</c:v>
                </c:pt>
                <c:pt idx="9239">
                  <c:v>41411.415972222225</c:v>
                </c:pt>
                <c:pt idx="9240">
                  <c:v>41411.416666666664</c:v>
                </c:pt>
                <c:pt idx="9241">
                  <c:v>41411.417361111111</c:v>
                </c:pt>
                <c:pt idx="9242">
                  <c:v>41411.418055555558</c:v>
                </c:pt>
                <c:pt idx="9243">
                  <c:v>41411.418749999997</c:v>
                </c:pt>
                <c:pt idx="9244">
                  <c:v>41411.419444444444</c:v>
                </c:pt>
                <c:pt idx="9245">
                  <c:v>41411.420138888891</c:v>
                </c:pt>
                <c:pt idx="9246">
                  <c:v>41411.42083333333</c:v>
                </c:pt>
                <c:pt idx="9247">
                  <c:v>41411.421527777777</c:v>
                </c:pt>
                <c:pt idx="9248">
                  <c:v>41411.422222222223</c:v>
                </c:pt>
                <c:pt idx="9249">
                  <c:v>41411.42291666667</c:v>
                </c:pt>
                <c:pt idx="9250">
                  <c:v>41411.423611111109</c:v>
                </c:pt>
                <c:pt idx="9251">
                  <c:v>41411.424305555556</c:v>
                </c:pt>
                <c:pt idx="9252">
                  <c:v>41411.425000000003</c:v>
                </c:pt>
                <c:pt idx="9253">
                  <c:v>41411.425694444442</c:v>
                </c:pt>
                <c:pt idx="9254">
                  <c:v>41411.426388888889</c:v>
                </c:pt>
                <c:pt idx="9255">
                  <c:v>41411.427083333336</c:v>
                </c:pt>
                <c:pt idx="9256">
                  <c:v>41411.427777777775</c:v>
                </c:pt>
                <c:pt idx="9257">
                  <c:v>41411.428472222222</c:v>
                </c:pt>
                <c:pt idx="9258">
                  <c:v>41411.429166666669</c:v>
                </c:pt>
                <c:pt idx="9259">
                  <c:v>41411.429861111108</c:v>
                </c:pt>
                <c:pt idx="9260">
                  <c:v>41411.430555555555</c:v>
                </c:pt>
                <c:pt idx="9261">
                  <c:v>41411.431250000001</c:v>
                </c:pt>
                <c:pt idx="9262">
                  <c:v>41411.431944444441</c:v>
                </c:pt>
                <c:pt idx="9263">
                  <c:v>41411.432638888888</c:v>
                </c:pt>
                <c:pt idx="9264">
                  <c:v>41411.433333333334</c:v>
                </c:pt>
                <c:pt idx="9265">
                  <c:v>41411.434027777781</c:v>
                </c:pt>
                <c:pt idx="9266">
                  <c:v>41411.43472222222</c:v>
                </c:pt>
                <c:pt idx="9267">
                  <c:v>41411.435416666667</c:v>
                </c:pt>
                <c:pt idx="9268">
                  <c:v>41411.436111111114</c:v>
                </c:pt>
                <c:pt idx="9269">
                  <c:v>41411.436805555553</c:v>
                </c:pt>
                <c:pt idx="9270">
                  <c:v>41411.4375</c:v>
                </c:pt>
                <c:pt idx="9271">
                  <c:v>41411.438194444447</c:v>
                </c:pt>
                <c:pt idx="9272">
                  <c:v>41411.438888888886</c:v>
                </c:pt>
                <c:pt idx="9273">
                  <c:v>41411.439583333333</c:v>
                </c:pt>
                <c:pt idx="9274">
                  <c:v>41411.44027777778</c:v>
                </c:pt>
                <c:pt idx="9275">
                  <c:v>41411.440972222219</c:v>
                </c:pt>
                <c:pt idx="9276">
                  <c:v>41411.441666666666</c:v>
                </c:pt>
                <c:pt idx="9277">
                  <c:v>41411.442361111112</c:v>
                </c:pt>
                <c:pt idx="9278">
                  <c:v>41411.443055555559</c:v>
                </c:pt>
                <c:pt idx="9279">
                  <c:v>41411.443749999999</c:v>
                </c:pt>
                <c:pt idx="9280">
                  <c:v>41411.444444444445</c:v>
                </c:pt>
                <c:pt idx="9281">
                  <c:v>41411.445138888892</c:v>
                </c:pt>
                <c:pt idx="9282">
                  <c:v>41411.445833333331</c:v>
                </c:pt>
                <c:pt idx="9283">
                  <c:v>41411.446527777778</c:v>
                </c:pt>
                <c:pt idx="9284">
                  <c:v>41411.447222222225</c:v>
                </c:pt>
                <c:pt idx="9285">
                  <c:v>41411.447916666664</c:v>
                </c:pt>
                <c:pt idx="9286">
                  <c:v>41411.448611111111</c:v>
                </c:pt>
                <c:pt idx="9287">
                  <c:v>41411.449305555558</c:v>
                </c:pt>
                <c:pt idx="9288">
                  <c:v>41411.449999999997</c:v>
                </c:pt>
                <c:pt idx="9289">
                  <c:v>41411.450694444444</c:v>
                </c:pt>
                <c:pt idx="9290">
                  <c:v>41411.451388888891</c:v>
                </c:pt>
                <c:pt idx="9291">
                  <c:v>41411.45208333333</c:v>
                </c:pt>
                <c:pt idx="9292">
                  <c:v>41411.452777777777</c:v>
                </c:pt>
                <c:pt idx="9293">
                  <c:v>41411.453472222223</c:v>
                </c:pt>
                <c:pt idx="9294">
                  <c:v>41411.45416666667</c:v>
                </c:pt>
                <c:pt idx="9295">
                  <c:v>41411.454861111109</c:v>
                </c:pt>
                <c:pt idx="9296">
                  <c:v>41411.455555555556</c:v>
                </c:pt>
                <c:pt idx="9297">
                  <c:v>41411.456250000003</c:v>
                </c:pt>
                <c:pt idx="9298">
                  <c:v>41411.456944444442</c:v>
                </c:pt>
                <c:pt idx="9299">
                  <c:v>41411.457638888889</c:v>
                </c:pt>
                <c:pt idx="9300">
                  <c:v>41411.458333333336</c:v>
                </c:pt>
                <c:pt idx="9301">
                  <c:v>41411.459027777775</c:v>
                </c:pt>
                <c:pt idx="9302">
                  <c:v>41411.459722222222</c:v>
                </c:pt>
                <c:pt idx="9303">
                  <c:v>41411.460416666669</c:v>
                </c:pt>
                <c:pt idx="9304">
                  <c:v>41411.461111111108</c:v>
                </c:pt>
                <c:pt idx="9305">
                  <c:v>41411.461805555555</c:v>
                </c:pt>
                <c:pt idx="9306">
                  <c:v>41411.462500000001</c:v>
                </c:pt>
                <c:pt idx="9307">
                  <c:v>41411.463194444441</c:v>
                </c:pt>
                <c:pt idx="9308">
                  <c:v>41411.463888888888</c:v>
                </c:pt>
                <c:pt idx="9309">
                  <c:v>41411.464583333334</c:v>
                </c:pt>
                <c:pt idx="9310">
                  <c:v>41411.465277777781</c:v>
                </c:pt>
                <c:pt idx="9311">
                  <c:v>41411.46597222222</c:v>
                </c:pt>
                <c:pt idx="9312">
                  <c:v>41411.466666666667</c:v>
                </c:pt>
                <c:pt idx="9313">
                  <c:v>41411.467361111114</c:v>
                </c:pt>
                <c:pt idx="9314">
                  <c:v>41411.468055555553</c:v>
                </c:pt>
                <c:pt idx="9315">
                  <c:v>41411.46875</c:v>
                </c:pt>
                <c:pt idx="9316">
                  <c:v>41411.469444444447</c:v>
                </c:pt>
                <c:pt idx="9317">
                  <c:v>41411.470138888886</c:v>
                </c:pt>
                <c:pt idx="9318">
                  <c:v>41411.470833333333</c:v>
                </c:pt>
                <c:pt idx="9319">
                  <c:v>41411.47152777778</c:v>
                </c:pt>
                <c:pt idx="9320">
                  <c:v>41411.472222222219</c:v>
                </c:pt>
                <c:pt idx="9321">
                  <c:v>41411.472916666666</c:v>
                </c:pt>
                <c:pt idx="9322">
                  <c:v>41411.473611111112</c:v>
                </c:pt>
                <c:pt idx="9323">
                  <c:v>41411.474305555559</c:v>
                </c:pt>
                <c:pt idx="9324">
                  <c:v>41411.474999999999</c:v>
                </c:pt>
                <c:pt idx="9325">
                  <c:v>41411.475694444445</c:v>
                </c:pt>
                <c:pt idx="9326">
                  <c:v>41411.476388888892</c:v>
                </c:pt>
                <c:pt idx="9327">
                  <c:v>41411.477083333331</c:v>
                </c:pt>
                <c:pt idx="9328">
                  <c:v>41411.477777777778</c:v>
                </c:pt>
                <c:pt idx="9329">
                  <c:v>41411.478472222225</c:v>
                </c:pt>
                <c:pt idx="9330">
                  <c:v>41411.479166666664</c:v>
                </c:pt>
                <c:pt idx="9331">
                  <c:v>41411.479861111111</c:v>
                </c:pt>
                <c:pt idx="9332">
                  <c:v>41411.480555555558</c:v>
                </c:pt>
                <c:pt idx="9333">
                  <c:v>41411.481249999997</c:v>
                </c:pt>
                <c:pt idx="9334">
                  <c:v>41411.481944444444</c:v>
                </c:pt>
                <c:pt idx="9335">
                  <c:v>41411.482638888891</c:v>
                </c:pt>
                <c:pt idx="9336">
                  <c:v>41411.48333333333</c:v>
                </c:pt>
                <c:pt idx="9337">
                  <c:v>41411.484027777777</c:v>
                </c:pt>
                <c:pt idx="9338">
                  <c:v>41411.484722222223</c:v>
                </c:pt>
                <c:pt idx="9339">
                  <c:v>41411.48541666667</c:v>
                </c:pt>
                <c:pt idx="9340">
                  <c:v>41411.486111111109</c:v>
                </c:pt>
                <c:pt idx="9341">
                  <c:v>41411.486805555556</c:v>
                </c:pt>
                <c:pt idx="9342">
                  <c:v>41411.487500000003</c:v>
                </c:pt>
                <c:pt idx="9343">
                  <c:v>41411.488194444442</c:v>
                </c:pt>
                <c:pt idx="9344">
                  <c:v>41411.488888888889</c:v>
                </c:pt>
                <c:pt idx="9345">
                  <c:v>41411.489583333336</c:v>
                </c:pt>
                <c:pt idx="9346">
                  <c:v>41411.490277777775</c:v>
                </c:pt>
                <c:pt idx="9347">
                  <c:v>41411.490972222222</c:v>
                </c:pt>
                <c:pt idx="9348">
                  <c:v>41411.491666666669</c:v>
                </c:pt>
                <c:pt idx="9349">
                  <c:v>41411.492361111108</c:v>
                </c:pt>
                <c:pt idx="9350">
                  <c:v>41411.493055555555</c:v>
                </c:pt>
                <c:pt idx="9351">
                  <c:v>41411.493750000001</c:v>
                </c:pt>
                <c:pt idx="9352">
                  <c:v>41411.494444444441</c:v>
                </c:pt>
                <c:pt idx="9353">
                  <c:v>41411.495138888888</c:v>
                </c:pt>
                <c:pt idx="9354">
                  <c:v>41411.495833333334</c:v>
                </c:pt>
                <c:pt idx="9355">
                  <c:v>41411.496527777781</c:v>
                </c:pt>
                <c:pt idx="9356">
                  <c:v>41411.49722222222</c:v>
                </c:pt>
                <c:pt idx="9357">
                  <c:v>41411.497916666667</c:v>
                </c:pt>
                <c:pt idx="9358">
                  <c:v>41411.498611111114</c:v>
                </c:pt>
                <c:pt idx="9359">
                  <c:v>41411.499305555553</c:v>
                </c:pt>
                <c:pt idx="9360">
                  <c:v>41411.5</c:v>
                </c:pt>
                <c:pt idx="9361">
                  <c:v>41411.500694444447</c:v>
                </c:pt>
                <c:pt idx="9362">
                  <c:v>41411.501388888886</c:v>
                </c:pt>
                <c:pt idx="9363">
                  <c:v>41411.502083333333</c:v>
                </c:pt>
                <c:pt idx="9364">
                  <c:v>41411.50277777778</c:v>
                </c:pt>
                <c:pt idx="9365">
                  <c:v>41411.503472222219</c:v>
                </c:pt>
                <c:pt idx="9366">
                  <c:v>41411.504166666666</c:v>
                </c:pt>
                <c:pt idx="9367">
                  <c:v>41411.504861111112</c:v>
                </c:pt>
                <c:pt idx="9368">
                  <c:v>41411.505555555559</c:v>
                </c:pt>
                <c:pt idx="9369">
                  <c:v>41411.506249999999</c:v>
                </c:pt>
                <c:pt idx="9370">
                  <c:v>41411.506944444445</c:v>
                </c:pt>
                <c:pt idx="9371">
                  <c:v>41411.507638888892</c:v>
                </c:pt>
                <c:pt idx="9372">
                  <c:v>41411.508333333331</c:v>
                </c:pt>
                <c:pt idx="9373">
                  <c:v>41411.509027777778</c:v>
                </c:pt>
                <c:pt idx="9374">
                  <c:v>41411.509722222225</c:v>
                </c:pt>
                <c:pt idx="9375">
                  <c:v>41411.510416666664</c:v>
                </c:pt>
                <c:pt idx="9376">
                  <c:v>41411.511111111111</c:v>
                </c:pt>
                <c:pt idx="9377">
                  <c:v>41411.511805555558</c:v>
                </c:pt>
                <c:pt idx="9378">
                  <c:v>41411.512499999997</c:v>
                </c:pt>
                <c:pt idx="9379">
                  <c:v>41411.513194444444</c:v>
                </c:pt>
                <c:pt idx="9380">
                  <c:v>41411.513888888891</c:v>
                </c:pt>
                <c:pt idx="9381">
                  <c:v>41411.51458333333</c:v>
                </c:pt>
                <c:pt idx="9382">
                  <c:v>41411.515277777777</c:v>
                </c:pt>
                <c:pt idx="9383">
                  <c:v>41411.515972222223</c:v>
                </c:pt>
                <c:pt idx="9384">
                  <c:v>41411.51666666667</c:v>
                </c:pt>
                <c:pt idx="9385">
                  <c:v>41411.517361111109</c:v>
                </c:pt>
                <c:pt idx="9386">
                  <c:v>41411.518055555556</c:v>
                </c:pt>
                <c:pt idx="9387">
                  <c:v>41411.518750000003</c:v>
                </c:pt>
                <c:pt idx="9388">
                  <c:v>41411.519444444442</c:v>
                </c:pt>
                <c:pt idx="9389">
                  <c:v>41411.520138888889</c:v>
                </c:pt>
                <c:pt idx="9390">
                  <c:v>41411.520833333336</c:v>
                </c:pt>
                <c:pt idx="9391">
                  <c:v>41411.521527777775</c:v>
                </c:pt>
                <c:pt idx="9392">
                  <c:v>41411.522222222222</c:v>
                </c:pt>
                <c:pt idx="9393">
                  <c:v>41411.522916666669</c:v>
                </c:pt>
                <c:pt idx="9394">
                  <c:v>41411.523611111108</c:v>
                </c:pt>
                <c:pt idx="9395">
                  <c:v>41411.524305555555</c:v>
                </c:pt>
                <c:pt idx="9396">
                  <c:v>41411.525000000001</c:v>
                </c:pt>
                <c:pt idx="9397">
                  <c:v>41411.525694444441</c:v>
                </c:pt>
                <c:pt idx="9398">
                  <c:v>41411.526388888888</c:v>
                </c:pt>
                <c:pt idx="9399">
                  <c:v>41411.527083333334</c:v>
                </c:pt>
                <c:pt idx="9400">
                  <c:v>41411.527777777781</c:v>
                </c:pt>
                <c:pt idx="9401">
                  <c:v>41411.52847222222</c:v>
                </c:pt>
                <c:pt idx="9402">
                  <c:v>41411.529166666667</c:v>
                </c:pt>
                <c:pt idx="9403">
                  <c:v>41411.529861111114</c:v>
                </c:pt>
                <c:pt idx="9404">
                  <c:v>41411.530555555553</c:v>
                </c:pt>
                <c:pt idx="9405">
                  <c:v>41411.53125</c:v>
                </c:pt>
                <c:pt idx="9406">
                  <c:v>41411.531944444447</c:v>
                </c:pt>
                <c:pt idx="9407">
                  <c:v>41411.532638888886</c:v>
                </c:pt>
                <c:pt idx="9408">
                  <c:v>41411.533333333333</c:v>
                </c:pt>
                <c:pt idx="9409">
                  <c:v>41411.53402777778</c:v>
                </c:pt>
                <c:pt idx="9410">
                  <c:v>41411.534722222219</c:v>
                </c:pt>
                <c:pt idx="9411">
                  <c:v>41411.535416666666</c:v>
                </c:pt>
                <c:pt idx="9412">
                  <c:v>41411.536111111112</c:v>
                </c:pt>
                <c:pt idx="9413">
                  <c:v>41411.536805555559</c:v>
                </c:pt>
                <c:pt idx="9414">
                  <c:v>41411.537499999999</c:v>
                </c:pt>
                <c:pt idx="9415">
                  <c:v>41411.538194444445</c:v>
                </c:pt>
                <c:pt idx="9416">
                  <c:v>41411.538888888892</c:v>
                </c:pt>
                <c:pt idx="9417">
                  <c:v>41411.539583333331</c:v>
                </c:pt>
                <c:pt idx="9418">
                  <c:v>41411.540277777778</c:v>
                </c:pt>
                <c:pt idx="9419">
                  <c:v>41411.540972222225</c:v>
                </c:pt>
                <c:pt idx="9420">
                  <c:v>41411.541666666664</c:v>
                </c:pt>
                <c:pt idx="9421">
                  <c:v>41411.542361111111</c:v>
                </c:pt>
                <c:pt idx="9422">
                  <c:v>41411.543055555558</c:v>
                </c:pt>
                <c:pt idx="9423">
                  <c:v>41411.543749999997</c:v>
                </c:pt>
                <c:pt idx="9424">
                  <c:v>41411.544444444444</c:v>
                </c:pt>
                <c:pt idx="9425">
                  <c:v>41411.545138888891</c:v>
                </c:pt>
                <c:pt idx="9426">
                  <c:v>41411.54583333333</c:v>
                </c:pt>
                <c:pt idx="9427">
                  <c:v>41411.546527777777</c:v>
                </c:pt>
                <c:pt idx="9428">
                  <c:v>41411.547222222223</c:v>
                </c:pt>
                <c:pt idx="9429">
                  <c:v>41411.54791666667</c:v>
                </c:pt>
                <c:pt idx="9430">
                  <c:v>41411.548611111109</c:v>
                </c:pt>
                <c:pt idx="9431">
                  <c:v>41411.549305555556</c:v>
                </c:pt>
                <c:pt idx="9432">
                  <c:v>41411.550000000003</c:v>
                </c:pt>
                <c:pt idx="9433">
                  <c:v>41411.550694444442</c:v>
                </c:pt>
                <c:pt idx="9434">
                  <c:v>41411.551388888889</c:v>
                </c:pt>
                <c:pt idx="9435">
                  <c:v>41411.552083333336</c:v>
                </c:pt>
                <c:pt idx="9436">
                  <c:v>41411.552777777775</c:v>
                </c:pt>
                <c:pt idx="9437">
                  <c:v>41411.553472222222</c:v>
                </c:pt>
                <c:pt idx="9438">
                  <c:v>41411.554166666669</c:v>
                </c:pt>
                <c:pt idx="9439">
                  <c:v>41411.554861111108</c:v>
                </c:pt>
                <c:pt idx="9440">
                  <c:v>41411.555555555555</c:v>
                </c:pt>
                <c:pt idx="9441">
                  <c:v>41411.556250000001</c:v>
                </c:pt>
                <c:pt idx="9442">
                  <c:v>41411.556944444441</c:v>
                </c:pt>
                <c:pt idx="9443">
                  <c:v>41411.557638888888</c:v>
                </c:pt>
                <c:pt idx="9444">
                  <c:v>41411.558333333334</c:v>
                </c:pt>
                <c:pt idx="9445">
                  <c:v>41411.559027777781</c:v>
                </c:pt>
                <c:pt idx="9446">
                  <c:v>41411.55972222222</c:v>
                </c:pt>
                <c:pt idx="9447">
                  <c:v>41411.560416666667</c:v>
                </c:pt>
                <c:pt idx="9448">
                  <c:v>41411.561111111114</c:v>
                </c:pt>
                <c:pt idx="9449">
                  <c:v>41411.561805555553</c:v>
                </c:pt>
                <c:pt idx="9450">
                  <c:v>41411.5625</c:v>
                </c:pt>
                <c:pt idx="9451">
                  <c:v>41411.563194444447</c:v>
                </c:pt>
                <c:pt idx="9452">
                  <c:v>41411.563888888886</c:v>
                </c:pt>
                <c:pt idx="9453">
                  <c:v>41411.564583333333</c:v>
                </c:pt>
                <c:pt idx="9454">
                  <c:v>41411.56527777778</c:v>
                </c:pt>
                <c:pt idx="9455">
                  <c:v>41411.565972222219</c:v>
                </c:pt>
                <c:pt idx="9456">
                  <c:v>41411.566666666666</c:v>
                </c:pt>
                <c:pt idx="9457">
                  <c:v>41411.567361111112</c:v>
                </c:pt>
                <c:pt idx="9458">
                  <c:v>41411.568055555559</c:v>
                </c:pt>
                <c:pt idx="9459">
                  <c:v>41411.568749999999</c:v>
                </c:pt>
                <c:pt idx="9460">
                  <c:v>41411.569444444445</c:v>
                </c:pt>
                <c:pt idx="9461">
                  <c:v>41411.570138888892</c:v>
                </c:pt>
                <c:pt idx="9462">
                  <c:v>41411.570833333331</c:v>
                </c:pt>
                <c:pt idx="9463">
                  <c:v>41411.571527777778</c:v>
                </c:pt>
                <c:pt idx="9464">
                  <c:v>41411.572222222225</c:v>
                </c:pt>
                <c:pt idx="9465">
                  <c:v>41411.572916666664</c:v>
                </c:pt>
                <c:pt idx="9466">
                  <c:v>41411.573611111111</c:v>
                </c:pt>
                <c:pt idx="9467">
                  <c:v>41411.574305555558</c:v>
                </c:pt>
                <c:pt idx="9468">
                  <c:v>41411.574999999997</c:v>
                </c:pt>
                <c:pt idx="9469">
                  <c:v>41411.575694444444</c:v>
                </c:pt>
                <c:pt idx="9470">
                  <c:v>41411.576388888891</c:v>
                </c:pt>
                <c:pt idx="9471">
                  <c:v>41411.57708333333</c:v>
                </c:pt>
                <c:pt idx="9472">
                  <c:v>41411.577777777777</c:v>
                </c:pt>
                <c:pt idx="9473">
                  <c:v>41411.578472222223</c:v>
                </c:pt>
                <c:pt idx="9474">
                  <c:v>41411.57916666667</c:v>
                </c:pt>
                <c:pt idx="9475">
                  <c:v>41411.579861111109</c:v>
                </c:pt>
                <c:pt idx="9476">
                  <c:v>41411.580555555556</c:v>
                </c:pt>
                <c:pt idx="9477">
                  <c:v>41411.581250000003</c:v>
                </c:pt>
                <c:pt idx="9478">
                  <c:v>41411.581944444442</c:v>
                </c:pt>
                <c:pt idx="9479">
                  <c:v>41411.582638888889</c:v>
                </c:pt>
                <c:pt idx="9480">
                  <c:v>41411.583333333336</c:v>
                </c:pt>
                <c:pt idx="9481">
                  <c:v>41411.584027777775</c:v>
                </c:pt>
                <c:pt idx="9482">
                  <c:v>41411.584722222222</c:v>
                </c:pt>
                <c:pt idx="9483">
                  <c:v>41411.585416666669</c:v>
                </c:pt>
                <c:pt idx="9484">
                  <c:v>41411.586111111108</c:v>
                </c:pt>
                <c:pt idx="9485">
                  <c:v>41411.586805555555</c:v>
                </c:pt>
                <c:pt idx="9486">
                  <c:v>41411.587500000001</c:v>
                </c:pt>
                <c:pt idx="9487">
                  <c:v>41411.588194444441</c:v>
                </c:pt>
                <c:pt idx="9488">
                  <c:v>41411.588888888888</c:v>
                </c:pt>
                <c:pt idx="9489">
                  <c:v>41411.589583333334</c:v>
                </c:pt>
                <c:pt idx="9490">
                  <c:v>41411.590277777781</c:v>
                </c:pt>
                <c:pt idx="9491">
                  <c:v>41411.59097222222</c:v>
                </c:pt>
                <c:pt idx="9492">
                  <c:v>41411.591666666667</c:v>
                </c:pt>
                <c:pt idx="9493">
                  <c:v>41411.592361111114</c:v>
                </c:pt>
                <c:pt idx="9494">
                  <c:v>41411.593055555553</c:v>
                </c:pt>
                <c:pt idx="9495">
                  <c:v>41411.59375</c:v>
                </c:pt>
                <c:pt idx="9496">
                  <c:v>41411.594444444447</c:v>
                </c:pt>
                <c:pt idx="9497">
                  <c:v>41411.595138888886</c:v>
                </c:pt>
                <c:pt idx="9498">
                  <c:v>41411.595833333333</c:v>
                </c:pt>
                <c:pt idx="9499">
                  <c:v>41411.59652777778</c:v>
                </c:pt>
                <c:pt idx="9500">
                  <c:v>41411.597222222219</c:v>
                </c:pt>
                <c:pt idx="9501">
                  <c:v>41411.597916666666</c:v>
                </c:pt>
                <c:pt idx="9502">
                  <c:v>41411.598611111112</c:v>
                </c:pt>
                <c:pt idx="9503">
                  <c:v>41411.599305555559</c:v>
                </c:pt>
                <c:pt idx="9504">
                  <c:v>41411.599999999999</c:v>
                </c:pt>
                <c:pt idx="9505">
                  <c:v>41411.600694444445</c:v>
                </c:pt>
                <c:pt idx="9506">
                  <c:v>41411.601388888892</c:v>
                </c:pt>
                <c:pt idx="9507">
                  <c:v>41411.602083333331</c:v>
                </c:pt>
                <c:pt idx="9508">
                  <c:v>41411.602777777778</c:v>
                </c:pt>
                <c:pt idx="9509">
                  <c:v>41411.603472222225</c:v>
                </c:pt>
                <c:pt idx="9510">
                  <c:v>41411.604166666664</c:v>
                </c:pt>
                <c:pt idx="9511">
                  <c:v>41411.604861111111</c:v>
                </c:pt>
                <c:pt idx="9512">
                  <c:v>41411.605555555558</c:v>
                </c:pt>
                <c:pt idx="9513">
                  <c:v>41411.606249999997</c:v>
                </c:pt>
                <c:pt idx="9514">
                  <c:v>41411.606944444444</c:v>
                </c:pt>
                <c:pt idx="9515">
                  <c:v>41411.607638888891</c:v>
                </c:pt>
                <c:pt idx="9516">
                  <c:v>41411.60833333333</c:v>
                </c:pt>
                <c:pt idx="9517">
                  <c:v>41411.609027777777</c:v>
                </c:pt>
                <c:pt idx="9518">
                  <c:v>41411.609722222223</c:v>
                </c:pt>
                <c:pt idx="9519">
                  <c:v>41411.61041666667</c:v>
                </c:pt>
                <c:pt idx="9520">
                  <c:v>41411.611111111109</c:v>
                </c:pt>
                <c:pt idx="9521">
                  <c:v>41411.611805555556</c:v>
                </c:pt>
                <c:pt idx="9522">
                  <c:v>41411.612500000003</c:v>
                </c:pt>
                <c:pt idx="9523">
                  <c:v>41411.613194444442</c:v>
                </c:pt>
                <c:pt idx="9524">
                  <c:v>41411.613888888889</c:v>
                </c:pt>
                <c:pt idx="9525">
                  <c:v>41411.614583333336</c:v>
                </c:pt>
                <c:pt idx="9526">
                  <c:v>41411.615277777775</c:v>
                </c:pt>
                <c:pt idx="9527">
                  <c:v>41411.615972222222</c:v>
                </c:pt>
                <c:pt idx="9528">
                  <c:v>41411.616666666669</c:v>
                </c:pt>
                <c:pt idx="9529">
                  <c:v>41411.617361111108</c:v>
                </c:pt>
                <c:pt idx="9530">
                  <c:v>41411.618055555555</c:v>
                </c:pt>
                <c:pt idx="9531">
                  <c:v>41411.618750000001</c:v>
                </c:pt>
                <c:pt idx="9532">
                  <c:v>41411.619444444441</c:v>
                </c:pt>
                <c:pt idx="9533">
                  <c:v>41411.620138888888</c:v>
                </c:pt>
                <c:pt idx="9534">
                  <c:v>41411.620833333334</c:v>
                </c:pt>
                <c:pt idx="9535">
                  <c:v>41411.621527777781</c:v>
                </c:pt>
                <c:pt idx="9536">
                  <c:v>41411.62222222222</c:v>
                </c:pt>
                <c:pt idx="9537">
                  <c:v>41411.622916666667</c:v>
                </c:pt>
                <c:pt idx="9538">
                  <c:v>41411.623611111114</c:v>
                </c:pt>
                <c:pt idx="9539">
                  <c:v>41411.624305555553</c:v>
                </c:pt>
                <c:pt idx="9540">
                  <c:v>41411.625</c:v>
                </c:pt>
                <c:pt idx="9541">
                  <c:v>41411.625694444447</c:v>
                </c:pt>
                <c:pt idx="9542">
                  <c:v>41411.626388888886</c:v>
                </c:pt>
                <c:pt idx="9543">
                  <c:v>41411.627083333333</c:v>
                </c:pt>
                <c:pt idx="9544">
                  <c:v>41411.62777777778</c:v>
                </c:pt>
                <c:pt idx="9545">
                  <c:v>41411.628472222219</c:v>
                </c:pt>
                <c:pt idx="9546">
                  <c:v>41411.629166666666</c:v>
                </c:pt>
                <c:pt idx="9547">
                  <c:v>41411.629861111112</c:v>
                </c:pt>
                <c:pt idx="9548">
                  <c:v>41411.630555555559</c:v>
                </c:pt>
                <c:pt idx="9549">
                  <c:v>41411.631249999999</c:v>
                </c:pt>
                <c:pt idx="9550">
                  <c:v>41411.631944444445</c:v>
                </c:pt>
                <c:pt idx="9551">
                  <c:v>41411.632638888892</c:v>
                </c:pt>
                <c:pt idx="9552">
                  <c:v>41411.633333333331</c:v>
                </c:pt>
                <c:pt idx="9553">
                  <c:v>41411.634027777778</c:v>
                </c:pt>
                <c:pt idx="9554">
                  <c:v>41411.634722222225</c:v>
                </c:pt>
                <c:pt idx="9555">
                  <c:v>41411.635416666664</c:v>
                </c:pt>
                <c:pt idx="9556">
                  <c:v>41411.636111111111</c:v>
                </c:pt>
                <c:pt idx="9557">
                  <c:v>41411.636805555558</c:v>
                </c:pt>
                <c:pt idx="9558">
                  <c:v>41411.637499999997</c:v>
                </c:pt>
                <c:pt idx="9559">
                  <c:v>41411.638194444444</c:v>
                </c:pt>
                <c:pt idx="9560">
                  <c:v>41411.638888888891</c:v>
                </c:pt>
                <c:pt idx="9561">
                  <c:v>41411.63958333333</c:v>
                </c:pt>
                <c:pt idx="9562">
                  <c:v>41411.640277777777</c:v>
                </c:pt>
                <c:pt idx="9563">
                  <c:v>41411.640972222223</c:v>
                </c:pt>
                <c:pt idx="9564">
                  <c:v>41411.64166666667</c:v>
                </c:pt>
                <c:pt idx="9565">
                  <c:v>41411.642361111109</c:v>
                </c:pt>
                <c:pt idx="9566">
                  <c:v>41411.643055555556</c:v>
                </c:pt>
                <c:pt idx="9567">
                  <c:v>41411.643750000003</c:v>
                </c:pt>
                <c:pt idx="9568">
                  <c:v>41411.644444444442</c:v>
                </c:pt>
                <c:pt idx="9569">
                  <c:v>41411.645138888889</c:v>
                </c:pt>
                <c:pt idx="9570">
                  <c:v>41411.645833333336</c:v>
                </c:pt>
                <c:pt idx="9571">
                  <c:v>41411.646527777775</c:v>
                </c:pt>
                <c:pt idx="9572">
                  <c:v>41411.647222222222</c:v>
                </c:pt>
                <c:pt idx="9573">
                  <c:v>41411.647916666669</c:v>
                </c:pt>
                <c:pt idx="9574">
                  <c:v>41411.648611111108</c:v>
                </c:pt>
                <c:pt idx="9575">
                  <c:v>41411.649305555555</c:v>
                </c:pt>
                <c:pt idx="9576">
                  <c:v>41411.65</c:v>
                </c:pt>
                <c:pt idx="9577">
                  <c:v>41411.650694444441</c:v>
                </c:pt>
                <c:pt idx="9578">
                  <c:v>41411.651388888888</c:v>
                </c:pt>
                <c:pt idx="9579">
                  <c:v>41411.652083333334</c:v>
                </c:pt>
                <c:pt idx="9580">
                  <c:v>41411.652777777781</c:v>
                </c:pt>
                <c:pt idx="9581">
                  <c:v>41411.65347222222</c:v>
                </c:pt>
                <c:pt idx="9582">
                  <c:v>41411.654166666667</c:v>
                </c:pt>
                <c:pt idx="9583">
                  <c:v>41411.654861111114</c:v>
                </c:pt>
                <c:pt idx="9584">
                  <c:v>41411.655555555553</c:v>
                </c:pt>
                <c:pt idx="9585">
                  <c:v>41411.65625</c:v>
                </c:pt>
                <c:pt idx="9586">
                  <c:v>41411.656944444447</c:v>
                </c:pt>
                <c:pt idx="9587">
                  <c:v>41411.657638888886</c:v>
                </c:pt>
                <c:pt idx="9588">
                  <c:v>41411.658333333333</c:v>
                </c:pt>
                <c:pt idx="9589">
                  <c:v>41411.65902777778</c:v>
                </c:pt>
                <c:pt idx="9590">
                  <c:v>41411.659722222219</c:v>
                </c:pt>
                <c:pt idx="9591">
                  <c:v>41411.660416666666</c:v>
                </c:pt>
                <c:pt idx="9592">
                  <c:v>41411.661111111112</c:v>
                </c:pt>
                <c:pt idx="9593">
                  <c:v>41411.661805555559</c:v>
                </c:pt>
                <c:pt idx="9594">
                  <c:v>41411.662499999999</c:v>
                </c:pt>
                <c:pt idx="9595">
                  <c:v>41411.663194444445</c:v>
                </c:pt>
                <c:pt idx="9596">
                  <c:v>41411.663888888892</c:v>
                </c:pt>
                <c:pt idx="9597">
                  <c:v>41411.664583333331</c:v>
                </c:pt>
                <c:pt idx="9598">
                  <c:v>41411.665277777778</c:v>
                </c:pt>
                <c:pt idx="9599">
                  <c:v>41411.665972222225</c:v>
                </c:pt>
                <c:pt idx="9600">
                  <c:v>41411.666666666664</c:v>
                </c:pt>
                <c:pt idx="9601">
                  <c:v>41411.667361111111</c:v>
                </c:pt>
                <c:pt idx="9602">
                  <c:v>41411.668055555558</c:v>
                </c:pt>
                <c:pt idx="9603">
                  <c:v>41411.668749999997</c:v>
                </c:pt>
                <c:pt idx="9604">
                  <c:v>41411.669444444444</c:v>
                </c:pt>
                <c:pt idx="9605">
                  <c:v>41411.670138888891</c:v>
                </c:pt>
                <c:pt idx="9606">
                  <c:v>41411.67083333333</c:v>
                </c:pt>
                <c:pt idx="9607">
                  <c:v>41411.671527777777</c:v>
                </c:pt>
                <c:pt idx="9608">
                  <c:v>41411.672222222223</c:v>
                </c:pt>
                <c:pt idx="9609">
                  <c:v>41411.67291666667</c:v>
                </c:pt>
                <c:pt idx="9610">
                  <c:v>41411.673611111109</c:v>
                </c:pt>
                <c:pt idx="9611">
                  <c:v>41411.674305555556</c:v>
                </c:pt>
                <c:pt idx="9612">
                  <c:v>41411.675000000003</c:v>
                </c:pt>
                <c:pt idx="9613">
                  <c:v>41411.675694444442</c:v>
                </c:pt>
                <c:pt idx="9614">
                  <c:v>41411.676388888889</c:v>
                </c:pt>
                <c:pt idx="9615">
                  <c:v>41411.677083333336</c:v>
                </c:pt>
                <c:pt idx="9616">
                  <c:v>41411.677777777775</c:v>
                </c:pt>
                <c:pt idx="9617">
                  <c:v>41411.678472222222</c:v>
                </c:pt>
                <c:pt idx="9618">
                  <c:v>41411.679166666669</c:v>
                </c:pt>
                <c:pt idx="9619">
                  <c:v>41411.679861111108</c:v>
                </c:pt>
                <c:pt idx="9620">
                  <c:v>41411.680555555555</c:v>
                </c:pt>
                <c:pt idx="9621">
                  <c:v>41411.681250000001</c:v>
                </c:pt>
                <c:pt idx="9622">
                  <c:v>41411.681944444441</c:v>
                </c:pt>
                <c:pt idx="9623">
                  <c:v>41411.682638888888</c:v>
                </c:pt>
                <c:pt idx="9624">
                  <c:v>41411.683333333334</c:v>
                </c:pt>
                <c:pt idx="9625">
                  <c:v>41411.684027777781</c:v>
                </c:pt>
                <c:pt idx="9626">
                  <c:v>41411.68472222222</c:v>
                </c:pt>
                <c:pt idx="9627">
                  <c:v>41411.685416666667</c:v>
                </c:pt>
                <c:pt idx="9628">
                  <c:v>41411.686111111114</c:v>
                </c:pt>
                <c:pt idx="9629">
                  <c:v>41411.686805555553</c:v>
                </c:pt>
                <c:pt idx="9630">
                  <c:v>41411.6875</c:v>
                </c:pt>
                <c:pt idx="9631">
                  <c:v>41411.688194444447</c:v>
                </c:pt>
                <c:pt idx="9632">
                  <c:v>41411.688888888886</c:v>
                </c:pt>
                <c:pt idx="9633">
                  <c:v>41411.689583333333</c:v>
                </c:pt>
                <c:pt idx="9634">
                  <c:v>41411.69027777778</c:v>
                </c:pt>
                <c:pt idx="9635">
                  <c:v>41411.690972222219</c:v>
                </c:pt>
                <c:pt idx="9636">
                  <c:v>41411.691666666666</c:v>
                </c:pt>
                <c:pt idx="9637">
                  <c:v>41411.692361111112</c:v>
                </c:pt>
                <c:pt idx="9638">
                  <c:v>41411.693055555559</c:v>
                </c:pt>
                <c:pt idx="9639">
                  <c:v>41411.693749999999</c:v>
                </c:pt>
                <c:pt idx="9640">
                  <c:v>41411.694444444445</c:v>
                </c:pt>
                <c:pt idx="9641">
                  <c:v>41411.695138888892</c:v>
                </c:pt>
                <c:pt idx="9642">
                  <c:v>41411.695833333331</c:v>
                </c:pt>
                <c:pt idx="9643">
                  <c:v>41411.696527777778</c:v>
                </c:pt>
                <c:pt idx="9644">
                  <c:v>41411.697222222225</c:v>
                </c:pt>
                <c:pt idx="9645">
                  <c:v>41411.697916666664</c:v>
                </c:pt>
                <c:pt idx="9646">
                  <c:v>41411.698611111111</c:v>
                </c:pt>
                <c:pt idx="9647">
                  <c:v>41411.699305555558</c:v>
                </c:pt>
                <c:pt idx="9648">
                  <c:v>41411.699999999997</c:v>
                </c:pt>
                <c:pt idx="9649">
                  <c:v>41411.700694444444</c:v>
                </c:pt>
                <c:pt idx="9650">
                  <c:v>41411.701388888891</c:v>
                </c:pt>
                <c:pt idx="9651">
                  <c:v>41411.70208333333</c:v>
                </c:pt>
                <c:pt idx="9652">
                  <c:v>41411.702777777777</c:v>
                </c:pt>
                <c:pt idx="9653">
                  <c:v>41411.703472222223</c:v>
                </c:pt>
                <c:pt idx="9654">
                  <c:v>41411.70416666667</c:v>
                </c:pt>
                <c:pt idx="9655">
                  <c:v>41411.704861111109</c:v>
                </c:pt>
                <c:pt idx="9656">
                  <c:v>41411.705555555556</c:v>
                </c:pt>
                <c:pt idx="9657">
                  <c:v>41411.706250000003</c:v>
                </c:pt>
                <c:pt idx="9658">
                  <c:v>41411.706944444442</c:v>
                </c:pt>
                <c:pt idx="9659">
                  <c:v>41411.707638888889</c:v>
                </c:pt>
                <c:pt idx="9660">
                  <c:v>41411.708333333336</c:v>
                </c:pt>
                <c:pt idx="9661">
                  <c:v>41411.709027777775</c:v>
                </c:pt>
                <c:pt idx="9662">
                  <c:v>41411.709722222222</c:v>
                </c:pt>
                <c:pt idx="9663">
                  <c:v>41411.710416666669</c:v>
                </c:pt>
                <c:pt idx="9664">
                  <c:v>41411.711111111108</c:v>
                </c:pt>
                <c:pt idx="9665">
                  <c:v>41411.711805555555</c:v>
                </c:pt>
                <c:pt idx="9666">
                  <c:v>41411.712500000001</c:v>
                </c:pt>
                <c:pt idx="9667">
                  <c:v>41411.713194444441</c:v>
                </c:pt>
                <c:pt idx="9668">
                  <c:v>41411.713888888888</c:v>
                </c:pt>
                <c:pt idx="9669">
                  <c:v>41411.714583333334</c:v>
                </c:pt>
                <c:pt idx="9670">
                  <c:v>41411.715277777781</c:v>
                </c:pt>
                <c:pt idx="9671">
                  <c:v>41411.71597222222</c:v>
                </c:pt>
                <c:pt idx="9672">
                  <c:v>41411.716666666667</c:v>
                </c:pt>
                <c:pt idx="9673">
                  <c:v>41411.717361111114</c:v>
                </c:pt>
                <c:pt idx="9674">
                  <c:v>41411.718055555553</c:v>
                </c:pt>
                <c:pt idx="9675">
                  <c:v>41411.71875</c:v>
                </c:pt>
                <c:pt idx="9676">
                  <c:v>41411.719444444447</c:v>
                </c:pt>
                <c:pt idx="9677">
                  <c:v>41411.720138888886</c:v>
                </c:pt>
                <c:pt idx="9678">
                  <c:v>41411.720833333333</c:v>
                </c:pt>
                <c:pt idx="9679">
                  <c:v>41411.72152777778</c:v>
                </c:pt>
                <c:pt idx="9680">
                  <c:v>41411.722222222219</c:v>
                </c:pt>
                <c:pt idx="9681">
                  <c:v>41411.722916666666</c:v>
                </c:pt>
                <c:pt idx="9682">
                  <c:v>41411.723611111112</c:v>
                </c:pt>
                <c:pt idx="9683">
                  <c:v>41411.724305555559</c:v>
                </c:pt>
                <c:pt idx="9684">
                  <c:v>41411.724999999999</c:v>
                </c:pt>
                <c:pt idx="9685">
                  <c:v>41411.725694444445</c:v>
                </c:pt>
                <c:pt idx="9686">
                  <c:v>41411.726388888892</c:v>
                </c:pt>
                <c:pt idx="9687">
                  <c:v>41411.727083333331</c:v>
                </c:pt>
                <c:pt idx="9688">
                  <c:v>41411.727777777778</c:v>
                </c:pt>
                <c:pt idx="9689">
                  <c:v>41411.728472222225</c:v>
                </c:pt>
                <c:pt idx="9690">
                  <c:v>41411.729166666664</c:v>
                </c:pt>
                <c:pt idx="9691">
                  <c:v>41411.729861111111</c:v>
                </c:pt>
                <c:pt idx="9692">
                  <c:v>41411.730555555558</c:v>
                </c:pt>
                <c:pt idx="9693">
                  <c:v>41411.731249999997</c:v>
                </c:pt>
                <c:pt idx="9694">
                  <c:v>41411.731944444444</c:v>
                </c:pt>
                <c:pt idx="9695">
                  <c:v>41411.732638888891</c:v>
                </c:pt>
                <c:pt idx="9696">
                  <c:v>41411.73333333333</c:v>
                </c:pt>
                <c:pt idx="9697">
                  <c:v>41411.734027777777</c:v>
                </c:pt>
                <c:pt idx="9698">
                  <c:v>41411.734722222223</c:v>
                </c:pt>
                <c:pt idx="9699">
                  <c:v>41411.73541666667</c:v>
                </c:pt>
                <c:pt idx="9700">
                  <c:v>41411.736111111109</c:v>
                </c:pt>
                <c:pt idx="9701">
                  <c:v>41411.736805555556</c:v>
                </c:pt>
                <c:pt idx="9702">
                  <c:v>41411.737500000003</c:v>
                </c:pt>
                <c:pt idx="9703">
                  <c:v>41411.738194444442</c:v>
                </c:pt>
                <c:pt idx="9704">
                  <c:v>41411.738888888889</c:v>
                </c:pt>
                <c:pt idx="9705">
                  <c:v>41411.739583333336</c:v>
                </c:pt>
                <c:pt idx="9706">
                  <c:v>41411.740277777775</c:v>
                </c:pt>
                <c:pt idx="9707">
                  <c:v>41411.740972222222</c:v>
                </c:pt>
                <c:pt idx="9708">
                  <c:v>41411.741666666669</c:v>
                </c:pt>
                <c:pt idx="9709">
                  <c:v>41411.742361111108</c:v>
                </c:pt>
                <c:pt idx="9710">
                  <c:v>41411.743055555555</c:v>
                </c:pt>
                <c:pt idx="9711">
                  <c:v>41411.743750000001</c:v>
                </c:pt>
                <c:pt idx="9712">
                  <c:v>41411.744444444441</c:v>
                </c:pt>
                <c:pt idx="9713">
                  <c:v>41411.745138888888</c:v>
                </c:pt>
                <c:pt idx="9714">
                  <c:v>41411.745833333334</c:v>
                </c:pt>
                <c:pt idx="9715">
                  <c:v>41411.746527777781</c:v>
                </c:pt>
                <c:pt idx="9716">
                  <c:v>41411.74722222222</c:v>
                </c:pt>
                <c:pt idx="9717">
                  <c:v>41411.747916666667</c:v>
                </c:pt>
                <c:pt idx="9718">
                  <c:v>41411.748611111114</c:v>
                </c:pt>
                <c:pt idx="9719">
                  <c:v>41411.749305555553</c:v>
                </c:pt>
                <c:pt idx="9720">
                  <c:v>41411.75</c:v>
                </c:pt>
                <c:pt idx="9721">
                  <c:v>41411.750694444447</c:v>
                </c:pt>
                <c:pt idx="9722">
                  <c:v>41411.751388888886</c:v>
                </c:pt>
                <c:pt idx="9723">
                  <c:v>41411.752083333333</c:v>
                </c:pt>
                <c:pt idx="9724">
                  <c:v>41411.75277777778</c:v>
                </c:pt>
                <c:pt idx="9725">
                  <c:v>41411.753472222219</c:v>
                </c:pt>
                <c:pt idx="9726">
                  <c:v>41411.754166666666</c:v>
                </c:pt>
                <c:pt idx="9727">
                  <c:v>41411.754861111112</c:v>
                </c:pt>
                <c:pt idx="9728">
                  <c:v>41411.755555555559</c:v>
                </c:pt>
                <c:pt idx="9729">
                  <c:v>41411.756249999999</c:v>
                </c:pt>
                <c:pt idx="9730">
                  <c:v>41411.756944444445</c:v>
                </c:pt>
                <c:pt idx="9731">
                  <c:v>41411.757638888892</c:v>
                </c:pt>
                <c:pt idx="9732">
                  <c:v>41411.758333333331</c:v>
                </c:pt>
                <c:pt idx="9733">
                  <c:v>41411.759027777778</c:v>
                </c:pt>
                <c:pt idx="9734">
                  <c:v>41411.759722222225</c:v>
                </c:pt>
                <c:pt idx="9735">
                  <c:v>41411.760416666664</c:v>
                </c:pt>
                <c:pt idx="9736">
                  <c:v>41411.761111111111</c:v>
                </c:pt>
                <c:pt idx="9737">
                  <c:v>41411.761805555558</c:v>
                </c:pt>
                <c:pt idx="9738">
                  <c:v>41411.762499999997</c:v>
                </c:pt>
                <c:pt idx="9739">
                  <c:v>41411.763194444444</c:v>
                </c:pt>
                <c:pt idx="9740">
                  <c:v>41411.763888888891</c:v>
                </c:pt>
                <c:pt idx="9741">
                  <c:v>41411.76458333333</c:v>
                </c:pt>
                <c:pt idx="9742">
                  <c:v>41411.765277777777</c:v>
                </c:pt>
                <c:pt idx="9743">
                  <c:v>41411.765972222223</c:v>
                </c:pt>
                <c:pt idx="9744">
                  <c:v>41411.76666666667</c:v>
                </c:pt>
                <c:pt idx="9745">
                  <c:v>41411.767361111109</c:v>
                </c:pt>
                <c:pt idx="9746">
                  <c:v>41411.768055555556</c:v>
                </c:pt>
                <c:pt idx="9747">
                  <c:v>41411.768750000003</c:v>
                </c:pt>
                <c:pt idx="9748">
                  <c:v>41411.769444444442</c:v>
                </c:pt>
                <c:pt idx="9749">
                  <c:v>41411.770138888889</c:v>
                </c:pt>
                <c:pt idx="9750">
                  <c:v>41411.770833333336</c:v>
                </c:pt>
                <c:pt idx="9751">
                  <c:v>41411.771527777775</c:v>
                </c:pt>
                <c:pt idx="9752">
                  <c:v>41411.772222222222</c:v>
                </c:pt>
                <c:pt idx="9753">
                  <c:v>41411.772916666669</c:v>
                </c:pt>
                <c:pt idx="9754">
                  <c:v>41411.773611111108</c:v>
                </c:pt>
                <c:pt idx="9755">
                  <c:v>41411.774305555555</c:v>
                </c:pt>
                <c:pt idx="9756">
                  <c:v>41411.775000000001</c:v>
                </c:pt>
                <c:pt idx="9757">
                  <c:v>41411.775694444441</c:v>
                </c:pt>
                <c:pt idx="9758">
                  <c:v>41411.776388888888</c:v>
                </c:pt>
                <c:pt idx="9759">
                  <c:v>41411.777083333334</c:v>
                </c:pt>
                <c:pt idx="9760">
                  <c:v>41411.777777777781</c:v>
                </c:pt>
                <c:pt idx="9761">
                  <c:v>41411.77847222222</c:v>
                </c:pt>
                <c:pt idx="9762">
                  <c:v>41411.779166666667</c:v>
                </c:pt>
                <c:pt idx="9763">
                  <c:v>41411.779861111114</c:v>
                </c:pt>
                <c:pt idx="9764">
                  <c:v>41411.780555555553</c:v>
                </c:pt>
                <c:pt idx="9765">
                  <c:v>41411.78125</c:v>
                </c:pt>
                <c:pt idx="9766">
                  <c:v>41411.781944444447</c:v>
                </c:pt>
                <c:pt idx="9767">
                  <c:v>41411.782638888886</c:v>
                </c:pt>
                <c:pt idx="9768">
                  <c:v>41411.783333333333</c:v>
                </c:pt>
                <c:pt idx="9769">
                  <c:v>41411.78402777778</c:v>
                </c:pt>
                <c:pt idx="9770">
                  <c:v>41411.784722222219</c:v>
                </c:pt>
                <c:pt idx="9771">
                  <c:v>41411.785416666666</c:v>
                </c:pt>
                <c:pt idx="9772">
                  <c:v>41411.786111111112</c:v>
                </c:pt>
                <c:pt idx="9773">
                  <c:v>41411.786805555559</c:v>
                </c:pt>
                <c:pt idx="9774">
                  <c:v>41411.787499999999</c:v>
                </c:pt>
                <c:pt idx="9775">
                  <c:v>41411.788194444445</c:v>
                </c:pt>
                <c:pt idx="9776">
                  <c:v>41411.788888888892</c:v>
                </c:pt>
                <c:pt idx="9777">
                  <c:v>41411.789583333331</c:v>
                </c:pt>
                <c:pt idx="9778">
                  <c:v>41411.790277777778</c:v>
                </c:pt>
                <c:pt idx="9779">
                  <c:v>41411.790972222225</c:v>
                </c:pt>
                <c:pt idx="9780">
                  <c:v>41411.791666666664</c:v>
                </c:pt>
                <c:pt idx="9781">
                  <c:v>41411.792361111111</c:v>
                </c:pt>
                <c:pt idx="9782">
                  <c:v>41411.793055555558</c:v>
                </c:pt>
                <c:pt idx="9783">
                  <c:v>41411.793749999997</c:v>
                </c:pt>
                <c:pt idx="9784">
                  <c:v>41411.794444444444</c:v>
                </c:pt>
                <c:pt idx="9785">
                  <c:v>41411.795138888891</c:v>
                </c:pt>
                <c:pt idx="9786">
                  <c:v>41411.79583333333</c:v>
                </c:pt>
                <c:pt idx="9787">
                  <c:v>41411.796527777777</c:v>
                </c:pt>
                <c:pt idx="9788">
                  <c:v>41411.797222222223</c:v>
                </c:pt>
                <c:pt idx="9789">
                  <c:v>41411.79791666667</c:v>
                </c:pt>
                <c:pt idx="9790">
                  <c:v>41411.798611111109</c:v>
                </c:pt>
                <c:pt idx="9791">
                  <c:v>41411.799305555556</c:v>
                </c:pt>
                <c:pt idx="9792">
                  <c:v>41411.800000000003</c:v>
                </c:pt>
                <c:pt idx="9793">
                  <c:v>41411.800694444442</c:v>
                </c:pt>
                <c:pt idx="9794">
                  <c:v>41411.801388888889</c:v>
                </c:pt>
                <c:pt idx="9795">
                  <c:v>41411.802083333336</c:v>
                </c:pt>
                <c:pt idx="9796">
                  <c:v>41411.802777777775</c:v>
                </c:pt>
                <c:pt idx="9797">
                  <c:v>41411.803472222222</c:v>
                </c:pt>
                <c:pt idx="9798">
                  <c:v>41411.804166666669</c:v>
                </c:pt>
                <c:pt idx="9799">
                  <c:v>41411.804861111108</c:v>
                </c:pt>
                <c:pt idx="9800">
                  <c:v>41411.805555555555</c:v>
                </c:pt>
                <c:pt idx="9801">
                  <c:v>41411.806250000001</c:v>
                </c:pt>
                <c:pt idx="9802">
                  <c:v>41411.806944444441</c:v>
                </c:pt>
                <c:pt idx="9803">
                  <c:v>41411.807638888888</c:v>
                </c:pt>
                <c:pt idx="9804">
                  <c:v>41411.808333333334</c:v>
                </c:pt>
                <c:pt idx="9805">
                  <c:v>41411.809027777781</c:v>
                </c:pt>
                <c:pt idx="9806">
                  <c:v>41411.80972222222</c:v>
                </c:pt>
                <c:pt idx="9807">
                  <c:v>41411.810416666667</c:v>
                </c:pt>
                <c:pt idx="9808">
                  <c:v>41411.811111111114</c:v>
                </c:pt>
                <c:pt idx="9809">
                  <c:v>41411.811805555553</c:v>
                </c:pt>
                <c:pt idx="9810">
                  <c:v>41411.8125</c:v>
                </c:pt>
                <c:pt idx="9811">
                  <c:v>41411.813194444447</c:v>
                </c:pt>
                <c:pt idx="9812">
                  <c:v>41411.813888888886</c:v>
                </c:pt>
                <c:pt idx="9813">
                  <c:v>41411.814583333333</c:v>
                </c:pt>
                <c:pt idx="9814">
                  <c:v>41411.81527777778</c:v>
                </c:pt>
                <c:pt idx="9815">
                  <c:v>41411.815972222219</c:v>
                </c:pt>
                <c:pt idx="9816">
                  <c:v>41411.816666666666</c:v>
                </c:pt>
                <c:pt idx="9817">
                  <c:v>41411.817361111112</c:v>
                </c:pt>
                <c:pt idx="9818">
                  <c:v>41411.818055555559</c:v>
                </c:pt>
                <c:pt idx="9819">
                  <c:v>41411.818749999999</c:v>
                </c:pt>
                <c:pt idx="9820">
                  <c:v>41411.819444444445</c:v>
                </c:pt>
                <c:pt idx="9821">
                  <c:v>41411.820138888892</c:v>
                </c:pt>
                <c:pt idx="9822">
                  <c:v>41411.820833333331</c:v>
                </c:pt>
                <c:pt idx="9823">
                  <c:v>41411.821527777778</c:v>
                </c:pt>
                <c:pt idx="9824">
                  <c:v>41411.822222222225</c:v>
                </c:pt>
                <c:pt idx="9825">
                  <c:v>41411.822916666664</c:v>
                </c:pt>
                <c:pt idx="9826">
                  <c:v>41411.823611111111</c:v>
                </c:pt>
                <c:pt idx="9827">
                  <c:v>41411.824305555558</c:v>
                </c:pt>
                <c:pt idx="9828">
                  <c:v>41411.824999999997</c:v>
                </c:pt>
                <c:pt idx="9829">
                  <c:v>41411.825694444444</c:v>
                </c:pt>
                <c:pt idx="9830">
                  <c:v>41411.826388888891</c:v>
                </c:pt>
                <c:pt idx="9831">
                  <c:v>41411.82708333333</c:v>
                </c:pt>
                <c:pt idx="9832">
                  <c:v>41411.827777777777</c:v>
                </c:pt>
                <c:pt idx="9833">
                  <c:v>41411.828472222223</c:v>
                </c:pt>
                <c:pt idx="9834">
                  <c:v>41411.82916666667</c:v>
                </c:pt>
                <c:pt idx="9835">
                  <c:v>41411.829861111109</c:v>
                </c:pt>
                <c:pt idx="9836">
                  <c:v>41411.830555555556</c:v>
                </c:pt>
                <c:pt idx="9837">
                  <c:v>41411.831250000003</c:v>
                </c:pt>
                <c:pt idx="9838">
                  <c:v>41411.831944444442</c:v>
                </c:pt>
                <c:pt idx="9839">
                  <c:v>41411.832638888889</c:v>
                </c:pt>
                <c:pt idx="9840">
                  <c:v>41411.833333333336</c:v>
                </c:pt>
                <c:pt idx="9841">
                  <c:v>41411.834027777775</c:v>
                </c:pt>
                <c:pt idx="9842">
                  <c:v>41411.834722222222</c:v>
                </c:pt>
                <c:pt idx="9843">
                  <c:v>41411.835416666669</c:v>
                </c:pt>
                <c:pt idx="9844">
                  <c:v>41411.836111111108</c:v>
                </c:pt>
                <c:pt idx="9845">
                  <c:v>41411.836805555555</c:v>
                </c:pt>
                <c:pt idx="9846">
                  <c:v>41411.837500000001</c:v>
                </c:pt>
                <c:pt idx="9847">
                  <c:v>41411.838194444441</c:v>
                </c:pt>
                <c:pt idx="9848">
                  <c:v>41411.838888888888</c:v>
                </c:pt>
                <c:pt idx="9849">
                  <c:v>41411.839583333334</c:v>
                </c:pt>
                <c:pt idx="9850">
                  <c:v>41411.840277777781</c:v>
                </c:pt>
                <c:pt idx="9851">
                  <c:v>41411.84097222222</c:v>
                </c:pt>
                <c:pt idx="9852">
                  <c:v>41411.841666666667</c:v>
                </c:pt>
                <c:pt idx="9853">
                  <c:v>41411.842361111114</c:v>
                </c:pt>
                <c:pt idx="9854">
                  <c:v>41411.843055555553</c:v>
                </c:pt>
                <c:pt idx="9855">
                  <c:v>41411.84375</c:v>
                </c:pt>
                <c:pt idx="9856">
                  <c:v>41411.844444444447</c:v>
                </c:pt>
                <c:pt idx="9857">
                  <c:v>41411.845138888886</c:v>
                </c:pt>
                <c:pt idx="9858">
                  <c:v>41411.845833333333</c:v>
                </c:pt>
                <c:pt idx="9859">
                  <c:v>41411.84652777778</c:v>
                </c:pt>
                <c:pt idx="9860">
                  <c:v>41411.847222222219</c:v>
                </c:pt>
                <c:pt idx="9861">
                  <c:v>41411.847916666666</c:v>
                </c:pt>
                <c:pt idx="9862">
                  <c:v>41411.848611111112</c:v>
                </c:pt>
                <c:pt idx="9863">
                  <c:v>41411.849305555559</c:v>
                </c:pt>
                <c:pt idx="9864">
                  <c:v>41411.85</c:v>
                </c:pt>
                <c:pt idx="9865">
                  <c:v>41411.850694444445</c:v>
                </c:pt>
                <c:pt idx="9866">
                  <c:v>41411.851388888892</c:v>
                </c:pt>
                <c:pt idx="9867">
                  <c:v>41411.852083333331</c:v>
                </c:pt>
                <c:pt idx="9868">
                  <c:v>41411.852777777778</c:v>
                </c:pt>
                <c:pt idx="9869">
                  <c:v>41411.853472222225</c:v>
                </c:pt>
                <c:pt idx="9870">
                  <c:v>41411.854166666664</c:v>
                </c:pt>
                <c:pt idx="9871">
                  <c:v>41411.854861111111</c:v>
                </c:pt>
                <c:pt idx="9872">
                  <c:v>41411.855555555558</c:v>
                </c:pt>
                <c:pt idx="9873">
                  <c:v>41411.856249999997</c:v>
                </c:pt>
                <c:pt idx="9874">
                  <c:v>41411.856944444444</c:v>
                </c:pt>
                <c:pt idx="9875">
                  <c:v>41411.857638888891</c:v>
                </c:pt>
                <c:pt idx="9876">
                  <c:v>41411.85833333333</c:v>
                </c:pt>
                <c:pt idx="9877">
                  <c:v>41411.859027777777</c:v>
                </c:pt>
                <c:pt idx="9878">
                  <c:v>41411.859722222223</c:v>
                </c:pt>
                <c:pt idx="9879">
                  <c:v>41411.86041666667</c:v>
                </c:pt>
                <c:pt idx="9880">
                  <c:v>41411.861111111109</c:v>
                </c:pt>
                <c:pt idx="9881">
                  <c:v>41411.861805555556</c:v>
                </c:pt>
                <c:pt idx="9882">
                  <c:v>41411.862500000003</c:v>
                </c:pt>
                <c:pt idx="9883">
                  <c:v>41411.863194444442</c:v>
                </c:pt>
                <c:pt idx="9884">
                  <c:v>41411.863888888889</c:v>
                </c:pt>
                <c:pt idx="9885">
                  <c:v>41411.864583333336</c:v>
                </c:pt>
                <c:pt idx="9886">
                  <c:v>41411.865277777775</c:v>
                </c:pt>
                <c:pt idx="9887">
                  <c:v>41411.865972222222</c:v>
                </c:pt>
                <c:pt idx="9888">
                  <c:v>41411.866666666669</c:v>
                </c:pt>
                <c:pt idx="9889">
                  <c:v>41411.867361111108</c:v>
                </c:pt>
                <c:pt idx="9890">
                  <c:v>41411.868055555555</c:v>
                </c:pt>
                <c:pt idx="9891">
                  <c:v>41411.868750000001</c:v>
                </c:pt>
                <c:pt idx="9892">
                  <c:v>41411.869444444441</c:v>
                </c:pt>
                <c:pt idx="9893">
                  <c:v>41411.870138888888</c:v>
                </c:pt>
                <c:pt idx="9894">
                  <c:v>41411.870833333334</c:v>
                </c:pt>
                <c:pt idx="9895">
                  <c:v>41411.871527777781</c:v>
                </c:pt>
                <c:pt idx="9896">
                  <c:v>41411.87222222222</c:v>
                </c:pt>
                <c:pt idx="9897">
                  <c:v>41411.872916666667</c:v>
                </c:pt>
                <c:pt idx="9898">
                  <c:v>41411.873611111114</c:v>
                </c:pt>
                <c:pt idx="9899">
                  <c:v>41411.874305555553</c:v>
                </c:pt>
                <c:pt idx="9900">
                  <c:v>41411.875</c:v>
                </c:pt>
                <c:pt idx="9901">
                  <c:v>41411.875694444447</c:v>
                </c:pt>
                <c:pt idx="9902">
                  <c:v>41411.876388888886</c:v>
                </c:pt>
                <c:pt idx="9903">
                  <c:v>41411.877083333333</c:v>
                </c:pt>
                <c:pt idx="9904">
                  <c:v>41411.87777777778</c:v>
                </c:pt>
                <c:pt idx="9905">
                  <c:v>41411.878472222219</c:v>
                </c:pt>
                <c:pt idx="9906">
                  <c:v>41411.879166666666</c:v>
                </c:pt>
                <c:pt idx="9907">
                  <c:v>41411.879861111112</c:v>
                </c:pt>
                <c:pt idx="9908">
                  <c:v>41411.880555555559</c:v>
                </c:pt>
                <c:pt idx="9909">
                  <c:v>41411.881249999999</c:v>
                </c:pt>
                <c:pt idx="9910">
                  <c:v>41411.881944444445</c:v>
                </c:pt>
                <c:pt idx="9911">
                  <c:v>41411.882638888892</c:v>
                </c:pt>
                <c:pt idx="9912">
                  <c:v>41411.883333333331</c:v>
                </c:pt>
                <c:pt idx="9913">
                  <c:v>41411.884027777778</c:v>
                </c:pt>
                <c:pt idx="9914">
                  <c:v>41411.884722222225</c:v>
                </c:pt>
                <c:pt idx="9915">
                  <c:v>41411.885416666664</c:v>
                </c:pt>
                <c:pt idx="9916">
                  <c:v>41411.886111111111</c:v>
                </c:pt>
                <c:pt idx="9917">
                  <c:v>41411.886805555558</c:v>
                </c:pt>
                <c:pt idx="9918">
                  <c:v>41411.887499999997</c:v>
                </c:pt>
                <c:pt idx="9919">
                  <c:v>41411.888194444444</c:v>
                </c:pt>
                <c:pt idx="9920">
                  <c:v>41411.888888888891</c:v>
                </c:pt>
                <c:pt idx="9921">
                  <c:v>41411.88958333333</c:v>
                </c:pt>
                <c:pt idx="9922">
                  <c:v>41411.890277777777</c:v>
                </c:pt>
                <c:pt idx="9923">
                  <c:v>41411.890972222223</c:v>
                </c:pt>
                <c:pt idx="9924">
                  <c:v>41411.89166666667</c:v>
                </c:pt>
                <c:pt idx="9925">
                  <c:v>41411.892361111109</c:v>
                </c:pt>
                <c:pt idx="9926">
                  <c:v>41411.893055555556</c:v>
                </c:pt>
                <c:pt idx="9927">
                  <c:v>41411.893750000003</c:v>
                </c:pt>
                <c:pt idx="9928">
                  <c:v>41411.894444444442</c:v>
                </c:pt>
                <c:pt idx="9929">
                  <c:v>41411.895138888889</c:v>
                </c:pt>
                <c:pt idx="9930">
                  <c:v>41411.895833333336</c:v>
                </c:pt>
                <c:pt idx="9931">
                  <c:v>41411.896527777775</c:v>
                </c:pt>
                <c:pt idx="9932">
                  <c:v>41411.897222222222</c:v>
                </c:pt>
                <c:pt idx="9933">
                  <c:v>41411.897916666669</c:v>
                </c:pt>
                <c:pt idx="9934">
                  <c:v>41411.898611111108</c:v>
                </c:pt>
                <c:pt idx="9935">
                  <c:v>41411.899305555555</c:v>
                </c:pt>
                <c:pt idx="9936">
                  <c:v>41411.9</c:v>
                </c:pt>
                <c:pt idx="9937">
                  <c:v>41411.900694444441</c:v>
                </c:pt>
                <c:pt idx="9938">
                  <c:v>41411.901388888888</c:v>
                </c:pt>
                <c:pt idx="9939">
                  <c:v>41411.902083333334</c:v>
                </c:pt>
                <c:pt idx="9940">
                  <c:v>41411.902777777781</c:v>
                </c:pt>
                <c:pt idx="9941">
                  <c:v>41411.90347222222</c:v>
                </c:pt>
                <c:pt idx="9942">
                  <c:v>41411.904166666667</c:v>
                </c:pt>
                <c:pt idx="9943">
                  <c:v>41411.904861111114</c:v>
                </c:pt>
                <c:pt idx="9944">
                  <c:v>41411.905555555553</c:v>
                </c:pt>
                <c:pt idx="9945">
                  <c:v>41411.90625</c:v>
                </c:pt>
                <c:pt idx="9946">
                  <c:v>41411.906944444447</c:v>
                </c:pt>
                <c:pt idx="9947">
                  <c:v>41411.907638888886</c:v>
                </c:pt>
                <c:pt idx="9948">
                  <c:v>41411.908333333333</c:v>
                </c:pt>
                <c:pt idx="9949">
                  <c:v>41411.90902777778</c:v>
                </c:pt>
                <c:pt idx="9950">
                  <c:v>41411.909722222219</c:v>
                </c:pt>
                <c:pt idx="9951">
                  <c:v>41411.910416666666</c:v>
                </c:pt>
                <c:pt idx="9952">
                  <c:v>41411.911111111112</c:v>
                </c:pt>
                <c:pt idx="9953">
                  <c:v>41411.911805555559</c:v>
                </c:pt>
                <c:pt idx="9954">
                  <c:v>41411.912499999999</c:v>
                </c:pt>
                <c:pt idx="9955">
                  <c:v>41411.913194444445</c:v>
                </c:pt>
                <c:pt idx="9956">
                  <c:v>41411.913888888892</c:v>
                </c:pt>
                <c:pt idx="9957">
                  <c:v>41411.914583333331</c:v>
                </c:pt>
                <c:pt idx="9958">
                  <c:v>41411.915277777778</c:v>
                </c:pt>
                <c:pt idx="9959">
                  <c:v>41411.915972222225</c:v>
                </c:pt>
                <c:pt idx="9960">
                  <c:v>41411.916666666664</c:v>
                </c:pt>
                <c:pt idx="9961">
                  <c:v>41411.917361111111</c:v>
                </c:pt>
                <c:pt idx="9962">
                  <c:v>41411.918055555558</c:v>
                </c:pt>
                <c:pt idx="9963">
                  <c:v>41411.918749999997</c:v>
                </c:pt>
                <c:pt idx="9964">
                  <c:v>41411.919444444444</c:v>
                </c:pt>
                <c:pt idx="9965">
                  <c:v>41411.920138888891</c:v>
                </c:pt>
                <c:pt idx="9966">
                  <c:v>41411.92083333333</c:v>
                </c:pt>
                <c:pt idx="9967">
                  <c:v>41411.921527777777</c:v>
                </c:pt>
                <c:pt idx="9968">
                  <c:v>41411.922222222223</c:v>
                </c:pt>
                <c:pt idx="9969">
                  <c:v>41411.92291666667</c:v>
                </c:pt>
                <c:pt idx="9970">
                  <c:v>41411.923611111109</c:v>
                </c:pt>
                <c:pt idx="9971">
                  <c:v>41411.924305555556</c:v>
                </c:pt>
                <c:pt idx="9972">
                  <c:v>41411.925000000003</c:v>
                </c:pt>
                <c:pt idx="9973">
                  <c:v>41411.925694444442</c:v>
                </c:pt>
                <c:pt idx="9974">
                  <c:v>41411.926388888889</c:v>
                </c:pt>
                <c:pt idx="9975">
                  <c:v>41411.927083333336</c:v>
                </c:pt>
                <c:pt idx="9976">
                  <c:v>41411.927777777775</c:v>
                </c:pt>
                <c:pt idx="9977">
                  <c:v>41411.928472222222</c:v>
                </c:pt>
                <c:pt idx="9978">
                  <c:v>41411.929166666669</c:v>
                </c:pt>
                <c:pt idx="9979">
                  <c:v>41411.929861111108</c:v>
                </c:pt>
                <c:pt idx="9980">
                  <c:v>41411.930555555555</c:v>
                </c:pt>
                <c:pt idx="9981">
                  <c:v>41411.931250000001</c:v>
                </c:pt>
                <c:pt idx="9982">
                  <c:v>41411.931944444441</c:v>
                </c:pt>
                <c:pt idx="9983">
                  <c:v>41411.932638888888</c:v>
                </c:pt>
                <c:pt idx="9984">
                  <c:v>41411.933333333334</c:v>
                </c:pt>
                <c:pt idx="9985">
                  <c:v>41411.934027777781</c:v>
                </c:pt>
                <c:pt idx="9986">
                  <c:v>41411.93472222222</c:v>
                </c:pt>
                <c:pt idx="9987">
                  <c:v>41411.935416666667</c:v>
                </c:pt>
                <c:pt idx="9988">
                  <c:v>41411.936111111114</c:v>
                </c:pt>
                <c:pt idx="9989">
                  <c:v>41411.936805555553</c:v>
                </c:pt>
                <c:pt idx="9990">
                  <c:v>41411.9375</c:v>
                </c:pt>
                <c:pt idx="9991">
                  <c:v>41411.938194444447</c:v>
                </c:pt>
                <c:pt idx="9992">
                  <c:v>41411.938888888886</c:v>
                </c:pt>
                <c:pt idx="9993">
                  <c:v>41411.939583333333</c:v>
                </c:pt>
                <c:pt idx="9994">
                  <c:v>41411.94027777778</c:v>
                </c:pt>
                <c:pt idx="9995">
                  <c:v>41411.940972222219</c:v>
                </c:pt>
                <c:pt idx="9996">
                  <c:v>41411.941666666666</c:v>
                </c:pt>
                <c:pt idx="9997">
                  <c:v>41411.942361111112</c:v>
                </c:pt>
                <c:pt idx="9998">
                  <c:v>41411.943055555559</c:v>
                </c:pt>
                <c:pt idx="9999">
                  <c:v>41411.943749999999</c:v>
                </c:pt>
                <c:pt idx="10000">
                  <c:v>41411.944444444445</c:v>
                </c:pt>
                <c:pt idx="10001">
                  <c:v>41411.945138888892</c:v>
                </c:pt>
                <c:pt idx="10002">
                  <c:v>41411.945833333331</c:v>
                </c:pt>
                <c:pt idx="10003">
                  <c:v>41411.946527777778</c:v>
                </c:pt>
                <c:pt idx="10004">
                  <c:v>41411.947222222225</c:v>
                </c:pt>
                <c:pt idx="10005">
                  <c:v>41411.947916666664</c:v>
                </c:pt>
                <c:pt idx="10006">
                  <c:v>41411.948611111111</c:v>
                </c:pt>
                <c:pt idx="10007">
                  <c:v>41411.949305555558</c:v>
                </c:pt>
                <c:pt idx="10008">
                  <c:v>41411.949999999997</c:v>
                </c:pt>
                <c:pt idx="10009">
                  <c:v>41411.950694444444</c:v>
                </c:pt>
                <c:pt idx="10010">
                  <c:v>41411.951388888891</c:v>
                </c:pt>
                <c:pt idx="10011">
                  <c:v>41411.95208333333</c:v>
                </c:pt>
                <c:pt idx="10012">
                  <c:v>41411.952777777777</c:v>
                </c:pt>
                <c:pt idx="10013">
                  <c:v>41411.953472222223</c:v>
                </c:pt>
                <c:pt idx="10014">
                  <c:v>41411.95416666667</c:v>
                </c:pt>
                <c:pt idx="10015">
                  <c:v>41411.954861111109</c:v>
                </c:pt>
                <c:pt idx="10016">
                  <c:v>41411.955555555556</c:v>
                </c:pt>
                <c:pt idx="10017">
                  <c:v>41411.956250000003</c:v>
                </c:pt>
                <c:pt idx="10018">
                  <c:v>41411.956944444442</c:v>
                </c:pt>
                <c:pt idx="10019">
                  <c:v>41411.957638888889</c:v>
                </c:pt>
                <c:pt idx="10020">
                  <c:v>41411.958333333336</c:v>
                </c:pt>
                <c:pt idx="10021">
                  <c:v>41411.959027777775</c:v>
                </c:pt>
                <c:pt idx="10022">
                  <c:v>41411.959722222222</c:v>
                </c:pt>
                <c:pt idx="10023">
                  <c:v>41411.960416666669</c:v>
                </c:pt>
                <c:pt idx="10024">
                  <c:v>41411.961111111108</c:v>
                </c:pt>
                <c:pt idx="10025">
                  <c:v>41411.961805555555</c:v>
                </c:pt>
                <c:pt idx="10026">
                  <c:v>41411.962500000001</c:v>
                </c:pt>
                <c:pt idx="10027">
                  <c:v>41411.963194444441</c:v>
                </c:pt>
                <c:pt idx="10028">
                  <c:v>41411.963888888888</c:v>
                </c:pt>
                <c:pt idx="10029">
                  <c:v>41411.964583333334</c:v>
                </c:pt>
                <c:pt idx="10030">
                  <c:v>41411.965277777781</c:v>
                </c:pt>
                <c:pt idx="10031">
                  <c:v>41411.96597222222</c:v>
                </c:pt>
                <c:pt idx="10032">
                  <c:v>41411.966666666667</c:v>
                </c:pt>
                <c:pt idx="10033">
                  <c:v>41411.967361111114</c:v>
                </c:pt>
                <c:pt idx="10034">
                  <c:v>41411.968055555553</c:v>
                </c:pt>
                <c:pt idx="10035">
                  <c:v>41411.96875</c:v>
                </c:pt>
                <c:pt idx="10036">
                  <c:v>41411.969444444447</c:v>
                </c:pt>
                <c:pt idx="10037">
                  <c:v>41411.970138888886</c:v>
                </c:pt>
                <c:pt idx="10038">
                  <c:v>41411.970833333333</c:v>
                </c:pt>
                <c:pt idx="10039">
                  <c:v>41411.97152777778</c:v>
                </c:pt>
                <c:pt idx="10040">
                  <c:v>41411.972222222219</c:v>
                </c:pt>
                <c:pt idx="10041">
                  <c:v>41411.972916666666</c:v>
                </c:pt>
                <c:pt idx="10042">
                  <c:v>41411.973611111112</c:v>
                </c:pt>
                <c:pt idx="10043">
                  <c:v>41411.974305555559</c:v>
                </c:pt>
                <c:pt idx="10044">
                  <c:v>41411.974999999999</c:v>
                </c:pt>
                <c:pt idx="10045">
                  <c:v>41411.975694444445</c:v>
                </c:pt>
                <c:pt idx="10046">
                  <c:v>41411.976388888892</c:v>
                </c:pt>
                <c:pt idx="10047">
                  <c:v>41411.977083333331</c:v>
                </c:pt>
                <c:pt idx="10048">
                  <c:v>41411.977777777778</c:v>
                </c:pt>
                <c:pt idx="10049">
                  <c:v>41411.978472222225</c:v>
                </c:pt>
                <c:pt idx="10050">
                  <c:v>41411.979166666664</c:v>
                </c:pt>
                <c:pt idx="10051">
                  <c:v>41411.979861111111</c:v>
                </c:pt>
                <c:pt idx="10052">
                  <c:v>41411.980555555558</c:v>
                </c:pt>
                <c:pt idx="10053">
                  <c:v>41411.981249999997</c:v>
                </c:pt>
                <c:pt idx="10054">
                  <c:v>41411.981944444444</c:v>
                </c:pt>
                <c:pt idx="10055">
                  <c:v>41411.982638888891</c:v>
                </c:pt>
                <c:pt idx="10056">
                  <c:v>41411.98333333333</c:v>
                </c:pt>
                <c:pt idx="10057">
                  <c:v>41411.984027777777</c:v>
                </c:pt>
                <c:pt idx="10058">
                  <c:v>41411.984722222223</c:v>
                </c:pt>
                <c:pt idx="10059">
                  <c:v>41411.98541666667</c:v>
                </c:pt>
                <c:pt idx="10060">
                  <c:v>41411.986111111109</c:v>
                </c:pt>
                <c:pt idx="10061">
                  <c:v>41411.986805555556</c:v>
                </c:pt>
                <c:pt idx="10062">
                  <c:v>41411.987500000003</c:v>
                </c:pt>
                <c:pt idx="10063">
                  <c:v>41411.988194444442</c:v>
                </c:pt>
                <c:pt idx="10064">
                  <c:v>41411.988888888889</c:v>
                </c:pt>
                <c:pt idx="10065">
                  <c:v>41411.989583333336</c:v>
                </c:pt>
                <c:pt idx="10066">
                  <c:v>41411.990277777775</c:v>
                </c:pt>
                <c:pt idx="10067">
                  <c:v>41411.990972222222</c:v>
                </c:pt>
                <c:pt idx="10068">
                  <c:v>41411.991666666669</c:v>
                </c:pt>
                <c:pt idx="10069">
                  <c:v>41411.992361111108</c:v>
                </c:pt>
                <c:pt idx="10070">
                  <c:v>41411.993055555555</c:v>
                </c:pt>
                <c:pt idx="10071">
                  <c:v>41411.993750000001</c:v>
                </c:pt>
                <c:pt idx="10072">
                  <c:v>41411.994444444441</c:v>
                </c:pt>
                <c:pt idx="10073">
                  <c:v>41411.995138888888</c:v>
                </c:pt>
                <c:pt idx="10074">
                  <c:v>41411.995833333334</c:v>
                </c:pt>
                <c:pt idx="10075">
                  <c:v>41411.996527777781</c:v>
                </c:pt>
                <c:pt idx="10076">
                  <c:v>41411.99722222222</c:v>
                </c:pt>
                <c:pt idx="10077">
                  <c:v>41411.997916666667</c:v>
                </c:pt>
                <c:pt idx="10078">
                  <c:v>41411.998611111114</c:v>
                </c:pt>
                <c:pt idx="10079">
                  <c:v>41411.999305555553</c:v>
                </c:pt>
                <c:pt idx="10080">
                  <c:v>41412</c:v>
                </c:pt>
                <c:pt idx="10081">
                  <c:v>41412.000694444447</c:v>
                </c:pt>
                <c:pt idx="10082">
                  <c:v>41412.001388888886</c:v>
                </c:pt>
                <c:pt idx="10083">
                  <c:v>41412.002083333333</c:v>
                </c:pt>
                <c:pt idx="10084">
                  <c:v>41412.00277777778</c:v>
                </c:pt>
                <c:pt idx="10085">
                  <c:v>41412.003472222219</c:v>
                </c:pt>
                <c:pt idx="10086">
                  <c:v>41412.004166666666</c:v>
                </c:pt>
                <c:pt idx="10087">
                  <c:v>41412.004861111112</c:v>
                </c:pt>
                <c:pt idx="10088">
                  <c:v>41412.005555555559</c:v>
                </c:pt>
                <c:pt idx="10089">
                  <c:v>41412.006249999999</c:v>
                </c:pt>
                <c:pt idx="10090">
                  <c:v>41412.006944444445</c:v>
                </c:pt>
                <c:pt idx="10091">
                  <c:v>41412.007638888892</c:v>
                </c:pt>
                <c:pt idx="10092">
                  <c:v>41412.008333333331</c:v>
                </c:pt>
                <c:pt idx="10093">
                  <c:v>41412.009027777778</c:v>
                </c:pt>
                <c:pt idx="10094">
                  <c:v>41412.009722222225</c:v>
                </c:pt>
                <c:pt idx="10095">
                  <c:v>41412.010416666664</c:v>
                </c:pt>
                <c:pt idx="10096">
                  <c:v>41412.011111111111</c:v>
                </c:pt>
                <c:pt idx="10097">
                  <c:v>41412.011805555558</c:v>
                </c:pt>
                <c:pt idx="10098">
                  <c:v>41412.012499999997</c:v>
                </c:pt>
                <c:pt idx="10099">
                  <c:v>41412.013194444444</c:v>
                </c:pt>
                <c:pt idx="10100">
                  <c:v>41412.013888888891</c:v>
                </c:pt>
                <c:pt idx="10101">
                  <c:v>41412.01458333333</c:v>
                </c:pt>
                <c:pt idx="10102">
                  <c:v>41412.015277777777</c:v>
                </c:pt>
                <c:pt idx="10103">
                  <c:v>41412.015972222223</c:v>
                </c:pt>
                <c:pt idx="10104">
                  <c:v>41412.01666666667</c:v>
                </c:pt>
                <c:pt idx="10105">
                  <c:v>41412.017361111109</c:v>
                </c:pt>
                <c:pt idx="10106">
                  <c:v>41412.018055555556</c:v>
                </c:pt>
                <c:pt idx="10107">
                  <c:v>41412.018750000003</c:v>
                </c:pt>
                <c:pt idx="10108">
                  <c:v>41412.019444444442</c:v>
                </c:pt>
                <c:pt idx="10109">
                  <c:v>41412.020138888889</c:v>
                </c:pt>
                <c:pt idx="10110">
                  <c:v>41412.020833333336</c:v>
                </c:pt>
                <c:pt idx="10111">
                  <c:v>41412.021527777775</c:v>
                </c:pt>
                <c:pt idx="10112">
                  <c:v>41412.022222222222</c:v>
                </c:pt>
                <c:pt idx="10113">
                  <c:v>41412.022916666669</c:v>
                </c:pt>
                <c:pt idx="10114">
                  <c:v>41412.023611111108</c:v>
                </c:pt>
                <c:pt idx="10115">
                  <c:v>41412.024305555555</c:v>
                </c:pt>
                <c:pt idx="10116">
                  <c:v>41412.025000000001</c:v>
                </c:pt>
                <c:pt idx="10117">
                  <c:v>41412.025694444441</c:v>
                </c:pt>
                <c:pt idx="10118">
                  <c:v>41412.026388888888</c:v>
                </c:pt>
                <c:pt idx="10119">
                  <c:v>41412.027083333334</c:v>
                </c:pt>
                <c:pt idx="10120">
                  <c:v>41412.027777777781</c:v>
                </c:pt>
                <c:pt idx="10121">
                  <c:v>41412.02847222222</c:v>
                </c:pt>
                <c:pt idx="10122">
                  <c:v>41412.029166666667</c:v>
                </c:pt>
                <c:pt idx="10123">
                  <c:v>41412.029861111114</c:v>
                </c:pt>
                <c:pt idx="10124">
                  <c:v>41412.030555555553</c:v>
                </c:pt>
                <c:pt idx="10125">
                  <c:v>41412.03125</c:v>
                </c:pt>
                <c:pt idx="10126">
                  <c:v>41412.031944444447</c:v>
                </c:pt>
                <c:pt idx="10127">
                  <c:v>41412.032638888886</c:v>
                </c:pt>
                <c:pt idx="10128">
                  <c:v>41412.033333333333</c:v>
                </c:pt>
                <c:pt idx="10129">
                  <c:v>41412.03402777778</c:v>
                </c:pt>
                <c:pt idx="10130">
                  <c:v>41412.034722222219</c:v>
                </c:pt>
                <c:pt idx="10131">
                  <c:v>41412.035416666666</c:v>
                </c:pt>
                <c:pt idx="10132">
                  <c:v>41412.036111111112</c:v>
                </c:pt>
                <c:pt idx="10133">
                  <c:v>41412.036805555559</c:v>
                </c:pt>
                <c:pt idx="10134">
                  <c:v>41412.037499999999</c:v>
                </c:pt>
                <c:pt idx="10135">
                  <c:v>41412.038194444445</c:v>
                </c:pt>
                <c:pt idx="10136">
                  <c:v>41412.038888888892</c:v>
                </c:pt>
                <c:pt idx="10137">
                  <c:v>41412.039583333331</c:v>
                </c:pt>
                <c:pt idx="10138">
                  <c:v>41412.040277777778</c:v>
                </c:pt>
                <c:pt idx="10139">
                  <c:v>41412.040972222225</c:v>
                </c:pt>
                <c:pt idx="10140">
                  <c:v>41412.041666666664</c:v>
                </c:pt>
                <c:pt idx="10141">
                  <c:v>41412.042361111111</c:v>
                </c:pt>
                <c:pt idx="10142">
                  <c:v>41412.043055555558</c:v>
                </c:pt>
                <c:pt idx="10143">
                  <c:v>41412.043749999997</c:v>
                </c:pt>
                <c:pt idx="10144">
                  <c:v>41412.044444444444</c:v>
                </c:pt>
                <c:pt idx="10145">
                  <c:v>41412.045138888891</c:v>
                </c:pt>
                <c:pt idx="10146">
                  <c:v>41412.04583333333</c:v>
                </c:pt>
                <c:pt idx="10147">
                  <c:v>41412.046527777777</c:v>
                </c:pt>
                <c:pt idx="10148">
                  <c:v>41412.047222222223</c:v>
                </c:pt>
                <c:pt idx="10149">
                  <c:v>41412.04791666667</c:v>
                </c:pt>
                <c:pt idx="10150">
                  <c:v>41412.048611111109</c:v>
                </c:pt>
                <c:pt idx="10151">
                  <c:v>41412.049305555556</c:v>
                </c:pt>
                <c:pt idx="10152">
                  <c:v>41412.050000000003</c:v>
                </c:pt>
                <c:pt idx="10153">
                  <c:v>41412.050694444442</c:v>
                </c:pt>
                <c:pt idx="10154">
                  <c:v>41412.051388888889</c:v>
                </c:pt>
                <c:pt idx="10155">
                  <c:v>41412.052083333336</c:v>
                </c:pt>
                <c:pt idx="10156">
                  <c:v>41412.052777777775</c:v>
                </c:pt>
                <c:pt idx="10157">
                  <c:v>41412.053472222222</c:v>
                </c:pt>
                <c:pt idx="10158">
                  <c:v>41412.054166666669</c:v>
                </c:pt>
                <c:pt idx="10159">
                  <c:v>41412.054861111108</c:v>
                </c:pt>
                <c:pt idx="10160">
                  <c:v>41412.055555555555</c:v>
                </c:pt>
                <c:pt idx="10161">
                  <c:v>41412.056250000001</c:v>
                </c:pt>
                <c:pt idx="10162">
                  <c:v>41412.056944444441</c:v>
                </c:pt>
                <c:pt idx="10163">
                  <c:v>41412.057638888888</c:v>
                </c:pt>
                <c:pt idx="10164">
                  <c:v>41412.058333333334</c:v>
                </c:pt>
                <c:pt idx="10165">
                  <c:v>41412.059027777781</c:v>
                </c:pt>
                <c:pt idx="10166">
                  <c:v>41412.05972222222</c:v>
                </c:pt>
                <c:pt idx="10167">
                  <c:v>41412.060416666667</c:v>
                </c:pt>
                <c:pt idx="10168">
                  <c:v>41412.061111111114</c:v>
                </c:pt>
                <c:pt idx="10169">
                  <c:v>41412.061805555553</c:v>
                </c:pt>
                <c:pt idx="10170">
                  <c:v>41412.0625</c:v>
                </c:pt>
                <c:pt idx="10171">
                  <c:v>41412.063194444447</c:v>
                </c:pt>
                <c:pt idx="10172">
                  <c:v>41412.063888888886</c:v>
                </c:pt>
                <c:pt idx="10173">
                  <c:v>41412.064583333333</c:v>
                </c:pt>
                <c:pt idx="10174">
                  <c:v>41412.06527777778</c:v>
                </c:pt>
                <c:pt idx="10175">
                  <c:v>41412.065972222219</c:v>
                </c:pt>
                <c:pt idx="10176">
                  <c:v>41412.066666666666</c:v>
                </c:pt>
                <c:pt idx="10177">
                  <c:v>41412.067361111112</c:v>
                </c:pt>
                <c:pt idx="10178">
                  <c:v>41412.068055555559</c:v>
                </c:pt>
                <c:pt idx="10179">
                  <c:v>41412.068749999999</c:v>
                </c:pt>
                <c:pt idx="10180">
                  <c:v>41412.069444444445</c:v>
                </c:pt>
                <c:pt idx="10181">
                  <c:v>41412.070138888892</c:v>
                </c:pt>
                <c:pt idx="10182">
                  <c:v>41412.070833333331</c:v>
                </c:pt>
                <c:pt idx="10183">
                  <c:v>41412.071527777778</c:v>
                </c:pt>
                <c:pt idx="10184">
                  <c:v>41412.072222222225</c:v>
                </c:pt>
                <c:pt idx="10185">
                  <c:v>41412.072916666664</c:v>
                </c:pt>
                <c:pt idx="10186">
                  <c:v>41412.073611111111</c:v>
                </c:pt>
                <c:pt idx="10187">
                  <c:v>41412.074305555558</c:v>
                </c:pt>
                <c:pt idx="10188">
                  <c:v>41412.074999999997</c:v>
                </c:pt>
                <c:pt idx="10189">
                  <c:v>41412.075694444444</c:v>
                </c:pt>
                <c:pt idx="10190">
                  <c:v>41412.076388888891</c:v>
                </c:pt>
                <c:pt idx="10191">
                  <c:v>41412.07708333333</c:v>
                </c:pt>
                <c:pt idx="10192">
                  <c:v>41412.077777777777</c:v>
                </c:pt>
                <c:pt idx="10193">
                  <c:v>41412.078472222223</c:v>
                </c:pt>
                <c:pt idx="10194">
                  <c:v>41412.07916666667</c:v>
                </c:pt>
                <c:pt idx="10195">
                  <c:v>41412.079861111109</c:v>
                </c:pt>
                <c:pt idx="10196">
                  <c:v>41412.080555555556</c:v>
                </c:pt>
                <c:pt idx="10197">
                  <c:v>41412.081250000003</c:v>
                </c:pt>
                <c:pt idx="10198">
                  <c:v>41412.081944444442</c:v>
                </c:pt>
                <c:pt idx="10199">
                  <c:v>41412.082638888889</c:v>
                </c:pt>
                <c:pt idx="10200">
                  <c:v>41412.083333333336</c:v>
                </c:pt>
                <c:pt idx="10201">
                  <c:v>41412.084027777775</c:v>
                </c:pt>
                <c:pt idx="10202">
                  <c:v>41412.084722222222</c:v>
                </c:pt>
                <c:pt idx="10203">
                  <c:v>41412.085416666669</c:v>
                </c:pt>
                <c:pt idx="10204">
                  <c:v>41412.086111111108</c:v>
                </c:pt>
                <c:pt idx="10205">
                  <c:v>41412.086805555555</c:v>
                </c:pt>
                <c:pt idx="10206">
                  <c:v>41412.087500000001</c:v>
                </c:pt>
                <c:pt idx="10207">
                  <c:v>41412.088194444441</c:v>
                </c:pt>
                <c:pt idx="10208">
                  <c:v>41412.088888888888</c:v>
                </c:pt>
                <c:pt idx="10209">
                  <c:v>41412.089583333334</c:v>
                </c:pt>
                <c:pt idx="10210">
                  <c:v>41412.090277777781</c:v>
                </c:pt>
                <c:pt idx="10211">
                  <c:v>41412.09097222222</c:v>
                </c:pt>
                <c:pt idx="10212">
                  <c:v>41412.091666666667</c:v>
                </c:pt>
                <c:pt idx="10213">
                  <c:v>41412.092361111114</c:v>
                </c:pt>
                <c:pt idx="10214">
                  <c:v>41412.093055555553</c:v>
                </c:pt>
                <c:pt idx="10215">
                  <c:v>41412.09375</c:v>
                </c:pt>
                <c:pt idx="10216">
                  <c:v>41412.094444444447</c:v>
                </c:pt>
                <c:pt idx="10217">
                  <c:v>41412.095138888886</c:v>
                </c:pt>
                <c:pt idx="10218">
                  <c:v>41412.095833333333</c:v>
                </c:pt>
                <c:pt idx="10219">
                  <c:v>41412.09652777778</c:v>
                </c:pt>
                <c:pt idx="10220">
                  <c:v>41412.097222222219</c:v>
                </c:pt>
                <c:pt idx="10221">
                  <c:v>41412.097916666666</c:v>
                </c:pt>
                <c:pt idx="10222">
                  <c:v>41412.098611111112</c:v>
                </c:pt>
                <c:pt idx="10223">
                  <c:v>41412.099305555559</c:v>
                </c:pt>
                <c:pt idx="10224">
                  <c:v>41412.1</c:v>
                </c:pt>
                <c:pt idx="10225">
                  <c:v>41412.100694444445</c:v>
                </c:pt>
                <c:pt idx="10226">
                  <c:v>41412.101388888892</c:v>
                </c:pt>
                <c:pt idx="10227">
                  <c:v>41412.102083333331</c:v>
                </c:pt>
                <c:pt idx="10228">
                  <c:v>41412.102777777778</c:v>
                </c:pt>
                <c:pt idx="10229">
                  <c:v>41412.103472222225</c:v>
                </c:pt>
                <c:pt idx="10230">
                  <c:v>41412.104166666664</c:v>
                </c:pt>
                <c:pt idx="10231">
                  <c:v>41412.104861111111</c:v>
                </c:pt>
                <c:pt idx="10232">
                  <c:v>41412.105555555558</c:v>
                </c:pt>
                <c:pt idx="10233">
                  <c:v>41412.106249999997</c:v>
                </c:pt>
                <c:pt idx="10234">
                  <c:v>41412.106944444444</c:v>
                </c:pt>
                <c:pt idx="10235">
                  <c:v>41412.107638888891</c:v>
                </c:pt>
                <c:pt idx="10236">
                  <c:v>41412.10833333333</c:v>
                </c:pt>
                <c:pt idx="10237">
                  <c:v>41412.109027777777</c:v>
                </c:pt>
                <c:pt idx="10238">
                  <c:v>41412.109722222223</c:v>
                </c:pt>
                <c:pt idx="10239">
                  <c:v>41412.11041666667</c:v>
                </c:pt>
                <c:pt idx="10240">
                  <c:v>41412.111111111109</c:v>
                </c:pt>
                <c:pt idx="10241">
                  <c:v>41412.111805555556</c:v>
                </c:pt>
                <c:pt idx="10242">
                  <c:v>41412.112500000003</c:v>
                </c:pt>
                <c:pt idx="10243">
                  <c:v>41412.113194444442</c:v>
                </c:pt>
                <c:pt idx="10244">
                  <c:v>41412.113888888889</c:v>
                </c:pt>
                <c:pt idx="10245">
                  <c:v>41412.114583333336</c:v>
                </c:pt>
                <c:pt idx="10246">
                  <c:v>41412.115277777775</c:v>
                </c:pt>
                <c:pt idx="10247">
                  <c:v>41412.115972222222</c:v>
                </c:pt>
                <c:pt idx="10248">
                  <c:v>41412.116666666669</c:v>
                </c:pt>
                <c:pt idx="10249">
                  <c:v>41412.117361111108</c:v>
                </c:pt>
                <c:pt idx="10250">
                  <c:v>41412.118055555555</c:v>
                </c:pt>
                <c:pt idx="10251">
                  <c:v>41412.118750000001</c:v>
                </c:pt>
                <c:pt idx="10252">
                  <c:v>41412.119444444441</c:v>
                </c:pt>
                <c:pt idx="10253">
                  <c:v>41412.120138888888</c:v>
                </c:pt>
                <c:pt idx="10254">
                  <c:v>41412.120833333334</c:v>
                </c:pt>
                <c:pt idx="10255">
                  <c:v>41412.121527777781</c:v>
                </c:pt>
                <c:pt idx="10256">
                  <c:v>41412.12222222222</c:v>
                </c:pt>
                <c:pt idx="10257">
                  <c:v>41412.122916666667</c:v>
                </c:pt>
                <c:pt idx="10258">
                  <c:v>41412.123611111114</c:v>
                </c:pt>
                <c:pt idx="10259">
                  <c:v>41412.124305555553</c:v>
                </c:pt>
                <c:pt idx="10260">
                  <c:v>41412.125</c:v>
                </c:pt>
                <c:pt idx="10261">
                  <c:v>41412.125694444447</c:v>
                </c:pt>
                <c:pt idx="10262">
                  <c:v>41412.126388888886</c:v>
                </c:pt>
                <c:pt idx="10263">
                  <c:v>41412.127083333333</c:v>
                </c:pt>
                <c:pt idx="10264">
                  <c:v>41412.12777777778</c:v>
                </c:pt>
                <c:pt idx="10265">
                  <c:v>41412.128472222219</c:v>
                </c:pt>
                <c:pt idx="10266">
                  <c:v>41412.129166666666</c:v>
                </c:pt>
                <c:pt idx="10267">
                  <c:v>41412.129861111112</c:v>
                </c:pt>
                <c:pt idx="10268">
                  <c:v>41412.130555555559</c:v>
                </c:pt>
                <c:pt idx="10269">
                  <c:v>41412.131249999999</c:v>
                </c:pt>
                <c:pt idx="10270">
                  <c:v>41412.131944444445</c:v>
                </c:pt>
                <c:pt idx="10271">
                  <c:v>41412.132638888892</c:v>
                </c:pt>
                <c:pt idx="10272">
                  <c:v>41412.133333333331</c:v>
                </c:pt>
                <c:pt idx="10273">
                  <c:v>41412.134027777778</c:v>
                </c:pt>
                <c:pt idx="10274">
                  <c:v>41412.134722222225</c:v>
                </c:pt>
                <c:pt idx="10275">
                  <c:v>41412.135416666664</c:v>
                </c:pt>
                <c:pt idx="10276">
                  <c:v>41412.136111111111</c:v>
                </c:pt>
                <c:pt idx="10277">
                  <c:v>41412.136805555558</c:v>
                </c:pt>
                <c:pt idx="10278">
                  <c:v>41412.137499999997</c:v>
                </c:pt>
                <c:pt idx="10279">
                  <c:v>41412.138194444444</c:v>
                </c:pt>
                <c:pt idx="10280">
                  <c:v>41412.138888888891</c:v>
                </c:pt>
                <c:pt idx="10281">
                  <c:v>41412.13958333333</c:v>
                </c:pt>
                <c:pt idx="10282">
                  <c:v>41412.140277777777</c:v>
                </c:pt>
                <c:pt idx="10283">
                  <c:v>41412.140972222223</c:v>
                </c:pt>
                <c:pt idx="10284">
                  <c:v>41412.14166666667</c:v>
                </c:pt>
                <c:pt idx="10285">
                  <c:v>41412.142361111109</c:v>
                </c:pt>
                <c:pt idx="10286">
                  <c:v>41412.143055555556</c:v>
                </c:pt>
                <c:pt idx="10287">
                  <c:v>41412.143750000003</c:v>
                </c:pt>
                <c:pt idx="10288">
                  <c:v>41412.144444444442</c:v>
                </c:pt>
                <c:pt idx="10289">
                  <c:v>41412.145138888889</c:v>
                </c:pt>
                <c:pt idx="10290">
                  <c:v>41412.145833333336</c:v>
                </c:pt>
                <c:pt idx="10291">
                  <c:v>41412.146527777775</c:v>
                </c:pt>
                <c:pt idx="10292">
                  <c:v>41412.147222222222</c:v>
                </c:pt>
                <c:pt idx="10293">
                  <c:v>41412.147916666669</c:v>
                </c:pt>
                <c:pt idx="10294">
                  <c:v>41412.148611111108</c:v>
                </c:pt>
                <c:pt idx="10295">
                  <c:v>41412.149305555555</c:v>
                </c:pt>
                <c:pt idx="10296">
                  <c:v>41412.15</c:v>
                </c:pt>
                <c:pt idx="10297">
                  <c:v>41412.150694444441</c:v>
                </c:pt>
                <c:pt idx="10298">
                  <c:v>41412.151388888888</c:v>
                </c:pt>
                <c:pt idx="10299">
                  <c:v>41412.152083333334</c:v>
                </c:pt>
                <c:pt idx="10300">
                  <c:v>41412.152777777781</c:v>
                </c:pt>
                <c:pt idx="10301">
                  <c:v>41412.15347222222</c:v>
                </c:pt>
                <c:pt idx="10302">
                  <c:v>41412.154166666667</c:v>
                </c:pt>
                <c:pt idx="10303">
                  <c:v>41412.154861111114</c:v>
                </c:pt>
                <c:pt idx="10304">
                  <c:v>41412.155555555553</c:v>
                </c:pt>
                <c:pt idx="10305">
                  <c:v>41412.15625</c:v>
                </c:pt>
                <c:pt idx="10306">
                  <c:v>41412.156944444447</c:v>
                </c:pt>
                <c:pt idx="10307">
                  <c:v>41412.157638888886</c:v>
                </c:pt>
                <c:pt idx="10308">
                  <c:v>41412.158333333333</c:v>
                </c:pt>
                <c:pt idx="10309">
                  <c:v>41412.15902777778</c:v>
                </c:pt>
                <c:pt idx="10310">
                  <c:v>41412.159722222219</c:v>
                </c:pt>
                <c:pt idx="10311">
                  <c:v>41412.160416666666</c:v>
                </c:pt>
                <c:pt idx="10312">
                  <c:v>41412.161111111112</c:v>
                </c:pt>
                <c:pt idx="10313">
                  <c:v>41412.161805555559</c:v>
                </c:pt>
                <c:pt idx="10314">
                  <c:v>41412.162499999999</c:v>
                </c:pt>
                <c:pt idx="10315">
                  <c:v>41412.163194444445</c:v>
                </c:pt>
                <c:pt idx="10316">
                  <c:v>41412.163888888892</c:v>
                </c:pt>
                <c:pt idx="10317">
                  <c:v>41412.164583333331</c:v>
                </c:pt>
                <c:pt idx="10318">
                  <c:v>41412.165277777778</c:v>
                </c:pt>
                <c:pt idx="10319">
                  <c:v>41412.165972222225</c:v>
                </c:pt>
                <c:pt idx="10320">
                  <c:v>41412.166666666664</c:v>
                </c:pt>
                <c:pt idx="10321">
                  <c:v>41412.167361111111</c:v>
                </c:pt>
                <c:pt idx="10322">
                  <c:v>41412.168055555558</c:v>
                </c:pt>
                <c:pt idx="10323">
                  <c:v>41412.168749999997</c:v>
                </c:pt>
                <c:pt idx="10324">
                  <c:v>41412.169444444444</c:v>
                </c:pt>
                <c:pt idx="10325">
                  <c:v>41412.170138888891</c:v>
                </c:pt>
                <c:pt idx="10326">
                  <c:v>41412.17083333333</c:v>
                </c:pt>
                <c:pt idx="10327">
                  <c:v>41412.171527777777</c:v>
                </c:pt>
                <c:pt idx="10328">
                  <c:v>41412.172222222223</c:v>
                </c:pt>
                <c:pt idx="10329">
                  <c:v>41412.17291666667</c:v>
                </c:pt>
                <c:pt idx="10330">
                  <c:v>41412.173611111109</c:v>
                </c:pt>
                <c:pt idx="10331">
                  <c:v>41412.174305555556</c:v>
                </c:pt>
                <c:pt idx="10332">
                  <c:v>41412.175000000003</c:v>
                </c:pt>
                <c:pt idx="10333">
                  <c:v>41412.175694444442</c:v>
                </c:pt>
                <c:pt idx="10334">
                  <c:v>41412.176388888889</c:v>
                </c:pt>
                <c:pt idx="10335">
                  <c:v>41412.177083333336</c:v>
                </c:pt>
                <c:pt idx="10336">
                  <c:v>41412.177777777775</c:v>
                </c:pt>
                <c:pt idx="10337">
                  <c:v>41412.178472222222</c:v>
                </c:pt>
                <c:pt idx="10338">
                  <c:v>41412.179166666669</c:v>
                </c:pt>
                <c:pt idx="10339">
                  <c:v>41412.179861111108</c:v>
                </c:pt>
                <c:pt idx="10340">
                  <c:v>41412.180555555555</c:v>
                </c:pt>
                <c:pt idx="10341">
                  <c:v>41412.181250000001</c:v>
                </c:pt>
                <c:pt idx="10342">
                  <c:v>41412.181944444441</c:v>
                </c:pt>
                <c:pt idx="10343">
                  <c:v>41412.182638888888</c:v>
                </c:pt>
                <c:pt idx="10344">
                  <c:v>41412.183333333334</c:v>
                </c:pt>
                <c:pt idx="10345">
                  <c:v>41412.184027777781</c:v>
                </c:pt>
                <c:pt idx="10346">
                  <c:v>41412.18472222222</c:v>
                </c:pt>
                <c:pt idx="10347">
                  <c:v>41412.185416666667</c:v>
                </c:pt>
                <c:pt idx="10348">
                  <c:v>41412.186111111114</c:v>
                </c:pt>
                <c:pt idx="10349">
                  <c:v>41412.186805555553</c:v>
                </c:pt>
                <c:pt idx="10350">
                  <c:v>41412.1875</c:v>
                </c:pt>
                <c:pt idx="10351">
                  <c:v>41412.188194444447</c:v>
                </c:pt>
                <c:pt idx="10352">
                  <c:v>41412.188888888886</c:v>
                </c:pt>
                <c:pt idx="10353">
                  <c:v>41412.189583333333</c:v>
                </c:pt>
                <c:pt idx="10354">
                  <c:v>41412.19027777778</c:v>
                </c:pt>
                <c:pt idx="10355">
                  <c:v>41412.190972222219</c:v>
                </c:pt>
                <c:pt idx="10356">
                  <c:v>41412.191666666666</c:v>
                </c:pt>
                <c:pt idx="10357">
                  <c:v>41412.192361111112</c:v>
                </c:pt>
                <c:pt idx="10358">
                  <c:v>41412.193055555559</c:v>
                </c:pt>
                <c:pt idx="10359">
                  <c:v>41412.193749999999</c:v>
                </c:pt>
                <c:pt idx="10360">
                  <c:v>41412.194444444445</c:v>
                </c:pt>
                <c:pt idx="10361">
                  <c:v>41412.195138888892</c:v>
                </c:pt>
                <c:pt idx="10362">
                  <c:v>41412.195833333331</c:v>
                </c:pt>
                <c:pt idx="10363">
                  <c:v>41412.196527777778</c:v>
                </c:pt>
                <c:pt idx="10364">
                  <c:v>41412.197222222225</c:v>
                </c:pt>
                <c:pt idx="10365">
                  <c:v>41412.197916666664</c:v>
                </c:pt>
                <c:pt idx="10366">
                  <c:v>41412.198611111111</c:v>
                </c:pt>
                <c:pt idx="10367">
                  <c:v>41412.199305555558</c:v>
                </c:pt>
                <c:pt idx="10368">
                  <c:v>41412.199999999997</c:v>
                </c:pt>
                <c:pt idx="10369">
                  <c:v>41412.200694444444</c:v>
                </c:pt>
                <c:pt idx="10370">
                  <c:v>41412.201388888891</c:v>
                </c:pt>
                <c:pt idx="10371">
                  <c:v>41412.20208333333</c:v>
                </c:pt>
                <c:pt idx="10372">
                  <c:v>41412.202777777777</c:v>
                </c:pt>
                <c:pt idx="10373">
                  <c:v>41412.203472222223</c:v>
                </c:pt>
                <c:pt idx="10374">
                  <c:v>41412.20416666667</c:v>
                </c:pt>
                <c:pt idx="10375">
                  <c:v>41412.204861111109</c:v>
                </c:pt>
                <c:pt idx="10376">
                  <c:v>41412.205555555556</c:v>
                </c:pt>
                <c:pt idx="10377">
                  <c:v>41412.206250000003</c:v>
                </c:pt>
                <c:pt idx="10378">
                  <c:v>41412.206944444442</c:v>
                </c:pt>
                <c:pt idx="10379">
                  <c:v>41412.207638888889</c:v>
                </c:pt>
                <c:pt idx="10380">
                  <c:v>41412.208333333336</c:v>
                </c:pt>
                <c:pt idx="10381">
                  <c:v>41412.209027777775</c:v>
                </c:pt>
                <c:pt idx="10382">
                  <c:v>41412.209722222222</c:v>
                </c:pt>
                <c:pt idx="10383">
                  <c:v>41412.210416666669</c:v>
                </c:pt>
                <c:pt idx="10384">
                  <c:v>41412.211111111108</c:v>
                </c:pt>
                <c:pt idx="10385">
                  <c:v>41412.211805555555</c:v>
                </c:pt>
                <c:pt idx="10386">
                  <c:v>41412.212500000001</c:v>
                </c:pt>
                <c:pt idx="10387">
                  <c:v>41412.213194444441</c:v>
                </c:pt>
                <c:pt idx="10388">
                  <c:v>41412.213888888888</c:v>
                </c:pt>
                <c:pt idx="10389">
                  <c:v>41412.214583333334</c:v>
                </c:pt>
                <c:pt idx="10390">
                  <c:v>41412.215277777781</c:v>
                </c:pt>
                <c:pt idx="10391">
                  <c:v>41412.21597222222</c:v>
                </c:pt>
                <c:pt idx="10392">
                  <c:v>41412.216666666667</c:v>
                </c:pt>
                <c:pt idx="10393">
                  <c:v>41412.217361111114</c:v>
                </c:pt>
                <c:pt idx="10394">
                  <c:v>41412.218055555553</c:v>
                </c:pt>
                <c:pt idx="10395">
                  <c:v>41412.21875</c:v>
                </c:pt>
                <c:pt idx="10396">
                  <c:v>41412.219444444447</c:v>
                </c:pt>
                <c:pt idx="10397">
                  <c:v>41412.220138888886</c:v>
                </c:pt>
                <c:pt idx="10398">
                  <c:v>41412.220833333333</c:v>
                </c:pt>
                <c:pt idx="10399">
                  <c:v>41412.22152777778</c:v>
                </c:pt>
                <c:pt idx="10400">
                  <c:v>41412.222222222219</c:v>
                </c:pt>
                <c:pt idx="10401">
                  <c:v>41412.222916666666</c:v>
                </c:pt>
                <c:pt idx="10402">
                  <c:v>41412.223611111112</c:v>
                </c:pt>
                <c:pt idx="10403">
                  <c:v>41412.224305555559</c:v>
                </c:pt>
                <c:pt idx="10404">
                  <c:v>41412.224999999999</c:v>
                </c:pt>
                <c:pt idx="10405">
                  <c:v>41412.225694444445</c:v>
                </c:pt>
                <c:pt idx="10406">
                  <c:v>41412.226388888892</c:v>
                </c:pt>
                <c:pt idx="10407">
                  <c:v>41412.227083333331</c:v>
                </c:pt>
                <c:pt idx="10408">
                  <c:v>41412.227777777778</c:v>
                </c:pt>
                <c:pt idx="10409">
                  <c:v>41412.228472222225</c:v>
                </c:pt>
                <c:pt idx="10410">
                  <c:v>41412.229166666664</c:v>
                </c:pt>
                <c:pt idx="10411">
                  <c:v>41412.229861111111</c:v>
                </c:pt>
                <c:pt idx="10412">
                  <c:v>41412.230555555558</c:v>
                </c:pt>
                <c:pt idx="10413">
                  <c:v>41412.231249999997</c:v>
                </c:pt>
                <c:pt idx="10414">
                  <c:v>41412.231944444444</c:v>
                </c:pt>
                <c:pt idx="10415">
                  <c:v>41412.232638888891</c:v>
                </c:pt>
                <c:pt idx="10416">
                  <c:v>41412.23333333333</c:v>
                </c:pt>
                <c:pt idx="10417">
                  <c:v>41412.234027777777</c:v>
                </c:pt>
                <c:pt idx="10418">
                  <c:v>41412.234722222223</c:v>
                </c:pt>
                <c:pt idx="10419">
                  <c:v>41412.23541666667</c:v>
                </c:pt>
                <c:pt idx="10420">
                  <c:v>41412.236111111109</c:v>
                </c:pt>
                <c:pt idx="10421">
                  <c:v>41412.236805555556</c:v>
                </c:pt>
                <c:pt idx="10422">
                  <c:v>41412.237500000003</c:v>
                </c:pt>
                <c:pt idx="10423">
                  <c:v>41412.238194444442</c:v>
                </c:pt>
                <c:pt idx="10424">
                  <c:v>41412.238888888889</c:v>
                </c:pt>
                <c:pt idx="10425">
                  <c:v>41412.239583333336</c:v>
                </c:pt>
                <c:pt idx="10426">
                  <c:v>41412.240277777775</c:v>
                </c:pt>
                <c:pt idx="10427">
                  <c:v>41412.240972222222</c:v>
                </c:pt>
                <c:pt idx="10428">
                  <c:v>41412.241666666669</c:v>
                </c:pt>
                <c:pt idx="10429">
                  <c:v>41412.242361111108</c:v>
                </c:pt>
                <c:pt idx="10430">
                  <c:v>41412.243055555555</c:v>
                </c:pt>
                <c:pt idx="10431">
                  <c:v>41412.243750000001</c:v>
                </c:pt>
                <c:pt idx="10432">
                  <c:v>41412.244444444441</c:v>
                </c:pt>
                <c:pt idx="10433">
                  <c:v>41412.245138888888</c:v>
                </c:pt>
                <c:pt idx="10434">
                  <c:v>41412.245833333334</c:v>
                </c:pt>
                <c:pt idx="10435">
                  <c:v>41412.246527777781</c:v>
                </c:pt>
                <c:pt idx="10436">
                  <c:v>41412.24722222222</c:v>
                </c:pt>
                <c:pt idx="10437">
                  <c:v>41412.247916666667</c:v>
                </c:pt>
                <c:pt idx="10438">
                  <c:v>41412.248611111114</c:v>
                </c:pt>
                <c:pt idx="10439">
                  <c:v>41412.249305555553</c:v>
                </c:pt>
                <c:pt idx="10440">
                  <c:v>41412.25</c:v>
                </c:pt>
                <c:pt idx="10441">
                  <c:v>41412.250694444447</c:v>
                </c:pt>
                <c:pt idx="10442">
                  <c:v>41412.251388888886</c:v>
                </c:pt>
                <c:pt idx="10443">
                  <c:v>41412.252083333333</c:v>
                </c:pt>
                <c:pt idx="10444">
                  <c:v>41412.25277777778</c:v>
                </c:pt>
                <c:pt idx="10445">
                  <c:v>41412.253472222219</c:v>
                </c:pt>
                <c:pt idx="10446">
                  <c:v>41412.254166666666</c:v>
                </c:pt>
                <c:pt idx="10447">
                  <c:v>41412.254861111112</c:v>
                </c:pt>
                <c:pt idx="10448">
                  <c:v>41412.255555555559</c:v>
                </c:pt>
                <c:pt idx="10449">
                  <c:v>41412.256249999999</c:v>
                </c:pt>
                <c:pt idx="10450">
                  <c:v>41412.256944444445</c:v>
                </c:pt>
                <c:pt idx="10451">
                  <c:v>41412.257638888892</c:v>
                </c:pt>
                <c:pt idx="10452">
                  <c:v>41412.258333333331</c:v>
                </c:pt>
                <c:pt idx="10453">
                  <c:v>41412.259027777778</c:v>
                </c:pt>
                <c:pt idx="10454">
                  <c:v>41412.259722222225</c:v>
                </c:pt>
                <c:pt idx="10455">
                  <c:v>41412.260416666664</c:v>
                </c:pt>
                <c:pt idx="10456">
                  <c:v>41412.261111111111</c:v>
                </c:pt>
                <c:pt idx="10457">
                  <c:v>41412.261805555558</c:v>
                </c:pt>
                <c:pt idx="10458">
                  <c:v>41412.262499999997</c:v>
                </c:pt>
                <c:pt idx="10459">
                  <c:v>41412.263194444444</c:v>
                </c:pt>
                <c:pt idx="10460">
                  <c:v>41412.263888888891</c:v>
                </c:pt>
                <c:pt idx="10461">
                  <c:v>41412.26458333333</c:v>
                </c:pt>
                <c:pt idx="10462">
                  <c:v>41412.265277777777</c:v>
                </c:pt>
                <c:pt idx="10463">
                  <c:v>41412.265972222223</c:v>
                </c:pt>
                <c:pt idx="10464">
                  <c:v>41412.26666666667</c:v>
                </c:pt>
                <c:pt idx="10465">
                  <c:v>41412.267361111109</c:v>
                </c:pt>
                <c:pt idx="10466">
                  <c:v>41412.268055555556</c:v>
                </c:pt>
                <c:pt idx="10467">
                  <c:v>41412.268750000003</c:v>
                </c:pt>
                <c:pt idx="10468">
                  <c:v>41412.269444444442</c:v>
                </c:pt>
                <c:pt idx="10469">
                  <c:v>41412.270138888889</c:v>
                </c:pt>
                <c:pt idx="10470">
                  <c:v>41412.270833333336</c:v>
                </c:pt>
                <c:pt idx="10471">
                  <c:v>41412.271527777775</c:v>
                </c:pt>
                <c:pt idx="10472">
                  <c:v>41412.272222222222</c:v>
                </c:pt>
                <c:pt idx="10473">
                  <c:v>41412.272916666669</c:v>
                </c:pt>
                <c:pt idx="10474">
                  <c:v>41412.273611111108</c:v>
                </c:pt>
                <c:pt idx="10475">
                  <c:v>41412.274305555555</c:v>
                </c:pt>
                <c:pt idx="10476">
                  <c:v>41412.275000000001</c:v>
                </c:pt>
                <c:pt idx="10477">
                  <c:v>41412.275694444441</c:v>
                </c:pt>
                <c:pt idx="10478">
                  <c:v>41412.276388888888</c:v>
                </c:pt>
                <c:pt idx="10479">
                  <c:v>41412.277083333334</c:v>
                </c:pt>
                <c:pt idx="10480">
                  <c:v>41412.277777777781</c:v>
                </c:pt>
                <c:pt idx="10481">
                  <c:v>41412.27847222222</c:v>
                </c:pt>
                <c:pt idx="10482">
                  <c:v>41412.279166666667</c:v>
                </c:pt>
                <c:pt idx="10483">
                  <c:v>41412.279861111114</c:v>
                </c:pt>
                <c:pt idx="10484">
                  <c:v>41412.280555555553</c:v>
                </c:pt>
                <c:pt idx="10485">
                  <c:v>41412.28125</c:v>
                </c:pt>
                <c:pt idx="10486">
                  <c:v>41412.281944444447</c:v>
                </c:pt>
                <c:pt idx="10487">
                  <c:v>41412.282638888886</c:v>
                </c:pt>
                <c:pt idx="10488">
                  <c:v>41412.283333333333</c:v>
                </c:pt>
                <c:pt idx="10489">
                  <c:v>41412.28402777778</c:v>
                </c:pt>
                <c:pt idx="10490">
                  <c:v>41412.284722222219</c:v>
                </c:pt>
                <c:pt idx="10491">
                  <c:v>41412.285416666666</c:v>
                </c:pt>
                <c:pt idx="10492">
                  <c:v>41412.286111111112</c:v>
                </c:pt>
                <c:pt idx="10493">
                  <c:v>41412.286805555559</c:v>
                </c:pt>
                <c:pt idx="10494">
                  <c:v>41412.287499999999</c:v>
                </c:pt>
                <c:pt idx="10495">
                  <c:v>41412.288194444445</c:v>
                </c:pt>
                <c:pt idx="10496">
                  <c:v>41412.288888888892</c:v>
                </c:pt>
                <c:pt idx="10497">
                  <c:v>41412.289583333331</c:v>
                </c:pt>
                <c:pt idx="10498">
                  <c:v>41412.290277777778</c:v>
                </c:pt>
                <c:pt idx="10499">
                  <c:v>41412.290972222225</c:v>
                </c:pt>
                <c:pt idx="10500">
                  <c:v>41412.291666666664</c:v>
                </c:pt>
                <c:pt idx="10501">
                  <c:v>41412.292361111111</c:v>
                </c:pt>
                <c:pt idx="10502">
                  <c:v>41412.293055555558</c:v>
                </c:pt>
                <c:pt idx="10503">
                  <c:v>41412.293749999997</c:v>
                </c:pt>
                <c:pt idx="10504">
                  <c:v>41412.294444444444</c:v>
                </c:pt>
                <c:pt idx="10505">
                  <c:v>41412.295138888891</c:v>
                </c:pt>
                <c:pt idx="10506">
                  <c:v>41412.29583333333</c:v>
                </c:pt>
                <c:pt idx="10507">
                  <c:v>41412.296527777777</c:v>
                </c:pt>
                <c:pt idx="10508">
                  <c:v>41412.297222222223</c:v>
                </c:pt>
                <c:pt idx="10509">
                  <c:v>41412.29791666667</c:v>
                </c:pt>
                <c:pt idx="10510">
                  <c:v>41412.298611111109</c:v>
                </c:pt>
                <c:pt idx="10511">
                  <c:v>41412.299305555556</c:v>
                </c:pt>
                <c:pt idx="10512">
                  <c:v>41412.300000000003</c:v>
                </c:pt>
                <c:pt idx="10513">
                  <c:v>41412.300694444442</c:v>
                </c:pt>
                <c:pt idx="10514">
                  <c:v>41412.301388888889</c:v>
                </c:pt>
                <c:pt idx="10515">
                  <c:v>41412.302083333336</c:v>
                </c:pt>
                <c:pt idx="10516">
                  <c:v>41412.302777777775</c:v>
                </c:pt>
                <c:pt idx="10517">
                  <c:v>41412.303472222222</c:v>
                </c:pt>
                <c:pt idx="10518">
                  <c:v>41412.304166666669</c:v>
                </c:pt>
                <c:pt idx="10519">
                  <c:v>41412.304861111108</c:v>
                </c:pt>
                <c:pt idx="10520">
                  <c:v>41412.305555555555</c:v>
                </c:pt>
                <c:pt idx="10521">
                  <c:v>41412.306250000001</c:v>
                </c:pt>
                <c:pt idx="10522">
                  <c:v>41412.306944444441</c:v>
                </c:pt>
                <c:pt idx="10523">
                  <c:v>41412.307638888888</c:v>
                </c:pt>
                <c:pt idx="10524">
                  <c:v>41412.308333333334</c:v>
                </c:pt>
                <c:pt idx="10525">
                  <c:v>41412.309027777781</c:v>
                </c:pt>
                <c:pt idx="10526">
                  <c:v>41412.30972222222</c:v>
                </c:pt>
                <c:pt idx="10527">
                  <c:v>41412.310416666667</c:v>
                </c:pt>
                <c:pt idx="10528">
                  <c:v>41412.311111111114</c:v>
                </c:pt>
                <c:pt idx="10529">
                  <c:v>41412.311805555553</c:v>
                </c:pt>
                <c:pt idx="10530">
                  <c:v>41412.3125</c:v>
                </c:pt>
                <c:pt idx="10531">
                  <c:v>41412.313194444447</c:v>
                </c:pt>
                <c:pt idx="10532">
                  <c:v>41412.313888888886</c:v>
                </c:pt>
                <c:pt idx="10533">
                  <c:v>41412.314583333333</c:v>
                </c:pt>
                <c:pt idx="10534">
                  <c:v>41412.31527777778</c:v>
                </c:pt>
                <c:pt idx="10535">
                  <c:v>41412.315972222219</c:v>
                </c:pt>
                <c:pt idx="10536">
                  <c:v>41412.316666666666</c:v>
                </c:pt>
                <c:pt idx="10537">
                  <c:v>41412.317361111112</c:v>
                </c:pt>
                <c:pt idx="10538">
                  <c:v>41412.318055555559</c:v>
                </c:pt>
                <c:pt idx="10539">
                  <c:v>41412.318749999999</c:v>
                </c:pt>
                <c:pt idx="10540">
                  <c:v>41412.319444444445</c:v>
                </c:pt>
                <c:pt idx="10541">
                  <c:v>41412.320138888892</c:v>
                </c:pt>
                <c:pt idx="10542">
                  <c:v>41412.320833333331</c:v>
                </c:pt>
                <c:pt idx="10543">
                  <c:v>41412.321527777778</c:v>
                </c:pt>
                <c:pt idx="10544">
                  <c:v>41412.322222222225</c:v>
                </c:pt>
                <c:pt idx="10545">
                  <c:v>41412.322916666664</c:v>
                </c:pt>
                <c:pt idx="10546">
                  <c:v>41412.323611111111</c:v>
                </c:pt>
                <c:pt idx="10547">
                  <c:v>41412.324305555558</c:v>
                </c:pt>
                <c:pt idx="10548">
                  <c:v>41412.324999999997</c:v>
                </c:pt>
                <c:pt idx="10549">
                  <c:v>41412.325694444444</c:v>
                </c:pt>
                <c:pt idx="10550">
                  <c:v>41412.326388888891</c:v>
                </c:pt>
                <c:pt idx="10551">
                  <c:v>41412.32708333333</c:v>
                </c:pt>
                <c:pt idx="10552">
                  <c:v>41412.327777777777</c:v>
                </c:pt>
                <c:pt idx="10553">
                  <c:v>41412.328472222223</c:v>
                </c:pt>
                <c:pt idx="10554">
                  <c:v>41412.32916666667</c:v>
                </c:pt>
                <c:pt idx="10555">
                  <c:v>41412.329861111109</c:v>
                </c:pt>
                <c:pt idx="10556">
                  <c:v>41412.330555555556</c:v>
                </c:pt>
                <c:pt idx="10557">
                  <c:v>41412.331250000003</c:v>
                </c:pt>
                <c:pt idx="10558">
                  <c:v>41412.331944444442</c:v>
                </c:pt>
                <c:pt idx="10559">
                  <c:v>41412.332638888889</c:v>
                </c:pt>
                <c:pt idx="10560">
                  <c:v>41412.333333333336</c:v>
                </c:pt>
                <c:pt idx="10561">
                  <c:v>41412.334027777775</c:v>
                </c:pt>
                <c:pt idx="10562">
                  <c:v>41412.334722222222</c:v>
                </c:pt>
                <c:pt idx="10563">
                  <c:v>41412.335416666669</c:v>
                </c:pt>
                <c:pt idx="10564">
                  <c:v>41412.336111111108</c:v>
                </c:pt>
                <c:pt idx="10565">
                  <c:v>41412.336805555555</c:v>
                </c:pt>
                <c:pt idx="10566">
                  <c:v>41412.337500000001</c:v>
                </c:pt>
                <c:pt idx="10567">
                  <c:v>41412.338194444441</c:v>
                </c:pt>
                <c:pt idx="10568">
                  <c:v>41412.338888888888</c:v>
                </c:pt>
                <c:pt idx="10569">
                  <c:v>41412.339583333334</c:v>
                </c:pt>
                <c:pt idx="10570">
                  <c:v>41412.340277777781</c:v>
                </c:pt>
                <c:pt idx="10571">
                  <c:v>41412.34097222222</c:v>
                </c:pt>
                <c:pt idx="10572">
                  <c:v>41412.341666666667</c:v>
                </c:pt>
                <c:pt idx="10573">
                  <c:v>41412.342361111114</c:v>
                </c:pt>
                <c:pt idx="10574">
                  <c:v>41412.343055555553</c:v>
                </c:pt>
                <c:pt idx="10575">
                  <c:v>41412.34375</c:v>
                </c:pt>
                <c:pt idx="10576">
                  <c:v>41412.344444444447</c:v>
                </c:pt>
                <c:pt idx="10577">
                  <c:v>41412.345138888886</c:v>
                </c:pt>
                <c:pt idx="10578">
                  <c:v>41412.345833333333</c:v>
                </c:pt>
                <c:pt idx="10579">
                  <c:v>41412.34652777778</c:v>
                </c:pt>
                <c:pt idx="10580">
                  <c:v>41412.347222222219</c:v>
                </c:pt>
                <c:pt idx="10581">
                  <c:v>41412.347916666666</c:v>
                </c:pt>
                <c:pt idx="10582">
                  <c:v>41412.348611111112</c:v>
                </c:pt>
                <c:pt idx="10583">
                  <c:v>41412.349305555559</c:v>
                </c:pt>
                <c:pt idx="10584">
                  <c:v>41412.35</c:v>
                </c:pt>
                <c:pt idx="10585">
                  <c:v>41412.350694444445</c:v>
                </c:pt>
                <c:pt idx="10586">
                  <c:v>41412.351388888892</c:v>
                </c:pt>
                <c:pt idx="10587">
                  <c:v>41412.352083333331</c:v>
                </c:pt>
                <c:pt idx="10588">
                  <c:v>41412.352777777778</c:v>
                </c:pt>
                <c:pt idx="10589">
                  <c:v>41412.353472222225</c:v>
                </c:pt>
                <c:pt idx="10590">
                  <c:v>41412.354166666664</c:v>
                </c:pt>
                <c:pt idx="10591">
                  <c:v>41412.354861111111</c:v>
                </c:pt>
                <c:pt idx="10592">
                  <c:v>41412.355555555558</c:v>
                </c:pt>
                <c:pt idx="10593">
                  <c:v>41412.356249999997</c:v>
                </c:pt>
                <c:pt idx="10594">
                  <c:v>41412.356944444444</c:v>
                </c:pt>
                <c:pt idx="10595">
                  <c:v>41412.357638888891</c:v>
                </c:pt>
                <c:pt idx="10596">
                  <c:v>41412.35833333333</c:v>
                </c:pt>
                <c:pt idx="10597">
                  <c:v>41412.359027777777</c:v>
                </c:pt>
                <c:pt idx="10598">
                  <c:v>41412.359722222223</c:v>
                </c:pt>
                <c:pt idx="10599">
                  <c:v>41412.36041666667</c:v>
                </c:pt>
                <c:pt idx="10600">
                  <c:v>41412.361111111109</c:v>
                </c:pt>
                <c:pt idx="10601">
                  <c:v>41412.361805555556</c:v>
                </c:pt>
                <c:pt idx="10602">
                  <c:v>41412.362500000003</c:v>
                </c:pt>
                <c:pt idx="10603">
                  <c:v>41412.363194444442</c:v>
                </c:pt>
                <c:pt idx="10604">
                  <c:v>41412.363888888889</c:v>
                </c:pt>
                <c:pt idx="10605">
                  <c:v>41412.364583333336</c:v>
                </c:pt>
                <c:pt idx="10606">
                  <c:v>41412.365277777775</c:v>
                </c:pt>
                <c:pt idx="10607">
                  <c:v>41412.365972222222</c:v>
                </c:pt>
                <c:pt idx="10608">
                  <c:v>41412.366666666669</c:v>
                </c:pt>
                <c:pt idx="10609">
                  <c:v>41412.367361111108</c:v>
                </c:pt>
                <c:pt idx="10610">
                  <c:v>41412.368055555555</c:v>
                </c:pt>
                <c:pt idx="10611">
                  <c:v>41412.368750000001</c:v>
                </c:pt>
                <c:pt idx="10612">
                  <c:v>41412.369444444441</c:v>
                </c:pt>
                <c:pt idx="10613">
                  <c:v>41412.370138888888</c:v>
                </c:pt>
                <c:pt idx="10614">
                  <c:v>41412.370833333334</c:v>
                </c:pt>
                <c:pt idx="10615">
                  <c:v>41412.371527777781</c:v>
                </c:pt>
                <c:pt idx="10616">
                  <c:v>41412.37222222222</c:v>
                </c:pt>
                <c:pt idx="10617">
                  <c:v>41412.372916666667</c:v>
                </c:pt>
                <c:pt idx="10618">
                  <c:v>41412.373611111114</c:v>
                </c:pt>
                <c:pt idx="10619">
                  <c:v>41412.374305555553</c:v>
                </c:pt>
                <c:pt idx="10620">
                  <c:v>41412.375</c:v>
                </c:pt>
                <c:pt idx="10621">
                  <c:v>41412.375694444447</c:v>
                </c:pt>
                <c:pt idx="10622">
                  <c:v>41412.376388888886</c:v>
                </c:pt>
                <c:pt idx="10623">
                  <c:v>41412.377083333333</c:v>
                </c:pt>
                <c:pt idx="10624">
                  <c:v>41412.37777777778</c:v>
                </c:pt>
                <c:pt idx="10625">
                  <c:v>41412.378472222219</c:v>
                </c:pt>
                <c:pt idx="10626">
                  <c:v>41412.379166666666</c:v>
                </c:pt>
                <c:pt idx="10627">
                  <c:v>41412.379861111112</c:v>
                </c:pt>
                <c:pt idx="10628">
                  <c:v>41412.380555555559</c:v>
                </c:pt>
                <c:pt idx="10629">
                  <c:v>41412.381249999999</c:v>
                </c:pt>
                <c:pt idx="10630">
                  <c:v>41412.381944444445</c:v>
                </c:pt>
                <c:pt idx="10631">
                  <c:v>41412.382638888892</c:v>
                </c:pt>
                <c:pt idx="10632">
                  <c:v>41412.383333333331</c:v>
                </c:pt>
                <c:pt idx="10633">
                  <c:v>41412.384027777778</c:v>
                </c:pt>
                <c:pt idx="10634">
                  <c:v>41412.384722222225</c:v>
                </c:pt>
                <c:pt idx="10635">
                  <c:v>41412.385416666664</c:v>
                </c:pt>
                <c:pt idx="10636">
                  <c:v>41412.386111111111</c:v>
                </c:pt>
                <c:pt idx="10637">
                  <c:v>41412.386805555558</c:v>
                </c:pt>
                <c:pt idx="10638">
                  <c:v>41412.387499999997</c:v>
                </c:pt>
                <c:pt idx="10639">
                  <c:v>41412.388194444444</c:v>
                </c:pt>
                <c:pt idx="10640">
                  <c:v>41412.388888888891</c:v>
                </c:pt>
                <c:pt idx="10641">
                  <c:v>41412.38958333333</c:v>
                </c:pt>
                <c:pt idx="10642">
                  <c:v>41412.390277777777</c:v>
                </c:pt>
                <c:pt idx="10643">
                  <c:v>41412.390972222223</c:v>
                </c:pt>
                <c:pt idx="10644">
                  <c:v>41412.39166666667</c:v>
                </c:pt>
                <c:pt idx="10645">
                  <c:v>41412.392361111109</c:v>
                </c:pt>
                <c:pt idx="10646">
                  <c:v>41412.393055555556</c:v>
                </c:pt>
                <c:pt idx="10647">
                  <c:v>41412.393750000003</c:v>
                </c:pt>
                <c:pt idx="10648">
                  <c:v>41412.394444444442</c:v>
                </c:pt>
                <c:pt idx="10649">
                  <c:v>41412.395138888889</c:v>
                </c:pt>
                <c:pt idx="10650">
                  <c:v>41412.395833333336</c:v>
                </c:pt>
                <c:pt idx="10651">
                  <c:v>41412.396527777775</c:v>
                </c:pt>
                <c:pt idx="10652">
                  <c:v>41412.397222222222</c:v>
                </c:pt>
                <c:pt idx="10653">
                  <c:v>41412.397916666669</c:v>
                </c:pt>
                <c:pt idx="10654">
                  <c:v>41412.398611111108</c:v>
                </c:pt>
                <c:pt idx="10655">
                  <c:v>41412.399305555555</c:v>
                </c:pt>
                <c:pt idx="10656">
                  <c:v>41412.400000000001</c:v>
                </c:pt>
                <c:pt idx="10657">
                  <c:v>41412.400694444441</c:v>
                </c:pt>
                <c:pt idx="10658">
                  <c:v>41412.401388888888</c:v>
                </c:pt>
                <c:pt idx="10659">
                  <c:v>41412.402083333334</c:v>
                </c:pt>
                <c:pt idx="10660">
                  <c:v>41412.402777777781</c:v>
                </c:pt>
                <c:pt idx="10661">
                  <c:v>41412.40347222222</c:v>
                </c:pt>
                <c:pt idx="10662">
                  <c:v>41412.404166666667</c:v>
                </c:pt>
                <c:pt idx="10663">
                  <c:v>41412.404861111114</c:v>
                </c:pt>
                <c:pt idx="10664">
                  <c:v>41412.405555555553</c:v>
                </c:pt>
                <c:pt idx="10665">
                  <c:v>41412.40625</c:v>
                </c:pt>
                <c:pt idx="10666">
                  <c:v>41412.406944444447</c:v>
                </c:pt>
                <c:pt idx="10667">
                  <c:v>41412.407638888886</c:v>
                </c:pt>
                <c:pt idx="10668">
                  <c:v>41412.408333333333</c:v>
                </c:pt>
                <c:pt idx="10669">
                  <c:v>41412.40902777778</c:v>
                </c:pt>
                <c:pt idx="10670">
                  <c:v>41412.409722222219</c:v>
                </c:pt>
                <c:pt idx="10671">
                  <c:v>41412.410416666666</c:v>
                </c:pt>
                <c:pt idx="10672">
                  <c:v>41412.411111111112</c:v>
                </c:pt>
                <c:pt idx="10673">
                  <c:v>41412.411805555559</c:v>
                </c:pt>
                <c:pt idx="10674">
                  <c:v>41412.412499999999</c:v>
                </c:pt>
                <c:pt idx="10675">
                  <c:v>41412.413194444445</c:v>
                </c:pt>
                <c:pt idx="10676">
                  <c:v>41412.413888888892</c:v>
                </c:pt>
                <c:pt idx="10677">
                  <c:v>41412.414583333331</c:v>
                </c:pt>
                <c:pt idx="10678">
                  <c:v>41412.415277777778</c:v>
                </c:pt>
                <c:pt idx="10679">
                  <c:v>41412.415972222225</c:v>
                </c:pt>
                <c:pt idx="10680">
                  <c:v>41412.416666666664</c:v>
                </c:pt>
                <c:pt idx="10681">
                  <c:v>41412.417361111111</c:v>
                </c:pt>
                <c:pt idx="10682">
                  <c:v>41412.418055555558</c:v>
                </c:pt>
                <c:pt idx="10683">
                  <c:v>41412.418749999997</c:v>
                </c:pt>
                <c:pt idx="10684">
                  <c:v>41412.419444444444</c:v>
                </c:pt>
                <c:pt idx="10685">
                  <c:v>41412.420138888891</c:v>
                </c:pt>
                <c:pt idx="10686">
                  <c:v>41412.42083333333</c:v>
                </c:pt>
                <c:pt idx="10687">
                  <c:v>41412.421527777777</c:v>
                </c:pt>
                <c:pt idx="10688">
                  <c:v>41412.422222222223</c:v>
                </c:pt>
                <c:pt idx="10689">
                  <c:v>41412.42291666667</c:v>
                </c:pt>
                <c:pt idx="10690">
                  <c:v>41412.423611111109</c:v>
                </c:pt>
                <c:pt idx="10691">
                  <c:v>41412.424305555556</c:v>
                </c:pt>
                <c:pt idx="10692">
                  <c:v>41412.425000000003</c:v>
                </c:pt>
                <c:pt idx="10693">
                  <c:v>41412.425694444442</c:v>
                </c:pt>
                <c:pt idx="10694">
                  <c:v>41412.426388888889</c:v>
                </c:pt>
                <c:pt idx="10695">
                  <c:v>41412.427083333336</c:v>
                </c:pt>
                <c:pt idx="10696">
                  <c:v>41412.427777777775</c:v>
                </c:pt>
                <c:pt idx="10697">
                  <c:v>41412.428472222222</c:v>
                </c:pt>
                <c:pt idx="10698">
                  <c:v>41412.429166666669</c:v>
                </c:pt>
                <c:pt idx="10699">
                  <c:v>41412.429861111108</c:v>
                </c:pt>
                <c:pt idx="10700">
                  <c:v>41412.430555555555</c:v>
                </c:pt>
                <c:pt idx="10701">
                  <c:v>41412.431250000001</c:v>
                </c:pt>
                <c:pt idx="10702">
                  <c:v>41412.431944444441</c:v>
                </c:pt>
                <c:pt idx="10703">
                  <c:v>41412.432638888888</c:v>
                </c:pt>
                <c:pt idx="10704">
                  <c:v>41412.433333333334</c:v>
                </c:pt>
                <c:pt idx="10705">
                  <c:v>41412.434027777781</c:v>
                </c:pt>
                <c:pt idx="10706">
                  <c:v>41412.43472222222</c:v>
                </c:pt>
                <c:pt idx="10707">
                  <c:v>41412.435416666667</c:v>
                </c:pt>
                <c:pt idx="10708">
                  <c:v>41412.436111111114</c:v>
                </c:pt>
                <c:pt idx="10709">
                  <c:v>41412.436805555553</c:v>
                </c:pt>
                <c:pt idx="10710">
                  <c:v>41412.4375</c:v>
                </c:pt>
                <c:pt idx="10711">
                  <c:v>41412.438194444447</c:v>
                </c:pt>
                <c:pt idx="10712">
                  <c:v>41412.438888888886</c:v>
                </c:pt>
                <c:pt idx="10713">
                  <c:v>41412.439583333333</c:v>
                </c:pt>
                <c:pt idx="10714">
                  <c:v>41412.44027777778</c:v>
                </c:pt>
                <c:pt idx="10715">
                  <c:v>41412.440972222219</c:v>
                </c:pt>
                <c:pt idx="10716">
                  <c:v>41412.441666666666</c:v>
                </c:pt>
                <c:pt idx="10717">
                  <c:v>41412.442361111112</c:v>
                </c:pt>
                <c:pt idx="10718">
                  <c:v>41412.443055555559</c:v>
                </c:pt>
                <c:pt idx="10719">
                  <c:v>41412.443749999999</c:v>
                </c:pt>
                <c:pt idx="10720">
                  <c:v>41412.444444444445</c:v>
                </c:pt>
                <c:pt idx="10721">
                  <c:v>41412.445138888892</c:v>
                </c:pt>
                <c:pt idx="10722">
                  <c:v>41412.445833333331</c:v>
                </c:pt>
                <c:pt idx="10723">
                  <c:v>41412.446527777778</c:v>
                </c:pt>
                <c:pt idx="10724">
                  <c:v>41412.447222222225</c:v>
                </c:pt>
                <c:pt idx="10725">
                  <c:v>41412.447916666664</c:v>
                </c:pt>
                <c:pt idx="10726">
                  <c:v>41412.448611111111</c:v>
                </c:pt>
                <c:pt idx="10727">
                  <c:v>41412.449305555558</c:v>
                </c:pt>
                <c:pt idx="10728">
                  <c:v>41412.449999999997</c:v>
                </c:pt>
                <c:pt idx="10729">
                  <c:v>41412.450694444444</c:v>
                </c:pt>
                <c:pt idx="10730">
                  <c:v>41412.451388888891</c:v>
                </c:pt>
                <c:pt idx="10731">
                  <c:v>41412.45208333333</c:v>
                </c:pt>
                <c:pt idx="10732">
                  <c:v>41412.452777777777</c:v>
                </c:pt>
                <c:pt idx="10733">
                  <c:v>41412.453472222223</c:v>
                </c:pt>
                <c:pt idx="10734">
                  <c:v>41412.45416666667</c:v>
                </c:pt>
                <c:pt idx="10735">
                  <c:v>41412.454861111109</c:v>
                </c:pt>
                <c:pt idx="10736">
                  <c:v>41412.455555555556</c:v>
                </c:pt>
                <c:pt idx="10737">
                  <c:v>41412.456250000003</c:v>
                </c:pt>
                <c:pt idx="10738">
                  <c:v>41412.456944444442</c:v>
                </c:pt>
                <c:pt idx="10739">
                  <c:v>41412.457638888889</c:v>
                </c:pt>
                <c:pt idx="10740">
                  <c:v>41412.458333333336</c:v>
                </c:pt>
                <c:pt idx="10741">
                  <c:v>41412.459027777775</c:v>
                </c:pt>
                <c:pt idx="10742">
                  <c:v>41412.459722222222</c:v>
                </c:pt>
                <c:pt idx="10743">
                  <c:v>41412.460416666669</c:v>
                </c:pt>
                <c:pt idx="10744">
                  <c:v>41412.461111111108</c:v>
                </c:pt>
                <c:pt idx="10745">
                  <c:v>41412.461805555555</c:v>
                </c:pt>
                <c:pt idx="10746">
                  <c:v>41412.462500000001</c:v>
                </c:pt>
                <c:pt idx="10747">
                  <c:v>41412.463194444441</c:v>
                </c:pt>
                <c:pt idx="10748">
                  <c:v>41412.463888888888</c:v>
                </c:pt>
                <c:pt idx="10749">
                  <c:v>41412.464583333334</c:v>
                </c:pt>
                <c:pt idx="10750">
                  <c:v>41412.465277777781</c:v>
                </c:pt>
                <c:pt idx="10751">
                  <c:v>41412.46597222222</c:v>
                </c:pt>
                <c:pt idx="10752">
                  <c:v>41412.466666666667</c:v>
                </c:pt>
                <c:pt idx="10753">
                  <c:v>41412.467361111114</c:v>
                </c:pt>
                <c:pt idx="10754">
                  <c:v>41412.468055555553</c:v>
                </c:pt>
                <c:pt idx="10755">
                  <c:v>41412.46875</c:v>
                </c:pt>
                <c:pt idx="10756">
                  <c:v>41412.469444444447</c:v>
                </c:pt>
                <c:pt idx="10757">
                  <c:v>41412.470138888886</c:v>
                </c:pt>
                <c:pt idx="10758">
                  <c:v>41412.470833333333</c:v>
                </c:pt>
                <c:pt idx="10759">
                  <c:v>41412.47152777778</c:v>
                </c:pt>
                <c:pt idx="10760">
                  <c:v>41412.472222222219</c:v>
                </c:pt>
                <c:pt idx="10761">
                  <c:v>41412.472916666666</c:v>
                </c:pt>
                <c:pt idx="10762">
                  <c:v>41412.473611111112</c:v>
                </c:pt>
                <c:pt idx="10763">
                  <c:v>41412.474305555559</c:v>
                </c:pt>
                <c:pt idx="10764">
                  <c:v>41412.474999999999</c:v>
                </c:pt>
                <c:pt idx="10765">
                  <c:v>41412.475694444445</c:v>
                </c:pt>
                <c:pt idx="10766">
                  <c:v>41412.476388888892</c:v>
                </c:pt>
                <c:pt idx="10767">
                  <c:v>41412.477083333331</c:v>
                </c:pt>
                <c:pt idx="10768">
                  <c:v>41412.477777777778</c:v>
                </c:pt>
                <c:pt idx="10769">
                  <c:v>41412.478472222225</c:v>
                </c:pt>
                <c:pt idx="10770">
                  <c:v>41412.479166666664</c:v>
                </c:pt>
                <c:pt idx="10771">
                  <c:v>41412.479861111111</c:v>
                </c:pt>
                <c:pt idx="10772">
                  <c:v>41412.480555555558</c:v>
                </c:pt>
                <c:pt idx="10773">
                  <c:v>41412.481249999997</c:v>
                </c:pt>
                <c:pt idx="10774">
                  <c:v>41412.481944444444</c:v>
                </c:pt>
                <c:pt idx="10775">
                  <c:v>41412.482638888891</c:v>
                </c:pt>
                <c:pt idx="10776">
                  <c:v>41412.48333333333</c:v>
                </c:pt>
                <c:pt idx="10777">
                  <c:v>41412.484027777777</c:v>
                </c:pt>
                <c:pt idx="10778">
                  <c:v>41412.484722222223</c:v>
                </c:pt>
                <c:pt idx="10779">
                  <c:v>41412.48541666667</c:v>
                </c:pt>
                <c:pt idx="10780">
                  <c:v>41412.486111111109</c:v>
                </c:pt>
                <c:pt idx="10781">
                  <c:v>41412.486805555556</c:v>
                </c:pt>
                <c:pt idx="10782">
                  <c:v>41412.487500000003</c:v>
                </c:pt>
                <c:pt idx="10783">
                  <c:v>41412.488194444442</c:v>
                </c:pt>
                <c:pt idx="10784">
                  <c:v>41412.488888888889</c:v>
                </c:pt>
                <c:pt idx="10785">
                  <c:v>41412.489583333336</c:v>
                </c:pt>
                <c:pt idx="10786">
                  <c:v>41412.490277777775</c:v>
                </c:pt>
                <c:pt idx="10787">
                  <c:v>41412.490972222222</c:v>
                </c:pt>
                <c:pt idx="10788">
                  <c:v>41412.491666666669</c:v>
                </c:pt>
                <c:pt idx="10789">
                  <c:v>41412.492361111108</c:v>
                </c:pt>
                <c:pt idx="10790">
                  <c:v>41412.493055555555</c:v>
                </c:pt>
                <c:pt idx="10791">
                  <c:v>41412.493750000001</c:v>
                </c:pt>
                <c:pt idx="10792">
                  <c:v>41412.494444444441</c:v>
                </c:pt>
                <c:pt idx="10793">
                  <c:v>41412.495138888888</c:v>
                </c:pt>
                <c:pt idx="10794">
                  <c:v>41412.495833333334</c:v>
                </c:pt>
                <c:pt idx="10795">
                  <c:v>41412.496527777781</c:v>
                </c:pt>
                <c:pt idx="10796">
                  <c:v>41412.49722222222</c:v>
                </c:pt>
                <c:pt idx="10797">
                  <c:v>41412.497916666667</c:v>
                </c:pt>
                <c:pt idx="10798">
                  <c:v>41412.498611111114</c:v>
                </c:pt>
                <c:pt idx="10799">
                  <c:v>41412.499305555553</c:v>
                </c:pt>
                <c:pt idx="10800">
                  <c:v>41412.5</c:v>
                </c:pt>
                <c:pt idx="10801">
                  <c:v>41412.500694444447</c:v>
                </c:pt>
                <c:pt idx="10802">
                  <c:v>41412.501388888886</c:v>
                </c:pt>
                <c:pt idx="10803">
                  <c:v>41412.502083333333</c:v>
                </c:pt>
                <c:pt idx="10804">
                  <c:v>41412.50277777778</c:v>
                </c:pt>
                <c:pt idx="10805">
                  <c:v>41412.503472222219</c:v>
                </c:pt>
                <c:pt idx="10806">
                  <c:v>41412.504166666666</c:v>
                </c:pt>
                <c:pt idx="10807">
                  <c:v>41412.504861111112</c:v>
                </c:pt>
                <c:pt idx="10808">
                  <c:v>41412.505555555559</c:v>
                </c:pt>
                <c:pt idx="10809">
                  <c:v>41412.506249999999</c:v>
                </c:pt>
                <c:pt idx="10810">
                  <c:v>41412.506944444445</c:v>
                </c:pt>
                <c:pt idx="10811">
                  <c:v>41412.507638888892</c:v>
                </c:pt>
                <c:pt idx="10812">
                  <c:v>41412.508333333331</c:v>
                </c:pt>
                <c:pt idx="10813">
                  <c:v>41412.509027777778</c:v>
                </c:pt>
                <c:pt idx="10814">
                  <c:v>41412.509722222225</c:v>
                </c:pt>
                <c:pt idx="10815">
                  <c:v>41412.510416666664</c:v>
                </c:pt>
                <c:pt idx="10816">
                  <c:v>41412.511111111111</c:v>
                </c:pt>
                <c:pt idx="10817">
                  <c:v>41412.511805555558</c:v>
                </c:pt>
                <c:pt idx="10818">
                  <c:v>41412.512499999997</c:v>
                </c:pt>
                <c:pt idx="10819">
                  <c:v>41412.513194444444</c:v>
                </c:pt>
                <c:pt idx="10820">
                  <c:v>41412.513888888891</c:v>
                </c:pt>
                <c:pt idx="10821">
                  <c:v>41412.51458333333</c:v>
                </c:pt>
                <c:pt idx="10822">
                  <c:v>41412.515277777777</c:v>
                </c:pt>
                <c:pt idx="10823">
                  <c:v>41412.515972222223</c:v>
                </c:pt>
                <c:pt idx="10824">
                  <c:v>41412.51666666667</c:v>
                </c:pt>
                <c:pt idx="10825">
                  <c:v>41412.517361111109</c:v>
                </c:pt>
                <c:pt idx="10826">
                  <c:v>41412.518055555556</c:v>
                </c:pt>
                <c:pt idx="10827">
                  <c:v>41412.518750000003</c:v>
                </c:pt>
                <c:pt idx="10828">
                  <c:v>41412.519444444442</c:v>
                </c:pt>
                <c:pt idx="10829">
                  <c:v>41412.520138888889</c:v>
                </c:pt>
                <c:pt idx="10830">
                  <c:v>41412.520833333336</c:v>
                </c:pt>
                <c:pt idx="10831">
                  <c:v>41412.521527777775</c:v>
                </c:pt>
                <c:pt idx="10832">
                  <c:v>41412.522222222222</c:v>
                </c:pt>
                <c:pt idx="10833">
                  <c:v>41412.522916666669</c:v>
                </c:pt>
                <c:pt idx="10834">
                  <c:v>41412.523611111108</c:v>
                </c:pt>
                <c:pt idx="10835">
                  <c:v>41412.524305555555</c:v>
                </c:pt>
                <c:pt idx="10836">
                  <c:v>41412.525000000001</c:v>
                </c:pt>
                <c:pt idx="10837">
                  <c:v>41412.525694444441</c:v>
                </c:pt>
                <c:pt idx="10838">
                  <c:v>41412.526388888888</c:v>
                </c:pt>
                <c:pt idx="10839">
                  <c:v>41412.527083333334</c:v>
                </c:pt>
                <c:pt idx="10840">
                  <c:v>41412.527777777781</c:v>
                </c:pt>
                <c:pt idx="10841">
                  <c:v>41412.52847222222</c:v>
                </c:pt>
                <c:pt idx="10842">
                  <c:v>41412.529166666667</c:v>
                </c:pt>
                <c:pt idx="10843">
                  <c:v>41412.529861111114</c:v>
                </c:pt>
                <c:pt idx="10844">
                  <c:v>41412.530555555553</c:v>
                </c:pt>
                <c:pt idx="10845">
                  <c:v>41412.53125</c:v>
                </c:pt>
                <c:pt idx="10846">
                  <c:v>41412.531944444447</c:v>
                </c:pt>
                <c:pt idx="10847">
                  <c:v>41412.532638888886</c:v>
                </c:pt>
                <c:pt idx="10848">
                  <c:v>41412.533333333333</c:v>
                </c:pt>
                <c:pt idx="10849">
                  <c:v>41412.53402777778</c:v>
                </c:pt>
                <c:pt idx="10850">
                  <c:v>41412.534722222219</c:v>
                </c:pt>
                <c:pt idx="10851">
                  <c:v>41412.535416666666</c:v>
                </c:pt>
                <c:pt idx="10852">
                  <c:v>41412.536111111112</c:v>
                </c:pt>
                <c:pt idx="10853">
                  <c:v>41412.536805555559</c:v>
                </c:pt>
                <c:pt idx="10854">
                  <c:v>41412.537499999999</c:v>
                </c:pt>
                <c:pt idx="10855">
                  <c:v>41412.538194444445</c:v>
                </c:pt>
                <c:pt idx="10856">
                  <c:v>41412.538888888892</c:v>
                </c:pt>
                <c:pt idx="10857">
                  <c:v>41412.539583333331</c:v>
                </c:pt>
                <c:pt idx="10858">
                  <c:v>41412.540277777778</c:v>
                </c:pt>
                <c:pt idx="10859">
                  <c:v>41412.540972222225</c:v>
                </c:pt>
                <c:pt idx="10860">
                  <c:v>41412.541666666664</c:v>
                </c:pt>
                <c:pt idx="10861">
                  <c:v>41412.542361111111</c:v>
                </c:pt>
                <c:pt idx="10862">
                  <c:v>41412.543055555558</c:v>
                </c:pt>
                <c:pt idx="10863">
                  <c:v>41412.543749999997</c:v>
                </c:pt>
                <c:pt idx="10864">
                  <c:v>41412.544444444444</c:v>
                </c:pt>
                <c:pt idx="10865">
                  <c:v>41412.545138888891</c:v>
                </c:pt>
                <c:pt idx="10866">
                  <c:v>41412.54583333333</c:v>
                </c:pt>
                <c:pt idx="10867">
                  <c:v>41412.546527777777</c:v>
                </c:pt>
                <c:pt idx="10868">
                  <c:v>41412.547222222223</c:v>
                </c:pt>
                <c:pt idx="10869">
                  <c:v>41412.54791666667</c:v>
                </c:pt>
                <c:pt idx="10870">
                  <c:v>41412.548611111109</c:v>
                </c:pt>
                <c:pt idx="10871">
                  <c:v>41412.549305555556</c:v>
                </c:pt>
                <c:pt idx="10872">
                  <c:v>41412.550000000003</c:v>
                </c:pt>
                <c:pt idx="10873">
                  <c:v>41412.550694444442</c:v>
                </c:pt>
                <c:pt idx="10874">
                  <c:v>41412.551388888889</c:v>
                </c:pt>
                <c:pt idx="10875">
                  <c:v>41412.552083333336</c:v>
                </c:pt>
                <c:pt idx="10876">
                  <c:v>41412.552777777775</c:v>
                </c:pt>
                <c:pt idx="10877">
                  <c:v>41412.553472222222</c:v>
                </c:pt>
                <c:pt idx="10878">
                  <c:v>41412.554166666669</c:v>
                </c:pt>
                <c:pt idx="10879">
                  <c:v>41412.554861111108</c:v>
                </c:pt>
                <c:pt idx="10880">
                  <c:v>41412.555555555555</c:v>
                </c:pt>
                <c:pt idx="10881">
                  <c:v>41412.556250000001</c:v>
                </c:pt>
                <c:pt idx="10882">
                  <c:v>41412.556944444441</c:v>
                </c:pt>
                <c:pt idx="10883">
                  <c:v>41412.557638888888</c:v>
                </c:pt>
                <c:pt idx="10884">
                  <c:v>41412.558333333334</c:v>
                </c:pt>
                <c:pt idx="10885">
                  <c:v>41412.559027777781</c:v>
                </c:pt>
                <c:pt idx="10886">
                  <c:v>41412.55972222222</c:v>
                </c:pt>
                <c:pt idx="10887">
                  <c:v>41412.560416666667</c:v>
                </c:pt>
                <c:pt idx="10888">
                  <c:v>41412.561111111114</c:v>
                </c:pt>
                <c:pt idx="10889">
                  <c:v>41412.561805555553</c:v>
                </c:pt>
                <c:pt idx="10890">
                  <c:v>41412.5625</c:v>
                </c:pt>
                <c:pt idx="10891">
                  <c:v>41412.563194444447</c:v>
                </c:pt>
                <c:pt idx="10892">
                  <c:v>41412.563888888886</c:v>
                </c:pt>
                <c:pt idx="10893">
                  <c:v>41412.564583333333</c:v>
                </c:pt>
                <c:pt idx="10894">
                  <c:v>41412.56527777778</c:v>
                </c:pt>
                <c:pt idx="10895">
                  <c:v>41412.565972222219</c:v>
                </c:pt>
                <c:pt idx="10896">
                  <c:v>41412.566666666666</c:v>
                </c:pt>
                <c:pt idx="10897">
                  <c:v>41412.567361111112</c:v>
                </c:pt>
                <c:pt idx="10898">
                  <c:v>41412.568055555559</c:v>
                </c:pt>
                <c:pt idx="10899">
                  <c:v>41412.568749999999</c:v>
                </c:pt>
                <c:pt idx="10900">
                  <c:v>41412.569444444445</c:v>
                </c:pt>
                <c:pt idx="10901">
                  <c:v>41412.570138888892</c:v>
                </c:pt>
                <c:pt idx="10902">
                  <c:v>41412.570833333331</c:v>
                </c:pt>
                <c:pt idx="10903">
                  <c:v>41412.571527777778</c:v>
                </c:pt>
                <c:pt idx="10904">
                  <c:v>41412.572222222225</c:v>
                </c:pt>
                <c:pt idx="10905">
                  <c:v>41412.572916666664</c:v>
                </c:pt>
                <c:pt idx="10906">
                  <c:v>41412.573611111111</c:v>
                </c:pt>
                <c:pt idx="10907">
                  <c:v>41412.574305555558</c:v>
                </c:pt>
                <c:pt idx="10908">
                  <c:v>41412.574999999997</c:v>
                </c:pt>
                <c:pt idx="10909">
                  <c:v>41412.575694444444</c:v>
                </c:pt>
                <c:pt idx="10910">
                  <c:v>41412.576388888891</c:v>
                </c:pt>
                <c:pt idx="10911">
                  <c:v>41412.57708333333</c:v>
                </c:pt>
                <c:pt idx="10912">
                  <c:v>41412.577777777777</c:v>
                </c:pt>
                <c:pt idx="10913">
                  <c:v>41412.578472222223</c:v>
                </c:pt>
                <c:pt idx="10914">
                  <c:v>41412.57916666667</c:v>
                </c:pt>
                <c:pt idx="10915">
                  <c:v>41412.579861111109</c:v>
                </c:pt>
                <c:pt idx="10916">
                  <c:v>41412.580555555556</c:v>
                </c:pt>
                <c:pt idx="10917">
                  <c:v>41412.581250000003</c:v>
                </c:pt>
                <c:pt idx="10918">
                  <c:v>41412.581944444442</c:v>
                </c:pt>
                <c:pt idx="10919">
                  <c:v>41412.582638888889</c:v>
                </c:pt>
                <c:pt idx="10920">
                  <c:v>41412.583333333336</c:v>
                </c:pt>
                <c:pt idx="10921">
                  <c:v>41412.584027777775</c:v>
                </c:pt>
                <c:pt idx="10922">
                  <c:v>41412.584722222222</c:v>
                </c:pt>
                <c:pt idx="10923">
                  <c:v>41412.585416666669</c:v>
                </c:pt>
                <c:pt idx="10924">
                  <c:v>41412.586111111108</c:v>
                </c:pt>
                <c:pt idx="10925">
                  <c:v>41412.586805555555</c:v>
                </c:pt>
                <c:pt idx="10926">
                  <c:v>41412.587500000001</c:v>
                </c:pt>
                <c:pt idx="10927">
                  <c:v>41412.588194444441</c:v>
                </c:pt>
                <c:pt idx="10928">
                  <c:v>41412.588888888888</c:v>
                </c:pt>
                <c:pt idx="10929">
                  <c:v>41412.589583333334</c:v>
                </c:pt>
                <c:pt idx="10930">
                  <c:v>41412.590277777781</c:v>
                </c:pt>
                <c:pt idx="10931">
                  <c:v>41412.59097222222</c:v>
                </c:pt>
                <c:pt idx="10932">
                  <c:v>41412.591666666667</c:v>
                </c:pt>
                <c:pt idx="10933">
                  <c:v>41412.592361111114</c:v>
                </c:pt>
                <c:pt idx="10934">
                  <c:v>41412.593055555553</c:v>
                </c:pt>
                <c:pt idx="10935">
                  <c:v>41412.59375</c:v>
                </c:pt>
                <c:pt idx="10936">
                  <c:v>41412.594444444447</c:v>
                </c:pt>
                <c:pt idx="10937">
                  <c:v>41412.595138888886</c:v>
                </c:pt>
                <c:pt idx="10938">
                  <c:v>41412.595833333333</c:v>
                </c:pt>
                <c:pt idx="10939">
                  <c:v>41412.59652777778</c:v>
                </c:pt>
                <c:pt idx="10940">
                  <c:v>41412.597222222219</c:v>
                </c:pt>
                <c:pt idx="10941">
                  <c:v>41412.597916666666</c:v>
                </c:pt>
                <c:pt idx="10942">
                  <c:v>41412.598611111112</c:v>
                </c:pt>
                <c:pt idx="10943">
                  <c:v>41412.599305555559</c:v>
                </c:pt>
                <c:pt idx="10944">
                  <c:v>41412.6</c:v>
                </c:pt>
                <c:pt idx="10945">
                  <c:v>41412.600694444445</c:v>
                </c:pt>
                <c:pt idx="10946">
                  <c:v>41412.601388888892</c:v>
                </c:pt>
                <c:pt idx="10947">
                  <c:v>41412.602083333331</c:v>
                </c:pt>
                <c:pt idx="10948">
                  <c:v>41412.602777777778</c:v>
                </c:pt>
                <c:pt idx="10949">
                  <c:v>41412.603472222225</c:v>
                </c:pt>
                <c:pt idx="10950">
                  <c:v>41412.604166666664</c:v>
                </c:pt>
                <c:pt idx="10951">
                  <c:v>41412.604861111111</c:v>
                </c:pt>
                <c:pt idx="10952">
                  <c:v>41412.605555555558</c:v>
                </c:pt>
                <c:pt idx="10953">
                  <c:v>41412.606249999997</c:v>
                </c:pt>
                <c:pt idx="10954">
                  <c:v>41412.606944444444</c:v>
                </c:pt>
                <c:pt idx="10955">
                  <c:v>41412.607638888891</c:v>
                </c:pt>
                <c:pt idx="10956">
                  <c:v>41412.60833333333</c:v>
                </c:pt>
                <c:pt idx="10957">
                  <c:v>41412.609027777777</c:v>
                </c:pt>
                <c:pt idx="10958">
                  <c:v>41412.609722222223</c:v>
                </c:pt>
                <c:pt idx="10959">
                  <c:v>41412.61041666667</c:v>
                </c:pt>
                <c:pt idx="10960">
                  <c:v>41412.611111111109</c:v>
                </c:pt>
                <c:pt idx="10961">
                  <c:v>41412.611805555556</c:v>
                </c:pt>
                <c:pt idx="10962">
                  <c:v>41412.612500000003</c:v>
                </c:pt>
                <c:pt idx="10963">
                  <c:v>41412.613194444442</c:v>
                </c:pt>
                <c:pt idx="10964">
                  <c:v>41412.613888888889</c:v>
                </c:pt>
                <c:pt idx="10965">
                  <c:v>41412.614583333336</c:v>
                </c:pt>
                <c:pt idx="10966">
                  <c:v>41412.615277777775</c:v>
                </c:pt>
                <c:pt idx="10967">
                  <c:v>41412.615972222222</c:v>
                </c:pt>
                <c:pt idx="10968">
                  <c:v>41412.616666666669</c:v>
                </c:pt>
                <c:pt idx="10969">
                  <c:v>41412.617361111108</c:v>
                </c:pt>
                <c:pt idx="10970">
                  <c:v>41412.618055555555</c:v>
                </c:pt>
                <c:pt idx="10971">
                  <c:v>41412.618750000001</c:v>
                </c:pt>
                <c:pt idx="10972">
                  <c:v>41412.619444444441</c:v>
                </c:pt>
                <c:pt idx="10973">
                  <c:v>41412.620138888888</c:v>
                </c:pt>
                <c:pt idx="10974">
                  <c:v>41412.620833333334</c:v>
                </c:pt>
                <c:pt idx="10975">
                  <c:v>41412.621527777781</c:v>
                </c:pt>
                <c:pt idx="10976">
                  <c:v>41412.62222222222</c:v>
                </c:pt>
                <c:pt idx="10977">
                  <c:v>41412.622916666667</c:v>
                </c:pt>
                <c:pt idx="10978">
                  <c:v>41412.623611111114</c:v>
                </c:pt>
                <c:pt idx="10979">
                  <c:v>41412.624305555553</c:v>
                </c:pt>
                <c:pt idx="10980">
                  <c:v>41412.625</c:v>
                </c:pt>
                <c:pt idx="10981">
                  <c:v>41412.625694444447</c:v>
                </c:pt>
                <c:pt idx="10982">
                  <c:v>41412.626388888886</c:v>
                </c:pt>
                <c:pt idx="10983">
                  <c:v>41412.627083333333</c:v>
                </c:pt>
                <c:pt idx="10984">
                  <c:v>41412.62777777778</c:v>
                </c:pt>
                <c:pt idx="10985">
                  <c:v>41412.628472222219</c:v>
                </c:pt>
                <c:pt idx="10986">
                  <c:v>41412.629166666666</c:v>
                </c:pt>
                <c:pt idx="10987">
                  <c:v>41412.629861111112</c:v>
                </c:pt>
                <c:pt idx="10988">
                  <c:v>41412.630555555559</c:v>
                </c:pt>
                <c:pt idx="10989">
                  <c:v>41412.631249999999</c:v>
                </c:pt>
                <c:pt idx="10990">
                  <c:v>41412.631944444445</c:v>
                </c:pt>
                <c:pt idx="10991">
                  <c:v>41412.632638888892</c:v>
                </c:pt>
                <c:pt idx="10992">
                  <c:v>41412.633333333331</c:v>
                </c:pt>
                <c:pt idx="10993">
                  <c:v>41412.634027777778</c:v>
                </c:pt>
                <c:pt idx="10994">
                  <c:v>41412.634722222225</c:v>
                </c:pt>
                <c:pt idx="10995">
                  <c:v>41412.635416666664</c:v>
                </c:pt>
                <c:pt idx="10996">
                  <c:v>41412.636111111111</c:v>
                </c:pt>
                <c:pt idx="10997">
                  <c:v>41412.636805555558</c:v>
                </c:pt>
                <c:pt idx="10998">
                  <c:v>41412.637499999997</c:v>
                </c:pt>
                <c:pt idx="10999">
                  <c:v>41412.638194444444</c:v>
                </c:pt>
                <c:pt idx="11000">
                  <c:v>41412.638888888891</c:v>
                </c:pt>
                <c:pt idx="11001">
                  <c:v>41412.63958333333</c:v>
                </c:pt>
                <c:pt idx="11002">
                  <c:v>41412.640277777777</c:v>
                </c:pt>
                <c:pt idx="11003">
                  <c:v>41412.640972222223</c:v>
                </c:pt>
                <c:pt idx="11004">
                  <c:v>41412.64166666667</c:v>
                </c:pt>
                <c:pt idx="11005">
                  <c:v>41412.642361111109</c:v>
                </c:pt>
                <c:pt idx="11006">
                  <c:v>41412.643055555556</c:v>
                </c:pt>
                <c:pt idx="11007">
                  <c:v>41412.643750000003</c:v>
                </c:pt>
                <c:pt idx="11008">
                  <c:v>41412.644444444442</c:v>
                </c:pt>
                <c:pt idx="11009">
                  <c:v>41412.645138888889</c:v>
                </c:pt>
                <c:pt idx="11010">
                  <c:v>41412.645833333336</c:v>
                </c:pt>
                <c:pt idx="11011">
                  <c:v>41412.646527777775</c:v>
                </c:pt>
                <c:pt idx="11012">
                  <c:v>41412.647222222222</c:v>
                </c:pt>
                <c:pt idx="11013">
                  <c:v>41412.647916666669</c:v>
                </c:pt>
                <c:pt idx="11014">
                  <c:v>41412.648611111108</c:v>
                </c:pt>
                <c:pt idx="11015">
                  <c:v>41412.649305555555</c:v>
                </c:pt>
                <c:pt idx="11016">
                  <c:v>41412.65</c:v>
                </c:pt>
                <c:pt idx="11017">
                  <c:v>41412.650694444441</c:v>
                </c:pt>
                <c:pt idx="11018">
                  <c:v>41412.651388888888</c:v>
                </c:pt>
                <c:pt idx="11019">
                  <c:v>41412.652083333334</c:v>
                </c:pt>
                <c:pt idx="11020">
                  <c:v>41412.652777777781</c:v>
                </c:pt>
                <c:pt idx="11021">
                  <c:v>41412.65347222222</c:v>
                </c:pt>
                <c:pt idx="11022">
                  <c:v>41412.654166666667</c:v>
                </c:pt>
                <c:pt idx="11023">
                  <c:v>41412.654861111114</c:v>
                </c:pt>
                <c:pt idx="11024">
                  <c:v>41412.655555555553</c:v>
                </c:pt>
                <c:pt idx="11025">
                  <c:v>41412.65625</c:v>
                </c:pt>
                <c:pt idx="11026">
                  <c:v>41412.656944444447</c:v>
                </c:pt>
                <c:pt idx="11027">
                  <c:v>41412.657638888886</c:v>
                </c:pt>
                <c:pt idx="11028">
                  <c:v>41412.658333333333</c:v>
                </c:pt>
                <c:pt idx="11029">
                  <c:v>41412.65902777778</c:v>
                </c:pt>
                <c:pt idx="11030">
                  <c:v>41412.659722222219</c:v>
                </c:pt>
                <c:pt idx="11031">
                  <c:v>41412.660416666666</c:v>
                </c:pt>
                <c:pt idx="11032">
                  <c:v>41412.661111111112</c:v>
                </c:pt>
                <c:pt idx="11033">
                  <c:v>41412.661805555559</c:v>
                </c:pt>
                <c:pt idx="11034">
                  <c:v>41412.662499999999</c:v>
                </c:pt>
                <c:pt idx="11035">
                  <c:v>41412.663194444445</c:v>
                </c:pt>
                <c:pt idx="11036">
                  <c:v>41412.663888888892</c:v>
                </c:pt>
                <c:pt idx="11037">
                  <c:v>41412.664583333331</c:v>
                </c:pt>
                <c:pt idx="11038">
                  <c:v>41412.665277777778</c:v>
                </c:pt>
                <c:pt idx="11039">
                  <c:v>41412.665972222225</c:v>
                </c:pt>
                <c:pt idx="11040">
                  <c:v>41412.666666666664</c:v>
                </c:pt>
                <c:pt idx="11041">
                  <c:v>41412.667361111111</c:v>
                </c:pt>
                <c:pt idx="11042">
                  <c:v>41412.668055555558</c:v>
                </c:pt>
                <c:pt idx="11043">
                  <c:v>41412.668749999997</c:v>
                </c:pt>
                <c:pt idx="11044">
                  <c:v>41412.669444444444</c:v>
                </c:pt>
                <c:pt idx="11045">
                  <c:v>41412.670138888891</c:v>
                </c:pt>
                <c:pt idx="11046">
                  <c:v>41412.67083333333</c:v>
                </c:pt>
                <c:pt idx="11047">
                  <c:v>41412.671527777777</c:v>
                </c:pt>
                <c:pt idx="11048">
                  <c:v>41412.672222222223</c:v>
                </c:pt>
                <c:pt idx="11049">
                  <c:v>41412.67291666667</c:v>
                </c:pt>
                <c:pt idx="11050">
                  <c:v>41412.673611111109</c:v>
                </c:pt>
                <c:pt idx="11051">
                  <c:v>41412.674305555556</c:v>
                </c:pt>
                <c:pt idx="11052">
                  <c:v>41412.675000000003</c:v>
                </c:pt>
                <c:pt idx="11053">
                  <c:v>41412.675694444442</c:v>
                </c:pt>
                <c:pt idx="11054">
                  <c:v>41412.676388888889</c:v>
                </c:pt>
                <c:pt idx="11055">
                  <c:v>41412.677083333336</c:v>
                </c:pt>
                <c:pt idx="11056">
                  <c:v>41412.677777777775</c:v>
                </c:pt>
                <c:pt idx="11057">
                  <c:v>41412.678472222222</c:v>
                </c:pt>
                <c:pt idx="11058">
                  <c:v>41412.679166666669</c:v>
                </c:pt>
                <c:pt idx="11059">
                  <c:v>41412.679861111108</c:v>
                </c:pt>
                <c:pt idx="11060">
                  <c:v>41412.680555555555</c:v>
                </c:pt>
                <c:pt idx="11061">
                  <c:v>41412.681250000001</c:v>
                </c:pt>
                <c:pt idx="11062">
                  <c:v>41412.681944444441</c:v>
                </c:pt>
                <c:pt idx="11063">
                  <c:v>41412.682638888888</c:v>
                </c:pt>
                <c:pt idx="11064">
                  <c:v>41412.683333333334</c:v>
                </c:pt>
                <c:pt idx="11065">
                  <c:v>41412.684027777781</c:v>
                </c:pt>
                <c:pt idx="11066">
                  <c:v>41412.68472222222</c:v>
                </c:pt>
                <c:pt idx="11067">
                  <c:v>41412.685416666667</c:v>
                </c:pt>
                <c:pt idx="11068">
                  <c:v>41412.686111111114</c:v>
                </c:pt>
                <c:pt idx="11069">
                  <c:v>41412.686805555553</c:v>
                </c:pt>
                <c:pt idx="11070">
                  <c:v>41412.6875</c:v>
                </c:pt>
                <c:pt idx="11071">
                  <c:v>41412.688194444447</c:v>
                </c:pt>
                <c:pt idx="11072">
                  <c:v>41412.688888888886</c:v>
                </c:pt>
                <c:pt idx="11073">
                  <c:v>41412.689583333333</c:v>
                </c:pt>
                <c:pt idx="11074">
                  <c:v>41412.69027777778</c:v>
                </c:pt>
                <c:pt idx="11075">
                  <c:v>41412.690972222219</c:v>
                </c:pt>
                <c:pt idx="11076">
                  <c:v>41412.691666666666</c:v>
                </c:pt>
                <c:pt idx="11077">
                  <c:v>41412.692361111112</c:v>
                </c:pt>
                <c:pt idx="11078">
                  <c:v>41412.693055555559</c:v>
                </c:pt>
                <c:pt idx="11079">
                  <c:v>41412.693749999999</c:v>
                </c:pt>
                <c:pt idx="11080">
                  <c:v>41412.694444444445</c:v>
                </c:pt>
                <c:pt idx="11081">
                  <c:v>41412.695138888892</c:v>
                </c:pt>
                <c:pt idx="11082">
                  <c:v>41412.695833333331</c:v>
                </c:pt>
                <c:pt idx="11083">
                  <c:v>41412.696527777778</c:v>
                </c:pt>
                <c:pt idx="11084">
                  <c:v>41412.697222222225</c:v>
                </c:pt>
                <c:pt idx="11085">
                  <c:v>41412.697916666664</c:v>
                </c:pt>
                <c:pt idx="11086">
                  <c:v>41412.698611111111</c:v>
                </c:pt>
                <c:pt idx="11087">
                  <c:v>41412.699305555558</c:v>
                </c:pt>
                <c:pt idx="11088">
                  <c:v>41412.699999999997</c:v>
                </c:pt>
                <c:pt idx="11089">
                  <c:v>41412.700694444444</c:v>
                </c:pt>
                <c:pt idx="11090">
                  <c:v>41412.701388888891</c:v>
                </c:pt>
                <c:pt idx="11091">
                  <c:v>41412.70208333333</c:v>
                </c:pt>
                <c:pt idx="11092">
                  <c:v>41412.702777777777</c:v>
                </c:pt>
                <c:pt idx="11093">
                  <c:v>41412.703472222223</c:v>
                </c:pt>
                <c:pt idx="11094">
                  <c:v>41412.70416666667</c:v>
                </c:pt>
                <c:pt idx="11095">
                  <c:v>41412.704861111109</c:v>
                </c:pt>
                <c:pt idx="11096">
                  <c:v>41412.705555555556</c:v>
                </c:pt>
                <c:pt idx="11097">
                  <c:v>41412.706250000003</c:v>
                </c:pt>
                <c:pt idx="11098">
                  <c:v>41412.706944444442</c:v>
                </c:pt>
                <c:pt idx="11099">
                  <c:v>41412.707638888889</c:v>
                </c:pt>
                <c:pt idx="11100">
                  <c:v>41412.708333333336</c:v>
                </c:pt>
                <c:pt idx="11101">
                  <c:v>41412.709027777775</c:v>
                </c:pt>
                <c:pt idx="11102">
                  <c:v>41412.709722222222</c:v>
                </c:pt>
                <c:pt idx="11103">
                  <c:v>41412.710416666669</c:v>
                </c:pt>
                <c:pt idx="11104">
                  <c:v>41412.711111111108</c:v>
                </c:pt>
                <c:pt idx="11105">
                  <c:v>41412.711805555555</c:v>
                </c:pt>
                <c:pt idx="11106">
                  <c:v>41412.712500000001</c:v>
                </c:pt>
                <c:pt idx="11107">
                  <c:v>41412.713194444441</c:v>
                </c:pt>
                <c:pt idx="11108">
                  <c:v>41412.713888888888</c:v>
                </c:pt>
                <c:pt idx="11109">
                  <c:v>41412.714583333334</c:v>
                </c:pt>
                <c:pt idx="11110">
                  <c:v>41412.715277777781</c:v>
                </c:pt>
                <c:pt idx="11111">
                  <c:v>41412.71597222222</c:v>
                </c:pt>
                <c:pt idx="11112">
                  <c:v>41412.716666666667</c:v>
                </c:pt>
                <c:pt idx="11113">
                  <c:v>41412.717361111114</c:v>
                </c:pt>
                <c:pt idx="11114">
                  <c:v>41412.718055555553</c:v>
                </c:pt>
                <c:pt idx="11115">
                  <c:v>41412.71875</c:v>
                </c:pt>
                <c:pt idx="11116">
                  <c:v>41412.719444444447</c:v>
                </c:pt>
                <c:pt idx="11117">
                  <c:v>41412.720138888886</c:v>
                </c:pt>
                <c:pt idx="11118">
                  <c:v>41412.720833333333</c:v>
                </c:pt>
                <c:pt idx="11119">
                  <c:v>41412.72152777778</c:v>
                </c:pt>
                <c:pt idx="11120">
                  <c:v>41412.722222222219</c:v>
                </c:pt>
                <c:pt idx="11121">
                  <c:v>41412.722916666666</c:v>
                </c:pt>
                <c:pt idx="11122">
                  <c:v>41412.723611111112</c:v>
                </c:pt>
                <c:pt idx="11123">
                  <c:v>41412.724305555559</c:v>
                </c:pt>
                <c:pt idx="11124">
                  <c:v>41412.724999999999</c:v>
                </c:pt>
                <c:pt idx="11125">
                  <c:v>41412.725694444445</c:v>
                </c:pt>
                <c:pt idx="11126">
                  <c:v>41412.726388888892</c:v>
                </c:pt>
                <c:pt idx="11127">
                  <c:v>41412.727083333331</c:v>
                </c:pt>
                <c:pt idx="11128">
                  <c:v>41412.727777777778</c:v>
                </c:pt>
                <c:pt idx="11129">
                  <c:v>41412.728472222225</c:v>
                </c:pt>
                <c:pt idx="11130">
                  <c:v>41412.729166666664</c:v>
                </c:pt>
                <c:pt idx="11131">
                  <c:v>41412.729861111111</c:v>
                </c:pt>
                <c:pt idx="11132">
                  <c:v>41412.730555555558</c:v>
                </c:pt>
                <c:pt idx="11133">
                  <c:v>41412.731249999997</c:v>
                </c:pt>
                <c:pt idx="11134">
                  <c:v>41412.731944444444</c:v>
                </c:pt>
                <c:pt idx="11135">
                  <c:v>41412.732638888891</c:v>
                </c:pt>
                <c:pt idx="11136">
                  <c:v>41412.73333333333</c:v>
                </c:pt>
                <c:pt idx="11137">
                  <c:v>41412.734027777777</c:v>
                </c:pt>
                <c:pt idx="11138">
                  <c:v>41412.734722222223</c:v>
                </c:pt>
                <c:pt idx="11139">
                  <c:v>41412.73541666667</c:v>
                </c:pt>
                <c:pt idx="11140">
                  <c:v>41412.736111111109</c:v>
                </c:pt>
                <c:pt idx="11141">
                  <c:v>41412.736805555556</c:v>
                </c:pt>
                <c:pt idx="11142">
                  <c:v>41412.737500000003</c:v>
                </c:pt>
                <c:pt idx="11143">
                  <c:v>41412.738194444442</c:v>
                </c:pt>
                <c:pt idx="11144">
                  <c:v>41412.738888888889</c:v>
                </c:pt>
                <c:pt idx="11145">
                  <c:v>41412.739583333336</c:v>
                </c:pt>
                <c:pt idx="11146">
                  <c:v>41412.740277777775</c:v>
                </c:pt>
                <c:pt idx="11147">
                  <c:v>41412.740972222222</c:v>
                </c:pt>
                <c:pt idx="11148">
                  <c:v>41412.741666666669</c:v>
                </c:pt>
                <c:pt idx="11149">
                  <c:v>41412.742361111108</c:v>
                </c:pt>
                <c:pt idx="11150">
                  <c:v>41412.743055555555</c:v>
                </c:pt>
                <c:pt idx="11151">
                  <c:v>41412.743750000001</c:v>
                </c:pt>
                <c:pt idx="11152">
                  <c:v>41412.744444444441</c:v>
                </c:pt>
                <c:pt idx="11153">
                  <c:v>41412.745138888888</c:v>
                </c:pt>
                <c:pt idx="11154">
                  <c:v>41412.745833333334</c:v>
                </c:pt>
                <c:pt idx="11155">
                  <c:v>41412.746527777781</c:v>
                </c:pt>
                <c:pt idx="11156">
                  <c:v>41412.74722222222</c:v>
                </c:pt>
                <c:pt idx="11157">
                  <c:v>41412.747916666667</c:v>
                </c:pt>
                <c:pt idx="11158">
                  <c:v>41412.748611111114</c:v>
                </c:pt>
                <c:pt idx="11159">
                  <c:v>41412.749305555553</c:v>
                </c:pt>
                <c:pt idx="11160">
                  <c:v>41412.75</c:v>
                </c:pt>
                <c:pt idx="11161">
                  <c:v>41412.750694444447</c:v>
                </c:pt>
                <c:pt idx="11162">
                  <c:v>41412.751388888886</c:v>
                </c:pt>
                <c:pt idx="11163">
                  <c:v>41412.752083333333</c:v>
                </c:pt>
                <c:pt idx="11164">
                  <c:v>41412.75277777778</c:v>
                </c:pt>
                <c:pt idx="11165">
                  <c:v>41412.753472222219</c:v>
                </c:pt>
                <c:pt idx="11166">
                  <c:v>41412.754166666666</c:v>
                </c:pt>
                <c:pt idx="11167">
                  <c:v>41412.754861111112</c:v>
                </c:pt>
                <c:pt idx="11168">
                  <c:v>41412.755555555559</c:v>
                </c:pt>
                <c:pt idx="11169">
                  <c:v>41412.756249999999</c:v>
                </c:pt>
                <c:pt idx="11170">
                  <c:v>41412.756944444445</c:v>
                </c:pt>
                <c:pt idx="11171">
                  <c:v>41412.757638888892</c:v>
                </c:pt>
                <c:pt idx="11172">
                  <c:v>41412.758333333331</c:v>
                </c:pt>
                <c:pt idx="11173">
                  <c:v>41412.759027777778</c:v>
                </c:pt>
                <c:pt idx="11174">
                  <c:v>41412.759722222225</c:v>
                </c:pt>
                <c:pt idx="11175">
                  <c:v>41412.760416666664</c:v>
                </c:pt>
                <c:pt idx="11176">
                  <c:v>41412.761111111111</c:v>
                </c:pt>
                <c:pt idx="11177">
                  <c:v>41412.761805555558</c:v>
                </c:pt>
                <c:pt idx="11178">
                  <c:v>41412.762499999997</c:v>
                </c:pt>
                <c:pt idx="11179">
                  <c:v>41412.763194444444</c:v>
                </c:pt>
                <c:pt idx="11180">
                  <c:v>41412.763888888891</c:v>
                </c:pt>
                <c:pt idx="11181">
                  <c:v>41412.76458333333</c:v>
                </c:pt>
                <c:pt idx="11182">
                  <c:v>41412.765277777777</c:v>
                </c:pt>
                <c:pt idx="11183">
                  <c:v>41412.765972222223</c:v>
                </c:pt>
                <c:pt idx="11184">
                  <c:v>41412.76666666667</c:v>
                </c:pt>
                <c:pt idx="11185">
                  <c:v>41412.767361111109</c:v>
                </c:pt>
                <c:pt idx="11186">
                  <c:v>41412.768055555556</c:v>
                </c:pt>
                <c:pt idx="11187">
                  <c:v>41412.768750000003</c:v>
                </c:pt>
                <c:pt idx="11188">
                  <c:v>41412.769444444442</c:v>
                </c:pt>
                <c:pt idx="11189">
                  <c:v>41412.770138888889</c:v>
                </c:pt>
                <c:pt idx="11190">
                  <c:v>41412.770833333336</c:v>
                </c:pt>
                <c:pt idx="11191">
                  <c:v>41412.771527777775</c:v>
                </c:pt>
                <c:pt idx="11192">
                  <c:v>41412.772222222222</c:v>
                </c:pt>
                <c:pt idx="11193">
                  <c:v>41412.772916666669</c:v>
                </c:pt>
                <c:pt idx="11194">
                  <c:v>41412.773611111108</c:v>
                </c:pt>
                <c:pt idx="11195">
                  <c:v>41412.774305555555</c:v>
                </c:pt>
                <c:pt idx="11196">
                  <c:v>41412.775000000001</c:v>
                </c:pt>
                <c:pt idx="11197">
                  <c:v>41412.775694444441</c:v>
                </c:pt>
                <c:pt idx="11198">
                  <c:v>41412.776388888888</c:v>
                </c:pt>
                <c:pt idx="11199">
                  <c:v>41412.777083333334</c:v>
                </c:pt>
                <c:pt idx="11200">
                  <c:v>41412.777777777781</c:v>
                </c:pt>
                <c:pt idx="11201">
                  <c:v>41412.77847222222</c:v>
                </c:pt>
                <c:pt idx="11202">
                  <c:v>41412.779166666667</c:v>
                </c:pt>
                <c:pt idx="11203">
                  <c:v>41412.779861111114</c:v>
                </c:pt>
                <c:pt idx="11204">
                  <c:v>41412.780555555553</c:v>
                </c:pt>
                <c:pt idx="11205">
                  <c:v>41412.78125</c:v>
                </c:pt>
                <c:pt idx="11206">
                  <c:v>41412.781944444447</c:v>
                </c:pt>
                <c:pt idx="11207">
                  <c:v>41412.782638888886</c:v>
                </c:pt>
                <c:pt idx="11208">
                  <c:v>41412.783333333333</c:v>
                </c:pt>
                <c:pt idx="11209">
                  <c:v>41412.78402777778</c:v>
                </c:pt>
                <c:pt idx="11210">
                  <c:v>41412.784722222219</c:v>
                </c:pt>
                <c:pt idx="11211">
                  <c:v>41412.785416666666</c:v>
                </c:pt>
                <c:pt idx="11212">
                  <c:v>41412.786111111112</c:v>
                </c:pt>
                <c:pt idx="11213">
                  <c:v>41412.786805555559</c:v>
                </c:pt>
                <c:pt idx="11214">
                  <c:v>41412.787499999999</c:v>
                </c:pt>
                <c:pt idx="11215">
                  <c:v>41412.788194444445</c:v>
                </c:pt>
                <c:pt idx="11216">
                  <c:v>41412.788888888892</c:v>
                </c:pt>
                <c:pt idx="11217">
                  <c:v>41412.789583333331</c:v>
                </c:pt>
                <c:pt idx="11218">
                  <c:v>41412.790277777778</c:v>
                </c:pt>
                <c:pt idx="11219">
                  <c:v>41412.790972222225</c:v>
                </c:pt>
                <c:pt idx="11220">
                  <c:v>41412.791666666664</c:v>
                </c:pt>
                <c:pt idx="11221">
                  <c:v>41412.792361111111</c:v>
                </c:pt>
                <c:pt idx="11222">
                  <c:v>41412.793055555558</c:v>
                </c:pt>
                <c:pt idx="11223">
                  <c:v>41412.793749999997</c:v>
                </c:pt>
                <c:pt idx="11224">
                  <c:v>41412.794444444444</c:v>
                </c:pt>
                <c:pt idx="11225">
                  <c:v>41412.795138888891</c:v>
                </c:pt>
                <c:pt idx="11226">
                  <c:v>41412.79583333333</c:v>
                </c:pt>
                <c:pt idx="11227">
                  <c:v>41412.796527777777</c:v>
                </c:pt>
                <c:pt idx="11228">
                  <c:v>41412.797222222223</c:v>
                </c:pt>
                <c:pt idx="11229">
                  <c:v>41412.79791666667</c:v>
                </c:pt>
                <c:pt idx="11230">
                  <c:v>41412.798611111109</c:v>
                </c:pt>
                <c:pt idx="11231">
                  <c:v>41412.799305555556</c:v>
                </c:pt>
                <c:pt idx="11232">
                  <c:v>41412.800000000003</c:v>
                </c:pt>
                <c:pt idx="11233">
                  <c:v>41412.800694444442</c:v>
                </c:pt>
                <c:pt idx="11234">
                  <c:v>41412.801388888889</c:v>
                </c:pt>
                <c:pt idx="11235">
                  <c:v>41412.802083333336</c:v>
                </c:pt>
                <c:pt idx="11236">
                  <c:v>41412.802777777775</c:v>
                </c:pt>
                <c:pt idx="11237">
                  <c:v>41412.803472222222</c:v>
                </c:pt>
                <c:pt idx="11238">
                  <c:v>41412.804166666669</c:v>
                </c:pt>
                <c:pt idx="11239">
                  <c:v>41412.804861111108</c:v>
                </c:pt>
                <c:pt idx="11240">
                  <c:v>41412.805555555555</c:v>
                </c:pt>
                <c:pt idx="11241">
                  <c:v>41412.806250000001</c:v>
                </c:pt>
                <c:pt idx="11242">
                  <c:v>41412.806944444441</c:v>
                </c:pt>
                <c:pt idx="11243">
                  <c:v>41412.807638888888</c:v>
                </c:pt>
                <c:pt idx="11244">
                  <c:v>41412.808333333334</c:v>
                </c:pt>
                <c:pt idx="11245">
                  <c:v>41412.809027777781</c:v>
                </c:pt>
                <c:pt idx="11246">
                  <c:v>41412.80972222222</c:v>
                </c:pt>
                <c:pt idx="11247">
                  <c:v>41412.810416666667</c:v>
                </c:pt>
                <c:pt idx="11248">
                  <c:v>41412.811111111114</c:v>
                </c:pt>
                <c:pt idx="11249">
                  <c:v>41412.811805555553</c:v>
                </c:pt>
                <c:pt idx="11250">
                  <c:v>41412.8125</c:v>
                </c:pt>
                <c:pt idx="11251">
                  <c:v>41412.813194444447</c:v>
                </c:pt>
                <c:pt idx="11252">
                  <c:v>41412.813888888886</c:v>
                </c:pt>
                <c:pt idx="11253">
                  <c:v>41412.814583333333</c:v>
                </c:pt>
                <c:pt idx="11254">
                  <c:v>41412.81527777778</c:v>
                </c:pt>
                <c:pt idx="11255">
                  <c:v>41412.815972222219</c:v>
                </c:pt>
                <c:pt idx="11256">
                  <c:v>41412.816666666666</c:v>
                </c:pt>
                <c:pt idx="11257">
                  <c:v>41412.817361111112</c:v>
                </c:pt>
                <c:pt idx="11258">
                  <c:v>41412.818055555559</c:v>
                </c:pt>
                <c:pt idx="11259">
                  <c:v>41412.818749999999</c:v>
                </c:pt>
                <c:pt idx="11260">
                  <c:v>41412.819444444445</c:v>
                </c:pt>
                <c:pt idx="11261">
                  <c:v>41412.820138888892</c:v>
                </c:pt>
                <c:pt idx="11262">
                  <c:v>41412.820833333331</c:v>
                </c:pt>
                <c:pt idx="11263">
                  <c:v>41412.821527777778</c:v>
                </c:pt>
                <c:pt idx="11264">
                  <c:v>41412.822222222225</c:v>
                </c:pt>
                <c:pt idx="11265">
                  <c:v>41412.822916666664</c:v>
                </c:pt>
                <c:pt idx="11266">
                  <c:v>41412.823611111111</c:v>
                </c:pt>
                <c:pt idx="11267">
                  <c:v>41412.824305555558</c:v>
                </c:pt>
                <c:pt idx="11268">
                  <c:v>41412.824999999997</c:v>
                </c:pt>
                <c:pt idx="11269">
                  <c:v>41412.825694444444</c:v>
                </c:pt>
                <c:pt idx="11270">
                  <c:v>41412.826388888891</c:v>
                </c:pt>
                <c:pt idx="11271">
                  <c:v>41412.82708333333</c:v>
                </c:pt>
                <c:pt idx="11272">
                  <c:v>41412.827777777777</c:v>
                </c:pt>
                <c:pt idx="11273">
                  <c:v>41412.828472222223</c:v>
                </c:pt>
                <c:pt idx="11274">
                  <c:v>41412.82916666667</c:v>
                </c:pt>
                <c:pt idx="11275">
                  <c:v>41412.829861111109</c:v>
                </c:pt>
                <c:pt idx="11276">
                  <c:v>41412.830555555556</c:v>
                </c:pt>
                <c:pt idx="11277">
                  <c:v>41412.831250000003</c:v>
                </c:pt>
                <c:pt idx="11278">
                  <c:v>41412.831944444442</c:v>
                </c:pt>
                <c:pt idx="11279">
                  <c:v>41412.832638888889</c:v>
                </c:pt>
                <c:pt idx="11280">
                  <c:v>41412.833333333336</c:v>
                </c:pt>
                <c:pt idx="11281">
                  <c:v>41412.834027777775</c:v>
                </c:pt>
                <c:pt idx="11282">
                  <c:v>41412.834722222222</c:v>
                </c:pt>
                <c:pt idx="11283">
                  <c:v>41412.835416666669</c:v>
                </c:pt>
                <c:pt idx="11284">
                  <c:v>41412.836111111108</c:v>
                </c:pt>
                <c:pt idx="11285">
                  <c:v>41412.836805555555</c:v>
                </c:pt>
                <c:pt idx="11286">
                  <c:v>41412.837500000001</c:v>
                </c:pt>
                <c:pt idx="11287">
                  <c:v>41412.838194444441</c:v>
                </c:pt>
                <c:pt idx="11288">
                  <c:v>41412.838888888888</c:v>
                </c:pt>
                <c:pt idx="11289">
                  <c:v>41412.839583333334</c:v>
                </c:pt>
                <c:pt idx="11290">
                  <c:v>41412.840277777781</c:v>
                </c:pt>
                <c:pt idx="11291">
                  <c:v>41412.84097222222</c:v>
                </c:pt>
                <c:pt idx="11292">
                  <c:v>41412.841666666667</c:v>
                </c:pt>
                <c:pt idx="11293">
                  <c:v>41412.842361111114</c:v>
                </c:pt>
                <c:pt idx="11294">
                  <c:v>41412.843055555553</c:v>
                </c:pt>
                <c:pt idx="11295">
                  <c:v>41412.84375</c:v>
                </c:pt>
                <c:pt idx="11296">
                  <c:v>41412.844444444447</c:v>
                </c:pt>
                <c:pt idx="11297">
                  <c:v>41412.845138888886</c:v>
                </c:pt>
                <c:pt idx="11298">
                  <c:v>41412.845833333333</c:v>
                </c:pt>
                <c:pt idx="11299">
                  <c:v>41412.84652777778</c:v>
                </c:pt>
                <c:pt idx="11300">
                  <c:v>41412.847222222219</c:v>
                </c:pt>
                <c:pt idx="11301">
                  <c:v>41412.847916666666</c:v>
                </c:pt>
                <c:pt idx="11302">
                  <c:v>41412.848611111112</c:v>
                </c:pt>
                <c:pt idx="11303">
                  <c:v>41412.849305555559</c:v>
                </c:pt>
                <c:pt idx="11304">
                  <c:v>41412.85</c:v>
                </c:pt>
                <c:pt idx="11305">
                  <c:v>41412.850694444445</c:v>
                </c:pt>
                <c:pt idx="11306">
                  <c:v>41412.851388888892</c:v>
                </c:pt>
                <c:pt idx="11307">
                  <c:v>41412.852083333331</c:v>
                </c:pt>
                <c:pt idx="11308">
                  <c:v>41412.852777777778</c:v>
                </c:pt>
                <c:pt idx="11309">
                  <c:v>41412.853472222225</c:v>
                </c:pt>
                <c:pt idx="11310">
                  <c:v>41412.854166666664</c:v>
                </c:pt>
                <c:pt idx="11311">
                  <c:v>41412.854861111111</c:v>
                </c:pt>
                <c:pt idx="11312">
                  <c:v>41412.855555555558</c:v>
                </c:pt>
                <c:pt idx="11313">
                  <c:v>41412.856249999997</c:v>
                </c:pt>
                <c:pt idx="11314">
                  <c:v>41412.856944444444</c:v>
                </c:pt>
                <c:pt idx="11315">
                  <c:v>41412.857638888891</c:v>
                </c:pt>
                <c:pt idx="11316">
                  <c:v>41412.85833333333</c:v>
                </c:pt>
                <c:pt idx="11317">
                  <c:v>41412.859027777777</c:v>
                </c:pt>
                <c:pt idx="11318">
                  <c:v>41412.859722222223</c:v>
                </c:pt>
                <c:pt idx="11319">
                  <c:v>41412.86041666667</c:v>
                </c:pt>
                <c:pt idx="11320">
                  <c:v>41412.861111111109</c:v>
                </c:pt>
                <c:pt idx="11321">
                  <c:v>41412.861805555556</c:v>
                </c:pt>
                <c:pt idx="11322">
                  <c:v>41412.862500000003</c:v>
                </c:pt>
                <c:pt idx="11323">
                  <c:v>41412.863194444442</c:v>
                </c:pt>
                <c:pt idx="11324">
                  <c:v>41412.863888888889</c:v>
                </c:pt>
                <c:pt idx="11325">
                  <c:v>41412.864583333336</c:v>
                </c:pt>
                <c:pt idx="11326">
                  <c:v>41412.865277777775</c:v>
                </c:pt>
                <c:pt idx="11327">
                  <c:v>41412.865972222222</c:v>
                </c:pt>
                <c:pt idx="11328">
                  <c:v>41412.866666666669</c:v>
                </c:pt>
                <c:pt idx="11329">
                  <c:v>41412.867361111108</c:v>
                </c:pt>
                <c:pt idx="11330">
                  <c:v>41412.868055555555</c:v>
                </c:pt>
                <c:pt idx="11331">
                  <c:v>41412.868750000001</c:v>
                </c:pt>
                <c:pt idx="11332">
                  <c:v>41412.869444444441</c:v>
                </c:pt>
                <c:pt idx="11333">
                  <c:v>41412.870138888888</c:v>
                </c:pt>
                <c:pt idx="11334">
                  <c:v>41412.870833333334</c:v>
                </c:pt>
                <c:pt idx="11335">
                  <c:v>41412.871527777781</c:v>
                </c:pt>
                <c:pt idx="11336">
                  <c:v>41412.87222222222</c:v>
                </c:pt>
                <c:pt idx="11337">
                  <c:v>41412.872916666667</c:v>
                </c:pt>
                <c:pt idx="11338">
                  <c:v>41412.873611111114</c:v>
                </c:pt>
                <c:pt idx="11339">
                  <c:v>41412.874305555553</c:v>
                </c:pt>
                <c:pt idx="11340">
                  <c:v>41412.875</c:v>
                </c:pt>
                <c:pt idx="11341">
                  <c:v>41412.875694444447</c:v>
                </c:pt>
                <c:pt idx="11342">
                  <c:v>41412.876388888886</c:v>
                </c:pt>
                <c:pt idx="11343">
                  <c:v>41412.877083333333</c:v>
                </c:pt>
                <c:pt idx="11344">
                  <c:v>41412.87777777778</c:v>
                </c:pt>
                <c:pt idx="11345">
                  <c:v>41412.878472222219</c:v>
                </c:pt>
                <c:pt idx="11346">
                  <c:v>41412.879166666666</c:v>
                </c:pt>
                <c:pt idx="11347">
                  <c:v>41412.879861111112</c:v>
                </c:pt>
                <c:pt idx="11348">
                  <c:v>41412.880555555559</c:v>
                </c:pt>
                <c:pt idx="11349">
                  <c:v>41412.881249999999</c:v>
                </c:pt>
                <c:pt idx="11350">
                  <c:v>41412.881944444445</c:v>
                </c:pt>
                <c:pt idx="11351">
                  <c:v>41412.882638888892</c:v>
                </c:pt>
                <c:pt idx="11352">
                  <c:v>41412.883333333331</c:v>
                </c:pt>
                <c:pt idx="11353">
                  <c:v>41412.884027777778</c:v>
                </c:pt>
                <c:pt idx="11354">
                  <c:v>41412.884722222225</c:v>
                </c:pt>
                <c:pt idx="11355">
                  <c:v>41412.885416666664</c:v>
                </c:pt>
                <c:pt idx="11356">
                  <c:v>41412.886111111111</c:v>
                </c:pt>
                <c:pt idx="11357">
                  <c:v>41412.886805555558</c:v>
                </c:pt>
                <c:pt idx="11358">
                  <c:v>41412.887499999997</c:v>
                </c:pt>
                <c:pt idx="11359">
                  <c:v>41412.888194444444</c:v>
                </c:pt>
                <c:pt idx="11360">
                  <c:v>41412.888888888891</c:v>
                </c:pt>
                <c:pt idx="11361">
                  <c:v>41412.88958333333</c:v>
                </c:pt>
                <c:pt idx="11362">
                  <c:v>41412.890277777777</c:v>
                </c:pt>
                <c:pt idx="11363">
                  <c:v>41412.890972222223</c:v>
                </c:pt>
                <c:pt idx="11364">
                  <c:v>41412.89166666667</c:v>
                </c:pt>
                <c:pt idx="11365">
                  <c:v>41412.892361111109</c:v>
                </c:pt>
                <c:pt idx="11366">
                  <c:v>41412.893055555556</c:v>
                </c:pt>
                <c:pt idx="11367">
                  <c:v>41412.893750000003</c:v>
                </c:pt>
                <c:pt idx="11368">
                  <c:v>41412.894444444442</c:v>
                </c:pt>
                <c:pt idx="11369">
                  <c:v>41412.895138888889</c:v>
                </c:pt>
                <c:pt idx="11370">
                  <c:v>41412.895833333336</c:v>
                </c:pt>
                <c:pt idx="11371">
                  <c:v>41412.896527777775</c:v>
                </c:pt>
                <c:pt idx="11372">
                  <c:v>41412.897222222222</c:v>
                </c:pt>
                <c:pt idx="11373">
                  <c:v>41412.897916666669</c:v>
                </c:pt>
                <c:pt idx="11374">
                  <c:v>41412.898611111108</c:v>
                </c:pt>
                <c:pt idx="11375">
                  <c:v>41412.899305555555</c:v>
                </c:pt>
                <c:pt idx="11376">
                  <c:v>41412.9</c:v>
                </c:pt>
                <c:pt idx="11377">
                  <c:v>41412.900694444441</c:v>
                </c:pt>
                <c:pt idx="11378">
                  <c:v>41412.901388888888</c:v>
                </c:pt>
                <c:pt idx="11379">
                  <c:v>41412.902083333334</c:v>
                </c:pt>
                <c:pt idx="11380">
                  <c:v>41412.902777777781</c:v>
                </c:pt>
                <c:pt idx="11381">
                  <c:v>41412.90347222222</c:v>
                </c:pt>
                <c:pt idx="11382">
                  <c:v>41412.904166666667</c:v>
                </c:pt>
                <c:pt idx="11383">
                  <c:v>41412.904861111114</c:v>
                </c:pt>
                <c:pt idx="11384">
                  <c:v>41412.905555555553</c:v>
                </c:pt>
                <c:pt idx="11385">
                  <c:v>41412.90625</c:v>
                </c:pt>
                <c:pt idx="11386">
                  <c:v>41412.906944444447</c:v>
                </c:pt>
                <c:pt idx="11387">
                  <c:v>41412.907638888886</c:v>
                </c:pt>
                <c:pt idx="11388">
                  <c:v>41412.908333333333</c:v>
                </c:pt>
                <c:pt idx="11389">
                  <c:v>41412.90902777778</c:v>
                </c:pt>
                <c:pt idx="11390">
                  <c:v>41412.909722222219</c:v>
                </c:pt>
                <c:pt idx="11391">
                  <c:v>41412.910416666666</c:v>
                </c:pt>
                <c:pt idx="11392">
                  <c:v>41412.911111111112</c:v>
                </c:pt>
                <c:pt idx="11393">
                  <c:v>41412.911805555559</c:v>
                </c:pt>
                <c:pt idx="11394">
                  <c:v>41412.912499999999</c:v>
                </c:pt>
                <c:pt idx="11395">
                  <c:v>41412.913194444445</c:v>
                </c:pt>
                <c:pt idx="11396">
                  <c:v>41412.913888888892</c:v>
                </c:pt>
                <c:pt idx="11397">
                  <c:v>41412.914583333331</c:v>
                </c:pt>
                <c:pt idx="11398">
                  <c:v>41412.915277777778</c:v>
                </c:pt>
                <c:pt idx="11399">
                  <c:v>41412.915972222225</c:v>
                </c:pt>
                <c:pt idx="11400">
                  <c:v>41412.916666666664</c:v>
                </c:pt>
                <c:pt idx="11401">
                  <c:v>41412.917361111111</c:v>
                </c:pt>
                <c:pt idx="11402">
                  <c:v>41412.918055555558</c:v>
                </c:pt>
                <c:pt idx="11403">
                  <c:v>41412.918749999997</c:v>
                </c:pt>
                <c:pt idx="11404">
                  <c:v>41412.919444444444</c:v>
                </c:pt>
                <c:pt idx="11405">
                  <c:v>41412.920138888891</c:v>
                </c:pt>
                <c:pt idx="11406">
                  <c:v>41412.92083333333</c:v>
                </c:pt>
                <c:pt idx="11407">
                  <c:v>41412.921527777777</c:v>
                </c:pt>
                <c:pt idx="11408">
                  <c:v>41412.922222222223</c:v>
                </c:pt>
                <c:pt idx="11409">
                  <c:v>41412.92291666667</c:v>
                </c:pt>
                <c:pt idx="11410">
                  <c:v>41412.923611111109</c:v>
                </c:pt>
                <c:pt idx="11411">
                  <c:v>41412.924305555556</c:v>
                </c:pt>
                <c:pt idx="11412">
                  <c:v>41412.925000000003</c:v>
                </c:pt>
                <c:pt idx="11413">
                  <c:v>41412.925694444442</c:v>
                </c:pt>
                <c:pt idx="11414">
                  <c:v>41412.926388888889</c:v>
                </c:pt>
                <c:pt idx="11415">
                  <c:v>41412.927083333336</c:v>
                </c:pt>
                <c:pt idx="11416">
                  <c:v>41412.927777777775</c:v>
                </c:pt>
                <c:pt idx="11417">
                  <c:v>41412.928472222222</c:v>
                </c:pt>
                <c:pt idx="11418">
                  <c:v>41412.929166666669</c:v>
                </c:pt>
                <c:pt idx="11419">
                  <c:v>41412.929861111108</c:v>
                </c:pt>
                <c:pt idx="11420">
                  <c:v>41412.930555555555</c:v>
                </c:pt>
                <c:pt idx="11421">
                  <c:v>41412.931250000001</c:v>
                </c:pt>
                <c:pt idx="11422">
                  <c:v>41412.931944444441</c:v>
                </c:pt>
                <c:pt idx="11423">
                  <c:v>41412.932638888888</c:v>
                </c:pt>
                <c:pt idx="11424">
                  <c:v>41412.933333333334</c:v>
                </c:pt>
                <c:pt idx="11425">
                  <c:v>41412.934027777781</c:v>
                </c:pt>
                <c:pt idx="11426">
                  <c:v>41412.93472222222</c:v>
                </c:pt>
                <c:pt idx="11427">
                  <c:v>41412.935416666667</c:v>
                </c:pt>
                <c:pt idx="11428">
                  <c:v>41412.936111111114</c:v>
                </c:pt>
                <c:pt idx="11429">
                  <c:v>41412.936805555553</c:v>
                </c:pt>
                <c:pt idx="11430">
                  <c:v>41412.9375</c:v>
                </c:pt>
                <c:pt idx="11431">
                  <c:v>41412.938194444447</c:v>
                </c:pt>
                <c:pt idx="11432">
                  <c:v>41412.938888888886</c:v>
                </c:pt>
                <c:pt idx="11433">
                  <c:v>41412.939583333333</c:v>
                </c:pt>
                <c:pt idx="11434">
                  <c:v>41412.94027777778</c:v>
                </c:pt>
                <c:pt idx="11435">
                  <c:v>41412.940972222219</c:v>
                </c:pt>
                <c:pt idx="11436">
                  <c:v>41412.941666666666</c:v>
                </c:pt>
                <c:pt idx="11437">
                  <c:v>41412.942361111112</c:v>
                </c:pt>
                <c:pt idx="11438">
                  <c:v>41412.943055555559</c:v>
                </c:pt>
                <c:pt idx="11439">
                  <c:v>41412.943749999999</c:v>
                </c:pt>
                <c:pt idx="11440">
                  <c:v>41412.944444444445</c:v>
                </c:pt>
                <c:pt idx="11441">
                  <c:v>41412.945138888892</c:v>
                </c:pt>
                <c:pt idx="11442">
                  <c:v>41412.945833333331</c:v>
                </c:pt>
                <c:pt idx="11443">
                  <c:v>41412.946527777778</c:v>
                </c:pt>
                <c:pt idx="11444">
                  <c:v>41412.947222222225</c:v>
                </c:pt>
                <c:pt idx="11445">
                  <c:v>41412.947916666664</c:v>
                </c:pt>
                <c:pt idx="11446">
                  <c:v>41412.948611111111</c:v>
                </c:pt>
                <c:pt idx="11447">
                  <c:v>41412.949305555558</c:v>
                </c:pt>
                <c:pt idx="11448">
                  <c:v>41412.949999999997</c:v>
                </c:pt>
                <c:pt idx="11449">
                  <c:v>41412.950694444444</c:v>
                </c:pt>
                <c:pt idx="11450">
                  <c:v>41412.951388888891</c:v>
                </c:pt>
                <c:pt idx="11451">
                  <c:v>41412.95208333333</c:v>
                </c:pt>
                <c:pt idx="11452">
                  <c:v>41412.952777777777</c:v>
                </c:pt>
                <c:pt idx="11453">
                  <c:v>41412.953472222223</c:v>
                </c:pt>
                <c:pt idx="11454">
                  <c:v>41412.95416666667</c:v>
                </c:pt>
                <c:pt idx="11455">
                  <c:v>41412.954861111109</c:v>
                </c:pt>
                <c:pt idx="11456">
                  <c:v>41412.955555555556</c:v>
                </c:pt>
                <c:pt idx="11457">
                  <c:v>41412.956250000003</c:v>
                </c:pt>
                <c:pt idx="11458">
                  <c:v>41412.956944444442</c:v>
                </c:pt>
                <c:pt idx="11459">
                  <c:v>41412.957638888889</c:v>
                </c:pt>
                <c:pt idx="11460">
                  <c:v>41412.958333333336</c:v>
                </c:pt>
                <c:pt idx="11461">
                  <c:v>41412.959027777775</c:v>
                </c:pt>
                <c:pt idx="11462">
                  <c:v>41412.959722222222</c:v>
                </c:pt>
                <c:pt idx="11463">
                  <c:v>41412.960416666669</c:v>
                </c:pt>
                <c:pt idx="11464">
                  <c:v>41412.961111111108</c:v>
                </c:pt>
                <c:pt idx="11465">
                  <c:v>41412.961805555555</c:v>
                </c:pt>
                <c:pt idx="11466">
                  <c:v>41412.962500000001</c:v>
                </c:pt>
                <c:pt idx="11467">
                  <c:v>41412.963194444441</c:v>
                </c:pt>
                <c:pt idx="11468">
                  <c:v>41412.963888888888</c:v>
                </c:pt>
                <c:pt idx="11469">
                  <c:v>41412.964583333334</c:v>
                </c:pt>
                <c:pt idx="11470">
                  <c:v>41412.965277777781</c:v>
                </c:pt>
                <c:pt idx="11471">
                  <c:v>41412.96597222222</c:v>
                </c:pt>
                <c:pt idx="11472">
                  <c:v>41412.966666666667</c:v>
                </c:pt>
                <c:pt idx="11473">
                  <c:v>41412.967361111114</c:v>
                </c:pt>
                <c:pt idx="11474">
                  <c:v>41412.968055555553</c:v>
                </c:pt>
                <c:pt idx="11475">
                  <c:v>41412.96875</c:v>
                </c:pt>
                <c:pt idx="11476">
                  <c:v>41412.969444444447</c:v>
                </c:pt>
                <c:pt idx="11477">
                  <c:v>41412.970138888886</c:v>
                </c:pt>
                <c:pt idx="11478">
                  <c:v>41412.970833333333</c:v>
                </c:pt>
                <c:pt idx="11479">
                  <c:v>41412.97152777778</c:v>
                </c:pt>
                <c:pt idx="11480">
                  <c:v>41412.972222222219</c:v>
                </c:pt>
                <c:pt idx="11481">
                  <c:v>41412.972916666666</c:v>
                </c:pt>
                <c:pt idx="11482">
                  <c:v>41412.973611111112</c:v>
                </c:pt>
                <c:pt idx="11483">
                  <c:v>41412.974305555559</c:v>
                </c:pt>
                <c:pt idx="11484">
                  <c:v>41412.974999999999</c:v>
                </c:pt>
                <c:pt idx="11485">
                  <c:v>41412.975694444445</c:v>
                </c:pt>
                <c:pt idx="11486">
                  <c:v>41412.976388888892</c:v>
                </c:pt>
                <c:pt idx="11487">
                  <c:v>41412.977083333331</c:v>
                </c:pt>
                <c:pt idx="11488">
                  <c:v>41412.977777777778</c:v>
                </c:pt>
                <c:pt idx="11489">
                  <c:v>41412.978472222225</c:v>
                </c:pt>
                <c:pt idx="11490">
                  <c:v>41412.979166666664</c:v>
                </c:pt>
                <c:pt idx="11491">
                  <c:v>41412.979861111111</c:v>
                </c:pt>
                <c:pt idx="11492">
                  <c:v>41412.980555555558</c:v>
                </c:pt>
                <c:pt idx="11493">
                  <c:v>41412.981249999997</c:v>
                </c:pt>
                <c:pt idx="11494">
                  <c:v>41412.981944444444</c:v>
                </c:pt>
                <c:pt idx="11495">
                  <c:v>41412.982638888891</c:v>
                </c:pt>
                <c:pt idx="11496">
                  <c:v>41412.98333333333</c:v>
                </c:pt>
                <c:pt idx="11497">
                  <c:v>41412.984027777777</c:v>
                </c:pt>
                <c:pt idx="11498">
                  <c:v>41412.984722222223</c:v>
                </c:pt>
                <c:pt idx="11499">
                  <c:v>41412.98541666667</c:v>
                </c:pt>
                <c:pt idx="11500">
                  <c:v>41412.986111111109</c:v>
                </c:pt>
                <c:pt idx="11501">
                  <c:v>41412.986805555556</c:v>
                </c:pt>
                <c:pt idx="11502">
                  <c:v>41412.987500000003</c:v>
                </c:pt>
                <c:pt idx="11503">
                  <c:v>41412.988194444442</c:v>
                </c:pt>
                <c:pt idx="11504">
                  <c:v>41412.988888888889</c:v>
                </c:pt>
                <c:pt idx="11505">
                  <c:v>41412.989583333336</c:v>
                </c:pt>
                <c:pt idx="11506">
                  <c:v>41412.990277777775</c:v>
                </c:pt>
                <c:pt idx="11507">
                  <c:v>41412.990972222222</c:v>
                </c:pt>
                <c:pt idx="11508">
                  <c:v>41412.991666666669</c:v>
                </c:pt>
                <c:pt idx="11509">
                  <c:v>41412.992361111108</c:v>
                </c:pt>
                <c:pt idx="11510">
                  <c:v>41412.993055555555</c:v>
                </c:pt>
                <c:pt idx="11511">
                  <c:v>41412.993750000001</c:v>
                </c:pt>
                <c:pt idx="11512">
                  <c:v>41412.994444444441</c:v>
                </c:pt>
                <c:pt idx="11513">
                  <c:v>41412.995138888888</c:v>
                </c:pt>
                <c:pt idx="11514">
                  <c:v>41412.995833333334</c:v>
                </c:pt>
                <c:pt idx="11515">
                  <c:v>41412.996527777781</c:v>
                </c:pt>
                <c:pt idx="11516">
                  <c:v>41412.99722222222</c:v>
                </c:pt>
                <c:pt idx="11517">
                  <c:v>41412.997916666667</c:v>
                </c:pt>
                <c:pt idx="11518">
                  <c:v>41412.998611111114</c:v>
                </c:pt>
                <c:pt idx="11519">
                  <c:v>41412.999305555553</c:v>
                </c:pt>
                <c:pt idx="11520">
                  <c:v>41413</c:v>
                </c:pt>
                <c:pt idx="11521">
                  <c:v>41413.000694444447</c:v>
                </c:pt>
                <c:pt idx="11522">
                  <c:v>41413.001388888886</c:v>
                </c:pt>
                <c:pt idx="11523">
                  <c:v>41413.002083333333</c:v>
                </c:pt>
                <c:pt idx="11524">
                  <c:v>41413.00277777778</c:v>
                </c:pt>
                <c:pt idx="11525">
                  <c:v>41413.003472222219</c:v>
                </c:pt>
                <c:pt idx="11526">
                  <c:v>41413.004166666666</c:v>
                </c:pt>
                <c:pt idx="11527">
                  <c:v>41413.004861111112</c:v>
                </c:pt>
                <c:pt idx="11528">
                  <c:v>41413.005555555559</c:v>
                </c:pt>
                <c:pt idx="11529">
                  <c:v>41413.006249999999</c:v>
                </c:pt>
                <c:pt idx="11530">
                  <c:v>41413.006944444445</c:v>
                </c:pt>
                <c:pt idx="11531">
                  <c:v>41413.007638888892</c:v>
                </c:pt>
                <c:pt idx="11532">
                  <c:v>41413.008333333331</c:v>
                </c:pt>
                <c:pt idx="11533">
                  <c:v>41413.009027777778</c:v>
                </c:pt>
                <c:pt idx="11534">
                  <c:v>41413.009722222225</c:v>
                </c:pt>
                <c:pt idx="11535">
                  <c:v>41413.010416666664</c:v>
                </c:pt>
                <c:pt idx="11536">
                  <c:v>41413.011111111111</c:v>
                </c:pt>
                <c:pt idx="11537">
                  <c:v>41413.011805555558</c:v>
                </c:pt>
                <c:pt idx="11538">
                  <c:v>41413.012499999997</c:v>
                </c:pt>
                <c:pt idx="11539">
                  <c:v>41413.013194444444</c:v>
                </c:pt>
                <c:pt idx="11540">
                  <c:v>41413.013888888891</c:v>
                </c:pt>
                <c:pt idx="11541">
                  <c:v>41413.01458333333</c:v>
                </c:pt>
                <c:pt idx="11542">
                  <c:v>41413.015277777777</c:v>
                </c:pt>
                <c:pt idx="11543">
                  <c:v>41413.015972222223</c:v>
                </c:pt>
                <c:pt idx="11544">
                  <c:v>41413.01666666667</c:v>
                </c:pt>
                <c:pt idx="11545">
                  <c:v>41413.017361111109</c:v>
                </c:pt>
                <c:pt idx="11546">
                  <c:v>41413.018055555556</c:v>
                </c:pt>
                <c:pt idx="11547">
                  <c:v>41413.018750000003</c:v>
                </c:pt>
                <c:pt idx="11548">
                  <c:v>41413.019444444442</c:v>
                </c:pt>
                <c:pt idx="11549">
                  <c:v>41413.020138888889</c:v>
                </c:pt>
                <c:pt idx="11550">
                  <c:v>41413.020833333336</c:v>
                </c:pt>
                <c:pt idx="11551">
                  <c:v>41413.021527777775</c:v>
                </c:pt>
                <c:pt idx="11552">
                  <c:v>41413.022222222222</c:v>
                </c:pt>
                <c:pt idx="11553">
                  <c:v>41413.022916666669</c:v>
                </c:pt>
                <c:pt idx="11554">
                  <c:v>41413.023611111108</c:v>
                </c:pt>
                <c:pt idx="11555">
                  <c:v>41413.024305555555</c:v>
                </c:pt>
                <c:pt idx="11556">
                  <c:v>41413.025000000001</c:v>
                </c:pt>
                <c:pt idx="11557">
                  <c:v>41413.025694444441</c:v>
                </c:pt>
                <c:pt idx="11558">
                  <c:v>41413.026388888888</c:v>
                </c:pt>
                <c:pt idx="11559">
                  <c:v>41413.027083333334</c:v>
                </c:pt>
                <c:pt idx="11560">
                  <c:v>41413.027777777781</c:v>
                </c:pt>
                <c:pt idx="11561">
                  <c:v>41413.02847222222</c:v>
                </c:pt>
                <c:pt idx="11562">
                  <c:v>41413.029166666667</c:v>
                </c:pt>
                <c:pt idx="11563">
                  <c:v>41413.029861111114</c:v>
                </c:pt>
                <c:pt idx="11564">
                  <c:v>41413.030555555553</c:v>
                </c:pt>
                <c:pt idx="11565">
                  <c:v>41413.03125</c:v>
                </c:pt>
                <c:pt idx="11566">
                  <c:v>41413.031944444447</c:v>
                </c:pt>
                <c:pt idx="11567">
                  <c:v>41413.032638888886</c:v>
                </c:pt>
                <c:pt idx="11568">
                  <c:v>41413.033333333333</c:v>
                </c:pt>
                <c:pt idx="11569">
                  <c:v>41413.03402777778</c:v>
                </c:pt>
                <c:pt idx="11570">
                  <c:v>41413.034722222219</c:v>
                </c:pt>
                <c:pt idx="11571">
                  <c:v>41413.035416666666</c:v>
                </c:pt>
                <c:pt idx="11572">
                  <c:v>41413.036111111112</c:v>
                </c:pt>
                <c:pt idx="11573">
                  <c:v>41413.036805555559</c:v>
                </c:pt>
                <c:pt idx="11574">
                  <c:v>41413.037499999999</c:v>
                </c:pt>
                <c:pt idx="11575">
                  <c:v>41413.038194444445</c:v>
                </c:pt>
                <c:pt idx="11576">
                  <c:v>41413.038888888892</c:v>
                </c:pt>
                <c:pt idx="11577">
                  <c:v>41413.039583333331</c:v>
                </c:pt>
                <c:pt idx="11578">
                  <c:v>41413.040277777778</c:v>
                </c:pt>
                <c:pt idx="11579">
                  <c:v>41413.040972222225</c:v>
                </c:pt>
                <c:pt idx="11580">
                  <c:v>41413.041666666664</c:v>
                </c:pt>
                <c:pt idx="11581">
                  <c:v>41413.042361111111</c:v>
                </c:pt>
                <c:pt idx="11582">
                  <c:v>41413.043055555558</c:v>
                </c:pt>
                <c:pt idx="11583">
                  <c:v>41413.043749999997</c:v>
                </c:pt>
                <c:pt idx="11584">
                  <c:v>41413.044444444444</c:v>
                </c:pt>
                <c:pt idx="11585">
                  <c:v>41413.045138888891</c:v>
                </c:pt>
                <c:pt idx="11586">
                  <c:v>41413.04583333333</c:v>
                </c:pt>
                <c:pt idx="11587">
                  <c:v>41413.046527777777</c:v>
                </c:pt>
                <c:pt idx="11588">
                  <c:v>41413.047222222223</c:v>
                </c:pt>
                <c:pt idx="11589">
                  <c:v>41413.04791666667</c:v>
                </c:pt>
                <c:pt idx="11590">
                  <c:v>41413.048611111109</c:v>
                </c:pt>
                <c:pt idx="11591">
                  <c:v>41413.049305555556</c:v>
                </c:pt>
                <c:pt idx="11592">
                  <c:v>41413.050000000003</c:v>
                </c:pt>
                <c:pt idx="11593">
                  <c:v>41413.050694444442</c:v>
                </c:pt>
                <c:pt idx="11594">
                  <c:v>41413.051388888889</c:v>
                </c:pt>
                <c:pt idx="11595">
                  <c:v>41413.052083333336</c:v>
                </c:pt>
                <c:pt idx="11596">
                  <c:v>41413.052777777775</c:v>
                </c:pt>
                <c:pt idx="11597">
                  <c:v>41413.053472222222</c:v>
                </c:pt>
                <c:pt idx="11598">
                  <c:v>41413.054166666669</c:v>
                </c:pt>
                <c:pt idx="11599">
                  <c:v>41413.054861111108</c:v>
                </c:pt>
                <c:pt idx="11600">
                  <c:v>41413.055555555555</c:v>
                </c:pt>
                <c:pt idx="11601">
                  <c:v>41413.056250000001</c:v>
                </c:pt>
                <c:pt idx="11602">
                  <c:v>41413.056944444441</c:v>
                </c:pt>
                <c:pt idx="11603">
                  <c:v>41413.057638888888</c:v>
                </c:pt>
                <c:pt idx="11604">
                  <c:v>41413.058333333334</c:v>
                </c:pt>
                <c:pt idx="11605">
                  <c:v>41413.059027777781</c:v>
                </c:pt>
                <c:pt idx="11606">
                  <c:v>41413.05972222222</c:v>
                </c:pt>
                <c:pt idx="11607">
                  <c:v>41413.060416666667</c:v>
                </c:pt>
                <c:pt idx="11608">
                  <c:v>41413.061111111114</c:v>
                </c:pt>
                <c:pt idx="11609">
                  <c:v>41413.061805555553</c:v>
                </c:pt>
                <c:pt idx="11610">
                  <c:v>41413.0625</c:v>
                </c:pt>
                <c:pt idx="11611">
                  <c:v>41413.063194444447</c:v>
                </c:pt>
                <c:pt idx="11612">
                  <c:v>41413.063888888886</c:v>
                </c:pt>
                <c:pt idx="11613">
                  <c:v>41413.064583333333</c:v>
                </c:pt>
                <c:pt idx="11614">
                  <c:v>41413.06527777778</c:v>
                </c:pt>
                <c:pt idx="11615">
                  <c:v>41413.065972222219</c:v>
                </c:pt>
                <c:pt idx="11616">
                  <c:v>41413.066666666666</c:v>
                </c:pt>
                <c:pt idx="11617">
                  <c:v>41413.067361111112</c:v>
                </c:pt>
                <c:pt idx="11618">
                  <c:v>41413.068055555559</c:v>
                </c:pt>
                <c:pt idx="11619">
                  <c:v>41413.068749999999</c:v>
                </c:pt>
                <c:pt idx="11620">
                  <c:v>41413.069444444445</c:v>
                </c:pt>
                <c:pt idx="11621">
                  <c:v>41413.070138888892</c:v>
                </c:pt>
                <c:pt idx="11622">
                  <c:v>41413.070833333331</c:v>
                </c:pt>
                <c:pt idx="11623">
                  <c:v>41413.071527777778</c:v>
                </c:pt>
                <c:pt idx="11624">
                  <c:v>41413.072222222225</c:v>
                </c:pt>
                <c:pt idx="11625">
                  <c:v>41413.072916666664</c:v>
                </c:pt>
                <c:pt idx="11626">
                  <c:v>41413.073611111111</c:v>
                </c:pt>
                <c:pt idx="11627">
                  <c:v>41413.074305555558</c:v>
                </c:pt>
                <c:pt idx="11628">
                  <c:v>41413.074999999997</c:v>
                </c:pt>
                <c:pt idx="11629">
                  <c:v>41413.075694444444</c:v>
                </c:pt>
                <c:pt idx="11630">
                  <c:v>41413.076388888891</c:v>
                </c:pt>
                <c:pt idx="11631">
                  <c:v>41413.07708333333</c:v>
                </c:pt>
                <c:pt idx="11632">
                  <c:v>41413.077777777777</c:v>
                </c:pt>
                <c:pt idx="11633">
                  <c:v>41413.078472222223</c:v>
                </c:pt>
                <c:pt idx="11634">
                  <c:v>41413.07916666667</c:v>
                </c:pt>
                <c:pt idx="11635">
                  <c:v>41413.079861111109</c:v>
                </c:pt>
                <c:pt idx="11636">
                  <c:v>41413.080555555556</c:v>
                </c:pt>
                <c:pt idx="11637">
                  <c:v>41413.081250000003</c:v>
                </c:pt>
                <c:pt idx="11638">
                  <c:v>41413.081944444442</c:v>
                </c:pt>
                <c:pt idx="11639">
                  <c:v>41413.082638888889</c:v>
                </c:pt>
                <c:pt idx="11640">
                  <c:v>41413.083333333336</c:v>
                </c:pt>
                <c:pt idx="11641">
                  <c:v>41413.084027777775</c:v>
                </c:pt>
                <c:pt idx="11642">
                  <c:v>41413.084722222222</c:v>
                </c:pt>
                <c:pt idx="11643">
                  <c:v>41413.085416666669</c:v>
                </c:pt>
                <c:pt idx="11644">
                  <c:v>41413.086111111108</c:v>
                </c:pt>
                <c:pt idx="11645">
                  <c:v>41413.086805555555</c:v>
                </c:pt>
                <c:pt idx="11646">
                  <c:v>41413.087500000001</c:v>
                </c:pt>
                <c:pt idx="11647">
                  <c:v>41413.088194444441</c:v>
                </c:pt>
                <c:pt idx="11648">
                  <c:v>41413.088888888888</c:v>
                </c:pt>
                <c:pt idx="11649">
                  <c:v>41413.089583333334</c:v>
                </c:pt>
                <c:pt idx="11650">
                  <c:v>41413.090277777781</c:v>
                </c:pt>
                <c:pt idx="11651">
                  <c:v>41413.09097222222</c:v>
                </c:pt>
                <c:pt idx="11652">
                  <c:v>41413.091666666667</c:v>
                </c:pt>
                <c:pt idx="11653">
                  <c:v>41413.092361111114</c:v>
                </c:pt>
                <c:pt idx="11654">
                  <c:v>41413.093055555553</c:v>
                </c:pt>
                <c:pt idx="11655">
                  <c:v>41413.09375</c:v>
                </c:pt>
                <c:pt idx="11656">
                  <c:v>41413.094444444447</c:v>
                </c:pt>
                <c:pt idx="11657">
                  <c:v>41413.095138888886</c:v>
                </c:pt>
                <c:pt idx="11658">
                  <c:v>41413.095833333333</c:v>
                </c:pt>
                <c:pt idx="11659">
                  <c:v>41413.09652777778</c:v>
                </c:pt>
                <c:pt idx="11660">
                  <c:v>41413.097222222219</c:v>
                </c:pt>
                <c:pt idx="11661">
                  <c:v>41413.097916666666</c:v>
                </c:pt>
                <c:pt idx="11662">
                  <c:v>41413.098611111112</c:v>
                </c:pt>
                <c:pt idx="11663">
                  <c:v>41413.099305555559</c:v>
                </c:pt>
                <c:pt idx="11664">
                  <c:v>41413.1</c:v>
                </c:pt>
                <c:pt idx="11665">
                  <c:v>41413.100694444445</c:v>
                </c:pt>
                <c:pt idx="11666">
                  <c:v>41413.101388888892</c:v>
                </c:pt>
                <c:pt idx="11667">
                  <c:v>41413.102083333331</c:v>
                </c:pt>
                <c:pt idx="11668">
                  <c:v>41413.102777777778</c:v>
                </c:pt>
                <c:pt idx="11669">
                  <c:v>41413.103472222225</c:v>
                </c:pt>
                <c:pt idx="11670">
                  <c:v>41413.104166666664</c:v>
                </c:pt>
                <c:pt idx="11671">
                  <c:v>41413.104861111111</c:v>
                </c:pt>
                <c:pt idx="11672">
                  <c:v>41413.105555555558</c:v>
                </c:pt>
                <c:pt idx="11673">
                  <c:v>41413.106249999997</c:v>
                </c:pt>
                <c:pt idx="11674">
                  <c:v>41413.106944444444</c:v>
                </c:pt>
                <c:pt idx="11675">
                  <c:v>41413.107638888891</c:v>
                </c:pt>
                <c:pt idx="11676">
                  <c:v>41413.10833333333</c:v>
                </c:pt>
                <c:pt idx="11677">
                  <c:v>41413.109027777777</c:v>
                </c:pt>
                <c:pt idx="11678">
                  <c:v>41413.109722222223</c:v>
                </c:pt>
                <c:pt idx="11679">
                  <c:v>41413.11041666667</c:v>
                </c:pt>
                <c:pt idx="11680">
                  <c:v>41413.111111111109</c:v>
                </c:pt>
                <c:pt idx="11681">
                  <c:v>41413.111805555556</c:v>
                </c:pt>
                <c:pt idx="11682">
                  <c:v>41413.112500000003</c:v>
                </c:pt>
                <c:pt idx="11683">
                  <c:v>41413.113194444442</c:v>
                </c:pt>
                <c:pt idx="11684">
                  <c:v>41413.113888888889</c:v>
                </c:pt>
                <c:pt idx="11685">
                  <c:v>41413.114583333336</c:v>
                </c:pt>
                <c:pt idx="11686">
                  <c:v>41413.115277777775</c:v>
                </c:pt>
                <c:pt idx="11687">
                  <c:v>41413.115972222222</c:v>
                </c:pt>
                <c:pt idx="11688">
                  <c:v>41413.116666666669</c:v>
                </c:pt>
                <c:pt idx="11689">
                  <c:v>41413.117361111108</c:v>
                </c:pt>
                <c:pt idx="11690">
                  <c:v>41413.118055555555</c:v>
                </c:pt>
                <c:pt idx="11691">
                  <c:v>41413.118750000001</c:v>
                </c:pt>
                <c:pt idx="11692">
                  <c:v>41413.119444444441</c:v>
                </c:pt>
                <c:pt idx="11693">
                  <c:v>41413.120138888888</c:v>
                </c:pt>
                <c:pt idx="11694">
                  <c:v>41413.120833333334</c:v>
                </c:pt>
                <c:pt idx="11695">
                  <c:v>41413.121527777781</c:v>
                </c:pt>
                <c:pt idx="11696">
                  <c:v>41413.12222222222</c:v>
                </c:pt>
                <c:pt idx="11697">
                  <c:v>41413.122916666667</c:v>
                </c:pt>
                <c:pt idx="11698">
                  <c:v>41413.123611111114</c:v>
                </c:pt>
                <c:pt idx="11699">
                  <c:v>41413.124305555553</c:v>
                </c:pt>
                <c:pt idx="11700">
                  <c:v>41413.125</c:v>
                </c:pt>
                <c:pt idx="11701">
                  <c:v>41413.125694444447</c:v>
                </c:pt>
                <c:pt idx="11702">
                  <c:v>41413.126388888886</c:v>
                </c:pt>
                <c:pt idx="11703">
                  <c:v>41413.127083333333</c:v>
                </c:pt>
                <c:pt idx="11704">
                  <c:v>41413.12777777778</c:v>
                </c:pt>
                <c:pt idx="11705">
                  <c:v>41413.128472222219</c:v>
                </c:pt>
                <c:pt idx="11706">
                  <c:v>41413.129166666666</c:v>
                </c:pt>
                <c:pt idx="11707">
                  <c:v>41413.129861111112</c:v>
                </c:pt>
                <c:pt idx="11708">
                  <c:v>41413.130555555559</c:v>
                </c:pt>
                <c:pt idx="11709">
                  <c:v>41413.131249999999</c:v>
                </c:pt>
                <c:pt idx="11710">
                  <c:v>41413.131944444445</c:v>
                </c:pt>
                <c:pt idx="11711">
                  <c:v>41413.132638888892</c:v>
                </c:pt>
                <c:pt idx="11712">
                  <c:v>41413.133333333331</c:v>
                </c:pt>
                <c:pt idx="11713">
                  <c:v>41413.134027777778</c:v>
                </c:pt>
                <c:pt idx="11714">
                  <c:v>41413.134722222225</c:v>
                </c:pt>
                <c:pt idx="11715">
                  <c:v>41413.135416666664</c:v>
                </c:pt>
                <c:pt idx="11716">
                  <c:v>41413.136111111111</c:v>
                </c:pt>
                <c:pt idx="11717">
                  <c:v>41413.136805555558</c:v>
                </c:pt>
                <c:pt idx="11718">
                  <c:v>41413.137499999997</c:v>
                </c:pt>
                <c:pt idx="11719">
                  <c:v>41413.138194444444</c:v>
                </c:pt>
                <c:pt idx="11720">
                  <c:v>41413.138888888891</c:v>
                </c:pt>
                <c:pt idx="11721">
                  <c:v>41413.13958333333</c:v>
                </c:pt>
                <c:pt idx="11722">
                  <c:v>41413.140277777777</c:v>
                </c:pt>
                <c:pt idx="11723">
                  <c:v>41413.140972222223</c:v>
                </c:pt>
                <c:pt idx="11724">
                  <c:v>41413.14166666667</c:v>
                </c:pt>
                <c:pt idx="11725">
                  <c:v>41413.142361111109</c:v>
                </c:pt>
                <c:pt idx="11726">
                  <c:v>41413.143055555556</c:v>
                </c:pt>
                <c:pt idx="11727">
                  <c:v>41413.143750000003</c:v>
                </c:pt>
                <c:pt idx="11728">
                  <c:v>41413.144444444442</c:v>
                </c:pt>
                <c:pt idx="11729">
                  <c:v>41413.145138888889</c:v>
                </c:pt>
                <c:pt idx="11730">
                  <c:v>41413.145833333336</c:v>
                </c:pt>
                <c:pt idx="11731">
                  <c:v>41413.146527777775</c:v>
                </c:pt>
                <c:pt idx="11732">
                  <c:v>41413.147222222222</c:v>
                </c:pt>
                <c:pt idx="11733">
                  <c:v>41413.147916666669</c:v>
                </c:pt>
                <c:pt idx="11734">
                  <c:v>41413.148611111108</c:v>
                </c:pt>
                <c:pt idx="11735">
                  <c:v>41413.149305555555</c:v>
                </c:pt>
                <c:pt idx="11736">
                  <c:v>41413.15</c:v>
                </c:pt>
                <c:pt idx="11737">
                  <c:v>41413.150694444441</c:v>
                </c:pt>
                <c:pt idx="11738">
                  <c:v>41413.151388888888</c:v>
                </c:pt>
                <c:pt idx="11739">
                  <c:v>41413.152083333334</c:v>
                </c:pt>
                <c:pt idx="11740">
                  <c:v>41413.152777777781</c:v>
                </c:pt>
                <c:pt idx="11741">
                  <c:v>41413.15347222222</c:v>
                </c:pt>
                <c:pt idx="11742">
                  <c:v>41413.154166666667</c:v>
                </c:pt>
                <c:pt idx="11743">
                  <c:v>41413.154861111114</c:v>
                </c:pt>
                <c:pt idx="11744">
                  <c:v>41413.155555555553</c:v>
                </c:pt>
                <c:pt idx="11745">
                  <c:v>41413.15625</c:v>
                </c:pt>
                <c:pt idx="11746">
                  <c:v>41413.156944444447</c:v>
                </c:pt>
                <c:pt idx="11747">
                  <c:v>41413.157638888886</c:v>
                </c:pt>
                <c:pt idx="11748">
                  <c:v>41413.158333333333</c:v>
                </c:pt>
                <c:pt idx="11749">
                  <c:v>41413.15902777778</c:v>
                </c:pt>
                <c:pt idx="11750">
                  <c:v>41413.159722222219</c:v>
                </c:pt>
                <c:pt idx="11751">
                  <c:v>41413.160416666666</c:v>
                </c:pt>
                <c:pt idx="11752">
                  <c:v>41413.161111111112</c:v>
                </c:pt>
                <c:pt idx="11753">
                  <c:v>41413.161805555559</c:v>
                </c:pt>
                <c:pt idx="11754">
                  <c:v>41413.162499999999</c:v>
                </c:pt>
                <c:pt idx="11755">
                  <c:v>41413.163194444445</c:v>
                </c:pt>
                <c:pt idx="11756">
                  <c:v>41413.163888888892</c:v>
                </c:pt>
                <c:pt idx="11757">
                  <c:v>41413.164583333331</c:v>
                </c:pt>
                <c:pt idx="11758">
                  <c:v>41413.165277777778</c:v>
                </c:pt>
                <c:pt idx="11759">
                  <c:v>41413.165972222225</c:v>
                </c:pt>
                <c:pt idx="11760">
                  <c:v>41413.166666666664</c:v>
                </c:pt>
                <c:pt idx="11761">
                  <c:v>41413.167361111111</c:v>
                </c:pt>
                <c:pt idx="11762">
                  <c:v>41413.168055555558</c:v>
                </c:pt>
                <c:pt idx="11763">
                  <c:v>41413.168749999997</c:v>
                </c:pt>
                <c:pt idx="11764">
                  <c:v>41413.169444444444</c:v>
                </c:pt>
                <c:pt idx="11765">
                  <c:v>41413.170138888891</c:v>
                </c:pt>
                <c:pt idx="11766">
                  <c:v>41413.17083333333</c:v>
                </c:pt>
                <c:pt idx="11767">
                  <c:v>41413.171527777777</c:v>
                </c:pt>
                <c:pt idx="11768">
                  <c:v>41413.172222222223</c:v>
                </c:pt>
                <c:pt idx="11769">
                  <c:v>41413.17291666667</c:v>
                </c:pt>
                <c:pt idx="11770">
                  <c:v>41413.173611111109</c:v>
                </c:pt>
                <c:pt idx="11771">
                  <c:v>41413.174305555556</c:v>
                </c:pt>
                <c:pt idx="11772">
                  <c:v>41413.175000000003</c:v>
                </c:pt>
                <c:pt idx="11773">
                  <c:v>41413.175694444442</c:v>
                </c:pt>
                <c:pt idx="11774">
                  <c:v>41413.176388888889</c:v>
                </c:pt>
                <c:pt idx="11775">
                  <c:v>41413.177083333336</c:v>
                </c:pt>
                <c:pt idx="11776">
                  <c:v>41413.177777777775</c:v>
                </c:pt>
                <c:pt idx="11777">
                  <c:v>41413.178472222222</c:v>
                </c:pt>
                <c:pt idx="11778">
                  <c:v>41413.179166666669</c:v>
                </c:pt>
                <c:pt idx="11779">
                  <c:v>41413.179861111108</c:v>
                </c:pt>
                <c:pt idx="11780">
                  <c:v>41413.180555555555</c:v>
                </c:pt>
                <c:pt idx="11781">
                  <c:v>41413.181250000001</c:v>
                </c:pt>
                <c:pt idx="11782">
                  <c:v>41413.181944444441</c:v>
                </c:pt>
                <c:pt idx="11783">
                  <c:v>41413.182638888888</c:v>
                </c:pt>
                <c:pt idx="11784">
                  <c:v>41413.183333333334</c:v>
                </c:pt>
                <c:pt idx="11785">
                  <c:v>41413.184027777781</c:v>
                </c:pt>
                <c:pt idx="11786">
                  <c:v>41413.18472222222</c:v>
                </c:pt>
                <c:pt idx="11787">
                  <c:v>41413.185416666667</c:v>
                </c:pt>
                <c:pt idx="11788">
                  <c:v>41413.186111111114</c:v>
                </c:pt>
                <c:pt idx="11789">
                  <c:v>41413.186805555553</c:v>
                </c:pt>
                <c:pt idx="11790">
                  <c:v>41413.1875</c:v>
                </c:pt>
                <c:pt idx="11791">
                  <c:v>41413.188194444447</c:v>
                </c:pt>
                <c:pt idx="11792">
                  <c:v>41413.188888888886</c:v>
                </c:pt>
                <c:pt idx="11793">
                  <c:v>41413.189583333333</c:v>
                </c:pt>
                <c:pt idx="11794">
                  <c:v>41413.19027777778</c:v>
                </c:pt>
                <c:pt idx="11795">
                  <c:v>41413.190972222219</c:v>
                </c:pt>
                <c:pt idx="11796">
                  <c:v>41413.191666666666</c:v>
                </c:pt>
                <c:pt idx="11797">
                  <c:v>41413.192361111112</c:v>
                </c:pt>
                <c:pt idx="11798">
                  <c:v>41413.193055555559</c:v>
                </c:pt>
                <c:pt idx="11799">
                  <c:v>41413.193749999999</c:v>
                </c:pt>
                <c:pt idx="11800">
                  <c:v>41413.194444444445</c:v>
                </c:pt>
                <c:pt idx="11801">
                  <c:v>41413.195138888892</c:v>
                </c:pt>
                <c:pt idx="11802">
                  <c:v>41413.195833333331</c:v>
                </c:pt>
                <c:pt idx="11803">
                  <c:v>41413.196527777778</c:v>
                </c:pt>
                <c:pt idx="11804">
                  <c:v>41413.197222222225</c:v>
                </c:pt>
                <c:pt idx="11805">
                  <c:v>41413.197916666664</c:v>
                </c:pt>
                <c:pt idx="11806">
                  <c:v>41413.198611111111</c:v>
                </c:pt>
                <c:pt idx="11807">
                  <c:v>41413.199305555558</c:v>
                </c:pt>
                <c:pt idx="11808">
                  <c:v>41413.199999999997</c:v>
                </c:pt>
                <c:pt idx="11809">
                  <c:v>41413.200694444444</c:v>
                </c:pt>
                <c:pt idx="11810">
                  <c:v>41413.201388888891</c:v>
                </c:pt>
                <c:pt idx="11811">
                  <c:v>41413.20208333333</c:v>
                </c:pt>
                <c:pt idx="11812">
                  <c:v>41413.202777777777</c:v>
                </c:pt>
                <c:pt idx="11813">
                  <c:v>41413.203472222223</c:v>
                </c:pt>
                <c:pt idx="11814">
                  <c:v>41413.20416666667</c:v>
                </c:pt>
                <c:pt idx="11815">
                  <c:v>41413.204861111109</c:v>
                </c:pt>
                <c:pt idx="11816">
                  <c:v>41413.205555555556</c:v>
                </c:pt>
                <c:pt idx="11817">
                  <c:v>41413.206250000003</c:v>
                </c:pt>
                <c:pt idx="11818">
                  <c:v>41413.206944444442</c:v>
                </c:pt>
                <c:pt idx="11819">
                  <c:v>41413.207638888889</c:v>
                </c:pt>
                <c:pt idx="11820">
                  <c:v>41413.208333333336</c:v>
                </c:pt>
                <c:pt idx="11821">
                  <c:v>41413.209027777775</c:v>
                </c:pt>
                <c:pt idx="11822">
                  <c:v>41413.209722222222</c:v>
                </c:pt>
                <c:pt idx="11823">
                  <c:v>41413.210416666669</c:v>
                </c:pt>
                <c:pt idx="11824">
                  <c:v>41413.211111111108</c:v>
                </c:pt>
                <c:pt idx="11825">
                  <c:v>41413.211805555555</c:v>
                </c:pt>
                <c:pt idx="11826">
                  <c:v>41413.212500000001</c:v>
                </c:pt>
                <c:pt idx="11827">
                  <c:v>41413.213194444441</c:v>
                </c:pt>
                <c:pt idx="11828">
                  <c:v>41413.213888888888</c:v>
                </c:pt>
                <c:pt idx="11829">
                  <c:v>41413.214583333334</c:v>
                </c:pt>
                <c:pt idx="11830">
                  <c:v>41413.215277777781</c:v>
                </c:pt>
                <c:pt idx="11831">
                  <c:v>41413.21597222222</c:v>
                </c:pt>
                <c:pt idx="11832">
                  <c:v>41413.216666666667</c:v>
                </c:pt>
                <c:pt idx="11833">
                  <c:v>41413.217361111114</c:v>
                </c:pt>
                <c:pt idx="11834">
                  <c:v>41413.218055555553</c:v>
                </c:pt>
                <c:pt idx="11835">
                  <c:v>41413.21875</c:v>
                </c:pt>
                <c:pt idx="11836">
                  <c:v>41413.219444444447</c:v>
                </c:pt>
                <c:pt idx="11837">
                  <c:v>41413.220138888886</c:v>
                </c:pt>
                <c:pt idx="11838">
                  <c:v>41413.220833333333</c:v>
                </c:pt>
                <c:pt idx="11839">
                  <c:v>41413.22152777778</c:v>
                </c:pt>
                <c:pt idx="11840">
                  <c:v>41413.222222222219</c:v>
                </c:pt>
                <c:pt idx="11841">
                  <c:v>41413.222916666666</c:v>
                </c:pt>
                <c:pt idx="11842">
                  <c:v>41413.223611111112</c:v>
                </c:pt>
                <c:pt idx="11843">
                  <c:v>41413.224305555559</c:v>
                </c:pt>
                <c:pt idx="11844">
                  <c:v>41413.224999999999</c:v>
                </c:pt>
                <c:pt idx="11845">
                  <c:v>41413.225694444445</c:v>
                </c:pt>
                <c:pt idx="11846">
                  <c:v>41413.226388888892</c:v>
                </c:pt>
                <c:pt idx="11847">
                  <c:v>41413.227083333331</c:v>
                </c:pt>
                <c:pt idx="11848">
                  <c:v>41413.227777777778</c:v>
                </c:pt>
                <c:pt idx="11849">
                  <c:v>41413.228472222225</c:v>
                </c:pt>
                <c:pt idx="11850">
                  <c:v>41413.229166666664</c:v>
                </c:pt>
                <c:pt idx="11851">
                  <c:v>41413.229861111111</c:v>
                </c:pt>
                <c:pt idx="11852">
                  <c:v>41413.230555555558</c:v>
                </c:pt>
                <c:pt idx="11853">
                  <c:v>41413.231249999997</c:v>
                </c:pt>
                <c:pt idx="11854">
                  <c:v>41413.231944444444</c:v>
                </c:pt>
                <c:pt idx="11855">
                  <c:v>41413.232638888891</c:v>
                </c:pt>
                <c:pt idx="11856">
                  <c:v>41413.23333333333</c:v>
                </c:pt>
                <c:pt idx="11857">
                  <c:v>41413.234027777777</c:v>
                </c:pt>
                <c:pt idx="11858">
                  <c:v>41413.234722222223</c:v>
                </c:pt>
                <c:pt idx="11859">
                  <c:v>41413.23541666667</c:v>
                </c:pt>
                <c:pt idx="11860">
                  <c:v>41413.236111111109</c:v>
                </c:pt>
                <c:pt idx="11861">
                  <c:v>41413.236805555556</c:v>
                </c:pt>
                <c:pt idx="11862">
                  <c:v>41413.237500000003</c:v>
                </c:pt>
                <c:pt idx="11863">
                  <c:v>41413.238194444442</c:v>
                </c:pt>
                <c:pt idx="11864">
                  <c:v>41413.238888888889</c:v>
                </c:pt>
                <c:pt idx="11865">
                  <c:v>41413.239583333336</c:v>
                </c:pt>
                <c:pt idx="11866">
                  <c:v>41413.240277777775</c:v>
                </c:pt>
                <c:pt idx="11867">
                  <c:v>41413.240972222222</c:v>
                </c:pt>
                <c:pt idx="11868">
                  <c:v>41413.241666666669</c:v>
                </c:pt>
                <c:pt idx="11869">
                  <c:v>41413.242361111108</c:v>
                </c:pt>
                <c:pt idx="11870">
                  <c:v>41413.243055555555</c:v>
                </c:pt>
                <c:pt idx="11871">
                  <c:v>41413.243750000001</c:v>
                </c:pt>
                <c:pt idx="11872">
                  <c:v>41413.244444444441</c:v>
                </c:pt>
                <c:pt idx="11873">
                  <c:v>41413.245138888888</c:v>
                </c:pt>
                <c:pt idx="11874">
                  <c:v>41413.245833333334</c:v>
                </c:pt>
                <c:pt idx="11875">
                  <c:v>41413.246527777781</c:v>
                </c:pt>
                <c:pt idx="11876">
                  <c:v>41413.24722222222</c:v>
                </c:pt>
                <c:pt idx="11877">
                  <c:v>41413.247916666667</c:v>
                </c:pt>
                <c:pt idx="11878">
                  <c:v>41413.248611111114</c:v>
                </c:pt>
                <c:pt idx="11879">
                  <c:v>41413.249305555553</c:v>
                </c:pt>
                <c:pt idx="11880">
                  <c:v>41413.25</c:v>
                </c:pt>
                <c:pt idx="11881">
                  <c:v>41413.250694444447</c:v>
                </c:pt>
                <c:pt idx="11882">
                  <c:v>41413.251388888886</c:v>
                </c:pt>
                <c:pt idx="11883">
                  <c:v>41413.252083333333</c:v>
                </c:pt>
                <c:pt idx="11884">
                  <c:v>41413.25277777778</c:v>
                </c:pt>
                <c:pt idx="11885">
                  <c:v>41413.253472222219</c:v>
                </c:pt>
                <c:pt idx="11886">
                  <c:v>41413.254166666666</c:v>
                </c:pt>
                <c:pt idx="11887">
                  <c:v>41413.254861111112</c:v>
                </c:pt>
                <c:pt idx="11888">
                  <c:v>41413.255555555559</c:v>
                </c:pt>
                <c:pt idx="11889">
                  <c:v>41413.256249999999</c:v>
                </c:pt>
                <c:pt idx="11890">
                  <c:v>41413.256944444445</c:v>
                </c:pt>
                <c:pt idx="11891">
                  <c:v>41413.257638888892</c:v>
                </c:pt>
                <c:pt idx="11892">
                  <c:v>41413.258333333331</c:v>
                </c:pt>
                <c:pt idx="11893">
                  <c:v>41413.259027777778</c:v>
                </c:pt>
                <c:pt idx="11894">
                  <c:v>41413.259722222225</c:v>
                </c:pt>
                <c:pt idx="11895">
                  <c:v>41413.260416666664</c:v>
                </c:pt>
                <c:pt idx="11896">
                  <c:v>41413.261111111111</c:v>
                </c:pt>
                <c:pt idx="11897">
                  <c:v>41413.261805555558</c:v>
                </c:pt>
                <c:pt idx="11898">
                  <c:v>41413.262499999997</c:v>
                </c:pt>
                <c:pt idx="11899">
                  <c:v>41413.263194444444</c:v>
                </c:pt>
                <c:pt idx="11900">
                  <c:v>41413.263888888891</c:v>
                </c:pt>
                <c:pt idx="11901">
                  <c:v>41413.26458333333</c:v>
                </c:pt>
                <c:pt idx="11902">
                  <c:v>41413.265277777777</c:v>
                </c:pt>
                <c:pt idx="11903">
                  <c:v>41413.265972222223</c:v>
                </c:pt>
                <c:pt idx="11904">
                  <c:v>41413.26666666667</c:v>
                </c:pt>
                <c:pt idx="11905">
                  <c:v>41413.267361111109</c:v>
                </c:pt>
                <c:pt idx="11906">
                  <c:v>41413.268055555556</c:v>
                </c:pt>
                <c:pt idx="11907">
                  <c:v>41413.268750000003</c:v>
                </c:pt>
                <c:pt idx="11908">
                  <c:v>41413.269444444442</c:v>
                </c:pt>
                <c:pt idx="11909">
                  <c:v>41413.270138888889</c:v>
                </c:pt>
                <c:pt idx="11910">
                  <c:v>41413.270833333336</c:v>
                </c:pt>
                <c:pt idx="11911">
                  <c:v>41413.271527777775</c:v>
                </c:pt>
                <c:pt idx="11912">
                  <c:v>41413.272222222222</c:v>
                </c:pt>
                <c:pt idx="11913">
                  <c:v>41413.272916666669</c:v>
                </c:pt>
                <c:pt idx="11914">
                  <c:v>41413.273611111108</c:v>
                </c:pt>
                <c:pt idx="11915">
                  <c:v>41413.274305555555</c:v>
                </c:pt>
                <c:pt idx="11916">
                  <c:v>41413.275000000001</c:v>
                </c:pt>
                <c:pt idx="11917">
                  <c:v>41413.275694444441</c:v>
                </c:pt>
                <c:pt idx="11918">
                  <c:v>41413.276388888888</c:v>
                </c:pt>
                <c:pt idx="11919">
                  <c:v>41413.277083333334</c:v>
                </c:pt>
                <c:pt idx="11920">
                  <c:v>41413.277777777781</c:v>
                </c:pt>
                <c:pt idx="11921">
                  <c:v>41413.27847222222</c:v>
                </c:pt>
                <c:pt idx="11922">
                  <c:v>41413.279166666667</c:v>
                </c:pt>
                <c:pt idx="11923">
                  <c:v>41413.279861111114</c:v>
                </c:pt>
                <c:pt idx="11924">
                  <c:v>41413.280555555553</c:v>
                </c:pt>
                <c:pt idx="11925">
                  <c:v>41413.28125</c:v>
                </c:pt>
                <c:pt idx="11926">
                  <c:v>41413.281944444447</c:v>
                </c:pt>
                <c:pt idx="11927">
                  <c:v>41413.282638888886</c:v>
                </c:pt>
                <c:pt idx="11928">
                  <c:v>41413.283333333333</c:v>
                </c:pt>
                <c:pt idx="11929">
                  <c:v>41413.28402777778</c:v>
                </c:pt>
                <c:pt idx="11930">
                  <c:v>41413.284722222219</c:v>
                </c:pt>
                <c:pt idx="11931">
                  <c:v>41413.285416666666</c:v>
                </c:pt>
                <c:pt idx="11932">
                  <c:v>41413.286111111112</c:v>
                </c:pt>
                <c:pt idx="11933">
                  <c:v>41413.286805555559</c:v>
                </c:pt>
                <c:pt idx="11934">
                  <c:v>41413.287499999999</c:v>
                </c:pt>
                <c:pt idx="11935">
                  <c:v>41413.288194444445</c:v>
                </c:pt>
                <c:pt idx="11936">
                  <c:v>41413.288888888892</c:v>
                </c:pt>
                <c:pt idx="11937">
                  <c:v>41413.289583333331</c:v>
                </c:pt>
                <c:pt idx="11938">
                  <c:v>41413.290277777778</c:v>
                </c:pt>
                <c:pt idx="11939">
                  <c:v>41413.290972222225</c:v>
                </c:pt>
                <c:pt idx="11940">
                  <c:v>41413.291666666664</c:v>
                </c:pt>
                <c:pt idx="11941">
                  <c:v>41413.292361111111</c:v>
                </c:pt>
                <c:pt idx="11942">
                  <c:v>41413.293055555558</c:v>
                </c:pt>
                <c:pt idx="11943">
                  <c:v>41413.293749999997</c:v>
                </c:pt>
                <c:pt idx="11944">
                  <c:v>41413.294444444444</c:v>
                </c:pt>
                <c:pt idx="11945">
                  <c:v>41413.295138888891</c:v>
                </c:pt>
                <c:pt idx="11946">
                  <c:v>41413.29583333333</c:v>
                </c:pt>
                <c:pt idx="11947">
                  <c:v>41413.296527777777</c:v>
                </c:pt>
                <c:pt idx="11948">
                  <c:v>41413.297222222223</c:v>
                </c:pt>
                <c:pt idx="11949">
                  <c:v>41413.29791666667</c:v>
                </c:pt>
                <c:pt idx="11950">
                  <c:v>41413.298611111109</c:v>
                </c:pt>
                <c:pt idx="11951">
                  <c:v>41413.299305555556</c:v>
                </c:pt>
                <c:pt idx="11952">
                  <c:v>41413.300000000003</c:v>
                </c:pt>
                <c:pt idx="11953">
                  <c:v>41413.300694444442</c:v>
                </c:pt>
                <c:pt idx="11954">
                  <c:v>41413.301388888889</c:v>
                </c:pt>
                <c:pt idx="11955">
                  <c:v>41413.302083333336</c:v>
                </c:pt>
                <c:pt idx="11956">
                  <c:v>41413.302777777775</c:v>
                </c:pt>
                <c:pt idx="11957">
                  <c:v>41413.303472222222</c:v>
                </c:pt>
                <c:pt idx="11958">
                  <c:v>41413.304166666669</c:v>
                </c:pt>
                <c:pt idx="11959">
                  <c:v>41413.304861111108</c:v>
                </c:pt>
                <c:pt idx="11960">
                  <c:v>41413.305555555555</c:v>
                </c:pt>
                <c:pt idx="11961">
                  <c:v>41413.306250000001</c:v>
                </c:pt>
                <c:pt idx="11962">
                  <c:v>41413.306944444441</c:v>
                </c:pt>
                <c:pt idx="11963">
                  <c:v>41413.307638888888</c:v>
                </c:pt>
                <c:pt idx="11964">
                  <c:v>41413.308333333334</c:v>
                </c:pt>
                <c:pt idx="11965">
                  <c:v>41413.309027777781</c:v>
                </c:pt>
                <c:pt idx="11966">
                  <c:v>41413.30972222222</c:v>
                </c:pt>
                <c:pt idx="11967">
                  <c:v>41413.310416666667</c:v>
                </c:pt>
                <c:pt idx="11968">
                  <c:v>41413.311111111114</c:v>
                </c:pt>
                <c:pt idx="11969">
                  <c:v>41413.311805555553</c:v>
                </c:pt>
                <c:pt idx="11970">
                  <c:v>41413.3125</c:v>
                </c:pt>
                <c:pt idx="11971">
                  <c:v>41413.313194444447</c:v>
                </c:pt>
                <c:pt idx="11972">
                  <c:v>41413.313888888886</c:v>
                </c:pt>
                <c:pt idx="11973">
                  <c:v>41413.314583333333</c:v>
                </c:pt>
                <c:pt idx="11974">
                  <c:v>41413.31527777778</c:v>
                </c:pt>
                <c:pt idx="11975">
                  <c:v>41413.315972222219</c:v>
                </c:pt>
                <c:pt idx="11976">
                  <c:v>41413.316666666666</c:v>
                </c:pt>
                <c:pt idx="11977">
                  <c:v>41413.317361111112</c:v>
                </c:pt>
                <c:pt idx="11978">
                  <c:v>41413.318055555559</c:v>
                </c:pt>
                <c:pt idx="11979">
                  <c:v>41413.318749999999</c:v>
                </c:pt>
                <c:pt idx="11980">
                  <c:v>41413.319444444445</c:v>
                </c:pt>
                <c:pt idx="11981">
                  <c:v>41413.320138888892</c:v>
                </c:pt>
                <c:pt idx="11982">
                  <c:v>41413.320833333331</c:v>
                </c:pt>
                <c:pt idx="11983">
                  <c:v>41413.321527777778</c:v>
                </c:pt>
                <c:pt idx="11984">
                  <c:v>41413.322222222225</c:v>
                </c:pt>
                <c:pt idx="11985">
                  <c:v>41413.322916666664</c:v>
                </c:pt>
                <c:pt idx="11986">
                  <c:v>41413.323611111111</c:v>
                </c:pt>
                <c:pt idx="11987">
                  <c:v>41413.324305555558</c:v>
                </c:pt>
                <c:pt idx="11988">
                  <c:v>41413.324999999997</c:v>
                </c:pt>
                <c:pt idx="11989">
                  <c:v>41413.325694444444</c:v>
                </c:pt>
                <c:pt idx="11990">
                  <c:v>41413.326388888891</c:v>
                </c:pt>
                <c:pt idx="11991">
                  <c:v>41413.32708333333</c:v>
                </c:pt>
                <c:pt idx="11992">
                  <c:v>41413.327777777777</c:v>
                </c:pt>
                <c:pt idx="11993">
                  <c:v>41413.328472222223</c:v>
                </c:pt>
                <c:pt idx="11994">
                  <c:v>41413.32916666667</c:v>
                </c:pt>
                <c:pt idx="11995">
                  <c:v>41413.329861111109</c:v>
                </c:pt>
                <c:pt idx="11996">
                  <c:v>41413.330555555556</c:v>
                </c:pt>
                <c:pt idx="11997">
                  <c:v>41413.331250000003</c:v>
                </c:pt>
                <c:pt idx="11998">
                  <c:v>41413.331944444442</c:v>
                </c:pt>
                <c:pt idx="11999">
                  <c:v>41413.332638888889</c:v>
                </c:pt>
                <c:pt idx="12000">
                  <c:v>41413.333333333336</c:v>
                </c:pt>
                <c:pt idx="12001">
                  <c:v>41413.334027777775</c:v>
                </c:pt>
                <c:pt idx="12002">
                  <c:v>41413.334722222222</c:v>
                </c:pt>
                <c:pt idx="12003">
                  <c:v>41413.335416666669</c:v>
                </c:pt>
                <c:pt idx="12004">
                  <c:v>41413.336111111108</c:v>
                </c:pt>
                <c:pt idx="12005">
                  <c:v>41413.336805555555</c:v>
                </c:pt>
                <c:pt idx="12006">
                  <c:v>41413.337500000001</c:v>
                </c:pt>
                <c:pt idx="12007">
                  <c:v>41413.338194444441</c:v>
                </c:pt>
                <c:pt idx="12008">
                  <c:v>41413.338888888888</c:v>
                </c:pt>
                <c:pt idx="12009">
                  <c:v>41413.339583333334</c:v>
                </c:pt>
                <c:pt idx="12010">
                  <c:v>41413.340277777781</c:v>
                </c:pt>
                <c:pt idx="12011">
                  <c:v>41413.34097222222</c:v>
                </c:pt>
                <c:pt idx="12012">
                  <c:v>41413.341666666667</c:v>
                </c:pt>
                <c:pt idx="12013">
                  <c:v>41413.342361111114</c:v>
                </c:pt>
                <c:pt idx="12014">
                  <c:v>41413.343055555553</c:v>
                </c:pt>
                <c:pt idx="12015">
                  <c:v>41413.34375</c:v>
                </c:pt>
                <c:pt idx="12016">
                  <c:v>41413.344444444447</c:v>
                </c:pt>
                <c:pt idx="12017">
                  <c:v>41413.345138888886</c:v>
                </c:pt>
                <c:pt idx="12018">
                  <c:v>41413.345833333333</c:v>
                </c:pt>
                <c:pt idx="12019">
                  <c:v>41413.34652777778</c:v>
                </c:pt>
                <c:pt idx="12020">
                  <c:v>41413.347222222219</c:v>
                </c:pt>
                <c:pt idx="12021">
                  <c:v>41413.347916666666</c:v>
                </c:pt>
                <c:pt idx="12022">
                  <c:v>41413.348611111112</c:v>
                </c:pt>
                <c:pt idx="12023">
                  <c:v>41413.349305555559</c:v>
                </c:pt>
                <c:pt idx="12024">
                  <c:v>41413.35</c:v>
                </c:pt>
                <c:pt idx="12025">
                  <c:v>41413.350694444445</c:v>
                </c:pt>
                <c:pt idx="12026">
                  <c:v>41413.351388888892</c:v>
                </c:pt>
                <c:pt idx="12027">
                  <c:v>41413.352083333331</c:v>
                </c:pt>
                <c:pt idx="12028">
                  <c:v>41413.352777777778</c:v>
                </c:pt>
                <c:pt idx="12029">
                  <c:v>41413.353472222225</c:v>
                </c:pt>
                <c:pt idx="12030">
                  <c:v>41413.354166666664</c:v>
                </c:pt>
                <c:pt idx="12031">
                  <c:v>41413.354861111111</c:v>
                </c:pt>
                <c:pt idx="12032">
                  <c:v>41413.355555555558</c:v>
                </c:pt>
                <c:pt idx="12033">
                  <c:v>41413.356249999997</c:v>
                </c:pt>
                <c:pt idx="12034">
                  <c:v>41413.356944444444</c:v>
                </c:pt>
                <c:pt idx="12035">
                  <c:v>41413.357638888891</c:v>
                </c:pt>
                <c:pt idx="12036">
                  <c:v>41413.35833333333</c:v>
                </c:pt>
                <c:pt idx="12037">
                  <c:v>41413.359027777777</c:v>
                </c:pt>
                <c:pt idx="12038">
                  <c:v>41413.359722222223</c:v>
                </c:pt>
                <c:pt idx="12039">
                  <c:v>41413.36041666667</c:v>
                </c:pt>
                <c:pt idx="12040">
                  <c:v>41413.361111111109</c:v>
                </c:pt>
                <c:pt idx="12041">
                  <c:v>41413.361805555556</c:v>
                </c:pt>
                <c:pt idx="12042">
                  <c:v>41413.362500000003</c:v>
                </c:pt>
                <c:pt idx="12043">
                  <c:v>41413.363194444442</c:v>
                </c:pt>
                <c:pt idx="12044">
                  <c:v>41413.363888888889</c:v>
                </c:pt>
                <c:pt idx="12045">
                  <c:v>41413.364583333336</c:v>
                </c:pt>
                <c:pt idx="12046">
                  <c:v>41413.365277777775</c:v>
                </c:pt>
                <c:pt idx="12047">
                  <c:v>41413.365972222222</c:v>
                </c:pt>
                <c:pt idx="12048">
                  <c:v>41413.366666666669</c:v>
                </c:pt>
                <c:pt idx="12049">
                  <c:v>41413.367361111108</c:v>
                </c:pt>
                <c:pt idx="12050">
                  <c:v>41413.368055555555</c:v>
                </c:pt>
                <c:pt idx="12051">
                  <c:v>41413.368750000001</c:v>
                </c:pt>
                <c:pt idx="12052">
                  <c:v>41413.369444444441</c:v>
                </c:pt>
                <c:pt idx="12053">
                  <c:v>41413.370138888888</c:v>
                </c:pt>
                <c:pt idx="12054">
                  <c:v>41413.370833333334</c:v>
                </c:pt>
                <c:pt idx="12055">
                  <c:v>41413.371527777781</c:v>
                </c:pt>
                <c:pt idx="12056">
                  <c:v>41413.37222222222</c:v>
                </c:pt>
                <c:pt idx="12057">
                  <c:v>41413.372916666667</c:v>
                </c:pt>
                <c:pt idx="12058">
                  <c:v>41413.373611111114</c:v>
                </c:pt>
                <c:pt idx="12059">
                  <c:v>41413.374305555553</c:v>
                </c:pt>
                <c:pt idx="12060">
                  <c:v>41413.375</c:v>
                </c:pt>
                <c:pt idx="12061">
                  <c:v>41413.375694444447</c:v>
                </c:pt>
                <c:pt idx="12062">
                  <c:v>41413.376388888886</c:v>
                </c:pt>
                <c:pt idx="12063">
                  <c:v>41413.377083333333</c:v>
                </c:pt>
                <c:pt idx="12064">
                  <c:v>41413.37777777778</c:v>
                </c:pt>
                <c:pt idx="12065">
                  <c:v>41413.378472222219</c:v>
                </c:pt>
                <c:pt idx="12066">
                  <c:v>41413.379166666666</c:v>
                </c:pt>
                <c:pt idx="12067">
                  <c:v>41413.379861111112</c:v>
                </c:pt>
                <c:pt idx="12068">
                  <c:v>41413.380555555559</c:v>
                </c:pt>
                <c:pt idx="12069">
                  <c:v>41413.381249999999</c:v>
                </c:pt>
                <c:pt idx="12070">
                  <c:v>41413.381944444445</c:v>
                </c:pt>
                <c:pt idx="12071">
                  <c:v>41413.382638888892</c:v>
                </c:pt>
                <c:pt idx="12072">
                  <c:v>41413.383333333331</c:v>
                </c:pt>
                <c:pt idx="12073">
                  <c:v>41413.384027777778</c:v>
                </c:pt>
                <c:pt idx="12074">
                  <c:v>41413.384722222225</c:v>
                </c:pt>
                <c:pt idx="12075">
                  <c:v>41413.385416666664</c:v>
                </c:pt>
                <c:pt idx="12076">
                  <c:v>41413.386111111111</c:v>
                </c:pt>
                <c:pt idx="12077">
                  <c:v>41413.386805555558</c:v>
                </c:pt>
                <c:pt idx="12078">
                  <c:v>41413.387499999997</c:v>
                </c:pt>
                <c:pt idx="12079">
                  <c:v>41413.388194444444</c:v>
                </c:pt>
                <c:pt idx="12080">
                  <c:v>41413.388888888891</c:v>
                </c:pt>
                <c:pt idx="12081">
                  <c:v>41413.38958333333</c:v>
                </c:pt>
                <c:pt idx="12082">
                  <c:v>41413.390277777777</c:v>
                </c:pt>
                <c:pt idx="12083">
                  <c:v>41413.390972222223</c:v>
                </c:pt>
                <c:pt idx="12084">
                  <c:v>41413.39166666667</c:v>
                </c:pt>
                <c:pt idx="12085">
                  <c:v>41413.392361111109</c:v>
                </c:pt>
                <c:pt idx="12086">
                  <c:v>41413.393055555556</c:v>
                </c:pt>
                <c:pt idx="12087">
                  <c:v>41413.393750000003</c:v>
                </c:pt>
                <c:pt idx="12088">
                  <c:v>41413.394444444442</c:v>
                </c:pt>
                <c:pt idx="12089">
                  <c:v>41413.395138888889</c:v>
                </c:pt>
                <c:pt idx="12090">
                  <c:v>41413.395833333336</c:v>
                </c:pt>
                <c:pt idx="12091">
                  <c:v>41413.396527777775</c:v>
                </c:pt>
                <c:pt idx="12092">
                  <c:v>41413.397222222222</c:v>
                </c:pt>
                <c:pt idx="12093">
                  <c:v>41413.397916666669</c:v>
                </c:pt>
                <c:pt idx="12094">
                  <c:v>41413.398611111108</c:v>
                </c:pt>
                <c:pt idx="12095">
                  <c:v>41413.399305555555</c:v>
                </c:pt>
                <c:pt idx="12096">
                  <c:v>41413.4</c:v>
                </c:pt>
                <c:pt idx="12097">
                  <c:v>41413.400694444441</c:v>
                </c:pt>
                <c:pt idx="12098">
                  <c:v>41413.401388888888</c:v>
                </c:pt>
                <c:pt idx="12099">
                  <c:v>41413.402083333334</c:v>
                </c:pt>
                <c:pt idx="12100">
                  <c:v>41413.402777777781</c:v>
                </c:pt>
                <c:pt idx="12101">
                  <c:v>41413.40347222222</c:v>
                </c:pt>
                <c:pt idx="12102">
                  <c:v>41413.404166666667</c:v>
                </c:pt>
                <c:pt idx="12103">
                  <c:v>41413.404861111114</c:v>
                </c:pt>
                <c:pt idx="12104">
                  <c:v>41413.405555555553</c:v>
                </c:pt>
                <c:pt idx="12105">
                  <c:v>41413.40625</c:v>
                </c:pt>
                <c:pt idx="12106">
                  <c:v>41413.406944444447</c:v>
                </c:pt>
                <c:pt idx="12107">
                  <c:v>41413.407638888886</c:v>
                </c:pt>
                <c:pt idx="12108">
                  <c:v>41413.408333333333</c:v>
                </c:pt>
                <c:pt idx="12109">
                  <c:v>41413.40902777778</c:v>
                </c:pt>
                <c:pt idx="12110">
                  <c:v>41413.409722222219</c:v>
                </c:pt>
                <c:pt idx="12111">
                  <c:v>41413.410416666666</c:v>
                </c:pt>
                <c:pt idx="12112">
                  <c:v>41413.411111111112</c:v>
                </c:pt>
                <c:pt idx="12113">
                  <c:v>41413.411805555559</c:v>
                </c:pt>
                <c:pt idx="12114">
                  <c:v>41413.412499999999</c:v>
                </c:pt>
                <c:pt idx="12115">
                  <c:v>41413.413194444445</c:v>
                </c:pt>
                <c:pt idx="12116">
                  <c:v>41413.413888888892</c:v>
                </c:pt>
                <c:pt idx="12117">
                  <c:v>41413.414583333331</c:v>
                </c:pt>
                <c:pt idx="12118">
                  <c:v>41413.415277777778</c:v>
                </c:pt>
                <c:pt idx="12119">
                  <c:v>41413.415972222225</c:v>
                </c:pt>
                <c:pt idx="12120">
                  <c:v>41413.416666666664</c:v>
                </c:pt>
                <c:pt idx="12121">
                  <c:v>41413.417361111111</c:v>
                </c:pt>
                <c:pt idx="12122">
                  <c:v>41413.418055555558</c:v>
                </c:pt>
                <c:pt idx="12123">
                  <c:v>41413.418749999997</c:v>
                </c:pt>
                <c:pt idx="12124">
                  <c:v>41413.419444444444</c:v>
                </c:pt>
                <c:pt idx="12125">
                  <c:v>41413.420138888891</c:v>
                </c:pt>
                <c:pt idx="12126">
                  <c:v>41413.42083333333</c:v>
                </c:pt>
                <c:pt idx="12127">
                  <c:v>41413.421527777777</c:v>
                </c:pt>
                <c:pt idx="12128">
                  <c:v>41413.422222222223</c:v>
                </c:pt>
                <c:pt idx="12129">
                  <c:v>41413.42291666667</c:v>
                </c:pt>
                <c:pt idx="12130">
                  <c:v>41413.423611111109</c:v>
                </c:pt>
                <c:pt idx="12131">
                  <c:v>41413.424305555556</c:v>
                </c:pt>
                <c:pt idx="12132">
                  <c:v>41413.425000000003</c:v>
                </c:pt>
                <c:pt idx="12133">
                  <c:v>41413.425694444442</c:v>
                </c:pt>
                <c:pt idx="12134">
                  <c:v>41413.426388888889</c:v>
                </c:pt>
                <c:pt idx="12135">
                  <c:v>41413.427083333336</c:v>
                </c:pt>
                <c:pt idx="12136">
                  <c:v>41413.427777777775</c:v>
                </c:pt>
                <c:pt idx="12137">
                  <c:v>41413.428472222222</c:v>
                </c:pt>
                <c:pt idx="12138">
                  <c:v>41413.429166666669</c:v>
                </c:pt>
                <c:pt idx="12139">
                  <c:v>41413.429861111108</c:v>
                </c:pt>
                <c:pt idx="12140">
                  <c:v>41413.430555555555</c:v>
                </c:pt>
                <c:pt idx="12141">
                  <c:v>41413.431250000001</c:v>
                </c:pt>
                <c:pt idx="12142">
                  <c:v>41413.431944444441</c:v>
                </c:pt>
                <c:pt idx="12143">
                  <c:v>41413.432638888888</c:v>
                </c:pt>
                <c:pt idx="12144">
                  <c:v>41413.433333333334</c:v>
                </c:pt>
                <c:pt idx="12145">
                  <c:v>41413.434027777781</c:v>
                </c:pt>
                <c:pt idx="12146">
                  <c:v>41413.43472222222</c:v>
                </c:pt>
                <c:pt idx="12147">
                  <c:v>41413.435416666667</c:v>
                </c:pt>
                <c:pt idx="12148">
                  <c:v>41413.436111111114</c:v>
                </c:pt>
                <c:pt idx="12149">
                  <c:v>41413.436805555553</c:v>
                </c:pt>
                <c:pt idx="12150">
                  <c:v>41413.4375</c:v>
                </c:pt>
                <c:pt idx="12151">
                  <c:v>41413.438194444447</c:v>
                </c:pt>
                <c:pt idx="12152">
                  <c:v>41413.438888888886</c:v>
                </c:pt>
                <c:pt idx="12153">
                  <c:v>41413.439583333333</c:v>
                </c:pt>
                <c:pt idx="12154">
                  <c:v>41413.44027777778</c:v>
                </c:pt>
                <c:pt idx="12155">
                  <c:v>41413.440972222219</c:v>
                </c:pt>
                <c:pt idx="12156">
                  <c:v>41413.441666666666</c:v>
                </c:pt>
                <c:pt idx="12157">
                  <c:v>41413.442361111112</c:v>
                </c:pt>
                <c:pt idx="12158">
                  <c:v>41413.443055555559</c:v>
                </c:pt>
                <c:pt idx="12159">
                  <c:v>41413.443749999999</c:v>
                </c:pt>
                <c:pt idx="12160">
                  <c:v>41413.444444444445</c:v>
                </c:pt>
                <c:pt idx="12161">
                  <c:v>41413.445138888892</c:v>
                </c:pt>
                <c:pt idx="12162">
                  <c:v>41413.445833333331</c:v>
                </c:pt>
                <c:pt idx="12163">
                  <c:v>41413.446527777778</c:v>
                </c:pt>
                <c:pt idx="12164">
                  <c:v>41413.447222222225</c:v>
                </c:pt>
                <c:pt idx="12165">
                  <c:v>41413.447916666664</c:v>
                </c:pt>
                <c:pt idx="12166">
                  <c:v>41413.448611111111</c:v>
                </c:pt>
                <c:pt idx="12167">
                  <c:v>41413.449305555558</c:v>
                </c:pt>
                <c:pt idx="12168">
                  <c:v>41413.449999999997</c:v>
                </c:pt>
                <c:pt idx="12169">
                  <c:v>41413.450694444444</c:v>
                </c:pt>
                <c:pt idx="12170">
                  <c:v>41413.451388888891</c:v>
                </c:pt>
                <c:pt idx="12171">
                  <c:v>41413.45208333333</c:v>
                </c:pt>
                <c:pt idx="12172">
                  <c:v>41413.452777777777</c:v>
                </c:pt>
                <c:pt idx="12173">
                  <c:v>41413.453472222223</c:v>
                </c:pt>
                <c:pt idx="12174">
                  <c:v>41413.45416666667</c:v>
                </c:pt>
                <c:pt idx="12175">
                  <c:v>41413.454861111109</c:v>
                </c:pt>
                <c:pt idx="12176">
                  <c:v>41413.455555555556</c:v>
                </c:pt>
                <c:pt idx="12177">
                  <c:v>41413.456250000003</c:v>
                </c:pt>
                <c:pt idx="12178">
                  <c:v>41413.456944444442</c:v>
                </c:pt>
                <c:pt idx="12179">
                  <c:v>41413.457638888889</c:v>
                </c:pt>
                <c:pt idx="12180">
                  <c:v>41413.458333333336</c:v>
                </c:pt>
                <c:pt idx="12181">
                  <c:v>41413.459027777775</c:v>
                </c:pt>
                <c:pt idx="12182">
                  <c:v>41413.459722222222</c:v>
                </c:pt>
                <c:pt idx="12183">
                  <c:v>41413.460416666669</c:v>
                </c:pt>
                <c:pt idx="12184">
                  <c:v>41413.461111111108</c:v>
                </c:pt>
                <c:pt idx="12185">
                  <c:v>41413.461805555555</c:v>
                </c:pt>
                <c:pt idx="12186">
                  <c:v>41413.462500000001</c:v>
                </c:pt>
                <c:pt idx="12187">
                  <c:v>41413.463194444441</c:v>
                </c:pt>
                <c:pt idx="12188">
                  <c:v>41413.463888888888</c:v>
                </c:pt>
                <c:pt idx="12189">
                  <c:v>41413.464583333334</c:v>
                </c:pt>
                <c:pt idx="12190">
                  <c:v>41413.465277777781</c:v>
                </c:pt>
                <c:pt idx="12191">
                  <c:v>41413.46597222222</c:v>
                </c:pt>
                <c:pt idx="12192">
                  <c:v>41413.466666666667</c:v>
                </c:pt>
                <c:pt idx="12193">
                  <c:v>41413.467361111114</c:v>
                </c:pt>
                <c:pt idx="12194">
                  <c:v>41413.468055555553</c:v>
                </c:pt>
                <c:pt idx="12195">
                  <c:v>41413.46875</c:v>
                </c:pt>
                <c:pt idx="12196">
                  <c:v>41413.469444444447</c:v>
                </c:pt>
                <c:pt idx="12197">
                  <c:v>41413.470138888886</c:v>
                </c:pt>
                <c:pt idx="12198">
                  <c:v>41413.470833333333</c:v>
                </c:pt>
                <c:pt idx="12199">
                  <c:v>41413.47152777778</c:v>
                </c:pt>
                <c:pt idx="12200">
                  <c:v>41413.472222222219</c:v>
                </c:pt>
                <c:pt idx="12201">
                  <c:v>41413.472916666666</c:v>
                </c:pt>
                <c:pt idx="12202">
                  <c:v>41413.473611111112</c:v>
                </c:pt>
                <c:pt idx="12203">
                  <c:v>41413.474305555559</c:v>
                </c:pt>
                <c:pt idx="12204">
                  <c:v>41413.474999999999</c:v>
                </c:pt>
                <c:pt idx="12205">
                  <c:v>41413.475694444445</c:v>
                </c:pt>
                <c:pt idx="12206">
                  <c:v>41413.476388888892</c:v>
                </c:pt>
                <c:pt idx="12207">
                  <c:v>41413.477083333331</c:v>
                </c:pt>
                <c:pt idx="12208">
                  <c:v>41413.477777777778</c:v>
                </c:pt>
                <c:pt idx="12209">
                  <c:v>41413.478472222225</c:v>
                </c:pt>
                <c:pt idx="12210">
                  <c:v>41413.479166666664</c:v>
                </c:pt>
                <c:pt idx="12211">
                  <c:v>41413.479861111111</c:v>
                </c:pt>
                <c:pt idx="12212">
                  <c:v>41413.480555555558</c:v>
                </c:pt>
                <c:pt idx="12213">
                  <c:v>41413.481249999997</c:v>
                </c:pt>
                <c:pt idx="12214">
                  <c:v>41413.481944444444</c:v>
                </c:pt>
                <c:pt idx="12215">
                  <c:v>41413.482638888891</c:v>
                </c:pt>
                <c:pt idx="12216">
                  <c:v>41413.48333333333</c:v>
                </c:pt>
                <c:pt idx="12217">
                  <c:v>41413.484027777777</c:v>
                </c:pt>
                <c:pt idx="12218">
                  <c:v>41413.484722222223</c:v>
                </c:pt>
                <c:pt idx="12219">
                  <c:v>41413.48541666667</c:v>
                </c:pt>
                <c:pt idx="12220">
                  <c:v>41413.486111111109</c:v>
                </c:pt>
                <c:pt idx="12221">
                  <c:v>41413.486805555556</c:v>
                </c:pt>
                <c:pt idx="12222">
                  <c:v>41413.487500000003</c:v>
                </c:pt>
                <c:pt idx="12223">
                  <c:v>41413.488194444442</c:v>
                </c:pt>
                <c:pt idx="12224">
                  <c:v>41413.488888888889</c:v>
                </c:pt>
                <c:pt idx="12225">
                  <c:v>41413.489583333336</c:v>
                </c:pt>
                <c:pt idx="12226">
                  <c:v>41413.490277777775</c:v>
                </c:pt>
                <c:pt idx="12227">
                  <c:v>41413.490972222222</c:v>
                </c:pt>
                <c:pt idx="12228">
                  <c:v>41413.491666666669</c:v>
                </c:pt>
                <c:pt idx="12229">
                  <c:v>41413.492361111108</c:v>
                </c:pt>
                <c:pt idx="12230">
                  <c:v>41413.493055555555</c:v>
                </c:pt>
                <c:pt idx="12231">
                  <c:v>41413.493750000001</c:v>
                </c:pt>
                <c:pt idx="12232">
                  <c:v>41413.494444444441</c:v>
                </c:pt>
                <c:pt idx="12233">
                  <c:v>41413.495138888888</c:v>
                </c:pt>
                <c:pt idx="12234">
                  <c:v>41413.495833333334</c:v>
                </c:pt>
                <c:pt idx="12235">
                  <c:v>41413.496527777781</c:v>
                </c:pt>
                <c:pt idx="12236">
                  <c:v>41413.49722222222</c:v>
                </c:pt>
                <c:pt idx="12237">
                  <c:v>41413.497916666667</c:v>
                </c:pt>
                <c:pt idx="12238">
                  <c:v>41413.498611111114</c:v>
                </c:pt>
                <c:pt idx="12239">
                  <c:v>41413.499305555553</c:v>
                </c:pt>
                <c:pt idx="12240">
                  <c:v>41413.5</c:v>
                </c:pt>
                <c:pt idx="12241">
                  <c:v>41413.500694444447</c:v>
                </c:pt>
                <c:pt idx="12242">
                  <c:v>41413.501388888886</c:v>
                </c:pt>
                <c:pt idx="12243">
                  <c:v>41413.502083333333</c:v>
                </c:pt>
                <c:pt idx="12244">
                  <c:v>41413.50277777778</c:v>
                </c:pt>
                <c:pt idx="12245">
                  <c:v>41413.503472222219</c:v>
                </c:pt>
                <c:pt idx="12246">
                  <c:v>41413.504166666666</c:v>
                </c:pt>
                <c:pt idx="12247">
                  <c:v>41413.504861111112</c:v>
                </c:pt>
                <c:pt idx="12248">
                  <c:v>41413.505555555559</c:v>
                </c:pt>
                <c:pt idx="12249">
                  <c:v>41413.506249999999</c:v>
                </c:pt>
                <c:pt idx="12250">
                  <c:v>41413.506944444445</c:v>
                </c:pt>
                <c:pt idx="12251">
                  <c:v>41413.507638888892</c:v>
                </c:pt>
                <c:pt idx="12252">
                  <c:v>41413.508333333331</c:v>
                </c:pt>
                <c:pt idx="12253">
                  <c:v>41413.509027777778</c:v>
                </c:pt>
                <c:pt idx="12254">
                  <c:v>41413.509722222225</c:v>
                </c:pt>
                <c:pt idx="12255">
                  <c:v>41413.510416666664</c:v>
                </c:pt>
                <c:pt idx="12256">
                  <c:v>41413.511111111111</c:v>
                </c:pt>
                <c:pt idx="12257">
                  <c:v>41413.511805555558</c:v>
                </c:pt>
                <c:pt idx="12258">
                  <c:v>41413.512499999997</c:v>
                </c:pt>
                <c:pt idx="12259">
                  <c:v>41413.513194444444</c:v>
                </c:pt>
                <c:pt idx="12260">
                  <c:v>41413.513888888891</c:v>
                </c:pt>
                <c:pt idx="12261">
                  <c:v>41413.51458333333</c:v>
                </c:pt>
                <c:pt idx="12262">
                  <c:v>41413.515277777777</c:v>
                </c:pt>
                <c:pt idx="12263">
                  <c:v>41413.515972222223</c:v>
                </c:pt>
                <c:pt idx="12264">
                  <c:v>41413.51666666667</c:v>
                </c:pt>
                <c:pt idx="12265">
                  <c:v>41413.517361111109</c:v>
                </c:pt>
                <c:pt idx="12266">
                  <c:v>41413.518055555556</c:v>
                </c:pt>
                <c:pt idx="12267">
                  <c:v>41413.518750000003</c:v>
                </c:pt>
                <c:pt idx="12268">
                  <c:v>41413.519444444442</c:v>
                </c:pt>
                <c:pt idx="12269">
                  <c:v>41413.520138888889</c:v>
                </c:pt>
                <c:pt idx="12270">
                  <c:v>41413.520833333336</c:v>
                </c:pt>
                <c:pt idx="12271">
                  <c:v>41413.521527777775</c:v>
                </c:pt>
                <c:pt idx="12272">
                  <c:v>41413.522222222222</c:v>
                </c:pt>
                <c:pt idx="12273">
                  <c:v>41413.522916666669</c:v>
                </c:pt>
                <c:pt idx="12274">
                  <c:v>41413.523611111108</c:v>
                </c:pt>
                <c:pt idx="12275">
                  <c:v>41413.524305555555</c:v>
                </c:pt>
                <c:pt idx="12276">
                  <c:v>41413.525000000001</c:v>
                </c:pt>
                <c:pt idx="12277">
                  <c:v>41413.525694444441</c:v>
                </c:pt>
                <c:pt idx="12278">
                  <c:v>41413.526388888888</c:v>
                </c:pt>
                <c:pt idx="12279">
                  <c:v>41413.527083333334</c:v>
                </c:pt>
                <c:pt idx="12280">
                  <c:v>41413.527777777781</c:v>
                </c:pt>
                <c:pt idx="12281">
                  <c:v>41413.52847222222</c:v>
                </c:pt>
                <c:pt idx="12282">
                  <c:v>41413.529166666667</c:v>
                </c:pt>
                <c:pt idx="12283">
                  <c:v>41413.529861111114</c:v>
                </c:pt>
                <c:pt idx="12284">
                  <c:v>41413.530555555553</c:v>
                </c:pt>
                <c:pt idx="12285">
                  <c:v>41413.53125</c:v>
                </c:pt>
                <c:pt idx="12286">
                  <c:v>41413.531944444447</c:v>
                </c:pt>
                <c:pt idx="12287">
                  <c:v>41413.532638888886</c:v>
                </c:pt>
                <c:pt idx="12288">
                  <c:v>41413.533333333333</c:v>
                </c:pt>
                <c:pt idx="12289">
                  <c:v>41413.53402777778</c:v>
                </c:pt>
                <c:pt idx="12290">
                  <c:v>41413.534722222219</c:v>
                </c:pt>
                <c:pt idx="12291">
                  <c:v>41413.535416666666</c:v>
                </c:pt>
                <c:pt idx="12292">
                  <c:v>41413.536111111112</c:v>
                </c:pt>
                <c:pt idx="12293">
                  <c:v>41413.536805555559</c:v>
                </c:pt>
                <c:pt idx="12294">
                  <c:v>41413.537499999999</c:v>
                </c:pt>
                <c:pt idx="12295">
                  <c:v>41413.538194444445</c:v>
                </c:pt>
                <c:pt idx="12296">
                  <c:v>41413.538888888892</c:v>
                </c:pt>
                <c:pt idx="12297">
                  <c:v>41413.539583333331</c:v>
                </c:pt>
                <c:pt idx="12298">
                  <c:v>41413.540277777778</c:v>
                </c:pt>
                <c:pt idx="12299">
                  <c:v>41413.540972222225</c:v>
                </c:pt>
                <c:pt idx="12300">
                  <c:v>41413.541666666664</c:v>
                </c:pt>
                <c:pt idx="12301">
                  <c:v>41413.542361111111</c:v>
                </c:pt>
                <c:pt idx="12302">
                  <c:v>41413.543055555558</c:v>
                </c:pt>
                <c:pt idx="12303">
                  <c:v>41413.543749999997</c:v>
                </c:pt>
                <c:pt idx="12304">
                  <c:v>41413.544444444444</c:v>
                </c:pt>
                <c:pt idx="12305">
                  <c:v>41413.545138888891</c:v>
                </c:pt>
                <c:pt idx="12306">
                  <c:v>41413.54583333333</c:v>
                </c:pt>
                <c:pt idx="12307">
                  <c:v>41413.546527777777</c:v>
                </c:pt>
                <c:pt idx="12308">
                  <c:v>41413.547222222223</c:v>
                </c:pt>
                <c:pt idx="12309">
                  <c:v>41413.54791666667</c:v>
                </c:pt>
                <c:pt idx="12310">
                  <c:v>41413.548611111109</c:v>
                </c:pt>
                <c:pt idx="12311">
                  <c:v>41413.549305555556</c:v>
                </c:pt>
                <c:pt idx="12312">
                  <c:v>41413.550000000003</c:v>
                </c:pt>
                <c:pt idx="12313">
                  <c:v>41413.550694444442</c:v>
                </c:pt>
                <c:pt idx="12314">
                  <c:v>41413.551388888889</c:v>
                </c:pt>
                <c:pt idx="12315">
                  <c:v>41413.552083333336</c:v>
                </c:pt>
                <c:pt idx="12316">
                  <c:v>41413.552777777775</c:v>
                </c:pt>
                <c:pt idx="12317">
                  <c:v>41413.553472222222</c:v>
                </c:pt>
                <c:pt idx="12318">
                  <c:v>41413.554166666669</c:v>
                </c:pt>
                <c:pt idx="12319">
                  <c:v>41413.554861111108</c:v>
                </c:pt>
                <c:pt idx="12320">
                  <c:v>41413.555555555555</c:v>
                </c:pt>
                <c:pt idx="12321">
                  <c:v>41413.556250000001</c:v>
                </c:pt>
                <c:pt idx="12322">
                  <c:v>41413.556944444441</c:v>
                </c:pt>
                <c:pt idx="12323">
                  <c:v>41413.557638888888</c:v>
                </c:pt>
                <c:pt idx="12324">
                  <c:v>41413.558333333334</c:v>
                </c:pt>
                <c:pt idx="12325">
                  <c:v>41413.559027777781</c:v>
                </c:pt>
                <c:pt idx="12326">
                  <c:v>41413.55972222222</c:v>
                </c:pt>
                <c:pt idx="12327">
                  <c:v>41413.560416666667</c:v>
                </c:pt>
                <c:pt idx="12328">
                  <c:v>41413.561111111114</c:v>
                </c:pt>
                <c:pt idx="12329">
                  <c:v>41413.561805555553</c:v>
                </c:pt>
                <c:pt idx="12330">
                  <c:v>41413.5625</c:v>
                </c:pt>
                <c:pt idx="12331">
                  <c:v>41413.563194444447</c:v>
                </c:pt>
                <c:pt idx="12332">
                  <c:v>41413.563888888886</c:v>
                </c:pt>
                <c:pt idx="12333">
                  <c:v>41413.564583333333</c:v>
                </c:pt>
                <c:pt idx="12334">
                  <c:v>41413.56527777778</c:v>
                </c:pt>
                <c:pt idx="12335">
                  <c:v>41413.565972222219</c:v>
                </c:pt>
                <c:pt idx="12336">
                  <c:v>41413.566666666666</c:v>
                </c:pt>
                <c:pt idx="12337">
                  <c:v>41413.567361111112</c:v>
                </c:pt>
                <c:pt idx="12338">
                  <c:v>41413.568055555559</c:v>
                </c:pt>
                <c:pt idx="12339">
                  <c:v>41413.568749999999</c:v>
                </c:pt>
                <c:pt idx="12340">
                  <c:v>41413.569444444445</c:v>
                </c:pt>
                <c:pt idx="12341">
                  <c:v>41413.570138888892</c:v>
                </c:pt>
                <c:pt idx="12342">
                  <c:v>41413.570833333331</c:v>
                </c:pt>
                <c:pt idx="12343">
                  <c:v>41413.571527777778</c:v>
                </c:pt>
                <c:pt idx="12344">
                  <c:v>41413.572222222225</c:v>
                </c:pt>
                <c:pt idx="12345">
                  <c:v>41413.572916666664</c:v>
                </c:pt>
                <c:pt idx="12346">
                  <c:v>41413.573611111111</c:v>
                </c:pt>
                <c:pt idx="12347">
                  <c:v>41413.574305555558</c:v>
                </c:pt>
                <c:pt idx="12348">
                  <c:v>41413.574999999997</c:v>
                </c:pt>
                <c:pt idx="12349">
                  <c:v>41413.575694444444</c:v>
                </c:pt>
                <c:pt idx="12350">
                  <c:v>41413.576388888891</c:v>
                </c:pt>
                <c:pt idx="12351">
                  <c:v>41413.57708333333</c:v>
                </c:pt>
                <c:pt idx="12352">
                  <c:v>41413.577777777777</c:v>
                </c:pt>
                <c:pt idx="12353">
                  <c:v>41413.578472222223</c:v>
                </c:pt>
                <c:pt idx="12354">
                  <c:v>41413.57916666667</c:v>
                </c:pt>
                <c:pt idx="12355">
                  <c:v>41413.579861111109</c:v>
                </c:pt>
                <c:pt idx="12356">
                  <c:v>41413.580555555556</c:v>
                </c:pt>
                <c:pt idx="12357">
                  <c:v>41413.581250000003</c:v>
                </c:pt>
                <c:pt idx="12358">
                  <c:v>41413.581944444442</c:v>
                </c:pt>
                <c:pt idx="12359">
                  <c:v>41413.582638888889</c:v>
                </c:pt>
                <c:pt idx="12360">
                  <c:v>41413.583333333336</c:v>
                </c:pt>
                <c:pt idx="12361">
                  <c:v>41413.584027777775</c:v>
                </c:pt>
                <c:pt idx="12362">
                  <c:v>41413.584722222222</c:v>
                </c:pt>
                <c:pt idx="12363">
                  <c:v>41413.585416666669</c:v>
                </c:pt>
                <c:pt idx="12364">
                  <c:v>41413.586111111108</c:v>
                </c:pt>
                <c:pt idx="12365">
                  <c:v>41413.586805555555</c:v>
                </c:pt>
                <c:pt idx="12366">
                  <c:v>41413.587500000001</c:v>
                </c:pt>
                <c:pt idx="12367">
                  <c:v>41413.588194444441</c:v>
                </c:pt>
                <c:pt idx="12368">
                  <c:v>41413.588888888888</c:v>
                </c:pt>
                <c:pt idx="12369">
                  <c:v>41413.589583333334</c:v>
                </c:pt>
                <c:pt idx="12370">
                  <c:v>41413.590277777781</c:v>
                </c:pt>
                <c:pt idx="12371">
                  <c:v>41413.59097222222</c:v>
                </c:pt>
                <c:pt idx="12372">
                  <c:v>41413.591666666667</c:v>
                </c:pt>
                <c:pt idx="12373">
                  <c:v>41413.592361111114</c:v>
                </c:pt>
                <c:pt idx="12374">
                  <c:v>41413.593055555553</c:v>
                </c:pt>
                <c:pt idx="12375">
                  <c:v>41413.59375</c:v>
                </c:pt>
                <c:pt idx="12376">
                  <c:v>41413.594444444447</c:v>
                </c:pt>
                <c:pt idx="12377">
                  <c:v>41413.595138888886</c:v>
                </c:pt>
                <c:pt idx="12378">
                  <c:v>41413.595833333333</c:v>
                </c:pt>
                <c:pt idx="12379">
                  <c:v>41413.59652777778</c:v>
                </c:pt>
                <c:pt idx="12380">
                  <c:v>41413.597222222219</c:v>
                </c:pt>
                <c:pt idx="12381">
                  <c:v>41413.597916666666</c:v>
                </c:pt>
                <c:pt idx="12382">
                  <c:v>41413.598611111112</c:v>
                </c:pt>
                <c:pt idx="12383">
                  <c:v>41413.599305555559</c:v>
                </c:pt>
                <c:pt idx="12384">
                  <c:v>41413.599999999999</c:v>
                </c:pt>
                <c:pt idx="12385">
                  <c:v>41413.600694444445</c:v>
                </c:pt>
                <c:pt idx="12386">
                  <c:v>41413.601388888892</c:v>
                </c:pt>
                <c:pt idx="12387">
                  <c:v>41413.602083333331</c:v>
                </c:pt>
                <c:pt idx="12388">
                  <c:v>41413.602777777778</c:v>
                </c:pt>
                <c:pt idx="12389">
                  <c:v>41413.603472222225</c:v>
                </c:pt>
                <c:pt idx="12390">
                  <c:v>41413.604166666664</c:v>
                </c:pt>
                <c:pt idx="12391">
                  <c:v>41413.604861111111</c:v>
                </c:pt>
                <c:pt idx="12392">
                  <c:v>41413.605555555558</c:v>
                </c:pt>
                <c:pt idx="12393">
                  <c:v>41413.606249999997</c:v>
                </c:pt>
                <c:pt idx="12394">
                  <c:v>41413.606944444444</c:v>
                </c:pt>
                <c:pt idx="12395">
                  <c:v>41413.607638888891</c:v>
                </c:pt>
                <c:pt idx="12396">
                  <c:v>41413.60833333333</c:v>
                </c:pt>
                <c:pt idx="12397">
                  <c:v>41413.609027777777</c:v>
                </c:pt>
                <c:pt idx="12398">
                  <c:v>41413.609722222223</c:v>
                </c:pt>
                <c:pt idx="12399">
                  <c:v>41413.61041666667</c:v>
                </c:pt>
                <c:pt idx="12400">
                  <c:v>41413.611111111109</c:v>
                </c:pt>
                <c:pt idx="12401">
                  <c:v>41413.611805555556</c:v>
                </c:pt>
                <c:pt idx="12402">
                  <c:v>41413.612500000003</c:v>
                </c:pt>
                <c:pt idx="12403">
                  <c:v>41413.613194444442</c:v>
                </c:pt>
                <c:pt idx="12404">
                  <c:v>41413.613888888889</c:v>
                </c:pt>
                <c:pt idx="12405">
                  <c:v>41413.614583333336</c:v>
                </c:pt>
                <c:pt idx="12406">
                  <c:v>41413.615277777775</c:v>
                </c:pt>
                <c:pt idx="12407">
                  <c:v>41413.615972222222</c:v>
                </c:pt>
                <c:pt idx="12408">
                  <c:v>41413.616666666669</c:v>
                </c:pt>
                <c:pt idx="12409">
                  <c:v>41413.617361111108</c:v>
                </c:pt>
                <c:pt idx="12410">
                  <c:v>41413.618055555555</c:v>
                </c:pt>
                <c:pt idx="12411">
                  <c:v>41413.618750000001</c:v>
                </c:pt>
                <c:pt idx="12412">
                  <c:v>41413.619444444441</c:v>
                </c:pt>
                <c:pt idx="12413">
                  <c:v>41413.620138888888</c:v>
                </c:pt>
                <c:pt idx="12414">
                  <c:v>41413.620833333334</c:v>
                </c:pt>
                <c:pt idx="12415">
                  <c:v>41413.621527777781</c:v>
                </c:pt>
                <c:pt idx="12416">
                  <c:v>41413.62222222222</c:v>
                </c:pt>
                <c:pt idx="12417">
                  <c:v>41413.622916666667</c:v>
                </c:pt>
                <c:pt idx="12418">
                  <c:v>41413.623611111114</c:v>
                </c:pt>
                <c:pt idx="12419">
                  <c:v>41413.624305555553</c:v>
                </c:pt>
                <c:pt idx="12420">
                  <c:v>41413.625</c:v>
                </c:pt>
                <c:pt idx="12421">
                  <c:v>41413.625694444447</c:v>
                </c:pt>
                <c:pt idx="12422">
                  <c:v>41413.626388888886</c:v>
                </c:pt>
                <c:pt idx="12423">
                  <c:v>41413.627083333333</c:v>
                </c:pt>
                <c:pt idx="12424">
                  <c:v>41413.62777777778</c:v>
                </c:pt>
                <c:pt idx="12425">
                  <c:v>41413.628472222219</c:v>
                </c:pt>
                <c:pt idx="12426">
                  <c:v>41413.629166666666</c:v>
                </c:pt>
                <c:pt idx="12427">
                  <c:v>41413.629861111112</c:v>
                </c:pt>
                <c:pt idx="12428">
                  <c:v>41413.630555555559</c:v>
                </c:pt>
                <c:pt idx="12429">
                  <c:v>41413.631249999999</c:v>
                </c:pt>
                <c:pt idx="12430">
                  <c:v>41413.631944444445</c:v>
                </c:pt>
                <c:pt idx="12431">
                  <c:v>41413.632638888892</c:v>
                </c:pt>
                <c:pt idx="12432">
                  <c:v>41413.633333333331</c:v>
                </c:pt>
                <c:pt idx="12433">
                  <c:v>41413.634027777778</c:v>
                </c:pt>
                <c:pt idx="12434">
                  <c:v>41413.634722222225</c:v>
                </c:pt>
                <c:pt idx="12435">
                  <c:v>41413.635416666664</c:v>
                </c:pt>
                <c:pt idx="12436">
                  <c:v>41413.636111111111</c:v>
                </c:pt>
                <c:pt idx="12437">
                  <c:v>41413.636805555558</c:v>
                </c:pt>
                <c:pt idx="12438">
                  <c:v>41413.637499999997</c:v>
                </c:pt>
                <c:pt idx="12439">
                  <c:v>41413.638194444444</c:v>
                </c:pt>
                <c:pt idx="12440">
                  <c:v>41413.638888888891</c:v>
                </c:pt>
                <c:pt idx="12441">
                  <c:v>41413.63958333333</c:v>
                </c:pt>
                <c:pt idx="12442">
                  <c:v>41413.640277777777</c:v>
                </c:pt>
                <c:pt idx="12443">
                  <c:v>41413.640972222223</c:v>
                </c:pt>
                <c:pt idx="12444">
                  <c:v>41413.64166666667</c:v>
                </c:pt>
                <c:pt idx="12445">
                  <c:v>41413.642361111109</c:v>
                </c:pt>
                <c:pt idx="12446">
                  <c:v>41413.643055555556</c:v>
                </c:pt>
                <c:pt idx="12447">
                  <c:v>41413.643750000003</c:v>
                </c:pt>
                <c:pt idx="12448">
                  <c:v>41413.644444444442</c:v>
                </c:pt>
                <c:pt idx="12449">
                  <c:v>41413.645138888889</c:v>
                </c:pt>
                <c:pt idx="12450">
                  <c:v>41413.645833333336</c:v>
                </c:pt>
                <c:pt idx="12451">
                  <c:v>41413.646527777775</c:v>
                </c:pt>
                <c:pt idx="12452">
                  <c:v>41413.647222222222</c:v>
                </c:pt>
                <c:pt idx="12453">
                  <c:v>41413.647916666669</c:v>
                </c:pt>
                <c:pt idx="12454">
                  <c:v>41413.648611111108</c:v>
                </c:pt>
                <c:pt idx="12455">
                  <c:v>41413.649305555555</c:v>
                </c:pt>
                <c:pt idx="12456">
                  <c:v>41413.65</c:v>
                </c:pt>
                <c:pt idx="12457">
                  <c:v>41413.650694444441</c:v>
                </c:pt>
                <c:pt idx="12458">
                  <c:v>41413.651388888888</c:v>
                </c:pt>
                <c:pt idx="12459">
                  <c:v>41413.652083333334</c:v>
                </c:pt>
                <c:pt idx="12460">
                  <c:v>41413.652777777781</c:v>
                </c:pt>
                <c:pt idx="12461">
                  <c:v>41413.65347222222</c:v>
                </c:pt>
                <c:pt idx="12462">
                  <c:v>41413.654166666667</c:v>
                </c:pt>
                <c:pt idx="12463">
                  <c:v>41413.654861111114</c:v>
                </c:pt>
                <c:pt idx="12464">
                  <c:v>41413.655555555553</c:v>
                </c:pt>
                <c:pt idx="12465">
                  <c:v>41413.65625</c:v>
                </c:pt>
                <c:pt idx="12466">
                  <c:v>41413.656944444447</c:v>
                </c:pt>
                <c:pt idx="12467">
                  <c:v>41413.657638888886</c:v>
                </c:pt>
                <c:pt idx="12468">
                  <c:v>41413.658333333333</c:v>
                </c:pt>
                <c:pt idx="12469">
                  <c:v>41413.65902777778</c:v>
                </c:pt>
                <c:pt idx="12470">
                  <c:v>41413.659722222219</c:v>
                </c:pt>
                <c:pt idx="12471">
                  <c:v>41413.660416666666</c:v>
                </c:pt>
                <c:pt idx="12472">
                  <c:v>41413.661111111112</c:v>
                </c:pt>
                <c:pt idx="12473">
                  <c:v>41413.661805555559</c:v>
                </c:pt>
                <c:pt idx="12474">
                  <c:v>41413.662499999999</c:v>
                </c:pt>
                <c:pt idx="12475">
                  <c:v>41413.663194444445</c:v>
                </c:pt>
                <c:pt idx="12476">
                  <c:v>41413.663888888892</c:v>
                </c:pt>
                <c:pt idx="12477">
                  <c:v>41413.664583333331</c:v>
                </c:pt>
                <c:pt idx="12478">
                  <c:v>41413.665277777778</c:v>
                </c:pt>
                <c:pt idx="12479">
                  <c:v>41413.665972222225</c:v>
                </c:pt>
                <c:pt idx="12480">
                  <c:v>41413.666666666664</c:v>
                </c:pt>
                <c:pt idx="12481">
                  <c:v>41413.667361111111</c:v>
                </c:pt>
                <c:pt idx="12482">
                  <c:v>41413.668055555558</c:v>
                </c:pt>
                <c:pt idx="12483">
                  <c:v>41413.668749999997</c:v>
                </c:pt>
                <c:pt idx="12484">
                  <c:v>41413.669444444444</c:v>
                </c:pt>
                <c:pt idx="12485">
                  <c:v>41413.670138888891</c:v>
                </c:pt>
                <c:pt idx="12486">
                  <c:v>41413.67083333333</c:v>
                </c:pt>
                <c:pt idx="12487">
                  <c:v>41413.671527777777</c:v>
                </c:pt>
                <c:pt idx="12488">
                  <c:v>41413.672222222223</c:v>
                </c:pt>
                <c:pt idx="12489">
                  <c:v>41413.67291666667</c:v>
                </c:pt>
                <c:pt idx="12490">
                  <c:v>41413.673611111109</c:v>
                </c:pt>
                <c:pt idx="12491">
                  <c:v>41413.674305555556</c:v>
                </c:pt>
                <c:pt idx="12492">
                  <c:v>41413.675000000003</c:v>
                </c:pt>
                <c:pt idx="12493">
                  <c:v>41413.675694444442</c:v>
                </c:pt>
                <c:pt idx="12494">
                  <c:v>41413.676388888889</c:v>
                </c:pt>
                <c:pt idx="12495">
                  <c:v>41413.677083333336</c:v>
                </c:pt>
                <c:pt idx="12496">
                  <c:v>41413.677777777775</c:v>
                </c:pt>
                <c:pt idx="12497">
                  <c:v>41413.678472222222</c:v>
                </c:pt>
                <c:pt idx="12498">
                  <c:v>41413.679166666669</c:v>
                </c:pt>
                <c:pt idx="12499">
                  <c:v>41413.679861111108</c:v>
                </c:pt>
                <c:pt idx="12500">
                  <c:v>41413.680555555555</c:v>
                </c:pt>
                <c:pt idx="12501">
                  <c:v>41413.681250000001</c:v>
                </c:pt>
                <c:pt idx="12502">
                  <c:v>41413.681944444441</c:v>
                </c:pt>
                <c:pt idx="12503">
                  <c:v>41413.682638888888</c:v>
                </c:pt>
                <c:pt idx="12504">
                  <c:v>41413.683333333334</c:v>
                </c:pt>
                <c:pt idx="12505">
                  <c:v>41413.684027777781</c:v>
                </c:pt>
                <c:pt idx="12506">
                  <c:v>41413.68472222222</c:v>
                </c:pt>
                <c:pt idx="12507">
                  <c:v>41413.685416666667</c:v>
                </c:pt>
                <c:pt idx="12508">
                  <c:v>41413.686111111114</c:v>
                </c:pt>
                <c:pt idx="12509">
                  <c:v>41413.686805555553</c:v>
                </c:pt>
                <c:pt idx="12510">
                  <c:v>41413.6875</c:v>
                </c:pt>
                <c:pt idx="12511">
                  <c:v>41413.688194444447</c:v>
                </c:pt>
                <c:pt idx="12512">
                  <c:v>41413.688888888886</c:v>
                </c:pt>
                <c:pt idx="12513">
                  <c:v>41413.689583333333</c:v>
                </c:pt>
                <c:pt idx="12514">
                  <c:v>41413.69027777778</c:v>
                </c:pt>
                <c:pt idx="12515">
                  <c:v>41413.690972222219</c:v>
                </c:pt>
                <c:pt idx="12516">
                  <c:v>41413.691666666666</c:v>
                </c:pt>
                <c:pt idx="12517">
                  <c:v>41413.692361111112</c:v>
                </c:pt>
                <c:pt idx="12518">
                  <c:v>41413.693055555559</c:v>
                </c:pt>
                <c:pt idx="12519">
                  <c:v>41413.693749999999</c:v>
                </c:pt>
                <c:pt idx="12520">
                  <c:v>41413.694444444445</c:v>
                </c:pt>
                <c:pt idx="12521">
                  <c:v>41413.695138888892</c:v>
                </c:pt>
                <c:pt idx="12522">
                  <c:v>41413.695833333331</c:v>
                </c:pt>
                <c:pt idx="12523">
                  <c:v>41413.696527777778</c:v>
                </c:pt>
                <c:pt idx="12524">
                  <c:v>41413.697222222225</c:v>
                </c:pt>
                <c:pt idx="12525">
                  <c:v>41413.697916666664</c:v>
                </c:pt>
                <c:pt idx="12526">
                  <c:v>41413.698611111111</c:v>
                </c:pt>
                <c:pt idx="12527">
                  <c:v>41413.699305555558</c:v>
                </c:pt>
                <c:pt idx="12528">
                  <c:v>41413.699999999997</c:v>
                </c:pt>
                <c:pt idx="12529">
                  <c:v>41413.700694444444</c:v>
                </c:pt>
                <c:pt idx="12530">
                  <c:v>41413.701388888891</c:v>
                </c:pt>
                <c:pt idx="12531">
                  <c:v>41413.70208333333</c:v>
                </c:pt>
                <c:pt idx="12532">
                  <c:v>41413.702777777777</c:v>
                </c:pt>
                <c:pt idx="12533">
                  <c:v>41413.703472222223</c:v>
                </c:pt>
                <c:pt idx="12534">
                  <c:v>41413.70416666667</c:v>
                </c:pt>
                <c:pt idx="12535">
                  <c:v>41413.704861111109</c:v>
                </c:pt>
                <c:pt idx="12536">
                  <c:v>41413.705555555556</c:v>
                </c:pt>
                <c:pt idx="12537">
                  <c:v>41413.706250000003</c:v>
                </c:pt>
                <c:pt idx="12538">
                  <c:v>41413.706944444442</c:v>
                </c:pt>
                <c:pt idx="12539">
                  <c:v>41413.707638888889</c:v>
                </c:pt>
                <c:pt idx="12540">
                  <c:v>41413.708333333336</c:v>
                </c:pt>
                <c:pt idx="12541">
                  <c:v>41413.709027777775</c:v>
                </c:pt>
                <c:pt idx="12542">
                  <c:v>41413.709722222222</c:v>
                </c:pt>
                <c:pt idx="12543">
                  <c:v>41413.710416666669</c:v>
                </c:pt>
                <c:pt idx="12544">
                  <c:v>41413.711111111108</c:v>
                </c:pt>
                <c:pt idx="12545">
                  <c:v>41413.711805555555</c:v>
                </c:pt>
                <c:pt idx="12546">
                  <c:v>41413.712500000001</c:v>
                </c:pt>
                <c:pt idx="12547">
                  <c:v>41413.713194444441</c:v>
                </c:pt>
                <c:pt idx="12548">
                  <c:v>41413.713888888888</c:v>
                </c:pt>
                <c:pt idx="12549">
                  <c:v>41413.714583333334</c:v>
                </c:pt>
                <c:pt idx="12550">
                  <c:v>41413.715277777781</c:v>
                </c:pt>
                <c:pt idx="12551">
                  <c:v>41413.71597222222</c:v>
                </c:pt>
                <c:pt idx="12552">
                  <c:v>41413.716666666667</c:v>
                </c:pt>
                <c:pt idx="12553">
                  <c:v>41413.717361111114</c:v>
                </c:pt>
                <c:pt idx="12554">
                  <c:v>41413.718055555553</c:v>
                </c:pt>
                <c:pt idx="12555">
                  <c:v>41413.71875</c:v>
                </c:pt>
                <c:pt idx="12556">
                  <c:v>41413.719444444447</c:v>
                </c:pt>
                <c:pt idx="12557">
                  <c:v>41413.720138888886</c:v>
                </c:pt>
                <c:pt idx="12558">
                  <c:v>41413.720833333333</c:v>
                </c:pt>
                <c:pt idx="12559">
                  <c:v>41413.72152777778</c:v>
                </c:pt>
                <c:pt idx="12560">
                  <c:v>41413.722222222219</c:v>
                </c:pt>
                <c:pt idx="12561">
                  <c:v>41413.722916666666</c:v>
                </c:pt>
                <c:pt idx="12562">
                  <c:v>41413.723611111112</c:v>
                </c:pt>
                <c:pt idx="12563">
                  <c:v>41413.724305555559</c:v>
                </c:pt>
                <c:pt idx="12564">
                  <c:v>41413.724999999999</c:v>
                </c:pt>
                <c:pt idx="12565">
                  <c:v>41413.725694444445</c:v>
                </c:pt>
                <c:pt idx="12566">
                  <c:v>41413.726388888892</c:v>
                </c:pt>
                <c:pt idx="12567">
                  <c:v>41413.727083333331</c:v>
                </c:pt>
                <c:pt idx="12568">
                  <c:v>41413.727777777778</c:v>
                </c:pt>
                <c:pt idx="12569">
                  <c:v>41413.728472222225</c:v>
                </c:pt>
                <c:pt idx="12570">
                  <c:v>41413.729166666664</c:v>
                </c:pt>
                <c:pt idx="12571">
                  <c:v>41413.729861111111</c:v>
                </c:pt>
                <c:pt idx="12572">
                  <c:v>41413.730555555558</c:v>
                </c:pt>
                <c:pt idx="12573">
                  <c:v>41413.731249999997</c:v>
                </c:pt>
                <c:pt idx="12574">
                  <c:v>41413.731944444444</c:v>
                </c:pt>
                <c:pt idx="12575">
                  <c:v>41413.732638888891</c:v>
                </c:pt>
                <c:pt idx="12576">
                  <c:v>41413.73333333333</c:v>
                </c:pt>
                <c:pt idx="12577">
                  <c:v>41413.734027777777</c:v>
                </c:pt>
                <c:pt idx="12578">
                  <c:v>41413.734722222223</c:v>
                </c:pt>
                <c:pt idx="12579">
                  <c:v>41413.73541666667</c:v>
                </c:pt>
                <c:pt idx="12580">
                  <c:v>41413.736111111109</c:v>
                </c:pt>
                <c:pt idx="12581">
                  <c:v>41413.736805555556</c:v>
                </c:pt>
                <c:pt idx="12582">
                  <c:v>41413.737500000003</c:v>
                </c:pt>
                <c:pt idx="12583">
                  <c:v>41413.738194444442</c:v>
                </c:pt>
                <c:pt idx="12584">
                  <c:v>41413.738888888889</c:v>
                </c:pt>
                <c:pt idx="12585">
                  <c:v>41413.739583333336</c:v>
                </c:pt>
                <c:pt idx="12586">
                  <c:v>41413.740277777775</c:v>
                </c:pt>
                <c:pt idx="12587">
                  <c:v>41413.740972222222</c:v>
                </c:pt>
                <c:pt idx="12588">
                  <c:v>41413.741666666669</c:v>
                </c:pt>
                <c:pt idx="12589">
                  <c:v>41413.742361111108</c:v>
                </c:pt>
                <c:pt idx="12590">
                  <c:v>41413.743055555555</c:v>
                </c:pt>
                <c:pt idx="12591">
                  <c:v>41413.743750000001</c:v>
                </c:pt>
                <c:pt idx="12592">
                  <c:v>41413.744444444441</c:v>
                </c:pt>
                <c:pt idx="12593">
                  <c:v>41413.745138888888</c:v>
                </c:pt>
                <c:pt idx="12594">
                  <c:v>41413.745833333334</c:v>
                </c:pt>
                <c:pt idx="12595">
                  <c:v>41413.746527777781</c:v>
                </c:pt>
                <c:pt idx="12596">
                  <c:v>41413.74722222222</c:v>
                </c:pt>
                <c:pt idx="12597">
                  <c:v>41413.747916666667</c:v>
                </c:pt>
                <c:pt idx="12598">
                  <c:v>41413.748611111114</c:v>
                </c:pt>
                <c:pt idx="12599">
                  <c:v>41413.749305555553</c:v>
                </c:pt>
                <c:pt idx="12600">
                  <c:v>41413.75</c:v>
                </c:pt>
                <c:pt idx="12601">
                  <c:v>41413.750694444447</c:v>
                </c:pt>
                <c:pt idx="12602">
                  <c:v>41413.751388888886</c:v>
                </c:pt>
                <c:pt idx="12603">
                  <c:v>41413.752083333333</c:v>
                </c:pt>
                <c:pt idx="12604">
                  <c:v>41413.75277777778</c:v>
                </c:pt>
                <c:pt idx="12605">
                  <c:v>41413.753472222219</c:v>
                </c:pt>
                <c:pt idx="12606">
                  <c:v>41413.754166666666</c:v>
                </c:pt>
                <c:pt idx="12607">
                  <c:v>41413.754861111112</c:v>
                </c:pt>
                <c:pt idx="12608">
                  <c:v>41413.755555555559</c:v>
                </c:pt>
                <c:pt idx="12609">
                  <c:v>41413.756249999999</c:v>
                </c:pt>
                <c:pt idx="12610">
                  <c:v>41413.756944444445</c:v>
                </c:pt>
                <c:pt idx="12611">
                  <c:v>41413.757638888892</c:v>
                </c:pt>
                <c:pt idx="12612">
                  <c:v>41413.758333333331</c:v>
                </c:pt>
                <c:pt idx="12613">
                  <c:v>41413.759027777778</c:v>
                </c:pt>
                <c:pt idx="12614">
                  <c:v>41413.759722222225</c:v>
                </c:pt>
                <c:pt idx="12615">
                  <c:v>41413.760416666664</c:v>
                </c:pt>
                <c:pt idx="12616">
                  <c:v>41413.761111111111</c:v>
                </c:pt>
                <c:pt idx="12617">
                  <c:v>41413.761805555558</c:v>
                </c:pt>
                <c:pt idx="12618">
                  <c:v>41413.762499999997</c:v>
                </c:pt>
                <c:pt idx="12619">
                  <c:v>41413.763194444444</c:v>
                </c:pt>
                <c:pt idx="12620">
                  <c:v>41413.763888888891</c:v>
                </c:pt>
                <c:pt idx="12621">
                  <c:v>41413.76458333333</c:v>
                </c:pt>
                <c:pt idx="12622">
                  <c:v>41413.765277777777</c:v>
                </c:pt>
                <c:pt idx="12623">
                  <c:v>41413.765972222223</c:v>
                </c:pt>
                <c:pt idx="12624">
                  <c:v>41413.76666666667</c:v>
                </c:pt>
                <c:pt idx="12625">
                  <c:v>41413.767361111109</c:v>
                </c:pt>
                <c:pt idx="12626">
                  <c:v>41413.768055555556</c:v>
                </c:pt>
                <c:pt idx="12627">
                  <c:v>41413.768750000003</c:v>
                </c:pt>
                <c:pt idx="12628">
                  <c:v>41413.769444444442</c:v>
                </c:pt>
                <c:pt idx="12629">
                  <c:v>41413.770138888889</c:v>
                </c:pt>
                <c:pt idx="12630">
                  <c:v>41413.770833333336</c:v>
                </c:pt>
                <c:pt idx="12631">
                  <c:v>41413.771527777775</c:v>
                </c:pt>
                <c:pt idx="12632">
                  <c:v>41413.772222222222</c:v>
                </c:pt>
                <c:pt idx="12633">
                  <c:v>41413.772916666669</c:v>
                </c:pt>
                <c:pt idx="12634">
                  <c:v>41413.773611111108</c:v>
                </c:pt>
                <c:pt idx="12635">
                  <c:v>41413.774305555555</c:v>
                </c:pt>
                <c:pt idx="12636">
                  <c:v>41413.775000000001</c:v>
                </c:pt>
                <c:pt idx="12637">
                  <c:v>41413.775694444441</c:v>
                </c:pt>
                <c:pt idx="12638">
                  <c:v>41413.776388888888</c:v>
                </c:pt>
                <c:pt idx="12639">
                  <c:v>41413.777083333334</c:v>
                </c:pt>
                <c:pt idx="12640">
                  <c:v>41413.777777777781</c:v>
                </c:pt>
                <c:pt idx="12641">
                  <c:v>41413.77847222222</c:v>
                </c:pt>
                <c:pt idx="12642">
                  <c:v>41413.779166666667</c:v>
                </c:pt>
                <c:pt idx="12643">
                  <c:v>41413.779861111114</c:v>
                </c:pt>
                <c:pt idx="12644">
                  <c:v>41413.780555555553</c:v>
                </c:pt>
                <c:pt idx="12645">
                  <c:v>41413.78125</c:v>
                </c:pt>
                <c:pt idx="12646">
                  <c:v>41413.781944444447</c:v>
                </c:pt>
                <c:pt idx="12647">
                  <c:v>41413.782638888886</c:v>
                </c:pt>
                <c:pt idx="12648">
                  <c:v>41413.783333333333</c:v>
                </c:pt>
                <c:pt idx="12649">
                  <c:v>41413.78402777778</c:v>
                </c:pt>
                <c:pt idx="12650">
                  <c:v>41413.784722222219</c:v>
                </c:pt>
                <c:pt idx="12651">
                  <c:v>41413.785416666666</c:v>
                </c:pt>
                <c:pt idx="12652">
                  <c:v>41413.786111111112</c:v>
                </c:pt>
                <c:pt idx="12653">
                  <c:v>41413.786805555559</c:v>
                </c:pt>
                <c:pt idx="12654">
                  <c:v>41413.787499999999</c:v>
                </c:pt>
                <c:pt idx="12655">
                  <c:v>41413.788194444445</c:v>
                </c:pt>
                <c:pt idx="12656">
                  <c:v>41413.788888888892</c:v>
                </c:pt>
                <c:pt idx="12657">
                  <c:v>41413.789583333331</c:v>
                </c:pt>
                <c:pt idx="12658">
                  <c:v>41413.790277777778</c:v>
                </c:pt>
                <c:pt idx="12659">
                  <c:v>41413.790972222225</c:v>
                </c:pt>
                <c:pt idx="12660">
                  <c:v>41413.791666666664</c:v>
                </c:pt>
                <c:pt idx="12661">
                  <c:v>41413.792361111111</c:v>
                </c:pt>
                <c:pt idx="12662">
                  <c:v>41413.793055555558</c:v>
                </c:pt>
                <c:pt idx="12663">
                  <c:v>41413.793749999997</c:v>
                </c:pt>
                <c:pt idx="12664">
                  <c:v>41413.794444444444</c:v>
                </c:pt>
                <c:pt idx="12665">
                  <c:v>41413.795138888891</c:v>
                </c:pt>
                <c:pt idx="12666">
                  <c:v>41413.79583333333</c:v>
                </c:pt>
                <c:pt idx="12667">
                  <c:v>41413.796527777777</c:v>
                </c:pt>
                <c:pt idx="12668">
                  <c:v>41413.797222222223</c:v>
                </c:pt>
                <c:pt idx="12669">
                  <c:v>41413.79791666667</c:v>
                </c:pt>
                <c:pt idx="12670">
                  <c:v>41413.798611111109</c:v>
                </c:pt>
                <c:pt idx="12671">
                  <c:v>41413.799305555556</c:v>
                </c:pt>
                <c:pt idx="12672">
                  <c:v>41413.800000000003</c:v>
                </c:pt>
                <c:pt idx="12673">
                  <c:v>41413.800694444442</c:v>
                </c:pt>
                <c:pt idx="12674">
                  <c:v>41413.801388888889</c:v>
                </c:pt>
                <c:pt idx="12675">
                  <c:v>41413.802083333336</c:v>
                </c:pt>
                <c:pt idx="12676">
                  <c:v>41413.802777777775</c:v>
                </c:pt>
                <c:pt idx="12677">
                  <c:v>41413.803472222222</c:v>
                </c:pt>
                <c:pt idx="12678">
                  <c:v>41413.804166666669</c:v>
                </c:pt>
                <c:pt idx="12679">
                  <c:v>41413.804861111108</c:v>
                </c:pt>
                <c:pt idx="12680">
                  <c:v>41413.805555555555</c:v>
                </c:pt>
                <c:pt idx="12681">
                  <c:v>41413.806250000001</c:v>
                </c:pt>
                <c:pt idx="12682">
                  <c:v>41413.806944444441</c:v>
                </c:pt>
                <c:pt idx="12683">
                  <c:v>41413.807638888888</c:v>
                </c:pt>
                <c:pt idx="12684">
                  <c:v>41413.808333333334</c:v>
                </c:pt>
                <c:pt idx="12685">
                  <c:v>41413.809027777781</c:v>
                </c:pt>
                <c:pt idx="12686">
                  <c:v>41413.80972222222</c:v>
                </c:pt>
                <c:pt idx="12687">
                  <c:v>41413.810416666667</c:v>
                </c:pt>
                <c:pt idx="12688">
                  <c:v>41413.811111111114</c:v>
                </c:pt>
                <c:pt idx="12689">
                  <c:v>41413.811805555553</c:v>
                </c:pt>
                <c:pt idx="12690">
                  <c:v>41413.8125</c:v>
                </c:pt>
                <c:pt idx="12691">
                  <c:v>41413.813194444447</c:v>
                </c:pt>
                <c:pt idx="12692">
                  <c:v>41413.813888888886</c:v>
                </c:pt>
                <c:pt idx="12693">
                  <c:v>41413.814583333333</c:v>
                </c:pt>
                <c:pt idx="12694">
                  <c:v>41413.81527777778</c:v>
                </c:pt>
                <c:pt idx="12695">
                  <c:v>41413.815972222219</c:v>
                </c:pt>
                <c:pt idx="12696">
                  <c:v>41413.816666666666</c:v>
                </c:pt>
                <c:pt idx="12697">
                  <c:v>41413.817361111112</c:v>
                </c:pt>
                <c:pt idx="12698">
                  <c:v>41413.818055555559</c:v>
                </c:pt>
                <c:pt idx="12699">
                  <c:v>41413.818749999999</c:v>
                </c:pt>
                <c:pt idx="12700">
                  <c:v>41413.819444444445</c:v>
                </c:pt>
                <c:pt idx="12701">
                  <c:v>41413.820138888892</c:v>
                </c:pt>
                <c:pt idx="12702">
                  <c:v>41413.820833333331</c:v>
                </c:pt>
                <c:pt idx="12703">
                  <c:v>41413.821527777778</c:v>
                </c:pt>
                <c:pt idx="12704">
                  <c:v>41413.822222222225</c:v>
                </c:pt>
                <c:pt idx="12705">
                  <c:v>41413.822916666664</c:v>
                </c:pt>
                <c:pt idx="12706">
                  <c:v>41413.823611111111</c:v>
                </c:pt>
                <c:pt idx="12707">
                  <c:v>41413.824305555558</c:v>
                </c:pt>
                <c:pt idx="12708">
                  <c:v>41413.824999999997</c:v>
                </c:pt>
                <c:pt idx="12709">
                  <c:v>41413.825694444444</c:v>
                </c:pt>
                <c:pt idx="12710">
                  <c:v>41413.826388888891</c:v>
                </c:pt>
                <c:pt idx="12711">
                  <c:v>41413.82708333333</c:v>
                </c:pt>
                <c:pt idx="12712">
                  <c:v>41413.827777777777</c:v>
                </c:pt>
                <c:pt idx="12713">
                  <c:v>41413.828472222223</c:v>
                </c:pt>
                <c:pt idx="12714">
                  <c:v>41413.82916666667</c:v>
                </c:pt>
                <c:pt idx="12715">
                  <c:v>41413.829861111109</c:v>
                </c:pt>
                <c:pt idx="12716">
                  <c:v>41413.830555555556</c:v>
                </c:pt>
                <c:pt idx="12717">
                  <c:v>41413.831250000003</c:v>
                </c:pt>
                <c:pt idx="12718">
                  <c:v>41413.831944444442</c:v>
                </c:pt>
                <c:pt idx="12719">
                  <c:v>41413.832638888889</c:v>
                </c:pt>
                <c:pt idx="12720">
                  <c:v>41413.833333333336</c:v>
                </c:pt>
                <c:pt idx="12721">
                  <c:v>41413.834027777775</c:v>
                </c:pt>
                <c:pt idx="12722">
                  <c:v>41413.834722222222</c:v>
                </c:pt>
                <c:pt idx="12723">
                  <c:v>41413.835416666669</c:v>
                </c:pt>
                <c:pt idx="12724">
                  <c:v>41413.836111111108</c:v>
                </c:pt>
                <c:pt idx="12725">
                  <c:v>41413.836805555555</c:v>
                </c:pt>
                <c:pt idx="12726">
                  <c:v>41413.837500000001</c:v>
                </c:pt>
                <c:pt idx="12727">
                  <c:v>41413.838194444441</c:v>
                </c:pt>
                <c:pt idx="12728">
                  <c:v>41413.838888888888</c:v>
                </c:pt>
                <c:pt idx="12729">
                  <c:v>41413.839583333334</c:v>
                </c:pt>
                <c:pt idx="12730">
                  <c:v>41413.840277777781</c:v>
                </c:pt>
                <c:pt idx="12731">
                  <c:v>41413.84097222222</c:v>
                </c:pt>
                <c:pt idx="12732">
                  <c:v>41413.841666666667</c:v>
                </c:pt>
                <c:pt idx="12733">
                  <c:v>41413.842361111114</c:v>
                </c:pt>
                <c:pt idx="12734">
                  <c:v>41413.843055555553</c:v>
                </c:pt>
                <c:pt idx="12735">
                  <c:v>41413.84375</c:v>
                </c:pt>
                <c:pt idx="12736">
                  <c:v>41413.844444444447</c:v>
                </c:pt>
                <c:pt idx="12737">
                  <c:v>41413.845138888886</c:v>
                </c:pt>
                <c:pt idx="12738">
                  <c:v>41413.845833333333</c:v>
                </c:pt>
                <c:pt idx="12739">
                  <c:v>41413.84652777778</c:v>
                </c:pt>
                <c:pt idx="12740">
                  <c:v>41413.847222222219</c:v>
                </c:pt>
                <c:pt idx="12741">
                  <c:v>41413.847916666666</c:v>
                </c:pt>
                <c:pt idx="12742">
                  <c:v>41413.848611111112</c:v>
                </c:pt>
                <c:pt idx="12743">
                  <c:v>41413.849305555559</c:v>
                </c:pt>
                <c:pt idx="12744">
                  <c:v>41413.85</c:v>
                </c:pt>
                <c:pt idx="12745">
                  <c:v>41413.850694444445</c:v>
                </c:pt>
                <c:pt idx="12746">
                  <c:v>41413.851388888892</c:v>
                </c:pt>
                <c:pt idx="12747">
                  <c:v>41413.852083333331</c:v>
                </c:pt>
                <c:pt idx="12748">
                  <c:v>41413.852777777778</c:v>
                </c:pt>
                <c:pt idx="12749">
                  <c:v>41413.853472222225</c:v>
                </c:pt>
                <c:pt idx="12750">
                  <c:v>41413.854166666664</c:v>
                </c:pt>
                <c:pt idx="12751">
                  <c:v>41413.854861111111</c:v>
                </c:pt>
                <c:pt idx="12752">
                  <c:v>41413.855555555558</c:v>
                </c:pt>
                <c:pt idx="12753">
                  <c:v>41413.856249999997</c:v>
                </c:pt>
                <c:pt idx="12754">
                  <c:v>41413.856944444444</c:v>
                </c:pt>
                <c:pt idx="12755">
                  <c:v>41413.857638888891</c:v>
                </c:pt>
                <c:pt idx="12756">
                  <c:v>41413.85833333333</c:v>
                </c:pt>
                <c:pt idx="12757">
                  <c:v>41413.859027777777</c:v>
                </c:pt>
                <c:pt idx="12758">
                  <c:v>41413.859722222223</c:v>
                </c:pt>
                <c:pt idx="12759">
                  <c:v>41413.86041666667</c:v>
                </c:pt>
                <c:pt idx="12760">
                  <c:v>41413.861111111109</c:v>
                </c:pt>
                <c:pt idx="12761">
                  <c:v>41413.861805555556</c:v>
                </c:pt>
                <c:pt idx="12762">
                  <c:v>41413.862500000003</c:v>
                </c:pt>
                <c:pt idx="12763">
                  <c:v>41413.863194444442</c:v>
                </c:pt>
                <c:pt idx="12764">
                  <c:v>41413.863888888889</c:v>
                </c:pt>
                <c:pt idx="12765">
                  <c:v>41413.864583333336</c:v>
                </c:pt>
                <c:pt idx="12766">
                  <c:v>41413.865277777775</c:v>
                </c:pt>
                <c:pt idx="12767">
                  <c:v>41413.865972222222</c:v>
                </c:pt>
                <c:pt idx="12768">
                  <c:v>41413.866666666669</c:v>
                </c:pt>
                <c:pt idx="12769">
                  <c:v>41413.867361111108</c:v>
                </c:pt>
                <c:pt idx="12770">
                  <c:v>41413.868055555555</c:v>
                </c:pt>
                <c:pt idx="12771">
                  <c:v>41413.868750000001</c:v>
                </c:pt>
                <c:pt idx="12772">
                  <c:v>41413.869444444441</c:v>
                </c:pt>
                <c:pt idx="12773">
                  <c:v>41413.870138888888</c:v>
                </c:pt>
                <c:pt idx="12774">
                  <c:v>41413.870833333334</c:v>
                </c:pt>
                <c:pt idx="12775">
                  <c:v>41413.871527777781</c:v>
                </c:pt>
                <c:pt idx="12776">
                  <c:v>41413.87222222222</c:v>
                </c:pt>
                <c:pt idx="12777">
                  <c:v>41413.872916666667</c:v>
                </c:pt>
                <c:pt idx="12778">
                  <c:v>41413.873611111114</c:v>
                </c:pt>
                <c:pt idx="12779">
                  <c:v>41413.874305555553</c:v>
                </c:pt>
                <c:pt idx="12780">
                  <c:v>41413.875</c:v>
                </c:pt>
                <c:pt idx="12781">
                  <c:v>41413.875694444447</c:v>
                </c:pt>
                <c:pt idx="12782">
                  <c:v>41413.876388888886</c:v>
                </c:pt>
                <c:pt idx="12783">
                  <c:v>41413.877083333333</c:v>
                </c:pt>
                <c:pt idx="12784">
                  <c:v>41413.87777777778</c:v>
                </c:pt>
                <c:pt idx="12785">
                  <c:v>41413.878472222219</c:v>
                </c:pt>
                <c:pt idx="12786">
                  <c:v>41413.879166666666</c:v>
                </c:pt>
                <c:pt idx="12787">
                  <c:v>41413.879861111112</c:v>
                </c:pt>
                <c:pt idx="12788">
                  <c:v>41413.880555555559</c:v>
                </c:pt>
                <c:pt idx="12789">
                  <c:v>41413.881249999999</c:v>
                </c:pt>
                <c:pt idx="12790">
                  <c:v>41413.881944444445</c:v>
                </c:pt>
                <c:pt idx="12791">
                  <c:v>41413.882638888892</c:v>
                </c:pt>
                <c:pt idx="12792">
                  <c:v>41413.883333333331</c:v>
                </c:pt>
                <c:pt idx="12793">
                  <c:v>41413.884027777778</c:v>
                </c:pt>
                <c:pt idx="12794">
                  <c:v>41413.884722222225</c:v>
                </c:pt>
                <c:pt idx="12795">
                  <c:v>41413.885416666664</c:v>
                </c:pt>
                <c:pt idx="12796">
                  <c:v>41413.886111111111</c:v>
                </c:pt>
                <c:pt idx="12797">
                  <c:v>41413.886805555558</c:v>
                </c:pt>
                <c:pt idx="12798">
                  <c:v>41413.887499999997</c:v>
                </c:pt>
                <c:pt idx="12799">
                  <c:v>41413.888194444444</c:v>
                </c:pt>
                <c:pt idx="12800">
                  <c:v>41413.888888888891</c:v>
                </c:pt>
                <c:pt idx="12801">
                  <c:v>41413.88958333333</c:v>
                </c:pt>
                <c:pt idx="12802">
                  <c:v>41413.890277777777</c:v>
                </c:pt>
                <c:pt idx="12803">
                  <c:v>41413.890972222223</c:v>
                </c:pt>
                <c:pt idx="12804">
                  <c:v>41413.89166666667</c:v>
                </c:pt>
                <c:pt idx="12805">
                  <c:v>41413.892361111109</c:v>
                </c:pt>
                <c:pt idx="12806">
                  <c:v>41413.893055555556</c:v>
                </c:pt>
                <c:pt idx="12807">
                  <c:v>41413.893750000003</c:v>
                </c:pt>
                <c:pt idx="12808">
                  <c:v>41413.894444444442</c:v>
                </c:pt>
                <c:pt idx="12809">
                  <c:v>41413.895138888889</c:v>
                </c:pt>
                <c:pt idx="12810">
                  <c:v>41413.895833333336</c:v>
                </c:pt>
                <c:pt idx="12811">
                  <c:v>41413.896527777775</c:v>
                </c:pt>
                <c:pt idx="12812">
                  <c:v>41413.897222222222</c:v>
                </c:pt>
                <c:pt idx="12813">
                  <c:v>41413.897916666669</c:v>
                </c:pt>
                <c:pt idx="12814">
                  <c:v>41413.898611111108</c:v>
                </c:pt>
                <c:pt idx="12815">
                  <c:v>41413.899305555555</c:v>
                </c:pt>
                <c:pt idx="12816">
                  <c:v>41413.9</c:v>
                </c:pt>
                <c:pt idx="12817">
                  <c:v>41413.900694444441</c:v>
                </c:pt>
                <c:pt idx="12818">
                  <c:v>41413.901388888888</c:v>
                </c:pt>
                <c:pt idx="12819">
                  <c:v>41413.902083333334</c:v>
                </c:pt>
                <c:pt idx="12820">
                  <c:v>41413.902777777781</c:v>
                </c:pt>
                <c:pt idx="12821">
                  <c:v>41413.90347222222</c:v>
                </c:pt>
                <c:pt idx="12822">
                  <c:v>41413.904166666667</c:v>
                </c:pt>
                <c:pt idx="12823">
                  <c:v>41413.904861111114</c:v>
                </c:pt>
                <c:pt idx="12824">
                  <c:v>41413.905555555553</c:v>
                </c:pt>
                <c:pt idx="12825">
                  <c:v>41413.90625</c:v>
                </c:pt>
                <c:pt idx="12826">
                  <c:v>41413.906944444447</c:v>
                </c:pt>
                <c:pt idx="12827">
                  <c:v>41413.907638888886</c:v>
                </c:pt>
                <c:pt idx="12828">
                  <c:v>41413.908333333333</c:v>
                </c:pt>
                <c:pt idx="12829">
                  <c:v>41413.90902777778</c:v>
                </c:pt>
                <c:pt idx="12830">
                  <c:v>41413.909722222219</c:v>
                </c:pt>
                <c:pt idx="12831">
                  <c:v>41413.910416666666</c:v>
                </c:pt>
                <c:pt idx="12832">
                  <c:v>41413.911111111112</c:v>
                </c:pt>
                <c:pt idx="12833">
                  <c:v>41413.911805555559</c:v>
                </c:pt>
                <c:pt idx="12834">
                  <c:v>41413.912499999999</c:v>
                </c:pt>
                <c:pt idx="12835">
                  <c:v>41413.913194444445</c:v>
                </c:pt>
                <c:pt idx="12836">
                  <c:v>41413.913888888892</c:v>
                </c:pt>
                <c:pt idx="12837">
                  <c:v>41413.914583333331</c:v>
                </c:pt>
                <c:pt idx="12838">
                  <c:v>41413.915277777778</c:v>
                </c:pt>
                <c:pt idx="12839">
                  <c:v>41413.915972222225</c:v>
                </c:pt>
                <c:pt idx="12840">
                  <c:v>41413.916666666664</c:v>
                </c:pt>
                <c:pt idx="12841">
                  <c:v>41413.917361111111</c:v>
                </c:pt>
                <c:pt idx="12842">
                  <c:v>41413.918055555558</c:v>
                </c:pt>
                <c:pt idx="12843">
                  <c:v>41413.918749999997</c:v>
                </c:pt>
                <c:pt idx="12844">
                  <c:v>41413.919444444444</c:v>
                </c:pt>
                <c:pt idx="12845">
                  <c:v>41413.920138888891</c:v>
                </c:pt>
                <c:pt idx="12846">
                  <c:v>41413.92083333333</c:v>
                </c:pt>
                <c:pt idx="12847">
                  <c:v>41413.921527777777</c:v>
                </c:pt>
                <c:pt idx="12848">
                  <c:v>41413.922222222223</c:v>
                </c:pt>
                <c:pt idx="12849">
                  <c:v>41413.92291666667</c:v>
                </c:pt>
                <c:pt idx="12850">
                  <c:v>41413.923611111109</c:v>
                </c:pt>
                <c:pt idx="12851">
                  <c:v>41413.924305555556</c:v>
                </c:pt>
                <c:pt idx="12852">
                  <c:v>41413.925000000003</c:v>
                </c:pt>
                <c:pt idx="12853">
                  <c:v>41413.925694444442</c:v>
                </c:pt>
                <c:pt idx="12854">
                  <c:v>41413.926388888889</c:v>
                </c:pt>
                <c:pt idx="12855">
                  <c:v>41413.927083333336</c:v>
                </c:pt>
                <c:pt idx="12856">
                  <c:v>41413.927777777775</c:v>
                </c:pt>
                <c:pt idx="12857">
                  <c:v>41413.928472222222</c:v>
                </c:pt>
                <c:pt idx="12858">
                  <c:v>41413.929166666669</c:v>
                </c:pt>
                <c:pt idx="12859">
                  <c:v>41413.929861111108</c:v>
                </c:pt>
                <c:pt idx="12860">
                  <c:v>41413.930555555555</c:v>
                </c:pt>
                <c:pt idx="12861">
                  <c:v>41413.931250000001</c:v>
                </c:pt>
                <c:pt idx="12862">
                  <c:v>41413.931944444441</c:v>
                </c:pt>
                <c:pt idx="12863">
                  <c:v>41413.932638888888</c:v>
                </c:pt>
                <c:pt idx="12864">
                  <c:v>41413.933333333334</c:v>
                </c:pt>
                <c:pt idx="12865">
                  <c:v>41413.934027777781</c:v>
                </c:pt>
                <c:pt idx="12866">
                  <c:v>41413.93472222222</c:v>
                </c:pt>
                <c:pt idx="12867">
                  <c:v>41413.935416666667</c:v>
                </c:pt>
                <c:pt idx="12868">
                  <c:v>41413.936111111114</c:v>
                </c:pt>
                <c:pt idx="12869">
                  <c:v>41413.936805555553</c:v>
                </c:pt>
                <c:pt idx="12870">
                  <c:v>41413.9375</c:v>
                </c:pt>
                <c:pt idx="12871">
                  <c:v>41413.938194444447</c:v>
                </c:pt>
                <c:pt idx="12872">
                  <c:v>41413.938888888886</c:v>
                </c:pt>
                <c:pt idx="12873">
                  <c:v>41413.939583333333</c:v>
                </c:pt>
                <c:pt idx="12874">
                  <c:v>41413.94027777778</c:v>
                </c:pt>
                <c:pt idx="12875">
                  <c:v>41413.940972222219</c:v>
                </c:pt>
                <c:pt idx="12876">
                  <c:v>41413.941666666666</c:v>
                </c:pt>
                <c:pt idx="12877">
                  <c:v>41413.942361111112</c:v>
                </c:pt>
                <c:pt idx="12878">
                  <c:v>41413.943055555559</c:v>
                </c:pt>
                <c:pt idx="12879">
                  <c:v>41413.943749999999</c:v>
                </c:pt>
                <c:pt idx="12880">
                  <c:v>41413.944444444445</c:v>
                </c:pt>
                <c:pt idx="12881">
                  <c:v>41413.945138888892</c:v>
                </c:pt>
                <c:pt idx="12882">
                  <c:v>41413.945833333331</c:v>
                </c:pt>
                <c:pt idx="12883">
                  <c:v>41413.946527777778</c:v>
                </c:pt>
                <c:pt idx="12884">
                  <c:v>41413.947222222225</c:v>
                </c:pt>
                <c:pt idx="12885">
                  <c:v>41413.947916666664</c:v>
                </c:pt>
                <c:pt idx="12886">
                  <c:v>41413.948611111111</c:v>
                </c:pt>
                <c:pt idx="12887">
                  <c:v>41413.949305555558</c:v>
                </c:pt>
                <c:pt idx="12888">
                  <c:v>41413.949999999997</c:v>
                </c:pt>
                <c:pt idx="12889">
                  <c:v>41413.950694444444</c:v>
                </c:pt>
                <c:pt idx="12890">
                  <c:v>41413.951388888891</c:v>
                </c:pt>
                <c:pt idx="12891">
                  <c:v>41413.95208333333</c:v>
                </c:pt>
                <c:pt idx="12892">
                  <c:v>41413.952777777777</c:v>
                </c:pt>
                <c:pt idx="12893">
                  <c:v>41413.953472222223</c:v>
                </c:pt>
                <c:pt idx="12894">
                  <c:v>41413.95416666667</c:v>
                </c:pt>
                <c:pt idx="12895">
                  <c:v>41413.954861111109</c:v>
                </c:pt>
                <c:pt idx="12896">
                  <c:v>41413.955555555556</c:v>
                </c:pt>
                <c:pt idx="12897">
                  <c:v>41413.956250000003</c:v>
                </c:pt>
                <c:pt idx="12898">
                  <c:v>41413.956944444442</c:v>
                </c:pt>
                <c:pt idx="12899">
                  <c:v>41413.957638888889</c:v>
                </c:pt>
                <c:pt idx="12900">
                  <c:v>41413.958333333336</c:v>
                </c:pt>
                <c:pt idx="12901">
                  <c:v>41413.959027777775</c:v>
                </c:pt>
                <c:pt idx="12902">
                  <c:v>41413.959722222222</c:v>
                </c:pt>
                <c:pt idx="12903">
                  <c:v>41413.960416666669</c:v>
                </c:pt>
                <c:pt idx="12904">
                  <c:v>41413.961111111108</c:v>
                </c:pt>
                <c:pt idx="12905">
                  <c:v>41413.961805555555</c:v>
                </c:pt>
                <c:pt idx="12906">
                  <c:v>41413.962500000001</c:v>
                </c:pt>
                <c:pt idx="12907">
                  <c:v>41413.963194444441</c:v>
                </c:pt>
                <c:pt idx="12908">
                  <c:v>41413.963888888888</c:v>
                </c:pt>
                <c:pt idx="12909">
                  <c:v>41413.964583333334</c:v>
                </c:pt>
                <c:pt idx="12910">
                  <c:v>41413.965277777781</c:v>
                </c:pt>
                <c:pt idx="12911">
                  <c:v>41413.96597222222</c:v>
                </c:pt>
                <c:pt idx="12912">
                  <c:v>41413.966666666667</c:v>
                </c:pt>
                <c:pt idx="12913">
                  <c:v>41413.967361111114</c:v>
                </c:pt>
                <c:pt idx="12914">
                  <c:v>41413.968055555553</c:v>
                </c:pt>
                <c:pt idx="12915">
                  <c:v>41413.96875</c:v>
                </c:pt>
                <c:pt idx="12916">
                  <c:v>41413.969444444447</c:v>
                </c:pt>
                <c:pt idx="12917">
                  <c:v>41413.970138888886</c:v>
                </c:pt>
                <c:pt idx="12918">
                  <c:v>41413.970833333333</c:v>
                </c:pt>
                <c:pt idx="12919">
                  <c:v>41413.97152777778</c:v>
                </c:pt>
                <c:pt idx="12920">
                  <c:v>41413.972222222219</c:v>
                </c:pt>
                <c:pt idx="12921">
                  <c:v>41413.972916666666</c:v>
                </c:pt>
                <c:pt idx="12922">
                  <c:v>41413.973611111112</c:v>
                </c:pt>
                <c:pt idx="12923">
                  <c:v>41413.974305555559</c:v>
                </c:pt>
                <c:pt idx="12924">
                  <c:v>41413.974999999999</c:v>
                </c:pt>
                <c:pt idx="12925">
                  <c:v>41413.975694444445</c:v>
                </c:pt>
                <c:pt idx="12926">
                  <c:v>41413.976388888892</c:v>
                </c:pt>
                <c:pt idx="12927">
                  <c:v>41413.977083333331</c:v>
                </c:pt>
                <c:pt idx="12928">
                  <c:v>41413.977777777778</c:v>
                </c:pt>
                <c:pt idx="12929">
                  <c:v>41413.978472222225</c:v>
                </c:pt>
                <c:pt idx="12930">
                  <c:v>41413.979166666664</c:v>
                </c:pt>
                <c:pt idx="12931">
                  <c:v>41413.979861111111</c:v>
                </c:pt>
                <c:pt idx="12932">
                  <c:v>41413.980555555558</c:v>
                </c:pt>
                <c:pt idx="12933">
                  <c:v>41413.981249999997</c:v>
                </c:pt>
                <c:pt idx="12934">
                  <c:v>41413.981944444444</c:v>
                </c:pt>
                <c:pt idx="12935">
                  <c:v>41413.982638888891</c:v>
                </c:pt>
                <c:pt idx="12936">
                  <c:v>41413.98333333333</c:v>
                </c:pt>
                <c:pt idx="12937">
                  <c:v>41413.984027777777</c:v>
                </c:pt>
                <c:pt idx="12938">
                  <c:v>41413.984722222223</c:v>
                </c:pt>
                <c:pt idx="12939">
                  <c:v>41413.98541666667</c:v>
                </c:pt>
                <c:pt idx="12940">
                  <c:v>41413.986111111109</c:v>
                </c:pt>
                <c:pt idx="12941">
                  <c:v>41413.986805555556</c:v>
                </c:pt>
                <c:pt idx="12942">
                  <c:v>41413.987500000003</c:v>
                </c:pt>
                <c:pt idx="12943">
                  <c:v>41413.988194444442</c:v>
                </c:pt>
                <c:pt idx="12944">
                  <c:v>41413.988888888889</c:v>
                </c:pt>
                <c:pt idx="12945">
                  <c:v>41413.989583333336</c:v>
                </c:pt>
                <c:pt idx="12946">
                  <c:v>41413.990277777775</c:v>
                </c:pt>
                <c:pt idx="12947">
                  <c:v>41413.990972222222</c:v>
                </c:pt>
                <c:pt idx="12948">
                  <c:v>41413.991666666669</c:v>
                </c:pt>
                <c:pt idx="12949">
                  <c:v>41413.992361111108</c:v>
                </c:pt>
                <c:pt idx="12950">
                  <c:v>41413.993055555555</c:v>
                </c:pt>
                <c:pt idx="12951">
                  <c:v>41413.993750000001</c:v>
                </c:pt>
                <c:pt idx="12952">
                  <c:v>41413.994444444441</c:v>
                </c:pt>
                <c:pt idx="12953">
                  <c:v>41413.995138888888</c:v>
                </c:pt>
                <c:pt idx="12954">
                  <c:v>41413.995833333334</c:v>
                </c:pt>
                <c:pt idx="12955">
                  <c:v>41413.996527777781</c:v>
                </c:pt>
                <c:pt idx="12956">
                  <c:v>41413.99722222222</c:v>
                </c:pt>
                <c:pt idx="12957">
                  <c:v>41413.997916666667</c:v>
                </c:pt>
                <c:pt idx="12958">
                  <c:v>41413.998611111114</c:v>
                </c:pt>
                <c:pt idx="12959">
                  <c:v>41413.999305555553</c:v>
                </c:pt>
                <c:pt idx="12960">
                  <c:v>41414</c:v>
                </c:pt>
                <c:pt idx="12961">
                  <c:v>41414.000694444447</c:v>
                </c:pt>
                <c:pt idx="12962">
                  <c:v>41414.001388888886</c:v>
                </c:pt>
                <c:pt idx="12963">
                  <c:v>41414.002083333333</c:v>
                </c:pt>
                <c:pt idx="12964">
                  <c:v>41414.00277777778</c:v>
                </c:pt>
                <c:pt idx="12965">
                  <c:v>41414.003472222219</c:v>
                </c:pt>
                <c:pt idx="12966">
                  <c:v>41414.004166666666</c:v>
                </c:pt>
                <c:pt idx="12967">
                  <c:v>41414.004861111112</c:v>
                </c:pt>
                <c:pt idx="12968">
                  <c:v>41414.005555555559</c:v>
                </c:pt>
                <c:pt idx="12969">
                  <c:v>41414.006249999999</c:v>
                </c:pt>
                <c:pt idx="12970">
                  <c:v>41414.006944444445</c:v>
                </c:pt>
                <c:pt idx="12971">
                  <c:v>41414.007638888892</c:v>
                </c:pt>
                <c:pt idx="12972">
                  <c:v>41414.008333333331</c:v>
                </c:pt>
                <c:pt idx="12973">
                  <c:v>41414.009027777778</c:v>
                </c:pt>
                <c:pt idx="12974">
                  <c:v>41414.009722222225</c:v>
                </c:pt>
                <c:pt idx="12975">
                  <c:v>41414.010416666664</c:v>
                </c:pt>
                <c:pt idx="12976">
                  <c:v>41414.011111111111</c:v>
                </c:pt>
                <c:pt idx="12977">
                  <c:v>41414.011805555558</c:v>
                </c:pt>
                <c:pt idx="12978">
                  <c:v>41414.012499999997</c:v>
                </c:pt>
                <c:pt idx="12979">
                  <c:v>41414.013194444444</c:v>
                </c:pt>
                <c:pt idx="12980">
                  <c:v>41414.013888888891</c:v>
                </c:pt>
                <c:pt idx="12981">
                  <c:v>41414.01458333333</c:v>
                </c:pt>
                <c:pt idx="12982">
                  <c:v>41414.015277777777</c:v>
                </c:pt>
                <c:pt idx="12983">
                  <c:v>41414.015972222223</c:v>
                </c:pt>
                <c:pt idx="12984">
                  <c:v>41414.01666666667</c:v>
                </c:pt>
                <c:pt idx="12985">
                  <c:v>41414.017361111109</c:v>
                </c:pt>
                <c:pt idx="12986">
                  <c:v>41414.018055555556</c:v>
                </c:pt>
                <c:pt idx="12987">
                  <c:v>41414.018750000003</c:v>
                </c:pt>
                <c:pt idx="12988">
                  <c:v>41414.019444444442</c:v>
                </c:pt>
                <c:pt idx="12989">
                  <c:v>41414.020138888889</c:v>
                </c:pt>
                <c:pt idx="12990">
                  <c:v>41414.020833333336</c:v>
                </c:pt>
                <c:pt idx="12991">
                  <c:v>41414.021527777775</c:v>
                </c:pt>
                <c:pt idx="12992">
                  <c:v>41414.022222222222</c:v>
                </c:pt>
                <c:pt idx="12993">
                  <c:v>41414.022916666669</c:v>
                </c:pt>
                <c:pt idx="12994">
                  <c:v>41414.023611111108</c:v>
                </c:pt>
                <c:pt idx="12995">
                  <c:v>41414.024305555555</c:v>
                </c:pt>
                <c:pt idx="12996">
                  <c:v>41414.025000000001</c:v>
                </c:pt>
                <c:pt idx="12997">
                  <c:v>41414.025694444441</c:v>
                </c:pt>
                <c:pt idx="12998">
                  <c:v>41414.026388888888</c:v>
                </c:pt>
                <c:pt idx="12999">
                  <c:v>41414.027083333334</c:v>
                </c:pt>
                <c:pt idx="13000">
                  <c:v>41414.027777777781</c:v>
                </c:pt>
                <c:pt idx="13001">
                  <c:v>41414.02847222222</c:v>
                </c:pt>
                <c:pt idx="13002">
                  <c:v>41414.029166666667</c:v>
                </c:pt>
                <c:pt idx="13003">
                  <c:v>41414.029861111114</c:v>
                </c:pt>
                <c:pt idx="13004">
                  <c:v>41414.030555555553</c:v>
                </c:pt>
                <c:pt idx="13005">
                  <c:v>41414.03125</c:v>
                </c:pt>
                <c:pt idx="13006">
                  <c:v>41414.031944444447</c:v>
                </c:pt>
                <c:pt idx="13007">
                  <c:v>41414.032638888886</c:v>
                </c:pt>
                <c:pt idx="13008">
                  <c:v>41414.033333333333</c:v>
                </c:pt>
                <c:pt idx="13009">
                  <c:v>41414.03402777778</c:v>
                </c:pt>
                <c:pt idx="13010">
                  <c:v>41414.034722222219</c:v>
                </c:pt>
                <c:pt idx="13011">
                  <c:v>41414.035416666666</c:v>
                </c:pt>
                <c:pt idx="13012">
                  <c:v>41414.036111111112</c:v>
                </c:pt>
                <c:pt idx="13013">
                  <c:v>41414.036805555559</c:v>
                </c:pt>
                <c:pt idx="13014">
                  <c:v>41414.037499999999</c:v>
                </c:pt>
                <c:pt idx="13015">
                  <c:v>41414.038194444445</c:v>
                </c:pt>
                <c:pt idx="13016">
                  <c:v>41414.038888888892</c:v>
                </c:pt>
                <c:pt idx="13017">
                  <c:v>41414.039583333331</c:v>
                </c:pt>
                <c:pt idx="13018">
                  <c:v>41414.040277777778</c:v>
                </c:pt>
                <c:pt idx="13019">
                  <c:v>41414.040972222225</c:v>
                </c:pt>
                <c:pt idx="13020">
                  <c:v>41414.041666666664</c:v>
                </c:pt>
                <c:pt idx="13021">
                  <c:v>41414.042361111111</c:v>
                </c:pt>
                <c:pt idx="13022">
                  <c:v>41414.043055555558</c:v>
                </c:pt>
                <c:pt idx="13023">
                  <c:v>41414.043749999997</c:v>
                </c:pt>
                <c:pt idx="13024">
                  <c:v>41414.044444444444</c:v>
                </c:pt>
                <c:pt idx="13025">
                  <c:v>41414.045138888891</c:v>
                </c:pt>
                <c:pt idx="13026">
                  <c:v>41414.04583333333</c:v>
                </c:pt>
                <c:pt idx="13027">
                  <c:v>41414.046527777777</c:v>
                </c:pt>
                <c:pt idx="13028">
                  <c:v>41414.047222222223</c:v>
                </c:pt>
                <c:pt idx="13029">
                  <c:v>41414.04791666667</c:v>
                </c:pt>
                <c:pt idx="13030">
                  <c:v>41414.048611111109</c:v>
                </c:pt>
                <c:pt idx="13031">
                  <c:v>41414.049305555556</c:v>
                </c:pt>
                <c:pt idx="13032">
                  <c:v>41414.050000000003</c:v>
                </c:pt>
                <c:pt idx="13033">
                  <c:v>41414.050694444442</c:v>
                </c:pt>
                <c:pt idx="13034">
                  <c:v>41414.051388888889</c:v>
                </c:pt>
                <c:pt idx="13035">
                  <c:v>41414.052083333336</c:v>
                </c:pt>
                <c:pt idx="13036">
                  <c:v>41414.052777777775</c:v>
                </c:pt>
                <c:pt idx="13037">
                  <c:v>41414.053472222222</c:v>
                </c:pt>
                <c:pt idx="13038">
                  <c:v>41414.054166666669</c:v>
                </c:pt>
                <c:pt idx="13039">
                  <c:v>41414.054861111108</c:v>
                </c:pt>
                <c:pt idx="13040">
                  <c:v>41414.055555555555</c:v>
                </c:pt>
                <c:pt idx="13041">
                  <c:v>41414.056250000001</c:v>
                </c:pt>
                <c:pt idx="13042">
                  <c:v>41414.056944444441</c:v>
                </c:pt>
                <c:pt idx="13043">
                  <c:v>41414.057638888888</c:v>
                </c:pt>
                <c:pt idx="13044">
                  <c:v>41414.058333333334</c:v>
                </c:pt>
                <c:pt idx="13045">
                  <c:v>41414.059027777781</c:v>
                </c:pt>
                <c:pt idx="13046">
                  <c:v>41414.05972222222</c:v>
                </c:pt>
                <c:pt idx="13047">
                  <c:v>41414.060416666667</c:v>
                </c:pt>
                <c:pt idx="13048">
                  <c:v>41414.061111111114</c:v>
                </c:pt>
                <c:pt idx="13049">
                  <c:v>41414.061805555553</c:v>
                </c:pt>
                <c:pt idx="13050">
                  <c:v>41414.0625</c:v>
                </c:pt>
                <c:pt idx="13051">
                  <c:v>41414.063194444447</c:v>
                </c:pt>
                <c:pt idx="13052">
                  <c:v>41414.063888888886</c:v>
                </c:pt>
                <c:pt idx="13053">
                  <c:v>41414.064583333333</c:v>
                </c:pt>
                <c:pt idx="13054">
                  <c:v>41414.06527777778</c:v>
                </c:pt>
                <c:pt idx="13055">
                  <c:v>41414.065972222219</c:v>
                </c:pt>
                <c:pt idx="13056">
                  <c:v>41414.066666666666</c:v>
                </c:pt>
                <c:pt idx="13057">
                  <c:v>41414.067361111112</c:v>
                </c:pt>
                <c:pt idx="13058">
                  <c:v>41414.068055555559</c:v>
                </c:pt>
                <c:pt idx="13059">
                  <c:v>41414.068749999999</c:v>
                </c:pt>
                <c:pt idx="13060">
                  <c:v>41414.069444444445</c:v>
                </c:pt>
                <c:pt idx="13061">
                  <c:v>41414.070138888892</c:v>
                </c:pt>
                <c:pt idx="13062">
                  <c:v>41414.070833333331</c:v>
                </c:pt>
                <c:pt idx="13063">
                  <c:v>41414.071527777778</c:v>
                </c:pt>
                <c:pt idx="13064">
                  <c:v>41414.072222222225</c:v>
                </c:pt>
                <c:pt idx="13065">
                  <c:v>41414.072916666664</c:v>
                </c:pt>
                <c:pt idx="13066">
                  <c:v>41414.073611111111</c:v>
                </c:pt>
                <c:pt idx="13067">
                  <c:v>41414.074305555558</c:v>
                </c:pt>
                <c:pt idx="13068">
                  <c:v>41414.074999999997</c:v>
                </c:pt>
                <c:pt idx="13069">
                  <c:v>41414.075694444444</c:v>
                </c:pt>
                <c:pt idx="13070">
                  <c:v>41414.076388888891</c:v>
                </c:pt>
                <c:pt idx="13071">
                  <c:v>41414.07708333333</c:v>
                </c:pt>
                <c:pt idx="13072">
                  <c:v>41414.077777777777</c:v>
                </c:pt>
                <c:pt idx="13073">
                  <c:v>41414.078472222223</c:v>
                </c:pt>
                <c:pt idx="13074">
                  <c:v>41414.07916666667</c:v>
                </c:pt>
                <c:pt idx="13075">
                  <c:v>41414.079861111109</c:v>
                </c:pt>
                <c:pt idx="13076">
                  <c:v>41414.080555555556</c:v>
                </c:pt>
                <c:pt idx="13077">
                  <c:v>41414.081250000003</c:v>
                </c:pt>
                <c:pt idx="13078">
                  <c:v>41414.081944444442</c:v>
                </c:pt>
                <c:pt idx="13079">
                  <c:v>41414.082638888889</c:v>
                </c:pt>
                <c:pt idx="13080">
                  <c:v>41414.083333333336</c:v>
                </c:pt>
                <c:pt idx="13081">
                  <c:v>41414.084027777775</c:v>
                </c:pt>
                <c:pt idx="13082">
                  <c:v>41414.084722222222</c:v>
                </c:pt>
                <c:pt idx="13083">
                  <c:v>41414.085416666669</c:v>
                </c:pt>
                <c:pt idx="13084">
                  <c:v>41414.086111111108</c:v>
                </c:pt>
                <c:pt idx="13085">
                  <c:v>41414.086805555555</c:v>
                </c:pt>
                <c:pt idx="13086">
                  <c:v>41414.087500000001</c:v>
                </c:pt>
                <c:pt idx="13087">
                  <c:v>41414.088194444441</c:v>
                </c:pt>
                <c:pt idx="13088">
                  <c:v>41414.088888888888</c:v>
                </c:pt>
                <c:pt idx="13089">
                  <c:v>41414.089583333334</c:v>
                </c:pt>
                <c:pt idx="13090">
                  <c:v>41414.090277777781</c:v>
                </c:pt>
                <c:pt idx="13091">
                  <c:v>41414.09097222222</c:v>
                </c:pt>
                <c:pt idx="13092">
                  <c:v>41414.091666666667</c:v>
                </c:pt>
                <c:pt idx="13093">
                  <c:v>41414.092361111114</c:v>
                </c:pt>
                <c:pt idx="13094">
                  <c:v>41414.093055555553</c:v>
                </c:pt>
                <c:pt idx="13095">
                  <c:v>41414.09375</c:v>
                </c:pt>
                <c:pt idx="13096">
                  <c:v>41414.094444444447</c:v>
                </c:pt>
                <c:pt idx="13097">
                  <c:v>41414.095138888886</c:v>
                </c:pt>
                <c:pt idx="13098">
                  <c:v>41414.095833333333</c:v>
                </c:pt>
                <c:pt idx="13099">
                  <c:v>41414.09652777778</c:v>
                </c:pt>
                <c:pt idx="13100">
                  <c:v>41414.097222222219</c:v>
                </c:pt>
                <c:pt idx="13101">
                  <c:v>41414.097916666666</c:v>
                </c:pt>
                <c:pt idx="13102">
                  <c:v>41414.098611111112</c:v>
                </c:pt>
                <c:pt idx="13103">
                  <c:v>41414.099305555559</c:v>
                </c:pt>
                <c:pt idx="13104">
                  <c:v>41414.1</c:v>
                </c:pt>
                <c:pt idx="13105">
                  <c:v>41414.100694444445</c:v>
                </c:pt>
                <c:pt idx="13106">
                  <c:v>41414.101388888892</c:v>
                </c:pt>
                <c:pt idx="13107">
                  <c:v>41414.102083333331</c:v>
                </c:pt>
                <c:pt idx="13108">
                  <c:v>41414.102777777778</c:v>
                </c:pt>
                <c:pt idx="13109">
                  <c:v>41414.103472222225</c:v>
                </c:pt>
                <c:pt idx="13110">
                  <c:v>41414.104166666664</c:v>
                </c:pt>
                <c:pt idx="13111">
                  <c:v>41414.104861111111</c:v>
                </c:pt>
                <c:pt idx="13112">
                  <c:v>41414.105555555558</c:v>
                </c:pt>
                <c:pt idx="13113">
                  <c:v>41414.106249999997</c:v>
                </c:pt>
                <c:pt idx="13114">
                  <c:v>41414.106944444444</c:v>
                </c:pt>
                <c:pt idx="13115">
                  <c:v>41414.107638888891</c:v>
                </c:pt>
                <c:pt idx="13116">
                  <c:v>41414.10833333333</c:v>
                </c:pt>
                <c:pt idx="13117">
                  <c:v>41414.109027777777</c:v>
                </c:pt>
                <c:pt idx="13118">
                  <c:v>41414.109722222223</c:v>
                </c:pt>
                <c:pt idx="13119">
                  <c:v>41414.11041666667</c:v>
                </c:pt>
                <c:pt idx="13120">
                  <c:v>41414.111111111109</c:v>
                </c:pt>
                <c:pt idx="13121">
                  <c:v>41414.111805555556</c:v>
                </c:pt>
                <c:pt idx="13122">
                  <c:v>41414.112500000003</c:v>
                </c:pt>
                <c:pt idx="13123">
                  <c:v>41414.113194444442</c:v>
                </c:pt>
                <c:pt idx="13124">
                  <c:v>41414.113888888889</c:v>
                </c:pt>
                <c:pt idx="13125">
                  <c:v>41414.114583333336</c:v>
                </c:pt>
                <c:pt idx="13126">
                  <c:v>41414.115277777775</c:v>
                </c:pt>
                <c:pt idx="13127">
                  <c:v>41414.115972222222</c:v>
                </c:pt>
                <c:pt idx="13128">
                  <c:v>41414.116666666669</c:v>
                </c:pt>
                <c:pt idx="13129">
                  <c:v>41414.117361111108</c:v>
                </c:pt>
                <c:pt idx="13130">
                  <c:v>41414.118055555555</c:v>
                </c:pt>
                <c:pt idx="13131">
                  <c:v>41414.118750000001</c:v>
                </c:pt>
                <c:pt idx="13132">
                  <c:v>41414.119444444441</c:v>
                </c:pt>
                <c:pt idx="13133">
                  <c:v>41414.120138888888</c:v>
                </c:pt>
                <c:pt idx="13134">
                  <c:v>41414.120833333334</c:v>
                </c:pt>
                <c:pt idx="13135">
                  <c:v>41414.121527777781</c:v>
                </c:pt>
                <c:pt idx="13136">
                  <c:v>41414.12222222222</c:v>
                </c:pt>
                <c:pt idx="13137">
                  <c:v>41414.122916666667</c:v>
                </c:pt>
                <c:pt idx="13138">
                  <c:v>41414.123611111114</c:v>
                </c:pt>
                <c:pt idx="13139">
                  <c:v>41414.124305555553</c:v>
                </c:pt>
                <c:pt idx="13140">
                  <c:v>41414.125</c:v>
                </c:pt>
                <c:pt idx="13141">
                  <c:v>41414.125694444447</c:v>
                </c:pt>
                <c:pt idx="13142">
                  <c:v>41414.126388888886</c:v>
                </c:pt>
                <c:pt idx="13143">
                  <c:v>41414.127083333333</c:v>
                </c:pt>
                <c:pt idx="13144">
                  <c:v>41414.12777777778</c:v>
                </c:pt>
                <c:pt idx="13145">
                  <c:v>41414.128472222219</c:v>
                </c:pt>
                <c:pt idx="13146">
                  <c:v>41414.129166666666</c:v>
                </c:pt>
                <c:pt idx="13147">
                  <c:v>41414.129861111112</c:v>
                </c:pt>
                <c:pt idx="13148">
                  <c:v>41414.130555555559</c:v>
                </c:pt>
                <c:pt idx="13149">
                  <c:v>41414.131249999999</c:v>
                </c:pt>
                <c:pt idx="13150">
                  <c:v>41414.131944444445</c:v>
                </c:pt>
                <c:pt idx="13151">
                  <c:v>41414.132638888892</c:v>
                </c:pt>
                <c:pt idx="13152">
                  <c:v>41414.133333333331</c:v>
                </c:pt>
                <c:pt idx="13153">
                  <c:v>41414.134027777778</c:v>
                </c:pt>
                <c:pt idx="13154">
                  <c:v>41414.134722222225</c:v>
                </c:pt>
                <c:pt idx="13155">
                  <c:v>41414.135416666664</c:v>
                </c:pt>
                <c:pt idx="13156">
                  <c:v>41414.136111111111</c:v>
                </c:pt>
                <c:pt idx="13157">
                  <c:v>41414.136805555558</c:v>
                </c:pt>
                <c:pt idx="13158">
                  <c:v>41414.137499999997</c:v>
                </c:pt>
                <c:pt idx="13159">
                  <c:v>41414.138194444444</c:v>
                </c:pt>
                <c:pt idx="13160">
                  <c:v>41414.138888888891</c:v>
                </c:pt>
                <c:pt idx="13161">
                  <c:v>41414.13958333333</c:v>
                </c:pt>
                <c:pt idx="13162">
                  <c:v>41414.140277777777</c:v>
                </c:pt>
                <c:pt idx="13163">
                  <c:v>41414.140972222223</c:v>
                </c:pt>
                <c:pt idx="13164">
                  <c:v>41414.14166666667</c:v>
                </c:pt>
                <c:pt idx="13165">
                  <c:v>41414.142361111109</c:v>
                </c:pt>
                <c:pt idx="13166">
                  <c:v>41414.143055555556</c:v>
                </c:pt>
                <c:pt idx="13167">
                  <c:v>41414.143750000003</c:v>
                </c:pt>
                <c:pt idx="13168">
                  <c:v>41414.144444444442</c:v>
                </c:pt>
                <c:pt idx="13169">
                  <c:v>41414.145138888889</c:v>
                </c:pt>
                <c:pt idx="13170">
                  <c:v>41414.145833333336</c:v>
                </c:pt>
                <c:pt idx="13171">
                  <c:v>41414.146527777775</c:v>
                </c:pt>
                <c:pt idx="13172">
                  <c:v>41414.147222222222</c:v>
                </c:pt>
                <c:pt idx="13173">
                  <c:v>41414.147916666669</c:v>
                </c:pt>
                <c:pt idx="13174">
                  <c:v>41414.148611111108</c:v>
                </c:pt>
                <c:pt idx="13175">
                  <c:v>41414.149305555555</c:v>
                </c:pt>
                <c:pt idx="13176">
                  <c:v>41414.15</c:v>
                </c:pt>
                <c:pt idx="13177">
                  <c:v>41414.150694444441</c:v>
                </c:pt>
                <c:pt idx="13178">
                  <c:v>41414.151388888888</c:v>
                </c:pt>
                <c:pt idx="13179">
                  <c:v>41414.152083333334</c:v>
                </c:pt>
                <c:pt idx="13180">
                  <c:v>41414.152777777781</c:v>
                </c:pt>
                <c:pt idx="13181">
                  <c:v>41414.15347222222</c:v>
                </c:pt>
                <c:pt idx="13182">
                  <c:v>41414.154166666667</c:v>
                </c:pt>
                <c:pt idx="13183">
                  <c:v>41414.154861111114</c:v>
                </c:pt>
                <c:pt idx="13184">
                  <c:v>41414.155555555553</c:v>
                </c:pt>
                <c:pt idx="13185">
                  <c:v>41414.15625</c:v>
                </c:pt>
                <c:pt idx="13186">
                  <c:v>41414.156944444447</c:v>
                </c:pt>
                <c:pt idx="13187">
                  <c:v>41414.157638888886</c:v>
                </c:pt>
                <c:pt idx="13188">
                  <c:v>41414.158333333333</c:v>
                </c:pt>
                <c:pt idx="13189">
                  <c:v>41414.15902777778</c:v>
                </c:pt>
                <c:pt idx="13190">
                  <c:v>41414.159722222219</c:v>
                </c:pt>
                <c:pt idx="13191">
                  <c:v>41414.160416666666</c:v>
                </c:pt>
                <c:pt idx="13192">
                  <c:v>41414.161111111112</c:v>
                </c:pt>
                <c:pt idx="13193">
                  <c:v>41414.161805555559</c:v>
                </c:pt>
                <c:pt idx="13194">
                  <c:v>41414.162499999999</c:v>
                </c:pt>
                <c:pt idx="13195">
                  <c:v>41414.163194444445</c:v>
                </c:pt>
                <c:pt idx="13196">
                  <c:v>41414.163888888892</c:v>
                </c:pt>
                <c:pt idx="13197">
                  <c:v>41414.164583333331</c:v>
                </c:pt>
                <c:pt idx="13198">
                  <c:v>41414.165277777778</c:v>
                </c:pt>
                <c:pt idx="13199">
                  <c:v>41414.165972222225</c:v>
                </c:pt>
                <c:pt idx="13200">
                  <c:v>41414.166666666664</c:v>
                </c:pt>
                <c:pt idx="13201">
                  <c:v>41414.167361111111</c:v>
                </c:pt>
                <c:pt idx="13202">
                  <c:v>41414.168055555558</c:v>
                </c:pt>
                <c:pt idx="13203">
                  <c:v>41414.168749999997</c:v>
                </c:pt>
                <c:pt idx="13204">
                  <c:v>41414.169444444444</c:v>
                </c:pt>
                <c:pt idx="13205">
                  <c:v>41414.170138888891</c:v>
                </c:pt>
                <c:pt idx="13206">
                  <c:v>41414.17083333333</c:v>
                </c:pt>
                <c:pt idx="13207">
                  <c:v>41414.171527777777</c:v>
                </c:pt>
                <c:pt idx="13208">
                  <c:v>41414.172222222223</c:v>
                </c:pt>
                <c:pt idx="13209">
                  <c:v>41414.17291666667</c:v>
                </c:pt>
                <c:pt idx="13210">
                  <c:v>41414.173611111109</c:v>
                </c:pt>
                <c:pt idx="13211">
                  <c:v>41414.174305555556</c:v>
                </c:pt>
                <c:pt idx="13212">
                  <c:v>41414.175000000003</c:v>
                </c:pt>
                <c:pt idx="13213">
                  <c:v>41414.175694444442</c:v>
                </c:pt>
                <c:pt idx="13214">
                  <c:v>41414.176388888889</c:v>
                </c:pt>
                <c:pt idx="13215">
                  <c:v>41414.177083333336</c:v>
                </c:pt>
                <c:pt idx="13216">
                  <c:v>41414.177777777775</c:v>
                </c:pt>
                <c:pt idx="13217">
                  <c:v>41414.178472222222</c:v>
                </c:pt>
                <c:pt idx="13218">
                  <c:v>41414.179166666669</c:v>
                </c:pt>
                <c:pt idx="13219">
                  <c:v>41414.179861111108</c:v>
                </c:pt>
                <c:pt idx="13220">
                  <c:v>41414.180555555555</c:v>
                </c:pt>
                <c:pt idx="13221">
                  <c:v>41414.181250000001</c:v>
                </c:pt>
                <c:pt idx="13222">
                  <c:v>41414.181944444441</c:v>
                </c:pt>
                <c:pt idx="13223">
                  <c:v>41414.182638888888</c:v>
                </c:pt>
                <c:pt idx="13224">
                  <c:v>41414.183333333334</c:v>
                </c:pt>
                <c:pt idx="13225">
                  <c:v>41414.184027777781</c:v>
                </c:pt>
                <c:pt idx="13226">
                  <c:v>41414.18472222222</c:v>
                </c:pt>
                <c:pt idx="13227">
                  <c:v>41414.185416666667</c:v>
                </c:pt>
                <c:pt idx="13228">
                  <c:v>41414.186111111114</c:v>
                </c:pt>
                <c:pt idx="13229">
                  <c:v>41414.186805555553</c:v>
                </c:pt>
                <c:pt idx="13230">
                  <c:v>41414.1875</c:v>
                </c:pt>
                <c:pt idx="13231">
                  <c:v>41414.188194444447</c:v>
                </c:pt>
                <c:pt idx="13232">
                  <c:v>41414.188888888886</c:v>
                </c:pt>
                <c:pt idx="13233">
                  <c:v>41414.189583333333</c:v>
                </c:pt>
                <c:pt idx="13234">
                  <c:v>41414.19027777778</c:v>
                </c:pt>
                <c:pt idx="13235">
                  <c:v>41414.190972222219</c:v>
                </c:pt>
                <c:pt idx="13236">
                  <c:v>41414.191666666666</c:v>
                </c:pt>
                <c:pt idx="13237">
                  <c:v>41414.192361111112</c:v>
                </c:pt>
                <c:pt idx="13238">
                  <c:v>41414.193055555559</c:v>
                </c:pt>
                <c:pt idx="13239">
                  <c:v>41414.193749999999</c:v>
                </c:pt>
                <c:pt idx="13240">
                  <c:v>41414.194444444445</c:v>
                </c:pt>
                <c:pt idx="13241">
                  <c:v>41414.195138888892</c:v>
                </c:pt>
                <c:pt idx="13242">
                  <c:v>41414.195833333331</c:v>
                </c:pt>
                <c:pt idx="13243">
                  <c:v>41414.196527777778</c:v>
                </c:pt>
                <c:pt idx="13244">
                  <c:v>41414.197222222225</c:v>
                </c:pt>
                <c:pt idx="13245">
                  <c:v>41414.197916666664</c:v>
                </c:pt>
                <c:pt idx="13246">
                  <c:v>41414.198611111111</c:v>
                </c:pt>
                <c:pt idx="13247">
                  <c:v>41414.199305555558</c:v>
                </c:pt>
                <c:pt idx="13248">
                  <c:v>41414.199999999997</c:v>
                </c:pt>
                <c:pt idx="13249">
                  <c:v>41414.200694444444</c:v>
                </c:pt>
                <c:pt idx="13250">
                  <c:v>41414.201388888891</c:v>
                </c:pt>
                <c:pt idx="13251">
                  <c:v>41414.20208333333</c:v>
                </c:pt>
                <c:pt idx="13252">
                  <c:v>41414.202777777777</c:v>
                </c:pt>
                <c:pt idx="13253">
                  <c:v>41414.203472222223</c:v>
                </c:pt>
                <c:pt idx="13254">
                  <c:v>41414.20416666667</c:v>
                </c:pt>
                <c:pt idx="13255">
                  <c:v>41414.204861111109</c:v>
                </c:pt>
                <c:pt idx="13256">
                  <c:v>41414.205555555556</c:v>
                </c:pt>
                <c:pt idx="13257">
                  <c:v>41414.206250000003</c:v>
                </c:pt>
                <c:pt idx="13258">
                  <c:v>41414.206944444442</c:v>
                </c:pt>
                <c:pt idx="13259">
                  <c:v>41414.207638888889</c:v>
                </c:pt>
                <c:pt idx="13260">
                  <c:v>41414.208333333336</c:v>
                </c:pt>
                <c:pt idx="13261">
                  <c:v>41414.209027777775</c:v>
                </c:pt>
                <c:pt idx="13262">
                  <c:v>41414.209722222222</c:v>
                </c:pt>
                <c:pt idx="13263">
                  <c:v>41414.210416666669</c:v>
                </c:pt>
                <c:pt idx="13264">
                  <c:v>41414.211111111108</c:v>
                </c:pt>
                <c:pt idx="13265">
                  <c:v>41414.211805555555</c:v>
                </c:pt>
                <c:pt idx="13266">
                  <c:v>41414.212500000001</c:v>
                </c:pt>
                <c:pt idx="13267">
                  <c:v>41414.213194444441</c:v>
                </c:pt>
                <c:pt idx="13268">
                  <c:v>41414.213888888888</c:v>
                </c:pt>
                <c:pt idx="13269">
                  <c:v>41414.214583333334</c:v>
                </c:pt>
                <c:pt idx="13270">
                  <c:v>41414.215277777781</c:v>
                </c:pt>
                <c:pt idx="13271">
                  <c:v>41414.21597222222</c:v>
                </c:pt>
                <c:pt idx="13272">
                  <c:v>41414.216666666667</c:v>
                </c:pt>
                <c:pt idx="13273">
                  <c:v>41414.217361111114</c:v>
                </c:pt>
                <c:pt idx="13274">
                  <c:v>41414.218055555553</c:v>
                </c:pt>
                <c:pt idx="13275">
                  <c:v>41414.21875</c:v>
                </c:pt>
                <c:pt idx="13276">
                  <c:v>41414.219444444447</c:v>
                </c:pt>
                <c:pt idx="13277">
                  <c:v>41414.220138888886</c:v>
                </c:pt>
                <c:pt idx="13278">
                  <c:v>41414.220833333333</c:v>
                </c:pt>
                <c:pt idx="13279">
                  <c:v>41414.22152777778</c:v>
                </c:pt>
                <c:pt idx="13280">
                  <c:v>41414.222222222219</c:v>
                </c:pt>
                <c:pt idx="13281">
                  <c:v>41414.222916666666</c:v>
                </c:pt>
                <c:pt idx="13282">
                  <c:v>41414.223611111112</c:v>
                </c:pt>
                <c:pt idx="13283">
                  <c:v>41414.224305555559</c:v>
                </c:pt>
                <c:pt idx="13284">
                  <c:v>41414.224999999999</c:v>
                </c:pt>
                <c:pt idx="13285">
                  <c:v>41414.225694444445</c:v>
                </c:pt>
                <c:pt idx="13286">
                  <c:v>41414.226388888892</c:v>
                </c:pt>
                <c:pt idx="13287">
                  <c:v>41414.227083333331</c:v>
                </c:pt>
                <c:pt idx="13288">
                  <c:v>41414.227777777778</c:v>
                </c:pt>
                <c:pt idx="13289">
                  <c:v>41414.228472222225</c:v>
                </c:pt>
                <c:pt idx="13290">
                  <c:v>41414.229166666664</c:v>
                </c:pt>
                <c:pt idx="13291">
                  <c:v>41414.229861111111</c:v>
                </c:pt>
                <c:pt idx="13292">
                  <c:v>41414.230555555558</c:v>
                </c:pt>
                <c:pt idx="13293">
                  <c:v>41414.231249999997</c:v>
                </c:pt>
                <c:pt idx="13294">
                  <c:v>41414.231944444444</c:v>
                </c:pt>
                <c:pt idx="13295">
                  <c:v>41414.232638888891</c:v>
                </c:pt>
                <c:pt idx="13296">
                  <c:v>41414.23333333333</c:v>
                </c:pt>
                <c:pt idx="13297">
                  <c:v>41414.234027777777</c:v>
                </c:pt>
                <c:pt idx="13298">
                  <c:v>41414.234722222223</c:v>
                </c:pt>
                <c:pt idx="13299">
                  <c:v>41414.23541666667</c:v>
                </c:pt>
                <c:pt idx="13300">
                  <c:v>41414.236111111109</c:v>
                </c:pt>
                <c:pt idx="13301">
                  <c:v>41414.236805555556</c:v>
                </c:pt>
                <c:pt idx="13302">
                  <c:v>41414.237500000003</c:v>
                </c:pt>
                <c:pt idx="13303">
                  <c:v>41414.238194444442</c:v>
                </c:pt>
                <c:pt idx="13304">
                  <c:v>41414.238888888889</c:v>
                </c:pt>
                <c:pt idx="13305">
                  <c:v>41414.239583333336</c:v>
                </c:pt>
                <c:pt idx="13306">
                  <c:v>41414.240277777775</c:v>
                </c:pt>
                <c:pt idx="13307">
                  <c:v>41414.240972222222</c:v>
                </c:pt>
                <c:pt idx="13308">
                  <c:v>41414.241666666669</c:v>
                </c:pt>
                <c:pt idx="13309">
                  <c:v>41414.242361111108</c:v>
                </c:pt>
                <c:pt idx="13310">
                  <c:v>41414.243055555555</c:v>
                </c:pt>
                <c:pt idx="13311">
                  <c:v>41414.243750000001</c:v>
                </c:pt>
                <c:pt idx="13312">
                  <c:v>41414.244444444441</c:v>
                </c:pt>
                <c:pt idx="13313">
                  <c:v>41414.245138888888</c:v>
                </c:pt>
                <c:pt idx="13314">
                  <c:v>41414.245833333334</c:v>
                </c:pt>
                <c:pt idx="13315">
                  <c:v>41414.246527777781</c:v>
                </c:pt>
                <c:pt idx="13316">
                  <c:v>41414.24722222222</c:v>
                </c:pt>
                <c:pt idx="13317">
                  <c:v>41414.247916666667</c:v>
                </c:pt>
                <c:pt idx="13318">
                  <c:v>41414.248611111114</c:v>
                </c:pt>
                <c:pt idx="13319">
                  <c:v>41414.249305555553</c:v>
                </c:pt>
                <c:pt idx="13320">
                  <c:v>41414.25</c:v>
                </c:pt>
                <c:pt idx="13321">
                  <c:v>41414.250694444447</c:v>
                </c:pt>
                <c:pt idx="13322">
                  <c:v>41414.251388888886</c:v>
                </c:pt>
                <c:pt idx="13323">
                  <c:v>41414.252083333333</c:v>
                </c:pt>
                <c:pt idx="13324">
                  <c:v>41414.25277777778</c:v>
                </c:pt>
                <c:pt idx="13325">
                  <c:v>41414.253472222219</c:v>
                </c:pt>
                <c:pt idx="13326">
                  <c:v>41414.254166666666</c:v>
                </c:pt>
                <c:pt idx="13327">
                  <c:v>41414.254861111112</c:v>
                </c:pt>
                <c:pt idx="13328">
                  <c:v>41414.255555555559</c:v>
                </c:pt>
                <c:pt idx="13329">
                  <c:v>41414.256249999999</c:v>
                </c:pt>
                <c:pt idx="13330">
                  <c:v>41414.256944444445</c:v>
                </c:pt>
                <c:pt idx="13331">
                  <c:v>41414.257638888892</c:v>
                </c:pt>
                <c:pt idx="13332">
                  <c:v>41414.258333333331</c:v>
                </c:pt>
                <c:pt idx="13333">
                  <c:v>41414.259027777778</c:v>
                </c:pt>
                <c:pt idx="13334">
                  <c:v>41414.259722222225</c:v>
                </c:pt>
                <c:pt idx="13335">
                  <c:v>41414.260416666664</c:v>
                </c:pt>
                <c:pt idx="13336">
                  <c:v>41414.261111111111</c:v>
                </c:pt>
                <c:pt idx="13337">
                  <c:v>41414.261805555558</c:v>
                </c:pt>
                <c:pt idx="13338">
                  <c:v>41414.262499999997</c:v>
                </c:pt>
                <c:pt idx="13339">
                  <c:v>41414.263194444444</c:v>
                </c:pt>
                <c:pt idx="13340">
                  <c:v>41414.263888888891</c:v>
                </c:pt>
                <c:pt idx="13341">
                  <c:v>41414.26458333333</c:v>
                </c:pt>
                <c:pt idx="13342">
                  <c:v>41414.265277777777</c:v>
                </c:pt>
                <c:pt idx="13343">
                  <c:v>41414.265972222223</c:v>
                </c:pt>
                <c:pt idx="13344">
                  <c:v>41414.26666666667</c:v>
                </c:pt>
                <c:pt idx="13345">
                  <c:v>41414.267361111109</c:v>
                </c:pt>
                <c:pt idx="13346">
                  <c:v>41414.268055555556</c:v>
                </c:pt>
                <c:pt idx="13347">
                  <c:v>41414.268750000003</c:v>
                </c:pt>
                <c:pt idx="13348">
                  <c:v>41414.269444444442</c:v>
                </c:pt>
                <c:pt idx="13349">
                  <c:v>41414.270138888889</c:v>
                </c:pt>
                <c:pt idx="13350">
                  <c:v>41414.270833333336</c:v>
                </c:pt>
                <c:pt idx="13351">
                  <c:v>41414.271527777775</c:v>
                </c:pt>
                <c:pt idx="13352">
                  <c:v>41414.272222222222</c:v>
                </c:pt>
                <c:pt idx="13353">
                  <c:v>41414.272916666669</c:v>
                </c:pt>
                <c:pt idx="13354">
                  <c:v>41414.273611111108</c:v>
                </c:pt>
                <c:pt idx="13355">
                  <c:v>41414.274305555555</c:v>
                </c:pt>
                <c:pt idx="13356">
                  <c:v>41414.275000000001</c:v>
                </c:pt>
                <c:pt idx="13357">
                  <c:v>41414.275694444441</c:v>
                </c:pt>
                <c:pt idx="13358">
                  <c:v>41414.276388888888</c:v>
                </c:pt>
                <c:pt idx="13359">
                  <c:v>41414.277083333334</c:v>
                </c:pt>
                <c:pt idx="13360">
                  <c:v>41414.277777777781</c:v>
                </c:pt>
                <c:pt idx="13361">
                  <c:v>41414.27847222222</c:v>
                </c:pt>
                <c:pt idx="13362">
                  <c:v>41414.279166666667</c:v>
                </c:pt>
                <c:pt idx="13363">
                  <c:v>41414.279861111114</c:v>
                </c:pt>
                <c:pt idx="13364">
                  <c:v>41414.280555555553</c:v>
                </c:pt>
                <c:pt idx="13365">
                  <c:v>41414.28125</c:v>
                </c:pt>
                <c:pt idx="13366">
                  <c:v>41414.281944444447</c:v>
                </c:pt>
                <c:pt idx="13367">
                  <c:v>41414.282638888886</c:v>
                </c:pt>
                <c:pt idx="13368">
                  <c:v>41414.283333333333</c:v>
                </c:pt>
                <c:pt idx="13369">
                  <c:v>41414.28402777778</c:v>
                </c:pt>
                <c:pt idx="13370">
                  <c:v>41414.284722222219</c:v>
                </c:pt>
                <c:pt idx="13371">
                  <c:v>41414.285416666666</c:v>
                </c:pt>
                <c:pt idx="13372">
                  <c:v>41414.286111111112</c:v>
                </c:pt>
                <c:pt idx="13373">
                  <c:v>41414.286805555559</c:v>
                </c:pt>
                <c:pt idx="13374">
                  <c:v>41414.287499999999</c:v>
                </c:pt>
                <c:pt idx="13375">
                  <c:v>41414.288194444445</c:v>
                </c:pt>
                <c:pt idx="13376">
                  <c:v>41414.288888888892</c:v>
                </c:pt>
                <c:pt idx="13377">
                  <c:v>41414.289583333331</c:v>
                </c:pt>
                <c:pt idx="13378">
                  <c:v>41414.290277777778</c:v>
                </c:pt>
                <c:pt idx="13379">
                  <c:v>41414.290972222225</c:v>
                </c:pt>
                <c:pt idx="13380">
                  <c:v>41414.291666666664</c:v>
                </c:pt>
                <c:pt idx="13381">
                  <c:v>41414.292361111111</c:v>
                </c:pt>
                <c:pt idx="13382">
                  <c:v>41414.293055555558</c:v>
                </c:pt>
                <c:pt idx="13383">
                  <c:v>41414.293749999997</c:v>
                </c:pt>
                <c:pt idx="13384">
                  <c:v>41414.294444444444</c:v>
                </c:pt>
                <c:pt idx="13385">
                  <c:v>41414.295138888891</c:v>
                </c:pt>
                <c:pt idx="13386">
                  <c:v>41414.29583333333</c:v>
                </c:pt>
                <c:pt idx="13387">
                  <c:v>41414.296527777777</c:v>
                </c:pt>
                <c:pt idx="13388">
                  <c:v>41414.297222222223</c:v>
                </c:pt>
                <c:pt idx="13389">
                  <c:v>41414.29791666667</c:v>
                </c:pt>
                <c:pt idx="13390">
                  <c:v>41414.298611111109</c:v>
                </c:pt>
                <c:pt idx="13391">
                  <c:v>41414.299305555556</c:v>
                </c:pt>
                <c:pt idx="13392">
                  <c:v>41414.300000000003</c:v>
                </c:pt>
                <c:pt idx="13393">
                  <c:v>41414.300694444442</c:v>
                </c:pt>
                <c:pt idx="13394">
                  <c:v>41414.301388888889</c:v>
                </c:pt>
                <c:pt idx="13395">
                  <c:v>41414.302083333336</c:v>
                </c:pt>
                <c:pt idx="13396">
                  <c:v>41414.302777777775</c:v>
                </c:pt>
                <c:pt idx="13397">
                  <c:v>41414.303472222222</c:v>
                </c:pt>
                <c:pt idx="13398">
                  <c:v>41414.304166666669</c:v>
                </c:pt>
                <c:pt idx="13399">
                  <c:v>41414.304861111108</c:v>
                </c:pt>
                <c:pt idx="13400">
                  <c:v>41414.305555555555</c:v>
                </c:pt>
                <c:pt idx="13401">
                  <c:v>41414.306250000001</c:v>
                </c:pt>
                <c:pt idx="13402">
                  <c:v>41414.306944444441</c:v>
                </c:pt>
                <c:pt idx="13403">
                  <c:v>41414.307638888888</c:v>
                </c:pt>
                <c:pt idx="13404">
                  <c:v>41414.308333333334</c:v>
                </c:pt>
                <c:pt idx="13405">
                  <c:v>41414.309027777781</c:v>
                </c:pt>
                <c:pt idx="13406">
                  <c:v>41414.30972222222</c:v>
                </c:pt>
                <c:pt idx="13407">
                  <c:v>41414.310416666667</c:v>
                </c:pt>
                <c:pt idx="13408">
                  <c:v>41414.311111111114</c:v>
                </c:pt>
                <c:pt idx="13409">
                  <c:v>41414.311805555553</c:v>
                </c:pt>
                <c:pt idx="13410">
                  <c:v>41414.3125</c:v>
                </c:pt>
                <c:pt idx="13411">
                  <c:v>41414.313194444447</c:v>
                </c:pt>
                <c:pt idx="13412">
                  <c:v>41414.313888888886</c:v>
                </c:pt>
                <c:pt idx="13413">
                  <c:v>41414.314583333333</c:v>
                </c:pt>
                <c:pt idx="13414">
                  <c:v>41414.31527777778</c:v>
                </c:pt>
                <c:pt idx="13415">
                  <c:v>41414.315972222219</c:v>
                </c:pt>
                <c:pt idx="13416">
                  <c:v>41414.316666666666</c:v>
                </c:pt>
                <c:pt idx="13417">
                  <c:v>41414.317361111112</c:v>
                </c:pt>
                <c:pt idx="13418">
                  <c:v>41414.318055555559</c:v>
                </c:pt>
                <c:pt idx="13419">
                  <c:v>41414.318749999999</c:v>
                </c:pt>
                <c:pt idx="13420">
                  <c:v>41414.319444444445</c:v>
                </c:pt>
                <c:pt idx="13421">
                  <c:v>41414.320138888892</c:v>
                </c:pt>
                <c:pt idx="13422">
                  <c:v>41414.320833333331</c:v>
                </c:pt>
                <c:pt idx="13423">
                  <c:v>41414.321527777778</c:v>
                </c:pt>
                <c:pt idx="13424">
                  <c:v>41414.322222222225</c:v>
                </c:pt>
                <c:pt idx="13425">
                  <c:v>41414.322916666664</c:v>
                </c:pt>
                <c:pt idx="13426">
                  <c:v>41414.323611111111</c:v>
                </c:pt>
                <c:pt idx="13427">
                  <c:v>41414.324305555558</c:v>
                </c:pt>
                <c:pt idx="13428">
                  <c:v>41414.324999999997</c:v>
                </c:pt>
                <c:pt idx="13429">
                  <c:v>41414.325694444444</c:v>
                </c:pt>
                <c:pt idx="13430">
                  <c:v>41414.326388888891</c:v>
                </c:pt>
                <c:pt idx="13431">
                  <c:v>41414.32708333333</c:v>
                </c:pt>
                <c:pt idx="13432">
                  <c:v>41414.327777777777</c:v>
                </c:pt>
                <c:pt idx="13433">
                  <c:v>41414.328472222223</c:v>
                </c:pt>
                <c:pt idx="13434">
                  <c:v>41414.32916666667</c:v>
                </c:pt>
                <c:pt idx="13435">
                  <c:v>41414.329861111109</c:v>
                </c:pt>
                <c:pt idx="13436">
                  <c:v>41414.330555555556</c:v>
                </c:pt>
                <c:pt idx="13437">
                  <c:v>41414.331250000003</c:v>
                </c:pt>
                <c:pt idx="13438">
                  <c:v>41414.331944444442</c:v>
                </c:pt>
                <c:pt idx="13439">
                  <c:v>41414.332638888889</c:v>
                </c:pt>
                <c:pt idx="13440">
                  <c:v>41414.333333333336</c:v>
                </c:pt>
                <c:pt idx="13441">
                  <c:v>41414.334027777775</c:v>
                </c:pt>
                <c:pt idx="13442">
                  <c:v>41414.334722222222</c:v>
                </c:pt>
                <c:pt idx="13443">
                  <c:v>41414.335416666669</c:v>
                </c:pt>
                <c:pt idx="13444">
                  <c:v>41414.336111111108</c:v>
                </c:pt>
                <c:pt idx="13445">
                  <c:v>41414.336805555555</c:v>
                </c:pt>
                <c:pt idx="13446">
                  <c:v>41414.337500000001</c:v>
                </c:pt>
                <c:pt idx="13447">
                  <c:v>41414.338194444441</c:v>
                </c:pt>
                <c:pt idx="13448">
                  <c:v>41414.338888888888</c:v>
                </c:pt>
                <c:pt idx="13449">
                  <c:v>41414.339583333334</c:v>
                </c:pt>
                <c:pt idx="13450">
                  <c:v>41414.340277777781</c:v>
                </c:pt>
                <c:pt idx="13451">
                  <c:v>41414.34097222222</c:v>
                </c:pt>
                <c:pt idx="13452">
                  <c:v>41414.341666666667</c:v>
                </c:pt>
                <c:pt idx="13453">
                  <c:v>41414.342361111114</c:v>
                </c:pt>
                <c:pt idx="13454">
                  <c:v>41414.343055555553</c:v>
                </c:pt>
                <c:pt idx="13455">
                  <c:v>41414.34375</c:v>
                </c:pt>
                <c:pt idx="13456">
                  <c:v>41414.344444444447</c:v>
                </c:pt>
                <c:pt idx="13457">
                  <c:v>41414.345138888886</c:v>
                </c:pt>
                <c:pt idx="13458">
                  <c:v>41414.345833333333</c:v>
                </c:pt>
                <c:pt idx="13459">
                  <c:v>41414.34652777778</c:v>
                </c:pt>
                <c:pt idx="13460">
                  <c:v>41414.347222222219</c:v>
                </c:pt>
                <c:pt idx="13461">
                  <c:v>41414.347916666666</c:v>
                </c:pt>
                <c:pt idx="13462">
                  <c:v>41414.348611111112</c:v>
                </c:pt>
                <c:pt idx="13463">
                  <c:v>41414.349305555559</c:v>
                </c:pt>
                <c:pt idx="13464">
                  <c:v>41414.35</c:v>
                </c:pt>
                <c:pt idx="13465">
                  <c:v>41414.350694444445</c:v>
                </c:pt>
                <c:pt idx="13466">
                  <c:v>41414.351388888892</c:v>
                </c:pt>
                <c:pt idx="13467">
                  <c:v>41414.352083333331</c:v>
                </c:pt>
                <c:pt idx="13468">
                  <c:v>41414.352777777778</c:v>
                </c:pt>
                <c:pt idx="13469">
                  <c:v>41414.353472222225</c:v>
                </c:pt>
                <c:pt idx="13470">
                  <c:v>41414.354166666664</c:v>
                </c:pt>
                <c:pt idx="13471">
                  <c:v>41414.354861111111</c:v>
                </c:pt>
                <c:pt idx="13472">
                  <c:v>41414.355555555558</c:v>
                </c:pt>
                <c:pt idx="13473">
                  <c:v>41414.356249999997</c:v>
                </c:pt>
                <c:pt idx="13474">
                  <c:v>41414.356944444444</c:v>
                </c:pt>
                <c:pt idx="13475">
                  <c:v>41414.357638888891</c:v>
                </c:pt>
                <c:pt idx="13476">
                  <c:v>41414.35833333333</c:v>
                </c:pt>
                <c:pt idx="13477">
                  <c:v>41414.359027777777</c:v>
                </c:pt>
                <c:pt idx="13478">
                  <c:v>41414.359722222223</c:v>
                </c:pt>
                <c:pt idx="13479">
                  <c:v>41414.36041666667</c:v>
                </c:pt>
                <c:pt idx="13480">
                  <c:v>41414.361111111109</c:v>
                </c:pt>
                <c:pt idx="13481">
                  <c:v>41414.361805555556</c:v>
                </c:pt>
                <c:pt idx="13482">
                  <c:v>41414.362500000003</c:v>
                </c:pt>
                <c:pt idx="13483">
                  <c:v>41414.363194444442</c:v>
                </c:pt>
                <c:pt idx="13484">
                  <c:v>41414.363888888889</c:v>
                </c:pt>
                <c:pt idx="13485">
                  <c:v>41414.364583333336</c:v>
                </c:pt>
                <c:pt idx="13486">
                  <c:v>41414.365277777775</c:v>
                </c:pt>
                <c:pt idx="13487">
                  <c:v>41414.365972222222</c:v>
                </c:pt>
                <c:pt idx="13488">
                  <c:v>41414.366666666669</c:v>
                </c:pt>
                <c:pt idx="13489">
                  <c:v>41414.367361111108</c:v>
                </c:pt>
                <c:pt idx="13490">
                  <c:v>41414.368055555555</c:v>
                </c:pt>
                <c:pt idx="13491">
                  <c:v>41414.368750000001</c:v>
                </c:pt>
                <c:pt idx="13492">
                  <c:v>41414.369444444441</c:v>
                </c:pt>
                <c:pt idx="13493">
                  <c:v>41414.370138888888</c:v>
                </c:pt>
                <c:pt idx="13494">
                  <c:v>41414.370833333334</c:v>
                </c:pt>
                <c:pt idx="13495">
                  <c:v>41414.371527777781</c:v>
                </c:pt>
                <c:pt idx="13496">
                  <c:v>41414.37222222222</c:v>
                </c:pt>
                <c:pt idx="13497">
                  <c:v>41414.372916666667</c:v>
                </c:pt>
                <c:pt idx="13498">
                  <c:v>41414.373611111114</c:v>
                </c:pt>
                <c:pt idx="13499">
                  <c:v>41414.374305555553</c:v>
                </c:pt>
                <c:pt idx="13500">
                  <c:v>41414.375</c:v>
                </c:pt>
                <c:pt idx="13501">
                  <c:v>41414.375694444447</c:v>
                </c:pt>
                <c:pt idx="13502">
                  <c:v>41414.376388888886</c:v>
                </c:pt>
                <c:pt idx="13503">
                  <c:v>41414.377083333333</c:v>
                </c:pt>
                <c:pt idx="13504">
                  <c:v>41414.37777777778</c:v>
                </c:pt>
                <c:pt idx="13505">
                  <c:v>41414.378472222219</c:v>
                </c:pt>
                <c:pt idx="13506">
                  <c:v>41414.379166666666</c:v>
                </c:pt>
                <c:pt idx="13507">
                  <c:v>41414.379861111112</c:v>
                </c:pt>
                <c:pt idx="13508">
                  <c:v>41414.380555555559</c:v>
                </c:pt>
                <c:pt idx="13509">
                  <c:v>41414.381249999999</c:v>
                </c:pt>
                <c:pt idx="13510">
                  <c:v>41414.381944444445</c:v>
                </c:pt>
                <c:pt idx="13511">
                  <c:v>41414.382638888892</c:v>
                </c:pt>
                <c:pt idx="13512">
                  <c:v>41414.383333333331</c:v>
                </c:pt>
                <c:pt idx="13513">
                  <c:v>41414.384027777778</c:v>
                </c:pt>
                <c:pt idx="13514">
                  <c:v>41414.384722222225</c:v>
                </c:pt>
                <c:pt idx="13515">
                  <c:v>41414.385416666664</c:v>
                </c:pt>
                <c:pt idx="13516">
                  <c:v>41414.386111111111</c:v>
                </c:pt>
                <c:pt idx="13517">
                  <c:v>41414.386805555558</c:v>
                </c:pt>
                <c:pt idx="13518">
                  <c:v>41414.387499999997</c:v>
                </c:pt>
                <c:pt idx="13519">
                  <c:v>41414.388194444444</c:v>
                </c:pt>
                <c:pt idx="13520">
                  <c:v>41414.388888888891</c:v>
                </c:pt>
                <c:pt idx="13521">
                  <c:v>41414.38958333333</c:v>
                </c:pt>
                <c:pt idx="13522">
                  <c:v>41414.390277777777</c:v>
                </c:pt>
                <c:pt idx="13523">
                  <c:v>41414.390972222223</c:v>
                </c:pt>
                <c:pt idx="13524">
                  <c:v>41414.39166666667</c:v>
                </c:pt>
                <c:pt idx="13525">
                  <c:v>41414.392361111109</c:v>
                </c:pt>
                <c:pt idx="13526">
                  <c:v>41414.393055555556</c:v>
                </c:pt>
                <c:pt idx="13527">
                  <c:v>41414.393750000003</c:v>
                </c:pt>
                <c:pt idx="13528">
                  <c:v>41414.394444444442</c:v>
                </c:pt>
                <c:pt idx="13529">
                  <c:v>41414.395138888889</c:v>
                </c:pt>
                <c:pt idx="13530">
                  <c:v>41414.395833333336</c:v>
                </c:pt>
                <c:pt idx="13531">
                  <c:v>41414.396527777775</c:v>
                </c:pt>
                <c:pt idx="13532">
                  <c:v>41414.397222222222</c:v>
                </c:pt>
                <c:pt idx="13533">
                  <c:v>41414.397916666669</c:v>
                </c:pt>
                <c:pt idx="13534">
                  <c:v>41414.398611111108</c:v>
                </c:pt>
                <c:pt idx="13535">
                  <c:v>41414.399305555555</c:v>
                </c:pt>
                <c:pt idx="13536">
                  <c:v>41414.400000000001</c:v>
                </c:pt>
                <c:pt idx="13537">
                  <c:v>41414.400694444441</c:v>
                </c:pt>
                <c:pt idx="13538">
                  <c:v>41414.401388888888</c:v>
                </c:pt>
                <c:pt idx="13539">
                  <c:v>41414.402083333334</c:v>
                </c:pt>
                <c:pt idx="13540">
                  <c:v>41414.402777777781</c:v>
                </c:pt>
                <c:pt idx="13541">
                  <c:v>41414.40347222222</c:v>
                </c:pt>
                <c:pt idx="13542">
                  <c:v>41414.404166666667</c:v>
                </c:pt>
                <c:pt idx="13543">
                  <c:v>41414.404861111114</c:v>
                </c:pt>
                <c:pt idx="13544">
                  <c:v>41414.405555555553</c:v>
                </c:pt>
                <c:pt idx="13545">
                  <c:v>41414.40625</c:v>
                </c:pt>
                <c:pt idx="13546">
                  <c:v>41414.406944444447</c:v>
                </c:pt>
                <c:pt idx="13547">
                  <c:v>41414.407638888886</c:v>
                </c:pt>
                <c:pt idx="13548">
                  <c:v>41414.408333333333</c:v>
                </c:pt>
                <c:pt idx="13549">
                  <c:v>41414.40902777778</c:v>
                </c:pt>
                <c:pt idx="13550">
                  <c:v>41414.409722222219</c:v>
                </c:pt>
                <c:pt idx="13551">
                  <c:v>41414.410416666666</c:v>
                </c:pt>
                <c:pt idx="13552">
                  <c:v>41414.411111111112</c:v>
                </c:pt>
                <c:pt idx="13553">
                  <c:v>41414.411805555559</c:v>
                </c:pt>
                <c:pt idx="13554">
                  <c:v>41414.412499999999</c:v>
                </c:pt>
                <c:pt idx="13555">
                  <c:v>41414.413194444445</c:v>
                </c:pt>
                <c:pt idx="13556">
                  <c:v>41414.413888888892</c:v>
                </c:pt>
                <c:pt idx="13557">
                  <c:v>41414.414583333331</c:v>
                </c:pt>
                <c:pt idx="13558">
                  <c:v>41414.415277777778</c:v>
                </c:pt>
                <c:pt idx="13559">
                  <c:v>41414.415972222225</c:v>
                </c:pt>
                <c:pt idx="13560">
                  <c:v>41414.416666666664</c:v>
                </c:pt>
                <c:pt idx="13561">
                  <c:v>41414.417361111111</c:v>
                </c:pt>
                <c:pt idx="13562">
                  <c:v>41414.418055555558</c:v>
                </c:pt>
                <c:pt idx="13563">
                  <c:v>41414.418749999997</c:v>
                </c:pt>
                <c:pt idx="13564">
                  <c:v>41414.419444444444</c:v>
                </c:pt>
                <c:pt idx="13565">
                  <c:v>41414.420138888891</c:v>
                </c:pt>
                <c:pt idx="13566">
                  <c:v>41414.42083333333</c:v>
                </c:pt>
                <c:pt idx="13567">
                  <c:v>41414.421527777777</c:v>
                </c:pt>
                <c:pt idx="13568">
                  <c:v>41414.422222222223</c:v>
                </c:pt>
                <c:pt idx="13569">
                  <c:v>41414.42291666667</c:v>
                </c:pt>
                <c:pt idx="13570">
                  <c:v>41414.423611111109</c:v>
                </c:pt>
                <c:pt idx="13571">
                  <c:v>41414.424305555556</c:v>
                </c:pt>
                <c:pt idx="13572">
                  <c:v>41414.425000000003</c:v>
                </c:pt>
                <c:pt idx="13573">
                  <c:v>41414.425694444442</c:v>
                </c:pt>
                <c:pt idx="13574">
                  <c:v>41414.426388888889</c:v>
                </c:pt>
                <c:pt idx="13575">
                  <c:v>41414.427083333336</c:v>
                </c:pt>
                <c:pt idx="13576">
                  <c:v>41414.427777777775</c:v>
                </c:pt>
                <c:pt idx="13577">
                  <c:v>41414.428472222222</c:v>
                </c:pt>
                <c:pt idx="13578">
                  <c:v>41414.429166666669</c:v>
                </c:pt>
                <c:pt idx="13579">
                  <c:v>41414.429861111108</c:v>
                </c:pt>
                <c:pt idx="13580">
                  <c:v>41414.430555555555</c:v>
                </c:pt>
                <c:pt idx="13581">
                  <c:v>41414.431250000001</c:v>
                </c:pt>
                <c:pt idx="13582">
                  <c:v>41414.431944444441</c:v>
                </c:pt>
                <c:pt idx="13583">
                  <c:v>41414.432638888888</c:v>
                </c:pt>
                <c:pt idx="13584">
                  <c:v>41414.433333333334</c:v>
                </c:pt>
                <c:pt idx="13585">
                  <c:v>41414.434027777781</c:v>
                </c:pt>
                <c:pt idx="13586">
                  <c:v>41414.43472222222</c:v>
                </c:pt>
                <c:pt idx="13587">
                  <c:v>41414.435416666667</c:v>
                </c:pt>
                <c:pt idx="13588">
                  <c:v>41414.436111111114</c:v>
                </c:pt>
                <c:pt idx="13589">
                  <c:v>41414.436805555553</c:v>
                </c:pt>
                <c:pt idx="13590">
                  <c:v>41414.4375</c:v>
                </c:pt>
                <c:pt idx="13591">
                  <c:v>41414.438194444447</c:v>
                </c:pt>
                <c:pt idx="13592">
                  <c:v>41414.438888888886</c:v>
                </c:pt>
                <c:pt idx="13593">
                  <c:v>41414.439583333333</c:v>
                </c:pt>
                <c:pt idx="13594">
                  <c:v>41414.44027777778</c:v>
                </c:pt>
                <c:pt idx="13595">
                  <c:v>41414.440972222219</c:v>
                </c:pt>
                <c:pt idx="13596">
                  <c:v>41414.441666666666</c:v>
                </c:pt>
                <c:pt idx="13597">
                  <c:v>41414.442361111112</c:v>
                </c:pt>
                <c:pt idx="13598">
                  <c:v>41414.443055555559</c:v>
                </c:pt>
                <c:pt idx="13599">
                  <c:v>41414.443749999999</c:v>
                </c:pt>
                <c:pt idx="13600">
                  <c:v>41414.444444444445</c:v>
                </c:pt>
                <c:pt idx="13601">
                  <c:v>41414.445138888892</c:v>
                </c:pt>
                <c:pt idx="13602">
                  <c:v>41414.445833333331</c:v>
                </c:pt>
                <c:pt idx="13603">
                  <c:v>41414.446527777778</c:v>
                </c:pt>
                <c:pt idx="13604">
                  <c:v>41414.447222222225</c:v>
                </c:pt>
                <c:pt idx="13605">
                  <c:v>41414.447916666664</c:v>
                </c:pt>
                <c:pt idx="13606">
                  <c:v>41414.448611111111</c:v>
                </c:pt>
                <c:pt idx="13607">
                  <c:v>41414.449305555558</c:v>
                </c:pt>
                <c:pt idx="13608">
                  <c:v>41414.449999999997</c:v>
                </c:pt>
                <c:pt idx="13609">
                  <c:v>41414.450694444444</c:v>
                </c:pt>
                <c:pt idx="13610">
                  <c:v>41414.451388888891</c:v>
                </c:pt>
                <c:pt idx="13611">
                  <c:v>41414.45208333333</c:v>
                </c:pt>
                <c:pt idx="13612">
                  <c:v>41414.452777777777</c:v>
                </c:pt>
                <c:pt idx="13613">
                  <c:v>41414.453472222223</c:v>
                </c:pt>
                <c:pt idx="13614">
                  <c:v>41414.45416666667</c:v>
                </c:pt>
                <c:pt idx="13615">
                  <c:v>41414.454861111109</c:v>
                </c:pt>
                <c:pt idx="13616">
                  <c:v>41414.455555555556</c:v>
                </c:pt>
                <c:pt idx="13617">
                  <c:v>41414.456250000003</c:v>
                </c:pt>
                <c:pt idx="13618">
                  <c:v>41414.456944444442</c:v>
                </c:pt>
                <c:pt idx="13619">
                  <c:v>41414.457638888889</c:v>
                </c:pt>
                <c:pt idx="13620">
                  <c:v>41414.458333333336</c:v>
                </c:pt>
                <c:pt idx="13621">
                  <c:v>41414.459027777775</c:v>
                </c:pt>
                <c:pt idx="13622">
                  <c:v>41414.459722222222</c:v>
                </c:pt>
                <c:pt idx="13623">
                  <c:v>41414.460416666669</c:v>
                </c:pt>
                <c:pt idx="13624">
                  <c:v>41414.461111111108</c:v>
                </c:pt>
                <c:pt idx="13625">
                  <c:v>41414.461805555555</c:v>
                </c:pt>
                <c:pt idx="13626">
                  <c:v>41414.462500000001</c:v>
                </c:pt>
                <c:pt idx="13627">
                  <c:v>41414.463194444441</c:v>
                </c:pt>
                <c:pt idx="13628">
                  <c:v>41414.463888888888</c:v>
                </c:pt>
                <c:pt idx="13629">
                  <c:v>41414.464583333334</c:v>
                </c:pt>
                <c:pt idx="13630">
                  <c:v>41414.465277777781</c:v>
                </c:pt>
                <c:pt idx="13631">
                  <c:v>41414.46597222222</c:v>
                </c:pt>
                <c:pt idx="13632">
                  <c:v>41414.466666666667</c:v>
                </c:pt>
                <c:pt idx="13633">
                  <c:v>41414.467361111114</c:v>
                </c:pt>
                <c:pt idx="13634">
                  <c:v>41414.468055555553</c:v>
                </c:pt>
                <c:pt idx="13635">
                  <c:v>41414.46875</c:v>
                </c:pt>
                <c:pt idx="13636">
                  <c:v>41414.469444444447</c:v>
                </c:pt>
                <c:pt idx="13637">
                  <c:v>41414.470138888886</c:v>
                </c:pt>
                <c:pt idx="13638">
                  <c:v>41414.470833333333</c:v>
                </c:pt>
                <c:pt idx="13639">
                  <c:v>41414.47152777778</c:v>
                </c:pt>
                <c:pt idx="13640">
                  <c:v>41414.472222222219</c:v>
                </c:pt>
                <c:pt idx="13641">
                  <c:v>41414.472916666666</c:v>
                </c:pt>
                <c:pt idx="13642">
                  <c:v>41414.473611111112</c:v>
                </c:pt>
                <c:pt idx="13643">
                  <c:v>41414.474305555559</c:v>
                </c:pt>
                <c:pt idx="13644">
                  <c:v>41414.474999999999</c:v>
                </c:pt>
                <c:pt idx="13645">
                  <c:v>41414.475694444445</c:v>
                </c:pt>
                <c:pt idx="13646">
                  <c:v>41414.476388888892</c:v>
                </c:pt>
                <c:pt idx="13647">
                  <c:v>41414.477083333331</c:v>
                </c:pt>
                <c:pt idx="13648">
                  <c:v>41414.477777777778</c:v>
                </c:pt>
                <c:pt idx="13649">
                  <c:v>41414.478472222225</c:v>
                </c:pt>
                <c:pt idx="13650">
                  <c:v>41414.479166666664</c:v>
                </c:pt>
                <c:pt idx="13651">
                  <c:v>41414.479861111111</c:v>
                </c:pt>
                <c:pt idx="13652">
                  <c:v>41414.480555555558</c:v>
                </c:pt>
                <c:pt idx="13653">
                  <c:v>41414.481249999997</c:v>
                </c:pt>
                <c:pt idx="13654">
                  <c:v>41414.481944444444</c:v>
                </c:pt>
                <c:pt idx="13655">
                  <c:v>41414.482638888891</c:v>
                </c:pt>
                <c:pt idx="13656">
                  <c:v>41414.48333333333</c:v>
                </c:pt>
                <c:pt idx="13657">
                  <c:v>41414.484027777777</c:v>
                </c:pt>
                <c:pt idx="13658">
                  <c:v>41414.484722222223</c:v>
                </c:pt>
                <c:pt idx="13659">
                  <c:v>41414.48541666667</c:v>
                </c:pt>
                <c:pt idx="13660">
                  <c:v>41414.486111111109</c:v>
                </c:pt>
                <c:pt idx="13661">
                  <c:v>41414.486805555556</c:v>
                </c:pt>
                <c:pt idx="13662">
                  <c:v>41414.487500000003</c:v>
                </c:pt>
                <c:pt idx="13663">
                  <c:v>41414.488194444442</c:v>
                </c:pt>
                <c:pt idx="13664">
                  <c:v>41414.488888888889</c:v>
                </c:pt>
                <c:pt idx="13665">
                  <c:v>41414.489583333336</c:v>
                </c:pt>
                <c:pt idx="13666">
                  <c:v>41414.490277777775</c:v>
                </c:pt>
                <c:pt idx="13667">
                  <c:v>41414.490972222222</c:v>
                </c:pt>
                <c:pt idx="13668">
                  <c:v>41414.491666666669</c:v>
                </c:pt>
                <c:pt idx="13669">
                  <c:v>41414.492361111108</c:v>
                </c:pt>
                <c:pt idx="13670">
                  <c:v>41414.493055555555</c:v>
                </c:pt>
                <c:pt idx="13671">
                  <c:v>41414.493750000001</c:v>
                </c:pt>
                <c:pt idx="13672">
                  <c:v>41414.494444444441</c:v>
                </c:pt>
                <c:pt idx="13673">
                  <c:v>41414.495138888888</c:v>
                </c:pt>
                <c:pt idx="13674">
                  <c:v>41414.495833333334</c:v>
                </c:pt>
                <c:pt idx="13675">
                  <c:v>41414.496527777781</c:v>
                </c:pt>
                <c:pt idx="13676">
                  <c:v>41414.49722222222</c:v>
                </c:pt>
                <c:pt idx="13677">
                  <c:v>41414.497916666667</c:v>
                </c:pt>
                <c:pt idx="13678">
                  <c:v>41414.498611111114</c:v>
                </c:pt>
                <c:pt idx="13679">
                  <c:v>41414.499305555553</c:v>
                </c:pt>
                <c:pt idx="13680">
                  <c:v>41414.5</c:v>
                </c:pt>
                <c:pt idx="13681">
                  <c:v>41414.500694444447</c:v>
                </c:pt>
                <c:pt idx="13682">
                  <c:v>41414.501388888886</c:v>
                </c:pt>
                <c:pt idx="13683">
                  <c:v>41414.502083333333</c:v>
                </c:pt>
                <c:pt idx="13684">
                  <c:v>41414.50277777778</c:v>
                </c:pt>
                <c:pt idx="13685">
                  <c:v>41414.503472222219</c:v>
                </c:pt>
                <c:pt idx="13686">
                  <c:v>41414.504166666666</c:v>
                </c:pt>
                <c:pt idx="13687">
                  <c:v>41414.504861111112</c:v>
                </c:pt>
                <c:pt idx="13688">
                  <c:v>41414.505555555559</c:v>
                </c:pt>
                <c:pt idx="13689">
                  <c:v>41414.506249999999</c:v>
                </c:pt>
                <c:pt idx="13690">
                  <c:v>41414.506944444445</c:v>
                </c:pt>
                <c:pt idx="13691">
                  <c:v>41414.507638888892</c:v>
                </c:pt>
                <c:pt idx="13692">
                  <c:v>41414.508333333331</c:v>
                </c:pt>
                <c:pt idx="13693">
                  <c:v>41414.509027777778</c:v>
                </c:pt>
                <c:pt idx="13694">
                  <c:v>41414.509722222225</c:v>
                </c:pt>
                <c:pt idx="13695">
                  <c:v>41414.510416666664</c:v>
                </c:pt>
                <c:pt idx="13696">
                  <c:v>41414.511111111111</c:v>
                </c:pt>
                <c:pt idx="13697">
                  <c:v>41414.511805555558</c:v>
                </c:pt>
                <c:pt idx="13698">
                  <c:v>41414.512499999997</c:v>
                </c:pt>
                <c:pt idx="13699">
                  <c:v>41414.513194444444</c:v>
                </c:pt>
                <c:pt idx="13700">
                  <c:v>41414.513888888891</c:v>
                </c:pt>
                <c:pt idx="13701">
                  <c:v>41414.51458333333</c:v>
                </c:pt>
                <c:pt idx="13702">
                  <c:v>41414.515277777777</c:v>
                </c:pt>
                <c:pt idx="13703">
                  <c:v>41414.515972222223</c:v>
                </c:pt>
                <c:pt idx="13704">
                  <c:v>41414.51666666667</c:v>
                </c:pt>
                <c:pt idx="13705">
                  <c:v>41414.517361111109</c:v>
                </c:pt>
                <c:pt idx="13706">
                  <c:v>41414.518055555556</c:v>
                </c:pt>
                <c:pt idx="13707">
                  <c:v>41414.518750000003</c:v>
                </c:pt>
                <c:pt idx="13708">
                  <c:v>41414.519444444442</c:v>
                </c:pt>
                <c:pt idx="13709">
                  <c:v>41414.520138888889</c:v>
                </c:pt>
                <c:pt idx="13710">
                  <c:v>41414.520833333336</c:v>
                </c:pt>
                <c:pt idx="13711">
                  <c:v>41414.521527777775</c:v>
                </c:pt>
                <c:pt idx="13712">
                  <c:v>41414.522222222222</c:v>
                </c:pt>
                <c:pt idx="13713">
                  <c:v>41414.522916666669</c:v>
                </c:pt>
                <c:pt idx="13714">
                  <c:v>41414.523611111108</c:v>
                </c:pt>
                <c:pt idx="13715">
                  <c:v>41414.524305555555</c:v>
                </c:pt>
                <c:pt idx="13716">
                  <c:v>41414.525000000001</c:v>
                </c:pt>
                <c:pt idx="13717">
                  <c:v>41414.525694444441</c:v>
                </c:pt>
                <c:pt idx="13718">
                  <c:v>41414.526388888888</c:v>
                </c:pt>
                <c:pt idx="13719">
                  <c:v>41414.527083333334</c:v>
                </c:pt>
                <c:pt idx="13720">
                  <c:v>41414.527777777781</c:v>
                </c:pt>
                <c:pt idx="13721">
                  <c:v>41414.52847222222</c:v>
                </c:pt>
                <c:pt idx="13722">
                  <c:v>41414.529166666667</c:v>
                </c:pt>
                <c:pt idx="13723">
                  <c:v>41414.529861111114</c:v>
                </c:pt>
                <c:pt idx="13724">
                  <c:v>41414.530555555553</c:v>
                </c:pt>
                <c:pt idx="13725">
                  <c:v>41414.53125</c:v>
                </c:pt>
                <c:pt idx="13726">
                  <c:v>41414.531944444447</c:v>
                </c:pt>
                <c:pt idx="13727">
                  <c:v>41414.532638888886</c:v>
                </c:pt>
                <c:pt idx="13728">
                  <c:v>41414.533333333333</c:v>
                </c:pt>
                <c:pt idx="13729">
                  <c:v>41414.53402777778</c:v>
                </c:pt>
                <c:pt idx="13730">
                  <c:v>41414.534722222219</c:v>
                </c:pt>
                <c:pt idx="13731">
                  <c:v>41414.535416666666</c:v>
                </c:pt>
                <c:pt idx="13732">
                  <c:v>41414.536111111112</c:v>
                </c:pt>
                <c:pt idx="13733">
                  <c:v>41414.536805555559</c:v>
                </c:pt>
                <c:pt idx="13734">
                  <c:v>41414.537499999999</c:v>
                </c:pt>
                <c:pt idx="13735">
                  <c:v>41414.538194444445</c:v>
                </c:pt>
                <c:pt idx="13736">
                  <c:v>41414.538888888892</c:v>
                </c:pt>
                <c:pt idx="13737">
                  <c:v>41414.539583333331</c:v>
                </c:pt>
                <c:pt idx="13738">
                  <c:v>41414.540277777778</c:v>
                </c:pt>
                <c:pt idx="13739">
                  <c:v>41414.540972222225</c:v>
                </c:pt>
                <c:pt idx="13740">
                  <c:v>41414.541666666664</c:v>
                </c:pt>
                <c:pt idx="13741">
                  <c:v>41414.542361111111</c:v>
                </c:pt>
                <c:pt idx="13742">
                  <c:v>41414.543055555558</c:v>
                </c:pt>
                <c:pt idx="13743">
                  <c:v>41414.543749999997</c:v>
                </c:pt>
                <c:pt idx="13744">
                  <c:v>41414.544444444444</c:v>
                </c:pt>
                <c:pt idx="13745">
                  <c:v>41414.545138888891</c:v>
                </c:pt>
                <c:pt idx="13746">
                  <c:v>41414.54583333333</c:v>
                </c:pt>
                <c:pt idx="13747">
                  <c:v>41414.546527777777</c:v>
                </c:pt>
                <c:pt idx="13748">
                  <c:v>41414.547222222223</c:v>
                </c:pt>
                <c:pt idx="13749">
                  <c:v>41414.54791666667</c:v>
                </c:pt>
                <c:pt idx="13750">
                  <c:v>41414.548611111109</c:v>
                </c:pt>
                <c:pt idx="13751">
                  <c:v>41414.549305555556</c:v>
                </c:pt>
                <c:pt idx="13752">
                  <c:v>41414.550000000003</c:v>
                </c:pt>
                <c:pt idx="13753">
                  <c:v>41414.550694444442</c:v>
                </c:pt>
                <c:pt idx="13754">
                  <c:v>41414.551388888889</c:v>
                </c:pt>
                <c:pt idx="13755">
                  <c:v>41414.552083333336</c:v>
                </c:pt>
                <c:pt idx="13756">
                  <c:v>41414.552777777775</c:v>
                </c:pt>
                <c:pt idx="13757">
                  <c:v>41414.553472222222</c:v>
                </c:pt>
                <c:pt idx="13758">
                  <c:v>41414.554166666669</c:v>
                </c:pt>
                <c:pt idx="13759">
                  <c:v>41414.554861111108</c:v>
                </c:pt>
                <c:pt idx="13760">
                  <c:v>41414.555555555555</c:v>
                </c:pt>
                <c:pt idx="13761">
                  <c:v>41414.556250000001</c:v>
                </c:pt>
                <c:pt idx="13762">
                  <c:v>41414.556944444441</c:v>
                </c:pt>
                <c:pt idx="13763">
                  <c:v>41414.557638888888</c:v>
                </c:pt>
                <c:pt idx="13764">
                  <c:v>41414.558333333334</c:v>
                </c:pt>
                <c:pt idx="13765">
                  <c:v>41414.559027777781</c:v>
                </c:pt>
                <c:pt idx="13766">
                  <c:v>41414.55972222222</c:v>
                </c:pt>
                <c:pt idx="13767">
                  <c:v>41414.560416666667</c:v>
                </c:pt>
                <c:pt idx="13768">
                  <c:v>41414.561111111114</c:v>
                </c:pt>
                <c:pt idx="13769">
                  <c:v>41414.561805555553</c:v>
                </c:pt>
                <c:pt idx="13770">
                  <c:v>41414.5625</c:v>
                </c:pt>
                <c:pt idx="13771">
                  <c:v>41414.563194444447</c:v>
                </c:pt>
                <c:pt idx="13772">
                  <c:v>41414.563888888886</c:v>
                </c:pt>
                <c:pt idx="13773">
                  <c:v>41414.564583333333</c:v>
                </c:pt>
                <c:pt idx="13774">
                  <c:v>41414.56527777778</c:v>
                </c:pt>
                <c:pt idx="13775">
                  <c:v>41414.565972222219</c:v>
                </c:pt>
                <c:pt idx="13776">
                  <c:v>41414.566666666666</c:v>
                </c:pt>
                <c:pt idx="13777">
                  <c:v>41414.567361111112</c:v>
                </c:pt>
                <c:pt idx="13778">
                  <c:v>41414.568055555559</c:v>
                </c:pt>
                <c:pt idx="13779">
                  <c:v>41414.568749999999</c:v>
                </c:pt>
                <c:pt idx="13780">
                  <c:v>41414.569444444445</c:v>
                </c:pt>
                <c:pt idx="13781">
                  <c:v>41414.570138888892</c:v>
                </c:pt>
                <c:pt idx="13782">
                  <c:v>41414.570833333331</c:v>
                </c:pt>
                <c:pt idx="13783">
                  <c:v>41414.571527777778</c:v>
                </c:pt>
                <c:pt idx="13784">
                  <c:v>41414.572222222225</c:v>
                </c:pt>
                <c:pt idx="13785">
                  <c:v>41414.572916666664</c:v>
                </c:pt>
                <c:pt idx="13786">
                  <c:v>41414.573611111111</c:v>
                </c:pt>
                <c:pt idx="13787">
                  <c:v>41414.574305555558</c:v>
                </c:pt>
                <c:pt idx="13788">
                  <c:v>41414.574999999997</c:v>
                </c:pt>
                <c:pt idx="13789">
                  <c:v>41414.575694444444</c:v>
                </c:pt>
                <c:pt idx="13790">
                  <c:v>41414.576388888891</c:v>
                </c:pt>
                <c:pt idx="13791">
                  <c:v>41414.57708333333</c:v>
                </c:pt>
                <c:pt idx="13792">
                  <c:v>41414.577777777777</c:v>
                </c:pt>
                <c:pt idx="13793">
                  <c:v>41414.578472222223</c:v>
                </c:pt>
                <c:pt idx="13794">
                  <c:v>41414.57916666667</c:v>
                </c:pt>
                <c:pt idx="13795">
                  <c:v>41414.579861111109</c:v>
                </c:pt>
                <c:pt idx="13796">
                  <c:v>41414.580555555556</c:v>
                </c:pt>
                <c:pt idx="13797">
                  <c:v>41414.581250000003</c:v>
                </c:pt>
                <c:pt idx="13798">
                  <c:v>41414.581944444442</c:v>
                </c:pt>
                <c:pt idx="13799">
                  <c:v>41414.582638888889</c:v>
                </c:pt>
                <c:pt idx="13800">
                  <c:v>41414.583333333336</c:v>
                </c:pt>
                <c:pt idx="13801">
                  <c:v>41414.584027777775</c:v>
                </c:pt>
                <c:pt idx="13802">
                  <c:v>41414.584722222222</c:v>
                </c:pt>
                <c:pt idx="13803">
                  <c:v>41414.585416666669</c:v>
                </c:pt>
                <c:pt idx="13804">
                  <c:v>41414.586111111108</c:v>
                </c:pt>
                <c:pt idx="13805">
                  <c:v>41414.586805555555</c:v>
                </c:pt>
                <c:pt idx="13806">
                  <c:v>41414.587500000001</c:v>
                </c:pt>
                <c:pt idx="13807">
                  <c:v>41414.588194444441</c:v>
                </c:pt>
                <c:pt idx="13808">
                  <c:v>41414.588888888888</c:v>
                </c:pt>
                <c:pt idx="13809">
                  <c:v>41414.589583333334</c:v>
                </c:pt>
                <c:pt idx="13810">
                  <c:v>41414.590277777781</c:v>
                </c:pt>
                <c:pt idx="13811">
                  <c:v>41414.59097222222</c:v>
                </c:pt>
                <c:pt idx="13812">
                  <c:v>41414.591666666667</c:v>
                </c:pt>
                <c:pt idx="13813">
                  <c:v>41414.592361111114</c:v>
                </c:pt>
                <c:pt idx="13814">
                  <c:v>41414.593055555553</c:v>
                </c:pt>
                <c:pt idx="13815">
                  <c:v>41414.59375</c:v>
                </c:pt>
                <c:pt idx="13816">
                  <c:v>41414.594444444447</c:v>
                </c:pt>
                <c:pt idx="13817">
                  <c:v>41414.595138888886</c:v>
                </c:pt>
                <c:pt idx="13818">
                  <c:v>41414.595833333333</c:v>
                </c:pt>
                <c:pt idx="13819">
                  <c:v>41414.59652777778</c:v>
                </c:pt>
                <c:pt idx="13820">
                  <c:v>41414.597222222219</c:v>
                </c:pt>
                <c:pt idx="13821">
                  <c:v>41414.597916666666</c:v>
                </c:pt>
                <c:pt idx="13822">
                  <c:v>41414.598611111112</c:v>
                </c:pt>
                <c:pt idx="13823">
                  <c:v>41414.599305555559</c:v>
                </c:pt>
                <c:pt idx="13824">
                  <c:v>41414.6</c:v>
                </c:pt>
                <c:pt idx="13825">
                  <c:v>41414.600694444445</c:v>
                </c:pt>
                <c:pt idx="13826">
                  <c:v>41414.601388888892</c:v>
                </c:pt>
                <c:pt idx="13827">
                  <c:v>41414.602083333331</c:v>
                </c:pt>
                <c:pt idx="13828">
                  <c:v>41414.602777777778</c:v>
                </c:pt>
                <c:pt idx="13829">
                  <c:v>41414.603472222225</c:v>
                </c:pt>
                <c:pt idx="13830">
                  <c:v>41414.604166666664</c:v>
                </c:pt>
                <c:pt idx="13831">
                  <c:v>41414.604861111111</c:v>
                </c:pt>
                <c:pt idx="13832">
                  <c:v>41414.605555555558</c:v>
                </c:pt>
                <c:pt idx="13833">
                  <c:v>41414.606249999997</c:v>
                </c:pt>
                <c:pt idx="13834">
                  <c:v>41414.606944444444</c:v>
                </c:pt>
                <c:pt idx="13835">
                  <c:v>41414.607638888891</c:v>
                </c:pt>
                <c:pt idx="13836">
                  <c:v>41414.60833333333</c:v>
                </c:pt>
                <c:pt idx="13837">
                  <c:v>41414.609027777777</c:v>
                </c:pt>
                <c:pt idx="13838">
                  <c:v>41414.609722222223</c:v>
                </c:pt>
                <c:pt idx="13839">
                  <c:v>41414.61041666667</c:v>
                </c:pt>
                <c:pt idx="13840">
                  <c:v>41414.611111111109</c:v>
                </c:pt>
                <c:pt idx="13841">
                  <c:v>41414.611805555556</c:v>
                </c:pt>
                <c:pt idx="13842">
                  <c:v>41414.612500000003</c:v>
                </c:pt>
                <c:pt idx="13843">
                  <c:v>41414.613194444442</c:v>
                </c:pt>
                <c:pt idx="13844">
                  <c:v>41414.613888888889</c:v>
                </c:pt>
                <c:pt idx="13845">
                  <c:v>41414.614583333336</c:v>
                </c:pt>
                <c:pt idx="13846">
                  <c:v>41414.615277777775</c:v>
                </c:pt>
                <c:pt idx="13847">
                  <c:v>41414.615972222222</c:v>
                </c:pt>
                <c:pt idx="13848">
                  <c:v>41414.616666666669</c:v>
                </c:pt>
                <c:pt idx="13849">
                  <c:v>41414.617361111108</c:v>
                </c:pt>
                <c:pt idx="13850">
                  <c:v>41414.618055555555</c:v>
                </c:pt>
                <c:pt idx="13851">
                  <c:v>41414.618750000001</c:v>
                </c:pt>
                <c:pt idx="13852">
                  <c:v>41414.619444444441</c:v>
                </c:pt>
                <c:pt idx="13853">
                  <c:v>41414.620138888888</c:v>
                </c:pt>
                <c:pt idx="13854">
                  <c:v>41414.620833333334</c:v>
                </c:pt>
                <c:pt idx="13855">
                  <c:v>41414.621527777781</c:v>
                </c:pt>
                <c:pt idx="13856">
                  <c:v>41414.62222222222</c:v>
                </c:pt>
                <c:pt idx="13857">
                  <c:v>41414.622916666667</c:v>
                </c:pt>
                <c:pt idx="13858">
                  <c:v>41414.623611111114</c:v>
                </c:pt>
                <c:pt idx="13859">
                  <c:v>41414.624305555553</c:v>
                </c:pt>
                <c:pt idx="13860">
                  <c:v>41414.625</c:v>
                </c:pt>
                <c:pt idx="13861">
                  <c:v>41414.625694444447</c:v>
                </c:pt>
                <c:pt idx="13862">
                  <c:v>41414.626388888886</c:v>
                </c:pt>
                <c:pt idx="13863">
                  <c:v>41414.627083333333</c:v>
                </c:pt>
                <c:pt idx="13864">
                  <c:v>41414.62777777778</c:v>
                </c:pt>
                <c:pt idx="13865">
                  <c:v>41414.628472222219</c:v>
                </c:pt>
                <c:pt idx="13866">
                  <c:v>41414.629166666666</c:v>
                </c:pt>
                <c:pt idx="13867">
                  <c:v>41414.629861111112</c:v>
                </c:pt>
                <c:pt idx="13868">
                  <c:v>41414.630555555559</c:v>
                </c:pt>
                <c:pt idx="13869">
                  <c:v>41414.631249999999</c:v>
                </c:pt>
                <c:pt idx="13870">
                  <c:v>41414.631944444445</c:v>
                </c:pt>
                <c:pt idx="13871">
                  <c:v>41414.632638888892</c:v>
                </c:pt>
                <c:pt idx="13872">
                  <c:v>41414.633333333331</c:v>
                </c:pt>
                <c:pt idx="13873">
                  <c:v>41414.634027777778</c:v>
                </c:pt>
                <c:pt idx="13874">
                  <c:v>41414.634722222225</c:v>
                </c:pt>
                <c:pt idx="13875">
                  <c:v>41414.635416666664</c:v>
                </c:pt>
                <c:pt idx="13876">
                  <c:v>41414.636111111111</c:v>
                </c:pt>
                <c:pt idx="13877">
                  <c:v>41414.636805555558</c:v>
                </c:pt>
                <c:pt idx="13878">
                  <c:v>41414.637499999997</c:v>
                </c:pt>
                <c:pt idx="13879">
                  <c:v>41414.638194444444</c:v>
                </c:pt>
                <c:pt idx="13880">
                  <c:v>41414.638888888891</c:v>
                </c:pt>
                <c:pt idx="13881">
                  <c:v>41414.63958333333</c:v>
                </c:pt>
                <c:pt idx="13882">
                  <c:v>41414.640277777777</c:v>
                </c:pt>
                <c:pt idx="13883">
                  <c:v>41414.640972222223</c:v>
                </c:pt>
                <c:pt idx="13884">
                  <c:v>41414.64166666667</c:v>
                </c:pt>
                <c:pt idx="13885">
                  <c:v>41414.642361111109</c:v>
                </c:pt>
                <c:pt idx="13886">
                  <c:v>41414.643055555556</c:v>
                </c:pt>
                <c:pt idx="13887">
                  <c:v>41414.643750000003</c:v>
                </c:pt>
                <c:pt idx="13888">
                  <c:v>41414.644444444442</c:v>
                </c:pt>
                <c:pt idx="13889">
                  <c:v>41414.645138888889</c:v>
                </c:pt>
                <c:pt idx="13890">
                  <c:v>41414.645833333336</c:v>
                </c:pt>
                <c:pt idx="13891">
                  <c:v>41414.646527777775</c:v>
                </c:pt>
                <c:pt idx="13892">
                  <c:v>41414.647222222222</c:v>
                </c:pt>
                <c:pt idx="13893">
                  <c:v>41414.647916666669</c:v>
                </c:pt>
                <c:pt idx="13894">
                  <c:v>41414.648611111108</c:v>
                </c:pt>
                <c:pt idx="13895">
                  <c:v>41414.649305555555</c:v>
                </c:pt>
                <c:pt idx="13896">
                  <c:v>41414.65</c:v>
                </c:pt>
                <c:pt idx="13897">
                  <c:v>41414.650694444441</c:v>
                </c:pt>
                <c:pt idx="13898">
                  <c:v>41414.651388888888</c:v>
                </c:pt>
                <c:pt idx="13899">
                  <c:v>41414.652083333334</c:v>
                </c:pt>
                <c:pt idx="13900">
                  <c:v>41414.652777777781</c:v>
                </c:pt>
                <c:pt idx="13901">
                  <c:v>41414.65347222222</c:v>
                </c:pt>
                <c:pt idx="13902">
                  <c:v>41414.654166666667</c:v>
                </c:pt>
                <c:pt idx="13903">
                  <c:v>41414.654861111114</c:v>
                </c:pt>
                <c:pt idx="13904">
                  <c:v>41414.655555555553</c:v>
                </c:pt>
                <c:pt idx="13905">
                  <c:v>41414.65625</c:v>
                </c:pt>
                <c:pt idx="13906">
                  <c:v>41414.656944444447</c:v>
                </c:pt>
                <c:pt idx="13907">
                  <c:v>41414.657638888886</c:v>
                </c:pt>
                <c:pt idx="13908">
                  <c:v>41414.658333333333</c:v>
                </c:pt>
                <c:pt idx="13909">
                  <c:v>41414.65902777778</c:v>
                </c:pt>
                <c:pt idx="13910">
                  <c:v>41414.659722222219</c:v>
                </c:pt>
                <c:pt idx="13911">
                  <c:v>41414.660416666666</c:v>
                </c:pt>
                <c:pt idx="13912">
                  <c:v>41414.661111111112</c:v>
                </c:pt>
                <c:pt idx="13913">
                  <c:v>41414.661805555559</c:v>
                </c:pt>
                <c:pt idx="13914">
                  <c:v>41414.662499999999</c:v>
                </c:pt>
                <c:pt idx="13915">
                  <c:v>41414.663194444445</c:v>
                </c:pt>
                <c:pt idx="13916">
                  <c:v>41414.663888888892</c:v>
                </c:pt>
                <c:pt idx="13917">
                  <c:v>41414.664583333331</c:v>
                </c:pt>
                <c:pt idx="13918">
                  <c:v>41414.665277777778</c:v>
                </c:pt>
                <c:pt idx="13919">
                  <c:v>41414.665972222225</c:v>
                </c:pt>
                <c:pt idx="13920">
                  <c:v>41414.666666666664</c:v>
                </c:pt>
                <c:pt idx="13921">
                  <c:v>41414.667361111111</c:v>
                </c:pt>
                <c:pt idx="13922">
                  <c:v>41414.668055555558</c:v>
                </c:pt>
                <c:pt idx="13923">
                  <c:v>41414.668749999997</c:v>
                </c:pt>
                <c:pt idx="13924">
                  <c:v>41414.669444444444</c:v>
                </c:pt>
                <c:pt idx="13925">
                  <c:v>41414.670138888891</c:v>
                </c:pt>
                <c:pt idx="13926">
                  <c:v>41414.67083333333</c:v>
                </c:pt>
                <c:pt idx="13927">
                  <c:v>41414.671527777777</c:v>
                </c:pt>
                <c:pt idx="13928">
                  <c:v>41414.672222222223</c:v>
                </c:pt>
                <c:pt idx="13929">
                  <c:v>41414.67291666667</c:v>
                </c:pt>
                <c:pt idx="13930">
                  <c:v>41414.673611111109</c:v>
                </c:pt>
                <c:pt idx="13931">
                  <c:v>41414.674305555556</c:v>
                </c:pt>
                <c:pt idx="13932">
                  <c:v>41414.675000000003</c:v>
                </c:pt>
                <c:pt idx="13933">
                  <c:v>41414.675694444442</c:v>
                </c:pt>
                <c:pt idx="13934">
                  <c:v>41414.676388888889</c:v>
                </c:pt>
                <c:pt idx="13935">
                  <c:v>41414.677083333336</c:v>
                </c:pt>
                <c:pt idx="13936">
                  <c:v>41414.677777777775</c:v>
                </c:pt>
                <c:pt idx="13937">
                  <c:v>41414.678472222222</c:v>
                </c:pt>
                <c:pt idx="13938">
                  <c:v>41414.679166666669</c:v>
                </c:pt>
                <c:pt idx="13939">
                  <c:v>41414.679861111108</c:v>
                </c:pt>
                <c:pt idx="13940">
                  <c:v>41414.680555555555</c:v>
                </c:pt>
                <c:pt idx="13941">
                  <c:v>41414.681250000001</c:v>
                </c:pt>
                <c:pt idx="13942">
                  <c:v>41414.681944444441</c:v>
                </c:pt>
                <c:pt idx="13943">
                  <c:v>41414.682638888888</c:v>
                </c:pt>
                <c:pt idx="13944">
                  <c:v>41414.683333333334</c:v>
                </c:pt>
                <c:pt idx="13945">
                  <c:v>41414.684027777781</c:v>
                </c:pt>
                <c:pt idx="13946">
                  <c:v>41414.68472222222</c:v>
                </c:pt>
                <c:pt idx="13947">
                  <c:v>41414.685416666667</c:v>
                </c:pt>
                <c:pt idx="13948">
                  <c:v>41414.686111111114</c:v>
                </c:pt>
                <c:pt idx="13949">
                  <c:v>41414.686805555553</c:v>
                </c:pt>
                <c:pt idx="13950">
                  <c:v>41414.6875</c:v>
                </c:pt>
                <c:pt idx="13951">
                  <c:v>41414.688194444447</c:v>
                </c:pt>
                <c:pt idx="13952">
                  <c:v>41414.688888888886</c:v>
                </c:pt>
                <c:pt idx="13953">
                  <c:v>41414.689583333333</c:v>
                </c:pt>
                <c:pt idx="13954">
                  <c:v>41414.69027777778</c:v>
                </c:pt>
                <c:pt idx="13955">
                  <c:v>41414.690972222219</c:v>
                </c:pt>
                <c:pt idx="13956">
                  <c:v>41414.691666666666</c:v>
                </c:pt>
                <c:pt idx="13957">
                  <c:v>41414.692361111112</c:v>
                </c:pt>
                <c:pt idx="13958">
                  <c:v>41414.693055555559</c:v>
                </c:pt>
                <c:pt idx="13959">
                  <c:v>41414.693749999999</c:v>
                </c:pt>
                <c:pt idx="13960">
                  <c:v>41414.694444444445</c:v>
                </c:pt>
                <c:pt idx="13961">
                  <c:v>41414.695138888892</c:v>
                </c:pt>
                <c:pt idx="13962">
                  <c:v>41414.695833333331</c:v>
                </c:pt>
                <c:pt idx="13963">
                  <c:v>41414.696527777778</c:v>
                </c:pt>
                <c:pt idx="13964">
                  <c:v>41414.697222222225</c:v>
                </c:pt>
                <c:pt idx="13965">
                  <c:v>41414.697916666664</c:v>
                </c:pt>
                <c:pt idx="13966">
                  <c:v>41414.698611111111</c:v>
                </c:pt>
                <c:pt idx="13967">
                  <c:v>41414.699305555558</c:v>
                </c:pt>
                <c:pt idx="13968">
                  <c:v>41414.699999999997</c:v>
                </c:pt>
                <c:pt idx="13969">
                  <c:v>41414.700694444444</c:v>
                </c:pt>
                <c:pt idx="13970">
                  <c:v>41414.701388888891</c:v>
                </c:pt>
                <c:pt idx="13971">
                  <c:v>41414.70208333333</c:v>
                </c:pt>
                <c:pt idx="13972">
                  <c:v>41414.702777777777</c:v>
                </c:pt>
                <c:pt idx="13973">
                  <c:v>41414.703472222223</c:v>
                </c:pt>
                <c:pt idx="13974">
                  <c:v>41414.70416666667</c:v>
                </c:pt>
                <c:pt idx="13975">
                  <c:v>41414.704861111109</c:v>
                </c:pt>
                <c:pt idx="13976">
                  <c:v>41414.705555555556</c:v>
                </c:pt>
                <c:pt idx="13977">
                  <c:v>41414.706250000003</c:v>
                </c:pt>
                <c:pt idx="13978">
                  <c:v>41414.706944444442</c:v>
                </c:pt>
                <c:pt idx="13979">
                  <c:v>41414.707638888889</c:v>
                </c:pt>
                <c:pt idx="13980">
                  <c:v>41414.708333333336</c:v>
                </c:pt>
                <c:pt idx="13981">
                  <c:v>41414.709027777775</c:v>
                </c:pt>
                <c:pt idx="13982">
                  <c:v>41414.709722222222</c:v>
                </c:pt>
                <c:pt idx="13983">
                  <c:v>41414.710416666669</c:v>
                </c:pt>
                <c:pt idx="13984">
                  <c:v>41414.711111111108</c:v>
                </c:pt>
                <c:pt idx="13985">
                  <c:v>41414.711805555555</c:v>
                </c:pt>
                <c:pt idx="13986">
                  <c:v>41414.712500000001</c:v>
                </c:pt>
                <c:pt idx="13987">
                  <c:v>41414.713194444441</c:v>
                </c:pt>
                <c:pt idx="13988">
                  <c:v>41414.713888888888</c:v>
                </c:pt>
                <c:pt idx="13989">
                  <c:v>41414.714583333334</c:v>
                </c:pt>
                <c:pt idx="13990">
                  <c:v>41414.715277777781</c:v>
                </c:pt>
                <c:pt idx="13991">
                  <c:v>41414.71597222222</c:v>
                </c:pt>
                <c:pt idx="13992">
                  <c:v>41414.716666666667</c:v>
                </c:pt>
                <c:pt idx="13993">
                  <c:v>41414.717361111114</c:v>
                </c:pt>
                <c:pt idx="13994">
                  <c:v>41414.718055555553</c:v>
                </c:pt>
                <c:pt idx="13995">
                  <c:v>41414.71875</c:v>
                </c:pt>
                <c:pt idx="13996">
                  <c:v>41414.719444444447</c:v>
                </c:pt>
                <c:pt idx="13997">
                  <c:v>41414.720138888886</c:v>
                </c:pt>
                <c:pt idx="13998">
                  <c:v>41414.720833333333</c:v>
                </c:pt>
                <c:pt idx="13999">
                  <c:v>41414.72152777778</c:v>
                </c:pt>
                <c:pt idx="14000">
                  <c:v>41414.722222222219</c:v>
                </c:pt>
                <c:pt idx="14001">
                  <c:v>41414.722916666666</c:v>
                </c:pt>
                <c:pt idx="14002">
                  <c:v>41414.723611111112</c:v>
                </c:pt>
                <c:pt idx="14003">
                  <c:v>41414.724305555559</c:v>
                </c:pt>
                <c:pt idx="14004">
                  <c:v>41414.724999999999</c:v>
                </c:pt>
                <c:pt idx="14005">
                  <c:v>41414.725694444445</c:v>
                </c:pt>
                <c:pt idx="14006">
                  <c:v>41414.726388888892</c:v>
                </c:pt>
                <c:pt idx="14007">
                  <c:v>41414.727083333331</c:v>
                </c:pt>
                <c:pt idx="14008">
                  <c:v>41414.727777777778</c:v>
                </c:pt>
                <c:pt idx="14009">
                  <c:v>41414.728472222225</c:v>
                </c:pt>
                <c:pt idx="14010">
                  <c:v>41414.729166666664</c:v>
                </c:pt>
                <c:pt idx="14011">
                  <c:v>41414.729861111111</c:v>
                </c:pt>
                <c:pt idx="14012">
                  <c:v>41414.730555555558</c:v>
                </c:pt>
                <c:pt idx="14013">
                  <c:v>41414.731249999997</c:v>
                </c:pt>
                <c:pt idx="14014">
                  <c:v>41414.731944444444</c:v>
                </c:pt>
                <c:pt idx="14015">
                  <c:v>41414.732638888891</c:v>
                </c:pt>
                <c:pt idx="14016">
                  <c:v>41414.73333333333</c:v>
                </c:pt>
                <c:pt idx="14017">
                  <c:v>41414.734027777777</c:v>
                </c:pt>
                <c:pt idx="14018">
                  <c:v>41414.734722222223</c:v>
                </c:pt>
                <c:pt idx="14019">
                  <c:v>41414.73541666667</c:v>
                </c:pt>
                <c:pt idx="14020">
                  <c:v>41414.736111111109</c:v>
                </c:pt>
                <c:pt idx="14021">
                  <c:v>41414.736805555556</c:v>
                </c:pt>
                <c:pt idx="14022">
                  <c:v>41414.737500000003</c:v>
                </c:pt>
                <c:pt idx="14023">
                  <c:v>41414.738194444442</c:v>
                </c:pt>
                <c:pt idx="14024">
                  <c:v>41414.738888888889</c:v>
                </c:pt>
                <c:pt idx="14025">
                  <c:v>41414.739583333336</c:v>
                </c:pt>
                <c:pt idx="14026">
                  <c:v>41414.740277777775</c:v>
                </c:pt>
                <c:pt idx="14027">
                  <c:v>41414.740972222222</c:v>
                </c:pt>
                <c:pt idx="14028">
                  <c:v>41414.741666666669</c:v>
                </c:pt>
                <c:pt idx="14029">
                  <c:v>41414.742361111108</c:v>
                </c:pt>
                <c:pt idx="14030">
                  <c:v>41414.743055555555</c:v>
                </c:pt>
                <c:pt idx="14031">
                  <c:v>41414.743750000001</c:v>
                </c:pt>
                <c:pt idx="14032">
                  <c:v>41414.744444444441</c:v>
                </c:pt>
                <c:pt idx="14033">
                  <c:v>41414.745138888888</c:v>
                </c:pt>
                <c:pt idx="14034">
                  <c:v>41414.745833333334</c:v>
                </c:pt>
                <c:pt idx="14035">
                  <c:v>41414.746527777781</c:v>
                </c:pt>
                <c:pt idx="14036">
                  <c:v>41414.74722222222</c:v>
                </c:pt>
                <c:pt idx="14037">
                  <c:v>41414.747916666667</c:v>
                </c:pt>
                <c:pt idx="14038">
                  <c:v>41414.748611111114</c:v>
                </c:pt>
                <c:pt idx="14039">
                  <c:v>41414.749305555553</c:v>
                </c:pt>
                <c:pt idx="14040">
                  <c:v>41414.75</c:v>
                </c:pt>
                <c:pt idx="14041">
                  <c:v>41414.750694444447</c:v>
                </c:pt>
                <c:pt idx="14042">
                  <c:v>41414.751388888886</c:v>
                </c:pt>
                <c:pt idx="14043">
                  <c:v>41414.752083333333</c:v>
                </c:pt>
                <c:pt idx="14044">
                  <c:v>41414.75277777778</c:v>
                </c:pt>
                <c:pt idx="14045">
                  <c:v>41414.753472222219</c:v>
                </c:pt>
                <c:pt idx="14046">
                  <c:v>41414.754166666666</c:v>
                </c:pt>
                <c:pt idx="14047">
                  <c:v>41414.754861111112</c:v>
                </c:pt>
                <c:pt idx="14048">
                  <c:v>41414.755555555559</c:v>
                </c:pt>
                <c:pt idx="14049">
                  <c:v>41414.756249999999</c:v>
                </c:pt>
                <c:pt idx="14050">
                  <c:v>41414.756944444445</c:v>
                </c:pt>
                <c:pt idx="14051">
                  <c:v>41414.757638888892</c:v>
                </c:pt>
                <c:pt idx="14052">
                  <c:v>41414.758333333331</c:v>
                </c:pt>
                <c:pt idx="14053">
                  <c:v>41414.759027777778</c:v>
                </c:pt>
                <c:pt idx="14054">
                  <c:v>41414.759722222225</c:v>
                </c:pt>
                <c:pt idx="14055">
                  <c:v>41414.760416666664</c:v>
                </c:pt>
                <c:pt idx="14056">
                  <c:v>41414.761111111111</c:v>
                </c:pt>
                <c:pt idx="14057">
                  <c:v>41414.761805555558</c:v>
                </c:pt>
                <c:pt idx="14058">
                  <c:v>41414.762499999997</c:v>
                </c:pt>
                <c:pt idx="14059">
                  <c:v>41414.763194444444</c:v>
                </c:pt>
                <c:pt idx="14060">
                  <c:v>41414.763888888891</c:v>
                </c:pt>
                <c:pt idx="14061">
                  <c:v>41414.76458333333</c:v>
                </c:pt>
                <c:pt idx="14062">
                  <c:v>41414.765277777777</c:v>
                </c:pt>
                <c:pt idx="14063">
                  <c:v>41414.765972222223</c:v>
                </c:pt>
                <c:pt idx="14064">
                  <c:v>41414.76666666667</c:v>
                </c:pt>
                <c:pt idx="14065">
                  <c:v>41414.767361111109</c:v>
                </c:pt>
                <c:pt idx="14066">
                  <c:v>41414.768055555556</c:v>
                </c:pt>
                <c:pt idx="14067">
                  <c:v>41414.768750000003</c:v>
                </c:pt>
                <c:pt idx="14068">
                  <c:v>41414.769444444442</c:v>
                </c:pt>
                <c:pt idx="14069">
                  <c:v>41414.770138888889</c:v>
                </c:pt>
                <c:pt idx="14070">
                  <c:v>41414.770833333336</c:v>
                </c:pt>
                <c:pt idx="14071">
                  <c:v>41414.771527777775</c:v>
                </c:pt>
                <c:pt idx="14072">
                  <c:v>41414.772222222222</c:v>
                </c:pt>
                <c:pt idx="14073">
                  <c:v>41414.772916666669</c:v>
                </c:pt>
                <c:pt idx="14074">
                  <c:v>41414.773611111108</c:v>
                </c:pt>
                <c:pt idx="14075">
                  <c:v>41414.774305555555</c:v>
                </c:pt>
                <c:pt idx="14076">
                  <c:v>41414.775000000001</c:v>
                </c:pt>
                <c:pt idx="14077">
                  <c:v>41414.775694444441</c:v>
                </c:pt>
                <c:pt idx="14078">
                  <c:v>41414.776388888888</c:v>
                </c:pt>
                <c:pt idx="14079">
                  <c:v>41414.777083333334</c:v>
                </c:pt>
                <c:pt idx="14080">
                  <c:v>41414.777777777781</c:v>
                </c:pt>
                <c:pt idx="14081">
                  <c:v>41414.77847222222</c:v>
                </c:pt>
                <c:pt idx="14082">
                  <c:v>41414.779166666667</c:v>
                </c:pt>
                <c:pt idx="14083">
                  <c:v>41414.779861111114</c:v>
                </c:pt>
                <c:pt idx="14084">
                  <c:v>41414.780555555553</c:v>
                </c:pt>
                <c:pt idx="14085">
                  <c:v>41414.78125</c:v>
                </c:pt>
                <c:pt idx="14086">
                  <c:v>41414.781944444447</c:v>
                </c:pt>
                <c:pt idx="14087">
                  <c:v>41414.782638888886</c:v>
                </c:pt>
                <c:pt idx="14088">
                  <c:v>41414.783333333333</c:v>
                </c:pt>
                <c:pt idx="14089">
                  <c:v>41414.78402777778</c:v>
                </c:pt>
                <c:pt idx="14090">
                  <c:v>41414.784722222219</c:v>
                </c:pt>
                <c:pt idx="14091">
                  <c:v>41414.785416666666</c:v>
                </c:pt>
                <c:pt idx="14092">
                  <c:v>41414.786111111112</c:v>
                </c:pt>
                <c:pt idx="14093">
                  <c:v>41414.786805555559</c:v>
                </c:pt>
                <c:pt idx="14094">
                  <c:v>41414.787499999999</c:v>
                </c:pt>
                <c:pt idx="14095">
                  <c:v>41414.788194444445</c:v>
                </c:pt>
                <c:pt idx="14096">
                  <c:v>41414.788888888892</c:v>
                </c:pt>
                <c:pt idx="14097">
                  <c:v>41414.789583333331</c:v>
                </c:pt>
                <c:pt idx="14098">
                  <c:v>41414.790277777778</c:v>
                </c:pt>
                <c:pt idx="14099">
                  <c:v>41414.790972222225</c:v>
                </c:pt>
                <c:pt idx="14100">
                  <c:v>41414.791666666664</c:v>
                </c:pt>
                <c:pt idx="14101">
                  <c:v>41414.792361111111</c:v>
                </c:pt>
                <c:pt idx="14102">
                  <c:v>41414.793055555558</c:v>
                </c:pt>
                <c:pt idx="14103">
                  <c:v>41414.793749999997</c:v>
                </c:pt>
                <c:pt idx="14104">
                  <c:v>41414.794444444444</c:v>
                </c:pt>
                <c:pt idx="14105">
                  <c:v>41414.795138888891</c:v>
                </c:pt>
                <c:pt idx="14106">
                  <c:v>41414.79583333333</c:v>
                </c:pt>
                <c:pt idx="14107">
                  <c:v>41414.796527777777</c:v>
                </c:pt>
                <c:pt idx="14108">
                  <c:v>41414.797222222223</c:v>
                </c:pt>
                <c:pt idx="14109">
                  <c:v>41414.79791666667</c:v>
                </c:pt>
                <c:pt idx="14110">
                  <c:v>41414.798611111109</c:v>
                </c:pt>
                <c:pt idx="14111">
                  <c:v>41414.799305555556</c:v>
                </c:pt>
                <c:pt idx="14112">
                  <c:v>41414.800000000003</c:v>
                </c:pt>
                <c:pt idx="14113">
                  <c:v>41414.800694444442</c:v>
                </c:pt>
                <c:pt idx="14114">
                  <c:v>41414.801388888889</c:v>
                </c:pt>
                <c:pt idx="14115">
                  <c:v>41414.802083333336</c:v>
                </c:pt>
                <c:pt idx="14116">
                  <c:v>41414.802777777775</c:v>
                </c:pt>
                <c:pt idx="14117">
                  <c:v>41414.803472222222</c:v>
                </c:pt>
                <c:pt idx="14118">
                  <c:v>41414.804166666669</c:v>
                </c:pt>
                <c:pt idx="14119">
                  <c:v>41414.804861111108</c:v>
                </c:pt>
                <c:pt idx="14120">
                  <c:v>41414.805555555555</c:v>
                </c:pt>
                <c:pt idx="14121">
                  <c:v>41414.806250000001</c:v>
                </c:pt>
                <c:pt idx="14122">
                  <c:v>41414.806944444441</c:v>
                </c:pt>
                <c:pt idx="14123">
                  <c:v>41414.807638888888</c:v>
                </c:pt>
                <c:pt idx="14124">
                  <c:v>41414.808333333334</c:v>
                </c:pt>
                <c:pt idx="14125">
                  <c:v>41414.809027777781</c:v>
                </c:pt>
                <c:pt idx="14126">
                  <c:v>41414.80972222222</c:v>
                </c:pt>
                <c:pt idx="14127">
                  <c:v>41414.810416666667</c:v>
                </c:pt>
                <c:pt idx="14128">
                  <c:v>41414.811111111114</c:v>
                </c:pt>
                <c:pt idx="14129">
                  <c:v>41414.811805555553</c:v>
                </c:pt>
                <c:pt idx="14130">
                  <c:v>41414.8125</c:v>
                </c:pt>
                <c:pt idx="14131">
                  <c:v>41414.813194444447</c:v>
                </c:pt>
                <c:pt idx="14132">
                  <c:v>41414.813888888886</c:v>
                </c:pt>
                <c:pt idx="14133">
                  <c:v>41414.814583333333</c:v>
                </c:pt>
                <c:pt idx="14134">
                  <c:v>41414.81527777778</c:v>
                </c:pt>
                <c:pt idx="14135">
                  <c:v>41414.815972222219</c:v>
                </c:pt>
                <c:pt idx="14136">
                  <c:v>41414.816666666666</c:v>
                </c:pt>
                <c:pt idx="14137">
                  <c:v>41414.817361111112</c:v>
                </c:pt>
                <c:pt idx="14138">
                  <c:v>41414.818055555559</c:v>
                </c:pt>
                <c:pt idx="14139">
                  <c:v>41414.818749999999</c:v>
                </c:pt>
                <c:pt idx="14140">
                  <c:v>41414.819444444445</c:v>
                </c:pt>
                <c:pt idx="14141">
                  <c:v>41414.820138888892</c:v>
                </c:pt>
                <c:pt idx="14142">
                  <c:v>41414.820833333331</c:v>
                </c:pt>
                <c:pt idx="14143">
                  <c:v>41414.821527777778</c:v>
                </c:pt>
                <c:pt idx="14144">
                  <c:v>41414.822222222225</c:v>
                </c:pt>
                <c:pt idx="14145">
                  <c:v>41414.822916666664</c:v>
                </c:pt>
                <c:pt idx="14146">
                  <c:v>41414.823611111111</c:v>
                </c:pt>
                <c:pt idx="14147">
                  <c:v>41414.824305555558</c:v>
                </c:pt>
                <c:pt idx="14148">
                  <c:v>41414.824999999997</c:v>
                </c:pt>
                <c:pt idx="14149">
                  <c:v>41414.825694444444</c:v>
                </c:pt>
                <c:pt idx="14150">
                  <c:v>41414.826388888891</c:v>
                </c:pt>
                <c:pt idx="14151">
                  <c:v>41414.82708333333</c:v>
                </c:pt>
                <c:pt idx="14152">
                  <c:v>41414.827777777777</c:v>
                </c:pt>
                <c:pt idx="14153">
                  <c:v>41414.828472222223</c:v>
                </c:pt>
                <c:pt idx="14154">
                  <c:v>41414.82916666667</c:v>
                </c:pt>
                <c:pt idx="14155">
                  <c:v>41414.829861111109</c:v>
                </c:pt>
                <c:pt idx="14156">
                  <c:v>41414.830555555556</c:v>
                </c:pt>
                <c:pt idx="14157">
                  <c:v>41414.831250000003</c:v>
                </c:pt>
                <c:pt idx="14158">
                  <c:v>41414.831944444442</c:v>
                </c:pt>
                <c:pt idx="14159">
                  <c:v>41414.832638888889</c:v>
                </c:pt>
                <c:pt idx="14160">
                  <c:v>41414.833333333336</c:v>
                </c:pt>
                <c:pt idx="14161">
                  <c:v>41414.834027777775</c:v>
                </c:pt>
                <c:pt idx="14162">
                  <c:v>41414.834722222222</c:v>
                </c:pt>
                <c:pt idx="14163">
                  <c:v>41414.835416666669</c:v>
                </c:pt>
                <c:pt idx="14164">
                  <c:v>41414.836111111108</c:v>
                </c:pt>
                <c:pt idx="14165">
                  <c:v>41414.836805555555</c:v>
                </c:pt>
                <c:pt idx="14166">
                  <c:v>41414.837500000001</c:v>
                </c:pt>
                <c:pt idx="14167">
                  <c:v>41414.838194444441</c:v>
                </c:pt>
                <c:pt idx="14168">
                  <c:v>41414.838888888888</c:v>
                </c:pt>
                <c:pt idx="14169">
                  <c:v>41414.839583333334</c:v>
                </c:pt>
                <c:pt idx="14170">
                  <c:v>41414.840277777781</c:v>
                </c:pt>
                <c:pt idx="14171">
                  <c:v>41414.84097222222</c:v>
                </c:pt>
                <c:pt idx="14172">
                  <c:v>41414.841666666667</c:v>
                </c:pt>
                <c:pt idx="14173">
                  <c:v>41414.842361111114</c:v>
                </c:pt>
                <c:pt idx="14174">
                  <c:v>41414.843055555553</c:v>
                </c:pt>
                <c:pt idx="14175">
                  <c:v>41414.84375</c:v>
                </c:pt>
                <c:pt idx="14176">
                  <c:v>41414.844444444447</c:v>
                </c:pt>
                <c:pt idx="14177">
                  <c:v>41414.845138888886</c:v>
                </c:pt>
                <c:pt idx="14178">
                  <c:v>41414.845833333333</c:v>
                </c:pt>
                <c:pt idx="14179">
                  <c:v>41414.84652777778</c:v>
                </c:pt>
                <c:pt idx="14180">
                  <c:v>41414.847222222219</c:v>
                </c:pt>
                <c:pt idx="14181">
                  <c:v>41414.847916666666</c:v>
                </c:pt>
                <c:pt idx="14182">
                  <c:v>41414.848611111112</c:v>
                </c:pt>
                <c:pt idx="14183">
                  <c:v>41414.849305555559</c:v>
                </c:pt>
                <c:pt idx="14184">
                  <c:v>41414.85</c:v>
                </c:pt>
                <c:pt idx="14185">
                  <c:v>41414.850694444445</c:v>
                </c:pt>
                <c:pt idx="14186">
                  <c:v>41414.851388888892</c:v>
                </c:pt>
                <c:pt idx="14187">
                  <c:v>41414.852083333331</c:v>
                </c:pt>
                <c:pt idx="14188">
                  <c:v>41414.852777777778</c:v>
                </c:pt>
                <c:pt idx="14189">
                  <c:v>41414.853472222225</c:v>
                </c:pt>
                <c:pt idx="14190">
                  <c:v>41414.854166666664</c:v>
                </c:pt>
                <c:pt idx="14191">
                  <c:v>41414.854861111111</c:v>
                </c:pt>
                <c:pt idx="14192">
                  <c:v>41414.855555555558</c:v>
                </c:pt>
                <c:pt idx="14193">
                  <c:v>41414.856249999997</c:v>
                </c:pt>
                <c:pt idx="14194">
                  <c:v>41414.856944444444</c:v>
                </c:pt>
                <c:pt idx="14195">
                  <c:v>41414.857638888891</c:v>
                </c:pt>
                <c:pt idx="14196">
                  <c:v>41414.85833333333</c:v>
                </c:pt>
                <c:pt idx="14197">
                  <c:v>41414.859027777777</c:v>
                </c:pt>
                <c:pt idx="14198">
                  <c:v>41414.859722222223</c:v>
                </c:pt>
                <c:pt idx="14199">
                  <c:v>41414.86041666667</c:v>
                </c:pt>
                <c:pt idx="14200">
                  <c:v>41414.861111111109</c:v>
                </c:pt>
                <c:pt idx="14201">
                  <c:v>41414.861805555556</c:v>
                </c:pt>
                <c:pt idx="14202">
                  <c:v>41414.862500000003</c:v>
                </c:pt>
                <c:pt idx="14203">
                  <c:v>41414.863194444442</c:v>
                </c:pt>
                <c:pt idx="14204">
                  <c:v>41414.863888888889</c:v>
                </c:pt>
                <c:pt idx="14205">
                  <c:v>41414.864583333336</c:v>
                </c:pt>
                <c:pt idx="14206">
                  <c:v>41414.865277777775</c:v>
                </c:pt>
                <c:pt idx="14207">
                  <c:v>41414.865972222222</c:v>
                </c:pt>
                <c:pt idx="14208">
                  <c:v>41414.866666666669</c:v>
                </c:pt>
                <c:pt idx="14209">
                  <c:v>41414.867361111108</c:v>
                </c:pt>
                <c:pt idx="14210">
                  <c:v>41414.868055555555</c:v>
                </c:pt>
                <c:pt idx="14211">
                  <c:v>41414.868750000001</c:v>
                </c:pt>
                <c:pt idx="14212">
                  <c:v>41414.869444444441</c:v>
                </c:pt>
                <c:pt idx="14213">
                  <c:v>41414.870138888888</c:v>
                </c:pt>
                <c:pt idx="14214">
                  <c:v>41414.870833333334</c:v>
                </c:pt>
                <c:pt idx="14215">
                  <c:v>41414.871527777781</c:v>
                </c:pt>
                <c:pt idx="14216">
                  <c:v>41414.87222222222</c:v>
                </c:pt>
                <c:pt idx="14217">
                  <c:v>41414.872916666667</c:v>
                </c:pt>
                <c:pt idx="14218">
                  <c:v>41414.873611111114</c:v>
                </c:pt>
                <c:pt idx="14219">
                  <c:v>41414.874305555553</c:v>
                </c:pt>
                <c:pt idx="14220">
                  <c:v>41414.875</c:v>
                </c:pt>
                <c:pt idx="14221">
                  <c:v>41414.875694444447</c:v>
                </c:pt>
                <c:pt idx="14222">
                  <c:v>41414.876388888886</c:v>
                </c:pt>
                <c:pt idx="14223">
                  <c:v>41414.877083333333</c:v>
                </c:pt>
                <c:pt idx="14224">
                  <c:v>41414.87777777778</c:v>
                </c:pt>
                <c:pt idx="14225">
                  <c:v>41414.878472222219</c:v>
                </c:pt>
                <c:pt idx="14226">
                  <c:v>41414.879166666666</c:v>
                </c:pt>
                <c:pt idx="14227">
                  <c:v>41414.879861111112</c:v>
                </c:pt>
                <c:pt idx="14228">
                  <c:v>41414.880555555559</c:v>
                </c:pt>
                <c:pt idx="14229">
                  <c:v>41414.881249999999</c:v>
                </c:pt>
                <c:pt idx="14230">
                  <c:v>41414.881944444445</c:v>
                </c:pt>
                <c:pt idx="14231">
                  <c:v>41414.882638888892</c:v>
                </c:pt>
                <c:pt idx="14232">
                  <c:v>41414.883333333331</c:v>
                </c:pt>
                <c:pt idx="14233">
                  <c:v>41414.884027777778</c:v>
                </c:pt>
                <c:pt idx="14234">
                  <c:v>41414.884722222225</c:v>
                </c:pt>
                <c:pt idx="14235">
                  <c:v>41414.885416666664</c:v>
                </c:pt>
                <c:pt idx="14236">
                  <c:v>41414.886111111111</c:v>
                </c:pt>
                <c:pt idx="14237">
                  <c:v>41414.886805555558</c:v>
                </c:pt>
                <c:pt idx="14238">
                  <c:v>41414.887499999997</c:v>
                </c:pt>
                <c:pt idx="14239">
                  <c:v>41414.888194444444</c:v>
                </c:pt>
                <c:pt idx="14240">
                  <c:v>41414.888888888891</c:v>
                </c:pt>
                <c:pt idx="14241">
                  <c:v>41414.88958333333</c:v>
                </c:pt>
                <c:pt idx="14242">
                  <c:v>41414.890277777777</c:v>
                </c:pt>
                <c:pt idx="14243">
                  <c:v>41414.890972222223</c:v>
                </c:pt>
                <c:pt idx="14244">
                  <c:v>41414.89166666667</c:v>
                </c:pt>
                <c:pt idx="14245">
                  <c:v>41414.892361111109</c:v>
                </c:pt>
                <c:pt idx="14246">
                  <c:v>41414.893055555556</c:v>
                </c:pt>
                <c:pt idx="14247">
                  <c:v>41414.893750000003</c:v>
                </c:pt>
                <c:pt idx="14248">
                  <c:v>41414.894444444442</c:v>
                </c:pt>
                <c:pt idx="14249">
                  <c:v>41414.895138888889</c:v>
                </c:pt>
                <c:pt idx="14250">
                  <c:v>41414.895833333336</c:v>
                </c:pt>
                <c:pt idx="14251">
                  <c:v>41414.896527777775</c:v>
                </c:pt>
                <c:pt idx="14252">
                  <c:v>41414.897222222222</c:v>
                </c:pt>
                <c:pt idx="14253">
                  <c:v>41414.897916666669</c:v>
                </c:pt>
                <c:pt idx="14254">
                  <c:v>41414.898611111108</c:v>
                </c:pt>
                <c:pt idx="14255">
                  <c:v>41414.899305555555</c:v>
                </c:pt>
                <c:pt idx="14256">
                  <c:v>41414.9</c:v>
                </c:pt>
                <c:pt idx="14257">
                  <c:v>41414.900694444441</c:v>
                </c:pt>
                <c:pt idx="14258">
                  <c:v>41414.901388888888</c:v>
                </c:pt>
                <c:pt idx="14259">
                  <c:v>41414.902083333334</c:v>
                </c:pt>
                <c:pt idx="14260">
                  <c:v>41414.902777777781</c:v>
                </c:pt>
                <c:pt idx="14261">
                  <c:v>41414.90347222222</c:v>
                </c:pt>
                <c:pt idx="14262">
                  <c:v>41414.904166666667</c:v>
                </c:pt>
                <c:pt idx="14263">
                  <c:v>41414.904861111114</c:v>
                </c:pt>
                <c:pt idx="14264">
                  <c:v>41414.905555555553</c:v>
                </c:pt>
                <c:pt idx="14265">
                  <c:v>41414.90625</c:v>
                </c:pt>
                <c:pt idx="14266">
                  <c:v>41414.906944444447</c:v>
                </c:pt>
                <c:pt idx="14267">
                  <c:v>41414.907638888886</c:v>
                </c:pt>
                <c:pt idx="14268">
                  <c:v>41414.908333333333</c:v>
                </c:pt>
                <c:pt idx="14269">
                  <c:v>41414.90902777778</c:v>
                </c:pt>
                <c:pt idx="14270">
                  <c:v>41414.909722222219</c:v>
                </c:pt>
                <c:pt idx="14271">
                  <c:v>41414.910416666666</c:v>
                </c:pt>
                <c:pt idx="14272">
                  <c:v>41414.911111111112</c:v>
                </c:pt>
                <c:pt idx="14273">
                  <c:v>41414.911805555559</c:v>
                </c:pt>
                <c:pt idx="14274">
                  <c:v>41414.912499999999</c:v>
                </c:pt>
                <c:pt idx="14275">
                  <c:v>41414.913194444445</c:v>
                </c:pt>
                <c:pt idx="14276">
                  <c:v>41414.913888888892</c:v>
                </c:pt>
                <c:pt idx="14277">
                  <c:v>41414.914583333331</c:v>
                </c:pt>
                <c:pt idx="14278">
                  <c:v>41414.915277777778</c:v>
                </c:pt>
                <c:pt idx="14279">
                  <c:v>41414.915972222225</c:v>
                </c:pt>
                <c:pt idx="14280">
                  <c:v>41414.916666666664</c:v>
                </c:pt>
                <c:pt idx="14281">
                  <c:v>41414.917361111111</c:v>
                </c:pt>
                <c:pt idx="14282">
                  <c:v>41414.918055555558</c:v>
                </c:pt>
                <c:pt idx="14283">
                  <c:v>41414.918749999997</c:v>
                </c:pt>
                <c:pt idx="14284">
                  <c:v>41414.919444444444</c:v>
                </c:pt>
                <c:pt idx="14285">
                  <c:v>41414.920138888891</c:v>
                </c:pt>
                <c:pt idx="14286">
                  <c:v>41414.92083333333</c:v>
                </c:pt>
                <c:pt idx="14287">
                  <c:v>41414.921527777777</c:v>
                </c:pt>
                <c:pt idx="14288">
                  <c:v>41414.922222222223</c:v>
                </c:pt>
                <c:pt idx="14289">
                  <c:v>41414.92291666667</c:v>
                </c:pt>
                <c:pt idx="14290">
                  <c:v>41414.923611111109</c:v>
                </c:pt>
                <c:pt idx="14291">
                  <c:v>41414.924305555556</c:v>
                </c:pt>
                <c:pt idx="14292">
                  <c:v>41414.925000000003</c:v>
                </c:pt>
                <c:pt idx="14293">
                  <c:v>41414.925694444442</c:v>
                </c:pt>
                <c:pt idx="14294">
                  <c:v>41414.926388888889</c:v>
                </c:pt>
                <c:pt idx="14295">
                  <c:v>41414.927083333336</c:v>
                </c:pt>
                <c:pt idx="14296">
                  <c:v>41414.927777777775</c:v>
                </c:pt>
                <c:pt idx="14297">
                  <c:v>41414.928472222222</c:v>
                </c:pt>
                <c:pt idx="14298">
                  <c:v>41414.929166666669</c:v>
                </c:pt>
                <c:pt idx="14299">
                  <c:v>41414.929861111108</c:v>
                </c:pt>
                <c:pt idx="14300">
                  <c:v>41414.930555555555</c:v>
                </c:pt>
                <c:pt idx="14301">
                  <c:v>41414.931250000001</c:v>
                </c:pt>
                <c:pt idx="14302">
                  <c:v>41414.931944444441</c:v>
                </c:pt>
                <c:pt idx="14303">
                  <c:v>41414.932638888888</c:v>
                </c:pt>
                <c:pt idx="14304">
                  <c:v>41414.933333333334</c:v>
                </c:pt>
                <c:pt idx="14305">
                  <c:v>41414.934027777781</c:v>
                </c:pt>
                <c:pt idx="14306">
                  <c:v>41414.93472222222</c:v>
                </c:pt>
                <c:pt idx="14307">
                  <c:v>41414.935416666667</c:v>
                </c:pt>
                <c:pt idx="14308">
                  <c:v>41414.936111111114</c:v>
                </c:pt>
                <c:pt idx="14309">
                  <c:v>41414.936805555553</c:v>
                </c:pt>
                <c:pt idx="14310">
                  <c:v>41414.9375</c:v>
                </c:pt>
                <c:pt idx="14311">
                  <c:v>41414.938194444447</c:v>
                </c:pt>
                <c:pt idx="14312">
                  <c:v>41414.938888888886</c:v>
                </c:pt>
                <c:pt idx="14313">
                  <c:v>41414.939583333333</c:v>
                </c:pt>
                <c:pt idx="14314">
                  <c:v>41414.94027777778</c:v>
                </c:pt>
                <c:pt idx="14315">
                  <c:v>41414.940972222219</c:v>
                </c:pt>
                <c:pt idx="14316">
                  <c:v>41414.941666666666</c:v>
                </c:pt>
                <c:pt idx="14317">
                  <c:v>41414.942361111112</c:v>
                </c:pt>
                <c:pt idx="14318">
                  <c:v>41414.943055555559</c:v>
                </c:pt>
                <c:pt idx="14319">
                  <c:v>41414.943749999999</c:v>
                </c:pt>
                <c:pt idx="14320">
                  <c:v>41414.944444444445</c:v>
                </c:pt>
                <c:pt idx="14321">
                  <c:v>41414.945138888892</c:v>
                </c:pt>
                <c:pt idx="14322">
                  <c:v>41414.945833333331</c:v>
                </c:pt>
                <c:pt idx="14323">
                  <c:v>41414.946527777778</c:v>
                </c:pt>
                <c:pt idx="14324">
                  <c:v>41414.947222222225</c:v>
                </c:pt>
                <c:pt idx="14325">
                  <c:v>41414.947916666664</c:v>
                </c:pt>
                <c:pt idx="14326">
                  <c:v>41414.948611111111</c:v>
                </c:pt>
                <c:pt idx="14327">
                  <c:v>41414.949305555558</c:v>
                </c:pt>
                <c:pt idx="14328">
                  <c:v>41414.949999999997</c:v>
                </c:pt>
                <c:pt idx="14329">
                  <c:v>41414.950694444444</c:v>
                </c:pt>
                <c:pt idx="14330">
                  <c:v>41414.951388888891</c:v>
                </c:pt>
                <c:pt idx="14331">
                  <c:v>41414.95208333333</c:v>
                </c:pt>
                <c:pt idx="14332">
                  <c:v>41414.952777777777</c:v>
                </c:pt>
                <c:pt idx="14333">
                  <c:v>41414.953472222223</c:v>
                </c:pt>
                <c:pt idx="14334">
                  <c:v>41414.95416666667</c:v>
                </c:pt>
                <c:pt idx="14335">
                  <c:v>41414.954861111109</c:v>
                </c:pt>
                <c:pt idx="14336">
                  <c:v>41414.955555555556</c:v>
                </c:pt>
                <c:pt idx="14337">
                  <c:v>41414.956250000003</c:v>
                </c:pt>
                <c:pt idx="14338">
                  <c:v>41414.956944444442</c:v>
                </c:pt>
                <c:pt idx="14339">
                  <c:v>41414.957638888889</c:v>
                </c:pt>
                <c:pt idx="14340">
                  <c:v>41414.958333333336</c:v>
                </c:pt>
                <c:pt idx="14341">
                  <c:v>41414.959027777775</c:v>
                </c:pt>
                <c:pt idx="14342">
                  <c:v>41414.959722222222</c:v>
                </c:pt>
                <c:pt idx="14343">
                  <c:v>41414.960416666669</c:v>
                </c:pt>
                <c:pt idx="14344">
                  <c:v>41414.961111111108</c:v>
                </c:pt>
                <c:pt idx="14345">
                  <c:v>41414.961805555555</c:v>
                </c:pt>
                <c:pt idx="14346">
                  <c:v>41414.962500000001</c:v>
                </c:pt>
                <c:pt idx="14347">
                  <c:v>41414.963194444441</c:v>
                </c:pt>
                <c:pt idx="14348">
                  <c:v>41414.963888888888</c:v>
                </c:pt>
                <c:pt idx="14349">
                  <c:v>41414.964583333334</c:v>
                </c:pt>
                <c:pt idx="14350">
                  <c:v>41414.965277777781</c:v>
                </c:pt>
                <c:pt idx="14351">
                  <c:v>41414.96597222222</c:v>
                </c:pt>
                <c:pt idx="14352">
                  <c:v>41414.966666666667</c:v>
                </c:pt>
                <c:pt idx="14353">
                  <c:v>41414.967361111114</c:v>
                </c:pt>
                <c:pt idx="14354">
                  <c:v>41414.968055555553</c:v>
                </c:pt>
                <c:pt idx="14355">
                  <c:v>41414.96875</c:v>
                </c:pt>
                <c:pt idx="14356">
                  <c:v>41414.969444444447</c:v>
                </c:pt>
                <c:pt idx="14357">
                  <c:v>41414.970138888886</c:v>
                </c:pt>
                <c:pt idx="14358">
                  <c:v>41414.970833333333</c:v>
                </c:pt>
                <c:pt idx="14359">
                  <c:v>41414.97152777778</c:v>
                </c:pt>
                <c:pt idx="14360">
                  <c:v>41414.972222222219</c:v>
                </c:pt>
                <c:pt idx="14361">
                  <c:v>41414.972916666666</c:v>
                </c:pt>
                <c:pt idx="14362">
                  <c:v>41414.973611111112</c:v>
                </c:pt>
                <c:pt idx="14363">
                  <c:v>41414.974305555559</c:v>
                </c:pt>
                <c:pt idx="14364">
                  <c:v>41414.974999999999</c:v>
                </c:pt>
                <c:pt idx="14365">
                  <c:v>41414.975694444445</c:v>
                </c:pt>
                <c:pt idx="14366">
                  <c:v>41414.976388888892</c:v>
                </c:pt>
                <c:pt idx="14367">
                  <c:v>41414.977083333331</c:v>
                </c:pt>
                <c:pt idx="14368">
                  <c:v>41414.977777777778</c:v>
                </c:pt>
                <c:pt idx="14369">
                  <c:v>41414.978472222225</c:v>
                </c:pt>
                <c:pt idx="14370">
                  <c:v>41414.979166666664</c:v>
                </c:pt>
                <c:pt idx="14371">
                  <c:v>41414.979861111111</c:v>
                </c:pt>
                <c:pt idx="14372">
                  <c:v>41414.980555555558</c:v>
                </c:pt>
                <c:pt idx="14373">
                  <c:v>41414.981249999997</c:v>
                </c:pt>
                <c:pt idx="14374">
                  <c:v>41414.981944444444</c:v>
                </c:pt>
                <c:pt idx="14375">
                  <c:v>41414.982638888891</c:v>
                </c:pt>
                <c:pt idx="14376">
                  <c:v>41414.98333333333</c:v>
                </c:pt>
                <c:pt idx="14377">
                  <c:v>41414.984027777777</c:v>
                </c:pt>
                <c:pt idx="14378">
                  <c:v>41414.984722222223</c:v>
                </c:pt>
                <c:pt idx="14379">
                  <c:v>41414.98541666667</c:v>
                </c:pt>
                <c:pt idx="14380">
                  <c:v>41414.986111111109</c:v>
                </c:pt>
                <c:pt idx="14381">
                  <c:v>41414.986805555556</c:v>
                </c:pt>
                <c:pt idx="14382">
                  <c:v>41414.987500000003</c:v>
                </c:pt>
                <c:pt idx="14383">
                  <c:v>41414.988194444442</c:v>
                </c:pt>
                <c:pt idx="14384">
                  <c:v>41414.988888888889</c:v>
                </c:pt>
                <c:pt idx="14385">
                  <c:v>41414.989583333336</c:v>
                </c:pt>
                <c:pt idx="14386">
                  <c:v>41414.990277777775</c:v>
                </c:pt>
                <c:pt idx="14387">
                  <c:v>41414.990972222222</c:v>
                </c:pt>
                <c:pt idx="14388">
                  <c:v>41414.991666666669</c:v>
                </c:pt>
                <c:pt idx="14389">
                  <c:v>41414.992361111108</c:v>
                </c:pt>
                <c:pt idx="14390">
                  <c:v>41414.993055555555</c:v>
                </c:pt>
                <c:pt idx="14391">
                  <c:v>41414.993750000001</c:v>
                </c:pt>
                <c:pt idx="14392">
                  <c:v>41414.994444444441</c:v>
                </c:pt>
                <c:pt idx="14393">
                  <c:v>41414.995138888888</c:v>
                </c:pt>
                <c:pt idx="14394">
                  <c:v>41414.995833333334</c:v>
                </c:pt>
                <c:pt idx="14395">
                  <c:v>41414.996527777781</c:v>
                </c:pt>
                <c:pt idx="14396">
                  <c:v>41414.99722222222</c:v>
                </c:pt>
                <c:pt idx="14397">
                  <c:v>41414.997916666667</c:v>
                </c:pt>
                <c:pt idx="14398">
                  <c:v>41414.998611111114</c:v>
                </c:pt>
                <c:pt idx="14399">
                  <c:v>41414.999305555553</c:v>
                </c:pt>
                <c:pt idx="14400">
                  <c:v>41415</c:v>
                </c:pt>
              </c:numCache>
            </c:numRef>
          </c:xVal>
          <c:yVal>
            <c:numRef>
              <c:f>'C'!$BS$2312:$BS$16712</c:f>
              <c:numCache>
                <c:formatCode>General</c:formatCode>
                <c:ptCount val="14401"/>
                <c:pt idx="0">
                  <c:v>0.71368888888704263</c:v>
                </c:pt>
                <c:pt idx="1">
                  <c:v>0.71182222222647673</c:v>
                </c:pt>
                <c:pt idx="2">
                  <c:v>0.70995555554633194</c:v>
                </c:pt>
                <c:pt idx="3">
                  <c:v>0.70808888888575183</c:v>
                </c:pt>
                <c:pt idx="4">
                  <c:v>0.70622222222517894</c:v>
                </c:pt>
                <c:pt idx="5">
                  <c:v>0.70435555554504126</c:v>
                </c:pt>
                <c:pt idx="6">
                  <c:v>0.70248888888445415</c:v>
                </c:pt>
                <c:pt idx="7">
                  <c:v>0.70062222222387405</c:v>
                </c:pt>
                <c:pt idx="8">
                  <c:v>0.69875555556328695</c:v>
                </c:pt>
                <c:pt idx="9">
                  <c:v>0.69724444444128753</c:v>
                </c:pt>
                <c:pt idx="10">
                  <c:v>0.69528888889211504</c:v>
                </c:pt>
                <c:pt idx="11">
                  <c:v>0.69333333334294944</c:v>
                </c:pt>
                <c:pt idx="12">
                  <c:v>0.69137777777327358</c:v>
                </c:pt>
                <c:pt idx="13">
                  <c:v>0.68942222222410798</c:v>
                </c:pt>
                <c:pt idx="14">
                  <c:v>0.68746666667492817</c:v>
                </c:pt>
                <c:pt idx="15">
                  <c:v>0.68573333332909059</c:v>
                </c:pt>
                <c:pt idx="16">
                  <c:v>0.68400000000140659</c:v>
                </c:pt>
                <c:pt idx="17">
                  <c:v>0.68226666667373681</c:v>
                </c:pt>
                <c:pt idx="18">
                  <c:v>0.68053333332789212</c:v>
                </c:pt>
                <c:pt idx="19">
                  <c:v>0.67919999999891756</c:v>
                </c:pt>
                <c:pt idx="20">
                  <c:v>0.67742222222692305</c:v>
                </c:pt>
                <c:pt idx="21">
                  <c:v>0.67564444443632343</c:v>
                </c:pt>
                <c:pt idx="22">
                  <c:v>0.67386666666432893</c:v>
                </c:pt>
                <c:pt idx="23">
                  <c:v>0.67208888889234863</c:v>
                </c:pt>
                <c:pt idx="24">
                  <c:v>0.67031111112036834</c:v>
                </c:pt>
                <c:pt idx="25">
                  <c:v>0.66853333332976161</c:v>
                </c:pt>
                <c:pt idx="26">
                  <c:v>0.66675555555778854</c:v>
                </c:pt>
                <c:pt idx="27">
                  <c:v>0.66497777778580824</c:v>
                </c:pt>
                <c:pt idx="28">
                  <c:v>0.66319999999519441</c:v>
                </c:pt>
                <c:pt idx="29">
                  <c:v>0.66177777777762725</c:v>
                </c:pt>
                <c:pt idx="30">
                  <c:v>0.66013333333853585</c:v>
                </c:pt>
                <c:pt idx="31">
                  <c:v>0.65848888888222923</c:v>
                </c:pt>
                <c:pt idx="32">
                  <c:v>0.65684444444314494</c:v>
                </c:pt>
                <c:pt idx="33">
                  <c:v>0.65520000000406065</c:v>
                </c:pt>
                <c:pt idx="34">
                  <c:v>0.65355555554776112</c:v>
                </c:pt>
                <c:pt idx="35">
                  <c:v>0.65191111110866273</c:v>
                </c:pt>
                <c:pt idx="36">
                  <c:v>0.65026666666957844</c:v>
                </c:pt>
                <c:pt idx="37">
                  <c:v>0.64862222221326471</c:v>
                </c:pt>
                <c:pt idx="38">
                  <c:v>0.64697777777417331</c:v>
                </c:pt>
                <c:pt idx="39">
                  <c:v>0.64555555555657063</c:v>
                </c:pt>
                <c:pt idx="40">
                  <c:v>0.64386666667319004</c:v>
                </c:pt>
                <c:pt idx="41">
                  <c:v>0.64217777777210716</c:v>
                </c:pt>
                <c:pt idx="42">
                  <c:v>0.64048888888873379</c:v>
                </c:pt>
                <c:pt idx="43">
                  <c:v>0.63875555556105668</c:v>
                </c:pt>
                <c:pt idx="44">
                  <c:v>0.6371555555495122</c:v>
                </c:pt>
                <c:pt idx="45">
                  <c:v>0.63555555555472421</c:v>
                </c:pt>
                <c:pt idx="46">
                  <c:v>0.63395555555995042</c:v>
                </c:pt>
                <c:pt idx="47">
                  <c:v>0.63235555554838441</c:v>
                </c:pt>
                <c:pt idx="48">
                  <c:v>0.63075555555360352</c:v>
                </c:pt>
                <c:pt idx="49">
                  <c:v>0.62942222222462196</c:v>
                </c:pt>
                <c:pt idx="50">
                  <c:v>0.62791111110260123</c:v>
                </c:pt>
                <c:pt idx="51">
                  <c:v>0.62639999999640583</c:v>
                </c:pt>
                <c:pt idx="52">
                  <c:v>0.62488888889021765</c:v>
                </c:pt>
                <c:pt idx="53">
                  <c:v>0.62337777778402925</c:v>
                </c:pt>
                <c:pt idx="54">
                  <c:v>0.62186666666201573</c:v>
                </c:pt>
                <c:pt idx="55">
                  <c:v>0.62035555555583444</c:v>
                </c:pt>
                <c:pt idx="56">
                  <c:v>0.61884444444964626</c:v>
                </c:pt>
                <c:pt idx="57">
                  <c:v>0.61733333332763274</c:v>
                </c:pt>
                <c:pt idx="58">
                  <c:v>0.61582222222144445</c:v>
                </c:pt>
                <c:pt idx="59">
                  <c:v>0.61462222222537299</c:v>
                </c:pt>
                <c:pt idx="60">
                  <c:v>0.61311111110334515</c:v>
                </c:pt>
                <c:pt idx="61">
                  <c:v>0.61173333333007429</c:v>
                </c:pt>
                <c:pt idx="62">
                  <c:v>0.61035555555678911</c:v>
                </c:pt>
                <c:pt idx="63">
                  <c:v>0.60897777776906159</c:v>
                </c:pt>
                <c:pt idx="64">
                  <c:v>0.60759999999577641</c:v>
                </c:pt>
                <c:pt idx="65">
                  <c:v>0.60622222222249134</c:v>
                </c:pt>
                <c:pt idx="66">
                  <c:v>0.60484444443477792</c:v>
                </c:pt>
                <c:pt idx="67">
                  <c:v>0.60346666666149984</c:v>
                </c:pt>
                <c:pt idx="68">
                  <c:v>0.60208888888821477</c:v>
                </c:pt>
                <c:pt idx="69">
                  <c:v>0.60093333333643262</c:v>
                </c:pt>
                <c:pt idx="70">
                  <c:v>0.59959999999347391</c:v>
                </c:pt>
                <c:pt idx="71">
                  <c:v>0.59826666666447814</c:v>
                </c:pt>
                <c:pt idx="72">
                  <c:v>0.59693333333547516</c:v>
                </c:pt>
                <c:pt idx="73">
                  <c:v>0.59559999999250235</c:v>
                </c:pt>
                <c:pt idx="74">
                  <c:v>0.59426666666351358</c:v>
                </c:pt>
                <c:pt idx="75">
                  <c:v>0.59266666666871848</c:v>
                </c:pt>
                <c:pt idx="76">
                  <c:v>0.59115555554668364</c:v>
                </c:pt>
                <c:pt idx="77">
                  <c:v>0.58964444444048836</c:v>
                </c:pt>
                <c:pt idx="78">
                  <c:v>0.58813333333429307</c:v>
                </c:pt>
                <c:pt idx="79">
                  <c:v>0.58706666665992047</c:v>
                </c:pt>
                <c:pt idx="80">
                  <c:v>0.58582222221951719</c:v>
                </c:pt>
                <c:pt idx="81">
                  <c:v>0.58457777777913522</c:v>
                </c:pt>
                <c:pt idx="82">
                  <c:v>0.5833333333257007</c:v>
                </c:pt>
                <c:pt idx="83">
                  <c:v>0.58208888888529742</c:v>
                </c:pt>
                <c:pt idx="84">
                  <c:v>0.58084444444490135</c:v>
                </c:pt>
                <c:pt idx="85">
                  <c:v>0.57960000000450529</c:v>
                </c:pt>
                <c:pt idx="86">
                  <c:v>0.5785777777748875</c:v>
                </c:pt>
                <c:pt idx="87">
                  <c:v>0.57755555555600835</c:v>
                </c:pt>
                <c:pt idx="88">
                  <c:v>0.57653333333710088</c:v>
                </c:pt>
                <c:pt idx="89">
                  <c:v>0.57573333333132859</c:v>
                </c:pt>
                <c:pt idx="90">
                  <c:v>0.57448888889093253</c:v>
                </c:pt>
                <c:pt idx="91">
                  <c:v>0.57324444445055056</c:v>
                </c:pt>
                <c:pt idx="92">
                  <c:v>0.57199999999710893</c:v>
                </c:pt>
                <c:pt idx="93">
                  <c:v>0.57075555555674129</c:v>
                </c:pt>
                <c:pt idx="94">
                  <c:v>0.56951111111635211</c:v>
                </c:pt>
                <c:pt idx="95">
                  <c:v>0.56826666666293169</c:v>
                </c:pt>
                <c:pt idx="96">
                  <c:v>0.56702222222254273</c:v>
                </c:pt>
                <c:pt idx="97">
                  <c:v>0.56577777778216798</c:v>
                </c:pt>
                <c:pt idx="98">
                  <c:v>0.56453333334177891</c:v>
                </c:pt>
                <c:pt idx="99">
                  <c:v>0.56364444444647555</c:v>
                </c:pt>
                <c:pt idx="100">
                  <c:v>0.5625777777832931</c:v>
                </c:pt>
                <c:pt idx="101">
                  <c:v>0.56160000000870325</c:v>
                </c:pt>
                <c:pt idx="102">
                  <c:v>0.56062222222386171</c:v>
                </c:pt>
                <c:pt idx="103">
                  <c:v>0.55964444444927897</c:v>
                </c:pt>
                <c:pt idx="104">
                  <c:v>0.55866666667469633</c:v>
                </c:pt>
                <c:pt idx="105">
                  <c:v>0.55751111111080687</c:v>
                </c:pt>
                <c:pt idx="106">
                  <c:v>0.55635555555902472</c:v>
                </c:pt>
                <c:pt idx="107">
                  <c:v>0.55520000000724967</c:v>
                </c:pt>
                <c:pt idx="108">
                  <c:v>0.55404444444336021</c:v>
                </c:pt>
                <c:pt idx="109">
                  <c:v>0.55311111111307376</c:v>
                </c:pt>
                <c:pt idx="110">
                  <c:v>0.55217777778278743</c:v>
                </c:pt>
                <c:pt idx="111">
                  <c:v>0.55133333333224599</c:v>
                </c:pt>
                <c:pt idx="112">
                  <c:v>0.55048888889055236</c:v>
                </c:pt>
                <c:pt idx="113">
                  <c:v>0.54964444444887262</c:v>
                </c:pt>
                <c:pt idx="114">
                  <c:v>0.54880000000717888</c:v>
                </c:pt>
                <c:pt idx="115">
                  <c:v>0.54751111110899653</c:v>
                </c:pt>
                <c:pt idx="116">
                  <c:v>0.54622222222429695</c:v>
                </c:pt>
                <c:pt idx="117">
                  <c:v>0.5449333333396188</c:v>
                </c:pt>
                <c:pt idx="118">
                  <c:v>0.54364444444142224</c:v>
                </c:pt>
                <c:pt idx="119">
                  <c:v>0.54244444444532947</c:v>
                </c:pt>
                <c:pt idx="120">
                  <c:v>0.54137777778213991</c:v>
                </c:pt>
                <c:pt idx="121">
                  <c:v>0.54053333333160569</c:v>
                </c:pt>
                <c:pt idx="122">
                  <c:v>0.53968888888991196</c:v>
                </c:pt>
                <c:pt idx="123">
                  <c:v>0.53884444444823232</c:v>
                </c:pt>
                <c:pt idx="124">
                  <c:v>0.537999999997684</c:v>
                </c:pt>
                <c:pt idx="125">
                  <c:v>0.53697777777881195</c:v>
                </c:pt>
                <c:pt idx="126">
                  <c:v>0.53595555555991159</c:v>
                </c:pt>
                <c:pt idx="127">
                  <c:v>0.53493333333030113</c:v>
                </c:pt>
                <c:pt idx="128">
                  <c:v>0.53391111111142908</c:v>
                </c:pt>
                <c:pt idx="129">
                  <c:v>0.53288888889252872</c:v>
                </c:pt>
                <c:pt idx="130">
                  <c:v>0.53182222222935338</c:v>
                </c:pt>
                <c:pt idx="131">
                  <c:v>0.5307555555549881</c:v>
                </c:pt>
                <c:pt idx="132">
                  <c:v>0.52968888889179844</c:v>
                </c:pt>
                <c:pt idx="133">
                  <c:v>0.5286222222286231</c:v>
                </c:pt>
                <c:pt idx="134">
                  <c:v>0.52755555555424349</c:v>
                </c:pt>
                <c:pt idx="135">
                  <c:v>0.52648888889106105</c:v>
                </c:pt>
                <c:pt idx="136">
                  <c:v>0.52555555556077471</c:v>
                </c:pt>
                <c:pt idx="137">
                  <c:v>0.52462222222070209</c:v>
                </c:pt>
                <c:pt idx="138">
                  <c:v>0.52368888889040865</c:v>
                </c:pt>
                <c:pt idx="139">
                  <c:v>0.5227555555601151</c:v>
                </c:pt>
                <c:pt idx="140">
                  <c:v>0.52159999999621853</c:v>
                </c:pt>
                <c:pt idx="141">
                  <c:v>0.52044444444443627</c:v>
                </c:pt>
                <c:pt idx="142">
                  <c:v>0.5192888888926398</c:v>
                </c:pt>
                <c:pt idx="143">
                  <c:v>0.51813333334085043</c:v>
                </c:pt>
                <c:pt idx="144">
                  <c:v>0.51697777777695386</c:v>
                </c:pt>
                <c:pt idx="145">
                  <c:v>0.5158222222251645</c:v>
                </c:pt>
                <c:pt idx="146">
                  <c:v>0.51475555556196773</c:v>
                </c:pt>
                <c:pt idx="147">
                  <c:v>0.51368888888758091</c:v>
                </c:pt>
                <c:pt idx="148">
                  <c:v>0.51262222222437714</c:v>
                </c:pt>
                <c:pt idx="149">
                  <c:v>0.51155555556117338</c:v>
                </c:pt>
                <c:pt idx="150">
                  <c:v>0.51053333333156981</c:v>
                </c:pt>
                <c:pt idx="151">
                  <c:v>0.50951111111267666</c:v>
                </c:pt>
                <c:pt idx="152">
                  <c:v>0.50848888889376909</c:v>
                </c:pt>
                <c:pt idx="153">
                  <c:v>0.50746666666415841</c:v>
                </c:pt>
                <c:pt idx="154">
                  <c:v>0.50644444444526515</c:v>
                </c:pt>
                <c:pt idx="155">
                  <c:v>0.50542222222637878</c:v>
                </c:pt>
                <c:pt idx="156">
                  <c:v>0.50448888888628507</c:v>
                </c:pt>
                <c:pt idx="157">
                  <c:v>0.5035555555559843</c:v>
                </c:pt>
                <c:pt idx="158">
                  <c:v>0.50262222222569075</c:v>
                </c:pt>
                <c:pt idx="159">
                  <c:v>0.50168888889539009</c:v>
                </c:pt>
                <c:pt idx="160">
                  <c:v>0.50053333333149341</c:v>
                </c:pt>
                <c:pt idx="161">
                  <c:v>0.49937777777971121</c:v>
                </c:pt>
                <c:pt idx="162">
                  <c:v>0.49822222222792895</c:v>
                </c:pt>
                <c:pt idx="163">
                  <c:v>0.49706666666403942</c:v>
                </c:pt>
                <c:pt idx="164">
                  <c:v>0.49591111111226432</c:v>
                </c:pt>
                <c:pt idx="165">
                  <c:v>0.49475555556046075</c:v>
                </c:pt>
                <c:pt idx="166">
                  <c:v>0.49368888888610951</c:v>
                </c:pt>
                <c:pt idx="167">
                  <c:v>0.4926222222229269</c:v>
                </c:pt>
                <c:pt idx="168">
                  <c:v>0.49155555555974439</c:v>
                </c:pt>
                <c:pt idx="169">
                  <c:v>0.49048888888540021</c:v>
                </c:pt>
                <c:pt idx="170">
                  <c:v>0.48946666666651395</c:v>
                </c:pt>
                <c:pt idx="171">
                  <c:v>0.48844444444762769</c:v>
                </c:pt>
                <c:pt idx="172">
                  <c:v>0.48742222221803833</c:v>
                </c:pt>
                <c:pt idx="173">
                  <c:v>0.48639999999913791</c:v>
                </c:pt>
                <c:pt idx="174">
                  <c:v>0.48537777778025881</c:v>
                </c:pt>
                <c:pt idx="175">
                  <c:v>0.4843555555613655</c:v>
                </c:pt>
                <c:pt idx="176">
                  <c:v>0.48342222222130005</c:v>
                </c:pt>
                <c:pt idx="177">
                  <c:v>0.48248888889099933</c:v>
                </c:pt>
                <c:pt idx="178">
                  <c:v>0.48155555556071278</c:v>
                </c:pt>
                <c:pt idx="179">
                  <c:v>0.48062222222063322</c:v>
                </c:pt>
                <c:pt idx="180">
                  <c:v>0.47946666666885107</c:v>
                </c:pt>
                <c:pt idx="181">
                  <c:v>0.4783111111170617</c:v>
                </c:pt>
                <c:pt idx="182">
                  <c:v>0.47715555555317218</c:v>
                </c:pt>
                <c:pt idx="183">
                  <c:v>0.47600000000138992</c:v>
                </c:pt>
                <c:pt idx="184">
                  <c:v>0.47484444444959351</c:v>
                </c:pt>
                <c:pt idx="185">
                  <c:v>0.47368888888569693</c:v>
                </c:pt>
                <c:pt idx="186">
                  <c:v>0.47262222222252148</c:v>
                </c:pt>
                <c:pt idx="187">
                  <c:v>0.47155555555932482</c:v>
                </c:pt>
                <c:pt idx="188">
                  <c:v>0.47048888889613516</c:v>
                </c:pt>
                <c:pt idx="189">
                  <c:v>0.4694222222217625</c:v>
                </c:pt>
                <c:pt idx="190">
                  <c:v>0.4685777777800687</c:v>
                </c:pt>
                <c:pt idx="191">
                  <c:v>0.46773333333836065</c:v>
                </c:pt>
                <c:pt idx="192">
                  <c:v>0.46688888888781199</c:v>
                </c:pt>
                <c:pt idx="193">
                  <c:v>0.46604444444609688</c:v>
                </c:pt>
                <c:pt idx="194">
                  <c:v>0.46520000000440304</c:v>
                </c:pt>
                <c:pt idx="195">
                  <c:v>0.46391111110620636</c:v>
                </c:pt>
                <c:pt idx="196">
                  <c:v>0.46275555555439568</c:v>
                </c:pt>
                <c:pt idx="197">
                  <c:v>0.4616000000025921</c:v>
                </c:pt>
                <c:pt idx="198">
                  <c:v>0.46044444443869559</c:v>
                </c:pt>
                <c:pt idx="199">
                  <c:v>0.4592888888868778</c:v>
                </c:pt>
                <c:pt idx="200">
                  <c:v>0.4583555555565772</c:v>
                </c:pt>
                <c:pt idx="201">
                  <c:v>0.45742222221649759</c:v>
                </c:pt>
                <c:pt idx="202">
                  <c:v>0.45648888888621103</c:v>
                </c:pt>
                <c:pt idx="203">
                  <c:v>0.45555555555592464</c:v>
                </c:pt>
                <c:pt idx="204">
                  <c:v>0.45462222222562387</c:v>
                </c:pt>
                <c:pt idx="205">
                  <c:v>0.45368888888554432</c:v>
                </c:pt>
                <c:pt idx="206">
                  <c:v>0.45284444444385052</c:v>
                </c:pt>
                <c:pt idx="207">
                  <c:v>0.45200000000215668</c:v>
                </c:pt>
                <c:pt idx="208">
                  <c:v>0.45115555555162229</c:v>
                </c:pt>
                <c:pt idx="209">
                  <c:v>0.4503111111099285</c:v>
                </c:pt>
                <c:pt idx="210">
                  <c:v>0.44924444444674599</c:v>
                </c:pt>
                <c:pt idx="211">
                  <c:v>0.4481777777723876</c:v>
                </c:pt>
                <c:pt idx="212">
                  <c:v>0.44711111110919793</c:v>
                </c:pt>
                <c:pt idx="213">
                  <c:v>0.44604444444601543</c:v>
                </c:pt>
                <c:pt idx="214">
                  <c:v>0.44497777777164993</c:v>
                </c:pt>
                <c:pt idx="215">
                  <c:v>0.44391111110848169</c:v>
                </c:pt>
                <c:pt idx="216">
                  <c:v>0.44293333333389889</c:v>
                </c:pt>
                <c:pt idx="217">
                  <c:v>0.4419555555490644</c:v>
                </c:pt>
                <c:pt idx="218">
                  <c:v>0.44097777777448871</c:v>
                </c:pt>
                <c:pt idx="219">
                  <c:v>0.43999999999991302</c:v>
                </c:pt>
                <c:pt idx="220">
                  <c:v>0.43915555555823338</c:v>
                </c:pt>
                <c:pt idx="221">
                  <c:v>0.4383111111077132</c:v>
                </c:pt>
                <c:pt idx="222">
                  <c:v>0.43746666666603357</c:v>
                </c:pt>
                <c:pt idx="223">
                  <c:v>0.43671111111294653</c:v>
                </c:pt>
                <c:pt idx="224">
                  <c:v>0.43586666666242635</c:v>
                </c:pt>
                <c:pt idx="225">
                  <c:v>0.43475555555494039</c:v>
                </c:pt>
                <c:pt idx="226">
                  <c:v>0.43373333333606129</c:v>
                </c:pt>
                <c:pt idx="227">
                  <c:v>0.43271111110647908</c:v>
                </c:pt>
                <c:pt idx="228">
                  <c:v>0.43168888888759283</c:v>
                </c:pt>
                <c:pt idx="229">
                  <c:v>0.43066666666871378</c:v>
                </c:pt>
                <c:pt idx="230">
                  <c:v>0.42973333332866254</c:v>
                </c:pt>
                <c:pt idx="231">
                  <c:v>0.42879999999836188</c:v>
                </c:pt>
                <c:pt idx="232">
                  <c:v>0.42786666666807538</c:v>
                </c:pt>
                <c:pt idx="233">
                  <c:v>0.42693333333777467</c:v>
                </c:pt>
                <c:pt idx="234">
                  <c:v>0.42599999999770222</c:v>
                </c:pt>
                <c:pt idx="235">
                  <c:v>0.4250666666674015</c:v>
                </c:pt>
                <c:pt idx="236">
                  <c:v>0.42422222222570055</c:v>
                </c:pt>
                <c:pt idx="237">
                  <c:v>0.4233777777751519</c:v>
                </c:pt>
                <c:pt idx="238">
                  <c:v>0.42253333333345805</c:v>
                </c:pt>
                <c:pt idx="239">
                  <c:v>0.42168888889174999</c:v>
                </c:pt>
                <c:pt idx="240">
                  <c:v>0.42088888888596343</c:v>
                </c:pt>
                <c:pt idx="241">
                  <c:v>0.41982222222276672</c:v>
                </c:pt>
                <c:pt idx="242">
                  <c:v>0.41875555555957711</c:v>
                </c:pt>
                <c:pt idx="243">
                  <c:v>0.4176888888852115</c:v>
                </c:pt>
                <c:pt idx="244">
                  <c:v>0.41662222222202189</c:v>
                </c:pt>
                <c:pt idx="245">
                  <c:v>0.41555555555882512</c:v>
                </c:pt>
                <c:pt idx="246">
                  <c:v>0.41462222221875977</c:v>
                </c:pt>
                <c:pt idx="247">
                  <c:v>0.41368888888847327</c:v>
                </c:pt>
                <c:pt idx="248">
                  <c:v>0.41275555555819393</c:v>
                </c:pt>
                <c:pt idx="249">
                  <c:v>0.41182222222791459</c:v>
                </c:pt>
                <c:pt idx="250">
                  <c:v>0.41097777777738737</c:v>
                </c:pt>
                <c:pt idx="251">
                  <c:v>0.41013333333570773</c:v>
                </c:pt>
                <c:pt idx="252">
                  <c:v>0.40928888889404236</c:v>
                </c:pt>
                <c:pt idx="253">
                  <c:v>0.40844444444351513</c:v>
                </c:pt>
                <c:pt idx="254">
                  <c:v>0.40760000000183544</c:v>
                </c:pt>
                <c:pt idx="255">
                  <c:v>0.40688888889306613</c:v>
                </c:pt>
                <c:pt idx="256">
                  <c:v>0.40608888888730788</c:v>
                </c:pt>
                <c:pt idx="257">
                  <c:v>0.4052888888899317</c:v>
                </c:pt>
                <c:pt idx="258">
                  <c:v>0.4044888888925483</c:v>
                </c:pt>
                <c:pt idx="259">
                  <c:v>0.40368888888677595</c:v>
                </c:pt>
                <c:pt idx="260">
                  <c:v>0.40297777777800659</c:v>
                </c:pt>
                <c:pt idx="261">
                  <c:v>0.40226666666922295</c:v>
                </c:pt>
                <c:pt idx="262">
                  <c:v>0.40155555555298877</c:v>
                </c:pt>
                <c:pt idx="263">
                  <c:v>0.40084444444420525</c:v>
                </c:pt>
                <c:pt idx="264">
                  <c:v>0.40013333333541451</c:v>
                </c:pt>
                <c:pt idx="265">
                  <c:v>0.39942222222663804</c:v>
                </c:pt>
                <c:pt idx="266">
                  <c:v>0.39835555555227248</c:v>
                </c:pt>
                <c:pt idx="267">
                  <c:v>0.39728888888907576</c:v>
                </c:pt>
                <c:pt idx="268">
                  <c:v>0.39622222222590037</c:v>
                </c:pt>
                <c:pt idx="269">
                  <c:v>0.39519999999628969</c:v>
                </c:pt>
                <c:pt idx="270">
                  <c:v>0.39439999999891345</c:v>
                </c:pt>
                <c:pt idx="271">
                  <c:v>0.39360000000150169</c:v>
                </c:pt>
                <c:pt idx="272">
                  <c:v>0.3927555555509602</c:v>
                </c:pt>
                <c:pt idx="273">
                  <c:v>0.39195555555356265</c:v>
                </c:pt>
                <c:pt idx="274">
                  <c:v>0.391155555556158</c:v>
                </c:pt>
                <c:pt idx="275">
                  <c:v>0.39035555555037149</c:v>
                </c:pt>
                <c:pt idx="276">
                  <c:v>0.38964444444157365</c:v>
                </c:pt>
                <c:pt idx="277">
                  <c:v>0.38893333333276875</c:v>
                </c:pt>
                <c:pt idx="278">
                  <c:v>0.38822222222397795</c:v>
                </c:pt>
                <c:pt idx="279">
                  <c:v>0.38751111110770109</c:v>
                </c:pt>
                <c:pt idx="280">
                  <c:v>0.386888888887503</c:v>
                </c:pt>
                <c:pt idx="281">
                  <c:v>0.38608888889009124</c:v>
                </c:pt>
                <c:pt idx="282">
                  <c:v>0.38528888888430474</c:v>
                </c:pt>
                <c:pt idx="283">
                  <c:v>0.38448888888689298</c:v>
                </c:pt>
                <c:pt idx="284">
                  <c:v>0.38368888888948832</c:v>
                </c:pt>
                <c:pt idx="285">
                  <c:v>0.38297777777323277</c:v>
                </c:pt>
                <c:pt idx="286">
                  <c:v>0.38226666666441372</c:v>
                </c:pt>
                <c:pt idx="287">
                  <c:v>0.38155555555560178</c:v>
                </c:pt>
                <c:pt idx="288">
                  <c:v>0.38084444443933918</c:v>
                </c:pt>
                <c:pt idx="289">
                  <c:v>0.38013333333053423</c:v>
                </c:pt>
                <c:pt idx="290">
                  <c:v>0.37942222222172217</c:v>
                </c:pt>
                <c:pt idx="291">
                  <c:v>0.37862222221595698</c:v>
                </c:pt>
                <c:pt idx="292">
                  <c:v>0.37782222221855238</c:v>
                </c:pt>
                <c:pt idx="293">
                  <c:v>0.37702222222115483</c:v>
                </c:pt>
                <c:pt idx="294">
                  <c:v>0.37622222222376439</c:v>
                </c:pt>
                <c:pt idx="295">
                  <c:v>0.37564444444180906</c:v>
                </c:pt>
                <c:pt idx="296">
                  <c:v>0.37506666666592137</c:v>
                </c:pt>
                <c:pt idx="297">
                  <c:v>0.37448888889000542</c:v>
                </c:pt>
                <c:pt idx="298">
                  <c:v>0.3739111111080643</c:v>
                </c:pt>
                <c:pt idx="299">
                  <c:v>0.37333333333215535</c:v>
                </c:pt>
                <c:pt idx="300">
                  <c:v>0.37275555555626777</c:v>
                </c:pt>
                <c:pt idx="301">
                  <c:v>0.37182222221618821</c:v>
                </c:pt>
                <c:pt idx="302">
                  <c:v>0.37088888888590887</c:v>
                </c:pt>
                <c:pt idx="303">
                  <c:v>0.36995555555561532</c:v>
                </c:pt>
                <c:pt idx="304">
                  <c:v>0.36902222221554282</c:v>
                </c:pt>
                <c:pt idx="305">
                  <c:v>0.36817777777384897</c:v>
                </c:pt>
                <c:pt idx="306">
                  <c:v>0.36733333333216223</c:v>
                </c:pt>
                <c:pt idx="307">
                  <c:v>0.36648888888162079</c:v>
                </c:pt>
                <c:pt idx="308">
                  <c:v>0.36564444443991989</c:v>
                </c:pt>
                <c:pt idx="309">
                  <c:v>0.36479999999824025</c:v>
                </c:pt>
                <c:pt idx="310">
                  <c:v>0.3640888888894353</c:v>
                </c:pt>
                <c:pt idx="311">
                  <c:v>0.36351111110748702</c:v>
                </c:pt>
                <c:pt idx="312">
                  <c:v>0.36293333333158534</c:v>
                </c:pt>
                <c:pt idx="313">
                  <c:v>0.36235555555568355</c:v>
                </c:pt>
                <c:pt idx="314">
                  <c:v>0.36177777777374237</c:v>
                </c:pt>
                <c:pt idx="315">
                  <c:v>0.36119999999784064</c:v>
                </c:pt>
                <c:pt idx="316">
                  <c:v>0.36035555555613963</c:v>
                </c:pt>
                <c:pt idx="317">
                  <c:v>0.35951111110561246</c:v>
                </c:pt>
                <c:pt idx="318">
                  <c:v>0.35866666666393276</c:v>
                </c:pt>
                <c:pt idx="319">
                  <c:v>0.35782222222223897</c:v>
                </c:pt>
                <c:pt idx="320">
                  <c:v>0.35719999999553576</c:v>
                </c:pt>
                <c:pt idx="321">
                  <c:v>0.35657777777533067</c:v>
                </c:pt>
                <c:pt idx="322">
                  <c:v>0.3559555555551539</c:v>
                </c:pt>
                <c:pt idx="323">
                  <c:v>0.35533333333495576</c:v>
                </c:pt>
                <c:pt idx="324">
                  <c:v>0.35471111110824555</c:v>
                </c:pt>
                <c:pt idx="325">
                  <c:v>0.35408888888805456</c:v>
                </c:pt>
                <c:pt idx="326">
                  <c:v>0.35337777777926382</c:v>
                </c:pt>
                <c:pt idx="327">
                  <c:v>0.3526666666630226</c:v>
                </c:pt>
                <c:pt idx="328">
                  <c:v>0.35195555555423191</c:v>
                </c:pt>
                <c:pt idx="329">
                  <c:v>0.35124444444543407</c:v>
                </c:pt>
                <c:pt idx="330">
                  <c:v>0.35062222221871675</c:v>
                </c:pt>
                <c:pt idx="331">
                  <c:v>0.34999999999851866</c:v>
                </c:pt>
                <c:pt idx="332">
                  <c:v>0.34937777777832063</c:v>
                </c:pt>
                <c:pt idx="333">
                  <c:v>0.34875555555161752</c:v>
                </c:pt>
                <c:pt idx="334">
                  <c:v>0.34813333333141233</c:v>
                </c:pt>
                <c:pt idx="335">
                  <c:v>0.34751111111121424</c:v>
                </c:pt>
                <c:pt idx="336">
                  <c:v>0.34679999999498007</c:v>
                </c:pt>
                <c:pt idx="337">
                  <c:v>0.34608888888619643</c:v>
                </c:pt>
                <c:pt idx="338">
                  <c:v>0.34537777777739864</c:v>
                </c:pt>
                <c:pt idx="339">
                  <c:v>0.3446666666686079</c:v>
                </c:pt>
                <c:pt idx="340">
                  <c:v>0.34417777777620495</c:v>
                </c:pt>
                <c:pt idx="341">
                  <c:v>0.34368888888890287</c:v>
                </c:pt>
                <c:pt idx="342">
                  <c:v>0.34320000000160078</c:v>
                </c:pt>
                <c:pt idx="343">
                  <c:v>0.34271111110919072</c:v>
                </c:pt>
                <c:pt idx="344">
                  <c:v>0.34222222222188159</c:v>
                </c:pt>
                <c:pt idx="345">
                  <c:v>0.34173333333459371</c:v>
                </c:pt>
                <c:pt idx="346">
                  <c:v>0.34106666666311447</c:v>
                </c:pt>
                <c:pt idx="347">
                  <c:v>0.34039999999861292</c:v>
                </c:pt>
                <c:pt idx="348">
                  <c:v>0.33973333333412564</c:v>
                </c:pt>
                <c:pt idx="349">
                  <c:v>0.33906666666263924</c:v>
                </c:pt>
                <c:pt idx="350">
                  <c:v>0.33848888888673034</c:v>
                </c:pt>
                <c:pt idx="351">
                  <c:v>0.33804444444373882</c:v>
                </c:pt>
                <c:pt idx="352">
                  <c:v>0.33759999999609069</c:v>
                </c:pt>
                <c:pt idx="353">
                  <c:v>0.33715555555309201</c:v>
                </c:pt>
                <c:pt idx="354">
                  <c:v>0.33671111111010049</c:v>
                </c:pt>
                <c:pt idx="355">
                  <c:v>0.33626666666710192</c:v>
                </c:pt>
                <c:pt idx="356">
                  <c:v>0.3356444444403987</c:v>
                </c:pt>
                <c:pt idx="357">
                  <c:v>0.33502222222020772</c:v>
                </c:pt>
                <c:pt idx="358">
                  <c:v>0.33440000000000258</c:v>
                </c:pt>
                <c:pt idx="359">
                  <c:v>0.33377777777329942</c:v>
                </c:pt>
                <c:pt idx="360">
                  <c:v>0.33337777777461131</c:v>
                </c:pt>
                <c:pt idx="361">
                  <c:v>0.33302222222021238</c:v>
                </c:pt>
                <c:pt idx="362">
                  <c:v>0.33271111110686435</c:v>
                </c:pt>
                <c:pt idx="363">
                  <c:v>0.33239999999676173</c:v>
                </c:pt>
                <c:pt idx="364">
                  <c:v>0.33208888888668048</c:v>
                </c:pt>
                <c:pt idx="365">
                  <c:v>0.33177777777332534</c:v>
                </c:pt>
                <c:pt idx="366">
                  <c:v>0.33128888888602331</c:v>
                </c:pt>
                <c:pt idx="367">
                  <c:v>0.33079999999874254</c:v>
                </c:pt>
                <c:pt idx="368">
                  <c:v>0.33031111111144762</c:v>
                </c:pt>
                <c:pt idx="369">
                  <c:v>0.32982222221903751</c:v>
                </c:pt>
                <c:pt idx="370">
                  <c:v>0.32933333333174963</c:v>
                </c:pt>
                <c:pt idx="371">
                  <c:v>0.32884444444446892</c:v>
                </c:pt>
                <c:pt idx="372">
                  <c:v>0.32835555555205881</c:v>
                </c:pt>
                <c:pt idx="373">
                  <c:v>0.3278666666647852</c:v>
                </c:pt>
                <c:pt idx="374">
                  <c:v>0.32737777777750443</c:v>
                </c:pt>
                <c:pt idx="375">
                  <c:v>0.32711111110891838</c:v>
                </c:pt>
                <c:pt idx="376">
                  <c:v>0.32657777777734842</c:v>
                </c:pt>
                <c:pt idx="377">
                  <c:v>0.3261777777786532</c:v>
                </c:pt>
                <c:pt idx="378">
                  <c:v>0.32577777777575995</c:v>
                </c:pt>
                <c:pt idx="379">
                  <c:v>0.32537777777708604</c:v>
                </c:pt>
                <c:pt idx="380">
                  <c:v>0.32497777777839082</c:v>
                </c:pt>
                <c:pt idx="381">
                  <c:v>0.32457777777551178</c:v>
                </c:pt>
                <c:pt idx="382">
                  <c:v>0.3241777777768165</c:v>
                </c:pt>
                <c:pt idx="383">
                  <c:v>0.32377777777811417</c:v>
                </c:pt>
                <c:pt idx="384">
                  <c:v>0.32337777777941895</c:v>
                </c:pt>
                <c:pt idx="385">
                  <c:v>0.32297777777653991</c:v>
                </c:pt>
                <c:pt idx="386">
                  <c:v>0.32240000000063812</c:v>
                </c:pt>
                <c:pt idx="387">
                  <c:v>0.32182222222473633</c:v>
                </c:pt>
                <c:pt idx="388">
                  <c:v>0.3212444444427881</c:v>
                </c:pt>
                <c:pt idx="389">
                  <c:v>0.32066666666688626</c:v>
                </c:pt>
                <c:pt idx="390">
                  <c:v>0.32031111111248023</c:v>
                </c:pt>
                <c:pt idx="391">
                  <c:v>0.31995555555435601</c:v>
                </c:pt>
                <c:pt idx="392">
                  <c:v>0.31968888888855684</c:v>
                </c:pt>
                <c:pt idx="393">
                  <c:v>0.31942222222274347</c:v>
                </c:pt>
                <c:pt idx="394">
                  <c:v>0.31915555555413611</c:v>
                </c:pt>
                <c:pt idx="395">
                  <c:v>0.31888888888833689</c:v>
                </c:pt>
                <c:pt idx="396">
                  <c:v>0.31844444444532405</c:v>
                </c:pt>
                <c:pt idx="397">
                  <c:v>0.31799999999766171</c:v>
                </c:pt>
                <c:pt idx="398">
                  <c:v>0.31755555555465598</c:v>
                </c:pt>
                <c:pt idx="399">
                  <c:v>0.31711111111165019</c:v>
                </c:pt>
                <c:pt idx="400">
                  <c:v>0.31666666666865156</c:v>
                </c:pt>
                <c:pt idx="401">
                  <c:v>0.31622222222098212</c:v>
                </c:pt>
                <c:pt idx="402">
                  <c:v>0.31586666666656904</c:v>
                </c:pt>
                <c:pt idx="403">
                  <c:v>0.31546666666788797</c:v>
                </c:pt>
                <c:pt idx="404">
                  <c:v>0.31511111110974954</c:v>
                </c:pt>
                <c:pt idx="405">
                  <c:v>0.31493333333255008</c:v>
                </c:pt>
                <c:pt idx="406">
                  <c:v>0.31457777777815116</c:v>
                </c:pt>
                <c:pt idx="407">
                  <c:v>0.31422222222002699</c:v>
                </c:pt>
                <c:pt idx="408">
                  <c:v>0.31386666666562807</c:v>
                </c:pt>
                <c:pt idx="409">
                  <c:v>0.31351111111122909</c:v>
                </c:pt>
                <c:pt idx="410">
                  <c:v>0.31315555555310493</c:v>
                </c:pt>
                <c:pt idx="411">
                  <c:v>0.31279999999871311</c:v>
                </c:pt>
                <c:pt idx="412">
                  <c:v>0.3124444444443284</c:v>
                </c:pt>
                <c:pt idx="413">
                  <c:v>0.31208888888994368</c:v>
                </c:pt>
                <c:pt idx="414">
                  <c:v>0.31173333333181952</c:v>
                </c:pt>
                <c:pt idx="415">
                  <c:v>0.31137777777743475</c:v>
                </c:pt>
                <c:pt idx="416">
                  <c:v>0.31084444444585058</c:v>
                </c:pt>
                <c:pt idx="417">
                  <c:v>0.31044444444297153</c:v>
                </c:pt>
                <c:pt idx="418">
                  <c:v>0.31004444444427631</c:v>
                </c:pt>
                <c:pt idx="419">
                  <c:v>0.3096444444455953</c:v>
                </c:pt>
                <c:pt idx="420">
                  <c:v>0.30933333333226154</c:v>
                </c:pt>
                <c:pt idx="421">
                  <c:v>0.30915555555506918</c:v>
                </c:pt>
                <c:pt idx="422">
                  <c:v>0.30897777777787683</c:v>
                </c:pt>
                <c:pt idx="423">
                  <c:v>0.30879999999882179</c:v>
                </c:pt>
                <c:pt idx="424">
                  <c:v>0.30862222222162949</c:v>
                </c:pt>
                <c:pt idx="425">
                  <c:v>0.30844444444444424</c:v>
                </c:pt>
                <c:pt idx="426">
                  <c:v>0.30799999999678895</c:v>
                </c:pt>
                <c:pt idx="427">
                  <c:v>0.30755555555378317</c:v>
                </c:pt>
                <c:pt idx="428">
                  <c:v>0.30711111111078454</c:v>
                </c:pt>
                <c:pt idx="429">
                  <c:v>0.30666666666777881</c:v>
                </c:pt>
                <c:pt idx="430">
                  <c:v>0.30622222222011647</c:v>
                </c:pt>
                <c:pt idx="431">
                  <c:v>0.30577777777711784</c:v>
                </c:pt>
                <c:pt idx="432">
                  <c:v>0.30542222222269755</c:v>
                </c:pt>
                <c:pt idx="433">
                  <c:v>0.30506666666456628</c:v>
                </c:pt>
                <c:pt idx="434">
                  <c:v>0.3047111111101603</c:v>
                </c:pt>
                <c:pt idx="435">
                  <c:v>0.30435555555574717</c:v>
                </c:pt>
                <c:pt idx="436">
                  <c:v>0.30391111110809194</c:v>
                </c:pt>
                <c:pt idx="437">
                  <c:v>0.3034666666650791</c:v>
                </c:pt>
                <c:pt idx="438">
                  <c:v>0.30302222222207337</c:v>
                </c:pt>
                <c:pt idx="439">
                  <c:v>0.30257777777441813</c:v>
                </c:pt>
                <c:pt idx="440">
                  <c:v>0.3021333333314053</c:v>
                </c:pt>
                <c:pt idx="441">
                  <c:v>0.30168888888840661</c:v>
                </c:pt>
                <c:pt idx="442">
                  <c:v>0.30124444444073012</c:v>
                </c:pt>
                <c:pt idx="443">
                  <c:v>0.30079999999774565</c:v>
                </c:pt>
                <c:pt idx="444">
                  <c:v>0.30035555555473992</c:v>
                </c:pt>
                <c:pt idx="445">
                  <c:v>0.29991111111173419</c:v>
                </c:pt>
                <c:pt idx="446">
                  <c:v>0.29951111110884804</c:v>
                </c:pt>
                <c:pt idx="447">
                  <c:v>0.29924444444304882</c:v>
                </c:pt>
                <c:pt idx="448">
                  <c:v>0.29897777777723544</c:v>
                </c:pt>
                <c:pt idx="449">
                  <c:v>0.29862222221911128</c:v>
                </c:pt>
                <c:pt idx="450">
                  <c:v>0.29826666666469104</c:v>
                </c:pt>
                <c:pt idx="451">
                  <c:v>0.29791111111029928</c:v>
                </c:pt>
                <c:pt idx="452">
                  <c:v>0.29764444444170612</c:v>
                </c:pt>
                <c:pt idx="453">
                  <c:v>0.2972888888873001</c:v>
                </c:pt>
                <c:pt idx="454">
                  <c:v>0.29693333333291544</c:v>
                </c:pt>
                <c:pt idx="455">
                  <c:v>0.29657777777479127</c:v>
                </c:pt>
                <c:pt idx="456">
                  <c:v>0.29604444444320005</c:v>
                </c:pt>
                <c:pt idx="457">
                  <c:v>0.29551111111160883</c:v>
                </c:pt>
                <c:pt idx="458">
                  <c:v>0.2949777777800176</c:v>
                </c:pt>
                <c:pt idx="459">
                  <c:v>0.29444444444285262</c:v>
                </c:pt>
                <c:pt idx="460">
                  <c:v>0.29391111111126139</c:v>
                </c:pt>
                <c:pt idx="461">
                  <c:v>0.29346666666827698</c:v>
                </c:pt>
                <c:pt idx="462">
                  <c:v>0.29311111111017413</c:v>
                </c:pt>
                <c:pt idx="463">
                  <c:v>0.29275555555579652</c:v>
                </c:pt>
                <c:pt idx="464">
                  <c:v>0.2924000000013976</c:v>
                </c:pt>
                <c:pt idx="465">
                  <c:v>0.29204444444329475</c:v>
                </c:pt>
                <c:pt idx="466">
                  <c:v>0.29168888888891004</c:v>
                </c:pt>
                <c:pt idx="467">
                  <c:v>0.29133333333453248</c:v>
                </c:pt>
                <c:pt idx="468">
                  <c:v>0.29097777777642247</c:v>
                </c:pt>
                <c:pt idx="469">
                  <c:v>0.29062222222203776</c:v>
                </c:pt>
                <c:pt idx="470">
                  <c:v>0.29026666666766021</c:v>
                </c:pt>
                <c:pt idx="471">
                  <c:v>0.28982222222000498</c:v>
                </c:pt>
                <c:pt idx="472">
                  <c:v>0.28937777777702767</c:v>
                </c:pt>
                <c:pt idx="473">
                  <c:v>0.28893333333403615</c:v>
                </c:pt>
                <c:pt idx="474">
                  <c:v>0.28848888889104468</c:v>
                </c:pt>
                <c:pt idx="475">
                  <c:v>0.28804444444341076</c:v>
                </c:pt>
                <c:pt idx="476">
                  <c:v>0.28760000000041924</c:v>
                </c:pt>
                <c:pt idx="477">
                  <c:v>0.28724444444604169</c:v>
                </c:pt>
                <c:pt idx="478">
                  <c:v>0.28688888888791747</c:v>
                </c:pt>
                <c:pt idx="479">
                  <c:v>0.28653333333354697</c:v>
                </c:pt>
                <c:pt idx="480">
                  <c:v>0.28617777777915515</c:v>
                </c:pt>
                <c:pt idx="481">
                  <c:v>0.28586666666580718</c:v>
                </c:pt>
                <c:pt idx="482">
                  <c:v>0.28555555555571172</c:v>
                </c:pt>
                <c:pt idx="483">
                  <c:v>0.2852444444456162</c:v>
                </c:pt>
                <c:pt idx="484">
                  <c:v>0.28493333333226822</c:v>
                </c:pt>
                <c:pt idx="485">
                  <c:v>0.28462222222215855</c:v>
                </c:pt>
                <c:pt idx="486">
                  <c:v>0.28431111111206314</c:v>
                </c:pt>
                <c:pt idx="487">
                  <c:v>0.28399999999872222</c:v>
                </c:pt>
                <c:pt idx="488">
                  <c:v>0.28368888888862676</c:v>
                </c:pt>
                <c:pt idx="489">
                  <c:v>0.28337777777851703</c:v>
                </c:pt>
                <c:pt idx="490">
                  <c:v>0.28306666666842156</c:v>
                </c:pt>
                <c:pt idx="491">
                  <c:v>0.28248888888645912</c:v>
                </c:pt>
                <c:pt idx="492">
                  <c:v>0.2820444444434676</c:v>
                </c:pt>
                <c:pt idx="493">
                  <c:v>0.28160000000046903</c:v>
                </c:pt>
                <c:pt idx="494">
                  <c:v>0.28115555555281374</c:v>
                </c:pt>
                <c:pt idx="495">
                  <c:v>0.28071111110980801</c:v>
                </c:pt>
                <c:pt idx="496">
                  <c:v>0.28039999999971255</c:v>
                </c:pt>
                <c:pt idx="497">
                  <c:v>0.28008888888633615</c:v>
                </c:pt>
                <c:pt idx="498">
                  <c:v>0.27977777777622648</c:v>
                </c:pt>
                <c:pt idx="499">
                  <c:v>0.2794666666661168</c:v>
                </c:pt>
                <c:pt idx="500">
                  <c:v>0.27915555555275462</c:v>
                </c:pt>
                <c:pt idx="501">
                  <c:v>0.27884444444265205</c:v>
                </c:pt>
                <c:pt idx="502">
                  <c:v>0.27853333333254238</c:v>
                </c:pt>
                <c:pt idx="503">
                  <c:v>0.27822222222243986</c:v>
                </c:pt>
                <c:pt idx="504">
                  <c:v>0.27791111110907052</c:v>
                </c:pt>
                <c:pt idx="505">
                  <c:v>0.27759999999898216</c:v>
                </c:pt>
                <c:pt idx="506">
                  <c:v>0.27720000000028699</c:v>
                </c:pt>
                <c:pt idx="507">
                  <c:v>0.27688888888692476</c:v>
                </c:pt>
                <c:pt idx="508">
                  <c:v>0.27657777777682929</c:v>
                </c:pt>
                <c:pt idx="509">
                  <c:v>0.27626666666674099</c:v>
                </c:pt>
                <c:pt idx="510">
                  <c:v>0.27595555555338586</c:v>
                </c:pt>
                <c:pt idx="511">
                  <c:v>0.2756444444432975</c:v>
                </c:pt>
                <c:pt idx="512">
                  <c:v>0.27533333333320914</c:v>
                </c:pt>
                <c:pt idx="513">
                  <c:v>0.27502222221984696</c:v>
                </c:pt>
                <c:pt idx="514">
                  <c:v>0.27471111110975865</c:v>
                </c:pt>
                <c:pt idx="515">
                  <c:v>0.2743999999996703</c:v>
                </c:pt>
                <c:pt idx="516">
                  <c:v>0.27399999999677704</c:v>
                </c:pt>
                <c:pt idx="517">
                  <c:v>0.27359999999808182</c:v>
                </c:pt>
                <c:pt idx="518">
                  <c:v>0.27319999999939376</c:v>
                </c:pt>
                <c:pt idx="519">
                  <c:v>0.27280000000069859</c:v>
                </c:pt>
                <c:pt idx="520">
                  <c:v>0.27239999999781239</c:v>
                </c:pt>
                <c:pt idx="521">
                  <c:v>0.27199999999910301</c:v>
                </c:pt>
                <c:pt idx="522">
                  <c:v>0.27173333333332522</c:v>
                </c:pt>
                <c:pt idx="523">
                  <c:v>0.27146666666473912</c:v>
                </c:pt>
                <c:pt idx="524">
                  <c:v>0.27119999999894701</c:v>
                </c:pt>
                <c:pt idx="525">
                  <c:v>0.270933333333162</c:v>
                </c:pt>
                <c:pt idx="526">
                  <c:v>0.27075555555409991</c:v>
                </c:pt>
                <c:pt idx="527">
                  <c:v>0.2705777777769075</c:v>
                </c:pt>
                <c:pt idx="528">
                  <c:v>0.2703999999997081</c:v>
                </c:pt>
                <c:pt idx="529">
                  <c:v>0.27022222222065312</c:v>
                </c:pt>
                <c:pt idx="530">
                  <c:v>0.27004444444346076</c:v>
                </c:pt>
                <c:pt idx="531">
                  <c:v>0.26960000000046924</c:v>
                </c:pt>
                <c:pt idx="532">
                  <c:v>0.2691555555527998</c:v>
                </c:pt>
                <c:pt idx="533">
                  <c:v>0.26871111110982254</c:v>
                </c:pt>
                <c:pt idx="534">
                  <c:v>0.26826666666680976</c:v>
                </c:pt>
                <c:pt idx="535">
                  <c:v>0.26782222222383245</c:v>
                </c:pt>
                <c:pt idx="536">
                  <c:v>0.26746666666570112</c:v>
                </c:pt>
                <c:pt idx="537">
                  <c:v>0.26719999999991623</c:v>
                </c:pt>
                <c:pt idx="538">
                  <c:v>0.26693333333412411</c:v>
                </c:pt>
                <c:pt idx="539">
                  <c:v>0.26666666666553096</c:v>
                </c:pt>
                <c:pt idx="540">
                  <c:v>0.2663999999997389</c:v>
                </c:pt>
                <c:pt idx="541">
                  <c:v>0.26604444444534714</c:v>
                </c:pt>
                <c:pt idx="542">
                  <c:v>0.2655999999976848</c:v>
                </c:pt>
                <c:pt idx="543">
                  <c:v>0.26515555555469328</c:v>
                </c:pt>
                <c:pt idx="544">
                  <c:v>0.26471111111169471</c:v>
                </c:pt>
                <c:pt idx="545">
                  <c:v>0.26426666666403237</c:v>
                </c:pt>
                <c:pt idx="546">
                  <c:v>0.26391111110964766</c:v>
                </c:pt>
                <c:pt idx="547">
                  <c:v>0.26355555555524168</c:v>
                </c:pt>
                <c:pt idx="548">
                  <c:v>0.26320000000084992</c:v>
                </c:pt>
                <c:pt idx="549">
                  <c:v>0.26284444444271854</c:v>
                </c:pt>
                <c:pt idx="550">
                  <c:v>0.26248888888830546</c:v>
                </c:pt>
                <c:pt idx="551">
                  <c:v>0.26213333333389233</c:v>
                </c:pt>
                <c:pt idx="552">
                  <c:v>0.26191111111006116</c:v>
                </c:pt>
                <c:pt idx="553">
                  <c:v>0.26168888888854402</c:v>
                </c:pt>
                <c:pt idx="554">
                  <c:v>0.261466666667034</c:v>
                </c:pt>
                <c:pt idx="555">
                  <c:v>0.26124444444319572</c:v>
                </c:pt>
                <c:pt idx="556">
                  <c:v>0.26115555555458175</c:v>
                </c:pt>
                <c:pt idx="557">
                  <c:v>0.26080000000018289</c:v>
                </c:pt>
                <c:pt idx="558">
                  <c:v>0.26044444444206571</c:v>
                </c:pt>
                <c:pt idx="559">
                  <c:v>0.26008888888766685</c:v>
                </c:pt>
                <c:pt idx="560">
                  <c:v>0.25973333333326792</c:v>
                </c:pt>
                <c:pt idx="561">
                  <c:v>0.2593777777751366</c:v>
                </c:pt>
                <c:pt idx="562">
                  <c:v>0.25902222222074484</c:v>
                </c:pt>
                <c:pt idx="563">
                  <c:v>0.25866666666633881</c:v>
                </c:pt>
                <c:pt idx="564">
                  <c:v>0.25831111111194699</c:v>
                </c:pt>
                <c:pt idx="565">
                  <c:v>0.25795555555382277</c:v>
                </c:pt>
                <c:pt idx="566">
                  <c:v>0.25768888888803071</c:v>
                </c:pt>
                <c:pt idx="567">
                  <c:v>0.25742222222223865</c:v>
                </c:pt>
                <c:pt idx="568">
                  <c:v>0.2571555555536455</c:v>
                </c:pt>
                <c:pt idx="569">
                  <c:v>0.25688888888783917</c:v>
                </c:pt>
                <c:pt idx="570">
                  <c:v>0.25662222222205422</c:v>
                </c:pt>
                <c:pt idx="571">
                  <c:v>0.25635555555345396</c:v>
                </c:pt>
                <c:pt idx="572">
                  <c:v>0.25599999999905504</c:v>
                </c:pt>
                <c:pt idx="573">
                  <c:v>0.25564444444465612</c:v>
                </c:pt>
                <c:pt idx="574">
                  <c:v>0.25528888888654616</c:v>
                </c:pt>
                <c:pt idx="575">
                  <c:v>0.25493333333214724</c:v>
                </c:pt>
                <c:pt idx="576">
                  <c:v>0.25466666666635512</c:v>
                </c:pt>
                <c:pt idx="577">
                  <c:v>0.25439999999776197</c:v>
                </c:pt>
                <c:pt idx="578">
                  <c:v>0.25413333333196986</c:v>
                </c:pt>
                <c:pt idx="579">
                  <c:v>0.25386666666617785</c:v>
                </c:pt>
                <c:pt idx="580">
                  <c:v>0.25360000000036442</c:v>
                </c:pt>
                <c:pt idx="581">
                  <c:v>0.25333333333178554</c:v>
                </c:pt>
                <c:pt idx="582">
                  <c:v>0.25288888888877986</c:v>
                </c:pt>
                <c:pt idx="583">
                  <c:v>0.25244444444575992</c:v>
                </c:pt>
                <c:pt idx="584">
                  <c:v>0.25199999999809758</c:v>
                </c:pt>
                <c:pt idx="585">
                  <c:v>0.25155555555509895</c:v>
                </c:pt>
                <c:pt idx="586">
                  <c:v>0.25120000000068587</c:v>
                </c:pt>
                <c:pt idx="587">
                  <c:v>0.2509777777768547</c:v>
                </c:pt>
                <c:pt idx="588">
                  <c:v>0.25075555555535189</c:v>
                </c:pt>
                <c:pt idx="589">
                  <c:v>0.25053333333384192</c:v>
                </c:pt>
                <c:pt idx="590">
                  <c:v>0.2503111111100178</c:v>
                </c:pt>
                <c:pt idx="591">
                  <c:v>0.25008888888852204</c:v>
                </c:pt>
                <c:pt idx="592">
                  <c:v>0.2498666666670121</c:v>
                </c:pt>
                <c:pt idx="593">
                  <c:v>0.24964444444551634</c:v>
                </c:pt>
                <c:pt idx="594">
                  <c:v>0.24942222222169227</c:v>
                </c:pt>
                <c:pt idx="595">
                  <c:v>0.24920000000019651</c:v>
                </c:pt>
                <c:pt idx="596">
                  <c:v>0.24906666666730048</c:v>
                </c:pt>
                <c:pt idx="597">
                  <c:v>0.24866666666441431</c:v>
                </c:pt>
                <c:pt idx="598">
                  <c:v>0.24826666666571198</c:v>
                </c:pt>
                <c:pt idx="599">
                  <c:v>0.24786666666701682</c:v>
                </c:pt>
                <c:pt idx="600">
                  <c:v>0.24746666666413775</c:v>
                </c:pt>
                <c:pt idx="601">
                  <c:v>0.24706666666545674</c:v>
                </c:pt>
                <c:pt idx="602">
                  <c:v>0.24675555555535417</c:v>
                </c:pt>
                <c:pt idx="603">
                  <c:v>0.24644444444200614</c:v>
                </c:pt>
                <c:pt idx="604">
                  <c:v>0.24613333333190349</c:v>
                </c:pt>
                <c:pt idx="605">
                  <c:v>0.24582222222180805</c:v>
                </c:pt>
                <c:pt idx="606">
                  <c:v>0.24564444444276018</c:v>
                </c:pt>
                <c:pt idx="607">
                  <c:v>0.24546666666556075</c:v>
                </c:pt>
                <c:pt idx="608">
                  <c:v>0.24528888888837552</c:v>
                </c:pt>
                <c:pt idx="609">
                  <c:v>0.24511111111118317</c:v>
                </c:pt>
                <c:pt idx="610">
                  <c:v>0.24493333333213529</c:v>
                </c:pt>
                <c:pt idx="611">
                  <c:v>0.24475555555493586</c:v>
                </c:pt>
                <c:pt idx="612">
                  <c:v>0.24440000000055118</c:v>
                </c:pt>
                <c:pt idx="613">
                  <c:v>0.24404444444242701</c:v>
                </c:pt>
                <c:pt idx="614">
                  <c:v>0.24368888888803517</c:v>
                </c:pt>
                <c:pt idx="615">
                  <c:v>0.2433333333336434</c:v>
                </c:pt>
                <c:pt idx="616">
                  <c:v>0.24306666666505022</c:v>
                </c:pt>
                <c:pt idx="617">
                  <c:v>0.24279999999925819</c:v>
                </c:pt>
                <c:pt idx="618">
                  <c:v>0.24253333333347321</c:v>
                </c:pt>
                <c:pt idx="619">
                  <c:v>0.24226666666488722</c:v>
                </c:pt>
                <c:pt idx="620">
                  <c:v>0.24199999999908803</c:v>
                </c:pt>
                <c:pt idx="621">
                  <c:v>0.24173333333329594</c:v>
                </c:pt>
                <c:pt idx="622">
                  <c:v>0.24155555555424807</c:v>
                </c:pt>
                <c:pt idx="623">
                  <c:v>0.2413777777770344</c:v>
                </c:pt>
                <c:pt idx="624">
                  <c:v>0.24119999999984204</c:v>
                </c:pt>
                <c:pt idx="625">
                  <c:v>0.24102222222264974</c:v>
                </c:pt>
                <c:pt idx="626">
                  <c:v>0.24093333333311864</c:v>
                </c:pt>
                <c:pt idx="627">
                  <c:v>0.24057777777872683</c:v>
                </c:pt>
                <c:pt idx="628">
                  <c:v>0.24026666666863844</c:v>
                </c:pt>
                <c:pt idx="629">
                  <c:v>0.23995555555528331</c:v>
                </c:pt>
                <c:pt idx="630">
                  <c:v>0.23964444444520205</c:v>
                </c:pt>
                <c:pt idx="631">
                  <c:v>0.2393333333351137</c:v>
                </c:pt>
                <c:pt idx="632">
                  <c:v>0.23897777777698231</c:v>
                </c:pt>
                <c:pt idx="633">
                  <c:v>0.23866666666690106</c:v>
                </c:pt>
                <c:pt idx="634">
                  <c:v>0.23835555555680557</c:v>
                </c:pt>
                <c:pt idx="635">
                  <c:v>0.23804444444346465</c:v>
                </c:pt>
                <c:pt idx="636">
                  <c:v>0.23782222222196886</c:v>
                </c:pt>
                <c:pt idx="637">
                  <c:v>0.23764444444476232</c:v>
                </c:pt>
                <c:pt idx="638">
                  <c:v>0.23742222222325943</c:v>
                </c:pt>
                <c:pt idx="639">
                  <c:v>0.23719999999944244</c:v>
                </c:pt>
                <c:pt idx="640">
                  <c:v>0.23697777777793957</c:v>
                </c:pt>
                <c:pt idx="641">
                  <c:v>0.23680000000074011</c:v>
                </c:pt>
                <c:pt idx="642">
                  <c:v>0.23653333333213986</c:v>
                </c:pt>
                <c:pt idx="643">
                  <c:v>0.23626666666633359</c:v>
                </c:pt>
                <c:pt idx="644">
                  <c:v>0.23600000000053439</c:v>
                </c:pt>
                <c:pt idx="645">
                  <c:v>0.23573333333192703</c:v>
                </c:pt>
                <c:pt idx="646">
                  <c:v>0.23546666666612784</c:v>
                </c:pt>
                <c:pt idx="647">
                  <c:v>0.23520000000032154</c:v>
                </c:pt>
                <c:pt idx="648">
                  <c:v>0.23493333333172839</c:v>
                </c:pt>
                <c:pt idx="649">
                  <c:v>0.23466666666592212</c:v>
                </c:pt>
                <c:pt idx="650">
                  <c:v>0.23440000000010874</c:v>
                </c:pt>
                <c:pt idx="651">
                  <c:v>0.23422222222103956</c:v>
                </c:pt>
                <c:pt idx="652">
                  <c:v>0.23404444444382588</c:v>
                </c:pt>
                <c:pt idx="653">
                  <c:v>0.23386666666663355</c:v>
                </c:pt>
                <c:pt idx="654">
                  <c:v>0.23368888888941991</c:v>
                </c:pt>
                <c:pt idx="655">
                  <c:v>0.23351111111035069</c:v>
                </c:pt>
                <c:pt idx="656">
                  <c:v>0.23333333333313702</c:v>
                </c:pt>
                <c:pt idx="657">
                  <c:v>0.23297777777873105</c:v>
                </c:pt>
                <c:pt idx="658">
                  <c:v>0.23262222222059975</c:v>
                </c:pt>
                <c:pt idx="659">
                  <c:v>0.23226666666619369</c:v>
                </c:pt>
                <c:pt idx="660">
                  <c:v>0.23191111111178769</c:v>
                </c:pt>
                <c:pt idx="661">
                  <c:v>0.23164444444318744</c:v>
                </c:pt>
                <c:pt idx="662">
                  <c:v>0.23142222222167746</c:v>
                </c:pt>
                <c:pt idx="663">
                  <c:v>0.23124444444447798</c:v>
                </c:pt>
                <c:pt idx="664">
                  <c:v>0.23106666666542297</c:v>
                </c:pt>
                <c:pt idx="665">
                  <c:v>0.23088888888823061</c:v>
                </c:pt>
                <c:pt idx="666">
                  <c:v>0.23071111111103829</c:v>
                </c:pt>
                <c:pt idx="667">
                  <c:v>0.23053333333196199</c:v>
                </c:pt>
                <c:pt idx="668">
                  <c:v>0.23035555555476964</c:v>
                </c:pt>
                <c:pt idx="669">
                  <c:v>0.23017777777758441</c:v>
                </c:pt>
                <c:pt idx="670">
                  <c:v>0.23000000000040627</c:v>
                </c:pt>
                <c:pt idx="671">
                  <c:v>0.22995555555566563</c:v>
                </c:pt>
                <c:pt idx="672">
                  <c:v>0.22964444444557014</c:v>
                </c:pt>
                <c:pt idx="673">
                  <c:v>0.22933333333549599</c:v>
                </c:pt>
                <c:pt idx="674">
                  <c:v>0.22902222222214086</c:v>
                </c:pt>
                <c:pt idx="675">
                  <c:v>0.22871111111206666</c:v>
                </c:pt>
                <c:pt idx="676">
                  <c:v>0.22840000000197827</c:v>
                </c:pt>
                <c:pt idx="677">
                  <c:v>0.22808888888864445</c:v>
                </c:pt>
                <c:pt idx="678">
                  <c:v>0.22791111111145923</c:v>
                </c:pt>
                <c:pt idx="679">
                  <c:v>0.22773333333428106</c:v>
                </c:pt>
                <c:pt idx="680">
                  <c:v>0.227555555555219</c:v>
                </c:pt>
                <c:pt idx="681">
                  <c:v>0.22737777777803375</c:v>
                </c:pt>
                <c:pt idx="682">
                  <c:v>0.2272000000008414</c:v>
                </c:pt>
                <c:pt idx="683">
                  <c:v>0.22702222222365617</c:v>
                </c:pt>
                <c:pt idx="684">
                  <c:v>0.22684444444460827</c:v>
                </c:pt>
                <c:pt idx="685">
                  <c:v>0.22666666666740171</c:v>
                </c:pt>
                <c:pt idx="686">
                  <c:v>0.22657777777880908</c:v>
                </c:pt>
                <c:pt idx="687">
                  <c:v>0.22631111111023725</c:v>
                </c:pt>
                <c:pt idx="688">
                  <c:v>0.22604444444444516</c:v>
                </c:pt>
                <c:pt idx="689">
                  <c:v>0.22577777777863889</c:v>
                </c:pt>
                <c:pt idx="690">
                  <c:v>0.22551111111004574</c:v>
                </c:pt>
                <c:pt idx="691">
                  <c:v>0.22524444444423228</c:v>
                </c:pt>
                <c:pt idx="692">
                  <c:v>0.22497777777843311</c:v>
                </c:pt>
                <c:pt idx="693">
                  <c:v>0.22471111110983286</c:v>
                </c:pt>
                <c:pt idx="694">
                  <c:v>0.22444444444403369</c:v>
                </c:pt>
                <c:pt idx="695">
                  <c:v>0.22417777777822026</c:v>
                </c:pt>
                <c:pt idx="696">
                  <c:v>0.22399999999917242</c:v>
                </c:pt>
                <c:pt idx="697">
                  <c:v>0.22382222222196585</c:v>
                </c:pt>
                <c:pt idx="698">
                  <c:v>0.22373333333335901</c:v>
                </c:pt>
                <c:pt idx="699">
                  <c:v>0.22364444444475215</c:v>
                </c:pt>
                <c:pt idx="700">
                  <c:v>0.2235555555552069</c:v>
                </c:pt>
                <c:pt idx="701">
                  <c:v>0.22346666666662138</c:v>
                </c:pt>
                <c:pt idx="702">
                  <c:v>0.22311111111219403</c:v>
                </c:pt>
                <c:pt idx="703">
                  <c:v>0.22275555555406273</c:v>
                </c:pt>
                <c:pt idx="704">
                  <c:v>0.22239999999966381</c:v>
                </c:pt>
                <c:pt idx="705">
                  <c:v>0.22204444444525065</c:v>
                </c:pt>
                <c:pt idx="706">
                  <c:v>0.22168888888712646</c:v>
                </c:pt>
                <c:pt idx="707">
                  <c:v>0.22133333333272753</c:v>
                </c:pt>
                <c:pt idx="708">
                  <c:v>0.22097777777832864</c:v>
                </c:pt>
                <c:pt idx="709">
                  <c:v>0.22062222222019021</c:v>
                </c:pt>
                <c:pt idx="710">
                  <c:v>0.22026666666580547</c:v>
                </c:pt>
                <c:pt idx="711">
                  <c:v>0.22004444444428842</c:v>
                </c:pt>
                <c:pt idx="712">
                  <c:v>0.21982222222045722</c:v>
                </c:pt>
                <c:pt idx="713">
                  <c:v>0.21959999999894725</c:v>
                </c:pt>
                <c:pt idx="714">
                  <c:v>0.21937777777745143</c:v>
                </c:pt>
                <c:pt idx="715">
                  <c:v>0.21915555555594149</c:v>
                </c:pt>
                <c:pt idx="716">
                  <c:v>0.21893333333210319</c:v>
                </c:pt>
                <c:pt idx="717">
                  <c:v>0.21853333333339373</c:v>
                </c:pt>
                <c:pt idx="718">
                  <c:v>0.21826666666759459</c:v>
                </c:pt>
                <c:pt idx="719">
                  <c:v>0.21799999999900141</c:v>
                </c:pt>
                <c:pt idx="720">
                  <c:v>0.21773333333320224</c:v>
                </c:pt>
                <c:pt idx="721">
                  <c:v>0.21751111111169938</c:v>
                </c:pt>
                <c:pt idx="722">
                  <c:v>0.21733333333264432</c:v>
                </c:pt>
                <c:pt idx="723">
                  <c:v>0.21715555555543778</c:v>
                </c:pt>
                <c:pt idx="724">
                  <c:v>0.21697777777823121</c:v>
                </c:pt>
                <c:pt idx="725">
                  <c:v>0.21679999999918331</c:v>
                </c:pt>
                <c:pt idx="726">
                  <c:v>0.21662222222197675</c:v>
                </c:pt>
                <c:pt idx="727">
                  <c:v>0.21644444444478442</c:v>
                </c:pt>
                <c:pt idx="728">
                  <c:v>0.21626666666758496</c:v>
                </c:pt>
                <c:pt idx="729">
                  <c:v>0.21608888888852995</c:v>
                </c:pt>
                <c:pt idx="730">
                  <c:v>0.21591111111135891</c:v>
                </c:pt>
                <c:pt idx="731">
                  <c:v>0.21573333333417366</c:v>
                </c:pt>
                <c:pt idx="732">
                  <c:v>0.21528888888653264</c:v>
                </c:pt>
                <c:pt idx="733">
                  <c:v>0.2148444444435553</c:v>
                </c:pt>
                <c:pt idx="734">
                  <c:v>0.21440000000056372</c:v>
                </c:pt>
                <c:pt idx="735">
                  <c:v>0.21395555555292978</c:v>
                </c:pt>
                <c:pt idx="736">
                  <c:v>0.21351111110994536</c:v>
                </c:pt>
                <c:pt idx="737">
                  <c:v>0.21319999999986408</c:v>
                </c:pt>
                <c:pt idx="738">
                  <c:v>0.21297777777605423</c:v>
                </c:pt>
                <c:pt idx="739">
                  <c:v>0.21275555555455841</c:v>
                </c:pt>
                <c:pt idx="740">
                  <c:v>0.21253333333307686</c:v>
                </c:pt>
                <c:pt idx="741">
                  <c:v>0.21231111110926701</c:v>
                </c:pt>
                <c:pt idx="742">
                  <c:v>0.21208888888776414</c:v>
                </c:pt>
                <c:pt idx="743">
                  <c:v>0.21186666666628259</c:v>
                </c:pt>
                <c:pt idx="744">
                  <c:v>0.21164444444479394</c:v>
                </c:pt>
                <c:pt idx="745">
                  <c:v>0.21142222222096274</c:v>
                </c:pt>
                <c:pt idx="746">
                  <c:v>0.21119999999945274</c:v>
                </c:pt>
                <c:pt idx="747">
                  <c:v>0.21097777777795704</c:v>
                </c:pt>
                <c:pt idx="748">
                  <c:v>0.21075555555413289</c:v>
                </c:pt>
                <c:pt idx="749">
                  <c:v>0.21053333333263713</c:v>
                </c:pt>
                <c:pt idx="750">
                  <c:v>0.21031111111112716</c:v>
                </c:pt>
                <c:pt idx="751">
                  <c:v>0.21008888888729593</c:v>
                </c:pt>
                <c:pt idx="752">
                  <c:v>0.20977777777720755</c:v>
                </c:pt>
                <c:pt idx="753">
                  <c:v>0.20946666666711916</c:v>
                </c:pt>
                <c:pt idx="754">
                  <c:v>0.20915555555376397</c:v>
                </c:pt>
                <c:pt idx="755">
                  <c:v>0.20884444444365427</c:v>
                </c:pt>
                <c:pt idx="756">
                  <c:v>0.20853333333355878</c:v>
                </c:pt>
                <c:pt idx="757">
                  <c:v>0.20822222222021078</c:v>
                </c:pt>
                <c:pt idx="758">
                  <c:v>0.20799999999870791</c:v>
                </c:pt>
                <c:pt idx="759">
                  <c:v>0.20777777777720502</c:v>
                </c:pt>
                <c:pt idx="760">
                  <c:v>0.20755555555571636</c:v>
                </c:pt>
                <c:pt idx="761">
                  <c:v>0.20733333333187806</c:v>
                </c:pt>
                <c:pt idx="762">
                  <c:v>0.20719999999898203</c:v>
                </c:pt>
                <c:pt idx="763">
                  <c:v>0.20706666666609308</c:v>
                </c:pt>
                <c:pt idx="764">
                  <c:v>0.20693333333180006</c:v>
                </c:pt>
                <c:pt idx="765">
                  <c:v>0.20679999999889689</c:v>
                </c:pt>
                <c:pt idx="766">
                  <c:v>0.20666666666600086</c:v>
                </c:pt>
                <c:pt idx="767">
                  <c:v>0.20626666666310761</c:v>
                </c:pt>
                <c:pt idx="768">
                  <c:v>0.20586666666441242</c:v>
                </c:pt>
                <c:pt idx="769">
                  <c:v>0.20546666666571717</c:v>
                </c:pt>
                <c:pt idx="770">
                  <c:v>0.20506666666281678</c:v>
                </c:pt>
                <c:pt idx="771">
                  <c:v>0.20466666666411445</c:v>
                </c:pt>
                <c:pt idx="772">
                  <c:v>0.20426666666542634</c:v>
                </c:pt>
                <c:pt idx="773">
                  <c:v>0.2038666666667098</c:v>
                </c:pt>
                <c:pt idx="774">
                  <c:v>0.20346666666381655</c:v>
                </c:pt>
                <c:pt idx="775">
                  <c:v>0.20306666666511422</c:v>
                </c:pt>
                <c:pt idx="776">
                  <c:v>0.20266666666640482</c:v>
                </c:pt>
                <c:pt idx="777">
                  <c:v>0.2023999999978045</c:v>
                </c:pt>
                <c:pt idx="778">
                  <c:v>0.2022666666649085</c:v>
                </c:pt>
                <c:pt idx="779">
                  <c:v>0.20213333333199116</c:v>
                </c:pt>
                <c:pt idx="780">
                  <c:v>0.20199999999766968</c:v>
                </c:pt>
                <c:pt idx="781">
                  <c:v>0.20186666666474523</c:v>
                </c:pt>
                <c:pt idx="782">
                  <c:v>0.20155555555464263</c:v>
                </c:pt>
                <c:pt idx="783">
                  <c:v>0.20124444444125911</c:v>
                </c:pt>
                <c:pt idx="784">
                  <c:v>0.20093333333116362</c:v>
                </c:pt>
                <c:pt idx="785">
                  <c:v>0.2006222222210397</c:v>
                </c:pt>
                <c:pt idx="786">
                  <c:v>0.20031111110767033</c:v>
                </c:pt>
                <c:pt idx="787">
                  <c:v>0.19999999999756776</c:v>
                </c:pt>
                <c:pt idx="788">
                  <c:v>0.19968888888745806</c:v>
                </c:pt>
                <c:pt idx="789">
                  <c:v>0.19937777777735546</c:v>
                </c:pt>
                <c:pt idx="790">
                  <c:v>0.19906666666400027</c:v>
                </c:pt>
                <c:pt idx="791">
                  <c:v>0.19875555555389768</c:v>
                </c:pt>
                <c:pt idx="792">
                  <c:v>0.19853333333238771</c:v>
                </c:pt>
                <c:pt idx="793">
                  <c:v>0.19831111110857072</c:v>
                </c:pt>
                <c:pt idx="794">
                  <c:v>0.19808888888706783</c:v>
                </c:pt>
                <c:pt idx="795">
                  <c:v>0.19786666666555786</c:v>
                </c:pt>
                <c:pt idx="796">
                  <c:v>0.19764444444173374</c:v>
                </c:pt>
                <c:pt idx="797">
                  <c:v>0.19742222222023795</c:v>
                </c:pt>
                <c:pt idx="798">
                  <c:v>0.19728888888733481</c:v>
                </c:pt>
                <c:pt idx="799">
                  <c:v>0.19715555555302761</c:v>
                </c:pt>
                <c:pt idx="800">
                  <c:v>0.19702222222013865</c:v>
                </c:pt>
                <c:pt idx="801">
                  <c:v>0.19688888888723552</c:v>
                </c:pt>
                <c:pt idx="802">
                  <c:v>0.19657777777388039</c:v>
                </c:pt>
                <c:pt idx="803">
                  <c:v>0.19626666666379197</c:v>
                </c:pt>
                <c:pt idx="804">
                  <c:v>0.19595555555368938</c:v>
                </c:pt>
                <c:pt idx="805">
                  <c:v>0.19564444444358678</c:v>
                </c:pt>
                <c:pt idx="806">
                  <c:v>0.19533333333023875</c:v>
                </c:pt>
                <c:pt idx="807">
                  <c:v>0.19515555555304642</c:v>
                </c:pt>
                <c:pt idx="808">
                  <c:v>0.19488888888724726</c:v>
                </c:pt>
                <c:pt idx="809">
                  <c:v>0.19471111110819933</c:v>
                </c:pt>
                <c:pt idx="810">
                  <c:v>0.19453333333099987</c:v>
                </c:pt>
                <c:pt idx="811">
                  <c:v>0.19435555555380041</c:v>
                </c:pt>
                <c:pt idx="812">
                  <c:v>0.19417777777474546</c:v>
                </c:pt>
                <c:pt idx="813">
                  <c:v>0.193999999997546</c:v>
                </c:pt>
                <c:pt idx="814">
                  <c:v>0.19382222222034654</c:v>
                </c:pt>
                <c:pt idx="815">
                  <c:v>0.19364444444128442</c:v>
                </c:pt>
                <c:pt idx="816">
                  <c:v>0.19346666666408494</c:v>
                </c:pt>
                <c:pt idx="817">
                  <c:v>0.19319999999830711</c:v>
                </c:pt>
                <c:pt idx="818">
                  <c:v>0.19311111110970738</c:v>
                </c:pt>
                <c:pt idx="819">
                  <c:v>0.1930222222201905</c:v>
                </c:pt>
                <c:pt idx="820">
                  <c:v>0.19293333333161214</c:v>
                </c:pt>
                <c:pt idx="821">
                  <c:v>0.19275555555441978</c:v>
                </c:pt>
                <c:pt idx="822">
                  <c:v>0.19248888888584084</c:v>
                </c:pt>
                <c:pt idx="823">
                  <c:v>0.19222222222005586</c:v>
                </c:pt>
                <c:pt idx="824">
                  <c:v>0.19195555555427088</c:v>
                </c:pt>
                <c:pt idx="825">
                  <c:v>0.19168888888569194</c:v>
                </c:pt>
                <c:pt idx="826">
                  <c:v>0.19142222221990698</c:v>
                </c:pt>
                <c:pt idx="827">
                  <c:v>0.191155555554122</c:v>
                </c:pt>
                <c:pt idx="828">
                  <c:v>0.19088888888554309</c:v>
                </c:pt>
                <c:pt idx="829">
                  <c:v>0.19062222221975814</c:v>
                </c:pt>
                <c:pt idx="830">
                  <c:v>0.19035555555397313</c:v>
                </c:pt>
                <c:pt idx="831">
                  <c:v>0.19008888888540132</c:v>
                </c:pt>
                <c:pt idx="832">
                  <c:v>0.18982222221962344</c:v>
                </c:pt>
                <c:pt idx="833">
                  <c:v>0.18955555555383136</c:v>
                </c:pt>
                <c:pt idx="834">
                  <c:v>0.18928888888805351</c:v>
                </c:pt>
                <c:pt idx="835">
                  <c:v>0.18902222221945328</c:v>
                </c:pt>
                <c:pt idx="836">
                  <c:v>0.1887555555536754</c:v>
                </c:pt>
                <c:pt idx="837">
                  <c:v>0.18857777777649018</c:v>
                </c:pt>
                <c:pt idx="838">
                  <c:v>0.18853333333173528</c:v>
                </c:pt>
                <c:pt idx="839">
                  <c:v>0.18848888888743898</c:v>
                </c:pt>
                <c:pt idx="840">
                  <c:v>0.18844444444314976</c:v>
                </c:pt>
                <c:pt idx="841">
                  <c:v>0.18839999999838777</c:v>
                </c:pt>
                <c:pt idx="842">
                  <c:v>0.18826666666549885</c:v>
                </c:pt>
                <c:pt idx="843">
                  <c:v>0.18804444444401017</c:v>
                </c:pt>
                <c:pt idx="844">
                  <c:v>0.18782222222018605</c:v>
                </c:pt>
                <c:pt idx="845">
                  <c:v>0.1875999999986761</c:v>
                </c:pt>
                <c:pt idx="846">
                  <c:v>0.18737777777716613</c:v>
                </c:pt>
                <c:pt idx="847">
                  <c:v>0.18715555555334204</c:v>
                </c:pt>
                <c:pt idx="848">
                  <c:v>0.18693333333182494</c:v>
                </c:pt>
                <c:pt idx="849">
                  <c:v>0.18671111111031496</c:v>
                </c:pt>
                <c:pt idx="850">
                  <c:v>0.18648888888879789</c:v>
                </c:pt>
                <c:pt idx="851">
                  <c:v>0.18626666666496672</c:v>
                </c:pt>
                <c:pt idx="852">
                  <c:v>0.18617777777635988</c:v>
                </c:pt>
                <c:pt idx="853">
                  <c:v>0.18608888888773889</c:v>
                </c:pt>
                <c:pt idx="854">
                  <c:v>0.18599999999820779</c:v>
                </c:pt>
                <c:pt idx="855">
                  <c:v>0.18591111110959391</c:v>
                </c:pt>
                <c:pt idx="856">
                  <c:v>0.18582222222097997</c:v>
                </c:pt>
                <c:pt idx="857">
                  <c:v>0.18573333333144176</c:v>
                </c:pt>
                <c:pt idx="858">
                  <c:v>0.18546666666562836</c:v>
                </c:pt>
                <c:pt idx="859">
                  <c:v>0.18519999999981498</c:v>
                </c:pt>
                <c:pt idx="860">
                  <c:v>0.18493333333122897</c:v>
                </c:pt>
                <c:pt idx="861">
                  <c:v>0.18466666666542267</c:v>
                </c:pt>
                <c:pt idx="862">
                  <c:v>0.18439999999960929</c:v>
                </c:pt>
                <c:pt idx="863">
                  <c:v>0.18413333333378881</c:v>
                </c:pt>
                <c:pt idx="864">
                  <c:v>0.18386666666519566</c:v>
                </c:pt>
                <c:pt idx="865">
                  <c:v>0.18359999999938229</c:v>
                </c:pt>
                <c:pt idx="866">
                  <c:v>0.18333333333358309</c:v>
                </c:pt>
                <c:pt idx="867">
                  <c:v>0.18315555555451388</c:v>
                </c:pt>
                <c:pt idx="868">
                  <c:v>0.18297777777730731</c:v>
                </c:pt>
                <c:pt idx="869">
                  <c:v>0.18280000000012211</c:v>
                </c:pt>
                <c:pt idx="870">
                  <c:v>0.18262222222106</c:v>
                </c:pt>
                <c:pt idx="871">
                  <c:v>0.18244444444388186</c:v>
                </c:pt>
                <c:pt idx="872">
                  <c:v>0.18226666666668243</c:v>
                </c:pt>
                <c:pt idx="873">
                  <c:v>0.18208888888762742</c:v>
                </c:pt>
                <c:pt idx="874">
                  <c:v>0.18191111111043506</c:v>
                </c:pt>
                <c:pt idx="875">
                  <c:v>0.18173333333324981</c:v>
                </c:pt>
                <c:pt idx="876">
                  <c:v>0.18155555555418773</c:v>
                </c:pt>
                <c:pt idx="877">
                  <c:v>0.18137777777699532</c:v>
                </c:pt>
                <c:pt idx="878">
                  <c:v>0.18102222222261063</c:v>
                </c:pt>
                <c:pt idx="879">
                  <c:v>0.18066666666821177</c:v>
                </c:pt>
                <c:pt idx="880">
                  <c:v>0.18031111111010173</c:v>
                </c:pt>
                <c:pt idx="881">
                  <c:v>0.17995555555570286</c:v>
                </c:pt>
                <c:pt idx="882">
                  <c:v>0.17973333333422128</c:v>
                </c:pt>
                <c:pt idx="883">
                  <c:v>0.17964444444469735</c:v>
                </c:pt>
                <c:pt idx="884">
                  <c:v>0.17955555555611183</c:v>
                </c:pt>
                <c:pt idx="885">
                  <c:v>0.17946666666752636</c:v>
                </c:pt>
                <c:pt idx="886">
                  <c:v>0.17937777777799527</c:v>
                </c:pt>
                <c:pt idx="887">
                  <c:v>0.17928888888940267</c:v>
                </c:pt>
                <c:pt idx="888">
                  <c:v>0.17920000000080297</c:v>
                </c:pt>
                <c:pt idx="889">
                  <c:v>0.17911111111128611</c:v>
                </c:pt>
                <c:pt idx="890">
                  <c:v>0.17902222222267217</c:v>
                </c:pt>
                <c:pt idx="891">
                  <c:v>0.17893333333408665</c:v>
                </c:pt>
                <c:pt idx="892">
                  <c:v>0.17884444444457689</c:v>
                </c:pt>
                <c:pt idx="893">
                  <c:v>0.17875555555597009</c:v>
                </c:pt>
                <c:pt idx="894">
                  <c:v>0.17866666666737743</c:v>
                </c:pt>
                <c:pt idx="895">
                  <c:v>0.1785777777787777</c:v>
                </c:pt>
                <c:pt idx="896">
                  <c:v>0.17848888888926087</c:v>
                </c:pt>
                <c:pt idx="897">
                  <c:v>0.1784888888892609</c:v>
                </c:pt>
                <c:pt idx="898">
                  <c:v>0.17822222222346881</c:v>
                </c:pt>
                <c:pt idx="899">
                  <c:v>0.17795555555487566</c:v>
                </c:pt>
                <c:pt idx="900">
                  <c:v>0.17768888888906939</c:v>
                </c:pt>
                <c:pt idx="901">
                  <c:v>0.17742222222326312</c:v>
                </c:pt>
                <c:pt idx="902">
                  <c:v>0.1771555555546771</c:v>
                </c:pt>
                <c:pt idx="903">
                  <c:v>0.17697777777747764</c:v>
                </c:pt>
                <c:pt idx="904">
                  <c:v>0.17680000000028531</c:v>
                </c:pt>
                <c:pt idx="905">
                  <c:v>0.17662222222120899</c:v>
                </c:pt>
                <c:pt idx="906">
                  <c:v>0.17644444444401663</c:v>
                </c:pt>
                <c:pt idx="907">
                  <c:v>0.17626666666680299</c:v>
                </c:pt>
                <c:pt idx="908">
                  <c:v>0.17608888888961066</c:v>
                </c:pt>
                <c:pt idx="909">
                  <c:v>0.17591111111054145</c:v>
                </c:pt>
                <c:pt idx="910">
                  <c:v>0.17573333333332777</c:v>
                </c:pt>
                <c:pt idx="911">
                  <c:v>0.17555555555612121</c:v>
                </c:pt>
                <c:pt idx="912">
                  <c:v>0.17551111111135212</c:v>
                </c:pt>
                <c:pt idx="913">
                  <c:v>0.17546666666704158</c:v>
                </c:pt>
                <c:pt idx="914">
                  <c:v>0.17542222222273818</c:v>
                </c:pt>
                <c:pt idx="915">
                  <c:v>0.17537777777796912</c:v>
                </c:pt>
                <c:pt idx="916">
                  <c:v>0.17533333333365861</c:v>
                </c:pt>
                <c:pt idx="917">
                  <c:v>0.17528888888934807</c:v>
                </c:pt>
                <c:pt idx="918">
                  <c:v>0.1750666666655169</c:v>
                </c:pt>
                <c:pt idx="919">
                  <c:v>0.17484444444402114</c:v>
                </c:pt>
                <c:pt idx="920">
                  <c:v>0.17462222222250406</c:v>
                </c:pt>
                <c:pt idx="921">
                  <c:v>0.17439999999867292</c:v>
                </c:pt>
                <c:pt idx="922">
                  <c:v>0.17417777777718427</c:v>
                </c:pt>
                <c:pt idx="923">
                  <c:v>0.17395555555568137</c:v>
                </c:pt>
                <c:pt idx="924">
                  <c:v>0.1737333333341714</c:v>
                </c:pt>
                <c:pt idx="925">
                  <c:v>0.17351111111035447</c:v>
                </c:pt>
                <c:pt idx="926">
                  <c:v>0.17328888888886582</c:v>
                </c:pt>
                <c:pt idx="927">
                  <c:v>0.17306666666737006</c:v>
                </c:pt>
                <c:pt idx="928">
                  <c:v>0.17293333333306993</c:v>
                </c:pt>
                <c:pt idx="929">
                  <c:v>0.17280000000016676</c:v>
                </c:pt>
                <c:pt idx="930">
                  <c:v>0.17266666666727784</c:v>
                </c:pt>
                <c:pt idx="931">
                  <c:v>0.17253333333298482</c:v>
                </c:pt>
                <c:pt idx="932">
                  <c:v>0.1724888888886672</c:v>
                </c:pt>
                <c:pt idx="933">
                  <c:v>0.17244444444436377</c:v>
                </c:pt>
                <c:pt idx="934">
                  <c:v>0.17239999999960179</c:v>
                </c:pt>
                <c:pt idx="935">
                  <c:v>0.17235555555530549</c:v>
                </c:pt>
                <c:pt idx="936">
                  <c:v>0.17231111111100919</c:v>
                </c:pt>
                <c:pt idx="937">
                  <c:v>0.17226666666624013</c:v>
                </c:pt>
                <c:pt idx="938">
                  <c:v>0.17204444444475145</c:v>
                </c:pt>
                <c:pt idx="939">
                  <c:v>0.17182222222325569</c:v>
                </c:pt>
                <c:pt idx="940">
                  <c:v>0.17160000000175993</c:v>
                </c:pt>
                <c:pt idx="941">
                  <c:v>0.17137777777793586</c:v>
                </c:pt>
                <c:pt idx="942">
                  <c:v>0.1711555555564401</c:v>
                </c:pt>
                <c:pt idx="943">
                  <c:v>0.17093333333493724</c:v>
                </c:pt>
                <c:pt idx="944">
                  <c:v>0.17071111111111317</c:v>
                </c:pt>
                <c:pt idx="945">
                  <c:v>0.17048888888961741</c:v>
                </c:pt>
                <c:pt idx="946">
                  <c:v>0.17026666666811455</c:v>
                </c:pt>
                <c:pt idx="947">
                  <c:v>0.17017777777859061</c:v>
                </c:pt>
                <c:pt idx="948">
                  <c:v>0.1702222222228798</c:v>
                </c:pt>
                <c:pt idx="949">
                  <c:v>0.17026666666717613</c:v>
                </c:pt>
                <c:pt idx="950">
                  <c:v>0.17031111111193098</c:v>
                </c:pt>
                <c:pt idx="951">
                  <c:v>0.17035555555623441</c:v>
                </c:pt>
                <c:pt idx="952">
                  <c:v>0.1704000000005165</c:v>
                </c:pt>
                <c:pt idx="953">
                  <c:v>0.17044444444482704</c:v>
                </c:pt>
                <c:pt idx="954">
                  <c:v>0.17048888888958189</c:v>
                </c:pt>
                <c:pt idx="955">
                  <c:v>0.17053333333387821</c:v>
                </c:pt>
                <c:pt idx="956">
                  <c:v>0.17057777777818164</c:v>
                </c:pt>
                <c:pt idx="957">
                  <c:v>0.1706222222229436</c:v>
                </c:pt>
                <c:pt idx="958">
                  <c:v>0.17040000000144787</c:v>
                </c:pt>
                <c:pt idx="959">
                  <c:v>0.17017777777995918</c:v>
                </c:pt>
                <c:pt idx="960">
                  <c:v>0.16995555555613515</c:v>
                </c:pt>
                <c:pt idx="961">
                  <c:v>0.16973333333464646</c:v>
                </c:pt>
                <c:pt idx="962">
                  <c:v>0.16960000000175043</c:v>
                </c:pt>
                <c:pt idx="963">
                  <c:v>0.16946666666747165</c:v>
                </c:pt>
                <c:pt idx="964">
                  <c:v>0.16933333333456138</c:v>
                </c:pt>
                <c:pt idx="965">
                  <c:v>0.16920000000167956</c:v>
                </c:pt>
                <c:pt idx="966">
                  <c:v>0.16906666666737946</c:v>
                </c:pt>
                <c:pt idx="967">
                  <c:v>0.16893333333449051</c:v>
                </c:pt>
                <c:pt idx="968">
                  <c:v>0.16880000000159448</c:v>
                </c:pt>
                <c:pt idx="969">
                  <c:v>0.16866666666868424</c:v>
                </c:pt>
                <c:pt idx="970">
                  <c:v>0.16853333333438411</c:v>
                </c:pt>
                <c:pt idx="971">
                  <c:v>0.16840000000148808</c:v>
                </c:pt>
                <c:pt idx="972">
                  <c:v>0.16826666666859205</c:v>
                </c:pt>
                <c:pt idx="973">
                  <c:v>0.16813333333429903</c:v>
                </c:pt>
                <c:pt idx="974">
                  <c:v>0.16808888889000273</c:v>
                </c:pt>
                <c:pt idx="975">
                  <c:v>0.1680444444457064</c:v>
                </c:pt>
                <c:pt idx="976">
                  <c:v>0.16800000000093734</c:v>
                </c:pt>
                <c:pt idx="977">
                  <c:v>0.16795555555664102</c:v>
                </c:pt>
                <c:pt idx="978">
                  <c:v>0.16773333333513815</c:v>
                </c:pt>
                <c:pt idx="979">
                  <c:v>0.16751111111132122</c:v>
                </c:pt>
                <c:pt idx="980">
                  <c:v>0.16728888888982546</c:v>
                </c:pt>
                <c:pt idx="981">
                  <c:v>0.16706666666832259</c:v>
                </c:pt>
                <c:pt idx="982">
                  <c:v>0.16693333333402957</c:v>
                </c:pt>
                <c:pt idx="983">
                  <c:v>0.16680000000113354</c:v>
                </c:pt>
                <c:pt idx="984">
                  <c:v>0.16666666666823041</c:v>
                </c:pt>
                <c:pt idx="985">
                  <c:v>0.16653333333533435</c:v>
                </c:pt>
                <c:pt idx="986">
                  <c:v>0.16640000000103425</c:v>
                </c:pt>
                <c:pt idx="987">
                  <c:v>0.16626666666812401</c:v>
                </c:pt>
                <c:pt idx="988">
                  <c:v>0.16617777777951714</c:v>
                </c:pt>
                <c:pt idx="989">
                  <c:v>0.16604444444521704</c:v>
                </c:pt>
                <c:pt idx="990">
                  <c:v>0.16591111111231388</c:v>
                </c:pt>
                <c:pt idx="991">
                  <c:v>0.16577777777940364</c:v>
                </c:pt>
                <c:pt idx="992">
                  <c:v>0.16564444444511064</c:v>
                </c:pt>
                <c:pt idx="993">
                  <c:v>0.16551111111220038</c:v>
                </c:pt>
                <c:pt idx="994">
                  <c:v>0.16546666666791118</c:v>
                </c:pt>
                <c:pt idx="995">
                  <c:v>0.1654222222231421</c:v>
                </c:pt>
                <c:pt idx="996">
                  <c:v>0.1653777777788458</c:v>
                </c:pt>
                <c:pt idx="997">
                  <c:v>0.16537777777883869</c:v>
                </c:pt>
                <c:pt idx="998">
                  <c:v>0.1651555555573429</c:v>
                </c:pt>
                <c:pt idx="999">
                  <c:v>0.16493333333349755</c:v>
                </c:pt>
                <c:pt idx="1000">
                  <c:v>0.16471111111199468</c:v>
                </c:pt>
                <c:pt idx="1001">
                  <c:v>0.16453333333479522</c:v>
                </c:pt>
                <c:pt idx="1002">
                  <c:v>0.16444444444526418</c:v>
                </c:pt>
                <c:pt idx="1003">
                  <c:v>0.16435555555666445</c:v>
                </c:pt>
                <c:pt idx="1004">
                  <c:v>0.16426666666805761</c:v>
                </c:pt>
                <c:pt idx="1005">
                  <c:v>0.16417777777853368</c:v>
                </c:pt>
                <c:pt idx="1006">
                  <c:v>0.16408888888993392</c:v>
                </c:pt>
                <c:pt idx="1007">
                  <c:v>0.1640000000013413</c:v>
                </c:pt>
                <c:pt idx="1008">
                  <c:v>0.16391111111181028</c:v>
                </c:pt>
                <c:pt idx="1009">
                  <c:v>0.16382222222321055</c:v>
                </c:pt>
                <c:pt idx="1010">
                  <c:v>0.1637333333346179</c:v>
                </c:pt>
                <c:pt idx="1011">
                  <c:v>0.16364444444508688</c:v>
                </c:pt>
                <c:pt idx="1012">
                  <c:v>0.16355555555648715</c:v>
                </c:pt>
                <c:pt idx="1013">
                  <c:v>0.16346666666789453</c:v>
                </c:pt>
                <c:pt idx="1014">
                  <c:v>0.16337777777930193</c:v>
                </c:pt>
                <c:pt idx="1015">
                  <c:v>0.1632888888897851</c:v>
                </c:pt>
                <c:pt idx="1016">
                  <c:v>0.16320000000119247</c:v>
                </c:pt>
                <c:pt idx="1017">
                  <c:v>0.16311111111259277</c:v>
                </c:pt>
                <c:pt idx="1018">
                  <c:v>0.16275555555447568</c:v>
                </c:pt>
                <c:pt idx="1019">
                  <c:v>0.16248888888867649</c:v>
                </c:pt>
                <c:pt idx="1020">
                  <c:v>0.16222222222288443</c:v>
                </c:pt>
                <c:pt idx="1021">
                  <c:v>0.16195555555429839</c:v>
                </c:pt>
                <c:pt idx="1022">
                  <c:v>0.16173333333278844</c:v>
                </c:pt>
                <c:pt idx="1023">
                  <c:v>0.16155555555556766</c:v>
                </c:pt>
                <c:pt idx="1024">
                  <c:v>0.16137777777649848</c:v>
                </c:pt>
                <c:pt idx="1025">
                  <c:v>0.16119999999930612</c:v>
                </c:pt>
                <c:pt idx="1026">
                  <c:v>0.16102222222211376</c:v>
                </c:pt>
                <c:pt idx="1027">
                  <c:v>0.16084444444304458</c:v>
                </c:pt>
                <c:pt idx="1028">
                  <c:v>0.16066666666585219</c:v>
                </c:pt>
                <c:pt idx="1029">
                  <c:v>0.16048888888865276</c:v>
                </c:pt>
                <c:pt idx="1030">
                  <c:v>0.1603111111114533</c:v>
                </c:pt>
                <c:pt idx="1031">
                  <c:v>0.16013333333238411</c:v>
                </c:pt>
                <c:pt idx="1032">
                  <c:v>0.15995555555518465</c:v>
                </c:pt>
                <c:pt idx="1033">
                  <c:v>0.15977777777798521</c:v>
                </c:pt>
                <c:pt idx="1034">
                  <c:v>0.15959999999891603</c:v>
                </c:pt>
                <c:pt idx="1035">
                  <c:v>0.15942222222172367</c:v>
                </c:pt>
                <c:pt idx="1036">
                  <c:v>0.15924444444452421</c:v>
                </c:pt>
                <c:pt idx="1037">
                  <c:v>0.15906666666546213</c:v>
                </c:pt>
                <c:pt idx="1038">
                  <c:v>0.15884444444396636</c:v>
                </c:pt>
                <c:pt idx="1039">
                  <c:v>0.15862222222247058</c:v>
                </c:pt>
                <c:pt idx="1040">
                  <c:v>0.15839999999863941</c:v>
                </c:pt>
                <c:pt idx="1041">
                  <c:v>0.15817777777714365</c:v>
                </c:pt>
                <c:pt idx="1042">
                  <c:v>0.15795555555565499</c:v>
                </c:pt>
                <c:pt idx="1043">
                  <c:v>0.1577333333341592</c:v>
                </c:pt>
                <c:pt idx="1044">
                  <c:v>0.15759999999985908</c:v>
                </c:pt>
                <c:pt idx="1045">
                  <c:v>0.15746666666697723</c:v>
                </c:pt>
                <c:pt idx="1046">
                  <c:v>0.15733333333406699</c:v>
                </c:pt>
                <c:pt idx="1047">
                  <c:v>0.15719999999977396</c:v>
                </c:pt>
                <c:pt idx="1048">
                  <c:v>0.15706666666688504</c:v>
                </c:pt>
                <c:pt idx="1049">
                  <c:v>0.15693333333397477</c:v>
                </c:pt>
                <c:pt idx="1050">
                  <c:v>0.15679999999968175</c:v>
                </c:pt>
                <c:pt idx="1051">
                  <c:v>0.15666666666677864</c:v>
                </c:pt>
                <c:pt idx="1052">
                  <c:v>0.15653333333388969</c:v>
                </c:pt>
                <c:pt idx="1053">
                  <c:v>0.15639999999959669</c:v>
                </c:pt>
                <c:pt idx="1054">
                  <c:v>0.15626666666670064</c:v>
                </c:pt>
                <c:pt idx="1055">
                  <c:v>0.15613333333380461</c:v>
                </c:pt>
                <c:pt idx="1056">
                  <c:v>0.1559999999995258</c:v>
                </c:pt>
                <c:pt idx="1057">
                  <c:v>0.15586666666662977</c:v>
                </c:pt>
                <c:pt idx="1058">
                  <c:v>0.15582222222232633</c:v>
                </c:pt>
                <c:pt idx="1059">
                  <c:v>0.15577777777803714</c:v>
                </c:pt>
                <c:pt idx="1060">
                  <c:v>0.15573333333327519</c:v>
                </c:pt>
                <c:pt idx="1061">
                  <c:v>0.15568888888897886</c:v>
                </c:pt>
                <c:pt idx="1062">
                  <c:v>0.15564444444468964</c:v>
                </c:pt>
                <c:pt idx="1063">
                  <c:v>0.15533333333132743</c:v>
                </c:pt>
                <c:pt idx="1064">
                  <c:v>0.15502222222121775</c:v>
                </c:pt>
                <c:pt idx="1065">
                  <c:v>0.15471111111112229</c:v>
                </c:pt>
                <c:pt idx="1066">
                  <c:v>0.15439999999776716</c:v>
                </c:pt>
                <c:pt idx="1067">
                  <c:v>0.15408888888765748</c:v>
                </c:pt>
                <c:pt idx="1068">
                  <c:v>0.1537777777775691</c:v>
                </c:pt>
                <c:pt idx="1069">
                  <c:v>0.15359999999849991</c:v>
                </c:pt>
                <c:pt idx="1070">
                  <c:v>0.15342222222130045</c:v>
                </c:pt>
                <c:pt idx="1071">
                  <c:v>0.15324444444410099</c:v>
                </c:pt>
                <c:pt idx="1072">
                  <c:v>0.15306666666502469</c:v>
                </c:pt>
                <c:pt idx="1073">
                  <c:v>0.15288888888782523</c:v>
                </c:pt>
                <c:pt idx="1074">
                  <c:v>0.1527111111106258</c:v>
                </c:pt>
                <c:pt idx="1075">
                  <c:v>0.15253333333342636</c:v>
                </c:pt>
                <c:pt idx="1076">
                  <c:v>0.15235555555435004</c:v>
                </c:pt>
                <c:pt idx="1077">
                  <c:v>0.15217777777715771</c:v>
                </c:pt>
                <c:pt idx="1078">
                  <c:v>0.15213333333284007</c:v>
                </c:pt>
                <c:pt idx="1079">
                  <c:v>0.15208888888806388</c:v>
                </c:pt>
                <c:pt idx="1080">
                  <c:v>0.15204444444376047</c:v>
                </c:pt>
                <c:pt idx="1081">
                  <c:v>0.15199999999945701</c:v>
                </c:pt>
                <c:pt idx="1082">
                  <c:v>0.15195555555467374</c:v>
                </c:pt>
                <c:pt idx="1083">
                  <c:v>0.15173333333317085</c:v>
                </c:pt>
                <c:pt idx="1084">
                  <c:v>0.15151111111165377</c:v>
                </c:pt>
                <c:pt idx="1085">
                  <c:v>0.15128888888783681</c:v>
                </c:pt>
                <c:pt idx="1086">
                  <c:v>0.15106666666631974</c:v>
                </c:pt>
                <c:pt idx="1087">
                  <c:v>0.15084444444482395</c:v>
                </c:pt>
                <c:pt idx="1088">
                  <c:v>0.15062222222330685</c:v>
                </c:pt>
                <c:pt idx="1089">
                  <c:v>0.1503999999994757</c:v>
                </c:pt>
                <c:pt idx="1090">
                  <c:v>0.15017777777797994</c:v>
                </c:pt>
                <c:pt idx="1091">
                  <c:v>0.14995555555648418</c:v>
                </c:pt>
                <c:pt idx="1092">
                  <c:v>0.14973333333264591</c:v>
                </c:pt>
                <c:pt idx="1093">
                  <c:v>0.14951111111115725</c:v>
                </c:pt>
                <c:pt idx="1094">
                  <c:v>0.14937777777826119</c:v>
                </c:pt>
                <c:pt idx="1095">
                  <c:v>0.1492444444439753</c:v>
                </c:pt>
                <c:pt idx="1096">
                  <c:v>0.14911111111108635</c:v>
                </c:pt>
                <c:pt idx="1097">
                  <c:v>0.14897777777820453</c:v>
                </c:pt>
                <c:pt idx="1098">
                  <c:v>0.14893333333344258</c:v>
                </c:pt>
                <c:pt idx="1099">
                  <c:v>0.14888888888915336</c:v>
                </c:pt>
                <c:pt idx="1100">
                  <c:v>0.14884444444487835</c:v>
                </c:pt>
                <c:pt idx="1101">
                  <c:v>0.1488000000001235</c:v>
                </c:pt>
                <c:pt idx="1102">
                  <c:v>0.14875555555584138</c:v>
                </c:pt>
                <c:pt idx="1103">
                  <c:v>0.14871111111155219</c:v>
                </c:pt>
                <c:pt idx="1104">
                  <c:v>0.14866666666727008</c:v>
                </c:pt>
                <c:pt idx="1105">
                  <c:v>0.14862222222251523</c:v>
                </c:pt>
                <c:pt idx="1106">
                  <c:v>0.14857777777822601</c:v>
                </c:pt>
                <c:pt idx="1107">
                  <c:v>0.14853333333393681</c:v>
                </c:pt>
                <c:pt idx="1108">
                  <c:v>0.14831111111012693</c:v>
                </c:pt>
                <c:pt idx="1109">
                  <c:v>0.14808888888864538</c:v>
                </c:pt>
                <c:pt idx="1110">
                  <c:v>0.14786666666714962</c:v>
                </c:pt>
                <c:pt idx="1111">
                  <c:v>0.14764444444333977</c:v>
                </c:pt>
                <c:pt idx="1112">
                  <c:v>0.14742222222186532</c:v>
                </c:pt>
                <c:pt idx="1113">
                  <c:v>0.14720000000037667</c:v>
                </c:pt>
                <c:pt idx="1114">
                  <c:v>0.14697777777656679</c:v>
                </c:pt>
                <c:pt idx="1115">
                  <c:v>0.14675555555508524</c:v>
                </c:pt>
                <c:pt idx="1116">
                  <c:v>0.14653333333359658</c:v>
                </c:pt>
                <c:pt idx="1117">
                  <c:v>0.14631111110978673</c:v>
                </c:pt>
                <c:pt idx="1118">
                  <c:v>0.1461777777768907</c:v>
                </c:pt>
                <c:pt idx="1119">
                  <c:v>0.14613333333260858</c:v>
                </c:pt>
                <c:pt idx="1120">
                  <c:v>0.14608888888831939</c:v>
                </c:pt>
                <c:pt idx="1121">
                  <c:v>0.14604444444357165</c:v>
                </c:pt>
                <c:pt idx="1122">
                  <c:v>0.14599999999927532</c:v>
                </c:pt>
                <c:pt idx="1123">
                  <c:v>0.14595555555497189</c:v>
                </c:pt>
                <c:pt idx="1124">
                  <c:v>0.14591111111020283</c:v>
                </c:pt>
                <c:pt idx="1125">
                  <c:v>0.14586666666591361</c:v>
                </c:pt>
                <c:pt idx="1126">
                  <c:v>0.1458222222216102</c:v>
                </c:pt>
                <c:pt idx="1127">
                  <c:v>0.14577777777683401</c:v>
                </c:pt>
                <c:pt idx="1128">
                  <c:v>0.14546666666674565</c:v>
                </c:pt>
                <c:pt idx="1129">
                  <c:v>0.14515555555664306</c:v>
                </c:pt>
                <c:pt idx="1130">
                  <c:v>0.14484444444329503</c:v>
                </c:pt>
                <c:pt idx="1131">
                  <c:v>0.14453333333319249</c:v>
                </c:pt>
                <c:pt idx="1132">
                  <c:v>0.1442222222231041</c:v>
                </c:pt>
                <c:pt idx="1133">
                  <c:v>0.14391111111300153</c:v>
                </c:pt>
                <c:pt idx="1134">
                  <c:v>0.14359999999965353</c:v>
                </c:pt>
                <c:pt idx="1135">
                  <c:v>0.14328888888955094</c:v>
                </c:pt>
                <c:pt idx="1136">
                  <c:v>0.14297777777944834</c:v>
                </c:pt>
                <c:pt idx="1137">
                  <c:v>0.14266666666610031</c:v>
                </c:pt>
                <c:pt idx="1138">
                  <c:v>0.14248888888889377</c:v>
                </c:pt>
                <c:pt idx="1139">
                  <c:v>0.14231111111167302</c:v>
                </c:pt>
                <c:pt idx="1140">
                  <c:v>0.14213333333261799</c:v>
                </c:pt>
                <c:pt idx="1141">
                  <c:v>0.14195555555541145</c:v>
                </c:pt>
                <c:pt idx="1142">
                  <c:v>0.14177777777821202</c:v>
                </c:pt>
                <c:pt idx="1143">
                  <c:v>0.1415999999991428</c:v>
                </c:pt>
                <c:pt idx="1144">
                  <c:v>0.14151111111054307</c:v>
                </c:pt>
                <c:pt idx="1145">
                  <c:v>0.14142222222192913</c:v>
                </c:pt>
                <c:pt idx="1146">
                  <c:v>0.14133333333239098</c:v>
                </c:pt>
                <c:pt idx="1147">
                  <c:v>0.14124444444378415</c:v>
                </c:pt>
                <c:pt idx="1148">
                  <c:v>0.14115555555518441</c:v>
                </c:pt>
                <c:pt idx="1149">
                  <c:v>0.14106666666659889</c:v>
                </c:pt>
                <c:pt idx="1150">
                  <c:v>0.14097777777706075</c:v>
                </c:pt>
                <c:pt idx="1151">
                  <c:v>0.14088888888846104</c:v>
                </c:pt>
                <c:pt idx="1152">
                  <c:v>0.14079999999986129</c:v>
                </c:pt>
                <c:pt idx="1153">
                  <c:v>0.14071111111033027</c:v>
                </c:pt>
                <c:pt idx="1154">
                  <c:v>0.140444444444524</c:v>
                </c:pt>
                <c:pt idx="1155">
                  <c:v>0.14017777777873905</c:v>
                </c:pt>
                <c:pt idx="1156">
                  <c:v>0.1399111111101459</c:v>
                </c:pt>
                <c:pt idx="1157">
                  <c:v>0.13964444444434673</c:v>
                </c:pt>
                <c:pt idx="1158">
                  <c:v>0.1394666666671544</c:v>
                </c:pt>
                <c:pt idx="1159">
                  <c:v>0.13928888888809943</c:v>
                </c:pt>
                <c:pt idx="1160">
                  <c:v>0.13911111111089289</c:v>
                </c:pt>
                <c:pt idx="1161">
                  <c:v>0.13893333333370056</c:v>
                </c:pt>
                <c:pt idx="1162">
                  <c:v>0.13875555555463845</c:v>
                </c:pt>
                <c:pt idx="1163">
                  <c:v>0.13857777777743902</c:v>
                </c:pt>
                <c:pt idx="1164">
                  <c:v>0.13840000000026087</c:v>
                </c:pt>
                <c:pt idx="1165">
                  <c:v>0.13822222222306144</c:v>
                </c:pt>
                <c:pt idx="1166">
                  <c:v>0.13804444444399225</c:v>
                </c:pt>
                <c:pt idx="1167">
                  <c:v>0.13786666666680703</c:v>
                </c:pt>
                <c:pt idx="1168">
                  <c:v>0.13768888888961467</c:v>
                </c:pt>
                <c:pt idx="1169">
                  <c:v>0.13760000000007652</c:v>
                </c:pt>
                <c:pt idx="1170">
                  <c:v>0.1375111111114839</c:v>
                </c:pt>
                <c:pt idx="1171">
                  <c:v>0.13742222222289127</c:v>
                </c:pt>
                <c:pt idx="1172">
                  <c:v>0.13733333333336026</c:v>
                </c:pt>
                <c:pt idx="1173">
                  <c:v>0.13724444444476763</c:v>
                </c:pt>
                <c:pt idx="1174">
                  <c:v>0.13697777777896136</c:v>
                </c:pt>
                <c:pt idx="1175">
                  <c:v>0.13671111111036821</c:v>
                </c:pt>
                <c:pt idx="1176">
                  <c:v>0.13644444444456194</c:v>
                </c:pt>
                <c:pt idx="1177">
                  <c:v>0.13617777777876278</c:v>
                </c:pt>
                <c:pt idx="1178">
                  <c:v>0.13600000000157045</c:v>
                </c:pt>
                <c:pt idx="1179">
                  <c:v>0.13582222222250126</c:v>
                </c:pt>
                <c:pt idx="1180">
                  <c:v>0.13564444444528762</c:v>
                </c:pt>
                <c:pt idx="1181">
                  <c:v>0.13546666666808818</c:v>
                </c:pt>
                <c:pt idx="1182">
                  <c:v>0.13528888888902607</c:v>
                </c:pt>
                <c:pt idx="1183">
                  <c:v>0.13511111111181243</c:v>
                </c:pt>
                <c:pt idx="1184">
                  <c:v>0.13493333333460589</c:v>
                </c:pt>
                <c:pt idx="1185">
                  <c:v>0.1347555555555438</c:v>
                </c:pt>
                <c:pt idx="1186">
                  <c:v>0.13457777777833727</c:v>
                </c:pt>
                <c:pt idx="1187">
                  <c:v>0.13440000000111649</c:v>
                </c:pt>
                <c:pt idx="1188">
                  <c:v>0.13422222222204019</c:v>
                </c:pt>
                <c:pt idx="1189">
                  <c:v>0.13404444444482655</c:v>
                </c:pt>
                <c:pt idx="1190">
                  <c:v>0.13386666666762712</c:v>
                </c:pt>
                <c:pt idx="1191">
                  <c:v>0.13368888888855793</c:v>
                </c:pt>
                <c:pt idx="1192">
                  <c:v>0.13351111111134426</c:v>
                </c:pt>
                <c:pt idx="1193">
                  <c:v>0.13333333333413061</c:v>
                </c:pt>
                <c:pt idx="1194">
                  <c:v>0.13315555555690983</c:v>
                </c:pt>
                <c:pt idx="1195">
                  <c:v>0.13297777777783354</c:v>
                </c:pt>
                <c:pt idx="1196">
                  <c:v>0.13280000000061984</c:v>
                </c:pt>
                <c:pt idx="1197">
                  <c:v>0.13262222222340619</c:v>
                </c:pt>
                <c:pt idx="1198">
                  <c:v>0.13257777777864424</c:v>
                </c:pt>
                <c:pt idx="1199">
                  <c:v>0.13244444444573397</c:v>
                </c:pt>
                <c:pt idx="1200">
                  <c:v>0.13231111111281663</c:v>
                </c:pt>
                <c:pt idx="1201">
                  <c:v>0.13217777777850939</c:v>
                </c:pt>
                <c:pt idx="1202">
                  <c:v>0.13204444444560626</c:v>
                </c:pt>
                <c:pt idx="1203">
                  <c:v>0.1319111111127102</c:v>
                </c:pt>
                <c:pt idx="1204">
                  <c:v>0.13177777777841718</c:v>
                </c:pt>
                <c:pt idx="1205">
                  <c:v>0.13164444444551404</c:v>
                </c:pt>
                <c:pt idx="1206">
                  <c:v>0.1315111111126038</c:v>
                </c:pt>
                <c:pt idx="1207">
                  <c:v>0.13137777777831081</c:v>
                </c:pt>
                <c:pt idx="1208">
                  <c:v>0.13124444444540767</c:v>
                </c:pt>
                <c:pt idx="1209">
                  <c:v>0.13111111111250456</c:v>
                </c:pt>
                <c:pt idx="1210">
                  <c:v>0.13097777777961561</c:v>
                </c:pt>
                <c:pt idx="1211">
                  <c:v>0.13084444444531551</c:v>
                </c:pt>
                <c:pt idx="1212">
                  <c:v>0.13071111111241948</c:v>
                </c:pt>
                <c:pt idx="1213">
                  <c:v>0.13057777777951635</c:v>
                </c:pt>
                <c:pt idx="1214">
                  <c:v>0.13044444444522332</c:v>
                </c:pt>
                <c:pt idx="1215">
                  <c:v>0.13031111111231308</c:v>
                </c:pt>
                <c:pt idx="1216">
                  <c:v>0.13017777777941705</c:v>
                </c:pt>
                <c:pt idx="1217">
                  <c:v>0.13004444444511692</c:v>
                </c:pt>
                <c:pt idx="1218">
                  <c:v>0.13000000000081352</c:v>
                </c:pt>
                <c:pt idx="1219">
                  <c:v>0.1299555555565314</c:v>
                </c:pt>
                <c:pt idx="1220">
                  <c:v>0.12991111111175521</c:v>
                </c:pt>
                <c:pt idx="1221">
                  <c:v>0.12986666666745891</c:v>
                </c:pt>
                <c:pt idx="1222">
                  <c:v>0.12982222222315548</c:v>
                </c:pt>
                <c:pt idx="1223">
                  <c:v>0.12977777777885921</c:v>
                </c:pt>
                <c:pt idx="1224">
                  <c:v>0.12964444444456619</c:v>
                </c:pt>
                <c:pt idx="1225">
                  <c:v>0.12951111111167013</c:v>
                </c:pt>
                <c:pt idx="1226">
                  <c:v>0.1293777777787741</c:v>
                </c:pt>
                <c:pt idx="1227">
                  <c:v>0.12924444444448818</c:v>
                </c:pt>
                <c:pt idx="1228">
                  <c:v>0.12911111111158505</c:v>
                </c:pt>
                <c:pt idx="1229">
                  <c:v>0.12897777777871033</c:v>
                </c:pt>
                <c:pt idx="1230">
                  <c:v>0.12884444444441021</c:v>
                </c:pt>
                <c:pt idx="1231">
                  <c:v>0.12871111111152839</c:v>
                </c:pt>
                <c:pt idx="1232">
                  <c:v>0.12857777777861817</c:v>
                </c:pt>
                <c:pt idx="1233">
                  <c:v>0.12844444444433936</c:v>
                </c:pt>
                <c:pt idx="1234">
                  <c:v>0.1283111111114433</c:v>
                </c:pt>
                <c:pt idx="1235">
                  <c:v>0.12817777777854727</c:v>
                </c:pt>
                <c:pt idx="1236">
                  <c:v>0.12804444444424715</c:v>
                </c:pt>
                <c:pt idx="1237">
                  <c:v>0.12791111111134398</c:v>
                </c:pt>
                <c:pt idx="1238">
                  <c:v>0.12777777777846216</c:v>
                </c:pt>
                <c:pt idx="1239">
                  <c:v>0.12764444444557324</c:v>
                </c:pt>
                <c:pt idx="1240">
                  <c:v>0.12751111111127311</c:v>
                </c:pt>
                <c:pt idx="1241">
                  <c:v>0.12737777777839127</c:v>
                </c:pt>
                <c:pt idx="1242">
                  <c:v>0.12724444444548816</c:v>
                </c:pt>
                <c:pt idx="1243">
                  <c:v>0.12724444444549526</c:v>
                </c:pt>
                <c:pt idx="1244">
                  <c:v>0.12724444444551658</c:v>
                </c:pt>
                <c:pt idx="1245">
                  <c:v>0.12724444444550947</c:v>
                </c:pt>
                <c:pt idx="1246">
                  <c:v>0.12724444444551658</c:v>
                </c:pt>
                <c:pt idx="1247">
                  <c:v>0.12724444444552369</c:v>
                </c:pt>
                <c:pt idx="1248">
                  <c:v>0.12724444444553079</c:v>
                </c:pt>
                <c:pt idx="1249">
                  <c:v>0.12697777777695185</c:v>
                </c:pt>
                <c:pt idx="1250">
                  <c:v>0.12671111111118108</c:v>
                </c:pt>
                <c:pt idx="1251">
                  <c:v>0.12644444444538899</c:v>
                </c:pt>
                <c:pt idx="1252">
                  <c:v>0.12617777777679584</c:v>
                </c:pt>
                <c:pt idx="1253">
                  <c:v>0.12591111111101089</c:v>
                </c:pt>
                <c:pt idx="1254">
                  <c:v>0.12577777777810062</c:v>
                </c:pt>
                <c:pt idx="1255">
                  <c:v>0.12564444444519751</c:v>
                </c:pt>
                <c:pt idx="1256">
                  <c:v>0.12551111111091157</c:v>
                </c:pt>
                <c:pt idx="1257">
                  <c:v>0.1253777777780084</c:v>
                </c:pt>
                <c:pt idx="1258">
                  <c:v>0.12524444444511237</c:v>
                </c:pt>
                <c:pt idx="1259">
                  <c:v>0.12511111111081935</c:v>
                </c:pt>
                <c:pt idx="1260">
                  <c:v>0.12497777777791623</c:v>
                </c:pt>
                <c:pt idx="1261">
                  <c:v>0.12484444444502017</c:v>
                </c:pt>
                <c:pt idx="1262">
                  <c:v>0.12471111111072715</c:v>
                </c:pt>
                <c:pt idx="1263">
                  <c:v>0.12466666666643794</c:v>
                </c:pt>
                <c:pt idx="1264">
                  <c:v>0.12462222222213454</c:v>
                </c:pt>
                <c:pt idx="1265">
                  <c:v>0.12457777777736544</c:v>
                </c:pt>
                <c:pt idx="1266">
                  <c:v>0.12453333333306915</c:v>
                </c:pt>
                <c:pt idx="1267">
                  <c:v>0.12448888888876573</c:v>
                </c:pt>
                <c:pt idx="1268">
                  <c:v>0.12444444444446942</c:v>
                </c:pt>
                <c:pt idx="1269">
                  <c:v>0.12439999999971456</c:v>
                </c:pt>
                <c:pt idx="1270">
                  <c:v>0.12435555555540403</c:v>
                </c:pt>
                <c:pt idx="1271">
                  <c:v>0.1243111111111006</c:v>
                </c:pt>
                <c:pt idx="1272">
                  <c:v>0.12426666666633865</c:v>
                </c:pt>
                <c:pt idx="1273">
                  <c:v>0.1242222222220281</c:v>
                </c:pt>
                <c:pt idx="1274">
                  <c:v>0.12400000000053944</c:v>
                </c:pt>
                <c:pt idx="1275">
                  <c:v>0.12377777777669405</c:v>
                </c:pt>
                <c:pt idx="1276">
                  <c:v>0.12355555555519118</c:v>
                </c:pt>
                <c:pt idx="1277">
                  <c:v>0.12333333333367409</c:v>
                </c:pt>
                <c:pt idx="1278">
                  <c:v>0.12311111110984291</c:v>
                </c:pt>
                <c:pt idx="1279">
                  <c:v>0.12288888888832583</c:v>
                </c:pt>
                <c:pt idx="1280">
                  <c:v>0.12275555555540847</c:v>
                </c:pt>
                <c:pt idx="1281">
                  <c:v>0.12262222222110834</c:v>
                </c:pt>
                <c:pt idx="1282">
                  <c:v>0.12248888888818388</c:v>
                </c:pt>
                <c:pt idx="1283">
                  <c:v>0.12235555555527365</c:v>
                </c:pt>
                <c:pt idx="1284">
                  <c:v>0.12222222222235629</c:v>
                </c:pt>
                <c:pt idx="1285">
                  <c:v>0.12208888888805616</c:v>
                </c:pt>
                <c:pt idx="1286">
                  <c:v>0.12195555555514592</c:v>
                </c:pt>
                <c:pt idx="1287">
                  <c:v>0.12182222222223565</c:v>
                </c:pt>
                <c:pt idx="1288">
                  <c:v>0.12177777777745949</c:v>
                </c:pt>
                <c:pt idx="1289">
                  <c:v>0.12173333333315604</c:v>
                </c:pt>
                <c:pt idx="1290">
                  <c:v>0.12168888888885263</c:v>
                </c:pt>
                <c:pt idx="1291">
                  <c:v>0.12164444444406934</c:v>
                </c:pt>
                <c:pt idx="1292">
                  <c:v>0.12159999999976592</c:v>
                </c:pt>
                <c:pt idx="1293">
                  <c:v>0.12155555555546251</c:v>
                </c:pt>
                <c:pt idx="1294">
                  <c:v>0.12151111111068633</c:v>
                </c:pt>
                <c:pt idx="1295">
                  <c:v>0.1214666666663687</c:v>
                </c:pt>
                <c:pt idx="1296">
                  <c:v>0.12142222222205817</c:v>
                </c:pt>
                <c:pt idx="1297">
                  <c:v>0.1213777777772891</c:v>
                </c:pt>
                <c:pt idx="1298">
                  <c:v>0.12133333333297858</c:v>
                </c:pt>
                <c:pt idx="1299">
                  <c:v>0.12111111111147572</c:v>
                </c:pt>
                <c:pt idx="1300">
                  <c:v>0.12088888888995862</c:v>
                </c:pt>
                <c:pt idx="1301">
                  <c:v>0.12066666666612744</c:v>
                </c:pt>
                <c:pt idx="1302">
                  <c:v>0.12044444444463169</c:v>
                </c:pt>
                <c:pt idx="1303">
                  <c:v>0.12022222222314304</c:v>
                </c:pt>
                <c:pt idx="1304">
                  <c:v>0.11999999999932603</c:v>
                </c:pt>
                <c:pt idx="1305">
                  <c:v>0.11977777777781608</c:v>
                </c:pt>
                <c:pt idx="1306">
                  <c:v>0.11955555555632739</c:v>
                </c:pt>
                <c:pt idx="1307">
                  <c:v>0.11933333333250334</c:v>
                </c:pt>
                <c:pt idx="1308">
                  <c:v>0.11924444444391782</c:v>
                </c:pt>
                <c:pt idx="1309">
                  <c:v>0.1191555555553252</c:v>
                </c:pt>
                <c:pt idx="1310">
                  <c:v>0.11915555555532518</c:v>
                </c:pt>
                <c:pt idx="1311">
                  <c:v>0.11915555555533229</c:v>
                </c:pt>
                <c:pt idx="1312">
                  <c:v>0.11915555555533229</c:v>
                </c:pt>
                <c:pt idx="1313">
                  <c:v>0.1191555555553323</c:v>
                </c:pt>
                <c:pt idx="1314">
                  <c:v>0.1191555555553394</c:v>
                </c:pt>
                <c:pt idx="1315">
                  <c:v>0.1191555555553394</c:v>
                </c:pt>
                <c:pt idx="1316">
                  <c:v>0.1191555555553465</c:v>
                </c:pt>
                <c:pt idx="1317">
                  <c:v>0.1191555555553394</c:v>
                </c:pt>
                <c:pt idx="1318">
                  <c:v>0.1191555555553394</c:v>
                </c:pt>
                <c:pt idx="1319">
                  <c:v>0.11915555555535361</c:v>
                </c:pt>
                <c:pt idx="1320">
                  <c:v>0.11915555555536071</c:v>
                </c:pt>
                <c:pt idx="1321">
                  <c:v>0.11915555555536782</c:v>
                </c:pt>
                <c:pt idx="1322">
                  <c:v>0.11915555555536073</c:v>
                </c:pt>
                <c:pt idx="1323">
                  <c:v>0.11915555555536071</c:v>
                </c:pt>
                <c:pt idx="1324">
                  <c:v>0.11897777777817546</c:v>
                </c:pt>
                <c:pt idx="1325">
                  <c:v>0.11880000000098313</c:v>
                </c:pt>
                <c:pt idx="1326">
                  <c:v>0.11862222222193522</c:v>
                </c:pt>
                <c:pt idx="1327">
                  <c:v>0.11844444444473577</c:v>
                </c:pt>
                <c:pt idx="1328">
                  <c:v>0.11826666666753634</c:v>
                </c:pt>
                <c:pt idx="1329">
                  <c:v>0.11808888889032977</c:v>
                </c:pt>
                <c:pt idx="1330">
                  <c:v>0.11791111111126765</c:v>
                </c:pt>
                <c:pt idx="1331">
                  <c:v>0.1177333333340682</c:v>
                </c:pt>
                <c:pt idx="1332">
                  <c:v>0.11755555555686875</c:v>
                </c:pt>
                <c:pt idx="1333">
                  <c:v>0.11737777777780664</c:v>
                </c:pt>
                <c:pt idx="1334">
                  <c:v>0.11728888888920691</c:v>
                </c:pt>
                <c:pt idx="1335">
                  <c:v>0.11720000000060009</c:v>
                </c:pt>
                <c:pt idx="1336">
                  <c:v>0.11711111111106902</c:v>
                </c:pt>
                <c:pt idx="1337">
                  <c:v>0.11702222222246929</c:v>
                </c:pt>
                <c:pt idx="1338">
                  <c:v>0.11693333333386957</c:v>
                </c:pt>
                <c:pt idx="1339">
                  <c:v>0.11684444444433141</c:v>
                </c:pt>
                <c:pt idx="1340">
                  <c:v>0.11684444444435273</c:v>
                </c:pt>
                <c:pt idx="1341">
                  <c:v>0.11684444444435273</c:v>
                </c:pt>
                <c:pt idx="1342">
                  <c:v>0.11684444444436694</c:v>
                </c:pt>
                <c:pt idx="1343">
                  <c:v>0.11684444444437404</c:v>
                </c:pt>
                <c:pt idx="1344">
                  <c:v>0.11684444444436694</c:v>
                </c:pt>
                <c:pt idx="1345">
                  <c:v>0.11684444444438115</c:v>
                </c:pt>
                <c:pt idx="1346">
                  <c:v>0.11684444444439536</c:v>
                </c:pt>
                <c:pt idx="1347">
                  <c:v>0.11684444444438825</c:v>
                </c:pt>
                <c:pt idx="1348">
                  <c:v>0.11684444444440246</c:v>
                </c:pt>
                <c:pt idx="1349">
                  <c:v>0.11666666666535457</c:v>
                </c:pt>
                <c:pt idx="1350">
                  <c:v>0.11648888888816222</c:v>
                </c:pt>
                <c:pt idx="1351">
                  <c:v>0.11631111111096987</c:v>
                </c:pt>
                <c:pt idx="1352">
                  <c:v>0.11613333333192198</c:v>
                </c:pt>
                <c:pt idx="1353">
                  <c:v>0.11595555555472252</c:v>
                </c:pt>
                <c:pt idx="1354">
                  <c:v>0.11586666666612989</c:v>
                </c:pt>
                <c:pt idx="1355">
                  <c:v>0.11577777777660596</c:v>
                </c:pt>
                <c:pt idx="1356">
                  <c:v>0.11568888888802754</c:v>
                </c:pt>
                <c:pt idx="1357">
                  <c:v>0.11559999999943492</c:v>
                </c:pt>
                <c:pt idx="1358">
                  <c:v>0.11551111111083522</c:v>
                </c:pt>
                <c:pt idx="1359">
                  <c:v>0.11542222222131836</c:v>
                </c:pt>
                <c:pt idx="1360">
                  <c:v>0.11533333333273284</c:v>
                </c:pt>
                <c:pt idx="1361">
                  <c:v>0.11524444444414023</c:v>
                </c:pt>
                <c:pt idx="1362">
                  <c:v>0.11515555555461626</c:v>
                </c:pt>
                <c:pt idx="1363">
                  <c:v>0.11506666666603074</c:v>
                </c:pt>
                <c:pt idx="1364">
                  <c:v>0.11497777777744525</c:v>
                </c:pt>
                <c:pt idx="1365">
                  <c:v>0.1148888888879142</c:v>
                </c:pt>
                <c:pt idx="1366">
                  <c:v>0.11479999999932866</c:v>
                </c:pt>
                <c:pt idx="1367">
                  <c:v>0.11471111111074317</c:v>
                </c:pt>
                <c:pt idx="1368">
                  <c:v>0.11462222222122631</c:v>
                </c:pt>
                <c:pt idx="1369">
                  <c:v>0.1145333333326408</c:v>
                </c:pt>
                <c:pt idx="1370">
                  <c:v>0.11453333333262658</c:v>
                </c:pt>
                <c:pt idx="1371">
                  <c:v>0.11453333333262658</c:v>
                </c:pt>
                <c:pt idx="1372">
                  <c:v>0.1145333333326337</c:v>
                </c:pt>
                <c:pt idx="1373">
                  <c:v>0.11453333333262658</c:v>
                </c:pt>
                <c:pt idx="1374">
                  <c:v>0.11453333333263369</c:v>
                </c:pt>
                <c:pt idx="1375">
                  <c:v>0.1145333333326337</c:v>
                </c:pt>
                <c:pt idx="1376">
                  <c:v>0.11453333333264079</c:v>
                </c:pt>
                <c:pt idx="1377">
                  <c:v>0.11453333333264079</c:v>
                </c:pt>
                <c:pt idx="1378">
                  <c:v>0.11453333333263369</c:v>
                </c:pt>
                <c:pt idx="1379">
                  <c:v>0.11444444444404106</c:v>
                </c:pt>
                <c:pt idx="1380">
                  <c:v>0.11435555555544136</c:v>
                </c:pt>
                <c:pt idx="1381">
                  <c:v>0.11426666666591739</c:v>
                </c:pt>
                <c:pt idx="1382">
                  <c:v>0.11417777777733187</c:v>
                </c:pt>
                <c:pt idx="1383">
                  <c:v>0.11408888888873214</c:v>
                </c:pt>
                <c:pt idx="1384">
                  <c:v>0.11399999999919398</c:v>
                </c:pt>
                <c:pt idx="1385">
                  <c:v>0.11391111111060136</c:v>
                </c:pt>
                <c:pt idx="1386">
                  <c:v>0.11382222222200875</c:v>
                </c:pt>
                <c:pt idx="1387">
                  <c:v>0.1137333333324919</c:v>
                </c:pt>
                <c:pt idx="1388">
                  <c:v>0.11364444444389217</c:v>
                </c:pt>
                <c:pt idx="1389">
                  <c:v>0.11355555555530665</c:v>
                </c:pt>
                <c:pt idx="1390">
                  <c:v>0.11346666666669984</c:v>
                </c:pt>
                <c:pt idx="1391">
                  <c:v>0.11337777777718298</c:v>
                </c:pt>
                <c:pt idx="1392">
                  <c:v>0.11328888888858325</c:v>
                </c:pt>
                <c:pt idx="1393">
                  <c:v>0.11319999999998352</c:v>
                </c:pt>
                <c:pt idx="1394">
                  <c:v>0.11311111111046669</c:v>
                </c:pt>
                <c:pt idx="1395">
                  <c:v>0.11302222222187407</c:v>
                </c:pt>
                <c:pt idx="1396">
                  <c:v>0.11293333333327434</c:v>
                </c:pt>
                <c:pt idx="1397">
                  <c:v>0.11284444444375749</c:v>
                </c:pt>
                <c:pt idx="1398">
                  <c:v>0.11275555555516487</c:v>
                </c:pt>
                <c:pt idx="1399">
                  <c:v>0.11266666666656515</c:v>
                </c:pt>
                <c:pt idx="1400">
                  <c:v>0.11266666666657936</c:v>
                </c:pt>
                <c:pt idx="1401">
                  <c:v>0.11266666666658647</c:v>
                </c:pt>
                <c:pt idx="1402">
                  <c:v>0.11266666666658647</c:v>
                </c:pt>
                <c:pt idx="1403">
                  <c:v>0.11266666666659357</c:v>
                </c:pt>
                <c:pt idx="1404">
                  <c:v>0.11257777777707673</c:v>
                </c:pt>
                <c:pt idx="1405">
                  <c:v>0.11248888888847698</c:v>
                </c:pt>
                <c:pt idx="1406">
                  <c:v>0.11239999999987726</c:v>
                </c:pt>
                <c:pt idx="1407">
                  <c:v>0.1123111111103462</c:v>
                </c:pt>
                <c:pt idx="1408">
                  <c:v>0.11222222222174646</c:v>
                </c:pt>
                <c:pt idx="1409">
                  <c:v>0.11213333333313964</c:v>
                </c:pt>
                <c:pt idx="1410">
                  <c:v>0.1120444444436228</c:v>
                </c:pt>
                <c:pt idx="1411">
                  <c:v>0.11195555555500175</c:v>
                </c:pt>
                <c:pt idx="1412">
                  <c:v>0.11186666666641623</c:v>
                </c:pt>
                <c:pt idx="1413">
                  <c:v>0.11177777777687808</c:v>
                </c:pt>
                <c:pt idx="1414">
                  <c:v>0.11168888888826414</c:v>
                </c:pt>
                <c:pt idx="1415">
                  <c:v>0.11159999999966441</c:v>
                </c:pt>
                <c:pt idx="1416">
                  <c:v>0.11151111111011915</c:v>
                </c:pt>
                <c:pt idx="1417">
                  <c:v>0.11142222222151942</c:v>
                </c:pt>
                <c:pt idx="1418">
                  <c:v>0.11133333333289838</c:v>
                </c:pt>
                <c:pt idx="1419">
                  <c:v>0.11124444444429156</c:v>
                </c:pt>
                <c:pt idx="1420">
                  <c:v>0.11115555555475339</c:v>
                </c:pt>
                <c:pt idx="1421">
                  <c:v>0.11106666666613947</c:v>
                </c:pt>
                <c:pt idx="1422">
                  <c:v>0.11097777777753264</c:v>
                </c:pt>
                <c:pt idx="1423">
                  <c:v>0.11088888888798737</c:v>
                </c:pt>
                <c:pt idx="1424">
                  <c:v>0.11079999999937343</c:v>
                </c:pt>
                <c:pt idx="1425">
                  <c:v>0.11071111111076661</c:v>
                </c:pt>
                <c:pt idx="1426">
                  <c:v>0.11062222222122843</c:v>
                </c:pt>
                <c:pt idx="1427">
                  <c:v>0.11053333333262159</c:v>
                </c:pt>
                <c:pt idx="1428">
                  <c:v>0.11044444444400767</c:v>
                </c:pt>
                <c:pt idx="1429">
                  <c:v>0.11048888888875541</c:v>
                </c:pt>
                <c:pt idx="1430">
                  <c:v>0.11053333333303751</c:v>
                </c:pt>
                <c:pt idx="1431">
                  <c:v>0.11057777777731961</c:v>
                </c:pt>
                <c:pt idx="1432">
                  <c:v>0.1106222222220887</c:v>
                </c:pt>
                <c:pt idx="1433">
                  <c:v>0.11066666666637789</c:v>
                </c:pt>
                <c:pt idx="1434">
                  <c:v>0.11044444444487503</c:v>
                </c:pt>
                <c:pt idx="1435">
                  <c:v>0.11031111111197898</c:v>
                </c:pt>
                <c:pt idx="1436">
                  <c:v>0.11017777777768596</c:v>
                </c:pt>
                <c:pt idx="1437">
                  <c:v>0.1100444444447686</c:v>
                </c:pt>
                <c:pt idx="1438">
                  <c:v>0.10991111111187257</c:v>
                </c:pt>
                <c:pt idx="1439">
                  <c:v>0.10977777777757242</c:v>
                </c:pt>
                <c:pt idx="1440">
                  <c:v>0.1096444444446764</c:v>
                </c:pt>
                <c:pt idx="1441">
                  <c:v>0.10951111111178036</c:v>
                </c:pt>
                <c:pt idx="1442">
                  <c:v>0.10937777777749443</c:v>
                </c:pt>
                <c:pt idx="1443">
                  <c:v>0.10924444444456999</c:v>
                </c:pt>
                <c:pt idx="1444">
                  <c:v>0.10911111111168816</c:v>
                </c:pt>
                <c:pt idx="1445">
                  <c:v>0.108977777777388</c:v>
                </c:pt>
                <c:pt idx="1446">
                  <c:v>0.10884444444449197</c:v>
                </c:pt>
                <c:pt idx="1447">
                  <c:v>0.10871111111159593</c:v>
                </c:pt>
                <c:pt idx="1448">
                  <c:v>0.10857777777869991</c:v>
                </c:pt>
                <c:pt idx="1449">
                  <c:v>0.10844444444439978</c:v>
                </c:pt>
                <c:pt idx="1450">
                  <c:v>0.10831111111150374</c:v>
                </c:pt>
                <c:pt idx="1451">
                  <c:v>0.1081777777786148</c:v>
                </c:pt>
                <c:pt idx="1452">
                  <c:v>0.10804444444432178</c:v>
                </c:pt>
                <c:pt idx="1453">
                  <c:v>0.10791111111142573</c:v>
                </c:pt>
                <c:pt idx="1454">
                  <c:v>0.10786666666711524</c:v>
                </c:pt>
                <c:pt idx="1455">
                  <c:v>0.10782222222236745</c:v>
                </c:pt>
                <c:pt idx="1456">
                  <c:v>0.10777777777806404</c:v>
                </c:pt>
                <c:pt idx="1457">
                  <c:v>0.10773333333376772</c:v>
                </c:pt>
                <c:pt idx="1458">
                  <c:v>0.10768888888899865</c:v>
                </c:pt>
                <c:pt idx="1459">
                  <c:v>0.10764444444470234</c:v>
                </c:pt>
                <c:pt idx="1460">
                  <c:v>0.10742222222321368</c:v>
                </c:pt>
                <c:pt idx="1461">
                  <c:v>0.10719999999937539</c:v>
                </c:pt>
                <c:pt idx="1462">
                  <c:v>0.10697777777788672</c:v>
                </c:pt>
                <c:pt idx="1463">
                  <c:v>0.10675555555639807</c:v>
                </c:pt>
                <c:pt idx="1464">
                  <c:v>0.10653333333490231</c:v>
                </c:pt>
                <c:pt idx="1465">
                  <c:v>0.1063111111110711</c:v>
                </c:pt>
                <c:pt idx="1466">
                  <c:v>0.10608888888956823</c:v>
                </c:pt>
                <c:pt idx="1467">
                  <c:v>0.10586666666807246</c:v>
                </c:pt>
                <c:pt idx="1468">
                  <c:v>0.10564444444424838</c:v>
                </c:pt>
                <c:pt idx="1469">
                  <c:v>0.10542222222273841</c:v>
                </c:pt>
                <c:pt idx="1470">
                  <c:v>0.10528888888983526</c:v>
                </c:pt>
                <c:pt idx="1471">
                  <c:v>0.10515555555554223</c:v>
                </c:pt>
                <c:pt idx="1472">
                  <c:v>0.1050222222226391</c:v>
                </c:pt>
                <c:pt idx="1473">
                  <c:v>0.10488888888973595</c:v>
                </c:pt>
                <c:pt idx="1474">
                  <c:v>0.10475555555542872</c:v>
                </c:pt>
                <c:pt idx="1475">
                  <c:v>0.10462222222252557</c:v>
                </c:pt>
                <c:pt idx="1476">
                  <c:v>0.10448888888962242</c:v>
                </c:pt>
                <c:pt idx="1477">
                  <c:v>0.10435555555531519</c:v>
                </c:pt>
                <c:pt idx="1478">
                  <c:v>0.10422222222241916</c:v>
                </c:pt>
                <c:pt idx="1479">
                  <c:v>0.10417777777810154</c:v>
                </c:pt>
                <c:pt idx="1480">
                  <c:v>0.10413333333380523</c:v>
                </c:pt>
                <c:pt idx="1481">
                  <c:v>0.10408888888902902</c:v>
                </c:pt>
                <c:pt idx="1482">
                  <c:v>0.10404444444471853</c:v>
                </c:pt>
                <c:pt idx="1483">
                  <c:v>0.10400000000041511</c:v>
                </c:pt>
                <c:pt idx="1484">
                  <c:v>0.10395555555563893</c:v>
                </c:pt>
                <c:pt idx="1485">
                  <c:v>0.10391111111134259</c:v>
                </c:pt>
                <c:pt idx="1486">
                  <c:v>0.10386666666703917</c:v>
                </c:pt>
                <c:pt idx="1487">
                  <c:v>0.1038222222222701</c:v>
                </c:pt>
                <c:pt idx="1488">
                  <c:v>0.10377777777795957</c:v>
                </c:pt>
                <c:pt idx="1489">
                  <c:v>0.10373333333364905</c:v>
                </c:pt>
                <c:pt idx="1490">
                  <c:v>0.10351111110982497</c:v>
                </c:pt>
                <c:pt idx="1491">
                  <c:v>0.103288888888315</c:v>
                </c:pt>
                <c:pt idx="1492">
                  <c:v>0.10306666666682635</c:v>
                </c:pt>
                <c:pt idx="1493">
                  <c:v>0.10284444444532347</c:v>
                </c:pt>
                <c:pt idx="1494">
                  <c:v>0.10262222222148518</c:v>
                </c:pt>
                <c:pt idx="1495">
                  <c:v>0.10239999999999652</c:v>
                </c:pt>
                <c:pt idx="1496">
                  <c:v>0.10217777777848654</c:v>
                </c:pt>
                <c:pt idx="1497">
                  <c:v>0.10195555555465535</c:v>
                </c:pt>
                <c:pt idx="1498">
                  <c:v>0.10173333333315959</c:v>
                </c:pt>
                <c:pt idx="1499">
                  <c:v>0.10151111111167095</c:v>
                </c:pt>
                <c:pt idx="1500">
                  <c:v>0.10142222222214699</c:v>
                </c:pt>
                <c:pt idx="1501">
                  <c:v>0.10133333333354015</c:v>
                </c:pt>
                <c:pt idx="1502">
                  <c:v>0.10124444444495466</c:v>
                </c:pt>
                <c:pt idx="1503">
                  <c:v>0.10115555555543779</c:v>
                </c:pt>
                <c:pt idx="1504">
                  <c:v>0.10115555555544492</c:v>
                </c:pt>
                <c:pt idx="1505">
                  <c:v>0.10115555555545913</c:v>
                </c:pt>
                <c:pt idx="1506">
                  <c:v>0.10111111111071135</c:v>
                </c:pt>
                <c:pt idx="1507">
                  <c:v>0.10111111111072558</c:v>
                </c:pt>
                <c:pt idx="1508">
                  <c:v>0.10106666666642927</c:v>
                </c:pt>
                <c:pt idx="1509">
                  <c:v>0.10102222222214717</c:v>
                </c:pt>
                <c:pt idx="1510">
                  <c:v>0.10102222222216138</c:v>
                </c:pt>
                <c:pt idx="1511">
                  <c:v>0.10097777777787928</c:v>
                </c:pt>
                <c:pt idx="1512">
                  <c:v>0.10093333333359007</c:v>
                </c:pt>
                <c:pt idx="1513">
                  <c:v>0.10088888888883521</c:v>
                </c:pt>
                <c:pt idx="1514">
                  <c:v>0.100844444444546</c:v>
                </c:pt>
                <c:pt idx="1515">
                  <c:v>0.10080000000025677</c:v>
                </c:pt>
                <c:pt idx="1516">
                  <c:v>0.10080000000027808</c:v>
                </c:pt>
                <c:pt idx="1517">
                  <c:v>0.1007555555559889</c:v>
                </c:pt>
                <c:pt idx="1518">
                  <c:v>0.10071111111169968</c:v>
                </c:pt>
                <c:pt idx="1519">
                  <c:v>0.10066666666694481</c:v>
                </c:pt>
                <c:pt idx="1520">
                  <c:v>0.10044444444544194</c:v>
                </c:pt>
                <c:pt idx="1521">
                  <c:v>0.10022222222395327</c:v>
                </c:pt>
                <c:pt idx="1522">
                  <c:v>0.10000000000012207</c:v>
                </c:pt>
                <c:pt idx="1523">
                  <c:v>9.9777777778626328E-2</c:v>
                </c:pt>
                <c:pt idx="1524">
                  <c:v>9.9555555557137673E-2</c:v>
                </c:pt>
                <c:pt idx="1525">
                  <c:v>9.9333333335634794E-2</c:v>
                </c:pt>
                <c:pt idx="1526">
                  <c:v>9.9111111111810715E-2</c:v>
                </c:pt>
                <c:pt idx="1527">
                  <c:v>9.888888889032206E-2</c:v>
                </c:pt>
                <c:pt idx="1528">
                  <c:v>9.8666666668819181E-2</c:v>
                </c:pt>
                <c:pt idx="1529">
                  <c:v>9.8533333334511947E-2</c:v>
                </c:pt>
                <c:pt idx="1530">
                  <c:v>9.8400000001608812E-2</c:v>
                </c:pt>
                <c:pt idx="1531">
                  <c:v>9.8266666668698557E-2</c:v>
                </c:pt>
                <c:pt idx="1532">
                  <c:v>9.8133333334398429E-2</c:v>
                </c:pt>
                <c:pt idx="1533">
                  <c:v>9.800000000149528E-2</c:v>
                </c:pt>
                <c:pt idx="1534">
                  <c:v>9.7866666668592131E-2</c:v>
                </c:pt>
                <c:pt idx="1535">
                  <c:v>9.7822222223815952E-2</c:v>
                </c:pt>
                <c:pt idx="1536">
                  <c:v>9.7777777779491246E-2</c:v>
                </c:pt>
                <c:pt idx="1537">
                  <c:v>9.7733333335180722E-2</c:v>
                </c:pt>
                <c:pt idx="1538">
                  <c:v>9.7688888890870199E-2</c:v>
                </c:pt>
                <c:pt idx="1539">
                  <c:v>9.7644444446108217E-2</c:v>
                </c:pt>
                <c:pt idx="1540">
                  <c:v>9.7600000001797707E-2</c:v>
                </c:pt>
                <c:pt idx="1541">
                  <c:v>9.7555555557487197E-2</c:v>
                </c:pt>
                <c:pt idx="1542">
                  <c:v>9.7511111112703885E-2</c:v>
                </c:pt>
                <c:pt idx="1543">
                  <c:v>9.7466666668393362E-2</c:v>
                </c:pt>
                <c:pt idx="1544">
                  <c:v>9.7422222224097077E-2</c:v>
                </c:pt>
                <c:pt idx="1545">
                  <c:v>9.737777777932087E-2</c:v>
                </c:pt>
                <c:pt idx="1546">
                  <c:v>9.7333333335003241E-2</c:v>
                </c:pt>
                <c:pt idx="1547">
                  <c:v>9.7288888890692746E-2</c:v>
                </c:pt>
                <c:pt idx="1548">
                  <c:v>9.7244444445916553E-2</c:v>
                </c:pt>
                <c:pt idx="1549">
                  <c:v>9.720000000162024E-2</c:v>
                </c:pt>
                <c:pt idx="1550">
                  <c:v>9.6977777780131585E-2</c:v>
                </c:pt>
                <c:pt idx="1551">
                  <c:v>9.6755555556300402E-2</c:v>
                </c:pt>
                <c:pt idx="1552">
                  <c:v>9.6533333334804641E-2</c:v>
                </c:pt>
                <c:pt idx="1553">
                  <c:v>9.6311111113308867E-2</c:v>
                </c:pt>
                <c:pt idx="1554">
                  <c:v>9.6088888891813121E-2</c:v>
                </c:pt>
                <c:pt idx="1555">
                  <c:v>9.5866666667989028E-2</c:v>
                </c:pt>
                <c:pt idx="1556">
                  <c:v>9.5644444446486176E-2</c:v>
                </c:pt>
                <c:pt idx="1557">
                  <c:v>9.5422222224990402E-2</c:v>
                </c:pt>
                <c:pt idx="1558">
                  <c:v>9.5200000001166338E-2</c:v>
                </c:pt>
                <c:pt idx="1559">
                  <c:v>9.5066666668263189E-2</c:v>
                </c:pt>
                <c:pt idx="1560">
                  <c:v>9.4933333335374251E-2</c:v>
                </c:pt>
                <c:pt idx="1561">
                  <c:v>9.4800000001074122E-2</c:v>
                </c:pt>
                <c:pt idx="1562">
                  <c:v>9.4666666668170973E-2</c:v>
                </c:pt>
                <c:pt idx="1563">
                  <c:v>9.4533333335274958E-2</c:v>
                </c:pt>
                <c:pt idx="1564">
                  <c:v>9.4400000000981935E-2</c:v>
                </c:pt>
                <c:pt idx="1565">
                  <c:v>9.4266666668092997E-2</c:v>
                </c:pt>
                <c:pt idx="1566">
                  <c:v>9.4133333335196967E-2</c:v>
                </c:pt>
                <c:pt idx="1567">
                  <c:v>9.4000000000896838E-2</c:v>
                </c:pt>
                <c:pt idx="1568">
                  <c:v>9.38666666680079E-2</c:v>
                </c:pt>
                <c:pt idx="1569">
                  <c:v>9.3733333335111885E-2</c:v>
                </c:pt>
                <c:pt idx="1570">
                  <c:v>9.3600000002208736E-2</c:v>
                </c:pt>
                <c:pt idx="1571">
                  <c:v>9.3555555557439662E-2</c:v>
                </c:pt>
                <c:pt idx="1572">
                  <c:v>9.3511111113150469E-2</c:v>
                </c:pt>
                <c:pt idx="1573">
                  <c:v>9.3466666668854156E-2</c:v>
                </c:pt>
                <c:pt idx="1574">
                  <c:v>9.3422222224085083E-2</c:v>
                </c:pt>
                <c:pt idx="1575">
                  <c:v>9.337777777978877E-2</c:v>
                </c:pt>
                <c:pt idx="1576">
                  <c:v>9.3333333335492485E-2</c:v>
                </c:pt>
                <c:pt idx="1577">
                  <c:v>9.3288888890716279E-2</c:v>
                </c:pt>
                <c:pt idx="1578">
                  <c:v>9.3244444446419966E-2</c:v>
                </c:pt>
                <c:pt idx="1579">
                  <c:v>9.3200000002109443E-2</c:v>
                </c:pt>
                <c:pt idx="1580">
                  <c:v>9.2977777778278259E-2</c:v>
                </c:pt>
                <c:pt idx="1581">
                  <c:v>9.2755555556775393E-2</c:v>
                </c:pt>
                <c:pt idx="1582">
                  <c:v>9.2533333335279619E-2</c:v>
                </c:pt>
                <c:pt idx="1583">
                  <c:v>9.2311111113783859E-2</c:v>
                </c:pt>
                <c:pt idx="1584">
                  <c:v>9.2177777779476625E-2</c:v>
                </c:pt>
                <c:pt idx="1585">
                  <c:v>9.2044444446573476E-2</c:v>
                </c:pt>
                <c:pt idx="1586">
                  <c:v>9.1911111113670327E-2</c:v>
                </c:pt>
                <c:pt idx="1587">
                  <c:v>9.1777777779370198E-2</c:v>
                </c:pt>
                <c:pt idx="1588">
                  <c:v>9.1644444446467049E-2</c:v>
                </c:pt>
                <c:pt idx="1589">
                  <c:v>9.1511111113563914E-2</c:v>
                </c:pt>
                <c:pt idx="1590">
                  <c:v>9.137777777925668E-2</c:v>
                </c:pt>
                <c:pt idx="1591">
                  <c:v>9.1244444446367756E-2</c:v>
                </c:pt>
                <c:pt idx="1592">
                  <c:v>9.1111111113457516E-2</c:v>
                </c:pt>
                <c:pt idx="1593">
                  <c:v>9.0977777779157387E-2</c:v>
                </c:pt>
                <c:pt idx="1594">
                  <c:v>9.0844444446254238E-2</c:v>
                </c:pt>
                <c:pt idx="1595">
                  <c:v>9.0711111113351117E-2</c:v>
                </c:pt>
                <c:pt idx="1596">
                  <c:v>9.0577777779065172E-2</c:v>
                </c:pt>
                <c:pt idx="1597">
                  <c:v>9.0444444446162051E-2</c:v>
                </c:pt>
                <c:pt idx="1598">
                  <c:v>9.0311111113273113E-2</c:v>
                </c:pt>
                <c:pt idx="1599">
                  <c:v>9.0177777780384188E-2</c:v>
                </c:pt>
                <c:pt idx="1600">
                  <c:v>9.0044444446084032E-2</c:v>
                </c:pt>
                <c:pt idx="1601">
                  <c:v>8.9911111113188016E-2</c:v>
                </c:pt>
                <c:pt idx="1602">
                  <c:v>8.9777777780291973E-2</c:v>
                </c:pt>
                <c:pt idx="1603">
                  <c:v>8.9644444446006041E-2</c:v>
                </c:pt>
                <c:pt idx="1604">
                  <c:v>8.9511111113102906E-2</c:v>
                </c:pt>
                <c:pt idx="1605">
                  <c:v>8.9377777780221088E-2</c:v>
                </c:pt>
                <c:pt idx="1606">
                  <c:v>8.9333333335451987E-2</c:v>
                </c:pt>
                <c:pt idx="1607">
                  <c:v>8.9288888891155674E-2</c:v>
                </c:pt>
                <c:pt idx="1608">
                  <c:v>8.9244444446859361E-2</c:v>
                </c:pt>
                <c:pt idx="1609">
                  <c:v>8.9244444446873572E-2</c:v>
                </c:pt>
                <c:pt idx="1610">
                  <c:v>8.9200000002570154E-2</c:v>
                </c:pt>
                <c:pt idx="1611">
                  <c:v>8.9155555558273841E-2</c:v>
                </c:pt>
                <c:pt idx="1612">
                  <c:v>8.9111111113504768E-2</c:v>
                </c:pt>
                <c:pt idx="1613">
                  <c:v>8.9066666669208455E-2</c:v>
                </c:pt>
                <c:pt idx="1614">
                  <c:v>8.9155555557815291E-2</c:v>
                </c:pt>
                <c:pt idx="1615">
                  <c:v>8.9066666669222666E-2</c:v>
                </c:pt>
                <c:pt idx="1616">
                  <c:v>8.8977777779684505E-2</c:v>
                </c:pt>
                <c:pt idx="1617">
                  <c:v>8.8888888891091908E-2</c:v>
                </c:pt>
                <c:pt idx="1618">
                  <c:v>8.8800000002499282E-2</c:v>
                </c:pt>
                <c:pt idx="1619">
                  <c:v>8.8711111112982452E-2</c:v>
                </c:pt>
                <c:pt idx="1620">
                  <c:v>8.8622222224382721E-2</c:v>
                </c:pt>
                <c:pt idx="1621">
                  <c:v>8.853333333579011E-2</c:v>
                </c:pt>
                <c:pt idx="1622">
                  <c:v>8.8444444446244858E-2</c:v>
                </c:pt>
                <c:pt idx="1623">
                  <c:v>8.8355555557659338E-2</c:v>
                </c:pt>
                <c:pt idx="1624">
                  <c:v>8.8266666669059621E-2</c:v>
                </c:pt>
                <c:pt idx="1625">
                  <c:v>8.8177777779528579E-2</c:v>
                </c:pt>
                <c:pt idx="1626">
                  <c:v>8.8088888890921757E-2</c:v>
                </c:pt>
                <c:pt idx="1627">
                  <c:v>8.8000000002329132E-2</c:v>
                </c:pt>
                <c:pt idx="1628">
                  <c:v>8.7911111113736506E-2</c:v>
                </c:pt>
                <c:pt idx="1629">
                  <c:v>8.7822222224205451E-2</c:v>
                </c:pt>
                <c:pt idx="1630">
                  <c:v>8.7733333335598615E-2</c:v>
                </c:pt>
                <c:pt idx="1631">
                  <c:v>8.7644444446998884E-2</c:v>
                </c:pt>
                <c:pt idx="1632">
                  <c:v>8.7555555557467843E-2</c:v>
                </c:pt>
                <c:pt idx="1633">
                  <c:v>8.7466666668861007E-2</c:v>
                </c:pt>
                <c:pt idx="1634">
                  <c:v>8.7377777780268381E-2</c:v>
                </c:pt>
                <c:pt idx="1635">
                  <c:v>8.7288888890723129E-2</c:v>
                </c:pt>
                <c:pt idx="1636">
                  <c:v>8.7200000002123398E-2</c:v>
                </c:pt>
                <c:pt idx="1637">
                  <c:v>8.7111111113523682E-2</c:v>
                </c:pt>
                <c:pt idx="1638">
                  <c:v>8.7022222223999746E-2</c:v>
                </c:pt>
                <c:pt idx="1639">
                  <c:v>8.6933333335400015E-2</c:v>
                </c:pt>
                <c:pt idx="1640">
                  <c:v>8.6933333335385804E-2</c:v>
                </c:pt>
                <c:pt idx="1641">
                  <c:v>8.6933333335392923E-2</c:v>
                </c:pt>
                <c:pt idx="1642">
                  <c:v>8.6933333335378699E-2</c:v>
                </c:pt>
                <c:pt idx="1643">
                  <c:v>8.6933333335364488E-2</c:v>
                </c:pt>
                <c:pt idx="1644">
                  <c:v>8.6933333335364488E-2</c:v>
                </c:pt>
                <c:pt idx="1645">
                  <c:v>8.6933333335357396E-2</c:v>
                </c:pt>
                <c:pt idx="1646">
                  <c:v>8.7066666668260531E-2</c:v>
                </c:pt>
                <c:pt idx="1647">
                  <c:v>8.7200000001156575E-2</c:v>
                </c:pt>
                <c:pt idx="1648">
                  <c:v>8.7333333335456703E-2</c:v>
                </c:pt>
                <c:pt idx="1649">
                  <c:v>8.7466666668359852E-2</c:v>
                </c:pt>
                <c:pt idx="1650">
                  <c:v>8.7422222224070645E-2</c:v>
                </c:pt>
                <c:pt idx="1651">
                  <c:v>8.7377777779308677E-2</c:v>
                </c:pt>
                <c:pt idx="1652">
                  <c:v>8.7333333335012364E-2</c:v>
                </c:pt>
                <c:pt idx="1653">
                  <c:v>8.7288888890716052E-2</c:v>
                </c:pt>
                <c:pt idx="1654">
                  <c:v>8.7244444445961189E-2</c:v>
                </c:pt>
                <c:pt idx="1655">
                  <c:v>8.7200000001671982E-2</c:v>
                </c:pt>
                <c:pt idx="1656">
                  <c:v>8.7155555557382788E-2</c:v>
                </c:pt>
                <c:pt idx="1657">
                  <c:v>8.7111111112620807E-2</c:v>
                </c:pt>
                <c:pt idx="1658">
                  <c:v>8.7066666668331599E-2</c:v>
                </c:pt>
                <c:pt idx="1659">
                  <c:v>8.7022222224042392E-2</c:v>
                </c:pt>
                <c:pt idx="1660">
                  <c:v>8.697777777976029E-2</c:v>
                </c:pt>
                <c:pt idx="1661">
                  <c:v>8.6933333334991217E-2</c:v>
                </c:pt>
                <c:pt idx="1662">
                  <c:v>8.6888888890701996E-2</c:v>
                </c:pt>
                <c:pt idx="1663">
                  <c:v>8.6844444446419894E-2</c:v>
                </c:pt>
                <c:pt idx="1664">
                  <c:v>8.6800000001657926E-2</c:v>
                </c:pt>
                <c:pt idx="1665">
                  <c:v>8.675555555737581E-2</c:v>
                </c:pt>
                <c:pt idx="1666">
                  <c:v>8.6711111113072406E-2</c:v>
                </c:pt>
                <c:pt idx="1667">
                  <c:v>8.666666666833174E-2</c:v>
                </c:pt>
                <c:pt idx="1668">
                  <c:v>8.6622222224035428E-2</c:v>
                </c:pt>
                <c:pt idx="1669">
                  <c:v>8.6577777779753312E-2</c:v>
                </c:pt>
                <c:pt idx="1670">
                  <c:v>8.6622222224522386E-2</c:v>
                </c:pt>
                <c:pt idx="1671">
                  <c:v>8.6666666668840014E-2</c:v>
                </c:pt>
                <c:pt idx="1672">
                  <c:v>8.6711111113136327E-2</c:v>
                </c:pt>
                <c:pt idx="1673">
                  <c:v>8.6755555557446851E-2</c:v>
                </c:pt>
                <c:pt idx="1674">
                  <c:v>8.6800000002223029E-2</c:v>
                </c:pt>
                <c:pt idx="1675">
                  <c:v>8.6844444446526448E-2</c:v>
                </c:pt>
                <c:pt idx="1676">
                  <c:v>8.6888888890836957E-2</c:v>
                </c:pt>
                <c:pt idx="1677">
                  <c:v>8.6933333335606044E-2</c:v>
                </c:pt>
                <c:pt idx="1678">
                  <c:v>8.6977777779909463E-2</c:v>
                </c:pt>
                <c:pt idx="1679">
                  <c:v>8.7022222224205775E-2</c:v>
                </c:pt>
                <c:pt idx="1680">
                  <c:v>8.6800000000374591E-2</c:v>
                </c:pt>
                <c:pt idx="1681">
                  <c:v>8.657777777888595E-2</c:v>
                </c:pt>
                <c:pt idx="1682">
                  <c:v>8.6355555557383071E-2</c:v>
                </c:pt>
                <c:pt idx="1683">
                  <c:v>8.6133333333551901E-2</c:v>
                </c:pt>
                <c:pt idx="1684">
                  <c:v>8.5911111112034824E-2</c:v>
                </c:pt>
                <c:pt idx="1685">
                  <c:v>8.5688888890531958E-2</c:v>
                </c:pt>
                <c:pt idx="1686">
                  <c:v>8.5644444445748674E-2</c:v>
                </c:pt>
                <c:pt idx="1687">
                  <c:v>8.5511111112845525E-2</c:v>
                </c:pt>
                <c:pt idx="1688">
                  <c:v>8.5466666668534988E-2</c:v>
                </c:pt>
                <c:pt idx="1689">
                  <c:v>8.5422222224217359E-2</c:v>
                </c:pt>
                <c:pt idx="1690">
                  <c:v>8.5288888889910139E-2</c:v>
                </c:pt>
                <c:pt idx="1691">
                  <c:v>8.524444444559251E-2</c:v>
                </c:pt>
                <c:pt idx="1692">
                  <c:v>8.5200000001289092E-2</c:v>
                </c:pt>
                <c:pt idx="1693">
                  <c:v>8.5155555556512913E-2</c:v>
                </c:pt>
                <c:pt idx="1694">
                  <c:v>8.5111111112209495E-2</c:v>
                </c:pt>
                <c:pt idx="1695">
                  <c:v>8.5066666667898971E-2</c:v>
                </c:pt>
                <c:pt idx="1696">
                  <c:v>8.4933333333577526E-2</c:v>
                </c:pt>
                <c:pt idx="1697">
                  <c:v>8.4888888889267003E-2</c:v>
                </c:pt>
                <c:pt idx="1698">
                  <c:v>8.4844444444956466E-2</c:v>
                </c:pt>
                <c:pt idx="1699">
                  <c:v>8.4800000000180287E-2</c:v>
                </c:pt>
                <c:pt idx="1700">
                  <c:v>8.4844444444469494E-2</c:v>
                </c:pt>
                <c:pt idx="1701">
                  <c:v>8.4888888888758687E-2</c:v>
                </c:pt>
                <c:pt idx="1702">
                  <c:v>8.493333333351355E-2</c:v>
                </c:pt>
                <c:pt idx="1703">
                  <c:v>8.4977777777802757E-2</c:v>
                </c:pt>
                <c:pt idx="1704">
                  <c:v>8.5022222222084859E-2</c:v>
                </c:pt>
                <c:pt idx="1705">
                  <c:v>8.5066666666374052E-2</c:v>
                </c:pt>
                <c:pt idx="1706">
                  <c:v>8.5111111111128915E-2</c:v>
                </c:pt>
                <c:pt idx="1707">
                  <c:v>8.5155555555418122E-2</c:v>
                </c:pt>
                <c:pt idx="1708">
                  <c:v>8.5199999999707329E-2</c:v>
                </c:pt>
                <c:pt idx="1709">
                  <c:v>8.5244444444476403E-2</c:v>
                </c:pt>
                <c:pt idx="1710">
                  <c:v>8.5288888888772715E-2</c:v>
                </c:pt>
                <c:pt idx="1711">
                  <c:v>8.5333333333069028E-2</c:v>
                </c:pt>
                <c:pt idx="1712">
                  <c:v>8.5377777777830996E-2</c:v>
                </c:pt>
                <c:pt idx="1713">
                  <c:v>8.5422222222134414E-2</c:v>
                </c:pt>
                <c:pt idx="1714">
                  <c:v>8.5466666666430727E-2</c:v>
                </c:pt>
                <c:pt idx="1715">
                  <c:v>8.5333333332137717E-2</c:v>
                </c:pt>
                <c:pt idx="1716">
                  <c:v>8.5199999999248779E-2</c:v>
                </c:pt>
                <c:pt idx="1717">
                  <c:v>8.5066666666359841E-2</c:v>
                </c:pt>
                <c:pt idx="1718">
                  <c:v>8.4933333333463812E-2</c:v>
                </c:pt>
                <c:pt idx="1719">
                  <c:v>8.4799999999156578E-2</c:v>
                </c:pt>
                <c:pt idx="1720">
                  <c:v>8.4666666666260534E-2</c:v>
                </c:pt>
                <c:pt idx="1721">
                  <c:v>8.4533333333364491E-2</c:v>
                </c:pt>
                <c:pt idx="1722">
                  <c:v>8.4399999999078587E-2</c:v>
                </c:pt>
                <c:pt idx="1723">
                  <c:v>8.4266666666182544E-2</c:v>
                </c:pt>
                <c:pt idx="1724">
                  <c:v>8.4133333333272303E-2</c:v>
                </c:pt>
                <c:pt idx="1725">
                  <c:v>8.399999999897928E-2</c:v>
                </c:pt>
                <c:pt idx="1726">
                  <c:v>8.3866666666090342E-2</c:v>
                </c:pt>
                <c:pt idx="1727">
                  <c:v>8.3733333333194299E-2</c:v>
                </c:pt>
                <c:pt idx="1728">
                  <c:v>8.3599999998901289E-2</c:v>
                </c:pt>
                <c:pt idx="1729">
                  <c:v>8.3466666665991035E-2</c:v>
                </c:pt>
                <c:pt idx="1730">
                  <c:v>8.3422222221687603E-2</c:v>
                </c:pt>
                <c:pt idx="1731">
                  <c:v>8.351111111122575E-2</c:v>
                </c:pt>
                <c:pt idx="1732">
                  <c:v>8.3599999999818375E-2</c:v>
                </c:pt>
                <c:pt idx="1733">
                  <c:v>8.3688888888418092E-2</c:v>
                </c:pt>
                <c:pt idx="1734">
                  <c:v>8.3777777777010717E-2</c:v>
                </c:pt>
                <c:pt idx="1735">
                  <c:v>8.3866666666541773E-2</c:v>
                </c:pt>
                <c:pt idx="1736">
                  <c:v>8.3955555555134384E-2</c:v>
                </c:pt>
                <c:pt idx="1737">
                  <c:v>8.404444444374122E-2</c:v>
                </c:pt>
                <c:pt idx="1738">
                  <c:v>8.4133333333265156E-2</c:v>
                </c:pt>
                <c:pt idx="1739">
                  <c:v>8.4222222221864887E-2</c:v>
                </c:pt>
                <c:pt idx="1740">
                  <c:v>8.4311111110457526E-2</c:v>
                </c:pt>
                <c:pt idx="1741">
                  <c:v>8.4399999999988568E-2</c:v>
                </c:pt>
                <c:pt idx="1742">
                  <c:v>8.4488888888581207E-2</c:v>
                </c:pt>
                <c:pt idx="1743">
                  <c:v>8.4577777777180937E-2</c:v>
                </c:pt>
                <c:pt idx="1744">
                  <c:v>8.4666666666711979E-2</c:v>
                </c:pt>
                <c:pt idx="1745">
                  <c:v>8.4755555555297499E-2</c:v>
                </c:pt>
                <c:pt idx="1746">
                  <c:v>8.4844444443890138E-2</c:v>
                </c:pt>
                <c:pt idx="1747">
                  <c:v>8.4933333333414074E-2</c:v>
                </c:pt>
                <c:pt idx="1748">
                  <c:v>8.5022222222006699E-2</c:v>
                </c:pt>
                <c:pt idx="1749">
                  <c:v>8.5111111110585114E-2</c:v>
                </c:pt>
                <c:pt idx="1750">
                  <c:v>8.5199999999184844E-2</c:v>
                </c:pt>
                <c:pt idx="1751">
                  <c:v>8.5111111109653803E-2</c:v>
                </c:pt>
                <c:pt idx="1752">
                  <c:v>8.5022222221046967E-2</c:v>
                </c:pt>
                <c:pt idx="1753">
                  <c:v>8.4933333332440131E-2</c:v>
                </c:pt>
                <c:pt idx="1754">
                  <c:v>8.4844444442909103E-2</c:v>
                </c:pt>
                <c:pt idx="1755">
                  <c:v>8.4755555554295162E-2</c:v>
                </c:pt>
                <c:pt idx="1756">
                  <c:v>8.4666666665702536E-2</c:v>
                </c:pt>
                <c:pt idx="1757">
                  <c:v>8.4577777776164403E-2</c:v>
                </c:pt>
                <c:pt idx="1758">
                  <c:v>8.4488888887557567E-2</c:v>
                </c:pt>
                <c:pt idx="1759">
                  <c:v>8.4399999998950731E-2</c:v>
                </c:pt>
                <c:pt idx="1760">
                  <c:v>8.439999999895785E-2</c:v>
                </c:pt>
                <c:pt idx="1761">
                  <c:v>8.4399999998950745E-2</c:v>
                </c:pt>
                <c:pt idx="1762">
                  <c:v>8.4399999998957836E-2</c:v>
                </c:pt>
                <c:pt idx="1763">
                  <c:v>8.4399999998950745E-2</c:v>
                </c:pt>
                <c:pt idx="1764">
                  <c:v>8.439999999895785E-2</c:v>
                </c:pt>
                <c:pt idx="1765">
                  <c:v>8.4399999998950731E-2</c:v>
                </c:pt>
                <c:pt idx="1766">
                  <c:v>8.4399999998964942E-2</c:v>
                </c:pt>
                <c:pt idx="1767">
                  <c:v>8.4399999998964956E-2</c:v>
                </c:pt>
                <c:pt idx="1768">
                  <c:v>8.4399999998964956E-2</c:v>
                </c:pt>
                <c:pt idx="1769">
                  <c:v>8.4399999998964956E-2</c:v>
                </c:pt>
                <c:pt idx="1770">
                  <c:v>8.439999999896497E-2</c:v>
                </c:pt>
                <c:pt idx="1771">
                  <c:v>8.4399999998964956E-2</c:v>
                </c:pt>
                <c:pt idx="1772">
                  <c:v>8.439999999896497E-2</c:v>
                </c:pt>
                <c:pt idx="1773">
                  <c:v>8.439999999896497E-2</c:v>
                </c:pt>
                <c:pt idx="1774">
                  <c:v>8.4399999998972089E-2</c:v>
                </c:pt>
                <c:pt idx="1775">
                  <c:v>8.439999999897918E-2</c:v>
                </c:pt>
                <c:pt idx="1776">
                  <c:v>8.4488888888503116E-2</c:v>
                </c:pt>
                <c:pt idx="1777">
                  <c:v>8.4577777777102847E-2</c:v>
                </c:pt>
                <c:pt idx="1778">
                  <c:v>8.4666666665695473E-2</c:v>
                </c:pt>
                <c:pt idx="1779">
                  <c:v>8.4755555554280992E-2</c:v>
                </c:pt>
                <c:pt idx="1780">
                  <c:v>8.4844444443826258E-2</c:v>
                </c:pt>
                <c:pt idx="1781">
                  <c:v>8.4933333332418884E-2</c:v>
                </c:pt>
                <c:pt idx="1782">
                  <c:v>8.5022222221018601E-2</c:v>
                </c:pt>
                <c:pt idx="1783">
                  <c:v>8.5111111110542551E-2</c:v>
                </c:pt>
                <c:pt idx="1784">
                  <c:v>8.5199999999142281E-2</c:v>
                </c:pt>
                <c:pt idx="1785">
                  <c:v>8.5288888887727801E-2</c:v>
                </c:pt>
                <c:pt idx="1786">
                  <c:v>8.5199999998189654E-2</c:v>
                </c:pt>
                <c:pt idx="1787">
                  <c:v>8.5111111109597029E-2</c:v>
                </c:pt>
                <c:pt idx="1788">
                  <c:v>8.5022222220997312E-2</c:v>
                </c:pt>
                <c:pt idx="1789">
                  <c:v>8.484444444192811E-2</c:v>
                </c:pt>
                <c:pt idx="1790">
                  <c:v>8.4755555553321288E-2</c:v>
                </c:pt>
                <c:pt idx="1791">
                  <c:v>8.4666666664721557E-2</c:v>
                </c:pt>
                <c:pt idx="1792">
                  <c:v>8.4577777775197621E-2</c:v>
                </c:pt>
                <c:pt idx="1793">
                  <c:v>8.448888888659789E-2</c:v>
                </c:pt>
                <c:pt idx="1794">
                  <c:v>8.4399999998005265E-2</c:v>
                </c:pt>
                <c:pt idx="1795">
                  <c:v>8.4399999998005265E-2</c:v>
                </c:pt>
                <c:pt idx="1796">
                  <c:v>8.4399999998005279E-2</c:v>
                </c:pt>
                <c:pt idx="1797">
                  <c:v>8.439999999801949E-2</c:v>
                </c:pt>
                <c:pt idx="1798">
                  <c:v>8.4399999998012384E-2</c:v>
                </c:pt>
                <c:pt idx="1799">
                  <c:v>8.4399999998012398E-2</c:v>
                </c:pt>
                <c:pt idx="1800">
                  <c:v>8.4399999998012398E-2</c:v>
                </c:pt>
                <c:pt idx="1801">
                  <c:v>8.4399999998012384E-2</c:v>
                </c:pt>
                <c:pt idx="1802">
                  <c:v>8.4399999998019504E-2</c:v>
                </c:pt>
                <c:pt idx="1803">
                  <c:v>8.4399999998026609E-2</c:v>
                </c:pt>
                <c:pt idx="1804">
                  <c:v>8.439999999801949E-2</c:v>
                </c:pt>
                <c:pt idx="1805">
                  <c:v>8.4399999998026609E-2</c:v>
                </c:pt>
                <c:pt idx="1806">
                  <c:v>8.4399999998047912E-2</c:v>
                </c:pt>
                <c:pt idx="1807">
                  <c:v>8.4399999998040806E-2</c:v>
                </c:pt>
                <c:pt idx="1808">
                  <c:v>8.4399999998047912E-2</c:v>
                </c:pt>
                <c:pt idx="1809">
                  <c:v>8.4399999998062122E-2</c:v>
                </c:pt>
                <c:pt idx="1810">
                  <c:v>8.4399999998076319E-2</c:v>
                </c:pt>
                <c:pt idx="1811">
                  <c:v>8.4399999998083425E-2</c:v>
                </c:pt>
                <c:pt idx="1812">
                  <c:v>8.4444444442852512E-2</c:v>
                </c:pt>
                <c:pt idx="1813">
                  <c:v>8.4488888887170127E-2</c:v>
                </c:pt>
                <c:pt idx="1814">
                  <c:v>8.453333333146644E-2</c:v>
                </c:pt>
                <c:pt idx="1815">
                  <c:v>8.4577777776242619E-2</c:v>
                </c:pt>
                <c:pt idx="1816">
                  <c:v>8.4622222220553142E-2</c:v>
                </c:pt>
                <c:pt idx="1817">
                  <c:v>8.4666666664856546E-2</c:v>
                </c:pt>
                <c:pt idx="1818">
                  <c:v>8.4711111109625634E-2</c:v>
                </c:pt>
                <c:pt idx="1819">
                  <c:v>8.4755555553929038E-2</c:v>
                </c:pt>
                <c:pt idx="1820">
                  <c:v>8.4799999998246667E-2</c:v>
                </c:pt>
                <c:pt idx="1821">
                  <c:v>8.4933333332546795E-2</c:v>
                </c:pt>
                <c:pt idx="1822">
                  <c:v>8.5066666665478352E-2</c:v>
                </c:pt>
                <c:pt idx="1823">
                  <c:v>8.5199999998388593E-2</c:v>
                </c:pt>
                <c:pt idx="1824">
                  <c:v>8.5333333331305938E-2</c:v>
                </c:pt>
                <c:pt idx="1825">
                  <c:v>8.5466666665620292E-2</c:v>
                </c:pt>
                <c:pt idx="1826">
                  <c:v>8.533333333273134E-2</c:v>
                </c:pt>
                <c:pt idx="1827">
                  <c:v>8.5199999999842416E-2</c:v>
                </c:pt>
                <c:pt idx="1828">
                  <c:v>8.5066666665549392E-2</c:v>
                </c:pt>
                <c:pt idx="1829">
                  <c:v>8.4933333332660454E-2</c:v>
                </c:pt>
                <c:pt idx="1830">
                  <c:v>8.4888888888371261E-2</c:v>
                </c:pt>
                <c:pt idx="1831">
                  <c:v>8.4844444443616385E-2</c:v>
                </c:pt>
                <c:pt idx="1832">
                  <c:v>8.4799999999320072E-2</c:v>
                </c:pt>
                <c:pt idx="1833">
                  <c:v>8.4755555555030865E-2</c:v>
                </c:pt>
                <c:pt idx="1834">
                  <c:v>8.4711111110283108E-2</c:v>
                </c:pt>
                <c:pt idx="1835">
                  <c:v>8.46666666659939E-2</c:v>
                </c:pt>
                <c:pt idx="1836">
                  <c:v>8.4622222221697588E-2</c:v>
                </c:pt>
                <c:pt idx="1837">
                  <c:v>8.4577777776935606E-2</c:v>
                </c:pt>
                <c:pt idx="1838">
                  <c:v>8.4533333332639293E-2</c:v>
                </c:pt>
                <c:pt idx="1839">
                  <c:v>8.4488888888350086E-2</c:v>
                </c:pt>
                <c:pt idx="1840">
                  <c:v>8.4444444444046668E-2</c:v>
                </c:pt>
                <c:pt idx="1841">
                  <c:v>8.4399999999298925E-2</c:v>
                </c:pt>
                <c:pt idx="1842">
                  <c:v>8.4355555555009704E-2</c:v>
                </c:pt>
                <c:pt idx="1843">
                  <c:v>8.4311111110706285E-2</c:v>
                </c:pt>
                <c:pt idx="1844">
                  <c:v>8.4266666665958542E-2</c:v>
                </c:pt>
                <c:pt idx="1845">
                  <c:v>8.4222222221655124E-2</c:v>
                </c:pt>
                <c:pt idx="1846">
                  <c:v>8.4177777777373008E-2</c:v>
                </c:pt>
                <c:pt idx="1847">
                  <c:v>8.4133333332603949E-2</c:v>
                </c:pt>
                <c:pt idx="1848">
                  <c:v>8.4088888888314742E-2</c:v>
                </c:pt>
                <c:pt idx="1849">
                  <c:v>8.4044444444018429E-2</c:v>
                </c:pt>
                <c:pt idx="1850">
                  <c:v>8.3999999999249356E-2</c:v>
                </c:pt>
                <c:pt idx="1851">
                  <c:v>8.3955555554945938E-2</c:v>
                </c:pt>
                <c:pt idx="1852">
                  <c:v>8.3911111110649625E-2</c:v>
                </c:pt>
                <c:pt idx="1853">
                  <c:v>8.3866666666346207E-2</c:v>
                </c:pt>
                <c:pt idx="1854">
                  <c:v>8.3822222221584253E-2</c:v>
                </c:pt>
                <c:pt idx="1855">
                  <c:v>8.3777777777273729E-2</c:v>
                </c:pt>
                <c:pt idx="1856">
                  <c:v>8.3733333332977417E-2</c:v>
                </c:pt>
                <c:pt idx="1857">
                  <c:v>8.3688888888215449E-2</c:v>
                </c:pt>
                <c:pt idx="1858">
                  <c:v>8.3644444443919136E-2</c:v>
                </c:pt>
                <c:pt idx="1859">
                  <c:v>8.3599999999615732E-2</c:v>
                </c:pt>
                <c:pt idx="1860">
                  <c:v>8.3688888889146773E-2</c:v>
                </c:pt>
                <c:pt idx="1861">
                  <c:v>8.3777777777739398E-2</c:v>
                </c:pt>
                <c:pt idx="1862">
                  <c:v>8.3866666666339129E-2</c:v>
                </c:pt>
                <c:pt idx="1863">
                  <c:v>8.3955555555863079E-2</c:v>
                </c:pt>
                <c:pt idx="1864">
                  <c:v>8.4044444444477007E-2</c:v>
                </c:pt>
                <c:pt idx="1865">
                  <c:v>8.4133333333062513E-2</c:v>
                </c:pt>
                <c:pt idx="1866">
                  <c:v>8.3999999998769517E-2</c:v>
                </c:pt>
                <c:pt idx="1867">
                  <c:v>8.3911111110169773E-2</c:v>
                </c:pt>
                <c:pt idx="1868">
                  <c:v>8.3777777777280849E-2</c:v>
                </c:pt>
                <c:pt idx="1869">
                  <c:v>8.36444444443777E-2</c:v>
                </c:pt>
                <c:pt idx="1870">
                  <c:v>8.3555555554853764E-2</c:v>
                </c:pt>
                <c:pt idx="1871">
                  <c:v>8.342222222195772E-2</c:v>
                </c:pt>
                <c:pt idx="1872">
                  <c:v>8.3288888889061677E-2</c:v>
                </c:pt>
                <c:pt idx="1873">
                  <c:v>8.3155555554768654E-2</c:v>
                </c:pt>
                <c:pt idx="1874">
                  <c:v>8.3022222221858413E-2</c:v>
                </c:pt>
                <c:pt idx="1875">
                  <c:v>8.2888888888962356E-2</c:v>
                </c:pt>
                <c:pt idx="1876">
                  <c:v>8.2933333333738549E-2</c:v>
                </c:pt>
                <c:pt idx="1877">
                  <c:v>8.2933333333738549E-2</c:v>
                </c:pt>
                <c:pt idx="1878">
                  <c:v>8.2933333333731443E-2</c:v>
                </c:pt>
                <c:pt idx="1879">
                  <c:v>8.2933333333731443E-2</c:v>
                </c:pt>
                <c:pt idx="1880">
                  <c:v>8.2933333333731443E-2</c:v>
                </c:pt>
                <c:pt idx="1881">
                  <c:v>8.2933333333724338E-2</c:v>
                </c:pt>
                <c:pt idx="1882">
                  <c:v>8.2933333333717218E-2</c:v>
                </c:pt>
                <c:pt idx="1883">
                  <c:v>8.2933333333710127E-2</c:v>
                </c:pt>
                <c:pt idx="1884">
                  <c:v>8.2933333333717232E-2</c:v>
                </c:pt>
                <c:pt idx="1885">
                  <c:v>8.2933333333703008E-2</c:v>
                </c:pt>
                <c:pt idx="1886">
                  <c:v>8.2933333333703008E-2</c:v>
                </c:pt>
                <c:pt idx="1887">
                  <c:v>8.2933333333688797E-2</c:v>
                </c:pt>
                <c:pt idx="1888">
                  <c:v>8.2933333333688797E-2</c:v>
                </c:pt>
                <c:pt idx="1889">
                  <c:v>8.2933333333681677E-2</c:v>
                </c:pt>
                <c:pt idx="1890">
                  <c:v>8.2933333333674572E-2</c:v>
                </c:pt>
                <c:pt idx="1891">
                  <c:v>8.2933333333674572E-2</c:v>
                </c:pt>
                <c:pt idx="1892">
                  <c:v>8.2933333333674572E-2</c:v>
                </c:pt>
                <c:pt idx="1893">
                  <c:v>8.2933333333660361E-2</c:v>
                </c:pt>
                <c:pt idx="1894">
                  <c:v>8.2933333333660347E-2</c:v>
                </c:pt>
                <c:pt idx="1895">
                  <c:v>8.3022222223177192E-2</c:v>
                </c:pt>
                <c:pt idx="1896">
                  <c:v>8.3111111111776909E-2</c:v>
                </c:pt>
                <c:pt idx="1897">
                  <c:v>8.3200000000362428E-2</c:v>
                </c:pt>
                <c:pt idx="1898">
                  <c:v>8.3288888888962159E-2</c:v>
                </c:pt>
                <c:pt idx="1899">
                  <c:v>8.3377777778486095E-2</c:v>
                </c:pt>
                <c:pt idx="1900">
                  <c:v>8.3466666667078721E-2</c:v>
                </c:pt>
                <c:pt idx="1901">
                  <c:v>8.3555555555678451E-2</c:v>
                </c:pt>
                <c:pt idx="1902">
                  <c:v>8.3644444445188176E-2</c:v>
                </c:pt>
                <c:pt idx="1903">
                  <c:v>8.3733333333787907E-2</c:v>
                </c:pt>
                <c:pt idx="1904">
                  <c:v>8.3822222222373413E-2</c:v>
                </c:pt>
                <c:pt idx="1905">
                  <c:v>8.3911111111904454E-2</c:v>
                </c:pt>
                <c:pt idx="1906">
                  <c:v>8.4000000000497094E-2</c:v>
                </c:pt>
                <c:pt idx="1907">
                  <c:v>8.4088888889096811E-2</c:v>
                </c:pt>
                <c:pt idx="1908">
                  <c:v>8.4177777778627852E-2</c:v>
                </c:pt>
                <c:pt idx="1909">
                  <c:v>8.4266666667227583E-2</c:v>
                </c:pt>
                <c:pt idx="1910">
                  <c:v>8.4355555555820194E-2</c:v>
                </c:pt>
                <c:pt idx="1911">
                  <c:v>8.4177777776758098E-2</c:v>
                </c:pt>
                <c:pt idx="1912">
                  <c:v>8.3999999999565741E-2</c:v>
                </c:pt>
                <c:pt idx="1913">
                  <c:v>8.3822222222373399E-2</c:v>
                </c:pt>
                <c:pt idx="1914">
                  <c:v>8.3644444445173952E-2</c:v>
                </c:pt>
                <c:pt idx="1915">
                  <c:v>8.346666666611896E-2</c:v>
                </c:pt>
                <c:pt idx="1916">
                  <c:v>8.3288888888919513E-2</c:v>
                </c:pt>
                <c:pt idx="1917">
                  <c:v>8.3111111111720051E-2</c:v>
                </c:pt>
                <c:pt idx="1918">
                  <c:v>8.2933333332657955E-2</c:v>
                </c:pt>
                <c:pt idx="1919">
                  <c:v>8.2755555555465612E-2</c:v>
                </c:pt>
                <c:pt idx="1920">
                  <c:v>8.257777777827327E-2</c:v>
                </c:pt>
                <c:pt idx="1921">
                  <c:v>8.2399999999218265E-2</c:v>
                </c:pt>
                <c:pt idx="1922">
                  <c:v>8.2222222222011712E-2</c:v>
                </c:pt>
                <c:pt idx="1923">
                  <c:v>8.204444444481937E-2</c:v>
                </c:pt>
                <c:pt idx="1924">
                  <c:v>8.1866666665757273E-2</c:v>
                </c:pt>
                <c:pt idx="1925">
                  <c:v>8.1688888888564931E-2</c:v>
                </c:pt>
                <c:pt idx="1926">
                  <c:v>8.1644444444268605E-2</c:v>
                </c:pt>
                <c:pt idx="1927">
                  <c:v>8.1599999999499531E-2</c:v>
                </c:pt>
                <c:pt idx="1928">
                  <c:v>8.1555555555203219E-2</c:v>
                </c:pt>
                <c:pt idx="1929">
                  <c:v>8.1511111110914011E-2</c:v>
                </c:pt>
                <c:pt idx="1930">
                  <c:v>8.1466666666617699E-2</c:v>
                </c:pt>
                <c:pt idx="1931">
                  <c:v>8.1511111111379667E-2</c:v>
                </c:pt>
                <c:pt idx="1932">
                  <c:v>8.1555555555683071E-2</c:v>
                </c:pt>
                <c:pt idx="1933">
                  <c:v>8.1599999999993594E-2</c:v>
                </c:pt>
                <c:pt idx="1934">
                  <c:v>8.1644444444748457E-2</c:v>
                </c:pt>
                <c:pt idx="1935">
                  <c:v>8.1688888889058967E-2</c:v>
                </c:pt>
                <c:pt idx="1936">
                  <c:v>8.1733333333355279E-2</c:v>
                </c:pt>
                <c:pt idx="1937">
                  <c:v>8.1777777778131458E-2</c:v>
                </c:pt>
                <c:pt idx="1938">
                  <c:v>8.1822222222434876E-2</c:v>
                </c:pt>
                <c:pt idx="1939">
                  <c:v>8.1866666666745386E-2</c:v>
                </c:pt>
                <c:pt idx="1940">
                  <c:v>8.1911111111500262E-2</c:v>
                </c:pt>
                <c:pt idx="1941">
                  <c:v>8.1955555555803666E-2</c:v>
                </c:pt>
                <c:pt idx="1942">
                  <c:v>8.2000000000092874E-2</c:v>
                </c:pt>
                <c:pt idx="1943">
                  <c:v>8.2044444444396292E-2</c:v>
                </c:pt>
                <c:pt idx="1944">
                  <c:v>8.208888888915114E-2</c:v>
                </c:pt>
                <c:pt idx="1945">
                  <c:v>8.2133333333454558E-2</c:v>
                </c:pt>
                <c:pt idx="1946">
                  <c:v>8.2177777777750871E-2</c:v>
                </c:pt>
                <c:pt idx="1947">
                  <c:v>8.2222222222512839E-2</c:v>
                </c:pt>
                <c:pt idx="1948">
                  <c:v>8.2266666666816257E-2</c:v>
                </c:pt>
                <c:pt idx="1949">
                  <c:v>8.231111111111257E-2</c:v>
                </c:pt>
                <c:pt idx="1950">
                  <c:v>8.2355555555874524E-2</c:v>
                </c:pt>
                <c:pt idx="1951">
                  <c:v>8.240000000017085E-2</c:v>
                </c:pt>
                <c:pt idx="1952">
                  <c:v>8.2444444444474269E-2</c:v>
                </c:pt>
                <c:pt idx="1953">
                  <c:v>8.2488888889236237E-2</c:v>
                </c:pt>
                <c:pt idx="1954">
                  <c:v>8.2533333333539655E-2</c:v>
                </c:pt>
                <c:pt idx="1955">
                  <c:v>8.2577777777835967E-2</c:v>
                </c:pt>
                <c:pt idx="1956">
                  <c:v>8.2444444443542958E-2</c:v>
                </c:pt>
                <c:pt idx="1957">
                  <c:v>8.2311111110646928E-2</c:v>
                </c:pt>
                <c:pt idx="1958">
                  <c:v>8.2177777777750899E-2</c:v>
                </c:pt>
                <c:pt idx="1959">
                  <c:v>8.2044444444861975E-2</c:v>
                </c:pt>
                <c:pt idx="1960">
                  <c:v>8.1911111110561846E-2</c:v>
                </c:pt>
                <c:pt idx="1961">
                  <c:v>8.1777777777665817E-2</c:v>
                </c:pt>
                <c:pt idx="1962">
                  <c:v>8.1644444444769773E-2</c:v>
                </c:pt>
                <c:pt idx="1963">
                  <c:v>8.1511111110469658E-2</c:v>
                </c:pt>
                <c:pt idx="1964">
                  <c:v>8.1377777777573629E-2</c:v>
                </c:pt>
                <c:pt idx="1965">
                  <c:v>8.1244444444684691E-2</c:v>
                </c:pt>
                <c:pt idx="1966">
                  <c:v>8.1199999999929828E-2</c:v>
                </c:pt>
                <c:pt idx="1967">
                  <c:v>8.115555555562641E-2</c:v>
                </c:pt>
                <c:pt idx="1968">
                  <c:v>8.1111111111322992E-2</c:v>
                </c:pt>
                <c:pt idx="1969">
                  <c:v>8.1111111111322992E-2</c:v>
                </c:pt>
                <c:pt idx="1970">
                  <c:v>8.1066666667040904E-2</c:v>
                </c:pt>
                <c:pt idx="1971">
                  <c:v>8.1022222222730381E-2</c:v>
                </c:pt>
                <c:pt idx="1972">
                  <c:v>8.0977777777968413E-2</c:v>
                </c:pt>
                <c:pt idx="1973">
                  <c:v>8.09333333336721E-2</c:v>
                </c:pt>
                <c:pt idx="1974">
                  <c:v>8.0888888889368682E-2</c:v>
                </c:pt>
                <c:pt idx="1975">
                  <c:v>8.0844444445065264E-2</c:v>
                </c:pt>
                <c:pt idx="1976">
                  <c:v>8.0800000000310401E-2</c:v>
                </c:pt>
                <c:pt idx="1977">
                  <c:v>8.0888888888910132E-2</c:v>
                </c:pt>
                <c:pt idx="1978">
                  <c:v>8.0977777777509849E-2</c:v>
                </c:pt>
                <c:pt idx="1979">
                  <c:v>8.106666666704801E-2</c:v>
                </c:pt>
                <c:pt idx="1980">
                  <c:v>8.1155555555654832E-2</c:v>
                </c:pt>
                <c:pt idx="1981">
                  <c:v>8.1244444444261668E-2</c:v>
                </c:pt>
                <c:pt idx="1982">
                  <c:v>8.1333333333806934E-2</c:v>
                </c:pt>
                <c:pt idx="1983">
                  <c:v>8.1422222222406665E-2</c:v>
                </c:pt>
                <c:pt idx="1984">
                  <c:v>8.1511111111006382E-2</c:v>
                </c:pt>
                <c:pt idx="1985">
                  <c:v>8.1600000000544542E-2</c:v>
                </c:pt>
                <c:pt idx="1986">
                  <c:v>8.1688888889137154E-2</c:v>
                </c:pt>
                <c:pt idx="1987">
                  <c:v>8.1777777777751109E-2</c:v>
                </c:pt>
                <c:pt idx="1988">
                  <c:v>8.1866666666350826E-2</c:v>
                </c:pt>
                <c:pt idx="1989">
                  <c:v>8.1955555555867671E-2</c:v>
                </c:pt>
                <c:pt idx="1990">
                  <c:v>8.2044444444467401E-2</c:v>
                </c:pt>
                <c:pt idx="1991">
                  <c:v>8.2133333333067118E-2</c:v>
                </c:pt>
                <c:pt idx="1992">
                  <c:v>8.2133333333074238E-2</c:v>
                </c:pt>
                <c:pt idx="1993">
                  <c:v>8.2133333333067132E-2</c:v>
                </c:pt>
                <c:pt idx="1994">
                  <c:v>8.2133333333074224E-2</c:v>
                </c:pt>
                <c:pt idx="1995">
                  <c:v>8.2133333333081343E-2</c:v>
                </c:pt>
                <c:pt idx="1996">
                  <c:v>8.2133333333067132E-2</c:v>
                </c:pt>
                <c:pt idx="1997">
                  <c:v>8.2133333333081343E-2</c:v>
                </c:pt>
                <c:pt idx="1998">
                  <c:v>8.2133333333081343E-2</c:v>
                </c:pt>
                <c:pt idx="1999">
                  <c:v>8.2133333333088449E-2</c:v>
                </c:pt>
                <c:pt idx="2000">
                  <c:v>8.2133333333081343E-2</c:v>
                </c:pt>
                <c:pt idx="2001">
                  <c:v>8.1955555554026352E-2</c:v>
                </c:pt>
                <c:pt idx="2002">
                  <c:v>8.1777777776805588E-2</c:v>
                </c:pt>
                <c:pt idx="2003">
                  <c:v>8.1599999999613246E-2</c:v>
                </c:pt>
                <c:pt idx="2004">
                  <c:v>8.1422222222399587E-2</c:v>
                </c:pt>
                <c:pt idx="2005">
                  <c:v>8.1244444443330385E-2</c:v>
                </c:pt>
                <c:pt idx="2006">
                  <c:v>8.1199999999026967E-2</c:v>
                </c:pt>
                <c:pt idx="2007">
                  <c:v>8.1155555554716444E-2</c:v>
                </c:pt>
                <c:pt idx="2008">
                  <c:v>8.1111111109940279E-2</c:v>
                </c:pt>
                <c:pt idx="2009">
                  <c:v>8.1066666665629755E-2</c:v>
                </c:pt>
                <c:pt idx="2010">
                  <c:v>8.1022222221319232E-2</c:v>
                </c:pt>
                <c:pt idx="2011">
                  <c:v>8.0977777776543053E-2</c:v>
                </c:pt>
                <c:pt idx="2012">
                  <c:v>8.0933333332232529E-2</c:v>
                </c:pt>
                <c:pt idx="2013">
                  <c:v>8.0888888887922006E-2</c:v>
                </c:pt>
                <c:pt idx="2014">
                  <c:v>8.084444444313163E-2</c:v>
                </c:pt>
                <c:pt idx="2015">
                  <c:v>8.0799999998828212E-2</c:v>
                </c:pt>
                <c:pt idx="2016">
                  <c:v>8.0755555554517688E-2</c:v>
                </c:pt>
                <c:pt idx="2017">
                  <c:v>8.0711111109748615E-2</c:v>
                </c:pt>
                <c:pt idx="2018">
                  <c:v>8.0666666665438091E-2</c:v>
                </c:pt>
                <c:pt idx="2019">
                  <c:v>8.0622222221120463E-2</c:v>
                </c:pt>
                <c:pt idx="2020">
                  <c:v>8.0577777776809939E-2</c:v>
                </c:pt>
                <c:pt idx="2021">
                  <c:v>8.0533333332040866E-2</c:v>
                </c:pt>
                <c:pt idx="2022">
                  <c:v>8.0488888887730342E-2</c:v>
                </c:pt>
                <c:pt idx="2023">
                  <c:v>8.0444444443412713E-2</c:v>
                </c:pt>
                <c:pt idx="2024">
                  <c:v>8.0399999998636548E-2</c:v>
                </c:pt>
                <c:pt idx="2025">
                  <c:v>8.0355555554326025E-2</c:v>
                </c:pt>
                <c:pt idx="2026">
                  <c:v>8.0311111110015501E-2</c:v>
                </c:pt>
                <c:pt idx="2027">
                  <c:v>8.0266666665232217E-2</c:v>
                </c:pt>
                <c:pt idx="2028">
                  <c:v>8.0222222220921693E-2</c:v>
                </c:pt>
                <c:pt idx="2029">
                  <c:v>8.0177777776618289E-2</c:v>
                </c:pt>
                <c:pt idx="2030">
                  <c:v>8.0133333331856321E-2</c:v>
                </c:pt>
                <c:pt idx="2031">
                  <c:v>8.0088888887552889E-2</c:v>
                </c:pt>
                <c:pt idx="2032">
                  <c:v>8.0133333331849202E-2</c:v>
                </c:pt>
                <c:pt idx="2033">
                  <c:v>8.017777777615262E-2</c:v>
                </c:pt>
                <c:pt idx="2034">
                  <c:v>8.0222222220907483E-2</c:v>
                </c:pt>
                <c:pt idx="2035">
                  <c:v>8.0266666665210901E-2</c:v>
                </c:pt>
                <c:pt idx="2036">
                  <c:v>8.0311111109507213E-2</c:v>
                </c:pt>
                <c:pt idx="2037">
                  <c:v>8.0355555554276287E-2</c:v>
                </c:pt>
                <c:pt idx="2038">
                  <c:v>8.0399999998572599E-2</c:v>
                </c:pt>
                <c:pt idx="2039">
                  <c:v>8.0444444442876004E-2</c:v>
                </c:pt>
                <c:pt idx="2040">
                  <c:v>8.0488888887637972E-2</c:v>
                </c:pt>
                <c:pt idx="2041">
                  <c:v>8.0533333331934284E-2</c:v>
                </c:pt>
                <c:pt idx="2042">
                  <c:v>8.0577777776230597E-2</c:v>
                </c:pt>
                <c:pt idx="2043">
                  <c:v>8.062222222099967E-2</c:v>
                </c:pt>
                <c:pt idx="2044">
                  <c:v>8.0666666665295969E-2</c:v>
                </c:pt>
                <c:pt idx="2045">
                  <c:v>8.0711111109606506E-2</c:v>
                </c:pt>
                <c:pt idx="2046">
                  <c:v>8.0844444443899502E-2</c:v>
                </c:pt>
                <c:pt idx="2047">
                  <c:v>8.0977777776802651E-2</c:v>
                </c:pt>
                <c:pt idx="2048">
                  <c:v>8.1111111109698694E-2</c:v>
                </c:pt>
                <c:pt idx="2049">
                  <c:v>8.1244444442608935E-2</c:v>
                </c:pt>
                <c:pt idx="2050">
                  <c:v>8.1377777776894838E-2</c:v>
                </c:pt>
                <c:pt idx="2051">
                  <c:v>8.1511111109790882E-2</c:v>
                </c:pt>
                <c:pt idx="2052">
                  <c:v>8.1644444442686911E-2</c:v>
                </c:pt>
                <c:pt idx="2053">
                  <c:v>8.1777777776979935E-2</c:v>
                </c:pt>
                <c:pt idx="2054">
                  <c:v>8.1911111109890175E-2</c:v>
                </c:pt>
                <c:pt idx="2055">
                  <c:v>8.2044444442786205E-2</c:v>
                </c:pt>
                <c:pt idx="2056">
                  <c:v>8.1911111108493195E-2</c:v>
                </c:pt>
                <c:pt idx="2057">
                  <c:v>8.1777777775590046E-2</c:v>
                </c:pt>
                <c:pt idx="2058">
                  <c:v>8.1644444442701108E-2</c:v>
                </c:pt>
                <c:pt idx="2059">
                  <c:v>8.1511111108408085E-2</c:v>
                </c:pt>
                <c:pt idx="2060">
                  <c:v>8.1377777775512042E-2</c:v>
                </c:pt>
                <c:pt idx="2061">
                  <c:v>8.1244444442623104E-2</c:v>
                </c:pt>
                <c:pt idx="2062">
                  <c:v>8.1111111108322989E-2</c:v>
                </c:pt>
                <c:pt idx="2063">
                  <c:v>8.0977777775434051E-2</c:v>
                </c:pt>
                <c:pt idx="2064">
                  <c:v>8.088888888683432E-2</c:v>
                </c:pt>
                <c:pt idx="2065">
                  <c:v>8.0799999998255906E-2</c:v>
                </c:pt>
                <c:pt idx="2066">
                  <c:v>8.0666666663948672E-2</c:v>
                </c:pt>
                <c:pt idx="2067">
                  <c:v>8.0577777775363152E-2</c:v>
                </c:pt>
                <c:pt idx="2068">
                  <c:v>8.0488888886763421E-2</c:v>
                </c:pt>
                <c:pt idx="2069">
                  <c:v>8.0355555552477503E-2</c:v>
                </c:pt>
                <c:pt idx="2070">
                  <c:v>8.0222222219588579E-2</c:v>
                </c:pt>
                <c:pt idx="2071">
                  <c:v>8.0088888886692536E-2</c:v>
                </c:pt>
                <c:pt idx="2072">
                  <c:v>7.9955555552399513E-2</c:v>
                </c:pt>
                <c:pt idx="2073">
                  <c:v>7.982222221951768E-2</c:v>
                </c:pt>
                <c:pt idx="2074">
                  <c:v>7.9688888886621637E-2</c:v>
                </c:pt>
                <c:pt idx="2075">
                  <c:v>7.9555555552335733E-2</c:v>
                </c:pt>
                <c:pt idx="2076">
                  <c:v>7.9422222219439689E-2</c:v>
                </c:pt>
                <c:pt idx="2077">
                  <c:v>7.9422222219446795E-2</c:v>
                </c:pt>
                <c:pt idx="2078">
                  <c:v>7.9422222219446795E-2</c:v>
                </c:pt>
                <c:pt idx="2079">
                  <c:v>7.9422222219439689E-2</c:v>
                </c:pt>
                <c:pt idx="2080">
                  <c:v>7.9422222219446795E-2</c:v>
                </c:pt>
                <c:pt idx="2081">
                  <c:v>7.9422222219446795E-2</c:v>
                </c:pt>
                <c:pt idx="2082">
                  <c:v>7.9422222219461006E-2</c:v>
                </c:pt>
                <c:pt idx="2083">
                  <c:v>7.9422222219446795E-2</c:v>
                </c:pt>
                <c:pt idx="2084">
                  <c:v>7.9422222219461006E-2</c:v>
                </c:pt>
                <c:pt idx="2085">
                  <c:v>7.9422222219461006E-2</c:v>
                </c:pt>
                <c:pt idx="2086">
                  <c:v>7.94222222194539E-2</c:v>
                </c:pt>
                <c:pt idx="2087">
                  <c:v>7.9422222219446795E-2</c:v>
                </c:pt>
                <c:pt idx="2088">
                  <c:v>7.9422222219439689E-2</c:v>
                </c:pt>
                <c:pt idx="2089">
                  <c:v>7.9422222219439689E-2</c:v>
                </c:pt>
                <c:pt idx="2090">
                  <c:v>7.9422222219439689E-2</c:v>
                </c:pt>
                <c:pt idx="2091">
                  <c:v>7.9555555553725593E-2</c:v>
                </c:pt>
                <c:pt idx="2092">
                  <c:v>7.9688888886621637E-2</c:v>
                </c:pt>
                <c:pt idx="2093">
                  <c:v>7.9822222219503455E-2</c:v>
                </c:pt>
                <c:pt idx="2094">
                  <c:v>7.995555555240659E-2</c:v>
                </c:pt>
                <c:pt idx="2095">
                  <c:v>8.0088888886699613E-2</c:v>
                </c:pt>
                <c:pt idx="2096">
                  <c:v>8.0222222219602748E-2</c:v>
                </c:pt>
                <c:pt idx="2097">
                  <c:v>8.0355555552498792E-2</c:v>
                </c:pt>
                <c:pt idx="2098">
                  <c:v>8.0488888886791815E-2</c:v>
                </c:pt>
                <c:pt idx="2099">
                  <c:v>8.0622222219687845E-2</c:v>
                </c:pt>
                <c:pt idx="2100">
                  <c:v>8.0755555552576783E-2</c:v>
                </c:pt>
                <c:pt idx="2101">
                  <c:v>8.0888888886862687E-2</c:v>
                </c:pt>
                <c:pt idx="2102">
                  <c:v>8.1022222219765849E-2</c:v>
                </c:pt>
                <c:pt idx="2103">
                  <c:v>8.1155555552661879E-2</c:v>
                </c:pt>
                <c:pt idx="2104">
                  <c:v>8.1288888886940677E-2</c:v>
                </c:pt>
                <c:pt idx="2105">
                  <c:v>8.1422222219836721E-2</c:v>
                </c:pt>
                <c:pt idx="2106">
                  <c:v>8.1288888886940677E-2</c:v>
                </c:pt>
                <c:pt idx="2107">
                  <c:v>8.1155555552640563E-2</c:v>
                </c:pt>
                <c:pt idx="2108">
                  <c:v>8.1022222219744519E-2</c:v>
                </c:pt>
                <c:pt idx="2109">
                  <c:v>8.0888888886848476E-2</c:v>
                </c:pt>
                <c:pt idx="2110">
                  <c:v>8.0755555553952446E-2</c:v>
                </c:pt>
                <c:pt idx="2111">
                  <c:v>8.0622222219652317E-2</c:v>
                </c:pt>
                <c:pt idx="2112">
                  <c:v>8.0488888886756288E-2</c:v>
                </c:pt>
                <c:pt idx="2113">
                  <c:v>8.0355555553853139E-2</c:v>
                </c:pt>
                <c:pt idx="2114">
                  <c:v>8.0222222219567235E-2</c:v>
                </c:pt>
                <c:pt idx="2115">
                  <c:v>8.0088888886664086E-2</c:v>
                </c:pt>
                <c:pt idx="2116">
                  <c:v>7.9955555553768057E-2</c:v>
                </c:pt>
                <c:pt idx="2117">
                  <c:v>7.9822222219475034E-2</c:v>
                </c:pt>
                <c:pt idx="2118">
                  <c:v>7.9688888886579004E-2</c:v>
                </c:pt>
                <c:pt idx="2119">
                  <c:v>7.9555555553682961E-2</c:v>
                </c:pt>
                <c:pt idx="2120">
                  <c:v>7.9422222219382846E-2</c:v>
                </c:pt>
                <c:pt idx="2121">
                  <c:v>7.9288888886486816E-2</c:v>
                </c:pt>
                <c:pt idx="2122">
                  <c:v>7.9155555553597878E-2</c:v>
                </c:pt>
                <c:pt idx="2123">
                  <c:v>7.9022222220701835E-2</c:v>
                </c:pt>
                <c:pt idx="2124">
                  <c:v>7.888888888640172E-2</c:v>
                </c:pt>
                <c:pt idx="2125">
                  <c:v>7.8755555553505677E-2</c:v>
                </c:pt>
                <c:pt idx="2126">
                  <c:v>7.8622222220609647E-2</c:v>
                </c:pt>
                <c:pt idx="2127">
                  <c:v>7.8488888886316624E-2</c:v>
                </c:pt>
                <c:pt idx="2128">
                  <c:v>7.835555555340637E-2</c:v>
                </c:pt>
                <c:pt idx="2129">
                  <c:v>7.822222222051034E-2</c:v>
                </c:pt>
                <c:pt idx="2130">
                  <c:v>7.8088888886224422E-2</c:v>
                </c:pt>
                <c:pt idx="2131">
                  <c:v>7.7955555553328393E-2</c:v>
                </c:pt>
                <c:pt idx="2132">
                  <c:v>7.7822222220425244E-2</c:v>
                </c:pt>
                <c:pt idx="2133">
                  <c:v>7.7688888886132235E-2</c:v>
                </c:pt>
                <c:pt idx="2134">
                  <c:v>7.7555555553229086E-2</c:v>
                </c:pt>
                <c:pt idx="2135">
                  <c:v>7.7422222220333042E-2</c:v>
                </c:pt>
                <c:pt idx="2136">
                  <c:v>7.7377777775563983E-2</c:v>
                </c:pt>
                <c:pt idx="2137">
                  <c:v>7.7422222219860296E-2</c:v>
                </c:pt>
                <c:pt idx="2138">
                  <c:v>7.7466666664163714E-2</c:v>
                </c:pt>
                <c:pt idx="2139">
                  <c:v>7.7511111108452921E-2</c:v>
                </c:pt>
                <c:pt idx="2140">
                  <c:v>7.75555555532291E-2</c:v>
                </c:pt>
                <c:pt idx="2141">
                  <c:v>7.7599999997532518E-2</c:v>
                </c:pt>
                <c:pt idx="2142">
                  <c:v>7.7644444441835936E-2</c:v>
                </c:pt>
                <c:pt idx="2143">
                  <c:v>7.7688888886605023E-2</c:v>
                </c:pt>
                <c:pt idx="2144">
                  <c:v>7.7733333330908441E-2</c:v>
                </c:pt>
                <c:pt idx="2145">
                  <c:v>7.7777777775197662E-2</c:v>
                </c:pt>
                <c:pt idx="2146">
                  <c:v>7.7822222219966736E-2</c:v>
                </c:pt>
                <c:pt idx="2147">
                  <c:v>7.7866666664263048E-2</c:v>
                </c:pt>
                <c:pt idx="2148">
                  <c:v>7.7911111108566466E-2</c:v>
                </c:pt>
                <c:pt idx="2149">
                  <c:v>7.7955555553328434E-2</c:v>
                </c:pt>
                <c:pt idx="2150">
                  <c:v>7.7999999997624761E-2</c:v>
                </c:pt>
                <c:pt idx="2151">
                  <c:v>7.8044444441935271E-2</c:v>
                </c:pt>
                <c:pt idx="2152">
                  <c:v>7.8088888886697252E-2</c:v>
                </c:pt>
                <c:pt idx="2153">
                  <c:v>7.8133333330993565E-2</c:v>
                </c:pt>
                <c:pt idx="2154">
                  <c:v>7.8177777775296983E-2</c:v>
                </c:pt>
                <c:pt idx="2155">
                  <c:v>7.8222222219593296E-2</c:v>
                </c:pt>
                <c:pt idx="2156">
                  <c:v>7.8266666664362383E-2</c:v>
                </c:pt>
                <c:pt idx="2157">
                  <c:v>7.8044444442859517E-2</c:v>
                </c:pt>
                <c:pt idx="2158">
                  <c:v>7.7822222221363771E-2</c:v>
                </c:pt>
                <c:pt idx="2159">
                  <c:v>7.7599999997532601E-2</c:v>
                </c:pt>
                <c:pt idx="2160">
                  <c:v>7.7377777776029735E-2</c:v>
                </c:pt>
                <c:pt idx="2161">
                  <c:v>7.7155555554519778E-2</c:v>
                </c:pt>
                <c:pt idx="2162">
                  <c:v>7.6933333330681503E-2</c:v>
                </c:pt>
                <c:pt idx="2163">
                  <c:v>7.6711111109185742E-2</c:v>
                </c:pt>
                <c:pt idx="2164">
                  <c:v>7.6488888887689996E-2</c:v>
                </c:pt>
                <c:pt idx="2165">
                  <c:v>7.6266666663851707E-2</c:v>
                </c:pt>
                <c:pt idx="2166">
                  <c:v>7.6044444442348855E-2</c:v>
                </c:pt>
                <c:pt idx="2167">
                  <c:v>7.5822222220845989E-2</c:v>
                </c:pt>
                <c:pt idx="2168">
                  <c:v>7.5599999999328912E-2</c:v>
                </c:pt>
                <c:pt idx="2169">
                  <c:v>7.5377777775511953E-2</c:v>
                </c:pt>
                <c:pt idx="2170">
                  <c:v>7.5155555554001982E-2</c:v>
                </c:pt>
                <c:pt idx="2171">
                  <c:v>7.4933333332492025E-2</c:v>
                </c:pt>
                <c:pt idx="2172">
                  <c:v>7.4755555553415717E-2</c:v>
                </c:pt>
                <c:pt idx="2173">
                  <c:v>7.457777777621627E-2</c:v>
                </c:pt>
                <c:pt idx="2174">
                  <c:v>7.4399999999009717E-2</c:v>
                </c:pt>
                <c:pt idx="2175">
                  <c:v>7.4222222219940515E-2</c:v>
                </c:pt>
                <c:pt idx="2176">
                  <c:v>7.4044444442741067E-2</c:v>
                </c:pt>
                <c:pt idx="2177">
                  <c:v>7.3866666665534514E-2</c:v>
                </c:pt>
                <c:pt idx="2178">
                  <c:v>7.3688888886465312E-2</c:v>
                </c:pt>
                <c:pt idx="2179">
                  <c:v>7.3511111109265864E-2</c:v>
                </c:pt>
                <c:pt idx="2180">
                  <c:v>7.3333333332059311E-2</c:v>
                </c:pt>
                <c:pt idx="2181">
                  <c:v>7.3244444442521164E-2</c:v>
                </c:pt>
                <c:pt idx="2182">
                  <c:v>7.3155555553921447E-2</c:v>
                </c:pt>
                <c:pt idx="2183">
                  <c:v>7.3066666665300414E-2</c:v>
                </c:pt>
                <c:pt idx="2184">
                  <c:v>7.2977777776707789E-2</c:v>
                </c:pt>
                <c:pt idx="2185">
                  <c:v>7.2888888887162537E-2</c:v>
                </c:pt>
                <c:pt idx="2186">
                  <c:v>7.279999999856282E-2</c:v>
                </c:pt>
                <c:pt idx="2187">
                  <c:v>7.2711111109955998E-2</c:v>
                </c:pt>
                <c:pt idx="2188">
                  <c:v>7.2622222220432048E-2</c:v>
                </c:pt>
                <c:pt idx="2189">
                  <c:v>7.2533333331825225E-2</c:v>
                </c:pt>
                <c:pt idx="2190">
                  <c:v>7.2444444443218403E-2</c:v>
                </c:pt>
                <c:pt idx="2191">
                  <c:v>7.2355555553680256E-2</c:v>
                </c:pt>
                <c:pt idx="2192">
                  <c:v>7.2399999997990766E-2</c:v>
                </c:pt>
                <c:pt idx="2193">
                  <c:v>7.2444444442294184E-2</c:v>
                </c:pt>
                <c:pt idx="2194">
                  <c:v>7.2488888887070377E-2</c:v>
                </c:pt>
                <c:pt idx="2195">
                  <c:v>7.2533333331359584E-2</c:v>
                </c:pt>
                <c:pt idx="2196">
                  <c:v>7.2577777775670108E-2</c:v>
                </c:pt>
                <c:pt idx="2197">
                  <c:v>7.2622222220439181E-2</c:v>
                </c:pt>
                <c:pt idx="2198">
                  <c:v>7.2666666664749718E-2</c:v>
                </c:pt>
                <c:pt idx="2199">
                  <c:v>7.2711111109053123E-2</c:v>
                </c:pt>
                <c:pt idx="2200">
                  <c:v>7.2755555553363646E-2</c:v>
                </c:pt>
                <c:pt idx="2201">
                  <c:v>7.2799999998125628E-2</c:v>
                </c:pt>
                <c:pt idx="2202">
                  <c:v>7.2844444442436151E-2</c:v>
                </c:pt>
                <c:pt idx="2203">
                  <c:v>7.2888888886739556E-2</c:v>
                </c:pt>
                <c:pt idx="2204">
                  <c:v>7.2933333331515748E-2</c:v>
                </c:pt>
                <c:pt idx="2205">
                  <c:v>7.2977777775819166E-2</c:v>
                </c:pt>
                <c:pt idx="2206">
                  <c:v>7.302222222012969E-2</c:v>
                </c:pt>
                <c:pt idx="2207">
                  <c:v>7.3066666664898777E-2</c:v>
                </c:pt>
                <c:pt idx="2208">
                  <c:v>7.3111111109209287E-2</c:v>
                </c:pt>
                <c:pt idx="2209">
                  <c:v>7.3111111109195076E-2</c:v>
                </c:pt>
                <c:pt idx="2210">
                  <c:v>7.3155555553971269E-2</c:v>
                </c:pt>
                <c:pt idx="2211">
                  <c:v>7.3199999998274673E-2</c:v>
                </c:pt>
                <c:pt idx="2212">
                  <c:v>7.3022222221068134E-2</c:v>
                </c:pt>
                <c:pt idx="2213">
                  <c:v>7.2844444443868686E-2</c:v>
                </c:pt>
                <c:pt idx="2214">
                  <c:v>7.2666666664813695E-2</c:v>
                </c:pt>
                <c:pt idx="2215">
                  <c:v>7.2488888887607142E-2</c:v>
                </c:pt>
                <c:pt idx="2216">
                  <c:v>7.2311111110400589E-2</c:v>
                </c:pt>
                <c:pt idx="2217">
                  <c:v>7.2133333331345598E-2</c:v>
                </c:pt>
                <c:pt idx="2218">
                  <c:v>7.1955555554139045E-2</c:v>
                </c:pt>
                <c:pt idx="2219">
                  <c:v>7.1777777776932492E-2</c:v>
                </c:pt>
                <c:pt idx="2220">
                  <c:v>7.15999999978775E-2</c:v>
                </c:pt>
                <c:pt idx="2221">
                  <c:v>7.1422222220663842E-2</c:v>
                </c:pt>
                <c:pt idx="2222">
                  <c:v>7.1244444443457289E-2</c:v>
                </c:pt>
                <c:pt idx="2223">
                  <c:v>7.1066666664395192E-2</c:v>
                </c:pt>
                <c:pt idx="2224">
                  <c:v>7.0888888887188639E-2</c:v>
                </c:pt>
                <c:pt idx="2225">
                  <c:v>7.0711111109974981E-2</c:v>
                </c:pt>
                <c:pt idx="2226">
                  <c:v>7.0533333330905779E-2</c:v>
                </c:pt>
                <c:pt idx="2227">
                  <c:v>7.035555555369212E-2</c:v>
                </c:pt>
                <c:pt idx="2228">
                  <c:v>7.0177777776478462E-2</c:v>
                </c:pt>
                <c:pt idx="2229">
                  <c:v>6.9999999999271909E-2</c:v>
                </c:pt>
                <c:pt idx="2230">
                  <c:v>6.9822222220209812E-2</c:v>
                </c:pt>
                <c:pt idx="2231">
                  <c:v>6.9644444443003231E-2</c:v>
                </c:pt>
                <c:pt idx="2232">
                  <c:v>6.9466666665789573E-2</c:v>
                </c:pt>
                <c:pt idx="2233">
                  <c:v>6.9288888886720357E-2</c:v>
                </c:pt>
                <c:pt idx="2234">
                  <c:v>6.9111111109513804E-2</c:v>
                </c:pt>
                <c:pt idx="2235">
                  <c:v>6.8933333332307237E-2</c:v>
                </c:pt>
                <c:pt idx="2236">
                  <c:v>6.8888888887523952E-2</c:v>
                </c:pt>
                <c:pt idx="2237">
                  <c:v>6.884444444322052E-2</c:v>
                </c:pt>
                <c:pt idx="2238">
                  <c:v>6.8799999998924208E-2</c:v>
                </c:pt>
                <c:pt idx="2239">
                  <c:v>6.8755555554155148E-2</c:v>
                </c:pt>
                <c:pt idx="2240">
                  <c:v>6.8711111109844611E-2</c:v>
                </c:pt>
                <c:pt idx="2241">
                  <c:v>6.8666666665541193E-2</c:v>
                </c:pt>
                <c:pt idx="2242">
                  <c:v>6.862222222078633E-2</c:v>
                </c:pt>
                <c:pt idx="2243">
                  <c:v>6.8577777776490018E-2</c:v>
                </c:pt>
                <c:pt idx="2244">
                  <c:v>6.8444444443593974E-2</c:v>
                </c:pt>
                <c:pt idx="2245">
                  <c:v>6.8311111110690825E-2</c:v>
                </c:pt>
                <c:pt idx="2246">
                  <c:v>6.8266666665943068E-2</c:v>
                </c:pt>
                <c:pt idx="2247">
                  <c:v>6.8133333333047025E-2</c:v>
                </c:pt>
                <c:pt idx="2248">
                  <c:v>6.8000000000158101E-2</c:v>
                </c:pt>
                <c:pt idx="2249">
                  <c:v>6.7955555555389013E-2</c:v>
                </c:pt>
                <c:pt idx="2250">
                  <c:v>6.7911111111092701E-2</c:v>
                </c:pt>
                <c:pt idx="2251">
                  <c:v>6.7866666666796402E-2</c:v>
                </c:pt>
                <c:pt idx="2252">
                  <c:v>6.7866666666810613E-2</c:v>
                </c:pt>
                <c:pt idx="2253">
                  <c:v>6.7955555555417435E-2</c:v>
                </c:pt>
                <c:pt idx="2254">
                  <c:v>6.8044444444024244E-2</c:v>
                </c:pt>
                <c:pt idx="2255">
                  <c:v>6.813333333356951E-2</c:v>
                </c:pt>
                <c:pt idx="2256">
                  <c:v>6.8222222222169226E-2</c:v>
                </c:pt>
                <c:pt idx="2257">
                  <c:v>6.8044444444983976E-2</c:v>
                </c:pt>
                <c:pt idx="2258">
                  <c:v>6.7866666667805844E-2</c:v>
                </c:pt>
                <c:pt idx="2259">
                  <c:v>6.7688888888757973E-2</c:v>
                </c:pt>
                <c:pt idx="2260">
                  <c:v>6.7511111111572736E-2</c:v>
                </c:pt>
                <c:pt idx="2261">
                  <c:v>6.7333333334387499E-2</c:v>
                </c:pt>
                <c:pt idx="2262">
                  <c:v>6.7155555555339613E-2</c:v>
                </c:pt>
                <c:pt idx="2263">
                  <c:v>6.6977777778161482E-2</c:v>
                </c:pt>
                <c:pt idx="2264">
                  <c:v>6.6800000000976245E-2</c:v>
                </c:pt>
                <c:pt idx="2265">
                  <c:v>6.6622222221928359E-2</c:v>
                </c:pt>
                <c:pt idx="2266">
                  <c:v>6.6444444444750228E-2</c:v>
                </c:pt>
                <c:pt idx="2267">
                  <c:v>6.6266666667557886E-2</c:v>
                </c:pt>
                <c:pt idx="2268">
                  <c:v>6.6088888888517106E-2</c:v>
                </c:pt>
                <c:pt idx="2269">
                  <c:v>6.5911111111331869E-2</c:v>
                </c:pt>
                <c:pt idx="2270">
                  <c:v>6.5733333334160843E-2</c:v>
                </c:pt>
                <c:pt idx="2271">
                  <c:v>6.5555555555105852E-2</c:v>
                </c:pt>
                <c:pt idx="2272">
                  <c:v>6.5377777777920615E-2</c:v>
                </c:pt>
                <c:pt idx="2273">
                  <c:v>6.5200000000749589E-2</c:v>
                </c:pt>
                <c:pt idx="2274">
                  <c:v>6.5022222223564352E-2</c:v>
                </c:pt>
                <c:pt idx="2275">
                  <c:v>6.4844444444509347E-2</c:v>
                </c:pt>
                <c:pt idx="2276">
                  <c:v>6.466666666732411E-2</c:v>
                </c:pt>
                <c:pt idx="2277">
                  <c:v>6.448888889013886E-2</c:v>
                </c:pt>
                <c:pt idx="2278">
                  <c:v>6.4311111111098079E-2</c:v>
                </c:pt>
                <c:pt idx="2279">
                  <c:v>6.4133333333898618E-2</c:v>
                </c:pt>
                <c:pt idx="2280">
                  <c:v>6.3955555556720486E-2</c:v>
                </c:pt>
                <c:pt idx="2281">
                  <c:v>6.3777777777672601E-2</c:v>
                </c:pt>
                <c:pt idx="2282">
                  <c:v>6.360000000048735E-2</c:v>
                </c:pt>
                <c:pt idx="2283">
                  <c:v>6.3422222223287902E-2</c:v>
                </c:pt>
                <c:pt idx="2284">
                  <c:v>6.3244444444247108E-2</c:v>
                </c:pt>
                <c:pt idx="2285">
                  <c:v>6.3066666667061871E-2</c:v>
                </c:pt>
                <c:pt idx="2286">
                  <c:v>6.3022222222758453E-2</c:v>
                </c:pt>
                <c:pt idx="2287">
                  <c:v>6.2977777778010696E-2</c:v>
                </c:pt>
                <c:pt idx="2288">
                  <c:v>6.2933333333714384E-2</c:v>
                </c:pt>
                <c:pt idx="2289">
                  <c:v>6.2888888889425176E-2</c:v>
                </c:pt>
                <c:pt idx="2290">
                  <c:v>6.2844444445121772E-2</c:v>
                </c:pt>
                <c:pt idx="2291">
                  <c:v>6.2800000000366896E-2</c:v>
                </c:pt>
                <c:pt idx="2292">
                  <c:v>6.2755555556070583E-2</c:v>
                </c:pt>
                <c:pt idx="2293">
                  <c:v>6.2711111111788481E-2</c:v>
                </c:pt>
                <c:pt idx="2294">
                  <c:v>6.2666666667019408E-2</c:v>
                </c:pt>
                <c:pt idx="2295">
                  <c:v>6.2622222222730201E-2</c:v>
                </c:pt>
                <c:pt idx="2296">
                  <c:v>6.2577777778426782E-2</c:v>
                </c:pt>
                <c:pt idx="2297">
                  <c:v>6.2533333333664815E-2</c:v>
                </c:pt>
                <c:pt idx="2298">
                  <c:v>6.2488888889368502E-2</c:v>
                </c:pt>
                <c:pt idx="2299">
                  <c:v>6.2444444445065098E-2</c:v>
                </c:pt>
                <c:pt idx="2300">
                  <c:v>6.240000000031732E-2</c:v>
                </c:pt>
                <c:pt idx="2301">
                  <c:v>6.2355555556013909E-2</c:v>
                </c:pt>
                <c:pt idx="2302">
                  <c:v>6.2311111111717596E-2</c:v>
                </c:pt>
                <c:pt idx="2303">
                  <c:v>6.2266666667421297E-2</c:v>
                </c:pt>
                <c:pt idx="2304">
                  <c:v>6.2222222222666414E-2</c:v>
                </c:pt>
                <c:pt idx="2305">
                  <c:v>6.2177777778370115E-2</c:v>
                </c:pt>
                <c:pt idx="2306">
                  <c:v>6.213333333406669E-2</c:v>
                </c:pt>
                <c:pt idx="2307">
                  <c:v>6.2088888889304722E-2</c:v>
                </c:pt>
                <c:pt idx="2308">
                  <c:v>6.2044444445022634E-2</c:v>
                </c:pt>
                <c:pt idx="2309">
                  <c:v>6.200000000071923E-2</c:v>
                </c:pt>
                <c:pt idx="2310">
                  <c:v>6.1955555555957255E-2</c:v>
                </c:pt>
                <c:pt idx="2311">
                  <c:v>6.1911111111653837E-2</c:v>
                </c:pt>
                <c:pt idx="2312">
                  <c:v>6.1866666667364643E-2</c:v>
                </c:pt>
                <c:pt idx="2313">
                  <c:v>6.1911111112126604E-2</c:v>
                </c:pt>
                <c:pt idx="2314">
                  <c:v>6.1955555556430016E-2</c:v>
                </c:pt>
                <c:pt idx="2315">
                  <c:v>6.200000000073342E-2</c:v>
                </c:pt>
                <c:pt idx="2316">
                  <c:v>6.20444444455025E-2</c:v>
                </c:pt>
                <c:pt idx="2317">
                  <c:v>6.1911111112599351E-2</c:v>
                </c:pt>
                <c:pt idx="2318">
                  <c:v>6.1777777779703315E-2</c:v>
                </c:pt>
                <c:pt idx="2319">
                  <c:v>6.1644444446807278E-2</c:v>
                </c:pt>
                <c:pt idx="2320">
                  <c:v>6.1511111112507136E-2</c:v>
                </c:pt>
                <c:pt idx="2321">
                  <c:v>6.1377777779596888E-2</c:v>
                </c:pt>
                <c:pt idx="2322">
                  <c:v>6.1244444446700845E-2</c:v>
                </c:pt>
                <c:pt idx="2323">
                  <c:v>6.1111111112407822E-2</c:v>
                </c:pt>
                <c:pt idx="2324">
                  <c:v>6.0977777779511792E-2</c:v>
                </c:pt>
                <c:pt idx="2325">
                  <c:v>6.0844444446608636E-2</c:v>
                </c:pt>
                <c:pt idx="2326">
                  <c:v>6.0711111112315613E-2</c:v>
                </c:pt>
                <c:pt idx="2327">
                  <c:v>6.0577777779419577E-2</c:v>
                </c:pt>
                <c:pt idx="2328">
                  <c:v>6.0444444446523533E-2</c:v>
                </c:pt>
                <c:pt idx="2329">
                  <c:v>6.0311111112223405E-2</c:v>
                </c:pt>
                <c:pt idx="2330">
                  <c:v>6.0177777779327368E-2</c:v>
                </c:pt>
                <c:pt idx="2331">
                  <c:v>6.0044444446431339E-2</c:v>
                </c:pt>
                <c:pt idx="2332">
                  <c:v>5.9911111112138302E-2</c:v>
                </c:pt>
                <c:pt idx="2333">
                  <c:v>5.9777777779235167E-2</c:v>
                </c:pt>
                <c:pt idx="2334">
                  <c:v>5.9644444446339123E-2</c:v>
                </c:pt>
                <c:pt idx="2335">
                  <c:v>5.9511111113443094E-2</c:v>
                </c:pt>
                <c:pt idx="2336">
                  <c:v>5.9377777779142958E-2</c:v>
                </c:pt>
                <c:pt idx="2337">
                  <c:v>5.9377777779142958E-2</c:v>
                </c:pt>
                <c:pt idx="2338">
                  <c:v>5.9377777779135853E-2</c:v>
                </c:pt>
                <c:pt idx="2339">
                  <c:v>5.9377777779135853E-2</c:v>
                </c:pt>
                <c:pt idx="2340">
                  <c:v>5.9377777779142958E-2</c:v>
                </c:pt>
                <c:pt idx="2341">
                  <c:v>5.9377777779142972E-2</c:v>
                </c:pt>
                <c:pt idx="2342">
                  <c:v>5.9377777779135853E-2</c:v>
                </c:pt>
                <c:pt idx="2343">
                  <c:v>5.9377777779135853E-2</c:v>
                </c:pt>
                <c:pt idx="2344">
                  <c:v>5.9377777779142972E-2</c:v>
                </c:pt>
                <c:pt idx="2345">
                  <c:v>5.9377777779142958E-2</c:v>
                </c:pt>
                <c:pt idx="2346">
                  <c:v>5.9377777779135853E-2</c:v>
                </c:pt>
                <c:pt idx="2347">
                  <c:v>5.9377777779135867E-2</c:v>
                </c:pt>
                <c:pt idx="2348">
                  <c:v>5.9377777779150077E-2</c:v>
                </c:pt>
                <c:pt idx="2349">
                  <c:v>5.9377777779142972E-2</c:v>
                </c:pt>
                <c:pt idx="2350">
                  <c:v>5.9377777779142972E-2</c:v>
                </c:pt>
                <c:pt idx="2351">
                  <c:v>5.9377777779150077E-2</c:v>
                </c:pt>
                <c:pt idx="2352">
                  <c:v>5.9377777779164288E-2</c:v>
                </c:pt>
                <c:pt idx="2353">
                  <c:v>5.9377777779164288E-2</c:v>
                </c:pt>
                <c:pt idx="2354">
                  <c:v>5.937777777915719E-2</c:v>
                </c:pt>
                <c:pt idx="2355">
                  <c:v>5.9377777779157183E-2</c:v>
                </c:pt>
                <c:pt idx="2356">
                  <c:v>5.9377777779171394E-2</c:v>
                </c:pt>
                <c:pt idx="2357">
                  <c:v>5.9377777779164295E-2</c:v>
                </c:pt>
                <c:pt idx="2358">
                  <c:v>5.9377777779157183E-2</c:v>
                </c:pt>
                <c:pt idx="2359">
                  <c:v>5.9377777779157183E-2</c:v>
                </c:pt>
                <c:pt idx="2360">
                  <c:v>5.937777777915719E-2</c:v>
                </c:pt>
                <c:pt idx="2361">
                  <c:v>5.937777777915719E-2</c:v>
                </c:pt>
                <c:pt idx="2362">
                  <c:v>5.937777777915719E-2</c:v>
                </c:pt>
                <c:pt idx="2363">
                  <c:v>5.9377777779164309E-2</c:v>
                </c:pt>
                <c:pt idx="2364">
                  <c:v>5.9377777779157211E-2</c:v>
                </c:pt>
                <c:pt idx="2365">
                  <c:v>5.9377777779157204E-2</c:v>
                </c:pt>
                <c:pt idx="2366">
                  <c:v>5.9377777779157204E-2</c:v>
                </c:pt>
                <c:pt idx="2367">
                  <c:v>5.9377777779157204E-2</c:v>
                </c:pt>
                <c:pt idx="2368">
                  <c:v>5.937777777915719E-2</c:v>
                </c:pt>
                <c:pt idx="2369">
                  <c:v>5.9377777779164295E-2</c:v>
                </c:pt>
                <c:pt idx="2370">
                  <c:v>5.937777777915719E-2</c:v>
                </c:pt>
                <c:pt idx="2371">
                  <c:v>5.9377777779171401E-2</c:v>
                </c:pt>
                <c:pt idx="2372">
                  <c:v>5.9111111113358011E-2</c:v>
                </c:pt>
                <c:pt idx="2373">
                  <c:v>5.8977777780447757E-2</c:v>
                </c:pt>
                <c:pt idx="2374">
                  <c:v>5.8844444446140516E-2</c:v>
                </c:pt>
                <c:pt idx="2375">
                  <c:v>5.8711111113237381E-2</c:v>
                </c:pt>
                <c:pt idx="2376">
                  <c:v>5.8577777780320021E-2</c:v>
                </c:pt>
                <c:pt idx="2377">
                  <c:v>5.8444444446012787E-2</c:v>
                </c:pt>
                <c:pt idx="2378">
                  <c:v>5.8311111113109652E-2</c:v>
                </c:pt>
                <c:pt idx="2379">
                  <c:v>5.8133333335910191E-2</c:v>
                </c:pt>
                <c:pt idx="2380">
                  <c:v>5.8000000002992831E-2</c:v>
                </c:pt>
                <c:pt idx="2381">
                  <c:v>5.7866666668685597E-2</c:v>
                </c:pt>
                <c:pt idx="2382">
                  <c:v>5.7688888891471939E-2</c:v>
                </c:pt>
                <c:pt idx="2383">
                  <c:v>5.7511111114272484E-2</c:v>
                </c:pt>
                <c:pt idx="2384">
                  <c:v>5.733333333519617E-2</c:v>
                </c:pt>
                <c:pt idx="2385">
                  <c:v>5.7200000002293028E-2</c:v>
                </c:pt>
                <c:pt idx="2386">
                  <c:v>5.7022222225079362E-2</c:v>
                </c:pt>
                <c:pt idx="2387">
                  <c:v>5.6844444446017266E-2</c:v>
                </c:pt>
                <c:pt idx="2388">
                  <c:v>5.6666666668803593E-2</c:v>
                </c:pt>
                <c:pt idx="2389">
                  <c:v>5.6577777780203863E-2</c:v>
                </c:pt>
                <c:pt idx="2390">
                  <c:v>5.6400000001127555E-2</c:v>
                </c:pt>
                <c:pt idx="2391">
                  <c:v>5.6222222223920995E-2</c:v>
                </c:pt>
                <c:pt idx="2392">
                  <c:v>5.6222222223928101E-2</c:v>
                </c:pt>
                <c:pt idx="2393">
                  <c:v>5.6222222223928101E-2</c:v>
                </c:pt>
                <c:pt idx="2394">
                  <c:v>5.6222222223920995E-2</c:v>
                </c:pt>
                <c:pt idx="2395">
                  <c:v>5.6222222223928114E-2</c:v>
                </c:pt>
                <c:pt idx="2396">
                  <c:v>5.6222222223928101E-2</c:v>
                </c:pt>
                <c:pt idx="2397">
                  <c:v>5.6222222223920995E-2</c:v>
                </c:pt>
                <c:pt idx="2398">
                  <c:v>5.6222222223921009E-2</c:v>
                </c:pt>
                <c:pt idx="2399">
                  <c:v>5.6222222223928114E-2</c:v>
                </c:pt>
                <c:pt idx="2400">
                  <c:v>5.6222222223920995E-2</c:v>
                </c:pt>
                <c:pt idx="2401">
                  <c:v>5.622222222393522E-2</c:v>
                </c:pt>
                <c:pt idx="2402">
                  <c:v>5.6222222223942325E-2</c:v>
                </c:pt>
                <c:pt idx="2403">
                  <c:v>5.6222222223949431E-2</c:v>
                </c:pt>
                <c:pt idx="2404">
                  <c:v>5.6222222223949417E-2</c:v>
                </c:pt>
                <c:pt idx="2405">
                  <c:v>5.6222222223970747E-2</c:v>
                </c:pt>
                <c:pt idx="2406">
                  <c:v>5.6222222223977839E-2</c:v>
                </c:pt>
                <c:pt idx="2407">
                  <c:v>5.6222222223992049E-2</c:v>
                </c:pt>
                <c:pt idx="2408">
                  <c:v>5.6222222223999169E-2</c:v>
                </c:pt>
                <c:pt idx="2409">
                  <c:v>5.622222222401338E-2</c:v>
                </c:pt>
                <c:pt idx="2410">
                  <c:v>5.6222222224013366E-2</c:v>
                </c:pt>
                <c:pt idx="2411">
                  <c:v>5.622222222402759E-2</c:v>
                </c:pt>
                <c:pt idx="2412">
                  <c:v>5.6222222224034696E-2</c:v>
                </c:pt>
                <c:pt idx="2413">
                  <c:v>5.6222222224041787E-2</c:v>
                </c:pt>
                <c:pt idx="2414">
                  <c:v>5.6222222224041801E-2</c:v>
                </c:pt>
                <c:pt idx="2415">
                  <c:v>5.6222222224056012E-2</c:v>
                </c:pt>
                <c:pt idx="2416">
                  <c:v>5.6222222224063104E-2</c:v>
                </c:pt>
                <c:pt idx="2417">
                  <c:v>5.6222222224063118E-2</c:v>
                </c:pt>
                <c:pt idx="2418">
                  <c:v>5.6222222224070223E-2</c:v>
                </c:pt>
                <c:pt idx="2419">
                  <c:v>5.6222222224077308E-2</c:v>
                </c:pt>
                <c:pt idx="2420">
                  <c:v>5.6222222224077315E-2</c:v>
                </c:pt>
                <c:pt idx="2421">
                  <c:v>5.6222222224077315E-2</c:v>
                </c:pt>
                <c:pt idx="2422">
                  <c:v>5.6222222224077315E-2</c:v>
                </c:pt>
                <c:pt idx="2423">
                  <c:v>5.6222222224070209E-2</c:v>
                </c:pt>
                <c:pt idx="2424">
                  <c:v>5.6266666668359416E-2</c:v>
                </c:pt>
                <c:pt idx="2425">
                  <c:v>5.6311111112662841E-2</c:v>
                </c:pt>
                <c:pt idx="2426">
                  <c:v>5.6311111112662834E-2</c:v>
                </c:pt>
                <c:pt idx="2427">
                  <c:v>5.6355555556952042E-2</c:v>
                </c:pt>
                <c:pt idx="2428">
                  <c:v>5.6400000001241256E-2</c:v>
                </c:pt>
                <c:pt idx="2429">
                  <c:v>5.6400000001241242E-2</c:v>
                </c:pt>
                <c:pt idx="2430">
                  <c:v>5.6400000001234137E-2</c:v>
                </c:pt>
                <c:pt idx="2431">
                  <c:v>5.6400000001227031E-2</c:v>
                </c:pt>
                <c:pt idx="2432">
                  <c:v>5.6311111111688877E-2</c:v>
                </c:pt>
                <c:pt idx="2433">
                  <c:v>5.6044444445875481E-2</c:v>
                </c:pt>
                <c:pt idx="2434">
                  <c:v>5.5777777780062092E-2</c:v>
                </c:pt>
                <c:pt idx="2435">
                  <c:v>5.5511111111468933E-2</c:v>
                </c:pt>
                <c:pt idx="2436">
                  <c:v>5.5244444445662656E-2</c:v>
                </c:pt>
                <c:pt idx="2437">
                  <c:v>5.5111111112745297E-2</c:v>
                </c:pt>
                <c:pt idx="2438">
                  <c:v>5.4977777779820838E-2</c:v>
                </c:pt>
                <c:pt idx="2439">
                  <c:v>5.4844444445534921E-2</c:v>
                </c:pt>
                <c:pt idx="2440">
                  <c:v>5.4711111112617568E-2</c:v>
                </c:pt>
                <c:pt idx="2441">
                  <c:v>5.4577777779707314E-2</c:v>
                </c:pt>
                <c:pt idx="2442">
                  <c:v>5.4444444445392974E-2</c:v>
                </c:pt>
                <c:pt idx="2443">
                  <c:v>5.4444444445385869E-2</c:v>
                </c:pt>
                <c:pt idx="2444">
                  <c:v>5.4444444445371658E-2</c:v>
                </c:pt>
                <c:pt idx="2445">
                  <c:v>5.4444444445350335E-2</c:v>
                </c:pt>
                <c:pt idx="2446">
                  <c:v>5.4444444445329025E-2</c:v>
                </c:pt>
                <c:pt idx="2447">
                  <c:v>5.4444444445336131E-2</c:v>
                </c:pt>
                <c:pt idx="2448">
                  <c:v>5.4444444445314807E-2</c:v>
                </c:pt>
                <c:pt idx="2449">
                  <c:v>5.4444444445293498E-2</c:v>
                </c:pt>
                <c:pt idx="2450">
                  <c:v>5.4444444445265076E-2</c:v>
                </c:pt>
                <c:pt idx="2451">
                  <c:v>5.4444444445272175E-2</c:v>
                </c:pt>
                <c:pt idx="2452">
                  <c:v>5.4444444445250866E-2</c:v>
                </c:pt>
                <c:pt idx="2453">
                  <c:v>5.4444444445229549E-2</c:v>
                </c:pt>
                <c:pt idx="2454">
                  <c:v>5.4444444445208233E-2</c:v>
                </c:pt>
                <c:pt idx="2455">
                  <c:v>5.4444444445194022E-2</c:v>
                </c:pt>
                <c:pt idx="2456">
                  <c:v>5.4444444445186917E-2</c:v>
                </c:pt>
                <c:pt idx="2457">
                  <c:v>5.44444444451656E-2</c:v>
                </c:pt>
                <c:pt idx="2458">
                  <c:v>5.4444444445144277E-2</c:v>
                </c:pt>
                <c:pt idx="2459">
                  <c:v>5.4400000000840866E-2</c:v>
                </c:pt>
                <c:pt idx="2460">
                  <c:v>5.4400000000833761E-2</c:v>
                </c:pt>
                <c:pt idx="2461">
                  <c:v>5.4400000000819543E-2</c:v>
                </c:pt>
                <c:pt idx="2462">
                  <c:v>5.4355555556509019E-2</c:v>
                </c:pt>
                <c:pt idx="2463">
                  <c:v>5.4311111112205615E-2</c:v>
                </c:pt>
                <c:pt idx="2464">
                  <c:v>5.4311111112198496E-2</c:v>
                </c:pt>
                <c:pt idx="2465">
                  <c:v>5.4266666667880867E-2</c:v>
                </c:pt>
                <c:pt idx="2466">
                  <c:v>5.4266666667873775E-2</c:v>
                </c:pt>
                <c:pt idx="2467">
                  <c:v>5.4222222223097583E-2</c:v>
                </c:pt>
                <c:pt idx="2468">
                  <c:v>5.4177777778801277E-2</c:v>
                </c:pt>
                <c:pt idx="2469">
                  <c:v>5.4133333334476549E-2</c:v>
                </c:pt>
                <c:pt idx="2470">
                  <c:v>5.4088888890173131E-2</c:v>
                </c:pt>
                <c:pt idx="2471">
                  <c:v>5.4088888890158907E-2</c:v>
                </c:pt>
                <c:pt idx="2472">
                  <c:v>5.4044444445862601E-2</c:v>
                </c:pt>
                <c:pt idx="2473">
                  <c:v>5.4044444445841291E-2</c:v>
                </c:pt>
                <c:pt idx="2474">
                  <c:v>5.400000000107931E-2</c:v>
                </c:pt>
                <c:pt idx="2475">
                  <c:v>5.3955555556783004E-2</c:v>
                </c:pt>
                <c:pt idx="2476">
                  <c:v>5.3911111112486698E-2</c:v>
                </c:pt>
                <c:pt idx="2477">
                  <c:v>5.3866666667710499E-2</c:v>
                </c:pt>
                <c:pt idx="2478">
                  <c:v>5.3822222223407094E-2</c:v>
                </c:pt>
                <c:pt idx="2479">
                  <c:v>5.3777777779103676E-2</c:v>
                </c:pt>
                <c:pt idx="2480">
                  <c:v>5.3733333334334589E-2</c:v>
                </c:pt>
                <c:pt idx="2481">
                  <c:v>5.3688888890031185E-2</c:v>
                </c:pt>
                <c:pt idx="2482">
                  <c:v>5.3644444445727767E-2</c:v>
                </c:pt>
                <c:pt idx="2483">
                  <c:v>5.3600000001431454E-2</c:v>
                </c:pt>
                <c:pt idx="2484">
                  <c:v>5.3555555556655268E-2</c:v>
                </c:pt>
                <c:pt idx="2485">
                  <c:v>5.3511111112358963E-2</c:v>
                </c:pt>
                <c:pt idx="2486">
                  <c:v>5.3466666668055544E-2</c:v>
                </c:pt>
                <c:pt idx="2487">
                  <c:v>5.3422222223286457E-2</c:v>
                </c:pt>
                <c:pt idx="2488">
                  <c:v>5.3377777778983046E-2</c:v>
                </c:pt>
                <c:pt idx="2489">
                  <c:v>5.333333333468674E-2</c:v>
                </c:pt>
                <c:pt idx="2490">
                  <c:v>5.3288888889924751E-2</c:v>
                </c:pt>
                <c:pt idx="2491">
                  <c:v>5.3244444445628453E-2</c:v>
                </c:pt>
                <c:pt idx="2492">
                  <c:v>5.3200000001325035E-2</c:v>
                </c:pt>
                <c:pt idx="2493">
                  <c:v>5.2977777777500963E-2</c:v>
                </c:pt>
                <c:pt idx="2494">
                  <c:v>5.2755555556005196E-2</c:v>
                </c:pt>
                <c:pt idx="2495">
                  <c:v>5.2533333334509436E-2</c:v>
                </c:pt>
                <c:pt idx="2496">
                  <c:v>5.2311111110692456E-2</c:v>
                </c:pt>
                <c:pt idx="2497">
                  <c:v>5.2177777777796426E-2</c:v>
                </c:pt>
                <c:pt idx="2498">
                  <c:v>5.2044444444893284E-2</c:v>
                </c:pt>
                <c:pt idx="2499">
                  <c:v>5.1911111112004346E-2</c:v>
                </c:pt>
                <c:pt idx="2500">
                  <c:v>5.1777777777711316E-2</c:v>
                </c:pt>
                <c:pt idx="2501">
                  <c:v>5.1644444444815286E-2</c:v>
                </c:pt>
                <c:pt idx="2502">
                  <c:v>5.1511111111919236E-2</c:v>
                </c:pt>
                <c:pt idx="2503">
                  <c:v>5.1377777777626213E-2</c:v>
                </c:pt>
                <c:pt idx="2504">
                  <c:v>5.1244444444730183E-2</c:v>
                </c:pt>
                <c:pt idx="2505">
                  <c:v>5.1111111111834133E-2</c:v>
                </c:pt>
                <c:pt idx="2506">
                  <c:v>5.097777777754111E-2</c:v>
                </c:pt>
                <c:pt idx="2507">
                  <c:v>5.0844444444652186E-2</c:v>
                </c:pt>
                <c:pt idx="2508">
                  <c:v>5.0711111111749044E-2</c:v>
                </c:pt>
                <c:pt idx="2509">
                  <c:v>5.0577777777463112E-2</c:v>
                </c:pt>
                <c:pt idx="2510">
                  <c:v>5.044444444455997E-2</c:v>
                </c:pt>
                <c:pt idx="2511">
                  <c:v>5.0311111111671032E-2</c:v>
                </c:pt>
                <c:pt idx="2512">
                  <c:v>5.0177777777378009E-2</c:v>
                </c:pt>
                <c:pt idx="2513">
                  <c:v>5.0044444444481972E-2</c:v>
                </c:pt>
                <c:pt idx="2514">
                  <c:v>4.9911111111578824E-2</c:v>
                </c:pt>
                <c:pt idx="2515">
                  <c:v>4.9777777778689893E-2</c:v>
                </c:pt>
                <c:pt idx="2516">
                  <c:v>4.9644444444396855E-2</c:v>
                </c:pt>
                <c:pt idx="2517">
                  <c:v>4.9511111111500826E-2</c:v>
                </c:pt>
                <c:pt idx="2518">
                  <c:v>4.9511111111515037E-2</c:v>
                </c:pt>
                <c:pt idx="2519">
                  <c:v>4.9511111111522135E-2</c:v>
                </c:pt>
                <c:pt idx="2520">
                  <c:v>4.9511111111529248E-2</c:v>
                </c:pt>
                <c:pt idx="2521">
                  <c:v>4.9511111111536353E-2</c:v>
                </c:pt>
                <c:pt idx="2522">
                  <c:v>4.9511111111557662E-2</c:v>
                </c:pt>
                <c:pt idx="2523">
                  <c:v>4.9511111111564775E-2</c:v>
                </c:pt>
                <c:pt idx="2524">
                  <c:v>4.951111111157188E-2</c:v>
                </c:pt>
                <c:pt idx="2525">
                  <c:v>4.951111111157188E-2</c:v>
                </c:pt>
                <c:pt idx="2526">
                  <c:v>4.9511111111593196E-2</c:v>
                </c:pt>
                <c:pt idx="2527">
                  <c:v>4.9511111111600302E-2</c:v>
                </c:pt>
                <c:pt idx="2528">
                  <c:v>4.9511111111600302E-2</c:v>
                </c:pt>
                <c:pt idx="2529">
                  <c:v>4.9511111111614513E-2</c:v>
                </c:pt>
                <c:pt idx="2530">
                  <c:v>4.9511111111628724E-2</c:v>
                </c:pt>
                <c:pt idx="2531">
                  <c:v>4.9511111111635843E-2</c:v>
                </c:pt>
                <c:pt idx="2532">
                  <c:v>4.9511111111642934E-2</c:v>
                </c:pt>
                <c:pt idx="2533">
                  <c:v>4.9511111111642934E-2</c:v>
                </c:pt>
                <c:pt idx="2534">
                  <c:v>4.9511111111664251E-2</c:v>
                </c:pt>
                <c:pt idx="2535">
                  <c:v>4.9511111111671356E-2</c:v>
                </c:pt>
                <c:pt idx="2536">
                  <c:v>4.9511111111671356E-2</c:v>
                </c:pt>
                <c:pt idx="2537">
                  <c:v>4.9511111111685567E-2</c:v>
                </c:pt>
                <c:pt idx="2538">
                  <c:v>4.9511111111699778E-2</c:v>
                </c:pt>
                <c:pt idx="2539">
                  <c:v>4.9511111111706897E-2</c:v>
                </c:pt>
                <c:pt idx="2540">
                  <c:v>4.9511111111728213E-2</c:v>
                </c:pt>
                <c:pt idx="2541">
                  <c:v>4.9511111111721108E-2</c:v>
                </c:pt>
                <c:pt idx="2542">
                  <c:v>4.9511111111735326E-2</c:v>
                </c:pt>
                <c:pt idx="2543">
                  <c:v>4.9511111111749537E-2</c:v>
                </c:pt>
                <c:pt idx="2544">
                  <c:v>4.9511111111763748E-2</c:v>
                </c:pt>
                <c:pt idx="2545">
                  <c:v>4.9511111111777958E-2</c:v>
                </c:pt>
                <c:pt idx="2546">
                  <c:v>4.9511111111785064E-2</c:v>
                </c:pt>
                <c:pt idx="2547">
                  <c:v>4.9466666667495857E-2</c:v>
                </c:pt>
                <c:pt idx="2548">
                  <c:v>4.9466666667495857E-2</c:v>
                </c:pt>
                <c:pt idx="2549">
                  <c:v>4.9466666667488751E-2</c:v>
                </c:pt>
                <c:pt idx="2550">
                  <c:v>4.9422222223199551E-2</c:v>
                </c:pt>
                <c:pt idx="2551">
                  <c:v>4.9377777778423365E-2</c:v>
                </c:pt>
                <c:pt idx="2552">
                  <c:v>4.9466666667023089E-2</c:v>
                </c:pt>
                <c:pt idx="2553">
                  <c:v>4.9288888889837845E-2</c:v>
                </c:pt>
                <c:pt idx="2554">
                  <c:v>4.9111111110775742E-2</c:v>
                </c:pt>
                <c:pt idx="2555">
                  <c:v>4.8933333333583406E-2</c:v>
                </c:pt>
                <c:pt idx="2556">
                  <c:v>4.8755555556391057E-2</c:v>
                </c:pt>
                <c:pt idx="2557">
                  <c:v>4.8577777777336059E-2</c:v>
                </c:pt>
                <c:pt idx="2558">
                  <c:v>4.8400000000129506E-2</c:v>
                </c:pt>
                <c:pt idx="2559">
                  <c:v>4.8311111111543986E-2</c:v>
                </c:pt>
                <c:pt idx="2560">
                  <c:v>4.8133333334351637E-2</c:v>
                </c:pt>
                <c:pt idx="2561">
                  <c:v>4.7955555555296639E-2</c:v>
                </c:pt>
                <c:pt idx="2562">
                  <c:v>4.7866666666696922E-2</c:v>
                </c:pt>
                <c:pt idx="2563">
                  <c:v>4.7777777778097191E-2</c:v>
                </c:pt>
                <c:pt idx="2564">
                  <c:v>4.7688888888580347E-2</c:v>
                </c:pt>
                <c:pt idx="2565">
                  <c:v>4.7511111111380899E-2</c:v>
                </c:pt>
                <c:pt idx="2566">
                  <c:v>4.7422222222781168E-2</c:v>
                </c:pt>
                <c:pt idx="2567">
                  <c:v>4.7333333333250106E-2</c:v>
                </c:pt>
                <c:pt idx="2568">
                  <c:v>4.72444444446646E-2</c:v>
                </c:pt>
                <c:pt idx="2569">
                  <c:v>4.7111111111768564E-2</c:v>
                </c:pt>
                <c:pt idx="2570">
                  <c:v>4.7022222222237502E-2</c:v>
                </c:pt>
                <c:pt idx="2571">
                  <c:v>4.6933333333644876E-2</c:v>
                </c:pt>
                <c:pt idx="2572">
                  <c:v>4.680000000074884E-2</c:v>
                </c:pt>
                <c:pt idx="2573">
                  <c:v>4.6666666667845698E-2</c:v>
                </c:pt>
                <c:pt idx="2574">
                  <c:v>4.6533333333559766E-2</c:v>
                </c:pt>
                <c:pt idx="2575">
                  <c:v>4.6400000000656631E-2</c:v>
                </c:pt>
                <c:pt idx="2576">
                  <c:v>4.6266666667774806E-2</c:v>
                </c:pt>
                <c:pt idx="2577">
                  <c:v>4.6133333333474677E-2</c:v>
                </c:pt>
                <c:pt idx="2578">
                  <c:v>4.6000000000578634E-2</c:v>
                </c:pt>
                <c:pt idx="2579">
                  <c:v>4.5866666667675499E-2</c:v>
                </c:pt>
                <c:pt idx="2580">
                  <c:v>4.5733333333389574E-2</c:v>
                </c:pt>
                <c:pt idx="2581">
                  <c:v>4.560000000049353E-2</c:v>
                </c:pt>
                <c:pt idx="2582">
                  <c:v>4.5466666667590395E-2</c:v>
                </c:pt>
                <c:pt idx="2583">
                  <c:v>4.533333333329026E-2</c:v>
                </c:pt>
                <c:pt idx="2584">
                  <c:v>4.5200000000401322E-2</c:v>
                </c:pt>
                <c:pt idx="2585">
                  <c:v>4.5066666667498187E-2</c:v>
                </c:pt>
                <c:pt idx="2586">
                  <c:v>4.4933333333198058E-2</c:v>
                </c:pt>
                <c:pt idx="2587">
                  <c:v>4.4800000000302022E-2</c:v>
                </c:pt>
                <c:pt idx="2588">
                  <c:v>4.4666666667405992E-2</c:v>
                </c:pt>
                <c:pt idx="2589">
                  <c:v>4.4533333334495731E-2</c:v>
                </c:pt>
                <c:pt idx="2590">
                  <c:v>4.4400000000216926E-2</c:v>
                </c:pt>
                <c:pt idx="2591">
                  <c:v>4.4266666667306671E-2</c:v>
                </c:pt>
                <c:pt idx="2592">
                  <c:v>4.4133333334410635E-2</c:v>
                </c:pt>
                <c:pt idx="2593">
                  <c:v>4.4000000000124717E-2</c:v>
                </c:pt>
                <c:pt idx="2594">
                  <c:v>4.4000000000124724E-2</c:v>
                </c:pt>
                <c:pt idx="2595">
                  <c:v>4.4000000000124724E-2</c:v>
                </c:pt>
                <c:pt idx="2596">
                  <c:v>4.4000000000124731E-2</c:v>
                </c:pt>
                <c:pt idx="2597">
                  <c:v>4.4000000000124731E-2</c:v>
                </c:pt>
                <c:pt idx="2598">
                  <c:v>4.4000000000124731E-2</c:v>
                </c:pt>
                <c:pt idx="2599">
                  <c:v>4.4000000000110527E-2</c:v>
                </c:pt>
                <c:pt idx="2600">
                  <c:v>4.4000000000110527E-2</c:v>
                </c:pt>
                <c:pt idx="2601">
                  <c:v>4.4000000000117639E-2</c:v>
                </c:pt>
                <c:pt idx="2602">
                  <c:v>4.4000000000110541E-2</c:v>
                </c:pt>
                <c:pt idx="2603">
                  <c:v>4.4000000000103436E-2</c:v>
                </c:pt>
                <c:pt idx="2604">
                  <c:v>4.4000000000110541E-2</c:v>
                </c:pt>
                <c:pt idx="2605">
                  <c:v>4.4000000000103449E-2</c:v>
                </c:pt>
                <c:pt idx="2606">
                  <c:v>4.4000000000089239E-2</c:v>
                </c:pt>
                <c:pt idx="2607">
                  <c:v>4.4000000000089239E-2</c:v>
                </c:pt>
                <c:pt idx="2608">
                  <c:v>4.4000000000096344E-2</c:v>
                </c:pt>
                <c:pt idx="2609">
                  <c:v>4.4000000000089239E-2</c:v>
                </c:pt>
                <c:pt idx="2610">
                  <c:v>4.4000000000082133E-2</c:v>
                </c:pt>
                <c:pt idx="2611">
                  <c:v>4.4000000000082133E-2</c:v>
                </c:pt>
                <c:pt idx="2612">
                  <c:v>4.4044444444829897E-2</c:v>
                </c:pt>
                <c:pt idx="2613">
                  <c:v>4.4177777777740145E-2</c:v>
                </c:pt>
                <c:pt idx="2614">
                  <c:v>4.4266666666339868E-2</c:v>
                </c:pt>
                <c:pt idx="2615">
                  <c:v>4.4355555555856706E-2</c:v>
                </c:pt>
                <c:pt idx="2616">
                  <c:v>4.4444444444456437E-2</c:v>
                </c:pt>
                <c:pt idx="2617">
                  <c:v>4.4533333333063266E-2</c:v>
                </c:pt>
                <c:pt idx="2618">
                  <c:v>4.4622222221662997E-2</c:v>
                </c:pt>
                <c:pt idx="2619">
                  <c:v>4.4711111111179827E-2</c:v>
                </c:pt>
                <c:pt idx="2620">
                  <c:v>4.4799999999772459E-2</c:v>
                </c:pt>
                <c:pt idx="2621">
                  <c:v>4.4888888888365078E-2</c:v>
                </c:pt>
                <c:pt idx="2622">
                  <c:v>4.4977777777910323E-2</c:v>
                </c:pt>
                <c:pt idx="2623">
                  <c:v>4.4800000000710875E-2</c:v>
                </c:pt>
                <c:pt idx="2624">
                  <c:v>4.4622222223518526E-2</c:v>
                </c:pt>
                <c:pt idx="2625">
                  <c:v>4.4444444444463542E-2</c:v>
                </c:pt>
                <c:pt idx="2626">
                  <c:v>4.4266666667278298E-2</c:v>
                </c:pt>
                <c:pt idx="2627">
                  <c:v>4.4088888890071745E-2</c:v>
                </c:pt>
                <c:pt idx="2628">
                  <c:v>4.3911111111023859E-2</c:v>
                </c:pt>
                <c:pt idx="2629">
                  <c:v>4.3733333333845721E-2</c:v>
                </c:pt>
                <c:pt idx="2630">
                  <c:v>4.3555555556653379E-2</c:v>
                </c:pt>
                <c:pt idx="2631">
                  <c:v>4.3377777777591282E-2</c:v>
                </c:pt>
                <c:pt idx="2632">
                  <c:v>4.3200000000406039E-2</c:v>
                </c:pt>
                <c:pt idx="2633">
                  <c:v>4.3022222223213696E-2</c:v>
                </c:pt>
                <c:pt idx="2634">
                  <c:v>4.2844444446035558E-2</c:v>
                </c:pt>
                <c:pt idx="2635">
                  <c:v>4.2666666666987672E-2</c:v>
                </c:pt>
                <c:pt idx="2636">
                  <c:v>4.2488888889781112E-2</c:v>
                </c:pt>
                <c:pt idx="2637">
                  <c:v>4.2311111112595876E-2</c:v>
                </c:pt>
                <c:pt idx="2638">
                  <c:v>4.2133333333540877E-2</c:v>
                </c:pt>
                <c:pt idx="2639">
                  <c:v>4.2044444444955358E-2</c:v>
                </c:pt>
                <c:pt idx="2640">
                  <c:v>4.186666666775591E-2</c:v>
                </c:pt>
                <c:pt idx="2641">
                  <c:v>4.1688888888700912E-2</c:v>
                </c:pt>
                <c:pt idx="2642">
                  <c:v>4.1600000000115392E-2</c:v>
                </c:pt>
                <c:pt idx="2643">
                  <c:v>4.1511111111529879E-2</c:v>
                </c:pt>
                <c:pt idx="2644">
                  <c:v>4.1333333332474888E-2</c:v>
                </c:pt>
                <c:pt idx="2645">
                  <c:v>4.1244444443875157E-2</c:v>
                </c:pt>
                <c:pt idx="2646">
                  <c:v>4.1066666666697019E-2</c:v>
                </c:pt>
                <c:pt idx="2647">
                  <c:v>4.0977777777173076E-2</c:v>
                </c:pt>
                <c:pt idx="2648">
                  <c:v>4.0888888888559127E-2</c:v>
                </c:pt>
                <c:pt idx="2649">
                  <c:v>4.079999999998072E-2</c:v>
                </c:pt>
                <c:pt idx="2650">
                  <c:v>4.07111111113952E-2</c:v>
                </c:pt>
                <c:pt idx="2651">
                  <c:v>4.0533333332347314E-2</c:v>
                </c:pt>
                <c:pt idx="2652">
                  <c:v>4.0444444443733372E-2</c:v>
                </c:pt>
                <c:pt idx="2653">
                  <c:v>4.0266666666555241E-2</c:v>
                </c:pt>
                <c:pt idx="2654">
                  <c:v>4.0177777777024193E-2</c:v>
                </c:pt>
                <c:pt idx="2655">
                  <c:v>4.0088888888417364E-2</c:v>
                </c:pt>
                <c:pt idx="2656">
                  <c:v>3.9999999999817633E-2</c:v>
                </c:pt>
                <c:pt idx="2657">
                  <c:v>3.9911111110293697E-2</c:v>
                </c:pt>
                <c:pt idx="2658">
                  <c:v>3.9822222221693966E-2</c:v>
                </c:pt>
                <c:pt idx="2659">
                  <c:v>3.9733333333094249E-2</c:v>
                </c:pt>
                <c:pt idx="2660">
                  <c:v>3.9644444443570306E-2</c:v>
                </c:pt>
                <c:pt idx="2661">
                  <c:v>3.9555555554970576E-2</c:v>
                </c:pt>
                <c:pt idx="2662">
                  <c:v>3.9466666666377957E-2</c:v>
                </c:pt>
                <c:pt idx="2663">
                  <c:v>3.9377777777764023E-2</c:v>
                </c:pt>
                <c:pt idx="2664">
                  <c:v>3.9288888888254291E-2</c:v>
                </c:pt>
                <c:pt idx="2665">
                  <c:v>3.919999999965456E-2</c:v>
                </c:pt>
                <c:pt idx="2666">
                  <c:v>3.9111111111054843E-2</c:v>
                </c:pt>
                <c:pt idx="2667">
                  <c:v>3.90222222215309E-2</c:v>
                </c:pt>
                <c:pt idx="2668">
                  <c:v>3.8933333332931169E-2</c:v>
                </c:pt>
                <c:pt idx="2669">
                  <c:v>3.884444444432434E-2</c:v>
                </c:pt>
                <c:pt idx="2670">
                  <c:v>3.8755555554793299E-2</c:v>
                </c:pt>
                <c:pt idx="2671">
                  <c:v>3.8666666666186462E-2</c:v>
                </c:pt>
                <c:pt idx="2672">
                  <c:v>3.8577777777593844E-2</c:v>
                </c:pt>
                <c:pt idx="2673">
                  <c:v>3.857777777760095E-2</c:v>
                </c:pt>
                <c:pt idx="2674">
                  <c:v>3.8577777777593844E-2</c:v>
                </c:pt>
                <c:pt idx="2675">
                  <c:v>3.8577777777593837E-2</c:v>
                </c:pt>
                <c:pt idx="2676">
                  <c:v>3.8577777777586732E-2</c:v>
                </c:pt>
                <c:pt idx="2677">
                  <c:v>3.8577777777593844E-2</c:v>
                </c:pt>
                <c:pt idx="2678">
                  <c:v>3.8577777777593837E-2</c:v>
                </c:pt>
                <c:pt idx="2679">
                  <c:v>3.866666666617935E-2</c:v>
                </c:pt>
                <c:pt idx="2680">
                  <c:v>3.8755555555703286E-2</c:v>
                </c:pt>
                <c:pt idx="2681">
                  <c:v>3.8844444444303017E-2</c:v>
                </c:pt>
                <c:pt idx="2682">
                  <c:v>3.8933333332902748E-2</c:v>
                </c:pt>
                <c:pt idx="2683">
                  <c:v>3.9022222222433789E-2</c:v>
                </c:pt>
                <c:pt idx="2684">
                  <c:v>3.9111111111019309E-2</c:v>
                </c:pt>
                <c:pt idx="2685">
                  <c:v>3.9199999999626138E-2</c:v>
                </c:pt>
                <c:pt idx="2686">
                  <c:v>3.9288888889142976E-2</c:v>
                </c:pt>
                <c:pt idx="2687">
                  <c:v>3.9377777777735594E-2</c:v>
                </c:pt>
                <c:pt idx="2688">
                  <c:v>3.9466666666328212E-2</c:v>
                </c:pt>
                <c:pt idx="2689">
                  <c:v>3.9555555555859261E-2</c:v>
                </c:pt>
                <c:pt idx="2690">
                  <c:v>3.964444444446609E-2</c:v>
                </c:pt>
                <c:pt idx="2691">
                  <c:v>3.9733333333044504E-2</c:v>
                </c:pt>
                <c:pt idx="2692">
                  <c:v>3.9822222222575553E-2</c:v>
                </c:pt>
                <c:pt idx="2693">
                  <c:v>3.9911111111182382E-2</c:v>
                </c:pt>
                <c:pt idx="2694">
                  <c:v>3.9999999999775E-2</c:v>
                </c:pt>
                <c:pt idx="2695">
                  <c:v>4.0088888888367626E-2</c:v>
                </c:pt>
                <c:pt idx="2696">
                  <c:v>4.0177777777891562E-2</c:v>
                </c:pt>
                <c:pt idx="2697">
                  <c:v>4.0266666666484187E-2</c:v>
                </c:pt>
                <c:pt idx="2698">
                  <c:v>4.0088888889277634E-2</c:v>
                </c:pt>
                <c:pt idx="2699">
                  <c:v>3.991111111021553E-2</c:v>
                </c:pt>
                <c:pt idx="2700">
                  <c:v>3.9733333333001872E-2</c:v>
                </c:pt>
                <c:pt idx="2701">
                  <c:v>3.9555555555802417E-2</c:v>
                </c:pt>
                <c:pt idx="2702">
                  <c:v>3.937777777672611E-2</c:v>
                </c:pt>
                <c:pt idx="2703">
                  <c:v>3.9199999999512451E-2</c:v>
                </c:pt>
                <c:pt idx="2704">
                  <c:v>3.9022222222305891E-2</c:v>
                </c:pt>
                <c:pt idx="2705">
                  <c:v>3.8844444443243795E-2</c:v>
                </c:pt>
                <c:pt idx="2706">
                  <c:v>3.8666666666030136E-2</c:v>
                </c:pt>
                <c:pt idx="2707">
                  <c:v>3.8488888888823576E-2</c:v>
                </c:pt>
                <c:pt idx="2708">
                  <c:v>3.8311111111631234E-2</c:v>
                </c:pt>
                <c:pt idx="2709">
                  <c:v>3.8133333332554926E-2</c:v>
                </c:pt>
                <c:pt idx="2710">
                  <c:v>3.7955555555348366E-2</c:v>
                </c:pt>
                <c:pt idx="2711">
                  <c:v>3.7777777778141806E-2</c:v>
                </c:pt>
                <c:pt idx="2712">
                  <c:v>3.7599999999065492E-2</c:v>
                </c:pt>
                <c:pt idx="2713">
                  <c:v>3.7422222221873143E-2</c:v>
                </c:pt>
                <c:pt idx="2714">
                  <c:v>3.7244444444659477E-2</c:v>
                </c:pt>
                <c:pt idx="2715">
                  <c:v>3.7066666665590269E-2</c:v>
                </c:pt>
                <c:pt idx="2716">
                  <c:v>3.6888888888383708E-2</c:v>
                </c:pt>
                <c:pt idx="2717">
                  <c:v>3.6711111111170043E-2</c:v>
                </c:pt>
                <c:pt idx="2718">
                  <c:v>3.6533333332115052E-2</c:v>
                </c:pt>
                <c:pt idx="2719">
                  <c:v>3.6355555554901393E-2</c:v>
                </c:pt>
                <c:pt idx="2720">
                  <c:v>3.6177777777687728E-2</c:v>
                </c:pt>
                <c:pt idx="2721">
                  <c:v>3.5999999998625631E-2</c:v>
                </c:pt>
                <c:pt idx="2722">
                  <c:v>3.5822222221419078E-2</c:v>
                </c:pt>
                <c:pt idx="2723">
                  <c:v>3.564444444420542E-2</c:v>
                </c:pt>
                <c:pt idx="2724">
                  <c:v>3.5466666666991761E-2</c:v>
                </c:pt>
                <c:pt idx="2725">
                  <c:v>3.5288888887922559E-2</c:v>
                </c:pt>
                <c:pt idx="2726">
                  <c:v>3.5111111110708894E-2</c:v>
                </c:pt>
                <c:pt idx="2727">
                  <c:v>3.5022222222102065E-2</c:v>
                </c:pt>
                <c:pt idx="2728">
                  <c:v>3.4844444443039975E-2</c:v>
                </c:pt>
                <c:pt idx="2729">
                  <c:v>3.4666666665847626E-2</c:v>
                </c:pt>
                <c:pt idx="2730">
                  <c:v>3.4577777777240803E-2</c:v>
                </c:pt>
                <c:pt idx="2731">
                  <c:v>3.4488888887716854E-2</c:v>
                </c:pt>
                <c:pt idx="2732">
                  <c:v>3.439999999911713E-2</c:v>
                </c:pt>
                <c:pt idx="2733">
                  <c:v>3.4444444443420548E-2</c:v>
                </c:pt>
                <c:pt idx="2734">
                  <c:v>3.4488888888182523E-2</c:v>
                </c:pt>
                <c:pt idx="2735">
                  <c:v>3.4533333332478829E-2</c:v>
                </c:pt>
                <c:pt idx="2736">
                  <c:v>3.4577777776775141E-2</c:v>
                </c:pt>
                <c:pt idx="2737">
                  <c:v>3.4622222221544215E-2</c:v>
                </c:pt>
                <c:pt idx="2738">
                  <c:v>3.4666666665840527E-2</c:v>
                </c:pt>
                <c:pt idx="2739">
                  <c:v>3.4666666665826316E-2</c:v>
                </c:pt>
                <c:pt idx="2740">
                  <c:v>3.4711111110122629E-2</c:v>
                </c:pt>
                <c:pt idx="2741">
                  <c:v>3.4755555554884604E-2</c:v>
                </c:pt>
                <c:pt idx="2742">
                  <c:v>3.4755555554891703E-2</c:v>
                </c:pt>
                <c:pt idx="2743">
                  <c:v>3.4755555554891703E-2</c:v>
                </c:pt>
                <c:pt idx="2744">
                  <c:v>3.4755555554877499E-2</c:v>
                </c:pt>
                <c:pt idx="2745">
                  <c:v>3.4799999999173804E-2</c:v>
                </c:pt>
                <c:pt idx="2746">
                  <c:v>3.479999999918091E-2</c:v>
                </c:pt>
                <c:pt idx="2747">
                  <c:v>3.4799999999180917E-2</c:v>
                </c:pt>
                <c:pt idx="2748">
                  <c:v>3.4799999999166706E-2</c:v>
                </c:pt>
                <c:pt idx="2749">
                  <c:v>3.4799999999166706E-2</c:v>
                </c:pt>
                <c:pt idx="2750">
                  <c:v>3.4799999999173811E-2</c:v>
                </c:pt>
                <c:pt idx="2751">
                  <c:v>3.4799999999166706E-2</c:v>
                </c:pt>
                <c:pt idx="2752">
                  <c:v>3.47999999991596E-2</c:v>
                </c:pt>
                <c:pt idx="2753">
                  <c:v>3.4799999999159593E-2</c:v>
                </c:pt>
                <c:pt idx="2754">
                  <c:v>3.47999999991596E-2</c:v>
                </c:pt>
                <c:pt idx="2755">
                  <c:v>3.47999999991596E-2</c:v>
                </c:pt>
                <c:pt idx="2756">
                  <c:v>3.4799999999145383E-2</c:v>
                </c:pt>
                <c:pt idx="2757">
                  <c:v>3.47999999991596E-2</c:v>
                </c:pt>
                <c:pt idx="2758">
                  <c:v>3.4799999999159593E-2</c:v>
                </c:pt>
                <c:pt idx="2759">
                  <c:v>3.4799999999159593E-2</c:v>
                </c:pt>
                <c:pt idx="2760">
                  <c:v>3.4799999999152488E-2</c:v>
                </c:pt>
                <c:pt idx="2761">
                  <c:v>3.4799999999152488E-2</c:v>
                </c:pt>
                <c:pt idx="2762">
                  <c:v>3.4799999999152488E-2</c:v>
                </c:pt>
                <c:pt idx="2763">
                  <c:v>3.4799999999145383E-2</c:v>
                </c:pt>
                <c:pt idx="2764">
                  <c:v>3.4799999999152488E-2</c:v>
                </c:pt>
                <c:pt idx="2765">
                  <c:v>3.4799999999145383E-2</c:v>
                </c:pt>
                <c:pt idx="2766">
                  <c:v>3.4799999999145383E-2</c:v>
                </c:pt>
                <c:pt idx="2767">
                  <c:v>3.4799999999138277E-2</c:v>
                </c:pt>
                <c:pt idx="2768">
                  <c:v>3.479999999913827E-2</c:v>
                </c:pt>
                <c:pt idx="2769">
                  <c:v>3.4888888887745106E-2</c:v>
                </c:pt>
                <c:pt idx="2770">
                  <c:v>3.4977777777261944E-2</c:v>
                </c:pt>
                <c:pt idx="2771">
                  <c:v>3.5066666665861668E-2</c:v>
                </c:pt>
                <c:pt idx="2772">
                  <c:v>3.5155555554461398E-2</c:v>
                </c:pt>
                <c:pt idx="2773">
                  <c:v>3.5244444443978229E-2</c:v>
                </c:pt>
                <c:pt idx="2774">
                  <c:v>3.5066666666785894E-2</c:v>
                </c:pt>
                <c:pt idx="2775">
                  <c:v>3.4888888889579334E-2</c:v>
                </c:pt>
                <c:pt idx="2776">
                  <c:v>3.471111111051723E-2</c:v>
                </c:pt>
                <c:pt idx="2777">
                  <c:v>3.4533333333324874E-2</c:v>
                </c:pt>
                <c:pt idx="2778">
                  <c:v>3.4355555556118314E-2</c:v>
                </c:pt>
                <c:pt idx="2779">
                  <c:v>3.4177777777063323E-2</c:v>
                </c:pt>
                <c:pt idx="2780">
                  <c:v>3.3999999999870974E-2</c:v>
                </c:pt>
                <c:pt idx="2781">
                  <c:v>3.3822222222664414E-2</c:v>
                </c:pt>
                <c:pt idx="2782">
                  <c:v>3.3644444443609416E-2</c:v>
                </c:pt>
                <c:pt idx="2783">
                  <c:v>3.3466666666417066E-2</c:v>
                </c:pt>
                <c:pt idx="2784">
                  <c:v>3.3288888889217612E-2</c:v>
                </c:pt>
                <c:pt idx="2785">
                  <c:v>3.311111111201815E-2</c:v>
                </c:pt>
                <c:pt idx="2786">
                  <c:v>3.2933333332963152E-2</c:v>
                </c:pt>
                <c:pt idx="2787">
                  <c:v>3.2755555555770803E-2</c:v>
                </c:pt>
                <c:pt idx="2788">
                  <c:v>3.2577777778571355E-2</c:v>
                </c:pt>
                <c:pt idx="2789">
                  <c:v>3.2399999999516364E-2</c:v>
                </c:pt>
                <c:pt idx="2790">
                  <c:v>3.2222222222324022E-2</c:v>
                </c:pt>
                <c:pt idx="2791">
                  <c:v>3.2044444445131673E-2</c:v>
                </c:pt>
                <c:pt idx="2792">
                  <c:v>3.1866666666076689E-2</c:v>
                </c:pt>
                <c:pt idx="2793">
                  <c:v>3.1688888888870129E-2</c:v>
                </c:pt>
                <c:pt idx="2794">
                  <c:v>3.160000000027751E-2</c:v>
                </c:pt>
                <c:pt idx="2795">
                  <c:v>3.1511111110753574E-2</c:v>
                </c:pt>
                <c:pt idx="2796">
                  <c:v>3.1422222222153844E-2</c:v>
                </c:pt>
                <c:pt idx="2797">
                  <c:v>3.1333333333547014E-2</c:v>
                </c:pt>
                <c:pt idx="2798">
                  <c:v>3.1244444444961501E-2</c:v>
                </c:pt>
                <c:pt idx="2799">
                  <c:v>3.1155555555430453E-2</c:v>
                </c:pt>
                <c:pt idx="2800">
                  <c:v>3.1066666666837831E-2</c:v>
                </c:pt>
                <c:pt idx="2801">
                  <c:v>3.0977777778245213E-2</c:v>
                </c:pt>
                <c:pt idx="2802">
                  <c:v>3.0888888888707063E-2</c:v>
                </c:pt>
                <c:pt idx="2803">
                  <c:v>3.0933333333003372E-2</c:v>
                </c:pt>
                <c:pt idx="2804">
                  <c:v>3.0977777777299684E-2</c:v>
                </c:pt>
                <c:pt idx="2805">
                  <c:v>3.1022222222061656E-2</c:v>
                </c:pt>
                <c:pt idx="2806">
                  <c:v>3.1066666666365074E-2</c:v>
                </c:pt>
                <c:pt idx="2807">
                  <c:v>3.111111111066138E-2</c:v>
                </c:pt>
                <c:pt idx="2808">
                  <c:v>3.1155555555416253E-2</c:v>
                </c:pt>
                <c:pt idx="2809">
                  <c:v>3.1199999999698348E-2</c:v>
                </c:pt>
                <c:pt idx="2810">
                  <c:v>3.1244444444008871E-2</c:v>
                </c:pt>
                <c:pt idx="2811">
                  <c:v>3.1288888888763737E-2</c:v>
                </c:pt>
                <c:pt idx="2812">
                  <c:v>3.133333333306005E-2</c:v>
                </c:pt>
                <c:pt idx="2813">
                  <c:v>3.1377777777356362E-2</c:v>
                </c:pt>
                <c:pt idx="2814">
                  <c:v>3.1422222221645563E-2</c:v>
                </c:pt>
                <c:pt idx="2815">
                  <c:v>3.1466666666407531E-2</c:v>
                </c:pt>
                <c:pt idx="2816">
                  <c:v>3.1511111110703843E-2</c:v>
                </c:pt>
                <c:pt idx="2817">
                  <c:v>3.1555555554993051E-2</c:v>
                </c:pt>
                <c:pt idx="2818">
                  <c:v>3.1599999999769236E-2</c:v>
                </c:pt>
                <c:pt idx="2819">
                  <c:v>3.1599999999755025E-2</c:v>
                </c:pt>
                <c:pt idx="2820">
                  <c:v>3.1644444444044233E-2</c:v>
                </c:pt>
                <c:pt idx="2821">
                  <c:v>3.1688888888813306E-2</c:v>
                </c:pt>
                <c:pt idx="2822">
                  <c:v>3.1688888888806201E-2</c:v>
                </c:pt>
                <c:pt idx="2823">
                  <c:v>3.168888888879199E-2</c:v>
                </c:pt>
                <c:pt idx="2824">
                  <c:v>3.1733333333553972E-2</c:v>
                </c:pt>
                <c:pt idx="2825">
                  <c:v>3.1733333333553965E-2</c:v>
                </c:pt>
                <c:pt idx="2826">
                  <c:v>3.1777777777850277E-2</c:v>
                </c:pt>
                <c:pt idx="2827">
                  <c:v>3.1777777777843172E-2</c:v>
                </c:pt>
                <c:pt idx="2828">
                  <c:v>3.1777777777843172E-2</c:v>
                </c:pt>
                <c:pt idx="2829">
                  <c:v>3.1777777777828961E-2</c:v>
                </c:pt>
                <c:pt idx="2830">
                  <c:v>3.1777777777828954E-2</c:v>
                </c:pt>
                <c:pt idx="2831">
                  <c:v>3.1822222222583824E-2</c:v>
                </c:pt>
                <c:pt idx="2832">
                  <c:v>3.1822222222590929E-2</c:v>
                </c:pt>
                <c:pt idx="2833">
                  <c:v>3.1866666666873024E-2</c:v>
                </c:pt>
                <c:pt idx="2834">
                  <c:v>3.1866666666873024E-2</c:v>
                </c:pt>
                <c:pt idx="2835">
                  <c:v>3.1866666666873017E-2</c:v>
                </c:pt>
                <c:pt idx="2836">
                  <c:v>3.1866666666865912E-2</c:v>
                </c:pt>
                <c:pt idx="2837">
                  <c:v>3.1866666666858806E-2</c:v>
                </c:pt>
                <c:pt idx="2838">
                  <c:v>3.1866666666865905E-2</c:v>
                </c:pt>
                <c:pt idx="2839">
                  <c:v>3.1866666666865905E-2</c:v>
                </c:pt>
                <c:pt idx="2840">
                  <c:v>3.1866666666851687E-2</c:v>
                </c:pt>
                <c:pt idx="2841">
                  <c:v>3.1866666666858785E-2</c:v>
                </c:pt>
                <c:pt idx="2842">
                  <c:v>3.1866666666844574E-2</c:v>
                </c:pt>
                <c:pt idx="2843">
                  <c:v>3.1866666666851673E-2</c:v>
                </c:pt>
                <c:pt idx="2844">
                  <c:v>3.1866666666844574E-2</c:v>
                </c:pt>
                <c:pt idx="2845">
                  <c:v>3.1866666666830357E-2</c:v>
                </c:pt>
                <c:pt idx="2846">
                  <c:v>3.186666666683035E-2</c:v>
                </c:pt>
                <c:pt idx="2847">
                  <c:v>3.1866666666816139E-2</c:v>
                </c:pt>
                <c:pt idx="2848">
                  <c:v>3.1866666666823244E-2</c:v>
                </c:pt>
                <c:pt idx="2849">
                  <c:v>3.1866666666823237E-2</c:v>
                </c:pt>
                <c:pt idx="2850">
                  <c:v>3.1866666666816139E-2</c:v>
                </c:pt>
                <c:pt idx="2851">
                  <c:v>3.1866666666816139E-2</c:v>
                </c:pt>
                <c:pt idx="2852">
                  <c:v>3.1866666666801928E-2</c:v>
                </c:pt>
                <c:pt idx="2853">
                  <c:v>3.1866666666787717E-2</c:v>
                </c:pt>
                <c:pt idx="2854">
                  <c:v>3.1866666666801928E-2</c:v>
                </c:pt>
                <c:pt idx="2855">
                  <c:v>3.1866666666787717E-2</c:v>
                </c:pt>
                <c:pt idx="2856">
                  <c:v>3.1866666666787717E-2</c:v>
                </c:pt>
                <c:pt idx="2857">
                  <c:v>3.1866666666780612E-2</c:v>
                </c:pt>
                <c:pt idx="2858">
                  <c:v>3.1866666666780612E-2</c:v>
                </c:pt>
                <c:pt idx="2859">
                  <c:v>3.1688888889588263E-2</c:v>
                </c:pt>
                <c:pt idx="2860">
                  <c:v>3.1511111110526166E-2</c:v>
                </c:pt>
                <c:pt idx="2861">
                  <c:v>3.1333333333326718E-2</c:v>
                </c:pt>
                <c:pt idx="2862">
                  <c:v>3.1155555556120165E-2</c:v>
                </c:pt>
                <c:pt idx="2863">
                  <c:v>3.0977777777058065E-2</c:v>
                </c:pt>
                <c:pt idx="2864">
                  <c:v>3.0799999999858614E-2</c:v>
                </c:pt>
                <c:pt idx="2865">
                  <c:v>3.0622222222659163E-2</c:v>
                </c:pt>
                <c:pt idx="2866">
                  <c:v>3.044444444359707E-2</c:v>
                </c:pt>
                <c:pt idx="2867">
                  <c:v>3.0266666666397619E-2</c:v>
                </c:pt>
                <c:pt idx="2868">
                  <c:v>3.0088888889205277E-2</c:v>
                </c:pt>
                <c:pt idx="2869">
                  <c:v>2.9911111110136071E-2</c:v>
                </c:pt>
                <c:pt idx="2870">
                  <c:v>2.9733333332929521E-2</c:v>
                </c:pt>
                <c:pt idx="2871">
                  <c:v>2.9555555555744281E-2</c:v>
                </c:pt>
                <c:pt idx="2872">
                  <c:v>2.937777777666797E-2</c:v>
                </c:pt>
                <c:pt idx="2873">
                  <c:v>2.9199999999468519E-2</c:v>
                </c:pt>
                <c:pt idx="2874">
                  <c:v>2.9022222222269072E-2</c:v>
                </c:pt>
                <c:pt idx="2875">
                  <c:v>2.8933333333669348E-2</c:v>
                </c:pt>
                <c:pt idx="2876">
                  <c:v>2.8844444444131194E-2</c:v>
                </c:pt>
                <c:pt idx="2877">
                  <c:v>2.8755555555531467E-2</c:v>
                </c:pt>
                <c:pt idx="2878">
                  <c:v>2.879999999984199E-2</c:v>
                </c:pt>
                <c:pt idx="2879">
                  <c:v>2.8844444444589751E-2</c:v>
                </c:pt>
                <c:pt idx="2880">
                  <c:v>2.8888888888886063E-2</c:v>
                </c:pt>
                <c:pt idx="2881">
                  <c:v>2.8933333333182373E-2</c:v>
                </c:pt>
                <c:pt idx="2882">
                  <c:v>2.8977777777951446E-2</c:v>
                </c:pt>
                <c:pt idx="2883">
                  <c:v>2.9022222222247759E-2</c:v>
                </c:pt>
                <c:pt idx="2884">
                  <c:v>2.9066666666544068E-2</c:v>
                </c:pt>
                <c:pt idx="2885">
                  <c:v>2.9111111111306043E-2</c:v>
                </c:pt>
                <c:pt idx="2886">
                  <c:v>2.9155555555616566E-2</c:v>
                </c:pt>
                <c:pt idx="2887">
                  <c:v>2.9199999999905767E-2</c:v>
                </c:pt>
                <c:pt idx="2888">
                  <c:v>2.9244444444187865E-2</c:v>
                </c:pt>
                <c:pt idx="2889">
                  <c:v>2.9288888888949843E-2</c:v>
                </c:pt>
                <c:pt idx="2890">
                  <c:v>2.933333333326036E-2</c:v>
                </c:pt>
                <c:pt idx="2891">
                  <c:v>2.9377777777549567E-2</c:v>
                </c:pt>
                <c:pt idx="2892">
                  <c:v>2.9422222222311539E-2</c:v>
                </c:pt>
                <c:pt idx="2893">
                  <c:v>2.9466666666607851E-2</c:v>
                </c:pt>
                <c:pt idx="2894">
                  <c:v>2.9511111110911262E-2</c:v>
                </c:pt>
                <c:pt idx="2895">
                  <c:v>2.9555555555673241E-2</c:v>
                </c:pt>
                <c:pt idx="2896">
                  <c:v>2.9599999999969547E-2</c:v>
                </c:pt>
                <c:pt idx="2897">
                  <c:v>2.9644444444265859E-2</c:v>
                </c:pt>
                <c:pt idx="2898">
                  <c:v>2.9688888889027838E-2</c:v>
                </c:pt>
                <c:pt idx="2899">
                  <c:v>2.9733333333324143E-2</c:v>
                </c:pt>
                <c:pt idx="2900">
                  <c:v>2.9777777777620452E-2</c:v>
                </c:pt>
                <c:pt idx="2901">
                  <c:v>2.9822222222389533E-2</c:v>
                </c:pt>
                <c:pt idx="2902">
                  <c:v>2.9866666666685842E-2</c:v>
                </c:pt>
                <c:pt idx="2903">
                  <c:v>2.9911111110982155E-2</c:v>
                </c:pt>
                <c:pt idx="2904">
                  <c:v>2.9955555555285566E-2</c:v>
                </c:pt>
                <c:pt idx="2905">
                  <c:v>3.0000000000047544E-2</c:v>
                </c:pt>
                <c:pt idx="2906">
                  <c:v>3.0044444444358061E-2</c:v>
                </c:pt>
                <c:pt idx="2907">
                  <c:v>3.0044444444365166E-2</c:v>
                </c:pt>
                <c:pt idx="2908">
                  <c:v>3.0088888889134247E-2</c:v>
                </c:pt>
                <c:pt idx="2909">
                  <c:v>3.0133333333430556E-2</c:v>
                </c:pt>
                <c:pt idx="2910">
                  <c:v>3.0133333333444767E-2</c:v>
                </c:pt>
                <c:pt idx="2911">
                  <c:v>3.0133333333444767E-2</c:v>
                </c:pt>
                <c:pt idx="2912">
                  <c:v>3.0133333333451869E-2</c:v>
                </c:pt>
                <c:pt idx="2913">
                  <c:v>3.0133333333444756E-2</c:v>
                </c:pt>
                <c:pt idx="2914">
                  <c:v>3.0133333333458967E-2</c:v>
                </c:pt>
                <c:pt idx="2915">
                  <c:v>3.0133333333473174E-2</c:v>
                </c:pt>
                <c:pt idx="2916">
                  <c:v>3.0133333333473171E-2</c:v>
                </c:pt>
                <c:pt idx="2917">
                  <c:v>3.0133333333480276E-2</c:v>
                </c:pt>
                <c:pt idx="2918">
                  <c:v>3.0133333333487375E-2</c:v>
                </c:pt>
                <c:pt idx="2919">
                  <c:v>3.0133333333501582E-2</c:v>
                </c:pt>
                <c:pt idx="2920">
                  <c:v>3.0133333333501582E-2</c:v>
                </c:pt>
                <c:pt idx="2921">
                  <c:v>3.0133333333515793E-2</c:v>
                </c:pt>
                <c:pt idx="2922">
                  <c:v>3.0133333333522899E-2</c:v>
                </c:pt>
                <c:pt idx="2923">
                  <c:v>3.0133333333530004E-2</c:v>
                </c:pt>
                <c:pt idx="2924">
                  <c:v>3.0133333333530004E-2</c:v>
                </c:pt>
                <c:pt idx="2925">
                  <c:v>3.0133333333544215E-2</c:v>
                </c:pt>
                <c:pt idx="2926">
                  <c:v>3.013333333355132E-2</c:v>
                </c:pt>
                <c:pt idx="2927">
                  <c:v>3.0133333333558426E-2</c:v>
                </c:pt>
                <c:pt idx="2928">
                  <c:v>3.0133333333565531E-2</c:v>
                </c:pt>
                <c:pt idx="2929">
                  <c:v>3.0133333333572637E-2</c:v>
                </c:pt>
                <c:pt idx="2930">
                  <c:v>3.0133333333579742E-2</c:v>
                </c:pt>
                <c:pt idx="2931">
                  <c:v>3.0133333333593953E-2</c:v>
                </c:pt>
                <c:pt idx="2932">
                  <c:v>3.0133333333593953E-2</c:v>
                </c:pt>
                <c:pt idx="2933">
                  <c:v>3.0133333333608164E-2</c:v>
                </c:pt>
                <c:pt idx="2934">
                  <c:v>3.0133333333608167E-2</c:v>
                </c:pt>
                <c:pt idx="2935">
                  <c:v>3.0133333333615273E-2</c:v>
                </c:pt>
                <c:pt idx="2936">
                  <c:v>3.0133333333622375E-2</c:v>
                </c:pt>
                <c:pt idx="2937">
                  <c:v>3.0133333333622378E-2</c:v>
                </c:pt>
                <c:pt idx="2938">
                  <c:v>3.0133333333622378E-2</c:v>
                </c:pt>
                <c:pt idx="2939">
                  <c:v>3.0133333333636585E-2</c:v>
                </c:pt>
                <c:pt idx="2940">
                  <c:v>3.0133333333636585E-2</c:v>
                </c:pt>
                <c:pt idx="2941">
                  <c:v>3.0133333333643694E-2</c:v>
                </c:pt>
                <c:pt idx="2942">
                  <c:v>3.0133333333650796E-2</c:v>
                </c:pt>
                <c:pt idx="2943">
                  <c:v>3.0133333333665007E-2</c:v>
                </c:pt>
                <c:pt idx="2944">
                  <c:v>3.0133333333665011E-2</c:v>
                </c:pt>
                <c:pt idx="2945">
                  <c:v>3.0133333333665007E-2</c:v>
                </c:pt>
                <c:pt idx="2946">
                  <c:v>3.0133333333679221E-2</c:v>
                </c:pt>
                <c:pt idx="2947">
                  <c:v>3.0133333333679221E-2</c:v>
                </c:pt>
                <c:pt idx="2948">
                  <c:v>3.0133333333686327E-2</c:v>
                </c:pt>
                <c:pt idx="2949">
                  <c:v>2.9955555556493978E-2</c:v>
                </c:pt>
                <c:pt idx="2950">
                  <c:v>2.9777777777431885E-2</c:v>
                </c:pt>
                <c:pt idx="2951">
                  <c:v>2.9600000000246644E-2</c:v>
                </c:pt>
                <c:pt idx="2952">
                  <c:v>2.9422222223054299E-2</c:v>
                </c:pt>
                <c:pt idx="2953">
                  <c:v>2.9244444444006409E-2</c:v>
                </c:pt>
                <c:pt idx="2954">
                  <c:v>2.9199999999710104E-2</c:v>
                </c:pt>
                <c:pt idx="2955">
                  <c:v>2.9155555555420903E-2</c:v>
                </c:pt>
                <c:pt idx="2956">
                  <c:v>2.9111111110658932E-2</c:v>
                </c:pt>
                <c:pt idx="2957">
                  <c:v>2.9066666666369725E-2</c:v>
                </c:pt>
                <c:pt idx="2958">
                  <c:v>2.9022222222073419E-2</c:v>
                </c:pt>
                <c:pt idx="2959">
                  <c:v>2.897777777731855E-2</c:v>
                </c:pt>
                <c:pt idx="2960">
                  <c:v>2.8933333333022244E-2</c:v>
                </c:pt>
                <c:pt idx="2961">
                  <c:v>2.888888888873304E-2</c:v>
                </c:pt>
                <c:pt idx="2962">
                  <c:v>2.884444444396396E-2</c:v>
                </c:pt>
                <c:pt idx="2963">
                  <c:v>2.8799999999674759E-2</c:v>
                </c:pt>
                <c:pt idx="2964">
                  <c:v>2.8755555555378454E-2</c:v>
                </c:pt>
                <c:pt idx="2965">
                  <c:v>2.8711111111089246E-2</c:v>
                </c:pt>
                <c:pt idx="2966">
                  <c:v>2.8666666666327275E-2</c:v>
                </c:pt>
                <c:pt idx="2967">
                  <c:v>2.8622222222038075E-2</c:v>
                </c:pt>
                <c:pt idx="2968">
                  <c:v>2.8577777777727558E-2</c:v>
                </c:pt>
                <c:pt idx="2969">
                  <c:v>2.8533333332972689E-2</c:v>
                </c:pt>
                <c:pt idx="2970">
                  <c:v>2.8488888888676379E-2</c:v>
                </c:pt>
                <c:pt idx="2971">
                  <c:v>2.8444444444387176E-2</c:v>
                </c:pt>
                <c:pt idx="2972">
                  <c:v>2.8399999999625204E-2</c:v>
                </c:pt>
                <c:pt idx="2973">
                  <c:v>2.8355555555335997E-2</c:v>
                </c:pt>
                <c:pt idx="2974">
                  <c:v>2.8266666666729171E-2</c:v>
                </c:pt>
                <c:pt idx="2975">
                  <c:v>2.8177777777205228E-2</c:v>
                </c:pt>
                <c:pt idx="2976">
                  <c:v>2.808888888861261E-2</c:v>
                </c:pt>
                <c:pt idx="2977">
                  <c:v>2.80000000000271E-2</c:v>
                </c:pt>
                <c:pt idx="2978">
                  <c:v>2.7911111111420271E-2</c:v>
                </c:pt>
                <c:pt idx="2979">
                  <c:v>2.7822222221903434E-2</c:v>
                </c:pt>
                <c:pt idx="2980">
                  <c:v>2.7733333333303713E-2</c:v>
                </c:pt>
                <c:pt idx="2981">
                  <c:v>2.764444444470399E-2</c:v>
                </c:pt>
                <c:pt idx="2982">
                  <c:v>2.7555555555180054E-2</c:v>
                </c:pt>
                <c:pt idx="2983">
                  <c:v>2.746666666658033E-2</c:v>
                </c:pt>
                <c:pt idx="2984">
                  <c:v>2.7377777777980603E-2</c:v>
                </c:pt>
                <c:pt idx="2985">
                  <c:v>2.728888888845666E-2</c:v>
                </c:pt>
                <c:pt idx="2986">
                  <c:v>2.7199999999856939E-2</c:v>
                </c:pt>
                <c:pt idx="2987">
                  <c:v>2.7111111111257212E-2</c:v>
                </c:pt>
                <c:pt idx="2988">
                  <c:v>2.7022222221733269E-2</c:v>
                </c:pt>
                <c:pt idx="2989">
                  <c:v>2.6933333333140651E-2</c:v>
                </c:pt>
                <c:pt idx="2990">
                  <c:v>2.6844444444540923E-2</c:v>
                </c:pt>
                <c:pt idx="2991">
                  <c:v>2.6755555555009879E-2</c:v>
                </c:pt>
                <c:pt idx="2992">
                  <c:v>2.6666666666410155E-2</c:v>
                </c:pt>
                <c:pt idx="2993">
                  <c:v>2.6577777777817533E-2</c:v>
                </c:pt>
                <c:pt idx="2994">
                  <c:v>2.6488888889224915E-2</c:v>
                </c:pt>
                <c:pt idx="2995">
                  <c:v>2.6399999999686764E-2</c:v>
                </c:pt>
                <c:pt idx="2996">
                  <c:v>2.6311111111094139E-2</c:v>
                </c:pt>
                <c:pt idx="2997">
                  <c:v>2.6222222222494412E-2</c:v>
                </c:pt>
                <c:pt idx="2998">
                  <c:v>2.613333333296336E-2</c:v>
                </c:pt>
                <c:pt idx="2999">
                  <c:v>2.6044444444370738E-2</c:v>
                </c:pt>
                <c:pt idx="3000">
                  <c:v>2.6044444444384945E-2</c:v>
                </c:pt>
                <c:pt idx="3001">
                  <c:v>2.6044444444384945E-2</c:v>
                </c:pt>
                <c:pt idx="3002">
                  <c:v>2.6044444444406255E-2</c:v>
                </c:pt>
                <c:pt idx="3003">
                  <c:v>2.6044444444413357E-2</c:v>
                </c:pt>
                <c:pt idx="3004">
                  <c:v>2.6044444444420462E-2</c:v>
                </c:pt>
                <c:pt idx="3005">
                  <c:v>2.604444444443467E-2</c:v>
                </c:pt>
                <c:pt idx="3006">
                  <c:v>2.6044444444441768E-2</c:v>
                </c:pt>
                <c:pt idx="3007">
                  <c:v>2.6044444444448873E-2</c:v>
                </c:pt>
                <c:pt idx="3008">
                  <c:v>2.6044444444463074E-2</c:v>
                </c:pt>
                <c:pt idx="3009">
                  <c:v>2.6044444444477285E-2</c:v>
                </c:pt>
                <c:pt idx="3010">
                  <c:v>2.604444444448438E-2</c:v>
                </c:pt>
                <c:pt idx="3011">
                  <c:v>2.6044444444491485E-2</c:v>
                </c:pt>
                <c:pt idx="3012">
                  <c:v>2.6044444444498587E-2</c:v>
                </c:pt>
                <c:pt idx="3013">
                  <c:v>2.6044444444512795E-2</c:v>
                </c:pt>
                <c:pt idx="3014">
                  <c:v>2.6044444444526998E-2</c:v>
                </c:pt>
                <c:pt idx="3015">
                  <c:v>2.6044444444526998E-2</c:v>
                </c:pt>
                <c:pt idx="3016">
                  <c:v>2.6044444444541206E-2</c:v>
                </c:pt>
                <c:pt idx="3017">
                  <c:v>2.604444444455541E-2</c:v>
                </c:pt>
                <c:pt idx="3018">
                  <c:v>2.6044444444562512E-2</c:v>
                </c:pt>
                <c:pt idx="3019">
                  <c:v>2.6044444444576723E-2</c:v>
                </c:pt>
                <c:pt idx="3020">
                  <c:v>2.6044444444583821E-2</c:v>
                </c:pt>
                <c:pt idx="3021">
                  <c:v>2.6044444444590927E-2</c:v>
                </c:pt>
                <c:pt idx="3022">
                  <c:v>2.6044444444605134E-2</c:v>
                </c:pt>
                <c:pt idx="3023">
                  <c:v>2.6044444444605134E-2</c:v>
                </c:pt>
                <c:pt idx="3024">
                  <c:v>2.6044444444612243E-2</c:v>
                </c:pt>
                <c:pt idx="3025">
                  <c:v>2.604444444462645E-2</c:v>
                </c:pt>
                <c:pt idx="3026">
                  <c:v>2.6044444444647766E-2</c:v>
                </c:pt>
                <c:pt idx="3027">
                  <c:v>2.6044444444654875E-2</c:v>
                </c:pt>
                <c:pt idx="3028">
                  <c:v>2.6044444444654872E-2</c:v>
                </c:pt>
                <c:pt idx="3029">
                  <c:v>2.6044444444669086E-2</c:v>
                </c:pt>
                <c:pt idx="3030">
                  <c:v>2.6044444444669086E-2</c:v>
                </c:pt>
                <c:pt idx="3031">
                  <c:v>2.6044444444676192E-2</c:v>
                </c:pt>
                <c:pt idx="3032">
                  <c:v>2.6044444444676192E-2</c:v>
                </c:pt>
                <c:pt idx="3033">
                  <c:v>2.6044444444676192E-2</c:v>
                </c:pt>
                <c:pt idx="3034">
                  <c:v>2.6044444444661981E-2</c:v>
                </c:pt>
                <c:pt idx="3035">
                  <c:v>2.6044444444669086E-2</c:v>
                </c:pt>
                <c:pt idx="3036">
                  <c:v>2.6044444444661981E-2</c:v>
                </c:pt>
                <c:pt idx="3037">
                  <c:v>2.6044444444669086E-2</c:v>
                </c:pt>
                <c:pt idx="3038">
                  <c:v>2.6044444444669086E-2</c:v>
                </c:pt>
                <c:pt idx="3039">
                  <c:v>2.6133333333261705E-2</c:v>
                </c:pt>
                <c:pt idx="3040">
                  <c:v>2.6222222222785651E-2</c:v>
                </c:pt>
                <c:pt idx="3041">
                  <c:v>2.6311111111399586E-2</c:v>
                </c:pt>
                <c:pt idx="3042">
                  <c:v>2.6399999999992207E-2</c:v>
                </c:pt>
                <c:pt idx="3043">
                  <c:v>2.648888888951615E-2</c:v>
                </c:pt>
                <c:pt idx="3044">
                  <c:v>2.6577777778122983E-2</c:v>
                </c:pt>
                <c:pt idx="3045">
                  <c:v>2.6666666666722703E-2</c:v>
                </c:pt>
                <c:pt idx="3046">
                  <c:v>2.6755555556253755E-2</c:v>
                </c:pt>
                <c:pt idx="3047">
                  <c:v>2.6844444444853479E-2</c:v>
                </c:pt>
                <c:pt idx="3048">
                  <c:v>2.6933333333446101E-2</c:v>
                </c:pt>
                <c:pt idx="3049">
                  <c:v>2.7022222222977153E-2</c:v>
                </c:pt>
                <c:pt idx="3050">
                  <c:v>2.7111111111583982E-2</c:v>
                </c:pt>
                <c:pt idx="3051">
                  <c:v>2.72000000001766E-2</c:v>
                </c:pt>
                <c:pt idx="3052">
                  <c:v>2.7288888889707652E-2</c:v>
                </c:pt>
                <c:pt idx="3053">
                  <c:v>2.7377777778307372E-2</c:v>
                </c:pt>
                <c:pt idx="3054">
                  <c:v>2.7466666666914205E-2</c:v>
                </c:pt>
                <c:pt idx="3055">
                  <c:v>2.7377777778314485E-2</c:v>
                </c:pt>
                <c:pt idx="3056">
                  <c:v>2.7288888888790538E-2</c:v>
                </c:pt>
                <c:pt idx="3057">
                  <c:v>2.7200000000190815E-2</c:v>
                </c:pt>
                <c:pt idx="3058">
                  <c:v>2.7111111111583985E-2</c:v>
                </c:pt>
                <c:pt idx="3059">
                  <c:v>2.7022222222052934E-2</c:v>
                </c:pt>
                <c:pt idx="3060">
                  <c:v>2.6933333333460319E-2</c:v>
                </c:pt>
                <c:pt idx="3061">
                  <c:v>2.6844444444860595E-2</c:v>
                </c:pt>
                <c:pt idx="3062">
                  <c:v>2.6755555555322438E-2</c:v>
                </c:pt>
                <c:pt idx="3063">
                  <c:v>2.6666666666729819E-2</c:v>
                </c:pt>
                <c:pt idx="3064">
                  <c:v>2.6577777778130099E-2</c:v>
                </c:pt>
                <c:pt idx="3065">
                  <c:v>2.6488888888599047E-2</c:v>
                </c:pt>
                <c:pt idx="3066">
                  <c:v>2.6399999999992218E-2</c:v>
                </c:pt>
                <c:pt idx="3067">
                  <c:v>2.6311111111392494E-2</c:v>
                </c:pt>
                <c:pt idx="3068">
                  <c:v>2.6222222222799883E-2</c:v>
                </c:pt>
                <c:pt idx="3069">
                  <c:v>2.6133333333275936E-2</c:v>
                </c:pt>
                <c:pt idx="3070">
                  <c:v>2.6044444444662009E-2</c:v>
                </c:pt>
                <c:pt idx="3071">
                  <c:v>2.595555555606939E-2</c:v>
                </c:pt>
                <c:pt idx="3072">
                  <c:v>2.5866666666538342E-2</c:v>
                </c:pt>
                <c:pt idx="3073">
                  <c:v>2.5777777777938621E-2</c:v>
                </c:pt>
                <c:pt idx="3074">
                  <c:v>2.5688888889338898E-2</c:v>
                </c:pt>
                <c:pt idx="3075">
                  <c:v>2.5599999999800744E-2</c:v>
                </c:pt>
                <c:pt idx="3076">
                  <c:v>2.5511111111208129E-2</c:v>
                </c:pt>
                <c:pt idx="3077">
                  <c:v>2.5422222222615514E-2</c:v>
                </c:pt>
                <c:pt idx="3078">
                  <c:v>2.5333333333070251E-2</c:v>
                </c:pt>
                <c:pt idx="3079">
                  <c:v>2.5244444444477637E-2</c:v>
                </c:pt>
                <c:pt idx="3080">
                  <c:v>2.5155555555877916E-2</c:v>
                </c:pt>
                <c:pt idx="3081">
                  <c:v>2.5066666666346871E-2</c:v>
                </c:pt>
                <c:pt idx="3082">
                  <c:v>2.4977777777747148E-2</c:v>
                </c:pt>
                <c:pt idx="3083">
                  <c:v>2.4888888889147424E-2</c:v>
                </c:pt>
                <c:pt idx="3084">
                  <c:v>2.4800000000547703E-2</c:v>
                </c:pt>
                <c:pt idx="3085">
                  <c:v>2.4711111111023757E-2</c:v>
                </c:pt>
                <c:pt idx="3086">
                  <c:v>2.4622222222409822E-2</c:v>
                </c:pt>
                <c:pt idx="3087">
                  <c:v>2.4533333333810095E-2</c:v>
                </c:pt>
                <c:pt idx="3088">
                  <c:v>2.4444444444264836E-2</c:v>
                </c:pt>
                <c:pt idx="3089">
                  <c:v>2.4355555555672214E-2</c:v>
                </c:pt>
                <c:pt idx="3090">
                  <c:v>2.4266666667065388E-2</c:v>
                </c:pt>
                <c:pt idx="3091">
                  <c:v>2.4177777777527228E-2</c:v>
                </c:pt>
                <c:pt idx="3092">
                  <c:v>2.40888888889275E-2</c:v>
                </c:pt>
                <c:pt idx="3093">
                  <c:v>2.4000000000327773E-2</c:v>
                </c:pt>
                <c:pt idx="3094">
                  <c:v>2.391111111078251E-2</c:v>
                </c:pt>
                <c:pt idx="3095">
                  <c:v>2.3822222222175678E-2</c:v>
                </c:pt>
                <c:pt idx="3096">
                  <c:v>2.373333333357595E-2</c:v>
                </c:pt>
                <c:pt idx="3097">
                  <c:v>2.3644444444037793E-2</c:v>
                </c:pt>
                <c:pt idx="3098">
                  <c:v>2.3555555555438059E-2</c:v>
                </c:pt>
                <c:pt idx="3099">
                  <c:v>2.3466666666824121E-2</c:v>
                </c:pt>
                <c:pt idx="3100">
                  <c:v>2.3377777778231499E-2</c:v>
                </c:pt>
                <c:pt idx="3101">
                  <c:v>2.3288888888693342E-2</c:v>
                </c:pt>
                <c:pt idx="3102">
                  <c:v>2.3200000000079404E-2</c:v>
                </c:pt>
                <c:pt idx="3103">
                  <c:v>2.3111111111479676E-2</c:v>
                </c:pt>
                <c:pt idx="3104">
                  <c:v>2.3022222221948621E-2</c:v>
                </c:pt>
                <c:pt idx="3105">
                  <c:v>2.2933333333341792E-2</c:v>
                </c:pt>
                <c:pt idx="3106">
                  <c:v>2.2844444444734959E-2</c:v>
                </c:pt>
                <c:pt idx="3107">
                  <c:v>2.2755555555196795E-2</c:v>
                </c:pt>
                <c:pt idx="3108">
                  <c:v>2.2666666666604173E-2</c:v>
                </c:pt>
                <c:pt idx="3109">
                  <c:v>2.2577777778004446E-2</c:v>
                </c:pt>
                <c:pt idx="3110">
                  <c:v>2.2488888888466289E-2</c:v>
                </c:pt>
                <c:pt idx="3111">
                  <c:v>2.2399999999852347E-2</c:v>
                </c:pt>
                <c:pt idx="3112">
                  <c:v>2.2311111111266834E-2</c:v>
                </c:pt>
                <c:pt idx="3113">
                  <c:v>2.2222222222659994E-2</c:v>
                </c:pt>
                <c:pt idx="3114">
                  <c:v>2.2133333333121841E-2</c:v>
                </c:pt>
                <c:pt idx="3115">
                  <c:v>2.2044444444522113E-2</c:v>
                </c:pt>
                <c:pt idx="3116">
                  <c:v>2.1955555555929492E-2</c:v>
                </c:pt>
                <c:pt idx="3117">
                  <c:v>2.1866666666391334E-2</c:v>
                </c:pt>
                <c:pt idx="3118">
                  <c:v>2.1777777777791607E-2</c:v>
                </c:pt>
                <c:pt idx="3119">
                  <c:v>2.1688888889184774E-2</c:v>
                </c:pt>
                <c:pt idx="3120">
                  <c:v>2.1599999999660828E-2</c:v>
                </c:pt>
                <c:pt idx="3121">
                  <c:v>2.1511111111061101E-2</c:v>
                </c:pt>
                <c:pt idx="3122">
                  <c:v>2.1422222222454268E-2</c:v>
                </c:pt>
                <c:pt idx="3123">
                  <c:v>2.1333333332916114E-2</c:v>
                </c:pt>
                <c:pt idx="3124">
                  <c:v>2.1244444444316387E-2</c:v>
                </c:pt>
                <c:pt idx="3125">
                  <c:v>2.1155555555723762E-2</c:v>
                </c:pt>
                <c:pt idx="3126">
                  <c:v>2.1066666666178503E-2</c:v>
                </c:pt>
                <c:pt idx="3127">
                  <c:v>2.0977777777578775E-2</c:v>
                </c:pt>
                <c:pt idx="3128">
                  <c:v>2.0888888888986153E-2</c:v>
                </c:pt>
                <c:pt idx="3129">
                  <c:v>2.0888888888971939E-2</c:v>
                </c:pt>
                <c:pt idx="3130">
                  <c:v>2.0888888888979044E-2</c:v>
                </c:pt>
                <c:pt idx="3131">
                  <c:v>2.0888888888971939E-2</c:v>
                </c:pt>
                <c:pt idx="3132">
                  <c:v>2.0888888888979044E-2</c:v>
                </c:pt>
                <c:pt idx="3133">
                  <c:v>2.0888888888964834E-2</c:v>
                </c:pt>
                <c:pt idx="3134">
                  <c:v>2.0888888888964834E-2</c:v>
                </c:pt>
                <c:pt idx="3135">
                  <c:v>2.0888888888957728E-2</c:v>
                </c:pt>
                <c:pt idx="3136">
                  <c:v>2.0888888888971939E-2</c:v>
                </c:pt>
                <c:pt idx="3137">
                  <c:v>2.0888888888957725E-2</c:v>
                </c:pt>
                <c:pt idx="3138">
                  <c:v>2.0888888888957725E-2</c:v>
                </c:pt>
                <c:pt idx="3139">
                  <c:v>2.0888888888950619E-2</c:v>
                </c:pt>
                <c:pt idx="3140">
                  <c:v>2.0888888888957725E-2</c:v>
                </c:pt>
                <c:pt idx="3141">
                  <c:v>2.088888888894351E-2</c:v>
                </c:pt>
                <c:pt idx="3142">
                  <c:v>2.0888888888950616E-2</c:v>
                </c:pt>
                <c:pt idx="3143">
                  <c:v>2.0888888888936401E-2</c:v>
                </c:pt>
                <c:pt idx="3144">
                  <c:v>2.0888888888950612E-2</c:v>
                </c:pt>
                <c:pt idx="3145">
                  <c:v>2.0888888888936401E-2</c:v>
                </c:pt>
                <c:pt idx="3146">
                  <c:v>2.0888888888936401E-2</c:v>
                </c:pt>
                <c:pt idx="3147">
                  <c:v>2.0888888888922191E-2</c:v>
                </c:pt>
                <c:pt idx="3148">
                  <c:v>2.0888888888936401E-2</c:v>
                </c:pt>
                <c:pt idx="3149">
                  <c:v>2.0888888888929296E-2</c:v>
                </c:pt>
                <c:pt idx="3150">
                  <c:v>2.0977777777521914E-2</c:v>
                </c:pt>
                <c:pt idx="3151">
                  <c:v>2.1111111110410849E-2</c:v>
                </c:pt>
                <c:pt idx="3152">
                  <c:v>2.1244444444710974E-2</c:v>
                </c:pt>
                <c:pt idx="3153">
                  <c:v>2.13777777775928E-2</c:v>
                </c:pt>
                <c:pt idx="3154">
                  <c:v>2.1511111110495942E-2</c:v>
                </c:pt>
                <c:pt idx="3155">
                  <c:v>2.1644444444774754E-2</c:v>
                </c:pt>
                <c:pt idx="3156">
                  <c:v>2.1777777777677896E-2</c:v>
                </c:pt>
                <c:pt idx="3157">
                  <c:v>2.1911111110566827E-2</c:v>
                </c:pt>
                <c:pt idx="3158">
                  <c:v>2.2044444443462863E-2</c:v>
                </c:pt>
                <c:pt idx="3159">
                  <c:v>2.2177777777741672E-2</c:v>
                </c:pt>
                <c:pt idx="3160">
                  <c:v>2.2311111110651923E-2</c:v>
                </c:pt>
                <c:pt idx="3161">
                  <c:v>2.2444444443547956E-2</c:v>
                </c:pt>
                <c:pt idx="3162">
                  <c:v>2.2577777777826772E-2</c:v>
                </c:pt>
                <c:pt idx="3163">
                  <c:v>2.271111111072991E-2</c:v>
                </c:pt>
                <c:pt idx="3164">
                  <c:v>2.2844444443618838E-2</c:v>
                </c:pt>
                <c:pt idx="3165">
                  <c:v>2.297777777791897E-2</c:v>
                </c:pt>
                <c:pt idx="3166">
                  <c:v>2.3111111110807898E-2</c:v>
                </c:pt>
                <c:pt idx="3167">
                  <c:v>2.3244444443703938E-2</c:v>
                </c:pt>
                <c:pt idx="3168">
                  <c:v>2.3377777777996961E-2</c:v>
                </c:pt>
                <c:pt idx="3169">
                  <c:v>2.3511111110893001E-2</c:v>
                </c:pt>
                <c:pt idx="3170">
                  <c:v>2.3644444443774823E-2</c:v>
                </c:pt>
                <c:pt idx="3171">
                  <c:v>2.3777777778082061E-2</c:v>
                </c:pt>
                <c:pt idx="3172">
                  <c:v>2.3911111110978094E-2</c:v>
                </c:pt>
                <c:pt idx="3173">
                  <c:v>2.4044444443867028E-2</c:v>
                </c:pt>
                <c:pt idx="3174">
                  <c:v>2.4177777776755956E-2</c:v>
                </c:pt>
                <c:pt idx="3175">
                  <c:v>2.4311111111048979E-2</c:v>
                </c:pt>
                <c:pt idx="3176">
                  <c:v>2.4444444443952124E-2</c:v>
                </c:pt>
                <c:pt idx="3177">
                  <c:v>2.4577777776855263E-2</c:v>
                </c:pt>
                <c:pt idx="3178">
                  <c:v>2.4711111111134079E-2</c:v>
                </c:pt>
                <c:pt idx="3179">
                  <c:v>2.4844444444030112E-2</c:v>
                </c:pt>
                <c:pt idx="3180">
                  <c:v>2.4799999999719595E-2</c:v>
                </c:pt>
                <c:pt idx="3181">
                  <c:v>2.4755555554957627E-2</c:v>
                </c:pt>
                <c:pt idx="3182">
                  <c:v>2.47111111106329E-2</c:v>
                </c:pt>
                <c:pt idx="3183">
                  <c:v>2.4666666666343699E-2</c:v>
                </c:pt>
                <c:pt idx="3184">
                  <c:v>2.4622222221560412E-2</c:v>
                </c:pt>
                <c:pt idx="3185">
                  <c:v>2.4577777777264106E-2</c:v>
                </c:pt>
                <c:pt idx="3186">
                  <c:v>2.4533333332946484E-2</c:v>
                </c:pt>
                <c:pt idx="3187">
                  <c:v>2.4488888888184516E-2</c:v>
                </c:pt>
                <c:pt idx="3188">
                  <c:v>2.4444444443873999E-2</c:v>
                </c:pt>
                <c:pt idx="3189">
                  <c:v>2.4399999999570588E-2</c:v>
                </c:pt>
                <c:pt idx="3190">
                  <c:v>2.4355555555252959E-2</c:v>
                </c:pt>
                <c:pt idx="3191">
                  <c:v>2.4311111110498104E-2</c:v>
                </c:pt>
                <c:pt idx="3192">
                  <c:v>2.426666666618758E-2</c:v>
                </c:pt>
                <c:pt idx="3193">
                  <c:v>2.4222222221884169E-2</c:v>
                </c:pt>
                <c:pt idx="3194">
                  <c:v>2.4177777777100885E-2</c:v>
                </c:pt>
                <c:pt idx="3195">
                  <c:v>2.4133333332804579E-2</c:v>
                </c:pt>
                <c:pt idx="3196">
                  <c:v>2.4088888888494055E-2</c:v>
                </c:pt>
                <c:pt idx="3197">
                  <c:v>2.4044444443732084E-2</c:v>
                </c:pt>
                <c:pt idx="3198">
                  <c:v>2.399999999940735E-2</c:v>
                </c:pt>
                <c:pt idx="3199">
                  <c:v>2.3955555555111044E-2</c:v>
                </c:pt>
                <c:pt idx="3200">
                  <c:v>2.3911111110341964E-2</c:v>
                </c:pt>
                <c:pt idx="3201">
                  <c:v>2.3866666666038549E-2</c:v>
                </c:pt>
                <c:pt idx="3202">
                  <c:v>2.3822222221728032E-2</c:v>
                </c:pt>
                <c:pt idx="3203">
                  <c:v>2.377777777743172E-2</c:v>
                </c:pt>
                <c:pt idx="3204">
                  <c:v>2.3733333332655537E-2</c:v>
                </c:pt>
                <c:pt idx="3205">
                  <c:v>2.3688888888359232E-2</c:v>
                </c:pt>
                <c:pt idx="3206">
                  <c:v>2.3644444444041599E-2</c:v>
                </c:pt>
                <c:pt idx="3207">
                  <c:v>2.3599999999279628E-2</c:v>
                </c:pt>
                <c:pt idx="3208">
                  <c:v>2.3555555554969108E-2</c:v>
                </c:pt>
                <c:pt idx="3209">
                  <c:v>2.351111111066569E-2</c:v>
                </c:pt>
                <c:pt idx="3210">
                  <c:v>2.3466666665896616E-2</c:v>
                </c:pt>
                <c:pt idx="3211">
                  <c:v>2.3422222221607406E-2</c:v>
                </c:pt>
                <c:pt idx="3212">
                  <c:v>2.3377777777303994E-2</c:v>
                </c:pt>
                <c:pt idx="3213">
                  <c:v>2.3333333332556234E-2</c:v>
                </c:pt>
                <c:pt idx="3214">
                  <c:v>2.3288888888259921E-2</c:v>
                </c:pt>
                <c:pt idx="3215">
                  <c:v>2.3244444443963612E-2</c:v>
                </c:pt>
                <c:pt idx="3216">
                  <c:v>2.3199999999201637E-2</c:v>
                </c:pt>
                <c:pt idx="3217">
                  <c:v>2.3155555554905324E-2</c:v>
                </c:pt>
                <c:pt idx="3218">
                  <c:v>2.3111111110601913E-2</c:v>
                </c:pt>
                <c:pt idx="3219">
                  <c:v>2.3066666666319815E-2</c:v>
                </c:pt>
                <c:pt idx="3220">
                  <c:v>2.3022222221557836E-2</c:v>
                </c:pt>
                <c:pt idx="3221">
                  <c:v>2.2977777777254425E-2</c:v>
                </c:pt>
                <c:pt idx="3222">
                  <c:v>2.2933333332958113E-2</c:v>
                </c:pt>
                <c:pt idx="3223">
                  <c:v>2.288888888820324E-2</c:v>
                </c:pt>
                <c:pt idx="3224">
                  <c:v>2.2844444443899825E-2</c:v>
                </c:pt>
                <c:pt idx="3225">
                  <c:v>2.2799999999610618E-2</c:v>
                </c:pt>
                <c:pt idx="3226">
                  <c:v>2.2755555554848646E-2</c:v>
                </c:pt>
                <c:pt idx="3227">
                  <c:v>2.271111111055233E-2</c:v>
                </c:pt>
                <c:pt idx="3228">
                  <c:v>2.2666666666256018E-2</c:v>
                </c:pt>
                <c:pt idx="3229">
                  <c:v>2.2622222221501145E-2</c:v>
                </c:pt>
                <c:pt idx="3230">
                  <c:v>2.2577777777190625E-2</c:v>
                </c:pt>
                <c:pt idx="3231">
                  <c:v>2.2533333332901421E-2</c:v>
                </c:pt>
                <c:pt idx="3232">
                  <c:v>2.2488888888139442E-2</c:v>
                </c:pt>
                <c:pt idx="3233">
                  <c:v>2.2488888888146544E-2</c:v>
                </c:pt>
                <c:pt idx="3234">
                  <c:v>2.2488888888139436E-2</c:v>
                </c:pt>
                <c:pt idx="3235">
                  <c:v>2.2577777776746261E-2</c:v>
                </c:pt>
                <c:pt idx="3236">
                  <c:v>2.2666666666270208E-2</c:v>
                </c:pt>
                <c:pt idx="3237">
                  <c:v>2.2755555554884146E-2</c:v>
                </c:pt>
                <c:pt idx="3238">
                  <c:v>2.2844444443476764E-2</c:v>
                </c:pt>
                <c:pt idx="3239">
                  <c:v>2.2933333333022023E-2</c:v>
                </c:pt>
                <c:pt idx="3240">
                  <c:v>2.3022222221614645E-2</c:v>
                </c:pt>
                <c:pt idx="3241">
                  <c:v>2.3111111110221474E-2</c:v>
                </c:pt>
                <c:pt idx="3242">
                  <c:v>2.3199999999752526E-2</c:v>
                </c:pt>
                <c:pt idx="3243">
                  <c:v>2.3288888888359359E-2</c:v>
                </c:pt>
                <c:pt idx="3244">
                  <c:v>2.3377777776951974E-2</c:v>
                </c:pt>
                <c:pt idx="3245">
                  <c:v>2.3466666666497233E-2</c:v>
                </c:pt>
                <c:pt idx="3246">
                  <c:v>2.3555555555089851E-2</c:v>
                </c:pt>
                <c:pt idx="3247">
                  <c:v>2.3644444443696677E-2</c:v>
                </c:pt>
                <c:pt idx="3248">
                  <c:v>2.3733333332296404E-2</c:v>
                </c:pt>
                <c:pt idx="3249">
                  <c:v>2.3822222221827456E-2</c:v>
                </c:pt>
                <c:pt idx="3250">
                  <c:v>2.3911111110434285E-2</c:v>
                </c:pt>
                <c:pt idx="3251">
                  <c:v>2.3999999999034013E-2</c:v>
                </c:pt>
                <c:pt idx="3252">
                  <c:v>2.4088888888565061E-2</c:v>
                </c:pt>
                <c:pt idx="3253">
                  <c:v>2.417777777717189E-2</c:v>
                </c:pt>
                <c:pt idx="3254">
                  <c:v>2.4266666665764512E-2</c:v>
                </c:pt>
                <c:pt idx="3255">
                  <c:v>2.4355555555309775E-2</c:v>
                </c:pt>
                <c:pt idx="3256">
                  <c:v>2.444444444390239E-2</c:v>
                </c:pt>
                <c:pt idx="3257">
                  <c:v>2.4533333332502114E-2</c:v>
                </c:pt>
                <c:pt idx="3258">
                  <c:v>2.4622222222033165E-2</c:v>
                </c:pt>
                <c:pt idx="3259">
                  <c:v>2.4711111110625784E-2</c:v>
                </c:pt>
                <c:pt idx="3260">
                  <c:v>2.4799999999239715E-2</c:v>
                </c:pt>
                <c:pt idx="3261">
                  <c:v>2.4888888888763665E-2</c:v>
                </c:pt>
                <c:pt idx="3262">
                  <c:v>2.497777777735628E-2</c:v>
                </c:pt>
                <c:pt idx="3263">
                  <c:v>2.5066666665970218E-2</c:v>
                </c:pt>
                <c:pt idx="3264">
                  <c:v>2.5155555554562836E-2</c:v>
                </c:pt>
                <c:pt idx="3265">
                  <c:v>2.5244444444086783E-2</c:v>
                </c:pt>
                <c:pt idx="3266">
                  <c:v>2.5333333332700717E-2</c:v>
                </c:pt>
                <c:pt idx="3267">
                  <c:v>2.5422222221293332E-2</c:v>
                </c:pt>
                <c:pt idx="3268">
                  <c:v>2.5511111110831489E-2</c:v>
                </c:pt>
                <c:pt idx="3269">
                  <c:v>2.5599999999424115E-2</c:v>
                </c:pt>
                <c:pt idx="3270">
                  <c:v>2.5688888888023835E-2</c:v>
                </c:pt>
                <c:pt idx="3271">
                  <c:v>2.5777777777561992E-2</c:v>
                </c:pt>
                <c:pt idx="3272">
                  <c:v>2.5866666666154611E-2</c:v>
                </c:pt>
                <c:pt idx="3273">
                  <c:v>2.5955555554747229E-2</c:v>
                </c:pt>
                <c:pt idx="3274">
                  <c:v>2.6044444444292492E-2</c:v>
                </c:pt>
                <c:pt idx="3275">
                  <c:v>2.6133333332885113E-2</c:v>
                </c:pt>
                <c:pt idx="3276">
                  <c:v>2.6222222221484834E-2</c:v>
                </c:pt>
                <c:pt idx="3277">
                  <c:v>2.6311111111015886E-2</c:v>
                </c:pt>
                <c:pt idx="3278">
                  <c:v>2.6399999999615609E-2</c:v>
                </c:pt>
                <c:pt idx="3279">
                  <c:v>2.6488888888215333E-2</c:v>
                </c:pt>
                <c:pt idx="3280">
                  <c:v>2.6577777776815061E-2</c:v>
                </c:pt>
                <c:pt idx="3281">
                  <c:v>2.6666666666339007E-2</c:v>
                </c:pt>
                <c:pt idx="3282">
                  <c:v>2.6755555554952945E-2</c:v>
                </c:pt>
                <c:pt idx="3283">
                  <c:v>2.6844444443545563E-2</c:v>
                </c:pt>
                <c:pt idx="3284">
                  <c:v>2.6933333333076615E-2</c:v>
                </c:pt>
                <c:pt idx="3285">
                  <c:v>2.702222222166923E-2</c:v>
                </c:pt>
                <c:pt idx="3286">
                  <c:v>2.7111111110276066E-2</c:v>
                </c:pt>
                <c:pt idx="3287">
                  <c:v>2.7199999999807118E-2</c:v>
                </c:pt>
                <c:pt idx="3288">
                  <c:v>2.7288888888399733E-2</c:v>
                </c:pt>
                <c:pt idx="3289">
                  <c:v>2.7377777776992355E-2</c:v>
                </c:pt>
                <c:pt idx="3290">
                  <c:v>2.7466666666523407E-2</c:v>
                </c:pt>
                <c:pt idx="3291">
                  <c:v>2.7644444443722858E-2</c:v>
                </c:pt>
                <c:pt idx="3292">
                  <c:v>2.7822222220908101E-2</c:v>
                </c:pt>
                <c:pt idx="3293">
                  <c:v>2.7999999998107553E-2</c:v>
                </c:pt>
                <c:pt idx="3294">
                  <c:v>2.8177777777169653E-2</c:v>
                </c:pt>
                <c:pt idx="3295">
                  <c:v>2.8355555554362002E-2</c:v>
                </c:pt>
                <c:pt idx="3296">
                  <c:v>2.8533333331554347E-2</c:v>
                </c:pt>
                <c:pt idx="3297">
                  <c:v>2.8711111110609342E-2</c:v>
                </c:pt>
                <c:pt idx="3298">
                  <c:v>2.8933333332112211E-2</c:v>
                </c:pt>
                <c:pt idx="3299">
                  <c:v>2.9155555553607975E-2</c:v>
                </c:pt>
                <c:pt idx="3300">
                  <c:v>2.9377777777417836E-2</c:v>
                </c:pt>
                <c:pt idx="3301">
                  <c:v>2.9599999998920708E-2</c:v>
                </c:pt>
                <c:pt idx="3302">
                  <c:v>2.9822222220416469E-2</c:v>
                </c:pt>
                <c:pt idx="3303">
                  <c:v>3.0044444444233435E-2</c:v>
                </c:pt>
                <c:pt idx="3304">
                  <c:v>3.0266666665729195E-2</c:v>
                </c:pt>
                <c:pt idx="3305">
                  <c:v>3.0488888887217857E-2</c:v>
                </c:pt>
                <c:pt idx="3306">
                  <c:v>3.0711111111041928E-2</c:v>
                </c:pt>
                <c:pt idx="3307">
                  <c:v>3.0933333332544801E-2</c:v>
                </c:pt>
                <c:pt idx="3308">
                  <c:v>3.1155555554026351E-2</c:v>
                </c:pt>
                <c:pt idx="3309">
                  <c:v>3.1377777775536325E-2</c:v>
                </c:pt>
                <c:pt idx="3310">
                  <c:v>3.1599999999353291E-2</c:v>
                </c:pt>
                <c:pt idx="3311">
                  <c:v>3.1822222220841946E-2</c:v>
                </c:pt>
                <c:pt idx="3312">
                  <c:v>3.2044444442337713E-2</c:v>
                </c:pt>
                <c:pt idx="3313">
                  <c:v>3.2266666666161785E-2</c:v>
                </c:pt>
                <c:pt idx="3314">
                  <c:v>3.248888888765044E-2</c:v>
                </c:pt>
                <c:pt idx="3315">
                  <c:v>3.2711111109139102E-2</c:v>
                </c:pt>
                <c:pt idx="3316">
                  <c:v>3.2933333332963173E-2</c:v>
                </c:pt>
                <c:pt idx="3317">
                  <c:v>3.3155555554458933E-2</c:v>
                </c:pt>
                <c:pt idx="3318">
                  <c:v>3.3377777775947595E-2</c:v>
                </c:pt>
                <c:pt idx="3319">
                  <c:v>3.3599999999778772E-2</c:v>
                </c:pt>
                <c:pt idx="3320">
                  <c:v>3.3822222221260329E-2</c:v>
                </c:pt>
                <c:pt idx="3321">
                  <c:v>3.4044444442756089E-2</c:v>
                </c:pt>
                <c:pt idx="3322">
                  <c:v>3.4266666666587266E-2</c:v>
                </c:pt>
                <c:pt idx="3323">
                  <c:v>3.4488888888090131E-2</c:v>
                </c:pt>
                <c:pt idx="3324">
                  <c:v>3.4711111109578793E-2</c:v>
                </c:pt>
                <c:pt idx="3325">
                  <c:v>3.4933333331081666E-2</c:v>
                </c:pt>
                <c:pt idx="3326">
                  <c:v>3.5155555554905737E-2</c:v>
                </c:pt>
                <c:pt idx="3327">
                  <c:v>3.537777777640861E-2</c:v>
                </c:pt>
                <c:pt idx="3328">
                  <c:v>3.559999999790437E-2</c:v>
                </c:pt>
                <c:pt idx="3329">
                  <c:v>3.5822222221728442E-2</c:v>
                </c:pt>
                <c:pt idx="3330">
                  <c:v>3.586666666603186E-2</c:v>
                </c:pt>
                <c:pt idx="3331">
                  <c:v>3.5822222221742653E-2</c:v>
                </c:pt>
                <c:pt idx="3332">
                  <c:v>3.5777777776966474E-2</c:v>
                </c:pt>
                <c:pt idx="3333">
                  <c:v>3.5733333332677267E-2</c:v>
                </c:pt>
                <c:pt idx="3334">
                  <c:v>3.5688888888380961E-2</c:v>
                </c:pt>
                <c:pt idx="3335">
                  <c:v>3.5644444443626098E-2</c:v>
                </c:pt>
                <c:pt idx="3336">
                  <c:v>3.559999999932268E-2</c:v>
                </c:pt>
                <c:pt idx="3337">
                  <c:v>3.5555555555026368E-2</c:v>
                </c:pt>
                <c:pt idx="3338">
                  <c:v>3.5511111110737167E-2</c:v>
                </c:pt>
                <c:pt idx="3339">
                  <c:v>3.5466666665975199E-2</c:v>
                </c:pt>
                <c:pt idx="3340">
                  <c:v>3.5422222221678887E-2</c:v>
                </c:pt>
                <c:pt idx="3341">
                  <c:v>3.5377777777375469E-2</c:v>
                </c:pt>
                <c:pt idx="3342">
                  <c:v>3.5333333332627712E-2</c:v>
                </c:pt>
                <c:pt idx="3343">
                  <c:v>3.5288888888324293E-2</c:v>
                </c:pt>
                <c:pt idx="3344">
                  <c:v>3.5244444444042192E-2</c:v>
                </c:pt>
                <c:pt idx="3345">
                  <c:v>3.5199999999266006E-2</c:v>
                </c:pt>
                <c:pt idx="3346">
                  <c:v>3.5155555554976806E-2</c:v>
                </c:pt>
                <c:pt idx="3347">
                  <c:v>3.5111111110680486E-2</c:v>
                </c:pt>
                <c:pt idx="3348">
                  <c:v>3.5066666665925623E-2</c:v>
                </c:pt>
                <c:pt idx="3349">
                  <c:v>3.5022222221622205E-2</c:v>
                </c:pt>
                <c:pt idx="3350">
                  <c:v>3.4977777777332998E-2</c:v>
                </c:pt>
                <c:pt idx="3351">
                  <c:v>3.4933333332563918E-2</c:v>
                </c:pt>
                <c:pt idx="3352">
                  <c:v>3.4888888888267612E-2</c:v>
                </c:pt>
                <c:pt idx="3353">
                  <c:v>3.4844444443978398E-2</c:v>
                </c:pt>
                <c:pt idx="3354">
                  <c:v>3.4799999999682085E-2</c:v>
                </c:pt>
                <c:pt idx="3355">
                  <c:v>3.4755555554927223E-2</c:v>
                </c:pt>
                <c:pt idx="3356">
                  <c:v>3.4711111110623805E-2</c:v>
                </c:pt>
                <c:pt idx="3357">
                  <c:v>3.466666666632038E-2</c:v>
                </c:pt>
                <c:pt idx="3358">
                  <c:v>3.4622222221572622E-2</c:v>
                </c:pt>
                <c:pt idx="3359">
                  <c:v>3.4577777777269211E-2</c:v>
                </c:pt>
                <c:pt idx="3360">
                  <c:v>3.4622222221579728E-2</c:v>
                </c:pt>
                <c:pt idx="3361">
                  <c:v>3.466666666633459E-2</c:v>
                </c:pt>
                <c:pt idx="3362">
                  <c:v>3.4711111110645107E-2</c:v>
                </c:pt>
                <c:pt idx="3363">
                  <c:v>3.4755555554927209E-2</c:v>
                </c:pt>
                <c:pt idx="3364">
                  <c:v>3.4799999999710493E-2</c:v>
                </c:pt>
                <c:pt idx="3365">
                  <c:v>3.4844444443992588E-2</c:v>
                </c:pt>
                <c:pt idx="3366">
                  <c:v>3.4888888888303111E-2</c:v>
                </c:pt>
                <c:pt idx="3367">
                  <c:v>3.4933333333057981E-2</c:v>
                </c:pt>
                <c:pt idx="3368">
                  <c:v>3.4977777777368498E-2</c:v>
                </c:pt>
                <c:pt idx="3369">
                  <c:v>3.5022222221657705E-2</c:v>
                </c:pt>
                <c:pt idx="3370">
                  <c:v>3.5066666665968221E-2</c:v>
                </c:pt>
                <c:pt idx="3371">
                  <c:v>3.5111111110715978E-2</c:v>
                </c:pt>
                <c:pt idx="3372">
                  <c:v>3.5155555555019397E-2</c:v>
                </c:pt>
                <c:pt idx="3373">
                  <c:v>3.5199999999315702E-2</c:v>
                </c:pt>
                <c:pt idx="3374">
                  <c:v>3.5244444444084776E-2</c:v>
                </c:pt>
                <c:pt idx="3375">
                  <c:v>3.5288888888381088E-2</c:v>
                </c:pt>
                <c:pt idx="3376">
                  <c:v>3.5333333332684499E-2</c:v>
                </c:pt>
                <c:pt idx="3377">
                  <c:v>3.5377777777439369E-2</c:v>
                </c:pt>
                <c:pt idx="3378">
                  <c:v>3.5422222221749886E-2</c:v>
                </c:pt>
                <c:pt idx="3379">
                  <c:v>3.546666666603198E-2</c:v>
                </c:pt>
                <c:pt idx="3380">
                  <c:v>3.5511111110808166E-2</c:v>
                </c:pt>
                <c:pt idx="3381">
                  <c:v>3.5555555555097366E-2</c:v>
                </c:pt>
                <c:pt idx="3382">
                  <c:v>3.559999999940789E-2</c:v>
                </c:pt>
                <c:pt idx="3383">
                  <c:v>3.564444444369709E-2</c:v>
                </c:pt>
                <c:pt idx="3384">
                  <c:v>3.5688888888473276E-2</c:v>
                </c:pt>
                <c:pt idx="3385">
                  <c:v>3.5733333332755371E-2</c:v>
                </c:pt>
                <c:pt idx="3386">
                  <c:v>3.5777777777065888E-2</c:v>
                </c:pt>
                <c:pt idx="3387">
                  <c:v>3.582222222182075E-2</c:v>
                </c:pt>
                <c:pt idx="3388">
                  <c:v>3.5866666666131274E-2</c:v>
                </c:pt>
                <c:pt idx="3389">
                  <c:v>3.5911111110420474E-2</c:v>
                </c:pt>
                <c:pt idx="3390">
                  <c:v>3.595555555519666E-2</c:v>
                </c:pt>
                <c:pt idx="3391">
                  <c:v>3.5999999999478761E-2</c:v>
                </c:pt>
                <c:pt idx="3392">
                  <c:v>3.6044444443796383E-2</c:v>
                </c:pt>
                <c:pt idx="3393">
                  <c:v>3.6088888888544148E-2</c:v>
                </c:pt>
                <c:pt idx="3394">
                  <c:v>3.6133333332847559E-2</c:v>
                </c:pt>
                <c:pt idx="3395">
                  <c:v>3.617777777715097E-2</c:v>
                </c:pt>
                <c:pt idx="3396">
                  <c:v>3.6222222221912945E-2</c:v>
                </c:pt>
                <c:pt idx="3397">
                  <c:v>3.626666666620925E-2</c:v>
                </c:pt>
                <c:pt idx="3398">
                  <c:v>3.6311111110512662E-2</c:v>
                </c:pt>
                <c:pt idx="3399">
                  <c:v>3.6355555554801862E-2</c:v>
                </c:pt>
                <c:pt idx="3400">
                  <c:v>3.6399999999563837E-2</c:v>
                </c:pt>
                <c:pt idx="3401">
                  <c:v>3.6444444443860149E-2</c:v>
                </c:pt>
                <c:pt idx="3402">
                  <c:v>3.6488888888163561E-2</c:v>
                </c:pt>
                <c:pt idx="3403">
                  <c:v>3.6533333332918423E-2</c:v>
                </c:pt>
                <c:pt idx="3404">
                  <c:v>3.6577777777228947E-2</c:v>
                </c:pt>
                <c:pt idx="3405">
                  <c:v>3.6622222221511049E-2</c:v>
                </c:pt>
                <c:pt idx="3406">
                  <c:v>3.6666666666287227E-2</c:v>
                </c:pt>
                <c:pt idx="3407">
                  <c:v>3.6711111110576428E-2</c:v>
                </c:pt>
                <c:pt idx="3408">
                  <c:v>3.675555555487274E-2</c:v>
                </c:pt>
                <c:pt idx="3409">
                  <c:v>3.6799999999641814E-2</c:v>
                </c:pt>
                <c:pt idx="3410">
                  <c:v>3.6844444443938126E-2</c:v>
                </c:pt>
                <c:pt idx="3411">
                  <c:v>3.6888888888227327E-2</c:v>
                </c:pt>
                <c:pt idx="3412">
                  <c:v>3.6933333333003512E-2</c:v>
                </c:pt>
                <c:pt idx="3413">
                  <c:v>3.6888888888692996E-2</c:v>
                </c:pt>
                <c:pt idx="3414">
                  <c:v>3.684444444439669E-2</c:v>
                </c:pt>
                <c:pt idx="3415">
                  <c:v>3.6800000000093279E-2</c:v>
                </c:pt>
                <c:pt idx="3416">
                  <c:v>3.6755555555331311E-2</c:v>
                </c:pt>
                <c:pt idx="3417">
                  <c:v>3.6711111111020787E-2</c:v>
                </c:pt>
                <c:pt idx="3418">
                  <c:v>3.6666666666724482E-2</c:v>
                </c:pt>
                <c:pt idx="3419">
                  <c:v>3.6622222221955408E-2</c:v>
                </c:pt>
                <c:pt idx="3420">
                  <c:v>3.6577777777659103E-2</c:v>
                </c:pt>
                <c:pt idx="3421">
                  <c:v>3.6533333333348586E-2</c:v>
                </c:pt>
                <c:pt idx="3422">
                  <c:v>3.6488888888586611E-2</c:v>
                </c:pt>
                <c:pt idx="3423">
                  <c:v>3.64444444442832E-2</c:v>
                </c:pt>
                <c:pt idx="3424">
                  <c:v>3.6399999999986894E-2</c:v>
                </c:pt>
                <c:pt idx="3425">
                  <c:v>3.6355555555210715E-2</c:v>
                </c:pt>
                <c:pt idx="3426">
                  <c:v>3.644444444382465E-2</c:v>
                </c:pt>
                <c:pt idx="3427">
                  <c:v>3.6533333332431479E-2</c:v>
                </c:pt>
                <c:pt idx="3428">
                  <c:v>3.6622222221038316E-2</c:v>
                </c:pt>
                <c:pt idx="3429">
                  <c:v>3.6711111110569364E-2</c:v>
                </c:pt>
                <c:pt idx="3430">
                  <c:v>3.6799999999169088E-2</c:v>
                </c:pt>
                <c:pt idx="3431">
                  <c:v>3.6888888887783029E-2</c:v>
                </c:pt>
                <c:pt idx="3432">
                  <c:v>3.6977777777321183E-2</c:v>
                </c:pt>
                <c:pt idx="3433">
                  <c:v>3.7066666665913801E-2</c:v>
                </c:pt>
                <c:pt idx="3434">
                  <c:v>3.7155555554527743E-2</c:v>
                </c:pt>
                <c:pt idx="3435">
                  <c:v>3.7244444444058791E-2</c:v>
                </c:pt>
                <c:pt idx="3436">
                  <c:v>3.7333333332672733E-2</c:v>
                </c:pt>
                <c:pt idx="3437">
                  <c:v>3.7422222221272457E-2</c:v>
                </c:pt>
                <c:pt idx="3438">
                  <c:v>3.7511111110810617E-2</c:v>
                </c:pt>
                <c:pt idx="3439">
                  <c:v>3.7599999999431651E-2</c:v>
                </c:pt>
                <c:pt idx="3440">
                  <c:v>3.7688888888024276E-2</c:v>
                </c:pt>
                <c:pt idx="3441">
                  <c:v>3.7777777777569535E-2</c:v>
                </c:pt>
                <c:pt idx="3442">
                  <c:v>3.7866666666183477E-2</c:v>
                </c:pt>
                <c:pt idx="3443">
                  <c:v>3.79555555547832E-2</c:v>
                </c:pt>
                <c:pt idx="3444">
                  <c:v>3.804444444339003E-2</c:v>
                </c:pt>
                <c:pt idx="3445">
                  <c:v>3.8133333332942401E-2</c:v>
                </c:pt>
                <c:pt idx="3446">
                  <c:v>3.822222222153502E-2</c:v>
                </c:pt>
                <c:pt idx="3447">
                  <c:v>3.8311111110141849E-2</c:v>
                </c:pt>
                <c:pt idx="3448">
                  <c:v>3.8399999999687115E-2</c:v>
                </c:pt>
                <c:pt idx="3449">
                  <c:v>3.8488888888293944E-2</c:v>
                </c:pt>
                <c:pt idx="3450">
                  <c:v>3.8577777776907879E-2</c:v>
                </c:pt>
                <c:pt idx="3451">
                  <c:v>3.8666666666438934E-2</c:v>
                </c:pt>
                <c:pt idx="3452">
                  <c:v>3.8755555555045763E-2</c:v>
                </c:pt>
                <c:pt idx="3453">
                  <c:v>3.884444444366681E-2</c:v>
                </c:pt>
                <c:pt idx="3454">
                  <c:v>3.8933333333190753E-2</c:v>
                </c:pt>
                <c:pt idx="3455">
                  <c:v>3.9022222221804688E-2</c:v>
                </c:pt>
                <c:pt idx="3456">
                  <c:v>3.9111111110411524E-2</c:v>
                </c:pt>
                <c:pt idx="3457">
                  <c:v>3.9199999999935467E-2</c:v>
                </c:pt>
                <c:pt idx="3458">
                  <c:v>3.9288888888535198E-2</c:v>
                </c:pt>
                <c:pt idx="3459">
                  <c:v>3.9377777777134922E-2</c:v>
                </c:pt>
                <c:pt idx="3460">
                  <c:v>3.946666666572754E-2</c:v>
                </c:pt>
                <c:pt idx="3461">
                  <c:v>3.9555555555265701E-2</c:v>
                </c:pt>
                <c:pt idx="3462">
                  <c:v>3.9644444443851214E-2</c:v>
                </c:pt>
                <c:pt idx="3463">
                  <c:v>3.9733333332450944E-2</c:v>
                </c:pt>
                <c:pt idx="3464">
                  <c:v>3.9822222221981993E-2</c:v>
                </c:pt>
                <c:pt idx="3465">
                  <c:v>3.9911111110588822E-2</c:v>
                </c:pt>
                <c:pt idx="3466">
                  <c:v>3.9999999999174342E-2</c:v>
                </c:pt>
                <c:pt idx="3467">
                  <c:v>4.008888888870539E-2</c:v>
                </c:pt>
                <c:pt idx="3468">
                  <c:v>4.0177777777305121E-2</c:v>
                </c:pt>
                <c:pt idx="3469">
                  <c:v>4.0266666665904845E-2</c:v>
                </c:pt>
                <c:pt idx="3470">
                  <c:v>4.0355555555428788E-2</c:v>
                </c:pt>
                <c:pt idx="3471">
                  <c:v>4.0266666666836169E-2</c:v>
                </c:pt>
                <c:pt idx="3472">
                  <c:v>4.0177777778243551E-2</c:v>
                </c:pt>
                <c:pt idx="3473">
                  <c:v>4.0088888889636715E-2</c:v>
                </c:pt>
                <c:pt idx="3474">
                  <c:v>4.0000000000105666E-2</c:v>
                </c:pt>
                <c:pt idx="3475">
                  <c:v>3.9911111111505942E-2</c:v>
                </c:pt>
                <c:pt idx="3476">
                  <c:v>3.9822222222906212E-2</c:v>
                </c:pt>
                <c:pt idx="3477">
                  <c:v>3.973333333337517E-2</c:v>
                </c:pt>
                <c:pt idx="3478">
                  <c:v>3.9555555556175723E-2</c:v>
                </c:pt>
                <c:pt idx="3479">
                  <c:v>3.9377777778976275E-2</c:v>
                </c:pt>
                <c:pt idx="3480">
                  <c:v>3.9199999999921284E-2</c:v>
                </c:pt>
                <c:pt idx="3481">
                  <c:v>3.9022222222714724E-2</c:v>
                </c:pt>
                <c:pt idx="3482">
                  <c:v>3.8844444445522389E-2</c:v>
                </c:pt>
                <c:pt idx="3483">
                  <c:v>3.8666666666467391E-2</c:v>
                </c:pt>
                <c:pt idx="3484">
                  <c:v>3.8488888889253732E-2</c:v>
                </c:pt>
                <c:pt idx="3485">
                  <c:v>3.831111111206139E-2</c:v>
                </c:pt>
                <c:pt idx="3486">
                  <c:v>3.8133333333006392E-2</c:v>
                </c:pt>
                <c:pt idx="3487">
                  <c:v>3.7955555555799832E-2</c:v>
                </c:pt>
                <c:pt idx="3488">
                  <c:v>3.7777777778607483E-2</c:v>
                </c:pt>
                <c:pt idx="3489">
                  <c:v>3.7600000001400923E-2</c:v>
                </c:pt>
                <c:pt idx="3490">
                  <c:v>3.7422222222345924E-2</c:v>
                </c:pt>
                <c:pt idx="3491">
                  <c:v>3.7244444445153582E-2</c:v>
                </c:pt>
                <c:pt idx="3492">
                  <c:v>3.7066666667947022E-2</c:v>
                </c:pt>
                <c:pt idx="3493">
                  <c:v>3.6888888888892031E-2</c:v>
                </c:pt>
                <c:pt idx="3494">
                  <c:v>3.6711111111699682E-2</c:v>
                </c:pt>
                <c:pt idx="3495">
                  <c:v>3.653333333450734E-2</c:v>
                </c:pt>
                <c:pt idx="3496">
                  <c:v>3.6355555555438138E-2</c:v>
                </c:pt>
                <c:pt idx="3497">
                  <c:v>3.6177777778245788E-2</c:v>
                </c:pt>
                <c:pt idx="3498">
                  <c:v>3.6000000001053446E-2</c:v>
                </c:pt>
                <c:pt idx="3499">
                  <c:v>3.5822222221977139E-2</c:v>
                </c:pt>
                <c:pt idx="3500">
                  <c:v>3.564444444478479E-2</c:v>
                </c:pt>
                <c:pt idx="3501">
                  <c:v>3.5466666667592447E-2</c:v>
                </c:pt>
                <c:pt idx="3502">
                  <c:v>3.5288888888523245E-2</c:v>
                </c:pt>
                <c:pt idx="3503">
                  <c:v>3.5111111111323791E-2</c:v>
                </c:pt>
                <c:pt idx="3504">
                  <c:v>3.4933333334117238E-2</c:v>
                </c:pt>
                <c:pt idx="3505">
                  <c:v>3.4755555556917783E-2</c:v>
                </c:pt>
                <c:pt idx="3506">
                  <c:v>3.4577777777855687E-2</c:v>
                </c:pt>
                <c:pt idx="3507">
                  <c:v>3.4400000000656239E-2</c:v>
                </c:pt>
                <c:pt idx="3508">
                  <c:v>3.4222222223449679E-2</c:v>
                </c:pt>
                <c:pt idx="3509">
                  <c:v>3.4044444444387582E-2</c:v>
                </c:pt>
                <c:pt idx="3510">
                  <c:v>3.3955555555787859E-2</c:v>
                </c:pt>
                <c:pt idx="3511">
                  <c:v>3.3911111111477335E-2</c:v>
                </c:pt>
                <c:pt idx="3512">
                  <c:v>3.3866666666715367E-2</c:v>
                </c:pt>
                <c:pt idx="3513">
                  <c:v>3.3822222222411949E-2</c:v>
                </c:pt>
                <c:pt idx="3514">
                  <c:v>3.3777777778101432E-2</c:v>
                </c:pt>
                <c:pt idx="3515">
                  <c:v>3.3733333333332359E-2</c:v>
                </c:pt>
                <c:pt idx="3516">
                  <c:v>3.3688888889028948E-2</c:v>
                </c:pt>
                <c:pt idx="3517">
                  <c:v>3.364444444472553E-2</c:v>
                </c:pt>
                <c:pt idx="3518">
                  <c:v>3.3600000000415013E-2</c:v>
                </c:pt>
                <c:pt idx="3519">
                  <c:v>3.3555555555653038E-2</c:v>
                </c:pt>
                <c:pt idx="3520">
                  <c:v>3.3511111111342515E-2</c:v>
                </c:pt>
                <c:pt idx="3521">
                  <c:v>3.3466666667046209E-2</c:v>
                </c:pt>
                <c:pt idx="3522">
                  <c:v>3.3422222222270023E-2</c:v>
                </c:pt>
                <c:pt idx="3523">
                  <c:v>3.3377777777973718E-2</c:v>
                </c:pt>
                <c:pt idx="3524">
                  <c:v>3.3333333333663201E-2</c:v>
                </c:pt>
                <c:pt idx="3525">
                  <c:v>3.3288888888901233E-2</c:v>
                </c:pt>
                <c:pt idx="3526">
                  <c:v>3.3244444444590709E-2</c:v>
                </c:pt>
                <c:pt idx="3527">
                  <c:v>3.3200000000294404E-2</c:v>
                </c:pt>
                <c:pt idx="3528">
                  <c:v>3.3155555555518218E-2</c:v>
                </c:pt>
                <c:pt idx="3529">
                  <c:v>3.31111111112148E-2</c:v>
                </c:pt>
                <c:pt idx="3530">
                  <c:v>3.3066666666911389E-2</c:v>
                </c:pt>
                <c:pt idx="3531">
                  <c:v>3.3022222222142315E-2</c:v>
                </c:pt>
                <c:pt idx="3532">
                  <c:v>3.3066666666445726E-2</c:v>
                </c:pt>
                <c:pt idx="3533">
                  <c:v>3.3111111110742039E-2</c:v>
                </c:pt>
                <c:pt idx="3534">
                  <c:v>3.315555555504545E-2</c:v>
                </c:pt>
                <c:pt idx="3535">
                  <c:v>3.319999999980032E-2</c:v>
                </c:pt>
                <c:pt idx="3536">
                  <c:v>3.3244444444103738E-2</c:v>
                </c:pt>
                <c:pt idx="3537">
                  <c:v>3.3288888888407149E-2</c:v>
                </c:pt>
                <c:pt idx="3538">
                  <c:v>3.3333333333169131E-2</c:v>
                </c:pt>
                <c:pt idx="3539">
                  <c:v>3.3377777777465437E-2</c:v>
                </c:pt>
                <c:pt idx="3540">
                  <c:v>3.3422222221761749E-2</c:v>
                </c:pt>
                <c:pt idx="3541">
                  <c:v>3.346666666653083E-2</c:v>
                </c:pt>
                <c:pt idx="3542">
                  <c:v>3.3511111110827142E-2</c:v>
                </c:pt>
                <c:pt idx="3543">
                  <c:v>3.3555555555130553E-2</c:v>
                </c:pt>
                <c:pt idx="3544">
                  <c:v>3.3599999999892528E-2</c:v>
                </c:pt>
                <c:pt idx="3545">
                  <c:v>3.3644444444188841E-2</c:v>
                </c:pt>
                <c:pt idx="3546">
                  <c:v>3.3688888888485154E-2</c:v>
                </c:pt>
                <c:pt idx="3547">
                  <c:v>3.3733333333254234E-2</c:v>
                </c:pt>
                <c:pt idx="3548">
                  <c:v>3.377777777755054E-2</c:v>
                </c:pt>
                <c:pt idx="3549">
                  <c:v>3.3822222221846852E-2</c:v>
                </c:pt>
                <c:pt idx="3550">
                  <c:v>3.3866666666143165E-2</c:v>
                </c:pt>
                <c:pt idx="3551">
                  <c:v>3.3911111110912245E-2</c:v>
                </c:pt>
                <c:pt idx="3552">
                  <c:v>3.3955555555215663E-2</c:v>
                </c:pt>
                <c:pt idx="3553">
                  <c:v>3.3999999999504864E-2</c:v>
                </c:pt>
                <c:pt idx="3554">
                  <c:v>3.4044444444273937E-2</c:v>
                </c:pt>
                <c:pt idx="3555">
                  <c:v>3.4088888888570243E-2</c:v>
                </c:pt>
                <c:pt idx="3556">
                  <c:v>3.4133333332873654E-2</c:v>
                </c:pt>
                <c:pt idx="3557">
                  <c:v>3.4177777777628524E-2</c:v>
                </c:pt>
                <c:pt idx="3558">
                  <c:v>3.4222222221931935E-2</c:v>
                </c:pt>
                <c:pt idx="3559">
                  <c:v>3.4266666666235346E-2</c:v>
                </c:pt>
                <c:pt idx="3560">
                  <c:v>3.4311111110997321E-2</c:v>
                </c:pt>
                <c:pt idx="3561">
                  <c:v>3.4355555555293633E-2</c:v>
                </c:pt>
                <c:pt idx="3562">
                  <c:v>3.4399999999589932E-2</c:v>
                </c:pt>
                <c:pt idx="3563">
                  <c:v>3.4444444443900456E-2</c:v>
                </c:pt>
                <c:pt idx="3564">
                  <c:v>3.4488888888662424E-2</c:v>
                </c:pt>
                <c:pt idx="3565">
                  <c:v>3.4533333332972947E-2</c:v>
                </c:pt>
                <c:pt idx="3566">
                  <c:v>3.4577777777269253E-2</c:v>
                </c:pt>
                <c:pt idx="3567">
                  <c:v>3.4622222222045439E-2</c:v>
                </c:pt>
                <c:pt idx="3568">
                  <c:v>3.4666666666341744E-2</c:v>
                </c:pt>
                <c:pt idx="3569">
                  <c:v>3.4711111110652261E-2</c:v>
                </c:pt>
                <c:pt idx="3570">
                  <c:v>3.475555555540713E-2</c:v>
                </c:pt>
                <c:pt idx="3571">
                  <c:v>3.4799999999717647E-2</c:v>
                </c:pt>
                <c:pt idx="3572">
                  <c:v>3.4844444444013953E-2</c:v>
                </c:pt>
                <c:pt idx="3573">
                  <c:v>3.4888888888790132E-2</c:v>
                </c:pt>
                <c:pt idx="3574">
                  <c:v>3.4933333333079332E-2</c:v>
                </c:pt>
                <c:pt idx="3575">
                  <c:v>3.4977777777375645E-2</c:v>
                </c:pt>
                <c:pt idx="3576">
                  <c:v>3.5022222222151823E-2</c:v>
                </c:pt>
                <c:pt idx="3577">
                  <c:v>3.5066666666455235E-2</c:v>
                </c:pt>
                <c:pt idx="3578">
                  <c:v>3.511111111075154E-2</c:v>
                </c:pt>
                <c:pt idx="3579">
                  <c:v>3.5155555555054958E-2</c:v>
                </c:pt>
                <c:pt idx="3580">
                  <c:v>3.5199999999831137E-2</c:v>
                </c:pt>
                <c:pt idx="3581">
                  <c:v>3.5244444444134548E-2</c:v>
                </c:pt>
                <c:pt idx="3582">
                  <c:v>3.5288888888423749E-2</c:v>
                </c:pt>
                <c:pt idx="3583">
                  <c:v>3.5333333333199927E-2</c:v>
                </c:pt>
                <c:pt idx="3584">
                  <c:v>3.537777777749624E-2</c:v>
                </c:pt>
                <c:pt idx="3585">
                  <c:v>3.5422222221806757E-2</c:v>
                </c:pt>
                <c:pt idx="3586">
                  <c:v>3.5466666666561619E-2</c:v>
                </c:pt>
                <c:pt idx="3587">
                  <c:v>3.5511111110872143E-2</c:v>
                </c:pt>
                <c:pt idx="3588">
                  <c:v>3.5555555555182659E-2</c:v>
                </c:pt>
                <c:pt idx="3589">
                  <c:v>3.5599999999944634E-2</c:v>
                </c:pt>
                <c:pt idx="3590">
                  <c:v>3.5644444444255151E-2</c:v>
                </c:pt>
                <c:pt idx="3591">
                  <c:v>3.5688888888551457E-2</c:v>
                </c:pt>
                <c:pt idx="3592">
                  <c:v>3.5733333333313431E-2</c:v>
                </c:pt>
                <c:pt idx="3593">
                  <c:v>3.5822222221920261E-2</c:v>
                </c:pt>
                <c:pt idx="3594">
                  <c:v>3.591111111052709E-2</c:v>
                </c:pt>
                <c:pt idx="3595">
                  <c:v>3.5999999999126821E-2</c:v>
                </c:pt>
                <c:pt idx="3596">
                  <c:v>3.6088888888657869E-2</c:v>
                </c:pt>
                <c:pt idx="3597">
                  <c:v>3.6177777777264705E-2</c:v>
                </c:pt>
                <c:pt idx="3598">
                  <c:v>3.6266666665871534E-2</c:v>
                </c:pt>
                <c:pt idx="3599">
                  <c:v>3.6355555555402583E-2</c:v>
                </c:pt>
                <c:pt idx="3600">
                  <c:v>3.6444444444009419E-2</c:v>
                </c:pt>
                <c:pt idx="3601">
                  <c:v>3.6533333332616248E-2</c:v>
                </c:pt>
                <c:pt idx="3602">
                  <c:v>3.6622222222140191E-2</c:v>
                </c:pt>
                <c:pt idx="3603">
                  <c:v>3.6711111110739922E-2</c:v>
                </c:pt>
                <c:pt idx="3604">
                  <c:v>3.6799999999346751E-2</c:v>
                </c:pt>
                <c:pt idx="3605">
                  <c:v>3.6888888888884905E-2</c:v>
                </c:pt>
                <c:pt idx="3606">
                  <c:v>3.6711111111678352E-2</c:v>
                </c:pt>
                <c:pt idx="3607">
                  <c:v>3.6533333334478897E-2</c:v>
                </c:pt>
                <c:pt idx="3608">
                  <c:v>3.6355555557265239E-2</c:v>
                </c:pt>
                <c:pt idx="3609">
                  <c:v>3.6177777778210247E-2</c:v>
                </c:pt>
                <c:pt idx="3610">
                  <c:v>3.6000000001010793E-2</c:v>
                </c:pt>
                <c:pt idx="3611">
                  <c:v>3.582222222380424E-2</c:v>
                </c:pt>
                <c:pt idx="3612">
                  <c:v>3.5644444444742136E-2</c:v>
                </c:pt>
                <c:pt idx="3613">
                  <c:v>3.5466666667549794E-2</c:v>
                </c:pt>
                <c:pt idx="3614">
                  <c:v>3.5288888890336136E-2</c:v>
                </c:pt>
                <c:pt idx="3615">
                  <c:v>3.5111111111274032E-2</c:v>
                </c:pt>
                <c:pt idx="3616">
                  <c:v>3.4933333334067479E-2</c:v>
                </c:pt>
                <c:pt idx="3617">
                  <c:v>3.4755555556875137E-2</c:v>
                </c:pt>
                <c:pt idx="3618">
                  <c:v>3.4577777777813033E-2</c:v>
                </c:pt>
                <c:pt idx="3619">
                  <c:v>3.440000000060648E-2</c:v>
                </c:pt>
                <c:pt idx="3620">
                  <c:v>3.422222222339992E-2</c:v>
                </c:pt>
                <c:pt idx="3621">
                  <c:v>3.4044444444337831E-2</c:v>
                </c:pt>
                <c:pt idx="3622">
                  <c:v>3.386666666713127E-2</c:v>
                </c:pt>
                <c:pt idx="3623">
                  <c:v>3.3688888889931823E-2</c:v>
                </c:pt>
                <c:pt idx="3624">
                  <c:v>3.3511111112732375E-2</c:v>
                </c:pt>
                <c:pt idx="3625">
                  <c:v>3.3333333333663166E-2</c:v>
                </c:pt>
                <c:pt idx="3626">
                  <c:v>3.3155555556456613E-2</c:v>
                </c:pt>
                <c:pt idx="3627">
                  <c:v>3.2977777779264271E-2</c:v>
                </c:pt>
                <c:pt idx="3628">
                  <c:v>3.2800000000187964E-2</c:v>
                </c:pt>
                <c:pt idx="3629">
                  <c:v>3.2622222222995614E-2</c:v>
                </c:pt>
                <c:pt idx="3630">
                  <c:v>3.2444444445781956E-2</c:v>
                </c:pt>
                <c:pt idx="3631">
                  <c:v>3.2266666666726965E-2</c:v>
                </c:pt>
                <c:pt idx="3632">
                  <c:v>3.2177777778120129E-2</c:v>
                </c:pt>
                <c:pt idx="3633">
                  <c:v>3.2088888889513299E-2</c:v>
                </c:pt>
                <c:pt idx="3634">
                  <c:v>3.1999999999975146E-2</c:v>
                </c:pt>
                <c:pt idx="3635">
                  <c:v>3.1911111111368316E-2</c:v>
                </c:pt>
                <c:pt idx="3636">
                  <c:v>3.1822222222768586E-2</c:v>
                </c:pt>
                <c:pt idx="3637">
                  <c:v>3.173333333324465E-2</c:v>
                </c:pt>
                <c:pt idx="3638">
                  <c:v>3.1644444444644926E-2</c:v>
                </c:pt>
                <c:pt idx="3639">
                  <c:v>3.1555555556045195E-2</c:v>
                </c:pt>
                <c:pt idx="3640">
                  <c:v>3.1466666667445471E-2</c:v>
                </c:pt>
                <c:pt idx="3641">
                  <c:v>3.1377777777921528E-2</c:v>
                </c:pt>
                <c:pt idx="3642">
                  <c:v>3.1288888889321798E-2</c:v>
                </c:pt>
                <c:pt idx="3643">
                  <c:v>3.1200000000722074E-2</c:v>
                </c:pt>
                <c:pt idx="3644">
                  <c:v>3.1111111111198127E-2</c:v>
                </c:pt>
                <c:pt idx="3645">
                  <c:v>3.1022222222598397E-2</c:v>
                </c:pt>
                <c:pt idx="3646">
                  <c:v>3.0933333333998669E-2</c:v>
                </c:pt>
                <c:pt idx="3647">
                  <c:v>3.084444444447473E-2</c:v>
                </c:pt>
                <c:pt idx="3648">
                  <c:v>3.0755555555867897E-2</c:v>
                </c:pt>
                <c:pt idx="3649">
                  <c:v>3.0666666667282381E-2</c:v>
                </c:pt>
                <c:pt idx="3650">
                  <c:v>3.0577777777751333E-2</c:v>
                </c:pt>
                <c:pt idx="3651">
                  <c:v>3.0577777777744224E-2</c:v>
                </c:pt>
                <c:pt idx="3652">
                  <c:v>3.0577777777737118E-2</c:v>
                </c:pt>
                <c:pt idx="3653">
                  <c:v>3.0577777777751322E-2</c:v>
                </c:pt>
                <c:pt idx="3654">
                  <c:v>3.0577777777751322E-2</c:v>
                </c:pt>
                <c:pt idx="3655">
                  <c:v>3.0577777777751329E-2</c:v>
                </c:pt>
                <c:pt idx="3656">
                  <c:v>3.0577777777751322E-2</c:v>
                </c:pt>
                <c:pt idx="3657">
                  <c:v>3.0577777777758428E-2</c:v>
                </c:pt>
                <c:pt idx="3658">
                  <c:v>3.0622222222061839E-2</c:v>
                </c:pt>
                <c:pt idx="3659">
                  <c:v>3.0666666666358151E-2</c:v>
                </c:pt>
                <c:pt idx="3660">
                  <c:v>3.0711111111120123E-2</c:v>
                </c:pt>
                <c:pt idx="3661">
                  <c:v>3.0755555555430639E-2</c:v>
                </c:pt>
                <c:pt idx="3662">
                  <c:v>3.0799999999726952E-2</c:v>
                </c:pt>
                <c:pt idx="3663">
                  <c:v>3.0844444444503131E-2</c:v>
                </c:pt>
                <c:pt idx="3664">
                  <c:v>3.0888888888806549E-2</c:v>
                </c:pt>
                <c:pt idx="3665">
                  <c:v>3.0933333333102858E-2</c:v>
                </c:pt>
                <c:pt idx="3666">
                  <c:v>3.0977777777864826E-2</c:v>
                </c:pt>
                <c:pt idx="3667">
                  <c:v>3.102222222217535E-2</c:v>
                </c:pt>
                <c:pt idx="3668">
                  <c:v>3.1066666666471652E-2</c:v>
                </c:pt>
                <c:pt idx="3669">
                  <c:v>3.1111111110775063E-2</c:v>
                </c:pt>
                <c:pt idx="3670">
                  <c:v>3.1155555555537034E-2</c:v>
                </c:pt>
                <c:pt idx="3671">
                  <c:v>3.1199999999847551E-2</c:v>
                </c:pt>
                <c:pt idx="3672">
                  <c:v>3.1244444444143857E-2</c:v>
                </c:pt>
                <c:pt idx="3673">
                  <c:v>3.1288888888905825E-2</c:v>
                </c:pt>
                <c:pt idx="3674">
                  <c:v>3.133333333320213E-2</c:v>
                </c:pt>
                <c:pt idx="3675">
                  <c:v>3.1377777777512654E-2</c:v>
                </c:pt>
                <c:pt idx="3676">
                  <c:v>3.1422222222274622E-2</c:v>
                </c:pt>
                <c:pt idx="3677">
                  <c:v>3.1466666666570928E-2</c:v>
                </c:pt>
                <c:pt idx="3678">
                  <c:v>3.1511111110874339E-2</c:v>
                </c:pt>
                <c:pt idx="3679">
                  <c:v>3.1555555555650525E-2</c:v>
                </c:pt>
                <c:pt idx="3680">
                  <c:v>3.1599999999953929E-2</c:v>
                </c:pt>
                <c:pt idx="3681">
                  <c:v>3.1644444444250241E-2</c:v>
                </c:pt>
                <c:pt idx="3682">
                  <c:v>3.1688888889012209E-2</c:v>
                </c:pt>
                <c:pt idx="3683">
                  <c:v>3.1733333333322726E-2</c:v>
                </c:pt>
                <c:pt idx="3684">
                  <c:v>3.1777777777619032E-2</c:v>
                </c:pt>
                <c:pt idx="3685">
                  <c:v>3.1822222221915338E-2</c:v>
                </c:pt>
                <c:pt idx="3686">
                  <c:v>3.1866666666677319E-2</c:v>
                </c:pt>
                <c:pt idx="3687">
                  <c:v>3.1911111110987843E-2</c:v>
                </c:pt>
                <c:pt idx="3688">
                  <c:v>3.1955555555284149E-2</c:v>
                </c:pt>
                <c:pt idx="3689">
                  <c:v>3.2000000000053222E-2</c:v>
                </c:pt>
                <c:pt idx="3690">
                  <c:v>3.2044444444349535E-2</c:v>
                </c:pt>
                <c:pt idx="3691">
                  <c:v>3.2088888888660051E-2</c:v>
                </c:pt>
                <c:pt idx="3692">
                  <c:v>3.2133333333422026E-2</c:v>
                </c:pt>
                <c:pt idx="3693">
                  <c:v>3.2177777777718339E-2</c:v>
                </c:pt>
                <c:pt idx="3694">
                  <c:v>3.222222222202175E-2</c:v>
                </c:pt>
                <c:pt idx="3695">
                  <c:v>3.2266666666783725E-2</c:v>
                </c:pt>
                <c:pt idx="3696">
                  <c:v>3.2311111111094241E-2</c:v>
                </c:pt>
                <c:pt idx="3697">
                  <c:v>3.2355555555390554E-2</c:v>
                </c:pt>
                <c:pt idx="3698">
                  <c:v>3.2399999999693965E-2</c:v>
                </c:pt>
                <c:pt idx="3699">
                  <c:v>3.2444444444455947E-2</c:v>
                </c:pt>
                <c:pt idx="3700">
                  <c:v>3.2488888888752253E-2</c:v>
                </c:pt>
                <c:pt idx="3701">
                  <c:v>3.2533333333062776E-2</c:v>
                </c:pt>
                <c:pt idx="3702">
                  <c:v>3.2577777777824744E-2</c:v>
                </c:pt>
                <c:pt idx="3703">
                  <c:v>3.262222222212105E-2</c:v>
                </c:pt>
                <c:pt idx="3704">
                  <c:v>3.2666666666424468E-2</c:v>
                </c:pt>
                <c:pt idx="3705">
                  <c:v>3.2711111111186443E-2</c:v>
                </c:pt>
                <c:pt idx="3706">
                  <c:v>3.2755555555482749E-2</c:v>
                </c:pt>
                <c:pt idx="3707">
                  <c:v>3.2799999999793272E-2</c:v>
                </c:pt>
                <c:pt idx="3708">
                  <c:v>3.2844444444555247E-2</c:v>
                </c:pt>
                <c:pt idx="3709">
                  <c:v>3.2888888888858658E-2</c:v>
                </c:pt>
                <c:pt idx="3710">
                  <c:v>3.2933333333154964E-2</c:v>
                </c:pt>
                <c:pt idx="3711">
                  <c:v>3.297777777793115E-2</c:v>
                </c:pt>
                <c:pt idx="3712">
                  <c:v>3.2844444445028015E-2</c:v>
                </c:pt>
                <c:pt idx="3713">
                  <c:v>3.271111111212488E-2</c:v>
                </c:pt>
                <c:pt idx="3714">
                  <c:v>3.2577777779221738E-2</c:v>
                </c:pt>
                <c:pt idx="3715">
                  <c:v>3.244444444493582E-2</c:v>
                </c:pt>
                <c:pt idx="3716">
                  <c:v>3.2311111112025573E-2</c:v>
                </c:pt>
                <c:pt idx="3717">
                  <c:v>3.2177777779129543E-2</c:v>
                </c:pt>
                <c:pt idx="3718">
                  <c:v>3.2044444444822309E-2</c:v>
                </c:pt>
                <c:pt idx="3719">
                  <c:v>3.1911111111933378E-2</c:v>
                </c:pt>
                <c:pt idx="3720">
                  <c:v>3.1777777779030243E-2</c:v>
                </c:pt>
                <c:pt idx="3721">
                  <c:v>3.1644444444730115E-2</c:v>
                </c:pt>
                <c:pt idx="3722">
                  <c:v>3.151111111182698E-2</c:v>
                </c:pt>
                <c:pt idx="3723">
                  <c:v>3.1377777778930943E-2</c:v>
                </c:pt>
                <c:pt idx="3724">
                  <c:v>3.1244444444623706E-2</c:v>
                </c:pt>
                <c:pt idx="3725">
                  <c:v>3.1111111111734781E-2</c:v>
                </c:pt>
                <c:pt idx="3726">
                  <c:v>3.0977777778824538E-2</c:v>
                </c:pt>
                <c:pt idx="3727">
                  <c:v>3.0844444444531514E-2</c:v>
                </c:pt>
                <c:pt idx="3728">
                  <c:v>3.0711111111628372E-2</c:v>
                </c:pt>
                <c:pt idx="3729">
                  <c:v>3.0577777778732339E-2</c:v>
                </c:pt>
                <c:pt idx="3730">
                  <c:v>3.0444444445829204E-2</c:v>
                </c:pt>
                <c:pt idx="3731">
                  <c:v>3.0311111111536181E-2</c:v>
                </c:pt>
                <c:pt idx="3732">
                  <c:v>3.0177777778625937E-2</c:v>
                </c:pt>
                <c:pt idx="3733">
                  <c:v>3.0044444445737006E-2</c:v>
                </c:pt>
                <c:pt idx="3734">
                  <c:v>2.9911111111429776E-2</c:v>
                </c:pt>
                <c:pt idx="3735">
                  <c:v>2.9777777778533743E-2</c:v>
                </c:pt>
                <c:pt idx="3736">
                  <c:v>2.9644444445630604E-2</c:v>
                </c:pt>
                <c:pt idx="3737">
                  <c:v>2.9600000000868647E-2</c:v>
                </c:pt>
                <c:pt idx="3738">
                  <c:v>2.9555555556558123E-2</c:v>
                </c:pt>
                <c:pt idx="3739">
                  <c:v>2.9511111112254705E-2</c:v>
                </c:pt>
                <c:pt idx="3740">
                  <c:v>2.9466666667485639E-2</c:v>
                </c:pt>
                <c:pt idx="3741">
                  <c:v>2.9422222223189326E-2</c:v>
                </c:pt>
                <c:pt idx="3742">
                  <c:v>2.9377777778878809E-2</c:v>
                </c:pt>
                <c:pt idx="3743">
                  <c:v>2.9333333334568293E-2</c:v>
                </c:pt>
                <c:pt idx="3744">
                  <c:v>2.9288888889799213E-2</c:v>
                </c:pt>
                <c:pt idx="3745">
                  <c:v>2.9244444445488696E-2</c:v>
                </c:pt>
                <c:pt idx="3746">
                  <c:v>2.9200000001178176E-2</c:v>
                </c:pt>
                <c:pt idx="3747">
                  <c:v>2.9155555556401997E-2</c:v>
                </c:pt>
                <c:pt idx="3748">
                  <c:v>2.9111111112098579E-2</c:v>
                </c:pt>
                <c:pt idx="3749">
                  <c:v>2.9066666667788062E-2</c:v>
                </c:pt>
                <c:pt idx="3750">
                  <c:v>2.9022222223018989E-2</c:v>
                </c:pt>
                <c:pt idx="3751">
                  <c:v>2.8977777778708465E-2</c:v>
                </c:pt>
                <c:pt idx="3752">
                  <c:v>2.8933333334405044E-2</c:v>
                </c:pt>
                <c:pt idx="3753">
                  <c:v>2.8888888889628872E-2</c:v>
                </c:pt>
                <c:pt idx="3754">
                  <c:v>2.8844444445332559E-2</c:v>
                </c:pt>
                <c:pt idx="3755">
                  <c:v>2.8800000001022039E-2</c:v>
                </c:pt>
                <c:pt idx="3756">
                  <c:v>2.8755555556252962E-2</c:v>
                </c:pt>
                <c:pt idx="3757">
                  <c:v>2.8711111111942435E-2</c:v>
                </c:pt>
                <c:pt idx="3758">
                  <c:v>2.8666666667639024E-2</c:v>
                </c:pt>
                <c:pt idx="3759">
                  <c:v>2.8622222223328504E-2</c:v>
                </c:pt>
                <c:pt idx="3760">
                  <c:v>2.857777777855942E-2</c:v>
                </c:pt>
                <c:pt idx="3761">
                  <c:v>2.8533333334248893E-2</c:v>
                </c:pt>
                <c:pt idx="3762">
                  <c:v>2.8488888889952577E-2</c:v>
                </c:pt>
                <c:pt idx="3763">
                  <c:v>2.8444444445176392E-2</c:v>
                </c:pt>
                <c:pt idx="3764">
                  <c:v>2.8400000000865865E-2</c:v>
                </c:pt>
                <c:pt idx="3765">
                  <c:v>2.8355555556562443E-2</c:v>
                </c:pt>
                <c:pt idx="3766">
                  <c:v>2.8311111111793366E-2</c:v>
                </c:pt>
                <c:pt idx="3767">
                  <c:v>2.8266666667482839E-2</c:v>
                </c:pt>
                <c:pt idx="3768">
                  <c:v>2.8222222223172312E-2</c:v>
                </c:pt>
                <c:pt idx="3769">
                  <c:v>2.8177777778410334E-2</c:v>
                </c:pt>
                <c:pt idx="3770">
                  <c:v>2.8133333334099807E-2</c:v>
                </c:pt>
                <c:pt idx="3771">
                  <c:v>2.8088888889817705E-2</c:v>
                </c:pt>
                <c:pt idx="3772">
                  <c:v>2.8044444445041526E-2</c:v>
                </c:pt>
                <c:pt idx="3773">
                  <c:v>2.8000000000745217E-2</c:v>
                </c:pt>
                <c:pt idx="3774">
                  <c:v>2.7955555556434693E-2</c:v>
                </c:pt>
                <c:pt idx="3775">
                  <c:v>2.7911111112138388E-2</c:v>
                </c:pt>
                <c:pt idx="3776">
                  <c:v>2.7866666667383525E-2</c:v>
                </c:pt>
                <c:pt idx="3777">
                  <c:v>2.7822222223080104E-2</c:v>
                </c:pt>
                <c:pt idx="3778">
                  <c:v>2.7777777778769584E-2</c:v>
                </c:pt>
                <c:pt idx="3779">
                  <c:v>2.7733333334007612E-2</c:v>
                </c:pt>
                <c:pt idx="3780">
                  <c:v>2.7688888889711303E-2</c:v>
                </c:pt>
                <c:pt idx="3781">
                  <c:v>2.7644444445407885E-2</c:v>
                </c:pt>
                <c:pt idx="3782">
                  <c:v>2.7600000000653022E-2</c:v>
                </c:pt>
                <c:pt idx="3783">
                  <c:v>2.7555555556349608E-2</c:v>
                </c:pt>
                <c:pt idx="3784">
                  <c:v>2.7511111112053295E-2</c:v>
                </c:pt>
                <c:pt idx="3785">
                  <c:v>2.7466666667291327E-2</c:v>
                </c:pt>
                <c:pt idx="3786">
                  <c:v>2.7555555555883945E-2</c:v>
                </c:pt>
                <c:pt idx="3787">
                  <c:v>2.7644444444483673E-2</c:v>
                </c:pt>
                <c:pt idx="3788">
                  <c:v>2.7733333333090502E-2</c:v>
                </c:pt>
                <c:pt idx="3789">
                  <c:v>2.7822222222621554E-2</c:v>
                </c:pt>
                <c:pt idx="3790">
                  <c:v>2.7911111111214169E-2</c:v>
                </c:pt>
                <c:pt idx="3791">
                  <c:v>2.7999999999813896E-2</c:v>
                </c:pt>
                <c:pt idx="3792">
                  <c:v>2.8088888889352053E-2</c:v>
                </c:pt>
                <c:pt idx="3793">
                  <c:v>2.8177777777944672E-2</c:v>
                </c:pt>
                <c:pt idx="3794">
                  <c:v>2.8266666666544395E-2</c:v>
                </c:pt>
                <c:pt idx="3795">
                  <c:v>2.8355555556075447E-2</c:v>
                </c:pt>
                <c:pt idx="3796">
                  <c:v>2.844444444468228E-2</c:v>
                </c:pt>
                <c:pt idx="3797">
                  <c:v>2.8533333333267793E-2</c:v>
                </c:pt>
                <c:pt idx="3798">
                  <c:v>2.862222222280595E-2</c:v>
                </c:pt>
                <c:pt idx="3799">
                  <c:v>2.8711111111398565E-2</c:v>
                </c:pt>
                <c:pt idx="3800">
                  <c:v>2.8800000000005394E-2</c:v>
                </c:pt>
                <c:pt idx="3801">
                  <c:v>2.8888888889529341E-2</c:v>
                </c:pt>
                <c:pt idx="3802">
                  <c:v>2.8977777778136173E-2</c:v>
                </c:pt>
                <c:pt idx="3803">
                  <c:v>2.9066666666721686E-2</c:v>
                </c:pt>
                <c:pt idx="3804">
                  <c:v>2.9155555555328512E-2</c:v>
                </c:pt>
                <c:pt idx="3805">
                  <c:v>2.9244444444852462E-2</c:v>
                </c:pt>
                <c:pt idx="3806">
                  <c:v>2.9333333333466393E-2</c:v>
                </c:pt>
                <c:pt idx="3807">
                  <c:v>2.9422222222051909E-2</c:v>
                </c:pt>
                <c:pt idx="3808">
                  <c:v>2.9511111111590067E-2</c:v>
                </c:pt>
                <c:pt idx="3809">
                  <c:v>2.960000000018979E-2</c:v>
                </c:pt>
                <c:pt idx="3810">
                  <c:v>2.9688888888782409E-2</c:v>
                </c:pt>
                <c:pt idx="3811">
                  <c:v>2.9777777778313461E-2</c:v>
                </c:pt>
                <c:pt idx="3812">
                  <c:v>2.9688888889727948E-2</c:v>
                </c:pt>
                <c:pt idx="3813">
                  <c:v>2.9600000001114013E-2</c:v>
                </c:pt>
                <c:pt idx="3814">
                  <c:v>2.9511111111597172E-2</c:v>
                </c:pt>
                <c:pt idx="3815">
                  <c:v>2.9422222222997452E-2</c:v>
                </c:pt>
                <c:pt idx="3816">
                  <c:v>2.9333333334404833E-2</c:v>
                </c:pt>
                <c:pt idx="3817">
                  <c:v>2.9244444444873782E-2</c:v>
                </c:pt>
                <c:pt idx="3818">
                  <c:v>2.9155555556281163E-2</c:v>
                </c:pt>
                <c:pt idx="3819">
                  <c:v>2.9066666667681443E-2</c:v>
                </c:pt>
                <c:pt idx="3820">
                  <c:v>2.897777777909593E-2</c:v>
                </c:pt>
                <c:pt idx="3821">
                  <c:v>2.8888888889557773E-2</c:v>
                </c:pt>
                <c:pt idx="3822">
                  <c:v>2.880000000097226E-2</c:v>
                </c:pt>
                <c:pt idx="3823">
                  <c:v>2.8711111112379641E-2</c:v>
                </c:pt>
                <c:pt idx="3824">
                  <c:v>2.8622222222855695E-2</c:v>
                </c:pt>
                <c:pt idx="3825">
                  <c:v>2.8533333334248869E-2</c:v>
                </c:pt>
                <c:pt idx="3826">
                  <c:v>2.8444444445663356E-2</c:v>
                </c:pt>
                <c:pt idx="3827">
                  <c:v>2.8355555556132304E-2</c:v>
                </c:pt>
                <c:pt idx="3828">
                  <c:v>2.8266666667546791E-2</c:v>
                </c:pt>
                <c:pt idx="3829">
                  <c:v>2.8177777778939966E-2</c:v>
                </c:pt>
                <c:pt idx="3830">
                  <c:v>2.8088888889423128E-2</c:v>
                </c:pt>
                <c:pt idx="3831">
                  <c:v>2.8000000000823404E-2</c:v>
                </c:pt>
                <c:pt idx="3832">
                  <c:v>2.7911111112237895E-2</c:v>
                </c:pt>
                <c:pt idx="3833">
                  <c:v>2.7822222223631069E-2</c:v>
                </c:pt>
                <c:pt idx="3834">
                  <c:v>2.7733333334114228E-2</c:v>
                </c:pt>
                <c:pt idx="3835">
                  <c:v>2.7644444445521613E-2</c:v>
                </c:pt>
                <c:pt idx="3836">
                  <c:v>2.7555555556928998E-2</c:v>
                </c:pt>
                <c:pt idx="3837">
                  <c:v>2.7466666667390848E-2</c:v>
                </c:pt>
                <c:pt idx="3838">
                  <c:v>2.737777777879823E-2</c:v>
                </c:pt>
                <c:pt idx="3839">
                  <c:v>2.7288888890205611E-2</c:v>
                </c:pt>
                <c:pt idx="3840">
                  <c:v>2.7200000000688777E-2</c:v>
                </c:pt>
                <c:pt idx="3841">
                  <c:v>2.7111111112081948E-2</c:v>
                </c:pt>
                <c:pt idx="3842">
                  <c:v>2.7022222223482224E-2</c:v>
                </c:pt>
                <c:pt idx="3843">
                  <c:v>2.6933333333951173E-2</c:v>
                </c:pt>
                <c:pt idx="3844">
                  <c:v>2.6844444445358558E-2</c:v>
                </c:pt>
                <c:pt idx="3845">
                  <c:v>2.6755555556765939E-2</c:v>
                </c:pt>
                <c:pt idx="3846">
                  <c:v>2.6666666667234891E-2</c:v>
                </c:pt>
                <c:pt idx="3847">
                  <c:v>2.6577777778635164E-2</c:v>
                </c:pt>
                <c:pt idx="3848">
                  <c:v>2.6488888890042549E-2</c:v>
                </c:pt>
                <c:pt idx="3849">
                  <c:v>2.6400000001435719E-2</c:v>
                </c:pt>
                <c:pt idx="3850">
                  <c:v>2.6311111111911773E-2</c:v>
                </c:pt>
                <c:pt idx="3851">
                  <c:v>2.6222222223312049E-2</c:v>
                </c:pt>
                <c:pt idx="3852">
                  <c:v>2.6133333334719434E-2</c:v>
                </c:pt>
                <c:pt idx="3853">
                  <c:v>2.613333333472654E-2</c:v>
                </c:pt>
                <c:pt idx="3854">
                  <c:v>2.6133333334740751E-2</c:v>
                </c:pt>
                <c:pt idx="3855">
                  <c:v>2.6133333334747849E-2</c:v>
                </c:pt>
                <c:pt idx="3856">
                  <c:v>2.6133333334762057E-2</c:v>
                </c:pt>
                <c:pt idx="3857">
                  <c:v>2.6133333334776267E-2</c:v>
                </c:pt>
                <c:pt idx="3858">
                  <c:v>2.6133333334776257E-2</c:v>
                </c:pt>
                <c:pt idx="3859">
                  <c:v>2.6133333334790468E-2</c:v>
                </c:pt>
                <c:pt idx="3860">
                  <c:v>2.6133333334797566E-2</c:v>
                </c:pt>
                <c:pt idx="3861">
                  <c:v>2.6133333334811774E-2</c:v>
                </c:pt>
                <c:pt idx="3862">
                  <c:v>2.6133333334818879E-2</c:v>
                </c:pt>
                <c:pt idx="3863">
                  <c:v>2.6133333334825981E-2</c:v>
                </c:pt>
                <c:pt idx="3864">
                  <c:v>2.6133333334840185E-2</c:v>
                </c:pt>
                <c:pt idx="3865">
                  <c:v>2.6133333334854392E-2</c:v>
                </c:pt>
                <c:pt idx="3866">
                  <c:v>2.6133333334861491E-2</c:v>
                </c:pt>
                <c:pt idx="3867">
                  <c:v>2.6133333334868593E-2</c:v>
                </c:pt>
                <c:pt idx="3868">
                  <c:v>2.61333333348828E-2</c:v>
                </c:pt>
                <c:pt idx="3869">
                  <c:v>2.6133333334889906E-2</c:v>
                </c:pt>
                <c:pt idx="3870">
                  <c:v>2.6133333334897004E-2</c:v>
                </c:pt>
                <c:pt idx="3871">
                  <c:v>2.6133333334911212E-2</c:v>
                </c:pt>
                <c:pt idx="3872">
                  <c:v>2.613333333491831E-2</c:v>
                </c:pt>
                <c:pt idx="3873">
                  <c:v>2.6133333334932517E-2</c:v>
                </c:pt>
                <c:pt idx="3874">
                  <c:v>2.6133333334946721E-2</c:v>
                </c:pt>
                <c:pt idx="3875">
                  <c:v>2.6133333334968038E-2</c:v>
                </c:pt>
                <c:pt idx="3876">
                  <c:v>2.6133333334960932E-2</c:v>
                </c:pt>
                <c:pt idx="3877">
                  <c:v>2.6133333334975143E-2</c:v>
                </c:pt>
                <c:pt idx="3878">
                  <c:v>2.6133333334982245E-2</c:v>
                </c:pt>
                <c:pt idx="3879">
                  <c:v>2.6133333335003565E-2</c:v>
                </c:pt>
                <c:pt idx="3880">
                  <c:v>2.613333333501067E-2</c:v>
                </c:pt>
                <c:pt idx="3881">
                  <c:v>2.613333333501067E-2</c:v>
                </c:pt>
                <c:pt idx="3882">
                  <c:v>2.6133333335024881E-2</c:v>
                </c:pt>
                <c:pt idx="3883">
                  <c:v>2.6133333335031986E-2</c:v>
                </c:pt>
                <c:pt idx="3884">
                  <c:v>2.6133333335031986E-2</c:v>
                </c:pt>
                <c:pt idx="3885">
                  <c:v>2.6133333335031986E-2</c:v>
                </c:pt>
                <c:pt idx="3886">
                  <c:v>2.6133333335031986E-2</c:v>
                </c:pt>
                <c:pt idx="3887">
                  <c:v>2.6133333335017776E-2</c:v>
                </c:pt>
                <c:pt idx="3888">
                  <c:v>2.6133333335024881E-2</c:v>
                </c:pt>
                <c:pt idx="3889">
                  <c:v>2.6133333335024881E-2</c:v>
                </c:pt>
                <c:pt idx="3890">
                  <c:v>2.6133333335039092E-2</c:v>
                </c:pt>
                <c:pt idx="3891">
                  <c:v>2.6133333335024881E-2</c:v>
                </c:pt>
                <c:pt idx="3892">
                  <c:v>2.6222222223617506E-2</c:v>
                </c:pt>
                <c:pt idx="3893">
                  <c:v>2.6311111112217227E-2</c:v>
                </c:pt>
                <c:pt idx="3894">
                  <c:v>2.6400000000809849E-2</c:v>
                </c:pt>
                <c:pt idx="3895">
                  <c:v>2.64888888903409E-2</c:v>
                </c:pt>
                <c:pt idx="3896">
                  <c:v>2.6577777778940624E-2</c:v>
                </c:pt>
                <c:pt idx="3897">
                  <c:v>2.6666666667533243E-2</c:v>
                </c:pt>
                <c:pt idx="3898">
                  <c:v>2.6755555557078505E-2</c:v>
                </c:pt>
                <c:pt idx="3899">
                  <c:v>2.684444444567112E-2</c:v>
                </c:pt>
                <c:pt idx="3900">
                  <c:v>2.6933333334263745E-2</c:v>
                </c:pt>
                <c:pt idx="3901">
                  <c:v>2.7022222223801903E-2</c:v>
                </c:pt>
                <c:pt idx="3902">
                  <c:v>2.7111111112401623E-2</c:v>
                </c:pt>
                <c:pt idx="3903">
                  <c:v>2.7200000001001347E-2</c:v>
                </c:pt>
                <c:pt idx="3904">
                  <c:v>2.7288888890532399E-2</c:v>
                </c:pt>
                <c:pt idx="3905">
                  <c:v>2.7377777779125017E-2</c:v>
                </c:pt>
                <c:pt idx="3906">
                  <c:v>2.7466666667738955E-2</c:v>
                </c:pt>
                <c:pt idx="3907">
                  <c:v>2.7555555557262901E-2</c:v>
                </c:pt>
                <c:pt idx="3908">
                  <c:v>2.7644444445855516E-2</c:v>
                </c:pt>
                <c:pt idx="3909">
                  <c:v>2.7733333334455247E-2</c:v>
                </c:pt>
                <c:pt idx="3910">
                  <c:v>2.7822222223054967E-2</c:v>
                </c:pt>
                <c:pt idx="3911">
                  <c:v>2.7911111112586016E-2</c:v>
                </c:pt>
                <c:pt idx="3912">
                  <c:v>2.8000000001192848E-2</c:v>
                </c:pt>
                <c:pt idx="3913">
                  <c:v>2.8088888889785467E-2</c:v>
                </c:pt>
                <c:pt idx="3914">
                  <c:v>2.8177777779316519E-2</c:v>
                </c:pt>
                <c:pt idx="3915">
                  <c:v>2.8266666667923351E-2</c:v>
                </c:pt>
                <c:pt idx="3916">
                  <c:v>2.835555555651597E-2</c:v>
                </c:pt>
                <c:pt idx="3917">
                  <c:v>2.826666666699202E-2</c:v>
                </c:pt>
                <c:pt idx="3918">
                  <c:v>2.81777777783923E-2</c:v>
                </c:pt>
                <c:pt idx="3919">
                  <c:v>2.8088888889799681E-2</c:v>
                </c:pt>
                <c:pt idx="3920">
                  <c:v>2.8000000000261524E-2</c:v>
                </c:pt>
                <c:pt idx="3921">
                  <c:v>2.7911111111668906E-2</c:v>
                </c:pt>
                <c:pt idx="3922">
                  <c:v>2.7822222223076291E-2</c:v>
                </c:pt>
                <c:pt idx="3923">
                  <c:v>2.7733333334476567E-2</c:v>
                </c:pt>
                <c:pt idx="3924">
                  <c:v>2.7644444444945515E-2</c:v>
                </c:pt>
                <c:pt idx="3925">
                  <c:v>2.7555555556352897E-2</c:v>
                </c:pt>
                <c:pt idx="3926">
                  <c:v>2.7466666667753176E-2</c:v>
                </c:pt>
                <c:pt idx="3927">
                  <c:v>2.737777777822923E-2</c:v>
                </c:pt>
                <c:pt idx="3928">
                  <c:v>2.7288888889622401E-2</c:v>
                </c:pt>
                <c:pt idx="3929">
                  <c:v>2.7200000001029782E-2</c:v>
                </c:pt>
                <c:pt idx="3930">
                  <c:v>2.7111111111505843E-2</c:v>
                </c:pt>
                <c:pt idx="3931">
                  <c:v>2.7022222222906119E-2</c:v>
                </c:pt>
                <c:pt idx="3932">
                  <c:v>2.6933333334306395E-2</c:v>
                </c:pt>
                <c:pt idx="3933">
                  <c:v>2.6844444444782456E-2</c:v>
                </c:pt>
                <c:pt idx="3934">
                  <c:v>2.6755555556182736E-2</c:v>
                </c:pt>
                <c:pt idx="3935">
                  <c:v>2.6666666667590114E-2</c:v>
                </c:pt>
                <c:pt idx="3936">
                  <c:v>2.6577777778051967E-2</c:v>
                </c:pt>
                <c:pt idx="3937">
                  <c:v>2.6488888889459349E-2</c:v>
                </c:pt>
                <c:pt idx="3938">
                  <c:v>2.6400000000866734E-2</c:v>
                </c:pt>
                <c:pt idx="3939">
                  <c:v>2.631111111226701E-2</c:v>
                </c:pt>
                <c:pt idx="3940">
                  <c:v>2.6222222222735962E-2</c:v>
                </c:pt>
                <c:pt idx="3941">
                  <c:v>2.6133333334143347E-2</c:v>
                </c:pt>
                <c:pt idx="3942">
                  <c:v>2.6044444445543623E-2</c:v>
                </c:pt>
                <c:pt idx="3943">
                  <c:v>2.595555555601968E-2</c:v>
                </c:pt>
                <c:pt idx="3944">
                  <c:v>2.5866666667419963E-2</c:v>
                </c:pt>
                <c:pt idx="3945">
                  <c:v>2.5777777778820239E-2</c:v>
                </c:pt>
                <c:pt idx="3946">
                  <c:v>2.56888888892963E-2</c:v>
                </c:pt>
                <c:pt idx="3947">
                  <c:v>2.5600000000696576E-2</c:v>
                </c:pt>
                <c:pt idx="3948">
                  <c:v>2.5511111112103961E-2</c:v>
                </c:pt>
                <c:pt idx="3949">
                  <c:v>2.5422222222565807E-2</c:v>
                </c:pt>
                <c:pt idx="3950">
                  <c:v>2.5333333333966084E-2</c:v>
                </c:pt>
                <c:pt idx="3951">
                  <c:v>2.5244444445359258E-2</c:v>
                </c:pt>
                <c:pt idx="3952">
                  <c:v>2.5155555555828206E-2</c:v>
                </c:pt>
                <c:pt idx="3953">
                  <c:v>2.506666666722137E-2</c:v>
                </c:pt>
                <c:pt idx="3954">
                  <c:v>2.4977777778628744E-2</c:v>
                </c:pt>
                <c:pt idx="3955">
                  <c:v>2.488888889001481E-2</c:v>
                </c:pt>
                <c:pt idx="3956">
                  <c:v>2.4800000000476653E-2</c:v>
                </c:pt>
                <c:pt idx="3957">
                  <c:v>2.4711111111869816E-2</c:v>
                </c:pt>
                <c:pt idx="3958">
                  <c:v>2.4622222223277198E-2</c:v>
                </c:pt>
                <c:pt idx="3959">
                  <c:v>2.4533333333739041E-2</c:v>
                </c:pt>
                <c:pt idx="3960">
                  <c:v>2.4444444445139307E-2</c:v>
                </c:pt>
                <c:pt idx="3961">
                  <c:v>2.4355555556532481E-2</c:v>
                </c:pt>
                <c:pt idx="3962">
                  <c:v>2.4266666667001422E-2</c:v>
                </c:pt>
                <c:pt idx="3963">
                  <c:v>2.4177777778401695E-2</c:v>
                </c:pt>
                <c:pt idx="3964">
                  <c:v>2.4088888889801967E-2</c:v>
                </c:pt>
                <c:pt idx="3965">
                  <c:v>2.4000000000256705E-2</c:v>
                </c:pt>
                <c:pt idx="3966">
                  <c:v>2.3911111111664083E-2</c:v>
                </c:pt>
                <c:pt idx="3967">
                  <c:v>2.382222222305725E-2</c:v>
                </c:pt>
                <c:pt idx="3968">
                  <c:v>2.3733333334464628E-2</c:v>
                </c:pt>
                <c:pt idx="3969">
                  <c:v>2.3644444444919366E-2</c:v>
                </c:pt>
                <c:pt idx="3970">
                  <c:v>2.3555555556326737E-2</c:v>
                </c:pt>
                <c:pt idx="3971">
                  <c:v>2.3466666667712799E-2</c:v>
                </c:pt>
                <c:pt idx="3972">
                  <c:v>2.3377777778188853E-2</c:v>
                </c:pt>
                <c:pt idx="3973">
                  <c:v>2.3288888889582013E-2</c:v>
                </c:pt>
                <c:pt idx="3974">
                  <c:v>2.3200000000989398E-2</c:v>
                </c:pt>
                <c:pt idx="3975">
                  <c:v>2.3111111111444128E-2</c:v>
                </c:pt>
                <c:pt idx="3976">
                  <c:v>2.3022222222844401E-2</c:v>
                </c:pt>
                <c:pt idx="3977">
                  <c:v>2.2933333334251779E-2</c:v>
                </c:pt>
                <c:pt idx="3978">
                  <c:v>2.2844444444713622E-2</c:v>
                </c:pt>
                <c:pt idx="3979">
                  <c:v>2.2755555556106789E-2</c:v>
                </c:pt>
                <c:pt idx="3980">
                  <c:v>2.2666666667514167E-2</c:v>
                </c:pt>
                <c:pt idx="3981">
                  <c:v>2.2577777777983116E-2</c:v>
                </c:pt>
                <c:pt idx="3982">
                  <c:v>2.2488888889376283E-2</c:v>
                </c:pt>
                <c:pt idx="3983">
                  <c:v>2.2400000000776556E-2</c:v>
                </c:pt>
                <c:pt idx="3984">
                  <c:v>2.2311111112176825E-2</c:v>
                </c:pt>
                <c:pt idx="3985">
                  <c:v>2.2222222222645773E-2</c:v>
                </c:pt>
                <c:pt idx="3986">
                  <c:v>2.2133333334031835E-2</c:v>
                </c:pt>
                <c:pt idx="3987">
                  <c:v>2.2044444445439213E-2</c:v>
                </c:pt>
                <c:pt idx="3988">
                  <c:v>2.1955555555908165E-2</c:v>
                </c:pt>
                <c:pt idx="3989">
                  <c:v>2.1866666667301332E-2</c:v>
                </c:pt>
                <c:pt idx="3990">
                  <c:v>2.1777777778701605E-2</c:v>
                </c:pt>
                <c:pt idx="3991">
                  <c:v>2.1688888889163451E-2</c:v>
                </c:pt>
                <c:pt idx="3992">
                  <c:v>2.1688888889163448E-2</c:v>
                </c:pt>
                <c:pt idx="3993">
                  <c:v>2.1688888889170553E-2</c:v>
                </c:pt>
                <c:pt idx="3994">
                  <c:v>2.1688888889156342E-2</c:v>
                </c:pt>
                <c:pt idx="3995">
                  <c:v>2.1688888889156342E-2</c:v>
                </c:pt>
                <c:pt idx="3996">
                  <c:v>2.1688888889156342E-2</c:v>
                </c:pt>
                <c:pt idx="3997">
                  <c:v>2.1688888889156342E-2</c:v>
                </c:pt>
                <c:pt idx="3998">
                  <c:v>2.1777777777741855E-2</c:v>
                </c:pt>
                <c:pt idx="3999">
                  <c:v>2.1866666666341582E-2</c:v>
                </c:pt>
                <c:pt idx="4000">
                  <c:v>2.195555555494131E-2</c:v>
                </c:pt>
                <c:pt idx="4001">
                  <c:v>2.2044444444465253E-2</c:v>
                </c:pt>
                <c:pt idx="4002">
                  <c:v>2.2133333333050769E-2</c:v>
                </c:pt>
                <c:pt idx="4003">
                  <c:v>2.2222222221643387E-2</c:v>
                </c:pt>
                <c:pt idx="4004">
                  <c:v>2.2311111111174439E-2</c:v>
                </c:pt>
                <c:pt idx="4005">
                  <c:v>2.239999999977416E-2</c:v>
                </c:pt>
                <c:pt idx="4006">
                  <c:v>2.2488888888366785E-2</c:v>
                </c:pt>
                <c:pt idx="4007">
                  <c:v>2.2577777777890731E-2</c:v>
                </c:pt>
                <c:pt idx="4008">
                  <c:v>2.2666666666490452E-2</c:v>
                </c:pt>
                <c:pt idx="4009">
                  <c:v>2.275555555508307E-2</c:v>
                </c:pt>
                <c:pt idx="4010">
                  <c:v>2.2844444444599911E-2</c:v>
                </c:pt>
                <c:pt idx="4011">
                  <c:v>2.2933333333199635E-2</c:v>
                </c:pt>
                <c:pt idx="4012">
                  <c:v>2.3022222221799362E-2</c:v>
                </c:pt>
                <c:pt idx="4013">
                  <c:v>2.3111111110391977E-2</c:v>
                </c:pt>
                <c:pt idx="4014">
                  <c:v>2.3199999999908818E-2</c:v>
                </c:pt>
                <c:pt idx="4015">
                  <c:v>2.3288888888508542E-2</c:v>
                </c:pt>
                <c:pt idx="4016">
                  <c:v>2.3377777777094058E-2</c:v>
                </c:pt>
                <c:pt idx="4017">
                  <c:v>2.3466666666639317E-2</c:v>
                </c:pt>
                <c:pt idx="4018">
                  <c:v>2.3555555555224834E-2</c:v>
                </c:pt>
                <c:pt idx="4019">
                  <c:v>2.3644444443817452E-2</c:v>
                </c:pt>
                <c:pt idx="4020">
                  <c:v>2.3733333333334293E-2</c:v>
                </c:pt>
                <c:pt idx="4021">
                  <c:v>2.382222222193402E-2</c:v>
                </c:pt>
                <c:pt idx="4022">
                  <c:v>2.3911111110540846E-2</c:v>
                </c:pt>
                <c:pt idx="4023">
                  <c:v>2.400000000005769E-2</c:v>
                </c:pt>
                <c:pt idx="4024">
                  <c:v>2.4088888888657411E-2</c:v>
                </c:pt>
                <c:pt idx="4025">
                  <c:v>2.4177777777250029E-2</c:v>
                </c:pt>
                <c:pt idx="4026">
                  <c:v>2.4266666666781081E-2</c:v>
                </c:pt>
                <c:pt idx="4027">
                  <c:v>2.4355555555366597E-2</c:v>
                </c:pt>
                <c:pt idx="4028">
                  <c:v>2.4444444443973427E-2</c:v>
                </c:pt>
                <c:pt idx="4029">
                  <c:v>2.4533333332573147E-2</c:v>
                </c:pt>
                <c:pt idx="4030">
                  <c:v>2.4622222222104199E-2</c:v>
                </c:pt>
                <c:pt idx="4031">
                  <c:v>2.4711111110689712E-2</c:v>
                </c:pt>
                <c:pt idx="4032">
                  <c:v>2.4799999999296544E-2</c:v>
                </c:pt>
                <c:pt idx="4033">
                  <c:v>2.4711111109758387E-2</c:v>
                </c:pt>
                <c:pt idx="4034">
                  <c:v>2.4622222221151562E-2</c:v>
                </c:pt>
                <c:pt idx="4035">
                  <c:v>2.4533333332530521E-2</c:v>
                </c:pt>
                <c:pt idx="4036">
                  <c:v>2.4444444442992375E-2</c:v>
                </c:pt>
                <c:pt idx="4037">
                  <c:v>2.4355555554385542E-2</c:v>
                </c:pt>
                <c:pt idx="4038">
                  <c:v>2.4266666665778716E-2</c:v>
                </c:pt>
                <c:pt idx="4039">
                  <c:v>2.417777777623346E-2</c:v>
                </c:pt>
                <c:pt idx="4040">
                  <c:v>2.4088888887626631E-2</c:v>
                </c:pt>
                <c:pt idx="4041">
                  <c:v>2.3999999999012697E-2</c:v>
                </c:pt>
                <c:pt idx="4042">
                  <c:v>2.3911111109481652E-2</c:v>
                </c:pt>
                <c:pt idx="4043">
                  <c:v>2.3822222220860612E-2</c:v>
                </c:pt>
                <c:pt idx="4044">
                  <c:v>2.3733333332253782E-2</c:v>
                </c:pt>
                <c:pt idx="4045">
                  <c:v>2.364444444364696E-2</c:v>
                </c:pt>
                <c:pt idx="4046">
                  <c:v>2.3555555554108806E-2</c:v>
                </c:pt>
                <c:pt idx="4047">
                  <c:v>2.3466666665494875E-2</c:v>
                </c:pt>
                <c:pt idx="4048">
                  <c:v>2.3377777776880937E-2</c:v>
                </c:pt>
                <c:pt idx="4049">
                  <c:v>2.3288888887342783E-2</c:v>
                </c:pt>
                <c:pt idx="4050">
                  <c:v>2.3199999998743056E-2</c:v>
                </c:pt>
                <c:pt idx="4051">
                  <c:v>2.311111111011491E-2</c:v>
                </c:pt>
                <c:pt idx="4052">
                  <c:v>2.3022222220583859E-2</c:v>
                </c:pt>
                <c:pt idx="4053">
                  <c:v>2.2933333331977026E-2</c:v>
                </c:pt>
                <c:pt idx="4054">
                  <c:v>2.2844444443363088E-2</c:v>
                </c:pt>
                <c:pt idx="4055">
                  <c:v>2.2755555553817829E-2</c:v>
                </c:pt>
                <c:pt idx="4056">
                  <c:v>2.2666666665210996E-2</c:v>
                </c:pt>
                <c:pt idx="4057">
                  <c:v>2.257777777660417E-2</c:v>
                </c:pt>
                <c:pt idx="4058">
                  <c:v>2.2488888887997334E-2</c:v>
                </c:pt>
                <c:pt idx="4059">
                  <c:v>2.2399999998444966E-2</c:v>
                </c:pt>
                <c:pt idx="4060">
                  <c:v>2.2311111109845246E-2</c:v>
                </c:pt>
                <c:pt idx="4061">
                  <c:v>2.2222222221238413E-2</c:v>
                </c:pt>
                <c:pt idx="4062">
                  <c:v>2.2133333331693157E-2</c:v>
                </c:pt>
                <c:pt idx="4063">
                  <c:v>2.204444444309343E-2</c:v>
                </c:pt>
                <c:pt idx="4064">
                  <c:v>2.1955555554486597E-2</c:v>
                </c:pt>
                <c:pt idx="4065">
                  <c:v>2.1866666664962658E-2</c:v>
                </c:pt>
                <c:pt idx="4066">
                  <c:v>2.1777777776370036E-2</c:v>
                </c:pt>
                <c:pt idx="4067">
                  <c:v>2.1688888887770309E-2</c:v>
                </c:pt>
                <c:pt idx="4068">
                  <c:v>2.1599999998239264E-2</c:v>
                </c:pt>
                <c:pt idx="4069">
                  <c:v>2.1511111109646638E-2</c:v>
                </c:pt>
                <c:pt idx="4070">
                  <c:v>2.1422222221032704E-2</c:v>
                </c:pt>
                <c:pt idx="4071">
                  <c:v>2.1333333331508761E-2</c:v>
                </c:pt>
                <c:pt idx="4072">
                  <c:v>2.1244444442909034E-2</c:v>
                </c:pt>
                <c:pt idx="4073">
                  <c:v>2.1155555554316415E-2</c:v>
                </c:pt>
                <c:pt idx="4074">
                  <c:v>2.1066666665723793E-2</c:v>
                </c:pt>
                <c:pt idx="4075">
                  <c:v>2.097777777618564E-2</c:v>
                </c:pt>
                <c:pt idx="4076">
                  <c:v>2.0888888887593014E-2</c:v>
                </c:pt>
                <c:pt idx="4077">
                  <c:v>2.0799999999000392E-2</c:v>
                </c:pt>
                <c:pt idx="4078">
                  <c:v>2.071111110945513E-2</c:v>
                </c:pt>
                <c:pt idx="4079">
                  <c:v>2.0622222220862508E-2</c:v>
                </c:pt>
                <c:pt idx="4080">
                  <c:v>2.0533333332262781E-2</c:v>
                </c:pt>
                <c:pt idx="4081">
                  <c:v>2.0444444442731732E-2</c:v>
                </c:pt>
                <c:pt idx="4082">
                  <c:v>2.0355555554132002E-2</c:v>
                </c:pt>
                <c:pt idx="4083">
                  <c:v>2.0266666665525169E-2</c:v>
                </c:pt>
                <c:pt idx="4084">
                  <c:v>2.0177777776001223E-2</c:v>
                </c:pt>
                <c:pt idx="4085">
                  <c:v>2.0088888887408601E-2</c:v>
                </c:pt>
                <c:pt idx="4086">
                  <c:v>1.9999999998794663E-2</c:v>
                </c:pt>
                <c:pt idx="4087">
                  <c:v>1.9911111109270716E-2</c:v>
                </c:pt>
                <c:pt idx="4088">
                  <c:v>1.9822222220670989E-2</c:v>
                </c:pt>
                <c:pt idx="4089">
                  <c:v>1.9733333332078367E-2</c:v>
                </c:pt>
                <c:pt idx="4090">
                  <c:v>1.964444444347864E-2</c:v>
                </c:pt>
                <c:pt idx="4091">
                  <c:v>1.9555555553940486E-2</c:v>
                </c:pt>
                <c:pt idx="4092">
                  <c:v>1.9466666665340755E-2</c:v>
                </c:pt>
                <c:pt idx="4093">
                  <c:v>1.9377777776741028E-2</c:v>
                </c:pt>
                <c:pt idx="4094">
                  <c:v>1.9288888887217085E-2</c:v>
                </c:pt>
                <c:pt idx="4095">
                  <c:v>1.9199999998610249E-2</c:v>
                </c:pt>
                <c:pt idx="4096">
                  <c:v>1.9111111110010522E-2</c:v>
                </c:pt>
                <c:pt idx="4097">
                  <c:v>1.9111111110010522E-2</c:v>
                </c:pt>
                <c:pt idx="4098">
                  <c:v>1.9111111110017624E-2</c:v>
                </c:pt>
                <c:pt idx="4099">
                  <c:v>1.9111111110010518E-2</c:v>
                </c:pt>
                <c:pt idx="4100">
                  <c:v>1.9111111110017624E-2</c:v>
                </c:pt>
                <c:pt idx="4101">
                  <c:v>1.9111111110010518E-2</c:v>
                </c:pt>
                <c:pt idx="4102">
                  <c:v>1.9111111110010518E-2</c:v>
                </c:pt>
                <c:pt idx="4103">
                  <c:v>1.911111111001762E-2</c:v>
                </c:pt>
                <c:pt idx="4104">
                  <c:v>1.9111111110010515E-2</c:v>
                </c:pt>
                <c:pt idx="4105">
                  <c:v>1.9111111110010511E-2</c:v>
                </c:pt>
                <c:pt idx="4106">
                  <c:v>1.9111111110017617E-2</c:v>
                </c:pt>
                <c:pt idx="4107">
                  <c:v>1.9111111110024722E-2</c:v>
                </c:pt>
                <c:pt idx="4108">
                  <c:v>1.9111111110024722E-2</c:v>
                </c:pt>
                <c:pt idx="4109">
                  <c:v>1.9111111110024722E-2</c:v>
                </c:pt>
                <c:pt idx="4110">
                  <c:v>1.9111111110017613E-2</c:v>
                </c:pt>
                <c:pt idx="4111">
                  <c:v>1.9111111110038929E-2</c:v>
                </c:pt>
                <c:pt idx="4112">
                  <c:v>1.9111111110031821E-2</c:v>
                </c:pt>
                <c:pt idx="4113">
                  <c:v>1.9111111110031821E-2</c:v>
                </c:pt>
                <c:pt idx="4114">
                  <c:v>1.9111111110031821E-2</c:v>
                </c:pt>
                <c:pt idx="4115">
                  <c:v>1.9111111110038922E-2</c:v>
                </c:pt>
                <c:pt idx="4116">
                  <c:v>1.9111111110046028E-2</c:v>
                </c:pt>
                <c:pt idx="4117">
                  <c:v>1.9111111110046028E-2</c:v>
                </c:pt>
                <c:pt idx="4118">
                  <c:v>1.9111111110038922E-2</c:v>
                </c:pt>
                <c:pt idx="4119">
                  <c:v>1.911111111005313E-2</c:v>
                </c:pt>
                <c:pt idx="4120">
                  <c:v>1.9111111110053133E-2</c:v>
                </c:pt>
                <c:pt idx="4121">
                  <c:v>1.911111111005313E-2</c:v>
                </c:pt>
                <c:pt idx="4122">
                  <c:v>1.911111111005313E-2</c:v>
                </c:pt>
                <c:pt idx="4123">
                  <c:v>1.9111111110060239E-2</c:v>
                </c:pt>
                <c:pt idx="4124">
                  <c:v>1.9111111110067344E-2</c:v>
                </c:pt>
                <c:pt idx="4125">
                  <c:v>1.9111111110067341E-2</c:v>
                </c:pt>
                <c:pt idx="4126">
                  <c:v>1.9111111110060239E-2</c:v>
                </c:pt>
                <c:pt idx="4127">
                  <c:v>1.911111111007445E-2</c:v>
                </c:pt>
                <c:pt idx="4128">
                  <c:v>1.911111111007445E-2</c:v>
                </c:pt>
                <c:pt idx="4129">
                  <c:v>1.9111111110067344E-2</c:v>
                </c:pt>
                <c:pt idx="4130">
                  <c:v>1.911111111007445E-2</c:v>
                </c:pt>
                <c:pt idx="4131">
                  <c:v>1.9111111110081555E-2</c:v>
                </c:pt>
                <c:pt idx="4132">
                  <c:v>1.911111111008866E-2</c:v>
                </c:pt>
                <c:pt idx="4133">
                  <c:v>1.9111111110081555E-2</c:v>
                </c:pt>
                <c:pt idx="4134">
                  <c:v>1.9111111110081555E-2</c:v>
                </c:pt>
                <c:pt idx="4135">
                  <c:v>1.9111111110095766E-2</c:v>
                </c:pt>
                <c:pt idx="4136">
                  <c:v>1.9111111110095766E-2</c:v>
                </c:pt>
                <c:pt idx="4137">
                  <c:v>1.9111111110095766E-2</c:v>
                </c:pt>
                <c:pt idx="4138">
                  <c:v>1.9111111110095766E-2</c:v>
                </c:pt>
                <c:pt idx="4139">
                  <c:v>1.9111111110102875E-2</c:v>
                </c:pt>
                <c:pt idx="4140">
                  <c:v>1.9111111110095769E-2</c:v>
                </c:pt>
                <c:pt idx="4141">
                  <c:v>1.9111111110095766E-2</c:v>
                </c:pt>
                <c:pt idx="4142">
                  <c:v>1.9111111110095769E-2</c:v>
                </c:pt>
                <c:pt idx="4143">
                  <c:v>1.9111111110088664E-2</c:v>
                </c:pt>
                <c:pt idx="4144">
                  <c:v>1.911111111008866E-2</c:v>
                </c:pt>
                <c:pt idx="4145">
                  <c:v>1.9111111110095769E-2</c:v>
                </c:pt>
                <c:pt idx="4146">
                  <c:v>1.9111111110095769E-2</c:v>
                </c:pt>
                <c:pt idx="4147">
                  <c:v>1.9111111110088664E-2</c:v>
                </c:pt>
                <c:pt idx="4148">
                  <c:v>1.9111111110088664E-2</c:v>
                </c:pt>
                <c:pt idx="4149">
                  <c:v>1.9111111110095773E-2</c:v>
                </c:pt>
                <c:pt idx="4150">
                  <c:v>1.9111111110095773E-2</c:v>
                </c:pt>
                <c:pt idx="4151">
                  <c:v>1.9111111110095769E-2</c:v>
                </c:pt>
                <c:pt idx="4152">
                  <c:v>1.9111111110088667E-2</c:v>
                </c:pt>
                <c:pt idx="4153">
                  <c:v>1.9111111110095773E-2</c:v>
                </c:pt>
                <c:pt idx="4154">
                  <c:v>1.9199999998688391E-2</c:v>
                </c:pt>
                <c:pt idx="4155">
                  <c:v>1.9288888888219443E-2</c:v>
                </c:pt>
                <c:pt idx="4156">
                  <c:v>1.937777777681917E-2</c:v>
                </c:pt>
                <c:pt idx="4157">
                  <c:v>1.9466666665411796E-2</c:v>
                </c:pt>
                <c:pt idx="4158">
                  <c:v>1.9555555554942844E-2</c:v>
                </c:pt>
                <c:pt idx="4159">
                  <c:v>1.9644444443542571E-2</c:v>
                </c:pt>
                <c:pt idx="4160">
                  <c:v>1.9733333332135193E-2</c:v>
                </c:pt>
                <c:pt idx="4161">
                  <c:v>1.9822222221666245E-2</c:v>
                </c:pt>
                <c:pt idx="4162">
                  <c:v>1.9911111110258867E-2</c:v>
                </c:pt>
                <c:pt idx="4163">
                  <c:v>1.9999999998858594E-2</c:v>
                </c:pt>
                <c:pt idx="4164">
                  <c:v>2.008888888744411E-2</c:v>
                </c:pt>
                <c:pt idx="4165">
                  <c:v>2.0177777776975162E-2</c:v>
                </c:pt>
                <c:pt idx="4166">
                  <c:v>2.0266666665581995E-2</c:v>
                </c:pt>
                <c:pt idx="4167">
                  <c:v>2.0355555554181719E-2</c:v>
                </c:pt>
                <c:pt idx="4168">
                  <c:v>2.044444444369856E-2</c:v>
                </c:pt>
                <c:pt idx="4169">
                  <c:v>2.0533333332291182E-2</c:v>
                </c:pt>
                <c:pt idx="4170">
                  <c:v>2.0622222220890909E-2</c:v>
                </c:pt>
                <c:pt idx="4171">
                  <c:v>2.0711111110429066E-2</c:v>
                </c:pt>
                <c:pt idx="4172">
                  <c:v>2.0799999999014582E-2</c:v>
                </c:pt>
                <c:pt idx="4173">
                  <c:v>2.0888888887607204E-2</c:v>
                </c:pt>
                <c:pt idx="4174">
                  <c:v>2.0977777777145361E-2</c:v>
                </c:pt>
                <c:pt idx="4175">
                  <c:v>2.1066666665745089E-2</c:v>
                </c:pt>
                <c:pt idx="4176">
                  <c:v>2.1155555554337711E-2</c:v>
                </c:pt>
                <c:pt idx="4177">
                  <c:v>2.1244444443861657E-2</c:v>
                </c:pt>
                <c:pt idx="4178">
                  <c:v>2.115555555526193E-2</c:v>
                </c:pt>
                <c:pt idx="4179">
                  <c:v>2.1066666666669308E-2</c:v>
                </c:pt>
                <c:pt idx="4180">
                  <c:v>2.0977777778062479E-2</c:v>
                </c:pt>
                <c:pt idx="4181">
                  <c:v>2.088888888853143E-2</c:v>
                </c:pt>
                <c:pt idx="4182">
                  <c:v>2.0799999999938808E-2</c:v>
                </c:pt>
                <c:pt idx="4183">
                  <c:v>2.071111111134619E-2</c:v>
                </c:pt>
                <c:pt idx="4184">
                  <c:v>2.0622222221800931E-2</c:v>
                </c:pt>
                <c:pt idx="4185">
                  <c:v>2.0533333333208309E-2</c:v>
                </c:pt>
                <c:pt idx="4186">
                  <c:v>2.0444444444615687E-2</c:v>
                </c:pt>
                <c:pt idx="4187">
                  <c:v>2.0355555555091748E-2</c:v>
                </c:pt>
                <c:pt idx="4188">
                  <c:v>2.026666666649202E-2</c:v>
                </c:pt>
                <c:pt idx="4189">
                  <c:v>2.0177777777892293E-2</c:v>
                </c:pt>
                <c:pt idx="4190">
                  <c:v>2.0088888888375456E-2</c:v>
                </c:pt>
                <c:pt idx="4191">
                  <c:v>1.9999999999782837E-2</c:v>
                </c:pt>
                <c:pt idx="4192">
                  <c:v>1.991111111118311E-2</c:v>
                </c:pt>
                <c:pt idx="4193">
                  <c:v>1.9822222222590488E-2</c:v>
                </c:pt>
                <c:pt idx="4194">
                  <c:v>1.9733333333073651E-2</c:v>
                </c:pt>
                <c:pt idx="4195">
                  <c:v>1.9644444444466818E-2</c:v>
                </c:pt>
                <c:pt idx="4196">
                  <c:v>1.9555555555881305E-2</c:v>
                </c:pt>
                <c:pt idx="4197">
                  <c:v>1.9466666666343151E-2</c:v>
                </c:pt>
                <c:pt idx="4198">
                  <c:v>1.9377777777757635E-2</c:v>
                </c:pt>
                <c:pt idx="4199">
                  <c:v>1.9288888889165016E-2</c:v>
                </c:pt>
                <c:pt idx="4200">
                  <c:v>1.9199999999648179E-2</c:v>
                </c:pt>
                <c:pt idx="4201">
                  <c:v>1.9111111111041346E-2</c:v>
                </c:pt>
                <c:pt idx="4202">
                  <c:v>1.9022222222448728E-2</c:v>
                </c:pt>
                <c:pt idx="4203">
                  <c:v>1.8933333332924785E-2</c:v>
                </c:pt>
                <c:pt idx="4204">
                  <c:v>1.8844444444332163E-2</c:v>
                </c:pt>
                <c:pt idx="4205">
                  <c:v>1.8755555555739545E-2</c:v>
                </c:pt>
                <c:pt idx="4206">
                  <c:v>1.8666666666222707E-2</c:v>
                </c:pt>
                <c:pt idx="4207">
                  <c:v>1.8577777777622984E-2</c:v>
                </c:pt>
                <c:pt idx="4208">
                  <c:v>1.8488888889023256E-2</c:v>
                </c:pt>
                <c:pt idx="4209">
                  <c:v>1.8400000000430634E-2</c:v>
                </c:pt>
                <c:pt idx="4210">
                  <c:v>1.8311111110906695E-2</c:v>
                </c:pt>
                <c:pt idx="4211">
                  <c:v>1.822222222231407E-2</c:v>
                </c:pt>
                <c:pt idx="4212">
                  <c:v>1.8133333333714342E-2</c:v>
                </c:pt>
                <c:pt idx="4213">
                  <c:v>1.8133333333714342E-2</c:v>
                </c:pt>
                <c:pt idx="4214">
                  <c:v>1.8133333333721444E-2</c:v>
                </c:pt>
                <c:pt idx="4215">
                  <c:v>1.813333333372855E-2</c:v>
                </c:pt>
                <c:pt idx="4216">
                  <c:v>1.8133333333735655E-2</c:v>
                </c:pt>
                <c:pt idx="4217">
                  <c:v>1.8133333333735652E-2</c:v>
                </c:pt>
                <c:pt idx="4218">
                  <c:v>1.8133333333749863E-2</c:v>
                </c:pt>
                <c:pt idx="4219">
                  <c:v>1.8133333333742754E-2</c:v>
                </c:pt>
                <c:pt idx="4220">
                  <c:v>1.8133333333749859E-2</c:v>
                </c:pt>
                <c:pt idx="4221">
                  <c:v>1.8133333333756965E-2</c:v>
                </c:pt>
                <c:pt idx="4222">
                  <c:v>1.813333333376407E-2</c:v>
                </c:pt>
                <c:pt idx="4223">
                  <c:v>1.8133333333771175E-2</c:v>
                </c:pt>
                <c:pt idx="4224">
                  <c:v>1.8133333333778277E-2</c:v>
                </c:pt>
                <c:pt idx="4225">
                  <c:v>1.8133333333771168E-2</c:v>
                </c:pt>
                <c:pt idx="4226">
                  <c:v>1.8133333333785379E-2</c:v>
                </c:pt>
                <c:pt idx="4227">
                  <c:v>1.8133333333785379E-2</c:v>
                </c:pt>
                <c:pt idx="4228">
                  <c:v>1.813333333379959E-2</c:v>
                </c:pt>
                <c:pt idx="4229">
                  <c:v>1.813333333379959E-2</c:v>
                </c:pt>
                <c:pt idx="4230">
                  <c:v>1.8133333333806696E-2</c:v>
                </c:pt>
                <c:pt idx="4231">
                  <c:v>1.8133333333806692E-2</c:v>
                </c:pt>
                <c:pt idx="4232">
                  <c:v>1.8133333333813798E-2</c:v>
                </c:pt>
                <c:pt idx="4233">
                  <c:v>1.8133333333813794E-2</c:v>
                </c:pt>
                <c:pt idx="4234">
                  <c:v>1.8133333333828005E-2</c:v>
                </c:pt>
                <c:pt idx="4235">
                  <c:v>1.8133333333828005E-2</c:v>
                </c:pt>
                <c:pt idx="4236">
                  <c:v>1.8133333333842212E-2</c:v>
                </c:pt>
                <c:pt idx="4237">
                  <c:v>1.8133333333835107E-2</c:v>
                </c:pt>
                <c:pt idx="4238">
                  <c:v>1.8133333333842212E-2</c:v>
                </c:pt>
                <c:pt idx="4239">
                  <c:v>1.8133333333849318E-2</c:v>
                </c:pt>
                <c:pt idx="4240">
                  <c:v>1.813333333385642E-2</c:v>
                </c:pt>
                <c:pt idx="4241">
                  <c:v>1.813333333385642E-2</c:v>
                </c:pt>
                <c:pt idx="4242">
                  <c:v>1.8133333333870631E-2</c:v>
                </c:pt>
                <c:pt idx="4243">
                  <c:v>1.8133333333863522E-2</c:v>
                </c:pt>
                <c:pt idx="4244">
                  <c:v>1.8133333333877732E-2</c:v>
                </c:pt>
                <c:pt idx="4245">
                  <c:v>1.8133333333877732E-2</c:v>
                </c:pt>
                <c:pt idx="4246">
                  <c:v>1.8133333333884838E-2</c:v>
                </c:pt>
                <c:pt idx="4247">
                  <c:v>1.813333333389194E-2</c:v>
                </c:pt>
                <c:pt idx="4248">
                  <c:v>1.8133333333899045E-2</c:v>
                </c:pt>
                <c:pt idx="4249">
                  <c:v>1.813333333389194E-2</c:v>
                </c:pt>
                <c:pt idx="4250">
                  <c:v>1.8133333333906147E-2</c:v>
                </c:pt>
                <c:pt idx="4251">
                  <c:v>1.8133333333906147E-2</c:v>
                </c:pt>
                <c:pt idx="4252">
                  <c:v>1.8133333333920358E-2</c:v>
                </c:pt>
                <c:pt idx="4253">
                  <c:v>1.8133333333920358E-2</c:v>
                </c:pt>
                <c:pt idx="4254">
                  <c:v>1.813333333392746E-2</c:v>
                </c:pt>
                <c:pt idx="4255">
                  <c:v>1.813333333392746E-2</c:v>
                </c:pt>
                <c:pt idx="4256">
                  <c:v>1.8133333333934566E-2</c:v>
                </c:pt>
                <c:pt idx="4257">
                  <c:v>1.8133333333934562E-2</c:v>
                </c:pt>
                <c:pt idx="4258">
                  <c:v>1.8133333333948776E-2</c:v>
                </c:pt>
                <c:pt idx="4259">
                  <c:v>1.8133333333948776E-2</c:v>
                </c:pt>
                <c:pt idx="4260">
                  <c:v>1.8133333333948773E-2</c:v>
                </c:pt>
                <c:pt idx="4261">
                  <c:v>1.8133333333955882E-2</c:v>
                </c:pt>
                <c:pt idx="4262">
                  <c:v>1.8133333333955882E-2</c:v>
                </c:pt>
                <c:pt idx="4263">
                  <c:v>1.8133333333955878E-2</c:v>
                </c:pt>
                <c:pt idx="4264">
                  <c:v>1.8133333333955882E-2</c:v>
                </c:pt>
                <c:pt idx="4265">
                  <c:v>1.8133333333962987E-2</c:v>
                </c:pt>
                <c:pt idx="4266">
                  <c:v>1.8133333333970089E-2</c:v>
                </c:pt>
                <c:pt idx="4267">
                  <c:v>1.8133333333962987E-2</c:v>
                </c:pt>
                <c:pt idx="4268">
                  <c:v>1.8133333333970093E-2</c:v>
                </c:pt>
                <c:pt idx="4269">
                  <c:v>1.8133333333977195E-2</c:v>
                </c:pt>
                <c:pt idx="4270">
                  <c:v>1.8133333333977195E-2</c:v>
                </c:pt>
                <c:pt idx="4271">
                  <c:v>1.8133333333977198E-2</c:v>
                </c:pt>
                <c:pt idx="4272">
                  <c:v>1.8133333333977198E-2</c:v>
                </c:pt>
                <c:pt idx="4273">
                  <c:v>1.8133333333991409E-2</c:v>
                </c:pt>
                <c:pt idx="4274">
                  <c:v>1.8133333333991409E-2</c:v>
                </c:pt>
                <c:pt idx="4275">
                  <c:v>1.8133333333984303E-2</c:v>
                </c:pt>
                <c:pt idx="4276">
                  <c:v>1.8133333333991409E-2</c:v>
                </c:pt>
                <c:pt idx="4277">
                  <c:v>1.8133333333998518E-2</c:v>
                </c:pt>
                <c:pt idx="4278">
                  <c:v>1.8133333333991412E-2</c:v>
                </c:pt>
                <c:pt idx="4279">
                  <c:v>1.8133333333998514E-2</c:v>
                </c:pt>
                <c:pt idx="4280">
                  <c:v>1.8133333333998518E-2</c:v>
                </c:pt>
                <c:pt idx="4281">
                  <c:v>1.8133333334012729E-2</c:v>
                </c:pt>
                <c:pt idx="4282">
                  <c:v>1.8133333334005623E-2</c:v>
                </c:pt>
                <c:pt idx="4283">
                  <c:v>1.8133333334005623E-2</c:v>
                </c:pt>
                <c:pt idx="4284">
                  <c:v>1.8133333334012729E-2</c:v>
                </c:pt>
                <c:pt idx="4285">
                  <c:v>1.8133333334019834E-2</c:v>
                </c:pt>
                <c:pt idx="4286">
                  <c:v>1.8133333334012729E-2</c:v>
                </c:pt>
                <c:pt idx="4287">
                  <c:v>1.8133333334005623E-2</c:v>
                </c:pt>
                <c:pt idx="4288">
                  <c:v>1.8133333334012729E-2</c:v>
                </c:pt>
                <c:pt idx="4289">
                  <c:v>1.8133333334019834E-2</c:v>
                </c:pt>
                <c:pt idx="4290">
                  <c:v>1.8133333334019834E-2</c:v>
                </c:pt>
                <c:pt idx="4291">
                  <c:v>1.8133333334005623E-2</c:v>
                </c:pt>
                <c:pt idx="4292">
                  <c:v>1.8133333334005623E-2</c:v>
                </c:pt>
                <c:pt idx="4293">
                  <c:v>1.8133333334012732E-2</c:v>
                </c:pt>
                <c:pt idx="4294">
                  <c:v>1.8133333334019838E-2</c:v>
                </c:pt>
                <c:pt idx="4295">
                  <c:v>1.8133333334012729E-2</c:v>
                </c:pt>
                <c:pt idx="4296">
                  <c:v>1.8133333334005627E-2</c:v>
                </c:pt>
                <c:pt idx="4297">
                  <c:v>1.8133333334012732E-2</c:v>
                </c:pt>
                <c:pt idx="4298">
                  <c:v>1.8133333334019834E-2</c:v>
                </c:pt>
                <c:pt idx="4299">
                  <c:v>1.8133333334012732E-2</c:v>
                </c:pt>
                <c:pt idx="4300">
                  <c:v>1.8133333334005627E-2</c:v>
                </c:pt>
                <c:pt idx="4301">
                  <c:v>1.8133333334005627E-2</c:v>
                </c:pt>
                <c:pt idx="4302">
                  <c:v>1.8133333334005627E-2</c:v>
                </c:pt>
                <c:pt idx="4303">
                  <c:v>1.8133333333998525E-2</c:v>
                </c:pt>
                <c:pt idx="4304">
                  <c:v>1.8133333333998525E-2</c:v>
                </c:pt>
                <c:pt idx="4305">
                  <c:v>1.8133333334005627E-2</c:v>
                </c:pt>
                <c:pt idx="4306">
                  <c:v>1.813333333400563E-2</c:v>
                </c:pt>
                <c:pt idx="4307">
                  <c:v>1.8133333333998525E-2</c:v>
                </c:pt>
                <c:pt idx="4308">
                  <c:v>1.8133333333998521E-2</c:v>
                </c:pt>
                <c:pt idx="4309">
                  <c:v>1.8133333333998525E-2</c:v>
                </c:pt>
                <c:pt idx="4310">
                  <c:v>1.8133333333998525E-2</c:v>
                </c:pt>
                <c:pt idx="4311">
                  <c:v>1.8133333333991419E-2</c:v>
                </c:pt>
                <c:pt idx="4312">
                  <c:v>1.8133333333984314E-2</c:v>
                </c:pt>
                <c:pt idx="4313">
                  <c:v>1.8133333333998525E-2</c:v>
                </c:pt>
                <c:pt idx="4314">
                  <c:v>1.8133333333998525E-2</c:v>
                </c:pt>
                <c:pt idx="4315">
                  <c:v>1.8133333333984314E-2</c:v>
                </c:pt>
                <c:pt idx="4316">
                  <c:v>1.8133333333984314E-2</c:v>
                </c:pt>
                <c:pt idx="4317">
                  <c:v>1.8133333333991419E-2</c:v>
                </c:pt>
                <c:pt idx="4318">
                  <c:v>1.8133333333998525E-2</c:v>
                </c:pt>
                <c:pt idx="4319">
                  <c:v>1.8133333333984314E-2</c:v>
                </c:pt>
                <c:pt idx="4320">
                  <c:v>1.8133333333984314E-2</c:v>
                </c:pt>
                <c:pt idx="4321">
                  <c:v>1.8133333333991419E-2</c:v>
                </c:pt>
                <c:pt idx="4322">
                  <c:v>1.8133333333998525E-2</c:v>
                </c:pt>
                <c:pt idx="4323">
                  <c:v>1.8133333333998525E-2</c:v>
                </c:pt>
                <c:pt idx="4324">
                  <c:v>1.8133333333991419E-2</c:v>
                </c:pt>
                <c:pt idx="4325">
                  <c:v>1.8133333333984314E-2</c:v>
                </c:pt>
                <c:pt idx="4326">
                  <c:v>1.8133333333998525E-2</c:v>
                </c:pt>
                <c:pt idx="4327">
                  <c:v>1.8133333333998525E-2</c:v>
                </c:pt>
                <c:pt idx="4328">
                  <c:v>1.8133333333991419E-2</c:v>
                </c:pt>
                <c:pt idx="4329">
                  <c:v>1.8133333333984314E-2</c:v>
                </c:pt>
                <c:pt idx="4330">
                  <c:v>1.8133333333984314E-2</c:v>
                </c:pt>
                <c:pt idx="4331">
                  <c:v>1.8133333333998525E-2</c:v>
                </c:pt>
                <c:pt idx="4332">
                  <c:v>1.8133333333991419E-2</c:v>
                </c:pt>
                <c:pt idx="4333">
                  <c:v>1.8133333333984314E-2</c:v>
                </c:pt>
                <c:pt idx="4334">
                  <c:v>1.7955555556791968E-2</c:v>
                </c:pt>
                <c:pt idx="4335">
                  <c:v>1.7777777777736974E-2</c:v>
                </c:pt>
                <c:pt idx="4336">
                  <c:v>1.7600000000530417E-2</c:v>
                </c:pt>
                <c:pt idx="4337">
                  <c:v>1.7422222223338075E-2</c:v>
                </c:pt>
                <c:pt idx="4338">
                  <c:v>1.7244444444275975E-2</c:v>
                </c:pt>
                <c:pt idx="4339">
                  <c:v>1.7066666667083629E-2</c:v>
                </c:pt>
                <c:pt idx="4340">
                  <c:v>1.6888888889884178E-2</c:v>
                </c:pt>
                <c:pt idx="4341">
                  <c:v>1.6711111110822081E-2</c:v>
                </c:pt>
                <c:pt idx="4342">
                  <c:v>1.6533333333629736E-2</c:v>
                </c:pt>
                <c:pt idx="4343">
                  <c:v>1.6355555556437387E-2</c:v>
                </c:pt>
                <c:pt idx="4344">
                  <c:v>1.6177777779245044E-2</c:v>
                </c:pt>
                <c:pt idx="4345">
                  <c:v>1.6000000000182948E-2</c:v>
                </c:pt>
                <c:pt idx="4346">
                  <c:v>1.5822222222983493E-2</c:v>
                </c:pt>
                <c:pt idx="4347">
                  <c:v>1.5644444445784042E-2</c:v>
                </c:pt>
                <c:pt idx="4348">
                  <c:v>1.5466666666729053E-2</c:v>
                </c:pt>
                <c:pt idx="4349">
                  <c:v>1.5288888889536707E-2</c:v>
                </c:pt>
                <c:pt idx="4350">
                  <c:v>1.5111111112344359E-2</c:v>
                </c:pt>
                <c:pt idx="4351">
                  <c:v>1.4933333333275159E-2</c:v>
                </c:pt>
                <c:pt idx="4352">
                  <c:v>1.4755555556082814E-2</c:v>
                </c:pt>
                <c:pt idx="4353">
                  <c:v>1.4577777778890466E-2</c:v>
                </c:pt>
                <c:pt idx="4354">
                  <c:v>1.439999999982837E-2</c:v>
                </c:pt>
                <c:pt idx="4355">
                  <c:v>1.4311111111228644E-2</c:v>
                </c:pt>
                <c:pt idx="4356">
                  <c:v>1.4222222222628917E-2</c:v>
                </c:pt>
                <c:pt idx="4357">
                  <c:v>1.413333333309787E-2</c:v>
                </c:pt>
                <c:pt idx="4358">
                  <c:v>1.4133333333104976E-2</c:v>
                </c:pt>
                <c:pt idx="4359">
                  <c:v>1.413333333309787E-2</c:v>
                </c:pt>
                <c:pt idx="4360">
                  <c:v>1.413333333309787E-2</c:v>
                </c:pt>
                <c:pt idx="4361">
                  <c:v>1.4133333333104976E-2</c:v>
                </c:pt>
                <c:pt idx="4362">
                  <c:v>1.413333333309787E-2</c:v>
                </c:pt>
                <c:pt idx="4363">
                  <c:v>1.413333333309787E-2</c:v>
                </c:pt>
                <c:pt idx="4364">
                  <c:v>1.4133333333104976E-2</c:v>
                </c:pt>
                <c:pt idx="4365">
                  <c:v>1.413333333309787E-2</c:v>
                </c:pt>
                <c:pt idx="4366">
                  <c:v>1.4133333333090765E-2</c:v>
                </c:pt>
                <c:pt idx="4367">
                  <c:v>1.4133333333083659E-2</c:v>
                </c:pt>
                <c:pt idx="4368">
                  <c:v>1.4133333333076554E-2</c:v>
                </c:pt>
                <c:pt idx="4369">
                  <c:v>1.4133333333083659E-2</c:v>
                </c:pt>
                <c:pt idx="4370">
                  <c:v>1.4133333333069448E-2</c:v>
                </c:pt>
                <c:pt idx="4371">
                  <c:v>1.4133333333069448E-2</c:v>
                </c:pt>
                <c:pt idx="4372">
                  <c:v>1.4133333333062343E-2</c:v>
                </c:pt>
                <c:pt idx="4373">
                  <c:v>1.4133333333055238E-2</c:v>
                </c:pt>
                <c:pt idx="4374">
                  <c:v>1.4133333333048132E-2</c:v>
                </c:pt>
                <c:pt idx="4375">
                  <c:v>1.4133333333048132E-2</c:v>
                </c:pt>
                <c:pt idx="4376">
                  <c:v>1.4133333333041027E-2</c:v>
                </c:pt>
                <c:pt idx="4377">
                  <c:v>1.4133333333041027E-2</c:v>
                </c:pt>
                <c:pt idx="4378">
                  <c:v>1.4133333333026816E-2</c:v>
                </c:pt>
                <c:pt idx="4379">
                  <c:v>1.4133333333026816E-2</c:v>
                </c:pt>
                <c:pt idx="4380">
                  <c:v>1.4133333333012605E-2</c:v>
                </c:pt>
                <c:pt idx="4381">
                  <c:v>1.413333333301971E-2</c:v>
                </c:pt>
                <c:pt idx="4382">
                  <c:v>1.4133333333012605E-2</c:v>
                </c:pt>
                <c:pt idx="4383">
                  <c:v>1.41333333330055E-2</c:v>
                </c:pt>
                <c:pt idx="4384">
                  <c:v>1.4133333332998394E-2</c:v>
                </c:pt>
                <c:pt idx="4385">
                  <c:v>1.41333333330055E-2</c:v>
                </c:pt>
                <c:pt idx="4386">
                  <c:v>1.4133333332998394E-2</c:v>
                </c:pt>
                <c:pt idx="4387">
                  <c:v>1.4133333332998394E-2</c:v>
                </c:pt>
                <c:pt idx="4388">
                  <c:v>1.4133333332991289E-2</c:v>
                </c:pt>
                <c:pt idx="4389">
                  <c:v>1.4133333332991289E-2</c:v>
                </c:pt>
                <c:pt idx="4390">
                  <c:v>1.4133333332977078E-2</c:v>
                </c:pt>
                <c:pt idx="4391">
                  <c:v>1.4133333332977078E-2</c:v>
                </c:pt>
                <c:pt idx="4392">
                  <c:v>1.4133333332962867E-2</c:v>
                </c:pt>
                <c:pt idx="4393">
                  <c:v>1.4133333332969974E-2</c:v>
                </c:pt>
                <c:pt idx="4394">
                  <c:v>1.4133333332962867E-2</c:v>
                </c:pt>
                <c:pt idx="4395">
                  <c:v>1.4133333332955762E-2</c:v>
                </c:pt>
                <c:pt idx="4396">
                  <c:v>1.4133333332948658E-2</c:v>
                </c:pt>
                <c:pt idx="4397">
                  <c:v>1.4133333332941551E-2</c:v>
                </c:pt>
                <c:pt idx="4398">
                  <c:v>1.4133333332934445E-2</c:v>
                </c:pt>
                <c:pt idx="4399">
                  <c:v>1.4133333332941552E-2</c:v>
                </c:pt>
                <c:pt idx="4400">
                  <c:v>1.413333333292734E-2</c:v>
                </c:pt>
                <c:pt idx="4401">
                  <c:v>1.413333333292734E-2</c:v>
                </c:pt>
                <c:pt idx="4402">
                  <c:v>1.4133333332920236E-2</c:v>
                </c:pt>
                <c:pt idx="4403">
                  <c:v>1.4133333332913129E-2</c:v>
                </c:pt>
                <c:pt idx="4404">
                  <c:v>1.4133333332906024E-2</c:v>
                </c:pt>
                <c:pt idx="4405">
                  <c:v>1.4133333332906024E-2</c:v>
                </c:pt>
                <c:pt idx="4406">
                  <c:v>1.413333333289892E-2</c:v>
                </c:pt>
                <c:pt idx="4407">
                  <c:v>1.4133333332898918E-2</c:v>
                </c:pt>
                <c:pt idx="4408">
                  <c:v>1.4133333332884707E-2</c:v>
                </c:pt>
                <c:pt idx="4409">
                  <c:v>1.4133333332884709E-2</c:v>
                </c:pt>
                <c:pt idx="4410">
                  <c:v>1.4133333332877602E-2</c:v>
                </c:pt>
                <c:pt idx="4411">
                  <c:v>1.4133333332877602E-2</c:v>
                </c:pt>
                <c:pt idx="4412">
                  <c:v>1.4133333332870498E-2</c:v>
                </c:pt>
                <c:pt idx="4413">
                  <c:v>1.4133333332863391E-2</c:v>
                </c:pt>
                <c:pt idx="4414">
                  <c:v>1.4133333332856286E-2</c:v>
                </c:pt>
                <c:pt idx="4415">
                  <c:v>1.4133333332856287E-2</c:v>
                </c:pt>
                <c:pt idx="4416">
                  <c:v>1.4133333332842075E-2</c:v>
                </c:pt>
                <c:pt idx="4417">
                  <c:v>1.413333333284918E-2</c:v>
                </c:pt>
                <c:pt idx="4418">
                  <c:v>1.4133333332842075E-2</c:v>
                </c:pt>
                <c:pt idx="4419">
                  <c:v>1.4133333332834969E-2</c:v>
                </c:pt>
                <c:pt idx="4420">
                  <c:v>1.4133333332827864E-2</c:v>
                </c:pt>
                <c:pt idx="4421">
                  <c:v>1.4133333332820758E-2</c:v>
                </c:pt>
                <c:pt idx="4422">
                  <c:v>1.4133333332813655E-2</c:v>
                </c:pt>
                <c:pt idx="4423">
                  <c:v>1.4133333332820758E-2</c:v>
                </c:pt>
                <c:pt idx="4424">
                  <c:v>1.4133333332806548E-2</c:v>
                </c:pt>
                <c:pt idx="4425">
                  <c:v>1.4133333332806549E-2</c:v>
                </c:pt>
                <c:pt idx="4426">
                  <c:v>1.4133333332799442E-2</c:v>
                </c:pt>
                <c:pt idx="4427">
                  <c:v>1.4133333332792337E-2</c:v>
                </c:pt>
                <c:pt idx="4428">
                  <c:v>1.4133333332785233E-2</c:v>
                </c:pt>
                <c:pt idx="4429">
                  <c:v>1.4133333332785231E-2</c:v>
                </c:pt>
                <c:pt idx="4430">
                  <c:v>1.4133333332778126E-2</c:v>
                </c:pt>
                <c:pt idx="4431">
                  <c:v>1.4133333332778128E-2</c:v>
                </c:pt>
                <c:pt idx="4432">
                  <c:v>1.4133333332763915E-2</c:v>
                </c:pt>
                <c:pt idx="4433">
                  <c:v>1.4133333332763915E-2</c:v>
                </c:pt>
                <c:pt idx="4434">
                  <c:v>1.413333333275681E-2</c:v>
                </c:pt>
                <c:pt idx="4435">
                  <c:v>1.413333333275681E-2</c:v>
                </c:pt>
                <c:pt idx="4436">
                  <c:v>1.4133333332749704E-2</c:v>
                </c:pt>
                <c:pt idx="4437">
                  <c:v>1.4133333332742599E-2</c:v>
                </c:pt>
                <c:pt idx="4438">
                  <c:v>1.4133333332735495E-2</c:v>
                </c:pt>
                <c:pt idx="4439">
                  <c:v>1.4133333332735493E-2</c:v>
                </c:pt>
                <c:pt idx="4440">
                  <c:v>1.4133333332735493E-2</c:v>
                </c:pt>
                <c:pt idx="4441">
                  <c:v>1.413333333272839E-2</c:v>
                </c:pt>
                <c:pt idx="4442">
                  <c:v>1.4133333332721282E-2</c:v>
                </c:pt>
                <c:pt idx="4443">
                  <c:v>1.4133333332728388E-2</c:v>
                </c:pt>
                <c:pt idx="4444">
                  <c:v>1.413333333272839E-2</c:v>
                </c:pt>
                <c:pt idx="4445">
                  <c:v>1.4133333332714177E-2</c:v>
                </c:pt>
                <c:pt idx="4446">
                  <c:v>1.4133333332714177E-2</c:v>
                </c:pt>
                <c:pt idx="4447">
                  <c:v>1.4133333332721284E-2</c:v>
                </c:pt>
                <c:pt idx="4448">
                  <c:v>1.4133333332714177E-2</c:v>
                </c:pt>
                <c:pt idx="4449">
                  <c:v>1.4133333332707072E-2</c:v>
                </c:pt>
                <c:pt idx="4450">
                  <c:v>1.4133333332699966E-2</c:v>
                </c:pt>
                <c:pt idx="4451">
                  <c:v>1.4133333332707073E-2</c:v>
                </c:pt>
                <c:pt idx="4452">
                  <c:v>1.4133333332707072E-2</c:v>
                </c:pt>
                <c:pt idx="4453">
                  <c:v>1.4133333332692861E-2</c:v>
                </c:pt>
                <c:pt idx="4454">
                  <c:v>1.4133333332692863E-2</c:v>
                </c:pt>
                <c:pt idx="4455">
                  <c:v>1.4133333332699966E-2</c:v>
                </c:pt>
                <c:pt idx="4456">
                  <c:v>1.4133333332692861E-2</c:v>
                </c:pt>
                <c:pt idx="4457">
                  <c:v>1.4133333332685757E-2</c:v>
                </c:pt>
                <c:pt idx="4458">
                  <c:v>1.4133333332685755E-2</c:v>
                </c:pt>
                <c:pt idx="4459">
                  <c:v>1.4133333332685755E-2</c:v>
                </c:pt>
                <c:pt idx="4460">
                  <c:v>1.4133333332685757E-2</c:v>
                </c:pt>
                <c:pt idx="4461">
                  <c:v>1.4133333332671544E-2</c:v>
                </c:pt>
                <c:pt idx="4462">
                  <c:v>1.413333333267865E-2</c:v>
                </c:pt>
                <c:pt idx="4463">
                  <c:v>1.4133333332685755E-2</c:v>
                </c:pt>
                <c:pt idx="4464">
                  <c:v>1.4133333332685755E-2</c:v>
                </c:pt>
                <c:pt idx="4465">
                  <c:v>1.4133333332671544E-2</c:v>
                </c:pt>
                <c:pt idx="4466">
                  <c:v>1.413333333267865E-2</c:v>
                </c:pt>
                <c:pt idx="4467">
                  <c:v>1.4133333332685757E-2</c:v>
                </c:pt>
                <c:pt idx="4468">
                  <c:v>1.4133333332685755E-2</c:v>
                </c:pt>
                <c:pt idx="4469">
                  <c:v>1.4133333332671544E-2</c:v>
                </c:pt>
                <c:pt idx="4470">
                  <c:v>1.4133333332678652E-2</c:v>
                </c:pt>
                <c:pt idx="4471">
                  <c:v>1.4133333332685755E-2</c:v>
                </c:pt>
                <c:pt idx="4472">
                  <c:v>1.4133333332685755E-2</c:v>
                </c:pt>
                <c:pt idx="4473">
                  <c:v>1.4133333332678652E-2</c:v>
                </c:pt>
                <c:pt idx="4474">
                  <c:v>1.413333333267865E-2</c:v>
                </c:pt>
                <c:pt idx="4475">
                  <c:v>1.4133333332685755E-2</c:v>
                </c:pt>
                <c:pt idx="4476">
                  <c:v>1.4133333332685757E-2</c:v>
                </c:pt>
                <c:pt idx="4477">
                  <c:v>1.413333333267865E-2</c:v>
                </c:pt>
                <c:pt idx="4478">
                  <c:v>1.413333333267865E-2</c:v>
                </c:pt>
                <c:pt idx="4479">
                  <c:v>1.4133333332685755E-2</c:v>
                </c:pt>
                <c:pt idx="4480">
                  <c:v>1.4133333332685755E-2</c:v>
                </c:pt>
                <c:pt idx="4481">
                  <c:v>1.4133333332685755E-2</c:v>
                </c:pt>
                <c:pt idx="4482">
                  <c:v>1.4133333332685755E-2</c:v>
                </c:pt>
                <c:pt idx="4483">
                  <c:v>1.4133333332699968E-2</c:v>
                </c:pt>
                <c:pt idx="4484">
                  <c:v>1.4133333332692861E-2</c:v>
                </c:pt>
                <c:pt idx="4485">
                  <c:v>1.4133333332685755E-2</c:v>
                </c:pt>
                <c:pt idx="4486">
                  <c:v>1.4133333332685757E-2</c:v>
                </c:pt>
                <c:pt idx="4487">
                  <c:v>1.4133333332692861E-2</c:v>
                </c:pt>
                <c:pt idx="4488">
                  <c:v>1.4133333332692861E-2</c:v>
                </c:pt>
                <c:pt idx="4489">
                  <c:v>1.4133333332699968E-2</c:v>
                </c:pt>
                <c:pt idx="4490">
                  <c:v>1.4133333332692861E-2</c:v>
                </c:pt>
                <c:pt idx="4491">
                  <c:v>1.4133333332699966E-2</c:v>
                </c:pt>
                <c:pt idx="4492">
                  <c:v>1.4133333332707073E-2</c:v>
                </c:pt>
                <c:pt idx="4493">
                  <c:v>1.4133333332699966E-2</c:v>
                </c:pt>
                <c:pt idx="4494">
                  <c:v>1.4133333332692861E-2</c:v>
                </c:pt>
                <c:pt idx="4495">
                  <c:v>1.4133333332707072E-2</c:v>
                </c:pt>
                <c:pt idx="4496">
                  <c:v>1.4133333332707073E-2</c:v>
                </c:pt>
                <c:pt idx="4497">
                  <c:v>1.4133333332707072E-2</c:v>
                </c:pt>
                <c:pt idx="4498">
                  <c:v>1.4133333332692861E-2</c:v>
                </c:pt>
                <c:pt idx="4499">
                  <c:v>1.4133333332707073E-2</c:v>
                </c:pt>
                <c:pt idx="4500">
                  <c:v>1.4133333332707072E-2</c:v>
                </c:pt>
                <c:pt idx="4501">
                  <c:v>1.4133333332699966E-2</c:v>
                </c:pt>
                <c:pt idx="4502">
                  <c:v>1.4133333332692863E-2</c:v>
                </c:pt>
                <c:pt idx="4503">
                  <c:v>1.4133333332707072E-2</c:v>
                </c:pt>
                <c:pt idx="4504">
                  <c:v>1.4133333332707072E-2</c:v>
                </c:pt>
                <c:pt idx="4505">
                  <c:v>1.4133333332707073E-2</c:v>
                </c:pt>
                <c:pt idx="4506">
                  <c:v>1.4133333332692861E-2</c:v>
                </c:pt>
                <c:pt idx="4507">
                  <c:v>1.4133333332707072E-2</c:v>
                </c:pt>
                <c:pt idx="4508">
                  <c:v>1.4133333332707072E-2</c:v>
                </c:pt>
                <c:pt idx="4509">
                  <c:v>1.4133333332707072E-2</c:v>
                </c:pt>
                <c:pt idx="4510">
                  <c:v>1.4133333332707072E-2</c:v>
                </c:pt>
                <c:pt idx="4511">
                  <c:v>1.4133333332707072E-2</c:v>
                </c:pt>
                <c:pt idx="4512">
                  <c:v>1.4133333332707073E-2</c:v>
                </c:pt>
                <c:pt idx="4513">
                  <c:v>1.4133333332707072E-2</c:v>
                </c:pt>
                <c:pt idx="4514">
                  <c:v>1.4222222221306797E-2</c:v>
                </c:pt>
                <c:pt idx="4515">
                  <c:v>1.4311111110844951E-2</c:v>
                </c:pt>
                <c:pt idx="4516">
                  <c:v>1.4399999999437571E-2</c:v>
                </c:pt>
                <c:pt idx="4517">
                  <c:v>1.4488888888037297E-2</c:v>
                </c:pt>
                <c:pt idx="4518">
                  <c:v>1.4577777777568347E-2</c:v>
                </c:pt>
                <c:pt idx="4519">
                  <c:v>1.4666666666160965E-2</c:v>
                </c:pt>
                <c:pt idx="4520">
                  <c:v>1.4755555554767796E-2</c:v>
                </c:pt>
                <c:pt idx="4521">
                  <c:v>1.4844444444298846E-2</c:v>
                </c:pt>
                <c:pt idx="4522">
                  <c:v>1.4933333332898572E-2</c:v>
                </c:pt>
                <c:pt idx="4523">
                  <c:v>1.502222222149119E-2</c:v>
                </c:pt>
                <c:pt idx="4524">
                  <c:v>1.5111111110090916E-2</c:v>
                </c:pt>
                <c:pt idx="4525">
                  <c:v>1.519999999961486E-2</c:v>
                </c:pt>
                <c:pt idx="4526">
                  <c:v>1.5288888888228797E-2</c:v>
                </c:pt>
                <c:pt idx="4527">
                  <c:v>1.5377777776821415E-2</c:v>
                </c:pt>
                <c:pt idx="4528">
                  <c:v>1.5466666666352465E-2</c:v>
                </c:pt>
                <c:pt idx="4529">
                  <c:v>1.5555555554945085E-2</c:v>
                </c:pt>
                <c:pt idx="4530">
                  <c:v>1.5644444443544809E-2</c:v>
                </c:pt>
                <c:pt idx="4531">
                  <c:v>1.5733333333082966E-2</c:v>
                </c:pt>
                <c:pt idx="4532">
                  <c:v>1.582222222168269E-2</c:v>
                </c:pt>
                <c:pt idx="4533">
                  <c:v>1.5911111110275308E-2</c:v>
                </c:pt>
                <c:pt idx="4534">
                  <c:v>1.599999999980636E-2</c:v>
                </c:pt>
                <c:pt idx="4535">
                  <c:v>1.5911111111206633E-2</c:v>
                </c:pt>
                <c:pt idx="4536">
                  <c:v>1.5822222222606909E-2</c:v>
                </c:pt>
                <c:pt idx="4537">
                  <c:v>1.5733333333082966E-2</c:v>
                </c:pt>
                <c:pt idx="4538">
                  <c:v>1.5644444444483239E-2</c:v>
                </c:pt>
                <c:pt idx="4539">
                  <c:v>1.555555555589062E-2</c:v>
                </c:pt>
                <c:pt idx="4540">
                  <c:v>1.5466666667290895E-2</c:v>
                </c:pt>
                <c:pt idx="4541">
                  <c:v>1.5377777777759845E-2</c:v>
                </c:pt>
                <c:pt idx="4542">
                  <c:v>1.5288888889167225E-2</c:v>
                </c:pt>
                <c:pt idx="4543">
                  <c:v>1.5200000000567501E-2</c:v>
                </c:pt>
                <c:pt idx="4544">
                  <c:v>1.5111111111036451E-2</c:v>
                </c:pt>
                <c:pt idx="4545">
                  <c:v>1.5022222222443831E-2</c:v>
                </c:pt>
                <c:pt idx="4546">
                  <c:v>1.4933333333844105E-2</c:v>
                </c:pt>
                <c:pt idx="4547">
                  <c:v>1.4844444444320162E-2</c:v>
                </c:pt>
                <c:pt idx="4548">
                  <c:v>1.4755555555720437E-2</c:v>
                </c:pt>
                <c:pt idx="4549">
                  <c:v>1.4666666667120711E-2</c:v>
                </c:pt>
                <c:pt idx="4550">
                  <c:v>1.4577777777596768E-2</c:v>
                </c:pt>
                <c:pt idx="4551">
                  <c:v>1.4488888888997043E-2</c:v>
                </c:pt>
                <c:pt idx="4552">
                  <c:v>1.4400000000397317E-2</c:v>
                </c:pt>
                <c:pt idx="4553">
                  <c:v>1.4311111111804697E-2</c:v>
                </c:pt>
                <c:pt idx="4554">
                  <c:v>1.4222222222273649E-2</c:v>
                </c:pt>
                <c:pt idx="4555">
                  <c:v>1.4133333333681029E-2</c:v>
                </c:pt>
                <c:pt idx="4556">
                  <c:v>1.4044444445081303E-2</c:v>
                </c:pt>
                <c:pt idx="4557">
                  <c:v>1.3955555555550253E-2</c:v>
                </c:pt>
                <c:pt idx="4558">
                  <c:v>1.3866666666957635E-2</c:v>
                </c:pt>
                <c:pt idx="4559">
                  <c:v>1.3777777778357909E-2</c:v>
                </c:pt>
                <c:pt idx="4560">
                  <c:v>1.3688888888833965E-2</c:v>
                </c:pt>
                <c:pt idx="4561">
                  <c:v>1.3600000000234239E-2</c:v>
                </c:pt>
                <c:pt idx="4562">
                  <c:v>1.3511111111634515E-2</c:v>
                </c:pt>
                <c:pt idx="4563">
                  <c:v>1.3422222222110571E-2</c:v>
                </c:pt>
                <c:pt idx="4564">
                  <c:v>1.3333333333510845E-2</c:v>
                </c:pt>
                <c:pt idx="4565">
                  <c:v>1.3244444444904014E-2</c:v>
                </c:pt>
                <c:pt idx="4566">
                  <c:v>1.3155555555372966E-2</c:v>
                </c:pt>
                <c:pt idx="4567">
                  <c:v>1.3066666666780346E-2</c:v>
                </c:pt>
                <c:pt idx="4568">
                  <c:v>1.297777777818062E-2</c:v>
                </c:pt>
                <c:pt idx="4569">
                  <c:v>1.2888888889580894E-2</c:v>
                </c:pt>
                <c:pt idx="4570">
                  <c:v>1.2800000000056952E-2</c:v>
                </c:pt>
                <c:pt idx="4571">
                  <c:v>1.2711111111457226E-2</c:v>
                </c:pt>
                <c:pt idx="4572">
                  <c:v>1.2622222222864606E-2</c:v>
                </c:pt>
                <c:pt idx="4573">
                  <c:v>1.2533333333333556E-2</c:v>
                </c:pt>
                <c:pt idx="4574">
                  <c:v>1.2444444444733832E-2</c:v>
                </c:pt>
                <c:pt idx="4575">
                  <c:v>1.2355555556141212E-2</c:v>
                </c:pt>
                <c:pt idx="4576">
                  <c:v>1.2266666666610162E-2</c:v>
                </c:pt>
                <c:pt idx="4577">
                  <c:v>1.2177777778017542E-2</c:v>
                </c:pt>
                <c:pt idx="4578">
                  <c:v>1.2088888889417818E-2</c:v>
                </c:pt>
                <c:pt idx="4579">
                  <c:v>1.1999999999886768E-2</c:v>
                </c:pt>
                <c:pt idx="4580">
                  <c:v>1.1911111111294148E-2</c:v>
                </c:pt>
                <c:pt idx="4581">
                  <c:v>1.1822222222694422E-2</c:v>
                </c:pt>
                <c:pt idx="4582">
                  <c:v>1.1733333333163374E-2</c:v>
                </c:pt>
                <c:pt idx="4583">
                  <c:v>1.1644444444570754E-2</c:v>
                </c:pt>
                <c:pt idx="4584">
                  <c:v>1.1555555555971028E-2</c:v>
                </c:pt>
                <c:pt idx="4585">
                  <c:v>1.1466666667378408E-2</c:v>
                </c:pt>
                <c:pt idx="4586">
                  <c:v>1.137777777784736E-2</c:v>
                </c:pt>
                <c:pt idx="4587">
                  <c:v>1.1288888889247634E-2</c:v>
                </c:pt>
                <c:pt idx="4588">
                  <c:v>1.1200000000655014E-2</c:v>
                </c:pt>
                <c:pt idx="4589">
                  <c:v>1.1111111111123966E-2</c:v>
                </c:pt>
                <c:pt idx="4590">
                  <c:v>1.1022222222524239E-2</c:v>
                </c:pt>
                <c:pt idx="4591">
                  <c:v>1.0933333333931618E-2</c:v>
                </c:pt>
                <c:pt idx="4592">
                  <c:v>1.0844444444400568E-2</c:v>
                </c:pt>
                <c:pt idx="4593">
                  <c:v>1.0755555555807947E-2</c:v>
                </c:pt>
                <c:pt idx="4594">
                  <c:v>1.0666666667208221E-2</c:v>
                </c:pt>
                <c:pt idx="4595">
                  <c:v>1.0577777777677171E-2</c:v>
                </c:pt>
                <c:pt idx="4596">
                  <c:v>1.0488888889084551E-2</c:v>
                </c:pt>
                <c:pt idx="4597">
                  <c:v>1.0400000000484824E-2</c:v>
                </c:pt>
                <c:pt idx="4598">
                  <c:v>1.0311111111885098E-2</c:v>
                </c:pt>
                <c:pt idx="4599">
                  <c:v>1.0222222222361153E-2</c:v>
                </c:pt>
                <c:pt idx="4600">
                  <c:v>1.0133333333761428E-2</c:v>
                </c:pt>
                <c:pt idx="4601">
                  <c:v>1.0044444445168806E-2</c:v>
                </c:pt>
                <c:pt idx="4602">
                  <c:v>9.9555555556377559E-3</c:v>
                </c:pt>
                <c:pt idx="4603">
                  <c:v>9.8666666670380303E-3</c:v>
                </c:pt>
                <c:pt idx="4604">
                  <c:v>9.7777777784454085E-3</c:v>
                </c:pt>
                <c:pt idx="4605">
                  <c:v>9.6888888889143602E-3</c:v>
                </c:pt>
                <c:pt idx="4606">
                  <c:v>9.6000000003146329E-3</c:v>
                </c:pt>
                <c:pt idx="4607">
                  <c:v>9.5111111117220128E-3</c:v>
                </c:pt>
                <c:pt idx="4608">
                  <c:v>9.4222222221909627E-3</c:v>
                </c:pt>
                <c:pt idx="4609">
                  <c:v>9.3333333335983426E-3</c:v>
                </c:pt>
                <c:pt idx="4610">
                  <c:v>9.2444444449986153E-3</c:v>
                </c:pt>
                <c:pt idx="4611">
                  <c:v>9.155555555467567E-3</c:v>
                </c:pt>
                <c:pt idx="4612">
                  <c:v>9.0666666668749452E-3</c:v>
                </c:pt>
                <c:pt idx="4613">
                  <c:v>8.9777777782752179E-3</c:v>
                </c:pt>
                <c:pt idx="4614">
                  <c:v>8.8888888896754923E-3</c:v>
                </c:pt>
                <c:pt idx="4615">
                  <c:v>8.8000000001515477E-3</c:v>
                </c:pt>
                <c:pt idx="4616">
                  <c:v>8.7555555558481313E-3</c:v>
                </c:pt>
                <c:pt idx="4617">
                  <c:v>8.6666666672555112E-3</c:v>
                </c:pt>
                <c:pt idx="4618">
                  <c:v>8.5777777777244612E-3</c:v>
                </c:pt>
                <c:pt idx="4619">
                  <c:v>8.4888888891247356E-3</c:v>
                </c:pt>
                <c:pt idx="4620">
                  <c:v>8.4000000005321138E-3</c:v>
                </c:pt>
                <c:pt idx="4621">
                  <c:v>8.3111111110010637E-3</c:v>
                </c:pt>
                <c:pt idx="4622">
                  <c:v>8.2222222224084436E-3</c:v>
                </c:pt>
                <c:pt idx="4623">
                  <c:v>8.1333333338087163E-3</c:v>
                </c:pt>
                <c:pt idx="4624">
                  <c:v>8.0888888890467449E-3</c:v>
                </c:pt>
                <c:pt idx="4625">
                  <c:v>8.0000000004541248E-3</c:v>
                </c:pt>
                <c:pt idx="4626">
                  <c:v>7.9555555561507084E-3</c:v>
                </c:pt>
                <c:pt idx="4627">
                  <c:v>7.9111111113816298E-3</c:v>
                </c:pt>
                <c:pt idx="4628">
                  <c:v>7.8666666670853189E-3</c:v>
                </c:pt>
                <c:pt idx="4629">
                  <c:v>7.8222222227890079E-3</c:v>
                </c:pt>
                <c:pt idx="4630">
                  <c:v>7.8666666670924226E-3</c:v>
                </c:pt>
                <c:pt idx="4631">
                  <c:v>7.9111111118543957E-3</c:v>
                </c:pt>
                <c:pt idx="4632">
                  <c:v>7.9555555561507049E-3</c:v>
                </c:pt>
                <c:pt idx="4633">
                  <c:v>8.0000000004541195E-3</c:v>
                </c:pt>
                <c:pt idx="4634">
                  <c:v>8.0444444452089873E-3</c:v>
                </c:pt>
                <c:pt idx="4635">
                  <c:v>8.0888888895052965E-3</c:v>
                </c:pt>
                <c:pt idx="4636">
                  <c:v>8.1333333338087128E-3</c:v>
                </c:pt>
                <c:pt idx="4637">
                  <c:v>8.1777777785706843E-3</c:v>
                </c:pt>
                <c:pt idx="4638">
                  <c:v>8.2222222228740989E-3</c:v>
                </c:pt>
                <c:pt idx="4639">
                  <c:v>8.2666666671704098E-3</c:v>
                </c:pt>
                <c:pt idx="4640">
                  <c:v>8.3111111119323813E-3</c:v>
                </c:pt>
                <c:pt idx="4641">
                  <c:v>8.3555555562357959E-3</c:v>
                </c:pt>
                <c:pt idx="4642">
                  <c:v>8.4000000005321068E-3</c:v>
                </c:pt>
                <c:pt idx="4643">
                  <c:v>8.4444444448213106E-3</c:v>
                </c:pt>
                <c:pt idx="4644">
                  <c:v>8.4888888895832838E-3</c:v>
                </c:pt>
                <c:pt idx="4645">
                  <c:v>8.5333333338866984E-3</c:v>
                </c:pt>
                <c:pt idx="4646">
                  <c:v>8.5777777781830076E-3</c:v>
                </c:pt>
                <c:pt idx="4647">
                  <c:v>8.6222222229378753E-3</c:v>
                </c:pt>
                <c:pt idx="4648">
                  <c:v>8.6666666672341845E-3</c:v>
                </c:pt>
                <c:pt idx="4649">
                  <c:v>8.7111111115304937E-3</c:v>
                </c:pt>
                <c:pt idx="4650">
                  <c:v>8.7555555562924669E-3</c:v>
                </c:pt>
                <c:pt idx="4651">
                  <c:v>8.8000000005816707E-3</c:v>
                </c:pt>
                <c:pt idx="4652">
                  <c:v>8.844444444885087E-3</c:v>
                </c:pt>
                <c:pt idx="4653">
                  <c:v>8.8888888896470602E-3</c:v>
                </c:pt>
                <c:pt idx="4654">
                  <c:v>8.9333333339433711E-3</c:v>
                </c:pt>
                <c:pt idx="4655">
                  <c:v>8.9777777782325766E-3</c:v>
                </c:pt>
                <c:pt idx="4656">
                  <c:v>9.0222222230016535E-3</c:v>
                </c:pt>
                <c:pt idx="4657">
                  <c:v>9.0666666672979644E-3</c:v>
                </c:pt>
                <c:pt idx="4658">
                  <c:v>9.1111111115942736E-3</c:v>
                </c:pt>
                <c:pt idx="4659">
                  <c:v>9.1555555558834774E-3</c:v>
                </c:pt>
                <c:pt idx="4660">
                  <c:v>9.200000000652556E-3</c:v>
                </c:pt>
                <c:pt idx="4661">
                  <c:v>9.2444444449559723E-3</c:v>
                </c:pt>
                <c:pt idx="4662">
                  <c:v>9.288888889259387E-3</c:v>
                </c:pt>
                <c:pt idx="4663">
                  <c:v>9.3333333340142547E-3</c:v>
                </c:pt>
                <c:pt idx="4664">
                  <c:v>9.3777777783176711E-3</c:v>
                </c:pt>
                <c:pt idx="4665">
                  <c:v>9.4222222226281911E-3</c:v>
                </c:pt>
                <c:pt idx="4666">
                  <c:v>9.4666666673972697E-3</c:v>
                </c:pt>
                <c:pt idx="4667">
                  <c:v>9.5111111116935789E-3</c:v>
                </c:pt>
                <c:pt idx="4668">
                  <c:v>9.5555555559898898E-3</c:v>
                </c:pt>
                <c:pt idx="4669">
                  <c:v>9.6000000007589684E-3</c:v>
                </c:pt>
                <c:pt idx="4670">
                  <c:v>9.6444444450623831E-3</c:v>
                </c:pt>
                <c:pt idx="4671">
                  <c:v>9.6888888893657994E-3</c:v>
                </c:pt>
                <c:pt idx="4672">
                  <c:v>9.7333333341206654E-3</c:v>
                </c:pt>
                <c:pt idx="4673">
                  <c:v>9.7777777784311872E-3</c:v>
                </c:pt>
                <c:pt idx="4674">
                  <c:v>9.8222222227346018E-3</c:v>
                </c:pt>
                <c:pt idx="4675">
                  <c:v>9.8666666670309128E-3</c:v>
                </c:pt>
                <c:pt idx="4676">
                  <c:v>9.9111111117928859E-3</c:v>
                </c:pt>
                <c:pt idx="4677">
                  <c:v>9.9555555560963006E-3</c:v>
                </c:pt>
                <c:pt idx="4678">
                  <c:v>1.0000000000399717E-2</c:v>
                </c:pt>
                <c:pt idx="4679">
                  <c:v>1.0044444445168796E-2</c:v>
                </c:pt>
                <c:pt idx="4680">
                  <c:v>1.0088888889465105E-2</c:v>
                </c:pt>
                <c:pt idx="4681">
                  <c:v>1.0133333333775625E-2</c:v>
                </c:pt>
                <c:pt idx="4682">
                  <c:v>1.0177777778537598E-2</c:v>
                </c:pt>
                <c:pt idx="4683">
                  <c:v>1.0222222222833907E-2</c:v>
                </c:pt>
                <c:pt idx="4684">
                  <c:v>1.0266666667130218E-2</c:v>
                </c:pt>
                <c:pt idx="4685">
                  <c:v>1.0311111111913508E-2</c:v>
                </c:pt>
                <c:pt idx="4686">
                  <c:v>1.0355555556202711E-2</c:v>
                </c:pt>
                <c:pt idx="4687">
                  <c:v>1.0400000000506126E-2</c:v>
                </c:pt>
                <c:pt idx="4688">
                  <c:v>1.0444444444802437E-2</c:v>
                </c:pt>
                <c:pt idx="4689">
                  <c:v>1.0488888889578619E-2</c:v>
                </c:pt>
                <c:pt idx="4690">
                  <c:v>1.053333333387493E-2</c:v>
                </c:pt>
                <c:pt idx="4691">
                  <c:v>1.0577777778171239E-2</c:v>
                </c:pt>
                <c:pt idx="4692">
                  <c:v>1.0622222222933212E-2</c:v>
                </c:pt>
                <c:pt idx="4693">
                  <c:v>1.0666666667250838E-2</c:v>
                </c:pt>
                <c:pt idx="4694">
                  <c:v>1.0711111111547149E-2</c:v>
                </c:pt>
                <c:pt idx="4695">
                  <c:v>1.075555555630912E-2</c:v>
                </c:pt>
                <c:pt idx="4696">
                  <c:v>1.0800000000612535E-2</c:v>
                </c:pt>
                <c:pt idx="4697">
                  <c:v>1.0844444444915953E-2</c:v>
                </c:pt>
                <c:pt idx="4698">
                  <c:v>1.0888888889677926E-2</c:v>
                </c:pt>
                <c:pt idx="4699">
                  <c:v>1.0933333333995552E-2</c:v>
                </c:pt>
                <c:pt idx="4700">
                  <c:v>1.097777777827765E-2</c:v>
                </c:pt>
                <c:pt idx="4701">
                  <c:v>1.1022222223053834E-2</c:v>
                </c:pt>
                <c:pt idx="4702">
                  <c:v>1.1066666667350143E-2</c:v>
                </c:pt>
                <c:pt idx="4703">
                  <c:v>1.1111111111660667E-2</c:v>
                </c:pt>
                <c:pt idx="4704">
                  <c:v>1.1155555555956976E-2</c:v>
                </c:pt>
                <c:pt idx="4705">
                  <c:v>1.1200000000733156E-2</c:v>
                </c:pt>
                <c:pt idx="4706">
                  <c:v>1.1244444445015257E-2</c:v>
                </c:pt>
                <c:pt idx="4707">
                  <c:v>1.1288888889332884E-2</c:v>
                </c:pt>
                <c:pt idx="4708">
                  <c:v>1.1333333334094855E-2</c:v>
                </c:pt>
                <c:pt idx="4709">
                  <c:v>1.1377777778405377E-2</c:v>
                </c:pt>
                <c:pt idx="4710">
                  <c:v>1.1422222222701686E-2</c:v>
                </c:pt>
                <c:pt idx="4711">
                  <c:v>1.1466666667463659E-2</c:v>
                </c:pt>
                <c:pt idx="4712">
                  <c:v>1.151111111175997E-2</c:v>
                </c:pt>
                <c:pt idx="4713">
                  <c:v>1.1555555556077596E-2</c:v>
                </c:pt>
                <c:pt idx="4714">
                  <c:v>1.1600000000839565E-2</c:v>
                </c:pt>
                <c:pt idx="4715">
                  <c:v>1.1733333333742707E-2</c:v>
                </c:pt>
                <c:pt idx="4716">
                  <c:v>1.1866666666638744E-2</c:v>
                </c:pt>
                <c:pt idx="4717">
                  <c:v>1.2000000000938869E-2</c:v>
                </c:pt>
                <c:pt idx="4718">
                  <c:v>1.2133333333834906E-2</c:v>
                </c:pt>
                <c:pt idx="4719">
                  <c:v>1.2266666666738047E-2</c:v>
                </c:pt>
                <c:pt idx="4720">
                  <c:v>1.2399999999634084E-2</c:v>
                </c:pt>
                <c:pt idx="4721">
                  <c:v>1.2533333333941315E-2</c:v>
                </c:pt>
                <c:pt idx="4722">
                  <c:v>1.2666666666837351E-2</c:v>
                </c:pt>
                <c:pt idx="4723">
                  <c:v>1.2799999999740493E-2</c:v>
                </c:pt>
                <c:pt idx="4724">
                  <c:v>1.2933333334033513E-2</c:v>
                </c:pt>
                <c:pt idx="4725">
                  <c:v>1.3066666666936655E-2</c:v>
                </c:pt>
                <c:pt idx="4726">
                  <c:v>1.3199999999832691E-2</c:v>
                </c:pt>
                <c:pt idx="4727">
                  <c:v>1.3333333334139922E-2</c:v>
                </c:pt>
                <c:pt idx="4728">
                  <c:v>1.3466666667035958E-2</c:v>
                </c:pt>
                <c:pt idx="4729">
                  <c:v>1.35999999999391E-2</c:v>
                </c:pt>
                <c:pt idx="4730">
                  <c:v>1.373333333423212E-2</c:v>
                </c:pt>
                <c:pt idx="4731">
                  <c:v>1.3866666667135262E-2</c:v>
                </c:pt>
                <c:pt idx="4732">
                  <c:v>1.4000000000031298E-2</c:v>
                </c:pt>
                <c:pt idx="4733">
                  <c:v>1.413333333293444E-2</c:v>
                </c:pt>
                <c:pt idx="4734">
                  <c:v>1.426666666722746E-2</c:v>
                </c:pt>
                <c:pt idx="4735">
                  <c:v>1.4400000000137707E-2</c:v>
                </c:pt>
                <c:pt idx="4736">
                  <c:v>1.4533333333033744E-2</c:v>
                </c:pt>
                <c:pt idx="4737">
                  <c:v>1.4666666667326763E-2</c:v>
                </c:pt>
                <c:pt idx="4738">
                  <c:v>1.48000000002228E-2</c:v>
                </c:pt>
                <c:pt idx="4739">
                  <c:v>1.4933333333125942E-2</c:v>
                </c:pt>
                <c:pt idx="4740">
                  <c:v>1.5066666667418962E-2</c:v>
                </c:pt>
                <c:pt idx="4741">
                  <c:v>1.5200000000314998E-2</c:v>
                </c:pt>
                <c:pt idx="4742">
                  <c:v>1.5333333333211034E-2</c:v>
                </c:pt>
                <c:pt idx="4743">
                  <c:v>1.546666666751116E-2</c:v>
                </c:pt>
                <c:pt idx="4744">
                  <c:v>1.5600000000407196E-2</c:v>
                </c:pt>
                <c:pt idx="4745">
                  <c:v>1.5733333333303234E-2</c:v>
                </c:pt>
                <c:pt idx="4746">
                  <c:v>1.5866666667596254E-2</c:v>
                </c:pt>
                <c:pt idx="4747">
                  <c:v>1.6000000000499396E-2</c:v>
                </c:pt>
                <c:pt idx="4748">
                  <c:v>1.6133333333395432E-2</c:v>
                </c:pt>
                <c:pt idx="4749">
                  <c:v>1.6266666666291469E-2</c:v>
                </c:pt>
                <c:pt idx="4750">
                  <c:v>1.6400000000584489E-2</c:v>
                </c:pt>
                <c:pt idx="4751">
                  <c:v>1.6533333333487631E-2</c:v>
                </c:pt>
                <c:pt idx="4752">
                  <c:v>1.6666666666383667E-2</c:v>
                </c:pt>
                <c:pt idx="4753">
                  <c:v>1.6800000000676687E-2</c:v>
                </c:pt>
                <c:pt idx="4754">
                  <c:v>1.6933333333572723E-2</c:v>
                </c:pt>
                <c:pt idx="4755">
                  <c:v>1.7066666666482971E-2</c:v>
                </c:pt>
                <c:pt idx="4756">
                  <c:v>1.7200000000768885E-2</c:v>
                </c:pt>
                <c:pt idx="4757">
                  <c:v>1.7333333333664921E-2</c:v>
                </c:pt>
                <c:pt idx="4758">
                  <c:v>1.7466666666560958E-2</c:v>
                </c:pt>
                <c:pt idx="4759">
                  <c:v>1.7600000000868189E-2</c:v>
                </c:pt>
                <c:pt idx="4760">
                  <c:v>1.7733333333764225E-2</c:v>
                </c:pt>
                <c:pt idx="4761">
                  <c:v>1.7866666666660262E-2</c:v>
                </c:pt>
                <c:pt idx="4762">
                  <c:v>1.8000000000946176E-2</c:v>
                </c:pt>
                <c:pt idx="4763">
                  <c:v>1.8133333333856423E-2</c:v>
                </c:pt>
                <c:pt idx="4764">
                  <c:v>1.826666666675246E-2</c:v>
                </c:pt>
                <c:pt idx="4765">
                  <c:v>1.8399999999648496E-2</c:v>
                </c:pt>
                <c:pt idx="4766">
                  <c:v>1.8533333333941516E-2</c:v>
                </c:pt>
                <c:pt idx="4767">
                  <c:v>1.8666666666844658E-2</c:v>
                </c:pt>
                <c:pt idx="4768">
                  <c:v>1.8799999999740694E-2</c:v>
                </c:pt>
                <c:pt idx="4769">
                  <c:v>1.8933333334033714E-2</c:v>
                </c:pt>
                <c:pt idx="4770">
                  <c:v>1.9066666666936856E-2</c:v>
                </c:pt>
                <c:pt idx="4771">
                  <c:v>1.9199999999832892E-2</c:v>
                </c:pt>
                <c:pt idx="4772">
                  <c:v>1.9333333334140123E-2</c:v>
                </c:pt>
                <c:pt idx="4773">
                  <c:v>1.9466666667029054E-2</c:v>
                </c:pt>
                <c:pt idx="4774">
                  <c:v>1.9599999999925091E-2</c:v>
                </c:pt>
                <c:pt idx="4775">
                  <c:v>1.9733333334232321E-2</c:v>
                </c:pt>
                <c:pt idx="4776">
                  <c:v>1.9866666667128358E-2</c:v>
                </c:pt>
                <c:pt idx="4777">
                  <c:v>2.0000000000024394E-2</c:v>
                </c:pt>
                <c:pt idx="4778">
                  <c:v>2.0133333332927536E-2</c:v>
                </c:pt>
                <c:pt idx="4779">
                  <c:v>2.0266666667220556E-2</c:v>
                </c:pt>
                <c:pt idx="4780">
                  <c:v>2.0400000000123698E-2</c:v>
                </c:pt>
                <c:pt idx="4781">
                  <c:v>2.0533333333019734E-2</c:v>
                </c:pt>
                <c:pt idx="4782">
                  <c:v>2.0666666667312754E-2</c:v>
                </c:pt>
                <c:pt idx="4783">
                  <c:v>2.0800000000215896E-2</c:v>
                </c:pt>
                <c:pt idx="4784">
                  <c:v>2.0933333333111932E-2</c:v>
                </c:pt>
                <c:pt idx="4785">
                  <c:v>2.1066666667404952E-2</c:v>
                </c:pt>
                <c:pt idx="4786">
                  <c:v>2.1244444444618614E-2</c:v>
                </c:pt>
                <c:pt idx="4787">
                  <c:v>2.137777777751465E-2</c:v>
                </c:pt>
                <c:pt idx="4788">
                  <c:v>2.1555555556583856E-2</c:v>
                </c:pt>
                <c:pt idx="4789">
                  <c:v>2.1688888889486998E-2</c:v>
                </c:pt>
                <c:pt idx="4790">
                  <c:v>2.1822222222383034E-2</c:v>
                </c:pt>
                <c:pt idx="4791">
                  <c:v>2.2000000001459345E-2</c:v>
                </c:pt>
                <c:pt idx="4792">
                  <c:v>2.2177777778665902E-2</c:v>
                </c:pt>
                <c:pt idx="4793">
                  <c:v>2.2355555555872458E-2</c:v>
                </c:pt>
                <c:pt idx="4794">
                  <c:v>2.2533333333071909E-2</c:v>
                </c:pt>
                <c:pt idx="4795">
                  <c:v>2.2711111112148217E-2</c:v>
                </c:pt>
                <c:pt idx="4796">
                  <c:v>2.2800000000762155E-2</c:v>
                </c:pt>
                <c:pt idx="4797">
                  <c:v>2.2977777777968712E-2</c:v>
                </c:pt>
                <c:pt idx="4798">
                  <c:v>2.3155555557045022E-2</c:v>
                </c:pt>
                <c:pt idx="4799">
                  <c:v>2.3333333334244474E-2</c:v>
                </c:pt>
                <c:pt idx="4800">
                  <c:v>2.3511111111451027E-2</c:v>
                </c:pt>
                <c:pt idx="4801">
                  <c:v>2.3688888890520232E-2</c:v>
                </c:pt>
                <c:pt idx="4802">
                  <c:v>2.3866666667733894E-2</c:v>
                </c:pt>
                <c:pt idx="4803">
                  <c:v>2.4044444444933345E-2</c:v>
                </c:pt>
                <c:pt idx="4804">
                  <c:v>2.4133333334471502E-2</c:v>
                </c:pt>
                <c:pt idx="4805">
                  <c:v>2.4311111111685161E-2</c:v>
                </c:pt>
                <c:pt idx="4806">
                  <c:v>2.4400000000291997E-2</c:v>
                </c:pt>
                <c:pt idx="4807">
                  <c:v>2.448888888983726E-2</c:v>
                </c:pt>
                <c:pt idx="4808">
                  <c:v>2.4577777778444092E-2</c:v>
                </c:pt>
                <c:pt idx="4809">
                  <c:v>2.466666666704382E-2</c:v>
                </c:pt>
                <c:pt idx="4810">
                  <c:v>2.4577777778458307E-2</c:v>
                </c:pt>
                <c:pt idx="4811">
                  <c:v>2.4488888888941469E-2</c:v>
                </c:pt>
                <c:pt idx="4812">
                  <c:v>2.4400000000348848E-2</c:v>
                </c:pt>
                <c:pt idx="4813">
                  <c:v>2.4311111111763338E-2</c:v>
                </c:pt>
                <c:pt idx="4814">
                  <c:v>2.4222222222253606E-2</c:v>
                </c:pt>
                <c:pt idx="4815">
                  <c:v>2.4133333333668093E-2</c:v>
                </c:pt>
                <c:pt idx="4816">
                  <c:v>2.4044444445075478E-2</c:v>
                </c:pt>
                <c:pt idx="4817">
                  <c:v>2.3955555555551535E-2</c:v>
                </c:pt>
                <c:pt idx="4818">
                  <c:v>2.3866666666958913E-2</c:v>
                </c:pt>
                <c:pt idx="4819">
                  <c:v>2.3777777778366295E-2</c:v>
                </c:pt>
                <c:pt idx="4820">
                  <c:v>2.3688888888842359E-2</c:v>
                </c:pt>
                <c:pt idx="4821">
                  <c:v>2.3600000000256846E-2</c:v>
                </c:pt>
                <c:pt idx="4822">
                  <c:v>2.3511111111657119E-2</c:v>
                </c:pt>
                <c:pt idx="4823">
                  <c:v>2.3422222223064504E-2</c:v>
                </c:pt>
                <c:pt idx="4824">
                  <c:v>2.3333333333533456E-2</c:v>
                </c:pt>
                <c:pt idx="4825">
                  <c:v>2.3244444444933728E-2</c:v>
                </c:pt>
                <c:pt idx="4826">
                  <c:v>2.3155555556341106E-2</c:v>
                </c:pt>
                <c:pt idx="4827">
                  <c:v>2.3066666666810058E-2</c:v>
                </c:pt>
                <c:pt idx="4828">
                  <c:v>2.2977777778210331E-2</c:v>
                </c:pt>
                <c:pt idx="4829">
                  <c:v>2.2888888889624814E-2</c:v>
                </c:pt>
                <c:pt idx="4830">
                  <c:v>2.2800000000093763E-2</c:v>
                </c:pt>
                <c:pt idx="4831">
                  <c:v>2.2711111111494035E-2</c:v>
                </c:pt>
                <c:pt idx="4832">
                  <c:v>2.2622222222901413E-2</c:v>
                </c:pt>
                <c:pt idx="4833">
                  <c:v>2.2533333333370365E-2</c:v>
                </c:pt>
                <c:pt idx="4834">
                  <c:v>2.2444444444770638E-2</c:v>
                </c:pt>
                <c:pt idx="4835">
                  <c:v>2.2355555556178016E-2</c:v>
                </c:pt>
                <c:pt idx="4836">
                  <c:v>2.2266666666646964E-2</c:v>
                </c:pt>
                <c:pt idx="4837">
                  <c:v>2.217777777804724E-2</c:v>
                </c:pt>
                <c:pt idx="4838">
                  <c:v>2.2088888889447513E-2</c:v>
                </c:pt>
                <c:pt idx="4839">
                  <c:v>2.2000000000854895E-2</c:v>
                </c:pt>
                <c:pt idx="4840">
                  <c:v>2.1911111111323843E-2</c:v>
                </c:pt>
                <c:pt idx="4841">
                  <c:v>2.1822222222717014E-2</c:v>
                </c:pt>
                <c:pt idx="4842">
                  <c:v>2.1733333334124395E-2</c:v>
                </c:pt>
                <c:pt idx="4843">
                  <c:v>2.1644444444586238E-2</c:v>
                </c:pt>
                <c:pt idx="4844">
                  <c:v>2.1555555555986514E-2</c:v>
                </c:pt>
                <c:pt idx="4845">
                  <c:v>2.1466666667379682E-2</c:v>
                </c:pt>
                <c:pt idx="4846">
                  <c:v>2.1377777777848633E-2</c:v>
                </c:pt>
                <c:pt idx="4847">
                  <c:v>2.1288888889241804E-2</c:v>
                </c:pt>
                <c:pt idx="4848">
                  <c:v>2.1200000000649182E-2</c:v>
                </c:pt>
                <c:pt idx="4849">
                  <c:v>2.1111111111111028E-2</c:v>
                </c:pt>
                <c:pt idx="4850">
                  <c:v>2.1022222222511305E-2</c:v>
                </c:pt>
                <c:pt idx="4851">
                  <c:v>2.0933333333904472E-2</c:v>
                </c:pt>
                <c:pt idx="4852">
                  <c:v>2.0844444444380529E-2</c:v>
                </c:pt>
                <c:pt idx="4853">
                  <c:v>2.0755555555766594E-2</c:v>
                </c:pt>
                <c:pt idx="4854">
                  <c:v>2.0666666667166867E-2</c:v>
                </c:pt>
                <c:pt idx="4855">
                  <c:v>2.0577777778567143E-2</c:v>
                </c:pt>
                <c:pt idx="4856">
                  <c:v>2.0488888889036092E-2</c:v>
                </c:pt>
                <c:pt idx="4857">
                  <c:v>2.0400000000429262E-2</c:v>
                </c:pt>
                <c:pt idx="4858">
                  <c:v>2.0311111111836644E-2</c:v>
                </c:pt>
                <c:pt idx="4859">
                  <c:v>2.0222222222291381E-2</c:v>
                </c:pt>
                <c:pt idx="4860">
                  <c:v>2.0133333333691657E-2</c:v>
                </c:pt>
                <c:pt idx="4861">
                  <c:v>2.0044444445091934E-2</c:v>
                </c:pt>
                <c:pt idx="4862">
                  <c:v>1.9955555555560882E-2</c:v>
                </c:pt>
                <c:pt idx="4863">
                  <c:v>1.9866666666954053E-2</c:v>
                </c:pt>
                <c:pt idx="4864">
                  <c:v>1.9777777778361431E-2</c:v>
                </c:pt>
                <c:pt idx="4865">
                  <c:v>1.9688888888816172E-2</c:v>
                </c:pt>
                <c:pt idx="4866">
                  <c:v>1.9600000000223553E-2</c:v>
                </c:pt>
                <c:pt idx="4867">
                  <c:v>1.9511111111609615E-2</c:v>
                </c:pt>
                <c:pt idx="4868">
                  <c:v>1.9422222223016997E-2</c:v>
                </c:pt>
                <c:pt idx="4869">
                  <c:v>1.9333333333478843E-2</c:v>
                </c:pt>
                <c:pt idx="4870">
                  <c:v>1.9244444444879116E-2</c:v>
                </c:pt>
                <c:pt idx="4871">
                  <c:v>1.924444444487201E-2</c:v>
                </c:pt>
                <c:pt idx="4872">
                  <c:v>1.924444444487201E-2</c:v>
                </c:pt>
                <c:pt idx="4873">
                  <c:v>1.9244444444857799E-2</c:v>
                </c:pt>
                <c:pt idx="4874">
                  <c:v>1.9244444444857799E-2</c:v>
                </c:pt>
                <c:pt idx="4875">
                  <c:v>1.9244444444850694E-2</c:v>
                </c:pt>
                <c:pt idx="4876">
                  <c:v>1.9244444444850694E-2</c:v>
                </c:pt>
                <c:pt idx="4877">
                  <c:v>1.9244444444843588E-2</c:v>
                </c:pt>
                <c:pt idx="4878">
                  <c:v>1.9244444444843588E-2</c:v>
                </c:pt>
                <c:pt idx="4879">
                  <c:v>1.9244444444829378E-2</c:v>
                </c:pt>
                <c:pt idx="4880">
                  <c:v>1.9244444444836483E-2</c:v>
                </c:pt>
                <c:pt idx="4881">
                  <c:v>1.9244444444822272E-2</c:v>
                </c:pt>
                <c:pt idx="4882">
                  <c:v>1.9244444444822272E-2</c:v>
                </c:pt>
                <c:pt idx="4883">
                  <c:v>1.9244444444815167E-2</c:v>
                </c:pt>
                <c:pt idx="4884">
                  <c:v>1.9244444444808061E-2</c:v>
                </c:pt>
                <c:pt idx="4885">
                  <c:v>1.9244444444800952E-2</c:v>
                </c:pt>
                <c:pt idx="4886">
                  <c:v>1.9244444444800952E-2</c:v>
                </c:pt>
                <c:pt idx="4887">
                  <c:v>1.9244444444786742E-2</c:v>
                </c:pt>
                <c:pt idx="4888">
                  <c:v>1.9244444444786742E-2</c:v>
                </c:pt>
                <c:pt idx="4889">
                  <c:v>1.9244444444779636E-2</c:v>
                </c:pt>
                <c:pt idx="4890">
                  <c:v>1.9244444444779636E-2</c:v>
                </c:pt>
                <c:pt idx="4891">
                  <c:v>1.9244444444772527E-2</c:v>
                </c:pt>
                <c:pt idx="4892">
                  <c:v>1.9244444444772527E-2</c:v>
                </c:pt>
                <c:pt idx="4893">
                  <c:v>1.9244444444758316E-2</c:v>
                </c:pt>
                <c:pt idx="4894">
                  <c:v>1.9244444444758316E-2</c:v>
                </c:pt>
                <c:pt idx="4895">
                  <c:v>1.9244444444751211E-2</c:v>
                </c:pt>
                <c:pt idx="4896">
                  <c:v>1.9244444444751208E-2</c:v>
                </c:pt>
                <c:pt idx="4897">
                  <c:v>1.9244444444744102E-2</c:v>
                </c:pt>
                <c:pt idx="4898">
                  <c:v>1.9244444444744102E-2</c:v>
                </c:pt>
                <c:pt idx="4899">
                  <c:v>1.9244444444729891E-2</c:v>
                </c:pt>
                <c:pt idx="4900">
                  <c:v>1.9244444444729891E-2</c:v>
                </c:pt>
                <c:pt idx="4901">
                  <c:v>1.924444444471568E-2</c:v>
                </c:pt>
                <c:pt idx="4902">
                  <c:v>1.9244444444729888E-2</c:v>
                </c:pt>
                <c:pt idx="4903">
                  <c:v>1.9244444444722782E-2</c:v>
                </c:pt>
                <c:pt idx="4904">
                  <c:v>1.9244444444729888E-2</c:v>
                </c:pt>
                <c:pt idx="4905">
                  <c:v>1.9244444444722782E-2</c:v>
                </c:pt>
                <c:pt idx="4906">
                  <c:v>1.9244444444729888E-2</c:v>
                </c:pt>
                <c:pt idx="4907">
                  <c:v>1.9244444444715677E-2</c:v>
                </c:pt>
                <c:pt idx="4908">
                  <c:v>1.9244444444729888E-2</c:v>
                </c:pt>
                <c:pt idx="4909">
                  <c:v>1.9244444444722786E-2</c:v>
                </c:pt>
                <c:pt idx="4910">
                  <c:v>1.9244444444729888E-2</c:v>
                </c:pt>
                <c:pt idx="4911">
                  <c:v>1.9244444444722782E-2</c:v>
                </c:pt>
                <c:pt idx="4912">
                  <c:v>1.9244444444729884E-2</c:v>
                </c:pt>
                <c:pt idx="4913">
                  <c:v>1.9244444444722779E-2</c:v>
                </c:pt>
                <c:pt idx="4914">
                  <c:v>1.9244444444729884E-2</c:v>
                </c:pt>
                <c:pt idx="4915">
                  <c:v>1.924444444471567E-2</c:v>
                </c:pt>
                <c:pt idx="4916">
                  <c:v>1.9244444444729881E-2</c:v>
                </c:pt>
                <c:pt idx="4917">
                  <c:v>1.9244444444729874E-2</c:v>
                </c:pt>
                <c:pt idx="4918">
                  <c:v>1.9244444444736979E-2</c:v>
                </c:pt>
                <c:pt idx="4919">
                  <c:v>1.9244444444729874E-2</c:v>
                </c:pt>
                <c:pt idx="4920">
                  <c:v>1.9244444444736976E-2</c:v>
                </c:pt>
                <c:pt idx="4921">
                  <c:v>1.9244444444736976E-2</c:v>
                </c:pt>
                <c:pt idx="4922">
                  <c:v>1.9244444444751183E-2</c:v>
                </c:pt>
                <c:pt idx="4923">
                  <c:v>1.9244444444744078E-2</c:v>
                </c:pt>
                <c:pt idx="4924">
                  <c:v>1.924444444475118E-2</c:v>
                </c:pt>
                <c:pt idx="4925">
                  <c:v>1.924444444475118E-2</c:v>
                </c:pt>
                <c:pt idx="4926">
                  <c:v>1.9244444444758282E-2</c:v>
                </c:pt>
                <c:pt idx="4927">
                  <c:v>1.9244444444751173E-2</c:v>
                </c:pt>
                <c:pt idx="4928">
                  <c:v>1.9244444444758278E-2</c:v>
                </c:pt>
                <c:pt idx="4929">
                  <c:v>1.9244444444758278E-2</c:v>
                </c:pt>
                <c:pt idx="4930">
                  <c:v>1.9244444444772486E-2</c:v>
                </c:pt>
                <c:pt idx="4931">
                  <c:v>1.924444444476538E-2</c:v>
                </c:pt>
                <c:pt idx="4932">
                  <c:v>1.9244444444772486E-2</c:v>
                </c:pt>
                <c:pt idx="4933">
                  <c:v>1.9244444444772482E-2</c:v>
                </c:pt>
                <c:pt idx="4934">
                  <c:v>1.9244444444779591E-2</c:v>
                </c:pt>
                <c:pt idx="4935">
                  <c:v>1.924444444476538E-2</c:v>
                </c:pt>
                <c:pt idx="4936">
                  <c:v>1.9244444444786696E-2</c:v>
                </c:pt>
                <c:pt idx="4937">
                  <c:v>1.9244444444786696E-2</c:v>
                </c:pt>
                <c:pt idx="4938">
                  <c:v>1.9244444444793802E-2</c:v>
                </c:pt>
                <c:pt idx="4939">
                  <c:v>1.9244444444779591E-2</c:v>
                </c:pt>
                <c:pt idx="4940">
                  <c:v>1.9244444444786696E-2</c:v>
                </c:pt>
                <c:pt idx="4941">
                  <c:v>1.9244444444786696E-2</c:v>
                </c:pt>
                <c:pt idx="4942">
                  <c:v>1.9244444444800904E-2</c:v>
                </c:pt>
                <c:pt idx="4943">
                  <c:v>1.9244444444786696E-2</c:v>
                </c:pt>
                <c:pt idx="4944">
                  <c:v>1.9244444444800907E-2</c:v>
                </c:pt>
                <c:pt idx="4945">
                  <c:v>1.9244444444800904E-2</c:v>
                </c:pt>
                <c:pt idx="4946">
                  <c:v>1.9244444444808009E-2</c:v>
                </c:pt>
                <c:pt idx="4947">
                  <c:v>1.9244444444800904E-2</c:v>
                </c:pt>
                <c:pt idx="4948">
                  <c:v>1.9244444444808009E-2</c:v>
                </c:pt>
                <c:pt idx="4949">
                  <c:v>1.924444444482222E-2</c:v>
                </c:pt>
                <c:pt idx="4950">
                  <c:v>1.9244444444815115E-2</c:v>
                </c:pt>
                <c:pt idx="4951">
                  <c:v>1.924444444482222E-2</c:v>
                </c:pt>
                <c:pt idx="4952">
                  <c:v>1.9244444444808009E-2</c:v>
                </c:pt>
                <c:pt idx="4953">
                  <c:v>1.924444444482222E-2</c:v>
                </c:pt>
                <c:pt idx="4954">
                  <c:v>1.9244444444822224E-2</c:v>
                </c:pt>
                <c:pt idx="4955">
                  <c:v>1.9288888889584195E-2</c:v>
                </c:pt>
                <c:pt idx="4956">
                  <c:v>1.9333333333894722E-2</c:v>
                </c:pt>
                <c:pt idx="4957">
                  <c:v>1.9377777778191031E-2</c:v>
                </c:pt>
                <c:pt idx="4958">
                  <c:v>1.9422222222487344E-2</c:v>
                </c:pt>
                <c:pt idx="4959">
                  <c:v>1.9466666667256424E-2</c:v>
                </c:pt>
                <c:pt idx="4960">
                  <c:v>1.9511111111552737E-2</c:v>
                </c:pt>
                <c:pt idx="4961">
                  <c:v>1.9555555555863257E-2</c:v>
                </c:pt>
                <c:pt idx="4962">
                  <c:v>1.9600000000625232E-2</c:v>
                </c:pt>
                <c:pt idx="4963">
                  <c:v>1.964444444492865E-2</c:v>
                </c:pt>
                <c:pt idx="4964">
                  <c:v>1.9688888889224963E-2</c:v>
                </c:pt>
                <c:pt idx="4965">
                  <c:v>1.9733333334001148E-2</c:v>
                </c:pt>
                <c:pt idx="4966">
                  <c:v>1.9688888889690628E-2</c:v>
                </c:pt>
                <c:pt idx="4967">
                  <c:v>1.9733333333986938E-2</c:v>
                </c:pt>
                <c:pt idx="4968">
                  <c:v>1.968888888922497E-2</c:v>
                </c:pt>
                <c:pt idx="4969">
                  <c:v>1.9733333333514177E-2</c:v>
                </c:pt>
                <c:pt idx="4970">
                  <c:v>1.9777777777824697E-2</c:v>
                </c:pt>
                <c:pt idx="4971">
                  <c:v>1.9733333333041413E-2</c:v>
                </c:pt>
                <c:pt idx="4972">
                  <c:v>1.9688888888737998E-2</c:v>
                </c:pt>
                <c:pt idx="4973">
                  <c:v>1.9644444444427474E-2</c:v>
                </c:pt>
                <c:pt idx="4974">
                  <c:v>1.9600000000131165E-2</c:v>
                </c:pt>
                <c:pt idx="4975">
                  <c:v>1.9555555555347878E-2</c:v>
                </c:pt>
                <c:pt idx="4976">
                  <c:v>1.9555555555347878E-2</c:v>
                </c:pt>
                <c:pt idx="4977">
                  <c:v>1.9511111111037354E-2</c:v>
                </c:pt>
                <c:pt idx="4978">
                  <c:v>1.9466666666246964E-2</c:v>
                </c:pt>
                <c:pt idx="4979">
                  <c:v>1.9422222221943546E-2</c:v>
                </c:pt>
                <c:pt idx="4980">
                  <c:v>1.9377777777647234E-2</c:v>
                </c:pt>
                <c:pt idx="4981">
                  <c:v>1.9333333332871055E-2</c:v>
                </c:pt>
                <c:pt idx="4982">
                  <c:v>1.9288888888553426E-2</c:v>
                </c:pt>
                <c:pt idx="4983">
                  <c:v>1.9244444444250011E-2</c:v>
                </c:pt>
                <c:pt idx="4984">
                  <c:v>1.9244444444242906E-2</c:v>
                </c:pt>
                <c:pt idx="4985">
                  <c:v>1.9199999999925277E-2</c:v>
                </c:pt>
                <c:pt idx="4986">
                  <c:v>1.9199999999918171E-2</c:v>
                </c:pt>
                <c:pt idx="4987">
                  <c:v>1.9199999999903961E-2</c:v>
                </c:pt>
                <c:pt idx="4988">
                  <c:v>1.9199999999903961E-2</c:v>
                </c:pt>
                <c:pt idx="4989">
                  <c:v>1.9199999999896855E-2</c:v>
                </c:pt>
                <c:pt idx="4990">
                  <c:v>1.9288888888482368E-2</c:v>
                </c:pt>
                <c:pt idx="4991">
                  <c:v>1.9377777777999209E-2</c:v>
                </c:pt>
                <c:pt idx="4992">
                  <c:v>1.9466666666598936E-2</c:v>
                </c:pt>
                <c:pt idx="4993">
                  <c:v>1.9555555555184449E-2</c:v>
                </c:pt>
                <c:pt idx="4994">
                  <c:v>1.9644444444701287E-2</c:v>
                </c:pt>
                <c:pt idx="4995">
                  <c:v>1.9733333333286803E-2</c:v>
                </c:pt>
                <c:pt idx="4996">
                  <c:v>1.9822222221886527E-2</c:v>
                </c:pt>
                <c:pt idx="4997">
                  <c:v>1.9911111111410473E-2</c:v>
                </c:pt>
                <c:pt idx="4998">
                  <c:v>2.0000000000003092E-2</c:v>
                </c:pt>
                <c:pt idx="4999">
                  <c:v>2.0088888888595714E-2</c:v>
                </c:pt>
                <c:pt idx="5000">
                  <c:v>2.0177777778133867E-2</c:v>
                </c:pt>
                <c:pt idx="5001">
                  <c:v>2.0266666666712278E-2</c:v>
                </c:pt>
                <c:pt idx="5002">
                  <c:v>2.0355555555312002E-2</c:v>
                </c:pt>
                <c:pt idx="5003">
                  <c:v>2.0444444443904624E-2</c:v>
                </c:pt>
                <c:pt idx="5004">
                  <c:v>2.0533333333449883E-2</c:v>
                </c:pt>
                <c:pt idx="5005">
                  <c:v>2.0622222222049607E-2</c:v>
                </c:pt>
                <c:pt idx="5006">
                  <c:v>2.0711111110642229E-2</c:v>
                </c:pt>
                <c:pt idx="5007">
                  <c:v>2.0800000000166172E-2</c:v>
                </c:pt>
                <c:pt idx="5008">
                  <c:v>2.088888888878011E-2</c:v>
                </c:pt>
                <c:pt idx="5009">
                  <c:v>2.0977777777372732E-2</c:v>
                </c:pt>
                <c:pt idx="5010">
                  <c:v>2.106666666690378E-2</c:v>
                </c:pt>
                <c:pt idx="5011">
                  <c:v>2.1155555555503504E-2</c:v>
                </c:pt>
                <c:pt idx="5012">
                  <c:v>2.1244444444103231E-2</c:v>
                </c:pt>
                <c:pt idx="5013">
                  <c:v>2.1333333333634279E-2</c:v>
                </c:pt>
                <c:pt idx="5014">
                  <c:v>2.1422222222234003E-2</c:v>
                </c:pt>
                <c:pt idx="5015">
                  <c:v>2.1511111110826629E-2</c:v>
                </c:pt>
                <c:pt idx="5016">
                  <c:v>2.1600000000364779E-2</c:v>
                </c:pt>
                <c:pt idx="5017">
                  <c:v>2.1688888888964506E-2</c:v>
                </c:pt>
                <c:pt idx="5018">
                  <c:v>2.1777777777564233E-2</c:v>
                </c:pt>
                <c:pt idx="5019">
                  <c:v>2.1866666666156855E-2</c:v>
                </c:pt>
                <c:pt idx="5020">
                  <c:v>2.1955555555695005E-2</c:v>
                </c:pt>
                <c:pt idx="5021">
                  <c:v>2.2044444444294733E-2</c:v>
                </c:pt>
                <c:pt idx="5022">
                  <c:v>2.2133333332887355E-2</c:v>
                </c:pt>
                <c:pt idx="5023">
                  <c:v>2.2222222222418406E-2</c:v>
                </c:pt>
                <c:pt idx="5024">
                  <c:v>2.2311111111025236E-2</c:v>
                </c:pt>
                <c:pt idx="5025">
                  <c:v>2.2399999999617858E-2</c:v>
                </c:pt>
                <c:pt idx="5026">
                  <c:v>2.2488888889148902E-2</c:v>
                </c:pt>
                <c:pt idx="5027">
                  <c:v>2.257777777774863E-2</c:v>
                </c:pt>
                <c:pt idx="5028">
                  <c:v>2.2666666666355466E-2</c:v>
                </c:pt>
                <c:pt idx="5029">
                  <c:v>2.2755555555886518E-2</c:v>
                </c:pt>
                <c:pt idx="5030">
                  <c:v>2.2844444444479139E-2</c:v>
                </c:pt>
                <c:pt idx="5031">
                  <c:v>2.2933333333071761E-2</c:v>
                </c:pt>
                <c:pt idx="5032">
                  <c:v>2.311111111214097E-2</c:v>
                </c:pt>
                <c:pt idx="5033">
                  <c:v>2.3288888889340414E-2</c:v>
                </c:pt>
                <c:pt idx="5034">
                  <c:v>2.3466666666539866E-2</c:v>
                </c:pt>
                <c:pt idx="5035">
                  <c:v>2.3644444443725106E-2</c:v>
                </c:pt>
                <c:pt idx="5036">
                  <c:v>2.3822222222787202E-2</c:v>
                </c:pt>
                <c:pt idx="5037">
                  <c:v>2.3999999999993759E-2</c:v>
                </c:pt>
                <c:pt idx="5038">
                  <c:v>2.4177777777179003E-2</c:v>
                </c:pt>
                <c:pt idx="5039">
                  <c:v>2.4355555556241103E-2</c:v>
                </c:pt>
                <c:pt idx="5040">
                  <c:v>2.4533333333433448E-2</c:v>
                </c:pt>
                <c:pt idx="5041">
                  <c:v>2.4711111110625794E-2</c:v>
                </c:pt>
                <c:pt idx="5042">
                  <c:v>2.4888888889694996E-2</c:v>
                </c:pt>
                <c:pt idx="5043">
                  <c:v>2.5066666666887342E-2</c:v>
                </c:pt>
                <c:pt idx="5044">
                  <c:v>2.5244444444079688E-2</c:v>
                </c:pt>
                <c:pt idx="5045">
                  <c:v>2.5422222223134679E-2</c:v>
                </c:pt>
                <c:pt idx="5046">
                  <c:v>2.560000000033413E-2</c:v>
                </c:pt>
                <c:pt idx="5047">
                  <c:v>2.5777777777540686E-2</c:v>
                </c:pt>
                <c:pt idx="5048">
                  <c:v>2.5955555554733032E-2</c:v>
                </c:pt>
                <c:pt idx="5049">
                  <c:v>2.613333333378803E-2</c:v>
                </c:pt>
                <c:pt idx="5050">
                  <c:v>2.6311111110987481E-2</c:v>
                </c:pt>
                <c:pt idx="5051">
                  <c:v>2.6311111110987481E-2</c:v>
                </c:pt>
                <c:pt idx="5052">
                  <c:v>2.6311111110987481E-2</c:v>
                </c:pt>
                <c:pt idx="5053">
                  <c:v>2.6311111110980379E-2</c:v>
                </c:pt>
                <c:pt idx="5054">
                  <c:v>2.6311111110980379E-2</c:v>
                </c:pt>
                <c:pt idx="5055">
                  <c:v>2.6311111110980379E-2</c:v>
                </c:pt>
                <c:pt idx="5056">
                  <c:v>2.6311111110980386E-2</c:v>
                </c:pt>
                <c:pt idx="5057">
                  <c:v>2.6311111110980386E-2</c:v>
                </c:pt>
                <c:pt idx="5058">
                  <c:v>2.6311111110980386E-2</c:v>
                </c:pt>
                <c:pt idx="5059">
                  <c:v>2.631111111098039E-2</c:v>
                </c:pt>
                <c:pt idx="5060">
                  <c:v>2.631111111098039E-2</c:v>
                </c:pt>
                <c:pt idx="5061">
                  <c:v>2.631111111098039E-2</c:v>
                </c:pt>
                <c:pt idx="5062">
                  <c:v>2.6311111110987495E-2</c:v>
                </c:pt>
                <c:pt idx="5063">
                  <c:v>2.6311111110987499E-2</c:v>
                </c:pt>
                <c:pt idx="5064">
                  <c:v>2.6311111110994604E-2</c:v>
                </c:pt>
                <c:pt idx="5065">
                  <c:v>2.6311111110994611E-2</c:v>
                </c:pt>
                <c:pt idx="5066">
                  <c:v>2.6311111110994611E-2</c:v>
                </c:pt>
                <c:pt idx="5067">
                  <c:v>2.6311111110994611E-2</c:v>
                </c:pt>
                <c:pt idx="5068">
                  <c:v>2.6311111110994611E-2</c:v>
                </c:pt>
                <c:pt idx="5069">
                  <c:v>2.6311111110994614E-2</c:v>
                </c:pt>
                <c:pt idx="5070">
                  <c:v>2.6311111110994621E-2</c:v>
                </c:pt>
                <c:pt idx="5071">
                  <c:v>2.6311111110994621E-2</c:v>
                </c:pt>
                <c:pt idx="5072">
                  <c:v>2.6311111110994621E-2</c:v>
                </c:pt>
                <c:pt idx="5073">
                  <c:v>2.6311111110994625E-2</c:v>
                </c:pt>
                <c:pt idx="5074">
                  <c:v>2.6311111110987519E-2</c:v>
                </c:pt>
                <c:pt idx="5075">
                  <c:v>2.6311111110987526E-2</c:v>
                </c:pt>
                <c:pt idx="5076">
                  <c:v>2.631111111098753E-2</c:v>
                </c:pt>
                <c:pt idx="5077">
                  <c:v>2.631111111098753E-2</c:v>
                </c:pt>
                <c:pt idx="5078">
                  <c:v>2.631111111098753E-2</c:v>
                </c:pt>
                <c:pt idx="5079">
                  <c:v>2.6311111110994639E-2</c:v>
                </c:pt>
                <c:pt idx="5080">
                  <c:v>2.6311111110994639E-2</c:v>
                </c:pt>
                <c:pt idx="5081">
                  <c:v>2.6311111110994639E-2</c:v>
                </c:pt>
                <c:pt idx="5082">
                  <c:v>2.6311111110980435E-2</c:v>
                </c:pt>
                <c:pt idx="5083">
                  <c:v>2.6311111110980435E-2</c:v>
                </c:pt>
                <c:pt idx="5084">
                  <c:v>2.6311111110973322E-2</c:v>
                </c:pt>
                <c:pt idx="5085">
                  <c:v>2.6311111110973329E-2</c:v>
                </c:pt>
                <c:pt idx="5086">
                  <c:v>2.6311111110966224E-2</c:v>
                </c:pt>
                <c:pt idx="5087">
                  <c:v>2.6311111110966217E-2</c:v>
                </c:pt>
                <c:pt idx="5088">
                  <c:v>2.6311111110952013E-2</c:v>
                </c:pt>
                <c:pt idx="5089">
                  <c:v>2.6311111110944908E-2</c:v>
                </c:pt>
                <c:pt idx="5090">
                  <c:v>2.6311111110937795E-2</c:v>
                </c:pt>
                <c:pt idx="5091">
                  <c:v>2.6311111110937802E-2</c:v>
                </c:pt>
                <c:pt idx="5092">
                  <c:v>2.6311111110930697E-2</c:v>
                </c:pt>
                <c:pt idx="5093">
                  <c:v>2.6311111110930697E-2</c:v>
                </c:pt>
                <c:pt idx="5094">
                  <c:v>2.6311111110923584E-2</c:v>
                </c:pt>
                <c:pt idx="5095">
                  <c:v>2.6311111110923591E-2</c:v>
                </c:pt>
                <c:pt idx="5096">
                  <c:v>2.6311111110909381E-2</c:v>
                </c:pt>
                <c:pt idx="5097">
                  <c:v>2.6311111110909374E-2</c:v>
                </c:pt>
                <c:pt idx="5098">
                  <c:v>2.6311111110902275E-2</c:v>
                </c:pt>
                <c:pt idx="5099">
                  <c:v>2.6311111110902275E-2</c:v>
                </c:pt>
                <c:pt idx="5100">
                  <c:v>2.6311111110895163E-2</c:v>
                </c:pt>
                <c:pt idx="5101">
                  <c:v>2.631111111089517E-2</c:v>
                </c:pt>
                <c:pt idx="5102">
                  <c:v>2.6311111110880959E-2</c:v>
                </c:pt>
                <c:pt idx="5103">
                  <c:v>2.6311111110888057E-2</c:v>
                </c:pt>
                <c:pt idx="5104">
                  <c:v>2.6311111110880959E-2</c:v>
                </c:pt>
                <c:pt idx="5105">
                  <c:v>2.6311111110880959E-2</c:v>
                </c:pt>
                <c:pt idx="5106">
                  <c:v>2.6311111110873846E-2</c:v>
                </c:pt>
                <c:pt idx="5107">
                  <c:v>2.6311111110873853E-2</c:v>
                </c:pt>
                <c:pt idx="5108">
                  <c:v>2.6311111110866748E-2</c:v>
                </c:pt>
                <c:pt idx="5109">
                  <c:v>2.6311111110866748E-2</c:v>
                </c:pt>
                <c:pt idx="5110">
                  <c:v>2.631111111085253E-2</c:v>
                </c:pt>
                <c:pt idx="5111">
                  <c:v>2.6311111110859636E-2</c:v>
                </c:pt>
                <c:pt idx="5112">
                  <c:v>2.6311111110852537E-2</c:v>
                </c:pt>
                <c:pt idx="5113">
                  <c:v>2.631111111085253E-2</c:v>
                </c:pt>
                <c:pt idx="5114">
                  <c:v>2.6311111110845425E-2</c:v>
                </c:pt>
                <c:pt idx="5115">
                  <c:v>2.6311111110845425E-2</c:v>
                </c:pt>
                <c:pt idx="5116">
                  <c:v>2.6311111110831214E-2</c:v>
                </c:pt>
                <c:pt idx="5117">
                  <c:v>2.6311111110824108E-2</c:v>
                </c:pt>
                <c:pt idx="5118">
                  <c:v>2.631111111081701E-2</c:v>
                </c:pt>
                <c:pt idx="5119">
                  <c:v>2.6311111110817003E-2</c:v>
                </c:pt>
                <c:pt idx="5120">
                  <c:v>2.6311111110824108E-2</c:v>
                </c:pt>
                <c:pt idx="5121">
                  <c:v>2.6311111110824108E-2</c:v>
                </c:pt>
                <c:pt idx="5122">
                  <c:v>2.6311111110817003E-2</c:v>
                </c:pt>
                <c:pt idx="5123">
                  <c:v>2.6311111110809898E-2</c:v>
                </c:pt>
                <c:pt idx="5124">
                  <c:v>2.6311111110795687E-2</c:v>
                </c:pt>
                <c:pt idx="5125">
                  <c:v>2.6311111110795687E-2</c:v>
                </c:pt>
                <c:pt idx="5126">
                  <c:v>2.6311111110788581E-2</c:v>
                </c:pt>
                <c:pt idx="5127">
                  <c:v>2.6311111110788581E-2</c:v>
                </c:pt>
                <c:pt idx="5128">
                  <c:v>2.6311111110781476E-2</c:v>
                </c:pt>
                <c:pt idx="5129">
                  <c:v>2.6311111110781476E-2</c:v>
                </c:pt>
                <c:pt idx="5130">
                  <c:v>2.631111111077437E-2</c:v>
                </c:pt>
                <c:pt idx="5131">
                  <c:v>2.6311111110767265E-2</c:v>
                </c:pt>
                <c:pt idx="5132">
                  <c:v>2.6311111110767265E-2</c:v>
                </c:pt>
                <c:pt idx="5133">
                  <c:v>2.631111111076016E-2</c:v>
                </c:pt>
                <c:pt idx="5134">
                  <c:v>2.631111111076016E-2</c:v>
                </c:pt>
                <c:pt idx="5135">
                  <c:v>2.6222222221222002E-2</c:v>
                </c:pt>
                <c:pt idx="5136">
                  <c:v>2.6133333332608061E-2</c:v>
                </c:pt>
                <c:pt idx="5137">
                  <c:v>2.6044444444015439E-2</c:v>
                </c:pt>
                <c:pt idx="5138">
                  <c:v>2.5955555555422817E-2</c:v>
                </c:pt>
                <c:pt idx="5139">
                  <c:v>2.5866666665891765E-2</c:v>
                </c:pt>
                <c:pt idx="5140">
                  <c:v>2.5777777777284929E-2</c:v>
                </c:pt>
                <c:pt idx="5141">
                  <c:v>2.5688888888678096E-2</c:v>
                </c:pt>
                <c:pt idx="5142">
                  <c:v>2.5599999999161252E-2</c:v>
                </c:pt>
                <c:pt idx="5143">
                  <c:v>2.5511111110554423E-2</c:v>
                </c:pt>
                <c:pt idx="5144">
                  <c:v>2.5422222221954695E-2</c:v>
                </c:pt>
                <c:pt idx="5145">
                  <c:v>2.5333333332416535E-2</c:v>
                </c:pt>
                <c:pt idx="5146">
                  <c:v>2.5288888888120222E-2</c:v>
                </c:pt>
                <c:pt idx="5147">
                  <c:v>2.51999999995276E-2</c:v>
                </c:pt>
                <c:pt idx="5148">
                  <c:v>2.5155555554744309E-2</c:v>
                </c:pt>
                <c:pt idx="5149">
                  <c:v>2.5066666666151687E-2</c:v>
                </c:pt>
                <c:pt idx="5150">
                  <c:v>2.4977777777551956E-2</c:v>
                </c:pt>
                <c:pt idx="5151">
                  <c:v>2.4933333332782876E-2</c:v>
                </c:pt>
                <c:pt idx="5152">
                  <c:v>2.4888888888479462E-2</c:v>
                </c:pt>
                <c:pt idx="5153">
                  <c:v>2.4844444444183149E-2</c:v>
                </c:pt>
                <c:pt idx="5154">
                  <c:v>2.479999999988684E-2</c:v>
                </c:pt>
                <c:pt idx="5155">
                  <c:v>2.4755555555117756E-2</c:v>
                </c:pt>
                <c:pt idx="5156">
                  <c:v>2.4711111110807232E-2</c:v>
                </c:pt>
                <c:pt idx="5157">
                  <c:v>2.4666666666510927E-2</c:v>
                </c:pt>
                <c:pt idx="5158">
                  <c:v>2.4622222221763159E-2</c:v>
                </c:pt>
                <c:pt idx="5159">
                  <c:v>2.4577777777459744E-2</c:v>
                </c:pt>
                <c:pt idx="5160">
                  <c:v>2.4533333333149221E-2</c:v>
                </c:pt>
                <c:pt idx="5161">
                  <c:v>2.4488888888387246E-2</c:v>
                </c:pt>
                <c:pt idx="5162">
                  <c:v>2.4444444444098042E-2</c:v>
                </c:pt>
                <c:pt idx="5163">
                  <c:v>2.4399999999794624E-2</c:v>
                </c:pt>
                <c:pt idx="5164">
                  <c:v>2.435555555502554E-2</c:v>
                </c:pt>
                <c:pt idx="5165">
                  <c:v>2.4311111110722129E-2</c:v>
                </c:pt>
                <c:pt idx="5166">
                  <c:v>2.4266666666432925E-2</c:v>
                </c:pt>
                <c:pt idx="5167">
                  <c:v>2.4222222221670951E-2</c:v>
                </c:pt>
                <c:pt idx="5168">
                  <c:v>2.4177777777367536E-2</c:v>
                </c:pt>
                <c:pt idx="5169">
                  <c:v>2.4133333333064125E-2</c:v>
                </c:pt>
                <c:pt idx="5170">
                  <c:v>2.4088888888774918E-2</c:v>
                </c:pt>
                <c:pt idx="5171">
                  <c:v>2.4044444444012943E-2</c:v>
                </c:pt>
                <c:pt idx="5172">
                  <c:v>2.3999999999709528E-2</c:v>
                </c:pt>
                <c:pt idx="5173">
                  <c:v>2.395555555540611E-2</c:v>
                </c:pt>
                <c:pt idx="5174">
                  <c:v>2.3911111110651244E-2</c:v>
                </c:pt>
                <c:pt idx="5175">
                  <c:v>2.3866666666354931E-2</c:v>
                </c:pt>
                <c:pt idx="5176">
                  <c:v>2.3822222222051517E-2</c:v>
                </c:pt>
                <c:pt idx="5177">
                  <c:v>2.3911111111575463E-2</c:v>
                </c:pt>
                <c:pt idx="5178">
                  <c:v>2.4000000000175183E-2</c:v>
                </c:pt>
                <c:pt idx="5179">
                  <c:v>2.4088888888767802E-2</c:v>
                </c:pt>
                <c:pt idx="5180">
                  <c:v>2.4177777778284643E-2</c:v>
                </c:pt>
                <c:pt idx="5181">
                  <c:v>2.4266666666884366E-2</c:v>
                </c:pt>
                <c:pt idx="5182">
                  <c:v>2.4355555555491199E-2</c:v>
                </c:pt>
                <c:pt idx="5183">
                  <c:v>2.4444444444090923E-2</c:v>
                </c:pt>
                <c:pt idx="5184">
                  <c:v>2.4533333333600651E-2</c:v>
                </c:pt>
                <c:pt idx="5185">
                  <c:v>2.4622222222200379E-2</c:v>
                </c:pt>
                <c:pt idx="5186">
                  <c:v>2.4711111110800103E-2</c:v>
                </c:pt>
                <c:pt idx="5187">
                  <c:v>2.4800000000331154E-2</c:v>
                </c:pt>
                <c:pt idx="5188">
                  <c:v>2.488888888891666E-2</c:v>
                </c:pt>
                <c:pt idx="5189">
                  <c:v>2.4977777777509282E-2</c:v>
                </c:pt>
                <c:pt idx="5190">
                  <c:v>2.5066666667047439E-2</c:v>
                </c:pt>
                <c:pt idx="5191">
                  <c:v>2.5155555555647163E-2</c:v>
                </c:pt>
                <c:pt idx="5192">
                  <c:v>2.524444444423268E-2</c:v>
                </c:pt>
                <c:pt idx="5193">
                  <c:v>2.5333333333763731E-2</c:v>
                </c:pt>
                <c:pt idx="5194">
                  <c:v>2.5422222222356353E-2</c:v>
                </c:pt>
                <c:pt idx="5195">
                  <c:v>2.5511111110956077E-2</c:v>
                </c:pt>
                <c:pt idx="5196">
                  <c:v>2.5600000000487129E-2</c:v>
                </c:pt>
                <c:pt idx="5197">
                  <c:v>2.5688888889079751E-2</c:v>
                </c:pt>
                <c:pt idx="5198">
                  <c:v>2.5777777777679485E-2</c:v>
                </c:pt>
                <c:pt idx="5199">
                  <c:v>2.5866666666279205E-2</c:v>
                </c:pt>
                <c:pt idx="5200">
                  <c:v>2.5955555555796046E-2</c:v>
                </c:pt>
                <c:pt idx="5201">
                  <c:v>2.6044444444395777E-2</c:v>
                </c:pt>
                <c:pt idx="5202">
                  <c:v>2.6133333333002603E-2</c:v>
                </c:pt>
                <c:pt idx="5203">
                  <c:v>2.6222222222526549E-2</c:v>
                </c:pt>
                <c:pt idx="5204">
                  <c:v>2.6311111111119171E-2</c:v>
                </c:pt>
                <c:pt idx="5205">
                  <c:v>2.6399999999711789E-2</c:v>
                </c:pt>
                <c:pt idx="5206">
                  <c:v>2.6488888889249947E-2</c:v>
                </c:pt>
                <c:pt idx="5207">
                  <c:v>2.6577777777849674E-2</c:v>
                </c:pt>
                <c:pt idx="5208">
                  <c:v>2.6666666666428085E-2</c:v>
                </c:pt>
                <c:pt idx="5209">
                  <c:v>2.6755555555966242E-2</c:v>
                </c:pt>
                <c:pt idx="5210">
                  <c:v>2.684444444458018E-2</c:v>
                </c:pt>
                <c:pt idx="5211">
                  <c:v>2.693333333318701E-2</c:v>
                </c:pt>
                <c:pt idx="5212">
                  <c:v>2.6844444443648859E-2</c:v>
                </c:pt>
                <c:pt idx="5213">
                  <c:v>2.6755555555063346E-2</c:v>
                </c:pt>
                <c:pt idx="5214">
                  <c:v>2.6666666666463622E-2</c:v>
                </c:pt>
                <c:pt idx="5215">
                  <c:v>2.6577777777878113E-2</c:v>
                </c:pt>
                <c:pt idx="5216">
                  <c:v>2.6488888888347065E-2</c:v>
                </c:pt>
                <c:pt idx="5217">
                  <c:v>2.6399999999747341E-2</c:v>
                </c:pt>
                <c:pt idx="5218">
                  <c:v>2.6311111111154719E-2</c:v>
                </c:pt>
                <c:pt idx="5219">
                  <c:v>2.6222222221637888E-2</c:v>
                </c:pt>
                <c:pt idx="5220">
                  <c:v>2.6133333333038165E-2</c:v>
                </c:pt>
                <c:pt idx="5221">
                  <c:v>2.6044444444452655E-2</c:v>
                </c:pt>
                <c:pt idx="5222">
                  <c:v>2.5955555554914501E-2</c:v>
                </c:pt>
                <c:pt idx="5223">
                  <c:v>2.5866666666328988E-2</c:v>
                </c:pt>
                <c:pt idx="5224">
                  <c:v>2.5777777777729268E-2</c:v>
                </c:pt>
                <c:pt idx="5225">
                  <c:v>2.5644444443450452E-2</c:v>
                </c:pt>
                <c:pt idx="5226">
                  <c:v>2.5511111110554423E-2</c:v>
                </c:pt>
                <c:pt idx="5227">
                  <c:v>2.5422222221954695E-2</c:v>
                </c:pt>
                <c:pt idx="5228">
                  <c:v>2.5333333333354972E-2</c:v>
                </c:pt>
                <c:pt idx="5229">
                  <c:v>2.5244444443838138E-2</c:v>
                </c:pt>
                <c:pt idx="5230">
                  <c:v>2.5155555555238414E-2</c:v>
                </c:pt>
                <c:pt idx="5231">
                  <c:v>2.5155555555252632E-2</c:v>
                </c:pt>
                <c:pt idx="5232">
                  <c:v>2.5111111110483551E-2</c:v>
                </c:pt>
                <c:pt idx="5233">
                  <c:v>2.5066666666201456E-2</c:v>
                </c:pt>
                <c:pt idx="5234">
                  <c:v>2.5022222221905151E-2</c:v>
                </c:pt>
                <c:pt idx="5235">
                  <c:v>2.4977777777150281E-2</c:v>
                </c:pt>
                <c:pt idx="5236">
                  <c:v>2.4933333332853972E-2</c:v>
                </c:pt>
                <c:pt idx="5237">
                  <c:v>2.4888888888564765E-2</c:v>
                </c:pt>
                <c:pt idx="5238">
                  <c:v>2.4844444443795688E-2</c:v>
                </c:pt>
                <c:pt idx="5239">
                  <c:v>2.4799999999506488E-2</c:v>
                </c:pt>
                <c:pt idx="5240">
                  <c:v>2.4755555555210175E-2</c:v>
                </c:pt>
                <c:pt idx="5241">
                  <c:v>2.4711111110455306E-2</c:v>
                </c:pt>
                <c:pt idx="5242">
                  <c:v>2.4666666666151891E-2</c:v>
                </c:pt>
                <c:pt idx="5243">
                  <c:v>2.4622222221862684E-2</c:v>
                </c:pt>
                <c:pt idx="5244">
                  <c:v>2.4622222221862691E-2</c:v>
                </c:pt>
                <c:pt idx="5245">
                  <c:v>2.4577777777107821E-2</c:v>
                </c:pt>
                <c:pt idx="5246">
                  <c:v>2.4533333332804406E-2</c:v>
                </c:pt>
                <c:pt idx="5247">
                  <c:v>2.4488888888515206E-2</c:v>
                </c:pt>
                <c:pt idx="5248">
                  <c:v>2.4444444443753228E-2</c:v>
                </c:pt>
                <c:pt idx="5249">
                  <c:v>2.4399999999464021E-2</c:v>
                </c:pt>
                <c:pt idx="5250">
                  <c:v>2.4355555555167715E-2</c:v>
                </c:pt>
                <c:pt idx="5251">
                  <c:v>2.4311111110412845E-2</c:v>
                </c:pt>
                <c:pt idx="5252">
                  <c:v>2.4266666666109431E-2</c:v>
                </c:pt>
                <c:pt idx="5253">
                  <c:v>2.422222222182023E-2</c:v>
                </c:pt>
                <c:pt idx="5254">
                  <c:v>2.4177777777065361E-2</c:v>
                </c:pt>
                <c:pt idx="5255">
                  <c:v>2.4133333332776157E-2</c:v>
                </c:pt>
                <c:pt idx="5256">
                  <c:v>2.4088888888479851E-2</c:v>
                </c:pt>
                <c:pt idx="5257">
                  <c:v>2.4044444443724979E-2</c:v>
                </c:pt>
                <c:pt idx="5258">
                  <c:v>2.3999999999421564E-2</c:v>
                </c:pt>
                <c:pt idx="5259">
                  <c:v>2.395555555513236E-2</c:v>
                </c:pt>
                <c:pt idx="5260">
                  <c:v>2.3911111110836054E-2</c:v>
                </c:pt>
                <c:pt idx="5261">
                  <c:v>2.3866666666081175E-2</c:v>
                </c:pt>
                <c:pt idx="5262">
                  <c:v>2.3866666666081181E-2</c:v>
                </c:pt>
                <c:pt idx="5263">
                  <c:v>2.3866666666088287E-2</c:v>
                </c:pt>
                <c:pt idx="5264">
                  <c:v>2.3822222221326309E-2</c:v>
                </c:pt>
                <c:pt idx="5265">
                  <c:v>2.3777777777037108E-2</c:v>
                </c:pt>
                <c:pt idx="5266">
                  <c:v>2.3733333332740796E-2</c:v>
                </c:pt>
                <c:pt idx="5267">
                  <c:v>2.3688888887985923E-2</c:v>
                </c:pt>
                <c:pt idx="5268">
                  <c:v>2.3644444443682508E-2</c:v>
                </c:pt>
                <c:pt idx="5269">
                  <c:v>2.3644444443703824E-2</c:v>
                </c:pt>
                <c:pt idx="5270">
                  <c:v>2.3644444443696719E-2</c:v>
                </c:pt>
                <c:pt idx="5271">
                  <c:v>2.3599999999414617E-2</c:v>
                </c:pt>
                <c:pt idx="5272">
                  <c:v>2.3555555555111202E-2</c:v>
                </c:pt>
                <c:pt idx="5273">
                  <c:v>2.3511111110821995E-2</c:v>
                </c:pt>
                <c:pt idx="5274">
                  <c:v>2.3466666666060017E-2</c:v>
                </c:pt>
                <c:pt idx="5275">
                  <c:v>2.3422222221770813E-2</c:v>
                </c:pt>
                <c:pt idx="5276">
                  <c:v>2.3377777777467395E-2</c:v>
                </c:pt>
                <c:pt idx="5277">
                  <c:v>2.3333333332719634E-2</c:v>
                </c:pt>
                <c:pt idx="5278">
                  <c:v>2.3288888888416216E-2</c:v>
                </c:pt>
                <c:pt idx="5279">
                  <c:v>2.3244444444127006E-2</c:v>
                </c:pt>
                <c:pt idx="5280">
                  <c:v>2.3199999999365031E-2</c:v>
                </c:pt>
                <c:pt idx="5281">
                  <c:v>2.3155555555075827E-2</c:v>
                </c:pt>
                <c:pt idx="5282">
                  <c:v>2.3111111110772405E-2</c:v>
                </c:pt>
                <c:pt idx="5283">
                  <c:v>2.31111111107653E-2</c:v>
                </c:pt>
                <c:pt idx="5284">
                  <c:v>2.3066666666476089E-2</c:v>
                </c:pt>
                <c:pt idx="5285">
                  <c:v>2.3022222222179783E-2</c:v>
                </c:pt>
                <c:pt idx="5286">
                  <c:v>2.297777777742491E-2</c:v>
                </c:pt>
                <c:pt idx="5287">
                  <c:v>2.2933333333128598E-2</c:v>
                </c:pt>
                <c:pt idx="5288">
                  <c:v>2.2888888888839394E-2</c:v>
                </c:pt>
                <c:pt idx="5289">
                  <c:v>2.2844444444535976E-2</c:v>
                </c:pt>
                <c:pt idx="5290">
                  <c:v>2.2799999999781103E-2</c:v>
                </c:pt>
                <c:pt idx="5291">
                  <c:v>2.2755555555477688E-2</c:v>
                </c:pt>
                <c:pt idx="5292">
                  <c:v>2.2755555555484794E-2</c:v>
                </c:pt>
                <c:pt idx="5293">
                  <c:v>2.2711111110722815E-2</c:v>
                </c:pt>
                <c:pt idx="5294">
                  <c:v>2.2666666666433608E-2</c:v>
                </c:pt>
                <c:pt idx="5295">
                  <c:v>2.2666666666433608E-2</c:v>
                </c:pt>
                <c:pt idx="5296">
                  <c:v>2.2622222221678742E-2</c:v>
                </c:pt>
                <c:pt idx="5297">
                  <c:v>2.2577777777389535E-2</c:v>
                </c:pt>
                <c:pt idx="5298">
                  <c:v>2.2533333333100331E-2</c:v>
                </c:pt>
                <c:pt idx="5299">
                  <c:v>2.2488888888331247E-2</c:v>
                </c:pt>
                <c:pt idx="5300">
                  <c:v>2.2488888888331247E-2</c:v>
                </c:pt>
                <c:pt idx="5301">
                  <c:v>2.2444444444027829E-2</c:v>
                </c:pt>
                <c:pt idx="5302">
                  <c:v>2.2399999999272963E-2</c:v>
                </c:pt>
                <c:pt idx="5303">
                  <c:v>2.2355555554983756E-2</c:v>
                </c:pt>
                <c:pt idx="5304">
                  <c:v>2.2311111110694552E-2</c:v>
                </c:pt>
                <c:pt idx="5305">
                  <c:v>2.226666666639824E-2</c:v>
                </c:pt>
                <c:pt idx="5306">
                  <c:v>2.222222222164337E-2</c:v>
                </c:pt>
                <c:pt idx="5307">
                  <c:v>2.2177777777339956E-2</c:v>
                </c:pt>
                <c:pt idx="5308">
                  <c:v>2.2133333333050748E-2</c:v>
                </c:pt>
                <c:pt idx="5309">
                  <c:v>2.2088888888274566E-2</c:v>
                </c:pt>
                <c:pt idx="5310">
                  <c:v>2.2044444443992464E-2</c:v>
                </c:pt>
                <c:pt idx="5311">
                  <c:v>2.1999999999696151E-2</c:v>
                </c:pt>
                <c:pt idx="5312">
                  <c:v>2.1955555554941289E-2</c:v>
                </c:pt>
                <c:pt idx="5313">
                  <c:v>2.1911111110637871E-2</c:v>
                </c:pt>
                <c:pt idx="5314">
                  <c:v>2.1866666666348664E-2</c:v>
                </c:pt>
                <c:pt idx="5315">
                  <c:v>2.1866666666348664E-2</c:v>
                </c:pt>
                <c:pt idx="5316">
                  <c:v>2.1866666666362871E-2</c:v>
                </c:pt>
                <c:pt idx="5317">
                  <c:v>2.1866666666362871E-2</c:v>
                </c:pt>
                <c:pt idx="5318">
                  <c:v>2.1999999999266013E-2</c:v>
                </c:pt>
                <c:pt idx="5319">
                  <c:v>2.2133333333566142E-2</c:v>
                </c:pt>
                <c:pt idx="5320">
                  <c:v>2.2266666666483494E-2</c:v>
                </c:pt>
                <c:pt idx="5321">
                  <c:v>2.239999999938664E-2</c:v>
                </c:pt>
                <c:pt idx="5322">
                  <c:v>2.2533333333679659E-2</c:v>
                </c:pt>
                <c:pt idx="5323">
                  <c:v>2.2666666666597016E-2</c:v>
                </c:pt>
                <c:pt idx="5324">
                  <c:v>2.279999999950726E-2</c:v>
                </c:pt>
                <c:pt idx="5325">
                  <c:v>2.2933333333814494E-2</c:v>
                </c:pt>
                <c:pt idx="5326">
                  <c:v>2.306666666671053E-2</c:v>
                </c:pt>
                <c:pt idx="5327">
                  <c:v>2.3199999999613672E-2</c:v>
                </c:pt>
                <c:pt idx="5328">
                  <c:v>2.333333333393512E-2</c:v>
                </c:pt>
                <c:pt idx="5329">
                  <c:v>2.3466666666838259E-2</c:v>
                </c:pt>
                <c:pt idx="5330">
                  <c:v>2.3599999999727186E-2</c:v>
                </c:pt>
                <c:pt idx="5331">
                  <c:v>2.3733333334034424E-2</c:v>
                </c:pt>
                <c:pt idx="5332">
                  <c:v>2.3866666666951773E-2</c:v>
                </c:pt>
                <c:pt idx="5333">
                  <c:v>2.3999999999854919E-2</c:v>
                </c:pt>
                <c:pt idx="5334">
                  <c:v>2.4133333332750952E-2</c:v>
                </c:pt>
                <c:pt idx="5335">
                  <c:v>2.4266666667065288E-2</c:v>
                </c:pt>
                <c:pt idx="5336">
                  <c:v>2.4399999999968433E-2</c:v>
                </c:pt>
                <c:pt idx="5337">
                  <c:v>2.4533333332885786E-2</c:v>
                </c:pt>
                <c:pt idx="5338">
                  <c:v>2.4666666667164598E-2</c:v>
                </c:pt>
                <c:pt idx="5339">
                  <c:v>2.4800000000089056E-2</c:v>
                </c:pt>
                <c:pt idx="5340">
                  <c:v>2.4933333332977984E-2</c:v>
                </c:pt>
                <c:pt idx="5341">
                  <c:v>2.5066666667292327E-2</c:v>
                </c:pt>
                <c:pt idx="5342">
                  <c:v>2.5200000000181254E-2</c:v>
                </c:pt>
                <c:pt idx="5343">
                  <c:v>2.5333333333091498E-2</c:v>
                </c:pt>
                <c:pt idx="5344">
                  <c:v>2.546666666739163E-2</c:v>
                </c:pt>
                <c:pt idx="5345">
                  <c:v>2.5600000000301881E-2</c:v>
                </c:pt>
                <c:pt idx="5346">
                  <c:v>2.5733333333197914E-2</c:v>
                </c:pt>
                <c:pt idx="5347">
                  <c:v>2.5866666667498043E-2</c:v>
                </c:pt>
                <c:pt idx="5348">
                  <c:v>2.6000000000394079E-2</c:v>
                </c:pt>
                <c:pt idx="5349">
                  <c:v>2.6133333333304327E-2</c:v>
                </c:pt>
                <c:pt idx="5350">
                  <c:v>2.6266666666186152E-2</c:v>
                </c:pt>
                <c:pt idx="5351">
                  <c:v>2.6400000000479176E-2</c:v>
                </c:pt>
                <c:pt idx="5352">
                  <c:v>2.6533333333375216E-2</c:v>
                </c:pt>
                <c:pt idx="5353">
                  <c:v>2.6666666666271249E-2</c:v>
                </c:pt>
                <c:pt idx="5354">
                  <c:v>2.680000000055717E-2</c:v>
                </c:pt>
                <c:pt idx="5355">
                  <c:v>2.6933333333446101E-2</c:v>
                </c:pt>
                <c:pt idx="5356">
                  <c:v>2.7066666666342134E-2</c:v>
                </c:pt>
                <c:pt idx="5357">
                  <c:v>2.6933333332049121E-2</c:v>
                </c:pt>
                <c:pt idx="5358">
                  <c:v>2.6799999999153088E-2</c:v>
                </c:pt>
                <c:pt idx="5359">
                  <c:v>2.6666666666249946E-2</c:v>
                </c:pt>
                <c:pt idx="5360">
                  <c:v>2.6533333331956926E-2</c:v>
                </c:pt>
                <c:pt idx="5361">
                  <c:v>2.6399999999060897E-2</c:v>
                </c:pt>
                <c:pt idx="5362">
                  <c:v>2.6266666666157755E-2</c:v>
                </c:pt>
                <c:pt idx="5363">
                  <c:v>2.6133333333247515E-2</c:v>
                </c:pt>
                <c:pt idx="5364">
                  <c:v>2.59999999989616E-2</c:v>
                </c:pt>
                <c:pt idx="5365">
                  <c:v>2.5866666666065567E-2</c:v>
                </c:pt>
                <c:pt idx="5366">
                  <c:v>2.5733333333162425E-2</c:v>
                </c:pt>
                <c:pt idx="5367">
                  <c:v>2.5599999998876511E-2</c:v>
                </c:pt>
                <c:pt idx="5368">
                  <c:v>2.5466666665973376E-2</c:v>
                </c:pt>
                <c:pt idx="5369">
                  <c:v>2.5333333333084445E-2</c:v>
                </c:pt>
                <c:pt idx="5370">
                  <c:v>2.5199999998770112E-2</c:v>
                </c:pt>
                <c:pt idx="5371">
                  <c:v>2.5066666665874083E-2</c:v>
                </c:pt>
                <c:pt idx="5372">
                  <c:v>2.493333333297805E-2</c:v>
                </c:pt>
                <c:pt idx="5373">
                  <c:v>2.479999999868503E-2</c:v>
                </c:pt>
                <c:pt idx="5374">
                  <c:v>2.4666666665781895E-2</c:v>
                </c:pt>
                <c:pt idx="5375">
                  <c:v>2.4533333332885855E-2</c:v>
                </c:pt>
                <c:pt idx="5376">
                  <c:v>2.4399999998592842E-2</c:v>
                </c:pt>
                <c:pt idx="5377">
                  <c:v>2.4266666665689701E-2</c:v>
                </c:pt>
                <c:pt idx="5378">
                  <c:v>2.4133333332793674E-2</c:v>
                </c:pt>
                <c:pt idx="5379">
                  <c:v>2.3999999999890529E-2</c:v>
                </c:pt>
                <c:pt idx="5380">
                  <c:v>2.3866666665604608E-2</c:v>
                </c:pt>
                <c:pt idx="5381">
                  <c:v>2.3733333332708571E-2</c:v>
                </c:pt>
                <c:pt idx="5382">
                  <c:v>2.3599999999798324E-2</c:v>
                </c:pt>
                <c:pt idx="5383">
                  <c:v>2.3466666665498195E-2</c:v>
                </c:pt>
                <c:pt idx="5384">
                  <c:v>2.3333333332616366E-2</c:v>
                </c:pt>
                <c:pt idx="5385">
                  <c:v>2.3155555555402704E-2</c:v>
                </c:pt>
                <c:pt idx="5386">
                  <c:v>2.29777777763264E-2</c:v>
                </c:pt>
                <c:pt idx="5387">
                  <c:v>2.2844444443430357E-2</c:v>
                </c:pt>
                <c:pt idx="5388">
                  <c:v>2.26666666662238E-2</c:v>
                </c:pt>
                <c:pt idx="5389">
                  <c:v>2.2488888887147493E-2</c:v>
                </c:pt>
                <c:pt idx="5390">
                  <c:v>2.2311111109933827E-2</c:v>
                </c:pt>
                <c:pt idx="5391">
                  <c:v>2.2133333332720159E-2</c:v>
                </c:pt>
                <c:pt idx="5392">
                  <c:v>2.2044444443182005E-2</c:v>
                </c:pt>
                <c:pt idx="5393">
                  <c:v>2.1955555554560961E-2</c:v>
                </c:pt>
                <c:pt idx="5394">
                  <c:v>2.1866666665939918E-2</c:v>
                </c:pt>
                <c:pt idx="5395">
                  <c:v>2.1777777777340194E-2</c:v>
                </c:pt>
                <c:pt idx="5396">
                  <c:v>2.1688888887787826E-2</c:v>
                </c:pt>
                <c:pt idx="5397">
                  <c:v>2.1599999999173891E-2</c:v>
                </c:pt>
                <c:pt idx="5398">
                  <c:v>2.1511111110574164E-2</c:v>
                </c:pt>
                <c:pt idx="5399">
                  <c:v>2.142222222101469E-2</c:v>
                </c:pt>
                <c:pt idx="5400">
                  <c:v>2.1333333332414963E-2</c:v>
                </c:pt>
                <c:pt idx="5401">
                  <c:v>2.1244444443793923E-2</c:v>
                </c:pt>
                <c:pt idx="5402">
                  <c:v>2.115555555424866E-2</c:v>
                </c:pt>
                <c:pt idx="5403">
                  <c:v>2.1066666665634722E-2</c:v>
                </c:pt>
                <c:pt idx="5404">
                  <c:v>2.0977777777027889E-2</c:v>
                </c:pt>
                <c:pt idx="5405">
                  <c:v>2.0977777777006573E-2</c:v>
                </c:pt>
                <c:pt idx="5406">
                  <c:v>2.0977777776999468E-2</c:v>
                </c:pt>
                <c:pt idx="5407">
                  <c:v>2.0888888888378424E-2</c:v>
                </c:pt>
                <c:pt idx="5408">
                  <c:v>2.0799999999771595E-2</c:v>
                </c:pt>
                <c:pt idx="5409">
                  <c:v>2.0711111110226332E-2</c:v>
                </c:pt>
                <c:pt idx="5410">
                  <c:v>2.06222222216195E-2</c:v>
                </c:pt>
                <c:pt idx="5411">
                  <c:v>2.0533333332991351E-2</c:v>
                </c:pt>
                <c:pt idx="5412">
                  <c:v>2.0533333332991351E-2</c:v>
                </c:pt>
                <c:pt idx="5413">
                  <c:v>2.0533333332962925E-2</c:v>
                </c:pt>
                <c:pt idx="5414">
                  <c:v>2.0533333332962925E-2</c:v>
                </c:pt>
                <c:pt idx="5415">
                  <c:v>2.0533333332941609E-2</c:v>
                </c:pt>
                <c:pt idx="5416">
                  <c:v>2.0533333332934504E-2</c:v>
                </c:pt>
                <c:pt idx="5417">
                  <c:v>2.0533333332920289E-2</c:v>
                </c:pt>
                <c:pt idx="5418">
                  <c:v>2.0533333332920289E-2</c:v>
                </c:pt>
                <c:pt idx="5419">
                  <c:v>2.0533333332913184E-2</c:v>
                </c:pt>
                <c:pt idx="5420">
                  <c:v>2.053333333291318E-2</c:v>
                </c:pt>
                <c:pt idx="5421">
                  <c:v>2.053333333289897E-2</c:v>
                </c:pt>
                <c:pt idx="5422">
                  <c:v>2.053333333289897E-2</c:v>
                </c:pt>
                <c:pt idx="5423">
                  <c:v>2.0533333332884759E-2</c:v>
                </c:pt>
                <c:pt idx="5424">
                  <c:v>2.0444444444292133E-2</c:v>
                </c:pt>
                <c:pt idx="5425">
                  <c:v>2.0444444444292133E-2</c:v>
                </c:pt>
                <c:pt idx="5426">
                  <c:v>2.0444444444292133E-2</c:v>
                </c:pt>
                <c:pt idx="5427">
                  <c:v>2.0444444444285028E-2</c:v>
                </c:pt>
                <c:pt idx="5428">
                  <c:v>2.0444444444285028E-2</c:v>
                </c:pt>
                <c:pt idx="5429">
                  <c:v>2.0444444444285025E-2</c:v>
                </c:pt>
                <c:pt idx="5430">
                  <c:v>2.0444444444277919E-2</c:v>
                </c:pt>
                <c:pt idx="5431">
                  <c:v>2.044444444427081E-2</c:v>
                </c:pt>
                <c:pt idx="5432">
                  <c:v>2.0444444444277916E-2</c:v>
                </c:pt>
                <c:pt idx="5433">
                  <c:v>2.0444444444277916E-2</c:v>
                </c:pt>
                <c:pt idx="5434">
                  <c:v>2.044444444427081E-2</c:v>
                </c:pt>
                <c:pt idx="5435">
                  <c:v>2.0444444444263701E-2</c:v>
                </c:pt>
                <c:pt idx="5436">
                  <c:v>2.0444444444256596E-2</c:v>
                </c:pt>
                <c:pt idx="5437">
                  <c:v>2.0444444444249487E-2</c:v>
                </c:pt>
                <c:pt idx="5438">
                  <c:v>2.0444444444263698E-2</c:v>
                </c:pt>
                <c:pt idx="5439">
                  <c:v>2.0444444444256589E-2</c:v>
                </c:pt>
                <c:pt idx="5440">
                  <c:v>2.0444444444249484E-2</c:v>
                </c:pt>
                <c:pt idx="5441">
                  <c:v>2.0444444444242378E-2</c:v>
                </c:pt>
                <c:pt idx="5442">
                  <c:v>2.0355555555642654E-2</c:v>
                </c:pt>
                <c:pt idx="5443">
                  <c:v>2.0266666667042927E-2</c:v>
                </c:pt>
                <c:pt idx="5444">
                  <c:v>2.0266666667050032E-2</c:v>
                </c:pt>
                <c:pt idx="5445">
                  <c:v>2.0266666667035822E-2</c:v>
                </c:pt>
                <c:pt idx="5446">
                  <c:v>2.0266666667035818E-2</c:v>
                </c:pt>
                <c:pt idx="5447">
                  <c:v>2.0266666667028716E-2</c:v>
                </c:pt>
                <c:pt idx="5448">
                  <c:v>2.0266666667042924E-2</c:v>
                </c:pt>
                <c:pt idx="5449">
                  <c:v>2.0177777778428989E-2</c:v>
                </c:pt>
                <c:pt idx="5450">
                  <c:v>2.0088888888905043E-2</c:v>
                </c:pt>
                <c:pt idx="5451">
                  <c:v>2.0088888888890832E-2</c:v>
                </c:pt>
                <c:pt idx="5452">
                  <c:v>2.0088888888890828E-2</c:v>
                </c:pt>
                <c:pt idx="5453">
                  <c:v>2.0088888888890828E-2</c:v>
                </c:pt>
                <c:pt idx="5454">
                  <c:v>2.0088888888890825E-2</c:v>
                </c:pt>
                <c:pt idx="5455">
                  <c:v>2.0088888888883719E-2</c:v>
                </c:pt>
                <c:pt idx="5456">
                  <c:v>2.0088888888883719E-2</c:v>
                </c:pt>
                <c:pt idx="5457">
                  <c:v>2.0088888888876614E-2</c:v>
                </c:pt>
                <c:pt idx="5458">
                  <c:v>2.0088888888883719E-2</c:v>
                </c:pt>
                <c:pt idx="5459">
                  <c:v>2.0088888888876614E-2</c:v>
                </c:pt>
                <c:pt idx="5460">
                  <c:v>2.0088888888869508E-2</c:v>
                </c:pt>
                <c:pt idx="5461">
                  <c:v>2.0088888888869505E-2</c:v>
                </c:pt>
                <c:pt idx="5462">
                  <c:v>2.008888888887661E-2</c:v>
                </c:pt>
                <c:pt idx="5463">
                  <c:v>1.9999999999345559E-2</c:v>
                </c:pt>
                <c:pt idx="5464">
                  <c:v>1.9999999999345559E-2</c:v>
                </c:pt>
                <c:pt idx="5465">
                  <c:v>1.9999999999345555E-2</c:v>
                </c:pt>
                <c:pt idx="5466">
                  <c:v>1.9999999999345559E-2</c:v>
                </c:pt>
                <c:pt idx="5467">
                  <c:v>1.9999999999345555E-2</c:v>
                </c:pt>
                <c:pt idx="5468">
                  <c:v>1.9999999999331344E-2</c:v>
                </c:pt>
                <c:pt idx="5469">
                  <c:v>1.9999999999345555E-2</c:v>
                </c:pt>
                <c:pt idx="5470">
                  <c:v>1.999999999933845E-2</c:v>
                </c:pt>
                <c:pt idx="5471">
                  <c:v>1.9999999999331341E-2</c:v>
                </c:pt>
                <c:pt idx="5472">
                  <c:v>1.9911111110738719E-2</c:v>
                </c:pt>
                <c:pt idx="5473">
                  <c:v>1.9911111110738722E-2</c:v>
                </c:pt>
                <c:pt idx="5474">
                  <c:v>1.9911111110724512E-2</c:v>
                </c:pt>
                <c:pt idx="5475">
                  <c:v>1.9822222222138999E-2</c:v>
                </c:pt>
                <c:pt idx="5476">
                  <c:v>1.9822222222131893E-2</c:v>
                </c:pt>
                <c:pt idx="5477">
                  <c:v>1.9822222222124788E-2</c:v>
                </c:pt>
                <c:pt idx="5478">
                  <c:v>1.9822222222124788E-2</c:v>
                </c:pt>
                <c:pt idx="5479">
                  <c:v>1.9822222222131897E-2</c:v>
                </c:pt>
                <c:pt idx="5480">
                  <c:v>1.9733333333517962E-2</c:v>
                </c:pt>
                <c:pt idx="5481">
                  <c:v>1.9733333333532173E-2</c:v>
                </c:pt>
                <c:pt idx="5482">
                  <c:v>1.9733333333525067E-2</c:v>
                </c:pt>
                <c:pt idx="5483">
                  <c:v>1.98222222221319E-2</c:v>
                </c:pt>
                <c:pt idx="5484">
                  <c:v>1.9911111110738733E-2</c:v>
                </c:pt>
                <c:pt idx="5485">
                  <c:v>1.999999999933846E-2</c:v>
                </c:pt>
                <c:pt idx="5486">
                  <c:v>2.0088888888869508E-2</c:v>
                </c:pt>
                <c:pt idx="5487">
                  <c:v>2.0177777777490555E-2</c:v>
                </c:pt>
                <c:pt idx="5488">
                  <c:v>2.0266666666090283E-2</c:v>
                </c:pt>
                <c:pt idx="5489">
                  <c:v>2.035555555562844E-2</c:v>
                </c:pt>
                <c:pt idx="5490">
                  <c:v>2.0444444444221062E-2</c:v>
                </c:pt>
                <c:pt idx="5491">
                  <c:v>2.0533333332835E-2</c:v>
                </c:pt>
                <c:pt idx="5492">
                  <c:v>2.0622222222366052E-2</c:v>
                </c:pt>
                <c:pt idx="5493">
                  <c:v>2.0711111110979986E-2</c:v>
                </c:pt>
                <c:pt idx="5494">
                  <c:v>2.0799999999572608E-2</c:v>
                </c:pt>
                <c:pt idx="5495">
                  <c:v>2.0888888889117871E-2</c:v>
                </c:pt>
                <c:pt idx="5496">
                  <c:v>2.0977777777717598E-2</c:v>
                </c:pt>
                <c:pt idx="5497">
                  <c:v>2.1066666666324431E-2</c:v>
                </c:pt>
                <c:pt idx="5498">
                  <c:v>2.0888888889117878E-2</c:v>
                </c:pt>
                <c:pt idx="5499">
                  <c:v>2.0711111110062883E-2</c:v>
                </c:pt>
                <c:pt idx="5500">
                  <c:v>2.0533333332863425E-2</c:v>
                </c:pt>
                <c:pt idx="5501">
                  <c:v>2.0355555555671079E-2</c:v>
                </c:pt>
                <c:pt idx="5502">
                  <c:v>2.0177777776608976E-2</c:v>
                </c:pt>
                <c:pt idx="5503">
                  <c:v>1.9999999999402419E-2</c:v>
                </c:pt>
                <c:pt idx="5504">
                  <c:v>1.982222222221007E-2</c:v>
                </c:pt>
                <c:pt idx="5505">
                  <c:v>1.9644444443147977E-2</c:v>
                </c:pt>
                <c:pt idx="5506">
                  <c:v>1.9466666665948526E-2</c:v>
                </c:pt>
                <c:pt idx="5507">
                  <c:v>1.9288888888756184E-2</c:v>
                </c:pt>
                <c:pt idx="5508">
                  <c:v>1.9111111109686982E-2</c:v>
                </c:pt>
                <c:pt idx="5509">
                  <c:v>1.8933333332494636E-2</c:v>
                </c:pt>
                <c:pt idx="5510">
                  <c:v>1.875555555530229E-2</c:v>
                </c:pt>
                <c:pt idx="5511">
                  <c:v>1.8577777776247299E-2</c:v>
                </c:pt>
                <c:pt idx="5512">
                  <c:v>1.8399999999040743E-2</c:v>
                </c:pt>
                <c:pt idx="5513">
                  <c:v>1.8222222221841295E-2</c:v>
                </c:pt>
                <c:pt idx="5514">
                  <c:v>1.8044444444641844E-2</c:v>
                </c:pt>
                <c:pt idx="5515">
                  <c:v>1.7866666665565533E-2</c:v>
                </c:pt>
                <c:pt idx="5516">
                  <c:v>1.7688888888358976E-2</c:v>
                </c:pt>
                <c:pt idx="5517">
                  <c:v>1.7511111111145311E-2</c:v>
                </c:pt>
                <c:pt idx="5518">
                  <c:v>1.733333333209032E-2</c:v>
                </c:pt>
                <c:pt idx="5519">
                  <c:v>1.7155555554869552E-2</c:v>
                </c:pt>
                <c:pt idx="5520">
                  <c:v>1.6977777777684316E-2</c:v>
                </c:pt>
                <c:pt idx="5521">
                  <c:v>1.6799999998600903E-2</c:v>
                </c:pt>
                <c:pt idx="5522">
                  <c:v>1.6622222221401448E-2</c:v>
                </c:pt>
                <c:pt idx="5523">
                  <c:v>1.6444444444202001E-2</c:v>
                </c:pt>
                <c:pt idx="5524">
                  <c:v>1.6266666665132802E-2</c:v>
                </c:pt>
                <c:pt idx="5525">
                  <c:v>1.6088888887926252E-2</c:v>
                </c:pt>
                <c:pt idx="5526">
                  <c:v>1.5911111110726801E-2</c:v>
                </c:pt>
                <c:pt idx="5527">
                  <c:v>1.5733333331657596E-2</c:v>
                </c:pt>
                <c:pt idx="5528">
                  <c:v>1.5555555554458148E-2</c:v>
                </c:pt>
                <c:pt idx="5529">
                  <c:v>1.537777777725159E-2</c:v>
                </c:pt>
                <c:pt idx="5530">
                  <c:v>1.5200000000066348E-2</c:v>
                </c:pt>
                <c:pt idx="5531">
                  <c:v>1.5022222220997144E-2</c:v>
                </c:pt>
                <c:pt idx="5532">
                  <c:v>1.4844444443797691E-2</c:v>
                </c:pt>
                <c:pt idx="5533">
                  <c:v>1.4666666666605344E-2</c:v>
                </c:pt>
                <c:pt idx="5534">
                  <c:v>1.4488888887550351E-2</c:v>
                </c:pt>
                <c:pt idx="5535">
                  <c:v>1.4311111110358004E-2</c:v>
                </c:pt>
                <c:pt idx="5536">
                  <c:v>1.4133333333158547E-2</c:v>
                </c:pt>
                <c:pt idx="5537">
                  <c:v>1.408888888840368E-2</c:v>
                </c:pt>
                <c:pt idx="5538">
                  <c:v>1.4044444444100265E-2</c:v>
                </c:pt>
                <c:pt idx="5539">
                  <c:v>1.3999999999803954E-2</c:v>
                </c:pt>
                <c:pt idx="5540">
                  <c:v>1.3955555555034875E-2</c:v>
                </c:pt>
                <c:pt idx="5541">
                  <c:v>1.3911111110738564E-2</c:v>
                </c:pt>
                <c:pt idx="5542">
                  <c:v>1.3866666666442254E-2</c:v>
                </c:pt>
                <c:pt idx="5543">
                  <c:v>1.3822222222153048E-2</c:v>
                </c:pt>
                <c:pt idx="5544">
                  <c:v>1.3777777777383971E-2</c:v>
                </c:pt>
                <c:pt idx="5545">
                  <c:v>1.373333333308766E-2</c:v>
                </c:pt>
                <c:pt idx="5546">
                  <c:v>1.3688888888791353E-2</c:v>
                </c:pt>
                <c:pt idx="5547">
                  <c:v>1.3644444444015165E-2</c:v>
                </c:pt>
                <c:pt idx="5548">
                  <c:v>1.3599999999718856E-2</c:v>
                </c:pt>
                <c:pt idx="5549">
                  <c:v>1.355555555541544E-2</c:v>
                </c:pt>
                <c:pt idx="5550">
                  <c:v>1.3511111110667677E-2</c:v>
                </c:pt>
                <c:pt idx="5551">
                  <c:v>1.3466666666364265E-2</c:v>
                </c:pt>
                <c:pt idx="5552">
                  <c:v>1.3422222222067952E-2</c:v>
                </c:pt>
                <c:pt idx="5553">
                  <c:v>1.3377777777305979E-2</c:v>
                </c:pt>
                <c:pt idx="5554">
                  <c:v>1.3333333333016773E-2</c:v>
                </c:pt>
                <c:pt idx="5555">
                  <c:v>1.3288888888713357E-2</c:v>
                </c:pt>
                <c:pt idx="5556">
                  <c:v>1.3244444443944282E-2</c:v>
                </c:pt>
                <c:pt idx="5557">
                  <c:v>1.3199999999655074E-2</c:v>
                </c:pt>
                <c:pt idx="5558">
                  <c:v>1.3155555555351658E-2</c:v>
                </c:pt>
                <c:pt idx="5559">
                  <c:v>1.3111111111048242E-2</c:v>
                </c:pt>
                <c:pt idx="5560">
                  <c:v>1.3066666666279161E-2</c:v>
                </c:pt>
                <c:pt idx="5561">
                  <c:v>1.3022222221982852E-2</c:v>
                </c:pt>
                <c:pt idx="5562">
                  <c:v>1.2977777777686541E-2</c:v>
                </c:pt>
                <c:pt idx="5563">
                  <c:v>1.2933333332931672E-2</c:v>
                </c:pt>
                <c:pt idx="5564">
                  <c:v>1.2888888888621152E-2</c:v>
                </c:pt>
                <c:pt idx="5565">
                  <c:v>1.2933333332938777E-2</c:v>
                </c:pt>
                <c:pt idx="5566">
                  <c:v>1.2977777777714958E-2</c:v>
                </c:pt>
                <c:pt idx="5567">
                  <c:v>1.2933333333411541E-2</c:v>
                </c:pt>
                <c:pt idx="5568">
                  <c:v>1.2977777777729167E-2</c:v>
                </c:pt>
                <c:pt idx="5569">
                  <c:v>1.3022222222498242E-2</c:v>
                </c:pt>
                <c:pt idx="5570">
                  <c:v>1.3066666666808764E-2</c:v>
                </c:pt>
                <c:pt idx="5571">
                  <c:v>1.3111111111119284E-2</c:v>
                </c:pt>
                <c:pt idx="5572">
                  <c:v>1.3155555555888361E-2</c:v>
                </c:pt>
                <c:pt idx="5573">
                  <c:v>1.3200000000198879E-2</c:v>
                </c:pt>
                <c:pt idx="5574">
                  <c:v>1.324444444452361E-2</c:v>
                </c:pt>
                <c:pt idx="5575">
                  <c:v>1.3288888888812814E-2</c:v>
                </c:pt>
                <c:pt idx="5576">
                  <c:v>1.3333333333603209E-2</c:v>
                </c:pt>
                <c:pt idx="5577">
                  <c:v>1.3377777777906623E-2</c:v>
                </c:pt>
                <c:pt idx="5578">
                  <c:v>1.3422222222210036E-2</c:v>
                </c:pt>
                <c:pt idx="5579">
                  <c:v>1.3466666666993324E-2</c:v>
                </c:pt>
                <c:pt idx="5580">
                  <c:v>1.351111111129674E-2</c:v>
                </c:pt>
                <c:pt idx="5581">
                  <c:v>1.3555555555607257E-2</c:v>
                </c:pt>
                <c:pt idx="5582">
                  <c:v>1.3600000000390544E-2</c:v>
                </c:pt>
                <c:pt idx="5583">
                  <c:v>1.3644444444693961E-2</c:v>
                </c:pt>
                <c:pt idx="5584">
                  <c:v>1.3688888889004481E-2</c:v>
                </c:pt>
                <c:pt idx="5585">
                  <c:v>1.3688888889011583E-2</c:v>
                </c:pt>
                <c:pt idx="5586">
                  <c:v>1.3688888889018688E-2</c:v>
                </c:pt>
                <c:pt idx="5587">
                  <c:v>1.3733333333336314E-2</c:v>
                </c:pt>
                <c:pt idx="5588">
                  <c:v>1.3777777777639728E-2</c:v>
                </c:pt>
                <c:pt idx="5589">
                  <c:v>1.3822222222415909E-2</c:v>
                </c:pt>
                <c:pt idx="5590">
                  <c:v>1.3866666666733534E-2</c:v>
                </c:pt>
                <c:pt idx="5591">
                  <c:v>1.3911111111051162E-2</c:v>
                </c:pt>
                <c:pt idx="5592">
                  <c:v>1.391111111105116E-2</c:v>
                </c:pt>
                <c:pt idx="5593">
                  <c:v>1.3911111111072473E-2</c:v>
                </c:pt>
                <c:pt idx="5594">
                  <c:v>1.3911111111079576E-2</c:v>
                </c:pt>
                <c:pt idx="5595">
                  <c:v>1.3911111111086682E-2</c:v>
                </c:pt>
                <c:pt idx="5596">
                  <c:v>1.3911111111093784E-2</c:v>
                </c:pt>
                <c:pt idx="5597">
                  <c:v>1.3911111111100889E-2</c:v>
                </c:pt>
                <c:pt idx="5598">
                  <c:v>1.39111111111151E-2</c:v>
                </c:pt>
                <c:pt idx="5599">
                  <c:v>1.3911111111107993E-2</c:v>
                </c:pt>
                <c:pt idx="5600">
                  <c:v>1.3911111111107993E-2</c:v>
                </c:pt>
                <c:pt idx="5601">
                  <c:v>1.39111111111151E-2</c:v>
                </c:pt>
                <c:pt idx="5602">
                  <c:v>1.3911111111122205E-2</c:v>
                </c:pt>
                <c:pt idx="5603">
                  <c:v>1.3911111111122204E-2</c:v>
                </c:pt>
                <c:pt idx="5604">
                  <c:v>1.3955555555418515E-2</c:v>
                </c:pt>
                <c:pt idx="5605">
                  <c:v>1.3955555555411411E-2</c:v>
                </c:pt>
                <c:pt idx="5606">
                  <c:v>1.3955555555425622E-2</c:v>
                </c:pt>
                <c:pt idx="5607">
                  <c:v>1.3955555555418515E-2</c:v>
                </c:pt>
                <c:pt idx="5608">
                  <c:v>1.3955555555418516E-2</c:v>
                </c:pt>
                <c:pt idx="5609">
                  <c:v>1.3955555555404306E-2</c:v>
                </c:pt>
                <c:pt idx="5610">
                  <c:v>1.3955555555425622E-2</c:v>
                </c:pt>
                <c:pt idx="5611">
                  <c:v>1.3955555555418516E-2</c:v>
                </c:pt>
                <c:pt idx="5612">
                  <c:v>1.3955555555418516E-2</c:v>
                </c:pt>
                <c:pt idx="5613">
                  <c:v>1.3955555555404306E-2</c:v>
                </c:pt>
                <c:pt idx="5614">
                  <c:v>1.395555555541852E-2</c:v>
                </c:pt>
                <c:pt idx="5615">
                  <c:v>1.395555555541852E-2</c:v>
                </c:pt>
                <c:pt idx="5616">
                  <c:v>1.3955555555425622E-2</c:v>
                </c:pt>
                <c:pt idx="5617">
                  <c:v>1.395555555541852E-2</c:v>
                </c:pt>
                <c:pt idx="5618">
                  <c:v>1.395555555541852E-2</c:v>
                </c:pt>
                <c:pt idx="5619">
                  <c:v>1.395555555541852E-2</c:v>
                </c:pt>
                <c:pt idx="5620">
                  <c:v>1.3955555555425625E-2</c:v>
                </c:pt>
                <c:pt idx="5621">
                  <c:v>1.3955555555418522E-2</c:v>
                </c:pt>
                <c:pt idx="5622">
                  <c:v>1.3999999999729042E-2</c:v>
                </c:pt>
                <c:pt idx="5623">
                  <c:v>1.4044444444025353E-2</c:v>
                </c:pt>
                <c:pt idx="5624">
                  <c:v>1.4044444444011142E-2</c:v>
                </c:pt>
                <c:pt idx="5625">
                  <c:v>1.4044444444018247E-2</c:v>
                </c:pt>
                <c:pt idx="5626">
                  <c:v>1.4044444444025353E-2</c:v>
                </c:pt>
                <c:pt idx="5627">
                  <c:v>1.4044444444025353E-2</c:v>
                </c:pt>
                <c:pt idx="5628">
                  <c:v>1.4044444444011144E-2</c:v>
                </c:pt>
                <c:pt idx="5629">
                  <c:v>1.4088888888314558E-2</c:v>
                </c:pt>
                <c:pt idx="5630">
                  <c:v>1.4133333333090742E-2</c:v>
                </c:pt>
                <c:pt idx="5631">
                  <c:v>1.4133333333090742E-2</c:v>
                </c:pt>
                <c:pt idx="5632">
                  <c:v>1.4133333333090742E-2</c:v>
                </c:pt>
                <c:pt idx="5633">
                  <c:v>1.4133333333083637E-2</c:v>
                </c:pt>
                <c:pt idx="5634">
                  <c:v>1.4133333333090746E-2</c:v>
                </c:pt>
                <c:pt idx="5635">
                  <c:v>1.4133333333090746E-2</c:v>
                </c:pt>
                <c:pt idx="5636">
                  <c:v>1.4133333333090747E-2</c:v>
                </c:pt>
                <c:pt idx="5637">
                  <c:v>1.4133333333083644E-2</c:v>
                </c:pt>
                <c:pt idx="5638">
                  <c:v>1.4133333333090749E-2</c:v>
                </c:pt>
                <c:pt idx="5639">
                  <c:v>1.4133333333090749E-2</c:v>
                </c:pt>
                <c:pt idx="5640">
                  <c:v>1.4133333333090753E-2</c:v>
                </c:pt>
                <c:pt idx="5641">
                  <c:v>1.4133333333083647E-2</c:v>
                </c:pt>
                <c:pt idx="5642">
                  <c:v>1.4133333333090753E-2</c:v>
                </c:pt>
                <c:pt idx="5643">
                  <c:v>1.4177777777852726E-2</c:v>
                </c:pt>
                <c:pt idx="5644">
                  <c:v>1.4177777777845622E-2</c:v>
                </c:pt>
                <c:pt idx="5645">
                  <c:v>1.417777777784562E-2</c:v>
                </c:pt>
                <c:pt idx="5646">
                  <c:v>1.4177777777831411E-2</c:v>
                </c:pt>
                <c:pt idx="5647">
                  <c:v>1.417777777783852E-2</c:v>
                </c:pt>
                <c:pt idx="5648">
                  <c:v>1.4177777777845622E-2</c:v>
                </c:pt>
                <c:pt idx="5649">
                  <c:v>1.417777777783852E-2</c:v>
                </c:pt>
                <c:pt idx="5650">
                  <c:v>1.4177777777831416E-2</c:v>
                </c:pt>
                <c:pt idx="5651">
                  <c:v>1.4177777777838522E-2</c:v>
                </c:pt>
                <c:pt idx="5652">
                  <c:v>1.4222222222134831E-2</c:v>
                </c:pt>
                <c:pt idx="5653">
                  <c:v>1.4222222222127731E-2</c:v>
                </c:pt>
                <c:pt idx="5654">
                  <c:v>1.4222222222134836E-2</c:v>
                </c:pt>
                <c:pt idx="5655">
                  <c:v>1.4266666666424038E-2</c:v>
                </c:pt>
                <c:pt idx="5656">
                  <c:v>1.4266666666416936E-2</c:v>
                </c:pt>
                <c:pt idx="5657">
                  <c:v>1.4266666666431147E-2</c:v>
                </c:pt>
                <c:pt idx="5658">
                  <c:v>1.4266666666424042E-2</c:v>
                </c:pt>
                <c:pt idx="5659">
                  <c:v>1.4266666666424043E-2</c:v>
                </c:pt>
                <c:pt idx="5660">
                  <c:v>1.4311111110720354E-2</c:v>
                </c:pt>
                <c:pt idx="5661">
                  <c:v>1.4311111110713249E-2</c:v>
                </c:pt>
                <c:pt idx="5662">
                  <c:v>1.4311111110720354E-2</c:v>
                </c:pt>
                <c:pt idx="5663">
                  <c:v>1.4133333333513801E-2</c:v>
                </c:pt>
                <c:pt idx="5664">
                  <c:v>1.3955555556300138E-2</c:v>
                </c:pt>
                <c:pt idx="5665">
                  <c:v>1.3777777779100685E-2</c:v>
                </c:pt>
                <c:pt idx="5666">
                  <c:v>1.3600000000031483E-2</c:v>
                </c:pt>
                <c:pt idx="5667">
                  <c:v>1.3422222222817819E-2</c:v>
                </c:pt>
                <c:pt idx="5668">
                  <c:v>1.3244444445611264E-2</c:v>
                </c:pt>
                <c:pt idx="5669">
                  <c:v>1.3066666666542059E-2</c:v>
                </c:pt>
                <c:pt idx="5670">
                  <c:v>1.2888888889342609E-2</c:v>
                </c:pt>
                <c:pt idx="5671">
                  <c:v>1.2711111112128946E-2</c:v>
                </c:pt>
                <c:pt idx="5672">
                  <c:v>1.2533333333059744E-2</c:v>
                </c:pt>
                <c:pt idx="5673">
                  <c:v>1.2355555555853187E-2</c:v>
                </c:pt>
                <c:pt idx="5674">
                  <c:v>1.2177777778653734E-2</c:v>
                </c:pt>
                <c:pt idx="5675">
                  <c:v>1.1999999999577429E-2</c:v>
                </c:pt>
                <c:pt idx="5676">
                  <c:v>1.1822222222370872E-2</c:v>
                </c:pt>
                <c:pt idx="5677">
                  <c:v>1.164444444516431E-2</c:v>
                </c:pt>
                <c:pt idx="5678">
                  <c:v>1.1600000000860897E-2</c:v>
                </c:pt>
                <c:pt idx="5679">
                  <c:v>1.1555555556084713E-2</c:v>
                </c:pt>
                <c:pt idx="5680">
                  <c:v>1.1511111111774193E-2</c:v>
                </c:pt>
                <c:pt idx="5681">
                  <c:v>1.1466666667463671E-2</c:v>
                </c:pt>
                <c:pt idx="5682">
                  <c:v>1.1422222222694595E-2</c:v>
                </c:pt>
                <c:pt idx="5683">
                  <c:v>1.1377777778384073E-2</c:v>
                </c:pt>
                <c:pt idx="5684">
                  <c:v>1.1333333334073555E-2</c:v>
                </c:pt>
                <c:pt idx="5685">
                  <c:v>1.1288888889297371E-2</c:v>
                </c:pt>
                <c:pt idx="5686">
                  <c:v>1.1244444444993956E-2</c:v>
                </c:pt>
                <c:pt idx="5687">
                  <c:v>1.1200000000683434E-2</c:v>
                </c:pt>
                <c:pt idx="5688">
                  <c:v>1.1155555555907252E-2</c:v>
                </c:pt>
                <c:pt idx="5689">
                  <c:v>1.111111111159673E-2</c:v>
                </c:pt>
                <c:pt idx="5690">
                  <c:v>1.1066666667293315E-2</c:v>
                </c:pt>
                <c:pt idx="5691">
                  <c:v>1.1022222222517133E-2</c:v>
                </c:pt>
                <c:pt idx="5692">
                  <c:v>1.0977777778206611E-2</c:v>
                </c:pt>
                <c:pt idx="5693">
                  <c:v>1.0933333333903195E-2</c:v>
                </c:pt>
                <c:pt idx="5694">
                  <c:v>1.0888888889599779E-2</c:v>
                </c:pt>
                <c:pt idx="5695">
                  <c:v>1.0844444444837807E-2</c:v>
                </c:pt>
                <c:pt idx="5696">
                  <c:v>1.0800000000541498E-2</c:v>
                </c:pt>
                <c:pt idx="5697">
                  <c:v>1.0755555556238082E-2</c:v>
                </c:pt>
                <c:pt idx="5698">
                  <c:v>1.0711111111476108E-2</c:v>
                </c:pt>
                <c:pt idx="5699">
                  <c:v>1.0666666667179799E-2</c:v>
                </c:pt>
                <c:pt idx="5700">
                  <c:v>1.0622222222876383E-2</c:v>
                </c:pt>
                <c:pt idx="5701">
                  <c:v>1.057777777811441E-2</c:v>
                </c:pt>
                <c:pt idx="5702">
                  <c:v>1.0533333333818101E-2</c:v>
                </c:pt>
                <c:pt idx="5703">
                  <c:v>1.0488888889514684E-2</c:v>
                </c:pt>
                <c:pt idx="5704">
                  <c:v>1.0444444444752713E-2</c:v>
                </c:pt>
                <c:pt idx="5705">
                  <c:v>1.0400000000456402E-2</c:v>
                </c:pt>
                <c:pt idx="5706">
                  <c:v>1.0355555556152987E-2</c:v>
                </c:pt>
                <c:pt idx="5707">
                  <c:v>1.0311111111391014E-2</c:v>
                </c:pt>
                <c:pt idx="5708">
                  <c:v>1.0266666667094703E-2</c:v>
                </c:pt>
                <c:pt idx="5709">
                  <c:v>1.0311111111398121E-2</c:v>
                </c:pt>
                <c:pt idx="5710">
                  <c:v>1.0355555555687325E-2</c:v>
                </c:pt>
                <c:pt idx="5711">
                  <c:v>1.0400000000463507E-2</c:v>
                </c:pt>
                <c:pt idx="5712">
                  <c:v>1.0444444444759818E-2</c:v>
                </c:pt>
                <c:pt idx="5713">
                  <c:v>1.0488888889063235E-2</c:v>
                </c:pt>
                <c:pt idx="5714">
                  <c:v>1.0533333333825206E-2</c:v>
                </c:pt>
                <c:pt idx="5715">
                  <c:v>1.0577777778121517E-2</c:v>
                </c:pt>
                <c:pt idx="5716">
                  <c:v>1.0622222222424933E-2</c:v>
                </c:pt>
                <c:pt idx="5717">
                  <c:v>1.0666666667186905E-2</c:v>
                </c:pt>
                <c:pt idx="5718">
                  <c:v>1.0711111111483216E-2</c:v>
                </c:pt>
                <c:pt idx="5719">
                  <c:v>1.0755555555793736E-2</c:v>
                </c:pt>
                <c:pt idx="5720">
                  <c:v>1.0800000000555709E-2</c:v>
                </c:pt>
                <c:pt idx="5721">
                  <c:v>1.0844444444859125E-2</c:v>
                </c:pt>
                <c:pt idx="5722">
                  <c:v>1.0888888889155434E-2</c:v>
                </c:pt>
                <c:pt idx="5723">
                  <c:v>1.0933333333451745E-2</c:v>
                </c:pt>
                <c:pt idx="5724">
                  <c:v>1.0977777778220824E-2</c:v>
                </c:pt>
                <c:pt idx="5725">
                  <c:v>1.1022222222517133E-2</c:v>
                </c:pt>
                <c:pt idx="5726">
                  <c:v>1.1066666666813442E-2</c:v>
                </c:pt>
                <c:pt idx="5727">
                  <c:v>1.1111111111589626E-2</c:v>
                </c:pt>
                <c:pt idx="5728">
                  <c:v>1.1155555555885936E-2</c:v>
                </c:pt>
                <c:pt idx="5729">
                  <c:v>1.1200000000189352E-2</c:v>
                </c:pt>
                <c:pt idx="5730">
                  <c:v>1.1244444444951325E-2</c:v>
                </c:pt>
                <c:pt idx="5731">
                  <c:v>1.1288888889247634E-2</c:v>
                </c:pt>
                <c:pt idx="5732">
                  <c:v>1.1333333333551049E-2</c:v>
                </c:pt>
                <c:pt idx="5733">
                  <c:v>1.1377777778305917E-2</c:v>
                </c:pt>
                <c:pt idx="5734">
                  <c:v>1.142222222260933E-2</c:v>
                </c:pt>
                <c:pt idx="5735">
                  <c:v>1.1466666666912746E-2</c:v>
                </c:pt>
                <c:pt idx="5736">
                  <c:v>1.1511111111667614E-2</c:v>
                </c:pt>
                <c:pt idx="5737">
                  <c:v>1.1555555555971028E-2</c:v>
                </c:pt>
                <c:pt idx="5738">
                  <c:v>1.1600000000274443E-2</c:v>
                </c:pt>
                <c:pt idx="5739">
                  <c:v>1.1644444444577857E-2</c:v>
                </c:pt>
                <c:pt idx="5740">
                  <c:v>1.1688888889346936E-2</c:v>
                </c:pt>
                <c:pt idx="5741">
                  <c:v>1.1733333333650352E-2</c:v>
                </c:pt>
                <c:pt idx="5742">
                  <c:v>1.1777777777953765E-2</c:v>
                </c:pt>
                <c:pt idx="5743">
                  <c:v>1.1822222222729949E-2</c:v>
                </c:pt>
                <c:pt idx="5744">
                  <c:v>1.1866666667019153E-2</c:v>
                </c:pt>
                <c:pt idx="5745">
                  <c:v>1.1866666667033364E-2</c:v>
                </c:pt>
                <c:pt idx="5746">
                  <c:v>1.1866666667033367E-2</c:v>
                </c:pt>
                <c:pt idx="5747">
                  <c:v>1.1911111111343886E-2</c:v>
                </c:pt>
                <c:pt idx="5748">
                  <c:v>1.1911111111343886E-2</c:v>
                </c:pt>
                <c:pt idx="5749">
                  <c:v>1.1911111111358097E-2</c:v>
                </c:pt>
                <c:pt idx="5750">
                  <c:v>1.1911111111350991E-2</c:v>
                </c:pt>
                <c:pt idx="5751">
                  <c:v>1.1911111111358097E-2</c:v>
                </c:pt>
                <c:pt idx="5752">
                  <c:v>1.1911111111365202E-2</c:v>
                </c:pt>
                <c:pt idx="5753">
                  <c:v>1.1911111111372307E-2</c:v>
                </c:pt>
                <c:pt idx="5754">
                  <c:v>1.1911111111372307E-2</c:v>
                </c:pt>
                <c:pt idx="5755">
                  <c:v>1.1911111111386517E-2</c:v>
                </c:pt>
                <c:pt idx="5756">
                  <c:v>1.1911111111379413E-2</c:v>
                </c:pt>
                <c:pt idx="5757">
                  <c:v>1.1911111111393624E-2</c:v>
                </c:pt>
                <c:pt idx="5758">
                  <c:v>1.1911111111393622E-2</c:v>
                </c:pt>
                <c:pt idx="5759">
                  <c:v>1.1911111111400729E-2</c:v>
                </c:pt>
                <c:pt idx="5760">
                  <c:v>1.1911111111407835E-2</c:v>
                </c:pt>
                <c:pt idx="5761">
                  <c:v>1.1911111111414938E-2</c:v>
                </c:pt>
                <c:pt idx="5762">
                  <c:v>1.1911111111407835E-2</c:v>
                </c:pt>
                <c:pt idx="5763">
                  <c:v>1.1911111111422045E-2</c:v>
                </c:pt>
                <c:pt idx="5764">
                  <c:v>1.1911111111422045E-2</c:v>
                </c:pt>
                <c:pt idx="5765">
                  <c:v>1.1911111111436256E-2</c:v>
                </c:pt>
                <c:pt idx="5766">
                  <c:v>1.1911111111436256E-2</c:v>
                </c:pt>
                <c:pt idx="5767">
                  <c:v>1.1911111111443362E-2</c:v>
                </c:pt>
                <c:pt idx="5768">
                  <c:v>1.191111111144336E-2</c:v>
                </c:pt>
                <c:pt idx="5769">
                  <c:v>1.1911111111450467E-2</c:v>
                </c:pt>
                <c:pt idx="5770">
                  <c:v>1.1911111111443362E-2</c:v>
                </c:pt>
                <c:pt idx="5771">
                  <c:v>1.1911111111450465E-2</c:v>
                </c:pt>
                <c:pt idx="5772">
                  <c:v>1.1911111111457573E-2</c:v>
                </c:pt>
                <c:pt idx="5773">
                  <c:v>1.1911111111464678E-2</c:v>
                </c:pt>
                <c:pt idx="5774">
                  <c:v>1.1911111111450465E-2</c:v>
                </c:pt>
                <c:pt idx="5775">
                  <c:v>1.1911111111464678E-2</c:v>
                </c:pt>
                <c:pt idx="5776">
                  <c:v>1.1911111111464678E-2</c:v>
                </c:pt>
                <c:pt idx="5777">
                  <c:v>1.1911111111471783E-2</c:v>
                </c:pt>
                <c:pt idx="5778">
                  <c:v>1.1911111111464678E-2</c:v>
                </c:pt>
                <c:pt idx="5779">
                  <c:v>1.1911111111478889E-2</c:v>
                </c:pt>
                <c:pt idx="5780">
                  <c:v>1.1911111111471783E-2</c:v>
                </c:pt>
                <c:pt idx="5781">
                  <c:v>1.1911111111478889E-2</c:v>
                </c:pt>
                <c:pt idx="5782">
                  <c:v>1.1911111111471783E-2</c:v>
                </c:pt>
                <c:pt idx="5783">
                  <c:v>1.1911111111485994E-2</c:v>
                </c:pt>
                <c:pt idx="5784">
                  <c:v>1.1911111111485993E-2</c:v>
                </c:pt>
                <c:pt idx="5785">
                  <c:v>1.19111111114931E-2</c:v>
                </c:pt>
                <c:pt idx="5786">
                  <c:v>1.1911111111478889E-2</c:v>
                </c:pt>
                <c:pt idx="5787">
                  <c:v>1.1911111111493098E-2</c:v>
                </c:pt>
                <c:pt idx="5788">
                  <c:v>1.19111111114931E-2</c:v>
                </c:pt>
                <c:pt idx="5789">
                  <c:v>1.1911111111507311E-2</c:v>
                </c:pt>
                <c:pt idx="5790">
                  <c:v>1.1911111111493098E-2</c:v>
                </c:pt>
                <c:pt idx="5791">
                  <c:v>1.1911111111507311E-2</c:v>
                </c:pt>
                <c:pt idx="5792">
                  <c:v>1.1911111111500205E-2</c:v>
                </c:pt>
                <c:pt idx="5793">
                  <c:v>1.1911111111514416E-2</c:v>
                </c:pt>
                <c:pt idx="5794">
                  <c:v>1.1911111111507311E-2</c:v>
                </c:pt>
                <c:pt idx="5795">
                  <c:v>1.1911111111514416E-2</c:v>
                </c:pt>
                <c:pt idx="5796">
                  <c:v>1.1911111111514416E-2</c:v>
                </c:pt>
                <c:pt idx="5797">
                  <c:v>1.1911111111528627E-2</c:v>
                </c:pt>
                <c:pt idx="5798">
                  <c:v>1.1911111111514416E-2</c:v>
                </c:pt>
                <c:pt idx="5799">
                  <c:v>1.1911111111521521E-2</c:v>
                </c:pt>
                <c:pt idx="5800">
                  <c:v>1.191111111152152E-2</c:v>
                </c:pt>
                <c:pt idx="5801">
                  <c:v>1.1911111111535732E-2</c:v>
                </c:pt>
                <c:pt idx="5802">
                  <c:v>1.1911111111528627E-2</c:v>
                </c:pt>
                <c:pt idx="5803">
                  <c:v>1.1911111111535731E-2</c:v>
                </c:pt>
                <c:pt idx="5804">
                  <c:v>1.1911111111535732E-2</c:v>
                </c:pt>
                <c:pt idx="5805">
                  <c:v>1.1911111111542838E-2</c:v>
                </c:pt>
                <c:pt idx="5806">
                  <c:v>1.1911111111535731E-2</c:v>
                </c:pt>
                <c:pt idx="5807">
                  <c:v>1.1911111111542838E-2</c:v>
                </c:pt>
                <c:pt idx="5808">
                  <c:v>1.1911111111549943E-2</c:v>
                </c:pt>
                <c:pt idx="5809">
                  <c:v>1.1911111111557049E-2</c:v>
                </c:pt>
                <c:pt idx="5810">
                  <c:v>1.1911111111542838E-2</c:v>
                </c:pt>
                <c:pt idx="5811">
                  <c:v>1.1911111111549943E-2</c:v>
                </c:pt>
                <c:pt idx="5812">
                  <c:v>1.1911111111557049E-2</c:v>
                </c:pt>
                <c:pt idx="5813">
                  <c:v>1.1911111111564152E-2</c:v>
                </c:pt>
                <c:pt idx="5814">
                  <c:v>1.1911111111557049E-2</c:v>
                </c:pt>
                <c:pt idx="5815">
                  <c:v>1.1911111111549943E-2</c:v>
                </c:pt>
                <c:pt idx="5816">
                  <c:v>1.1911111111557047E-2</c:v>
                </c:pt>
                <c:pt idx="5817">
                  <c:v>1.1911111111564154E-2</c:v>
                </c:pt>
                <c:pt idx="5818">
                  <c:v>1.1911111111549943E-2</c:v>
                </c:pt>
                <c:pt idx="5819">
                  <c:v>1.1911111111549941E-2</c:v>
                </c:pt>
                <c:pt idx="5820">
                  <c:v>1.1911111111557049E-2</c:v>
                </c:pt>
                <c:pt idx="5821">
                  <c:v>1.1911111111564154E-2</c:v>
                </c:pt>
                <c:pt idx="5822">
                  <c:v>1.1911111111549943E-2</c:v>
                </c:pt>
                <c:pt idx="5823">
                  <c:v>1.1911111111557049E-2</c:v>
                </c:pt>
                <c:pt idx="5824">
                  <c:v>1.1911111111557049E-2</c:v>
                </c:pt>
                <c:pt idx="5825">
                  <c:v>1.1911111111564154E-2</c:v>
                </c:pt>
                <c:pt idx="5826">
                  <c:v>1.1911111111564154E-2</c:v>
                </c:pt>
                <c:pt idx="5827">
                  <c:v>1.1911111111557049E-2</c:v>
                </c:pt>
                <c:pt idx="5828">
                  <c:v>1.1911111111549943E-2</c:v>
                </c:pt>
                <c:pt idx="5829">
                  <c:v>1.1911111111564152E-2</c:v>
                </c:pt>
                <c:pt idx="5830">
                  <c:v>1.1911111111564154E-2</c:v>
                </c:pt>
                <c:pt idx="5831">
                  <c:v>1.1911111111564154E-2</c:v>
                </c:pt>
                <c:pt idx="5832">
                  <c:v>1.1911111111549941E-2</c:v>
                </c:pt>
                <c:pt idx="5833">
                  <c:v>1.1911111111564154E-2</c:v>
                </c:pt>
                <c:pt idx="5834">
                  <c:v>1.1911111111564154E-2</c:v>
                </c:pt>
                <c:pt idx="5835">
                  <c:v>1.1911111111564152E-2</c:v>
                </c:pt>
                <c:pt idx="5836">
                  <c:v>1.1911111111564154E-2</c:v>
                </c:pt>
                <c:pt idx="5837">
                  <c:v>1.1911111111564154E-2</c:v>
                </c:pt>
                <c:pt idx="5838">
                  <c:v>1.1911111111564154E-2</c:v>
                </c:pt>
                <c:pt idx="5839">
                  <c:v>1.1911111111564154E-2</c:v>
                </c:pt>
                <c:pt idx="5840">
                  <c:v>1.1911111111564154E-2</c:v>
                </c:pt>
                <c:pt idx="5841">
                  <c:v>1.1911111111571259E-2</c:v>
                </c:pt>
                <c:pt idx="5842">
                  <c:v>1.1911111111564154E-2</c:v>
                </c:pt>
                <c:pt idx="5843">
                  <c:v>1.200000000016388E-2</c:v>
                </c:pt>
                <c:pt idx="5844">
                  <c:v>1.20888888887565E-2</c:v>
                </c:pt>
                <c:pt idx="5845">
                  <c:v>1.2177777777363331E-2</c:v>
                </c:pt>
                <c:pt idx="5846">
                  <c:v>1.2266666666894379E-2</c:v>
                </c:pt>
                <c:pt idx="5847">
                  <c:v>1.2355555555486999E-2</c:v>
                </c:pt>
                <c:pt idx="5848">
                  <c:v>1.2444444444086725E-2</c:v>
                </c:pt>
                <c:pt idx="5849">
                  <c:v>1.2533333333624878E-2</c:v>
                </c:pt>
                <c:pt idx="5850">
                  <c:v>1.2622222222224604E-2</c:v>
                </c:pt>
                <c:pt idx="5851">
                  <c:v>1.2711111110817224E-2</c:v>
                </c:pt>
                <c:pt idx="5852">
                  <c:v>1.2800000000348274E-2</c:v>
                </c:pt>
                <c:pt idx="5853">
                  <c:v>1.2888888888947998E-2</c:v>
                </c:pt>
                <c:pt idx="5854">
                  <c:v>1.2977777777540618E-2</c:v>
                </c:pt>
                <c:pt idx="5855">
                  <c:v>1.3066666667078774E-2</c:v>
                </c:pt>
                <c:pt idx="5856">
                  <c:v>1.3155555555678499E-2</c:v>
                </c:pt>
                <c:pt idx="5857">
                  <c:v>1.3244444444271117E-2</c:v>
                </c:pt>
                <c:pt idx="5858">
                  <c:v>1.3333333332870843E-2</c:v>
                </c:pt>
                <c:pt idx="5859">
                  <c:v>1.3422222222401893E-2</c:v>
                </c:pt>
                <c:pt idx="5860">
                  <c:v>1.3511111110994513E-2</c:v>
                </c:pt>
                <c:pt idx="5861">
                  <c:v>1.3599999999594239E-2</c:v>
                </c:pt>
                <c:pt idx="5862">
                  <c:v>1.3688888889125287E-2</c:v>
                </c:pt>
                <c:pt idx="5863">
                  <c:v>1.3777777777732118E-2</c:v>
                </c:pt>
                <c:pt idx="5864">
                  <c:v>1.3866666666324738E-2</c:v>
                </c:pt>
                <c:pt idx="5865">
                  <c:v>1.3955555555855786E-2</c:v>
                </c:pt>
                <c:pt idx="5866">
                  <c:v>1.4044444444455512E-2</c:v>
                </c:pt>
                <c:pt idx="5867">
                  <c:v>1.4133333333048132E-2</c:v>
                </c:pt>
                <c:pt idx="5868">
                  <c:v>1.4222222222579182E-2</c:v>
                </c:pt>
                <c:pt idx="5869">
                  <c:v>1.4311111111171801E-2</c:v>
                </c:pt>
                <c:pt idx="5870">
                  <c:v>1.4399999999778632E-2</c:v>
                </c:pt>
                <c:pt idx="5871">
                  <c:v>1.4488888889309682E-2</c:v>
                </c:pt>
                <c:pt idx="5872">
                  <c:v>1.4577777777909407E-2</c:v>
                </c:pt>
                <c:pt idx="5873">
                  <c:v>1.4666666666502026E-2</c:v>
                </c:pt>
                <c:pt idx="5874">
                  <c:v>1.4755555555101751E-2</c:v>
                </c:pt>
                <c:pt idx="5875">
                  <c:v>1.4844444444639907E-2</c:v>
                </c:pt>
                <c:pt idx="5876">
                  <c:v>1.4933333333239632E-2</c:v>
                </c:pt>
                <c:pt idx="5877">
                  <c:v>1.502222222183225E-2</c:v>
                </c:pt>
                <c:pt idx="5878">
                  <c:v>1.5111111111363301E-2</c:v>
                </c:pt>
                <c:pt idx="5879">
                  <c:v>1.5199999999955921E-2</c:v>
                </c:pt>
                <c:pt idx="5880">
                  <c:v>1.5288888888562752E-2</c:v>
                </c:pt>
                <c:pt idx="5881">
                  <c:v>1.53777777780938E-2</c:v>
                </c:pt>
                <c:pt idx="5882">
                  <c:v>1.5466666666693525E-2</c:v>
                </c:pt>
                <c:pt idx="5883">
                  <c:v>1.5555555555286146E-2</c:v>
                </c:pt>
                <c:pt idx="5884">
                  <c:v>1.5644444444817194E-2</c:v>
                </c:pt>
                <c:pt idx="5885">
                  <c:v>1.5733333333424027E-2</c:v>
                </c:pt>
                <c:pt idx="5886">
                  <c:v>1.582222222202375E-2</c:v>
                </c:pt>
                <c:pt idx="5887">
                  <c:v>1.5911111111547693E-2</c:v>
                </c:pt>
                <c:pt idx="5888">
                  <c:v>1.6000000000147421E-2</c:v>
                </c:pt>
                <c:pt idx="5889">
                  <c:v>1.5911111111547693E-2</c:v>
                </c:pt>
                <c:pt idx="5890">
                  <c:v>1.5822222222955075E-2</c:v>
                </c:pt>
                <c:pt idx="5891">
                  <c:v>1.5733333333424027E-2</c:v>
                </c:pt>
                <c:pt idx="5892">
                  <c:v>1.5644444444831405E-2</c:v>
                </c:pt>
                <c:pt idx="5893">
                  <c:v>1.5555555556231681E-2</c:v>
                </c:pt>
                <c:pt idx="5894">
                  <c:v>1.5466666666700631E-2</c:v>
                </c:pt>
                <c:pt idx="5895">
                  <c:v>1.5377777778108011E-2</c:v>
                </c:pt>
                <c:pt idx="5896">
                  <c:v>1.5288888889508285E-2</c:v>
                </c:pt>
                <c:pt idx="5897">
                  <c:v>1.5199999999977237E-2</c:v>
                </c:pt>
                <c:pt idx="5898">
                  <c:v>1.5111111111384617E-2</c:v>
                </c:pt>
                <c:pt idx="5899">
                  <c:v>1.5022222222784891E-2</c:v>
                </c:pt>
                <c:pt idx="5900">
                  <c:v>1.4933333333260948E-2</c:v>
                </c:pt>
                <c:pt idx="5901">
                  <c:v>1.4844444444661223E-2</c:v>
                </c:pt>
                <c:pt idx="5902">
                  <c:v>1.4755555556061497E-2</c:v>
                </c:pt>
                <c:pt idx="5903">
                  <c:v>1.4666666667468877E-2</c:v>
                </c:pt>
                <c:pt idx="5904">
                  <c:v>1.4577777777937829E-2</c:v>
                </c:pt>
                <c:pt idx="5905">
                  <c:v>1.4488888889338103E-2</c:v>
                </c:pt>
                <c:pt idx="5906">
                  <c:v>1.4400000000745483E-2</c:v>
                </c:pt>
                <c:pt idx="5907">
                  <c:v>1.4311111111214433E-2</c:v>
                </c:pt>
                <c:pt idx="5908">
                  <c:v>1.4222222222621815E-2</c:v>
                </c:pt>
                <c:pt idx="5909">
                  <c:v>1.4133333334022089E-2</c:v>
                </c:pt>
                <c:pt idx="5910">
                  <c:v>1.4044444444491039E-2</c:v>
                </c:pt>
                <c:pt idx="5911">
                  <c:v>1.3955555555898419E-2</c:v>
                </c:pt>
                <c:pt idx="5912">
                  <c:v>1.3866666667298695E-2</c:v>
                </c:pt>
                <c:pt idx="5913">
                  <c:v>1.3777777777774751E-2</c:v>
                </c:pt>
                <c:pt idx="5914">
                  <c:v>1.3688888889175025E-2</c:v>
                </c:pt>
                <c:pt idx="5915">
                  <c:v>1.3600000000575299E-2</c:v>
                </c:pt>
                <c:pt idx="5916">
                  <c:v>1.3511111111051357E-2</c:v>
                </c:pt>
                <c:pt idx="5917">
                  <c:v>1.3422222222451631E-2</c:v>
                </c:pt>
                <c:pt idx="5918">
                  <c:v>1.3333333333851905E-2</c:v>
                </c:pt>
                <c:pt idx="5919">
                  <c:v>1.3244444445259285E-2</c:v>
                </c:pt>
                <c:pt idx="5920">
                  <c:v>1.3155555555728237E-2</c:v>
                </c:pt>
                <c:pt idx="5921">
                  <c:v>1.3066666667121406E-2</c:v>
                </c:pt>
                <c:pt idx="5922">
                  <c:v>1.2977777778521681E-2</c:v>
                </c:pt>
                <c:pt idx="5923">
                  <c:v>1.2888888888983525E-2</c:v>
                </c:pt>
                <c:pt idx="5924">
                  <c:v>1.2800000000390907E-2</c:v>
                </c:pt>
                <c:pt idx="5925">
                  <c:v>1.2711111111784076E-2</c:v>
                </c:pt>
                <c:pt idx="5926">
                  <c:v>1.2622222222253026E-2</c:v>
                </c:pt>
                <c:pt idx="5927">
                  <c:v>1.2533333333646195E-2</c:v>
                </c:pt>
                <c:pt idx="5928">
                  <c:v>1.2444444445046471E-2</c:v>
                </c:pt>
                <c:pt idx="5929">
                  <c:v>1.2355555555508315E-2</c:v>
                </c:pt>
                <c:pt idx="5930">
                  <c:v>1.2266666666915695E-2</c:v>
                </c:pt>
                <c:pt idx="5931">
                  <c:v>1.2177777778308864E-2</c:v>
                </c:pt>
                <c:pt idx="5932">
                  <c:v>1.2088888888777816E-2</c:v>
                </c:pt>
                <c:pt idx="5933">
                  <c:v>1.2000000000170985E-2</c:v>
                </c:pt>
                <c:pt idx="5934">
                  <c:v>1.1911111111571259E-2</c:v>
                </c:pt>
                <c:pt idx="5935">
                  <c:v>1.1822222222964428E-2</c:v>
                </c:pt>
                <c:pt idx="5936">
                  <c:v>1.1733333333440486E-2</c:v>
                </c:pt>
                <c:pt idx="5937">
                  <c:v>1.1644444444833655E-2</c:v>
                </c:pt>
                <c:pt idx="5938">
                  <c:v>1.1555555556233929E-2</c:v>
                </c:pt>
                <c:pt idx="5939">
                  <c:v>1.1466666666695775E-2</c:v>
                </c:pt>
                <c:pt idx="5940">
                  <c:v>1.137777777809605E-2</c:v>
                </c:pt>
                <c:pt idx="5941">
                  <c:v>1.1288888889489219E-2</c:v>
                </c:pt>
                <c:pt idx="5942">
                  <c:v>1.1199999999965274E-2</c:v>
                </c:pt>
                <c:pt idx="5943">
                  <c:v>1.1111111111358445E-2</c:v>
                </c:pt>
                <c:pt idx="5944">
                  <c:v>1.1022222222758718E-2</c:v>
                </c:pt>
                <c:pt idx="5945">
                  <c:v>1.0933333333220562E-2</c:v>
                </c:pt>
                <c:pt idx="5946">
                  <c:v>1.0844444444620837E-2</c:v>
                </c:pt>
                <c:pt idx="5947">
                  <c:v>1.0755555556014004E-2</c:v>
                </c:pt>
                <c:pt idx="5948">
                  <c:v>1.0666666667421384E-2</c:v>
                </c:pt>
                <c:pt idx="5949">
                  <c:v>1.0577777777883228E-2</c:v>
                </c:pt>
                <c:pt idx="5950">
                  <c:v>1.0488888889283503E-2</c:v>
                </c:pt>
                <c:pt idx="5951">
                  <c:v>1.040000000067667E-2</c:v>
                </c:pt>
                <c:pt idx="5952">
                  <c:v>1.0311111111145622E-2</c:v>
                </c:pt>
                <c:pt idx="5953">
                  <c:v>1.0222222222538789E-2</c:v>
                </c:pt>
                <c:pt idx="5954">
                  <c:v>1.0133333333946169E-2</c:v>
                </c:pt>
                <c:pt idx="5955">
                  <c:v>1.0044444444408013E-2</c:v>
                </c:pt>
                <c:pt idx="5956">
                  <c:v>9.9555555558082862E-3</c:v>
                </c:pt>
                <c:pt idx="5957">
                  <c:v>9.8666666672014552E-3</c:v>
                </c:pt>
                <c:pt idx="5958">
                  <c:v>9.7777777776704052E-3</c:v>
                </c:pt>
                <c:pt idx="5959">
                  <c:v>9.6888888890635742E-3</c:v>
                </c:pt>
                <c:pt idx="5960">
                  <c:v>9.6000000004709523E-3</c:v>
                </c:pt>
                <c:pt idx="5961">
                  <c:v>9.5111111109327986E-3</c:v>
                </c:pt>
                <c:pt idx="5962">
                  <c:v>9.4222222223330713E-3</c:v>
                </c:pt>
                <c:pt idx="5963">
                  <c:v>9.3333333337262403E-3</c:v>
                </c:pt>
                <c:pt idx="5964">
                  <c:v>9.244444445126513E-3</c:v>
                </c:pt>
                <c:pt idx="5965">
                  <c:v>9.1555555555883593E-3</c:v>
                </c:pt>
                <c:pt idx="5966">
                  <c:v>9.0666666669957374E-3</c:v>
                </c:pt>
                <c:pt idx="5967">
                  <c:v>8.9777777783889047E-3</c:v>
                </c:pt>
                <c:pt idx="5968">
                  <c:v>8.8888888888578564E-3</c:v>
                </c:pt>
                <c:pt idx="5969">
                  <c:v>8.8000000002510237E-3</c:v>
                </c:pt>
                <c:pt idx="5970">
                  <c:v>8.7111111116512981E-3</c:v>
                </c:pt>
                <c:pt idx="5971">
                  <c:v>8.6222222221131427E-3</c:v>
                </c:pt>
                <c:pt idx="5972">
                  <c:v>8.5333333335205225E-3</c:v>
                </c:pt>
                <c:pt idx="5973">
                  <c:v>8.4444444449136898E-3</c:v>
                </c:pt>
                <c:pt idx="5974">
                  <c:v>8.3555555553826415E-3</c:v>
                </c:pt>
                <c:pt idx="5975">
                  <c:v>8.2666666667758088E-3</c:v>
                </c:pt>
                <c:pt idx="5976">
                  <c:v>8.1777777781760833E-3</c:v>
                </c:pt>
                <c:pt idx="5977">
                  <c:v>8.0888888886379278E-3</c:v>
                </c:pt>
                <c:pt idx="5978">
                  <c:v>8.0000000000453059E-3</c:v>
                </c:pt>
                <c:pt idx="5979">
                  <c:v>7.911111111438475E-3</c:v>
                </c:pt>
                <c:pt idx="5980">
                  <c:v>7.8222222228387477E-3</c:v>
                </c:pt>
                <c:pt idx="5981">
                  <c:v>7.7333333333005939E-3</c:v>
                </c:pt>
                <c:pt idx="5982">
                  <c:v>7.6444444447008675E-3</c:v>
                </c:pt>
                <c:pt idx="5983">
                  <c:v>7.5555555560940357E-3</c:v>
                </c:pt>
                <c:pt idx="5984">
                  <c:v>7.4666666665700911E-3</c:v>
                </c:pt>
                <c:pt idx="5985">
                  <c:v>7.3777777779632592E-3</c:v>
                </c:pt>
                <c:pt idx="5986">
                  <c:v>7.2888888893635328E-3</c:v>
                </c:pt>
                <c:pt idx="5987">
                  <c:v>7.1999999998253782E-3</c:v>
                </c:pt>
                <c:pt idx="5988">
                  <c:v>7.1111111112256518E-3</c:v>
                </c:pt>
                <c:pt idx="5989">
                  <c:v>7.0222222226188199E-3</c:v>
                </c:pt>
                <c:pt idx="5990">
                  <c:v>6.9333333330948762E-3</c:v>
                </c:pt>
                <c:pt idx="5991">
                  <c:v>6.8444444444880443E-3</c:v>
                </c:pt>
                <c:pt idx="5992">
                  <c:v>6.7555555558883179E-3</c:v>
                </c:pt>
                <c:pt idx="5993">
                  <c:v>6.6666666672814861E-3</c:v>
                </c:pt>
                <c:pt idx="5994">
                  <c:v>6.577777777750436E-3</c:v>
                </c:pt>
                <c:pt idx="5995">
                  <c:v>6.488888889157815E-3</c:v>
                </c:pt>
                <c:pt idx="5996">
                  <c:v>6.4000000005580886E-3</c:v>
                </c:pt>
                <c:pt idx="5997">
                  <c:v>6.311111111019934E-3</c:v>
                </c:pt>
                <c:pt idx="5998">
                  <c:v>6.222222222427313E-3</c:v>
                </c:pt>
                <c:pt idx="5999">
                  <c:v>6.1333333338275866E-3</c:v>
                </c:pt>
                <c:pt idx="6000">
                  <c:v>6.0444444442965374E-3</c:v>
                </c:pt>
                <c:pt idx="6001">
                  <c:v>5.9555555556897056E-3</c:v>
                </c:pt>
                <c:pt idx="6002">
                  <c:v>5.8666666670970846E-3</c:v>
                </c:pt>
                <c:pt idx="6003">
                  <c:v>5.7777777775660354E-3</c:v>
                </c:pt>
                <c:pt idx="6004">
                  <c:v>5.6888888889663081E-3</c:v>
                </c:pt>
                <c:pt idx="6005">
                  <c:v>5.6000000003594763E-3</c:v>
                </c:pt>
                <c:pt idx="6006">
                  <c:v>5.5111111108355334E-3</c:v>
                </c:pt>
                <c:pt idx="6007">
                  <c:v>5.422222222235807E-3</c:v>
                </c:pt>
                <c:pt idx="6008">
                  <c:v>5.333333333643186E-3</c:v>
                </c:pt>
                <c:pt idx="6009">
                  <c:v>5.2444444450292487E-3</c:v>
                </c:pt>
                <c:pt idx="6010">
                  <c:v>5.155555555505305E-3</c:v>
                </c:pt>
                <c:pt idx="6011">
                  <c:v>5.0666666669055786E-3</c:v>
                </c:pt>
                <c:pt idx="6012">
                  <c:v>4.9777777783129576E-3</c:v>
                </c:pt>
                <c:pt idx="6013">
                  <c:v>4.8888888887748038E-3</c:v>
                </c:pt>
                <c:pt idx="6014">
                  <c:v>4.8000000001750774E-3</c:v>
                </c:pt>
                <c:pt idx="6015">
                  <c:v>4.711111111575351E-3</c:v>
                </c:pt>
                <c:pt idx="6016">
                  <c:v>4.6222222220514073E-3</c:v>
                </c:pt>
                <c:pt idx="6017">
                  <c:v>4.5333333334445754E-3</c:v>
                </c:pt>
                <c:pt idx="6018">
                  <c:v>4.444444444844849E-3</c:v>
                </c:pt>
                <c:pt idx="6019">
                  <c:v>4.3555555553138007E-3</c:v>
                </c:pt>
                <c:pt idx="6020">
                  <c:v>4.2666666667211797E-3</c:v>
                </c:pt>
                <c:pt idx="6021">
                  <c:v>4.1777777781143478E-3</c:v>
                </c:pt>
                <c:pt idx="6022">
                  <c:v>4.0888888885832987E-3</c:v>
                </c:pt>
                <c:pt idx="6023">
                  <c:v>3.9999999999835723E-3</c:v>
                </c:pt>
                <c:pt idx="6024">
                  <c:v>3.9111111113909513E-3</c:v>
                </c:pt>
                <c:pt idx="6025">
                  <c:v>3.8222222227841194E-3</c:v>
                </c:pt>
                <c:pt idx="6026">
                  <c:v>3.7333333332530707E-3</c:v>
                </c:pt>
                <c:pt idx="6027">
                  <c:v>3.6444444446604497E-3</c:v>
                </c:pt>
                <c:pt idx="6028">
                  <c:v>3.5555555560607232E-3</c:v>
                </c:pt>
                <c:pt idx="6029">
                  <c:v>3.4666666665225691E-3</c:v>
                </c:pt>
                <c:pt idx="6030">
                  <c:v>3.3777777779228427E-3</c:v>
                </c:pt>
                <c:pt idx="6031">
                  <c:v>3.2888888893302217E-3</c:v>
                </c:pt>
                <c:pt idx="6032">
                  <c:v>3.199999999799173E-3</c:v>
                </c:pt>
                <c:pt idx="6033">
                  <c:v>3.1111111111994461E-3</c:v>
                </c:pt>
                <c:pt idx="6034">
                  <c:v>3.0222222226068251E-3</c:v>
                </c:pt>
                <c:pt idx="6035">
                  <c:v>2.9333333330686709E-3</c:v>
                </c:pt>
                <c:pt idx="6036">
                  <c:v>2.8444444444689445E-3</c:v>
                </c:pt>
                <c:pt idx="6037">
                  <c:v>2.7555555558763239E-3</c:v>
                </c:pt>
                <c:pt idx="6038">
                  <c:v>2.6666666672765975E-3</c:v>
                </c:pt>
                <c:pt idx="6039">
                  <c:v>2.5777777777455484E-3</c:v>
                </c:pt>
                <c:pt idx="6040">
                  <c:v>2.4888888891529274E-3</c:v>
                </c:pt>
                <c:pt idx="6041">
                  <c:v>2.4000000005532009E-3</c:v>
                </c:pt>
                <c:pt idx="6042">
                  <c:v>2.3111111110221518E-3</c:v>
                </c:pt>
                <c:pt idx="6043">
                  <c:v>2.2222222224153199E-3</c:v>
                </c:pt>
                <c:pt idx="6044">
                  <c:v>2.1333333338226989E-3</c:v>
                </c:pt>
                <c:pt idx="6045">
                  <c:v>2.0444444442916498E-3</c:v>
                </c:pt>
                <c:pt idx="6046">
                  <c:v>1.9555555556919233E-3</c:v>
                </c:pt>
                <c:pt idx="6047">
                  <c:v>1.8666666670993026E-3</c:v>
                </c:pt>
                <c:pt idx="6048">
                  <c:v>1.7777777775682534E-3</c:v>
                </c:pt>
                <c:pt idx="6049">
                  <c:v>1.6888888889756324E-3</c:v>
                </c:pt>
                <c:pt idx="6050">
                  <c:v>1.6000000003688006E-3</c:v>
                </c:pt>
                <c:pt idx="6051">
                  <c:v>1.5111111108377514E-3</c:v>
                </c:pt>
                <c:pt idx="6052">
                  <c:v>1.422222222238025E-3</c:v>
                </c:pt>
                <c:pt idx="6053">
                  <c:v>1.3333333336454042E-3</c:v>
                </c:pt>
                <c:pt idx="6054">
                  <c:v>1.2444444450456775E-3</c:v>
                </c:pt>
                <c:pt idx="6055">
                  <c:v>1.1555555555075232E-3</c:v>
                </c:pt>
                <c:pt idx="6056">
                  <c:v>1.0666666669077968E-3</c:v>
                </c:pt>
                <c:pt idx="6057">
                  <c:v>9.7777777831517553E-4</c:v>
                </c:pt>
                <c:pt idx="6058">
                  <c:v>8.888888887841267E-4</c:v>
                </c:pt>
                <c:pt idx="6059">
                  <c:v>8.000000001915057E-4</c:v>
                </c:pt>
                <c:pt idx="6060">
                  <c:v>7.1111111158467363E-4</c:v>
                </c:pt>
                <c:pt idx="6061">
                  <c:v>6.222222220536248E-4</c:v>
                </c:pt>
                <c:pt idx="6062">
                  <c:v>5.3333333345389838E-4</c:v>
                </c:pt>
                <c:pt idx="6063">
                  <c:v>4.4444444486127732E-4</c:v>
                </c:pt>
                <c:pt idx="6064">
                  <c:v>3.5555555533022833E-4</c:v>
                </c:pt>
                <c:pt idx="6065">
                  <c:v>2.6666666672339647E-4</c:v>
                </c:pt>
                <c:pt idx="6066">
                  <c:v>1.7777777812366999E-4</c:v>
                </c:pt>
                <c:pt idx="6067">
                  <c:v>8.8888888599726427E-5</c:v>
                </c:pt>
                <c:pt idx="6068">
                  <c:v>4.44444442963105E-5</c:v>
                </c:pt>
                <c:pt idx="6069">
                  <c:v>4.44444442963105E-5</c:v>
                </c:pt>
                <c:pt idx="6070">
                  <c:v>8.8888888599726427E-5</c:v>
                </c:pt>
                <c:pt idx="6071">
                  <c:v>1.3333333336169824E-4</c:v>
                </c:pt>
                <c:pt idx="6072">
                  <c:v>1.7777777765800874E-4</c:v>
                </c:pt>
                <c:pt idx="6073">
                  <c:v>2.2222222195431924E-4</c:v>
                </c:pt>
                <c:pt idx="6074">
                  <c:v>2.6666666672339647E-4</c:v>
                </c:pt>
                <c:pt idx="6075">
                  <c:v>3.1111111101970697E-4</c:v>
                </c:pt>
                <c:pt idx="6076">
                  <c:v>3.5555555531601747E-4</c:v>
                </c:pt>
                <c:pt idx="6077">
                  <c:v>4.0000000008509471E-4</c:v>
                </c:pt>
                <c:pt idx="6078">
                  <c:v>4.4444444438140521E-4</c:v>
                </c:pt>
                <c:pt idx="6079">
                  <c:v>4.8888888867771577E-4</c:v>
                </c:pt>
                <c:pt idx="6080">
                  <c:v>5.3333333344679295E-4</c:v>
                </c:pt>
                <c:pt idx="6081">
                  <c:v>5.7777777774310345E-4</c:v>
                </c:pt>
                <c:pt idx="6082">
                  <c:v>6.2222222203941395E-4</c:v>
                </c:pt>
                <c:pt idx="6083">
                  <c:v>6.6666666634282988E-4</c:v>
                </c:pt>
                <c:pt idx="6084">
                  <c:v>7.1111111110480163E-4</c:v>
                </c:pt>
                <c:pt idx="6085">
                  <c:v>7.5555555540111213E-4</c:v>
                </c:pt>
                <c:pt idx="6086">
                  <c:v>7.9999999969742274E-4</c:v>
                </c:pt>
                <c:pt idx="6087">
                  <c:v>8.4444444446649992E-4</c:v>
                </c:pt>
                <c:pt idx="6088">
                  <c:v>8.8888888876281042E-4</c:v>
                </c:pt>
                <c:pt idx="6089">
                  <c:v>9.3333333305912092E-4</c:v>
                </c:pt>
                <c:pt idx="6090">
                  <c:v>9.777777778281981E-4</c:v>
                </c:pt>
                <c:pt idx="6091">
                  <c:v>1.0222222221245086E-3</c:v>
                </c:pt>
                <c:pt idx="6092">
                  <c:v>1.0666666664208191E-3</c:v>
                </c:pt>
                <c:pt idx="6093">
                  <c:v>1.1111111111898964E-3</c:v>
                </c:pt>
                <c:pt idx="6094">
                  <c:v>1.1555555554862069E-3</c:v>
                </c:pt>
                <c:pt idx="6095">
                  <c:v>1.1999999997825174E-3</c:v>
                </c:pt>
                <c:pt idx="6096">
                  <c:v>1.2444444445515947E-3</c:v>
                </c:pt>
                <c:pt idx="6097">
                  <c:v>1.2888888888479052E-3</c:v>
                </c:pt>
                <c:pt idx="6098">
                  <c:v>1.3333333331442157E-3</c:v>
                </c:pt>
                <c:pt idx="6099">
                  <c:v>1.377777777454737E-3</c:v>
                </c:pt>
                <c:pt idx="6100">
                  <c:v>1.4222222222096033E-3</c:v>
                </c:pt>
                <c:pt idx="6101">
                  <c:v>1.4666666665059138E-3</c:v>
                </c:pt>
                <c:pt idx="6102">
                  <c:v>1.5111111108164351E-3</c:v>
                </c:pt>
                <c:pt idx="6103">
                  <c:v>1.5555555555713013E-3</c:v>
                </c:pt>
                <c:pt idx="6104">
                  <c:v>1.5999999998818229E-3</c:v>
                </c:pt>
                <c:pt idx="6105">
                  <c:v>1.6444444441639226E-3</c:v>
                </c:pt>
                <c:pt idx="6106">
                  <c:v>1.6888888889401051E-3</c:v>
                </c:pt>
                <c:pt idx="6107">
                  <c:v>1.7333333332293101E-3</c:v>
                </c:pt>
                <c:pt idx="6108">
                  <c:v>1.7777777775398315E-3</c:v>
                </c:pt>
                <c:pt idx="6109">
                  <c:v>1.8222222222946977E-3</c:v>
                </c:pt>
                <c:pt idx="6110">
                  <c:v>1.8666666665981136E-3</c:v>
                </c:pt>
                <c:pt idx="6111">
                  <c:v>1.9111111108873187E-3</c:v>
                </c:pt>
                <c:pt idx="6112">
                  <c:v>1.9555555556635012E-3</c:v>
                </c:pt>
                <c:pt idx="6113">
                  <c:v>1.9999999999527063E-3</c:v>
                </c:pt>
                <c:pt idx="6114">
                  <c:v>2.0444444442632276E-3</c:v>
                </c:pt>
                <c:pt idx="6115">
                  <c:v>2.0888888885524327E-3</c:v>
                </c:pt>
                <c:pt idx="6116">
                  <c:v>2.13333333332151E-3</c:v>
                </c:pt>
                <c:pt idx="6117">
                  <c:v>2.1777777776107151E-3</c:v>
                </c:pt>
                <c:pt idx="6118">
                  <c:v>2.2222222219212364E-3</c:v>
                </c:pt>
                <c:pt idx="6119">
                  <c:v>2.2666666666761024E-3</c:v>
                </c:pt>
                <c:pt idx="6120">
                  <c:v>2.3111111109795184E-3</c:v>
                </c:pt>
                <c:pt idx="6121">
                  <c:v>2.3555555552687234E-3</c:v>
                </c:pt>
                <c:pt idx="6122">
                  <c:v>2.4000000000449061E-3</c:v>
                </c:pt>
                <c:pt idx="6123">
                  <c:v>2.4444444443341112E-3</c:v>
                </c:pt>
                <c:pt idx="6124">
                  <c:v>2.4888888886446326E-3</c:v>
                </c:pt>
                <c:pt idx="6125">
                  <c:v>2.5333333333994986E-3</c:v>
                </c:pt>
                <c:pt idx="6126">
                  <c:v>2.5777777777029145E-3</c:v>
                </c:pt>
                <c:pt idx="6127">
                  <c:v>2.6222222219921196E-3</c:v>
                </c:pt>
                <c:pt idx="6128">
                  <c:v>2.6666666663026409E-3</c:v>
                </c:pt>
                <c:pt idx="6129">
                  <c:v>2.7111111110575074E-3</c:v>
                </c:pt>
                <c:pt idx="6130">
                  <c:v>2.7555555553680287E-3</c:v>
                </c:pt>
                <c:pt idx="6131">
                  <c:v>2.7999999996501279E-3</c:v>
                </c:pt>
                <c:pt idx="6132">
                  <c:v>2.8444444444263106E-3</c:v>
                </c:pt>
                <c:pt idx="6133">
                  <c:v>2.8888888887155162E-3</c:v>
                </c:pt>
                <c:pt idx="6134">
                  <c:v>2.9333333330260375E-3</c:v>
                </c:pt>
                <c:pt idx="6135">
                  <c:v>2.9777777777809039E-3</c:v>
                </c:pt>
                <c:pt idx="6136">
                  <c:v>3.0222222220843199E-3</c:v>
                </c:pt>
                <c:pt idx="6137">
                  <c:v>3.0666666663735249E-3</c:v>
                </c:pt>
                <c:pt idx="6138">
                  <c:v>3.1111111111497077E-3</c:v>
                </c:pt>
                <c:pt idx="6139">
                  <c:v>3.1555555554389127E-3</c:v>
                </c:pt>
                <c:pt idx="6140">
                  <c:v>3.1999999997494341E-3</c:v>
                </c:pt>
                <c:pt idx="6141">
                  <c:v>3.2444444445043005E-3</c:v>
                </c:pt>
                <c:pt idx="6142">
                  <c:v>3.2888888888077165E-3</c:v>
                </c:pt>
                <c:pt idx="6143">
                  <c:v>3.3333333330969215E-3</c:v>
                </c:pt>
                <c:pt idx="6144">
                  <c:v>3.3777777774074429E-3</c:v>
                </c:pt>
                <c:pt idx="6145">
                  <c:v>3.4222222221623098E-3</c:v>
                </c:pt>
                <c:pt idx="6146">
                  <c:v>3.4666666664728311E-3</c:v>
                </c:pt>
                <c:pt idx="6147">
                  <c:v>3.5111111107549308E-3</c:v>
                </c:pt>
                <c:pt idx="6148">
                  <c:v>3.5555555555311135E-3</c:v>
                </c:pt>
                <c:pt idx="6149">
                  <c:v>3.5999999998203185E-3</c:v>
                </c:pt>
                <c:pt idx="6150">
                  <c:v>3.6444444441308399E-3</c:v>
                </c:pt>
                <c:pt idx="6151">
                  <c:v>3.6888888888857063E-3</c:v>
                </c:pt>
                <c:pt idx="6152">
                  <c:v>3.7333333331891223E-3</c:v>
                </c:pt>
                <c:pt idx="6153">
                  <c:v>3.7777777774783273E-3</c:v>
                </c:pt>
                <c:pt idx="6154">
                  <c:v>3.8222222222545105E-3</c:v>
                </c:pt>
                <c:pt idx="6155">
                  <c:v>3.8666666665437156E-3</c:v>
                </c:pt>
                <c:pt idx="6156">
                  <c:v>3.9111111108542365E-3</c:v>
                </c:pt>
                <c:pt idx="6157">
                  <c:v>3.9555555556091034E-3</c:v>
                </c:pt>
                <c:pt idx="6158">
                  <c:v>3.9999999999125188E-3</c:v>
                </c:pt>
                <c:pt idx="6159">
                  <c:v>4.0444444442017244E-3</c:v>
                </c:pt>
                <c:pt idx="6160">
                  <c:v>4.1333333328085562E-3</c:v>
                </c:pt>
                <c:pt idx="6161">
                  <c:v>4.2222222223253936E-3</c:v>
                </c:pt>
                <c:pt idx="6162">
                  <c:v>4.3111111109322264E-3</c:v>
                </c:pt>
                <c:pt idx="6163">
                  <c:v>4.3999999995248474E-3</c:v>
                </c:pt>
                <c:pt idx="6164">
                  <c:v>4.4888888890630011E-3</c:v>
                </c:pt>
                <c:pt idx="6165">
                  <c:v>4.5777777776485166E-3</c:v>
                </c:pt>
                <c:pt idx="6166">
                  <c:v>4.6666666662553485E-3</c:v>
                </c:pt>
                <c:pt idx="6167">
                  <c:v>4.7555555557721868E-3</c:v>
                </c:pt>
                <c:pt idx="6168">
                  <c:v>4.8444444443790187E-3</c:v>
                </c:pt>
                <c:pt idx="6169">
                  <c:v>4.9333333329645342E-3</c:v>
                </c:pt>
                <c:pt idx="6170">
                  <c:v>5.0222222225026879E-3</c:v>
                </c:pt>
                <c:pt idx="6171">
                  <c:v>5.1111111110953089E-3</c:v>
                </c:pt>
                <c:pt idx="6172">
                  <c:v>5.1999999997021408E-3</c:v>
                </c:pt>
                <c:pt idx="6173">
                  <c:v>5.2888888882876564E-3</c:v>
                </c:pt>
                <c:pt idx="6174">
                  <c:v>5.377777777825811E-3</c:v>
                </c:pt>
                <c:pt idx="6175">
                  <c:v>5.4666666664113265E-3</c:v>
                </c:pt>
                <c:pt idx="6176">
                  <c:v>5.5555555550181584E-3</c:v>
                </c:pt>
                <c:pt idx="6177">
                  <c:v>5.6444444445349967E-3</c:v>
                </c:pt>
                <c:pt idx="6178">
                  <c:v>5.7333333331418285E-3</c:v>
                </c:pt>
                <c:pt idx="6179">
                  <c:v>5.8222222217344495E-3</c:v>
                </c:pt>
                <c:pt idx="6180">
                  <c:v>6.000000000796547E-3</c:v>
                </c:pt>
                <c:pt idx="6181">
                  <c:v>6.177777777981789E-3</c:v>
                </c:pt>
                <c:pt idx="6182">
                  <c:v>6.3555555551883473E-3</c:v>
                </c:pt>
                <c:pt idx="6183">
                  <c:v>6.5333333342362339E-3</c:v>
                </c:pt>
                <c:pt idx="6184">
                  <c:v>6.7111111114356867E-3</c:v>
                </c:pt>
                <c:pt idx="6185">
                  <c:v>6.8888888886209287E-3</c:v>
                </c:pt>
                <c:pt idx="6186">
                  <c:v>7.0666666676901324E-3</c:v>
                </c:pt>
                <c:pt idx="6187">
                  <c:v>7.2444444448753744E-3</c:v>
                </c:pt>
                <c:pt idx="6188">
                  <c:v>7.4222222220748273E-3</c:v>
                </c:pt>
                <c:pt idx="6189">
                  <c:v>7.5999999992600693E-3</c:v>
                </c:pt>
                <c:pt idx="6190">
                  <c:v>7.7777777783292722E-3</c:v>
                </c:pt>
                <c:pt idx="6191">
                  <c:v>7.9555555555216196E-3</c:v>
                </c:pt>
                <c:pt idx="6192">
                  <c:v>8.133333332713967E-3</c:v>
                </c:pt>
                <c:pt idx="6193">
                  <c:v>8.3111111117689582E-3</c:v>
                </c:pt>
                <c:pt idx="6194">
                  <c:v>8.488888888968411E-3</c:v>
                </c:pt>
                <c:pt idx="6195">
                  <c:v>8.6666666661607585E-3</c:v>
                </c:pt>
                <c:pt idx="6196">
                  <c:v>8.8444444452157513E-3</c:v>
                </c:pt>
                <c:pt idx="6197">
                  <c:v>9.0222222224080988E-3</c:v>
                </c:pt>
                <c:pt idx="6198">
                  <c:v>9.1999999996075516E-3</c:v>
                </c:pt>
                <c:pt idx="6199">
                  <c:v>9.3777777786625445E-3</c:v>
                </c:pt>
                <c:pt idx="6200">
                  <c:v>9.5555555558548919E-3</c:v>
                </c:pt>
                <c:pt idx="6201">
                  <c:v>9.7333333330472394E-3</c:v>
                </c:pt>
                <c:pt idx="6202">
                  <c:v>9.9111111121093359E-3</c:v>
                </c:pt>
                <c:pt idx="6203">
                  <c:v>1.0088888889301683E-2</c:v>
                </c:pt>
                <c:pt idx="6204">
                  <c:v>1.0266666666494031E-2</c:v>
                </c:pt>
                <c:pt idx="6205">
                  <c:v>1.0444444443686378E-2</c:v>
                </c:pt>
                <c:pt idx="6206">
                  <c:v>1.0622222222748477E-2</c:v>
                </c:pt>
                <c:pt idx="6207">
                  <c:v>1.0799999999940824E-2</c:v>
                </c:pt>
                <c:pt idx="6208">
                  <c:v>1.0977777777133171E-2</c:v>
                </c:pt>
                <c:pt idx="6209">
                  <c:v>1.1155555556188163E-2</c:v>
                </c:pt>
                <c:pt idx="6210">
                  <c:v>1.1333333333387615E-2</c:v>
                </c:pt>
                <c:pt idx="6211">
                  <c:v>1.1511111110579963E-2</c:v>
                </c:pt>
                <c:pt idx="6212">
                  <c:v>1.1688888889649168E-2</c:v>
                </c:pt>
                <c:pt idx="6213">
                  <c:v>1.1866666666841516E-2</c:v>
                </c:pt>
                <c:pt idx="6214">
                  <c:v>1.2044444444040969E-2</c:v>
                </c:pt>
                <c:pt idx="6215">
                  <c:v>1.2222222223103067E-2</c:v>
                </c:pt>
                <c:pt idx="6216">
                  <c:v>1.240000000030252E-2</c:v>
                </c:pt>
                <c:pt idx="6217">
                  <c:v>1.2577777777509078E-2</c:v>
                </c:pt>
                <c:pt idx="6218">
                  <c:v>1.2755555554701425E-2</c:v>
                </c:pt>
                <c:pt idx="6219">
                  <c:v>1.2933333333770629E-2</c:v>
                </c:pt>
                <c:pt idx="6220">
                  <c:v>1.3111111110977187E-2</c:v>
                </c:pt>
                <c:pt idx="6221">
                  <c:v>1.3288888888169535E-2</c:v>
                </c:pt>
                <c:pt idx="6222">
                  <c:v>1.346666666723874E-2</c:v>
                </c:pt>
                <c:pt idx="6223">
                  <c:v>1.3644444444431088E-2</c:v>
                </c:pt>
                <c:pt idx="6224">
                  <c:v>1.3822222221630541E-2</c:v>
                </c:pt>
                <c:pt idx="6225">
                  <c:v>1.4000000000699744E-2</c:v>
                </c:pt>
                <c:pt idx="6226">
                  <c:v>1.4177777777892092E-2</c:v>
                </c:pt>
                <c:pt idx="6227">
                  <c:v>1.435555555509865E-2</c:v>
                </c:pt>
                <c:pt idx="6228">
                  <c:v>1.4533333334167854E-2</c:v>
                </c:pt>
                <c:pt idx="6229">
                  <c:v>1.4711111111360201E-2</c:v>
                </c:pt>
                <c:pt idx="6230">
                  <c:v>1.488888888856676E-2</c:v>
                </c:pt>
                <c:pt idx="6231">
                  <c:v>1.5066666667621752E-2</c:v>
                </c:pt>
                <c:pt idx="6232">
                  <c:v>1.5244444444828311E-2</c:v>
                </c:pt>
                <c:pt idx="6233">
                  <c:v>1.5422222222027764E-2</c:v>
                </c:pt>
                <c:pt idx="6234">
                  <c:v>1.5644444443523527E-2</c:v>
                </c:pt>
                <c:pt idx="6235">
                  <c:v>1.5822222222585627E-2</c:v>
                </c:pt>
                <c:pt idx="6236">
                  <c:v>1.6044444444088497E-2</c:v>
                </c:pt>
                <c:pt idx="6237">
                  <c:v>1.6222222221287948E-2</c:v>
                </c:pt>
                <c:pt idx="6238">
                  <c:v>1.6444444445119125E-2</c:v>
                </c:pt>
                <c:pt idx="6239">
                  <c:v>1.6666666666607783E-2</c:v>
                </c:pt>
                <c:pt idx="6240">
                  <c:v>1.6888888888110652E-2</c:v>
                </c:pt>
                <c:pt idx="6241">
                  <c:v>1.711111111193472E-2</c:v>
                </c:pt>
                <c:pt idx="6242">
                  <c:v>1.7333333333437593E-2</c:v>
                </c:pt>
                <c:pt idx="6243">
                  <c:v>1.7555555554940462E-2</c:v>
                </c:pt>
                <c:pt idx="6244">
                  <c:v>1.7777777778757425E-2</c:v>
                </c:pt>
                <c:pt idx="6245">
                  <c:v>1.8000000000260294E-2</c:v>
                </c:pt>
                <c:pt idx="6246">
                  <c:v>1.8222222221763163E-2</c:v>
                </c:pt>
                <c:pt idx="6247">
                  <c:v>1.8444444445587235E-2</c:v>
                </c:pt>
                <c:pt idx="6248">
                  <c:v>1.8577777778490377E-2</c:v>
                </c:pt>
                <c:pt idx="6249">
                  <c:v>1.879999999998614E-2</c:v>
                </c:pt>
                <c:pt idx="6250">
                  <c:v>1.8933333332889282E-2</c:v>
                </c:pt>
                <c:pt idx="6251">
                  <c:v>1.9066666667182302E-2</c:v>
                </c:pt>
                <c:pt idx="6252">
                  <c:v>1.9200000000092549E-2</c:v>
                </c:pt>
                <c:pt idx="6253">
                  <c:v>1.9333333332988586E-2</c:v>
                </c:pt>
                <c:pt idx="6254">
                  <c:v>1.9466666667281609E-2</c:v>
                </c:pt>
                <c:pt idx="6255">
                  <c:v>1.9600000000184751E-2</c:v>
                </c:pt>
                <c:pt idx="6256">
                  <c:v>1.9733333333087893E-2</c:v>
                </c:pt>
                <c:pt idx="6257">
                  <c:v>1.9866666667380916E-2</c:v>
                </c:pt>
                <c:pt idx="6258">
                  <c:v>2.0000000000284058E-2</c:v>
                </c:pt>
                <c:pt idx="6259">
                  <c:v>2.0133333333180094E-2</c:v>
                </c:pt>
                <c:pt idx="6260">
                  <c:v>2.0266666667480223E-2</c:v>
                </c:pt>
                <c:pt idx="6261">
                  <c:v>2.040000000037626E-2</c:v>
                </c:pt>
                <c:pt idx="6262">
                  <c:v>2.0533333333286503E-2</c:v>
                </c:pt>
                <c:pt idx="6263">
                  <c:v>2.0666666666175434E-2</c:v>
                </c:pt>
                <c:pt idx="6264">
                  <c:v>2.0800000000482669E-2</c:v>
                </c:pt>
                <c:pt idx="6265">
                  <c:v>2.0933333333378705E-2</c:v>
                </c:pt>
                <c:pt idx="6266">
                  <c:v>2.1066666666288952E-2</c:v>
                </c:pt>
                <c:pt idx="6267">
                  <c:v>2.120000000057487E-2</c:v>
                </c:pt>
                <c:pt idx="6268">
                  <c:v>2.1333333333485117E-2</c:v>
                </c:pt>
                <c:pt idx="6269">
                  <c:v>2.1466666666381154E-2</c:v>
                </c:pt>
                <c:pt idx="6270">
                  <c:v>2.1600000000681283E-2</c:v>
                </c:pt>
                <c:pt idx="6271">
                  <c:v>2.1733333333577319E-2</c:v>
                </c:pt>
                <c:pt idx="6272">
                  <c:v>2.1866666666487566E-2</c:v>
                </c:pt>
                <c:pt idx="6273">
                  <c:v>2.2000000000773481E-2</c:v>
                </c:pt>
                <c:pt idx="6274">
                  <c:v>2.2133333333683728E-2</c:v>
                </c:pt>
                <c:pt idx="6275">
                  <c:v>2.2266666666579765E-2</c:v>
                </c:pt>
                <c:pt idx="6276">
                  <c:v>2.2400000000872784E-2</c:v>
                </c:pt>
                <c:pt idx="6277">
                  <c:v>2.2533333333775923E-2</c:v>
                </c:pt>
                <c:pt idx="6278">
                  <c:v>2.2666666666679068E-2</c:v>
                </c:pt>
                <c:pt idx="6279">
                  <c:v>2.2799999999567996E-2</c:v>
                </c:pt>
                <c:pt idx="6280">
                  <c:v>2.2933333333875226E-2</c:v>
                </c:pt>
                <c:pt idx="6281">
                  <c:v>2.3066666666778372E-2</c:v>
                </c:pt>
                <c:pt idx="6282">
                  <c:v>2.3199999999667299E-2</c:v>
                </c:pt>
                <c:pt idx="6283">
                  <c:v>2.3333333333967424E-2</c:v>
                </c:pt>
                <c:pt idx="6284">
                  <c:v>2.3466666666863457E-2</c:v>
                </c:pt>
                <c:pt idx="6285">
                  <c:v>2.3599999999773708E-2</c:v>
                </c:pt>
                <c:pt idx="6286">
                  <c:v>2.3733333334059623E-2</c:v>
                </c:pt>
                <c:pt idx="6287">
                  <c:v>2.3866666666969873E-2</c:v>
                </c:pt>
                <c:pt idx="6288">
                  <c:v>2.3999999999851696E-2</c:v>
                </c:pt>
                <c:pt idx="6289">
                  <c:v>2.4133333334158926E-2</c:v>
                </c:pt>
                <c:pt idx="6290">
                  <c:v>2.4266666667047854E-2</c:v>
                </c:pt>
                <c:pt idx="6291">
                  <c:v>2.439999999996521E-2</c:v>
                </c:pt>
                <c:pt idx="6292">
                  <c:v>2.4533333334244019E-2</c:v>
                </c:pt>
                <c:pt idx="6293">
                  <c:v>2.4666666667147157E-2</c:v>
                </c:pt>
                <c:pt idx="6294">
                  <c:v>2.4800000000028983E-2</c:v>
                </c:pt>
                <c:pt idx="6295">
                  <c:v>2.4933333332946332E-2</c:v>
                </c:pt>
                <c:pt idx="6296">
                  <c:v>2.506666666723225E-2</c:v>
                </c:pt>
                <c:pt idx="6297">
                  <c:v>2.5200000000142497E-2</c:v>
                </c:pt>
                <c:pt idx="6298">
                  <c:v>2.5333333333024319E-2</c:v>
                </c:pt>
                <c:pt idx="6299">
                  <c:v>2.5466666667331554E-2</c:v>
                </c:pt>
                <c:pt idx="6300">
                  <c:v>2.560000000022759E-2</c:v>
                </c:pt>
                <c:pt idx="6301">
                  <c:v>2.5733333333130732E-2</c:v>
                </c:pt>
                <c:pt idx="6302">
                  <c:v>2.5866666667409541E-2</c:v>
                </c:pt>
                <c:pt idx="6303">
                  <c:v>2.6000000000326894E-2</c:v>
                </c:pt>
                <c:pt idx="6304">
                  <c:v>2.6133333333208716E-2</c:v>
                </c:pt>
                <c:pt idx="6305">
                  <c:v>2.6266666667523052E-2</c:v>
                </c:pt>
                <c:pt idx="6306">
                  <c:v>2.6400000000411979E-2</c:v>
                </c:pt>
                <c:pt idx="6307">
                  <c:v>2.6533333333315125E-2</c:v>
                </c:pt>
                <c:pt idx="6308">
                  <c:v>2.6666666666211158E-2</c:v>
                </c:pt>
                <c:pt idx="6309">
                  <c:v>2.680000000051129E-2</c:v>
                </c:pt>
                <c:pt idx="6310">
                  <c:v>2.6933333333393112E-2</c:v>
                </c:pt>
                <c:pt idx="6311">
                  <c:v>2.7066666666317567E-2</c:v>
                </c:pt>
                <c:pt idx="6312">
                  <c:v>2.7200000000596376E-2</c:v>
                </c:pt>
                <c:pt idx="6313">
                  <c:v>2.7333333333513732E-2</c:v>
                </c:pt>
                <c:pt idx="6314">
                  <c:v>2.7466666666395554E-2</c:v>
                </c:pt>
                <c:pt idx="6315">
                  <c:v>2.7600000000695679E-2</c:v>
                </c:pt>
                <c:pt idx="6316">
                  <c:v>2.7733333333598821E-2</c:v>
                </c:pt>
                <c:pt idx="6317">
                  <c:v>2.786666666650196E-2</c:v>
                </c:pt>
                <c:pt idx="6318">
                  <c:v>2.8000000000787877E-2</c:v>
                </c:pt>
                <c:pt idx="6319">
                  <c:v>2.8133333333698125E-2</c:v>
                </c:pt>
                <c:pt idx="6320">
                  <c:v>2.8266666666587052E-2</c:v>
                </c:pt>
                <c:pt idx="6321">
                  <c:v>2.8400000000894286E-2</c:v>
                </c:pt>
                <c:pt idx="6322">
                  <c:v>2.8533333333783217E-2</c:v>
                </c:pt>
                <c:pt idx="6323">
                  <c:v>2.8666666666693461E-2</c:v>
                </c:pt>
                <c:pt idx="6324">
                  <c:v>2.8799999999575283E-2</c:v>
                </c:pt>
                <c:pt idx="6325">
                  <c:v>2.8933333333889626E-2</c:v>
                </c:pt>
                <c:pt idx="6326">
                  <c:v>2.9066666666771449E-2</c:v>
                </c:pt>
                <c:pt idx="6327">
                  <c:v>2.9199999999681692E-2</c:v>
                </c:pt>
                <c:pt idx="6328">
                  <c:v>2.9333333333960501E-2</c:v>
                </c:pt>
                <c:pt idx="6329">
                  <c:v>2.9466666666877854E-2</c:v>
                </c:pt>
                <c:pt idx="6330">
                  <c:v>2.9599999999759676E-2</c:v>
                </c:pt>
                <c:pt idx="6331">
                  <c:v>2.9733333334059805E-2</c:v>
                </c:pt>
                <c:pt idx="6332">
                  <c:v>2.9866666666955841E-2</c:v>
                </c:pt>
                <c:pt idx="6333">
                  <c:v>2.9999999999866085E-2</c:v>
                </c:pt>
                <c:pt idx="6334">
                  <c:v>3.0133333334152003E-2</c:v>
                </c:pt>
                <c:pt idx="6335">
                  <c:v>3.0266666667055145E-2</c:v>
                </c:pt>
                <c:pt idx="6336">
                  <c:v>3.0399999999936967E-2</c:v>
                </c:pt>
                <c:pt idx="6337">
                  <c:v>3.0533333334237096E-2</c:v>
                </c:pt>
                <c:pt idx="6338">
                  <c:v>3.0666666667140238E-2</c:v>
                </c:pt>
                <c:pt idx="6339">
                  <c:v>3.0800000000043376E-2</c:v>
                </c:pt>
                <c:pt idx="6340">
                  <c:v>3.084444444433258E-2</c:v>
                </c:pt>
                <c:pt idx="6341">
                  <c:v>3.0888888889108766E-2</c:v>
                </c:pt>
                <c:pt idx="6342">
                  <c:v>3.093333333341218E-2</c:v>
                </c:pt>
                <c:pt idx="6343">
                  <c:v>3.0977777777708496E-2</c:v>
                </c:pt>
                <c:pt idx="6344">
                  <c:v>3.1022222222477577E-2</c:v>
                </c:pt>
                <c:pt idx="6345">
                  <c:v>3.1066666666788097E-2</c:v>
                </c:pt>
                <c:pt idx="6346">
                  <c:v>3.1111111111077304E-2</c:v>
                </c:pt>
                <c:pt idx="6347">
                  <c:v>3.1155555555860595E-2</c:v>
                </c:pt>
                <c:pt idx="6348">
                  <c:v>3.1200000000149799E-2</c:v>
                </c:pt>
                <c:pt idx="6349">
                  <c:v>3.1244444444467428E-2</c:v>
                </c:pt>
                <c:pt idx="6350">
                  <c:v>3.1288888889222294E-2</c:v>
                </c:pt>
                <c:pt idx="6351">
                  <c:v>3.133333333353993E-2</c:v>
                </c:pt>
                <c:pt idx="6352">
                  <c:v>3.137777777782913E-2</c:v>
                </c:pt>
                <c:pt idx="6353">
                  <c:v>3.1422222222146766E-2</c:v>
                </c:pt>
                <c:pt idx="6354">
                  <c:v>3.1466666666901628E-2</c:v>
                </c:pt>
                <c:pt idx="6355">
                  <c:v>3.1511111111219257E-2</c:v>
                </c:pt>
                <c:pt idx="6356">
                  <c:v>3.1555555555508465E-2</c:v>
                </c:pt>
                <c:pt idx="6357">
                  <c:v>3.1600000000284643E-2</c:v>
                </c:pt>
                <c:pt idx="6358">
                  <c:v>3.1644444444580963E-2</c:v>
                </c:pt>
                <c:pt idx="6359">
                  <c:v>3.1688888888884374E-2</c:v>
                </c:pt>
                <c:pt idx="6360">
                  <c:v>3.155555555459847E-2</c:v>
                </c:pt>
                <c:pt idx="6361">
                  <c:v>3.1422222221709532E-2</c:v>
                </c:pt>
                <c:pt idx="6362">
                  <c:v>3.1288888888806397E-2</c:v>
                </c:pt>
                <c:pt idx="6363">
                  <c:v>3.115555555452048E-2</c:v>
                </c:pt>
                <c:pt idx="6364">
                  <c:v>3.1022222221631552E-2</c:v>
                </c:pt>
                <c:pt idx="6365">
                  <c:v>3.0888888888742624E-2</c:v>
                </c:pt>
                <c:pt idx="6366">
                  <c:v>3.0755555554435397E-2</c:v>
                </c:pt>
                <c:pt idx="6367">
                  <c:v>3.0622222221553568E-2</c:v>
                </c:pt>
                <c:pt idx="6368">
                  <c:v>3.0488888888657535E-2</c:v>
                </c:pt>
                <c:pt idx="6369">
                  <c:v>3.0355555555775713E-2</c:v>
                </c:pt>
                <c:pt idx="6370">
                  <c:v>3.0222222221468482E-2</c:v>
                </c:pt>
                <c:pt idx="6371">
                  <c:v>3.0088888888572449E-2</c:v>
                </c:pt>
                <c:pt idx="6372">
                  <c:v>2.9955555555690624E-2</c:v>
                </c:pt>
                <c:pt idx="6373">
                  <c:v>2.9822222221397604E-2</c:v>
                </c:pt>
                <c:pt idx="6374">
                  <c:v>2.9688888888501571E-2</c:v>
                </c:pt>
                <c:pt idx="6375">
                  <c:v>2.9555555555605538E-2</c:v>
                </c:pt>
                <c:pt idx="6376">
                  <c:v>2.9555555555626854E-2</c:v>
                </c:pt>
                <c:pt idx="6377">
                  <c:v>2.9555555555641065E-2</c:v>
                </c:pt>
                <c:pt idx="6378">
                  <c:v>2.9555555555641065E-2</c:v>
                </c:pt>
                <c:pt idx="6379">
                  <c:v>2.9555555555655276E-2</c:v>
                </c:pt>
                <c:pt idx="6380">
                  <c:v>2.9555555555676592E-2</c:v>
                </c:pt>
                <c:pt idx="6381">
                  <c:v>2.9555555555690803E-2</c:v>
                </c:pt>
                <c:pt idx="6382">
                  <c:v>2.9555555555697909E-2</c:v>
                </c:pt>
                <c:pt idx="6383">
                  <c:v>2.9555555555705014E-2</c:v>
                </c:pt>
                <c:pt idx="6384">
                  <c:v>2.9555555555719225E-2</c:v>
                </c:pt>
                <c:pt idx="6385">
                  <c:v>2.9555555555733436E-2</c:v>
                </c:pt>
                <c:pt idx="6386">
                  <c:v>2.9555555555733436E-2</c:v>
                </c:pt>
                <c:pt idx="6387">
                  <c:v>2.9555555555747647E-2</c:v>
                </c:pt>
                <c:pt idx="6388">
                  <c:v>2.9555555555768963E-2</c:v>
                </c:pt>
                <c:pt idx="6389">
                  <c:v>2.9555555555783174E-2</c:v>
                </c:pt>
                <c:pt idx="6390">
                  <c:v>2.9555555555783174E-2</c:v>
                </c:pt>
                <c:pt idx="6391">
                  <c:v>2.9555555555797385E-2</c:v>
                </c:pt>
                <c:pt idx="6392">
                  <c:v>2.9555555555797385E-2</c:v>
                </c:pt>
                <c:pt idx="6393">
                  <c:v>2.955555555580449E-2</c:v>
                </c:pt>
                <c:pt idx="6394">
                  <c:v>2.9555555555811595E-2</c:v>
                </c:pt>
                <c:pt idx="6395">
                  <c:v>2.9555555555818701E-2</c:v>
                </c:pt>
                <c:pt idx="6396">
                  <c:v>2.9555555555818701E-2</c:v>
                </c:pt>
                <c:pt idx="6397">
                  <c:v>2.9555555555818701E-2</c:v>
                </c:pt>
                <c:pt idx="6398">
                  <c:v>2.9555555555840017E-2</c:v>
                </c:pt>
                <c:pt idx="6399">
                  <c:v>2.955555555584001E-2</c:v>
                </c:pt>
                <c:pt idx="6400">
                  <c:v>2.9555555555832901E-2</c:v>
                </c:pt>
                <c:pt idx="6401">
                  <c:v>2.9555555555847112E-2</c:v>
                </c:pt>
                <c:pt idx="6402">
                  <c:v>2.9555555555847105E-2</c:v>
                </c:pt>
                <c:pt idx="6403">
                  <c:v>2.9555555555854211E-2</c:v>
                </c:pt>
                <c:pt idx="6404">
                  <c:v>2.9555555555861309E-2</c:v>
                </c:pt>
                <c:pt idx="6405">
                  <c:v>2.9555555555861309E-2</c:v>
                </c:pt>
                <c:pt idx="6406">
                  <c:v>2.9555555555868408E-2</c:v>
                </c:pt>
                <c:pt idx="6407">
                  <c:v>2.9555555555868404E-2</c:v>
                </c:pt>
                <c:pt idx="6408">
                  <c:v>2.9555555555854193E-2</c:v>
                </c:pt>
                <c:pt idx="6409">
                  <c:v>2.9555555555861292E-2</c:v>
                </c:pt>
                <c:pt idx="6410">
                  <c:v>2.955555555584707E-2</c:v>
                </c:pt>
                <c:pt idx="6411">
                  <c:v>2.955555555584707E-2</c:v>
                </c:pt>
                <c:pt idx="6412">
                  <c:v>2.9555555555847067E-2</c:v>
                </c:pt>
                <c:pt idx="6413">
                  <c:v>2.9555555555839951E-2</c:v>
                </c:pt>
                <c:pt idx="6414">
                  <c:v>2.9466666667240224E-2</c:v>
                </c:pt>
                <c:pt idx="6415">
                  <c:v>2.9466666667233118E-2</c:v>
                </c:pt>
                <c:pt idx="6416">
                  <c:v>2.9377777778626286E-2</c:v>
                </c:pt>
                <c:pt idx="6417">
                  <c:v>2.937777777861918E-2</c:v>
                </c:pt>
                <c:pt idx="6418">
                  <c:v>2.9288888889081027E-2</c:v>
                </c:pt>
                <c:pt idx="6419">
                  <c:v>2.9200000000488405E-2</c:v>
                </c:pt>
                <c:pt idx="6420">
                  <c:v>2.9111111111881579E-2</c:v>
                </c:pt>
                <c:pt idx="6421">
                  <c:v>2.9022222222350531E-2</c:v>
                </c:pt>
                <c:pt idx="6422">
                  <c:v>2.8933333333743701E-2</c:v>
                </c:pt>
                <c:pt idx="6423">
                  <c:v>2.8844444445136876E-2</c:v>
                </c:pt>
                <c:pt idx="6424">
                  <c:v>2.8755555555612933E-2</c:v>
                </c:pt>
                <c:pt idx="6425">
                  <c:v>2.8666666667006103E-2</c:v>
                </c:pt>
                <c:pt idx="6426">
                  <c:v>2.8577777778399281E-2</c:v>
                </c:pt>
                <c:pt idx="6427">
                  <c:v>2.8488888888868229E-2</c:v>
                </c:pt>
                <c:pt idx="6428">
                  <c:v>2.8444444444564818E-2</c:v>
                </c:pt>
                <c:pt idx="6429">
                  <c:v>2.8355555555957989E-2</c:v>
                </c:pt>
                <c:pt idx="6430">
                  <c:v>2.8311111111647469E-2</c:v>
                </c:pt>
                <c:pt idx="6431">
                  <c:v>2.8266666666885501E-2</c:v>
                </c:pt>
                <c:pt idx="6432">
                  <c:v>2.8222222222574981E-2</c:v>
                </c:pt>
                <c:pt idx="6433">
                  <c:v>2.8177777778278672E-2</c:v>
                </c:pt>
                <c:pt idx="6434">
                  <c:v>2.8133333333509598E-2</c:v>
                </c:pt>
                <c:pt idx="6435">
                  <c:v>2.8088888889206187E-2</c:v>
                </c:pt>
                <c:pt idx="6436">
                  <c:v>2.8044444444902776E-2</c:v>
                </c:pt>
                <c:pt idx="6437">
                  <c:v>2.8000000000133696E-2</c:v>
                </c:pt>
                <c:pt idx="6438">
                  <c:v>2.7955555555830285E-2</c:v>
                </c:pt>
                <c:pt idx="6439">
                  <c:v>2.7911111111533979E-2</c:v>
                </c:pt>
                <c:pt idx="6440">
                  <c:v>2.7866666666757793E-2</c:v>
                </c:pt>
                <c:pt idx="6441">
                  <c:v>2.7822222222461487E-2</c:v>
                </c:pt>
                <c:pt idx="6442">
                  <c:v>2.7777777778150971E-2</c:v>
                </c:pt>
                <c:pt idx="6443">
                  <c:v>2.7733333333854658E-2</c:v>
                </c:pt>
                <c:pt idx="6444">
                  <c:v>2.7688888889071374E-2</c:v>
                </c:pt>
                <c:pt idx="6445">
                  <c:v>2.7644444444775068E-2</c:v>
                </c:pt>
                <c:pt idx="6446">
                  <c:v>2.7600000000464548E-2</c:v>
                </c:pt>
                <c:pt idx="6447">
                  <c:v>2.755555555570258E-2</c:v>
                </c:pt>
                <c:pt idx="6448">
                  <c:v>2.751111111139206E-2</c:v>
                </c:pt>
                <c:pt idx="6449">
                  <c:v>2.7466666667095751E-2</c:v>
                </c:pt>
                <c:pt idx="6450">
                  <c:v>2.7422222222319572E-2</c:v>
                </c:pt>
                <c:pt idx="6451">
                  <c:v>2.7377777778023266E-2</c:v>
                </c:pt>
                <c:pt idx="6452">
                  <c:v>2.7333333333712743E-2</c:v>
                </c:pt>
                <c:pt idx="6453">
                  <c:v>2.7288888888950771E-2</c:v>
                </c:pt>
                <c:pt idx="6454">
                  <c:v>2.7244444444640248E-2</c:v>
                </c:pt>
                <c:pt idx="6455">
                  <c:v>2.7200000000343942E-2</c:v>
                </c:pt>
                <c:pt idx="6456">
                  <c:v>2.7155555555574858E-2</c:v>
                </c:pt>
                <c:pt idx="6457">
                  <c:v>2.7111111111271447E-2</c:v>
                </c:pt>
                <c:pt idx="6458">
                  <c:v>2.7066666666968029E-2</c:v>
                </c:pt>
                <c:pt idx="6459">
                  <c:v>2.7022222222657509E-2</c:v>
                </c:pt>
                <c:pt idx="6460">
                  <c:v>2.6977777777888429E-2</c:v>
                </c:pt>
                <c:pt idx="6461">
                  <c:v>2.6933333333585014E-2</c:v>
                </c:pt>
                <c:pt idx="6462">
                  <c:v>2.6888888889281599E-2</c:v>
                </c:pt>
                <c:pt idx="6463">
                  <c:v>2.6844444444519625E-2</c:v>
                </c:pt>
                <c:pt idx="6464">
                  <c:v>2.6800000000209101E-2</c:v>
                </c:pt>
                <c:pt idx="6465">
                  <c:v>2.6755555555912795E-2</c:v>
                </c:pt>
                <c:pt idx="6466">
                  <c:v>2.6711111111143711E-2</c:v>
                </c:pt>
                <c:pt idx="6467">
                  <c:v>2.66666666668403E-2</c:v>
                </c:pt>
                <c:pt idx="6468">
                  <c:v>2.6622222222543988E-2</c:v>
                </c:pt>
                <c:pt idx="6469">
                  <c:v>2.6577777777774911E-2</c:v>
                </c:pt>
                <c:pt idx="6470">
                  <c:v>2.6533333333478598E-2</c:v>
                </c:pt>
                <c:pt idx="6471">
                  <c:v>2.6488888889168078E-2</c:v>
                </c:pt>
                <c:pt idx="6472">
                  <c:v>2.6444444444406103E-2</c:v>
                </c:pt>
                <c:pt idx="6473">
                  <c:v>2.6400000000109787E-2</c:v>
                </c:pt>
                <c:pt idx="6474">
                  <c:v>2.6355555555806372E-2</c:v>
                </c:pt>
                <c:pt idx="6475">
                  <c:v>2.6311111111495849E-2</c:v>
                </c:pt>
                <c:pt idx="6476">
                  <c:v>2.6266666666733871E-2</c:v>
                </c:pt>
                <c:pt idx="6477">
                  <c:v>2.6222222222430456E-2</c:v>
                </c:pt>
                <c:pt idx="6478">
                  <c:v>2.6177777778134143E-2</c:v>
                </c:pt>
                <c:pt idx="6479">
                  <c:v>2.6133333333365063E-2</c:v>
                </c:pt>
                <c:pt idx="6480">
                  <c:v>2.6088888889061648E-2</c:v>
                </c:pt>
                <c:pt idx="6481">
                  <c:v>2.6044444444765336E-2</c:v>
                </c:pt>
                <c:pt idx="6482">
                  <c:v>2.6000000000003357E-2</c:v>
                </c:pt>
                <c:pt idx="6483">
                  <c:v>2.5955555555699943E-2</c:v>
                </c:pt>
                <c:pt idx="6484">
                  <c:v>2.591111111140363E-2</c:v>
                </c:pt>
                <c:pt idx="6485">
                  <c:v>2.5866666666627448E-2</c:v>
                </c:pt>
                <c:pt idx="6486">
                  <c:v>2.5822222222331135E-2</c:v>
                </c:pt>
                <c:pt idx="6487">
                  <c:v>2.5777777778041931E-2</c:v>
                </c:pt>
                <c:pt idx="6488">
                  <c:v>2.5733333333731408E-2</c:v>
                </c:pt>
                <c:pt idx="6489">
                  <c:v>2.5688888888969436E-2</c:v>
                </c:pt>
                <c:pt idx="6490">
                  <c:v>2.564444444467312E-2</c:v>
                </c:pt>
                <c:pt idx="6491">
                  <c:v>2.5600000000376814E-2</c:v>
                </c:pt>
                <c:pt idx="6492">
                  <c:v>2.5555555555614836E-2</c:v>
                </c:pt>
                <c:pt idx="6493">
                  <c:v>2.5511111111297207E-2</c:v>
                </c:pt>
                <c:pt idx="6494">
                  <c:v>2.5466666667000894E-2</c:v>
                </c:pt>
                <c:pt idx="6495">
                  <c:v>2.5422222222253134E-2</c:v>
                </c:pt>
                <c:pt idx="6496">
                  <c:v>2.537777777794261E-2</c:v>
                </c:pt>
                <c:pt idx="6497">
                  <c:v>2.5333333333646301E-2</c:v>
                </c:pt>
                <c:pt idx="6498">
                  <c:v>2.5288888888877221E-2</c:v>
                </c:pt>
                <c:pt idx="6499">
                  <c:v>2.5244444444580912E-2</c:v>
                </c:pt>
                <c:pt idx="6500">
                  <c:v>2.5200000000277493E-2</c:v>
                </c:pt>
                <c:pt idx="6501">
                  <c:v>2.515555555550841E-2</c:v>
                </c:pt>
                <c:pt idx="6502">
                  <c:v>2.51111111112121E-2</c:v>
                </c:pt>
                <c:pt idx="6503">
                  <c:v>2.5066666666915795E-2</c:v>
                </c:pt>
                <c:pt idx="6504">
                  <c:v>2.5022222222619482E-2</c:v>
                </c:pt>
                <c:pt idx="6505">
                  <c:v>2.49777777778433E-2</c:v>
                </c:pt>
                <c:pt idx="6506">
                  <c:v>2.4933333333546987E-2</c:v>
                </c:pt>
                <c:pt idx="6507">
                  <c:v>2.488888888925778E-2</c:v>
                </c:pt>
                <c:pt idx="6508">
                  <c:v>2.4844444444495808E-2</c:v>
                </c:pt>
                <c:pt idx="6509">
                  <c:v>2.4800000000185285E-2</c:v>
                </c:pt>
                <c:pt idx="6510">
                  <c:v>2.4755555555888976E-2</c:v>
                </c:pt>
                <c:pt idx="6511">
                  <c:v>2.4711111111134106E-2</c:v>
                </c:pt>
                <c:pt idx="6512">
                  <c:v>2.4666666666830685E-2</c:v>
                </c:pt>
                <c:pt idx="6513">
                  <c:v>2.4622222222527274E-2</c:v>
                </c:pt>
                <c:pt idx="6514">
                  <c:v>2.457777777775819E-2</c:v>
                </c:pt>
                <c:pt idx="6515">
                  <c:v>2.4533333333476095E-2</c:v>
                </c:pt>
                <c:pt idx="6516">
                  <c:v>2.448888888917268E-2</c:v>
                </c:pt>
                <c:pt idx="6517">
                  <c:v>2.4444444444410702E-2</c:v>
                </c:pt>
                <c:pt idx="6518">
                  <c:v>2.4400000000100182E-2</c:v>
                </c:pt>
                <c:pt idx="6519">
                  <c:v>2.4355555555818083E-2</c:v>
                </c:pt>
                <c:pt idx="6520">
                  <c:v>2.435555555581808E-2</c:v>
                </c:pt>
                <c:pt idx="6521">
                  <c:v>2.4355555555818083E-2</c:v>
                </c:pt>
                <c:pt idx="6522">
                  <c:v>2.4355555555810975E-2</c:v>
                </c:pt>
                <c:pt idx="6523">
                  <c:v>2.435555555581808E-2</c:v>
                </c:pt>
                <c:pt idx="6524">
                  <c:v>2.4355555555810975E-2</c:v>
                </c:pt>
                <c:pt idx="6525">
                  <c:v>2.4355555555810975E-2</c:v>
                </c:pt>
                <c:pt idx="6526">
                  <c:v>2.4355555555810975E-2</c:v>
                </c:pt>
                <c:pt idx="6527">
                  <c:v>2.4355555555810975E-2</c:v>
                </c:pt>
                <c:pt idx="6528">
                  <c:v>2.4355555555810975E-2</c:v>
                </c:pt>
                <c:pt idx="6529">
                  <c:v>2.4355555555803869E-2</c:v>
                </c:pt>
                <c:pt idx="6530">
                  <c:v>2.435555555581808E-2</c:v>
                </c:pt>
                <c:pt idx="6531">
                  <c:v>2.4355555555803869E-2</c:v>
                </c:pt>
                <c:pt idx="6532">
                  <c:v>2.4355555555810975E-2</c:v>
                </c:pt>
                <c:pt idx="6533">
                  <c:v>2.4355555555803873E-2</c:v>
                </c:pt>
                <c:pt idx="6534">
                  <c:v>2.4355555555803869E-2</c:v>
                </c:pt>
                <c:pt idx="6535">
                  <c:v>2.4355555555803869E-2</c:v>
                </c:pt>
                <c:pt idx="6536">
                  <c:v>2.4355555555803869E-2</c:v>
                </c:pt>
                <c:pt idx="6537">
                  <c:v>2.4355555555803869E-2</c:v>
                </c:pt>
                <c:pt idx="6538">
                  <c:v>2.4355555555803869E-2</c:v>
                </c:pt>
                <c:pt idx="6539">
                  <c:v>2.4355555555803869E-2</c:v>
                </c:pt>
                <c:pt idx="6540">
                  <c:v>2.4444444445320703E-2</c:v>
                </c:pt>
                <c:pt idx="6541">
                  <c:v>2.4533333333934648E-2</c:v>
                </c:pt>
                <c:pt idx="6542">
                  <c:v>2.462222222252727E-2</c:v>
                </c:pt>
                <c:pt idx="6543">
                  <c:v>2.4711111112051209E-2</c:v>
                </c:pt>
                <c:pt idx="6544">
                  <c:v>2.4800000000650937E-2</c:v>
                </c:pt>
                <c:pt idx="6545">
                  <c:v>2.4888888889250668E-2</c:v>
                </c:pt>
                <c:pt idx="6546">
                  <c:v>2.5066666668305659E-2</c:v>
                </c:pt>
                <c:pt idx="6547">
                  <c:v>2.524444444550511E-2</c:v>
                </c:pt>
                <c:pt idx="6548">
                  <c:v>2.5422222222697455E-2</c:v>
                </c:pt>
                <c:pt idx="6549">
                  <c:v>2.5599999999882696E-2</c:v>
                </c:pt>
                <c:pt idx="6550">
                  <c:v>2.5777777778944792E-2</c:v>
                </c:pt>
                <c:pt idx="6551">
                  <c:v>2.5955555556151352E-2</c:v>
                </c:pt>
                <c:pt idx="6552">
                  <c:v>2.6133333333329484E-2</c:v>
                </c:pt>
                <c:pt idx="6553">
                  <c:v>2.6311111112391587E-2</c:v>
                </c:pt>
                <c:pt idx="6554">
                  <c:v>2.6488888889591038E-2</c:v>
                </c:pt>
                <c:pt idx="6555">
                  <c:v>2.6666666666790483E-2</c:v>
                </c:pt>
                <c:pt idx="6556">
                  <c:v>2.6577777777238118E-2</c:v>
                </c:pt>
                <c:pt idx="6557">
                  <c:v>2.6488888888631285E-2</c:v>
                </c:pt>
                <c:pt idx="6558">
                  <c:v>2.6400000000024449E-2</c:v>
                </c:pt>
                <c:pt idx="6559">
                  <c:v>2.6311111110486295E-2</c:v>
                </c:pt>
                <c:pt idx="6560">
                  <c:v>2.6222222221872354E-2</c:v>
                </c:pt>
                <c:pt idx="6561">
                  <c:v>2.6133333333258419E-2</c:v>
                </c:pt>
                <c:pt idx="6562">
                  <c:v>2.6044444443720262E-2</c:v>
                </c:pt>
                <c:pt idx="6563">
                  <c:v>2.5955555555120535E-2</c:v>
                </c:pt>
                <c:pt idx="6564">
                  <c:v>2.5866666666506596E-2</c:v>
                </c:pt>
                <c:pt idx="6565">
                  <c:v>2.5777777777899764E-2</c:v>
                </c:pt>
                <c:pt idx="6566">
                  <c:v>2.568888888836161E-2</c:v>
                </c:pt>
                <c:pt idx="6567">
                  <c:v>2.559999999975477E-2</c:v>
                </c:pt>
                <c:pt idx="6568">
                  <c:v>2.5511111111140832E-2</c:v>
                </c:pt>
                <c:pt idx="6569">
                  <c:v>2.5422222221595576E-2</c:v>
                </c:pt>
                <c:pt idx="6570">
                  <c:v>2.5333333332995849E-2</c:v>
                </c:pt>
                <c:pt idx="6571">
                  <c:v>2.5244444444389023E-2</c:v>
                </c:pt>
                <c:pt idx="6572">
                  <c:v>2.5155555554843761E-2</c:v>
                </c:pt>
                <c:pt idx="6573">
                  <c:v>2.506666666624404E-2</c:v>
                </c:pt>
                <c:pt idx="6574">
                  <c:v>2.4977777777630106E-2</c:v>
                </c:pt>
                <c:pt idx="6575">
                  <c:v>2.4888888888091952E-2</c:v>
                </c:pt>
                <c:pt idx="6576">
                  <c:v>2.4799999999492225E-2</c:v>
                </c:pt>
                <c:pt idx="6577">
                  <c:v>2.4711111110878294E-2</c:v>
                </c:pt>
                <c:pt idx="6578">
                  <c:v>2.4622222222271457E-2</c:v>
                </c:pt>
                <c:pt idx="6579">
                  <c:v>2.4533333332733307E-2</c:v>
                </c:pt>
                <c:pt idx="6580">
                  <c:v>2.4444444444140689E-2</c:v>
                </c:pt>
                <c:pt idx="6581">
                  <c:v>2.4355555555533863E-2</c:v>
                </c:pt>
                <c:pt idx="6582">
                  <c:v>2.4266666666002808E-2</c:v>
                </c:pt>
                <c:pt idx="6583">
                  <c:v>2.4177777777395975E-2</c:v>
                </c:pt>
                <c:pt idx="6584">
                  <c:v>2.4088888888796255E-2</c:v>
                </c:pt>
                <c:pt idx="6585">
                  <c:v>2.399999999925809E-2</c:v>
                </c:pt>
                <c:pt idx="6586">
                  <c:v>2.3911111110665469E-2</c:v>
                </c:pt>
                <c:pt idx="6587">
                  <c:v>2.3822222222058639E-2</c:v>
                </c:pt>
                <c:pt idx="6588">
                  <c:v>2.3733333332541798E-2</c:v>
                </c:pt>
                <c:pt idx="6589">
                  <c:v>2.3644444443934966E-2</c:v>
                </c:pt>
                <c:pt idx="6590">
                  <c:v>2.3555555555349449E-2</c:v>
                </c:pt>
                <c:pt idx="6591">
                  <c:v>2.3466666665825503E-2</c:v>
                </c:pt>
                <c:pt idx="6592">
                  <c:v>2.3377777777225776E-2</c:v>
                </c:pt>
                <c:pt idx="6593">
                  <c:v>2.3288888888633157E-2</c:v>
                </c:pt>
                <c:pt idx="6594">
                  <c:v>2.3244444444343954E-2</c:v>
                </c:pt>
                <c:pt idx="6595">
                  <c:v>2.3155555554812902E-2</c:v>
                </c:pt>
                <c:pt idx="6596">
                  <c:v>2.3111111110523695E-2</c:v>
                </c:pt>
                <c:pt idx="6597">
                  <c:v>2.302222222193108E-2</c:v>
                </c:pt>
                <c:pt idx="6598">
                  <c:v>2.2977777777176207E-2</c:v>
                </c:pt>
                <c:pt idx="6599">
                  <c:v>2.2933333332879897E-2</c:v>
                </c:pt>
                <c:pt idx="6600">
                  <c:v>2.2888888888590694E-2</c:v>
                </c:pt>
                <c:pt idx="6601">
                  <c:v>2.284444444382161E-2</c:v>
                </c:pt>
                <c:pt idx="6602">
                  <c:v>2.279999999953241E-2</c:v>
                </c:pt>
                <c:pt idx="6603">
                  <c:v>2.2755555555236097E-2</c:v>
                </c:pt>
                <c:pt idx="6604">
                  <c:v>2.2711111110481231E-2</c:v>
                </c:pt>
                <c:pt idx="6605">
                  <c:v>2.2666666666184918E-2</c:v>
                </c:pt>
                <c:pt idx="6606">
                  <c:v>2.2622222221895714E-2</c:v>
                </c:pt>
                <c:pt idx="6607">
                  <c:v>2.2577777777126634E-2</c:v>
                </c:pt>
                <c:pt idx="6608">
                  <c:v>2.253333333283743E-2</c:v>
                </c:pt>
                <c:pt idx="6609">
                  <c:v>2.2488888888548223E-2</c:v>
                </c:pt>
                <c:pt idx="6610">
                  <c:v>2.2444444444259023E-2</c:v>
                </c:pt>
                <c:pt idx="6611">
                  <c:v>2.2399999999497044E-2</c:v>
                </c:pt>
                <c:pt idx="6612">
                  <c:v>2.2355555555207837E-2</c:v>
                </c:pt>
                <c:pt idx="6613">
                  <c:v>2.2311111110904426E-2</c:v>
                </c:pt>
                <c:pt idx="6614">
                  <c:v>2.2266666666149553E-2</c:v>
                </c:pt>
                <c:pt idx="6615">
                  <c:v>2.2222222221853247E-2</c:v>
                </c:pt>
                <c:pt idx="6616">
                  <c:v>2.217777777756404E-2</c:v>
                </c:pt>
                <c:pt idx="6617">
                  <c:v>2.2133333332802069E-2</c:v>
                </c:pt>
                <c:pt idx="6618">
                  <c:v>2.2088888888512865E-2</c:v>
                </c:pt>
                <c:pt idx="6619">
                  <c:v>2.2044444444209447E-2</c:v>
                </c:pt>
                <c:pt idx="6620">
                  <c:v>2.1999999999454581E-2</c:v>
                </c:pt>
                <c:pt idx="6621">
                  <c:v>2.1955555555158272E-2</c:v>
                </c:pt>
                <c:pt idx="6622">
                  <c:v>2.1911111110869064E-2</c:v>
                </c:pt>
                <c:pt idx="6623">
                  <c:v>2.1866666666572755E-2</c:v>
                </c:pt>
                <c:pt idx="6624">
                  <c:v>2.1822222221824995E-2</c:v>
                </c:pt>
                <c:pt idx="6625">
                  <c:v>2.1777777777521577E-2</c:v>
                </c:pt>
                <c:pt idx="6626">
                  <c:v>2.1733333333232373E-2</c:v>
                </c:pt>
                <c:pt idx="6627">
                  <c:v>2.1688888888470401E-2</c:v>
                </c:pt>
                <c:pt idx="6628">
                  <c:v>2.1644444444181194E-2</c:v>
                </c:pt>
                <c:pt idx="6629">
                  <c:v>2.1599999999884885E-2</c:v>
                </c:pt>
                <c:pt idx="6630">
                  <c:v>2.1555555555130019E-2</c:v>
                </c:pt>
                <c:pt idx="6631">
                  <c:v>2.1511111110826601E-2</c:v>
                </c:pt>
                <c:pt idx="6632">
                  <c:v>2.1466666666537397E-2</c:v>
                </c:pt>
                <c:pt idx="6633">
                  <c:v>2.1422222221775426E-2</c:v>
                </c:pt>
                <c:pt idx="6634">
                  <c:v>2.1377777777486222E-2</c:v>
                </c:pt>
                <c:pt idx="6635">
                  <c:v>2.1333333333189909E-2</c:v>
                </c:pt>
                <c:pt idx="6636">
                  <c:v>2.1288888888435043E-2</c:v>
                </c:pt>
                <c:pt idx="6637">
                  <c:v>2.1244444444131629E-2</c:v>
                </c:pt>
                <c:pt idx="6638">
                  <c:v>2.1199999999842421E-2</c:v>
                </c:pt>
                <c:pt idx="6639">
                  <c:v>2.1155555555553214E-2</c:v>
                </c:pt>
                <c:pt idx="6640">
                  <c:v>2.1111111110798352E-2</c:v>
                </c:pt>
                <c:pt idx="6641">
                  <c:v>2.1066666666502039E-2</c:v>
                </c:pt>
                <c:pt idx="6642">
                  <c:v>2.1022222222212835E-2</c:v>
                </c:pt>
                <c:pt idx="6643">
                  <c:v>2.0977777777443758E-2</c:v>
                </c:pt>
                <c:pt idx="6644">
                  <c:v>2.0933333333154551E-2</c:v>
                </c:pt>
                <c:pt idx="6645">
                  <c:v>2.0888888888858238E-2</c:v>
                </c:pt>
                <c:pt idx="6646">
                  <c:v>2.0844444444103369E-2</c:v>
                </c:pt>
                <c:pt idx="6647">
                  <c:v>2.079999999980706E-2</c:v>
                </c:pt>
                <c:pt idx="6648">
                  <c:v>2.0755555555517852E-2</c:v>
                </c:pt>
                <c:pt idx="6649">
                  <c:v>2.0711111110748776E-2</c:v>
                </c:pt>
                <c:pt idx="6650">
                  <c:v>2.0666666666459568E-2</c:v>
                </c:pt>
                <c:pt idx="6651">
                  <c:v>2.0622222222163259E-2</c:v>
                </c:pt>
                <c:pt idx="6652">
                  <c:v>2.0577777777401284E-2</c:v>
                </c:pt>
                <c:pt idx="6653">
                  <c:v>2.053333333309787E-2</c:v>
                </c:pt>
                <c:pt idx="6654">
                  <c:v>2.0488888888815768E-2</c:v>
                </c:pt>
                <c:pt idx="6655">
                  <c:v>2.0444444444519455E-2</c:v>
                </c:pt>
                <c:pt idx="6656">
                  <c:v>2.0399999999750378E-2</c:v>
                </c:pt>
                <c:pt idx="6657">
                  <c:v>2.0355555555454066E-2</c:v>
                </c:pt>
                <c:pt idx="6658">
                  <c:v>2.0311111111164858E-2</c:v>
                </c:pt>
                <c:pt idx="6659">
                  <c:v>2.0266666666402887E-2</c:v>
                </c:pt>
                <c:pt idx="6660">
                  <c:v>2.0222222222099472E-2</c:v>
                </c:pt>
                <c:pt idx="6661">
                  <c:v>2.017777777780316E-2</c:v>
                </c:pt>
                <c:pt idx="6662">
                  <c:v>2.0133333333048297E-2</c:v>
                </c:pt>
                <c:pt idx="6663">
                  <c:v>2.0088888888744882E-2</c:v>
                </c:pt>
                <c:pt idx="6664">
                  <c:v>2.0044444444441468E-2</c:v>
                </c:pt>
                <c:pt idx="6665">
                  <c:v>1.9999999999679496E-2</c:v>
                </c:pt>
                <c:pt idx="6666">
                  <c:v>1.9955555555390289E-2</c:v>
                </c:pt>
                <c:pt idx="6667">
                  <c:v>1.9911111111086878E-2</c:v>
                </c:pt>
                <c:pt idx="6668">
                  <c:v>1.986666666678346E-2</c:v>
                </c:pt>
                <c:pt idx="6669">
                  <c:v>1.9822222222021488E-2</c:v>
                </c:pt>
                <c:pt idx="6670">
                  <c:v>1.9777777777732285E-2</c:v>
                </c:pt>
                <c:pt idx="6671">
                  <c:v>1.9733333333414659E-2</c:v>
                </c:pt>
                <c:pt idx="6672">
                  <c:v>1.9688888888652688E-2</c:v>
                </c:pt>
                <c:pt idx="6673">
                  <c:v>1.9644444444363484E-2</c:v>
                </c:pt>
                <c:pt idx="6674">
                  <c:v>1.960000000007428E-2</c:v>
                </c:pt>
                <c:pt idx="6675">
                  <c:v>1.9555555555290996E-2</c:v>
                </c:pt>
                <c:pt idx="6676">
                  <c:v>1.9511111110994683E-2</c:v>
                </c:pt>
                <c:pt idx="6677">
                  <c:v>1.9555555555290996E-2</c:v>
                </c:pt>
                <c:pt idx="6678">
                  <c:v>1.9600000000067178E-2</c:v>
                </c:pt>
                <c:pt idx="6679">
                  <c:v>1.9644444444356386E-2</c:v>
                </c:pt>
                <c:pt idx="6680">
                  <c:v>1.9688888888652698E-2</c:v>
                </c:pt>
                <c:pt idx="6681">
                  <c:v>1.9733333333421779E-2</c:v>
                </c:pt>
                <c:pt idx="6682">
                  <c:v>1.9777777777725197E-2</c:v>
                </c:pt>
                <c:pt idx="6683">
                  <c:v>1.9822222222021506E-2</c:v>
                </c:pt>
                <c:pt idx="6684">
                  <c:v>1.9866666666317818E-2</c:v>
                </c:pt>
                <c:pt idx="6685">
                  <c:v>1.9911111111079793E-2</c:v>
                </c:pt>
                <c:pt idx="6686">
                  <c:v>1.9955555555390317E-2</c:v>
                </c:pt>
                <c:pt idx="6687">
                  <c:v>1.9999999999679524E-2</c:v>
                </c:pt>
                <c:pt idx="6688">
                  <c:v>2.0044444444441499E-2</c:v>
                </c:pt>
                <c:pt idx="6689">
                  <c:v>2.0088888888737808E-2</c:v>
                </c:pt>
                <c:pt idx="6690">
                  <c:v>2.0133333333048335E-2</c:v>
                </c:pt>
                <c:pt idx="6691">
                  <c:v>2.0177777777803201E-2</c:v>
                </c:pt>
                <c:pt idx="6692">
                  <c:v>2.0222222222106619E-2</c:v>
                </c:pt>
                <c:pt idx="6693">
                  <c:v>2.0266666666402929E-2</c:v>
                </c:pt>
                <c:pt idx="6694">
                  <c:v>2.0311111111179118E-2</c:v>
                </c:pt>
                <c:pt idx="6695">
                  <c:v>2.0355555555461216E-2</c:v>
                </c:pt>
                <c:pt idx="6696">
                  <c:v>2.0399999999764638E-2</c:v>
                </c:pt>
                <c:pt idx="6697">
                  <c:v>2.0444444444526609E-2</c:v>
                </c:pt>
                <c:pt idx="6698">
                  <c:v>2.0488888888837133E-2</c:v>
                </c:pt>
                <c:pt idx="6699">
                  <c:v>2.0533333333119234E-2</c:v>
                </c:pt>
                <c:pt idx="6700">
                  <c:v>2.0577777777415544E-2</c:v>
                </c:pt>
                <c:pt idx="6701">
                  <c:v>2.0622222222184624E-2</c:v>
                </c:pt>
                <c:pt idx="6702">
                  <c:v>2.0666666666480933E-2</c:v>
                </c:pt>
                <c:pt idx="6703">
                  <c:v>2.0711111110784351E-2</c:v>
                </c:pt>
                <c:pt idx="6704">
                  <c:v>2.0755555555539221E-2</c:v>
                </c:pt>
                <c:pt idx="6705">
                  <c:v>2.0799999999835533E-2</c:v>
                </c:pt>
                <c:pt idx="6706">
                  <c:v>2.0844444444146053E-2</c:v>
                </c:pt>
                <c:pt idx="6707">
                  <c:v>2.0888888888900923E-2</c:v>
                </c:pt>
                <c:pt idx="6708">
                  <c:v>2.0933333333197232E-2</c:v>
                </c:pt>
                <c:pt idx="6709">
                  <c:v>2.0977777777507756E-2</c:v>
                </c:pt>
                <c:pt idx="6710">
                  <c:v>2.102222222225552E-2</c:v>
                </c:pt>
                <c:pt idx="6711">
                  <c:v>2.1066666666551832E-2</c:v>
                </c:pt>
                <c:pt idx="6712">
                  <c:v>2.1111111110848142E-2</c:v>
                </c:pt>
                <c:pt idx="6713">
                  <c:v>2.1155555555144454E-2</c:v>
                </c:pt>
                <c:pt idx="6714">
                  <c:v>2.1199999999920636E-2</c:v>
                </c:pt>
                <c:pt idx="6715">
                  <c:v>2.1244444444209844E-2</c:v>
                </c:pt>
                <c:pt idx="6716">
                  <c:v>2.1288888888506156E-2</c:v>
                </c:pt>
                <c:pt idx="6717">
                  <c:v>2.1333333333268131E-2</c:v>
                </c:pt>
                <c:pt idx="6718">
                  <c:v>2.1377777777564441E-2</c:v>
                </c:pt>
                <c:pt idx="6719">
                  <c:v>2.1422222221867855E-2</c:v>
                </c:pt>
                <c:pt idx="6720">
                  <c:v>2.146666666662983E-2</c:v>
                </c:pt>
                <c:pt idx="6721">
                  <c:v>2.1511111110919037E-2</c:v>
                </c:pt>
                <c:pt idx="6722">
                  <c:v>2.155555555521535E-2</c:v>
                </c:pt>
                <c:pt idx="6723">
                  <c:v>2.159999999998443E-2</c:v>
                </c:pt>
                <c:pt idx="6724">
                  <c:v>2.1644444444280739E-2</c:v>
                </c:pt>
                <c:pt idx="6725">
                  <c:v>2.1688888888577052E-2</c:v>
                </c:pt>
                <c:pt idx="6726">
                  <c:v>2.1555555554291138E-2</c:v>
                </c:pt>
                <c:pt idx="6727">
                  <c:v>2.142222222138089E-2</c:v>
                </c:pt>
                <c:pt idx="6728">
                  <c:v>2.1288888888484854E-2</c:v>
                </c:pt>
                <c:pt idx="6729">
                  <c:v>2.1155555555595923E-2</c:v>
                </c:pt>
                <c:pt idx="6730">
                  <c:v>2.1022222221295798E-2</c:v>
                </c:pt>
                <c:pt idx="6731">
                  <c:v>2.0888888888392656E-2</c:v>
                </c:pt>
                <c:pt idx="6732">
                  <c:v>2.0755555555496623E-2</c:v>
                </c:pt>
                <c:pt idx="6733">
                  <c:v>2.0622222221203603E-2</c:v>
                </c:pt>
                <c:pt idx="6734">
                  <c:v>2.0488888888300458E-2</c:v>
                </c:pt>
                <c:pt idx="6735">
                  <c:v>2.0355555555397316E-2</c:v>
                </c:pt>
                <c:pt idx="6736">
                  <c:v>2.0355555555404421E-2</c:v>
                </c:pt>
                <c:pt idx="6737">
                  <c:v>2.0355555555404418E-2</c:v>
                </c:pt>
                <c:pt idx="6738">
                  <c:v>2.0355555555404418E-2</c:v>
                </c:pt>
                <c:pt idx="6739">
                  <c:v>2.0355555555404418E-2</c:v>
                </c:pt>
                <c:pt idx="6740">
                  <c:v>2.0355555555397309E-2</c:v>
                </c:pt>
                <c:pt idx="6741">
                  <c:v>2.0355555555404414E-2</c:v>
                </c:pt>
                <c:pt idx="6742">
                  <c:v>2.0355555555404414E-2</c:v>
                </c:pt>
                <c:pt idx="6743">
                  <c:v>2.0355555555397309E-2</c:v>
                </c:pt>
                <c:pt idx="6744">
                  <c:v>2.0355555555404411E-2</c:v>
                </c:pt>
                <c:pt idx="6745">
                  <c:v>2.0355555555404411E-2</c:v>
                </c:pt>
                <c:pt idx="6746">
                  <c:v>2.0355555555404411E-2</c:v>
                </c:pt>
                <c:pt idx="6747">
                  <c:v>2.0355555555404407E-2</c:v>
                </c:pt>
                <c:pt idx="6748">
                  <c:v>2.0355555555397302E-2</c:v>
                </c:pt>
                <c:pt idx="6749">
                  <c:v>2.0355555555404407E-2</c:v>
                </c:pt>
                <c:pt idx="6750">
                  <c:v>2.0355555555404407E-2</c:v>
                </c:pt>
                <c:pt idx="6751">
                  <c:v>2.0355555555397298E-2</c:v>
                </c:pt>
                <c:pt idx="6752">
                  <c:v>2.0355555555404404E-2</c:v>
                </c:pt>
                <c:pt idx="6753">
                  <c:v>2.0355555555397298E-2</c:v>
                </c:pt>
                <c:pt idx="6754">
                  <c:v>2.03555555554044E-2</c:v>
                </c:pt>
                <c:pt idx="6755">
                  <c:v>2.03555555554044E-2</c:v>
                </c:pt>
                <c:pt idx="6756">
                  <c:v>2.0355555555397292E-2</c:v>
                </c:pt>
                <c:pt idx="6757">
                  <c:v>2.0355555555404397E-2</c:v>
                </c:pt>
                <c:pt idx="6758">
                  <c:v>2.0355555555397292E-2</c:v>
                </c:pt>
                <c:pt idx="6759">
                  <c:v>2.0355555555390186E-2</c:v>
                </c:pt>
                <c:pt idx="6760">
                  <c:v>2.0355555555383081E-2</c:v>
                </c:pt>
                <c:pt idx="6761">
                  <c:v>2.0355555555375972E-2</c:v>
                </c:pt>
                <c:pt idx="6762">
                  <c:v>2.0355555555368866E-2</c:v>
                </c:pt>
                <c:pt idx="6763">
                  <c:v>2.0355555555375968E-2</c:v>
                </c:pt>
                <c:pt idx="6764">
                  <c:v>2.0355555555361757E-2</c:v>
                </c:pt>
                <c:pt idx="6765">
                  <c:v>2.0355555555361757E-2</c:v>
                </c:pt>
                <c:pt idx="6766">
                  <c:v>2.0355555555354652E-2</c:v>
                </c:pt>
                <c:pt idx="6767">
                  <c:v>2.0355555555347547E-2</c:v>
                </c:pt>
                <c:pt idx="6768">
                  <c:v>2.0355555555340438E-2</c:v>
                </c:pt>
                <c:pt idx="6769">
                  <c:v>2.0355555555340438E-2</c:v>
                </c:pt>
                <c:pt idx="6770">
                  <c:v>2.0355555555333329E-2</c:v>
                </c:pt>
                <c:pt idx="6771">
                  <c:v>2.0355555555333329E-2</c:v>
                </c:pt>
                <c:pt idx="6772">
                  <c:v>2.0355555555319118E-2</c:v>
                </c:pt>
                <c:pt idx="6773">
                  <c:v>2.0355555555319114E-2</c:v>
                </c:pt>
                <c:pt idx="6774">
                  <c:v>2.0355555555312009E-2</c:v>
                </c:pt>
                <c:pt idx="6775">
                  <c:v>2.0355555555312009E-2</c:v>
                </c:pt>
                <c:pt idx="6776">
                  <c:v>2.0355555555304904E-2</c:v>
                </c:pt>
                <c:pt idx="6777">
                  <c:v>2.0355555555297795E-2</c:v>
                </c:pt>
                <c:pt idx="6778">
                  <c:v>2.0355555555290689E-2</c:v>
                </c:pt>
                <c:pt idx="6779">
                  <c:v>2.0355555555290689E-2</c:v>
                </c:pt>
                <c:pt idx="6780">
                  <c:v>2.0355555555276475E-2</c:v>
                </c:pt>
                <c:pt idx="6781">
                  <c:v>2.035555555528358E-2</c:v>
                </c:pt>
                <c:pt idx="6782">
                  <c:v>2.0355555555276475E-2</c:v>
                </c:pt>
                <c:pt idx="6783">
                  <c:v>2.035555555526937E-2</c:v>
                </c:pt>
                <c:pt idx="6784">
                  <c:v>2.035555555526937E-2</c:v>
                </c:pt>
                <c:pt idx="6785">
                  <c:v>2.0355555555269366E-2</c:v>
                </c:pt>
                <c:pt idx="6786">
                  <c:v>2.0355555555255155E-2</c:v>
                </c:pt>
                <c:pt idx="6787">
                  <c:v>2.0355555555262261E-2</c:v>
                </c:pt>
                <c:pt idx="6788">
                  <c:v>2.0355555555262257E-2</c:v>
                </c:pt>
                <c:pt idx="6789">
                  <c:v>2.0355555555262254E-2</c:v>
                </c:pt>
                <c:pt idx="6790">
                  <c:v>2.0355555555248043E-2</c:v>
                </c:pt>
                <c:pt idx="6791">
                  <c:v>2.0355555555248043E-2</c:v>
                </c:pt>
                <c:pt idx="6792">
                  <c:v>2.0355555555248043E-2</c:v>
                </c:pt>
                <c:pt idx="6793">
                  <c:v>2.0355555555255148E-2</c:v>
                </c:pt>
                <c:pt idx="6794">
                  <c:v>2.0355555555240934E-2</c:v>
                </c:pt>
                <c:pt idx="6795">
                  <c:v>2.0355555555240934E-2</c:v>
                </c:pt>
                <c:pt idx="6796">
                  <c:v>2.0355555555240934E-2</c:v>
                </c:pt>
                <c:pt idx="6797">
                  <c:v>2.0355555555240934E-2</c:v>
                </c:pt>
                <c:pt idx="6798">
                  <c:v>2.035555555522672E-2</c:v>
                </c:pt>
                <c:pt idx="6799">
                  <c:v>2.0355555555233825E-2</c:v>
                </c:pt>
                <c:pt idx="6800">
                  <c:v>2.0355555555233825E-2</c:v>
                </c:pt>
                <c:pt idx="6801">
                  <c:v>2.035555555522672E-2</c:v>
                </c:pt>
                <c:pt idx="6802">
                  <c:v>2.0355555555219614E-2</c:v>
                </c:pt>
                <c:pt idx="6803">
                  <c:v>2.0355555555219611E-2</c:v>
                </c:pt>
                <c:pt idx="6804">
                  <c:v>2.0355555555219614E-2</c:v>
                </c:pt>
                <c:pt idx="6805">
                  <c:v>2.0355555555219611E-2</c:v>
                </c:pt>
                <c:pt idx="6806">
                  <c:v>2.0355555555212505E-2</c:v>
                </c:pt>
                <c:pt idx="6807">
                  <c:v>2.0355555555212505E-2</c:v>
                </c:pt>
                <c:pt idx="6808">
                  <c:v>2.0355555555212502E-2</c:v>
                </c:pt>
                <c:pt idx="6809">
                  <c:v>2.0355555555205393E-2</c:v>
                </c:pt>
                <c:pt idx="6810">
                  <c:v>2.0355555555198291E-2</c:v>
                </c:pt>
                <c:pt idx="6811">
                  <c:v>2.0355555555205393E-2</c:v>
                </c:pt>
                <c:pt idx="6812">
                  <c:v>2.0355555555205393E-2</c:v>
                </c:pt>
                <c:pt idx="6813">
                  <c:v>2.0355555555198288E-2</c:v>
                </c:pt>
                <c:pt idx="6814">
                  <c:v>2.0355555555191182E-2</c:v>
                </c:pt>
                <c:pt idx="6815">
                  <c:v>2.0355555555184077E-2</c:v>
                </c:pt>
                <c:pt idx="6816">
                  <c:v>2.0355555555184077E-2</c:v>
                </c:pt>
                <c:pt idx="6817">
                  <c:v>2.0355555555191182E-2</c:v>
                </c:pt>
                <c:pt idx="6818">
                  <c:v>2.0355555555184073E-2</c:v>
                </c:pt>
                <c:pt idx="6819">
                  <c:v>2.0355555555176968E-2</c:v>
                </c:pt>
                <c:pt idx="6820">
                  <c:v>2.0355555555169859E-2</c:v>
                </c:pt>
                <c:pt idx="6821">
                  <c:v>2.0355555555176964E-2</c:v>
                </c:pt>
                <c:pt idx="6822">
                  <c:v>2.0355555555169859E-2</c:v>
                </c:pt>
                <c:pt idx="6823">
                  <c:v>2.0355555555169859E-2</c:v>
                </c:pt>
                <c:pt idx="6824">
                  <c:v>2.0355555555162753E-2</c:v>
                </c:pt>
                <c:pt idx="6825">
                  <c:v>2.0355555555162753E-2</c:v>
                </c:pt>
                <c:pt idx="6826">
                  <c:v>2.0355555555148543E-2</c:v>
                </c:pt>
                <c:pt idx="6827">
                  <c:v>2.0355555555148539E-2</c:v>
                </c:pt>
                <c:pt idx="6828">
                  <c:v>2.0355555555134328E-2</c:v>
                </c:pt>
                <c:pt idx="6829">
                  <c:v>2.0355555555148539E-2</c:v>
                </c:pt>
                <c:pt idx="6830">
                  <c:v>2.035555555514143E-2</c:v>
                </c:pt>
                <c:pt idx="6831">
                  <c:v>2.035555555514143E-2</c:v>
                </c:pt>
                <c:pt idx="6832">
                  <c:v>2.0355555555134332E-2</c:v>
                </c:pt>
                <c:pt idx="6833">
                  <c:v>2.0355555555141434E-2</c:v>
                </c:pt>
                <c:pt idx="6834">
                  <c:v>2.0355555555134328E-2</c:v>
                </c:pt>
                <c:pt idx="6835">
                  <c:v>2.0355555555127223E-2</c:v>
                </c:pt>
                <c:pt idx="6836">
                  <c:v>2.0355555555134328E-2</c:v>
                </c:pt>
                <c:pt idx="6837">
                  <c:v>2.0355555555141434E-2</c:v>
                </c:pt>
                <c:pt idx="6838">
                  <c:v>2.0355555555127223E-2</c:v>
                </c:pt>
                <c:pt idx="6839">
                  <c:v>2.0355555555127226E-2</c:v>
                </c:pt>
                <c:pt idx="6840">
                  <c:v>2.0355555555134328E-2</c:v>
                </c:pt>
                <c:pt idx="6841">
                  <c:v>2.0355555555127223E-2</c:v>
                </c:pt>
                <c:pt idx="6842">
                  <c:v>2.0444444444658275E-2</c:v>
                </c:pt>
                <c:pt idx="6843">
                  <c:v>2.0533333333250896E-2</c:v>
                </c:pt>
                <c:pt idx="6844">
                  <c:v>2.0622222221850624E-2</c:v>
                </c:pt>
                <c:pt idx="6845">
                  <c:v>2.0711111111381672E-2</c:v>
                </c:pt>
                <c:pt idx="6846">
                  <c:v>2.0799999999967192E-2</c:v>
                </c:pt>
                <c:pt idx="6847">
                  <c:v>2.0888888888574025E-2</c:v>
                </c:pt>
                <c:pt idx="6848">
                  <c:v>2.0977777777173752E-2</c:v>
                </c:pt>
                <c:pt idx="6849">
                  <c:v>2.1066666666697695E-2</c:v>
                </c:pt>
                <c:pt idx="6850">
                  <c:v>2.1155555555283211E-2</c:v>
                </c:pt>
                <c:pt idx="6851">
                  <c:v>2.1244444443890044E-2</c:v>
                </c:pt>
                <c:pt idx="6852">
                  <c:v>2.1333333333421096E-2</c:v>
                </c:pt>
                <c:pt idx="6853">
                  <c:v>2.1422222222020823E-2</c:v>
                </c:pt>
                <c:pt idx="6854">
                  <c:v>2.1511111110606343E-2</c:v>
                </c:pt>
                <c:pt idx="6855">
                  <c:v>2.1600000000137391E-2</c:v>
                </c:pt>
                <c:pt idx="6856">
                  <c:v>2.1688888888730013E-2</c:v>
                </c:pt>
                <c:pt idx="6857">
                  <c:v>2.1600000000137391E-2</c:v>
                </c:pt>
                <c:pt idx="6858">
                  <c:v>2.1511111110592136E-2</c:v>
                </c:pt>
                <c:pt idx="6859">
                  <c:v>2.1422222221999514E-2</c:v>
                </c:pt>
                <c:pt idx="6860">
                  <c:v>2.1333333333406892E-2</c:v>
                </c:pt>
                <c:pt idx="6861">
                  <c:v>2.1244444443868742E-2</c:v>
                </c:pt>
                <c:pt idx="6862">
                  <c:v>2.1155555555269014E-2</c:v>
                </c:pt>
                <c:pt idx="6863">
                  <c:v>2.106666666666929E-2</c:v>
                </c:pt>
                <c:pt idx="6864">
                  <c:v>2.0977777778069563E-2</c:v>
                </c:pt>
                <c:pt idx="6865">
                  <c:v>2.088888888854562E-2</c:v>
                </c:pt>
                <c:pt idx="6866">
                  <c:v>2.0799999999931686E-2</c:v>
                </c:pt>
                <c:pt idx="6867">
                  <c:v>2.0711111111339067E-2</c:v>
                </c:pt>
                <c:pt idx="6868">
                  <c:v>2.0622222221815124E-2</c:v>
                </c:pt>
                <c:pt idx="6869">
                  <c:v>2.0533333333215401E-2</c:v>
                </c:pt>
                <c:pt idx="6870">
                  <c:v>2.0444444444608564E-2</c:v>
                </c:pt>
                <c:pt idx="6871">
                  <c:v>2.0355555555084628E-2</c:v>
                </c:pt>
                <c:pt idx="6872">
                  <c:v>2.0266666666477792E-2</c:v>
                </c:pt>
                <c:pt idx="6873">
                  <c:v>2.0177777777885174E-2</c:v>
                </c:pt>
                <c:pt idx="6874">
                  <c:v>2.0088888888354126E-2</c:v>
                </c:pt>
                <c:pt idx="6875">
                  <c:v>1.9999999999754398E-2</c:v>
                </c:pt>
                <c:pt idx="6876">
                  <c:v>1.9911111111175991E-2</c:v>
                </c:pt>
                <c:pt idx="6877">
                  <c:v>1.9822222221644942E-2</c:v>
                </c:pt>
                <c:pt idx="6878">
                  <c:v>1.9733333333045215E-2</c:v>
                </c:pt>
                <c:pt idx="6879">
                  <c:v>1.9644444444452597E-2</c:v>
                </c:pt>
                <c:pt idx="6880">
                  <c:v>1.955555555586708E-2</c:v>
                </c:pt>
                <c:pt idx="6881">
                  <c:v>1.9466666666328927E-2</c:v>
                </c:pt>
                <c:pt idx="6882">
                  <c:v>1.9377777777743414E-2</c:v>
                </c:pt>
                <c:pt idx="6883">
                  <c:v>1.9288888889136581E-2</c:v>
                </c:pt>
                <c:pt idx="6884">
                  <c:v>1.9199999999619743E-2</c:v>
                </c:pt>
                <c:pt idx="6885">
                  <c:v>1.9111111111027125E-2</c:v>
                </c:pt>
                <c:pt idx="6886">
                  <c:v>1.9022222222427394E-2</c:v>
                </c:pt>
                <c:pt idx="6887">
                  <c:v>1.8933333332896349E-2</c:v>
                </c:pt>
                <c:pt idx="6888">
                  <c:v>1.8844444444317938E-2</c:v>
                </c:pt>
                <c:pt idx="6889">
                  <c:v>1.8755555555704E-2</c:v>
                </c:pt>
                <c:pt idx="6890">
                  <c:v>1.8666666666187166E-2</c:v>
                </c:pt>
                <c:pt idx="6891">
                  <c:v>1.8577777777594544E-2</c:v>
                </c:pt>
                <c:pt idx="6892">
                  <c:v>1.8488888889001923E-2</c:v>
                </c:pt>
                <c:pt idx="6893">
                  <c:v>1.8400000000402195E-2</c:v>
                </c:pt>
                <c:pt idx="6894">
                  <c:v>1.8311111110878256E-2</c:v>
                </c:pt>
                <c:pt idx="6895">
                  <c:v>1.8222222222278529E-2</c:v>
                </c:pt>
                <c:pt idx="6896">
                  <c:v>1.8133333333693012E-2</c:v>
                </c:pt>
                <c:pt idx="6897">
                  <c:v>1.8044444444169073E-2</c:v>
                </c:pt>
                <c:pt idx="6898">
                  <c:v>1.7955555555576451E-2</c:v>
                </c:pt>
                <c:pt idx="6899">
                  <c:v>1.7866666666969622E-2</c:v>
                </c:pt>
                <c:pt idx="6900">
                  <c:v>1.777777777745989E-2</c:v>
                </c:pt>
                <c:pt idx="6901">
                  <c:v>1.7688888888853057E-2</c:v>
                </c:pt>
                <c:pt idx="6902">
                  <c:v>1.7600000000267537E-2</c:v>
                </c:pt>
                <c:pt idx="6903">
                  <c:v>1.7511111110743598E-2</c:v>
                </c:pt>
                <c:pt idx="6904">
                  <c:v>1.7422222222143867E-2</c:v>
                </c:pt>
                <c:pt idx="6905">
                  <c:v>1.733333333354414E-2</c:v>
                </c:pt>
                <c:pt idx="6906">
                  <c:v>1.733333333355835E-2</c:v>
                </c:pt>
                <c:pt idx="6907">
                  <c:v>1.7333333333558347E-2</c:v>
                </c:pt>
                <c:pt idx="6908">
                  <c:v>1.7333333333565452E-2</c:v>
                </c:pt>
                <c:pt idx="6909">
                  <c:v>1.7333333333565449E-2</c:v>
                </c:pt>
                <c:pt idx="6910">
                  <c:v>1.733333333357966E-2</c:v>
                </c:pt>
                <c:pt idx="6911">
                  <c:v>1.7333333333572554E-2</c:v>
                </c:pt>
                <c:pt idx="6912">
                  <c:v>1.7333333333593867E-2</c:v>
                </c:pt>
                <c:pt idx="6913">
                  <c:v>1.7333333333586762E-2</c:v>
                </c:pt>
                <c:pt idx="6914">
                  <c:v>1.7333333333593867E-2</c:v>
                </c:pt>
                <c:pt idx="6915">
                  <c:v>1.7333333333600973E-2</c:v>
                </c:pt>
                <c:pt idx="6916">
                  <c:v>1.7333333333608078E-2</c:v>
                </c:pt>
                <c:pt idx="6917">
                  <c:v>1.7333333333600969E-2</c:v>
                </c:pt>
                <c:pt idx="6918">
                  <c:v>1.7333333333622285E-2</c:v>
                </c:pt>
                <c:pt idx="6919">
                  <c:v>1.7333333333615177E-2</c:v>
                </c:pt>
                <c:pt idx="6920">
                  <c:v>1.7333333333629387E-2</c:v>
                </c:pt>
                <c:pt idx="6921">
                  <c:v>1.7333333333629387E-2</c:v>
                </c:pt>
                <c:pt idx="6922">
                  <c:v>1.7333333333636493E-2</c:v>
                </c:pt>
                <c:pt idx="6923">
                  <c:v>1.7333333333636493E-2</c:v>
                </c:pt>
                <c:pt idx="6924">
                  <c:v>1.73333333336507E-2</c:v>
                </c:pt>
                <c:pt idx="6925">
                  <c:v>1.7333333333643591E-2</c:v>
                </c:pt>
                <c:pt idx="6926">
                  <c:v>1.7333333333657806E-2</c:v>
                </c:pt>
                <c:pt idx="6927">
                  <c:v>1.7333333333657802E-2</c:v>
                </c:pt>
                <c:pt idx="6928">
                  <c:v>1.7333333333672013E-2</c:v>
                </c:pt>
                <c:pt idx="6929">
                  <c:v>1.7333333333664911E-2</c:v>
                </c:pt>
                <c:pt idx="6930">
                  <c:v>1.7333333333679118E-2</c:v>
                </c:pt>
                <c:pt idx="6931">
                  <c:v>1.7333333333679118E-2</c:v>
                </c:pt>
                <c:pt idx="6932">
                  <c:v>1.7333333333686227E-2</c:v>
                </c:pt>
                <c:pt idx="6933">
                  <c:v>1.7333333333693333E-2</c:v>
                </c:pt>
                <c:pt idx="6934">
                  <c:v>1.7333333333700435E-2</c:v>
                </c:pt>
                <c:pt idx="6935">
                  <c:v>1.7333333333693333E-2</c:v>
                </c:pt>
                <c:pt idx="6936">
                  <c:v>1.7333333333714649E-2</c:v>
                </c:pt>
                <c:pt idx="6937">
                  <c:v>1.733333333370754E-2</c:v>
                </c:pt>
                <c:pt idx="6938">
                  <c:v>1.7333333333714646E-2</c:v>
                </c:pt>
                <c:pt idx="6939">
                  <c:v>1.7333333333721754E-2</c:v>
                </c:pt>
                <c:pt idx="6940">
                  <c:v>1.7333333333728856E-2</c:v>
                </c:pt>
                <c:pt idx="6941">
                  <c:v>1.7333333333728856E-2</c:v>
                </c:pt>
                <c:pt idx="6942">
                  <c:v>1.7333333333743071E-2</c:v>
                </c:pt>
                <c:pt idx="6943">
                  <c:v>1.7333333333735962E-2</c:v>
                </c:pt>
                <c:pt idx="6944">
                  <c:v>1.7333333333750173E-2</c:v>
                </c:pt>
                <c:pt idx="6945">
                  <c:v>1.7333333333750176E-2</c:v>
                </c:pt>
                <c:pt idx="6946">
                  <c:v>1.7333333333757278E-2</c:v>
                </c:pt>
                <c:pt idx="6947">
                  <c:v>1.7333333333757278E-2</c:v>
                </c:pt>
                <c:pt idx="6948">
                  <c:v>1.7333333333757278E-2</c:v>
                </c:pt>
                <c:pt idx="6949">
                  <c:v>1.7333333333764384E-2</c:v>
                </c:pt>
                <c:pt idx="6950">
                  <c:v>1.7333333333757278E-2</c:v>
                </c:pt>
                <c:pt idx="6951">
                  <c:v>1.7333333333757278E-2</c:v>
                </c:pt>
                <c:pt idx="6952">
                  <c:v>1.7333333333764384E-2</c:v>
                </c:pt>
                <c:pt idx="6953">
                  <c:v>1.7333333333757278E-2</c:v>
                </c:pt>
                <c:pt idx="6954">
                  <c:v>1.7333333333757278E-2</c:v>
                </c:pt>
                <c:pt idx="6955">
                  <c:v>1.7333333333757278E-2</c:v>
                </c:pt>
                <c:pt idx="6956">
                  <c:v>1.7333333333757278E-2</c:v>
                </c:pt>
                <c:pt idx="6957">
                  <c:v>1.7333333333764384E-2</c:v>
                </c:pt>
                <c:pt idx="6958">
                  <c:v>1.7333333333757278E-2</c:v>
                </c:pt>
                <c:pt idx="6959">
                  <c:v>1.7333333333757282E-2</c:v>
                </c:pt>
                <c:pt idx="6960">
                  <c:v>1.7333333333764384E-2</c:v>
                </c:pt>
                <c:pt idx="6961">
                  <c:v>1.7333333333757282E-2</c:v>
                </c:pt>
                <c:pt idx="6962">
                  <c:v>1.7333333333757282E-2</c:v>
                </c:pt>
                <c:pt idx="6963">
                  <c:v>1.7333333333757282E-2</c:v>
                </c:pt>
                <c:pt idx="6964">
                  <c:v>1.7333333333750176E-2</c:v>
                </c:pt>
                <c:pt idx="6965">
                  <c:v>1.7333333333750176E-2</c:v>
                </c:pt>
                <c:pt idx="6966">
                  <c:v>1.7333333333750176E-2</c:v>
                </c:pt>
                <c:pt idx="6967">
                  <c:v>1.733333333375018E-2</c:v>
                </c:pt>
                <c:pt idx="6968">
                  <c:v>1.7333333333743074E-2</c:v>
                </c:pt>
                <c:pt idx="6969">
                  <c:v>1.7333333333735969E-2</c:v>
                </c:pt>
                <c:pt idx="6970">
                  <c:v>1.7333333333743071E-2</c:v>
                </c:pt>
                <c:pt idx="6971">
                  <c:v>1.7333333333735969E-2</c:v>
                </c:pt>
                <c:pt idx="6972">
                  <c:v>1.7333333333728863E-2</c:v>
                </c:pt>
                <c:pt idx="6973">
                  <c:v>1.7333333333728863E-2</c:v>
                </c:pt>
                <c:pt idx="6974">
                  <c:v>1.7288888888966888E-2</c:v>
                </c:pt>
                <c:pt idx="6975">
                  <c:v>1.7288888888966888E-2</c:v>
                </c:pt>
                <c:pt idx="6976">
                  <c:v>1.7244444444656368E-2</c:v>
                </c:pt>
                <c:pt idx="6977">
                  <c:v>1.7244444444656372E-2</c:v>
                </c:pt>
                <c:pt idx="6978">
                  <c:v>1.7244444444656372E-2</c:v>
                </c:pt>
                <c:pt idx="6979">
                  <c:v>1.7244444444656372E-2</c:v>
                </c:pt>
                <c:pt idx="6980">
                  <c:v>1.7199999999880186E-2</c:v>
                </c:pt>
                <c:pt idx="6981">
                  <c:v>1.7199999999887292E-2</c:v>
                </c:pt>
                <c:pt idx="6982">
                  <c:v>1.715555555558388E-2</c:v>
                </c:pt>
                <c:pt idx="6983">
                  <c:v>1.7111111111280466E-2</c:v>
                </c:pt>
                <c:pt idx="6984">
                  <c:v>1.7066666666511385E-2</c:v>
                </c:pt>
                <c:pt idx="6985">
                  <c:v>1.7022222222222185E-2</c:v>
                </c:pt>
                <c:pt idx="6986">
                  <c:v>1.6977777777925876E-2</c:v>
                </c:pt>
                <c:pt idx="6987">
                  <c:v>1.6933333333156799E-2</c:v>
                </c:pt>
                <c:pt idx="6988">
                  <c:v>1.6888888888846279E-2</c:v>
                </c:pt>
                <c:pt idx="6989">
                  <c:v>1.6844444444564177E-2</c:v>
                </c:pt>
                <c:pt idx="6990">
                  <c:v>1.6799999999795104E-2</c:v>
                </c:pt>
                <c:pt idx="6991">
                  <c:v>1.6755555555498795E-2</c:v>
                </c:pt>
                <c:pt idx="6992">
                  <c:v>1.6711111111188271E-2</c:v>
                </c:pt>
                <c:pt idx="6993">
                  <c:v>1.6666666666440511E-2</c:v>
                </c:pt>
                <c:pt idx="6994">
                  <c:v>1.6622222222137099E-2</c:v>
                </c:pt>
                <c:pt idx="6995">
                  <c:v>1.657777777784079E-2</c:v>
                </c:pt>
                <c:pt idx="6996">
                  <c:v>1.653333333307171E-2</c:v>
                </c:pt>
                <c:pt idx="6997">
                  <c:v>1.6488888888775401E-2</c:v>
                </c:pt>
                <c:pt idx="6998">
                  <c:v>1.6444444444479091E-2</c:v>
                </c:pt>
                <c:pt idx="6999">
                  <c:v>1.6400000000182782E-2</c:v>
                </c:pt>
                <c:pt idx="7000">
                  <c:v>1.6355555555413705E-2</c:v>
                </c:pt>
                <c:pt idx="7001">
                  <c:v>1.6311111111117396E-2</c:v>
                </c:pt>
                <c:pt idx="7002">
                  <c:v>1.6266666666813982E-2</c:v>
                </c:pt>
                <c:pt idx="7003">
                  <c:v>1.6222222222059116E-2</c:v>
                </c:pt>
                <c:pt idx="7004">
                  <c:v>1.6177777777755697E-2</c:v>
                </c:pt>
                <c:pt idx="7005">
                  <c:v>1.6133333333466497E-2</c:v>
                </c:pt>
                <c:pt idx="7006">
                  <c:v>1.6088888888697417E-2</c:v>
                </c:pt>
                <c:pt idx="7007">
                  <c:v>1.6044444444401108E-2</c:v>
                </c:pt>
                <c:pt idx="7008">
                  <c:v>1.6000000000097693E-2</c:v>
                </c:pt>
                <c:pt idx="7009">
                  <c:v>1.5955555555335722E-2</c:v>
                </c:pt>
                <c:pt idx="7010">
                  <c:v>1.5911111111032307E-2</c:v>
                </c:pt>
                <c:pt idx="7011">
                  <c:v>1.5866666666735998E-2</c:v>
                </c:pt>
                <c:pt idx="7012">
                  <c:v>1.5822222221974026E-2</c:v>
                </c:pt>
                <c:pt idx="7013">
                  <c:v>1.5777777777670612E-2</c:v>
                </c:pt>
                <c:pt idx="7014">
                  <c:v>1.5733333333374303E-2</c:v>
                </c:pt>
                <c:pt idx="7015">
                  <c:v>1.5688888889063779E-2</c:v>
                </c:pt>
                <c:pt idx="7016">
                  <c:v>1.5644444444301811E-2</c:v>
                </c:pt>
                <c:pt idx="7017">
                  <c:v>1.5599999999991289E-2</c:v>
                </c:pt>
                <c:pt idx="7018">
                  <c:v>1.5555555555687873E-2</c:v>
                </c:pt>
                <c:pt idx="7019">
                  <c:v>1.5511111110918798E-2</c:v>
                </c:pt>
                <c:pt idx="7020">
                  <c:v>1.5466666666622489E-2</c:v>
                </c:pt>
                <c:pt idx="7021">
                  <c:v>1.5422222222326178E-2</c:v>
                </c:pt>
                <c:pt idx="7022">
                  <c:v>1.5199999998480797E-2</c:v>
                </c:pt>
                <c:pt idx="7023">
                  <c:v>1.4977777776992138E-2</c:v>
                </c:pt>
                <c:pt idx="7024">
                  <c:v>1.4755555555489271E-2</c:v>
                </c:pt>
                <c:pt idx="7025">
                  <c:v>1.4533333331665205E-2</c:v>
                </c:pt>
                <c:pt idx="7026">
                  <c:v>1.4311111110162335E-2</c:v>
                </c:pt>
                <c:pt idx="7027">
                  <c:v>1.4088888888659468E-2</c:v>
                </c:pt>
                <c:pt idx="7028">
                  <c:v>1.3866666667156599E-2</c:v>
                </c:pt>
                <c:pt idx="7029">
                  <c:v>1.3644444443339636E-2</c:v>
                </c:pt>
                <c:pt idx="7030">
                  <c:v>1.342222222183677E-2</c:v>
                </c:pt>
                <c:pt idx="7031">
                  <c:v>1.3200000000341005E-2</c:v>
                </c:pt>
                <c:pt idx="7032">
                  <c:v>1.297777777650273E-2</c:v>
                </c:pt>
                <c:pt idx="7033">
                  <c:v>1.2755555555006966E-2</c:v>
                </c:pt>
                <c:pt idx="7034">
                  <c:v>1.2533333333504097E-2</c:v>
                </c:pt>
                <c:pt idx="7035">
                  <c:v>1.2311111109687137E-2</c:v>
                </c:pt>
                <c:pt idx="7036">
                  <c:v>1.2088888888184266E-2</c:v>
                </c:pt>
                <c:pt idx="7037">
                  <c:v>1.1955555555281121E-2</c:v>
                </c:pt>
                <c:pt idx="7038">
                  <c:v>1.1822222220988101E-2</c:v>
                </c:pt>
                <c:pt idx="7039">
                  <c:v>1.1688888888084958E-2</c:v>
                </c:pt>
                <c:pt idx="7040">
                  <c:v>1.1555555555181812E-2</c:v>
                </c:pt>
                <c:pt idx="7041">
                  <c:v>1.1422222220888793E-2</c:v>
                </c:pt>
                <c:pt idx="7042">
                  <c:v>1.1288888887985649E-2</c:v>
                </c:pt>
                <c:pt idx="7043">
                  <c:v>1.1155555555082504E-2</c:v>
                </c:pt>
                <c:pt idx="7044">
                  <c:v>1.1022222222186469E-2</c:v>
                </c:pt>
                <c:pt idx="7045">
                  <c:v>1.0888888887886342E-2</c:v>
                </c:pt>
                <c:pt idx="7046">
                  <c:v>1.0755555554990305E-2</c:v>
                </c:pt>
                <c:pt idx="7047">
                  <c:v>1.0622222222087165E-2</c:v>
                </c:pt>
                <c:pt idx="7048">
                  <c:v>1.0488888887787038E-2</c:v>
                </c:pt>
                <c:pt idx="7049">
                  <c:v>1.0355555554891E-2</c:v>
                </c:pt>
                <c:pt idx="7050">
                  <c:v>1.0222222221980755E-2</c:v>
                </c:pt>
                <c:pt idx="7051">
                  <c:v>1.008888888768773E-2</c:v>
                </c:pt>
                <c:pt idx="7052">
                  <c:v>9.9555555547845929E-3</c:v>
                </c:pt>
                <c:pt idx="7053">
                  <c:v>9.8222222218885546E-3</c:v>
                </c:pt>
                <c:pt idx="7054">
                  <c:v>9.6888888875742152E-3</c:v>
                </c:pt>
                <c:pt idx="7055">
                  <c:v>9.5555555546852841E-3</c:v>
                </c:pt>
                <c:pt idx="7056">
                  <c:v>9.4222222217608259E-3</c:v>
                </c:pt>
                <c:pt idx="7057">
                  <c:v>9.2888888874749099E-3</c:v>
                </c:pt>
                <c:pt idx="7058">
                  <c:v>9.1555555545575571E-3</c:v>
                </c:pt>
                <c:pt idx="7059">
                  <c:v>9.0222222216615206E-3</c:v>
                </c:pt>
                <c:pt idx="7060">
                  <c:v>8.8888888887441678E-3</c:v>
                </c:pt>
                <c:pt idx="7061">
                  <c:v>8.7555555544582518E-3</c:v>
                </c:pt>
                <c:pt idx="7062">
                  <c:v>8.6222222215337936E-3</c:v>
                </c:pt>
                <c:pt idx="7063">
                  <c:v>8.4888888886448625E-3</c:v>
                </c:pt>
                <c:pt idx="7064">
                  <c:v>8.3555555543305248E-3</c:v>
                </c:pt>
                <c:pt idx="7065">
                  <c:v>8.2222222214344901E-3</c:v>
                </c:pt>
                <c:pt idx="7066">
                  <c:v>8.0888888885171373E-3</c:v>
                </c:pt>
                <c:pt idx="7067">
                  <c:v>7.9555555542312213E-3</c:v>
                </c:pt>
                <c:pt idx="7068">
                  <c:v>7.822222221306763E-3</c:v>
                </c:pt>
                <c:pt idx="7069">
                  <c:v>7.688888888417832E-3</c:v>
                </c:pt>
                <c:pt idx="7070">
                  <c:v>7.5555555541034942E-3</c:v>
                </c:pt>
                <c:pt idx="7071">
                  <c:v>7.4222222212074578E-3</c:v>
                </c:pt>
                <c:pt idx="7072">
                  <c:v>7.288888888290105E-3</c:v>
                </c:pt>
                <c:pt idx="7073">
                  <c:v>7.1555555554011739E-3</c:v>
                </c:pt>
                <c:pt idx="7074">
                  <c:v>7.0222222210797316E-3</c:v>
                </c:pt>
                <c:pt idx="7075">
                  <c:v>6.8888888881908006E-3</c:v>
                </c:pt>
                <c:pt idx="7076">
                  <c:v>6.7555555552734478E-3</c:v>
                </c:pt>
                <c:pt idx="7077">
                  <c:v>6.6222222209804263E-3</c:v>
                </c:pt>
                <c:pt idx="7078">
                  <c:v>6.4888888880630735E-3</c:v>
                </c:pt>
                <c:pt idx="7079">
                  <c:v>6.3555555551741425E-3</c:v>
                </c:pt>
                <c:pt idx="7080">
                  <c:v>6.2222222208598056E-3</c:v>
                </c:pt>
                <c:pt idx="7081">
                  <c:v>6.0888888879637691E-3</c:v>
                </c:pt>
                <c:pt idx="7082">
                  <c:v>5.9555555550535218E-3</c:v>
                </c:pt>
                <c:pt idx="7083">
                  <c:v>5.8222222207605003E-3</c:v>
                </c:pt>
                <c:pt idx="7084">
                  <c:v>5.6888888878431475E-3</c:v>
                </c:pt>
                <c:pt idx="7085">
                  <c:v>5.5555555549542165E-3</c:v>
                </c:pt>
                <c:pt idx="7086">
                  <c:v>5.4222222206469833E-3</c:v>
                </c:pt>
                <c:pt idx="7087">
                  <c:v>5.2888888877438396E-3</c:v>
                </c:pt>
                <c:pt idx="7088">
                  <c:v>5.1555555548335914E-3</c:v>
                </c:pt>
                <c:pt idx="7089">
                  <c:v>5.0222222219375541E-3</c:v>
                </c:pt>
                <c:pt idx="7090">
                  <c:v>4.8888888876374255E-3</c:v>
                </c:pt>
                <c:pt idx="7091">
                  <c:v>4.7555555547484935E-3</c:v>
                </c:pt>
                <c:pt idx="7092">
                  <c:v>4.622222221831139E-3</c:v>
                </c:pt>
                <c:pt idx="7093">
                  <c:v>4.4888888875452239E-3</c:v>
                </c:pt>
                <c:pt idx="7094">
                  <c:v>4.3555555546420811E-3</c:v>
                </c:pt>
                <c:pt idx="7095">
                  <c:v>4.2222222217389374E-3</c:v>
                </c:pt>
                <c:pt idx="7096">
                  <c:v>4.0888888874388097E-3</c:v>
                </c:pt>
                <c:pt idx="7097">
                  <c:v>3.9555555545498786E-3</c:v>
                </c:pt>
                <c:pt idx="7098">
                  <c:v>3.8222222216325245E-3</c:v>
                </c:pt>
                <c:pt idx="7099">
                  <c:v>3.6888888873466102E-3</c:v>
                </c:pt>
                <c:pt idx="7100">
                  <c:v>3.555555554443467E-3</c:v>
                </c:pt>
                <c:pt idx="7101">
                  <c:v>3.4222222215403251E-3</c:v>
                </c:pt>
                <c:pt idx="7102">
                  <c:v>3.2888888872401991E-3</c:v>
                </c:pt>
                <c:pt idx="7103">
                  <c:v>3.1555555543512676E-3</c:v>
                </c:pt>
                <c:pt idx="7104">
                  <c:v>3.0222222214410189E-3</c:v>
                </c:pt>
                <c:pt idx="7105">
                  <c:v>2.8888888885449824E-3</c:v>
                </c:pt>
                <c:pt idx="7106">
                  <c:v>2.755555554244856E-3</c:v>
                </c:pt>
                <c:pt idx="7107">
                  <c:v>2.6222222213488199E-3</c:v>
                </c:pt>
                <c:pt idx="7108">
                  <c:v>2.4888888884385713E-3</c:v>
                </c:pt>
                <c:pt idx="7109">
                  <c:v>2.3555555541526574E-3</c:v>
                </c:pt>
                <c:pt idx="7110">
                  <c:v>2.2222222212424105E-3</c:v>
                </c:pt>
                <c:pt idx="7111">
                  <c:v>2.0888888883463727E-3</c:v>
                </c:pt>
                <c:pt idx="7112">
                  <c:v>1.9555555540462467E-3</c:v>
                </c:pt>
                <c:pt idx="7113">
                  <c:v>1.8222222211502106E-3</c:v>
                </c:pt>
                <c:pt idx="7114">
                  <c:v>1.6888888882399633E-3</c:v>
                </c:pt>
                <c:pt idx="7115">
                  <c:v>1.5555555539540481E-3</c:v>
                </c:pt>
                <c:pt idx="7116">
                  <c:v>1.4222222210438008E-3</c:v>
                </c:pt>
                <c:pt idx="7117">
                  <c:v>1.2888888881477643E-3</c:v>
                </c:pt>
                <c:pt idx="7118">
                  <c:v>1.1555555552446221E-3</c:v>
                </c:pt>
                <c:pt idx="7119">
                  <c:v>1.0222222209516018E-3</c:v>
                </c:pt>
                <c:pt idx="7120">
                  <c:v>8.8888888804845921E-4</c:v>
                </c:pt>
                <c:pt idx="7121">
                  <c:v>7.555555551524225E-4</c:v>
                </c:pt>
                <c:pt idx="7122">
                  <c:v>6.2222222084519128E-4</c:v>
                </c:pt>
                <c:pt idx="7123">
                  <c:v>4.8888888795625913E-4</c:v>
                </c:pt>
                <c:pt idx="7124">
                  <c:v>3.555555550460121E-4</c:v>
                </c:pt>
                <c:pt idx="7125">
                  <c:v>2.2222222075299079E-4</c:v>
                </c:pt>
                <c:pt idx="7126">
                  <c:v>8.8888887849848742E-5</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4.44444442963105E-5</c:v>
                </c:pt>
                <c:pt idx="7516">
                  <c:v>8.8888888599726427E-5</c:v>
                </c:pt>
                <c:pt idx="7517">
                  <c:v>1.3333333336169824E-4</c:v>
                </c:pt>
                <c:pt idx="7518">
                  <c:v>1.7777777765800874E-4</c:v>
                </c:pt>
                <c:pt idx="7519">
                  <c:v>2.2222222196142466E-4</c:v>
                </c:pt>
                <c:pt idx="7520">
                  <c:v>2.6666666672339647E-4</c:v>
                </c:pt>
                <c:pt idx="7521">
                  <c:v>3.1111111101970697E-4</c:v>
                </c:pt>
                <c:pt idx="7522">
                  <c:v>3.555555553231229E-4</c:v>
                </c:pt>
                <c:pt idx="7523">
                  <c:v>3.999999996194334E-4</c:v>
                </c:pt>
                <c:pt idx="7524">
                  <c:v>4.4444444438140521E-4</c:v>
                </c:pt>
                <c:pt idx="7525">
                  <c:v>4.8888888867771577E-4</c:v>
                </c:pt>
                <c:pt idx="7526">
                  <c:v>5.3333333298113169E-4</c:v>
                </c:pt>
                <c:pt idx="7527">
                  <c:v>5.7777777774310345E-4</c:v>
                </c:pt>
                <c:pt idx="7528">
                  <c:v>6.2222222203941395E-4</c:v>
                </c:pt>
                <c:pt idx="7529">
                  <c:v>6.6666666634282988E-4</c:v>
                </c:pt>
                <c:pt idx="7530">
                  <c:v>7.1111111110480163E-4</c:v>
                </c:pt>
                <c:pt idx="7531">
                  <c:v>7.5555555540111213E-4</c:v>
                </c:pt>
                <c:pt idx="7532">
                  <c:v>7.9999999970452817E-4</c:v>
                </c:pt>
                <c:pt idx="7533">
                  <c:v>8.4444444446649992E-4</c:v>
                </c:pt>
                <c:pt idx="7534">
                  <c:v>8.8888888876281042E-4</c:v>
                </c:pt>
                <c:pt idx="7535">
                  <c:v>9.3333333306622635E-4</c:v>
                </c:pt>
                <c:pt idx="7536">
                  <c:v>9.777777778281981E-4</c:v>
                </c:pt>
                <c:pt idx="7537">
                  <c:v>1.0222222221245086E-3</c:v>
                </c:pt>
                <c:pt idx="7538">
                  <c:v>1.0666666664208191E-3</c:v>
                </c:pt>
                <c:pt idx="7539">
                  <c:v>1.1111111107242352E-3</c:v>
                </c:pt>
                <c:pt idx="7540">
                  <c:v>1.1555555554862069E-3</c:v>
                </c:pt>
                <c:pt idx="7541">
                  <c:v>1.1999999997825174E-3</c:v>
                </c:pt>
                <c:pt idx="7542">
                  <c:v>1.2444444440859333E-3</c:v>
                </c:pt>
                <c:pt idx="7543">
                  <c:v>1.2888888888479052E-3</c:v>
                </c:pt>
                <c:pt idx="7544">
                  <c:v>1.3333333331442157E-3</c:v>
                </c:pt>
                <c:pt idx="7545">
                  <c:v>1.3777777774476316E-3</c:v>
                </c:pt>
                <c:pt idx="7546">
                  <c:v>1.4222222222096033E-3</c:v>
                </c:pt>
                <c:pt idx="7547">
                  <c:v>1.4666666665059138E-3</c:v>
                </c:pt>
                <c:pt idx="7548">
                  <c:v>1.5111111108164351E-3</c:v>
                </c:pt>
                <c:pt idx="7549">
                  <c:v>1.5555555555784068E-3</c:v>
                </c:pt>
                <c:pt idx="7550">
                  <c:v>1.5999999998889283E-3</c:v>
                </c:pt>
                <c:pt idx="7551">
                  <c:v>1.6444444441852388E-3</c:v>
                </c:pt>
                <c:pt idx="7552">
                  <c:v>1.6888888889614213E-3</c:v>
                </c:pt>
                <c:pt idx="7553">
                  <c:v>1.7333333332577318E-3</c:v>
                </c:pt>
                <c:pt idx="7554">
                  <c:v>1.7777777775682532E-3</c:v>
                </c:pt>
                <c:pt idx="7555">
                  <c:v>1.8222222218645637E-3</c:v>
                </c:pt>
                <c:pt idx="7556">
                  <c:v>1.8666666666407462E-3</c:v>
                </c:pt>
                <c:pt idx="7557">
                  <c:v>1.9111111109441621E-3</c:v>
                </c:pt>
                <c:pt idx="7558">
                  <c:v>1.9555555552475778E-3</c:v>
                </c:pt>
                <c:pt idx="7559">
                  <c:v>2.0000000000166551E-3</c:v>
                </c:pt>
                <c:pt idx="7560">
                  <c:v>2.044444444320071E-3</c:v>
                </c:pt>
                <c:pt idx="7561">
                  <c:v>2.088888888623487E-3</c:v>
                </c:pt>
                <c:pt idx="7562">
                  <c:v>2.1333333333925643E-3</c:v>
                </c:pt>
                <c:pt idx="7563">
                  <c:v>2.1777777776959802E-3</c:v>
                </c:pt>
                <c:pt idx="7564">
                  <c:v>2.2222222219993961E-3</c:v>
                </c:pt>
                <c:pt idx="7565">
                  <c:v>2.266666666768473E-3</c:v>
                </c:pt>
                <c:pt idx="7566">
                  <c:v>2.3111111110718889E-3</c:v>
                </c:pt>
                <c:pt idx="7567">
                  <c:v>2.3555555553753048E-3</c:v>
                </c:pt>
                <c:pt idx="7568">
                  <c:v>2.3999999996787208E-3</c:v>
                </c:pt>
                <c:pt idx="7569">
                  <c:v>2.4444444444477981E-3</c:v>
                </c:pt>
                <c:pt idx="7570">
                  <c:v>2.4888888887583194E-3</c:v>
                </c:pt>
                <c:pt idx="7571">
                  <c:v>2.5333333330546299E-3</c:v>
                </c:pt>
                <c:pt idx="7572">
                  <c:v>2.5777777778308122E-3</c:v>
                </c:pt>
                <c:pt idx="7573">
                  <c:v>2.6222222221271227E-3</c:v>
                </c:pt>
                <c:pt idx="7574">
                  <c:v>2.666666666437644E-3</c:v>
                </c:pt>
                <c:pt idx="7575">
                  <c:v>2.7111111111996159E-3</c:v>
                </c:pt>
                <c:pt idx="7576">
                  <c:v>2.7555555555101373E-3</c:v>
                </c:pt>
                <c:pt idx="7577">
                  <c:v>2.7999999998064473E-3</c:v>
                </c:pt>
                <c:pt idx="7578">
                  <c:v>2.8444444445826301E-3</c:v>
                </c:pt>
                <c:pt idx="7579">
                  <c:v>2.888888888878941E-3</c:v>
                </c:pt>
                <c:pt idx="7580">
                  <c:v>2.9333333331894623E-3</c:v>
                </c:pt>
                <c:pt idx="7581">
                  <c:v>2.9777777779514342E-3</c:v>
                </c:pt>
                <c:pt idx="7582">
                  <c:v>3.0222222222619556E-3</c:v>
                </c:pt>
                <c:pt idx="7583">
                  <c:v>3.0666666665582661E-3</c:v>
                </c:pt>
                <c:pt idx="7584">
                  <c:v>3.1111111108687874E-3</c:v>
                </c:pt>
                <c:pt idx="7585">
                  <c:v>3.1555555556307593E-3</c:v>
                </c:pt>
                <c:pt idx="7586">
                  <c:v>3.1999999999412806E-3</c:v>
                </c:pt>
                <c:pt idx="7587">
                  <c:v>3.2444444442375911E-3</c:v>
                </c:pt>
                <c:pt idx="7588">
                  <c:v>3.2888888890137738E-3</c:v>
                </c:pt>
                <c:pt idx="7589">
                  <c:v>3.3333333333100843E-3</c:v>
                </c:pt>
                <c:pt idx="7590">
                  <c:v>3.3777777776206057E-3</c:v>
                </c:pt>
                <c:pt idx="7591">
                  <c:v>3.422222222382578E-3</c:v>
                </c:pt>
                <c:pt idx="7592">
                  <c:v>3.4666666666930994E-3</c:v>
                </c:pt>
                <c:pt idx="7593">
                  <c:v>3.5111111109894099E-3</c:v>
                </c:pt>
                <c:pt idx="7594">
                  <c:v>3.5555555557655926E-3</c:v>
                </c:pt>
                <c:pt idx="7595">
                  <c:v>3.6000000000619031E-3</c:v>
                </c:pt>
                <c:pt idx="7596">
                  <c:v>3.6444444443724244E-3</c:v>
                </c:pt>
                <c:pt idx="7597">
                  <c:v>3.6888888891343963E-3</c:v>
                </c:pt>
                <c:pt idx="7598">
                  <c:v>3.7333333334449176E-3</c:v>
                </c:pt>
                <c:pt idx="7599">
                  <c:v>3.7777777777412281E-3</c:v>
                </c:pt>
                <c:pt idx="7600">
                  <c:v>3.8222222220517495E-3</c:v>
                </c:pt>
                <c:pt idx="7601">
                  <c:v>3.8666666668137218E-3</c:v>
                </c:pt>
                <c:pt idx="7602">
                  <c:v>3.9111111111242427E-3</c:v>
                </c:pt>
                <c:pt idx="7603">
                  <c:v>3.9555555554276591E-3</c:v>
                </c:pt>
                <c:pt idx="7604">
                  <c:v>4.0000000001967359E-3</c:v>
                </c:pt>
                <c:pt idx="7605">
                  <c:v>4.0444444445001523E-3</c:v>
                </c:pt>
                <c:pt idx="7606">
                  <c:v>4.0888888888035678E-3</c:v>
                </c:pt>
                <c:pt idx="7607">
                  <c:v>4.1333333335726455E-3</c:v>
                </c:pt>
                <c:pt idx="7608">
                  <c:v>4.1777777778760619E-3</c:v>
                </c:pt>
                <c:pt idx="7609">
                  <c:v>4.2222222221794774E-3</c:v>
                </c:pt>
                <c:pt idx="7610">
                  <c:v>4.2666666669485551E-3</c:v>
                </c:pt>
                <c:pt idx="7611">
                  <c:v>4.3111111112519706E-3</c:v>
                </c:pt>
                <c:pt idx="7612">
                  <c:v>4.355555555555387E-3</c:v>
                </c:pt>
                <c:pt idx="7613">
                  <c:v>4.3999999998588024E-3</c:v>
                </c:pt>
                <c:pt idx="7614">
                  <c:v>4.4444444446278802E-3</c:v>
                </c:pt>
                <c:pt idx="7615">
                  <c:v>4.4888888889312957E-3</c:v>
                </c:pt>
                <c:pt idx="7616">
                  <c:v>4.5333333332418175E-3</c:v>
                </c:pt>
                <c:pt idx="7617">
                  <c:v>4.5777777780037898E-3</c:v>
                </c:pt>
                <c:pt idx="7618">
                  <c:v>4.6222222223143107E-3</c:v>
                </c:pt>
                <c:pt idx="7619">
                  <c:v>4.7111111109069317E-3</c:v>
                </c:pt>
                <c:pt idx="7620">
                  <c:v>4.8000000004379808E-3</c:v>
                </c:pt>
                <c:pt idx="7621">
                  <c:v>4.8888888890306018E-3</c:v>
                </c:pt>
                <c:pt idx="7622">
                  <c:v>4.9777777776303283E-3</c:v>
                </c:pt>
                <c:pt idx="7623">
                  <c:v>5.0666666671613765E-3</c:v>
                </c:pt>
                <c:pt idx="7624">
                  <c:v>5.1555555557539975E-3</c:v>
                </c:pt>
                <c:pt idx="7625">
                  <c:v>5.244444444353724E-3</c:v>
                </c:pt>
                <c:pt idx="7626">
                  <c:v>5.3333333338847731E-3</c:v>
                </c:pt>
                <c:pt idx="7627">
                  <c:v>5.4222222224773941E-3</c:v>
                </c:pt>
                <c:pt idx="7628">
                  <c:v>5.5111111110771206E-3</c:v>
                </c:pt>
                <c:pt idx="7629">
                  <c:v>5.5999999996697407E-3</c:v>
                </c:pt>
                <c:pt idx="7630">
                  <c:v>5.6888888892007898E-3</c:v>
                </c:pt>
                <c:pt idx="7631">
                  <c:v>5.7777777778005163E-3</c:v>
                </c:pt>
                <c:pt idx="7632">
                  <c:v>5.8666666663931373E-3</c:v>
                </c:pt>
                <c:pt idx="7633">
                  <c:v>5.9555555559241873E-3</c:v>
                </c:pt>
                <c:pt idx="7634">
                  <c:v>6.0444444445239137E-3</c:v>
                </c:pt>
                <c:pt idx="7635">
                  <c:v>6.1333333331165347E-3</c:v>
                </c:pt>
                <c:pt idx="7636">
                  <c:v>6.2222222226475839E-3</c:v>
                </c:pt>
                <c:pt idx="7637">
                  <c:v>6.3111111112402049E-3</c:v>
                </c:pt>
                <c:pt idx="7638">
                  <c:v>6.3999999998399313E-3</c:v>
                </c:pt>
                <c:pt idx="7639">
                  <c:v>6.4888888893709805E-3</c:v>
                </c:pt>
                <c:pt idx="7640">
                  <c:v>6.5777777779636015E-3</c:v>
                </c:pt>
                <c:pt idx="7641">
                  <c:v>6.6666666665633279E-3</c:v>
                </c:pt>
                <c:pt idx="7642">
                  <c:v>6.755555556094377E-3</c:v>
                </c:pt>
                <c:pt idx="7643">
                  <c:v>6.8444444446869989E-3</c:v>
                </c:pt>
                <c:pt idx="7644">
                  <c:v>6.9333333332867253E-3</c:v>
                </c:pt>
                <c:pt idx="7645">
                  <c:v>7.0222222218793463E-3</c:v>
                </c:pt>
                <c:pt idx="7646">
                  <c:v>7.1111111114103955E-3</c:v>
                </c:pt>
                <c:pt idx="7647">
                  <c:v>7.2000000000101219E-3</c:v>
                </c:pt>
                <c:pt idx="7648">
                  <c:v>7.2888888886027429E-3</c:v>
                </c:pt>
                <c:pt idx="7649">
                  <c:v>7.3777777781337921E-3</c:v>
                </c:pt>
                <c:pt idx="7650">
                  <c:v>7.4666666667264131E-3</c:v>
                </c:pt>
                <c:pt idx="7651">
                  <c:v>7.5555555553261395E-3</c:v>
                </c:pt>
                <c:pt idx="7652">
                  <c:v>7.6444444448571887E-3</c:v>
                </c:pt>
                <c:pt idx="7653">
                  <c:v>7.7333333334498097E-3</c:v>
                </c:pt>
                <c:pt idx="7654">
                  <c:v>7.8222222220495369E-3</c:v>
                </c:pt>
                <c:pt idx="7655">
                  <c:v>7.9111111115805852E-3</c:v>
                </c:pt>
                <c:pt idx="7656">
                  <c:v>8.0000000001732071E-3</c:v>
                </c:pt>
                <c:pt idx="7657">
                  <c:v>8.0888888887800381E-3</c:v>
                </c:pt>
                <c:pt idx="7658">
                  <c:v>8.1777777773797654E-3</c:v>
                </c:pt>
                <c:pt idx="7659">
                  <c:v>8.2666666669108137E-3</c:v>
                </c:pt>
                <c:pt idx="7660">
                  <c:v>8.3555555555034355E-3</c:v>
                </c:pt>
                <c:pt idx="7661">
                  <c:v>8.4444444441031628E-3</c:v>
                </c:pt>
                <c:pt idx="7662">
                  <c:v>8.5333333336271057E-3</c:v>
                </c:pt>
                <c:pt idx="7663">
                  <c:v>8.622222222226833E-3</c:v>
                </c:pt>
                <c:pt idx="7664">
                  <c:v>8.7111111108265585E-3</c:v>
                </c:pt>
                <c:pt idx="7665">
                  <c:v>8.800000000364714E-3</c:v>
                </c:pt>
                <c:pt idx="7666">
                  <c:v>8.8888888889573341E-3</c:v>
                </c:pt>
                <c:pt idx="7667">
                  <c:v>8.9777777775570614E-3</c:v>
                </c:pt>
                <c:pt idx="7668">
                  <c:v>9.0666666670881097E-3</c:v>
                </c:pt>
                <c:pt idx="7669">
                  <c:v>9.1555555556807316E-3</c:v>
                </c:pt>
                <c:pt idx="7670">
                  <c:v>9.2444444442804571E-3</c:v>
                </c:pt>
                <c:pt idx="7671">
                  <c:v>9.3333333338044017E-3</c:v>
                </c:pt>
                <c:pt idx="7672">
                  <c:v>9.422222222404129E-3</c:v>
                </c:pt>
                <c:pt idx="7673">
                  <c:v>9.51111111101096E-3</c:v>
                </c:pt>
                <c:pt idx="7674">
                  <c:v>9.5999999996106873E-3</c:v>
                </c:pt>
                <c:pt idx="7675">
                  <c:v>9.6888888891346302E-3</c:v>
                </c:pt>
                <c:pt idx="7676">
                  <c:v>9.7777777777343575E-3</c:v>
                </c:pt>
                <c:pt idx="7677">
                  <c:v>9.866666666334083E-3</c:v>
                </c:pt>
                <c:pt idx="7678">
                  <c:v>9.9555555558580276E-3</c:v>
                </c:pt>
                <c:pt idx="7679">
                  <c:v>1.0044444444457753E-2</c:v>
                </c:pt>
                <c:pt idx="7680">
                  <c:v>1.0133333333050375E-2</c:v>
                </c:pt>
                <c:pt idx="7681">
                  <c:v>1.022222222258853E-2</c:v>
                </c:pt>
                <c:pt idx="7682">
                  <c:v>1.0311111111188256E-2</c:v>
                </c:pt>
                <c:pt idx="7683">
                  <c:v>1.0399999999787983E-2</c:v>
                </c:pt>
                <c:pt idx="7684">
                  <c:v>1.0488888889311926E-2</c:v>
                </c:pt>
                <c:pt idx="7685">
                  <c:v>1.0577777777911654E-2</c:v>
                </c:pt>
                <c:pt idx="7686">
                  <c:v>1.0666666666511379E-2</c:v>
                </c:pt>
                <c:pt idx="7687">
                  <c:v>1.0755555556035324E-2</c:v>
                </c:pt>
                <c:pt idx="7688">
                  <c:v>1.0844444444635049E-2</c:v>
                </c:pt>
                <c:pt idx="7689">
                  <c:v>1.0933333333227671E-2</c:v>
                </c:pt>
                <c:pt idx="7690">
                  <c:v>1.111111111044844E-2</c:v>
                </c:pt>
                <c:pt idx="7691">
                  <c:v>1.1288888889510537E-2</c:v>
                </c:pt>
                <c:pt idx="7692">
                  <c:v>1.1466666666717095E-2</c:v>
                </c:pt>
                <c:pt idx="7693">
                  <c:v>1.1644444443923653E-2</c:v>
                </c:pt>
                <c:pt idx="7694">
                  <c:v>1.1822222222985753E-2</c:v>
                </c:pt>
                <c:pt idx="7695">
                  <c:v>1.1911111111599692E-2</c:v>
                </c:pt>
                <c:pt idx="7696">
                  <c:v>1.2000000000199417E-2</c:v>
                </c:pt>
                <c:pt idx="7697">
                  <c:v>1.2088888889737569E-2</c:v>
                </c:pt>
                <c:pt idx="7698">
                  <c:v>1.2177777778351506E-2</c:v>
                </c:pt>
                <c:pt idx="7699">
                  <c:v>1.2266666666951229E-2</c:v>
                </c:pt>
                <c:pt idx="7700">
                  <c:v>1.2355555556489385E-2</c:v>
                </c:pt>
                <c:pt idx="7701">
                  <c:v>1.2444444445103321E-2</c:v>
                </c:pt>
                <c:pt idx="7702">
                  <c:v>1.2533333333703047E-2</c:v>
                </c:pt>
                <c:pt idx="7703">
                  <c:v>1.2622222222309878E-2</c:v>
                </c:pt>
                <c:pt idx="7704">
                  <c:v>1.2711111111855137E-2</c:v>
                </c:pt>
                <c:pt idx="7705">
                  <c:v>1.2800000000461968E-2</c:v>
                </c:pt>
                <c:pt idx="7706">
                  <c:v>1.2888888889061693E-2</c:v>
                </c:pt>
                <c:pt idx="7707">
                  <c:v>1.2977777778606953E-2</c:v>
                </c:pt>
                <c:pt idx="7708">
                  <c:v>1.3066666667213784E-2</c:v>
                </c:pt>
                <c:pt idx="7709">
                  <c:v>1.3200000000116925E-2</c:v>
                </c:pt>
                <c:pt idx="7710">
                  <c:v>1.3288888889655077E-2</c:v>
                </c:pt>
                <c:pt idx="7711">
                  <c:v>1.3377777778269016E-2</c:v>
                </c:pt>
                <c:pt idx="7712">
                  <c:v>1.3511111111165052E-2</c:v>
                </c:pt>
                <c:pt idx="7713">
                  <c:v>1.3644444445472284E-2</c:v>
                </c:pt>
                <c:pt idx="7714">
                  <c:v>1.3733333334079117E-2</c:v>
                </c:pt>
                <c:pt idx="7715">
                  <c:v>1.3866666666982259E-2</c:v>
                </c:pt>
                <c:pt idx="7716">
                  <c:v>1.400000000128949E-2</c:v>
                </c:pt>
                <c:pt idx="7717">
                  <c:v>1.4133333334192632E-2</c:v>
                </c:pt>
                <c:pt idx="7718">
                  <c:v>1.4266666667102881E-2</c:v>
                </c:pt>
                <c:pt idx="7719">
                  <c:v>1.4400000000006023E-2</c:v>
                </c:pt>
                <c:pt idx="7720">
                  <c:v>1.4533333334306151E-2</c:v>
                </c:pt>
                <c:pt idx="7721">
                  <c:v>1.4666666667216399E-2</c:v>
                </c:pt>
                <c:pt idx="7722">
                  <c:v>1.480000000010533E-2</c:v>
                </c:pt>
                <c:pt idx="7723">
                  <c:v>1.4933333334398351E-2</c:v>
                </c:pt>
                <c:pt idx="7724">
                  <c:v>1.5066666667301493E-2</c:v>
                </c:pt>
                <c:pt idx="7725">
                  <c:v>1.5200000000190424E-2</c:v>
                </c:pt>
                <c:pt idx="7726">
                  <c:v>1.5333333334483447E-2</c:v>
                </c:pt>
                <c:pt idx="7727">
                  <c:v>1.5466666667379484E-2</c:v>
                </c:pt>
                <c:pt idx="7728">
                  <c:v>1.560000000027552E-2</c:v>
                </c:pt>
                <c:pt idx="7729">
                  <c:v>1.5733333334568542E-2</c:v>
                </c:pt>
                <c:pt idx="7730">
                  <c:v>1.5866666667457473E-2</c:v>
                </c:pt>
                <c:pt idx="7731">
                  <c:v>1.6000000000353509E-2</c:v>
                </c:pt>
                <c:pt idx="7732">
                  <c:v>1.6133333334639427E-2</c:v>
                </c:pt>
                <c:pt idx="7733">
                  <c:v>1.6266666667542569E-2</c:v>
                </c:pt>
                <c:pt idx="7734">
                  <c:v>1.6400000000424395E-2</c:v>
                </c:pt>
                <c:pt idx="7735">
                  <c:v>1.6533333333320431E-2</c:v>
                </c:pt>
                <c:pt idx="7736">
                  <c:v>1.6666666667613454E-2</c:v>
                </c:pt>
                <c:pt idx="7737">
                  <c:v>1.6800000000502382E-2</c:v>
                </c:pt>
                <c:pt idx="7738">
                  <c:v>1.6933333333391316E-2</c:v>
                </c:pt>
                <c:pt idx="7739">
                  <c:v>1.7066666667684336E-2</c:v>
                </c:pt>
                <c:pt idx="7740">
                  <c:v>1.7200000000580373E-2</c:v>
                </c:pt>
                <c:pt idx="7741">
                  <c:v>1.7333333333469307E-2</c:v>
                </c:pt>
                <c:pt idx="7742">
                  <c:v>1.7466666667769436E-2</c:v>
                </c:pt>
                <c:pt idx="7743">
                  <c:v>1.7600000000658367E-2</c:v>
                </c:pt>
                <c:pt idx="7744">
                  <c:v>1.7733333333561509E-2</c:v>
                </c:pt>
                <c:pt idx="7745">
                  <c:v>1.7866666667847423E-2</c:v>
                </c:pt>
                <c:pt idx="7746">
                  <c:v>1.8000000000750565E-2</c:v>
                </c:pt>
                <c:pt idx="7747">
                  <c:v>1.8133333333639496E-2</c:v>
                </c:pt>
                <c:pt idx="7748">
                  <c:v>1.8266666666542638E-2</c:v>
                </c:pt>
                <c:pt idx="7749">
                  <c:v>1.8400000000842767E-2</c:v>
                </c:pt>
                <c:pt idx="7750">
                  <c:v>1.8533333333731701E-2</c:v>
                </c:pt>
                <c:pt idx="7751">
                  <c:v>1.8666666666627738E-2</c:v>
                </c:pt>
                <c:pt idx="7752">
                  <c:v>1.8800000000920761E-2</c:v>
                </c:pt>
                <c:pt idx="7753">
                  <c:v>1.8933333333831005E-2</c:v>
                </c:pt>
                <c:pt idx="7754">
                  <c:v>1.9066666666719936E-2</c:v>
                </c:pt>
                <c:pt idx="7755">
                  <c:v>1.9200000001020064E-2</c:v>
                </c:pt>
                <c:pt idx="7756">
                  <c:v>1.9333333333908995E-2</c:v>
                </c:pt>
                <c:pt idx="7757">
                  <c:v>1.9466666666819243E-2</c:v>
                </c:pt>
                <c:pt idx="7758">
                  <c:v>1.9600000001112266E-2</c:v>
                </c:pt>
                <c:pt idx="7759">
                  <c:v>1.9733333334008302E-2</c:v>
                </c:pt>
                <c:pt idx="7760">
                  <c:v>1.9866666666904342E-2</c:v>
                </c:pt>
                <c:pt idx="7761">
                  <c:v>2.0000000001204467E-2</c:v>
                </c:pt>
                <c:pt idx="7762">
                  <c:v>2.0133333334093399E-2</c:v>
                </c:pt>
                <c:pt idx="7763">
                  <c:v>2.026666666699654E-2</c:v>
                </c:pt>
                <c:pt idx="7764">
                  <c:v>2.0399999999892577E-2</c:v>
                </c:pt>
                <c:pt idx="7765">
                  <c:v>2.0533333334185597E-2</c:v>
                </c:pt>
                <c:pt idx="7766">
                  <c:v>2.0666666667081633E-2</c:v>
                </c:pt>
                <c:pt idx="7767">
                  <c:v>2.0799999999977673E-2</c:v>
                </c:pt>
                <c:pt idx="7768">
                  <c:v>2.0933333334270693E-2</c:v>
                </c:pt>
                <c:pt idx="7769">
                  <c:v>2.1066666667173835E-2</c:v>
                </c:pt>
                <c:pt idx="7770">
                  <c:v>2.1200000000062769E-2</c:v>
                </c:pt>
                <c:pt idx="7771">
                  <c:v>2.1333333334362894E-2</c:v>
                </c:pt>
                <c:pt idx="7772">
                  <c:v>2.1466666667258931E-2</c:v>
                </c:pt>
                <c:pt idx="7773">
                  <c:v>2.1600000000154971E-2</c:v>
                </c:pt>
                <c:pt idx="7774">
                  <c:v>2.1733333334447991E-2</c:v>
                </c:pt>
                <c:pt idx="7775">
                  <c:v>2.1866666667344027E-2</c:v>
                </c:pt>
                <c:pt idx="7776">
                  <c:v>2.2000000000240064E-2</c:v>
                </c:pt>
                <c:pt idx="7777">
                  <c:v>2.2133333334540189E-2</c:v>
                </c:pt>
                <c:pt idx="7778">
                  <c:v>2.226666666742912E-2</c:v>
                </c:pt>
                <c:pt idx="7779">
                  <c:v>2.2400000000332258E-2</c:v>
                </c:pt>
                <c:pt idx="7780">
                  <c:v>2.2533333333228298E-2</c:v>
                </c:pt>
                <c:pt idx="7781">
                  <c:v>2.2666666667521318E-2</c:v>
                </c:pt>
                <c:pt idx="7782">
                  <c:v>2.2800000000417351E-2</c:v>
                </c:pt>
                <c:pt idx="7783">
                  <c:v>2.2933333333306279E-2</c:v>
                </c:pt>
                <c:pt idx="7784">
                  <c:v>2.3066666667606411E-2</c:v>
                </c:pt>
                <c:pt idx="7785">
                  <c:v>2.3200000000495338E-2</c:v>
                </c:pt>
                <c:pt idx="7786">
                  <c:v>2.3333333333398477E-2</c:v>
                </c:pt>
                <c:pt idx="7787">
                  <c:v>2.3466666667684398E-2</c:v>
                </c:pt>
                <c:pt idx="7788">
                  <c:v>2.3600000000587536E-2</c:v>
                </c:pt>
                <c:pt idx="7789">
                  <c:v>2.3733333333483569E-2</c:v>
                </c:pt>
                <c:pt idx="7790">
                  <c:v>2.3866666667776589E-2</c:v>
                </c:pt>
                <c:pt idx="7791">
                  <c:v>2.4000000000672626E-2</c:v>
                </c:pt>
                <c:pt idx="7792">
                  <c:v>2.4133333333561557E-2</c:v>
                </c:pt>
                <c:pt idx="7793">
                  <c:v>2.4266666666464695E-2</c:v>
                </c:pt>
                <c:pt idx="7794">
                  <c:v>2.4400000000764824E-2</c:v>
                </c:pt>
                <c:pt idx="7795">
                  <c:v>2.4533333333660857E-2</c:v>
                </c:pt>
                <c:pt idx="7796">
                  <c:v>2.4666666666549788E-2</c:v>
                </c:pt>
                <c:pt idx="7797">
                  <c:v>2.4800000000849916E-2</c:v>
                </c:pt>
                <c:pt idx="7798">
                  <c:v>2.493333333374595E-2</c:v>
                </c:pt>
                <c:pt idx="7799">
                  <c:v>2.497777777805647E-2</c:v>
                </c:pt>
                <c:pt idx="7800">
                  <c:v>2.5022222222832655E-2</c:v>
                </c:pt>
                <c:pt idx="7801">
                  <c:v>2.506666666713607E-2</c:v>
                </c:pt>
                <c:pt idx="7802">
                  <c:v>2.5111111111439492E-2</c:v>
                </c:pt>
                <c:pt idx="7803">
                  <c:v>2.5155555556208572E-2</c:v>
                </c:pt>
                <c:pt idx="7804">
                  <c:v>2.5200000000526197E-2</c:v>
                </c:pt>
                <c:pt idx="7805">
                  <c:v>2.524444444482251E-2</c:v>
                </c:pt>
                <c:pt idx="7806">
                  <c:v>2.5288888889591583E-2</c:v>
                </c:pt>
                <c:pt idx="7807">
                  <c:v>2.533333333390211E-2</c:v>
                </c:pt>
                <c:pt idx="7808">
                  <c:v>2.5377777778212634E-2</c:v>
                </c:pt>
                <c:pt idx="7809">
                  <c:v>2.5422222222516055E-2</c:v>
                </c:pt>
                <c:pt idx="7810">
                  <c:v>2.5466666667285132E-2</c:v>
                </c:pt>
                <c:pt idx="7811">
                  <c:v>2.551111111158855E-2</c:v>
                </c:pt>
                <c:pt idx="7812">
                  <c:v>2.5555555555906176E-2</c:v>
                </c:pt>
                <c:pt idx="7813">
                  <c:v>2.5600000000668151E-2</c:v>
                </c:pt>
                <c:pt idx="7814">
                  <c:v>2.5644444444971572E-2</c:v>
                </c:pt>
                <c:pt idx="7815">
                  <c:v>2.5688888889274987E-2</c:v>
                </c:pt>
                <c:pt idx="7816">
                  <c:v>2.5733333334044067E-2</c:v>
                </c:pt>
                <c:pt idx="7817">
                  <c:v>2.57777777783617E-2</c:v>
                </c:pt>
                <c:pt idx="7818">
                  <c:v>2.5822222222658009E-2</c:v>
                </c:pt>
                <c:pt idx="7819">
                  <c:v>2.5866666667419984E-2</c:v>
                </c:pt>
                <c:pt idx="7820">
                  <c:v>2.5911111111730504E-2</c:v>
                </c:pt>
                <c:pt idx="7821">
                  <c:v>2.595555555602682E-2</c:v>
                </c:pt>
                <c:pt idx="7822">
                  <c:v>2.6000000000788788E-2</c:v>
                </c:pt>
                <c:pt idx="7823">
                  <c:v>2.6044444445099315E-2</c:v>
                </c:pt>
                <c:pt idx="7824">
                  <c:v>2.6088888889395628E-2</c:v>
                </c:pt>
                <c:pt idx="7825">
                  <c:v>2.6133333333699046E-2</c:v>
                </c:pt>
                <c:pt idx="7826">
                  <c:v>2.6177777778461017E-2</c:v>
                </c:pt>
                <c:pt idx="7827">
                  <c:v>2.6222222222764439E-2</c:v>
                </c:pt>
                <c:pt idx="7828">
                  <c:v>2.6266666667067857E-2</c:v>
                </c:pt>
                <c:pt idx="7829">
                  <c:v>2.6311111111829828E-2</c:v>
                </c:pt>
                <c:pt idx="7830">
                  <c:v>2.6355555556133246E-2</c:v>
                </c:pt>
                <c:pt idx="7831">
                  <c:v>2.6400000000436661E-2</c:v>
                </c:pt>
                <c:pt idx="7832">
                  <c:v>2.6444444445198629E-2</c:v>
                </c:pt>
                <c:pt idx="7833">
                  <c:v>2.6488888889502051E-2</c:v>
                </c:pt>
                <c:pt idx="7834">
                  <c:v>2.6533333333798356E-2</c:v>
                </c:pt>
                <c:pt idx="7835">
                  <c:v>2.6577777778560331E-2</c:v>
                </c:pt>
                <c:pt idx="7836">
                  <c:v>2.6622222222863749E-2</c:v>
                </c:pt>
                <c:pt idx="7837">
                  <c:v>2.6666666667160058E-2</c:v>
                </c:pt>
                <c:pt idx="7838">
                  <c:v>2.6711111111456371E-2</c:v>
                </c:pt>
                <c:pt idx="7839">
                  <c:v>2.6755555556218339E-2</c:v>
                </c:pt>
                <c:pt idx="7840">
                  <c:v>2.6800000000521754E-2</c:v>
                </c:pt>
                <c:pt idx="7841">
                  <c:v>2.6844444444818066E-2</c:v>
                </c:pt>
                <c:pt idx="7842">
                  <c:v>2.688888888958714E-2</c:v>
                </c:pt>
                <c:pt idx="7843">
                  <c:v>2.6933333333883449E-2</c:v>
                </c:pt>
                <c:pt idx="7844">
                  <c:v>2.6977777778179762E-2</c:v>
                </c:pt>
                <c:pt idx="7845">
                  <c:v>2.7022222222941737E-2</c:v>
                </c:pt>
                <c:pt idx="7846">
                  <c:v>2.7066666667245151E-2</c:v>
                </c:pt>
                <c:pt idx="7847">
                  <c:v>2.7111111111541464E-2</c:v>
                </c:pt>
                <c:pt idx="7848">
                  <c:v>2.7155555556303432E-2</c:v>
                </c:pt>
                <c:pt idx="7849">
                  <c:v>2.7200000000606846E-2</c:v>
                </c:pt>
                <c:pt idx="7850">
                  <c:v>2.7244444444903159E-2</c:v>
                </c:pt>
                <c:pt idx="7851">
                  <c:v>2.7288888889672236E-2</c:v>
                </c:pt>
                <c:pt idx="7852">
                  <c:v>2.7333333333975654E-2</c:v>
                </c:pt>
                <c:pt idx="7853">
                  <c:v>2.7377777778264854E-2</c:v>
                </c:pt>
                <c:pt idx="7854">
                  <c:v>2.742222222256117E-2</c:v>
                </c:pt>
                <c:pt idx="7855">
                  <c:v>2.7466666667344455E-2</c:v>
                </c:pt>
                <c:pt idx="7856">
                  <c:v>2.7511111111633662E-2</c:v>
                </c:pt>
                <c:pt idx="7857">
                  <c:v>2.7555555555929971E-2</c:v>
                </c:pt>
                <c:pt idx="7858">
                  <c:v>2.7600000000713255E-2</c:v>
                </c:pt>
                <c:pt idx="7859">
                  <c:v>2.7644444445009568E-2</c:v>
                </c:pt>
                <c:pt idx="7860">
                  <c:v>2.7688888889312983E-2</c:v>
                </c:pt>
                <c:pt idx="7861">
                  <c:v>2.7733333334074958E-2</c:v>
                </c:pt>
                <c:pt idx="7862">
                  <c:v>2.7777777778371263E-2</c:v>
                </c:pt>
                <c:pt idx="7863">
                  <c:v>2.7822222222667576E-2</c:v>
                </c:pt>
                <c:pt idx="7864">
                  <c:v>2.7866666667443758E-2</c:v>
                </c:pt>
                <c:pt idx="7865">
                  <c:v>2.7911111111740071E-2</c:v>
                </c:pt>
                <c:pt idx="7866">
                  <c:v>2.795555555603638E-2</c:v>
                </c:pt>
                <c:pt idx="7867">
                  <c:v>2.8000000000812559E-2</c:v>
                </c:pt>
                <c:pt idx="7868">
                  <c:v>2.8044444445108872E-2</c:v>
                </c:pt>
                <c:pt idx="7869">
                  <c:v>2.8088888889412286E-2</c:v>
                </c:pt>
                <c:pt idx="7870">
                  <c:v>2.7955555556494933E-2</c:v>
                </c:pt>
                <c:pt idx="7871">
                  <c:v>2.7822222222201914E-2</c:v>
                </c:pt>
                <c:pt idx="7872">
                  <c:v>2.7688888889298768E-2</c:v>
                </c:pt>
                <c:pt idx="7873">
                  <c:v>2.7555555556388518E-2</c:v>
                </c:pt>
                <c:pt idx="7874">
                  <c:v>2.7422222222088392E-2</c:v>
                </c:pt>
                <c:pt idx="7875">
                  <c:v>2.7333333333481556E-2</c:v>
                </c:pt>
                <c:pt idx="7876">
                  <c:v>2.7244444444874723E-2</c:v>
                </c:pt>
                <c:pt idx="7877">
                  <c:v>2.715555555533657E-2</c:v>
                </c:pt>
                <c:pt idx="7878">
                  <c:v>2.7066666666729737E-2</c:v>
                </c:pt>
                <c:pt idx="7879">
                  <c:v>2.6977777778122904E-2</c:v>
                </c:pt>
                <c:pt idx="7880">
                  <c:v>2.6888888888584747E-2</c:v>
                </c:pt>
                <c:pt idx="7881">
                  <c:v>2.6799999999970809E-2</c:v>
                </c:pt>
                <c:pt idx="7882">
                  <c:v>2.6711111111371082E-2</c:v>
                </c:pt>
                <c:pt idx="7883">
                  <c:v>2.6622222222771351E-2</c:v>
                </c:pt>
                <c:pt idx="7884">
                  <c:v>2.6533333333233201E-2</c:v>
                </c:pt>
                <c:pt idx="7885">
                  <c:v>2.6444444444626368E-2</c:v>
                </c:pt>
                <c:pt idx="7886">
                  <c:v>2.6355555556019535E-2</c:v>
                </c:pt>
                <c:pt idx="7887">
                  <c:v>2.6266666666481382E-2</c:v>
                </c:pt>
                <c:pt idx="7888">
                  <c:v>2.6177777777874542E-2</c:v>
                </c:pt>
                <c:pt idx="7889">
                  <c:v>2.6000000000667982E-2</c:v>
                </c:pt>
                <c:pt idx="7890">
                  <c:v>2.5911111111129832E-2</c:v>
                </c:pt>
                <c:pt idx="7891">
                  <c:v>2.5822222222522999E-2</c:v>
                </c:pt>
                <c:pt idx="7892">
                  <c:v>2.5644444445323541E-2</c:v>
                </c:pt>
                <c:pt idx="7893">
                  <c:v>2.5466666666254339E-2</c:v>
                </c:pt>
                <c:pt idx="7894">
                  <c:v>2.5377777777647499E-2</c:v>
                </c:pt>
                <c:pt idx="7895">
                  <c:v>2.5200000000440939E-2</c:v>
                </c:pt>
                <c:pt idx="7896">
                  <c:v>2.5022222221371734E-2</c:v>
                </c:pt>
                <c:pt idx="7897">
                  <c:v>2.4844444444172279E-2</c:v>
                </c:pt>
                <c:pt idx="7898">
                  <c:v>2.4666666666965719E-2</c:v>
                </c:pt>
                <c:pt idx="7899">
                  <c:v>2.4488888889759159E-2</c:v>
                </c:pt>
                <c:pt idx="7900">
                  <c:v>2.4311111110697059E-2</c:v>
                </c:pt>
                <c:pt idx="7901">
                  <c:v>2.4133333333490499E-2</c:v>
                </c:pt>
                <c:pt idx="7902">
                  <c:v>2.395555555629815E-2</c:v>
                </c:pt>
                <c:pt idx="7903">
                  <c:v>2.3777777777243152E-2</c:v>
                </c:pt>
                <c:pt idx="7904">
                  <c:v>2.3600000000043694E-2</c:v>
                </c:pt>
                <c:pt idx="7905">
                  <c:v>2.3422222222851345E-2</c:v>
                </c:pt>
                <c:pt idx="7906">
                  <c:v>2.3333333333327398E-2</c:v>
                </c:pt>
                <c:pt idx="7907">
                  <c:v>2.3244444444727667E-2</c:v>
                </c:pt>
                <c:pt idx="7908">
                  <c:v>2.3155555556120831E-2</c:v>
                </c:pt>
                <c:pt idx="7909">
                  <c:v>2.3066666666589776E-2</c:v>
                </c:pt>
                <c:pt idx="7910">
                  <c:v>2.2977777777990049E-2</c:v>
                </c:pt>
                <c:pt idx="7911">
                  <c:v>2.2888888889397427E-2</c:v>
                </c:pt>
                <c:pt idx="7912">
                  <c:v>2.279999999985927E-2</c:v>
                </c:pt>
                <c:pt idx="7913">
                  <c:v>2.2711111111259542E-2</c:v>
                </c:pt>
                <c:pt idx="7914">
                  <c:v>2.2622222222666924E-2</c:v>
                </c:pt>
                <c:pt idx="7915">
                  <c:v>2.2533333334067197E-2</c:v>
                </c:pt>
                <c:pt idx="7916">
                  <c:v>2.2444444444529039E-2</c:v>
                </c:pt>
                <c:pt idx="7917">
                  <c:v>2.2355555555929312E-2</c:v>
                </c:pt>
                <c:pt idx="7918">
                  <c:v>2.226666666733669E-2</c:v>
                </c:pt>
                <c:pt idx="7919">
                  <c:v>2.2177777777805639E-2</c:v>
                </c:pt>
                <c:pt idx="7920">
                  <c:v>2.2088888889198806E-2</c:v>
                </c:pt>
                <c:pt idx="7921">
                  <c:v>2.2000000000606184E-2</c:v>
                </c:pt>
                <c:pt idx="7922">
                  <c:v>2.191111111106803E-2</c:v>
                </c:pt>
                <c:pt idx="7923">
                  <c:v>2.1822222222468303E-2</c:v>
                </c:pt>
                <c:pt idx="7924">
                  <c:v>2.173333333386147E-2</c:v>
                </c:pt>
                <c:pt idx="7925">
                  <c:v>2.1644444444330425E-2</c:v>
                </c:pt>
                <c:pt idx="7926">
                  <c:v>2.1555555555723589E-2</c:v>
                </c:pt>
                <c:pt idx="7927">
                  <c:v>2.1466666667130971E-2</c:v>
                </c:pt>
                <c:pt idx="7928">
                  <c:v>2.1377777778517033E-2</c:v>
                </c:pt>
                <c:pt idx="7929">
                  <c:v>2.1288888888978879E-2</c:v>
                </c:pt>
                <c:pt idx="7930">
                  <c:v>2.1200000000379152E-2</c:v>
                </c:pt>
                <c:pt idx="7931">
                  <c:v>2.1111111111779424E-2</c:v>
                </c:pt>
                <c:pt idx="7932">
                  <c:v>2.1022222222241274E-2</c:v>
                </c:pt>
                <c:pt idx="7933">
                  <c:v>2.0933333333627333E-2</c:v>
                </c:pt>
                <c:pt idx="7934">
                  <c:v>2.0844444445027605E-2</c:v>
                </c:pt>
                <c:pt idx="7935">
                  <c:v>2.075555555549656E-2</c:v>
                </c:pt>
                <c:pt idx="7936">
                  <c:v>2.0666666666889728E-2</c:v>
                </c:pt>
                <c:pt idx="7937">
                  <c:v>2.0577777778282895E-2</c:v>
                </c:pt>
                <c:pt idx="7938">
                  <c:v>2.0488888888744741E-2</c:v>
                </c:pt>
                <c:pt idx="7939">
                  <c:v>2.0400000000145014E-2</c:v>
                </c:pt>
                <c:pt idx="7940">
                  <c:v>2.0311111111538181E-2</c:v>
                </c:pt>
                <c:pt idx="7941">
                  <c:v>2.0222222222000028E-2</c:v>
                </c:pt>
                <c:pt idx="7942">
                  <c:v>2.01333333334003E-2</c:v>
                </c:pt>
                <c:pt idx="7943">
                  <c:v>2.0044444444800573E-2</c:v>
                </c:pt>
                <c:pt idx="7944">
                  <c:v>1.9955555556186635E-2</c:v>
                </c:pt>
                <c:pt idx="7945">
                  <c:v>1.9866666666662692E-2</c:v>
                </c:pt>
                <c:pt idx="7946">
                  <c:v>1.9777777778048754E-2</c:v>
                </c:pt>
                <c:pt idx="7947">
                  <c:v>1.9688888889456135E-2</c:v>
                </c:pt>
                <c:pt idx="7948">
                  <c:v>1.9599999999917978E-2</c:v>
                </c:pt>
                <c:pt idx="7949">
                  <c:v>1.9511111111311149E-2</c:v>
                </c:pt>
                <c:pt idx="7950">
                  <c:v>1.9422222222711422E-2</c:v>
                </c:pt>
                <c:pt idx="7951">
                  <c:v>1.9333333333180373E-2</c:v>
                </c:pt>
                <c:pt idx="7952">
                  <c:v>1.9244444444566435E-2</c:v>
                </c:pt>
                <c:pt idx="7953">
                  <c:v>1.9155555555973813E-2</c:v>
                </c:pt>
                <c:pt idx="7954">
                  <c:v>1.9066666666428554E-2</c:v>
                </c:pt>
                <c:pt idx="7955">
                  <c:v>1.8977777777835932E-2</c:v>
                </c:pt>
                <c:pt idx="7956">
                  <c:v>1.8888888889229103E-2</c:v>
                </c:pt>
                <c:pt idx="7957">
                  <c:v>1.8799999999690949E-2</c:v>
                </c:pt>
                <c:pt idx="7958">
                  <c:v>1.8711111111091219E-2</c:v>
                </c:pt>
                <c:pt idx="7959">
                  <c:v>1.8622222222491495E-2</c:v>
                </c:pt>
                <c:pt idx="7960">
                  <c:v>1.8533333333877557E-2</c:v>
                </c:pt>
                <c:pt idx="7961">
                  <c:v>1.8444444444353614E-2</c:v>
                </c:pt>
                <c:pt idx="7962">
                  <c:v>1.8355555555739676E-2</c:v>
                </c:pt>
                <c:pt idx="7963">
                  <c:v>1.8266666667147057E-2</c:v>
                </c:pt>
                <c:pt idx="7964">
                  <c:v>1.8177777777608903E-2</c:v>
                </c:pt>
                <c:pt idx="7965">
                  <c:v>1.8088888889009173E-2</c:v>
                </c:pt>
                <c:pt idx="7966">
                  <c:v>1.8000000000402343E-2</c:v>
                </c:pt>
                <c:pt idx="7967">
                  <c:v>1.7911111110878401E-2</c:v>
                </c:pt>
                <c:pt idx="7968">
                  <c:v>1.7822222222264462E-2</c:v>
                </c:pt>
                <c:pt idx="7969">
                  <c:v>1.7733333333664735E-2</c:v>
                </c:pt>
                <c:pt idx="7970">
                  <c:v>1.7644444444126578E-2</c:v>
                </c:pt>
                <c:pt idx="7971">
                  <c:v>1.7555555555526851E-2</c:v>
                </c:pt>
                <c:pt idx="7972">
                  <c:v>1.7466666666934225E-2</c:v>
                </c:pt>
                <c:pt idx="7973">
                  <c:v>1.7377777778320284E-2</c:v>
                </c:pt>
                <c:pt idx="7974">
                  <c:v>1.728888888878213E-2</c:v>
                </c:pt>
                <c:pt idx="7975">
                  <c:v>1.7200000000182403E-2</c:v>
                </c:pt>
                <c:pt idx="7976">
                  <c:v>1.7111111111575573E-2</c:v>
                </c:pt>
                <c:pt idx="7977">
                  <c:v>1.7022222222044529E-2</c:v>
                </c:pt>
                <c:pt idx="7978">
                  <c:v>1.693333333343059E-2</c:v>
                </c:pt>
                <c:pt idx="7979">
                  <c:v>1.6888888889127176E-2</c:v>
                </c:pt>
                <c:pt idx="7980">
                  <c:v>1.6844444444350994E-2</c:v>
                </c:pt>
                <c:pt idx="7981">
                  <c:v>1.6800000000047575E-2</c:v>
                </c:pt>
                <c:pt idx="7982">
                  <c:v>1.6755555555744164E-2</c:v>
                </c:pt>
                <c:pt idx="7983">
                  <c:v>1.6711111110975087E-2</c:v>
                </c:pt>
                <c:pt idx="7984">
                  <c:v>1.6666666666657459E-2</c:v>
                </c:pt>
                <c:pt idx="7985">
                  <c:v>1.6622222222361149E-2</c:v>
                </c:pt>
                <c:pt idx="7986">
                  <c:v>1.6577777777584971E-2</c:v>
                </c:pt>
                <c:pt idx="7987">
                  <c:v>1.6533333333281552E-2</c:v>
                </c:pt>
                <c:pt idx="7988">
                  <c:v>1.6488888888971032E-2</c:v>
                </c:pt>
                <c:pt idx="7989">
                  <c:v>1.6444444444667618E-2</c:v>
                </c:pt>
                <c:pt idx="7990">
                  <c:v>1.6399999999898544E-2</c:v>
                </c:pt>
                <c:pt idx="7991">
                  <c:v>1.6355555555588021E-2</c:v>
                </c:pt>
                <c:pt idx="7992">
                  <c:v>1.6311111111277501E-2</c:v>
                </c:pt>
                <c:pt idx="7993">
                  <c:v>1.6266666666515529E-2</c:v>
                </c:pt>
                <c:pt idx="7994">
                  <c:v>1.6222222222205009E-2</c:v>
                </c:pt>
                <c:pt idx="7995">
                  <c:v>1.6177777777908697E-2</c:v>
                </c:pt>
                <c:pt idx="7996">
                  <c:v>1.6133333333139623E-2</c:v>
                </c:pt>
                <c:pt idx="7997">
                  <c:v>1.6088888888821998E-2</c:v>
                </c:pt>
                <c:pt idx="7998">
                  <c:v>1.6044444444525689E-2</c:v>
                </c:pt>
                <c:pt idx="7999">
                  <c:v>1.5999999999756612E-2</c:v>
                </c:pt>
                <c:pt idx="8000">
                  <c:v>1.5955555555453194E-2</c:v>
                </c:pt>
                <c:pt idx="8001">
                  <c:v>1.5911111111156888E-2</c:v>
                </c:pt>
                <c:pt idx="8002">
                  <c:v>1.5866666666387811E-2</c:v>
                </c:pt>
                <c:pt idx="8003">
                  <c:v>1.5822222222084393E-2</c:v>
                </c:pt>
                <c:pt idx="8004">
                  <c:v>1.5777777777788084E-2</c:v>
                </c:pt>
                <c:pt idx="8005">
                  <c:v>1.5733333333484669E-2</c:v>
                </c:pt>
                <c:pt idx="8006">
                  <c:v>1.5688888888722698E-2</c:v>
                </c:pt>
                <c:pt idx="8007">
                  <c:v>1.5644444444412178E-2</c:v>
                </c:pt>
                <c:pt idx="8008">
                  <c:v>1.5600000000115867E-2</c:v>
                </c:pt>
                <c:pt idx="8009">
                  <c:v>1.55555555553539E-2</c:v>
                </c:pt>
                <c:pt idx="8010">
                  <c:v>1.5511111111050484E-2</c:v>
                </c:pt>
                <c:pt idx="8011">
                  <c:v>1.5466666666747068E-2</c:v>
                </c:pt>
                <c:pt idx="8012">
                  <c:v>1.5422222221992205E-2</c:v>
                </c:pt>
                <c:pt idx="8013">
                  <c:v>1.5377777777695899E-2</c:v>
                </c:pt>
                <c:pt idx="8014">
                  <c:v>1.5333333333392483E-2</c:v>
                </c:pt>
                <c:pt idx="8015">
                  <c:v>1.5288888888630513E-2</c:v>
                </c:pt>
                <c:pt idx="8016">
                  <c:v>1.5244444444341306E-2</c:v>
                </c:pt>
                <c:pt idx="8017">
                  <c:v>1.5200000000037892E-2</c:v>
                </c:pt>
                <c:pt idx="8018">
                  <c:v>1.5155555555734475E-2</c:v>
                </c:pt>
                <c:pt idx="8019">
                  <c:v>1.5111111110972504E-2</c:v>
                </c:pt>
                <c:pt idx="8020">
                  <c:v>1.5066666666683298E-2</c:v>
                </c:pt>
                <c:pt idx="8021">
                  <c:v>1.5022222222379882E-2</c:v>
                </c:pt>
                <c:pt idx="8022">
                  <c:v>1.4977777777617914E-2</c:v>
                </c:pt>
                <c:pt idx="8023">
                  <c:v>1.4933333333321601E-2</c:v>
                </c:pt>
                <c:pt idx="8024">
                  <c:v>1.4888888889032397E-2</c:v>
                </c:pt>
                <c:pt idx="8025">
                  <c:v>1.4844444444256215E-2</c:v>
                </c:pt>
                <c:pt idx="8026">
                  <c:v>1.4799999999959904E-2</c:v>
                </c:pt>
                <c:pt idx="8027">
                  <c:v>1.4755555555663593E-2</c:v>
                </c:pt>
                <c:pt idx="8028">
                  <c:v>1.4711111110908727E-2</c:v>
                </c:pt>
                <c:pt idx="8029">
                  <c:v>1.4666666666605311E-2</c:v>
                </c:pt>
                <c:pt idx="8030">
                  <c:v>1.4622222222309003E-2</c:v>
                </c:pt>
                <c:pt idx="8031">
                  <c:v>1.4577777777539925E-2</c:v>
                </c:pt>
                <c:pt idx="8032">
                  <c:v>1.4533333333250721E-2</c:v>
                </c:pt>
                <c:pt idx="8033">
                  <c:v>1.4488888888947305E-2</c:v>
                </c:pt>
                <c:pt idx="8034">
                  <c:v>1.4444444444650994E-2</c:v>
                </c:pt>
                <c:pt idx="8035">
                  <c:v>1.4399999999867704E-2</c:v>
                </c:pt>
                <c:pt idx="8036">
                  <c:v>1.4355555555585606E-2</c:v>
                </c:pt>
                <c:pt idx="8037">
                  <c:v>1.4311111111289295E-2</c:v>
                </c:pt>
                <c:pt idx="8038">
                  <c:v>1.4266666666513113E-2</c:v>
                </c:pt>
                <c:pt idx="8039">
                  <c:v>1.42222222222097E-2</c:v>
                </c:pt>
                <c:pt idx="8040">
                  <c:v>1.4177777777920493E-2</c:v>
                </c:pt>
                <c:pt idx="8041">
                  <c:v>1.4133333333151418E-2</c:v>
                </c:pt>
                <c:pt idx="8042">
                  <c:v>1.4088888888855107E-2</c:v>
                </c:pt>
                <c:pt idx="8043">
                  <c:v>1.404444444455169E-2</c:v>
                </c:pt>
                <c:pt idx="8044">
                  <c:v>1.3999999999789719E-2</c:v>
                </c:pt>
                <c:pt idx="8045">
                  <c:v>1.395555555549341E-2</c:v>
                </c:pt>
                <c:pt idx="8046">
                  <c:v>1.3911111111197099E-2</c:v>
                </c:pt>
                <c:pt idx="8047">
                  <c:v>1.386666666642092E-2</c:v>
                </c:pt>
                <c:pt idx="8048">
                  <c:v>1.3822222222131714E-2</c:v>
                </c:pt>
                <c:pt idx="8049">
                  <c:v>1.3777777777835403E-2</c:v>
                </c:pt>
                <c:pt idx="8050">
                  <c:v>1.3822222222124607E-2</c:v>
                </c:pt>
                <c:pt idx="8051">
                  <c:v>1.386666666688658E-2</c:v>
                </c:pt>
                <c:pt idx="8052">
                  <c:v>1.3911111111189993E-2</c:v>
                </c:pt>
                <c:pt idx="8053">
                  <c:v>1.395555555549341E-2</c:v>
                </c:pt>
                <c:pt idx="8054">
                  <c:v>1.4000000000255381E-2</c:v>
                </c:pt>
                <c:pt idx="8055">
                  <c:v>1.4044444444551692E-2</c:v>
                </c:pt>
                <c:pt idx="8056">
                  <c:v>1.4088888888862212E-2</c:v>
                </c:pt>
                <c:pt idx="8057">
                  <c:v>1.4133333333631291E-2</c:v>
                </c:pt>
                <c:pt idx="8058">
                  <c:v>1.4177777777920496E-2</c:v>
                </c:pt>
                <c:pt idx="8059">
                  <c:v>1.4222222222223911E-2</c:v>
                </c:pt>
                <c:pt idx="8060">
                  <c:v>1.4266666667000091E-2</c:v>
                </c:pt>
                <c:pt idx="8061">
                  <c:v>1.4311111111303508E-2</c:v>
                </c:pt>
                <c:pt idx="8062">
                  <c:v>1.4355555555592711E-2</c:v>
                </c:pt>
                <c:pt idx="8063">
                  <c:v>1.4399999999889022E-2</c:v>
                </c:pt>
                <c:pt idx="8064">
                  <c:v>1.4444444444658101E-2</c:v>
                </c:pt>
                <c:pt idx="8065">
                  <c:v>1.448888888895441E-2</c:v>
                </c:pt>
                <c:pt idx="8066">
                  <c:v>1.4533333333257823E-2</c:v>
                </c:pt>
                <c:pt idx="8067">
                  <c:v>1.4577777778019798E-2</c:v>
                </c:pt>
                <c:pt idx="8068">
                  <c:v>1.4622222222330316E-2</c:v>
                </c:pt>
                <c:pt idx="8069">
                  <c:v>1.4711111110922936E-2</c:v>
                </c:pt>
                <c:pt idx="8070">
                  <c:v>1.4755555555692015E-2</c:v>
                </c:pt>
                <c:pt idx="8071">
                  <c:v>1.4799999999988326E-2</c:v>
                </c:pt>
                <c:pt idx="8072">
                  <c:v>1.4888888888595157E-2</c:v>
                </c:pt>
                <c:pt idx="8073">
                  <c:v>1.4977777778119102E-2</c:v>
                </c:pt>
                <c:pt idx="8074">
                  <c:v>1.5022222222422514E-2</c:v>
                </c:pt>
                <c:pt idx="8075">
                  <c:v>1.511111111102224E-2</c:v>
                </c:pt>
                <c:pt idx="8076">
                  <c:v>1.5200000000546185E-2</c:v>
                </c:pt>
                <c:pt idx="8077">
                  <c:v>1.5288888889153014E-2</c:v>
                </c:pt>
                <c:pt idx="8078">
                  <c:v>1.5377777777752739E-2</c:v>
                </c:pt>
                <c:pt idx="8079">
                  <c:v>1.546666666634536E-2</c:v>
                </c:pt>
                <c:pt idx="8080">
                  <c:v>1.555555555587641E-2</c:v>
                </c:pt>
                <c:pt idx="8081">
                  <c:v>1.5644444444476133E-2</c:v>
                </c:pt>
                <c:pt idx="8082">
                  <c:v>1.5733333333082966E-2</c:v>
                </c:pt>
                <c:pt idx="8083">
                  <c:v>1.5822222222606909E-2</c:v>
                </c:pt>
                <c:pt idx="8084">
                  <c:v>1.5911111111206633E-2</c:v>
                </c:pt>
                <c:pt idx="8085">
                  <c:v>1.599999999980636E-2</c:v>
                </c:pt>
                <c:pt idx="8086">
                  <c:v>1.5911111110275308E-2</c:v>
                </c:pt>
                <c:pt idx="8087">
                  <c:v>1.582222222168269E-2</c:v>
                </c:pt>
                <c:pt idx="8088">
                  <c:v>1.5733333333082966E-2</c:v>
                </c:pt>
                <c:pt idx="8089">
                  <c:v>1.564444444355902E-2</c:v>
                </c:pt>
                <c:pt idx="8090">
                  <c:v>1.5555555554959296E-2</c:v>
                </c:pt>
                <c:pt idx="8091">
                  <c:v>1.546666666635957E-2</c:v>
                </c:pt>
                <c:pt idx="8092">
                  <c:v>1.5377777776835626E-2</c:v>
                </c:pt>
                <c:pt idx="8093">
                  <c:v>1.5288888888235902E-2</c:v>
                </c:pt>
                <c:pt idx="8094">
                  <c:v>1.5199999999636176E-2</c:v>
                </c:pt>
                <c:pt idx="8095">
                  <c:v>1.5111111111043556E-2</c:v>
                </c:pt>
                <c:pt idx="8096">
                  <c:v>1.5022222221512506E-2</c:v>
                </c:pt>
                <c:pt idx="8097">
                  <c:v>1.4933333332919888E-2</c:v>
                </c:pt>
                <c:pt idx="8098">
                  <c:v>1.4844444444320162E-2</c:v>
                </c:pt>
                <c:pt idx="8099">
                  <c:v>1.4755555554789112E-2</c:v>
                </c:pt>
                <c:pt idx="8100">
                  <c:v>1.4666666666196492E-2</c:v>
                </c:pt>
                <c:pt idx="8101">
                  <c:v>1.4577777777596768E-2</c:v>
                </c:pt>
                <c:pt idx="8102">
                  <c:v>1.4488888888065718E-2</c:v>
                </c:pt>
                <c:pt idx="8103">
                  <c:v>1.4399999999473098E-2</c:v>
                </c:pt>
                <c:pt idx="8104">
                  <c:v>1.4311111110873373E-2</c:v>
                </c:pt>
                <c:pt idx="8105">
                  <c:v>1.422222222134943E-2</c:v>
                </c:pt>
                <c:pt idx="8106">
                  <c:v>1.4133333332749704E-2</c:v>
                </c:pt>
                <c:pt idx="8107">
                  <c:v>1.4044444444149979E-2</c:v>
                </c:pt>
                <c:pt idx="8108">
                  <c:v>1.3955555555557358E-2</c:v>
                </c:pt>
                <c:pt idx="8109">
                  <c:v>1.386666666602631E-2</c:v>
                </c:pt>
                <c:pt idx="8110">
                  <c:v>1.3777777777426585E-2</c:v>
                </c:pt>
                <c:pt idx="8111">
                  <c:v>1.3688888888833965E-2</c:v>
                </c:pt>
                <c:pt idx="8112">
                  <c:v>1.3599999999302916E-2</c:v>
                </c:pt>
                <c:pt idx="8113">
                  <c:v>1.3511111110710296E-2</c:v>
                </c:pt>
                <c:pt idx="8114">
                  <c:v>1.3422222222110571E-2</c:v>
                </c:pt>
                <c:pt idx="8115">
                  <c:v>1.3333333332579521E-2</c:v>
                </c:pt>
                <c:pt idx="8116">
                  <c:v>1.32444444439869E-2</c:v>
                </c:pt>
                <c:pt idx="8117">
                  <c:v>1.3155555555387177E-2</c:v>
                </c:pt>
                <c:pt idx="8118">
                  <c:v>1.3066666665856127E-2</c:v>
                </c:pt>
                <c:pt idx="8119">
                  <c:v>1.2977777777263506E-2</c:v>
                </c:pt>
                <c:pt idx="8120">
                  <c:v>1.2888888888663781E-2</c:v>
                </c:pt>
                <c:pt idx="8121">
                  <c:v>1.2799999999139838E-2</c:v>
                </c:pt>
                <c:pt idx="8122">
                  <c:v>1.2711111110540112E-2</c:v>
                </c:pt>
                <c:pt idx="8123">
                  <c:v>1.2622222221940387E-2</c:v>
                </c:pt>
                <c:pt idx="8124">
                  <c:v>1.2533333333347767E-2</c:v>
                </c:pt>
                <c:pt idx="8125">
                  <c:v>1.2444444443816718E-2</c:v>
                </c:pt>
                <c:pt idx="8126">
                  <c:v>1.2355555555224098E-2</c:v>
                </c:pt>
                <c:pt idx="8127">
                  <c:v>1.2266666666624373E-2</c:v>
                </c:pt>
                <c:pt idx="8128">
                  <c:v>1.2177777777093324E-2</c:v>
                </c:pt>
                <c:pt idx="8129">
                  <c:v>1.2088888888500704E-2</c:v>
                </c:pt>
                <c:pt idx="8130">
                  <c:v>1.1999999999900979E-2</c:v>
                </c:pt>
                <c:pt idx="8131">
                  <c:v>1.1911111110369929E-2</c:v>
                </c:pt>
                <c:pt idx="8132">
                  <c:v>1.182222222177731E-2</c:v>
                </c:pt>
                <c:pt idx="8133">
                  <c:v>1.1733333333177585E-2</c:v>
                </c:pt>
                <c:pt idx="8134">
                  <c:v>1.164444444365364E-2</c:v>
                </c:pt>
                <c:pt idx="8135">
                  <c:v>1.1555555555053915E-2</c:v>
                </c:pt>
                <c:pt idx="8136">
                  <c:v>1.1466666666454191E-2</c:v>
                </c:pt>
                <c:pt idx="8137">
                  <c:v>1.1377777776930246E-2</c:v>
                </c:pt>
                <c:pt idx="8138">
                  <c:v>1.1288888888330521E-2</c:v>
                </c:pt>
                <c:pt idx="8139">
                  <c:v>1.1199999999730795E-2</c:v>
                </c:pt>
                <c:pt idx="8140">
                  <c:v>1.1111111111138177E-2</c:v>
                </c:pt>
                <c:pt idx="8141">
                  <c:v>1.1022222221607127E-2</c:v>
                </c:pt>
                <c:pt idx="8142">
                  <c:v>1.0933333333014505E-2</c:v>
                </c:pt>
                <c:pt idx="8143">
                  <c:v>1.0844444444414779E-2</c:v>
                </c:pt>
                <c:pt idx="8144">
                  <c:v>1.0755555554883729E-2</c:v>
                </c:pt>
                <c:pt idx="8145">
                  <c:v>1.0666666666291109E-2</c:v>
                </c:pt>
                <c:pt idx="8146">
                  <c:v>1.0577777777691382E-2</c:v>
                </c:pt>
                <c:pt idx="8147">
                  <c:v>1.0488888888160334E-2</c:v>
                </c:pt>
                <c:pt idx="8148">
                  <c:v>1.0399999999567712E-2</c:v>
                </c:pt>
                <c:pt idx="8149">
                  <c:v>1.0311111110967986E-2</c:v>
                </c:pt>
                <c:pt idx="8150">
                  <c:v>1.0222222221444041E-2</c:v>
                </c:pt>
                <c:pt idx="8151">
                  <c:v>1.0133333332844314E-2</c:v>
                </c:pt>
                <c:pt idx="8152">
                  <c:v>1.0044444444244589E-2</c:v>
                </c:pt>
                <c:pt idx="8153">
                  <c:v>9.9555555556519668E-3</c:v>
                </c:pt>
                <c:pt idx="8154">
                  <c:v>9.8666666661209185E-3</c:v>
                </c:pt>
                <c:pt idx="8155">
                  <c:v>9.7777777775211912E-3</c:v>
                </c:pt>
                <c:pt idx="8156">
                  <c:v>9.688888888928571E-3</c:v>
                </c:pt>
                <c:pt idx="8157">
                  <c:v>9.599999999397521E-3</c:v>
                </c:pt>
                <c:pt idx="8158">
                  <c:v>9.5111111108049009E-3</c:v>
                </c:pt>
                <c:pt idx="8159">
                  <c:v>9.4222222222051736E-3</c:v>
                </c:pt>
                <c:pt idx="8160">
                  <c:v>9.2888888879050467E-3</c:v>
                </c:pt>
                <c:pt idx="8161">
                  <c:v>9.1999999993124266E-3</c:v>
                </c:pt>
                <c:pt idx="8162">
                  <c:v>9.1111111107126993E-3</c:v>
                </c:pt>
                <c:pt idx="8163">
                  <c:v>9.022222221181651E-3</c:v>
                </c:pt>
                <c:pt idx="8164">
                  <c:v>8.9333333325890291E-3</c:v>
                </c:pt>
                <c:pt idx="8165">
                  <c:v>8.8444444439893036E-3</c:v>
                </c:pt>
                <c:pt idx="8166">
                  <c:v>8.7111111097033875E-3</c:v>
                </c:pt>
                <c:pt idx="8167">
                  <c:v>8.6222222211036603E-3</c:v>
                </c:pt>
                <c:pt idx="8168">
                  <c:v>8.5333333325039347E-3</c:v>
                </c:pt>
                <c:pt idx="8169">
                  <c:v>8.4444444439113128E-3</c:v>
                </c:pt>
                <c:pt idx="8170">
                  <c:v>8.3555555543802628E-3</c:v>
                </c:pt>
                <c:pt idx="8171">
                  <c:v>8.2666666657876427E-3</c:v>
                </c:pt>
                <c:pt idx="8172">
                  <c:v>8.1777777771879154E-3</c:v>
                </c:pt>
                <c:pt idx="8173">
                  <c:v>8.0444444428948957E-3</c:v>
                </c:pt>
                <c:pt idx="8174">
                  <c:v>7.9111111099988592E-3</c:v>
                </c:pt>
                <c:pt idx="8175">
                  <c:v>7.7777777771028218E-3</c:v>
                </c:pt>
                <c:pt idx="8176">
                  <c:v>7.6444444428098012E-3</c:v>
                </c:pt>
                <c:pt idx="8177">
                  <c:v>7.5111111099137647E-3</c:v>
                </c:pt>
                <c:pt idx="8178">
                  <c:v>7.3777777770177282E-3</c:v>
                </c:pt>
                <c:pt idx="8179">
                  <c:v>7.2444444427318122E-3</c:v>
                </c:pt>
                <c:pt idx="8180">
                  <c:v>7.1111111098286703E-3</c:v>
                </c:pt>
                <c:pt idx="8181">
                  <c:v>6.9777777769326338E-3</c:v>
                </c:pt>
                <c:pt idx="8182">
                  <c:v>6.8444444426467178E-3</c:v>
                </c:pt>
                <c:pt idx="8183">
                  <c:v>6.7111111097506821E-3</c:v>
                </c:pt>
                <c:pt idx="8184">
                  <c:v>6.5777777768475402E-3</c:v>
                </c:pt>
                <c:pt idx="8185">
                  <c:v>6.4444444439586092E-3</c:v>
                </c:pt>
                <c:pt idx="8186">
                  <c:v>6.3111111096655877E-3</c:v>
                </c:pt>
                <c:pt idx="8187">
                  <c:v>6.3111111096655877E-3</c:v>
                </c:pt>
                <c:pt idx="8188">
                  <c:v>6.3111111096655877E-3</c:v>
                </c:pt>
                <c:pt idx="8189">
                  <c:v>6.3111111096584823E-3</c:v>
                </c:pt>
                <c:pt idx="8190">
                  <c:v>6.3111111096655877E-3</c:v>
                </c:pt>
                <c:pt idx="8191">
                  <c:v>6.3111111096655877E-3</c:v>
                </c:pt>
                <c:pt idx="8192">
                  <c:v>6.3111111096513768E-3</c:v>
                </c:pt>
                <c:pt idx="8193">
                  <c:v>6.3111111096513768E-3</c:v>
                </c:pt>
                <c:pt idx="8194">
                  <c:v>6.3111111096584823E-3</c:v>
                </c:pt>
                <c:pt idx="8195">
                  <c:v>6.311111109651376E-3</c:v>
                </c:pt>
                <c:pt idx="8196">
                  <c:v>6.3111111096442688E-3</c:v>
                </c:pt>
                <c:pt idx="8197">
                  <c:v>6.2666666653408525E-3</c:v>
                </c:pt>
                <c:pt idx="8198">
                  <c:v>6.2222222210445398E-3</c:v>
                </c:pt>
                <c:pt idx="8199">
                  <c:v>6.2222222210445389E-3</c:v>
                </c:pt>
                <c:pt idx="8200">
                  <c:v>6.1777777767340154E-3</c:v>
                </c:pt>
                <c:pt idx="8201">
                  <c:v>6.133333332444809E-3</c:v>
                </c:pt>
                <c:pt idx="8202">
                  <c:v>6.0888888876757313E-3</c:v>
                </c:pt>
                <c:pt idx="8203">
                  <c:v>6.0444444433723158E-3</c:v>
                </c:pt>
                <c:pt idx="8204">
                  <c:v>5.9999999990688986E-3</c:v>
                </c:pt>
                <c:pt idx="8205">
                  <c:v>5.9555555543069289E-3</c:v>
                </c:pt>
                <c:pt idx="8206">
                  <c:v>5.9111111100035125E-3</c:v>
                </c:pt>
                <c:pt idx="8207">
                  <c:v>5.8666666657072007E-3</c:v>
                </c:pt>
                <c:pt idx="8208">
                  <c:v>5.8222222209310193E-3</c:v>
                </c:pt>
                <c:pt idx="8209">
                  <c:v>5.7777777766347092E-3</c:v>
                </c:pt>
                <c:pt idx="8210">
                  <c:v>5.7333333323312946E-3</c:v>
                </c:pt>
                <c:pt idx="8211">
                  <c:v>5.6888888875764286E-3</c:v>
                </c:pt>
                <c:pt idx="8212">
                  <c:v>5.6444444432588014E-3</c:v>
                </c:pt>
                <c:pt idx="8213">
                  <c:v>5.5999999989624913E-3</c:v>
                </c:pt>
                <c:pt idx="8214">
                  <c:v>5.5555555546661821E-3</c:v>
                </c:pt>
                <c:pt idx="8215">
                  <c:v>5.5111111099042107E-3</c:v>
                </c:pt>
                <c:pt idx="8216">
                  <c:v>5.4666666655936889E-3</c:v>
                </c:pt>
                <c:pt idx="8217">
                  <c:v>5.4222222212973788E-3</c:v>
                </c:pt>
                <c:pt idx="8218">
                  <c:v>5.3777777765354074E-3</c:v>
                </c:pt>
                <c:pt idx="8219">
                  <c:v>5.3333333322462019E-3</c:v>
                </c:pt>
                <c:pt idx="8220">
                  <c:v>5.288888887935681E-3</c:v>
                </c:pt>
                <c:pt idx="8221">
                  <c:v>5.2444444431666041E-3</c:v>
                </c:pt>
                <c:pt idx="8222">
                  <c:v>5.1999999988702932E-3</c:v>
                </c:pt>
                <c:pt idx="8223">
                  <c:v>5.1555555545739831E-3</c:v>
                </c:pt>
                <c:pt idx="8224">
                  <c:v>5.1111111097978008E-3</c:v>
                </c:pt>
                <c:pt idx="8225">
                  <c:v>5.0666666655014899E-3</c:v>
                </c:pt>
                <c:pt idx="8226">
                  <c:v>5.0222222211980744E-3</c:v>
                </c:pt>
                <c:pt idx="8227">
                  <c:v>4.977777776436103E-3</c:v>
                </c:pt>
                <c:pt idx="8228">
                  <c:v>4.9333333321326875E-3</c:v>
                </c:pt>
                <c:pt idx="8229">
                  <c:v>4.888888887829272E-3</c:v>
                </c:pt>
                <c:pt idx="8230">
                  <c:v>4.8444444435329619E-3</c:v>
                </c:pt>
                <c:pt idx="8231">
                  <c:v>4.7999999987638859E-3</c:v>
                </c:pt>
                <c:pt idx="8232">
                  <c:v>4.7555555544604696E-3</c:v>
                </c:pt>
                <c:pt idx="8233">
                  <c:v>4.7111111101570541E-3</c:v>
                </c:pt>
                <c:pt idx="8234">
                  <c:v>4.6666666653950835E-3</c:v>
                </c:pt>
                <c:pt idx="8235">
                  <c:v>4.6222222210987735E-3</c:v>
                </c:pt>
                <c:pt idx="8236">
                  <c:v>4.5777777767882517E-3</c:v>
                </c:pt>
                <c:pt idx="8237">
                  <c:v>4.5333333320191748E-3</c:v>
                </c:pt>
                <c:pt idx="8238">
                  <c:v>4.4888888877299702E-3</c:v>
                </c:pt>
                <c:pt idx="8239">
                  <c:v>4.4444444434265538E-3</c:v>
                </c:pt>
                <c:pt idx="8240">
                  <c:v>4.3999999986503715E-3</c:v>
                </c:pt>
                <c:pt idx="8241">
                  <c:v>4.3555555543540597E-3</c:v>
                </c:pt>
                <c:pt idx="8242">
                  <c:v>4.3111111100577497E-3</c:v>
                </c:pt>
                <c:pt idx="8243">
                  <c:v>4.2666666657543333E-3</c:v>
                </c:pt>
                <c:pt idx="8244">
                  <c:v>4.2222222209781501E-3</c:v>
                </c:pt>
                <c:pt idx="8245">
                  <c:v>4.1777777766889446E-3</c:v>
                </c:pt>
                <c:pt idx="8246">
                  <c:v>4.1333333323855283E-3</c:v>
                </c:pt>
                <c:pt idx="8247">
                  <c:v>4.0888888876164514E-3</c:v>
                </c:pt>
                <c:pt idx="8248">
                  <c:v>4.0444444433130351E-3</c:v>
                </c:pt>
                <c:pt idx="8249">
                  <c:v>3.9999999990167241E-3</c:v>
                </c:pt>
                <c:pt idx="8250">
                  <c:v>3.9555555542476473E-3</c:v>
                </c:pt>
                <c:pt idx="8251">
                  <c:v>3.9111111099513363E-3</c:v>
                </c:pt>
                <c:pt idx="8252">
                  <c:v>3.866666665640815E-3</c:v>
                </c:pt>
                <c:pt idx="8253">
                  <c:v>3.8222222208788427E-3</c:v>
                </c:pt>
                <c:pt idx="8254">
                  <c:v>3.7777777765825317E-3</c:v>
                </c:pt>
                <c:pt idx="8255">
                  <c:v>3.7333333322791163E-3</c:v>
                </c:pt>
                <c:pt idx="8256">
                  <c:v>3.6888888875171444E-3</c:v>
                </c:pt>
                <c:pt idx="8257">
                  <c:v>3.644444443213728E-3</c:v>
                </c:pt>
                <c:pt idx="8258">
                  <c:v>3.5999999989103125E-3</c:v>
                </c:pt>
                <c:pt idx="8259">
                  <c:v>3.5555555546140016E-3</c:v>
                </c:pt>
                <c:pt idx="8260">
                  <c:v>3.5111111098449247E-3</c:v>
                </c:pt>
                <c:pt idx="8261">
                  <c:v>3.4666666655486142E-3</c:v>
                </c:pt>
                <c:pt idx="8262">
                  <c:v>3.422222221238092E-3</c:v>
                </c:pt>
                <c:pt idx="8263">
                  <c:v>3.3777777764761206E-3</c:v>
                </c:pt>
                <c:pt idx="8264">
                  <c:v>3.3333333321798101E-3</c:v>
                </c:pt>
                <c:pt idx="8265">
                  <c:v>3.2888888878763937E-3</c:v>
                </c:pt>
                <c:pt idx="8266">
                  <c:v>3.3333333326383656E-3</c:v>
                </c:pt>
                <c:pt idx="8267">
                  <c:v>3.3777777769417815E-3</c:v>
                </c:pt>
                <c:pt idx="8268">
                  <c:v>3.422222221238092E-3</c:v>
                </c:pt>
                <c:pt idx="8269">
                  <c:v>3.4666666660000639E-3</c:v>
                </c:pt>
                <c:pt idx="8270">
                  <c:v>3.5111111103034798E-3</c:v>
                </c:pt>
                <c:pt idx="8271">
                  <c:v>3.5555555545997907E-3</c:v>
                </c:pt>
                <c:pt idx="8272">
                  <c:v>3.5999999993546572E-3</c:v>
                </c:pt>
                <c:pt idx="8273">
                  <c:v>3.6444444436509677E-3</c:v>
                </c:pt>
                <c:pt idx="8274">
                  <c:v>3.6888888879472782E-3</c:v>
                </c:pt>
                <c:pt idx="8275">
                  <c:v>3.7333333322506941E-3</c:v>
                </c:pt>
                <c:pt idx="8276">
                  <c:v>3.777777777012666E-3</c:v>
                </c:pt>
                <c:pt idx="8277">
                  <c:v>3.8222222213089765E-3</c:v>
                </c:pt>
                <c:pt idx="8278">
                  <c:v>3.8666666656123924E-3</c:v>
                </c:pt>
                <c:pt idx="8279">
                  <c:v>3.9111111103743643E-3</c:v>
                </c:pt>
                <c:pt idx="8280">
                  <c:v>3.9555555546706752E-3</c:v>
                </c:pt>
                <c:pt idx="8281">
                  <c:v>3.9999999989740907E-3</c:v>
                </c:pt>
                <c:pt idx="8282">
                  <c:v>4.0444444437218521E-3</c:v>
                </c:pt>
                <c:pt idx="8283">
                  <c:v>4.0888888880252676E-3</c:v>
                </c:pt>
                <c:pt idx="8284">
                  <c:v>4.1333333323215786E-3</c:v>
                </c:pt>
                <c:pt idx="8285">
                  <c:v>4.17777777708355E-3</c:v>
                </c:pt>
                <c:pt idx="8286">
                  <c:v>4.2222222213727555E-3</c:v>
                </c:pt>
                <c:pt idx="8287">
                  <c:v>4.266666665676171E-3</c:v>
                </c:pt>
                <c:pt idx="8288">
                  <c:v>4.3111111099724819E-3</c:v>
                </c:pt>
                <c:pt idx="8289">
                  <c:v>4.3555555547344542E-3</c:v>
                </c:pt>
                <c:pt idx="8290">
                  <c:v>4.3999999990236589E-3</c:v>
                </c:pt>
                <c:pt idx="8291">
                  <c:v>4.4444444433199698E-3</c:v>
                </c:pt>
                <c:pt idx="8292">
                  <c:v>4.4888888880890467E-3</c:v>
                </c:pt>
                <c:pt idx="8293">
                  <c:v>4.5333333323853576E-3</c:v>
                </c:pt>
                <c:pt idx="8294">
                  <c:v>4.5777777766958785E-3</c:v>
                </c:pt>
                <c:pt idx="8295">
                  <c:v>4.6222222214578508E-3</c:v>
                </c:pt>
                <c:pt idx="8296">
                  <c:v>4.6666666657541609E-3</c:v>
                </c:pt>
                <c:pt idx="8297">
                  <c:v>4.7111111100575772E-3</c:v>
                </c:pt>
                <c:pt idx="8298">
                  <c:v>4.755555554826655E-3</c:v>
                </c:pt>
                <c:pt idx="8299">
                  <c:v>4.7999999991300705E-3</c:v>
                </c:pt>
                <c:pt idx="8300">
                  <c:v>4.8444444434263814E-3</c:v>
                </c:pt>
                <c:pt idx="8301">
                  <c:v>4.8888888881883528E-3</c:v>
                </c:pt>
                <c:pt idx="8302">
                  <c:v>4.9333333324988746E-3</c:v>
                </c:pt>
                <c:pt idx="8303">
                  <c:v>4.9777777767951847E-3</c:v>
                </c:pt>
                <c:pt idx="8304">
                  <c:v>5.022222221098601E-3</c:v>
                </c:pt>
                <c:pt idx="8305">
                  <c:v>5.0666666658605725E-3</c:v>
                </c:pt>
                <c:pt idx="8306">
                  <c:v>5.1111111101568834E-3</c:v>
                </c:pt>
                <c:pt idx="8307">
                  <c:v>5.1555555544602989E-3</c:v>
                </c:pt>
                <c:pt idx="8308">
                  <c:v>5.1999999992222712E-3</c:v>
                </c:pt>
                <c:pt idx="8309">
                  <c:v>5.2444444435185821E-3</c:v>
                </c:pt>
                <c:pt idx="8310">
                  <c:v>5.2888888878219976E-3</c:v>
                </c:pt>
                <c:pt idx="8311">
                  <c:v>5.3333333325839699E-3</c:v>
                </c:pt>
                <c:pt idx="8312">
                  <c:v>5.37777777688028E-3</c:v>
                </c:pt>
                <c:pt idx="8313">
                  <c:v>5.4222222211836963E-3</c:v>
                </c:pt>
                <c:pt idx="8314">
                  <c:v>5.4666666659456678E-3</c:v>
                </c:pt>
                <c:pt idx="8315">
                  <c:v>5.5111111102419787E-3</c:v>
                </c:pt>
                <c:pt idx="8316">
                  <c:v>5.5555555545382888E-3</c:v>
                </c:pt>
                <c:pt idx="8317">
                  <c:v>5.5999999993073665E-3</c:v>
                </c:pt>
                <c:pt idx="8318">
                  <c:v>5.6444444436178874E-3</c:v>
                </c:pt>
                <c:pt idx="8319">
                  <c:v>5.6888888879141975E-3</c:v>
                </c:pt>
                <c:pt idx="8320">
                  <c:v>5.7333333322105067E-3</c:v>
                </c:pt>
                <c:pt idx="8321">
                  <c:v>5.777777776972479E-3</c:v>
                </c:pt>
                <c:pt idx="8322">
                  <c:v>5.8222222212758945E-3</c:v>
                </c:pt>
                <c:pt idx="8323">
                  <c:v>5.8666666655722045E-3</c:v>
                </c:pt>
                <c:pt idx="8324">
                  <c:v>5.911111110334176E-3</c:v>
                </c:pt>
                <c:pt idx="8325">
                  <c:v>5.9555555546375915E-3</c:v>
                </c:pt>
                <c:pt idx="8326">
                  <c:v>5.999999998941007E-3</c:v>
                </c:pt>
                <c:pt idx="8327">
                  <c:v>6.0444444437100838E-3</c:v>
                </c:pt>
                <c:pt idx="8328">
                  <c:v>6.0888888880063939E-3</c:v>
                </c:pt>
                <c:pt idx="8329">
                  <c:v>6.1333333323027039E-3</c:v>
                </c:pt>
                <c:pt idx="8330">
                  <c:v>6.1777777770717817E-3</c:v>
                </c:pt>
                <c:pt idx="8331">
                  <c:v>6.2222222213680909E-3</c:v>
                </c:pt>
                <c:pt idx="8332">
                  <c:v>6.2666666656572955E-3</c:v>
                </c:pt>
                <c:pt idx="8333">
                  <c:v>6.3111111099536056E-3</c:v>
                </c:pt>
                <c:pt idx="8334">
                  <c:v>6.3555555547155779E-3</c:v>
                </c:pt>
                <c:pt idx="8335">
                  <c:v>6.3999999990189925E-3</c:v>
                </c:pt>
                <c:pt idx="8336">
                  <c:v>6.4444444433153026E-3</c:v>
                </c:pt>
                <c:pt idx="8337">
                  <c:v>6.4888888880772749E-3</c:v>
                </c:pt>
                <c:pt idx="8338">
                  <c:v>6.5333333323806904E-3</c:v>
                </c:pt>
                <c:pt idx="8339">
                  <c:v>6.5777777766769996E-3</c:v>
                </c:pt>
                <c:pt idx="8340">
                  <c:v>6.7111111109771264E-3</c:v>
                </c:pt>
                <c:pt idx="8341">
                  <c:v>6.7555555552734365E-3</c:v>
                </c:pt>
                <c:pt idx="8342">
                  <c:v>6.7999999995697466E-3</c:v>
                </c:pt>
                <c:pt idx="8343">
                  <c:v>6.8444444443388243E-3</c:v>
                </c:pt>
                <c:pt idx="8344">
                  <c:v>6.8888888886351335E-3</c:v>
                </c:pt>
                <c:pt idx="8345">
                  <c:v>6.9333333329314436E-3</c:v>
                </c:pt>
                <c:pt idx="8346">
                  <c:v>7.0666666672315696E-3</c:v>
                </c:pt>
                <c:pt idx="8347">
                  <c:v>7.1111111115349842E-3</c:v>
                </c:pt>
                <c:pt idx="8348">
                  <c:v>7.1555555558312943E-3</c:v>
                </c:pt>
                <c:pt idx="8349">
                  <c:v>7.2000000001276043E-3</c:v>
                </c:pt>
                <c:pt idx="8350">
                  <c:v>7.2444444448966821E-3</c:v>
                </c:pt>
                <c:pt idx="8351">
                  <c:v>7.2888888892000967E-3</c:v>
                </c:pt>
                <c:pt idx="8352">
                  <c:v>7.3333333335035122E-3</c:v>
                </c:pt>
                <c:pt idx="8353">
                  <c:v>7.4666666677894282E-3</c:v>
                </c:pt>
                <c:pt idx="8354">
                  <c:v>7.6000000006925701E-3</c:v>
                </c:pt>
                <c:pt idx="8355">
                  <c:v>7.733333333595712E-3</c:v>
                </c:pt>
                <c:pt idx="8356">
                  <c:v>7.8666666678816281E-3</c:v>
                </c:pt>
                <c:pt idx="8357">
                  <c:v>8.00000000078477E-3</c:v>
                </c:pt>
                <c:pt idx="8358">
                  <c:v>8.1333333336879119E-3</c:v>
                </c:pt>
                <c:pt idx="8359">
                  <c:v>8.2666666679809334E-3</c:v>
                </c:pt>
                <c:pt idx="8360">
                  <c:v>8.4000000008769681E-3</c:v>
                </c:pt>
                <c:pt idx="8361">
                  <c:v>8.5333333337730046E-3</c:v>
                </c:pt>
                <c:pt idx="8362">
                  <c:v>8.6666666680660261E-3</c:v>
                </c:pt>
                <c:pt idx="8363">
                  <c:v>8.800000000969168E-3</c:v>
                </c:pt>
                <c:pt idx="8364">
                  <c:v>8.9333333338652045E-3</c:v>
                </c:pt>
                <c:pt idx="8365">
                  <c:v>9.066666666761241E-3</c:v>
                </c:pt>
                <c:pt idx="8366">
                  <c:v>9.2000000010542624E-3</c:v>
                </c:pt>
                <c:pt idx="8367">
                  <c:v>9.0666666681582259E-3</c:v>
                </c:pt>
                <c:pt idx="8368">
                  <c:v>8.9333333352621912E-3</c:v>
                </c:pt>
                <c:pt idx="8369">
                  <c:v>8.8000000009762769E-3</c:v>
                </c:pt>
                <c:pt idx="8370">
                  <c:v>8.666666668073135E-3</c:v>
                </c:pt>
                <c:pt idx="8371">
                  <c:v>8.5333333351771002E-3</c:v>
                </c:pt>
                <c:pt idx="8372">
                  <c:v>8.4000000008911842E-3</c:v>
                </c:pt>
                <c:pt idx="8373">
                  <c:v>8.2666666679809368E-3</c:v>
                </c:pt>
                <c:pt idx="8374">
                  <c:v>8.1333333350849021E-3</c:v>
                </c:pt>
                <c:pt idx="8375">
                  <c:v>8.0000000007918824E-3</c:v>
                </c:pt>
                <c:pt idx="8376">
                  <c:v>7.8666666678958476E-3</c:v>
                </c:pt>
                <c:pt idx="8377">
                  <c:v>7.8222222235995367E-3</c:v>
                </c:pt>
                <c:pt idx="8378">
                  <c:v>7.7777777793032266E-3</c:v>
                </c:pt>
                <c:pt idx="8379">
                  <c:v>7.644444445010206E-3</c:v>
                </c:pt>
                <c:pt idx="8380">
                  <c:v>7.6000000007138959E-3</c:v>
                </c:pt>
                <c:pt idx="8381">
                  <c:v>7.5555555564104804E-3</c:v>
                </c:pt>
                <c:pt idx="8382">
                  <c:v>7.511111111648509E-3</c:v>
                </c:pt>
                <c:pt idx="8383">
                  <c:v>7.466666667352199E-3</c:v>
                </c:pt>
                <c:pt idx="8384">
                  <c:v>7.4222222230487835E-3</c:v>
                </c:pt>
                <c:pt idx="8385">
                  <c:v>7.377777778286812E-3</c:v>
                </c:pt>
                <c:pt idx="8386">
                  <c:v>7.333333333990502E-3</c:v>
                </c:pt>
                <c:pt idx="8387">
                  <c:v>7.2888888896870865E-3</c:v>
                </c:pt>
                <c:pt idx="8388">
                  <c:v>7.2444444449251142E-3</c:v>
                </c:pt>
                <c:pt idx="8389">
                  <c:v>7.200000000628805E-3</c:v>
                </c:pt>
                <c:pt idx="8390">
                  <c:v>7.1555555563324949E-3</c:v>
                </c:pt>
                <c:pt idx="8391">
                  <c:v>7.1111111115634172E-3</c:v>
                </c:pt>
                <c:pt idx="8392">
                  <c:v>7.0666666672671071E-3</c:v>
                </c:pt>
                <c:pt idx="8393">
                  <c:v>7.0222222229707979E-3</c:v>
                </c:pt>
                <c:pt idx="8394">
                  <c:v>6.9777777786673824E-3</c:v>
                </c:pt>
                <c:pt idx="8395">
                  <c:v>6.9333333339054101E-3</c:v>
                </c:pt>
                <c:pt idx="8396">
                  <c:v>6.8888888896090992E-3</c:v>
                </c:pt>
                <c:pt idx="8397">
                  <c:v>6.8444444453056837E-3</c:v>
                </c:pt>
                <c:pt idx="8398">
                  <c:v>6.8000000005366068E-3</c:v>
                </c:pt>
                <c:pt idx="8399">
                  <c:v>6.7555555562331913E-3</c:v>
                </c:pt>
                <c:pt idx="8400">
                  <c:v>6.7111111119368813E-3</c:v>
                </c:pt>
                <c:pt idx="8401">
                  <c:v>6.666666667174909E-3</c:v>
                </c:pt>
                <c:pt idx="8402">
                  <c:v>6.6222222228714944E-3</c:v>
                </c:pt>
                <c:pt idx="8403">
                  <c:v>6.5777777785751826E-3</c:v>
                </c:pt>
                <c:pt idx="8404">
                  <c:v>6.5333333338132111E-3</c:v>
                </c:pt>
                <c:pt idx="8405">
                  <c:v>6.4888888895097956E-3</c:v>
                </c:pt>
                <c:pt idx="8406">
                  <c:v>6.4444444452134856E-3</c:v>
                </c:pt>
                <c:pt idx="8407">
                  <c:v>6.4000000004515133E-3</c:v>
                </c:pt>
                <c:pt idx="8408">
                  <c:v>6.3555555561480986E-3</c:v>
                </c:pt>
                <c:pt idx="8409">
                  <c:v>6.3111111118517886E-3</c:v>
                </c:pt>
                <c:pt idx="8410">
                  <c:v>6.2666666675554785E-3</c:v>
                </c:pt>
                <c:pt idx="8411">
                  <c:v>6.2222222227935062E-3</c:v>
                </c:pt>
                <c:pt idx="8412">
                  <c:v>6.1777777784900898E-3</c:v>
                </c:pt>
                <c:pt idx="8413">
                  <c:v>6.1333333341937789E-3</c:v>
                </c:pt>
                <c:pt idx="8414">
                  <c:v>6.0888888894318066E-3</c:v>
                </c:pt>
                <c:pt idx="8415">
                  <c:v>6.044444445128392E-3</c:v>
                </c:pt>
                <c:pt idx="8416">
                  <c:v>6.0000000008320802E-3</c:v>
                </c:pt>
                <c:pt idx="8417">
                  <c:v>5.9555555560701088E-3</c:v>
                </c:pt>
                <c:pt idx="8418">
                  <c:v>5.9111111117666915E-3</c:v>
                </c:pt>
                <c:pt idx="8419">
                  <c:v>5.8666666674703823E-3</c:v>
                </c:pt>
                <c:pt idx="8420">
                  <c:v>5.82222222270841E-3</c:v>
                </c:pt>
                <c:pt idx="8421">
                  <c:v>5.7777777784049937E-3</c:v>
                </c:pt>
                <c:pt idx="8422">
                  <c:v>5.7333333341086836E-3</c:v>
                </c:pt>
                <c:pt idx="8423">
                  <c:v>5.6888888898123727E-3</c:v>
                </c:pt>
                <c:pt idx="8424">
                  <c:v>5.6444444450504004E-3</c:v>
                </c:pt>
                <c:pt idx="8425">
                  <c:v>5.600000000746984E-3</c:v>
                </c:pt>
                <c:pt idx="8426">
                  <c:v>5.5555555564506739E-3</c:v>
                </c:pt>
                <c:pt idx="8427">
                  <c:v>5.5111111116887025E-3</c:v>
                </c:pt>
                <c:pt idx="8428">
                  <c:v>5.4666666673852853E-3</c:v>
                </c:pt>
                <c:pt idx="8429">
                  <c:v>5.4222222230889752E-3</c:v>
                </c:pt>
                <c:pt idx="8430">
                  <c:v>5.3777777783270012E-3</c:v>
                </c:pt>
                <c:pt idx="8431">
                  <c:v>5.3333333340235857E-3</c:v>
                </c:pt>
                <c:pt idx="8432">
                  <c:v>5.2888888897272739E-3</c:v>
                </c:pt>
                <c:pt idx="8433">
                  <c:v>5.2444444449653016E-3</c:v>
                </c:pt>
                <c:pt idx="8434">
                  <c:v>5.2000000006618852E-3</c:v>
                </c:pt>
                <c:pt idx="8435">
                  <c:v>5.1555555563655743E-3</c:v>
                </c:pt>
                <c:pt idx="8436">
                  <c:v>5.111111111603602E-3</c:v>
                </c:pt>
                <c:pt idx="8437">
                  <c:v>5.0666666673001856E-3</c:v>
                </c:pt>
                <c:pt idx="8438">
                  <c:v>5.0222222230038747E-3</c:v>
                </c:pt>
                <c:pt idx="8439">
                  <c:v>4.9777777787075646E-3</c:v>
                </c:pt>
                <c:pt idx="8440">
                  <c:v>4.9333333339455923E-3</c:v>
                </c:pt>
                <c:pt idx="8441">
                  <c:v>4.8888888896421769E-3</c:v>
                </c:pt>
                <c:pt idx="8442">
                  <c:v>4.8444444453458659E-3</c:v>
                </c:pt>
                <c:pt idx="8443">
                  <c:v>4.8000000005838936E-3</c:v>
                </c:pt>
                <c:pt idx="8444">
                  <c:v>4.7555555562804781E-3</c:v>
                </c:pt>
                <c:pt idx="8445">
                  <c:v>4.7111111119841672E-3</c:v>
                </c:pt>
                <c:pt idx="8446">
                  <c:v>4.6666666672221958E-3</c:v>
                </c:pt>
                <c:pt idx="8447">
                  <c:v>4.6222222229187794E-3</c:v>
                </c:pt>
                <c:pt idx="8448">
                  <c:v>4.5777777786224693E-3</c:v>
                </c:pt>
                <c:pt idx="8449">
                  <c:v>4.533333333860497E-3</c:v>
                </c:pt>
                <c:pt idx="8450">
                  <c:v>4.4888888895570815E-3</c:v>
                </c:pt>
                <c:pt idx="8451">
                  <c:v>4.4444444452607706E-3</c:v>
                </c:pt>
                <c:pt idx="8452">
                  <c:v>4.4000000005059037E-3</c:v>
                </c:pt>
                <c:pt idx="8453">
                  <c:v>4.3555555562095937E-3</c:v>
                </c:pt>
                <c:pt idx="8454">
                  <c:v>4.3111111119132827E-3</c:v>
                </c:pt>
                <c:pt idx="8455">
                  <c:v>4.2666666676098673E-3</c:v>
                </c:pt>
                <c:pt idx="8456">
                  <c:v>4.222222222847895E-3</c:v>
                </c:pt>
                <c:pt idx="8457">
                  <c:v>4.1777777785515858E-3</c:v>
                </c:pt>
                <c:pt idx="8458">
                  <c:v>4.1333333342481694E-3</c:v>
                </c:pt>
                <c:pt idx="8459">
                  <c:v>4.0888888894861971E-3</c:v>
                </c:pt>
                <c:pt idx="8460">
                  <c:v>4.044444445189887E-3</c:v>
                </c:pt>
                <c:pt idx="8461">
                  <c:v>4.0000000008864707E-3</c:v>
                </c:pt>
                <c:pt idx="8462">
                  <c:v>3.9555555561387101E-3</c:v>
                </c:pt>
                <c:pt idx="8463">
                  <c:v>3.9111111118352937E-3</c:v>
                </c:pt>
                <c:pt idx="8464">
                  <c:v>3.8666666675389841E-3</c:v>
                </c:pt>
                <c:pt idx="8465">
                  <c:v>3.8222222227770122E-3</c:v>
                </c:pt>
                <c:pt idx="8466">
                  <c:v>3.7777777784878072E-3</c:v>
                </c:pt>
                <c:pt idx="8467">
                  <c:v>3.7333333341843912E-3</c:v>
                </c:pt>
                <c:pt idx="8468">
                  <c:v>3.6888888898880807E-3</c:v>
                </c:pt>
                <c:pt idx="8469">
                  <c:v>3.6444444451261093E-3</c:v>
                </c:pt>
                <c:pt idx="8470">
                  <c:v>3.6000000008369034E-3</c:v>
                </c:pt>
                <c:pt idx="8471">
                  <c:v>3.5555555565405929E-3</c:v>
                </c:pt>
                <c:pt idx="8472">
                  <c:v>3.511111111771516E-3</c:v>
                </c:pt>
                <c:pt idx="8473">
                  <c:v>3.4666666674752055E-3</c:v>
                </c:pt>
                <c:pt idx="8474">
                  <c:v>3.4222222231646842E-3</c:v>
                </c:pt>
                <c:pt idx="8475">
                  <c:v>3.3777777784027132E-3</c:v>
                </c:pt>
                <c:pt idx="8476">
                  <c:v>3.3333333341064027E-3</c:v>
                </c:pt>
                <c:pt idx="8477">
                  <c:v>3.2888888898029867E-3</c:v>
                </c:pt>
                <c:pt idx="8478">
                  <c:v>3.2444444450339099E-3</c:v>
                </c:pt>
                <c:pt idx="8479">
                  <c:v>3.2000000007304939E-3</c:v>
                </c:pt>
                <c:pt idx="8480">
                  <c:v>3.1555555564341834E-3</c:v>
                </c:pt>
                <c:pt idx="8481">
                  <c:v>3.1111111116722111E-3</c:v>
                </c:pt>
                <c:pt idx="8482">
                  <c:v>3.0666666673616898E-3</c:v>
                </c:pt>
                <c:pt idx="8483">
                  <c:v>3.0222222230653793E-3</c:v>
                </c:pt>
                <c:pt idx="8484">
                  <c:v>2.9777777787619642E-3</c:v>
                </c:pt>
                <c:pt idx="8485">
                  <c:v>2.9333333339999924E-3</c:v>
                </c:pt>
                <c:pt idx="8486">
                  <c:v>2.8888888897036819E-3</c:v>
                </c:pt>
                <c:pt idx="8487">
                  <c:v>2.8444444454002659E-3</c:v>
                </c:pt>
                <c:pt idx="8488">
                  <c:v>2.8000000006382945E-3</c:v>
                </c:pt>
                <c:pt idx="8489">
                  <c:v>2.755555556341984E-3</c:v>
                </c:pt>
                <c:pt idx="8490">
                  <c:v>2.7111111120385681E-3</c:v>
                </c:pt>
                <c:pt idx="8491">
                  <c:v>2.6666666672765967E-3</c:v>
                </c:pt>
                <c:pt idx="8492">
                  <c:v>2.6222222229802866E-3</c:v>
                </c:pt>
                <c:pt idx="8493">
                  <c:v>2.5777777786768707E-3</c:v>
                </c:pt>
                <c:pt idx="8494">
                  <c:v>2.5333333339148992E-3</c:v>
                </c:pt>
                <c:pt idx="8495">
                  <c:v>2.4888888896185887E-3</c:v>
                </c:pt>
                <c:pt idx="8496">
                  <c:v>2.4444444453222782E-3</c:v>
                </c:pt>
                <c:pt idx="8497">
                  <c:v>2.4000000005532009E-3</c:v>
                </c:pt>
                <c:pt idx="8498">
                  <c:v>2.35555555624268E-3</c:v>
                </c:pt>
                <c:pt idx="8499">
                  <c:v>2.3111111119463695E-3</c:v>
                </c:pt>
                <c:pt idx="8500">
                  <c:v>2.266666667650059E-3</c:v>
                </c:pt>
                <c:pt idx="8501">
                  <c:v>2.2222222228880876E-3</c:v>
                </c:pt>
                <c:pt idx="8502">
                  <c:v>2.1777777785846717E-3</c:v>
                </c:pt>
                <c:pt idx="8503">
                  <c:v>2.1333333342883612E-3</c:v>
                </c:pt>
                <c:pt idx="8504">
                  <c:v>2.0888888895263893E-3</c:v>
                </c:pt>
                <c:pt idx="8505">
                  <c:v>2.0444444452229734E-3</c:v>
                </c:pt>
                <c:pt idx="8506">
                  <c:v>2.0000000009195574E-3</c:v>
                </c:pt>
                <c:pt idx="8507">
                  <c:v>1.9555555561504801E-3</c:v>
                </c:pt>
                <c:pt idx="8508">
                  <c:v>1.9111111118541696E-3</c:v>
                </c:pt>
                <c:pt idx="8509">
                  <c:v>1.8666666675578591E-3</c:v>
                </c:pt>
                <c:pt idx="8510">
                  <c:v>1.8222222227887819E-3</c:v>
                </c:pt>
                <c:pt idx="8511">
                  <c:v>1.7777777784924711E-3</c:v>
                </c:pt>
                <c:pt idx="8512">
                  <c:v>1.7333333342032661E-3</c:v>
                </c:pt>
                <c:pt idx="8513">
                  <c:v>1.6888888899069556E-3</c:v>
                </c:pt>
                <c:pt idx="8514">
                  <c:v>1.6444444451449839E-3</c:v>
                </c:pt>
                <c:pt idx="8515">
                  <c:v>1.600000000841568E-3</c:v>
                </c:pt>
                <c:pt idx="8516">
                  <c:v>1.5555555565452575E-3</c:v>
                </c:pt>
                <c:pt idx="8517">
                  <c:v>1.5111111117832856E-3</c:v>
                </c:pt>
                <c:pt idx="8518">
                  <c:v>1.4666666674798697E-3</c:v>
                </c:pt>
                <c:pt idx="8519">
                  <c:v>1.4222222231835592E-3</c:v>
                </c:pt>
                <c:pt idx="8520">
                  <c:v>1.3333333336525098E-3</c:v>
                </c:pt>
                <c:pt idx="8521">
                  <c:v>1.2888888893561993E-3</c:v>
                </c:pt>
                <c:pt idx="8522">
                  <c:v>1.2444444450598888E-3</c:v>
                </c:pt>
                <c:pt idx="8523">
                  <c:v>1.2000000002908118E-3</c:v>
                </c:pt>
                <c:pt idx="8524">
                  <c:v>1.1555555559945006E-3</c:v>
                </c:pt>
                <c:pt idx="8525">
                  <c:v>1.1111111116981901E-3</c:v>
                </c:pt>
                <c:pt idx="8526">
                  <c:v>1.0222222221600355E-3</c:v>
                </c:pt>
                <c:pt idx="8527">
                  <c:v>9.7777777785661981E-4</c:v>
                </c:pt>
                <c:pt idx="8528">
                  <c:v>9.3333333356030942E-4</c:v>
                </c:pt>
                <c:pt idx="8529">
                  <c:v>8.8888888926399892E-4</c:v>
                </c:pt>
                <c:pt idx="8530">
                  <c:v>8.4444444449492163E-4</c:v>
                </c:pt>
                <c:pt idx="8531">
                  <c:v>8.000000001915056E-4</c:v>
                </c:pt>
                <c:pt idx="8532">
                  <c:v>7.5555555588808956E-4</c:v>
                </c:pt>
                <c:pt idx="8533">
                  <c:v>6.6666666636414616E-4</c:v>
                </c:pt>
                <c:pt idx="8534">
                  <c:v>5.7777777776441973E-4</c:v>
                </c:pt>
                <c:pt idx="8535">
                  <c:v>4.8888888915758766E-4</c:v>
                </c:pt>
                <c:pt idx="8536">
                  <c:v>3.999999996336442E-4</c:v>
                </c:pt>
                <c:pt idx="8537">
                  <c:v>3.1111111103391777E-4</c:v>
                </c:pt>
                <c:pt idx="8538">
                  <c:v>2.2222222242708595E-4</c:v>
                </c:pt>
                <c:pt idx="8539">
                  <c:v>1.3333333289603687E-4</c:v>
                </c:pt>
                <c:pt idx="8540">
                  <c:v>4.4444444303415887E-5</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numCache>
            </c:numRef>
          </c:yVal>
          <c:smooth val="0"/>
        </c:ser>
        <c:dLbls>
          <c:showLegendKey val="0"/>
          <c:showVal val="0"/>
          <c:showCatName val="0"/>
          <c:showSerName val="0"/>
          <c:showPercent val="0"/>
          <c:showBubbleSize val="0"/>
        </c:dLbls>
        <c:axId val="90007040"/>
        <c:axId val="90008576"/>
      </c:scatterChart>
      <c:scatterChart>
        <c:scatterStyle val="lineMarker"/>
        <c:varyColors val="0"/>
        <c:ser>
          <c:idx val="1"/>
          <c:order val="1"/>
          <c:tx>
            <c:v>Capillary rise</c:v>
          </c:tx>
          <c:spPr>
            <a:ln w="38100">
              <a:solidFill>
                <a:srgbClr val="00B0F0"/>
              </a:solidFill>
            </a:ln>
          </c:spPr>
          <c:marker>
            <c:symbol val="none"/>
          </c:marker>
          <c:xVal>
            <c:numRef>
              <c:f>'C'!$C$2312:$C$16712</c:f>
              <c:numCache>
                <c:formatCode>dd/mm/yyyy\ hh:mm:ss</c:formatCode>
                <c:ptCount val="14401"/>
                <c:pt idx="0">
                  <c:v>41405</c:v>
                </c:pt>
                <c:pt idx="1">
                  <c:v>41405.000694444447</c:v>
                </c:pt>
                <c:pt idx="2">
                  <c:v>41405.001388888886</c:v>
                </c:pt>
                <c:pt idx="3">
                  <c:v>41405.002083333333</c:v>
                </c:pt>
                <c:pt idx="4">
                  <c:v>41405.00277777778</c:v>
                </c:pt>
                <c:pt idx="5">
                  <c:v>41405.003472222219</c:v>
                </c:pt>
                <c:pt idx="6">
                  <c:v>41405.004166666666</c:v>
                </c:pt>
                <c:pt idx="7">
                  <c:v>41405.004861111112</c:v>
                </c:pt>
                <c:pt idx="8">
                  <c:v>41405.005555555559</c:v>
                </c:pt>
                <c:pt idx="9">
                  <c:v>41405.006249999999</c:v>
                </c:pt>
                <c:pt idx="10">
                  <c:v>41405.006944444445</c:v>
                </c:pt>
                <c:pt idx="11">
                  <c:v>41405.007638888892</c:v>
                </c:pt>
                <c:pt idx="12">
                  <c:v>41405.008333333331</c:v>
                </c:pt>
                <c:pt idx="13">
                  <c:v>41405.009027777778</c:v>
                </c:pt>
                <c:pt idx="14">
                  <c:v>41405.009722222225</c:v>
                </c:pt>
                <c:pt idx="15">
                  <c:v>41405.010416666664</c:v>
                </c:pt>
                <c:pt idx="16">
                  <c:v>41405.011111111111</c:v>
                </c:pt>
                <c:pt idx="17">
                  <c:v>41405.011805555558</c:v>
                </c:pt>
                <c:pt idx="18">
                  <c:v>41405.012499999997</c:v>
                </c:pt>
                <c:pt idx="19">
                  <c:v>41405.013194444444</c:v>
                </c:pt>
                <c:pt idx="20">
                  <c:v>41405.013888888891</c:v>
                </c:pt>
                <c:pt idx="21">
                  <c:v>41405.01458333333</c:v>
                </c:pt>
                <c:pt idx="22">
                  <c:v>41405.015277777777</c:v>
                </c:pt>
                <c:pt idx="23">
                  <c:v>41405.015972222223</c:v>
                </c:pt>
                <c:pt idx="24">
                  <c:v>41405.01666666667</c:v>
                </c:pt>
                <c:pt idx="25">
                  <c:v>41405.017361111109</c:v>
                </c:pt>
                <c:pt idx="26">
                  <c:v>41405.018055555556</c:v>
                </c:pt>
                <c:pt idx="27">
                  <c:v>41405.018750000003</c:v>
                </c:pt>
                <c:pt idx="28">
                  <c:v>41405.019444444442</c:v>
                </c:pt>
                <c:pt idx="29">
                  <c:v>41405.020138888889</c:v>
                </c:pt>
                <c:pt idx="30">
                  <c:v>41405.020833333336</c:v>
                </c:pt>
                <c:pt idx="31">
                  <c:v>41405.021527777775</c:v>
                </c:pt>
                <c:pt idx="32">
                  <c:v>41405.022222222222</c:v>
                </c:pt>
                <c:pt idx="33">
                  <c:v>41405.022916666669</c:v>
                </c:pt>
                <c:pt idx="34">
                  <c:v>41405.023611111108</c:v>
                </c:pt>
                <c:pt idx="35">
                  <c:v>41405.024305555555</c:v>
                </c:pt>
                <c:pt idx="36">
                  <c:v>41405.025000000001</c:v>
                </c:pt>
                <c:pt idx="37">
                  <c:v>41405.025694444441</c:v>
                </c:pt>
                <c:pt idx="38">
                  <c:v>41405.026388888888</c:v>
                </c:pt>
                <c:pt idx="39">
                  <c:v>41405.027083333334</c:v>
                </c:pt>
                <c:pt idx="40">
                  <c:v>41405.027777777781</c:v>
                </c:pt>
                <c:pt idx="41">
                  <c:v>41405.02847222222</c:v>
                </c:pt>
                <c:pt idx="42">
                  <c:v>41405.029166666667</c:v>
                </c:pt>
                <c:pt idx="43">
                  <c:v>41405.029861111114</c:v>
                </c:pt>
                <c:pt idx="44">
                  <c:v>41405.030555555553</c:v>
                </c:pt>
                <c:pt idx="45">
                  <c:v>41405.03125</c:v>
                </c:pt>
                <c:pt idx="46">
                  <c:v>41405.031944444447</c:v>
                </c:pt>
                <c:pt idx="47">
                  <c:v>41405.032638888886</c:v>
                </c:pt>
                <c:pt idx="48">
                  <c:v>41405.033333333333</c:v>
                </c:pt>
                <c:pt idx="49">
                  <c:v>41405.03402777778</c:v>
                </c:pt>
                <c:pt idx="50">
                  <c:v>41405.034722222219</c:v>
                </c:pt>
                <c:pt idx="51">
                  <c:v>41405.035416666666</c:v>
                </c:pt>
                <c:pt idx="52">
                  <c:v>41405.036111111112</c:v>
                </c:pt>
                <c:pt idx="53">
                  <c:v>41405.036805555559</c:v>
                </c:pt>
                <c:pt idx="54">
                  <c:v>41405.037499999999</c:v>
                </c:pt>
                <c:pt idx="55">
                  <c:v>41405.038194444445</c:v>
                </c:pt>
                <c:pt idx="56">
                  <c:v>41405.038888888892</c:v>
                </c:pt>
                <c:pt idx="57">
                  <c:v>41405.039583333331</c:v>
                </c:pt>
                <c:pt idx="58">
                  <c:v>41405.040277777778</c:v>
                </c:pt>
                <c:pt idx="59">
                  <c:v>41405.040972222225</c:v>
                </c:pt>
                <c:pt idx="60">
                  <c:v>41405.041666666664</c:v>
                </c:pt>
                <c:pt idx="61">
                  <c:v>41405.042361111111</c:v>
                </c:pt>
                <c:pt idx="62">
                  <c:v>41405.043055555558</c:v>
                </c:pt>
                <c:pt idx="63">
                  <c:v>41405.043749999997</c:v>
                </c:pt>
                <c:pt idx="64">
                  <c:v>41405.044444444444</c:v>
                </c:pt>
                <c:pt idx="65">
                  <c:v>41405.045138888891</c:v>
                </c:pt>
                <c:pt idx="66">
                  <c:v>41405.04583333333</c:v>
                </c:pt>
                <c:pt idx="67">
                  <c:v>41405.046527777777</c:v>
                </c:pt>
                <c:pt idx="68">
                  <c:v>41405.047222222223</c:v>
                </c:pt>
                <c:pt idx="69">
                  <c:v>41405.04791666667</c:v>
                </c:pt>
                <c:pt idx="70">
                  <c:v>41405.048611111109</c:v>
                </c:pt>
                <c:pt idx="71">
                  <c:v>41405.049305555556</c:v>
                </c:pt>
                <c:pt idx="72">
                  <c:v>41405.050000000003</c:v>
                </c:pt>
                <c:pt idx="73">
                  <c:v>41405.050694444442</c:v>
                </c:pt>
                <c:pt idx="74">
                  <c:v>41405.051388888889</c:v>
                </c:pt>
                <c:pt idx="75">
                  <c:v>41405.052083333336</c:v>
                </c:pt>
                <c:pt idx="76">
                  <c:v>41405.052777777775</c:v>
                </c:pt>
                <c:pt idx="77">
                  <c:v>41405.053472222222</c:v>
                </c:pt>
                <c:pt idx="78">
                  <c:v>41405.054166666669</c:v>
                </c:pt>
                <c:pt idx="79">
                  <c:v>41405.054861111108</c:v>
                </c:pt>
                <c:pt idx="80">
                  <c:v>41405.055555555555</c:v>
                </c:pt>
                <c:pt idx="81">
                  <c:v>41405.056250000001</c:v>
                </c:pt>
                <c:pt idx="82">
                  <c:v>41405.056944444441</c:v>
                </c:pt>
                <c:pt idx="83">
                  <c:v>41405.057638888888</c:v>
                </c:pt>
                <c:pt idx="84">
                  <c:v>41405.058333333334</c:v>
                </c:pt>
                <c:pt idx="85">
                  <c:v>41405.059027777781</c:v>
                </c:pt>
                <c:pt idx="86">
                  <c:v>41405.05972222222</c:v>
                </c:pt>
                <c:pt idx="87">
                  <c:v>41405.060416666667</c:v>
                </c:pt>
                <c:pt idx="88">
                  <c:v>41405.061111111114</c:v>
                </c:pt>
                <c:pt idx="89">
                  <c:v>41405.061805555553</c:v>
                </c:pt>
                <c:pt idx="90">
                  <c:v>41405.0625</c:v>
                </c:pt>
                <c:pt idx="91">
                  <c:v>41405.063194444447</c:v>
                </c:pt>
                <c:pt idx="92">
                  <c:v>41405.063888888886</c:v>
                </c:pt>
                <c:pt idx="93">
                  <c:v>41405.064583333333</c:v>
                </c:pt>
                <c:pt idx="94">
                  <c:v>41405.06527777778</c:v>
                </c:pt>
                <c:pt idx="95">
                  <c:v>41405.065972222219</c:v>
                </c:pt>
                <c:pt idx="96">
                  <c:v>41405.066666666666</c:v>
                </c:pt>
                <c:pt idx="97">
                  <c:v>41405.067361111112</c:v>
                </c:pt>
                <c:pt idx="98">
                  <c:v>41405.068055555559</c:v>
                </c:pt>
                <c:pt idx="99">
                  <c:v>41405.068749999999</c:v>
                </c:pt>
                <c:pt idx="100">
                  <c:v>41405.069444444445</c:v>
                </c:pt>
                <c:pt idx="101">
                  <c:v>41405.070138888892</c:v>
                </c:pt>
                <c:pt idx="102">
                  <c:v>41405.070833333331</c:v>
                </c:pt>
                <c:pt idx="103">
                  <c:v>41405.071527777778</c:v>
                </c:pt>
                <c:pt idx="104">
                  <c:v>41405.072222222225</c:v>
                </c:pt>
                <c:pt idx="105">
                  <c:v>41405.072916666664</c:v>
                </c:pt>
                <c:pt idx="106">
                  <c:v>41405.073611111111</c:v>
                </c:pt>
                <c:pt idx="107">
                  <c:v>41405.074305555558</c:v>
                </c:pt>
                <c:pt idx="108">
                  <c:v>41405.074999999997</c:v>
                </c:pt>
                <c:pt idx="109">
                  <c:v>41405.075694444444</c:v>
                </c:pt>
                <c:pt idx="110">
                  <c:v>41405.076388888891</c:v>
                </c:pt>
                <c:pt idx="111">
                  <c:v>41405.07708333333</c:v>
                </c:pt>
                <c:pt idx="112">
                  <c:v>41405.077777777777</c:v>
                </c:pt>
                <c:pt idx="113">
                  <c:v>41405.078472222223</c:v>
                </c:pt>
                <c:pt idx="114">
                  <c:v>41405.07916666667</c:v>
                </c:pt>
                <c:pt idx="115">
                  <c:v>41405.079861111109</c:v>
                </c:pt>
                <c:pt idx="116">
                  <c:v>41405.080555555556</c:v>
                </c:pt>
                <c:pt idx="117">
                  <c:v>41405.081250000003</c:v>
                </c:pt>
                <c:pt idx="118">
                  <c:v>41405.081944444442</c:v>
                </c:pt>
                <c:pt idx="119">
                  <c:v>41405.082638888889</c:v>
                </c:pt>
                <c:pt idx="120">
                  <c:v>41405.083333333336</c:v>
                </c:pt>
                <c:pt idx="121">
                  <c:v>41405.084027777775</c:v>
                </c:pt>
                <c:pt idx="122">
                  <c:v>41405.084722222222</c:v>
                </c:pt>
                <c:pt idx="123">
                  <c:v>41405.085416666669</c:v>
                </c:pt>
                <c:pt idx="124">
                  <c:v>41405.086111111108</c:v>
                </c:pt>
                <c:pt idx="125">
                  <c:v>41405.086805555555</c:v>
                </c:pt>
                <c:pt idx="126">
                  <c:v>41405.087500000001</c:v>
                </c:pt>
                <c:pt idx="127">
                  <c:v>41405.088194444441</c:v>
                </c:pt>
                <c:pt idx="128">
                  <c:v>41405.088888888888</c:v>
                </c:pt>
                <c:pt idx="129">
                  <c:v>41405.089583333334</c:v>
                </c:pt>
                <c:pt idx="130">
                  <c:v>41405.090277777781</c:v>
                </c:pt>
                <c:pt idx="131">
                  <c:v>41405.09097222222</c:v>
                </c:pt>
                <c:pt idx="132">
                  <c:v>41405.091666666667</c:v>
                </c:pt>
                <c:pt idx="133">
                  <c:v>41405.092361111114</c:v>
                </c:pt>
                <c:pt idx="134">
                  <c:v>41405.093055555553</c:v>
                </c:pt>
                <c:pt idx="135">
                  <c:v>41405.09375</c:v>
                </c:pt>
                <c:pt idx="136">
                  <c:v>41405.094444444447</c:v>
                </c:pt>
                <c:pt idx="137">
                  <c:v>41405.095138888886</c:v>
                </c:pt>
                <c:pt idx="138">
                  <c:v>41405.095833333333</c:v>
                </c:pt>
                <c:pt idx="139">
                  <c:v>41405.09652777778</c:v>
                </c:pt>
                <c:pt idx="140">
                  <c:v>41405.097222222219</c:v>
                </c:pt>
                <c:pt idx="141">
                  <c:v>41405.097916666666</c:v>
                </c:pt>
                <c:pt idx="142">
                  <c:v>41405.098611111112</c:v>
                </c:pt>
                <c:pt idx="143">
                  <c:v>41405.099305555559</c:v>
                </c:pt>
                <c:pt idx="144">
                  <c:v>41405.1</c:v>
                </c:pt>
                <c:pt idx="145">
                  <c:v>41405.100694444445</c:v>
                </c:pt>
                <c:pt idx="146">
                  <c:v>41405.101388888892</c:v>
                </c:pt>
                <c:pt idx="147">
                  <c:v>41405.102083333331</c:v>
                </c:pt>
                <c:pt idx="148">
                  <c:v>41405.102777777778</c:v>
                </c:pt>
                <c:pt idx="149">
                  <c:v>41405.103472222225</c:v>
                </c:pt>
                <c:pt idx="150">
                  <c:v>41405.104166666664</c:v>
                </c:pt>
                <c:pt idx="151">
                  <c:v>41405.104861111111</c:v>
                </c:pt>
                <c:pt idx="152">
                  <c:v>41405.105555555558</c:v>
                </c:pt>
                <c:pt idx="153">
                  <c:v>41405.106249999997</c:v>
                </c:pt>
                <c:pt idx="154">
                  <c:v>41405.106944444444</c:v>
                </c:pt>
                <c:pt idx="155">
                  <c:v>41405.107638888891</c:v>
                </c:pt>
                <c:pt idx="156">
                  <c:v>41405.10833333333</c:v>
                </c:pt>
                <c:pt idx="157">
                  <c:v>41405.109027777777</c:v>
                </c:pt>
                <c:pt idx="158">
                  <c:v>41405.109722222223</c:v>
                </c:pt>
                <c:pt idx="159">
                  <c:v>41405.11041666667</c:v>
                </c:pt>
                <c:pt idx="160">
                  <c:v>41405.111111111109</c:v>
                </c:pt>
                <c:pt idx="161">
                  <c:v>41405.111805555556</c:v>
                </c:pt>
                <c:pt idx="162">
                  <c:v>41405.112500000003</c:v>
                </c:pt>
                <c:pt idx="163">
                  <c:v>41405.113194444442</c:v>
                </c:pt>
                <c:pt idx="164">
                  <c:v>41405.113888888889</c:v>
                </c:pt>
                <c:pt idx="165">
                  <c:v>41405.114583333336</c:v>
                </c:pt>
                <c:pt idx="166">
                  <c:v>41405.115277777775</c:v>
                </c:pt>
                <c:pt idx="167">
                  <c:v>41405.115972222222</c:v>
                </c:pt>
                <c:pt idx="168">
                  <c:v>41405.116666666669</c:v>
                </c:pt>
                <c:pt idx="169">
                  <c:v>41405.117361111108</c:v>
                </c:pt>
                <c:pt idx="170">
                  <c:v>41405.118055555555</c:v>
                </c:pt>
                <c:pt idx="171">
                  <c:v>41405.118750000001</c:v>
                </c:pt>
                <c:pt idx="172">
                  <c:v>41405.119444444441</c:v>
                </c:pt>
                <c:pt idx="173">
                  <c:v>41405.120138888888</c:v>
                </c:pt>
                <c:pt idx="174">
                  <c:v>41405.120833333334</c:v>
                </c:pt>
                <c:pt idx="175">
                  <c:v>41405.121527777781</c:v>
                </c:pt>
                <c:pt idx="176">
                  <c:v>41405.12222222222</c:v>
                </c:pt>
                <c:pt idx="177">
                  <c:v>41405.122916666667</c:v>
                </c:pt>
                <c:pt idx="178">
                  <c:v>41405.123611111114</c:v>
                </c:pt>
                <c:pt idx="179">
                  <c:v>41405.124305555553</c:v>
                </c:pt>
                <c:pt idx="180">
                  <c:v>41405.125</c:v>
                </c:pt>
                <c:pt idx="181">
                  <c:v>41405.125694444447</c:v>
                </c:pt>
                <c:pt idx="182">
                  <c:v>41405.126388888886</c:v>
                </c:pt>
                <c:pt idx="183">
                  <c:v>41405.127083333333</c:v>
                </c:pt>
                <c:pt idx="184">
                  <c:v>41405.12777777778</c:v>
                </c:pt>
                <c:pt idx="185">
                  <c:v>41405.128472222219</c:v>
                </c:pt>
                <c:pt idx="186">
                  <c:v>41405.129166666666</c:v>
                </c:pt>
                <c:pt idx="187">
                  <c:v>41405.129861111112</c:v>
                </c:pt>
                <c:pt idx="188">
                  <c:v>41405.130555555559</c:v>
                </c:pt>
                <c:pt idx="189">
                  <c:v>41405.131249999999</c:v>
                </c:pt>
                <c:pt idx="190">
                  <c:v>41405.131944444445</c:v>
                </c:pt>
                <c:pt idx="191">
                  <c:v>41405.132638888892</c:v>
                </c:pt>
                <c:pt idx="192">
                  <c:v>41405.133333333331</c:v>
                </c:pt>
                <c:pt idx="193">
                  <c:v>41405.134027777778</c:v>
                </c:pt>
                <c:pt idx="194">
                  <c:v>41405.134722222225</c:v>
                </c:pt>
                <c:pt idx="195">
                  <c:v>41405.135416666664</c:v>
                </c:pt>
                <c:pt idx="196">
                  <c:v>41405.136111111111</c:v>
                </c:pt>
                <c:pt idx="197">
                  <c:v>41405.136805555558</c:v>
                </c:pt>
                <c:pt idx="198">
                  <c:v>41405.137499999997</c:v>
                </c:pt>
                <c:pt idx="199">
                  <c:v>41405.138194444444</c:v>
                </c:pt>
                <c:pt idx="200">
                  <c:v>41405.138888888891</c:v>
                </c:pt>
                <c:pt idx="201">
                  <c:v>41405.13958333333</c:v>
                </c:pt>
                <c:pt idx="202">
                  <c:v>41405.140277777777</c:v>
                </c:pt>
                <c:pt idx="203">
                  <c:v>41405.140972222223</c:v>
                </c:pt>
                <c:pt idx="204">
                  <c:v>41405.14166666667</c:v>
                </c:pt>
                <c:pt idx="205">
                  <c:v>41405.142361111109</c:v>
                </c:pt>
                <c:pt idx="206">
                  <c:v>41405.143055555556</c:v>
                </c:pt>
                <c:pt idx="207">
                  <c:v>41405.143750000003</c:v>
                </c:pt>
                <c:pt idx="208">
                  <c:v>41405.144444444442</c:v>
                </c:pt>
                <c:pt idx="209">
                  <c:v>41405.145138888889</c:v>
                </c:pt>
                <c:pt idx="210">
                  <c:v>41405.145833333336</c:v>
                </c:pt>
                <c:pt idx="211">
                  <c:v>41405.146527777775</c:v>
                </c:pt>
                <c:pt idx="212">
                  <c:v>41405.147222222222</c:v>
                </c:pt>
                <c:pt idx="213">
                  <c:v>41405.147916666669</c:v>
                </c:pt>
                <c:pt idx="214">
                  <c:v>41405.148611111108</c:v>
                </c:pt>
                <c:pt idx="215">
                  <c:v>41405.149305555555</c:v>
                </c:pt>
                <c:pt idx="216">
                  <c:v>41405.15</c:v>
                </c:pt>
                <c:pt idx="217">
                  <c:v>41405.150694444441</c:v>
                </c:pt>
                <c:pt idx="218">
                  <c:v>41405.151388888888</c:v>
                </c:pt>
                <c:pt idx="219">
                  <c:v>41405.152083333334</c:v>
                </c:pt>
                <c:pt idx="220">
                  <c:v>41405.152777777781</c:v>
                </c:pt>
                <c:pt idx="221">
                  <c:v>41405.15347222222</c:v>
                </c:pt>
                <c:pt idx="222">
                  <c:v>41405.154166666667</c:v>
                </c:pt>
                <c:pt idx="223">
                  <c:v>41405.154861111114</c:v>
                </c:pt>
                <c:pt idx="224">
                  <c:v>41405.155555555553</c:v>
                </c:pt>
                <c:pt idx="225">
                  <c:v>41405.15625</c:v>
                </c:pt>
                <c:pt idx="226">
                  <c:v>41405.156944444447</c:v>
                </c:pt>
                <c:pt idx="227">
                  <c:v>41405.157638888886</c:v>
                </c:pt>
                <c:pt idx="228">
                  <c:v>41405.158333333333</c:v>
                </c:pt>
                <c:pt idx="229">
                  <c:v>41405.15902777778</c:v>
                </c:pt>
                <c:pt idx="230">
                  <c:v>41405.159722222219</c:v>
                </c:pt>
                <c:pt idx="231">
                  <c:v>41405.160416666666</c:v>
                </c:pt>
                <c:pt idx="232">
                  <c:v>41405.161111111112</c:v>
                </c:pt>
                <c:pt idx="233">
                  <c:v>41405.161805555559</c:v>
                </c:pt>
                <c:pt idx="234">
                  <c:v>41405.162499999999</c:v>
                </c:pt>
                <c:pt idx="235">
                  <c:v>41405.163194444445</c:v>
                </c:pt>
                <c:pt idx="236">
                  <c:v>41405.163888888892</c:v>
                </c:pt>
                <c:pt idx="237">
                  <c:v>41405.164583333331</c:v>
                </c:pt>
                <c:pt idx="238">
                  <c:v>41405.165277777778</c:v>
                </c:pt>
                <c:pt idx="239">
                  <c:v>41405.165972222225</c:v>
                </c:pt>
                <c:pt idx="240">
                  <c:v>41405.166666666664</c:v>
                </c:pt>
                <c:pt idx="241">
                  <c:v>41405.167361111111</c:v>
                </c:pt>
                <c:pt idx="242">
                  <c:v>41405.168055555558</c:v>
                </c:pt>
                <c:pt idx="243">
                  <c:v>41405.168749999997</c:v>
                </c:pt>
                <c:pt idx="244">
                  <c:v>41405.169444444444</c:v>
                </c:pt>
                <c:pt idx="245">
                  <c:v>41405.170138888891</c:v>
                </c:pt>
                <c:pt idx="246">
                  <c:v>41405.17083333333</c:v>
                </c:pt>
                <c:pt idx="247">
                  <c:v>41405.171527777777</c:v>
                </c:pt>
                <c:pt idx="248">
                  <c:v>41405.172222222223</c:v>
                </c:pt>
                <c:pt idx="249">
                  <c:v>41405.17291666667</c:v>
                </c:pt>
                <c:pt idx="250">
                  <c:v>41405.173611111109</c:v>
                </c:pt>
                <c:pt idx="251">
                  <c:v>41405.174305555556</c:v>
                </c:pt>
                <c:pt idx="252">
                  <c:v>41405.175000000003</c:v>
                </c:pt>
                <c:pt idx="253">
                  <c:v>41405.175694444442</c:v>
                </c:pt>
                <c:pt idx="254">
                  <c:v>41405.176388888889</c:v>
                </c:pt>
                <c:pt idx="255">
                  <c:v>41405.177083333336</c:v>
                </c:pt>
                <c:pt idx="256">
                  <c:v>41405.177777777775</c:v>
                </c:pt>
                <c:pt idx="257">
                  <c:v>41405.178472222222</c:v>
                </c:pt>
                <c:pt idx="258">
                  <c:v>41405.179166666669</c:v>
                </c:pt>
                <c:pt idx="259">
                  <c:v>41405.179861111108</c:v>
                </c:pt>
                <c:pt idx="260">
                  <c:v>41405.180555555555</c:v>
                </c:pt>
                <c:pt idx="261">
                  <c:v>41405.181250000001</c:v>
                </c:pt>
                <c:pt idx="262">
                  <c:v>41405.181944444441</c:v>
                </c:pt>
                <c:pt idx="263">
                  <c:v>41405.182638888888</c:v>
                </c:pt>
                <c:pt idx="264">
                  <c:v>41405.183333333334</c:v>
                </c:pt>
                <c:pt idx="265">
                  <c:v>41405.184027777781</c:v>
                </c:pt>
                <c:pt idx="266">
                  <c:v>41405.18472222222</c:v>
                </c:pt>
                <c:pt idx="267">
                  <c:v>41405.185416666667</c:v>
                </c:pt>
                <c:pt idx="268">
                  <c:v>41405.186111111114</c:v>
                </c:pt>
                <c:pt idx="269">
                  <c:v>41405.186805555553</c:v>
                </c:pt>
                <c:pt idx="270">
                  <c:v>41405.1875</c:v>
                </c:pt>
                <c:pt idx="271">
                  <c:v>41405.188194444447</c:v>
                </c:pt>
                <c:pt idx="272">
                  <c:v>41405.188888888886</c:v>
                </c:pt>
                <c:pt idx="273">
                  <c:v>41405.189583333333</c:v>
                </c:pt>
                <c:pt idx="274">
                  <c:v>41405.19027777778</c:v>
                </c:pt>
                <c:pt idx="275">
                  <c:v>41405.190972222219</c:v>
                </c:pt>
                <c:pt idx="276">
                  <c:v>41405.191666666666</c:v>
                </c:pt>
                <c:pt idx="277">
                  <c:v>41405.192361111112</c:v>
                </c:pt>
                <c:pt idx="278">
                  <c:v>41405.193055555559</c:v>
                </c:pt>
                <c:pt idx="279">
                  <c:v>41405.193749999999</c:v>
                </c:pt>
                <c:pt idx="280">
                  <c:v>41405.194444444445</c:v>
                </c:pt>
                <c:pt idx="281">
                  <c:v>41405.195138888892</c:v>
                </c:pt>
                <c:pt idx="282">
                  <c:v>41405.195833333331</c:v>
                </c:pt>
                <c:pt idx="283">
                  <c:v>41405.196527777778</c:v>
                </c:pt>
                <c:pt idx="284">
                  <c:v>41405.197222222225</c:v>
                </c:pt>
                <c:pt idx="285">
                  <c:v>41405.197916666664</c:v>
                </c:pt>
                <c:pt idx="286">
                  <c:v>41405.198611111111</c:v>
                </c:pt>
                <c:pt idx="287">
                  <c:v>41405.199305555558</c:v>
                </c:pt>
                <c:pt idx="288">
                  <c:v>41405.199999999997</c:v>
                </c:pt>
                <c:pt idx="289">
                  <c:v>41405.200694444444</c:v>
                </c:pt>
                <c:pt idx="290">
                  <c:v>41405.201388888891</c:v>
                </c:pt>
                <c:pt idx="291">
                  <c:v>41405.20208333333</c:v>
                </c:pt>
                <c:pt idx="292">
                  <c:v>41405.202777777777</c:v>
                </c:pt>
                <c:pt idx="293">
                  <c:v>41405.203472222223</c:v>
                </c:pt>
                <c:pt idx="294">
                  <c:v>41405.20416666667</c:v>
                </c:pt>
                <c:pt idx="295">
                  <c:v>41405.204861111109</c:v>
                </c:pt>
                <c:pt idx="296">
                  <c:v>41405.205555555556</c:v>
                </c:pt>
                <c:pt idx="297">
                  <c:v>41405.206250000003</c:v>
                </c:pt>
                <c:pt idx="298">
                  <c:v>41405.206944444442</c:v>
                </c:pt>
                <c:pt idx="299">
                  <c:v>41405.207638888889</c:v>
                </c:pt>
                <c:pt idx="300">
                  <c:v>41405.208333333336</c:v>
                </c:pt>
                <c:pt idx="301">
                  <c:v>41405.209027777775</c:v>
                </c:pt>
                <c:pt idx="302">
                  <c:v>41405.209722222222</c:v>
                </c:pt>
                <c:pt idx="303">
                  <c:v>41405.210416666669</c:v>
                </c:pt>
                <c:pt idx="304">
                  <c:v>41405.211111111108</c:v>
                </c:pt>
                <c:pt idx="305">
                  <c:v>41405.211805555555</c:v>
                </c:pt>
                <c:pt idx="306">
                  <c:v>41405.212500000001</c:v>
                </c:pt>
                <c:pt idx="307">
                  <c:v>41405.213194444441</c:v>
                </c:pt>
                <c:pt idx="308">
                  <c:v>41405.213888888888</c:v>
                </c:pt>
                <c:pt idx="309">
                  <c:v>41405.214583333334</c:v>
                </c:pt>
                <c:pt idx="310">
                  <c:v>41405.215277777781</c:v>
                </c:pt>
                <c:pt idx="311">
                  <c:v>41405.21597222222</c:v>
                </c:pt>
                <c:pt idx="312">
                  <c:v>41405.216666666667</c:v>
                </c:pt>
                <c:pt idx="313">
                  <c:v>41405.217361111114</c:v>
                </c:pt>
                <c:pt idx="314">
                  <c:v>41405.218055555553</c:v>
                </c:pt>
                <c:pt idx="315">
                  <c:v>41405.21875</c:v>
                </c:pt>
                <c:pt idx="316">
                  <c:v>41405.219444444447</c:v>
                </c:pt>
                <c:pt idx="317">
                  <c:v>41405.220138888886</c:v>
                </c:pt>
                <c:pt idx="318">
                  <c:v>41405.220833333333</c:v>
                </c:pt>
                <c:pt idx="319">
                  <c:v>41405.22152777778</c:v>
                </c:pt>
                <c:pt idx="320">
                  <c:v>41405.222222222219</c:v>
                </c:pt>
                <c:pt idx="321">
                  <c:v>41405.222916666666</c:v>
                </c:pt>
                <c:pt idx="322">
                  <c:v>41405.223611111112</c:v>
                </c:pt>
                <c:pt idx="323">
                  <c:v>41405.224305555559</c:v>
                </c:pt>
                <c:pt idx="324">
                  <c:v>41405.224999999999</c:v>
                </c:pt>
                <c:pt idx="325">
                  <c:v>41405.225694444445</c:v>
                </c:pt>
                <c:pt idx="326">
                  <c:v>41405.226388888892</c:v>
                </c:pt>
                <c:pt idx="327">
                  <c:v>41405.227083333331</c:v>
                </c:pt>
                <c:pt idx="328">
                  <c:v>41405.227777777778</c:v>
                </c:pt>
                <c:pt idx="329">
                  <c:v>41405.228472222225</c:v>
                </c:pt>
                <c:pt idx="330">
                  <c:v>41405.229166666664</c:v>
                </c:pt>
                <c:pt idx="331">
                  <c:v>41405.229861111111</c:v>
                </c:pt>
                <c:pt idx="332">
                  <c:v>41405.230555555558</c:v>
                </c:pt>
                <c:pt idx="333">
                  <c:v>41405.231249999997</c:v>
                </c:pt>
                <c:pt idx="334">
                  <c:v>41405.231944444444</c:v>
                </c:pt>
                <c:pt idx="335">
                  <c:v>41405.232638888891</c:v>
                </c:pt>
                <c:pt idx="336">
                  <c:v>41405.23333333333</c:v>
                </c:pt>
                <c:pt idx="337">
                  <c:v>41405.234027777777</c:v>
                </c:pt>
                <c:pt idx="338">
                  <c:v>41405.234722222223</c:v>
                </c:pt>
                <c:pt idx="339">
                  <c:v>41405.23541666667</c:v>
                </c:pt>
                <c:pt idx="340">
                  <c:v>41405.236111111109</c:v>
                </c:pt>
                <c:pt idx="341">
                  <c:v>41405.236805555556</c:v>
                </c:pt>
                <c:pt idx="342">
                  <c:v>41405.237500000003</c:v>
                </c:pt>
                <c:pt idx="343">
                  <c:v>41405.238194444442</c:v>
                </c:pt>
                <c:pt idx="344">
                  <c:v>41405.238888888889</c:v>
                </c:pt>
                <c:pt idx="345">
                  <c:v>41405.239583333336</c:v>
                </c:pt>
                <c:pt idx="346">
                  <c:v>41405.240277777775</c:v>
                </c:pt>
                <c:pt idx="347">
                  <c:v>41405.240972222222</c:v>
                </c:pt>
                <c:pt idx="348">
                  <c:v>41405.241666666669</c:v>
                </c:pt>
                <c:pt idx="349">
                  <c:v>41405.242361111108</c:v>
                </c:pt>
                <c:pt idx="350">
                  <c:v>41405.243055555555</c:v>
                </c:pt>
                <c:pt idx="351">
                  <c:v>41405.243750000001</c:v>
                </c:pt>
                <c:pt idx="352">
                  <c:v>41405.244444444441</c:v>
                </c:pt>
                <c:pt idx="353">
                  <c:v>41405.245138888888</c:v>
                </c:pt>
                <c:pt idx="354">
                  <c:v>41405.245833333334</c:v>
                </c:pt>
                <c:pt idx="355">
                  <c:v>41405.246527777781</c:v>
                </c:pt>
                <c:pt idx="356">
                  <c:v>41405.24722222222</c:v>
                </c:pt>
                <c:pt idx="357">
                  <c:v>41405.247916666667</c:v>
                </c:pt>
                <c:pt idx="358">
                  <c:v>41405.248611111114</c:v>
                </c:pt>
                <c:pt idx="359">
                  <c:v>41405.249305555553</c:v>
                </c:pt>
                <c:pt idx="360">
                  <c:v>41405.25</c:v>
                </c:pt>
                <c:pt idx="361">
                  <c:v>41405.250694444447</c:v>
                </c:pt>
                <c:pt idx="362">
                  <c:v>41405.251388888886</c:v>
                </c:pt>
                <c:pt idx="363">
                  <c:v>41405.252083333333</c:v>
                </c:pt>
                <c:pt idx="364">
                  <c:v>41405.25277777778</c:v>
                </c:pt>
                <c:pt idx="365">
                  <c:v>41405.253472222219</c:v>
                </c:pt>
                <c:pt idx="366">
                  <c:v>41405.254166666666</c:v>
                </c:pt>
                <c:pt idx="367">
                  <c:v>41405.254861111112</c:v>
                </c:pt>
                <c:pt idx="368">
                  <c:v>41405.255555555559</c:v>
                </c:pt>
                <c:pt idx="369">
                  <c:v>41405.256249999999</c:v>
                </c:pt>
                <c:pt idx="370">
                  <c:v>41405.256944444445</c:v>
                </c:pt>
                <c:pt idx="371">
                  <c:v>41405.257638888892</c:v>
                </c:pt>
                <c:pt idx="372">
                  <c:v>41405.258333333331</c:v>
                </c:pt>
                <c:pt idx="373">
                  <c:v>41405.259027777778</c:v>
                </c:pt>
                <c:pt idx="374">
                  <c:v>41405.259722222225</c:v>
                </c:pt>
                <c:pt idx="375">
                  <c:v>41405.260416666664</c:v>
                </c:pt>
                <c:pt idx="376">
                  <c:v>41405.261111111111</c:v>
                </c:pt>
                <c:pt idx="377">
                  <c:v>41405.261805555558</c:v>
                </c:pt>
                <c:pt idx="378">
                  <c:v>41405.262499999997</c:v>
                </c:pt>
                <c:pt idx="379">
                  <c:v>41405.263194444444</c:v>
                </c:pt>
                <c:pt idx="380">
                  <c:v>41405.263888888891</c:v>
                </c:pt>
                <c:pt idx="381">
                  <c:v>41405.26458333333</c:v>
                </c:pt>
                <c:pt idx="382">
                  <c:v>41405.265277777777</c:v>
                </c:pt>
                <c:pt idx="383">
                  <c:v>41405.265972222223</c:v>
                </c:pt>
                <c:pt idx="384">
                  <c:v>41405.26666666667</c:v>
                </c:pt>
                <c:pt idx="385">
                  <c:v>41405.267361111109</c:v>
                </c:pt>
                <c:pt idx="386">
                  <c:v>41405.268055555556</c:v>
                </c:pt>
                <c:pt idx="387">
                  <c:v>41405.268750000003</c:v>
                </c:pt>
                <c:pt idx="388">
                  <c:v>41405.269444444442</c:v>
                </c:pt>
                <c:pt idx="389">
                  <c:v>41405.270138888889</c:v>
                </c:pt>
                <c:pt idx="390">
                  <c:v>41405.270833333336</c:v>
                </c:pt>
                <c:pt idx="391">
                  <c:v>41405.271527777775</c:v>
                </c:pt>
                <c:pt idx="392">
                  <c:v>41405.272222222222</c:v>
                </c:pt>
                <c:pt idx="393">
                  <c:v>41405.272916666669</c:v>
                </c:pt>
                <c:pt idx="394">
                  <c:v>41405.273611111108</c:v>
                </c:pt>
                <c:pt idx="395">
                  <c:v>41405.274305555555</c:v>
                </c:pt>
                <c:pt idx="396">
                  <c:v>41405.275000000001</c:v>
                </c:pt>
                <c:pt idx="397">
                  <c:v>41405.275694444441</c:v>
                </c:pt>
                <c:pt idx="398">
                  <c:v>41405.276388888888</c:v>
                </c:pt>
                <c:pt idx="399">
                  <c:v>41405.277083333334</c:v>
                </c:pt>
                <c:pt idx="400">
                  <c:v>41405.277777777781</c:v>
                </c:pt>
                <c:pt idx="401">
                  <c:v>41405.27847222222</c:v>
                </c:pt>
                <c:pt idx="402">
                  <c:v>41405.279166666667</c:v>
                </c:pt>
                <c:pt idx="403">
                  <c:v>41405.279861111114</c:v>
                </c:pt>
                <c:pt idx="404">
                  <c:v>41405.280555555553</c:v>
                </c:pt>
                <c:pt idx="405">
                  <c:v>41405.28125</c:v>
                </c:pt>
                <c:pt idx="406">
                  <c:v>41405.281944444447</c:v>
                </c:pt>
                <c:pt idx="407">
                  <c:v>41405.282638888886</c:v>
                </c:pt>
                <c:pt idx="408">
                  <c:v>41405.283333333333</c:v>
                </c:pt>
                <c:pt idx="409">
                  <c:v>41405.28402777778</c:v>
                </c:pt>
                <c:pt idx="410">
                  <c:v>41405.284722222219</c:v>
                </c:pt>
                <c:pt idx="411">
                  <c:v>41405.285416666666</c:v>
                </c:pt>
                <c:pt idx="412">
                  <c:v>41405.286111111112</c:v>
                </c:pt>
                <c:pt idx="413">
                  <c:v>41405.286805555559</c:v>
                </c:pt>
                <c:pt idx="414">
                  <c:v>41405.287499999999</c:v>
                </c:pt>
                <c:pt idx="415">
                  <c:v>41405.288194444445</c:v>
                </c:pt>
                <c:pt idx="416">
                  <c:v>41405.288888888892</c:v>
                </c:pt>
                <c:pt idx="417">
                  <c:v>41405.289583333331</c:v>
                </c:pt>
                <c:pt idx="418">
                  <c:v>41405.290277777778</c:v>
                </c:pt>
                <c:pt idx="419">
                  <c:v>41405.290972222225</c:v>
                </c:pt>
                <c:pt idx="420">
                  <c:v>41405.291666666664</c:v>
                </c:pt>
                <c:pt idx="421">
                  <c:v>41405.292361111111</c:v>
                </c:pt>
                <c:pt idx="422">
                  <c:v>41405.293055555558</c:v>
                </c:pt>
                <c:pt idx="423">
                  <c:v>41405.293749999997</c:v>
                </c:pt>
                <c:pt idx="424">
                  <c:v>41405.294444444444</c:v>
                </c:pt>
                <c:pt idx="425">
                  <c:v>41405.295138888891</c:v>
                </c:pt>
                <c:pt idx="426">
                  <c:v>41405.29583333333</c:v>
                </c:pt>
                <c:pt idx="427">
                  <c:v>41405.296527777777</c:v>
                </c:pt>
                <c:pt idx="428">
                  <c:v>41405.297222222223</c:v>
                </c:pt>
                <c:pt idx="429">
                  <c:v>41405.29791666667</c:v>
                </c:pt>
                <c:pt idx="430">
                  <c:v>41405.298611111109</c:v>
                </c:pt>
                <c:pt idx="431">
                  <c:v>41405.299305555556</c:v>
                </c:pt>
                <c:pt idx="432">
                  <c:v>41405.300000000003</c:v>
                </c:pt>
                <c:pt idx="433">
                  <c:v>41405.300694444442</c:v>
                </c:pt>
                <c:pt idx="434">
                  <c:v>41405.301388888889</c:v>
                </c:pt>
                <c:pt idx="435">
                  <c:v>41405.302083333336</c:v>
                </c:pt>
                <c:pt idx="436">
                  <c:v>41405.302777777775</c:v>
                </c:pt>
                <c:pt idx="437">
                  <c:v>41405.303472222222</c:v>
                </c:pt>
                <c:pt idx="438">
                  <c:v>41405.304166666669</c:v>
                </c:pt>
                <c:pt idx="439">
                  <c:v>41405.304861111108</c:v>
                </c:pt>
                <c:pt idx="440">
                  <c:v>41405.305555555555</c:v>
                </c:pt>
                <c:pt idx="441">
                  <c:v>41405.306250000001</c:v>
                </c:pt>
                <c:pt idx="442">
                  <c:v>41405.306944444441</c:v>
                </c:pt>
                <c:pt idx="443">
                  <c:v>41405.307638888888</c:v>
                </c:pt>
                <c:pt idx="444">
                  <c:v>41405.308333333334</c:v>
                </c:pt>
                <c:pt idx="445">
                  <c:v>41405.309027777781</c:v>
                </c:pt>
                <c:pt idx="446">
                  <c:v>41405.30972222222</c:v>
                </c:pt>
                <c:pt idx="447">
                  <c:v>41405.310416666667</c:v>
                </c:pt>
                <c:pt idx="448">
                  <c:v>41405.311111111114</c:v>
                </c:pt>
                <c:pt idx="449">
                  <c:v>41405.311805555553</c:v>
                </c:pt>
                <c:pt idx="450">
                  <c:v>41405.3125</c:v>
                </c:pt>
                <c:pt idx="451">
                  <c:v>41405.313194444447</c:v>
                </c:pt>
                <c:pt idx="452">
                  <c:v>41405.313888888886</c:v>
                </c:pt>
                <c:pt idx="453">
                  <c:v>41405.314583333333</c:v>
                </c:pt>
                <c:pt idx="454">
                  <c:v>41405.31527777778</c:v>
                </c:pt>
                <c:pt idx="455">
                  <c:v>41405.315972222219</c:v>
                </c:pt>
                <c:pt idx="456">
                  <c:v>41405.316666666666</c:v>
                </c:pt>
                <c:pt idx="457">
                  <c:v>41405.317361111112</c:v>
                </c:pt>
                <c:pt idx="458">
                  <c:v>41405.318055555559</c:v>
                </c:pt>
                <c:pt idx="459">
                  <c:v>41405.318749999999</c:v>
                </c:pt>
                <c:pt idx="460">
                  <c:v>41405.319444444445</c:v>
                </c:pt>
                <c:pt idx="461">
                  <c:v>41405.320138888892</c:v>
                </c:pt>
                <c:pt idx="462">
                  <c:v>41405.320833333331</c:v>
                </c:pt>
                <c:pt idx="463">
                  <c:v>41405.321527777778</c:v>
                </c:pt>
                <c:pt idx="464">
                  <c:v>41405.322222222225</c:v>
                </c:pt>
                <c:pt idx="465">
                  <c:v>41405.322916666664</c:v>
                </c:pt>
                <c:pt idx="466">
                  <c:v>41405.323611111111</c:v>
                </c:pt>
                <c:pt idx="467">
                  <c:v>41405.324305555558</c:v>
                </c:pt>
                <c:pt idx="468">
                  <c:v>41405.324999999997</c:v>
                </c:pt>
                <c:pt idx="469">
                  <c:v>41405.325694444444</c:v>
                </c:pt>
                <c:pt idx="470">
                  <c:v>41405.326388888891</c:v>
                </c:pt>
                <c:pt idx="471">
                  <c:v>41405.32708333333</c:v>
                </c:pt>
                <c:pt idx="472">
                  <c:v>41405.327777777777</c:v>
                </c:pt>
                <c:pt idx="473">
                  <c:v>41405.328472222223</c:v>
                </c:pt>
                <c:pt idx="474">
                  <c:v>41405.32916666667</c:v>
                </c:pt>
                <c:pt idx="475">
                  <c:v>41405.329861111109</c:v>
                </c:pt>
                <c:pt idx="476">
                  <c:v>41405.330555555556</c:v>
                </c:pt>
                <c:pt idx="477">
                  <c:v>41405.331250000003</c:v>
                </c:pt>
                <c:pt idx="478">
                  <c:v>41405.331944444442</c:v>
                </c:pt>
                <c:pt idx="479">
                  <c:v>41405.332638888889</c:v>
                </c:pt>
                <c:pt idx="480">
                  <c:v>41405.333333333336</c:v>
                </c:pt>
                <c:pt idx="481">
                  <c:v>41405.334027777775</c:v>
                </c:pt>
                <c:pt idx="482">
                  <c:v>41405.334722222222</c:v>
                </c:pt>
                <c:pt idx="483">
                  <c:v>41405.335416666669</c:v>
                </c:pt>
                <c:pt idx="484">
                  <c:v>41405.336111111108</c:v>
                </c:pt>
                <c:pt idx="485">
                  <c:v>41405.336805555555</c:v>
                </c:pt>
                <c:pt idx="486">
                  <c:v>41405.337500000001</c:v>
                </c:pt>
                <c:pt idx="487">
                  <c:v>41405.338194444441</c:v>
                </c:pt>
                <c:pt idx="488">
                  <c:v>41405.338888888888</c:v>
                </c:pt>
                <c:pt idx="489">
                  <c:v>41405.339583333334</c:v>
                </c:pt>
                <c:pt idx="490">
                  <c:v>41405.340277777781</c:v>
                </c:pt>
                <c:pt idx="491">
                  <c:v>41405.34097222222</c:v>
                </c:pt>
                <c:pt idx="492">
                  <c:v>41405.341666666667</c:v>
                </c:pt>
                <c:pt idx="493">
                  <c:v>41405.342361111114</c:v>
                </c:pt>
                <c:pt idx="494">
                  <c:v>41405.343055555553</c:v>
                </c:pt>
                <c:pt idx="495">
                  <c:v>41405.34375</c:v>
                </c:pt>
                <c:pt idx="496">
                  <c:v>41405.344444444447</c:v>
                </c:pt>
                <c:pt idx="497">
                  <c:v>41405.345138888886</c:v>
                </c:pt>
                <c:pt idx="498">
                  <c:v>41405.345833333333</c:v>
                </c:pt>
                <c:pt idx="499">
                  <c:v>41405.34652777778</c:v>
                </c:pt>
                <c:pt idx="500">
                  <c:v>41405.347222222219</c:v>
                </c:pt>
                <c:pt idx="501">
                  <c:v>41405.347916666666</c:v>
                </c:pt>
                <c:pt idx="502">
                  <c:v>41405.348611111112</c:v>
                </c:pt>
                <c:pt idx="503">
                  <c:v>41405.349305555559</c:v>
                </c:pt>
                <c:pt idx="504">
                  <c:v>41405.35</c:v>
                </c:pt>
                <c:pt idx="505">
                  <c:v>41405.350694444445</c:v>
                </c:pt>
                <c:pt idx="506">
                  <c:v>41405.351388888892</c:v>
                </c:pt>
                <c:pt idx="507">
                  <c:v>41405.352083333331</c:v>
                </c:pt>
                <c:pt idx="508">
                  <c:v>41405.352777777778</c:v>
                </c:pt>
                <c:pt idx="509">
                  <c:v>41405.353472222225</c:v>
                </c:pt>
                <c:pt idx="510">
                  <c:v>41405.354166666664</c:v>
                </c:pt>
                <c:pt idx="511">
                  <c:v>41405.354861111111</c:v>
                </c:pt>
                <c:pt idx="512">
                  <c:v>41405.355555555558</c:v>
                </c:pt>
                <c:pt idx="513">
                  <c:v>41405.356249999997</c:v>
                </c:pt>
                <c:pt idx="514">
                  <c:v>41405.356944444444</c:v>
                </c:pt>
                <c:pt idx="515">
                  <c:v>41405.357638888891</c:v>
                </c:pt>
                <c:pt idx="516">
                  <c:v>41405.35833333333</c:v>
                </c:pt>
                <c:pt idx="517">
                  <c:v>41405.359027777777</c:v>
                </c:pt>
                <c:pt idx="518">
                  <c:v>41405.359722222223</c:v>
                </c:pt>
                <c:pt idx="519">
                  <c:v>41405.36041666667</c:v>
                </c:pt>
                <c:pt idx="520">
                  <c:v>41405.361111111109</c:v>
                </c:pt>
                <c:pt idx="521">
                  <c:v>41405.361805555556</c:v>
                </c:pt>
                <c:pt idx="522">
                  <c:v>41405.362500000003</c:v>
                </c:pt>
                <c:pt idx="523">
                  <c:v>41405.363194444442</c:v>
                </c:pt>
                <c:pt idx="524">
                  <c:v>41405.363888888889</c:v>
                </c:pt>
                <c:pt idx="525">
                  <c:v>41405.364583333336</c:v>
                </c:pt>
                <c:pt idx="526">
                  <c:v>41405.365277777775</c:v>
                </c:pt>
                <c:pt idx="527">
                  <c:v>41405.365972222222</c:v>
                </c:pt>
                <c:pt idx="528">
                  <c:v>41405.366666666669</c:v>
                </c:pt>
                <c:pt idx="529">
                  <c:v>41405.367361111108</c:v>
                </c:pt>
                <c:pt idx="530">
                  <c:v>41405.368055555555</c:v>
                </c:pt>
                <c:pt idx="531">
                  <c:v>41405.368750000001</c:v>
                </c:pt>
                <c:pt idx="532">
                  <c:v>41405.369444444441</c:v>
                </c:pt>
                <c:pt idx="533">
                  <c:v>41405.370138888888</c:v>
                </c:pt>
                <c:pt idx="534">
                  <c:v>41405.370833333334</c:v>
                </c:pt>
                <c:pt idx="535">
                  <c:v>41405.371527777781</c:v>
                </c:pt>
                <c:pt idx="536">
                  <c:v>41405.37222222222</c:v>
                </c:pt>
                <c:pt idx="537">
                  <c:v>41405.372916666667</c:v>
                </c:pt>
                <c:pt idx="538">
                  <c:v>41405.373611111114</c:v>
                </c:pt>
                <c:pt idx="539">
                  <c:v>41405.374305555553</c:v>
                </c:pt>
                <c:pt idx="540">
                  <c:v>41405.375</c:v>
                </c:pt>
                <c:pt idx="541">
                  <c:v>41405.375694444447</c:v>
                </c:pt>
                <c:pt idx="542">
                  <c:v>41405.376388888886</c:v>
                </c:pt>
                <c:pt idx="543">
                  <c:v>41405.377083333333</c:v>
                </c:pt>
                <c:pt idx="544">
                  <c:v>41405.37777777778</c:v>
                </c:pt>
                <c:pt idx="545">
                  <c:v>41405.378472222219</c:v>
                </c:pt>
                <c:pt idx="546">
                  <c:v>41405.379166666666</c:v>
                </c:pt>
                <c:pt idx="547">
                  <c:v>41405.379861111112</c:v>
                </c:pt>
                <c:pt idx="548">
                  <c:v>41405.380555555559</c:v>
                </c:pt>
                <c:pt idx="549">
                  <c:v>41405.381249999999</c:v>
                </c:pt>
                <c:pt idx="550">
                  <c:v>41405.381944444445</c:v>
                </c:pt>
                <c:pt idx="551">
                  <c:v>41405.382638888892</c:v>
                </c:pt>
                <c:pt idx="552">
                  <c:v>41405.383333333331</c:v>
                </c:pt>
                <c:pt idx="553">
                  <c:v>41405.384027777778</c:v>
                </c:pt>
                <c:pt idx="554">
                  <c:v>41405.384722222225</c:v>
                </c:pt>
                <c:pt idx="555">
                  <c:v>41405.385416666664</c:v>
                </c:pt>
                <c:pt idx="556">
                  <c:v>41405.386111111111</c:v>
                </c:pt>
                <c:pt idx="557">
                  <c:v>41405.386805555558</c:v>
                </c:pt>
                <c:pt idx="558">
                  <c:v>41405.387499999997</c:v>
                </c:pt>
                <c:pt idx="559">
                  <c:v>41405.388194444444</c:v>
                </c:pt>
                <c:pt idx="560">
                  <c:v>41405.388888888891</c:v>
                </c:pt>
                <c:pt idx="561">
                  <c:v>41405.38958333333</c:v>
                </c:pt>
                <c:pt idx="562">
                  <c:v>41405.390277777777</c:v>
                </c:pt>
                <c:pt idx="563">
                  <c:v>41405.390972222223</c:v>
                </c:pt>
                <c:pt idx="564">
                  <c:v>41405.39166666667</c:v>
                </c:pt>
                <c:pt idx="565">
                  <c:v>41405.392361111109</c:v>
                </c:pt>
                <c:pt idx="566">
                  <c:v>41405.393055555556</c:v>
                </c:pt>
                <c:pt idx="567">
                  <c:v>41405.393750000003</c:v>
                </c:pt>
                <c:pt idx="568">
                  <c:v>41405.394444444442</c:v>
                </c:pt>
                <c:pt idx="569">
                  <c:v>41405.395138888889</c:v>
                </c:pt>
                <c:pt idx="570">
                  <c:v>41405.395833333336</c:v>
                </c:pt>
                <c:pt idx="571">
                  <c:v>41405.396527777775</c:v>
                </c:pt>
                <c:pt idx="572">
                  <c:v>41405.397222222222</c:v>
                </c:pt>
                <c:pt idx="573">
                  <c:v>41405.397916666669</c:v>
                </c:pt>
                <c:pt idx="574">
                  <c:v>41405.398611111108</c:v>
                </c:pt>
                <c:pt idx="575">
                  <c:v>41405.399305555555</c:v>
                </c:pt>
                <c:pt idx="576">
                  <c:v>41405.4</c:v>
                </c:pt>
                <c:pt idx="577">
                  <c:v>41405.400694444441</c:v>
                </c:pt>
                <c:pt idx="578">
                  <c:v>41405.401388888888</c:v>
                </c:pt>
                <c:pt idx="579">
                  <c:v>41405.402083333334</c:v>
                </c:pt>
                <c:pt idx="580">
                  <c:v>41405.402777777781</c:v>
                </c:pt>
                <c:pt idx="581">
                  <c:v>41405.40347222222</c:v>
                </c:pt>
                <c:pt idx="582">
                  <c:v>41405.404166666667</c:v>
                </c:pt>
                <c:pt idx="583">
                  <c:v>41405.404861111114</c:v>
                </c:pt>
                <c:pt idx="584">
                  <c:v>41405.405555555553</c:v>
                </c:pt>
                <c:pt idx="585">
                  <c:v>41405.40625</c:v>
                </c:pt>
                <c:pt idx="586">
                  <c:v>41405.406944444447</c:v>
                </c:pt>
                <c:pt idx="587">
                  <c:v>41405.407638888886</c:v>
                </c:pt>
                <c:pt idx="588">
                  <c:v>41405.408333333333</c:v>
                </c:pt>
                <c:pt idx="589">
                  <c:v>41405.40902777778</c:v>
                </c:pt>
                <c:pt idx="590">
                  <c:v>41405.409722222219</c:v>
                </c:pt>
                <c:pt idx="591">
                  <c:v>41405.410416666666</c:v>
                </c:pt>
                <c:pt idx="592">
                  <c:v>41405.411111111112</c:v>
                </c:pt>
                <c:pt idx="593">
                  <c:v>41405.411805555559</c:v>
                </c:pt>
                <c:pt idx="594">
                  <c:v>41405.412499999999</c:v>
                </c:pt>
                <c:pt idx="595">
                  <c:v>41405.413194444445</c:v>
                </c:pt>
                <c:pt idx="596">
                  <c:v>41405.413888888892</c:v>
                </c:pt>
                <c:pt idx="597">
                  <c:v>41405.414583333331</c:v>
                </c:pt>
                <c:pt idx="598">
                  <c:v>41405.415277777778</c:v>
                </c:pt>
                <c:pt idx="599">
                  <c:v>41405.415972222225</c:v>
                </c:pt>
                <c:pt idx="600">
                  <c:v>41405.416666666664</c:v>
                </c:pt>
                <c:pt idx="601">
                  <c:v>41405.417361111111</c:v>
                </c:pt>
                <c:pt idx="602">
                  <c:v>41405.418055555558</c:v>
                </c:pt>
                <c:pt idx="603">
                  <c:v>41405.418749999997</c:v>
                </c:pt>
                <c:pt idx="604">
                  <c:v>41405.419444444444</c:v>
                </c:pt>
                <c:pt idx="605">
                  <c:v>41405.420138888891</c:v>
                </c:pt>
                <c:pt idx="606">
                  <c:v>41405.42083333333</c:v>
                </c:pt>
                <c:pt idx="607">
                  <c:v>41405.421527777777</c:v>
                </c:pt>
                <c:pt idx="608">
                  <c:v>41405.422222222223</c:v>
                </c:pt>
                <c:pt idx="609">
                  <c:v>41405.42291666667</c:v>
                </c:pt>
                <c:pt idx="610">
                  <c:v>41405.423611111109</c:v>
                </c:pt>
                <c:pt idx="611">
                  <c:v>41405.424305555556</c:v>
                </c:pt>
                <c:pt idx="612">
                  <c:v>41405.425000000003</c:v>
                </c:pt>
                <c:pt idx="613">
                  <c:v>41405.425694444442</c:v>
                </c:pt>
                <c:pt idx="614">
                  <c:v>41405.426388888889</c:v>
                </c:pt>
                <c:pt idx="615">
                  <c:v>41405.427083333336</c:v>
                </c:pt>
                <c:pt idx="616">
                  <c:v>41405.427777777775</c:v>
                </c:pt>
                <c:pt idx="617">
                  <c:v>41405.428472222222</c:v>
                </c:pt>
                <c:pt idx="618">
                  <c:v>41405.429166666669</c:v>
                </c:pt>
                <c:pt idx="619">
                  <c:v>41405.429861111108</c:v>
                </c:pt>
                <c:pt idx="620">
                  <c:v>41405.430555555555</c:v>
                </c:pt>
                <c:pt idx="621">
                  <c:v>41405.431250000001</c:v>
                </c:pt>
                <c:pt idx="622">
                  <c:v>41405.431944444441</c:v>
                </c:pt>
                <c:pt idx="623">
                  <c:v>41405.432638888888</c:v>
                </c:pt>
                <c:pt idx="624">
                  <c:v>41405.433333333334</c:v>
                </c:pt>
                <c:pt idx="625">
                  <c:v>41405.434027777781</c:v>
                </c:pt>
                <c:pt idx="626">
                  <c:v>41405.43472222222</c:v>
                </c:pt>
                <c:pt idx="627">
                  <c:v>41405.435416666667</c:v>
                </c:pt>
                <c:pt idx="628">
                  <c:v>41405.436111111114</c:v>
                </c:pt>
                <c:pt idx="629">
                  <c:v>41405.436805555553</c:v>
                </c:pt>
                <c:pt idx="630">
                  <c:v>41405.4375</c:v>
                </c:pt>
                <c:pt idx="631">
                  <c:v>41405.438194444447</c:v>
                </c:pt>
                <c:pt idx="632">
                  <c:v>41405.438888888886</c:v>
                </c:pt>
                <c:pt idx="633">
                  <c:v>41405.439583333333</c:v>
                </c:pt>
                <c:pt idx="634">
                  <c:v>41405.44027777778</c:v>
                </c:pt>
                <c:pt idx="635">
                  <c:v>41405.440972222219</c:v>
                </c:pt>
                <c:pt idx="636">
                  <c:v>41405.441666666666</c:v>
                </c:pt>
                <c:pt idx="637">
                  <c:v>41405.442361111112</c:v>
                </c:pt>
                <c:pt idx="638">
                  <c:v>41405.443055555559</c:v>
                </c:pt>
                <c:pt idx="639">
                  <c:v>41405.443749999999</c:v>
                </c:pt>
                <c:pt idx="640">
                  <c:v>41405.444444444445</c:v>
                </c:pt>
                <c:pt idx="641">
                  <c:v>41405.445138888892</c:v>
                </c:pt>
                <c:pt idx="642">
                  <c:v>41405.445833333331</c:v>
                </c:pt>
                <c:pt idx="643">
                  <c:v>41405.446527777778</c:v>
                </c:pt>
                <c:pt idx="644">
                  <c:v>41405.447222222225</c:v>
                </c:pt>
                <c:pt idx="645">
                  <c:v>41405.447916666664</c:v>
                </c:pt>
                <c:pt idx="646">
                  <c:v>41405.448611111111</c:v>
                </c:pt>
                <c:pt idx="647">
                  <c:v>41405.449305555558</c:v>
                </c:pt>
                <c:pt idx="648">
                  <c:v>41405.449999999997</c:v>
                </c:pt>
                <c:pt idx="649">
                  <c:v>41405.450694444444</c:v>
                </c:pt>
                <c:pt idx="650">
                  <c:v>41405.451388888891</c:v>
                </c:pt>
                <c:pt idx="651">
                  <c:v>41405.45208333333</c:v>
                </c:pt>
                <c:pt idx="652">
                  <c:v>41405.452777777777</c:v>
                </c:pt>
                <c:pt idx="653">
                  <c:v>41405.453472222223</c:v>
                </c:pt>
                <c:pt idx="654">
                  <c:v>41405.45416666667</c:v>
                </c:pt>
                <c:pt idx="655">
                  <c:v>41405.454861111109</c:v>
                </c:pt>
                <c:pt idx="656">
                  <c:v>41405.455555555556</c:v>
                </c:pt>
                <c:pt idx="657">
                  <c:v>41405.456250000003</c:v>
                </c:pt>
                <c:pt idx="658">
                  <c:v>41405.456944444442</c:v>
                </c:pt>
                <c:pt idx="659">
                  <c:v>41405.457638888889</c:v>
                </c:pt>
                <c:pt idx="660">
                  <c:v>41405.458333333336</c:v>
                </c:pt>
                <c:pt idx="661">
                  <c:v>41405.459027777775</c:v>
                </c:pt>
                <c:pt idx="662">
                  <c:v>41405.459722222222</c:v>
                </c:pt>
                <c:pt idx="663">
                  <c:v>41405.460416666669</c:v>
                </c:pt>
                <c:pt idx="664">
                  <c:v>41405.461111111108</c:v>
                </c:pt>
                <c:pt idx="665">
                  <c:v>41405.461805555555</c:v>
                </c:pt>
                <c:pt idx="666">
                  <c:v>41405.462500000001</c:v>
                </c:pt>
                <c:pt idx="667">
                  <c:v>41405.463194444441</c:v>
                </c:pt>
                <c:pt idx="668">
                  <c:v>41405.463888888888</c:v>
                </c:pt>
                <c:pt idx="669">
                  <c:v>41405.464583333334</c:v>
                </c:pt>
                <c:pt idx="670">
                  <c:v>41405.465277777781</c:v>
                </c:pt>
                <c:pt idx="671">
                  <c:v>41405.46597222222</c:v>
                </c:pt>
                <c:pt idx="672">
                  <c:v>41405.466666666667</c:v>
                </c:pt>
                <c:pt idx="673">
                  <c:v>41405.467361111114</c:v>
                </c:pt>
                <c:pt idx="674">
                  <c:v>41405.468055555553</c:v>
                </c:pt>
                <c:pt idx="675">
                  <c:v>41405.46875</c:v>
                </c:pt>
                <c:pt idx="676">
                  <c:v>41405.469444444447</c:v>
                </c:pt>
                <c:pt idx="677">
                  <c:v>41405.470138888886</c:v>
                </c:pt>
                <c:pt idx="678">
                  <c:v>41405.470833333333</c:v>
                </c:pt>
                <c:pt idx="679">
                  <c:v>41405.47152777778</c:v>
                </c:pt>
                <c:pt idx="680">
                  <c:v>41405.472222222219</c:v>
                </c:pt>
                <c:pt idx="681">
                  <c:v>41405.472916666666</c:v>
                </c:pt>
                <c:pt idx="682">
                  <c:v>41405.473611111112</c:v>
                </c:pt>
                <c:pt idx="683">
                  <c:v>41405.474305555559</c:v>
                </c:pt>
                <c:pt idx="684">
                  <c:v>41405.474999999999</c:v>
                </c:pt>
                <c:pt idx="685">
                  <c:v>41405.475694444445</c:v>
                </c:pt>
                <c:pt idx="686">
                  <c:v>41405.476388888892</c:v>
                </c:pt>
                <c:pt idx="687">
                  <c:v>41405.477083333331</c:v>
                </c:pt>
                <c:pt idx="688">
                  <c:v>41405.477777777778</c:v>
                </c:pt>
                <c:pt idx="689">
                  <c:v>41405.478472222225</c:v>
                </c:pt>
                <c:pt idx="690">
                  <c:v>41405.479166666664</c:v>
                </c:pt>
                <c:pt idx="691">
                  <c:v>41405.479861111111</c:v>
                </c:pt>
                <c:pt idx="692">
                  <c:v>41405.480555555558</c:v>
                </c:pt>
                <c:pt idx="693">
                  <c:v>41405.481249999997</c:v>
                </c:pt>
                <c:pt idx="694">
                  <c:v>41405.481944444444</c:v>
                </c:pt>
                <c:pt idx="695">
                  <c:v>41405.482638888891</c:v>
                </c:pt>
                <c:pt idx="696">
                  <c:v>41405.48333333333</c:v>
                </c:pt>
                <c:pt idx="697">
                  <c:v>41405.484027777777</c:v>
                </c:pt>
                <c:pt idx="698">
                  <c:v>41405.484722222223</c:v>
                </c:pt>
                <c:pt idx="699">
                  <c:v>41405.48541666667</c:v>
                </c:pt>
                <c:pt idx="700">
                  <c:v>41405.486111111109</c:v>
                </c:pt>
                <c:pt idx="701">
                  <c:v>41405.486805555556</c:v>
                </c:pt>
                <c:pt idx="702">
                  <c:v>41405.487500000003</c:v>
                </c:pt>
                <c:pt idx="703">
                  <c:v>41405.488194444442</c:v>
                </c:pt>
                <c:pt idx="704">
                  <c:v>41405.488888888889</c:v>
                </c:pt>
                <c:pt idx="705">
                  <c:v>41405.489583333336</c:v>
                </c:pt>
                <c:pt idx="706">
                  <c:v>41405.490277777775</c:v>
                </c:pt>
                <c:pt idx="707">
                  <c:v>41405.490972222222</c:v>
                </c:pt>
                <c:pt idx="708">
                  <c:v>41405.491666666669</c:v>
                </c:pt>
                <c:pt idx="709">
                  <c:v>41405.492361111108</c:v>
                </c:pt>
                <c:pt idx="710">
                  <c:v>41405.493055555555</c:v>
                </c:pt>
                <c:pt idx="711">
                  <c:v>41405.493750000001</c:v>
                </c:pt>
                <c:pt idx="712">
                  <c:v>41405.494444444441</c:v>
                </c:pt>
                <c:pt idx="713">
                  <c:v>41405.495138888888</c:v>
                </c:pt>
                <c:pt idx="714">
                  <c:v>41405.495833333334</c:v>
                </c:pt>
                <c:pt idx="715">
                  <c:v>41405.496527777781</c:v>
                </c:pt>
                <c:pt idx="716">
                  <c:v>41405.49722222222</c:v>
                </c:pt>
                <c:pt idx="717">
                  <c:v>41405.497916666667</c:v>
                </c:pt>
                <c:pt idx="718">
                  <c:v>41405.498611111114</c:v>
                </c:pt>
                <c:pt idx="719">
                  <c:v>41405.499305555553</c:v>
                </c:pt>
                <c:pt idx="720">
                  <c:v>41405.5</c:v>
                </c:pt>
                <c:pt idx="721">
                  <c:v>41405.500694444447</c:v>
                </c:pt>
                <c:pt idx="722">
                  <c:v>41405.501388888886</c:v>
                </c:pt>
                <c:pt idx="723">
                  <c:v>41405.502083333333</c:v>
                </c:pt>
                <c:pt idx="724">
                  <c:v>41405.50277777778</c:v>
                </c:pt>
                <c:pt idx="725">
                  <c:v>41405.503472222219</c:v>
                </c:pt>
                <c:pt idx="726">
                  <c:v>41405.504166666666</c:v>
                </c:pt>
                <c:pt idx="727">
                  <c:v>41405.504861111112</c:v>
                </c:pt>
                <c:pt idx="728">
                  <c:v>41405.505555555559</c:v>
                </c:pt>
                <c:pt idx="729">
                  <c:v>41405.506249999999</c:v>
                </c:pt>
                <c:pt idx="730">
                  <c:v>41405.506944444445</c:v>
                </c:pt>
                <c:pt idx="731">
                  <c:v>41405.507638888892</c:v>
                </c:pt>
                <c:pt idx="732">
                  <c:v>41405.508333333331</c:v>
                </c:pt>
                <c:pt idx="733">
                  <c:v>41405.509027777778</c:v>
                </c:pt>
                <c:pt idx="734">
                  <c:v>41405.509722222225</c:v>
                </c:pt>
                <c:pt idx="735">
                  <c:v>41405.510416666664</c:v>
                </c:pt>
                <c:pt idx="736">
                  <c:v>41405.511111111111</c:v>
                </c:pt>
                <c:pt idx="737">
                  <c:v>41405.511805555558</c:v>
                </c:pt>
                <c:pt idx="738">
                  <c:v>41405.512499999997</c:v>
                </c:pt>
                <c:pt idx="739">
                  <c:v>41405.513194444444</c:v>
                </c:pt>
                <c:pt idx="740">
                  <c:v>41405.513888888891</c:v>
                </c:pt>
                <c:pt idx="741">
                  <c:v>41405.51458333333</c:v>
                </c:pt>
                <c:pt idx="742">
                  <c:v>41405.515277777777</c:v>
                </c:pt>
                <c:pt idx="743">
                  <c:v>41405.515972222223</c:v>
                </c:pt>
                <c:pt idx="744">
                  <c:v>41405.51666666667</c:v>
                </c:pt>
                <c:pt idx="745">
                  <c:v>41405.517361111109</c:v>
                </c:pt>
                <c:pt idx="746">
                  <c:v>41405.518055555556</c:v>
                </c:pt>
                <c:pt idx="747">
                  <c:v>41405.518750000003</c:v>
                </c:pt>
                <c:pt idx="748">
                  <c:v>41405.519444444442</c:v>
                </c:pt>
                <c:pt idx="749">
                  <c:v>41405.520138888889</c:v>
                </c:pt>
                <c:pt idx="750">
                  <c:v>41405.520833333336</c:v>
                </c:pt>
                <c:pt idx="751">
                  <c:v>41405.521527777775</c:v>
                </c:pt>
                <c:pt idx="752">
                  <c:v>41405.522222222222</c:v>
                </c:pt>
                <c:pt idx="753">
                  <c:v>41405.522916666669</c:v>
                </c:pt>
                <c:pt idx="754">
                  <c:v>41405.523611111108</c:v>
                </c:pt>
                <c:pt idx="755">
                  <c:v>41405.524305555555</c:v>
                </c:pt>
                <c:pt idx="756">
                  <c:v>41405.525000000001</c:v>
                </c:pt>
                <c:pt idx="757">
                  <c:v>41405.525694444441</c:v>
                </c:pt>
                <c:pt idx="758">
                  <c:v>41405.526388888888</c:v>
                </c:pt>
                <c:pt idx="759">
                  <c:v>41405.527083333334</c:v>
                </c:pt>
                <c:pt idx="760">
                  <c:v>41405.527777777781</c:v>
                </c:pt>
                <c:pt idx="761">
                  <c:v>41405.52847222222</c:v>
                </c:pt>
                <c:pt idx="762">
                  <c:v>41405.529166666667</c:v>
                </c:pt>
                <c:pt idx="763">
                  <c:v>41405.529861111114</c:v>
                </c:pt>
                <c:pt idx="764">
                  <c:v>41405.530555555553</c:v>
                </c:pt>
                <c:pt idx="765">
                  <c:v>41405.53125</c:v>
                </c:pt>
                <c:pt idx="766">
                  <c:v>41405.531944444447</c:v>
                </c:pt>
                <c:pt idx="767">
                  <c:v>41405.532638888886</c:v>
                </c:pt>
                <c:pt idx="768">
                  <c:v>41405.533333333333</c:v>
                </c:pt>
                <c:pt idx="769">
                  <c:v>41405.53402777778</c:v>
                </c:pt>
                <c:pt idx="770">
                  <c:v>41405.534722222219</c:v>
                </c:pt>
                <c:pt idx="771">
                  <c:v>41405.535416666666</c:v>
                </c:pt>
                <c:pt idx="772">
                  <c:v>41405.536111111112</c:v>
                </c:pt>
                <c:pt idx="773">
                  <c:v>41405.536805555559</c:v>
                </c:pt>
                <c:pt idx="774">
                  <c:v>41405.537499999999</c:v>
                </c:pt>
                <c:pt idx="775">
                  <c:v>41405.538194444445</c:v>
                </c:pt>
                <c:pt idx="776">
                  <c:v>41405.538888888892</c:v>
                </c:pt>
                <c:pt idx="777">
                  <c:v>41405.539583333331</c:v>
                </c:pt>
                <c:pt idx="778">
                  <c:v>41405.540277777778</c:v>
                </c:pt>
                <c:pt idx="779">
                  <c:v>41405.540972222225</c:v>
                </c:pt>
                <c:pt idx="780">
                  <c:v>41405.541666666664</c:v>
                </c:pt>
                <c:pt idx="781">
                  <c:v>41405.542361111111</c:v>
                </c:pt>
                <c:pt idx="782">
                  <c:v>41405.543055555558</c:v>
                </c:pt>
                <c:pt idx="783">
                  <c:v>41405.543749999997</c:v>
                </c:pt>
                <c:pt idx="784">
                  <c:v>41405.544444444444</c:v>
                </c:pt>
                <c:pt idx="785">
                  <c:v>41405.545138888891</c:v>
                </c:pt>
                <c:pt idx="786">
                  <c:v>41405.54583333333</c:v>
                </c:pt>
                <c:pt idx="787">
                  <c:v>41405.546527777777</c:v>
                </c:pt>
                <c:pt idx="788">
                  <c:v>41405.547222222223</c:v>
                </c:pt>
                <c:pt idx="789">
                  <c:v>41405.54791666667</c:v>
                </c:pt>
                <c:pt idx="790">
                  <c:v>41405.548611111109</c:v>
                </c:pt>
                <c:pt idx="791">
                  <c:v>41405.549305555556</c:v>
                </c:pt>
                <c:pt idx="792">
                  <c:v>41405.550000000003</c:v>
                </c:pt>
                <c:pt idx="793">
                  <c:v>41405.550694444442</c:v>
                </c:pt>
                <c:pt idx="794">
                  <c:v>41405.551388888889</c:v>
                </c:pt>
                <c:pt idx="795">
                  <c:v>41405.552083333336</c:v>
                </c:pt>
                <c:pt idx="796">
                  <c:v>41405.552777777775</c:v>
                </c:pt>
                <c:pt idx="797">
                  <c:v>41405.553472222222</c:v>
                </c:pt>
                <c:pt idx="798">
                  <c:v>41405.554166666669</c:v>
                </c:pt>
                <c:pt idx="799">
                  <c:v>41405.554861111108</c:v>
                </c:pt>
                <c:pt idx="800">
                  <c:v>41405.555555555555</c:v>
                </c:pt>
                <c:pt idx="801">
                  <c:v>41405.556250000001</c:v>
                </c:pt>
                <c:pt idx="802">
                  <c:v>41405.556944444441</c:v>
                </c:pt>
                <c:pt idx="803">
                  <c:v>41405.557638888888</c:v>
                </c:pt>
                <c:pt idx="804">
                  <c:v>41405.558333333334</c:v>
                </c:pt>
                <c:pt idx="805">
                  <c:v>41405.559027777781</c:v>
                </c:pt>
                <c:pt idx="806">
                  <c:v>41405.55972222222</c:v>
                </c:pt>
                <c:pt idx="807">
                  <c:v>41405.560416666667</c:v>
                </c:pt>
                <c:pt idx="808">
                  <c:v>41405.561111111114</c:v>
                </c:pt>
                <c:pt idx="809">
                  <c:v>41405.561805555553</c:v>
                </c:pt>
                <c:pt idx="810">
                  <c:v>41405.5625</c:v>
                </c:pt>
                <c:pt idx="811">
                  <c:v>41405.563194444447</c:v>
                </c:pt>
                <c:pt idx="812">
                  <c:v>41405.563888888886</c:v>
                </c:pt>
                <c:pt idx="813">
                  <c:v>41405.564583333333</c:v>
                </c:pt>
                <c:pt idx="814">
                  <c:v>41405.56527777778</c:v>
                </c:pt>
                <c:pt idx="815">
                  <c:v>41405.565972222219</c:v>
                </c:pt>
                <c:pt idx="816">
                  <c:v>41405.566666666666</c:v>
                </c:pt>
                <c:pt idx="817">
                  <c:v>41405.567361111112</c:v>
                </c:pt>
                <c:pt idx="818">
                  <c:v>41405.568055555559</c:v>
                </c:pt>
                <c:pt idx="819">
                  <c:v>41405.568749999999</c:v>
                </c:pt>
                <c:pt idx="820">
                  <c:v>41405.569444444445</c:v>
                </c:pt>
                <c:pt idx="821">
                  <c:v>41405.570138888892</c:v>
                </c:pt>
                <c:pt idx="822">
                  <c:v>41405.570833333331</c:v>
                </c:pt>
                <c:pt idx="823">
                  <c:v>41405.571527777778</c:v>
                </c:pt>
                <c:pt idx="824">
                  <c:v>41405.572222222225</c:v>
                </c:pt>
                <c:pt idx="825">
                  <c:v>41405.572916666664</c:v>
                </c:pt>
                <c:pt idx="826">
                  <c:v>41405.573611111111</c:v>
                </c:pt>
                <c:pt idx="827">
                  <c:v>41405.574305555558</c:v>
                </c:pt>
                <c:pt idx="828">
                  <c:v>41405.574999999997</c:v>
                </c:pt>
                <c:pt idx="829">
                  <c:v>41405.575694444444</c:v>
                </c:pt>
                <c:pt idx="830">
                  <c:v>41405.576388888891</c:v>
                </c:pt>
                <c:pt idx="831">
                  <c:v>41405.57708333333</c:v>
                </c:pt>
                <c:pt idx="832">
                  <c:v>41405.577777777777</c:v>
                </c:pt>
                <c:pt idx="833">
                  <c:v>41405.578472222223</c:v>
                </c:pt>
                <c:pt idx="834">
                  <c:v>41405.57916666667</c:v>
                </c:pt>
                <c:pt idx="835">
                  <c:v>41405.579861111109</c:v>
                </c:pt>
                <c:pt idx="836">
                  <c:v>41405.580555555556</c:v>
                </c:pt>
                <c:pt idx="837">
                  <c:v>41405.581250000003</c:v>
                </c:pt>
                <c:pt idx="838">
                  <c:v>41405.581944444442</c:v>
                </c:pt>
                <c:pt idx="839">
                  <c:v>41405.582638888889</c:v>
                </c:pt>
                <c:pt idx="840">
                  <c:v>41405.583333333336</c:v>
                </c:pt>
                <c:pt idx="841">
                  <c:v>41405.584027777775</c:v>
                </c:pt>
                <c:pt idx="842">
                  <c:v>41405.584722222222</c:v>
                </c:pt>
                <c:pt idx="843">
                  <c:v>41405.585416666669</c:v>
                </c:pt>
                <c:pt idx="844">
                  <c:v>41405.586111111108</c:v>
                </c:pt>
                <c:pt idx="845">
                  <c:v>41405.586805555555</c:v>
                </c:pt>
                <c:pt idx="846">
                  <c:v>41405.587500000001</c:v>
                </c:pt>
                <c:pt idx="847">
                  <c:v>41405.588194444441</c:v>
                </c:pt>
                <c:pt idx="848">
                  <c:v>41405.588888888888</c:v>
                </c:pt>
                <c:pt idx="849">
                  <c:v>41405.589583333334</c:v>
                </c:pt>
                <c:pt idx="850">
                  <c:v>41405.590277777781</c:v>
                </c:pt>
                <c:pt idx="851">
                  <c:v>41405.59097222222</c:v>
                </c:pt>
                <c:pt idx="852">
                  <c:v>41405.591666666667</c:v>
                </c:pt>
                <c:pt idx="853">
                  <c:v>41405.592361111114</c:v>
                </c:pt>
                <c:pt idx="854">
                  <c:v>41405.593055555553</c:v>
                </c:pt>
                <c:pt idx="855">
                  <c:v>41405.59375</c:v>
                </c:pt>
                <c:pt idx="856">
                  <c:v>41405.594444444447</c:v>
                </c:pt>
                <c:pt idx="857">
                  <c:v>41405.595138888886</c:v>
                </c:pt>
                <c:pt idx="858">
                  <c:v>41405.595833333333</c:v>
                </c:pt>
                <c:pt idx="859">
                  <c:v>41405.59652777778</c:v>
                </c:pt>
                <c:pt idx="860">
                  <c:v>41405.597222222219</c:v>
                </c:pt>
                <c:pt idx="861">
                  <c:v>41405.597916666666</c:v>
                </c:pt>
                <c:pt idx="862">
                  <c:v>41405.598611111112</c:v>
                </c:pt>
                <c:pt idx="863">
                  <c:v>41405.599305555559</c:v>
                </c:pt>
                <c:pt idx="864">
                  <c:v>41405.599999999999</c:v>
                </c:pt>
                <c:pt idx="865">
                  <c:v>41405.600694444445</c:v>
                </c:pt>
                <c:pt idx="866">
                  <c:v>41405.601388888892</c:v>
                </c:pt>
                <c:pt idx="867">
                  <c:v>41405.602083333331</c:v>
                </c:pt>
                <c:pt idx="868">
                  <c:v>41405.602777777778</c:v>
                </c:pt>
                <c:pt idx="869">
                  <c:v>41405.603472222225</c:v>
                </c:pt>
                <c:pt idx="870">
                  <c:v>41405.604166666664</c:v>
                </c:pt>
                <c:pt idx="871">
                  <c:v>41405.604861111111</c:v>
                </c:pt>
                <c:pt idx="872">
                  <c:v>41405.605555555558</c:v>
                </c:pt>
                <c:pt idx="873">
                  <c:v>41405.606249999997</c:v>
                </c:pt>
                <c:pt idx="874">
                  <c:v>41405.606944444444</c:v>
                </c:pt>
                <c:pt idx="875">
                  <c:v>41405.607638888891</c:v>
                </c:pt>
                <c:pt idx="876">
                  <c:v>41405.60833333333</c:v>
                </c:pt>
                <c:pt idx="877">
                  <c:v>41405.609027777777</c:v>
                </c:pt>
                <c:pt idx="878">
                  <c:v>41405.609722222223</c:v>
                </c:pt>
                <c:pt idx="879">
                  <c:v>41405.61041666667</c:v>
                </c:pt>
                <c:pt idx="880">
                  <c:v>41405.611111111109</c:v>
                </c:pt>
                <c:pt idx="881">
                  <c:v>41405.611805555556</c:v>
                </c:pt>
                <c:pt idx="882">
                  <c:v>41405.612500000003</c:v>
                </c:pt>
                <c:pt idx="883">
                  <c:v>41405.613194444442</c:v>
                </c:pt>
                <c:pt idx="884">
                  <c:v>41405.613888888889</c:v>
                </c:pt>
                <c:pt idx="885">
                  <c:v>41405.614583333336</c:v>
                </c:pt>
                <c:pt idx="886">
                  <c:v>41405.615277777775</c:v>
                </c:pt>
                <c:pt idx="887">
                  <c:v>41405.615972222222</c:v>
                </c:pt>
                <c:pt idx="888">
                  <c:v>41405.616666666669</c:v>
                </c:pt>
                <c:pt idx="889">
                  <c:v>41405.617361111108</c:v>
                </c:pt>
                <c:pt idx="890">
                  <c:v>41405.618055555555</c:v>
                </c:pt>
                <c:pt idx="891">
                  <c:v>41405.618750000001</c:v>
                </c:pt>
                <c:pt idx="892">
                  <c:v>41405.619444444441</c:v>
                </c:pt>
                <c:pt idx="893">
                  <c:v>41405.620138888888</c:v>
                </c:pt>
                <c:pt idx="894">
                  <c:v>41405.620833333334</c:v>
                </c:pt>
                <c:pt idx="895">
                  <c:v>41405.621527777781</c:v>
                </c:pt>
                <c:pt idx="896">
                  <c:v>41405.62222222222</c:v>
                </c:pt>
                <c:pt idx="897">
                  <c:v>41405.622916666667</c:v>
                </c:pt>
                <c:pt idx="898">
                  <c:v>41405.623611111114</c:v>
                </c:pt>
                <c:pt idx="899">
                  <c:v>41405.624305555553</c:v>
                </c:pt>
                <c:pt idx="900">
                  <c:v>41405.625</c:v>
                </c:pt>
                <c:pt idx="901">
                  <c:v>41405.625694444447</c:v>
                </c:pt>
                <c:pt idx="902">
                  <c:v>41405.626388888886</c:v>
                </c:pt>
                <c:pt idx="903">
                  <c:v>41405.627083333333</c:v>
                </c:pt>
                <c:pt idx="904">
                  <c:v>41405.62777777778</c:v>
                </c:pt>
                <c:pt idx="905">
                  <c:v>41405.628472222219</c:v>
                </c:pt>
                <c:pt idx="906">
                  <c:v>41405.629166666666</c:v>
                </c:pt>
                <c:pt idx="907">
                  <c:v>41405.629861111112</c:v>
                </c:pt>
                <c:pt idx="908">
                  <c:v>41405.630555555559</c:v>
                </c:pt>
                <c:pt idx="909">
                  <c:v>41405.631249999999</c:v>
                </c:pt>
                <c:pt idx="910">
                  <c:v>41405.631944444445</c:v>
                </c:pt>
                <c:pt idx="911">
                  <c:v>41405.632638888892</c:v>
                </c:pt>
                <c:pt idx="912">
                  <c:v>41405.633333333331</c:v>
                </c:pt>
                <c:pt idx="913">
                  <c:v>41405.634027777778</c:v>
                </c:pt>
                <c:pt idx="914">
                  <c:v>41405.634722222225</c:v>
                </c:pt>
                <c:pt idx="915">
                  <c:v>41405.635416666664</c:v>
                </c:pt>
                <c:pt idx="916">
                  <c:v>41405.636111111111</c:v>
                </c:pt>
                <c:pt idx="917">
                  <c:v>41405.636805555558</c:v>
                </c:pt>
                <c:pt idx="918">
                  <c:v>41405.637499999997</c:v>
                </c:pt>
                <c:pt idx="919">
                  <c:v>41405.638194444444</c:v>
                </c:pt>
                <c:pt idx="920">
                  <c:v>41405.638888888891</c:v>
                </c:pt>
                <c:pt idx="921">
                  <c:v>41405.63958333333</c:v>
                </c:pt>
                <c:pt idx="922">
                  <c:v>41405.640277777777</c:v>
                </c:pt>
                <c:pt idx="923">
                  <c:v>41405.640972222223</c:v>
                </c:pt>
                <c:pt idx="924">
                  <c:v>41405.64166666667</c:v>
                </c:pt>
                <c:pt idx="925">
                  <c:v>41405.642361111109</c:v>
                </c:pt>
                <c:pt idx="926">
                  <c:v>41405.643055555556</c:v>
                </c:pt>
                <c:pt idx="927">
                  <c:v>41405.643750000003</c:v>
                </c:pt>
                <c:pt idx="928">
                  <c:v>41405.644444444442</c:v>
                </c:pt>
                <c:pt idx="929">
                  <c:v>41405.645138888889</c:v>
                </c:pt>
                <c:pt idx="930">
                  <c:v>41405.645833333336</c:v>
                </c:pt>
                <c:pt idx="931">
                  <c:v>41405.646527777775</c:v>
                </c:pt>
                <c:pt idx="932">
                  <c:v>41405.647222222222</c:v>
                </c:pt>
                <c:pt idx="933">
                  <c:v>41405.647916666669</c:v>
                </c:pt>
                <c:pt idx="934">
                  <c:v>41405.648611111108</c:v>
                </c:pt>
                <c:pt idx="935">
                  <c:v>41405.649305555555</c:v>
                </c:pt>
                <c:pt idx="936">
                  <c:v>41405.65</c:v>
                </c:pt>
                <c:pt idx="937">
                  <c:v>41405.650694444441</c:v>
                </c:pt>
                <c:pt idx="938">
                  <c:v>41405.651388888888</c:v>
                </c:pt>
                <c:pt idx="939">
                  <c:v>41405.652083333334</c:v>
                </c:pt>
                <c:pt idx="940">
                  <c:v>41405.652777777781</c:v>
                </c:pt>
                <c:pt idx="941">
                  <c:v>41405.65347222222</c:v>
                </c:pt>
                <c:pt idx="942">
                  <c:v>41405.654166666667</c:v>
                </c:pt>
                <c:pt idx="943">
                  <c:v>41405.654861111114</c:v>
                </c:pt>
                <c:pt idx="944">
                  <c:v>41405.655555555553</c:v>
                </c:pt>
                <c:pt idx="945">
                  <c:v>41405.65625</c:v>
                </c:pt>
                <c:pt idx="946">
                  <c:v>41405.656944444447</c:v>
                </c:pt>
                <c:pt idx="947">
                  <c:v>41405.657638888886</c:v>
                </c:pt>
                <c:pt idx="948">
                  <c:v>41405.658333333333</c:v>
                </c:pt>
                <c:pt idx="949">
                  <c:v>41405.65902777778</c:v>
                </c:pt>
                <c:pt idx="950">
                  <c:v>41405.659722222219</c:v>
                </c:pt>
                <c:pt idx="951">
                  <c:v>41405.660416666666</c:v>
                </c:pt>
                <c:pt idx="952">
                  <c:v>41405.661111111112</c:v>
                </c:pt>
                <c:pt idx="953">
                  <c:v>41405.661805555559</c:v>
                </c:pt>
                <c:pt idx="954">
                  <c:v>41405.662499999999</c:v>
                </c:pt>
                <c:pt idx="955">
                  <c:v>41405.663194444445</c:v>
                </c:pt>
                <c:pt idx="956">
                  <c:v>41405.663888888892</c:v>
                </c:pt>
                <c:pt idx="957">
                  <c:v>41405.664583333331</c:v>
                </c:pt>
                <c:pt idx="958">
                  <c:v>41405.665277777778</c:v>
                </c:pt>
                <c:pt idx="959">
                  <c:v>41405.665972222225</c:v>
                </c:pt>
                <c:pt idx="960">
                  <c:v>41405.666666666664</c:v>
                </c:pt>
                <c:pt idx="961">
                  <c:v>41405.667361111111</c:v>
                </c:pt>
                <c:pt idx="962">
                  <c:v>41405.668055555558</c:v>
                </c:pt>
                <c:pt idx="963">
                  <c:v>41405.668749999997</c:v>
                </c:pt>
                <c:pt idx="964">
                  <c:v>41405.669444444444</c:v>
                </c:pt>
                <c:pt idx="965">
                  <c:v>41405.670138888891</c:v>
                </c:pt>
                <c:pt idx="966">
                  <c:v>41405.67083333333</c:v>
                </c:pt>
                <c:pt idx="967">
                  <c:v>41405.671527777777</c:v>
                </c:pt>
                <c:pt idx="968">
                  <c:v>41405.672222222223</c:v>
                </c:pt>
                <c:pt idx="969">
                  <c:v>41405.67291666667</c:v>
                </c:pt>
                <c:pt idx="970">
                  <c:v>41405.673611111109</c:v>
                </c:pt>
                <c:pt idx="971">
                  <c:v>41405.674305555556</c:v>
                </c:pt>
                <c:pt idx="972">
                  <c:v>41405.675000000003</c:v>
                </c:pt>
                <c:pt idx="973">
                  <c:v>41405.675694444442</c:v>
                </c:pt>
                <c:pt idx="974">
                  <c:v>41405.676388888889</c:v>
                </c:pt>
                <c:pt idx="975">
                  <c:v>41405.677083333336</c:v>
                </c:pt>
                <c:pt idx="976">
                  <c:v>41405.677777777775</c:v>
                </c:pt>
                <c:pt idx="977">
                  <c:v>41405.678472222222</c:v>
                </c:pt>
                <c:pt idx="978">
                  <c:v>41405.679166666669</c:v>
                </c:pt>
                <c:pt idx="979">
                  <c:v>41405.679861111108</c:v>
                </c:pt>
                <c:pt idx="980">
                  <c:v>41405.680555555555</c:v>
                </c:pt>
                <c:pt idx="981">
                  <c:v>41405.681250000001</c:v>
                </c:pt>
                <c:pt idx="982">
                  <c:v>41405.681944444441</c:v>
                </c:pt>
                <c:pt idx="983">
                  <c:v>41405.682638888888</c:v>
                </c:pt>
                <c:pt idx="984">
                  <c:v>41405.683333333334</c:v>
                </c:pt>
                <c:pt idx="985">
                  <c:v>41405.684027777781</c:v>
                </c:pt>
                <c:pt idx="986">
                  <c:v>41405.68472222222</c:v>
                </c:pt>
                <c:pt idx="987">
                  <c:v>41405.685416666667</c:v>
                </c:pt>
                <c:pt idx="988">
                  <c:v>41405.686111111114</c:v>
                </c:pt>
                <c:pt idx="989">
                  <c:v>41405.686805555553</c:v>
                </c:pt>
                <c:pt idx="990">
                  <c:v>41405.6875</c:v>
                </c:pt>
                <c:pt idx="991">
                  <c:v>41405.688194444447</c:v>
                </c:pt>
                <c:pt idx="992">
                  <c:v>41405.688888888886</c:v>
                </c:pt>
                <c:pt idx="993">
                  <c:v>41405.689583333333</c:v>
                </c:pt>
                <c:pt idx="994">
                  <c:v>41405.69027777778</c:v>
                </c:pt>
                <c:pt idx="995">
                  <c:v>41405.690972222219</c:v>
                </c:pt>
                <c:pt idx="996">
                  <c:v>41405.691666666666</c:v>
                </c:pt>
                <c:pt idx="997">
                  <c:v>41405.692361111112</c:v>
                </c:pt>
                <c:pt idx="998">
                  <c:v>41405.693055555559</c:v>
                </c:pt>
                <c:pt idx="999">
                  <c:v>41405.693749999999</c:v>
                </c:pt>
                <c:pt idx="1000">
                  <c:v>41405.694444444445</c:v>
                </c:pt>
                <c:pt idx="1001">
                  <c:v>41405.695138888892</c:v>
                </c:pt>
                <c:pt idx="1002">
                  <c:v>41405.695833333331</c:v>
                </c:pt>
                <c:pt idx="1003">
                  <c:v>41405.696527777778</c:v>
                </c:pt>
                <c:pt idx="1004">
                  <c:v>41405.697222222225</c:v>
                </c:pt>
                <c:pt idx="1005">
                  <c:v>41405.697916666664</c:v>
                </c:pt>
                <c:pt idx="1006">
                  <c:v>41405.698611111111</c:v>
                </c:pt>
                <c:pt idx="1007">
                  <c:v>41405.699305555558</c:v>
                </c:pt>
                <c:pt idx="1008">
                  <c:v>41405.699999999997</c:v>
                </c:pt>
                <c:pt idx="1009">
                  <c:v>41405.700694444444</c:v>
                </c:pt>
                <c:pt idx="1010">
                  <c:v>41405.701388888891</c:v>
                </c:pt>
                <c:pt idx="1011">
                  <c:v>41405.70208333333</c:v>
                </c:pt>
                <c:pt idx="1012">
                  <c:v>41405.702777777777</c:v>
                </c:pt>
                <c:pt idx="1013">
                  <c:v>41405.703472222223</c:v>
                </c:pt>
                <c:pt idx="1014">
                  <c:v>41405.70416666667</c:v>
                </c:pt>
                <c:pt idx="1015">
                  <c:v>41405.704861111109</c:v>
                </c:pt>
                <c:pt idx="1016">
                  <c:v>41405.705555555556</c:v>
                </c:pt>
                <c:pt idx="1017">
                  <c:v>41405.706250000003</c:v>
                </c:pt>
                <c:pt idx="1018">
                  <c:v>41405.706944444442</c:v>
                </c:pt>
                <c:pt idx="1019">
                  <c:v>41405.707638888889</c:v>
                </c:pt>
                <c:pt idx="1020">
                  <c:v>41405.708333333336</c:v>
                </c:pt>
                <c:pt idx="1021">
                  <c:v>41405.709027777775</c:v>
                </c:pt>
                <c:pt idx="1022">
                  <c:v>41405.709722222222</c:v>
                </c:pt>
                <c:pt idx="1023">
                  <c:v>41405.710416666669</c:v>
                </c:pt>
                <c:pt idx="1024">
                  <c:v>41405.711111111108</c:v>
                </c:pt>
                <c:pt idx="1025">
                  <c:v>41405.711805555555</c:v>
                </c:pt>
                <c:pt idx="1026">
                  <c:v>41405.712500000001</c:v>
                </c:pt>
                <c:pt idx="1027">
                  <c:v>41405.713194444441</c:v>
                </c:pt>
                <c:pt idx="1028">
                  <c:v>41405.713888888888</c:v>
                </c:pt>
                <c:pt idx="1029">
                  <c:v>41405.714583333334</c:v>
                </c:pt>
                <c:pt idx="1030">
                  <c:v>41405.715277777781</c:v>
                </c:pt>
                <c:pt idx="1031">
                  <c:v>41405.71597222222</c:v>
                </c:pt>
                <c:pt idx="1032">
                  <c:v>41405.716666666667</c:v>
                </c:pt>
                <c:pt idx="1033">
                  <c:v>41405.717361111114</c:v>
                </c:pt>
                <c:pt idx="1034">
                  <c:v>41405.718055555553</c:v>
                </c:pt>
                <c:pt idx="1035">
                  <c:v>41405.71875</c:v>
                </c:pt>
                <c:pt idx="1036">
                  <c:v>41405.719444444447</c:v>
                </c:pt>
                <c:pt idx="1037">
                  <c:v>41405.720138888886</c:v>
                </c:pt>
                <c:pt idx="1038">
                  <c:v>41405.720833333333</c:v>
                </c:pt>
                <c:pt idx="1039">
                  <c:v>41405.72152777778</c:v>
                </c:pt>
                <c:pt idx="1040">
                  <c:v>41405.722222222219</c:v>
                </c:pt>
                <c:pt idx="1041">
                  <c:v>41405.722916666666</c:v>
                </c:pt>
                <c:pt idx="1042">
                  <c:v>41405.723611111112</c:v>
                </c:pt>
                <c:pt idx="1043">
                  <c:v>41405.724305555559</c:v>
                </c:pt>
                <c:pt idx="1044">
                  <c:v>41405.724999999999</c:v>
                </c:pt>
                <c:pt idx="1045">
                  <c:v>41405.725694444445</c:v>
                </c:pt>
                <c:pt idx="1046">
                  <c:v>41405.726388888892</c:v>
                </c:pt>
                <c:pt idx="1047">
                  <c:v>41405.727083333331</c:v>
                </c:pt>
                <c:pt idx="1048">
                  <c:v>41405.727777777778</c:v>
                </c:pt>
                <c:pt idx="1049">
                  <c:v>41405.728472222225</c:v>
                </c:pt>
                <c:pt idx="1050">
                  <c:v>41405.729166666664</c:v>
                </c:pt>
                <c:pt idx="1051">
                  <c:v>41405.729861111111</c:v>
                </c:pt>
                <c:pt idx="1052">
                  <c:v>41405.730555555558</c:v>
                </c:pt>
                <c:pt idx="1053">
                  <c:v>41405.731249999997</c:v>
                </c:pt>
                <c:pt idx="1054">
                  <c:v>41405.731944444444</c:v>
                </c:pt>
                <c:pt idx="1055">
                  <c:v>41405.732638888891</c:v>
                </c:pt>
                <c:pt idx="1056">
                  <c:v>41405.73333333333</c:v>
                </c:pt>
                <c:pt idx="1057">
                  <c:v>41405.734027777777</c:v>
                </c:pt>
                <c:pt idx="1058">
                  <c:v>41405.734722222223</c:v>
                </c:pt>
                <c:pt idx="1059">
                  <c:v>41405.73541666667</c:v>
                </c:pt>
                <c:pt idx="1060">
                  <c:v>41405.736111111109</c:v>
                </c:pt>
                <c:pt idx="1061">
                  <c:v>41405.736805555556</c:v>
                </c:pt>
                <c:pt idx="1062">
                  <c:v>41405.737500000003</c:v>
                </c:pt>
                <c:pt idx="1063">
                  <c:v>41405.738194444442</c:v>
                </c:pt>
                <c:pt idx="1064">
                  <c:v>41405.738888888889</c:v>
                </c:pt>
                <c:pt idx="1065">
                  <c:v>41405.739583333336</c:v>
                </c:pt>
                <c:pt idx="1066">
                  <c:v>41405.740277777775</c:v>
                </c:pt>
                <c:pt idx="1067">
                  <c:v>41405.740972222222</c:v>
                </c:pt>
                <c:pt idx="1068">
                  <c:v>41405.741666666669</c:v>
                </c:pt>
                <c:pt idx="1069">
                  <c:v>41405.742361111108</c:v>
                </c:pt>
                <c:pt idx="1070">
                  <c:v>41405.743055555555</c:v>
                </c:pt>
                <c:pt idx="1071">
                  <c:v>41405.743750000001</c:v>
                </c:pt>
                <c:pt idx="1072">
                  <c:v>41405.744444444441</c:v>
                </c:pt>
                <c:pt idx="1073">
                  <c:v>41405.745138888888</c:v>
                </c:pt>
                <c:pt idx="1074">
                  <c:v>41405.745833333334</c:v>
                </c:pt>
                <c:pt idx="1075">
                  <c:v>41405.746527777781</c:v>
                </c:pt>
                <c:pt idx="1076">
                  <c:v>41405.74722222222</c:v>
                </c:pt>
                <c:pt idx="1077">
                  <c:v>41405.747916666667</c:v>
                </c:pt>
                <c:pt idx="1078">
                  <c:v>41405.748611111114</c:v>
                </c:pt>
                <c:pt idx="1079">
                  <c:v>41405.749305555553</c:v>
                </c:pt>
                <c:pt idx="1080">
                  <c:v>41405.75</c:v>
                </c:pt>
                <c:pt idx="1081">
                  <c:v>41405.750694444447</c:v>
                </c:pt>
                <c:pt idx="1082">
                  <c:v>41405.751388888886</c:v>
                </c:pt>
                <c:pt idx="1083">
                  <c:v>41405.752083333333</c:v>
                </c:pt>
                <c:pt idx="1084">
                  <c:v>41405.75277777778</c:v>
                </c:pt>
                <c:pt idx="1085">
                  <c:v>41405.753472222219</c:v>
                </c:pt>
                <c:pt idx="1086">
                  <c:v>41405.754166666666</c:v>
                </c:pt>
                <c:pt idx="1087">
                  <c:v>41405.754861111112</c:v>
                </c:pt>
                <c:pt idx="1088">
                  <c:v>41405.755555555559</c:v>
                </c:pt>
                <c:pt idx="1089">
                  <c:v>41405.756249999999</c:v>
                </c:pt>
                <c:pt idx="1090">
                  <c:v>41405.756944444445</c:v>
                </c:pt>
                <c:pt idx="1091">
                  <c:v>41405.757638888892</c:v>
                </c:pt>
                <c:pt idx="1092">
                  <c:v>41405.758333333331</c:v>
                </c:pt>
                <c:pt idx="1093">
                  <c:v>41405.759027777778</c:v>
                </c:pt>
                <c:pt idx="1094">
                  <c:v>41405.759722222225</c:v>
                </c:pt>
                <c:pt idx="1095">
                  <c:v>41405.760416666664</c:v>
                </c:pt>
                <c:pt idx="1096">
                  <c:v>41405.761111111111</c:v>
                </c:pt>
                <c:pt idx="1097">
                  <c:v>41405.761805555558</c:v>
                </c:pt>
                <c:pt idx="1098">
                  <c:v>41405.762499999997</c:v>
                </c:pt>
                <c:pt idx="1099">
                  <c:v>41405.763194444444</c:v>
                </c:pt>
                <c:pt idx="1100">
                  <c:v>41405.763888888891</c:v>
                </c:pt>
                <c:pt idx="1101">
                  <c:v>41405.76458333333</c:v>
                </c:pt>
                <c:pt idx="1102">
                  <c:v>41405.765277777777</c:v>
                </c:pt>
                <c:pt idx="1103">
                  <c:v>41405.765972222223</c:v>
                </c:pt>
                <c:pt idx="1104">
                  <c:v>41405.76666666667</c:v>
                </c:pt>
                <c:pt idx="1105">
                  <c:v>41405.767361111109</c:v>
                </c:pt>
                <c:pt idx="1106">
                  <c:v>41405.768055555556</c:v>
                </c:pt>
                <c:pt idx="1107">
                  <c:v>41405.768750000003</c:v>
                </c:pt>
                <c:pt idx="1108">
                  <c:v>41405.769444444442</c:v>
                </c:pt>
                <c:pt idx="1109">
                  <c:v>41405.770138888889</c:v>
                </c:pt>
                <c:pt idx="1110">
                  <c:v>41405.770833333336</c:v>
                </c:pt>
                <c:pt idx="1111">
                  <c:v>41405.771527777775</c:v>
                </c:pt>
                <c:pt idx="1112">
                  <c:v>41405.772222222222</c:v>
                </c:pt>
                <c:pt idx="1113">
                  <c:v>41405.772916666669</c:v>
                </c:pt>
                <c:pt idx="1114">
                  <c:v>41405.773611111108</c:v>
                </c:pt>
                <c:pt idx="1115">
                  <c:v>41405.774305555555</c:v>
                </c:pt>
                <c:pt idx="1116">
                  <c:v>41405.775000000001</c:v>
                </c:pt>
                <c:pt idx="1117">
                  <c:v>41405.775694444441</c:v>
                </c:pt>
                <c:pt idx="1118">
                  <c:v>41405.776388888888</c:v>
                </c:pt>
                <c:pt idx="1119">
                  <c:v>41405.777083333334</c:v>
                </c:pt>
                <c:pt idx="1120">
                  <c:v>41405.777777777781</c:v>
                </c:pt>
                <c:pt idx="1121">
                  <c:v>41405.77847222222</c:v>
                </c:pt>
                <c:pt idx="1122">
                  <c:v>41405.779166666667</c:v>
                </c:pt>
                <c:pt idx="1123">
                  <c:v>41405.779861111114</c:v>
                </c:pt>
                <c:pt idx="1124">
                  <c:v>41405.780555555553</c:v>
                </c:pt>
                <c:pt idx="1125">
                  <c:v>41405.78125</c:v>
                </c:pt>
                <c:pt idx="1126">
                  <c:v>41405.781944444447</c:v>
                </c:pt>
                <c:pt idx="1127">
                  <c:v>41405.782638888886</c:v>
                </c:pt>
                <c:pt idx="1128">
                  <c:v>41405.783333333333</c:v>
                </c:pt>
                <c:pt idx="1129">
                  <c:v>41405.78402777778</c:v>
                </c:pt>
                <c:pt idx="1130">
                  <c:v>41405.784722222219</c:v>
                </c:pt>
                <c:pt idx="1131">
                  <c:v>41405.785416666666</c:v>
                </c:pt>
                <c:pt idx="1132">
                  <c:v>41405.786111111112</c:v>
                </c:pt>
                <c:pt idx="1133">
                  <c:v>41405.786805555559</c:v>
                </c:pt>
                <c:pt idx="1134">
                  <c:v>41405.787499999999</c:v>
                </c:pt>
                <c:pt idx="1135">
                  <c:v>41405.788194444445</c:v>
                </c:pt>
                <c:pt idx="1136">
                  <c:v>41405.788888888892</c:v>
                </c:pt>
                <c:pt idx="1137">
                  <c:v>41405.789583333331</c:v>
                </c:pt>
                <c:pt idx="1138">
                  <c:v>41405.790277777778</c:v>
                </c:pt>
                <c:pt idx="1139">
                  <c:v>41405.790972222225</c:v>
                </c:pt>
                <c:pt idx="1140">
                  <c:v>41405.791666666664</c:v>
                </c:pt>
                <c:pt idx="1141">
                  <c:v>41405.792361111111</c:v>
                </c:pt>
                <c:pt idx="1142">
                  <c:v>41405.793055555558</c:v>
                </c:pt>
                <c:pt idx="1143">
                  <c:v>41405.793749999997</c:v>
                </c:pt>
                <c:pt idx="1144">
                  <c:v>41405.794444444444</c:v>
                </c:pt>
                <c:pt idx="1145">
                  <c:v>41405.795138888891</c:v>
                </c:pt>
                <c:pt idx="1146">
                  <c:v>41405.79583333333</c:v>
                </c:pt>
                <c:pt idx="1147">
                  <c:v>41405.796527777777</c:v>
                </c:pt>
                <c:pt idx="1148">
                  <c:v>41405.797222222223</c:v>
                </c:pt>
                <c:pt idx="1149">
                  <c:v>41405.79791666667</c:v>
                </c:pt>
                <c:pt idx="1150">
                  <c:v>41405.798611111109</c:v>
                </c:pt>
                <c:pt idx="1151">
                  <c:v>41405.799305555556</c:v>
                </c:pt>
                <c:pt idx="1152">
                  <c:v>41405.800000000003</c:v>
                </c:pt>
                <c:pt idx="1153">
                  <c:v>41405.800694444442</c:v>
                </c:pt>
                <c:pt idx="1154">
                  <c:v>41405.801388888889</c:v>
                </c:pt>
                <c:pt idx="1155">
                  <c:v>41405.802083333336</c:v>
                </c:pt>
                <c:pt idx="1156">
                  <c:v>41405.802777777775</c:v>
                </c:pt>
                <c:pt idx="1157">
                  <c:v>41405.803472222222</c:v>
                </c:pt>
                <c:pt idx="1158">
                  <c:v>41405.804166666669</c:v>
                </c:pt>
                <c:pt idx="1159">
                  <c:v>41405.804861111108</c:v>
                </c:pt>
                <c:pt idx="1160">
                  <c:v>41405.805555555555</c:v>
                </c:pt>
                <c:pt idx="1161">
                  <c:v>41405.806250000001</c:v>
                </c:pt>
                <c:pt idx="1162">
                  <c:v>41405.806944444441</c:v>
                </c:pt>
                <c:pt idx="1163">
                  <c:v>41405.807638888888</c:v>
                </c:pt>
                <c:pt idx="1164">
                  <c:v>41405.808333333334</c:v>
                </c:pt>
                <c:pt idx="1165">
                  <c:v>41405.809027777781</c:v>
                </c:pt>
                <c:pt idx="1166">
                  <c:v>41405.80972222222</c:v>
                </c:pt>
                <c:pt idx="1167">
                  <c:v>41405.810416666667</c:v>
                </c:pt>
                <c:pt idx="1168">
                  <c:v>41405.811111111114</c:v>
                </c:pt>
                <c:pt idx="1169">
                  <c:v>41405.811805555553</c:v>
                </c:pt>
                <c:pt idx="1170">
                  <c:v>41405.8125</c:v>
                </c:pt>
                <c:pt idx="1171">
                  <c:v>41405.813194444447</c:v>
                </c:pt>
                <c:pt idx="1172">
                  <c:v>41405.813888888886</c:v>
                </c:pt>
                <c:pt idx="1173">
                  <c:v>41405.814583333333</c:v>
                </c:pt>
                <c:pt idx="1174">
                  <c:v>41405.81527777778</c:v>
                </c:pt>
                <c:pt idx="1175">
                  <c:v>41405.815972222219</c:v>
                </c:pt>
                <c:pt idx="1176">
                  <c:v>41405.816666666666</c:v>
                </c:pt>
                <c:pt idx="1177">
                  <c:v>41405.817361111112</c:v>
                </c:pt>
                <c:pt idx="1178">
                  <c:v>41405.818055555559</c:v>
                </c:pt>
                <c:pt idx="1179">
                  <c:v>41405.818749999999</c:v>
                </c:pt>
                <c:pt idx="1180">
                  <c:v>41405.819444444445</c:v>
                </c:pt>
                <c:pt idx="1181">
                  <c:v>41405.820138888892</c:v>
                </c:pt>
                <c:pt idx="1182">
                  <c:v>41405.820833333331</c:v>
                </c:pt>
                <c:pt idx="1183">
                  <c:v>41405.821527777778</c:v>
                </c:pt>
                <c:pt idx="1184">
                  <c:v>41405.822222222225</c:v>
                </c:pt>
                <c:pt idx="1185">
                  <c:v>41405.822916666664</c:v>
                </c:pt>
                <c:pt idx="1186">
                  <c:v>41405.823611111111</c:v>
                </c:pt>
                <c:pt idx="1187">
                  <c:v>41405.824305555558</c:v>
                </c:pt>
                <c:pt idx="1188">
                  <c:v>41405.824999999997</c:v>
                </c:pt>
                <c:pt idx="1189">
                  <c:v>41405.825694444444</c:v>
                </c:pt>
                <c:pt idx="1190">
                  <c:v>41405.826388888891</c:v>
                </c:pt>
                <c:pt idx="1191">
                  <c:v>41405.82708333333</c:v>
                </c:pt>
                <c:pt idx="1192">
                  <c:v>41405.827777777777</c:v>
                </c:pt>
                <c:pt idx="1193">
                  <c:v>41405.828472222223</c:v>
                </c:pt>
                <c:pt idx="1194">
                  <c:v>41405.82916666667</c:v>
                </c:pt>
                <c:pt idx="1195">
                  <c:v>41405.829861111109</c:v>
                </c:pt>
                <c:pt idx="1196">
                  <c:v>41405.830555555556</c:v>
                </c:pt>
                <c:pt idx="1197">
                  <c:v>41405.831250000003</c:v>
                </c:pt>
                <c:pt idx="1198">
                  <c:v>41405.831944444442</c:v>
                </c:pt>
                <c:pt idx="1199">
                  <c:v>41405.832638888889</c:v>
                </c:pt>
                <c:pt idx="1200">
                  <c:v>41405.833333333336</c:v>
                </c:pt>
                <c:pt idx="1201">
                  <c:v>41405.834027777775</c:v>
                </c:pt>
                <c:pt idx="1202">
                  <c:v>41405.834722222222</c:v>
                </c:pt>
                <c:pt idx="1203">
                  <c:v>41405.835416666669</c:v>
                </c:pt>
                <c:pt idx="1204">
                  <c:v>41405.836111111108</c:v>
                </c:pt>
                <c:pt idx="1205">
                  <c:v>41405.836805555555</c:v>
                </c:pt>
                <c:pt idx="1206">
                  <c:v>41405.837500000001</c:v>
                </c:pt>
                <c:pt idx="1207">
                  <c:v>41405.838194444441</c:v>
                </c:pt>
                <c:pt idx="1208">
                  <c:v>41405.838888888888</c:v>
                </c:pt>
                <c:pt idx="1209">
                  <c:v>41405.839583333334</c:v>
                </c:pt>
                <c:pt idx="1210">
                  <c:v>41405.840277777781</c:v>
                </c:pt>
                <c:pt idx="1211">
                  <c:v>41405.84097222222</c:v>
                </c:pt>
                <c:pt idx="1212">
                  <c:v>41405.841666666667</c:v>
                </c:pt>
                <c:pt idx="1213">
                  <c:v>41405.842361111114</c:v>
                </c:pt>
                <c:pt idx="1214">
                  <c:v>41405.843055555553</c:v>
                </c:pt>
                <c:pt idx="1215">
                  <c:v>41405.84375</c:v>
                </c:pt>
                <c:pt idx="1216">
                  <c:v>41405.844444444447</c:v>
                </c:pt>
                <c:pt idx="1217">
                  <c:v>41405.845138888886</c:v>
                </c:pt>
                <c:pt idx="1218">
                  <c:v>41405.845833333333</c:v>
                </c:pt>
                <c:pt idx="1219">
                  <c:v>41405.84652777778</c:v>
                </c:pt>
                <c:pt idx="1220">
                  <c:v>41405.847222222219</c:v>
                </c:pt>
                <c:pt idx="1221">
                  <c:v>41405.847916666666</c:v>
                </c:pt>
                <c:pt idx="1222">
                  <c:v>41405.848611111112</c:v>
                </c:pt>
                <c:pt idx="1223">
                  <c:v>41405.849305555559</c:v>
                </c:pt>
                <c:pt idx="1224">
                  <c:v>41405.85</c:v>
                </c:pt>
                <c:pt idx="1225">
                  <c:v>41405.850694444445</c:v>
                </c:pt>
                <c:pt idx="1226">
                  <c:v>41405.851388888892</c:v>
                </c:pt>
                <c:pt idx="1227">
                  <c:v>41405.852083333331</c:v>
                </c:pt>
                <c:pt idx="1228">
                  <c:v>41405.852777777778</c:v>
                </c:pt>
                <c:pt idx="1229">
                  <c:v>41405.853472222225</c:v>
                </c:pt>
                <c:pt idx="1230">
                  <c:v>41405.854166666664</c:v>
                </c:pt>
                <c:pt idx="1231">
                  <c:v>41405.854861111111</c:v>
                </c:pt>
                <c:pt idx="1232">
                  <c:v>41405.855555555558</c:v>
                </c:pt>
                <c:pt idx="1233">
                  <c:v>41405.856249999997</c:v>
                </c:pt>
                <c:pt idx="1234">
                  <c:v>41405.856944444444</c:v>
                </c:pt>
                <c:pt idx="1235">
                  <c:v>41405.857638888891</c:v>
                </c:pt>
                <c:pt idx="1236">
                  <c:v>41405.85833333333</c:v>
                </c:pt>
                <c:pt idx="1237">
                  <c:v>41405.859027777777</c:v>
                </c:pt>
                <c:pt idx="1238">
                  <c:v>41405.859722222223</c:v>
                </c:pt>
                <c:pt idx="1239">
                  <c:v>41405.86041666667</c:v>
                </c:pt>
                <c:pt idx="1240">
                  <c:v>41405.861111111109</c:v>
                </c:pt>
                <c:pt idx="1241">
                  <c:v>41405.861805555556</c:v>
                </c:pt>
                <c:pt idx="1242">
                  <c:v>41405.862500000003</c:v>
                </c:pt>
                <c:pt idx="1243">
                  <c:v>41405.863194444442</c:v>
                </c:pt>
                <c:pt idx="1244">
                  <c:v>41405.863888888889</c:v>
                </c:pt>
                <c:pt idx="1245">
                  <c:v>41405.864583333336</c:v>
                </c:pt>
                <c:pt idx="1246">
                  <c:v>41405.865277777775</c:v>
                </c:pt>
                <c:pt idx="1247">
                  <c:v>41405.865972222222</c:v>
                </c:pt>
                <c:pt idx="1248">
                  <c:v>41405.866666666669</c:v>
                </c:pt>
                <c:pt idx="1249">
                  <c:v>41405.867361111108</c:v>
                </c:pt>
                <c:pt idx="1250">
                  <c:v>41405.868055555555</c:v>
                </c:pt>
                <c:pt idx="1251">
                  <c:v>41405.868750000001</c:v>
                </c:pt>
                <c:pt idx="1252">
                  <c:v>41405.869444444441</c:v>
                </c:pt>
                <c:pt idx="1253">
                  <c:v>41405.870138888888</c:v>
                </c:pt>
                <c:pt idx="1254">
                  <c:v>41405.870833333334</c:v>
                </c:pt>
                <c:pt idx="1255">
                  <c:v>41405.871527777781</c:v>
                </c:pt>
                <c:pt idx="1256">
                  <c:v>41405.87222222222</c:v>
                </c:pt>
                <c:pt idx="1257">
                  <c:v>41405.872916666667</c:v>
                </c:pt>
                <c:pt idx="1258">
                  <c:v>41405.873611111114</c:v>
                </c:pt>
                <c:pt idx="1259">
                  <c:v>41405.874305555553</c:v>
                </c:pt>
                <c:pt idx="1260">
                  <c:v>41405.875</c:v>
                </c:pt>
                <c:pt idx="1261">
                  <c:v>41405.875694444447</c:v>
                </c:pt>
                <c:pt idx="1262">
                  <c:v>41405.876388888886</c:v>
                </c:pt>
                <c:pt idx="1263">
                  <c:v>41405.877083333333</c:v>
                </c:pt>
                <c:pt idx="1264">
                  <c:v>41405.87777777778</c:v>
                </c:pt>
                <c:pt idx="1265">
                  <c:v>41405.878472222219</c:v>
                </c:pt>
                <c:pt idx="1266">
                  <c:v>41405.879166666666</c:v>
                </c:pt>
                <c:pt idx="1267">
                  <c:v>41405.879861111112</c:v>
                </c:pt>
                <c:pt idx="1268">
                  <c:v>41405.880555555559</c:v>
                </c:pt>
                <c:pt idx="1269">
                  <c:v>41405.881249999999</c:v>
                </c:pt>
                <c:pt idx="1270">
                  <c:v>41405.881944444445</c:v>
                </c:pt>
                <c:pt idx="1271">
                  <c:v>41405.882638888892</c:v>
                </c:pt>
                <c:pt idx="1272">
                  <c:v>41405.883333333331</c:v>
                </c:pt>
                <c:pt idx="1273">
                  <c:v>41405.884027777778</c:v>
                </c:pt>
                <c:pt idx="1274">
                  <c:v>41405.884722222225</c:v>
                </c:pt>
                <c:pt idx="1275">
                  <c:v>41405.885416666664</c:v>
                </c:pt>
                <c:pt idx="1276">
                  <c:v>41405.886111111111</c:v>
                </c:pt>
                <c:pt idx="1277">
                  <c:v>41405.886805555558</c:v>
                </c:pt>
                <c:pt idx="1278">
                  <c:v>41405.887499999997</c:v>
                </c:pt>
                <c:pt idx="1279">
                  <c:v>41405.888194444444</c:v>
                </c:pt>
                <c:pt idx="1280">
                  <c:v>41405.888888888891</c:v>
                </c:pt>
                <c:pt idx="1281">
                  <c:v>41405.88958333333</c:v>
                </c:pt>
                <c:pt idx="1282">
                  <c:v>41405.890277777777</c:v>
                </c:pt>
                <c:pt idx="1283">
                  <c:v>41405.890972222223</c:v>
                </c:pt>
                <c:pt idx="1284">
                  <c:v>41405.89166666667</c:v>
                </c:pt>
                <c:pt idx="1285">
                  <c:v>41405.892361111109</c:v>
                </c:pt>
                <c:pt idx="1286">
                  <c:v>41405.893055555556</c:v>
                </c:pt>
                <c:pt idx="1287">
                  <c:v>41405.893750000003</c:v>
                </c:pt>
                <c:pt idx="1288">
                  <c:v>41405.894444444442</c:v>
                </c:pt>
                <c:pt idx="1289">
                  <c:v>41405.895138888889</c:v>
                </c:pt>
                <c:pt idx="1290">
                  <c:v>41405.895833333336</c:v>
                </c:pt>
                <c:pt idx="1291">
                  <c:v>41405.896527777775</c:v>
                </c:pt>
                <c:pt idx="1292">
                  <c:v>41405.897222222222</c:v>
                </c:pt>
                <c:pt idx="1293">
                  <c:v>41405.897916666669</c:v>
                </c:pt>
                <c:pt idx="1294">
                  <c:v>41405.898611111108</c:v>
                </c:pt>
                <c:pt idx="1295">
                  <c:v>41405.899305555555</c:v>
                </c:pt>
                <c:pt idx="1296">
                  <c:v>41405.9</c:v>
                </c:pt>
                <c:pt idx="1297">
                  <c:v>41405.900694444441</c:v>
                </c:pt>
                <c:pt idx="1298">
                  <c:v>41405.901388888888</c:v>
                </c:pt>
                <c:pt idx="1299">
                  <c:v>41405.902083333334</c:v>
                </c:pt>
                <c:pt idx="1300">
                  <c:v>41405.902777777781</c:v>
                </c:pt>
                <c:pt idx="1301">
                  <c:v>41405.90347222222</c:v>
                </c:pt>
                <c:pt idx="1302">
                  <c:v>41405.904166666667</c:v>
                </c:pt>
                <c:pt idx="1303">
                  <c:v>41405.904861111114</c:v>
                </c:pt>
                <c:pt idx="1304">
                  <c:v>41405.905555555553</c:v>
                </c:pt>
                <c:pt idx="1305">
                  <c:v>41405.90625</c:v>
                </c:pt>
                <c:pt idx="1306">
                  <c:v>41405.906944444447</c:v>
                </c:pt>
                <c:pt idx="1307">
                  <c:v>41405.907638888886</c:v>
                </c:pt>
                <c:pt idx="1308">
                  <c:v>41405.908333333333</c:v>
                </c:pt>
                <c:pt idx="1309">
                  <c:v>41405.90902777778</c:v>
                </c:pt>
                <c:pt idx="1310">
                  <c:v>41405.909722222219</c:v>
                </c:pt>
                <c:pt idx="1311">
                  <c:v>41405.910416666666</c:v>
                </c:pt>
                <c:pt idx="1312">
                  <c:v>41405.911111111112</c:v>
                </c:pt>
                <c:pt idx="1313">
                  <c:v>41405.911805555559</c:v>
                </c:pt>
                <c:pt idx="1314">
                  <c:v>41405.912499999999</c:v>
                </c:pt>
                <c:pt idx="1315">
                  <c:v>41405.913194444445</c:v>
                </c:pt>
                <c:pt idx="1316">
                  <c:v>41405.913888888892</c:v>
                </c:pt>
                <c:pt idx="1317">
                  <c:v>41405.914583333331</c:v>
                </c:pt>
                <c:pt idx="1318">
                  <c:v>41405.915277777778</c:v>
                </c:pt>
                <c:pt idx="1319">
                  <c:v>41405.915972222225</c:v>
                </c:pt>
                <c:pt idx="1320">
                  <c:v>41405.916666666664</c:v>
                </c:pt>
                <c:pt idx="1321">
                  <c:v>41405.917361111111</c:v>
                </c:pt>
                <c:pt idx="1322">
                  <c:v>41405.918055555558</c:v>
                </c:pt>
                <c:pt idx="1323">
                  <c:v>41405.918749999997</c:v>
                </c:pt>
                <c:pt idx="1324">
                  <c:v>41405.919444444444</c:v>
                </c:pt>
                <c:pt idx="1325">
                  <c:v>41405.920138888891</c:v>
                </c:pt>
                <c:pt idx="1326">
                  <c:v>41405.92083333333</c:v>
                </c:pt>
                <c:pt idx="1327">
                  <c:v>41405.921527777777</c:v>
                </c:pt>
                <c:pt idx="1328">
                  <c:v>41405.922222222223</c:v>
                </c:pt>
                <c:pt idx="1329">
                  <c:v>41405.92291666667</c:v>
                </c:pt>
                <c:pt idx="1330">
                  <c:v>41405.923611111109</c:v>
                </c:pt>
                <c:pt idx="1331">
                  <c:v>41405.924305555556</c:v>
                </c:pt>
                <c:pt idx="1332">
                  <c:v>41405.925000000003</c:v>
                </c:pt>
                <c:pt idx="1333">
                  <c:v>41405.925694444442</c:v>
                </c:pt>
                <c:pt idx="1334">
                  <c:v>41405.926388888889</c:v>
                </c:pt>
                <c:pt idx="1335">
                  <c:v>41405.927083333336</c:v>
                </c:pt>
                <c:pt idx="1336">
                  <c:v>41405.927777777775</c:v>
                </c:pt>
                <c:pt idx="1337">
                  <c:v>41405.928472222222</c:v>
                </c:pt>
                <c:pt idx="1338">
                  <c:v>41405.929166666669</c:v>
                </c:pt>
                <c:pt idx="1339">
                  <c:v>41405.929861111108</c:v>
                </c:pt>
                <c:pt idx="1340">
                  <c:v>41405.930555555555</c:v>
                </c:pt>
                <c:pt idx="1341">
                  <c:v>41405.931250000001</c:v>
                </c:pt>
                <c:pt idx="1342">
                  <c:v>41405.931944444441</c:v>
                </c:pt>
                <c:pt idx="1343">
                  <c:v>41405.932638888888</c:v>
                </c:pt>
                <c:pt idx="1344">
                  <c:v>41405.933333333334</c:v>
                </c:pt>
                <c:pt idx="1345">
                  <c:v>41405.934027777781</c:v>
                </c:pt>
                <c:pt idx="1346">
                  <c:v>41405.93472222222</c:v>
                </c:pt>
                <c:pt idx="1347">
                  <c:v>41405.935416666667</c:v>
                </c:pt>
                <c:pt idx="1348">
                  <c:v>41405.936111111114</c:v>
                </c:pt>
                <c:pt idx="1349">
                  <c:v>41405.936805555553</c:v>
                </c:pt>
                <c:pt idx="1350">
                  <c:v>41405.9375</c:v>
                </c:pt>
                <c:pt idx="1351">
                  <c:v>41405.938194444447</c:v>
                </c:pt>
                <c:pt idx="1352">
                  <c:v>41405.938888888886</c:v>
                </c:pt>
                <c:pt idx="1353">
                  <c:v>41405.939583333333</c:v>
                </c:pt>
                <c:pt idx="1354">
                  <c:v>41405.94027777778</c:v>
                </c:pt>
                <c:pt idx="1355">
                  <c:v>41405.940972222219</c:v>
                </c:pt>
                <c:pt idx="1356">
                  <c:v>41405.941666666666</c:v>
                </c:pt>
                <c:pt idx="1357">
                  <c:v>41405.942361111112</c:v>
                </c:pt>
                <c:pt idx="1358">
                  <c:v>41405.943055555559</c:v>
                </c:pt>
                <c:pt idx="1359">
                  <c:v>41405.943749999999</c:v>
                </c:pt>
                <c:pt idx="1360">
                  <c:v>41405.944444444445</c:v>
                </c:pt>
                <c:pt idx="1361">
                  <c:v>41405.945138888892</c:v>
                </c:pt>
                <c:pt idx="1362">
                  <c:v>41405.945833333331</c:v>
                </c:pt>
                <c:pt idx="1363">
                  <c:v>41405.946527777778</c:v>
                </c:pt>
                <c:pt idx="1364">
                  <c:v>41405.947222222225</c:v>
                </c:pt>
                <c:pt idx="1365">
                  <c:v>41405.947916666664</c:v>
                </c:pt>
                <c:pt idx="1366">
                  <c:v>41405.948611111111</c:v>
                </c:pt>
                <c:pt idx="1367">
                  <c:v>41405.949305555558</c:v>
                </c:pt>
                <c:pt idx="1368">
                  <c:v>41405.949999999997</c:v>
                </c:pt>
                <c:pt idx="1369">
                  <c:v>41405.950694444444</c:v>
                </c:pt>
                <c:pt idx="1370">
                  <c:v>41405.951388888891</c:v>
                </c:pt>
                <c:pt idx="1371">
                  <c:v>41405.95208333333</c:v>
                </c:pt>
                <c:pt idx="1372">
                  <c:v>41405.952777777777</c:v>
                </c:pt>
                <c:pt idx="1373">
                  <c:v>41405.953472222223</c:v>
                </c:pt>
                <c:pt idx="1374">
                  <c:v>41405.95416666667</c:v>
                </c:pt>
                <c:pt idx="1375">
                  <c:v>41405.954861111109</c:v>
                </c:pt>
                <c:pt idx="1376">
                  <c:v>41405.955555555556</c:v>
                </c:pt>
                <c:pt idx="1377">
                  <c:v>41405.956250000003</c:v>
                </c:pt>
                <c:pt idx="1378">
                  <c:v>41405.956944444442</c:v>
                </c:pt>
                <c:pt idx="1379">
                  <c:v>41405.957638888889</c:v>
                </c:pt>
                <c:pt idx="1380">
                  <c:v>41405.958333333336</c:v>
                </c:pt>
                <c:pt idx="1381">
                  <c:v>41405.959027777775</c:v>
                </c:pt>
                <c:pt idx="1382">
                  <c:v>41405.959722222222</c:v>
                </c:pt>
                <c:pt idx="1383">
                  <c:v>41405.960416666669</c:v>
                </c:pt>
                <c:pt idx="1384">
                  <c:v>41405.961111111108</c:v>
                </c:pt>
                <c:pt idx="1385">
                  <c:v>41405.961805555555</c:v>
                </c:pt>
                <c:pt idx="1386">
                  <c:v>41405.962500000001</c:v>
                </c:pt>
                <c:pt idx="1387">
                  <c:v>41405.963194444441</c:v>
                </c:pt>
                <c:pt idx="1388">
                  <c:v>41405.963888888888</c:v>
                </c:pt>
                <c:pt idx="1389">
                  <c:v>41405.964583333334</c:v>
                </c:pt>
                <c:pt idx="1390">
                  <c:v>41405.965277777781</c:v>
                </c:pt>
                <c:pt idx="1391">
                  <c:v>41405.96597222222</c:v>
                </c:pt>
                <c:pt idx="1392">
                  <c:v>41405.966666666667</c:v>
                </c:pt>
                <c:pt idx="1393">
                  <c:v>41405.967361111114</c:v>
                </c:pt>
                <c:pt idx="1394">
                  <c:v>41405.968055555553</c:v>
                </c:pt>
                <c:pt idx="1395">
                  <c:v>41405.96875</c:v>
                </c:pt>
                <c:pt idx="1396">
                  <c:v>41405.969444444447</c:v>
                </c:pt>
                <c:pt idx="1397">
                  <c:v>41405.970138888886</c:v>
                </c:pt>
                <c:pt idx="1398">
                  <c:v>41405.970833333333</c:v>
                </c:pt>
                <c:pt idx="1399">
                  <c:v>41405.97152777778</c:v>
                </c:pt>
                <c:pt idx="1400">
                  <c:v>41405.972222222219</c:v>
                </c:pt>
                <c:pt idx="1401">
                  <c:v>41405.972916666666</c:v>
                </c:pt>
                <c:pt idx="1402">
                  <c:v>41405.973611111112</c:v>
                </c:pt>
                <c:pt idx="1403">
                  <c:v>41405.974305555559</c:v>
                </c:pt>
                <c:pt idx="1404">
                  <c:v>41405.974999999999</c:v>
                </c:pt>
                <c:pt idx="1405">
                  <c:v>41405.975694444445</c:v>
                </c:pt>
                <c:pt idx="1406">
                  <c:v>41405.976388888892</c:v>
                </c:pt>
                <c:pt idx="1407">
                  <c:v>41405.977083333331</c:v>
                </c:pt>
                <c:pt idx="1408">
                  <c:v>41405.977777777778</c:v>
                </c:pt>
                <c:pt idx="1409">
                  <c:v>41405.978472222225</c:v>
                </c:pt>
                <c:pt idx="1410">
                  <c:v>41405.979166666664</c:v>
                </c:pt>
                <c:pt idx="1411">
                  <c:v>41405.979861111111</c:v>
                </c:pt>
                <c:pt idx="1412">
                  <c:v>41405.980555555558</c:v>
                </c:pt>
                <c:pt idx="1413">
                  <c:v>41405.981249999997</c:v>
                </c:pt>
                <c:pt idx="1414">
                  <c:v>41405.981944444444</c:v>
                </c:pt>
                <c:pt idx="1415">
                  <c:v>41405.982638888891</c:v>
                </c:pt>
                <c:pt idx="1416">
                  <c:v>41405.98333333333</c:v>
                </c:pt>
                <c:pt idx="1417">
                  <c:v>41405.984027777777</c:v>
                </c:pt>
                <c:pt idx="1418">
                  <c:v>41405.984722222223</c:v>
                </c:pt>
                <c:pt idx="1419">
                  <c:v>41405.98541666667</c:v>
                </c:pt>
                <c:pt idx="1420">
                  <c:v>41405.986111111109</c:v>
                </c:pt>
                <c:pt idx="1421">
                  <c:v>41405.986805555556</c:v>
                </c:pt>
                <c:pt idx="1422">
                  <c:v>41405.987500000003</c:v>
                </c:pt>
                <c:pt idx="1423">
                  <c:v>41405.988194444442</c:v>
                </c:pt>
                <c:pt idx="1424">
                  <c:v>41405.988888888889</c:v>
                </c:pt>
                <c:pt idx="1425">
                  <c:v>41405.989583333336</c:v>
                </c:pt>
                <c:pt idx="1426">
                  <c:v>41405.990277777775</c:v>
                </c:pt>
                <c:pt idx="1427">
                  <c:v>41405.990972222222</c:v>
                </c:pt>
                <c:pt idx="1428">
                  <c:v>41405.991666666669</c:v>
                </c:pt>
                <c:pt idx="1429">
                  <c:v>41405.992361111108</c:v>
                </c:pt>
                <c:pt idx="1430">
                  <c:v>41405.993055555555</c:v>
                </c:pt>
                <c:pt idx="1431">
                  <c:v>41405.993750000001</c:v>
                </c:pt>
                <c:pt idx="1432">
                  <c:v>41405.994444444441</c:v>
                </c:pt>
                <c:pt idx="1433">
                  <c:v>41405.995138888888</c:v>
                </c:pt>
                <c:pt idx="1434">
                  <c:v>41405.995833333334</c:v>
                </c:pt>
                <c:pt idx="1435">
                  <c:v>41405.996527777781</c:v>
                </c:pt>
                <c:pt idx="1436">
                  <c:v>41405.99722222222</c:v>
                </c:pt>
                <c:pt idx="1437">
                  <c:v>41405.997916666667</c:v>
                </c:pt>
                <c:pt idx="1438">
                  <c:v>41405.998611111114</c:v>
                </c:pt>
                <c:pt idx="1439">
                  <c:v>41405.999305555553</c:v>
                </c:pt>
                <c:pt idx="1440">
                  <c:v>41406</c:v>
                </c:pt>
                <c:pt idx="1441">
                  <c:v>41406.000694444447</c:v>
                </c:pt>
                <c:pt idx="1442">
                  <c:v>41406.001388888886</c:v>
                </c:pt>
                <c:pt idx="1443">
                  <c:v>41406.002083333333</c:v>
                </c:pt>
                <c:pt idx="1444">
                  <c:v>41406.00277777778</c:v>
                </c:pt>
                <c:pt idx="1445">
                  <c:v>41406.003472222219</c:v>
                </c:pt>
                <c:pt idx="1446">
                  <c:v>41406.004166666666</c:v>
                </c:pt>
                <c:pt idx="1447">
                  <c:v>41406.004861111112</c:v>
                </c:pt>
                <c:pt idx="1448">
                  <c:v>41406.005555555559</c:v>
                </c:pt>
                <c:pt idx="1449">
                  <c:v>41406.006249999999</c:v>
                </c:pt>
                <c:pt idx="1450">
                  <c:v>41406.006944444445</c:v>
                </c:pt>
                <c:pt idx="1451">
                  <c:v>41406.007638888892</c:v>
                </c:pt>
                <c:pt idx="1452">
                  <c:v>41406.008333333331</c:v>
                </c:pt>
                <c:pt idx="1453">
                  <c:v>41406.009027777778</c:v>
                </c:pt>
                <c:pt idx="1454">
                  <c:v>41406.009722222225</c:v>
                </c:pt>
                <c:pt idx="1455">
                  <c:v>41406.010416666664</c:v>
                </c:pt>
                <c:pt idx="1456">
                  <c:v>41406.011111111111</c:v>
                </c:pt>
                <c:pt idx="1457">
                  <c:v>41406.011805555558</c:v>
                </c:pt>
                <c:pt idx="1458">
                  <c:v>41406.012499999997</c:v>
                </c:pt>
                <c:pt idx="1459">
                  <c:v>41406.013194444444</c:v>
                </c:pt>
                <c:pt idx="1460">
                  <c:v>41406.013888888891</c:v>
                </c:pt>
                <c:pt idx="1461">
                  <c:v>41406.01458333333</c:v>
                </c:pt>
                <c:pt idx="1462">
                  <c:v>41406.015277777777</c:v>
                </c:pt>
                <c:pt idx="1463">
                  <c:v>41406.015972222223</c:v>
                </c:pt>
                <c:pt idx="1464">
                  <c:v>41406.01666666667</c:v>
                </c:pt>
                <c:pt idx="1465">
                  <c:v>41406.017361111109</c:v>
                </c:pt>
                <c:pt idx="1466">
                  <c:v>41406.018055555556</c:v>
                </c:pt>
                <c:pt idx="1467">
                  <c:v>41406.018750000003</c:v>
                </c:pt>
                <c:pt idx="1468">
                  <c:v>41406.019444444442</c:v>
                </c:pt>
                <c:pt idx="1469">
                  <c:v>41406.020138888889</c:v>
                </c:pt>
                <c:pt idx="1470">
                  <c:v>41406.020833333336</c:v>
                </c:pt>
                <c:pt idx="1471">
                  <c:v>41406.021527777775</c:v>
                </c:pt>
                <c:pt idx="1472">
                  <c:v>41406.022222222222</c:v>
                </c:pt>
                <c:pt idx="1473">
                  <c:v>41406.022916666669</c:v>
                </c:pt>
                <c:pt idx="1474">
                  <c:v>41406.023611111108</c:v>
                </c:pt>
                <c:pt idx="1475">
                  <c:v>41406.024305555555</c:v>
                </c:pt>
                <c:pt idx="1476">
                  <c:v>41406.025000000001</c:v>
                </c:pt>
                <c:pt idx="1477">
                  <c:v>41406.025694444441</c:v>
                </c:pt>
                <c:pt idx="1478">
                  <c:v>41406.026388888888</c:v>
                </c:pt>
                <c:pt idx="1479">
                  <c:v>41406.027083333334</c:v>
                </c:pt>
                <c:pt idx="1480">
                  <c:v>41406.027777777781</c:v>
                </c:pt>
                <c:pt idx="1481">
                  <c:v>41406.02847222222</c:v>
                </c:pt>
                <c:pt idx="1482">
                  <c:v>41406.029166666667</c:v>
                </c:pt>
                <c:pt idx="1483">
                  <c:v>41406.029861111114</c:v>
                </c:pt>
                <c:pt idx="1484">
                  <c:v>41406.030555555553</c:v>
                </c:pt>
                <c:pt idx="1485">
                  <c:v>41406.03125</c:v>
                </c:pt>
                <c:pt idx="1486">
                  <c:v>41406.031944444447</c:v>
                </c:pt>
                <c:pt idx="1487">
                  <c:v>41406.032638888886</c:v>
                </c:pt>
                <c:pt idx="1488">
                  <c:v>41406.033333333333</c:v>
                </c:pt>
                <c:pt idx="1489">
                  <c:v>41406.03402777778</c:v>
                </c:pt>
                <c:pt idx="1490">
                  <c:v>41406.034722222219</c:v>
                </c:pt>
                <c:pt idx="1491">
                  <c:v>41406.035416666666</c:v>
                </c:pt>
                <c:pt idx="1492">
                  <c:v>41406.036111111112</c:v>
                </c:pt>
                <c:pt idx="1493">
                  <c:v>41406.036805555559</c:v>
                </c:pt>
                <c:pt idx="1494">
                  <c:v>41406.037499999999</c:v>
                </c:pt>
                <c:pt idx="1495">
                  <c:v>41406.038194444445</c:v>
                </c:pt>
                <c:pt idx="1496">
                  <c:v>41406.038888888892</c:v>
                </c:pt>
                <c:pt idx="1497">
                  <c:v>41406.039583333331</c:v>
                </c:pt>
                <c:pt idx="1498">
                  <c:v>41406.040277777778</c:v>
                </c:pt>
                <c:pt idx="1499">
                  <c:v>41406.040972222225</c:v>
                </c:pt>
                <c:pt idx="1500">
                  <c:v>41406.041666666664</c:v>
                </c:pt>
                <c:pt idx="1501">
                  <c:v>41406.042361111111</c:v>
                </c:pt>
                <c:pt idx="1502">
                  <c:v>41406.043055555558</c:v>
                </c:pt>
                <c:pt idx="1503">
                  <c:v>41406.043749999997</c:v>
                </c:pt>
                <c:pt idx="1504">
                  <c:v>41406.044444444444</c:v>
                </c:pt>
                <c:pt idx="1505">
                  <c:v>41406.045138888891</c:v>
                </c:pt>
                <c:pt idx="1506">
                  <c:v>41406.04583333333</c:v>
                </c:pt>
                <c:pt idx="1507">
                  <c:v>41406.046527777777</c:v>
                </c:pt>
                <c:pt idx="1508">
                  <c:v>41406.047222222223</c:v>
                </c:pt>
                <c:pt idx="1509">
                  <c:v>41406.04791666667</c:v>
                </c:pt>
                <c:pt idx="1510">
                  <c:v>41406.048611111109</c:v>
                </c:pt>
                <c:pt idx="1511">
                  <c:v>41406.049305555556</c:v>
                </c:pt>
                <c:pt idx="1512">
                  <c:v>41406.050000000003</c:v>
                </c:pt>
                <c:pt idx="1513">
                  <c:v>41406.050694444442</c:v>
                </c:pt>
                <c:pt idx="1514">
                  <c:v>41406.051388888889</c:v>
                </c:pt>
                <c:pt idx="1515">
                  <c:v>41406.052083333336</c:v>
                </c:pt>
                <c:pt idx="1516">
                  <c:v>41406.052777777775</c:v>
                </c:pt>
                <c:pt idx="1517">
                  <c:v>41406.053472222222</c:v>
                </c:pt>
                <c:pt idx="1518">
                  <c:v>41406.054166666669</c:v>
                </c:pt>
                <c:pt idx="1519">
                  <c:v>41406.054861111108</c:v>
                </c:pt>
                <c:pt idx="1520">
                  <c:v>41406.055555555555</c:v>
                </c:pt>
                <c:pt idx="1521">
                  <c:v>41406.056250000001</c:v>
                </c:pt>
                <c:pt idx="1522">
                  <c:v>41406.056944444441</c:v>
                </c:pt>
                <c:pt idx="1523">
                  <c:v>41406.057638888888</c:v>
                </c:pt>
                <c:pt idx="1524">
                  <c:v>41406.058333333334</c:v>
                </c:pt>
                <c:pt idx="1525">
                  <c:v>41406.059027777781</c:v>
                </c:pt>
                <c:pt idx="1526">
                  <c:v>41406.05972222222</c:v>
                </c:pt>
                <c:pt idx="1527">
                  <c:v>41406.060416666667</c:v>
                </c:pt>
                <c:pt idx="1528">
                  <c:v>41406.061111111114</c:v>
                </c:pt>
                <c:pt idx="1529">
                  <c:v>41406.061805555553</c:v>
                </c:pt>
                <c:pt idx="1530">
                  <c:v>41406.0625</c:v>
                </c:pt>
                <c:pt idx="1531">
                  <c:v>41406.063194444447</c:v>
                </c:pt>
                <c:pt idx="1532">
                  <c:v>41406.063888888886</c:v>
                </c:pt>
                <c:pt idx="1533">
                  <c:v>41406.064583333333</c:v>
                </c:pt>
                <c:pt idx="1534">
                  <c:v>41406.06527777778</c:v>
                </c:pt>
                <c:pt idx="1535">
                  <c:v>41406.065972222219</c:v>
                </c:pt>
                <c:pt idx="1536">
                  <c:v>41406.066666666666</c:v>
                </c:pt>
                <c:pt idx="1537">
                  <c:v>41406.067361111112</c:v>
                </c:pt>
                <c:pt idx="1538">
                  <c:v>41406.068055555559</c:v>
                </c:pt>
                <c:pt idx="1539">
                  <c:v>41406.068749999999</c:v>
                </c:pt>
                <c:pt idx="1540">
                  <c:v>41406.069444444445</c:v>
                </c:pt>
                <c:pt idx="1541">
                  <c:v>41406.070138888892</c:v>
                </c:pt>
                <c:pt idx="1542">
                  <c:v>41406.070833333331</c:v>
                </c:pt>
                <c:pt idx="1543">
                  <c:v>41406.071527777778</c:v>
                </c:pt>
                <c:pt idx="1544">
                  <c:v>41406.072222222225</c:v>
                </c:pt>
                <c:pt idx="1545">
                  <c:v>41406.072916666664</c:v>
                </c:pt>
                <c:pt idx="1546">
                  <c:v>41406.073611111111</c:v>
                </c:pt>
                <c:pt idx="1547">
                  <c:v>41406.074305555558</c:v>
                </c:pt>
                <c:pt idx="1548">
                  <c:v>41406.074999999997</c:v>
                </c:pt>
                <c:pt idx="1549">
                  <c:v>41406.075694444444</c:v>
                </c:pt>
                <c:pt idx="1550">
                  <c:v>41406.076388888891</c:v>
                </c:pt>
                <c:pt idx="1551">
                  <c:v>41406.07708333333</c:v>
                </c:pt>
                <c:pt idx="1552">
                  <c:v>41406.077777777777</c:v>
                </c:pt>
                <c:pt idx="1553">
                  <c:v>41406.078472222223</c:v>
                </c:pt>
                <c:pt idx="1554">
                  <c:v>41406.07916666667</c:v>
                </c:pt>
                <c:pt idx="1555">
                  <c:v>41406.079861111109</c:v>
                </c:pt>
                <c:pt idx="1556">
                  <c:v>41406.080555555556</c:v>
                </c:pt>
                <c:pt idx="1557">
                  <c:v>41406.081250000003</c:v>
                </c:pt>
                <c:pt idx="1558">
                  <c:v>41406.081944444442</c:v>
                </c:pt>
                <c:pt idx="1559">
                  <c:v>41406.082638888889</c:v>
                </c:pt>
                <c:pt idx="1560">
                  <c:v>41406.083333333336</c:v>
                </c:pt>
                <c:pt idx="1561">
                  <c:v>41406.084027777775</c:v>
                </c:pt>
                <c:pt idx="1562">
                  <c:v>41406.084722222222</c:v>
                </c:pt>
                <c:pt idx="1563">
                  <c:v>41406.085416666669</c:v>
                </c:pt>
                <c:pt idx="1564">
                  <c:v>41406.086111111108</c:v>
                </c:pt>
                <c:pt idx="1565">
                  <c:v>41406.086805555555</c:v>
                </c:pt>
                <c:pt idx="1566">
                  <c:v>41406.087500000001</c:v>
                </c:pt>
                <c:pt idx="1567">
                  <c:v>41406.088194444441</c:v>
                </c:pt>
                <c:pt idx="1568">
                  <c:v>41406.088888888888</c:v>
                </c:pt>
                <c:pt idx="1569">
                  <c:v>41406.089583333334</c:v>
                </c:pt>
                <c:pt idx="1570">
                  <c:v>41406.090277777781</c:v>
                </c:pt>
                <c:pt idx="1571">
                  <c:v>41406.09097222222</c:v>
                </c:pt>
                <c:pt idx="1572">
                  <c:v>41406.091666666667</c:v>
                </c:pt>
                <c:pt idx="1573">
                  <c:v>41406.092361111114</c:v>
                </c:pt>
                <c:pt idx="1574">
                  <c:v>41406.093055555553</c:v>
                </c:pt>
                <c:pt idx="1575">
                  <c:v>41406.09375</c:v>
                </c:pt>
                <c:pt idx="1576">
                  <c:v>41406.094444444447</c:v>
                </c:pt>
                <c:pt idx="1577">
                  <c:v>41406.095138888886</c:v>
                </c:pt>
                <c:pt idx="1578">
                  <c:v>41406.095833333333</c:v>
                </c:pt>
                <c:pt idx="1579">
                  <c:v>41406.09652777778</c:v>
                </c:pt>
                <c:pt idx="1580">
                  <c:v>41406.097222222219</c:v>
                </c:pt>
                <c:pt idx="1581">
                  <c:v>41406.097916666666</c:v>
                </c:pt>
                <c:pt idx="1582">
                  <c:v>41406.098611111112</c:v>
                </c:pt>
                <c:pt idx="1583">
                  <c:v>41406.099305555559</c:v>
                </c:pt>
                <c:pt idx="1584">
                  <c:v>41406.1</c:v>
                </c:pt>
                <c:pt idx="1585">
                  <c:v>41406.100694444445</c:v>
                </c:pt>
                <c:pt idx="1586">
                  <c:v>41406.101388888892</c:v>
                </c:pt>
                <c:pt idx="1587">
                  <c:v>41406.102083333331</c:v>
                </c:pt>
                <c:pt idx="1588">
                  <c:v>41406.102777777778</c:v>
                </c:pt>
                <c:pt idx="1589">
                  <c:v>41406.103472222225</c:v>
                </c:pt>
                <c:pt idx="1590">
                  <c:v>41406.104166666664</c:v>
                </c:pt>
                <c:pt idx="1591">
                  <c:v>41406.104861111111</c:v>
                </c:pt>
                <c:pt idx="1592">
                  <c:v>41406.105555555558</c:v>
                </c:pt>
                <c:pt idx="1593">
                  <c:v>41406.106249999997</c:v>
                </c:pt>
                <c:pt idx="1594">
                  <c:v>41406.106944444444</c:v>
                </c:pt>
                <c:pt idx="1595">
                  <c:v>41406.107638888891</c:v>
                </c:pt>
                <c:pt idx="1596">
                  <c:v>41406.10833333333</c:v>
                </c:pt>
                <c:pt idx="1597">
                  <c:v>41406.109027777777</c:v>
                </c:pt>
                <c:pt idx="1598">
                  <c:v>41406.109722222223</c:v>
                </c:pt>
                <c:pt idx="1599">
                  <c:v>41406.11041666667</c:v>
                </c:pt>
                <c:pt idx="1600">
                  <c:v>41406.111111111109</c:v>
                </c:pt>
                <c:pt idx="1601">
                  <c:v>41406.111805555556</c:v>
                </c:pt>
                <c:pt idx="1602">
                  <c:v>41406.112500000003</c:v>
                </c:pt>
                <c:pt idx="1603">
                  <c:v>41406.113194444442</c:v>
                </c:pt>
                <c:pt idx="1604">
                  <c:v>41406.113888888889</c:v>
                </c:pt>
                <c:pt idx="1605">
                  <c:v>41406.114583333336</c:v>
                </c:pt>
                <c:pt idx="1606">
                  <c:v>41406.115277777775</c:v>
                </c:pt>
                <c:pt idx="1607">
                  <c:v>41406.115972222222</c:v>
                </c:pt>
                <c:pt idx="1608">
                  <c:v>41406.116666666669</c:v>
                </c:pt>
                <c:pt idx="1609">
                  <c:v>41406.117361111108</c:v>
                </c:pt>
                <c:pt idx="1610">
                  <c:v>41406.118055555555</c:v>
                </c:pt>
                <c:pt idx="1611">
                  <c:v>41406.118750000001</c:v>
                </c:pt>
                <c:pt idx="1612">
                  <c:v>41406.119444444441</c:v>
                </c:pt>
                <c:pt idx="1613">
                  <c:v>41406.120138888888</c:v>
                </c:pt>
                <c:pt idx="1614">
                  <c:v>41406.120833333334</c:v>
                </c:pt>
                <c:pt idx="1615">
                  <c:v>41406.121527777781</c:v>
                </c:pt>
                <c:pt idx="1616">
                  <c:v>41406.12222222222</c:v>
                </c:pt>
                <c:pt idx="1617">
                  <c:v>41406.122916666667</c:v>
                </c:pt>
                <c:pt idx="1618">
                  <c:v>41406.123611111114</c:v>
                </c:pt>
                <c:pt idx="1619">
                  <c:v>41406.124305555553</c:v>
                </c:pt>
                <c:pt idx="1620">
                  <c:v>41406.125</c:v>
                </c:pt>
                <c:pt idx="1621">
                  <c:v>41406.125694444447</c:v>
                </c:pt>
                <c:pt idx="1622">
                  <c:v>41406.126388888886</c:v>
                </c:pt>
                <c:pt idx="1623">
                  <c:v>41406.127083333333</c:v>
                </c:pt>
                <c:pt idx="1624">
                  <c:v>41406.12777777778</c:v>
                </c:pt>
                <c:pt idx="1625">
                  <c:v>41406.128472222219</c:v>
                </c:pt>
                <c:pt idx="1626">
                  <c:v>41406.129166666666</c:v>
                </c:pt>
                <c:pt idx="1627">
                  <c:v>41406.129861111112</c:v>
                </c:pt>
                <c:pt idx="1628">
                  <c:v>41406.130555555559</c:v>
                </c:pt>
                <c:pt idx="1629">
                  <c:v>41406.131249999999</c:v>
                </c:pt>
                <c:pt idx="1630">
                  <c:v>41406.131944444445</c:v>
                </c:pt>
                <c:pt idx="1631">
                  <c:v>41406.132638888892</c:v>
                </c:pt>
                <c:pt idx="1632">
                  <c:v>41406.133333333331</c:v>
                </c:pt>
                <c:pt idx="1633">
                  <c:v>41406.134027777778</c:v>
                </c:pt>
                <c:pt idx="1634">
                  <c:v>41406.134722222225</c:v>
                </c:pt>
                <c:pt idx="1635">
                  <c:v>41406.135416666664</c:v>
                </c:pt>
                <c:pt idx="1636">
                  <c:v>41406.136111111111</c:v>
                </c:pt>
                <c:pt idx="1637">
                  <c:v>41406.136805555558</c:v>
                </c:pt>
                <c:pt idx="1638">
                  <c:v>41406.137499999997</c:v>
                </c:pt>
                <c:pt idx="1639">
                  <c:v>41406.138194444444</c:v>
                </c:pt>
                <c:pt idx="1640">
                  <c:v>41406.138888888891</c:v>
                </c:pt>
                <c:pt idx="1641">
                  <c:v>41406.13958333333</c:v>
                </c:pt>
                <c:pt idx="1642">
                  <c:v>41406.140277777777</c:v>
                </c:pt>
                <c:pt idx="1643">
                  <c:v>41406.140972222223</c:v>
                </c:pt>
                <c:pt idx="1644">
                  <c:v>41406.14166666667</c:v>
                </c:pt>
                <c:pt idx="1645">
                  <c:v>41406.142361111109</c:v>
                </c:pt>
                <c:pt idx="1646">
                  <c:v>41406.143055555556</c:v>
                </c:pt>
                <c:pt idx="1647">
                  <c:v>41406.143750000003</c:v>
                </c:pt>
                <c:pt idx="1648">
                  <c:v>41406.144444444442</c:v>
                </c:pt>
                <c:pt idx="1649">
                  <c:v>41406.145138888889</c:v>
                </c:pt>
                <c:pt idx="1650">
                  <c:v>41406.145833333336</c:v>
                </c:pt>
                <c:pt idx="1651">
                  <c:v>41406.146527777775</c:v>
                </c:pt>
                <c:pt idx="1652">
                  <c:v>41406.147222222222</c:v>
                </c:pt>
                <c:pt idx="1653">
                  <c:v>41406.147916666669</c:v>
                </c:pt>
                <c:pt idx="1654">
                  <c:v>41406.148611111108</c:v>
                </c:pt>
                <c:pt idx="1655">
                  <c:v>41406.149305555555</c:v>
                </c:pt>
                <c:pt idx="1656">
                  <c:v>41406.15</c:v>
                </c:pt>
                <c:pt idx="1657">
                  <c:v>41406.150694444441</c:v>
                </c:pt>
                <c:pt idx="1658">
                  <c:v>41406.151388888888</c:v>
                </c:pt>
                <c:pt idx="1659">
                  <c:v>41406.152083333334</c:v>
                </c:pt>
                <c:pt idx="1660">
                  <c:v>41406.152777777781</c:v>
                </c:pt>
                <c:pt idx="1661">
                  <c:v>41406.15347222222</c:v>
                </c:pt>
                <c:pt idx="1662">
                  <c:v>41406.154166666667</c:v>
                </c:pt>
                <c:pt idx="1663">
                  <c:v>41406.154861111114</c:v>
                </c:pt>
                <c:pt idx="1664">
                  <c:v>41406.155555555553</c:v>
                </c:pt>
                <c:pt idx="1665">
                  <c:v>41406.15625</c:v>
                </c:pt>
                <c:pt idx="1666">
                  <c:v>41406.156944444447</c:v>
                </c:pt>
                <c:pt idx="1667">
                  <c:v>41406.157638888886</c:v>
                </c:pt>
                <c:pt idx="1668">
                  <c:v>41406.158333333333</c:v>
                </c:pt>
                <c:pt idx="1669">
                  <c:v>41406.15902777778</c:v>
                </c:pt>
                <c:pt idx="1670">
                  <c:v>41406.159722222219</c:v>
                </c:pt>
                <c:pt idx="1671">
                  <c:v>41406.160416666666</c:v>
                </c:pt>
                <c:pt idx="1672">
                  <c:v>41406.161111111112</c:v>
                </c:pt>
                <c:pt idx="1673">
                  <c:v>41406.161805555559</c:v>
                </c:pt>
                <c:pt idx="1674">
                  <c:v>41406.162499999999</c:v>
                </c:pt>
                <c:pt idx="1675">
                  <c:v>41406.163194444445</c:v>
                </c:pt>
                <c:pt idx="1676">
                  <c:v>41406.163888888892</c:v>
                </c:pt>
                <c:pt idx="1677">
                  <c:v>41406.164583333331</c:v>
                </c:pt>
                <c:pt idx="1678">
                  <c:v>41406.165277777778</c:v>
                </c:pt>
                <c:pt idx="1679">
                  <c:v>41406.165972222225</c:v>
                </c:pt>
                <c:pt idx="1680">
                  <c:v>41406.166666666664</c:v>
                </c:pt>
                <c:pt idx="1681">
                  <c:v>41406.167361111111</c:v>
                </c:pt>
                <c:pt idx="1682">
                  <c:v>41406.168055555558</c:v>
                </c:pt>
                <c:pt idx="1683">
                  <c:v>41406.168749999997</c:v>
                </c:pt>
                <c:pt idx="1684">
                  <c:v>41406.169444444444</c:v>
                </c:pt>
                <c:pt idx="1685">
                  <c:v>41406.170138888891</c:v>
                </c:pt>
                <c:pt idx="1686">
                  <c:v>41406.17083333333</c:v>
                </c:pt>
                <c:pt idx="1687">
                  <c:v>41406.171527777777</c:v>
                </c:pt>
                <c:pt idx="1688">
                  <c:v>41406.172222222223</c:v>
                </c:pt>
                <c:pt idx="1689">
                  <c:v>41406.17291666667</c:v>
                </c:pt>
                <c:pt idx="1690">
                  <c:v>41406.173611111109</c:v>
                </c:pt>
                <c:pt idx="1691">
                  <c:v>41406.174305555556</c:v>
                </c:pt>
                <c:pt idx="1692">
                  <c:v>41406.175000000003</c:v>
                </c:pt>
                <c:pt idx="1693">
                  <c:v>41406.175694444442</c:v>
                </c:pt>
                <c:pt idx="1694">
                  <c:v>41406.176388888889</c:v>
                </c:pt>
                <c:pt idx="1695">
                  <c:v>41406.177083333336</c:v>
                </c:pt>
                <c:pt idx="1696">
                  <c:v>41406.177777777775</c:v>
                </c:pt>
                <c:pt idx="1697">
                  <c:v>41406.178472222222</c:v>
                </c:pt>
                <c:pt idx="1698">
                  <c:v>41406.179166666669</c:v>
                </c:pt>
                <c:pt idx="1699">
                  <c:v>41406.179861111108</c:v>
                </c:pt>
                <c:pt idx="1700">
                  <c:v>41406.180555555555</c:v>
                </c:pt>
                <c:pt idx="1701">
                  <c:v>41406.181250000001</c:v>
                </c:pt>
                <c:pt idx="1702">
                  <c:v>41406.181944444441</c:v>
                </c:pt>
                <c:pt idx="1703">
                  <c:v>41406.182638888888</c:v>
                </c:pt>
                <c:pt idx="1704">
                  <c:v>41406.183333333334</c:v>
                </c:pt>
                <c:pt idx="1705">
                  <c:v>41406.184027777781</c:v>
                </c:pt>
                <c:pt idx="1706">
                  <c:v>41406.18472222222</c:v>
                </c:pt>
                <c:pt idx="1707">
                  <c:v>41406.185416666667</c:v>
                </c:pt>
                <c:pt idx="1708">
                  <c:v>41406.186111111114</c:v>
                </c:pt>
                <c:pt idx="1709">
                  <c:v>41406.186805555553</c:v>
                </c:pt>
                <c:pt idx="1710">
                  <c:v>41406.1875</c:v>
                </c:pt>
                <c:pt idx="1711">
                  <c:v>41406.188194444447</c:v>
                </c:pt>
                <c:pt idx="1712">
                  <c:v>41406.188888888886</c:v>
                </c:pt>
                <c:pt idx="1713">
                  <c:v>41406.189583333333</c:v>
                </c:pt>
                <c:pt idx="1714">
                  <c:v>41406.19027777778</c:v>
                </c:pt>
                <c:pt idx="1715">
                  <c:v>41406.190972222219</c:v>
                </c:pt>
                <c:pt idx="1716">
                  <c:v>41406.191666666666</c:v>
                </c:pt>
                <c:pt idx="1717">
                  <c:v>41406.192361111112</c:v>
                </c:pt>
                <c:pt idx="1718">
                  <c:v>41406.193055555559</c:v>
                </c:pt>
                <c:pt idx="1719">
                  <c:v>41406.193749999999</c:v>
                </c:pt>
                <c:pt idx="1720">
                  <c:v>41406.194444444445</c:v>
                </c:pt>
                <c:pt idx="1721">
                  <c:v>41406.195138888892</c:v>
                </c:pt>
                <c:pt idx="1722">
                  <c:v>41406.195833333331</c:v>
                </c:pt>
                <c:pt idx="1723">
                  <c:v>41406.196527777778</c:v>
                </c:pt>
                <c:pt idx="1724">
                  <c:v>41406.197222222225</c:v>
                </c:pt>
                <c:pt idx="1725">
                  <c:v>41406.197916666664</c:v>
                </c:pt>
                <c:pt idx="1726">
                  <c:v>41406.198611111111</c:v>
                </c:pt>
                <c:pt idx="1727">
                  <c:v>41406.199305555558</c:v>
                </c:pt>
                <c:pt idx="1728">
                  <c:v>41406.199999999997</c:v>
                </c:pt>
                <c:pt idx="1729">
                  <c:v>41406.200694444444</c:v>
                </c:pt>
                <c:pt idx="1730">
                  <c:v>41406.201388888891</c:v>
                </c:pt>
                <c:pt idx="1731">
                  <c:v>41406.20208333333</c:v>
                </c:pt>
                <c:pt idx="1732">
                  <c:v>41406.202777777777</c:v>
                </c:pt>
                <c:pt idx="1733">
                  <c:v>41406.203472222223</c:v>
                </c:pt>
                <c:pt idx="1734">
                  <c:v>41406.20416666667</c:v>
                </c:pt>
                <c:pt idx="1735">
                  <c:v>41406.204861111109</c:v>
                </c:pt>
                <c:pt idx="1736">
                  <c:v>41406.205555555556</c:v>
                </c:pt>
                <c:pt idx="1737">
                  <c:v>41406.206250000003</c:v>
                </c:pt>
                <c:pt idx="1738">
                  <c:v>41406.206944444442</c:v>
                </c:pt>
                <c:pt idx="1739">
                  <c:v>41406.207638888889</c:v>
                </c:pt>
                <c:pt idx="1740">
                  <c:v>41406.208333333336</c:v>
                </c:pt>
                <c:pt idx="1741">
                  <c:v>41406.209027777775</c:v>
                </c:pt>
                <c:pt idx="1742">
                  <c:v>41406.209722222222</c:v>
                </c:pt>
                <c:pt idx="1743">
                  <c:v>41406.210416666669</c:v>
                </c:pt>
                <c:pt idx="1744">
                  <c:v>41406.211111111108</c:v>
                </c:pt>
                <c:pt idx="1745">
                  <c:v>41406.211805555555</c:v>
                </c:pt>
                <c:pt idx="1746">
                  <c:v>41406.212500000001</c:v>
                </c:pt>
                <c:pt idx="1747">
                  <c:v>41406.213194444441</c:v>
                </c:pt>
                <c:pt idx="1748">
                  <c:v>41406.213888888888</c:v>
                </c:pt>
                <c:pt idx="1749">
                  <c:v>41406.214583333334</c:v>
                </c:pt>
                <c:pt idx="1750">
                  <c:v>41406.215277777781</c:v>
                </c:pt>
                <c:pt idx="1751">
                  <c:v>41406.21597222222</c:v>
                </c:pt>
                <c:pt idx="1752">
                  <c:v>41406.216666666667</c:v>
                </c:pt>
                <c:pt idx="1753">
                  <c:v>41406.217361111114</c:v>
                </c:pt>
                <c:pt idx="1754">
                  <c:v>41406.218055555553</c:v>
                </c:pt>
                <c:pt idx="1755">
                  <c:v>41406.21875</c:v>
                </c:pt>
                <c:pt idx="1756">
                  <c:v>41406.219444444447</c:v>
                </c:pt>
                <c:pt idx="1757">
                  <c:v>41406.220138888886</c:v>
                </c:pt>
                <c:pt idx="1758">
                  <c:v>41406.220833333333</c:v>
                </c:pt>
                <c:pt idx="1759">
                  <c:v>41406.22152777778</c:v>
                </c:pt>
                <c:pt idx="1760">
                  <c:v>41406.222222222219</c:v>
                </c:pt>
                <c:pt idx="1761">
                  <c:v>41406.222916666666</c:v>
                </c:pt>
                <c:pt idx="1762">
                  <c:v>41406.223611111112</c:v>
                </c:pt>
                <c:pt idx="1763">
                  <c:v>41406.224305555559</c:v>
                </c:pt>
                <c:pt idx="1764">
                  <c:v>41406.224999999999</c:v>
                </c:pt>
                <c:pt idx="1765">
                  <c:v>41406.225694444445</c:v>
                </c:pt>
                <c:pt idx="1766">
                  <c:v>41406.226388888892</c:v>
                </c:pt>
                <c:pt idx="1767">
                  <c:v>41406.227083333331</c:v>
                </c:pt>
                <c:pt idx="1768">
                  <c:v>41406.227777777778</c:v>
                </c:pt>
                <c:pt idx="1769">
                  <c:v>41406.228472222225</c:v>
                </c:pt>
                <c:pt idx="1770">
                  <c:v>41406.229166666664</c:v>
                </c:pt>
                <c:pt idx="1771">
                  <c:v>41406.229861111111</c:v>
                </c:pt>
                <c:pt idx="1772">
                  <c:v>41406.230555555558</c:v>
                </c:pt>
                <c:pt idx="1773">
                  <c:v>41406.231249999997</c:v>
                </c:pt>
                <c:pt idx="1774">
                  <c:v>41406.231944444444</c:v>
                </c:pt>
                <c:pt idx="1775">
                  <c:v>41406.232638888891</c:v>
                </c:pt>
                <c:pt idx="1776">
                  <c:v>41406.23333333333</c:v>
                </c:pt>
                <c:pt idx="1777">
                  <c:v>41406.234027777777</c:v>
                </c:pt>
                <c:pt idx="1778">
                  <c:v>41406.234722222223</c:v>
                </c:pt>
                <c:pt idx="1779">
                  <c:v>41406.23541666667</c:v>
                </c:pt>
                <c:pt idx="1780">
                  <c:v>41406.236111111109</c:v>
                </c:pt>
                <c:pt idx="1781">
                  <c:v>41406.236805555556</c:v>
                </c:pt>
                <c:pt idx="1782">
                  <c:v>41406.237500000003</c:v>
                </c:pt>
                <c:pt idx="1783">
                  <c:v>41406.238194444442</c:v>
                </c:pt>
                <c:pt idx="1784">
                  <c:v>41406.238888888889</c:v>
                </c:pt>
                <c:pt idx="1785">
                  <c:v>41406.239583333336</c:v>
                </c:pt>
                <c:pt idx="1786">
                  <c:v>41406.240277777775</c:v>
                </c:pt>
                <c:pt idx="1787">
                  <c:v>41406.240972222222</c:v>
                </c:pt>
                <c:pt idx="1788">
                  <c:v>41406.241666666669</c:v>
                </c:pt>
                <c:pt idx="1789">
                  <c:v>41406.242361111108</c:v>
                </c:pt>
                <c:pt idx="1790">
                  <c:v>41406.243055555555</c:v>
                </c:pt>
                <c:pt idx="1791">
                  <c:v>41406.243750000001</c:v>
                </c:pt>
                <c:pt idx="1792">
                  <c:v>41406.244444444441</c:v>
                </c:pt>
                <c:pt idx="1793">
                  <c:v>41406.245138888888</c:v>
                </c:pt>
                <c:pt idx="1794">
                  <c:v>41406.245833333334</c:v>
                </c:pt>
                <c:pt idx="1795">
                  <c:v>41406.246527777781</c:v>
                </c:pt>
                <c:pt idx="1796">
                  <c:v>41406.24722222222</c:v>
                </c:pt>
                <c:pt idx="1797">
                  <c:v>41406.247916666667</c:v>
                </c:pt>
                <c:pt idx="1798">
                  <c:v>41406.248611111114</c:v>
                </c:pt>
                <c:pt idx="1799">
                  <c:v>41406.249305555553</c:v>
                </c:pt>
                <c:pt idx="1800">
                  <c:v>41406.25</c:v>
                </c:pt>
                <c:pt idx="1801">
                  <c:v>41406.250694444447</c:v>
                </c:pt>
                <c:pt idx="1802">
                  <c:v>41406.251388888886</c:v>
                </c:pt>
                <c:pt idx="1803">
                  <c:v>41406.252083333333</c:v>
                </c:pt>
                <c:pt idx="1804">
                  <c:v>41406.25277777778</c:v>
                </c:pt>
                <c:pt idx="1805">
                  <c:v>41406.253472222219</c:v>
                </c:pt>
                <c:pt idx="1806">
                  <c:v>41406.254166666666</c:v>
                </c:pt>
                <c:pt idx="1807">
                  <c:v>41406.254861111112</c:v>
                </c:pt>
                <c:pt idx="1808">
                  <c:v>41406.255555555559</c:v>
                </c:pt>
                <c:pt idx="1809">
                  <c:v>41406.256249999999</c:v>
                </c:pt>
                <c:pt idx="1810">
                  <c:v>41406.256944444445</c:v>
                </c:pt>
                <c:pt idx="1811">
                  <c:v>41406.257638888892</c:v>
                </c:pt>
                <c:pt idx="1812">
                  <c:v>41406.258333333331</c:v>
                </c:pt>
                <c:pt idx="1813">
                  <c:v>41406.259027777778</c:v>
                </c:pt>
                <c:pt idx="1814">
                  <c:v>41406.259722222225</c:v>
                </c:pt>
                <c:pt idx="1815">
                  <c:v>41406.260416666664</c:v>
                </c:pt>
                <c:pt idx="1816">
                  <c:v>41406.261111111111</c:v>
                </c:pt>
                <c:pt idx="1817">
                  <c:v>41406.261805555558</c:v>
                </c:pt>
                <c:pt idx="1818">
                  <c:v>41406.262499999997</c:v>
                </c:pt>
                <c:pt idx="1819">
                  <c:v>41406.263194444444</c:v>
                </c:pt>
                <c:pt idx="1820">
                  <c:v>41406.263888888891</c:v>
                </c:pt>
                <c:pt idx="1821">
                  <c:v>41406.26458333333</c:v>
                </c:pt>
                <c:pt idx="1822">
                  <c:v>41406.265277777777</c:v>
                </c:pt>
                <c:pt idx="1823">
                  <c:v>41406.265972222223</c:v>
                </c:pt>
                <c:pt idx="1824">
                  <c:v>41406.26666666667</c:v>
                </c:pt>
                <c:pt idx="1825">
                  <c:v>41406.267361111109</c:v>
                </c:pt>
                <c:pt idx="1826">
                  <c:v>41406.268055555556</c:v>
                </c:pt>
                <c:pt idx="1827">
                  <c:v>41406.268750000003</c:v>
                </c:pt>
                <c:pt idx="1828">
                  <c:v>41406.269444444442</c:v>
                </c:pt>
                <c:pt idx="1829">
                  <c:v>41406.270138888889</c:v>
                </c:pt>
                <c:pt idx="1830">
                  <c:v>41406.270833333336</c:v>
                </c:pt>
                <c:pt idx="1831">
                  <c:v>41406.271527777775</c:v>
                </c:pt>
                <c:pt idx="1832">
                  <c:v>41406.272222222222</c:v>
                </c:pt>
                <c:pt idx="1833">
                  <c:v>41406.272916666669</c:v>
                </c:pt>
                <c:pt idx="1834">
                  <c:v>41406.273611111108</c:v>
                </c:pt>
                <c:pt idx="1835">
                  <c:v>41406.274305555555</c:v>
                </c:pt>
                <c:pt idx="1836">
                  <c:v>41406.275000000001</c:v>
                </c:pt>
                <c:pt idx="1837">
                  <c:v>41406.275694444441</c:v>
                </c:pt>
                <c:pt idx="1838">
                  <c:v>41406.276388888888</c:v>
                </c:pt>
                <c:pt idx="1839">
                  <c:v>41406.277083333334</c:v>
                </c:pt>
                <c:pt idx="1840">
                  <c:v>41406.277777777781</c:v>
                </c:pt>
                <c:pt idx="1841">
                  <c:v>41406.27847222222</c:v>
                </c:pt>
                <c:pt idx="1842">
                  <c:v>41406.279166666667</c:v>
                </c:pt>
                <c:pt idx="1843">
                  <c:v>41406.279861111114</c:v>
                </c:pt>
                <c:pt idx="1844">
                  <c:v>41406.280555555553</c:v>
                </c:pt>
                <c:pt idx="1845">
                  <c:v>41406.28125</c:v>
                </c:pt>
                <c:pt idx="1846">
                  <c:v>41406.281944444447</c:v>
                </c:pt>
                <c:pt idx="1847">
                  <c:v>41406.282638888886</c:v>
                </c:pt>
                <c:pt idx="1848">
                  <c:v>41406.283333333333</c:v>
                </c:pt>
                <c:pt idx="1849">
                  <c:v>41406.28402777778</c:v>
                </c:pt>
                <c:pt idx="1850">
                  <c:v>41406.284722222219</c:v>
                </c:pt>
                <c:pt idx="1851">
                  <c:v>41406.285416666666</c:v>
                </c:pt>
                <c:pt idx="1852">
                  <c:v>41406.286111111112</c:v>
                </c:pt>
                <c:pt idx="1853">
                  <c:v>41406.286805555559</c:v>
                </c:pt>
                <c:pt idx="1854">
                  <c:v>41406.287499999999</c:v>
                </c:pt>
                <c:pt idx="1855">
                  <c:v>41406.288194444445</c:v>
                </c:pt>
                <c:pt idx="1856">
                  <c:v>41406.288888888892</c:v>
                </c:pt>
                <c:pt idx="1857">
                  <c:v>41406.289583333331</c:v>
                </c:pt>
                <c:pt idx="1858">
                  <c:v>41406.290277777778</c:v>
                </c:pt>
                <c:pt idx="1859">
                  <c:v>41406.290972222225</c:v>
                </c:pt>
                <c:pt idx="1860">
                  <c:v>41406.291666666664</c:v>
                </c:pt>
                <c:pt idx="1861">
                  <c:v>41406.292361111111</c:v>
                </c:pt>
                <c:pt idx="1862">
                  <c:v>41406.293055555558</c:v>
                </c:pt>
                <c:pt idx="1863">
                  <c:v>41406.293749999997</c:v>
                </c:pt>
                <c:pt idx="1864">
                  <c:v>41406.294444444444</c:v>
                </c:pt>
                <c:pt idx="1865">
                  <c:v>41406.295138888891</c:v>
                </c:pt>
                <c:pt idx="1866">
                  <c:v>41406.29583333333</c:v>
                </c:pt>
                <c:pt idx="1867">
                  <c:v>41406.296527777777</c:v>
                </c:pt>
                <c:pt idx="1868">
                  <c:v>41406.297222222223</c:v>
                </c:pt>
                <c:pt idx="1869">
                  <c:v>41406.29791666667</c:v>
                </c:pt>
                <c:pt idx="1870">
                  <c:v>41406.298611111109</c:v>
                </c:pt>
                <c:pt idx="1871">
                  <c:v>41406.299305555556</c:v>
                </c:pt>
                <c:pt idx="1872">
                  <c:v>41406.300000000003</c:v>
                </c:pt>
                <c:pt idx="1873">
                  <c:v>41406.300694444442</c:v>
                </c:pt>
                <c:pt idx="1874">
                  <c:v>41406.301388888889</c:v>
                </c:pt>
                <c:pt idx="1875">
                  <c:v>41406.302083333336</c:v>
                </c:pt>
                <c:pt idx="1876">
                  <c:v>41406.302777777775</c:v>
                </c:pt>
                <c:pt idx="1877">
                  <c:v>41406.303472222222</c:v>
                </c:pt>
                <c:pt idx="1878">
                  <c:v>41406.304166666669</c:v>
                </c:pt>
                <c:pt idx="1879">
                  <c:v>41406.304861111108</c:v>
                </c:pt>
                <c:pt idx="1880">
                  <c:v>41406.305555555555</c:v>
                </c:pt>
                <c:pt idx="1881">
                  <c:v>41406.306250000001</c:v>
                </c:pt>
                <c:pt idx="1882">
                  <c:v>41406.306944444441</c:v>
                </c:pt>
                <c:pt idx="1883">
                  <c:v>41406.307638888888</c:v>
                </c:pt>
                <c:pt idx="1884">
                  <c:v>41406.308333333334</c:v>
                </c:pt>
                <c:pt idx="1885">
                  <c:v>41406.309027777781</c:v>
                </c:pt>
                <c:pt idx="1886">
                  <c:v>41406.30972222222</c:v>
                </c:pt>
                <c:pt idx="1887">
                  <c:v>41406.310416666667</c:v>
                </c:pt>
                <c:pt idx="1888">
                  <c:v>41406.311111111114</c:v>
                </c:pt>
                <c:pt idx="1889">
                  <c:v>41406.311805555553</c:v>
                </c:pt>
                <c:pt idx="1890">
                  <c:v>41406.3125</c:v>
                </c:pt>
                <c:pt idx="1891">
                  <c:v>41406.313194444447</c:v>
                </c:pt>
                <c:pt idx="1892">
                  <c:v>41406.313888888886</c:v>
                </c:pt>
                <c:pt idx="1893">
                  <c:v>41406.314583333333</c:v>
                </c:pt>
                <c:pt idx="1894">
                  <c:v>41406.31527777778</c:v>
                </c:pt>
                <c:pt idx="1895">
                  <c:v>41406.315972222219</c:v>
                </c:pt>
                <c:pt idx="1896">
                  <c:v>41406.316666666666</c:v>
                </c:pt>
                <c:pt idx="1897">
                  <c:v>41406.317361111112</c:v>
                </c:pt>
                <c:pt idx="1898">
                  <c:v>41406.318055555559</c:v>
                </c:pt>
                <c:pt idx="1899">
                  <c:v>41406.318749999999</c:v>
                </c:pt>
                <c:pt idx="1900">
                  <c:v>41406.319444444445</c:v>
                </c:pt>
                <c:pt idx="1901">
                  <c:v>41406.320138888892</c:v>
                </c:pt>
                <c:pt idx="1902">
                  <c:v>41406.320833333331</c:v>
                </c:pt>
                <c:pt idx="1903">
                  <c:v>41406.321527777778</c:v>
                </c:pt>
                <c:pt idx="1904">
                  <c:v>41406.322222222225</c:v>
                </c:pt>
                <c:pt idx="1905">
                  <c:v>41406.322916666664</c:v>
                </c:pt>
                <c:pt idx="1906">
                  <c:v>41406.323611111111</c:v>
                </c:pt>
                <c:pt idx="1907">
                  <c:v>41406.324305555558</c:v>
                </c:pt>
                <c:pt idx="1908">
                  <c:v>41406.324999999997</c:v>
                </c:pt>
                <c:pt idx="1909">
                  <c:v>41406.325694444444</c:v>
                </c:pt>
                <c:pt idx="1910">
                  <c:v>41406.326388888891</c:v>
                </c:pt>
                <c:pt idx="1911">
                  <c:v>41406.32708333333</c:v>
                </c:pt>
                <c:pt idx="1912">
                  <c:v>41406.327777777777</c:v>
                </c:pt>
                <c:pt idx="1913">
                  <c:v>41406.328472222223</c:v>
                </c:pt>
                <c:pt idx="1914">
                  <c:v>41406.32916666667</c:v>
                </c:pt>
                <c:pt idx="1915">
                  <c:v>41406.329861111109</c:v>
                </c:pt>
                <c:pt idx="1916">
                  <c:v>41406.330555555556</c:v>
                </c:pt>
                <c:pt idx="1917">
                  <c:v>41406.331250000003</c:v>
                </c:pt>
                <c:pt idx="1918">
                  <c:v>41406.331944444442</c:v>
                </c:pt>
                <c:pt idx="1919">
                  <c:v>41406.332638888889</c:v>
                </c:pt>
                <c:pt idx="1920">
                  <c:v>41406.333333333336</c:v>
                </c:pt>
                <c:pt idx="1921">
                  <c:v>41406.334027777775</c:v>
                </c:pt>
                <c:pt idx="1922">
                  <c:v>41406.334722222222</c:v>
                </c:pt>
                <c:pt idx="1923">
                  <c:v>41406.335416666669</c:v>
                </c:pt>
                <c:pt idx="1924">
                  <c:v>41406.336111111108</c:v>
                </c:pt>
                <c:pt idx="1925">
                  <c:v>41406.336805555555</c:v>
                </c:pt>
                <c:pt idx="1926">
                  <c:v>41406.337500000001</c:v>
                </c:pt>
                <c:pt idx="1927">
                  <c:v>41406.338194444441</c:v>
                </c:pt>
                <c:pt idx="1928">
                  <c:v>41406.338888888888</c:v>
                </c:pt>
                <c:pt idx="1929">
                  <c:v>41406.339583333334</c:v>
                </c:pt>
                <c:pt idx="1930">
                  <c:v>41406.340277777781</c:v>
                </c:pt>
                <c:pt idx="1931">
                  <c:v>41406.34097222222</c:v>
                </c:pt>
                <c:pt idx="1932">
                  <c:v>41406.341666666667</c:v>
                </c:pt>
                <c:pt idx="1933">
                  <c:v>41406.342361111114</c:v>
                </c:pt>
                <c:pt idx="1934">
                  <c:v>41406.343055555553</c:v>
                </c:pt>
                <c:pt idx="1935">
                  <c:v>41406.34375</c:v>
                </c:pt>
                <c:pt idx="1936">
                  <c:v>41406.344444444447</c:v>
                </c:pt>
                <c:pt idx="1937">
                  <c:v>41406.345138888886</c:v>
                </c:pt>
                <c:pt idx="1938">
                  <c:v>41406.345833333333</c:v>
                </c:pt>
                <c:pt idx="1939">
                  <c:v>41406.34652777778</c:v>
                </c:pt>
                <c:pt idx="1940">
                  <c:v>41406.347222222219</c:v>
                </c:pt>
                <c:pt idx="1941">
                  <c:v>41406.347916666666</c:v>
                </c:pt>
                <c:pt idx="1942">
                  <c:v>41406.348611111112</c:v>
                </c:pt>
                <c:pt idx="1943">
                  <c:v>41406.349305555559</c:v>
                </c:pt>
                <c:pt idx="1944">
                  <c:v>41406.35</c:v>
                </c:pt>
                <c:pt idx="1945">
                  <c:v>41406.350694444445</c:v>
                </c:pt>
                <c:pt idx="1946">
                  <c:v>41406.351388888892</c:v>
                </c:pt>
                <c:pt idx="1947">
                  <c:v>41406.352083333331</c:v>
                </c:pt>
                <c:pt idx="1948">
                  <c:v>41406.352777777778</c:v>
                </c:pt>
                <c:pt idx="1949">
                  <c:v>41406.353472222225</c:v>
                </c:pt>
                <c:pt idx="1950">
                  <c:v>41406.354166666664</c:v>
                </c:pt>
                <c:pt idx="1951">
                  <c:v>41406.354861111111</c:v>
                </c:pt>
                <c:pt idx="1952">
                  <c:v>41406.355555555558</c:v>
                </c:pt>
                <c:pt idx="1953">
                  <c:v>41406.356249999997</c:v>
                </c:pt>
                <c:pt idx="1954">
                  <c:v>41406.356944444444</c:v>
                </c:pt>
                <c:pt idx="1955">
                  <c:v>41406.357638888891</c:v>
                </c:pt>
                <c:pt idx="1956">
                  <c:v>41406.35833333333</c:v>
                </c:pt>
                <c:pt idx="1957">
                  <c:v>41406.359027777777</c:v>
                </c:pt>
                <c:pt idx="1958">
                  <c:v>41406.359722222223</c:v>
                </c:pt>
                <c:pt idx="1959">
                  <c:v>41406.36041666667</c:v>
                </c:pt>
                <c:pt idx="1960">
                  <c:v>41406.361111111109</c:v>
                </c:pt>
                <c:pt idx="1961">
                  <c:v>41406.361805555556</c:v>
                </c:pt>
                <c:pt idx="1962">
                  <c:v>41406.362500000003</c:v>
                </c:pt>
                <c:pt idx="1963">
                  <c:v>41406.363194444442</c:v>
                </c:pt>
                <c:pt idx="1964">
                  <c:v>41406.363888888889</c:v>
                </c:pt>
                <c:pt idx="1965">
                  <c:v>41406.364583333336</c:v>
                </c:pt>
                <c:pt idx="1966">
                  <c:v>41406.365277777775</c:v>
                </c:pt>
                <c:pt idx="1967">
                  <c:v>41406.365972222222</c:v>
                </c:pt>
                <c:pt idx="1968">
                  <c:v>41406.366666666669</c:v>
                </c:pt>
                <c:pt idx="1969">
                  <c:v>41406.367361111108</c:v>
                </c:pt>
                <c:pt idx="1970">
                  <c:v>41406.368055555555</c:v>
                </c:pt>
                <c:pt idx="1971">
                  <c:v>41406.368750000001</c:v>
                </c:pt>
                <c:pt idx="1972">
                  <c:v>41406.369444444441</c:v>
                </c:pt>
                <c:pt idx="1973">
                  <c:v>41406.370138888888</c:v>
                </c:pt>
                <c:pt idx="1974">
                  <c:v>41406.370833333334</c:v>
                </c:pt>
                <c:pt idx="1975">
                  <c:v>41406.371527777781</c:v>
                </c:pt>
                <c:pt idx="1976">
                  <c:v>41406.37222222222</c:v>
                </c:pt>
                <c:pt idx="1977">
                  <c:v>41406.372916666667</c:v>
                </c:pt>
                <c:pt idx="1978">
                  <c:v>41406.373611111114</c:v>
                </c:pt>
                <c:pt idx="1979">
                  <c:v>41406.374305555553</c:v>
                </c:pt>
                <c:pt idx="1980">
                  <c:v>41406.375</c:v>
                </c:pt>
                <c:pt idx="1981">
                  <c:v>41406.375694444447</c:v>
                </c:pt>
                <c:pt idx="1982">
                  <c:v>41406.376388888886</c:v>
                </c:pt>
                <c:pt idx="1983">
                  <c:v>41406.377083333333</c:v>
                </c:pt>
                <c:pt idx="1984">
                  <c:v>41406.37777777778</c:v>
                </c:pt>
                <c:pt idx="1985">
                  <c:v>41406.378472222219</c:v>
                </c:pt>
                <c:pt idx="1986">
                  <c:v>41406.379166666666</c:v>
                </c:pt>
                <c:pt idx="1987">
                  <c:v>41406.379861111112</c:v>
                </c:pt>
                <c:pt idx="1988">
                  <c:v>41406.380555555559</c:v>
                </c:pt>
                <c:pt idx="1989">
                  <c:v>41406.381249999999</c:v>
                </c:pt>
                <c:pt idx="1990">
                  <c:v>41406.381944444445</c:v>
                </c:pt>
                <c:pt idx="1991">
                  <c:v>41406.382638888892</c:v>
                </c:pt>
                <c:pt idx="1992">
                  <c:v>41406.383333333331</c:v>
                </c:pt>
                <c:pt idx="1993">
                  <c:v>41406.384027777778</c:v>
                </c:pt>
                <c:pt idx="1994">
                  <c:v>41406.384722222225</c:v>
                </c:pt>
                <c:pt idx="1995">
                  <c:v>41406.385416666664</c:v>
                </c:pt>
                <c:pt idx="1996">
                  <c:v>41406.386111111111</c:v>
                </c:pt>
                <c:pt idx="1997">
                  <c:v>41406.386805555558</c:v>
                </c:pt>
                <c:pt idx="1998">
                  <c:v>41406.387499999997</c:v>
                </c:pt>
                <c:pt idx="1999">
                  <c:v>41406.388194444444</c:v>
                </c:pt>
                <c:pt idx="2000">
                  <c:v>41406.388888888891</c:v>
                </c:pt>
                <c:pt idx="2001">
                  <c:v>41406.38958333333</c:v>
                </c:pt>
                <c:pt idx="2002">
                  <c:v>41406.390277777777</c:v>
                </c:pt>
                <c:pt idx="2003">
                  <c:v>41406.390972222223</c:v>
                </c:pt>
                <c:pt idx="2004">
                  <c:v>41406.39166666667</c:v>
                </c:pt>
                <c:pt idx="2005">
                  <c:v>41406.392361111109</c:v>
                </c:pt>
                <c:pt idx="2006">
                  <c:v>41406.393055555556</c:v>
                </c:pt>
                <c:pt idx="2007">
                  <c:v>41406.393750000003</c:v>
                </c:pt>
                <c:pt idx="2008">
                  <c:v>41406.394444444442</c:v>
                </c:pt>
                <c:pt idx="2009">
                  <c:v>41406.395138888889</c:v>
                </c:pt>
                <c:pt idx="2010">
                  <c:v>41406.395833333336</c:v>
                </c:pt>
                <c:pt idx="2011">
                  <c:v>41406.396527777775</c:v>
                </c:pt>
                <c:pt idx="2012">
                  <c:v>41406.397222222222</c:v>
                </c:pt>
                <c:pt idx="2013">
                  <c:v>41406.397916666669</c:v>
                </c:pt>
                <c:pt idx="2014">
                  <c:v>41406.398611111108</c:v>
                </c:pt>
                <c:pt idx="2015">
                  <c:v>41406.399305555555</c:v>
                </c:pt>
                <c:pt idx="2016">
                  <c:v>41406.400000000001</c:v>
                </c:pt>
                <c:pt idx="2017">
                  <c:v>41406.400694444441</c:v>
                </c:pt>
                <c:pt idx="2018">
                  <c:v>41406.401388888888</c:v>
                </c:pt>
                <c:pt idx="2019">
                  <c:v>41406.402083333334</c:v>
                </c:pt>
                <c:pt idx="2020">
                  <c:v>41406.402777777781</c:v>
                </c:pt>
                <c:pt idx="2021">
                  <c:v>41406.40347222222</c:v>
                </c:pt>
                <c:pt idx="2022">
                  <c:v>41406.404166666667</c:v>
                </c:pt>
                <c:pt idx="2023">
                  <c:v>41406.404861111114</c:v>
                </c:pt>
                <c:pt idx="2024">
                  <c:v>41406.405555555553</c:v>
                </c:pt>
                <c:pt idx="2025">
                  <c:v>41406.40625</c:v>
                </c:pt>
                <c:pt idx="2026">
                  <c:v>41406.406944444447</c:v>
                </c:pt>
                <c:pt idx="2027">
                  <c:v>41406.407638888886</c:v>
                </c:pt>
                <c:pt idx="2028">
                  <c:v>41406.408333333333</c:v>
                </c:pt>
                <c:pt idx="2029">
                  <c:v>41406.40902777778</c:v>
                </c:pt>
                <c:pt idx="2030">
                  <c:v>41406.409722222219</c:v>
                </c:pt>
                <c:pt idx="2031">
                  <c:v>41406.410416666666</c:v>
                </c:pt>
                <c:pt idx="2032">
                  <c:v>41406.411111111112</c:v>
                </c:pt>
                <c:pt idx="2033">
                  <c:v>41406.411805555559</c:v>
                </c:pt>
                <c:pt idx="2034">
                  <c:v>41406.412499999999</c:v>
                </c:pt>
                <c:pt idx="2035">
                  <c:v>41406.413194444445</c:v>
                </c:pt>
                <c:pt idx="2036">
                  <c:v>41406.413888888892</c:v>
                </c:pt>
                <c:pt idx="2037">
                  <c:v>41406.414583333331</c:v>
                </c:pt>
                <c:pt idx="2038">
                  <c:v>41406.415277777778</c:v>
                </c:pt>
                <c:pt idx="2039">
                  <c:v>41406.415972222225</c:v>
                </c:pt>
                <c:pt idx="2040">
                  <c:v>41406.416666666664</c:v>
                </c:pt>
                <c:pt idx="2041">
                  <c:v>41406.417361111111</c:v>
                </c:pt>
                <c:pt idx="2042">
                  <c:v>41406.418055555558</c:v>
                </c:pt>
                <c:pt idx="2043">
                  <c:v>41406.418749999997</c:v>
                </c:pt>
                <c:pt idx="2044">
                  <c:v>41406.419444444444</c:v>
                </c:pt>
                <c:pt idx="2045">
                  <c:v>41406.420138888891</c:v>
                </c:pt>
                <c:pt idx="2046">
                  <c:v>41406.42083333333</c:v>
                </c:pt>
                <c:pt idx="2047">
                  <c:v>41406.421527777777</c:v>
                </c:pt>
                <c:pt idx="2048">
                  <c:v>41406.422222222223</c:v>
                </c:pt>
                <c:pt idx="2049">
                  <c:v>41406.42291666667</c:v>
                </c:pt>
                <c:pt idx="2050">
                  <c:v>41406.423611111109</c:v>
                </c:pt>
                <c:pt idx="2051">
                  <c:v>41406.424305555556</c:v>
                </c:pt>
                <c:pt idx="2052">
                  <c:v>41406.425000000003</c:v>
                </c:pt>
                <c:pt idx="2053">
                  <c:v>41406.425694444442</c:v>
                </c:pt>
                <c:pt idx="2054">
                  <c:v>41406.426388888889</c:v>
                </c:pt>
                <c:pt idx="2055">
                  <c:v>41406.427083333336</c:v>
                </c:pt>
                <c:pt idx="2056">
                  <c:v>41406.427777777775</c:v>
                </c:pt>
                <c:pt idx="2057">
                  <c:v>41406.428472222222</c:v>
                </c:pt>
                <c:pt idx="2058">
                  <c:v>41406.429166666669</c:v>
                </c:pt>
                <c:pt idx="2059">
                  <c:v>41406.429861111108</c:v>
                </c:pt>
                <c:pt idx="2060">
                  <c:v>41406.430555555555</c:v>
                </c:pt>
                <c:pt idx="2061">
                  <c:v>41406.431250000001</c:v>
                </c:pt>
                <c:pt idx="2062">
                  <c:v>41406.431944444441</c:v>
                </c:pt>
                <c:pt idx="2063">
                  <c:v>41406.432638888888</c:v>
                </c:pt>
                <c:pt idx="2064">
                  <c:v>41406.433333333334</c:v>
                </c:pt>
                <c:pt idx="2065">
                  <c:v>41406.434027777781</c:v>
                </c:pt>
                <c:pt idx="2066">
                  <c:v>41406.43472222222</c:v>
                </c:pt>
                <c:pt idx="2067">
                  <c:v>41406.435416666667</c:v>
                </c:pt>
                <c:pt idx="2068">
                  <c:v>41406.436111111114</c:v>
                </c:pt>
                <c:pt idx="2069">
                  <c:v>41406.436805555553</c:v>
                </c:pt>
                <c:pt idx="2070">
                  <c:v>41406.4375</c:v>
                </c:pt>
                <c:pt idx="2071">
                  <c:v>41406.438194444447</c:v>
                </c:pt>
                <c:pt idx="2072">
                  <c:v>41406.438888888886</c:v>
                </c:pt>
                <c:pt idx="2073">
                  <c:v>41406.439583333333</c:v>
                </c:pt>
                <c:pt idx="2074">
                  <c:v>41406.44027777778</c:v>
                </c:pt>
                <c:pt idx="2075">
                  <c:v>41406.440972222219</c:v>
                </c:pt>
                <c:pt idx="2076">
                  <c:v>41406.441666666666</c:v>
                </c:pt>
                <c:pt idx="2077">
                  <c:v>41406.442361111112</c:v>
                </c:pt>
                <c:pt idx="2078">
                  <c:v>41406.443055555559</c:v>
                </c:pt>
                <c:pt idx="2079">
                  <c:v>41406.443749999999</c:v>
                </c:pt>
                <c:pt idx="2080">
                  <c:v>41406.444444444445</c:v>
                </c:pt>
                <c:pt idx="2081">
                  <c:v>41406.445138888892</c:v>
                </c:pt>
                <c:pt idx="2082">
                  <c:v>41406.445833333331</c:v>
                </c:pt>
                <c:pt idx="2083">
                  <c:v>41406.446527777778</c:v>
                </c:pt>
                <c:pt idx="2084">
                  <c:v>41406.447222222225</c:v>
                </c:pt>
                <c:pt idx="2085">
                  <c:v>41406.447916666664</c:v>
                </c:pt>
                <c:pt idx="2086">
                  <c:v>41406.448611111111</c:v>
                </c:pt>
                <c:pt idx="2087">
                  <c:v>41406.449305555558</c:v>
                </c:pt>
                <c:pt idx="2088">
                  <c:v>41406.449999999997</c:v>
                </c:pt>
                <c:pt idx="2089">
                  <c:v>41406.450694444444</c:v>
                </c:pt>
                <c:pt idx="2090">
                  <c:v>41406.451388888891</c:v>
                </c:pt>
                <c:pt idx="2091">
                  <c:v>41406.45208333333</c:v>
                </c:pt>
                <c:pt idx="2092">
                  <c:v>41406.452777777777</c:v>
                </c:pt>
                <c:pt idx="2093">
                  <c:v>41406.453472222223</c:v>
                </c:pt>
                <c:pt idx="2094">
                  <c:v>41406.45416666667</c:v>
                </c:pt>
                <c:pt idx="2095">
                  <c:v>41406.454861111109</c:v>
                </c:pt>
                <c:pt idx="2096">
                  <c:v>41406.455555555556</c:v>
                </c:pt>
                <c:pt idx="2097">
                  <c:v>41406.456250000003</c:v>
                </c:pt>
                <c:pt idx="2098">
                  <c:v>41406.456944444442</c:v>
                </c:pt>
                <c:pt idx="2099">
                  <c:v>41406.457638888889</c:v>
                </c:pt>
                <c:pt idx="2100">
                  <c:v>41406.458333333336</c:v>
                </c:pt>
                <c:pt idx="2101">
                  <c:v>41406.459027777775</c:v>
                </c:pt>
                <c:pt idx="2102">
                  <c:v>41406.459722222222</c:v>
                </c:pt>
                <c:pt idx="2103">
                  <c:v>41406.460416666669</c:v>
                </c:pt>
                <c:pt idx="2104">
                  <c:v>41406.461111111108</c:v>
                </c:pt>
                <c:pt idx="2105">
                  <c:v>41406.461805555555</c:v>
                </c:pt>
                <c:pt idx="2106">
                  <c:v>41406.462500000001</c:v>
                </c:pt>
                <c:pt idx="2107">
                  <c:v>41406.463194444441</c:v>
                </c:pt>
                <c:pt idx="2108">
                  <c:v>41406.463888888888</c:v>
                </c:pt>
                <c:pt idx="2109">
                  <c:v>41406.464583333334</c:v>
                </c:pt>
                <c:pt idx="2110">
                  <c:v>41406.465277777781</c:v>
                </c:pt>
                <c:pt idx="2111">
                  <c:v>41406.46597222222</c:v>
                </c:pt>
                <c:pt idx="2112">
                  <c:v>41406.466666666667</c:v>
                </c:pt>
                <c:pt idx="2113">
                  <c:v>41406.467361111114</c:v>
                </c:pt>
                <c:pt idx="2114">
                  <c:v>41406.468055555553</c:v>
                </c:pt>
                <c:pt idx="2115">
                  <c:v>41406.46875</c:v>
                </c:pt>
                <c:pt idx="2116">
                  <c:v>41406.469444444447</c:v>
                </c:pt>
                <c:pt idx="2117">
                  <c:v>41406.470138888886</c:v>
                </c:pt>
                <c:pt idx="2118">
                  <c:v>41406.470833333333</c:v>
                </c:pt>
                <c:pt idx="2119">
                  <c:v>41406.47152777778</c:v>
                </c:pt>
                <c:pt idx="2120">
                  <c:v>41406.472222222219</c:v>
                </c:pt>
                <c:pt idx="2121">
                  <c:v>41406.472916666666</c:v>
                </c:pt>
                <c:pt idx="2122">
                  <c:v>41406.473611111112</c:v>
                </c:pt>
                <c:pt idx="2123">
                  <c:v>41406.474305555559</c:v>
                </c:pt>
                <c:pt idx="2124">
                  <c:v>41406.474999999999</c:v>
                </c:pt>
                <c:pt idx="2125">
                  <c:v>41406.475694444445</c:v>
                </c:pt>
                <c:pt idx="2126">
                  <c:v>41406.476388888892</c:v>
                </c:pt>
                <c:pt idx="2127">
                  <c:v>41406.477083333331</c:v>
                </c:pt>
                <c:pt idx="2128">
                  <c:v>41406.477777777778</c:v>
                </c:pt>
                <c:pt idx="2129">
                  <c:v>41406.478472222225</c:v>
                </c:pt>
                <c:pt idx="2130">
                  <c:v>41406.479166666664</c:v>
                </c:pt>
                <c:pt idx="2131">
                  <c:v>41406.479861111111</c:v>
                </c:pt>
                <c:pt idx="2132">
                  <c:v>41406.480555555558</c:v>
                </c:pt>
                <c:pt idx="2133">
                  <c:v>41406.481249999997</c:v>
                </c:pt>
                <c:pt idx="2134">
                  <c:v>41406.481944444444</c:v>
                </c:pt>
                <c:pt idx="2135">
                  <c:v>41406.482638888891</c:v>
                </c:pt>
                <c:pt idx="2136">
                  <c:v>41406.48333333333</c:v>
                </c:pt>
                <c:pt idx="2137">
                  <c:v>41406.484027777777</c:v>
                </c:pt>
                <c:pt idx="2138">
                  <c:v>41406.484722222223</c:v>
                </c:pt>
                <c:pt idx="2139">
                  <c:v>41406.48541666667</c:v>
                </c:pt>
                <c:pt idx="2140">
                  <c:v>41406.486111111109</c:v>
                </c:pt>
                <c:pt idx="2141">
                  <c:v>41406.486805555556</c:v>
                </c:pt>
                <c:pt idx="2142">
                  <c:v>41406.487500000003</c:v>
                </c:pt>
                <c:pt idx="2143">
                  <c:v>41406.488194444442</c:v>
                </c:pt>
                <c:pt idx="2144">
                  <c:v>41406.488888888889</c:v>
                </c:pt>
                <c:pt idx="2145">
                  <c:v>41406.489583333336</c:v>
                </c:pt>
                <c:pt idx="2146">
                  <c:v>41406.490277777775</c:v>
                </c:pt>
                <c:pt idx="2147">
                  <c:v>41406.490972222222</c:v>
                </c:pt>
                <c:pt idx="2148">
                  <c:v>41406.491666666669</c:v>
                </c:pt>
                <c:pt idx="2149">
                  <c:v>41406.492361111108</c:v>
                </c:pt>
                <c:pt idx="2150">
                  <c:v>41406.493055555555</c:v>
                </c:pt>
                <c:pt idx="2151">
                  <c:v>41406.493750000001</c:v>
                </c:pt>
                <c:pt idx="2152">
                  <c:v>41406.494444444441</c:v>
                </c:pt>
                <c:pt idx="2153">
                  <c:v>41406.495138888888</c:v>
                </c:pt>
                <c:pt idx="2154">
                  <c:v>41406.495833333334</c:v>
                </c:pt>
                <c:pt idx="2155">
                  <c:v>41406.496527777781</c:v>
                </c:pt>
                <c:pt idx="2156">
                  <c:v>41406.49722222222</c:v>
                </c:pt>
                <c:pt idx="2157">
                  <c:v>41406.497916666667</c:v>
                </c:pt>
                <c:pt idx="2158">
                  <c:v>41406.498611111114</c:v>
                </c:pt>
                <c:pt idx="2159">
                  <c:v>41406.499305555553</c:v>
                </c:pt>
                <c:pt idx="2160">
                  <c:v>41406.5</c:v>
                </c:pt>
                <c:pt idx="2161">
                  <c:v>41406.500694444447</c:v>
                </c:pt>
                <c:pt idx="2162">
                  <c:v>41406.501388888886</c:v>
                </c:pt>
                <c:pt idx="2163">
                  <c:v>41406.502083333333</c:v>
                </c:pt>
                <c:pt idx="2164">
                  <c:v>41406.50277777778</c:v>
                </c:pt>
                <c:pt idx="2165">
                  <c:v>41406.503472222219</c:v>
                </c:pt>
                <c:pt idx="2166">
                  <c:v>41406.504166666666</c:v>
                </c:pt>
                <c:pt idx="2167">
                  <c:v>41406.504861111112</c:v>
                </c:pt>
                <c:pt idx="2168">
                  <c:v>41406.505555555559</c:v>
                </c:pt>
                <c:pt idx="2169">
                  <c:v>41406.506249999999</c:v>
                </c:pt>
                <c:pt idx="2170">
                  <c:v>41406.506944444445</c:v>
                </c:pt>
                <c:pt idx="2171">
                  <c:v>41406.507638888892</c:v>
                </c:pt>
                <c:pt idx="2172">
                  <c:v>41406.508333333331</c:v>
                </c:pt>
                <c:pt idx="2173">
                  <c:v>41406.509027777778</c:v>
                </c:pt>
                <c:pt idx="2174">
                  <c:v>41406.509722222225</c:v>
                </c:pt>
                <c:pt idx="2175">
                  <c:v>41406.510416666664</c:v>
                </c:pt>
                <c:pt idx="2176">
                  <c:v>41406.511111111111</c:v>
                </c:pt>
                <c:pt idx="2177">
                  <c:v>41406.511805555558</c:v>
                </c:pt>
                <c:pt idx="2178">
                  <c:v>41406.512499999997</c:v>
                </c:pt>
                <c:pt idx="2179">
                  <c:v>41406.513194444444</c:v>
                </c:pt>
                <c:pt idx="2180">
                  <c:v>41406.513888888891</c:v>
                </c:pt>
                <c:pt idx="2181">
                  <c:v>41406.51458333333</c:v>
                </c:pt>
                <c:pt idx="2182">
                  <c:v>41406.515277777777</c:v>
                </c:pt>
                <c:pt idx="2183">
                  <c:v>41406.515972222223</c:v>
                </c:pt>
                <c:pt idx="2184">
                  <c:v>41406.51666666667</c:v>
                </c:pt>
                <c:pt idx="2185">
                  <c:v>41406.517361111109</c:v>
                </c:pt>
                <c:pt idx="2186">
                  <c:v>41406.518055555556</c:v>
                </c:pt>
                <c:pt idx="2187">
                  <c:v>41406.518750000003</c:v>
                </c:pt>
                <c:pt idx="2188">
                  <c:v>41406.519444444442</c:v>
                </c:pt>
                <c:pt idx="2189">
                  <c:v>41406.520138888889</c:v>
                </c:pt>
                <c:pt idx="2190">
                  <c:v>41406.520833333336</c:v>
                </c:pt>
                <c:pt idx="2191">
                  <c:v>41406.521527777775</c:v>
                </c:pt>
                <c:pt idx="2192">
                  <c:v>41406.522222222222</c:v>
                </c:pt>
                <c:pt idx="2193">
                  <c:v>41406.522916666669</c:v>
                </c:pt>
                <c:pt idx="2194">
                  <c:v>41406.523611111108</c:v>
                </c:pt>
                <c:pt idx="2195">
                  <c:v>41406.524305555555</c:v>
                </c:pt>
                <c:pt idx="2196">
                  <c:v>41406.525000000001</c:v>
                </c:pt>
                <c:pt idx="2197">
                  <c:v>41406.525694444441</c:v>
                </c:pt>
                <c:pt idx="2198">
                  <c:v>41406.526388888888</c:v>
                </c:pt>
                <c:pt idx="2199">
                  <c:v>41406.527083333334</c:v>
                </c:pt>
                <c:pt idx="2200">
                  <c:v>41406.527777777781</c:v>
                </c:pt>
                <c:pt idx="2201">
                  <c:v>41406.52847222222</c:v>
                </c:pt>
                <c:pt idx="2202">
                  <c:v>41406.529166666667</c:v>
                </c:pt>
                <c:pt idx="2203">
                  <c:v>41406.529861111114</c:v>
                </c:pt>
                <c:pt idx="2204">
                  <c:v>41406.530555555553</c:v>
                </c:pt>
                <c:pt idx="2205">
                  <c:v>41406.53125</c:v>
                </c:pt>
                <c:pt idx="2206">
                  <c:v>41406.531944444447</c:v>
                </c:pt>
                <c:pt idx="2207">
                  <c:v>41406.532638888886</c:v>
                </c:pt>
                <c:pt idx="2208">
                  <c:v>41406.533333333333</c:v>
                </c:pt>
                <c:pt idx="2209">
                  <c:v>41406.53402777778</c:v>
                </c:pt>
                <c:pt idx="2210">
                  <c:v>41406.534722222219</c:v>
                </c:pt>
                <c:pt idx="2211">
                  <c:v>41406.535416666666</c:v>
                </c:pt>
                <c:pt idx="2212">
                  <c:v>41406.536111111112</c:v>
                </c:pt>
                <c:pt idx="2213">
                  <c:v>41406.536805555559</c:v>
                </c:pt>
                <c:pt idx="2214">
                  <c:v>41406.537499999999</c:v>
                </c:pt>
                <c:pt idx="2215">
                  <c:v>41406.538194444445</c:v>
                </c:pt>
                <c:pt idx="2216">
                  <c:v>41406.538888888892</c:v>
                </c:pt>
                <c:pt idx="2217">
                  <c:v>41406.539583333331</c:v>
                </c:pt>
                <c:pt idx="2218">
                  <c:v>41406.540277777778</c:v>
                </c:pt>
                <c:pt idx="2219">
                  <c:v>41406.540972222225</c:v>
                </c:pt>
                <c:pt idx="2220">
                  <c:v>41406.541666666664</c:v>
                </c:pt>
                <c:pt idx="2221">
                  <c:v>41406.542361111111</c:v>
                </c:pt>
                <c:pt idx="2222">
                  <c:v>41406.543055555558</c:v>
                </c:pt>
                <c:pt idx="2223">
                  <c:v>41406.543749999997</c:v>
                </c:pt>
                <c:pt idx="2224">
                  <c:v>41406.544444444444</c:v>
                </c:pt>
                <c:pt idx="2225">
                  <c:v>41406.545138888891</c:v>
                </c:pt>
                <c:pt idx="2226">
                  <c:v>41406.54583333333</c:v>
                </c:pt>
                <c:pt idx="2227">
                  <c:v>41406.546527777777</c:v>
                </c:pt>
                <c:pt idx="2228">
                  <c:v>41406.547222222223</c:v>
                </c:pt>
                <c:pt idx="2229">
                  <c:v>41406.54791666667</c:v>
                </c:pt>
                <c:pt idx="2230">
                  <c:v>41406.548611111109</c:v>
                </c:pt>
                <c:pt idx="2231">
                  <c:v>41406.549305555556</c:v>
                </c:pt>
                <c:pt idx="2232">
                  <c:v>41406.550000000003</c:v>
                </c:pt>
                <c:pt idx="2233">
                  <c:v>41406.550694444442</c:v>
                </c:pt>
                <c:pt idx="2234">
                  <c:v>41406.551388888889</c:v>
                </c:pt>
                <c:pt idx="2235">
                  <c:v>41406.552083333336</c:v>
                </c:pt>
                <c:pt idx="2236">
                  <c:v>41406.552777777775</c:v>
                </c:pt>
                <c:pt idx="2237">
                  <c:v>41406.553472222222</c:v>
                </c:pt>
                <c:pt idx="2238">
                  <c:v>41406.554166666669</c:v>
                </c:pt>
                <c:pt idx="2239">
                  <c:v>41406.554861111108</c:v>
                </c:pt>
                <c:pt idx="2240">
                  <c:v>41406.555555555555</c:v>
                </c:pt>
                <c:pt idx="2241">
                  <c:v>41406.556250000001</c:v>
                </c:pt>
                <c:pt idx="2242">
                  <c:v>41406.556944444441</c:v>
                </c:pt>
                <c:pt idx="2243">
                  <c:v>41406.557638888888</c:v>
                </c:pt>
                <c:pt idx="2244">
                  <c:v>41406.558333333334</c:v>
                </c:pt>
                <c:pt idx="2245">
                  <c:v>41406.559027777781</c:v>
                </c:pt>
                <c:pt idx="2246">
                  <c:v>41406.55972222222</c:v>
                </c:pt>
                <c:pt idx="2247">
                  <c:v>41406.560416666667</c:v>
                </c:pt>
                <c:pt idx="2248">
                  <c:v>41406.561111111114</c:v>
                </c:pt>
                <c:pt idx="2249">
                  <c:v>41406.561805555553</c:v>
                </c:pt>
                <c:pt idx="2250">
                  <c:v>41406.5625</c:v>
                </c:pt>
                <c:pt idx="2251">
                  <c:v>41406.563194444447</c:v>
                </c:pt>
                <c:pt idx="2252">
                  <c:v>41406.563888888886</c:v>
                </c:pt>
                <c:pt idx="2253">
                  <c:v>41406.564583333333</c:v>
                </c:pt>
                <c:pt idx="2254">
                  <c:v>41406.56527777778</c:v>
                </c:pt>
                <c:pt idx="2255">
                  <c:v>41406.565972222219</c:v>
                </c:pt>
                <c:pt idx="2256">
                  <c:v>41406.566666666666</c:v>
                </c:pt>
                <c:pt idx="2257">
                  <c:v>41406.567361111112</c:v>
                </c:pt>
                <c:pt idx="2258">
                  <c:v>41406.568055555559</c:v>
                </c:pt>
                <c:pt idx="2259">
                  <c:v>41406.568749999999</c:v>
                </c:pt>
                <c:pt idx="2260">
                  <c:v>41406.569444444445</c:v>
                </c:pt>
                <c:pt idx="2261">
                  <c:v>41406.570138888892</c:v>
                </c:pt>
                <c:pt idx="2262">
                  <c:v>41406.570833333331</c:v>
                </c:pt>
                <c:pt idx="2263">
                  <c:v>41406.571527777778</c:v>
                </c:pt>
                <c:pt idx="2264">
                  <c:v>41406.572222222225</c:v>
                </c:pt>
                <c:pt idx="2265">
                  <c:v>41406.572916666664</c:v>
                </c:pt>
                <c:pt idx="2266">
                  <c:v>41406.573611111111</c:v>
                </c:pt>
                <c:pt idx="2267">
                  <c:v>41406.574305555558</c:v>
                </c:pt>
                <c:pt idx="2268">
                  <c:v>41406.574999999997</c:v>
                </c:pt>
                <c:pt idx="2269">
                  <c:v>41406.575694444444</c:v>
                </c:pt>
                <c:pt idx="2270">
                  <c:v>41406.576388888891</c:v>
                </c:pt>
                <c:pt idx="2271">
                  <c:v>41406.57708333333</c:v>
                </c:pt>
                <c:pt idx="2272">
                  <c:v>41406.577777777777</c:v>
                </c:pt>
                <c:pt idx="2273">
                  <c:v>41406.578472222223</c:v>
                </c:pt>
                <c:pt idx="2274">
                  <c:v>41406.57916666667</c:v>
                </c:pt>
                <c:pt idx="2275">
                  <c:v>41406.579861111109</c:v>
                </c:pt>
                <c:pt idx="2276">
                  <c:v>41406.580555555556</c:v>
                </c:pt>
                <c:pt idx="2277">
                  <c:v>41406.581250000003</c:v>
                </c:pt>
                <c:pt idx="2278">
                  <c:v>41406.581944444442</c:v>
                </c:pt>
                <c:pt idx="2279">
                  <c:v>41406.582638888889</c:v>
                </c:pt>
                <c:pt idx="2280">
                  <c:v>41406.583333333336</c:v>
                </c:pt>
                <c:pt idx="2281">
                  <c:v>41406.584027777775</c:v>
                </c:pt>
                <c:pt idx="2282">
                  <c:v>41406.584722222222</c:v>
                </c:pt>
                <c:pt idx="2283">
                  <c:v>41406.585416666669</c:v>
                </c:pt>
                <c:pt idx="2284">
                  <c:v>41406.586111111108</c:v>
                </c:pt>
                <c:pt idx="2285">
                  <c:v>41406.586805555555</c:v>
                </c:pt>
                <c:pt idx="2286">
                  <c:v>41406.587500000001</c:v>
                </c:pt>
                <c:pt idx="2287">
                  <c:v>41406.588194444441</c:v>
                </c:pt>
                <c:pt idx="2288">
                  <c:v>41406.588888888888</c:v>
                </c:pt>
                <c:pt idx="2289">
                  <c:v>41406.589583333334</c:v>
                </c:pt>
                <c:pt idx="2290">
                  <c:v>41406.590277777781</c:v>
                </c:pt>
                <c:pt idx="2291">
                  <c:v>41406.59097222222</c:v>
                </c:pt>
                <c:pt idx="2292">
                  <c:v>41406.591666666667</c:v>
                </c:pt>
                <c:pt idx="2293">
                  <c:v>41406.592361111114</c:v>
                </c:pt>
                <c:pt idx="2294">
                  <c:v>41406.593055555553</c:v>
                </c:pt>
                <c:pt idx="2295">
                  <c:v>41406.59375</c:v>
                </c:pt>
                <c:pt idx="2296">
                  <c:v>41406.594444444447</c:v>
                </c:pt>
                <c:pt idx="2297">
                  <c:v>41406.595138888886</c:v>
                </c:pt>
                <c:pt idx="2298">
                  <c:v>41406.595833333333</c:v>
                </c:pt>
                <c:pt idx="2299">
                  <c:v>41406.59652777778</c:v>
                </c:pt>
                <c:pt idx="2300">
                  <c:v>41406.597222222219</c:v>
                </c:pt>
                <c:pt idx="2301">
                  <c:v>41406.597916666666</c:v>
                </c:pt>
                <c:pt idx="2302">
                  <c:v>41406.598611111112</c:v>
                </c:pt>
                <c:pt idx="2303">
                  <c:v>41406.599305555559</c:v>
                </c:pt>
                <c:pt idx="2304">
                  <c:v>41406.6</c:v>
                </c:pt>
                <c:pt idx="2305">
                  <c:v>41406.600694444445</c:v>
                </c:pt>
                <c:pt idx="2306">
                  <c:v>41406.601388888892</c:v>
                </c:pt>
                <c:pt idx="2307">
                  <c:v>41406.602083333331</c:v>
                </c:pt>
                <c:pt idx="2308">
                  <c:v>41406.602777777778</c:v>
                </c:pt>
                <c:pt idx="2309">
                  <c:v>41406.603472222225</c:v>
                </c:pt>
                <c:pt idx="2310">
                  <c:v>41406.604166666664</c:v>
                </c:pt>
                <c:pt idx="2311">
                  <c:v>41406.604861111111</c:v>
                </c:pt>
                <c:pt idx="2312">
                  <c:v>41406.605555555558</c:v>
                </c:pt>
                <c:pt idx="2313">
                  <c:v>41406.606249999997</c:v>
                </c:pt>
                <c:pt idx="2314">
                  <c:v>41406.606944444444</c:v>
                </c:pt>
                <c:pt idx="2315">
                  <c:v>41406.607638888891</c:v>
                </c:pt>
                <c:pt idx="2316">
                  <c:v>41406.60833333333</c:v>
                </c:pt>
                <c:pt idx="2317">
                  <c:v>41406.609027777777</c:v>
                </c:pt>
                <c:pt idx="2318">
                  <c:v>41406.609722222223</c:v>
                </c:pt>
                <c:pt idx="2319">
                  <c:v>41406.61041666667</c:v>
                </c:pt>
                <c:pt idx="2320">
                  <c:v>41406.611111111109</c:v>
                </c:pt>
                <c:pt idx="2321">
                  <c:v>41406.611805555556</c:v>
                </c:pt>
                <c:pt idx="2322">
                  <c:v>41406.612500000003</c:v>
                </c:pt>
                <c:pt idx="2323">
                  <c:v>41406.613194444442</c:v>
                </c:pt>
                <c:pt idx="2324">
                  <c:v>41406.613888888889</c:v>
                </c:pt>
                <c:pt idx="2325">
                  <c:v>41406.614583333336</c:v>
                </c:pt>
                <c:pt idx="2326">
                  <c:v>41406.615277777775</c:v>
                </c:pt>
                <c:pt idx="2327">
                  <c:v>41406.615972222222</c:v>
                </c:pt>
                <c:pt idx="2328">
                  <c:v>41406.616666666669</c:v>
                </c:pt>
                <c:pt idx="2329">
                  <c:v>41406.617361111108</c:v>
                </c:pt>
                <c:pt idx="2330">
                  <c:v>41406.618055555555</c:v>
                </c:pt>
                <c:pt idx="2331">
                  <c:v>41406.618750000001</c:v>
                </c:pt>
                <c:pt idx="2332">
                  <c:v>41406.619444444441</c:v>
                </c:pt>
                <c:pt idx="2333">
                  <c:v>41406.620138888888</c:v>
                </c:pt>
                <c:pt idx="2334">
                  <c:v>41406.620833333334</c:v>
                </c:pt>
                <c:pt idx="2335">
                  <c:v>41406.621527777781</c:v>
                </c:pt>
                <c:pt idx="2336">
                  <c:v>41406.62222222222</c:v>
                </c:pt>
                <c:pt idx="2337">
                  <c:v>41406.622916666667</c:v>
                </c:pt>
                <c:pt idx="2338">
                  <c:v>41406.623611111114</c:v>
                </c:pt>
                <c:pt idx="2339">
                  <c:v>41406.624305555553</c:v>
                </c:pt>
                <c:pt idx="2340">
                  <c:v>41406.625</c:v>
                </c:pt>
                <c:pt idx="2341">
                  <c:v>41406.625694444447</c:v>
                </c:pt>
                <c:pt idx="2342">
                  <c:v>41406.626388888886</c:v>
                </c:pt>
                <c:pt idx="2343">
                  <c:v>41406.627083333333</c:v>
                </c:pt>
                <c:pt idx="2344">
                  <c:v>41406.62777777778</c:v>
                </c:pt>
                <c:pt idx="2345">
                  <c:v>41406.628472222219</c:v>
                </c:pt>
                <c:pt idx="2346">
                  <c:v>41406.629166666666</c:v>
                </c:pt>
                <c:pt idx="2347">
                  <c:v>41406.629861111112</c:v>
                </c:pt>
                <c:pt idx="2348">
                  <c:v>41406.630555555559</c:v>
                </c:pt>
                <c:pt idx="2349">
                  <c:v>41406.631249999999</c:v>
                </c:pt>
                <c:pt idx="2350">
                  <c:v>41406.631944444445</c:v>
                </c:pt>
                <c:pt idx="2351">
                  <c:v>41406.632638888892</c:v>
                </c:pt>
                <c:pt idx="2352">
                  <c:v>41406.633333333331</c:v>
                </c:pt>
                <c:pt idx="2353">
                  <c:v>41406.634027777778</c:v>
                </c:pt>
                <c:pt idx="2354">
                  <c:v>41406.634722222225</c:v>
                </c:pt>
                <c:pt idx="2355">
                  <c:v>41406.635416666664</c:v>
                </c:pt>
                <c:pt idx="2356">
                  <c:v>41406.636111111111</c:v>
                </c:pt>
                <c:pt idx="2357">
                  <c:v>41406.636805555558</c:v>
                </c:pt>
                <c:pt idx="2358">
                  <c:v>41406.637499999997</c:v>
                </c:pt>
                <c:pt idx="2359">
                  <c:v>41406.638194444444</c:v>
                </c:pt>
                <c:pt idx="2360">
                  <c:v>41406.638888888891</c:v>
                </c:pt>
                <c:pt idx="2361">
                  <c:v>41406.63958333333</c:v>
                </c:pt>
                <c:pt idx="2362">
                  <c:v>41406.640277777777</c:v>
                </c:pt>
                <c:pt idx="2363">
                  <c:v>41406.640972222223</c:v>
                </c:pt>
                <c:pt idx="2364">
                  <c:v>41406.64166666667</c:v>
                </c:pt>
                <c:pt idx="2365">
                  <c:v>41406.642361111109</c:v>
                </c:pt>
                <c:pt idx="2366">
                  <c:v>41406.643055555556</c:v>
                </c:pt>
                <c:pt idx="2367">
                  <c:v>41406.643750000003</c:v>
                </c:pt>
                <c:pt idx="2368">
                  <c:v>41406.644444444442</c:v>
                </c:pt>
                <c:pt idx="2369">
                  <c:v>41406.645138888889</c:v>
                </c:pt>
                <c:pt idx="2370">
                  <c:v>41406.645833333336</c:v>
                </c:pt>
                <c:pt idx="2371">
                  <c:v>41406.646527777775</c:v>
                </c:pt>
                <c:pt idx="2372">
                  <c:v>41406.647222222222</c:v>
                </c:pt>
                <c:pt idx="2373">
                  <c:v>41406.647916666669</c:v>
                </c:pt>
                <c:pt idx="2374">
                  <c:v>41406.648611111108</c:v>
                </c:pt>
                <c:pt idx="2375">
                  <c:v>41406.649305555555</c:v>
                </c:pt>
                <c:pt idx="2376">
                  <c:v>41406.65</c:v>
                </c:pt>
                <c:pt idx="2377">
                  <c:v>41406.650694444441</c:v>
                </c:pt>
                <c:pt idx="2378">
                  <c:v>41406.651388888888</c:v>
                </c:pt>
                <c:pt idx="2379">
                  <c:v>41406.652083333334</c:v>
                </c:pt>
                <c:pt idx="2380">
                  <c:v>41406.652777777781</c:v>
                </c:pt>
                <c:pt idx="2381">
                  <c:v>41406.65347222222</c:v>
                </c:pt>
                <c:pt idx="2382">
                  <c:v>41406.654166666667</c:v>
                </c:pt>
                <c:pt idx="2383">
                  <c:v>41406.654861111114</c:v>
                </c:pt>
                <c:pt idx="2384">
                  <c:v>41406.655555555553</c:v>
                </c:pt>
                <c:pt idx="2385">
                  <c:v>41406.65625</c:v>
                </c:pt>
                <c:pt idx="2386">
                  <c:v>41406.656944444447</c:v>
                </c:pt>
                <c:pt idx="2387">
                  <c:v>41406.657638888886</c:v>
                </c:pt>
                <c:pt idx="2388">
                  <c:v>41406.658333333333</c:v>
                </c:pt>
                <c:pt idx="2389">
                  <c:v>41406.65902777778</c:v>
                </c:pt>
                <c:pt idx="2390">
                  <c:v>41406.659722222219</c:v>
                </c:pt>
                <c:pt idx="2391">
                  <c:v>41406.660416666666</c:v>
                </c:pt>
                <c:pt idx="2392">
                  <c:v>41406.661111111112</c:v>
                </c:pt>
                <c:pt idx="2393">
                  <c:v>41406.661805555559</c:v>
                </c:pt>
                <c:pt idx="2394">
                  <c:v>41406.662499999999</c:v>
                </c:pt>
                <c:pt idx="2395">
                  <c:v>41406.663194444445</c:v>
                </c:pt>
                <c:pt idx="2396">
                  <c:v>41406.663888888892</c:v>
                </c:pt>
                <c:pt idx="2397">
                  <c:v>41406.664583333331</c:v>
                </c:pt>
                <c:pt idx="2398">
                  <c:v>41406.665277777778</c:v>
                </c:pt>
                <c:pt idx="2399">
                  <c:v>41406.665972222225</c:v>
                </c:pt>
                <c:pt idx="2400">
                  <c:v>41406.666666666664</c:v>
                </c:pt>
                <c:pt idx="2401">
                  <c:v>41406.667361111111</c:v>
                </c:pt>
                <c:pt idx="2402">
                  <c:v>41406.668055555558</c:v>
                </c:pt>
                <c:pt idx="2403">
                  <c:v>41406.668749999997</c:v>
                </c:pt>
                <c:pt idx="2404">
                  <c:v>41406.669444444444</c:v>
                </c:pt>
                <c:pt idx="2405">
                  <c:v>41406.670138888891</c:v>
                </c:pt>
                <c:pt idx="2406">
                  <c:v>41406.67083333333</c:v>
                </c:pt>
                <c:pt idx="2407">
                  <c:v>41406.671527777777</c:v>
                </c:pt>
                <c:pt idx="2408">
                  <c:v>41406.672222222223</c:v>
                </c:pt>
                <c:pt idx="2409">
                  <c:v>41406.67291666667</c:v>
                </c:pt>
                <c:pt idx="2410">
                  <c:v>41406.673611111109</c:v>
                </c:pt>
                <c:pt idx="2411">
                  <c:v>41406.674305555556</c:v>
                </c:pt>
                <c:pt idx="2412">
                  <c:v>41406.675000000003</c:v>
                </c:pt>
                <c:pt idx="2413">
                  <c:v>41406.675694444442</c:v>
                </c:pt>
                <c:pt idx="2414">
                  <c:v>41406.676388888889</c:v>
                </c:pt>
                <c:pt idx="2415">
                  <c:v>41406.677083333336</c:v>
                </c:pt>
                <c:pt idx="2416">
                  <c:v>41406.677777777775</c:v>
                </c:pt>
                <c:pt idx="2417">
                  <c:v>41406.678472222222</c:v>
                </c:pt>
                <c:pt idx="2418">
                  <c:v>41406.679166666669</c:v>
                </c:pt>
                <c:pt idx="2419">
                  <c:v>41406.679861111108</c:v>
                </c:pt>
                <c:pt idx="2420">
                  <c:v>41406.680555555555</c:v>
                </c:pt>
                <c:pt idx="2421">
                  <c:v>41406.681250000001</c:v>
                </c:pt>
                <c:pt idx="2422">
                  <c:v>41406.681944444441</c:v>
                </c:pt>
                <c:pt idx="2423">
                  <c:v>41406.682638888888</c:v>
                </c:pt>
                <c:pt idx="2424">
                  <c:v>41406.683333333334</c:v>
                </c:pt>
                <c:pt idx="2425">
                  <c:v>41406.684027777781</c:v>
                </c:pt>
                <c:pt idx="2426">
                  <c:v>41406.68472222222</c:v>
                </c:pt>
                <c:pt idx="2427">
                  <c:v>41406.685416666667</c:v>
                </c:pt>
                <c:pt idx="2428">
                  <c:v>41406.686111111114</c:v>
                </c:pt>
                <c:pt idx="2429">
                  <c:v>41406.686805555553</c:v>
                </c:pt>
                <c:pt idx="2430">
                  <c:v>41406.6875</c:v>
                </c:pt>
                <c:pt idx="2431">
                  <c:v>41406.688194444447</c:v>
                </c:pt>
                <c:pt idx="2432">
                  <c:v>41406.688888888886</c:v>
                </c:pt>
                <c:pt idx="2433">
                  <c:v>41406.689583333333</c:v>
                </c:pt>
                <c:pt idx="2434">
                  <c:v>41406.69027777778</c:v>
                </c:pt>
                <c:pt idx="2435">
                  <c:v>41406.690972222219</c:v>
                </c:pt>
                <c:pt idx="2436">
                  <c:v>41406.691666666666</c:v>
                </c:pt>
                <c:pt idx="2437">
                  <c:v>41406.692361111112</c:v>
                </c:pt>
                <c:pt idx="2438">
                  <c:v>41406.693055555559</c:v>
                </c:pt>
                <c:pt idx="2439">
                  <c:v>41406.693749999999</c:v>
                </c:pt>
                <c:pt idx="2440">
                  <c:v>41406.694444444445</c:v>
                </c:pt>
                <c:pt idx="2441">
                  <c:v>41406.695138888892</c:v>
                </c:pt>
                <c:pt idx="2442">
                  <c:v>41406.695833333331</c:v>
                </c:pt>
                <c:pt idx="2443">
                  <c:v>41406.696527777778</c:v>
                </c:pt>
                <c:pt idx="2444">
                  <c:v>41406.697222222225</c:v>
                </c:pt>
                <c:pt idx="2445">
                  <c:v>41406.697916666664</c:v>
                </c:pt>
                <c:pt idx="2446">
                  <c:v>41406.698611111111</c:v>
                </c:pt>
                <c:pt idx="2447">
                  <c:v>41406.699305555558</c:v>
                </c:pt>
                <c:pt idx="2448">
                  <c:v>41406.699999999997</c:v>
                </c:pt>
                <c:pt idx="2449">
                  <c:v>41406.700694444444</c:v>
                </c:pt>
                <c:pt idx="2450">
                  <c:v>41406.701388888891</c:v>
                </c:pt>
                <c:pt idx="2451">
                  <c:v>41406.70208333333</c:v>
                </c:pt>
                <c:pt idx="2452">
                  <c:v>41406.702777777777</c:v>
                </c:pt>
                <c:pt idx="2453">
                  <c:v>41406.703472222223</c:v>
                </c:pt>
                <c:pt idx="2454">
                  <c:v>41406.70416666667</c:v>
                </c:pt>
                <c:pt idx="2455">
                  <c:v>41406.704861111109</c:v>
                </c:pt>
                <c:pt idx="2456">
                  <c:v>41406.705555555556</c:v>
                </c:pt>
                <c:pt idx="2457">
                  <c:v>41406.706250000003</c:v>
                </c:pt>
                <c:pt idx="2458">
                  <c:v>41406.706944444442</c:v>
                </c:pt>
                <c:pt idx="2459">
                  <c:v>41406.707638888889</c:v>
                </c:pt>
                <c:pt idx="2460">
                  <c:v>41406.708333333336</c:v>
                </c:pt>
                <c:pt idx="2461">
                  <c:v>41406.709027777775</c:v>
                </c:pt>
                <c:pt idx="2462">
                  <c:v>41406.709722222222</c:v>
                </c:pt>
                <c:pt idx="2463">
                  <c:v>41406.710416666669</c:v>
                </c:pt>
                <c:pt idx="2464">
                  <c:v>41406.711111111108</c:v>
                </c:pt>
                <c:pt idx="2465">
                  <c:v>41406.711805555555</c:v>
                </c:pt>
                <c:pt idx="2466">
                  <c:v>41406.712500000001</c:v>
                </c:pt>
                <c:pt idx="2467">
                  <c:v>41406.713194444441</c:v>
                </c:pt>
                <c:pt idx="2468">
                  <c:v>41406.713888888888</c:v>
                </c:pt>
                <c:pt idx="2469">
                  <c:v>41406.714583333334</c:v>
                </c:pt>
                <c:pt idx="2470">
                  <c:v>41406.715277777781</c:v>
                </c:pt>
                <c:pt idx="2471">
                  <c:v>41406.71597222222</c:v>
                </c:pt>
                <c:pt idx="2472">
                  <c:v>41406.716666666667</c:v>
                </c:pt>
                <c:pt idx="2473">
                  <c:v>41406.717361111114</c:v>
                </c:pt>
                <c:pt idx="2474">
                  <c:v>41406.718055555553</c:v>
                </c:pt>
                <c:pt idx="2475">
                  <c:v>41406.71875</c:v>
                </c:pt>
                <c:pt idx="2476">
                  <c:v>41406.719444444447</c:v>
                </c:pt>
                <c:pt idx="2477">
                  <c:v>41406.720138888886</c:v>
                </c:pt>
                <c:pt idx="2478">
                  <c:v>41406.720833333333</c:v>
                </c:pt>
                <c:pt idx="2479">
                  <c:v>41406.72152777778</c:v>
                </c:pt>
                <c:pt idx="2480">
                  <c:v>41406.722222222219</c:v>
                </c:pt>
                <c:pt idx="2481">
                  <c:v>41406.722916666666</c:v>
                </c:pt>
                <c:pt idx="2482">
                  <c:v>41406.723611111112</c:v>
                </c:pt>
                <c:pt idx="2483">
                  <c:v>41406.724305555559</c:v>
                </c:pt>
                <c:pt idx="2484">
                  <c:v>41406.724999999999</c:v>
                </c:pt>
                <c:pt idx="2485">
                  <c:v>41406.725694444445</c:v>
                </c:pt>
                <c:pt idx="2486">
                  <c:v>41406.726388888892</c:v>
                </c:pt>
                <c:pt idx="2487">
                  <c:v>41406.727083333331</c:v>
                </c:pt>
                <c:pt idx="2488">
                  <c:v>41406.727777777778</c:v>
                </c:pt>
                <c:pt idx="2489">
                  <c:v>41406.728472222225</c:v>
                </c:pt>
                <c:pt idx="2490">
                  <c:v>41406.729166666664</c:v>
                </c:pt>
                <c:pt idx="2491">
                  <c:v>41406.729861111111</c:v>
                </c:pt>
                <c:pt idx="2492">
                  <c:v>41406.730555555558</c:v>
                </c:pt>
                <c:pt idx="2493">
                  <c:v>41406.731249999997</c:v>
                </c:pt>
                <c:pt idx="2494">
                  <c:v>41406.731944444444</c:v>
                </c:pt>
                <c:pt idx="2495">
                  <c:v>41406.732638888891</c:v>
                </c:pt>
                <c:pt idx="2496">
                  <c:v>41406.73333333333</c:v>
                </c:pt>
                <c:pt idx="2497">
                  <c:v>41406.734027777777</c:v>
                </c:pt>
                <c:pt idx="2498">
                  <c:v>41406.734722222223</c:v>
                </c:pt>
                <c:pt idx="2499">
                  <c:v>41406.73541666667</c:v>
                </c:pt>
                <c:pt idx="2500">
                  <c:v>41406.736111111109</c:v>
                </c:pt>
                <c:pt idx="2501">
                  <c:v>41406.736805555556</c:v>
                </c:pt>
                <c:pt idx="2502">
                  <c:v>41406.737500000003</c:v>
                </c:pt>
                <c:pt idx="2503">
                  <c:v>41406.738194444442</c:v>
                </c:pt>
                <c:pt idx="2504">
                  <c:v>41406.738888888889</c:v>
                </c:pt>
                <c:pt idx="2505">
                  <c:v>41406.739583333336</c:v>
                </c:pt>
                <c:pt idx="2506">
                  <c:v>41406.740277777775</c:v>
                </c:pt>
                <c:pt idx="2507">
                  <c:v>41406.740972222222</c:v>
                </c:pt>
                <c:pt idx="2508">
                  <c:v>41406.741666666669</c:v>
                </c:pt>
                <c:pt idx="2509">
                  <c:v>41406.742361111108</c:v>
                </c:pt>
                <c:pt idx="2510">
                  <c:v>41406.743055555555</c:v>
                </c:pt>
                <c:pt idx="2511">
                  <c:v>41406.743750000001</c:v>
                </c:pt>
                <c:pt idx="2512">
                  <c:v>41406.744444444441</c:v>
                </c:pt>
                <c:pt idx="2513">
                  <c:v>41406.745138888888</c:v>
                </c:pt>
                <c:pt idx="2514">
                  <c:v>41406.745833333334</c:v>
                </c:pt>
                <c:pt idx="2515">
                  <c:v>41406.746527777781</c:v>
                </c:pt>
                <c:pt idx="2516">
                  <c:v>41406.74722222222</c:v>
                </c:pt>
                <c:pt idx="2517">
                  <c:v>41406.747916666667</c:v>
                </c:pt>
                <c:pt idx="2518">
                  <c:v>41406.748611111114</c:v>
                </c:pt>
                <c:pt idx="2519">
                  <c:v>41406.749305555553</c:v>
                </c:pt>
                <c:pt idx="2520">
                  <c:v>41406.75</c:v>
                </c:pt>
                <c:pt idx="2521">
                  <c:v>41406.750694444447</c:v>
                </c:pt>
                <c:pt idx="2522">
                  <c:v>41406.751388888886</c:v>
                </c:pt>
                <c:pt idx="2523">
                  <c:v>41406.752083333333</c:v>
                </c:pt>
                <c:pt idx="2524">
                  <c:v>41406.75277777778</c:v>
                </c:pt>
                <c:pt idx="2525">
                  <c:v>41406.753472222219</c:v>
                </c:pt>
                <c:pt idx="2526">
                  <c:v>41406.754166666666</c:v>
                </c:pt>
                <c:pt idx="2527">
                  <c:v>41406.754861111112</c:v>
                </c:pt>
                <c:pt idx="2528">
                  <c:v>41406.755555555559</c:v>
                </c:pt>
                <c:pt idx="2529">
                  <c:v>41406.756249999999</c:v>
                </c:pt>
                <c:pt idx="2530">
                  <c:v>41406.756944444445</c:v>
                </c:pt>
                <c:pt idx="2531">
                  <c:v>41406.757638888892</c:v>
                </c:pt>
                <c:pt idx="2532">
                  <c:v>41406.758333333331</c:v>
                </c:pt>
                <c:pt idx="2533">
                  <c:v>41406.759027777778</c:v>
                </c:pt>
                <c:pt idx="2534">
                  <c:v>41406.759722222225</c:v>
                </c:pt>
                <c:pt idx="2535">
                  <c:v>41406.760416666664</c:v>
                </c:pt>
                <c:pt idx="2536">
                  <c:v>41406.761111111111</c:v>
                </c:pt>
                <c:pt idx="2537">
                  <c:v>41406.761805555558</c:v>
                </c:pt>
                <c:pt idx="2538">
                  <c:v>41406.762499999997</c:v>
                </c:pt>
                <c:pt idx="2539">
                  <c:v>41406.763194444444</c:v>
                </c:pt>
                <c:pt idx="2540">
                  <c:v>41406.763888888891</c:v>
                </c:pt>
                <c:pt idx="2541">
                  <c:v>41406.76458333333</c:v>
                </c:pt>
                <c:pt idx="2542">
                  <c:v>41406.765277777777</c:v>
                </c:pt>
                <c:pt idx="2543">
                  <c:v>41406.765972222223</c:v>
                </c:pt>
                <c:pt idx="2544">
                  <c:v>41406.76666666667</c:v>
                </c:pt>
                <c:pt idx="2545">
                  <c:v>41406.767361111109</c:v>
                </c:pt>
                <c:pt idx="2546">
                  <c:v>41406.768055555556</c:v>
                </c:pt>
                <c:pt idx="2547">
                  <c:v>41406.768750000003</c:v>
                </c:pt>
                <c:pt idx="2548">
                  <c:v>41406.769444444442</c:v>
                </c:pt>
                <c:pt idx="2549">
                  <c:v>41406.770138888889</c:v>
                </c:pt>
                <c:pt idx="2550">
                  <c:v>41406.770833333336</c:v>
                </c:pt>
                <c:pt idx="2551">
                  <c:v>41406.771527777775</c:v>
                </c:pt>
                <c:pt idx="2552">
                  <c:v>41406.772222222222</c:v>
                </c:pt>
                <c:pt idx="2553">
                  <c:v>41406.772916666669</c:v>
                </c:pt>
                <c:pt idx="2554">
                  <c:v>41406.773611111108</c:v>
                </c:pt>
                <c:pt idx="2555">
                  <c:v>41406.774305555555</c:v>
                </c:pt>
                <c:pt idx="2556">
                  <c:v>41406.775000000001</c:v>
                </c:pt>
                <c:pt idx="2557">
                  <c:v>41406.775694444441</c:v>
                </c:pt>
                <c:pt idx="2558">
                  <c:v>41406.776388888888</c:v>
                </c:pt>
                <c:pt idx="2559">
                  <c:v>41406.777083333334</c:v>
                </c:pt>
                <c:pt idx="2560">
                  <c:v>41406.777777777781</c:v>
                </c:pt>
                <c:pt idx="2561">
                  <c:v>41406.77847222222</c:v>
                </c:pt>
                <c:pt idx="2562">
                  <c:v>41406.779166666667</c:v>
                </c:pt>
                <c:pt idx="2563">
                  <c:v>41406.779861111114</c:v>
                </c:pt>
                <c:pt idx="2564">
                  <c:v>41406.780555555553</c:v>
                </c:pt>
                <c:pt idx="2565">
                  <c:v>41406.78125</c:v>
                </c:pt>
                <c:pt idx="2566">
                  <c:v>41406.781944444447</c:v>
                </c:pt>
                <c:pt idx="2567">
                  <c:v>41406.782638888886</c:v>
                </c:pt>
                <c:pt idx="2568">
                  <c:v>41406.783333333333</c:v>
                </c:pt>
                <c:pt idx="2569">
                  <c:v>41406.78402777778</c:v>
                </c:pt>
                <c:pt idx="2570">
                  <c:v>41406.784722222219</c:v>
                </c:pt>
                <c:pt idx="2571">
                  <c:v>41406.785416666666</c:v>
                </c:pt>
                <c:pt idx="2572">
                  <c:v>41406.786111111112</c:v>
                </c:pt>
                <c:pt idx="2573">
                  <c:v>41406.786805555559</c:v>
                </c:pt>
                <c:pt idx="2574">
                  <c:v>41406.787499999999</c:v>
                </c:pt>
                <c:pt idx="2575">
                  <c:v>41406.788194444445</c:v>
                </c:pt>
                <c:pt idx="2576">
                  <c:v>41406.788888888892</c:v>
                </c:pt>
                <c:pt idx="2577">
                  <c:v>41406.789583333331</c:v>
                </c:pt>
                <c:pt idx="2578">
                  <c:v>41406.790277777778</c:v>
                </c:pt>
                <c:pt idx="2579">
                  <c:v>41406.790972222225</c:v>
                </c:pt>
                <c:pt idx="2580">
                  <c:v>41406.791666666664</c:v>
                </c:pt>
                <c:pt idx="2581">
                  <c:v>41406.792361111111</c:v>
                </c:pt>
                <c:pt idx="2582">
                  <c:v>41406.793055555558</c:v>
                </c:pt>
                <c:pt idx="2583">
                  <c:v>41406.793749999997</c:v>
                </c:pt>
                <c:pt idx="2584">
                  <c:v>41406.794444444444</c:v>
                </c:pt>
                <c:pt idx="2585">
                  <c:v>41406.795138888891</c:v>
                </c:pt>
                <c:pt idx="2586">
                  <c:v>41406.79583333333</c:v>
                </c:pt>
                <c:pt idx="2587">
                  <c:v>41406.796527777777</c:v>
                </c:pt>
                <c:pt idx="2588">
                  <c:v>41406.797222222223</c:v>
                </c:pt>
                <c:pt idx="2589">
                  <c:v>41406.79791666667</c:v>
                </c:pt>
                <c:pt idx="2590">
                  <c:v>41406.798611111109</c:v>
                </c:pt>
                <c:pt idx="2591">
                  <c:v>41406.799305555556</c:v>
                </c:pt>
                <c:pt idx="2592">
                  <c:v>41406.800000000003</c:v>
                </c:pt>
                <c:pt idx="2593">
                  <c:v>41406.800694444442</c:v>
                </c:pt>
                <c:pt idx="2594">
                  <c:v>41406.801388888889</c:v>
                </c:pt>
                <c:pt idx="2595">
                  <c:v>41406.802083333336</c:v>
                </c:pt>
                <c:pt idx="2596">
                  <c:v>41406.802777777775</c:v>
                </c:pt>
                <c:pt idx="2597">
                  <c:v>41406.803472222222</c:v>
                </c:pt>
                <c:pt idx="2598">
                  <c:v>41406.804166666669</c:v>
                </c:pt>
                <c:pt idx="2599">
                  <c:v>41406.804861111108</c:v>
                </c:pt>
                <c:pt idx="2600">
                  <c:v>41406.805555555555</c:v>
                </c:pt>
                <c:pt idx="2601">
                  <c:v>41406.806250000001</c:v>
                </c:pt>
                <c:pt idx="2602">
                  <c:v>41406.806944444441</c:v>
                </c:pt>
                <c:pt idx="2603">
                  <c:v>41406.807638888888</c:v>
                </c:pt>
                <c:pt idx="2604">
                  <c:v>41406.808333333334</c:v>
                </c:pt>
                <c:pt idx="2605">
                  <c:v>41406.809027777781</c:v>
                </c:pt>
                <c:pt idx="2606">
                  <c:v>41406.80972222222</c:v>
                </c:pt>
                <c:pt idx="2607">
                  <c:v>41406.810416666667</c:v>
                </c:pt>
                <c:pt idx="2608">
                  <c:v>41406.811111111114</c:v>
                </c:pt>
                <c:pt idx="2609">
                  <c:v>41406.811805555553</c:v>
                </c:pt>
                <c:pt idx="2610">
                  <c:v>41406.8125</c:v>
                </c:pt>
                <c:pt idx="2611">
                  <c:v>41406.813194444447</c:v>
                </c:pt>
                <c:pt idx="2612">
                  <c:v>41406.813888888886</c:v>
                </c:pt>
                <c:pt idx="2613">
                  <c:v>41406.814583333333</c:v>
                </c:pt>
                <c:pt idx="2614">
                  <c:v>41406.81527777778</c:v>
                </c:pt>
                <c:pt idx="2615">
                  <c:v>41406.815972222219</c:v>
                </c:pt>
                <c:pt idx="2616">
                  <c:v>41406.816666666666</c:v>
                </c:pt>
                <c:pt idx="2617">
                  <c:v>41406.817361111112</c:v>
                </c:pt>
                <c:pt idx="2618">
                  <c:v>41406.818055555559</c:v>
                </c:pt>
                <c:pt idx="2619">
                  <c:v>41406.818749999999</c:v>
                </c:pt>
                <c:pt idx="2620">
                  <c:v>41406.819444444445</c:v>
                </c:pt>
                <c:pt idx="2621">
                  <c:v>41406.820138888892</c:v>
                </c:pt>
                <c:pt idx="2622">
                  <c:v>41406.820833333331</c:v>
                </c:pt>
                <c:pt idx="2623">
                  <c:v>41406.821527777778</c:v>
                </c:pt>
                <c:pt idx="2624">
                  <c:v>41406.822222222225</c:v>
                </c:pt>
                <c:pt idx="2625">
                  <c:v>41406.822916666664</c:v>
                </c:pt>
                <c:pt idx="2626">
                  <c:v>41406.823611111111</c:v>
                </c:pt>
                <c:pt idx="2627">
                  <c:v>41406.824305555558</c:v>
                </c:pt>
                <c:pt idx="2628">
                  <c:v>41406.824999999997</c:v>
                </c:pt>
                <c:pt idx="2629">
                  <c:v>41406.825694444444</c:v>
                </c:pt>
                <c:pt idx="2630">
                  <c:v>41406.826388888891</c:v>
                </c:pt>
                <c:pt idx="2631">
                  <c:v>41406.82708333333</c:v>
                </c:pt>
                <c:pt idx="2632">
                  <c:v>41406.827777777777</c:v>
                </c:pt>
                <c:pt idx="2633">
                  <c:v>41406.828472222223</c:v>
                </c:pt>
                <c:pt idx="2634">
                  <c:v>41406.82916666667</c:v>
                </c:pt>
                <c:pt idx="2635">
                  <c:v>41406.829861111109</c:v>
                </c:pt>
                <c:pt idx="2636">
                  <c:v>41406.830555555556</c:v>
                </c:pt>
                <c:pt idx="2637">
                  <c:v>41406.831250000003</c:v>
                </c:pt>
                <c:pt idx="2638">
                  <c:v>41406.831944444442</c:v>
                </c:pt>
                <c:pt idx="2639">
                  <c:v>41406.832638888889</c:v>
                </c:pt>
                <c:pt idx="2640">
                  <c:v>41406.833333333336</c:v>
                </c:pt>
                <c:pt idx="2641">
                  <c:v>41406.834027777775</c:v>
                </c:pt>
                <c:pt idx="2642">
                  <c:v>41406.834722222222</c:v>
                </c:pt>
                <c:pt idx="2643">
                  <c:v>41406.835416666669</c:v>
                </c:pt>
                <c:pt idx="2644">
                  <c:v>41406.836111111108</c:v>
                </c:pt>
                <c:pt idx="2645">
                  <c:v>41406.836805555555</c:v>
                </c:pt>
                <c:pt idx="2646">
                  <c:v>41406.837500000001</c:v>
                </c:pt>
                <c:pt idx="2647">
                  <c:v>41406.838194444441</c:v>
                </c:pt>
                <c:pt idx="2648">
                  <c:v>41406.838888888888</c:v>
                </c:pt>
                <c:pt idx="2649">
                  <c:v>41406.839583333334</c:v>
                </c:pt>
                <c:pt idx="2650">
                  <c:v>41406.840277777781</c:v>
                </c:pt>
                <c:pt idx="2651">
                  <c:v>41406.84097222222</c:v>
                </c:pt>
                <c:pt idx="2652">
                  <c:v>41406.841666666667</c:v>
                </c:pt>
                <c:pt idx="2653">
                  <c:v>41406.842361111114</c:v>
                </c:pt>
                <c:pt idx="2654">
                  <c:v>41406.843055555553</c:v>
                </c:pt>
                <c:pt idx="2655">
                  <c:v>41406.84375</c:v>
                </c:pt>
                <c:pt idx="2656">
                  <c:v>41406.844444444447</c:v>
                </c:pt>
                <c:pt idx="2657">
                  <c:v>41406.845138888886</c:v>
                </c:pt>
                <c:pt idx="2658">
                  <c:v>41406.845833333333</c:v>
                </c:pt>
                <c:pt idx="2659">
                  <c:v>41406.84652777778</c:v>
                </c:pt>
                <c:pt idx="2660">
                  <c:v>41406.847222222219</c:v>
                </c:pt>
                <c:pt idx="2661">
                  <c:v>41406.847916666666</c:v>
                </c:pt>
                <c:pt idx="2662">
                  <c:v>41406.848611111112</c:v>
                </c:pt>
                <c:pt idx="2663">
                  <c:v>41406.849305555559</c:v>
                </c:pt>
                <c:pt idx="2664">
                  <c:v>41406.85</c:v>
                </c:pt>
                <c:pt idx="2665">
                  <c:v>41406.850694444445</c:v>
                </c:pt>
                <c:pt idx="2666">
                  <c:v>41406.851388888892</c:v>
                </c:pt>
                <c:pt idx="2667">
                  <c:v>41406.852083333331</c:v>
                </c:pt>
                <c:pt idx="2668">
                  <c:v>41406.852777777778</c:v>
                </c:pt>
                <c:pt idx="2669">
                  <c:v>41406.853472222225</c:v>
                </c:pt>
                <c:pt idx="2670">
                  <c:v>41406.854166666664</c:v>
                </c:pt>
                <c:pt idx="2671">
                  <c:v>41406.854861111111</c:v>
                </c:pt>
                <c:pt idx="2672">
                  <c:v>41406.855555555558</c:v>
                </c:pt>
                <c:pt idx="2673">
                  <c:v>41406.856249999997</c:v>
                </c:pt>
                <c:pt idx="2674">
                  <c:v>41406.856944444444</c:v>
                </c:pt>
                <c:pt idx="2675">
                  <c:v>41406.857638888891</c:v>
                </c:pt>
                <c:pt idx="2676">
                  <c:v>41406.85833333333</c:v>
                </c:pt>
                <c:pt idx="2677">
                  <c:v>41406.859027777777</c:v>
                </c:pt>
                <c:pt idx="2678">
                  <c:v>41406.859722222223</c:v>
                </c:pt>
                <c:pt idx="2679">
                  <c:v>41406.86041666667</c:v>
                </c:pt>
                <c:pt idx="2680">
                  <c:v>41406.861111111109</c:v>
                </c:pt>
                <c:pt idx="2681">
                  <c:v>41406.861805555556</c:v>
                </c:pt>
                <c:pt idx="2682">
                  <c:v>41406.862500000003</c:v>
                </c:pt>
                <c:pt idx="2683">
                  <c:v>41406.863194444442</c:v>
                </c:pt>
                <c:pt idx="2684">
                  <c:v>41406.863888888889</c:v>
                </c:pt>
                <c:pt idx="2685">
                  <c:v>41406.864583333336</c:v>
                </c:pt>
                <c:pt idx="2686">
                  <c:v>41406.865277777775</c:v>
                </c:pt>
                <c:pt idx="2687">
                  <c:v>41406.865972222222</c:v>
                </c:pt>
                <c:pt idx="2688">
                  <c:v>41406.866666666669</c:v>
                </c:pt>
                <c:pt idx="2689">
                  <c:v>41406.867361111108</c:v>
                </c:pt>
                <c:pt idx="2690">
                  <c:v>41406.868055555555</c:v>
                </c:pt>
                <c:pt idx="2691">
                  <c:v>41406.868750000001</c:v>
                </c:pt>
                <c:pt idx="2692">
                  <c:v>41406.869444444441</c:v>
                </c:pt>
                <c:pt idx="2693">
                  <c:v>41406.870138888888</c:v>
                </c:pt>
                <c:pt idx="2694">
                  <c:v>41406.870833333334</c:v>
                </c:pt>
                <c:pt idx="2695">
                  <c:v>41406.871527777781</c:v>
                </c:pt>
                <c:pt idx="2696">
                  <c:v>41406.87222222222</c:v>
                </c:pt>
                <c:pt idx="2697">
                  <c:v>41406.872916666667</c:v>
                </c:pt>
                <c:pt idx="2698">
                  <c:v>41406.873611111114</c:v>
                </c:pt>
                <c:pt idx="2699">
                  <c:v>41406.874305555553</c:v>
                </c:pt>
                <c:pt idx="2700">
                  <c:v>41406.875</c:v>
                </c:pt>
                <c:pt idx="2701">
                  <c:v>41406.875694444447</c:v>
                </c:pt>
                <c:pt idx="2702">
                  <c:v>41406.876388888886</c:v>
                </c:pt>
                <c:pt idx="2703">
                  <c:v>41406.877083333333</c:v>
                </c:pt>
                <c:pt idx="2704">
                  <c:v>41406.87777777778</c:v>
                </c:pt>
                <c:pt idx="2705">
                  <c:v>41406.878472222219</c:v>
                </c:pt>
                <c:pt idx="2706">
                  <c:v>41406.879166666666</c:v>
                </c:pt>
                <c:pt idx="2707">
                  <c:v>41406.879861111112</c:v>
                </c:pt>
                <c:pt idx="2708">
                  <c:v>41406.880555555559</c:v>
                </c:pt>
                <c:pt idx="2709">
                  <c:v>41406.881249999999</c:v>
                </c:pt>
                <c:pt idx="2710">
                  <c:v>41406.881944444445</c:v>
                </c:pt>
                <c:pt idx="2711">
                  <c:v>41406.882638888892</c:v>
                </c:pt>
                <c:pt idx="2712">
                  <c:v>41406.883333333331</c:v>
                </c:pt>
                <c:pt idx="2713">
                  <c:v>41406.884027777778</c:v>
                </c:pt>
                <c:pt idx="2714">
                  <c:v>41406.884722222225</c:v>
                </c:pt>
                <c:pt idx="2715">
                  <c:v>41406.885416666664</c:v>
                </c:pt>
                <c:pt idx="2716">
                  <c:v>41406.886111111111</c:v>
                </c:pt>
                <c:pt idx="2717">
                  <c:v>41406.886805555558</c:v>
                </c:pt>
                <c:pt idx="2718">
                  <c:v>41406.887499999997</c:v>
                </c:pt>
                <c:pt idx="2719">
                  <c:v>41406.888194444444</c:v>
                </c:pt>
                <c:pt idx="2720">
                  <c:v>41406.888888888891</c:v>
                </c:pt>
                <c:pt idx="2721">
                  <c:v>41406.88958333333</c:v>
                </c:pt>
                <c:pt idx="2722">
                  <c:v>41406.890277777777</c:v>
                </c:pt>
                <c:pt idx="2723">
                  <c:v>41406.890972222223</c:v>
                </c:pt>
                <c:pt idx="2724">
                  <c:v>41406.89166666667</c:v>
                </c:pt>
                <c:pt idx="2725">
                  <c:v>41406.892361111109</c:v>
                </c:pt>
                <c:pt idx="2726">
                  <c:v>41406.893055555556</c:v>
                </c:pt>
                <c:pt idx="2727">
                  <c:v>41406.893750000003</c:v>
                </c:pt>
                <c:pt idx="2728">
                  <c:v>41406.894444444442</c:v>
                </c:pt>
                <c:pt idx="2729">
                  <c:v>41406.895138888889</c:v>
                </c:pt>
                <c:pt idx="2730">
                  <c:v>41406.895833333336</c:v>
                </c:pt>
                <c:pt idx="2731">
                  <c:v>41406.896527777775</c:v>
                </c:pt>
                <c:pt idx="2732">
                  <c:v>41406.897222222222</c:v>
                </c:pt>
                <c:pt idx="2733">
                  <c:v>41406.897916666669</c:v>
                </c:pt>
                <c:pt idx="2734">
                  <c:v>41406.898611111108</c:v>
                </c:pt>
                <c:pt idx="2735">
                  <c:v>41406.899305555555</c:v>
                </c:pt>
                <c:pt idx="2736">
                  <c:v>41406.9</c:v>
                </c:pt>
                <c:pt idx="2737">
                  <c:v>41406.900694444441</c:v>
                </c:pt>
                <c:pt idx="2738">
                  <c:v>41406.901388888888</c:v>
                </c:pt>
                <c:pt idx="2739">
                  <c:v>41406.902083333334</c:v>
                </c:pt>
                <c:pt idx="2740">
                  <c:v>41406.902777777781</c:v>
                </c:pt>
                <c:pt idx="2741">
                  <c:v>41406.90347222222</c:v>
                </c:pt>
                <c:pt idx="2742">
                  <c:v>41406.904166666667</c:v>
                </c:pt>
                <c:pt idx="2743">
                  <c:v>41406.904861111114</c:v>
                </c:pt>
                <c:pt idx="2744">
                  <c:v>41406.905555555553</c:v>
                </c:pt>
                <c:pt idx="2745">
                  <c:v>41406.90625</c:v>
                </c:pt>
                <c:pt idx="2746">
                  <c:v>41406.906944444447</c:v>
                </c:pt>
                <c:pt idx="2747">
                  <c:v>41406.907638888886</c:v>
                </c:pt>
                <c:pt idx="2748">
                  <c:v>41406.908333333333</c:v>
                </c:pt>
                <c:pt idx="2749">
                  <c:v>41406.90902777778</c:v>
                </c:pt>
                <c:pt idx="2750">
                  <c:v>41406.909722222219</c:v>
                </c:pt>
                <c:pt idx="2751">
                  <c:v>41406.910416666666</c:v>
                </c:pt>
                <c:pt idx="2752">
                  <c:v>41406.911111111112</c:v>
                </c:pt>
                <c:pt idx="2753">
                  <c:v>41406.911805555559</c:v>
                </c:pt>
                <c:pt idx="2754">
                  <c:v>41406.912499999999</c:v>
                </c:pt>
                <c:pt idx="2755">
                  <c:v>41406.913194444445</c:v>
                </c:pt>
                <c:pt idx="2756">
                  <c:v>41406.913888888892</c:v>
                </c:pt>
                <c:pt idx="2757">
                  <c:v>41406.914583333331</c:v>
                </c:pt>
                <c:pt idx="2758">
                  <c:v>41406.915277777778</c:v>
                </c:pt>
                <c:pt idx="2759">
                  <c:v>41406.915972222225</c:v>
                </c:pt>
                <c:pt idx="2760">
                  <c:v>41406.916666666664</c:v>
                </c:pt>
                <c:pt idx="2761">
                  <c:v>41406.917361111111</c:v>
                </c:pt>
                <c:pt idx="2762">
                  <c:v>41406.918055555558</c:v>
                </c:pt>
                <c:pt idx="2763">
                  <c:v>41406.918749999997</c:v>
                </c:pt>
                <c:pt idx="2764">
                  <c:v>41406.919444444444</c:v>
                </c:pt>
                <c:pt idx="2765">
                  <c:v>41406.920138888891</c:v>
                </c:pt>
                <c:pt idx="2766">
                  <c:v>41406.92083333333</c:v>
                </c:pt>
                <c:pt idx="2767">
                  <c:v>41406.921527777777</c:v>
                </c:pt>
                <c:pt idx="2768">
                  <c:v>41406.922222222223</c:v>
                </c:pt>
                <c:pt idx="2769">
                  <c:v>41406.92291666667</c:v>
                </c:pt>
                <c:pt idx="2770">
                  <c:v>41406.923611111109</c:v>
                </c:pt>
                <c:pt idx="2771">
                  <c:v>41406.924305555556</c:v>
                </c:pt>
                <c:pt idx="2772">
                  <c:v>41406.925000000003</c:v>
                </c:pt>
                <c:pt idx="2773">
                  <c:v>41406.925694444442</c:v>
                </c:pt>
                <c:pt idx="2774">
                  <c:v>41406.926388888889</c:v>
                </c:pt>
                <c:pt idx="2775">
                  <c:v>41406.927083333336</c:v>
                </c:pt>
                <c:pt idx="2776">
                  <c:v>41406.927777777775</c:v>
                </c:pt>
                <c:pt idx="2777">
                  <c:v>41406.928472222222</c:v>
                </c:pt>
                <c:pt idx="2778">
                  <c:v>41406.929166666669</c:v>
                </c:pt>
                <c:pt idx="2779">
                  <c:v>41406.929861111108</c:v>
                </c:pt>
                <c:pt idx="2780">
                  <c:v>41406.930555555555</c:v>
                </c:pt>
                <c:pt idx="2781">
                  <c:v>41406.931250000001</c:v>
                </c:pt>
                <c:pt idx="2782">
                  <c:v>41406.931944444441</c:v>
                </c:pt>
                <c:pt idx="2783">
                  <c:v>41406.932638888888</c:v>
                </c:pt>
                <c:pt idx="2784">
                  <c:v>41406.933333333334</c:v>
                </c:pt>
                <c:pt idx="2785">
                  <c:v>41406.934027777781</c:v>
                </c:pt>
                <c:pt idx="2786">
                  <c:v>41406.93472222222</c:v>
                </c:pt>
                <c:pt idx="2787">
                  <c:v>41406.935416666667</c:v>
                </c:pt>
                <c:pt idx="2788">
                  <c:v>41406.936111111114</c:v>
                </c:pt>
                <c:pt idx="2789">
                  <c:v>41406.936805555553</c:v>
                </c:pt>
                <c:pt idx="2790">
                  <c:v>41406.9375</c:v>
                </c:pt>
                <c:pt idx="2791">
                  <c:v>41406.938194444447</c:v>
                </c:pt>
                <c:pt idx="2792">
                  <c:v>41406.938888888886</c:v>
                </c:pt>
                <c:pt idx="2793">
                  <c:v>41406.939583333333</c:v>
                </c:pt>
                <c:pt idx="2794">
                  <c:v>41406.94027777778</c:v>
                </c:pt>
                <c:pt idx="2795">
                  <c:v>41406.940972222219</c:v>
                </c:pt>
                <c:pt idx="2796">
                  <c:v>41406.941666666666</c:v>
                </c:pt>
                <c:pt idx="2797">
                  <c:v>41406.942361111112</c:v>
                </c:pt>
                <c:pt idx="2798">
                  <c:v>41406.943055555559</c:v>
                </c:pt>
                <c:pt idx="2799">
                  <c:v>41406.943749999999</c:v>
                </c:pt>
                <c:pt idx="2800">
                  <c:v>41406.944444444445</c:v>
                </c:pt>
                <c:pt idx="2801">
                  <c:v>41406.945138888892</c:v>
                </c:pt>
                <c:pt idx="2802">
                  <c:v>41406.945833333331</c:v>
                </c:pt>
                <c:pt idx="2803">
                  <c:v>41406.946527777778</c:v>
                </c:pt>
                <c:pt idx="2804">
                  <c:v>41406.947222222225</c:v>
                </c:pt>
                <c:pt idx="2805">
                  <c:v>41406.947916666664</c:v>
                </c:pt>
                <c:pt idx="2806">
                  <c:v>41406.948611111111</c:v>
                </c:pt>
                <c:pt idx="2807">
                  <c:v>41406.949305555558</c:v>
                </c:pt>
                <c:pt idx="2808">
                  <c:v>41406.949999999997</c:v>
                </c:pt>
                <c:pt idx="2809">
                  <c:v>41406.950694444444</c:v>
                </c:pt>
                <c:pt idx="2810">
                  <c:v>41406.951388888891</c:v>
                </c:pt>
                <c:pt idx="2811">
                  <c:v>41406.95208333333</c:v>
                </c:pt>
                <c:pt idx="2812">
                  <c:v>41406.952777777777</c:v>
                </c:pt>
                <c:pt idx="2813">
                  <c:v>41406.953472222223</c:v>
                </c:pt>
                <c:pt idx="2814">
                  <c:v>41406.95416666667</c:v>
                </c:pt>
                <c:pt idx="2815">
                  <c:v>41406.954861111109</c:v>
                </c:pt>
                <c:pt idx="2816">
                  <c:v>41406.955555555556</c:v>
                </c:pt>
                <c:pt idx="2817">
                  <c:v>41406.956250000003</c:v>
                </c:pt>
                <c:pt idx="2818">
                  <c:v>41406.956944444442</c:v>
                </c:pt>
                <c:pt idx="2819">
                  <c:v>41406.957638888889</c:v>
                </c:pt>
                <c:pt idx="2820">
                  <c:v>41406.958333333336</c:v>
                </c:pt>
                <c:pt idx="2821">
                  <c:v>41406.959027777775</c:v>
                </c:pt>
                <c:pt idx="2822">
                  <c:v>41406.959722222222</c:v>
                </c:pt>
                <c:pt idx="2823">
                  <c:v>41406.960416666669</c:v>
                </c:pt>
                <c:pt idx="2824">
                  <c:v>41406.961111111108</c:v>
                </c:pt>
                <c:pt idx="2825">
                  <c:v>41406.961805555555</c:v>
                </c:pt>
                <c:pt idx="2826">
                  <c:v>41406.962500000001</c:v>
                </c:pt>
                <c:pt idx="2827">
                  <c:v>41406.963194444441</c:v>
                </c:pt>
                <c:pt idx="2828">
                  <c:v>41406.963888888888</c:v>
                </c:pt>
                <c:pt idx="2829">
                  <c:v>41406.964583333334</c:v>
                </c:pt>
                <c:pt idx="2830">
                  <c:v>41406.965277777781</c:v>
                </c:pt>
                <c:pt idx="2831">
                  <c:v>41406.96597222222</c:v>
                </c:pt>
                <c:pt idx="2832">
                  <c:v>41406.966666666667</c:v>
                </c:pt>
                <c:pt idx="2833">
                  <c:v>41406.967361111114</c:v>
                </c:pt>
                <c:pt idx="2834">
                  <c:v>41406.968055555553</c:v>
                </c:pt>
                <c:pt idx="2835">
                  <c:v>41406.96875</c:v>
                </c:pt>
                <c:pt idx="2836">
                  <c:v>41406.969444444447</c:v>
                </c:pt>
                <c:pt idx="2837">
                  <c:v>41406.970138888886</c:v>
                </c:pt>
                <c:pt idx="2838">
                  <c:v>41406.970833333333</c:v>
                </c:pt>
                <c:pt idx="2839">
                  <c:v>41406.97152777778</c:v>
                </c:pt>
                <c:pt idx="2840">
                  <c:v>41406.972222222219</c:v>
                </c:pt>
                <c:pt idx="2841">
                  <c:v>41406.972916666666</c:v>
                </c:pt>
                <c:pt idx="2842">
                  <c:v>41406.973611111112</c:v>
                </c:pt>
                <c:pt idx="2843">
                  <c:v>41406.974305555559</c:v>
                </c:pt>
                <c:pt idx="2844">
                  <c:v>41406.974999999999</c:v>
                </c:pt>
                <c:pt idx="2845">
                  <c:v>41406.975694444445</c:v>
                </c:pt>
                <c:pt idx="2846">
                  <c:v>41406.976388888892</c:v>
                </c:pt>
                <c:pt idx="2847">
                  <c:v>41406.977083333331</c:v>
                </c:pt>
                <c:pt idx="2848">
                  <c:v>41406.977777777778</c:v>
                </c:pt>
                <c:pt idx="2849">
                  <c:v>41406.978472222225</c:v>
                </c:pt>
                <c:pt idx="2850">
                  <c:v>41406.979166666664</c:v>
                </c:pt>
                <c:pt idx="2851">
                  <c:v>41406.979861111111</c:v>
                </c:pt>
                <c:pt idx="2852">
                  <c:v>41406.980555555558</c:v>
                </c:pt>
                <c:pt idx="2853">
                  <c:v>41406.981249999997</c:v>
                </c:pt>
                <c:pt idx="2854">
                  <c:v>41406.981944444444</c:v>
                </c:pt>
                <c:pt idx="2855">
                  <c:v>41406.982638888891</c:v>
                </c:pt>
                <c:pt idx="2856">
                  <c:v>41406.98333333333</c:v>
                </c:pt>
                <c:pt idx="2857">
                  <c:v>41406.984027777777</c:v>
                </c:pt>
                <c:pt idx="2858">
                  <c:v>41406.984722222223</c:v>
                </c:pt>
                <c:pt idx="2859">
                  <c:v>41406.98541666667</c:v>
                </c:pt>
                <c:pt idx="2860">
                  <c:v>41406.986111111109</c:v>
                </c:pt>
                <c:pt idx="2861">
                  <c:v>41406.986805555556</c:v>
                </c:pt>
                <c:pt idx="2862">
                  <c:v>41406.987500000003</c:v>
                </c:pt>
                <c:pt idx="2863">
                  <c:v>41406.988194444442</c:v>
                </c:pt>
                <c:pt idx="2864">
                  <c:v>41406.988888888889</c:v>
                </c:pt>
                <c:pt idx="2865">
                  <c:v>41406.989583333336</c:v>
                </c:pt>
                <c:pt idx="2866">
                  <c:v>41406.990277777775</c:v>
                </c:pt>
                <c:pt idx="2867">
                  <c:v>41406.990972222222</c:v>
                </c:pt>
                <c:pt idx="2868">
                  <c:v>41406.991666666669</c:v>
                </c:pt>
                <c:pt idx="2869">
                  <c:v>41406.992361111108</c:v>
                </c:pt>
                <c:pt idx="2870">
                  <c:v>41406.993055555555</c:v>
                </c:pt>
                <c:pt idx="2871">
                  <c:v>41406.993750000001</c:v>
                </c:pt>
                <c:pt idx="2872">
                  <c:v>41406.994444444441</c:v>
                </c:pt>
                <c:pt idx="2873">
                  <c:v>41406.995138888888</c:v>
                </c:pt>
                <c:pt idx="2874">
                  <c:v>41406.995833333334</c:v>
                </c:pt>
                <c:pt idx="2875">
                  <c:v>41406.996527777781</c:v>
                </c:pt>
                <c:pt idx="2876">
                  <c:v>41406.99722222222</c:v>
                </c:pt>
                <c:pt idx="2877">
                  <c:v>41406.997916666667</c:v>
                </c:pt>
                <c:pt idx="2878">
                  <c:v>41406.998611111114</c:v>
                </c:pt>
                <c:pt idx="2879">
                  <c:v>41406.999305555553</c:v>
                </c:pt>
                <c:pt idx="2880">
                  <c:v>41407</c:v>
                </c:pt>
                <c:pt idx="2881">
                  <c:v>41407.000694444447</c:v>
                </c:pt>
                <c:pt idx="2882">
                  <c:v>41407.001388888886</c:v>
                </c:pt>
                <c:pt idx="2883">
                  <c:v>41407.002083333333</c:v>
                </c:pt>
                <c:pt idx="2884">
                  <c:v>41407.00277777778</c:v>
                </c:pt>
                <c:pt idx="2885">
                  <c:v>41407.003472222219</c:v>
                </c:pt>
                <c:pt idx="2886">
                  <c:v>41407.004166666666</c:v>
                </c:pt>
                <c:pt idx="2887">
                  <c:v>41407.004861111112</c:v>
                </c:pt>
                <c:pt idx="2888">
                  <c:v>41407.005555555559</c:v>
                </c:pt>
                <c:pt idx="2889">
                  <c:v>41407.006249999999</c:v>
                </c:pt>
                <c:pt idx="2890">
                  <c:v>41407.006944444445</c:v>
                </c:pt>
                <c:pt idx="2891">
                  <c:v>41407.007638888892</c:v>
                </c:pt>
                <c:pt idx="2892">
                  <c:v>41407.008333333331</c:v>
                </c:pt>
                <c:pt idx="2893">
                  <c:v>41407.009027777778</c:v>
                </c:pt>
                <c:pt idx="2894">
                  <c:v>41407.009722222225</c:v>
                </c:pt>
                <c:pt idx="2895">
                  <c:v>41407.010416666664</c:v>
                </c:pt>
                <c:pt idx="2896">
                  <c:v>41407.011111111111</c:v>
                </c:pt>
                <c:pt idx="2897">
                  <c:v>41407.011805555558</c:v>
                </c:pt>
                <c:pt idx="2898">
                  <c:v>41407.012499999997</c:v>
                </c:pt>
                <c:pt idx="2899">
                  <c:v>41407.013194444444</c:v>
                </c:pt>
                <c:pt idx="2900">
                  <c:v>41407.013888888891</c:v>
                </c:pt>
                <c:pt idx="2901">
                  <c:v>41407.01458333333</c:v>
                </c:pt>
                <c:pt idx="2902">
                  <c:v>41407.015277777777</c:v>
                </c:pt>
                <c:pt idx="2903">
                  <c:v>41407.015972222223</c:v>
                </c:pt>
                <c:pt idx="2904">
                  <c:v>41407.01666666667</c:v>
                </c:pt>
                <c:pt idx="2905">
                  <c:v>41407.017361111109</c:v>
                </c:pt>
                <c:pt idx="2906">
                  <c:v>41407.018055555556</c:v>
                </c:pt>
                <c:pt idx="2907">
                  <c:v>41407.018750000003</c:v>
                </c:pt>
                <c:pt idx="2908">
                  <c:v>41407.019444444442</c:v>
                </c:pt>
                <c:pt idx="2909">
                  <c:v>41407.020138888889</c:v>
                </c:pt>
                <c:pt idx="2910">
                  <c:v>41407.020833333336</c:v>
                </c:pt>
                <c:pt idx="2911">
                  <c:v>41407.021527777775</c:v>
                </c:pt>
                <c:pt idx="2912">
                  <c:v>41407.022222222222</c:v>
                </c:pt>
                <c:pt idx="2913">
                  <c:v>41407.022916666669</c:v>
                </c:pt>
                <c:pt idx="2914">
                  <c:v>41407.023611111108</c:v>
                </c:pt>
                <c:pt idx="2915">
                  <c:v>41407.024305555555</c:v>
                </c:pt>
                <c:pt idx="2916">
                  <c:v>41407.025000000001</c:v>
                </c:pt>
                <c:pt idx="2917">
                  <c:v>41407.025694444441</c:v>
                </c:pt>
                <c:pt idx="2918">
                  <c:v>41407.026388888888</c:v>
                </c:pt>
                <c:pt idx="2919">
                  <c:v>41407.027083333334</c:v>
                </c:pt>
                <c:pt idx="2920">
                  <c:v>41407.027777777781</c:v>
                </c:pt>
                <c:pt idx="2921">
                  <c:v>41407.02847222222</c:v>
                </c:pt>
                <c:pt idx="2922">
                  <c:v>41407.029166666667</c:v>
                </c:pt>
                <c:pt idx="2923">
                  <c:v>41407.029861111114</c:v>
                </c:pt>
                <c:pt idx="2924">
                  <c:v>41407.030555555553</c:v>
                </c:pt>
                <c:pt idx="2925">
                  <c:v>41407.03125</c:v>
                </c:pt>
                <c:pt idx="2926">
                  <c:v>41407.031944444447</c:v>
                </c:pt>
                <c:pt idx="2927">
                  <c:v>41407.032638888886</c:v>
                </c:pt>
                <c:pt idx="2928">
                  <c:v>41407.033333333333</c:v>
                </c:pt>
                <c:pt idx="2929">
                  <c:v>41407.03402777778</c:v>
                </c:pt>
                <c:pt idx="2930">
                  <c:v>41407.034722222219</c:v>
                </c:pt>
                <c:pt idx="2931">
                  <c:v>41407.035416666666</c:v>
                </c:pt>
                <c:pt idx="2932">
                  <c:v>41407.036111111112</c:v>
                </c:pt>
                <c:pt idx="2933">
                  <c:v>41407.036805555559</c:v>
                </c:pt>
                <c:pt idx="2934">
                  <c:v>41407.037499999999</c:v>
                </c:pt>
                <c:pt idx="2935">
                  <c:v>41407.038194444445</c:v>
                </c:pt>
                <c:pt idx="2936">
                  <c:v>41407.038888888892</c:v>
                </c:pt>
                <c:pt idx="2937">
                  <c:v>41407.039583333331</c:v>
                </c:pt>
                <c:pt idx="2938">
                  <c:v>41407.040277777778</c:v>
                </c:pt>
                <c:pt idx="2939">
                  <c:v>41407.040972222225</c:v>
                </c:pt>
                <c:pt idx="2940">
                  <c:v>41407.041666666664</c:v>
                </c:pt>
                <c:pt idx="2941">
                  <c:v>41407.042361111111</c:v>
                </c:pt>
                <c:pt idx="2942">
                  <c:v>41407.043055555558</c:v>
                </c:pt>
                <c:pt idx="2943">
                  <c:v>41407.043749999997</c:v>
                </c:pt>
                <c:pt idx="2944">
                  <c:v>41407.044444444444</c:v>
                </c:pt>
                <c:pt idx="2945">
                  <c:v>41407.045138888891</c:v>
                </c:pt>
                <c:pt idx="2946">
                  <c:v>41407.04583333333</c:v>
                </c:pt>
                <c:pt idx="2947">
                  <c:v>41407.046527777777</c:v>
                </c:pt>
                <c:pt idx="2948">
                  <c:v>41407.047222222223</c:v>
                </c:pt>
                <c:pt idx="2949">
                  <c:v>41407.04791666667</c:v>
                </c:pt>
                <c:pt idx="2950">
                  <c:v>41407.048611111109</c:v>
                </c:pt>
                <c:pt idx="2951">
                  <c:v>41407.049305555556</c:v>
                </c:pt>
                <c:pt idx="2952">
                  <c:v>41407.050000000003</c:v>
                </c:pt>
                <c:pt idx="2953">
                  <c:v>41407.050694444442</c:v>
                </c:pt>
                <c:pt idx="2954">
                  <c:v>41407.051388888889</c:v>
                </c:pt>
                <c:pt idx="2955">
                  <c:v>41407.052083333336</c:v>
                </c:pt>
                <c:pt idx="2956">
                  <c:v>41407.052777777775</c:v>
                </c:pt>
                <c:pt idx="2957">
                  <c:v>41407.053472222222</c:v>
                </c:pt>
                <c:pt idx="2958">
                  <c:v>41407.054166666669</c:v>
                </c:pt>
                <c:pt idx="2959">
                  <c:v>41407.054861111108</c:v>
                </c:pt>
                <c:pt idx="2960">
                  <c:v>41407.055555555555</c:v>
                </c:pt>
                <c:pt idx="2961">
                  <c:v>41407.056250000001</c:v>
                </c:pt>
                <c:pt idx="2962">
                  <c:v>41407.056944444441</c:v>
                </c:pt>
                <c:pt idx="2963">
                  <c:v>41407.057638888888</c:v>
                </c:pt>
                <c:pt idx="2964">
                  <c:v>41407.058333333334</c:v>
                </c:pt>
                <c:pt idx="2965">
                  <c:v>41407.059027777781</c:v>
                </c:pt>
                <c:pt idx="2966">
                  <c:v>41407.05972222222</c:v>
                </c:pt>
                <c:pt idx="2967">
                  <c:v>41407.060416666667</c:v>
                </c:pt>
                <c:pt idx="2968">
                  <c:v>41407.061111111114</c:v>
                </c:pt>
                <c:pt idx="2969">
                  <c:v>41407.061805555553</c:v>
                </c:pt>
                <c:pt idx="2970">
                  <c:v>41407.0625</c:v>
                </c:pt>
                <c:pt idx="2971">
                  <c:v>41407.063194444447</c:v>
                </c:pt>
                <c:pt idx="2972">
                  <c:v>41407.063888888886</c:v>
                </c:pt>
                <c:pt idx="2973">
                  <c:v>41407.064583333333</c:v>
                </c:pt>
                <c:pt idx="2974">
                  <c:v>41407.06527777778</c:v>
                </c:pt>
                <c:pt idx="2975">
                  <c:v>41407.065972222219</c:v>
                </c:pt>
                <c:pt idx="2976">
                  <c:v>41407.066666666666</c:v>
                </c:pt>
                <c:pt idx="2977">
                  <c:v>41407.067361111112</c:v>
                </c:pt>
                <c:pt idx="2978">
                  <c:v>41407.068055555559</c:v>
                </c:pt>
                <c:pt idx="2979">
                  <c:v>41407.068749999999</c:v>
                </c:pt>
                <c:pt idx="2980">
                  <c:v>41407.069444444445</c:v>
                </c:pt>
                <c:pt idx="2981">
                  <c:v>41407.070138888892</c:v>
                </c:pt>
                <c:pt idx="2982">
                  <c:v>41407.070833333331</c:v>
                </c:pt>
                <c:pt idx="2983">
                  <c:v>41407.071527777778</c:v>
                </c:pt>
                <c:pt idx="2984">
                  <c:v>41407.072222222225</c:v>
                </c:pt>
                <c:pt idx="2985">
                  <c:v>41407.072916666664</c:v>
                </c:pt>
                <c:pt idx="2986">
                  <c:v>41407.073611111111</c:v>
                </c:pt>
                <c:pt idx="2987">
                  <c:v>41407.074305555558</c:v>
                </c:pt>
                <c:pt idx="2988">
                  <c:v>41407.074999999997</c:v>
                </c:pt>
                <c:pt idx="2989">
                  <c:v>41407.075694444444</c:v>
                </c:pt>
                <c:pt idx="2990">
                  <c:v>41407.076388888891</c:v>
                </c:pt>
                <c:pt idx="2991">
                  <c:v>41407.07708333333</c:v>
                </c:pt>
                <c:pt idx="2992">
                  <c:v>41407.077777777777</c:v>
                </c:pt>
                <c:pt idx="2993">
                  <c:v>41407.078472222223</c:v>
                </c:pt>
                <c:pt idx="2994">
                  <c:v>41407.07916666667</c:v>
                </c:pt>
                <c:pt idx="2995">
                  <c:v>41407.079861111109</c:v>
                </c:pt>
                <c:pt idx="2996">
                  <c:v>41407.080555555556</c:v>
                </c:pt>
                <c:pt idx="2997">
                  <c:v>41407.081250000003</c:v>
                </c:pt>
                <c:pt idx="2998">
                  <c:v>41407.081944444442</c:v>
                </c:pt>
                <c:pt idx="2999">
                  <c:v>41407.082638888889</c:v>
                </c:pt>
                <c:pt idx="3000">
                  <c:v>41407.083333333336</c:v>
                </c:pt>
                <c:pt idx="3001">
                  <c:v>41407.084027777775</c:v>
                </c:pt>
                <c:pt idx="3002">
                  <c:v>41407.084722222222</c:v>
                </c:pt>
                <c:pt idx="3003">
                  <c:v>41407.085416666669</c:v>
                </c:pt>
                <c:pt idx="3004">
                  <c:v>41407.086111111108</c:v>
                </c:pt>
                <c:pt idx="3005">
                  <c:v>41407.086805555555</c:v>
                </c:pt>
                <c:pt idx="3006">
                  <c:v>41407.087500000001</c:v>
                </c:pt>
                <c:pt idx="3007">
                  <c:v>41407.088194444441</c:v>
                </c:pt>
                <c:pt idx="3008">
                  <c:v>41407.088888888888</c:v>
                </c:pt>
                <c:pt idx="3009">
                  <c:v>41407.089583333334</c:v>
                </c:pt>
                <c:pt idx="3010">
                  <c:v>41407.090277777781</c:v>
                </c:pt>
                <c:pt idx="3011">
                  <c:v>41407.09097222222</c:v>
                </c:pt>
                <c:pt idx="3012">
                  <c:v>41407.091666666667</c:v>
                </c:pt>
                <c:pt idx="3013">
                  <c:v>41407.092361111114</c:v>
                </c:pt>
                <c:pt idx="3014">
                  <c:v>41407.093055555553</c:v>
                </c:pt>
                <c:pt idx="3015">
                  <c:v>41407.09375</c:v>
                </c:pt>
                <c:pt idx="3016">
                  <c:v>41407.094444444447</c:v>
                </c:pt>
                <c:pt idx="3017">
                  <c:v>41407.095138888886</c:v>
                </c:pt>
                <c:pt idx="3018">
                  <c:v>41407.095833333333</c:v>
                </c:pt>
                <c:pt idx="3019">
                  <c:v>41407.09652777778</c:v>
                </c:pt>
                <c:pt idx="3020">
                  <c:v>41407.097222222219</c:v>
                </c:pt>
                <c:pt idx="3021">
                  <c:v>41407.097916666666</c:v>
                </c:pt>
                <c:pt idx="3022">
                  <c:v>41407.098611111112</c:v>
                </c:pt>
                <c:pt idx="3023">
                  <c:v>41407.099305555559</c:v>
                </c:pt>
                <c:pt idx="3024">
                  <c:v>41407.1</c:v>
                </c:pt>
                <c:pt idx="3025">
                  <c:v>41407.100694444445</c:v>
                </c:pt>
                <c:pt idx="3026">
                  <c:v>41407.101388888892</c:v>
                </c:pt>
                <c:pt idx="3027">
                  <c:v>41407.102083333331</c:v>
                </c:pt>
                <c:pt idx="3028">
                  <c:v>41407.102777777778</c:v>
                </c:pt>
                <c:pt idx="3029">
                  <c:v>41407.103472222225</c:v>
                </c:pt>
                <c:pt idx="3030">
                  <c:v>41407.104166666664</c:v>
                </c:pt>
                <c:pt idx="3031">
                  <c:v>41407.104861111111</c:v>
                </c:pt>
                <c:pt idx="3032">
                  <c:v>41407.105555555558</c:v>
                </c:pt>
                <c:pt idx="3033">
                  <c:v>41407.106249999997</c:v>
                </c:pt>
                <c:pt idx="3034">
                  <c:v>41407.106944444444</c:v>
                </c:pt>
                <c:pt idx="3035">
                  <c:v>41407.107638888891</c:v>
                </c:pt>
                <c:pt idx="3036">
                  <c:v>41407.10833333333</c:v>
                </c:pt>
                <c:pt idx="3037">
                  <c:v>41407.109027777777</c:v>
                </c:pt>
                <c:pt idx="3038">
                  <c:v>41407.109722222223</c:v>
                </c:pt>
                <c:pt idx="3039">
                  <c:v>41407.11041666667</c:v>
                </c:pt>
                <c:pt idx="3040">
                  <c:v>41407.111111111109</c:v>
                </c:pt>
                <c:pt idx="3041">
                  <c:v>41407.111805555556</c:v>
                </c:pt>
                <c:pt idx="3042">
                  <c:v>41407.112500000003</c:v>
                </c:pt>
                <c:pt idx="3043">
                  <c:v>41407.113194444442</c:v>
                </c:pt>
                <c:pt idx="3044">
                  <c:v>41407.113888888889</c:v>
                </c:pt>
                <c:pt idx="3045">
                  <c:v>41407.114583333336</c:v>
                </c:pt>
                <c:pt idx="3046">
                  <c:v>41407.115277777775</c:v>
                </c:pt>
                <c:pt idx="3047">
                  <c:v>41407.115972222222</c:v>
                </c:pt>
                <c:pt idx="3048">
                  <c:v>41407.116666666669</c:v>
                </c:pt>
                <c:pt idx="3049">
                  <c:v>41407.117361111108</c:v>
                </c:pt>
                <c:pt idx="3050">
                  <c:v>41407.118055555555</c:v>
                </c:pt>
                <c:pt idx="3051">
                  <c:v>41407.118750000001</c:v>
                </c:pt>
                <c:pt idx="3052">
                  <c:v>41407.119444444441</c:v>
                </c:pt>
                <c:pt idx="3053">
                  <c:v>41407.120138888888</c:v>
                </c:pt>
                <c:pt idx="3054">
                  <c:v>41407.120833333334</c:v>
                </c:pt>
                <c:pt idx="3055">
                  <c:v>41407.121527777781</c:v>
                </c:pt>
                <c:pt idx="3056">
                  <c:v>41407.12222222222</c:v>
                </c:pt>
                <c:pt idx="3057">
                  <c:v>41407.122916666667</c:v>
                </c:pt>
                <c:pt idx="3058">
                  <c:v>41407.123611111114</c:v>
                </c:pt>
                <c:pt idx="3059">
                  <c:v>41407.124305555553</c:v>
                </c:pt>
                <c:pt idx="3060">
                  <c:v>41407.125</c:v>
                </c:pt>
                <c:pt idx="3061">
                  <c:v>41407.125694444447</c:v>
                </c:pt>
                <c:pt idx="3062">
                  <c:v>41407.126388888886</c:v>
                </c:pt>
                <c:pt idx="3063">
                  <c:v>41407.127083333333</c:v>
                </c:pt>
                <c:pt idx="3064">
                  <c:v>41407.12777777778</c:v>
                </c:pt>
                <c:pt idx="3065">
                  <c:v>41407.128472222219</c:v>
                </c:pt>
                <c:pt idx="3066">
                  <c:v>41407.129166666666</c:v>
                </c:pt>
                <c:pt idx="3067">
                  <c:v>41407.129861111112</c:v>
                </c:pt>
                <c:pt idx="3068">
                  <c:v>41407.130555555559</c:v>
                </c:pt>
                <c:pt idx="3069">
                  <c:v>41407.131249999999</c:v>
                </c:pt>
                <c:pt idx="3070">
                  <c:v>41407.131944444445</c:v>
                </c:pt>
                <c:pt idx="3071">
                  <c:v>41407.132638888892</c:v>
                </c:pt>
                <c:pt idx="3072">
                  <c:v>41407.133333333331</c:v>
                </c:pt>
                <c:pt idx="3073">
                  <c:v>41407.134027777778</c:v>
                </c:pt>
                <c:pt idx="3074">
                  <c:v>41407.134722222225</c:v>
                </c:pt>
                <c:pt idx="3075">
                  <c:v>41407.135416666664</c:v>
                </c:pt>
                <c:pt idx="3076">
                  <c:v>41407.136111111111</c:v>
                </c:pt>
                <c:pt idx="3077">
                  <c:v>41407.136805555558</c:v>
                </c:pt>
                <c:pt idx="3078">
                  <c:v>41407.137499999997</c:v>
                </c:pt>
                <c:pt idx="3079">
                  <c:v>41407.138194444444</c:v>
                </c:pt>
                <c:pt idx="3080">
                  <c:v>41407.138888888891</c:v>
                </c:pt>
                <c:pt idx="3081">
                  <c:v>41407.13958333333</c:v>
                </c:pt>
                <c:pt idx="3082">
                  <c:v>41407.140277777777</c:v>
                </c:pt>
                <c:pt idx="3083">
                  <c:v>41407.140972222223</c:v>
                </c:pt>
                <c:pt idx="3084">
                  <c:v>41407.14166666667</c:v>
                </c:pt>
                <c:pt idx="3085">
                  <c:v>41407.142361111109</c:v>
                </c:pt>
                <c:pt idx="3086">
                  <c:v>41407.143055555556</c:v>
                </c:pt>
                <c:pt idx="3087">
                  <c:v>41407.143750000003</c:v>
                </c:pt>
                <c:pt idx="3088">
                  <c:v>41407.144444444442</c:v>
                </c:pt>
                <c:pt idx="3089">
                  <c:v>41407.145138888889</c:v>
                </c:pt>
                <c:pt idx="3090">
                  <c:v>41407.145833333336</c:v>
                </c:pt>
                <c:pt idx="3091">
                  <c:v>41407.146527777775</c:v>
                </c:pt>
                <c:pt idx="3092">
                  <c:v>41407.147222222222</c:v>
                </c:pt>
                <c:pt idx="3093">
                  <c:v>41407.147916666669</c:v>
                </c:pt>
                <c:pt idx="3094">
                  <c:v>41407.148611111108</c:v>
                </c:pt>
                <c:pt idx="3095">
                  <c:v>41407.149305555555</c:v>
                </c:pt>
                <c:pt idx="3096">
                  <c:v>41407.15</c:v>
                </c:pt>
                <c:pt idx="3097">
                  <c:v>41407.150694444441</c:v>
                </c:pt>
                <c:pt idx="3098">
                  <c:v>41407.151388888888</c:v>
                </c:pt>
                <c:pt idx="3099">
                  <c:v>41407.152083333334</c:v>
                </c:pt>
                <c:pt idx="3100">
                  <c:v>41407.152777777781</c:v>
                </c:pt>
                <c:pt idx="3101">
                  <c:v>41407.15347222222</c:v>
                </c:pt>
                <c:pt idx="3102">
                  <c:v>41407.154166666667</c:v>
                </c:pt>
                <c:pt idx="3103">
                  <c:v>41407.154861111114</c:v>
                </c:pt>
                <c:pt idx="3104">
                  <c:v>41407.155555555553</c:v>
                </c:pt>
                <c:pt idx="3105">
                  <c:v>41407.15625</c:v>
                </c:pt>
                <c:pt idx="3106">
                  <c:v>41407.156944444447</c:v>
                </c:pt>
                <c:pt idx="3107">
                  <c:v>41407.157638888886</c:v>
                </c:pt>
                <c:pt idx="3108">
                  <c:v>41407.158333333333</c:v>
                </c:pt>
                <c:pt idx="3109">
                  <c:v>41407.15902777778</c:v>
                </c:pt>
                <c:pt idx="3110">
                  <c:v>41407.159722222219</c:v>
                </c:pt>
                <c:pt idx="3111">
                  <c:v>41407.160416666666</c:v>
                </c:pt>
                <c:pt idx="3112">
                  <c:v>41407.161111111112</c:v>
                </c:pt>
                <c:pt idx="3113">
                  <c:v>41407.161805555559</c:v>
                </c:pt>
                <c:pt idx="3114">
                  <c:v>41407.162499999999</c:v>
                </c:pt>
                <c:pt idx="3115">
                  <c:v>41407.163194444445</c:v>
                </c:pt>
                <c:pt idx="3116">
                  <c:v>41407.163888888892</c:v>
                </c:pt>
                <c:pt idx="3117">
                  <c:v>41407.164583333331</c:v>
                </c:pt>
                <c:pt idx="3118">
                  <c:v>41407.165277777778</c:v>
                </c:pt>
                <c:pt idx="3119">
                  <c:v>41407.165972222225</c:v>
                </c:pt>
                <c:pt idx="3120">
                  <c:v>41407.166666666664</c:v>
                </c:pt>
                <c:pt idx="3121">
                  <c:v>41407.167361111111</c:v>
                </c:pt>
                <c:pt idx="3122">
                  <c:v>41407.168055555558</c:v>
                </c:pt>
                <c:pt idx="3123">
                  <c:v>41407.168749999997</c:v>
                </c:pt>
                <c:pt idx="3124">
                  <c:v>41407.169444444444</c:v>
                </c:pt>
                <c:pt idx="3125">
                  <c:v>41407.170138888891</c:v>
                </c:pt>
                <c:pt idx="3126">
                  <c:v>41407.17083333333</c:v>
                </c:pt>
                <c:pt idx="3127">
                  <c:v>41407.171527777777</c:v>
                </c:pt>
                <c:pt idx="3128">
                  <c:v>41407.172222222223</c:v>
                </c:pt>
                <c:pt idx="3129">
                  <c:v>41407.17291666667</c:v>
                </c:pt>
                <c:pt idx="3130">
                  <c:v>41407.173611111109</c:v>
                </c:pt>
                <c:pt idx="3131">
                  <c:v>41407.174305555556</c:v>
                </c:pt>
                <c:pt idx="3132">
                  <c:v>41407.175000000003</c:v>
                </c:pt>
                <c:pt idx="3133">
                  <c:v>41407.175694444442</c:v>
                </c:pt>
                <c:pt idx="3134">
                  <c:v>41407.176388888889</c:v>
                </c:pt>
                <c:pt idx="3135">
                  <c:v>41407.177083333336</c:v>
                </c:pt>
                <c:pt idx="3136">
                  <c:v>41407.177777777775</c:v>
                </c:pt>
                <c:pt idx="3137">
                  <c:v>41407.178472222222</c:v>
                </c:pt>
                <c:pt idx="3138">
                  <c:v>41407.179166666669</c:v>
                </c:pt>
                <c:pt idx="3139">
                  <c:v>41407.179861111108</c:v>
                </c:pt>
                <c:pt idx="3140">
                  <c:v>41407.180555555555</c:v>
                </c:pt>
                <c:pt idx="3141">
                  <c:v>41407.181250000001</c:v>
                </c:pt>
                <c:pt idx="3142">
                  <c:v>41407.181944444441</c:v>
                </c:pt>
                <c:pt idx="3143">
                  <c:v>41407.182638888888</c:v>
                </c:pt>
                <c:pt idx="3144">
                  <c:v>41407.183333333334</c:v>
                </c:pt>
                <c:pt idx="3145">
                  <c:v>41407.184027777781</c:v>
                </c:pt>
                <c:pt idx="3146">
                  <c:v>41407.18472222222</c:v>
                </c:pt>
                <c:pt idx="3147">
                  <c:v>41407.185416666667</c:v>
                </c:pt>
                <c:pt idx="3148">
                  <c:v>41407.186111111114</c:v>
                </c:pt>
                <c:pt idx="3149">
                  <c:v>41407.186805555553</c:v>
                </c:pt>
                <c:pt idx="3150">
                  <c:v>41407.1875</c:v>
                </c:pt>
                <c:pt idx="3151">
                  <c:v>41407.188194444447</c:v>
                </c:pt>
                <c:pt idx="3152">
                  <c:v>41407.188888888886</c:v>
                </c:pt>
                <c:pt idx="3153">
                  <c:v>41407.189583333333</c:v>
                </c:pt>
                <c:pt idx="3154">
                  <c:v>41407.19027777778</c:v>
                </c:pt>
                <c:pt idx="3155">
                  <c:v>41407.190972222219</c:v>
                </c:pt>
                <c:pt idx="3156">
                  <c:v>41407.191666666666</c:v>
                </c:pt>
                <c:pt idx="3157">
                  <c:v>41407.192361111112</c:v>
                </c:pt>
                <c:pt idx="3158">
                  <c:v>41407.193055555559</c:v>
                </c:pt>
                <c:pt idx="3159">
                  <c:v>41407.193749999999</c:v>
                </c:pt>
                <c:pt idx="3160">
                  <c:v>41407.194444444445</c:v>
                </c:pt>
                <c:pt idx="3161">
                  <c:v>41407.195138888892</c:v>
                </c:pt>
                <c:pt idx="3162">
                  <c:v>41407.195833333331</c:v>
                </c:pt>
                <c:pt idx="3163">
                  <c:v>41407.196527777778</c:v>
                </c:pt>
                <c:pt idx="3164">
                  <c:v>41407.197222222225</c:v>
                </c:pt>
                <c:pt idx="3165">
                  <c:v>41407.197916666664</c:v>
                </c:pt>
                <c:pt idx="3166">
                  <c:v>41407.198611111111</c:v>
                </c:pt>
                <c:pt idx="3167">
                  <c:v>41407.199305555558</c:v>
                </c:pt>
                <c:pt idx="3168">
                  <c:v>41407.199999999997</c:v>
                </c:pt>
                <c:pt idx="3169">
                  <c:v>41407.200694444444</c:v>
                </c:pt>
                <c:pt idx="3170">
                  <c:v>41407.201388888891</c:v>
                </c:pt>
                <c:pt idx="3171">
                  <c:v>41407.20208333333</c:v>
                </c:pt>
                <c:pt idx="3172">
                  <c:v>41407.202777777777</c:v>
                </c:pt>
                <c:pt idx="3173">
                  <c:v>41407.203472222223</c:v>
                </c:pt>
                <c:pt idx="3174">
                  <c:v>41407.20416666667</c:v>
                </c:pt>
                <c:pt idx="3175">
                  <c:v>41407.204861111109</c:v>
                </c:pt>
                <c:pt idx="3176">
                  <c:v>41407.205555555556</c:v>
                </c:pt>
                <c:pt idx="3177">
                  <c:v>41407.206250000003</c:v>
                </c:pt>
                <c:pt idx="3178">
                  <c:v>41407.206944444442</c:v>
                </c:pt>
                <c:pt idx="3179">
                  <c:v>41407.207638888889</c:v>
                </c:pt>
                <c:pt idx="3180">
                  <c:v>41407.208333333336</c:v>
                </c:pt>
                <c:pt idx="3181">
                  <c:v>41407.209027777775</c:v>
                </c:pt>
                <c:pt idx="3182">
                  <c:v>41407.209722222222</c:v>
                </c:pt>
                <c:pt idx="3183">
                  <c:v>41407.210416666669</c:v>
                </c:pt>
                <c:pt idx="3184">
                  <c:v>41407.211111111108</c:v>
                </c:pt>
                <c:pt idx="3185">
                  <c:v>41407.211805555555</c:v>
                </c:pt>
                <c:pt idx="3186">
                  <c:v>41407.212500000001</c:v>
                </c:pt>
                <c:pt idx="3187">
                  <c:v>41407.213194444441</c:v>
                </c:pt>
                <c:pt idx="3188">
                  <c:v>41407.213888888888</c:v>
                </c:pt>
                <c:pt idx="3189">
                  <c:v>41407.214583333334</c:v>
                </c:pt>
                <c:pt idx="3190">
                  <c:v>41407.215277777781</c:v>
                </c:pt>
                <c:pt idx="3191">
                  <c:v>41407.21597222222</c:v>
                </c:pt>
                <c:pt idx="3192">
                  <c:v>41407.216666666667</c:v>
                </c:pt>
                <c:pt idx="3193">
                  <c:v>41407.217361111114</c:v>
                </c:pt>
                <c:pt idx="3194">
                  <c:v>41407.218055555553</c:v>
                </c:pt>
                <c:pt idx="3195">
                  <c:v>41407.21875</c:v>
                </c:pt>
                <c:pt idx="3196">
                  <c:v>41407.219444444447</c:v>
                </c:pt>
                <c:pt idx="3197">
                  <c:v>41407.220138888886</c:v>
                </c:pt>
                <c:pt idx="3198">
                  <c:v>41407.220833333333</c:v>
                </c:pt>
                <c:pt idx="3199">
                  <c:v>41407.22152777778</c:v>
                </c:pt>
                <c:pt idx="3200">
                  <c:v>41407.222222222219</c:v>
                </c:pt>
                <c:pt idx="3201">
                  <c:v>41407.222916666666</c:v>
                </c:pt>
                <c:pt idx="3202">
                  <c:v>41407.223611111112</c:v>
                </c:pt>
                <c:pt idx="3203">
                  <c:v>41407.224305555559</c:v>
                </c:pt>
                <c:pt idx="3204">
                  <c:v>41407.224999999999</c:v>
                </c:pt>
                <c:pt idx="3205">
                  <c:v>41407.225694444445</c:v>
                </c:pt>
                <c:pt idx="3206">
                  <c:v>41407.226388888892</c:v>
                </c:pt>
                <c:pt idx="3207">
                  <c:v>41407.227083333331</c:v>
                </c:pt>
                <c:pt idx="3208">
                  <c:v>41407.227777777778</c:v>
                </c:pt>
                <c:pt idx="3209">
                  <c:v>41407.228472222225</c:v>
                </c:pt>
                <c:pt idx="3210">
                  <c:v>41407.229166666664</c:v>
                </c:pt>
                <c:pt idx="3211">
                  <c:v>41407.229861111111</c:v>
                </c:pt>
                <c:pt idx="3212">
                  <c:v>41407.230555555558</c:v>
                </c:pt>
                <c:pt idx="3213">
                  <c:v>41407.231249999997</c:v>
                </c:pt>
                <c:pt idx="3214">
                  <c:v>41407.231944444444</c:v>
                </c:pt>
                <c:pt idx="3215">
                  <c:v>41407.232638888891</c:v>
                </c:pt>
                <c:pt idx="3216">
                  <c:v>41407.23333333333</c:v>
                </c:pt>
                <c:pt idx="3217">
                  <c:v>41407.234027777777</c:v>
                </c:pt>
                <c:pt idx="3218">
                  <c:v>41407.234722222223</c:v>
                </c:pt>
                <c:pt idx="3219">
                  <c:v>41407.23541666667</c:v>
                </c:pt>
                <c:pt idx="3220">
                  <c:v>41407.236111111109</c:v>
                </c:pt>
                <c:pt idx="3221">
                  <c:v>41407.236805555556</c:v>
                </c:pt>
                <c:pt idx="3222">
                  <c:v>41407.237500000003</c:v>
                </c:pt>
                <c:pt idx="3223">
                  <c:v>41407.238194444442</c:v>
                </c:pt>
                <c:pt idx="3224">
                  <c:v>41407.238888888889</c:v>
                </c:pt>
                <c:pt idx="3225">
                  <c:v>41407.239583333336</c:v>
                </c:pt>
                <c:pt idx="3226">
                  <c:v>41407.240277777775</c:v>
                </c:pt>
                <c:pt idx="3227">
                  <c:v>41407.240972222222</c:v>
                </c:pt>
                <c:pt idx="3228">
                  <c:v>41407.241666666669</c:v>
                </c:pt>
                <c:pt idx="3229">
                  <c:v>41407.242361111108</c:v>
                </c:pt>
                <c:pt idx="3230">
                  <c:v>41407.243055555555</c:v>
                </c:pt>
                <c:pt idx="3231">
                  <c:v>41407.243750000001</c:v>
                </c:pt>
                <c:pt idx="3232">
                  <c:v>41407.244444444441</c:v>
                </c:pt>
                <c:pt idx="3233">
                  <c:v>41407.245138888888</c:v>
                </c:pt>
                <c:pt idx="3234">
                  <c:v>41407.245833333334</c:v>
                </c:pt>
                <c:pt idx="3235">
                  <c:v>41407.246527777781</c:v>
                </c:pt>
                <c:pt idx="3236">
                  <c:v>41407.24722222222</c:v>
                </c:pt>
                <c:pt idx="3237">
                  <c:v>41407.247916666667</c:v>
                </c:pt>
                <c:pt idx="3238">
                  <c:v>41407.248611111114</c:v>
                </c:pt>
                <c:pt idx="3239">
                  <c:v>41407.249305555553</c:v>
                </c:pt>
                <c:pt idx="3240">
                  <c:v>41407.25</c:v>
                </c:pt>
                <c:pt idx="3241">
                  <c:v>41407.250694444447</c:v>
                </c:pt>
                <c:pt idx="3242">
                  <c:v>41407.251388888886</c:v>
                </c:pt>
                <c:pt idx="3243">
                  <c:v>41407.252083333333</c:v>
                </c:pt>
                <c:pt idx="3244">
                  <c:v>41407.25277777778</c:v>
                </c:pt>
                <c:pt idx="3245">
                  <c:v>41407.253472222219</c:v>
                </c:pt>
                <c:pt idx="3246">
                  <c:v>41407.254166666666</c:v>
                </c:pt>
                <c:pt idx="3247">
                  <c:v>41407.254861111112</c:v>
                </c:pt>
                <c:pt idx="3248">
                  <c:v>41407.255555555559</c:v>
                </c:pt>
                <c:pt idx="3249">
                  <c:v>41407.256249999999</c:v>
                </c:pt>
                <c:pt idx="3250">
                  <c:v>41407.256944444445</c:v>
                </c:pt>
                <c:pt idx="3251">
                  <c:v>41407.257638888892</c:v>
                </c:pt>
                <c:pt idx="3252">
                  <c:v>41407.258333333331</c:v>
                </c:pt>
                <c:pt idx="3253">
                  <c:v>41407.259027777778</c:v>
                </c:pt>
                <c:pt idx="3254">
                  <c:v>41407.259722222225</c:v>
                </c:pt>
                <c:pt idx="3255">
                  <c:v>41407.260416666664</c:v>
                </c:pt>
                <c:pt idx="3256">
                  <c:v>41407.261111111111</c:v>
                </c:pt>
                <c:pt idx="3257">
                  <c:v>41407.261805555558</c:v>
                </c:pt>
                <c:pt idx="3258">
                  <c:v>41407.262499999997</c:v>
                </c:pt>
                <c:pt idx="3259">
                  <c:v>41407.263194444444</c:v>
                </c:pt>
                <c:pt idx="3260">
                  <c:v>41407.263888888891</c:v>
                </c:pt>
                <c:pt idx="3261">
                  <c:v>41407.26458333333</c:v>
                </c:pt>
                <c:pt idx="3262">
                  <c:v>41407.265277777777</c:v>
                </c:pt>
                <c:pt idx="3263">
                  <c:v>41407.265972222223</c:v>
                </c:pt>
                <c:pt idx="3264">
                  <c:v>41407.26666666667</c:v>
                </c:pt>
                <c:pt idx="3265">
                  <c:v>41407.267361111109</c:v>
                </c:pt>
                <c:pt idx="3266">
                  <c:v>41407.268055555556</c:v>
                </c:pt>
                <c:pt idx="3267">
                  <c:v>41407.268750000003</c:v>
                </c:pt>
                <c:pt idx="3268">
                  <c:v>41407.269444444442</c:v>
                </c:pt>
                <c:pt idx="3269">
                  <c:v>41407.270138888889</c:v>
                </c:pt>
                <c:pt idx="3270">
                  <c:v>41407.270833333336</c:v>
                </c:pt>
                <c:pt idx="3271">
                  <c:v>41407.271527777775</c:v>
                </c:pt>
                <c:pt idx="3272">
                  <c:v>41407.272222222222</c:v>
                </c:pt>
                <c:pt idx="3273">
                  <c:v>41407.272916666669</c:v>
                </c:pt>
                <c:pt idx="3274">
                  <c:v>41407.273611111108</c:v>
                </c:pt>
                <c:pt idx="3275">
                  <c:v>41407.274305555555</c:v>
                </c:pt>
                <c:pt idx="3276">
                  <c:v>41407.275000000001</c:v>
                </c:pt>
                <c:pt idx="3277">
                  <c:v>41407.275694444441</c:v>
                </c:pt>
                <c:pt idx="3278">
                  <c:v>41407.276388888888</c:v>
                </c:pt>
                <c:pt idx="3279">
                  <c:v>41407.277083333334</c:v>
                </c:pt>
                <c:pt idx="3280">
                  <c:v>41407.277777777781</c:v>
                </c:pt>
                <c:pt idx="3281">
                  <c:v>41407.27847222222</c:v>
                </c:pt>
                <c:pt idx="3282">
                  <c:v>41407.279166666667</c:v>
                </c:pt>
                <c:pt idx="3283">
                  <c:v>41407.279861111114</c:v>
                </c:pt>
                <c:pt idx="3284">
                  <c:v>41407.280555555553</c:v>
                </c:pt>
                <c:pt idx="3285">
                  <c:v>41407.28125</c:v>
                </c:pt>
                <c:pt idx="3286">
                  <c:v>41407.281944444447</c:v>
                </c:pt>
                <c:pt idx="3287">
                  <c:v>41407.282638888886</c:v>
                </c:pt>
                <c:pt idx="3288">
                  <c:v>41407.283333333333</c:v>
                </c:pt>
                <c:pt idx="3289">
                  <c:v>41407.28402777778</c:v>
                </c:pt>
                <c:pt idx="3290">
                  <c:v>41407.284722222219</c:v>
                </c:pt>
                <c:pt idx="3291">
                  <c:v>41407.285416666666</c:v>
                </c:pt>
                <c:pt idx="3292">
                  <c:v>41407.286111111112</c:v>
                </c:pt>
                <c:pt idx="3293">
                  <c:v>41407.286805555559</c:v>
                </c:pt>
                <c:pt idx="3294">
                  <c:v>41407.287499999999</c:v>
                </c:pt>
                <c:pt idx="3295">
                  <c:v>41407.288194444445</c:v>
                </c:pt>
                <c:pt idx="3296">
                  <c:v>41407.288888888892</c:v>
                </c:pt>
                <c:pt idx="3297">
                  <c:v>41407.289583333331</c:v>
                </c:pt>
                <c:pt idx="3298">
                  <c:v>41407.290277777778</c:v>
                </c:pt>
                <c:pt idx="3299">
                  <c:v>41407.290972222225</c:v>
                </c:pt>
                <c:pt idx="3300">
                  <c:v>41407.291666666664</c:v>
                </c:pt>
                <c:pt idx="3301">
                  <c:v>41407.292361111111</c:v>
                </c:pt>
                <c:pt idx="3302">
                  <c:v>41407.293055555558</c:v>
                </c:pt>
                <c:pt idx="3303">
                  <c:v>41407.293749999997</c:v>
                </c:pt>
                <c:pt idx="3304">
                  <c:v>41407.294444444444</c:v>
                </c:pt>
                <c:pt idx="3305">
                  <c:v>41407.295138888891</c:v>
                </c:pt>
                <c:pt idx="3306">
                  <c:v>41407.29583333333</c:v>
                </c:pt>
                <c:pt idx="3307">
                  <c:v>41407.296527777777</c:v>
                </c:pt>
                <c:pt idx="3308">
                  <c:v>41407.297222222223</c:v>
                </c:pt>
                <c:pt idx="3309">
                  <c:v>41407.29791666667</c:v>
                </c:pt>
                <c:pt idx="3310">
                  <c:v>41407.298611111109</c:v>
                </c:pt>
                <c:pt idx="3311">
                  <c:v>41407.299305555556</c:v>
                </c:pt>
                <c:pt idx="3312">
                  <c:v>41407.300000000003</c:v>
                </c:pt>
                <c:pt idx="3313">
                  <c:v>41407.300694444442</c:v>
                </c:pt>
                <c:pt idx="3314">
                  <c:v>41407.301388888889</c:v>
                </c:pt>
                <c:pt idx="3315">
                  <c:v>41407.302083333336</c:v>
                </c:pt>
                <c:pt idx="3316">
                  <c:v>41407.302777777775</c:v>
                </c:pt>
                <c:pt idx="3317">
                  <c:v>41407.303472222222</c:v>
                </c:pt>
                <c:pt idx="3318">
                  <c:v>41407.304166666669</c:v>
                </c:pt>
                <c:pt idx="3319">
                  <c:v>41407.304861111108</c:v>
                </c:pt>
                <c:pt idx="3320">
                  <c:v>41407.305555555555</c:v>
                </c:pt>
                <c:pt idx="3321">
                  <c:v>41407.306250000001</c:v>
                </c:pt>
                <c:pt idx="3322">
                  <c:v>41407.306944444441</c:v>
                </c:pt>
                <c:pt idx="3323">
                  <c:v>41407.307638888888</c:v>
                </c:pt>
                <c:pt idx="3324">
                  <c:v>41407.308333333334</c:v>
                </c:pt>
                <c:pt idx="3325">
                  <c:v>41407.309027777781</c:v>
                </c:pt>
                <c:pt idx="3326">
                  <c:v>41407.30972222222</c:v>
                </c:pt>
                <c:pt idx="3327">
                  <c:v>41407.310416666667</c:v>
                </c:pt>
                <c:pt idx="3328">
                  <c:v>41407.311111111114</c:v>
                </c:pt>
                <c:pt idx="3329">
                  <c:v>41407.311805555553</c:v>
                </c:pt>
                <c:pt idx="3330">
                  <c:v>41407.3125</c:v>
                </c:pt>
                <c:pt idx="3331">
                  <c:v>41407.313194444447</c:v>
                </c:pt>
                <c:pt idx="3332">
                  <c:v>41407.313888888886</c:v>
                </c:pt>
                <c:pt idx="3333">
                  <c:v>41407.314583333333</c:v>
                </c:pt>
                <c:pt idx="3334">
                  <c:v>41407.31527777778</c:v>
                </c:pt>
                <c:pt idx="3335">
                  <c:v>41407.315972222219</c:v>
                </c:pt>
                <c:pt idx="3336">
                  <c:v>41407.316666666666</c:v>
                </c:pt>
                <c:pt idx="3337">
                  <c:v>41407.317361111112</c:v>
                </c:pt>
                <c:pt idx="3338">
                  <c:v>41407.318055555559</c:v>
                </c:pt>
                <c:pt idx="3339">
                  <c:v>41407.318749999999</c:v>
                </c:pt>
                <c:pt idx="3340">
                  <c:v>41407.319444444445</c:v>
                </c:pt>
                <c:pt idx="3341">
                  <c:v>41407.320138888892</c:v>
                </c:pt>
                <c:pt idx="3342">
                  <c:v>41407.320833333331</c:v>
                </c:pt>
                <c:pt idx="3343">
                  <c:v>41407.321527777778</c:v>
                </c:pt>
                <c:pt idx="3344">
                  <c:v>41407.322222222225</c:v>
                </c:pt>
                <c:pt idx="3345">
                  <c:v>41407.322916666664</c:v>
                </c:pt>
                <c:pt idx="3346">
                  <c:v>41407.323611111111</c:v>
                </c:pt>
                <c:pt idx="3347">
                  <c:v>41407.324305555558</c:v>
                </c:pt>
                <c:pt idx="3348">
                  <c:v>41407.324999999997</c:v>
                </c:pt>
                <c:pt idx="3349">
                  <c:v>41407.325694444444</c:v>
                </c:pt>
                <c:pt idx="3350">
                  <c:v>41407.326388888891</c:v>
                </c:pt>
                <c:pt idx="3351">
                  <c:v>41407.32708333333</c:v>
                </c:pt>
                <c:pt idx="3352">
                  <c:v>41407.327777777777</c:v>
                </c:pt>
                <c:pt idx="3353">
                  <c:v>41407.328472222223</c:v>
                </c:pt>
                <c:pt idx="3354">
                  <c:v>41407.32916666667</c:v>
                </c:pt>
                <c:pt idx="3355">
                  <c:v>41407.329861111109</c:v>
                </c:pt>
                <c:pt idx="3356">
                  <c:v>41407.330555555556</c:v>
                </c:pt>
                <c:pt idx="3357">
                  <c:v>41407.331250000003</c:v>
                </c:pt>
                <c:pt idx="3358">
                  <c:v>41407.331944444442</c:v>
                </c:pt>
                <c:pt idx="3359">
                  <c:v>41407.332638888889</c:v>
                </c:pt>
                <c:pt idx="3360">
                  <c:v>41407.333333333336</c:v>
                </c:pt>
                <c:pt idx="3361">
                  <c:v>41407.334027777775</c:v>
                </c:pt>
                <c:pt idx="3362">
                  <c:v>41407.334722222222</c:v>
                </c:pt>
                <c:pt idx="3363">
                  <c:v>41407.335416666669</c:v>
                </c:pt>
                <c:pt idx="3364">
                  <c:v>41407.336111111108</c:v>
                </c:pt>
                <c:pt idx="3365">
                  <c:v>41407.336805555555</c:v>
                </c:pt>
                <c:pt idx="3366">
                  <c:v>41407.337500000001</c:v>
                </c:pt>
                <c:pt idx="3367">
                  <c:v>41407.338194444441</c:v>
                </c:pt>
                <c:pt idx="3368">
                  <c:v>41407.338888888888</c:v>
                </c:pt>
                <c:pt idx="3369">
                  <c:v>41407.339583333334</c:v>
                </c:pt>
                <c:pt idx="3370">
                  <c:v>41407.340277777781</c:v>
                </c:pt>
                <c:pt idx="3371">
                  <c:v>41407.34097222222</c:v>
                </c:pt>
                <c:pt idx="3372">
                  <c:v>41407.341666666667</c:v>
                </c:pt>
                <c:pt idx="3373">
                  <c:v>41407.342361111114</c:v>
                </c:pt>
                <c:pt idx="3374">
                  <c:v>41407.343055555553</c:v>
                </c:pt>
                <c:pt idx="3375">
                  <c:v>41407.34375</c:v>
                </c:pt>
                <c:pt idx="3376">
                  <c:v>41407.344444444447</c:v>
                </c:pt>
                <c:pt idx="3377">
                  <c:v>41407.345138888886</c:v>
                </c:pt>
                <c:pt idx="3378">
                  <c:v>41407.345833333333</c:v>
                </c:pt>
                <c:pt idx="3379">
                  <c:v>41407.34652777778</c:v>
                </c:pt>
                <c:pt idx="3380">
                  <c:v>41407.347222222219</c:v>
                </c:pt>
                <c:pt idx="3381">
                  <c:v>41407.347916666666</c:v>
                </c:pt>
                <c:pt idx="3382">
                  <c:v>41407.348611111112</c:v>
                </c:pt>
                <c:pt idx="3383">
                  <c:v>41407.349305555559</c:v>
                </c:pt>
                <c:pt idx="3384">
                  <c:v>41407.35</c:v>
                </c:pt>
                <c:pt idx="3385">
                  <c:v>41407.350694444445</c:v>
                </c:pt>
                <c:pt idx="3386">
                  <c:v>41407.351388888892</c:v>
                </c:pt>
                <c:pt idx="3387">
                  <c:v>41407.352083333331</c:v>
                </c:pt>
                <c:pt idx="3388">
                  <c:v>41407.352777777778</c:v>
                </c:pt>
                <c:pt idx="3389">
                  <c:v>41407.353472222225</c:v>
                </c:pt>
                <c:pt idx="3390">
                  <c:v>41407.354166666664</c:v>
                </c:pt>
                <c:pt idx="3391">
                  <c:v>41407.354861111111</c:v>
                </c:pt>
                <c:pt idx="3392">
                  <c:v>41407.355555555558</c:v>
                </c:pt>
                <c:pt idx="3393">
                  <c:v>41407.356249999997</c:v>
                </c:pt>
                <c:pt idx="3394">
                  <c:v>41407.356944444444</c:v>
                </c:pt>
                <c:pt idx="3395">
                  <c:v>41407.357638888891</c:v>
                </c:pt>
                <c:pt idx="3396">
                  <c:v>41407.35833333333</c:v>
                </c:pt>
                <c:pt idx="3397">
                  <c:v>41407.359027777777</c:v>
                </c:pt>
                <c:pt idx="3398">
                  <c:v>41407.359722222223</c:v>
                </c:pt>
                <c:pt idx="3399">
                  <c:v>41407.36041666667</c:v>
                </c:pt>
                <c:pt idx="3400">
                  <c:v>41407.361111111109</c:v>
                </c:pt>
                <c:pt idx="3401">
                  <c:v>41407.361805555556</c:v>
                </c:pt>
                <c:pt idx="3402">
                  <c:v>41407.362500000003</c:v>
                </c:pt>
                <c:pt idx="3403">
                  <c:v>41407.363194444442</c:v>
                </c:pt>
                <c:pt idx="3404">
                  <c:v>41407.363888888889</c:v>
                </c:pt>
                <c:pt idx="3405">
                  <c:v>41407.364583333336</c:v>
                </c:pt>
                <c:pt idx="3406">
                  <c:v>41407.365277777775</c:v>
                </c:pt>
                <c:pt idx="3407">
                  <c:v>41407.365972222222</c:v>
                </c:pt>
                <c:pt idx="3408">
                  <c:v>41407.366666666669</c:v>
                </c:pt>
                <c:pt idx="3409">
                  <c:v>41407.367361111108</c:v>
                </c:pt>
                <c:pt idx="3410">
                  <c:v>41407.368055555555</c:v>
                </c:pt>
                <c:pt idx="3411">
                  <c:v>41407.368750000001</c:v>
                </c:pt>
                <c:pt idx="3412">
                  <c:v>41407.369444444441</c:v>
                </c:pt>
                <c:pt idx="3413">
                  <c:v>41407.370138888888</c:v>
                </c:pt>
                <c:pt idx="3414">
                  <c:v>41407.370833333334</c:v>
                </c:pt>
                <c:pt idx="3415">
                  <c:v>41407.371527777781</c:v>
                </c:pt>
                <c:pt idx="3416">
                  <c:v>41407.37222222222</c:v>
                </c:pt>
                <c:pt idx="3417">
                  <c:v>41407.372916666667</c:v>
                </c:pt>
                <c:pt idx="3418">
                  <c:v>41407.373611111114</c:v>
                </c:pt>
                <c:pt idx="3419">
                  <c:v>41407.374305555553</c:v>
                </c:pt>
                <c:pt idx="3420">
                  <c:v>41407.375</c:v>
                </c:pt>
                <c:pt idx="3421">
                  <c:v>41407.375694444447</c:v>
                </c:pt>
                <c:pt idx="3422">
                  <c:v>41407.376388888886</c:v>
                </c:pt>
                <c:pt idx="3423">
                  <c:v>41407.377083333333</c:v>
                </c:pt>
                <c:pt idx="3424">
                  <c:v>41407.37777777778</c:v>
                </c:pt>
                <c:pt idx="3425">
                  <c:v>41407.378472222219</c:v>
                </c:pt>
                <c:pt idx="3426">
                  <c:v>41407.379166666666</c:v>
                </c:pt>
                <c:pt idx="3427">
                  <c:v>41407.379861111112</c:v>
                </c:pt>
                <c:pt idx="3428">
                  <c:v>41407.380555555559</c:v>
                </c:pt>
                <c:pt idx="3429">
                  <c:v>41407.381249999999</c:v>
                </c:pt>
                <c:pt idx="3430">
                  <c:v>41407.381944444445</c:v>
                </c:pt>
                <c:pt idx="3431">
                  <c:v>41407.382638888892</c:v>
                </c:pt>
                <c:pt idx="3432">
                  <c:v>41407.383333333331</c:v>
                </c:pt>
                <c:pt idx="3433">
                  <c:v>41407.384027777778</c:v>
                </c:pt>
                <c:pt idx="3434">
                  <c:v>41407.384722222225</c:v>
                </c:pt>
                <c:pt idx="3435">
                  <c:v>41407.385416666664</c:v>
                </c:pt>
                <c:pt idx="3436">
                  <c:v>41407.386111111111</c:v>
                </c:pt>
                <c:pt idx="3437">
                  <c:v>41407.386805555558</c:v>
                </c:pt>
                <c:pt idx="3438">
                  <c:v>41407.387499999997</c:v>
                </c:pt>
                <c:pt idx="3439">
                  <c:v>41407.388194444444</c:v>
                </c:pt>
                <c:pt idx="3440">
                  <c:v>41407.388888888891</c:v>
                </c:pt>
                <c:pt idx="3441">
                  <c:v>41407.38958333333</c:v>
                </c:pt>
                <c:pt idx="3442">
                  <c:v>41407.390277777777</c:v>
                </c:pt>
                <c:pt idx="3443">
                  <c:v>41407.390972222223</c:v>
                </c:pt>
                <c:pt idx="3444">
                  <c:v>41407.39166666667</c:v>
                </c:pt>
                <c:pt idx="3445">
                  <c:v>41407.392361111109</c:v>
                </c:pt>
                <c:pt idx="3446">
                  <c:v>41407.393055555556</c:v>
                </c:pt>
                <c:pt idx="3447">
                  <c:v>41407.393750000003</c:v>
                </c:pt>
                <c:pt idx="3448">
                  <c:v>41407.394444444442</c:v>
                </c:pt>
                <c:pt idx="3449">
                  <c:v>41407.395138888889</c:v>
                </c:pt>
                <c:pt idx="3450">
                  <c:v>41407.395833333336</c:v>
                </c:pt>
                <c:pt idx="3451">
                  <c:v>41407.396527777775</c:v>
                </c:pt>
                <c:pt idx="3452">
                  <c:v>41407.397222222222</c:v>
                </c:pt>
                <c:pt idx="3453">
                  <c:v>41407.397916666669</c:v>
                </c:pt>
                <c:pt idx="3454">
                  <c:v>41407.398611111108</c:v>
                </c:pt>
                <c:pt idx="3455">
                  <c:v>41407.399305555555</c:v>
                </c:pt>
                <c:pt idx="3456">
                  <c:v>41407.4</c:v>
                </c:pt>
                <c:pt idx="3457">
                  <c:v>41407.400694444441</c:v>
                </c:pt>
                <c:pt idx="3458">
                  <c:v>41407.401388888888</c:v>
                </c:pt>
                <c:pt idx="3459">
                  <c:v>41407.402083333334</c:v>
                </c:pt>
                <c:pt idx="3460">
                  <c:v>41407.402777777781</c:v>
                </c:pt>
                <c:pt idx="3461">
                  <c:v>41407.40347222222</c:v>
                </c:pt>
                <c:pt idx="3462">
                  <c:v>41407.404166666667</c:v>
                </c:pt>
                <c:pt idx="3463">
                  <c:v>41407.404861111114</c:v>
                </c:pt>
                <c:pt idx="3464">
                  <c:v>41407.405555555553</c:v>
                </c:pt>
                <c:pt idx="3465">
                  <c:v>41407.40625</c:v>
                </c:pt>
                <c:pt idx="3466">
                  <c:v>41407.406944444447</c:v>
                </c:pt>
                <c:pt idx="3467">
                  <c:v>41407.407638888886</c:v>
                </c:pt>
                <c:pt idx="3468">
                  <c:v>41407.408333333333</c:v>
                </c:pt>
                <c:pt idx="3469">
                  <c:v>41407.40902777778</c:v>
                </c:pt>
                <c:pt idx="3470">
                  <c:v>41407.409722222219</c:v>
                </c:pt>
                <c:pt idx="3471">
                  <c:v>41407.410416666666</c:v>
                </c:pt>
                <c:pt idx="3472">
                  <c:v>41407.411111111112</c:v>
                </c:pt>
                <c:pt idx="3473">
                  <c:v>41407.411805555559</c:v>
                </c:pt>
                <c:pt idx="3474">
                  <c:v>41407.412499999999</c:v>
                </c:pt>
                <c:pt idx="3475">
                  <c:v>41407.413194444445</c:v>
                </c:pt>
                <c:pt idx="3476">
                  <c:v>41407.413888888892</c:v>
                </c:pt>
                <c:pt idx="3477">
                  <c:v>41407.414583333331</c:v>
                </c:pt>
                <c:pt idx="3478">
                  <c:v>41407.415277777778</c:v>
                </c:pt>
                <c:pt idx="3479">
                  <c:v>41407.415972222225</c:v>
                </c:pt>
                <c:pt idx="3480">
                  <c:v>41407.416666666664</c:v>
                </c:pt>
                <c:pt idx="3481">
                  <c:v>41407.417361111111</c:v>
                </c:pt>
                <c:pt idx="3482">
                  <c:v>41407.418055555558</c:v>
                </c:pt>
                <c:pt idx="3483">
                  <c:v>41407.418749999997</c:v>
                </c:pt>
                <c:pt idx="3484">
                  <c:v>41407.419444444444</c:v>
                </c:pt>
                <c:pt idx="3485">
                  <c:v>41407.420138888891</c:v>
                </c:pt>
                <c:pt idx="3486">
                  <c:v>41407.42083333333</c:v>
                </c:pt>
                <c:pt idx="3487">
                  <c:v>41407.421527777777</c:v>
                </c:pt>
                <c:pt idx="3488">
                  <c:v>41407.422222222223</c:v>
                </c:pt>
                <c:pt idx="3489">
                  <c:v>41407.42291666667</c:v>
                </c:pt>
                <c:pt idx="3490">
                  <c:v>41407.423611111109</c:v>
                </c:pt>
                <c:pt idx="3491">
                  <c:v>41407.424305555556</c:v>
                </c:pt>
                <c:pt idx="3492">
                  <c:v>41407.425000000003</c:v>
                </c:pt>
                <c:pt idx="3493">
                  <c:v>41407.425694444442</c:v>
                </c:pt>
                <c:pt idx="3494">
                  <c:v>41407.426388888889</c:v>
                </c:pt>
                <c:pt idx="3495">
                  <c:v>41407.427083333336</c:v>
                </c:pt>
                <c:pt idx="3496">
                  <c:v>41407.427777777775</c:v>
                </c:pt>
                <c:pt idx="3497">
                  <c:v>41407.428472222222</c:v>
                </c:pt>
                <c:pt idx="3498">
                  <c:v>41407.429166666669</c:v>
                </c:pt>
                <c:pt idx="3499">
                  <c:v>41407.429861111108</c:v>
                </c:pt>
                <c:pt idx="3500">
                  <c:v>41407.430555555555</c:v>
                </c:pt>
                <c:pt idx="3501">
                  <c:v>41407.431250000001</c:v>
                </c:pt>
                <c:pt idx="3502">
                  <c:v>41407.431944444441</c:v>
                </c:pt>
                <c:pt idx="3503">
                  <c:v>41407.432638888888</c:v>
                </c:pt>
                <c:pt idx="3504">
                  <c:v>41407.433333333334</c:v>
                </c:pt>
                <c:pt idx="3505">
                  <c:v>41407.434027777781</c:v>
                </c:pt>
                <c:pt idx="3506">
                  <c:v>41407.43472222222</c:v>
                </c:pt>
                <c:pt idx="3507">
                  <c:v>41407.435416666667</c:v>
                </c:pt>
                <c:pt idx="3508">
                  <c:v>41407.436111111114</c:v>
                </c:pt>
                <c:pt idx="3509">
                  <c:v>41407.436805555553</c:v>
                </c:pt>
                <c:pt idx="3510">
                  <c:v>41407.4375</c:v>
                </c:pt>
                <c:pt idx="3511">
                  <c:v>41407.438194444447</c:v>
                </c:pt>
                <c:pt idx="3512">
                  <c:v>41407.438888888886</c:v>
                </c:pt>
                <c:pt idx="3513">
                  <c:v>41407.439583333333</c:v>
                </c:pt>
                <c:pt idx="3514">
                  <c:v>41407.44027777778</c:v>
                </c:pt>
                <c:pt idx="3515">
                  <c:v>41407.440972222219</c:v>
                </c:pt>
                <c:pt idx="3516">
                  <c:v>41407.441666666666</c:v>
                </c:pt>
                <c:pt idx="3517">
                  <c:v>41407.442361111112</c:v>
                </c:pt>
                <c:pt idx="3518">
                  <c:v>41407.443055555559</c:v>
                </c:pt>
                <c:pt idx="3519">
                  <c:v>41407.443749999999</c:v>
                </c:pt>
                <c:pt idx="3520">
                  <c:v>41407.444444444445</c:v>
                </c:pt>
                <c:pt idx="3521">
                  <c:v>41407.445138888892</c:v>
                </c:pt>
                <c:pt idx="3522">
                  <c:v>41407.445833333331</c:v>
                </c:pt>
                <c:pt idx="3523">
                  <c:v>41407.446527777778</c:v>
                </c:pt>
                <c:pt idx="3524">
                  <c:v>41407.447222222225</c:v>
                </c:pt>
                <c:pt idx="3525">
                  <c:v>41407.447916666664</c:v>
                </c:pt>
                <c:pt idx="3526">
                  <c:v>41407.448611111111</c:v>
                </c:pt>
                <c:pt idx="3527">
                  <c:v>41407.449305555558</c:v>
                </c:pt>
                <c:pt idx="3528">
                  <c:v>41407.449999999997</c:v>
                </c:pt>
                <c:pt idx="3529">
                  <c:v>41407.450694444444</c:v>
                </c:pt>
                <c:pt idx="3530">
                  <c:v>41407.451388888891</c:v>
                </c:pt>
                <c:pt idx="3531">
                  <c:v>41407.45208333333</c:v>
                </c:pt>
                <c:pt idx="3532">
                  <c:v>41407.452777777777</c:v>
                </c:pt>
                <c:pt idx="3533">
                  <c:v>41407.453472222223</c:v>
                </c:pt>
                <c:pt idx="3534">
                  <c:v>41407.45416666667</c:v>
                </c:pt>
                <c:pt idx="3535">
                  <c:v>41407.454861111109</c:v>
                </c:pt>
                <c:pt idx="3536">
                  <c:v>41407.455555555556</c:v>
                </c:pt>
                <c:pt idx="3537">
                  <c:v>41407.456250000003</c:v>
                </c:pt>
                <c:pt idx="3538">
                  <c:v>41407.456944444442</c:v>
                </c:pt>
                <c:pt idx="3539">
                  <c:v>41407.457638888889</c:v>
                </c:pt>
                <c:pt idx="3540">
                  <c:v>41407.458333333336</c:v>
                </c:pt>
                <c:pt idx="3541">
                  <c:v>41407.459027777775</c:v>
                </c:pt>
                <c:pt idx="3542">
                  <c:v>41407.459722222222</c:v>
                </c:pt>
                <c:pt idx="3543">
                  <c:v>41407.460416666669</c:v>
                </c:pt>
                <c:pt idx="3544">
                  <c:v>41407.461111111108</c:v>
                </c:pt>
                <c:pt idx="3545">
                  <c:v>41407.461805555555</c:v>
                </c:pt>
                <c:pt idx="3546">
                  <c:v>41407.462500000001</c:v>
                </c:pt>
                <c:pt idx="3547">
                  <c:v>41407.463194444441</c:v>
                </c:pt>
                <c:pt idx="3548">
                  <c:v>41407.463888888888</c:v>
                </c:pt>
                <c:pt idx="3549">
                  <c:v>41407.464583333334</c:v>
                </c:pt>
                <c:pt idx="3550">
                  <c:v>41407.465277777781</c:v>
                </c:pt>
                <c:pt idx="3551">
                  <c:v>41407.46597222222</c:v>
                </c:pt>
                <c:pt idx="3552">
                  <c:v>41407.466666666667</c:v>
                </c:pt>
                <c:pt idx="3553">
                  <c:v>41407.467361111114</c:v>
                </c:pt>
                <c:pt idx="3554">
                  <c:v>41407.468055555553</c:v>
                </c:pt>
                <c:pt idx="3555">
                  <c:v>41407.46875</c:v>
                </c:pt>
                <c:pt idx="3556">
                  <c:v>41407.469444444447</c:v>
                </c:pt>
                <c:pt idx="3557">
                  <c:v>41407.470138888886</c:v>
                </c:pt>
                <c:pt idx="3558">
                  <c:v>41407.470833333333</c:v>
                </c:pt>
                <c:pt idx="3559">
                  <c:v>41407.47152777778</c:v>
                </c:pt>
                <c:pt idx="3560">
                  <c:v>41407.472222222219</c:v>
                </c:pt>
                <c:pt idx="3561">
                  <c:v>41407.472916666666</c:v>
                </c:pt>
                <c:pt idx="3562">
                  <c:v>41407.473611111112</c:v>
                </c:pt>
                <c:pt idx="3563">
                  <c:v>41407.474305555559</c:v>
                </c:pt>
                <c:pt idx="3564">
                  <c:v>41407.474999999999</c:v>
                </c:pt>
                <c:pt idx="3565">
                  <c:v>41407.475694444445</c:v>
                </c:pt>
                <c:pt idx="3566">
                  <c:v>41407.476388888892</c:v>
                </c:pt>
                <c:pt idx="3567">
                  <c:v>41407.477083333331</c:v>
                </c:pt>
                <c:pt idx="3568">
                  <c:v>41407.477777777778</c:v>
                </c:pt>
                <c:pt idx="3569">
                  <c:v>41407.478472222225</c:v>
                </c:pt>
                <c:pt idx="3570">
                  <c:v>41407.479166666664</c:v>
                </c:pt>
                <c:pt idx="3571">
                  <c:v>41407.479861111111</c:v>
                </c:pt>
                <c:pt idx="3572">
                  <c:v>41407.480555555558</c:v>
                </c:pt>
                <c:pt idx="3573">
                  <c:v>41407.481249999997</c:v>
                </c:pt>
                <c:pt idx="3574">
                  <c:v>41407.481944444444</c:v>
                </c:pt>
                <c:pt idx="3575">
                  <c:v>41407.482638888891</c:v>
                </c:pt>
                <c:pt idx="3576">
                  <c:v>41407.48333333333</c:v>
                </c:pt>
                <c:pt idx="3577">
                  <c:v>41407.484027777777</c:v>
                </c:pt>
                <c:pt idx="3578">
                  <c:v>41407.484722222223</c:v>
                </c:pt>
                <c:pt idx="3579">
                  <c:v>41407.48541666667</c:v>
                </c:pt>
                <c:pt idx="3580">
                  <c:v>41407.486111111109</c:v>
                </c:pt>
                <c:pt idx="3581">
                  <c:v>41407.486805555556</c:v>
                </c:pt>
                <c:pt idx="3582">
                  <c:v>41407.487500000003</c:v>
                </c:pt>
                <c:pt idx="3583">
                  <c:v>41407.488194444442</c:v>
                </c:pt>
                <c:pt idx="3584">
                  <c:v>41407.488888888889</c:v>
                </c:pt>
                <c:pt idx="3585">
                  <c:v>41407.489583333336</c:v>
                </c:pt>
                <c:pt idx="3586">
                  <c:v>41407.490277777775</c:v>
                </c:pt>
                <c:pt idx="3587">
                  <c:v>41407.490972222222</c:v>
                </c:pt>
                <c:pt idx="3588">
                  <c:v>41407.491666666669</c:v>
                </c:pt>
                <c:pt idx="3589">
                  <c:v>41407.492361111108</c:v>
                </c:pt>
                <c:pt idx="3590">
                  <c:v>41407.493055555555</c:v>
                </c:pt>
                <c:pt idx="3591">
                  <c:v>41407.493750000001</c:v>
                </c:pt>
                <c:pt idx="3592">
                  <c:v>41407.494444444441</c:v>
                </c:pt>
                <c:pt idx="3593">
                  <c:v>41407.495138888888</c:v>
                </c:pt>
                <c:pt idx="3594">
                  <c:v>41407.495833333334</c:v>
                </c:pt>
                <c:pt idx="3595">
                  <c:v>41407.496527777781</c:v>
                </c:pt>
                <c:pt idx="3596">
                  <c:v>41407.49722222222</c:v>
                </c:pt>
                <c:pt idx="3597">
                  <c:v>41407.497916666667</c:v>
                </c:pt>
                <c:pt idx="3598">
                  <c:v>41407.498611111114</c:v>
                </c:pt>
                <c:pt idx="3599">
                  <c:v>41407.499305555553</c:v>
                </c:pt>
                <c:pt idx="3600">
                  <c:v>41407.5</c:v>
                </c:pt>
                <c:pt idx="3601">
                  <c:v>41407.500694444447</c:v>
                </c:pt>
                <c:pt idx="3602">
                  <c:v>41407.501388888886</c:v>
                </c:pt>
                <c:pt idx="3603">
                  <c:v>41407.502083333333</c:v>
                </c:pt>
                <c:pt idx="3604">
                  <c:v>41407.50277777778</c:v>
                </c:pt>
                <c:pt idx="3605">
                  <c:v>41407.503472222219</c:v>
                </c:pt>
                <c:pt idx="3606">
                  <c:v>41407.504166666666</c:v>
                </c:pt>
                <c:pt idx="3607">
                  <c:v>41407.504861111112</c:v>
                </c:pt>
                <c:pt idx="3608">
                  <c:v>41407.505555555559</c:v>
                </c:pt>
                <c:pt idx="3609">
                  <c:v>41407.506249999999</c:v>
                </c:pt>
                <c:pt idx="3610">
                  <c:v>41407.506944444445</c:v>
                </c:pt>
                <c:pt idx="3611">
                  <c:v>41407.507638888892</c:v>
                </c:pt>
                <c:pt idx="3612">
                  <c:v>41407.508333333331</c:v>
                </c:pt>
                <c:pt idx="3613">
                  <c:v>41407.509027777778</c:v>
                </c:pt>
                <c:pt idx="3614">
                  <c:v>41407.509722222225</c:v>
                </c:pt>
                <c:pt idx="3615">
                  <c:v>41407.510416666664</c:v>
                </c:pt>
                <c:pt idx="3616">
                  <c:v>41407.511111111111</c:v>
                </c:pt>
                <c:pt idx="3617">
                  <c:v>41407.511805555558</c:v>
                </c:pt>
                <c:pt idx="3618">
                  <c:v>41407.512499999997</c:v>
                </c:pt>
                <c:pt idx="3619">
                  <c:v>41407.513194444444</c:v>
                </c:pt>
                <c:pt idx="3620">
                  <c:v>41407.513888888891</c:v>
                </c:pt>
                <c:pt idx="3621">
                  <c:v>41407.51458333333</c:v>
                </c:pt>
                <c:pt idx="3622">
                  <c:v>41407.515277777777</c:v>
                </c:pt>
                <c:pt idx="3623">
                  <c:v>41407.515972222223</c:v>
                </c:pt>
                <c:pt idx="3624">
                  <c:v>41407.51666666667</c:v>
                </c:pt>
                <c:pt idx="3625">
                  <c:v>41407.517361111109</c:v>
                </c:pt>
                <c:pt idx="3626">
                  <c:v>41407.518055555556</c:v>
                </c:pt>
                <c:pt idx="3627">
                  <c:v>41407.518750000003</c:v>
                </c:pt>
                <c:pt idx="3628">
                  <c:v>41407.519444444442</c:v>
                </c:pt>
                <c:pt idx="3629">
                  <c:v>41407.520138888889</c:v>
                </c:pt>
                <c:pt idx="3630">
                  <c:v>41407.520833333336</c:v>
                </c:pt>
                <c:pt idx="3631">
                  <c:v>41407.521527777775</c:v>
                </c:pt>
                <c:pt idx="3632">
                  <c:v>41407.522222222222</c:v>
                </c:pt>
                <c:pt idx="3633">
                  <c:v>41407.522916666669</c:v>
                </c:pt>
                <c:pt idx="3634">
                  <c:v>41407.523611111108</c:v>
                </c:pt>
                <c:pt idx="3635">
                  <c:v>41407.524305555555</c:v>
                </c:pt>
                <c:pt idx="3636">
                  <c:v>41407.525000000001</c:v>
                </c:pt>
                <c:pt idx="3637">
                  <c:v>41407.525694444441</c:v>
                </c:pt>
                <c:pt idx="3638">
                  <c:v>41407.526388888888</c:v>
                </c:pt>
                <c:pt idx="3639">
                  <c:v>41407.527083333334</c:v>
                </c:pt>
                <c:pt idx="3640">
                  <c:v>41407.527777777781</c:v>
                </c:pt>
                <c:pt idx="3641">
                  <c:v>41407.52847222222</c:v>
                </c:pt>
                <c:pt idx="3642">
                  <c:v>41407.529166666667</c:v>
                </c:pt>
                <c:pt idx="3643">
                  <c:v>41407.529861111114</c:v>
                </c:pt>
                <c:pt idx="3644">
                  <c:v>41407.530555555553</c:v>
                </c:pt>
                <c:pt idx="3645">
                  <c:v>41407.53125</c:v>
                </c:pt>
                <c:pt idx="3646">
                  <c:v>41407.531944444447</c:v>
                </c:pt>
                <c:pt idx="3647">
                  <c:v>41407.532638888886</c:v>
                </c:pt>
                <c:pt idx="3648">
                  <c:v>41407.533333333333</c:v>
                </c:pt>
                <c:pt idx="3649">
                  <c:v>41407.53402777778</c:v>
                </c:pt>
                <c:pt idx="3650">
                  <c:v>41407.534722222219</c:v>
                </c:pt>
                <c:pt idx="3651">
                  <c:v>41407.535416666666</c:v>
                </c:pt>
                <c:pt idx="3652">
                  <c:v>41407.536111111112</c:v>
                </c:pt>
                <c:pt idx="3653">
                  <c:v>41407.536805555559</c:v>
                </c:pt>
                <c:pt idx="3654">
                  <c:v>41407.537499999999</c:v>
                </c:pt>
                <c:pt idx="3655">
                  <c:v>41407.538194444445</c:v>
                </c:pt>
                <c:pt idx="3656">
                  <c:v>41407.538888888892</c:v>
                </c:pt>
                <c:pt idx="3657">
                  <c:v>41407.539583333331</c:v>
                </c:pt>
                <c:pt idx="3658">
                  <c:v>41407.540277777778</c:v>
                </c:pt>
                <c:pt idx="3659">
                  <c:v>41407.540972222225</c:v>
                </c:pt>
                <c:pt idx="3660">
                  <c:v>41407.541666666664</c:v>
                </c:pt>
                <c:pt idx="3661">
                  <c:v>41407.542361111111</c:v>
                </c:pt>
                <c:pt idx="3662">
                  <c:v>41407.543055555558</c:v>
                </c:pt>
                <c:pt idx="3663">
                  <c:v>41407.543749999997</c:v>
                </c:pt>
                <c:pt idx="3664">
                  <c:v>41407.544444444444</c:v>
                </c:pt>
                <c:pt idx="3665">
                  <c:v>41407.545138888891</c:v>
                </c:pt>
                <c:pt idx="3666">
                  <c:v>41407.54583333333</c:v>
                </c:pt>
                <c:pt idx="3667">
                  <c:v>41407.546527777777</c:v>
                </c:pt>
                <c:pt idx="3668">
                  <c:v>41407.547222222223</c:v>
                </c:pt>
                <c:pt idx="3669">
                  <c:v>41407.54791666667</c:v>
                </c:pt>
                <c:pt idx="3670">
                  <c:v>41407.548611111109</c:v>
                </c:pt>
                <c:pt idx="3671">
                  <c:v>41407.549305555556</c:v>
                </c:pt>
                <c:pt idx="3672">
                  <c:v>41407.550000000003</c:v>
                </c:pt>
                <c:pt idx="3673">
                  <c:v>41407.550694444442</c:v>
                </c:pt>
                <c:pt idx="3674">
                  <c:v>41407.551388888889</c:v>
                </c:pt>
                <c:pt idx="3675">
                  <c:v>41407.552083333336</c:v>
                </c:pt>
                <c:pt idx="3676">
                  <c:v>41407.552777777775</c:v>
                </c:pt>
                <c:pt idx="3677">
                  <c:v>41407.553472222222</c:v>
                </c:pt>
                <c:pt idx="3678">
                  <c:v>41407.554166666669</c:v>
                </c:pt>
                <c:pt idx="3679">
                  <c:v>41407.554861111108</c:v>
                </c:pt>
                <c:pt idx="3680">
                  <c:v>41407.555555555555</c:v>
                </c:pt>
                <c:pt idx="3681">
                  <c:v>41407.556250000001</c:v>
                </c:pt>
                <c:pt idx="3682">
                  <c:v>41407.556944444441</c:v>
                </c:pt>
                <c:pt idx="3683">
                  <c:v>41407.557638888888</c:v>
                </c:pt>
                <c:pt idx="3684">
                  <c:v>41407.558333333334</c:v>
                </c:pt>
                <c:pt idx="3685">
                  <c:v>41407.559027777781</c:v>
                </c:pt>
                <c:pt idx="3686">
                  <c:v>41407.55972222222</c:v>
                </c:pt>
                <c:pt idx="3687">
                  <c:v>41407.560416666667</c:v>
                </c:pt>
                <c:pt idx="3688">
                  <c:v>41407.561111111114</c:v>
                </c:pt>
                <c:pt idx="3689">
                  <c:v>41407.561805555553</c:v>
                </c:pt>
                <c:pt idx="3690">
                  <c:v>41407.5625</c:v>
                </c:pt>
                <c:pt idx="3691">
                  <c:v>41407.563194444447</c:v>
                </c:pt>
                <c:pt idx="3692">
                  <c:v>41407.563888888886</c:v>
                </c:pt>
                <c:pt idx="3693">
                  <c:v>41407.564583333333</c:v>
                </c:pt>
                <c:pt idx="3694">
                  <c:v>41407.56527777778</c:v>
                </c:pt>
                <c:pt idx="3695">
                  <c:v>41407.565972222219</c:v>
                </c:pt>
                <c:pt idx="3696">
                  <c:v>41407.566666666666</c:v>
                </c:pt>
                <c:pt idx="3697">
                  <c:v>41407.567361111112</c:v>
                </c:pt>
                <c:pt idx="3698">
                  <c:v>41407.568055555559</c:v>
                </c:pt>
                <c:pt idx="3699">
                  <c:v>41407.568749999999</c:v>
                </c:pt>
                <c:pt idx="3700">
                  <c:v>41407.569444444445</c:v>
                </c:pt>
                <c:pt idx="3701">
                  <c:v>41407.570138888892</c:v>
                </c:pt>
                <c:pt idx="3702">
                  <c:v>41407.570833333331</c:v>
                </c:pt>
                <c:pt idx="3703">
                  <c:v>41407.571527777778</c:v>
                </c:pt>
                <c:pt idx="3704">
                  <c:v>41407.572222222225</c:v>
                </c:pt>
                <c:pt idx="3705">
                  <c:v>41407.572916666664</c:v>
                </c:pt>
                <c:pt idx="3706">
                  <c:v>41407.573611111111</c:v>
                </c:pt>
                <c:pt idx="3707">
                  <c:v>41407.574305555558</c:v>
                </c:pt>
                <c:pt idx="3708">
                  <c:v>41407.574999999997</c:v>
                </c:pt>
                <c:pt idx="3709">
                  <c:v>41407.575694444444</c:v>
                </c:pt>
                <c:pt idx="3710">
                  <c:v>41407.576388888891</c:v>
                </c:pt>
                <c:pt idx="3711">
                  <c:v>41407.57708333333</c:v>
                </c:pt>
                <c:pt idx="3712">
                  <c:v>41407.577777777777</c:v>
                </c:pt>
                <c:pt idx="3713">
                  <c:v>41407.578472222223</c:v>
                </c:pt>
                <c:pt idx="3714">
                  <c:v>41407.57916666667</c:v>
                </c:pt>
                <c:pt idx="3715">
                  <c:v>41407.579861111109</c:v>
                </c:pt>
                <c:pt idx="3716">
                  <c:v>41407.580555555556</c:v>
                </c:pt>
                <c:pt idx="3717">
                  <c:v>41407.581250000003</c:v>
                </c:pt>
                <c:pt idx="3718">
                  <c:v>41407.581944444442</c:v>
                </c:pt>
                <c:pt idx="3719">
                  <c:v>41407.582638888889</c:v>
                </c:pt>
                <c:pt idx="3720">
                  <c:v>41407.583333333336</c:v>
                </c:pt>
                <c:pt idx="3721">
                  <c:v>41407.584027777775</c:v>
                </c:pt>
                <c:pt idx="3722">
                  <c:v>41407.584722222222</c:v>
                </c:pt>
                <c:pt idx="3723">
                  <c:v>41407.585416666669</c:v>
                </c:pt>
                <c:pt idx="3724">
                  <c:v>41407.586111111108</c:v>
                </c:pt>
                <c:pt idx="3725">
                  <c:v>41407.586805555555</c:v>
                </c:pt>
                <c:pt idx="3726">
                  <c:v>41407.587500000001</c:v>
                </c:pt>
                <c:pt idx="3727">
                  <c:v>41407.588194444441</c:v>
                </c:pt>
                <c:pt idx="3728">
                  <c:v>41407.588888888888</c:v>
                </c:pt>
                <c:pt idx="3729">
                  <c:v>41407.589583333334</c:v>
                </c:pt>
                <c:pt idx="3730">
                  <c:v>41407.590277777781</c:v>
                </c:pt>
                <c:pt idx="3731">
                  <c:v>41407.59097222222</c:v>
                </c:pt>
                <c:pt idx="3732">
                  <c:v>41407.591666666667</c:v>
                </c:pt>
                <c:pt idx="3733">
                  <c:v>41407.592361111114</c:v>
                </c:pt>
                <c:pt idx="3734">
                  <c:v>41407.593055555553</c:v>
                </c:pt>
                <c:pt idx="3735">
                  <c:v>41407.59375</c:v>
                </c:pt>
                <c:pt idx="3736">
                  <c:v>41407.594444444447</c:v>
                </c:pt>
                <c:pt idx="3737">
                  <c:v>41407.595138888886</c:v>
                </c:pt>
                <c:pt idx="3738">
                  <c:v>41407.595833333333</c:v>
                </c:pt>
                <c:pt idx="3739">
                  <c:v>41407.59652777778</c:v>
                </c:pt>
                <c:pt idx="3740">
                  <c:v>41407.597222222219</c:v>
                </c:pt>
                <c:pt idx="3741">
                  <c:v>41407.597916666666</c:v>
                </c:pt>
                <c:pt idx="3742">
                  <c:v>41407.598611111112</c:v>
                </c:pt>
                <c:pt idx="3743">
                  <c:v>41407.599305555559</c:v>
                </c:pt>
                <c:pt idx="3744">
                  <c:v>41407.599999999999</c:v>
                </c:pt>
                <c:pt idx="3745">
                  <c:v>41407.600694444445</c:v>
                </c:pt>
                <c:pt idx="3746">
                  <c:v>41407.601388888892</c:v>
                </c:pt>
                <c:pt idx="3747">
                  <c:v>41407.602083333331</c:v>
                </c:pt>
                <c:pt idx="3748">
                  <c:v>41407.602777777778</c:v>
                </c:pt>
                <c:pt idx="3749">
                  <c:v>41407.603472222225</c:v>
                </c:pt>
                <c:pt idx="3750">
                  <c:v>41407.604166666664</c:v>
                </c:pt>
                <c:pt idx="3751">
                  <c:v>41407.604861111111</c:v>
                </c:pt>
                <c:pt idx="3752">
                  <c:v>41407.605555555558</c:v>
                </c:pt>
                <c:pt idx="3753">
                  <c:v>41407.606249999997</c:v>
                </c:pt>
                <c:pt idx="3754">
                  <c:v>41407.606944444444</c:v>
                </c:pt>
                <c:pt idx="3755">
                  <c:v>41407.607638888891</c:v>
                </c:pt>
                <c:pt idx="3756">
                  <c:v>41407.60833333333</c:v>
                </c:pt>
                <c:pt idx="3757">
                  <c:v>41407.609027777777</c:v>
                </c:pt>
                <c:pt idx="3758">
                  <c:v>41407.609722222223</c:v>
                </c:pt>
                <c:pt idx="3759">
                  <c:v>41407.61041666667</c:v>
                </c:pt>
                <c:pt idx="3760">
                  <c:v>41407.611111111109</c:v>
                </c:pt>
                <c:pt idx="3761">
                  <c:v>41407.611805555556</c:v>
                </c:pt>
                <c:pt idx="3762">
                  <c:v>41407.612500000003</c:v>
                </c:pt>
                <c:pt idx="3763">
                  <c:v>41407.613194444442</c:v>
                </c:pt>
                <c:pt idx="3764">
                  <c:v>41407.613888888889</c:v>
                </c:pt>
                <c:pt idx="3765">
                  <c:v>41407.614583333336</c:v>
                </c:pt>
                <c:pt idx="3766">
                  <c:v>41407.615277777775</c:v>
                </c:pt>
                <c:pt idx="3767">
                  <c:v>41407.615972222222</c:v>
                </c:pt>
                <c:pt idx="3768">
                  <c:v>41407.616666666669</c:v>
                </c:pt>
                <c:pt idx="3769">
                  <c:v>41407.617361111108</c:v>
                </c:pt>
                <c:pt idx="3770">
                  <c:v>41407.618055555555</c:v>
                </c:pt>
                <c:pt idx="3771">
                  <c:v>41407.618750000001</c:v>
                </c:pt>
                <c:pt idx="3772">
                  <c:v>41407.619444444441</c:v>
                </c:pt>
                <c:pt idx="3773">
                  <c:v>41407.620138888888</c:v>
                </c:pt>
                <c:pt idx="3774">
                  <c:v>41407.620833333334</c:v>
                </c:pt>
                <c:pt idx="3775">
                  <c:v>41407.621527777781</c:v>
                </c:pt>
                <c:pt idx="3776">
                  <c:v>41407.62222222222</c:v>
                </c:pt>
                <c:pt idx="3777">
                  <c:v>41407.622916666667</c:v>
                </c:pt>
                <c:pt idx="3778">
                  <c:v>41407.623611111114</c:v>
                </c:pt>
                <c:pt idx="3779">
                  <c:v>41407.624305555553</c:v>
                </c:pt>
                <c:pt idx="3780">
                  <c:v>41407.625</c:v>
                </c:pt>
                <c:pt idx="3781">
                  <c:v>41407.625694444447</c:v>
                </c:pt>
                <c:pt idx="3782">
                  <c:v>41407.626388888886</c:v>
                </c:pt>
                <c:pt idx="3783">
                  <c:v>41407.627083333333</c:v>
                </c:pt>
                <c:pt idx="3784">
                  <c:v>41407.62777777778</c:v>
                </c:pt>
                <c:pt idx="3785">
                  <c:v>41407.628472222219</c:v>
                </c:pt>
                <c:pt idx="3786">
                  <c:v>41407.629166666666</c:v>
                </c:pt>
                <c:pt idx="3787">
                  <c:v>41407.629861111112</c:v>
                </c:pt>
                <c:pt idx="3788">
                  <c:v>41407.630555555559</c:v>
                </c:pt>
                <c:pt idx="3789">
                  <c:v>41407.631249999999</c:v>
                </c:pt>
                <c:pt idx="3790">
                  <c:v>41407.631944444445</c:v>
                </c:pt>
                <c:pt idx="3791">
                  <c:v>41407.632638888892</c:v>
                </c:pt>
                <c:pt idx="3792">
                  <c:v>41407.633333333331</c:v>
                </c:pt>
                <c:pt idx="3793">
                  <c:v>41407.634027777778</c:v>
                </c:pt>
                <c:pt idx="3794">
                  <c:v>41407.634722222225</c:v>
                </c:pt>
                <c:pt idx="3795">
                  <c:v>41407.635416666664</c:v>
                </c:pt>
                <c:pt idx="3796">
                  <c:v>41407.636111111111</c:v>
                </c:pt>
                <c:pt idx="3797">
                  <c:v>41407.636805555558</c:v>
                </c:pt>
                <c:pt idx="3798">
                  <c:v>41407.637499999997</c:v>
                </c:pt>
                <c:pt idx="3799">
                  <c:v>41407.638194444444</c:v>
                </c:pt>
                <c:pt idx="3800">
                  <c:v>41407.638888888891</c:v>
                </c:pt>
                <c:pt idx="3801">
                  <c:v>41407.63958333333</c:v>
                </c:pt>
                <c:pt idx="3802">
                  <c:v>41407.640277777777</c:v>
                </c:pt>
                <c:pt idx="3803">
                  <c:v>41407.640972222223</c:v>
                </c:pt>
                <c:pt idx="3804">
                  <c:v>41407.64166666667</c:v>
                </c:pt>
                <c:pt idx="3805">
                  <c:v>41407.642361111109</c:v>
                </c:pt>
                <c:pt idx="3806">
                  <c:v>41407.643055555556</c:v>
                </c:pt>
                <c:pt idx="3807">
                  <c:v>41407.643750000003</c:v>
                </c:pt>
                <c:pt idx="3808">
                  <c:v>41407.644444444442</c:v>
                </c:pt>
                <c:pt idx="3809">
                  <c:v>41407.645138888889</c:v>
                </c:pt>
                <c:pt idx="3810">
                  <c:v>41407.645833333336</c:v>
                </c:pt>
                <c:pt idx="3811">
                  <c:v>41407.646527777775</c:v>
                </c:pt>
                <c:pt idx="3812">
                  <c:v>41407.647222222222</c:v>
                </c:pt>
                <c:pt idx="3813">
                  <c:v>41407.647916666669</c:v>
                </c:pt>
                <c:pt idx="3814">
                  <c:v>41407.648611111108</c:v>
                </c:pt>
                <c:pt idx="3815">
                  <c:v>41407.649305555555</c:v>
                </c:pt>
                <c:pt idx="3816">
                  <c:v>41407.65</c:v>
                </c:pt>
                <c:pt idx="3817">
                  <c:v>41407.650694444441</c:v>
                </c:pt>
                <c:pt idx="3818">
                  <c:v>41407.651388888888</c:v>
                </c:pt>
                <c:pt idx="3819">
                  <c:v>41407.652083333334</c:v>
                </c:pt>
                <c:pt idx="3820">
                  <c:v>41407.652777777781</c:v>
                </c:pt>
                <c:pt idx="3821">
                  <c:v>41407.65347222222</c:v>
                </c:pt>
                <c:pt idx="3822">
                  <c:v>41407.654166666667</c:v>
                </c:pt>
                <c:pt idx="3823">
                  <c:v>41407.654861111114</c:v>
                </c:pt>
                <c:pt idx="3824">
                  <c:v>41407.655555555553</c:v>
                </c:pt>
                <c:pt idx="3825">
                  <c:v>41407.65625</c:v>
                </c:pt>
                <c:pt idx="3826">
                  <c:v>41407.656944444447</c:v>
                </c:pt>
                <c:pt idx="3827">
                  <c:v>41407.657638888886</c:v>
                </c:pt>
                <c:pt idx="3828">
                  <c:v>41407.658333333333</c:v>
                </c:pt>
                <c:pt idx="3829">
                  <c:v>41407.65902777778</c:v>
                </c:pt>
                <c:pt idx="3830">
                  <c:v>41407.659722222219</c:v>
                </c:pt>
                <c:pt idx="3831">
                  <c:v>41407.660416666666</c:v>
                </c:pt>
                <c:pt idx="3832">
                  <c:v>41407.661111111112</c:v>
                </c:pt>
                <c:pt idx="3833">
                  <c:v>41407.661805555559</c:v>
                </c:pt>
                <c:pt idx="3834">
                  <c:v>41407.662499999999</c:v>
                </c:pt>
                <c:pt idx="3835">
                  <c:v>41407.663194444445</c:v>
                </c:pt>
                <c:pt idx="3836">
                  <c:v>41407.663888888892</c:v>
                </c:pt>
                <c:pt idx="3837">
                  <c:v>41407.664583333331</c:v>
                </c:pt>
                <c:pt idx="3838">
                  <c:v>41407.665277777778</c:v>
                </c:pt>
                <c:pt idx="3839">
                  <c:v>41407.665972222225</c:v>
                </c:pt>
                <c:pt idx="3840">
                  <c:v>41407.666666666664</c:v>
                </c:pt>
                <c:pt idx="3841">
                  <c:v>41407.667361111111</c:v>
                </c:pt>
                <c:pt idx="3842">
                  <c:v>41407.668055555558</c:v>
                </c:pt>
                <c:pt idx="3843">
                  <c:v>41407.668749999997</c:v>
                </c:pt>
                <c:pt idx="3844">
                  <c:v>41407.669444444444</c:v>
                </c:pt>
                <c:pt idx="3845">
                  <c:v>41407.670138888891</c:v>
                </c:pt>
                <c:pt idx="3846">
                  <c:v>41407.67083333333</c:v>
                </c:pt>
                <c:pt idx="3847">
                  <c:v>41407.671527777777</c:v>
                </c:pt>
                <c:pt idx="3848">
                  <c:v>41407.672222222223</c:v>
                </c:pt>
                <c:pt idx="3849">
                  <c:v>41407.67291666667</c:v>
                </c:pt>
                <c:pt idx="3850">
                  <c:v>41407.673611111109</c:v>
                </c:pt>
                <c:pt idx="3851">
                  <c:v>41407.674305555556</c:v>
                </c:pt>
                <c:pt idx="3852">
                  <c:v>41407.675000000003</c:v>
                </c:pt>
                <c:pt idx="3853">
                  <c:v>41407.675694444442</c:v>
                </c:pt>
                <c:pt idx="3854">
                  <c:v>41407.676388888889</c:v>
                </c:pt>
                <c:pt idx="3855">
                  <c:v>41407.677083333336</c:v>
                </c:pt>
                <c:pt idx="3856">
                  <c:v>41407.677777777775</c:v>
                </c:pt>
                <c:pt idx="3857">
                  <c:v>41407.678472222222</c:v>
                </c:pt>
                <c:pt idx="3858">
                  <c:v>41407.679166666669</c:v>
                </c:pt>
                <c:pt idx="3859">
                  <c:v>41407.679861111108</c:v>
                </c:pt>
                <c:pt idx="3860">
                  <c:v>41407.680555555555</c:v>
                </c:pt>
                <c:pt idx="3861">
                  <c:v>41407.681250000001</c:v>
                </c:pt>
                <c:pt idx="3862">
                  <c:v>41407.681944444441</c:v>
                </c:pt>
                <c:pt idx="3863">
                  <c:v>41407.682638888888</c:v>
                </c:pt>
                <c:pt idx="3864">
                  <c:v>41407.683333333334</c:v>
                </c:pt>
                <c:pt idx="3865">
                  <c:v>41407.684027777781</c:v>
                </c:pt>
                <c:pt idx="3866">
                  <c:v>41407.68472222222</c:v>
                </c:pt>
                <c:pt idx="3867">
                  <c:v>41407.685416666667</c:v>
                </c:pt>
                <c:pt idx="3868">
                  <c:v>41407.686111111114</c:v>
                </c:pt>
                <c:pt idx="3869">
                  <c:v>41407.686805555553</c:v>
                </c:pt>
                <c:pt idx="3870">
                  <c:v>41407.6875</c:v>
                </c:pt>
                <c:pt idx="3871">
                  <c:v>41407.688194444447</c:v>
                </c:pt>
                <c:pt idx="3872">
                  <c:v>41407.688888888886</c:v>
                </c:pt>
                <c:pt idx="3873">
                  <c:v>41407.689583333333</c:v>
                </c:pt>
                <c:pt idx="3874">
                  <c:v>41407.69027777778</c:v>
                </c:pt>
                <c:pt idx="3875">
                  <c:v>41407.690972222219</c:v>
                </c:pt>
                <c:pt idx="3876">
                  <c:v>41407.691666666666</c:v>
                </c:pt>
                <c:pt idx="3877">
                  <c:v>41407.692361111112</c:v>
                </c:pt>
                <c:pt idx="3878">
                  <c:v>41407.693055555559</c:v>
                </c:pt>
                <c:pt idx="3879">
                  <c:v>41407.693749999999</c:v>
                </c:pt>
                <c:pt idx="3880">
                  <c:v>41407.694444444445</c:v>
                </c:pt>
                <c:pt idx="3881">
                  <c:v>41407.695138888892</c:v>
                </c:pt>
                <c:pt idx="3882">
                  <c:v>41407.695833333331</c:v>
                </c:pt>
                <c:pt idx="3883">
                  <c:v>41407.696527777778</c:v>
                </c:pt>
                <c:pt idx="3884">
                  <c:v>41407.697222222225</c:v>
                </c:pt>
                <c:pt idx="3885">
                  <c:v>41407.697916666664</c:v>
                </c:pt>
                <c:pt idx="3886">
                  <c:v>41407.698611111111</c:v>
                </c:pt>
                <c:pt idx="3887">
                  <c:v>41407.699305555558</c:v>
                </c:pt>
                <c:pt idx="3888">
                  <c:v>41407.699999999997</c:v>
                </c:pt>
                <c:pt idx="3889">
                  <c:v>41407.700694444444</c:v>
                </c:pt>
                <c:pt idx="3890">
                  <c:v>41407.701388888891</c:v>
                </c:pt>
                <c:pt idx="3891">
                  <c:v>41407.70208333333</c:v>
                </c:pt>
                <c:pt idx="3892">
                  <c:v>41407.702777777777</c:v>
                </c:pt>
                <c:pt idx="3893">
                  <c:v>41407.703472222223</c:v>
                </c:pt>
                <c:pt idx="3894">
                  <c:v>41407.70416666667</c:v>
                </c:pt>
                <c:pt idx="3895">
                  <c:v>41407.704861111109</c:v>
                </c:pt>
                <c:pt idx="3896">
                  <c:v>41407.705555555556</c:v>
                </c:pt>
                <c:pt idx="3897">
                  <c:v>41407.706250000003</c:v>
                </c:pt>
                <c:pt idx="3898">
                  <c:v>41407.706944444442</c:v>
                </c:pt>
                <c:pt idx="3899">
                  <c:v>41407.707638888889</c:v>
                </c:pt>
                <c:pt idx="3900">
                  <c:v>41407.708333333336</c:v>
                </c:pt>
                <c:pt idx="3901">
                  <c:v>41407.709027777775</c:v>
                </c:pt>
                <c:pt idx="3902">
                  <c:v>41407.709722222222</c:v>
                </c:pt>
                <c:pt idx="3903">
                  <c:v>41407.710416666669</c:v>
                </c:pt>
                <c:pt idx="3904">
                  <c:v>41407.711111111108</c:v>
                </c:pt>
                <c:pt idx="3905">
                  <c:v>41407.711805555555</c:v>
                </c:pt>
                <c:pt idx="3906">
                  <c:v>41407.712500000001</c:v>
                </c:pt>
                <c:pt idx="3907">
                  <c:v>41407.713194444441</c:v>
                </c:pt>
                <c:pt idx="3908">
                  <c:v>41407.713888888888</c:v>
                </c:pt>
                <c:pt idx="3909">
                  <c:v>41407.714583333334</c:v>
                </c:pt>
                <c:pt idx="3910">
                  <c:v>41407.715277777781</c:v>
                </c:pt>
                <c:pt idx="3911">
                  <c:v>41407.71597222222</c:v>
                </c:pt>
                <c:pt idx="3912">
                  <c:v>41407.716666666667</c:v>
                </c:pt>
                <c:pt idx="3913">
                  <c:v>41407.717361111114</c:v>
                </c:pt>
                <c:pt idx="3914">
                  <c:v>41407.718055555553</c:v>
                </c:pt>
                <c:pt idx="3915">
                  <c:v>41407.71875</c:v>
                </c:pt>
                <c:pt idx="3916">
                  <c:v>41407.719444444447</c:v>
                </c:pt>
                <c:pt idx="3917">
                  <c:v>41407.720138888886</c:v>
                </c:pt>
                <c:pt idx="3918">
                  <c:v>41407.720833333333</c:v>
                </c:pt>
                <c:pt idx="3919">
                  <c:v>41407.72152777778</c:v>
                </c:pt>
                <c:pt idx="3920">
                  <c:v>41407.722222222219</c:v>
                </c:pt>
                <c:pt idx="3921">
                  <c:v>41407.722916666666</c:v>
                </c:pt>
                <c:pt idx="3922">
                  <c:v>41407.723611111112</c:v>
                </c:pt>
                <c:pt idx="3923">
                  <c:v>41407.724305555559</c:v>
                </c:pt>
                <c:pt idx="3924">
                  <c:v>41407.724999999999</c:v>
                </c:pt>
                <c:pt idx="3925">
                  <c:v>41407.725694444445</c:v>
                </c:pt>
                <c:pt idx="3926">
                  <c:v>41407.726388888892</c:v>
                </c:pt>
                <c:pt idx="3927">
                  <c:v>41407.727083333331</c:v>
                </c:pt>
                <c:pt idx="3928">
                  <c:v>41407.727777777778</c:v>
                </c:pt>
                <c:pt idx="3929">
                  <c:v>41407.728472222225</c:v>
                </c:pt>
                <c:pt idx="3930">
                  <c:v>41407.729166666664</c:v>
                </c:pt>
                <c:pt idx="3931">
                  <c:v>41407.729861111111</c:v>
                </c:pt>
                <c:pt idx="3932">
                  <c:v>41407.730555555558</c:v>
                </c:pt>
                <c:pt idx="3933">
                  <c:v>41407.731249999997</c:v>
                </c:pt>
                <c:pt idx="3934">
                  <c:v>41407.731944444444</c:v>
                </c:pt>
                <c:pt idx="3935">
                  <c:v>41407.732638888891</c:v>
                </c:pt>
                <c:pt idx="3936">
                  <c:v>41407.73333333333</c:v>
                </c:pt>
                <c:pt idx="3937">
                  <c:v>41407.734027777777</c:v>
                </c:pt>
                <c:pt idx="3938">
                  <c:v>41407.734722222223</c:v>
                </c:pt>
                <c:pt idx="3939">
                  <c:v>41407.73541666667</c:v>
                </c:pt>
                <c:pt idx="3940">
                  <c:v>41407.736111111109</c:v>
                </c:pt>
                <c:pt idx="3941">
                  <c:v>41407.736805555556</c:v>
                </c:pt>
                <c:pt idx="3942">
                  <c:v>41407.737500000003</c:v>
                </c:pt>
                <c:pt idx="3943">
                  <c:v>41407.738194444442</c:v>
                </c:pt>
                <c:pt idx="3944">
                  <c:v>41407.738888888889</c:v>
                </c:pt>
                <c:pt idx="3945">
                  <c:v>41407.739583333336</c:v>
                </c:pt>
                <c:pt idx="3946">
                  <c:v>41407.740277777775</c:v>
                </c:pt>
                <c:pt idx="3947">
                  <c:v>41407.740972222222</c:v>
                </c:pt>
                <c:pt idx="3948">
                  <c:v>41407.741666666669</c:v>
                </c:pt>
                <c:pt idx="3949">
                  <c:v>41407.742361111108</c:v>
                </c:pt>
                <c:pt idx="3950">
                  <c:v>41407.743055555555</c:v>
                </c:pt>
                <c:pt idx="3951">
                  <c:v>41407.743750000001</c:v>
                </c:pt>
                <c:pt idx="3952">
                  <c:v>41407.744444444441</c:v>
                </c:pt>
                <c:pt idx="3953">
                  <c:v>41407.745138888888</c:v>
                </c:pt>
                <c:pt idx="3954">
                  <c:v>41407.745833333334</c:v>
                </c:pt>
                <c:pt idx="3955">
                  <c:v>41407.746527777781</c:v>
                </c:pt>
                <c:pt idx="3956">
                  <c:v>41407.74722222222</c:v>
                </c:pt>
                <c:pt idx="3957">
                  <c:v>41407.747916666667</c:v>
                </c:pt>
                <c:pt idx="3958">
                  <c:v>41407.748611111114</c:v>
                </c:pt>
                <c:pt idx="3959">
                  <c:v>41407.749305555553</c:v>
                </c:pt>
                <c:pt idx="3960">
                  <c:v>41407.75</c:v>
                </c:pt>
                <c:pt idx="3961">
                  <c:v>41407.750694444447</c:v>
                </c:pt>
                <c:pt idx="3962">
                  <c:v>41407.751388888886</c:v>
                </c:pt>
                <c:pt idx="3963">
                  <c:v>41407.752083333333</c:v>
                </c:pt>
                <c:pt idx="3964">
                  <c:v>41407.75277777778</c:v>
                </c:pt>
                <c:pt idx="3965">
                  <c:v>41407.753472222219</c:v>
                </c:pt>
                <c:pt idx="3966">
                  <c:v>41407.754166666666</c:v>
                </c:pt>
                <c:pt idx="3967">
                  <c:v>41407.754861111112</c:v>
                </c:pt>
                <c:pt idx="3968">
                  <c:v>41407.755555555559</c:v>
                </c:pt>
                <c:pt idx="3969">
                  <c:v>41407.756249999999</c:v>
                </c:pt>
                <c:pt idx="3970">
                  <c:v>41407.756944444445</c:v>
                </c:pt>
                <c:pt idx="3971">
                  <c:v>41407.757638888892</c:v>
                </c:pt>
                <c:pt idx="3972">
                  <c:v>41407.758333333331</c:v>
                </c:pt>
                <c:pt idx="3973">
                  <c:v>41407.759027777778</c:v>
                </c:pt>
                <c:pt idx="3974">
                  <c:v>41407.759722222225</c:v>
                </c:pt>
                <c:pt idx="3975">
                  <c:v>41407.760416666664</c:v>
                </c:pt>
                <c:pt idx="3976">
                  <c:v>41407.761111111111</c:v>
                </c:pt>
                <c:pt idx="3977">
                  <c:v>41407.761805555558</c:v>
                </c:pt>
                <c:pt idx="3978">
                  <c:v>41407.762499999997</c:v>
                </c:pt>
                <c:pt idx="3979">
                  <c:v>41407.763194444444</c:v>
                </c:pt>
                <c:pt idx="3980">
                  <c:v>41407.763888888891</c:v>
                </c:pt>
                <c:pt idx="3981">
                  <c:v>41407.76458333333</c:v>
                </c:pt>
                <c:pt idx="3982">
                  <c:v>41407.765277777777</c:v>
                </c:pt>
                <c:pt idx="3983">
                  <c:v>41407.765972222223</c:v>
                </c:pt>
                <c:pt idx="3984">
                  <c:v>41407.76666666667</c:v>
                </c:pt>
                <c:pt idx="3985">
                  <c:v>41407.767361111109</c:v>
                </c:pt>
                <c:pt idx="3986">
                  <c:v>41407.768055555556</c:v>
                </c:pt>
                <c:pt idx="3987">
                  <c:v>41407.768750000003</c:v>
                </c:pt>
                <c:pt idx="3988">
                  <c:v>41407.769444444442</c:v>
                </c:pt>
                <c:pt idx="3989">
                  <c:v>41407.770138888889</c:v>
                </c:pt>
                <c:pt idx="3990">
                  <c:v>41407.770833333336</c:v>
                </c:pt>
                <c:pt idx="3991">
                  <c:v>41407.771527777775</c:v>
                </c:pt>
                <c:pt idx="3992">
                  <c:v>41407.772222222222</c:v>
                </c:pt>
                <c:pt idx="3993">
                  <c:v>41407.772916666669</c:v>
                </c:pt>
                <c:pt idx="3994">
                  <c:v>41407.773611111108</c:v>
                </c:pt>
                <c:pt idx="3995">
                  <c:v>41407.774305555555</c:v>
                </c:pt>
                <c:pt idx="3996">
                  <c:v>41407.775000000001</c:v>
                </c:pt>
                <c:pt idx="3997">
                  <c:v>41407.775694444441</c:v>
                </c:pt>
                <c:pt idx="3998">
                  <c:v>41407.776388888888</c:v>
                </c:pt>
                <c:pt idx="3999">
                  <c:v>41407.777083333334</c:v>
                </c:pt>
                <c:pt idx="4000">
                  <c:v>41407.777777777781</c:v>
                </c:pt>
                <c:pt idx="4001">
                  <c:v>41407.77847222222</c:v>
                </c:pt>
                <c:pt idx="4002">
                  <c:v>41407.779166666667</c:v>
                </c:pt>
                <c:pt idx="4003">
                  <c:v>41407.779861111114</c:v>
                </c:pt>
                <c:pt idx="4004">
                  <c:v>41407.780555555553</c:v>
                </c:pt>
                <c:pt idx="4005">
                  <c:v>41407.78125</c:v>
                </c:pt>
                <c:pt idx="4006">
                  <c:v>41407.781944444447</c:v>
                </c:pt>
                <c:pt idx="4007">
                  <c:v>41407.782638888886</c:v>
                </c:pt>
                <c:pt idx="4008">
                  <c:v>41407.783333333333</c:v>
                </c:pt>
                <c:pt idx="4009">
                  <c:v>41407.78402777778</c:v>
                </c:pt>
                <c:pt idx="4010">
                  <c:v>41407.784722222219</c:v>
                </c:pt>
                <c:pt idx="4011">
                  <c:v>41407.785416666666</c:v>
                </c:pt>
                <c:pt idx="4012">
                  <c:v>41407.786111111112</c:v>
                </c:pt>
                <c:pt idx="4013">
                  <c:v>41407.786805555559</c:v>
                </c:pt>
                <c:pt idx="4014">
                  <c:v>41407.787499999999</c:v>
                </c:pt>
                <c:pt idx="4015">
                  <c:v>41407.788194444445</c:v>
                </c:pt>
                <c:pt idx="4016">
                  <c:v>41407.788888888892</c:v>
                </c:pt>
                <c:pt idx="4017">
                  <c:v>41407.789583333331</c:v>
                </c:pt>
                <c:pt idx="4018">
                  <c:v>41407.790277777778</c:v>
                </c:pt>
                <c:pt idx="4019">
                  <c:v>41407.790972222225</c:v>
                </c:pt>
                <c:pt idx="4020">
                  <c:v>41407.791666666664</c:v>
                </c:pt>
                <c:pt idx="4021">
                  <c:v>41407.792361111111</c:v>
                </c:pt>
                <c:pt idx="4022">
                  <c:v>41407.793055555558</c:v>
                </c:pt>
                <c:pt idx="4023">
                  <c:v>41407.793749999997</c:v>
                </c:pt>
                <c:pt idx="4024">
                  <c:v>41407.794444444444</c:v>
                </c:pt>
                <c:pt idx="4025">
                  <c:v>41407.795138888891</c:v>
                </c:pt>
                <c:pt idx="4026">
                  <c:v>41407.79583333333</c:v>
                </c:pt>
                <c:pt idx="4027">
                  <c:v>41407.796527777777</c:v>
                </c:pt>
                <c:pt idx="4028">
                  <c:v>41407.797222222223</c:v>
                </c:pt>
                <c:pt idx="4029">
                  <c:v>41407.79791666667</c:v>
                </c:pt>
                <c:pt idx="4030">
                  <c:v>41407.798611111109</c:v>
                </c:pt>
                <c:pt idx="4031">
                  <c:v>41407.799305555556</c:v>
                </c:pt>
                <c:pt idx="4032">
                  <c:v>41407.800000000003</c:v>
                </c:pt>
                <c:pt idx="4033">
                  <c:v>41407.800694444442</c:v>
                </c:pt>
                <c:pt idx="4034">
                  <c:v>41407.801388888889</c:v>
                </c:pt>
                <c:pt idx="4035">
                  <c:v>41407.802083333336</c:v>
                </c:pt>
                <c:pt idx="4036">
                  <c:v>41407.802777777775</c:v>
                </c:pt>
                <c:pt idx="4037">
                  <c:v>41407.803472222222</c:v>
                </c:pt>
                <c:pt idx="4038">
                  <c:v>41407.804166666669</c:v>
                </c:pt>
                <c:pt idx="4039">
                  <c:v>41407.804861111108</c:v>
                </c:pt>
                <c:pt idx="4040">
                  <c:v>41407.805555555555</c:v>
                </c:pt>
                <c:pt idx="4041">
                  <c:v>41407.806250000001</c:v>
                </c:pt>
                <c:pt idx="4042">
                  <c:v>41407.806944444441</c:v>
                </c:pt>
                <c:pt idx="4043">
                  <c:v>41407.807638888888</c:v>
                </c:pt>
                <c:pt idx="4044">
                  <c:v>41407.808333333334</c:v>
                </c:pt>
                <c:pt idx="4045">
                  <c:v>41407.809027777781</c:v>
                </c:pt>
                <c:pt idx="4046">
                  <c:v>41407.80972222222</c:v>
                </c:pt>
                <c:pt idx="4047">
                  <c:v>41407.810416666667</c:v>
                </c:pt>
                <c:pt idx="4048">
                  <c:v>41407.811111111114</c:v>
                </c:pt>
                <c:pt idx="4049">
                  <c:v>41407.811805555553</c:v>
                </c:pt>
                <c:pt idx="4050">
                  <c:v>41407.8125</c:v>
                </c:pt>
                <c:pt idx="4051">
                  <c:v>41407.813194444447</c:v>
                </c:pt>
                <c:pt idx="4052">
                  <c:v>41407.813888888886</c:v>
                </c:pt>
                <c:pt idx="4053">
                  <c:v>41407.814583333333</c:v>
                </c:pt>
                <c:pt idx="4054">
                  <c:v>41407.81527777778</c:v>
                </c:pt>
                <c:pt idx="4055">
                  <c:v>41407.815972222219</c:v>
                </c:pt>
                <c:pt idx="4056">
                  <c:v>41407.816666666666</c:v>
                </c:pt>
                <c:pt idx="4057">
                  <c:v>41407.817361111112</c:v>
                </c:pt>
                <c:pt idx="4058">
                  <c:v>41407.818055555559</c:v>
                </c:pt>
                <c:pt idx="4059">
                  <c:v>41407.818749999999</c:v>
                </c:pt>
                <c:pt idx="4060">
                  <c:v>41407.819444444445</c:v>
                </c:pt>
                <c:pt idx="4061">
                  <c:v>41407.820138888892</c:v>
                </c:pt>
                <c:pt idx="4062">
                  <c:v>41407.820833333331</c:v>
                </c:pt>
                <c:pt idx="4063">
                  <c:v>41407.821527777778</c:v>
                </c:pt>
                <c:pt idx="4064">
                  <c:v>41407.822222222225</c:v>
                </c:pt>
                <c:pt idx="4065">
                  <c:v>41407.822916666664</c:v>
                </c:pt>
                <c:pt idx="4066">
                  <c:v>41407.823611111111</c:v>
                </c:pt>
                <c:pt idx="4067">
                  <c:v>41407.824305555558</c:v>
                </c:pt>
                <c:pt idx="4068">
                  <c:v>41407.824999999997</c:v>
                </c:pt>
                <c:pt idx="4069">
                  <c:v>41407.825694444444</c:v>
                </c:pt>
                <c:pt idx="4070">
                  <c:v>41407.826388888891</c:v>
                </c:pt>
                <c:pt idx="4071">
                  <c:v>41407.82708333333</c:v>
                </c:pt>
                <c:pt idx="4072">
                  <c:v>41407.827777777777</c:v>
                </c:pt>
                <c:pt idx="4073">
                  <c:v>41407.828472222223</c:v>
                </c:pt>
                <c:pt idx="4074">
                  <c:v>41407.82916666667</c:v>
                </c:pt>
                <c:pt idx="4075">
                  <c:v>41407.829861111109</c:v>
                </c:pt>
                <c:pt idx="4076">
                  <c:v>41407.830555555556</c:v>
                </c:pt>
                <c:pt idx="4077">
                  <c:v>41407.831250000003</c:v>
                </c:pt>
                <c:pt idx="4078">
                  <c:v>41407.831944444442</c:v>
                </c:pt>
                <c:pt idx="4079">
                  <c:v>41407.832638888889</c:v>
                </c:pt>
                <c:pt idx="4080">
                  <c:v>41407.833333333336</c:v>
                </c:pt>
                <c:pt idx="4081">
                  <c:v>41407.834027777775</c:v>
                </c:pt>
                <c:pt idx="4082">
                  <c:v>41407.834722222222</c:v>
                </c:pt>
                <c:pt idx="4083">
                  <c:v>41407.835416666669</c:v>
                </c:pt>
                <c:pt idx="4084">
                  <c:v>41407.836111111108</c:v>
                </c:pt>
                <c:pt idx="4085">
                  <c:v>41407.836805555555</c:v>
                </c:pt>
                <c:pt idx="4086">
                  <c:v>41407.837500000001</c:v>
                </c:pt>
                <c:pt idx="4087">
                  <c:v>41407.838194444441</c:v>
                </c:pt>
                <c:pt idx="4088">
                  <c:v>41407.838888888888</c:v>
                </c:pt>
                <c:pt idx="4089">
                  <c:v>41407.839583333334</c:v>
                </c:pt>
                <c:pt idx="4090">
                  <c:v>41407.840277777781</c:v>
                </c:pt>
                <c:pt idx="4091">
                  <c:v>41407.84097222222</c:v>
                </c:pt>
                <c:pt idx="4092">
                  <c:v>41407.841666666667</c:v>
                </c:pt>
                <c:pt idx="4093">
                  <c:v>41407.842361111114</c:v>
                </c:pt>
                <c:pt idx="4094">
                  <c:v>41407.843055555553</c:v>
                </c:pt>
                <c:pt idx="4095">
                  <c:v>41407.84375</c:v>
                </c:pt>
                <c:pt idx="4096">
                  <c:v>41407.844444444447</c:v>
                </c:pt>
                <c:pt idx="4097">
                  <c:v>41407.845138888886</c:v>
                </c:pt>
                <c:pt idx="4098">
                  <c:v>41407.845833333333</c:v>
                </c:pt>
                <c:pt idx="4099">
                  <c:v>41407.84652777778</c:v>
                </c:pt>
                <c:pt idx="4100">
                  <c:v>41407.847222222219</c:v>
                </c:pt>
                <c:pt idx="4101">
                  <c:v>41407.847916666666</c:v>
                </c:pt>
                <c:pt idx="4102">
                  <c:v>41407.848611111112</c:v>
                </c:pt>
                <c:pt idx="4103">
                  <c:v>41407.849305555559</c:v>
                </c:pt>
                <c:pt idx="4104">
                  <c:v>41407.85</c:v>
                </c:pt>
                <c:pt idx="4105">
                  <c:v>41407.850694444445</c:v>
                </c:pt>
                <c:pt idx="4106">
                  <c:v>41407.851388888892</c:v>
                </c:pt>
                <c:pt idx="4107">
                  <c:v>41407.852083333331</c:v>
                </c:pt>
                <c:pt idx="4108">
                  <c:v>41407.852777777778</c:v>
                </c:pt>
                <c:pt idx="4109">
                  <c:v>41407.853472222225</c:v>
                </c:pt>
                <c:pt idx="4110">
                  <c:v>41407.854166666664</c:v>
                </c:pt>
                <c:pt idx="4111">
                  <c:v>41407.854861111111</c:v>
                </c:pt>
                <c:pt idx="4112">
                  <c:v>41407.855555555558</c:v>
                </c:pt>
                <c:pt idx="4113">
                  <c:v>41407.856249999997</c:v>
                </c:pt>
                <c:pt idx="4114">
                  <c:v>41407.856944444444</c:v>
                </c:pt>
                <c:pt idx="4115">
                  <c:v>41407.857638888891</c:v>
                </c:pt>
                <c:pt idx="4116">
                  <c:v>41407.85833333333</c:v>
                </c:pt>
                <c:pt idx="4117">
                  <c:v>41407.859027777777</c:v>
                </c:pt>
                <c:pt idx="4118">
                  <c:v>41407.859722222223</c:v>
                </c:pt>
                <c:pt idx="4119">
                  <c:v>41407.86041666667</c:v>
                </c:pt>
                <c:pt idx="4120">
                  <c:v>41407.861111111109</c:v>
                </c:pt>
                <c:pt idx="4121">
                  <c:v>41407.861805555556</c:v>
                </c:pt>
                <c:pt idx="4122">
                  <c:v>41407.862500000003</c:v>
                </c:pt>
                <c:pt idx="4123">
                  <c:v>41407.863194444442</c:v>
                </c:pt>
                <c:pt idx="4124">
                  <c:v>41407.863888888889</c:v>
                </c:pt>
                <c:pt idx="4125">
                  <c:v>41407.864583333336</c:v>
                </c:pt>
                <c:pt idx="4126">
                  <c:v>41407.865277777775</c:v>
                </c:pt>
                <c:pt idx="4127">
                  <c:v>41407.865972222222</c:v>
                </c:pt>
                <c:pt idx="4128">
                  <c:v>41407.866666666669</c:v>
                </c:pt>
                <c:pt idx="4129">
                  <c:v>41407.867361111108</c:v>
                </c:pt>
                <c:pt idx="4130">
                  <c:v>41407.868055555555</c:v>
                </c:pt>
                <c:pt idx="4131">
                  <c:v>41407.868750000001</c:v>
                </c:pt>
                <c:pt idx="4132">
                  <c:v>41407.869444444441</c:v>
                </c:pt>
                <c:pt idx="4133">
                  <c:v>41407.870138888888</c:v>
                </c:pt>
                <c:pt idx="4134">
                  <c:v>41407.870833333334</c:v>
                </c:pt>
                <c:pt idx="4135">
                  <c:v>41407.871527777781</c:v>
                </c:pt>
                <c:pt idx="4136">
                  <c:v>41407.87222222222</c:v>
                </c:pt>
                <c:pt idx="4137">
                  <c:v>41407.872916666667</c:v>
                </c:pt>
                <c:pt idx="4138">
                  <c:v>41407.873611111114</c:v>
                </c:pt>
                <c:pt idx="4139">
                  <c:v>41407.874305555553</c:v>
                </c:pt>
                <c:pt idx="4140">
                  <c:v>41407.875</c:v>
                </c:pt>
                <c:pt idx="4141">
                  <c:v>41407.875694444447</c:v>
                </c:pt>
                <c:pt idx="4142">
                  <c:v>41407.876388888886</c:v>
                </c:pt>
                <c:pt idx="4143">
                  <c:v>41407.877083333333</c:v>
                </c:pt>
                <c:pt idx="4144">
                  <c:v>41407.87777777778</c:v>
                </c:pt>
                <c:pt idx="4145">
                  <c:v>41407.878472222219</c:v>
                </c:pt>
                <c:pt idx="4146">
                  <c:v>41407.879166666666</c:v>
                </c:pt>
                <c:pt idx="4147">
                  <c:v>41407.879861111112</c:v>
                </c:pt>
                <c:pt idx="4148">
                  <c:v>41407.880555555559</c:v>
                </c:pt>
                <c:pt idx="4149">
                  <c:v>41407.881249999999</c:v>
                </c:pt>
                <c:pt idx="4150">
                  <c:v>41407.881944444445</c:v>
                </c:pt>
                <c:pt idx="4151">
                  <c:v>41407.882638888892</c:v>
                </c:pt>
                <c:pt idx="4152">
                  <c:v>41407.883333333331</c:v>
                </c:pt>
                <c:pt idx="4153">
                  <c:v>41407.884027777778</c:v>
                </c:pt>
                <c:pt idx="4154">
                  <c:v>41407.884722222225</c:v>
                </c:pt>
                <c:pt idx="4155">
                  <c:v>41407.885416666664</c:v>
                </c:pt>
                <c:pt idx="4156">
                  <c:v>41407.886111111111</c:v>
                </c:pt>
                <c:pt idx="4157">
                  <c:v>41407.886805555558</c:v>
                </c:pt>
                <c:pt idx="4158">
                  <c:v>41407.887499999997</c:v>
                </c:pt>
                <c:pt idx="4159">
                  <c:v>41407.888194444444</c:v>
                </c:pt>
                <c:pt idx="4160">
                  <c:v>41407.888888888891</c:v>
                </c:pt>
                <c:pt idx="4161">
                  <c:v>41407.88958333333</c:v>
                </c:pt>
                <c:pt idx="4162">
                  <c:v>41407.890277777777</c:v>
                </c:pt>
                <c:pt idx="4163">
                  <c:v>41407.890972222223</c:v>
                </c:pt>
                <c:pt idx="4164">
                  <c:v>41407.89166666667</c:v>
                </c:pt>
                <c:pt idx="4165">
                  <c:v>41407.892361111109</c:v>
                </c:pt>
                <c:pt idx="4166">
                  <c:v>41407.893055555556</c:v>
                </c:pt>
                <c:pt idx="4167">
                  <c:v>41407.893750000003</c:v>
                </c:pt>
                <c:pt idx="4168">
                  <c:v>41407.894444444442</c:v>
                </c:pt>
                <c:pt idx="4169">
                  <c:v>41407.895138888889</c:v>
                </c:pt>
                <c:pt idx="4170">
                  <c:v>41407.895833333336</c:v>
                </c:pt>
                <c:pt idx="4171">
                  <c:v>41407.896527777775</c:v>
                </c:pt>
                <c:pt idx="4172">
                  <c:v>41407.897222222222</c:v>
                </c:pt>
                <c:pt idx="4173">
                  <c:v>41407.897916666669</c:v>
                </c:pt>
                <c:pt idx="4174">
                  <c:v>41407.898611111108</c:v>
                </c:pt>
                <c:pt idx="4175">
                  <c:v>41407.899305555555</c:v>
                </c:pt>
                <c:pt idx="4176">
                  <c:v>41407.9</c:v>
                </c:pt>
                <c:pt idx="4177">
                  <c:v>41407.900694444441</c:v>
                </c:pt>
                <c:pt idx="4178">
                  <c:v>41407.901388888888</c:v>
                </c:pt>
                <c:pt idx="4179">
                  <c:v>41407.902083333334</c:v>
                </c:pt>
                <c:pt idx="4180">
                  <c:v>41407.902777777781</c:v>
                </c:pt>
                <c:pt idx="4181">
                  <c:v>41407.90347222222</c:v>
                </c:pt>
                <c:pt idx="4182">
                  <c:v>41407.904166666667</c:v>
                </c:pt>
                <c:pt idx="4183">
                  <c:v>41407.904861111114</c:v>
                </c:pt>
                <c:pt idx="4184">
                  <c:v>41407.905555555553</c:v>
                </c:pt>
                <c:pt idx="4185">
                  <c:v>41407.90625</c:v>
                </c:pt>
                <c:pt idx="4186">
                  <c:v>41407.906944444447</c:v>
                </c:pt>
                <c:pt idx="4187">
                  <c:v>41407.907638888886</c:v>
                </c:pt>
                <c:pt idx="4188">
                  <c:v>41407.908333333333</c:v>
                </c:pt>
                <c:pt idx="4189">
                  <c:v>41407.90902777778</c:v>
                </c:pt>
                <c:pt idx="4190">
                  <c:v>41407.909722222219</c:v>
                </c:pt>
                <c:pt idx="4191">
                  <c:v>41407.910416666666</c:v>
                </c:pt>
                <c:pt idx="4192">
                  <c:v>41407.911111111112</c:v>
                </c:pt>
                <c:pt idx="4193">
                  <c:v>41407.911805555559</c:v>
                </c:pt>
                <c:pt idx="4194">
                  <c:v>41407.912499999999</c:v>
                </c:pt>
                <c:pt idx="4195">
                  <c:v>41407.913194444445</c:v>
                </c:pt>
                <c:pt idx="4196">
                  <c:v>41407.913888888892</c:v>
                </c:pt>
                <c:pt idx="4197">
                  <c:v>41407.914583333331</c:v>
                </c:pt>
                <c:pt idx="4198">
                  <c:v>41407.915277777778</c:v>
                </c:pt>
                <c:pt idx="4199">
                  <c:v>41407.915972222225</c:v>
                </c:pt>
                <c:pt idx="4200">
                  <c:v>41407.916666666664</c:v>
                </c:pt>
                <c:pt idx="4201">
                  <c:v>41407.917361111111</c:v>
                </c:pt>
                <c:pt idx="4202">
                  <c:v>41407.918055555558</c:v>
                </c:pt>
                <c:pt idx="4203">
                  <c:v>41407.918749999997</c:v>
                </c:pt>
                <c:pt idx="4204">
                  <c:v>41407.919444444444</c:v>
                </c:pt>
                <c:pt idx="4205">
                  <c:v>41407.920138888891</c:v>
                </c:pt>
                <c:pt idx="4206">
                  <c:v>41407.92083333333</c:v>
                </c:pt>
                <c:pt idx="4207">
                  <c:v>41407.921527777777</c:v>
                </c:pt>
                <c:pt idx="4208">
                  <c:v>41407.922222222223</c:v>
                </c:pt>
                <c:pt idx="4209">
                  <c:v>41407.92291666667</c:v>
                </c:pt>
                <c:pt idx="4210">
                  <c:v>41407.923611111109</c:v>
                </c:pt>
                <c:pt idx="4211">
                  <c:v>41407.924305555556</c:v>
                </c:pt>
                <c:pt idx="4212">
                  <c:v>41407.925000000003</c:v>
                </c:pt>
                <c:pt idx="4213">
                  <c:v>41407.925694444442</c:v>
                </c:pt>
                <c:pt idx="4214">
                  <c:v>41407.926388888889</c:v>
                </c:pt>
                <c:pt idx="4215">
                  <c:v>41407.927083333336</c:v>
                </c:pt>
                <c:pt idx="4216">
                  <c:v>41407.927777777775</c:v>
                </c:pt>
                <c:pt idx="4217">
                  <c:v>41407.928472222222</c:v>
                </c:pt>
                <c:pt idx="4218">
                  <c:v>41407.929166666669</c:v>
                </c:pt>
                <c:pt idx="4219">
                  <c:v>41407.929861111108</c:v>
                </c:pt>
                <c:pt idx="4220">
                  <c:v>41407.930555555555</c:v>
                </c:pt>
                <c:pt idx="4221">
                  <c:v>41407.931250000001</c:v>
                </c:pt>
                <c:pt idx="4222">
                  <c:v>41407.931944444441</c:v>
                </c:pt>
                <c:pt idx="4223">
                  <c:v>41407.932638888888</c:v>
                </c:pt>
                <c:pt idx="4224">
                  <c:v>41407.933333333334</c:v>
                </c:pt>
                <c:pt idx="4225">
                  <c:v>41407.934027777781</c:v>
                </c:pt>
                <c:pt idx="4226">
                  <c:v>41407.93472222222</c:v>
                </c:pt>
                <c:pt idx="4227">
                  <c:v>41407.935416666667</c:v>
                </c:pt>
                <c:pt idx="4228">
                  <c:v>41407.936111111114</c:v>
                </c:pt>
                <c:pt idx="4229">
                  <c:v>41407.936805555553</c:v>
                </c:pt>
                <c:pt idx="4230">
                  <c:v>41407.9375</c:v>
                </c:pt>
                <c:pt idx="4231">
                  <c:v>41407.938194444447</c:v>
                </c:pt>
                <c:pt idx="4232">
                  <c:v>41407.938888888886</c:v>
                </c:pt>
                <c:pt idx="4233">
                  <c:v>41407.939583333333</c:v>
                </c:pt>
                <c:pt idx="4234">
                  <c:v>41407.94027777778</c:v>
                </c:pt>
                <c:pt idx="4235">
                  <c:v>41407.940972222219</c:v>
                </c:pt>
                <c:pt idx="4236">
                  <c:v>41407.941666666666</c:v>
                </c:pt>
                <c:pt idx="4237">
                  <c:v>41407.942361111112</c:v>
                </c:pt>
                <c:pt idx="4238">
                  <c:v>41407.943055555559</c:v>
                </c:pt>
                <c:pt idx="4239">
                  <c:v>41407.943749999999</c:v>
                </c:pt>
                <c:pt idx="4240">
                  <c:v>41407.944444444445</c:v>
                </c:pt>
                <c:pt idx="4241">
                  <c:v>41407.945138888892</c:v>
                </c:pt>
                <c:pt idx="4242">
                  <c:v>41407.945833333331</c:v>
                </c:pt>
                <c:pt idx="4243">
                  <c:v>41407.946527777778</c:v>
                </c:pt>
                <c:pt idx="4244">
                  <c:v>41407.947222222225</c:v>
                </c:pt>
                <c:pt idx="4245">
                  <c:v>41407.947916666664</c:v>
                </c:pt>
                <c:pt idx="4246">
                  <c:v>41407.948611111111</c:v>
                </c:pt>
                <c:pt idx="4247">
                  <c:v>41407.949305555558</c:v>
                </c:pt>
                <c:pt idx="4248">
                  <c:v>41407.949999999997</c:v>
                </c:pt>
                <c:pt idx="4249">
                  <c:v>41407.950694444444</c:v>
                </c:pt>
                <c:pt idx="4250">
                  <c:v>41407.951388888891</c:v>
                </c:pt>
                <c:pt idx="4251">
                  <c:v>41407.95208333333</c:v>
                </c:pt>
                <c:pt idx="4252">
                  <c:v>41407.952777777777</c:v>
                </c:pt>
                <c:pt idx="4253">
                  <c:v>41407.953472222223</c:v>
                </c:pt>
                <c:pt idx="4254">
                  <c:v>41407.95416666667</c:v>
                </c:pt>
                <c:pt idx="4255">
                  <c:v>41407.954861111109</c:v>
                </c:pt>
                <c:pt idx="4256">
                  <c:v>41407.955555555556</c:v>
                </c:pt>
                <c:pt idx="4257">
                  <c:v>41407.956250000003</c:v>
                </c:pt>
                <c:pt idx="4258">
                  <c:v>41407.956944444442</c:v>
                </c:pt>
                <c:pt idx="4259">
                  <c:v>41407.957638888889</c:v>
                </c:pt>
                <c:pt idx="4260">
                  <c:v>41407.958333333336</c:v>
                </c:pt>
                <c:pt idx="4261">
                  <c:v>41407.959027777775</c:v>
                </c:pt>
                <c:pt idx="4262">
                  <c:v>41407.959722222222</c:v>
                </c:pt>
                <c:pt idx="4263">
                  <c:v>41407.960416666669</c:v>
                </c:pt>
                <c:pt idx="4264">
                  <c:v>41407.961111111108</c:v>
                </c:pt>
                <c:pt idx="4265">
                  <c:v>41407.961805555555</c:v>
                </c:pt>
                <c:pt idx="4266">
                  <c:v>41407.962500000001</c:v>
                </c:pt>
                <c:pt idx="4267">
                  <c:v>41407.963194444441</c:v>
                </c:pt>
                <c:pt idx="4268">
                  <c:v>41407.963888888888</c:v>
                </c:pt>
                <c:pt idx="4269">
                  <c:v>41407.964583333334</c:v>
                </c:pt>
                <c:pt idx="4270">
                  <c:v>41407.965277777781</c:v>
                </c:pt>
                <c:pt idx="4271">
                  <c:v>41407.96597222222</c:v>
                </c:pt>
                <c:pt idx="4272">
                  <c:v>41407.966666666667</c:v>
                </c:pt>
                <c:pt idx="4273">
                  <c:v>41407.967361111114</c:v>
                </c:pt>
                <c:pt idx="4274">
                  <c:v>41407.968055555553</c:v>
                </c:pt>
                <c:pt idx="4275">
                  <c:v>41407.96875</c:v>
                </c:pt>
                <c:pt idx="4276">
                  <c:v>41407.969444444447</c:v>
                </c:pt>
                <c:pt idx="4277">
                  <c:v>41407.970138888886</c:v>
                </c:pt>
                <c:pt idx="4278">
                  <c:v>41407.970833333333</c:v>
                </c:pt>
                <c:pt idx="4279">
                  <c:v>41407.97152777778</c:v>
                </c:pt>
                <c:pt idx="4280">
                  <c:v>41407.972222222219</c:v>
                </c:pt>
                <c:pt idx="4281">
                  <c:v>41407.972916666666</c:v>
                </c:pt>
                <c:pt idx="4282">
                  <c:v>41407.973611111112</c:v>
                </c:pt>
                <c:pt idx="4283">
                  <c:v>41407.974305555559</c:v>
                </c:pt>
                <c:pt idx="4284">
                  <c:v>41407.974999999999</c:v>
                </c:pt>
                <c:pt idx="4285">
                  <c:v>41407.975694444445</c:v>
                </c:pt>
                <c:pt idx="4286">
                  <c:v>41407.976388888892</c:v>
                </c:pt>
                <c:pt idx="4287">
                  <c:v>41407.977083333331</c:v>
                </c:pt>
                <c:pt idx="4288">
                  <c:v>41407.977777777778</c:v>
                </c:pt>
                <c:pt idx="4289">
                  <c:v>41407.978472222225</c:v>
                </c:pt>
                <c:pt idx="4290">
                  <c:v>41407.979166666664</c:v>
                </c:pt>
                <c:pt idx="4291">
                  <c:v>41407.979861111111</c:v>
                </c:pt>
                <c:pt idx="4292">
                  <c:v>41407.980555555558</c:v>
                </c:pt>
                <c:pt idx="4293">
                  <c:v>41407.981249999997</c:v>
                </c:pt>
                <c:pt idx="4294">
                  <c:v>41407.981944444444</c:v>
                </c:pt>
                <c:pt idx="4295">
                  <c:v>41407.982638888891</c:v>
                </c:pt>
                <c:pt idx="4296">
                  <c:v>41407.98333333333</c:v>
                </c:pt>
                <c:pt idx="4297">
                  <c:v>41407.984027777777</c:v>
                </c:pt>
                <c:pt idx="4298">
                  <c:v>41407.984722222223</c:v>
                </c:pt>
                <c:pt idx="4299">
                  <c:v>41407.98541666667</c:v>
                </c:pt>
                <c:pt idx="4300">
                  <c:v>41407.986111111109</c:v>
                </c:pt>
                <c:pt idx="4301">
                  <c:v>41407.986805555556</c:v>
                </c:pt>
                <c:pt idx="4302">
                  <c:v>41407.987500000003</c:v>
                </c:pt>
                <c:pt idx="4303">
                  <c:v>41407.988194444442</c:v>
                </c:pt>
                <c:pt idx="4304">
                  <c:v>41407.988888888889</c:v>
                </c:pt>
                <c:pt idx="4305">
                  <c:v>41407.989583333336</c:v>
                </c:pt>
                <c:pt idx="4306">
                  <c:v>41407.990277777775</c:v>
                </c:pt>
                <c:pt idx="4307">
                  <c:v>41407.990972222222</c:v>
                </c:pt>
                <c:pt idx="4308">
                  <c:v>41407.991666666669</c:v>
                </c:pt>
                <c:pt idx="4309">
                  <c:v>41407.992361111108</c:v>
                </c:pt>
                <c:pt idx="4310">
                  <c:v>41407.993055555555</c:v>
                </c:pt>
                <c:pt idx="4311">
                  <c:v>41407.993750000001</c:v>
                </c:pt>
                <c:pt idx="4312">
                  <c:v>41407.994444444441</c:v>
                </c:pt>
                <c:pt idx="4313">
                  <c:v>41407.995138888888</c:v>
                </c:pt>
                <c:pt idx="4314">
                  <c:v>41407.995833333334</c:v>
                </c:pt>
                <c:pt idx="4315">
                  <c:v>41407.996527777781</c:v>
                </c:pt>
                <c:pt idx="4316">
                  <c:v>41407.99722222222</c:v>
                </c:pt>
                <c:pt idx="4317">
                  <c:v>41407.997916666667</c:v>
                </c:pt>
                <c:pt idx="4318">
                  <c:v>41407.998611111114</c:v>
                </c:pt>
                <c:pt idx="4319">
                  <c:v>41407.999305555553</c:v>
                </c:pt>
                <c:pt idx="4320">
                  <c:v>41408</c:v>
                </c:pt>
                <c:pt idx="4321">
                  <c:v>41408.000694444447</c:v>
                </c:pt>
                <c:pt idx="4322">
                  <c:v>41408.001388888886</c:v>
                </c:pt>
                <c:pt idx="4323">
                  <c:v>41408.002083333333</c:v>
                </c:pt>
                <c:pt idx="4324">
                  <c:v>41408.00277777778</c:v>
                </c:pt>
                <c:pt idx="4325">
                  <c:v>41408.003472222219</c:v>
                </c:pt>
                <c:pt idx="4326">
                  <c:v>41408.004166666666</c:v>
                </c:pt>
                <c:pt idx="4327">
                  <c:v>41408.004861111112</c:v>
                </c:pt>
                <c:pt idx="4328">
                  <c:v>41408.005555555559</c:v>
                </c:pt>
                <c:pt idx="4329">
                  <c:v>41408.006249999999</c:v>
                </c:pt>
                <c:pt idx="4330">
                  <c:v>41408.006944444445</c:v>
                </c:pt>
                <c:pt idx="4331">
                  <c:v>41408.007638888892</c:v>
                </c:pt>
                <c:pt idx="4332">
                  <c:v>41408.008333333331</c:v>
                </c:pt>
                <c:pt idx="4333">
                  <c:v>41408.009027777778</c:v>
                </c:pt>
                <c:pt idx="4334">
                  <c:v>41408.009722222225</c:v>
                </c:pt>
                <c:pt idx="4335">
                  <c:v>41408.010416666664</c:v>
                </c:pt>
                <c:pt idx="4336">
                  <c:v>41408.011111111111</c:v>
                </c:pt>
                <c:pt idx="4337">
                  <c:v>41408.011805555558</c:v>
                </c:pt>
                <c:pt idx="4338">
                  <c:v>41408.012499999997</c:v>
                </c:pt>
                <c:pt idx="4339">
                  <c:v>41408.013194444444</c:v>
                </c:pt>
                <c:pt idx="4340">
                  <c:v>41408.013888888891</c:v>
                </c:pt>
                <c:pt idx="4341">
                  <c:v>41408.01458333333</c:v>
                </c:pt>
                <c:pt idx="4342">
                  <c:v>41408.015277777777</c:v>
                </c:pt>
                <c:pt idx="4343">
                  <c:v>41408.015972222223</c:v>
                </c:pt>
                <c:pt idx="4344">
                  <c:v>41408.01666666667</c:v>
                </c:pt>
                <c:pt idx="4345">
                  <c:v>41408.017361111109</c:v>
                </c:pt>
                <c:pt idx="4346">
                  <c:v>41408.018055555556</c:v>
                </c:pt>
                <c:pt idx="4347">
                  <c:v>41408.018750000003</c:v>
                </c:pt>
                <c:pt idx="4348">
                  <c:v>41408.019444444442</c:v>
                </c:pt>
                <c:pt idx="4349">
                  <c:v>41408.020138888889</c:v>
                </c:pt>
                <c:pt idx="4350">
                  <c:v>41408.020833333336</c:v>
                </c:pt>
                <c:pt idx="4351">
                  <c:v>41408.021527777775</c:v>
                </c:pt>
                <c:pt idx="4352">
                  <c:v>41408.022222222222</c:v>
                </c:pt>
                <c:pt idx="4353">
                  <c:v>41408.022916666669</c:v>
                </c:pt>
                <c:pt idx="4354">
                  <c:v>41408.023611111108</c:v>
                </c:pt>
                <c:pt idx="4355">
                  <c:v>41408.024305555555</c:v>
                </c:pt>
                <c:pt idx="4356">
                  <c:v>41408.025000000001</c:v>
                </c:pt>
                <c:pt idx="4357">
                  <c:v>41408.025694444441</c:v>
                </c:pt>
                <c:pt idx="4358">
                  <c:v>41408.026388888888</c:v>
                </c:pt>
                <c:pt idx="4359">
                  <c:v>41408.027083333334</c:v>
                </c:pt>
                <c:pt idx="4360">
                  <c:v>41408.027777777781</c:v>
                </c:pt>
                <c:pt idx="4361">
                  <c:v>41408.02847222222</c:v>
                </c:pt>
                <c:pt idx="4362">
                  <c:v>41408.029166666667</c:v>
                </c:pt>
                <c:pt idx="4363">
                  <c:v>41408.029861111114</c:v>
                </c:pt>
                <c:pt idx="4364">
                  <c:v>41408.030555555553</c:v>
                </c:pt>
                <c:pt idx="4365">
                  <c:v>41408.03125</c:v>
                </c:pt>
                <c:pt idx="4366">
                  <c:v>41408.031944444447</c:v>
                </c:pt>
                <c:pt idx="4367">
                  <c:v>41408.032638888886</c:v>
                </c:pt>
                <c:pt idx="4368">
                  <c:v>41408.033333333333</c:v>
                </c:pt>
                <c:pt idx="4369">
                  <c:v>41408.03402777778</c:v>
                </c:pt>
                <c:pt idx="4370">
                  <c:v>41408.034722222219</c:v>
                </c:pt>
                <c:pt idx="4371">
                  <c:v>41408.035416666666</c:v>
                </c:pt>
                <c:pt idx="4372">
                  <c:v>41408.036111111112</c:v>
                </c:pt>
                <c:pt idx="4373">
                  <c:v>41408.036805555559</c:v>
                </c:pt>
                <c:pt idx="4374">
                  <c:v>41408.037499999999</c:v>
                </c:pt>
                <c:pt idx="4375">
                  <c:v>41408.038194444445</c:v>
                </c:pt>
                <c:pt idx="4376">
                  <c:v>41408.038888888892</c:v>
                </c:pt>
                <c:pt idx="4377">
                  <c:v>41408.039583333331</c:v>
                </c:pt>
                <c:pt idx="4378">
                  <c:v>41408.040277777778</c:v>
                </c:pt>
                <c:pt idx="4379">
                  <c:v>41408.040972222225</c:v>
                </c:pt>
                <c:pt idx="4380">
                  <c:v>41408.041666666664</c:v>
                </c:pt>
                <c:pt idx="4381">
                  <c:v>41408.042361111111</c:v>
                </c:pt>
                <c:pt idx="4382">
                  <c:v>41408.043055555558</c:v>
                </c:pt>
                <c:pt idx="4383">
                  <c:v>41408.043749999997</c:v>
                </c:pt>
                <c:pt idx="4384">
                  <c:v>41408.044444444444</c:v>
                </c:pt>
                <c:pt idx="4385">
                  <c:v>41408.045138888891</c:v>
                </c:pt>
                <c:pt idx="4386">
                  <c:v>41408.04583333333</c:v>
                </c:pt>
                <c:pt idx="4387">
                  <c:v>41408.046527777777</c:v>
                </c:pt>
                <c:pt idx="4388">
                  <c:v>41408.047222222223</c:v>
                </c:pt>
                <c:pt idx="4389">
                  <c:v>41408.04791666667</c:v>
                </c:pt>
                <c:pt idx="4390">
                  <c:v>41408.048611111109</c:v>
                </c:pt>
                <c:pt idx="4391">
                  <c:v>41408.049305555556</c:v>
                </c:pt>
                <c:pt idx="4392">
                  <c:v>41408.050000000003</c:v>
                </c:pt>
                <c:pt idx="4393">
                  <c:v>41408.050694444442</c:v>
                </c:pt>
                <c:pt idx="4394">
                  <c:v>41408.051388888889</c:v>
                </c:pt>
                <c:pt idx="4395">
                  <c:v>41408.052083333336</c:v>
                </c:pt>
                <c:pt idx="4396">
                  <c:v>41408.052777777775</c:v>
                </c:pt>
                <c:pt idx="4397">
                  <c:v>41408.053472222222</c:v>
                </c:pt>
                <c:pt idx="4398">
                  <c:v>41408.054166666669</c:v>
                </c:pt>
                <c:pt idx="4399">
                  <c:v>41408.054861111108</c:v>
                </c:pt>
                <c:pt idx="4400">
                  <c:v>41408.055555555555</c:v>
                </c:pt>
                <c:pt idx="4401">
                  <c:v>41408.056250000001</c:v>
                </c:pt>
                <c:pt idx="4402">
                  <c:v>41408.056944444441</c:v>
                </c:pt>
                <c:pt idx="4403">
                  <c:v>41408.057638888888</c:v>
                </c:pt>
                <c:pt idx="4404">
                  <c:v>41408.058333333334</c:v>
                </c:pt>
                <c:pt idx="4405">
                  <c:v>41408.059027777781</c:v>
                </c:pt>
                <c:pt idx="4406">
                  <c:v>41408.05972222222</c:v>
                </c:pt>
                <c:pt idx="4407">
                  <c:v>41408.060416666667</c:v>
                </c:pt>
                <c:pt idx="4408">
                  <c:v>41408.061111111114</c:v>
                </c:pt>
                <c:pt idx="4409">
                  <c:v>41408.061805555553</c:v>
                </c:pt>
                <c:pt idx="4410">
                  <c:v>41408.0625</c:v>
                </c:pt>
                <c:pt idx="4411">
                  <c:v>41408.063194444447</c:v>
                </c:pt>
                <c:pt idx="4412">
                  <c:v>41408.063888888886</c:v>
                </c:pt>
                <c:pt idx="4413">
                  <c:v>41408.064583333333</c:v>
                </c:pt>
                <c:pt idx="4414">
                  <c:v>41408.06527777778</c:v>
                </c:pt>
                <c:pt idx="4415">
                  <c:v>41408.065972222219</c:v>
                </c:pt>
                <c:pt idx="4416">
                  <c:v>41408.066666666666</c:v>
                </c:pt>
                <c:pt idx="4417">
                  <c:v>41408.067361111112</c:v>
                </c:pt>
                <c:pt idx="4418">
                  <c:v>41408.068055555559</c:v>
                </c:pt>
                <c:pt idx="4419">
                  <c:v>41408.068749999999</c:v>
                </c:pt>
                <c:pt idx="4420">
                  <c:v>41408.069444444445</c:v>
                </c:pt>
                <c:pt idx="4421">
                  <c:v>41408.070138888892</c:v>
                </c:pt>
                <c:pt idx="4422">
                  <c:v>41408.070833333331</c:v>
                </c:pt>
                <c:pt idx="4423">
                  <c:v>41408.071527777778</c:v>
                </c:pt>
                <c:pt idx="4424">
                  <c:v>41408.072222222225</c:v>
                </c:pt>
                <c:pt idx="4425">
                  <c:v>41408.072916666664</c:v>
                </c:pt>
                <c:pt idx="4426">
                  <c:v>41408.073611111111</c:v>
                </c:pt>
                <c:pt idx="4427">
                  <c:v>41408.074305555558</c:v>
                </c:pt>
                <c:pt idx="4428">
                  <c:v>41408.074999999997</c:v>
                </c:pt>
                <c:pt idx="4429">
                  <c:v>41408.075694444444</c:v>
                </c:pt>
                <c:pt idx="4430">
                  <c:v>41408.076388888891</c:v>
                </c:pt>
                <c:pt idx="4431">
                  <c:v>41408.07708333333</c:v>
                </c:pt>
                <c:pt idx="4432">
                  <c:v>41408.077777777777</c:v>
                </c:pt>
                <c:pt idx="4433">
                  <c:v>41408.078472222223</c:v>
                </c:pt>
                <c:pt idx="4434">
                  <c:v>41408.07916666667</c:v>
                </c:pt>
                <c:pt idx="4435">
                  <c:v>41408.079861111109</c:v>
                </c:pt>
                <c:pt idx="4436">
                  <c:v>41408.080555555556</c:v>
                </c:pt>
                <c:pt idx="4437">
                  <c:v>41408.081250000003</c:v>
                </c:pt>
                <c:pt idx="4438">
                  <c:v>41408.081944444442</c:v>
                </c:pt>
                <c:pt idx="4439">
                  <c:v>41408.082638888889</c:v>
                </c:pt>
                <c:pt idx="4440">
                  <c:v>41408.083333333336</c:v>
                </c:pt>
                <c:pt idx="4441">
                  <c:v>41408.084027777775</c:v>
                </c:pt>
                <c:pt idx="4442">
                  <c:v>41408.084722222222</c:v>
                </c:pt>
                <c:pt idx="4443">
                  <c:v>41408.085416666669</c:v>
                </c:pt>
                <c:pt idx="4444">
                  <c:v>41408.086111111108</c:v>
                </c:pt>
                <c:pt idx="4445">
                  <c:v>41408.086805555555</c:v>
                </c:pt>
                <c:pt idx="4446">
                  <c:v>41408.087500000001</c:v>
                </c:pt>
                <c:pt idx="4447">
                  <c:v>41408.088194444441</c:v>
                </c:pt>
                <c:pt idx="4448">
                  <c:v>41408.088888888888</c:v>
                </c:pt>
                <c:pt idx="4449">
                  <c:v>41408.089583333334</c:v>
                </c:pt>
                <c:pt idx="4450">
                  <c:v>41408.090277777781</c:v>
                </c:pt>
                <c:pt idx="4451">
                  <c:v>41408.09097222222</c:v>
                </c:pt>
                <c:pt idx="4452">
                  <c:v>41408.091666666667</c:v>
                </c:pt>
                <c:pt idx="4453">
                  <c:v>41408.092361111114</c:v>
                </c:pt>
                <c:pt idx="4454">
                  <c:v>41408.093055555553</c:v>
                </c:pt>
                <c:pt idx="4455">
                  <c:v>41408.09375</c:v>
                </c:pt>
                <c:pt idx="4456">
                  <c:v>41408.094444444447</c:v>
                </c:pt>
                <c:pt idx="4457">
                  <c:v>41408.095138888886</c:v>
                </c:pt>
                <c:pt idx="4458">
                  <c:v>41408.095833333333</c:v>
                </c:pt>
                <c:pt idx="4459">
                  <c:v>41408.09652777778</c:v>
                </c:pt>
                <c:pt idx="4460">
                  <c:v>41408.097222222219</c:v>
                </c:pt>
                <c:pt idx="4461">
                  <c:v>41408.097916666666</c:v>
                </c:pt>
                <c:pt idx="4462">
                  <c:v>41408.098611111112</c:v>
                </c:pt>
                <c:pt idx="4463">
                  <c:v>41408.099305555559</c:v>
                </c:pt>
                <c:pt idx="4464">
                  <c:v>41408.1</c:v>
                </c:pt>
                <c:pt idx="4465">
                  <c:v>41408.100694444445</c:v>
                </c:pt>
                <c:pt idx="4466">
                  <c:v>41408.101388888892</c:v>
                </c:pt>
                <c:pt idx="4467">
                  <c:v>41408.102083333331</c:v>
                </c:pt>
                <c:pt idx="4468">
                  <c:v>41408.102777777778</c:v>
                </c:pt>
                <c:pt idx="4469">
                  <c:v>41408.103472222225</c:v>
                </c:pt>
                <c:pt idx="4470">
                  <c:v>41408.104166666664</c:v>
                </c:pt>
                <c:pt idx="4471">
                  <c:v>41408.104861111111</c:v>
                </c:pt>
                <c:pt idx="4472">
                  <c:v>41408.105555555558</c:v>
                </c:pt>
                <c:pt idx="4473">
                  <c:v>41408.106249999997</c:v>
                </c:pt>
                <c:pt idx="4474">
                  <c:v>41408.106944444444</c:v>
                </c:pt>
                <c:pt idx="4475">
                  <c:v>41408.107638888891</c:v>
                </c:pt>
                <c:pt idx="4476">
                  <c:v>41408.10833333333</c:v>
                </c:pt>
                <c:pt idx="4477">
                  <c:v>41408.109027777777</c:v>
                </c:pt>
                <c:pt idx="4478">
                  <c:v>41408.109722222223</c:v>
                </c:pt>
                <c:pt idx="4479">
                  <c:v>41408.11041666667</c:v>
                </c:pt>
                <c:pt idx="4480">
                  <c:v>41408.111111111109</c:v>
                </c:pt>
                <c:pt idx="4481">
                  <c:v>41408.111805555556</c:v>
                </c:pt>
                <c:pt idx="4482">
                  <c:v>41408.112500000003</c:v>
                </c:pt>
                <c:pt idx="4483">
                  <c:v>41408.113194444442</c:v>
                </c:pt>
                <c:pt idx="4484">
                  <c:v>41408.113888888889</c:v>
                </c:pt>
                <c:pt idx="4485">
                  <c:v>41408.114583333336</c:v>
                </c:pt>
                <c:pt idx="4486">
                  <c:v>41408.115277777775</c:v>
                </c:pt>
                <c:pt idx="4487">
                  <c:v>41408.115972222222</c:v>
                </c:pt>
                <c:pt idx="4488">
                  <c:v>41408.116666666669</c:v>
                </c:pt>
                <c:pt idx="4489">
                  <c:v>41408.117361111108</c:v>
                </c:pt>
                <c:pt idx="4490">
                  <c:v>41408.118055555555</c:v>
                </c:pt>
                <c:pt idx="4491">
                  <c:v>41408.118750000001</c:v>
                </c:pt>
                <c:pt idx="4492">
                  <c:v>41408.119444444441</c:v>
                </c:pt>
                <c:pt idx="4493">
                  <c:v>41408.120138888888</c:v>
                </c:pt>
                <c:pt idx="4494">
                  <c:v>41408.120833333334</c:v>
                </c:pt>
                <c:pt idx="4495">
                  <c:v>41408.121527777781</c:v>
                </c:pt>
                <c:pt idx="4496">
                  <c:v>41408.12222222222</c:v>
                </c:pt>
                <c:pt idx="4497">
                  <c:v>41408.122916666667</c:v>
                </c:pt>
                <c:pt idx="4498">
                  <c:v>41408.123611111114</c:v>
                </c:pt>
                <c:pt idx="4499">
                  <c:v>41408.124305555553</c:v>
                </c:pt>
                <c:pt idx="4500">
                  <c:v>41408.125</c:v>
                </c:pt>
                <c:pt idx="4501">
                  <c:v>41408.125694444447</c:v>
                </c:pt>
                <c:pt idx="4502">
                  <c:v>41408.126388888886</c:v>
                </c:pt>
                <c:pt idx="4503">
                  <c:v>41408.127083333333</c:v>
                </c:pt>
                <c:pt idx="4504">
                  <c:v>41408.12777777778</c:v>
                </c:pt>
                <c:pt idx="4505">
                  <c:v>41408.128472222219</c:v>
                </c:pt>
                <c:pt idx="4506">
                  <c:v>41408.129166666666</c:v>
                </c:pt>
                <c:pt idx="4507">
                  <c:v>41408.129861111112</c:v>
                </c:pt>
                <c:pt idx="4508">
                  <c:v>41408.130555555559</c:v>
                </c:pt>
                <c:pt idx="4509">
                  <c:v>41408.131249999999</c:v>
                </c:pt>
                <c:pt idx="4510">
                  <c:v>41408.131944444445</c:v>
                </c:pt>
                <c:pt idx="4511">
                  <c:v>41408.132638888892</c:v>
                </c:pt>
                <c:pt idx="4512">
                  <c:v>41408.133333333331</c:v>
                </c:pt>
                <c:pt idx="4513">
                  <c:v>41408.134027777778</c:v>
                </c:pt>
                <c:pt idx="4514">
                  <c:v>41408.134722222225</c:v>
                </c:pt>
                <c:pt idx="4515">
                  <c:v>41408.135416666664</c:v>
                </c:pt>
                <c:pt idx="4516">
                  <c:v>41408.136111111111</c:v>
                </c:pt>
                <c:pt idx="4517">
                  <c:v>41408.136805555558</c:v>
                </c:pt>
                <c:pt idx="4518">
                  <c:v>41408.137499999997</c:v>
                </c:pt>
                <c:pt idx="4519">
                  <c:v>41408.138194444444</c:v>
                </c:pt>
                <c:pt idx="4520">
                  <c:v>41408.138888888891</c:v>
                </c:pt>
                <c:pt idx="4521">
                  <c:v>41408.13958333333</c:v>
                </c:pt>
                <c:pt idx="4522">
                  <c:v>41408.140277777777</c:v>
                </c:pt>
                <c:pt idx="4523">
                  <c:v>41408.140972222223</c:v>
                </c:pt>
                <c:pt idx="4524">
                  <c:v>41408.14166666667</c:v>
                </c:pt>
                <c:pt idx="4525">
                  <c:v>41408.142361111109</c:v>
                </c:pt>
                <c:pt idx="4526">
                  <c:v>41408.143055555556</c:v>
                </c:pt>
                <c:pt idx="4527">
                  <c:v>41408.143750000003</c:v>
                </c:pt>
                <c:pt idx="4528">
                  <c:v>41408.144444444442</c:v>
                </c:pt>
                <c:pt idx="4529">
                  <c:v>41408.145138888889</c:v>
                </c:pt>
                <c:pt idx="4530">
                  <c:v>41408.145833333336</c:v>
                </c:pt>
                <c:pt idx="4531">
                  <c:v>41408.146527777775</c:v>
                </c:pt>
                <c:pt idx="4532">
                  <c:v>41408.147222222222</c:v>
                </c:pt>
                <c:pt idx="4533">
                  <c:v>41408.147916666669</c:v>
                </c:pt>
                <c:pt idx="4534">
                  <c:v>41408.148611111108</c:v>
                </c:pt>
                <c:pt idx="4535">
                  <c:v>41408.149305555555</c:v>
                </c:pt>
                <c:pt idx="4536">
                  <c:v>41408.15</c:v>
                </c:pt>
                <c:pt idx="4537">
                  <c:v>41408.150694444441</c:v>
                </c:pt>
                <c:pt idx="4538">
                  <c:v>41408.151388888888</c:v>
                </c:pt>
                <c:pt idx="4539">
                  <c:v>41408.152083333334</c:v>
                </c:pt>
                <c:pt idx="4540">
                  <c:v>41408.152777777781</c:v>
                </c:pt>
                <c:pt idx="4541">
                  <c:v>41408.15347222222</c:v>
                </c:pt>
                <c:pt idx="4542">
                  <c:v>41408.154166666667</c:v>
                </c:pt>
                <c:pt idx="4543">
                  <c:v>41408.154861111114</c:v>
                </c:pt>
                <c:pt idx="4544">
                  <c:v>41408.155555555553</c:v>
                </c:pt>
                <c:pt idx="4545">
                  <c:v>41408.15625</c:v>
                </c:pt>
                <c:pt idx="4546">
                  <c:v>41408.156944444447</c:v>
                </c:pt>
                <c:pt idx="4547">
                  <c:v>41408.157638888886</c:v>
                </c:pt>
                <c:pt idx="4548">
                  <c:v>41408.158333333333</c:v>
                </c:pt>
                <c:pt idx="4549">
                  <c:v>41408.15902777778</c:v>
                </c:pt>
                <c:pt idx="4550">
                  <c:v>41408.159722222219</c:v>
                </c:pt>
                <c:pt idx="4551">
                  <c:v>41408.160416666666</c:v>
                </c:pt>
                <c:pt idx="4552">
                  <c:v>41408.161111111112</c:v>
                </c:pt>
                <c:pt idx="4553">
                  <c:v>41408.161805555559</c:v>
                </c:pt>
                <c:pt idx="4554">
                  <c:v>41408.162499999999</c:v>
                </c:pt>
                <c:pt idx="4555">
                  <c:v>41408.163194444445</c:v>
                </c:pt>
                <c:pt idx="4556">
                  <c:v>41408.163888888892</c:v>
                </c:pt>
                <c:pt idx="4557">
                  <c:v>41408.164583333331</c:v>
                </c:pt>
                <c:pt idx="4558">
                  <c:v>41408.165277777778</c:v>
                </c:pt>
                <c:pt idx="4559">
                  <c:v>41408.165972222225</c:v>
                </c:pt>
                <c:pt idx="4560">
                  <c:v>41408.166666666664</c:v>
                </c:pt>
                <c:pt idx="4561">
                  <c:v>41408.167361111111</c:v>
                </c:pt>
                <c:pt idx="4562">
                  <c:v>41408.168055555558</c:v>
                </c:pt>
                <c:pt idx="4563">
                  <c:v>41408.168749999997</c:v>
                </c:pt>
                <c:pt idx="4564">
                  <c:v>41408.169444444444</c:v>
                </c:pt>
                <c:pt idx="4565">
                  <c:v>41408.170138888891</c:v>
                </c:pt>
                <c:pt idx="4566">
                  <c:v>41408.17083333333</c:v>
                </c:pt>
                <c:pt idx="4567">
                  <c:v>41408.171527777777</c:v>
                </c:pt>
                <c:pt idx="4568">
                  <c:v>41408.172222222223</c:v>
                </c:pt>
                <c:pt idx="4569">
                  <c:v>41408.17291666667</c:v>
                </c:pt>
                <c:pt idx="4570">
                  <c:v>41408.173611111109</c:v>
                </c:pt>
                <c:pt idx="4571">
                  <c:v>41408.174305555556</c:v>
                </c:pt>
                <c:pt idx="4572">
                  <c:v>41408.175000000003</c:v>
                </c:pt>
                <c:pt idx="4573">
                  <c:v>41408.175694444442</c:v>
                </c:pt>
                <c:pt idx="4574">
                  <c:v>41408.176388888889</c:v>
                </c:pt>
                <c:pt idx="4575">
                  <c:v>41408.177083333336</c:v>
                </c:pt>
                <c:pt idx="4576">
                  <c:v>41408.177777777775</c:v>
                </c:pt>
                <c:pt idx="4577">
                  <c:v>41408.178472222222</c:v>
                </c:pt>
                <c:pt idx="4578">
                  <c:v>41408.179166666669</c:v>
                </c:pt>
                <c:pt idx="4579">
                  <c:v>41408.179861111108</c:v>
                </c:pt>
                <c:pt idx="4580">
                  <c:v>41408.180555555555</c:v>
                </c:pt>
                <c:pt idx="4581">
                  <c:v>41408.181250000001</c:v>
                </c:pt>
                <c:pt idx="4582">
                  <c:v>41408.181944444441</c:v>
                </c:pt>
                <c:pt idx="4583">
                  <c:v>41408.182638888888</c:v>
                </c:pt>
                <c:pt idx="4584">
                  <c:v>41408.183333333334</c:v>
                </c:pt>
                <c:pt idx="4585">
                  <c:v>41408.184027777781</c:v>
                </c:pt>
                <c:pt idx="4586">
                  <c:v>41408.18472222222</c:v>
                </c:pt>
                <c:pt idx="4587">
                  <c:v>41408.185416666667</c:v>
                </c:pt>
                <c:pt idx="4588">
                  <c:v>41408.186111111114</c:v>
                </c:pt>
                <c:pt idx="4589">
                  <c:v>41408.186805555553</c:v>
                </c:pt>
                <c:pt idx="4590">
                  <c:v>41408.1875</c:v>
                </c:pt>
                <c:pt idx="4591">
                  <c:v>41408.188194444447</c:v>
                </c:pt>
                <c:pt idx="4592">
                  <c:v>41408.188888888886</c:v>
                </c:pt>
                <c:pt idx="4593">
                  <c:v>41408.189583333333</c:v>
                </c:pt>
                <c:pt idx="4594">
                  <c:v>41408.19027777778</c:v>
                </c:pt>
                <c:pt idx="4595">
                  <c:v>41408.190972222219</c:v>
                </c:pt>
                <c:pt idx="4596">
                  <c:v>41408.191666666666</c:v>
                </c:pt>
                <c:pt idx="4597">
                  <c:v>41408.192361111112</c:v>
                </c:pt>
                <c:pt idx="4598">
                  <c:v>41408.193055555559</c:v>
                </c:pt>
                <c:pt idx="4599">
                  <c:v>41408.193749999999</c:v>
                </c:pt>
                <c:pt idx="4600">
                  <c:v>41408.194444444445</c:v>
                </c:pt>
                <c:pt idx="4601">
                  <c:v>41408.195138888892</c:v>
                </c:pt>
                <c:pt idx="4602">
                  <c:v>41408.195833333331</c:v>
                </c:pt>
                <c:pt idx="4603">
                  <c:v>41408.196527777778</c:v>
                </c:pt>
                <c:pt idx="4604">
                  <c:v>41408.197222222225</c:v>
                </c:pt>
                <c:pt idx="4605">
                  <c:v>41408.197916666664</c:v>
                </c:pt>
                <c:pt idx="4606">
                  <c:v>41408.198611111111</c:v>
                </c:pt>
                <c:pt idx="4607">
                  <c:v>41408.199305555558</c:v>
                </c:pt>
                <c:pt idx="4608">
                  <c:v>41408.199999999997</c:v>
                </c:pt>
                <c:pt idx="4609">
                  <c:v>41408.200694444444</c:v>
                </c:pt>
                <c:pt idx="4610">
                  <c:v>41408.201388888891</c:v>
                </c:pt>
                <c:pt idx="4611">
                  <c:v>41408.20208333333</c:v>
                </c:pt>
                <c:pt idx="4612">
                  <c:v>41408.202777777777</c:v>
                </c:pt>
                <c:pt idx="4613">
                  <c:v>41408.203472222223</c:v>
                </c:pt>
                <c:pt idx="4614">
                  <c:v>41408.20416666667</c:v>
                </c:pt>
                <c:pt idx="4615">
                  <c:v>41408.204861111109</c:v>
                </c:pt>
                <c:pt idx="4616">
                  <c:v>41408.205555555556</c:v>
                </c:pt>
                <c:pt idx="4617">
                  <c:v>41408.206250000003</c:v>
                </c:pt>
                <c:pt idx="4618">
                  <c:v>41408.206944444442</c:v>
                </c:pt>
                <c:pt idx="4619">
                  <c:v>41408.207638888889</c:v>
                </c:pt>
                <c:pt idx="4620">
                  <c:v>41408.208333333336</c:v>
                </c:pt>
                <c:pt idx="4621">
                  <c:v>41408.209027777775</c:v>
                </c:pt>
                <c:pt idx="4622">
                  <c:v>41408.209722222222</c:v>
                </c:pt>
                <c:pt idx="4623">
                  <c:v>41408.210416666669</c:v>
                </c:pt>
                <c:pt idx="4624">
                  <c:v>41408.211111111108</c:v>
                </c:pt>
                <c:pt idx="4625">
                  <c:v>41408.211805555555</c:v>
                </c:pt>
                <c:pt idx="4626">
                  <c:v>41408.212500000001</c:v>
                </c:pt>
                <c:pt idx="4627">
                  <c:v>41408.213194444441</c:v>
                </c:pt>
                <c:pt idx="4628">
                  <c:v>41408.213888888888</c:v>
                </c:pt>
                <c:pt idx="4629">
                  <c:v>41408.214583333334</c:v>
                </c:pt>
                <c:pt idx="4630">
                  <c:v>41408.215277777781</c:v>
                </c:pt>
                <c:pt idx="4631">
                  <c:v>41408.21597222222</c:v>
                </c:pt>
                <c:pt idx="4632">
                  <c:v>41408.216666666667</c:v>
                </c:pt>
                <c:pt idx="4633">
                  <c:v>41408.217361111114</c:v>
                </c:pt>
                <c:pt idx="4634">
                  <c:v>41408.218055555553</c:v>
                </c:pt>
                <c:pt idx="4635">
                  <c:v>41408.21875</c:v>
                </c:pt>
                <c:pt idx="4636">
                  <c:v>41408.219444444447</c:v>
                </c:pt>
                <c:pt idx="4637">
                  <c:v>41408.220138888886</c:v>
                </c:pt>
                <c:pt idx="4638">
                  <c:v>41408.220833333333</c:v>
                </c:pt>
                <c:pt idx="4639">
                  <c:v>41408.22152777778</c:v>
                </c:pt>
                <c:pt idx="4640">
                  <c:v>41408.222222222219</c:v>
                </c:pt>
                <c:pt idx="4641">
                  <c:v>41408.222916666666</c:v>
                </c:pt>
                <c:pt idx="4642">
                  <c:v>41408.223611111112</c:v>
                </c:pt>
                <c:pt idx="4643">
                  <c:v>41408.224305555559</c:v>
                </c:pt>
                <c:pt idx="4644">
                  <c:v>41408.224999999999</c:v>
                </c:pt>
                <c:pt idx="4645">
                  <c:v>41408.225694444445</c:v>
                </c:pt>
                <c:pt idx="4646">
                  <c:v>41408.226388888892</c:v>
                </c:pt>
                <c:pt idx="4647">
                  <c:v>41408.227083333331</c:v>
                </c:pt>
                <c:pt idx="4648">
                  <c:v>41408.227777777778</c:v>
                </c:pt>
                <c:pt idx="4649">
                  <c:v>41408.228472222225</c:v>
                </c:pt>
                <c:pt idx="4650">
                  <c:v>41408.229166666664</c:v>
                </c:pt>
                <c:pt idx="4651">
                  <c:v>41408.229861111111</c:v>
                </c:pt>
                <c:pt idx="4652">
                  <c:v>41408.230555555558</c:v>
                </c:pt>
                <c:pt idx="4653">
                  <c:v>41408.231249999997</c:v>
                </c:pt>
                <c:pt idx="4654">
                  <c:v>41408.231944444444</c:v>
                </c:pt>
                <c:pt idx="4655">
                  <c:v>41408.232638888891</c:v>
                </c:pt>
                <c:pt idx="4656">
                  <c:v>41408.23333333333</c:v>
                </c:pt>
                <c:pt idx="4657">
                  <c:v>41408.234027777777</c:v>
                </c:pt>
                <c:pt idx="4658">
                  <c:v>41408.234722222223</c:v>
                </c:pt>
                <c:pt idx="4659">
                  <c:v>41408.23541666667</c:v>
                </c:pt>
                <c:pt idx="4660">
                  <c:v>41408.236111111109</c:v>
                </c:pt>
                <c:pt idx="4661">
                  <c:v>41408.236805555556</c:v>
                </c:pt>
                <c:pt idx="4662">
                  <c:v>41408.237500000003</c:v>
                </c:pt>
                <c:pt idx="4663">
                  <c:v>41408.238194444442</c:v>
                </c:pt>
                <c:pt idx="4664">
                  <c:v>41408.238888888889</c:v>
                </c:pt>
                <c:pt idx="4665">
                  <c:v>41408.239583333336</c:v>
                </c:pt>
                <c:pt idx="4666">
                  <c:v>41408.240277777775</c:v>
                </c:pt>
                <c:pt idx="4667">
                  <c:v>41408.240972222222</c:v>
                </c:pt>
                <c:pt idx="4668">
                  <c:v>41408.241666666669</c:v>
                </c:pt>
                <c:pt idx="4669">
                  <c:v>41408.242361111108</c:v>
                </c:pt>
                <c:pt idx="4670">
                  <c:v>41408.243055555555</c:v>
                </c:pt>
                <c:pt idx="4671">
                  <c:v>41408.243750000001</c:v>
                </c:pt>
                <c:pt idx="4672">
                  <c:v>41408.244444444441</c:v>
                </c:pt>
                <c:pt idx="4673">
                  <c:v>41408.245138888888</c:v>
                </c:pt>
                <c:pt idx="4674">
                  <c:v>41408.245833333334</c:v>
                </c:pt>
                <c:pt idx="4675">
                  <c:v>41408.246527777781</c:v>
                </c:pt>
                <c:pt idx="4676">
                  <c:v>41408.24722222222</c:v>
                </c:pt>
                <c:pt idx="4677">
                  <c:v>41408.247916666667</c:v>
                </c:pt>
                <c:pt idx="4678">
                  <c:v>41408.248611111114</c:v>
                </c:pt>
                <c:pt idx="4679">
                  <c:v>41408.249305555553</c:v>
                </c:pt>
                <c:pt idx="4680">
                  <c:v>41408.25</c:v>
                </c:pt>
                <c:pt idx="4681">
                  <c:v>41408.250694444447</c:v>
                </c:pt>
                <c:pt idx="4682">
                  <c:v>41408.251388888886</c:v>
                </c:pt>
                <c:pt idx="4683">
                  <c:v>41408.252083333333</c:v>
                </c:pt>
                <c:pt idx="4684">
                  <c:v>41408.25277777778</c:v>
                </c:pt>
                <c:pt idx="4685">
                  <c:v>41408.253472222219</c:v>
                </c:pt>
                <c:pt idx="4686">
                  <c:v>41408.254166666666</c:v>
                </c:pt>
                <c:pt idx="4687">
                  <c:v>41408.254861111112</c:v>
                </c:pt>
                <c:pt idx="4688">
                  <c:v>41408.255555555559</c:v>
                </c:pt>
                <c:pt idx="4689">
                  <c:v>41408.256249999999</c:v>
                </c:pt>
                <c:pt idx="4690">
                  <c:v>41408.256944444445</c:v>
                </c:pt>
                <c:pt idx="4691">
                  <c:v>41408.257638888892</c:v>
                </c:pt>
                <c:pt idx="4692">
                  <c:v>41408.258333333331</c:v>
                </c:pt>
                <c:pt idx="4693">
                  <c:v>41408.259027777778</c:v>
                </c:pt>
                <c:pt idx="4694">
                  <c:v>41408.259722222225</c:v>
                </c:pt>
                <c:pt idx="4695">
                  <c:v>41408.260416666664</c:v>
                </c:pt>
                <c:pt idx="4696">
                  <c:v>41408.261111111111</c:v>
                </c:pt>
                <c:pt idx="4697">
                  <c:v>41408.261805555558</c:v>
                </c:pt>
                <c:pt idx="4698">
                  <c:v>41408.262499999997</c:v>
                </c:pt>
                <c:pt idx="4699">
                  <c:v>41408.263194444444</c:v>
                </c:pt>
                <c:pt idx="4700">
                  <c:v>41408.263888888891</c:v>
                </c:pt>
                <c:pt idx="4701">
                  <c:v>41408.26458333333</c:v>
                </c:pt>
                <c:pt idx="4702">
                  <c:v>41408.265277777777</c:v>
                </c:pt>
                <c:pt idx="4703">
                  <c:v>41408.265972222223</c:v>
                </c:pt>
                <c:pt idx="4704">
                  <c:v>41408.26666666667</c:v>
                </c:pt>
                <c:pt idx="4705">
                  <c:v>41408.267361111109</c:v>
                </c:pt>
                <c:pt idx="4706">
                  <c:v>41408.268055555556</c:v>
                </c:pt>
                <c:pt idx="4707">
                  <c:v>41408.268750000003</c:v>
                </c:pt>
                <c:pt idx="4708">
                  <c:v>41408.269444444442</c:v>
                </c:pt>
                <c:pt idx="4709">
                  <c:v>41408.270138888889</c:v>
                </c:pt>
                <c:pt idx="4710">
                  <c:v>41408.270833333336</c:v>
                </c:pt>
                <c:pt idx="4711">
                  <c:v>41408.271527777775</c:v>
                </c:pt>
                <c:pt idx="4712">
                  <c:v>41408.272222222222</c:v>
                </c:pt>
                <c:pt idx="4713">
                  <c:v>41408.272916666669</c:v>
                </c:pt>
                <c:pt idx="4714">
                  <c:v>41408.273611111108</c:v>
                </c:pt>
                <c:pt idx="4715">
                  <c:v>41408.274305555555</c:v>
                </c:pt>
                <c:pt idx="4716">
                  <c:v>41408.275000000001</c:v>
                </c:pt>
                <c:pt idx="4717">
                  <c:v>41408.275694444441</c:v>
                </c:pt>
                <c:pt idx="4718">
                  <c:v>41408.276388888888</c:v>
                </c:pt>
                <c:pt idx="4719">
                  <c:v>41408.277083333334</c:v>
                </c:pt>
                <c:pt idx="4720">
                  <c:v>41408.277777777781</c:v>
                </c:pt>
                <c:pt idx="4721">
                  <c:v>41408.27847222222</c:v>
                </c:pt>
                <c:pt idx="4722">
                  <c:v>41408.279166666667</c:v>
                </c:pt>
                <c:pt idx="4723">
                  <c:v>41408.279861111114</c:v>
                </c:pt>
                <c:pt idx="4724">
                  <c:v>41408.280555555553</c:v>
                </c:pt>
                <c:pt idx="4725">
                  <c:v>41408.28125</c:v>
                </c:pt>
                <c:pt idx="4726">
                  <c:v>41408.281944444447</c:v>
                </c:pt>
                <c:pt idx="4727">
                  <c:v>41408.282638888886</c:v>
                </c:pt>
                <c:pt idx="4728">
                  <c:v>41408.283333333333</c:v>
                </c:pt>
                <c:pt idx="4729">
                  <c:v>41408.28402777778</c:v>
                </c:pt>
                <c:pt idx="4730">
                  <c:v>41408.284722222219</c:v>
                </c:pt>
                <c:pt idx="4731">
                  <c:v>41408.285416666666</c:v>
                </c:pt>
                <c:pt idx="4732">
                  <c:v>41408.286111111112</c:v>
                </c:pt>
                <c:pt idx="4733">
                  <c:v>41408.286805555559</c:v>
                </c:pt>
                <c:pt idx="4734">
                  <c:v>41408.287499999999</c:v>
                </c:pt>
                <c:pt idx="4735">
                  <c:v>41408.288194444445</c:v>
                </c:pt>
                <c:pt idx="4736">
                  <c:v>41408.288888888892</c:v>
                </c:pt>
                <c:pt idx="4737">
                  <c:v>41408.289583333331</c:v>
                </c:pt>
                <c:pt idx="4738">
                  <c:v>41408.290277777778</c:v>
                </c:pt>
                <c:pt idx="4739">
                  <c:v>41408.290972222225</c:v>
                </c:pt>
                <c:pt idx="4740">
                  <c:v>41408.291666666664</c:v>
                </c:pt>
                <c:pt idx="4741">
                  <c:v>41408.292361111111</c:v>
                </c:pt>
                <c:pt idx="4742">
                  <c:v>41408.293055555558</c:v>
                </c:pt>
                <c:pt idx="4743">
                  <c:v>41408.293749999997</c:v>
                </c:pt>
                <c:pt idx="4744">
                  <c:v>41408.294444444444</c:v>
                </c:pt>
                <c:pt idx="4745">
                  <c:v>41408.295138888891</c:v>
                </c:pt>
                <c:pt idx="4746">
                  <c:v>41408.29583333333</c:v>
                </c:pt>
                <c:pt idx="4747">
                  <c:v>41408.296527777777</c:v>
                </c:pt>
                <c:pt idx="4748">
                  <c:v>41408.297222222223</c:v>
                </c:pt>
                <c:pt idx="4749">
                  <c:v>41408.29791666667</c:v>
                </c:pt>
                <c:pt idx="4750">
                  <c:v>41408.298611111109</c:v>
                </c:pt>
                <c:pt idx="4751">
                  <c:v>41408.299305555556</c:v>
                </c:pt>
                <c:pt idx="4752">
                  <c:v>41408.300000000003</c:v>
                </c:pt>
                <c:pt idx="4753">
                  <c:v>41408.300694444442</c:v>
                </c:pt>
                <c:pt idx="4754">
                  <c:v>41408.301388888889</c:v>
                </c:pt>
                <c:pt idx="4755">
                  <c:v>41408.302083333336</c:v>
                </c:pt>
                <c:pt idx="4756">
                  <c:v>41408.302777777775</c:v>
                </c:pt>
                <c:pt idx="4757">
                  <c:v>41408.303472222222</c:v>
                </c:pt>
                <c:pt idx="4758">
                  <c:v>41408.304166666669</c:v>
                </c:pt>
                <c:pt idx="4759">
                  <c:v>41408.304861111108</c:v>
                </c:pt>
                <c:pt idx="4760">
                  <c:v>41408.305555555555</c:v>
                </c:pt>
                <c:pt idx="4761">
                  <c:v>41408.306250000001</c:v>
                </c:pt>
                <c:pt idx="4762">
                  <c:v>41408.306944444441</c:v>
                </c:pt>
                <c:pt idx="4763">
                  <c:v>41408.307638888888</c:v>
                </c:pt>
                <c:pt idx="4764">
                  <c:v>41408.308333333334</c:v>
                </c:pt>
                <c:pt idx="4765">
                  <c:v>41408.309027777781</c:v>
                </c:pt>
                <c:pt idx="4766">
                  <c:v>41408.30972222222</c:v>
                </c:pt>
                <c:pt idx="4767">
                  <c:v>41408.310416666667</c:v>
                </c:pt>
                <c:pt idx="4768">
                  <c:v>41408.311111111114</c:v>
                </c:pt>
                <c:pt idx="4769">
                  <c:v>41408.311805555553</c:v>
                </c:pt>
                <c:pt idx="4770">
                  <c:v>41408.3125</c:v>
                </c:pt>
                <c:pt idx="4771">
                  <c:v>41408.313194444447</c:v>
                </c:pt>
                <c:pt idx="4772">
                  <c:v>41408.313888888886</c:v>
                </c:pt>
                <c:pt idx="4773">
                  <c:v>41408.314583333333</c:v>
                </c:pt>
                <c:pt idx="4774">
                  <c:v>41408.31527777778</c:v>
                </c:pt>
                <c:pt idx="4775">
                  <c:v>41408.315972222219</c:v>
                </c:pt>
                <c:pt idx="4776">
                  <c:v>41408.316666666666</c:v>
                </c:pt>
                <c:pt idx="4777">
                  <c:v>41408.317361111112</c:v>
                </c:pt>
                <c:pt idx="4778">
                  <c:v>41408.318055555559</c:v>
                </c:pt>
                <c:pt idx="4779">
                  <c:v>41408.318749999999</c:v>
                </c:pt>
                <c:pt idx="4780">
                  <c:v>41408.319444444445</c:v>
                </c:pt>
                <c:pt idx="4781">
                  <c:v>41408.320138888892</c:v>
                </c:pt>
                <c:pt idx="4782">
                  <c:v>41408.320833333331</c:v>
                </c:pt>
                <c:pt idx="4783">
                  <c:v>41408.321527777778</c:v>
                </c:pt>
                <c:pt idx="4784">
                  <c:v>41408.322222222225</c:v>
                </c:pt>
                <c:pt idx="4785">
                  <c:v>41408.322916666664</c:v>
                </c:pt>
                <c:pt idx="4786">
                  <c:v>41408.323611111111</c:v>
                </c:pt>
                <c:pt idx="4787">
                  <c:v>41408.324305555558</c:v>
                </c:pt>
                <c:pt idx="4788">
                  <c:v>41408.324999999997</c:v>
                </c:pt>
                <c:pt idx="4789">
                  <c:v>41408.325694444444</c:v>
                </c:pt>
                <c:pt idx="4790">
                  <c:v>41408.326388888891</c:v>
                </c:pt>
                <c:pt idx="4791">
                  <c:v>41408.32708333333</c:v>
                </c:pt>
                <c:pt idx="4792">
                  <c:v>41408.327777777777</c:v>
                </c:pt>
                <c:pt idx="4793">
                  <c:v>41408.328472222223</c:v>
                </c:pt>
                <c:pt idx="4794">
                  <c:v>41408.32916666667</c:v>
                </c:pt>
                <c:pt idx="4795">
                  <c:v>41408.329861111109</c:v>
                </c:pt>
                <c:pt idx="4796">
                  <c:v>41408.330555555556</c:v>
                </c:pt>
                <c:pt idx="4797">
                  <c:v>41408.331250000003</c:v>
                </c:pt>
                <c:pt idx="4798">
                  <c:v>41408.331944444442</c:v>
                </c:pt>
                <c:pt idx="4799">
                  <c:v>41408.332638888889</c:v>
                </c:pt>
                <c:pt idx="4800">
                  <c:v>41408.333333333336</c:v>
                </c:pt>
                <c:pt idx="4801">
                  <c:v>41408.334027777775</c:v>
                </c:pt>
                <c:pt idx="4802">
                  <c:v>41408.334722222222</c:v>
                </c:pt>
                <c:pt idx="4803">
                  <c:v>41408.335416666669</c:v>
                </c:pt>
                <c:pt idx="4804">
                  <c:v>41408.336111111108</c:v>
                </c:pt>
                <c:pt idx="4805">
                  <c:v>41408.336805555555</c:v>
                </c:pt>
                <c:pt idx="4806">
                  <c:v>41408.337500000001</c:v>
                </c:pt>
                <c:pt idx="4807">
                  <c:v>41408.338194444441</c:v>
                </c:pt>
                <c:pt idx="4808">
                  <c:v>41408.338888888888</c:v>
                </c:pt>
                <c:pt idx="4809">
                  <c:v>41408.339583333334</c:v>
                </c:pt>
                <c:pt idx="4810">
                  <c:v>41408.340277777781</c:v>
                </c:pt>
                <c:pt idx="4811">
                  <c:v>41408.34097222222</c:v>
                </c:pt>
                <c:pt idx="4812">
                  <c:v>41408.341666666667</c:v>
                </c:pt>
                <c:pt idx="4813">
                  <c:v>41408.342361111114</c:v>
                </c:pt>
                <c:pt idx="4814">
                  <c:v>41408.343055555553</c:v>
                </c:pt>
                <c:pt idx="4815">
                  <c:v>41408.34375</c:v>
                </c:pt>
                <c:pt idx="4816">
                  <c:v>41408.344444444447</c:v>
                </c:pt>
                <c:pt idx="4817">
                  <c:v>41408.345138888886</c:v>
                </c:pt>
                <c:pt idx="4818">
                  <c:v>41408.345833333333</c:v>
                </c:pt>
                <c:pt idx="4819">
                  <c:v>41408.34652777778</c:v>
                </c:pt>
                <c:pt idx="4820">
                  <c:v>41408.347222222219</c:v>
                </c:pt>
                <c:pt idx="4821">
                  <c:v>41408.347916666666</c:v>
                </c:pt>
                <c:pt idx="4822">
                  <c:v>41408.348611111112</c:v>
                </c:pt>
                <c:pt idx="4823">
                  <c:v>41408.349305555559</c:v>
                </c:pt>
                <c:pt idx="4824">
                  <c:v>41408.35</c:v>
                </c:pt>
                <c:pt idx="4825">
                  <c:v>41408.350694444445</c:v>
                </c:pt>
                <c:pt idx="4826">
                  <c:v>41408.351388888892</c:v>
                </c:pt>
                <c:pt idx="4827">
                  <c:v>41408.352083333331</c:v>
                </c:pt>
                <c:pt idx="4828">
                  <c:v>41408.352777777778</c:v>
                </c:pt>
                <c:pt idx="4829">
                  <c:v>41408.353472222225</c:v>
                </c:pt>
                <c:pt idx="4830">
                  <c:v>41408.354166666664</c:v>
                </c:pt>
                <c:pt idx="4831">
                  <c:v>41408.354861111111</c:v>
                </c:pt>
                <c:pt idx="4832">
                  <c:v>41408.355555555558</c:v>
                </c:pt>
                <c:pt idx="4833">
                  <c:v>41408.356249999997</c:v>
                </c:pt>
                <c:pt idx="4834">
                  <c:v>41408.356944444444</c:v>
                </c:pt>
                <c:pt idx="4835">
                  <c:v>41408.357638888891</c:v>
                </c:pt>
                <c:pt idx="4836">
                  <c:v>41408.35833333333</c:v>
                </c:pt>
                <c:pt idx="4837">
                  <c:v>41408.359027777777</c:v>
                </c:pt>
                <c:pt idx="4838">
                  <c:v>41408.359722222223</c:v>
                </c:pt>
                <c:pt idx="4839">
                  <c:v>41408.36041666667</c:v>
                </c:pt>
                <c:pt idx="4840">
                  <c:v>41408.361111111109</c:v>
                </c:pt>
                <c:pt idx="4841">
                  <c:v>41408.361805555556</c:v>
                </c:pt>
                <c:pt idx="4842">
                  <c:v>41408.362500000003</c:v>
                </c:pt>
                <c:pt idx="4843">
                  <c:v>41408.363194444442</c:v>
                </c:pt>
                <c:pt idx="4844">
                  <c:v>41408.363888888889</c:v>
                </c:pt>
                <c:pt idx="4845">
                  <c:v>41408.364583333336</c:v>
                </c:pt>
                <c:pt idx="4846">
                  <c:v>41408.365277777775</c:v>
                </c:pt>
                <c:pt idx="4847">
                  <c:v>41408.365972222222</c:v>
                </c:pt>
                <c:pt idx="4848">
                  <c:v>41408.366666666669</c:v>
                </c:pt>
                <c:pt idx="4849">
                  <c:v>41408.367361111108</c:v>
                </c:pt>
                <c:pt idx="4850">
                  <c:v>41408.368055555555</c:v>
                </c:pt>
                <c:pt idx="4851">
                  <c:v>41408.368750000001</c:v>
                </c:pt>
                <c:pt idx="4852">
                  <c:v>41408.369444444441</c:v>
                </c:pt>
                <c:pt idx="4853">
                  <c:v>41408.370138888888</c:v>
                </c:pt>
                <c:pt idx="4854">
                  <c:v>41408.370833333334</c:v>
                </c:pt>
                <c:pt idx="4855">
                  <c:v>41408.371527777781</c:v>
                </c:pt>
                <c:pt idx="4856">
                  <c:v>41408.37222222222</c:v>
                </c:pt>
                <c:pt idx="4857">
                  <c:v>41408.372916666667</c:v>
                </c:pt>
                <c:pt idx="4858">
                  <c:v>41408.373611111114</c:v>
                </c:pt>
                <c:pt idx="4859">
                  <c:v>41408.374305555553</c:v>
                </c:pt>
                <c:pt idx="4860">
                  <c:v>41408.375</c:v>
                </c:pt>
                <c:pt idx="4861">
                  <c:v>41408.375694444447</c:v>
                </c:pt>
                <c:pt idx="4862">
                  <c:v>41408.376388888886</c:v>
                </c:pt>
                <c:pt idx="4863">
                  <c:v>41408.377083333333</c:v>
                </c:pt>
                <c:pt idx="4864">
                  <c:v>41408.37777777778</c:v>
                </c:pt>
                <c:pt idx="4865">
                  <c:v>41408.378472222219</c:v>
                </c:pt>
                <c:pt idx="4866">
                  <c:v>41408.379166666666</c:v>
                </c:pt>
                <c:pt idx="4867">
                  <c:v>41408.379861111112</c:v>
                </c:pt>
                <c:pt idx="4868">
                  <c:v>41408.380555555559</c:v>
                </c:pt>
                <c:pt idx="4869">
                  <c:v>41408.381249999999</c:v>
                </c:pt>
                <c:pt idx="4870">
                  <c:v>41408.381944444445</c:v>
                </c:pt>
                <c:pt idx="4871">
                  <c:v>41408.382638888892</c:v>
                </c:pt>
                <c:pt idx="4872">
                  <c:v>41408.383333333331</c:v>
                </c:pt>
                <c:pt idx="4873">
                  <c:v>41408.384027777778</c:v>
                </c:pt>
                <c:pt idx="4874">
                  <c:v>41408.384722222225</c:v>
                </c:pt>
                <c:pt idx="4875">
                  <c:v>41408.385416666664</c:v>
                </c:pt>
                <c:pt idx="4876">
                  <c:v>41408.386111111111</c:v>
                </c:pt>
                <c:pt idx="4877">
                  <c:v>41408.386805555558</c:v>
                </c:pt>
                <c:pt idx="4878">
                  <c:v>41408.387499999997</c:v>
                </c:pt>
                <c:pt idx="4879">
                  <c:v>41408.388194444444</c:v>
                </c:pt>
                <c:pt idx="4880">
                  <c:v>41408.388888888891</c:v>
                </c:pt>
                <c:pt idx="4881">
                  <c:v>41408.38958333333</c:v>
                </c:pt>
                <c:pt idx="4882">
                  <c:v>41408.390277777777</c:v>
                </c:pt>
                <c:pt idx="4883">
                  <c:v>41408.390972222223</c:v>
                </c:pt>
                <c:pt idx="4884">
                  <c:v>41408.39166666667</c:v>
                </c:pt>
                <c:pt idx="4885">
                  <c:v>41408.392361111109</c:v>
                </c:pt>
                <c:pt idx="4886">
                  <c:v>41408.393055555556</c:v>
                </c:pt>
                <c:pt idx="4887">
                  <c:v>41408.393750000003</c:v>
                </c:pt>
                <c:pt idx="4888">
                  <c:v>41408.394444444442</c:v>
                </c:pt>
                <c:pt idx="4889">
                  <c:v>41408.395138888889</c:v>
                </c:pt>
                <c:pt idx="4890">
                  <c:v>41408.395833333336</c:v>
                </c:pt>
                <c:pt idx="4891">
                  <c:v>41408.396527777775</c:v>
                </c:pt>
                <c:pt idx="4892">
                  <c:v>41408.397222222222</c:v>
                </c:pt>
                <c:pt idx="4893">
                  <c:v>41408.397916666669</c:v>
                </c:pt>
                <c:pt idx="4894">
                  <c:v>41408.398611111108</c:v>
                </c:pt>
                <c:pt idx="4895">
                  <c:v>41408.399305555555</c:v>
                </c:pt>
                <c:pt idx="4896">
                  <c:v>41408.400000000001</c:v>
                </c:pt>
                <c:pt idx="4897">
                  <c:v>41408.400694444441</c:v>
                </c:pt>
                <c:pt idx="4898">
                  <c:v>41408.401388888888</c:v>
                </c:pt>
                <c:pt idx="4899">
                  <c:v>41408.402083333334</c:v>
                </c:pt>
                <c:pt idx="4900">
                  <c:v>41408.402777777781</c:v>
                </c:pt>
                <c:pt idx="4901">
                  <c:v>41408.40347222222</c:v>
                </c:pt>
                <c:pt idx="4902">
                  <c:v>41408.404166666667</c:v>
                </c:pt>
                <c:pt idx="4903">
                  <c:v>41408.404861111114</c:v>
                </c:pt>
                <c:pt idx="4904">
                  <c:v>41408.405555555553</c:v>
                </c:pt>
                <c:pt idx="4905">
                  <c:v>41408.40625</c:v>
                </c:pt>
                <c:pt idx="4906">
                  <c:v>41408.406944444447</c:v>
                </c:pt>
                <c:pt idx="4907">
                  <c:v>41408.407638888886</c:v>
                </c:pt>
                <c:pt idx="4908">
                  <c:v>41408.408333333333</c:v>
                </c:pt>
                <c:pt idx="4909">
                  <c:v>41408.40902777778</c:v>
                </c:pt>
                <c:pt idx="4910">
                  <c:v>41408.409722222219</c:v>
                </c:pt>
                <c:pt idx="4911">
                  <c:v>41408.410416666666</c:v>
                </c:pt>
                <c:pt idx="4912">
                  <c:v>41408.411111111112</c:v>
                </c:pt>
                <c:pt idx="4913">
                  <c:v>41408.411805555559</c:v>
                </c:pt>
                <c:pt idx="4914">
                  <c:v>41408.412499999999</c:v>
                </c:pt>
                <c:pt idx="4915">
                  <c:v>41408.413194444445</c:v>
                </c:pt>
                <c:pt idx="4916">
                  <c:v>41408.413888888892</c:v>
                </c:pt>
                <c:pt idx="4917">
                  <c:v>41408.414583333331</c:v>
                </c:pt>
                <c:pt idx="4918">
                  <c:v>41408.415277777778</c:v>
                </c:pt>
                <c:pt idx="4919">
                  <c:v>41408.415972222225</c:v>
                </c:pt>
                <c:pt idx="4920">
                  <c:v>41408.416666666664</c:v>
                </c:pt>
                <c:pt idx="4921">
                  <c:v>41408.417361111111</c:v>
                </c:pt>
                <c:pt idx="4922">
                  <c:v>41408.418055555558</c:v>
                </c:pt>
                <c:pt idx="4923">
                  <c:v>41408.418749999997</c:v>
                </c:pt>
                <c:pt idx="4924">
                  <c:v>41408.419444444444</c:v>
                </c:pt>
                <c:pt idx="4925">
                  <c:v>41408.420138888891</c:v>
                </c:pt>
                <c:pt idx="4926">
                  <c:v>41408.42083333333</c:v>
                </c:pt>
                <c:pt idx="4927">
                  <c:v>41408.421527777777</c:v>
                </c:pt>
                <c:pt idx="4928">
                  <c:v>41408.422222222223</c:v>
                </c:pt>
                <c:pt idx="4929">
                  <c:v>41408.42291666667</c:v>
                </c:pt>
                <c:pt idx="4930">
                  <c:v>41408.423611111109</c:v>
                </c:pt>
                <c:pt idx="4931">
                  <c:v>41408.424305555556</c:v>
                </c:pt>
                <c:pt idx="4932">
                  <c:v>41408.425000000003</c:v>
                </c:pt>
                <c:pt idx="4933">
                  <c:v>41408.425694444442</c:v>
                </c:pt>
                <c:pt idx="4934">
                  <c:v>41408.426388888889</c:v>
                </c:pt>
                <c:pt idx="4935">
                  <c:v>41408.427083333336</c:v>
                </c:pt>
                <c:pt idx="4936">
                  <c:v>41408.427777777775</c:v>
                </c:pt>
                <c:pt idx="4937">
                  <c:v>41408.428472222222</c:v>
                </c:pt>
                <c:pt idx="4938">
                  <c:v>41408.429166666669</c:v>
                </c:pt>
                <c:pt idx="4939">
                  <c:v>41408.429861111108</c:v>
                </c:pt>
                <c:pt idx="4940">
                  <c:v>41408.430555555555</c:v>
                </c:pt>
                <c:pt idx="4941">
                  <c:v>41408.431250000001</c:v>
                </c:pt>
                <c:pt idx="4942">
                  <c:v>41408.431944444441</c:v>
                </c:pt>
                <c:pt idx="4943">
                  <c:v>41408.432638888888</c:v>
                </c:pt>
                <c:pt idx="4944">
                  <c:v>41408.433333333334</c:v>
                </c:pt>
                <c:pt idx="4945">
                  <c:v>41408.434027777781</c:v>
                </c:pt>
                <c:pt idx="4946">
                  <c:v>41408.43472222222</c:v>
                </c:pt>
                <c:pt idx="4947">
                  <c:v>41408.435416666667</c:v>
                </c:pt>
                <c:pt idx="4948">
                  <c:v>41408.436111111114</c:v>
                </c:pt>
                <c:pt idx="4949">
                  <c:v>41408.436805555553</c:v>
                </c:pt>
                <c:pt idx="4950">
                  <c:v>41408.4375</c:v>
                </c:pt>
                <c:pt idx="4951">
                  <c:v>41408.438194444447</c:v>
                </c:pt>
                <c:pt idx="4952">
                  <c:v>41408.438888888886</c:v>
                </c:pt>
                <c:pt idx="4953">
                  <c:v>41408.439583333333</c:v>
                </c:pt>
                <c:pt idx="4954">
                  <c:v>41408.44027777778</c:v>
                </c:pt>
                <c:pt idx="4955">
                  <c:v>41408.440972222219</c:v>
                </c:pt>
                <c:pt idx="4956">
                  <c:v>41408.441666666666</c:v>
                </c:pt>
                <c:pt idx="4957">
                  <c:v>41408.442361111112</c:v>
                </c:pt>
                <c:pt idx="4958">
                  <c:v>41408.443055555559</c:v>
                </c:pt>
                <c:pt idx="4959">
                  <c:v>41408.443749999999</c:v>
                </c:pt>
                <c:pt idx="4960">
                  <c:v>41408.444444444445</c:v>
                </c:pt>
                <c:pt idx="4961">
                  <c:v>41408.445138888892</c:v>
                </c:pt>
                <c:pt idx="4962">
                  <c:v>41408.445833333331</c:v>
                </c:pt>
                <c:pt idx="4963">
                  <c:v>41408.446527777778</c:v>
                </c:pt>
                <c:pt idx="4964">
                  <c:v>41408.447222222225</c:v>
                </c:pt>
                <c:pt idx="4965">
                  <c:v>41408.447916666664</c:v>
                </c:pt>
                <c:pt idx="4966">
                  <c:v>41408.448611111111</c:v>
                </c:pt>
                <c:pt idx="4967">
                  <c:v>41408.449305555558</c:v>
                </c:pt>
                <c:pt idx="4968">
                  <c:v>41408.449999999997</c:v>
                </c:pt>
                <c:pt idx="4969">
                  <c:v>41408.450694444444</c:v>
                </c:pt>
                <c:pt idx="4970">
                  <c:v>41408.451388888891</c:v>
                </c:pt>
                <c:pt idx="4971">
                  <c:v>41408.45208333333</c:v>
                </c:pt>
                <c:pt idx="4972">
                  <c:v>41408.452777777777</c:v>
                </c:pt>
                <c:pt idx="4973">
                  <c:v>41408.453472222223</c:v>
                </c:pt>
                <c:pt idx="4974">
                  <c:v>41408.45416666667</c:v>
                </c:pt>
                <c:pt idx="4975">
                  <c:v>41408.454861111109</c:v>
                </c:pt>
                <c:pt idx="4976">
                  <c:v>41408.455555555556</c:v>
                </c:pt>
                <c:pt idx="4977">
                  <c:v>41408.456250000003</c:v>
                </c:pt>
                <c:pt idx="4978">
                  <c:v>41408.456944444442</c:v>
                </c:pt>
                <c:pt idx="4979">
                  <c:v>41408.457638888889</c:v>
                </c:pt>
                <c:pt idx="4980">
                  <c:v>41408.458333333336</c:v>
                </c:pt>
                <c:pt idx="4981">
                  <c:v>41408.459027777775</c:v>
                </c:pt>
                <c:pt idx="4982">
                  <c:v>41408.459722222222</c:v>
                </c:pt>
                <c:pt idx="4983">
                  <c:v>41408.460416666669</c:v>
                </c:pt>
                <c:pt idx="4984">
                  <c:v>41408.461111111108</c:v>
                </c:pt>
                <c:pt idx="4985">
                  <c:v>41408.461805555555</c:v>
                </c:pt>
                <c:pt idx="4986">
                  <c:v>41408.462500000001</c:v>
                </c:pt>
                <c:pt idx="4987">
                  <c:v>41408.463194444441</c:v>
                </c:pt>
                <c:pt idx="4988">
                  <c:v>41408.463888888888</c:v>
                </c:pt>
                <c:pt idx="4989">
                  <c:v>41408.464583333334</c:v>
                </c:pt>
                <c:pt idx="4990">
                  <c:v>41408.465277777781</c:v>
                </c:pt>
                <c:pt idx="4991">
                  <c:v>41408.46597222222</c:v>
                </c:pt>
                <c:pt idx="4992">
                  <c:v>41408.466666666667</c:v>
                </c:pt>
                <c:pt idx="4993">
                  <c:v>41408.467361111114</c:v>
                </c:pt>
                <c:pt idx="4994">
                  <c:v>41408.468055555553</c:v>
                </c:pt>
                <c:pt idx="4995">
                  <c:v>41408.46875</c:v>
                </c:pt>
                <c:pt idx="4996">
                  <c:v>41408.469444444447</c:v>
                </c:pt>
                <c:pt idx="4997">
                  <c:v>41408.470138888886</c:v>
                </c:pt>
                <c:pt idx="4998">
                  <c:v>41408.470833333333</c:v>
                </c:pt>
                <c:pt idx="4999">
                  <c:v>41408.47152777778</c:v>
                </c:pt>
                <c:pt idx="5000">
                  <c:v>41408.472222222219</c:v>
                </c:pt>
                <c:pt idx="5001">
                  <c:v>41408.472916666666</c:v>
                </c:pt>
                <c:pt idx="5002">
                  <c:v>41408.473611111112</c:v>
                </c:pt>
                <c:pt idx="5003">
                  <c:v>41408.474305555559</c:v>
                </c:pt>
                <c:pt idx="5004">
                  <c:v>41408.474999999999</c:v>
                </c:pt>
                <c:pt idx="5005">
                  <c:v>41408.475694444445</c:v>
                </c:pt>
                <c:pt idx="5006">
                  <c:v>41408.476388888892</c:v>
                </c:pt>
                <c:pt idx="5007">
                  <c:v>41408.477083333331</c:v>
                </c:pt>
                <c:pt idx="5008">
                  <c:v>41408.477777777778</c:v>
                </c:pt>
                <c:pt idx="5009">
                  <c:v>41408.478472222225</c:v>
                </c:pt>
                <c:pt idx="5010">
                  <c:v>41408.479166666664</c:v>
                </c:pt>
                <c:pt idx="5011">
                  <c:v>41408.479861111111</c:v>
                </c:pt>
                <c:pt idx="5012">
                  <c:v>41408.480555555558</c:v>
                </c:pt>
                <c:pt idx="5013">
                  <c:v>41408.481249999997</c:v>
                </c:pt>
                <c:pt idx="5014">
                  <c:v>41408.481944444444</c:v>
                </c:pt>
                <c:pt idx="5015">
                  <c:v>41408.482638888891</c:v>
                </c:pt>
                <c:pt idx="5016">
                  <c:v>41408.48333333333</c:v>
                </c:pt>
                <c:pt idx="5017">
                  <c:v>41408.484027777777</c:v>
                </c:pt>
                <c:pt idx="5018">
                  <c:v>41408.484722222223</c:v>
                </c:pt>
                <c:pt idx="5019">
                  <c:v>41408.48541666667</c:v>
                </c:pt>
                <c:pt idx="5020">
                  <c:v>41408.486111111109</c:v>
                </c:pt>
                <c:pt idx="5021">
                  <c:v>41408.486805555556</c:v>
                </c:pt>
                <c:pt idx="5022">
                  <c:v>41408.487500000003</c:v>
                </c:pt>
                <c:pt idx="5023">
                  <c:v>41408.488194444442</c:v>
                </c:pt>
                <c:pt idx="5024">
                  <c:v>41408.488888888889</c:v>
                </c:pt>
                <c:pt idx="5025">
                  <c:v>41408.489583333336</c:v>
                </c:pt>
                <c:pt idx="5026">
                  <c:v>41408.490277777775</c:v>
                </c:pt>
                <c:pt idx="5027">
                  <c:v>41408.490972222222</c:v>
                </c:pt>
                <c:pt idx="5028">
                  <c:v>41408.491666666669</c:v>
                </c:pt>
                <c:pt idx="5029">
                  <c:v>41408.492361111108</c:v>
                </c:pt>
                <c:pt idx="5030">
                  <c:v>41408.493055555555</c:v>
                </c:pt>
                <c:pt idx="5031">
                  <c:v>41408.493750000001</c:v>
                </c:pt>
                <c:pt idx="5032">
                  <c:v>41408.494444444441</c:v>
                </c:pt>
                <c:pt idx="5033">
                  <c:v>41408.495138888888</c:v>
                </c:pt>
                <c:pt idx="5034">
                  <c:v>41408.495833333334</c:v>
                </c:pt>
                <c:pt idx="5035">
                  <c:v>41408.496527777781</c:v>
                </c:pt>
                <c:pt idx="5036">
                  <c:v>41408.49722222222</c:v>
                </c:pt>
                <c:pt idx="5037">
                  <c:v>41408.497916666667</c:v>
                </c:pt>
                <c:pt idx="5038">
                  <c:v>41408.498611111114</c:v>
                </c:pt>
                <c:pt idx="5039">
                  <c:v>41408.499305555553</c:v>
                </c:pt>
                <c:pt idx="5040">
                  <c:v>41408.5</c:v>
                </c:pt>
                <c:pt idx="5041">
                  <c:v>41408.500694444447</c:v>
                </c:pt>
                <c:pt idx="5042">
                  <c:v>41408.501388888886</c:v>
                </c:pt>
                <c:pt idx="5043">
                  <c:v>41408.502083333333</c:v>
                </c:pt>
                <c:pt idx="5044">
                  <c:v>41408.50277777778</c:v>
                </c:pt>
                <c:pt idx="5045">
                  <c:v>41408.503472222219</c:v>
                </c:pt>
                <c:pt idx="5046">
                  <c:v>41408.504166666666</c:v>
                </c:pt>
                <c:pt idx="5047">
                  <c:v>41408.504861111112</c:v>
                </c:pt>
                <c:pt idx="5048">
                  <c:v>41408.505555555559</c:v>
                </c:pt>
                <c:pt idx="5049">
                  <c:v>41408.506249999999</c:v>
                </c:pt>
                <c:pt idx="5050">
                  <c:v>41408.506944444445</c:v>
                </c:pt>
                <c:pt idx="5051">
                  <c:v>41408.507638888892</c:v>
                </c:pt>
                <c:pt idx="5052">
                  <c:v>41408.508333333331</c:v>
                </c:pt>
                <c:pt idx="5053">
                  <c:v>41408.509027777778</c:v>
                </c:pt>
                <c:pt idx="5054">
                  <c:v>41408.509722222225</c:v>
                </c:pt>
                <c:pt idx="5055">
                  <c:v>41408.510416666664</c:v>
                </c:pt>
                <c:pt idx="5056">
                  <c:v>41408.511111111111</c:v>
                </c:pt>
                <c:pt idx="5057">
                  <c:v>41408.511805555558</c:v>
                </c:pt>
                <c:pt idx="5058">
                  <c:v>41408.512499999997</c:v>
                </c:pt>
                <c:pt idx="5059">
                  <c:v>41408.513194444444</c:v>
                </c:pt>
                <c:pt idx="5060">
                  <c:v>41408.513888888891</c:v>
                </c:pt>
                <c:pt idx="5061">
                  <c:v>41408.51458333333</c:v>
                </c:pt>
                <c:pt idx="5062">
                  <c:v>41408.515277777777</c:v>
                </c:pt>
                <c:pt idx="5063">
                  <c:v>41408.515972222223</c:v>
                </c:pt>
                <c:pt idx="5064">
                  <c:v>41408.51666666667</c:v>
                </c:pt>
                <c:pt idx="5065">
                  <c:v>41408.517361111109</c:v>
                </c:pt>
                <c:pt idx="5066">
                  <c:v>41408.518055555556</c:v>
                </c:pt>
                <c:pt idx="5067">
                  <c:v>41408.518750000003</c:v>
                </c:pt>
                <c:pt idx="5068">
                  <c:v>41408.519444444442</c:v>
                </c:pt>
                <c:pt idx="5069">
                  <c:v>41408.520138888889</c:v>
                </c:pt>
                <c:pt idx="5070">
                  <c:v>41408.520833333336</c:v>
                </c:pt>
                <c:pt idx="5071">
                  <c:v>41408.521527777775</c:v>
                </c:pt>
                <c:pt idx="5072">
                  <c:v>41408.522222222222</c:v>
                </c:pt>
                <c:pt idx="5073">
                  <c:v>41408.522916666669</c:v>
                </c:pt>
                <c:pt idx="5074">
                  <c:v>41408.523611111108</c:v>
                </c:pt>
                <c:pt idx="5075">
                  <c:v>41408.524305555555</c:v>
                </c:pt>
                <c:pt idx="5076">
                  <c:v>41408.525000000001</c:v>
                </c:pt>
                <c:pt idx="5077">
                  <c:v>41408.525694444441</c:v>
                </c:pt>
                <c:pt idx="5078">
                  <c:v>41408.526388888888</c:v>
                </c:pt>
                <c:pt idx="5079">
                  <c:v>41408.527083333334</c:v>
                </c:pt>
                <c:pt idx="5080">
                  <c:v>41408.527777777781</c:v>
                </c:pt>
                <c:pt idx="5081">
                  <c:v>41408.52847222222</c:v>
                </c:pt>
                <c:pt idx="5082">
                  <c:v>41408.529166666667</c:v>
                </c:pt>
                <c:pt idx="5083">
                  <c:v>41408.529861111114</c:v>
                </c:pt>
                <c:pt idx="5084">
                  <c:v>41408.530555555553</c:v>
                </c:pt>
                <c:pt idx="5085">
                  <c:v>41408.53125</c:v>
                </c:pt>
                <c:pt idx="5086">
                  <c:v>41408.531944444447</c:v>
                </c:pt>
                <c:pt idx="5087">
                  <c:v>41408.532638888886</c:v>
                </c:pt>
                <c:pt idx="5088">
                  <c:v>41408.533333333333</c:v>
                </c:pt>
                <c:pt idx="5089">
                  <c:v>41408.53402777778</c:v>
                </c:pt>
                <c:pt idx="5090">
                  <c:v>41408.534722222219</c:v>
                </c:pt>
                <c:pt idx="5091">
                  <c:v>41408.535416666666</c:v>
                </c:pt>
                <c:pt idx="5092">
                  <c:v>41408.536111111112</c:v>
                </c:pt>
                <c:pt idx="5093">
                  <c:v>41408.536805555559</c:v>
                </c:pt>
                <c:pt idx="5094">
                  <c:v>41408.537499999999</c:v>
                </c:pt>
                <c:pt idx="5095">
                  <c:v>41408.538194444445</c:v>
                </c:pt>
                <c:pt idx="5096">
                  <c:v>41408.538888888892</c:v>
                </c:pt>
                <c:pt idx="5097">
                  <c:v>41408.539583333331</c:v>
                </c:pt>
                <c:pt idx="5098">
                  <c:v>41408.540277777778</c:v>
                </c:pt>
                <c:pt idx="5099">
                  <c:v>41408.540972222225</c:v>
                </c:pt>
                <c:pt idx="5100">
                  <c:v>41408.541666666664</c:v>
                </c:pt>
                <c:pt idx="5101">
                  <c:v>41408.542361111111</c:v>
                </c:pt>
                <c:pt idx="5102">
                  <c:v>41408.543055555558</c:v>
                </c:pt>
                <c:pt idx="5103">
                  <c:v>41408.543749999997</c:v>
                </c:pt>
                <c:pt idx="5104">
                  <c:v>41408.544444444444</c:v>
                </c:pt>
                <c:pt idx="5105">
                  <c:v>41408.545138888891</c:v>
                </c:pt>
                <c:pt idx="5106">
                  <c:v>41408.54583333333</c:v>
                </c:pt>
                <c:pt idx="5107">
                  <c:v>41408.546527777777</c:v>
                </c:pt>
                <c:pt idx="5108">
                  <c:v>41408.547222222223</c:v>
                </c:pt>
                <c:pt idx="5109">
                  <c:v>41408.54791666667</c:v>
                </c:pt>
                <c:pt idx="5110">
                  <c:v>41408.548611111109</c:v>
                </c:pt>
                <c:pt idx="5111">
                  <c:v>41408.549305555556</c:v>
                </c:pt>
                <c:pt idx="5112">
                  <c:v>41408.550000000003</c:v>
                </c:pt>
                <c:pt idx="5113">
                  <c:v>41408.550694444442</c:v>
                </c:pt>
                <c:pt idx="5114">
                  <c:v>41408.551388888889</c:v>
                </c:pt>
                <c:pt idx="5115">
                  <c:v>41408.552083333336</c:v>
                </c:pt>
                <c:pt idx="5116">
                  <c:v>41408.552777777775</c:v>
                </c:pt>
                <c:pt idx="5117">
                  <c:v>41408.553472222222</c:v>
                </c:pt>
                <c:pt idx="5118">
                  <c:v>41408.554166666669</c:v>
                </c:pt>
                <c:pt idx="5119">
                  <c:v>41408.554861111108</c:v>
                </c:pt>
                <c:pt idx="5120">
                  <c:v>41408.555555555555</c:v>
                </c:pt>
                <c:pt idx="5121">
                  <c:v>41408.556250000001</c:v>
                </c:pt>
                <c:pt idx="5122">
                  <c:v>41408.556944444441</c:v>
                </c:pt>
                <c:pt idx="5123">
                  <c:v>41408.557638888888</c:v>
                </c:pt>
                <c:pt idx="5124">
                  <c:v>41408.558333333334</c:v>
                </c:pt>
                <c:pt idx="5125">
                  <c:v>41408.559027777781</c:v>
                </c:pt>
                <c:pt idx="5126">
                  <c:v>41408.55972222222</c:v>
                </c:pt>
                <c:pt idx="5127">
                  <c:v>41408.560416666667</c:v>
                </c:pt>
                <c:pt idx="5128">
                  <c:v>41408.561111111114</c:v>
                </c:pt>
                <c:pt idx="5129">
                  <c:v>41408.561805555553</c:v>
                </c:pt>
                <c:pt idx="5130">
                  <c:v>41408.5625</c:v>
                </c:pt>
                <c:pt idx="5131">
                  <c:v>41408.563194444447</c:v>
                </c:pt>
                <c:pt idx="5132">
                  <c:v>41408.563888888886</c:v>
                </c:pt>
                <c:pt idx="5133">
                  <c:v>41408.564583333333</c:v>
                </c:pt>
                <c:pt idx="5134">
                  <c:v>41408.56527777778</c:v>
                </c:pt>
                <c:pt idx="5135">
                  <c:v>41408.565972222219</c:v>
                </c:pt>
                <c:pt idx="5136">
                  <c:v>41408.566666666666</c:v>
                </c:pt>
                <c:pt idx="5137">
                  <c:v>41408.567361111112</c:v>
                </c:pt>
                <c:pt idx="5138">
                  <c:v>41408.568055555559</c:v>
                </c:pt>
                <c:pt idx="5139">
                  <c:v>41408.568749999999</c:v>
                </c:pt>
                <c:pt idx="5140">
                  <c:v>41408.569444444445</c:v>
                </c:pt>
                <c:pt idx="5141">
                  <c:v>41408.570138888892</c:v>
                </c:pt>
                <c:pt idx="5142">
                  <c:v>41408.570833333331</c:v>
                </c:pt>
                <c:pt idx="5143">
                  <c:v>41408.571527777778</c:v>
                </c:pt>
                <c:pt idx="5144">
                  <c:v>41408.572222222225</c:v>
                </c:pt>
                <c:pt idx="5145">
                  <c:v>41408.572916666664</c:v>
                </c:pt>
                <c:pt idx="5146">
                  <c:v>41408.573611111111</c:v>
                </c:pt>
                <c:pt idx="5147">
                  <c:v>41408.574305555558</c:v>
                </c:pt>
                <c:pt idx="5148">
                  <c:v>41408.574999999997</c:v>
                </c:pt>
                <c:pt idx="5149">
                  <c:v>41408.575694444444</c:v>
                </c:pt>
                <c:pt idx="5150">
                  <c:v>41408.576388888891</c:v>
                </c:pt>
                <c:pt idx="5151">
                  <c:v>41408.57708333333</c:v>
                </c:pt>
                <c:pt idx="5152">
                  <c:v>41408.577777777777</c:v>
                </c:pt>
                <c:pt idx="5153">
                  <c:v>41408.578472222223</c:v>
                </c:pt>
                <c:pt idx="5154">
                  <c:v>41408.57916666667</c:v>
                </c:pt>
                <c:pt idx="5155">
                  <c:v>41408.579861111109</c:v>
                </c:pt>
                <c:pt idx="5156">
                  <c:v>41408.580555555556</c:v>
                </c:pt>
                <c:pt idx="5157">
                  <c:v>41408.581250000003</c:v>
                </c:pt>
                <c:pt idx="5158">
                  <c:v>41408.581944444442</c:v>
                </c:pt>
                <c:pt idx="5159">
                  <c:v>41408.582638888889</c:v>
                </c:pt>
                <c:pt idx="5160">
                  <c:v>41408.583333333336</c:v>
                </c:pt>
                <c:pt idx="5161">
                  <c:v>41408.584027777775</c:v>
                </c:pt>
                <c:pt idx="5162">
                  <c:v>41408.584722222222</c:v>
                </c:pt>
                <c:pt idx="5163">
                  <c:v>41408.585416666669</c:v>
                </c:pt>
                <c:pt idx="5164">
                  <c:v>41408.586111111108</c:v>
                </c:pt>
                <c:pt idx="5165">
                  <c:v>41408.586805555555</c:v>
                </c:pt>
                <c:pt idx="5166">
                  <c:v>41408.587500000001</c:v>
                </c:pt>
                <c:pt idx="5167">
                  <c:v>41408.588194444441</c:v>
                </c:pt>
                <c:pt idx="5168">
                  <c:v>41408.588888888888</c:v>
                </c:pt>
                <c:pt idx="5169">
                  <c:v>41408.589583333334</c:v>
                </c:pt>
                <c:pt idx="5170">
                  <c:v>41408.590277777781</c:v>
                </c:pt>
                <c:pt idx="5171">
                  <c:v>41408.59097222222</c:v>
                </c:pt>
                <c:pt idx="5172">
                  <c:v>41408.591666666667</c:v>
                </c:pt>
                <c:pt idx="5173">
                  <c:v>41408.592361111114</c:v>
                </c:pt>
                <c:pt idx="5174">
                  <c:v>41408.593055555553</c:v>
                </c:pt>
                <c:pt idx="5175">
                  <c:v>41408.59375</c:v>
                </c:pt>
                <c:pt idx="5176">
                  <c:v>41408.594444444447</c:v>
                </c:pt>
                <c:pt idx="5177">
                  <c:v>41408.595138888886</c:v>
                </c:pt>
                <c:pt idx="5178">
                  <c:v>41408.595833333333</c:v>
                </c:pt>
                <c:pt idx="5179">
                  <c:v>41408.59652777778</c:v>
                </c:pt>
                <c:pt idx="5180">
                  <c:v>41408.597222222219</c:v>
                </c:pt>
                <c:pt idx="5181">
                  <c:v>41408.597916666666</c:v>
                </c:pt>
                <c:pt idx="5182">
                  <c:v>41408.598611111112</c:v>
                </c:pt>
                <c:pt idx="5183">
                  <c:v>41408.599305555559</c:v>
                </c:pt>
                <c:pt idx="5184">
                  <c:v>41408.6</c:v>
                </c:pt>
                <c:pt idx="5185">
                  <c:v>41408.600694444445</c:v>
                </c:pt>
                <c:pt idx="5186">
                  <c:v>41408.601388888892</c:v>
                </c:pt>
                <c:pt idx="5187">
                  <c:v>41408.602083333331</c:v>
                </c:pt>
                <c:pt idx="5188">
                  <c:v>41408.602777777778</c:v>
                </c:pt>
                <c:pt idx="5189">
                  <c:v>41408.603472222225</c:v>
                </c:pt>
                <c:pt idx="5190">
                  <c:v>41408.604166666664</c:v>
                </c:pt>
                <c:pt idx="5191">
                  <c:v>41408.604861111111</c:v>
                </c:pt>
                <c:pt idx="5192">
                  <c:v>41408.605555555558</c:v>
                </c:pt>
                <c:pt idx="5193">
                  <c:v>41408.606249999997</c:v>
                </c:pt>
                <c:pt idx="5194">
                  <c:v>41408.606944444444</c:v>
                </c:pt>
                <c:pt idx="5195">
                  <c:v>41408.607638888891</c:v>
                </c:pt>
                <c:pt idx="5196">
                  <c:v>41408.60833333333</c:v>
                </c:pt>
                <c:pt idx="5197">
                  <c:v>41408.609027777777</c:v>
                </c:pt>
                <c:pt idx="5198">
                  <c:v>41408.609722222223</c:v>
                </c:pt>
                <c:pt idx="5199">
                  <c:v>41408.61041666667</c:v>
                </c:pt>
                <c:pt idx="5200">
                  <c:v>41408.611111111109</c:v>
                </c:pt>
                <c:pt idx="5201">
                  <c:v>41408.611805555556</c:v>
                </c:pt>
                <c:pt idx="5202">
                  <c:v>41408.612500000003</c:v>
                </c:pt>
                <c:pt idx="5203">
                  <c:v>41408.613194444442</c:v>
                </c:pt>
                <c:pt idx="5204">
                  <c:v>41408.613888888889</c:v>
                </c:pt>
                <c:pt idx="5205">
                  <c:v>41408.614583333336</c:v>
                </c:pt>
                <c:pt idx="5206">
                  <c:v>41408.615277777775</c:v>
                </c:pt>
                <c:pt idx="5207">
                  <c:v>41408.615972222222</c:v>
                </c:pt>
                <c:pt idx="5208">
                  <c:v>41408.616666666669</c:v>
                </c:pt>
                <c:pt idx="5209">
                  <c:v>41408.617361111108</c:v>
                </c:pt>
                <c:pt idx="5210">
                  <c:v>41408.618055555555</c:v>
                </c:pt>
                <c:pt idx="5211">
                  <c:v>41408.618750000001</c:v>
                </c:pt>
                <c:pt idx="5212">
                  <c:v>41408.619444444441</c:v>
                </c:pt>
                <c:pt idx="5213">
                  <c:v>41408.620138888888</c:v>
                </c:pt>
                <c:pt idx="5214">
                  <c:v>41408.620833333334</c:v>
                </c:pt>
                <c:pt idx="5215">
                  <c:v>41408.621527777781</c:v>
                </c:pt>
                <c:pt idx="5216">
                  <c:v>41408.62222222222</c:v>
                </c:pt>
                <c:pt idx="5217">
                  <c:v>41408.622916666667</c:v>
                </c:pt>
                <c:pt idx="5218">
                  <c:v>41408.623611111114</c:v>
                </c:pt>
                <c:pt idx="5219">
                  <c:v>41408.624305555553</c:v>
                </c:pt>
                <c:pt idx="5220">
                  <c:v>41408.625</c:v>
                </c:pt>
                <c:pt idx="5221">
                  <c:v>41408.625694444447</c:v>
                </c:pt>
                <c:pt idx="5222">
                  <c:v>41408.626388888886</c:v>
                </c:pt>
                <c:pt idx="5223">
                  <c:v>41408.627083333333</c:v>
                </c:pt>
                <c:pt idx="5224">
                  <c:v>41408.62777777778</c:v>
                </c:pt>
                <c:pt idx="5225">
                  <c:v>41408.628472222219</c:v>
                </c:pt>
                <c:pt idx="5226">
                  <c:v>41408.629166666666</c:v>
                </c:pt>
                <c:pt idx="5227">
                  <c:v>41408.629861111112</c:v>
                </c:pt>
                <c:pt idx="5228">
                  <c:v>41408.630555555559</c:v>
                </c:pt>
                <c:pt idx="5229">
                  <c:v>41408.631249999999</c:v>
                </c:pt>
                <c:pt idx="5230">
                  <c:v>41408.631944444445</c:v>
                </c:pt>
                <c:pt idx="5231">
                  <c:v>41408.632638888892</c:v>
                </c:pt>
                <c:pt idx="5232">
                  <c:v>41408.633333333331</c:v>
                </c:pt>
                <c:pt idx="5233">
                  <c:v>41408.634027777778</c:v>
                </c:pt>
                <c:pt idx="5234">
                  <c:v>41408.634722222225</c:v>
                </c:pt>
                <c:pt idx="5235">
                  <c:v>41408.635416666664</c:v>
                </c:pt>
                <c:pt idx="5236">
                  <c:v>41408.636111111111</c:v>
                </c:pt>
                <c:pt idx="5237">
                  <c:v>41408.636805555558</c:v>
                </c:pt>
                <c:pt idx="5238">
                  <c:v>41408.637499999997</c:v>
                </c:pt>
                <c:pt idx="5239">
                  <c:v>41408.638194444444</c:v>
                </c:pt>
                <c:pt idx="5240">
                  <c:v>41408.638888888891</c:v>
                </c:pt>
                <c:pt idx="5241">
                  <c:v>41408.63958333333</c:v>
                </c:pt>
                <c:pt idx="5242">
                  <c:v>41408.640277777777</c:v>
                </c:pt>
                <c:pt idx="5243">
                  <c:v>41408.640972222223</c:v>
                </c:pt>
                <c:pt idx="5244">
                  <c:v>41408.64166666667</c:v>
                </c:pt>
                <c:pt idx="5245">
                  <c:v>41408.642361111109</c:v>
                </c:pt>
                <c:pt idx="5246">
                  <c:v>41408.643055555556</c:v>
                </c:pt>
                <c:pt idx="5247">
                  <c:v>41408.643750000003</c:v>
                </c:pt>
                <c:pt idx="5248">
                  <c:v>41408.644444444442</c:v>
                </c:pt>
                <c:pt idx="5249">
                  <c:v>41408.645138888889</c:v>
                </c:pt>
                <c:pt idx="5250">
                  <c:v>41408.645833333336</c:v>
                </c:pt>
                <c:pt idx="5251">
                  <c:v>41408.646527777775</c:v>
                </c:pt>
                <c:pt idx="5252">
                  <c:v>41408.647222222222</c:v>
                </c:pt>
                <c:pt idx="5253">
                  <c:v>41408.647916666669</c:v>
                </c:pt>
                <c:pt idx="5254">
                  <c:v>41408.648611111108</c:v>
                </c:pt>
                <c:pt idx="5255">
                  <c:v>41408.649305555555</c:v>
                </c:pt>
                <c:pt idx="5256">
                  <c:v>41408.65</c:v>
                </c:pt>
                <c:pt idx="5257">
                  <c:v>41408.650694444441</c:v>
                </c:pt>
                <c:pt idx="5258">
                  <c:v>41408.651388888888</c:v>
                </c:pt>
                <c:pt idx="5259">
                  <c:v>41408.652083333334</c:v>
                </c:pt>
                <c:pt idx="5260">
                  <c:v>41408.652777777781</c:v>
                </c:pt>
                <c:pt idx="5261">
                  <c:v>41408.65347222222</c:v>
                </c:pt>
                <c:pt idx="5262">
                  <c:v>41408.654166666667</c:v>
                </c:pt>
                <c:pt idx="5263">
                  <c:v>41408.654861111114</c:v>
                </c:pt>
                <c:pt idx="5264">
                  <c:v>41408.655555555553</c:v>
                </c:pt>
                <c:pt idx="5265">
                  <c:v>41408.65625</c:v>
                </c:pt>
                <c:pt idx="5266">
                  <c:v>41408.656944444447</c:v>
                </c:pt>
                <c:pt idx="5267">
                  <c:v>41408.657638888886</c:v>
                </c:pt>
                <c:pt idx="5268">
                  <c:v>41408.658333333333</c:v>
                </c:pt>
                <c:pt idx="5269">
                  <c:v>41408.65902777778</c:v>
                </c:pt>
                <c:pt idx="5270">
                  <c:v>41408.659722222219</c:v>
                </c:pt>
                <c:pt idx="5271">
                  <c:v>41408.660416666666</c:v>
                </c:pt>
                <c:pt idx="5272">
                  <c:v>41408.661111111112</c:v>
                </c:pt>
                <c:pt idx="5273">
                  <c:v>41408.661805555559</c:v>
                </c:pt>
                <c:pt idx="5274">
                  <c:v>41408.662499999999</c:v>
                </c:pt>
                <c:pt idx="5275">
                  <c:v>41408.663194444445</c:v>
                </c:pt>
                <c:pt idx="5276">
                  <c:v>41408.663888888892</c:v>
                </c:pt>
                <c:pt idx="5277">
                  <c:v>41408.664583333331</c:v>
                </c:pt>
                <c:pt idx="5278">
                  <c:v>41408.665277777778</c:v>
                </c:pt>
                <c:pt idx="5279">
                  <c:v>41408.665972222225</c:v>
                </c:pt>
                <c:pt idx="5280">
                  <c:v>41408.666666666664</c:v>
                </c:pt>
                <c:pt idx="5281">
                  <c:v>41408.667361111111</c:v>
                </c:pt>
                <c:pt idx="5282">
                  <c:v>41408.668055555558</c:v>
                </c:pt>
                <c:pt idx="5283">
                  <c:v>41408.668749999997</c:v>
                </c:pt>
                <c:pt idx="5284">
                  <c:v>41408.669444444444</c:v>
                </c:pt>
                <c:pt idx="5285">
                  <c:v>41408.670138888891</c:v>
                </c:pt>
                <c:pt idx="5286">
                  <c:v>41408.67083333333</c:v>
                </c:pt>
                <c:pt idx="5287">
                  <c:v>41408.671527777777</c:v>
                </c:pt>
                <c:pt idx="5288">
                  <c:v>41408.672222222223</c:v>
                </c:pt>
                <c:pt idx="5289">
                  <c:v>41408.67291666667</c:v>
                </c:pt>
                <c:pt idx="5290">
                  <c:v>41408.673611111109</c:v>
                </c:pt>
                <c:pt idx="5291">
                  <c:v>41408.674305555556</c:v>
                </c:pt>
                <c:pt idx="5292">
                  <c:v>41408.675000000003</c:v>
                </c:pt>
                <c:pt idx="5293">
                  <c:v>41408.675694444442</c:v>
                </c:pt>
                <c:pt idx="5294">
                  <c:v>41408.676388888889</c:v>
                </c:pt>
                <c:pt idx="5295">
                  <c:v>41408.677083333336</c:v>
                </c:pt>
                <c:pt idx="5296">
                  <c:v>41408.677777777775</c:v>
                </c:pt>
                <c:pt idx="5297">
                  <c:v>41408.678472222222</c:v>
                </c:pt>
                <c:pt idx="5298">
                  <c:v>41408.679166666669</c:v>
                </c:pt>
                <c:pt idx="5299">
                  <c:v>41408.679861111108</c:v>
                </c:pt>
                <c:pt idx="5300">
                  <c:v>41408.680555555555</c:v>
                </c:pt>
                <c:pt idx="5301">
                  <c:v>41408.681250000001</c:v>
                </c:pt>
                <c:pt idx="5302">
                  <c:v>41408.681944444441</c:v>
                </c:pt>
                <c:pt idx="5303">
                  <c:v>41408.682638888888</c:v>
                </c:pt>
                <c:pt idx="5304">
                  <c:v>41408.683333333334</c:v>
                </c:pt>
                <c:pt idx="5305">
                  <c:v>41408.684027777781</c:v>
                </c:pt>
                <c:pt idx="5306">
                  <c:v>41408.68472222222</c:v>
                </c:pt>
                <c:pt idx="5307">
                  <c:v>41408.685416666667</c:v>
                </c:pt>
                <c:pt idx="5308">
                  <c:v>41408.686111111114</c:v>
                </c:pt>
                <c:pt idx="5309">
                  <c:v>41408.686805555553</c:v>
                </c:pt>
                <c:pt idx="5310">
                  <c:v>41408.6875</c:v>
                </c:pt>
                <c:pt idx="5311">
                  <c:v>41408.688194444447</c:v>
                </c:pt>
                <c:pt idx="5312">
                  <c:v>41408.688888888886</c:v>
                </c:pt>
                <c:pt idx="5313">
                  <c:v>41408.689583333333</c:v>
                </c:pt>
                <c:pt idx="5314">
                  <c:v>41408.69027777778</c:v>
                </c:pt>
                <c:pt idx="5315">
                  <c:v>41408.690972222219</c:v>
                </c:pt>
                <c:pt idx="5316">
                  <c:v>41408.691666666666</c:v>
                </c:pt>
                <c:pt idx="5317">
                  <c:v>41408.692361111112</c:v>
                </c:pt>
                <c:pt idx="5318">
                  <c:v>41408.693055555559</c:v>
                </c:pt>
                <c:pt idx="5319">
                  <c:v>41408.693749999999</c:v>
                </c:pt>
                <c:pt idx="5320">
                  <c:v>41408.694444444445</c:v>
                </c:pt>
                <c:pt idx="5321">
                  <c:v>41408.695138888892</c:v>
                </c:pt>
                <c:pt idx="5322">
                  <c:v>41408.695833333331</c:v>
                </c:pt>
                <c:pt idx="5323">
                  <c:v>41408.696527777778</c:v>
                </c:pt>
                <c:pt idx="5324">
                  <c:v>41408.697222222225</c:v>
                </c:pt>
                <c:pt idx="5325">
                  <c:v>41408.697916666664</c:v>
                </c:pt>
                <c:pt idx="5326">
                  <c:v>41408.698611111111</c:v>
                </c:pt>
                <c:pt idx="5327">
                  <c:v>41408.699305555558</c:v>
                </c:pt>
                <c:pt idx="5328">
                  <c:v>41408.699999999997</c:v>
                </c:pt>
                <c:pt idx="5329">
                  <c:v>41408.700694444444</c:v>
                </c:pt>
                <c:pt idx="5330">
                  <c:v>41408.701388888891</c:v>
                </c:pt>
                <c:pt idx="5331">
                  <c:v>41408.70208333333</c:v>
                </c:pt>
                <c:pt idx="5332">
                  <c:v>41408.702777777777</c:v>
                </c:pt>
                <c:pt idx="5333">
                  <c:v>41408.703472222223</c:v>
                </c:pt>
                <c:pt idx="5334">
                  <c:v>41408.70416666667</c:v>
                </c:pt>
                <c:pt idx="5335">
                  <c:v>41408.704861111109</c:v>
                </c:pt>
                <c:pt idx="5336">
                  <c:v>41408.705555555556</c:v>
                </c:pt>
                <c:pt idx="5337">
                  <c:v>41408.706250000003</c:v>
                </c:pt>
                <c:pt idx="5338">
                  <c:v>41408.706944444442</c:v>
                </c:pt>
                <c:pt idx="5339">
                  <c:v>41408.707638888889</c:v>
                </c:pt>
                <c:pt idx="5340">
                  <c:v>41408.708333333336</c:v>
                </c:pt>
                <c:pt idx="5341">
                  <c:v>41408.709027777775</c:v>
                </c:pt>
                <c:pt idx="5342">
                  <c:v>41408.709722222222</c:v>
                </c:pt>
                <c:pt idx="5343">
                  <c:v>41408.710416666669</c:v>
                </c:pt>
                <c:pt idx="5344">
                  <c:v>41408.711111111108</c:v>
                </c:pt>
                <c:pt idx="5345">
                  <c:v>41408.711805555555</c:v>
                </c:pt>
                <c:pt idx="5346">
                  <c:v>41408.712500000001</c:v>
                </c:pt>
                <c:pt idx="5347">
                  <c:v>41408.713194444441</c:v>
                </c:pt>
                <c:pt idx="5348">
                  <c:v>41408.713888888888</c:v>
                </c:pt>
                <c:pt idx="5349">
                  <c:v>41408.714583333334</c:v>
                </c:pt>
                <c:pt idx="5350">
                  <c:v>41408.715277777781</c:v>
                </c:pt>
                <c:pt idx="5351">
                  <c:v>41408.71597222222</c:v>
                </c:pt>
                <c:pt idx="5352">
                  <c:v>41408.716666666667</c:v>
                </c:pt>
                <c:pt idx="5353">
                  <c:v>41408.717361111114</c:v>
                </c:pt>
                <c:pt idx="5354">
                  <c:v>41408.718055555553</c:v>
                </c:pt>
                <c:pt idx="5355">
                  <c:v>41408.71875</c:v>
                </c:pt>
                <c:pt idx="5356">
                  <c:v>41408.719444444447</c:v>
                </c:pt>
                <c:pt idx="5357">
                  <c:v>41408.720138888886</c:v>
                </c:pt>
                <c:pt idx="5358">
                  <c:v>41408.720833333333</c:v>
                </c:pt>
                <c:pt idx="5359">
                  <c:v>41408.72152777778</c:v>
                </c:pt>
                <c:pt idx="5360">
                  <c:v>41408.722222222219</c:v>
                </c:pt>
                <c:pt idx="5361">
                  <c:v>41408.722916666666</c:v>
                </c:pt>
                <c:pt idx="5362">
                  <c:v>41408.723611111112</c:v>
                </c:pt>
                <c:pt idx="5363">
                  <c:v>41408.724305555559</c:v>
                </c:pt>
                <c:pt idx="5364">
                  <c:v>41408.724999999999</c:v>
                </c:pt>
                <c:pt idx="5365">
                  <c:v>41408.725694444445</c:v>
                </c:pt>
                <c:pt idx="5366">
                  <c:v>41408.726388888892</c:v>
                </c:pt>
                <c:pt idx="5367">
                  <c:v>41408.727083333331</c:v>
                </c:pt>
                <c:pt idx="5368">
                  <c:v>41408.727777777778</c:v>
                </c:pt>
                <c:pt idx="5369">
                  <c:v>41408.728472222225</c:v>
                </c:pt>
                <c:pt idx="5370">
                  <c:v>41408.729166666664</c:v>
                </c:pt>
                <c:pt idx="5371">
                  <c:v>41408.729861111111</c:v>
                </c:pt>
                <c:pt idx="5372">
                  <c:v>41408.730555555558</c:v>
                </c:pt>
                <c:pt idx="5373">
                  <c:v>41408.731249999997</c:v>
                </c:pt>
                <c:pt idx="5374">
                  <c:v>41408.731944444444</c:v>
                </c:pt>
                <c:pt idx="5375">
                  <c:v>41408.732638888891</c:v>
                </c:pt>
                <c:pt idx="5376">
                  <c:v>41408.73333333333</c:v>
                </c:pt>
                <c:pt idx="5377">
                  <c:v>41408.734027777777</c:v>
                </c:pt>
                <c:pt idx="5378">
                  <c:v>41408.734722222223</c:v>
                </c:pt>
                <c:pt idx="5379">
                  <c:v>41408.73541666667</c:v>
                </c:pt>
                <c:pt idx="5380">
                  <c:v>41408.736111111109</c:v>
                </c:pt>
                <c:pt idx="5381">
                  <c:v>41408.736805555556</c:v>
                </c:pt>
                <c:pt idx="5382">
                  <c:v>41408.737500000003</c:v>
                </c:pt>
                <c:pt idx="5383">
                  <c:v>41408.738194444442</c:v>
                </c:pt>
                <c:pt idx="5384">
                  <c:v>41408.738888888889</c:v>
                </c:pt>
                <c:pt idx="5385">
                  <c:v>41408.739583333336</c:v>
                </c:pt>
                <c:pt idx="5386">
                  <c:v>41408.740277777775</c:v>
                </c:pt>
                <c:pt idx="5387">
                  <c:v>41408.740972222222</c:v>
                </c:pt>
                <c:pt idx="5388">
                  <c:v>41408.741666666669</c:v>
                </c:pt>
                <c:pt idx="5389">
                  <c:v>41408.742361111108</c:v>
                </c:pt>
                <c:pt idx="5390">
                  <c:v>41408.743055555555</c:v>
                </c:pt>
                <c:pt idx="5391">
                  <c:v>41408.743750000001</c:v>
                </c:pt>
                <c:pt idx="5392">
                  <c:v>41408.744444444441</c:v>
                </c:pt>
                <c:pt idx="5393">
                  <c:v>41408.745138888888</c:v>
                </c:pt>
                <c:pt idx="5394">
                  <c:v>41408.745833333334</c:v>
                </c:pt>
                <c:pt idx="5395">
                  <c:v>41408.746527777781</c:v>
                </c:pt>
                <c:pt idx="5396">
                  <c:v>41408.74722222222</c:v>
                </c:pt>
                <c:pt idx="5397">
                  <c:v>41408.747916666667</c:v>
                </c:pt>
                <c:pt idx="5398">
                  <c:v>41408.748611111114</c:v>
                </c:pt>
                <c:pt idx="5399">
                  <c:v>41408.749305555553</c:v>
                </c:pt>
                <c:pt idx="5400">
                  <c:v>41408.75</c:v>
                </c:pt>
                <c:pt idx="5401">
                  <c:v>41408.750694444447</c:v>
                </c:pt>
                <c:pt idx="5402">
                  <c:v>41408.751388888886</c:v>
                </c:pt>
                <c:pt idx="5403">
                  <c:v>41408.752083333333</c:v>
                </c:pt>
                <c:pt idx="5404">
                  <c:v>41408.75277777778</c:v>
                </c:pt>
                <c:pt idx="5405">
                  <c:v>41408.753472222219</c:v>
                </c:pt>
                <c:pt idx="5406">
                  <c:v>41408.754166666666</c:v>
                </c:pt>
                <c:pt idx="5407">
                  <c:v>41408.754861111112</c:v>
                </c:pt>
                <c:pt idx="5408">
                  <c:v>41408.755555555559</c:v>
                </c:pt>
                <c:pt idx="5409">
                  <c:v>41408.756249999999</c:v>
                </c:pt>
                <c:pt idx="5410">
                  <c:v>41408.756944444445</c:v>
                </c:pt>
                <c:pt idx="5411">
                  <c:v>41408.757638888892</c:v>
                </c:pt>
                <c:pt idx="5412">
                  <c:v>41408.758333333331</c:v>
                </c:pt>
                <c:pt idx="5413">
                  <c:v>41408.759027777778</c:v>
                </c:pt>
                <c:pt idx="5414">
                  <c:v>41408.759722222225</c:v>
                </c:pt>
                <c:pt idx="5415">
                  <c:v>41408.760416666664</c:v>
                </c:pt>
                <c:pt idx="5416">
                  <c:v>41408.761111111111</c:v>
                </c:pt>
                <c:pt idx="5417">
                  <c:v>41408.761805555558</c:v>
                </c:pt>
                <c:pt idx="5418">
                  <c:v>41408.762499999997</c:v>
                </c:pt>
                <c:pt idx="5419">
                  <c:v>41408.763194444444</c:v>
                </c:pt>
                <c:pt idx="5420">
                  <c:v>41408.763888888891</c:v>
                </c:pt>
                <c:pt idx="5421">
                  <c:v>41408.76458333333</c:v>
                </c:pt>
                <c:pt idx="5422">
                  <c:v>41408.765277777777</c:v>
                </c:pt>
                <c:pt idx="5423">
                  <c:v>41408.765972222223</c:v>
                </c:pt>
                <c:pt idx="5424">
                  <c:v>41408.76666666667</c:v>
                </c:pt>
                <c:pt idx="5425">
                  <c:v>41408.767361111109</c:v>
                </c:pt>
                <c:pt idx="5426">
                  <c:v>41408.768055555556</c:v>
                </c:pt>
                <c:pt idx="5427">
                  <c:v>41408.768750000003</c:v>
                </c:pt>
                <c:pt idx="5428">
                  <c:v>41408.769444444442</c:v>
                </c:pt>
                <c:pt idx="5429">
                  <c:v>41408.770138888889</c:v>
                </c:pt>
                <c:pt idx="5430">
                  <c:v>41408.770833333336</c:v>
                </c:pt>
                <c:pt idx="5431">
                  <c:v>41408.771527777775</c:v>
                </c:pt>
                <c:pt idx="5432">
                  <c:v>41408.772222222222</c:v>
                </c:pt>
                <c:pt idx="5433">
                  <c:v>41408.772916666669</c:v>
                </c:pt>
                <c:pt idx="5434">
                  <c:v>41408.773611111108</c:v>
                </c:pt>
                <c:pt idx="5435">
                  <c:v>41408.774305555555</c:v>
                </c:pt>
                <c:pt idx="5436">
                  <c:v>41408.775000000001</c:v>
                </c:pt>
                <c:pt idx="5437">
                  <c:v>41408.775694444441</c:v>
                </c:pt>
                <c:pt idx="5438">
                  <c:v>41408.776388888888</c:v>
                </c:pt>
                <c:pt idx="5439">
                  <c:v>41408.777083333334</c:v>
                </c:pt>
                <c:pt idx="5440">
                  <c:v>41408.777777777781</c:v>
                </c:pt>
                <c:pt idx="5441">
                  <c:v>41408.77847222222</c:v>
                </c:pt>
                <c:pt idx="5442">
                  <c:v>41408.779166666667</c:v>
                </c:pt>
                <c:pt idx="5443">
                  <c:v>41408.779861111114</c:v>
                </c:pt>
                <c:pt idx="5444">
                  <c:v>41408.780555555553</c:v>
                </c:pt>
                <c:pt idx="5445">
                  <c:v>41408.78125</c:v>
                </c:pt>
                <c:pt idx="5446">
                  <c:v>41408.781944444447</c:v>
                </c:pt>
                <c:pt idx="5447">
                  <c:v>41408.782638888886</c:v>
                </c:pt>
                <c:pt idx="5448">
                  <c:v>41408.783333333333</c:v>
                </c:pt>
                <c:pt idx="5449">
                  <c:v>41408.78402777778</c:v>
                </c:pt>
                <c:pt idx="5450">
                  <c:v>41408.784722222219</c:v>
                </c:pt>
                <c:pt idx="5451">
                  <c:v>41408.785416666666</c:v>
                </c:pt>
                <c:pt idx="5452">
                  <c:v>41408.786111111112</c:v>
                </c:pt>
                <c:pt idx="5453">
                  <c:v>41408.786805555559</c:v>
                </c:pt>
                <c:pt idx="5454">
                  <c:v>41408.787499999999</c:v>
                </c:pt>
                <c:pt idx="5455">
                  <c:v>41408.788194444445</c:v>
                </c:pt>
                <c:pt idx="5456">
                  <c:v>41408.788888888892</c:v>
                </c:pt>
                <c:pt idx="5457">
                  <c:v>41408.789583333331</c:v>
                </c:pt>
                <c:pt idx="5458">
                  <c:v>41408.790277777778</c:v>
                </c:pt>
                <c:pt idx="5459">
                  <c:v>41408.790972222225</c:v>
                </c:pt>
                <c:pt idx="5460">
                  <c:v>41408.791666666664</c:v>
                </c:pt>
                <c:pt idx="5461">
                  <c:v>41408.792361111111</c:v>
                </c:pt>
                <c:pt idx="5462">
                  <c:v>41408.793055555558</c:v>
                </c:pt>
                <c:pt idx="5463">
                  <c:v>41408.793749999997</c:v>
                </c:pt>
                <c:pt idx="5464">
                  <c:v>41408.794444444444</c:v>
                </c:pt>
                <c:pt idx="5465">
                  <c:v>41408.795138888891</c:v>
                </c:pt>
                <c:pt idx="5466">
                  <c:v>41408.79583333333</c:v>
                </c:pt>
                <c:pt idx="5467">
                  <c:v>41408.796527777777</c:v>
                </c:pt>
                <c:pt idx="5468">
                  <c:v>41408.797222222223</c:v>
                </c:pt>
                <c:pt idx="5469">
                  <c:v>41408.79791666667</c:v>
                </c:pt>
                <c:pt idx="5470">
                  <c:v>41408.798611111109</c:v>
                </c:pt>
                <c:pt idx="5471">
                  <c:v>41408.799305555556</c:v>
                </c:pt>
                <c:pt idx="5472">
                  <c:v>41408.800000000003</c:v>
                </c:pt>
                <c:pt idx="5473">
                  <c:v>41408.800694444442</c:v>
                </c:pt>
                <c:pt idx="5474">
                  <c:v>41408.801388888889</c:v>
                </c:pt>
                <c:pt idx="5475">
                  <c:v>41408.802083333336</c:v>
                </c:pt>
                <c:pt idx="5476">
                  <c:v>41408.802777777775</c:v>
                </c:pt>
                <c:pt idx="5477">
                  <c:v>41408.803472222222</c:v>
                </c:pt>
                <c:pt idx="5478">
                  <c:v>41408.804166666669</c:v>
                </c:pt>
                <c:pt idx="5479">
                  <c:v>41408.804861111108</c:v>
                </c:pt>
                <c:pt idx="5480">
                  <c:v>41408.805555555555</c:v>
                </c:pt>
                <c:pt idx="5481">
                  <c:v>41408.806250000001</c:v>
                </c:pt>
                <c:pt idx="5482">
                  <c:v>41408.806944444441</c:v>
                </c:pt>
                <c:pt idx="5483">
                  <c:v>41408.807638888888</c:v>
                </c:pt>
                <c:pt idx="5484">
                  <c:v>41408.808333333334</c:v>
                </c:pt>
                <c:pt idx="5485">
                  <c:v>41408.809027777781</c:v>
                </c:pt>
                <c:pt idx="5486">
                  <c:v>41408.80972222222</c:v>
                </c:pt>
                <c:pt idx="5487">
                  <c:v>41408.810416666667</c:v>
                </c:pt>
                <c:pt idx="5488">
                  <c:v>41408.811111111114</c:v>
                </c:pt>
                <c:pt idx="5489">
                  <c:v>41408.811805555553</c:v>
                </c:pt>
                <c:pt idx="5490">
                  <c:v>41408.8125</c:v>
                </c:pt>
                <c:pt idx="5491">
                  <c:v>41408.813194444447</c:v>
                </c:pt>
                <c:pt idx="5492">
                  <c:v>41408.813888888886</c:v>
                </c:pt>
                <c:pt idx="5493">
                  <c:v>41408.814583333333</c:v>
                </c:pt>
                <c:pt idx="5494">
                  <c:v>41408.81527777778</c:v>
                </c:pt>
                <c:pt idx="5495">
                  <c:v>41408.815972222219</c:v>
                </c:pt>
                <c:pt idx="5496">
                  <c:v>41408.816666666666</c:v>
                </c:pt>
                <c:pt idx="5497">
                  <c:v>41408.817361111112</c:v>
                </c:pt>
                <c:pt idx="5498">
                  <c:v>41408.818055555559</c:v>
                </c:pt>
                <c:pt idx="5499">
                  <c:v>41408.818749999999</c:v>
                </c:pt>
                <c:pt idx="5500">
                  <c:v>41408.819444444445</c:v>
                </c:pt>
                <c:pt idx="5501">
                  <c:v>41408.820138888892</c:v>
                </c:pt>
                <c:pt idx="5502">
                  <c:v>41408.820833333331</c:v>
                </c:pt>
                <c:pt idx="5503">
                  <c:v>41408.821527777778</c:v>
                </c:pt>
                <c:pt idx="5504">
                  <c:v>41408.822222222225</c:v>
                </c:pt>
                <c:pt idx="5505">
                  <c:v>41408.822916666664</c:v>
                </c:pt>
                <c:pt idx="5506">
                  <c:v>41408.823611111111</c:v>
                </c:pt>
                <c:pt idx="5507">
                  <c:v>41408.824305555558</c:v>
                </c:pt>
                <c:pt idx="5508">
                  <c:v>41408.824999999997</c:v>
                </c:pt>
                <c:pt idx="5509">
                  <c:v>41408.825694444444</c:v>
                </c:pt>
                <c:pt idx="5510">
                  <c:v>41408.826388888891</c:v>
                </c:pt>
                <c:pt idx="5511">
                  <c:v>41408.82708333333</c:v>
                </c:pt>
                <c:pt idx="5512">
                  <c:v>41408.827777777777</c:v>
                </c:pt>
                <c:pt idx="5513">
                  <c:v>41408.828472222223</c:v>
                </c:pt>
                <c:pt idx="5514">
                  <c:v>41408.82916666667</c:v>
                </c:pt>
                <c:pt idx="5515">
                  <c:v>41408.829861111109</c:v>
                </c:pt>
                <c:pt idx="5516">
                  <c:v>41408.830555555556</c:v>
                </c:pt>
                <c:pt idx="5517">
                  <c:v>41408.831250000003</c:v>
                </c:pt>
                <c:pt idx="5518">
                  <c:v>41408.831944444442</c:v>
                </c:pt>
                <c:pt idx="5519">
                  <c:v>41408.832638888889</c:v>
                </c:pt>
                <c:pt idx="5520">
                  <c:v>41408.833333333336</c:v>
                </c:pt>
                <c:pt idx="5521">
                  <c:v>41408.834027777775</c:v>
                </c:pt>
                <c:pt idx="5522">
                  <c:v>41408.834722222222</c:v>
                </c:pt>
                <c:pt idx="5523">
                  <c:v>41408.835416666669</c:v>
                </c:pt>
                <c:pt idx="5524">
                  <c:v>41408.836111111108</c:v>
                </c:pt>
                <c:pt idx="5525">
                  <c:v>41408.836805555555</c:v>
                </c:pt>
                <c:pt idx="5526">
                  <c:v>41408.837500000001</c:v>
                </c:pt>
                <c:pt idx="5527">
                  <c:v>41408.838194444441</c:v>
                </c:pt>
                <c:pt idx="5528">
                  <c:v>41408.838888888888</c:v>
                </c:pt>
                <c:pt idx="5529">
                  <c:v>41408.839583333334</c:v>
                </c:pt>
                <c:pt idx="5530">
                  <c:v>41408.840277777781</c:v>
                </c:pt>
                <c:pt idx="5531">
                  <c:v>41408.84097222222</c:v>
                </c:pt>
                <c:pt idx="5532">
                  <c:v>41408.841666666667</c:v>
                </c:pt>
                <c:pt idx="5533">
                  <c:v>41408.842361111114</c:v>
                </c:pt>
                <c:pt idx="5534">
                  <c:v>41408.843055555553</c:v>
                </c:pt>
                <c:pt idx="5535">
                  <c:v>41408.84375</c:v>
                </c:pt>
                <c:pt idx="5536">
                  <c:v>41408.844444444447</c:v>
                </c:pt>
                <c:pt idx="5537">
                  <c:v>41408.845138888886</c:v>
                </c:pt>
                <c:pt idx="5538">
                  <c:v>41408.845833333333</c:v>
                </c:pt>
                <c:pt idx="5539">
                  <c:v>41408.84652777778</c:v>
                </c:pt>
                <c:pt idx="5540">
                  <c:v>41408.847222222219</c:v>
                </c:pt>
                <c:pt idx="5541">
                  <c:v>41408.847916666666</c:v>
                </c:pt>
                <c:pt idx="5542">
                  <c:v>41408.848611111112</c:v>
                </c:pt>
                <c:pt idx="5543">
                  <c:v>41408.849305555559</c:v>
                </c:pt>
                <c:pt idx="5544">
                  <c:v>41408.85</c:v>
                </c:pt>
                <c:pt idx="5545">
                  <c:v>41408.850694444445</c:v>
                </c:pt>
                <c:pt idx="5546">
                  <c:v>41408.851388888892</c:v>
                </c:pt>
                <c:pt idx="5547">
                  <c:v>41408.852083333331</c:v>
                </c:pt>
                <c:pt idx="5548">
                  <c:v>41408.852777777778</c:v>
                </c:pt>
                <c:pt idx="5549">
                  <c:v>41408.853472222225</c:v>
                </c:pt>
                <c:pt idx="5550">
                  <c:v>41408.854166666664</c:v>
                </c:pt>
                <c:pt idx="5551">
                  <c:v>41408.854861111111</c:v>
                </c:pt>
                <c:pt idx="5552">
                  <c:v>41408.855555555558</c:v>
                </c:pt>
                <c:pt idx="5553">
                  <c:v>41408.856249999997</c:v>
                </c:pt>
                <c:pt idx="5554">
                  <c:v>41408.856944444444</c:v>
                </c:pt>
                <c:pt idx="5555">
                  <c:v>41408.857638888891</c:v>
                </c:pt>
                <c:pt idx="5556">
                  <c:v>41408.85833333333</c:v>
                </c:pt>
                <c:pt idx="5557">
                  <c:v>41408.859027777777</c:v>
                </c:pt>
                <c:pt idx="5558">
                  <c:v>41408.859722222223</c:v>
                </c:pt>
                <c:pt idx="5559">
                  <c:v>41408.86041666667</c:v>
                </c:pt>
                <c:pt idx="5560">
                  <c:v>41408.861111111109</c:v>
                </c:pt>
                <c:pt idx="5561">
                  <c:v>41408.861805555556</c:v>
                </c:pt>
                <c:pt idx="5562">
                  <c:v>41408.862500000003</c:v>
                </c:pt>
                <c:pt idx="5563">
                  <c:v>41408.863194444442</c:v>
                </c:pt>
                <c:pt idx="5564">
                  <c:v>41408.863888888889</c:v>
                </c:pt>
                <c:pt idx="5565">
                  <c:v>41408.864583333336</c:v>
                </c:pt>
                <c:pt idx="5566">
                  <c:v>41408.865277777775</c:v>
                </c:pt>
                <c:pt idx="5567">
                  <c:v>41408.865972222222</c:v>
                </c:pt>
                <c:pt idx="5568">
                  <c:v>41408.866666666669</c:v>
                </c:pt>
                <c:pt idx="5569">
                  <c:v>41408.867361111108</c:v>
                </c:pt>
                <c:pt idx="5570">
                  <c:v>41408.868055555555</c:v>
                </c:pt>
                <c:pt idx="5571">
                  <c:v>41408.868750000001</c:v>
                </c:pt>
                <c:pt idx="5572">
                  <c:v>41408.869444444441</c:v>
                </c:pt>
                <c:pt idx="5573">
                  <c:v>41408.870138888888</c:v>
                </c:pt>
                <c:pt idx="5574">
                  <c:v>41408.870833333334</c:v>
                </c:pt>
                <c:pt idx="5575">
                  <c:v>41408.871527777781</c:v>
                </c:pt>
                <c:pt idx="5576">
                  <c:v>41408.87222222222</c:v>
                </c:pt>
                <c:pt idx="5577">
                  <c:v>41408.872916666667</c:v>
                </c:pt>
                <c:pt idx="5578">
                  <c:v>41408.873611111114</c:v>
                </c:pt>
                <c:pt idx="5579">
                  <c:v>41408.874305555553</c:v>
                </c:pt>
                <c:pt idx="5580">
                  <c:v>41408.875</c:v>
                </c:pt>
                <c:pt idx="5581">
                  <c:v>41408.875694444447</c:v>
                </c:pt>
                <c:pt idx="5582">
                  <c:v>41408.876388888886</c:v>
                </c:pt>
                <c:pt idx="5583">
                  <c:v>41408.877083333333</c:v>
                </c:pt>
                <c:pt idx="5584">
                  <c:v>41408.87777777778</c:v>
                </c:pt>
                <c:pt idx="5585">
                  <c:v>41408.878472222219</c:v>
                </c:pt>
                <c:pt idx="5586">
                  <c:v>41408.879166666666</c:v>
                </c:pt>
                <c:pt idx="5587">
                  <c:v>41408.879861111112</c:v>
                </c:pt>
                <c:pt idx="5588">
                  <c:v>41408.880555555559</c:v>
                </c:pt>
                <c:pt idx="5589">
                  <c:v>41408.881249999999</c:v>
                </c:pt>
                <c:pt idx="5590">
                  <c:v>41408.881944444445</c:v>
                </c:pt>
                <c:pt idx="5591">
                  <c:v>41408.882638888892</c:v>
                </c:pt>
                <c:pt idx="5592">
                  <c:v>41408.883333333331</c:v>
                </c:pt>
                <c:pt idx="5593">
                  <c:v>41408.884027777778</c:v>
                </c:pt>
                <c:pt idx="5594">
                  <c:v>41408.884722222225</c:v>
                </c:pt>
                <c:pt idx="5595">
                  <c:v>41408.885416666664</c:v>
                </c:pt>
                <c:pt idx="5596">
                  <c:v>41408.886111111111</c:v>
                </c:pt>
                <c:pt idx="5597">
                  <c:v>41408.886805555558</c:v>
                </c:pt>
                <c:pt idx="5598">
                  <c:v>41408.887499999997</c:v>
                </c:pt>
                <c:pt idx="5599">
                  <c:v>41408.888194444444</c:v>
                </c:pt>
                <c:pt idx="5600">
                  <c:v>41408.888888888891</c:v>
                </c:pt>
                <c:pt idx="5601">
                  <c:v>41408.88958333333</c:v>
                </c:pt>
                <c:pt idx="5602">
                  <c:v>41408.890277777777</c:v>
                </c:pt>
                <c:pt idx="5603">
                  <c:v>41408.890972222223</c:v>
                </c:pt>
                <c:pt idx="5604">
                  <c:v>41408.89166666667</c:v>
                </c:pt>
                <c:pt idx="5605">
                  <c:v>41408.892361111109</c:v>
                </c:pt>
                <c:pt idx="5606">
                  <c:v>41408.893055555556</c:v>
                </c:pt>
                <c:pt idx="5607">
                  <c:v>41408.893750000003</c:v>
                </c:pt>
                <c:pt idx="5608">
                  <c:v>41408.894444444442</c:v>
                </c:pt>
                <c:pt idx="5609">
                  <c:v>41408.895138888889</c:v>
                </c:pt>
                <c:pt idx="5610">
                  <c:v>41408.895833333336</c:v>
                </c:pt>
                <c:pt idx="5611">
                  <c:v>41408.896527777775</c:v>
                </c:pt>
                <c:pt idx="5612">
                  <c:v>41408.897222222222</c:v>
                </c:pt>
                <c:pt idx="5613">
                  <c:v>41408.897916666669</c:v>
                </c:pt>
                <c:pt idx="5614">
                  <c:v>41408.898611111108</c:v>
                </c:pt>
                <c:pt idx="5615">
                  <c:v>41408.899305555555</c:v>
                </c:pt>
                <c:pt idx="5616">
                  <c:v>41408.9</c:v>
                </c:pt>
                <c:pt idx="5617">
                  <c:v>41408.900694444441</c:v>
                </c:pt>
                <c:pt idx="5618">
                  <c:v>41408.901388888888</c:v>
                </c:pt>
                <c:pt idx="5619">
                  <c:v>41408.902083333334</c:v>
                </c:pt>
                <c:pt idx="5620">
                  <c:v>41408.902777777781</c:v>
                </c:pt>
                <c:pt idx="5621">
                  <c:v>41408.90347222222</c:v>
                </c:pt>
                <c:pt idx="5622">
                  <c:v>41408.904166666667</c:v>
                </c:pt>
                <c:pt idx="5623">
                  <c:v>41408.904861111114</c:v>
                </c:pt>
                <c:pt idx="5624">
                  <c:v>41408.905555555553</c:v>
                </c:pt>
                <c:pt idx="5625">
                  <c:v>41408.90625</c:v>
                </c:pt>
                <c:pt idx="5626">
                  <c:v>41408.906944444447</c:v>
                </c:pt>
                <c:pt idx="5627">
                  <c:v>41408.907638888886</c:v>
                </c:pt>
                <c:pt idx="5628">
                  <c:v>41408.908333333333</c:v>
                </c:pt>
                <c:pt idx="5629">
                  <c:v>41408.90902777778</c:v>
                </c:pt>
                <c:pt idx="5630">
                  <c:v>41408.909722222219</c:v>
                </c:pt>
                <c:pt idx="5631">
                  <c:v>41408.910416666666</c:v>
                </c:pt>
                <c:pt idx="5632">
                  <c:v>41408.911111111112</c:v>
                </c:pt>
                <c:pt idx="5633">
                  <c:v>41408.911805555559</c:v>
                </c:pt>
                <c:pt idx="5634">
                  <c:v>41408.912499999999</c:v>
                </c:pt>
                <c:pt idx="5635">
                  <c:v>41408.913194444445</c:v>
                </c:pt>
                <c:pt idx="5636">
                  <c:v>41408.913888888892</c:v>
                </c:pt>
                <c:pt idx="5637">
                  <c:v>41408.914583333331</c:v>
                </c:pt>
                <c:pt idx="5638">
                  <c:v>41408.915277777778</c:v>
                </c:pt>
                <c:pt idx="5639">
                  <c:v>41408.915972222225</c:v>
                </c:pt>
                <c:pt idx="5640">
                  <c:v>41408.916666666664</c:v>
                </c:pt>
                <c:pt idx="5641">
                  <c:v>41408.917361111111</c:v>
                </c:pt>
                <c:pt idx="5642">
                  <c:v>41408.918055555558</c:v>
                </c:pt>
                <c:pt idx="5643">
                  <c:v>41408.918749999997</c:v>
                </c:pt>
                <c:pt idx="5644">
                  <c:v>41408.919444444444</c:v>
                </c:pt>
                <c:pt idx="5645">
                  <c:v>41408.920138888891</c:v>
                </c:pt>
                <c:pt idx="5646">
                  <c:v>41408.92083333333</c:v>
                </c:pt>
                <c:pt idx="5647">
                  <c:v>41408.921527777777</c:v>
                </c:pt>
                <c:pt idx="5648">
                  <c:v>41408.922222222223</c:v>
                </c:pt>
                <c:pt idx="5649">
                  <c:v>41408.92291666667</c:v>
                </c:pt>
                <c:pt idx="5650">
                  <c:v>41408.923611111109</c:v>
                </c:pt>
                <c:pt idx="5651">
                  <c:v>41408.924305555556</c:v>
                </c:pt>
                <c:pt idx="5652">
                  <c:v>41408.925000000003</c:v>
                </c:pt>
                <c:pt idx="5653">
                  <c:v>41408.925694444442</c:v>
                </c:pt>
                <c:pt idx="5654">
                  <c:v>41408.926388888889</c:v>
                </c:pt>
                <c:pt idx="5655">
                  <c:v>41408.927083333336</c:v>
                </c:pt>
                <c:pt idx="5656">
                  <c:v>41408.927777777775</c:v>
                </c:pt>
                <c:pt idx="5657">
                  <c:v>41408.928472222222</c:v>
                </c:pt>
                <c:pt idx="5658">
                  <c:v>41408.929166666669</c:v>
                </c:pt>
                <c:pt idx="5659">
                  <c:v>41408.929861111108</c:v>
                </c:pt>
                <c:pt idx="5660">
                  <c:v>41408.930555555555</c:v>
                </c:pt>
                <c:pt idx="5661">
                  <c:v>41408.931250000001</c:v>
                </c:pt>
                <c:pt idx="5662">
                  <c:v>41408.931944444441</c:v>
                </c:pt>
                <c:pt idx="5663">
                  <c:v>41408.932638888888</c:v>
                </c:pt>
                <c:pt idx="5664">
                  <c:v>41408.933333333334</c:v>
                </c:pt>
                <c:pt idx="5665">
                  <c:v>41408.934027777781</c:v>
                </c:pt>
                <c:pt idx="5666">
                  <c:v>41408.93472222222</c:v>
                </c:pt>
                <c:pt idx="5667">
                  <c:v>41408.935416666667</c:v>
                </c:pt>
                <c:pt idx="5668">
                  <c:v>41408.936111111114</c:v>
                </c:pt>
                <c:pt idx="5669">
                  <c:v>41408.936805555553</c:v>
                </c:pt>
                <c:pt idx="5670">
                  <c:v>41408.9375</c:v>
                </c:pt>
                <c:pt idx="5671">
                  <c:v>41408.938194444447</c:v>
                </c:pt>
                <c:pt idx="5672">
                  <c:v>41408.938888888886</c:v>
                </c:pt>
                <c:pt idx="5673">
                  <c:v>41408.939583333333</c:v>
                </c:pt>
                <c:pt idx="5674">
                  <c:v>41408.94027777778</c:v>
                </c:pt>
                <c:pt idx="5675">
                  <c:v>41408.940972222219</c:v>
                </c:pt>
                <c:pt idx="5676">
                  <c:v>41408.941666666666</c:v>
                </c:pt>
                <c:pt idx="5677">
                  <c:v>41408.942361111112</c:v>
                </c:pt>
                <c:pt idx="5678">
                  <c:v>41408.943055555559</c:v>
                </c:pt>
                <c:pt idx="5679">
                  <c:v>41408.943749999999</c:v>
                </c:pt>
                <c:pt idx="5680">
                  <c:v>41408.944444444445</c:v>
                </c:pt>
                <c:pt idx="5681">
                  <c:v>41408.945138888892</c:v>
                </c:pt>
                <c:pt idx="5682">
                  <c:v>41408.945833333331</c:v>
                </c:pt>
                <c:pt idx="5683">
                  <c:v>41408.946527777778</c:v>
                </c:pt>
                <c:pt idx="5684">
                  <c:v>41408.947222222225</c:v>
                </c:pt>
                <c:pt idx="5685">
                  <c:v>41408.947916666664</c:v>
                </c:pt>
                <c:pt idx="5686">
                  <c:v>41408.948611111111</c:v>
                </c:pt>
                <c:pt idx="5687">
                  <c:v>41408.949305555558</c:v>
                </c:pt>
                <c:pt idx="5688">
                  <c:v>41408.949999999997</c:v>
                </c:pt>
                <c:pt idx="5689">
                  <c:v>41408.950694444444</c:v>
                </c:pt>
                <c:pt idx="5690">
                  <c:v>41408.951388888891</c:v>
                </c:pt>
                <c:pt idx="5691">
                  <c:v>41408.95208333333</c:v>
                </c:pt>
                <c:pt idx="5692">
                  <c:v>41408.952777777777</c:v>
                </c:pt>
                <c:pt idx="5693">
                  <c:v>41408.953472222223</c:v>
                </c:pt>
                <c:pt idx="5694">
                  <c:v>41408.95416666667</c:v>
                </c:pt>
                <c:pt idx="5695">
                  <c:v>41408.954861111109</c:v>
                </c:pt>
                <c:pt idx="5696">
                  <c:v>41408.955555555556</c:v>
                </c:pt>
                <c:pt idx="5697">
                  <c:v>41408.956250000003</c:v>
                </c:pt>
                <c:pt idx="5698">
                  <c:v>41408.956944444442</c:v>
                </c:pt>
                <c:pt idx="5699">
                  <c:v>41408.957638888889</c:v>
                </c:pt>
                <c:pt idx="5700">
                  <c:v>41408.958333333336</c:v>
                </c:pt>
                <c:pt idx="5701">
                  <c:v>41408.959027777775</c:v>
                </c:pt>
                <c:pt idx="5702">
                  <c:v>41408.959722222222</c:v>
                </c:pt>
                <c:pt idx="5703">
                  <c:v>41408.960416666669</c:v>
                </c:pt>
                <c:pt idx="5704">
                  <c:v>41408.961111111108</c:v>
                </c:pt>
                <c:pt idx="5705">
                  <c:v>41408.961805555555</c:v>
                </c:pt>
                <c:pt idx="5706">
                  <c:v>41408.962500000001</c:v>
                </c:pt>
                <c:pt idx="5707">
                  <c:v>41408.963194444441</c:v>
                </c:pt>
                <c:pt idx="5708">
                  <c:v>41408.963888888888</c:v>
                </c:pt>
                <c:pt idx="5709">
                  <c:v>41408.964583333334</c:v>
                </c:pt>
                <c:pt idx="5710">
                  <c:v>41408.965277777781</c:v>
                </c:pt>
                <c:pt idx="5711">
                  <c:v>41408.96597222222</c:v>
                </c:pt>
                <c:pt idx="5712">
                  <c:v>41408.966666666667</c:v>
                </c:pt>
                <c:pt idx="5713">
                  <c:v>41408.967361111114</c:v>
                </c:pt>
                <c:pt idx="5714">
                  <c:v>41408.968055555553</c:v>
                </c:pt>
                <c:pt idx="5715">
                  <c:v>41408.96875</c:v>
                </c:pt>
                <c:pt idx="5716">
                  <c:v>41408.969444444447</c:v>
                </c:pt>
                <c:pt idx="5717">
                  <c:v>41408.970138888886</c:v>
                </c:pt>
                <c:pt idx="5718">
                  <c:v>41408.970833333333</c:v>
                </c:pt>
                <c:pt idx="5719">
                  <c:v>41408.97152777778</c:v>
                </c:pt>
                <c:pt idx="5720">
                  <c:v>41408.972222222219</c:v>
                </c:pt>
                <c:pt idx="5721">
                  <c:v>41408.972916666666</c:v>
                </c:pt>
                <c:pt idx="5722">
                  <c:v>41408.973611111112</c:v>
                </c:pt>
                <c:pt idx="5723">
                  <c:v>41408.974305555559</c:v>
                </c:pt>
                <c:pt idx="5724">
                  <c:v>41408.974999999999</c:v>
                </c:pt>
                <c:pt idx="5725">
                  <c:v>41408.975694444445</c:v>
                </c:pt>
                <c:pt idx="5726">
                  <c:v>41408.976388888892</c:v>
                </c:pt>
                <c:pt idx="5727">
                  <c:v>41408.977083333331</c:v>
                </c:pt>
                <c:pt idx="5728">
                  <c:v>41408.977777777778</c:v>
                </c:pt>
                <c:pt idx="5729">
                  <c:v>41408.978472222225</c:v>
                </c:pt>
                <c:pt idx="5730">
                  <c:v>41408.979166666664</c:v>
                </c:pt>
                <c:pt idx="5731">
                  <c:v>41408.979861111111</c:v>
                </c:pt>
                <c:pt idx="5732">
                  <c:v>41408.980555555558</c:v>
                </c:pt>
                <c:pt idx="5733">
                  <c:v>41408.981249999997</c:v>
                </c:pt>
                <c:pt idx="5734">
                  <c:v>41408.981944444444</c:v>
                </c:pt>
                <c:pt idx="5735">
                  <c:v>41408.982638888891</c:v>
                </c:pt>
                <c:pt idx="5736">
                  <c:v>41408.98333333333</c:v>
                </c:pt>
                <c:pt idx="5737">
                  <c:v>41408.984027777777</c:v>
                </c:pt>
                <c:pt idx="5738">
                  <c:v>41408.984722222223</c:v>
                </c:pt>
                <c:pt idx="5739">
                  <c:v>41408.98541666667</c:v>
                </c:pt>
                <c:pt idx="5740">
                  <c:v>41408.986111111109</c:v>
                </c:pt>
                <c:pt idx="5741">
                  <c:v>41408.986805555556</c:v>
                </c:pt>
                <c:pt idx="5742">
                  <c:v>41408.987500000003</c:v>
                </c:pt>
                <c:pt idx="5743">
                  <c:v>41408.988194444442</c:v>
                </c:pt>
                <c:pt idx="5744">
                  <c:v>41408.988888888889</c:v>
                </c:pt>
                <c:pt idx="5745">
                  <c:v>41408.989583333336</c:v>
                </c:pt>
                <c:pt idx="5746">
                  <c:v>41408.990277777775</c:v>
                </c:pt>
                <c:pt idx="5747">
                  <c:v>41408.990972222222</c:v>
                </c:pt>
                <c:pt idx="5748">
                  <c:v>41408.991666666669</c:v>
                </c:pt>
                <c:pt idx="5749">
                  <c:v>41408.992361111108</c:v>
                </c:pt>
                <c:pt idx="5750">
                  <c:v>41408.993055555555</c:v>
                </c:pt>
                <c:pt idx="5751">
                  <c:v>41408.993750000001</c:v>
                </c:pt>
                <c:pt idx="5752">
                  <c:v>41408.994444444441</c:v>
                </c:pt>
                <c:pt idx="5753">
                  <c:v>41408.995138888888</c:v>
                </c:pt>
                <c:pt idx="5754">
                  <c:v>41408.995833333334</c:v>
                </c:pt>
                <c:pt idx="5755">
                  <c:v>41408.996527777781</c:v>
                </c:pt>
                <c:pt idx="5756">
                  <c:v>41408.99722222222</c:v>
                </c:pt>
                <c:pt idx="5757">
                  <c:v>41408.997916666667</c:v>
                </c:pt>
                <c:pt idx="5758">
                  <c:v>41408.998611111114</c:v>
                </c:pt>
                <c:pt idx="5759">
                  <c:v>41408.999305555553</c:v>
                </c:pt>
                <c:pt idx="5760">
                  <c:v>41409</c:v>
                </c:pt>
                <c:pt idx="5761">
                  <c:v>41409.000694444447</c:v>
                </c:pt>
                <c:pt idx="5762">
                  <c:v>41409.001388888886</c:v>
                </c:pt>
                <c:pt idx="5763">
                  <c:v>41409.002083333333</c:v>
                </c:pt>
                <c:pt idx="5764">
                  <c:v>41409.00277777778</c:v>
                </c:pt>
                <c:pt idx="5765">
                  <c:v>41409.003472222219</c:v>
                </c:pt>
                <c:pt idx="5766">
                  <c:v>41409.004166666666</c:v>
                </c:pt>
                <c:pt idx="5767">
                  <c:v>41409.004861111112</c:v>
                </c:pt>
                <c:pt idx="5768">
                  <c:v>41409.005555555559</c:v>
                </c:pt>
                <c:pt idx="5769">
                  <c:v>41409.006249999999</c:v>
                </c:pt>
                <c:pt idx="5770">
                  <c:v>41409.006944444445</c:v>
                </c:pt>
                <c:pt idx="5771">
                  <c:v>41409.007638888892</c:v>
                </c:pt>
                <c:pt idx="5772">
                  <c:v>41409.008333333331</c:v>
                </c:pt>
                <c:pt idx="5773">
                  <c:v>41409.009027777778</c:v>
                </c:pt>
                <c:pt idx="5774">
                  <c:v>41409.009722222225</c:v>
                </c:pt>
                <c:pt idx="5775">
                  <c:v>41409.010416666664</c:v>
                </c:pt>
                <c:pt idx="5776">
                  <c:v>41409.011111111111</c:v>
                </c:pt>
                <c:pt idx="5777">
                  <c:v>41409.011805555558</c:v>
                </c:pt>
                <c:pt idx="5778">
                  <c:v>41409.012499999997</c:v>
                </c:pt>
                <c:pt idx="5779">
                  <c:v>41409.013194444444</c:v>
                </c:pt>
                <c:pt idx="5780">
                  <c:v>41409.013888888891</c:v>
                </c:pt>
                <c:pt idx="5781">
                  <c:v>41409.01458333333</c:v>
                </c:pt>
                <c:pt idx="5782">
                  <c:v>41409.015277777777</c:v>
                </c:pt>
                <c:pt idx="5783">
                  <c:v>41409.015972222223</c:v>
                </c:pt>
                <c:pt idx="5784">
                  <c:v>41409.01666666667</c:v>
                </c:pt>
                <c:pt idx="5785">
                  <c:v>41409.017361111109</c:v>
                </c:pt>
                <c:pt idx="5786">
                  <c:v>41409.018055555556</c:v>
                </c:pt>
                <c:pt idx="5787">
                  <c:v>41409.018750000003</c:v>
                </c:pt>
                <c:pt idx="5788">
                  <c:v>41409.019444444442</c:v>
                </c:pt>
                <c:pt idx="5789">
                  <c:v>41409.020138888889</c:v>
                </c:pt>
                <c:pt idx="5790">
                  <c:v>41409.020833333336</c:v>
                </c:pt>
                <c:pt idx="5791">
                  <c:v>41409.021527777775</c:v>
                </c:pt>
                <c:pt idx="5792">
                  <c:v>41409.022222222222</c:v>
                </c:pt>
                <c:pt idx="5793">
                  <c:v>41409.022916666669</c:v>
                </c:pt>
                <c:pt idx="5794">
                  <c:v>41409.023611111108</c:v>
                </c:pt>
                <c:pt idx="5795">
                  <c:v>41409.024305555555</c:v>
                </c:pt>
                <c:pt idx="5796">
                  <c:v>41409.025000000001</c:v>
                </c:pt>
                <c:pt idx="5797">
                  <c:v>41409.025694444441</c:v>
                </c:pt>
                <c:pt idx="5798">
                  <c:v>41409.026388888888</c:v>
                </c:pt>
                <c:pt idx="5799">
                  <c:v>41409.027083333334</c:v>
                </c:pt>
                <c:pt idx="5800">
                  <c:v>41409.027777777781</c:v>
                </c:pt>
                <c:pt idx="5801">
                  <c:v>41409.02847222222</c:v>
                </c:pt>
                <c:pt idx="5802">
                  <c:v>41409.029166666667</c:v>
                </c:pt>
                <c:pt idx="5803">
                  <c:v>41409.029861111114</c:v>
                </c:pt>
                <c:pt idx="5804">
                  <c:v>41409.030555555553</c:v>
                </c:pt>
                <c:pt idx="5805">
                  <c:v>41409.03125</c:v>
                </c:pt>
                <c:pt idx="5806">
                  <c:v>41409.031944444447</c:v>
                </c:pt>
                <c:pt idx="5807">
                  <c:v>41409.032638888886</c:v>
                </c:pt>
                <c:pt idx="5808">
                  <c:v>41409.033333333333</c:v>
                </c:pt>
                <c:pt idx="5809">
                  <c:v>41409.03402777778</c:v>
                </c:pt>
                <c:pt idx="5810">
                  <c:v>41409.034722222219</c:v>
                </c:pt>
                <c:pt idx="5811">
                  <c:v>41409.035416666666</c:v>
                </c:pt>
                <c:pt idx="5812">
                  <c:v>41409.036111111112</c:v>
                </c:pt>
                <c:pt idx="5813">
                  <c:v>41409.036805555559</c:v>
                </c:pt>
                <c:pt idx="5814">
                  <c:v>41409.037499999999</c:v>
                </c:pt>
                <c:pt idx="5815">
                  <c:v>41409.038194444445</c:v>
                </c:pt>
                <c:pt idx="5816">
                  <c:v>41409.038888888892</c:v>
                </c:pt>
                <c:pt idx="5817">
                  <c:v>41409.039583333331</c:v>
                </c:pt>
                <c:pt idx="5818">
                  <c:v>41409.040277777778</c:v>
                </c:pt>
                <c:pt idx="5819">
                  <c:v>41409.040972222225</c:v>
                </c:pt>
                <c:pt idx="5820">
                  <c:v>41409.041666666664</c:v>
                </c:pt>
                <c:pt idx="5821">
                  <c:v>41409.042361111111</c:v>
                </c:pt>
                <c:pt idx="5822">
                  <c:v>41409.043055555558</c:v>
                </c:pt>
                <c:pt idx="5823">
                  <c:v>41409.043749999997</c:v>
                </c:pt>
                <c:pt idx="5824">
                  <c:v>41409.044444444444</c:v>
                </c:pt>
                <c:pt idx="5825">
                  <c:v>41409.045138888891</c:v>
                </c:pt>
                <c:pt idx="5826">
                  <c:v>41409.04583333333</c:v>
                </c:pt>
                <c:pt idx="5827">
                  <c:v>41409.046527777777</c:v>
                </c:pt>
                <c:pt idx="5828">
                  <c:v>41409.047222222223</c:v>
                </c:pt>
                <c:pt idx="5829">
                  <c:v>41409.04791666667</c:v>
                </c:pt>
                <c:pt idx="5830">
                  <c:v>41409.048611111109</c:v>
                </c:pt>
                <c:pt idx="5831">
                  <c:v>41409.049305555556</c:v>
                </c:pt>
                <c:pt idx="5832">
                  <c:v>41409.050000000003</c:v>
                </c:pt>
                <c:pt idx="5833">
                  <c:v>41409.050694444442</c:v>
                </c:pt>
                <c:pt idx="5834">
                  <c:v>41409.051388888889</c:v>
                </c:pt>
                <c:pt idx="5835">
                  <c:v>41409.052083333336</c:v>
                </c:pt>
                <c:pt idx="5836">
                  <c:v>41409.052777777775</c:v>
                </c:pt>
                <c:pt idx="5837">
                  <c:v>41409.053472222222</c:v>
                </c:pt>
                <c:pt idx="5838">
                  <c:v>41409.054166666669</c:v>
                </c:pt>
                <c:pt idx="5839">
                  <c:v>41409.054861111108</c:v>
                </c:pt>
                <c:pt idx="5840">
                  <c:v>41409.055555555555</c:v>
                </c:pt>
                <c:pt idx="5841">
                  <c:v>41409.056250000001</c:v>
                </c:pt>
                <c:pt idx="5842">
                  <c:v>41409.056944444441</c:v>
                </c:pt>
                <c:pt idx="5843">
                  <c:v>41409.057638888888</c:v>
                </c:pt>
                <c:pt idx="5844">
                  <c:v>41409.058333333334</c:v>
                </c:pt>
                <c:pt idx="5845">
                  <c:v>41409.059027777781</c:v>
                </c:pt>
                <c:pt idx="5846">
                  <c:v>41409.05972222222</c:v>
                </c:pt>
                <c:pt idx="5847">
                  <c:v>41409.060416666667</c:v>
                </c:pt>
                <c:pt idx="5848">
                  <c:v>41409.061111111114</c:v>
                </c:pt>
                <c:pt idx="5849">
                  <c:v>41409.061805555553</c:v>
                </c:pt>
                <c:pt idx="5850">
                  <c:v>41409.0625</c:v>
                </c:pt>
                <c:pt idx="5851">
                  <c:v>41409.063194444447</c:v>
                </c:pt>
                <c:pt idx="5852">
                  <c:v>41409.063888888886</c:v>
                </c:pt>
                <c:pt idx="5853">
                  <c:v>41409.064583333333</c:v>
                </c:pt>
                <c:pt idx="5854">
                  <c:v>41409.06527777778</c:v>
                </c:pt>
                <c:pt idx="5855">
                  <c:v>41409.065972222219</c:v>
                </c:pt>
                <c:pt idx="5856">
                  <c:v>41409.066666666666</c:v>
                </c:pt>
                <c:pt idx="5857">
                  <c:v>41409.067361111112</c:v>
                </c:pt>
                <c:pt idx="5858">
                  <c:v>41409.068055555559</c:v>
                </c:pt>
                <c:pt idx="5859">
                  <c:v>41409.068749999999</c:v>
                </c:pt>
                <c:pt idx="5860">
                  <c:v>41409.069444444445</c:v>
                </c:pt>
                <c:pt idx="5861">
                  <c:v>41409.070138888892</c:v>
                </c:pt>
                <c:pt idx="5862">
                  <c:v>41409.070833333331</c:v>
                </c:pt>
                <c:pt idx="5863">
                  <c:v>41409.071527777778</c:v>
                </c:pt>
                <c:pt idx="5864">
                  <c:v>41409.072222222225</c:v>
                </c:pt>
                <c:pt idx="5865">
                  <c:v>41409.072916666664</c:v>
                </c:pt>
                <c:pt idx="5866">
                  <c:v>41409.073611111111</c:v>
                </c:pt>
                <c:pt idx="5867">
                  <c:v>41409.074305555558</c:v>
                </c:pt>
                <c:pt idx="5868">
                  <c:v>41409.074999999997</c:v>
                </c:pt>
                <c:pt idx="5869">
                  <c:v>41409.075694444444</c:v>
                </c:pt>
                <c:pt idx="5870">
                  <c:v>41409.076388888891</c:v>
                </c:pt>
                <c:pt idx="5871">
                  <c:v>41409.07708333333</c:v>
                </c:pt>
                <c:pt idx="5872">
                  <c:v>41409.077777777777</c:v>
                </c:pt>
                <c:pt idx="5873">
                  <c:v>41409.078472222223</c:v>
                </c:pt>
                <c:pt idx="5874">
                  <c:v>41409.07916666667</c:v>
                </c:pt>
                <c:pt idx="5875">
                  <c:v>41409.079861111109</c:v>
                </c:pt>
                <c:pt idx="5876">
                  <c:v>41409.080555555556</c:v>
                </c:pt>
                <c:pt idx="5877">
                  <c:v>41409.081250000003</c:v>
                </c:pt>
                <c:pt idx="5878">
                  <c:v>41409.081944444442</c:v>
                </c:pt>
                <c:pt idx="5879">
                  <c:v>41409.082638888889</c:v>
                </c:pt>
                <c:pt idx="5880">
                  <c:v>41409.083333333336</c:v>
                </c:pt>
                <c:pt idx="5881">
                  <c:v>41409.084027777775</c:v>
                </c:pt>
                <c:pt idx="5882">
                  <c:v>41409.084722222222</c:v>
                </c:pt>
                <c:pt idx="5883">
                  <c:v>41409.085416666669</c:v>
                </c:pt>
                <c:pt idx="5884">
                  <c:v>41409.086111111108</c:v>
                </c:pt>
                <c:pt idx="5885">
                  <c:v>41409.086805555555</c:v>
                </c:pt>
                <c:pt idx="5886">
                  <c:v>41409.087500000001</c:v>
                </c:pt>
                <c:pt idx="5887">
                  <c:v>41409.088194444441</c:v>
                </c:pt>
                <c:pt idx="5888">
                  <c:v>41409.088888888888</c:v>
                </c:pt>
                <c:pt idx="5889">
                  <c:v>41409.089583333334</c:v>
                </c:pt>
                <c:pt idx="5890">
                  <c:v>41409.090277777781</c:v>
                </c:pt>
                <c:pt idx="5891">
                  <c:v>41409.09097222222</c:v>
                </c:pt>
                <c:pt idx="5892">
                  <c:v>41409.091666666667</c:v>
                </c:pt>
                <c:pt idx="5893">
                  <c:v>41409.092361111114</c:v>
                </c:pt>
                <c:pt idx="5894">
                  <c:v>41409.093055555553</c:v>
                </c:pt>
                <c:pt idx="5895">
                  <c:v>41409.09375</c:v>
                </c:pt>
                <c:pt idx="5896">
                  <c:v>41409.094444444447</c:v>
                </c:pt>
                <c:pt idx="5897">
                  <c:v>41409.095138888886</c:v>
                </c:pt>
                <c:pt idx="5898">
                  <c:v>41409.095833333333</c:v>
                </c:pt>
                <c:pt idx="5899">
                  <c:v>41409.09652777778</c:v>
                </c:pt>
                <c:pt idx="5900">
                  <c:v>41409.097222222219</c:v>
                </c:pt>
                <c:pt idx="5901">
                  <c:v>41409.097916666666</c:v>
                </c:pt>
                <c:pt idx="5902">
                  <c:v>41409.098611111112</c:v>
                </c:pt>
                <c:pt idx="5903">
                  <c:v>41409.099305555559</c:v>
                </c:pt>
                <c:pt idx="5904">
                  <c:v>41409.1</c:v>
                </c:pt>
                <c:pt idx="5905">
                  <c:v>41409.100694444445</c:v>
                </c:pt>
                <c:pt idx="5906">
                  <c:v>41409.101388888892</c:v>
                </c:pt>
                <c:pt idx="5907">
                  <c:v>41409.102083333331</c:v>
                </c:pt>
                <c:pt idx="5908">
                  <c:v>41409.102777777778</c:v>
                </c:pt>
                <c:pt idx="5909">
                  <c:v>41409.103472222225</c:v>
                </c:pt>
                <c:pt idx="5910">
                  <c:v>41409.104166666664</c:v>
                </c:pt>
                <c:pt idx="5911">
                  <c:v>41409.104861111111</c:v>
                </c:pt>
                <c:pt idx="5912">
                  <c:v>41409.105555555558</c:v>
                </c:pt>
                <c:pt idx="5913">
                  <c:v>41409.106249999997</c:v>
                </c:pt>
                <c:pt idx="5914">
                  <c:v>41409.106944444444</c:v>
                </c:pt>
                <c:pt idx="5915">
                  <c:v>41409.107638888891</c:v>
                </c:pt>
                <c:pt idx="5916">
                  <c:v>41409.10833333333</c:v>
                </c:pt>
                <c:pt idx="5917">
                  <c:v>41409.109027777777</c:v>
                </c:pt>
                <c:pt idx="5918">
                  <c:v>41409.109722222223</c:v>
                </c:pt>
                <c:pt idx="5919">
                  <c:v>41409.11041666667</c:v>
                </c:pt>
                <c:pt idx="5920">
                  <c:v>41409.111111111109</c:v>
                </c:pt>
                <c:pt idx="5921">
                  <c:v>41409.111805555556</c:v>
                </c:pt>
                <c:pt idx="5922">
                  <c:v>41409.112500000003</c:v>
                </c:pt>
                <c:pt idx="5923">
                  <c:v>41409.113194444442</c:v>
                </c:pt>
                <c:pt idx="5924">
                  <c:v>41409.113888888889</c:v>
                </c:pt>
                <c:pt idx="5925">
                  <c:v>41409.114583333336</c:v>
                </c:pt>
                <c:pt idx="5926">
                  <c:v>41409.115277777775</c:v>
                </c:pt>
                <c:pt idx="5927">
                  <c:v>41409.115972222222</c:v>
                </c:pt>
                <c:pt idx="5928">
                  <c:v>41409.116666666669</c:v>
                </c:pt>
                <c:pt idx="5929">
                  <c:v>41409.117361111108</c:v>
                </c:pt>
                <c:pt idx="5930">
                  <c:v>41409.118055555555</c:v>
                </c:pt>
                <c:pt idx="5931">
                  <c:v>41409.118750000001</c:v>
                </c:pt>
                <c:pt idx="5932">
                  <c:v>41409.119444444441</c:v>
                </c:pt>
                <c:pt idx="5933">
                  <c:v>41409.120138888888</c:v>
                </c:pt>
                <c:pt idx="5934">
                  <c:v>41409.120833333334</c:v>
                </c:pt>
                <c:pt idx="5935">
                  <c:v>41409.121527777781</c:v>
                </c:pt>
                <c:pt idx="5936">
                  <c:v>41409.12222222222</c:v>
                </c:pt>
                <c:pt idx="5937">
                  <c:v>41409.122916666667</c:v>
                </c:pt>
                <c:pt idx="5938">
                  <c:v>41409.123611111114</c:v>
                </c:pt>
                <c:pt idx="5939">
                  <c:v>41409.124305555553</c:v>
                </c:pt>
                <c:pt idx="5940">
                  <c:v>41409.125</c:v>
                </c:pt>
                <c:pt idx="5941">
                  <c:v>41409.125694444447</c:v>
                </c:pt>
                <c:pt idx="5942">
                  <c:v>41409.126388888886</c:v>
                </c:pt>
                <c:pt idx="5943">
                  <c:v>41409.127083333333</c:v>
                </c:pt>
                <c:pt idx="5944">
                  <c:v>41409.12777777778</c:v>
                </c:pt>
                <c:pt idx="5945">
                  <c:v>41409.128472222219</c:v>
                </c:pt>
                <c:pt idx="5946">
                  <c:v>41409.129166666666</c:v>
                </c:pt>
                <c:pt idx="5947">
                  <c:v>41409.129861111112</c:v>
                </c:pt>
                <c:pt idx="5948">
                  <c:v>41409.130555555559</c:v>
                </c:pt>
                <c:pt idx="5949">
                  <c:v>41409.131249999999</c:v>
                </c:pt>
                <c:pt idx="5950">
                  <c:v>41409.131944444445</c:v>
                </c:pt>
                <c:pt idx="5951">
                  <c:v>41409.132638888892</c:v>
                </c:pt>
                <c:pt idx="5952">
                  <c:v>41409.133333333331</c:v>
                </c:pt>
                <c:pt idx="5953">
                  <c:v>41409.134027777778</c:v>
                </c:pt>
                <c:pt idx="5954">
                  <c:v>41409.134722222225</c:v>
                </c:pt>
                <c:pt idx="5955">
                  <c:v>41409.135416666664</c:v>
                </c:pt>
                <c:pt idx="5956">
                  <c:v>41409.136111111111</c:v>
                </c:pt>
                <c:pt idx="5957">
                  <c:v>41409.136805555558</c:v>
                </c:pt>
                <c:pt idx="5958">
                  <c:v>41409.137499999997</c:v>
                </c:pt>
                <c:pt idx="5959">
                  <c:v>41409.138194444444</c:v>
                </c:pt>
                <c:pt idx="5960">
                  <c:v>41409.138888888891</c:v>
                </c:pt>
                <c:pt idx="5961">
                  <c:v>41409.13958333333</c:v>
                </c:pt>
                <c:pt idx="5962">
                  <c:v>41409.140277777777</c:v>
                </c:pt>
                <c:pt idx="5963">
                  <c:v>41409.140972222223</c:v>
                </c:pt>
                <c:pt idx="5964">
                  <c:v>41409.14166666667</c:v>
                </c:pt>
                <c:pt idx="5965">
                  <c:v>41409.142361111109</c:v>
                </c:pt>
                <c:pt idx="5966">
                  <c:v>41409.143055555556</c:v>
                </c:pt>
                <c:pt idx="5967">
                  <c:v>41409.143750000003</c:v>
                </c:pt>
                <c:pt idx="5968">
                  <c:v>41409.144444444442</c:v>
                </c:pt>
                <c:pt idx="5969">
                  <c:v>41409.145138888889</c:v>
                </c:pt>
                <c:pt idx="5970">
                  <c:v>41409.145833333336</c:v>
                </c:pt>
                <c:pt idx="5971">
                  <c:v>41409.146527777775</c:v>
                </c:pt>
                <c:pt idx="5972">
                  <c:v>41409.147222222222</c:v>
                </c:pt>
                <c:pt idx="5973">
                  <c:v>41409.147916666669</c:v>
                </c:pt>
                <c:pt idx="5974">
                  <c:v>41409.148611111108</c:v>
                </c:pt>
                <c:pt idx="5975">
                  <c:v>41409.149305555555</c:v>
                </c:pt>
                <c:pt idx="5976">
                  <c:v>41409.15</c:v>
                </c:pt>
                <c:pt idx="5977">
                  <c:v>41409.150694444441</c:v>
                </c:pt>
                <c:pt idx="5978">
                  <c:v>41409.151388888888</c:v>
                </c:pt>
                <c:pt idx="5979">
                  <c:v>41409.152083333334</c:v>
                </c:pt>
                <c:pt idx="5980">
                  <c:v>41409.152777777781</c:v>
                </c:pt>
                <c:pt idx="5981">
                  <c:v>41409.15347222222</c:v>
                </c:pt>
                <c:pt idx="5982">
                  <c:v>41409.154166666667</c:v>
                </c:pt>
                <c:pt idx="5983">
                  <c:v>41409.154861111114</c:v>
                </c:pt>
                <c:pt idx="5984">
                  <c:v>41409.155555555553</c:v>
                </c:pt>
                <c:pt idx="5985">
                  <c:v>41409.15625</c:v>
                </c:pt>
                <c:pt idx="5986">
                  <c:v>41409.156944444447</c:v>
                </c:pt>
                <c:pt idx="5987">
                  <c:v>41409.157638888886</c:v>
                </c:pt>
                <c:pt idx="5988">
                  <c:v>41409.158333333333</c:v>
                </c:pt>
                <c:pt idx="5989">
                  <c:v>41409.15902777778</c:v>
                </c:pt>
                <c:pt idx="5990">
                  <c:v>41409.159722222219</c:v>
                </c:pt>
                <c:pt idx="5991">
                  <c:v>41409.160416666666</c:v>
                </c:pt>
                <c:pt idx="5992">
                  <c:v>41409.161111111112</c:v>
                </c:pt>
                <c:pt idx="5993">
                  <c:v>41409.161805555559</c:v>
                </c:pt>
                <c:pt idx="5994">
                  <c:v>41409.162499999999</c:v>
                </c:pt>
                <c:pt idx="5995">
                  <c:v>41409.163194444445</c:v>
                </c:pt>
                <c:pt idx="5996">
                  <c:v>41409.163888888892</c:v>
                </c:pt>
                <c:pt idx="5997">
                  <c:v>41409.164583333331</c:v>
                </c:pt>
                <c:pt idx="5998">
                  <c:v>41409.165277777778</c:v>
                </c:pt>
                <c:pt idx="5999">
                  <c:v>41409.165972222225</c:v>
                </c:pt>
                <c:pt idx="6000">
                  <c:v>41409.166666666664</c:v>
                </c:pt>
                <c:pt idx="6001">
                  <c:v>41409.167361111111</c:v>
                </c:pt>
                <c:pt idx="6002">
                  <c:v>41409.168055555558</c:v>
                </c:pt>
                <c:pt idx="6003">
                  <c:v>41409.168749999997</c:v>
                </c:pt>
                <c:pt idx="6004">
                  <c:v>41409.169444444444</c:v>
                </c:pt>
                <c:pt idx="6005">
                  <c:v>41409.170138888891</c:v>
                </c:pt>
                <c:pt idx="6006">
                  <c:v>41409.17083333333</c:v>
                </c:pt>
                <c:pt idx="6007">
                  <c:v>41409.171527777777</c:v>
                </c:pt>
                <c:pt idx="6008">
                  <c:v>41409.172222222223</c:v>
                </c:pt>
                <c:pt idx="6009">
                  <c:v>41409.17291666667</c:v>
                </c:pt>
                <c:pt idx="6010">
                  <c:v>41409.173611111109</c:v>
                </c:pt>
                <c:pt idx="6011">
                  <c:v>41409.174305555556</c:v>
                </c:pt>
                <c:pt idx="6012">
                  <c:v>41409.175000000003</c:v>
                </c:pt>
                <c:pt idx="6013">
                  <c:v>41409.175694444442</c:v>
                </c:pt>
                <c:pt idx="6014">
                  <c:v>41409.176388888889</c:v>
                </c:pt>
                <c:pt idx="6015">
                  <c:v>41409.177083333336</c:v>
                </c:pt>
                <c:pt idx="6016">
                  <c:v>41409.177777777775</c:v>
                </c:pt>
                <c:pt idx="6017">
                  <c:v>41409.178472222222</c:v>
                </c:pt>
                <c:pt idx="6018">
                  <c:v>41409.179166666669</c:v>
                </c:pt>
                <c:pt idx="6019">
                  <c:v>41409.179861111108</c:v>
                </c:pt>
                <c:pt idx="6020">
                  <c:v>41409.180555555555</c:v>
                </c:pt>
                <c:pt idx="6021">
                  <c:v>41409.181250000001</c:v>
                </c:pt>
                <c:pt idx="6022">
                  <c:v>41409.181944444441</c:v>
                </c:pt>
                <c:pt idx="6023">
                  <c:v>41409.182638888888</c:v>
                </c:pt>
                <c:pt idx="6024">
                  <c:v>41409.183333333334</c:v>
                </c:pt>
                <c:pt idx="6025">
                  <c:v>41409.184027777781</c:v>
                </c:pt>
                <c:pt idx="6026">
                  <c:v>41409.18472222222</c:v>
                </c:pt>
                <c:pt idx="6027">
                  <c:v>41409.185416666667</c:v>
                </c:pt>
                <c:pt idx="6028">
                  <c:v>41409.186111111114</c:v>
                </c:pt>
                <c:pt idx="6029">
                  <c:v>41409.186805555553</c:v>
                </c:pt>
                <c:pt idx="6030">
                  <c:v>41409.1875</c:v>
                </c:pt>
                <c:pt idx="6031">
                  <c:v>41409.188194444447</c:v>
                </c:pt>
                <c:pt idx="6032">
                  <c:v>41409.188888888886</c:v>
                </c:pt>
                <c:pt idx="6033">
                  <c:v>41409.189583333333</c:v>
                </c:pt>
                <c:pt idx="6034">
                  <c:v>41409.19027777778</c:v>
                </c:pt>
                <c:pt idx="6035">
                  <c:v>41409.190972222219</c:v>
                </c:pt>
                <c:pt idx="6036">
                  <c:v>41409.191666666666</c:v>
                </c:pt>
                <c:pt idx="6037">
                  <c:v>41409.192361111112</c:v>
                </c:pt>
                <c:pt idx="6038">
                  <c:v>41409.193055555559</c:v>
                </c:pt>
                <c:pt idx="6039">
                  <c:v>41409.193749999999</c:v>
                </c:pt>
                <c:pt idx="6040">
                  <c:v>41409.194444444445</c:v>
                </c:pt>
                <c:pt idx="6041">
                  <c:v>41409.195138888892</c:v>
                </c:pt>
                <c:pt idx="6042">
                  <c:v>41409.195833333331</c:v>
                </c:pt>
                <c:pt idx="6043">
                  <c:v>41409.196527777778</c:v>
                </c:pt>
                <c:pt idx="6044">
                  <c:v>41409.197222222225</c:v>
                </c:pt>
                <c:pt idx="6045">
                  <c:v>41409.197916666664</c:v>
                </c:pt>
                <c:pt idx="6046">
                  <c:v>41409.198611111111</c:v>
                </c:pt>
                <c:pt idx="6047">
                  <c:v>41409.199305555558</c:v>
                </c:pt>
                <c:pt idx="6048">
                  <c:v>41409.199999999997</c:v>
                </c:pt>
                <c:pt idx="6049">
                  <c:v>41409.200694444444</c:v>
                </c:pt>
                <c:pt idx="6050">
                  <c:v>41409.201388888891</c:v>
                </c:pt>
                <c:pt idx="6051">
                  <c:v>41409.20208333333</c:v>
                </c:pt>
                <c:pt idx="6052">
                  <c:v>41409.202777777777</c:v>
                </c:pt>
                <c:pt idx="6053">
                  <c:v>41409.203472222223</c:v>
                </c:pt>
                <c:pt idx="6054">
                  <c:v>41409.20416666667</c:v>
                </c:pt>
                <c:pt idx="6055">
                  <c:v>41409.204861111109</c:v>
                </c:pt>
                <c:pt idx="6056">
                  <c:v>41409.205555555556</c:v>
                </c:pt>
                <c:pt idx="6057">
                  <c:v>41409.206250000003</c:v>
                </c:pt>
                <c:pt idx="6058">
                  <c:v>41409.206944444442</c:v>
                </c:pt>
                <c:pt idx="6059">
                  <c:v>41409.207638888889</c:v>
                </c:pt>
                <c:pt idx="6060">
                  <c:v>41409.208333333336</c:v>
                </c:pt>
                <c:pt idx="6061">
                  <c:v>41409.209027777775</c:v>
                </c:pt>
                <c:pt idx="6062">
                  <c:v>41409.209722222222</c:v>
                </c:pt>
                <c:pt idx="6063">
                  <c:v>41409.210416666669</c:v>
                </c:pt>
                <c:pt idx="6064">
                  <c:v>41409.211111111108</c:v>
                </c:pt>
                <c:pt idx="6065">
                  <c:v>41409.211805555555</c:v>
                </c:pt>
                <c:pt idx="6066">
                  <c:v>41409.212500000001</c:v>
                </c:pt>
                <c:pt idx="6067">
                  <c:v>41409.213194444441</c:v>
                </c:pt>
                <c:pt idx="6068">
                  <c:v>41409.213888888888</c:v>
                </c:pt>
                <c:pt idx="6069">
                  <c:v>41409.214583333334</c:v>
                </c:pt>
                <c:pt idx="6070">
                  <c:v>41409.215277777781</c:v>
                </c:pt>
                <c:pt idx="6071">
                  <c:v>41409.21597222222</c:v>
                </c:pt>
                <c:pt idx="6072">
                  <c:v>41409.216666666667</c:v>
                </c:pt>
                <c:pt idx="6073">
                  <c:v>41409.217361111114</c:v>
                </c:pt>
                <c:pt idx="6074">
                  <c:v>41409.218055555553</c:v>
                </c:pt>
                <c:pt idx="6075">
                  <c:v>41409.21875</c:v>
                </c:pt>
                <c:pt idx="6076">
                  <c:v>41409.219444444447</c:v>
                </c:pt>
                <c:pt idx="6077">
                  <c:v>41409.220138888886</c:v>
                </c:pt>
                <c:pt idx="6078">
                  <c:v>41409.220833333333</c:v>
                </c:pt>
                <c:pt idx="6079">
                  <c:v>41409.22152777778</c:v>
                </c:pt>
                <c:pt idx="6080">
                  <c:v>41409.222222222219</c:v>
                </c:pt>
                <c:pt idx="6081">
                  <c:v>41409.222916666666</c:v>
                </c:pt>
                <c:pt idx="6082">
                  <c:v>41409.223611111112</c:v>
                </c:pt>
                <c:pt idx="6083">
                  <c:v>41409.224305555559</c:v>
                </c:pt>
                <c:pt idx="6084">
                  <c:v>41409.224999999999</c:v>
                </c:pt>
                <c:pt idx="6085">
                  <c:v>41409.225694444445</c:v>
                </c:pt>
                <c:pt idx="6086">
                  <c:v>41409.226388888892</c:v>
                </c:pt>
                <c:pt idx="6087">
                  <c:v>41409.227083333331</c:v>
                </c:pt>
                <c:pt idx="6088">
                  <c:v>41409.227777777778</c:v>
                </c:pt>
                <c:pt idx="6089">
                  <c:v>41409.228472222225</c:v>
                </c:pt>
                <c:pt idx="6090">
                  <c:v>41409.229166666664</c:v>
                </c:pt>
                <c:pt idx="6091">
                  <c:v>41409.229861111111</c:v>
                </c:pt>
                <c:pt idx="6092">
                  <c:v>41409.230555555558</c:v>
                </c:pt>
                <c:pt idx="6093">
                  <c:v>41409.231249999997</c:v>
                </c:pt>
                <c:pt idx="6094">
                  <c:v>41409.231944444444</c:v>
                </c:pt>
                <c:pt idx="6095">
                  <c:v>41409.232638888891</c:v>
                </c:pt>
                <c:pt idx="6096">
                  <c:v>41409.23333333333</c:v>
                </c:pt>
                <c:pt idx="6097">
                  <c:v>41409.234027777777</c:v>
                </c:pt>
                <c:pt idx="6098">
                  <c:v>41409.234722222223</c:v>
                </c:pt>
                <c:pt idx="6099">
                  <c:v>41409.23541666667</c:v>
                </c:pt>
                <c:pt idx="6100">
                  <c:v>41409.236111111109</c:v>
                </c:pt>
                <c:pt idx="6101">
                  <c:v>41409.236805555556</c:v>
                </c:pt>
                <c:pt idx="6102">
                  <c:v>41409.237500000003</c:v>
                </c:pt>
                <c:pt idx="6103">
                  <c:v>41409.238194444442</c:v>
                </c:pt>
                <c:pt idx="6104">
                  <c:v>41409.238888888889</c:v>
                </c:pt>
                <c:pt idx="6105">
                  <c:v>41409.239583333336</c:v>
                </c:pt>
                <c:pt idx="6106">
                  <c:v>41409.240277777775</c:v>
                </c:pt>
                <c:pt idx="6107">
                  <c:v>41409.240972222222</c:v>
                </c:pt>
                <c:pt idx="6108">
                  <c:v>41409.241666666669</c:v>
                </c:pt>
                <c:pt idx="6109">
                  <c:v>41409.242361111108</c:v>
                </c:pt>
                <c:pt idx="6110">
                  <c:v>41409.243055555555</c:v>
                </c:pt>
                <c:pt idx="6111">
                  <c:v>41409.243750000001</c:v>
                </c:pt>
                <c:pt idx="6112">
                  <c:v>41409.244444444441</c:v>
                </c:pt>
                <c:pt idx="6113">
                  <c:v>41409.245138888888</c:v>
                </c:pt>
                <c:pt idx="6114">
                  <c:v>41409.245833333334</c:v>
                </c:pt>
                <c:pt idx="6115">
                  <c:v>41409.246527777781</c:v>
                </c:pt>
                <c:pt idx="6116">
                  <c:v>41409.24722222222</c:v>
                </c:pt>
                <c:pt idx="6117">
                  <c:v>41409.247916666667</c:v>
                </c:pt>
                <c:pt idx="6118">
                  <c:v>41409.248611111114</c:v>
                </c:pt>
                <c:pt idx="6119">
                  <c:v>41409.249305555553</c:v>
                </c:pt>
                <c:pt idx="6120">
                  <c:v>41409.25</c:v>
                </c:pt>
                <c:pt idx="6121">
                  <c:v>41409.250694444447</c:v>
                </c:pt>
                <c:pt idx="6122">
                  <c:v>41409.251388888886</c:v>
                </c:pt>
                <c:pt idx="6123">
                  <c:v>41409.252083333333</c:v>
                </c:pt>
                <c:pt idx="6124">
                  <c:v>41409.25277777778</c:v>
                </c:pt>
                <c:pt idx="6125">
                  <c:v>41409.253472222219</c:v>
                </c:pt>
                <c:pt idx="6126">
                  <c:v>41409.254166666666</c:v>
                </c:pt>
                <c:pt idx="6127">
                  <c:v>41409.254861111112</c:v>
                </c:pt>
                <c:pt idx="6128">
                  <c:v>41409.255555555559</c:v>
                </c:pt>
                <c:pt idx="6129">
                  <c:v>41409.256249999999</c:v>
                </c:pt>
                <c:pt idx="6130">
                  <c:v>41409.256944444445</c:v>
                </c:pt>
                <c:pt idx="6131">
                  <c:v>41409.257638888892</c:v>
                </c:pt>
                <c:pt idx="6132">
                  <c:v>41409.258333333331</c:v>
                </c:pt>
                <c:pt idx="6133">
                  <c:v>41409.259027777778</c:v>
                </c:pt>
                <c:pt idx="6134">
                  <c:v>41409.259722222225</c:v>
                </c:pt>
                <c:pt idx="6135">
                  <c:v>41409.260416666664</c:v>
                </c:pt>
                <c:pt idx="6136">
                  <c:v>41409.261111111111</c:v>
                </c:pt>
                <c:pt idx="6137">
                  <c:v>41409.261805555558</c:v>
                </c:pt>
                <c:pt idx="6138">
                  <c:v>41409.262499999997</c:v>
                </c:pt>
                <c:pt idx="6139">
                  <c:v>41409.263194444444</c:v>
                </c:pt>
                <c:pt idx="6140">
                  <c:v>41409.263888888891</c:v>
                </c:pt>
                <c:pt idx="6141">
                  <c:v>41409.26458333333</c:v>
                </c:pt>
                <c:pt idx="6142">
                  <c:v>41409.265277777777</c:v>
                </c:pt>
                <c:pt idx="6143">
                  <c:v>41409.265972222223</c:v>
                </c:pt>
                <c:pt idx="6144">
                  <c:v>41409.26666666667</c:v>
                </c:pt>
                <c:pt idx="6145">
                  <c:v>41409.267361111109</c:v>
                </c:pt>
                <c:pt idx="6146">
                  <c:v>41409.268055555556</c:v>
                </c:pt>
                <c:pt idx="6147">
                  <c:v>41409.268750000003</c:v>
                </c:pt>
                <c:pt idx="6148">
                  <c:v>41409.269444444442</c:v>
                </c:pt>
                <c:pt idx="6149">
                  <c:v>41409.270138888889</c:v>
                </c:pt>
                <c:pt idx="6150">
                  <c:v>41409.270833333336</c:v>
                </c:pt>
                <c:pt idx="6151">
                  <c:v>41409.271527777775</c:v>
                </c:pt>
                <c:pt idx="6152">
                  <c:v>41409.272222222222</c:v>
                </c:pt>
                <c:pt idx="6153">
                  <c:v>41409.272916666669</c:v>
                </c:pt>
                <c:pt idx="6154">
                  <c:v>41409.273611111108</c:v>
                </c:pt>
                <c:pt idx="6155">
                  <c:v>41409.274305555555</c:v>
                </c:pt>
                <c:pt idx="6156">
                  <c:v>41409.275000000001</c:v>
                </c:pt>
                <c:pt idx="6157">
                  <c:v>41409.275694444441</c:v>
                </c:pt>
                <c:pt idx="6158">
                  <c:v>41409.276388888888</c:v>
                </c:pt>
                <c:pt idx="6159">
                  <c:v>41409.277083333334</c:v>
                </c:pt>
                <c:pt idx="6160">
                  <c:v>41409.277777777781</c:v>
                </c:pt>
                <c:pt idx="6161">
                  <c:v>41409.27847222222</c:v>
                </c:pt>
                <c:pt idx="6162">
                  <c:v>41409.279166666667</c:v>
                </c:pt>
                <c:pt idx="6163">
                  <c:v>41409.279861111114</c:v>
                </c:pt>
                <c:pt idx="6164">
                  <c:v>41409.280555555553</c:v>
                </c:pt>
                <c:pt idx="6165">
                  <c:v>41409.28125</c:v>
                </c:pt>
                <c:pt idx="6166">
                  <c:v>41409.281944444447</c:v>
                </c:pt>
                <c:pt idx="6167">
                  <c:v>41409.282638888886</c:v>
                </c:pt>
                <c:pt idx="6168">
                  <c:v>41409.283333333333</c:v>
                </c:pt>
                <c:pt idx="6169">
                  <c:v>41409.28402777778</c:v>
                </c:pt>
                <c:pt idx="6170">
                  <c:v>41409.284722222219</c:v>
                </c:pt>
                <c:pt idx="6171">
                  <c:v>41409.285416666666</c:v>
                </c:pt>
                <c:pt idx="6172">
                  <c:v>41409.286111111112</c:v>
                </c:pt>
                <c:pt idx="6173">
                  <c:v>41409.286805555559</c:v>
                </c:pt>
                <c:pt idx="6174">
                  <c:v>41409.287499999999</c:v>
                </c:pt>
                <c:pt idx="6175">
                  <c:v>41409.288194444445</c:v>
                </c:pt>
                <c:pt idx="6176">
                  <c:v>41409.288888888892</c:v>
                </c:pt>
                <c:pt idx="6177">
                  <c:v>41409.289583333331</c:v>
                </c:pt>
                <c:pt idx="6178">
                  <c:v>41409.290277777778</c:v>
                </c:pt>
                <c:pt idx="6179">
                  <c:v>41409.290972222225</c:v>
                </c:pt>
                <c:pt idx="6180">
                  <c:v>41409.291666666664</c:v>
                </c:pt>
                <c:pt idx="6181">
                  <c:v>41409.292361111111</c:v>
                </c:pt>
                <c:pt idx="6182">
                  <c:v>41409.293055555558</c:v>
                </c:pt>
                <c:pt idx="6183">
                  <c:v>41409.293749999997</c:v>
                </c:pt>
                <c:pt idx="6184">
                  <c:v>41409.294444444444</c:v>
                </c:pt>
                <c:pt idx="6185">
                  <c:v>41409.295138888891</c:v>
                </c:pt>
                <c:pt idx="6186">
                  <c:v>41409.29583333333</c:v>
                </c:pt>
                <c:pt idx="6187">
                  <c:v>41409.296527777777</c:v>
                </c:pt>
                <c:pt idx="6188">
                  <c:v>41409.297222222223</c:v>
                </c:pt>
                <c:pt idx="6189">
                  <c:v>41409.29791666667</c:v>
                </c:pt>
                <c:pt idx="6190">
                  <c:v>41409.298611111109</c:v>
                </c:pt>
                <c:pt idx="6191">
                  <c:v>41409.299305555556</c:v>
                </c:pt>
                <c:pt idx="6192">
                  <c:v>41409.300000000003</c:v>
                </c:pt>
                <c:pt idx="6193">
                  <c:v>41409.300694444442</c:v>
                </c:pt>
                <c:pt idx="6194">
                  <c:v>41409.301388888889</c:v>
                </c:pt>
                <c:pt idx="6195">
                  <c:v>41409.302083333336</c:v>
                </c:pt>
                <c:pt idx="6196">
                  <c:v>41409.302777777775</c:v>
                </c:pt>
                <c:pt idx="6197">
                  <c:v>41409.303472222222</c:v>
                </c:pt>
                <c:pt idx="6198">
                  <c:v>41409.304166666669</c:v>
                </c:pt>
                <c:pt idx="6199">
                  <c:v>41409.304861111108</c:v>
                </c:pt>
                <c:pt idx="6200">
                  <c:v>41409.305555555555</c:v>
                </c:pt>
                <c:pt idx="6201">
                  <c:v>41409.306250000001</c:v>
                </c:pt>
                <c:pt idx="6202">
                  <c:v>41409.306944444441</c:v>
                </c:pt>
                <c:pt idx="6203">
                  <c:v>41409.307638888888</c:v>
                </c:pt>
                <c:pt idx="6204">
                  <c:v>41409.308333333334</c:v>
                </c:pt>
                <c:pt idx="6205">
                  <c:v>41409.309027777781</c:v>
                </c:pt>
                <c:pt idx="6206">
                  <c:v>41409.30972222222</c:v>
                </c:pt>
                <c:pt idx="6207">
                  <c:v>41409.310416666667</c:v>
                </c:pt>
                <c:pt idx="6208">
                  <c:v>41409.311111111114</c:v>
                </c:pt>
                <c:pt idx="6209">
                  <c:v>41409.311805555553</c:v>
                </c:pt>
                <c:pt idx="6210">
                  <c:v>41409.3125</c:v>
                </c:pt>
                <c:pt idx="6211">
                  <c:v>41409.313194444447</c:v>
                </c:pt>
                <c:pt idx="6212">
                  <c:v>41409.313888888886</c:v>
                </c:pt>
                <c:pt idx="6213">
                  <c:v>41409.314583333333</c:v>
                </c:pt>
                <c:pt idx="6214">
                  <c:v>41409.31527777778</c:v>
                </c:pt>
                <c:pt idx="6215">
                  <c:v>41409.315972222219</c:v>
                </c:pt>
                <c:pt idx="6216">
                  <c:v>41409.316666666666</c:v>
                </c:pt>
                <c:pt idx="6217">
                  <c:v>41409.317361111112</c:v>
                </c:pt>
                <c:pt idx="6218">
                  <c:v>41409.318055555559</c:v>
                </c:pt>
                <c:pt idx="6219">
                  <c:v>41409.318749999999</c:v>
                </c:pt>
                <c:pt idx="6220">
                  <c:v>41409.319444444445</c:v>
                </c:pt>
                <c:pt idx="6221">
                  <c:v>41409.320138888892</c:v>
                </c:pt>
                <c:pt idx="6222">
                  <c:v>41409.320833333331</c:v>
                </c:pt>
                <c:pt idx="6223">
                  <c:v>41409.321527777778</c:v>
                </c:pt>
                <c:pt idx="6224">
                  <c:v>41409.322222222225</c:v>
                </c:pt>
                <c:pt idx="6225">
                  <c:v>41409.322916666664</c:v>
                </c:pt>
                <c:pt idx="6226">
                  <c:v>41409.323611111111</c:v>
                </c:pt>
                <c:pt idx="6227">
                  <c:v>41409.324305555558</c:v>
                </c:pt>
                <c:pt idx="6228">
                  <c:v>41409.324999999997</c:v>
                </c:pt>
                <c:pt idx="6229">
                  <c:v>41409.325694444444</c:v>
                </c:pt>
                <c:pt idx="6230">
                  <c:v>41409.326388888891</c:v>
                </c:pt>
                <c:pt idx="6231">
                  <c:v>41409.32708333333</c:v>
                </c:pt>
                <c:pt idx="6232">
                  <c:v>41409.327777777777</c:v>
                </c:pt>
                <c:pt idx="6233">
                  <c:v>41409.328472222223</c:v>
                </c:pt>
                <c:pt idx="6234">
                  <c:v>41409.32916666667</c:v>
                </c:pt>
                <c:pt idx="6235">
                  <c:v>41409.329861111109</c:v>
                </c:pt>
                <c:pt idx="6236">
                  <c:v>41409.330555555556</c:v>
                </c:pt>
                <c:pt idx="6237">
                  <c:v>41409.331250000003</c:v>
                </c:pt>
                <c:pt idx="6238">
                  <c:v>41409.331944444442</c:v>
                </c:pt>
                <c:pt idx="6239">
                  <c:v>41409.332638888889</c:v>
                </c:pt>
                <c:pt idx="6240">
                  <c:v>41409.333333333336</c:v>
                </c:pt>
                <c:pt idx="6241">
                  <c:v>41409.334027777775</c:v>
                </c:pt>
                <c:pt idx="6242">
                  <c:v>41409.334722222222</c:v>
                </c:pt>
                <c:pt idx="6243">
                  <c:v>41409.335416666669</c:v>
                </c:pt>
                <c:pt idx="6244">
                  <c:v>41409.336111111108</c:v>
                </c:pt>
                <c:pt idx="6245">
                  <c:v>41409.336805555555</c:v>
                </c:pt>
                <c:pt idx="6246">
                  <c:v>41409.337500000001</c:v>
                </c:pt>
                <c:pt idx="6247">
                  <c:v>41409.338194444441</c:v>
                </c:pt>
                <c:pt idx="6248">
                  <c:v>41409.338888888888</c:v>
                </c:pt>
                <c:pt idx="6249">
                  <c:v>41409.339583333334</c:v>
                </c:pt>
                <c:pt idx="6250">
                  <c:v>41409.340277777781</c:v>
                </c:pt>
                <c:pt idx="6251">
                  <c:v>41409.34097222222</c:v>
                </c:pt>
                <c:pt idx="6252">
                  <c:v>41409.341666666667</c:v>
                </c:pt>
                <c:pt idx="6253">
                  <c:v>41409.342361111114</c:v>
                </c:pt>
                <c:pt idx="6254">
                  <c:v>41409.343055555553</c:v>
                </c:pt>
                <c:pt idx="6255">
                  <c:v>41409.34375</c:v>
                </c:pt>
                <c:pt idx="6256">
                  <c:v>41409.344444444447</c:v>
                </c:pt>
                <c:pt idx="6257">
                  <c:v>41409.345138888886</c:v>
                </c:pt>
                <c:pt idx="6258">
                  <c:v>41409.345833333333</c:v>
                </c:pt>
                <c:pt idx="6259">
                  <c:v>41409.34652777778</c:v>
                </c:pt>
                <c:pt idx="6260">
                  <c:v>41409.347222222219</c:v>
                </c:pt>
                <c:pt idx="6261">
                  <c:v>41409.347916666666</c:v>
                </c:pt>
                <c:pt idx="6262">
                  <c:v>41409.348611111112</c:v>
                </c:pt>
                <c:pt idx="6263">
                  <c:v>41409.349305555559</c:v>
                </c:pt>
                <c:pt idx="6264">
                  <c:v>41409.35</c:v>
                </c:pt>
                <c:pt idx="6265">
                  <c:v>41409.350694444445</c:v>
                </c:pt>
                <c:pt idx="6266">
                  <c:v>41409.351388888892</c:v>
                </c:pt>
                <c:pt idx="6267">
                  <c:v>41409.352083333331</c:v>
                </c:pt>
                <c:pt idx="6268">
                  <c:v>41409.352777777778</c:v>
                </c:pt>
                <c:pt idx="6269">
                  <c:v>41409.353472222225</c:v>
                </c:pt>
                <c:pt idx="6270">
                  <c:v>41409.354166666664</c:v>
                </c:pt>
                <c:pt idx="6271">
                  <c:v>41409.354861111111</c:v>
                </c:pt>
                <c:pt idx="6272">
                  <c:v>41409.355555555558</c:v>
                </c:pt>
                <c:pt idx="6273">
                  <c:v>41409.356249999997</c:v>
                </c:pt>
                <c:pt idx="6274">
                  <c:v>41409.356944444444</c:v>
                </c:pt>
                <c:pt idx="6275">
                  <c:v>41409.357638888891</c:v>
                </c:pt>
                <c:pt idx="6276">
                  <c:v>41409.35833333333</c:v>
                </c:pt>
                <c:pt idx="6277">
                  <c:v>41409.359027777777</c:v>
                </c:pt>
                <c:pt idx="6278">
                  <c:v>41409.359722222223</c:v>
                </c:pt>
                <c:pt idx="6279">
                  <c:v>41409.36041666667</c:v>
                </c:pt>
                <c:pt idx="6280">
                  <c:v>41409.361111111109</c:v>
                </c:pt>
                <c:pt idx="6281">
                  <c:v>41409.361805555556</c:v>
                </c:pt>
                <c:pt idx="6282">
                  <c:v>41409.362500000003</c:v>
                </c:pt>
                <c:pt idx="6283">
                  <c:v>41409.363194444442</c:v>
                </c:pt>
                <c:pt idx="6284">
                  <c:v>41409.363888888889</c:v>
                </c:pt>
                <c:pt idx="6285">
                  <c:v>41409.364583333336</c:v>
                </c:pt>
                <c:pt idx="6286">
                  <c:v>41409.365277777775</c:v>
                </c:pt>
                <c:pt idx="6287">
                  <c:v>41409.365972222222</c:v>
                </c:pt>
                <c:pt idx="6288">
                  <c:v>41409.366666666669</c:v>
                </c:pt>
                <c:pt idx="6289">
                  <c:v>41409.367361111108</c:v>
                </c:pt>
                <c:pt idx="6290">
                  <c:v>41409.368055555555</c:v>
                </c:pt>
                <c:pt idx="6291">
                  <c:v>41409.368750000001</c:v>
                </c:pt>
                <c:pt idx="6292">
                  <c:v>41409.369444444441</c:v>
                </c:pt>
                <c:pt idx="6293">
                  <c:v>41409.370138888888</c:v>
                </c:pt>
                <c:pt idx="6294">
                  <c:v>41409.370833333334</c:v>
                </c:pt>
                <c:pt idx="6295">
                  <c:v>41409.371527777781</c:v>
                </c:pt>
                <c:pt idx="6296">
                  <c:v>41409.37222222222</c:v>
                </c:pt>
                <c:pt idx="6297">
                  <c:v>41409.372916666667</c:v>
                </c:pt>
                <c:pt idx="6298">
                  <c:v>41409.373611111114</c:v>
                </c:pt>
                <c:pt idx="6299">
                  <c:v>41409.374305555553</c:v>
                </c:pt>
                <c:pt idx="6300">
                  <c:v>41409.375</c:v>
                </c:pt>
                <c:pt idx="6301">
                  <c:v>41409.375694444447</c:v>
                </c:pt>
                <c:pt idx="6302">
                  <c:v>41409.376388888886</c:v>
                </c:pt>
                <c:pt idx="6303">
                  <c:v>41409.377083333333</c:v>
                </c:pt>
                <c:pt idx="6304">
                  <c:v>41409.37777777778</c:v>
                </c:pt>
                <c:pt idx="6305">
                  <c:v>41409.378472222219</c:v>
                </c:pt>
                <c:pt idx="6306">
                  <c:v>41409.379166666666</c:v>
                </c:pt>
                <c:pt idx="6307">
                  <c:v>41409.379861111112</c:v>
                </c:pt>
                <c:pt idx="6308">
                  <c:v>41409.380555555559</c:v>
                </c:pt>
                <c:pt idx="6309">
                  <c:v>41409.381249999999</c:v>
                </c:pt>
                <c:pt idx="6310">
                  <c:v>41409.381944444445</c:v>
                </c:pt>
                <c:pt idx="6311">
                  <c:v>41409.382638888892</c:v>
                </c:pt>
                <c:pt idx="6312">
                  <c:v>41409.383333333331</c:v>
                </c:pt>
                <c:pt idx="6313">
                  <c:v>41409.384027777778</c:v>
                </c:pt>
                <c:pt idx="6314">
                  <c:v>41409.384722222225</c:v>
                </c:pt>
                <c:pt idx="6315">
                  <c:v>41409.385416666664</c:v>
                </c:pt>
                <c:pt idx="6316">
                  <c:v>41409.386111111111</c:v>
                </c:pt>
                <c:pt idx="6317">
                  <c:v>41409.386805555558</c:v>
                </c:pt>
                <c:pt idx="6318">
                  <c:v>41409.387499999997</c:v>
                </c:pt>
                <c:pt idx="6319">
                  <c:v>41409.388194444444</c:v>
                </c:pt>
                <c:pt idx="6320">
                  <c:v>41409.388888888891</c:v>
                </c:pt>
                <c:pt idx="6321">
                  <c:v>41409.38958333333</c:v>
                </c:pt>
                <c:pt idx="6322">
                  <c:v>41409.390277777777</c:v>
                </c:pt>
                <c:pt idx="6323">
                  <c:v>41409.390972222223</c:v>
                </c:pt>
                <c:pt idx="6324">
                  <c:v>41409.39166666667</c:v>
                </c:pt>
                <c:pt idx="6325">
                  <c:v>41409.392361111109</c:v>
                </c:pt>
                <c:pt idx="6326">
                  <c:v>41409.393055555556</c:v>
                </c:pt>
                <c:pt idx="6327">
                  <c:v>41409.393750000003</c:v>
                </c:pt>
                <c:pt idx="6328">
                  <c:v>41409.394444444442</c:v>
                </c:pt>
                <c:pt idx="6329">
                  <c:v>41409.395138888889</c:v>
                </c:pt>
                <c:pt idx="6330">
                  <c:v>41409.395833333336</c:v>
                </c:pt>
                <c:pt idx="6331">
                  <c:v>41409.396527777775</c:v>
                </c:pt>
                <c:pt idx="6332">
                  <c:v>41409.397222222222</c:v>
                </c:pt>
                <c:pt idx="6333">
                  <c:v>41409.397916666669</c:v>
                </c:pt>
                <c:pt idx="6334">
                  <c:v>41409.398611111108</c:v>
                </c:pt>
                <c:pt idx="6335">
                  <c:v>41409.399305555555</c:v>
                </c:pt>
                <c:pt idx="6336">
                  <c:v>41409.4</c:v>
                </c:pt>
                <c:pt idx="6337">
                  <c:v>41409.400694444441</c:v>
                </c:pt>
                <c:pt idx="6338">
                  <c:v>41409.401388888888</c:v>
                </c:pt>
                <c:pt idx="6339">
                  <c:v>41409.402083333334</c:v>
                </c:pt>
                <c:pt idx="6340">
                  <c:v>41409.402777777781</c:v>
                </c:pt>
                <c:pt idx="6341">
                  <c:v>41409.40347222222</c:v>
                </c:pt>
                <c:pt idx="6342">
                  <c:v>41409.404166666667</c:v>
                </c:pt>
                <c:pt idx="6343">
                  <c:v>41409.404861111114</c:v>
                </c:pt>
                <c:pt idx="6344">
                  <c:v>41409.405555555553</c:v>
                </c:pt>
                <c:pt idx="6345">
                  <c:v>41409.40625</c:v>
                </c:pt>
                <c:pt idx="6346">
                  <c:v>41409.406944444447</c:v>
                </c:pt>
                <c:pt idx="6347">
                  <c:v>41409.407638888886</c:v>
                </c:pt>
                <c:pt idx="6348">
                  <c:v>41409.408333333333</c:v>
                </c:pt>
                <c:pt idx="6349">
                  <c:v>41409.40902777778</c:v>
                </c:pt>
                <c:pt idx="6350">
                  <c:v>41409.409722222219</c:v>
                </c:pt>
                <c:pt idx="6351">
                  <c:v>41409.410416666666</c:v>
                </c:pt>
                <c:pt idx="6352">
                  <c:v>41409.411111111112</c:v>
                </c:pt>
                <c:pt idx="6353">
                  <c:v>41409.411805555559</c:v>
                </c:pt>
                <c:pt idx="6354">
                  <c:v>41409.412499999999</c:v>
                </c:pt>
                <c:pt idx="6355">
                  <c:v>41409.413194444445</c:v>
                </c:pt>
                <c:pt idx="6356">
                  <c:v>41409.413888888892</c:v>
                </c:pt>
                <c:pt idx="6357">
                  <c:v>41409.414583333331</c:v>
                </c:pt>
                <c:pt idx="6358">
                  <c:v>41409.415277777778</c:v>
                </c:pt>
                <c:pt idx="6359">
                  <c:v>41409.415972222225</c:v>
                </c:pt>
                <c:pt idx="6360">
                  <c:v>41409.416666666664</c:v>
                </c:pt>
                <c:pt idx="6361">
                  <c:v>41409.417361111111</c:v>
                </c:pt>
                <c:pt idx="6362">
                  <c:v>41409.418055555558</c:v>
                </c:pt>
                <c:pt idx="6363">
                  <c:v>41409.418749999997</c:v>
                </c:pt>
                <c:pt idx="6364">
                  <c:v>41409.419444444444</c:v>
                </c:pt>
                <c:pt idx="6365">
                  <c:v>41409.420138888891</c:v>
                </c:pt>
                <c:pt idx="6366">
                  <c:v>41409.42083333333</c:v>
                </c:pt>
                <c:pt idx="6367">
                  <c:v>41409.421527777777</c:v>
                </c:pt>
                <c:pt idx="6368">
                  <c:v>41409.422222222223</c:v>
                </c:pt>
                <c:pt idx="6369">
                  <c:v>41409.42291666667</c:v>
                </c:pt>
                <c:pt idx="6370">
                  <c:v>41409.423611111109</c:v>
                </c:pt>
                <c:pt idx="6371">
                  <c:v>41409.424305555556</c:v>
                </c:pt>
                <c:pt idx="6372">
                  <c:v>41409.425000000003</c:v>
                </c:pt>
                <c:pt idx="6373">
                  <c:v>41409.425694444442</c:v>
                </c:pt>
                <c:pt idx="6374">
                  <c:v>41409.426388888889</c:v>
                </c:pt>
                <c:pt idx="6375">
                  <c:v>41409.427083333336</c:v>
                </c:pt>
                <c:pt idx="6376">
                  <c:v>41409.427777777775</c:v>
                </c:pt>
                <c:pt idx="6377">
                  <c:v>41409.428472222222</c:v>
                </c:pt>
                <c:pt idx="6378">
                  <c:v>41409.429166666669</c:v>
                </c:pt>
                <c:pt idx="6379">
                  <c:v>41409.429861111108</c:v>
                </c:pt>
                <c:pt idx="6380">
                  <c:v>41409.430555555555</c:v>
                </c:pt>
                <c:pt idx="6381">
                  <c:v>41409.431250000001</c:v>
                </c:pt>
                <c:pt idx="6382">
                  <c:v>41409.431944444441</c:v>
                </c:pt>
                <c:pt idx="6383">
                  <c:v>41409.432638888888</c:v>
                </c:pt>
                <c:pt idx="6384">
                  <c:v>41409.433333333334</c:v>
                </c:pt>
                <c:pt idx="6385">
                  <c:v>41409.434027777781</c:v>
                </c:pt>
                <c:pt idx="6386">
                  <c:v>41409.43472222222</c:v>
                </c:pt>
                <c:pt idx="6387">
                  <c:v>41409.435416666667</c:v>
                </c:pt>
                <c:pt idx="6388">
                  <c:v>41409.436111111114</c:v>
                </c:pt>
                <c:pt idx="6389">
                  <c:v>41409.436805555553</c:v>
                </c:pt>
                <c:pt idx="6390">
                  <c:v>41409.4375</c:v>
                </c:pt>
                <c:pt idx="6391">
                  <c:v>41409.438194444447</c:v>
                </c:pt>
                <c:pt idx="6392">
                  <c:v>41409.438888888886</c:v>
                </c:pt>
                <c:pt idx="6393">
                  <c:v>41409.439583333333</c:v>
                </c:pt>
                <c:pt idx="6394">
                  <c:v>41409.44027777778</c:v>
                </c:pt>
                <c:pt idx="6395">
                  <c:v>41409.440972222219</c:v>
                </c:pt>
                <c:pt idx="6396">
                  <c:v>41409.441666666666</c:v>
                </c:pt>
                <c:pt idx="6397">
                  <c:v>41409.442361111112</c:v>
                </c:pt>
                <c:pt idx="6398">
                  <c:v>41409.443055555559</c:v>
                </c:pt>
                <c:pt idx="6399">
                  <c:v>41409.443749999999</c:v>
                </c:pt>
                <c:pt idx="6400">
                  <c:v>41409.444444444445</c:v>
                </c:pt>
                <c:pt idx="6401">
                  <c:v>41409.445138888892</c:v>
                </c:pt>
                <c:pt idx="6402">
                  <c:v>41409.445833333331</c:v>
                </c:pt>
                <c:pt idx="6403">
                  <c:v>41409.446527777778</c:v>
                </c:pt>
                <c:pt idx="6404">
                  <c:v>41409.447222222225</c:v>
                </c:pt>
                <c:pt idx="6405">
                  <c:v>41409.447916666664</c:v>
                </c:pt>
                <c:pt idx="6406">
                  <c:v>41409.448611111111</c:v>
                </c:pt>
                <c:pt idx="6407">
                  <c:v>41409.449305555558</c:v>
                </c:pt>
                <c:pt idx="6408">
                  <c:v>41409.449999999997</c:v>
                </c:pt>
                <c:pt idx="6409">
                  <c:v>41409.450694444444</c:v>
                </c:pt>
                <c:pt idx="6410">
                  <c:v>41409.451388888891</c:v>
                </c:pt>
                <c:pt idx="6411">
                  <c:v>41409.45208333333</c:v>
                </c:pt>
                <c:pt idx="6412">
                  <c:v>41409.452777777777</c:v>
                </c:pt>
                <c:pt idx="6413">
                  <c:v>41409.453472222223</c:v>
                </c:pt>
                <c:pt idx="6414">
                  <c:v>41409.45416666667</c:v>
                </c:pt>
                <c:pt idx="6415">
                  <c:v>41409.454861111109</c:v>
                </c:pt>
                <c:pt idx="6416">
                  <c:v>41409.455555555556</c:v>
                </c:pt>
                <c:pt idx="6417">
                  <c:v>41409.456250000003</c:v>
                </c:pt>
                <c:pt idx="6418">
                  <c:v>41409.456944444442</c:v>
                </c:pt>
                <c:pt idx="6419">
                  <c:v>41409.457638888889</c:v>
                </c:pt>
                <c:pt idx="6420">
                  <c:v>41409.458333333336</c:v>
                </c:pt>
                <c:pt idx="6421">
                  <c:v>41409.459027777775</c:v>
                </c:pt>
                <c:pt idx="6422">
                  <c:v>41409.459722222222</c:v>
                </c:pt>
                <c:pt idx="6423">
                  <c:v>41409.460416666669</c:v>
                </c:pt>
                <c:pt idx="6424">
                  <c:v>41409.461111111108</c:v>
                </c:pt>
                <c:pt idx="6425">
                  <c:v>41409.461805555555</c:v>
                </c:pt>
                <c:pt idx="6426">
                  <c:v>41409.462500000001</c:v>
                </c:pt>
                <c:pt idx="6427">
                  <c:v>41409.463194444441</c:v>
                </c:pt>
                <c:pt idx="6428">
                  <c:v>41409.463888888888</c:v>
                </c:pt>
                <c:pt idx="6429">
                  <c:v>41409.464583333334</c:v>
                </c:pt>
                <c:pt idx="6430">
                  <c:v>41409.465277777781</c:v>
                </c:pt>
                <c:pt idx="6431">
                  <c:v>41409.46597222222</c:v>
                </c:pt>
                <c:pt idx="6432">
                  <c:v>41409.466666666667</c:v>
                </c:pt>
                <c:pt idx="6433">
                  <c:v>41409.467361111114</c:v>
                </c:pt>
                <c:pt idx="6434">
                  <c:v>41409.468055555553</c:v>
                </c:pt>
                <c:pt idx="6435">
                  <c:v>41409.46875</c:v>
                </c:pt>
                <c:pt idx="6436">
                  <c:v>41409.469444444447</c:v>
                </c:pt>
                <c:pt idx="6437">
                  <c:v>41409.470138888886</c:v>
                </c:pt>
                <c:pt idx="6438">
                  <c:v>41409.470833333333</c:v>
                </c:pt>
                <c:pt idx="6439">
                  <c:v>41409.47152777778</c:v>
                </c:pt>
                <c:pt idx="6440">
                  <c:v>41409.472222222219</c:v>
                </c:pt>
                <c:pt idx="6441">
                  <c:v>41409.472916666666</c:v>
                </c:pt>
                <c:pt idx="6442">
                  <c:v>41409.473611111112</c:v>
                </c:pt>
                <c:pt idx="6443">
                  <c:v>41409.474305555559</c:v>
                </c:pt>
                <c:pt idx="6444">
                  <c:v>41409.474999999999</c:v>
                </c:pt>
                <c:pt idx="6445">
                  <c:v>41409.475694444445</c:v>
                </c:pt>
                <c:pt idx="6446">
                  <c:v>41409.476388888892</c:v>
                </c:pt>
                <c:pt idx="6447">
                  <c:v>41409.477083333331</c:v>
                </c:pt>
                <c:pt idx="6448">
                  <c:v>41409.477777777778</c:v>
                </c:pt>
                <c:pt idx="6449">
                  <c:v>41409.478472222225</c:v>
                </c:pt>
                <c:pt idx="6450">
                  <c:v>41409.479166666664</c:v>
                </c:pt>
                <c:pt idx="6451">
                  <c:v>41409.479861111111</c:v>
                </c:pt>
                <c:pt idx="6452">
                  <c:v>41409.480555555558</c:v>
                </c:pt>
                <c:pt idx="6453">
                  <c:v>41409.481249999997</c:v>
                </c:pt>
                <c:pt idx="6454">
                  <c:v>41409.481944444444</c:v>
                </c:pt>
                <c:pt idx="6455">
                  <c:v>41409.482638888891</c:v>
                </c:pt>
                <c:pt idx="6456">
                  <c:v>41409.48333333333</c:v>
                </c:pt>
                <c:pt idx="6457">
                  <c:v>41409.484027777777</c:v>
                </c:pt>
                <c:pt idx="6458">
                  <c:v>41409.484722222223</c:v>
                </c:pt>
                <c:pt idx="6459">
                  <c:v>41409.48541666667</c:v>
                </c:pt>
                <c:pt idx="6460">
                  <c:v>41409.486111111109</c:v>
                </c:pt>
                <c:pt idx="6461">
                  <c:v>41409.486805555556</c:v>
                </c:pt>
                <c:pt idx="6462">
                  <c:v>41409.487500000003</c:v>
                </c:pt>
                <c:pt idx="6463">
                  <c:v>41409.488194444442</c:v>
                </c:pt>
                <c:pt idx="6464">
                  <c:v>41409.488888888889</c:v>
                </c:pt>
                <c:pt idx="6465">
                  <c:v>41409.489583333336</c:v>
                </c:pt>
                <c:pt idx="6466">
                  <c:v>41409.490277777775</c:v>
                </c:pt>
                <c:pt idx="6467">
                  <c:v>41409.490972222222</c:v>
                </c:pt>
                <c:pt idx="6468">
                  <c:v>41409.491666666669</c:v>
                </c:pt>
                <c:pt idx="6469">
                  <c:v>41409.492361111108</c:v>
                </c:pt>
                <c:pt idx="6470">
                  <c:v>41409.493055555555</c:v>
                </c:pt>
                <c:pt idx="6471">
                  <c:v>41409.493750000001</c:v>
                </c:pt>
                <c:pt idx="6472">
                  <c:v>41409.494444444441</c:v>
                </c:pt>
                <c:pt idx="6473">
                  <c:v>41409.495138888888</c:v>
                </c:pt>
                <c:pt idx="6474">
                  <c:v>41409.495833333334</c:v>
                </c:pt>
                <c:pt idx="6475">
                  <c:v>41409.496527777781</c:v>
                </c:pt>
                <c:pt idx="6476">
                  <c:v>41409.49722222222</c:v>
                </c:pt>
                <c:pt idx="6477">
                  <c:v>41409.497916666667</c:v>
                </c:pt>
                <c:pt idx="6478">
                  <c:v>41409.498611111114</c:v>
                </c:pt>
                <c:pt idx="6479">
                  <c:v>41409.499305555553</c:v>
                </c:pt>
                <c:pt idx="6480">
                  <c:v>41409.5</c:v>
                </c:pt>
                <c:pt idx="6481">
                  <c:v>41409.500694444447</c:v>
                </c:pt>
                <c:pt idx="6482">
                  <c:v>41409.501388888886</c:v>
                </c:pt>
                <c:pt idx="6483">
                  <c:v>41409.502083333333</c:v>
                </c:pt>
                <c:pt idx="6484">
                  <c:v>41409.50277777778</c:v>
                </c:pt>
                <c:pt idx="6485">
                  <c:v>41409.503472222219</c:v>
                </c:pt>
                <c:pt idx="6486">
                  <c:v>41409.504166666666</c:v>
                </c:pt>
                <c:pt idx="6487">
                  <c:v>41409.504861111112</c:v>
                </c:pt>
                <c:pt idx="6488">
                  <c:v>41409.505555555559</c:v>
                </c:pt>
                <c:pt idx="6489">
                  <c:v>41409.506249999999</c:v>
                </c:pt>
                <c:pt idx="6490">
                  <c:v>41409.506944444445</c:v>
                </c:pt>
                <c:pt idx="6491">
                  <c:v>41409.507638888892</c:v>
                </c:pt>
                <c:pt idx="6492">
                  <c:v>41409.508333333331</c:v>
                </c:pt>
                <c:pt idx="6493">
                  <c:v>41409.509027777778</c:v>
                </c:pt>
                <c:pt idx="6494">
                  <c:v>41409.509722222225</c:v>
                </c:pt>
                <c:pt idx="6495">
                  <c:v>41409.510416666664</c:v>
                </c:pt>
                <c:pt idx="6496">
                  <c:v>41409.511111111111</c:v>
                </c:pt>
                <c:pt idx="6497">
                  <c:v>41409.511805555558</c:v>
                </c:pt>
                <c:pt idx="6498">
                  <c:v>41409.512499999997</c:v>
                </c:pt>
                <c:pt idx="6499">
                  <c:v>41409.513194444444</c:v>
                </c:pt>
                <c:pt idx="6500">
                  <c:v>41409.513888888891</c:v>
                </c:pt>
                <c:pt idx="6501">
                  <c:v>41409.51458333333</c:v>
                </c:pt>
                <c:pt idx="6502">
                  <c:v>41409.515277777777</c:v>
                </c:pt>
                <c:pt idx="6503">
                  <c:v>41409.515972222223</c:v>
                </c:pt>
                <c:pt idx="6504">
                  <c:v>41409.51666666667</c:v>
                </c:pt>
                <c:pt idx="6505">
                  <c:v>41409.517361111109</c:v>
                </c:pt>
                <c:pt idx="6506">
                  <c:v>41409.518055555556</c:v>
                </c:pt>
                <c:pt idx="6507">
                  <c:v>41409.518750000003</c:v>
                </c:pt>
                <c:pt idx="6508">
                  <c:v>41409.519444444442</c:v>
                </c:pt>
                <c:pt idx="6509">
                  <c:v>41409.520138888889</c:v>
                </c:pt>
                <c:pt idx="6510">
                  <c:v>41409.520833333336</c:v>
                </c:pt>
                <c:pt idx="6511">
                  <c:v>41409.521527777775</c:v>
                </c:pt>
                <c:pt idx="6512">
                  <c:v>41409.522222222222</c:v>
                </c:pt>
                <c:pt idx="6513">
                  <c:v>41409.522916666669</c:v>
                </c:pt>
                <c:pt idx="6514">
                  <c:v>41409.523611111108</c:v>
                </c:pt>
                <c:pt idx="6515">
                  <c:v>41409.524305555555</c:v>
                </c:pt>
                <c:pt idx="6516">
                  <c:v>41409.525000000001</c:v>
                </c:pt>
                <c:pt idx="6517">
                  <c:v>41409.525694444441</c:v>
                </c:pt>
                <c:pt idx="6518">
                  <c:v>41409.526388888888</c:v>
                </c:pt>
                <c:pt idx="6519">
                  <c:v>41409.527083333334</c:v>
                </c:pt>
                <c:pt idx="6520">
                  <c:v>41409.527777777781</c:v>
                </c:pt>
                <c:pt idx="6521">
                  <c:v>41409.52847222222</c:v>
                </c:pt>
                <c:pt idx="6522">
                  <c:v>41409.529166666667</c:v>
                </c:pt>
                <c:pt idx="6523">
                  <c:v>41409.529861111114</c:v>
                </c:pt>
                <c:pt idx="6524">
                  <c:v>41409.530555555553</c:v>
                </c:pt>
                <c:pt idx="6525">
                  <c:v>41409.53125</c:v>
                </c:pt>
                <c:pt idx="6526">
                  <c:v>41409.531944444447</c:v>
                </c:pt>
                <c:pt idx="6527">
                  <c:v>41409.532638888886</c:v>
                </c:pt>
                <c:pt idx="6528">
                  <c:v>41409.533333333333</c:v>
                </c:pt>
                <c:pt idx="6529">
                  <c:v>41409.53402777778</c:v>
                </c:pt>
                <c:pt idx="6530">
                  <c:v>41409.534722222219</c:v>
                </c:pt>
                <c:pt idx="6531">
                  <c:v>41409.535416666666</c:v>
                </c:pt>
                <c:pt idx="6532">
                  <c:v>41409.536111111112</c:v>
                </c:pt>
                <c:pt idx="6533">
                  <c:v>41409.536805555559</c:v>
                </c:pt>
                <c:pt idx="6534">
                  <c:v>41409.537499999999</c:v>
                </c:pt>
                <c:pt idx="6535">
                  <c:v>41409.538194444445</c:v>
                </c:pt>
                <c:pt idx="6536">
                  <c:v>41409.538888888892</c:v>
                </c:pt>
                <c:pt idx="6537">
                  <c:v>41409.539583333331</c:v>
                </c:pt>
                <c:pt idx="6538">
                  <c:v>41409.540277777778</c:v>
                </c:pt>
                <c:pt idx="6539">
                  <c:v>41409.540972222225</c:v>
                </c:pt>
                <c:pt idx="6540">
                  <c:v>41409.541666666664</c:v>
                </c:pt>
                <c:pt idx="6541">
                  <c:v>41409.542361111111</c:v>
                </c:pt>
                <c:pt idx="6542">
                  <c:v>41409.543055555558</c:v>
                </c:pt>
                <c:pt idx="6543">
                  <c:v>41409.543749999997</c:v>
                </c:pt>
                <c:pt idx="6544">
                  <c:v>41409.544444444444</c:v>
                </c:pt>
                <c:pt idx="6545">
                  <c:v>41409.545138888891</c:v>
                </c:pt>
                <c:pt idx="6546">
                  <c:v>41409.54583333333</c:v>
                </c:pt>
                <c:pt idx="6547">
                  <c:v>41409.546527777777</c:v>
                </c:pt>
                <c:pt idx="6548">
                  <c:v>41409.547222222223</c:v>
                </c:pt>
                <c:pt idx="6549">
                  <c:v>41409.54791666667</c:v>
                </c:pt>
                <c:pt idx="6550">
                  <c:v>41409.548611111109</c:v>
                </c:pt>
                <c:pt idx="6551">
                  <c:v>41409.549305555556</c:v>
                </c:pt>
                <c:pt idx="6552">
                  <c:v>41409.550000000003</c:v>
                </c:pt>
                <c:pt idx="6553">
                  <c:v>41409.550694444442</c:v>
                </c:pt>
                <c:pt idx="6554">
                  <c:v>41409.551388888889</c:v>
                </c:pt>
                <c:pt idx="6555">
                  <c:v>41409.552083333336</c:v>
                </c:pt>
                <c:pt idx="6556">
                  <c:v>41409.552777777775</c:v>
                </c:pt>
                <c:pt idx="6557">
                  <c:v>41409.553472222222</c:v>
                </c:pt>
                <c:pt idx="6558">
                  <c:v>41409.554166666669</c:v>
                </c:pt>
                <c:pt idx="6559">
                  <c:v>41409.554861111108</c:v>
                </c:pt>
                <c:pt idx="6560">
                  <c:v>41409.555555555555</c:v>
                </c:pt>
                <c:pt idx="6561">
                  <c:v>41409.556250000001</c:v>
                </c:pt>
                <c:pt idx="6562">
                  <c:v>41409.556944444441</c:v>
                </c:pt>
                <c:pt idx="6563">
                  <c:v>41409.557638888888</c:v>
                </c:pt>
                <c:pt idx="6564">
                  <c:v>41409.558333333334</c:v>
                </c:pt>
                <c:pt idx="6565">
                  <c:v>41409.559027777781</c:v>
                </c:pt>
                <c:pt idx="6566">
                  <c:v>41409.55972222222</c:v>
                </c:pt>
                <c:pt idx="6567">
                  <c:v>41409.560416666667</c:v>
                </c:pt>
                <c:pt idx="6568">
                  <c:v>41409.561111111114</c:v>
                </c:pt>
                <c:pt idx="6569">
                  <c:v>41409.561805555553</c:v>
                </c:pt>
                <c:pt idx="6570">
                  <c:v>41409.5625</c:v>
                </c:pt>
                <c:pt idx="6571">
                  <c:v>41409.563194444447</c:v>
                </c:pt>
                <c:pt idx="6572">
                  <c:v>41409.563888888886</c:v>
                </c:pt>
                <c:pt idx="6573">
                  <c:v>41409.564583333333</c:v>
                </c:pt>
                <c:pt idx="6574">
                  <c:v>41409.56527777778</c:v>
                </c:pt>
                <c:pt idx="6575">
                  <c:v>41409.565972222219</c:v>
                </c:pt>
                <c:pt idx="6576">
                  <c:v>41409.566666666666</c:v>
                </c:pt>
                <c:pt idx="6577">
                  <c:v>41409.567361111112</c:v>
                </c:pt>
                <c:pt idx="6578">
                  <c:v>41409.568055555559</c:v>
                </c:pt>
                <c:pt idx="6579">
                  <c:v>41409.568749999999</c:v>
                </c:pt>
                <c:pt idx="6580">
                  <c:v>41409.569444444445</c:v>
                </c:pt>
                <c:pt idx="6581">
                  <c:v>41409.570138888892</c:v>
                </c:pt>
                <c:pt idx="6582">
                  <c:v>41409.570833333331</c:v>
                </c:pt>
                <c:pt idx="6583">
                  <c:v>41409.571527777778</c:v>
                </c:pt>
                <c:pt idx="6584">
                  <c:v>41409.572222222225</c:v>
                </c:pt>
                <c:pt idx="6585">
                  <c:v>41409.572916666664</c:v>
                </c:pt>
                <c:pt idx="6586">
                  <c:v>41409.573611111111</c:v>
                </c:pt>
                <c:pt idx="6587">
                  <c:v>41409.574305555558</c:v>
                </c:pt>
                <c:pt idx="6588">
                  <c:v>41409.574999999997</c:v>
                </c:pt>
                <c:pt idx="6589">
                  <c:v>41409.575694444444</c:v>
                </c:pt>
                <c:pt idx="6590">
                  <c:v>41409.576388888891</c:v>
                </c:pt>
                <c:pt idx="6591">
                  <c:v>41409.57708333333</c:v>
                </c:pt>
                <c:pt idx="6592">
                  <c:v>41409.577777777777</c:v>
                </c:pt>
                <c:pt idx="6593">
                  <c:v>41409.578472222223</c:v>
                </c:pt>
                <c:pt idx="6594">
                  <c:v>41409.57916666667</c:v>
                </c:pt>
                <c:pt idx="6595">
                  <c:v>41409.579861111109</c:v>
                </c:pt>
                <c:pt idx="6596">
                  <c:v>41409.580555555556</c:v>
                </c:pt>
                <c:pt idx="6597">
                  <c:v>41409.581250000003</c:v>
                </c:pt>
                <c:pt idx="6598">
                  <c:v>41409.581944444442</c:v>
                </c:pt>
                <c:pt idx="6599">
                  <c:v>41409.582638888889</c:v>
                </c:pt>
                <c:pt idx="6600">
                  <c:v>41409.583333333336</c:v>
                </c:pt>
                <c:pt idx="6601">
                  <c:v>41409.584027777775</c:v>
                </c:pt>
                <c:pt idx="6602">
                  <c:v>41409.584722222222</c:v>
                </c:pt>
                <c:pt idx="6603">
                  <c:v>41409.585416666669</c:v>
                </c:pt>
                <c:pt idx="6604">
                  <c:v>41409.586111111108</c:v>
                </c:pt>
                <c:pt idx="6605">
                  <c:v>41409.586805555555</c:v>
                </c:pt>
                <c:pt idx="6606">
                  <c:v>41409.587500000001</c:v>
                </c:pt>
                <c:pt idx="6607">
                  <c:v>41409.588194444441</c:v>
                </c:pt>
                <c:pt idx="6608">
                  <c:v>41409.588888888888</c:v>
                </c:pt>
                <c:pt idx="6609">
                  <c:v>41409.589583333334</c:v>
                </c:pt>
                <c:pt idx="6610">
                  <c:v>41409.590277777781</c:v>
                </c:pt>
                <c:pt idx="6611">
                  <c:v>41409.59097222222</c:v>
                </c:pt>
                <c:pt idx="6612">
                  <c:v>41409.591666666667</c:v>
                </c:pt>
                <c:pt idx="6613">
                  <c:v>41409.592361111114</c:v>
                </c:pt>
                <c:pt idx="6614">
                  <c:v>41409.593055555553</c:v>
                </c:pt>
                <c:pt idx="6615">
                  <c:v>41409.59375</c:v>
                </c:pt>
                <c:pt idx="6616">
                  <c:v>41409.594444444447</c:v>
                </c:pt>
                <c:pt idx="6617">
                  <c:v>41409.595138888886</c:v>
                </c:pt>
                <c:pt idx="6618">
                  <c:v>41409.595833333333</c:v>
                </c:pt>
                <c:pt idx="6619">
                  <c:v>41409.59652777778</c:v>
                </c:pt>
                <c:pt idx="6620">
                  <c:v>41409.597222222219</c:v>
                </c:pt>
                <c:pt idx="6621">
                  <c:v>41409.597916666666</c:v>
                </c:pt>
                <c:pt idx="6622">
                  <c:v>41409.598611111112</c:v>
                </c:pt>
                <c:pt idx="6623">
                  <c:v>41409.599305555559</c:v>
                </c:pt>
                <c:pt idx="6624">
                  <c:v>41409.599999999999</c:v>
                </c:pt>
                <c:pt idx="6625">
                  <c:v>41409.600694444445</c:v>
                </c:pt>
                <c:pt idx="6626">
                  <c:v>41409.601388888892</c:v>
                </c:pt>
                <c:pt idx="6627">
                  <c:v>41409.602083333331</c:v>
                </c:pt>
                <c:pt idx="6628">
                  <c:v>41409.602777777778</c:v>
                </c:pt>
                <c:pt idx="6629">
                  <c:v>41409.603472222225</c:v>
                </c:pt>
                <c:pt idx="6630">
                  <c:v>41409.604166666664</c:v>
                </c:pt>
                <c:pt idx="6631">
                  <c:v>41409.604861111111</c:v>
                </c:pt>
                <c:pt idx="6632">
                  <c:v>41409.605555555558</c:v>
                </c:pt>
                <c:pt idx="6633">
                  <c:v>41409.606249999997</c:v>
                </c:pt>
                <c:pt idx="6634">
                  <c:v>41409.606944444444</c:v>
                </c:pt>
                <c:pt idx="6635">
                  <c:v>41409.607638888891</c:v>
                </c:pt>
                <c:pt idx="6636">
                  <c:v>41409.60833333333</c:v>
                </c:pt>
                <c:pt idx="6637">
                  <c:v>41409.609027777777</c:v>
                </c:pt>
                <c:pt idx="6638">
                  <c:v>41409.609722222223</c:v>
                </c:pt>
                <c:pt idx="6639">
                  <c:v>41409.61041666667</c:v>
                </c:pt>
                <c:pt idx="6640">
                  <c:v>41409.611111111109</c:v>
                </c:pt>
                <c:pt idx="6641">
                  <c:v>41409.611805555556</c:v>
                </c:pt>
                <c:pt idx="6642">
                  <c:v>41409.612500000003</c:v>
                </c:pt>
                <c:pt idx="6643">
                  <c:v>41409.613194444442</c:v>
                </c:pt>
                <c:pt idx="6644">
                  <c:v>41409.613888888889</c:v>
                </c:pt>
                <c:pt idx="6645">
                  <c:v>41409.614583333336</c:v>
                </c:pt>
                <c:pt idx="6646">
                  <c:v>41409.615277777775</c:v>
                </c:pt>
                <c:pt idx="6647">
                  <c:v>41409.615972222222</c:v>
                </c:pt>
                <c:pt idx="6648">
                  <c:v>41409.616666666669</c:v>
                </c:pt>
                <c:pt idx="6649">
                  <c:v>41409.617361111108</c:v>
                </c:pt>
                <c:pt idx="6650">
                  <c:v>41409.618055555555</c:v>
                </c:pt>
                <c:pt idx="6651">
                  <c:v>41409.618750000001</c:v>
                </c:pt>
                <c:pt idx="6652">
                  <c:v>41409.619444444441</c:v>
                </c:pt>
                <c:pt idx="6653">
                  <c:v>41409.620138888888</c:v>
                </c:pt>
                <c:pt idx="6654">
                  <c:v>41409.620833333334</c:v>
                </c:pt>
                <c:pt idx="6655">
                  <c:v>41409.621527777781</c:v>
                </c:pt>
                <c:pt idx="6656">
                  <c:v>41409.62222222222</c:v>
                </c:pt>
                <c:pt idx="6657">
                  <c:v>41409.622916666667</c:v>
                </c:pt>
                <c:pt idx="6658">
                  <c:v>41409.623611111114</c:v>
                </c:pt>
                <c:pt idx="6659">
                  <c:v>41409.624305555553</c:v>
                </c:pt>
                <c:pt idx="6660">
                  <c:v>41409.625</c:v>
                </c:pt>
                <c:pt idx="6661">
                  <c:v>41409.625694444447</c:v>
                </c:pt>
                <c:pt idx="6662">
                  <c:v>41409.626388888886</c:v>
                </c:pt>
                <c:pt idx="6663">
                  <c:v>41409.627083333333</c:v>
                </c:pt>
                <c:pt idx="6664">
                  <c:v>41409.62777777778</c:v>
                </c:pt>
                <c:pt idx="6665">
                  <c:v>41409.628472222219</c:v>
                </c:pt>
                <c:pt idx="6666">
                  <c:v>41409.629166666666</c:v>
                </c:pt>
                <c:pt idx="6667">
                  <c:v>41409.629861111112</c:v>
                </c:pt>
                <c:pt idx="6668">
                  <c:v>41409.630555555559</c:v>
                </c:pt>
                <c:pt idx="6669">
                  <c:v>41409.631249999999</c:v>
                </c:pt>
                <c:pt idx="6670">
                  <c:v>41409.631944444445</c:v>
                </c:pt>
                <c:pt idx="6671">
                  <c:v>41409.632638888892</c:v>
                </c:pt>
                <c:pt idx="6672">
                  <c:v>41409.633333333331</c:v>
                </c:pt>
                <c:pt idx="6673">
                  <c:v>41409.634027777778</c:v>
                </c:pt>
                <c:pt idx="6674">
                  <c:v>41409.634722222225</c:v>
                </c:pt>
                <c:pt idx="6675">
                  <c:v>41409.635416666664</c:v>
                </c:pt>
                <c:pt idx="6676">
                  <c:v>41409.636111111111</c:v>
                </c:pt>
                <c:pt idx="6677">
                  <c:v>41409.636805555558</c:v>
                </c:pt>
                <c:pt idx="6678">
                  <c:v>41409.637499999997</c:v>
                </c:pt>
                <c:pt idx="6679">
                  <c:v>41409.638194444444</c:v>
                </c:pt>
                <c:pt idx="6680">
                  <c:v>41409.638888888891</c:v>
                </c:pt>
                <c:pt idx="6681">
                  <c:v>41409.63958333333</c:v>
                </c:pt>
                <c:pt idx="6682">
                  <c:v>41409.640277777777</c:v>
                </c:pt>
                <c:pt idx="6683">
                  <c:v>41409.640972222223</c:v>
                </c:pt>
                <c:pt idx="6684">
                  <c:v>41409.64166666667</c:v>
                </c:pt>
                <c:pt idx="6685">
                  <c:v>41409.642361111109</c:v>
                </c:pt>
                <c:pt idx="6686">
                  <c:v>41409.643055555556</c:v>
                </c:pt>
                <c:pt idx="6687">
                  <c:v>41409.643750000003</c:v>
                </c:pt>
                <c:pt idx="6688">
                  <c:v>41409.644444444442</c:v>
                </c:pt>
                <c:pt idx="6689">
                  <c:v>41409.645138888889</c:v>
                </c:pt>
                <c:pt idx="6690">
                  <c:v>41409.645833333336</c:v>
                </c:pt>
                <c:pt idx="6691">
                  <c:v>41409.646527777775</c:v>
                </c:pt>
                <c:pt idx="6692">
                  <c:v>41409.647222222222</c:v>
                </c:pt>
                <c:pt idx="6693">
                  <c:v>41409.647916666669</c:v>
                </c:pt>
                <c:pt idx="6694">
                  <c:v>41409.648611111108</c:v>
                </c:pt>
                <c:pt idx="6695">
                  <c:v>41409.649305555555</c:v>
                </c:pt>
                <c:pt idx="6696">
                  <c:v>41409.65</c:v>
                </c:pt>
                <c:pt idx="6697">
                  <c:v>41409.650694444441</c:v>
                </c:pt>
                <c:pt idx="6698">
                  <c:v>41409.651388888888</c:v>
                </c:pt>
                <c:pt idx="6699">
                  <c:v>41409.652083333334</c:v>
                </c:pt>
                <c:pt idx="6700">
                  <c:v>41409.652777777781</c:v>
                </c:pt>
                <c:pt idx="6701">
                  <c:v>41409.65347222222</c:v>
                </c:pt>
                <c:pt idx="6702">
                  <c:v>41409.654166666667</c:v>
                </c:pt>
                <c:pt idx="6703">
                  <c:v>41409.654861111114</c:v>
                </c:pt>
                <c:pt idx="6704">
                  <c:v>41409.655555555553</c:v>
                </c:pt>
                <c:pt idx="6705">
                  <c:v>41409.65625</c:v>
                </c:pt>
                <c:pt idx="6706">
                  <c:v>41409.656944444447</c:v>
                </c:pt>
                <c:pt idx="6707">
                  <c:v>41409.657638888886</c:v>
                </c:pt>
                <c:pt idx="6708">
                  <c:v>41409.658333333333</c:v>
                </c:pt>
                <c:pt idx="6709">
                  <c:v>41409.65902777778</c:v>
                </c:pt>
                <c:pt idx="6710">
                  <c:v>41409.659722222219</c:v>
                </c:pt>
                <c:pt idx="6711">
                  <c:v>41409.660416666666</c:v>
                </c:pt>
                <c:pt idx="6712">
                  <c:v>41409.661111111112</c:v>
                </c:pt>
                <c:pt idx="6713">
                  <c:v>41409.661805555559</c:v>
                </c:pt>
                <c:pt idx="6714">
                  <c:v>41409.662499999999</c:v>
                </c:pt>
                <c:pt idx="6715">
                  <c:v>41409.663194444445</c:v>
                </c:pt>
                <c:pt idx="6716">
                  <c:v>41409.663888888892</c:v>
                </c:pt>
                <c:pt idx="6717">
                  <c:v>41409.664583333331</c:v>
                </c:pt>
                <c:pt idx="6718">
                  <c:v>41409.665277777778</c:v>
                </c:pt>
                <c:pt idx="6719">
                  <c:v>41409.665972222225</c:v>
                </c:pt>
                <c:pt idx="6720">
                  <c:v>41409.666666666664</c:v>
                </c:pt>
                <c:pt idx="6721">
                  <c:v>41409.667361111111</c:v>
                </c:pt>
                <c:pt idx="6722">
                  <c:v>41409.668055555558</c:v>
                </c:pt>
                <c:pt idx="6723">
                  <c:v>41409.668749999997</c:v>
                </c:pt>
                <c:pt idx="6724">
                  <c:v>41409.669444444444</c:v>
                </c:pt>
                <c:pt idx="6725">
                  <c:v>41409.670138888891</c:v>
                </c:pt>
                <c:pt idx="6726">
                  <c:v>41409.67083333333</c:v>
                </c:pt>
                <c:pt idx="6727">
                  <c:v>41409.671527777777</c:v>
                </c:pt>
                <c:pt idx="6728">
                  <c:v>41409.672222222223</c:v>
                </c:pt>
                <c:pt idx="6729">
                  <c:v>41409.67291666667</c:v>
                </c:pt>
                <c:pt idx="6730">
                  <c:v>41409.673611111109</c:v>
                </c:pt>
                <c:pt idx="6731">
                  <c:v>41409.674305555556</c:v>
                </c:pt>
                <c:pt idx="6732">
                  <c:v>41409.675000000003</c:v>
                </c:pt>
                <c:pt idx="6733">
                  <c:v>41409.675694444442</c:v>
                </c:pt>
                <c:pt idx="6734">
                  <c:v>41409.676388888889</c:v>
                </c:pt>
                <c:pt idx="6735">
                  <c:v>41409.677083333336</c:v>
                </c:pt>
                <c:pt idx="6736">
                  <c:v>41409.677777777775</c:v>
                </c:pt>
                <c:pt idx="6737">
                  <c:v>41409.678472222222</c:v>
                </c:pt>
                <c:pt idx="6738">
                  <c:v>41409.679166666669</c:v>
                </c:pt>
                <c:pt idx="6739">
                  <c:v>41409.679861111108</c:v>
                </c:pt>
                <c:pt idx="6740">
                  <c:v>41409.680555555555</c:v>
                </c:pt>
                <c:pt idx="6741">
                  <c:v>41409.681250000001</c:v>
                </c:pt>
                <c:pt idx="6742">
                  <c:v>41409.681944444441</c:v>
                </c:pt>
                <c:pt idx="6743">
                  <c:v>41409.682638888888</c:v>
                </c:pt>
                <c:pt idx="6744">
                  <c:v>41409.683333333334</c:v>
                </c:pt>
                <c:pt idx="6745">
                  <c:v>41409.684027777781</c:v>
                </c:pt>
                <c:pt idx="6746">
                  <c:v>41409.68472222222</c:v>
                </c:pt>
                <c:pt idx="6747">
                  <c:v>41409.685416666667</c:v>
                </c:pt>
                <c:pt idx="6748">
                  <c:v>41409.686111111114</c:v>
                </c:pt>
                <c:pt idx="6749">
                  <c:v>41409.686805555553</c:v>
                </c:pt>
                <c:pt idx="6750">
                  <c:v>41409.6875</c:v>
                </c:pt>
                <c:pt idx="6751">
                  <c:v>41409.688194444447</c:v>
                </c:pt>
                <c:pt idx="6752">
                  <c:v>41409.688888888886</c:v>
                </c:pt>
                <c:pt idx="6753">
                  <c:v>41409.689583333333</c:v>
                </c:pt>
                <c:pt idx="6754">
                  <c:v>41409.69027777778</c:v>
                </c:pt>
                <c:pt idx="6755">
                  <c:v>41409.690972222219</c:v>
                </c:pt>
                <c:pt idx="6756">
                  <c:v>41409.691666666666</c:v>
                </c:pt>
                <c:pt idx="6757">
                  <c:v>41409.692361111112</c:v>
                </c:pt>
                <c:pt idx="6758">
                  <c:v>41409.693055555559</c:v>
                </c:pt>
                <c:pt idx="6759">
                  <c:v>41409.693749999999</c:v>
                </c:pt>
                <c:pt idx="6760">
                  <c:v>41409.694444444445</c:v>
                </c:pt>
                <c:pt idx="6761">
                  <c:v>41409.695138888892</c:v>
                </c:pt>
                <c:pt idx="6762">
                  <c:v>41409.695833333331</c:v>
                </c:pt>
                <c:pt idx="6763">
                  <c:v>41409.696527777778</c:v>
                </c:pt>
                <c:pt idx="6764">
                  <c:v>41409.697222222225</c:v>
                </c:pt>
                <c:pt idx="6765">
                  <c:v>41409.697916666664</c:v>
                </c:pt>
                <c:pt idx="6766">
                  <c:v>41409.698611111111</c:v>
                </c:pt>
                <c:pt idx="6767">
                  <c:v>41409.699305555558</c:v>
                </c:pt>
                <c:pt idx="6768">
                  <c:v>41409.699999999997</c:v>
                </c:pt>
                <c:pt idx="6769">
                  <c:v>41409.700694444444</c:v>
                </c:pt>
                <c:pt idx="6770">
                  <c:v>41409.701388888891</c:v>
                </c:pt>
                <c:pt idx="6771">
                  <c:v>41409.70208333333</c:v>
                </c:pt>
                <c:pt idx="6772">
                  <c:v>41409.702777777777</c:v>
                </c:pt>
                <c:pt idx="6773">
                  <c:v>41409.703472222223</c:v>
                </c:pt>
                <c:pt idx="6774">
                  <c:v>41409.70416666667</c:v>
                </c:pt>
                <c:pt idx="6775">
                  <c:v>41409.704861111109</c:v>
                </c:pt>
                <c:pt idx="6776">
                  <c:v>41409.705555555556</c:v>
                </c:pt>
                <c:pt idx="6777">
                  <c:v>41409.706250000003</c:v>
                </c:pt>
                <c:pt idx="6778">
                  <c:v>41409.706944444442</c:v>
                </c:pt>
                <c:pt idx="6779">
                  <c:v>41409.707638888889</c:v>
                </c:pt>
                <c:pt idx="6780">
                  <c:v>41409.708333333336</c:v>
                </c:pt>
                <c:pt idx="6781">
                  <c:v>41409.709027777775</c:v>
                </c:pt>
                <c:pt idx="6782">
                  <c:v>41409.709722222222</c:v>
                </c:pt>
                <c:pt idx="6783">
                  <c:v>41409.710416666669</c:v>
                </c:pt>
                <c:pt idx="6784">
                  <c:v>41409.711111111108</c:v>
                </c:pt>
                <c:pt idx="6785">
                  <c:v>41409.711805555555</c:v>
                </c:pt>
                <c:pt idx="6786">
                  <c:v>41409.712500000001</c:v>
                </c:pt>
                <c:pt idx="6787">
                  <c:v>41409.713194444441</c:v>
                </c:pt>
                <c:pt idx="6788">
                  <c:v>41409.713888888888</c:v>
                </c:pt>
                <c:pt idx="6789">
                  <c:v>41409.714583333334</c:v>
                </c:pt>
                <c:pt idx="6790">
                  <c:v>41409.715277777781</c:v>
                </c:pt>
                <c:pt idx="6791">
                  <c:v>41409.71597222222</c:v>
                </c:pt>
                <c:pt idx="6792">
                  <c:v>41409.716666666667</c:v>
                </c:pt>
                <c:pt idx="6793">
                  <c:v>41409.717361111114</c:v>
                </c:pt>
                <c:pt idx="6794">
                  <c:v>41409.718055555553</c:v>
                </c:pt>
                <c:pt idx="6795">
                  <c:v>41409.71875</c:v>
                </c:pt>
                <c:pt idx="6796">
                  <c:v>41409.719444444447</c:v>
                </c:pt>
                <c:pt idx="6797">
                  <c:v>41409.720138888886</c:v>
                </c:pt>
                <c:pt idx="6798">
                  <c:v>41409.720833333333</c:v>
                </c:pt>
                <c:pt idx="6799">
                  <c:v>41409.72152777778</c:v>
                </c:pt>
                <c:pt idx="6800">
                  <c:v>41409.722222222219</c:v>
                </c:pt>
                <c:pt idx="6801">
                  <c:v>41409.722916666666</c:v>
                </c:pt>
                <c:pt idx="6802">
                  <c:v>41409.723611111112</c:v>
                </c:pt>
                <c:pt idx="6803">
                  <c:v>41409.724305555559</c:v>
                </c:pt>
                <c:pt idx="6804">
                  <c:v>41409.724999999999</c:v>
                </c:pt>
                <c:pt idx="6805">
                  <c:v>41409.725694444445</c:v>
                </c:pt>
                <c:pt idx="6806">
                  <c:v>41409.726388888892</c:v>
                </c:pt>
                <c:pt idx="6807">
                  <c:v>41409.727083333331</c:v>
                </c:pt>
                <c:pt idx="6808">
                  <c:v>41409.727777777778</c:v>
                </c:pt>
                <c:pt idx="6809">
                  <c:v>41409.728472222225</c:v>
                </c:pt>
                <c:pt idx="6810">
                  <c:v>41409.729166666664</c:v>
                </c:pt>
                <c:pt idx="6811">
                  <c:v>41409.729861111111</c:v>
                </c:pt>
                <c:pt idx="6812">
                  <c:v>41409.730555555558</c:v>
                </c:pt>
                <c:pt idx="6813">
                  <c:v>41409.731249999997</c:v>
                </c:pt>
                <c:pt idx="6814">
                  <c:v>41409.731944444444</c:v>
                </c:pt>
                <c:pt idx="6815">
                  <c:v>41409.732638888891</c:v>
                </c:pt>
                <c:pt idx="6816">
                  <c:v>41409.73333333333</c:v>
                </c:pt>
                <c:pt idx="6817">
                  <c:v>41409.734027777777</c:v>
                </c:pt>
                <c:pt idx="6818">
                  <c:v>41409.734722222223</c:v>
                </c:pt>
                <c:pt idx="6819">
                  <c:v>41409.73541666667</c:v>
                </c:pt>
                <c:pt idx="6820">
                  <c:v>41409.736111111109</c:v>
                </c:pt>
                <c:pt idx="6821">
                  <c:v>41409.736805555556</c:v>
                </c:pt>
                <c:pt idx="6822">
                  <c:v>41409.737500000003</c:v>
                </c:pt>
                <c:pt idx="6823">
                  <c:v>41409.738194444442</c:v>
                </c:pt>
                <c:pt idx="6824">
                  <c:v>41409.738888888889</c:v>
                </c:pt>
                <c:pt idx="6825">
                  <c:v>41409.739583333336</c:v>
                </c:pt>
                <c:pt idx="6826">
                  <c:v>41409.740277777775</c:v>
                </c:pt>
                <c:pt idx="6827">
                  <c:v>41409.740972222222</c:v>
                </c:pt>
                <c:pt idx="6828">
                  <c:v>41409.741666666669</c:v>
                </c:pt>
                <c:pt idx="6829">
                  <c:v>41409.742361111108</c:v>
                </c:pt>
                <c:pt idx="6830">
                  <c:v>41409.743055555555</c:v>
                </c:pt>
                <c:pt idx="6831">
                  <c:v>41409.743750000001</c:v>
                </c:pt>
                <c:pt idx="6832">
                  <c:v>41409.744444444441</c:v>
                </c:pt>
                <c:pt idx="6833">
                  <c:v>41409.745138888888</c:v>
                </c:pt>
                <c:pt idx="6834">
                  <c:v>41409.745833333334</c:v>
                </c:pt>
                <c:pt idx="6835">
                  <c:v>41409.746527777781</c:v>
                </c:pt>
                <c:pt idx="6836">
                  <c:v>41409.74722222222</c:v>
                </c:pt>
                <c:pt idx="6837">
                  <c:v>41409.747916666667</c:v>
                </c:pt>
                <c:pt idx="6838">
                  <c:v>41409.748611111114</c:v>
                </c:pt>
                <c:pt idx="6839">
                  <c:v>41409.749305555553</c:v>
                </c:pt>
                <c:pt idx="6840">
                  <c:v>41409.75</c:v>
                </c:pt>
                <c:pt idx="6841">
                  <c:v>41409.750694444447</c:v>
                </c:pt>
                <c:pt idx="6842">
                  <c:v>41409.751388888886</c:v>
                </c:pt>
                <c:pt idx="6843">
                  <c:v>41409.752083333333</c:v>
                </c:pt>
                <c:pt idx="6844">
                  <c:v>41409.75277777778</c:v>
                </c:pt>
                <c:pt idx="6845">
                  <c:v>41409.753472222219</c:v>
                </c:pt>
                <c:pt idx="6846">
                  <c:v>41409.754166666666</c:v>
                </c:pt>
                <c:pt idx="6847">
                  <c:v>41409.754861111112</c:v>
                </c:pt>
                <c:pt idx="6848">
                  <c:v>41409.755555555559</c:v>
                </c:pt>
                <c:pt idx="6849">
                  <c:v>41409.756249999999</c:v>
                </c:pt>
                <c:pt idx="6850">
                  <c:v>41409.756944444445</c:v>
                </c:pt>
                <c:pt idx="6851">
                  <c:v>41409.757638888892</c:v>
                </c:pt>
                <c:pt idx="6852">
                  <c:v>41409.758333333331</c:v>
                </c:pt>
                <c:pt idx="6853">
                  <c:v>41409.759027777778</c:v>
                </c:pt>
                <c:pt idx="6854">
                  <c:v>41409.759722222225</c:v>
                </c:pt>
                <c:pt idx="6855">
                  <c:v>41409.760416666664</c:v>
                </c:pt>
                <c:pt idx="6856">
                  <c:v>41409.761111111111</c:v>
                </c:pt>
                <c:pt idx="6857">
                  <c:v>41409.761805555558</c:v>
                </c:pt>
                <c:pt idx="6858">
                  <c:v>41409.762499999997</c:v>
                </c:pt>
                <c:pt idx="6859">
                  <c:v>41409.763194444444</c:v>
                </c:pt>
                <c:pt idx="6860">
                  <c:v>41409.763888888891</c:v>
                </c:pt>
                <c:pt idx="6861">
                  <c:v>41409.76458333333</c:v>
                </c:pt>
                <c:pt idx="6862">
                  <c:v>41409.765277777777</c:v>
                </c:pt>
                <c:pt idx="6863">
                  <c:v>41409.765972222223</c:v>
                </c:pt>
                <c:pt idx="6864">
                  <c:v>41409.76666666667</c:v>
                </c:pt>
                <c:pt idx="6865">
                  <c:v>41409.767361111109</c:v>
                </c:pt>
                <c:pt idx="6866">
                  <c:v>41409.768055555556</c:v>
                </c:pt>
                <c:pt idx="6867">
                  <c:v>41409.768750000003</c:v>
                </c:pt>
                <c:pt idx="6868">
                  <c:v>41409.769444444442</c:v>
                </c:pt>
                <c:pt idx="6869">
                  <c:v>41409.770138888889</c:v>
                </c:pt>
                <c:pt idx="6870">
                  <c:v>41409.770833333336</c:v>
                </c:pt>
                <c:pt idx="6871">
                  <c:v>41409.771527777775</c:v>
                </c:pt>
                <c:pt idx="6872">
                  <c:v>41409.772222222222</c:v>
                </c:pt>
                <c:pt idx="6873">
                  <c:v>41409.772916666669</c:v>
                </c:pt>
                <c:pt idx="6874">
                  <c:v>41409.773611111108</c:v>
                </c:pt>
                <c:pt idx="6875">
                  <c:v>41409.774305555555</c:v>
                </c:pt>
                <c:pt idx="6876">
                  <c:v>41409.775000000001</c:v>
                </c:pt>
                <c:pt idx="6877">
                  <c:v>41409.775694444441</c:v>
                </c:pt>
                <c:pt idx="6878">
                  <c:v>41409.776388888888</c:v>
                </c:pt>
                <c:pt idx="6879">
                  <c:v>41409.777083333334</c:v>
                </c:pt>
                <c:pt idx="6880">
                  <c:v>41409.777777777781</c:v>
                </c:pt>
                <c:pt idx="6881">
                  <c:v>41409.77847222222</c:v>
                </c:pt>
                <c:pt idx="6882">
                  <c:v>41409.779166666667</c:v>
                </c:pt>
                <c:pt idx="6883">
                  <c:v>41409.779861111114</c:v>
                </c:pt>
                <c:pt idx="6884">
                  <c:v>41409.780555555553</c:v>
                </c:pt>
                <c:pt idx="6885">
                  <c:v>41409.78125</c:v>
                </c:pt>
                <c:pt idx="6886">
                  <c:v>41409.781944444447</c:v>
                </c:pt>
                <c:pt idx="6887">
                  <c:v>41409.782638888886</c:v>
                </c:pt>
                <c:pt idx="6888">
                  <c:v>41409.783333333333</c:v>
                </c:pt>
                <c:pt idx="6889">
                  <c:v>41409.78402777778</c:v>
                </c:pt>
                <c:pt idx="6890">
                  <c:v>41409.784722222219</c:v>
                </c:pt>
                <c:pt idx="6891">
                  <c:v>41409.785416666666</c:v>
                </c:pt>
                <c:pt idx="6892">
                  <c:v>41409.786111111112</c:v>
                </c:pt>
                <c:pt idx="6893">
                  <c:v>41409.786805555559</c:v>
                </c:pt>
                <c:pt idx="6894">
                  <c:v>41409.787499999999</c:v>
                </c:pt>
                <c:pt idx="6895">
                  <c:v>41409.788194444445</c:v>
                </c:pt>
                <c:pt idx="6896">
                  <c:v>41409.788888888892</c:v>
                </c:pt>
                <c:pt idx="6897">
                  <c:v>41409.789583333331</c:v>
                </c:pt>
                <c:pt idx="6898">
                  <c:v>41409.790277777778</c:v>
                </c:pt>
                <c:pt idx="6899">
                  <c:v>41409.790972222225</c:v>
                </c:pt>
                <c:pt idx="6900">
                  <c:v>41409.791666666664</c:v>
                </c:pt>
                <c:pt idx="6901">
                  <c:v>41409.792361111111</c:v>
                </c:pt>
                <c:pt idx="6902">
                  <c:v>41409.793055555558</c:v>
                </c:pt>
                <c:pt idx="6903">
                  <c:v>41409.793749999997</c:v>
                </c:pt>
                <c:pt idx="6904">
                  <c:v>41409.794444444444</c:v>
                </c:pt>
                <c:pt idx="6905">
                  <c:v>41409.795138888891</c:v>
                </c:pt>
                <c:pt idx="6906">
                  <c:v>41409.79583333333</c:v>
                </c:pt>
                <c:pt idx="6907">
                  <c:v>41409.796527777777</c:v>
                </c:pt>
                <c:pt idx="6908">
                  <c:v>41409.797222222223</c:v>
                </c:pt>
                <c:pt idx="6909">
                  <c:v>41409.79791666667</c:v>
                </c:pt>
                <c:pt idx="6910">
                  <c:v>41409.798611111109</c:v>
                </c:pt>
                <c:pt idx="6911">
                  <c:v>41409.799305555556</c:v>
                </c:pt>
                <c:pt idx="6912">
                  <c:v>41409.800000000003</c:v>
                </c:pt>
                <c:pt idx="6913">
                  <c:v>41409.800694444442</c:v>
                </c:pt>
                <c:pt idx="6914">
                  <c:v>41409.801388888889</c:v>
                </c:pt>
                <c:pt idx="6915">
                  <c:v>41409.802083333336</c:v>
                </c:pt>
                <c:pt idx="6916">
                  <c:v>41409.802777777775</c:v>
                </c:pt>
                <c:pt idx="6917">
                  <c:v>41409.803472222222</c:v>
                </c:pt>
                <c:pt idx="6918">
                  <c:v>41409.804166666669</c:v>
                </c:pt>
                <c:pt idx="6919">
                  <c:v>41409.804861111108</c:v>
                </c:pt>
                <c:pt idx="6920">
                  <c:v>41409.805555555555</c:v>
                </c:pt>
                <c:pt idx="6921">
                  <c:v>41409.806250000001</c:v>
                </c:pt>
                <c:pt idx="6922">
                  <c:v>41409.806944444441</c:v>
                </c:pt>
                <c:pt idx="6923">
                  <c:v>41409.807638888888</c:v>
                </c:pt>
                <c:pt idx="6924">
                  <c:v>41409.808333333334</c:v>
                </c:pt>
                <c:pt idx="6925">
                  <c:v>41409.809027777781</c:v>
                </c:pt>
                <c:pt idx="6926">
                  <c:v>41409.80972222222</c:v>
                </c:pt>
                <c:pt idx="6927">
                  <c:v>41409.810416666667</c:v>
                </c:pt>
                <c:pt idx="6928">
                  <c:v>41409.811111111114</c:v>
                </c:pt>
                <c:pt idx="6929">
                  <c:v>41409.811805555553</c:v>
                </c:pt>
                <c:pt idx="6930">
                  <c:v>41409.8125</c:v>
                </c:pt>
                <c:pt idx="6931">
                  <c:v>41409.813194444447</c:v>
                </c:pt>
                <c:pt idx="6932">
                  <c:v>41409.813888888886</c:v>
                </c:pt>
                <c:pt idx="6933">
                  <c:v>41409.814583333333</c:v>
                </c:pt>
                <c:pt idx="6934">
                  <c:v>41409.81527777778</c:v>
                </c:pt>
                <c:pt idx="6935">
                  <c:v>41409.815972222219</c:v>
                </c:pt>
                <c:pt idx="6936">
                  <c:v>41409.816666666666</c:v>
                </c:pt>
                <c:pt idx="6937">
                  <c:v>41409.817361111112</c:v>
                </c:pt>
                <c:pt idx="6938">
                  <c:v>41409.818055555559</c:v>
                </c:pt>
                <c:pt idx="6939">
                  <c:v>41409.818749999999</c:v>
                </c:pt>
                <c:pt idx="6940">
                  <c:v>41409.819444444445</c:v>
                </c:pt>
                <c:pt idx="6941">
                  <c:v>41409.820138888892</c:v>
                </c:pt>
                <c:pt idx="6942">
                  <c:v>41409.820833333331</c:v>
                </c:pt>
                <c:pt idx="6943">
                  <c:v>41409.821527777778</c:v>
                </c:pt>
                <c:pt idx="6944">
                  <c:v>41409.822222222225</c:v>
                </c:pt>
                <c:pt idx="6945">
                  <c:v>41409.822916666664</c:v>
                </c:pt>
                <c:pt idx="6946">
                  <c:v>41409.823611111111</c:v>
                </c:pt>
                <c:pt idx="6947">
                  <c:v>41409.824305555558</c:v>
                </c:pt>
                <c:pt idx="6948">
                  <c:v>41409.824999999997</c:v>
                </c:pt>
                <c:pt idx="6949">
                  <c:v>41409.825694444444</c:v>
                </c:pt>
                <c:pt idx="6950">
                  <c:v>41409.826388888891</c:v>
                </c:pt>
                <c:pt idx="6951">
                  <c:v>41409.82708333333</c:v>
                </c:pt>
                <c:pt idx="6952">
                  <c:v>41409.827777777777</c:v>
                </c:pt>
                <c:pt idx="6953">
                  <c:v>41409.828472222223</c:v>
                </c:pt>
                <c:pt idx="6954">
                  <c:v>41409.82916666667</c:v>
                </c:pt>
                <c:pt idx="6955">
                  <c:v>41409.829861111109</c:v>
                </c:pt>
                <c:pt idx="6956">
                  <c:v>41409.830555555556</c:v>
                </c:pt>
                <c:pt idx="6957">
                  <c:v>41409.831250000003</c:v>
                </c:pt>
                <c:pt idx="6958">
                  <c:v>41409.831944444442</c:v>
                </c:pt>
                <c:pt idx="6959">
                  <c:v>41409.832638888889</c:v>
                </c:pt>
                <c:pt idx="6960">
                  <c:v>41409.833333333336</c:v>
                </c:pt>
                <c:pt idx="6961">
                  <c:v>41409.834027777775</c:v>
                </c:pt>
                <c:pt idx="6962">
                  <c:v>41409.834722222222</c:v>
                </c:pt>
                <c:pt idx="6963">
                  <c:v>41409.835416666669</c:v>
                </c:pt>
                <c:pt idx="6964">
                  <c:v>41409.836111111108</c:v>
                </c:pt>
                <c:pt idx="6965">
                  <c:v>41409.836805555555</c:v>
                </c:pt>
                <c:pt idx="6966">
                  <c:v>41409.837500000001</c:v>
                </c:pt>
                <c:pt idx="6967">
                  <c:v>41409.838194444441</c:v>
                </c:pt>
                <c:pt idx="6968">
                  <c:v>41409.838888888888</c:v>
                </c:pt>
                <c:pt idx="6969">
                  <c:v>41409.839583333334</c:v>
                </c:pt>
                <c:pt idx="6970">
                  <c:v>41409.840277777781</c:v>
                </c:pt>
                <c:pt idx="6971">
                  <c:v>41409.84097222222</c:v>
                </c:pt>
                <c:pt idx="6972">
                  <c:v>41409.841666666667</c:v>
                </c:pt>
                <c:pt idx="6973">
                  <c:v>41409.842361111114</c:v>
                </c:pt>
                <c:pt idx="6974">
                  <c:v>41409.843055555553</c:v>
                </c:pt>
                <c:pt idx="6975">
                  <c:v>41409.84375</c:v>
                </c:pt>
                <c:pt idx="6976">
                  <c:v>41409.844444444447</c:v>
                </c:pt>
                <c:pt idx="6977">
                  <c:v>41409.845138888886</c:v>
                </c:pt>
                <c:pt idx="6978">
                  <c:v>41409.845833333333</c:v>
                </c:pt>
                <c:pt idx="6979">
                  <c:v>41409.84652777778</c:v>
                </c:pt>
                <c:pt idx="6980">
                  <c:v>41409.847222222219</c:v>
                </c:pt>
                <c:pt idx="6981">
                  <c:v>41409.847916666666</c:v>
                </c:pt>
                <c:pt idx="6982">
                  <c:v>41409.848611111112</c:v>
                </c:pt>
                <c:pt idx="6983">
                  <c:v>41409.849305555559</c:v>
                </c:pt>
                <c:pt idx="6984">
                  <c:v>41409.85</c:v>
                </c:pt>
                <c:pt idx="6985">
                  <c:v>41409.850694444445</c:v>
                </c:pt>
                <c:pt idx="6986">
                  <c:v>41409.851388888892</c:v>
                </c:pt>
                <c:pt idx="6987">
                  <c:v>41409.852083333331</c:v>
                </c:pt>
                <c:pt idx="6988">
                  <c:v>41409.852777777778</c:v>
                </c:pt>
                <c:pt idx="6989">
                  <c:v>41409.853472222225</c:v>
                </c:pt>
                <c:pt idx="6990">
                  <c:v>41409.854166666664</c:v>
                </c:pt>
                <c:pt idx="6991">
                  <c:v>41409.854861111111</c:v>
                </c:pt>
                <c:pt idx="6992">
                  <c:v>41409.855555555558</c:v>
                </c:pt>
                <c:pt idx="6993">
                  <c:v>41409.856249999997</c:v>
                </c:pt>
                <c:pt idx="6994">
                  <c:v>41409.856944444444</c:v>
                </c:pt>
                <c:pt idx="6995">
                  <c:v>41409.857638888891</c:v>
                </c:pt>
                <c:pt idx="6996">
                  <c:v>41409.85833333333</c:v>
                </c:pt>
                <c:pt idx="6997">
                  <c:v>41409.859027777777</c:v>
                </c:pt>
                <c:pt idx="6998">
                  <c:v>41409.859722222223</c:v>
                </c:pt>
                <c:pt idx="6999">
                  <c:v>41409.86041666667</c:v>
                </c:pt>
                <c:pt idx="7000">
                  <c:v>41409.861111111109</c:v>
                </c:pt>
                <c:pt idx="7001">
                  <c:v>41409.861805555556</c:v>
                </c:pt>
                <c:pt idx="7002">
                  <c:v>41409.862500000003</c:v>
                </c:pt>
                <c:pt idx="7003">
                  <c:v>41409.863194444442</c:v>
                </c:pt>
                <c:pt idx="7004">
                  <c:v>41409.863888888889</c:v>
                </c:pt>
                <c:pt idx="7005">
                  <c:v>41409.864583333336</c:v>
                </c:pt>
                <c:pt idx="7006">
                  <c:v>41409.865277777775</c:v>
                </c:pt>
                <c:pt idx="7007">
                  <c:v>41409.865972222222</c:v>
                </c:pt>
                <c:pt idx="7008">
                  <c:v>41409.866666666669</c:v>
                </c:pt>
                <c:pt idx="7009">
                  <c:v>41409.867361111108</c:v>
                </c:pt>
                <c:pt idx="7010">
                  <c:v>41409.868055555555</c:v>
                </c:pt>
                <c:pt idx="7011">
                  <c:v>41409.868750000001</c:v>
                </c:pt>
                <c:pt idx="7012">
                  <c:v>41409.869444444441</c:v>
                </c:pt>
                <c:pt idx="7013">
                  <c:v>41409.870138888888</c:v>
                </c:pt>
                <c:pt idx="7014">
                  <c:v>41409.870833333334</c:v>
                </c:pt>
                <c:pt idx="7015">
                  <c:v>41409.871527777781</c:v>
                </c:pt>
                <c:pt idx="7016">
                  <c:v>41409.87222222222</c:v>
                </c:pt>
                <c:pt idx="7017">
                  <c:v>41409.872916666667</c:v>
                </c:pt>
                <c:pt idx="7018">
                  <c:v>41409.873611111114</c:v>
                </c:pt>
                <c:pt idx="7019">
                  <c:v>41409.874305555553</c:v>
                </c:pt>
                <c:pt idx="7020">
                  <c:v>41409.875</c:v>
                </c:pt>
                <c:pt idx="7021">
                  <c:v>41409.875694444447</c:v>
                </c:pt>
                <c:pt idx="7022">
                  <c:v>41409.876388888886</c:v>
                </c:pt>
                <c:pt idx="7023">
                  <c:v>41409.877083333333</c:v>
                </c:pt>
                <c:pt idx="7024">
                  <c:v>41409.87777777778</c:v>
                </c:pt>
                <c:pt idx="7025">
                  <c:v>41409.878472222219</c:v>
                </c:pt>
                <c:pt idx="7026">
                  <c:v>41409.879166666666</c:v>
                </c:pt>
                <c:pt idx="7027">
                  <c:v>41409.879861111112</c:v>
                </c:pt>
                <c:pt idx="7028">
                  <c:v>41409.880555555559</c:v>
                </c:pt>
                <c:pt idx="7029">
                  <c:v>41409.881249999999</c:v>
                </c:pt>
                <c:pt idx="7030">
                  <c:v>41409.881944444445</c:v>
                </c:pt>
                <c:pt idx="7031">
                  <c:v>41409.882638888892</c:v>
                </c:pt>
                <c:pt idx="7032">
                  <c:v>41409.883333333331</c:v>
                </c:pt>
                <c:pt idx="7033">
                  <c:v>41409.884027777778</c:v>
                </c:pt>
                <c:pt idx="7034">
                  <c:v>41409.884722222225</c:v>
                </c:pt>
                <c:pt idx="7035">
                  <c:v>41409.885416666664</c:v>
                </c:pt>
                <c:pt idx="7036">
                  <c:v>41409.886111111111</c:v>
                </c:pt>
                <c:pt idx="7037">
                  <c:v>41409.886805555558</c:v>
                </c:pt>
                <c:pt idx="7038">
                  <c:v>41409.887499999997</c:v>
                </c:pt>
                <c:pt idx="7039">
                  <c:v>41409.888194444444</c:v>
                </c:pt>
                <c:pt idx="7040">
                  <c:v>41409.888888888891</c:v>
                </c:pt>
                <c:pt idx="7041">
                  <c:v>41409.88958333333</c:v>
                </c:pt>
                <c:pt idx="7042">
                  <c:v>41409.890277777777</c:v>
                </c:pt>
                <c:pt idx="7043">
                  <c:v>41409.890972222223</c:v>
                </c:pt>
                <c:pt idx="7044">
                  <c:v>41409.89166666667</c:v>
                </c:pt>
                <c:pt idx="7045">
                  <c:v>41409.892361111109</c:v>
                </c:pt>
                <c:pt idx="7046">
                  <c:v>41409.893055555556</c:v>
                </c:pt>
                <c:pt idx="7047">
                  <c:v>41409.893750000003</c:v>
                </c:pt>
                <c:pt idx="7048">
                  <c:v>41409.894444444442</c:v>
                </c:pt>
                <c:pt idx="7049">
                  <c:v>41409.895138888889</c:v>
                </c:pt>
                <c:pt idx="7050">
                  <c:v>41409.895833333336</c:v>
                </c:pt>
                <c:pt idx="7051">
                  <c:v>41409.896527777775</c:v>
                </c:pt>
                <c:pt idx="7052">
                  <c:v>41409.897222222222</c:v>
                </c:pt>
                <c:pt idx="7053">
                  <c:v>41409.897916666669</c:v>
                </c:pt>
                <c:pt idx="7054">
                  <c:v>41409.898611111108</c:v>
                </c:pt>
                <c:pt idx="7055">
                  <c:v>41409.899305555555</c:v>
                </c:pt>
                <c:pt idx="7056">
                  <c:v>41409.9</c:v>
                </c:pt>
                <c:pt idx="7057">
                  <c:v>41409.900694444441</c:v>
                </c:pt>
                <c:pt idx="7058">
                  <c:v>41409.901388888888</c:v>
                </c:pt>
                <c:pt idx="7059">
                  <c:v>41409.902083333334</c:v>
                </c:pt>
                <c:pt idx="7060">
                  <c:v>41409.902777777781</c:v>
                </c:pt>
                <c:pt idx="7061">
                  <c:v>41409.90347222222</c:v>
                </c:pt>
                <c:pt idx="7062">
                  <c:v>41409.904166666667</c:v>
                </c:pt>
                <c:pt idx="7063">
                  <c:v>41409.904861111114</c:v>
                </c:pt>
                <c:pt idx="7064">
                  <c:v>41409.905555555553</c:v>
                </c:pt>
                <c:pt idx="7065">
                  <c:v>41409.90625</c:v>
                </c:pt>
                <c:pt idx="7066">
                  <c:v>41409.906944444447</c:v>
                </c:pt>
                <c:pt idx="7067">
                  <c:v>41409.907638888886</c:v>
                </c:pt>
                <c:pt idx="7068">
                  <c:v>41409.908333333333</c:v>
                </c:pt>
                <c:pt idx="7069">
                  <c:v>41409.90902777778</c:v>
                </c:pt>
                <c:pt idx="7070">
                  <c:v>41409.909722222219</c:v>
                </c:pt>
                <c:pt idx="7071">
                  <c:v>41409.910416666666</c:v>
                </c:pt>
                <c:pt idx="7072">
                  <c:v>41409.911111111112</c:v>
                </c:pt>
                <c:pt idx="7073">
                  <c:v>41409.911805555559</c:v>
                </c:pt>
                <c:pt idx="7074">
                  <c:v>41409.912499999999</c:v>
                </c:pt>
                <c:pt idx="7075">
                  <c:v>41409.913194444445</c:v>
                </c:pt>
                <c:pt idx="7076">
                  <c:v>41409.913888888892</c:v>
                </c:pt>
                <c:pt idx="7077">
                  <c:v>41409.914583333331</c:v>
                </c:pt>
                <c:pt idx="7078">
                  <c:v>41409.915277777778</c:v>
                </c:pt>
                <c:pt idx="7079">
                  <c:v>41409.915972222225</c:v>
                </c:pt>
                <c:pt idx="7080">
                  <c:v>41409.916666666664</c:v>
                </c:pt>
                <c:pt idx="7081">
                  <c:v>41409.917361111111</c:v>
                </c:pt>
                <c:pt idx="7082">
                  <c:v>41409.918055555558</c:v>
                </c:pt>
                <c:pt idx="7083">
                  <c:v>41409.918749999997</c:v>
                </c:pt>
                <c:pt idx="7084">
                  <c:v>41409.919444444444</c:v>
                </c:pt>
                <c:pt idx="7085">
                  <c:v>41409.920138888891</c:v>
                </c:pt>
                <c:pt idx="7086">
                  <c:v>41409.92083333333</c:v>
                </c:pt>
                <c:pt idx="7087">
                  <c:v>41409.921527777777</c:v>
                </c:pt>
                <c:pt idx="7088">
                  <c:v>41409.922222222223</c:v>
                </c:pt>
                <c:pt idx="7089">
                  <c:v>41409.92291666667</c:v>
                </c:pt>
                <c:pt idx="7090">
                  <c:v>41409.923611111109</c:v>
                </c:pt>
                <c:pt idx="7091">
                  <c:v>41409.924305555556</c:v>
                </c:pt>
                <c:pt idx="7092">
                  <c:v>41409.925000000003</c:v>
                </c:pt>
                <c:pt idx="7093">
                  <c:v>41409.925694444442</c:v>
                </c:pt>
                <c:pt idx="7094">
                  <c:v>41409.926388888889</c:v>
                </c:pt>
                <c:pt idx="7095">
                  <c:v>41409.927083333336</c:v>
                </c:pt>
                <c:pt idx="7096">
                  <c:v>41409.927777777775</c:v>
                </c:pt>
                <c:pt idx="7097">
                  <c:v>41409.928472222222</c:v>
                </c:pt>
                <c:pt idx="7098">
                  <c:v>41409.929166666669</c:v>
                </c:pt>
                <c:pt idx="7099">
                  <c:v>41409.929861111108</c:v>
                </c:pt>
                <c:pt idx="7100">
                  <c:v>41409.930555555555</c:v>
                </c:pt>
                <c:pt idx="7101">
                  <c:v>41409.931250000001</c:v>
                </c:pt>
                <c:pt idx="7102">
                  <c:v>41409.931944444441</c:v>
                </c:pt>
                <c:pt idx="7103">
                  <c:v>41409.932638888888</c:v>
                </c:pt>
                <c:pt idx="7104">
                  <c:v>41409.933333333334</c:v>
                </c:pt>
                <c:pt idx="7105">
                  <c:v>41409.934027777781</c:v>
                </c:pt>
                <c:pt idx="7106">
                  <c:v>41409.93472222222</c:v>
                </c:pt>
                <c:pt idx="7107">
                  <c:v>41409.935416666667</c:v>
                </c:pt>
                <c:pt idx="7108">
                  <c:v>41409.936111111114</c:v>
                </c:pt>
                <c:pt idx="7109">
                  <c:v>41409.936805555553</c:v>
                </c:pt>
                <c:pt idx="7110">
                  <c:v>41409.9375</c:v>
                </c:pt>
                <c:pt idx="7111">
                  <c:v>41409.938194444447</c:v>
                </c:pt>
                <c:pt idx="7112">
                  <c:v>41409.938888888886</c:v>
                </c:pt>
                <c:pt idx="7113">
                  <c:v>41409.939583333333</c:v>
                </c:pt>
                <c:pt idx="7114">
                  <c:v>41409.94027777778</c:v>
                </c:pt>
                <c:pt idx="7115">
                  <c:v>41409.940972222219</c:v>
                </c:pt>
                <c:pt idx="7116">
                  <c:v>41409.941666666666</c:v>
                </c:pt>
                <c:pt idx="7117">
                  <c:v>41409.942361111112</c:v>
                </c:pt>
                <c:pt idx="7118">
                  <c:v>41409.943055555559</c:v>
                </c:pt>
                <c:pt idx="7119">
                  <c:v>41409.943749999999</c:v>
                </c:pt>
                <c:pt idx="7120">
                  <c:v>41409.944444444445</c:v>
                </c:pt>
                <c:pt idx="7121">
                  <c:v>41409.945138888892</c:v>
                </c:pt>
                <c:pt idx="7122">
                  <c:v>41409.945833333331</c:v>
                </c:pt>
                <c:pt idx="7123">
                  <c:v>41409.946527777778</c:v>
                </c:pt>
                <c:pt idx="7124">
                  <c:v>41409.947222222225</c:v>
                </c:pt>
                <c:pt idx="7125">
                  <c:v>41409.947916666664</c:v>
                </c:pt>
                <c:pt idx="7126">
                  <c:v>41409.948611111111</c:v>
                </c:pt>
                <c:pt idx="7127">
                  <c:v>41409.949305555558</c:v>
                </c:pt>
                <c:pt idx="7128">
                  <c:v>41409.949999999997</c:v>
                </c:pt>
                <c:pt idx="7129">
                  <c:v>41409.950694444444</c:v>
                </c:pt>
                <c:pt idx="7130">
                  <c:v>41409.951388888891</c:v>
                </c:pt>
                <c:pt idx="7131">
                  <c:v>41409.95208333333</c:v>
                </c:pt>
                <c:pt idx="7132">
                  <c:v>41409.952777777777</c:v>
                </c:pt>
                <c:pt idx="7133">
                  <c:v>41409.953472222223</c:v>
                </c:pt>
                <c:pt idx="7134">
                  <c:v>41409.95416666667</c:v>
                </c:pt>
                <c:pt idx="7135">
                  <c:v>41409.954861111109</c:v>
                </c:pt>
                <c:pt idx="7136">
                  <c:v>41409.955555555556</c:v>
                </c:pt>
                <c:pt idx="7137">
                  <c:v>41409.956250000003</c:v>
                </c:pt>
                <c:pt idx="7138">
                  <c:v>41409.956944444442</c:v>
                </c:pt>
                <c:pt idx="7139">
                  <c:v>41409.957638888889</c:v>
                </c:pt>
                <c:pt idx="7140">
                  <c:v>41409.958333333336</c:v>
                </c:pt>
                <c:pt idx="7141">
                  <c:v>41409.959027777775</c:v>
                </c:pt>
                <c:pt idx="7142">
                  <c:v>41409.959722222222</c:v>
                </c:pt>
                <c:pt idx="7143">
                  <c:v>41409.960416666669</c:v>
                </c:pt>
                <c:pt idx="7144">
                  <c:v>41409.961111111108</c:v>
                </c:pt>
                <c:pt idx="7145">
                  <c:v>41409.961805555555</c:v>
                </c:pt>
                <c:pt idx="7146">
                  <c:v>41409.962500000001</c:v>
                </c:pt>
                <c:pt idx="7147">
                  <c:v>41409.963194444441</c:v>
                </c:pt>
                <c:pt idx="7148">
                  <c:v>41409.963888888888</c:v>
                </c:pt>
                <c:pt idx="7149">
                  <c:v>41409.964583333334</c:v>
                </c:pt>
                <c:pt idx="7150">
                  <c:v>41409.965277777781</c:v>
                </c:pt>
                <c:pt idx="7151">
                  <c:v>41409.96597222222</c:v>
                </c:pt>
                <c:pt idx="7152">
                  <c:v>41409.966666666667</c:v>
                </c:pt>
                <c:pt idx="7153">
                  <c:v>41409.967361111114</c:v>
                </c:pt>
                <c:pt idx="7154">
                  <c:v>41409.968055555553</c:v>
                </c:pt>
                <c:pt idx="7155">
                  <c:v>41409.96875</c:v>
                </c:pt>
                <c:pt idx="7156">
                  <c:v>41409.969444444447</c:v>
                </c:pt>
                <c:pt idx="7157">
                  <c:v>41409.970138888886</c:v>
                </c:pt>
                <c:pt idx="7158">
                  <c:v>41409.970833333333</c:v>
                </c:pt>
                <c:pt idx="7159">
                  <c:v>41409.97152777778</c:v>
                </c:pt>
                <c:pt idx="7160">
                  <c:v>41409.972222222219</c:v>
                </c:pt>
                <c:pt idx="7161">
                  <c:v>41409.972916666666</c:v>
                </c:pt>
                <c:pt idx="7162">
                  <c:v>41409.973611111112</c:v>
                </c:pt>
                <c:pt idx="7163">
                  <c:v>41409.974305555559</c:v>
                </c:pt>
                <c:pt idx="7164">
                  <c:v>41409.974999999999</c:v>
                </c:pt>
                <c:pt idx="7165">
                  <c:v>41409.975694444445</c:v>
                </c:pt>
                <c:pt idx="7166">
                  <c:v>41409.976388888892</c:v>
                </c:pt>
                <c:pt idx="7167">
                  <c:v>41409.977083333331</c:v>
                </c:pt>
                <c:pt idx="7168">
                  <c:v>41409.977777777778</c:v>
                </c:pt>
                <c:pt idx="7169">
                  <c:v>41409.978472222225</c:v>
                </c:pt>
                <c:pt idx="7170">
                  <c:v>41409.979166666664</c:v>
                </c:pt>
                <c:pt idx="7171">
                  <c:v>41409.979861111111</c:v>
                </c:pt>
                <c:pt idx="7172">
                  <c:v>41409.980555555558</c:v>
                </c:pt>
                <c:pt idx="7173">
                  <c:v>41409.981249999997</c:v>
                </c:pt>
                <c:pt idx="7174">
                  <c:v>41409.981944444444</c:v>
                </c:pt>
                <c:pt idx="7175">
                  <c:v>41409.982638888891</c:v>
                </c:pt>
                <c:pt idx="7176">
                  <c:v>41409.98333333333</c:v>
                </c:pt>
                <c:pt idx="7177">
                  <c:v>41409.984027777777</c:v>
                </c:pt>
                <c:pt idx="7178">
                  <c:v>41409.984722222223</c:v>
                </c:pt>
                <c:pt idx="7179">
                  <c:v>41409.98541666667</c:v>
                </c:pt>
                <c:pt idx="7180">
                  <c:v>41409.986111111109</c:v>
                </c:pt>
                <c:pt idx="7181">
                  <c:v>41409.986805555556</c:v>
                </c:pt>
                <c:pt idx="7182">
                  <c:v>41409.987500000003</c:v>
                </c:pt>
                <c:pt idx="7183">
                  <c:v>41409.988194444442</c:v>
                </c:pt>
                <c:pt idx="7184">
                  <c:v>41409.988888888889</c:v>
                </c:pt>
                <c:pt idx="7185">
                  <c:v>41409.989583333336</c:v>
                </c:pt>
                <c:pt idx="7186">
                  <c:v>41409.990277777775</c:v>
                </c:pt>
                <c:pt idx="7187">
                  <c:v>41409.990972222222</c:v>
                </c:pt>
                <c:pt idx="7188">
                  <c:v>41409.991666666669</c:v>
                </c:pt>
                <c:pt idx="7189">
                  <c:v>41409.992361111108</c:v>
                </c:pt>
                <c:pt idx="7190">
                  <c:v>41409.993055555555</c:v>
                </c:pt>
                <c:pt idx="7191">
                  <c:v>41409.993750000001</c:v>
                </c:pt>
                <c:pt idx="7192">
                  <c:v>41409.994444444441</c:v>
                </c:pt>
                <c:pt idx="7193">
                  <c:v>41409.995138888888</c:v>
                </c:pt>
                <c:pt idx="7194">
                  <c:v>41409.995833333334</c:v>
                </c:pt>
                <c:pt idx="7195">
                  <c:v>41409.996527777781</c:v>
                </c:pt>
                <c:pt idx="7196">
                  <c:v>41409.99722222222</c:v>
                </c:pt>
                <c:pt idx="7197">
                  <c:v>41409.997916666667</c:v>
                </c:pt>
                <c:pt idx="7198">
                  <c:v>41409.998611111114</c:v>
                </c:pt>
                <c:pt idx="7199">
                  <c:v>41409.999305555553</c:v>
                </c:pt>
                <c:pt idx="7200">
                  <c:v>41410</c:v>
                </c:pt>
                <c:pt idx="7201">
                  <c:v>41410.000694444447</c:v>
                </c:pt>
                <c:pt idx="7202">
                  <c:v>41410.001388888886</c:v>
                </c:pt>
                <c:pt idx="7203">
                  <c:v>41410.002083333333</c:v>
                </c:pt>
                <c:pt idx="7204">
                  <c:v>41410.00277777778</c:v>
                </c:pt>
                <c:pt idx="7205">
                  <c:v>41410.003472222219</c:v>
                </c:pt>
                <c:pt idx="7206">
                  <c:v>41410.004166666666</c:v>
                </c:pt>
                <c:pt idx="7207">
                  <c:v>41410.004861111112</c:v>
                </c:pt>
                <c:pt idx="7208">
                  <c:v>41410.005555555559</c:v>
                </c:pt>
                <c:pt idx="7209">
                  <c:v>41410.006249999999</c:v>
                </c:pt>
                <c:pt idx="7210">
                  <c:v>41410.006944444445</c:v>
                </c:pt>
                <c:pt idx="7211">
                  <c:v>41410.007638888892</c:v>
                </c:pt>
                <c:pt idx="7212">
                  <c:v>41410.008333333331</c:v>
                </c:pt>
                <c:pt idx="7213">
                  <c:v>41410.009027777778</c:v>
                </c:pt>
                <c:pt idx="7214">
                  <c:v>41410.009722222225</c:v>
                </c:pt>
                <c:pt idx="7215">
                  <c:v>41410.010416666664</c:v>
                </c:pt>
                <c:pt idx="7216">
                  <c:v>41410.011111111111</c:v>
                </c:pt>
                <c:pt idx="7217">
                  <c:v>41410.011805555558</c:v>
                </c:pt>
                <c:pt idx="7218">
                  <c:v>41410.012499999997</c:v>
                </c:pt>
                <c:pt idx="7219">
                  <c:v>41410.013194444444</c:v>
                </c:pt>
                <c:pt idx="7220">
                  <c:v>41410.013888888891</c:v>
                </c:pt>
                <c:pt idx="7221">
                  <c:v>41410.01458333333</c:v>
                </c:pt>
                <c:pt idx="7222">
                  <c:v>41410.015277777777</c:v>
                </c:pt>
                <c:pt idx="7223">
                  <c:v>41410.015972222223</c:v>
                </c:pt>
                <c:pt idx="7224">
                  <c:v>41410.01666666667</c:v>
                </c:pt>
                <c:pt idx="7225">
                  <c:v>41410.017361111109</c:v>
                </c:pt>
                <c:pt idx="7226">
                  <c:v>41410.018055555556</c:v>
                </c:pt>
                <c:pt idx="7227">
                  <c:v>41410.018750000003</c:v>
                </c:pt>
                <c:pt idx="7228">
                  <c:v>41410.019444444442</c:v>
                </c:pt>
                <c:pt idx="7229">
                  <c:v>41410.020138888889</c:v>
                </c:pt>
                <c:pt idx="7230">
                  <c:v>41410.020833333336</c:v>
                </c:pt>
                <c:pt idx="7231">
                  <c:v>41410.021527777775</c:v>
                </c:pt>
                <c:pt idx="7232">
                  <c:v>41410.022222222222</c:v>
                </c:pt>
                <c:pt idx="7233">
                  <c:v>41410.022916666669</c:v>
                </c:pt>
                <c:pt idx="7234">
                  <c:v>41410.023611111108</c:v>
                </c:pt>
                <c:pt idx="7235">
                  <c:v>41410.024305555555</c:v>
                </c:pt>
                <c:pt idx="7236">
                  <c:v>41410.025000000001</c:v>
                </c:pt>
                <c:pt idx="7237">
                  <c:v>41410.025694444441</c:v>
                </c:pt>
                <c:pt idx="7238">
                  <c:v>41410.026388888888</c:v>
                </c:pt>
                <c:pt idx="7239">
                  <c:v>41410.027083333334</c:v>
                </c:pt>
                <c:pt idx="7240">
                  <c:v>41410.027777777781</c:v>
                </c:pt>
                <c:pt idx="7241">
                  <c:v>41410.02847222222</c:v>
                </c:pt>
                <c:pt idx="7242">
                  <c:v>41410.029166666667</c:v>
                </c:pt>
                <c:pt idx="7243">
                  <c:v>41410.029861111114</c:v>
                </c:pt>
                <c:pt idx="7244">
                  <c:v>41410.030555555553</c:v>
                </c:pt>
                <c:pt idx="7245">
                  <c:v>41410.03125</c:v>
                </c:pt>
                <c:pt idx="7246">
                  <c:v>41410.031944444447</c:v>
                </c:pt>
                <c:pt idx="7247">
                  <c:v>41410.032638888886</c:v>
                </c:pt>
                <c:pt idx="7248">
                  <c:v>41410.033333333333</c:v>
                </c:pt>
                <c:pt idx="7249">
                  <c:v>41410.03402777778</c:v>
                </c:pt>
                <c:pt idx="7250">
                  <c:v>41410.034722222219</c:v>
                </c:pt>
                <c:pt idx="7251">
                  <c:v>41410.035416666666</c:v>
                </c:pt>
                <c:pt idx="7252">
                  <c:v>41410.036111111112</c:v>
                </c:pt>
                <c:pt idx="7253">
                  <c:v>41410.036805555559</c:v>
                </c:pt>
                <c:pt idx="7254">
                  <c:v>41410.037499999999</c:v>
                </c:pt>
                <c:pt idx="7255">
                  <c:v>41410.038194444445</c:v>
                </c:pt>
                <c:pt idx="7256">
                  <c:v>41410.038888888892</c:v>
                </c:pt>
                <c:pt idx="7257">
                  <c:v>41410.039583333331</c:v>
                </c:pt>
                <c:pt idx="7258">
                  <c:v>41410.040277777778</c:v>
                </c:pt>
                <c:pt idx="7259">
                  <c:v>41410.040972222225</c:v>
                </c:pt>
                <c:pt idx="7260">
                  <c:v>41410.041666666664</c:v>
                </c:pt>
                <c:pt idx="7261">
                  <c:v>41410.042361111111</c:v>
                </c:pt>
                <c:pt idx="7262">
                  <c:v>41410.043055555558</c:v>
                </c:pt>
                <c:pt idx="7263">
                  <c:v>41410.043749999997</c:v>
                </c:pt>
                <c:pt idx="7264">
                  <c:v>41410.044444444444</c:v>
                </c:pt>
                <c:pt idx="7265">
                  <c:v>41410.045138888891</c:v>
                </c:pt>
                <c:pt idx="7266">
                  <c:v>41410.04583333333</c:v>
                </c:pt>
                <c:pt idx="7267">
                  <c:v>41410.046527777777</c:v>
                </c:pt>
                <c:pt idx="7268">
                  <c:v>41410.047222222223</c:v>
                </c:pt>
                <c:pt idx="7269">
                  <c:v>41410.04791666667</c:v>
                </c:pt>
                <c:pt idx="7270">
                  <c:v>41410.048611111109</c:v>
                </c:pt>
                <c:pt idx="7271">
                  <c:v>41410.049305555556</c:v>
                </c:pt>
                <c:pt idx="7272">
                  <c:v>41410.050000000003</c:v>
                </c:pt>
                <c:pt idx="7273">
                  <c:v>41410.050694444442</c:v>
                </c:pt>
                <c:pt idx="7274">
                  <c:v>41410.051388888889</c:v>
                </c:pt>
                <c:pt idx="7275">
                  <c:v>41410.052083333336</c:v>
                </c:pt>
                <c:pt idx="7276">
                  <c:v>41410.052777777775</c:v>
                </c:pt>
                <c:pt idx="7277">
                  <c:v>41410.053472222222</c:v>
                </c:pt>
                <c:pt idx="7278">
                  <c:v>41410.054166666669</c:v>
                </c:pt>
                <c:pt idx="7279">
                  <c:v>41410.054861111108</c:v>
                </c:pt>
                <c:pt idx="7280">
                  <c:v>41410.055555555555</c:v>
                </c:pt>
                <c:pt idx="7281">
                  <c:v>41410.056250000001</c:v>
                </c:pt>
                <c:pt idx="7282">
                  <c:v>41410.056944444441</c:v>
                </c:pt>
                <c:pt idx="7283">
                  <c:v>41410.057638888888</c:v>
                </c:pt>
                <c:pt idx="7284">
                  <c:v>41410.058333333334</c:v>
                </c:pt>
                <c:pt idx="7285">
                  <c:v>41410.059027777781</c:v>
                </c:pt>
                <c:pt idx="7286">
                  <c:v>41410.05972222222</c:v>
                </c:pt>
                <c:pt idx="7287">
                  <c:v>41410.060416666667</c:v>
                </c:pt>
                <c:pt idx="7288">
                  <c:v>41410.061111111114</c:v>
                </c:pt>
                <c:pt idx="7289">
                  <c:v>41410.061805555553</c:v>
                </c:pt>
                <c:pt idx="7290">
                  <c:v>41410.0625</c:v>
                </c:pt>
                <c:pt idx="7291">
                  <c:v>41410.063194444447</c:v>
                </c:pt>
                <c:pt idx="7292">
                  <c:v>41410.063888888886</c:v>
                </c:pt>
                <c:pt idx="7293">
                  <c:v>41410.064583333333</c:v>
                </c:pt>
                <c:pt idx="7294">
                  <c:v>41410.06527777778</c:v>
                </c:pt>
                <c:pt idx="7295">
                  <c:v>41410.065972222219</c:v>
                </c:pt>
                <c:pt idx="7296">
                  <c:v>41410.066666666666</c:v>
                </c:pt>
                <c:pt idx="7297">
                  <c:v>41410.067361111112</c:v>
                </c:pt>
                <c:pt idx="7298">
                  <c:v>41410.068055555559</c:v>
                </c:pt>
                <c:pt idx="7299">
                  <c:v>41410.068749999999</c:v>
                </c:pt>
                <c:pt idx="7300">
                  <c:v>41410.069444444445</c:v>
                </c:pt>
                <c:pt idx="7301">
                  <c:v>41410.070138888892</c:v>
                </c:pt>
                <c:pt idx="7302">
                  <c:v>41410.070833333331</c:v>
                </c:pt>
                <c:pt idx="7303">
                  <c:v>41410.071527777778</c:v>
                </c:pt>
                <c:pt idx="7304">
                  <c:v>41410.072222222225</c:v>
                </c:pt>
                <c:pt idx="7305">
                  <c:v>41410.072916666664</c:v>
                </c:pt>
                <c:pt idx="7306">
                  <c:v>41410.073611111111</c:v>
                </c:pt>
                <c:pt idx="7307">
                  <c:v>41410.074305555558</c:v>
                </c:pt>
                <c:pt idx="7308">
                  <c:v>41410.074999999997</c:v>
                </c:pt>
                <c:pt idx="7309">
                  <c:v>41410.075694444444</c:v>
                </c:pt>
                <c:pt idx="7310">
                  <c:v>41410.076388888891</c:v>
                </c:pt>
                <c:pt idx="7311">
                  <c:v>41410.07708333333</c:v>
                </c:pt>
                <c:pt idx="7312">
                  <c:v>41410.077777777777</c:v>
                </c:pt>
                <c:pt idx="7313">
                  <c:v>41410.078472222223</c:v>
                </c:pt>
                <c:pt idx="7314">
                  <c:v>41410.07916666667</c:v>
                </c:pt>
                <c:pt idx="7315">
                  <c:v>41410.079861111109</c:v>
                </c:pt>
                <c:pt idx="7316">
                  <c:v>41410.080555555556</c:v>
                </c:pt>
                <c:pt idx="7317">
                  <c:v>41410.081250000003</c:v>
                </c:pt>
                <c:pt idx="7318">
                  <c:v>41410.081944444442</c:v>
                </c:pt>
                <c:pt idx="7319">
                  <c:v>41410.082638888889</c:v>
                </c:pt>
                <c:pt idx="7320">
                  <c:v>41410.083333333336</c:v>
                </c:pt>
                <c:pt idx="7321">
                  <c:v>41410.084027777775</c:v>
                </c:pt>
                <c:pt idx="7322">
                  <c:v>41410.084722222222</c:v>
                </c:pt>
                <c:pt idx="7323">
                  <c:v>41410.085416666669</c:v>
                </c:pt>
                <c:pt idx="7324">
                  <c:v>41410.086111111108</c:v>
                </c:pt>
                <c:pt idx="7325">
                  <c:v>41410.086805555555</c:v>
                </c:pt>
                <c:pt idx="7326">
                  <c:v>41410.087500000001</c:v>
                </c:pt>
                <c:pt idx="7327">
                  <c:v>41410.088194444441</c:v>
                </c:pt>
                <c:pt idx="7328">
                  <c:v>41410.088888888888</c:v>
                </c:pt>
                <c:pt idx="7329">
                  <c:v>41410.089583333334</c:v>
                </c:pt>
                <c:pt idx="7330">
                  <c:v>41410.090277777781</c:v>
                </c:pt>
                <c:pt idx="7331">
                  <c:v>41410.09097222222</c:v>
                </c:pt>
                <c:pt idx="7332">
                  <c:v>41410.091666666667</c:v>
                </c:pt>
                <c:pt idx="7333">
                  <c:v>41410.092361111114</c:v>
                </c:pt>
                <c:pt idx="7334">
                  <c:v>41410.093055555553</c:v>
                </c:pt>
                <c:pt idx="7335">
                  <c:v>41410.09375</c:v>
                </c:pt>
                <c:pt idx="7336">
                  <c:v>41410.094444444447</c:v>
                </c:pt>
                <c:pt idx="7337">
                  <c:v>41410.095138888886</c:v>
                </c:pt>
                <c:pt idx="7338">
                  <c:v>41410.095833333333</c:v>
                </c:pt>
                <c:pt idx="7339">
                  <c:v>41410.09652777778</c:v>
                </c:pt>
                <c:pt idx="7340">
                  <c:v>41410.097222222219</c:v>
                </c:pt>
                <c:pt idx="7341">
                  <c:v>41410.097916666666</c:v>
                </c:pt>
                <c:pt idx="7342">
                  <c:v>41410.098611111112</c:v>
                </c:pt>
                <c:pt idx="7343">
                  <c:v>41410.099305555559</c:v>
                </c:pt>
                <c:pt idx="7344">
                  <c:v>41410.1</c:v>
                </c:pt>
                <c:pt idx="7345">
                  <c:v>41410.100694444445</c:v>
                </c:pt>
                <c:pt idx="7346">
                  <c:v>41410.101388888892</c:v>
                </c:pt>
                <c:pt idx="7347">
                  <c:v>41410.102083333331</c:v>
                </c:pt>
                <c:pt idx="7348">
                  <c:v>41410.102777777778</c:v>
                </c:pt>
                <c:pt idx="7349">
                  <c:v>41410.103472222225</c:v>
                </c:pt>
                <c:pt idx="7350">
                  <c:v>41410.104166666664</c:v>
                </c:pt>
                <c:pt idx="7351">
                  <c:v>41410.104861111111</c:v>
                </c:pt>
                <c:pt idx="7352">
                  <c:v>41410.105555555558</c:v>
                </c:pt>
                <c:pt idx="7353">
                  <c:v>41410.106249999997</c:v>
                </c:pt>
                <c:pt idx="7354">
                  <c:v>41410.106944444444</c:v>
                </c:pt>
                <c:pt idx="7355">
                  <c:v>41410.107638888891</c:v>
                </c:pt>
                <c:pt idx="7356">
                  <c:v>41410.10833333333</c:v>
                </c:pt>
                <c:pt idx="7357">
                  <c:v>41410.109027777777</c:v>
                </c:pt>
                <c:pt idx="7358">
                  <c:v>41410.109722222223</c:v>
                </c:pt>
                <c:pt idx="7359">
                  <c:v>41410.11041666667</c:v>
                </c:pt>
                <c:pt idx="7360">
                  <c:v>41410.111111111109</c:v>
                </c:pt>
                <c:pt idx="7361">
                  <c:v>41410.111805555556</c:v>
                </c:pt>
                <c:pt idx="7362">
                  <c:v>41410.112500000003</c:v>
                </c:pt>
                <c:pt idx="7363">
                  <c:v>41410.113194444442</c:v>
                </c:pt>
                <c:pt idx="7364">
                  <c:v>41410.113888888889</c:v>
                </c:pt>
                <c:pt idx="7365">
                  <c:v>41410.114583333336</c:v>
                </c:pt>
                <c:pt idx="7366">
                  <c:v>41410.115277777775</c:v>
                </c:pt>
                <c:pt idx="7367">
                  <c:v>41410.115972222222</c:v>
                </c:pt>
                <c:pt idx="7368">
                  <c:v>41410.116666666669</c:v>
                </c:pt>
                <c:pt idx="7369">
                  <c:v>41410.117361111108</c:v>
                </c:pt>
                <c:pt idx="7370">
                  <c:v>41410.118055555555</c:v>
                </c:pt>
                <c:pt idx="7371">
                  <c:v>41410.118750000001</c:v>
                </c:pt>
                <c:pt idx="7372">
                  <c:v>41410.119444444441</c:v>
                </c:pt>
                <c:pt idx="7373">
                  <c:v>41410.120138888888</c:v>
                </c:pt>
                <c:pt idx="7374">
                  <c:v>41410.120833333334</c:v>
                </c:pt>
                <c:pt idx="7375">
                  <c:v>41410.121527777781</c:v>
                </c:pt>
                <c:pt idx="7376">
                  <c:v>41410.12222222222</c:v>
                </c:pt>
                <c:pt idx="7377">
                  <c:v>41410.122916666667</c:v>
                </c:pt>
                <c:pt idx="7378">
                  <c:v>41410.123611111114</c:v>
                </c:pt>
                <c:pt idx="7379">
                  <c:v>41410.124305555553</c:v>
                </c:pt>
                <c:pt idx="7380">
                  <c:v>41410.125</c:v>
                </c:pt>
                <c:pt idx="7381">
                  <c:v>41410.125694444447</c:v>
                </c:pt>
                <c:pt idx="7382">
                  <c:v>41410.126388888886</c:v>
                </c:pt>
                <c:pt idx="7383">
                  <c:v>41410.127083333333</c:v>
                </c:pt>
                <c:pt idx="7384">
                  <c:v>41410.12777777778</c:v>
                </c:pt>
                <c:pt idx="7385">
                  <c:v>41410.128472222219</c:v>
                </c:pt>
                <c:pt idx="7386">
                  <c:v>41410.129166666666</c:v>
                </c:pt>
                <c:pt idx="7387">
                  <c:v>41410.129861111112</c:v>
                </c:pt>
                <c:pt idx="7388">
                  <c:v>41410.130555555559</c:v>
                </c:pt>
                <c:pt idx="7389">
                  <c:v>41410.131249999999</c:v>
                </c:pt>
                <c:pt idx="7390">
                  <c:v>41410.131944444445</c:v>
                </c:pt>
                <c:pt idx="7391">
                  <c:v>41410.132638888892</c:v>
                </c:pt>
                <c:pt idx="7392">
                  <c:v>41410.133333333331</c:v>
                </c:pt>
                <c:pt idx="7393">
                  <c:v>41410.134027777778</c:v>
                </c:pt>
                <c:pt idx="7394">
                  <c:v>41410.134722222225</c:v>
                </c:pt>
                <c:pt idx="7395">
                  <c:v>41410.135416666664</c:v>
                </c:pt>
                <c:pt idx="7396">
                  <c:v>41410.136111111111</c:v>
                </c:pt>
                <c:pt idx="7397">
                  <c:v>41410.136805555558</c:v>
                </c:pt>
                <c:pt idx="7398">
                  <c:v>41410.137499999997</c:v>
                </c:pt>
                <c:pt idx="7399">
                  <c:v>41410.138194444444</c:v>
                </c:pt>
                <c:pt idx="7400">
                  <c:v>41410.138888888891</c:v>
                </c:pt>
                <c:pt idx="7401">
                  <c:v>41410.13958333333</c:v>
                </c:pt>
                <c:pt idx="7402">
                  <c:v>41410.140277777777</c:v>
                </c:pt>
                <c:pt idx="7403">
                  <c:v>41410.140972222223</c:v>
                </c:pt>
                <c:pt idx="7404">
                  <c:v>41410.14166666667</c:v>
                </c:pt>
                <c:pt idx="7405">
                  <c:v>41410.142361111109</c:v>
                </c:pt>
                <c:pt idx="7406">
                  <c:v>41410.143055555556</c:v>
                </c:pt>
                <c:pt idx="7407">
                  <c:v>41410.143750000003</c:v>
                </c:pt>
                <c:pt idx="7408">
                  <c:v>41410.144444444442</c:v>
                </c:pt>
                <c:pt idx="7409">
                  <c:v>41410.145138888889</c:v>
                </c:pt>
                <c:pt idx="7410">
                  <c:v>41410.145833333336</c:v>
                </c:pt>
                <c:pt idx="7411">
                  <c:v>41410.146527777775</c:v>
                </c:pt>
                <c:pt idx="7412">
                  <c:v>41410.147222222222</c:v>
                </c:pt>
                <c:pt idx="7413">
                  <c:v>41410.147916666669</c:v>
                </c:pt>
                <c:pt idx="7414">
                  <c:v>41410.148611111108</c:v>
                </c:pt>
                <c:pt idx="7415">
                  <c:v>41410.149305555555</c:v>
                </c:pt>
                <c:pt idx="7416">
                  <c:v>41410.15</c:v>
                </c:pt>
                <c:pt idx="7417">
                  <c:v>41410.150694444441</c:v>
                </c:pt>
                <c:pt idx="7418">
                  <c:v>41410.151388888888</c:v>
                </c:pt>
                <c:pt idx="7419">
                  <c:v>41410.152083333334</c:v>
                </c:pt>
                <c:pt idx="7420">
                  <c:v>41410.152777777781</c:v>
                </c:pt>
                <c:pt idx="7421">
                  <c:v>41410.15347222222</c:v>
                </c:pt>
                <c:pt idx="7422">
                  <c:v>41410.154166666667</c:v>
                </c:pt>
                <c:pt idx="7423">
                  <c:v>41410.154861111114</c:v>
                </c:pt>
                <c:pt idx="7424">
                  <c:v>41410.155555555553</c:v>
                </c:pt>
                <c:pt idx="7425">
                  <c:v>41410.15625</c:v>
                </c:pt>
                <c:pt idx="7426">
                  <c:v>41410.156944444447</c:v>
                </c:pt>
                <c:pt idx="7427">
                  <c:v>41410.157638888886</c:v>
                </c:pt>
                <c:pt idx="7428">
                  <c:v>41410.158333333333</c:v>
                </c:pt>
                <c:pt idx="7429">
                  <c:v>41410.15902777778</c:v>
                </c:pt>
                <c:pt idx="7430">
                  <c:v>41410.159722222219</c:v>
                </c:pt>
                <c:pt idx="7431">
                  <c:v>41410.160416666666</c:v>
                </c:pt>
                <c:pt idx="7432">
                  <c:v>41410.161111111112</c:v>
                </c:pt>
                <c:pt idx="7433">
                  <c:v>41410.161805555559</c:v>
                </c:pt>
                <c:pt idx="7434">
                  <c:v>41410.162499999999</c:v>
                </c:pt>
                <c:pt idx="7435">
                  <c:v>41410.163194444445</c:v>
                </c:pt>
                <c:pt idx="7436">
                  <c:v>41410.163888888892</c:v>
                </c:pt>
                <c:pt idx="7437">
                  <c:v>41410.164583333331</c:v>
                </c:pt>
                <c:pt idx="7438">
                  <c:v>41410.165277777778</c:v>
                </c:pt>
                <c:pt idx="7439">
                  <c:v>41410.165972222225</c:v>
                </c:pt>
                <c:pt idx="7440">
                  <c:v>41410.166666666664</c:v>
                </c:pt>
                <c:pt idx="7441">
                  <c:v>41410.167361111111</c:v>
                </c:pt>
                <c:pt idx="7442">
                  <c:v>41410.168055555558</c:v>
                </c:pt>
                <c:pt idx="7443">
                  <c:v>41410.168749999997</c:v>
                </c:pt>
                <c:pt idx="7444">
                  <c:v>41410.169444444444</c:v>
                </c:pt>
                <c:pt idx="7445">
                  <c:v>41410.170138888891</c:v>
                </c:pt>
                <c:pt idx="7446">
                  <c:v>41410.17083333333</c:v>
                </c:pt>
                <c:pt idx="7447">
                  <c:v>41410.171527777777</c:v>
                </c:pt>
                <c:pt idx="7448">
                  <c:v>41410.172222222223</c:v>
                </c:pt>
                <c:pt idx="7449">
                  <c:v>41410.17291666667</c:v>
                </c:pt>
                <c:pt idx="7450">
                  <c:v>41410.173611111109</c:v>
                </c:pt>
                <c:pt idx="7451">
                  <c:v>41410.174305555556</c:v>
                </c:pt>
                <c:pt idx="7452">
                  <c:v>41410.175000000003</c:v>
                </c:pt>
                <c:pt idx="7453">
                  <c:v>41410.175694444442</c:v>
                </c:pt>
                <c:pt idx="7454">
                  <c:v>41410.176388888889</c:v>
                </c:pt>
                <c:pt idx="7455">
                  <c:v>41410.177083333336</c:v>
                </c:pt>
                <c:pt idx="7456">
                  <c:v>41410.177777777775</c:v>
                </c:pt>
                <c:pt idx="7457">
                  <c:v>41410.178472222222</c:v>
                </c:pt>
                <c:pt idx="7458">
                  <c:v>41410.179166666669</c:v>
                </c:pt>
                <c:pt idx="7459">
                  <c:v>41410.179861111108</c:v>
                </c:pt>
                <c:pt idx="7460">
                  <c:v>41410.180555555555</c:v>
                </c:pt>
                <c:pt idx="7461">
                  <c:v>41410.181250000001</c:v>
                </c:pt>
                <c:pt idx="7462">
                  <c:v>41410.181944444441</c:v>
                </c:pt>
                <c:pt idx="7463">
                  <c:v>41410.182638888888</c:v>
                </c:pt>
                <c:pt idx="7464">
                  <c:v>41410.183333333334</c:v>
                </c:pt>
                <c:pt idx="7465">
                  <c:v>41410.184027777781</c:v>
                </c:pt>
                <c:pt idx="7466">
                  <c:v>41410.18472222222</c:v>
                </c:pt>
                <c:pt idx="7467">
                  <c:v>41410.185416666667</c:v>
                </c:pt>
                <c:pt idx="7468">
                  <c:v>41410.186111111114</c:v>
                </c:pt>
                <c:pt idx="7469">
                  <c:v>41410.186805555553</c:v>
                </c:pt>
                <c:pt idx="7470">
                  <c:v>41410.1875</c:v>
                </c:pt>
                <c:pt idx="7471">
                  <c:v>41410.188194444447</c:v>
                </c:pt>
                <c:pt idx="7472">
                  <c:v>41410.188888888886</c:v>
                </c:pt>
                <c:pt idx="7473">
                  <c:v>41410.189583333333</c:v>
                </c:pt>
                <c:pt idx="7474">
                  <c:v>41410.19027777778</c:v>
                </c:pt>
                <c:pt idx="7475">
                  <c:v>41410.190972222219</c:v>
                </c:pt>
                <c:pt idx="7476">
                  <c:v>41410.191666666666</c:v>
                </c:pt>
                <c:pt idx="7477">
                  <c:v>41410.192361111112</c:v>
                </c:pt>
                <c:pt idx="7478">
                  <c:v>41410.193055555559</c:v>
                </c:pt>
                <c:pt idx="7479">
                  <c:v>41410.193749999999</c:v>
                </c:pt>
                <c:pt idx="7480">
                  <c:v>41410.194444444445</c:v>
                </c:pt>
                <c:pt idx="7481">
                  <c:v>41410.195138888892</c:v>
                </c:pt>
                <c:pt idx="7482">
                  <c:v>41410.195833333331</c:v>
                </c:pt>
                <c:pt idx="7483">
                  <c:v>41410.196527777778</c:v>
                </c:pt>
                <c:pt idx="7484">
                  <c:v>41410.197222222225</c:v>
                </c:pt>
                <c:pt idx="7485">
                  <c:v>41410.197916666664</c:v>
                </c:pt>
                <c:pt idx="7486">
                  <c:v>41410.198611111111</c:v>
                </c:pt>
                <c:pt idx="7487">
                  <c:v>41410.199305555558</c:v>
                </c:pt>
                <c:pt idx="7488">
                  <c:v>41410.199999999997</c:v>
                </c:pt>
                <c:pt idx="7489">
                  <c:v>41410.200694444444</c:v>
                </c:pt>
                <c:pt idx="7490">
                  <c:v>41410.201388888891</c:v>
                </c:pt>
                <c:pt idx="7491">
                  <c:v>41410.20208333333</c:v>
                </c:pt>
                <c:pt idx="7492">
                  <c:v>41410.202777777777</c:v>
                </c:pt>
                <c:pt idx="7493">
                  <c:v>41410.203472222223</c:v>
                </c:pt>
                <c:pt idx="7494">
                  <c:v>41410.20416666667</c:v>
                </c:pt>
                <c:pt idx="7495">
                  <c:v>41410.204861111109</c:v>
                </c:pt>
                <c:pt idx="7496">
                  <c:v>41410.205555555556</c:v>
                </c:pt>
                <c:pt idx="7497">
                  <c:v>41410.206250000003</c:v>
                </c:pt>
                <c:pt idx="7498">
                  <c:v>41410.206944444442</c:v>
                </c:pt>
                <c:pt idx="7499">
                  <c:v>41410.207638888889</c:v>
                </c:pt>
                <c:pt idx="7500">
                  <c:v>41410.208333333336</c:v>
                </c:pt>
                <c:pt idx="7501">
                  <c:v>41410.209027777775</c:v>
                </c:pt>
                <c:pt idx="7502">
                  <c:v>41410.209722222222</c:v>
                </c:pt>
                <c:pt idx="7503">
                  <c:v>41410.210416666669</c:v>
                </c:pt>
                <c:pt idx="7504">
                  <c:v>41410.211111111108</c:v>
                </c:pt>
                <c:pt idx="7505">
                  <c:v>41410.211805555555</c:v>
                </c:pt>
                <c:pt idx="7506">
                  <c:v>41410.212500000001</c:v>
                </c:pt>
                <c:pt idx="7507">
                  <c:v>41410.213194444441</c:v>
                </c:pt>
                <c:pt idx="7508">
                  <c:v>41410.213888888888</c:v>
                </c:pt>
                <c:pt idx="7509">
                  <c:v>41410.214583333334</c:v>
                </c:pt>
                <c:pt idx="7510">
                  <c:v>41410.215277777781</c:v>
                </c:pt>
                <c:pt idx="7511">
                  <c:v>41410.21597222222</c:v>
                </c:pt>
                <c:pt idx="7512">
                  <c:v>41410.216666666667</c:v>
                </c:pt>
                <c:pt idx="7513">
                  <c:v>41410.217361111114</c:v>
                </c:pt>
                <c:pt idx="7514">
                  <c:v>41410.218055555553</c:v>
                </c:pt>
                <c:pt idx="7515">
                  <c:v>41410.21875</c:v>
                </c:pt>
                <c:pt idx="7516">
                  <c:v>41410.219444444447</c:v>
                </c:pt>
                <c:pt idx="7517">
                  <c:v>41410.220138888886</c:v>
                </c:pt>
                <c:pt idx="7518">
                  <c:v>41410.220833333333</c:v>
                </c:pt>
                <c:pt idx="7519">
                  <c:v>41410.22152777778</c:v>
                </c:pt>
                <c:pt idx="7520">
                  <c:v>41410.222222222219</c:v>
                </c:pt>
                <c:pt idx="7521">
                  <c:v>41410.222916666666</c:v>
                </c:pt>
                <c:pt idx="7522">
                  <c:v>41410.223611111112</c:v>
                </c:pt>
                <c:pt idx="7523">
                  <c:v>41410.224305555559</c:v>
                </c:pt>
                <c:pt idx="7524">
                  <c:v>41410.224999999999</c:v>
                </c:pt>
                <c:pt idx="7525">
                  <c:v>41410.225694444445</c:v>
                </c:pt>
                <c:pt idx="7526">
                  <c:v>41410.226388888892</c:v>
                </c:pt>
                <c:pt idx="7527">
                  <c:v>41410.227083333331</c:v>
                </c:pt>
                <c:pt idx="7528">
                  <c:v>41410.227777777778</c:v>
                </c:pt>
                <c:pt idx="7529">
                  <c:v>41410.228472222225</c:v>
                </c:pt>
                <c:pt idx="7530">
                  <c:v>41410.229166666664</c:v>
                </c:pt>
                <c:pt idx="7531">
                  <c:v>41410.229861111111</c:v>
                </c:pt>
                <c:pt idx="7532">
                  <c:v>41410.230555555558</c:v>
                </c:pt>
                <c:pt idx="7533">
                  <c:v>41410.231249999997</c:v>
                </c:pt>
                <c:pt idx="7534">
                  <c:v>41410.231944444444</c:v>
                </c:pt>
                <c:pt idx="7535">
                  <c:v>41410.232638888891</c:v>
                </c:pt>
                <c:pt idx="7536">
                  <c:v>41410.23333333333</c:v>
                </c:pt>
                <c:pt idx="7537">
                  <c:v>41410.234027777777</c:v>
                </c:pt>
                <c:pt idx="7538">
                  <c:v>41410.234722222223</c:v>
                </c:pt>
                <c:pt idx="7539">
                  <c:v>41410.23541666667</c:v>
                </c:pt>
                <c:pt idx="7540">
                  <c:v>41410.236111111109</c:v>
                </c:pt>
                <c:pt idx="7541">
                  <c:v>41410.236805555556</c:v>
                </c:pt>
                <c:pt idx="7542">
                  <c:v>41410.237500000003</c:v>
                </c:pt>
                <c:pt idx="7543">
                  <c:v>41410.238194444442</c:v>
                </c:pt>
                <c:pt idx="7544">
                  <c:v>41410.238888888889</c:v>
                </c:pt>
                <c:pt idx="7545">
                  <c:v>41410.239583333336</c:v>
                </c:pt>
                <c:pt idx="7546">
                  <c:v>41410.240277777775</c:v>
                </c:pt>
                <c:pt idx="7547">
                  <c:v>41410.240972222222</c:v>
                </c:pt>
                <c:pt idx="7548">
                  <c:v>41410.241666666669</c:v>
                </c:pt>
                <c:pt idx="7549">
                  <c:v>41410.242361111108</c:v>
                </c:pt>
                <c:pt idx="7550">
                  <c:v>41410.243055555555</c:v>
                </c:pt>
                <c:pt idx="7551">
                  <c:v>41410.243750000001</c:v>
                </c:pt>
                <c:pt idx="7552">
                  <c:v>41410.244444444441</c:v>
                </c:pt>
                <c:pt idx="7553">
                  <c:v>41410.245138888888</c:v>
                </c:pt>
                <c:pt idx="7554">
                  <c:v>41410.245833333334</c:v>
                </c:pt>
                <c:pt idx="7555">
                  <c:v>41410.246527777781</c:v>
                </c:pt>
                <c:pt idx="7556">
                  <c:v>41410.24722222222</c:v>
                </c:pt>
                <c:pt idx="7557">
                  <c:v>41410.247916666667</c:v>
                </c:pt>
                <c:pt idx="7558">
                  <c:v>41410.248611111114</c:v>
                </c:pt>
                <c:pt idx="7559">
                  <c:v>41410.249305555553</c:v>
                </c:pt>
                <c:pt idx="7560">
                  <c:v>41410.25</c:v>
                </c:pt>
                <c:pt idx="7561">
                  <c:v>41410.250694444447</c:v>
                </c:pt>
                <c:pt idx="7562">
                  <c:v>41410.251388888886</c:v>
                </c:pt>
                <c:pt idx="7563">
                  <c:v>41410.252083333333</c:v>
                </c:pt>
                <c:pt idx="7564">
                  <c:v>41410.25277777778</c:v>
                </c:pt>
                <c:pt idx="7565">
                  <c:v>41410.253472222219</c:v>
                </c:pt>
                <c:pt idx="7566">
                  <c:v>41410.254166666666</c:v>
                </c:pt>
                <c:pt idx="7567">
                  <c:v>41410.254861111112</c:v>
                </c:pt>
                <c:pt idx="7568">
                  <c:v>41410.255555555559</c:v>
                </c:pt>
                <c:pt idx="7569">
                  <c:v>41410.256249999999</c:v>
                </c:pt>
                <c:pt idx="7570">
                  <c:v>41410.256944444445</c:v>
                </c:pt>
                <c:pt idx="7571">
                  <c:v>41410.257638888892</c:v>
                </c:pt>
                <c:pt idx="7572">
                  <c:v>41410.258333333331</c:v>
                </c:pt>
                <c:pt idx="7573">
                  <c:v>41410.259027777778</c:v>
                </c:pt>
                <c:pt idx="7574">
                  <c:v>41410.259722222225</c:v>
                </c:pt>
                <c:pt idx="7575">
                  <c:v>41410.260416666664</c:v>
                </c:pt>
                <c:pt idx="7576">
                  <c:v>41410.261111111111</c:v>
                </c:pt>
                <c:pt idx="7577">
                  <c:v>41410.261805555558</c:v>
                </c:pt>
                <c:pt idx="7578">
                  <c:v>41410.262499999997</c:v>
                </c:pt>
                <c:pt idx="7579">
                  <c:v>41410.263194444444</c:v>
                </c:pt>
                <c:pt idx="7580">
                  <c:v>41410.263888888891</c:v>
                </c:pt>
                <c:pt idx="7581">
                  <c:v>41410.26458333333</c:v>
                </c:pt>
                <c:pt idx="7582">
                  <c:v>41410.265277777777</c:v>
                </c:pt>
                <c:pt idx="7583">
                  <c:v>41410.265972222223</c:v>
                </c:pt>
                <c:pt idx="7584">
                  <c:v>41410.26666666667</c:v>
                </c:pt>
                <c:pt idx="7585">
                  <c:v>41410.267361111109</c:v>
                </c:pt>
                <c:pt idx="7586">
                  <c:v>41410.268055555556</c:v>
                </c:pt>
                <c:pt idx="7587">
                  <c:v>41410.268750000003</c:v>
                </c:pt>
                <c:pt idx="7588">
                  <c:v>41410.269444444442</c:v>
                </c:pt>
                <c:pt idx="7589">
                  <c:v>41410.270138888889</c:v>
                </c:pt>
                <c:pt idx="7590">
                  <c:v>41410.270833333336</c:v>
                </c:pt>
                <c:pt idx="7591">
                  <c:v>41410.271527777775</c:v>
                </c:pt>
                <c:pt idx="7592">
                  <c:v>41410.272222222222</c:v>
                </c:pt>
                <c:pt idx="7593">
                  <c:v>41410.272916666669</c:v>
                </c:pt>
                <c:pt idx="7594">
                  <c:v>41410.273611111108</c:v>
                </c:pt>
                <c:pt idx="7595">
                  <c:v>41410.274305555555</c:v>
                </c:pt>
                <c:pt idx="7596">
                  <c:v>41410.275000000001</c:v>
                </c:pt>
                <c:pt idx="7597">
                  <c:v>41410.275694444441</c:v>
                </c:pt>
                <c:pt idx="7598">
                  <c:v>41410.276388888888</c:v>
                </c:pt>
                <c:pt idx="7599">
                  <c:v>41410.277083333334</c:v>
                </c:pt>
                <c:pt idx="7600">
                  <c:v>41410.277777777781</c:v>
                </c:pt>
                <c:pt idx="7601">
                  <c:v>41410.27847222222</c:v>
                </c:pt>
                <c:pt idx="7602">
                  <c:v>41410.279166666667</c:v>
                </c:pt>
                <c:pt idx="7603">
                  <c:v>41410.279861111114</c:v>
                </c:pt>
                <c:pt idx="7604">
                  <c:v>41410.280555555553</c:v>
                </c:pt>
                <c:pt idx="7605">
                  <c:v>41410.28125</c:v>
                </c:pt>
                <c:pt idx="7606">
                  <c:v>41410.281944444447</c:v>
                </c:pt>
                <c:pt idx="7607">
                  <c:v>41410.282638888886</c:v>
                </c:pt>
                <c:pt idx="7608">
                  <c:v>41410.283333333333</c:v>
                </c:pt>
                <c:pt idx="7609">
                  <c:v>41410.28402777778</c:v>
                </c:pt>
                <c:pt idx="7610">
                  <c:v>41410.284722222219</c:v>
                </c:pt>
                <c:pt idx="7611">
                  <c:v>41410.285416666666</c:v>
                </c:pt>
                <c:pt idx="7612">
                  <c:v>41410.286111111112</c:v>
                </c:pt>
                <c:pt idx="7613">
                  <c:v>41410.286805555559</c:v>
                </c:pt>
                <c:pt idx="7614">
                  <c:v>41410.287499999999</c:v>
                </c:pt>
                <c:pt idx="7615">
                  <c:v>41410.288194444445</c:v>
                </c:pt>
                <c:pt idx="7616">
                  <c:v>41410.288888888892</c:v>
                </c:pt>
                <c:pt idx="7617">
                  <c:v>41410.289583333331</c:v>
                </c:pt>
                <c:pt idx="7618">
                  <c:v>41410.290277777778</c:v>
                </c:pt>
                <c:pt idx="7619">
                  <c:v>41410.290972222225</c:v>
                </c:pt>
                <c:pt idx="7620">
                  <c:v>41410.291666666664</c:v>
                </c:pt>
                <c:pt idx="7621">
                  <c:v>41410.292361111111</c:v>
                </c:pt>
                <c:pt idx="7622">
                  <c:v>41410.293055555558</c:v>
                </c:pt>
                <c:pt idx="7623">
                  <c:v>41410.293749999997</c:v>
                </c:pt>
                <c:pt idx="7624">
                  <c:v>41410.294444444444</c:v>
                </c:pt>
                <c:pt idx="7625">
                  <c:v>41410.295138888891</c:v>
                </c:pt>
                <c:pt idx="7626">
                  <c:v>41410.29583333333</c:v>
                </c:pt>
                <c:pt idx="7627">
                  <c:v>41410.296527777777</c:v>
                </c:pt>
                <c:pt idx="7628">
                  <c:v>41410.297222222223</c:v>
                </c:pt>
                <c:pt idx="7629">
                  <c:v>41410.29791666667</c:v>
                </c:pt>
                <c:pt idx="7630">
                  <c:v>41410.298611111109</c:v>
                </c:pt>
                <c:pt idx="7631">
                  <c:v>41410.299305555556</c:v>
                </c:pt>
                <c:pt idx="7632">
                  <c:v>41410.300000000003</c:v>
                </c:pt>
                <c:pt idx="7633">
                  <c:v>41410.300694444442</c:v>
                </c:pt>
                <c:pt idx="7634">
                  <c:v>41410.301388888889</c:v>
                </c:pt>
                <c:pt idx="7635">
                  <c:v>41410.302083333336</c:v>
                </c:pt>
                <c:pt idx="7636">
                  <c:v>41410.302777777775</c:v>
                </c:pt>
                <c:pt idx="7637">
                  <c:v>41410.303472222222</c:v>
                </c:pt>
                <c:pt idx="7638">
                  <c:v>41410.304166666669</c:v>
                </c:pt>
                <c:pt idx="7639">
                  <c:v>41410.304861111108</c:v>
                </c:pt>
                <c:pt idx="7640">
                  <c:v>41410.305555555555</c:v>
                </c:pt>
                <c:pt idx="7641">
                  <c:v>41410.306250000001</c:v>
                </c:pt>
                <c:pt idx="7642">
                  <c:v>41410.306944444441</c:v>
                </c:pt>
                <c:pt idx="7643">
                  <c:v>41410.307638888888</c:v>
                </c:pt>
                <c:pt idx="7644">
                  <c:v>41410.308333333334</c:v>
                </c:pt>
                <c:pt idx="7645">
                  <c:v>41410.309027777781</c:v>
                </c:pt>
                <c:pt idx="7646">
                  <c:v>41410.30972222222</c:v>
                </c:pt>
                <c:pt idx="7647">
                  <c:v>41410.310416666667</c:v>
                </c:pt>
                <c:pt idx="7648">
                  <c:v>41410.311111111114</c:v>
                </c:pt>
                <c:pt idx="7649">
                  <c:v>41410.311805555553</c:v>
                </c:pt>
                <c:pt idx="7650">
                  <c:v>41410.3125</c:v>
                </c:pt>
                <c:pt idx="7651">
                  <c:v>41410.313194444447</c:v>
                </c:pt>
                <c:pt idx="7652">
                  <c:v>41410.313888888886</c:v>
                </c:pt>
                <c:pt idx="7653">
                  <c:v>41410.314583333333</c:v>
                </c:pt>
                <c:pt idx="7654">
                  <c:v>41410.31527777778</c:v>
                </c:pt>
                <c:pt idx="7655">
                  <c:v>41410.315972222219</c:v>
                </c:pt>
                <c:pt idx="7656">
                  <c:v>41410.316666666666</c:v>
                </c:pt>
                <c:pt idx="7657">
                  <c:v>41410.317361111112</c:v>
                </c:pt>
                <c:pt idx="7658">
                  <c:v>41410.318055555559</c:v>
                </c:pt>
                <c:pt idx="7659">
                  <c:v>41410.318749999999</c:v>
                </c:pt>
                <c:pt idx="7660">
                  <c:v>41410.319444444445</c:v>
                </c:pt>
                <c:pt idx="7661">
                  <c:v>41410.320138888892</c:v>
                </c:pt>
                <c:pt idx="7662">
                  <c:v>41410.320833333331</c:v>
                </c:pt>
                <c:pt idx="7663">
                  <c:v>41410.321527777778</c:v>
                </c:pt>
                <c:pt idx="7664">
                  <c:v>41410.322222222225</c:v>
                </c:pt>
                <c:pt idx="7665">
                  <c:v>41410.322916666664</c:v>
                </c:pt>
                <c:pt idx="7666">
                  <c:v>41410.323611111111</c:v>
                </c:pt>
                <c:pt idx="7667">
                  <c:v>41410.324305555558</c:v>
                </c:pt>
                <c:pt idx="7668">
                  <c:v>41410.324999999997</c:v>
                </c:pt>
                <c:pt idx="7669">
                  <c:v>41410.325694444444</c:v>
                </c:pt>
                <c:pt idx="7670">
                  <c:v>41410.326388888891</c:v>
                </c:pt>
                <c:pt idx="7671">
                  <c:v>41410.32708333333</c:v>
                </c:pt>
                <c:pt idx="7672">
                  <c:v>41410.327777777777</c:v>
                </c:pt>
                <c:pt idx="7673">
                  <c:v>41410.328472222223</c:v>
                </c:pt>
                <c:pt idx="7674">
                  <c:v>41410.32916666667</c:v>
                </c:pt>
                <c:pt idx="7675">
                  <c:v>41410.329861111109</c:v>
                </c:pt>
                <c:pt idx="7676">
                  <c:v>41410.330555555556</c:v>
                </c:pt>
                <c:pt idx="7677">
                  <c:v>41410.331250000003</c:v>
                </c:pt>
                <c:pt idx="7678">
                  <c:v>41410.331944444442</c:v>
                </c:pt>
                <c:pt idx="7679">
                  <c:v>41410.332638888889</c:v>
                </c:pt>
                <c:pt idx="7680">
                  <c:v>41410.333333333336</c:v>
                </c:pt>
                <c:pt idx="7681">
                  <c:v>41410.334027777775</c:v>
                </c:pt>
                <c:pt idx="7682">
                  <c:v>41410.334722222222</c:v>
                </c:pt>
                <c:pt idx="7683">
                  <c:v>41410.335416666669</c:v>
                </c:pt>
                <c:pt idx="7684">
                  <c:v>41410.336111111108</c:v>
                </c:pt>
                <c:pt idx="7685">
                  <c:v>41410.336805555555</c:v>
                </c:pt>
                <c:pt idx="7686">
                  <c:v>41410.337500000001</c:v>
                </c:pt>
                <c:pt idx="7687">
                  <c:v>41410.338194444441</c:v>
                </c:pt>
                <c:pt idx="7688">
                  <c:v>41410.338888888888</c:v>
                </c:pt>
                <c:pt idx="7689">
                  <c:v>41410.339583333334</c:v>
                </c:pt>
                <c:pt idx="7690">
                  <c:v>41410.340277777781</c:v>
                </c:pt>
                <c:pt idx="7691">
                  <c:v>41410.34097222222</c:v>
                </c:pt>
                <c:pt idx="7692">
                  <c:v>41410.341666666667</c:v>
                </c:pt>
                <c:pt idx="7693">
                  <c:v>41410.342361111114</c:v>
                </c:pt>
                <c:pt idx="7694">
                  <c:v>41410.343055555553</c:v>
                </c:pt>
                <c:pt idx="7695">
                  <c:v>41410.34375</c:v>
                </c:pt>
                <c:pt idx="7696">
                  <c:v>41410.344444444447</c:v>
                </c:pt>
                <c:pt idx="7697">
                  <c:v>41410.345138888886</c:v>
                </c:pt>
                <c:pt idx="7698">
                  <c:v>41410.345833333333</c:v>
                </c:pt>
                <c:pt idx="7699">
                  <c:v>41410.34652777778</c:v>
                </c:pt>
                <c:pt idx="7700">
                  <c:v>41410.347222222219</c:v>
                </c:pt>
                <c:pt idx="7701">
                  <c:v>41410.347916666666</c:v>
                </c:pt>
                <c:pt idx="7702">
                  <c:v>41410.348611111112</c:v>
                </c:pt>
                <c:pt idx="7703">
                  <c:v>41410.349305555559</c:v>
                </c:pt>
                <c:pt idx="7704">
                  <c:v>41410.35</c:v>
                </c:pt>
                <c:pt idx="7705">
                  <c:v>41410.350694444445</c:v>
                </c:pt>
                <c:pt idx="7706">
                  <c:v>41410.351388888892</c:v>
                </c:pt>
                <c:pt idx="7707">
                  <c:v>41410.352083333331</c:v>
                </c:pt>
                <c:pt idx="7708">
                  <c:v>41410.352777777778</c:v>
                </c:pt>
                <c:pt idx="7709">
                  <c:v>41410.353472222225</c:v>
                </c:pt>
                <c:pt idx="7710">
                  <c:v>41410.354166666664</c:v>
                </c:pt>
                <c:pt idx="7711">
                  <c:v>41410.354861111111</c:v>
                </c:pt>
                <c:pt idx="7712">
                  <c:v>41410.355555555558</c:v>
                </c:pt>
                <c:pt idx="7713">
                  <c:v>41410.356249999997</c:v>
                </c:pt>
                <c:pt idx="7714">
                  <c:v>41410.356944444444</c:v>
                </c:pt>
                <c:pt idx="7715">
                  <c:v>41410.357638888891</c:v>
                </c:pt>
                <c:pt idx="7716">
                  <c:v>41410.35833333333</c:v>
                </c:pt>
                <c:pt idx="7717">
                  <c:v>41410.359027777777</c:v>
                </c:pt>
                <c:pt idx="7718">
                  <c:v>41410.359722222223</c:v>
                </c:pt>
                <c:pt idx="7719">
                  <c:v>41410.36041666667</c:v>
                </c:pt>
                <c:pt idx="7720">
                  <c:v>41410.361111111109</c:v>
                </c:pt>
                <c:pt idx="7721">
                  <c:v>41410.361805555556</c:v>
                </c:pt>
                <c:pt idx="7722">
                  <c:v>41410.362500000003</c:v>
                </c:pt>
                <c:pt idx="7723">
                  <c:v>41410.363194444442</c:v>
                </c:pt>
                <c:pt idx="7724">
                  <c:v>41410.363888888889</c:v>
                </c:pt>
                <c:pt idx="7725">
                  <c:v>41410.364583333336</c:v>
                </c:pt>
                <c:pt idx="7726">
                  <c:v>41410.365277777775</c:v>
                </c:pt>
                <c:pt idx="7727">
                  <c:v>41410.365972222222</c:v>
                </c:pt>
                <c:pt idx="7728">
                  <c:v>41410.366666666669</c:v>
                </c:pt>
                <c:pt idx="7729">
                  <c:v>41410.367361111108</c:v>
                </c:pt>
                <c:pt idx="7730">
                  <c:v>41410.368055555555</c:v>
                </c:pt>
                <c:pt idx="7731">
                  <c:v>41410.368750000001</c:v>
                </c:pt>
                <c:pt idx="7732">
                  <c:v>41410.369444444441</c:v>
                </c:pt>
                <c:pt idx="7733">
                  <c:v>41410.370138888888</c:v>
                </c:pt>
                <c:pt idx="7734">
                  <c:v>41410.370833333334</c:v>
                </c:pt>
                <c:pt idx="7735">
                  <c:v>41410.371527777781</c:v>
                </c:pt>
                <c:pt idx="7736">
                  <c:v>41410.37222222222</c:v>
                </c:pt>
                <c:pt idx="7737">
                  <c:v>41410.372916666667</c:v>
                </c:pt>
                <c:pt idx="7738">
                  <c:v>41410.373611111114</c:v>
                </c:pt>
                <c:pt idx="7739">
                  <c:v>41410.374305555553</c:v>
                </c:pt>
                <c:pt idx="7740">
                  <c:v>41410.375</c:v>
                </c:pt>
                <c:pt idx="7741">
                  <c:v>41410.375694444447</c:v>
                </c:pt>
                <c:pt idx="7742">
                  <c:v>41410.376388888886</c:v>
                </c:pt>
                <c:pt idx="7743">
                  <c:v>41410.377083333333</c:v>
                </c:pt>
                <c:pt idx="7744">
                  <c:v>41410.37777777778</c:v>
                </c:pt>
                <c:pt idx="7745">
                  <c:v>41410.378472222219</c:v>
                </c:pt>
                <c:pt idx="7746">
                  <c:v>41410.379166666666</c:v>
                </c:pt>
                <c:pt idx="7747">
                  <c:v>41410.379861111112</c:v>
                </c:pt>
                <c:pt idx="7748">
                  <c:v>41410.380555555559</c:v>
                </c:pt>
                <c:pt idx="7749">
                  <c:v>41410.381249999999</c:v>
                </c:pt>
                <c:pt idx="7750">
                  <c:v>41410.381944444445</c:v>
                </c:pt>
                <c:pt idx="7751">
                  <c:v>41410.382638888892</c:v>
                </c:pt>
                <c:pt idx="7752">
                  <c:v>41410.383333333331</c:v>
                </c:pt>
                <c:pt idx="7753">
                  <c:v>41410.384027777778</c:v>
                </c:pt>
                <c:pt idx="7754">
                  <c:v>41410.384722222225</c:v>
                </c:pt>
                <c:pt idx="7755">
                  <c:v>41410.385416666664</c:v>
                </c:pt>
                <c:pt idx="7756">
                  <c:v>41410.386111111111</c:v>
                </c:pt>
                <c:pt idx="7757">
                  <c:v>41410.386805555558</c:v>
                </c:pt>
                <c:pt idx="7758">
                  <c:v>41410.387499999997</c:v>
                </c:pt>
                <c:pt idx="7759">
                  <c:v>41410.388194444444</c:v>
                </c:pt>
                <c:pt idx="7760">
                  <c:v>41410.388888888891</c:v>
                </c:pt>
                <c:pt idx="7761">
                  <c:v>41410.38958333333</c:v>
                </c:pt>
                <c:pt idx="7762">
                  <c:v>41410.390277777777</c:v>
                </c:pt>
                <c:pt idx="7763">
                  <c:v>41410.390972222223</c:v>
                </c:pt>
                <c:pt idx="7764">
                  <c:v>41410.39166666667</c:v>
                </c:pt>
                <c:pt idx="7765">
                  <c:v>41410.392361111109</c:v>
                </c:pt>
                <c:pt idx="7766">
                  <c:v>41410.393055555556</c:v>
                </c:pt>
                <c:pt idx="7767">
                  <c:v>41410.393750000003</c:v>
                </c:pt>
                <c:pt idx="7768">
                  <c:v>41410.394444444442</c:v>
                </c:pt>
                <c:pt idx="7769">
                  <c:v>41410.395138888889</c:v>
                </c:pt>
                <c:pt idx="7770">
                  <c:v>41410.395833333336</c:v>
                </c:pt>
                <c:pt idx="7771">
                  <c:v>41410.396527777775</c:v>
                </c:pt>
                <c:pt idx="7772">
                  <c:v>41410.397222222222</c:v>
                </c:pt>
                <c:pt idx="7773">
                  <c:v>41410.397916666669</c:v>
                </c:pt>
                <c:pt idx="7774">
                  <c:v>41410.398611111108</c:v>
                </c:pt>
                <c:pt idx="7775">
                  <c:v>41410.399305555555</c:v>
                </c:pt>
                <c:pt idx="7776">
                  <c:v>41410.400000000001</c:v>
                </c:pt>
                <c:pt idx="7777">
                  <c:v>41410.400694444441</c:v>
                </c:pt>
                <c:pt idx="7778">
                  <c:v>41410.401388888888</c:v>
                </c:pt>
                <c:pt idx="7779">
                  <c:v>41410.402083333334</c:v>
                </c:pt>
                <c:pt idx="7780">
                  <c:v>41410.402777777781</c:v>
                </c:pt>
                <c:pt idx="7781">
                  <c:v>41410.40347222222</c:v>
                </c:pt>
                <c:pt idx="7782">
                  <c:v>41410.404166666667</c:v>
                </c:pt>
                <c:pt idx="7783">
                  <c:v>41410.404861111114</c:v>
                </c:pt>
                <c:pt idx="7784">
                  <c:v>41410.405555555553</c:v>
                </c:pt>
                <c:pt idx="7785">
                  <c:v>41410.40625</c:v>
                </c:pt>
                <c:pt idx="7786">
                  <c:v>41410.406944444447</c:v>
                </c:pt>
                <c:pt idx="7787">
                  <c:v>41410.407638888886</c:v>
                </c:pt>
                <c:pt idx="7788">
                  <c:v>41410.408333333333</c:v>
                </c:pt>
                <c:pt idx="7789">
                  <c:v>41410.40902777778</c:v>
                </c:pt>
                <c:pt idx="7790">
                  <c:v>41410.409722222219</c:v>
                </c:pt>
                <c:pt idx="7791">
                  <c:v>41410.410416666666</c:v>
                </c:pt>
                <c:pt idx="7792">
                  <c:v>41410.411111111112</c:v>
                </c:pt>
                <c:pt idx="7793">
                  <c:v>41410.411805555559</c:v>
                </c:pt>
                <c:pt idx="7794">
                  <c:v>41410.412499999999</c:v>
                </c:pt>
                <c:pt idx="7795">
                  <c:v>41410.413194444445</c:v>
                </c:pt>
                <c:pt idx="7796">
                  <c:v>41410.413888888892</c:v>
                </c:pt>
                <c:pt idx="7797">
                  <c:v>41410.414583333331</c:v>
                </c:pt>
                <c:pt idx="7798">
                  <c:v>41410.415277777778</c:v>
                </c:pt>
                <c:pt idx="7799">
                  <c:v>41410.415972222225</c:v>
                </c:pt>
                <c:pt idx="7800">
                  <c:v>41410.416666666664</c:v>
                </c:pt>
                <c:pt idx="7801">
                  <c:v>41410.417361111111</c:v>
                </c:pt>
                <c:pt idx="7802">
                  <c:v>41410.418055555558</c:v>
                </c:pt>
                <c:pt idx="7803">
                  <c:v>41410.418749999997</c:v>
                </c:pt>
                <c:pt idx="7804">
                  <c:v>41410.419444444444</c:v>
                </c:pt>
                <c:pt idx="7805">
                  <c:v>41410.420138888891</c:v>
                </c:pt>
                <c:pt idx="7806">
                  <c:v>41410.42083333333</c:v>
                </c:pt>
                <c:pt idx="7807">
                  <c:v>41410.421527777777</c:v>
                </c:pt>
                <c:pt idx="7808">
                  <c:v>41410.422222222223</c:v>
                </c:pt>
                <c:pt idx="7809">
                  <c:v>41410.42291666667</c:v>
                </c:pt>
                <c:pt idx="7810">
                  <c:v>41410.423611111109</c:v>
                </c:pt>
                <c:pt idx="7811">
                  <c:v>41410.424305555556</c:v>
                </c:pt>
                <c:pt idx="7812">
                  <c:v>41410.425000000003</c:v>
                </c:pt>
                <c:pt idx="7813">
                  <c:v>41410.425694444442</c:v>
                </c:pt>
                <c:pt idx="7814">
                  <c:v>41410.426388888889</c:v>
                </c:pt>
                <c:pt idx="7815">
                  <c:v>41410.427083333336</c:v>
                </c:pt>
                <c:pt idx="7816">
                  <c:v>41410.427777777775</c:v>
                </c:pt>
                <c:pt idx="7817">
                  <c:v>41410.428472222222</c:v>
                </c:pt>
                <c:pt idx="7818">
                  <c:v>41410.429166666669</c:v>
                </c:pt>
                <c:pt idx="7819">
                  <c:v>41410.429861111108</c:v>
                </c:pt>
                <c:pt idx="7820">
                  <c:v>41410.430555555555</c:v>
                </c:pt>
                <c:pt idx="7821">
                  <c:v>41410.431250000001</c:v>
                </c:pt>
                <c:pt idx="7822">
                  <c:v>41410.431944444441</c:v>
                </c:pt>
                <c:pt idx="7823">
                  <c:v>41410.432638888888</c:v>
                </c:pt>
                <c:pt idx="7824">
                  <c:v>41410.433333333334</c:v>
                </c:pt>
                <c:pt idx="7825">
                  <c:v>41410.434027777781</c:v>
                </c:pt>
                <c:pt idx="7826">
                  <c:v>41410.43472222222</c:v>
                </c:pt>
                <c:pt idx="7827">
                  <c:v>41410.435416666667</c:v>
                </c:pt>
                <c:pt idx="7828">
                  <c:v>41410.436111111114</c:v>
                </c:pt>
                <c:pt idx="7829">
                  <c:v>41410.436805555553</c:v>
                </c:pt>
                <c:pt idx="7830">
                  <c:v>41410.4375</c:v>
                </c:pt>
                <c:pt idx="7831">
                  <c:v>41410.438194444447</c:v>
                </c:pt>
                <c:pt idx="7832">
                  <c:v>41410.438888888886</c:v>
                </c:pt>
                <c:pt idx="7833">
                  <c:v>41410.439583333333</c:v>
                </c:pt>
                <c:pt idx="7834">
                  <c:v>41410.44027777778</c:v>
                </c:pt>
                <c:pt idx="7835">
                  <c:v>41410.440972222219</c:v>
                </c:pt>
                <c:pt idx="7836">
                  <c:v>41410.441666666666</c:v>
                </c:pt>
                <c:pt idx="7837">
                  <c:v>41410.442361111112</c:v>
                </c:pt>
                <c:pt idx="7838">
                  <c:v>41410.443055555559</c:v>
                </c:pt>
                <c:pt idx="7839">
                  <c:v>41410.443749999999</c:v>
                </c:pt>
                <c:pt idx="7840">
                  <c:v>41410.444444444445</c:v>
                </c:pt>
                <c:pt idx="7841">
                  <c:v>41410.445138888892</c:v>
                </c:pt>
                <c:pt idx="7842">
                  <c:v>41410.445833333331</c:v>
                </c:pt>
                <c:pt idx="7843">
                  <c:v>41410.446527777778</c:v>
                </c:pt>
                <c:pt idx="7844">
                  <c:v>41410.447222222225</c:v>
                </c:pt>
                <c:pt idx="7845">
                  <c:v>41410.447916666664</c:v>
                </c:pt>
                <c:pt idx="7846">
                  <c:v>41410.448611111111</c:v>
                </c:pt>
                <c:pt idx="7847">
                  <c:v>41410.449305555558</c:v>
                </c:pt>
                <c:pt idx="7848">
                  <c:v>41410.449999999997</c:v>
                </c:pt>
                <c:pt idx="7849">
                  <c:v>41410.450694444444</c:v>
                </c:pt>
                <c:pt idx="7850">
                  <c:v>41410.451388888891</c:v>
                </c:pt>
                <c:pt idx="7851">
                  <c:v>41410.45208333333</c:v>
                </c:pt>
                <c:pt idx="7852">
                  <c:v>41410.452777777777</c:v>
                </c:pt>
                <c:pt idx="7853">
                  <c:v>41410.453472222223</c:v>
                </c:pt>
                <c:pt idx="7854">
                  <c:v>41410.45416666667</c:v>
                </c:pt>
                <c:pt idx="7855">
                  <c:v>41410.454861111109</c:v>
                </c:pt>
                <c:pt idx="7856">
                  <c:v>41410.455555555556</c:v>
                </c:pt>
                <c:pt idx="7857">
                  <c:v>41410.456250000003</c:v>
                </c:pt>
                <c:pt idx="7858">
                  <c:v>41410.456944444442</c:v>
                </c:pt>
                <c:pt idx="7859">
                  <c:v>41410.457638888889</c:v>
                </c:pt>
                <c:pt idx="7860">
                  <c:v>41410.458333333336</c:v>
                </c:pt>
                <c:pt idx="7861">
                  <c:v>41410.459027777775</c:v>
                </c:pt>
                <c:pt idx="7862">
                  <c:v>41410.459722222222</c:v>
                </c:pt>
                <c:pt idx="7863">
                  <c:v>41410.460416666669</c:v>
                </c:pt>
                <c:pt idx="7864">
                  <c:v>41410.461111111108</c:v>
                </c:pt>
                <c:pt idx="7865">
                  <c:v>41410.461805555555</c:v>
                </c:pt>
                <c:pt idx="7866">
                  <c:v>41410.462500000001</c:v>
                </c:pt>
                <c:pt idx="7867">
                  <c:v>41410.463194444441</c:v>
                </c:pt>
                <c:pt idx="7868">
                  <c:v>41410.463888888888</c:v>
                </c:pt>
                <c:pt idx="7869">
                  <c:v>41410.464583333334</c:v>
                </c:pt>
                <c:pt idx="7870">
                  <c:v>41410.465277777781</c:v>
                </c:pt>
                <c:pt idx="7871">
                  <c:v>41410.46597222222</c:v>
                </c:pt>
                <c:pt idx="7872">
                  <c:v>41410.466666666667</c:v>
                </c:pt>
                <c:pt idx="7873">
                  <c:v>41410.467361111114</c:v>
                </c:pt>
                <c:pt idx="7874">
                  <c:v>41410.468055555553</c:v>
                </c:pt>
                <c:pt idx="7875">
                  <c:v>41410.46875</c:v>
                </c:pt>
                <c:pt idx="7876">
                  <c:v>41410.469444444447</c:v>
                </c:pt>
                <c:pt idx="7877">
                  <c:v>41410.470138888886</c:v>
                </c:pt>
                <c:pt idx="7878">
                  <c:v>41410.470833333333</c:v>
                </c:pt>
                <c:pt idx="7879">
                  <c:v>41410.47152777778</c:v>
                </c:pt>
                <c:pt idx="7880">
                  <c:v>41410.472222222219</c:v>
                </c:pt>
                <c:pt idx="7881">
                  <c:v>41410.472916666666</c:v>
                </c:pt>
                <c:pt idx="7882">
                  <c:v>41410.473611111112</c:v>
                </c:pt>
                <c:pt idx="7883">
                  <c:v>41410.474305555559</c:v>
                </c:pt>
                <c:pt idx="7884">
                  <c:v>41410.474999999999</c:v>
                </c:pt>
                <c:pt idx="7885">
                  <c:v>41410.475694444445</c:v>
                </c:pt>
                <c:pt idx="7886">
                  <c:v>41410.476388888892</c:v>
                </c:pt>
                <c:pt idx="7887">
                  <c:v>41410.477083333331</c:v>
                </c:pt>
                <c:pt idx="7888">
                  <c:v>41410.477777777778</c:v>
                </c:pt>
                <c:pt idx="7889">
                  <c:v>41410.478472222225</c:v>
                </c:pt>
                <c:pt idx="7890">
                  <c:v>41410.479166666664</c:v>
                </c:pt>
                <c:pt idx="7891">
                  <c:v>41410.479861111111</c:v>
                </c:pt>
                <c:pt idx="7892">
                  <c:v>41410.480555555558</c:v>
                </c:pt>
                <c:pt idx="7893">
                  <c:v>41410.481249999997</c:v>
                </c:pt>
                <c:pt idx="7894">
                  <c:v>41410.481944444444</c:v>
                </c:pt>
                <c:pt idx="7895">
                  <c:v>41410.482638888891</c:v>
                </c:pt>
                <c:pt idx="7896">
                  <c:v>41410.48333333333</c:v>
                </c:pt>
                <c:pt idx="7897">
                  <c:v>41410.484027777777</c:v>
                </c:pt>
                <c:pt idx="7898">
                  <c:v>41410.484722222223</c:v>
                </c:pt>
                <c:pt idx="7899">
                  <c:v>41410.48541666667</c:v>
                </c:pt>
                <c:pt idx="7900">
                  <c:v>41410.486111111109</c:v>
                </c:pt>
                <c:pt idx="7901">
                  <c:v>41410.486805555556</c:v>
                </c:pt>
                <c:pt idx="7902">
                  <c:v>41410.487500000003</c:v>
                </c:pt>
                <c:pt idx="7903">
                  <c:v>41410.488194444442</c:v>
                </c:pt>
                <c:pt idx="7904">
                  <c:v>41410.488888888889</c:v>
                </c:pt>
                <c:pt idx="7905">
                  <c:v>41410.489583333336</c:v>
                </c:pt>
                <c:pt idx="7906">
                  <c:v>41410.490277777775</c:v>
                </c:pt>
                <c:pt idx="7907">
                  <c:v>41410.490972222222</c:v>
                </c:pt>
                <c:pt idx="7908">
                  <c:v>41410.491666666669</c:v>
                </c:pt>
                <c:pt idx="7909">
                  <c:v>41410.492361111108</c:v>
                </c:pt>
                <c:pt idx="7910">
                  <c:v>41410.493055555555</c:v>
                </c:pt>
                <c:pt idx="7911">
                  <c:v>41410.493750000001</c:v>
                </c:pt>
                <c:pt idx="7912">
                  <c:v>41410.494444444441</c:v>
                </c:pt>
                <c:pt idx="7913">
                  <c:v>41410.495138888888</c:v>
                </c:pt>
                <c:pt idx="7914">
                  <c:v>41410.495833333334</c:v>
                </c:pt>
                <c:pt idx="7915">
                  <c:v>41410.496527777781</c:v>
                </c:pt>
                <c:pt idx="7916">
                  <c:v>41410.49722222222</c:v>
                </c:pt>
                <c:pt idx="7917">
                  <c:v>41410.497916666667</c:v>
                </c:pt>
                <c:pt idx="7918">
                  <c:v>41410.498611111114</c:v>
                </c:pt>
                <c:pt idx="7919">
                  <c:v>41410.499305555553</c:v>
                </c:pt>
                <c:pt idx="7920">
                  <c:v>41410.5</c:v>
                </c:pt>
                <c:pt idx="7921">
                  <c:v>41410.500694444447</c:v>
                </c:pt>
                <c:pt idx="7922">
                  <c:v>41410.501388888886</c:v>
                </c:pt>
                <c:pt idx="7923">
                  <c:v>41410.502083333333</c:v>
                </c:pt>
                <c:pt idx="7924">
                  <c:v>41410.50277777778</c:v>
                </c:pt>
                <c:pt idx="7925">
                  <c:v>41410.503472222219</c:v>
                </c:pt>
                <c:pt idx="7926">
                  <c:v>41410.504166666666</c:v>
                </c:pt>
                <c:pt idx="7927">
                  <c:v>41410.504861111112</c:v>
                </c:pt>
                <c:pt idx="7928">
                  <c:v>41410.505555555559</c:v>
                </c:pt>
                <c:pt idx="7929">
                  <c:v>41410.506249999999</c:v>
                </c:pt>
                <c:pt idx="7930">
                  <c:v>41410.506944444445</c:v>
                </c:pt>
                <c:pt idx="7931">
                  <c:v>41410.507638888892</c:v>
                </c:pt>
                <c:pt idx="7932">
                  <c:v>41410.508333333331</c:v>
                </c:pt>
                <c:pt idx="7933">
                  <c:v>41410.509027777778</c:v>
                </c:pt>
                <c:pt idx="7934">
                  <c:v>41410.509722222225</c:v>
                </c:pt>
                <c:pt idx="7935">
                  <c:v>41410.510416666664</c:v>
                </c:pt>
                <c:pt idx="7936">
                  <c:v>41410.511111111111</c:v>
                </c:pt>
                <c:pt idx="7937">
                  <c:v>41410.511805555558</c:v>
                </c:pt>
                <c:pt idx="7938">
                  <c:v>41410.512499999997</c:v>
                </c:pt>
                <c:pt idx="7939">
                  <c:v>41410.513194444444</c:v>
                </c:pt>
                <c:pt idx="7940">
                  <c:v>41410.513888888891</c:v>
                </c:pt>
                <c:pt idx="7941">
                  <c:v>41410.51458333333</c:v>
                </c:pt>
                <c:pt idx="7942">
                  <c:v>41410.515277777777</c:v>
                </c:pt>
                <c:pt idx="7943">
                  <c:v>41410.515972222223</c:v>
                </c:pt>
                <c:pt idx="7944">
                  <c:v>41410.51666666667</c:v>
                </c:pt>
                <c:pt idx="7945">
                  <c:v>41410.517361111109</c:v>
                </c:pt>
                <c:pt idx="7946">
                  <c:v>41410.518055555556</c:v>
                </c:pt>
                <c:pt idx="7947">
                  <c:v>41410.518750000003</c:v>
                </c:pt>
                <c:pt idx="7948">
                  <c:v>41410.519444444442</c:v>
                </c:pt>
                <c:pt idx="7949">
                  <c:v>41410.520138888889</c:v>
                </c:pt>
                <c:pt idx="7950">
                  <c:v>41410.520833333336</c:v>
                </c:pt>
                <c:pt idx="7951">
                  <c:v>41410.521527777775</c:v>
                </c:pt>
                <c:pt idx="7952">
                  <c:v>41410.522222222222</c:v>
                </c:pt>
                <c:pt idx="7953">
                  <c:v>41410.522916666669</c:v>
                </c:pt>
                <c:pt idx="7954">
                  <c:v>41410.523611111108</c:v>
                </c:pt>
                <c:pt idx="7955">
                  <c:v>41410.524305555555</c:v>
                </c:pt>
                <c:pt idx="7956">
                  <c:v>41410.525000000001</c:v>
                </c:pt>
                <c:pt idx="7957">
                  <c:v>41410.525694444441</c:v>
                </c:pt>
                <c:pt idx="7958">
                  <c:v>41410.526388888888</c:v>
                </c:pt>
                <c:pt idx="7959">
                  <c:v>41410.527083333334</c:v>
                </c:pt>
                <c:pt idx="7960">
                  <c:v>41410.527777777781</c:v>
                </c:pt>
                <c:pt idx="7961">
                  <c:v>41410.52847222222</c:v>
                </c:pt>
                <c:pt idx="7962">
                  <c:v>41410.529166666667</c:v>
                </c:pt>
                <c:pt idx="7963">
                  <c:v>41410.529861111114</c:v>
                </c:pt>
                <c:pt idx="7964">
                  <c:v>41410.530555555553</c:v>
                </c:pt>
                <c:pt idx="7965">
                  <c:v>41410.53125</c:v>
                </c:pt>
                <c:pt idx="7966">
                  <c:v>41410.531944444447</c:v>
                </c:pt>
                <c:pt idx="7967">
                  <c:v>41410.532638888886</c:v>
                </c:pt>
                <c:pt idx="7968">
                  <c:v>41410.533333333333</c:v>
                </c:pt>
                <c:pt idx="7969">
                  <c:v>41410.53402777778</c:v>
                </c:pt>
                <c:pt idx="7970">
                  <c:v>41410.534722222219</c:v>
                </c:pt>
                <c:pt idx="7971">
                  <c:v>41410.535416666666</c:v>
                </c:pt>
                <c:pt idx="7972">
                  <c:v>41410.536111111112</c:v>
                </c:pt>
                <c:pt idx="7973">
                  <c:v>41410.536805555559</c:v>
                </c:pt>
                <c:pt idx="7974">
                  <c:v>41410.537499999999</c:v>
                </c:pt>
                <c:pt idx="7975">
                  <c:v>41410.538194444445</c:v>
                </c:pt>
                <c:pt idx="7976">
                  <c:v>41410.538888888892</c:v>
                </c:pt>
                <c:pt idx="7977">
                  <c:v>41410.539583333331</c:v>
                </c:pt>
                <c:pt idx="7978">
                  <c:v>41410.540277777778</c:v>
                </c:pt>
                <c:pt idx="7979">
                  <c:v>41410.540972222225</c:v>
                </c:pt>
                <c:pt idx="7980">
                  <c:v>41410.541666666664</c:v>
                </c:pt>
                <c:pt idx="7981">
                  <c:v>41410.542361111111</c:v>
                </c:pt>
                <c:pt idx="7982">
                  <c:v>41410.543055555558</c:v>
                </c:pt>
                <c:pt idx="7983">
                  <c:v>41410.543749999997</c:v>
                </c:pt>
                <c:pt idx="7984">
                  <c:v>41410.544444444444</c:v>
                </c:pt>
                <c:pt idx="7985">
                  <c:v>41410.545138888891</c:v>
                </c:pt>
                <c:pt idx="7986">
                  <c:v>41410.54583333333</c:v>
                </c:pt>
                <c:pt idx="7987">
                  <c:v>41410.546527777777</c:v>
                </c:pt>
                <c:pt idx="7988">
                  <c:v>41410.547222222223</c:v>
                </c:pt>
                <c:pt idx="7989">
                  <c:v>41410.54791666667</c:v>
                </c:pt>
                <c:pt idx="7990">
                  <c:v>41410.548611111109</c:v>
                </c:pt>
                <c:pt idx="7991">
                  <c:v>41410.549305555556</c:v>
                </c:pt>
                <c:pt idx="7992">
                  <c:v>41410.550000000003</c:v>
                </c:pt>
                <c:pt idx="7993">
                  <c:v>41410.550694444442</c:v>
                </c:pt>
                <c:pt idx="7994">
                  <c:v>41410.551388888889</c:v>
                </c:pt>
                <c:pt idx="7995">
                  <c:v>41410.552083333336</c:v>
                </c:pt>
                <c:pt idx="7996">
                  <c:v>41410.552777777775</c:v>
                </c:pt>
                <c:pt idx="7997">
                  <c:v>41410.553472222222</c:v>
                </c:pt>
                <c:pt idx="7998">
                  <c:v>41410.554166666669</c:v>
                </c:pt>
                <c:pt idx="7999">
                  <c:v>41410.554861111108</c:v>
                </c:pt>
                <c:pt idx="8000">
                  <c:v>41410.555555555555</c:v>
                </c:pt>
                <c:pt idx="8001">
                  <c:v>41410.556250000001</c:v>
                </c:pt>
                <c:pt idx="8002">
                  <c:v>41410.556944444441</c:v>
                </c:pt>
                <c:pt idx="8003">
                  <c:v>41410.557638888888</c:v>
                </c:pt>
                <c:pt idx="8004">
                  <c:v>41410.558333333334</c:v>
                </c:pt>
                <c:pt idx="8005">
                  <c:v>41410.559027777781</c:v>
                </c:pt>
                <c:pt idx="8006">
                  <c:v>41410.55972222222</c:v>
                </c:pt>
                <c:pt idx="8007">
                  <c:v>41410.560416666667</c:v>
                </c:pt>
                <c:pt idx="8008">
                  <c:v>41410.561111111114</c:v>
                </c:pt>
                <c:pt idx="8009">
                  <c:v>41410.561805555553</c:v>
                </c:pt>
                <c:pt idx="8010">
                  <c:v>41410.5625</c:v>
                </c:pt>
                <c:pt idx="8011">
                  <c:v>41410.563194444447</c:v>
                </c:pt>
                <c:pt idx="8012">
                  <c:v>41410.563888888886</c:v>
                </c:pt>
                <c:pt idx="8013">
                  <c:v>41410.564583333333</c:v>
                </c:pt>
                <c:pt idx="8014">
                  <c:v>41410.56527777778</c:v>
                </c:pt>
                <c:pt idx="8015">
                  <c:v>41410.565972222219</c:v>
                </c:pt>
                <c:pt idx="8016">
                  <c:v>41410.566666666666</c:v>
                </c:pt>
                <c:pt idx="8017">
                  <c:v>41410.567361111112</c:v>
                </c:pt>
                <c:pt idx="8018">
                  <c:v>41410.568055555559</c:v>
                </c:pt>
                <c:pt idx="8019">
                  <c:v>41410.568749999999</c:v>
                </c:pt>
                <c:pt idx="8020">
                  <c:v>41410.569444444445</c:v>
                </c:pt>
                <c:pt idx="8021">
                  <c:v>41410.570138888892</c:v>
                </c:pt>
                <c:pt idx="8022">
                  <c:v>41410.570833333331</c:v>
                </c:pt>
                <c:pt idx="8023">
                  <c:v>41410.571527777778</c:v>
                </c:pt>
                <c:pt idx="8024">
                  <c:v>41410.572222222225</c:v>
                </c:pt>
                <c:pt idx="8025">
                  <c:v>41410.572916666664</c:v>
                </c:pt>
                <c:pt idx="8026">
                  <c:v>41410.573611111111</c:v>
                </c:pt>
                <c:pt idx="8027">
                  <c:v>41410.574305555558</c:v>
                </c:pt>
                <c:pt idx="8028">
                  <c:v>41410.574999999997</c:v>
                </c:pt>
                <c:pt idx="8029">
                  <c:v>41410.575694444444</c:v>
                </c:pt>
                <c:pt idx="8030">
                  <c:v>41410.576388888891</c:v>
                </c:pt>
                <c:pt idx="8031">
                  <c:v>41410.57708333333</c:v>
                </c:pt>
                <c:pt idx="8032">
                  <c:v>41410.577777777777</c:v>
                </c:pt>
                <c:pt idx="8033">
                  <c:v>41410.578472222223</c:v>
                </c:pt>
                <c:pt idx="8034">
                  <c:v>41410.57916666667</c:v>
                </c:pt>
                <c:pt idx="8035">
                  <c:v>41410.579861111109</c:v>
                </c:pt>
                <c:pt idx="8036">
                  <c:v>41410.580555555556</c:v>
                </c:pt>
                <c:pt idx="8037">
                  <c:v>41410.581250000003</c:v>
                </c:pt>
                <c:pt idx="8038">
                  <c:v>41410.581944444442</c:v>
                </c:pt>
                <c:pt idx="8039">
                  <c:v>41410.582638888889</c:v>
                </c:pt>
                <c:pt idx="8040">
                  <c:v>41410.583333333336</c:v>
                </c:pt>
                <c:pt idx="8041">
                  <c:v>41410.584027777775</c:v>
                </c:pt>
                <c:pt idx="8042">
                  <c:v>41410.584722222222</c:v>
                </c:pt>
                <c:pt idx="8043">
                  <c:v>41410.585416666669</c:v>
                </c:pt>
                <c:pt idx="8044">
                  <c:v>41410.586111111108</c:v>
                </c:pt>
                <c:pt idx="8045">
                  <c:v>41410.586805555555</c:v>
                </c:pt>
                <c:pt idx="8046">
                  <c:v>41410.587500000001</c:v>
                </c:pt>
                <c:pt idx="8047">
                  <c:v>41410.588194444441</c:v>
                </c:pt>
                <c:pt idx="8048">
                  <c:v>41410.588888888888</c:v>
                </c:pt>
                <c:pt idx="8049">
                  <c:v>41410.589583333334</c:v>
                </c:pt>
                <c:pt idx="8050">
                  <c:v>41410.590277777781</c:v>
                </c:pt>
                <c:pt idx="8051">
                  <c:v>41410.59097222222</c:v>
                </c:pt>
                <c:pt idx="8052">
                  <c:v>41410.591666666667</c:v>
                </c:pt>
                <c:pt idx="8053">
                  <c:v>41410.592361111114</c:v>
                </c:pt>
                <c:pt idx="8054">
                  <c:v>41410.593055555553</c:v>
                </c:pt>
                <c:pt idx="8055">
                  <c:v>41410.59375</c:v>
                </c:pt>
                <c:pt idx="8056">
                  <c:v>41410.594444444447</c:v>
                </c:pt>
                <c:pt idx="8057">
                  <c:v>41410.595138888886</c:v>
                </c:pt>
                <c:pt idx="8058">
                  <c:v>41410.595833333333</c:v>
                </c:pt>
                <c:pt idx="8059">
                  <c:v>41410.59652777778</c:v>
                </c:pt>
                <c:pt idx="8060">
                  <c:v>41410.597222222219</c:v>
                </c:pt>
                <c:pt idx="8061">
                  <c:v>41410.597916666666</c:v>
                </c:pt>
                <c:pt idx="8062">
                  <c:v>41410.598611111112</c:v>
                </c:pt>
                <c:pt idx="8063">
                  <c:v>41410.599305555559</c:v>
                </c:pt>
                <c:pt idx="8064">
                  <c:v>41410.6</c:v>
                </c:pt>
                <c:pt idx="8065">
                  <c:v>41410.600694444445</c:v>
                </c:pt>
                <c:pt idx="8066">
                  <c:v>41410.601388888892</c:v>
                </c:pt>
                <c:pt idx="8067">
                  <c:v>41410.602083333331</c:v>
                </c:pt>
                <c:pt idx="8068">
                  <c:v>41410.602777777778</c:v>
                </c:pt>
                <c:pt idx="8069">
                  <c:v>41410.603472222225</c:v>
                </c:pt>
                <c:pt idx="8070">
                  <c:v>41410.604166666664</c:v>
                </c:pt>
                <c:pt idx="8071">
                  <c:v>41410.604861111111</c:v>
                </c:pt>
                <c:pt idx="8072">
                  <c:v>41410.605555555558</c:v>
                </c:pt>
                <c:pt idx="8073">
                  <c:v>41410.606249999997</c:v>
                </c:pt>
                <c:pt idx="8074">
                  <c:v>41410.606944444444</c:v>
                </c:pt>
                <c:pt idx="8075">
                  <c:v>41410.607638888891</c:v>
                </c:pt>
                <c:pt idx="8076">
                  <c:v>41410.60833333333</c:v>
                </c:pt>
                <c:pt idx="8077">
                  <c:v>41410.609027777777</c:v>
                </c:pt>
                <c:pt idx="8078">
                  <c:v>41410.609722222223</c:v>
                </c:pt>
                <c:pt idx="8079">
                  <c:v>41410.61041666667</c:v>
                </c:pt>
                <c:pt idx="8080">
                  <c:v>41410.611111111109</c:v>
                </c:pt>
                <c:pt idx="8081">
                  <c:v>41410.611805555556</c:v>
                </c:pt>
                <c:pt idx="8082">
                  <c:v>41410.612500000003</c:v>
                </c:pt>
                <c:pt idx="8083">
                  <c:v>41410.613194444442</c:v>
                </c:pt>
                <c:pt idx="8084">
                  <c:v>41410.613888888889</c:v>
                </c:pt>
                <c:pt idx="8085">
                  <c:v>41410.614583333336</c:v>
                </c:pt>
                <c:pt idx="8086">
                  <c:v>41410.615277777775</c:v>
                </c:pt>
                <c:pt idx="8087">
                  <c:v>41410.615972222222</c:v>
                </c:pt>
                <c:pt idx="8088">
                  <c:v>41410.616666666669</c:v>
                </c:pt>
                <c:pt idx="8089">
                  <c:v>41410.617361111108</c:v>
                </c:pt>
                <c:pt idx="8090">
                  <c:v>41410.618055555555</c:v>
                </c:pt>
                <c:pt idx="8091">
                  <c:v>41410.618750000001</c:v>
                </c:pt>
                <c:pt idx="8092">
                  <c:v>41410.619444444441</c:v>
                </c:pt>
                <c:pt idx="8093">
                  <c:v>41410.620138888888</c:v>
                </c:pt>
                <c:pt idx="8094">
                  <c:v>41410.620833333334</c:v>
                </c:pt>
                <c:pt idx="8095">
                  <c:v>41410.621527777781</c:v>
                </c:pt>
                <c:pt idx="8096">
                  <c:v>41410.62222222222</c:v>
                </c:pt>
                <c:pt idx="8097">
                  <c:v>41410.622916666667</c:v>
                </c:pt>
                <c:pt idx="8098">
                  <c:v>41410.623611111114</c:v>
                </c:pt>
                <c:pt idx="8099">
                  <c:v>41410.624305555553</c:v>
                </c:pt>
                <c:pt idx="8100">
                  <c:v>41410.625</c:v>
                </c:pt>
                <c:pt idx="8101">
                  <c:v>41410.625694444447</c:v>
                </c:pt>
                <c:pt idx="8102">
                  <c:v>41410.626388888886</c:v>
                </c:pt>
                <c:pt idx="8103">
                  <c:v>41410.627083333333</c:v>
                </c:pt>
                <c:pt idx="8104">
                  <c:v>41410.62777777778</c:v>
                </c:pt>
                <c:pt idx="8105">
                  <c:v>41410.628472222219</c:v>
                </c:pt>
                <c:pt idx="8106">
                  <c:v>41410.629166666666</c:v>
                </c:pt>
                <c:pt idx="8107">
                  <c:v>41410.629861111112</c:v>
                </c:pt>
                <c:pt idx="8108">
                  <c:v>41410.630555555559</c:v>
                </c:pt>
                <c:pt idx="8109">
                  <c:v>41410.631249999999</c:v>
                </c:pt>
                <c:pt idx="8110">
                  <c:v>41410.631944444445</c:v>
                </c:pt>
                <c:pt idx="8111">
                  <c:v>41410.632638888892</c:v>
                </c:pt>
                <c:pt idx="8112">
                  <c:v>41410.633333333331</c:v>
                </c:pt>
                <c:pt idx="8113">
                  <c:v>41410.634027777778</c:v>
                </c:pt>
                <c:pt idx="8114">
                  <c:v>41410.634722222225</c:v>
                </c:pt>
                <c:pt idx="8115">
                  <c:v>41410.635416666664</c:v>
                </c:pt>
                <c:pt idx="8116">
                  <c:v>41410.636111111111</c:v>
                </c:pt>
                <c:pt idx="8117">
                  <c:v>41410.636805555558</c:v>
                </c:pt>
                <c:pt idx="8118">
                  <c:v>41410.637499999997</c:v>
                </c:pt>
                <c:pt idx="8119">
                  <c:v>41410.638194444444</c:v>
                </c:pt>
                <c:pt idx="8120">
                  <c:v>41410.638888888891</c:v>
                </c:pt>
                <c:pt idx="8121">
                  <c:v>41410.63958333333</c:v>
                </c:pt>
                <c:pt idx="8122">
                  <c:v>41410.640277777777</c:v>
                </c:pt>
                <c:pt idx="8123">
                  <c:v>41410.640972222223</c:v>
                </c:pt>
                <c:pt idx="8124">
                  <c:v>41410.64166666667</c:v>
                </c:pt>
                <c:pt idx="8125">
                  <c:v>41410.642361111109</c:v>
                </c:pt>
                <c:pt idx="8126">
                  <c:v>41410.643055555556</c:v>
                </c:pt>
                <c:pt idx="8127">
                  <c:v>41410.643750000003</c:v>
                </c:pt>
                <c:pt idx="8128">
                  <c:v>41410.644444444442</c:v>
                </c:pt>
                <c:pt idx="8129">
                  <c:v>41410.645138888889</c:v>
                </c:pt>
                <c:pt idx="8130">
                  <c:v>41410.645833333336</c:v>
                </c:pt>
                <c:pt idx="8131">
                  <c:v>41410.646527777775</c:v>
                </c:pt>
                <c:pt idx="8132">
                  <c:v>41410.647222222222</c:v>
                </c:pt>
                <c:pt idx="8133">
                  <c:v>41410.647916666669</c:v>
                </c:pt>
                <c:pt idx="8134">
                  <c:v>41410.648611111108</c:v>
                </c:pt>
                <c:pt idx="8135">
                  <c:v>41410.649305555555</c:v>
                </c:pt>
                <c:pt idx="8136">
                  <c:v>41410.65</c:v>
                </c:pt>
                <c:pt idx="8137">
                  <c:v>41410.650694444441</c:v>
                </c:pt>
                <c:pt idx="8138">
                  <c:v>41410.651388888888</c:v>
                </c:pt>
                <c:pt idx="8139">
                  <c:v>41410.652083333334</c:v>
                </c:pt>
                <c:pt idx="8140">
                  <c:v>41410.652777777781</c:v>
                </c:pt>
                <c:pt idx="8141">
                  <c:v>41410.65347222222</c:v>
                </c:pt>
                <c:pt idx="8142">
                  <c:v>41410.654166666667</c:v>
                </c:pt>
                <c:pt idx="8143">
                  <c:v>41410.654861111114</c:v>
                </c:pt>
                <c:pt idx="8144">
                  <c:v>41410.655555555553</c:v>
                </c:pt>
                <c:pt idx="8145">
                  <c:v>41410.65625</c:v>
                </c:pt>
                <c:pt idx="8146">
                  <c:v>41410.656944444447</c:v>
                </c:pt>
                <c:pt idx="8147">
                  <c:v>41410.657638888886</c:v>
                </c:pt>
                <c:pt idx="8148">
                  <c:v>41410.658333333333</c:v>
                </c:pt>
                <c:pt idx="8149">
                  <c:v>41410.65902777778</c:v>
                </c:pt>
                <c:pt idx="8150">
                  <c:v>41410.659722222219</c:v>
                </c:pt>
                <c:pt idx="8151">
                  <c:v>41410.660416666666</c:v>
                </c:pt>
                <c:pt idx="8152">
                  <c:v>41410.661111111112</c:v>
                </c:pt>
                <c:pt idx="8153">
                  <c:v>41410.661805555559</c:v>
                </c:pt>
                <c:pt idx="8154">
                  <c:v>41410.662499999999</c:v>
                </c:pt>
                <c:pt idx="8155">
                  <c:v>41410.663194444445</c:v>
                </c:pt>
                <c:pt idx="8156">
                  <c:v>41410.663888888892</c:v>
                </c:pt>
                <c:pt idx="8157">
                  <c:v>41410.664583333331</c:v>
                </c:pt>
                <c:pt idx="8158">
                  <c:v>41410.665277777778</c:v>
                </c:pt>
                <c:pt idx="8159">
                  <c:v>41410.665972222225</c:v>
                </c:pt>
                <c:pt idx="8160">
                  <c:v>41410.666666666664</c:v>
                </c:pt>
                <c:pt idx="8161">
                  <c:v>41410.667361111111</c:v>
                </c:pt>
                <c:pt idx="8162">
                  <c:v>41410.668055555558</c:v>
                </c:pt>
                <c:pt idx="8163">
                  <c:v>41410.668749999997</c:v>
                </c:pt>
                <c:pt idx="8164">
                  <c:v>41410.669444444444</c:v>
                </c:pt>
                <c:pt idx="8165">
                  <c:v>41410.670138888891</c:v>
                </c:pt>
                <c:pt idx="8166">
                  <c:v>41410.67083333333</c:v>
                </c:pt>
                <c:pt idx="8167">
                  <c:v>41410.671527777777</c:v>
                </c:pt>
                <c:pt idx="8168">
                  <c:v>41410.672222222223</c:v>
                </c:pt>
                <c:pt idx="8169">
                  <c:v>41410.67291666667</c:v>
                </c:pt>
                <c:pt idx="8170">
                  <c:v>41410.673611111109</c:v>
                </c:pt>
                <c:pt idx="8171">
                  <c:v>41410.674305555556</c:v>
                </c:pt>
                <c:pt idx="8172">
                  <c:v>41410.675000000003</c:v>
                </c:pt>
                <c:pt idx="8173">
                  <c:v>41410.675694444442</c:v>
                </c:pt>
                <c:pt idx="8174">
                  <c:v>41410.676388888889</c:v>
                </c:pt>
                <c:pt idx="8175">
                  <c:v>41410.677083333336</c:v>
                </c:pt>
                <c:pt idx="8176">
                  <c:v>41410.677777777775</c:v>
                </c:pt>
                <c:pt idx="8177">
                  <c:v>41410.678472222222</c:v>
                </c:pt>
                <c:pt idx="8178">
                  <c:v>41410.679166666669</c:v>
                </c:pt>
                <c:pt idx="8179">
                  <c:v>41410.679861111108</c:v>
                </c:pt>
                <c:pt idx="8180">
                  <c:v>41410.680555555555</c:v>
                </c:pt>
                <c:pt idx="8181">
                  <c:v>41410.681250000001</c:v>
                </c:pt>
                <c:pt idx="8182">
                  <c:v>41410.681944444441</c:v>
                </c:pt>
                <c:pt idx="8183">
                  <c:v>41410.682638888888</c:v>
                </c:pt>
                <c:pt idx="8184">
                  <c:v>41410.683333333334</c:v>
                </c:pt>
                <c:pt idx="8185">
                  <c:v>41410.684027777781</c:v>
                </c:pt>
                <c:pt idx="8186">
                  <c:v>41410.68472222222</c:v>
                </c:pt>
                <c:pt idx="8187">
                  <c:v>41410.685416666667</c:v>
                </c:pt>
                <c:pt idx="8188">
                  <c:v>41410.686111111114</c:v>
                </c:pt>
                <c:pt idx="8189">
                  <c:v>41410.686805555553</c:v>
                </c:pt>
                <c:pt idx="8190">
                  <c:v>41410.6875</c:v>
                </c:pt>
                <c:pt idx="8191">
                  <c:v>41410.688194444447</c:v>
                </c:pt>
                <c:pt idx="8192">
                  <c:v>41410.688888888886</c:v>
                </c:pt>
                <c:pt idx="8193">
                  <c:v>41410.689583333333</c:v>
                </c:pt>
                <c:pt idx="8194">
                  <c:v>41410.69027777778</c:v>
                </c:pt>
                <c:pt idx="8195">
                  <c:v>41410.690972222219</c:v>
                </c:pt>
                <c:pt idx="8196">
                  <c:v>41410.691666666666</c:v>
                </c:pt>
                <c:pt idx="8197">
                  <c:v>41410.692361111112</c:v>
                </c:pt>
                <c:pt idx="8198">
                  <c:v>41410.693055555559</c:v>
                </c:pt>
                <c:pt idx="8199">
                  <c:v>41410.693749999999</c:v>
                </c:pt>
                <c:pt idx="8200">
                  <c:v>41410.694444444445</c:v>
                </c:pt>
                <c:pt idx="8201">
                  <c:v>41410.695138888892</c:v>
                </c:pt>
                <c:pt idx="8202">
                  <c:v>41410.695833333331</c:v>
                </c:pt>
                <c:pt idx="8203">
                  <c:v>41410.696527777778</c:v>
                </c:pt>
                <c:pt idx="8204">
                  <c:v>41410.697222222225</c:v>
                </c:pt>
                <c:pt idx="8205">
                  <c:v>41410.697916666664</c:v>
                </c:pt>
                <c:pt idx="8206">
                  <c:v>41410.698611111111</c:v>
                </c:pt>
                <c:pt idx="8207">
                  <c:v>41410.699305555558</c:v>
                </c:pt>
                <c:pt idx="8208">
                  <c:v>41410.699999999997</c:v>
                </c:pt>
                <c:pt idx="8209">
                  <c:v>41410.700694444444</c:v>
                </c:pt>
                <c:pt idx="8210">
                  <c:v>41410.701388888891</c:v>
                </c:pt>
                <c:pt idx="8211">
                  <c:v>41410.70208333333</c:v>
                </c:pt>
                <c:pt idx="8212">
                  <c:v>41410.702777777777</c:v>
                </c:pt>
                <c:pt idx="8213">
                  <c:v>41410.703472222223</c:v>
                </c:pt>
                <c:pt idx="8214">
                  <c:v>41410.70416666667</c:v>
                </c:pt>
                <c:pt idx="8215">
                  <c:v>41410.704861111109</c:v>
                </c:pt>
                <c:pt idx="8216">
                  <c:v>41410.705555555556</c:v>
                </c:pt>
                <c:pt idx="8217">
                  <c:v>41410.706250000003</c:v>
                </c:pt>
                <c:pt idx="8218">
                  <c:v>41410.706944444442</c:v>
                </c:pt>
                <c:pt idx="8219">
                  <c:v>41410.707638888889</c:v>
                </c:pt>
                <c:pt idx="8220">
                  <c:v>41410.708333333336</c:v>
                </c:pt>
                <c:pt idx="8221">
                  <c:v>41410.709027777775</c:v>
                </c:pt>
                <c:pt idx="8222">
                  <c:v>41410.709722222222</c:v>
                </c:pt>
                <c:pt idx="8223">
                  <c:v>41410.710416666669</c:v>
                </c:pt>
                <c:pt idx="8224">
                  <c:v>41410.711111111108</c:v>
                </c:pt>
                <c:pt idx="8225">
                  <c:v>41410.711805555555</c:v>
                </c:pt>
                <c:pt idx="8226">
                  <c:v>41410.712500000001</c:v>
                </c:pt>
                <c:pt idx="8227">
                  <c:v>41410.713194444441</c:v>
                </c:pt>
                <c:pt idx="8228">
                  <c:v>41410.713888888888</c:v>
                </c:pt>
                <c:pt idx="8229">
                  <c:v>41410.714583333334</c:v>
                </c:pt>
                <c:pt idx="8230">
                  <c:v>41410.715277777781</c:v>
                </c:pt>
                <c:pt idx="8231">
                  <c:v>41410.71597222222</c:v>
                </c:pt>
                <c:pt idx="8232">
                  <c:v>41410.716666666667</c:v>
                </c:pt>
                <c:pt idx="8233">
                  <c:v>41410.717361111114</c:v>
                </c:pt>
                <c:pt idx="8234">
                  <c:v>41410.718055555553</c:v>
                </c:pt>
                <c:pt idx="8235">
                  <c:v>41410.71875</c:v>
                </c:pt>
                <c:pt idx="8236">
                  <c:v>41410.719444444447</c:v>
                </c:pt>
                <c:pt idx="8237">
                  <c:v>41410.720138888886</c:v>
                </c:pt>
                <c:pt idx="8238">
                  <c:v>41410.720833333333</c:v>
                </c:pt>
                <c:pt idx="8239">
                  <c:v>41410.72152777778</c:v>
                </c:pt>
                <c:pt idx="8240">
                  <c:v>41410.722222222219</c:v>
                </c:pt>
                <c:pt idx="8241">
                  <c:v>41410.722916666666</c:v>
                </c:pt>
                <c:pt idx="8242">
                  <c:v>41410.723611111112</c:v>
                </c:pt>
                <c:pt idx="8243">
                  <c:v>41410.724305555559</c:v>
                </c:pt>
                <c:pt idx="8244">
                  <c:v>41410.724999999999</c:v>
                </c:pt>
                <c:pt idx="8245">
                  <c:v>41410.725694444445</c:v>
                </c:pt>
                <c:pt idx="8246">
                  <c:v>41410.726388888892</c:v>
                </c:pt>
                <c:pt idx="8247">
                  <c:v>41410.727083333331</c:v>
                </c:pt>
                <c:pt idx="8248">
                  <c:v>41410.727777777778</c:v>
                </c:pt>
                <c:pt idx="8249">
                  <c:v>41410.728472222225</c:v>
                </c:pt>
                <c:pt idx="8250">
                  <c:v>41410.729166666664</c:v>
                </c:pt>
                <c:pt idx="8251">
                  <c:v>41410.729861111111</c:v>
                </c:pt>
                <c:pt idx="8252">
                  <c:v>41410.730555555558</c:v>
                </c:pt>
                <c:pt idx="8253">
                  <c:v>41410.731249999997</c:v>
                </c:pt>
                <c:pt idx="8254">
                  <c:v>41410.731944444444</c:v>
                </c:pt>
                <c:pt idx="8255">
                  <c:v>41410.732638888891</c:v>
                </c:pt>
                <c:pt idx="8256">
                  <c:v>41410.73333333333</c:v>
                </c:pt>
                <c:pt idx="8257">
                  <c:v>41410.734027777777</c:v>
                </c:pt>
                <c:pt idx="8258">
                  <c:v>41410.734722222223</c:v>
                </c:pt>
                <c:pt idx="8259">
                  <c:v>41410.73541666667</c:v>
                </c:pt>
                <c:pt idx="8260">
                  <c:v>41410.736111111109</c:v>
                </c:pt>
                <c:pt idx="8261">
                  <c:v>41410.736805555556</c:v>
                </c:pt>
                <c:pt idx="8262">
                  <c:v>41410.737500000003</c:v>
                </c:pt>
                <c:pt idx="8263">
                  <c:v>41410.738194444442</c:v>
                </c:pt>
                <c:pt idx="8264">
                  <c:v>41410.738888888889</c:v>
                </c:pt>
                <c:pt idx="8265">
                  <c:v>41410.739583333336</c:v>
                </c:pt>
                <c:pt idx="8266">
                  <c:v>41410.740277777775</c:v>
                </c:pt>
                <c:pt idx="8267">
                  <c:v>41410.740972222222</c:v>
                </c:pt>
                <c:pt idx="8268">
                  <c:v>41410.741666666669</c:v>
                </c:pt>
                <c:pt idx="8269">
                  <c:v>41410.742361111108</c:v>
                </c:pt>
                <c:pt idx="8270">
                  <c:v>41410.743055555555</c:v>
                </c:pt>
                <c:pt idx="8271">
                  <c:v>41410.743750000001</c:v>
                </c:pt>
                <c:pt idx="8272">
                  <c:v>41410.744444444441</c:v>
                </c:pt>
                <c:pt idx="8273">
                  <c:v>41410.745138888888</c:v>
                </c:pt>
                <c:pt idx="8274">
                  <c:v>41410.745833333334</c:v>
                </c:pt>
                <c:pt idx="8275">
                  <c:v>41410.746527777781</c:v>
                </c:pt>
                <c:pt idx="8276">
                  <c:v>41410.74722222222</c:v>
                </c:pt>
                <c:pt idx="8277">
                  <c:v>41410.747916666667</c:v>
                </c:pt>
                <c:pt idx="8278">
                  <c:v>41410.748611111114</c:v>
                </c:pt>
                <c:pt idx="8279">
                  <c:v>41410.749305555553</c:v>
                </c:pt>
                <c:pt idx="8280">
                  <c:v>41410.75</c:v>
                </c:pt>
                <c:pt idx="8281">
                  <c:v>41410.750694444447</c:v>
                </c:pt>
                <c:pt idx="8282">
                  <c:v>41410.751388888886</c:v>
                </c:pt>
                <c:pt idx="8283">
                  <c:v>41410.752083333333</c:v>
                </c:pt>
                <c:pt idx="8284">
                  <c:v>41410.75277777778</c:v>
                </c:pt>
                <c:pt idx="8285">
                  <c:v>41410.753472222219</c:v>
                </c:pt>
                <c:pt idx="8286">
                  <c:v>41410.754166666666</c:v>
                </c:pt>
                <c:pt idx="8287">
                  <c:v>41410.754861111112</c:v>
                </c:pt>
                <c:pt idx="8288">
                  <c:v>41410.755555555559</c:v>
                </c:pt>
                <c:pt idx="8289">
                  <c:v>41410.756249999999</c:v>
                </c:pt>
                <c:pt idx="8290">
                  <c:v>41410.756944444445</c:v>
                </c:pt>
                <c:pt idx="8291">
                  <c:v>41410.757638888892</c:v>
                </c:pt>
                <c:pt idx="8292">
                  <c:v>41410.758333333331</c:v>
                </c:pt>
                <c:pt idx="8293">
                  <c:v>41410.759027777778</c:v>
                </c:pt>
                <c:pt idx="8294">
                  <c:v>41410.759722222225</c:v>
                </c:pt>
                <c:pt idx="8295">
                  <c:v>41410.760416666664</c:v>
                </c:pt>
                <c:pt idx="8296">
                  <c:v>41410.761111111111</c:v>
                </c:pt>
                <c:pt idx="8297">
                  <c:v>41410.761805555558</c:v>
                </c:pt>
                <c:pt idx="8298">
                  <c:v>41410.762499999997</c:v>
                </c:pt>
                <c:pt idx="8299">
                  <c:v>41410.763194444444</c:v>
                </c:pt>
                <c:pt idx="8300">
                  <c:v>41410.763888888891</c:v>
                </c:pt>
                <c:pt idx="8301">
                  <c:v>41410.76458333333</c:v>
                </c:pt>
                <c:pt idx="8302">
                  <c:v>41410.765277777777</c:v>
                </c:pt>
                <c:pt idx="8303">
                  <c:v>41410.765972222223</c:v>
                </c:pt>
                <c:pt idx="8304">
                  <c:v>41410.76666666667</c:v>
                </c:pt>
                <c:pt idx="8305">
                  <c:v>41410.767361111109</c:v>
                </c:pt>
                <c:pt idx="8306">
                  <c:v>41410.768055555556</c:v>
                </c:pt>
                <c:pt idx="8307">
                  <c:v>41410.768750000003</c:v>
                </c:pt>
                <c:pt idx="8308">
                  <c:v>41410.769444444442</c:v>
                </c:pt>
                <c:pt idx="8309">
                  <c:v>41410.770138888889</c:v>
                </c:pt>
                <c:pt idx="8310">
                  <c:v>41410.770833333336</c:v>
                </c:pt>
                <c:pt idx="8311">
                  <c:v>41410.771527777775</c:v>
                </c:pt>
                <c:pt idx="8312">
                  <c:v>41410.772222222222</c:v>
                </c:pt>
                <c:pt idx="8313">
                  <c:v>41410.772916666669</c:v>
                </c:pt>
                <c:pt idx="8314">
                  <c:v>41410.773611111108</c:v>
                </c:pt>
                <c:pt idx="8315">
                  <c:v>41410.774305555555</c:v>
                </c:pt>
                <c:pt idx="8316">
                  <c:v>41410.775000000001</c:v>
                </c:pt>
                <c:pt idx="8317">
                  <c:v>41410.775694444441</c:v>
                </c:pt>
                <c:pt idx="8318">
                  <c:v>41410.776388888888</c:v>
                </c:pt>
                <c:pt idx="8319">
                  <c:v>41410.777083333334</c:v>
                </c:pt>
                <c:pt idx="8320">
                  <c:v>41410.777777777781</c:v>
                </c:pt>
                <c:pt idx="8321">
                  <c:v>41410.77847222222</c:v>
                </c:pt>
                <c:pt idx="8322">
                  <c:v>41410.779166666667</c:v>
                </c:pt>
                <c:pt idx="8323">
                  <c:v>41410.779861111114</c:v>
                </c:pt>
                <c:pt idx="8324">
                  <c:v>41410.780555555553</c:v>
                </c:pt>
                <c:pt idx="8325">
                  <c:v>41410.78125</c:v>
                </c:pt>
                <c:pt idx="8326">
                  <c:v>41410.781944444447</c:v>
                </c:pt>
                <c:pt idx="8327">
                  <c:v>41410.782638888886</c:v>
                </c:pt>
                <c:pt idx="8328">
                  <c:v>41410.783333333333</c:v>
                </c:pt>
                <c:pt idx="8329">
                  <c:v>41410.78402777778</c:v>
                </c:pt>
                <c:pt idx="8330">
                  <c:v>41410.784722222219</c:v>
                </c:pt>
                <c:pt idx="8331">
                  <c:v>41410.785416666666</c:v>
                </c:pt>
                <c:pt idx="8332">
                  <c:v>41410.786111111112</c:v>
                </c:pt>
                <c:pt idx="8333">
                  <c:v>41410.786805555559</c:v>
                </c:pt>
                <c:pt idx="8334">
                  <c:v>41410.787499999999</c:v>
                </c:pt>
                <c:pt idx="8335">
                  <c:v>41410.788194444445</c:v>
                </c:pt>
                <c:pt idx="8336">
                  <c:v>41410.788888888892</c:v>
                </c:pt>
                <c:pt idx="8337">
                  <c:v>41410.789583333331</c:v>
                </c:pt>
                <c:pt idx="8338">
                  <c:v>41410.790277777778</c:v>
                </c:pt>
                <c:pt idx="8339">
                  <c:v>41410.790972222225</c:v>
                </c:pt>
                <c:pt idx="8340">
                  <c:v>41410.791666666664</c:v>
                </c:pt>
                <c:pt idx="8341">
                  <c:v>41410.792361111111</c:v>
                </c:pt>
                <c:pt idx="8342">
                  <c:v>41410.793055555558</c:v>
                </c:pt>
                <c:pt idx="8343">
                  <c:v>41410.793749999997</c:v>
                </c:pt>
                <c:pt idx="8344">
                  <c:v>41410.794444444444</c:v>
                </c:pt>
                <c:pt idx="8345">
                  <c:v>41410.795138888891</c:v>
                </c:pt>
                <c:pt idx="8346">
                  <c:v>41410.79583333333</c:v>
                </c:pt>
                <c:pt idx="8347">
                  <c:v>41410.796527777777</c:v>
                </c:pt>
                <c:pt idx="8348">
                  <c:v>41410.797222222223</c:v>
                </c:pt>
                <c:pt idx="8349">
                  <c:v>41410.79791666667</c:v>
                </c:pt>
                <c:pt idx="8350">
                  <c:v>41410.798611111109</c:v>
                </c:pt>
                <c:pt idx="8351">
                  <c:v>41410.799305555556</c:v>
                </c:pt>
                <c:pt idx="8352">
                  <c:v>41410.800000000003</c:v>
                </c:pt>
                <c:pt idx="8353">
                  <c:v>41410.800694444442</c:v>
                </c:pt>
                <c:pt idx="8354">
                  <c:v>41410.801388888889</c:v>
                </c:pt>
                <c:pt idx="8355">
                  <c:v>41410.802083333336</c:v>
                </c:pt>
                <c:pt idx="8356">
                  <c:v>41410.802777777775</c:v>
                </c:pt>
                <c:pt idx="8357">
                  <c:v>41410.803472222222</c:v>
                </c:pt>
                <c:pt idx="8358">
                  <c:v>41410.804166666669</c:v>
                </c:pt>
                <c:pt idx="8359">
                  <c:v>41410.804861111108</c:v>
                </c:pt>
                <c:pt idx="8360">
                  <c:v>41410.805555555555</c:v>
                </c:pt>
                <c:pt idx="8361">
                  <c:v>41410.806250000001</c:v>
                </c:pt>
                <c:pt idx="8362">
                  <c:v>41410.806944444441</c:v>
                </c:pt>
                <c:pt idx="8363">
                  <c:v>41410.807638888888</c:v>
                </c:pt>
                <c:pt idx="8364">
                  <c:v>41410.808333333334</c:v>
                </c:pt>
                <c:pt idx="8365">
                  <c:v>41410.809027777781</c:v>
                </c:pt>
                <c:pt idx="8366">
                  <c:v>41410.80972222222</c:v>
                </c:pt>
                <c:pt idx="8367">
                  <c:v>41410.810416666667</c:v>
                </c:pt>
                <c:pt idx="8368">
                  <c:v>41410.811111111114</c:v>
                </c:pt>
                <c:pt idx="8369">
                  <c:v>41410.811805555553</c:v>
                </c:pt>
                <c:pt idx="8370">
                  <c:v>41410.8125</c:v>
                </c:pt>
                <c:pt idx="8371">
                  <c:v>41410.813194444447</c:v>
                </c:pt>
                <c:pt idx="8372">
                  <c:v>41410.813888888886</c:v>
                </c:pt>
                <c:pt idx="8373">
                  <c:v>41410.814583333333</c:v>
                </c:pt>
                <c:pt idx="8374">
                  <c:v>41410.81527777778</c:v>
                </c:pt>
                <c:pt idx="8375">
                  <c:v>41410.815972222219</c:v>
                </c:pt>
                <c:pt idx="8376">
                  <c:v>41410.816666666666</c:v>
                </c:pt>
                <c:pt idx="8377">
                  <c:v>41410.817361111112</c:v>
                </c:pt>
                <c:pt idx="8378">
                  <c:v>41410.818055555559</c:v>
                </c:pt>
                <c:pt idx="8379">
                  <c:v>41410.818749999999</c:v>
                </c:pt>
                <c:pt idx="8380">
                  <c:v>41410.819444444445</c:v>
                </c:pt>
                <c:pt idx="8381">
                  <c:v>41410.820138888892</c:v>
                </c:pt>
                <c:pt idx="8382">
                  <c:v>41410.820833333331</c:v>
                </c:pt>
                <c:pt idx="8383">
                  <c:v>41410.821527777778</c:v>
                </c:pt>
                <c:pt idx="8384">
                  <c:v>41410.822222222225</c:v>
                </c:pt>
                <c:pt idx="8385">
                  <c:v>41410.822916666664</c:v>
                </c:pt>
                <c:pt idx="8386">
                  <c:v>41410.823611111111</c:v>
                </c:pt>
                <c:pt idx="8387">
                  <c:v>41410.824305555558</c:v>
                </c:pt>
                <c:pt idx="8388">
                  <c:v>41410.824999999997</c:v>
                </c:pt>
                <c:pt idx="8389">
                  <c:v>41410.825694444444</c:v>
                </c:pt>
                <c:pt idx="8390">
                  <c:v>41410.826388888891</c:v>
                </c:pt>
                <c:pt idx="8391">
                  <c:v>41410.82708333333</c:v>
                </c:pt>
                <c:pt idx="8392">
                  <c:v>41410.827777777777</c:v>
                </c:pt>
                <c:pt idx="8393">
                  <c:v>41410.828472222223</c:v>
                </c:pt>
                <c:pt idx="8394">
                  <c:v>41410.82916666667</c:v>
                </c:pt>
                <c:pt idx="8395">
                  <c:v>41410.829861111109</c:v>
                </c:pt>
                <c:pt idx="8396">
                  <c:v>41410.830555555556</c:v>
                </c:pt>
                <c:pt idx="8397">
                  <c:v>41410.831250000003</c:v>
                </c:pt>
                <c:pt idx="8398">
                  <c:v>41410.831944444442</c:v>
                </c:pt>
                <c:pt idx="8399">
                  <c:v>41410.832638888889</c:v>
                </c:pt>
                <c:pt idx="8400">
                  <c:v>41410.833333333336</c:v>
                </c:pt>
                <c:pt idx="8401">
                  <c:v>41410.834027777775</c:v>
                </c:pt>
                <c:pt idx="8402">
                  <c:v>41410.834722222222</c:v>
                </c:pt>
                <c:pt idx="8403">
                  <c:v>41410.835416666669</c:v>
                </c:pt>
                <c:pt idx="8404">
                  <c:v>41410.836111111108</c:v>
                </c:pt>
                <c:pt idx="8405">
                  <c:v>41410.836805555555</c:v>
                </c:pt>
                <c:pt idx="8406">
                  <c:v>41410.837500000001</c:v>
                </c:pt>
                <c:pt idx="8407">
                  <c:v>41410.838194444441</c:v>
                </c:pt>
                <c:pt idx="8408">
                  <c:v>41410.838888888888</c:v>
                </c:pt>
                <c:pt idx="8409">
                  <c:v>41410.839583333334</c:v>
                </c:pt>
                <c:pt idx="8410">
                  <c:v>41410.840277777781</c:v>
                </c:pt>
                <c:pt idx="8411">
                  <c:v>41410.84097222222</c:v>
                </c:pt>
                <c:pt idx="8412">
                  <c:v>41410.841666666667</c:v>
                </c:pt>
                <c:pt idx="8413">
                  <c:v>41410.842361111114</c:v>
                </c:pt>
                <c:pt idx="8414">
                  <c:v>41410.843055555553</c:v>
                </c:pt>
                <c:pt idx="8415">
                  <c:v>41410.84375</c:v>
                </c:pt>
                <c:pt idx="8416">
                  <c:v>41410.844444444447</c:v>
                </c:pt>
                <c:pt idx="8417">
                  <c:v>41410.845138888886</c:v>
                </c:pt>
                <c:pt idx="8418">
                  <c:v>41410.845833333333</c:v>
                </c:pt>
                <c:pt idx="8419">
                  <c:v>41410.84652777778</c:v>
                </c:pt>
                <c:pt idx="8420">
                  <c:v>41410.847222222219</c:v>
                </c:pt>
                <c:pt idx="8421">
                  <c:v>41410.847916666666</c:v>
                </c:pt>
                <c:pt idx="8422">
                  <c:v>41410.848611111112</c:v>
                </c:pt>
                <c:pt idx="8423">
                  <c:v>41410.849305555559</c:v>
                </c:pt>
                <c:pt idx="8424">
                  <c:v>41410.85</c:v>
                </c:pt>
                <c:pt idx="8425">
                  <c:v>41410.850694444445</c:v>
                </c:pt>
                <c:pt idx="8426">
                  <c:v>41410.851388888892</c:v>
                </c:pt>
                <c:pt idx="8427">
                  <c:v>41410.852083333331</c:v>
                </c:pt>
                <c:pt idx="8428">
                  <c:v>41410.852777777778</c:v>
                </c:pt>
                <c:pt idx="8429">
                  <c:v>41410.853472222225</c:v>
                </c:pt>
                <c:pt idx="8430">
                  <c:v>41410.854166666664</c:v>
                </c:pt>
                <c:pt idx="8431">
                  <c:v>41410.854861111111</c:v>
                </c:pt>
                <c:pt idx="8432">
                  <c:v>41410.855555555558</c:v>
                </c:pt>
                <c:pt idx="8433">
                  <c:v>41410.856249999997</c:v>
                </c:pt>
                <c:pt idx="8434">
                  <c:v>41410.856944444444</c:v>
                </c:pt>
                <c:pt idx="8435">
                  <c:v>41410.857638888891</c:v>
                </c:pt>
                <c:pt idx="8436">
                  <c:v>41410.85833333333</c:v>
                </c:pt>
                <c:pt idx="8437">
                  <c:v>41410.859027777777</c:v>
                </c:pt>
                <c:pt idx="8438">
                  <c:v>41410.859722222223</c:v>
                </c:pt>
                <c:pt idx="8439">
                  <c:v>41410.86041666667</c:v>
                </c:pt>
                <c:pt idx="8440">
                  <c:v>41410.861111111109</c:v>
                </c:pt>
                <c:pt idx="8441">
                  <c:v>41410.861805555556</c:v>
                </c:pt>
                <c:pt idx="8442">
                  <c:v>41410.862500000003</c:v>
                </c:pt>
                <c:pt idx="8443">
                  <c:v>41410.863194444442</c:v>
                </c:pt>
                <c:pt idx="8444">
                  <c:v>41410.863888888889</c:v>
                </c:pt>
                <c:pt idx="8445">
                  <c:v>41410.864583333336</c:v>
                </c:pt>
                <c:pt idx="8446">
                  <c:v>41410.865277777775</c:v>
                </c:pt>
                <c:pt idx="8447">
                  <c:v>41410.865972222222</c:v>
                </c:pt>
                <c:pt idx="8448">
                  <c:v>41410.866666666669</c:v>
                </c:pt>
                <c:pt idx="8449">
                  <c:v>41410.867361111108</c:v>
                </c:pt>
                <c:pt idx="8450">
                  <c:v>41410.868055555555</c:v>
                </c:pt>
                <c:pt idx="8451">
                  <c:v>41410.868750000001</c:v>
                </c:pt>
                <c:pt idx="8452">
                  <c:v>41410.869444444441</c:v>
                </c:pt>
                <c:pt idx="8453">
                  <c:v>41410.870138888888</c:v>
                </c:pt>
                <c:pt idx="8454">
                  <c:v>41410.870833333334</c:v>
                </c:pt>
                <c:pt idx="8455">
                  <c:v>41410.871527777781</c:v>
                </c:pt>
                <c:pt idx="8456">
                  <c:v>41410.87222222222</c:v>
                </c:pt>
                <c:pt idx="8457">
                  <c:v>41410.872916666667</c:v>
                </c:pt>
                <c:pt idx="8458">
                  <c:v>41410.873611111114</c:v>
                </c:pt>
                <c:pt idx="8459">
                  <c:v>41410.874305555553</c:v>
                </c:pt>
                <c:pt idx="8460">
                  <c:v>41410.875</c:v>
                </c:pt>
                <c:pt idx="8461">
                  <c:v>41410.875694444447</c:v>
                </c:pt>
                <c:pt idx="8462">
                  <c:v>41410.876388888886</c:v>
                </c:pt>
                <c:pt idx="8463">
                  <c:v>41410.877083333333</c:v>
                </c:pt>
                <c:pt idx="8464">
                  <c:v>41410.87777777778</c:v>
                </c:pt>
                <c:pt idx="8465">
                  <c:v>41410.878472222219</c:v>
                </c:pt>
                <c:pt idx="8466">
                  <c:v>41410.879166666666</c:v>
                </c:pt>
                <c:pt idx="8467">
                  <c:v>41410.879861111112</c:v>
                </c:pt>
                <c:pt idx="8468">
                  <c:v>41410.880555555559</c:v>
                </c:pt>
                <c:pt idx="8469">
                  <c:v>41410.881249999999</c:v>
                </c:pt>
                <c:pt idx="8470">
                  <c:v>41410.881944444445</c:v>
                </c:pt>
                <c:pt idx="8471">
                  <c:v>41410.882638888892</c:v>
                </c:pt>
                <c:pt idx="8472">
                  <c:v>41410.883333333331</c:v>
                </c:pt>
                <c:pt idx="8473">
                  <c:v>41410.884027777778</c:v>
                </c:pt>
                <c:pt idx="8474">
                  <c:v>41410.884722222225</c:v>
                </c:pt>
                <c:pt idx="8475">
                  <c:v>41410.885416666664</c:v>
                </c:pt>
                <c:pt idx="8476">
                  <c:v>41410.886111111111</c:v>
                </c:pt>
                <c:pt idx="8477">
                  <c:v>41410.886805555558</c:v>
                </c:pt>
                <c:pt idx="8478">
                  <c:v>41410.887499999997</c:v>
                </c:pt>
                <c:pt idx="8479">
                  <c:v>41410.888194444444</c:v>
                </c:pt>
                <c:pt idx="8480">
                  <c:v>41410.888888888891</c:v>
                </c:pt>
                <c:pt idx="8481">
                  <c:v>41410.88958333333</c:v>
                </c:pt>
                <c:pt idx="8482">
                  <c:v>41410.890277777777</c:v>
                </c:pt>
                <c:pt idx="8483">
                  <c:v>41410.890972222223</c:v>
                </c:pt>
                <c:pt idx="8484">
                  <c:v>41410.89166666667</c:v>
                </c:pt>
                <c:pt idx="8485">
                  <c:v>41410.892361111109</c:v>
                </c:pt>
                <c:pt idx="8486">
                  <c:v>41410.893055555556</c:v>
                </c:pt>
                <c:pt idx="8487">
                  <c:v>41410.893750000003</c:v>
                </c:pt>
                <c:pt idx="8488">
                  <c:v>41410.894444444442</c:v>
                </c:pt>
                <c:pt idx="8489">
                  <c:v>41410.895138888889</c:v>
                </c:pt>
                <c:pt idx="8490">
                  <c:v>41410.895833333336</c:v>
                </c:pt>
                <c:pt idx="8491">
                  <c:v>41410.896527777775</c:v>
                </c:pt>
                <c:pt idx="8492">
                  <c:v>41410.897222222222</c:v>
                </c:pt>
                <c:pt idx="8493">
                  <c:v>41410.897916666669</c:v>
                </c:pt>
                <c:pt idx="8494">
                  <c:v>41410.898611111108</c:v>
                </c:pt>
                <c:pt idx="8495">
                  <c:v>41410.899305555555</c:v>
                </c:pt>
                <c:pt idx="8496">
                  <c:v>41410.9</c:v>
                </c:pt>
                <c:pt idx="8497">
                  <c:v>41410.900694444441</c:v>
                </c:pt>
                <c:pt idx="8498">
                  <c:v>41410.901388888888</c:v>
                </c:pt>
                <c:pt idx="8499">
                  <c:v>41410.902083333334</c:v>
                </c:pt>
                <c:pt idx="8500">
                  <c:v>41410.902777777781</c:v>
                </c:pt>
                <c:pt idx="8501">
                  <c:v>41410.90347222222</c:v>
                </c:pt>
                <c:pt idx="8502">
                  <c:v>41410.904166666667</c:v>
                </c:pt>
                <c:pt idx="8503">
                  <c:v>41410.904861111114</c:v>
                </c:pt>
                <c:pt idx="8504">
                  <c:v>41410.905555555553</c:v>
                </c:pt>
                <c:pt idx="8505">
                  <c:v>41410.90625</c:v>
                </c:pt>
                <c:pt idx="8506">
                  <c:v>41410.906944444447</c:v>
                </c:pt>
                <c:pt idx="8507">
                  <c:v>41410.907638888886</c:v>
                </c:pt>
                <c:pt idx="8508">
                  <c:v>41410.908333333333</c:v>
                </c:pt>
                <c:pt idx="8509">
                  <c:v>41410.90902777778</c:v>
                </c:pt>
                <c:pt idx="8510">
                  <c:v>41410.909722222219</c:v>
                </c:pt>
                <c:pt idx="8511">
                  <c:v>41410.910416666666</c:v>
                </c:pt>
                <c:pt idx="8512">
                  <c:v>41410.911111111112</c:v>
                </c:pt>
                <c:pt idx="8513">
                  <c:v>41410.911805555559</c:v>
                </c:pt>
                <c:pt idx="8514">
                  <c:v>41410.912499999999</c:v>
                </c:pt>
                <c:pt idx="8515">
                  <c:v>41410.913194444445</c:v>
                </c:pt>
                <c:pt idx="8516">
                  <c:v>41410.913888888892</c:v>
                </c:pt>
                <c:pt idx="8517">
                  <c:v>41410.914583333331</c:v>
                </c:pt>
                <c:pt idx="8518">
                  <c:v>41410.915277777778</c:v>
                </c:pt>
                <c:pt idx="8519">
                  <c:v>41410.915972222225</c:v>
                </c:pt>
                <c:pt idx="8520">
                  <c:v>41410.916666666664</c:v>
                </c:pt>
                <c:pt idx="8521">
                  <c:v>41410.917361111111</c:v>
                </c:pt>
                <c:pt idx="8522">
                  <c:v>41410.918055555558</c:v>
                </c:pt>
                <c:pt idx="8523">
                  <c:v>41410.918749999997</c:v>
                </c:pt>
                <c:pt idx="8524">
                  <c:v>41410.919444444444</c:v>
                </c:pt>
                <c:pt idx="8525">
                  <c:v>41410.920138888891</c:v>
                </c:pt>
                <c:pt idx="8526">
                  <c:v>41410.92083333333</c:v>
                </c:pt>
                <c:pt idx="8527">
                  <c:v>41410.921527777777</c:v>
                </c:pt>
                <c:pt idx="8528">
                  <c:v>41410.922222222223</c:v>
                </c:pt>
                <c:pt idx="8529">
                  <c:v>41410.92291666667</c:v>
                </c:pt>
                <c:pt idx="8530">
                  <c:v>41410.923611111109</c:v>
                </c:pt>
                <c:pt idx="8531">
                  <c:v>41410.924305555556</c:v>
                </c:pt>
                <c:pt idx="8532">
                  <c:v>41410.925000000003</c:v>
                </c:pt>
                <c:pt idx="8533">
                  <c:v>41410.925694444442</c:v>
                </c:pt>
                <c:pt idx="8534">
                  <c:v>41410.926388888889</c:v>
                </c:pt>
                <c:pt idx="8535">
                  <c:v>41410.927083333336</c:v>
                </c:pt>
                <c:pt idx="8536">
                  <c:v>41410.927777777775</c:v>
                </c:pt>
                <c:pt idx="8537">
                  <c:v>41410.928472222222</c:v>
                </c:pt>
                <c:pt idx="8538">
                  <c:v>41410.929166666669</c:v>
                </c:pt>
                <c:pt idx="8539">
                  <c:v>41410.929861111108</c:v>
                </c:pt>
                <c:pt idx="8540">
                  <c:v>41410.930555555555</c:v>
                </c:pt>
                <c:pt idx="8541">
                  <c:v>41410.931250000001</c:v>
                </c:pt>
                <c:pt idx="8542">
                  <c:v>41410.931944444441</c:v>
                </c:pt>
                <c:pt idx="8543">
                  <c:v>41410.932638888888</c:v>
                </c:pt>
                <c:pt idx="8544">
                  <c:v>41410.933333333334</c:v>
                </c:pt>
                <c:pt idx="8545">
                  <c:v>41410.934027777781</c:v>
                </c:pt>
                <c:pt idx="8546">
                  <c:v>41410.93472222222</c:v>
                </c:pt>
                <c:pt idx="8547">
                  <c:v>41410.935416666667</c:v>
                </c:pt>
                <c:pt idx="8548">
                  <c:v>41410.936111111114</c:v>
                </c:pt>
                <c:pt idx="8549">
                  <c:v>41410.936805555553</c:v>
                </c:pt>
                <c:pt idx="8550">
                  <c:v>41410.9375</c:v>
                </c:pt>
                <c:pt idx="8551">
                  <c:v>41410.938194444447</c:v>
                </c:pt>
                <c:pt idx="8552">
                  <c:v>41410.938888888886</c:v>
                </c:pt>
                <c:pt idx="8553">
                  <c:v>41410.939583333333</c:v>
                </c:pt>
                <c:pt idx="8554">
                  <c:v>41410.94027777778</c:v>
                </c:pt>
                <c:pt idx="8555">
                  <c:v>41410.940972222219</c:v>
                </c:pt>
                <c:pt idx="8556">
                  <c:v>41410.941666666666</c:v>
                </c:pt>
                <c:pt idx="8557">
                  <c:v>41410.942361111112</c:v>
                </c:pt>
                <c:pt idx="8558">
                  <c:v>41410.943055555559</c:v>
                </c:pt>
                <c:pt idx="8559">
                  <c:v>41410.943749999999</c:v>
                </c:pt>
                <c:pt idx="8560">
                  <c:v>41410.944444444445</c:v>
                </c:pt>
                <c:pt idx="8561">
                  <c:v>41410.945138888892</c:v>
                </c:pt>
                <c:pt idx="8562">
                  <c:v>41410.945833333331</c:v>
                </c:pt>
                <c:pt idx="8563">
                  <c:v>41410.946527777778</c:v>
                </c:pt>
                <c:pt idx="8564">
                  <c:v>41410.947222222225</c:v>
                </c:pt>
                <c:pt idx="8565">
                  <c:v>41410.947916666664</c:v>
                </c:pt>
                <c:pt idx="8566">
                  <c:v>41410.948611111111</c:v>
                </c:pt>
                <c:pt idx="8567">
                  <c:v>41410.949305555558</c:v>
                </c:pt>
                <c:pt idx="8568">
                  <c:v>41410.949999999997</c:v>
                </c:pt>
                <c:pt idx="8569">
                  <c:v>41410.950694444444</c:v>
                </c:pt>
                <c:pt idx="8570">
                  <c:v>41410.951388888891</c:v>
                </c:pt>
                <c:pt idx="8571">
                  <c:v>41410.95208333333</c:v>
                </c:pt>
                <c:pt idx="8572">
                  <c:v>41410.952777777777</c:v>
                </c:pt>
                <c:pt idx="8573">
                  <c:v>41410.953472222223</c:v>
                </c:pt>
                <c:pt idx="8574">
                  <c:v>41410.95416666667</c:v>
                </c:pt>
                <c:pt idx="8575">
                  <c:v>41410.954861111109</c:v>
                </c:pt>
                <c:pt idx="8576">
                  <c:v>41410.955555555556</c:v>
                </c:pt>
                <c:pt idx="8577">
                  <c:v>41410.956250000003</c:v>
                </c:pt>
                <c:pt idx="8578">
                  <c:v>41410.956944444442</c:v>
                </c:pt>
                <c:pt idx="8579">
                  <c:v>41410.957638888889</c:v>
                </c:pt>
                <c:pt idx="8580">
                  <c:v>41410.958333333336</c:v>
                </c:pt>
                <c:pt idx="8581">
                  <c:v>41410.959027777775</c:v>
                </c:pt>
                <c:pt idx="8582">
                  <c:v>41410.959722222222</c:v>
                </c:pt>
                <c:pt idx="8583">
                  <c:v>41410.960416666669</c:v>
                </c:pt>
                <c:pt idx="8584">
                  <c:v>41410.961111111108</c:v>
                </c:pt>
                <c:pt idx="8585">
                  <c:v>41410.961805555555</c:v>
                </c:pt>
                <c:pt idx="8586">
                  <c:v>41410.962500000001</c:v>
                </c:pt>
                <c:pt idx="8587">
                  <c:v>41410.963194444441</c:v>
                </c:pt>
                <c:pt idx="8588">
                  <c:v>41410.963888888888</c:v>
                </c:pt>
                <c:pt idx="8589">
                  <c:v>41410.964583333334</c:v>
                </c:pt>
                <c:pt idx="8590">
                  <c:v>41410.965277777781</c:v>
                </c:pt>
                <c:pt idx="8591">
                  <c:v>41410.96597222222</c:v>
                </c:pt>
                <c:pt idx="8592">
                  <c:v>41410.966666666667</c:v>
                </c:pt>
                <c:pt idx="8593">
                  <c:v>41410.967361111114</c:v>
                </c:pt>
                <c:pt idx="8594">
                  <c:v>41410.968055555553</c:v>
                </c:pt>
                <c:pt idx="8595">
                  <c:v>41410.96875</c:v>
                </c:pt>
                <c:pt idx="8596">
                  <c:v>41410.969444444447</c:v>
                </c:pt>
                <c:pt idx="8597">
                  <c:v>41410.970138888886</c:v>
                </c:pt>
                <c:pt idx="8598">
                  <c:v>41410.970833333333</c:v>
                </c:pt>
                <c:pt idx="8599">
                  <c:v>41410.97152777778</c:v>
                </c:pt>
                <c:pt idx="8600">
                  <c:v>41410.972222222219</c:v>
                </c:pt>
                <c:pt idx="8601">
                  <c:v>41410.972916666666</c:v>
                </c:pt>
                <c:pt idx="8602">
                  <c:v>41410.973611111112</c:v>
                </c:pt>
                <c:pt idx="8603">
                  <c:v>41410.974305555559</c:v>
                </c:pt>
                <c:pt idx="8604">
                  <c:v>41410.974999999999</c:v>
                </c:pt>
                <c:pt idx="8605">
                  <c:v>41410.975694444445</c:v>
                </c:pt>
                <c:pt idx="8606">
                  <c:v>41410.976388888892</c:v>
                </c:pt>
                <c:pt idx="8607">
                  <c:v>41410.977083333331</c:v>
                </c:pt>
                <c:pt idx="8608">
                  <c:v>41410.977777777778</c:v>
                </c:pt>
                <c:pt idx="8609">
                  <c:v>41410.978472222225</c:v>
                </c:pt>
                <c:pt idx="8610">
                  <c:v>41410.979166666664</c:v>
                </c:pt>
                <c:pt idx="8611">
                  <c:v>41410.979861111111</c:v>
                </c:pt>
                <c:pt idx="8612">
                  <c:v>41410.980555555558</c:v>
                </c:pt>
                <c:pt idx="8613">
                  <c:v>41410.981249999997</c:v>
                </c:pt>
                <c:pt idx="8614">
                  <c:v>41410.981944444444</c:v>
                </c:pt>
                <c:pt idx="8615">
                  <c:v>41410.982638888891</c:v>
                </c:pt>
                <c:pt idx="8616">
                  <c:v>41410.98333333333</c:v>
                </c:pt>
                <c:pt idx="8617">
                  <c:v>41410.984027777777</c:v>
                </c:pt>
                <c:pt idx="8618">
                  <c:v>41410.984722222223</c:v>
                </c:pt>
                <c:pt idx="8619">
                  <c:v>41410.98541666667</c:v>
                </c:pt>
                <c:pt idx="8620">
                  <c:v>41410.986111111109</c:v>
                </c:pt>
                <c:pt idx="8621">
                  <c:v>41410.986805555556</c:v>
                </c:pt>
                <c:pt idx="8622">
                  <c:v>41410.987500000003</c:v>
                </c:pt>
                <c:pt idx="8623">
                  <c:v>41410.988194444442</c:v>
                </c:pt>
                <c:pt idx="8624">
                  <c:v>41410.988888888889</c:v>
                </c:pt>
                <c:pt idx="8625">
                  <c:v>41410.989583333336</c:v>
                </c:pt>
                <c:pt idx="8626">
                  <c:v>41410.990277777775</c:v>
                </c:pt>
                <c:pt idx="8627">
                  <c:v>41410.990972222222</c:v>
                </c:pt>
                <c:pt idx="8628">
                  <c:v>41410.991666666669</c:v>
                </c:pt>
                <c:pt idx="8629">
                  <c:v>41410.992361111108</c:v>
                </c:pt>
                <c:pt idx="8630">
                  <c:v>41410.993055555555</c:v>
                </c:pt>
                <c:pt idx="8631">
                  <c:v>41410.993750000001</c:v>
                </c:pt>
                <c:pt idx="8632">
                  <c:v>41410.994444444441</c:v>
                </c:pt>
                <c:pt idx="8633">
                  <c:v>41410.995138888888</c:v>
                </c:pt>
                <c:pt idx="8634">
                  <c:v>41410.995833333334</c:v>
                </c:pt>
                <c:pt idx="8635">
                  <c:v>41410.996527777781</c:v>
                </c:pt>
                <c:pt idx="8636">
                  <c:v>41410.99722222222</c:v>
                </c:pt>
                <c:pt idx="8637">
                  <c:v>41410.997916666667</c:v>
                </c:pt>
                <c:pt idx="8638">
                  <c:v>41410.998611111114</c:v>
                </c:pt>
                <c:pt idx="8639">
                  <c:v>41410.999305555553</c:v>
                </c:pt>
                <c:pt idx="8640">
                  <c:v>41411</c:v>
                </c:pt>
                <c:pt idx="8641">
                  <c:v>41411.000694444447</c:v>
                </c:pt>
                <c:pt idx="8642">
                  <c:v>41411.001388888886</c:v>
                </c:pt>
                <c:pt idx="8643">
                  <c:v>41411.002083333333</c:v>
                </c:pt>
                <c:pt idx="8644">
                  <c:v>41411.00277777778</c:v>
                </c:pt>
                <c:pt idx="8645">
                  <c:v>41411.003472222219</c:v>
                </c:pt>
                <c:pt idx="8646">
                  <c:v>41411.004166666666</c:v>
                </c:pt>
                <c:pt idx="8647">
                  <c:v>41411.004861111112</c:v>
                </c:pt>
                <c:pt idx="8648">
                  <c:v>41411.005555555559</c:v>
                </c:pt>
                <c:pt idx="8649">
                  <c:v>41411.006249999999</c:v>
                </c:pt>
                <c:pt idx="8650">
                  <c:v>41411.006944444445</c:v>
                </c:pt>
                <c:pt idx="8651">
                  <c:v>41411.007638888892</c:v>
                </c:pt>
                <c:pt idx="8652">
                  <c:v>41411.008333333331</c:v>
                </c:pt>
                <c:pt idx="8653">
                  <c:v>41411.009027777778</c:v>
                </c:pt>
                <c:pt idx="8654">
                  <c:v>41411.009722222225</c:v>
                </c:pt>
                <c:pt idx="8655">
                  <c:v>41411.010416666664</c:v>
                </c:pt>
                <c:pt idx="8656">
                  <c:v>41411.011111111111</c:v>
                </c:pt>
                <c:pt idx="8657">
                  <c:v>41411.011805555558</c:v>
                </c:pt>
                <c:pt idx="8658">
                  <c:v>41411.012499999997</c:v>
                </c:pt>
                <c:pt idx="8659">
                  <c:v>41411.013194444444</c:v>
                </c:pt>
                <c:pt idx="8660">
                  <c:v>41411.013888888891</c:v>
                </c:pt>
                <c:pt idx="8661">
                  <c:v>41411.01458333333</c:v>
                </c:pt>
                <c:pt idx="8662">
                  <c:v>41411.015277777777</c:v>
                </c:pt>
                <c:pt idx="8663">
                  <c:v>41411.015972222223</c:v>
                </c:pt>
                <c:pt idx="8664">
                  <c:v>41411.01666666667</c:v>
                </c:pt>
                <c:pt idx="8665">
                  <c:v>41411.017361111109</c:v>
                </c:pt>
                <c:pt idx="8666">
                  <c:v>41411.018055555556</c:v>
                </c:pt>
                <c:pt idx="8667">
                  <c:v>41411.018750000003</c:v>
                </c:pt>
                <c:pt idx="8668">
                  <c:v>41411.019444444442</c:v>
                </c:pt>
                <c:pt idx="8669">
                  <c:v>41411.020138888889</c:v>
                </c:pt>
                <c:pt idx="8670">
                  <c:v>41411.020833333336</c:v>
                </c:pt>
                <c:pt idx="8671">
                  <c:v>41411.021527777775</c:v>
                </c:pt>
                <c:pt idx="8672">
                  <c:v>41411.022222222222</c:v>
                </c:pt>
                <c:pt idx="8673">
                  <c:v>41411.022916666669</c:v>
                </c:pt>
                <c:pt idx="8674">
                  <c:v>41411.023611111108</c:v>
                </c:pt>
                <c:pt idx="8675">
                  <c:v>41411.024305555555</c:v>
                </c:pt>
                <c:pt idx="8676">
                  <c:v>41411.025000000001</c:v>
                </c:pt>
                <c:pt idx="8677">
                  <c:v>41411.025694444441</c:v>
                </c:pt>
                <c:pt idx="8678">
                  <c:v>41411.026388888888</c:v>
                </c:pt>
                <c:pt idx="8679">
                  <c:v>41411.027083333334</c:v>
                </c:pt>
                <c:pt idx="8680">
                  <c:v>41411.027777777781</c:v>
                </c:pt>
                <c:pt idx="8681">
                  <c:v>41411.02847222222</c:v>
                </c:pt>
                <c:pt idx="8682">
                  <c:v>41411.029166666667</c:v>
                </c:pt>
                <c:pt idx="8683">
                  <c:v>41411.029861111114</c:v>
                </c:pt>
                <c:pt idx="8684">
                  <c:v>41411.030555555553</c:v>
                </c:pt>
                <c:pt idx="8685">
                  <c:v>41411.03125</c:v>
                </c:pt>
                <c:pt idx="8686">
                  <c:v>41411.031944444447</c:v>
                </c:pt>
                <c:pt idx="8687">
                  <c:v>41411.032638888886</c:v>
                </c:pt>
                <c:pt idx="8688">
                  <c:v>41411.033333333333</c:v>
                </c:pt>
                <c:pt idx="8689">
                  <c:v>41411.03402777778</c:v>
                </c:pt>
                <c:pt idx="8690">
                  <c:v>41411.034722222219</c:v>
                </c:pt>
                <c:pt idx="8691">
                  <c:v>41411.035416666666</c:v>
                </c:pt>
                <c:pt idx="8692">
                  <c:v>41411.036111111112</c:v>
                </c:pt>
                <c:pt idx="8693">
                  <c:v>41411.036805555559</c:v>
                </c:pt>
                <c:pt idx="8694">
                  <c:v>41411.037499999999</c:v>
                </c:pt>
                <c:pt idx="8695">
                  <c:v>41411.038194444445</c:v>
                </c:pt>
                <c:pt idx="8696">
                  <c:v>41411.038888888892</c:v>
                </c:pt>
                <c:pt idx="8697">
                  <c:v>41411.039583333331</c:v>
                </c:pt>
                <c:pt idx="8698">
                  <c:v>41411.040277777778</c:v>
                </c:pt>
                <c:pt idx="8699">
                  <c:v>41411.040972222225</c:v>
                </c:pt>
                <c:pt idx="8700">
                  <c:v>41411.041666666664</c:v>
                </c:pt>
                <c:pt idx="8701">
                  <c:v>41411.042361111111</c:v>
                </c:pt>
                <c:pt idx="8702">
                  <c:v>41411.043055555558</c:v>
                </c:pt>
                <c:pt idx="8703">
                  <c:v>41411.043749999997</c:v>
                </c:pt>
                <c:pt idx="8704">
                  <c:v>41411.044444444444</c:v>
                </c:pt>
                <c:pt idx="8705">
                  <c:v>41411.045138888891</c:v>
                </c:pt>
                <c:pt idx="8706">
                  <c:v>41411.04583333333</c:v>
                </c:pt>
                <c:pt idx="8707">
                  <c:v>41411.046527777777</c:v>
                </c:pt>
                <c:pt idx="8708">
                  <c:v>41411.047222222223</c:v>
                </c:pt>
                <c:pt idx="8709">
                  <c:v>41411.04791666667</c:v>
                </c:pt>
                <c:pt idx="8710">
                  <c:v>41411.048611111109</c:v>
                </c:pt>
                <c:pt idx="8711">
                  <c:v>41411.049305555556</c:v>
                </c:pt>
                <c:pt idx="8712">
                  <c:v>41411.050000000003</c:v>
                </c:pt>
                <c:pt idx="8713">
                  <c:v>41411.050694444442</c:v>
                </c:pt>
                <c:pt idx="8714">
                  <c:v>41411.051388888889</c:v>
                </c:pt>
                <c:pt idx="8715">
                  <c:v>41411.052083333336</c:v>
                </c:pt>
                <c:pt idx="8716">
                  <c:v>41411.052777777775</c:v>
                </c:pt>
                <c:pt idx="8717">
                  <c:v>41411.053472222222</c:v>
                </c:pt>
                <c:pt idx="8718">
                  <c:v>41411.054166666669</c:v>
                </c:pt>
                <c:pt idx="8719">
                  <c:v>41411.054861111108</c:v>
                </c:pt>
                <c:pt idx="8720">
                  <c:v>41411.055555555555</c:v>
                </c:pt>
                <c:pt idx="8721">
                  <c:v>41411.056250000001</c:v>
                </c:pt>
                <c:pt idx="8722">
                  <c:v>41411.056944444441</c:v>
                </c:pt>
                <c:pt idx="8723">
                  <c:v>41411.057638888888</c:v>
                </c:pt>
                <c:pt idx="8724">
                  <c:v>41411.058333333334</c:v>
                </c:pt>
                <c:pt idx="8725">
                  <c:v>41411.059027777781</c:v>
                </c:pt>
                <c:pt idx="8726">
                  <c:v>41411.05972222222</c:v>
                </c:pt>
                <c:pt idx="8727">
                  <c:v>41411.060416666667</c:v>
                </c:pt>
                <c:pt idx="8728">
                  <c:v>41411.061111111114</c:v>
                </c:pt>
                <c:pt idx="8729">
                  <c:v>41411.061805555553</c:v>
                </c:pt>
                <c:pt idx="8730">
                  <c:v>41411.0625</c:v>
                </c:pt>
                <c:pt idx="8731">
                  <c:v>41411.063194444447</c:v>
                </c:pt>
                <c:pt idx="8732">
                  <c:v>41411.063888888886</c:v>
                </c:pt>
                <c:pt idx="8733">
                  <c:v>41411.064583333333</c:v>
                </c:pt>
                <c:pt idx="8734">
                  <c:v>41411.06527777778</c:v>
                </c:pt>
                <c:pt idx="8735">
                  <c:v>41411.065972222219</c:v>
                </c:pt>
                <c:pt idx="8736">
                  <c:v>41411.066666666666</c:v>
                </c:pt>
                <c:pt idx="8737">
                  <c:v>41411.067361111112</c:v>
                </c:pt>
                <c:pt idx="8738">
                  <c:v>41411.068055555559</c:v>
                </c:pt>
                <c:pt idx="8739">
                  <c:v>41411.068749999999</c:v>
                </c:pt>
                <c:pt idx="8740">
                  <c:v>41411.069444444445</c:v>
                </c:pt>
                <c:pt idx="8741">
                  <c:v>41411.070138888892</c:v>
                </c:pt>
                <c:pt idx="8742">
                  <c:v>41411.070833333331</c:v>
                </c:pt>
                <c:pt idx="8743">
                  <c:v>41411.071527777778</c:v>
                </c:pt>
                <c:pt idx="8744">
                  <c:v>41411.072222222225</c:v>
                </c:pt>
                <c:pt idx="8745">
                  <c:v>41411.072916666664</c:v>
                </c:pt>
                <c:pt idx="8746">
                  <c:v>41411.073611111111</c:v>
                </c:pt>
                <c:pt idx="8747">
                  <c:v>41411.074305555558</c:v>
                </c:pt>
                <c:pt idx="8748">
                  <c:v>41411.074999999997</c:v>
                </c:pt>
                <c:pt idx="8749">
                  <c:v>41411.075694444444</c:v>
                </c:pt>
                <c:pt idx="8750">
                  <c:v>41411.076388888891</c:v>
                </c:pt>
                <c:pt idx="8751">
                  <c:v>41411.07708333333</c:v>
                </c:pt>
                <c:pt idx="8752">
                  <c:v>41411.077777777777</c:v>
                </c:pt>
                <c:pt idx="8753">
                  <c:v>41411.078472222223</c:v>
                </c:pt>
                <c:pt idx="8754">
                  <c:v>41411.07916666667</c:v>
                </c:pt>
                <c:pt idx="8755">
                  <c:v>41411.079861111109</c:v>
                </c:pt>
                <c:pt idx="8756">
                  <c:v>41411.080555555556</c:v>
                </c:pt>
                <c:pt idx="8757">
                  <c:v>41411.081250000003</c:v>
                </c:pt>
                <c:pt idx="8758">
                  <c:v>41411.081944444442</c:v>
                </c:pt>
                <c:pt idx="8759">
                  <c:v>41411.082638888889</c:v>
                </c:pt>
                <c:pt idx="8760">
                  <c:v>41411.083333333336</c:v>
                </c:pt>
                <c:pt idx="8761">
                  <c:v>41411.084027777775</c:v>
                </c:pt>
                <c:pt idx="8762">
                  <c:v>41411.084722222222</c:v>
                </c:pt>
                <c:pt idx="8763">
                  <c:v>41411.085416666669</c:v>
                </c:pt>
                <c:pt idx="8764">
                  <c:v>41411.086111111108</c:v>
                </c:pt>
                <c:pt idx="8765">
                  <c:v>41411.086805555555</c:v>
                </c:pt>
                <c:pt idx="8766">
                  <c:v>41411.087500000001</c:v>
                </c:pt>
                <c:pt idx="8767">
                  <c:v>41411.088194444441</c:v>
                </c:pt>
                <c:pt idx="8768">
                  <c:v>41411.088888888888</c:v>
                </c:pt>
                <c:pt idx="8769">
                  <c:v>41411.089583333334</c:v>
                </c:pt>
                <c:pt idx="8770">
                  <c:v>41411.090277777781</c:v>
                </c:pt>
                <c:pt idx="8771">
                  <c:v>41411.09097222222</c:v>
                </c:pt>
                <c:pt idx="8772">
                  <c:v>41411.091666666667</c:v>
                </c:pt>
                <c:pt idx="8773">
                  <c:v>41411.092361111114</c:v>
                </c:pt>
                <c:pt idx="8774">
                  <c:v>41411.093055555553</c:v>
                </c:pt>
                <c:pt idx="8775">
                  <c:v>41411.09375</c:v>
                </c:pt>
                <c:pt idx="8776">
                  <c:v>41411.094444444447</c:v>
                </c:pt>
                <c:pt idx="8777">
                  <c:v>41411.095138888886</c:v>
                </c:pt>
                <c:pt idx="8778">
                  <c:v>41411.095833333333</c:v>
                </c:pt>
                <c:pt idx="8779">
                  <c:v>41411.09652777778</c:v>
                </c:pt>
                <c:pt idx="8780">
                  <c:v>41411.097222222219</c:v>
                </c:pt>
                <c:pt idx="8781">
                  <c:v>41411.097916666666</c:v>
                </c:pt>
                <c:pt idx="8782">
                  <c:v>41411.098611111112</c:v>
                </c:pt>
                <c:pt idx="8783">
                  <c:v>41411.099305555559</c:v>
                </c:pt>
                <c:pt idx="8784">
                  <c:v>41411.1</c:v>
                </c:pt>
                <c:pt idx="8785">
                  <c:v>41411.100694444445</c:v>
                </c:pt>
                <c:pt idx="8786">
                  <c:v>41411.101388888892</c:v>
                </c:pt>
                <c:pt idx="8787">
                  <c:v>41411.102083333331</c:v>
                </c:pt>
                <c:pt idx="8788">
                  <c:v>41411.102777777778</c:v>
                </c:pt>
                <c:pt idx="8789">
                  <c:v>41411.103472222225</c:v>
                </c:pt>
                <c:pt idx="8790">
                  <c:v>41411.104166666664</c:v>
                </c:pt>
                <c:pt idx="8791">
                  <c:v>41411.104861111111</c:v>
                </c:pt>
                <c:pt idx="8792">
                  <c:v>41411.105555555558</c:v>
                </c:pt>
                <c:pt idx="8793">
                  <c:v>41411.106249999997</c:v>
                </c:pt>
                <c:pt idx="8794">
                  <c:v>41411.106944444444</c:v>
                </c:pt>
                <c:pt idx="8795">
                  <c:v>41411.107638888891</c:v>
                </c:pt>
                <c:pt idx="8796">
                  <c:v>41411.10833333333</c:v>
                </c:pt>
                <c:pt idx="8797">
                  <c:v>41411.109027777777</c:v>
                </c:pt>
                <c:pt idx="8798">
                  <c:v>41411.109722222223</c:v>
                </c:pt>
                <c:pt idx="8799">
                  <c:v>41411.11041666667</c:v>
                </c:pt>
                <c:pt idx="8800">
                  <c:v>41411.111111111109</c:v>
                </c:pt>
                <c:pt idx="8801">
                  <c:v>41411.111805555556</c:v>
                </c:pt>
                <c:pt idx="8802">
                  <c:v>41411.112500000003</c:v>
                </c:pt>
                <c:pt idx="8803">
                  <c:v>41411.113194444442</c:v>
                </c:pt>
                <c:pt idx="8804">
                  <c:v>41411.113888888889</c:v>
                </c:pt>
                <c:pt idx="8805">
                  <c:v>41411.114583333336</c:v>
                </c:pt>
                <c:pt idx="8806">
                  <c:v>41411.115277777775</c:v>
                </c:pt>
                <c:pt idx="8807">
                  <c:v>41411.115972222222</c:v>
                </c:pt>
                <c:pt idx="8808">
                  <c:v>41411.116666666669</c:v>
                </c:pt>
                <c:pt idx="8809">
                  <c:v>41411.117361111108</c:v>
                </c:pt>
                <c:pt idx="8810">
                  <c:v>41411.118055555555</c:v>
                </c:pt>
                <c:pt idx="8811">
                  <c:v>41411.118750000001</c:v>
                </c:pt>
                <c:pt idx="8812">
                  <c:v>41411.119444444441</c:v>
                </c:pt>
                <c:pt idx="8813">
                  <c:v>41411.120138888888</c:v>
                </c:pt>
                <c:pt idx="8814">
                  <c:v>41411.120833333334</c:v>
                </c:pt>
                <c:pt idx="8815">
                  <c:v>41411.121527777781</c:v>
                </c:pt>
                <c:pt idx="8816">
                  <c:v>41411.12222222222</c:v>
                </c:pt>
                <c:pt idx="8817">
                  <c:v>41411.122916666667</c:v>
                </c:pt>
                <c:pt idx="8818">
                  <c:v>41411.123611111114</c:v>
                </c:pt>
                <c:pt idx="8819">
                  <c:v>41411.124305555553</c:v>
                </c:pt>
                <c:pt idx="8820">
                  <c:v>41411.125</c:v>
                </c:pt>
                <c:pt idx="8821">
                  <c:v>41411.125694444447</c:v>
                </c:pt>
                <c:pt idx="8822">
                  <c:v>41411.126388888886</c:v>
                </c:pt>
                <c:pt idx="8823">
                  <c:v>41411.127083333333</c:v>
                </c:pt>
                <c:pt idx="8824">
                  <c:v>41411.12777777778</c:v>
                </c:pt>
                <c:pt idx="8825">
                  <c:v>41411.128472222219</c:v>
                </c:pt>
                <c:pt idx="8826">
                  <c:v>41411.129166666666</c:v>
                </c:pt>
                <c:pt idx="8827">
                  <c:v>41411.129861111112</c:v>
                </c:pt>
                <c:pt idx="8828">
                  <c:v>41411.130555555559</c:v>
                </c:pt>
                <c:pt idx="8829">
                  <c:v>41411.131249999999</c:v>
                </c:pt>
                <c:pt idx="8830">
                  <c:v>41411.131944444445</c:v>
                </c:pt>
                <c:pt idx="8831">
                  <c:v>41411.132638888892</c:v>
                </c:pt>
                <c:pt idx="8832">
                  <c:v>41411.133333333331</c:v>
                </c:pt>
                <c:pt idx="8833">
                  <c:v>41411.134027777778</c:v>
                </c:pt>
                <c:pt idx="8834">
                  <c:v>41411.134722222225</c:v>
                </c:pt>
                <c:pt idx="8835">
                  <c:v>41411.135416666664</c:v>
                </c:pt>
                <c:pt idx="8836">
                  <c:v>41411.136111111111</c:v>
                </c:pt>
                <c:pt idx="8837">
                  <c:v>41411.136805555558</c:v>
                </c:pt>
                <c:pt idx="8838">
                  <c:v>41411.137499999997</c:v>
                </c:pt>
                <c:pt idx="8839">
                  <c:v>41411.138194444444</c:v>
                </c:pt>
                <c:pt idx="8840">
                  <c:v>41411.138888888891</c:v>
                </c:pt>
                <c:pt idx="8841">
                  <c:v>41411.13958333333</c:v>
                </c:pt>
                <c:pt idx="8842">
                  <c:v>41411.140277777777</c:v>
                </c:pt>
                <c:pt idx="8843">
                  <c:v>41411.140972222223</c:v>
                </c:pt>
                <c:pt idx="8844">
                  <c:v>41411.14166666667</c:v>
                </c:pt>
                <c:pt idx="8845">
                  <c:v>41411.142361111109</c:v>
                </c:pt>
                <c:pt idx="8846">
                  <c:v>41411.143055555556</c:v>
                </c:pt>
                <c:pt idx="8847">
                  <c:v>41411.143750000003</c:v>
                </c:pt>
                <c:pt idx="8848">
                  <c:v>41411.144444444442</c:v>
                </c:pt>
                <c:pt idx="8849">
                  <c:v>41411.145138888889</c:v>
                </c:pt>
                <c:pt idx="8850">
                  <c:v>41411.145833333336</c:v>
                </c:pt>
                <c:pt idx="8851">
                  <c:v>41411.146527777775</c:v>
                </c:pt>
                <c:pt idx="8852">
                  <c:v>41411.147222222222</c:v>
                </c:pt>
                <c:pt idx="8853">
                  <c:v>41411.147916666669</c:v>
                </c:pt>
                <c:pt idx="8854">
                  <c:v>41411.148611111108</c:v>
                </c:pt>
                <c:pt idx="8855">
                  <c:v>41411.149305555555</c:v>
                </c:pt>
                <c:pt idx="8856">
                  <c:v>41411.15</c:v>
                </c:pt>
                <c:pt idx="8857">
                  <c:v>41411.150694444441</c:v>
                </c:pt>
                <c:pt idx="8858">
                  <c:v>41411.151388888888</c:v>
                </c:pt>
                <c:pt idx="8859">
                  <c:v>41411.152083333334</c:v>
                </c:pt>
                <c:pt idx="8860">
                  <c:v>41411.152777777781</c:v>
                </c:pt>
                <c:pt idx="8861">
                  <c:v>41411.15347222222</c:v>
                </c:pt>
                <c:pt idx="8862">
                  <c:v>41411.154166666667</c:v>
                </c:pt>
                <c:pt idx="8863">
                  <c:v>41411.154861111114</c:v>
                </c:pt>
                <c:pt idx="8864">
                  <c:v>41411.155555555553</c:v>
                </c:pt>
                <c:pt idx="8865">
                  <c:v>41411.15625</c:v>
                </c:pt>
                <c:pt idx="8866">
                  <c:v>41411.156944444447</c:v>
                </c:pt>
                <c:pt idx="8867">
                  <c:v>41411.157638888886</c:v>
                </c:pt>
                <c:pt idx="8868">
                  <c:v>41411.158333333333</c:v>
                </c:pt>
                <c:pt idx="8869">
                  <c:v>41411.15902777778</c:v>
                </c:pt>
                <c:pt idx="8870">
                  <c:v>41411.159722222219</c:v>
                </c:pt>
                <c:pt idx="8871">
                  <c:v>41411.160416666666</c:v>
                </c:pt>
                <c:pt idx="8872">
                  <c:v>41411.161111111112</c:v>
                </c:pt>
                <c:pt idx="8873">
                  <c:v>41411.161805555559</c:v>
                </c:pt>
                <c:pt idx="8874">
                  <c:v>41411.162499999999</c:v>
                </c:pt>
                <c:pt idx="8875">
                  <c:v>41411.163194444445</c:v>
                </c:pt>
                <c:pt idx="8876">
                  <c:v>41411.163888888892</c:v>
                </c:pt>
                <c:pt idx="8877">
                  <c:v>41411.164583333331</c:v>
                </c:pt>
                <c:pt idx="8878">
                  <c:v>41411.165277777778</c:v>
                </c:pt>
                <c:pt idx="8879">
                  <c:v>41411.165972222225</c:v>
                </c:pt>
                <c:pt idx="8880">
                  <c:v>41411.166666666664</c:v>
                </c:pt>
                <c:pt idx="8881">
                  <c:v>41411.167361111111</c:v>
                </c:pt>
                <c:pt idx="8882">
                  <c:v>41411.168055555558</c:v>
                </c:pt>
                <c:pt idx="8883">
                  <c:v>41411.168749999997</c:v>
                </c:pt>
                <c:pt idx="8884">
                  <c:v>41411.169444444444</c:v>
                </c:pt>
                <c:pt idx="8885">
                  <c:v>41411.170138888891</c:v>
                </c:pt>
                <c:pt idx="8886">
                  <c:v>41411.17083333333</c:v>
                </c:pt>
                <c:pt idx="8887">
                  <c:v>41411.171527777777</c:v>
                </c:pt>
                <c:pt idx="8888">
                  <c:v>41411.172222222223</c:v>
                </c:pt>
                <c:pt idx="8889">
                  <c:v>41411.17291666667</c:v>
                </c:pt>
                <c:pt idx="8890">
                  <c:v>41411.173611111109</c:v>
                </c:pt>
                <c:pt idx="8891">
                  <c:v>41411.174305555556</c:v>
                </c:pt>
                <c:pt idx="8892">
                  <c:v>41411.175000000003</c:v>
                </c:pt>
                <c:pt idx="8893">
                  <c:v>41411.175694444442</c:v>
                </c:pt>
                <c:pt idx="8894">
                  <c:v>41411.176388888889</c:v>
                </c:pt>
                <c:pt idx="8895">
                  <c:v>41411.177083333336</c:v>
                </c:pt>
                <c:pt idx="8896">
                  <c:v>41411.177777777775</c:v>
                </c:pt>
                <c:pt idx="8897">
                  <c:v>41411.178472222222</c:v>
                </c:pt>
                <c:pt idx="8898">
                  <c:v>41411.179166666669</c:v>
                </c:pt>
                <c:pt idx="8899">
                  <c:v>41411.179861111108</c:v>
                </c:pt>
                <c:pt idx="8900">
                  <c:v>41411.180555555555</c:v>
                </c:pt>
                <c:pt idx="8901">
                  <c:v>41411.181250000001</c:v>
                </c:pt>
                <c:pt idx="8902">
                  <c:v>41411.181944444441</c:v>
                </c:pt>
                <c:pt idx="8903">
                  <c:v>41411.182638888888</c:v>
                </c:pt>
                <c:pt idx="8904">
                  <c:v>41411.183333333334</c:v>
                </c:pt>
                <c:pt idx="8905">
                  <c:v>41411.184027777781</c:v>
                </c:pt>
                <c:pt idx="8906">
                  <c:v>41411.18472222222</c:v>
                </c:pt>
                <c:pt idx="8907">
                  <c:v>41411.185416666667</c:v>
                </c:pt>
                <c:pt idx="8908">
                  <c:v>41411.186111111114</c:v>
                </c:pt>
                <c:pt idx="8909">
                  <c:v>41411.186805555553</c:v>
                </c:pt>
                <c:pt idx="8910">
                  <c:v>41411.1875</c:v>
                </c:pt>
                <c:pt idx="8911">
                  <c:v>41411.188194444447</c:v>
                </c:pt>
                <c:pt idx="8912">
                  <c:v>41411.188888888886</c:v>
                </c:pt>
                <c:pt idx="8913">
                  <c:v>41411.189583333333</c:v>
                </c:pt>
                <c:pt idx="8914">
                  <c:v>41411.19027777778</c:v>
                </c:pt>
                <c:pt idx="8915">
                  <c:v>41411.190972222219</c:v>
                </c:pt>
                <c:pt idx="8916">
                  <c:v>41411.191666666666</c:v>
                </c:pt>
                <c:pt idx="8917">
                  <c:v>41411.192361111112</c:v>
                </c:pt>
                <c:pt idx="8918">
                  <c:v>41411.193055555559</c:v>
                </c:pt>
                <c:pt idx="8919">
                  <c:v>41411.193749999999</c:v>
                </c:pt>
                <c:pt idx="8920">
                  <c:v>41411.194444444445</c:v>
                </c:pt>
                <c:pt idx="8921">
                  <c:v>41411.195138888892</c:v>
                </c:pt>
                <c:pt idx="8922">
                  <c:v>41411.195833333331</c:v>
                </c:pt>
                <c:pt idx="8923">
                  <c:v>41411.196527777778</c:v>
                </c:pt>
                <c:pt idx="8924">
                  <c:v>41411.197222222225</c:v>
                </c:pt>
                <c:pt idx="8925">
                  <c:v>41411.197916666664</c:v>
                </c:pt>
                <c:pt idx="8926">
                  <c:v>41411.198611111111</c:v>
                </c:pt>
                <c:pt idx="8927">
                  <c:v>41411.199305555558</c:v>
                </c:pt>
                <c:pt idx="8928">
                  <c:v>41411.199999999997</c:v>
                </c:pt>
                <c:pt idx="8929">
                  <c:v>41411.200694444444</c:v>
                </c:pt>
                <c:pt idx="8930">
                  <c:v>41411.201388888891</c:v>
                </c:pt>
                <c:pt idx="8931">
                  <c:v>41411.20208333333</c:v>
                </c:pt>
                <c:pt idx="8932">
                  <c:v>41411.202777777777</c:v>
                </c:pt>
                <c:pt idx="8933">
                  <c:v>41411.203472222223</c:v>
                </c:pt>
                <c:pt idx="8934">
                  <c:v>41411.20416666667</c:v>
                </c:pt>
                <c:pt idx="8935">
                  <c:v>41411.204861111109</c:v>
                </c:pt>
                <c:pt idx="8936">
                  <c:v>41411.205555555556</c:v>
                </c:pt>
                <c:pt idx="8937">
                  <c:v>41411.206250000003</c:v>
                </c:pt>
                <c:pt idx="8938">
                  <c:v>41411.206944444442</c:v>
                </c:pt>
                <c:pt idx="8939">
                  <c:v>41411.207638888889</c:v>
                </c:pt>
                <c:pt idx="8940">
                  <c:v>41411.208333333336</c:v>
                </c:pt>
                <c:pt idx="8941">
                  <c:v>41411.209027777775</c:v>
                </c:pt>
                <c:pt idx="8942">
                  <c:v>41411.209722222222</c:v>
                </c:pt>
                <c:pt idx="8943">
                  <c:v>41411.210416666669</c:v>
                </c:pt>
                <c:pt idx="8944">
                  <c:v>41411.211111111108</c:v>
                </c:pt>
                <c:pt idx="8945">
                  <c:v>41411.211805555555</c:v>
                </c:pt>
                <c:pt idx="8946">
                  <c:v>41411.212500000001</c:v>
                </c:pt>
                <c:pt idx="8947">
                  <c:v>41411.213194444441</c:v>
                </c:pt>
                <c:pt idx="8948">
                  <c:v>41411.213888888888</c:v>
                </c:pt>
                <c:pt idx="8949">
                  <c:v>41411.214583333334</c:v>
                </c:pt>
                <c:pt idx="8950">
                  <c:v>41411.215277777781</c:v>
                </c:pt>
                <c:pt idx="8951">
                  <c:v>41411.21597222222</c:v>
                </c:pt>
                <c:pt idx="8952">
                  <c:v>41411.216666666667</c:v>
                </c:pt>
                <c:pt idx="8953">
                  <c:v>41411.217361111114</c:v>
                </c:pt>
                <c:pt idx="8954">
                  <c:v>41411.218055555553</c:v>
                </c:pt>
                <c:pt idx="8955">
                  <c:v>41411.21875</c:v>
                </c:pt>
                <c:pt idx="8956">
                  <c:v>41411.219444444447</c:v>
                </c:pt>
                <c:pt idx="8957">
                  <c:v>41411.220138888886</c:v>
                </c:pt>
                <c:pt idx="8958">
                  <c:v>41411.220833333333</c:v>
                </c:pt>
                <c:pt idx="8959">
                  <c:v>41411.22152777778</c:v>
                </c:pt>
                <c:pt idx="8960">
                  <c:v>41411.222222222219</c:v>
                </c:pt>
                <c:pt idx="8961">
                  <c:v>41411.222916666666</c:v>
                </c:pt>
                <c:pt idx="8962">
                  <c:v>41411.223611111112</c:v>
                </c:pt>
                <c:pt idx="8963">
                  <c:v>41411.224305555559</c:v>
                </c:pt>
                <c:pt idx="8964">
                  <c:v>41411.224999999999</c:v>
                </c:pt>
                <c:pt idx="8965">
                  <c:v>41411.225694444445</c:v>
                </c:pt>
                <c:pt idx="8966">
                  <c:v>41411.226388888892</c:v>
                </c:pt>
                <c:pt idx="8967">
                  <c:v>41411.227083333331</c:v>
                </c:pt>
                <c:pt idx="8968">
                  <c:v>41411.227777777778</c:v>
                </c:pt>
                <c:pt idx="8969">
                  <c:v>41411.228472222225</c:v>
                </c:pt>
                <c:pt idx="8970">
                  <c:v>41411.229166666664</c:v>
                </c:pt>
                <c:pt idx="8971">
                  <c:v>41411.229861111111</c:v>
                </c:pt>
                <c:pt idx="8972">
                  <c:v>41411.230555555558</c:v>
                </c:pt>
                <c:pt idx="8973">
                  <c:v>41411.231249999997</c:v>
                </c:pt>
                <c:pt idx="8974">
                  <c:v>41411.231944444444</c:v>
                </c:pt>
                <c:pt idx="8975">
                  <c:v>41411.232638888891</c:v>
                </c:pt>
                <c:pt idx="8976">
                  <c:v>41411.23333333333</c:v>
                </c:pt>
                <c:pt idx="8977">
                  <c:v>41411.234027777777</c:v>
                </c:pt>
                <c:pt idx="8978">
                  <c:v>41411.234722222223</c:v>
                </c:pt>
                <c:pt idx="8979">
                  <c:v>41411.23541666667</c:v>
                </c:pt>
                <c:pt idx="8980">
                  <c:v>41411.236111111109</c:v>
                </c:pt>
                <c:pt idx="8981">
                  <c:v>41411.236805555556</c:v>
                </c:pt>
                <c:pt idx="8982">
                  <c:v>41411.237500000003</c:v>
                </c:pt>
                <c:pt idx="8983">
                  <c:v>41411.238194444442</c:v>
                </c:pt>
                <c:pt idx="8984">
                  <c:v>41411.238888888889</c:v>
                </c:pt>
                <c:pt idx="8985">
                  <c:v>41411.239583333336</c:v>
                </c:pt>
                <c:pt idx="8986">
                  <c:v>41411.240277777775</c:v>
                </c:pt>
                <c:pt idx="8987">
                  <c:v>41411.240972222222</c:v>
                </c:pt>
                <c:pt idx="8988">
                  <c:v>41411.241666666669</c:v>
                </c:pt>
                <c:pt idx="8989">
                  <c:v>41411.242361111108</c:v>
                </c:pt>
                <c:pt idx="8990">
                  <c:v>41411.243055555555</c:v>
                </c:pt>
                <c:pt idx="8991">
                  <c:v>41411.243750000001</c:v>
                </c:pt>
                <c:pt idx="8992">
                  <c:v>41411.244444444441</c:v>
                </c:pt>
                <c:pt idx="8993">
                  <c:v>41411.245138888888</c:v>
                </c:pt>
                <c:pt idx="8994">
                  <c:v>41411.245833333334</c:v>
                </c:pt>
                <c:pt idx="8995">
                  <c:v>41411.246527777781</c:v>
                </c:pt>
                <c:pt idx="8996">
                  <c:v>41411.24722222222</c:v>
                </c:pt>
                <c:pt idx="8997">
                  <c:v>41411.247916666667</c:v>
                </c:pt>
                <c:pt idx="8998">
                  <c:v>41411.248611111114</c:v>
                </c:pt>
                <c:pt idx="8999">
                  <c:v>41411.249305555553</c:v>
                </c:pt>
                <c:pt idx="9000">
                  <c:v>41411.25</c:v>
                </c:pt>
                <c:pt idx="9001">
                  <c:v>41411.250694444447</c:v>
                </c:pt>
                <c:pt idx="9002">
                  <c:v>41411.251388888886</c:v>
                </c:pt>
                <c:pt idx="9003">
                  <c:v>41411.252083333333</c:v>
                </c:pt>
                <c:pt idx="9004">
                  <c:v>41411.25277777778</c:v>
                </c:pt>
                <c:pt idx="9005">
                  <c:v>41411.253472222219</c:v>
                </c:pt>
                <c:pt idx="9006">
                  <c:v>41411.254166666666</c:v>
                </c:pt>
                <c:pt idx="9007">
                  <c:v>41411.254861111112</c:v>
                </c:pt>
                <c:pt idx="9008">
                  <c:v>41411.255555555559</c:v>
                </c:pt>
                <c:pt idx="9009">
                  <c:v>41411.256249999999</c:v>
                </c:pt>
                <c:pt idx="9010">
                  <c:v>41411.256944444445</c:v>
                </c:pt>
                <c:pt idx="9011">
                  <c:v>41411.257638888892</c:v>
                </c:pt>
                <c:pt idx="9012">
                  <c:v>41411.258333333331</c:v>
                </c:pt>
                <c:pt idx="9013">
                  <c:v>41411.259027777778</c:v>
                </c:pt>
                <c:pt idx="9014">
                  <c:v>41411.259722222225</c:v>
                </c:pt>
                <c:pt idx="9015">
                  <c:v>41411.260416666664</c:v>
                </c:pt>
                <c:pt idx="9016">
                  <c:v>41411.261111111111</c:v>
                </c:pt>
                <c:pt idx="9017">
                  <c:v>41411.261805555558</c:v>
                </c:pt>
                <c:pt idx="9018">
                  <c:v>41411.262499999997</c:v>
                </c:pt>
                <c:pt idx="9019">
                  <c:v>41411.263194444444</c:v>
                </c:pt>
                <c:pt idx="9020">
                  <c:v>41411.263888888891</c:v>
                </c:pt>
                <c:pt idx="9021">
                  <c:v>41411.26458333333</c:v>
                </c:pt>
                <c:pt idx="9022">
                  <c:v>41411.265277777777</c:v>
                </c:pt>
                <c:pt idx="9023">
                  <c:v>41411.265972222223</c:v>
                </c:pt>
                <c:pt idx="9024">
                  <c:v>41411.26666666667</c:v>
                </c:pt>
                <c:pt idx="9025">
                  <c:v>41411.267361111109</c:v>
                </c:pt>
                <c:pt idx="9026">
                  <c:v>41411.268055555556</c:v>
                </c:pt>
                <c:pt idx="9027">
                  <c:v>41411.268750000003</c:v>
                </c:pt>
                <c:pt idx="9028">
                  <c:v>41411.269444444442</c:v>
                </c:pt>
                <c:pt idx="9029">
                  <c:v>41411.270138888889</c:v>
                </c:pt>
                <c:pt idx="9030">
                  <c:v>41411.270833333336</c:v>
                </c:pt>
                <c:pt idx="9031">
                  <c:v>41411.271527777775</c:v>
                </c:pt>
                <c:pt idx="9032">
                  <c:v>41411.272222222222</c:v>
                </c:pt>
                <c:pt idx="9033">
                  <c:v>41411.272916666669</c:v>
                </c:pt>
                <c:pt idx="9034">
                  <c:v>41411.273611111108</c:v>
                </c:pt>
                <c:pt idx="9035">
                  <c:v>41411.274305555555</c:v>
                </c:pt>
                <c:pt idx="9036">
                  <c:v>41411.275000000001</c:v>
                </c:pt>
                <c:pt idx="9037">
                  <c:v>41411.275694444441</c:v>
                </c:pt>
                <c:pt idx="9038">
                  <c:v>41411.276388888888</c:v>
                </c:pt>
                <c:pt idx="9039">
                  <c:v>41411.277083333334</c:v>
                </c:pt>
                <c:pt idx="9040">
                  <c:v>41411.277777777781</c:v>
                </c:pt>
                <c:pt idx="9041">
                  <c:v>41411.27847222222</c:v>
                </c:pt>
                <c:pt idx="9042">
                  <c:v>41411.279166666667</c:v>
                </c:pt>
                <c:pt idx="9043">
                  <c:v>41411.279861111114</c:v>
                </c:pt>
                <c:pt idx="9044">
                  <c:v>41411.280555555553</c:v>
                </c:pt>
                <c:pt idx="9045">
                  <c:v>41411.28125</c:v>
                </c:pt>
                <c:pt idx="9046">
                  <c:v>41411.281944444447</c:v>
                </c:pt>
                <c:pt idx="9047">
                  <c:v>41411.282638888886</c:v>
                </c:pt>
                <c:pt idx="9048">
                  <c:v>41411.283333333333</c:v>
                </c:pt>
                <c:pt idx="9049">
                  <c:v>41411.28402777778</c:v>
                </c:pt>
                <c:pt idx="9050">
                  <c:v>41411.284722222219</c:v>
                </c:pt>
                <c:pt idx="9051">
                  <c:v>41411.285416666666</c:v>
                </c:pt>
                <c:pt idx="9052">
                  <c:v>41411.286111111112</c:v>
                </c:pt>
                <c:pt idx="9053">
                  <c:v>41411.286805555559</c:v>
                </c:pt>
                <c:pt idx="9054">
                  <c:v>41411.287499999999</c:v>
                </c:pt>
                <c:pt idx="9055">
                  <c:v>41411.288194444445</c:v>
                </c:pt>
                <c:pt idx="9056">
                  <c:v>41411.288888888892</c:v>
                </c:pt>
                <c:pt idx="9057">
                  <c:v>41411.289583333331</c:v>
                </c:pt>
                <c:pt idx="9058">
                  <c:v>41411.290277777778</c:v>
                </c:pt>
                <c:pt idx="9059">
                  <c:v>41411.290972222225</c:v>
                </c:pt>
                <c:pt idx="9060">
                  <c:v>41411.291666666664</c:v>
                </c:pt>
                <c:pt idx="9061">
                  <c:v>41411.292361111111</c:v>
                </c:pt>
                <c:pt idx="9062">
                  <c:v>41411.293055555558</c:v>
                </c:pt>
                <c:pt idx="9063">
                  <c:v>41411.293749999997</c:v>
                </c:pt>
                <c:pt idx="9064">
                  <c:v>41411.294444444444</c:v>
                </c:pt>
                <c:pt idx="9065">
                  <c:v>41411.295138888891</c:v>
                </c:pt>
                <c:pt idx="9066">
                  <c:v>41411.29583333333</c:v>
                </c:pt>
                <c:pt idx="9067">
                  <c:v>41411.296527777777</c:v>
                </c:pt>
                <c:pt idx="9068">
                  <c:v>41411.297222222223</c:v>
                </c:pt>
                <c:pt idx="9069">
                  <c:v>41411.29791666667</c:v>
                </c:pt>
                <c:pt idx="9070">
                  <c:v>41411.298611111109</c:v>
                </c:pt>
                <c:pt idx="9071">
                  <c:v>41411.299305555556</c:v>
                </c:pt>
                <c:pt idx="9072">
                  <c:v>41411.300000000003</c:v>
                </c:pt>
                <c:pt idx="9073">
                  <c:v>41411.300694444442</c:v>
                </c:pt>
                <c:pt idx="9074">
                  <c:v>41411.301388888889</c:v>
                </c:pt>
                <c:pt idx="9075">
                  <c:v>41411.302083333336</c:v>
                </c:pt>
                <c:pt idx="9076">
                  <c:v>41411.302777777775</c:v>
                </c:pt>
                <c:pt idx="9077">
                  <c:v>41411.303472222222</c:v>
                </c:pt>
                <c:pt idx="9078">
                  <c:v>41411.304166666669</c:v>
                </c:pt>
                <c:pt idx="9079">
                  <c:v>41411.304861111108</c:v>
                </c:pt>
                <c:pt idx="9080">
                  <c:v>41411.305555555555</c:v>
                </c:pt>
                <c:pt idx="9081">
                  <c:v>41411.306250000001</c:v>
                </c:pt>
                <c:pt idx="9082">
                  <c:v>41411.306944444441</c:v>
                </c:pt>
                <c:pt idx="9083">
                  <c:v>41411.307638888888</c:v>
                </c:pt>
                <c:pt idx="9084">
                  <c:v>41411.308333333334</c:v>
                </c:pt>
                <c:pt idx="9085">
                  <c:v>41411.309027777781</c:v>
                </c:pt>
                <c:pt idx="9086">
                  <c:v>41411.30972222222</c:v>
                </c:pt>
                <c:pt idx="9087">
                  <c:v>41411.310416666667</c:v>
                </c:pt>
                <c:pt idx="9088">
                  <c:v>41411.311111111114</c:v>
                </c:pt>
                <c:pt idx="9089">
                  <c:v>41411.311805555553</c:v>
                </c:pt>
                <c:pt idx="9090">
                  <c:v>41411.3125</c:v>
                </c:pt>
                <c:pt idx="9091">
                  <c:v>41411.313194444447</c:v>
                </c:pt>
                <c:pt idx="9092">
                  <c:v>41411.313888888886</c:v>
                </c:pt>
                <c:pt idx="9093">
                  <c:v>41411.314583333333</c:v>
                </c:pt>
                <c:pt idx="9094">
                  <c:v>41411.31527777778</c:v>
                </c:pt>
                <c:pt idx="9095">
                  <c:v>41411.315972222219</c:v>
                </c:pt>
                <c:pt idx="9096">
                  <c:v>41411.316666666666</c:v>
                </c:pt>
                <c:pt idx="9097">
                  <c:v>41411.317361111112</c:v>
                </c:pt>
                <c:pt idx="9098">
                  <c:v>41411.318055555559</c:v>
                </c:pt>
                <c:pt idx="9099">
                  <c:v>41411.318749999999</c:v>
                </c:pt>
                <c:pt idx="9100">
                  <c:v>41411.319444444445</c:v>
                </c:pt>
                <c:pt idx="9101">
                  <c:v>41411.320138888892</c:v>
                </c:pt>
                <c:pt idx="9102">
                  <c:v>41411.320833333331</c:v>
                </c:pt>
                <c:pt idx="9103">
                  <c:v>41411.321527777778</c:v>
                </c:pt>
                <c:pt idx="9104">
                  <c:v>41411.322222222225</c:v>
                </c:pt>
                <c:pt idx="9105">
                  <c:v>41411.322916666664</c:v>
                </c:pt>
                <c:pt idx="9106">
                  <c:v>41411.323611111111</c:v>
                </c:pt>
                <c:pt idx="9107">
                  <c:v>41411.324305555558</c:v>
                </c:pt>
                <c:pt idx="9108">
                  <c:v>41411.324999999997</c:v>
                </c:pt>
                <c:pt idx="9109">
                  <c:v>41411.325694444444</c:v>
                </c:pt>
                <c:pt idx="9110">
                  <c:v>41411.326388888891</c:v>
                </c:pt>
                <c:pt idx="9111">
                  <c:v>41411.32708333333</c:v>
                </c:pt>
                <c:pt idx="9112">
                  <c:v>41411.327777777777</c:v>
                </c:pt>
                <c:pt idx="9113">
                  <c:v>41411.328472222223</c:v>
                </c:pt>
                <c:pt idx="9114">
                  <c:v>41411.32916666667</c:v>
                </c:pt>
                <c:pt idx="9115">
                  <c:v>41411.329861111109</c:v>
                </c:pt>
                <c:pt idx="9116">
                  <c:v>41411.330555555556</c:v>
                </c:pt>
                <c:pt idx="9117">
                  <c:v>41411.331250000003</c:v>
                </c:pt>
                <c:pt idx="9118">
                  <c:v>41411.331944444442</c:v>
                </c:pt>
                <c:pt idx="9119">
                  <c:v>41411.332638888889</c:v>
                </c:pt>
                <c:pt idx="9120">
                  <c:v>41411.333333333336</c:v>
                </c:pt>
                <c:pt idx="9121">
                  <c:v>41411.334027777775</c:v>
                </c:pt>
                <c:pt idx="9122">
                  <c:v>41411.334722222222</c:v>
                </c:pt>
                <c:pt idx="9123">
                  <c:v>41411.335416666669</c:v>
                </c:pt>
                <c:pt idx="9124">
                  <c:v>41411.336111111108</c:v>
                </c:pt>
                <c:pt idx="9125">
                  <c:v>41411.336805555555</c:v>
                </c:pt>
                <c:pt idx="9126">
                  <c:v>41411.337500000001</c:v>
                </c:pt>
                <c:pt idx="9127">
                  <c:v>41411.338194444441</c:v>
                </c:pt>
                <c:pt idx="9128">
                  <c:v>41411.338888888888</c:v>
                </c:pt>
                <c:pt idx="9129">
                  <c:v>41411.339583333334</c:v>
                </c:pt>
                <c:pt idx="9130">
                  <c:v>41411.340277777781</c:v>
                </c:pt>
                <c:pt idx="9131">
                  <c:v>41411.34097222222</c:v>
                </c:pt>
                <c:pt idx="9132">
                  <c:v>41411.341666666667</c:v>
                </c:pt>
                <c:pt idx="9133">
                  <c:v>41411.342361111114</c:v>
                </c:pt>
                <c:pt idx="9134">
                  <c:v>41411.343055555553</c:v>
                </c:pt>
                <c:pt idx="9135">
                  <c:v>41411.34375</c:v>
                </c:pt>
                <c:pt idx="9136">
                  <c:v>41411.344444444447</c:v>
                </c:pt>
                <c:pt idx="9137">
                  <c:v>41411.345138888886</c:v>
                </c:pt>
                <c:pt idx="9138">
                  <c:v>41411.345833333333</c:v>
                </c:pt>
                <c:pt idx="9139">
                  <c:v>41411.34652777778</c:v>
                </c:pt>
                <c:pt idx="9140">
                  <c:v>41411.347222222219</c:v>
                </c:pt>
                <c:pt idx="9141">
                  <c:v>41411.347916666666</c:v>
                </c:pt>
                <c:pt idx="9142">
                  <c:v>41411.348611111112</c:v>
                </c:pt>
                <c:pt idx="9143">
                  <c:v>41411.349305555559</c:v>
                </c:pt>
                <c:pt idx="9144">
                  <c:v>41411.35</c:v>
                </c:pt>
                <c:pt idx="9145">
                  <c:v>41411.350694444445</c:v>
                </c:pt>
                <c:pt idx="9146">
                  <c:v>41411.351388888892</c:v>
                </c:pt>
                <c:pt idx="9147">
                  <c:v>41411.352083333331</c:v>
                </c:pt>
                <c:pt idx="9148">
                  <c:v>41411.352777777778</c:v>
                </c:pt>
                <c:pt idx="9149">
                  <c:v>41411.353472222225</c:v>
                </c:pt>
                <c:pt idx="9150">
                  <c:v>41411.354166666664</c:v>
                </c:pt>
                <c:pt idx="9151">
                  <c:v>41411.354861111111</c:v>
                </c:pt>
                <c:pt idx="9152">
                  <c:v>41411.355555555558</c:v>
                </c:pt>
                <c:pt idx="9153">
                  <c:v>41411.356249999997</c:v>
                </c:pt>
                <c:pt idx="9154">
                  <c:v>41411.356944444444</c:v>
                </c:pt>
                <c:pt idx="9155">
                  <c:v>41411.357638888891</c:v>
                </c:pt>
                <c:pt idx="9156">
                  <c:v>41411.35833333333</c:v>
                </c:pt>
                <c:pt idx="9157">
                  <c:v>41411.359027777777</c:v>
                </c:pt>
                <c:pt idx="9158">
                  <c:v>41411.359722222223</c:v>
                </c:pt>
                <c:pt idx="9159">
                  <c:v>41411.36041666667</c:v>
                </c:pt>
                <c:pt idx="9160">
                  <c:v>41411.361111111109</c:v>
                </c:pt>
                <c:pt idx="9161">
                  <c:v>41411.361805555556</c:v>
                </c:pt>
                <c:pt idx="9162">
                  <c:v>41411.362500000003</c:v>
                </c:pt>
                <c:pt idx="9163">
                  <c:v>41411.363194444442</c:v>
                </c:pt>
                <c:pt idx="9164">
                  <c:v>41411.363888888889</c:v>
                </c:pt>
                <c:pt idx="9165">
                  <c:v>41411.364583333336</c:v>
                </c:pt>
                <c:pt idx="9166">
                  <c:v>41411.365277777775</c:v>
                </c:pt>
                <c:pt idx="9167">
                  <c:v>41411.365972222222</c:v>
                </c:pt>
                <c:pt idx="9168">
                  <c:v>41411.366666666669</c:v>
                </c:pt>
                <c:pt idx="9169">
                  <c:v>41411.367361111108</c:v>
                </c:pt>
                <c:pt idx="9170">
                  <c:v>41411.368055555555</c:v>
                </c:pt>
                <c:pt idx="9171">
                  <c:v>41411.368750000001</c:v>
                </c:pt>
                <c:pt idx="9172">
                  <c:v>41411.369444444441</c:v>
                </c:pt>
                <c:pt idx="9173">
                  <c:v>41411.370138888888</c:v>
                </c:pt>
                <c:pt idx="9174">
                  <c:v>41411.370833333334</c:v>
                </c:pt>
                <c:pt idx="9175">
                  <c:v>41411.371527777781</c:v>
                </c:pt>
                <c:pt idx="9176">
                  <c:v>41411.37222222222</c:v>
                </c:pt>
                <c:pt idx="9177">
                  <c:v>41411.372916666667</c:v>
                </c:pt>
                <c:pt idx="9178">
                  <c:v>41411.373611111114</c:v>
                </c:pt>
                <c:pt idx="9179">
                  <c:v>41411.374305555553</c:v>
                </c:pt>
                <c:pt idx="9180">
                  <c:v>41411.375</c:v>
                </c:pt>
                <c:pt idx="9181">
                  <c:v>41411.375694444447</c:v>
                </c:pt>
                <c:pt idx="9182">
                  <c:v>41411.376388888886</c:v>
                </c:pt>
                <c:pt idx="9183">
                  <c:v>41411.377083333333</c:v>
                </c:pt>
                <c:pt idx="9184">
                  <c:v>41411.37777777778</c:v>
                </c:pt>
                <c:pt idx="9185">
                  <c:v>41411.378472222219</c:v>
                </c:pt>
                <c:pt idx="9186">
                  <c:v>41411.379166666666</c:v>
                </c:pt>
                <c:pt idx="9187">
                  <c:v>41411.379861111112</c:v>
                </c:pt>
                <c:pt idx="9188">
                  <c:v>41411.380555555559</c:v>
                </c:pt>
                <c:pt idx="9189">
                  <c:v>41411.381249999999</c:v>
                </c:pt>
                <c:pt idx="9190">
                  <c:v>41411.381944444445</c:v>
                </c:pt>
                <c:pt idx="9191">
                  <c:v>41411.382638888892</c:v>
                </c:pt>
                <c:pt idx="9192">
                  <c:v>41411.383333333331</c:v>
                </c:pt>
                <c:pt idx="9193">
                  <c:v>41411.384027777778</c:v>
                </c:pt>
                <c:pt idx="9194">
                  <c:v>41411.384722222225</c:v>
                </c:pt>
                <c:pt idx="9195">
                  <c:v>41411.385416666664</c:v>
                </c:pt>
                <c:pt idx="9196">
                  <c:v>41411.386111111111</c:v>
                </c:pt>
                <c:pt idx="9197">
                  <c:v>41411.386805555558</c:v>
                </c:pt>
                <c:pt idx="9198">
                  <c:v>41411.387499999997</c:v>
                </c:pt>
                <c:pt idx="9199">
                  <c:v>41411.388194444444</c:v>
                </c:pt>
                <c:pt idx="9200">
                  <c:v>41411.388888888891</c:v>
                </c:pt>
                <c:pt idx="9201">
                  <c:v>41411.38958333333</c:v>
                </c:pt>
                <c:pt idx="9202">
                  <c:v>41411.390277777777</c:v>
                </c:pt>
                <c:pt idx="9203">
                  <c:v>41411.390972222223</c:v>
                </c:pt>
                <c:pt idx="9204">
                  <c:v>41411.39166666667</c:v>
                </c:pt>
                <c:pt idx="9205">
                  <c:v>41411.392361111109</c:v>
                </c:pt>
                <c:pt idx="9206">
                  <c:v>41411.393055555556</c:v>
                </c:pt>
                <c:pt idx="9207">
                  <c:v>41411.393750000003</c:v>
                </c:pt>
                <c:pt idx="9208">
                  <c:v>41411.394444444442</c:v>
                </c:pt>
                <c:pt idx="9209">
                  <c:v>41411.395138888889</c:v>
                </c:pt>
                <c:pt idx="9210">
                  <c:v>41411.395833333336</c:v>
                </c:pt>
                <c:pt idx="9211">
                  <c:v>41411.396527777775</c:v>
                </c:pt>
                <c:pt idx="9212">
                  <c:v>41411.397222222222</c:v>
                </c:pt>
                <c:pt idx="9213">
                  <c:v>41411.397916666669</c:v>
                </c:pt>
                <c:pt idx="9214">
                  <c:v>41411.398611111108</c:v>
                </c:pt>
                <c:pt idx="9215">
                  <c:v>41411.399305555555</c:v>
                </c:pt>
                <c:pt idx="9216">
                  <c:v>41411.4</c:v>
                </c:pt>
                <c:pt idx="9217">
                  <c:v>41411.400694444441</c:v>
                </c:pt>
                <c:pt idx="9218">
                  <c:v>41411.401388888888</c:v>
                </c:pt>
                <c:pt idx="9219">
                  <c:v>41411.402083333334</c:v>
                </c:pt>
                <c:pt idx="9220">
                  <c:v>41411.402777777781</c:v>
                </c:pt>
                <c:pt idx="9221">
                  <c:v>41411.40347222222</c:v>
                </c:pt>
                <c:pt idx="9222">
                  <c:v>41411.404166666667</c:v>
                </c:pt>
                <c:pt idx="9223">
                  <c:v>41411.404861111114</c:v>
                </c:pt>
                <c:pt idx="9224">
                  <c:v>41411.405555555553</c:v>
                </c:pt>
                <c:pt idx="9225">
                  <c:v>41411.40625</c:v>
                </c:pt>
                <c:pt idx="9226">
                  <c:v>41411.406944444447</c:v>
                </c:pt>
                <c:pt idx="9227">
                  <c:v>41411.407638888886</c:v>
                </c:pt>
                <c:pt idx="9228">
                  <c:v>41411.408333333333</c:v>
                </c:pt>
                <c:pt idx="9229">
                  <c:v>41411.40902777778</c:v>
                </c:pt>
                <c:pt idx="9230">
                  <c:v>41411.409722222219</c:v>
                </c:pt>
                <c:pt idx="9231">
                  <c:v>41411.410416666666</c:v>
                </c:pt>
                <c:pt idx="9232">
                  <c:v>41411.411111111112</c:v>
                </c:pt>
                <c:pt idx="9233">
                  <c:v>41411.411805555559</c:v>
                </c:pt>
                <c:pt idx="9234">
                  <c:v>41411.412499999999</c:v>
                </c:pt>
                <c:pt idx="9235">
                  <c:v>41411.413194444445</c:v>
                </c:pt>
                <c:pt idx="9236">
                  <c:v>41411.413888888892</c:v>
                </c:pt>
                <c:pt idx="9237">
                  <c:v>41411.414583333331</c:v>
                </c:pt>
                <c:pt idx="9238">
                  <c:v>41411.415277777778</c:v>
                </c:pt>
                <c:pt idx="9239">
                  <c:v>41411.415972222225</c:v>
                </c:pt>
                <c:pt idx="9240">
                  <c:v>41411.416666666664</c:v>
                </c:pt>
                <c:pt idx="9241">
                  <c:v>41411.417361111111</c:v>
                </c:pt>
                <c:pt idx="9242">
                  <c:v>41411.418055555558</c:v>
                </c:pt>
                <c:pt idx="9243">
                  <c:v>41411.418749999997</c:v>
                </c:pt>
                <c:pt idx="9244">
                  <c:v>41411.419444444444</c:v>
                </c:pt>
                <c:pt idx="9245">
                  <c:v>41411.420138888891</c:v>
                </c:pt>
                <c:pt idx="9246">
                  <c:v>41411.42083333333</c:v>
                </c:pt>
                <c:pt idx="9247">
                  <c:v>41411.421527777777</c:v>
                </c:pt>
                <c:pt idx="9248">
                  <c:v>41411.422222222223</c:v>
                </c:pt>
                <c:pt idx="9249">
                  <c:v>41411.42291666667</c:v>
                </c:pt>
                <c:pt idx="9250">
                  <c:v>41411.423611111109</c:v>
                </c:pt>
                <c:pt idx="9251">
                  <c:v>41411.424305555556</c:v>
                </c:pt>
                <c:pt idx="9252">
                  <c:v>41411.425000000003</c:v>
                </c:pt>
                <c:pt idx="9253">
                  <c:v>41411.425694444442</c:v>
                </c:pt>
                <c:pt idx="9254">
                  <c:v>41411.426388888889</c:v>
                </c:pt>
                <c:pt idx="9255">
                  <c:v>41411.427083333336</c:v>
                </c:pt>
                <c:pt idx="9256">
                  <c:v>41411.427777777775</c:v>
                </c:pt>
                <c:pt idx="9257">
                  <c:v>41411.428472222222</c:v>
                </c:pt>
                <c:pt idx="9258">
                  <c:v>41411.429166666669</c:v>
                </c:pt>
                <c:pt idx="9259">
                  <c:v>41411.429861111108</c:v>
                </c:pt>
                <c:pt idx="9260">
                  <c:v>41411.430555555555</c:v>
                </c:pt>
                <c:pt idx="9261">
                  <c:v>41411.431250000001</c:v>
                </c:pt>
                <c:pt idx="9262">
                  <c:v>41411.431944444441</c:v>
                </c:pt>
                <c:pt idx="9263">
                  <c:v>41411.432638888888</c:v>
                </c:pt>
                <c:pt idx="9264">
                  <c:v>41411.433333333334</c:v>
                </c:pt>
                <c:pt idx="9265">
                  <c:v>41411.434027777781</c:v>
                </c:pt>
                <c:pt idx="9266">
                  <c:v>41411.43472222222</c:v>
                </c:pt>
                <c:pt idx="9267">
                  <c:v>41411.435416666667</c:v>
                </c:pt>
                <c:pt idx="9268">
                  <c:v>41411.436111111114</c:v>
                </c:pt>
                <c:pt idx="9269">
                  <c:v>41411.436805555553</c:v>
                </c:pt>
                <c:pt idx="9270">
                  <c:v>41411.4375</c:v>
                </c:pt>
                <c:pt idx="9271">
                  <c:v>41411.438194444447</c:v>
                </c:pt>
                <c:pt idx="9272">
                  <c:v>41411.438888888886</c:v>
                </c:pt>
                <c:pt idx="9273">
                  <c:v>41411.439583333333</c:v>
                </c:pt>
                <c:pt idx="9274">
                  <c:v>41411.44027777778</c:v>
                </c:pt>
                <c:pt idx="9275">
                  <c:v>41411.440972222219</c:v>
                </c:pt>
                <c:pt idx="9276">
                  <c:v>41411.441666666666</c:v>
                </c:pt>
                <c:pt idx="9277">
                  <c:v>41411.442361111112</c:v>
                </c:pt>
                <c:pt idx="9278">
                  <c:v>41411.443055555559</c:v>
                </c:pt>
                <c:pt idx="9279">
                  <c:v>41411.443749999999</c:v>
                </c:pt>
                <c:pt idx="9280">
                  <c:v>41411.444444444445</c:v>
                </c:pt>
                <c:pt idx="9281">
                  <c:v>41411.445138888892</c:v>
                </c:pt>
                <c:pt idx="9282">
                  <c:v>41411.445833333331</c:v>
                </c:pt>
                <c:pt idx="9283">
                  <c:v>41411.446527777778</c:v>
                </c:pt>
                <c:pt idx="9284">
                  <c:v>41411.447222222225</c:v>
                </c:pt>
                <c:pt idx="9285">
                  <c:v>41411.447916666664</c:v>
                </c:pt>
                <c:pt idx="9286">
                  <c:v>41411.448611111111</c:v>
                </c:pt>
                <c:pt idx="9287">
                  <c:v>41411.449305555558</c:v>
                </c:pt>
                <c:pt idx="9288">
                  <c:v>41411.449999999997</c:v>
                </c:pt>
                <c:pt idx="9289">
                  <c:v>41411.450694444444</c:v>
                </c:pt>
                <c:pt idx="9290">
                  <c:v>41411.451388888891</c:v>
                </c:pt>
                <c:pt idx="9291">
                  <c:v>41411.45208333333</c:v>
                </c:pt>
                <c:pt idx="9292">
                  <c:v>41411.452777777777</c:v>
                </c:pt>
                <c:pt idx="9293">
                  <c:v>41411.453472222223</c:v>
                </c:pt>
                <c:pt idx="9294">
                  <c:v>41411.45416666667</c:v>
                </c:pt>
                <c:pt idx="9295">
                  <c:v>41411.454861111109</c:v>
                </c:pt>
                <c:pt idx="9296">
                  <c:v>41411.455555555556</c:v>
                </c:pt>
                <c:pt idx="9297">
                  <c:v>41411.456250000003</c:v>
                </c:pt>
                <c:pt idx="9298">
                  <c:v>41411.456944444442</c:v>
                </c:pt>
                <c:pt idx="9299">
                  <c:v>41411.457638888889</c:v>
                </c:pt>
                <c:pt idx="9300">
                  <c:v>41411.458333333336</c:v>
                </c:pt>
                <c:pt idx="9301">
                  <c:v>41411.459027777775</c:v>
                </c:pt>
                <c:pt idx="9302">
                  <c:v>41411.459722222222</c:v>
                </c:pt>
                <c:pt idx="9303">
                  <c:v>41411.460416666669</c:v>
                </c:pt>
                <c:pt idx="9304">
                  <c:v>41411.461111111108</c:v>
                </c:pt>
                <c:pt idx="9305">
                  <c:v>41411.461805555555</c:v>
                </c:pt>
                <c:pt idx="9306">
                  <c:v>41411.462500000001</c:v>
                </c:pt>
                <c:pt idx="9307">
                  <c:v>41411.463194444441</c:v>
                </c:pt>
                <c:pt idx="9308">
                  <c:v>41411.463888888888</c:v>
                </c:pt>
                <c:pt idx="9309">
                  <c:v>41411.464583333334</c:v>
                </c:pt>
                <c:pt idx="9310">
                  <c:v>41411.465277777781</c:v>
                </c:pt>
                <c:pt idx="9311">
                  <c:v>41411.46597222222</c:v>
                </c:pt>
                <c:pt idx="9312">
                  <c:v>41411.466666666667</c:v>
                </c:pt>
                <c:pt idx="9313">
                  <c:v>41411.467361111114</c:v>
                </c:pt>
                <c:pt idx="9314">
                  <c:v>41411.468055555553</c:v>
                </c:pt>
                <c:pt idx="9315">
                  <c:v>41411.46875</c:v>
                </c:pt>
                <c:pt idx="9316">
                  <c:v>41411.469444444447</c:v>
                </c:pt>
                <c:pt idx="9317">
                  <c:v>41411.470138888886</c:v>
                </c:pt>
                <c:pt idx="9318">
                  <c:v>41411.470833333333</c:v>
                </c:pt>
                <c:pt idx="9319">
                  <c:v>41411.47152777778</c:v>
                </c:pt>
                <c:pt idx="9320">
                  <c:v>41411.472222222219</c:v>
                </c:pt>
                <c:pt idx="9321">
                  <c:v>41411.472916666666</c:v>
                </c:pt>
                <c:pt idx="9322">
                  <c:v>41411.473611111112</c:v>
                </c:pt>
                <c:pt idx="9323">
                  <c:v>41411.474305555559</c:v>
                </c:pt>
                <c:pt idx="9324">
                  <c:v>41411.474999999999</c:v>
                </c:pt>
                <c:pt idx="9325">
                  <c:v>41411.475694444445</c:v>
                </c:pt>
                <c:pt idx="9326">
                  <c:v>41411.476388888892</c:v>
                </c:pt>
                <c:pt idx="9327">
                  <c:v>41411.477083333331</c:v>
                </c:pt>
                <c:pt idx="9328">
                  <c:v>41411.477777777778</c:v>
                </c:pt>
                <c:pt idx="9329">
                  <c:v>41411.478472222225</c:v>
                </c:pt>
                <c:pt idx="9330">
                  <c:v>41411.479166666664</c:v>
                </c:pt>
                <c:pt idx="9331">
                  <c:v>41411.479861111111</c:v>
                </c:pt>
                <c:pt idx="9332">
                  <c:v>41411.480555555558</c:v>
                </c:pt>
                <c:pt idx="9333">
                  <c:v>41411.481249999997</c:v>
                </c:pt>
                <c:pt idx="9334">
                  <c:v>41411.481944444444</c:v>
                </c:pt>
                <c:pt idx="9335">
                  <c:v>41411.482638888891</c:v>
                </c:pt>
                <c:pt idx="9336">
                  <c:v>41411.48333333333</c:v>
                </c:pt>
                <c:pt idx="9337">
                  <c:v>41411.484027777777</c:v>
                </c:pt>
                <c:pt idx="9338">
                  <c:v>41411.484722222223</c:v>
                </c:pt>
                <c:pt idx="9339">
                  <c:v>41411.48541666667</c:v>
                </c:pt>
                <c:pt idx="9340">
                  <c:v>41411.486111111109</c:v>
                </c:pt>
                <c:pt idx="9341">
                  <c:v>41411.486805555556</c:v>
                </c:pt>
                <c:pt idx="9342">
                  <c:v>41411.487500000003</c:v>
                </c:pt>
                <c:pt idx="9343">
                  <c:v>41411.488194444442</c:v>
                </c:pt>
                <c:pt idx="9344">
                  <c:v>41411.488888888889</c:v>
                </c:pt>
                <c:pt idx="9345">
                  <c:v>41411.489583333336</c:v>
                </c:pt>
                <c:pt idx="9346">
                  <c:v>41411.490277777775</c:v>
                </c:pt>
                <c:pt idx="9347">
                  <c:v>41411.490972222222</c:v>
                </c:pt>
                <c:pt idx="9348">
                  <c:v>41411.491666666669</c:v>
                </c:pt>
                <c:pt idx="9349">
                  <c:v>41411.492361111108</c:v>
                </c:pt>
                <c:pt idx="9350">
                  <c:v>41411.493055555555</c:v>
                </c:pt>
                <c:pt idx="9351">
                  <c:v>41411.493750000001</c:v>
                </c:pt>
                <c:pt idx="9352">
                  <c:v>41411.494444444441</c:v>
                </c:pt>
                <c:pt idx="9353">
                  <c:v>41411.495138888888</c:v>
                </c:pt>
                <c:pt idx="9354">
                  <c:v>41411.495833333334</c:v>
                </c:pt>
                <c:pt idx="9355">
                  <c:v>41411.496527777781</c:v>
                </c:pt>
                <c:pt idx="9356">
                  <c:v>41411.49722222222</c:v>
                </c:pt>
                <c:pt idx="9357">
                  <c:v>41411.497916666667</c:v>
                </c:pt>
                <c:pt idx="9358">
                  <c:v>41411.498611111114</c:v>
                </c:pt>
                <c:pt idx="9359">
                  <c:v>41411.499305555553</c:v>
                </c:pt>
                <c:pt idx="9360">
                  <c:v>41411.5</c:v>
                </c:pt>
                <c:pt idx="9361">
                  <c:v>41411.500694444447</c:v>
                </c:pt>
                <c:pt idx="9362">
                  <c:v>41411.501388888886</c:v>
                </c:pt>
                <c:pt idx="9363">
                  <c:v>41411.502083333333</c:v>
                </c:pt>
                <c:pt idx="9364">
                  <c:v>41411.50277777778</c:v>
                </c:pt>
                <c:pt idx="9365">
                  <c:v>41411.503472222219</c:v>
                </c:pt>
                <c:pt idx="9366">
                  <c:v>41411.504166666666</c:v>
                </c:pt>
                <c:pt idx="9367">
                  <c:v>41411.504861111112</c:v>
                </c:pt>
                <c:pt idx="9368">
                  <c:v>41411.505555555559</c:v>
                </c:pt>
                <c:pt idx="9369">
                  <c:v>41411.506249999999</c:v>
                </c:pt>
                <c:pt idx="9370">
                  <c:v>41411.506944444445</c:v>
                </c:pt>
                <c:pt idx="9371">
                  <c:v>41411.507638888892</c:v>
                </c:pt>
                <c:pt idx="9372">
                  <c:v>41411.508333333331</c:v>
                </c:pt>
                <c:pt idx="9373">
                  <c:v>41411.509027777778</c:v>
                </c:pt>
                <c:pt idx="9374">
                  <c:v>41411.509722222225</c:v>
                </c:pt>
                <c:pt idx="9375">
                  <c:v>41411.510416666664</c:v>
                </c:pt>
                <c:pt idx="9376">
                  <c:v>41411.511111111111</c:v>
                </c:pt>
                <c:pt idx="9377">
                  <c:v>41411.511805555558</c:v>
                </c:pt>
                <c:pt idx="9378">
                  <c:v>41411.512499999997</c:v>
                </c:pt>
                <c:pt idx="9379">
                  <c:v>41411.513194444444</c:v>
                </c:pt>
                <c:pt idx="9380">
                  <c:v>41411.513888888891</c:v>
                </c:pt>
                <c:pt idx="9381">
                  <c:v>41411.51458333333</c:v>
                </c:pt>
                <c:pt idx="9382">
                  <c:v>41411.515277777777</c:v>
                </c:pt>
                <c:pt idx="9383">
                  <c:v>41411.515972222223</c:v>
                </c:pt>
                <c:pt idx="9384">
                  <c:v>41411.51666666667</c:v>
                </c:pt>
                <c:pt idx="9385">
                  <c:v>41411.517361111109</c:v>
                </c:pt>
                <c:pt idx="9386">
                  <c:v>41411.518055555556</c:v>
                </c:pt>
                <c:pt idx="9387">
                  <c:v>41411.518750000003</c:v>
                </c:pt>
                <c:pt idx="9388">
                  <c:v>41411.519444444442</c:v>
                </c:pt>
                <c:pt idx="9389">
                  <c:v>41411.520138888889</c:v>
                </c:pt>
                <c:pt idx="9390">
                  <c:v>41411.520833333336</c:v>
                </c:pt>
                <c:pt idx="9391">
                  <c:v>41411.521527777775</c:v>
                </c:pt>
                <c:pt idx="9392">
                  <c:v>41411.522222222222</c:v>
                </c:pt>
                <c:pt idx="9393">
                  <c:v>41411.522916666669</c:v>
                </c:pt>
                <c:pt idx="9394">
                  <c:v>41411.523611111108</c:v>
                </c:pt>
                <c:pt idx="9395">
                  <c:v>41411.524305555555</c:v>
                </c:pt>
                <c:pt idx="9396">
                  <c:v>41411.525000000001</c:v>
                </c:pt>
                <c:pt idx="9397">
                  <c:v>41411.525694444441</c:v>
                </c:pt>
                <c:pt idx="9398">
                  <c:v>41411.526388888888</c:v>
                </c:pt>
                <c:pt idx="9399">
                  <c:v>41411.527083333334</c:v>
                </c:pt>
                <c:pt idx="9400">
                  <c:v>41411.527777777781</c:v>
                </c:pt>
                <c:pt idx="9401">
                  <c:v>41411.52847222222</c:v>
                </c:pt>
                <c:pt idx="9402">
                  <c:v>41411.529166666667</c:v>
                </c:pt>
                <c:pt idx="9403">
                  <c:v>41411.529861111114</c:v>
                </c:pt>
                <c:pt idx="9404">
                  <c:v>41411.530555555553</c:v>
                </c:pt>
                <c:pt idx="9405">
                  <c:v>41411.53125</c:v>
                </c:pt>
                <c:pt idx="9406">
                  <c:v>41411.531944444447</c:v>
                </c:pt>
                <c:pt idx="9407">
                  <c:v>41411.532638888886</c:v>
                </c:pt>
                <c:pt idx="9408">
                  <c:v>41411.533333333333</c:v>
                </c:pt>
                <c:pt idx="9409">
                  <c:v>41411.53402777778</c:v>
                </c:pt>
                <c:pt idx="9410">
                  <c:v>41411.534722222219</c:v>
                </c:pt>
                <c:pt idx="9411">
                  <c:v>41411.535416666666</c:v>
                </c:pt>
                <c:pt idx="9412">
                  <c:v>41411.536111111112</c:v>
                </c:pt>
                <c:pt idx="9413">
                  <c:v>41411.536805555559</c:v>
                </c:pt>
                <c:pt idx="9414">
                  <c:v>41411.537499999999</c:v>
                </c:pt>
                <c:pt idx="9415">
                  <c:v>41411.538194444445</c:v>
                </c:pt>
                <c:pt idx="9416">
                  <c:v>41411.538888888892</c:v>
                </c:pt>
                <c:pt idx="9417">
                  <c:v>41411.539583333331</c:v>
                </c:pt>
                <c:pt idx="9418">
                  <c:v>41411.540277777778</c:v>
                </c:pt>
                <c:pt idx="9419">
                  <c:v>41411.540972222225</c:v>
                </c:pt>
                <c:pt idx="9420">
                  <c:v>41411.541666666664</c:v>
                </c:pt>
                <c:pt idx="9421">
                  <c:v>41411.542361111111</c:v>
                </c:pt>
                <c:pt idx="9422">
                  <c:v>41411.543055555558</c:v>
                </c:pt>
                <c:pt idx="9423">
                  <c:v>41411.543749999997</c:v>
                </c:pt>
                <c:pt idx="9424">
                  <c:v>41411.544444444444</c:v>
                </c:pt>
                <c:pt idx="9425">
                  <c:v>41411.545138888891</c:v>
                </c:pt>
                <c:pt idx="9426">
                  <c:v>41411.54583333333</c:v>
                </c:pt>
                <c:pt idx="9427">
                  <c:v>41411.546527777777</c:v>
                </c:pt>
                <c:pt idx="9428">
                  <c:v>41411.547222222223</c:v>
                </c:pt>
                <c:pt idx="9429">
                  <c:v>41411.54791666667</c:v>
                </c:pt>
                <c:pt idx="9430">
                  <c:v>41411.548611111109</c:v>
                </c:pt>
                <c:pt idx="9431">
                  <c:v>41411.549305555556</c:v>
                </c:pt>
                <c:pt idx="9432">
                  <c:v>41411.550000000003</c:v>
                </c:pt>
                <c:pt idx="9433">
                  <c:v>41411.550694444442</c:v>
                </c:pt>
                <c:pt idx="9434">
                  <c:v>41411.551388888889</c:v>
                </c:pt>
                <c:pt idx="9435">
                  <c:v>41411.552083333336</c:v>
                </c:pt>
                <c:pt idx="9436">
                  <c:v>41411.552777777775</c:v>
                </c:pt>
                <c:pt idx="9437">
                  <c:v>41411.553472222222</c:v>
                </c:pt>
                <c:pt idx="9438">
                  <c:v>41411.554166666669</c:v>
                </c:pt>
                <c:pt idx="9439">
                  <c:v>41411.554861111108</c:v>
                </c:pt>
                <c:pt idx="9440">
                  <c:v>41411.555555555555</c:v>
                </c:pt>
                <c:pt idx="9441">
                  <c:v>41411.556250000001</c:v>
                </c:pt>
                <c:pt idx="9442">
                  <c:v>41411.556944444441</c:v>
                </c:pt>
                <c:pt idx="9443">
                  <c:v>41411.557638888888</c:v>
                </c:pt>
                <c:pt idx="9444">
                  <c:v>41411.558333333334</c:v>
                </c:pt>
                <c:pt idx="9445">
                  <c:v>41411.559027777781</c:v>
                </c:pt>
                <c:pt idx="9446">
                  <c:v>41411.55972222222</c:v>
                </c:pt>
                <c:pt idx="9447">
                  <c:v>41411.560416666667</c:v>
                </c:pt>
                <c:pt idx="9448">
                  <c:v>41411.561111111114</c:v>
                </c:pt>
                <c:pt idx="9449">
                  <c:v>41411.561805555553</c:v>
                </c:pt>
                <c:pt idx="9450">
                  <c:v>41411.5625</c:v>
                </c:pt>
                <c:pt idx="9451">
                  <c:v>41411.563194444447</c:v>
                </c:pt>
                <c:pt idx="9452">
                  <c:v>41411.563888888886</c:v>
                </c:pt>
                <c:pt idx="9453">
                  <c:v>41411.564583333333</c:v>
                </c:pt>
                <c:pt idx="9454">
                  <c:v>41411.56527777778</c:v>
                </c:pt>
                <c:pt idx="9455">
                  <c:v>41411.565972222219</c:v>
                </c:pt>
                <c:pt idx="9456">
                  <c:v>41411.566666666666</c:v>
                </c:pt>
                <c:pt idx="9457">
                  <c:v>41411.567361111112</c:v>
                </c:pt>
                <c:pt idx="9458">
                  <c:v>41411.568055555559</c:v>
                </c:pt>
                <c:pt idx="9459">
                  <c:v>41411.568749999999</c:v>
                </c:pt>
                <c:pt idx="9460">
                  <c:v>41411.569444444445</c:v>
                </c:pt>
                <c:pt idx="9461">
                  <c:v>41411.570138888892</c:v>
                </c:pt>
                <c:pt idx="9462">
                  <c:v>41411.570833333331</c:v>
                </c:pt>
                <c:pt idx="9463">
                  <c:v>41411.571527777778</c:v>
                </c:pt>
                <c:pt idx="9464">
                  <c:v>41411.572222222225</c:v>
                </c:pt>
                <c:pt idx="9465">
                  <c:v>41411.572916666664</c:v>
                </c:pt>
                <c:pt idx="9466">
                  <c:v>41411.573611111111</c:v>
                </c:pt>
                <c:pt idx="9467">
                  <c:v>41411.574305555558</c:v>
                </c:pt>
                <c:pt idx="9468">
                  <c:v>41411.574999999997</c:v>
                </c:pt>
                <c:pt idx="9469">
                  <c:v>41411.575694444444</c:v>
                </c:pt>
                <c:pt idx="9470">
                  <c:v>41411.576388888891</c:v>
                </c:pt>
                <c:pt idx="9471">
                  <c:v>41411.57708333333</c:v>
                </c:pt>
                <c:pt idx="9472">
                  <c:v>41411.577777777777</c:v>
                </c:pt>
                <c:pt idx="9473">
                  <c:v>41411.578472222223</c:v>
                </c:pt>
                <c:pt idx="9474">
                  <c:v>41411.57916666667</c:v>
                </c:pt>
                <c:pt idx="9475">
                  <c:v>41411.579861111109</c:v>
                </c:pt>
                <c:pt idx="9476">
                  <c:v>41411.580555555556</c:v>
                </c:pt>
                <c:pt idx="9477">
                  <c:v>41411.581250000003</c:v>
                </c:pt>
                <c:pt idx="9478">
                  <c:v>41411.581944444442</c:v>
                </c:pt>
                <c:pt idx="9479">
                  <c:v>41411.582638888889</c:v>
                </c:pt>
                <c:pt idx="9480">
                  <c:v>41411.583333333336</c:v>
                </c:pt>
                <c:pt idx="9481">
                  <c:v>41411.584027777775</c:v>
                </c:pt>
                <c:pt idx="9482">
                  <c:v>41411.584722222222</c:v>
                </c:pt>
                <c:pt idx="9483">
                  <c:v>41411.585416666669</c:v>
                </c:pt>
                <c:pt idx="9484">
                  <c:v>41411.586111111108</c:v>
                </c:pt>
                <c:pt idx="9485">
                  <c:v>41411.586805555555</c:v>
                </c:pt>
                <c:pt idx="9486">
                  <c:v>41411.587500000001</c:v>
                </c:pt>
                <c:pt idx="9487">
                  <c:v>41411.588194444441</c:v>
                </c:pt>
                <c:pt idx="9488">
                  <c:v>41411.588888888888</c:v>
                </c:pt>
                <c:pt idx="9489">
                  <c:v>41411.589583333334</c:v>
                </c:pt>
                <c:pt idx="9490">
                  <c:v>41411.590277777781</c:v>
                </c:pt>
                <c:pt idx="9491">
                  <c:v>41411.59097222222</c:v>
                </c:pt>
                <c:pt idx="9492">
                  <c:v>41411.591666666667</c:v>
                </c:pt>
                <c:pt idx="9493">
                  <c:v>41411.592361111114</c:v>
                </c:pt>
                <c:pt idx="9494">
                  <c:v>41411.593055555553</c:v>
                </c:pt>
                <c:pt idx="9495">
                  <c:v>41411.59375</c:v>
                </c:pt>
                <c:pt idx="9496">
                  <c:v>41411.594444444447</c:v>
                </c:pt>
                <c:pt idx="9497">
                  <c:v>41411.595138888886</c:v>
                </c:pt>
                <c:pt idx="9498">
                  <c:v>41411.595833333333</c:v>
                </c:pt>
                <c:pt idx="9499">
                  <c:v>41411.59652777778</c:v>
                </c:pt>
                <c:pt idx="9500">
                  <c:v>41411.597222222219</c:v>
                </c:pt>
                <c:pt idx="9501">
                  <c:v>41411.597916666666</c:v>
                </c:pt>
                <c:pt idx="9502">
                  <c:v>41411.598611111112</c:v>
                </c:pt>
                <c:pt idx="9503">
                  <c:v>41411.599305555559</c:v>
                </c:pt>
                <c:pt idx="9504">
                  <c:v>41411.599999999999</c:v>
                </c:pt>
                <c:pt idx="9505">
                  <c:v>41411.600694444445</c:v>
                </c:pt>
                <c:pt idx="9506">
                  <c:v>41411.601388888892</c:v>
                </c:pt>
                <c:pt idx="9507">
                  <c:v>41411.602083333331</c:v>
                </c:pt>
                <c:pt idx="9508">
                  <c:v>41411.602777777778</c:v>
                </c:pt>
                <c:pt idx="9509">
                  <c:v>41411.603472222225</c:v>
                </c:pt>
                <c:pt idx="9510">
                  <c:v>41411.604166666664</c:v>
                </c:pt>
                <c:pt idx="9511">
                  <c:v>41411.604861111111</c:v>
                </c:pt>
                <c:pt idx="9512">
                  <c:v>41411.605555555558</c:v>
                </c:pt>
                <c:pt idx="9513">
                  <c:v>41411.606249999997</c:v>
                </c:pt>
                <c:pt idx="9514">
                  <c:v>41411.606944444444</c:v>
                </c:pt>
                <c:pt idx="9515">
                  <c:v>41411.607638888891</c:v>
                </c:pt>
                <c:pt idx="9516">
                  <c:v>41411.60833333333</c:v>
                </c:pt>
                <c:pt idx="9517">
                  <c:v>41411.609027777777</c:v>
                </c:pt>
                <c:pt idx="9518">
                  <c:v>41411.609722222223</c:v>
                </c:pt>
                <c:pt idx="9519">
                  <c:v>41411.61041666667</c:v>
                </c:pt>
                <c:pt idx="9520">
                  <c:v>41411.611111111109</c:v>
                </c:pt>
                <c:pt idx="9521">
                  <c:v>41411.611805555556</c:v>
                </c:pt>
                <c:pt idx="9522">
                  <c:v>41411.612500000003</c:v>
                </c:pt>
                <c:pt idx="9523">
                  <c:v>41411.613194444442</c:v>
                </c:pt>
                <c:pt idx="9524">
                  <c:v>41411.613888888889</c:v>
                </c:pt>
                <c:pt idx="9525">
                  <c:v>41411.614583333336</c:v>
                </c:pt>
                <c:pt idx="9526">
                  <c:v>41411.615277777775</c:v>
                </c:pt>
                <c:pt idx="9527">
                  <c:v>41411.615972222222</c:v>
                </c:pt>
                <c:pt idx="9528">
                  <c:v>41411.616666666669</c:v>
                </c:pt>
                <c:pt idx="9529">
                  <c:v>41411.617361111108</c:v>
                </c:pt>
                <c:pt idx="9530">
                  <c:v>41411.618055555555</c:v>
                </c:pt>
                <c:pt idx="9531">
                  <c:v>41411.618750000001</c:v>
                </c:pt>
                <c:pt idx="9532">
                  <c:v>41411.619444444441</c:v>
                </c:pt>
                <c:pt idx="9533">
                  <c:v>41411.620138888888</c:v>
                </c:pt>
                <c:pt idx="9534">
                  <c:v>41411.620833333334</c:v>
                </c:pt>
                <c:pt idx="9535">
                  <c:v>41411.621527777781</c:v>
                </c:pt>
                <c:pt idx="9536">
                  <c:v>41411.62222222222</c:v>
                </c:pt>
                <c:pt idx="9537">
                  <c:v>41411.622916666667</c:v>
                </c:pt>
                <c:pt idx="9538">
                  <c:v>41411.623611111114</c:v>
                </c:pt>
                <c:pt idx="9539">
                  <c:v>41411.624305555553</c:v>
                </c:pt>
                <c:pt idx="9540">
                  <c:v>41411.625</c:v>
                </c:pt>
                <c:pt idx="9541">
                  <c:v>41411.625694444447</c:v>
                </c:pt>
                <c:pt idx="9542">
                  <c:v>41411.626388888886</c:v>
                </c:pt>
                <c:pt idx="9543">
                  <c:v>41411.627083333333</c:v>
                </c:pt>
                <c:pt idx="9544">
                  <c:v>41411.62777777778</c:v>
                </c:pt>
                <c:pt idx="9545">
                  <c:v>41411.628472222219</c:v>
                </c:pt>
                <c:pt idx="9546">
                  <c:v>41411.629166666666</c:v>
                </c:pt>
                <c:pt idx="9547">
                  <c:v>41411.629861111112</c:v>
                </c:pt>
                <c:pt idx="9548">
                  <c:v>41411.630555555559</c:v>
                </c:pt>
                <c:pt idx="9549">
                  <c:v>41411.631249999999</c:v>
                </c:pt>
                <c:pt idx="9550">
                  <c:v>41411.631944444445</c:v>
                </c:pt>
                <c:pt idx="9551">
                  <c:v>41411.632638888892</c:v>
                </c:pt>
                <c:pt idx="9552">
                  <c:v>41411.633333333331</c:v>
                </c:pt>
                <c:pt idx="9553">
                  <c:v>41411.634027777778</c:v>
                </c:pt>
                <c:pt idx="9554">
                  <c:v>41411.634722222225</c:v>
                </c:pt>
                <c:pt idx="9555">
                  <c:v>41411.635416666664</c:v>
                </c:pt>
                <c:pt idx="9556">
                  <c:v>41411.636111111111</c:v>
                </c:pt>
                <c:pt idx="9557">
                  <c:v>41411.636805555558</c:v>
                </c:pt>
                <c:pt idx="9558">
                  <c:v>41411.637499999997</c:v>
                </c:pt>
                <c:pt idx="9559">
                  <c:v>41411.638194444444</c:v>
                </c:pt>
                <c:pt idx="9560">
                  <c:v>41411.638888888891</c:v>
                </c:pt>
                <c:pt idx="9561">
                  <c:v>41411.63958333333</c:v>
                </c:pt>
                <c:pt idx="9562">
                  <c:v>41411.640277777777</c:v>
                </c:pt>
                <c:pt idx="9563">
                  <c:v>41411.640972222223</c:v>
                </c:pt>
                <c:pt idx="9564">
                  <c:v>41411.64166666667</c:v>
                </c:pt>
                <c:pt idx="9565">
                  <c:v>41411.642361111109</c:v>
                </c:pt>
                <c:pt idx="9566">
                  <c:v>41411.643055555556</c:v>
                </c:pt>
                <c:pt idx="9567">
                  <c:v>41411.643750000003</c:v>
                </c:pt>
                <c:pt idx="9568">
                  <c:v>41411.644444444442</c:v>
                </c:pt>
                <c:pt idx="9569">
                  <c:v>41411.645138888889</c:v>
                </c:pt>
                <c:pt idx="9570">
                  <c:v>41411.645833333336</c:v>
                </c:pt>
                <c:pt idx="9571">
                  <c:v>41411.646527777775</c:v>
                </c:pt>
                <c:pt idx="9572">
                  <c:v>41411.647222222222</c:v>
                </c:pt>
                <c:pt idx="9573">
                  <c:v>41411.647916666669</c:v>
                </c:pt>
                <c:pt idx="9574">
                  <c:v>41411.648611111108</c:v>
                </c:pt>
                <c:pt idx="9575">
                  <c:v>41411.649305555555</c:v>
                </c:pt>
                <c:pt idx="9576">
                  <c:v>41411.65</c:v>
                </c:pt>
                <c:pt idx="9577">
                  <c:v>41411.650694444441</c:v>
                </c:pt>
                <c:pt idx="9578">
                  <c:v>41411.651388888888</c:v>
                </c:pt>
                <c:pt idx="9579">
                  <c:v>41411.652083333334</c:v>
                </c:pt>
                <c:pt idx="9580">
                  <c:v>41411.652777777781</c:v>
                </c:pt>
                <c:pt idx="9581">
                  <c:v>41411.65347222222</c:v>
                </c:pt>
                <c:pt idx="9582">
                  <c:v>41411.654166666667</c:v>
                </c:pt>
                <c:pt idx="9583">
                  <c:v>41411.654861111114</c:v>
                </c:pt>
                <c:pt idx="9584">
                  <c:v>41411.655555555553</c:v>
                </c:pt>
                <c:pt idx="9585">
                  <c:v>41411.65625</c:v>
                </c:pt>
                <c:pt idx="9586">
                  <c:v>41411.656944444447</c:v>
                </c:pt>
                <c:pt idx="9587">
                  <c:v>41411.657638888886</c:v>
                </c:pt>
                <c:pt idx="9588">
                  <c:v>41411.658333333333</c:v>
                </c:pt>
                <c:pt idx="9589">
                  <c:v>41411.65902777778</c:v>
                </c:pt>
                <c:pt idx="9590">
                  <c:v>41411.659722222219</c:v>
                </c:pt>
                <c:pt idx="9591">
                  <c:v>41411.660416666666</c:v>
                </c:pt>
                <c:pt idx="9592">
                  <c:v>41411.661111111112</c:v>
                </c:pt>
                <c:pt idx="9593">
                  <c:v>41411.661805555559</c:v>
                </c:pt>
                <c:pt idx="9594">
                  <c:v>41411.662499999999</c:v>
                </c:pt>
                <c:pt idx="9595">
                  <c:v>41411.663194444445</c:v>
                </c:pt>
                <c:pt idx="9596">
                  <c:v>41411.663888888892</c:v>
                </c:pt>
                <c:pt idx="9597">
                  <c:v>41411.664583333331</c:v>
                </c:pt>
                <c:pt idx="9598">
                  <c:v>41411.665277777778</c:v>
                </c:pt>
                <c:pt idx="9599">
                  <c:v>41411.665972222225</c:v>
                </c:pt>
                <c:pt idx="9600">
                  <c:v>41411.666666666664</c:v>
                </c:pt>
                <c:pt idx="9601">
                  <c:v>41411.667361111111</c:v>
                </c:pt>
                <c:pt idx="9602">
                  <c:v>41411.668055555558</c:v>
                </c:pt>
                <c:pt idx="9603">
                  <c:v>41411.668749999997</c:v>
                </c:pt>
                <c:pt idx="9604">
                  <c:v>41411.669444444444</c:v>
                </c:pt>
                <c:pt idx="9605">
                  <c:v>41411.670138888891</c:v>
                </c:pt>
                <c:pt idx="9606">
                  <c:v>41411.67083333333</c:v>
                </c:pt>
                <c:pt idx="9607">
                  <c:v>41411.671527777777</c:v>
                </c:pt>
                <c:pt idx="9608">
                  <c:v>41411.672222222223</c:v>
                </c:pt>
                <c:pt idx="9609">
                  <c:v>41411.67291666667</c:v>
                </c:pt>
                <c:pt idx="9610">
                  <c:v>41411.673611111109</c:v>
                </c:pt>
                <c:pt idx="9611">
                  <c:v>41411.674305555556</c:v>
                </c:pt>
                <c:pt idx="9612">
                  <c:v>41411.675000000003</c:v>
                </c:pt>
                <c:pt idx="9613">
                  <c:v>41411.675694444442</c:v>
                </c:pt>
                <c:pt idx="9614">
                  <c:v>41411.676388888889</c:v>
                </c:pt>
                <c:pt idx="9615">
                  <c:v>41411.677083333336</c:v>
                </c:pt>
                <c:pt idx="9616">
                  <c:v>41411.677777777775</c:v>
                </c:pt>
                <c:pt idx="9617">
                  <c:v>41411.678472222222</c:v>
                </c:pt>
                <c:pt idx="9618">
                  <c:v>41411.679166666669</c:v>
                </c:pt>
                <c:pt idx="9619">
                  <c:v>41411.679861111108</c:v>
                </c:pt>
                <c:pt idx="9620">
                  <c:v>41411.680555555555</c:v>
                </c:pt>
                <c:pt idx="9621">
                  <c:v>41411.681250000001</c:v>
                </c:pt>
                <c:pt idx="9622">
                  <c:v>41411.681944444441</c:v>
                </c:pt>
                <c:pt idx="9623">
                  <c:v>41411.682638888888</c:v>
                </c:pt>
                <c:pt idx="9624">
                  <c:v>41411.683333333334</c:v>
                </c:pt>
                <c:pt idx="9625">
                  <c:v>41411.684027777781</c:v>
                </c:pt>
                <c:pt idx="9626">
                  <c:v>41411.68472222222</c:v>
                </c:pt>
                <c:pt idx="9627">
                  <c:v>41411.685416666667</c:v>
                </c:pt>
                <c:pt idx="9628">
                  <c:v>41411.686111111114</c:v>
                </c:pt>
                <c:pt idx="9629">
                  <c:v>41411.686805555553</c:v>
                </c:pt>
                <c:pt idx="9630">
                  <c:v>41411.6875</c:v>
                </c:pt>
                <c:pt idx="9631">
                  <c:v>41411.688194444447</c:v>
                </c:pt>
                <c:pt idx="9632">
                  <c:v>41411.688888888886</c:v>
                </c:pt>
                <c:pt idx="9633">
                  <c:v>41411.689583333333</c:v>
                </c:pt>
                <c:pt idx="9634">
                  <c:v>41411.69027777778</c:v>
                </c:pt>
                <c:pt idx="9635">
                  <c:v>41411.690972222219</c:v>
                </c:pt>
                <c:pt idx="9636">
                  <c:v>41411.691666666666</c:v>
                </c:pt>
                <c:pt idx="9637">
                  <c:v>41411.692361111112</c:v>
                </c:pt>
                <c:pt idx="9638">
                  <c:v>41411.693055555559</c:v>
                </c:pt>
                <c:pt idx="9639">
                  <c:v>41411.693749999999</c:v>
                </c:pt>
                <c:pt idx="9640">
                  <c:v>41411.694444444445</c:v>
                </c:pt>
                <c:pt idx="9641">
                  <c:v>41411.695138888892</c:v>
                </c:pt>
                <c:pt idx="9642">
                  <c:v>41411.695833333331</c:v>
                </c:pt>
                <c:pt idx="9643">
                  <c:v>41411.696527777778</c:v>
                </c:pt>
                <c:pt idx="9644">
                  <c:v>41411.697222222225</c:v>
                </c:pt>
                <c:pt idx="9645">
                  <c:v>41411.697916666664</c:v>
                </c:pt>
                <c:pt idx="9646">
                  <c:v>41411.698611111111</c:v>
                </c:pt>
                <c:pt idx="9647">
                  <c:v>41411.699305555558</c:v>
                </c:pt>
                <c:pt idx="9648">
                  <c:v>41411.699999999997</c:v>
                </c:pt>
                <c:pt idx="9649">
                  <c:v>41411.700694444444</c:v>
                </c:pt>
                <c:pt idx="9650">
                  <c:v>41411.701388888891</c:v>
                </c:pt>
                <c:pt idx="9651">
                  <c:v>41411.70208333333</c:v>
                </c:pt>
                <c:pt idx="9652">
                  <c:v>41411.702777777777</c:v>
                </c:pt>
                <c:pt idx="9653">
                  <c:v>41411.703472222223</c:v>
                </c:pt>
                <c:pt idx="9654">
                  <c:v>41411.70416666667</c:v>
                </c:pt>
                <c:pt idx="9655">
                  <c:v>41411.704861111109</c:v>
                </c:pt>
                <c:pt idx="9656">
                  <c:v>41411.705555555556</c:v>
                </c:pt>
                <c:pt idx="9657">
                  <c:v>41411.706250000003</c:v>
                </c:pt>
                <c:pt idx="9658">
                  <c:v>41411.706944444442</c:v>
                </c:pt>
                <c:pt idx="9659">
                  <c:v>41411.707638888889</c:v>
                </c:pt>
                <c:pt idx="9660">
                  <c:v>41411.708333333336</c:v>
                </c:pt>
                <c:pt idx="9661">
                  <c:v>41411.709027777775</c:v>
                </c:pt>
                <c:pt idx="9662">
                  <c:v>41411.709722222222</c:v>
                </c:pt>
                <c:pt idx="9663">
                  <c:v>41411.710416666669</c:v>
                </c:pt>
                <c:pt idx="9664">
                  <c:v>41411.711111111108</c:v>
                </c:pt>
                <c:pt idx="9665">
                  <c:v>41411.711805555555</c:v>
                </c:pt>
                <c:pt idx="9666">
                  <c:v>41411.712500000001</c:v>
                </c:pt>
                <c:pt idx="9667">
                  <c:v>41411.713194444441</c:v>
                </c:pt>
                <c:pt idx="9668">
                  <c:v>41411.713888888888</c:v>
                </c:pt>
                <c:pt idx="9669">
                  <c:v>41411.714583333334</c:v>
                </c:pt>
                <c:pt idx="9670">
                  <c:v>41411.715277777781</c:v>
                </c:pt>
                <c:pt idx="9671">
                  <c:v>41411.71597222222</c:v>
                </c:pt>
                <c:pt idx="9672">
                  <c:v>41411.716666666667</c:v>
                </c:pt>
                <c:pt idx="9673">
                  <c:v>41411.717361111114</c:v>
                </c:pt>
                <c:pt idx="9674">
                  <c:v>41411.718055555553</c:v>
                </c:pt>
                <c:pt idx="9675">
                  <c:v>41411.71875</c:v>
                </c:pt>
                <c:pt idx="9676">
                  <c:v>41411.719444444447</c:v>
                </c:pt>
                <c:pt idx="9677">
                  <c:v>41411.720138888886</c:v>
                </c:pt>
                <c:pt idx="9678">
                  <c:v>41411.720833333333</c:v>
                </c:pt>
                <c:pt idx="9679">
                  <c:v>41411.72152777778</c:v>
                </c:pt>
                <c:pt idx="9680">
                  <c:v>41411.722222222219</c:v>
                </c:pt>
                <c:pt idx="9681">
                  <c:v>41411.722916666666</c:v>
                </c:pt>
                <c:pt idx="9682">
                  <c:v>41411.723611111112</c:v>
                </c:pt>
                <c:pt idx="9683">
                  <c:v>41411.724305555559</c:v>
                </c:pt>
                <c:pt idx="9684">
                  <c:v>41411.724999999999</c:v>
                </c:pt>
                <c:pt idx="9685">
                  <c:v>41411.725694444445</c:v>
                </c:pt>
                <c:pt idx="9686">
                  <c:v>41411.726388888892</c:v>
                </c:pt>
                <c:pt idx="9687">
                  <c:v>41411.727083333331</c:v>
                </c:pt>
                <c:pt idx="9688">
                  <c:v>41411.727777777778</c:v>
                </c:pt>
                <c:pt idx="9689">
                  <c:v>41411.728472222225</c:v>
                </c:pt>
                <c:pt idx="9690">
                  <c:v>41411.729166666664</c:v>
                </c:pt>
                <c:pt idx="9691">
                  <c:v>41411.729861111111</c:v>
                </c:pt>
                <c:pt idx="9692">
                  <c:v>41411.730555555558</c:v>
                </c:pt>
                <c:pt idx="9693">
                  <c:v>41411.731249999997</c:v>
                </c:pt>
                <c:pt idx="9694">
                  <c:v>41411.731944444444</c:v>
                </c:pt>
                <c:pt idx="9695">
                  <c:v>41411.732638888891</c:v>
                </c:pt>
                <c:pt idx="9696">
                  <c:v>41411.73333333333</c:v>
                </c:pt>
                <c:pt idx="9697">
                  <c:v>41411.734027777777</c:v>
                </c:pt>
                <c:pt idx="9698">
                  <c:v>41411.734722222223</c:v>
                </c:pt>
                <c:pt idx="9699">
                  <c:v>41411.73541666667</c:v>
                </c:pt>
                <c:pt idx="9700">
                  <c:v>41411.736111111109</c:v>
                </c:pt>
                <c:pt idx="9701">
                  <c:v>41411.736805555556</c:v>
                </c:pt>
                <c:pt idx="9702">
                  <c:v>41411.737500000003</c:v>
                </c:pt>
                <c:pt idx="9703">
                  <c:v>41411.738194444442</c:v>
                </c:pt>
                <c:pt idx="9704">
                  <c:v>41411.738888888889</c:v>
                </c:pt>
                <c:pt idx="9705">
                  <c:v>41411.739583333336</c:v>
                </c:pt>
                <c:pt idx="9706">
                  <c:v>41411.740277777775</c:v>
                </c:pt>
                <c:pt idx="9707">
                  <c:v>41411.740972222222</c:v>
                </c:pt>
                <c:pt idx="9708">
                  <c:v>41411.741666666669</c:v>
                </c:pt>
                <c:pt idx="9709">
                  <c:v>41411.742361111108</c:v>
                </c:pt>
                <c:pt idx="9710">
                  <c:v>41411.743055555555</c:v>
                </c:pt>
                <c:pt idx="9711">
                  <c:v>41411.743750000001</c:v>
                </c:pt>
                <c:pt idx="9712">
                  <c:v>41411.744444444441</c:v>
                </c:pt>
                <c:pt idx="9713">
                  <c:v>41411.745138888888</c:v>
                </c:pt>
                <c:pt idx="9714">
                  <c:v>41411.745833333334</c:v>
                </c:pt>
                <c:pt idx="9715">
                  <c:v>41411.746527777781</c:v>
                </c:pt>
                <c:pt idx="9716">
                  <c:v>41411.74722222222</c:v>
                </c:pt>
                <c:pt idx="9717">
                  <c:v>41411.747916666667</c:v>
                </c:pt>
                <c:pt idx="9718">
                  <c:v>41411.748611111114</c:v>
                </c:pt>
                <c:pt idx="9719">
                  <c:v>41411.749305555553</c:v>
                </c:pt>
                <c:pt idx="9720">
                  <c:v>41411.75</c:v>
                </c:pt>
                <c:pt idx="9721">
                  <c:v>41411.750694444447</c:v>
                </c:pt>
                <c:pt idx="9722">
                  <c:v>41411.751388888886</c:v>
                </c:pt>
                <c:pt idx="9723">
                  <c:v>41411.752083333333</c:v>
                </c:pt>
                <c:pt idx="9724">
                  <c:v>41411.75277777778</c:v>
                </c:pt>
                <c:pt idx="9725">
                  <c:v>41411.753472222219</c:v>
                </c:pt>
                <c:pt idx="9726">
                  <c:v>41411.754166666666</c:v>
                </c:pt>
                <c:pt idx="9727">
                  <c:v>41411.754861111112</c:v>
                </c:pt>
                <c:pt idx="9728">
                  <c:v>41411.755555555559</c:v>
                </c:pt>
                <c:pt idx="9729">
                  <c:v>41411.756249999999</c:v>
                </c:pt>
                <c:pt idx="9730">
                  <c:v>41411.756944444445</c:v>
                </c:pt>
                <c:pt idx="9731">
                  <c:v>41411.757638888892</c:v>
                </c:pt>
                <c:pt idx="9732">
                  <c:v>41411.758333333331</c:v>
                </c:pt>
                <c:pt idx="9733">
                  <c:v>41411.759027777778</c:v>
                </c:pt>
                <c:pt idx="9734">
                  <c:v>41411.759722222225</c:v>
                </c:pt>
                <c:pt idx="9735">
                  <c:v>41411.760416666664</c:v>
                </c:pt>
                <c:pt idx="9736">
                  <c:v>41411.761111111111</c:v>
                </c:pt>
                <c:pt idx="9737">
                  <c:v>41411.761805555558</c:v>
                </c:pt>
                <c:pt idx="9738">
                  <c:v>41411.762499999997</c:v>
                </c:pt>
                <c:pt idx="9739">
                  <c:v>41411.763194444444</c:v>
                </c:pt>
                <c:pt idx="9740">
                  <c:v>41411.763888888891</c:v>
                </c:pt>
                <c:pt idx="9741">
                  <c:v>41411.76458333333</c:v>
                </c:pt>
                <c:pt idx="9742">
                  <c:v>41411.765277777777</c:v>
                </c:pt>
                <c:pt idx="9743">
                  <c:v>41411.765972222223</c:v>
                </c:pt>
                <c:pt idx="9744">
                  <c:v>41411.76666666667</c:v>
                </c:pt>
                <c:pt idx="9745">
                  <c:v>41411.767361111109</c:v>
                </c:pt>
                <c:pt idx="9746">
                  <c:v>41411.768055555556</c:v>
                </c:pt>
                <c:pt idx="9747">
                  <c:v>41411.768750000003</c:v>
                </c:pt>
                <c:pt idx="9748">
                  <c:v>41411.769444444442</c:v>
                </c:pt>
                <c:pt idx="9749">
                  <c:v>41411.770138888889</c:v>
                </c:pt>
                <c:pt idx="9750">
                  <c:v>41411.770833333336</c:v>
                </c:pt>
                <c:pt idx="9751">
                  <c:v>41411.771527777775</c:v>
                </c:pt>
                <c:pt idx="9752">
                  <c:v>41411.772222222222</c:v>
                </c:pt>
                <c:pt idx="9753">
                  <c:v>41411.772916666669</c:v>
                </c:pt>
                <c:pt idx="9754">
                  <c:v>41411.773611111108</c:v>
                </c:pt>
                <c:pt idx="9755">
                  <c:v>41411.774305555555</c:v>
                </c:pt>
                <c:pt idx="9756">
                  <c:v>41411.775000000001</c:v>
                </c:pt>
                <c:pt idx="9757">
                  <c:v>41411.775694444441</c:v>
                </c:pt>
                <c:pt idx="9758">
                  <c:v>41411.776388888888</c:v>
                </c:pt>
                <c:pt idx="9759">
                  <c:v>41411.777083333334</c:v>
                </c:pt>
                <c:pt idx="9760">
                  <c:v>41411.777777777781</c:v>
                </c:pt>
                <c:pt idx="9761">
                  <c:v>41411.77847222222</c:v>
                </c:pt>
                <c:pt idx="9762">
                  <c:v>41411.779166666667</c:v>
                </c:pt>
                <c:pt idx="9763">
                  <c:v>41411.779861111114</c:v>
                </c:pt>
                <c:pt idx="9764">
                  <c:v>41411.780555555553</c:v>
                </c:pt>
                <c:pt idx="9765">
                  <c:v>41411.78125</c:v>
                </c:pt>
                <c:pt idx="9766">
                  <c:v>41411.781944444447</c:v>
                </c:pt>
                <c:pt idx="9767">
                  <c:v>41411.782638888886</c:v>
                </c:pt>
                <c:pt idx="9768">
                  <c:v>41411.783333333333</c:v>
                </c:pt>
                <c:pt idx="9769">
                  <c:v>41411.78402777778</c:v>
                </c:pt>
                <c:pt idx="9770">
                  <c:v>41411.784722222219</c:v>
                </c:pt>
                <c:pt idx="9771">
                  <c:v>41411.785416666666</c:v>
                </c:pt>
                <c:pt idx="9772">
                  <c:v>41411.786111111112</c:v>
                </c:pt>
                <c:pt idx="9773">
                  <c:v>41411.786805555559</c:v>
                </c:pt>
                <c:pt idx="9774">
                  <c:v>41411.787499999999</c:v>
                </c:pt>
                <c:pt idx="9775">
                  <c:v>41411.788194444445</c:v>
                </c:pt>
                <c:pt idx="9776">
                  <c:v>41411.788888888892</c:v>
                </c:pt>
                <c:pt idx="9777">
                  <c:v>41411.789583333331</c:v>
                </c:pt>
                <c:pt idx="9778">
                  <c:v>41411.790277777778</c:v>
                </c:pt>
                <c:pt idx="9779">
                  <c:v>41411.790972222225</c:v>
                </c:pt>
                <c:pt idx="9780">
                  <c:v>41411.791666666664</c:v>
                </c:pt>
                <c:pt idx="9781">
                  <c:v>41411.792361111111</c:v>
                </c:pt>
                <c:pt idx="9782">
                  <c:v>41411.793055555558</c:v>
                </c:pt>
                <c:pt idx="9783">
                  <c:v>41411.793749999997</c:v>
                </c:pt>
                <c:pt idx="9784">
                  <c:v>41411.794444444444</c:v>
                </c:pt>
                <c:pt idx="9785">
                  <c:v>41411.795138888891</c:v>
                </c:pt>
                <c:pt idx="9786">
                  <c:v>41411.79583333333</c:v>
                </c:pt>
                <c:pt idx="9787">
                  <c:v>41411.796527777777</c:v>
                </c:pt>
                <c:pt idx="9788">
                  <c:v>41411.797222222223</c:v>
                </c:pt>
                <c:pt idx="9789">
                  <c:v>41411.79791666667</c:v>
                </c:pt>
                <c:pt idx="9790">
                  <c:v>41411.798611111109</c:v>
                </c:pt>
                <c:pt idx="9791">
                  <c:v>41411.799305555556</c:v>
                </c:pt>
                <c:pt idx="9792">
                  <c:v>41411.800000000003</c:v>
                </c:pt>
                <c:pt idx="9793">
                  <c:v>41411.800694444442</c:v>
                </c:pt>
                <c:pt idx="9794">
                  <c:v>41411.801388888889</c:v>
                </c:pt>
                <c:pt idx="9795">
                  <c:v>41411.802083333336</c:v>
                </c:pt>
                <c:pt idx="9796">
                  <c:v>41411.802777777775</c:v>
                </c:pt>
                <c:pt idx="9797">
                  <c:v>41411.803472222222</c:v>
                </c:pt>
                <c:pt idx="9798">
                  <c:v>41411.804166666669</c:v>
                </c:pt>
                <c:pt idx="9799">
                  <c:v>41411.804861111108</c:v>
                </c:pt>
                <c:pt idx="9800">
                  <c:v>41411.805555555555</c:v>
                </c:pt>
                <c:pt idx="9801">
                  <c:v>41411.806250000001</c:v>
                </c:pt>
                <c:pt idx="9802">
                  <c:v>41411.806944444441</c:v>
                </c:pt>
                <c:pt idx="9803">
                  <c:v>41411.807638888888</c:v>
                </c:pt>
                <c:pt idx="9804">
                  <c:v>41411.808333333334</c:v>
                </c:pt>
                <c:pt idx="9805">
                  <c:v>41411.809027777781</c:v>
                </c:pt>
                <c:pt idx="9806">
                  <c:v>41411.80972222222</c:v>
                </c:pt>
                <c:pt idx="9807">
                  <c:v>41411.810416666667</c:v>
                </c:pt>
                <c:pt idx="9808">
                  <c:v>41411.811111111114</c:v>
                </c:pt>
                <c:pt idx="9809">
                  <c:v>41411.811805555553</c:v>
                </c:pt>
                <c:pt idx="9810">
                  <c:v>41411.8125</c:v>
                </c:pt>
                <c:pt idx="9811">
                  <c:v>41411.813194444447</c:v>
                </c:pt>
                <c:pt idx="9812">
                  <c:v>41411.813888888886</c:v>
                </c:pt>
                <c:pt idx="9813">
                  <c:v>41411.814583333333</c:v>
                </c:pt>
                <c:pt idx="9814">
                  <c:v>41411.81527777778</c:v>
                </c:pt>
                <c:pt idx="9815">
                  <c:v>41411.815972222219</c:v>
                </c:pt>
                <c:pt idx="9816">
                  <c:v>41411.816666666666</c:v>
                </c:pt>
                <c:pt idx="9817">
                  <c:v>41411.817361111112</c:v>
                </c:pt>
                <c:pt idx="9818">
                  <c:v>41411.818055555559</c:v>
                </c:pt>
                <c:pt idx="9819">
                  <c:v>41411.818749999999</c:v>
                </c:pt>
                <c:pt idx="9820">
                  <c:v>41411.819444444445</c:v>
                </c:pt>
                <c:pt idx="9821">
                  <c:v>41411.820138888892</c:v>
                </c:pt>
                <c:pt idx="9822">
                  <c:v>41411.820833333331</c:v>
                </c:pt>
                <c:pt idx="9823">
                  <c:v>41411.821527777778</c:v>
                </c:pt>
                <c:pt idx="9824">
                  <c:v>41411.822222222225</c:v>
                </c:pt>
                <c:pt idx="9825">
                  <c:v>41411.822916666664</c:v>
                </c:pt>
                <c:pt idx="9826">
                  <c:v>41411.823611111111</c:v>
                </c:pt>
                <c:pt idx="9827">
                  <c:v>41411.824305555558</c:v>
                </c:pt>
                <c:pt idx="9828">
                  <c:v>41411.824999999997</c:v>
                </c:pt>
                <c:pt idx="9829">
                  <c:v>41411.825694444444</c:v>
                </c:pt>
                <c:pt idx="9830">
                  <c:v>41411.826388888891</c:v>
                </c:pt>
                <c:pt idx="9831">
                  <c:v>41411.82708333333</c:v>
                </c:pt>
                <c:pt idx="9832">
                  <c:v>41411.827777777777</c:v>
                </c:pt>
                <c:pt idx="9833">
                  <c:v>41411.828472222223</c:v>
                </c:pt>
                <c:pt idx="9834">
                  <c:v>41411.82916666667</c:v>
                </c:pt>
                <c:pt idx="9835">
                  <c:v>41411.829861111109</c:v>
                </c:pt>
                <c:pt idx="9836">
                  <c:v>41411.830555555556</c:v>
                </c:pt>
                <c:pt idx="9837">
                  <c:v>41411.831250000003</c:v>
                </c:pt>
                <c:pt idx="9838">
                  <c:v>41411.831944444442</c:v>
                </c:pt>
                <c:pt idx="9839">
                  <c:v>41411.832638888889</c:v>
                </c:pt>
                <c:pt idx="9840">
                  <c:v>41411.833333333336</c:v>
                </c:pt>
                <c:pt idx="9841">
                  <c:v>41411.834027777775</c:v>
                </c:pt>
                <c:pt idx="9842">
                  <c:v>41411.834722222222</c:v>
                </c:pt>
                <c:pt idx="9843">
                  <c:v>41411.835416666669</c:v>
                </c:pt>
                <c:pt idx="9844">
                  <c:v>41411.836111111108</c:v>
                </c:pt>
                <c:pt idx="9845">
                  <c:v>41411.836805555555</c:v>
                </c:pt>
                <c:pt idx="9846">
                  <c:v>41411.837500000001</c:v>
                </c:pt>
                <c:pt idx="9847">
                  <c:v>41411.838194444441</c:v>
                </c:pt>
                <c:pt idx="9848">
                  <c:v>41411.838888888888</c:v>
                </c:pt>
                <c:pt idx="9849">
                  <c:v>41411.839583333334</c:v>
                </c:pt>
                <c:pt idx="9850">
                  <c:v>41411.840277777781</c:v>
                </c:pt>
                <c:pt idx="9851">
                  <c:v>41411.84097222222</c:v>
                </c:pt>
                <c:pt idx="9852">
                  <c:v>41411.841666666667</c:v>
                </c:pt>
                <c:pt idx="9853">
                  <c:v>41411.842361111114</c:v>
                </c:pt>
                <c:pt idx="9854">
                  <c:v>41411.843055555553</c:v>
                </c:pt>
                <c:pt idx="9855">
                  <c:v>41411.84375</c:v>
                </c:pt>
                <c:pt idx="9856">
                  <c:v>41411.844444444447</c:v>
                </c:pt>
                <c:pt idx="9857">
                  <c:v>41411.845138888886</c:v>
                </c:pt>
                <c:pt idx="9858">
                  <c:v>41411.845833333333</c:v>
                </c:pt>
                <c:pt idx="9859">
                  <c:v>41411.84652777778</c:v>
                </c:pt>
                <c:pt idx="9860">
                  <c:v>41411.847222222219</c:v>
                </c:pt>
                <c:pt idx="9861">
                  <c:v>41411.847916666666</c:v>
                </c:pt>
                <c:pt idx="9862">
                  <c:v>41411.848611111112</c:v>
                </c:pt>
                <c:pt idx="9863">
                  <c:v>41411.849305555559</c:v>
                </c:pt>
                <c:pt idx="9864">
                  <c:v>41411.85</c:v>
                </c:pt>
                <c:pt idx="9865">
                  <c:v>41411.850694444445</c:v>
                </c:pt>
                <c:pt idx="9866">
                  <c:v>41411.851388888892</c:v>
                </c:pt>
                <c:pt idx="9867">
                  <c:v>41411.852083333331</c:v>
                </c:pt>
                <c:pt idx="9868">
                  <c:v>41411.852777777778</c:v>
                </c:pt>
                <c:pt idx="9869">
                  <c:v>41411.853472222225</c:v>
                </c:pt>
                <c:pt idx="9870">
                  <c:v>41411.854166666664</c:v>
                </c:pt>
                <c:pt idx="9871">
                  <c:v>41411.854861111111</c:v>
                </c:pt>
                <c:pt idx="9872">
                  <c:v>41411.855555555558</c:v>
                </c:pt>
                <c:pt idx="9873">
                  <c:v>41411.856249999997</c:v>
                </c:pt>
                <c:pt idx="9874">
                  <c:v>41411.856944444444</c:v>
                </c:pt>
                <c:pt idx="9875">
                  <c:v>41411.857638888891</c:v>
                </c:pt>
                <c:pt idx="9876">
                  <c:v>41411.85833333333</c:v>
                </c:pt>
                <c:pt idx="9877">
                  <c:v>41411.859027777777</c:v>
                </c:pt>
                <c:pt idx="9878">
                  <c:v>41411.859722222223</c:v>
                </c:pt>
                <c:pt idx="9879">
                  <c:v>41411.86041666667</c:v>
                </c:pt>
                <c:pt idx="9880">
                  <c:v>41411.861111111109</c:v>
                </c:pt>
                <c:pt idx="9881">
                  <c:v>41411.861805555556</c:v>
                </c:pt>
                <c:pt idx="9882">
                  <c:v>41411.862500000003</c:v>
                </c:pt>
                <c:pt idx="9883">
                  <c:v>41411.863194444442</c:v>
                </c:pt>
                <c:pt idx="9884">
                  <c:v>41411.863888888889</c:v>
                </c:pt>
                <c:pt idx="9885">
                  <c:v>41411.864583333336</c:v>
                </c:pt>
                <c:pt idx="9886">
                  <c:v>41411.865277777775</c:v>
                </c:pt>
                <c:pt idx="9887">
                  <c:v>41411.865972222222</c:v>
                </c:pt>
                <c:pt idx="9888">
                  <c:v>41411.866666666669</c:v>
                </c:pt>
                <c:pt idx="9889">
                  <c:v>41411.867361111108</c:v>
                </c:pt>
                <c:pt idx="9890">
                  <c:v>41411.868055555555</c:v>
                </c:pt>
                <c:pt idx="9891">
                  <c:v>41411.868750000001</c:v>
                </c:pt>
                <c:pt idx="9892">
                  <c:v>41411.869444444441</c:v>
                </c:pt>
                <c:pt idx="9893">
                  <c:v>41411.870138888888</c:v>
                </c:pt>
                <c:pt idx="9894">
                  <c:v>41411.870833333334</c:v>
                </c:pt>
                <c:pt idx="9895">
                  <c:v>41411.871527777781</c:v>
                </c:pt>
                <c:pt idx="9896">
                  <c:v>41411.87222222222</c:v>
                </c:pt>
                <c:pt idx="9897">
                  <c:v>41411.872916666667</c:v>
                </c:pt>
                <c:pt idx="9898">
                  <c:v>41411.873611111114</c:v>
                </c:pt>
                <c:pt idx="9899">
                  <c:v>41411.874305555553</c:v>
                </c:pt>
                <c:pt idx="9900">
                  <c:v>41411.875</c:v>
                </c:pt>
                <c:pt idx="9901">
                  <c:v>41411.875694444447</c:v>
                </c:pt>
                <c:pt idx="9902">
                  <c:v>41411.876388888886</c:v>
                </c:pt>
                <c:pt idx="9903">
                  <c:v>41411.877083333333</c:v>
                </c:pt>
                <c:pt idx="9904">
                  <c:v>41411.87777777778</c:v>
                </c:pt>
                <c:pt idx="9905">
                  <c:v>41411.878472222219</c:v>
                </c:pt>
                <c:pt idx="9906">
                  <c:v>41411.879166666666</c:v>
                </c:pt>
                <c:pt idx="9907">
                  <c:v>41411.879861111112</c:v>
                </c:pt>
                <c:pt idx="9908">
                  <c:v>41411.880555555559</c:v>
                </c:pt>
                <c:pt idx="9909">
                  <c:v>41411.881249999999</c:v>
                </c:pt>
                <c:pt idx="9910">
                  <c:v>41411.881944444445</c:v>
                </c:pt>
                <c:pt idx="9911">
                  <c:v>41411.882638888892</c:v>
                </c:pt>
                <c:pt idx="9912">
                  <c:v>41411.883333333331</c:v>
                </c:pt>
                <c:pt idx="9913">
                  <c:v>41411.884027777778</c:v>
                </c:pt>
                <c:pt idx="9914">
                  <c:v>41411.884722222225</c:v>
                </c:pt>
                <c:pt idx="9915">
                  <c:v>41411.885416666664</c:v>
                </c:pt>
                <c:pt idx="9916">
                  <c:v>41411.886111111111</c:v>
                </c:pt>
                <c:pt idx="9917">
                  <c:v>41411.886805555558</c:v>
                </c:pt>
                <c:pt idx="9918">
                  <c:v>41411.887499999997</c:v>
                </c:pt>
                <c:pt idx="9919">
                  <c:v>41411.888194444444</c:v>
                </c:pt>
                <c:pt idx="9920">
                  <c:v>41411.888888888891</c:v>
                </c:pt>
                <c:pt idx="9921">
                  <c:v>41411.88958333333</c:v>
                </c:pt>
                <c:pt idx="9922">
                  <c:v>41411.890277777777</c:v>
                </c:pt>
                <c:pt idx="9923">
                  <c:v>41411.890972222223</c:v>
                </c:pt>
                <c:pt idx="9924">
                  <c:v>41411.89166666667</c:v>
                </c:pt>
                <c:pt idx="9925">
                  <c:v>41411.892361111109</c:v>
                </c:pt>
                <c:pt idx="9926">
                  <c:v>41411.893055555556</c:v>
                </c:pt>
                <c:pt idx="9927">
                  <c:v>41411.893750000003</c:v>
                </c:pt>
                <c:pt idx="9928">
                  <c:v>41411.894444444442</c:v>
                </c:pt>
                <c:pt idx="9929">
                  <c:v>41411.895138888889</c:v>
                </c:pt>
                <c:pt idx="9930">
                  <c:v>41411.895833333336</c:v>
                </c:pt>
                <c:pt idx="9931">
                  <c:v>41411.896527777775</c:v>
                </c:pt>
                <c:pt idx="9932">
                  <c:v>41411.897222222222</c:v>
                </c:pt>
                <c:pt idx="9933">
                  <c:v>41411.897916666669</c:v>
                </c:pt>
                <c:pt idx="9934">
                  <c:v>41411.898611111108</c:v>
                </c:pt>
                <c:pt idx="9935">
                  <c:v>41411.899305555555</c:v>
                </c:pt>
                <c:pt idx="9936">
                  <c:v>41411.9</c:v>
                </c:pt>
                <c:pt idx="9937">
                  <c:v>41411.900694444441</c:v>
                </c:pt>
                <c:pt idx="9938">
                  <c:v>41411.901388888888</c:v>
                </c:pt>
                <c:pt idx="9939">
                  <c:v>41411.902083333334</c:v>
                </c:pt>
                <c:pt idx="9940">
                  <c:v>41411.902777777781</c:v>
                </c:pt>
                <c:pt idx="9941">
                  <c:v>41411.90347222222</c:v>
                </c:pt>
                <c:pt idx="9942">
                  <c:v>41411.904166666667</c:v>
                </c:pt>
                <c:pt idx="9943">
                  <c:v>41411.904861111114</c:v>
                </c:pt>
                <c:pt idx="9944">
                  <c:v>41411.905555555553</c:v>
                </c:pt>
                <c:pt idx="9945">
                  <c:v>41411.90625</c:v>
                </c:pt>
                <c:pt idx="9946">
                  <c:v>41411.906944444447</c:v>
                </c:pt>
                <c:pt idx="9947">
                  <c:v>41411.907638888886</c:v>
                </c:pt>
                <c:pt idx="9948">
                  <c:v>41411.908333333333</c:v>
                </c:pt>
                <c:pt idx="9949">
                  <c:v>41411.90902777778</c:v>
                </c:pt>
                <c:pt idx="9950">
                  <c:v>41411.909722222219</c:v>
                </c:pt>
                <c:pt idx="9951">
                  <c:v>41411.910416666666</c:v>
                </c:pt>
                <c:pt idx="9952">
                  <c:v>41411.911111111112</c:v>
                </c:pt>
                <c:pt idx="9953">
                  <c:v>41411.911805555559</c:v>
                </c:pt>
                <c:pt idx="9954">
                  <c:v>41411.912499999999</c:v>
                </c:pt>
                <c:pt idx="9955">
                  <c:v>41411.913194444445</c:v>
                </c:pt>
                <c:pt idx="9956">
                  <c:v>41411.913888888892</c:v>
                </c:pt>
                <c:pt idx="9957">
                  <c:v>41411.914583333331</c:v>
                </c:pt>
                <c:pt idx="9958">
                  <c:v>41411.915277777778</c:v>
                </c:pt>
                <c:pt idx="9959">
                  <c:v>41411.915972222225</c:v>
                </c:pt>
                <c:pt idx="9960">
                  <c:v>41411.916666666664</c:v>
                </c:pt>
                <c:pt idx="9961">
                  <c:v>41411.917361111111</c:v>
                </c:pt>
                <c:pt idx="9962">
                  <c:v>41411.918055555558</c:v>
                </c:pt>
                <c:pt idx="9963">
                  <c:v>41411.918749999997</c:v>
                </c:pt>
                <c:pt idx="9964">
                  <c:v>41411.919444444444</c:v>
                </c:pt>
                <c:pt idx="9965">
                  <c:v>41411.920138888891</c:v>
                </c:pt>
                <c:pt idx="9966">
                  <c:v>41411.92083333333</c:v>
                </c:pt>
                <c:pt idx="9967">
                  <c:v>41411.921527777777</c:v>
                </c:pt>
                <c:pt idx="9968">
                  <c:v>41411.922222222223</c:v>
                </c:pt>
                <c:pt idx="9969">
                  <c:v>41411.92291666667</c:v>
                </c:pt>
                <c:pt idx="9970">
                  <c:v>41411.923611111109</c:v>
                </c:pt>
                <c:pt idx="9971">
                  <c:v>41411.924305555556</c:v>
                </c:pt>
                <c:pt idx="9972">
                  <c:v>41411.925000000003</c:v>
                </c:pt>
                <c:pt idx="9973">
                  <c:v>41411.925694444442</c:v>
                </c:pt>
                <c:pt idx="9974">
                  <c:v>41411.926388888889</c:v>
                </c:pt>
                <c:pt idx="9975">
                  <c:v>41411.927083333336</c:v>
                </c:pt>
                <c:pt idx="9976">
                  <c:v>41411.927777777775</c:v>
                </c:pt>
                <c:pt idx="9977">
                  <c:v>41411.928472222222</c:v>
                </c:pt>
                <c:pt idx="9978">
                  <c:v>41411.929166666669</c:v>
                </c:pt>
                <c:pt idx="9979">
                  <c:v>41411.929861111108</c:v>
                </c:pt>
                <c:pt idx="9980">
                  <c:v>41411.930555555555</c:v>
                </c:pt>
                <c:pt idx="9981">
                  <c:v>41411.931250000001</c:v>
                </c:pt>
                <c:pt idx="9982">
                  <c:v>41411.931944444441</c:v>
                </c:pt>
                <c:pt idx="9983">
                  <c:v>41411.932638888888</c:v>
                </c:pt>
                <c:pt idx="9984">
                  <c:v>41411.933333333334</c:v>
                </c:pt>
                <c:pt idx="9985">
                  <c:v>41411.934027777781</c:v>
                </c:pt>
                <c:pt idx="9986">
                  <c:v>41411.93472222222</c:v>
                </c:pt>
                <c:pt idx="9987">
                  <c:v>41411.935416666667</c:v>
                </c:pt>
                <c:pt idx="9988">
                  <c:v>41411.936111111114</c:v>
                </c:pt>
                <c:pt idx="9989">
                  <c:v>41411.936805555553</c:v>
                </c:pt>
                <c:pt idx="9990">
                  <c:v>41411.9375</c:v>
                </c:pt>
                <c:pt idx="9991">
                  <c:v>41411.938194444447</c:v>
                </c:pt>
                <c:pt idx="9992">
                  <c:v>41411.938888888886</c:v>
                </c:pt>
                <c:pt idx="9993">
                  <c:v>41411.939583333333</c:v>
                </c:pt>
                <c:pt idx="9994">
                  <c:v>41411.94027777778</c:v>
                </c:pt>
                <c:pt idx="9995">
                  <c:v>41411.940972222219</c:v>
                </c:pt>
                <c:pt idx="9996">
                  <c:v>41411.941666666666</c:v>
                </c:pt>
                <c:pt idx="9997">
                  <c:v>41411.942361111112</c:v>
                </c:pt>
                <c:pt idx="9998">
                  <c:v>41411.943055555559</c:v>
                </c:pt>
                <c:pt idx="9999">
                  <c:v>41411.943749999999</c:v>
                </c:pt>
                <c:pt idx="10000">
                  <c:v>41411.944444444445</c:v>
                </c:pt>
                <c:pt idx="10001">
                  <c:v>41411.945138888892</c:v>
                </c:pt>
                <c:pt idx="10002">
                  <c:v>41411.945833333331</c:v>
                </c:pt>
                <c:pt idx="10003">
                  <c:v>41411.946527777778</c:v>
                </c:pt>
                <c:pt idx="10004">
                  <c:v>41411.947222222225</c:v>
                </c:pt>
                <c:pt idx="10005">
                  <c:v>41411.947916666664</c:v>
                </c:pt>
                <c:pt idx="10006">
                  <c:v>41411.948611111111</c:v>
                </c:pt>
                <c:pt idx="10007">
                  <c:v>41411.949305555558</c:v>
                </c:pt>
                <c:pt idx="10008">
                  <c:v>41411.949999999997</c:v>
                </c:pt>
                <c:pt idx="10009">
                  <c:v>41411.950694444444</c:v>
                </c:pt>
                <c:pt idx="10010">
                  <c:v>41411.951388888891</c:v>
                </c:pt>
                <c:pt idx="10011">
                  <c:v>41411.95208333333</c:v>
                </c:pt>
                <c:pt idx="10012">
                  <c:v>41411.952777777777</c:v>
                </c:pt>
                <c:pt idx="10013">
                  <c:v>41411.953472222223</c:v>
                </c:pt>
                <c:pt idx="10014">
                  <c:v>41411.95416666667</c:v>
                </c:pt>
                <c:pt idx="10015">
                  <c:v>41411.954861111109</c:v>
                </c:pt>
                <c:pt idx="10016">
                  <c:v>41411.955555555556</c:v>
                </c:pt>
                <c:pt idx="10017">
                  <c:v>41411.956250000003</c:v>
                </c:pt>
                <c:pt idx="10018">
                  <c:v>41411.956944444442</c:v>
                </c:pt>
                <c:pt idx="10019">
                  <c:v>41411.957638888889</c:v>
                </c:pt>
                <c:pt idx="10020">
                  <c:v>41411.958333333336</c:v>
                </c:pt>
                <c:pt idx="10021">
                  <c:v>41411.959027777775</c:v>
                </c:pt>
                <c:pt idx="10022">
                  <c:v>41411.959722222222</c:v>
                </c:pt>
                <c:pt idx="10023">
                  <c:v>41411.960416666669</c:v>
                </c:pt>
                <c:pt idx="10024">
                  <c:v>41411.961111111108</c:v>
                </c:pt>
                <c:pt idx="10025">
                  <c:v>41411.961805555555</c:v>
                </c:pt>
                <c:pt idx="10026">
                  <c:v>41411.962500000001</c:v>
                </c:pt>
                <c:pt idx="10027">
                  <c:v>41411.963194444441</c:v>
                </c:pt>
                <c:pt idx="10028">
                  <c:v>41411.963888888888</c:v>
                </c:pt>
                <c:pt idx="10029">
                  <c:v>41411.964583333334</c:v>
                </c:pt>
                <c:pt idx="10030">
                  <c:v>41411.965277777781</c:v>
                </c:pt>
                <c:pt idx="10031">
                  <c:v>41411.96597222222</c:v>
                </c:pt>
                <c:pt idx="10032">
                  <c:v>41411.966666666667</c:v>
                </c:pt>
                <c:pt idx="10033">
                  <c:v>41411.967361111114</c:v>
                </c:pt>
                <c:pt idx="10034">
                  <c:v>41411.968055555553</c:v>
                </c:pt>
                <c:pt idx="10035">
                  <c:v>41411.96875</c:v>
                </c:pt>
                <c:pt idx="10036">
                  <c:v>41411.969444444447</c:v>
                </c:pt>
                <c:pt idx="10037">
                  <c:v>41411.970138888886</c:v>
                </c:pt>
                <c:pt idx="10038">
                  <c:v>41411.970833333333</c:v>
                </c:pt>
                <c:pt idx="10039">
                  <c:v>41411.97152777778</c:v>
                </c:pt>
                <c:pt idx="10040">
                  <c:v>41411.972222222219</c:v>
                </c:pt>
                <c:pt idx="10041">
                  <c:v>41411.972916666666</c:v>
                </c:pt>
                <c:pt idx="10042">
                  <c:v>41411.973611111112</c:v>
                </c:pt>
                <c:pt idx="10043">
                  <c:v>41411.974305555559</c:v>
                </c:pt>
                <c:pt idx="10044">
                  <c:v>41411.974999999999</c:v>
                </c:pt>
                <c:pt idx="10045">
                  <c:v>41411.975694444445</c:v>
                </c:pt>
                <c:pt idx="10046">
                  <c:v>41411.976388888892</c:v>
                </c:pt>
                <c:pt idx="10047">
                  <c:v>41411.977083333331</c:v>
                </c:pt>
                <c:pt idx="10048">
                  <c:v>41411.977777777778</c:v>
                </c:pt>
                <c:pt idx="10049">
                  <c:v>41411.978472222225</c:v>
                </c:pt>
                <c:pt idx="10050">
                  <c:v>41411.979166666664</c:v>
                </c:pt>
                <c:pt idx="10051">
                  <c:v>41411.979861111111</c:v>
                </c:pt>
                <c:pt idx="10052">
                  <c:v>41411.980555555558</c:v>
                </c:pt>
                <c:pt idx="10053">
                  <c:v>41411.981249999997</c:v>
                </c:pt>
                <c:pt idx="10054">
                  <c:v>41411.981944444444</c:v>
                </c:pt>
                <c:pt idx="10055">
                  <c:v>41411.982638888891</c:v>
                </c:pt>
                <c:pt idx="10056">
                  <c:v>41411.98333333333</c:v>
                </c:pt>
                <c:pt idx="10057">
                  <c:v>41411.984027777777</c:v>
                </c:pt>
                <c:pt idx="10058">
                  <c:v>41411.984722222223</c:v>
                </c:pt>
                <c:pt idx="10059">
                  <c:v>41411.98541666667</c:v>
                </c:pt>
                <c:pt idx="10060">
                  <c:v>41411.986111111109</c:v>
                </c:pt>
                <c:pt idx="10061">
                  <c:v>41411.986805555556</c:v>
                </c:pt>
                <c:pt idx="10062">
                  <c:v>41411.987500000003</c:v>
                </c:pt>
                <c:pt idx="10063">
                  <c:v>41411.988194444442</c:v>
                </c:pt>
                <c:pt idx="10064">
                  <c:v>41411.988888888889</c:v>
                </c:pt>
                <c:pt idx="10065">
                  <c:v>41411.989583333336</c:v>
                </c:pt>
                <c:pt idx="10066">
                  <c:v>41411.990277777775</c:v>
                </c:pt>
                <c:pt idx="10067">
                  <c:v>41411.990972222222</c:v>
                </c:pt>
                <c:pt idx="10068">
                  <c:v>41411.991666666669</c:v>
                </c:pt>
                <c:pt idx="10069">
                  <c:v>41411.992361111108</c:v>
                </c:pt>
                <c:pt idx="10070">
                  <c:v>41411.993055555555</c:v>
                </c:pt>
                <c:pt idx="10071">
                  <c:v>41411.993750000001</c:v>
                </c:pt>
                <c:pt idx="10072">
                  <c:v>41411.994444444441</c:v>
                </c:pt>
                <c:pt idx="10073">
                  <c:v>41411.995138888888</c:v>
                </c:pt>
                <c:pt idx="10074">
                  <c:v>41411.995833333334</c:v>
                </c:pt>
                <c:pt idx="10075">
                  <c:v>41411.996527777781</c:v>
                </c:pt>
                <c:pt idx="10076">
                  <c:v>41411.99722222222</c:v>
                </c:pt>
                <c:pt idx="10077">
                  <c:v>41411.997916666667</c:v>
                </c:pt>
                <c:pt idx="10078">
                  <c:v>41411.998611111114</c:v>
                </c:pt>
                <c:pt idx="10079">
                  <c:v>41411.999305555553</c:v>
                </c:pt>
                <c:pt idx="10080">
                  <c:v>41412</c:v>
                </c:pt>
                <c:pt idx="10081">
                  <c:v>41412.000694444447</c:v>
                </c:pt>
                <c:pt idx="10082">
                  <c:v>41412.001388888886</c:v>
                </c:pt>
                <c:pt idx="10083">
                  <c:v>41412.002083333333</c:v>
                </c:pt>
                <c:pt idx="10084">
                  <c:v>41412.00277777778</c:v>
                </c:pt>
                <c:pt idx="10085">
                  <c:v>41412.003472222219</c:v>
                </c:pt>
                <c:pt idx="10086">
                  <c:v>41412.004166666666</c:v>
                </c:pt>
                <c:pt idx="10087">
                  <c:v>41412.004861111112</c:v>
                </c:pt>
                <c:pt idx="10088">
                  <c:v>41412.005555555559</c:v>
                </c:pt>
                <c:pt idx="10089">
                  <c:v>41412.006249999999</c:v>
                </c:pt>
                <c:pt idx="10090">
                  <c:v>41412.006944444445</c:v>
                </c:pt>
                <c:pt idx="10091">
                  <c:v>41412.007638888892</c:v>
                </c:pt>
                <c:pt idx="10092">
                  <c:v>41412.008333333331</c:v>
                </c:pt>
                <c:pt idx="10093">
                  <c:v>41412.009027777778</c:v>
                </c:pt>
                <c:pt idx="10094">
                  <c:v>41412.009722222225</c:v>
                </c:pt>
                <c:pt idx="10095">
                  <c:v>41412.010416666664</c:v>
                </c:pt>
                <c:pt idx="10096">
                  <c:v>41412.011111111111</c:v>
                </c:pt>
                <c:pt idx="10097">
                  <c:v>41412.011805555558</c:v>
                </c:pt>
                <c:pt idx="10098">
                  <c:v>41412.012499999997</c:v>
                </c:pt>
                <c:pt idx="10099">
                  <c:v>41412.013194444444</c:v>
                </c:pt>
                <c:pt idx="10100">
                  <c:v>41412.013888888891</c:v>
                </c:pt>
                <c:pt idx="10101">
                  <c:v>41412.01458333333</c:v>
                </c:pt>
                <c:pt idx="10102">
                  <c:v>41412.015277777777</c:v>
                </c:pt>
                <c:pt idx="10103">
                  <c:v>41412.015972222223</c:v>
                </c:pt>
                <c:pt idx="10104">
                  <c:v>41412.01666666667</c:v>
                </c:pt>
                <c:pt idx="10105">
                  <c:v>41412.017361111109</c:v>
                </c:pt>
                <c:pt idx="10106">
                  <c:v>41412.018055555556</c:v>
                </c:pt>
                <c:pt idx="10107">
                  <c:v>41412.018750000003</c:v>
                </c:pt>
                <c:pt idx="10108">
                  <c:v>41412.019444444442</c:v>
                </c:pt>
                <c:pt idx="10109">
                  <c:v>41412.020138888889</c:v>
                </c:pt>
                <c:pt idx="10110">
                  <c:v>41412.020833333336</c:v>
                </c:pt>
                <c:pt idx="10111">
                  <c:v>41412.021527777775</c:v>
                </c:pt>
                <c:pt idx="10112">
                  <c:v>41412.022222222222</c:v>
                </c:pt>
                <c:pt idx="10113">
                  <c:v>41412.022916666669</c:v>
                </c:pt>
                <c:pt idx="10114">
                  <c:v>41412.023611111108</c:v>
                </c:pt>
                <c:pt idx="10115">
                  <c:v>41412.024305555555</c:v>
                </c:pt>
                <c:pt idx="10116">
                  <c:v>41412.025000000001</c:v>
                </c:pt>
                <c:pt idx="10117">
                  <c:v>41412.025694444441</c:v>
                </c:pt>
                <c:pt idx="10118">
                  <c:v>41412.026388888888</c:v>
                </c:pt>
                <c:pt idx="10119">
                  <c:v>41412.027083333334</c:v>
                </c:pt>
                <c:pt idx="10120">
                  <c:v>41412.027777777781</c:v>
                </c:pt>
                <c:pt idx="10121">
                  <c:v>41412.02847222222</c:v>
                </c:pt>
                <c:pt idx="10122">
                  <c:v>41412.029166666667</c:v>
                </c:pt>
                <c:pt idx="10123">
                  <c:v>41412.029861111114</c:v>
                </c:pt>
                <c:pt idx="10124">
                  <c:v>41412.030555555553</c:v>
                </c:pt>
                <c:pt idx="10125">
                  <c:v>41412.03125</c:v>
                </c:pt>
                <c:pt idx="10126">
                  <c:v>41412.031944444447</c:v>
                </c:pt>
                <c:pt idx="10127">
                  <c:v>41412.032638888886</c:v>
                </c:pt>
                <c:pt idx="10128">
                  <c:v>41412.033333333333</c:v>
                </c:pt>
                <c:pt idx="10129">
                  <c:v>41412.03402777778</c:v>
                </c:pt>
                <c:pt idx="10130">
                  <c:v>41412.034722222219</c:v>
                </c:pt>
                <c:pt idx="10131">
                  <c:v>41412.035416666666</c:v>
                </c:pt>
                <c:pt idx="10132">
                  <c:v>41412.036111111112</c:v>
                </c:pt>
                <c:pt idx="10133">
                  <c:v>41412.036805555559</c:v>
                </c:pt>
                <c:pt idx="10134">
                  <c:v>41412.037499999999</c:v>
                </c:pt>
                <c:pt idx="10135">
                  <c:v>41412.038194444445</c:v>
                </c:pt>
                <c:pt idx="10136">
                  <c:v>41412.038888888892</c:v>
                </c:pt>
                <c:pt idx="10137">
                  <c:v>41412.039583333331</c:v>
                </c:pt>
                <c:pt idx="10138">
                  <c:v>41412.040277777778</c:v>
                </c:pt>
                <c:pt idx="10139">
                  <c:v>41412.040972222225</c:v>
                </c:pt>
                <c:pt idx="10140">
                  <c:v>41412.041666666664</c:v>
                </c:pt>
                <c:pt idx="10141">
                  <c:v>41412.042361111111</c:v>
                </c:pt>
                <c:pt idx="10142">
                  <c:v>41412.043055555558</c:v>
                </c:pt>
                <c:pt idx="10143">
                  <c:v>41412.043749999997</c:v>
                </c:pt>
                <c:pt idx="10144">
                  <c:v>41412.044444444444</c:v>
                </c:pt>
                <c:pt idx="10145">
                  <c:v>41412.045138888891</c:v>
                </c:pt>
                <c:pt idx="10146">
                  <c:v>41412.04583333333</c:v>
                </c:pt>
                <c:pt idx="10147">
                  <c:v>41412.046527777777</c:v>
                </c:pt>
                <c:pt idx="10148">
                  <c:v>41412.047222222223</c:v>
                </c:pt>
                <c:pt idx="10149">
                  <c:v>41412.04791666667</c:v>
                </c:pt>
                <c:pt idx="10150">
                  <c:v>41412.048611111109</c:v>
                </c:pt>
                <c:pt idx="10151">
                  <c:v>41412.049305555556</c:v>
                </c:pt>
                <c:pt idx="10152">
                  <c:v>41412.050000000003</c:v>
                </c:pt>
                <c:pt idx="10153">
                  <c:v>41412.050694444442</c:v>
                </c:pt>
                <c:pt idx="10154">
                  <c:v>41412.051388888889</c:v>
                </c:pt>
                <c:pt idx="10155">
                  <c:v>41412.052083333336</c:v>
                </c:pt>
                <c:pt idx="10156">
                  <c:v>41412.052777777775</c:v>
                </c:pt>
                <c:pt idx="10157">
                  <c:v>41412.053472222222</c:v>
                </c:pt>
                <c:pt idx="10158">
                  <c:v>41412.054166666669</c:v>
                </c:pt>
                <c:pt idx="10159">
                  <c:v>41412.054861111108</c:v>
                </c:pt>
                <c:pt idx="10160">
                  <c:v>41412.055555555555</c:v>
                </c:pt>
                <c:pt idx="10161">
                  <c:v>41412.056250000001</c:v>
                </c:pt>
                <c:pt idx="10162">
                  <c:v>41412.056944444441</c:v>
                </c:pt>
                <c:pt idx="10163">
                  <c:v>41412.057638888888</c:v>
                </c:pt>
                <c:pt idx="10164">
                  <c:v>41412.058333333334</c:v>
                </c:pt>
                <c:pt idx="10165">
                  <c:v>41412.059027777781</c:v>
                </c:pt>
                <c:pt idx="10166">
                  <c:v>41412.05972222222</c:v>
                </c:pt>
                <c:pt idx="10167">
                  <c:v>41412.060416666667</c:v>
                </c:pt>
                <c:pt idx="10168">
                  <c:v>41412.061111111114</c:v>
                </c:pt>
                <c:pt idx="10169">
                  <c:v>41412.061805555553</c:v>
                </c:pt>
                <c:pt idx="10170">
                  <c:v>41412.0625</c:v>
                </c:pt>
                <c:pt idx="10171">
                  <c:v>41412.063194444447</c:v>
                </c:pt>
                <c:pt idx="10172">
                  <c:v>41412.063888888886</c:v>
                </c:pt>
                <c:pt idx="10173">
                  <c:v>41412.064583333333</c:v>
                </c:pt>
                <c:pt idx="10174">
                  <c:v>41412.06527777778</c:v>
                </c:pt>
                <c:pt idx="10175">
                  <c:v>41412.065972222219</c:v>
                </c:pt>
                <c:pt idx="10176">
                  <c:v>41412.066666666666</c:v>
                </c:pt>
                <c:pt idx="10177">
                  <c:v>41412.067361111112</c:v>
                </c:pt>
                <c:pt idx="10178">
                  <c:v>41412.068055555559</c:v>
                </c:pt>
                <c:pt idx="10179">
                  <c:v>41412.068749999999</c:v>
                </c:pt>
                <c:pt idx="10180">
                  <c:v>41412.069444444445</c:v>
                </c:pt>
                <c:pt idx="10181">
                  <c:v>41412.070138888892</c:v>
                </c:pt>
                <c:pt idx="10182">
                  <c:v>41412.070833333331</c:v>
                </c:pt>
                <c:pt idx="10183">
                  <c:v>41412.071527777778</c:v>
                </c:pt>
                <c:pt idx="10184">
                  <c:v>41412.072222222225</c:v>
                </c:pt>
                <c:pt idx="10185">
                  <c:v>41412.072916666664</c:v>
                </c:pt>
                <c:pt idx="10186">
                  <c:v>41412.073611111111</c:v>
                </c:pt>
                <c:pt idx="10187">
                  <c:v>41412.074305555558</c:v>
                </c:pt>
                <c:pt idx="10188">
                  <c:v>41412.074999999997</c:v>
                </c:pt>
                <c:pt idx="10189">
                  <c:v>41412.075694444444</c:v>
                </c:pt>
                <c:pt idx="10190">
                  <c:v>41412.076388888891</c:v>
                </c:pt>
                <c:pt idx="10191">
                  <c:v>41412.07708333333</c:v>
                </c:pt>
                <c:pt idx="10192">
                  <c:v>41412.077777777777</c:v>
                </c:pt>
                <c:pt idx="10193">
                  <c:v>41412.078472222223</c:v>
                </c:pt>
                <c:pt idx="10194">
                  <c:v>41412.07916666667</c:v>
                </c:pt>
                <c:pt idx="10195">
                  <c:v>41412.079861111109</c:v>
                </c:pt>
                <c:pt idx="10196">
                  <c:v>41412.080555555556</c:v>
                </c:pt>
                <c:pt idx="10197">
                  <c:v>41412.081250000003</c:v>
                </c:pt>
                <c:pt idx="10198">
                  <c:v>41412.081944444442</c:v>
                </c:pt>
                <c:pt idx="10199">
                  <c:v>41412.082638888889</c:v>
                </c:pt>
                <c:pt idx="10200">
                  <c:v>41412.083333333336</c:v>
                </c:pt>
                <c:pt idx="10201">
                  <c:v>41412.084027777775</c:v>
                </c:pt>
                <c:pt idx="10202">
                  <c:v>41412.084722222222</c:v>
                </c:pt>
                <c:pt idx="10203">
                  <c:v>41412.085416666669</c:v>
                </c:pt>
                <c:pt idx="10204">
                  <c:v>41412.086111111108</c:v>
                </c:pt>
                <c:pt idx="10205">
                  <c:v>41412.086805555555</c:v>
                </c:pt>
                <c:pt idx="10206">
                  <c:v>41412.087500000001</c:v>
                </c:pt>
                <c:pt idx="10207">
                  <c:v>41412.088194444441</c:v>
                </c:pt>
                <c:pt idx="10208">
                  <c:v>41412.088888888888</c:v>
                </c:pt>
                <c:pt idx="10209">
                  <c:v>41412.089583333334</c:v>
                </c:pt>
                <c:pt idx="10210">
                  <c:v>41412.090277777781</c:v>
                </c:pt>
                <c:pt idx="10211">
                  <c:v>41412.09097222222</c:v>
                </c:pt>
                <c:pt idx="10212">
                  <c:v>41412.091666666667</c:v>
                </c:pt>
                <c:pt idx="10213">
                  <c:v>41412.092361111114</c:v>
                </c:pt>
                <c:pt idx="10214">
                  <c:v>41412.093055555553</c:v>
                </c:pt>
                <c:pt idx="10215">
                  <c:v>41412.09375</c:v>
                </c:pt>
                <c:pt idx="10216">
                  <c:v>41412.094444444447</c:v>
                </c:pt>
                <c:pt idx="10217">
                  <c:v>41412.095138888886</c:v>
                </c:pt>
                <c:pt idx="10218">
                  <c:v>41412.095833333333</c:v>
                </c:pt>
                <c:pt idx="10219">
                  <c:v>41412.09652777778</c:v>
                </c:pt>
                <c:pt idx="10220">
                  <c:v>41412.097222222219</c:v>
                </c:pt>
                <c:pt idx="10221">
                  <c:v>41412.097916666666</c:v>
                </c:pt>
                <c:pt idx="10222">
                  <c:v>41412.098611111112</c:v>
                </c:pt>
                <c:pt idx="10223">
                  <c:v>41412.099305555559</c:v>
                </c:pt>
                <c:pt idx="10224">
                  <c:v>41412.1</c:v>
                </c:pt>
                <c:pt idx="10225">
                  <c:v>41412.100694444445</c:v>
                </c:pt>
                <c:pt idx="10226">
                  <c:v>41412.101388888892</c:v>
                </c:pt>
                <c:pt idx="10227">
                  <c:v>41412.102083333331</c:v>
                </c:pt>
                <c:pt idx="10228">
                  <c:v>41412.102777777778</c:v>
                </c:pt>
                <c:pt idx="10229">
                  <c:v>41412.103472222225</c:v>
                </c:pt>
                <c:pt idx="10230">
                  <c:v>41412.104166666664</c:v>
                </c:pt>
                <c:pt idx="10231">
                  <c:v>41412.104861111111</c:v>
                </c:pt>
                <c:pt idx="10232">
                  <c:v>41412.105555555558</c:v>
                </c:pt>
                <c:pt idx="10233">
                  <c:v>41412.106249999997</c:v>
                </c:pt>
                <c:pt idx="10234">
                  <c:v>41412.106944444444</c:v>
                </c:pt>
                <c:pt idx="10235">
                  <c:v>41412.107638888891</c:v>
                </c:pt>
                <c:pt idx="10236">
                  <c:v>41412.10833333333</c:v>
                </c:pt>
                <c:pt idx="10237">
                  <c:v>41412.109027777777</c:v>
                </c:pt>
                <c:pt idx="10238">
                  <c:v>41412.109722222223</c:v>
                </c:pt>
                <c:pt idx="10239">
                  <c:v>41412.11041666667</c:v>
                </c:pt>
                <c:pt idx="10240">
                  <c:v>41412.111111111109</c:v>
                </c:pt>
                <c:pt idx="10241">
                  <c:v>41412.111805555556</c:v>
                </c:pt>
                <c:pt idx="10242">
                  <c:v>41412.112500000003</c:v>
                </c:pt>
                <c:pt idx="10243">
                  <c:v>41412.113194444442</c:v>
                </c:pt>
                <c:pt idx="10244">
                  <c:v>41412.113888888889</c:v>
                </c:pt>
                <c:pt idx="10245">
                  <c:v>41412.114583333336</c:v>
                </c:pt>
                <c:pt idx="10246">
                  <c:v>41412.115277777775</c:v>
                </c:pt>
                <c:pt idx="10247">
                  <c:v>41412.115972222222</c:v>
                </c:pt>
                <c:pt idx="10248">
                  <c:v>41412.116666666669</c:v>
                </c:pt>
                <c:pt idx="10249">
                  <c:v>41412.117361111108</c:v>
                </c:pt>
                <c:pt idx="10250">
                  <c:v>41412.118055555555</c:v>
                </c:pt>
                <c:pt idx="10251">
                  <c:v>41412.118750000001</c:v>
                </c:pt>
                <c:pt idx="10252">
                  <c:v>41412.119444444441</c:v>
                </c:pt>
                <c:pt idx="10253">
                  <c:v>41412.120138888888</c:v>
                </c:pt>
                <c:pt idx="10254">
                  <c:v>41412.120833333334</c:v>
                </c:pt>
                <c:pt idx="10255">
                  <c:v>41412.121527777781</c:v>
                </c:pt>
                <c:pt idx="10256">
                  <c:v>41412.12222222222</c:v>
                </c:pt>
                <c:pt idx="10257">
                  <c:v>41412.122916666667</c:v>
                </c:pt>
                <c:pt idx="10258">
                  <c:v>41412.123611111114</c:v>
                </c:pt>
                <c:pt idx="10259">
                  <c:v>41412.124305555553</c:v>
                </c:pt>
                <c:pt idx="10260">
                  <c:v>41412.125</c:v>
                </c:pt>
                <c:pt idx="10261">
                  <c:v>41412.125694444447</c:v>
                </c:pt>
                <c:pt idx="10262">
                  <c:v>41412.126388888886</c:v>
                </c:pt>
                <c:pt idx="10263">
                  <c:v>41412.127083333333</c:v>
                </c:pt>
                <c:pt idx="10264">
                  <c:v>41412.12777777778</c:v>
                </c:pt>
                <c:pt idx="10265">
                  <c:v>41412.128472222219</c:v>
                </c:pt>
                <c:pt idx="10266">
                  <c:v>41412.129166666666</c:v>
                </c:pt>
                <c:pt idx="10267">
                  <c:v>41412.129861111112</c:v>
                </c:pt>
                <c:pt idx="10268">
                  <c:v>41412.130555555559</c:v>
                </c:pt>
                <c:pt idx="10269">
                  <c:v>41412.131249999999</c:v>
                </c:pt>
                <c:pt idx="10270">
                  <c:v>41412.131944444445</c:v>
                </c:pt>
                <c:pt idx="10271">
                  <c:v>41412.132638888892</c:v>
                </c:pt>
                <c:pt idx="10272">
                  <c:v>41412.133333333331</c:v>
                </c:pt>
                <c:pt idx="10273">
                  <c:v>41412.134027777778</c:v>
                </c:pt>
                <c:pt idx="10274">
                  <c:v>41412.134722222225</c:v>
                </c:pt>
                <c:pt idx="10275">
                  <c:v>41412.135416666664</c:v>
                </c:pt>
                <c:pt idx="10276">
                  <c:v>41412.136111111111</c:v>
                </c:pt>
                <c:pt idx="10277">
                  <c:v>41412.136805555558</c:v>
                </c:pt>
                <c:pt idx="10278">
                  <c:v>41412.137499999997</c:v>
                </c:pt>
                <c:pt idx="10279">
                  <c:v>41412.138194444444</c:v>
                </c:pt>
                <c:pt idx="10280">
                  <c:v>41412.138888888891</c:v>
                </c:pt>
                <c:pt idx="10281">
                  <c:v>41412.13958333333</c:v>
                </c:pt>
                <c:pt idx="10282">
                  <c:v>41412.140277777777</c:v>
                </c:pt>
                <c:pt idx="10283">
                  <c:v>41412.140972222223</c:v>
                </c:pt>
                <c:pt idx="10284">
                  <c:v>41412.14166666667</c:v>
                </c:pt>
                <c:pt idx="10285">
                  <c:v>41412.142361111109</c:v>
                </c:pt>
                <c:pt idx="10286">
                  <c:v>41412.143055555556</c:v>
                </c:pt>
                <c:pt idx="10287">
                  <c:v>41412.143750000003</c:v>
                </c:pt>
                <c:pt idx="10288">
                  <c:v>41412.144444444442</c:v>
                </c:pt>
                <c:pt idx="10289">
                  <c:v>41412.145138888889</c:v>
                </c:pt>
                <c:pt idx="10290">
                  <c:v>41412.145833333336</c:v>
                </c:pt>
                <c:pt idx="10291">
                  <c:v>41412.146527777775</c:v>
                </c:pt>
                <c:pt idx="10292">
                  <c:v>41412.147222222222</c:v>
                </c:pt>
                <c:pt idx="10293">
                  <c:v>41412.147916666669</c:v>
                </c:pt>
                <c:pt idx="10294">
                  <c:v>41412.148611111108</c:v>
                </c:pt>
                <c:pt idx="10295">
                  <c:v>41412.149305555555</c:v>
                </c:pt>
                <c:pt idx="10296">
                  <c:v>41412.15</c:v>
                </c:pt>
                <c:pt idx="10297">
                  <c:v>41412.150694444441</c:v>
                </c:pt>
                <c:pt idx="10298">
                  <c:v>41412.151388888888</c:v>
                </c:pt>
                <c:pt idx="10299">
                  <c:v>41412.152083333334</c:v>
                </c:pt>
                <c:pt idx="10300">
                  <c:v>41412.152777777781</c:v>
                </c:pt>
                <c:pt idx="10301">
                  <c:v>41412.15347222222</c:v>
                </c:pt>
                <c:pt idx="10302">
                  <c:v>41412.154166666667</c:v>
                </c:pt>
                <c:pt idx="10303">
                  <c:v>41412.154861111114</c:v>
                </c:pt>
                <c:pt idx="10304">
                  <c:v>41412.155555555553</c:v>
                </c:pt>
                <c:pt idx="10305">
                  <c:v>41412.15625</c:v>
                </c:pt>
                <c:pt idx="10306">
                  <c:v>41412.156944444447</c:v>
                </c:pt>
                <c:pt idx="10307">
                  <c:v>41412.157638888886</c:v>
                </c:pt>
                <c:pt idx="10308">
                  <c:v>41412.158333333333</c:v>
                </c:pt>
                <c:pt idx="10309">
                  <c:v>41412.15902777778</c:v>
                </c:pt>
                <c:pt idx="10310">
                  <c:v>41412.159722222219</c:v>
                </c:pt>
                <c:pt idx="10311">
                  <c:v>41412.160416666666</c:v>
                </c:pt>
                <c:pt idx="10312">
                  <c:v>41412.161111111112</c:v>
                </c:pt>
                <c:pt idx="10313">
                  <c:v>41412.161805555559</c:v>
                </c:pt>
                <c:pt idx="10314">
                  <c:v>41412.162499999999</c:v>
                </c:pt>
                <c:pt idx="10315">
                  <c:v>41412.163194444445</c:v>
                </c:pt>
                <c:pt idx="10316">
                  <c:v>41412.163888888892</c:v>
                </c:pt>
                <c:pt idx="10317">
                  <c:v>41412.164583333331</c:v>
                </c:pt>
                <c:pt idx="10318">
                  <c:v>41412.165277777778</c:v>
                </c:pt>
                <c:pt idx="10319">
                  <c:v>41412.165972222225</c:v>
                </c:pt>
                <c:pt idx="10320">
                  <c:v>41412.166666666664</c:v>
                </c:pt>
                <c:pt idx="10321">
                  <c:v>41412.167361111111</c:v>
                </c:pt>
                <c:pt idx="10322">
                  <c:v>41412.168055555558</c:v>
                </c:pt>
                <c:pt idx="10323">
                  <c:v>41412.168749999997</c:v>
                </c:pt>
                <c:pt idx="10324">
                  <c:v>41412.169444444444</c:v>
                </c:pt>
                <c:pt idx="10325">
                  <c:v>41412.170138888891</c:v>
                </c:pt>
                <c:pt idx="10326">
                  <c:v>41412.17083333333</c:v>
                </c:pt>
                <c:pt idx="10327">
                  <c:v>41412.171527777777</c:v>
                </c:pt>
                <c:pt idx="10328">
                  <c:v>41412.172222222223</c:v>
                </c:pt>
                <c:pt idx="10329">
                  <c:v>41412.17291666667</c:v>
                </c:pt>
                <c:pt idx="10330">
                  <c:v>41412.173611111109</c:v>
                </c:pt>
                <c:pt idx="10331">
                  <c:v>41412.174305555556</c:v>
                </c:pt>
                <c:pt idx="10332">
                  <c:v>41412.175000000003</c:v>
                </c:pt>
                <c:pt idx="10333">
                  <c:v>41412.175694444442</c:v>
                </c:pt>
                <c:pt idx="10334">
                  <c:v>41412.176388888889</c:v>
                </c:pt>
                <c:pt idx="10335">
                  <c:v>41412.177083333336</c:v>
                </c:pt>
                <c:pt idx="10336">
                  <c:v>41412.177777777775</c:v>
                </c:pt>
                <c:pt idx="10337">
                  <c:v>41412.178472222222</c:v>
                </c:pt>
                <c:pt idx="10338">
                  <c:v>41412.179166666669</c:v>
                </c:pt>
                <c:pt idx="10339">
                  <c:v>41412.179861111108</c:v>
                </c:pt>
                <c:pt idx="10340">
                  <c:v>41412.180555555555</c:v>
                </c:pt>
                <c:pt idx="10341">
                  <c:v>41412.181250000001</c:v>
                </c:pt>
                <c:pt idx="10342">
                  <c:v>41412.181944444441</c:v>
                </c:pt>
                <c:pt idx="10343">
                  <c:v>41412.182638888888</c:v>
                </c:pt>
                <c:pt idx="10344">
                  <c:v>41412.183333333334</c:v>
                </c:pt>
                <c:pt idx="10345">
                  <c:v>41412.184027777781</c:v>
                </c:pt>
                <c:pt idx="10346">
                  <c:v>41412.18472222222</c:v>
                </c:pt>
                <c:pt idx="10347">
                  <c:v>41412.185416666667</c:v>
                </c:pt>
                <c:pt idx="10348">
                  <c:v>41412.186111111114</c:v>
                </c:pt>
                <c:pt idx="10349">
                  <c:v>41412.186805555553</c:v>
                </c:pt>
                <c:pt idx="10350">
                  <c:v>41412.1875</c:v>
                </c:pt>
                <c:pt idx="10351">
                  <c:v>41412.188194444447</c:v>
                </c:pt>
                <c:pt idx="10352">
                  <c:v>41412.188888888886</c:v>
                </c:pt>
                <c:pt idx="10353">
                  <c:v>41412.189583333333</c:v>
                </c:pt>
                <c:pt idx="10354">
                  <c:v>41412.19027777778</c:v>
                </c:pt>
                <c:pt idx="10355">
                  <c:v>41412.190972222219</c:v>
                </c:pt>
                <c:pt idx="10356">
                  <c:v>41412.191666666666</c:v>
                </c:pt>
                <c:pt idx="10357">
                  <c:v>41412.192361111112</c:v>
                </c:pt>
                <c:pt idx="10358">
                  <c:v>41412.193055555559</c:v>
                </c:pt>
                <c:pt idx="10359">
                  <c:v>41412.193749999999</c:v>
                </c:pt>
                <c:pt idx="10360">
                  <c:v>41412.194444444445</c:v>
                </c:pt>
                <c:pt idx="10361">
                  <c:v>41412.195138888892</c:v>
                </c:pt>
                <c:pt idx="10362">
                  <c:v>41412.195833333331</c:v>
                </c:pt>
                <c:pt idx="10363">
                  <c:v>41412.196527777778</c:v>
                </c:pt>
                <c:pt idx="10364">
                  <c:v>41412.197222222225</c:v>
                </c:pt>
                <c:pt idx="10365">
                  <c:v>41412.197916666664</c:v>
                </c:pt>
                <c:pt idx="10366">
                  <c:v>41412.198611111111</c:v>
                </c:pt>
                <c:pt idx="10367">
                  <c:v>41412.199305555558</c:v>
                </c:pt>
                <c:pt idx="10368">
                  <c:v>41412.199999999997</c:v>
                </c:pt>
                <c:pt idx="10369">
                  <c:v>41412.200694444444</c:v>
                </c:pt>
                <c:pt idx="10370">
                  <c:v>41412.201388888891</c:v>
                </c:pt>
                <c:pt idx="10371">
                  <c:v>41412.20208333333</c:v>
                </c:pt>
                <c:pt idx="10372">
                  <c:v>41412.202777777777</c:v>
                </c:pt>
                <c:pt idx="10373">
                  <c:v>41412.203472222223</c:v>
                </c:pt>
                <c:pt idx="10374">
                  <c:v>41412.20416666667</c:v>
                </c:pt>
                <c:pt idx="10375">
                  <c:v>41412.204861111109</c:v>
                </c:pt>
                <c:pt idx="10376">
                  <c:v>41412.205555555556</c:v>
                </c:pt>
                <c:pt idx="10377">
                  <c:v>41412.206250000003</c:v>
                </c:pt>
                <c:pt idx="10378">
                  <c:v>41412.206944444442</c:v>
                </c:pt>
                <c:pt idx="10379">
                  <c:v>41412.207638888889</c:v>
                </c:pt>
                <c:pt idx="10380">
                  <c:v>41412.208333333336</c:v>
                </c:pt>
                <c:pt idx="10381">
                  <c:v>41412.209027777775</c:v>
                </c:pt>
                <c:pt idx="10382">
                  <c:v>41412.209722222222</c:v>
                </c:pt>
                <c:pt idx="10383">
                  <c:v>41412.210416666669</c:v>
                </c:pt>
                <c:pt idx="10384">
                  <c:v>41412.211111111108</c:v>
                </c:pt>
                <c:pt idx="10385">
                  <c:v>41412.211805555555</c:v>
                </c:pt>
                <c:pt idx="10386">
                  <c:v>41412.212500000001</c:v>
                </c:pt>
                <c:pt idx="10387">
                  <c:v>41412.213194444441</c:v>
                </c:pt>
                <c:pt idx="10388">
                  <c:v>41412.213888888888</c:v>
                </c:pt>
                <c:pt idx="10389">
                  <c:v>41412.214583333334</c:v>
                </c:pt>
                <c:pt idx="10390">
                  <c:v>41412.215277777781</c:v>
                </c:pt>
                <c:pt idx="10391">
                  <c:v>41412.21597222222</c:v>
                </c:pt>
                <c:pt idx="10392">
                  <c:v>41412.216666666667</c:v>
                </c:pt>
                <c:pt idx="10393">
                  <c:v>41412.217361111114</c:v>
                </c:pt>
                <c:pt idx="10394">
                  <c:v>41412.218055555553</c:v>
                </c:pt>
                <c:pt idx="10395">
                  <c:v>41412.21875</c:v>
                </c:pt>
                <c:pt idx="10396">
                  <c:v>41412.219444444447</c:v>
                </c:pt>
                <c:pt idx="10397">
                  <c:v>41412.220138888886</c:v>
                </c:pt>
                <c:pt idx="10398">
                  <c:v>41412.220833333333</c:v>
                </c:pt>
                <c:pt idx="10399">
                  <c:v>41412.22152777778</c:v>
                </c:pt>
                <c:pt idx="10400">
                  <c:v>41412.222222222219</c:v>
                </c:pt>
                <c:pt idx="10401">
                  <c:v>41412.222916666666</c:v>
                </c:pt>
                <c:pt idx="10402">
                  <c:v>41412.223611111112</c:v>
                </c:pt>
                <c:pt idx="10403">
                  <c:v>41412.224305555559</c:v>
                </c:pt>
                <c:pt idx="10404">
                  <c:v>41412.224999999999</c:v>
                </c:pt>
                <c:pt idx="10405">
                  <c:v>41412.225694444445</c:v>
                </c:pt>
                <c:pt idx="10406">
                  <c:v>41412.226388888892</c:v>
                </c:pt>
                <c:pt idx="10407">
                  <c:v>41412.227083333331</c:v>
                </c:pt>
                <c:pt idx="10408">
                  <c:v>41412.227777777778</c:v>
                </c:pt>
                <c:pt idx="10409">
                  <c:v>41412.228472222225</c:v>
                </c:pt>
                <c:pt idx="10410">
                  <c:v>41412.229166666664</c:v>
                </c:pt>
                <c:pt idx="10411">
                  <c:v>41412.229861111111</c:v>
                </c:pt>
                <c:pt idx="10412">
                  <c:v>41412.230555555558</c:v>
                </c:pt>
                <c:pt idx="10413">
                  <c:v>41412.231249999997</c:v>
                </c:pt>
                <c:pt idx="10414">
                  <c:v>41412.231944444444</c:v>
                </c:pt>
                <c:pt idx="10415">
                  <c:v>41412.232638888891</c:v>
                </c:pt>
                <c:pt idx="10416">
                  <c:v>41412.23333333333</c:v>
                </c:pt>
                <c:pt idx="10417">
                  <c:v>41412.234027777777</c:v>
                </c:pt>
                <c:pt idx="10418">
                  <c:v>41412.234722222223</c:v>
                </c:pt>
                <c:pt idx="10419">
                  <c:v>41412.23541666667</c:v>
                </c:pt>
                <c:pt idx="10420">
                  <c:v>41412.236111111109</c:v>
                </c:pt>
                <c:pt idx="10421">
                  <c:v>41412.236805555556</c:v>
                </c:pt>
                <c:pt idx="10422">
                  <c:v>41412.237500000003</c:v>
                </c:pt>
                <c:pt idx="10423">
                  <c:v>41412.238194444442</c:v>
                </c:pt>
                <c:pt idx="10424">
                  <c:v>41412.238888888889</c:v>
                </c:pt>
                <c:pt idx="10425">
                  <c:v>41412.239583333336</c:v>
                </c:pt>
                <c:pt idx="10426">
                  <c:v>41412.240277777775</c:v>
                </c:pt>
                <c:pt idx="10427">
                  <c:v>41412.240972222222</c:v>
                </c:pt>
                <c:pt idx="10428">
                  <c:v>41412.241666666669</c:v>
                </c:pt>
                <c:pt idx="10429">
                  <c:v>41412.242361111108</c:v>
                </c:pt>
                <c:pt idx="10430">
                  <c:v>41412.243055555555</c:v>
                </c:pt>
                <c:pt idx="10431">
                  <c:v>41412.243750000001</c:v>
                </c:pt>
                <c:pt idx="10432">
                  <c:v>41412.244444444441</c:v>
                </c:pt>
                <c:pt idx="10433">
                  <c:v>41412.245138888888</c:v>
                </c:pt>
                <c:pt idx="10434">
                  <c:v>41412.245833333334</c:v>
                </c:pt>
                <c:pt idx="10435">
                  <c:v>41412.246527777781</c:v>
                </c:pt>
                <c:pt idx="10436">
                  <c:v>41412.24722222222</c:v>
                </c:pt>
                <c:pt idx="10437">
                  <c:v>41412.247916666667</c:v>
                </c:pt>
                <c:pt idx="10438">
                  <c:v>41412.248611111114</c:v>
                </c:pt>
                <c:pt idx="10439">
                  <c:v>41412.249305555553</c:v>
                </c:pt>
                <c:pt idx="10440">
                  <c:v>41412.25</c:v>
                </c:pt>
                <c:pt idx="10441">
                  <c:v>41412.250694444447</c:v>
                </c:pt>
                <c:pt idx="10442">
                  <c:v>41412.251388888886</c:v>
                </c:pt>
                <c:pt idx="10443">
                  <c:v>41412.252083333333</c:v>
                </c:pt>
                <c:pt idx="10444">
                  <c:v>41412.25277777778</c:v>
                </c:pt>
                <c:pt idx="10445">
                  <c:v>41412.253472222219</c:v>
                </c:pt>
                <c:pt idx="10446">
                  <c:v>41412.254166666666</c:v>
                </c:pt>
                <c:pt idx="10447">
                  <c:v>41412.254861111112</c:v>
                </c:pt>
                <c:pt idx="10448">
                  <c:v>41412.255555555559</c:v>
                </c:pt>
                <c:pt idx="10449">
                  <c:v>41412.256249999999</c:v>
                </c:pt>
                <c:pt idx="10450">
                  <c:v>41412.256944444445</c:v>
                </c:pt>
                <c:pt idx="10451">
                  <c:v>41412.257638888892</c:v>
                </c:pt>
                <c:pt idx="10452">
                  <c:v>41412.258333333331</c:v>
                </c:pt>
                <c:pt idx="10453">
                  <c:v>41412.259027777778</c:v>
                </c:pt>
                <c:pt idx="10454">
                  <c:v>41412.259722222225</c:v>
                </c:pt>
                <c:pt idx="10455">
                  <c:v>41412.260416666664</c:v>
                </c:pt>
                <c:pt idx="10456">
                  <c:v>41412.261111111111</c:v>
                </c:pt>
                <c:pt idx="10457">
                  <c:v>41412.261805555558</c:v>
                </c:pt>
                <c:pt idx="10458">
                  <c:v>41412.262499999997</c:v>
                </c:pt>
                <c:pt idx="10459">
                  <c:v>41412.263194444444</c:v>
                </c:pt>
                <c:pt idx="10460">
                  <c:v>41412.263888888891</c:v>
                </c:pt>
                <c:pt idx="10461">
                  <c:v>41412.26458333333</c:v>
                </c:pt>
                <c:pt idx="10462">
                  <c:v>41412.265277777777</c:v>
                </c:pt>
                <c:pt idx="10463">
                  <c:v>41412.265972222223</c:v>
                </c:pt>
                <c:pt idx="10464">
                  <c:v>41412.26666666667</c:v>
                </c:pt>
                <c:pt idx="10465">
                  <c:v>41412.267361111109</c:v>
                </c:pt>
                <c:pt idx="10466">
                  <c:v>41412.268055555556</c:v>
                </c:pt>
                <c:pt idx="10467">
                  <c:v>41412.268750000003</c:v>
                </c:pt>
                <c:pt idx="10468">
                  <c:v>41412.269444444442</c:v>
                </c:pt>
                <c:pt idx="10469">
                  <c:v>41412.270138888889</c:v>
                </c:pt>
                <c:pt idx="10470">
                  <c:v>41412.270833333336</c:v>
                </c:pt>
                <c:pt idx="10471">
                  <c:v>41412.271527777775</c:v>
                </c:pt>
                <c:pt idx="10472">
                  <c:v>41412.272222222222</c:v>
                </c:pt>
                <c:pt idx="10473">
                  <c:v>41412.272916666669</c:v>
                </c:pt>
                <c:pt idx="10474">
                  <c:v>41412.273611111108</c:v>
                </c:pt>
                <c:pt idx="10475">
                  <c:v>41412.274305555555</c:v>
                </c:pt>
                <c:pt idx="10476">
                  <c:v>41412.275000000001</c:v>
                </c:pt>
                <c:pt idx="10477">
                  <c:v>41412.275694444441</c:v>
                </c:pt>
                <c:pt idx="10478">
                  <c:v>41412.276388888888</c:v>
                </c:pt>
                <c:pt idx="10479">
                  <c:v>41412.277083333334</c:v>
                </c:pt>
                <c:pt idx="10480">
                  <c:v>41412.277777777781</c:v>
                </c:pt>
                <c:pt idx="10481">
                  <c:v>41412.27847222222</c:v>
                </c:pt>
                <c:pt idx="10482">
                  <c:v>41412.279166666667</c:v>
                </c:pt>
                <c:pt idx="10483">
                  <c:v>41412.279861111114</c:v>
                </c:pt>
                <c:pt idx="10484">
                  <c:v>41412.280555555553</c:v>
                </c:pt>
                <c:pt idx="10485">
                  <c:v>41412.28125</c:v>
                </c:pt>
                <c:pt idx="10486">
                  <c:v>41412.281944444447</c:v>
                </c:pt>
                <c:pt idx="10487">
                  <c:v>41412.282638888886</c:v>
                </c:pt>
                <c:pt idx="10488">
                  <c:v>41412.283333333333</c:v>
                </c:pt>
                <c:pt idx="10489">
                  <c:v>41412.28402777778</c:v>
                </c:pt>
                <c:pt idx="10490">
                  <c:v>41412.284722222219</c:v>
                </c:pt>
                <c:pt idx="10491">
                  <c:v>41412.285416666666</c:v>
                </c:pt>
                <c:pt idx="10492">
                  <c:v>41412.286111111112</c:v>
                </c:pt>
                <c:pt idx="10493">
                  <c:v>41412.286805555559</c:v>
                </c:pt>
                <c:pt idx="10494">
                  <c:v>41412.287499999999</c:v>
                </c:pt>
                <c:pt idx="10495">
                  <c:v>41412.288194444445</c:v>
                </c:pt>
                <c:pt idx="10496">
                  <c:v>41412.288888888892</c:v>
                </c:pt>
                <c:pt idx="10497">
                  <c:v>41412.289583333331</c:v>
                </c:pt>
                <c:pt idx="10498">
                  <c:v>41412.290277777778</c:v>
                </c:pt>
                <c:pt idx="10499">
                  <c:v>41412.290972222225</c:v>
                </c:pt>
                <c:pt idx="10500">
                  <c:v>41412.291666666664</c:v>
                </c:pt>
                <c:pt idx="10501">
                  <c:v>41412.292361111111</c:v>
                </c:pt>
                <c:pt idx="10502">
                  <c:v>41412.293055555558</c:v>
                </c:pt>
                <c:pt idx="10503">
                  <c:v>41412.293749999997</c:v>
                </c:pt>
                <c:pt idx="10504">
                  <c:v>41412.294444444444</c:v>
                </c:pt>
                <c:pt idx="10505">
                  <c:v>41412.295138888891</c:v>
                </c:pt>
                <c:pt idx="10506">
                  <c:v>41412.29583333333</c:v>
                </c:pt>
                <c:pt idx="10507">
                  <c:v>41412.296527777777</c:v>
                </c:pt>
                <c:pt idx="10508">
                  <c:v>41412.297222222223</c:v>
                </c:pt>
                <c:pt idx="10509">
                  <c:v>41412.29791666667</c:v>
                </c:pt>
                <c:pt idx="10510">
                  <c:v>41412.298611111109</c:v>
                </c:pt>
                <c:pt idx="10511">
                  <c:v>41412.299305555556</c:v>
                </c:pt>
                <c:pt idx="10512">
                  <c:v>41412.300000000003</c:v>
                </c:pt>
                <c:pt idx="10513">
                  <c:v>41412.300694444442</c:v>
                </c:pt>
                <c:pt idx="10514">
                  <c:v>41412.301388888889</c:v>
                </c:pt>
                <c:pt idx="10515">
                  <c:v>41412.302083333336</c:v>
                </c:pt>
                <c:pt idx="10516">
                  <c:v>41412.302777777775</c:v>
                </c:pt>
                <c:pt idx="10517">
                  <c:v>41412.303472222222</c:v>
                </c:pt>
                <c:pt idx="10518">
                  <c:v>41412.304166666669</c:v>
                </c:pt>
                <c:pt idx="10519">
                  <c:v>41412.304861111108</c:v>
                </c:pt>
                <c:pt idx="10520">
                  <c:v>41412.305555555555</c:v>
                </c:pt>
                <c:pt idx="10521">
                  <c:v>41412.306250000001</c:v>
                </c:pt>
                <c:pt idx="10522">
                  <c:v>41412.306944444441</c:v>
                </c:pt>
                <c:pt idx="10523">
                  <c:v>41412.307638888888</c:v>
                </c:pt>
                <c:pt idx="10524">
                  <c:v>41412.308333333334</c:v>
                </c:pt>
                <c:pt idx="10525">
                  <c:v>41412.309027777781</c:v>
                </c:pt>
                <c:pt idx="10526">
                  <c:v>41412.30972222222</c:v>
                </c:pt>
                <c:pt idx="10527">
                  <c:v>41412.310416666667</c:v>
                </c:pt>
                <c:pt idx="10528">
                  <c:v>41412.311111111114</c:v>
                </c:pt>
                <c:pt idx="10529">
                  <c:v>41412.311805555553</c:v>
                </c:pt>
                <c:pt idx="10530">
                  <c:v>41412.3125</c:v>
                </c:pt>
                <c:pt idx="10531">
                  <c:v>41412.313194444447</c:v>
                </c:pt>
                <c:pt idx="10532">
                  <c:v>41412.313888888886</c:v>
                </c:pt>
                <c:pt idx="10533">
                  <c:v>41412.314583333333</c:v>
                </c:pt>
                <c:pt idx="10534">
                  <c:v>41412.31527777778</c:v>
                </c:pt>
                <c:pt idx="10535">
                  <c:v>41412.315972222219</c:v>
                </c:pt>
                <c:pt idx="10536">
                  <c:v>41412.316666666666</c:v>
                </c:pt>
                <c:pt idx="10537">
                  <c:v>41412.317361111112</c:v>
                </c:pt>
                <c:pt idx="10538">
                  <c:v>41412.318055555559</c:v>
                </c:pt>
                <c:pt idx="10539">
                  <c:v>41412.318749999999</c:v>
                </c:pt>
                <c:pt idx="10540">
                  <c:v>41412.319444444445</c:v>
                </c:pt>
                <c:pt idx="10541">
                  <c:v>41412.320138888892</c:v>
                </c:pt>
                <c:pt idx="10542">
                  <c:v>41412.320833333331</c:v>
                </c:pt>
                <c:pt idx="10543">
                  <c:v>41412.321527777778</c:v>
                </c:pt>
                <c:pt idx="10544">
                  <c:v>41412.322222222225</c:v>
                </c:pt>
                <c:pt idx="10545">
                  <c:v>41412.322916666664</c:v>
                </c:pt>
                <c:pt idx="10546">
                  <c:v>41412.323611111111</c:v>
                </c:pt>
                <c:pt idx="10547">
                  <c:v>41412.324305555558</c:v>
                </c:pt>
                <c:pt idx="10548">
                  <c:v>41412.324999999997</c:v>
                </c:pt>
                <c:pt idx="10549">
                  <c:v>41412.325694444444</c:v>
                </c:pt>
                <c:pt idx="10550">
                  <c:v>41412.326388888891</c:v>
                </c:pt>
                <c:pt idx="10551">
                  <c:v>41412.32708333333</c:v>
                </c:pt>
                <c:pt idx="10552">
                  <c:v>41412.327777777777</c:v>
                </c:pt>
                <c:pt idx="10553">
                  <c:v>41412.328472222223</c:v>
                </c:pt>
                <c:pt idx="10554">
                  <c:v>41412.32916666667</c:v>
                </c:pt>
                <c:pt idx="10555">
                  <c:v>41412.329861111109</c:v>
                </c:pt>
                <c:pt idx="10556">
                  <c:v>41412.330555555556</c:v>
                </c:pt>
                <c:pt idx="10557">
                  <c:v>41412.331250000003</c:v>
                </c:pt>
                <c:pt idx="10558">
                  <c:v>41412.331944444442</c:v>
                </c:pt>
                <c:pt idx="10559">
                  <c:v>41412.332638888889</c:v>
                </c:pt>
                <c:pt idx="10560">
                  <c:v>41412.333333333336</c:v>
                </c:pt>
                <c:pt idx="10561">
                  <c:v>41412.334027777775</c:v>
                </c:pt>
                <c:pt idx="10562">
                  <c:v>41412.334722222222</c:v>
                </c:pt>
                <c:pt idx="10563">
                  <c:v>41412.335416666669</c:v>
                </c:pt>
                <c:pt idx="10564">
                  <c:v>41412.336111111108</c:v>
                </c:pt>
                <c:pt idx="10565">
                  <c:v>41412.336805555555</c:v>
                </c:pt>
                <c:pt idx="10566">
                  <c:v>41412.337500000001</c:v>
                </c:pt>
                <c:pt idx="10567">
                  <c:v>41412.338194444441</c:v>
                </c:pt>
                <c:pt idx="10568">
                  <c:v>41412.338888888888</c:v>
                </c:pt>
                <c:pt idx="10569">
                  <c:v>41412.339583333334</c:v>
                </c:pt>
                <c:pt idx="10570">
                  <c:v>41412.340277777781</c:v>
                </c:pt>
                <c:pt idx="10571">
                  <c:v>41412.34097222222</c:v>
                </c:pt>
                <c:pt idx="10572">
                  <c:v>41412.341666666667</c:v>
                </c:pt>
                <c:pt idx="10573">
                  <c:v>41412.342361111114</c:v>
                </c:pt>
                <c:pt idx="10574">
                  <c:v>41412.343055555553</c:v>
                </c:pt>
                <c:pt idx="10575">
                  <c:v>41412.34375</c:v>
                </c:pt>
                <c:pt idx="10576">
                  <c:v>41412.344444444447</c:v>
                </c:pt>
                <c:pt idx="10577">
                  <c:v>41412.345138888886</c:v>
                </c:pt>
                <c:pt idx="10578">
                  <c:v>41412.345833333333</c:v>
                </c:pt>
                <c:pt idx="10579">
                  <c:v>41412.34652777778</c:v>
                </c:pt>
                <c:pt idx="10580">
                  <c:v>41412.347222222219</c:v>
                </c:pt>
                <c:pt idx="10581">
                  <c:v>41412.347916666666</c:v>
                </c:pt>
                <c:pt idx="10582">
                  <c:v>41412.348611111112</c:v>
                </c:pt>
                <c:pt idx="10583">
                  <c:v>41412.349305555559</c:v>
                </c:pt>
                <c:pt idx="10584">
                  <c:v>41412.35</c:v>
                </c:pt>
                <c:pt idx="10585">
                  <c:v>41412.350694444445</c:v>
                </c:pt>
                <c:pt idx="10586">
                  <c:v>41412.351388888892</c:v>
                </c:pt>
                <c:pt idx="10587">
                  <c:v>41412.352083333331</c:v>
                </c:pt>
                <c:pt idx="10588">
                  <c:v>41412.352777777778</c:v>
                </c:pt>
                <c:pt idx="10589">
                  <c:v>41412.353472222225</c:v>
                </c:pt>
                <c:pt idx="10590">
                  <c:v>41412.354166666664</c:v>
                </c:pt>
                <c:pt idx="10591">
                  <c:v>41412.354861111111</c:v>
                </c:pt>
                <c:pt idx="10592">
                  <c:v>41412.355555555558</c:v>
                </c:pt>
                <c:pt idx="10593">
                  <c:v>41412.356249999997</c:v>
                </c:pt>
                <c:pt idx="10594">
                  <c:v>41412.356944444444</c:v>
                </c:pt>
                <c:pt idx="10595">
                  <c:v>41412.357638888891</c:v>
                </c:pt>
                <c:pt idx="10596">
                  <c:v>41412.35833333333</c:v>
                </c:pt>
                <c:pt idx="10597">
                  <c:v>41412.359027777777</c:v>
                </c:pt>
                <c:pt idx="10598">
                  <c:v>41412.359722222223</c:v>
                </c:pt>
                <c:pt idx="10599">
                  <c:v>41412.36041666667</c:v>
                </c:pt>
                <c:pt idx="10600">
                  <c:v>41412.361111111109</c:v>
                </c:pt>
                <c:pt idx="10601">
                  <c:v>41412.361805555556</c:v>
                </c:pt>
                <c:pt idx="10602">
                  <c:v>41412.362500000003</c:v>
                </c:pt>
                <c:pt idx="10603">
                  <c:v>41412.363194444442</c:v>
                </c:pt>
                <c:pt idx="10604">
                  <c:v>41412.363888888889</c:v>
                </c:pt>
                <c:pt idx="10605">
                  <c:v>41412.364583333336</c:v>
                </c:pt>
                <c:pt idx="10606">
                  <c:v>41412.365277777775</c:v>
                </c:pt>
                <c:pt idx="10607">
                  <c:v>41412.365972222222</c:v>
                </c:pt>
                <c:pt idx="10608">
                  <c:v>41412.366666666669</c:v>
                </c:pt>
                <c:pt idx="10609">
                  <c:v>41412.367361111108</c:v>
                </c:pt>
                <c:pt idx="10610">
                  <c:v>41412.368055555555</c:v>
                </c:pt>
                <c:pt idx="10611">
                  <c:v>41412.368750000001</c:v>
                </c:pt>
                <c:pt idx="10612">
                  <c:v>41412.369444444441</c:v>
                </c:pt>
                <c:pt idx="10613">
                  <c:v>41412.370138888888</c:v>
                </c:pt>
                <c:pt idx="10614">
                  <c:v>41412.370833333334</c:v>
                </c:pt>
                <c:pt idx="10615">
                  <c:v>41412.371527777781</c:v>
                </c:pt>
                <c:pt idx="10616">
                  <c:v>41412.37222222222</c:v>
                </c:pt>
                <c:pt idx="10617">
                  <c:v>41412.372916666667</c:v>
                </c:pt>
                <c:pt idx="10618">
                  <c:v>41412.373611111114</c:v>
                </c:pt>
                <c:pt idx="10619">
                  <c:v>41412.374305555553</c:v>
                </c:pt>
                <c:pt idx="10620">
                  <c:v>41412.375</c:v>
                </c:pt>
                <c:pt idx="10621">
                  <c:v>41412.375694444447</c:v>
                </c:pt>
                <c:pt idx="10622">
                  <c:v>41412.376388888886</c:v>
                </c:pt>
                <c:pt idx="10623">
                  <c:v>41412.377083333333</c:v>
                </c:pt>
                <c:pt idx="10624">
                  <c:v>41412.37777777778</c:v>
                </c:pt>
                <c:pt idx="10625">
                  <c:v>41412.378472222219</c:v>
                </c:pt>
                <c:pt idx="10626">
                  <c:v>41412.379166666666</c:v>
                </c:pt>
                <c:pt idx="10627">
                  <c:v>41412.379861111112</c:v>
                </c:pt>
                <c:pt idx="10628">
                  <c:v>41412.380555555559</c:v>
                </c:pt>
                <c:pt idx="10629">
                  <c:v>41412.381249999999</c:v>
                </c:pt>
                <c:pt idx="10630">
                  <c:v>41412.381944444445</c:v>
                </c:pt>
                <c:pt idx="10631">
                  <c:v>41412.382638888892</c:v>
                </c:pt>
                <c:pt idx="10632">
                  <c:v>41412.383333333331</c:v>
                </c:pt>
                <c:pt idx="10633">
                  <c:v>41412.384027777778</c:v>
                </c:pt>
                <c:pt idx="10634">
                  <c:v>41412.384722222225</c:v>
                </c:pt>
                <c:pt idx="10635">
                  <c:v>41412.385416666664</c:v>
                </c:pt>
                <c:pt idx="10636">
                  <c:v>41412.386111111111</c:v>
                </c:pt>
                <c:pt idx="10637">
                  <c:v>41412.386805555558</c:v>
                </c:pt>
                <c:pt idx="10638">
                  <c:v>41412.387499999997</c:v>
                </c:pt>
                <c:pt idx="10639">
                  <c:v>41412.388194444444</c:v>
                </c:pt>
                <c:pt idx="10640">
                  <c:v>41412.388888888891</c:v>
                </c:pt>
                <c:pt idx="10641">
                  <c:v>41412.38958333333</c:v>
                </c:pt>
                <c:pt idx="10642">
                  <c:v>41412.390277777777</c:v>
                </c:pt>
                <c:pt idx="10643">
                  <c:v>41412.390972222223</c:v>
                </c:pt>
                <c:pt idx="10644">
                  <c:v>41412.39166666667</c:v>
                </c:pt>
                <c:pt idx="10645">
                  <c:v>41412.392361111109</c:v>
                </c:pt>
                <c:pt idx="10646">
                  <c:v>41412.393055555556</c:v>
                </c:pt>
                <c:pt idx="10647">
                  <c:v>41412.393750000003</c:v>
                </c:pt>
                <c:pt idx="10648">
                  <c:v>41412.394444444442</c:v>
                </c:pt>
                <c:pt idx="10649">
                  <c:v>41412.395138888889</c:v>
                </c:pt>
                <c:pt idx="10650">
                  <c:v>41412.395833333336</c:v>
                </c:pt>
                <c:pt idx="10651">
                  <c:v>41412.396527777775</c:v>
                </c:pt>
                <c:pt idx="10652">
                  <c:v>41412.397222222222</c:v>
                </c:pt>
                <c:pt idx="10653">
                  <c:v>41412.397916666669</c:v>
                </c:pt>
                <c:pt idx="10654">
                  <c:v>41412.398611111108</c:v>
                </c:pt>
                <c:pt idx="10655">
                  <c:v>41412.399305555555</c:v>
                </c:pt>
                <c:pt idx="10656">
                  <c:v>41412.400000000001</c:v>
                </c:pt>
                <c:pt idx="10657">
                  <c:v>41412.400694444441</c:v>
                </c:pt>
                <c:pt idx="10658">
                  <c:v>41412.401388888888</c:v>
                </c:pt>
                <c:pt idx="10659">
                  <c:v>41412.402083333334</c:v>
                </c:pt>
                <c:pt idx="10660">
                  <c:v>41412.402777777781</c:v>
                </c:pt>
                <c:pt idx="10661">
                  <c:v>41412.40347222222</c:v>
                </c:pt>
                <c:pt idx="10662">
                  <c:v>41412.404166666667</c:v>
                </c:pt>
                <c:pt idx="10663">
                  <c:v>41412.404861111114</c:v>
                </c:pt>
                <c:pt idx="10664">
                  <c:v>41412.405555555553</c:v>
                </c:pt>
                <c:pt idx="10665">
                  <c:v>41412.40625</c:v>
                </c:pt>
                <c:pt idx="10666">
                  <c:v>41412.406944444447</c:v>
                </c:pt>
                <c:pt idx="10667">
                  <c:v>41412.407638888886</c:v>
                </c:pt>
                <c:pt idx="10668">
                  <c:v>41412.408333333333</c:v>
                </c:pt>
                <c:pt idx="10669">
                  <c:v>41412.40902777778</c:v>
                </c:pt>
                <c:pt idx="10670">
                  <c:v>41412.409722222219</c:v>
                </c:pt>
                <c:pt idx="10671">
                  <c:v>41412.410416666666</c:v>
                </c:pt>
                <c:pt idx="10672">
                  <c:v>41412.411111111112</c:v>
                </c:pt>
                <c:pt idx="10673">
                  <c:v>41412.411805555559</c:v>
                </c:pt>
                <c:pt idx="10674">
                  <c:v>41412.412499999999</c:v>
                </c:pt>
                <c:pt idx="10675">
                  <c:v>41412.413194444445</c:v>
                </c:pt>
                <c:pt idx="10676">
                  <c:v>41412.413888888892</c:v>
                </c:pt>
                <c:pt idx="10677">
                  <c:v>41412.414583333331</c:v>
                </c:pt>
                <c:pt idx="10678">
                  <c:v>41412.415277777778</c:v>
                </c:pt>
                <c:pt idx="10679">
                  <c:v>41412.415972222225</c:v>
                </c:pt>
                <c:pt idx="10680">
                  <c:v>41412.416666666664</c:v>
                </c:pt>
                <c:pt idx="10681">
                  <c:v>41412.417361111111</c:v>
                </c:pt>
                <c:pt idx="10682">
                  <c:v>41412.418055555558</c:v>
                </c:pt>
                <c:pt idx="10683">
                  <c:v>41412.418749999997</c:v>
                </c:pt>
                <c:pt idx="10684">
                  <c:v>41412.419444444444</c:v>
                </c:pt>
                <c:pt idx="10685">
                  <c:v>41412.420138888891</c:v>
                </c:pt>
                <c:pt idx="10686">
                  <c:v>41412.42083333333</c:v>
                </c:pt>
                <c:pt idx="10687">
                  <c:v>41412.421527777777</c:v>
                </c:pt>
                <c:pt idx="10688">
                  <c:v>41412.422222222223</c:v>
                </c:pt>
                <c:pt idx="10689">
                  <c:v>41412.42291666667</c:v>
                </c:pt>
                <c:pt idx="10690">
                  <c:v>41412.423611111109</c:v>
                </c:pt>
                <c:pt idx="10691">
                  <c:v>41412.424305555556</c:v>
                </c:pt>
                <c:pt idx="10692">
                  <c:v>41412.425000000003</c:v>
                </c:pt>
                <c:pt idx="10693">
                  <c:v>41412.425694444442</c:v>
                </c:pt>
                <c:pt idx="10694">
                  <c:v>41412.426388888889</c:v>
                </c:pt>
                <c:pt idx="10695">
                  <c:v>41412.427083333336</c:v>
                </c:pt>
                <c:pt idx="10696">
                  <c:v>41412.427777777775</c:v>
                </c:pt>
                <c:pt idx="10697">
                  <c:v>41412.428472222222</c:v>
                </c:pt>
                <c:pt idx="10698">
                  <c:v>41412.429166666669</c:v>
                </c:pt>
                <c:pt idx="10699">
                  <c:v>41412.429861111108</c:v>
                </c:pt>
                <c:pt idx="10700">
                  <c:v>41412.430555555555</c:v>
                </c:pt>
                <c:pt idx="10701">
                  <c:v>41412.431250000001</c:v>
                </c:pt>
                <c:pt idx="10702">
                  <c:v>41412.431944444441</c:v>
                </c:pt>
                <c:pt idx="10703">
                  <c:v>41412.432638888888</c:v>
                </c:pt>
                <c:pt idx="10704">
                  <c:v>41412.433333333334</c:v>
                </c:pt>
                <c:pt idx="10705">
                  <c:v>41412.434027777781</c:v>
                </c:pt>
                <c:pt idx="10706">
                  <c:v>41412.43472222222</c:v>
                </c:pt>
                <c:pt idx="10707">
                  <c:v>41412.435416666667</c:v>
                </c:pt>
                <c:pt idx="10708">
                  <c:v>41412.436111111114</c:v>
                </c:pt>
                <c:pt idx="10709">
                  <c:v>41412.436805555553</c:v>
                </c:pt>
                <c:pt idx="10710">
                  <c:v>41412.4375</c:v>
                </c:pt>
                <c:pt idx="10711">
                  <c:v>41412.438194444447</c:v>
                </c:pt>
                <c:pt idx="10712">
                  <c:v>41412.438888888886</c:v>
                </c:pt>
                <c:pt idx="10713">
                  <c:v>41412.439583333333</c:v>
                </c:pt>
                <c:pt idx="10714">
                  <c:v>41412.44027777778</c:v>
                </c:pt>
                <c:pt idx="10715">
                  <c:v>41412.440972222219</c:v>
                </c:pt>
                <c:pt idx="10716">
                  <c:v>41412.441666666666</c:v>
                </c:pt>
                <c:pt idx="10717">
                  <c:v>41412.442361111112</c:v>
                </c:pt>
                <c:pt idx="10718">
                  <c:v>41412.443055555559</c:v>
                </c:pt>
                <c:pt idx="10719">
                  <c:v>41412.443749999999</c:v>
                </c:pt>
                <c:pt idx="10720">
                  <c:v>41412.444444444445</c:v>
                </c:pt>
                <c:pt idx="10721">
                  <c:v>41412.445138888892</c:v>
                </c:pt>
                <c:pt idx="10722">
                  <c:v>41412.445833333331</c:v>
                </c:pt>
                <c:pt idx="10723">
                  <c:v>41412.446527777778</c:v>
                </c:pt>
                <c:pt idx="10724">
                  <c:v>41412.447222222225</c:v>
                </c:pt>
                <c:pt idx="10725">
                  <c:v>41412.447916666664</c:v>
                </c:pt>
                <c:pt idx="10726">
                  <c:v>41412.448611111111</c:v>
                </c:pt>
                <c:pt idx="10727">
                  <c:v>41412.449305555558</c:v>
                </c:pt>
                <c:pt idx="10728">
                  <c:v>41412.449999999997</c:v>
                </c:pt>
                <c:pt idx="10729">
                  <c:v>41412.450694444444</c:v>
                </c:pt>
                <c:pt idx="10730">
                  <c:v>41412.451388888891</c:v>
                </c:pt>
                <c:pt idx="10731">
                  <c:v>41412.45208333333</c:v>
                </c:pt>
                <c:pt idx="10732">
                  <c:v>41412.452777777777</c:v>
                </c:pt>
                <c:pt idx="10733">
                  <c:v>41412.453472222223</c:v>
                </c:pt>
                <c:pt idx="10734">
                  <c:v>41412.45416666667</c:v>
                </c:pt>
                <c:pt idx="10735">
                  <c:v>41412.454861111109</c:v>
                </c:pt>
                <c:pt idx="10736">
                  <c:v>41412.455555555556</c:v>
                </c:pt>
                <c:pt idx="10737">
                  <c:v>41412.456250000003</c:v>
                </c:pt>
                <c:pt idx="10738">
                  <c:v>41412.456944444442</c:v>
                </c:pt>
                <c:pt idx="10739">
                  <c:v>41412.457638888889</c:v>
                </c:pt>
                <c:pt idx="10740">
                  <c:v>41412.458333333336</c:v>
                </c:pt>
                <c:pt idx="10741">
                  <c:v>41412.459027777775</c:v>
                </c:pt>
                <c:pt idx="10742">
                  <c:v>41412.459722222222</c:v>
                </c:pt>
                <c:pt idx="10743">
                  <c:v>41412.460416666669</c:v>
                </c:pt>
                <c:pt idx="10744">
                  <c:v>41412.461111111108</c:v>
                </c:pt>
                <c:pt idx="10745">
                  <c:v>41412.461805555555</c:v>
                </c:pt>
                <c:pt idx="10746">
                  <c:v>41412.462500000001</c:v>
                </c:pt>
                <c:pt idx="10747">
                  <c:v>41412.463194444441</c:v>
                </c:pt>
                <c:pt idx="10748">
                  <c:v>41412.463888888888</c:v>
                </c:pt>
                <c:pt idx="10749">
                  <c:v>41412.464583333334</c:v>
                </c:pt>
                <c:pt idx="10750">
                  <c:v>41412.465277777781</c:v>
                </c:pt>
                <c:pt idx="10751">
                  <c:v>41412.46597222222</c:v>
                </c:pt>
                <c:pt idx="10752">
                  <c:v>41412.466666666667</c:v>
                </c:pt>
                <c:pt idx="10753">
                  <c:v>41412.467361111114</c:v>
                </c:pt>
                <c:pt idx="10754">
                  <c:v>41412.468055555553</c:v>
                </c:pt>
                <c:pt idx="10755">
                  <c:v>41412.46875</c:v>
                </c:pt>
                <c:pt idx="10756">
                  <c:v>41412.469444444447</c:v>
                </c:pt>
                <c:pt idx="10757">
                  <c:v>41412.470138888886</c:v>
                </c:pt>
                <c:pt idx="10758">
                  <c:v>41412.470833333333</c:v>
                </c:pt>
                <c:pt idx="10759">
                  <c:v>41412.47152777778</c:v>
                </c:pt>
                <c:pt idx="10760">
                  <c:v>41412.472222222219</c:v>
                </c:pt>
                <c:pt idx="10761">
                  <c:v>41412.472916666666</c:v>
                </c:pt>
                <c:pt idx="10762">
                  <c:v>41412.473611111112</c:v>
                </c:pt>
                <c:pt idx="10763">
                  <c:v>41412.474305555559</c:v>
                </c:pt>
                <c:pt idx="10764">
                  <c:v>41412.474999999999</c:v>
                </c:pt>
                <c:pt idx="10765">
                  <c:v>41412.475694444445</c:v>
                </c:pt>
                <c:pt idx="10766">
                  <c:v>41412.476388888892</c:v>
                </c:pt>
                <c:pt idx="10767">
                  <c:v>41412.477083333331</c:v>
                </c:pt>
                <c:pt idx="10768">
                  <c:v>41412.477777777778</c:v>
                </c:pt>
                <c:pt idx="10769">
                  <c:v>41412.478472222225</c:v>
                </c:pt>
                <c:pt idx="10770">
                  <c:v>41412.479166666664</c:v>
                </c:pt>
                <c:pt idx="10771">
                  <c:v>41412.479861111111</c:v>
                </c:pt>
                <c:pt idx="10772">
                  <c:v>41412.480555555558</c:v>
                </c:pt>
                <c:pt idx="10773">
                  <c:v>41412.481249999997</c:v>
                </c:pt>
                <c:pt idx="10774">
                  <c:v>41412.481944444444</c:v>
                </c:pt>
                <c:pt idx="10775">
                  <c:v>41412.482638888891</c:v>
                </c:pt>
                <c:pt idx="10776">
                  <c:v>41412.48333333333</c:v>
                </c:pt>
                <c:pt idx="10777">
                  <c:v>41412.484027777777</c:v>
                </c:pt>
                <c:pt idx="10778">
                  <c:v>41412.484722222223</c:v>
                </c:pt>
                <c:pt idx="10779">
                  <c:v>41412.48541666667</c:v>
                </c:pt>
                <c:pt idx="10780">
                  <c:v>41412.486111111109</c:v>
                </c:pt>
                <c:pt idx="10781">
                  <c:v>41412.486805555556</c:v>
                </c:pt>
                <c:pt idx="10782">
                  <c:v>41412.487500000003</c:v>
                </c:pt>
                <c:pt idx="10783">
                  <c:v>41412.488194444442</c:v>
                </c:pt>
                <c:pt idx="10784">
                  <c:v>41412.488888888889</c:v>
                </c:pt>
                <c:pt idx="10785">
                  <c:v>41412.489583333336</c:v>
                </c:pt>
                <c:pt idx="10786">
                  <c:v>41412.490277777775</c:v>
                </c:pt>
                <c:pt idx="10787">
                  <c:v>41412.490972222222</c:v>
                </c:pt>
                <c:pt idx="10788">
                  <c:v>41412.491666666669</c:v>
                </c:pt>
                <c:pt idx="10789">
                  <c:v>41412.492361111108</c:v>
                </c:pt>
                <c:pt idx="10790">
                  <c:v>41412.493055555555</c:v>
                </c:pt>
                <c:pt idx="10791">
                  <c:v>41412.493750000001</c:v>
                </c:pt>
                <c:pt idx="10792">
                  <c:v>41412.494444444441</c:v>
                </c:pt>
                <c:pt idx="10793">
                  <c:v>41412.495138888888</c:v>
                </c:pt>
                <c:pt idx="10794">
                  <c:v>41412.495833333334</c:v>
                </c:pt>
                <c:pt idx="10795">
                  <c:v>41412.496527777781</c:v>
                </c:pt>
                <c:pt idx="10796">
                  <c:v>41412.49722222222</c:v>
                </c:pt>
                <c:pt idx="10797">
                  <c:v>41412.497916666667</c:v>
                </c:pt>
                <c:pt idx="10798">
                  <c:v>41412.498611111114</c:v>
                </c:pt>
                <c:pt idx="10799">
                  <c:v>41412.499305555553</c:v>
                </c:pt>
                <c:pt idx="10800">
                  <c:v>41412.5</c:v>
                </c:pt>
                <c:pt idx="10801">
                  <c:v>41412.500694444447</c:v>
                </c:pt>
                <c:pt idx="10802">
                  <c:v>41412.501388888886</c:v>
                </c:pt>
                <c:pt idx="10803">
                  <c:v>41412.502083333333</c:v>
                </c:pt>
                <c:pt idx="10804">
                  <c:v>41412.50277777778</c:v>
                </c:pt>
                <c:pt idx="10805">
                  <c:v>41412.503472222219</c:v>
                </c:pt>
                <c:pt idx="10806">
                  <c:v>41412.504166666666</c:v>
                </c:pt>
                <c:pt idx="10807">
                  <c:v>41412.504861111112</c:v>
                </c:pt>
                <c:pt idx="10808">
                  <c:v>41412.505555555559</c:v>
                </c:pt>
                <c:pt idx="10809">
                  <c:v>41412.506249999999</c:v>
                </c:pt>
                <c:pt idx="10810">
                  <c:v>41412.506944444445</c:v>
                </c:pt>
                <c:pt idx="10811">
                  <c:v>41412.507638888892</c:v>
                </c:pt>
                <c:pt idx="10812">
                  <c:v>41412.508333333331</c:v>
                </c:pt>
                <c:pt idx="10813">
                  <c:v>41412.509027777778</c:v>
                </c:pt>
                <c:pt idx="10814">
                  <c:v>41412.509722222225</c:v>
                </c:pt>
                <c:pt idx="10815">
                  <c:v>41412.510416666664</c:v>
                </c:pt>
                <c:pt idx="10816">
                  <c:v>41412.511111111111</c:v>
                </c:pt>
                <c:pt idx="10817">
                  <c:v>41412.511805555558</c:v>
                </c:pt>
                <c:pt idx="10818">
                  <c:v>41412.512499999997</c:v>
                </c:pt>
                <c:pt idx="10819">
                  <c:v>41412.513194444444</c:v>
                </c:pt>
                <c:pt idx="10820">
                  <c:v>41412.513888888891</c:v>
                </c:pt>
                <c:pt idx="10821">
                  <c:v>41412.51458333333</c:v>
                </c:pt>
                <c:pt idx="10822">
                  <c:v>41412.515277777777</c:v>
                </c:pt>
                <c:pt idx="10823">
                  <c:v>41412.515972222223</c:v>
                </c:pt>
                <c:pt idx="10824">
                  <c:v>41412.51666666667</c:v>
                </c:pt>
                <c:pt idx="10825">
                  <c:v>41412.517361111109</c:v>
                </c:pt>
                <c:pt idx="10826">
                  <c:v>41412.518055555556</c:v>
                </c:pt>
                <c:pt idx="10827">
                  <c:v>41412.518750000003</c:v>
                </c:pt>
                <c:pt idx="10828">
                  <c:v>41412.519444444442</c:v>
                </c:pt>
                <c:pt idx="10829">
                  <c:v>41412.520138888889</c:v>
                </c:pt>
                <c:pt idx="10830">
                  <c:v>41412.520833333336</c:v>
                </c:pt>
                <c:pt idx="10831">
                  <c:v>41412.521527777775</c:v>
                </c:pt>
                <c:pt idx="10832">
                  <c:v>41412.522222222222</c:v>
                </c:pt>
                <c:pt idx="10833">
                  <c:v>41412.522916666669</c:v>
                </c:pt>
                <c:pt idx="10834">
                  <c:v>41412.523611111108</c:v>
                </c:pt>
                <c:pt idx="10835">
                  <c:v>41412.524305555555</c:v>
                </c:pt>
                <c:pt idx="10836">
                  <c:v>41412.525000000001</c:v>
                </c:pt>
                <c:pt idx="10837">
                  <c:v>41412.525694444441</c:v>
                </c:pt>
                <c:pt idx="10838">
                  <c:v>41412.526388888888</c:v>
                </c:pt>
                <c:pt idx="10839">
                  <c:v>41412.527083333334</c:v>
                </c:pt>
                <c:pt idx="10840">
                  <c:v>41412.527777777781</c:v>
                </c:pt>
                <c:pt idx="10841">
                  <c:v>41412.52847222222</c:v>
                </c:pt>
                <c:pt idx="10842">
                  <c:v>41412.529166666667</c:v>
                </c:pt>
                <c:pt idx="10843">
                  <c:v>41412.529861111114</c:v>
                </c:pt>
                <c:pt idx="10844">
                  <c:v>41412.530555555553</c:v>
                </c:pt>
                <c:pt idx="10845">
                  <c:v>41412.53125</c:v>
                </c:pt>
                <c:pt idx="10846">
                  <c:v>41412.531944444447</c:v>
                </c:pt>
                <c:pt idx="10847">
                  <c:v>41412.532638888886</c:v>
                </c:pt>
                <c:pt idx="10848">
                  <c:v>41412.533333333333</c:v>
                </c:pt>
                <c:pt idx="10849">
                  <c:v>41412.53402777778</c:v>
                </c:pt>
                <c:pt idx="10850">
                  <c:v>41412.534722222219</c:v>
                </c:pt>
                <c:pt idx="10851">
                  <c:v>41412.535416666666</c:v>
                </c:pt>
                <c:pt idx="10852">
                  <c:v>41412.536111111112</c:v>
                </c:pt>
                <c:pt idx="10853">
                  <c:v>41412.536805555559</c:v>
                </c:pt>
                <c:pt idx="10854">
                  <c:v>41412.537499999999</c:v>
                </c:pt>
                <c:pt idx="10855">
                  <c:v>41412.538194444445</c:v>
                </c:pt>
                <c:pt idx="10856">
                  <c:v>41412.538888888892</c:v>
                </c:pt>
                <c:pt idx="10857">
                  <c:v>41412.539583333331</c:v>
                </c:pt>
                <c:pt idx="10858">
                  <c:v>41412.540277777778</c:v>
                </c:pt>
                <c:pt idx="10859">
                  <c:v>41412.540972222225</c:v>
                </c:pt>
                <c:pt idx="10860">
                  <c:v>41412.541666666664</c:v>
                </c:pt>
                <c:pt idx="10861">
                  <c:v>41412.542361111111</c:v>
                </c:pt>
                <c:pt idx="10862">
                  <c:v>41412.543055555558</c:v>
                </c:pt>
                <c:pt idx="10863">
                  <c:v>41412.543749999997</c:v>
                </c:pt>
                <c:pt idx="10864">
                  <c:v>41412.544444444444</c:v>
                </c:pt>
                <c:pt idx="10865">
                  <c:v>41412.545138888891</c:v>
                </c:pt>
                <c:pt idx="10866">
                  <c:v>41412.54583333333</c:v>
                </c:pt>
                <c:pt idx="10867">
                  <c:v>41412.546527777777</c:v>
                </c:pt>
                <c:pt idx="10868">
                  <c:v>41412.547222222223</c:v>
                </c:pt>
                <c:pt idx="10869">
                  <c:v>41412.54791666667</c:v>
                </c:pt>
                <c:pt idx="10870">
                  <c:v>41412.548611111109</c:v>
                </c:pt>
                <c:pt idx="10871">
                  <c:v>41412.549305555556</c:v>
                </c:pt>
                <c:pt idx="10872">
                  <c:v>41412.550000000003</c:v>
                </c:pt>
                <c:pt idx="10873">
                  <c:v>41412.550694444442</c:v>
                </c:pt>
                <c:pt idx="10874">
                  <c:v>41412.551388888889</c:v>
                </c:pt>
                <c:pt idx="10875">
                  <c:v>41412.552083333336</c:v>
                </c:pt>
                <c:pt idx="10876">
                  <c:v>41412.552777777775</c:v>
                </c:pt>
                <c:pt idx="10877">
                  <c:v>41412.553472222222</c:v>
                </c:pt>
                <c:pt idx="10878">
                  <c:v>41412.554166666669</c:v>
                </c:pt>
                <c:pt idx="10879">
                  <c:v>41412.554861111108</c:v>
                </c:pt>
                <c:pt idx="10880">
                  <c:v>41412.555555555555</c:v>
                </c:pt>
                <c:pt idx="10881">
                  <c:v>41412.556250000001</c:v>
                </c:pt>
                <c:pt idx="10882">
                  <c:v>41412.556944444441</c:v>
                </c:pt>
                <c:pt idx="10883">
                  <c:v>41412.557638888888</c:v>
                </c:pt>
                <c:pt idx="10884">
                  <c:v>41412.558333333334</c:v>
                </c:pt>
                <c:pt idx="10885">
                  <c:v>41412.559027777781</c:v>
                </c:pt>
                <c:pt idx="10886">
                  <c:v>41412.55972222222</c:v>
                </c:pt>
                <c:pt idx="10887">
                  <c:v>41412.560416666667</c:v>
                </c:pt>
                <c:pt idx="10888">
                  <c:v>41412.561111111114</c:v>
                </c:pt>
                <c:pt idx="10889">
                  <c:v>41412.561805555553</c:v>
                </c:pt>
                <c:pt idx="10890">
                  <c:v>41412.5625</c:v>
                </c:pt>
                <c:pt idx="10891">
                  <c:v>41412.563194444447</c:v>
                </c:pt>
                <c:pt idx="10892">
                  <c:v>41412.563888888886</c:v>
                </c:pt>
                <c:pt idx="10893">
                  <c:v>41412.564583333333</c:v>
                </c:pt>
                <c:pt idx="10894">
                  <c:v>41412.56527777778</c:v>
                </c:pt>
                <c:pt idx="10895">
                  <c:v>41412.565972222219</c:v>
                </c:pt>
                <c:pt idx="10896">
                  <c:v>41412.566666666666</c:v>
                </c:pt>
                <c:pt idx="10897">
                  <c:v>41412.567361111112</c:v>
                </c:pt>
                <c:pt idx="10898">
                  <c:v>41412.568055555559</c:v>
                </c:pt>
                <c:pt idx="10899">
                  <c:v>41412.568749999999</c:v>
                </c:pt>
                <c:pt idx="10900">
                  <c:v>41412.569444444445</c:v>
                </c:pt>
                <c:pt idx="10901">
                  <c:v>41412.570138888892</c:v>
                </c:pt>
                <c:pt idx="10902">
                  <c:v>41412.570833333331</c:v>
                </c:pt>
                <c:pt idx="10903">
                  <c:v>41412.571527777778</c:v>
                </c:pt>
                <c:pt idx="10904">
                  <c:v>41412.572222222225</c:v>
                </c:pt>
                <c:pt idx="10905">
                  <c:v>41412.572916666664</c:v>
                </c:pt>
                <c:pt idx="10906">
                  <c:v>41412.573611111111</c:v>
                </c:pt>
                <c:pt idx="10907">
                  <c:v>41412.574305555558</c:v>
                </c:pt>
                <c:pt idx="10908">
                  <c:v>41412.574999999997</c:v>
                </c:pt>
                <c:pt idx="10909">
                  <c:v>41412.575694444444</c:v>
                </c:pt>
                <c:pt idx="10910">
                  <c:v>41412.576388888891</c:v>
                </c:pt>
                <c:pt idx="10911">
                  <c:v>41412.57708333333</c:v>
                </c:pt>
                <c:pt idx="10912">
                  <c:v>41412.577777777777</c:v>
                </c:pt>
                <c:pt idx="10913">
                  <c:v>41412.578472222223</c:v>
                </c:pt>
                <c:pt idx="10914">
                  <c:v>41412.57916666667</c:v>
                </c:pt>
                <c:pt idx="10915">
                  <c:v>41412.579861111109</c:v>
                </c:pt>
                <c:pt idx="10916">
                  <c:v>41412.580555555556</c:v>
                </c:pt>
                <c:pt idx="10917">
                  <c:v>41412.581250000003</c:v>
                </c:pt>
                <c:pt idx="10918">
                  <c:v>41412.581944444442</c:v>
                </c:pt>
                <c:pt idx="10919">
                  <c:v>41412.582638888889</c:v>
                </c:pt>
                <c:pt idx="10920">
                  <c:v>41412.583333333336</c:v>
                </c:pt>
                <c:pt idx="10921">
                  <c:v>41412.584027777775</c:v>
                </c:pt>
                <c:pt idx="10922">
                  <c:v>41412.584722222222</c:v>
                </c:pt>
                <c:pt idx="10923">
                  <c:v>41412.585416666669</c:v>
                </c:pt>
                <c:pt idx="10924">
                  <c:v>41412.586111111108</c:v>
                </c:pt>
                <c:pt idx="10925">
                  <c:v>41412.586805555555</c:v>
                </c:pt>
                <c:pt idx="10926">
                  <c:v>41412.587500000001</c:v>
                </c:pt>
                <c:pt idx="10927">
                  <c:v>41412.588194444441</c:v>
                </c:pt>
                <c:pt idx="10928">
                  <c:v>41412.588888888888</c:v>
                </c:pt>
                <c:pt idx="10929">
                  <c:v>41412.589583333334</c:v>
                </c:pt>
                <c:pt idx="10930">
                  <c:v>41412.590277777781</c:v>
                </c:pt>
                <c:pt idx="10931">
                  <c:v>41412.59097222222</c:v>
                </c:pt>
                <c:pt idx="10932">
                  <c:v>41412.591666666667</c:v>
                </c:pt>
                <c:pt idx="10933">
                  <c:v>41412.592361111114</c:v>
                </c:pt>
                <c:pt idx="10934">
                  <c:v>41412.593055555553</c:v>
                </c:pt>
                <c:pt idx="10935">
                  <c:v>41412.59375</c:v>
                </c:pt>
                <c:pt idx="10936">
                  <c:v>41412.594444444447</c:v>
                </c:pt>
                <c:pt idx="10937">
                  <c:v>41412.595138888886</c:v>
                </c:pt>
                <c:pt idx="10938">
                  <c:v>41412.595833333333</c:v>
                </c:pt>
                <c:pt idx="10939">
                  <c:v>41412.59652777778</c:v>
                </c:pt>
                <c:pt idx="10940">
                  <c:v>41412.597222222219</c:v>
                </c:pt>
                <c:pt idx="10941">
                  <c:v>41412.597916666666</c:v>
                </c:pt>
                <c:pt idx="10942">
                  <c:v>41412.598611111112</c:v>
                </c:pt>
                <c:pt idx="10943">
                  <c:v>41412.599305555559</c:v>
                </c:pt>
                <c:pt idx="10944">
                  <c:v>41412.6</c:v>
                </c:pt>
                <c:pt idx="10945">
                  <c:v>41412.600694444445</c:v>
                </c:pt>
                <c:pt idx="10946">
                  <c:v>41412.601388888892</c:v>
                </c:pt>
                <c:pt idx="10947">
                  <c:v>41412.602083333331</c:v>
                </c:pt>
                <c:pt idx="10948">
                  <c:v>41412.602777777778</c:v>
                </c:pt>
                <c:pt idx="10949">
                  <c:v>41412.603472222225</c:v>
                </c:pt>
                <c:pt idx="10950">
                  <c:v>41412.604166666664</c:v>
                </c:pt>
                <c:pt idx="10951">
                  <c:v>41412.604861111111</c:v>
                </c:pt>
                <c:pt idx="10952">
                  <c:v>41412.605555555558</c:v>
                </c:pt>
                <c:pt idx="10953">
                  <c:v>41412.606249999997</c:v>
                </c:pt>
                <c:pt idx="10954">
                  <c:v>41412.606944444444</c:v>
                </c:pt>
                <c:pt idx="10955">
                  <c:v>41412.607638888891</c:v>
                </c:pt>
                <c:pt idx="10956">
                  <c:v>41412.60833333333</c:v>
                </c:pt>
                <c:pt idx="10957">
                  <c:v>41412.609027777777</c:v>
                </c:pt>
                <c:pt idx="10958">
                  <c:v>41412.609722222223</c:v>
                </c:pt>
                <c:pt idx="10959">
                  <c:v>41412.61041666667</c:v>
                </c:pt>
                <c:pt idx="10960">
                  <c:v>41412.611111111109</c:v>
                </c:pt>
                <c:pt idx="10961">
                  <c:v>41412.611805555556</c:v>
                </c:pt>
                <c:pt idx="10962">
                  <c:v>41412.612500000003</c:v>
                </c:pt>
                <c:pt idx="10963">
                  <c:v>41412.613194444442</c:v>
                </c:pt>
                <c:pt idx="10964">
                  <c:v>41412.613888888889</c:v>
                </c:pt>
                <c:pt idx="10965">
                  <c:v>41412.614583333336</c:v>
                </c:pt>
                <c:pt idx="10966">
                  <c:v>41412.615277777775</c:v>
                </c:pt>
                <c:pt idx="10967">
                  <c:v>41412.615972222222</c:v>
                </c:pt>
                <c:pt idx="10968">
                  <c:v>41412.616666666669</c:v>
                </c:pt>
                <c:pt idx="10969">
                  <c:v>41412.617361111108</c:v>
                </c:pt>
                <c:pt idx="10970">
                  <c:v>41412.618055555555</c:v>
                </c:pt>
                <c:pt idx="10971">
                  <c:v>41412.618750000001</c:v>
                </c:pt>
                <c:pt idx="10972">
                  <c:v>41412.619444444441</c:v>
                </c:pt>
                <c:pt idx="10973">
                  <c:v>41412.620138888888</c:v>
                </c:pt>
                <c:pt idx="10974">
                  <c:v>41412.620833333334</c:v>
                </c:pt>
                <c:pt idx="10975">
                  <c:v>41412.621527777781</c:v>
                </c:pt>
                <c:pt idx="10976">
                  <c:v>41412.62222222222</c:v>
                </c:pt>
                <c:pt idx="10977">
                  <c:v>41412.622916666667</c:v>
                </c:pt>
                <c:pt idx="10978">
                  <c:v>41412.623611111114</c:v>
                </c:pt>
                <c:pt idx="10979">
                  <c:v>41412.624305555553</c:v>
                </c:pt>
                <c:pt idx="10980">
                  <c:v>41412.625</c:v>
                </c:pt>
                <c:pt idx="10981">
                  <c:v>41412.625694444447</c:v>
                </c:pt>
                <c:pt idx="10982">
                  <c:v>41412.626388888886</c:v>
                </c:pt>
                <c:pt idx="10983">
                  <c:v>41412.627083333333</c:v>
                </c:pt>
                <c:pt idx="10984">
                  <c:v>41412.62777777778</c:v>
                </c:pt>
                <c:pt idx="10985">
                  <c:v>41412.628472222219</c:v>
                </c:pt>
                <c:pt idx="10986">
                  <c:v>41412.629166666666</c:v>
                </c:pt>
                <c:pt idx="10987">
                  <c:v>41412.629861111112</c:v>
                </c:pt>
                <c:pt idx="10988">
                  <c:v>41412.630555555559</c:v>
                </c:pt>
                <c:pt idx="10989">
                  <c:v>41412.631249999999</c:v>
                </c:pt>
                <c:pt idx="10990">
                  <c:v>41412.631944444445</c:v>
                </c:pt>
                <c:pt idx="10991">
                  <c:v>41412.632638888892</c:v>
                </c:pt>
                <c:pt idx="10992">
                  <c:v>41412.633333333331</c:v>
                </c:pt>
                <c:pt idx="10993">
                  <c:v>41412.634027777778</c:v>
                </c:pt>
                <c:pt idx="10994">
                  <c:v>41412.634722222225</c:v>
                </c:pt>
                <c:pt idx="10995">
                  <c:v>41412.635416666664</c:v>
                </c:pt>
                <c:pt idx="10996">
                  <c:v>41412.636111111111</c:v>
                </c:pt>
                <c:pt idx="10997">
                  <c:v>41412.636805555558</c:v>
                </c:pt>
                <c:pt idx="10998">
                  <c:v>41412.637499999997</c:v>
                </c:pt>
                <c:pt idx="10999">
                  <c:v>41412.638194444444</c:v>
                </c:pt>
                <c:pt idx="11000">
                  <c:v>41412.638888888891</c:v>
                </c:pt>
                <c:pt idx="11001">
                  <c:v>41412.63958333333</c:v>
                </c:pt>
                <c:pt idx="11002">
                  <c:v>41412.640277777777</c:v>
                </c:pt>
                <c:pt idx="11003">
                  <c:v>41412.640972222223</c:v>
                </c:pt>
                <c:pt idx="11004">
                  <c:v>41412.64166666667</c:v>
                </c:pt>
                <c:pt idx="11005">
                  <c:v>41412.642361111109</c:v>
                </c:pt>
                <c:pt idx="11006">
                  <c:v>41412.643055555556</c:v>
                </c:pt>
                <c:pt idx="11007">
                  <c:v>41412.643750000003</c:v>
                </c:pt>
                <c:pt idx="11008">
                  <c:v>41412.644444444442</c:v>
                </c:pt>
                <c:pt idx="11009">
                  <c:v>41412.645138888889</c:v>
                </c:pt>
                <c:pt idx="11010">
                  <c:v>41412.645833333336</c:v>
                </c:pt>
                <c:pt idx="11011">
                  <c:v>41412.646527777775</c:v>
                </c:pt>
                <c:pt idx="11012">
                  <c:v>41412.647222222222</c:v>
                </c:pt>
                <c:pt idx="11013">
                  <c:v>41412.647916666669</c:v>
                </c:pt>
                <c:pt idx="11014">
                  <c:v>41412.648611111108</c:v>
                </c:pt>
                <c:pt idx="11015">
                  <c:v>41412.649305555555</c:v>
                </c:pt>
                <c:pt idx="11016">
                  <c:v>41412.65</c:v>
                </c:pt>
                <c:pt idx="11017">
                  <c:v>41412.650694444441</c:v>
                </c:pt>
                <c:pt idx="11018">
                  <c:v>41412.651388888888</c:v>
                </c:pt>
                <c:pt idx="11019">
                  <c:v>41412.652083333334</c:v>
                </c:pt>
                <c:pt idx="11020">
                  <c:v>41412.652777777781</c:v>
                </c:pt>
                <c:pt idx="11021">
                  <c:v>41412.65347222222</c:v>
                </c:pt>
                <c:pt idx="11022">
                  <c:v>41412.654166666667</c:v>
                </c:pt>
                <c:pt idx="11023">
                  <c:v>41412.654861111114</c:v>
                </c:pt>
                <c:pt idx="11024">
                  <c:v>41412.655555555553</c:v>
                </c:pt>
                <c:pt idx="11025">
                  <c:v>41412.65625</c:v>
                </c:pt>
                <c:pt idx="11026">
                  <c:v>41412.656944444447</c:v>
                </c:pt>
                <c:pt idx="11027">
                  <c:v>41412.657638888886</c:v>
                </c:pt>
                <c:pt idx="11028">
                  <c:v>41412.658333333333</c:v>
                </c:pt>
                <c:pt idx="11029">
                  <c:v>41412.65902777778</c:v>
                </c:pt>
                <c:pt idx="11030">
                  <c:v>41412.659722222219</c:v>
                </c:pt>
                <c:pt idx="11031">
                  <c:v>41412.660416666666</c:v>
                </c:pt>
                <c:pt idx="11032">
                  <c:v>41412.661111111112</c:v>
                </c:pt>
                <c:pt idx="11033">
                  <c:v>41412.661805555559</c:v>
                </c:pt>
                <c:pt idx="11034">
                  <c:v>41412.662499999999</c:v>
                </c:pt>
                <c:pt idx="11035">
                  <c:v>41412.663194444445</c:v>
                </c:pt>
                <c:pt idx="11036">
                  <c:v>41412.663888888892</c:v>
                </c:pt>
                <c:pt idx="11037">
                  <c:v>41412.664583333331</c:v>
                </c:pt>
                <c:pt idx="11038">
                  <c:v>41412.665277777778</c:v>
                </c:pt>
                <c:pt idx="11039">
                  <c:v>41412.665972222225</c:v>
                </c:pt>
                <c:pt idx="11040">
                  <c:v>41412.666666666664</c:v>
                </c:pt>
                <c:pt idx="11041">
                  <c:v>41412.667361111111</c:v>
                </c:pt>
                <c:pt idx="11042">
                  <c:v>41412.668055555558</c:v>
                </c:pt>
                <c:pt idx="11043">
                  <c:v>41412.668749999997</c:v>
                </c:pt>
                <c:pt idx="11044">
                  <c:v>41412.669444444444</c:v>
                </c:pt>
                <c:pt idx="11045">
                  <c:v>41412.670138888891</c:v>
                </c:pt>
                <c:pt idx="11046">
                  <c:v>41412.67083333333</c:v>
                </c:pt>
                <c:pt idx="11047">
                  <c:v>41412.671527777777</c:v>
                </c:pt>
                <c:pt idx="11048">
                  <c:v>41412.672222222223</c:v>
                </c:pt>
                <c:pt idx="11049">
                  <c:v>41412.67291666667</c:v>
                </c:pt>
                <c:pt idx="11050">
                  <c:v>41412.673611111109</c:v>
                </c:pt>
                <c:pt idx="11051">
                  <c:v>41412.674305555556</c:v>
                </c:pt>
                <c:pt idx="11052">
                  <c:v>41412.675000000003</c:v>
                </c:pt>
                <c:pt idx="11053">
                  <c:v>41412.675694444442</c:v>
                </c:pt>
                <c:pt idx="11054">
                  <c:v>41412.676388888889</c:v>
                </c:pt>
                <c:pt idx="11055">
                  <c:v>41412.677083333336</c:v>
                </c:pt>
                <c:pt idx="11056">
                  <c:v>41412.677777777775</c:v>
                </c:pt>
                <c:pt idx="11057">
                  <c:v>41412.678472222222</c:v>
                </c:pt>
                <c:pt idx="11058">
                  <c:v>41412.679166666669</c:v>
                </c:pt>
                <c:pt idx="11059">
                  <c:v>41412.679861111108</c:v>
                </c:pt>
                <c:pt idx="11060">
                  <c:v>41412.680555555555</c:v>
                </c:pt>
                <c:pt idx="11061">
                  <c:v>41412.681250000001</c:v>
                </c:pt>
                <c:pt idx="11062">
                  <c:v>41412.681944444441</c:v>
                </c:pt>
                <c:pt idx="11063">
                  <c:v>41412.682638888888</c:v>
                </c:pt>
                <c:pt idx="11064">
                  <c:v>41412.683333333334</c:v>
                </c:pt>
                <c:pt idx="11065">
                  <c:v>41412.684027777781</c:v>
                </c:pt>
                <c:pt idx="11066">
                  <c:v>41412.68472222222</c:v>
                </c:pt>
                <c:pt idx="11067">
                  <c:v>41412.685416666667</c:v>
                </c:pt>
                <c:pt idx="11068">
                  <c:v>41412.686111111114</c:v>
                </c:pt>
                <c:pt idx="11069">
                  <c:v>41412.686805555553</c:v>
                </c:pt>
                <c:pt idx="11070">
                  <c:v>41412.6875</c:v>
                </c:pt>
                <c:pt idx="11071">
                  <c:v>41412.688194444447</c:v>
                </c:pt>
                <c:pt idx="11072">
                  <c:v>41412.688888888886</c:v>
                </c:pt>
                <c:pt idx="11073">
                  <c:v>41412.689583333333</c:v>
                </c:pt>
                <c:pt idx="11074">
                  <c:v>41412.69027777778</c:v>
                </c:pt>
                <c:pt idx="11075">
                  <c:v>41412.690972222219</c:v>
                </c:pt>
                <c:pt idx="11076">
                  <c:v>41412.691666666666</c:v>
                </c:pt>
                <c:pt idx="11077">
                  <c:v>41412.692361111112</c:v>
                </c:pt>
                <c:pt idx="11078">
                  <c:v>41412.693055555559</c:v>
                </c:pt>
                <c:pt idx="11079">
                  <c:v>41412.693749999999</c:v>
                </c:pt>
                <c:pt idx="11080">
                  <c:v>41412.694444444445</c:v>
                </c:pt>
                <c:pt idx="11081">
                  <c:v>41412.695138888892</c:v>
                </c:pt>
                <c:pt idx="11082">
                  <c:v>41412.695833333331</c:v>
                </c:pt>
                <c:pt idx="11083">
                  <c:v>41412.696527777778</c:v>
                </c:pt>
                <c:pt idx="11084">
                  <c:v>41412.697222222225</c:v>
                </c:pt>
                <c:pt idx="11085">
                  <c:v>41412.697916666664</c:v>
                </c:pt>
                <c:pt idx="11086">
                  <c:v>41412.698611111111</c:v>
                </c:pt>
                <c:pt idx="11087">
                  <c:v>41412.699305555558</c:v>
                </c:pt>
                <c:pt idx="11088">
                  <c:v>41412.699999999997</c:v>
                </c:pt>
                <c:pt idx="11089">
                  <c:v>41412.700694444444</c:v>
                </c:pt>
                <c:pt idx="11090">
                  <c:v>41412.701388888891</c:v>
                </c:pt>
                <c:pt idx="11091">
                  <c:v>41412.70208333333</c:v>
                </c:pt>
                <c:pt idx="11092">
                  <c:v>41412.702777777777</c:v>
                </c:pt>
                <c:pt idx="11093">
                  <c:v>41412.703472222223</c:v>
                </c:pt>
                <c:pt idx="11094">
                  <c:v>41412.70416666667</c:v>
                </c:pt>
                <c:pt idx="11095">
                  <c:v>41412.704861111109</c:v>
                </c:pt>
                <c:pt idx="11096">
                  <c:v>41412.705555555556</c:v>
                </c:pt>
                <c:pt idx="11097">
                  <c:v>41412.706250000003</c:v>
                </c:pt>
                <c:pt idx="11098">
                  <c:v>41412.706944444442</c:v>
                </c:pt>
                <c:pt idx="11099">
                  <c:v>41412.707638888889</c:v>
                </c:pt>
                <c:pt idx="11100">
                  <c:v>41412.708333333336</c:v>
                </c:pt>
                <c:pt idx="11101">
                  <c:v>41412.709027777775</c:v>
                </c:pt>
                <c:pt idx="11102">
                  <c:v>41412.709722222222</c:v>
                </c:pt>
                <c:pt idx="11103">
                  <c:v>41412.710416666669</c:v>
                </c:pt>
                <c:pt idx="11104">
                  <c:v>41412.711111111108</c:v>
                </c:pt>
                <c:pt idx="11105">
                  <c:v>41412.711805555555</c:v>
                </c:pt>
                <c:pt idx="11106">
                  <c:v>41412.712500000001</c:v>
                </c:pt>
                <c:pt idx="11107">
                  <c:v>41412.713194444441</c:v>
                </c:pt>
                <c:pt idx="11108">
                  <c:v>41412.713888888888</c:v>
                </c:pt>
                <c:pt idx="11109">
                  <c:v>41412.714583333334</c:v>
                </c:pt>
                <c:pt idx="11110">
                  <c:v>41412.715277777781</c:v>
                </c:pt>
                <c:pt idx="11111">
                  <c:v>41412.71597222222</c:v>
                </c:pt>
                <c:pt idx="11112">
                  <c:v>41412.716666666667</c:v>
                </c:pt>
                <c:pt idx="11113">
                  <c:v>41412.717361111114</c:v>
                </c:pt>
                <c:pt idx="11114">
                  <c:v>41412.718055555553</c:v>
                </c:pt>
                <c:pt idx="11115">
                  <c:v>41412.71875</c:v>
                </c:pt>
                <c:pt idx="11116">
                  <c:v>41412.719444444447</c:v>
                </c:pt>
                <c:pt idx="11117">
                  <c:v>41412.720138888886</c:v>
                </c:pt>
                <c:pt idx="11118">
                  <c:v>41412.720833333333</c:v>
                </c:pt>
                <c:pt idx="11119">
                  <c:v>41412.72152777778</c:v>
                </c:pt>
                <c:pt idx="11120">
                  <c:v>41412.722222222219</c:v>
                </c:pt>
                <c:pt idx="11121">
                  <c:v>41412.722916666666</c:v>
                </c:pt>
                <c:pt idx="11122">
                  <c:v>41412.723611111112</c:v>
                </c:pt>
                <c:pt idx="11123">
                  <c:v>41412.724305555559</c:v>
                </c:pt>
                <c:pt idx="11124">
                  <c:v>41412.724999999999</c:v>
                </c:pt>
                <c:pt idx="11125">
                  <c:v>41412.725694444445</c:v>
                </c:pt>
                <c:pt idx="11126">
                  <c:v>41412.726388888892</c:v>
                </c:pt>
                <c:pt idx="11127">
                  <c:v>41412.727083333331</c:v>
                </c:pt>
                <c:pt idx="11128">
                  <c:v>41412.727777777778</c:v>
                </c:pt>
                <c:pt idx="11129">
                  <c:v>41412.728472222225</c:v>
                </c:pt>
                <c:pt idx="11130">
                  <c:v>41412.729166666664</c:v>
                </c:pt>
                <c:pt idx="11131">
                  <c:v>41412.729861111111</c:v>
                </c:pt>
                <c:pt idx="11132">
                  <c:v>41412.730555555558</c:v>
                </c:pt>
                <c:pt idx="11133">
                  <c:v>41412.731249999997</c:v>
                </c:pt>
                <c:pt idx="11134">
                  <c:v>41412.731944444444</c:v>
                </c:pt>
                <c:pt idx="11135">
                  <c:v>41412.732638888891</c:v>
                </c:pt>
                <c:pt idx="11136">
                  <c:v>41412.73333333333</c:v>
                </c:pt>
                <c:pt idx="11137">
                  <c:v>41412.734027777777</c:v>
                </c:pt>
                <c:pt idx="11138">
                  <c:v>41412.734722222223</c:v>
                </c:pt>
                <c:pt idx="11139">
                  <c:v>41412.73541666667</c:v>
                </c:pt>
                <c:pt idx="11140">
                  <c:v>41412.736111111109</c:v>
                </c:pt>
                <c:pt idx="11141">
                  <c:v>41412.736805555556</c:v>
                </c:pt>
                <c:pt idx="11142">
                  <c:v>41412.737500000003</c:v>
                </c:pt>
                <c:pt idx="11143">
                  <c:v>41412.738194444442</c:v>
                </c:pt>
                <c:pt idx="11144">
                  <c:v>41412.738888888889</c:v>
                </c:pt>
                <c:pt idx="11145">
                  <c:v>41412.739583333336</c:v>
                </c:pt>
                <c:pt idx="11146">
                  <c:v>41412.740277777775</c:v>
                </c:pt>
                <c:pt idx="11147">
                  <c:v>41412.740972222222</c:v>
                </c:pt>
                <c:pt idx="11148">
                  <c:v>41412.741666666669</c:v>
                </c:pt>
                <c:pt idx="11149">
                  <c:v>41412.742361111108</c:v>
                </c:pt>
                <c:pt idx="11150">
                  <c:v>41412.743055555555</c:v>
                </c:pt>
                <c:pt idx="11151">
                  <c:v>41412.743750000001</c:v>
                </c:pt>
                <c:pt idx="11152">
                  <c:v>41412.744444444441</c:v>
                </c:pt>
                <c:pt idx="11153">
                  <c:v>41412.745138888888</c:v>
                </c:pt>
                <c:pt idx="11154">
                  <c:v>41412.745833333334</c:v>
                </c:pt>
                <c:pt idx="11155">
                  <c:v>41412.746527777781</c:v>
                </c:pt>
                <c:pt idx="11156">
                  <c:v>41412.74722222222</c:v>
                </c:pt>
                <c:pt idx="11157">
                  <c:v>41412.747916666667</c:v>
                </c:pt>
                <c:pt idx="11158">
                  <c:v>41412.748611111114</c:v>
                </c:pt>
                <c:pt idx="11159">
                  <c:v>41412.749305555553</c:v>
                </c:pt>
                <c:pt idx="11160">
                  <c:v>41412.75</c:v>
                </c:pt>
                <c:pt idx="11161">
                  <c:v>41412.750694444447</c:v>
                </c:pt>
                <c:pt idx="11162">
                  <c:v>41412.751388888886</c:v>
                </c:pt>
                <c:pt idx="11163">
                  <c:v>41412.752083333333</c:v>
                </c:pt>
                <c:pt idx="11164">
                  <c:v>41412.75277777778</c:v>
                </c:pt>
                <c:pt idx="11165">
                  <c:v>41412.753472222219</c:v>
                </c:pt>
                <c:pt idx="11166">
                  <c:v>41412.754166666666</c:v>
                </c:pt>
                <c:pt idx="11167">
                  <c:v>41412.754861111112</c:v>
                </c:pt>
                <c:pt idx="11168">
                  <c:v>41412.755555555559</c:v>
                </c:pt>
                <c:pt idx="11169">
                  <c:v>41412.756249999999</c:v>
                </c:pt>
                <c:pt idx="11170">
                  <c:v>41412.756944444445</c:v>
                </c:pt>
                <c:pt idx="11171">
                  <c:v>41412.757638888892</c:v>
                </c:pt>
                <c:pt idx="11172">
                  <c:v>41412.758333333331</c:v>
                </c:pt>
                <c:pt idx="11173">
                  <c:v>41412.759027777778</c:v>
                </c:pt>
                <c:pt idx="11174">
                  <c:v>41412.759722222225</c:v>
                </c:pt>
                <c:pt idx="11175">
                  <c:v>41412.760416666664</c:v>
                </c:pt>
                <c:pt idx="11176">
                  <c:v>41412.761111111111</c:v>
                </c:pt>
                <c:pt idx="11177">
                  <c:v>41412.761805555558</c:v>
                </c:pt>
                <c:pt idx="11178">
                  <c:v>41412.762499999997</c:v>
                </c:pt>
                <c:pt idx="11179">
                  <c:v>41412.763194444444</c:v>
                </c:pt>
                <c:pt idx="11180">
                  <c:v>41412.763888888891</c:v>
                </c:pt>
                <c:pt idx="11181">
                  <c:v>41412.76458333333</c:v>
                </c:pt>
                <c:pt idx="11182">
                  <c:v>41412.765277777777</c:v>
                </c:pt>
                <c:pt idx="11183">
                  <c:v>41412.765972222223</c:v>
                </c:pt>
                <c:pt idx="11184">
                  <c:v>41412.76666666667</c:v>
                </c:pt>
                <c:pt idx="11185">
                  <c:v>41412.767361111109</c:v>
                </c:pt>
                <c:pt idx="11186">
                  <c:v>41412.768055555556</c:v>
                </c:pt>
                <c:pt idx="11187">
                  <c:v>41412.768750000003</c:v>
                </c:pt>
                <c:pt idx="11188">
                  <c:v>41412.769444444442</c:v>
                </c:pt>
                <c:pt idx="11189">
                  <c:v>41412.770138888889</c:v>
                </c:pt>
                <c:pt idx="11190">
                  <c:v>41412.770833333336</c:v>
                </c:pt>
                <c:pt idx="11191">
                  <c:v>41412.771527777775</c:v>
                </c:pt>
                <c:pt idx="11192">
                  <c:v>41412.772222222222</c:v>
                </c:pt>
                <c:pt idx="11193">
                  <c:v>41412.772916666669</c:v>
                </c:pt>
                <c:pt idx="11194">
                  <c:v>41412.773611111108</c:v>
                </c:pt>
                <c:pt idx="11195">
                  <c:v>41412.774305555555</c:v>
                </c:pt>
                <c:pt idx="11196">
                  <c:v>41412.775000000001</c:v>
                </c:pt>
                <c:pt idx="11197">
                  <c:v>41412.775694444441</c:v>
                </c:pt>
                <c:pt idx="11198">
                  <c:v>41412.776388888888</c:v>
                </c:pt>
                <c:pt idx="11199">
                  <c:v>41412.777083333334</c:v>
                </c:pt>
                <c:pt idx="11200">
                  <c:v>41412.777777777781</c:v>
                </c:pt>
                <c:pt idx="11201">
                  <c:v>41412.77847222222</c:v>
                </c:pt>
                <c:pt idx="11202">
                  <c:v>41412.779166666667</c:v>
                </c:pt>
                <c:pt idx="11203">
                  <c:v>41412.779861111114</c:v>
                </c:pt>
                <c:pt idx="11204">
                  <c:v>41412.780555555553</c:v>
                </c:pt>
                <c:pt idx="11205">
                  <c:v>41412.78125</c:v>
                </c:pt>
                <c:pt idx="11206">
                  <c:v>41412.781944444447</c:v>
                </c:pt>
                <c:pt idx="11207">
                  <c:v>41412.782638888886</c:v>
                </c:pt>
                <c:pt idx="11208">
                  <c:v>41412.783333333333</c:v>
                </c:pt>
                <c:pt idx="11209">
                  <c:v>41412.78402777778</c:v>
                </c:pt>
                <c:pt idx="11210">
                  <c:v>41412.784722222219</c:v>
                </c:pt>
                <c:pt idx="11211">
                  <c:v>41412.785416666666</c:v>
                </c:pt>
                <c:pt idx="11212">
                  <c:v>41412.786111111112</c:v>
                </c:pt>
                <c:pt idx="11213">
                  <c:v>41412.786805555559</c:v>
                </c:pt>
                <c:pt idx="11214">
                  <c:v>41412.787499999999</c:v>
                </c:pt>
                <c:pt idx="11215">
                  <c:v>41412.788194444445</c:v>
                </c:pt>
                <c:pt idx="11216">
                  <c:v>41412.788888888892</c:v>
                </c:pt>
                <c:pt idx="11217">
                  <c:v>41412.789583333331</c:v>
                </c:pt>
                <c:pt idx="11218">
                  <c:v>41412.790277777778</c:v>
                </c:pt>
                <c:pt idx="11219">
                  <c:v>41412.790972222225</c:v>
                </c:pt>
                <c:pt idx="11220">
                  <c:v>41412.791666666664</c:v>
                </c:pt>
                <c:pt idx="11221">
                  <c:v>41412.792361111111</c:v>
                </c:pt>
                <c:pt idx="11222">
                  <c:v>41412.793055555558</c:v>
                </c:pt>
                <c:pt idx="11223">
                  <c:v>41412.793749999997</c:v>
                </c:pt>
                <c:pt idx="11224">
                  <c:v>41412.794444444444</c:v>
                </c:pt>
                <c:pt idx="11225">
                  <c:v>41412.795138888891</c:v>
                </c:pt>
                <c:pt idx="11226">
                  <c:v>41412.79583333333</c:v>
                </c:pt>
                <c:pt idx="11227">
                  <c:v>41412.796527777777</c:v>
                </c:pt>
                <c:pt idx="11228">
                  <c:v>41412.797222222223</c:v>
                </c:pt>
                <c:pt idx="11229">
                  <c:v>41412.79791666667</c:v>
                </c:pt>
                <c:pt idx="11230">
                  <c:v>41412.798611111109</c:v>
                </c:pt>
                <c:pt idx="11231">
                  <c:v>41412.799305555556</c:v>
                </c:pt>
                <c:pt idx="11232">
                  <c:v>41412.800000000003</c:v>
                </c:pt>
                <c:pt idx="11233">
                  <c:v>41412.800694444442</c:v>
                </c:pt>
                <c:pt idx="11234">
                  <c:v>41412.801388888889</c:v>
                </c:pt>
                <c:pt idx="11235">
                  <c:v>41412.802083333336</c:v>
                </c:pt>
                <c:pt idx="11236">
                  <c:v>41412.802777777775</c:v>
                </c:pt>
                <c:pt idx="11237">
                  <c:v>41412.803472222222</c:v>
                </c:pt>
                <c:pt idx="11238">
                  <c:v>41412.804166666669</c:v>
                </c:pt>
                <c:pt idx="11239">
                  <c:v>41412.804861111108</c:v>
                </c:pt>
                <c:pt idx="11240">
                  <c:v>41412.805555555555</c:v>
                </c:pt>
                <c:pt idx="11241">
                  <c:v>41412.806250000001</c:v>
                </c:pt>
                <c:pt idx="11242">
                  <c:v>41412.806944444441</c:v>
                </c:pt>
                <c:pt idx="11243">
                  <c:v>41412.807638888888</c:v>
                </c:pt>
                <c:pt idx="11244">
                  <c:v>41412.808333333334</c:v>
                </c:pt>
                <c:pt idx="11245">
                  <c:v>41412.809027777781</c:v>
                </c:pt>
                <c:pt idx="11246">
                  <c:v>41412.80972222222</c:v>
                </c:pt>
                <c:pt idx="11247">
                  <c:v>41412.810416666667</c:v>
                </c:pt>
                <c:pt idx="11248">
                  <c:v>41412.811111111114</c:v>
                </c:pt>
                <c:pt idx="11249">
                  <c:v>41412.811805555553</c:v>
                </c:pt>
                <c:pt idx="11250">
                  <c:v>41412.8125</c:v>
                </c:pt>
                <c:pt idx="11251">
                  <c:v>41412.813194444447</c:v>
                </c:pt>
                <c:pt idx="11252">
                  <c:v>41412.813888888886</c:v>
                </c:pt>
                <c:pt idx="11253">
                  <c:v>41412.814583333333</c:v>
                </c:pt>
                <c:pt idx="11254">
                  <c:v>41412.81527777778</c:v>
                </c:pt>
                <c:pt idx="11255">
                  <c:v>41412.815972222219</c:v>
                </c:pt>
                <c:pt idx="11256">
                  <c:v>41412.816666666666</c:v>
                </c:pt>
                <c:pt idx="11257">
                  <c:v>41412.817361111112</c:v>
                </c:pt>
                <c:pt idx="11258">
                  <c:v>41412.818055555559</c:v>
                </c:pt>
                <c:pt idx="11259">
                  <c:v>41412.818749999999</c:v>
                </c:pt>
                <c:pt idx="11260">
                  <c:v>41412.819444444445</c:v>
                </c:pt>
                <c:pt idx="11261">
                  <c:v>41412.820138888892</c:v>
                </c:pt>
                <c:pt idx="11262">
                  <c:v>41412.820833333331</c:v>
                </c:pt>
                <c:pt idx="11263">
                  <c:v>41412.821527777778</c:v>
                </c:pt>
                <c:pt idx="11264">
                  <c:v>41412.822222222225</c:v>
                </c:pt>
                <c:pt idx="11265">
                  <c:v>41412.822916666664</c:v>
                </c:pt>
                <c:pt idx="11266">
                  <c:v>41412.823611111111</c:v>
                </c:pt>
                <c:pt idx="11267">
                  <c:v>41412.824305555558</c:v>
                </c:pt>
                <c:pt idx="11268">
                  <c:v>41412.824999999997</c:v>
                </c:pt>
                <c:pt idx="11269">
                  <c:v>41412.825694444444</c:v>
                </c:pt>
                <c:pt idx="11270">
                  <c:v>41412.826388888891</c:v>
                </c:pt>
                <c:pt idx="11271">
                  <c:v>41412.82708333333</c:v>
                </c:pt>
                <c:pt idx="11272">
                  <c:v>41412.827777777777</c:v>
                </c:pt>
                <c:pt idx="11273">
                  <c:v>41412.828472222223</c:v>
                </c:pt>
                <c:pt idx="11274">
                  <c:v>41412.82916666667</c:v>
                </c:pt>
                <c:pt idx="11275">
                  <c:v>41412.829861111109</c:v>
                </c:pt>
                <c:pt idx="11276">
                  <c:v>41412.830555555556</c:v>
                </c:pt>
                <c:pt idx="11277">
                  <c:v>41412.831250000003</c:v>
                </c:pt>
                <c:pt idx="11278">
                  <c:v>41412.831944444442</c:v>
                </c:pt>
                <c:pt idx="11279">
                  <c:v>41412.832638888889</c:v>
                </c:pt>
                <c:pt idx="11280">
                  <c:v>41412.833333333336</c:v>
                </c:pt>
                <c:pt idx="11281">
                  <c:v>41412.834027777775</c:v>
                </c:pt>
                <c:pt idx="11282">
                  <c:v>41412.834722222222</c:v>
                </c:pt>
                <c:pt idx="11283">
                  <c:v>41412.835416666669</c:v>
                </c:pt>
                <c:pt idx="11284">
                  <c:v>41412.836111111108</c:v>
                </c:pt>
                <c:pt idx="11285">
                  <c:v>41412.836805555555</c:v>
                </c:pt>
                <c:pt idx="11286">
                  <c:v>41412.837500000001</c:v>
                </c:pt>
                <c:pt idx="11287">
                  <c:v>41412.838194444441</c:v>
                </c:pt>
                <c:pt idx="11288">
                  <c:v>41412.838888888888</c:v>
                </c:pt>
                <c:pt idx="11289">
                  <c:v>41412.839583333334</c:v>
                </c:pt>
                <c:pt idx="11290">
                  <c:v>41412.840277777781</c:v>
                </c:pt>
                <c:pt idx="11291">
                  <c:v>41412.84097222222</c:v>
                </c:pt>
                <c:pt idx="11292">
                  <c:v>41412.841666666667</c:v>
                </c:pt>
                <c:pt idx="11293">
                  <c:v>41412.842361111114</c:v>
                </c:pt>
                <c:pt idx="11294">
                  <c:v>41412.843055555553</c:v>
                </c:pt>
                <c:pt idx="11295">
                  <c:v>41412.84375</c:v>
                </c:pt>
                <c:pt idx="11296">
                  <c:v>41412.844444444447</c:v>
                </c:pt>
                <c:pt idx="11297">
                  <c:v>41412.845138888886</c:v>
                </c:pt>
                <c:pt idx="11298">
                  <c:v>41412.845833333333</c:v>
                </c:pt>
                <c:pt idx="11299">
                  <c:v>41412.84652777778</c:v>
                </c:pt>
                <c:pt idx="11300">
                  <c:v>41412.847222222219</c:v>
                </c:pt>
                <c:pt idx="11301">
                  <c:v>41412.847916666666</c:v>
                </c:pt>
                <c:pt idx="11302">
                  <c:v>41412.848611111112</c:v>
                </c:pt>
                <c:pt idx="11303">
                  <c:v>41412.849305555559</c:v>
                </c:pt>
                <c:pt idx="11304">
                  <c:v>41412.85</c:v>
                </c:pt>
                <c:pt idx="11305">
                  <c:v>41412.850694444445</c:v>
                </c:pt>
                <c:pt idx="11306">
                  <c:v>41412.851388888892</c:v>
                </c:pt>
                <c:pt idx="11307">
                  <c:v>41412.852083333331</c:v>
                </c:pt>
                <c:pt idx="11308">
                  <c:v>41412.852777777778</c:v>
                </c:pt>
                <c:pt idx="11309">
                  <c:v>41412.853472222225</c:v>
                </c:pt>
                <c:pt idx="11310">
                  <c:v>41412.854166666664</c:v>
                </c:pt>
                <c:pt idx="11311">
                  <c:v>41412.854861111111</c:v>
                </c:pt>
                <c:pt idx="11312">
                  <c:v>41412.855555555558</c:v>
                </c:pt>
                <c:pt idx="11313">
                  <c:v>41412.856249999997</c:v>
                </c:pt>
                <c:pt idx="11314">
                  <c:v>41412.856944444444</c:v>
                </c:pt>
                <c:pt idx="11315">
                  <c:v>41412.857638888891</c:v>
                </c:pt>
                <c:pt idx="11316">
                  <c:v>41412.85833333333</c:v>
                </c:pt>
                <c:pt idx="11317">
                  <c:v>41412.859027777777</c:v>
                </c:pt>
                <c:pt idx="11318">
                  <c:v>41412.859722222223</c:v>
                </c:pt>
                <c:pt idx="11319">
                  <c:v>41412.86041666667</c:v>
                </c:pt>
                <c:pt idx="11320">
                  <c:v>41412.861111111109</c:v>
                </c:pt>
                <c:pt idx="11321">
                  <c:v>41412.861805555556</c:v>
                </c:pt>
                <c:pt idx="11322">
                  <c:v>41412.862500000003</c:v>
                </c:pt>
                <c:pt idx="11323">
                  <c:v>41412.863194444442</c:v>
                </c:pt>
                <c:pt idx="11324">
                  <c:v>41412.863888888889</c:v>
                </c:pt>
                <c:pt idx="11325">
                  <c:v>41412.864583333336</c:v>
                </c:pt>
                <c:pt idx="11326">
                  <c:v>41412.865277777775</c:v>
                </c:pt>
                <c:pt idx="11327">
                  <c:v>41412.865972222222</c:v>
                </c:pt>
                <c:pt idx="11328">
                  <c:v>41412.866666666669</c:v>
                </c:pt>
                <c:pt idx="11329">
                  <c:v>41412.867361111108</c:v>
                </c:pt>
                <c:pt idx="11330">
                  <c:v>41412.868055555555</c:v>
                </c:pt>
                <c:pt idx="11331">
                  <c:v>41412.868750000001</c:v>
                </c:pt>
                <c:pt idx="11332">
                  <c:v>41412.869444444441</c:v>
                </c:pt>
                <c:pt idx="11333">
                  <c:v>41412.870138888888</c:v>
                </c:pt>
                <c:pt idx="11334">
                  <c:v>41412.870833333334</c:v>
                </c:pt>
                <c:pt idx="11335">
                  <c:v>41412.871527777781</c:v>
                </c:pt>
                <c:pt idx="11336">
                  <c:v>41412.87222222222</c:v>
                </c:pt>
                <c:pt idx="11337">
                  <c:v>41412.872916666667</c:v>
                </c:pt>
                <c:pt idx="11338">
                  <c:v>41412.873611111114</c:v>
                </c:pt>
                <c:pt idx="11339">
                  <c:v>41412.874305555553</c:v>
                </c:pt>
                <c:pt idx="11340">
                  <c:v>41412.875</c:v>
                </c:pt>
                <c:pt idx="11341">
                  <c:v>41412.875694444447</c:v>
                </c:pt>
                <c:pt idx="11342">
                  <c:v>41412.876388888886</c:v>
                </c:pt>
                <c:pt idx="11343">
                  <c:v>41412.877083333333</c:v>
                </c:pt>
                <c:pt idx="11344">
                  <c:v>41412.87777777778</c:v>
                </c:pt>
                <c:pt idx="11345">
                  <c:v>41412.878472222219</c:v>
                </c:pt>
                <c:pt idx="11346">
                  <c:v>41412.879166666666</c:v>
                </c:pt>
                <c:pt idx="11347">
                  <c:v>41412.879861111112</c:v>
                </c:pt>
                <c:pt idx="11348">
                  <c:v>41412.880555555559</c:v>
                </c:pt>
                <c:pt idx="11349">
                  <c:v>41412.881249999999</c:v>
                </c:pt>
                <c:pt idx="11350">
                  <c:v>41412.881944444445</c:v>
                </c:pt>
                <c:pt idx="11351">
                  <c:v>41412.882638888892</c:v>
                </c:pt>
                <c:pt idx="11352">
                  <c:v>41412.883333333331</c:v>
                </c:pt>
                <c:pt idx="11353">
                  <c:v>41412.884027777778</c:v>
                </c:pt>
                <c:pt idx="11354">
                  <c:v>41412.884722222225</c:v>
                </c:pt>
                <c:pt idx="11355">
                  <c:v>41412.885416666664</c:v>
                </c:pt>
                <c:pt idx="11356">
                  <c:v>41412.886111111111</c:v>
                </c:pt>
                <c:pt idx="11357">
                  <c:v>41412.886805555558</c:v>
                </c:pt>
                <c:pt idx="11358">
                  <c:v>41412.887499999997</c:v>
                </c:pt>
                <c:pt idx="11359">
                  <c:v>41412.888194444444</c:v>
                </c:pt>
                <c:pt idx="11360">
                  <c:v>41412.888888888891</c:v>
                </c:pt>
                <c:pt idx="11361">
                  <c:v>41412.88958333333</c:v>
                </c:pt>
                <c:pt idx="11362">
                  <c:v>41412.890277777777</c:v>
                </c:pt>
                <c:pt idx="11363">
                  <c:v>41412.890972222223</c:v>
                </c:pt>
                <c:pt idx="11364">
                  <c:v>41412.89166666667</c:v>
                </c:pt>
                <c:pt idx="11365">
                  <c:v>41412.892361111109</c:v>
                </c:pt>
                <c:pt idx="11366">
                  <c:v>41412.893055555556</c:v>
                </c:pt>
                <c:pt idx="11367">
                  <c:v>41412.893750000003</c:v>
                </c:pt>
                <c:pt idx="11368">
                  <c:v>41412.894444444442</c:v>
                </c:pt>
                <c:pt idx="11369">
                  <c:v>41412.895138888889</c:v>
                </c:pt>
                <c:pt idx="11370">
                  <c:v>41412.895833333336</c:v>
                </c:pt>
                <c:pt idx="11371">
                  <c:v>41412.896527777775</c:v>
                </c:pt>
                <c:pt idx="11372">
                  <c:v>41412.897222222222</c:v>
                </c:pt>
                <c:pt idx="11373">
                  <c:v>41412.897916666669</c:v>
                </c:pt>
                <c:pt idx="11374">
                  <c:v>41412.898611111108</c:v>
                </c:pt>
                <c:pt idx="11375">
                  <c:v>41412.899305555555</c:v>
                </c:pt>
                <c:pt idx="11376">
                  <c:v>41412.9</c:v>
                </c:pt>
                <c:pt idx="11377">
                  <c:v>41412.900694444441</c:v>
                </c:pt>
                <c:pt idx="11378">
                  <c:v>41412.901388888888</c:v>
                </c:pt>
                <c:pt idx="11379">
                  <c:v>41412.902083333334</c:v>
                </c:pt>
                <c:pt idx="11380">
                  <c:v>41412.902777777781</c:v>
                </c:pt>
                <c:pt idx="11381">
                  <c:v>41412.90347222222</c:v>
                </c:pt>
                <c:pt idx="11382">
                  <c:v>41412.904166666667</c:v>
                </c:pt>
                <c:pt idx="11383">
                  <c:v>41412.904861111114</c:v>
                </c:pt>
                <c:pt idx="11384">
                  <c:v>41412.905555555553</c:v>
                </c:pt>
                <c:pt idx="11385">
                  <c:v>41412.90625</c:v>
                </c:pt>
                <c:pt idx="11386">
                  <c:v>41412.906944444447</c:v>
                </c:pt>
                <c:pt idx="11387">
                  <c:v>41412.907638888886</c:v>
                </c:pt>
                <c:pt idx="11388">
                  <c:v>41412.908333333333</c:v>
                </c:pt>
                <c:pt idx="11389">
                  <c:v>41412.90902777778</c:v>
                </c:pt>
                <c:pt idx="11390">
                  <c:v>41412.909722222219</c:v>
                </c:pt>
                <c:pt idx="11391">
                  <c:v>41412.910416666666</c:v>
                </c:pt>
                <c:pt idx="11392">
                  <c:v>41412.911111111112</c:v>
                </c:pt>
                <c:pt idx="11393">
                  <c:v>41412.911805555559</c:v>
                </c:pt>
                <c:pt idx="11394">
                  <c:v>41412.912499999999</c:v>
                </c:pt>
                <c:pt idx="11395">
                  <c:v>41412.913194444445</c:v>
                </c:pt>
                <c:pt idx="11396">
                  <c:v>41412.913888888892</c:v>
                </c:pt>
                <c:pt idx="11397">
                  <c:v>41412.914583333331</c:v>
                </c:pt>
                <c:pt idx="11398">
                  <c:v>41412.915277777778</c:v>
                </c:pt>
                <c:pt idx="11399">
                  <c:v>41412.915972222225</c:v>
                </c:pt>
                <c:pt idx="11400">
                  <c:v>41412.916666666664</c:v>
                </c:pt>
                <c:pt idx="11401">
                  <c:v>41412.917361111111</c:v>
                </c:pt>
                <c:pt idx="11402">
                  <c:v>41412.918055555558</c:v>
                </c:pt>
                <c:pt idx="11403">
                  <c:v>41412.918749999997</c:v>
                </c:pt>
                <c:pt idx="11404">
                  <c:v>41412.919444444444</c:v>
                </c:pt>
                <c:pt idx="11405">
                  <c:v>41412.920138888891</c:v>
                </c:pt>
                <c:pt idx="11406">
                  <c:v>41412.92083333333</c:v>
                </c:pt>
                <c:pt idx="11407">
                  <c:v>41412.921527777777</c:v>
                </c:pt>
                <c:pt idx="11408">
                  <c:v>41412.922222222223</c:v>
                </c:pt>
                <c:pt idx="11409">
                  <c:v>41412.92291666667</c:v>
                </c:pt>
                <c:pt idx="11410">
                  <c:v>41412.923611111109</c:v>
                </c:pt>
                <c:pt idx="11411">
                  <c:v>41412.924305555556</c:v>
                </c:pt>
                <c:pt idx="11412">
                  <c:v>41412.925000000003</c:v>
                </c:pt>
                <c:pt idx="11413">
                  <c:v>41412.925694444442</c:v>
                </c:pt>
                <c:pt idx="11414">
                  <c:v>41412.926388888889</c:v>
                </c:pt>
                <c:pt idx="11415">
                  <c:v>41412.927083333336</c:v>
                </c:pt>
                <c:pt idx="11416">
                  <c:v>41412.927777777775</c:v>
                </c:pt>
                <c:pt idx="11417">
                  <c:v>41412.928472222222</c:v>
                </c:pt>
                <c:pt idx="11418">
                  <c:v>41412.929166666669</c:v>
                </c:pt>
                <c:pt idx="11419">
                  <c:v>41412.929861111108</c:v>
                </c:pt>
                <c:pt idx="11420">
                  <c:v>41412.930555555555</c:v>
                </c:pt>
                <c:pt idx="11421">
                  <c:v>41412.931250000001</c:v>
                </c:pt>
                <c:pt idx="11422">
                  <c:v>41412.931944444441</c:v>
                </c:pt>
                <c:pt idx="11423">
                  <c:v>41412.932638888888</c:v>
                </c:pt>
                <c:pt idx="11424">
                  <c:v>41412.933333333334</c:v>
                </c:pt>
                <c:pt idx="11425">
                  <c:v>41412.934027777781</c:v>
                </c:pt>
                <c:pt idx="11426">
                  <c:v>41412.93472222222</c:v>
                </c:pt>
                <c:pt idx="11427">
                  <c:v>41412.935416666667</c:v>
                </c:pt>
                <c:pt idx="11428">
                  <c:v>41412.936111111114</c:v>
                </c:pt>
                <c:pt idx="11429">
                  <c:v>41412.936805555553</c:v>
                </c:pt>
                <c:pt idx="11430">
                  <c:v>41412.9375</c:v>
                </c:pt>
                <c:pt idx="11431">
                  <c:v>41412.938194444447</c:v>
                </c:pt>
                <c:pt idx="11432">
                  <c:v>41412.938888888886</c:v>
                </c:pt>
                <c:pt idx="11433">
                  <c:v>41412.939583333333</c:v>
                </c:pt>
                <c:pt idx="11434">
                  <c:v>41412.94027777778</c:v>
                </c:pt>
                <c:pt idx="11435">
                  <c:v>41412.940972222219</c:v>
                </c:pt>
                <c:pt idx="11436">
                  <c:v>41412.941666666666</c:v>
                </c:pt>
                <c:pt idx="11437">
                  <c:v>41412.942361111112</c:v>
                </c:pt>
                <c:pt idx="11438">
                  <c:v>41412.943055555559</c:v>
                </c:pt>
                <c:pt idx="11439">
                  <c:v>41412.943749999999</c:v>
                </c:pt>
                <c:pt idx="11440">
                  <c:v>41412.944444444445</c:v>
                </c:pt>
                <c:pt idx="11441">
                  <c:v>41412.945138888892</c:v>
                </c:pt>
                <c:pt idx="11442">
                  <c:v>41412.945833333331</c:v>
                </c:pt>
                <c:pt idx="11443">
                  <c:v>41412.946527777778</c:v>
                </c:pt>
                <c:pt idx="11444">
                  <c:v>41412.947222222225</c:v>
                </c:pt>
                <c:pt idx="11445">
                  <c:v>41412.947916666664</c:v>
                </c:pt>
                <c:pt idx="11446">
                  <c:v>41412.948611111111</c:v>
                </c:pt>
                <c:pt idx="11447">
                  <c:v>41412.949305555558</c:v>
                </c:pt>
                <c:pt idx="11448">
                  <c:v>41412.949999999997</c:v>
                </c:pt>
                <c:pt idx="11449">
                  <c:v>41412.950694444444</c:v>
                </c:pt>
                <c:pt idx="11450">
                  <c:v>41412.951388888891</c:v>
                </c:pt>
                <c:pt idx="11451">
                  <c:v>41412.95208333333</c:v>
                </c:pt>
                <c:pt idx="11452">
                  <c:v>41412.952777777777</c:v>
                </c:pt>
                <c:pt idx="11453">
                  <c:v>41412.953472222223</c:v>
                </c:pt>
                <c:pt idx="11454">
                  <c:v>41412.95416666667</c:v>
                </c:pt>
                <c:pt idx="11455">
                  <c:v>41412.954861111109</c:v>
                </c:pt>
                <c:pt idx="11456">
                  <c:v>41412.955555555556</c:v>
                </c:pt>
                <c:pt idx="11457">
                  <c:v>41412.956250000003</c:v>
                </c:pt>
                <c:pt idx="11458">
                  <c:v>41412.956944444442</c:v>
                </c:pt>
                <c:pt idx="11459">
                  <c:v>41412.957638888889</c:v>
                </c:pt>
                <c:pt idx="11460">
                  <c:v>41412.958333333336</c:v>
                </c:pt>
                <c:pt idx="11461">
                  <c:v>41412.959027777775</c:v>
                </c:pt>
                <c:pt idx="11462">
                  <c:v>41412.959722222222</c:v>
                </c:pt>
                <c:pt idx="11463">
                  <c:v>41412.960416666669</c:v>
                </c:pt>
                <c:pt idx="11464">
                  <c:v>41412.961111111108</c:v>
                </c:pt>
                <c:pt idx="11465">
                  <c:v>41412.961805555555</c:v>
                </c:pt>
                <c:pt idx="11466">
                  <c:v>41412.962500000001</c:v>
                </c:pt>
                <c:pt idx="11467">
                  <c:v>41412.963194444441</c:v>
                </c:pt>
                <c:pt idx="11468">
                  <c:v>41412.963888888888</c:v>
                </c:pt>
                <c:pt idx="11469">
                  <c:v>41412.964583333334</c:v>
                </c:pt>
                <c:pt idx="11470">
                  <c:v>41412.965277777781</c:v>
                </c:pt>
                <c:pt idx="11471">
                  <c:v>41412.96597222222</c:v>
                </c:pt>
                <c:pt idx="11472">
                  <c:v>41412.966666666667</c:v>
                </c:pt>
                <c:pt idx="11473">
                  <c:v>41412.967361111114</c:v>
                </c:pt>
                <c:pt idx="11474">
                  <c:v>41412.968055555553</c:v>
                </c:pt>
                <c:pt idx="11475">
                  <c:v>41412.96875</c:v>
                </c:pt>
                <c:pt idx="11476">
                  <c:v>41412.969444444447</c:v>
                </c:pt>
                <c:pt idx="11477">
                  <c:v>41412.970138888886</c:v>
                </c:pt>
                <c:pt idx="11478">
                  <c:v>41412.970833333333</c:v>
                </c:pt>
                <c:pt idx="11479">
                  <c:v>41412.97152777778</c:v>
                </c:pt>
                <c:pt idx="11480">
                  <c:v>41412.972222222219</c:v>
                </c:pt>
                <c:pt idx="11481">
                  <c:v>41412.972916666666</c:v>
                </c:pt>
                <c:pt idx="11482">
                  <c:v>41412.973611111112</c:v>
                </c:pt>
                <c:pt idx="11483">
                  <c:v>41412.974305555559</c:v>
                </c:pt>
                <c:pt idx="11484">
                  <c:v>41412.974999999999</c:v>
                </c:pt>
                <c:pt idx="11485">
                  <c:v>41412.975694444445</c:v>
                </c:pt>
                <c:pt idx="11486">
                  <c:v>41412.976388888892</c:v>
                </c:pt>
                <c:pt idx="11487">
                  <c:v>41412.977083333331</c:v>
                </c:pt>
                <c:pt idx="11488">
                  <c:v>41412.977777777778</c:v>
                </c:pt>
                <c:pt idx="11489">
                  <c:v>41412.978472222225</c:v>
                </c:pt>
                <c:pt idx="11490">
                  <c:v>41412.979166666664</c:v>
                </c:pt>
                <c:pt idx="11491">
                  <c:v>41412.979861111111</c:v>
                </c:pt>
                <c:pt idx="11492">
                  <c:v>41412.980555555558</c:v>
                </c:pt>
                <c:pt idx="11493">
                  <c:v>41412.981249999997</c:v>
                </c:pt>
                <c:pt idx="11494">
                  <c:v>41412.981944444444</c:v>
                </c:pt>
                <c:pt idx="11495">
                  <c:v>41412.982638888891</c:v>
                </c:pt>
                <c:pt idx="11496">
                  <c:v>41412.98333333333</c:v>
                </c:pt>
                <c:pt idx="11497">
                  <c:v>41412.984027777777</c:v>
                </c:pt>
                <c:pt idx="11498">
                  <c:v>41412.984722222223</c:v>
                </c:pt>
                <c:pt idx="11499">
                  <c:v>41412.98541666667</c:v>
                </c:pt>
                <c:pt idx="11500">
                  <c:v>41412.986111111109</c:v>
                </c:pt>
                <c:pt idx="11501">
                  <c:v>41412.986805555556</c:v>
                </c:pt>
                <c:pt idx="11502">
                  <c:v>41412.987500000003</c:v>
                </c:pt>
                <c:pt idx="11503">
                  <c:v>41412.988194444442</c:v>
                </c:pt>
                <c:pt idx="11504">
                  <c:v>41412.988888888889</c:v>
                </c:pt>
                <c:pt idx="11505">
                  <c:v>41412.989583333336</c:v>
                </c:pt>
                <c:pt idx="11506">
                  <c:v>41412.990277777775</c:v>
                </c:pt>
                <c:pt idx="11507">
                  <c:v>41412.990972222222</c:v>
                </c:pt>
                <c:pt idx="11508">
                  <c:v>41412.991666666669</c:v>
                </c:pt>
                <c:pt idx="11509">
                  <c:v>41412.992361111108</c:v>
                </c:pt>
                <c:pt idx="11510">
                  <c:v>41412.993055555555</c:v>
                </c:pt>
                <c:pt idx="11511">
                  <c:v>41412.993750000001</c:v>
                </c:pt>
                <c:pt idx="11512">
                  <c:v>41412.994444444441</c:v>
                </c:pt>
                <c:pt idx="11513">
                  <c:v>41412.995138888888</c:v>
                </c:pt>
                <c:pt idx="11514">
                  <c:v>41412.995833333334</c:v>
                </c:pt>
                <c:pt idx="11515">
                  <c:v>41412.996527777781</c:v>
                </c:pt>
                <c:pt idx="11516">
                  <c:v>41412.99722222222</c:v>
                </c:pt>
                <c:pt idx="11517">
                  <c:v>41412.997916666667</c:v>
                </c:pt>
                <c:pt idx="11518">
                  <c:v>41412.998611111114</c:v>
                </c:pt>
                <c:pt idx="11519">
                  <c:v>41412.999305555553</c:v>
                </c:pt>
                <c:pt idx="11520">
                  <c:v>41413</c:v>
                </c:pt>
                <c:pt idx="11521">
                  <c:v>41413.000694444447</c:v>
                </c:pt>
                <c:pt idx="11522">
                  <c:v>41413.001388888886</c:v>
                </c:pt>
                <c:pt idx="11523">
                  <c:v>41413.002083333333</c:v>
                </c:pt>
                <c:pt idx="11524">
                  <c:v>41413.00277777778</c:v>
                </c:pt>
                <c:pt idx="11525">
                  <c:v>41413.003472222219</c:v>
                </c:pt>
                <c:pt idx="11526">
                  <c:v>41413.004166666666</c:v>
                </c:pt>
                <c:pt idx="11527">
                  <c:v>41413.004861111112</c:v>
                </c:pt>
                <c:pt idx="11528">
                  <c:v>41413.005555555559</c:v>
                </c:pt>
                <c:pt idx="11529">
                  <c:v>41413.006249999999</c:v>
                </c:pt>
                <c:pt idx="11530">
                  <c:v>41413.006944444445</c:v>
                </c:pt>
                <c:pt idx="11531">
                  <c:v>41413.007638888892</c:v>
                </c:pt>
                <c:pt idx="11532">
                  <c:v>41413.008333333331</c:v>
                </c:pt>
                <c:pt idx="11533">
                  <c:v>41413.009027777778</c:v>
                </c:pt>
                <c:pt idx="11534">
                  <c:v>41413.009722222225</c:v>
                </c:pt>
                <c:pt idx="11535">
                  <c:v>41413.010416666664</c:v>
                </c:pt>
                <c:pt idx="11536">
                  <c:v>41413.011111111111</c:v>
                </c:pt>
                <c:pt idx="11537">
                  <c:v>41413.011805555558</c:v>
                </c:pt>
                <c:pt idx="11538">
                  <c:v>41413.012499999997</c:v>
                </c:pt>
                <c:pt idx="11539">
                  <c:v>41413.013194444444</c:v>
                </c:pt>
                <c:pt idx="11540">
                  <c:v>41413.013888888891</c:v>
                </c:pt>
                <c:pt idx="11541">
                  <c:v>41413.01458333333</c:v>
                </c:pt>
                <c:pt idx="11542">
                  <c:v>41413.015277777777</c:v>
                </c:pt>
                <c:pt idx="11543">
                  <c:v>41413.015972222223</c:v>
                </c:pt>
                <c:pt idx="11544">
                  <c:v>41413.01666666667</c:v>
                </c:pt>
                <c:pt idx="11545">
                  <c:v>41413.017361111109</c:v>
                </c:pt>
                <c:pt idx="11546">
                  <c:v>41413.018055555556</c:v>
                </c:pt>
                <c:pt idx="11547">
                  <c:v>41413.018750000003</c:v>
                </c:pt>
                <c:pt idx="11548">
                  <c:v>41413.019444444442</c:v>
                </c:pt>
                <c:pt idx="11549">
                  <c:v>41413.020138888889</c:v>
                </c:pt>
                <c:pt idx="11550">
                  <c:v>41413.020833333336</c:v>
                </c:pt>
                <c:pt idx="11551">
                  <c:v>41413.021527777775</c:v>
                </c:pt>
                <c:pt idx="11552">
                  <c:v>41413.022222222222</c:v>
                </c:pt>
                <c:pt idx="11553">
                  <c:v>41413.022916666669</c:v>
                </c:pt>
                <c:pt idx="11554">
                  <c:v>41413.023611111108</c:v>
                </c:pt>
                <c:pt idx="11555">
                  <c:v>41413.024305555555</c:v>
                </c:pt>
                <c:pt idx="11556">
                  <c:v>41413.025000000001</c:v>
                </c:pt>
                <c:pt idx="11557">
                  <c:v>41413.025694444441</c:v>
                </c:pt>
                <c:pt idx="11558">
                  <c:v>41413.026388888888</c:v>
                </c:pt>
                <c:pt idx="11559">
                  <c:v>41413.027083333334</c:v>
                </c:pt>
                <c:pt idx="11560">
                  <c:v>41413.027777777781</c:v>
                </c:pt>
                <c:pt idx="11561">
                  <c:v>41413.02847222222</c:v>
                </c:pt>
                <c:pt idx="11562">
                  <c:v>41413.029166666667</c:v>
                </c:pt>
                <c:pt idx="11563">
                  <c:v>41413.029861111114</c:v>
                </c:pt>
                <c:pt idx="11564">
                  <c:v>41413.030555555553</c:v>
                </c:pt>
                <c:pt idx="11565">
                  <c:v>41413.03125</c:v>
                </c:pt>
                <c:pt idx="11566">
                  <c:v>41413.031944444447</c:v>
                </c:pt>
                <c:pt idx="11567">
                  <c:v>41413.032638888886</c:v>
                </c:pt>
                <c:pt idx="11568">
                  <c:v>41413.033333333333</c:v>
                </c:pt>
                <c:pt idx="11569">
                  <c:v>41413.03402777778</c:v>
                </c:pt>
                <c:pt idx="11570">
                  <c:v>41413.034722222219</c:v>
                </c:pt>
                <c:pt idx="11571">
                  <c:v>41413.035416666666</c:v>
                </c:pt>
                <c:pt idx="11572">
                  <c:v>41413.036111111112</c:v>
                </c:pt>
                <c:pt idx="11573">
                  <c:v>41413.036805555559</c:v>
                </c:pt>
                <c:pt idx="11574">
                  <c:v>41413.037499999999</c:v>
                </c:pt>
                <c:pt idx="11575">
                  <c:v>41413.038194444445</c:v>
                </c:pt>
                <c:pt idx="11576">
                  <c:v>41413.038888888892</c:v>
                </c:pt>
                <c:pt idx="11577">
                  <c:v>41413.039583333331</c:v>
                </c:pt>
                <c:pt idx="11578">
                  <c:v>41413.040277777778</c:v>
                </c:pt>
                <c:pt idx="11579">
                  <c:v>41413.040972222225</c:v>
                </c:pt>
                <c:pt idx="11580">
                  <c:v>41413.041666666664</c:v>
                </c:pt>
                <c:pt idx="11581">
                  <c:v>41413.042361111111</c:v>
                </c:pt>
                <c:pt idx="11582">
                  <c:v>41413.043055555558</c:v>
                </c:pt>
                <c:pt idx="11583">
                  <c:v>41413.043749999997</c:v>
                </c:pt>
                <c:pt idx="11584">
                  <c:v>41413.044444444444</c:v>
                </c:pt>
                <c:pt idx="11585">
                  <c:v>41413.045138888891</c:v>
                </c:pt>
                <c:pt idx="11586">
                  <c:v>41413.04583333333</c:v>
                </c:pt>
                <c:pt idx="11587">
                  <c:v>41413.046527777777</c:v>
                </c:pt>
                <c:pt idx="11588">
                  <c:v>41413.047222222223</c:v>
                </c:pt>
                <c:pt idx="11589">
                  <c:v>41413.04791666667</c:v>
                </c:pt>
                <c:pt idx="11590">
                  <c:v>41413.048611111109</c:v>
                </c:pt>
                <c:pt idx="11591">
                  <c:v>41413.049305555556</c:v>
                </c:pt>
                <c:pt idx="11592">
                  <c:v>41413.050000000003</c:v>
                </c:pt>
                <c:pt idx="11593">
                  <c:v>41413.050694444442</c:v>
                </c:pt>
                <c:pt idx="11594">
                  <c:v>41413.051388888889</c:v>
                </c:pt>
                <c:pt idx="11595">
                  <c:v>41413.052083333336</c:v>
                </c:pt>
                <c:pt idx="11596">
                  <c:v>41413.052777777775</c:v>
                </c:pt>
                <c:pt idx="11597">
                  <c:v>41413.053472222222</c:v>
                </c:pt>
                <c:pt idx="11598">
                  <c:v>41413.054166666669</c:v>
                </c:pt>
                <c:pt idx="11599">
                  <c:v>41413.054861111108</c:v>
                </c:pt>
                <c:pt idx="11600">
                  <c:v>41413.055555555555</c:v>
                </c:pt>
                <c:pt idx="11601">
                  <c:v>41413.056250000001</c:v>
                </c:pt>
                <c:pt idx="11602">
                  <c:v>41413.056944444441</c:v>
                </c:pt>
                <c:pt idx="11603">
                  <c:v>41413.057638888888</c:v>
                </c:pt>
                <c:pt idx="11604">
                  <c:v>41413.058333333334</c:v>
                </c:pt>
                <c:pt idx="11605">
                  <c:v>41413.059027777781</c:v>
                </c:pt>
                <c:pt idx="11606">
                  <c:v>41413.05972222222</c:v>
                </c:pt>
                <c:pt idx="11607">
                  <c:v>41413.060416666667</c:v>
                </c:pt>
                <c:pt idx="11608">
                  <c:v>41413.061111111114</c:v>
                </c:pt>
                <c:pt idx="11609">
                  <c:v>41413.061805555553</c:v>
                </c:pt>
                <c:pt idx="11610">
                  <c:v>41413.0625</c:v>
                </c:pt>
                <c:pt idx="11611">
                  <c:v>41413.063194444447</c:v>
                </c:pt>
                <c:pt idx="11612">
                  <c:v>41413.063888888886</c:v>
                </c:pt>
                <c:pt idx="11613">
                  <c:v>41413.064583333333</c:v>
                </c:pt>
                <c:pt idx="11614">
                  <c:v>41413.06527777778</c:v>
                </c:pt>
                <c:pt idx="11615">
                  <c:v>41413.065972222219</c:v>
                </c:pt>
                <c:pt idx="11616">
                  <c:v>41413.066666666666</c:v>
                </c:pt>
                <c:pt idx="11617">
                  <c:v>41413.067361111112</c:v>
                </c:pt>
                <c:pt idx="11618">
                  <c:v>41413.068055555559</c:v>
                </c:pt>
                <c:pt idx="11619">
                  <c:v>41413.068749999999</c:v>
                </c:pt>
                <c:pt idx="11620">
                  <c:v>41413.069444444445</c:v>
                </c:pt>
                <c:pt idx="11621">
                  <c:v>41413.070138888892</c:v>
                </c:pt>
                <c:pt idx="11622">
                  <c:v>41413.070833333331</c:v>
                </c:pt>
                <c:pt idx="11623">
                  <c:v>41413.071527777778</c:v>
                </c:pt>
                <c:pt idx="11624">
                  <c:v>41413.072222222225</c:v>
                </c:pt>
                <c:pt idx="11625">
                  <c:v>41413.072916666664</c:v>
                </c:pt>
                <c:pt idx="11626">
                  <c:v>41413.073611111111</c:v>
                </c:pt>
                <c:pt idx="11627">
                  <c:v>41413.074305555558</c:v>
                </c:pt>
                <c:pt idx="11628">
                  <c:v>41413.074999999997</c:v>
                </c:pt>
                <c:pt idx="11629">
                  <c:v>41413.075694444444</c:v>
                </c:pt>
                <c:pt idx="11630">
                  <c:v>41413.076388888891</c:v>
                </c:pt>
                <c:pt idx="11631">
                  <c:v>41413.07708333333</c:v>
                </c:pt>
                <c:pt idx="11632">
                  <c:v>41413.077777777777</c:v>
                </c:pt>
                <c:pt idx="11633">
                  <c:v>41413.078472222223</c:v>
                </c:pt>
                <c:pt idx="11634">
                  <c:v>41413.07916666667</c:v>
                </c:pt>
                <c:pt idx="11635">
                  <c:v>41413.079861111109</c:v>
                </c:pt>
                <c:pt idx="11636">
                  <c:v>41413.080555555556</c:v>
                </c:pt>
                <c:pt idx="11637">
                  <c:v>41413.081250000003</c:v>
                </c:pt>
                <c:pt idx="11638">
                  <c:v>41413.081944444442</c:v>
                </c:pt>
                <c:pt idx="11639">
                  <c:v>41413.082638888889</c:v>
                </c:pt>
                <c:pt idx="11640">
                  <c:v>41413.083333333336</c:v>
                </c:pt>
                <c:pt idx="11641">
                  <c:v>41413.084027777775</c:v>
                </c:pt>
                <c:pt idx="11642">
                  <c:v>41413.084722222222</c:v>
                </c:pt>
                <c:pt idx="11643">
                  <c:v>41413.085416666669</c:v>
                </c:pt>
                <c:pt idx="11644">
                  <c:v>41413.086111111108</c:v>
                </c:pt>
                <c:pt idx="11645">
                  <c:v>41413.086805555555</c:v>
                </c:pt>
                <c:pt idx="11646">
                  <c:v>41413.087500000001</c:v>
                </c:pt>
                <c:pt idx="11647">
                  <c:v>41413.088194444441</c:v>
                </c:pt>
                <c:pt idx="11648">
                  <c:v>41413.088888888888</c:v>
                </c:pt>
                <c:pt idx="11649">
                  <c:v>41413.089583333334</c:v>
                </c:pt>
                <c:pt idx="11650">
                  <c:v>41413.090277777781</c:v>
                </c:pt>
                <c:pt idx="11651">
                  <c:v>41413.09097222222</c:v>
                </c:pt>
                <c:pt idx="11652">
                  <c:v>41413.091666666667</c:v>
                </c:pt>
                <c:pt idx="11653">
                  <c:v>41413.092361111114</c:v>
                </c:pt>
                <c:pt idx="11654">
                  <c:v>41413.093055555553</c:v>
                </c:pt>
                <c:pt idx="11655">
                  <c:v>41413.09375</c:v>
                </c:pt>
                <c:pt idx="11656">
                  <c:v>41413.094444444447</c:v>
                </c:pt>
                <c:pt idx="11657">
                  <c:v>41413.095138888886</c:v>
                </c:pt>
                <c:pt idx="11658">
                  <c:v>41413.095833333333</c:v>
                </c:pt>
                <c:pt idx="11659">
                  <c:v>41413.09652777778</c:v>
                </c:pt>
                <c:pt idx="11660">
                  <c:v>41413.097222222219</c:v>
                </c:pt>
                <c:pt idx="11661">
                  <c:v>41413.097916666666</c:v>
                </c:pt>
                <c:pt idx="11662">
                  <c:v>41413.098611111112</c:v>
                </c:pt>
                <c:pt idx="11663">
                  <c:v>41413.099305555559</c:v>
                </c:pt>
                <c:pt idx="11664">
                  <c:v>41413.1</c:v>
                </c:pt>
                <c:pt idx="11665">
                  <c:v>41413.100694444445</c:v>
                </c:pt>
                <c:pt idx="11666">
                  <c:v>41413.101388888892</c:v>
                </c:pt>
                <c:pt idx="11667">
                  <c:v>41413.102083333331</c:v>
                </c:pt>
                <c:pt idx="11668">
                  <c:v>41413.102777777778</c:v>
                </c:pt>
                <c:pt idx="11669">
                  <c:v>41413.103472222225</c:v>
                </c:pt>
                <c:pt idx="11670">
                  <c:v>41413.104166666664</c:v>
                </c:pt>
                <c:pt idx="11671">
                  <c:v>41413.104861111111</c:v>
                </c:pt>
                <c:pt idx="11672">
                  <c:v>41413.105555555558</c:v>
                </c:pt>
                <c:pt idx="11673">
                  <c:v>41413.106249999997</c:v>
                </c:pt>
                <c:pt idx="11674">
                  <c:v>41413.106944444444</c:v>
                </c:pt>
                <c:pt idx="11675">
                  <c:v>41413.107638888891</c:v>
                </c:pt>
                <c:pt idx="11676">
                  <c:v>41413.10833333333</c:v>
                </c:pt>
                <c:pt idx="11677">
                  <c:v>41413.109027777777</c:v>
                </c:pt>
                <c:pt idx="11678">
                  <c:v>41413.109722222223</c:v>
                </c:pt>
                <c:pt idx="11679">
                  <c:v>41413.11041666667</c:v>
                </c:pt>
                <c:pt idx="11680">
                  <c:v>41413.111111111109</c:v>
                </c:pt>
                <c:pt idx="11681">
                  <c:v>41413.111805555556</c:v>
                </c:pt>
                <c:pt idx="11682">
                  <c:v>41413.112500000003</c:v>
                </c:pt>
                <c:pt idx="11683">
                  <c:v>41413.113194444442</c:v>
                </c:pt>
                <c:pt idx="11684">
                  <c:v>41413.113888888889</c:v>
                </c:pt>
                <c:pt idx="11685">
                  <c:v>41413.114583333336</c:v>
                </c:pt>
                <c:pt idx="11686">
                  <c:v>41413.115277777775</c:v>
                </c:pt>
                <c:pt idx="11687">
                  <c:v>41413.115972222222</c:v>
                </c:pt>
                <c:pt idx="11688">
                  <c:v>41413.116666666669</c:v>
                </c:pt>
                <c:pt idx="11689">
                  <c:v>41413.117361111108</c:v>
                </c:pt>
                <c:pt idx="11690">
                  <c:v>41413.118055555555</c:v>
                </c:pt>
                <c:pt idx="11691">
                  <c:v>41413.118750000001</c:v>
                </c:pt>
                <c:pt idx="11692">
                  <c:v>41413.119444444441</c:v>
                </c:pt>
                <c:pt idx="11693">
                  <c:v>41413.120138888888</c:v>
                </c:pt>
                <c:pt idx="11694">
                  <c:v>41413.120833333334</c:v>
                </c:pt>
                <c:pt idx="11695">
                  <c:v>41413.121527777781</c:v>
                </c:pt>
                <c:pt idx="11696">
                  <c:v>41413.12222222222</c:v>
                </c:pt>
                <c:pt idx="11697">
                  <c:v>41413.122916666667</c:v>
                </c:pt>
                <c:pt idx="11698">
                  <c:v>41413.123611111114</c:v>
                </c:pt>
                <c:pt idx="11699">
                  <c:v>41413.124305555553</c:v>
                </c:pt>
                <c:pt idx="11700">
                  <c:v>41413.125</c:v>
                </c:pt>
                <c:pt idx="11701">
                  <c:v>41413.125694444447</c:v>
                </c:pt>
                <c:pt idx="11702">
                  <c:v>41413.126388888886</c:v>
                </c:pt>
                <c:pt idx="11703">
                  <c:v>41413.127083333333</c:v>
                </c:pt>
                <c:pt idx="11704">
                  <c:v>41413.12777777778</c:v>
                </c:pt>
                <c:pt idx="11705">
                  <c:v>41413.128472222219</c:v>
                </c:pt>
                <c:pt idx="11706">
                  <c:v>41413.129166666666</c:v>
                </c:pt>
                <c:pt idx="11707">
                  <c:v>41413.129861111112</c:v>
                </c:pt>
                <c:pt idx="11708">
                  <c:v>41413.130555555559</c:v>
                </c:pt>
                <c:pt idx="11709">
                  <c:v>41413.131249999999</c:v>
                </c:pt>
                <c:pt idx="11710">
                  <c:v>41413.131944444445</c:v>
                </c:pt>
                <c:pt idx="11711">
                  <c:v>41413.132638888892</c:v>
                </c:pt>
                <c:pt idx="11712">
                  <c:v>41413.133333333331</c:v>
                </c:pt>
                <c:pt idx="11713">
                  <c:v>41413.134027777778</c:v>
                </c:pt>
                <c:pt idx="11714">
                  <c:v>41413.134722222225</c:v>
                </c:pt>
                <c:pt idx="11715">
                  <c:v>41413.135416666664</c:v>
                </c:pt>
                <c:pt idx="11716">
                  <c:v>41413.136111111111</c:v>
                </c:pt>
                <c:pt idx="11717">
                  <c:v>41413.136805555558</c:v>
                </c:pt>
                <c:pt idx="11718">
                  <c:v>41413.137499999997</c:v>
                </c:pt>
                <c:pt idx="11719">
                  <c:v>41413.138194444444</c:v>
                </c:pt>
                <c:pt idx="11720">
                  <c:v>41413.138888888891</c:v>
                </c:pt>
                <c:pt idx="11721">
                  <c:v>41413.13958333333</c:v>
                </c:pt>
                <c:pt idx="11722">
                  <c:v>41413.140277777777</c:v>
                </c:pt>
                <c:pt idx="11723">
                  <c:v>41413.140972222223</c:v>
                </c:pt>
                <c:pt idx="11724">
                  <c:v>41413.14166666667</c:v>
                </c:pt>
                <c:pt idx="11725">
                  <c:v>41413.142361111109</c:v>
                </c:pt>
                <c:pt idx="11726">
                  <c:v>41413.143055555556</c:v>
                </c:pt>
                <c:pt idx="11727">
                  <c:v>41413.143750000003</c:v>
                </c:pt>
                <c:pt idx="11728">
                  <c:v>41413.144444444442</c:v>
                </c:pt>
                <c:pt idx="11729">
                  <c:v>41413.145138888889</c:v>
                </c:pt>
                <c:pt idx="11730">
                  <c:v>41413.145833333336</c:v>
                </c:pt>
                <c:pt idx="11731">
                  <c:v>41413.146527777775</c:v>
                </c:pt>
                <c:pt idx="11732">
                  <c:v>41413.147222222222</c:v>
                </c:pt>
                <c:pt idx="11733">
                  <c:v>41413.147916666669</c:v>
                </c:pt>
                <c:pt idx="11734">
                  <c:v>41413.148611111108</c:v>
                </c:pt>
                <c:pt idx="11735">
                  <c:v>41413.149305555555</c:v>
                </c:pt>
                <c:pt idx="11736">
                  <c:v>41413.15</c:v>
                </c:pt>
                <c:pt idx="11737">
                  <c:v>41413.150694444441</c:v>
                </c:pt>
                <c:pt idx="11738">
                  <c:v>41413.151388888888</c:v>
                </c:pt>
                <c:pt idx="11739">
                  <c:v>41413.152083333334</c:v>
                </c:pt>
                <c:pt idx="11740">
                  <c:v>41413.152777777781</c:v>
                </c:pt>
                <c:pt idx="11741">
                  <c:v>41413.15347222222</c:v>
                </c:pt>
                <c:pt idx="11742">
                  <c:v>41413.154166666667</c:v>
                </c:pt>
                <c:pt idx="11743">
                  <c:v>41413.154861111114</c:v>
                </c:pt>
                <c:pt idx="11744">
                  <c:v>41413.155555555553</c:v>
                </c:pt>
                <c:pt idx="11745">
                  <c:v>41413.15625</c:v>
                </c:pt>
                <c:pt idx="11746">
                  <c:v>41413.156944444447</c:v>
                </c:pt>
                <c:pt idx="11747">
                  <c:v>41413.157638888886</c:v>
                </c:pt>
                <c:pt idx="11748">
                  <c:v>41413.158333333333</c:v>
                </c:pt>
                <c:pt idx="11749">
                  <c:v>41413.15902777778</c:v>
                </c:pt>
                <c:pt idx="11750">
                  <c:v>41413.159722222219</c:v>
                </c:pt>
                <c:pt idx="11751">
                  <c:v>41413.160416666666</c:v>
                </c:pt>
                <c:pt idx="11752">
                  <c:v>41413.161111111112</c:v>
                </c:pt>
                <c:pt idx="11753">
                  <c:v>41413.161805555559</c:v>
                </c:pt>
                <c:pt idx="11754">
                  <c:v>41413.162499999999</c:v>
                </c:pt>
                <c:pt idx="11755">
                  <c:v>41413.163194444445</c:v>
                </c:pt>
                <c:pt idx="11756">
                  <c:v>41413.163888888892</c:v>
                </c:pt>
                <c:pt idx="11757">
                  <c:v>41413.164583333331</c:v>
                </c:pt>
                <c:pt idx="11758">
                  <c:v>41413.165277777778</c:v>
                </c:pt>
                <c:pt idx="11759">
                  <c:v>41413.165972222225</c:v>
                </c:pt>
                <c:pt idx="11760">
                  <c:v>41413.166666666664</c:v>
                </c:pt>
                <c:pt idx="11761">
                  <c:v>41413.167361111111</c:v>
                </c:pt>
                <c:pt idx="11762">
                  <c:v>41413.168055555558</c:v>
                </c:pt>
                <c:pt idx="11763">
                  <c:v>41413.168749999997</c:v>
                </c:pt>
                <c:pt idx="11764">
                  <c:v>41413.169444444444</c:v>
                </c:pt>
                <c:pt idx="11765">
                  <c:v>41413.170138888891</c:v>
                </c:pt>
                <c:pt idx="11766">
                  <c:v>41413.17083333333</c:v>
                </c:pt>
                <c:pt idx="11767">
                  <c:v>41413.171527777777</c:v>
                </c:pt>
                <c:pt idx="11768">
                  <c:v>41413.172222222223</c:v>
                </c:pt>
                <c:pt idx="11769">
                  <c:v>41413.17291666667</c:v>
                </c:pt>
                <c:pt idx="11770">
                  <c:v>41413.173611111109</c:v>
                </c:pt>
                <c:pt idx="11771">
                  <c:v>41413.174305555556</c:v>
                </c:pt>
                <c:pt idx="11772">
                  <c:v>41413.175000000003</c:v>
                </c:pt>
                <c:pt idx="11773">
                  <c:v>41413.175694444442</c:v>
                </c:pt>
                <c:pt idx="11774">
                  <c:v>41413.176388888889</c:v>
                </c:pt>
                <c:pt idx="11775">
                  <c:v>41413.177083333336</c:v>
                </c:pt>
                <c:pt idx="11776">
                  <c:v>41413.177777777775</c:v>
                </c:pt>
                <c:pt idx="11777">
                  <c:v>41413.178472222222</c:v>
                </c:pt>
                <c:pt idx="11778">
                  <c:v>41413.179166666669</c:v>
                </c:pt>
                <c:pt idx="11779">
                  <c:v>41413.179861111108</c:v>
                </c:pt>
                <c:pt idx="11780">
                  <c:v>41413.180555555555</c:v>
                </c:pt>
                <c:pt idx="11781">
                  <c:v>41413.181250000001</c:v>
                </c:pt>
                <c:pt idx="11782">
                  <c:v>41413.181944444441</c:v>
                </c:pt>
                <c:pt idx="11783">
                  <c:v>41413.182638888888</c:v>
                </c:pt>
                <c:pt idx="11784">
                  <c:v>41413.183333333334</c:v>
                </c:pt>
                <c:pt idx="11785">
                  <c:v>41413.184027777781</c:v>
                </c:pt>
                <c:pt idx="11786">
                  <c:v>41413.18472222222</c:v>
                </c:pt>
                <c:pt idx="11787">
                  <c:v>41413.185416666667</c:v>
                </c:pt>
                <c:pt idx="11788">
                  <c:v>41413.186111111114</c:v>
                </c:pt>
                <c:pt idx="11789">
                  <c:v>41413.186805555553</c:v>
                </c:pt>
                <c:pt idx="11790">
                  <c:v>41413.1875</c:v>
                </c:pt>
                <c:pt idx="11791">
                  <c:v>41413.188194444447</c:v>
                </c:pt>
                <c:pt idx="11792">
                  <c:v>41413.188888888886</c:v>
                </c:pt>
                <c:pt idx="11793">
                  <c:v>41413.189583333333</c:v>
                </c:pt>
                <c:pt idx="11794">
                  <c:v>41413.19027777778</c:v>
                </c:pt>
                <c:pt idx="11795">
                  <c:v>41413.190972222219</c:v>
                </c:pt>
                <c:pt idx="11796">
                  <c:v>41413.191666666666</c:v>
                </c:pt>
                <c:pt idx="11797">
                  <c:v>41413.192361111112</c:v>
                </c:pt>
                <c:pt idx="11798">
                  <c:v>41413.193055555559</c:v>
                </c:pt>
                <c:pt idx="11799">
                  <c:v>41413.193749999999</c:v>
                </c:pt>
                <c:pt idx="11800">
                  <c:v>41413.194444444445</c:v>
                </c:pt>
                <c:pt idx="11801">
                  <c:v>41413.195138888892</c:v>
                </c:pt>
                <c:pt idx="11802">
                  <c:v>41413.195833333331</c:v>
                </c:pt>
                <c:pt idx="11803">
                  <c:v>41413.196527777778</c:v>
                </c:pt>
                <c:pt idx="11804">
                  <c:v>41413.197222222225</c:v>
                </c:pt>
                <c:pt idx="11805">
                  <c:v>41413.197916666664</c:v>
                </c:pt>
                <c:pt idx="11806">
                  <c:v>41413.198611111111</c:v>
                </c:pt>
                <c:pt idx="11807">
                  <c:v>41413.199305555558</c:v>
                </c:pt>
                <c:pt idx="11808">
                  <c:v>41413.199999999997</c:v>
                </c:pt>
                <c:pt idx="11809">
                  <c:v>41413.200694444444</c:v>
                </c:pt>
                <c:pt idx="11810">
                  <c:v>41413.201388888891</c:v>
                </c:pt>
                <c:pt idx="11811">
                  <c:v>41413.20208333333</c:v>
                </c:pt>
                <c:pt idx="11812">
                  <c:v>41413.202777777777</c:v>
                </c:pt>
                <c:pt idx="11813">
                  <c:v>41413.203472222223</c:v>
                </c:pt>
                <c:pt idx="11814">
                  <c:v>41413.20416666667</c:v>
                </c:pt>
                <c:pt idx="11815">
                  <c:v>41413.204861111109</c:v>
                </c:pt>
                <c:pt idx="11816">
                  <c:v>41413.205555555556</c:v>
                </c:pt>
                <c:pt idx="11817">
                  <c:v>41413.206250000003</c:v>
                </c:pt>
                <c:pt idx="11818">
                  <c:v>41413.206944444442</c:v>
                </c:pt>
                <c:pt idx="11819">
                  <c:v>41413.207638888889</c:v>
                </c:pt>
                <c:pt idx="11820">
                  <c:v>41413.208333333336</c:v>
                </c:pt>
                <c:pt idx="11821">
                  <c:v>41413.209027777775</c:v>
                </c:pt>
                <c:pt idx="11822">
                  <c:v>41413.209722222222</c:v>
                </c:pt>
                <c:pt idx="11823">
                  <c:v>41413.210416666669</c:v>
                </c:pt>
                <c:pt idx="11824">
                  <c:v>41413.211111111108</c:v>
                </c:pt>
                <c:pt idx="11825">
                  <c:v>41413.211805555555</c:v>
                </c:pt>
                <c:pt idx="11826">
                  <c:v>41413.212500000001</c:v>
                </c:pt>
                <c:pt idx="11827">
                  <c:v>41413.213194444441</c:v>
                </c:pt>
                <c:pt idx="11828">
                  <c:v>41413.213888888888</c:v>
                </c:pt>
                <c:pt idx="11829">
                  <c:v>41413.214583333334</c:v>
                </c:pt>
                <c:pt idx="11830">
                  <c:v>41413.215277777781</c:v>
                </c:pt>
                <c:pt idx="11831">
                  <c:v>41413.21597222222</c:v>
                </c:pt>
                <c:pt idx="11832">
                  <c:v>41413.216666666667</c:v>
                </c:pt>
                <c:pt idx="11833">
                  <c:v>41413.217361111114</c:v>
                </c:pt>
                <c:pt idx="11834">
                  <c:v>41413.218055555553</c:v>
                </c:pt>
                <c:pt idx="11835">
                  <c:v>41413.21875</c:v>
                </c:pt>
                <c:pt idx="11836">
                  <c:v>41413.219444444447</c:v>
                </c:pt>
                <c:pt idx="11837">
                  <c:v>41413.220138888886</c:v>
                </c:pt>
                <c:pt idx="11838">
                  <c:v>41413.220833333333</c:v>
                </c:pt>
                <c:pt idx="11839">
                  <c:v>41413.22152777778</c:v>
                </c:pt>
                <c:pt idx="11840">
                  <c:v>41413.222222222219</c:v>
                </c:pt>
                <c:pt idx="11841">
                  <c:v>41413.222916666666</c:v>
                </c:pt>
                <c:pt idx="11842">
                  <c:v>41413.223611111112</c:v>
                </c:pt>
                <c:pt idx="11843">
                  <c:v>41413.224305555559</c:v>
                </c:pt>
                <c:pt idx="11844">
                  <c:v>41413.224999999999</c:v>
                </c:pt>
                <c:pt idx="11845">
                  <c:v>41413.225694444445</c:v>
                </c:pt>
                <c:pt idx="11846">
                  <c:v>41413.226388888892</c:v>
                </c:pt>
                <c:pt idx="11847">
                  <c:v>41413.227083333331</c:v>
                </c:pt>
                <c:pt idx="11848">
                  <c:v>41413.227777777778</c:v>
                </c:pt>
                <c:pt idx="11849">
                  <c:v>41413.228472222225</c:v>
                </c:pt>
                <c:pt idx="11850">
                  <c:v>41413.229166666664</c:v>
                </c:pt>
                <c:pt idx="11851">
                  <c:v>41413.229861111111</c:v>
                </c:pt>
                <c:pt idx="11852">
                  <c:v>41413.230555555558</c:v>
                </c:pt>
                <c:pt idx="11853">
                  <c:v>41413.231249999997</c:v>
                </c:pt>
                <c:pt idx="11854">
                  <c:v>41413.231944444444</c:v>
                </c:pt>
                <c:pt idx="11855">
                  <c:v>41413.232638888891</c:v>
                </c:pt>
                <c:pt idx="11856">
                  <c:v>41413.23333333333</c:v>
                </c:pt>
                <c:pt idx="11857">
                  <c:v>41413.234027777777</c:v>
                </c:pt>
                <c:pt idx="11858">
                  <c:v>41413.234722222223</c:v>
                </c:pt>
                <c:pt idx="11859">
                  <c:v>41413.23541666667</c:v>
                </c:pt>
                <c:pt idx="11860">
                  <c:v>41413.236111111109</c:v>
                </c:pt>
                <c:pt idx="11861">
                  <c:v>41413.236805555556</c:v>
                </c:pt>
                <c:pt idx="11862">
                  <c:v>41413.237500000003</c:v>
                </c:pt>
                <c:pt idx="11863">
                  <c:v>41413.238194444442</c:v>
                </c:pt>
                <c:pt idx="11864">
                  <c:v>41413.238888888889</c:v>
                </c:pt>
                <c:pt idx="11865">
                  <c:v>41413.239583333336</c:v>
                </c:pt>
                <c:pt idx="11866">
                  <c:v>41413.240277777775</c:v>
                </c:pt>
                <c:pt idx="11867">
                  <c:v>41413.240972222222</c:v>
                </c:pt>
                <c:pt idx="11868">
                  <c:v>41413.241666666669</c:v>
                </c:pt>
                <c:pt idx="11869">
                  <c:v>41413.242361111108</c:v>
                </c:pt>
                <c:pt idx="11870">
                  <c:v>41413.243055555555</c:v>
                </c:pt>
                <c:pt idx="11871">
                  <c:v>41413.243750000001</c:v>
                </c:pt>
                <c:pt idx="11872">
                  <c:v>41413.244444444441</c:v>
                </c:pt>
                <c:pt idx="11873">
                  <c:v>41413.245138888888</c:v>
                </c:pt>
                <c:pt idx="11874">
                  <c:v>41413.245833333334</c:v>
                </c:pt>
                <c:pt idx="11875">
                  <c:v>41413.246527777781</c:v>
                </c:pt>
                <c:pt idx="11876">
                  <c:v>41413.24722222222</c:v>
                </c:pt>
                <c:pt idx="11877">
                  <c:v>41413.247916666667</c:v>
                </c:pt>
                <c:pt idx="11878">
                  <c:v>41413.248611111114</c:v>
                </c:pt>
                <c:pt idx="11879">
                  <c:v>41413.249305555553</c:v>
                </c:pt>
                <c:pt idx="11880">
                  <c:v>41413.25</c:v>
                </c:pt>
                <c:pt idx="11881">
                  <c:v>41413.250694444447</c:v>
                </c:pt>
                <c:pt idx="11882">
                  <c:v>41413.251388888886</c:v>
                </c:pt>
                <c:pt idx="11883">
                  <c:v>41413.252083333333</c:v>
                </c:pt>
                <c:pt idx="11884">
                  <c:v>41413.25277777778</c:v>
                </c:pt>
                <c:pt idx="11885">
                  <c:v>41413.253472222219</c:v>
                </c:pt>
                <c:pt idx="11886">
                  <c:v>41413.254166666666</c:v>
                </c:pt>
                <c:pt idx="11887">
                  <c:v>41413.254861111112</c:v>
                </c:pt>
                <c:pt idx="11888">
                  <c:v>41413.255555555559</c:v>
                </c:pt>
                <c:pt idx="11889">
                  <c:v>41413.256249999999</c:v>
                </c:pt>
                <c:pt idx="11890">
                  <c:v>41413.256944444445</c:v>
                </c:pt>
                <c:pt idx="11891">
                  <c:v>41413.257638888892</c:v>
                </c:pt>
                <c:pt idx="11892">
                  <c:v>41413.258333333331</c:v>
                </c:pt>
                <c:pt idx="11893">
                  <c:v>41413.259027777778</c:v>
                </c:pt>
                <c:pt idx="11894">
                  <c:v>41413.259722222225</c:v>
                </c:pt>
                <c:pt idx="11895">
                  <c:v>41413.260416666664</c:v>
                </c:pt>
                <c:pt idx="11896">
                  <c:v>41413.261111111111</c:v>
                </c:pt>
                <c:pt idx="11897">
                  <c:v>41413.261805555558</c:v>
                </c:pt>
                <c:pt idx="11898">
                  <c:v>41413.262499999997</c:v>
                </c:pt>
                <c:pt idx="11899">
                  <c:v>41413.263194444444</c:v>
                </c:pt>
                <c:pt idx="11900">
                  <c:v>41413.263888888891</c:v>
                </c:pt>
                <c:pt idx="11901">
                  <c:v>41413.26458333333</c:v>
                </c:pt>
                <c:pt idx="11902">
                  <c:v>41413.265277777777</c:v>
                </c:pt>
                <c:pt idx="11903">
                  <c:v>41413.265972222223</c:v>
                </c:pt>
                <c:pt idx="11904">
                  <c:v>41413.26666666667</c:v>
                </c:pt>
                <c:pt idx="11905">
                  <c:v>41413.267361111109</c:v>
                </c:pt>
                <c:pt idx="11906">
                  <c:v>41413.268055555556</c:v>
                </c:pt>
                <c:pt idx="11907">
                  <c:v>41413.268750000003</c:v>
                </c:pt>
                <c:pt idx="11908">
                  <c:v>41413.269444444442</c:v>
                </c:pt>
                <c:pt idx="11909">
                  <c:v>41413.270138888889</c:v>
                </c:pt>
                <c:pt idx="11910">
                  <c:v>41413.270833333336</c:v>
                </c:pt>
                <c:pt idx="11911">
                  <c:v>41413.271527777775</c:v>
                </c:pt>
                <c:pt idx="11912">
                  <c:v>41413.272222222222</c:v>
                </c:pt>
                <c:pt idx="11913">
                  <c:v>41413.272916666669</c:v>
                </c:pt>
                <c:pt idx="11914">
                  <c:v>41413.273611111108</c:v>
                </c:pt>
                <c:pt idx="11915">
                  <c:v>41413.274305555555</c:v>
                </c:pt>
                <c:pt idx="11916">
                  <c:v>41413.275000000001</c:v>
                </c:pt>
                <c:pt idx="11917">
                  <c:v>41413.275694444441</c:v>
                </c:pt>
                <c:pt idx="11918">
                  <c:v>41413.276388888888</c:v>
                </c:pt>
                <c:pt idx="11919">
                  <c:v>41413.277083333334</c:v>
                </c:pt>
                <c:pt idx="11920">
                  <c:v>41413.277777777781</c:v>
                </c:pt>
                <c:pt idx="11921">
                  <c:v>41413.27847222222</c:v>
                </c:pt>
                <c:pt idx="11922">
                  <c:v>41413.279166666667</c:v>
                </c:pt>
                <c:pt idx="11923">
                  <c:v>41413.279861111114</c:v>
                </c:pt>
                <c:pt idx="11924">
                  <c:v>41413.280555555553</c:v>
                </c:pt>
                <c:pt idx="11925">
                  <c:v>41413.28125</c:v>
                </c:pt>
                <c:pt idx="11926">
                  <c:v>41413.281944444447</c:v>
                </c:pt>
                <c:pt idx="11927">
                  <c:v>41413.282638888886</c:v>
                </c:pt>
                <c:pt idx="11928">
                  <c:v>41413.283333333333</c:v>
                </c:pt>
                <c:pt idx="11929">
                  <c:v>41413.28402777778</c:v>
                </c:pt>
                <c:pt idx="11930">
                  <c:v>41413.284722222219</c:v>
                </c:pt>
                <c:pt idx="11931">
                  <c:v>41413.285416666666</c:v>
                </c:pt>
                <c:pt idx="11932">
                  <c:v>41413.286111111112</c:v>
                </c:pt>
                <c:pt idx="11933">
                  <c:v>41413.286805555559</c:v>
                </c:pt>
                <c:pt idx="11934">
                  <c:v>41413.287499999999</c:v>
                </c:pt>
                <c:pt idx="11935">
                  <c:v>41413.288194444445</c:v>
                </c:pt>
                <c:pt idx="11936">
                  <c:v>41413.288888888892</c:v>
                </c:pt>
                <c:pt idx="11937">
                  <c:v>41413.289583333331</c:v>
                </c:pt>
                <c:pt idx="11938">
                  <c:v>41413.290277777778</c:v>
                </c:pt>
                <c:pt idx="11939">
                  <c:v>41413.290972222225</c:v>
                </c:pt>
                <c:pt idx="11940">
                  <c:v>41413.291666666664</c:v>
                </c:pt>
                <c:pt idx="11941">
                  <c:v>41413.292361111111</c:v>
                </c:pt>
                <c:pt idx="11942">
                  <c:v>41413.293055555558</c:v>
                </c:pt>
                <c:pt idx="11943">
                  <c:v>41413.293749999997</c:v>
                </c:pt>
                <c:pt idx="11944">
                  <c:v>41413.294444444444</c:v>
                </c:pt>
                <c:pt idx="11945">
                  <c:v>41413.295138888891</c:v>
                </c:pt>
                <c:pt idx="11946">
                  <c:v>41413.29583333333</c:v>
                </c:pt>
                <c:pt idx="11947">
                  <c:v>41413.296527777777</c:v>
                </c:pt>
                <c:pt idx="11948">
                  <c:v>41413.297222222223</c:v>
                </c:pt>
                <c:pt idx="11949">
                  <c:v>41413.29791666667</c:v>
                </c:pt>
                <c:pt idx="11950">
                  <c:v>41413.298611111109</c:v>
                </c:pt>
                <c:pt idx="11951">
                  <c:v>41413.299305555556</c:v>
                </c:pt>
                <c:pt idx="11952">
                  <c:v>41413.300000000003</c:v>
                </c:pt>
                <c:pt idx="11953">
                  <c:v>41413.300694444442</c:v>
                </c:pt>
                <c:pt idx="11954">
                  <c:v>41413.301388888889</c:v>
                </c:pt>
                <c:pt idx="11955">
                  <c:v>41413.302083333336</c:v>
                </c:pt>
                <c:pt idx="11956">
                  <c:v>41413.302777777775</c:v>
                </c:pt>
                <c:pt idx="11957">
                  <c:v>41413.303472222222</c:v>
                </c:pt>
                <c:pt idx="11958">
                  <c:v>41413.304166666669</c:v>
                </c:pt>
                <c:pt idx="11959">
                  <c:v>41413.304861111108</c:v>
                </c:pt>
                <c:pt idx="11960">
                  <c:v>41413.305555555555</c:v>
                </c:pt>
                <c:pt idx="11961">
                  <c:v>41413.306250000001</c:v>
                </c:pt>
                <c:pt idx="11962">
                  <c:v>41413.306944444441</c:v>
                </c:pt>
                <c:pt idx="11963">
                  <c:v>41413.307638888888</c:v>
                </c:pt>
                <c:pt idx="11964">
                  <c:v>41413.308333333334</c:v>
                </c:pt>
                <c:pt idx="11965">
                  <c:v>41413.309027777781</c:v>
                </c:pt>
                <c:pt idx="11966">
                  <c:v>41413.30972222222</c:v>
                </c:pt>
                <c:pt idx="11967">
                  <c:v>41413.310416666667</c:v>
                </c:pt>
                <c:pt idx="11968">
                  <c:v>41413.311111111114</c:v>
                </c:pt>
                <c:pt idx="11969">
                  <c:v>41413.311805555553</c:v>
                </c:pt>
                <c:pt idx="11970">
                  <c:v>41413.3125</c:v>
                </c:pt>
                <c:pt idx="11971">
                  <c:v>41413.313194444447</c:v>
                </c:pt>
                <c:pt idx="11972">
                  <c:v>41413.313888888886</c:v>
                </c:pt>
                <c:pt idx="11973">
                  <c:v>41413.314583333333</c:v>
                </c:pt>
                <c:pt idx="11974">
                  <c:v>41413.31527777778</c:v>
                </c:pt>
                <c:pt idx="11975">
                  <c:v>41413.315972222219</c:v>
                </c:pt>
                <c:pt idx="11976">
                  <c:v>41413.316666666666</c:v>
                </c:pt>
                <c:pt idx="11977">
                  <c:v>41413.317361111112</c:v>
                </c:pt>
                <c:pt idx="11978">
                  <c:v>41413.318055555559</c:v>
                </c:pt>
                <c:pt idx="11979">
                  <c:v>41413.318749999999</c:v>
                </c:pt>
                <c:pt idx="11980">
                  <c:v>41413.319444444445</c:v>
                </c:pt>
                <c:pt idx="11981">
                  <c:v>41413.320138888892</c:v>
                </c:pt>
                <c:pt idx="11982">
                  <c:v>41413.320833333331</c:v>
                </c:pt>
                <c:pt idx="11983">
                  <c:v>41413.321527777778</c:v>
                </c:pt>
                <c:pt idx="11984">
                  <c:v>41413.322222222225</c:v>
                </c:pt>
                <c:pt idx="11985">
                  <c:v>41413.322916666664</c:v>
                </c:pt>
                <c:pt idx="11986">
                  <c:v>41413.323611111111</c:v>
                </c:pt>
                <c:pt idx="11987">
                  <c:v>41413.324305555558</c:v>
                </c:pt>
                <c:pt idx="11988">
                  <c:v>41413.324999999997</c:v>
                </c:pt>
                <c:pt idx="11989">
                  <c:v>41413.325694444444</c:v>
                </c:pt>
                <c:pt idx="11990">
                  <c:v>41413.326388888891</c:v>
                </c:pt>
                <c:pt idx="11991">
                  <c:v>41413.32708333333</c:v>
                </c:pt>
                <c:pt idx="11992">
                  <c:v>41413.327777777777</c:v>
                </c:pt>
                <c:pt idx="11993">
                  <c:v>41413.328472222223</c:v>
                </c:pt>
                <c:pt idx="11994">
                  <c:v>41413.32916666667</c:v>
                </c:pt>
                <c:pt idx="11995">
                  <c:v>41413.329861111109</c:v>
                </c:pt>
                <c:pt idx="11996">
                  <c:v>41413.330555555556</c:v>
                </c:pt>
                <c:pt idx="11997">
                  <c:v>41413.331250000003</c:v>
                </c:pt>
                <c:pt idx="11998">
                  <c:v>41413.331944444442</c:v>
                </c:pt>
                <c:pt idx="11999">
                  <c:v>41413.332638888889</c:v>
                </c:pt>
                <c:pt idx="12000">
                  <c:v>41413.333333333336</c:v>
                </c:pt>
                <c:pt idx="12001">
                  <c:v>41413.334027777775</c:v>
                </c:pt>
                <c:pt idx="12002">
                  <c:v>41413.334722222222</c:v>
                </c:pt>
                <c:pt idx="12003">
                  <c:v>41413.335416666669</c:v>
                </c:pt>
                <c:pt idx="12004">
                  <c:v>41413.336111111108</c:v>
                </c:pt>
                <c:pt idx="12005">
                  <c:v>41413.336805555555</c:v>
                </c:pt>
                <c:pt idx="12006">
                  <c:v>41413.337500000001</c:v>
                </c:pt>
                <c:pt idx="12007">
                  <c:v>41413.338194444441</c:v>
                </c:pt>
                <c:pt idx="12008">
                  <c:v>41413.338888888888</c:v>
                </c:pt>
                <c:pt idx="12009">
                  <c:v>41413.339583333334</c:v>
                </c:pt>
                <c:pt idx="12010">
                  <c:v>41413.340277777781</c:v>
                </c:pt>
                <c:pt idx="12011">
                  <c:v>41413.34097222222</c:v>
                </c:pt>
                <c:pt idx="12012">
                  <c:v>41413.341666666667</c:v>
                </c:pt>
                <c:pt idx="12013">
                  <c:v>41413.342361111114</c:v>
                </c:pt>
                <c:pt idx="12014">
                  <c:v>41413.343055555553</c:v>
                </c:pt>
                <c:pt idx="12015">
                  <c:v>41413.34375</c:v>
                </c:pt>
                <c:pt idx="12016">
                  <c:v>41413.344444444447</c:v>
                </c:pt>
                <c:pt idx="12017">
                  <c:v>41413.345138888886</c:v>
                </c:pt>
                <c:pt idx="12018">
                  <c:v>41413.345833333333</c:v>
                </c:pt>
                <c:pt idx="12019">
                  <c:v>41413.34652777778</c:v>
                </c:pt>
                <c:pt idx="12020">
                  <c:v>41413.347222222219</c:v>
                </c:pt>
                <c:pt idx="12021">
                  <c:v>41413.347916666666</c:v>
                </c:pt>
                <c:pt idx="12022">
                  <c:v>41413.348611111112</c:v>
                </c:pt>
                <c:pt idx="12023">
                  <c:v>41413.349305555559</c:v>
                </c:pt>
                <c:pt idx="12024">
                  <c:v>41413.35</c:v>
                </c:pt>
                <c:pt idx="12025">
                  <c:v>41413.350694444445</c:v>
                </c:pt>
                <c:pt idx="12026">
                  <c:v>41413.351388888892</c:v>
                </c:pt>
                <c:pt idx="12027">
                  <c:v>41413.352083333331</c:v>
                </c:pt>
                <c:pt idx="12028">
                  <c:v>41413.352777777778</c:v>
                </c:pt>
                <c:pt idx="12029">
                  <c:v>41413.353472222225</c:v>
                </c:pt>
                <c:pt idx="12030">
                  <c:v>41413.354166666664</c:v>
                </c:pt>
                <c:pt idx="12031">
                  <c:v>41413.354861111111</c:v>
                </c:pt>
                <c:pt idx="12032">
                  <c:v>41413.355555555558</c:v>
                </c:pt>
                <c:pt idx="12033">
                  <c:v>41413.356249999997</c:v>
                </c:pt>
                <c:pt idx="12034">
                  <c:v>41413.356944444444</c:v>
                </c:pt>
                <c:pt idx="12035">
                  <c:v>41413.357638888891</c:v>
                </c:pt>
                <c:pt idx="12036">
                  <c:v>41413.35833333333</c:v>
                </c:pt>
                <c:pt idx="12037">
                  <c:v>41413.359027777777</c:v>
                </c:pt>
                <c:pt idx="12038">
                  <c:v>41413.359722222223</c:v>
                </c:pt>
                <c:pt idx="12039">
                  <c:v>41413.36041666667</c:v>
                </c:pt>
                <c:pt idx="12040">
                  <c:v>41413.361111111109</c:v>
                </c:pt>
                <c:pt idx="12041">
                  <c:v>41413.361805555556</c:v>
                </c:pt>
                <c:pt idx="12042">
                  <c:v>41413.362500000003</c:v>
                </c:pt>
                <c:pt idx="12043">
                  <c:v>41413.363194444442</c:v>
                </c:pt>
                <c:pt idx="12044">
                  <c:v>41413.363888888889</c:v>
                </c:pt>
                <c:pt idx="12045">
                  <c:v>41413.364583333336</c:v>
                </c:pt>
                <c:pt idx="12046">
                  <c:v>41413.365277777775</c:v>
                </c:pt>
                <c:pt idx="12047">
                  <c:v>41413.365972222222</c:v>
                </c:pt>
                <c:pt idx="12048">
                  <c:v>41413.366666666669</c:v>
                </c:pt>
                <c:pt idx="12049">
                  <c:v>41413.367361111108</c:v>
                </c:pt>
                <c:pt idx="12050">
                  <c:v>41413.368055555555</c:v>
                </c:pt>
                <c:pt idx="12051">
                  <c:v>41413.368750000001</c:v>
                </c:pt>
                <c:pt idx="12052">
                  <c:v>41413.369444444441</c:v>
                </c:pt>
                <c:pt idx="12053">
                  <c:v>41413.370138888888</c:v>
                </c:pt>
                <c:pt idx="12054">
                  <c:v>41413.370833333334</c:v>
                </c:pt>
                <c:pt idx="12055">
                  <c:v>41413.371527777781</c:v>
                </c:pt>
                <c:pt idx="12056">
                  <c:v>41413.37222222222</c:v>
                </c:pt>
                <c:pt idx="12057">
                  <c:v>41413.372916666667</c:v>
                </c:pt>
                <c:pt idx="12058">
                  <c:v>41413.373611111114</c:v>
                </c:pt>
                <c:pt idx="12059">
                  <c:v>41413.374305555553</c:v>
                </c:pt>
                <c:pt idx="12060">
                  <c:v>41413.375</c:v>
                </c:pt>
                <c:pt idx="12061">
                  <c:v>41413.375694444447</c:v>
                </c:pt>
                <c:pt idx="12062">
                  <c:v>41413.376388888886</c:v>
                </c:pt>
                <c:pt idx="12063">
                  <c:v>41413.377083333333</c:v>
                </c:pt>
                <c:pt idx="12064">
                  <c:v>41413.37777777778</c:v>
                </c:pt>
                <c:pt idx="12065">
                  <c:v>41413.378472222219</c:v>
                </c:pt>
                <c:pt idx="12066">
                  <c:v>41413.379166666666</c:v>
                </c:pt>
                <c:pt idx="12067">
                  <c:v>41413.379861111112</c:v>
                </c:pt>
                <c:pt idx="12068">
                  <c:v>41413.380555555559</c:v>
                </c:pt>
                <c:pt idx="12069">
                  <c:v>41413.381249999999</c:v>
                </c:pt>
                <c:pt idx="12070">
                  <c:v>41413.381944444445</c:v>
                </c:pt>
                <c:pt idx="12071">
                  <c:v>41413.382638888892</c:v>
                </c:pt>
                <c:pt idx="12072">
                  <c:v>41413.383333333331</c:v>
                </c:pt>
                <c:pt idx="12073">
                  <c:v>41413.384027777778</c:v>
                </c:pt>
                <c:pt idx="12074">
                  <c:v>41413.384722222225</c:v>
                </c:pt>
                <c:pt idx="12075">
                  <c:v>41413.385416666664</c:v>
                </c:pt>
                <c:pt idx="12076">
                  <c:v>41413.386111111111</c:v>
                </c:pt>
                <c:pt idx="12077">
                  <c:v>41413.386805555558</c:v>
                </c:pt>
                <c:pt idx="12078">
                  <c:v>41413.387499999997</c:v>
                </c:pt>
                <c:pt idx="12079">
                  <c:v>41413.388194444444</c:v>
                </c:pt>
                <c:pt idx="12080">
                  <c:v>41413.388888888891</c:v>
                </c:pt>
                <c:pt idx="12081">
                  <c:v>41413.38958333333</c:v>
                </c:pt>
                <c:pt idx="12082">
                  <c:v>41413.390277777777</c:v>
                </c:pt>
                <c:pt idx="12083">
                  <c:v>41413.390972222223</c:v>
                </c:pt>
                <c:pt idx="12084">
                  <c:v>41413.39166666667</c:v>
                </c:pt>
                <c:pt idx="12085">
                  <c:v>41413.392361111109</c:v>
                </c:pt>
                <c:pt idx="12086">
                  <c:v>41413.393055555556</c:v>
                </c:pt>
                <c:pt idx="12087">
                  <c:v>41413.393750000003</c:v>
                </c:pt>
                <c:pt idx="12088">
                  <c:v>41413.394444444442</c:v>
                </c:pt>
                <c:pt idx="12089">
                  <c:v>41413.395138888889</c:v>
                </c:pt>
                <c:pt idx="12090">
                  <c:v>41413.395833333336</c:v>
                </c:pt>
                <c:pt idx="12091">
                  <c:v>41413.396527777775</c:v>
                </c:pt>
                <c:pt idx="12092">
                  <c:v>41413.397222222222</c:v>
                </c:pt>
                <c:pt idx="12093">
                  <c:v>41413.397916666669</c:v>
                </c:pt>
                <c:pt idx="12094">
                  <c:v>41413.398611111108</c:v>
                </c:pt>
                <c:pt idx="12095">
                  <c:v>41413.399305555555</c:v>
                </c:pt>
                <c:pt idx="12096">
                  <c:v>41413.4</c:v>
                </c:pt>
                <c:pt idx="12097">
                  <c:v>41413.400694444441</c:v>
                </c:pt>
                <c:pt idx="12098">
                  <c:v>41413.401388888888</c:v>
                </c:pt>
                <c:pt idx="12099">
                  <c:v>41413.402083333334</c:v>
                </c:pt>
                <c:pt idx="12100">
                  <c:v>41413.402777777781</c:v>
                </c:pt>
                <c:pt idx="12101">
                  <c:v>41413.40347222222</c:v>
                </c:pt>
                <c:pt idx="12102">
                  <c:v>41413.404166666667</c:v>
                </c:pt>
                <c:pt idx="12103">
                  <c:v>41413.404861111114</c:v>
                </c:pt>
                <c:pt idx="12104">
                  <c:v>41413.405555555553</c:v>
                </c:pt>
                <c:pt idx="12105">
                  <c:v>41413.40625</c:v>
                </c:pt>
                <c:pt idx="12106">
                  <c:v>41413.406944444447</c:v>
                </c:pt>
                <c:pt idx="12107">
                  <c:v>41413.407638888886</c:v>
                </c:pt>
                <c:pt idx="12108">
                  <c:v>41413.408333333333</c:v>
                </c:pt>
                <c:pt idx="12109">
                  <c:v>41413.40902777778</c:v>
                </c:pt>
                <c:pt idx="12110">
                  <c:v>41413.409722222219</c:v>
                </c:pt>
                <c:pt idx="12111">
                  <c:v>41413.410416666666</c:v>
                </c:pt>
                <c:pt idx="12112">
                  <c:v>41413.411111111112</c:v>
                </c:pt>
                <c:pt idx="12113">
                  <c:v>41413.411805555559</c:v>
                </c:pt>
                <c:pt idx="12114">
                  <c:v>41413.412499999999</c:v>
                </c:pt>
                <c:pt idx="12115">
                  <c:v>41413.413194444445</c:v>
                </c:pt>
                <c:pt idx="12116">
                  <c:v>41413.413888888892</c:v>
                </c:pt>
                <c:pt idx="12117">
                  <c:v>41413.414583333331</c:v>
                </c:pt>
                <c:pt idx="12118">
                  <c:v>41413.415277777778</c:v>
                </c:pt>
                <c:pt idx="12119">
                  <c:v>41413.415972222225</c:v>
                </c:pt>
                <c:pt idx="12120">
                  <c:v>41413.416666666664</c:v>
                </c:pt>
                <c:pt idx="12121">
                  <c:v>41413.417361111111</c:v>
                </c:pt>
                <c:pt idx="12122">
                  <c:v>41413.418055555558</c:v>
                </c:pt>
                <c:pt idx="12123">
                  <c:v>41413.418749999997</c:v>
                </c:pt>
                <c:pt idx="12124">
                  <c:v>41413.419444444444</c:v>
                </c:pt>
                <c:pt idx="12125">
                  <c:v>41413.420138888891</c:v>
                </c:pt>
                <c:pt idx="12126">
                  <c:v>41413.42083333333</c:v>
                </c:pt>
                <c:pt idx="12127">
                  <c:v>41413.421527777777</c:v>
                </c:pt>
                <c:pt idx="12128">
                  <c:v>41413.422222222223</c:v>
                </c:pt>
                <c:pt idx="12129">
                  <c:v>41413.42291666667</c:v>
                </c:pt>
                <c:pt idx="12130">
                  <c:v>41413.423611111109</c:v>
                </c:pt>
                <c:pt idx="12131">
                  <c:v>41413.424305555556</c:v>
                </c:pt>
                <c:pt idx="12132">
                  <c:v>41413.425000000003</c:v>
                </c:pt>
                <c:pt idx="12133">
                  <c:v>41413.425694444442</c:v>
                </c:pt>
                <c:pt idx="12134">
                  <c:v>41413.426388888889</c:v>
                </c:pt>
                <c:pt idx="12135">
                  <c:v>41413.427083333336</c:v>
                </c:pt>
                <c:pt idx="12136">
                  <c:v>41413.427777777775</c:v>
                </c:pt>
                <c:pt idx="12137">
                  <c:v>41413.428472222222</c:v>
                </c:pt>
                <c:pt idx="12138">
                  <c:v>41413.429166666669</c:v>
                </c:pt>
                <c:pt idx="12139">
                  <c:v>41413.429861111108</c:v>
                </c:pt>
                <c:pt idx="12140">
                  <c:v>41413.430555555555</c:v>
                </c:pt>
                <c:pt idx="12141">
                  <c:v>41413.431250000001</c:v>
                </c:pt>
                <c:pt idx="12142">
                  <c:v>41413.431944444441</c:v>
                </c:pt>
                <c:pt idx="12143">
                  <c:v>41413.432638888888</c:v>
                </c:pt>
                <c:pt idx="12144">
                  <c:v>41413.433333333334</c:v>
                </c:pt>
                <c:pt idx="12145">
                  <c:v>41413.434027777781</c:v>
                </c:pt>
                <c:pt idx="12146">
                  <c:v>41413.43472222222</c:v>
                </c:pt>
                <c:pt idx="12147">
                  <c:v>41413.435416666667</c:v>
                </c:pt>
                <c:pt idx="12148">
                  <c:v>41413.436111111114</c:v>
                </c:pt>
                <c:pt idx="12149">
                  <c:v>41413.436805555553</c:v>
                </c:pt>
                <c:pt idx="12150">
                  <c:v>41413.4375</c:v>
                </c:pt>
                <c:pt idx="12151">
                  <c:v>41413.438194444447</c:v>
                </c:pt>
                <c:pt idx="12152">
                  <c:v>41413.438888888886</c:v>
                </c:pt>
                <c:pt idx="12153">
                  <c:v>41413.439583333333</c:v>
                </c:pt>
                <c:pt idx="12154">
                  <c:v>41413.44027777778</c:v>
                </c:pt>
                <c:pt idx="12155">
                  <c:v>41413.440972222219</c:v>
                </c:pt>
                <c:pt idx="12156">
                  <c:v>41413.441666666666</c:v>
                </c:pt>
                <c:pt idx="12157">
                  <c:v>41413.442361111112</c:v>
                </c:pt>
                <c:pt idx="12158">
                  <c:v>41413.443055555559</c:v>
                </c:pt>
                <c:pt idx="12159">
                  <c:v>41413.443749999999</c:v>
                </c:pt>
                <c:pt idx="12160">
                  <c:v>41413.444444444445</c:v>
                </c:pt>
                <c:pt idx="12161">
                  <c:v>41413.445138888892</c:v>
                </c:pt>
                <c:pt idx="12162">
                  <c:v>41413.445833333331</c:v>
                </c:pt>
                <c:pt idx="12163">
                  <c:v>41413.446527777778</c:v>
                </c:pt>
                <c:pt idx="12164">
                  <c:v>41413.447222222225</c:v>
                </c:pt>
                <c:pt idx="12165">
                  <c:v>41413.447916666664</c:v>
                </c:pt>
                <c:pt idx="12166">
                  <c:v>41413.448611111111</c:v>
                </c:pt>
                <c:pt idx="12167">
                  <c:v>41413.449305555558</c:v>
                </c:pt>
                <c:pt idx="12168">
                  <c:v>41413.449999999997</c:v>
                </c:pt>
                <c:pt idx="12169">
                  <c:v>41413.450694444444</c:v>
                </c:pt>
                <c:pt idx="12170">
                  <c:v>41413.451388888891</c:v>
                </c:pt>
                <c:pt idx="12171">
                  <c:v>41413.45208333333</c:v>
                </c:pt>
                <c:pt idx="12172">
                  <c:v>41413.452777777777</c:v>
                </c:pt>
                <c:pt idx="12173">
                  <c:v>41413.453472222223</c:v>
                </c:pt>
                <c:pt idx="12174">
                  <c:v>41413.45416666667</c:v>
                </c:pt>
                <c:pt idx="12175">
                  <c:v>41413.454861111109</c:v>
                </c:pt>
                <c:pt idx="12176">
                  <c:v>41413.455555555556</c:v>
                </c:pt>
                <c:pt idx="12177">
                  <c:v>41413.456250000003</c:v>
                </c:pt>
                <c:pt idx="12178">
                  <c:v>41413.456944444442</c:v>
                </c:pt>
                <c:pt idx="12179">
                  <c:v>41413.457638888889</c:v>
                </c:pt>
                <c:pt idx="12180">
                  <c:v>41413.458333333336</c:v>
                </c:pt>
                <c:pt idx="12181">
                  <c:v>41413.459027777775</c:v>
                </c:pt>
                <c:pt idx="12182">
                  <c:v>41413.459722222222</c:v>
                </c:pt>
                <c:pt idx="12183">
                  <c:v>41413.460416666669</c:v>
                </c:pt>
                <c:pt idx="12184">
                  <c:v>41413.461111111108</c:v>
                </c:pt>
                <c:pt idx="12185">
                  <c:v>41413.461805555555</c:v>
                </c:pt>
                <c:pt idx="12186">
                  <c:v>41413.462500000001</c:v>
                </c:pt>
                <c:pt idx="12187">
                  <c:v>41413.463194444441</c:v>
                </c:pt>
                <c:pt idx="12188">
                  <c:v>41413.463888888888</c:v>
                </c:pt>
                <c:pt idx="12189">
                  <c:v>41413.464583333334</c:v>
                </c:pt>
                <c:pt idx="12190">
                  <c:v>41413.465277777781</c:v>
                </c:pt>
                <c:pt idx="12191">
                  <c:v>41413.46597222222</c:v>
                </c:pt>
                <c:pt idx="12192">
                  <c:v>41413.466666666667</c:v>
                </c:pt>
                <c:pt idx="12193">
                  <c:v>41413.467361111114</c:v>
                </c:pt>
                <c:pt idx="12194">
                  <c:v>41413.468055555553</c:v>
                </c:pt>
                <c:pt idx="12195">
                  <c:v>41413.46875</c:v>
                </c:pt>
                <c:pt idx="12196">
                  <c:v>41413.469444444447</c:v>
                </c:pt>
                <c:pt idx="12197">
                  <c:v>41413.470138888886</c:v>
                </c:pt>
                <c:pt idx="12198">
                  <c:v>41413.470833333333</c:v>
                </c:pt>
                <c:pt idx="12199">
                  <c:v>41413.47152777778</c:v>
                </c:pt>
                <c:pt idx="12200">
                  <c:v>41413.472222222219</c:v>
                </c:pt>
                <c:pt idx="12201">
                  <c:v>41413.472916666666</c:v>
                </c:pt>
                <c:pt idx="12202">
                  <c:v>41413.473611111112</c:v>
                </c:pt>
                <c:pt idx="12203">
                  <c:v>41413.474305555559</c:v>
                </c:pt>
                <c:pt idx="12204">
                  <c:v>41413.474999999999</c:v>
                </c:pt>
                <c:pt idx="12205">
                  <c:v>41413.475694444445</c:v>
                </c:pt>
                <c:pt idx="12206">
                  <c:v>41413.476388888892</c:v>
                </c:pt>
                <c:pt idx="12207">
                  <c:v>41413.477083333331</c:v>
                </c:pt>
                <c:pt idx="12208">
                  <c:v>41413.477777777778</c:v>
                </c:pt>
                <c:pt idx="12209">
                  <c:v>41413.478472222225</c:v>
                </c:pt>
                <c:pt idx="12210">
                  <c:v>41413.479166666664</c:v>
                </c:pt>
                <c:pt idx="12211">
                  <c:v>41413.479861111111</c:v>
                </c:pt>
                <c:pt idx="12212">
                  <c:v>41413.480555555558</c:v>
                </c:pt>
                <c:pt idx="12213">
                  <c:v>41413.481249999997</c:v>
                </c:pt>
                <c:pt idx="12214">
                  <c:v>41413.481944444444</c:v>
                </c:pt>
                <c:pt idx="12215">
                  <c:v>41413.482638888891</c:v>
                </c:pt>
                <c:pt idx="12216">
                  <c:v>41413.48333333333</c:v>
                </c:pt>
                <c:pt idx="12217">
                  <c:v>41413.484027777777</c:v>
                </c:pt>
                <c:pt idx="12218">
                  <c:v>41413.484722222223</c:v>
                </c:pt>
                <c:pt idx="12219">
                  <c:v>41413.48541666667</c:v>
                </c:pt>
                <c:pt idx="12220">
                  <c:v>41413.486111111109</c:v>
                </c:pt>
                <c:pt idx="12221">
                  <c:v>41413.486805555556</c:v>
                </c:pt>
                <c:pt idx="12222">
                  <c:v>41413.487500000003</c:v>
                </c:pt>
                <c:pt idx="12223">
                  <c:v>41413.488194444442</c:v>
                </c:pt>
                <c:pt idx="12224">
                  <c:v>41413.488888888889</c:v>
                </c:pt>
                <c:pt idx="12225">
                  <c:v>41413.489583333336</c:v>
                </c:pt>
                <c:pt idx="12226">
                  <c:v>41413.490277777775</c:v>
                </c:pt>
                <c:pt idx="12227">
                  <c:v>41413.490972222222</c:v>
                </c:pt>
                <c:pt idx="12228">
                  <c:v>41413.491666666669</c:v>
                </c:pt>
                <c:pt idx="12229">
                  <c:v>41413.492361111108</c:v>
                </c:pt>
                <c:pt idx="12230">
                  <c:v>41413.493055555555</c:v>
                </c:pt>
                <c:pt idx="12231">
                  <c:v>41413.493750000001</c:v>
                </c:pt>
                <c:pt idx="12232">
                  <c:v>41413.494444444441</c:v>
                </c:pt>
                <c:pt idx="12233">
                  <c:v>41413.495138888888</c:v>
                </c:pt>
                <c:pt idx="12234">
                  <c:v>41413.495833333334</c:v>
                </c:pt>
                <c:pt idx="12235">
                  <c:v>41413.496527777781</c:v>
                </c:pt>
                <c:pt idx="12236">
                  <c:v>41413.49722222222</c:v>
                </c:pt>
                <c:pt idx="12237">
                  <c:v>41413.497916666667</c:v>
                </c:pt>
                <c:pt idx="12238">
                  <c:v>41413.498611111114</c:v>
                </c:pt>
                <c:pt idx="12239">
                  <c:v>41413.499305555553</c:v>
                </c:pt>
                <c:pt idx="12240">
                  <c:v>41413.5</c:v>
                </c:pt>
                <c:pt idx="12241">
                  <c:v>41413.500694444447</c:v>
                </c:pt>
                <c:pt idx="12242">
                  <c:v>41413.501388888886</c:v>
                </c:pt>
                <c:pt idx="12243">
                  <c:v>41413.502083333333</c:v>
                </c:pt>
                <c:pt idx="12244">
                  <c:v>41413.50277777778</c:v>
                </c:pt>
                <c:pt idx="12245">
                  <c:v>41413.503472222219</c:v>
                </c:pt>
                <c:pt idx="12246">
                  <c:v>41413.504166666666</c:v>
                </c:pt>
                <c:pt idx="12247">
                  <c:v>41413.504861111112</c:v>
                </c:pt>
                <c:pt idx="12248">
                  <c:v>41413.505555555559</c:v>
                </c:pt>
                <c:pt idx="12249">
                  <c:v>41413.506249999999</c:v>
                </c:pt>
                <c:pt idx="12250">
                  <c:v>41413.506944444445</c:v>
                </c:pt>
                <c:pt idx="12251">
                  <c:v>41413.507638888892</c:v>
                </c:pt>
                <c:pt idx="12252">
                  <c:v>41413.508333333331</c:v>
                </c:pt>
                <c:pt idx="12253">
                  <c:v>41413.509027777778</c:v>
                </c:pt>
                <c:pt idx="12254">
                  <c:v>41413.509722222225</c:v>
                </c:pt>
                <c:pt idx="12255">
                  <c:v>41413.510416666664</c:v>
                </c:pt>
                <c:pt idx="12256">
                  <c:v>41413.511111111111</c:v>
                </c:pt>
                <c:pt idx="12257">
                  <c:v>41413.511805555558</c:v>
                </c:pt>
                <c:pt idx="12258">
                  <c:v>41413.512499999997</c:v>
                </c:pt>
                <c:pt idx="12259">
                  <c:v>41413.513194444444</c:v>
                </c:pt>
                <c:pt idx="12260">
                  <c:v>41413.513888888891</c:v>
                </c:pt>
                <c:pt idx="12261">
                  <c:v>41413.51458333333</c:v>
                </c:pt>
                <c:pt idx="12262">
                  <c:v>41413.515277777777</c:v>
                </c:pt>
                <c:pt idx="12263">
                  <c:v>41413.515972222223</c:v>
                </c:pt>
                <c:pt idx="12264">
                  <c:v>41413.51666666667</c:v>
                </c:pt>
                <c:pt idx="12265">
                  <c:v>41413.517361111109</c:v>
                </c:pt>
                <c:pt idx="12266">
                  <c:v>41413.518055555556</c:v>
                </c:pt>
                <c:pt idx="12267">
                  <c:v>41413.518750000003</c:v>
                </c:pt>
                <c:pt idx="12268">
                  <c:v>41413.519444444442</c:v>
                </c:pt>
                <c:pt idx="12269">
                  <c:v>41413.520138888889</c:v>
                </c:pt>
                <c:pt idx="12270">
                  <c:v>41413.520833333336</c:v>
                </c:pt>
                <c:pt idx="12271">
                  <c:v>41413.521527777775</c:v>
                </c:pt>
                <c:pt idx="12272">
                  <c:v>41413.522222222222</c:v>
                </c:pt>
                <c:pt idx="12273">
                  <c:v>41413.522916666669</c:v>
                </c:pt>
                <c:pt idx="12274">
                  <c:v>41413.523611111108</c:v>
                </c:pt>
                <c:pt idx="12275">
                  <c:v>41413.524305555555</c:v>
                </c:pt>
                <c:pt idx="12276">
                  <c:v>41413.525000000001</c:v>
                </c:pt>
                <c:pt idx="12277">
                  <c:v>41413.525694444441</c:v>
                </c:pt>
                <c:pt idx="12278">
                  <c:v>41413.526388888888</c:v>
                </c:pt>
                <c:pt idx="12279">
                  <c:v>41413.527083333334</c:v>
                </c:pt>
                <c:pt idx="12280">
                  <c:v>41413.527777777781</c:v>
                </c:pt>
                <c:pt idx="12281">
                  <c:v>41413.52847222222</c:v>
                </c:pt>
                <c:pt idx="12282">
                  <c:v>41413.529166666667</c:v>
                </c:pt>
                <c:pt idx="12283">
                  <c:v>41413.529861111114</c:v>
                </c:pt>
                <c:pt idx="12284">
                  <c:v>41413.530555555553</c:v>
                </c:pt>
                <c:pt idx="12285">
                  <c:v>41413.53125</c:v>
                </c:pt>
                <c:pt idx="12286">
                  <c:v>41413.531944444447</c:v>
                </c:pt>
                <c:pt idx="12287">
                  <c:v>41413.532638888886</c:v>
                </c:pt>
                <c:pt idx="12288">
                  <c:v>41413.533333333333</c:v>
                </c:pt>
                <c:pt idx="12289">
                  <c:v>41413.53402777778</c:v>
                </c:pt>
                <c:pt idx="12290">
                  <c:v>41413.534722222219</c:v>
                </c:pt>
                <c:pt idx="12291">
                  <c:v>41413.535416666666</c:v>
                </c:pt>
                <c:pt idx="12292">
                  <c:v>41413.536111111112</c:v>
                </c:pt>
                <c:pt idx="12293">
                  <c:v>41413.536805555559</c:v>
                </c:pt>
                <c:pt idx="12294">
                  <c:v>41413.537499999999</c:v>
                </c:pt>
                <c:pt idx="12295">
                  <c:v>41413.538194444445</c:v>
                </c:pt>
                <c:pt idx="12296">
                  <c:v>41413.538888888892</c:v>
                </c:pt>
                <c:pt idx="12297">
                  <c:v>41413.539583333331</c:v>
                </c:pt>
                <c:pt idx="12298">
                  <c:v>41413.540277777778</c:v>
                </c:pt>
                <c:pt idx="12299">
                  <c:v>41413.540972222225</c:v>
                </c:pt>
                <c:pt idx="12300">
                  <c:v>41413.541666666664</c:v>
                </c:pt>
                <c:pt idx="12301">
                  <c:v>41413.542361111111</c:v>
                </c:pt>
                <c:pt idx="12302">
                  <c:v>41413.543055555558</c:v>
                </c:pt>
                <c:pt idx="12303">
                  <c:v>41413.543749999997</c:v>
                </c:pt>
                <c:pt idx="12304">
                  <c:v>41413.544444444444</c:v>
                </c:pt>
                <c:pt idx="12305">
                  <c:v>41413.545138888891</c:v>
                </c:pt>
                <c:pt idx="12306">
                  <c:v>41413.54583333333</c:v>
                </c:pt>
                <c:pt idx="12307">
                  <c:v>41413.546527777777</c:v>
                </c:pt>
                <c:pt idx="12308">
                  <c:v>41413.547222222223</c:v>
                </c:pt>
                <c:pt idx="12309">
                  <c:v>41413.54791666667</c:v>
                </c:pt>
                <c:pt idx="12310">
                  <c:v>41413.548611111109</c:v>
                </c:pt>
                <c:pt idx="12311">
                  <c:v>41413.549305555556</c:v>
                </c:pt>
                <c:pt idx="12312">
                  <c:v>41413.550000000003</c:v>
                </c:pt>
                <c:pt idx="12313">
                  <c:v>41413.550694444442</c:v>
                </c:pt>
                <c:pt idx="12314">
                  <c:v>41413.551388888889</c:v>
                </c:pt>
                <c:pt idx="12315">
                  <c:v>41413.552083333336</c:v>
                </c:pt>
                <c:pt idx="12316">
                  <c:v>41413.552777777775</c:v>
                </c:pt>
                <c:pt idx="12317">
                  <c:v>41413.553472222222</c:v>
                </c:pt>
                <c:pt idx="12318">
                  <c:v>41413.554166666669</c:v>
                </c:pt>
                <c:pt idx="12319">
                  <c:v>41413.554861111108</c:v>
                </c:pt>
                <c:pt idx="12320">
                  <c:v>41413.555555555555</c:v>
                </c:pt>
                <c:pt idx="12321">
                  <c:v>41413.556250000001</c:v>
                </c:pt>
                <c:pt idx="12322">
                  <c:v>41413.556944444441</c:v>
                </c:pt>
                <c:pt idx="12323">
                  <c:v>41413.557638888888</c:v>
                </c:pt>
                <c:pt idx="12324">
                  <c:v>41413.558333333334</c:v>
                </c:pt>
                <c:pt idx="12325">
                  <c:v>41413.559027777781</c:v>
                </c:pt>
                <c:pt idx="12326">
                  <c:v>41413.55972222222</c:v>
                </c:pt>
                <c:pt idx="12327">
                  <c:v>41413.560416666667</c:v>
                </c:pt>
                <c:pt idx="12328">
                  <c:v>41413.561111111114</c:v>
                </c:pt>
                <c:pt idx="12329">
                  <c:v>41413.561805555553</c:v>
                </c:pt>
                <c:pt idx="12330">
                  <c:v>41413.5625</c:v>
                </c:pt>
                <c:pt idx="12331">
                  <c:v>41413.563194444447</c:v>
                </c:pt>
                <c:pt idx="12332">
                  <c:v>41413.563888888886</c:v>
                </c:pt>
                <c:pt idx="12333">
                  <c:v>41413.564583333333</c:v>
                </c:pt>
                <c:pt idx="12334">
                  <c:v>41413.56527777778</c:v>
                </c:pt>
                <c:pt idx="12335">
                  <c:v>41413.565972222219</c:v>
                </c:pt>
                <c:pt idx="12336">
                  <c:v>41413.566666666666</c:v>
                </c:pt>
                <c:pt idx="12337">
                  <c:v>41413.567361111112</c:v>
                </c:pt>
                <c:pt idx="12338">
                  <c:v>41413.568055555559</c:v>
                </c:pt>
                <c:pt idx="12339">
                  <c:v>41413.568749999999</c:v>
                </c:pt>
                <c:pt idx="12340">
                  <c:v>41413.569444444445</c:v>
                </c:pt>
                <c:pt idx="12341">
                  <c:v>41413.570138888892</c:v>
                </c:pt>
                <c:pt idx="12342">
                  <c:v>41413.570833333331</c:v>
                </c:pt>
                <c:pt idx="12343">
                  <c:v>41413.571527777778</c:v>
                </c:pt>
                <c:pt idx="12344">
                  <c:v>41413.572222222225</c:v>
                </c:pt>
                <c:pt idx="12345">
                  <c:v>41413.572916666664</c:v>
                </c:pt>
                <c:pt idx="12346">
                  <c:v>41413.573611111111</c:v>
                </c:pt>
                <c:pt idx="12347">
                  <c:v>41413.574305555558</c:v>
                </c:pt>
                <c:pt idx="12348">
                  <c:v>41413.574999999997</c:v>
                </c:pt>
                <c:pt idx="12349">
                  <c:v>41413.575694444444</c:v>
                </c:pt>
                <c:pt idx="12350">
                  <c:v>41413.576388888891</c:v>
                </c:pt>
                <c:pt idx="12351">
                  <c:v>41413.57708333333</c:v>
                </c:pt>
                <c:pt idx="12352">
                  <c:v>41413.577777777777</c:v>
                </c:pt>
                <c:pt idx="12353">
                  <c:v>41413.578472222223</c:v>
                </c:pt>
                <c:pt idx="12354">
                  <c:v>41413.57916666667</c:v>
                </c:pt>
                <c:pt idx="12355">
                  <c:v>41413.579861111109</c:v>
                </c:pt>
                <c:pt idx="12356">
                  <c:v>41413.580555555556</c:v>
                </c:pt>
                <c:pt idx="12357">
                  <c:v>41413.581250000003</c:v>
                </c:pt>
                <c:pt idx="12358">
                  <c:v>41413.581944444442</c:v>
                </c:pt>
                <c:pt idx="12359">
                  <c:v>41413.582638888889</c:v>
                </c:pt>
                <c:pt idx="12360">
                  <c:v>41413.583333333336</c:v>
                </c:pt>
                <c:pt idx="12361">
                  <c:v>41413.584027777775</c:v>
                </c:pt>
                <c:pt idx="12362">
                  <c:v>41413.584722222222</c:v>
                </c:pt>
                <c:pt idx="12363">
                  <c:v>41413.585416666669</c:v>
                </c:pt>
                <c:pt idx="12364">
                  <c:v>41413.586111111108</c:v>
                </c:pt>
                <c:pt idx="12365">
                  <c:v>41413.586805555555</c:v>
                </c:pt>
                <c:pt idx="12366">
                  <c:v>41413.587500000001</c:v>
                </c:pt>
                <c:pt idx="12367">
                  <c:v>41413.588194444441</c:v>
                </c:pt>
                <c:pt idx="12368">
                  <c:v>41413.588888888888</c:v>
                </c:pt>
                <c:pt idx="12369">
                  <c:v>41413.589583333334</c:v>
                </c:pt>
                <c:pt idx="12370">
                  <c:v>41413.590277777781</c:v>
                </c:pt>
                <c:pt idx="12371">
                  <c:v>41413.59097222222</c:v>
                </c:pt>
                <c:pt idx="12372">
                  <c:v>41413.591666666667</c:v>
                </c:pt>
                <c:pt idx="12373">
                  <c:v>41413.592361111114</c:v>
                </c:pt>
                <c:pt idx="12374">
                  <c:v>41413.593055555553</c:v>
                </c:pt>
                <c:pt idx="12375">
                  <c:v>41413.59375</c:v>
                </c:pt>
                <c:pt idx="12376">
                  <c:v>41413.594444444447</c:v>
                </c:pt>
                <c:pt idx="12377">
                  <c:v>41413.595138888886</c:v>
                </c:pt>
                <c:pt idx="12378">
                  <c:v>41413.595833333333</c:v>
                </c:pt>
                <c:pt idx="12379">
                  <c:v>41413.59652777778</c:v>
                </c:pt>
                <c:pt idx="12380">
                  <c:v>41413.597222222219</c:v>
                </c:pt>
                <c:pt idx="12381">
                  <c:v>41413.597916666666</c:v>
                </c:pt>
                <c:pt idx="12382">
                  <c:v>41413.598611111112</c:v>
                </c:pt>
                <c:pt idx="12383">
                  <c:v>41413.599305555559</c:v>
                </c:pt>
                <c:pt idx="12384">
                  <c:v>41413.599999999999</c:v>
                </c:pt>
                <c:pt idx="12385">
                  <c:v>41413.600694444445</c:v>
                </c:pt>
                <c:pt idx="12386">
                  <c:v>41413.601388888892</c:v>
                </c:pt>
                <c:pt idx="12387">
                  <c:v>41413.602083333331</c:v>
                </c:pt>
                <c:pt idx="12388">
                  <c:v>41413.602777777778</c:v>
                </c:pt>
                <c:pt idx="12389">
                  <c:v>41413.603472222225</c:v>
                </c:pt>
                <c:pt idx="12390">
                  <c:v>41413.604166666664</c:v>
                </c:pt>
                <c:pt idx="12391">
                  <c:v>41413.604861111111</c:v>
                </c:pt>
                <c:pt idx="12392">
                  <c:v>41413.605555555558</c:v>
                </c:pt>
                <c:pt idx="12393">
                  <c:v>41413.606249999997</c:v>
                </c:pt>
                <c:pt idx="12394">
                  <c:v>41413.606944444444</c:v>
                </c:pt>
                <c:pt idx="12395">
                  <c:v>41413.607638888891</c:v>
                </c:pt>
                <c:pt idx="12396">
                  <c:v>41413.60833333333</c:v>
                </c:pt>
                <c:pt idx="12397">
                  <c:v>41413.609027777777</c:v>
                </c:pt>
                <c:pt idx="12398">
                  <c:v>41413.609722222223</c:v>
                </c:pt>
                <c:pt idx="12399">
                  <c:v>41413.61041666667</c:v>
                </c:pt>
                <c:pt idx="12400">
                  <c:v>41413.611111111109</c:v>
                </c:pt>
                <c:pt idx="12401">
                  <c:v>41413.611805555556</c:v>
                </c:pt>
                <c:pt idx="12402">
                  <c:v>41413.612500000003</c:v>
                </c:pt>
                <c:pt idx="12403">
                  <c:v>41413.613194444442</c:v>
                </c:pt>
                <c:pt idx="12404">
                  <c:v>41413.613888888889</c:v>
                </c:pt>
                <c:pt idx="12405">
                  <c:v>41413.614583333336</c:v>
                </c:pt>
                <c:pt idx="12406">
                  <c:v>41413.615277777775</c:v>
                </c:pt>
                <c:pt idx="12407">
                  <c:v>41413.615972222222</c:v>
                </c:pt>
                <c:pt idx="12408">
                  <c:v>41413.616666666669</c:v>
                </c:pt>
                <c:pt idx="12409">
                  <c:v>41413.617361111108</c:v>
                </c:pt>
                <c:pt idx="12410">
                  <c:v>41413.618055555555</c:v>
                </c:pt>
                <c:pt idx="12411">
                  <c:v>41413.618750000001</c:v>
                </c:pt>
                <c:pt idx="12412">
                  <c:v>41413.619444444441</c:v>
                </c:pt>
                <c:pt idx="12413">
                  <c:v>41413.620138888888</c:v>
                </c:pt>
                <c:pt idx="12414">
                  <c:v>41413.620833333334</c:v>
                </c:pt>
                <c:pt idx="12415">
                  <c:v>41413.621527777781</c:v>
                </c:pt>
                <c:pt idx="12416">
                  <c:v>41413.62222222222</c:v>
                </c:pt>
                <c:pt idx="12417">
                  <c:v>41413.622916666667</c:v>
                </c:pt>
                <c:pt idx="12418">
                  <c:v>41413.623611111114</c:v>
                </c:pt>
                <c:pt idx="12419">
                  <c:v>41413.624305555553</c:v>
                </c:pt>
                <c:pt idx="12420">
                  <c:v>41413.625</c:v>
                </c:pt>
                <c:pt idx="12421">
                  <c:v>41413.625694444447</c:v>
                </c:pt>
                <c:pt idx="12422">
                  <c:v>41413.626388888886</c:v>
                </c:pt>
                <c:pt idx="12423">
                  <c:v>41413.627083333333</c:v>
                </c:pt>
                <c:pt idx="12424">
                  <c:v>41413.62777777778</c:v>
                </c:pt>
                <c:pt idx="12425">
                  <c:v>41413.628472222219</c:v>
                </c:pt>
                <c:pt idx="12426">
                  <c:v>41413.629166666666</c:v>
                </c:pt>
                <c:pt idx="12427">
                  <c:v>41413.629861111112</c:v>
                </c:pt>
                <c:pt idx="12428">
                  <c:v>41413.630555555559</c:v>
                </c:pt>
                <c:pt idx="12429">
                  <c:v>41413.631249999999</c:v>
                </c:pt>
                <c:pt idx="12430">
                  <c:v>41413.631944444445</c:v>
                </c:pt>
                <c:pt idx="12431">
                  <c:v>41413.632638888892</c:v>
                </c:pt>
                <c:pt idx="12432">
                  <c:v>41413.633333333331</c:v>
                </c:pt>
                <c:pt idx="12433">
                  <c:v>41413.634027777778</c:v>
                </c:pt>
                <c:pt idx="12434">
                  <c:v>41413.634722222225</c:v>
                </c:pt>
                <c:pt idx="12435">
                  <c:v>41413.635416666664</c:v>
                </c:pt>
                <c:pt idx="12436">
                  <c:v>41413.636111111111</c:v>
                </c:pt>
                <c:pt idx="12437">
                  <c:v>41413.636805555558</c:v>
                </c:pt>
                <c:pt idx="12438">
                  <c:v>41413.637499999997</c:v>
                </c:pt>
                <c:pt idx="12439">
                  <c:v>41413.638194444444</c:v>
                </c:pt>
                <c:pt idx="12440">
                  <c:v>41413.638888888891</c:v>
                </c:pt>
                <c:pt idx="12441">
                  <c:v>41413.63958333333</c:v>
                </c:pt>
                <c:pt idx="12442">
                  <c:v>41413.640277777777</c:v>
                </c:pt>
                <c:pt idx="12443">
                  <c:v>41413.640972222223</c:v>
                </c:pt>
                <c:pt idx="12444">
                  <c:v>41413.64166666667</c:v>
                </c:pt>
                <c:pt idx="12445">
                  <c:v>41413.642361111109</c:v>
                </c:pt>
                <c:pt idx="12446">
                  <c:v>41413.643055555556</c:v>
                </c:pt>
                <c:pt idx="12447">
                  <c:v>41413.643750000003</c:v>
                </c:pt>
                <c:pt idx="12448">
                  <c:v>41413.644444444442</c:v>
                </c:pt>
                <c:pt idx="12449">
                  <c:v>41413.645138888889</c:v>
                </c:pt>
                <c:pt idx="12450">
                  <c:v>41413.645833333336</c:v>
                </c:pt>
                <c:pt idx="12451">
                  <c:v>41413.646527777775</c:v>
                </c:pt>
                <c:pt idx="12452">
                  <c:v>41413.647222222222</c:v>
                </c:pt>
                <c:pt idx="12453">
                  <c:v>41413.647916666669</c:v>
                </c:pt>
                <c:pt idx="12454">
                  <c:v>41413.648611111108</c:v>
                </c:pt>
                <c:pt idx="12455">
                  <c:v>41413.649305555555</c:v>
                </c:pt>
                <c:pt idx="12456">
                  <c:v>41413.65</c:v>
                </c:pt>
                <c:pt idx="12457">
                  <c:v>41413.650694444441</c:v>
                </c:pt>
                <c:pt idx="12458">
                  <c:v>41413.651388888888</c:v>
                </c:pt>
                <c:pt idx="12459">
                  <c:v>41413.652083333334</c:v>
                </c:pt>
                <c:pt idx="12460">
                  <c:v>41413.652777777781</c:v>
                </c:pt>
                <c:pt idx="12461">
                  <c:v>41413.65347222222</c:v>
                </c:pt>
                <c:pt idx="12462">
                  <c:v>41413.654166666667</c:v>
                </c:pt>
                <c:pt idx="12463">
                  <c:v>41413.654861111114</c:v>
                </c:pt>
                <c:pt idx="12464">
                  <c:v>41413.655555555553</c:v>
                </c:pt>
                <c:pt idx="12465">
                  <c:v>41413.65625</c:v>
                </c:pt>
                <c:pt idx="12466">
                  <c:v>41413.656944444447</c:v>
                </c:pt>
                <c:pt idx="12467">
                  <c:v>41413.657638888886</c:v>
                </c:pt>
                <c:pt idx="12468">
                  <c:v>41413.658333333333</c:v>
                </c:pt>
                <c:pt idx="12469">
                  <c:v>41413.65902777778</c:v>
                </c:pt>
                <c:pt idx="12470">
                  <c:v>41413.659722222219</c:v>
                </c:pt>
                <c:pt idx="12471">
                  <c:v>41413.660416666666</c:v>
                </c:pt>
                <c:pt idx="12472">
                  <c:v>41413.661111111112</c:v>
                </c:pt>
                <c:pt idx="12473">
                  <c:v>41413.661805555559</c:v>
                </c:pt>
                <c:pt idx="12474">
                  <c:v>41413.662499999999</c:v>
                </c:pt>
                <c:pt idx="12475">
                  <c:v>41413.663194444445</c:v>
                </c:pt>
                <c:pt idx="12476">
                  <c:v>41413.663888888892</c:v>
                </c:pt>
                <c:pt idx="12477">
                  <c:v>41413.664583333331</c:v>
                </c:pt>
                <c:pt idx="12478">
                  <c:v>41413.665277777778</c:v>
                </c:pt>
                <c:pt idx="12479">
                  <c:v>41413.665972222225</c:v>
                </c:pt>
                <c:pt idx="12480">
                  <c:v>41413.666666666664</c:v>
                </c:pt>
                <c:pt idx="12481">
                  <c:v>41413.667361111111</c:v>
                </c:pt>
                <c:pt idx="12482">
                  <c:v>41413.668055555558</c:v>
                </c:pt>
                <c:pt idx="12483">
                  <c:v>41413.668749999997</c:v>
                </c:pt>
                <c:pt idx="12484">
                  <c:v>41413.669444444444</c:v>
                </c:pt>
                <c:pt idx="12485">
                  <c:v>41413.670138888891</c:v>
                </c:pt>
                <c:pt idx="12486">
                  <c:v>41413.67083333333</c:v>
                </c:pt>
                <c:pt idx="12487">
                  <c:v>41413.671527777777</c:v>
                </c:pt>
                <c:pt idx="12488">
                  <c:v>41413.672222222223</c:v>
                </c:pt>
                <c:pt idx="12489">
                  <c:v>41413.67291666667</c:v>
                </c:pt>
                <c:pt idx="12490">
                  <c:v>41413.673611111109</c:v>
                </c:pt>
                <c:pt idx="12491">
                  <c:v>41413.674305555556</c:v>
                </c:pt>
                <c:pt idx="12492">
                  <c:v>41413.675000000003</c:v>
                </c:pt>
                <c:pt idx="12493">
                  <c:v>41413.675694444442</c:v>
                </c:pt>
                <c:pt idx="12494">
                  <c:v>41413.676388888889</c:v>
                </c:pt>
                <c:pt idx="12495">
                  <c:v>41413.677083333336</c:v>
                </c:pt>
                <c:pt idx="12496">
                  <c:v>41413.677777777775</c:v>
                </c:pt>
                <c:pt idx="12497">
                  <c:v>41413.678472222222</c:v>
                </c:pt>
                <c:pt idx="12498">
                  <c:v>41413.679166666669</c:v>
                </c:pt>
                <c:pt idx="12499">
                  <c:v>41413.679861111108</c:v>
                </c:pt>
                <c:pt idx="12500">
                  <c:v>41413.680555555555</c:v>
                </c:pt>
                <c:pt idx="12501">
                  <c:v>41413.681250000001</c:v>
                </c:pt>
                <c:pt idx="12502">
                  <c:v>41413.681944444441</c:v>
                </c:pt>
                <c:pt idx="12503">
                  <c:v>41413.682638888888</c:v>
                </c:pt>
                <c:pt idx="12504">
                  <c:v>41413.683333333334</c:v>
                </c:pt>
                <c:pt idx="12505">
                  <c:v>41413.684027777781</c:v>
                </c:pt>
                <c:pt idx="12506">
                  <c:v>41413.68472222222</c:v>
                </c:pt>
                <c:pt idx="12507">
                  <c:v>41413.685416666667</c:v>
                </c:pt>
                <c:pt idx="12508">
                  <c:v>41413.686111111114</c:v>
                </c:pt>
                <c:pt idx="12509">
                  <c:v>41413.686805555553</c:v>
                </c:pt>
                <c:pt idx="12510">
                  <c:v>41413.6875</c:v>
                </c:pt>
                <c:pt idx="12511">
                  <c:v>41413.688194444447</c:v>
                </c:pt>
                <c:pt idx="12512">
                  <c:v>41413.688888888886</c:v>
                </c:pt>
                <c:pt idx="12513">
                  <c:v>41413.689583333333</c:v>
                </c:pt>
                <c:pt idx="12514">
                  <c:v>41413.69027777778</c:v>
                </c:pt>
                <c:pt idx="12515">
                  <c:v>41413.690972222219</c:v>
                </c:pt>
                <c:pt idx="12516">
                  <c:v>41413.691666666666</c:v>
                </c:pt>
                <c:pt idx="12517">
                  <c:v>41413.692361111112</c:v>
                </c:pt>
                <c:pt idx="12518">
                  <c:v>41413.693055555559</c:v>
                </c:pt>
                <c:pt idx="12519">
                  <c:v>41413.693749999999</c:v>
                </c:pt>
                <c:pt idx="12520">
                  <c:v>41413.694444444445</c:v>
                </c:pt>
                <c:pt idx="12521">
                  <c:v>41413.695138888892</c:v>
                </c:pt>
                <c:pt idx="12522">
                  <c:v>41413.695833333331</c:v>
                </c:pt>
                <c:pt idx="12523">
                  <c:v>41413.696527777778</c:v>
                </c:pt>
                <c:pt idx="12524">
                  <c:v>41413.697222222225</c:v>
                </c:pt>
                <c:pt idx="12525">
                  <c:v>41413.697916666664</c:v>
                </c:pt>
                <c:pt idx="12526">
                  <c:v>41413.698611111111</c:v>
                </c:pt>
                <c:pt idx="12527">
                  <c:v>41413.699305555558</c:v>
                </c:pt>
                <c:pt idx="12528">
                  <c:v>41413.699999999997</c:v>
                </c:pt>
                <c:pt idx="12529">
                  <c:v>41413.700694444444</c:v>
                </c:pt>
                <c:pt idx="12530">
                  <c:v>41413.701388888891</c:v>
                </c:pt>
                <c:pt idx="12531">
                  <c:v>41413.70208333333</c:v>
                </c:pt>
                <c:pt idx="12532">
                  <c:v>41413.702777777777</c:v>
                </c:pt>
                <c:pt idx="12533">
                  <c:v>41413.703472222223</c:v>
                </c:pt>
                <c:pt idx="12534">
                  <c:v>41413.70416666667</c:v>
                </c:pt>
                <c:pt idx="12535">
                  <c:v>41413.704861111109</c:v>
                </c:pt>
                <c:pt idx="12536">
                  <c:v>41413.705555555556</c:v>
                </c:pt>
                <c:pt idx="12537">
                  <c:v>41413.706250000003</c:v>
                </c:pt>
                <c:pt idx="12538">
                  <c:v>41413.706944444442</c:v>
                </c:pt>
                <c:pt idx="12539">
                  <c:v>41413.707638888889</c:v>
                </c:pt>
                <c:pt idx="12540">
                  <c:v>41413.708333333336</c:v>
                </c:pt>
                <c:pt idx="12541">
                  <c:v>41413.709027777775</c:v>
                </c:pt>
                <c:pt idx="12542">
                  <c:v>41413.709722222222</c:v>
                </c:pt>
                <c:pt idx="12543">
                  <c:v>41413.710416666669</c:v>
                </c:pt>
                <c:pt idx="12544">
                  <c:v>41413.711111111108</c:v>
                </c:pt>
                <c:pt idx="12545">
                  <c:v>41413.711805555555</c:v>
                </c:pt>
                <c:pt idx="12546">
                  <c:v>41413.712500000001</c:v>
                </c:pt>
                <c:pt idx="12547">
                  <c:v>41413.713194444441</c:v>
                </c:pt>
                <c:pt idx="12548">
                  <c:v>41413.713888888888</c:v>
                </c:pt>
                <c:pt idx="12549">
                  <c:v>41413.714583333334</c:v>
                </c:pt>
                <c:pt idx="12550">
                  <c:v>41413.715277777781</c:v>
                </c:pt>
                <c:pt idx="12551">
                  <c:v>41413.71597222222</c:v>
                </c:pt>
                <c:pt idx="12552">
                  <c:v>41413.716666666667</c:v>
                </c:pt>
                <c:pt idx="12553">
                  <c:v>41413.717361111114</c:v>
                </c:pt>
                <c:pt idx="12554">
                  <c:v>41413.718055555553</c:v>
                </c:pt>
                <c:pt idx="12555">
                  <c:v>41413.71875</c:v>
                </c:pt>
                <c:pt idx="12556">
                  <c:v>41413.719444444447</c:v>
                </c:pt>
                <c:pt idx="12557">
                  <c:v>41413.720138888886</c:v>
                </c:pt>
                <c:pt idx="12558">
                  <c:v>41413.720833333333</c:v>
                </c:pt>
                <c:pt idx="12559">
                  <c:v>41413.72152777778</c:v>
                </c:pt>
                <c:pt idx="12560">
                  <c:v>41413.722222222219</c:v>
                </c:pt>
                <c:pt idx="12561">
                  <c:v>41413.722916666666</c:v>
                </c:pt>
                <c:pt idx="12562">
                  <c:v>41413.723611111112</c:v>
                </c:pt>
                <c:pt idx="12563">
                  <c:v>41413.724305555559</c:v>
                </c:pt>
                <c:pt idx="12564">
                  <c:v>41413.724999999999</c:v>
                </c:pt>
                <c:pt idx="12565">
                  <c:v>41413.725694444445</c:v>
                </c:pt>
                <c:pt idx="12566">
                  <c:v>41413.726388888892</c:v>
                </c:pt>
                <c:pt idx="12567">
                  <c:v>41413.727083333331</c:v>
                </c:pt>
                <c:pt idx="12568">
                  <c:v>41413.727777777778</c:v>
                </c:pt>
                <c:pt idx="12569">
                  <c:v>41413.728472222225</c:v>
                </c:pt>
                <c:pt idx="12570">
                  <c:v>41413.729166666664</c:v>
                </c:pt>
                <c:pt idx="12571">
                  <c:v>41413.729861111111</c:v>
                </c:pt>
                <c:pt idx="12572">
                  <c:v>41413.730555555558</c:v>
                </c:pt>
                <c:pt idx="12573">
                  <c:v>41413.731249999997</c:v>
                </c:pt>
                <c:pt idx="12574">
                  <c:v>41413.731944444444</c:v>
                </c:pt>
                <c:pt idx="12575">
                  <c:v>41413.732638888891</c:v>
                </c:pt>
                <c:pt idx="12576">
                  <c:v>41413.73333333333</c:v>
                </c:pt>
                <c:pt idx="12577">
                  <c:v>41413.734027777777</c:v>
                </c:pt>
                <c:pt idx="12578">
                  <c:v>41413.734722222223</c:v>
                </c:pt>
                <c:pt idx="12579">
                  <c:v>41413.73541666667</c:v>
                </c:pt>
                <c:pt idx="12580">
                  <c:v>41413.736111111109</c:v>
                </c:pt>
                <c:pt idx="12581">
                  <c:v>41413.736805555556</c:v>
                </c:pt>
                <c:pt idx="12582">
                  <c:v>41413.737500000003</c:v>
                </c:pt>
                <c:pt idx="12583">
                  <c:v>41413.738194444442</c:v>
                </c:pt>
                <c:pt idx="12584">
                  <c:v>41413.738888888889</c:v>
                </c:pt>
                <c:pt idx="12585">
                  <c:v>41413.739583333336</c:v>
                </c:pt>
                <c:pt idx="12586">
                  <c:v>41413.740277777775</c:v>
                </c:pt>
                <c:pt idx="12587">
                  <c:v>41413.740972222222</c:v>
                </c:pt>
                <c:pt idx="12588">
                  <c:v>41413.741666666669</c:v>
                </c:pt>
                <c:pt idx="12589">
                  <c:v>41413.742361111108</c:v>
                </c:pt>
                <c:pt idx="12590">
                  <c:v>41413.743055555555</c:v>
                </c:pt>
                <c:pt idx="12591">
                  <c:v>41413.743750000001</c:v>
                </c:pt>
                <c:pt idx="12592">
                  <c:v>41413.744444444441</c:v>
                </c:pt>
                <c:pt idx="12593">
                  <c:v>41413.745138888888</c:v>
                </c:pt>
                <c:pt idx="12594">
                  <c:v>41413.745833333334</c:v>
                </c:pt>
                <c:pt idx="12595">
                  <c:v>41413.746527777781</c:v>
                </c:pt>
                <c:pt idx="12596">
                  <c:v>41413.74722222222</c:v>
                </c:pt>
                <c:pt idx="12597">
                  <c:v>41413.747916666667</c:v>
                </c:pt>
                <c:pt idx="12598">
                  <c:v>41413.748611111114</c:v>
                </c:pt>
                <c:pt idx="12599">
                  <c:v>41413.749305555553</c:v>
                </c:pt>
                <c:pt idx="12600">
                  <c:v>41413.75</c:v>
                </c:pt>
                <c:pt idx="12601">
                  <c:v>41413.750694444447</c:v>
                </c:pt>
                <c:pt idx="12602">
                  <c:v>41413.751388888886</c:v>
                </c:pt>
                <c:pt idx="12603">
                  <c:v>41413.752083333333</c:v>
                </c:pt>
                <c:pt idx="12604">
                  <c:v>41413.75277777778</c:v>
                </c:pt>
                <c:pt idx="12605">
                  <c:v>41413.753472222219</c:v>
                </c:pt>
                <c:pt idx="12606">
                  <c:v>41413.754166666666</c:v>
                </c:pt>
                <c:pt idx="12607">
                  <c:v>41413.754861111112</c:v>
                </c:pt>
                <c:pt idx="12608">
                  <c:v>41413.755555555559</c:v>
                </c:pt>
                <c:pt idx="12609">
                  <c:v>41413.756249999999</c:v>
                </c:pt>
                <c:pt idx="12610">
                  <c:v>41413.756944444445</c:v>
                </c:pt>
                <c:pt idx="12611">
                  <c:v>41413.757638888892</c:v>
                </c:pt>
                <c:pt idx="12612">
                  <c:v>41413.758333333331</c:v>
                </c:pt>
                <c:pt idx="12613">
                  <c:v>41413.759027777778</c:v>
                </c:pt>
                <c:pt idx="12614">
                  <c:v>41413.759722222225</c:v>
                </c:pt>
                <c:pt idx="12615">
                  <c:v>41413.760416666664</c:v>
                </c:pt>
                <c:pt idx="12616">
                  <c:v>41413.761111111111</c:v>
                </c:pt>
                <c:pt idx="12617">
                  <c:v>41413.761805555558</c:v>
                </c:pt>
                <c:pt idx="12618">
                  <c:v>41413.762499999997</c:v>
                </c:pt>
                <c:pt idx="12619">
                  <c:v>41413.763194444444</c:v>
                </c:pt>
                <c:pt idx="12620">
                  <c:v>41413.763888888891</c:v>
                </c:pt>
                <c:pt idx="12621">
                  <c:v>41413.76458333333</c:v>
                </c:pt>
                <c:pt idx="12622">
                  <c:v>41413.765277777777</c:v>
                </c:pt>
                <c:pt idx="12623">
                  <c:v>41413.765972222223</c:v>
                </c:pt>
                <c:pt idx="12624">
                  <c:v>41413.76666666667</c:v>
                </c:pt>
                <c:pt idx="12625">
                  <c:v>41413.767361111109</c:v>
                </c:pt>
                <c:pt idx="12626">
                  <c:v>41413.768055555556</c:v>
                </c:pt>
                <c:pt idx="12627">
                  <c:v>41413.768750000003</c:v>
                </c:pt>
                <c:pt idx="12628">
                  <c:v>41413.769444444442</c:v>
                </c:pt>
                <c:pt idx="12629">
                  <c:v>41413.770138888889</c:v>
                </c:pt>
                <c:pt idx="12630">
                  <c:v>41413.770833333336</c:v>
                </c:pt>
                <c:pt idx="12631">
                  <c:v>41413.771527777775</c:v>
                </c:pt>
                <c:pt idx="12632">
                  <c:v>41413.772222222222</c:v>
                </c:pt>
                <c:pt idx="12633">
                  <c:v>41413.772916666669</c:v>
                </c:pt>
                <c:pt idx="12634">
                  <c:v>41413.773611111108</c:v>
                </c:pt>
                <c:pt idx="12635">
                  <c:v>41413.774305555555</c:v>
                </c:pt>
                <c:pt idx="12636">
                  <c:v>41413.775000000001</c:v>
                </c:pt>
                <c:pt idx="12637">
                  <c:v>41413.775694444441</c:v>
                </c:pt>
                <c:pt idx="12638">
                  <c:v>41413.776388888888</c:v>
                </c:pt>
                <c:pt idx="12639">
                  <c:v>41413.777083333334</c:v>
                </c:pt>
                <c:pt idx="12640">
                  <c:v>41413.777777777781</c:v>
                </c:pt>
                <c:pt idx="12641">
                  <c:v>41413.77847222222</c:v>
                </c:pt>
                <c:pt idx="12642">
                  <c:v>41413.779166666667</c:v>
                </c:pt>
                <c:pt idx="12643">
                  <c:v>41413.779861111114</c:v>
                </c:pt>
                <c:pt idx="12644">
                  <c:v>41413.780555555553</c:v>
                </c:pt>
                <c:pt idx="12645">
                  <c:v>41413.78125</c:v>
                </c:pt>
                <c:pt idx="12646">
                  <c:v>41413.781944444447</c:v>
                </c:pt>
                <c:pt idx="12647">
                  <c:v>41413.782638888886</c:v>
                </c:pt>
                <c:pt idx="12648">
                  <c:v>41413.783333333333</c:v>
                </c:pt>
                <c:pt idx="12649">
                  <c:v>41413.78402777778</c:v>
                </c:pt>
                <c:pt idx="12650">
                  <c:v>41413.784722222219</c:v>
                </c:pt>
                <c:pt idx="12651">
                  <c:v>41413.785416666666</c:v>
                </c:pt>
                <c:pt idx="12652">
                  <c:v>41413.786111111112</c:v>
                </c:pt>
                <c:pt idx="12653">
                  <c:v>41413.786805555559</c:v>
                </c:pt>
                <c:pt idx="12654">
                  <c:v>41413.787499999999</c:v>
                </c:pt>
                <c:pt idx="12655">
                  <c:v>41413.788194444445</c:v>
                </c:pt>
                <c:pt idx="12656">
                  <c:v>41413.788888888892</c:v>
                </c:pt>
                <c:pt idx="12657">
                  <c:v>41413.789583333331</c:v>
                </c:pt>
                <c:pt idx="12658">
                  <c:v>41413.790277777778</c:v>
                </c:pt>
                <c:pt idx="12659">
                  <c:v>41413.790972222225</c:v>
                </c:pt>
                <c:pt idx="12660">
                  <c:v>41413.791666666664</c:v>
                </c:pt>
                <c:pt idx="12661">
                  <c:v>41413.792361111111</c:v>
                </c:pt>
                <c:pt idx="12662">
                  <c:v>41413.793055555558</c:v>
                </c:pt>
                <c:pt idx="12663">
                  <c:v>41413.793749999997</c:v>
                </c:pt>
                <c:pt idx="12664">
                  <c:v>41413.794444444444</c:v>
                </c:pt>
                <c:pt idx="12665">
                  <c:v>41413.795138888891</c:v>
                </c:pt>
                <c:pt idx="12666">
                  <c:v>41413.79583333333</c:v>
                </c:pt>
                <c:pt idx="12667">
                  <c:v>41413.796527777777</c:v>
                </c:pt>
                <c:pt idx="12668">
                  <c:v>41413.797222222223</c:v>
                </c:pt>
                <c:pt idx="12669">
                  <c:v>41413.79791666667</c:v>
                </c:pt>
                <c:pt idx="12670">
                  <c:v>41413.798611111109</c:v>
                </c:pt>
                <c:pt idx="12671">
                  <c:v>41413.799305555556</c:v>
                </c:pt>
                <c:pt idx="12672">
                  <c:v>41413.800000000003</c:v>
                </c:pt>
                <c:pt idx="12673">
                  <c:v>41413.800694444442</c:v>
                </c:pt>
                <c:pt idx="12674">
                  <c:v>41413.801388888889</c:v>
                </c:pt>
                <c:pt idx="12675">
                  <c:v>41413.802083333336</c:v>
                </c:pt>
                <c:pt idx="12676">
                  <c:v>41413.802777777775</c:v>
                </c:pt>
                <c:pt idx="12677">
                  <c:v>41413.803472222222</c:v>
                </c:pt>
                <c:pt idx="12678">
                  <c:v>41413.804166666669</c:v>
                </c:pt>
                <c:pt idx="12679">
                  <c:v>41413.804861111108</c:v>
                </c:pt>
                <c:pt idx="12680">
                  <c:v>41413.805555555555</c:v>
                </c:pt>
                <c:pt idx="12681">
                  <c:v>41413.806250000001</c:v>
                </c:pt>
                <c:pt idx="12682">
                  <c:v>41413.806944444441</c:v>
                </c:pt>
                <c:pt idx="12683">
                  <c:v>41413.807638888888</c:v>
                </c:pt>
                <c:pt idx="12684">
                  <c:v>41413.808333333334</c:v>
                </c:pt>
                <c:pt idx="12685">
                  <c:v>41413.809027777781</c:v>
                </c:pt>
                <c:pt idx="12686">
                  <c:v>41413.80972222222</c:v>
                </c:pt>
                <c:pt idx="12687">
                  <c:v>41413.810416666667</c:v>
                </c:pt>
                <c:pt idx="12688">
                  <c:v>41413.811111111114</c:v>
                </c:pt>
                <c:pt idx="12689">
                  <c:v>41413.811805555553</c:v>
                </c:pt>
                <c:pt idx="12690">
                  <c:v>41413.8125</c:v>
                </c:pt>
                <c:pt idx="12691">
                  <c:v>41413.813194444447</c:v>
                </c:pt>
                <c:pt idx="12692">
                  <c:v>41413.813888888886</c:v>
                </c:pt>
                <c:pt idx="12693">
                  <c:v>41413.814583333333</c:v>
                </c:pt>
                <c:pt idx="12694">
                  <c:v>41413.81527777778</c:v>
                </c:pt>
                <c:pt idx="12695">
                  <c:v>41413.815972222219</c:v>
                </c:pt>
                <c:pt idx="12696">
                  <c:v>41413.816666666666</c:v>
                </c:pt>
                <c:pt idx="12697">
                  <c:v>41413.817361111112</c:v>
                </c:pt>
                <c:pt idx="12698">
                  <c:v>41413.818055555559</c:v>
                </c:pt>
                <c:pt idx="12699">
                  <c:v>41413.818749999999</c:v>
                </c:pt>
                <c:pt idx="12700">
                  <c:v>41413.819444444445</c:v>
                </c:pt>
                <c:pt idx="12701">
                  <c:v>41413.820138888892</c:v>
                </c:pt>
                <c:pt idx="12702">
                  <c:v>41413.820833333331</c:v>
                </c:pt>
                <c:pt idx="12703">
                  <c:v>41413.821527777778</c:v>
                </c:pt>
                <c:pt idx="12704">
                  <c:v>41413.822222222225</c:v>
                </c:pt>
                <c:pt idx="12705">
                  <c:v>41413.822916666664</c:v>
                </c:pt>
                <c:pt idx="12706">
                  <c:v>41413.823611111111</c:v>
                </c:pt>
                <c:pt idx="12707">
                  <c:v>41413.824305555558</c:v>
                </c:pt>
                <c:pt idx="12708">
                  <c:v>41413.824999999997</c:v>
                </c:pt>
                <c:pt idx="12709">
                  <c:v>41413.825694444444</c:v>
                </c:pt>
                <c:pt idx="12710">
                  <c:v>41413.826388888891</c:v>
                </c:pt>
                <c:pt idx="12711">
                  <c:v>41413.82708333333</c:v>
                </c:pt>
                <c:pt idx="12712">
                  <c:v>41413.827777777777</c:v>
                </c:pt>
                <c:pt idx="12713">
                  <c:v>41413.828472222223</c:v>
                </c:pt>
                <c:pt idx="12714">
                  <c:v>41413.82916666667</c:v>
                </c:pt>
                <c:pt idx="12715">
                  <c:v>41413.829861111109</c:v>
                </c:pt>
                <c:pt idx="12716">
                  <c:v>41413.830555555556</c:v>
                </c:pt>
                <c:pt idx="12717">
                  <c:v>41413.831250000003</c:v>
                </c:pt>
                <c:pt idx="12718">
                  <c:v>41413.831944444442</c:v>
                </c:pt>
                <c:pt idx="12719">
                  <c:v>41413.832638888889</c:v>
                </c:pt>
                <c:pt idx="12720">
                  <c:v>41413.833333333336</c:v>
                </c:pt>
                <c:pt idx="12721">
                  <c:v>41413.834027777775</c:v>
                </c:pt>
                <c:pt idx="12722">
                  <c:v>41413.834722222222</c:v>
                </c:pt>
                <c:pt idx="12723">
                  <c:v>41413.835416666669</c:v>
                </c:pt>
                <c:pt idx="12724">
                  <c:v>41413.836111111108</c:v>
                </c:pt>
                <c:pt idx="12725">
                  <c:v>41413.836805555555</c:v>
                </c:pt>
                <c:pt idx="12726">
                  <c:v>41413.837500000001</c:v>
                </c:pt>
                <c:pt idx="12727">
                  <c:v>41413.838194444441</c:v>
                </c:pt>
                <c:pt idx="12728">
                  <c:v>41413.838888888888</c:v>
                </c:pt>
                <c:pt idx="12729">
                  <c:v>41413.839583333334</c:v>
                </c:pt>
                <c:pt idx="12730">
                  <c:v>41413.840277777781</c:v>
                </c:pt>
                <c:pt idx="12731">
                  <c:v>41413.84097222222</c:v>
                </c:pt>
                <c:pt idx="12732">
                  <c:v>41413.841666666667</c:v>
                </c:pt>
                <c:pt idx="12733">
                  <c:v>41413.842361111114</c:v>
                </c:pt>
                <c:pt idx="12734">
                  <c:v>41413.843055555553</c:v>
                </c:pt>
                <c:pt idx="12735">
                  <c:v>41413.84375</c:v>
                </c:pt>
                <c:pt idx="12736">
                  <c:v>41413.844444444447</c:v>
                </c:pt>
                <c:pt idx="12737">
                  <c:v>41413.845138888886</c:v>
                </c:pt>
                <c:pt idx="12738">
                  <c:v>41413.845833333333</c:v>
                </c:pt>
                <c:pt idx="12739">
                  <c:v>41413.84652777778</c:v>
                </c:pt>
                <c:pt idx="12740">
                  <c:v>41413.847222222219</c:v>
                </c:pt>
                <c:pt idx="12741">
                  <c:v>41413.847916666666</c:v>
                </c:pt>
                <c:pt idx="12742">
                  <c:v>41413.848611111112</c:v>
                </c:pt>
                <c:pt idx="12743">
                  <c:v>41413.849305555559</c:v>
                </c:pt>
                <c:pt idx="12744">
                  <c:v>41413.85</c:v>
                </c:pt>
                <c:pt idx="12745">
                  <c:v>41413.850694444445</c:v>
                </c:pt>
                <c:pt idx="12746">
                  <c:v>41413.851388888892</c:v>
                </c:pt>
                <c:pt idx="12747">
                  <c:v>41413.852083333331</c:v>
                </c:pt>
                <c:pt idx="12748">
                  <c:v>41413.852777777778</c:v>
                </c:pt>
                <c:pt idx="12749">
                  <c:v>41413.853472222225</c:v>
                </c:pt>
                <c:pt idx="12750">
                  <c:v>41413.854166666664</c:v>
                </c:pt>
                <c:pt idx="12751">
                  <c:v>41413.854861111111</c:v>
                </c:pt>
                <c:pt idx="12752">
                  <c:v>41413.855555555558</c:v>
                </c:pt>
                <c:pt idx="12753">
                  <c:v>41413.856249999997</c:v>
                </c:pt>
                <c:pt idx="12754">
                  <c:v>41413.856944444444</c:v>
                </c:pt>
                <c:pt idx="12755">
                  <c:v>41413.857638888891</c:v>
                </c:pt>
                <c:pt idx="12756">
                  <c:v>41413.85833333333</c:v>
                </c:pt>
                <c:pt idx="12757">
                  <c:v>41413.859027777777</c:v>
                </c:pt>
                <c:pt idx="12758">
                  <c:v>41413.859722222223</c:v>
                </c:pt>
                <c:pt idx="12759">
                  <c:v>41413.86041666667</c:v>
                </c:pt>
                <c:pt idx="12760">
                  <c:v>41413.861111111109</c:v>
                </c:pt>
                <c:pt idx="12761">
                  <c:v>41413.861805555556</c:v>
                </c:pt>
                <c:pt idx="12762">
                  <c:v>41413.862500000003</c:v>
                </c:pt>
                <c:pt idx="12763">
                  <c:v>41413.863194444442</c:v>
                </c:pt>
                <c:pt idx="12764">
                  <c:v>41413.863888888889</c:v>
                </c:pt>
                <c:pt idx="12765">
                  <c:v>41413.864583333336</c:v>
                </c:pt>
                <c:pt idx="12766">
                  <c:v>41413.865277777775</c:v>
                </c:pt>
                <c:pt idx="12767">
                  <c:v>41413.865972222222</c:v>
                </c:pt>
                <c:pt idx="12768">
                  <c:v>41413.866666666669</c:v>
                </c:pt>
                <c:pt idx="12769">
                  <c:v>41413.867361111108</c:v>
                </c:pt>
                <c:pt idx="12770">
                  <c:v>41413.868055555555</c:v>
                </c:pt>
                <c:pt idx="12771">
                  <c:v>41413.868750000001</c:v>
                </c:pt>
                <c:pt idx="12772">
                  <c:v>41413.869444444441</c:v>
                </c:pt>
                <c:pt idx="12773">
                  <c:v>41413.870138888888</c:v>
                </c:pt>
                <c:pt idx="12774">
                  <c:v>41413.870833333334</c:v>
                </c:pt>
                <c:pt idx="12775">
                  <c:v>41413.871527777781</c:v>
                </c:pt>
                <c:pt idx="12776">
                  <c:v>41413.87222222222</c:v>
                </c:pt>
                <c:pt idx="12777">
                  <c:v>41413.872916666667</c:v>
                </c:pt>
                <c:pt idx="12778">
                  <c:v>41413.873611111114</c:v>
                </c:pt>
                <c:pt idx="12779">
                  <c:v>41413.874305555553</c:v>
                </c:pt>
                <c:pt idx="12780">
                  <c:v>41413.875</c:v>
                </c:pt>
                <c:pt idx="12781">
                  <c:v>41413.875694444447</c:v>
                </c:pt>
                <c:pt idx="12782">
                  <c:v>41413.876388888886</c:v>
                </c:pt>
                <c:pt idx="12783">
                  <c:v>41413.877083333333</c:v>
                </c:pt>
                <c:pt idx="12784">
                  <c:v>41413.87777777778</c:v>
                </c:pt>
                <c:pt idx="12785">
                  <c:v>41413.878472222219</c:v>
                </c:pt>
                <c:pt idx="12786">
                  <c:v>41413.879166666666</c:v>
                </c:pt>
                <c:pt idx="12787">
                  <c:v>41413.879861111112</c:v>
                </c:pt>
                <c:pt idx="12788">
                  <c:v>41413.880555555559</c:v>
                </c:pt>
                <c:pt idx="12789">
                  <c:v>41413.881249999999</c:v>
                </c:pt>
                <c:pt idx="12790">
                  <c:v>41413.881944444445</c:v>
                </c:pt>
                <c:pt idx="12791">
                  <c:v>41413.882638888892</c:v>
                </c:pt>
                <c:pt idx="12792">
                  <c:v>41413.883333333331</c:v>
                </c:pt>
                <c:pt idx="12793">
                  <c:v>41413.884027777778</c:v>
                </c:pt>
                <c:pt idx="12794">
                  <c:v>41413.884722222225</c:v>
                </c:pt>
                <c:pt idx="12795">
                  <c:v>41413.885416666664</c:v>
                </c:pt>
                <c:pt idx="12796">
                  <c:v>41413.886111111111</c:v>
                </c:pt>
                <c:pt idx="12797">
                  <c:v>41413.886805555558</c:v>
                </c:pt>
                <c:pt idx="12798">
                  <c:v>41413.887499999997</c:v>
                </c:pt>
                <c:pt idx="12799">
                  <c:v>41413.888194444444</c:v>
                </c:pt>
                <c:pt idx="12800">
                  <c:v>41413.888888888891</c:v>
                </c:pt>
                <c:pt idx="12801">
                  <c:v>41413.88958333333</c:v>
                </c:pt>
                <c:pt idx="12802">
                  <c:v>41413.890277777777</c:v>
                </c:pt>
                <c:pt idx="12803">
                  <c:v>41413.890972222223</c:v>
                </c:pt>
                <c:pt idx="12804">
                  <c:v>41413.89166666667</c:v>
                </c:pt>
                <c:pt idx="12805">
                  <c:v>41413.892361111109</c:v>
                </c:pt>
                <c:pt idx="12806">
                  <c:v>41413.893055555556</c:v>
                </c:pt>
                <c:pt idx="12807">
                  <c:v>41413.893750000003</c:v>
                </c:pt>
                <c:pt idx="12808">
                  <c:v>41413.894444444442</c:v>
                </c:pt>
                <c:pt idx="12809">
                  <c:v>41413.895138888889</c:v>
                </c:pt>
                <c:pt idx="12810">
                  <c:v>41413.895833333336</c:v>
                </c:pt>
                <c:pt idx="12811">
                  <c:v>41413.896527777775</c:v>
                </c:pt>
                <c:pt idx="12812">
                  <c:v>41413.897222222222</c:v>
                </c:pt>
                <c:pt idx="12813">
                  <c:v>41413.897916666669</c:v>
                </c:pt>
                <c:pt idx="12814">
                  <c:v>41413.898611111108</c:v>
                </c:pt>
                <c:pt idx="12815">
                  <c:v>41413.899305555555</c:v>
                </c:pt>
                <c:pt idx="12816">
                  <c:v>41413.9</c:v>
                </c:pt>
                <c:pt idx="12817">
                  <c:v>41413.900694444441</c:v>
                </c:pt>
                <c:pt idx="12818">
                  <c:v>41413.901388888888</c:v>
                </c:pt>
                <c:pt idx="12819">
                  <c:v>41413.902083333334</c:v>
                </c:pt>
                <c:pt idx="12820">
                  <c:v>41413.902777777781</c:v>
                </c:pt>
                <c:pt idx="12821">
                  <c:v>41413.90347222222</c:v>
                </c:pt>
                <c:pt idx="12822">
                  <c:v>41413.904166666667</c:v>
                </c:pt>
                <c:pt idx="12823">
                  <c:v>41413.904861111114</c:v>
                </c:pt>
                <c:pt idx="12824">
                  <c:v>41413.905555555553</c:v>
                </c:pt>
                <c:pt idx="12825">
                  <c:v>41413.90625</c:v>
                </c:pt>
                <c:pt idx="12826">
                  <c:v>41413.906944444447</c:v>
                </c:pt>
                <c:pt idx="12827">
                  <c:v>41413.907638888886</c:v>
                </c:pt>
                <c:pt idx="12828">
                  <c:v>41413.908333333333</c:v>
                </c:pt>
                <c:pt idx="12829">
                  <c:v>41413.90902777778</c:v>
                </c:pt>
                <c:pt idx="12830">
                  <c:v>41413.909722222219</c:v>
                </c:pt>
                <c:pt idx="12831">
                  <c:v>41413.910416666666</c:v>
                </c:pt>
                <c:pt idx="12832">
                  <c:v>41413.911111111112</c:v>
                </c:pt>
                <c:pt idx="12833">
                  <c:v>41413.911805555559</c:v>
                </c:pt>
                <c:pt idx="12834">
                  <c:v>41413.912499999999</c:v>
                </c:pt>
                <c:pt idx="12835">
                  <c:v>41413.913194444445</c:v>
                </c:pt>
                <c:pt idx="12836">
                  <c:v>41413.913888888892</c:v>
                </c:pt>
                <c:pt idx="12837">
                  <c:v>41413.914583333331</c:v>
                </c:pt>
                <c:pt idx="12838">
                  <c:v>41413.915277777778</c:v>
                </c:pt>
                <c:pt idx="12839">
                  <c:v>41413.915972222225</c:v>
                </c:pt>
                <c:pt idx="12840">
                  <c:v>41413.916666666664</c:v>
                </c:pt>
                <c:pt idx="12841">
                  <c:v>41413.917361111111</c:v>
                </c:pt>
                <c:pt idx="12842">
                  <c:v>41413.918055555558</c:v>
                </c:pt>
                <c:pt idx="12843">
                  <c:v>41413.918749999997</c:v>
                </c:pt>
                <c:pt idx="12844">
                  <c:v>41413.919444444444</c:v>
                </c:pt>
                <c:pt idx="12845">
                  <c:v>41413.920138888891</c:v>
                </c:pt>
                <c:pt idx="12846">
                  <c:v>41413.92083333333</c:v>
                </c:pt>
                <c:pt idx="12847">
                  <c:v>41413.921527777777</c:v>
                </c:pt>
                <c:pt idx="12848">
                  <c:v>41413.922222222223</c:v>
                </c:pt>
                <c:pt idx="12849">
                  <c:v>41413.92291666667</c:v>
                </c:pt>
                <c:pt idx="12850">
                  <c:v>41413.923611111109</c:v>
                </c:pt>
                <c:pt idx="12851">
                  <c:v>41413.924305555556</c:v>
                </c:pt>
                <c:pt idx="12852">
                  <c:v>41413.925000000003</c:v>
                </c:pt>
                <c:pt idx="12853">
                  <c:v>41413.925694444442</c:v>
                </c:pt>
                <c:pt idx="12854">
                  <c:v>41413.926388888889</c:v>
                </c:pt>
                <c:pt idx="12855">
                  <c:v>41413.927083333336</c:v>
                </c:pt>
                <c:pt idx="12856">
                  <c:v>41413.927777777775</c:v>
                </c:pt>
                <c:pt idx="12857">
                  <c:v>41413.928472222222</c:v>
                </c:pt>
                <c:pt idx="12858">
                  <c:v>41413.929166666669</c:v>
                </c:pt>
                <c:pt idx="12859">
                  <c:v>41413.929861111108</c:v>
                </c:pt>
                <c:pt idx="12860">
                  <c:v>41413.930555555555</c:v>
                </c:pt>
                <c:pt idx="12861">
                  <c:v>41413.931250000001</c:v>
                </c:pt>
                <c:pt idx="12862">
                  <c:v>41413.931944444441</c:v>
                </c:pt>
                <c:pt idx="12863">
                  <c:v>41413.932638888888</c:v>
                </c:pt>
                <c:pt idx="12864">
                  <c:v>41413.933333333334</c:v>
                </c:pt>
                <c:pt idx="12865">
                  <c:v>41413.934027777781</c:v>
                </c:pt>
                <c:pt idx="12866">
                  <c:v>41413.93472222222</c:v>
                </c:pt>
                <c:pt idx="12867">
                  <c:v>41413.935416666667</c:v>
                </c:pt>
                <c:pt idx="12868">
                  <c:v>41413.936111111114</c:v>
                </c:pt>
                <c:pt idx="12869">
                  <c:v>41413.936805555553</c:v>
                </c:pt>
                <c:pt idx="12870">
                  <c:v>41413.9375</c:v>
                </c:pt>
                <c:pt idx="12871">
                  <c:v>41413.938194444447</c:v>
                </c:pt>
                <c:pt idx="12872">
                  <c:v>41413.938888888886</c:v>
                </c:pt>
                <c:pt idx="12873">
                  <c:v>41413.939583333333</c:v>
                </c:pt>
                <c:pt idx="12874">
                  <c:v>41413.94027777778</c:v>
                </c:pt>
                <c:pt idx="12875">
                  <c:v>41413.940972222219</c:v>
                </c:pt>
                <c:pt idx="12876">
                  <c:v>41413.941666666666</c:v>
                </c:pt>
                <c:pt idx="12877">
                  <c:v>41413.942361111112</c:v>
                </c:pt>
                <c:pt idx="12878">
                  <c:v>41413.943055555559</c:v>
                </c:pt>
                <c:pt idx="12879">
                  <c:v>41413.943749999999</c:v>
                </c:pt>
                <c:pt idx="12880">
                  <c:v>41413.944444444445</c:v>
                </c:pt>
                <c:pt idx="12881">
                  <c:v>41413.945138888892</c:v>
                </c:pt>
                <c:pt idx="12882">
                  <c:v>41413.945833333331</c:v>
                </c:pt>
                <c:pt idx="12883">
                  <c:v>41413.946527777778</c:v>
                </c:pt>
                <c:pt idx="12884">
                  <c:v>41413.947222222225</c:v>
                </c:pt>
                <c:pt idx="12885">
                  <c:v>41413.947916666664</c:v>
                </c:pt>
                <c:pt idx="12886">
                  <c:v>41413.948611111111</c:v>
                </c:pt>
                <c:pt idx="12887">
                  <c:v>41413.949305555558</c:v>
                </c:pt>
                <c:pt idx="12888">
                  <c:v>41413.949999999997</c:v>
                </c:pt>
                <c:pt idx="12889">
                  <c:v>41413.950694444444</c:v>
                </c:pt>
                <c:pt idx="12890">
                  <c:v>41413.951388888891</c:v>
                </c:pt>
                <c:pt idx="12891">
                  <c:v>41413.95208333333</c:v>
                </c:pt>
                <c:pt idx="12892">
                  <c:v>41413.952777777777</c:v>
                </c:pt>
                <c:pt idx="12893">
                  <c:v>41413.953472222223</c:v>
                </c:pt>
                <c:pt idx="12894">
                  <c:v>41413.95416666667</c:v>
                </c:pt>
                <c:pt idx="12895">
                  <c:v>41413.954861111109</c:v>
                </c:pt>
                <c:pt idx="12896">
                  <c:v>41413.955555555556</c:v>
                </c:pt>
                <c:pt idx="12897">
                  <c:v>41413.956250000003</c:v>
                </c:pt>
                <c:pt idx="12898">
                  <c:v>41413.956944444442</c:v>
                </c:pt>
                <c:pt idx="12899">
                  <c:v>41413.957638888889</c:v>
                </c:pt>
                <c:pt idx="12900">
                  <c:v>41413.958333333336</c:v>
                </c:pt>
                <c:pt idx="12901">
                  <c:v>41413.959027777775</c:v>
                </c:pt>
                <c:pt idx="12902">
                  <c:v>41413.959722222222</c:v>
                </c:pt>
                <c:pt idx="12903">
                  <c:v>41413.960416666669</c:v>
                </c:pt>
                <c:pt idx="12904">
                  <c:v>41413.961111111108</c:v>
                </c:pt>
                <c:pt idx="12905">
                  <c:v>41413.961805555555</c:v>
                </c:pt>
                <c:pt idx="12906">
                  <c:v>41413.962500000001</c:v>
                </c:pt>
                <c:pt idx="12907">
                  <c:v>41413.963194444441</c:v>
                </c:pt>
                <c:pt idx="12908">
                  <c:v>41413.963888888888</c:v>
                </c:pt>
                <c:pt idx="12909">
                  <c:v>41413.964583333334</c:v>
                </c:pt>
                <c:pt idx="12910">
                  <c:v>41413.965277777781</c:v>
                </c:pt>
                <c:pt idx="12911">
                  <c:v>41413.96597222222</c:v>
                </c:pt>
                <c:pt idx="12912">
                  <c:v>41413.966666666667</c:v>
                </c:pt>
                <c:pt idx="12913">
                  <c:v>41413.967361111114</c:v>
                </c:pt>
                <c:pt idx="12914">
                  <c:v>41413.968055555553</c:v>
                </c:pt>
                <c:pt idx="12915">
                  <c:v>41413.96875</c:v>
                </c:pt>
                <c:pt idx="12916">
                  <c:v>41413.969444444447</c:v>
                </c:pt>
                <c:pt idx="12917">
                  <c:v>41413.970138888886</c:v>
                </c:pt>
                <c:pt idx="12918">
                  <c:v>41413.970833333333</c:v>
                </c:pt>
                <c:pt idx="12919">
                  <c:v>41413.97152777778</c:v>
                </c:pt>
                <c:pt idx="12920">
                  <c:v>41413.972222222219</c:v>
                </c:pt>
                <c:pt idx="12921">
                  <c:v>41413.972916666666</c:v>
                </c:pt>
                <c:pt idx="12922">
                  <c:v>41413.973611111112</c:v>
                </c:pt>
                <c:pt idx="12923">
                  <c:v>41413.974305555559</c:v>
                </c:pt>
                <c:pt idx="12924">
                  <c:v>41413.974999999999</c:v>
                </c:pt>
                <c:pt idx="12925">
                  <c:v>41413.975694444445</c:v>
                </c:pt>
                <c:pt idx="12926">
                  <c:v>41413.976388888892</c:v>
                </c:pt>
                <c:pt idx="12927">
                  <c:v>41413.977083333331</c:v>
                </c:pt>
                <c:pt idx="12928">
                  <c:v>41413.977777777778</c:v>
                </c:pt>
                <c:pt idx="12929">
                  <c:v>41413.978472222225</c:v>
                </c:pt>
                <c:pt idx="12930">
                  <c:v>41413.979166666664</c:v>
                </c:pt>
                <c:pt idx="12931">
                  <c:v>41413.979861111111</c:v>
                </c:pt>
                <c:pt idx="12932">
                  <c:v>41413.980555555558</c:v>
                </c:pt>
                <c:pt idx="12933">
                  <c:v>41413.981249999997</c:v>
                </c:pt>
                <c:pt idx="12934">
                  <c:v>41413.981944444444</c:v>
                </c:pt>
                <c:pt idx="12935">
                  <c:v>41413.982638888891</c:v>
                </c:pt>
                <c:pt idx="12936">
                  <c:v>41413.98333333333</c:v>
                </c:pt>
                <c:pt idx="12937">
                  <c:v>41413.984027777777</c:v>
                </c:pt>
                <c:pt idx="12938">
                  <c:v>41413.984722222223</c:v>
                </c:pt>
                <c:pt idx="12939">
                  <c:v>41413.98541666667</c:v>
                </c:pt>
                <c:pt idx="12940">
                  <c:v>41413.986111111109</c:v>
                </c:pt>
                <c:pt idx="12941">
                  <c:v>41413.986805555556</c:v>
                </c:pt>
                <c:pt idx="12942">
                  <c:v>41413.987500000003</c:v>
                </c:pt>
                <c:pt idx="12943">
                  <c:v>41413.988194444442</c:v>
                </c:pt>
                <c:pt idx="12944">
                  <c:v>41413.988888888889</c:v>
                </c:pt>
                <c:pt idx="12945">
                  <c:v>41413.989583333336</c:v>
                </c:pt>
                <c:pt idx="12946">
                  <c:v>41413.990277777775</c:v>
                </c:pt>
                <c:pt idx="12947">
                  <c:v>41413.990972222222</c:v>
                </c:pt>
                <c:pt idx="12948">
                  <c:v>41413.991666666669</c:v>
                </c:pt>
                <c:pt idx="12949">
                  <c:v>41413.992361111108</c:v>
                </c:pt>
                <c:pt idx="12950">
                  <c:v>41413.993055555555</c:v>
                </c:pt>
                <c:pt idx="12951">
                  <c:v>41413.993750000001</c:v>
                </c:pt>
                <c:pt idx="12952">
                  <c:v>41413.994444444441</c:v>
                </c:pt>
                <c:pt idx="12953">
                  <c:v>41413.995138888888</c:v>
                </c:pt>
                <c:pt idx="12954">
                  <c:v>41413.995833333334</c:v>
                </c:pt>
                <c:pt idx="12955">
                  <c:v>41413.996527777781</c:v>
                </c:pt>
                <c:pt idx="12956">
                  <c:v>41413.99722222222</c:v>
                </c:pt>
                <c:pt idx="12957">
                  <c:v>41413.997916666667</c:v>
                </c:pt>
                <c:pt idx="12958">
                  <c:v>41413.998611111114</c:v>
                </c:pt>
                <c:pt idx="12959">
                  <c:v>41413.999305555553</c:v>
                </c:pt>
                <c:pt idx="12960">
                  <c:v>41414</c:v>
                </c:pt>
                <c:pt idx="12961">
                  <c:v>41414.000694444447</c:v>
                </c:pt>
                <c:pt idx="12962">
                  <c:v>41414.001388888886</c:v>
                </c:pt>
                <c:pt idx="12963">
                  <c:v>41414.002083333333</c:v>
                </c:pt>
                <c:pt idx="12964">
                  <c:v>41414.00277777778</c:v>
                </c:pt>
                <c:pt idx="12965">
                  <c:v>41414.003472222219</c:v>
                </c:pt>
                <c:pt idx="12966">
                  <c:v>41414.004166666666</c:v>
                </c:pt>
                <c:pt idx="12967">
                  <c:v>41414.004861111112</c:v>
                </c:pt>
                <c:pt idx="12968">
                  <c:v>41414.005555555559</c:v>
                </c:pt>
                <c:pt idx="12969">
                  <c:v>41414.006249999999</c:v>
                </c:pt>
                <c:pt idx="12970">
                  <c:v>41414.006944444445</c:v>
                </c:pt>
                <c:pt idx="12971">
                  <c:v>41414.007638888892</c:v>
                </c:pt>
                <c:pt idx="12972">
                  <c:v>41414.008333333331</c:v>
                </c:pt>
                <c:pt idx="12973">
                  <c:v>41414.009027777778</c:v>
                </c:pt>
                <c:pt idx="12974">
                  <c:v>41414.009722222225</c:v>
                </c:pt>
                <c:pt idx="12975">
                  <c:v>41414.010416666664</c:v>
                </c:pt>
                <c:pt idx="12976">
                  <c:v>41414.011111111111</c:v>
                </c:pt>
                <c:pt idx="12977">
                  <c:v>41414.011805555558</c:v>
                </c:pt>
                <c:pt idx="12978">
                  <c:v>41414.012499999997</c:v>
                </c:pt>
                <c:pt idx="12979">
                  <c:v>41414.013194444444</c:v>
                </c:pt>
                <c:pt idx="12980">
                  <c:v>41414.013888888891</c:v>
                </c:pt>
                <c:pt idx="12981">
                  <c:v>41414.01458333333</c:v>
                </c:pt>
                <c:pt idx="12982">
                  <c:v>41414.015277777777</c:v>
                </c:pt>
                <c:pt idx="12983">
                  <c:v>41414.015972222223</c:v>
                </c:pt>
                <c:pt idx="12984">
                  <c:v>41414.01666666667</c:v>
                </c:pt>
                <c:pt idx="12985">
                  <c:v>41414.017361111109</c:v>
                </c:pt>
                <c:pt idx="12986">
                  <c:v>41414.018055555556</c:v>
                </c:pt>
                <c:pt idx="12987">
                  <c:v>41414.018750000003</c:v>
                </c:pt>
                <c:pt idx="12988">
                  <c:v>41414.019444444442</c:v>
                </c:pt>
                <c:pt idx="12989">
                  <c:v>41414.020138888889</c:v>
                </c:pt>
                <c:pt idx="12990">
                  <c:v>41414.020833333336</c:v>
                </c:pt>
                <c:pt idx="12991">
                  <c:v>41414.021527777775</c:v>
                </c:pt>
                <c:pt idx="12992">
                  <c:v>41414.022222222222</c:v>
                </c:pt>
                <c:pt idx="12993">
                  <c:v>41414.022916666669</c:v>
                </c:pt>
                <c:pt idx="12994">
                  <c:v>41414.023611111108</c:v>
                </c:pt>
                <c:pt idx="12995">
                  <c:v>41414.024305555555</c:v>
                </c:pt>
                <c:pt idx="12996">
                  <c:v>41414.025000000001</c:v>
                </c:pt>
                <c:pt idx="12997">
                  <c:v>41414.025694444441</c:v>
                </c:pt>
                <c:pt idx="12998">
                  <c:v>41414.026388888888</c:v>
                </c:pt>
                <c:pt idx="12999">
                  <c:v>41414.027083333334</c:v>
                </c:pt>
                <c:pt idx="13000">
                  <c:v>41414.027777777781</c:v>
                </c:pt>
                <c:pt idx="13001">
                  <c:v>41414.02847222222</c:v>
                </c:pt>
                <c:pt idx="13002">
                  <c:v>41414.029166666667</c:v>
                </c:pt>
                <c:pt idx="13003">
                  <c:v>41414.029861111114</c:v>
                </c:pt>
                <c:pt idx="13004">
                  <c:v>41414.030555555553</c:v>
                </c:pt>
                <c:pt idx="13005">
                  <c:v>41414.03125</c:v>
                </c:pt>
                <c:pt idx="13006">
                  <c:v>41414.031944444447</c:v>
                </c:pt>
                <c:pt idx="13007">
                  <c:v>41414.032638888886</c:v>
                </c:pt>
                <c:pt idx="13008">
                  <c:v>41414.033333333333</c:v>
                </c:pt>
                <c:pt idx="13009">
                  <c:v>41414.03402777778</c:v>
                </c:pt>
                <c:pt idx="13010">
                  <c:v>41414.034722222219</c:v>
                </c:pt>
                <c:pt idx="13011">
                  <c:v>41414.035416666666</c:v>
                </c:pt>
                <c:pt idx="13012">
                  <c:v>41414.036111111112</c:v>
                </c:pt>
                <c:pt idx="13013">
                  <c:v>41414.036805555559</c:v>
                </c:pt>
                <c:pt idx="13014">
                  <c:v>41414.037499999999</c:v>
                </c:pt>
                <c:pt idx="13015">
                  <c:v>41414.038194444445</c:v>
                </c:pt>
                <c:pt idx="13016">
                  <c:v>41414.038888888892</c:v>
                </c:pt>
                <c:pt idx="13017">
                  <c:v>41414.039583333331</c:v>
                </c:pt>
                <c:pt idx="13018">
                  <c:v>41414.040277777778</c:v>
                </c:pt>
                <c:pt idx="13019">
                  <c:v>41414.040972222225</c:v>
                </c:pt>
                <c:pt idx="13020">
                  <c:v>41414.041666666664</c:v>
                </c:pt>
                <c:pt idx="13021">
                  <c:v>41414.042361111111</c:v>
                </c:pt>
                <c:pt idx="13022">
                  <c:v>41414.043055555558</c:v>
                </c:pt>
                <c:pt idx="13023">
                  <c:v>41414.043749999997</c:v>
                </c:pt>
                <c:pt idx="13024">
                  <c:v>41414.044444444444</c:v>
                </c:pt>
                <c:pt idx="13025">
                  <c:v>41414.045138888891</c:v>
                </c:pt>
                <c:pt idx="13026">
                  <c:v>41414.04583333333</c:v>
                </c:pt>
                <c:pt idx="13027">
                  <c:v>41414.046527777777</c:v>
                </c:pt>
                <c:pt idx="13028">
                  <c:v>41414.047222222223</c:v>
                </c:pt>
                <c:pt idx="13029">
                  <c:v>41414.04791666667</c:v>
                </c:pt>
                <c:pt idx="13030">
                  <c:v>41414.048611111109</c:v>
                </c:pt>
                <c:pt idx="13031">
                  <c:v>41414.049305555556</c:v>
                </c:pt>
                <c:pt idx="13032">
                  <c:v>41414.050000000003</c:v>
                </c:pt>
                <c:pt idx="13033">
                  <c:v>41414.050694444442</c:v>
                </c:pt>
                <c:pt idx="13034">
                  <c:v>41414.051388888889</c:v>
                </c:pt>
                <c:pt idx="13035">
                  <c:v>41414.052083333336</c:v>
                </c:pt>
                <c:pt idx="13036">
                  <c:v>41414.052777777775</c:v>
                </c:pt>
                <c:pt idx="13037">
                  <c:v>41414.053472222222</c:v>
                </c:pt>
                <c:pt idx="13038">
                  <c:v>41414.054166666669</c:v>
                </c:pt>
                <c:pt idx="13039">
                  <c:v>41414.054861111108</c:v>
                </c:pt>
                <c:pt idx="13040">
                  <c:v>41414.055555555555</c:v>
                </c:pt>
                <c:pt idx="13041">
                  <c:v>41414.056250000001</c:v>
                </c:pt>
                <c:pt idx="13042">
                  <c:v>41414.056944444441</c:v>
                </c:pt>
                <c:pt idx="13043">
                  <c:v>41414.057638888888</c:v>
                </c:pt>
                <c:pt idx="13044">
                  <c:v>41414.058333333334</c:v>
                </c:pt>
                <c:pt idx="13045">
                  <c:v>41414.059027777781</c:v>
                </c:pt>
                <c:pt idx="13046">
                  <c:v>41414.05972222222</c:v>
                </c:pt>
                <c:pt idx="13047">
                  <c:v>41414.060416666667</c:v>
                </c:pt>
                <c:pt idx="13048">
                  <c:v>41414.061111111114</c:v>
                </c:pt>
                <c:pt idx="13049">
                  <c:v>41414.061805555553</c:v>
                </c:pt>
                <c:pt idx="13050">
                  <c:v>41414.0625</c:v>
                </c:pt>
                <c:pt idx="13051">
                  <c:v>41414.063194444447</c:v>
                </c:pt>
                <c:pt idx="13052">
                  <c:v>41414.063888888886</c:v>
                </c:pt>
                <c:pt idx="13053">
                  <c:v>41414.064583333333</c:v>
                </c:pt>
                <c:pt idx="13054">
                  <c:v>41414.06527777778</c:v>
                </c:pt>
                <c:pt idx="13055">
                  <c:v>41414.065972222219</c:v>
                </c:pt>
                <c:pt idx="13056">
                  <c:v>41414.066666666666</c:v>
                </c:pt>
                <c:pt idx="13057">
                  <c:v>41414.067361111112</c:v>
                </c:pt>
                <c:pt idx="13058">
                  <c:v>41414.068055555559</c:v>
                </c:pt>
                <c:pt idx="13059">
                  <c:v>41414.068749999999</c:v>
                </c:pt>
                <c:pt idx="13060">
                  <c:v>41414.069444444445</c:v>
                </c:pt>
                <c:pt idx="13061">
                  <c:v>41414.070138888892</c:v>
                </c:pt>
                <c:pt idx="13062">
                  <c:v>41414.070833333331</c:v>
                </c:pt>
                <c:pt idx="13063">
                  <c:v>41414.071527777778</c:v>
                </c:pt>
                <c:pt idx="13064">
                  <c:v>41414.072222222225</c:v>
                </c:pt>
                <c:pt idx="13065">
                  <c:v>41414.072916666664</c:v>
                </c:pt>
                <c:pt idx="13066">
                  <c:v>41414.073611111111</c:v>
                </c:pt>
                <c:pt idx="13067">
                  <c:v>41414.074305555558</c:v>
                </c:pt>
                <c:pt idx="13068">
                  <c:v>41414.074999999997</c:v>
                </c:pt>
                <c:pt idx="13069">
                  <c:v>41414.075694444444</c:v>
                </c:pt>
                <c:pt idx="13070">
                  <c:v>41414.076388888891</c:v>
                </c:pt>
                <c:pt idx="13071">
                  <c:v>41414.07708333333</c:v>
                </c:pt>
                <c:pt idx="13072">
                  <c:v>41414.077777777777</c:v>
                </c:pt>
                <c:pt idx="13073">
                  <c:v>41414.078472222223</c:v>
                </c:pt>
                <c:pt idx="13074">
                  <c:v>41414.07916666667</c:v>
                </c:pt>
                <c:pt idx="13075">
                  <c:v>41414.079861111109</c:v>
                </c:pt>
                <c:pt idx="13076">
                  <c:v>41414.080555555556</c:v>
                </c:pt>
                <c:pt idx="13077">
                  <c:v>41414.081250000003</c:v>
                </c:pt>
                <c:pt idx="13078">
                  <c:v>41414.081944444442</c:v>
                </c:pt>
                <c:pt idx="13079">
                  <c:v>41414.082638888889</c:v>
                </c:pt>
                <c:pt idx="13080">
                  <c:v>41414.083333333336</c:v>
                </c:pt>
                <c:pt idx="13081">
                  <c:v>41414.084027777775</c:v>
                </c:pt>
                <c:pt idx="13082">
                  <c:v>41414.084722222222</c:v>
                </c:pt>
                <c:pt idx="13083">
                  <c:v>41414.085416666669</c:v>
                </c:pt>
                <c:pt idx="13084">
                  <c:v>41414.086111111108</c:v>
                </c:pt>
                <c:pt idx="13085">
                  <c:v>41414.086805555555</c:v>
                </c:pt>
                <c:pt idx="13086">
                  <c:v>41414.087500000001</c:v>
                </c:pt>
                <c:pt idx="13087">
                  <c:v>41414.088194444441</c:v>
                </c:pt>
                <c:pt idx="13088">
                  <c:v>41414.088888888888</c:v>
                </c:pt>
                <c:pt idx="13089">
                  <c:v>41414.089583333334</c:v>
                </c:pt>
                <c:pt idx="13090">
                  <c:v>41414.090277777781</c:v>
                </c:pt>
                <c:pt idx="13091">
                  <c:v>41414.09097222222</c:v>
                </c:pt>
                <c:pt idx="13092">
                  <c:v>41414.091666666667</c:v>
                </c:pt>
                <c:pt idx="13093">
                  <c:v>41414.092361111114</c:v>
                </c:pt>
                <c:pt idx="13094">
                  <c:v>41414.093055555553</c:v>
                </c:pt>
                <c:pt idx="13095">
                  <c:v>41414.09375</c:v>
                </c:pt>
                <c:pt idx="13096">
                  <c:v>41414.094444444447</c:v>
                </c:pt>
                <c:pt idx="13097">
                  <c:v>41414.095138888886</c:v>
                </c:pt>
                <c:pt idx="13098">
                  <c:v>41414.095833333333</c:v>
                </c:pt>
                <c:pt idx="13099">
                  <c:v>41414.09652777778</c:v>
                </c:pt>
                <c:pt idx="13100">
                  <c:v>41414.097222222219</c:v>
                </c:pt>
                <c:pt idx="13101">
                  <c:v>41414.097916666666</c:v>
                </c:pt>
                <c:pt idx="13102">
                  <c:v>41414.098611111112</c:v>
                </c:pt>
                <c:pt idx="13103">
                  <c:v>41414.099305555559</c:v>
                </c:pt>
                <c:pt idx="13104">
                  <c:v>41414.1</c:v>
                </c:pt>
                <c:pt idx="13105">
                  <c:v>41414.100694444445</c:v>
                </c:pt>
                <c:pt idx="13106">
                  <c:v>41414.101388888892</c:v>
                </c:pt>
                <c:pt idx="13107">
                  <c:v>41414.102083333331</c:v>
                </c:pt>
                <c:pt idx="13108">
                  <c:v>41414.102777777778</c:v>
                </c:pt>
                <c:pt idx="13109">
                  <c:v>41414.103472222225</c:v>
                </c:pt>
                <c:pt idx="13110">
                  <c:v>41414.104166666664</c:v>
                </c:pt>
                <c:pt idx="13111">
                  <c:v>41414.104861111111</c:v>
                </c:pt>
                <c:pt idx="13112">
                  <c:v>41414.105555555558</c:v>
                </c:pt>
                <c:pt idx="13113">
                  <c:v>41414.106249999997</c:v>
                </c:pt>
                <c:pt idx="13114">
                  <c:v>41414.106944444444</c:v>
                </c:pt>
                <c:pt idx="13115">
                  <c:v>41414.107638888891</c:v>
                </c:pt>
                <c:pt idx="13116">
                  <c:v>41414.10833333333</c:v>
                </c:pt>
                <c:pt idx="13117">
                  <c:v>41414.109027777777</c:v>
                </c:pt>
                <c:pt idx="13118">
                  <c:v>41414.109722222223</c:v>
                </c:pt>
                <c:pt idx="13119">
                  <c:v>41414.11041666667</c:v>
                </c:pt>
                <c:pt idx="13120">
                  <c:v>41414.111111111109</c:v>
                </c:pt>
                <c:pt idx="13121">
                  <c:v>41414.111805555556</c:v>
                </c:pt>
                <c:pt idx="13122">
                  <c:v>41414.112500000003</c:v>
                </c:pt>
                <c:pt idx="13123">
                  <c:v>41414.113194444442</c:v>
                </c:pt>
                <c:pt idx="13124">
                  <c:v>41414.113888888889</c:v>
                </c:pt>
                <c:pt idx="13125">
                  <c:v>41414.114583333336</c:v>
                </c:pt>
                <c:pt idx="13126">
                  <c:v>41414.115277777775</c:v>
                </c:pt>
                <c:pt idx="13127">
                  <c:v>41414.115972222222</c:v>
                </c:pt>
                <c:pt idx="13128">
                  <c:v>41414.116666666669</c:v>
                </c:pt>
                <c:pt idx="13129">
                  <c:v>41414.117361111108</c:v>
                </c:pt>
                <c:pt idx="13130">
                  <c:v>41414.118055555555</c:v>
                </c:pt>
                <c:pt idx="13131">
                  <c:v>41414.118750000001</c:v>
                </c:pt>
                <c:pt idx="13132">
                  <c:v>41414.119444444441</c:v>
                </c:pt>
                <c:pt idx="13133">
                  <c:v>41414.120138888888</c:v>
                </c:pt>
                <c:pt idx="13134">
                  <c:v>41414.120833333334</c:v>
                </c:pt>
                <c:pt idx="13135">
                  <c:v>41414.121527777781</c:v>
                </c:pt>
                <c:pt idx="13136">
                  <c:v>41414.12222222222</c:v>
                </c:pt>
                <c:pt idx="13137">
                  <c:v>41414.122916666667</c:v>
                </c:pt>
                <c:pt idx="13138">
                  <c:v>41414.123611111114</c:v>
                </c:pt>
                <c:pt idx="13139">
                  <c:v>41414.124305555553</c:v>
                </c:pt>
                <c:pt idx="13140">
                  <c:v>41414.125</c:v>
                </c:pt>
                <c:pt idx="13141">
                  <c:v>41414.125694444447</c:v>
                </c:pt>
                <c:pt idx="13142">
                  <c:v>41414.126388888886</c:v>
                </c:pt>
                <c:pt idx="13143">
                  <c:v>41414.127083333333</c:v>
                </c:pt>
                <c:pt idx="13144">
                  <c:v>41414.12777777778</c:v>
                </c:pt>
                <c:pt idx="13145">
                  <c:v>41414.128472222219</c:v>
                </c:pt>
                <c:pt idx="13146">
                  <c:v>41414.129166666666</c:v>
                </c:pt>
                <c:pt idx="13147">
                  <c:v>41414.129861111112</c:v>
                </c:pt>
                <c:pt idx="13148">
                  <c:v>41414.130555555559</c:v>
                </c:pt>
                <c:pt idx="13149">
                  <c:v>41414.131249999999</c:v>
                </c:pt>
                <c:pt idx="13150">
                  <c:v>41414.131944444445</c:v>
                </c:pt>
                <c:pt idx="13151">
                  <c:v>41414.132638888892</c:v>
                </c:pt>
                <c:pt idx="13152">
                  <c:v>41414.133333333331</c:v>
                </c:pt>
                <c:pt idx="13153">
                  <c:v>41414.134027777778</c:v>
                </c:pt>
                <c:pt idx="13154">
                  <c:v>41414.134722222225</c:v>
                </c:pt>
                <c:pt idx="13155">
                  <c:v>41414.135416666664</c:v>
                </c:pt>
                <c:pt idx="13156">
                  <c:v>41414.136111111111</c:v>
                </c:pt>
                <c:pt idx="13157">
                  <c:v>41414.136805555558</c:v>
                </c:pt>
                <c:pt idx="13158">
                  <c:v>41414.137499999997</c:v>
                </c:pt>
                <c:pt idx="13159">
                  <c:v>41414.138194444444</c:v>
                </c:pt>
                <c:pt idx="13160">
                  <c:v>41414.138888888891</c:v>
                </c:pt>
                <c:pt idx="13161">
                  <c:v>41414.13958333333</c:v>
                </c:pt>
                <c:pt idx="13162">
                  <c:v>41414.140277777777</c:v>
                </c:pt>
                <c:pt idx="13163">
                  <c:v>41414.140972222223</c:v>
                </c:pt>
                <c:pt idx="13164">
                  <c:v>41414.14166666667</c:v>
                </c:pt>
                <c:pt idx="13165">
                  <c:v>41414.142361111109</c:v>
                </c:pt>
                <c:pt idx="13166">
                  <c:v>41414.143055555556</c:v>
                </c:pt>
                <c:pt idx="13167">
                  <c:v>41414.143750000003</c:v>
                </c:pt>
                <c:pt idx="13168">
                  <c:v>41414.144444444442</c:v>
                </c:pt>
                <c:pt idx="13169">
                  <c:v>41414.145138888889</c:v>
                </c:pt>
                <c:pt idx="13170">
                  <c:v>41414.145833333336</c:v>
                </c:pt>
                <c:pt idx="13171">
                  <c:v>41414.146527777775</c:v>
                </c:pt>
                <c:pt idx="13172">
                  <c:v>41414.147222222222</c:v>
                </c:pt>
                <c:pt idx="13173">
                  <c:v>41414.147916666669</c:v>
                </c:pt>
                <c:pt idx="13174">
                  <c:v>41414.148611111108</c:v>
                </c:pt>
                <c:pt idx="13175">
                  <c:v>41414.149305555555</c:v>
                </c:pt>
                <c:pt idx="13176">
                  <c:v>41414.15</c:v>
                </c:pt>
                <c:pt idx="13177">
                  <c:v>41414.150694444441</c:v>
                </c:pt>
                <c:pt idx="13178">
                  <c:v>41414.151388888888</c:v>
                </c:pt>
                <c:pt idx="13179">
                  <c:v>41414.152083333334</c:v>
                </c:pt>
                <c:pt idx="13180">
                  <c:v>41414.152777777781</c:v>
                </c:pt>
                <c:pt idx="13181">
                  <c:v>41414.15347222222</c:v>
                </c:pt>
                <c:pt idx="13182">
                  <c:v>41414.154166666667</c:v>
                </c:pt>
                <c:pt idx="13183">
                  <c:v>41414.154861111114</c:v>
                </c:pt>
                <c:pt idx="13184">
                  <c:v>41414.155555555553</c:v>
                </c:pt>
                <c:pt idx="13185">
                  <c:v>41414.15625</c:v>
                </c:pt>
                <c:pt idx="13186">
                  <c:v>41414.156944444447</c:v>
                </c:pt>
                <c:pt idx="13187">
                  <c:v>41414.157638888886</c:v>
                </c:pt>
                <c:pt idx="13188">
                  <c:v>41414.158333333333</c:v>
                </c:pt>
                <c:pt idx="13189">
                  <c:v>41414.15902777778</c:v>
                </c:pt>
                <c:pt idx="13190">
                  <c:v>41414.159722222219</c:v>
                </c:pt>
                <c:pt idx="13191">
                  <c:v>41414.160416666666</c:v>
                </c:pt>
                <c:pt idx="13192">
                  <c:v>41414.161111111112</c:v>
                </c:pt>
                <c:pt idx="13193">
                  <c:v>41414.161805555559</c:v>
                </c:pt>
                <c:pt idx="13194">
                  <c:v>41414.162499999999</c:v>
                </c:pt>
                <c:pt idx="13195">
                  <c:v>41414.163194444445</c:v>
                </c:pt>
                <c:pt idx="13196">
                  <c:v>41414.163888888892</c:v>
                </c:pt>
                <c:pt idx="13197">
                  <c:v>41414.164583333331</c:v>
                </c:pt>
                <c:pt idx="13198">
                  <c:v>41414.165277777778</c:v>
                </c:pt>
                <c:pt idx="13199">
                  <c:v>41414.165972222225</c:v>
                </c:pt>
                <c:pt idx="13200">
                  <c:v>41414.166666666664</c:v>
                </c:pt>
                <c:pt idx="13201">
                  <c:v>41414.167361111111</c:v>
                </c:pt>
                <c:pt idx="13202">
                  <c:v>41414.168055555558</c:v>
                </c:pt>
                <c:pt idx="13203">
                  <c:v>41414.168749999997</c:v>
                </c:pt>
                <c:pt idx="13204">
                  <c:v>41414.169444444444</c:v>
                </c:pt>
                <c:pt idx="13205">
                  <c:v>41414.170138888891</c:v>
                </c:pt>
                <c:pt idx="13206">
                  <c:v>41414.17083333333</c:v>
                </c:pt>
                <c:pt idx="13207">
                  <c:v>41414.171527777777</c:v>
                </c:pt>
                <c:pt idx="13208">
                  <c:v>41414.172222222223</c:v>
                </c:pt>
                <c:pt idx="13209">
                  <c:v>41414.17291666667</c:v>
                </c:pt>
                <c:pt idx="13210">
                  <c:v>41414.173611111109</c:v>
                </c:pt>
                <c:pt idx="13211">
                  <c:v>41414.174305555556</c:v>
                </c:pt>
                <c:pt idx="13212">
                  <c:v>41414.175000000003</c:v>
                </c:pt>
                <c:pt idx="13213">
                  <c:v>41414.175694444442</c:v>
                </c:pt>
                <c:pt idx="13214">
                  <c:v>41414.176388888889</c:v>
                </c:pt>
                <c:pt idx="13215">
                  <c:v>41414.177083333336</c:v>
                </c:pt>
                <c:pt idx="13216">
                  <c:v>41414.177777777775</c:v>
                </c:pt>
                <c:pt idx="13217">
                  <c:v>41414.178472222222</c:v>
                </c:pt>
                <c:pt idx="13218">
                  <c:v>41414.179166666669</c:v>
                </c:pt>
                <c:pt idx="13219">
                  <c:v>41414.179861111108</c:v>
                </c:pt>
                <c:pt idx="13220">
                  <c:v>41414.180555555555</c:v>
                </c:pt>
                <c:pt idx="13221">
                  <c:v>41414.181250000001</c:v>
                </c:pt>
                <c:pt idx="13222">
                  <c:v>41414.181944444441</c:v>
                </c:pt>
                <c:pt idx="13223">
                  <c:v>41414.182638888888</c:v>
                </c:pt>
                <c:pt idx="13224">
                  <c:v>41414.183333333334</c:v>
                </c:pt>
                <c:pt idx="13225">
                  <c:v>41414.184027777781</c:v>
                </c:pt>
                <c:pt idx="13226">
                  <c:v>41414.18472222222</c:v>
                </c:pt>
                <c:pt idx="13227">
                  <c:v>41414.185416666667</c:v>
                </c:pt>
                <c:pt idx="13228">
                  <c:v>41414.186111111114</c:v>
                </c:pt>
                <c:pt idx="13229">
                  <c:v>41414.186805555553</c:v>
                </c:pt>
                <c:pt idx="13230">
                  <c:v>41414.1875</c:v>
                </c:pt>
                <c:pt idx="13231">
                  <c:v>41414.188194444447</c:v>
                </c:pt>
                <c:pt idx="13232">
                  <c:v>41414.188888888886</c:v>
                </c:pt>
                <c:pt idx="13233">
                  <c:v>41414.189583333333</c:v>
                </c:pt>
                <c:pt idx="13234">
                  <c:v>41414.19027777778</c:v>
                </c:pt>
                <c:pt idx="13235">
                  <c:v>41414.190972222219</c:v>
                </c:pt>
                <c:pt idx="13236">
                  <c:v>41414.191666666666</c:v>
                </c:pt>
                <c:pt idx="13237">
                  <c:v>41414.192361111112</c:v>
                </c:pt>
                <c:pt idx="13238">
                  <c:v>41414.193055555559</c:v>
                </c:pt>
                <c:pt idx="13239">
                  <c:v>41414.193749999999</c:v>
                </c:pt>
                <c:pt idx="13240">
                  <c:v>41414.194444444445</c:v>
                </c:pt>
                <c:pt idx="13241">
                  <c:v>41414.195138888892</c:v>
                </c:pt>
                <c:pt idx="13242">
                  <c:v>41414.195833333331</c:v>
                </c:pt>
                <c:pt idx="13243">
                  <c:v>41414.196527777778</c:v>
                </c:pt>
                <c:pt idx="13244">
                  <c:v>41414.197222222225</c:v>
                </c:pt>
                <c:pt idx="13245">
                  <c:v>41414.197916666664</c:v>
                </c:pt>
                <c:pt idx="13246">
                  <c:v>41414.198611111111</c:v>
                </c:pt>
                <c:pt idx="13247">
                  <c:v>41414.199305555558</c:v>
                </c:pt>
                <c:pt idx="13248">
                  <c:v>41414.199999999997</c:v>
                </c:pt>
                <c:pt idx="13249">
                  <c:v>41414.200694444444</c:v>
                </c:pt>
                <c:pt idx="13250">
                  <c:v>41414.201388888891</c:v>
                </c:pt>
                <c:pt idx="13251">
                  <c:v>41414.20208333333</c:v>
                </c:pt>
                <c:pt idx="13252">
                  <c:v>41414.202777777777</c:v>
                </c:pt>
                <c:pt idx="13253">
                  <c:v>41414.203472222223</c:v>
                </c:pt>
                <c:pt idx="13254">
                  <c:v>41414.20416666667</c:v>
                </c:pt>
                <c:pt idx="13255">
                  <c:v>41414.204861111109</c:v>
                </c:pt>
                <c:pt idx="13256">
                  <c:v>41414.205555555556</c:v>
                </c:pt>
                <c:pt idx="13257">
                  <c:v>41414.206250000003</c:v>
                </c:pt>
                <c:pt idx="13258">
                  <c:v>41414.206944444442</c:v>
                </c:pt>
                <c:pt idx="13259">
                  <c:v>41414.207638888889</c:v>
                </c:pt>
                <c:pt idx="13260">
                  <c:v>41414.208333333336</c:v>
                </c:pt>
                <c:pt idx="13261">
                  <c:v>41414.209027777775</c:v>
                </c:pt>
                <c:pt idx="13262">
                  <c:v>41414.209722222222</c:v>
                </c:pt>
                <c:pt idx="13263">
                  <c:v>41414.210416666669</c:v>
                </c:pt>
                <c:pt idx="13264">
                  <c:v>41414.211111111108</c:v>
                </c:pt>
                <c:pt idx="13265">
                  <c:v>41414.211805555555</c:v>
                </c:pt>
                <c:pt idx="13266">
                  <c:v>41414.212500000001</c:v>
                </c:pt>
                <c:pt idx="13267">
                  <c:v>41414.213194444441</c:v>
                </c:pt>
                <c:pt idx="13268">
                  <c:v>41414.213888888888</c:v>
                </c:pt>
                <c:pt idx="13269">
                  <c:v>41414.214583333334</c:v>
                </c:pt>
                <c:pt idx="13270">
                  <c:v>41414.215277777781</c:v>
                </c:pt>
                <c:pt idx="13271">
                  <c:v>41414.21597222222</c:v>
                </c:pt>
                <c:pt idx="13272">
                  <c:v>41414.216666666667</c:v>
                </c:pt>
                <c:pt idx="13273">
                  <c:v>41414.217361111114</c:v>
                </c:pt>
                <c:pt idx="13274">
                  <c:v>41414.218055555553</c:v>
                </c:pt>
                <c:pt idx="13275">
                  <c:v>41414.21875</c:v>
                </c:pt>
                <c:pt idx="13276">
                  <c:v>41414.219444444447</c:v>
                </c:pt>
                <c:pt idx="13277">
                  <c:v>41414.220138888886</c:v>
                </c:pt>
                <c:pt idx="13278">
                  <c:v>41414.220833333333</c:v>
                </c:pt>
                <c:pt idx="13279">
                  <c:v>41414.22152777778</c:v>
                </c:pt>
                <c:pt idx="13280">
                  <c:v>41414.222222222219</c:v>
                </c:pt>
                <c:pt idx="13281">
                  <c:v>41414.222916666666</c:v>
                </c:pt>
                <c:pt idx="13282">
                  <c:v>41414.223611111112</c:v>
                </c:pt>
                <c:pt idx="13283">
                  <c:v>41414.224305555559</c:v>
                </c:pt>
                <c:pt idx="13284">
                  <c:v>41414.224999999999</c:v>
                </c:pt>
                <c:pt idx="13285">
                  <c:v>41414.225694444445</c:v>
                </c:pt>
                <c:pt idx="13286">
                  <c:v>41414.226388888892</c:v>
                </c:pt>
                <c:pt idx="13287">
                  <c:v>41414.227083333331</c:v>
                </c:pt>
                <c:pt idx="13288">
                  <c:v>41414.227777777778</c:v>
                </c:pt>
                <c:pt idx="13289">
                  <c:v>41414.228472222225</c:v>
                </c:pt>
                <c:pt idx="13290">
                  <c:v>41414.229166666664</c:v>
                </c:pt>
                <c:pt idx="13291">
                  <c:v>41414.229861111111</c:v>
                </c:pt>
                <c:pt idx="13292">
                  <c:v>41414.230555555558</c:v>
                </c:pt>
                <c:pt idx="13293">
                  <c:v>41414.231249999997</c:v>
                </c:pt>
                <c:pt idx="13294">
                  <c:v>41414.231944444444</c:v>
                </c:pt>
                <c:pt idx="13295">
                  <c:v>41414.232638888891</c:v>
                </c:pt>
                <c:pt idx="13296">
                  <c:v>41414.23333333333</c:v>
                </c:pt>
                <c:pt idx="13297">
                  <c:v>41414.234027777777</c:v>
                </c:pt>
                <c:pt idx="13298">
                  <c:v>41414.234722222223</c:v>
                </c:pt>
                <c:pt idx="13299">
                  <c:v>41414.23541666667</c:v>
                </c:pt>
                <c:pt idx="13300">
                  <c:v>41414.236111111109</c:v>
                </c:pt>
                <c:pt idx="13301">
                  <c:v>41414.236805555556</c:v>
                </c:pt>
                <c:pt idx="13302">
                  <c:v>41414.237500000003</c:v>
                </c:pt>
                <c:pt idx="13303">
                  <c:v>41414.238194444442</c:v>
                </c:pt>
                <c:pt idx="13304">
                  <c:v>41414.238888888889</c:v>
                </c:pt>
                <c:pt idx="13305">
                  <c:v>41414.239583333336</c:v>
                </c:pt>
                <c:pt idx="13306">
                  <c:v>41414.240277777775</c:v>
                </c:pt>
                <c:pt idx="13307">
                  <c:v>41414.240972222222</c:v>
                </c:pt>
                <c:pt idx="13308">
                  <c:v>41414.241666666669</c:v>
                </c:pt>
                <c:pt idx="13309">
                  <c:v>41414.242361111108</c:v>
                </c:pt>
                <c:pt idx="13310">
                  <c:v>41414.243055555555</c:v>
                </c:pt>
                <c:pt idx="13311">
                  <c:v>41414.243750000001</c:v>
                </c:pt>
                <c:pt idx="13312">
                  <c:v>41414.244444444441</c:v>
                </c:pt>
                <c:pt idx="13313">
                  <c:v>41414.245138888888</c:v>
                </c:pt>
                <c:pt idx="13314">
                  <c:v>41414.245833333334</c:v>
                </c:pt>
                <c:pt idx="13315">
                  <c:v>41414.246527777781</c:v>
                </c:pt>
                <c:pt idx="13316">
                  <c:v>41414.24722222222</c:v>
                </c:pt>
                <c:pt idx="13317">
                  <c:v>41414.247916666667</c:v>
                </c:pt>
                <c:pt idx="13318">
                  <c:v>41414.248611111114</c:v>
                </c:pt>
                <c:pt idx="13319">
                  <c:v>41414.249305555553</c:v>
                </c:pt>
                <c:pt idx="13320">
                  <c:v>41414.25</c:v>
                </c:pt>
                <c:pt idx="13321">
                  <c:v>41414.250694444447</c:v>
                </c:pt>
                <c:pt idx="13322">
                  <c:v>41414.251388888886</c:v>
                </c:pt>
                <c:pt idx="13323">
                  <c:v>41414.252083333333</c:v>
                </c:pt>
                <c:pt idx="13324">
                  <c:v>41414.25277777778</c:v>
                </c:pt>
                <c:pt idx="13325">
                  <c:v>41414.253472222219</c:v>
                </c:pt>
                <c:pt idx="13326">
                  <c:v>41414.254166666666</c:v>
                </c:pt>
                <c:pt idx="13327">
                  <c:v>41414.254861111112</c:v>
                </c:pt>
                <c:pt idx="13328">
                  <c:v>41414.255555555559</c:v>
                </c:pt>
                <c:pt idx="13329">
                  <c:v>41414.256249999999</c:v>
                </c:pt>
                <c:pt idx="13330">
                  <c:v>41414.256944444445</c:v>
                </c:pt>
                <c:pt idx="13331">
                  <c:v>41414.257638888892</c:v>
                </c:pt>
                <c:pt idx="13332">
                  <c:v>41414.258333333331</c:v>
                </c:pt>
                <c:pt idx="13333">
                  <c:v>41414.259027777778</c:v>
                </c:pt>
                <c:pt idx="13334">
                  <c:v>41414.259722222225</c:v>
                </c:pt>
                <c:pt idx="13335">
                  <c:v>41414.260416666664</c:v>
                </c:pt>
                <c:pt idx="13336">
                  <c:v>41414.261111111111</c:v>
                </c:pt>
                <c:pt idx="13337">
                  <c:v>41414.261805555558</c:v>
                </c:pt>
                <c:pt idx="13338">
                  <c:v>41414.262499999997</c:v>
                </c:pt>
                <c:pt idx="13339">
                  <c:v>41414.263194444444</c:v>
                </c:pt>
                <c:pt idx="13340">
                  <c:v>41414.263888888891</c:v>
                </c:pt>
                <c:pt idx="13341">
                  <c:v>41414.26458333333</c:v>
                </c:pt>
                <c:pt idx="13342">
                  <c:v>41414.265277777777</c:v>
                </c:pt>
                <c:pt idx="13343">
                  <c:v>41414.265972222223</c:v>
                </c:pt>
                <c:pt idx="13344">
                  <c:v>41414.26666666667</c:v>
                </c:pt>
                <c:pt idx="13345">
                  <c:v>41414.267361111109</c:v>
                </c:pt>
                <c:pt idx="13346">
                  <c:v>41414.268055555556</c:v>
                </c:pt>
                <c:pt idx="13347">
                  <c:v>41414.268750000003</c:v>
                </c:pt>
                <c:pt idx="13348">
                  <c:v>41414.269444444442</c:v>
                </c:pt>
                <c:pt idx="13349">
                  <c:v>41414.270138888889</c:v>
                </c:pt>
                <c:pt idx="13350">
                  <c:v>41414.270833333336</c:v>
                </c:pt>
                <c:pt idx="13351">
                  <c:v>41414.271527777775</c:v>
                </c:pt>
                <c:pt idx="13352">
                  <c:v>41414.272222222222</c:v>
                </c:pt>
                <c:pt idx="13353">
                  <c:v>41414.272916666669</c:v>
                </c:pt>
                <c:pt idx="13354">
                  <c:v>41414.273611111108</c:v>
                </c:pt>
                <c:pt idx="13355">
                  <c:v>41414.274305555555</c:v>
                </c:pt>
                <c:pt idx="13356">
                  <c:v>41414.275000000001</c:v>
                </c:pt>
                <c:pt idx="13357">
                  <c:v>41414.275694444441</c:v>
                </c:pt>
                <c:pt idx="13358">
                  <c:v>41414.276388888888</c:v>
                </c:pt>
                <c:pt idx="13359">
                  <c:v>41414.277083333334</c:v>
                </c:pt>
                <c:pt idx="13360">
                  <c:v>41414.277777777781</c:v>
                </c:pt>
                <c:pt idx="13361">
                  <c:v>41414.27847222222</c:v>
                </c:pt>
                <c:pt idx="13362">
                  <c:v>41414.279166666667</c:v>
                </c:pt>
                <c:pt idx="13363">
                  <c:v>41414.279861111114</c:v>
                </c:pt>
                <c:pt idx="13364">
                  <c:v>41414.280555555553</c:v>
                </c:pt>
                <c:pt idx="13365">
                  <c:v>41414.28125</c:v>
                </c:pt>
                <c:pt idx="13366">
                  <c:v>41414.281944444447</c:v>
                </c:pt>
                <c:pt idx="13367">
                  <c:v>41414.282638888886</c:v>
                </c:pt>
                <c:pt idx="13368">
                  <c:v>41414.283333333333</c:v>
                </c:pt>
                <c:pt idx="13369">
                  <c:v>41414.28402777778</c:v>
                </c:pt>
                <c:pt idx="13370">
                  <c:v>41414.284722222219</c:v>
                </c:pt>
                <c:pt idx="13371">
                  <c:v>41414.285416666666</c:v>
                </c:pt>
                <c:pt idx="13372">
                  <c:v>41414.286111111112</c:v>
                </c:pt>
                <c:pt idx="13373">
                  <c:v>41414.286805555559</c:v>
                </c:pt>
                <c:pt idx="13374">
                  <c:v>41414.287499999999</c:v>
                </c:pt>
                <c:pt idx="13375">
                  <c:v>41414.288194444445</c:v>
                </c:pt>
                <c:pt idx="13376">
                  <c:v>41414.288888888892</c:v>
                </c:pt>
                <c:pt idx="13377">
                  <c:v>41414.289583333331</c:v>
                </c:pt>
                <c:pt idx="13378">
                  <c:v>41414.290277777778</c:v>
                </c:pt>
                <c:pt idx="13379">
                  <c:v>41414.290972222225</c:v>
                </c:pt>
                <c:pt idx="13380">
                  <c:v>41414.291666666664</c:v>
                </c:pt>
                <c:pt idx="13381">
                  <c:v>41414.292361111111</c:v>
                </c:pt>
                <c:pt idx="13382">
                  <c:v>41414.293055555558</c:v>
                </c:pt>
                <c:pt idx="13383">
                  <c:v>41414.293749999997</c:v>
                </c:pt>
                <c:pt idx="13384">
                  <c:v>41414.294444444444</c:v>
                </c:pt>
                <c:pt idx="13385">
                  <c:v>41414.295138888891</c:v>
                </c:pt>
                <c:pt idx="13386">
                  <c:v>41414.29583333333</c:v>
                </c:pt>
                <c:pt idx="13387">
                  <c:v>41414.296527777777</c:v>
                </c:pt>
                <c:pt idx="13388">
                  <c:v>41414.297222222223</c:v>
                </c:pt>
                <c:pt idx="13389">
                  <c:v>41414.29791666667</c:v>
                </c:pt>
                <c:pt idx="13390">
                  <c:v>41414.298611111109</c:v>
                </c:pt>
                <c:pt idx="13391">
                  <c:v>41414.299305555556</c:v>
                </c:pt>
                <c:pt idx="13392">
                  <c:v>41414.300000000003</c:v>
                </c:pt>
                <c:pt idx="13393">
                  <c:v>41414.300694444442</c:v>
                </c:pt>
                <c:pt idx="13394">
                  <c:v>41414.301388888889</c:v>
                </c:pt>
                <c:pt idx="13395">
                  <c:v>41414.302083333336</c:v>
                </c:pt>
                <c:pt idx="13396">
                  <c:v>41414.302777777775</c:v>
                </c:pt>
                <c:pt idx="13397">
                  <c:v>41414.303472222222</c:v>
                </c:pt>
                <c:pt idx="13398">
                  <c:v>41414.304166666669</c:v>
                </c:pt>
                <c:pt idx="13399">
                  <c:v>41414.304861111108</c:v>
                </c:pt>
                <c:pt idx="13400">
                  <c:v>41414.305555555555</c:v>
                </c:pt>
                <c:pt idx="13401">
                  <c:v>41414.306250000001</c:v>
                </c:pt>
                <c:pt idx="13402">
                  <c:v>41414.306944444441</c:v>
                </c:pt>
                <c:pt idx="13403">
                  <c:v>41414.307638888888</c:v>
                </c:pt>
                <c:pt idx="13404">
                  <c:v>41414.308333333334</c:v>
                </c:pt>
                <c:pt idx="13405">
                  <c:v>41414.309027777781</c:v>
                </c:pt>
                <c:pt idx="13406">
                  <c:v>41414.30972222222</c:v>
                </c:pt>
                <c:pt idx="13407">
                  <c:v>41414.310416666667</c:v>
                </c:pt>
                <c:pt idx="13408">
                  <c:v>41414.311111111114</c:v>
                </c:pt>
                <c:pt idx="13409">
                  <c:v>41414.311805555553</c:v>
                </c:pt>
                <c:pt idx="13410">
                  <c:v>41414.3125</c:v>
                </c:pt>
                <c:pt idx="13411">
                  <c:v>41414.313194444447</c:v>
                </c:pt>
                <c:pt idx="13412">
                  <c:v>41414.313888888886</c:v>
                </c:pt>
                <c:pt idx="13413">
                  <c:v>41414.314583333333</c:v>
                </c:pt>
                <c:pt idx="13414">
                  <c:v>41414.31527777778</c:v>
                </c:pt>
                <c:pt idx="13415">
                  <c:v>41414.315972222219</c:v>
                </c:pt>
                <c:pt idx="13416">
                  <c:v>41414.316666666666</c:v>
                </c:pt>
                <c:pt idx="13417">
                  <c:v>41414.317361111112</c:v>
                </c:pt>
                <c:pt idx="13418">
                  <c:v>41414.318055555559</c:v>
                </c:pt>
                <c:pt idx="13419">
                  <c:v>41414.318749999999</c:v>
                </c:pt>
                <c:pt idx="13420">
                  <c:v>41414.319444444445</c:v>
                </c:pt>
                <c:pt idx="13421">
                  <c:v>41414.320138888892</c:v>
                </c:pt>
                <c:pt idx="13422">
                  <c:v>41414.320833333331</c:v>
                </c:pt>
                <c:pt idx="13423">
                  <c:v>41414.321527777778</c:v>
                </c:pt>
                <c:pt idx="13424">
                  <c:v>41414.322222222225</c:v>
                </c:pt>
                <c:pt idx="13425">
                  <c:v>41414.322916666664</c:v>
                </c:pt>
                <c:pt idx="13426">
                  <c:v>41414.323611111111</c:v>
                </c:pt>
                <c:pt idx="13427">
                  <c:v>41414.324305555558</c:v>
                </c:pt>
                <c:pt idx="13428">
                  <c:v>41414.324999999997</c:v>
                </c:pt>
                <c:pt idx="13429">
                  <c:v>41414.325694444444</c:v>
                </c:pt>
                <c:pt idx="13430">
                  <c:v>41414.326388888891</c:v>
                </c:pt>
                <c:pt idx="13431">
                  <c:v>41414.32708333333</c:v>
                </c:pt>
                <c:pt idx="13432">
                  <c:v>41414.327777777777</c:v>
                </c:pt>
                <c:pt idx="13433">
                  <c:v>41414.328472222223</c:v>
                </c:pt>
                <c:pt idx="13434">
                  <c:v>41414.32916666667</c:v>
                </c:pt>
                <c:pt idx="13435">
                  <c:v>41414.329861111109</c:v>
                </c:pt>
                <c:pt idx="13436">
                  <c:v>41414.330555555556</c:v>
                </c:pt>
                <c:pt idx="13437">
                  <c:v>41414.331250000003</c:v>
                </c:pt>
                <c:pt idx="13438">
                  <c:v>41414.331944444442</c:v>
                </c:pt>
                <c:pt idx="13439">
                  <c:v>41414.332638888889</c:v>
                </c:pt>
                <c:pt idx="13440">
                  <c:v>41414.333333333336</c:v>
                </c:pt>
                <c:pt idx="13441">
                  <c:v>41414.334027777775</c:v>
                </c:pt>
                <c:pt idx="13442">
                  <c:v>41414.334722222222</c:v>
                </c:pt>
                <c:pt idx="13443">
                  <c:v>41414.335416666669</c:v>
                </c:pt>
                <c:pt idx="13444">
                  <c:v>41414.336111111108</c:v>
                </c:pt>
                <c:pt idx="13445">
                  <c:v>41414.336805555555</c:v>
                </c:pt>
                <c:pt idx="13446">
                  <c:v>41414.337500000001</c:v>
                </c:pt>
                <c:pt idx="13447">
                  <c:v>41414.338194444441</c:v>
                </c:pt>
                <c:pt idx="13448">
                  <c:v>41414.338888888888</c:v>
                </c:pt>
                <c:pt idx="13449">
                  <c:v>41414.339583333334</c:v>
                </c:pt>
                <c:pt idx="13450">
                  <c:v>41414.340277777781</c:v>
                </c:pt>
                <c:pt idx="13451">
                  <c:v>41414.34097222222</c:v>
                </c:pt>
                <c:pt idx="13452">
                  <c:v>41414.341666666667</c:v>
                </c:pt>
                <c:pt idx="13453">
                  <c:v>41414.342361111114</c:v>
                </c:pt>
                <c:pt idx="13454">
                  <c:v>41414.343055555553</c:v>
                </c:pt>
                <c:pt idx="13455">
                  <c:v>41414.34375</c:v>
                </c:pt>
                <c:pt idx="13456">
                  <c:v>41414.344444444447</c:v>
                </c:pt>
                <c:pt idx="13457">
                  <c:v>41414.345138888886</c:v>
                </c:pt>
                <c:pt idx="13458">
                  <c:v>41414.345833333333</c:v>
                </c:pt>
                <c:pt idx="13459">
                  <c:v>41414.34652777778</c:v>
                </c:pt>
                <c:pt idx="13460">
                  <c:v>41414.347222222219</c:v>
                </c:pt>
                <c:pt idx="13461">
                  <c:v>41414.347916666666</c:v>
                </c:pt>
                <c:pt idx="13462">
                  <c:v>41414.348611111112</c:v>
                </c:pt>
                <c:pt idx="13463">
                  <c:v>41414.349305555559</c:v>
                </c:pt>
                <c:pt idx="13464">
                  <c:v>41414.35</c:v>
                </c:pt>
                <c:pt idx="13465">
                  <c:v>41414.350694444445</c:v>
                </c:pt>
                <c:pt idx="13466">
                  <c:v>41414.351388888892</c:v>
                </c:pt>
                <c:pt idx="13467">
                  <c:v>41414.352083333331</c:v>
                </c:pt>
                <c:pt idx="13468">
                  <c:v>41414.352777777778</c:v>
                </c:pt>
                <c:pt idx="13469">
                  <c:v>41414.353472222225</c:v>
                </c:pt>
                <c:pt idx="13470">
                  <c:v>41414.354166666664</c:v>
                </c:pt>
                <c:pt idx="13471">
                  <c:v>41414.354861111111</c:v>
                </c:pt>
                <c:pt idx="13472">
                  <c:v>41414.355555555558</c:v>
                </c:pt>
                <c:pt idx="13473">
                  <c:v>41414.356249999997</c:v>
                </c:pt>
                <c:pt idx="13474">
                  <c:v>41414.356944444444</c:v>
                </c:pt>
                <c:pt idx="13475">
                  <c:v>41414.357638888891</c:v>
                </c:pt>
                <c:pt idx="13476">
                  <c:v>41414.35833333333</c:v>
                </c:pt>
                <c:pt idx="13477">
                  <c:v>41414.359027777777</c:v>
                </c:pt>
                <c:pt idx="13478">
                  <c:v>41414.359722222223</c:v>
                </c:pt>
                <c:pt idx="13479">
                  <c:v>41414.36041666667</c:v>
                </c:pt>
                <c:pt idx="13480">
                  <c:v>41414.361111111109</c:v>
                </c:pt>
                <c:pt idx="13481">
                  <c:v>41414.361805555556</c:v>
                </c:pt>
                <c:pt idx="13482">
                  <c:v>41414.362500000003</c:v>
                </c:pt>
                <c:pt idx="13483">
                  <c:v>41414.363194444442</c:v>
                </c:pt>
                <c:pt idx="13484">
                  <c:v>41414.363888888889</c:v>
                </c:pt>
                <c:pt idx="13485">
                  <c:v>41414.364583333336</c:v>
                </c:pt>
                <c:pt idx="13486">
                  <c:v>41414.365277777775</c:v>
                </c:pt>
                <c:pt idx="13487">
                  <c:v>41414.365972222222</c:v>
                </c:pt>
                <c:pt idx="13488">
                  <c:v>41414.366666666669</c:v>
                </c:pt>
                <c:pt idx="13489">
                  <c:v>41414.367361111108</c:v>
                </c:pt>
                <c:pt idx="13490">
                  <c:v>41414.368055555555</c:v>
                </c:pt>
                <c:pt idx="13491">
                  <c:v>41414.368750000001</c:v>
                </c:pt>
                <c:pt idx="13492">
                  <c:v>41414.369444444441</c:v>
                </c:pt>
                <c:pt idx="13493">
                  <c:v>41414.370138888888</c:v>
                </c:pt>
                <c:pt idx="13494">
                  <c:v>41414.370833333334</c:v>
                </c:pt>
                <c:pt idx="13495">
                  <c:v>41414.371527777781</c:v>
                </c:pt>
                <c:pt idx="13496">
                  <c:v>41414.37222222222</c:v>
                </c:pt>
                <c:pt idx="13497">
                  <c:v>41414.372916666667</c:v>
                </c:pt>
                <c:pt idx="13498">
                  <c:v>41414.373611111114</c:v>
                </c:pt>
                <c:pt idx="13499">
                  <c:v>41414.374305555553</c:v>
                </c:pt>
                <c:pt idx="13500">
                  <c:v>41414.375</c:v>
                </c:pt>
                <c:pt idx="13501">
                  <c:v>41414.375694444447</c:v>
                </c:pt>
                <c:pt idx="13502">
                  <c:v>41414.376388888886</c:v>
                </c:pt>
                <c:pt idx="13503">
                  <c:v>41414.377083333333</c:v>
                </c:pt>
                <c:pt idx="13504">
                  <c:v>41414.37777777778</c:v>
                </c:pt>
                <c:pt idx="13505">
                  <c:v>41414.378472222219</c:v>
                </c:pt>
                <c:pt idx="13506">
                  <c:v>41414.379166666666</c:v>
                </c:pt>
                <c:pt idx="13507">
                  <c:v>41414.379861111112</c:v>
                </c:pt>
                <c:pt idx="13508">
                  <c:v>41414.380555555559</c:v>
                </c:pt>
                <c:pt idx="13509">
                  <c:v>41414.381249999999</c:v>
                </c:pt>
                <c:pt idx="13510">
                  <c:v>41414.381944444445</c:v>
                </c:pt>
                <c:pt idx="13511">
                  <c:v>41414.382638888892</c:v>
                </c:pt>
                <c:pt idx="13512">
                  <c:v>41414.383333333331</c:v>
                </c:pt>
                <c:pt idx="13513">
                  <c:v>41414.384027777778</c:v>
                </c:pt>
                <c:pt idx="13514">
                  <c:v>41414.384722222225</c:v>
                </c:pt>
                <c:pt idx="13515">
                  <c:v>41414.385416666664</c:v>
                </c:pt>
                <c:pt idx="13516">
                  <c:v>41414.386111111111</c:v>
                </c:pt>
                <c:pt idx="13517">
                  <c:v>41414.386805555558</c:v>
                </c:pt>
                <c:pt idx="13518">
                  <c:v>41414.387499999997</c:v>
                </c:pt>
                <c:pt idx="13519">
                  <c:v>41414.388194444444</c:v>
                </c:pt>
                <c:pt idx="13520">
                  <c:v>41414.388888888891</c:v>
                </c:pt>
                <c:pt idx="13521">
                  <c:v>41414.38958333333</c:v>
                </c:pt>
                <c:pt idx="13522">
                  <c:v>41414.390277777777</c:v>
                </c:pt>
                <c:pt idx="13523">
                  <c:v>41414.390972222223</c:v>
                </c:pt>
                <c:pt idx="13524">
                  <c:v>41414.39166666667</c:v>
                </c:pt>
                <c:pt idx="13525">
                  <c:v>41414.392361111109</c:v>
                </c:pt>
                <c:pt idx="13526">
                  <c:v>41414.393055555556</c:v>
                </c:pt>
                <c:pt idx="13527">
                  <c:v>41414.393750000003</c:v>
                </c:pt>
                <c:pt idx="13528">
                  <c:v>41414.394444444442</c:v>
                </c:pt>
                <c:pt idx="13529">
                  <c:v>41414.395138888889</c:v>
                </c:pt>
                <c:pt idx="13530">
                  <c:v>41414.395833333336</c:v>
                </c:pt>
                <c:pt idx="13531">
                  <c:v>41414.396527777775</c:v>
                </c:pt>
                <c:pt idx="13532">
                  <c:v>41414.397222222222</c:v>
                </c:pt>
                <c:pt idx="13533">
                  <c:v>41414.397916666669</c:v>
                </c:pt>
                <c:pt idx="13534">
                  <c:v>41414.398611111108</c:v>
                </c:pt>
                <c:pt idx="13535">
                  <c:v>41414.399305555555</c:v>
                </c:pt>
                <c:pt idx="13536">
                  <c:v>41414.400000000001</c:v>
                </c:pt>
                <c:pt idx="13537">
                  <c:v>41414.400694444441</c:v>
                </c:pt>
                <c:pt idx="13538">
                  <c:v>41414.401388888888</c:v>
                </c:pt>
                <c:pt idx="13539">
                  <c:v>41414.402083333334</c:v>
                </c:pt>
                <c:pt idx="13540">
                  <c:v>41414.402777777781</c:v>
                </c:pt>
                <c:pt idx="13541">
                  <c:v>41414.40347222222</c:v>
                </c:pt>
                <c:pt idx="13542">
                  <c:v>41414.404166666667</c:v>
                </c:pt>
                <c:pt idx="13543">
                  <c:v>41414.404861111114</c:v>
                </c:pt>
                <c:pt idx="13544">
                  <c:v>41414.405555555553</c:v>
                </c:pt>
                <c:pt idx="13545">
                  <c:v>41414.40625</c:v>
                </c:pt>
                <c:pt idx="13546">
                  <c:v>41414.406944444447</c:v>
                </c:pt>
                <c:pt idx="13547">
                  <c:v>41414.407638888886</c:v>
                </c:pt>
                <c:pt idx="13548">
                  <c:v>41414.408333333333</c:v>
                </c:pt>
                <c:pt idx="13549">
                  <c:v>41414.40902777778</c:v>
                </c:pt>
                <c:pt idx="13550">
                  <c:v>41414.409722222219</c:v>
                </c:pt>
                <c:pt idx="13551">
                  <c:v>41414.410416666666</c:v>
                </c:pt>
                <c:pt idx="13552">
                  <c:v>41414.411111111112</c:v>
                </c:pt>
                <c:pt idx="13553">
                  <c:v>41414.411805555559</c:v>
                </c:pt>
                <c:pt idx="13554">
                  <c:v>41414.412499999999</c:v>
                </c:pt>
                <c:pt idx="13555">
                  <c:v>41414.413194444445</c:v>
                </c:pt>
                <c:pt idx="13556">
                  <c:v>41414.413888888892</c:v>
                </c:pt>
                <c:pt idx="13557">
                  <c:v>41414.414583333331</c:v>
                </c:pt>
                <c:pt idx="13558">
                  <c:v>41414.415277777778</c:v>
                </c:pt>
                <c:pt idx="13559">
                  <c:v>41414.415972222225</c:v>
                </c:pt>
                <c:pt idx="13560">
                  <c:v>41414.416666666664</c:v>
                </c:pt>
                <c:pt idx="13561">
                  <c:v>41414.417361111111</c:v>
                </c:pt>
                <c:pt idx="13562">
                  <c:v>41414.418055555558</c:v>
                </c:pt>
                <c:pt idx="13563">
                  <c:v>41414.418749999997</c:v>
                </c:pt>
                <c:pt idx="13564">
                  <c:v>41414.419444444444</c:v>
                </c:pt>
                <c:pt idx="13565">
                  <c:v>41414.420138888891</c:v>
                </c:pt>
                <c:pt idx="13566">
                  <c:v>41414.42083333333</c:v>
                </c:pt>
                <c:pt idx="13567">
                  <c:v>41414.421527777777</c:v>
                </c:pt>
                <c:pt idx="13568">
                  <c:v>41414.422222222223</c:v>
                </c:pt>
                <c:pt idx="13569">
                  <c:v>41414.42291666667</c:v>
                </c:pt>
                <c:pt idx="13570">
                  <c:v>41414.423611111109</c:v>
                </c:pt>
                <c:pt idx="13571">
                  <c:v>41414.424305555556</c:v>
                </c:pt>
                <c:pt idx="13572">
                  <c:v>41414.425000000003</c:v>
                </c:pt>
                <c:pt idx="13573">
                  <c:v>41414.425694444442</c:v>
                </c:pt>
                <c:pt idx="13574">
                  <c:v>41414.426388888889</c:v>
                </c:pt>
                <c:pt idx="13575">
                  <c:v>41414.427083333336</c:v>
                </c:pt>
                <c:pt idx="13576">
                  <c:v>41414.427777777775</c:v>
                </c:pt>
                <c:pt idx="13577">
                  <c:v>41414.428472222222</c:v>
                </c:pt>
                <c:pt idx="13578">
                  <c:v>41414.429166666669</c:v>
                </c:pt>
                <c:pt idx="13579">
                  <c:v>41414.429861111108</c:v>
                </c:pt>
                <c:pt idx="13580">
                  <c:v>41414.430555555555</c:v>
                </c:pt>
                <c:pt idx="13581">
                  <c:v>41414.431250000001</c:v>
                </c:pt>
                <c:pt idx="13582">
                  <c:v>41414.431944444441</c:v>
                </c:pt>
                <c:pt idx="13583">
                  <c:v>41414.432638888888</c:v>
                </c:pt>
                <c:pt idx="13584">
                  <c:v>41414.433333333334</c:v>
                </c:pt>
                <c:pt idx="13585">
                  <c:v>41414.434027777781</c:v>
                </c:pt>
                <c:pt idx="13586">
                  <c:v>41414.43472222222</c:v>
                </c:pt>
                <c:pt idx="13587">
                  <c:v>41414.435416666667</c:v>
                </c:pt>
                <c:pt idx="13588">
                  <c:v>41414.436111111114</c:v>
                </c:pt>
                <c:pt idx="13589">
                  <c:v>41414.436805555553</c:v>
                </c:pt>
                <c:pt idx="13590">
                  <c:v>41414.4375</c:v>
                </c:pt>
                <c:pt idx="13591">
                  <c:v>41414.438194444447</c:v>
                </c:pt>
                <c:pt idx="13592">
                  <c:v>41414.438888888886</c:v>
                </c:pt>
                <c:pt idx="13593">
                  <c:v>41414.439583333333</c:v>
                </c:pt>
                <c:pt idx="13594">
                  <c:v>41414.44027777778</c:v>
                </c:pt>
                <c:pt idx="13595">
                  <c:v>41414.440972222219</c:v>
                </c:pt>
                <c:pt idx="13596">
                  <c:v>41414.441666666666</c:v>
                </c:pt>
                <c:pt idx="13597">
                  <c:v>41414.442361111112</c:v>
                </c:pt>
                <c:pt idx="13598">
                  <c:v>41414.443055555559</c:v>
                </c:pt>
                <c:pt idx="13599">
                  <c:v>41414.443749999999</c:v>
                </c:pt>
                <c:pt idx="13600">
                  <c:v>41414.444444444445</c:v>
                </c:pt>
                <c:pt idx="13601">
                  <c:v>41414.445138888892</c:v>
                </c:pt>
                <c:pt idx="13602">
                  <c:v>41414.445833333331</c:v>
                </c:pt>
                <c:pt idx="13603">
                  <c:v>41414.446527777778</c:v>
                </c:pt>
                <c:pt idx="13604">
                  <c:v>41414.447222222225</c:v>
                </c:pt>
                <c:pt idx="13605">
                  <c:v>41414.447916666664</c:v>
                </c:pt>
                <c:pt idx="13606">
                  <c:v>41414.448611111111</c:v>
                </c:pt>
                <c:pt idx="13607">
                  <c:v>41414.449305555558</c:v>
                </c:pt>
                <c:pt idx="13608">
                  <c:v>41414.449999999997</c:v>
                </c:pt>
                <c:pt idx="13609">
                  <c:v>41414.450694444444</c:v>
                </c:pt>
                <c:pt idx="13610">
                  <c:v>41414.451388888891</c:v>
                </c:pt>
                <c:pt idx="13611">
                  <c:v>41414.45208333333</c:v>
                </c:pt>
                <c:pt idx="13612">
                  <c:v>41414.452777777777</c:v>
                </c:pt>
                <c:pt idx="13613">
                  <c:v>41414.453472222223</c:v>
                </c:pt>
                <c:pt idx="13614">
                  <c:v>41414.45416666667</c:v>
                </c:pt>
                <c:pt idx="13615">
                  <c:v>41414.454861111109</c:v>
                </c:pt>
                <c:pt idx="13616">
                  <c:v>41414.455555555556</c:v>
                </c:pt>
                <c:pt idx="13617">
                  <c:v>41414.456250000003</c:v>
                </c:pt>
                <c:pt idx="13618">
                  <c:v>41414.456944444442</c:v>
                </c:pt>
                <c:pt idx="13619">
                  <c:v>41414.457638888889</c:v>
                </c:pt>
                <c:pt idx="13620">
                  <c:v>41414.458333333336</c:v>
                </c:pt>
                <c:pt idx="13621">
                  <c:v>41414.459027777775</c:v>
                </c:pt>
                <c:pt idx="13622">
                  <c:v>41414.459722222222</c:v>
                </c:pt>
                <c:pt idx="13623">
                  <c:v>41414.460416666669</c:v>
                </c:pt>
                <c:pt idx="13624">
                  <c:v>41414.461111111108</c:v>
                </c:pt>
                <c:pt idx="13625">
                  <c:v>41414.461805555555</c:v>
                </c:pt>
                <c:pt idx="13626">
                  <c:v>41414.462500000001</c:v>
                </c:pt>
                <c:pt idx="13627">
                  <c:v>41414.463194444441</c:v>
                </c:pt>
                <c:pt idx="13628">
                  <c:v>41414.463888888888</c:v>
                </c:pt>
                <c:pt idx="13629">
                  <c:v>41414.464583333334</c:v>
                </c:pt>
                <c:pt idx="13630">
                  <c:v>41414.465277777781</c:v>
                </c:pt>
                <c:pt idx="13631">
                  <c:v>41414.46597222222</c:v>
                </c:pt>
                <c:pt idx="13632">
                  <c:v>41414.466666666667</c:v>
                </c:pt>
                <c:pt idx="13633">
                  <c:v>41414.467361111114</c:v>
                </c:pt>
                <c:pt idx="13634">
                  <c:v>41414.468055555553</c:v>
                </c:pt>
                <c:pt idx="13635">
                  <c:v>41414.46875</c:v>
                </c:pt>
                <c:pt idx="13636">
                  <c:v>41414.469444444447</c:v>
                </c:pt>
                <c:pt idx="13637">
                  <c:v>41414.470138888886</c:v>
                </c:pt>
                <c:pt idx="13638">
                  <c:v>41414.470833333333</c:v>
                </c:pt>
                <c:pt idx="13639">
                  <c:v>41414.47152777778</c:v>
                </c:pt>
                <c:pt idx="13640">
                  <c:v>41414.472222222219</c:v>
                </c:pt>
                <c:pt idx="13641">
                  <c:v>41414.472916666666</c:v>
                </c:pt>
                <c:pt idx="13642">
                  <c:v>41414.473611111112</c:v>
                </c:pt>
                <c:pt idx="13643">
                  <c:v>41414.474305555559</c:v>
                </c:pt>
                <c:pt idx="13644">
                  <c:v>41414.474999999999</c:v>
                </c:pt>
                <c:pt idx="13645">
                  <c:v>41414.475694444445</c:v>
                </c:pt>
                <c:pt idx="13646">
                  <c:v>41414.476388888892</c:v>
                </c:pt>
                <c:pt idx="13647">
                  <c:v>41414.477083333331</c:v>
                </c:pt>
                <c:pt idx="13648">
                  <c:v>41414.477777777778</c:v>
                </c:pt>
                <c:pt idx="13649">
                  <c:v>41414.478472222225</c:v>
                </c:pt>
                <c:pt idx="13650">
                  <c:v>41414.479166666664</c:v>
                </c:pt>
                <c:pt idx="13651">
                  <c:v>41414.479861111111</c:v>
                </c:pt>
                <c:pt idx="13652">
                  <c:v>41414.480555555558</c:v>
                </c:pt>
                <c:pt idx="13653">
                  <c:v>41414.481249999997</c:v>
                </c:pt>
                <c:pt idx="13654">
                  <c:v>41414.481944444444</c:v>
                </c:pt>
                <c:pt idx="13655">
                  <c:v>41414.482638888891</c:v>
                </c:pt>
                <c:pt idx="13656">
                  <c:v>41414.48333333333</c:v>
                </c:pt>
                <c:pt idx="13657">
                  <c:v>41414.484027777777</c:v>
                </c:pt>
                <c:pt idx="13658">
                  <c:v>41414.484722222223</c:v>
                </c:pt>
                <c:pt idx="13659">
                  <c:v>41414.48541666667</c:v>
                </c:pt>
                <c:pt idx="13660">
                  <c:v>41414.486111111109</c:v>
                </c:pt>
                <c:pt idx="13661">
                  <c:v>41414.486805555556</c:v>
                </c:pt>
                <c:pt idx="13662">
                  <c:v>41414.487500000003</c:v>
                </c:pt>
                <c:pt idx="13663">
                  <c:v>41414.488194444442</c:v>
                </c:pt>
                <c:pt idx="13664">
                  <c:v>41414.488888888889</c:v>
                </c:pt>
                <c:pt idx="13665">
                  <c:v>41414.489583333336</c:v>
                </c:pt>
                <c:pt idx="13666">
                  <c:v>41414.490277777775</c:v>
                </c:pt>
                <c:pt idx="13667">
                  <c:v>41414.490972222222</c:v>
                </c:pt>
                <c:pt idx="13668">
                  <c:v>41414.491666666669</c:v>
                </c:pt>
                <c:pt idx="13669">
                  <c:v>41414.492361111108</c:v>
                </c:pt>
                <c:pt idx="13670">
                  <c:v>41414.493055555555</c:v>
                </c:pt>
                <c:pt idx="13671">
                  <c:v>41414.493750000001</c:v>
                </c:pt>
                <c:pt idx="13672">
                  <c:v>41414.494444444441</c:v>
                </c:pt>
                <c:pt idx="13673">
                  <c:v>41414.495138888888</c:v>
                </c:pt>
                <c:pt idx="13674">
                  <c:v>41414.495833333334</c:v>
                </c:pt>
                <c:pt idx="13675">
                  <c:v>41414.496527777781</c:v>
                </c:pt>
                <c:pt idx="13676">
                  <c:v>41414.49722222222</c:v>
                </c:pt>
                <c:pt idx="13677">
                  <c:v>41414.497916666667</c:v>
                </c:pt>
                <c:pt idx="13678">
                  <c:v>41414.498611111114</c:v>
                </c:pt>
                <c:pt idx="13679">
                  <c:v>41414.499305555553</c:v>
                </c:pt>
                <c:pt idx="13680">
                  <c:v>41414.5</c:v>
                </c:pt>
                <c:pt idx="13681">
                  <c:v>41414.500694444447</c:v>
                </c:pt>
                <c:pt idx="13682">
                  <c:v>41414.501388888886</c:v>
                </c:pt>
                <c:pt idx="13683">
                  <c:v>41414.502083333333</c:v>
                </c:pt>
                <c:pt idx="13684">
                  <c:v>41414.50277777778</c:v>
                </c:pt>
                <c:pt idx="13685">
                  <c:v>41414.503472222219</c:v>
                </c:pt>
                <c:pt idx="13686">
                  <c:v>41414.504166666666</c:v>
                </c:pt>
                <c:pt idx="13687">
                  <c:v>41414.504861111112</c:v>
                </c:pt>
                <c:pt idx="13688">
                  <c:v>41414.505555555559</c:v>
                </c:pt>
                <c:pt idx="13689">
                  <c:v>41414.506249999999</c:v>
                </c:pt>
                <c:pt idx="13690">
                  <c:v>41414.506944444445</c:v>
                </c:pt>
                <c:pt idx="13691">
                  <c:v>41414.507638888892</c:v>
                </c:pt>
                <c:pt idx="13692">
                  <c:v>41414.508333333331</c:v>
                </c:pt>
                <c:pt idx="13693">
                  <c:v>41414.509027777778</c:v>
                </c:pt>
                <c:pt idx="13694">
                  <c:v>41414.509722222225</c:v>
                </c:pt>
                <c:pt idx="13695">
                  <c:v>41414.510416666664</c:v>
                </c:pt>
                <c:pt idx="13696">
                  <c:v>41414.511111111111</c:v>
                </c:pt>
                <c:pt idx="13697">
                  <c:v>41414.511805555558</c:v>
                </c:pt>
                <c:pt idx="13698">
                  <c:v>41414.512499999997</c:v>
                </c:pt>
                <c:pt idx="13699">
                  <c:v>41414.513194444444</c:v>
                </c:pt>
                <c:pt idx="13700">
                  <c:v>41414.513888888891</c:v>
                </c:pt>
                <c:pt idx="13701">
                  <c:v>41414.51458333333</c:v>
                </c:pt>
                <c:pt idx="13702">
                  <c:v>41414.515277777777</c:v>
                </c:pt>
                <c:pt idx="13703">
                  <c:v>41414.515972222223</c:v>
                </c:pt>
                <c:pt idx="13704">
                  <c:v>41414.51666666667</c:v>
                </c:pt>
                <c:pt idx="13705">
                  <c:v>41414.517361111109</c:v>
                </c:pt>
                <c:pt idx="13706">
                  <c:v>41414.518055555556</c:v>
                </c:pt>
                <c:pt idx="13707">
                  <c:v>41414.518750000003</c:v>
                </c:pt>
                <c:pt idx="13708">
                  <c:v>41414.519444444442</c:v>
                </c:pt>
                <c:pt idx="13709">
                  <c:v>41414.520138888889</c:v>
                </c:pt>
                <c:pt idx="13710">
                  <c:v>41414.520833333336</c:v>
                </c:pt>
                <c:pt idx="13711">
                  <c:v>41414.521527777775</c:v>
                </c:pt>
                <c:pt idx="13712">
                  <c:v>41414.522222222222</c:v>
                </c:pt>
                <c:pt idx="13713">
                  <c:v>41414.522916666669</c:v>
                </c:pt>
                <c:pt idx="13714">
                  <c:v>41414.523611111108</c:v>
                </c:pt>
                <c:pt idx="13715">
                  <c:v>41414.524305555555</c:v>
                </c:pt>
                <c:pt idx="13716">
                  <c:v>41414.525000000001</c:v>
                </c:pt>
                <c:pt idx="13717">
                  <c:v>41414.525694444441</c:v>
                </c:pt>
                <c:pt idx="13718">
                  <c:v>41414.526388888888</c:v>
                </c:pt>
                <c:pt idx="13719">
                  <c:v>41414.527083333334</c:v>
                </c:pt>
                <c:pt idx="13720">
                  <c:v>41414.527777777781</c:v>
                </c:pt>
                <c:pt idx="13721">
                  <c:v>41414.52847222222</c:v>
                </c:pt>
                <c:pt idx="13722">
                  <c:v>41414.529166666667</c:v>
                </c:pt>
                <c:pt idx="13723">
                  <c:v>41414.529861111114</c:v>
                </c:pt>
                <c:pt idx="13724">
                  <c:v>41414.530555555553</c:v>
                </c:pt>
                <c:pt idx="13725">
                  <c:v>41414.53125</c:v>
                </c:pt>
                <c:pt idx="13726">
                  <c:v>41414.531944444447</c:v>
                </c:pt>
                <c:pt idx="13727">
                  <c:v>41414.532638888886</c:v>
                </c:pt>
                <c:pt idx="13728">
                  <c:v>41414.533333333333</c:v>
                </c:pt>
                <c:pt idx="13729">
                  <c:v>41414.53402777778</c:v>
                </c:pt>
                <c:pt idx="13730">
                  <c:v>41414.534722222219</c:v>
                </c:pt>
                <c:pt idx="13731">
                  <c:v>41414.535416666666</c:v>
                </c:pt>
                <c:pt idx="13732">
                  <c:v>41414.536111111112</c:v>
                </c:pt>
                <c:pt idx="13733">
                  <c:v>41414.536805555559</c:v>
                </c:pt>
                <c:pt idx="13734">
                  <c:v>41414.537499999999</c:v>
                </c:pt>
                <c:pt idx="13735">
                  <c:v>41414.538194444445</c:v>
                </c:pt>
                <c:pt idx="13736">
                  <c:v>41414.538888888892</c:v>
                </c:pt>
                <c:pt idx="13737">
                  <c:v>41414.539583333331</c:v>
                </c:pt>
                <c:pt idx="13738">
                  <c:v>41414.540277777778</c:v>
                </c:pt>
                <c:pt idx="13739">
                  <c:v>41414.540972222225</c:v>
                </c:pt>
                <c:pt idx="13740">
                  <c:v>41414.541666666664</c:v>
                </c:pt>
                <c:pt idx="13741">
                  <c:v>41414.542361111111</c:v>
                </c:pt>
                <c:pt idx="13742">
                  <c:v>41414.543055555558</c:v>
                </c:pt>
                <c:pt idx="13743">
                  <c:v>41414.543749999997</c:v>
                </c:pt>
                <c:pt idx="13744">
                  <c:v>41414.544444444444</c:v>
                </c:pt>
                <c:pt idx="13745">
                  <c:v>41414.545138888891</c:v>
                </c:pt>
                <c:pt idx="13746">
                  <c:v>41414.54583333333</c:v>
                </c:pt>
                <c:pt idx="13747">
                  <c:v>41414.546527777777</c:v>
                </c:pt>
                <c:pt idx="13748">
                  <c:v>41414.547222222223</c:v>
                </c:pt>
                <c:pt idx="13749">
                  <c:v>41414.54791666667</c:v>
                </c:pt>
                <c:pt idx="13750">
                  <c:v>41414.548611111109</c:v>
                </c:pt>
                <c:pt idx="13751">
                  <c:v>41414.549305555556</c:v>
                </c:pt>
                <c:pt idx="13752">
                  <c:v>41414.550000000003</c:v>
                </c:pt>
                <c:pt idx="13753">
                  <c:v>41414.550694444442</c:v>
                </c:pt>
                <c:pt idx="13754">
                  <c:v>41414.551388888889</c:v>
                </c:pt>
                <c:pt idx="13755">
                  <c:v>41414.552083333336</c:v>
                </c:pt>
                <c:pt idx="13756">
                  <c:v>41414.552777777775</c:v>
                </c:pt>
                <c:pt idx="13757">
                  <c:v>41414.553472222222</c:v>
                </c:pt>
                <c:pt idx="13758">
                  <c:v>41414.554166666669</c:v>
                </c:pt>
                <c:pt idx="13759">
                  <c:v>41414.554861111108</c:v>
                </c:pt>
                <c:pt idx="13760">
                  <c:v>41414.555555555555</c:v>
                </c:pt>
                <c:pt idx="13761">
                  <c:v>41414.556250000001</c:v>
                </c:pt>
                <c:pt idx="13762">
                  <c:v>41414.556944444441</c:v>
                </c:pt>
                <c:pt idx="13763">
                  <c:v>41414.557638888888</c:v>
                </c:pt>
                <c:pt idx="13764">
                  <c:v>41414.558333333334</c:v>
                </c:pt>
                <c:pt idx="13765">
                  <c:v>41414.559027777781</c:v>
                </c:pt>
                <c:pt idx="13766">
                  <c:v>41414.55972222222</c:v>
                </c:pt>
                <c:pt idx="13767">
                  <c:v>41414.560416666667</c:v>
                </c:pt>
                <c:pt idx="13768">
                  <c:v>41414.561111111114</c:v>
                </c:pt>
                <c:pt idx="13769">
                  <c:v>41414.561805555553</c:v>
                </c:pt>
                <c:pt idx="13770">
                  <c:v>41414.5625</c:v>
                </c:pt>
                <c:pt idx="13771">
                  <c:v>41414.563194444447</c:v>
                </c:pt>
                <c:pt idx="13772">
                  <c:v>41414.563888888886</c:v>
                </c:pt>
                <c:pt idx="13773">
                  <c:v>41414.564583333333</c:v>
                </c:pt>
                <c:pt idx="13774">
                  <c:v>41414.56527777778</c:v>
                </c:pt>
                <c:pt idx="13775">
                  <c:v>41414.565972222219</c:v>
                </c:pt>
                <c:pt idx="13776">
                  <c:v>41414.566666666666</c:v>
                </c:pt>
                <c:pt idx="13777">
                  <c:v>41414.567361111112</c:v>
                </c:pt>
                <c:pt idx="13778">
                  <c:v>41414.568055555559</c:v>
                </c:pt>
                <c:pt idx="13779">
                  <c:v>41414.568749999999</c:v>
                </c:pt>
                <c:pt idx="13780">
                  <c:v>41414.569444444445</c:v>
                </c:pt>
                <c:pt idx="13781">
                  <c:v>41414.570138888892</c:v>
                </c:pt>
                <c:pt idx="13782">
                  <c:v>41414.570833333331</c:v>
                </c:pt>
                <c:pt idx="13783">
                  <c:v>41414.571527777778</c:v>
                </c:pt>
                <c:pt idx="13784">
                  <c:v>41414.572222222225</c:v>
                </c:pt>
                <c:pt idx="13785">
                  <c:v>41414.572916666664</c:v>
                </c:pt>
                <c:pt idx="13786">
                  <c:v>41414.573611111111</c:v>
                </c:pt>
                <c:pt idx="13787">
                  <c:v>41414.574305555558</c:v>
                </c:pt>
                <c:pt idx="13788">
                  <c:v>41414.574999999997</c:v>
                </c:pt>
                <c:pt idx="13789">
                  <c:v>41414.575694444444</c:v>
                </c:pt>
                <c:pt idx="13790">
                  <c:v>41414.576388888891</c:v>
                </c:pt>
                <c:pt idx="13791">
                  <c:v>41414.57708333333</c:v>
                </c:pt>
                <c:pt idx="13792">
                  <c:v>41414.577777777777</c:v>
                </c:pt>
                <c:pt idx="13793">
                  <c:v>41414.578472222223</c:v>
                </c:pt>
                <c:pt idx="13794">
                  <c:v>41414.57916666667</c:v>
                </c:pt>
                <c:pt idx="13795">
                  <c:v>41414.579861111109</c:v>
                </c:pt>
                <c:pt idx="13796">
                  <c:v>41414.580555555556</c:v>
                </c:pt>
                <c:pt idx="13797">
                  <c:v>41414.581250000003</c:v>
                </c:pt>
                <c:pt idx="13798">
                  <c:v>41414.581944444442</c:v>
                </c:pt>
                <c:pt idx="13799">
                  <c:v>41414.582638888889</c:v>
                </c:pt>
                <c:pt idx="13800">
                  <c:v>41414.583333333336</c:v>
                </c:pt>
                <c:pt idx="13801">
                  <c:v>41414.584027777775</c:v>
                </c:pt>
                <c:pt idx="13802">
                  <c:v>41414.584722222222</c:v>
                </c:pt>
                <c:pt idx="13803">
                  <c:v>41414.585416666669</c:v>
                </c:pt>
                <c:pt idx="13804">
                  <c:v>41414.586111111108</c:v>
                </c:pt>
                <c:pt idx="13805">
                  <c:v>41414.586805555555</c:v>
                </c:pt>
                <c:pt idx="13806">
                  <c:v>41414.587500000001</c:v>
                </c:pt>
                <c:pt idx="13807">
                  <c:v>41414.588194444441</c:v>
                </c:pt>
                <c:pt idx="13808">
                  <c:v>41414.588888888888</c:v>
                </c:pt>
                <c:pt idx="13809">
                  <c:v>41414.589583333334</c:v>
                </c:pt>
                <c:pt idx="13810">
                  <c:v>41414.590277777781</c:v>
                </c:pt>
                <c:pt idx="13811">
                  <c:v>41414.59097222222</c:v>
                </c:pt>
                <c:pt idx="13812">
                  <c:v>41414.591666666667</c:v>
                </c:pt>
                <c:pt idx="13813">
                  <c:v>41414.592361111114</c:v>
                </c:pt>
                <c:pt idx="13814">
                  <c:v>41414.593055555553</c:v>
                </c:pt>
                <c:pt idx="13815">
                  <c:v>41414.59375</c:v>
                </c:pt>
                <c:pt idx="13816">
                  <c:v>41414.594444444447</c:v>
                </c:pt>
                <c:pt idx="13817">
                  <c:v>41414.595138888886</c:v>
                </c:pt>
                <c:pt idx="13818">
                  <c:v>41414.595833333333</c:v>
                </c:pt>
                <c:pt idx="13819">
                  <c:v>41414.59652777778</c:v>
                </c:pt>
                <c:pt idx="13820">
                  <c:v>41414.597222222219</c:v>
                </c:pt>
                <c:pt idx="13821">
                  <c:v>41414.597916666666</c:v>
                </c:pt>
                <c:pt idx="13822">
                  <c:v>41414.598611111112</c:v>
                </c:pt>
                <c:pt idx="13823">
                  <c:v>41414.599305555559</c:v>
                </c:pt>
                <c:pt idx="13824">
                  <c:v>41414.6</c:v>
                </c:pt>
                <c:pt idx="13825">
                  <c:v>41414.600694444445</c:v>
                </c:pt>
                <c:pt idx="13826">
                  <c:v>41414.601388888892</c:v>
                </c:pt>
                <c:pt idx="13827">
                  <c:v>41414.602083333331</c:v>
                </c:pt>
                <c:pt idx="13828">
                  <c:v>41414.602777777778</c:v>
                </c:pt>
                <c:pt idx="13829">
                  <c:v>41414.603472222225</c:v>
                </c:pt>
                <c:pt idx="13830">
                  <c:v>41414.604166666664</c:v>
                </c:pt>
                <c:pt idx="13831">
                  <c:v>41414.604861111111</c:v>
                </c:pt>
                <c:pt idx="13832">
                  <c:v>41414.605555555558</c:v>
                </c:pt>
                <c:pt idx="13833">
                  <c:v>41414.606249999997</c:v>
                </c:pt>
                <c:pt idx="13834">
                  <c:v>41414.606944444444</c:v>
                </c:pt>
                <c:pt idx="13835">
                  <c:v>41414.607638888891</c:v>
                </c:pt>
                <c:pt idx="13836">
                  <c:v>41414.60833333333</c:v>
                </c:pt>
                <c:pt idx="13837">
                  <c:v>41414.609027777777</c:v>
                </c:pt>
                <c:pt idx="13838">
                  <c:v>41414.609722222223</c:v>
                </c:pt>
                <c:pt idx="13839">
                  <c:v>41414.61041666667</c:v>
                </c:pt>
                <c:pt idx="13840">
                  <c:v>41414.611111111109</c:v>
                </c:pt>
                <c:pt idx="13841">
                  <c:v>41414.611805555556</c:v>
                </c:pt>
                <c:pt idx="13842">
                  <c:v>41414.612500000003</c:v>
                </c:pt>
                <c:pt idx="13843">
                  <c:v>41414.613194444442</c:v>
                </c:pt>
                <c:pt idx="13844">
                  <c:v>41414.613888888889</c:v>
                </c:pt>
                <c:pt idx="13845">
                  <c:v>41414.614583333336</c:v>
                </c:pt>
                <c:pt idx="13846">
                  <c:v>41414.615277777775</c:v>
                </c:pt>
                <c:pt idx="13847">
                  <c:v>41414.615972222222</c:v>
                </c:pt>
                <c:pt idx="13848">
                  <c:v>41414.616666666669</c:v>
                </c:pt>
                <c:pt idx="13849">
                  <c:v>41414.617361111108</c:v>
                </c:pt>
                <c:pt idx="13850">
                  <c:v>41414.618055555555</c:v>
                </c:pt>
                <c:pt idx="13851">
                  <c:v>41414.618750000001</c:v>
                </c:pt>
                <c:pt idx="13852">
                  <c:v>41414.619444444441</c:v>
                </c:pt>
                <c:pt idx="13853">
                  <c:v>41414.620138888888</c:v>
                </c:pt>
                <c:pt idx="13854">
                  <c:v>41414.620833333334</c:v>
                </c:pt>
                <c:pt idx="13855">
                  <c:v>41414.621527777781</c:v>
                </c:pt>
                <c:pt idx="13856">
                  <c:v>41414.62222222222</c:v>
                </c:pt>
                <c:pt idx="13857">
                  <c:v>41414.622916666667</c:v>
                </c:pt>
                <c:pt idx="13858">
                  <c:v>41414.623611111114</c:v>
                </c:pt>
                <c:pt idx="13859">
                  <c:v>41414.624305555553</c:v>
                </c:pt>
                <c:pt idx="13860">
                  <c:v>41414.625</c:v>
                </c:pt>
                <c:pt idx="13861">
                  <c:v>41414.625694444447</c:v>
                </c:pt>
                <c:pt idx="13862">
                  <c:v>41414.626388888886</c:v>
                </c:pt>
                <c:pt idx="13863">
                  <c:v>41414.627083333333</c:v>
                </c:pt>
                <c:pt idx="13864">
                  <c:v>41414.62777777778</c:v>
                </c:pt>
                <c:pt idx="13865">
                  <c:v>41414.628472222219</c:v>
                </c:pt>
                <c:pt idx="13866">
                  <c:v>41414.629166666666</c:v>
                </c:pt>
                <c:pt idx="13867">
                  <c:v>41414.629861111112</c:v>
                </c:pt>
                <c:pt idx="13868">
                  <c:v>41414.630555555559</c:v>
                </c:pt>
                <c:pt idx="13869">
                  <c:v>41414.631249999999</c:v>
                </c:pt>
                <c:pt idx="13870">
                  <c:v>41414.631944444445</c:v>
                </c:pt>
                <c:pt idx="13871">
                  <c:v>41414.632638888892</c:v>
                </c:pt>
                <c:pt idx="13872">
                  <c:v>41414.633333333331</c:v>
                </c:pt>
                <c:pt idx="13873">
                  <c:v>41414.634027777778</c:v>
                </c:pt>
                <c:pt idx="13874">
                  <c:v>41414.634722222225</c:v>
                </c:pt>
                <c:pt idx="13875">
                  <c:v>41414.635416666664</c:v>
                </c:pt>
                <c:pt idx="13876">
                  <c:v>41414.636111111111</c:v>
                </c:pt>
                <c:pt idx="13877">
                  <c:v>41414.636805555558</c:v>
                </c:pt>
                <c:pt idx="13878">
                  <c:v>41414.637499999997</c:v>
                </c:pt>
                <c:pt idx="13879">
                  <c:v>41414.638194444444</c:v>
                </c:pt>
                <c:pt idx="13880">
                  <c:v>41414.638888888891</c:v>
                </c:pt>
                <c:pt idx="13881">
                  <c:v>41414.63958333333</c:v>
                </c:pt>
                <c:pt idx="13882">
                  <c:v>41414.640277777777</c:v>
                </c:pt>
                <c:pt idx="13883">
                  <c:v>41414.640972222223</c:v>
                </c:pt>
                <c:pt idx="13884">
                  <c:v>41414.64166666667</c:v>
                </c:pt>
                <c:pt idx="13885">
                  <c:v>41414.642361111109</c:v>
                </c:pt>
                <c:pt idx="13886">
                  <c:v>41414.643055555556</c:v>
                </c:pt>
                <c:pt idx="13887">
                  <c:v>41414.643750000003</c:v>
                </c:pt>
                <c:pt idx="13888">
                  <c:v>41414.644444444442</c:v>
                </c:pt>
                <c:pt idx="13889">
                  <c:v>41414.645138888889</c:v>
                </c:pt>
                <c:pt idx="13890">
                  <c:v>41414.645833333336</c:v>
                </c:pt>
                <c:pt idx="13891">
                  <c:v>41414.646527777775</c:v>
                </c:pt>
                <c:pt idx="13892">
                  <c:v>41414.647222222222</c:v>
                </c:pt>
                <c:pt idx="13893">
                  <c:v>41414.647916666669</c:v>
                </c:pt>
                <c:pt idx="13894">
                  <c:v>41414.648611111108</c:v>
                </c:pt>
                <c:pt idx="13895">
                  <c:v>41414.649305555555</c:v>
                </c:pt>
                <c:pt idx="13896">
                  <c:v>41414.65</c:v>
                </c:pt>
                <c:pt idx="13897">
                  <c:v>41414.650694444441</c:v>
                </c:pt>
                <c:pt idx="13898">
                  <c:v>41414.651388888888</c:v>
                </c:pt>
                <c:pt idx="13899">
                  <c:v>41414.652083333334</c:v>
                </c:pt>
                <c:pt idx="13900">
                  <c:v>41414.652777777781</c:v>
                </c:pt>
                <c:pt idx="13901">
                  <c:v>41414.65347222222</c:v>
                </c:pt>
                <c:pt idx="13902">
                  <c:v>41414.654166666667</c:v>
                </c:pt>
                <c:pt idx="13903">
                  <c:v>41414.654861111114</c:v>
                </c:pt>
                <c:pt idx="13904">
                  <c:v>41414.655555555553</c:v>
                </c:pt>
                <c:pt idx="13905">
                  <c:v>41414.65625</c:v>
                </c:pt>
                <c:pt idx="13906">
                  <c:v>41414.656944444447</c:v>
                </c:pt>
                <c:pt idx="13907">
                  <c:v>41414.657638888886</c:v>
                </c:pt>
                <c:pt idx="13908">
                  <c:v>41414.658333333333</c:v>
                </c:pt>
                <c:pt idx="13909">
                  <c:v>41414.65902777778</c:v>
                </c:pt>
                <c:pt idx="13910">
                  <c:v>41414.659722222219</c:v>
                </c:pt>
                <c:pt idx="13911">
                  <c:v>41414.660416666666</c:v>
                </c:pt>
                <c:pt idx="13912">
                  <c:v>41414.661111111112</c:v>
                </c:pt>
                <c:pt idx="13913">
                  <c:v>41414.661805555559</c:v>
                </c:pt>
                <c:pt idx="13914">
                  <c:v>41414.662499999999</c:v>
                </c:pt>
                <c:pt idx="13915">
                  <c:v>41414.663194444445</c:v>
                </c:pt>
                <c:pt idx="13916">
                  <c:v>41414.663888888892</c:v>
                </c:pt>
                <c:pt idx="13917">
                  <c:v>41414.664583333331</c:v>
                </c:pt>
                <c:pt idx="13918">
                  <c:v>41414.665277777778</c:v>
                </c:pt>
                <c:pt idx="13919">
                  <c:v>41414.665972222225</c:v>
                </c:pt>
                <c:pt idx="13920">
                  <c:v>41414.666666666664</c:v>
                </c:pt>
                <c:pt idx="13921">
                  <c:v>41414.667361111111</c:v>
                </c:pt>
                <c:pt idx="13922">
                  <c:v>41414.668055555558</c:v>
                </c:pt>
                <c:pt idx="13923">
                  <c:v>41414.668749999997</c:v>
                </c:pt>
                <c:pt idx="13924">
                  <c:v>41414.669444444444</c:v>
                </c:pt>
                <c:pt idx="13925">
                  <c:v>41414.670138888891</c:v>
                </c:pt>
                <c:pt idx="13926">
                  <c:v>41414.67083333333</c:v>
                </c:pt>
                <c:pt idx="13927">
                  <c:v>41414.671527777777</c:v>
                </c:pt>
                <c:pt idx="13928">
                  <c:v>41414.672222222223</c:v>
                </c:pt>
                <c:pt idx="13929">
                  <c:v>41414.67291666667</c:v>
                </c:pt>
                <c:pt idx="13930">
                  <c:v>41414.673611111109</c:v>
                </c:pt>
                <c:pt idx="13931">
                  <c:v>41414.674305555556</c:v>
                </c:pt>
                <c:pt idx="13932">
                  <c:v>41414.675000000003</c:v>
                </c:pt>
                <c:pt idx="13933">
                  <c:v>41414.675694444442</c:v>
                </c:pt>
                <c:pt idx="13934">
                  <c:v>41414.676388888889</c:v>
                </c:pt>
                <c:pt idx="13935">
                  <c:v>41414.677083333336</c:v>
                </c:pt>
                <c:pt idx="13936">
                  <c:v>41414.677777777775</c:v>
                </c:pt>
                <c:pt idx="13937">
                  <c:v>41414.678472222222</c:v>
                </c:pt>
                <c:pt idx="13938">
                  <c:v>41414.679166666669</c:v>
                </c:pt>
                <c:pt idx="13939">
                  <c:v>41414.679861111108</c:v>
                </c:pt>
                <c:pt idx="13940">
                  <c:v>41414.680555555555</c:v>
                </c:pt>
                <c:pt idx="13941">
                  <c:v>41414.681250000001</c:v>
                </c:pt>
                <c:pt idx="13942">
                  <c:v>41414.681944444441</c:v>
                </c:pt>
                <c:pt idx="13943">
                  <c:v>41414.682638888888</c:v>
                </c:pt>
                <c:pt idx="13944">
                  <c:v>41414.683333333334</c:v>
                </c:pt>
                <c:pt idx="13945">
                  <c:v>41414.684027777781</c:v>
                </c:pt>
                <c:pt idx="13946">
                  <c:v>41414.68472222222</c:v>
                </c:pt>
                <c:pt idx="13947">
                  <c:v>41414.685416666667</c:v>
                </c:pt>
                <c:pt idx="13948">
                  <c:v>41414.686111111114</c:v>
                </c:pt>
                <c:pt idx="13949">
                  <c:v>41414.686805555553</c:v>
                </c:pt>
                <c:pt idx="13950">
                  <c:v>41414.6875</c:v>
                </c:pt>
                <c:pt idx="13951">
                  <c:v>41414.688194444447</c:v>
                </c:pt>
                <c:pt idx="13952">
                  <c:v>41414.688888888886</c:v>
                </c:pt>
                <c:pt idx="13953">
                  <c:v>41414.689583333333</c:v>
                </c:pt>
                <c:pt idx="13954">
                  <c:v>41414.69027777778</c:v>
                </c:pt>
                <c:pt idx="13955">
                  <c:v>41414.690972222219</c:v>
                </c:pt>
                <c:pt idx="13956">
                  <c:v>41414.691666666666</c:v>
                </c:pt>
                <c:pt idx="13957">
                  <c:v>41414.692361111112</c:v>
                </c:pt>
                <c:pt idx="13958">
                  <c:v>41414.693055555559</c:v>
                </c:pt>
                <c:pt idx="13959">
                  <c:v>41414.693749999999</c:v>
                </c:pt>
                <c:pt idx="13960">
                  <c:v>41414.694444444445</c:v>
                </c:pt>
                <c:pt idx="13961">
                  <c:v>41414.695138888892</c:v>
                </c:pt>
                <c:pt idx="13962">
                  <c:v>41414.695833333331</c:v>
                </c:pt>
                <c:pt idx="13963">
                  <c:v>41414.696527777778</c:v>
                </c:pt>
                <c:pt idx="13964">
                  <c:v>41414.697222222225</c:v>
                </c:pt>
                <c:pt idx="13965">
                  <c:v>41414.697916666664</c:v>
                </c:pt>
                <c:pt idx="13966">
                  <c:v>41414.698611111111</c:v>
                </c:pt>
                <c:pt idx="13967">
                  <c:v>41414.699305555558</c:v>
                </c:pt>
                <c:pt idx="13968">
                  <c:v>41414.699999999997</c:v>
                </c:pt>
                <c:pt idx="13969">
                  <c:v>41414.700694444444</c:v>
                </c:pt>
                <c:pt idx="13970">
                  <c:v>41414.701388888891</c:v>
                </c:pt>
                <c:pt idx="13971">
                  <c:v>41414.70208333333</c:v>
                </c:pt>
                <c:pt idx="13972">
                  <c:v>41414.702777777777</c:v>
                </c:pt>
                <c:pt idx="13973">
                  <c:v>41414.703472222223</c:v>
                </c:pt>
                <c:pt idx="13974">
                  <c:v>41414.70416666667</c:v>
                </c:pt>
                <c:pt idx="13975">
                  <c:v>41414.704861111109</c:v>
                </c:pt>
                <c:pt idx="13976">
                  <c:v>41414.705555555556</c:v>
                </c:pt>
                <c:pt idx="13977">
                  <c:v>41414.706250000003</c:v>
                </c:pt>
                <c:pt idx="13978">
                  <c:v>41414.706944444442</c:v>
                </c:pt>
                <c:pt idx="13979">
                  <c:v>41414.707638888889</c:v>
                </c:pt>
                <c:pt idx="13980">
                  <c:v>41414.708333333336</c:v>
                </c:pt>
                <c:pt idx="13981">
                  <c:v>41414.709027777775</c:v>
                </c:pt>
                <c:pt idx="13982">
                  <c:v>41414.709722222222</c:v>
                </c:pt>
                <c:pt idx="13983">
                  <c:v>41414.710416666669</c:v>
                </c:pt>
                <c:pt idx="13984">
                  <c:v>41414.711111111108</c:v>
                </c:pt>
                <c:pt idx="13985">
                  <c:v>41414.711805555555</c:v>
                </c:pt>
                <c:pt idx="13986">
                  <c:v>41414.712500000001</c:v>
                </c:pt>
                <c:pt idx="13987">
                  <c:v>41414.713194444441</c:v>
                </c:pt>
                <c:pt idx="13988">
                  <c:v>41414.713888888888</c:v>
                </c:pt>
                <c:pt idx="13989">
                  <c:v>41414.714583333334</c:v>
                </c:pt>
                <c:pt idx="13990">
                  <c:v>41414.715277777781</c:v>
                </c:pt>
                <c:pt idx="13991">
                  <c:v>41414.71597222222</c:v>
                </c:pt>
                <c:pt idx="13992">
                  <c:v>41414.716666666667</c:v>
                </c:pt>
                <c:pt idx="13993">
                  <c:v>41414.717361111114</c:v>
                </c:pt>
                <c:pt idx="13994">
                  <c:v>41414.718055555553</c:v>
                </c:pt>
                <c:pt idx="13995">
                  <c:v>41414.71875</c:v>
                </c:pt>
                <c:pt idx="13996">
                  <c:v>41414.719444444447</c:v>
                </c:pt>
                <c:pt idx="13997">
                  <c:v>41414.720138888886</c:v>
                </c:pt>
                <c:pt idx="13998">
                  <c:v>41414.720833333333</c:v>
                </c:pt>
                <c:pt idx="13999">
                  <c:v>41414.72152777778</c:v>
                </c:pt>
                <c:pt idx="14000">
                  <c:v>41414.722222222219</c:v>
                </c:pt>
                <c:pt idx="14001">
                  <c:v>41414.722916666666</c:v>
                </c:pt>
                <c:pt idx="14002">
                  <c:v>41414.723611111112</c:v>
                </c:pt>
                <c:pt idx="14003">
                  <c:v>41414.724305555559</c:v>
                </c:pt>
                <c:pt idx="14004">
                  <c:v>41414.724999999999</c:v>
                </c:pt>
                <c:pt idx="14005">
                  <c:v>41414.725694444445</c:v>
                </c:pt>
                <c:pt idx="14006">
                  <c:v>41414.726388888892</c:v>
                </c:pt>
                <c:pt idx="14007">
                  <c:v>41414.727083333331</c:v>
                </c:pt>
                <c:pt idx="14008">
                  <c:v>41414.727777777778</c:v>
                </c:pt>
                <c:pt idx="14009">
                  <c:v>41414.728472222225</c:v>
                </c:pt>
                <c:pt idx="14010">
                  <c:v>41414.729166666664</c:v>
                </c:pt>
                <c:pt idx="14011">
                  <c:v>41414.729861111111</c:v>
                </c:pt>
                <c:pt idx="14012">
                  <c:v>41414.730555555558</c:v>
                </c:pt>
                <c:pt idx="14013">
                  <c:v>41414.731249999997</c:v>
                </c:pt>
                <c:pt idx="14014">
                  <c:v>41414.731944444444</c:v>
                </c:pt>
                <c:pt idx="14015">
                  <c:v>41414.732638888891</c:v>
                </c:pt>
                <c:pt idx="14016">
                  <c:v>41414.73333333333</c:v>
                </c:pt>
                <c:pt idx="14017">
                  <c:v>41414.734027777777</c:v>
                </c:pt>
                <c:pt idx="14018">
                  <c:v>41414.734722222223</c:v>
                </c:pt>
                <c:pt idx="14019">
                  <c:v>41414.73541666667</c:v>
                </c:pt>
                <c:pt idx="14020">
                  <c:v>41414.736111111109</c:v>
                </c:pt>
                <c:pt idx="14021">
                  <c:v>41414.736805555556</c:v>
                </c:pt>
                <c:pt idx="14022">
                  <c:v>41414.737500000003</c:v>
                </c:pt>
                <c:pt idx="14023">
                  <c:v>41414.738194444442</c:v>
                </c:pt>
                <c:pt idx="14024">
                  <c:v>41414.738888888889</c:v>
                </c:pt>
                <c:pt idx="14025">
                  <c:v>41414.739583333336</c:v>
                </c:pt>
                <c:pt idx="14026">
                  <c:v>41414.740277777775</c:v>
                </c:pt>
                <c:pt idx="14027">
                  <c:v>41414.740972222222</c:v>
                </c:pt>
                <c:pt idx="14028">
                  <c:v>41414.741666666669</c:v>
                </c:pt>
                <c:pt idx="14029">
                  <c:v>41414.742361111108</c:v>
                </c:pt>
                <c:pt idx="14030">
                  <c:v>41414.743055555555</c:v>
                </c:pt>
                <c:pt idx="14031">
                  <c:v>41414.743750000001</c:v>
                </c:pt>
                <c:pt idx="14032">
                  <c:v>41414.744444444441</c:v>
                </c:pt>
                <c:pt idx="14033">
                  <c:v>41414.745138888888</c:v>
                </c:pt>
                <c:pt idx="14034">
                  <c:v>41414.745833333334</c:v>
                </c:pt>
                <c:pt idx="14035">
                  <c:v>41414.746527777781</c:v>
                </c:pt>
                <c:pt idx="14036">
                  <c:v>41414.74722222222</c:v>
                </c:pt>
                <c:pt idx="14037">
                  <c:v>41414.747916666667</c:v>
                </c:pt>
                <c:pt idx="14038">
                  <c:v>41414.748611111114</c:v>
                </c:pt>
                <c:pt idx="14039">
                  <c:v>41414.749305555553</c:v>
                </c:pt>
                <c:pt idx="14040">
                  <c:v>41414.75</c:v>
                </c:pt>
                <c:pt idx="14041">
                  <c:v>41414.750694444447</c:v>
                </c:pt>
                <c:pt idx="14042">
                  <c:v>41414.751388888886</c:v>
                </c:pt>
                <c:pt idx="14043">
                  <c:v>41414.752083333333</c:v>
                </c:pt>
                <c:pt idx="14044">
                  <c:v>41414.75277777778</c:v>
                </c:pt>
                <c:pt idx="14045">
                  <c:v>41414.753472222219</c:v>
                </c:pt>
                <c:pt idx="14046">
                  <c:v>41414.754166666666</c:v>
                </c:pt>
                <c:pt idx="14047">
                  <c:v>41414.754861111112</c:v>
                </c:pt>
                <c:pt idx="14048">
                  <c:v>41414.755555555559</c:v>
                </c:pt>
                <c:pt idx="14049">
                  <c:v>41414.756249999999</c:v>
                </c:pt>
                <c:pt idx="14050">
                  <c:v>41414.756944444445</c:v>
                </c:pt>
                <c:pt idx="14051">
                  <c:v>41414.757638888892</c:v>
                </c:pt>
                <c:pt idx="14052">
                  <c:v>41414.758333333331</c:v>
                </c:pt>
                <c:pt idx="14053">
                  <c:v>41414.759027777778</c:v>
                </c:pt>
                <c:pt idx="14054">
                  <c:v>41414.759722222225</c:v>
                </c:pt>
                <c:pt idx="14055">
                  <c:v>41414.760416666664</c:v>
                </c:pt>
                <c:pt idx="14056">
                  <c:v>41414.761111111111</c:v>
                </c:pt>
                <c:pt idx="14057">
                  <c:v>41414.761805555558</c:v>
                </c:pt>
                <c:pt idx="14058">
                  <c:v>41414.762499999997</c:v>
                </c:pt>
                <c:pt idx="14059">
                  <c:v>41414.763194444444</c:v>
                </c:pt>
                <c:pt idx="14060">
                  <c:v>41414.763888888891</c:v>
                </c:pt>
                <c:pt idx="14061">
                  <c:v>41414.76458333333</c:v>
                </c:pt>
                <c:pt idx="14062">
                  <c:v>41414.765277777777</c:v>
                </c:pt>
                <c:pt idx="14063">
                  <c:v>41414.765972222223</c:v>
                </c:pt>
                <c:pt idx="14064">
                  <c:v>41414.76666666667</c:v>
                </c:pt>
                <c:pt idx="14065">
                  <c:v>41414.767361111109</c:v>
                </c:pt>
                <c:pt idx="14066">
                  <c:v>41414.768055555556</c:v>
                </c:pt>
                <c:pt idx="14067">
                  <c:v>41414.768750000003</c:v>
                </c:pt>
                <c:pt idx="14068">
                  <c:v>41414.769444444442</c:v>
                </c:pt>
                <c:pt idx="14069">
                  <c:v>41414.770138888889</c:v>
                </c:pt>
                <c:pt idx="14070">
                  <c:v>41414.770833333336</c:v>
                </c:pt>
                <c:pt idx="14071">
                  <c:v>41414.771527777775</c:v>
                </c:pt>
                <c:pt idx="14072">
                  <c:v>41414.772222222222</c:v>
                </c:pt>
                <c:pt idx="14073">
                  <c:v>41414.772916666669</c:v>
                </c:pt>
                <c:pt idx="14074">
                  <c:v>41414.773611111108</c:v>
                </c:pt>
                <c:pt idx="14075">
                  <c:v>41414.774305555555</c:v>
                </c:pt>
                <c:pt idx="14076">
                  <c:v>41414.775000000001</c:v>
                </c:pt>
                <c:pt idx="14077">
                  <c:v>41414.775694444441</c:v>
                </c:pt>
                <c:pt idx="14078">
                  <c:v>41414.776388888888</c:v>
                </c:pt>
                <c:pt idx="14079">
                  <c:v>41414.777083333334</c:v>
                </c:pt>
                <c:pt idx="14080">
                  <c:v>41414.777777777781</c:v>
                </c:pt>
                <c:pt idx="14081">
                  <c:v>41414.77847222222</c:v>
                </c:pt>
                <c:pt idx="14082">
                  <c:v>41414.779166666667</c:v>
                </c:pt>
                <c:pt idx="14083">
                  <c:v>41414.779861111114</c:v>
                </c:pt>
                <c:pt idx="14084">
                  <c:v>41414.780555555553</c:v>
                </c:pt>
                <c:pt idx="14085">
                  <c:v>41414.78125</c:v>
                </c:pt>
                <c:pt idx="14086">
                  <c:v>41414.781944444447</c:v>
                </c:pt>
                <c:pt idx="14087">
                  <c:v>41414.782638888886</c:v>
                </c:pt>
                <c:pt idx="14088">
                  <c:v>41414.783333333333</c:v>
                </c:pt>
                <c:pt idx="14089">
                  <c:v>41414.78402777778</c:v>
                </c:pt>
                <c:pt idx="14090">
                  <c:v>41414.784722222219</c:v>
                </c:pt>
                <c:pt idx="14091">
                  <c:v>41414.785416666666</c:v>
                </c:pt>
                <c:pt idx="14092">
                  <c:v>41414.786111111112</c:v>
                </c:pt>
                <c:pt idx="14093">
                  <c:v>41414.786805555559</c:v>
                </c:pt>
                <c:pt idx="14094">
                  <c:v>41414.787499999999</c:v>
                </c:pt>
                <c:pt idx="14095">
                  <c:v>41414.788194444445</c:v>
                </c:pt>
                <c:pt idx="14096">
                  <c:v>41414.788888888892</c:v>
                </c:pt>
                <c:pt idx="14097">
                  <c:v>41414.789583333331</c:v>
                </c:pt>
                <c:pt idx="14098">
                  <c:v>41414.790277777778</c:v>
                </c:pt>
                <c:pt idx="14099">
                  <c:v>41414.790972222225</c:v>
                </c:pt>
                <c:pt idx="14100">
                  <c:v>41414.791666666664</c:v>
                </c:pt>
                <c:pt idx="14101">
                  <c:v>41414.792361111111</c:v>
                </c:pt>
                <c:pt idx="14102">
                  <c:v>41414.793055555558</c:v>
                </c:pt>
                <c:pt idx="14103">
                  <c:v>41414.793749999997</c:v>
                </c:pt>
                <c:pt idx="14104">
                  <c:v>41414.794444444444</c:v>
                </c:pt>
                <c:pt idx="14105">
                  <c:v>41414.795138888891</c:v>
                </c:pt>
                <c:pt idx="14106">
                  <c:v>41414.79583333333</c:v>
                </c:pt>
                <c:pt idx="14107">
                  <c:v>41414.796527777777</c:v>
                </c:pt>
                <c:pt idx="14108">
                  <c:v>41414.797222222223</c:v>
                </c:pt>
                <c:pt idx="14109">
                  <c:v>41414.79791666667</c:v>
                </c:pt>
                <c:pt idx="14110">
                  <c:v>41414.798611111109</c:v>
                </c:pt>
                <c:pt idx="14111">
                  <c:v>41414.799305555556</c:v>
                </c:pt>
                <c:pt idx="14112">
                  <c:v>41414.800000000003</c:v>
                </c:pt>
                <c:pt idx="14113">
                  <c:v>41414.800694444442</c:v>
                </c:pt>
                <c:pt idx="14114">
                  <c:v>41414.801388888889</c:v>
                </c:pt>
                <c:pt idx="14115">
                  <c:v>41414.802083333336</c:v>
                </c:pt>
                <c:pt idx="14116">
                  <c:v>41414.802777777775</c:v>
                </c:pt>
                <c:pt idx="14117">
                  <c:v>41414.803472222222</c:v>
                </c:pt>
                <c:pt idx="14118">
                  <c:v>41414.804166666669</c:v>
                </c:pt>
                <c:pt idx="14119">
                  <c:v>41414.804861111108</c:v>
                </c:pt>
                <c:pt idx="14120">
                  <c:v>41414.805555555555</c:v>
                </c:pt>
                <c:pt idx="14121">
                  <c:v>41414.806250000001</c:v>
                </c:pt>
                <c:pt idx="14122">
                  <c:v>41414.806944444441</c:v>
                </c:pt>
                <c:pt idx="14123">
                  <c:v>41414.807638888888</c:v>
                </c:pt>
                <c:pt idx="14124">
                  <c:v>41414.808333333334</c:v>
                </c:pt>
                <c:pt idx="14125">
                  <c:v>41414.809027777781</c:v>
                </c:pt>
                <c:pt idx="14126">
                  <c:v>41414.80972222222</c:v>
                </c:pt>
                <c:pt idx="14127">
                  <c:v>41414.810416666667</c:v>
                </c:pt>
                <c:pt idx="14128">
                  <c:v>41414.811111111114</c:v>
                </c:pt>
                <c:pt idx="14129">
                  <c:v>41414.811805555553</c:v>
                </c:pt>
                <c:pt idx="14130">
                  <c:v>41414.8125</c:v>
                </c:pt>
                <c:pt idx="14131">
                  <c:v>41414.813194444447</c:v>
                </c:pt>
                <c:pt idx="14132">
                  <c:v>41414.813888888886</c:v>
                </c:pt>
                <c:pt idx="14133">
                  <c:v>41414.814583333333</c:v>
                </c:pt>
                <c:pt idx="14134">
                  <c:v>41414.81527777778</c:v>
                </c:pt>
                <c:pt idx="14135">
                  <c:v>41414.815972222219</c:v>
                </c:pt>
                <c:pt idx="14136">
                  <c:v>41414.816666666666</c:v>
                </c:pt>
                <c:pt idx="14137">
                  <c:v>41414.817361111112</c:v>
                </c:pt>
                <c:pt idx="14138">
                  <c:v>41414.818055555559</c:v>
                </c:pt>
                <c:pt idx="14139">
                  <c:v>41414.818749999999</c:v>
                </c:pt>
                <c:pt idx="14140">
                  <c:v>41414.819444444445</c:v>
                </c:pt>
                <c:pt idx="14141">
                  <c:v>41414.820138888892</c:v>
                </c:pt>
                <c:pt idx="14142">
                  <c:v>41414.820833333331</c:v>
                </c:pt>
                <c:pt idx="14143">
                  <c:v>41414.821527777778</c:v>
                </c:pt>
                <c:pt idx="14144">
                  <c:v>41414.822222222225</c:v>
                </c:pt>
                <c:pt idx="14145">
                  <c:v>41414.822916666664</c:v>
                </c:pt>
                <c:pt idx="14146">
                  <c:v>41414.823611111111</c:v>
                </c:pt>
                <c:pt idx="14147">
                  <c:v>41414.824305555558</c:v>
                </c:pt>
                <c:pt idx="14148">
                  <c:v>41414.824999999997</c:v>
                </c:pt>
                <c:pt idx="14149">
                  <c:v>41414.825694444444</c:v>
                </c:pt>
                <c:pt idx="14150">
                  <c:v>41414.826388888891</c:v>
                </c:pt>
                <c:pt idx="14151">
                  <c:v>41414.82708333333</c:v>
                </c:pt>
                <c:pt idx="14152">
                  <c:v>41414.827777777777</c:v>
                </c:pt>
                <c:pt idx="14153">
                  <c:v>41414.828472222223</c:v>
                </c:pt>
                <c:pt idx="14154">
                  <c:v>41414.82916666667</c:v>
                </c:pt>
                <c:pt idx="14155">
                  <c:v>41414.829861111109</c:v>
                </c:pt>
                <c:pt idx="14156">
                  <c:v>41414.830555555556</c:v>
                </c:pt>
                <c:pt idx="14157">
                  <c:v>41414.831250000003</c:v>
                </c:pt>
                <c:pt idx="14158">
                  <c:v>41414.831944444442</c:v>
                </c:pt>
                <c:pt idx="14159">
                  <c:v>41414.832638888889</c:v>
                </c:pt>
                <c:pt idx="14160">
                  <c:v>41414.833333333336</c:v>
                </c:pt>
                <c:pt idx="14161">
                  <c:v>41414.834027777775</c:v>
                </c:pt>
                <c:pt idx="14162">
                  <c:v>41414.834722222222</c:v>
                </c:pt>
                <c:pt idx="14163">
                  <c:v>41414.835416666669</c:v>
                </c:pt>
                <c:pt idx="14164">
                  <c:v>41414.836111111108</c:v>
                </c:pt>
                <c:pt idx="14165">
                  <c:v>41414.836805555555</c:v>
                </c:pt>
                <c:pt idx="14166">
                  <c:v>41414.837500000001</c:v>
                </c:pt>
                <c:pt idx="14167">
                  <c:v>41414.838194444441</c:v>
                </c:pt>
                <c:pt idx="14168">
                  <c:v>41414.838888888888</c:v>
                </c:pt>
                <c:pt idx="14169">
                  <c:v>41414.839583333334</c:v>
                </c:pt>
                <c:pt idx="14170">
                  <c:v>41414.840277777781</c:v>
                </c:pt>
                <c:pt idx="14171">
                  <c:v>41414.84097222222</c:v>
                </c:pt>
                <c:pt idx="14172">
                  <c:v>41414.841666666667</c:v>
                </c:pt>
                <c:pt idx="14173">
                  <c:v>41414.842361111114</c:v>
                </c:pt>
                <c:pt idx="14174">
                  <c:v>41414.843055555553</c:v>
                </c:pt>
                <c:pt idx="14175">
                  <c:v>41414.84375</c:v>
                </c:pt>
                <c:pt idx="14176">
                  <c:v>41414.844444444447</c:v>
                </c:pt>
                <c:pt idx="14177">
                  <c:v>41414.845138888886</c:v>
                </c:pt>
                <c:pt idx="14178">
                  <c:v>41414.845833333333</c:v>
                </c:pt>
                <c:pt idx="14179">
                  <c:v>41414.84652777778</c:v>
                </c:pt>
                <c:pt idx="14180">
                  <c:v>41414.847222222219</c:v>
                </c:pt>
                <c:pt idx="14181">
                  <c:v>41414.847916666666</c:v>
                </c:pt>
                <c:pt idx="14182">
                  <c:v>41414.848611111112</c:v>
                </c:pt>
                <c:pt idx="14183">
                  <c:v>41414.849305555559</c:v>
                </c:pt>
                <c:pt idx="14184">
                  <c:v>41414.85</c:v>
                </c:pt>
                <c:pt idx="14185">
                  <c:v>41414.850694444445</c:v>
                </c:pt>
                <c:pt idx="14186">
                  <c:v>41414.851388888892</c:v>
                </c:pt>
                <c:pt idx="14187">
                  <c:v>41414.852083333331</c:v>
                </c:pt>
                <c:pt idx="14188">
                  <c:v>41414.852777777778</c:v>
                </c:pt>
                <c:pt idx="14189">
                  <c:v>41414.853472222225</c:v>
                </c:pt>
                <c:pt idx="14190">
                  <c:v>41414.854166666664</c:v>
                </c:pt>
                <c:pt idx="14191">
                  <c:v>41414.854861111111</c:v>
                </c:pt>
                <c:pt idx="14192">
                  <c:v>41414.855555555558</c:v>
                </c:pt>
                <c:pt idx="14193">
                  <c:v>41414.856249999997</c:v>
                </c:pt>
                <c:pt idx="14194">
                  <c:v>41414.856944444444</c:v>
                </c:pt>
                <c:pt idx="14195">
                  <c:v>41414.857638888891</c:v>
                </c:pt>
                <c:pt idx="14196">
                  <c:v>41414.85833333333</c:v>
                </c:pt>
                <c:pt idx="14197">
                  <c:v>41414.859027777777</c:v>
                </c:pt>
                <c:pt idx="14198">
                  <c:v>41414.859722222223</c:v>
                </c:pt>
                <c:pt idx="14199">
                  <c:v>41414.86041666667</c:v>
                </c:pt>
                <c:pt idx="14200">
                  <c:v>41414.861111111109</c:v>
                </c:pt>
                <c:pt idx="14201">
                  <c:v>41414.861805555556</c:v>
                </c:pt>
                <c:pt idx="14202">
                  <c:v>41414.862500000003</c:v>
                </c:pt>
                <c:pt idx="14203">
                  <c:v>41414.863194444442</c:v>
                </c:pt>
                <c:pt idx="14204">
                  <c:v>41414.863888888889</c:v>
                </c:pt>
                <c:pt idx="14205">
                  <c:v>41414.864583333336</c:v>
                </c:pt>
                <c:pt idx="14206">
                  <c:v>41414.865277777775</c:v>
                </c:pt>
                <c:pt idx="14207">
                  <c:v>41414.865972222222</c:v>
                </c:pt>
                <c:pt idx="14208">
                  <c:v>41414.866666666669</c:v>
                </c:pt>
                <c:pt idx="14209">
                  <c:v>41414.867361111108</c:v>
                </c:pt>
                <c:pt idx="14210">
                  <c:v>41414.868055555555</c:v>
                </c:pt>
                <c:pt idx="14211">
                  <c:v>41414.868750000001</c:v>
                </c:pt>
                <c:pt idx="14212">
                  <c:v>41414.869444444441</c:v>
                </c:pt>
                <c:pt idx="14213">
                  <c:v>41414.870138888888</c:v>
                </c:pt>
                <c:pt idx="14214">
                  <c:v>41414.870833333334</c:v>
                </c:pt>
                <c:pt idx="14215">
                  <c:v>41414.871527777781</c:v>
                </c:pt>
                <c:pt idx="14216">
                  <c:v>41414.87222222222</c:v>
                </c:pt>
                <c:pt idx="14217">
                  <c:v>41414.872916666667</c:v>
                </c:pt>
                <c:pt idx="14218">
                  <c:v>41414.873611111114</c:v>
                </c:pt>
                <c:pt idx="14219">
                  <c:v>41414.874305555553</c:v>
                </c:pt>
                <c:pt idx="14220">
                  <c:v>41414.875</c:v>
                </c:pt>
                <c:pt idx="14221">
                  <c:v>41414.875694444447</c:v>
                </c:pt>
                <c:pt idx="14222">
                  <c:v>41414.876388888886</c:v>
                </c:pt>
                <c:pt idx="14223">
                  <c:v>41414.877083333333</c:v>
                </c:pt>
                <c:pt idx="14224">
                  <c:v>41414.87777777778</c:v>
                </c:pt>
                <c:pt idx="14225">
                  <c:v>41414.878472222219</c:v>
                </c:pt>
                <c:pt idx="14226">
                  <c:v>41414.879166666666</c:v>
                </c:pt>
                <c:pt idx="14227">
                  <c:v>41414.879861111112</c:v>
                </c:pt>
                <c:pt idx="14228">
                  <c:v>41414.880555555559</c:v>
                </c:pt>
                <c:pt idx="14229">
                  <c:v>41414.881249999999</c:v>
                </c:pt>
                <c:pt idx="14230">
                  <c:v>41414.881944444445</c:v>
                </c:pt>
                <c:pt idx="14231">
                  <c:v>41414.882638888892</c:v>
                </c:pt>
                <c:pt idx="14232">
                  <c:v>41414.883333333331</c:v>
                </c:pt>
                <c:pt idx="14233">
                  <c:v>41414.884027777778</c:v>
                </c:pt>
                <c:pt idx="14234">
                  <c:v>41414.884722222225</c:v>
                </c:pt>
                <c:pt idx="14235">
                  <c:v>41414.885416666664</c:v>
                </c:pt>
                <c:pt idx="14236">
                  <c:v>41414.886111111111</c:v>
                </c:pt>
                <c:pt idx="14237">
                  <c:v>41414.886805555558</c:v>
                </c:pt>
                <c:pt idx="14238">
                  <c:v>41414.887499999997</c:v>
                </c:pt>
                <c:pt idx="14239">
                  <c:v>41414.888194444444</c:v>
                </c:pt>
                <c:pt idx="14240">
                  <c:v>41414.888888888891</c:v>
                </c:pt>
                <c:pt idx="14241">
                  <c:v>41414.88958333333</c:v>
                </c:pt>
                <c:pt idx="14242">
                  <c:v>41414.890277777777</c:v>
                </c:pt>
                <c:pt idx="14243">
                  <c:v>41414.890972222223</c:v>
                </c:pt>
                <c:pt idx="14244">
                  <c:v>41414.89166666667</c:v>
                </c:pt>
                <c:pt idx="14245">
                  <c:v>41414.892361111109</c:v>
                </c:pt>
                <c:pt idx="14246">
                  <c:v>41414.893055555556</c:v>
                </c:pt>
                <c:pt idx="14247">
                  <c:v>41414.893750000003</c:v>
                </c:pt>
                <c:pt idx="14248">
                  <c:v>41414.894444444442</c:v>
                </c:pt>
                <c:pt idx="14249">
                  <c:v>41414.895138888889</c:v>
                </c:pt>
                <c:pt idx="14250">
                  <c:v>41414.895833333336</c:v>
                </c:pt>
                <c:pt idx="14251">
                  <c:v>41414.896527777775</c:v>
                </c:pt>
                <c:pt idx="14252">
                  <c:v>41414.897222222222</c:v>
                </c:pt>
                <c:pt idx="14253">
                  <c:v>41414.897916666669</c:v>
                </c:pt>
                <c:pt idx="14254">
                  <c:v>41414.898611111108</c:v>
                </c:pt>
                <c:pt idx="14255">
                  <c:v>41414.899305555555</c:v>
                </c:pt>
                <c:pt idx="14256">
                  <c:v>41414.9</c:v>
                </c:pt>
                <c:pt idx="14257">
                  <c:v>41414.900694444441</c:v>
                </c:pt>
                <c:pt idx="14258">
                  <c:v>41414.901388888888</c:v>
                </c:pt>
                <c:pt idx="14259">
                  <c:v>41414.902083333334</c:v>
                </c:pt>
                <c:pt idx="14260">
                  <c:v>41414.902777777781</c:v>
                </c:pt>
                <c:pt idx="14261">
                  <c:v>41414.90347222222</c:v>
                </c:pt>
                <c:pt idx="14262">
                  <c:v>41414.904166666667</c:v>
                </c:pt>
                <c:pt idx="14263">
                  <c:v>41414.904861111114</c:v>
                </c:pt>
                <c:pt idx="14264">
                  <c:v>41414.905555555553</c:v>
                </c:pt>
                <c:pt idx="14265">
                  <c:v>41414.90625</c:v>
                </c:pt>
                <c:pt idx="14266">
                  <c:v>41414.906944444447</c:v>
                </c:pt>
                <c:pt idx="14267">
                  <c:v>41414.907638888886</c:v>
                </c:pt>
                <c:pt idx="14268">
                  <c:v>41414.908333333333</c:v>
                </c:pt>
                <c:pt idx="14269">
                  <c:v>41414.90902777778</c:v>
                </c:pt>
                <c:pt idx="14270">
                  <c:v>41414.909722222219</c:v>
                </c:pt>
                <c:pt idx="14271">
                  <c:v>41414.910416666666</c:v>
                </c:pt>
                <c:pt idx="14272">
                  <c:v>41414.911111111112</c:v>
                </c:pt>
                <c:pt idx="14273">
                  <c:v>41414.911805555559</c:v>
                </c:pt>
                <c:pt idx="14274">
                  <c:v>41414.912499999999</c:v>
                </c:pt>
                <c:pt idx="14275">
                  <c:v>41414.913194444445</c:v>
                </c:pt>
                <c:pt idx="14276">
                  <c:v>41414.913888888892</c:v>
                </c:pt>
                <c:pt idx="14277">
                  <c:v>41414.914583333331</c:v>
                </c:pt>
                <c:pt idx="14278">
                  <c:v>41414.915277777778</c:v>
                </c:pt>
                <c:pt idx="14279">
                  <c:v>41414.915972222225</c:v>
                </c:pt>
                <c:pt idx="14280">
                  <c:v>41414.916666666664</c:v>
                </c:pt>
                <c:pt idx="14281">
                  <c:v>41414.917361111111</c:v>
                </c:pt>
                <c:pt idx="14282">
                  <c:v>41414.918055555558</c:v>
                </c:pt>
                <c:pt idx="14283">
                  <c:v>41414.918749999997</c:v>
                </c:pt>
                <c:pt idx="14284">
                  <c:v>41414.919444444444</c:v>
                </c:pt>
                <c:pt idx="14285">
                  <c:v>41414.920138888891</c:v>
                </c:pt>
                <c:pt idx="14286">
                  <c:v>41414.92083333333</c:v>
                </c:pt>
                <c:pt idx="14287">
                  <c:v>41414.921527777777</c:v>
                </c:pt>
                <c:pt idx="14288">
                  <c:v>41414.922222222223</c:v>
                </c:pt>
                <c:pt idx="14289">
                  <c:v>41414.92291666667</c:v>
                </c:pt>
                <c:pt idx="14290">
                  <c:v>41414.923611111109</c:v>
                </c:pt>
                <c:pt idx="14291">
                  <c:v>41414.924305555556</c:v>
                </c:pt>
                <c:pt idx="14292">
                  <c:v>41414.925000000003</c:v>
                </c:pt>
                <c:pt idx="14293">
                  <c:v>41414.925694444442</c:v>
                </c:pt>
                <c:pt idx="14294">
                  <c:v>41414.926388888889</c:v>
                </c:pt>
                <c:pt idx="14295">
                  <c:v>41414.927083333336</c:v>
                </c:pt>
                <c:pt idx="14296">
                  <c:v>41414.927777777775</c:v>
                </c:pt>
                <c:pt idx="14297">
                  <c:v>41414.928472222222</c:v>
                </c:pt>
                <c:pt idx="14298">
                  <c:v>41414.929166666669</c:v>
                </c:pt>
                <c:pt idx="14299">
                  <c:v>41414.929861111108</c:v>
                </c:pt>
                <c:pt idx="14300">
                  <c:v>41414.930555555555</c:v>
                </c:pt>
                <c:pt idx="14301">
                  <c:v>41414.931250000001</c:v>
                </c:pt>
                <c:pt idx="14302">
                  <c:v>41414.931944444441</c:v>
                </c:pt>
                <c:pt idx="14303">
                  <c:v>41414.932638888888</c:v>
                </c:pt>
                <c:pt idx="14304">
                  <c:v>41414.933333333334</c:v>
                </c:pt>
                <c:pt idx="14305">
                  <c:v>41414.934027777781</c:v>
                </c:pt>
                <c:pt idx="14306">
                  <c:v>41414.93472222222</c:v>
                </c:pt>
                <c:pt idx="14307">
                  <c:v>41414.935416666667</c:v>
                </c:pt>
                <c:pt idx="14308">
                  <c:v>41414.936111111114</c:v>
                </c:pt>
                <c:pt idx="14309">
                  <c:v>41414.936805555553</c:v>
                </c:pt>
                <c:pt idx="14310">
                  <c:v>41414.9375</c:v>
                </c:pt>
                <c:pt idx="14311">
                  <c:v>41414.938194444447</c:v>
                </c:pt>
                <c:pt idx="14312">
                  <c:v>41414.938888888886</c:v>
                </c:pt>
                <c:pt idx="14313">
                  <c:v>41414.939583333333</c:v>
                </c:pt>
                <c:pt idx="14314">
                  <c:v>41414.94027777778</c:v>
                </c:pt>
                <c:pt idx="14315">
                  <c:v>41414.940972222219</c:v>
                </c:pt>
                <c:pt idx="14316">
                  <c:v>41414.941666666666</c:v>
                </c:pt>
                <c:pt idx="14317">
                  <c:v>41414.942361111112</c:v>
                </c:pt>
                <c:pt idx="14318">
                  <c:v>41414.943055555559</c:v>
                </c:pt>
                <c:pt idx="14319">
                  <c:v>41414.943749999999</c:v>
                </c:pt>
                <c:pt idx="14320">
                  <c:v>41414.944444444445</c:v>
                </c:pt>
                <c:pt idx="14321">
                  <c:v>41414.945138888892</c:v>
                </c:pt>
                <c:pt idx="14322">
                  <c:v>41414.945833333331</c:v>
                </c:pt>
                <c:pt idx="14323">
                  <c:v>41414.946527777778</c:v>
                </c:pt>
                <c:pt idx="14324">
                  <c:v>41414.947222222225</c:v>
                </c:pt>
                <c:pt idx="14325">
                  <c:v>41414.947916666664</c:v>
                </c:pt>
                <c:pt idx="14326">
                  <c:v>41414.948611111111</c:v>
                </c:pt>
                <c:pt idx="14327">
                  <c:v>41414.949305555558</c:v>
                </c:pt>
                <c:pt idx="14328">
                  <c:v>41414.949999999997</c:v>
                </c:pt>
                <c:pt idx="14329">
                  <c:v>41414.950694444444</c:v>
                </c:pt>
                <c:pt idx="14330">
                  <c:v>41414.951388888891</c:v>
                </c:pt>
                <c:pt idx="14331">
                  <c:v>41414.95208333333</c:v>
                </c:pt>
                <c:pt idx="14332">
                  <c:v>41414.952777777777</c:v>
                </c:pt>
                <c:pt idx="14333">
                  <c:v>41414.953472222223</c:v>
                </c:pt>
                <c:pt idx="14334">
                  <c:v>41414.95416666667</c:v>
                </c:pt>
                <c:pt idx="14335">
                  <c:v>41414.954861111109</c:v>
                </c:pt>
                <c:pt idx="14336">
                  <c:v>41414.955555555556</c:v>
                </c:pt>
                <c:pt idx="14337">
                  <c:v>41414.956250000003</c:v>
                </c:pt>
                <c:pt idx="14338">
                  <c:v>41414.956944444442</c:v>
                </c:pt>
                <c:pt idx="14339">
                  <c:v>41414.957638888889</c:v>
                </c:pt>
                <c:pt idx="14340">
                  <c:v>41414.958333333336</c:v>
                </c:pt>
                <c:pt idx="14341">
                  <c:v>41414.959027777775</c:v>
                </c:pt>
                <c:pt idx="14342">
                  <c:v>41414.959722222222</c:v>
                </c:pt>
                <c:pt idx="14343">
                  <c:v>41414.960416666669</c:v>
                </c:pt>
                <c:pt idx="14344">
                  <c:v>41414.961111111108</c:v>
                </c:pt>
                <c:pt idx="14345">
                  <c:v>41414.961805555555</c:v>
                </c:pt>
                <c:pt idx="14346">
                  <c:v>41414.962500000001</c:v>
                </c:pt>
                <c:pt idx="14347">
                  <c:v>41414.963194444441</c:v>
                </c:pt>
                <c:pt idx="14348">
                  <c:v>41414.963888888888</c:v>
                </c:pt>
                <c:pt idx="14349">
                  <c:v>41414.964583333334</c:v>
                </c:pt>
                <c:pt idx="14350">
                  <c:v>41414.965277777781</c:v>
                </c:pt>
                <c:pt idx="14351">
                  <c:v>41414.96597222222</c:v>
                </c:pt>
                <c:pt idx="14352">
                  <c:v>41414.966666666667</c:v>
                </c:pt>
                <c:pt idx="14353">
                  <c:v>41414.967361111114</c:v>
                </c:pt>
                <c:pt idx="14354">
                  <c:v>41414.968055555553</c:v>
                </c:pt>
                <c:pt idx="14355">
                  <c:v>41414.96875</c:v>
                </c:pt>
                <c:pt idx="14356">
                  <c:v>41414.969444444447</c:v>
                </c:pt>
                <c:pt idx="14357">
                  <c:v>41414.970138888886</c:v>
                </c:pt>
                <c:pt idx="14358">
                  <c:v>41414.970833333333</c:v>
                </c:pt>
                <c:pt idx="14359">
                  <c:v>41414.97152777778</c:v>
                </c:pt>
                <c:pt idx="14360">
                  <c:v>41414.972222222219</c:v>
                </c:pt>
                <c:pt idx="14361">
                  <c:v>41414.972916666666</c:v>
                </c:pt>
                <c:pt idx="14362">
                  <c:v>41414.973611111112</c:v>
                </c:pt>
                <c:pt idx="14363">
                  <c:v>41414.974305555559</c:v>
                </c:pt>
                <c:pt idx="14364">
                  <c:v>41414.974999999999</c:v>
                </c:pt>
                <c:pt idx="14365">
                  <c:v>41414.975694444445</c:v>
                </c:pt>
                <c:pt idx="14366">
                  <c:v>41414.976388888892</c:v>
                </c:pt>
                <c:pt idx="14367">
                  <c:v>41414.977083333331</c:v>
                </c:pt>
                <c:pt idx="14368">
                  <c:v>41414.977777777778</c:v>
                </c:pt>
                <c:pt idx="14369">
                  <c:v>41414.978472222225</c:v>
                </c:pt>
                <c:pt idx="14370">
                  <c:v>41414.979166666664</c:v>
                </c:pt>
                <c:pt idx="14371">
                  <c:v>41414.979861111111</c:v>
                </c:pt>
                <c:pt idx="14372">
                  <c:v>41414.980555555558</c:v>
                </c:pt>
                <c:pt idx="14373">
                  <c:v>41414.981249999997</c:v>
                </c:pt>
                <c:pt idx="14374">
                  <c:v>41414.981944444444</c:v>
                </c:pt>
                <c:pt idx="14375">
                  <c:v>41414.982638888891</c:v>
                </c:pt>
                <c:pt idx="14376">
                  <c:v>41414.98333333333</c:v>
                </c:pt>
                <c:pt idx="14377">
                  <c:v>41414.984027777777</c:v>
                </c:pt>
                <c:pt idx="14378">
                  <c:v>41414.984722222223</c:v>
                </c:pt>
                <c:pt idx="14379">
                  <c:v>41414.98541666667</c:v>
                </c:pt>
                <c:pt idx="14380">
                  <c:v>41414.986111111109</c:v>
                </c:pt>
                <c:pt idx="14381">
                  <c:v>41414.986805555556</c:v>
                </c:pt>
                <c:pt idx="14382">
                  <c:v>41414.987500000003</c:v>
                </c:pt>
                <c:pt idx="14383">
                  <c:v>41414.988194444442</c:v>
                </c:pt>
                <c:pt idx="14384">
                  <c:v>41414.988888888889</c:v>
                </c:pt>
                <c:pt idx="14385">
                  <c:v>41414.989583333336</c:v>
                </c:pt>
                <c:pt idx="14386">
                  <c:v>41414.990277777775</c:v>
                </c:pt>
                <c:pt idx="14387">
                  <c:v>41414.990972222222</c:v>
                </c:pt>
                <c:pt idx="14388">
                  <c:v>41414.991666666669</c:v>
                </c:pt>
                <c:pt idx="14389">
                  <c:v>41414.992361111108</c:v>
                </c:pt>
                <c:pt idx="14390">
                  <c:v>41414.993055555555</c:v>
                </c:pt>
                <c:pt idx="14391">
                  <c:v>41414.993750000001</c:v>
                </c:pt>
                <c:pt idx="14392">
                  <c:v>41414.994444444441</c:v>
                </c:pt>
                <c:pt idx="14393">
                  <c:v>41414.995138888888</c:v>
                </c:pt>
                <c:pt idx="14394">
                  <c:v>41414.995833333334</c:v>
                </c:pt>
                <c:pt idx="14395">
                  <c:v>41414.996527777781</c:v>
                </c:pt>
                <c:pt idx="14396">
                  <c:v>41414.99722222222</c:v>
                </c:pt>
                <c:pt idx="14397">
                  <c:v>41414.997916666667</c:v>
                </c:pt>
                <c:pt idx="14398">
                  <c:v>41414.998611111114</c:v>
                </c:pt>
                <c:pt idx="14399">
                  <c:v>41414.999305555553</c:v>
                </c:pt>
                <c:pt idx="14400">
                  <c:v>41415</c:v>
                </c:pt>
              </c:numCache>
            </c:numRef>
          </c:xVal>
          <c:yVal>
            <c:numRef>
              <c:f>'C'!$BW$2312:$BW$16712</c:f>
              <c:numCache>
                <c:formatCode>General</c:formatCode>
                <c:ptCount val="1440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-4.4444445053293443E-5</c:v>
                </c:pt>
                <c:pt idx="7128">
                  <c:v>-1.777777793463147E-4</c:v>
                </c:pt>
                <c:pt idx="7129">
                  <c:v>-3.1111111224945678E-4</c:v>
                </c:pt>
                <c:pt idx="7130">
                  <c:v>-4.444444451383885E-4</c:v>
                </c:pt>
                <c:pt idx="7131">
                  <c:v>-5.777777794314093E-4</c:v>
                </c:pt>
                <c:pt idx="7132">
                  <c:v>-7.1111111233455144E-4</c:v>
                </c:pt>
                <c:pt idx="7133">
                  <c:v>-8.4444444522348381E-4</c:v>
                </c:pt>
                <c:pt idx="7134">
                  <c:v>-9.7777777811952041E-4</c:v>
                </c:pt>
                <c:pt idx="7135">
                  <c:v>-1.1111111124196471E-3</c:v>
                </c:pt>
                <c:pt idx="7136">
                  <c:v>-1.244444445315684E-3</c:v>
                </c:pt>
                <c:pt idx="7137">
                  <c:v>-1.3777777782188261E-3</c:v>
                </c:pt>
                <c:pt idx="7138">
                  <c:v>-1.5111111125047417E-3</c:v>
                </c:pt>
                <c:pt idx="7139">
                  <c:v>-1.6444444454007782E-3</c:v>
                </c:pt>
                <c:pt idx="7140">
                  <c:v>-1.7777777783039212E-3</c:v>
                </c:pt>
                <c:pt idx="7141">
                  <c:v>-1.9111111125898362E-3</c:v>
                </c:pt>
                <c:pt idx="7142">
                  <c:v>-2.0444444454858729E-3</c:v>
                </c:pt>
                <c:pt idx="7143">
                  <c:v>-2.1777777783890157E-3</c:v>
                </c:pt>
                <c:pt idx="7144">
                  <c:v>-2.3111111126820367E-3</c:v>
                </c:pt>
                <c:pt idx="7145">
                  <c:v>-2.4444444455851777E-3</c:v>
                </c:pt>
                <c:pt idx="7146">
                  <c:v>-2.5777777784741101E-3</c:v>
                </c:pt>
                <c:pt idx="7147">
                  <c:v>-2.7111111127671298E-3</c:v>
                </c:pt>
                <c:pt idx="7148">
                  <c:v>-2.8444444456631672E-3</c:v>
                </c:pt>
                <c:pt idx="7149">
                  <c:v>-2.9777777785592041E-3</c:v>
                </c:pt>
                <c:pt idx="7150">
                  <c:v>-3.111111111455241E-3</c:v>
                </c:pt>
                <c:pt idx="7151">
                  <c:v>-3.2444444457553679E-3</c:v>
                </c:pt>
                <c:pt idx="7152">
                  <c:v>-3.3777777786514048E-3</c:v>
                </c:pt>
                <c:pt idx="7153">
                  <c:v>-3.5111111115474418E-3</c:v>
                </c:pt>
                <c:pt idx="7154">
                  <c:v>-3.5555555563094132E-3</c:v>
                </c:pt>
                <c:pt idx="7155">
                  <c:v>-3.688888889212556E-3</c:v>
                </c:pt>
                <c:pt idx="7156">
                  <c:v>-3.7333333335088665E-3</c:v>
                </c:pt>
                <c:pt idx="7157">
                  <c:v>-3.8666666678018879E-3</c:v>
                </c:pt>
                <c:pt idx="7158">
                  <c:v>-4.0000000006908199E-3</c:v>
                </c:pt>
                <c:pt idx="7159">
                  <c:v>-4.1333333335939618E-3</c:v>
                </c:pt>
                <c:pt idx="7160">
                  <c:v>-4.1777777783559341E-3</c:v>
                </c:pt>
                <c:pt idx="7161">
                  <c:v>-4.3111111112519706E-3</c:v>
                </c:pt>
                <c:pt idx="7162">
                  <c:v>-4.3555555555482815E-3</c:v>
                </c:pt>
                <c:pt idx="7163">
                  <c:v>-4.3999999998445925E-3</c:v>
                </c:pt>
                <c:pt idx="7164">
                  <c:v>-4.4444444446136693E-3</c:v>
                </c:pt>
                <c:pt idx="7165">
                  <c:v>-4.4888888889170848E-3</c:v>
                </c:pt>
                <c:pt idx="7166">
                  <c:v>-4.533333333220502E-3</c:v>
                </c:pt>
                <c:pt idx="7167">
                  <c:v>-4.5777777779824735E-3</c:v>
                </c:pt>
                <c:pt idx="7168">
                  <c:v>-4.6222222222787835E-3</c:v>
                </c:pt>
                <c:pt idx="7169">
                  <c:v>-4.6666666665893053E-3</c:v>
                </c:pt>
                <c:pt idx="7170">
                  <c:v>-4.7111111113512768E-3</c:v>
                </c:pt>
                <c:pt idx="7171">
                  <c:v>-4.7555555556546931E-3</c:v>
                </c:pt>
                <c:pt idx="7172">
                  <c:v>-4.7999999999510032E-3</c:v>
                </c:pt>
                <c:pt idx="7173">
                  <c:v>-4.8444444447271863E-3</c:v>
                </c:pt>
                <c:pt idx="7174">
                  <c:v>-4.8888888890234964E-3</c:v>
                </c:pt>
                <c:pt idx="7175">
                  <c:v>-4.9333333333198073E-3</c:v>
                </c:pt>
                <c:pt idx="7176">
                  <c:v>-4.9777777780888842E-3</c:v>
                </c:pt>
                <c:pt idx="7177">
                  <c:v>-5.0222222223923006E-3</c:v>
                </c:pt>
                <c:pt idx="7178">
                  <c:v>-5.066666666695716E-3</c:v>
                </c:pt>
                <c:pt idx="7179">
                  <c:v>-5.111111110992027E-3</c:v>
                </c:pt>
                <c:pt idx="7180">
                  <c:v>-5.1555555557539993E-3</c:v>
                </c:pt>
                <c:pt idx="7181">
                  <c:v>-5.2000000000645202E-3</c:v>
                </c:pt>
                <c:pt idx="7182">
                  <c:v>-5.2444444443608311E-3</c:v>
                </c:pt>
                <c:pt idx="7183">
                  <c:v>-5.288888889129908E-3</c:v>
                </c:pt>
                <c:pt idx="7184">
                  <c:v>-5.3333333334262189E-3</c:v>
                </c:pt>
                <c:pt idx="7185">
                  <c:v>-5.3777777777367398E-3</c:v>
                </c:pt>
                <c:pt idx="7186">
                  <c:v>-5.4222222224916067E-3</c:v>
                </c:pt>
                <c:pt idx="7187">
                  <c:v>-5.4666666667950222E-3</c:v>
                </c:pt>
                <c:pt idx="7188">
                  <c:v>-5.5111111110842277E-3</c:v>
                </c:pt>
                <c:pt idx="7189">
                  <c:v>-5.5555555558604109E-3</c:v>
                </c:pt>
                <c:pt idx="7190">
                  <c:v>-5.6000000001567201E-3</c:v>
                </c:pt>
                <c:pt idx="7191">
                  <c:v>-5.6444444444601356E-3</c:v>
                </c:pt>
                <c:pt idx="7192">
                  <c:v>-5.6888888892221061E-3</c:v>
                </c:pt>
                <c:pt idx="7193">
                  <c:v>-5.7333333335184179E-3</c:v>
                </c:pt>
                <c:pt idx="7194">
                  <c:v>-5.7777777778218325E-3</c:v>
                </c:pt>
                <c:pt idx="7195">
                  <c:v>-5.8222222221039318E-3</c:v>
                </c:pt>
                <c:pt idx="7196">
                  <c:v>-5.8666666668730078E-3</c:v>
                </c:pt>
                <c:pt idx="7197">
                  <c:v>-5.9111111111693196E-3</c:v>
                </c:pt>
                <c:pt idx="7198">
                  <c:v>-5.9555555554585233E-3</c:v>
                </c:pt>
                <c:pt idx="7199">
                  <c:v>-6.0000000002204948E-3</c:v>
                </c:pt>
                <c:pt idx="7200">
                  <c:v>-6.0444444445239094E-3</c:v>
                </c:pt>
                <c:pt idx="7201">
                  <c:v>-6.0888888888202212E-3</c:v>
                </c:pt>
                <c:pt idx="7202">
                  <c:v>-6.044444444044038E-3</c:v>
                </c:pt>
                <c:pt idx="7203">
                  <c:v>-5.999999999747728E-3</c:v>
                </c:pt>
                <c:pt idx="7204">
                  <c:v>-5.955555555437207E-3</c:v>
                </c:pt>
                <c:pt idx="7205">
                  <c:v>-5.9111111106752356E-3</c:v>
                </c:pt>
                <c:pt idx="7206">
                  <c:v>-5.8666666663647147E-3</c:v>
                </c:pt>
                <c:pt idx="7207">
                  <c:v>-5.8222222220684046E-3</c:v>
                </c:pt>
                <c:pt idx="7208">
                  <c:v>-5.7777777777578837E-3</c:v>
                </c:pt>
                <c:pt idx="7209">
                  <c:v>-5.7333333329959123E-3</c:v>
                </c:pt>
                <c:pt idx="7210">
                  <c:v>-5.6888888886853914E-3</c:v>
                </c:pt>
                <c:pt idx="7211">
                  <c:v>-5.6444444443890813E-3</c:v>
                </c:pt>
                <c:pt idx="7212">
                  <c:v>-5.5999999996128999E-3</c:v>
                </c:pt>
                <c:pt idx="7213">
                  <c:v>-5.5555555553165889E-3</c:v>
                </c:pt>
                <c:pt idx="7214">
                  <c:v>-5.511111111006068E-3</c:v>
                </c:pt>
                <c:pt idx="7215">
                  <c:v>-5.4666666662440957E-3</c:v>
                </c:pt>
                <c:pt idx="7216">
                  <c:v>-5.4222222219335748E-3</c:v>
                </c:pt>
                <c:pt idx="7217">
                  <c:v>-5.3777777776301584E-3</c:v>
                </c:pt>
                <c:pt idx="7218">
                  <c:v>-5.3333333328610816E-3</c:v>
                </c:pt>
                <c:pt idx="7219">
                  <c:v>-5.2888888885576652E-3</c:v>
                </c:pt>
                <c:pt idx="7220">
                  <c:v>-5.2444444442542497E-3</c:v>
                </c:pt>
                <c:pt idx="7221">
                  <c:v>-5.199999999485172E-3</c:v>
                </c:pt>
                <c:pt idx="7222">
                  <c:v>-5.1555555551817556E-3</c:v>
                </c:pt>
                <c:pt idx="7223">
                  <c:v>-5.1111111108783401E-3</c:v>
                </c:pt>
                <c:pt idx="7224">
                  <c:v>-5.0666666665749238E-3</c:v>
                </c:pt>
                <c:pt idx="7225">
                  <c:v>-5.0222222218058469E-3</c:v>
                </c:pt>
                <c:pt idx="7226">
                  <c:v>-4.9777777775024306E-3</c:v>
                </c:pt>
                <c:pt idx="7227">
                  <c:v>-4.9333333331990151E-3</c:v>
                </c:pt>
                <c:pt idx="7228">
                  <c:v>-4.8888888884299373E-3</c:v>
                </c:pt>
                <c:pt idx="7229">
                  <c:v>-4.8444444441265219E-3</c:v>
                </c:pt>
                <c:pt idx="7230">
                  <c:v>-4.7999999998160001E-3</c:v>
                </c:pt>
                <c:pt idx="7231">
                  <c:v>-4.7555555550540286E-3</c:v>
                </c:pt>
                <c:pt idx="7232">
                  <c:v>-4.7111111107435068E-3</c:v>
                </c:pt>
                <c:pt idx="7233">
                  <c:v>-4.6666666664471968E-3</c:v>
                </c:pt>
                <c:pt idx="7234">
                  <c:v>-4.6222222216710136E-3</c:v>
                </c:pt>
                <c:pt idx="7235">
                  <c:v>-4.5777777773747027E-3</c:v>
                </c:pt>
                <c:pt idx="7236">
                  <c:v>-4.5333333330641818E-3</c:v>
                </c:pt>
                <c:pt idx="7237">
                  <c:v>-4.4888888883022095E-3</c:v>
                </c:pt>
                <c:pt idx="7238">
                  <c:v>-4.4444444439916886E-3</c:v>
                </c:pt>
                <c:pt idx="7239">
                  <c:v>-4.3999999996953776E-3</c:v>
                </c:pt>
                <c:pt idx="7240">
                  <c:v>-4.3555555553848567E-3</c:v>
                </c:pt>
                <c:pt idx="7241">
                  <c:v>-4.3111111106228844E-3</c:v>
                </c:pt>
                <c:pt idx="7242">
                  <c:v>-4.2666666663123635E-3</c:v>
                </c:pt>
                <c:pt idx="7243">
                  <c:v>-4.2222222220160525E-3</c:v>
                </c:pt>
                <c:pt idx="7244">
                  <c:v>-4.1777777772398694E-3</c:v>
                </c:pt>
                <c:pt idx="7245">
                  <c:v>-4.1333333329435593E-3</c:v>
                </c:pt>
                <c:pt idx="7246">
                  <c:v>-4.0888888886330375E-3</c:v>
                </c:pt>
                <c:pt idx="7247">
                  <c:v>-4.0444444438710661E-3</c:v>
                </c:pt>
                <c:pt idx="7248">
                  <c:v>-3.9999999995605443E-3</c:v>
                </c:pt>
                <c:pt idx="7249">
                  <c:v>-3.9555555552642343E-3</c:v>
                </c:pt>
                <c:pt idx="7250">
                  <c:v>-3.9111111104880511E-3</c:v>
                </c:pt>
                <c:pt idx="7251">
                  <c:v>-3.8666666661917406E-3</c:v>
                </c:pt>
                <c:pt idx="7252">
                  <c:v>-3.8222222218812192E-3</c:v>
                </c:pt>
                <c:pt idx="7253">
                  <c:v>-3.7777777775849087E-3</c:v>
                </c:pt>
                <c:pt idx="7254">
                  <c:v>-3.733333332808726E-3</c:v>
                </c:pt>
                <c:pt idx="7255">
                  <c:v>-3.6888888885124155E-3</c:v>
                </c:pt>
                <c:pt idx="7256">
                  <c:v>-3.6444444442018942E-3</c:v>
                </c:pt>
                <c:pt idx="7257">
                  <c:v>-3.5999999994399223E-3</c:v>
                </c:pt>
                <c:pt idx="7258">
                  <c:v>-3.555555555129401E-3</c:v>
                </c:pt>
                <c:pt idx="7259">
                  <c:v>-3.5111111108330905E-3</c:v>
                </c:pt>
                <c:pt idx="7260">
                  <c:v>-3.4666666660640127E-3</c:v>
                </c:pt>
                <c:pt idx="7261">
                  <c:v>-3.4222222217605968E-3</c:v>
                </c:pt>
                <c:pt idx="7262">
                  <c:v>-3.3777777774571809E-3</c:v>
                </c:pt>
                <c:pt idx="7263">
                  <c:v>-3.333333332695209E-3</c:v>
                </c:pt>
                <c:pt idx="7264">
                  <c:v>-3.2888888883846877E-3</c:v>
                </c:pt>
                <c:pt idx="7265">
                  <c:v>-3.2444444440883772E-3</c:v>
                </c:pt>
                <c:pt idx="7266">
                  <c:v>-3.1999999993264053E-3</c:v>
                </c:pt>
                <c:pt idx="7267">
                  <c:v>-3.1555555550158839E-3</c:v>
                </c:pt>
                <c:pt idx="7268">
                  <c:v>-3.111111110712468E-3</c:v>
                </c:pt>
                <c:pt idx="7269">
                  <c:v>-3.0666666664161575E-3</c:v>
                </c:pt>
                <c:pt idx="7270">
                  <c:v>-3.0222222216541856E-3</c:v>
                </c:pt>
                <c:pt idx="7271">
                  <c:v>-2.9777777773578751E-3</c:v>
                </c:pt>
                <c:pt idx="7272">
                  <c:v>-2.9333333330544592E-3</c:v>
                </c:pt>
                <c:pt idx="7273">
                  <c:v>-2.8888888882924869E-3</c:v>
                </c:pt>
                <c:pt idx="7274">
                  <c:v>-2.8444444439961764E-3</c:v>
                </c:pt>
                <c:pt idx="7275">
                  <c:v>-2.7999999996927605E-3</c:v>
                </c:pt>
                <c:pt idx="7276">
                  <c:v>-2.7555555549307891E-3</c:v>
                </c:pt>
                <c:pt idx="7277">
                  <c:v>-2.7111111106344786E-3</c:v>
                </c:pt>
                <c:pt idx="7278">
                  <c:v>-2.6666666663310626E-3</c:v>
                </c:pt>
                <c:pt idx="7279">
                  <c:v>-2.6222222215690912E-3</c:v>
                </c:pt>
                <c:pt idx="7280">
                  <c:v>-2.5777777772727807E-3</c:v>
                </c:pt>
                <c:pt idx="7281">
                  <c:v>-2.5333333329693648E-3</c:v>
                </c:pt>
                <c:pt idx="7282">
                  <c:v>-2.4888888882073929E-3</c:v>
                </c:pt>
                <c:pt idx="7283">
                  <c:v>-2.4444444439110824E-3</c:v>
                </c:pt>
                <c:pt idx="7284">
                  <c:v>-2.3999999996147719E-3</c:v>
                </c:pt>
                <c:pt idx="7285">
                  <c:v>-2.355555555311356E-3</c:v>
                </c:pt>
                <c:pt idx="7286">
                  <c:v>-2.3111111105493846E-3</c:v>
                </c:pt>
                <c:pt idx="7287">
                  <c:v>-2.2666666662530741E-3</c:v>
                </c:pt>
                <c:pt idx="7288">
                  <c:v>-2.2222222219496581E-3</c:v>
                </c:pt>
                <c:pt idx="7289">
                  <c:v>-2.1777777771876863E-3</c:v>
                </c:pt>
                <c:pt idx="7290">
                  <c:v>-2.1333333328913758E-3</c:v>
                </c:pt>
                <c:pt idx="7291">
                  <c:v>-2.0888888885879598E-3</c:v>
                </c:pt>
                <c:pt idx="7292">
                  <c:v>-2.0444444438259884E-3</c:v>
                </c:pt>
                <c:pt idx="7293">
                  <c:v>-1.9999999995296775E-3</c:v>
                </c:pt>
                <c:pt idx="7294">
                  <c:v>-1.9555555552262615E-3</c:v>
                </c:pt>
                <c:pt idx="7295">
                  <c:v>-1.9111111104642901E-3</c:v>
                </c:pt>
                <c:pt idx="7296">
                  <c:v>-1.8666666661679796E-3</c:v>
                </c:pt>
                <c:pt idx="7297">
                  <c:v>-1.8222222218645637E-3</c:v>
                </c:pt>
                <c:pt idx="7298">
                  <c:v>-1.7777777775682532E-3</c:v>
                </c:pt>
                <c:pt idx="7299">
                  <c:v>-1.7333333328062815E-3</c:v>
                </c:pt>
                <c:pt idx="7300">
                  <c:v>-1.688888888509971E-3</c:v>
                </c:pt>
                <c:pt idx="7301">
                  <c:v>-1.6444444442065551E-3</c:v>
                </c:pt>
                <c:pt idx="7302">
                  <c:v>-1.5999999994445835E-3</c:v>
                </c:pt>
                <c:pt idx="7303">
                  <c:v>-1.5555555551482728E-3</c:v>
                </c:pt>
                <c:pt idx="7304">
                  <c:v>-1.5111111108448568E-3</c:v>
                </c:pt>
                <c:pt idx="7305">
                  <c:v>-1.4666666660828852E-3</c:v>
                </c:pt>
                <c:pt idx="7306">
                  <c:v>-1.4222222217865747E-3</c:v>
                </c:pt>
                <c:pt idx="7307">
                  <c:v>-1.3777777774760533E-3</c:v>
                </c:pt>
                <c:pt idx="7308">
                  <c:v>-1.3333333327140815E-3</c:v>
                </c:pt>
                <c:pt idx="7309">
                  <c:v>-1.2888888884106655E-3</c:v>
                </c:pt>
                <c:pt idx="7310">
                  <c:v>-1.244444444114355E-3</c:v>
                </c:pt>
                <c:pt idx="7311">
                  <c:v>-1.1999999993523834E-3</c:v>
                </c:pt>
                <c:pt idx="7312">
                  <c:v>-1.1555555550489675E-3</c:v>
                </c:pt>
                <c:pt idx="7313">
                  <c:v>-1.111111110752657E-3</c:v>
                </c:pt>
                <c:pt idx="7314">
                  <c:v>-1.0666666664563462E-3</c:v>
                </c:pt>
                <c:pt idx="7315">
                  <c:v>-1.0222222216801637E-3</c:v>
                </c:pt>
                <c:pt idx="7316">
                  <c:v>-9.7777777738385324E-4</c:v>
                </c:pt>
                <c:pt idx="7317">
                  <c:v>-9.333333330804372E-4</c:v>
                </c:pt>
                <c:pt idx="7318">
                  <c:v>-8.8888888831846545E-4</c:v>
                </c:pt>
                <c:pt idx="7319">
                  <c:v>-8.4444444402215495E-4</c:v>
                </c:pt>
                <c:pt idx="7320">
                  <c:v>-7.9999999971873902E-4</c:v>
                </c:pt>
                <c:pt idx="7321">
                  <c:v>-7.5555555495676716E-4</c:v>
                </c:pt>
                <c:pt idx="7322">
                  <c:v>-7.1111111066045666E-4</c:v>
                </c:pt>
                <c:pt idx="7323">
                  <c:v>-6.666666663499353E-4</c:v>
                </c:pt>
                <c:pt idx="7324">
                  <c:v>-6.2222222158796355E-4</c:v>
                </c:pt>
                <c:pt idx="7325">
                  <c:v>-5.7777777728454762E-4</c:v>
                </c:pt>
                <c:pt idx="7326">
                  <c:v>-5.3333333298823712E-4</c:v>
                </c:pt>
                <c:pt idx="7327">
                  <c:v>-4.8888888822626526E-4</c:v>
                </c:pt>
                <c:pt idx="7328">
                  <c:v>-4.4444444392995476E-4</c:v>
                </c:pt>
                <c:pt idx="7329">
                  <c:v>-3.9999999962653883E-4</c:v>
                </c:pt>
                <c:pt idx="7330">
                  <c:v>-3.5555555533022833E-4</c:v>
                </c:pt>
                <c:pt idx="7331">
                  <c:v>-3.1111111055404566E-4</c:v>
                </c:pt>
                <c:pt idx="7332">
                  <c:v>-2.6666666625773516E-4</c:v>
                </c:pt>
                <c:pt idx="7333">
                  <c:v>-2.2222222196142466E-4</c:v>
                </c:pt>
                <c:pt idx="7334">
                  <c:v>-2.2222222196142466E-4</c:v>
                </c:pt>
                <c:pt idx="7335">
                  <c:v>-1.7777777765800874E-4</c:v>
                </c:pt>
                <c:pt idx="7336">
                  <c:v>-1.7777777765800874E-4</c:v>
                </c:pt>
                <c:pt idx="7337">
                  <c:v>-1.3333333289603693E-4</c:v>
                </c:pt>
                <c:pt idx="7338">
                  <c:v>-8.8888888599726427E-5</c:v>
                </c:pt>
                <c:pt idx="7339">
                  <c:v>-4.44444442963105E-5</c:v>
                </c:pt>
                <c:pt idx="7340">
                  <c:v>-4.44444442963105E-5</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-4.444444429631052E-5</c:v>
                </c:pt>
                <c:pt idx="8542">
                  <c:v>-1.3333333382735957E-4</c:v>
                </c:pt>
                <c:pt idx="8543">
                  <c:v>-2.2222222243419137E-4</c:v>
                </c:pt>
                <c:pt idx="8544">
                  <c:v>-3.111111110268124E-4</c:v>
                </c:pt>
                <c:pt idx="8545">
                  <c:v>-3.9999999962653883E-4</c:v>
                </c:pt>
                <c:pt idx="8546">
                  <c:v>-4.8888888915758788E-4</c:v>
                </c:pt>
                <c:pt idx="8547">
                  <c:v>-4.4444444485417195E-4</c:v>
                </c:pt>
                <c:pt idx="8548">
                  <c:v>-4.0000000055786134E-4</c:v>
                </c:pt>
                <c:pt idx="8549">
                  <c:v>-3.5555555579588964E-4</c:v>
                </c:pt>
                <c:pt idx="8550">
                  <c:v>-3.1111111149247366E-4</c:v>
                </c:pt>
                <c:pt idx="8551">
                  <c:v>-2.6666666719616316E-4</c:v>
                </c:pt>
                <c:pt idx="8552">
                  <c:v>-2.2222222243419137E-4</c:v>
                </c:pt>
                <c:pt idx="8553">
                  <c:v>-1.7777777812366999E-4</c:v>
                </c:pt>
                <c:pt idx="8554">
                  <c:v>-1.3333333382735949E-4</c:v>
                </c:pt>
                <c:pt idx="8555">
                  <c:v>-8.8888889058282282E-5</c:v>
                </c:pt>
                <c:pt idx="8556">
                  <c:v>-4.4444444761971789E-5</c:v>
                </c:pt>
                <c:pt idx="8557">
                  <c:v>-4.4444444761971789E-5</c:v>
                </c:pt>
                <c:pt idx="8558">
                  <c:v>-4.4444444761971789E-5</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numCache>
            </c:numRef>
          </c:yVal>
          <c:smooth val="0"/>
        </c:ser>
        <c:dLbls>
          <c:showLegendKey val="0"/>
          <c:showVal val="0"/>
          <c:showCatName val="0"/>
          <c:showSerName val="0"/>
          <c:showPercent val="0"/>
          <c:showBubbleSize val="0"/>
        </c:dLbls>
        <c:axId val="90020864"/>
        <c:axId val="90018944"/>
      </c:scatterChart>
      <c:valAx>
        <c:axId val="90007040"/>
        <c:scaling>
          <c:orientation val="minMax"/>
          <c:max val="41412"/>
          <c:min val="41404"/>
        </c:scaling>
        <c:delete val="0"/>
        <c:axPos val="b"/>
        <c:numFmt formatCode="d/m/yyyy\ h:mm" sourceLinked="0"/>
        <c:majorTickMark val="out"/>
        <c:minorTickMark val="none"/>
        <c:tickLblPos val="nextTo"/>
        <c:txPr>
          <a:bodyPr/>
          <a:lstStyle/>
          <a:p>
            <a:pPr>
              <a:defRPr sz="1600"/>
            </a:pPr>
            <a:endParaRPr lang="cs-CZ"/>
          </a:p>
        </c:txPr>
        <c:crossAx val="90008576"/>
        <c:crossesAt val="-3"/>
        <c:crossBetween val="midCat"/>
        <c:majorUnit val="4"/>
      </c:valAx>
      <c:valAx>
        <c:axId val="90008576"/>
        <c:scaling>
          <c:orientation val="minMax"/>
          <c:max val="0.7000000000000004"/>
          <c:min val="-0.30000000000000021"/>
        </c:scaling>
        <c:delete val="0"/>
        <c:axPos val="l"/>
        <c:majorGridlines/>
        <c:title>
          <c:tx>
            <c:rich>
              <a:bodyPr rot="-5400000" vert="horz"/>
              <a:lstStyle/>
              <a:p>
                <a:pPr>
                  <a:defRPr sz="1800"/>
                </a:pPr>
                <a:r>
                  <a:rPr lang="cs-CZ" sz="1800" b="1" i="0" baseline="0">
                    <a:effectLst/>
                  </a:rPr>
                  <a:t>Percolation rate</a:t>
                </a:r>
                <a:r>
                  <a:rPr lang="en-US" sz="1800" b="1" i="0" baseline="0">
                    <a:effectLst/>
                  </a:rPr>
                  <a:t> (kg/d)</a:t>
                </a:r>
                <a:endParaRPr lang="cs-CZ" sz="1800">
                  <a:effectLst/>
                </a:endParaRPr>
              </a:p>
            </c:rich>
          </c:tx>
          <c:layout/>
          <c:overlay val="0"/>
        </c:title>
        <c:numFmt formatCode="General" sourceLinked="1"/>
        <c:majorTickMark val="out"/>
        <c:minorTickMark val="none"/>
        <c:tickLblPos val="nextTo"/>
        <c:txPr>
          <a:bodyPr/>
          <a:lstStyle/>
          <a:p>
            <a:pPr>
              <a:defRPr sz="1800"/>
            </a:pPr>
            <a:endParaRPr lang="cs-CZ"/>
          </a:p>
        </c:txPr>
        <c:crossAx val="90007040"/>
        <c:crosses val="autoZero"/>
        <c:crossBetween val="midCat"/>
        <c:majorUnit val="0.1"/>
      </c:valAx>
      <c:valAx>
        <c:axId val="90018944"/>
        <c:scaling>
          <c:orientation val="minMax"/>
          <c:max val="4.0000000000000022E-2"/>
          <c:min val="-1.0000000000000005E-2"/>
        </c:scaling>
        <c:delete val="0"/>
        <c:axPos val="r"/>
        <c:title>
          <c:tx>
            <c:rich>
              <a:bodyPr rot="-5400000" vert="horz"/>
              <a:lstStyle/>
              <a:p>
                <a:pPr>
                  <a:defRPr sz="1800"/>
                </a:pPr>
                <a:r>
                  <a:rPr lang="cs-CZ" sz="1800"/>
                  <a:t>Capillary rise rate</a:t>
                </a:r>
                <a:r>
                  <a:rPr lang="en-US" sz="1800"/>
                  <a:t> (kg/d)</a:t>
                </a:r>
              </a:p>
            </c:rich>
          </c:tx>
          <c:layout/>
          <c:overlay val="0"/>
        </c:title>
        <c:numFmt formatCode="General" sourceLinked="1"/>
        <c:majorTickMark val="out"/>
        <c:minorTickMark val="none"/>
        <c:tickLblPos val="nextTo"/>
        <c:txPr>
          <a:bodyPr/>
          <a:lstStyle/>
          <a:p>
            <a:pPr>
              <a:defRPr sz="1800"/>
            </a:pPr>
            <a:endParaRPr lang="cs-CZ"/>
          </a:p>
        </c:txPr>
        <c:crossAx val="90020864"/>
        <c:crosses val="max"/>
        <c:crossBetween val="midCat"/>
      </c:valAx>
      <c:valAx>
        <c:axId val="90020864"/>
        <c:scaling>
          <c:orientation val="minMax"/>
        </c:scaling>
        <c:delete val="1"/>
        <c:axPos val="b"/>
        <c:numFmt formatCode="dd/mm/yyyy\ hh:mm:ss" sourceLinked="1"/>
        <c:majorTickMark val="out"/>
        <c:minorTickMark val="none"/>
        <c:tickLblPos val="none"/>
        <c:crossAx val="90018944"/>
        <c:crosses val="autoZero"/>
        <c:crossBetween val="midCat"/>
      </c:valAx>
    </c:plotArea>
    <c:legend>
      <c:legendPos val="r"/>
      <c:layout>
        <c:manualLayout>
          <c:xMode val="edge"/>
          <c:yMode val="edge"/>
          <c:x val="0.52195940810804464"/>
          <c:y val="0.25538072636026887"/>
          <c:w val="0.26709311939727581"/>
          <c:h val="0.18830922685976223"/>
        </c:manualLayout>
      </c:layout>
      <c:overlay val="0"/>
      <c:spPr>
        <a:solidFill>
          <a:schemeClr val="bg1"/>
        </a:solidFill>
        <a:ln>
          <a:solidFill>
            <a:schemeClr val="tx1"/>
          </a:solidFill>
        </a:ln>
      </c:spPr>
      <c:txPr>
        <a:bodyPr/>
        <a:lstStyle/>
        <a:p>
          <a:pPr>
            <a:defRPr sz="1800"/>
          </a:pPr>
          <a:endParaRPr lang="cs-CZ"/>
        </a:p>
      </c:txPr>
    </c:legend>
    <c:plotVisOnly val="1"/>
    <c:dispBlanksAs val="gap"/>
    <c:showDLblsOverMax val="0"/>
  </c:chart>
  <c:spPr>
    <a:solidFill>
      <a:schemeClr val="bg1"/>
    </a:solidFill>
    <a:ln>
      <a:solidFill>
        <a:srgbClr val="0070C0"/>
      </a:solidFill>
    </a:ln>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663784523533379"/>
          <c:y val="2.1857719044875296E-2"/>
          <c:w val="0.85505952640197425"/>
          <c:h val="0.92364755935024645"/>
        </c:manualLayout>
      </c:layout>
      <c:scatterChart>
        <c:scatterStyle val="lineMarker"/>
        <c:varyColors val="0"/>
        <c:ser>
          <c:idx val="0"/>
          <c:order val="0"/>
          <c:spPr>
            <a:ln w="28575">
              <a:noFill/>
            </a:ln>
          </c:spPr>
          <c:marker>
            <c:symbol val="diamond"/>
            <c:size val="3"/>
            <c:spPr>
              <a:solidFill>
                <a:srgbClr val="0070C0"/>
              </a:solidFill>
              <a:ln>
                <a:solidFill>
                  <a:srgbClr val="0070C0"/>
                </a:solidFill>
              </a:ln>
            </c:spPr>
          </c:marker>
          <c:xVal>
            <c:numRef>
              <c:f>'C_ LYWSWW_10min'!$F$8:$F$10854</c:f>
              <c:numCache>
                <c:formatCode>h:mm:ss;@</c:formatCode>
                <c:ptCount val="10847"/>
                <c:pt idx="0">
                  <c:v>0.63888888888888895</c:v>
                </c:pt>
                <c:pt idx="1">
                  <c:v>0.64583333333333337</c:v>
                </c:pt>
                <c:pt idx="2">
                  <c:v>0.65277777777777779</c:v>
                </c:pt>
                <c:pt idx="3">
                  <c:v>0.65972222222222221</c:v>
                </c:pt>
                <c:pt idx="4">
                  <c:v>0.66666666666666663</c:v>
                </c:pt>
                <c:pt idx="5">
                  <c:v>0.67361111111111116</c:v>
                </c:pt>
                <c:pt idx="6">
                  <c:v>0.68055555555555547</c:v>
                </c:pt>
                <c:pt idx="7">
                  <c:v>0.6875</c:v>
                </c:pt>
                <c:pt idx="8">
                  <c:v>0.69444444444444453</c:v>
                </c:pt>
                <c:pt idx="9">
                  <c:v>0.70138888888888884</c:v>
                </c:pt>
                <c:pt idx="10">
                  <c:v>0.70833333333333337</c:v>
                </c:pt>
                <c:pt idx="11">
                  <c:v>0.71527777777777779</c:v>
                </c:pt>
                <c:pt idx="12">
                  <c:v>0.72222222222222221</c:v>
                </c:pt>
                <c:pt idx="13">
                  <c:v>0.72916666666666663</c:v>
                </c:pt>
                <c:pt idx="14">
                  <c:v>0.73611111111111116</c:v>
                </c:pt>
                <c:pt idx="15">
                  <c:v>0.74305555555555547</c:v>
                </c:pt>
                <c:pt idx="16">
                  <c:v>0.75</c:v>
                </c:pt>
                <c:pt idx="17">
                  <c:v>0.75694444444444453</c:v>
                </c:pt>
                <c:pt idx="18">
                  <c:v>0.76388888888888884</c:v>
                </c:pt>
                <c:pt idx="19">
                  <c:v>0.77083333333333337</c:v>
                </c:pt>
                <c:pt idx="20">
                  <c:v>0.77777777777777779</c:v>
                </c:pt>
                <c:pt idx="21">
                  <c:v>0.78472222222222221</c:v>
                </c:pt>
                <c:pt idx="22">
                  <c:v>0.79166666666666663</c:v>
                </c:pt>
                <c:pt idx="23">
                  <c:v>0.79861111111111116</c:v>
                </c:pt>
                <c:pt idx="24">
                  <c:v>0.80555555555555547</c:v>
                </c:pt>
                <c:pt idx="25">
                  <c:v>0.8125</c:v>
                </c:pt>
                <c:pt idx="26">
                  <c:v>0.81944444444444453</c:v>
                </c:pt>
                <c:pt idx="27">
                  <c:v>0.82638888888888884</c:v>
                </c:pt>
                <c:pt idx="28">
                  <c:v>0.83333333333333337</c:v>
                </c:pt>
                <c:pt idx="29">
                  <c:v>0.84027777777777779</c:v>
                </c:pt>
                <c:pt idx="30">
                  <c:v>0.84722222222222221</c:v>
                </c:pt>
                <c:pt idx="31">
                  <c:v>0.85416666666666663</c:v>
                </c:pt>
                <c:pt idx="32">
                  <c:v>0.86111111111111116</c:v>
                </c:pt>
                <c:pt idx="33">
                  <c:v>0.86805555555555547</c:v>
                </c:pt>
                <c:pt idx="34">
                  <c:v>0.875</c:v>
                </c:pt>
                <c:pt idx="35">
                  <c:v>0.88194444444444453</c:v>
                </c:pt>
                <c:pt idx="36">
                  <c:v>0.88888888888888884</c:v>
                </c:pt>
                <c:pt idx="37">
                  <c:v>0.89583333333333337</c:v>
                </c:pt>
                <c:pt idx="38">
                  <c:v>0.90277777777777779</c:v>
                </c:pt>
                <c:pt idx="39">
                  <c:v>0.90972222222222221</c:v>
                </c:pt>
                <c:pt idx="40">
                  <c:v>0.91666666666666663</c:v>
                </c:pt>
                <c:pt idx="41">
                  <c:v>0.92361111111111116</c:v>
                </c:pt>
                <c:pt idx="42">
                  <c:v>0.93055555555555547</c:v>
                </c:pt>
                <c:pt idx="43">
                  <c:v>0.9375</c:v>
                </c:pt>
                <c:pt idx="44">
                  <c:v>0.94444444444444453</c:v>
                </c:pt>
                <c:pt idx="45">
                  <c:v>0.95138888888888884</c:v>
                </c:pt>
                <c:pt idx="46">
                  <c:v>0.95833333333333337</c:v>
                </c:pt>
                <c:pt idx="47">
                  <c:v>0.96527777777777779</c:v>
                </c:pt>
                <c:pt idx="48">
                  <c:v>0.97222222222222221</c:v>
                </c:pt>
                <c:pt idx="49">
                  <c:v>0.97916666666666663</c:v>
                </c:pt>
                <c:pt idx="50">
                  <c:v>0.98611111111111116</c:v>
                </c:pt>
                <c:pt idx="51">
                  <c:v>0.99305555555555547</c:v>
                </c:pt>
                <c:pt idx="52">
                  <c:v>0</c:v>
                </c:pt>
                <c:pt idx="53">
                  <c:v>6.9444444444444441E-3</c:v>
                </c:pt>
                <c:pt idx="54">
                  <c:v>1.3888888888888888E-2</c:v>
                </c:pt>
                <c:pt idx="55">
                  <c:v>2.0833333333333332E-2</c:v>
                </c:pt>
                <c:pt idx="56">
                  <c:v>2.7777777777777776E-2</c:v>
                </c:pt>
                <c:pt idx="57">
                  <c:v>3.4722222222222224E-2</c:v>
                </c:pt>
                <c:pt idx="58">
                  <c:v>4.1666666666666664E-2</c:v>
                </c:pt>
                <c:pt idx="59">
                  <c:v>4.8611111111111112E-2</c:v>
                </c:pt>
                <c:pt idx="60">
                  <c:v>5.5555555555555552E-2</c:v>
                </c:pt>
                <c:pt idx="61">
                  <c:v>6.25E-2</c:v>
                </c:pt>
                <c:pt idx="62">
                  <c:v>6.9444444444444434E-2</c:v>
                </c:pt>
                <c:pt idx="63">
                  <c:v>7.6388888888888895E-2</c:v>
                </c:pt>
                <c:pt idx="64">
                  <c:v>8.3333333333333329E-2</c:v>
                </c:pt>
                <c:pt idx="65">
                  <c:v>9.0277777777777776E-2</c:v>
                </c:pt>
                <c:pt idx="66">
                  <c:v>9.7222222222222224E-2</c:v>
                </c:pt>
                <c:pt idx="67">
                  <c:v>0.10416666666666667</c:v>
                </c:pt>
                <c:pt idx="68">
                  <c:v>0.1111111111111111</c:v>
                </c:pt>
                <c:pt idx="69">
                  <c:v>0.11805555555555557</c:v>
                </c:pt>
                <c:pt idx="70">
                  <c:v>0.125</c:v>
                </c:pt>
                <c:pt idx="71">
                  <c:v>0.13194444444444445</c:v>
                </c:pt>
                <c:pt idx="72">
                  <c:v>0.1388888888888889</c:v>
                </c:pt>
                <c:pt idx="73">
                  <c:v>0.14583333333333334</c:v>
                </c:pt>
                <c:pt idx="74">
                  <c:v>0.15277777777777776</c:v>
                </c:pt>
                <c:pt idx="75">
                  <c:v>0.15972222222222224</c:v>
                </c:pt>
                <c:pt idx="76">
                  <c:v>0.16666666666666666</c:v>
                </c:pt>
                <c:pt idx="77">
                  <c:v>0.17361111111111113</c:v>
                </c:pt>
                <c:pt idx="78">
                  <c:v>0.18055555555555555</c:v>
                </c:pt>
                <c:pt idx="79">
                  <c:v>0.1875</c:v>
                </c:pt>
                <c:pt idx="80">
                  <c:v>0.19444444444444445</c:v>
                </c:pt>
                <c:pt idx="81">
                  <c:v>0.20138888888888887</c:v>
                </c:pt>
                <c:pt idx="82">
                  <c:v>0.20833333333333334</c:v>
                </c:pt>
                <c:pt idx="83">
                  <c:v>0.21527777777777779</c:v>
                </c:pt>
                <c:pt idx="84">
                  <c:v>0.22222222222222221</c:v>
                </c:pt>
                <c:pt idx="85">
                  <c:v>0.22916666666666666</c:v>
                </c:pt>
                <c:pt idx="86">
                  <c:v>0.23611111111111113</c:v>
                </c:pt>
                <c:pt idx="87">
                  <c:v>0.24305555555555555</c:v>
                </c:pt>
                <c:pt idx="88">
                  <c:v>0.25</c:v>
                </c:pt>
                <c:pt idx="89">
                  <c:v>0.25694444444444448</c:v>
                </c:pt>
                <c:pt idx="90">
                  <c:v>0.2638888888888889</c:v>
                </c:pt>
                <c:pt idx="91">
                  <c:v>0.27083333333333331</c:v>
                </c:pt>
                <c:pt idx="92">
                  <c:v>0.27777777777777779</c:v>
                </c:pt>
                <c:pt idx="93">
                  <c:v>0.28472222222222221</c:v>
                </c:pt>
                <c:pt idx="94">
                  <c:v>0.29166666666666669</c:v>
                </c:pt>
                <c:pt idx="95">
                  <c:v>0.2986111111111111</c:v>
                </c:pt>
                <c:pt idx="96">
                  <c:v>0.30555555555555552</c:v>
                </c:pt>
                <c:pt idx="97">
                  <c:v>0.3125</c:v>
                </c:pt>
                <c:pt idx="98">
                  <c:v>0.31944444444444448</c:v>
                </c:pt>
                <c:pt idx="99">
                  <c:v>0.3263888888888889</c:v>
                </c:pt>
                <c:pt idx="100">
                  <c:v>0.33333333333333331</c:v>
                </c:pt>
                <c:pt idx="101">
                  <c:v>0.34027777777777773</c:v>
                </c:pt>
                <c:pt idx="102">
                  <c:v>0.34722222222222227</c:v>
                </c:pt>
                <c:pt idx="103">
                  <c:v>0.35416666666666669</c:v>
                </c:pt>
                <c:pt idx="104">
                  <c:v>0.3611111111111111</c:v>
                </c:pt>
                <c:pt idx="105">
                  <c:v>0.36805555555555558</c:v>
                </c:pt>
                <c:pt idx="106">
                  <c:v>0.375</c:v>
                </c:pt>
                <c:pt idx="107">
                  <c:v>0.38194444444444442</c:v>
                </c:pt>
                <c:pt idx="108">
                  <c:v>0.3888888888888889</c:v>
                </c:pt>
                <c:pt idx="109">
                  <c:v>0.39583333333333331</c:v>
                </c:pt>
                <c:pt idx="110">
                  <c:v>0.40277777777777773</c:v>
                </c:pt>
                <c:pt idx="111">
                  <c:v>0.40972222222222227</c:v>
                </c:pt>
                <c:pt idx="112">
                  <c:v>0.41666666666666669</c:v>
                </c:pt>
                <c:pt idx="113">
                  <c:v>0.4236111111111111</c:v>
                </c:pt>
                <c:pt idx="114">
                  <c:v>0.43055555555555558</c:v>
                </c:pt>
                <c:pt idx="115">
                  <c:v>0.4375</c:v>
                </c:pt>
                <c:pt idx="116">
                  <c:v>0.44444444444444442</c:v>
                </c:pt>
                <c:pt idx="117">
                  <c:v>0.4513888888888889</c:v>
                </c:pt>
                <c:pt idx="118">
                  <c:v>0.45833333333333331</c:v>
                </c:pt>
                <c:pt idx="119">
                  <c:v>0.46527777777777773</c:v>
                </c:pt>
                <c:pt idx="120">
                  <c:v>0.47222222222222227</c:v>
                </c:pt>
                <c:pt idx="121">
                  <c:v>0.47916666666666669</c:v>
                </c:pt>
                <c:pt idx="122">
                  <c:v>0.4861111111111111</c:v>
                </c:pt>
                <c:pt idx="123">
                  <c:v>0.49305555555555558</c:v>
                </c:pt>
                <c:pt idx="124">
                  <c:v>0.5</c:v>
                </c:pt>
                <c:pt idx="125">
                  <c:v>0.50694444444444442</c:v>
                </c:pt>
                <c:pt idx="126">
                  <c:v>0.51388888888888895</c:v>
                </c:pt>
                <c:pt idx="127">
                  <c:v>0.52083333333333337</c:v>
                </c:pt>
                <c:pt idx="128">
                  <c:v>0.52777777777777779</c:v>
                </c:pt>
                <c:pt idx="129">
                  <c:v>0.53472222222222221</c:v>
                </c:pt>
                <c:pt idx="130">
                  <c:v>0.54166666666666663</c:v>
                </c:pt>
                <c:pt idx="131">
                  <c:v>0.54861111111111105</c:v>
                </c:pt>
                <c:pt idx="132">
                  <c:v>0.55555555555555558</c:v>
                </c:pt>
                <c:pt idx="133">
                  <c:v>0.5625</c:v>
                </c:pt>
                <c:pt idx="134">
                  <c:v>0.56944444444444442</c:v>
                </c:pt>
                <c:pt idx="135">
                  <c:v>0.57638888888888895</c:v>
                </c:pt>
                <c:pt idx="136">
                  <c:v>0.58333333333333337</c:v>
                </c:pt>
                <c:pt idx="137">
                  <c:v>0.59027777777777779</c:v>
                </c:pt>
                <c:pt idx="138">
                  <c:v>0.59722222222222221</c:v>
                </c:pt>
                <c:pt idx="139">
                  <c:v>0.60416666666666663</c:v>
                </c:pt>
                <c:pt idx="140">
                  <c:v>0.61111111111111105</c:v>
                </c:pt>
                <c:pt idx="141">
                  <c:v>0.61805555555555558</c:v>
                </c:pt>
                <c:pt idx="142">
                  <c:v>0.625</c:v>
                </c:pt>
                <c:pt idx="143">
                  <c:v>0.63194444444444442</c:v>
                </c:pt>
                <c:pt idx="144">
                  <c:v>0.63888888888888895</c:v>
                </c:pt>
                <c:pt idx="145">
                  <c:v>0.64583333333333337</c:v>
                </c:pt>
                <c:pt idx="146">
                  <c:v>0.65277777777777779</c:v>
                </c:pt>
                <c:pt idx="147">
                  <c:v>0.65972222222222221</c:v>
                </c:pt>
                <c:pt idx="148">
                  <c:v>0.66666666666666663</c:v>
                </c:pt>
                <c:pt idx="149">
                  <c:v>0.67361111111111116</c:v>
                </c:pt>
                <c:pt idx="150">
                  <c:v>0.68055555555555547</c:v>
                </c:pt>
                <c:pt idx="151">
                  <c:v>0.6875</c:v>
                </c:pt>
                <c:pt idx="152">
                  <c:v>0.69444444444444453</c:v>
                </c:pt>
                <c:pt idx="153">
                  <c:v>0.70138888888888884</c:v>
                </c:pt>
                <c:pt idx="154">
                  <c:v>0.70833333333333337</c:v>
                </c:pt>
                <c:pt idx="155">
                  <c:v>0.71527777777777779</c:v>
                </c:pt>
                <c:pt idx="156">
                  <c:v>0.72222222222222221</c:v>
                </c:pt>
                <c:pt idx="157">
                  <c:v>0.72916666666666663</c:v>
                </c:pt>
                <c:pt idx="158">
                  <c:v>0.73611111111111116</c:v>
                </c:pt>
                <c:pt idx="159">
                  <c:v>0.74305555555555547</c:v>
                </c:pt>
                <c:pt idx="160">
                  <c:v>0.75</c:v>
                </c:pt>
                <c:pt idx="161">
                  <c:v>0.75694444444444453</c:v>
                </c:pt>
                <c:pt idx="162">
                  <c:v>0.76388888888888884</c:v>
                </c:pt>
                <c:pt idx="163">
                  <c:v>0.77083333333333337</c:v>
                </c:pt>
                <c:pt idx="164">
                  <c:v>0.77777777777777779</c:v>
                </c:pt>
                <c:pt idx="165">
                  <c:v>0.78472222222222221</c:v>
                </c:pt>
                <c:pt idx="166">
                  <c:v>0.79166666666666663</c:v>
                </c:pt>
                <c:pt idx="167">
                  <c:v>0.79861111111111116</c:v>
                </c:pt>
                <c:pt idx="168">
                  <c:v>0.80555555555555547</c:v>
                </c:pt>
                <c:pt idx="169">
                  <c:v>0.8125</c:v>
                </c:pt>
                <c:pt idx="170">
                  <c:v>0.81944444444444453</c:v>
                </c:pt>
                <c:pt idx="171">
                  <c:v>0.82638888888888884</c:v>
                </c:pt>
                <c:pt idx="172">
                  <c:v>0.83333333333333337</c:v>
                </c:pt>
                <c:pt idx="173">
                  <c:v>0.84027777777777779</c:v>
                </c:pt>
                <c:pt idx="174">
                  <c:v>0.84722222222222221</c:v>
                </c:pt>
                <c:pt idx="175">
                  <c:v>0.85416666666666663</c:v>
                </c:pt>
                <c:pt idx="176">
                  <c:v>0.86111111111111116</c:v>
                </c:pt>
                <c:pt idx="177">
                  <c:v>0.86805555555555547</c:v>
                </c:pt>
                <c:pt idx="178">
                  <c:v>0.875</c:v>
                </c:pt>
                <c:pt idx="179">
                  <c:v>0.88194444444444453</c:v>
                </c:pt>
                <c:pt idx="180">
                  <c:v>0.88888888888888884</c:v>
                </c:pt>
                <c:pt idx="181">
                  <c:v>0.89583333333333337</c:v>
                </c:pt>
                <c:pt idx="182">
                  <c:v>0.90277777777777779</c:v>
                </c:pt>
                <c:pt idx="183">
                  <c:v>0.90972222222222221</c:v>
                </c:pt>
                <c:pt idx="184">
                  <c:v>0.91666666666666663</c:v>
                </c:pt>
                <c:pt idx="185">
                  <c:v>0.92361111111111116</c:v>
                </c:pt>
                <c:pt idx="186">
                  <c:v>0.93055555555555547</c:v>
                </c:pt>
                <c:pt idx="187">
                  <c:v>0.9375</c:v>
                </c:pt>
                <c:pt idx="188">
                  <c:v>0.94444444444444453</c:v>
                </c:pt>
                <c:pt idx="189">
                  <c:v>0.95138888888888884</c:v>
                </c:pt>
                <c:pt idx="190">
                  <c:v>0.95833333333333337</c:v>
                </c:pt>
                <c:pt idx="191">
                  <c:v>0.96527777777777779</c:v>
                </c:pt>
                <c:pt idx="192">
                  <c:v>0.97222222222222221</c:v>
                </c:pt>
                <c:pt idx="193">
                  <c:v>0.97916666666666663</c:v>
                </c:pt>
                <c:pt idx="194">
                  <c:v>0.98611111111111116</c:v>
                </c:pt>
                <c:pt idx="195">
                  <c:v>0.99305555555555547</c:v>
                </c:pt>
                <c:pt idx="196">
                  <c:v>0</c:v>
                </c:pt>
                <c:pt idx="197">
                  <c:v>6.9444444444444441E-3</c:v>
                </c:pt>
                <c:pt idx="198">
                  <c:v>1.3888888888888888E-2</c:v>
                </c:pt>
                <c:pt idx="199">
                  <c:v>2.0833333333333332E-2</c:v>
                </c:pt>
                <c:pt idx="200">
                  <c:v>2.7777777777777776E-2</c:v>
                </c:pt>
                <c:pt idx="201">
                  <c:v>3.4722222222222224E-2</c:v>
                </c:pt>
                <c:pt idx="202">
                  <c:v>4.1666666666666664E-2</c:v>
                </c:pt>
                <c:pt idx="203">
                  <c:v>4.8611111111111112E-2</c:v>
                </c:pt>
                <c:pt idx="204">
                  <c:v>5.5555555555555552E-2</c:v>
                </c:pt>
                <c:pt idx="205">
                  <c:v>6.25E-2</c:v>
                </c:pt>
                <c:pt idx="206">
                  <c:v>6.9444444444444434E-2</c:v>
                </c:pt>
                <c:pt idx="207">
                  <c:v>7.6388888888888895E-2</c:v>
                </c:pt>
                <c:pt idx="208">
                  <c:v>8.3333333333333329E-2</c:v>
                </c:pt>
                <c:pt idx="209">
                  <c:v>9.0277777777777776E-2</c:v>
                </c:pt>
                <c:pt idx="210">
                  <c:v>9.7222222222222224E-2</c:v>
                </c:pt>
                <c:pt idx="211">
                  <c:v>0.10416666666666667</c:v>
                </c:pt>
                <c:pt idx="212">
                  <c:v>0.1111111111111111</c:v>
                </c:pt>
                <c:pt idx="213">
                  <c:v>0.11805555555555557</c:v>
                </c:pt>
                <c:pt idx="214">
                  <c:v>0.125</c:v>
                </c:pt>
                <c:pt idx="215">
                  <c:v>0.13194444444444445</c:v>
                </c:pt>
                <c:pt idx="216">
                  <c:v>0.1388888888888889</c:v>
                </c:pt>
                <c:pt idx="217">
                  <c:v>0.14583333333333334</c:v>
                </c:pt>
                <c:pt idx="218">
                  <c:v>0.15277777777777776</c:v>
                </c:pt>
                <c:pt idx="219">
                  <c:v>0.15972222222222224</c:v>
                </c:pt>
                <c:pt idx="220">
                  <c:v>0.16666666666666666</c:v>
                </c:pt>
                <c:pt idx="221">
                  <c:v>0.17361111111111113</c:v>
                </c:pt>
                <c:pt idx="222">
                  <c:v>0.18055555555555555</c:v>
                </c:pt>
                <c:pt idx="223">
                  <c:v>0.1875</c:v>
                </c:pt>
                <c:pt idx="224">
                  <c:v>0.19444444444444445</c:v>
                </c:pt>
                <c:pt idx="225">
                  <c:v>0.20138888888888887</c:v>
                </c:pt>
                <c:pt idx="226">
                  <c:v>0.20833333333333334</c:v>
                </c:pt>
                <c:pt idx="227">
                  <c:v>0.21527777777777779</c:v>
                </c:pt>
                <c:pt idx="228">
                  <c:v>0.22222222222222221</c:v>
                </c:pt>
                <c:pt idx="229">
                  <c:v>0.22916666666666666</c:v>
                </c:pt>
                <c:pt idx="230">
                  <c:v>0.23611111111111113</c:v>
                </c:pt>
                <c:pt idx="231">
                  <c:v>0.24305555555555555</c:v>
                </c:pt>
                <c:pt idx="232">
                  <c:v>0.25</c:v>
                </c:pt>
                <c:pt idx="233">
                  <c:v>0.25694444444444448</c:v>
                </c:pt>
                <c:pt idx="234">
                  <c:v>0.2638888888888889</c:v>
                </c:pt>
                <c:pt idx="235">
                  <c:v>0.27083333333333331</c:v>
                </c:pt>
                <c:pt idx="236">
                  <c:v>0.27777777777777779</c:v>
                </c:pt>
                <c:pt idx="237">
                  <c:v>0.28472222222222221</c:v>
                </c:pt>
                <c:pt idx="238">
                  <c:v>0.29166666666666669</c:v>
                </c:pt>
                <c:pt idx="239">
                  <c:v>0.2986111111111111</c:v>
                </c:pt>
                <c:pt idx="240">
                  <c:v>0.30555555555555552</c:v>
                </c:pt>
                <c:pt idx="241">
                  <c:v>0.3125</c:v>
                </c:pt>
                <c:pt idx="242">
                  <c:v>0.31944444444444448</c:v>
                </c:pt>
                <c:pt idx="243">
                  <c:v>0.3263888888888889</c:v>
                </c:pt>
                <c:pt idx="244">
                  <c:v>0.33333333333333331</c:v>
                </c:pt>
                <c:pt idx="245">
                  <c:v>0.34027777777777773</c:v>
                </c:pt>
                <c:pt idx="246">
                  <c:v>0.34722222222222227</c:v>
                </c:pt>
                <c:pt idx="247">
                  <c:v>0.35416666666666669</c:v>
                </c:pt>
                <c:pt idx="248">
                  <c:v>0.3611111111111111</c:v>
                </c:pt>
                <c:pt idx="249">
                  <c:v>0.36805555555555558</c:v>
                </c:pt>
                <c:pt idx="250">
                  <c:v>0.375</c:v>
                </c:pt>
                <c:pt idx="251">
                  <c:v>0.38194444444444442</c:v>
                </c:pt>
                <c:pt idx="252">
                  <c:v>0.3888888888888889</c:v>
                </c:pt>
                <c:pt idx="253">
                  <c:v>0.39583333333333331</c:v>
                </c:pt>
                <c:pt idx="254">
                  <c:v>0.40277777777777773</c:v>
                </c:pt>
                <c:pt idx="255">
                  <c:v>0.40972222222222227</c:v>
                </c:pt>
                <c:pt idx="256">
                  <c:v>0.41666666666666669</c:v>
                </c:pt>
                <c:pt idx="257">
                  <c:v>0.4236111111111111</c:v>
                </c:pt>
                <c:pt idx="258">
                  <c:v>0.43055555555555558</c:v>
                </c:pt>
                <c:pt idx="259">
                  <c:v>0.4375</c:v>
                </c:pt>
                <c:pt idx="260">
                  <c:v>0.44444444444444442</c:v>
                </c:pt>
                <c:pt idx="261">
                  <c:v>0.4513888888888889</c:v>
                </c:pt>
                <c:pt idx="262">
                  <c:v>0.45833333333333331</c:v>
                </c:pt>
                <c:pt idx="263">
                  <c:v>0.46527777777777773</c:v>
                </c:pt>
                <c:pt idx="264">
                  <c:v>0.47222222222222227</c:v>
                </c:pt>
                <c:pt idx="265">
                  <c:v>0.47916666666666669</c:v>
                </c:pt>
                <c:pt idx="266">
                  <c:v>0.4861111111111111</c:v>
                </c:pt>
                <c:pt idx="267">
                  <c:v>0.49305555555555558</c:v>
                </c:pt>
                <c:pt idx="268">
                  <c:v>0.5</c:v>
                </c:pt>
                <c:pt idx="269">
                  <c:v>0.50694444444444442</c:v>
                </c:pt>
                <c:pt idx="270">
                  <c:v>0.51388888888888895</c:v>
                </c:pt>
                <c:pt idx="271">
                  <c:v>0.52083333333333337</c:v>
                </c:pt>
                <c:pt idx="272">
                  <c:v>0.52777777777777779</c:v>
                </c:pt>
                <c:pt idx="273">
                  <c:v>0.53472222222222221</c:v>
                </c:pt>
                <c:pt idx="274">
                  <c:v>0.54166666666666663</c:v>
                </c:pt>
                <c:pt idx="275">
                  <c:v>0.54861111111111105</c:v>
                </c:pt>
                <c:pt idx="276">
                  <c:v>0.55555555555555558</c:v>
                </c:pt>
                <c:pt idx="277">
                  <c:v>0.5625</c:v>
                </c:pt>
                <c:pt idx="278">
                  <c:v>0.56944444444444442</c:v>
                </c:pt>
                <c:pt idx="279">
                  <c:v>0.57638888888888895</c:v>
                </c:pt>
                <c:pt idx="280">
                  <c:v>0.58333333333333337</c:v>
                </c:pt>
                <c:pt idx="281">
                  <c:v>0.59027777777777779</c:v>
                </c:pt>
                <c:pt idx="282">
                  <c:v>0.59722222222222221</c:v>
                </c:pt>
                <c:pt idx="283">
                  <c:v>0.60416666666666663</c:v>
                </c:pt>
                <c:pt idx="284">
                  <c:v>0.61111111111111105</c:v>
                </c:pt>
                <c:pt idx="285">
                  <c:v>0.61805555555555558</c:v>
                </c:pt>
                <c:pt idx="286">
                  <c:v>0.625</c:v>
                </c:pt>
                <c:pt idx="287">
                  <c:v>0.63194444444444442</c:v>
                </c:pt>
                <c:pt idx="288">
                  <c:v>0.63888888888888895</c:v>
                </c:pt>
                <c:pt idx="289">
                  <c:v>0.64583333333333337</c:v>
                </c:pt>
                <c:pt idx="290">
                  <c:v>0.65277777777777779</c:v>
                </c:pt>
                <c:pt idx="291">
                  <c:v>0.65972222222222221</c:v>
                </c:pt>
                <c:pt idx="292">
                  <c:v>0.66666666666666663</c:v>
                </c:pt>
                <c:pt idx="293">
                  <c:v>0.67361111111111116</c:v>
                </c:pt>
                <c:pt idx="294">
                  <c:v>0.68055555555555547</c:v>
                </c:pt>
                <c:pt idx="295">
                  <c:v>0.6875</c:v>
                </c:pt>
                <c:pt idx="296">
                  <c:v>0.69444444444444453</c:v>
                </c:pt>
                <c:pt idx="297">
                  <c:v>0.70138888888888884</c:v>
                </c:pt>
                <c:pt idx="298">
                  <c:v>0.70833333333333337</c:v>
                </c:pt>
                <c:pt idx="299">
                  <c:v>0.71527777777777779</c:v>
                </c:pt>
                <c:pt idx="300">
                  <c:v>0.72222222222222221</c:v>
                </c:pt>
                <c:pt idx="301">
                  <c:v>0.72916666666666663</c:v>
                </c:pt>
                <c:pt idx="302">
                  <c:v>0.73611111111111116</c:v>
                </c:pt>
                <c:pt idx="303">
                  <c:v>0.74305555555555547</c:v>
                </c:pt>
                <c:pt idx="304">
                  <c:v>0.75</c:v>
                </c:pt>
                <c:pt idx="305">
                  <c:v>0.75694444444444453</c:v>
                </c:pt>
                <c:pt idx="306">
                  <c:v>0.76388888888888884</c:v>
                </c:pt>
                <c:pt idx="307">
                  <c:v>0.77083333333333337</c:v>
                </c:pt>
                <c:pt idx="308">
                  <c:v>0.77777777777777779</c:v>
                </c:pt>
                <c:pt idx="309">
                  <c:v>0.78472222222222221</c:v>
                </c:pt>
                <c:pt idx="310">
                  <c:v>0.79166666666666663</c:v>
                </c:pt>
                <c:pt idx="311">
                  <c:v>0.79861111111111116</c:v>
                </c:pt>
                <c:pt idx="312">
                  <c:v>0.80555555555555547</c:v>
                </c:pt>
                <c:pt idx="313">
                  <c:v>0.8125</c:v>
                </c:pt>
                <c:pt idx="314">
                  <c:v>0.81944444444444453</c:v>
                </c:pt>
                <c:pt idx="315">
                  <c:v>0.82638888888888884</c:v>
                </c:pt>
                <c:pt idx="316">
                  <c:v>0.83333333333333337</c:v>
                </c:pt>
                <c:pt idx="317">
                  <c:v>0.84027777777777779</c:v>
                </c:pt>
                <c:pt idx="318">
                  <c:v>0.84722222222222221</c:v>
                </c:pt>
                <c:pt idx="319">
                  <c:v>0.85416666666666663</c:v>
                </c:pt>
                <c:pt idx="320">
                  <c:v>0.86111111111111116</c:v>
                </c:pt>
                <c:pt idx="321">
                  <c:v>0.86805555555555547</c:v>
                </c:pt>
                <c:pt idx="322">
                  <c:v>0.875</c:v>
                </c:pt>
                <c:pt idx="323">
                  <c:v>0.88194444444444453</c:v>
                </c:pt>
                <c:pt idx="324">
                  <c:v>0.88888888888888884</c:v>
                </c:pt>
                <c:pt idx="325">
                  <c:v>0.89583333333333337</c:v>
                </c:pt>
                <c:pt idx="326">
                  <c:v>0.90277777777777779</c:v>
                </c:pt>
                <c:pt idx="327">
                  <c:v>0.90972222222222221</c:v>
                </c:pt>
                <c:pt idx="328">
                  <c:v>0.91666666666666663</c:v>
                </c:pt>
                <c:pt idx="329">
                  <c:v>0.92361111111111116</c:v>
                </c:pt>
                <c:pt idx="330">
                  <c:v>0.93055555555555547</c:v>
                </c:pt>
                <c:pt idx="331">
                  <c:v>0.9375</c:v>
                </c:pt>
                <c:pt idx="332">
                  <c:v>0.94444444444444453</c:v>
                </c:pt>
                <c:pt idx="333">
                  <c:v>0.95138888888888884</c:v>
                </c:pt>
                <c:pt idx="334">
                  <c:v>0.95833333333333337</c:v>
                </c:pt>
                <c:pt idx="335">
                  <c:v>0.96527777777777779</c:v>
                </c:pt>
                <c:pt idx="336">
                  <c:v>0.97222222222222221</c:v>
                </c:pt>
                <c:pt idx="337">
                  <c:v>0.97916666666666663</c:v>
                </c:pt>
                <c:pt idx="338">
                  <c:v>0.98611111111111116</c:v>
                </c:pt>
                <c:pt idx="339">
                  <c:v>0.99305555555555547</c:v>
                </c:pt>
                <c:pt idx="340">
                  <c:v>0</c:v>
                </c:pt>
                <c:pt idx="341">
                  <c:v>6.9444444444444441E-3</c:v>
                </c:pt>
                <c:pt idx="342">
                  <c:v>1.3888888888888888E-2</c:v>
                </c:pt>
                <c:pt idx="343">
                  <c:v>2.0833333333333332E-2</c:v>
                </c:pt>
                <c:pt idx="344">
                  <c:v>2.7777777777777776E-2</c:v>
                </c:pt>
                <c:pt idx="345">
                  <c:v>3.4722222222222224E-2</c:v>
                </c:pt>
                <c:pt idx="346">
                  <c:v>4.1666666666666664E-2</c:v>
                </c:pt>
                <c:pt idx="347">
                  <c:v>4.8611111111111112E-2</c:v>
                </c:pt>
                <c:pt idx="348">
                  <c:v>5.5555555555555552E-2</c:v>
                </c:pt>
                <c:pt idx="349">
                  <c:v>6.25E-2</c:v>
                </c:pt>
                <c:pt idx="350">
                  <c:v>6.9444444444444434E-2</c:v>
                </c:pt>
                <c:pt idx="351">
                  <c:v>7.6388888888888895E-2</c:v>
                </c:pt>
                <c:pt idx="352">
                  <c:v>8.3333333333333329E-2</c:v>
                </c:pt>
                <c:pt idx="353">
                  <c:v>9.0277777777777776E-2</c:v>
                </c:pt>
                <c:pt idx="354">
                  <c:v>9.7222222222222224E-2</c:v>
                </c:pt>
                <c:pt idx="355">
                  <c:v>0.10416666666666667</c:v>
                </c:pt>
                <c:pt idx="356">
                  <c:v>0.1111111111111111</c:v>
                </c:pt>
                <c:pt idx="357">
                  <c:v>0.11805555555555557</c:v>
                </c:pt>
                <c:pt idx="358">
                  <c:v>0.125</c:v>
                </c:pt>
                <c:pt idx="359">
                  <c:v>0.13194444444444445</c:v>
                </c:pt>
                <c:pt idx="360">
                  <c:v>0.1388888888888889</c:v>
                </c:pt>
                <c:pt idx="361">
                  <c:v>0.14583333333333334</c:v>
                </c:pt>
                <c:pt idx="362">
                  <c:v>0.15277777777777776</c:v>
                </c:pt>
                <c:pt idx="363">
                  <c:v>0.15972222222222224</c:v>
                </c:pt>
                <c:pt idx="364">
                  <c:v>0.16666666666666666</c:v>
                </c:pt>
                <c:pt idx="365">
                  <c:v>0.17361111111111113</c:v>
                </c:pt>
                <c:pt idx="366">
                  <c:v>0.18055555555555555</c:v>
                </c:pt>
                <c:pt idx="367">
                  <c:v>0.1875</c:v>
                </c:pt>
                <c:pt idx="368">
                  <c:v>0.19444444444444445</c:v>
                </c:pt>
                <c:pt idx="369">
                  <c:v>0.20138888888888887</c:v>
                </c:pt>
                <c:pt idx="370">
                  <c:v>0.20833333333333334</c:v>
                </c:pt>
                <c:pt idx="371">
                  <c:v>0.21527777777777779</c:v>
                </c:pt>
                <c:pt idx="372">
                  <c:v>0.22222222222222221</c:v>
                </c:pt>
                <c:pt idx="373">
                  <c:v>0.22916666666666666</c:v>
                </c:pt>
                <c:pt idx="374">
                  <c:v>0.23611111111111113</c:v>
                </c:pt>
                <c:pt idx="375">
                  <c:v>0.24305555555555555</c:v>
                </c:pt>
                <c:pt idx="376">
                  <c:v>0.25</c:v>
                </c:pt>
                <c:pt idx="377">
                  <c:v>0.25694444444444448</c:v>
                </c:pt>
                <c:pt idx="378">
                  <c:v>0.2638888888888889</c:v>
                </c:pt>
                <c:pt idx="379">
                  <c:v>0.27083333333333331</c:v>
                </c:pt>
                <c:pt idx="380">
                  <c:v>0.27777777777777779</c:v>
                </c:pt>
                <c:pt idx="381">
                  <c:v>0.28472222222222221</c:v>
                </c:pt>
                <c:pt idx="382">
                  <c:v>0.29166666666666669</c:v>
                </c:pt>
                <c:pt idx="383">
                  <c:v>0.2986111111111111</c:v>
                </c:pt>
                <c:pt idx="384">
                  <c:v>0.30555555555555552</c:v>
                </c:pt>
                <c:pt idx="385">
                  <c:v>0.3125</c:v>
                </c:pt>
                <c:pt idx="386">
                  <c:v>0.31944444444444448</c:v>
                </c:pt>
                <c:pt idx="387">
                  <c:v>0.3263888888888889</c:v>
                </c:pt>
                <c:pt idx="388">
                  <c:v>0.33333333333333331</c:v>
                </c:pt>
                <c:pt idx="389">
                  <c:v>0.34027777777777773</c:v>
                </c:pt>
                <c:pt idx="390">
                  <c:v>0.34722222222222227</c:v>
                </c:pt>
                <c:pt idx="391">
                  <c:v>0.35416666666666669</c:v>
                </c:pt>
                <c:pt idx="392">
                  <c:v>0.3611111111111111</c:v>
                </c:pt>
                <c:pt idx="393">
                  <c:v>0.36805555555555558</c:v>
                </c:pt>
                <c:pt idx="394">
                  <c:v>0.375</c:v>
                </c:pt>
                <c:pt idx="395">
                  <c:v>0.38194444444444442</c:v>
                </c:pt>
                <c:pt idx="396">
                  <c:v>0.3888888888888889</c:v>
                </c:pt>
                <c:pt idx="397">
                  <c:v>0.39583333333333331</c:v>
                </c:pt>
                <c:pt idx="398">
                  <c:v>0.40277777777777773</c:v>
                </c:pt>
                <c:pt idx="399">
                  <c:v>0.40972222222222227</c:v>
                </c:pt>
                <c:pt idx="400">
                  <c:v>0.41666666666666669</c:v>
                </c:pt>
                <c:pt idx="401">
                  <c:v>0.4236111111111111</c:v>
                </c:pt>
                <c:pt idx="402">
                  <c:v>0.43055555555555558</c:v>
                </c:pt>
                <c:pt idx="403">
                  <c:v>0.4375</c:v>
                </c:pt>
                <c:pt idx="404">
                  <c:v>0.44444444444444442</c:v>
                </c:pt>
                <c:pt idx="405">
                  <c:v>0.4513888888888889</c:v>
                </c:pt>
                <c:pt idx="406">
                  <c:v>0.45833333333333331</c:v>
                </c:pt>
                <c:pt idx="407">
                  <c:v>0.46527777777777773</c:v>
                </c:pt>
                <c:pt idx="408">
                  <c:v>0.47222222222222227</c:v>
                </c:pt>
                <c:pt idx="409">
                  <c:v>0.47916666666666669</c:v>
                </c:pt>
                <c:pt idx="410">
                  <c:v>0.4861111111111111</c:v>
                </c:pt>
                <c:pt idx="411">
                  <c:v>0.49305555555555558</c:v>
                </c:pt>
                <c:pt idx="412">
                  <c:v>0.5</c:v>
                </c:pt>
                <c:pt idx="413">
                  <c:v>0.50694444444444442</c:v>
                </c:pt>
                <c:pt idx="414">
                  <c:v>0.51388888888888895</c:v>
                </c:pt>
                <c:pt idx="415">
                  <c:v>0.52083333333333337</c:v>
                </c:pt>
                <c:pt idx="416">
                  <c:v>0.52777777777777779</c:v>
                </c:pt>
                <c:pt idx="417">
                  <c:v>0.53472222222222221</c:v>
                </c:pt>
                <c:pt idx="418">
                  <c:v>0.54166666666666663</c:v>
                </c:pt>
                <c:pt idx="419">
                  <c:v>0.54861111111111105</c:v>
                </c:pt>
                <c:pt idx="420">
                  <c:v>0.55555555555555558</c:v>
                </c:pt>
                <c:pt idx="421">
                  <c:v>0.5625</c:v>
                </c:pt>
                <c:pt idx="422">
                  <c:v>0.56944444444444442</c:v>
                </c:pt>
                <c:pt idx="423">
                  <c:v>0.57638888888888895</c:v>
                </c:pt>
                <c:pt idx="424">
                  <c:v>0.58333333333333337</c:v>
                </c:pt>
                <c:pt idx="425">
                  <c:v>0.59027777777777779</c:v>
                </c:pt>
                <c:pt idx="426">
                  <c:v>0.59722222222222221</c:v>
                </c:pt>
                <c:pt idx="427">
                  <c:v>0.60416666666666663</c:v>
                </c:pt>
                <c:pt idx="428">
                  <c:v>0.61111111111111105</c:v>
                </c:pt>
                <c:pt idx="429">
                  <c:v>0.61805555555555558</c:v>
                </c:pt>
                <c:pt idx="430">
                  <c:v>0.625</c:v>
                </c:pt>
                <c:pt idx="431">
                  <c:v>0.63194444444444442</c:v>
                </c:pt>
                <c:pt idx="432">
                  <c:v>0.63888888888888895</c:v>
                </c:pt>
                <c:pt idx="433">
                  <c:v>0.64583333333333337</c:v>
                </c:pt>
                <c:pt idx="434">
                  <c:v>0.65277777777777779</c:v>
                </c:pt>
                <c:pt idx="435">
                  <c:v>0.65972222222222221</c:v>
                </c:pt>
                <c:pt idx="436">
                  <c:v>0.66666666666666663</c:v>
                </c:pt>
                <c:pt idx="437">
                  <c:v>0.67361111111111116</c:v>
                </c:pt>
                <c:pt idx="438">
                  <c:v>0.68055555555555547</c:v>
                </c:pt>
                <c:pt idx="439">
                  <c:v>0.6875</c:v>
                </c:pt>
                <c:pt idx="440">
                  <c:v>0.69444444444444453</c:v>
                </c:pt>
                <c:pt idx="441">
                  <c:v>0.70138888888888884</c:v>
                </c:pt>
                <c:pt idx="442">
                  <c:v>0.70833333333333337</c:v>
                </c:pt>
                <c:pt idx="443">
                  <c:v>0.71527777777777779</c:v>
                </c:pt>
                <c:pt idx="444">
                  <c:v>0.72222222222222221</c:v>
                </c:pt>
                <c:pt idx="445">
                  <c:v>0.72916666666666663</c:v>
                </c:pt>
                <c:pt idx="446">
                  <c:v>0.73611111111111116</c:v>
                </c:pt>
                <c:pt idx="447">
                  <c:v>0.74305555555555547</c:v>
                </c:pt>
                <c:pt idx="448">
                  <c:v>0.75</c:v>
                </c:pt>
                <c:pt idx="449">
                  <c:v>0.75694444444444453</c:v>
                </c:pt>
                <c:pt idx="450">
                  <c:v>0.76388888888888884</c:v>
                </c:pt>
                <c:pt idx="451">
                  <c:v>0.77083333333333337</c:v>
                </c:pt>
                <c:pt idx="452">
                  <c:v>0.77777777777777779</c:v>
                </c:pt>
                <c:pt idx="453">
                  <c:v>0.78472222222222221</c:v>
                </c:pt>
                <c:pt idx="454">
                  <c:v>0.79166666666666663</c:v>
                </c:pt>
                <c:pt idx="455">
                  <c:v>0.79861111111111116</c:v>
                </c:pt>
                <c:pt idx="456">
                  <c:v>0.80555555555555547</c:v>
                </c:pt>
                <c:pt idx="457">
                  <c:v>0.8125</c:v>
                </c:pt>
                <c:pt idx="458">
                  <c:v>0.81944444444444453</c:v>
                </c:pt>
                <c:pt idx="459">
                  <c:v>0.82638888888888884</c:v>
                </c:pt>
                <c:pt idx="460">
                  <c:v>0.83333333333333337</c:v>
                </c:pt>
                <c:pt idx="461">
                  <c:v>0.84027777777777779</c:v>
                </c:pt>
                <c:pt idx="462">
                  <c:v>0.84722222222222221</c:v>
                </c:pt>
                <c:pt idx="463">
                  <c:v>0.85416666666666663</c:v>
                </c:pt>
                <c:pt idx="464">
                  <c:v>0.86111111111111116</c:v>
                </c:pt>
                <c:pt idx="465">
                  <c:v>0.86805555555555547</c:v>
                </c:pt>
                <c:pt idx="466">
                  <c:v>0.875</c:v>
                </c:pt>
                <c:pt idx="467">
                  <c:v>0.88194444444444453</c:v>
                </c:pt>
                <c:pt idx="468">
                  <c:v>0.88888888888888884</c:v>
                </c:pt>
                <c:pt idx="469">
                  <c:v>0.89583333333333337</c:v>
                </c:pt>
                <c:pt idx="470">
                  <c:v>0.90277777777777779</c:v>
                </c:pt>
                <c:pt idx="471">
                  <c:v>0.90972222222222221</c:v>
                </c:pt>
                <c:pt idx="472">
                  <c:v>0.91666666666666663</c:v>
                </c:pt>
                <c:pt idx="473">
                  <c:v>0.92361111111111116</c:v>
                </c:pt>
                <c:pt idx="474">
                  <c:v>0.93055555555555547</c:v>
                </c:pt>
                <c:pt idx="475">
                  <c:v>0.9375</c:v>
                </c:pt>
                <c:pt idx="476">
                  <c:v>0.94444444444444453</c:v>
                </c:pt>
                <c:pt idx="477">
                  <c:v>0.95138888888888884</c:v>
                </c:pt>
                <c:pt idx="478">
                  <c:v>0.95833333333333337</c:v>
                </c:pt>
                <c:pt idx="479">
                  <c:v>0.96527777777777779</c:v>
                </c:pt>
                <c:pt idx="480">
                  <c:v>0.97222222222222221</c:v>
                </c:pt>
                <c:pt idx="481">
                  <c:v>0.97916666666666663</c:v>
                </c:pt>
                <c:pt idx="482">
                  <c:v>0.98611111111111116</c:v>
                </c:pt>
                <c:pt idx="483">
                  <c:v>0.99305555555555547</c:v>
                </c:pt>
                <c:pt idx="484">
                  <c:v>0</c:v>
                </c:pt>
                <c:pt idx="485">
                  <c:v>6.9444444444444441E-3</c:v>
                </c:pt>
                <c:pt idx="486">
                  <c:v>1.3888888888888888E-2</c:v>
                </c:pt>
                <c:pt idx="487">
                  <c:v>2.0833333333333332E-2</c:v>
                </c:pt>
                <c:pt idx="488">
                  <c:v>2.7777777777777776E-2</c:v>
                </c:pt>
                <c:pt idx="489">
                  <c:v>3.4722222222222224E-2</c:v>
                </c:pt>
                <c:pt idx="490">
                  <c:v>4.1666666666666664E-2</c:v>
                </c:pt>
                <c:pt idx="491">
                  <c:v>4.8611111111111112E-2</c:v>
                </c:pt>
                <c:pt idx="492">
                  <c:v>5.5555555555555552E-2</c:v>
                </c:pt>
                <c:pt idx="493">
                  <c:v>6.25E-2</c:v>
                </c:pt>
                <c:pt idx="494">
                  <c:v>6.9444444444444434E-2</c:v>
                </c:pt>
                <c:pt idx="495">
                  <c:v>7.6388888888888895E-2</c:v>
                </c:pt>
                <c:pt idx="496">
                  <c:v>8.3333333333333329E-2</c:v>
                </c:pt>
                <c:pt idx="497">
                  <c:v>9.0277777777777776E-2</c:v>
                </c:pt>
                <c:pt idx="498">
                  <c:v>9.7222222222222224E-2</c:v>
                </c:pt>
                <c:pt idx="499">
                  <c:v>0.10416666666666667</c:v>
                </c:pt>
                <c:pt idx="500">
                  <c:v>0.1111111111111111</c:v>
                </c:pt>
                <c:pt idx="501">
                  <c:v>0.11805555555555557</c:v>
                </c:pt>
                <c:pt idx="502">
                  <c:v>0.125</c:v>
                </c:pt>
                <c:pt idx="503">
                  <c:v>0.13194444444444445</c:v>
                </c:pt>
                <c:pt idx="504">
                  <c:v>0.1388888888888889</c:v>
                </c:pt>
                <c:pt idx="505">
                  <c:v>0.14583333333333334</c:v>
                </c:pt>
                <c:pt idx="506">
                  <c:v>0.15277777777777776</c:v>
                </c:pt>
                <c:pt idx="507">
                  <c:v>0.15972222222222224</c:v>
                </c:pt>
                <c:pt idx="508">
                  <c:v>0.16666666666666666</c:v>
                </c:pt>
                <c:pt idx="509">
                  <c:v>0.17361111111111113</c:v>
                </c:pt>
                <c:pt idx="510">
                  <c:v>0.18055555555555555</c:v>
                </c:pt>
                <c:pt idx="511">
                  <c:v>0.1875</c:v>
                </c:pt>
                <c:pt idx="512">
                  <c:v>0.19444444444444445</c:v>
                </c:pt>
                <c:pt idx="513">
                  <c:v>0.20138888888888887</c:v>
                </c:pt>
                <c:pt idx="514">
                  <c:v>0.20833333333333334</c:v>
                </c:pt>
                <c:pt idx="515">
                  <c:v>0.21527777777777779</c:v>
                </c:pt>
                <c:pt idx="516">
                  <c:v>0.22222222222222221</c:v>
                </c:pt>
                <c:pt idx="517">
                  <c:v>0.22916666666666666</c:v>
                </c:pt>
                <c:pt idx="518">
                  <c:v>0.23611111111111113</c:v>
                </c:pt>
                <c:pt idx="519">
                  <c:v>0.24305555555555555</c:v>
                </c:pt>
                <c:pt idx="520">
                  <c:v>0.25</c:v>
                </c:pt>
                <c:pt idx="521">
                  <c:v>0.25694444444444448</c:v>
                </c:pt>
                <c:pt idx="522">
                  <c:v>0.2638888888888889</c:v>
                </c:pt>
                <c:pt idx="523">
                  <c:v>0.27083333333333331</c:v>
                </c:pt>
                <c:pt idx="524">
                  <c:v>0.27777777777777779</c:v>
                </c:pt>
                <c:pt idx="525">
                  <c:v>0.28472222222222221</c:v>
                </c:pt>
                <c:pt idx="526">
                  <c:v>0.29166666666666669</c:v>
                </c:pt>
                <c:pt idx="527">
                  <c:v>0.2986111111111111</c:v>
                </c:pt>
                <c:pt idx="528">
                  <c:v>0.30555555555555552</c:v>
                </c:pt>
                <c:pt idx="529">
                  <c:v>0.3125</c:v>
                </c:pt>
                <c:pt idx="530">
                  <c:v>0.31944444444444448</c:v>
                </c:pt>
                <c:pt idx="531">
                  <c:v>0.3263888888888889</c:v>
                </c:pt>
                <c:pt idx="532">
                  <c:v>0.33333333333333331</c:v>
                </c:pt>
                <c:pt idx="533">
                  <c:v>0.34027777777777773</c:v>
                </c:pt>
                <c:pt idx="534">
                  <c:v>0.34722222222222227</c:v>
                </c:pt>
                <c:pt idx="535">
                  <c:v>0.35416666666666669</c:v>
                </c:pt>
                <c:pt idx="536">
                  <c:v>0.3611111111111111</c:v>
                </c:pt>
                <c:pt idx="537">
                  <c:v>0.36805555555555558</c:v>
                </c:pt>
                <c:pt idx="538">
                  <c:v>0.375</c:v>
                </c:pt>
                <c:pt idx="539">
                  <c:v>0.38194444444444442</c:v>
                </c:pt>
                <c:pt idx="540">
                  <c:v>0.3888888888888889</c:v>
                </c:pt>
                <c:pt idx="541">
                  <c:v>0.39583333333333331</c:v>
                </c:pt>
                <c:pt idx="542">
                  <c:v>0.40277777777777773</c:v>
                </c:pt>
                <c:pt idx="543">
                  <c:v>0.40972222222222227</c:v>
                </c:pt>
                <c:pt idx="544">
                  <c:v>0.41666666666666669</c:v>
                </c:pt>
                <c:pt idx="545">
                  <c:v>0.4236111111111111</c:v>
                </c:pt>
                <c:pt idx="546">
                  <c:v>0.43055555555555558</c:v>
                </c:pt>
                <c:pt idx="547">
                  <c:v>0.4375</c:v>
                </c:pt>
                <c:pt idx="548">
                  <c:v>0.44444444444444442</c:v>
                </c:pt>
                <c:pt idx="549">
                  <c:v>0.4513888888888889</c:v>
                </c:pt>
                <c:pt idx="550">
                  <c:v>0.45833333333333331</c:v>
                </c:pt>
                <c:pt idx="551">
                  <c:v>0.46527777777777773</c:v>
                </c:pt>
                <c:pt idx="552">
                  <c:v>0.47222222222222227</c:v>
                </c:pt>
                <c:pt idx="553">
                  <c:v>0.47916666666666669</c:v>
                </c:pt>
                <c:pt idx="554">
                  <c:v>0.4861111111111111</c:v>
                </c:pt>
                <c:pt idx="555">
                  <c:v>0.49305555555555558</c:v>
                </c:pt>
                <c:pt idx="556">
                  <c:v>0.5</c:v>
                </c:pt>
                <c:pt idx="557">
                  <c:v>0.50694444444444442</c:v>
                </c:pt>
                <c:pt idx="558">
                  <c:v>0.51388888888888895</c:v>
                </c:pt>
                <c:pt idx="559">
                  <c:v>0.52083333333333337</c:v>
                </c:pt>
                <c:pt idx="560">
                  <c:v>0.52777777777777779</c:v>
                </c:pt>
                <c:pt idx="561">
                  <c:v>0.53472222222222221</c:v>
                </c:pt>
                <c:pt idx="562">
                  <c:v>0.54166666666666663</c:v>
                </c:pt>
                <c:pt idx="563">
                  <c:v>0.54861111111111105</c:v>
                </c:pt>
                <c:pt idx="564">
                  <c:v>0.55555555555555558</c:v>
                </c:pt>
                <c:pt idx="565">
                  <c:v>0.5625</c:v>
                </c:pt>
                <c:pt idx="566">
                  <c:v>0.56944444444444442</c:v>
                </c:pt>
                <c:pt idx="567">
                  <c:v>0.57638888888888895</c:v>
                </c:pt>
                <c:pt idx="568">
                  <c:v>0.58333333333333337</c:v>
                </c:pt>
                <c:pt idx="569">
                  <c:v>0.59027777777777779</c:v>
                </c:pt>
                <c:pt idx="570">
                  <c:v>0.59722222222222221</c:v>
                </c:pt>
                <c:pt idx="571">
                  <c:v>0.60416666666666663</c:v>
                </c:pt>
                <c:pt idx="572">
                  <c:v>0.61111111111111105</c:v>
                </c:pt>
                <c:pt idx="573">
                  <c:v>0.61805555555555558</c:v>
                </c:pt>
                <c:pt idx="574">
                  <c:v>0.625</c:v>
                </c:pt>
                <c:pt idx="575">
                  <c:v>0.63194444444444442</c:v>
                </c:pt>
                <c:pt idx="576">
                  <c:v>0.63888888888888895</c:v>
                </c:pt>
                <c:pt idx="577">
                  <c:v>0.64583333333333337</c:v>
                </c:pt>
                <c:pt idx="578">
                  <c:v>0.65277777777777779</c:v>
                </c:pt>
                <c:pt idx="579">
                  <c:v>0.65972222222222221</c:v>
                </c:pt>
                <c:pt idx="580">
                  <c:v>0.66666666666666663</c:v>
                </c:pt>
                <c:pt idx="581">
                  <c:v>0.67361111111111116</c:v>
                </c:pt>
                <c:pt idx="582">
                  <c:v>0.68055555555555547</c:v>
                </c:pt>
                <c:pt idx="583">
                  <c:v>0.6875</c:v>
                </c:pt>
                <c:pt idx="584">
                  <c:v>0.69444444444444453</c:v>
                </c:pt>
                <c:pt idx="585">
                  <c:v>0.70138888888888884</c:v>
                </c:pt>
                <c:pt idx="586">
                  <c:v>0.70833333333333337</c:v>
                </c:pt>
                <c:pt idx="587">
                  <c:v>0.71527777777777779</c:v>
                </c:pt>
                <c:pt idx="588">
                  <c:v>0.72222222222222221</c:v>
                </c:pt>
                <c:pt idx="589">
                  <c:v>0.72916666666666663</c:v>
                </c:pt>
                <c:pt idx="590">
                  <c:v>0.73611111111111116</c:v>
                </c:pt>
                <c:pt idx="591">
                  <c:v>0.74305555555555547</c:v>
                </c:pt>
                <c:pt idx="592">
                  <c:v>0.75</c:v>
                </c:pt>
                <c:pt idx="593">
                  <c:v>0.75694444444444453</c:v>
                </c:pt>
                <c:pt idx="594">
                  <c:v>0.76388888888888884</c:v>
                </c:pt>
                <c:pt idx="595">
                  <c:v>0.77083333333333337</c:v>
                </c:pt>
                <c:pt idx="596">
                  <c:v>0.77777777777777779</c:v>
                </c:pt>
                <c:pt idx="597">
                  <c:v>0.78472222222222221</c:v>
                </c:pt>
                <c:pt idx="598">
                  <c:v>0.79166666666666663</c:v>
                </c:pt>
                <c:pt idx="599">
                  <c:v>0.79861111111111116</c:v>
                </c:pt>
                <c:pt idx="600">
                  <c:v>0.80555555555555547</c:v>
                </c:pt>
                <c:pt idx="601">
                  <c:v>0.8125</c:v>
                </c:pt>
                <c:pt idx="602">
                  <c:v>0.81944444444444453</c:v>
                </c:pt>
                <c:pt idx="603">
                  <c:v>0.82638888888888884</c:v>
                </c:pt>
                <c:pt idx="604">
                  <c:v>0.83333333333333337</c:v>
                </c:pt>
                <c:pt idx="605">
                  <c:v>0.84027777777777779</c:v>
                </c:pt>
                <c:pt idx="606">
                  <c:v>0.84722222222222221</c:v>
                </c:pt>
                <c:pt idx="607">
                  <c:v>0.85416666666666663</c:v>
                </c:pt>
                <c:pt idx="608">
                  <c:v>0.86111111111111116</c:v>
                </c:pt>
                <c:pt idx="609">
                  <c:v>0.86805555555555547</c:v>
                </c:pt>
                <c:pt idx="610">
                  <c:v>0.875</c:v>
                </c:pt>
                <c:pt idx="611">
                  <c:v>0.88194444444444453</c:v>
                </c:pt>
                <c:pt idx="612">
                  <c:v>0.88888888888888884</c:v>
                </c:pt>
                <c:pt idx="613">
                  <c:v>0.89583333333333337</c:v>
                </c:pt>
                <c:pt idx="614">
                  <c:v>0.90277777777777779</c:v>
                </c:pt>
                <c:pt idx="615">
                  <c:v>0.90972222222222221</c:v>
                </c:pt>
                <c:pt idx="616">
                  <c:v>0.91666666666666663</c:v>
                </c:pt>
                <c:pt idx="617">
                  <c:v>0.92361111111111116</c:v>
                </c:pt>
                <c:pt idx="618">
                  <c:v>0.93055555555555547</c:v>
                </c:pt>
                <c:pt idx="619">
                  <c:v>0.9375</c:v>
                </c:pt>
                <c:pt idx="620">
                  <c:v>0.94444444444444453</c:v>
                </c:pt>
                <c:pt idx="621">
                  <c:v>0.95138888888888884</c:v>
                </c:pt>
                <c:pt idx="622">
                  <c:v>0.95833333333333337</c:v>
                </c:pt>
                <c:pt idx="623">
                  <c:v>0.96527777777777779</c:v>
                </c:pt>
                <c:pt idx="624">
                  <c:v>0.97222222222222221</c:v>
                </c:pt>
                <c:pt idx="625">
                  <c:v>0.97916666666666663</c:v>
                </c:pt>
                <c:pt idx="626">
                  <c:v>0.98611111111111116</c:v>
                </c:pt>
                <c:pt idx="627">
                  <c:v>0.99305555555555547</c:v>
                </c:pt>
                <c:pt idx="628">
                  <c:v>0</c:v>
                </c:pt>
                <c:pt idx="629">
                  <c:v>6.9444444444444441E-3</c:v>
                </c:pt>
                <c:pt idx="630">
                  <c:v>1.3888888888888888E-2</c:v>
                </c:pt>
                <c:pt idx="631">
                  <c:v>2.0833333333333332E-2</c:v>
                </c:pt>
                <c:pt idx="632">
                  <c:v>2.7777777777777776E-2</c:v>
                </c:pt>
                <c:pt idx="633">
                  <c:v>3.4722222222222224E-2</c:v>
                </c:pt>
                <c:pt idx="634">
                  <c:v>4.1666666666666664E-2</c:v>
                </c:pt>
                <c:pt idx="635">
                  <c:v>4.8611111111111112E-2</c:v>
                </c:pt>
                <c:pt idx="636">
                  <c:v>5.5555555555555552E-2</c:v>
                </c:pt>
                <c:pt idx="637">
                  <c:v>6.25E-2</c:v>
                </c:pt>
                <c:pt idx="638">
                  <c:v>6.9444444444444434E-2</c:v>
                </c:pt>
                <c:pt idx="639">
                  <c:v>7.6388888888888895E-2</c:v>
                </c:pt>
                <c:pt idx="640">
                  <c:v>8.3333333333333329E-2</c:v>
                </c:pt>
                <c:pt idx="641">
                  <c:v>9.0277777777777776E-2</c:v>
                </c:pt>
                <c:pt idx="642">
                  <c:v>9.7222222222222224E-2</c:v>
                </c:pt>
                <c:pt idx="643">
                  <c:v>0.10416666666666667</c:v>
                </c:pt>
                <c:pt idx="644">
                  <c:v>0.1111111111111111</c:v>
                </c:pt>
                <c:pt idx="645">
                  <c:v>0.11805555555555557</c:v>
                </c:pt>
                <c:pt idx="646">
                  <c:v>0.125</c:v>
                </c:pt>
                <c:pt idx="647">
                  <c:v>0.13194444444444445</c:v>
                </c:pt>
                <c:pt idx="648">
                  <c:v>0.1388888888888889</c:v>
                </c:pt>
                <c:pt idx="649">
                  <c:v>0.14583333333333334</c:v>
                </c:pt>
                <c:pt idx="650">
                  <c:v>0.15277777777777776</c:v>
                </c:pt>
                <c:pt idx="651">
                  <c:v>0.15972222222222224</c:v>
                </c:pt>
                <c:pt idx="652">
                  <c:v>0.16666666666666666</c:v>
                </c:pt>
                <c:pt idx="653">
                  <c:v>0.17361111111111113</c:v>
                </c:pt>
                <c:pt idx="654">
                  <c:v>0.18055555555555555</c:v>
                </c:pt>
                <c:pt idx="655">
                  <c:v>0.1875</c:v>
                </c:pt>
                <c:pt idx="656">
                  <c:v>0.19444444444444445</c:v>
                </c:pt>
                <c:pt idx="657">
                  <c:v>0.20138888888888887</c:v>
                </c:pt>
                <c:pt idx="658">
                  <c:v>0.20833333333333334</c:v>
                </c:pt>
                <c:pt idx="659">
                  <c:v>0.21527777777777779</c:v>
                </c:pt>
                <c:pt idx="660">
                  <c:v>0.22222222222222221</c:v>
                </c:pt>
                <c:pt idx="661">
                  <c:v>0.22916666666666666</c:v>
                </c:pt>
                <c:pt idx="662">
                  <c:v>0.23611111111111113</c:v>
                </c:pt>
                <c:pt idx="663">
                  <c:v>0.24305555555555555</c:v>
                </c:pt>
                <c:pt idx="664">
                  <c:v>0.25</c:v>
                </c:pt>
                <c:pt idx="665">
                  <c:v>0.25694444444444448</c:v>
                </c:pt>
                <c:pt idx="666">
                  <c:v>0.2638888888888889</c:v>
                </c:pt>
                <c:pt idx="667">
                  <c:v>0.27083333333333331</c:v>
                </c:pt>
                <c:pt idx="668">
                  <c:v>0.27777777777777779</c:v>
                </c:pt>
                <c:pt idx="669">
                  <c:v>0.28472222222222221</c:v>
                </c:pt>
                <c:pt idx="670">
                  <c:v>0.29166666666666669</c:v>
                </c:pt>
                <c:pt idx="671">
                  <c:v>0.2986111111111111</c:v>
                </c:pt>
                <c:pt idx="672">
                  <c:v>0.30555555555555552</c:v>
                </c:pt>
                <c:pt idx="673">
                  <c:v>0.3125</c:v>
                </c:pt>
                <c:pt idx="674">
                  <c:v>0.31944444444444448</c:v>
                </c:pt>
                <c:pt idx="675">
                  <c:v>0.3263888888888889</c:v>
                </c:pt>
                <c:pt idx="676">
                  <c:v>0.33333333333333331</c:v>
                </c:pt>
                <c:pt idx="677">
                  <c:v>0.34027777777777773</c:v>
                </c:pt>
                <c:pt idx="678">
                  <c:v>0.34722222222222227</c:v>
                </c:pt>
                <c:pt idx="679">
                  <c:v>0.35416666666666669</c:v>
                </c:pt>
                <c:pt idx="680">
                  <c:v>0.3611111111111111</c:v>
                </c:pt>
                <c:pt idx="681">
                  <c:v>0.36805555555555558</c:v>
                </c:pt>
                <c:pt idx="682">
                  <c:v>0.375</c:v>
                </c:pt>
                <c:pt idx="683">
                  <c:v>0.38194444444444442</c:v>
                </c:pt>
                <c:pt idx="684">
                  <c:v>0.3888888888888889</c:v>
                </c:pt>
                <c:pt idx="685">
                  <c:v>0.39583333333333331</c:v>
                </c:pt>
                <c:pt idx="686">
                  <c:v>0.40277777777777773</c:v>
                </c:pt>
                <c:pt idx="687">
                  <c:v>0.40972222222222227</c:v>
                </c:pt>
                <c:pt idx="688">
                  <c:v>0.41666666666666669</c:v>
                </c:pt>
                <c:pt idx="689">
                  <c:v>0.4236111111111111</c:v>
                </c:pt>
                <c:pt idx="690">
                  <c:v>0.43055555555555558</c:v>
                </c:pt>
                <c:pt idx="691">
                  <c:v>0.4375</c:v>
                </c:pt>
                <c:pt idx="692">
                  <c:v>0.44444444444444442</c:v>
                </c:pt>
                <c:pt idx="693">
                  <c:v>0.4513888888888889</c:v>
                </c:pt>
                <c:pt idx="694">
                  <c:v>0.45833333333333331</c:v>
                </c:pt>
                <c:pt idx="695">
                  <c:v>0.46527777777777773</c:v>
                </c:pt>
                <c:pt idx="696">
                  <c:v>0.47222222222222227</c:v>
                </c:pt>
                <c:pt idx="697">
                  <c:v>0.47916666666666669</c:v>
                </c:pt>
                <c:pt idx="698">
                  <c:v>0.4861111111111111</c:v>
                </c:pt>
                <c:pt idx="699">
                  <c:v>0.49305555555555558</c:v>
                </c:pt>
                <c:pt idx="700">
                  <c:v>0.5</c:v>
                </c:pt>
                <c:pt idx="701">
                  <c:v>0.50694444444444442</c:v>
                </c:pt>
                <c:pt idx="702">
                  <c:v>0.51388888888888895</c:v>
                </c:pt>
                <c:pt idx="703">
                  <c:v>0.52083333333333337</c:v>
                </c:pt>
                <c:pt idx="704">
                  <c:v>0.52777777777777779</c:v>
                </c:pt>
                <c:pt idx="705">
                  <c:v>0.53472222222222221</c:v>
                </c:pt>
                <c:pt idx="706">
                  <c:v>0.54166666666666663</c:v>
                </c:pt>
                <c:pt idx="707">
                  <c:v>0.54861111111111105</c:v>
                </c:pt>
                <c:pt idx="708">
                  <c:v>0.55555555555555558</c:v>
                </c:pt>
                <c:pt idx="709">
                  <c:v>0.5625</c:v>
                </c:pt>
                <c:pt idx="710">
                  <c:v>0.56944444444444442</c:v>
                </c:pt>
                <c:pt idx="711">
                  <c:v>0.57638888888888895</c:v>
                </c:pt>
                <c:pt idx="712">
                  <c:v>0.58333333333333337</c:v>
                </c:pt>
                <c:pt idx="713">
                  <c:v>0.59027777777777779</c:v>
                </c:pt>
                <c:pt idx="714">
                  <c:v>0.59722222222222221</c:v>
                </c:pt>
                <c:pt idx="715">
                  <c:v>0.60416666666666663</c:v>
                </c:pt>
                <c:pt idx="716">
                  <c:v>0.61111111111111105</c:v>
                </c:pt>
                <c:pt idx="717">
                  <c:v>0.61805555555555558</c:v>
                </c:pt>
                <c:pt idx="718">
                  <c:v>0.625</c:v>
                </c:pt>
                <c:pt idx="719">
                  <c:v>0.63194444444444442</c:v>
                </c:pt>
                <c:pt idx="720">
                  <c:v>0.63888888888888895</c:v>
                </c:pt>
                <c:pt idx="721">
                  <c:v>0.64583333333333337</c:v>
                </c:pt>
                <c:pt idx="722">
                  <c:v>0.65277777777777779</c:v>
                </c:pt>
                <c:pt idx="723">
                  <c:v>0.65972222222222221</c:v>
                </c:pt>
                <c:pt idx="724">
                  <c:v>0.66666666666666663</c:v>
                </c:pt>
                <c:pt idx="725">
                  <c:v>0.67361111111111116</c:v>
                </c:pt>
                <c:pt idx="726">
                  <c:v>0.68055555555555547</c:v>
                </c:pt>
                <c:pt idx="727">
                  <c:v>0.6875</c:v>
                </c:pt>
                <c:pt idx="728">
                  <c:v>0.69444444444444453</c:v>
                </c:pt>
                <c:pt idx="729">
                  <c:v>0.70138888888888884</c:v>
                </c:pt>
                <c:pt idx="730">
                  <c:v>0.70833333333333337</c:v>
                </c:pt>
                <c:pt idx="731">
                  <c:v>0.71527777777777779</c:v>
                </c:pt>
                <c:pt idx="732">
                  <c:v>0.72222222222222221</c:v>
                </c:pt>
                <c:pt idx="733">
                  <c:v>0.72916666666666663</c:v>
                </c:pt>
                <c:pt idx="734">
                  <c:v>0.73611111111111116</c:v>
                </c:pt>
                <c:pt idx="735">
                  <c:v>0.74305555555555547</c:v>
                </c:pt>
                <c:pt idx="736">
                  <c:v>0.75</c:v>
                </c:pt>
                <c:pt idx="737">
                  <c:v>0.75694444444444453</c:v>
                </c:pt>
                <c:pt idx="738">
                  <c:v>0.76388888888888884</c:v>
                </c:pt>
                <c:pt idx="739">
                  <c:v>0.77083333333333337</c:v>
                </c:pt>
                <c:pt idx="740">
                  <c:v>0.77777777777777779</c:v>
                </c:pt>
                <c:pt idx="741">
                  <c:v>0.78472222222222221</c:v>
                </c:pt>
                <c:pt idx="742">
                  <c:v>0.79166666666666663</c:v>
                </c:pt>
                <c:pt idx="743">
                  <c:v>0.79861111111111116</c:v>
                </c:pt>
                <c:pt idx="744">
                  <c:v>0.80555555555555547</c:v>
                </c:pt>
                <c:pt idx="745">
                  <c:v>0.8125</c:v>
                </c:pt>
                <c:pt idx="746">
                  <c:v>0.81944444444444453</c:v>
                </c:pt>
                <c:pt idx="747">
                  <c:v>0.82638888888888884</c:v>
                </c:pt>
                <c:pt idx="748">
                  <c:v>0.83333333333333337</c:v>
                </c:pt>
                <c:pt idx="749">
                  <c:v>0.84027777777777779</c:v>
                </c:pt>
                <c:pt idx="750">
                  <c:v>0.84722222222222221</c:v>
                </c:pt>
                <c:pt idx="751">
                  <c:v>0.85416666666666663</c:v>
                </c:pt>
                <c:pt idx="752">
                  <c:v>0.86111111111111116</c:v>
                </c:pt>
                <c:pt idx="753">
                  <c:v>0.86805555555555547</c:v>
                </c:pt>
                <c:pt idx="754">
                  <c:v>0.875</c:v>
                </c:pt>
                <c:pt idx="755">
                  <c:v>0.88194444444444453</c:v>
                </c:pt>
                <c:pt idx="756">
                  <c:v>0.88888888888888884</c:v>
                </c:pt>
                <c:pt idx="757">
                  <c:v>0.89583333333333337</c:v>
                </c:pt>
                <c:pt idx="758">
                  <c:v>0.90277777777777779</c:v>
                </c:pt>
                <c:pt idx="759">
                  <c:v>0.90972222222222221</c:v>
                </c:pt>
                <c:pt idx="760">
                  <c:v>0.91666666666666663</c:v>
                </c:pt>
                <c:pt idx="761">
                  <c:v>0.92361111111111116</c:v>
                </c:pt>
                <c:pt idx="762">
                  <c:v>0.93055555555555547</c:v>
                </c:pt>
                <c:pt idx="763">
                  <c:v>0.9375</c:v>
                </c:pt>
                <c:pt idx="764">
                  <c:v>0.94444444444444453</c:v>
                </c:pt>
                <c:pt idx="765">
                  <c:v>0.95138888888888884</c:v>
                </c:pt>
                <c:pt idx="766">
                  <c:v>0.95833333333333337</c:v>
                </c:pt>
                <c:pt idx="767">
                  <c:v>0.96527777777777779</c:v>
                </c:pt>
                <c:pt idx="768">
                  <c:v>0.97222222222222221</c:v>
                </c:pt>
                <c:pt idx="769">
                  <c:v>0.97916666666666663</c:v>
                </c:pt>
                <c:pt idx="770">
                  <c:v>0.98611111111111116</c:v>
                </c:pt>
                <c:pt idx="771">
                  <c:v>0.99305555555555547</c:v>
                </c:pt>
                <c:pt idx="772">
                  <c:v>0</c:v>
                </c:pt>
                <c:pt idx="773">
                  <c:v>6.9444444444444441E-3</c:v>
                </c:pt>
                <c:pt idx="774">
                  <c:v>1.3888888888888888E-2</c:v>
                </c:pt>
                <c:pt idx="775">
                  <c:v>2.0833333333333332E-2</c:v>
                </c:pt>
                <c:pt idx="776">
                  <c:v>2.7777777777777776E-2</c:v>
                </c:pt>
                <c:pt idx="777">
                  <c:v>3.4722222222222224E-2</c:v>
                </c:pt>
                <c:pt idx="778">
                  <c:v>4.1666666666666664E-2</c:v>
                </c:pt>
                <c:pt idx="779">
                  <c:v>4.8611111111111112E-2</c:v>
                </c:pt>
                <c:pt idx="780">
                  <c:v>5.5555555555555552E-2</c:v>
                </c:pt>
                <c:pt idx="781">
                  <c:v>6.25E-2</c:v>
                </c:pt>
                <c:pt idx="782">
                  <c:v>6.9444444444444434E-2</c:v>
                </c:pt>
                <c:pt idx="783">
                  <c:v>7.6388888888888895E-2</c:v>
                </c:pt>
                <c:pt idx="784">
                  <c:v>8.3333333333333329E-2</c:v>
                </c:pt>
                <c:pt idx="785">
                  <c:v>9.0277777777777776E-2</c:v>
                </c:pt>
                <c:pt idx="786">
                  <c:v>9.7222222222222224E-2</c:v>
                </c:pt>
                <c:pt idx="787">
                  <c:v>0.10416666666666667</c:v>
                </c:pt>
                <c:pt idx="788">
                  <c:v>0.1111111111111111</c:v>
                </c:pt>
                <c:pt idx="789">
                  <c:v>0.11805555555555557</c:v>
                </c:pt>
                <c:pt idx="790">
                  <c:v>0.125</c:v>
                </c:pt>
                <c:pt idx="791">
                  <c:v>0.13194444444444445</c:v>
                </c:pt>
                <c:pt idx="792">
                  <c:v>0.1388888888888889</c:v>
                </c:pt>
                <c:pt idx="793">
                  <c:v>0.14583333333333334</c:v>
                </c:pt>
                <c:pt idx="794">
                  <c:v>0.15277777777777776</c:v>
                </c:pt>
                <c:pt idx="795">
                  <c:v>0.15972222222222224</c:v>
                </c:pt>
                <c:pt idx="796">
                  <c:v>0.16666666666666666</c:v>
                </c:pt>
                <c:pt idx="797">
                  <c:v>0.17361111111111113</c:v>
                </c:pt>
                <c:pt idx="798">
                  <c:v>0.18055555555555555</c:v>
                </c:pt>
                <c:pt idx="799">
                  <c:v>0.1875</c:v>
                </c:pt>
                <c:pt idx="800">
                  <c:v>0.19444444444444445</c:v>
                </c:pt>
                <c:pt idx="801">
                  <c:v>0.20138888888888887</c:v>
                </c:pt>
                <c:pt idx="802">
                  <c:v>0.20833333333333334</c:v>
                </c:pt>
                <c:pt idx="803">
                  <c:v>0.21527777777777779</c:v>
                </c:pt>
                <c:pt idx="804">
                  <c:v>0.22222222222222221</c:v>
                </c:pt>
                <c:pt idx="805">
                  <c:v>0.22916666666666666</c:v>
                </c:pt>
                <c:pt idx="806">
                  <c:v>0.23611111111111113</c:v>
                </c:pt>
                <c:pt idx="807">
                  <c:v>0.24305555555555555</c:v>
                </c:pt>
                <c:pt idx="808">
                  <c:v>0.25</c:v>
                </c:pt>
                <c:pt idx="809">
                  <c:v>0.25694444444444448</c:v>
                </c:pt>
                <c:pt idx="810">
                  <c:v>0.2638888888888889</c:v>
                </c:pt>
                <c:pt idx="811">
                  <c:v>0.27083333333333331</c:v>
                </c:pt>
                <c:pt idx="812">
                  <c:v>0.27777777777777779</c:v>
                </c:pt>
                <c:pt idx="813">
                  <c:v>0.28472222222222221</c:v>
                </c:pt>
                <c:pt idx="814">
                  <c:v>0.29166666666666669</c:v>
                </c:pt>
                <c:pt idx="815">
                  <c:v>0.2986111111111111</c:v>
                </c:pt>
                <c:pt idx="816">
                  <c:v>0.30555555555555552</c:v>
                </c:pt>
                <c:pt idx="817">
                  <c:v>0.3125</c:v>
                </c:pt>
                <c:pt idx="818">
                  <c:v>0.31944444444444448</c:v>
                </c:pt>
                <c:pt idx="819">
                  <c:v>0.3263888888888889</c:v>
                </c:pt>
                <c:pt idx="820">
                  <c:v>0.33333333333333331</c:v>
                </c:pt>
                <c:pt idx="821">
                  <c:v>0.34027777777777773</c:v>
                </c:pt>
                <c:pt idx="822">
                  <c:v>0.34722222222222227</c:v>
                </c:pt>
                <c:pt idx="823">
                  <c:v>0.35416666666666669</c:v>
                </c:pt>
                <c:pt idx="824">
                  <c:v>0.3611111111111111</c:v>
                </c:pt>
                <c:pt idx="825">
                  <c:v>0.36805555555555558</c:v>
                </c:pt>
                <c:pt idx="826">
                  <c:v>0.375</c:v>
                </c:pt>
                <c:pt idx="827">
                  <c:v>0.38194444444444442</c:v>
                </c:pt>
                <c:pt idx="828">
                  <c:v>0.3888888888888889</c:v>
                </c:pt>
                <c:pt idx="829">
                  <c:v>0.39583333333333331</c:v>
                </c:pt>
                <c:pt idx="830">
                  <c:v>0.40277777777777773</c:v>
                </c:pt>
                <c:pt idx="831">
                  <c:v>0.40972222222222227</c:v>
                </c:pt>
                <c:pt idx="832">
                  <c:v>0.41666666666666669</c:v>
                </c:pt>
                <c:pt idx="833">
                  <c:v>0.4236111111111111</c:v>
                </c:pt>
                <c:pt idx="834">
                  <c:v>0.43055555555555558</c:v>
                </c:pt>
                <c:pt idx="835">
                  <c:v>0.4375</c:v>
                </c:pt>
                <c:pt idx="836">
                  <c:v>0.44444444444444442</c:v>
                </c:pt>
                <c:pt idx="837">
                  <c:v>0.4513888888888889</c:v>
                </c:pt>
                <c:pt idx="838">
                  <c:v>0.45833333333333331</c:v>
                </c:pt>
                <c:pt idx="839">
                  <c:v>0.46527777777777773</c:v>
                </c:pt>
                <c:pt idx="840">
                  <c:v>0.47222222222222227</c:v>
                </c:pt>
                <c:pt idx="841">
                  <c:v>0.47916666666666669</c:v>
                </c:pt>
                <c:pt idx="842">
                  <c:v>0.4861111111111111</c:v>
                </c:pt>
                <c:pt idx="843">
                  <c:v>0.49305555555555558</c:v>
                </c:pt>
                <c:pt idx="844">
                  <c:v>0.5</c:v>
                </c:pt>
                <c:pt idx="845">
                  <c:v>0.50694444444444442</c:v>
                </c:pt>
                <c:pt idx="846">
                  <c:v>0.51388888888888895</c:v>
                </c:pt>
                <c:pt idx="847">
                  <c:v>0.52083333333333337</c:v>
                </c:pt>
                <c:pt idx="848">
                  <c:v>0.52777777777777779</c:v>
                </c:pt>
                <c:pt idx="849">
                  <c:v>0.53472222222222221</c:v>
                </c:pt>
                <c:pt idx="850">
                  <c:v>0.54166666666666663</c:v>
                </c:pt>
                <c:pt idx="851">
                  <c:v>0.54861111111111105</c:v>
                </c:pt>
                <c:pt idx="852">
                  <c:v>0.55555555555555558</c:v>
                </c:pt>
                <c:pt idx="853">
                  <c:v>0.5625</c:v>
                </c:pt>
                <c:pt idx="854">
                  <c:v>0.56944444444444442</c:v>
                </c:pt>
                <c:pt idx="855">
                  <c:v>0.57638888888888895</c:v>
                </c:pt>
                <c:pt idx="856">
                  <c:v>0.58333333333333337</c:v>
                </c:pt>
                <c:pt idx="857">
                  <c:v>0.59027777777777779</c:v>
                </c:pt>
                <c:pt idx="858">
                  <c:v>0.59722222222222221</c:v>
                </c:pt>
                <c:pt idx="859">
                  <c:v>0.60416666666666663</c:v>
                </c:pt>
                <c:pt idx="860">
                  <c:v>0.61111111111111105</c:v>
                </c:pt>
                <c:pt idx="861">
                  <c:v>0.61805555555555558</c:v>
                </c:pt>
                <c:pt idx="862">
                  <c:v>0.625</c:v>
                </c:pt>
                <c:pt idx="863">
                  <c:v>0.63194444444444442</c:v>
                </c:pt>
                <c:pt idx="864">
                  <c:v>0.63888888888888895</c:v>
                </c:pt>
                <c:pt idx="865">
                  <c:v>0.64583333333333337</c:v>
                </c:pt>
                <c:pt idx="866">
                  <c:v>0.65277777777777779</c:v>
                </c:pt>
                <c:pt idx="867">
                  <c:v>0.65972222222222221</c:v>
                </c:pt>
                <c:pt idx="868">
                  <c:v>0.66666666666666663</c:v>
                </c:pt>
                <c:pt idx="869">
                  <c:v>0.67361111111111116</c:v>
                </c:pt>
                <c:pt idx="870">
                  <c:v>0.68055555555555547</c:v>
                </c:pt>
                <c:pt idx="871">
                  <c:v>0.6875</c:v>
                </c:pt>
                <c:pt idx="872">
                  <c:v>0.69444444444444453</c:v>
                </c:pt>
                <c:pt idx="873">
                  <c:v>0.70138888888888884</c:v>
                </c:pt>
                <c:pt idx="874">
                  <c:v>0.70833333333333337</c:v>
                </c:pt>
                <c:pt idx="875">
                  <c:v>0.71527777777777779</c:v>
                </c:pt>
                <c:pt idx="876">
                  <c:v>0.72222222222222221</c:v>
                </c:pt>
                <c:pt idx="877">
                  <c:v>0.72916666666666663</c:v>
                </c:pt>
                <c:pt idx="878">
                  <c:v>0.73611111111111116</c:v>
                </c:pt>
                <c:pt idx="879">
                  <c:v>0.74305555555555547</c:v>
                </c:pt>
                <c:pt idx="880">
                  <c:v>0.75</c:v>
                </c:pt>
                <c:pt idx="881">
                  <c:v>0.75694444444444453</c:v>
                </c:pt>
                <c:pt idx="882">
                  <c:v>0.76388888888888884</c:v>
                </c:pt>
                <c:pt idx="883">
                  <c:v>0.77083333333333337</c:v>
                </c:pt>
                <c:pt idx="884">
                  <c:v>0.77777777777777779</c:v>
                </c:pt>
                <c:pt idx="885">
                  <c:v>0.78472222222222221</c:v>
                </c:pt>
                <c:pt idx="886">
                  <c:v>0.79166666666666663</c:v>
                </c:pt>
                <c:pt idx="887">
                  <c:v>0.79861111111111116</c:v>
                </c:pt>
                <c:pt idx="888">
                  <c:v>0.80555555555555547</c:v>
                </c:pt>
                <c:pt idx="889">
                  <c:v>0.8125</c:v>
                </c:pt>
                <c:pt idx="890">
                  <c:v>0.81944444444444453</c:v>
                </c:pt>
                <c:pt idx="891">
                  <c:v>0.82638888888888884</c:v>
                </c:pt>
                <c:pt idx="892">
                  <c:v>0.83333333333333337</c:v>
                </c:pt>
                <c:pt idx="893">
                  <c:v>0.84027777777777779</c:v>
                </c:pt>
                <c:pt idx="894">
                  <c:v>0.84722222222222221</c:v>
                </c:pt>
                <c:pt idx="895">
                  <c:v>0.85416666666666663</c:v>
                </c:pt>
                <c:pt idx="896">
                  <c:v>0.86111111111111116</c:v>
                </c:pt>
                <c:pt idx="897">
                  <c:v>0.86805555555555547</c:v>
                </c:pt>
                <c:pt idx="898">
                  <c:v>0.875</c:v>
                </c:pt>
                <c:pt idx="899">
                  <c:v>0.88194444444444453</c:v>
                </c:pt>
                <c:pt idx="900">
                  <c:v>0.88888888888888884</c:v>
                </c:pt>
                <c:pt idx="901">
                  <c:v>0.89583333333333337</c:v>
                </c:pt>
                <c:pt idx="902">
                  <c:v>0.90277777777777779</c:v>
                </c:pt>
                <c:pt idx="903">
                  <c:v>0.90972222222222221</c:v>
                </c:pt>
                <c:pt idx="904">
                  <c:v>0.91666666666666663</c:v>
                </c:pt>
                <c:pt idx="905">
                  <c:v>0.92361111111111116</c:v>
                </c:pt>
                <c:pt idx="906">
                  <c:v>0.93055555555555547</c:v>
                </c:pt>
                <c:pt idx="907">
                  <c:v>0.9375</c:v>
                </c:pt>
                <c:pt idx="908">
                  <c:v>0.94444444444444453</c:v>
                </c:pt>
                <c:pt idx="909">
                  <c:v>0.95138888888888884</c:v>
                </c:pt>
                <c:pt idx="910">
                  <c:v>0.95833333333333337</c:v>
                </c:pt>
                <c:pt idx="911">
                  <c:v>0.96527777777777779</c:v>
                </c:pt>
                <c:pt idx="912">
                  <c:v>0.97222222222222221</c:v>
                </c:pt>
                <c:pt idx="913">
                  <c:v>0.97916666666666663</c:v>
                </c:pt>
                <c:pt idx="914">
                  <c:v>0.98611111111111116</c:v>
                </c:pt>
                <c:pt idx="915">
                  <c:v>0.99305555555555547</c:v>
                </c:pt>
                <c:pt idx="916">
                  <c:v>0</c:v>
                </c:pt>
                <c:pt idx="917">
                  <c:v>6.9444444444444441E-3</c:v>
                </c:pt>
                <c:pt idx="918">
                  <c:v>1.3888888888888888E-2</c:v>
                </c:pt>
                <c:pt idx="919">
                  <c:v>2.0833333333333332E-2</c:v>
                </c:pt>
                <c:pt idx="920">
                  <c:v>2.7777777777777776E-2</c:v>
                </c:pt>
                <c:pt idx="921">
                  <c:v>3.4722222222222224E-2</c:v>
                </c:pt>
                <c:pt idx="922">
                  <c:v>4.1666666666666664E-2</c:v>
                </c:pt>
                <c:pt idx="923">
                  <c:v>4.8611111111111112E-2</c:v>
                </c:pt>
                <c:pt idx="924">
                  <c:v>5.5555555555555552E-2</c:v>
                </c:pt>
                <c:pt idx="925">
                  <c:v>6.25E-2</c:v>
                </c:pt>
                <c:pt idx="926">
                  <c:v>6.9444444444444434E-2</c:v>
                </c:pt>
                <c:pt idx="927">
                  <c:v>7.6388888888888895E-2</c:v>
                </c:pt>
                <c:pt idx="928">
                  <c:v>8.3333333333333329E-2</c:v>
                </c:pt>
                <c:pt idx="929">
                  <c:v>9.0277777777777776E-2</c:v>
                </c:pt>
                <c:pt idx="930">
                  <c:v>9.7222222222222224E-2</c:v>
                </c:pt>
                <c:pt idx="931">
                  <c:v>0.10416666666666667</c:v>
                </c:pt>
                <c:pt idx="932">
                  <c:v>0.1111111111111111</c:v>
                </c:pt>
                <c:pt idx="933">
                  <c:v>0.11805555555555557</c:v>
                </c:pt>
                <c:pt idx="934">
                  <c:v>0.125</c:v>
                </c:pt>
                <c:pt idx="935">
                  <c:v>0.13194444444444445</c:v>
                </c:pt>
                <c:pt idx="936">
                  <c:v>0.1388888888888889</c:v>
                </c:pt>
                <c:pt idx="937">
                  <c:v>0.14583333333333334</c:v>
                </c:pt>
                <c:pt idx="938">
                  <c:v>0.15277777777777776</c:v>
                </c:pt>
                <c:pt idx="939">
                  <c:v>0.15972222222222224</c:v>
                </c:pt>
                <c:pt idx="940">
                  <c:v>0.16666666666666666</c:v>
                </c:pt>
                <c:pt idx="941">
                  <c:v>0.17361111111111113</c:v>
                </c:pt>
                <c:pt idx="942">
                  <c:v>0.18055555555555555</c:v>
                </c:pt>
                <c:pt idx="943">
                  <c:v>0.1875</c:v>
                </c:pt>
                <c:pt idx="944">
                  <c:v>0.19444444444444445</c:v>
                </c:pt>
                <c:pt idx="945">
                  <c:v>0.20138888888888887</c:v>
                </c:pt>
                <c:pt idx="946">
                  <c:v>0.20833333333333334</c:v>
                </c:pt>
                <c:pt idx="947">
                  <c:v>0.21527777777777779</c:v>
                </c:pt>
                <c:pt idx="948">
                  <c:v>0.22222222222222221</c:v>
                </c:pt>
                <c:pt idx="949">
                  <c:v>0.22916666666666666</c:v>
                </c:pt>
                <c:pt idx="950">
                  <c:v>0.23611111111111113</c:v>
                </c:pt>
                <c:pt idx="951">
                  <c:v>0.24305555555555555</c:v>
                </c:pt>
                <c:pt idx="952">
                  <c:v>0.25</c:v>
                </c:pt>
                <c:pt idx="953">
                  <c:v>0.25694444444444448</c:v>
                </c:pt>
                <c:pt idx="954">
                  <c:v>0.2638888888888889</c:v>
                </c:pt>
                <c:pt idx="955">
                  <c:v>0.27083333333333331</c:v>
                </c:pt>
                <c:pt idx="956">
                  <c:v>0.27777777777777779</c:v>
                </c:pt>
                <c:pt idx="957">
                  <c:v>0.28472222222222221</c:v>
                </c:pt>
                <c:pt idx="958">
                  <c:v>0.29166666666666669</c:v>
                </c:pt>
                <c:pt idx="959">
                  <c:v>0.2986111111111111</c:v>
                </c:pt>
                <c:pt idx="960">
                  <c:v>0.30555555555555552</c:v>
                </c:pt>
                <c:pt idx="961">
                  <c:v>0.3125</c:v>
                </c:pt>
                <c:pt idx="962">
                  <c:v>0.31944444444444448</c:v>
                </c:pt>
                <c:pt idx="963">
                  <c:v>0.3263888888888889</c:v>
                </c:pt>
                <c:pt idx="964">
                  <c:v>0.33333333333333331</c:v>
                </c:pt>
                <c:pt idx="965">
                  <c:v>0.34027777777777773</c:v>
                </c:pt>
                <c:pt idx="966">
                  <c:v>0.34722222222222227</c:v>
                </c:pt>
                <c:pt idx="967">
                  <c:v>0.35416666666666669</c:v>
                </c:pt>
                <c:pt idx="968">
                  <c:v>0.3611111111111111</c:v>
                </c:pt>
                <c:pt idx="969">
                  <c:v>0.36805555555555558</c:v>
                </c:pt>
                <c:pt idx="970">
                  <c:v>0.375</c:v>
                </c:pt>
                <c:pt idx="971">
                  <c:v>0.38194444444444442</c:v>
                </c:pt>
                <c:pt idx="972">
                  <c:v>0.3888888888888889</c:v>
                </c:pt>
                <c:pt idx="973">
                  <c:v>0.39583333333333331</c:v>
                </c:pt>
                <c:pt idx="974">
                  <c:v>0.40277777777777773</c:v>
                </c:pt>
                <c:pt idx="975">
                  <c:v>0.40972222222222227</c:v>
                </c:pt>
                <c:pt idx="976">
                  <c:v>0.41666666666666669</c:v>
                </c:pt>
                <c:pt idx="977">
                  <c:v>0.4236111111111111</c:v>
                </c:pt>
                <c:pt idx="978">
                  <c:v>0.43055555555555558</c:v>
                </c:pt>
                <c:pt idx="979">
                  <c:v>0.4375</c:v>
                </c:pt>
                <c:pt idx="980">
                  <c:v>0.44444444444444442</c:v>
                </c:pt>
                <c:pt idx="981">
                  <c:v>0.4513888888888889</c:v>
                </c:pt>
                <c:pt idx="982">
                  <c:v>0.45833333333333331</c:v>
                </c:pt>
                <c:pt idx="983">
                  <c:v>0.46527777777777773</c:v>
                </c:pt>
                <c:pt idx="984">
                  <c:v>0.47222222222222227</c:v>
                </c:pt>
                <c:pt idx="985">
                  <c:v>0.47916666666666669</c:v>
                </c:pt>
                <c:pt idx="986">
                  <c:v>0.4861111111111111</c:v>
                </c:pt>
                <c:pt idx="987">
                  <c:v>0.49305555555555558</c:v>
                </c:pt>
                <c:pt idx="988">
                  <c:v>0.5</c:v>
                </c:pt>
                <c:pt idx="989">
                  <c:v>0.50694444444444442</c:v>
                </c:pt>
                <c:pt idx="990">
                  <c:v>0.51388888888888895</c:v>
                </c:pt>
                <c:pt idx="991">
                  <c:v>0.52083333333333337</c:v>
                </c:pt>
                <c:pt idx="992">
                  <c:v>0.52777777777777779</c:v>
                </c:pt>
                <c:pt idx="993">
                  <c:v>0.53472222222222221</c:v>
                </c:pt>
                <c:pt idx="994">
                  <c:v>0.54166666666666663</c:v>
                </c:pt>
                <c:pt idx="995">
                  <c:v>0.54861111111111105</c:v>
                </c:pt>
                <c:pt idx="996">
                  <c:v>0.55555555555555558</c:v>
                </c:pt>
                <c:pt idx="997">
                  <c:v>0.5625</c:v>
                </c:pt>
                <c:pt idx="998">
                  <c:v>0.56944444444444442</c:v>
                </c:pt>
                <c:pt idx="999">
                  <c:v>0.57638888888888895</c:v>
                </c:pt>
                <c:pt idx="1000">
                  <c:v>0.58333333333333337</c:v>
                </c:pt>
                <c:pt idx="1001">
                  <c:v>0.59027777777777779</c:v>
                </c:pt>
                <c:pt idx="1002">
                  <c:v>0.59722222222222221</c:v>
                </c:pt>
                <c:pt idx="1003">
                  <c:v>0.60416666666666663</c:v>
                </c:pt>
                <c:pt idx="1004">
                  <c:v>0.61111111111111105</c:v>
                </c:pt>
                <c:pt idx="1005">
                  <c:v>0.61805555555555558</c:v>
                </c:pt>
                <c:pt idx="1006">
                  <c:v>0.625</c:v>
                </c:pt>
                <c:pt idx="1007">
                  <c:v>0.63194444444444442</c:v>
                </c:pt>
                <c:pt idx="1008">
                  <c:v>0.63888888888888895</c:v>
                </c:pt>
                <c:pt idx="1009">
                  <c:v>0.64583333333333337</c:v>
                </c:pt>
                <c:pt idx="1010">
                  <c:v>0.65277777777777779</c:v>
                </c:pt>
                <c:pt idx="1011">
                  <c:v>0.65972222222222221</c:v>
                </c:pt>
                <c:pt idx="1012">
                  <c:v>0.66666666666666663</c:v>
                </c:pt>
                <c:pt idx="1013">
                  <c:v>0.67361111111111116</c:v>
                </c:pt>
                <c:pt idx="1014">
                  <c:v>0.68055555555555547</c:v>
                </c:pt>
                <c:pt idx="1015">
                  <c:v>0.6875</c:v>
                </c:pt>
                <c:pt idx="1016">
                  <c:v>0.69444444444444453</c:v>
                </c:pt>
                <c:pt idx="1017">
                  <c:v>0.70138888888888884</c:v>
                </c:pt>
                <c:pt idx="1018">
                  <c:v>0.70833333333333337</c:v>
                </c:pt>
                <c:pt idx="1019">
                  <c:v>0.71527777777777779</c:v>
                </c:pt>
                <c:pt idx="1020">
                  <c:v>0.72222222222222221</c:v>
                </c:pt>
                <c:pt idx="1021">
                  <c:v>0.72916666666666663</c:v>
                </c:pt>
                <c:pt idx="1022">
                  <c:v>0.73611111111111116</c:v>
                </c:pt>
                <c:pt idx="1023">
                  <c:v>0.74305555555555547</c:v>
                </c:pt>
                <c:pt idx="1024">
                  <c:v>0.75</c:v>
                </c:pt>
                <c:pt idx="1025">
                  <c:v>0.75694444444444453</c:v>
                </c:pt>
                <c:pt idx="1026">
                  <c:v>0.76388888888888884</c:v>
                </c:pt>
                <c:pt idx="1027">
                  <c:v>0.77083333333333337</c:v>
                </c:pt>
                <c:pt idx="1028">
                  <c:v>0.77777777777777779</c:v>
                </c:pt>
                <c:pt idx="1029">
                  <c:v>0.78472222222222221</c:v>
                </c:pt>
                <c:pt idx="1030">
                  <c:v>0.79166666666666663</c:v>
                </c:pt>
                <c:pt idx="1031">
                  <c:v>0.79861111111111116</c:v>
                </c:pt>
                <c:pt idx="1032">
                  <c:v>0.80555555555555547</c:v>
                </c:pt>
                <c:pt idx="1033">
                  <c:v>0.8125</c:v>
                </c:pt>
                <c:pt idx="1034">
                  <c:v>0.81944444444444453</c:v>
                </c:pt>
                <c:pt idx="1035">
                  <c:v>0.82638888888888884</c:v>
                </c:pt>
                <c:pt idx="1036">
                  <c:v>0.83333333333333337</c:v>
                </c:pt>
                <c:pt idx="1037">
                  <c:v>0.84027777777777779</c:v>
                </c:pt>
                <c:pt idx="1038">
                  <c:v>0.84722222222222221</c:v>
                </c:pt>
                <c:pt idx="1039">
                  <c:v>0.85416666666666663</c:v>
                </c:pt>
                <c:pt idx="1040">
                  <c:v>0.86111111111111116</c:v>
                </c:pt>
                <c:pt idx="1041">
                  <c:v>0.86805555555555547</c:v>
                </c:pt>
                <c:pt idx="1042">
                  <c:v>0.875</c:v>
                </c:pt>
                <c:pt idx="1043">
                  <c:v>0.88194444444444453</c:v>
                </c:pt>
                <c:pt idx="1044">
                  <c:v>0.88888888888888884</c:v>
                </c:pt>
                <c:pt idx="1045">
                  <c:v>0.89583333333333337</c:v>
                </c:pt>
                <c:pt idx="1046">
                  <c:v>0.90277777777777779</c:v>
                </c:pt>
                <c:pt idx="1047">
                  <c:v>0.90972222222222221</c:v>
                </c:pt>
                <c:pt idx="1048">
                  <c:v>0.91666666666666663</c:v>
                </c:pt>
                <c:pt idx="1049">
                  <c:v>0.92361111111111116</c:v>
                </c:pt>
                <c:pt idx="1050">
                  <c:v>0.93055555555555547</c:v>
                </c:pt>
                <c:pt idx="1051">
                  <c:v>0.9375</c:v>
                </c:pt>
                <c:pt idx="1052">
                  <c:v>0.94444444444444453</c:v>
                </c:pt>
                <c:pt idx="1053">
                  <c:v>0.95138888888888884</c:v>
                </c:pt>
                <c:pt idx="1054">
                  <c:v>0.95833333333333337</c:v>
                </c:pt>
                <c:pt idx="1055">
                  <c:v>0.96527777777777779</c:v>
                </c:pt>
                <c:pt idx="1056">
                  <c:v>0.97222222222222221</c:v>
                </c:pt>
                <c:pt idx="1057">
                  <c:v>0.97916666666666663</c:v>
                </c:pt>
                <c:pt idx="1058">
                  <c:v>0.98611111111111116</c:v>
                </c:pt>
                <c:pt idx="1059">
                  <c:v>0.99305555555555547</c:v>
                </c:pt>
                <c:pt idx="1060">
                  <c:v>0</c:v>
                </c:pt>
                <c:pt idx="1061">
                  <c:v>6.9444444444444441E-3</c:v>
                </c:pt>
                <c:pt idx="1062">
                  <c:v>1.3888888888888888E-2</c:v>
                </c:pt>
                <c:pt idx="1063">
                  <c:v>2.0833333333333332E-2</c:v>
                </c:pt>
                <c:pt idx="1064">
                  <c:v>2.7777777777777776E-2</c:v>
                </c:pt>
                <c:pt idx="1065">
                  <c:v>3.4722222222222224E-2</c:v>
                </c:pt>
                <c:pt idx="1066">
                  <c:v>4.1666666666666664E-2</c:v>
                </c:pt>
                <c:pt idx="1067">
                  <c:v>4.8611111111111112E-2</c:v>
                </c:pt>
                <c:pt idx="1068">
                  <c:v>5.5555555555555552E-2</c:v>
                </c:pt>
                <c:pt idx="1069">
                  <c:v>6.25E-2</c:v>
                </c:pt>
                <c:pt idx="1070">
                  <c:v>6.9444444444444434E-2</c:v>
                </c:pt>
                <c:pt idx="1071">
                  <c:v>7.6388888888888895E-2</c:v>
                </c:pt>
                <c:pt idx="1072">
                  <c:v>8.3333333333333329E-2</c:v>
                </c:pt>
                <c:pt idx="1073">
                  <c:v>9.0277777777777776E-2</c:v>
                </c:pt>
                <c:pt idx="1074">
                  <c:v>9.7222222222222224E-2</c:v>
                </c:pt>
                <c:pt idx="1075">
                  <c:v>0.10416666666666667</c:v>
                </c:pt>
                <c:pt idx="1076">
                  <c:v>0.1111111111111111</c:v>
                </c:pt>
                <c:pt idx="1077">
                  <c:v>0.11805555555555557</c:v>
                </c:pt>
                <c:pt idx="1078">
                  <c:v>0.125</c:v>
                </c:pt>
                <c:pt idx="1079">
                  <c:v>0.13194444444444445</c:v>
                </c:pt>
                <c:pt idx="1080">
                  <c:v>0.1388888888888889</c:v>
                </c:pt>
                <c:pt idx="1081">
                  <c:v>0.14583333333333334</c:v>
                </c:pt>
                <c:pt idx="1082">
                  <c:v>0.15277777777777776</c:v>
                </c:pt>
                <c:pt idx="1083">
                  <c:v>0.15972222222222224</c:v>
                </c:pt>
                <c:pt idx="1084">
                  <c:v>0.16666666666666666</c:v>
                </c:pt>
                <c:pt idx="1085">
                  <c:v>0.17361111111111113</c:v>
                </c:pt>
                <c:pt idx="1086">
                  <c:v>0.18055555555555555</c:v>
                </c:pt>
                <c:pt idx="1087">
                  <c:v>0.1875</c:v>
                </c:pt>
                <c:pt idx="1088">
                  <c:v>0.19444444444444445</c:v>
                </c:pt>
                <c:pt idx="1089">
                  <c:v>0.20138888888888887</c:v>
                </c:pt>
                <c:pt idx="1090">
                  <c:v>0.20833333333333334</c:v>
                </c:pt>
                <c:pt idx="1091">
                  <c:v>0.21527777777777779</c:v>
                </c:pt>
                <c:pt idx="1092">
                  <c:v>0.22222222222222221</c:v>
                </c:pt>
                <c:pt idx="1093">
                  <c:v>0.22916666666666666</c:v>
                </c:pt>
                <c:pt idx="1094">
                  <c:v>0.23611111111111113</c:v>
                </c:pt>
                <c:pt idx="1095">
                  <c:v>0.24305555555555555</c:v>
                </c:pt>
                <c:pt idx="1096">
                  <c:v>0.25</c:v>
                </c:pt>
                <c:pt idx="1097">
                  <c:v>0.25694444444444448</c:v>
                </c:pt>
                <c:pt idx="1098">
                  <c:v>0.2638888888888889</c:v>
                </c:pt>
                <c:pt idx="1099">
                  <c:v>0.27083333333333331</c:v>
                </c:pt>
                <c:pt idx="1100">
                  <c:v>0.27777777777777779</c:v>
                </c:pt>
                <c:pt idx="1101">
                  <c:v>0.28472222222222221</c:v>
                </c:pt>
                <c:pt idx="1102">
                  <c:v>0.29166666666666669</c:v>
                </c:pt>
                <c:pt idx="1103">
                  <c:v>0.2986111111111111</c:v>
                </c:pt>
                <c:pt idx="1104">
                  <c:v>0.30555555555555552</c:v>
                </c:pt>
                <c:pt idx="1105">
                  <c:v>0.3125</c:v>
                </c:pt>
                <c:pt idx="1106">
                  <c:v>0.31944444444444448</c:v>
                </c:pt>
                <c:pt idx="1107">
                  <c:v>0.3263888888888889</c:v>
                </c:pt>
                <c:pt idx="1108">
                  <c:v>0.33333333333333331</c:v>
                </c:pt>
                <c:pt idx="1109">
                  <c:v>0.34027777777777773</c:v>
                </c:pt>
                <c:pt idx="1110">
                  <c:v>0.34722222222222227</c:v>
                </c:pt>
                <c:pt idx="1111">
                  <c:v>0.35416666666666669</c:v>
                </c:pt>
                <c:pt idx="1112">
                  <c:v>0.3611111111111111</c:v>
                </c:pt>
                <c:pt idx="1113">
                  <c:v>0.36805555555555558</c:v>
                </c:pt>
                <c:pt idx="1114">
                  <c:v>0.375</c:v>
                </c:pt>
                <c:pt idx="1115">
                  <c:v>0.38194444444444442</c:v>
                </c:pt>
                <c:pt idx="1116">
                  <c:v>0.3888888888888889</c:v>
                </c:pt>
                <c:pt idx="1117">
                  <c:v>0.39583333333333331</c:v>
                </c:pt>
                <c:pt idx="1118">
                  <c:v>0.40277777777777773</c:v>
                </c:pt>
                <c:pt idx="1119">
                  <c:v>0.40972222222222227</c:v>
                </c:pt>
                <c:pt idx="1120">
                  <c:v>0.41666666666666669</c:v>
                </c:pt>
                <c:pt idx="1121">
                  <c:v>0.4236111111111111</c:v>
                </c:pt>
                <c:pt idx="1122">
                  <c:v>0.43055555555555558</c:v>
                </c:pt>
                <c:pt idx="1123">
                  <c:v>0.4375</c:v>
                </c:pt>
                <c:pt idx="1124">
                  <c:v>0.44444444444444442</c:v>
                </c:pt>
                <c:pt idx="1125">
                  <c:v>0.4513888888888889</c:v>
                </c:pt>
                <c:pt idx="1126">
                  <c:v>0.45833333333333331</c:v>
                </c:pt>
                <c:pt idx="1127">
                  <c:v>0.46527777777777773</c:v>
                </c:pt>
                <c:pt idx="1128">
                  <c:v>0.47222222222222227</c:v>
                </c:pt>
                <c:pt idx="1129">
                  <c:v>0.47916666666666669</c:v>
                </c:pt>
                <c:pt idx="1130">
                  <c:v>0.4861111111111111</c:v>
                </c:pt>
                <c:pt idx="1131">
                  <c:v>0.49305555555555558</c:v>
                </c:pt>
                <c:pt idx="1132">
                  <c:v>0.5</c:v>
                </c:pt>
                <c:pt idx="1133">
                  <c:v>0.50694444444444442</c:v>
                </c:pt>
                <c:pt idx="1134">
                  <c:v>0.51388888888888895</c:v>
                </c:pt>
                <c:pt idx="1135">
                  <c:v>0.52083333333333337</c:v>
                </c:pt>
                <c:pt idx="1136">
                  <c:v>0.52777777777777779</c:v>
                </c:pt>
                <c:pt idx="1137">
                  <c:v>0.53472222222222221</c:v>
                </c:pt>
                <c:pt idx="1138">
                  <c:v>0.54166666666666663</c:v>
                </c:pt>
                <c:pt idx="1139">
                  <c:v>0.54861111111111105</c:v>
                </c:pt>
                <c:pt idx="1140">
                  <c:v>0.55555555555555558</c:v>
                </c:pt>
                <c:pt idx="1141">
                  <c:v>0.5625</c:v>
                </c:pt>
                <c:pt idx="1142">
                  <c:v>0.56944444444444442</c:v>
                </c:pt>
                <c:pt idx="1143">
                  <c:v>0.57638888888888895</c:v>
                </c:pt>
                <c:pt idx="1144">
                  <c:v>0.58333333333333337</c:v>
                </c:pt>
                <c:pt idx="1145">
                  <c:v>0.59027777777777779</c:v>
                </c:pt>
                <c:pt idx="1146">
                  <c:v>0.59722222222222221</c:v>
                </c:pt>
                <c:pt idx="1147">
                  <c:v>0.60416666666666663</c:v>
                </c:pt>
                <c:pt idx="1148">
                  <c:v>0.61111111111111105</c:v>
                </c:pt>
                <c:pt idx="1149">
                  <c:v>0.61805555555555558</c:v>
                </c:pt>
                <c:pt idx="1150">
                  <c:v>0.625</c:v>
                </c:pt>
                <c:pt idx="1151">
                  <c:v>0.63194444444444442</c:v>
                </c:pt>
                <c:pt idx="1152">
                  <c:v>0.63888888888888895</c:v>
                </c:pt>
                <c:pt idx="1153">
                  <c:v>0.64583333333333337</c:v>
                </c:pt>
                <c:pt idx="1154">
                  <c:v>0.65277777777777779</c:v>
                </c:pt>
                <c:pt idx="1155">
                  <c:v>0.65972222222222221</c:v>
                </c:pt>
                <c:pt idx="1156">
                  <c:v>0.66666666666666663</c:v>
                </c:pt>
                <c:pt idx="1157">
                  <c:v>0.67361111111111116</c:v>
                </c:pt>
                <c:pt idx="1158">
                  <c:v>0.68055555555555547</c:v>
                </c:pt>
                <c:pt idx="1159">
                  <c:v>0.6875</c:v>
                </c:pt>
                <c:pt idx="1160">
                  <c:v>0.69444444444444453</c:v>
                </c:pt>
                <c:pt idx="1161">
                  <c:v>0.70138888888888884</c:v>
                </c:pt>
                <c:pt idx="1162">
                  <c:v>0.70833333333333337</c:v>
                </c:pt>
                <c:pt idx="1163">
                  <c:v>0.71527777777777779</c:v>
                </c:pt>
                <c:pt idx="1164">
                  <c:v>0.72222222222222221</c:v>
                </c:pt>
                <c:pt idx="1165">
                  <c:v>0.72916666666666663</c:v>
                </c:pt>
                <c:pt idx="1166">
                  <c:v>0.73611111111111116</c:v>
                </c:pt>
                <c:pt idx="1167">
                  <c:v>0.74305555555555547</c:v>
                </c:pt>
                <c:pt idx="1168">
                  <c:v>0.75</c:v>
                </c:pt>
                <c:pt idx="1169">
                  <c:v>0.75694444444444453</c:v>
                </c:pt>
                <c:pt idx="1170">
                  <c:v>0.76388888888888884</c:v>
                </c:pt>
                <c:pt idx="1171">
                  <c:v>0.77083333333333337</c:v>
                </c:pt>
                <c:pt idx="1172">
                  <c:v>0.77777777777777779</c:v>
                </c:pt>
                <c:pt idx="1173">
                  <c:v>0.78472222222222221</c:v>
                </c:pt>
                <c:pt idx="1174">
                  <c:v>0.79166666666666663</c:v>
                </c:pt>
                <c:pt idx="1175">
                  <c:v>0.79861111111111116</c:v>
                </c:pt>
                <c:pt idx="1176">
                  <c:v>0.80555555555555547</c:v>
                </c:pt>
                <c:pt idx="1177">
                  <c:v>0.8125</c:v>
                </c:pt>
                <c:pt idx="1178">
                  <c:v>0.81944444444444453</c:v>
                </c:pt>
                <c:pt idx="1179">
                  <c:v>0.82638888888888884</c:v>
                </c:pt>
                <c:pt idx="1180">
                  <c:v>0.83333333333333337</c:v>
                </c:pt>
                <c:pt idx="1181">
                  <c:v>0.84027777777777779</c:v>
                </c:pt>
                <c:pt idx="1182">
                  <c:v>0.84722222222222221</c:v>
                </c:pt>
                <c:pt idx="1183">
                  <c:v>0.85416666666666663</c:v>
                </c:pt>
                <c:pt idx="1184">
                  <c:v>0.86111111111111116</c:v>
                </c:pt>
                <c:pt idx="1185">
                  <c:v>0.86805555555555547</c:v>
                </c:pt>
                <c:pt idx="1186">
                  <c:v>0.875</c:v>
                </c:pt>
                <c:pt idx="1187">
                  <c:v>0.88194444444444453</c:v>
                </c:pt>
                <c:pt idx="1188">
                  <c:v>0.88888888888888884</c:v>
                </c:pt>
                <c:pt idx="1189">
                  <c:v>0.89583333333333337</c:v>
                </c:pt>
                <c:pt idx="1190">
                  <c:v>0.90277777777777779</c:v>
                </c:pt>
                <c:pt idx="1191">
                  <c:v>0.90972222222222221</c:v>
                </c:pt>
                <c:pt idx="1192">
                  <c:v>0.91666666666666663</c:v>
                </c:pt>
                <c:pt idx="1193">
                  <c:v>0.92361111111111116</c:v>
                </c:pt>
                <c:pt idx="1194">
                  <c:v>0.93055555555555547</c:v>
                </c:pt>
                <c:pt idx="1195">
                  <c:v>0.9375</c:v>
                </c:pt>
                <c:pt idx="1196">
                  <c:v>0.94444444444444453</c:v>
                </c:pt>
                <c:pt idx="1197">
                  <c:v>0.95138888888888884</c:v>
                </c:pt>
                <c:pt idx="1198">
                  <c:v>0.95833333333333337</c:v>
                </c:pt>
                <c:pt idx="1199">
                  <c:v>0.96527777777777779</c:v>
                </c:pt>
                <c:pt idx="1200">
                  <c:v>0.97222222222222221</c:v>
                </c:pt>
                <c:pt idx="1201">
                  <c:v>0.97916666666666663</c:v>
                </c:pt>
                <c:pt idx="1202">
                  <c:v>0.98611111111111116</c:v>
                </c:pt>
                <c:pt idx="1203">
                  <c:v>0.99305555555555547</c:v>
                </c:pt>
                <c:pt idx="1204">
                  <c:v>0</c:v>
                </c:pt>
                <c:pt idx="1205">
                  <c:v>6.9444444444444441E-3</c:v>
                </c:pt>
                <c:pt idx="1206">
                  <c:v>1.3888888888888888E-2</c:v>
                </c:pt>
                <c:pt idx="1207">
                  <c:v>2.0833333333333332E-2</c:v>
                </c:pt>
                <c:pt idx="1208">
                  <c:v>2.7777777777777776E-2</c:v>
                </c:pt>
                <c:pt idx="1209">
                  <c:v>3.4722222222222224E-2</c:v>
                </c:pt>
                <c:pt idx="1210">
                  <c:v>4.1666666666666664E-2</c:v>
                </c:pt>
                <c:pt idx="1211">
                  <c:v>4.8611111111111112E-2</c:v>
                </c:pt>
                <c:pt idx="1212">
                  <c:v>5.5555555555555552E-2</c:v>
                </c:pt>
                <c:pt idx="1213">
                  <c:v>6.25E-2</c:v>
                </c:pt>
                <c:pt idx="1214">
                  <c:v>6.9444444444444434E-2</c:v>
                </c:pt>
                <c:pt idx="1215">
                  <c:v>7.6388888888888895E-2</c:v>
                </c:pt>
                <c:pt idx="1216">
                  <c:v>8.3333333333333329E-2</c:v>
                </c:pt>
                <c:pt idx="1217">
                  <c:v>9.0277777777777776E-2</c:v>
                </c:pt>
                <c:pt idx="1218">
                  <c:v>9.7222222222222224E-2</c:v>
                </c:pt>
                <c:pt idx="1219">
                  <c:v>0.10416666666666667</c:v>
                </c:pt>
                <c:pt idx="1220">
                  <c:v>0.1111111111111111</c:v>
                </c:pt>
                <c:pt idx="1221">
                  <c:v>0.11805555555555557</c:v>
                </c:pt>
                <c:pt idx="1222">
                  <c:v>0.125</c:v>
                </c:pt>
                <c:pt idx="1223">
                  <c:v>0.13194444444444445</c:v>
                </c:pt>
                <c:pt idx="1224">
                  <c:v>0.1388888888888889</c:v>
                </c:pt>
                <c:pt idx="1225">
                  <c:v>0.14583333333333334</c:v>
                </c:pt>
                <c:pt idx="1226">
                  <c:v>0.15277777777777776</c:v>
                </c:pt>
                <c:pt idx="1227">
                  <c:v>0.15972222222222224</c:v>
                </c:pt>
                <c:pt idx="1228">
                  <c:v>0.16666666666666666</c:v>
                </c:pt>
                <c:pt idx="1229">
                  <c:v>0.17361111111111113</c:v>
                </c:pt>
                <c:pt idx="1230">
                  <c:v>0.18055555555555555</c:v>
                </c:pt>
                <c:pt idx="1231">
                  <c:v>0.1875</c:v>
                </c:pt>
                <c:pt idx="1232">
                  <c:v>0.19444444444444445</c:v>
                </c:pt>
                <c:pt idx="1233">
                  <c:v>0.20138888888888887</c:v>
                </c:pt>
                <c:pt idx="1234">
                  <c:v>0.20833333333333334</c:v>
                </c:pt>
                <c:pt idx="1235">
                  <c:v>0.21527777777777779</c:v>
                </c:pt>
                <c:pt idx="1236">
                  <c:v>0.22222222222222221</c:v>
                </c:pt>
                <c:pt idx="1237">
                  <c:v>0.22916666666666666</c:v>
                </c:pt>
                <c:pt idx="1238">
                  <c:v>0.23611111111111113</c:v>
                </c:pt>
                <c:pt idx="1239">
                  <c:v>0.24305555555555555</c:v>
                </c:pt>
                <c:pt idx="1240">
                  <c:v>0.25</c:v>
                </c:pt>
                <c:pt idx="1241">
                  <c:v>0.25694444444444448</c:v>
                </c:pt>
                <c:pt idx="1242">
                  <c:v>0.2638888888888889</c:v>
                </c:pt>
                <c:pt idx="1243">
                  <c:v>0.27083333333333331</c:v>
                </c:pt>
                <c:pt idx="1244">
                  <c:v>0.27777777777777779</c:v>
                </c:pt>
                <c:pt idx="1245">
                  <c:v>0.28472222222222221</c:v>
                </c:pt>
                <c:pt idx="1246">
                  <c:v>0.29166666666666669</c:v>
                </c:pt>
                <c:pt idx="1247">
                  <c:v>0.2986111111111111</c:v>
                </c:pt>
                <c:pt idx="1248">
                  <c:v>0.30555555555555552</c:v>
                </c:pt>
                <c:pt idx="1249">
                  <c:v>0.3125</c:v>
                </c:pt>
                <c:pt idx="1250">
                  <c:v>0.31944444444444448</c:v>
                </c:pt>
                <c:pt idx="1251">
                  <c:v>0.3263888888888889</c:v>
                </c:pt>
                <c:pt idx="1252">
                  <c:v>0.33333333333333331</c:v>
                </c:pt>
                <c:pt idx="1253">
                  <c:v>0.34027777777777773</c:v>
                </c:pt>
                <c:pt idx="1254">
                  <c:v>0.34722222222222227</c:v>
                </c:pt>
                <c:pt idx="1255">
                  <c:v>0.35416666666666669</c:v>
                </c:pt>
                <c:pt idx="1256">
                  <c:v>0.3611111111111111</c:v>
                </c:pt>
                <c:pt idx="1257">
                  <c:v>0.36805555555555558</c:v>
                </c:pt>
                <c:pt idx="1258">
                  <c:v>0.375</c:v>
                </c:pt>
                <c:pt idx="1259">
                  <c:v>0.38194444444444442</c:v>
                </c:pt>
                <c:pt idx="1260">
                  <c:v>0.3888888888888889</c:v>
                </c:pt>
                <c:pt idx="1261">
                  <c:v>0.39583333333333331</c:v>
                </c:pt>
                <c:pt idx="1262">
                  <c:v>0.40277777777777773</c:v>
                </c:pt>
                <c:pt idx="1263">
                  <c:v>0.40972222222222227</c:v>
                </c:pt>
                <c:pt idx="1264">
                  <c:v>0.41666666666666669</c:v>
                </c:pt>
                <c:pt idx="1265">
                  <c:v>0.4236111111111111</c:v>
                </c:pt>
                <c:pt idx="1266">
                  <c:v>0.43055555555555558</c:v>
                </c:pt>
                <c:pt idx="1267">
                  <c:v>0.4375</c:v>
                </c:pt>
                <c:pt idx="1268">
                  <c:v>0.44444444444444442</c:v>
                </c:pt>
                <c:pt idx="1269">
                  <c:v>0.4513888888888889</c:v>
                </c:pt>
                <c:pt idx="1270">
                  <c:v>0.45833333333333331</c:v>
                </c:pt>
                <c:pt idx="1271">
                  <c:v>0.46527777777777773</c:v>
                </c:pt>
                <c:pt idx="1272">
                  <c:v>0.47222222222222227</c:v>
                </c:pt>
                <c:pt idx="1273">
                  <c:v>0.47916666666666669</c:v>
                </c:pt>
                <c:pt idx="1274">
                  <c:v>0.4861111111111111</c:v>
                </c:pt>
                <c:pt idx="1275">
                  <c:v>0.49305555555555558</c:v>
                </c:pt>
                <c:pt idx="1276">
                  <c:v>0.5</c:v>
                </c:pt>
                <c:pt idx="1277">
                  <c:v>0.50694444444444442</c:v>
                </c:pt>
                <c:pt idx="1278">
                  <c:v>0.51388888888888895</c:v>
                </c:pt>
                <c:pt idx="1279">
                  <c:v>0.52083333333333337</c:v>
                </c:pt>
                <c:pt idx="1280">
                  <c:v>0.52777777777777779</c:v>
                </c:pt>
                <c:pt idx="1281">
                  <c:v>0.53472222222222221</c:v>
                </c:pt>
                <c:pt idx="1282">
                  <c:v>0.54166666666666663</c:v>
                </c:pt>
                <c:pt idx="1283">
                  <c:v>0.54861111111111105</c:v>
                </c:pt>
                <c:pt idx="1284">
                  <c:v>0.55555555555555558</c:v>
                </c:pt>
                <c:pt idx="1285">
                  <c:v>0.5625</c:v>
                </c:pt>
                <c:pt idx="1286">
                  <c:v>0.56944444444444442</c:v>
                </c:pt>
                <c:pt idx="1287">
                  <c:v>0.57638888888888895</c:v>
                </c:pt>
                <c:pt idx="1288">
                  <c:v>0.58333333333333337</c:v>
                </c:pt>
                <c:pt idx="1289">
                  <c:v>0.59027777777777779</c:v>
                </c:pt>
                <c:pt idx="1290">
                  <c:v>0.59722222222222221</c:v>
                </c:pt>
                <c:pt idx="1291">
                  <c:v>0.60416666666666663</c:v>
                </c:pt>
                <c:pt idx="1292">
                  <c:v>0.61111111111111105</c:v>
                </c:pt>
                <c:pt idx="1293">
                  <c:v>0.61805555555555558</c:v>
                </c:pt>
                <c:pt idx="1294">
                  <c:v>0.625</c:v>
                </c:pt>
                <c:pt idx="1295">
                  <c:v>0.63194444444444442</c:v>
                </c:pt>
                <c:pt idx="1296">
                  <c:v>0.63888888888888895</c:v>
                </c:pt>
                <c:pt idx="1297">
                  <c:v>0.64583333333333337</c:v>
                </c:pt>
                <c:pt idx="1298">
                  <c:v>0.65277777777777779</c:v>
                </c:pt>
                <c:pt idx="1299">
                  <c:v>0.65972222222222221</c:v>
                </c:pt>
                <c:pt idx="1300">
                  <c:v>0.66666666666666663</c:v>
                </c:pt>
                <c:pt idx="1301">
                  <c:v>0.67361111111111116</c:v>
                </c:pt>
                <c:pt idx="1302">
                  <c:v>0.68055555555555547</c:v>
                </c:pt>
                <c:pt idx="1303">
                  <c:v>0.6875</c:v>
                </c:pt>
                <c:pt idx="1304">
                  <c:v>0.69444444444444453</c:v>
                </c:pt>
                <c:pt idx="1305">
                  <c:v>0.70138888888888884</c:v>
                </c:pt>
                <c:pt idx="1306">
                  <c:v>0.70833333333333337</c:v>
                </c:pt>
                <c:pt idx="1307">
                  <c:v>0.71527777777777779</c:v>
                </c:pt>
                <c:pt idx="1308">
                  <c:v>0.72222222222222221</c:v>
                </c:pt>
                <c:pt idx="1309">
                  <c:v>0.72916666666666663</c:v>
                </c:pt>
                <c:pt idx="1310">
                  <c:v>0.73611111111111116</c:v>
                </c:pt>
                <c:pt idx="1311">
                  <c:v>0.74305555555555547</c:v>
                </c:pt>
                <c:pt idx="1312">
                  <c:v>0.75</c:v>
                </c:pt>
                <c:pt idx="1313">
                  <c:v>0.75694444444444453</c:v>
                </c:pt>
                <c:pt idx="1314">
                  <c:v>0.76388888888888884</c:v>
                </c:pt>
                <c:pt idx="1315">
                  <c:v>0.77083333333333337</c:v>
                </c:pt>
                <c:pt idx="1316">
                  <c:v>0.77777777777777779</c:v>
                </c:pt>
                <c:pt idx="1317">
                  <c:v>0.78472222222222221</c:v>
                </c:pt>
                <c:pt idx="1318">
                  <c:v>0.79166666666666663</c:v>
                </c:pt>
                <c:pt idx="1319">
                  <c:v>0.79861111111111116</c:v>
                </c:pt>
                <c:pt idx="1320">
                  <c:v>0.80555555555555547</c:v>
                </c:pt>
                <c:pt idx="1321">
                  <c:v>0.8125</c:v>
                </c:pt>
                <c:pt idx="1322">
                  <c:v>0.81944444444444453</c:v>
                </c:pt>
                <c:pt idx="1323">
                  <c:v>0.82638888888888884</c:v>
                </c:pt>
                <c:pt idx="1324">
                  <c:v>0.83333333333333337</c:v>
                </c:pt>
                <c:pt idx="1325">
                  <c:v>0.84027777777777779</c:v>
                </c:pt>
                <c:pt idx="1326">
                  <c:v>0.84722222222222221</c:v>
                </c:pt>
                <c:pt idx="1327">
                  <c:v>0.85416666666666663</c:v>
                </c:pt>
                <c:pt idx="1328">
                  <c:v>0.86111111111111116</c:v>
                </c:pt>
                <c:pt idx="1329">
                  <c:v>0.86805555555555547</c:v>
                </c:pt>
                <c:pt idx="1330">
                  <c:v>0.875</c:v>
                </c:pt>
                <c:pt idx="1331">
                  <c:v>0.88194444444444453</c:v>
                </c:pt>
                <c:pt idx="1332">
                  <c:v>0.88888888888888884</c:v>
                </c:pt>
                <c:pt idx="1333">
                  <c:v>0.89583333333333337</c:v>
                </c:pt>
                <c:pt idx="1334">
                  <c:v>0.90277777777777779</c:v>
                </c:pt>
                <c:pt idx="1335">
                  <c:v>0.90972222222222221</c:v>
                </c:pt>
                <c:pt idx="1336">
                  <c:v>0.91666666666666663</c:v>
                </c:pt>
                <c:pt idx="1337">
                  <c:v>0.92361111111111116</c:v>
                </c:pt>
                <c:pt idx="1338">
                  <c:v>0.93055555555555547</c:v>
                </c:pt>
                <c:pt idx="1339">
                  <c:v>0.9375</c:v>
                </c:pt>
                <c:pt idx="1340">
                  <c:v>0.94444444444444453</c:v>
                </c:pt>
                <c:pt idx="1341">
                  <c:v>0.95138888888888884</c:v>
                </c:pt>
                <c:pt idx="1342">
                  <c:v>0.95833333333333337</c:v>
                </c:pt>
                <c:pt idx="1343">
                  <c:v>0.96527777777777779</c:v>
                </c:pt>
                <c:pt idx="1344">
                  <c:v>0.97222222222222221</c:v>
                </c:pt>
                <c:pt idx="1345">
                  <c:v>0.97916666666666663</c:v>
                </c:pt>
                <c:pt idx="1346">
                  <c:v>0.98611111111111116</c:v>
                </c:pt>
                <c:pt idx="1347">
                  <c:v>0.99305555555555547</c:v>
                </c:pt>
                <c:pt idx="1348">
                  <c:v>0</c:v>
                </c:pt>
                <c:pt idx="1349">
                  <c:v>6.9444444444444441E-3</c:v>
                </c:pt>
                <c:pt idx="1350">
                  <c:v>1.3888888888888888E-2</c:v>
                </c:pt>
                <c:pt idx="1351">
                  <c:v>2.0833333333333332E-2</c:v>
                </c:pt>
                <c:pt idx="1352">
                  <c:v>2.7777777777777776E-2</c:v>
                </c:pt>
                <c:pt idx="1353">
                  <c:v>3.4722222222222224E-2</c:v>
                </c:pt>
                <c:pt idx="1354">
                  <c:v>4.1666666666666664E-2</c:v>
                </c:pt>
                <c:pt idx="1355">
                  <c:v>4.8611111111111112E-2</c:v>
                </c:pt>
                <c:pt idx="1356">
                  <c:v>5.5555555555555552E-2</c:v>
                </c:pt>
                <c:pt idx="1357">
                  <c:v>6.25E-2</c:v>
                </c:pt>
                <c:pt idx="1358">
                  <c:v>6.9444444444444434E-2</c:v>
                </c:pt>
                <c:pt idx="1359">
                  <c:v>7.6388888888888895E-2</c:v>
                </c:pt>
                <c:pt idx="1360">
                  <c:v>8.3333333333333329E-2</c:v>
                </c:pt>
                <c:pt idx="1361">
                  <c:v>9.0277777777777776E-2</c:v>
                </c:pt>
                <c:pt idx="1362">
                  <c:v>9.7222222222222224E-2</c:v>
                </c:pt>
                <c:pt idx="1363">
                  <c:v>0.10416666666666667</c:v>
                </c:pt>
                <c:pt idx="1364">
                  <c:v>0.1111111111111111</c:v>
                </c:pt>
                <c:pt idx="1365">
                  <c:v>0.11805555555555557</c:v>
                </c:pt>
                <c:pt idx="1366">
                  <c:v>0.125</c:v>
                </c:pt>
                <c:pt idx="1367">
                  <c:v>0.13194444444444445</c:v>
                </c:pt>
                <c:pt idx="1368">
                  <c:v>0.1388888888888889</c:v>
                </c:pt>
                <c:pt idx="1369">
                  <c:v>0.14583333333333334</c:v>
                </c:pt>
                <c:pt idx="1370">
                  <c:v>0.15277777777777776</c:v>
                </c:pt>
                <c:pt idx="1371">
                  <c:v>0.15972222222222224</c:v>
                </c:pt>
                <c:pt idx="1372">
                  <c:v>0.16666666666666666</c:v>
                </c:pt>
                <c:pt idx="1373">
                  <c:v>0.17361111111111113</c:v>
                </c:pt>
                <c:pt idx="1374">
                  <c:v>0.18055555555555555</c:v>
                </c:pt>
                <c:pt idx="1375">
                  <c:v>0.1875</c:v>
                </c:pt>
                <c:pt idx="1376">
                  <c:v>0.19444444444444445</c:v>
                </c:pt>
                <c:pt idx="1377">
                  <c:v>0.20138888888888887</c:v>
                </c:pt>
                <c:pt idx="1378">
                  <c:v>0.20833333333333334</c:v>
                </c:pt>
                <c:pt idx="1379">
                  <c:v>0.21527777777777779</c:v>
                </c:pt>
                <c:pt idx="1380">
                  <c:v>0.22222222222222221</c:v>
                </c:pt>
                <c:pt idx="1381">
                  <c:v>0.22916666666666666</c:v>
                </c:pt>
                <c:pt idx="1382">
                  <c:v>0.23611111111111113</c:v>
                </c:pt>
                <c:pt idx="1383">
                  <c:v>0.24305555555555555</c:v>
                </c:pt>
                <c:pt idx="1384">
                  <c:v>0.25</c:v>
                </c:pt>
                <c:pt idx="1385">
                  <c:v>0.25694444444444448</c:v>
                </c:pt>
                <c:pt idx="1386">
                  <c:v>0.2638888888888889</c:v>
                </c:pt>
                <c:pt idx="1387">
                  <c:v>0.27083333333333331</c:v>
                </c:pt>
                <c:pt idx="1388">
                  <c:v>0.27777777777777779</c:v>
                </c:pt>
                <c:pt idx="1389">
                  <c:v>0.28472222222222221</c:v>
                </c:pt>
                <c:pt idx="1390">
                  <c:v>0.29166666666666669</c:v>
                </c:pt>
                <c:pt idx="1391">
                  <c:v>0.2986111111111111</c:v>
                </c:pt>
                <c:pt idx="1392">
                  <c:v>0.30555555555555552</c:v>
                </c:pt>
                <c:pt idx="1393">
                  <c:v>0.3125</c:v>
                </c:pt>
                <c:pt idx="1394">
                  <c:v>0.31944444444444448</c:v>
                </c:pt>
                <c:pt idx="1395">
                  <c:v>0.3263888888888889</c:v>
                </c:pt>
                <c:pt idx="1396">
                  <c:v>0.33333333333333331</c:v>
                </c:pt>
                <c:pt idx="1397">
                  <c:v>0.34027777777777773</c:v>
                </c:pt>
                <c:pt idx="1398">
                  <c:v>0.34722222222222227</c:v>
                </c:pt>
                <c:pt idx="1399">
                  <c:v>0.35416666666666669</c:v>
                </c:pt>
                <c:pt idx="1400">
                  <c:v>0.3611111111111111</c:v>
                </c:pt>
                <c:pt idx="1401">
                  <c:v>0.36805555555555558</c:v>
                </c:pt>
                <c:pt idx="1402">
                  <c:v>0.375</c:v>
                </c:pt>
                <c:pt idx="1403">
                  <c:v>0.38194444444444442</c:v>
                </c:pt>
                <c:pt idx="1404">
                  <c:v>0.3888888888888889</c:v>
                </c:pt>
                <c:pt idx="1405">
                  <c:v>0.39583333333333331</c:v>
                </c:pt>
                <c:pt idx="1406">
                  <c:v>0.40277777777777773</c:v>
                </c:pt>
                <c:pt idx="1407">
                  <c:v>0.40972222222222227</c:v>
                </c:pt>
                <c:pt idx="1408">
                  <c:v>0.41666666666666669</c:v>
                </c:pt>
                <c:pt idx="1409">
                  <c:v>0.4236111111111111</c:v>
                </c:pt>
                <c:pt idx="1410">
                  <c:v>0.43055555555555558</c:v>
                </c:pt>
                <c:pt idx="1411">
                  <c:v>0.4375</c:v>
                </c:pt>
                <c:pt idx="1412">
                  <c:v>0.44444444444444442</c:v>
                </c:pt>
                <c:pt idx="1413">
                  <c:v>0.4513888888888889</c:v>
                </c:pt>
                <c:pt idx="1414">
                  <c:v>0.45833333333333331</c:v>
                </c:pt>
                <c:pt idx="1415">
                  <c:v>0.46527777777777773</c:v>
                </c:pt>
                <c:pt idx="1416">
                  <c:v>0.47222222222222227</c:v>
                </c:pt>
                <c:pt idx="1417">
                  <c:v>0.47916666666666669</c:v>
                </c:pt>
                <c:pt idx="1418">
                  <c:v>0.4861111111111111</c:v>
                </c:pt>
                <c:pt idx="1419">
                  <c:v>0.49305555555555558</c:v>
                </c:pt>
                <c:pt idx="1420">
                  <c:v>0.5</c:v>
                </c:pt>
                <c:pt idx="1421">
                  <c:v>0.50694444444444442</c:v>
                </c:pt>
                <c:pt idx="1422">
                  <c:v>0.51388888888888895</c:v>
                </c:pt>
                <c:pt idx="1423">
                  <c:v>0.52083333333333337</c:v>
                </c:pt>
                <c:pt idx="1424">
                  <c:v>0.52777777777777779</c:v>
                </c:pt>
                <c:pt idx="1425">
                  <c:v>0.53472222222222221</c:v>
                </c:pt>
                <c:pt idx="1426">
                  <c:v>0.54166666666666663</c:v>
                </c:pt>
                <c:pt idx="1427">
                  <c:v>0.54861111111111105</c:v>
                </c:pt>
                <c:pt idx="1428">
                  <c:v>0.55555555555555558</c:v>
                </c:pt>
                <c:pt idx="1429">
                  <c:v>0.5625</c:v>
                </c:pt>
                <c:pt idx="1430">
                  <c:v>0.56944444444444442</c:v>
                </c:pt>
                <c:pt idx="1431">
                  <c:v>0.57638888888888895</c:v>
                </c:pt>
                <c:pt idx="1432">
                  <c:v>0.58333333333333337</c:v>
                </c:pt>
                <c:pt idx="1433">
                  <c:v>0.59027777777777779</c:v>
                </c:pt>
                <c:pt idx="1434">
                  <c:v>0.59722222222222221</c:v>
                </c:pt>
                <c:pt idx="1435">
                  <c:v>0.60416666666666663</c:v>
                </c:pt>
                <c:pt idx="1436">
                  <c:v>0.61111111111111105</c:v>
                </c:pt>
                <c:pt idx="1437">
                  <c:v>0.61805555555555558</c:v>
                </c:pt>
                <c:pt idx="1438">
                  <c:v>0.625</c:v>
                </c:pt>
                <c:pt idx="1439">
                  <c:v>0.63194444444444442</c:v>
                </c:pt>
                <c:pt idx="1440">
                  <c:v>0.63888888888888895</c:v>
                </c:pt>
                <c:pt idx="1441">
                  <c:v>0.64583333333333337</c:v>
                </c:pt>
                <c:pt idx="1442">
                  <c:v>0.65277777777777779</c:v>
                </c:pt>
                <c:pt idx="1443">
                  <c:v>0.65972222222222221</c:v>
                </c:pt>
                <c:pt idx="1444">
                  <c:v>0.66666666666666663</c:v>
                </c:pt>
                <c:pt idx="1445">
                  <c:v>0.67361111111111116</c:v>
                </c:pt>
                <c:pt idx="1446">
                  <c:v>0.68055555555555547</c:v>
                </c:pt>
                <c:pt idx="1447">
                  <c:v>0.6875</c:v>
                </c:pt>
                <c:pt idx="1448">
                  <c:v>0.69444444444444453</c:v>
                </c:pt>
                <c:pt idx="1449">
                  <c:v>0.70138888888888884</c:v>
                </c:pt>
                <c:pt idx="1450">
                  <c:v>0.70833333333333337</c:v>
                </c:pt>
                <c:pt idx="1451">
                  <c:v>0.71527777777777779</c:v>
                </c:pt>
                <c:pt idx="1452">
                  <c:v>0.72222222222222221</c:v>
                </c:pt>
                <c:pt idx="1453">
                  <c:v>0.72916666666666663</c:v>
                </c:pt>
                <c:pt idx="1454">
                  <c:v>0.73611111111111116</c:v>
                </c:pt>
                <c:pt idx="1455">
                  <c:v>0.74305555555555547</c:v>
                </c:pt>
                <c:pt idx="1456">
                  <c:v>0.75</c:v>
                </c:pt>
                <c:pt idx="1457">
                  <c:v>0.75694444444444453</c:v>
                </c:pt>
                <c:pt idx="1458">
                  <c:v>0.76388888888888884</c:v>
                </c:pt>
                <c:pt idx="1459">
                  <c:v>0.77083333333333337</c:v>
                </c:pt>
                <c:pt idx="1460">
                  <c:v>0.77777777777777779</c:v>
                </c:pt>
                <c:pt idx="1461">
                  <c:v>0.78472222222222221</c:v>
                </c:pt>
                <c:pt idx="1462">
                  <c:v>0.79166666666666663</c:v>
                </c:pt>
                <c:pt idx="1463">
                  <c:v>0.79861111111111116</c:v>
                </c:pt>
                <c:pt idx="1464">
                  <c:v>0.80555555555555547</c:v>
                </c:pt>
                <c:pt idx="1465">
                  <c:v>0.8125</c:v>
                </c:pt>
                <c:pt idx="1466">
                  <c:v>0.81944444444444453</c:v>
                </c:pt>
                <c:pt idx="1467">
                  <c:v>0.82638888888888884</c:v>
                </c:pt>
                <c:pt idx="1468">
                  <c:v>0.83333333333333337</c:v>
                </c:pt>
                <c:pt idx="1469">
                  <c:v>0.84027777777777779</c:v>
                </c:pt>
                <c:pt idx="1470">
                  <c:v>0.84722222222222221</c:v>
                </c:pt>
                <c:pt idx="1471">
                  <c:v>0.85416666666666663</c:v>
                </c:pt>
                <c:pt idx="1472">
                  <c:v>0.86111111111111116</c:v>
                </c:pt>
                <c:pt idx="1473">
                  <c:v>0.86805555555555547</c:v>
                </c:pt>
                <c:pt idx="1474">
                  <c:v>0.875</c:v>
                </c:pt>
                <c:pt idx="1475">
                  <c:v>0.88194444444444453</c:v>
                </c:pt>
                <c:pt idx="1476">
                  <c:v>0.88888888888888884</c:v>
                </c:pt>
                <c:pt idx="1477">
                  <c:v>0.89583333333333337</c:v>
                </c:pt>
                <c:pt idx="1478">
                  <c:v>0.90277777777777779</c:v>
                </c:pt>
                <c:pt idx="1479">
                  <c:v>0.90972222222222221</c:v>
                </c:pt>
                <c:pt idx="1480">
                  <c:v>0.91666666666666663</c:v>
                </c:pt>
                <c:pt idx="1481">
                  <c:v>0.92361111111111116</c:v>
                </c:pt>
                <c:pt idx="1482">
                  <c:v>0.93055555555555547</c:v>
                </c:pt>
                <c:pt idx="1483">
                  <c:v>0.9375</c:v>
                </c:pt>
                <c:pt idx="1484">
                  <c:v>0.94444444444444453</c:v>
                </c:pt>
                <c:pt idx="1485">
                  <c:v>0.95138888888888884</c:v>
                </c:pt>
                <c:pt idx="1486">
                  <c:v>0.95833333333333337</c:v>
                </c:pt>
                <c:pt idx="1487">
                  <c:v>0.96527777777777779</c:v>
                </c:pt>
                <c:pt idx="1488">
                  <c:v>0.97222222222222221</c:v>
                </c:pt>
                <c:pt idx="1489">
                  <c:v>0.97916666666666663</c:v>
                </c:pt>
                <c:pt idx="1490">
                  <c:v>0.98611111111111116</c:v>
                </c:pt>
                <c:pt idx="1491">
                  <c:v>0.99305555555555547</c:v>
                </c:pt>
                <c:pt idx="1492">
                  <c:v>0</c:v>
                </c:pt>
                <c:pt idx="1493">
                  <c:v>6.9444444444444441E-3</c:v>
                </c:pt>
                <c:pt idx="1494">
                  <c:v>1.3888888888888888E-2</c:v>
                </c:pt>
                <c:pt idx="1495">
                  <c:v>2.0833333333333332E-2</c:v>
                </c:pt>
                <c:pt idx="1496">
                  <c:v>2.7777777777777776E-2</c:v>
                </c:pt>
                <c:pt idx="1497">
                  <c:v>3.4722222222222224E-2</c:v>
                </c:pt>
                <c:pt idx="1498">
                  <c:v>4.1666666666666664E-2</c:v>
                </c:pt>
                <c:pt idx="1499">
                  <c:v>4.8611111111111112E-2</c:v>
                </c:pt>
                <c:pt idx="1500">
                  <c:v>5.5555555555555552E-2</c:v>
                </c:pt>
                <c:pt idx="1501">
                  <c:v>6.25E-2</c:v>
                </c:pt>
                <c:pt idx="1502">
                  <c:v>6.9444444444444434E-2</c:v>
                </c:pt>
                <c:pt idx="1503">
                  <c:v>7.6388888888888895E-2</c:v>
                </c:pt>
                <c:pt idx="1504">
                  <c:v>8.3333333333333329E-2</c:v>
                </c:pt>
                <c:pt idx="1505">
                  <c:v>9.0277777777777776E-2</c:v>
                </c:pt>
                <c:pt idx="1506">
                  <c:v>9.7222222222222224E-2</c:v>
                </c:pt>
                <c:pt idx="1507">
                  <c:v>0.10416666666666667</c:v>
                </c:pt>
                <c:pt idx="1508">
                  <c:v>0.1111111111111111</c:v>
                </c:pt>
                <c:pt idx="1509">
                  <c:v>0.11805555555555557</c:v>
                </c:pt>
                <c:pt idx="1510">
                  <c:v>0.125</c:v>
                </c:pt>
                <c:pt idx="1511">
                  <c:v>0.13194444444444445</c:v>
                </c:pt>
                <c:pt idx="1512">
                  <c:v>0.1388888888888889</c:v>
                </c:pt>
                <c:pt idx="1513">
                  <c:v>0.14583333333333334</c:v>
                </c:pt>
                <c:pt idx="1514">
                  <c:v>0.15277777777777776</c:v>
                </c:pt>
                <c:pt idx="1515">
                  <c:v>0.15972222222222224</c:v>
                </c:pt>
                <c:pt idx="1516">
                  <c:v>0.16666666666666666</c:v>
                </c:pt>
                <c:pt idx="1517">
                  <c:v>0.17361111111111113</c:v>
                </c:pt>
                <c:pt idx="1518">
                  <c:v>0.18055555555555555</c:v>
                </c:pt>
                <c:pt idx="1519">
                  <c:v>0.1875</c:v>
                </c:pt>
                <c:pt idx="1520">
                  <c:v>0.19444444444444445</c:v>
                </c:pt>
                <c:pt idx="1521">
                  <c:v>0.20138888888888887</c:v>
                </c:pt>
                <c:pt idx="1522">
                  <c:v>0.20833333333333334</c:v>
                </c:pt>
                <c:pt idx="1523">
                  <c:v>0.21527777777777779</c:v>
                </c:pt>
                <c:pt idx="1524">
                  <c:v>0.22222222222222221</c:v>
                </c:pt>
                <c:pt idx="1525">
                  <c:v>0.22916666666666666</c:v>
                </c:pt>
                <c:pt idx="1526">
                  <c:v>0.23611111111111113</c:v>
                </c:pt>
                <c:pt idx="1527">
                  <c:v>0.24305555555555555</c:v>
                </c:pt>
                <c:pt idx="1528">
                  <c:v>0.25</c:v>
                </c:pt>
                <c:pt idx="1529">
                  <c:v>0.25694444444444448</c:v>
                </c:pt>
                <c:pt idx="1530">
                  <c:v>0.2638888888888889</c:v>
                </c:pt>
                <c:pt idx="1531">
                  <c:v>0.27083333333333331</c:v>
                </c:pt>
                <c:pt idx="1532">
                  <c:v>0.27777777777777779</c:v>
                </c:pt>
                <c:pt idx="1533">
                  <c:v>0.28472222222222221</c:v>
                </c:pt>
                <c:pt idx="1534">
                  <c:v>0.29166666666666669</c:v>
                </c:pt>
                <c:pt idx="1535">
                  <c:v>0.2986111111111111</c:v>
                </c:pt>
                <c:pt idx="1536">
                  <c:v>0.30555555555555552</c:v>
                </c:pt>
                <c:pt idx="1537">
                  <c:v>0.3125</c:v>
                </c:pt>
                <c:pt idx="1538">
                  <c:v>0.31944444444444448</c:v>
                </c:pt>
                <c:pt idx="1539">
                  <c:v>0.3263888888888889</c:v>
                </c:pt>
                <c:pt idx="1540">
                  <c:v>0.33333333333333331</c:v>
                </c:pt>
                <c:pt idx="1541">
                  <c:v>0.34027777777777773</c:v>
                </c:pt>
                <c:pt idx="1542">
                  <c:v>0.34722222222222227</c:v>
                </c:pt>
                <c:pt idx="1543">
                  <c:v>0.35416666666666669</c:v>
                </c:pt>
                <c:pt idx="1544">
                  <c:v>0.3611111111111111</c:v>
                </c:pt>
                <c:pt idx="1545">
                  <c:v>0.36805555555555558</c:v>
                </c:pt>
                <c:pt idx="1546">
                  <c:v>0.375</c:v>
                </c:pt>
                <c:pt idx="1547">
                  <c:v>0.38194444444444442</c:v>
                </c:pt>
                <c:pt idx="1548">
                  <c:v>0.3888888888888889</c:v>
                </c:pt>
                <c:pt idx="1549">
                  <c:v>0.39583333333333331</c:v>
                </c:pt>
                <c:pt idx="1550">
                  <c:v>0.40277777777777773</c:v>
                </c:pt>
                <c:pt idx="1551">
                  <c:v>0.40972222222222227</c:v>
                </c:pt>
                <c:pt idx="1552">
                  <c:v>0.41666666666666669</c:v>
                </c:pt>
                <c:pt idx="1553">
                  <c:v>0.4236111111111111</c:v>
                </c:pt>
                <c:pt idx="1554">
                  <c:v>0.43055555555555558</c:v>
                </c:pt>
                <c:pt idx="1555">
                  <c:v>0.4375</c:v>
                </c:pt>
                <c:pt idx="1556">
                  <c:v>0.44444444444444442</c:v>
                </c:pt>
                <c:pt idx="1557">
                  <c:v>0.4513888888888889</c:v>
                </c:pt>
                <c:pt idx="1558">
                  <c:v>0.45833333333333331</c:v>
                </c:pt>
                <c:pt idx="1559">
                  <c:v>0.46527777777777773</c:v>
                </c:pt>
                <c:pt idx="1560">
                  <c:v>0.47222222222222227</c:v>
                </c:pt>
                <c:pt idx="1561">
                  <c:v>0.47916666666666669</c:v>
                </c:pt>
                <c:pt idx="1562">
                  <c:v>0.4861111111111111</c:v>
                </c:pt>
                <c:pt idx="1563">
                  <c:v>0.49305555555555558</c:v>
                </c:pt>
                <c:pt idx="1564">
                  <c:v>0.5</c:v>
                </c:pt>
                <c:pt idx="1565">
                  <c:v>0.50694444444444442</c:v>
                </c:pt>
                <c:pt idx="1566">
                  <c:v>0.51388888888888895</c:v>
                </c:pt>
                <c:pt idx="1567">
                  <c:v>0.52083333333333337</c:v>
                </c:pt>
                <c:pt idx="1568">
                  <c:v>0.52777777777777779</c:v>
                </c:pt>
                <c:pt idx="1569">
                  <c:v>0.53472222222222221</c:v>
                </c:pt>
                <c:pt idx="1570">
                  <c:v>0.54166666666666663</c:v>
                </c:pt>
                <c:pt idx="1571">
                  <c:v>0.54861111111111105</c:v>
                </c:pt>
                <c:pt idx="1572">
                  <c:v>0.55555555555555558</c:v>
                </c:pt>
                <c:pt idx="1573">
                  <c:v>0.5625</c:v>
                </c:pt>
                <c:pt idx="1574">
                  <c:v>0.56944444444444442</c:v>
                </c:pt>
                <c:pt idx="1575">
                  <c:v>0.57638888888888895</c:v>
                </c:pt>
                <c:pt idx="1576">
                  <c:v>0.58333333333333337</c:v>
                </c:pt>
                <c:pt idx="1577">
                  <c:v>0.59027777777777779</c:v>
                </c:pt>
                <c:pt idx="1578">
                  <c:v>0.59722222222222221</c:v>
                </c:pt>
                <c:pt idx="1579">
                  <c:v>0.60416666666666663</c:v>
                </c:pt>
                <c:pt idx="1580">
                  <c:v>0.61111111111111105</c:v>
                </c:pt>
                <c:pt idx="1581">
                  <c:v>0.61805555555555558</c:v>
                </c:pt>
                <c:pt idx="1582">
                  <c:v>0.625</c:v>
                </c:pt>
                <c:pt idx="1583">
                  <c:v>0.63194444444444442</c:v>
                </c:pt>
                <c:pt idx="1584">
                  <c:v>0.63888888888888895</c:v>
                </c:pt>
                <c:pt idx="1585">
                  <c:v>0.64583333333333337</c:v>
                </c:pt>
                <c:pt idx="1586">
                  <c:v>0.65277777777777779</c:v>
                </c:pt>
                <c:pt idx="1587">
                  <c:v>0.65972222222222221</c:v>
                </c:pt>
                <c:pt idx="1588">
                  <c:v>0.66666666666666663</c:v>
                </c:pt>
                <c:pt idx="1589">
                  <c:v>0.67361111111111116</c:v>
                </c:pt>
                <c:pt idx="1590">
                  <c:v>0.68055555555555547</c:v>
                </c:pt>
                <c:pt idx="1591">
                  <c:v>0.6875</c:v>
                </c:pt>
                <c:pt idx="1592">
                  <c:v>0.69444444444444453</c:v>
                </c:pt>
                <c:pt idx="1593">
                  <c:v>0.70138888888888884</c:v>
                </c:pt>
                <c:pt idx="1594">
                  <c:v>0.70833333333333337</c:v>
                </c:pt>
                <c:pt idx="1595">
                  <c:v>0.71527777777777779</c:v>
                </c:pt>
                <c:pt idx="1596">
                  <c:v>0.72222222222222221</c:v>
                </c:pt>
                <c:pt idx="1597">
                  <c:v>0.72916666666666663</c:v>
                </c:pt>
                <c:pt idx="1598">
                  <c:v>0.73611111111111116</c:v>
                </c:pt>
                <c:pt idx="1599">
                  <c:v>0.74305555555555547</c:v>
                </c:pt>
                <c:pt idx="1600">
                  <c:v>0.75</c:v>
                </c:pt>
                <c:pt idx="1601">
                  <c:v>0.75694444444444453</c:v>
                </c:pt>
                <c:pt idx="1602">
                  <c:v>0.76388888888888884</c:v>
                </c:pt>
                <c:pt idx="1603">
                  <c:v>0.77083333333333337</c:v>
                </c:pt>
                <c:pt idx="1604">
                  <c:v>0.77777777777777779</c:v>
                </c:pt>
                <c:pt idx="1605">
                  <c:v>0.78472222222222221</c:v>
                </c:pt>
                <c:pt idx="1606">
                  <c:v>0.79166666666666663</c:v>
                </c:pt>
                <c:pt idx="1607">
                  <c:v>0.79861111111111116</c:v>
                </c:pt>
                <c:pt idx="1608">
                  <c:v>0.80555555555555547</c:v>
                </c:pt>
                <c:pt idx="1609">
                  <c:v>0.8125</c:v>
                </c:pt>
                <c:pt idx="1610">
                  <c:v>0.81944444444444453</c:v>
                </c:pt>
                <c:pt idx="1611">
                  <c:v>0.82638888888888884</c:v>
                </c:pt>
                <c:pt idx="1612">
                  <c:v>0.83333333333333337</c:v>
                </c:pt>
                <c:pt idx="1613">
                  <c:v>0.84027777777777779</c:v>
                </c:pt>
                <c:pt idx="1614">
                  <c:v>0.84722222222222221</c:v>
                </c:pt>
                <c:pt idx="1615">
                  <c:v>0.85416666666666663</c:v>
                </c:pt>
                <c:pt idx="1616">
                  <c:v>0.86111111111111116</c:v>
                </c:pt>
                <c:pt idx="1617">
                  <c:v>0.86805555555555547</c:v>
                </c:pt>
                <c:pt idx="1618">
                  <c:v>0.875</c:v>
                </c:pt>
                <c:pt idx="1619">
                  <c:v>0.88194444444444453</c:v>
                </c:pt>
                <c:pt idx="1620">
                  <c:v>0.88888888888888884</c:v>
                </c:pt>
                <c:pt idx="1621">
                  <c:v>0.89583333333333337</c:v>
                </c:pt>
                <c:pt idx="1622">
                  <c:v>0.90277777777777779</c:v>
                </c:pt>
                <c:pt idx="1623">
                  <c:v>0.90972222222222221</c:v>
                </c:pt>
                <c:pt idx="1624">
                  <c:v>0.91666666666666663</c:v>
                </c:pt>
                <c:pt idx="1625">
                  <c:v>0.92361111111111116</c:v>
                </c:pt>
                <c:pt idx="1626">
                  <c:v>0.93055555555555547</c:v>
                </c:pt>
                <c:pt idx="1627">
                  <c:v>0.9375</c:v>
                </c:pt>
                <c:pt idx="1628">
                  <c:v>0.94444444444444453</c:v>
                </c:pt>
                <c:pt idx="1629">
                  <c:v>0.95138888888888884</c:v>
                </c:pt>
                <c:pt idx="1630">
                  <c:v>0.95833333333333337</c:v>
                </c:pt>
                <c:pt idx="1631">
                  <c:v>0.96527777777777779</c:v>
                </c:pt>
                <c:pt idx="1632">
                  <c:v>0.97222222222222221</c:v>
                </c:pt>
                <c:pt idx="1633">
                  <c:v>0.97916666666666663</c:v>
                </c:pt>
                <c:pt idx="1634">
                  <c:v>0.98611111111111116</c:v>
                </c:pt>
                <c:pt idx="1635">
                  <c:v>0.99305555555555547</c:v>
                </c:pt>
                <c:pt idx="1636">
                  <c:v>0</c:v>
                </c:pt>
                <c:pt idx="1637">
                  <c:v>6.9444444444444441E-3</c:v>
                </c:pt>
                <c:pt idx="1638">
                  <c:v>1.3888888888888888E-2</c:v>
                </c:pt>
                <c:pt idx="1639">
                  <c:v>2.0833333333333332E-2</c:v>
                </c:pt>
                <c:pt idx="1640">
                  <c:v>2.7777777777777776E-2</c:v>
                </c:pt>
                <c:pt idx="1641">
                  <c:v>3.4722222222222224E-2</c:v>
                </c:pt>
                <c:pt idx="1642">
                  <c:v>4.1666666666666664E-2</c:v>
                </c:pt>
                <c:pt idx="1643">
                  <c:v>4.8611111111111112E-2</c:v>
                </c:pt>
                <c:pt idx="1644">
                  <c:v>5.5555555555555552E-2</c:v>
                </c:pt>
                <c:pt idx="1645">
                  <c:v>6.25E-2</c:v>
                </c:pt>
                <c:pt idx="1646">
                  <c:v>6.9444444444444434E-2</c:v>
                </c:pt>
                <c:pt idx="1647">
                  <c:v>7.6388888888888895E-2</c:v>
                </c:pt>
                <c:pt idx="1648">
                  <c:v>8.3333333333333329E-2</c:v>
                </c:pt>
                <c:pt idx="1649">
                  <c:v>9.0277777777777776E-2</c:v>
                </c:pt>
                <c:pt idx="1650">
                  <c:v>9.7222222222222224E-2</c:v>
                </c:pt>
                <c:pt idx="1651">
                  <c:v>0.10416666666666667</c:v>
                </c:pt>
                <c:pt idx="1652">
                  <c:v>0.1111111111111111</c:v>
                </c:pt>
                <c:pt idx="1653">
                  <c:v>0.11805555555555557</c:v>
                </c:pt>
                <c:pt idx="1654">
                  <c:v>0.125</c:v>
                </c:pt>
                <c:pt idx="1655">
                  <c:v>0.13194444444444445</c:v>
                </c:pt>
                <c:pt idx="1656">
                  <c:v>0.1388888888888889</c:v>
                </c:pt>
                <c:pt idx="1657">
                  <c:v>0.14583333333333334</c:v>
                </c:pt>
                <c:pt idx="1658">
                  <c:v>0.15277777777777776</c:v>
                </c:pt>
                <c:pt idx="1659">
                  <c:v>0.15972222222222224</c:v>
                </c:pt>
                <c:pt idx="1660">
                  <c:v>0.16666666666666666</c:v>
                </c:pt>
                <c:pt idx="1661">
                  <c:v>0.17361111111111113</c:v>
                </c:pt>
                <c:pt idx="1662">
                  <c:v>0.18055555555555555</c:v>
                </c:pt>
                <c:pt idx="1663">
                  <c:v>0.1875</c:v>
                </c:pt>
                <c:pt idx="1664">
                  <c:v>0.19444444444444445</c:v>
                </c:pt>
                <c:pt idx="1665">
                  <c:v>0.20138888888888887</c:v>
                </c:pt>
                <c:pt idx="1666">
                  <c:v>0.20833333333333334</c:v>
                </c:pt>
                <c:pt idx="1667">
                  <c:v>0.21527777777777779</c:v>
                </c:pt>
                <c:pt idx="1668">
                  <c:v>0.22222222222222221</c:v>
                </c:pt>
                <c:pt idx="1669">
                  <c:v>0.22916666666666666</c:v>
                </c:pt>
                <c:pt idx="1670">
                  <c:v>0.23611111111111113</c:v>
                </c:pt>
                <c:pt idx="1671">
                  <c:v>0.24305555555555555</c:v>
                </c:pt>
                <c:pt idx="1672">
                  <c:v>0.25</c:v>
                </c:pt>
                <c:pt idx="1673">
                  <c:v>0.25694444444444448</c:v>
                </c:pt>
                <c:pt idx="1674">
                  <c:v>0.2638888888888889</c:v>
                </c:pt>
                <c:pt idx="1675">
                  <c:v>0.27083333333333331</c:v>
                </c:pt>
                <c:pt idx="1676">
                  <c:v>0.27777777777777779</c:v>
                </c:pt>
                <c:pt idx="1677">
                  <c:v>0.28472222222222221</c:v>
                </c:pt>
                <c:pt idx="1678">
                  <c:v>0.29166666666666669</c:v>
                </c:pt>
                <c:pt idx="1679">
                  <c:v>0.2986111111111111</c:v>
                </c:pt>
                <c:pt idx="1680">
                  <c:v>0.30555555555555552</c:v>
                </c:pt>
                <c:pt idx="1681">
                  <c:v>0.3125</c:v>
                </c:pt>
                <c:pt idx="1682">
                  <c:v>0.31944444444444448</c:v>
                </c:pt>
                <c:pt idx="1683">
                  <c:v>0.3263888888888889</c:v>
                </c:pt>
                <c:pt idx="1684">
                  <c:v>0.33333333333333331</c:v>
                </c:pt>
                <c:pt idx="1685">
                  <c:v>0.34027777777777773</c:v>
                </c:pt>
                <c:pt idx="1686">
                  <c:v>0.34722222222222227</c:v>
                </c:pt>
                <c:pt idx="1687">
                  <c:v>0.35416666666666669</c:v>
                </c:pt>
                <c:pt idx="1688">
                  <c:v>0.3611111111111111</c:v>
                </c:pt>
                <c:pt idx="1689">
                  <c:v>0.36805555555555558</c:v>
                </c:pt>
                <c:pt idx="1690">
                  <c:v>0.375</c:v>
                </c:pt>
                <c:pt idx="1691">
                  <c:v>0.38194444444444442</c:v>
                </c:pt>
                <c:pt idx="1692">
                  <c:v>0.3888888888888889</c:v>
                </c:pt>
                <c:pt idx="1693">
                  <c:v>0.39583333333333331</c:v>
                </c:pt>
                <c:pt idx="1694">
                  <c:v>0.40277777777777773</c:v>
                </c:pt>
                <c:pt idx="1695">
                  <c:v>0.40972222222222227</c:v>
                </c:pt>
                <c:pt idx="1696">
                  <c:v>0.41666666666666669</c:v>
                </c:pt>
                <c:pt idx="1697">
                  <c:v>0.4236111111111111</c:v>
                </c:pt>
                <c:pt idx="1698">
                  <c:v>0.43055555555555558</c:v>
                </c:pt>
                <c:pt idx="1699">
                  <c:v>0.4375</c:v>
                </c:pt>
                <c:pt idx="1700">
                  <c:v>0.44444444444444442</c:v>
                </c:pt>
                <c:pt idx="1701">
                  <c:v>0.4513888888888889</c:v>
                </c:pt>
                <c:pt idx="1702">
                  <c:v>0.45833333333333331</c:v>
                </c:pt>
                <c:pt idx="1703">
                  <c:v>0.46527777777777773</c:v>
                </c:pt>
                <c:pt idx="1704">
                  <c:v>0.47222222222222227</c:v>
                </c:pt>
                <c:pt idx="1705">
                  <c:v>0.47916666666666669</c:v>
                </c:pt>
                <c:pt idx="1706">
                  <c:v>0.4861111111111111</c:v>
                </c:pt>
                <c:pt idx="1707">
                  <c:v>0.49305555555555558</c:v>
                </c:pt>
                <c:pt idx="1708">
                  <c:v>0.5</c:v>
                </c:pt>
                <c:pt idx="1709">
                  <c:v>0.50694444444444442</c:v>
                </c:pt>
                <c:pt idx="1710">
                  <c:v>0.51388888888888895</c:v>
                </c:pt>
                <c:pt idx="1711">
                  <c:v>0.52083333333333337</c:v>
                </c:pt>
                <c:pt idx="1712">
                  <c:v>0.52777777777777779</c:v>
                </c:pt>
                <c:pt idx="1713">
                  <c:v>0.53472222222222221</c:v>
                </c:pt>
                <c:pt idx="1714">
                  <c:v>0.54166666666666663</c:v>
                </c:pt>
                <c:pt idx="1715">
                  <c:v>0.54861111111111105</c:v>
                </c:pt>
                <c:pt idx="1716">
                  <c:v>0.55555555555555558</c:v>
                </c:pt>
                <c:pt idx="1717">
                  <c:v>0.5625</c:v>
                </c:pt>
                <c:pt idx="1718">
                  <c:v>0.56944444444444442</c:v>
                </c:pt>
                <c:pt idx="1719">
                  <c:v>0.57638888888888895</c:v>
                </c:pt>
                <c:pt idx="1720">
                  <c:v>0.58333333333333337</c:v>
                </c:pt>
                <c:pt idx="1721">
                  <c:v>0.59027777777777779</c:v>
                </c:pt>
                <c:pt idx="1722">
                  <c:v>0.59722222222222221</c:v>
                </c:pt>
                <c:pt idx="1723">
                  <c:v>0.60416666666666663</c:v>
                </c:pt>
                <c:pt idx="1724">
                  <c:v>0.61111111111111105</c:v>
                </c:pt>
                <c:pt idx="1725">
                  <c:v>0.61805555555555558</c:v>
                </c:pt>
                <c:pt idx="1726">
                  <c:v>0.625</c:v>
                </c:pt>
                <c:pt idx="1727">
                  <c:v>0.63194444444444442</c:v>
                </c:pt>
                <c:pt idx="1728">
                  <c:v>0.63888888888888895</c:v>
                </c:pt>
                <c:pt idx="1729">
                  <c:v>0.64583333333333337</c:v>
                </c:pt>
                <c:pt idx="1730">
                  <c:v>0.65277777777777779</c:v>
                </c:pt>
                <c:pt idx="1731">
                  <c:v>0.65972222222222221</c:v>
                </c:pt>
                <c:pt idx="1732">
                  <c:v>0.66666666666666663</c:v>
                </c:pt>
                <c:pt idx="1733">
                  <c:v>0.67361111111111116</c:v>
                </c:pt>
                <c:pt idx="1734">
                  <c:v>0.68055555555555547</c:v>
                </c:pt>
                <c:pt idx="1735">
                  <c:v>0.6875</c:v>
                </c:pt>
                <c:pt idx="1736">
                  <c:v>0.69444444444444453</c:v>
                </c:pt>
                <c:pt idx="1737">
                  <c:v>0.70138888888888884</c:v>
                </c:pt>
                <c:pt idx="1738">
                  <c:v>0.70833333333333337</c:v>
                </c:pt>
                <c:pt idx="1739">
                  <c:v>0.71527777777777779</c:v>
                </c:pt>
                <c:pt idx="1740">
                  <c:v>0.72222222222222221</c:v>
                </c:pt>
                <c:pt idx="1741">
                  <c:v>0.72916666666666663</c:v>
                </c:pt>
                <c:pt idx="1742">
                  <c:v>0.73611111111111116</c:v>
                </c:pt>
                <c:pt idx="1743">
                  <c:v>0.74305555555555547</c:v>
                </c:pt>
                <c:pt idx="1744">
                  <c:v>0.75</c:v>
                </c:pt>
                <c:pt idx="1745">
                  <c:v>0.75694444444444453</c:v>
                </c:pt>
                <c:pt idx="1746">
                  <c:v>0.76388888888888884</c:v>
                </c:pt>
                <c:pt idx="1747">
                  <c:v>0.77083333333333337</c:v>
                </c:pt>
                <c:pt idx="1748">
                  <c:v>0.77777777777777779</c:v>
                </c:pt>
                <c:pt idx="1749">
                  <c:v>0.78472222222222221</c:v>
                </c:pt>
                <c:pt idx="1750">
                  <c:v>0.79166666666666663</c:v>
                </c:pt>
                <c:pt idx="1751">
                  <c:v>0.79861111111111116</c:v>
                </c:pt>
                <c:pt idx="1752">
                  <c:v>0.80555555555555547</c:v>
                </c:pt>
                <c:pt idx="1753">
                  <c:v>0.8125</c:v>
                </c:pt>
                <c:pt idx="1754">
                  <c:v>0.81944444444444453</c:v>
                </c:pt>
                <c:pt idx="1755">
                  <c:v>0.82638888888888884</c:v>
                </c:pt>
                <c:pt idx="1756">
                  <c:v>0.83333333333333337</c:v>
                </c:pt>
                <c:pt idx="1757">
                  <c:v>0.84027777777777779</c:v>
                </c:pt>
                <c:pt idx="1758">
                  <c:v>0.84722222222222221</c:v>
                </c:pt>
                <c:pt idx="1759">
                  <c:v>0.85416666666666663</c:v>
                </c:pt>
                <c:pt idx="1760">
                  <c:v>0.86111111111111116</c:v>
                </c:pt>
                <c:pt idx="1761">
                  <c:v>0.86805555555555547</c:v>
                </c:pt>
                <c:pt idx="1762">
                  <c:v>0.875</c:v>
                </c:pt>
                <c:pt idx="1763">
                  <c:v>0.88194444444444453</c:v>
                </c:pt>
                <c:pt idx="1764">
                  <c:v>0.88888888888888884</c:v>
                </c:pt>
                <c:pt idx="1765">
                  <c:v>0.89583333333333337</c:v>
                </c:pt>
                <c:pt idx="1766">
                  <c:v>0.90277777777777779</c:v>
                </c:pt>
                <c:pt idx="1767">
                  <c:v>0.90972222222222221</c:v>
                </c:pt>
                <c:pt idx="1768">
                  <c:v>0.91666666666666663</c:v>
                </c:pt>
                <c:pt idx="1769">
                  <c:v>0.92361111111111116</c:v>
                </c:pt>
                <c:pt idx="1770">
                  <c:v>0.93055555555555547</c:v>
                </c:pt>
                <c:pt idx="1771">
                  <c:v>0.9375</c:v>
                </c:pt>
                <c:pt idx="1772">
                  <c:v>0.94444444444444453</c:v>
                </c:pt>
                <c:pt idx="1773">
                  <c:v>0.95138888888888884</c:v>
                </c:pt>
                <c:pt idx="1774">
                  <c:v>0.95833333333333337</c:v>
                </c:pt>
                <c:pt idx="1775">
                  <c:v>0.96527777777777779</c:v>
                </c:pt>
                <c:pt idx="1776">
                  <c:v>0.97222222222222221</c:v>
                </c:pt>
                <c:pt idx="1777">
                  <c:v>0.97916666666666663</c:v>
                </c:pt>
                <c:pt idx="1778">
                  <c:v>0.98611111111111116</c:v>
                </c:pt>
                <c:pt idx="1779">
                  <c:v>0.99305555555555547</c:v>
                </c:pt>
                <c:pt idx="1780">
                  <c:v>0</c:v>
                </c:pt>
                <c:pt idx="1781">
                  <c:v>6.9444444444444441E-3</c:v>
                </c:pt>
                <c:pt idx="1782">
                  <c:v>1.3888888888888888E-2</c:v>
                </c:pt>
                <c:pt idx="1783">
                  <c:v>2.0833333333333332E-2</c:v>
                </c:pt>
                <c:pt idx="1784">
                  <c:v>2.7777777777777776E-2</c:v>
                </c:pt>
                <c:pt idx="1785">
                  <c:v>3.4722222222222224E-2</c:v>
                </c:pt>
                <c:pt idx="1786">
                  <c:v>4.1666666666666664E-2</c:v>
                </c:pt>
                <c:pt idx="1787">
                  <c:v>4.8611111111111112E-2</c:v>
                </c:pt>
                <c:pt idx="1788">
                  <c:v>5.5555555555555552E-2</c:v>
                </c:pt>
                <c:pt idx="1789">
                  <c:v>6.25E-2</c:v>
                </c:pt>
                <c:pt idx="1790">
                  <c:v>6.9444444444444434E-2</c:v>
                </c:pt>
                <c:pt idx="1791">
                  <c:v>7.6388888888888895E-2</c:v>
                </c:pt>
                <c:pt idx="1792">
                  <c:v>8.3333333333333329E-2</c:v>
                </c:pt>
                <c:pt idx="1793">
                  <c:v>9.0277777777777776E-2</c:v>
                </c:pt>
                <c:pt idx="1794">
                  <c:v>9.7222222222222224E-2</c:v>
                </c:pt>
                <c:pt idx="1795">
                  <c:v>0.10416666666666667</c:v>
                </c:pt>
                <c:pt idx="1796">
                  <c:v>0.1111111111111111</c:v>
                </c:pt>
                <c:pt idx="1797">
                  <c:v>0.11805555555555557</c:v>
                </c:pt>
                <c:pt idx="1798">
                  <c:v>0.125</c:v>
                </c:pt>
                <c:pt idx="1799">
                  <c:v>0.13194444444444445</c:v>
                </c:pt>
                <c:pt idx="1800">
                  <c:v>0.1388888888888889</c:v>
                </c:pt>
                <c:pt idx="1801">
                  <c:v>0.14583333333333334</c:v>
                </c:pt>
                <c:pt idx="1802">
                  <c:v>0.15277777777777776</c:v>
                </c:pt>
                <c:pt idx="1803">
                  <c:v>0.15972222222222224</c:v>
                </c:pt>
                <c:pt idx="1804">
                  <c:v>0.16666666666666666</c:v>
                </c:pt>
                <c:pt idx="1805">
                  <c:v>0.17361111111111113</c:v>
                </c:pt>
                <c:pt idx="1806">
                  <c:v>0.18055555555555555</c:v>
                </c:pt>
                <c:pt idx="1807">
                  <c:v>0.1875</c:v>
                </c:pt>
                <c:pt idx="1808">
                  <c:v>0.19444444444444445</c:v>
                </c:pt>
                <c:pt idx="1809">
                  <c:v>0.20138888888888887</c:v>
                </c:pt>
                <c:pt idx="1810">
                  <c:v>0.20833333333333334</c:v>
                </c:pt>
                <c:pt idx="1811">
                  <c:v>0.21527777777777779</c:v>
                </c:pt>
                <c:pt idx="1812">
                  <c:v>0.22222222222222221</c:v>
                </c:pt>
                <c:pt idx="1813">
                  <c:v>0.22916666666666666</c:v>
                </c:pt>
                <c:pt idx="1814">
                  <c:v>0.23611111111111113</c:v>
                </c:pt>
                <c:pt idx="1815">
                  <c:v>0.24305555555555555</c:v>
                </c:pt>
                <c:pt idx="1816">
                  <c:v>0.25</c:v>
                </c:pt>
                <c:pt idx="1817">
                  <c:v>0.25694444444444448</c:v>
                </c:pt>
                <c:pt idx="1818">
                  <c:v>0.2638888888888889</c:v>
                </c:pt>
                <c:pt idx="1819">
                  <c:v>0.27083333333333331</c:v>
                </c:pt>
                <c:pt idx="1820">
                  <c:v>0.27777777777777779</c:v>
                </c:pt>
                <c:pt idx="1821">
                  <c:v>0.28472222222222221</c:v>
                </c:pt>
                <c:pt idx="1822">
                  <c:v>0.29166666666666669</c:v>
                </c:pt>
                <c:pt idx="1823">
                  <c:v>0.2986111111111111</c:v>
                </c:pt>
                <c:pt idx="1824">
                  <c:v>0.30555555555555552</c:v>
                </c:pt>
                <c:pt idx="1825">
                  <c:v>0.3125</c:v>
                </c:pt>
                <c:pt idx="1826">
                  <c:v>0.31944444444444448</c:v>
                </c:pt>
                <c:pt idx="1827">
                  <c:v>0.3263888888888889</c:v>
                </c:pt>
                <c:pt idx="1828">
                  <c:v>0.33333333333333331</c:v>
                </c:pt>
                <c:pt idx="1829">
                  <c:v>0.34027777777777773</c:v>
                </c:pt>
                <c:pt idx="1830">
                  <c:v>0.34722222222222227</c:v>
                </c:pt>
                <c:pt idx="1831">
                  <c:v>0.35416666666666669</c:v>
                </c:pt>
                <c:pt idx="1832">
                  <c:v>0.3611111111111111</c:v>
                </c:pt>
                <c:pt idx="1833">
                  <c:v>0.36805555555555558</c:v>
                </c:pt>
                <c:pt idx="1834">
                  <c:v>0.375</c:v>
                </c:pt>
                <c:pt idx="1835">
                  <c:v>0.38194444444444442</c:v>
                </c:pt>
                <c:pt idx="1836">
                  <c:v>0.3888888888888889</c:v>
                </c:pt>
                <c:pt idx="1837">
                  <c:v>0.39583333333333331</c:v>
                </c:pt>
                <c:pt idx="1838">
                  <c:v>0.40277777777777773</c:v>
                </c:pt>
                <c:pt idx="1839">
                  <c:v>0.40972222222222227</c:v>
                </c:pt>
                <c:pt idx="1840">
                  <c:v>0.41666666666666669</c:v>
                </c:pt>
                <c:pt idx="1841">
                  <c:v>0.4236111111111111</c:v>
                </c:pt>
                <c:pt idx="1842">
                  <c:v>0.43055555555555558</c:v>
                </c:pt>
                <c:pt idx="1843">
                  <c:v>0.4375</c:v>
                </c:pt>
                <c:pt idx="1844">
                  <c:v>0.44444444444444442</c:v>
                </c:pt>
                <c:pt idx="1845">
                  <c:v>0.4513888888888889</c:v>
                </c:pt>
                <c:pt idx="1846">
                  <c:v>0.45833333333333331</c:v>
                </c:pt>
                <c:pt idx="1847">
                  <c:v>0.46527777777777773</c:v>
                </c:pt>
                <c:pt idx="1848">
                  <c:v>0.47222222222222227</c:v>
                </c:pt>
                <c:pt idx="1849">
                  <c:v>0.47916666666666669</c:v>
                </c:pt>
                <c:pt idx="1850">
                  <c:v>0.4861111111111111</c:v>
                </c:pt>
                <c:pt idx="1851">
                  <c:v>0.49305555555555558</c:v>
                </c:pt>
                <c:pt idx="1852">
                  <c:v>0.5</c:v>
                </c:pt>
                <c:pt idx="1853">
                  <c:v>0.50694444444444442</c:v>
                </c:pt>
                <c:pt idx="1854">
                  <c:v>0.51388888888888895</c:v>
                </c:pt>
                <c:pt idx="1855">
                  <c:v>0.52083333333333337</c:v>
                </c:pt>
                <c:pt idx="1856">
                  <c:v>0.52777777777777779</c:v>
                </c:pt>
                <c:pt idx="1857">
                  <c:v>0.53472222222222221</c:v>
                </c:pt>
                <c:pt idx="1858">
                  <c:v>0.54166666666666663</c:v>
                </c:pt>
                <c:pt idx="1859">
                  <c:v>0.54861111111111105</c:v>
                </c:pt>
                <c:pt idx="1860">
                  <c:v>0.55555555555555558</c:v>
                </c:pt>
                <c:pt idx="1861">
                  <c:v>0.5625</c:v>
                </c:pt>
                <c:pt idx="1862">
                  <c:v>0.56944444444444442</c:v>
                </c:pt>
                <c:pt idx="1863">
                  <c:v>0.57638888888888895</c:v>
                </c:pt>
                <c:pt idx="1864">
                  <c:v>0.58333333333333337</c:v>
                </c:pt>
                <c:pt idx="1865">
                  <c:v>0.59027777777777779</c:v>
                </c:pt>
                <c:pt idx="1866">
                  <c:v>0.59722222222222221</c:v>
                </c:pt>
                <c:pt idx="1867">
                  <c:v>0.60416666666666663</c:v>
                </c:pt>
                <c:pt idx="1868">
                  <c:v>0.61111111111111105</c:v>
                </c:pt>
                <c:pt idx="1869">
                  <c:v>0.61805555555555558</c:v>
                </c:pt>
                <c:pt idx="1870">
                  <c:v>0.625</c:v>
                </c:pt>
                <c:pt idx="1871">
                  <c:v>0.63194444444444442</c:v>
                </c:pt>
                <c:pt idx="1872">
                  <c:v>0.63888888888888895</c:v>
                </c:pt>
                <c:pt idx="1873">
                  <c:v>0.64583333333333337</c:v>
                </c:pt>
                <c:pt idx="1874">
                  <c:v>0.65277777777777779</c:v>
                </c:pt>
                <c:pt idx="1875">
                  <c:v>0.65972222222222221</c:v>
                </c:pt>
                <c:pt idx="1876">
                  <c:v>0.66666666666666663</c:v>
                </c:pt>
                <c:pt idx="1877">
                  <c:v>0.67361111111111116</c:v>
                </c:pt>
                <c:pt idx="1878">
                  <c:v>0.68055555555555547</c:v>
                </c:pt>
                <c:pt idx="1879">
                  <c:v>0.6875</c:v>
                </c:pt>
                <c:pt idx="1880">
                  <c:v>0.69444444444444453</c:v>
                </c:pt>
                <c:pt idx="1881">
                  <c:v>0.70138888888888884</c:v>
                </c:pt>
                <c:pt idx="1882">
                  <c:v>0.70833333333333337</c:v>
                </c:pt>
                <c:pt idx="1883">
                  <c:v>0.71527777777777779</c:v>
                </c:pt>
                <c:pt idx="1884">
                  <c:v>0.72222222222222221</c:v>
                </c:pt>
                <c:pt idx="1885">
                  <c:v>0.72916666666666663</c:v>
                </c:pt>
                <c:pt idx="1886">
                  <c:v>0.73611111111111116</c:v>
                </c:pt>
                <c:pt idx="1887">
                  <c:v>0.74305555555555547</c:v>
                </c:pt>
                <c:pt idx="1888">
                  <c:v>0.75</c:v>
                </c:pt>
                <c:pt idx="1889">
                  <c:v>0.75694444444444453</c:v>
                </c:pt>
                <c:pt idx="1890">
                  <c:v>0.76388888888888884</c:v>
                </c:pt>
                <c:pt idx="1891">
                  <c:v>0.77083333333333337</c:v>
                </c:pt>
                <c:pt idx="1892">
                  <c:v>0.77777777777777779</c:v>
                </c:pt>
                <c:pt idx="1893">
                  <c:v>0.78472222222222221</c:v>
                </c:pt>
                <c:pt idx="1894">
                  <c:v>0.79166666666666663</c:v>
                </c:pt>
                <c:pt idx="1895">
                  <c:v>0.79861111111111116</c:v>
                </c:pt>
                <c:pt idx="1896">
                  <c:v>0.80555555555555547</c:v>
                </c:pt>
                <c:pt idx="1897">
                  <c:v>0.8125</c:v>
                </c:pt>
                <c:pt idx="1898">
                  <c:v>0.81944444444444453</c:v>
                </c:pt>
                <c:pt idx="1899">
                  <c:v>0.82638888888888884</c:v>
                </c:pt>
                <c:pt idx="1900">
                  <c:v>0.83333333333333337</c:v>
                </c:pt>
                <c:pt idx="1901">
                  <c:v>0.84027777777777779</c:v>
                </c:pt>
                <c:pt idx="1902">
                  <c:v>0.84722222222222221</c:v>
                </c:pt>
                <c:pt idx="1903">
                  <c:v>0.85416666666666663</c:v>
                </c:pt>
                <c:pt idx="1904">
                  <c:v>0.86111111111111116</c:v>
                </c:pt>
                <c:pt idx="1905">
                  <c:v>0.86805555555555547</c:v>
                </c:pt>
                <c:pt idx="1906">
                  <c:v>0.875</c:v>
                </c:pt>
                <c:pt idx="1907">
                  <c:v>0.88194444444444453</c:v>
                </c:pt>
                <c:pt idx="1908">
                  <c:v>0.88888888888888884</c:v>
                </c:pt>
                <c:pt idx="1909">
                  <c:v>0.89583333333333337</c:v>
                </c:pt>
                <c:pt idx="1910">
                  <c:v>0.90277777777777779</c:v>
                </c:pt>
                <c:pt idx="1911">
                  <c:v>0.90972222222222221</c:v>
                </c:pt>
                <c:pt idx="1912">
                  <c:v>0.91666666666666663</c:v>
                </c:pt>
                <c:pt idx="1913">
                  <c:v>0.92361111111111116</c:v>
                </c:pt>
                <c:pt idx="1914">
                  <c:v>0.93055555555555547</c:v>
                </c:pt>
                <c:pt idx="1915">
                  <c:v>0.9375</c:v>
                </c:pt>
                <c:pt idx="1916">
                  <c:v>0.94444444444444453</c:v>
                </c:pt>
                <c:pt idx="1917">
                  <c:v>0.95138888888888884</c:v>
                </c:pt>
                <c:pt idx="1918">
                  <c:v>0.95833333333333337</c:v>
                </c:pt>
                <c:pt idx="1919">
                  <c:v>0.96527777777777779</c:v>
                </c:pt>
                <c:pt idx="1920">
                  <c:v>0.97222222222222221</c:v>
                </c:pt>
                <c:pt idx="1921">
                  <c:v>0.97916666666666663</c:v>
                </c:pt>
                <c:pt idx="1922">
                  <c:v>0.98611111111111116</c:v>
                </c:pt>
                <c:pt idx="1923">
                  <c:v>0.99305555555555547</c:v>
                </c:pt>
                <c:pt idx="1924">
                  <c:v>0</c:v>
                </c:pt>
                <c:pt idx="1925">
                  <c:v>6.9444444444444441E-3</c:v>
                </c:pt>
                <c:pt idx="1926">
                  <c:v>1.3888888888888888E-2</c:v>
                </c:pt>
                <c:pt idx="1927">
                  <c:v>2.0833333333333332E-2</c:v>
                </c:pt>
                <c:pt idx="1928">
                  <c:v>2.7777777777777776E-2</c:v>
                </c:pt>
                <c:pt idx="1929">
                  <c:v>3.4722222222222224E-2</c:v>
                </c:pt>
                <c:pt idx="1930">
                  <c:v>4.1666666666666664E-2</c:v>
                </c:pt>
                <c:pt idx="1931">
                  <c:v>4.8611111111111112E-2</c:v>
                </c:pt>
                <c:pt idx="1932">
                  <c:v>5.5555555555555552E-2</c:v>
                </c:pt>
                <c:pt idx="1933">
                  <c:v>6.25E-2</c:v>
                </c:pt>
                <c:pt idx="1934">
                  <c:v>6.9444444444444434E-2</c:v>
                </c:pt>
                <c:pt idx="1935">
                  <c:v>7.6388888888888895E-2</c:v>
                </c:pt>
                <c:pt idx="1936">
                  <c:v>8.3333333333333329E-2</c:v>
                </c:pt>
                <c:pt idx="1937">
                  <c:v>9.0277777777777776E-2</c:v>
                </c:pt>
                <c:pt idx="1938">
                  <c:v>9.7222222222222224E-2</c:v>
                </c:pt>
                <c:pt idx="1939">
                  <c:v>0.10416666666666667</c:v>
                </c:pt>
                <c:pt idx="1940">
                  <c:v>0.1111111111111111</c:v>
                </c:pt>
                <c:pt idx="1941">
                  <c:v>0.11805555555555557</c:v>
                </c:pt>
                <c:pt idx="1942">
                  <c:v>0.125</c:v>
                </c:pt>
                <c:pt idx="1943">
                  <c:v>0.13194444444444445</c:v>
                </c:pt>
                <c:pt idx="1944">
                  <c:v>0.1388888888888889</c:v>
                </c:pt>
                <c:pt idx="1945">
                  <c:v>0.14583333333333334</c:v>
                </c:pt>
                <c:pt idx="1946">
                  <c:v>0.15277777777777776</c:v>
                </c:pt>
                <c:pt idx="1947">
                  <c:v>0.15972222222222224</c:v>
                </c:pt>
                <c:pt idx="1948">
                  <c:v>0.16666666666666666</c:v>
                </c:pt>
                <c:pt idx="1949">
                  <c:v>0.17361111111111113</c:v>
                </c:pt>
                <c:pt idx="1950">
                  <c:v>0.18055555555555555</c:v>
                </c:pt>
                <c:pt idx="1951">
                  <c:v>0.1875</c:v>
                </c:pt>
                <c:pt idx="1952">
                  <c:v>0.19444444444444445</c:v>
                </c:pt>
                <c:pt idx="1953">
                  <c:v>0.20138888888888887</c:v>
                </c:pt>
                <c:pt idx="1954">
                  <c:v>0.20833333333333334</c:v>
                </c:pt>
                <c:pt idx="1955">
                  <c:v>0.21527777777777779</c:v>
                </c:pt>
                <c:pt idx="1956">
                  <c:v>0.22222222222222221</c:v>
                </c:pt>
                <c:pt idx="1957">
                  <c:v>0.22916666666666666</c:v>
                </c:pt>
                <c:pt idx="1958">
                  <c:v>0.23611111111111113</c:v>
                </c:pt>
                <c:pt idx="1959">
                  <c:v>0.24305555555555555</c:v>
                </c:pt>
                <c:pt idx="1960">
                  <c:v>0.25</c:v>
                </c:pt>
                <c:pt idx="1961">
                  <c:v>0.25694444444444448</c:v>
                </c:pt>
                <c:pt idx="1962">
                  <c:v>0.2638888888888889</c:v>
                </c:pt>
                <c:pt idx="1963">
                  <c:v>0.27083333333333331</c:v>
                </c:pt>
                <c:pt idx="1964">
                  <c:v>0.27777777777777779</c:v>
                </c:pt>
                <c:pt idx="1965">
                  <c:v>0.28472222222222221</c:v>
                </c:pt>
                <c:pt idx="1966">
                  <c:v>0.29166666666666669</c:v>
                </c:pt>
                <c:pt idx="1967">
                  <c:v>0.2986111111111111</c:v>
                </c:pt>
                <c:pt idx="1968">
                  <c:v>0.30555555555555552</c:v>
                </c:pt>
                <c:pt idx="1969">
                  <c:v>0.3125</c:v>
                </c:pt>
                <c:pt idx="1970">
                  <c:v>0.31944444444444448</c:v>
                </c:pt>
                <c:pt idx="1971">
                  <c:v>0.3263888888888889</c:v>
                </c:pt>
                <c:pt idx="1972">
                  <c:v>0.33333333333333331</c:v>
                </c:pt>
                <c:pt idx="1973">
                  <c:v>0.34027777777777773</c:v>
                </c:pt>
                <c:pt idx="1974">
                  <c:v>0.34722222222222227</c:v>
                </c:pt>
                <c:pt idx="1975">
                  <c:v>0.35416666666666669</c:v>
                </c:pt>
                <c:pt idx="1976">
                  <c:v>0.3611111111111111</c:v>
                </c:pt>
                <c:pt idx="1977">
                  <c:v>0.36805555555555558</c:v>
                </c:pt>
                <c:pt idx="1978">
                  <c:v>0.375</c:v>
                </c:pt>
                <c:pt idx="1979">
                  <c:v>0.38194444444444442</c:v>
                </c:pt>
                <c:pt idx="1980">
                  <c:v>0.3888888888888889</c:v>
                </c:pt>
                <c:pt idx="1981">
                  <c:v>0.39583333333333331</c:v>
                </c:pt>
                <c:pt idx="1982">
                  <c:v>0.40277777777777773</c:v>
                </c:pt>
                <c:pt idx="1983">
                  <c:v>0.40972222222222227</c:v>
                </c:pt>
                <c:pt idx="1984">
                  <c:v>0.41666666666666669</c:v>
                </c:pt>
                <c:pt idx="1985">
                  <c:v>0.4236111111111111</c:v>
                </c:pt>
                <c:pt idx="1986">
                  <c:v>0.43055555555555558</c:v>
                </c:pt>
                <c:pt idx="1987">
                  <c:v>0.4375</c:v>
                </c:pt>
                <c:pt idx="1988">
                  <c:v>0.44444444444444442</c:v>
                </c:pt>
                <c:pt idx="1989">
                  <c:v>0.4513888888888889</c:v>
                </c:pt>
                <c:pt idx="1990">
                  <c:v>0.45833333333333331</c:v>
                </c:pt>
                <c:pt idx="1991">
                  <c:v>0.46527777777777773</c:v>
                </c:pt>
                <c:pt idx="1992">
                  <c:v>0.47222222222222227</c:v>
                </c:pt>
                <c:pt idx="1993">
                  <c:v>0.47916666666666669</c:v>
                </c:pt>
                <c:pt idx="1994">
                  <c:v>0.4861111111111111</c:v>
                </c:pt>
                <c:pt idx="1995">
                  <c:v>0.49305555555555558</c:v>
                </c:pt>
                <c:pt idx="1996">
                  <c:v>0.5</c:v>
                </c:pt>
                <c:pt idx="1997">
                  <c:v>0.50694444444444442</c:v>
                </c:pt>
                <c:pt idx="1998">
                  <c:v>0.51388888888888895</c:v>
                </c:pt>
                <c:pt idx="1999">
                  <c:v>0.52083333333333337</c:v>
                </c:pt>
                <c:pt idx="2000">
                  <c:v>0.52777777777777779</c:v>
                </c:pt>
                <c:pt idx="2001">
                  <c:v>0.53472222222222221</c:v>
                </c:pt>
                <c:pt idx="2002">
                  <c:v>0.54166666666666663</c:v>
                </c:pt>
                <c:pt idx="2003">
                  <c:v>0.54861111111111105</c:v>
                </c:pt>
                <c:pt idx="2004">
                  <c:v>0.55555555555555558</c:v>
                </c:pt>
                <c:pt idx="2005">
                  <c:v>0.5625</c:v>
                </c:pt>
                <c:pt idx="2006">
                  <c:v>0.56944444444444442</c:v>
                </c:pt>
                <c:pt idx="2007">
                  <c:v>0.57638888888888895</c:v>
                </c:pt>
                <c:pt idx="2008">
                  <c:v>0.58333333333333337</c:v>
                </c:pt>
                <c:pt idx="2009">
                  <c:v>0.59027777777777779</c:v>
                </c:pt>
                <c:pt idx="2010">
                  <c:v>0.59722222222222221</c:v>
                </c:pt>
                <c:pt idx="2011">
                  <c:v>0.60416666666666663</c:v>
                </c:pt>
                <c:pt idx="2012">
                  <c:v>0.61111111111111105</c:v>
                </c:pt>
                <c:pt idx="2013">
                  <c:v>0.61805555555555558</c:v>
                </c:pt>
                <c:pt idx="2014">
                  <c:v>0.625</c:v>
                </c:pt>
                <c:pt idx="2015">
                  <c:v>0.63194444444444442</c:v>
                </c:pt>
                <c:pt idx="2016">
                  <c:v>0.63888888888888895</c:v>
                </c:pt>
                <c:pt idx="2017">
                  <c:v>0.64583333333333337</c:v>
                </c:pt>
                <c:pt idx="2018">
                  <c:v>0.65277777777777779</c:v>
                </c:pt>
                <c:pt idx="2019">
                  <c:v>0.65972222222222221</c:v>
                </c:pt>
                <c:pt idx="2020">
                  <c:v>0.66666666666666663</c:v>
                </c:pt>
                <c:pt idx="2021">
                  <c:v>0.67361111111111116</c:v>
                </c:pt>
                <c:pt idx="2022">
                  <c:v>0.68055555555555547</c:v>
                </c:pt>
                <c:pt idx="2023">
                  <c:v>0.6875</c:v>
                </c:pt>
                <c:pt idx="2024">
                  <c:v>0.69444444444444453</c:v>
                </c:pt>
                <c:pt idx="2025">
                  <c:v>0.70138888888888884</c:v>
                </c:pt>
                <c:pt idx="2026">
                  <c:v>0.70833333333333337</c:v>
                </c:pt>
                <c:pt idx="2027">
                  <c:v>0.71527777777777779</c:v>
                </c:pt>
                <c:pt idx="2028">
                  <c:v>0.72222222222222221</c:v>
                </c:pt>
                <c:pt idx="2029">
                  <c:v>0.72916666666666663</c:v>
                </c:pt>
                <c:pt idx="2030">
                  <c:v>0.73611111111111116</c:v>
                </c:pt>
                <c:pt idx="2031">
                  <c:v>0.74305555555555547</c:v>
                </c:pt>
                <c:pt idx="2032">
                  <c:v>0.75</c:v>
                </c:pt>
                <c:pt idx="2033">
                  <c:v>0.75694444444444453</c:v>
                </c:pt>
                <c:pt idx="2034">
                  <c:v>0.76388888888888884</c:v>
                </c:pt>
                <c:pt idx="2035">
                  <c:v>0.77083333333333337</c:v>
                </c:pt>
                <c:pt idx="2036">
                  <c:v>0.77777777777777779</c:v>
                </c:pt>
                <c:pt idx="2037">
                  <c:v>0.78472222222222221</c:v>
                </c:pt>
                <c:pt idx="2038">
                  <c:v>0.79166666666666663</c:v>
                </c:pt>
                <c:pt idx="2039">
                  <c:v>0.79861111111111116</c:v>
                </c:pt>
                <c:pt idx="2040">
                  <c:v>0.80555555555555547</c:v>
                </c:pt>
                <c:pt idx="2041">
                  <c:v>0.8125</c:v>
                </c:pt>
                <c:pt idx="2042">
                  <c:v>0.81944444444444453</c:v>
                </c:pt>
                <c:pt idx="2043">
                  <c:v>0.82638888888888884</c:v>
                </c:pt>
                <c:pt idx="2044">
                  <c:v>0.83333333333333337</c:v>
                </c:pt>
                <c:pt idx="2045">
                  <c:v>0.84027777777777779</c:v>
                </c:pt>
                <c:pt idx="2046">
                  <c:v>0.84722222222222221</c:v>
                </c:pt>
                <c:pt idx="2047">
                  <c:v>0.85416666666666663</c:v>
                </c:pt>
                <c:pt idx="2048">
                  <c:v>0.86111111111111116</c:v>
                </c:pt>
                <c:pt idx="2049">
                  <c:v>0.86805555555555547</c:v>
                </c:pt>
                <c:pt idx="2050">
                  <c:v>0.875</c:v>
                </c:pt>
                <c:pt idx="2051">
                  <c:v>0.88194444444444453</c:v>
                </c:pt>
                <c:pt idx="2052">
                  <c:v>0.88888888888888884</c:v>
                </c:pt>
                <c:pt idx="2053">
                  <c:v>0.89583333333333337</c:v>
                </c:pt>
                <c:pt idx="2054">
                  <c:v>0.90277777777777779</c:v>
                </c:pt>
                <c:pt idx="2055">
                  <c:v>0.90972222222222221</c:v>
                </c:pt>
                <c:pt idx="2056">
                  <c:v>0.91666666666666663</c:v>
                </c:pt>
                <c:pt idx="2057">
                  <c:v>0.92361111111111116</c:v>
                </c:pt>
                <c:pt idx="2058">
                  <c:v>0.93055555555555547</c:v>
                </c:pt>
                <c:pt idx="2059">
                  <c:v>0.9375</c:v>
                </c:pt>
                <c:pt idx="2060">
                  <c:v>0.94444444444444453</c:v>
                </c:pt>
                <c:pt idx="2061">
                  <c:v>0.95138888888888884</c:v>
                </c:pt>
                <c:pt idx="2062">
                  <c:v>0.95833333333333337</c:v>
                </c:pt>
                <c:pt idx="2063">
                  <c:v>0.96527777777777779</c:v>
                </c:pt>
                <c:pt idx="2064">
                  <c:v>0.97222222222222221</c:v>
                </c:pt>
                <c:pt idx="2065">
                  <c:v>0.97916666666666663</c:v>
                </c:pt>
                <c:pt idx="2066">
                  <c:v>0.98611111111111116</c:v>
                </c:pt>
                <c:pt idx="2067">
                  <c:v>0.99305555555555547</c:v>
                </c:pt>
                <c:pt idx="2068">
                  <c:v>0</c:v>
                </c:pt>
                <c:pt idx="2069">
                  <c:v>6.9444444444444441E-3</c:v>
                </c:pt>
                <c:pt idx="2070">
                  <c:v>1.3888888888888888E-2</c:v>
                </c:pt>
                <c:pt idx="2071">
                  <c:v>2.0833333333333332E-2</c:v>
                </c:pt>
                <c:pt idx="2072">
                  <c:v>2.7777777777777776E-2</c:v>
                </c:pt>
                <c:pt idx="2073">
                  <c:v>3.4722222222222224E-2</c:v>
                </c:pt>
                <c:pt idx="2074">
                  <c:v>4.1666666666666664E-2</c:v>
                </c:pt>
                <c:pt idx="2075">
                  <c:v>4.8611111111111112E-2</c:v>
                </c:pt>
                <c:pt idx="2076">
                  <c:v>5.5555555555555552E-2</c:v>
                </c:pt>
                <c:pt idx="2077">
                  <c:v>6.25E-2</c:v>
                </c:pt>
                <c:pt idx="2078">
                  <c:v>6.9444444444444434E-2</c:v>
                </c:pt>
                <c:pt idx="2079">
                  <c:v>7.6388888888888895E-2</c:v>
                </c:pt>
                <c:pt idx="2080">
                  <c:v>8.3333333333333329E-2</c:v>
                </c:pt>
                <c:pt idx="2081">
                  <c:v>9.0277777777777776E-2</c:v>
                </c:pt>
                <c:pt idx="2082">
                  <c:v>9.7222222222222224E-2</c:v>
                </c:pt>
                <c:pt idx="2083">
                  <c:v>0.10416666666666667</c:v>
                </c:pt>
                <c:pt idx="2084">
                  <c:v>0.1111111111111111</c:v>
                </c:pt>
                <c:pt idx="2085">
                  <c:v>0.11805555555555557</c:v>
                </c:pt>
                <c:pt idx="2086">
                  <c:v>0.125</c:v>
                </c:pt>
                <c:pt idx="2087">
                  <c:v>0.13194444444444445</c:v>
                </c:pt>
                <c:pt idx="2088">
                  <c:v>0.1388888888888889</c:v>
                </c:pt>
                <c:pt idx="2089">
                  <c:v>0.14583333333333334</c:v>
                </c:pt>
                <c:pt idx="2090">
                  <c:v>0.15277777777777776</c:v>
                </c:pt>
                <c:pt idx="2091">
                  <c:v>0.15972222222222224</c:v>
                </c:pt>
                <c:pt idx="2092">
                  <c:v>0.16666666666666666</c:v>
                </c:pt>
                <c:pt idx="2093">
                  <c:v>0.17361111111111113</c:v>
                </c:pt>
                <c:pt idx="2094">
                  <c:v>0.18055555555555555</c:v>
                </c:pt>
                <c:pt idx="2095">
                  <c:v>0.1875</c:v>
                </c:pt>
                <c:pt idx="2096">
                  <c:v>0.19444444444444445</c:v>
                </c:pt>
                <c:pt idx="2097">
                  <c:v>0.20138888888888887</c:v>
                </c:pt>
                <c:pt idx="2098">
                  <c:v>0.20833333333333334</c:v>
                </c:pt>
                <c:pt idx="2099">
                  <c:v>0.21527777777777779</c:v>
                </c:pt>
                <c:pt idx="2100">
                  <c:v>0.22222222222222221</c:v>
                </c:pt>
                <c:pt idx="2101">
                  <c:v>0.22916666666666666</c:v>
                </c:pt>
                <c:pt idx="2102">
                  <c:v>0.23611111111111113</c:v>
                </c:pt>
                <c:pt idx="2103">
                  <c:v>0.24305555555555555</c:v>
                </c:pt>
                <c:pt idx="2104">
                  <c:v>0.25</c:v>
                </c:pt>
                <c:pt idx="2105">
                  <c:v>0.25694444444444448</c:v>
                </c:pt>
                <c:pt idx="2106">
                  <c:v>0.2638888888888889</c:v>
                </c:pt>
                <c:pt idx="2107">
                  <c:v>0.27083333333333331</c:v>
                </c:pt>
                <c:pt idx="2108">
                  <c:v>0.27777777777777779</c:v>
                </c:pt>
                <c:pt idx="2109">
                  <c:v>0.28472222222222221</c:v>
                </c:pt>
                <c:pt idx="2110">
                  <c:v>0.29166666666666669</c:v>
                </c:pt>
                <c:pt idx="2111">
                  <c:v>0.2986111111111111</c:v>
                </c:pt>
                <c:pt idx="2112">
                  <c:v>0.30555555555555552</c:v>
                </c:pt>
                <c:pt idx="2113">
                  <c:v>0.3125</c:v>
                </c:pt>
                <c:pt idx="2114">
                  <c:v>0.31944444444444448</c:v>
                </c:pt>
                <c:pt idx="2115">
                  <c:v>0.3263888888888889</c:v>
                </c:pt>
                <c:pt idx="2116">
                  <c:v>0.33333333333333331</c:v>
                </c:pt>
                <c:pt idx="2117">
                  <c:v>0.34027777777777773</c:v>
                </c:pt>
                <c:pt idx="2118">
                  <c:v>0.34722222222222227</c:v>
                </c:pt>
                <c:pt idx="2119">
                  <c:v>0.35416666666666669</c:v>
                </c:pt>
                <c:pt idx="2120">
                  <c:v>0.3611111111111111</c:v>
                </c:pt>
                <c:pt idx="2121">
                  <c:v>0.36805555555555558</c:v>
                </c:pt>
                <c:pt idx="2122">
                  <c:v>0.375</c:v>
                </c:pt>
                <c:pt idx="2123">
                  <c:v>0.38194444444444442</c:v>
                </c:pt>
                <c:pt idx="2124">
                  <c:v>0.3888888888888889</c:v>
                </c:pt>
                <c:pt idx="2125">
                  <c:v>0.39583333333333331</c:v>
                </c:pt>
                <c:pt idx="2126">
                  <c:v>0.40277777777777773</c:v>
                </c:pt>
                <c:pt idx="2127">
                  <c:v>0.40972222222222227</c:v>
                </c:pt>
                <c:pt idx="2128">
                  <c:v>0.41666666666666669</c:v>
                </c:pt>
                <c:pt idx="2129">
                  <c:v>0.4236111111111111</c:v>
                </c:pt>
                <c:pt idx="2130">
                  <c:v>0.43055555555555558</c:v>
                </c:pt>
                <c:pt idx="2131">
                  <c:v>0.4375</c:v>
                </c:pt>
                <c:pt idx="2132">
                  <c:v>0.44444444444444442</c:v>
                </c:pt>
                <c:pt idx="2133">
                  <c:v>0.4513888888888889</c:v>
                </c:pt>
                <c:pt idx="2134">
                  <c:v>0.45833333333333331</c:v>
                </c:pt>
                <c:pt idx="2135">
                  <c:v>0.46527777777777773</c:v>
                </c:pt>
                <c:pt idx="2136">
                  <c:v>0.47222222222222227</c:v>
                </c:pt>
                <c:pt idx="2137">
                  <c:v>0.47916666666666669</c:v>
                </c:pt>
                <c:pt idx="2138">
                  <c:v>0.4861111111111111</c:v>
                </c:pt>
                <c:pt idx="2139">
                  <c:v>0.49305555555555558</c:v>
                </c:pt>
                <c:pt idx="2140">
                  <c:v>0.5</c:v>
                </c:pt>
                <c:pt idx="2141">
                  <c:v>0.50694444444444442</c:v>
                </c:pt>
                <c:pt idx="2142">
                  <c:v>0.51388888888888895</c:v>
                </c:pt>
                <c:pt idx="2143">
                  <c:v>0.52083333333333337</c:v>
                </c:pt>
                <c:pt idx="2144">
                  <c:v>0.52777777777777779</c:v>
                </c:pt>
                <c:pt idx="2145">
                  <c:v>0.53472222222222221</c:v>
                </c:pt>
                <c:pt idx="2146">
                  <c:v>0.54166666666666663</c:v>
                </c:pt>
                <c:pt idx="2147">
                  <c:v>0.54861111111111105</c:v>
                </c:pt>
                <c:pt idx="2148">
                  <c:v>0.55555555555555558</c:v>
                </c:pt>
                <c:pt idx="2149">
                  <c:v>0.5625</c:v>
                </c:pt>
                <c:pt idx="2150">
                  <c:v>0.56944444444444442</c:v>
                </c:pt>
                <c:pt idx="2151">
                  <c:v>0.57638888888888895</c:v>
                </c:pt>
                <c:pt idx="2152">
                  <c:v>0.58333333333333337</c:v>
                </c:pt>
                <c:pt idx="2153">
                  <c:v>0.59027777777777779</c:v>
                </c:pt>
                <c:pt idx="2154">
                  <c:v>0.59722222222222221</c:v>
                </c:pt>
                <c:pt idx="2155">
                  <c:v>0.60416666666666663</c:v>
                </c:pt>
                <c:pt idx="2156">
                  <c:v>0.61111111111111105</c:v>
                </c:pt>
                <c:pt idx="2157">
                  <c:v>0.61805555555555558</c:v>
                </c:pt>
                <c:pt idx="2158">
                  <c:v>0.625</c:v>
                </c:pt>
                <c:pt idx="2159">
                  <c:v>0.63194444444444442</c:v>
                </c:pt>
                <c:pt idx="2160">
                  <c:v>0.63888888888888895</c:v>
                </c:pt>
                <c:pt idx="2161">
                  <c:v>0.64583333333333337</c:v>
                </c:pt>
                <c:pt idx="2162">
                  <c:v>0.65277777777777779</c:v>
                </c:pt>
                <c:pt idx="2163">
                  <c:v>0.65972222222222221</c:v>
                </c:pt>
                <c:pt idx="2164">
                  <c:v>0.66666666666666663</c:v>
                </c:pt>
                <c:pt idx="2165">
                  <c:v>0.67361111111111116</c:v>
                </c:pt>
                <c:pt idx="2166">
                  <c:v>0.68055555555555547</c:v>
                </c:pt>
                <c:pt idx="2167">
                  <c:v>0.6875</c:v>
                </c:pt>
                <c:pt idx="2168">
                  <c:v>0.69444444444444453</c:v>
                </c:pt>
                <c:pt idx="2169">
                  <c:v>0.70138888888888884</c:v>
                </c:pt>
                <c:pt idx="2170">
                  <c:v>0.70833333333333337</c:v>
                </c:pt>
                <c:pt idx="2171">
                  <c:v>0.71527777777777779</c:v>
                </c:pt>
                <c:pt idx="2172">
                  <c:v>0.72222222222222221</c:v>
                </c:pt>
                <c:pt idx="2173">
                  <c:v>0.72916666666666663</c:v>
                </c:pt>
                <c:pt idx="2174">
                  <c:v>0.73611111111111116</c:v>
                </c:pt>
                <c:pt idx="2175">
                  <c:v>0.74305555555555547</c:v>
                </c:pt>
                <c:pt idx="2176">
                  <c:v>0.75</c:v>
                </c:pt>
                <c:pt idx="2177">
                  <c:v>0.75694444444444453</c:v>
                </c:pt>
                <c:pt idx="2178">
                  <c:v>0.76388888888888884</c:v>
                </c:pt>
                <c:pt idx="2179">
                  <c:v>0.77083333333333337</c:v>
                </c:pt>
                <c:pt idx="2180">
                  <c:v>0.77777777777777779</c:v>
                </c:pt>
                <c:pt idx="2181">
                  <c:v>0.78472222222222221</c:v>
                </c:pt>
                <c:pt idx="2182">
                  <c:v>0.79166666666666663</c:v>
                </c:pt>
                <c:pt idx="2183">
                  <c:v>0.79861111111111116</c:v>
                </c:pt>
                <c:pt idx="2184">
                  <c:v>0.80555555555555547</c:v>
                </c:pt>
                <c:pt idx="2185">
                  <c:v>0.8125</c:v>
                </c:pt>
                <c:pt idx="2186">
                  <c:v>0.81944444444444453</c:v>
                </c:pt>
                <c:pt idx="2187">
                  <c:v>0.82638888888888884</c:v>
                </c:pt>
                <c:pt idx="2188">
                  <c:v>0.83333333333333337</c:v>
                </c:pt>
                <c:pt idx="2189">
                  <c:v>0.84027777777777779</c:v>
                </c:pt>
                <c:pt idx="2190">
                  <c:v>0.84722222222222221</c:v>
                </c:pt>
                <c:pt idx="2191">
                  <c:v>0.85416666666666663</c:v>
                </c:pt>
                <c:pt idx="2192">
                  <c:v>0.86111111111111116</c:v>
                </c:pt>
                <c:pt idx="2193">
                  <c:v>0.86805555555555547</c:v>
                </c:pt>
                <c:pt idx="2194">
                  <c:v>0.875</c:v>
                </c:pt>
                <c:pt idx="2195">
                  <c:v>0.88194444444444453</c:v>
                </c:pt>
                <c:pt idx="2196">
                  <c:v>0.88888888888888884</c:v>
                </c:pt>
                <c:pt idx="2197">
                  <c:v>0.89583333333333337</c:v>
                </c:pt>
                <c:pt idx="2198">
                  <c:v>0.90277777777777779</c:v>
                </c:pt>
                <c:pt idx="2199">
                  <c:v>0.90972222222222221</c:v>
                </c:pt>
                <c:pt idx="2200">
                  <c:v>0.91666666666666663</c:v>
                </c:pt>
                <c:pt idx="2201">
                  <c:v>0.92361111111111116</c:v>
                </c:pt>
                <c:pt idx="2202">
                  <c:v>0.93055555555555547</c:v>
                </c:pt>
                <c:pt idx="2203">
                  <c:v>0.9375</c:v>
                </c:pt>
                <c:pt idx="2204">
                  <c:v>0.94444444444444453</c:v>
                </c:pt>
                <c:pt idx="2205">
                  <c:v>0.95138888888888884</c:v>
                </c:pt>
                <c:pt idx="2206">
                  <c:v>0.95833333333333337</c:v>
                </c:pt>
                <c:pt idx="2207">
                  <c:v>0.96527777777777779</c:v>
                </c:pt>
                <c:pt idx="2208">
                  <c:v>0.97222222222222221</c:v>
                </c:pt>
                <c:pt idx="2209">
                  <c:v>0.97916666666666663</c:v>
                </c:pt>
                <c:pt idx="2210">
                  <c:v>0.98611111111111116</c:v>
                </c:pt>
                <c:pt idx="2211">
                  <c:v>0.99305555555555547</c:v>
                </c:pt>
                <c:pt idx="2212">
                  <c:v>0</c:v>
                </c:pt>
                <c:pt idx="2213">
                  <c:v>6.9444444444444441E-3</c:v>
                </c:pt>
                <c:pt idx="2214">
                  <c:v>1.3888888888888888E-2</c:v>
                </c:pt>
                <c:pt idx="2215">
                  <c:v>2.0833333333333332E-2</c:v>
                </c:pt>
                <c:pt idx="2216">
                  <c:v>2.7777777777777776E-2</c:v>
                </c:pt>
                <c:pt idx="2217">
                  <c:v>3.4722222222222224E-2</c:v>
                </c:pt>
                <c:pt idx="2218">
                  <c:v>4.1666666666666664E-2</c:v>
                </c:pt>
                <c:pt idx="2219">
                  <c:v>4.8611111111111112E-2</c:v>
                </c:pt>
                <c:pt idx="2220">
                  <c:v>5.5555555555555552E-2</c:v>
                </c:pt>
                <c:pt idx="2221">
                  <c:v>6.25E-2</c:v>
                </c:pt>
                <c:pt idx="2222">
                  <c:v>6.9444444444444434E-2</c:v>
                </c:pt>
                <c:pt idx="2223">
                  <c:v>7.6388888888888895E-2</c:v>
                </c:pt>
                <c:pt idx="2224">
                  <c:v>8.3333333333333329E-2</c:v>
                </c:pt>
                <c:pt idx="2225">
                  <c:v>9.0277777777777776E-2</c:v>
                </c:pt>
                <c:pt idx="2226">
                  <c:v>9.7222222222222224E-2</c:v>
                </c:pt>
                <c:pt idx="2227">
                  <c:v>0.10416666666666667</c:v>
                </c:pt>
                <c:pt idx="2228">
                  <c:v>0.1111111111111111</c:v>
                </c:pt>
                <c:pt idx="2229">
                  <c:v>0.11805555555555557</c:v>
                </c:pt>
                <c:pt idx="2230">
                  <c:v>0.125</c:v>
                </c:pt>
                <c:pt idx="2231">
                  <c:v>0.13194444444444445</c:v>
                </c:pt>
                <c:pt idx="2232">
                  <c:v>0.1388888888888889</c:v>
                </c:pt>
                <c:pt idx="2233">
                  <c:v>0.14583333333333334</c:v>
                </c:pt>
                <c:pt idx="2234">
                  <c:v>0.15277777777777776</c:v>
                </c:pt>
                <c:pt idx="2235">
                  <c:v>0.15972222222222224</c:v>
                </c:pt>
                <c:pt idx="2236">
                  <c:v>0.16666666666666666</c:v>
                </c:pt>
                <c:pt idx="2237">
                  <c:v>0.17361111111111113</c:v>
                </c:pt>
                <c:pt idx="2238">
                  <c:v>0.18055555555555555</c:v>
                </c:pt>
                <c:pt idx="2239">
                  <c:v>0.1875</c:v>
                </c:pt>
                <c:pt idx="2240">
                  <c:v>0.19444444444444445</c:v>
                </c:pt>
                <c:pt idx="2241">
                  <c:v>0.20138888888888887</c:v>
                </c:pt>
                <c:pt idx="2242">
                  <c:v>0.20833333333333334</c:v>
                </c:pt>
                <c:pt idx="2243">
                  <c:v>0.21527777777777779</c:v>
                </c:pt>
                <c:pt idx="2244">
                  <c:v>0.22222222222222221</c:v>
                </c:pt>
                <c:pt idx="2245">
                  <c:v>0.22916666666666666</c:v>
                </c:pt>
                <c:pt idx="2246">
                  <c:v>0.23611111111111113</c:v>
                </c:pt>
                <c:pt idx="2247">
                  <c:v>0.24305555555555555</c:v>
                </c:pt>
                <c:pt idx="2248">
                  <c:v>0.25</c:v>
                </c:pt>
                <c:pt idx="2249">
                  <c:v>0.25694444444444448</c:v>
                </c:pt>
                <c:pt idx="2250">
                  <c:v>0.2638888888888889</c:v>
                </c:pt>
                <c:pt idx="2251">
                  <c:v>0.27083333333333331</c:v>
                </c:pt>
                <c:pt idx="2252">
                  <c:v>0.27777777777777779</c:v>
                </c:pt>
                <c:pt idx="2253">
                  <c:v>0.28472222222222221</c:v>
                </c:pt>
                <c:pt idx="2254">
                  <c:v>0.29166666666666669</c:v>
                </c:pt>
                <c:pt idx="2255">
                  <c:v>0.2986111111111111</c:v>
                </c:pt>
                <c:pt idx="2256">
                  <c:v>0.30555555555555552</c:v>
                </c:pt>
                <c:pt idx="2257">
                  <c:v>0.3125</c:v>
                </c:pt>
                <c:pt idx="2258">
                  <c:v>0.31944444444444448</c:v>
                </c:pt>
                <c:pt idx="2259">
                  <c:v>0.3263888888888889</c:v>
                </c:pt>
                <c:pt idx="2260">
                  <c:v>0.33333333333333331</c:v>
                </c:pt>
                <c:pt idx="2261">
                  <c:v>0.34027777777777773</c:v>
                </c:pt>
                <c:pt idx="2262">
                  <c:v>0.34722222222222227</c:v>
                </c:pt>
                <c:pt idx="2263">
                  <c:v>0.35416666666666669</c:v>
                </c:pt>
                <c:pt idx="2264">
                  <c:v>0.3611111111111111</c:v>
                </c:pt>
                <c:pt idx="2265">
                  <c:v>0.36805555555555558</c:v>
                </c:pt>
                <c:pt idx="2266">
                  <c:v>0.375</c:v>
                </c:pt>
                <c:pt idx="2267">
                  <c:v>0.38194444444444442</c:v>
                </c:pt>
                <c:pt idx="2268">
                  <c:v>0.3888888888888889</c:v>
                </c:pt>
                <c:pt idx="2269">
                  <c:v>0.39583333333333331</c:v>
                </c:pt>
                <c:pt idx="2270">
                  <c:v>0.40277777777777773</c:v>
                </c:pt>
                <c:pt idx="2271">
                  <c:v>0.40972222222222227</c:v>
                </c:pt>
                <c:pt idx="2272">
                  <c:v>0.41666666666666669</c:v>
                </c:pt>
                <c:pt idx="2273">
                  <c:v>0.4236111111111111</c:v>
                </c:pt>
                <c:pt idx="2274">
                  <c:v>0.43055555555555558</c:v>
                </c:pt>
                <c:pt idx="2275">
                  <c:v>0.4375</c:v>
                </c:pt>
                <c:pt idx="2276">
                  <c:v>0.44444444444444442</c:v>
                </c:pt>
                <c:pt idx="2277">
                  <c:v>0.4513888888888889</c:v>
                </c:pt>
                <c:pt idx="2278">
                  <c:v>0.45833333333333331</c:v>
                </c:pt>
                <c:pt idx="2279">
                  <c:v>0.46527777777777773</c:v>
                </c:pt>
                <c:pt idx="2280">
                  <c:v>0.47222222222222227</c:v>
                </c:pt>
                <c:pt idx="2281">
                  <c:v>0.47916666666666669</c:v>
                </c:pt>
                <c:pt idx="2282">
                  <c:v>0.4861111111111111</c:v>
                </c:pt>
                <c:pt idx="2283">
                  <c:v>0.49305555555555558</c:v>
                </c:pt>
                <c:pt idx="2284">
                  <c:v>0.5</c:v>
                </c:pt>
                <c:pt idx="2285">
                  <c:v>0.50694444444444442</c:v>
                </c:pt>
                <c:pt idx="2286">
                  <c:v>0.51388888888888895</c:v>
                </c:pt>
                <c:pt idx="2287">
                  <c:v>0.52083333333333337</c:v>
                </c:pt>
                <c:pt idx="2288">
                  <c:v>0.52777777777777779</c:v>
                </c:pt>
                <c:pt idx="2289">
                  <c:v>0.53472222222222221</c:v>
                </c:pt>
                <c:pt idx="2290">
                  <c:v>0.54166666666666663</c:v>
                </c:pt>
                <c:pt idx="2291">
                  <c:v>0.54861111111111105</c:v>
                </c:pt>
                <c:pt idx="2292">
                  <c:v>0.55555555555555558</c:v>
                </c:pt>
                <c:pt idx="2293">
                  <c:v>0.5625</c:v>
                </c:pt>
                <c:pt idx="2294">
                  <c:v>0.56944444444444442</c:v>
                </c:pt>
                <c:pt idx="2295">
                  <c:v>0.57638888888888895</c:v>
                </c:pt>
                <c:pt idx="2296">
                  <c:v>0.58333333333333337</c:v>
                </c:pt>
                <c:pt idx="2297">
                  <c:v>0.59027777777777779</c:v>
                </c:pt>
                <c:pt idx="2298">
                  <c:v>0.59722222222222221</c:v>
                </c:pt>
                <c:pt idx="2299">
                  <c:v>0.60416666666666663</c:v>
                </c:pt>
                <c:pt idx="2300">
                  <c:v>0.61111111111111105</c:v>
                </c:pt>
                <c:pt idx="2301">
                  <c:v>0.61805555555555558</c:v>
                </c:pt>
                <c:pt idx="2302">
                  <c:v>0.625</c:v>
                </c:pt>
                <c:pt idx="2303">
                  <c:v>0.63194444444444442</c:v>
                </c:pt>
                <c:pt idx="2304">
                  <c:v>0.63888888888888895</c:v>
                </c:pt>
                <c:pt idx="2305">
                  <c:v>0.64583333333333337</c:v>
                </c:pt>
                <c:pt idx="2306">
                  <c:v>0.65277777777777779</c:v>
                </c:pt>
                <c:pt idx="2307">
                  <c:v>0.65972222222222221</c:v>
                </c:pt>
                <c:pt idx="2308">
                  <c:v>0.66666666666666663</c:v>
                </c:pt>
                <c:pt idx="2309">
                  <c:v>0.67361111111111116</c:v>
                </c:pt>
                <c:pt idx="2310">
                  <c:v>0.68055555555555547</c:v>
                </c:pt>
                <c:pt idx="2311">
                  <c:v>0.6875</c:v>
                </c:pt>
                <c:pt idx="2312">
                  <c:v>0.69444444444444453</c:v>
                </c:pt>
                <c:pt idx="2313">
                  <c:v>0.70138888888888884</c:v>
                </c:pt>
                <c:pt idx="2314">
                  <c:v>0.70833333333333337</c:v>
                </c:pt>
                <c:pt idx="2315">
                  <c:v>0.71527777777777779</c:v>
                </c:pt>
                <c:pt idx="2316">
                  <c:v>0.72222222222222221</c:v>
                </c:pt>
                <c:pt idx="2317">
                  <c:v>0.72916666666666663</c:v>
                </c:pt>
                <c:pt idx="2318">
                  <c:v>0.73611111111111116</c:v>
                </c:pt>
                <c:pt idx="2319">
                  <c:v>0.74305555555555547</c:v>
                </c:pt>
                <c:pt idx="2320">
                  <c:v>0.75</c:v>
                </c:pt>
                <c:pt idx="2321">
                  <c:v>0.75694444444444453</c:v>
                </c:pt>
                <c:pt idx="2322">
                  <c:v>0.76388888888888884</c:v>
                </c:pt>
                <c:pt idx="2323">
                  <c:v>0.77083333333333337</c:v>
                </c:pt>
                <c:pt idx="2324">
                  <c:v>0.77777777777777779</c:v>
                </c:pt>
                <c:pt idx="2325">
                  <c:v>0.78472222222222221</c:v>
                </c:pt>
                <c:pt idx="2326">
                  <c:v>0.79166666666666663</c:v>
                </c:pt>
                <c:pt idx="2327">
                  <c:v>0.79861111111111116</c:v>
                </c:pt>
                <c:pt idx="2328">
                  <c:v>0.80555555555555547</c:v>
                </c:pt>
                <c:pt idx="2329">
                  <c:v>0.8125</c:v>
                </c:pt>
                <c:pt idx="2330">
                  <c:v>0.81944444444444453</c:v>
                </c:pt>
                <c:pt idx="2331">
                  <c:v>0.82638888888888884</c:v>
                </c:pt>
                <c:pt idx="2332">
                  <c:v>0.83333333333333337</c:v>
                </c:pt>
                <c:pt idx="2333">
                  <c:v>0.84027777777777779</c:v>
                </c:pt>
                <c:pt idx="2334">
                  <c:v>0.84722222222222221</c:v>
                </c:pt>
                <c:pt idx="2335">
                  <c:v>0.85416666666666663</c:v>
                </c:pt>
                <c:pt idx="2336">
                  <c:v>0.86111111111111116</c:v>
                </c:pt>
                <c:pt idx="2337">
                  <c:v>0.86805555555555547</c:v>
                </c:pt>
                <c:pt idx="2338">
                  <c:v>0.875</c:v>
                </c:pt>
                <c:pt idx="2339">
                  <c:v>0.88194444444444453</c:v>
                </c:pt>
                <c:pt idx="2340">
                  <c:v>0.88888888888888884</c:v>
                </c:pt>
                <c:pt idx="2341">
                  <c:v>0.89583333333333337</c:v>
                </c:pt>
                <c:pt idx="2342">
                  <c:v>0.90277777777777779</c:v>
                </c:pt>
                <c:pt idx="2343">
                  <c:v>0.90972222222222221</c:v>
                </c:pt>
                <c:pt idx="2344">
                  <c:v>0.91666666666666663</c:v>
                </c:pt>
                <c:pt idx="2345">
                  <c:v>0.92361111111111116</c:v>
                </c:pt>
                <c:pt idx="2346">
                  <c:v>0.93055555555555547</c:v>
                </c:pt>
                <c:pt idx="2347">
                  <c:v>0.9375</c:v>
                </c:pt>
                <c:pt idx="2348">
                  <c:v>0.94444444444444453</c:v>
                </c:pt>
                <c:pt idx="2349">
                  <c:v>0.95138888888888884</c:v>
                </c:pt>
                <c:pt idx="2350">
                  <c:v>0.95833333333333337</c:v>
                </c:pt>
                <c:pt idx="2351">
                  <c:v>0.96527777777777779</c:v>
                </c:pt>
                <c:pt idx="2352">
                  <c:v>0.97222222222222221</c:v>
                </c:pt>
                <c:pt idx="2353">
                  <c:v>0.97916666666666663</c:v>
                </c:pt>
                <c:pt idx="2354">
                  <c:v>0.98611111111111116</c:v>
                </c:pt>
                <c:pt idx="2355">
                  <c:v>0.99305555555555547</c:v>
                </c:pt>
                <c:pt idx="2356">
                  <c:v>0</c:v>
                </c:pt>
                <c:pt idx="2357">
                  <c:v>6.9444444444444441E-3</c:v>
                </c:pt>
                <c:pt idx="2358">
                  <c:v>1.3888888888888888E-2</c:v>
                </c:pt>
                <c:pt idx="2359">
                  <c:v>2.0833333333333332E-2</c:v>
                </c:pt>
                <c:pt idx="2360">
                  <c:v>2.7777777777777776E-2</c:v>
                </c:pt>
                <c:pt idx="2361">
                  <c:v>3.4722222222222224E-2</c:v>
                </c:pt>
                <c:pt idx="2362">
                  <c:v>4.1666666666666664E-2</c:v>
                </c:pt>
                <c:pt idx="2363">
                  <c:v>4.8611111111111112E-2</c:v>
                </c:pt>
                <c:pt idx="2364">
                  <c:v>5.5555555555555552E-2</c:v>
                </c:pt>
                <c:pt idx="2365">
                  <c:v>6.25E-2</c:v>
                </c:pt>
                <c:pt idx="2366">
                  <c:v>6.9444444444444434E-2</c:v>
                </c:pt>
                <c:pt idx="2367">
                  <c:v>7.6388888888888895E-2</c:v>
                </c:pt>
                <c:pt idx="2368">
                  <c:v>8.3333333333333329E-2</c:v>
                </c:pt>
                <c:pt idx="2369">
                  <c:v>9.0277777777777776E-2</c:v>
                </c:pt>
                <c:pt idx="2370">
                  <c:v>9.7222222222222224E-2</c:v>
                </c:pt>
                <c:pt idx="2371">
                  <c:v>0.10416666666666667</c:v>
                </c:pt>
                <c:pt idx="2372">
                  <c:v>0.1111111111111111</c:v>
                </c:pt>
                <c:pt idx="2373">
                  <c:v>0.11805555555555557</c:v>
                </c:pt>
                <c:pt idx="2374">
                  <c:v>0.125</c:v>
                </c:pt>
                <c:pt idx="2375">
                  <c:v>0.13194444444444445</c:v>
                </c:pt>
                <c:pt idx="2376">
                  <c:v>0.1388888888888889</c:v>
                </c:pt>
                <c:pt idx="2377">
                  <c:v>0.14583333333333334</c:v>
                </c:pt>
                <c:pt idx="2378">
                  <c:v>0.15277777777777776</c:v>
                </c:pt>
                <c:pt idx="2379">
                  <c:v>0.15972222222222224</c:v>
                </c:pt>
                <c:pt idx="2380">
                  <c:v>0.16666666666666666</c:v>
                </c:pt>
                <c:pt idx="2381">
                  <c:v>0.17361111111111113</c:v>
                </c:pt>
                <c:pt idx="2382">
                  <c:v>0.18055555555555555</c:v>
                </c:pt>
                <c:pt idx="2383">
                  <c:v>0.1875</c:v>
                </c:pt>
                <c:pt idx="2384">
                  <c:v>0.19444444444444445</c:v>
                </c:pt>
                <c:pt idx="2385">
                  <c:v>0.20138888888888887</c:v>
                </c:pt>
                <c:pt idx="2386">
                  <c:v>0.20833333333333334</c:v>
                </c:pt>
                <c:pt idx="2387">
                  <c:v>0.21527777777777779</c:v>
                </c:pt>
                <c:pt idx="2388">
                  <c:v>0.22222222222222221</c:v>
                </c:pt>
                <c:pt idx="2389">
                  <c:v>0.22916666666666666</c:v>
                </c:pt>
                <c:pt idx="2390">
                  <c:v>0.23611111111111113</c:v>
                </c:pt>
                <c:pt idx="2391">
                  <c:v>0.24305555555555555</c:v>
                </c:pt>
                <c:pt idx="2392">
                  <c:v>0.25</c:v>
                </c:pt>
                <c:pt idx="2393">
                  <c:v>0.25694444444444448</c:v>
                </c:pt>
                <c:pt idx="2394">
                  <c:v>0.2638888888888889</c:v>
                </c:pt>
                <c:pt idx="2395">
                  <c:v>0.27083333333333331</c:v>
                </c:pt>
                <c:pt idx="2396">
                  <c:v>0.27777777777777779</c:v>
                </c:pt>
                <c:pt idx="2397">
                  <c:v>0.28472222222222221</c:v>
                </c:pt>
                <c:pt idx="2398">
                  <c:v>0.29166666666666669</c:v>
                </c:pt>
                <c:pt idx="2399">
                  <c:v>0.2986111111111111</c:v>
                </c:pt>
                <c:pt idx="2400">
                  <c:v>0.30555555555555552</c:v>
                </c:pt>
                <c:pt idx="2401">
                  <c:v>0.3125</c:v>
                </c:pt>
                <c:pt idx="2402">
                  <c:v>0.31944444444444448</c:v>
                </c:pt>
                <c:pt idx="2403">
                  <c:v>0.3263888888888889</c:v>
                </c:pt>
                <c:pt idx="2404">
                  <c:v>0.33333333333333331</c:v>
                </c:pt>
                <c:pt idx="2405">
                  <c:v>0.34027777777777773</c:v>
                </c:pt>
                <c:pt idx="2406">
                  <c:v>0.34722222222222227</c:v>
                </c:pt>
                <c:pt idx="2407">
                  <c:v>0.35416666666666669</c:v>
                </c:pt>
                <c:pt idx="2408">
                  <c:v>0.3611111111111111</c:v>
                </c:pt>
                <c:pt idx="2409">
                  <c:v>0.36805555555555558</c:v>
                </c:pt>
                <c:pt idx="2410">
                  <c:v>0.375</c:v>
                </c:pt>
                <c:pt idx="2411">
                  <c:v>0.38194444444444442</c:v>
                </c:pt>
                <c:pt idx="2412">
                  <c:v>0.3888888888888889</c:v>
                </c:pt>
                <c:pt idx="2413">
                  <c:v>0.39583333333333331</c:v>
                </c:pt>
                <c:pt idx="2414">
                  <c:v>0.40277777777777773</c:v>
                </c:pt>
                <c:pt idx="2415">
                  <c:v>0.40972222222222227</c:v>
                </c:pt>
                <c:pt idx="2416">
                  <c:v>0.41666666666666669</c:v>
                </c:pt>
                <c:pt idx="2417">
                  <c:v>0.4236111111111111</c:v>
                </c:pt>
                <c:pt idx="2418">
                  <c:v>0.43055555555555558</c:v>
                </c:pt>
                <c:pt idx="2419">
                  <c:v>0.4375</c:v>
                </c:pt>
                <c:pt idx="2420">
                  <c:v>0.44444444444444442</c:v>
                </c:pt>
                <c:pt idx="2421">
                  <c:v>0.4513888888888889</c:v>
                </c:pt>
                <c:pt idx="2422">
                  <c:v>0.45833333333333331</c:v>
                </c:pt>
                <c:pt idx="2423">
                  <c:v>0.46527777777777773</c:v>
                </c:pt>
                <c:pt idx="2424">
                  <c:v>0.47222222222222227</c:v>
                </c:pt>
                <c:pt idx="2425">
                  <c:v>0.47916666666666669</c:v>
                </c:pt>
                <c:pt idx="2426">
                  <c:v>0.4861111111111111</c:v>
                </c:pt>
                <c:pt idx="2427">
                  <c:v>0.49305555555555558</c:v>
                </c:pt>
                <c:pt idx="2428">
                  <c:v>0.5</c:v>
                </c:pt>
                <c:pt idx="2429">
                  <c:v>0.50694444444444442</c:v>
                </c:pt>
                <c:pt idx="2430">
                  <c:v>0.51388888888888895</c:v>
                </c:pt>
                <c:pt idx="2431">
                  <c:v>0.52083333333333337</c:v>
                </c:pt>
                <c:pt idx="2432">
                  <c:v>0.52777777777777779</c:v>
                </c:pt>
                <c:pt idx="2433">
                  <c:v>0.53472222222222221</c:v>
                </c:pt>
                <c:pt idx="2434">
                  <c:v>0.54166666666666663</c:v>
                </c:pt>
                <c:pt idx="2435">
                  <c:v>0.54861111111111105</c:v>
                </c:pt>
                <c:pt idx="2436">
                  <c:v>0.55555555555555558</c:v>
                </c:pt>
                <c:pt idx="2437">
                  <c:v>0.5625</c:v>
                </c:pt>
                <c:pt idx="2438">
                  <c:v>0.56944444444444442</c:v>
                </c:pt>
                <c:pt idx="2439">
                  <c:v>0.57638888888888895</c:v>
                </c:pt>
                <c:pt idx="2440">
                  <c:v>0.58333333333333337</c:v>
                </c:pt>
                <c:pt idx="2441">
                  <c:v>0.59027777777777779</c:v>
                </c:pt>
                <c:pt idx="2442">
                  <c:v>0.59722222222222221</c:v>
                </c:pt>
                <c:pt idx="2443">
                  <c:v>0.60416666666666663</c:v>
                </c:pt>
                <c:pt idx="2444">
                  <c:v>0.61111111111111105</c:v>
                </c:pt>
                <c:pt idx="2445">
                  <c:v>0.61805555555555558</c:v>
                </c:pt>
                <c:pt idx="2446">
                  <c:v>0.625</c:v>
                </c:pt>
                <c:pt idx="2447">
                  <c:v>0.63194444444444442</c:v>
                </c:pt>
                <c:pt idx="2448">
                  <c:v>0.63888888888888895</c:v>
                </c:pt>
                <c:pt idx="2449">
                  <c:v>0.64583333333333337</c:v>
                </c:pt>
                <c:pt idx="2450">
                  <c:v>0.65277777777777779</c:v>
                </c:pt>
                <c:pt idx="2451">
                  <c:v>0.65972222222222221</c:v>
                </c:pt>
                <c:pt idx="2452">
                  <c:v>0.66666666666666663</c:v>
                </c:pt>
                <c:pt idx="2453">
                  <c:v>0.67361111111111116</c:v>
                </c:pt>
                <c:pt idx="2454">
                  <c:v>0.68055555555555547</c:v>
                </c:pt>
                <c:pt idx="2455">
                  <c:v>0.6875</c:v>
                </c:pt>
                <c:pt idx="2456">
                  <c:v>0.69444444444444453</c:v>
                </c:pt>
                <c:pt idx="2457">
                  <c:v>0.70138888888888884</c:v>
                </c:pt>
                <c:pt idx="2458">
                  <c:v>0.70833333333333337</c:v>
                </c:pt>
                <c:pt idx="2459">
                  <c:v>0.71527777777777779</c:v>
                </c:pt>
                <c:pt idx="2460">
                  <c:v>0.72222222222222221</c:v>
                </c:pt>
                <c:pt idx="2461">
                  <c:v>0.72916666666666663</c:v>
                </c:pt>
                <c:pt idx="2462">
                  <c:v>0.73611111111111116</c:v>
                </c:pt>
                <c:pt idx="2463">
                  <c:v>0.74305555555555547</c:v>
                </c:pt>
                <c:pt idx="2464">
                  <c:v>0.75</c:v>
                </c:pt>
                <c:pt idx="2465">
                  <c:v>0.75694444444444453</c:v>
                </c:pt>
                <c:pt idx="2466">
                  <c:v>0.76388888888888884</c:v>
                </c:pt>
                <c:pt idx="2467">
                  <c:v>0.77083333333333337</c:v>
                </c:pt>
                <c:pt idx="2468">
                  <c:v>0.77777777777777779</c:v>
                </c:pt>
                <c:pt idx="2469">
                  <c:v>0.78472222222222221</c:v>
                </c:pt>
                <c:pt idx="2470">
                  <c:v>0.79166666666666663</c:v>
                </c:pt>
                <c:pt idx="2471">
                  <c:v>0.79861111111111116</c:v>
                </c:pt>
                <c:pt idx="2472">
                  <c:v>0.80555555555555547</c:v>
                </c:pt>
                <c:pt idx="2473">
                  <c:v>0.8125</c:v>
                </c:pt>
                <c:pt idx="2474">
                  <c:v>0.81944444444444453</c:v>
                </c:pt>
                <c:pt idx="2475">
                  <c:v>0.82638888888888884</c:v>
                </c:pt>
                <c:pt idx="2476">
                  <c:v>0.83333333333333337</c:v>
                </c:pt>
                <c:pt idx="2477">
                  <c:v>0.84027777777777779</c:v>
                </c:pt>
                <c:pt idx="2478">
                  <c:v>0.84722222222222221</c:v>
                </c:pt>
                <c:pt idx="2479">
                  <c:v>0.85416666666666663</c:v>
                </c:pt>
                <c:pt idx="2480">
                  <c:v>0.86111111111111116</c:v>
                </c:pt>
                <c:pt idx="2481">
                  <c:v>0.86805555555555547</c:v>
                </c:pt>
                <c:pt idx="2482">
                  <c:v>0.875</c:v>
                </c:pt>
                <c:pt idx="2483">
                  <c:v>0.88194444444444453</c:v>
                </c:pt>
                <c:pt idx="2484">
                  <c:v>0.88888888888888884</c:v>
                </c:pt>
                <c:pt idx="2485">
                  <c:v>0.89583333333333337</c:v>
                </c:pt>
                <c:pt idx="2486">
                  <c:v>0.90277777777777779</c:v>
                </c:pt>
                <c:pt idx="2487">
                  <c:v>0.90972222222222221</c:v>
                </c:pt>
                <c:pt idx="2488">
                  <c:v>0.91666666666666663</c:v>
                </c:pt>
                <c:pt idx="2489">
                  <c:v>0.92361111111111116</c:v>
                </c:pt>
                <c:pt idx="2490">
                  <c:v>0.93055555555555547</c:v>
                </c:pt>
                <c:pt idx="2491">
                  <c:v>0.9375</c:v>
                </c:pt>
                <c:pt idx="2492">
                  <c:v>0.94444444444444453</c:v>
                </c:pt>
                <c:pt idx="2493">
                  <c:v>0.95138888888888884</c:v>
                </c:pt>
                <c:pt idx="2494">
                  <c:v>0.95833333333333337</c:v>
                </c:pt>
                <c:pt idx="2495">
                  <c:v>0.96527777777777779</c:v>
                </c:pt>
                <c:pt idx="2496">
                  <c:v>0.97222222222222221</c:v>
                </c:pt>
                <c:pt idx="2497">
                  <c:v>0.97916666666666663</c:v>
                </c:pt>
                <c:pt idx="2498">
                  <c:v>0.98611111111111116</c:v>
                </c:pt>
                <c:pt idx="2499">
                  <c:v>0.99305555555555547</c:v>
                </c:pt>
                <c:pt idx="2500">
                  <c:v>0</c:v>
                </c:pt>
                <c:pt idx="2501">
                  <c:v>6.9444444444444441E-3</c:v>
                </c:pt>
                <c:pt idx="2502">
                  <c:v>1.3888888888888888E-2</c:v>
                </c:pt>
                <c:pt idx="2503">
                  <c:v>2.0833333333333332E-2</c:v>
                </c:pt>
                <c:pt idx="2504">
                  <c:v>2.7777777777777776E-2</c:v>
                </c:pt>
                <c:pt idx="2505">
                  <c:v>3.4722222222222224E-2</c:v>
                </c:pt>
                <c:pt idx="2506">
                  <c:v>4.1666666666666664E-2</c:v>
                </c:pt>
                <c:pt idx="2507">
                  <c:v>4.8611111111111112E-2</c:v>
                </c:pt>
                <c:pt idx="2508">
                  <c:v>5.5555555555555552E-2</c:v>
                </c:pt>
                <c:pt idx="2509">
                  <c:v>6.25E-2</c:v>
                </c:pt>
                <c:pt idx="2510">
                  <c:v>6.9444444444444434E-2</c:v>
                </c:pt>
                <c:pt idx="2511">
                  <c:v>7.6388888888888895E-2</c:v>
                </c:pt>
                <c:pt idx="2512">
                  <c:v>8.3333333333333329E-2</c:v>
                </c:pt>
                <c:pt idx="2513">
                  <c:v>9.0277777777777776E-2</c:v>
                </c:pt>
                <c:pt idx="2514">
                  <c:v>9.7222222222222224E-2</c:v>
                </c:pt>
                <c:pt idx="2515">
                  <c:v>0.10416666666666667</c:v>
                </c:pt>
                <c:pt idx="2516">
                  <c:v>0.1111111111111111</c:v>
                </c:pt>
                <c:pt idx="2517">
                  <c:v>0.11805555555555557</c:v>
                </c:pt>
                <c:pt idx="2518">
                  <c:v>0.125</c:v>
                </c:pt>
                <c:pt idx="2519">
                  <c:v>0.13194444444444445</c:v>
                </c:pt>
                <c:pt idx="2520">
                  <c:v>0.1388888888888889</c:v>
                </c:pt>
                <c:pt idx="2521">
                  <c:v>0.14583333333333334</c:v>
                </c:pt>
                <c:pt idx="2522">
                  <c:v>0.15277777777777776</c:v>
                </c:pt>
                <c:pt idx="2523">
                  <c:v>0.15972222222222224</c:v>
                </c:pt>
                <c:pt idx="2524">
                  <c:v>0.16666666666666666</c:v>
                </c:pt>
                <c:pt idx="2525">
                  <c:v>0.17361111111111113</c:v>
                </c:pt>
                <c:pt idx="2526">
                  <c:v>0.18055555555555555</c:v>
                </c:pt>
                <c:pt idx="2527">
                  <c:v>0.1875</c:v>
                </c:pt>
                <c:pt idx="2528">
                  <c:v>0.19444444444444445</c:v>
                </c:pt>
                <c:pt idx="2529">
                  <c:v>0.20138888888888887</c:v>
                </c:pt>
                <c:pt idx="2530">
                  <c:v>0.20833333333333334</c:v>
                </c:pt>
                <c:pt idx="2531">
                  <c:v>0.21527777777777779</c:v>
                </c:pt>
                <c:pt idx="2532">
                  <c:v>0.22222222222222221</c:v>
                </c:pt>
                <c:pt idx="2533">
                  <c:v>0.22916666666666666</c:v>
                </c:pt>
                <c:pt idx="2534">
                  <c:v>0.23611111111111113</c:v>
                </c:pt>
                <c:pt idx="2535">
                  <c:v>0.24305555555555555</c:v>
                </c:pt>
                <c:pt idx="2536">
                  <c:v>0.25</c:v>
                </c:pt>
                <c:pt idx="2537">
                  <c:v>0.25694444444444448</c:v>
                </c:pt>
                <c:pt idx="2538">
                  <c:v>0.2638888888888889</c:v>
                </c:pt>
                <c:pt idx="2539">
                  <c:v>0.27083333333333331</c:v>
                </c:pt>
                <c:pt idx="2540">
                  <c:v>0.27777777777777779</c:v>
                </c:pt>
                <c:pt idx="2541">
                  <c:v>0.28472222222222221</c:v>
                </c:pt>
                <c:pt idx="2542">
                  <c:v>0.29166666666666669</c:v>
                </c:pt>
                <c:pt idx="2543">
                  <c:v>0.2986111111111111</c:v>
                </c:pt>
                <c:pt idx="2544">
                  <c:v>0.30555555555555552</c:v>
                </c:pt>
                <c:pt idx="2545">
                  <c:v>0.3125</c:v>
                </c:pt>
                <c:pt idx="2546">
                  <c:v>0.31944444444444448</c:v>
                </c:pt>
                <c:pt idx="2547">
                  <c:v>0.3263888888888889</c:v>
                </c:pt>
                <c:pt idx="2548">
                  <c:v>0.33333333333333331</c:v>
                </c:pt>
                <c:pt idx="2549">
                  <c:v>0.34027777777777773</c:v>
                </c:pt>
                <c:pt idx="2550">
                  <c:v>0.34722222222222227</c:v>
                </c:pt>
                <c:pt idx="2551">
                  <c:v>0.35416666666666669</c:v>
                </c:pt>
                <c:pt idx="2552">
                  <c:v>0.3611111111111111</c:v>
                </c:pt>
                <c:pt idx="2553">
                  <c:v>0.36805555555555558</c:v>
                </c:pt>
                <c:pt idx="2554">
                  <c:v>0.375</c:v>
                </c:pt>
                <c:pt idx="2555">
                  <c:v>0.38194444444444442</c:v>
                </c:pt>
                <c:pt idx="2556">
                  <c:v>0.3888888888888889</c:v>
                </c:pt>
                <c:pt idx="2557">
                  <c:v>0.39583333333333331</c:v>
                </c:pt>
                <c:pt idx="2558">
                  <c:v>0.40277777777777773</c:v>
                </c:pt>
                <c:pt idx="2559">
                  <c:v>0.40972222222222227</c:v>
                </c:pt>
                <c:pt idx="2560">
                  <c:v>0.41666666666666669</c:v>
                </c:pt>
                <c:pt idx="2561">
                  <c:v>0.4236111111111111</c:v>
                </c:pt>
                <c:pt idx="2562">
                  <c:v>0.43055555555555558</c:v>
                </c:pt>
                <c:pt idx="2563">
                  <c:v>0.4375</c:v>
                </c:pt>
                <c:pt idx="2564">
                  <c:v>0.44444444444444442</c:v>
                </c:pt>
                <c:pt idx="2565">
                  <c:v>0.4513888888888889</c:v>
                </c:pt>
                <c:pt idx="2566">
                  <c:v>0.45833333333333331</c:v>
                </c:pt>
                <c:pt idx="2567">
                  <c:v>0.46527777777777773</c:v>
                </c:pt>
                <c:pt idx="2568">
                  <c:v>0.47222222222222227</c:v>
                </c:pt>
                <c:pt idx="2569">
                  <c:v>0.47916666666666669</c:v>
                </c:pt>
                <c:pt idx="2570">
                  <c:v>0.4861111111111111</c:v>
                </c:pt>
                <c:pt idx="2571">
                  <c:v>0.49305555555555558</c:v>
                </c:pt>
                <c:pt idx="2572">
                  <c:v>0.5</c:v>
                </c:pt>
                <c:pt idx="2573">
                  <c:v>0.50694444444444442</c:v>
                </c:pt>
                <c:pt idx="2574">
                  <c:v>0.51388888888888895</c:v>
                </c:pt>
                <c:pt idx="2575">
                  <c:v>0.52083333333333337</c:v>
                </c:pt>
                <c:pt idx="2576">
                  <c:v>0.52777777777777779</c:v>
                </c:pt>
                <c:pt idx="2577">
                  <c:v>0.53472222222222221</c:v>
                </c:pt>
                <c:pt idx="2578">
                  <c:v>0.54166666666666663</c:v>
                </c:pt>
                <c:pt idx="2579">
                  <c:v>0.54861111111111105</c:v>
                </c:pt>
                <c:pt idx="2580">
                  <c:v>0.55555555555555558</c:v>
                </c:pt>
                <c:pt idx="2581">
                  <c:v>0.5625</c:v>
                </c:pt>
                <c:pt idx="2582">
                  <c:v>0.56944444444444442</c:v>
                </c:pt>
                <c:pt idx="2583">
                  <c:v>0.57638888888888895</c:v>
                </c:pt>
                <c:pt idx="2584">
                  <c:v>0.58333333333333337</c:v>
                </c:pt>
                <c:pt idx="2585">
                  <c:v>0.59027777777777779</c:v>
                </c:pt>
                <c:pt idx="2586">
                  <c:v>0.59722222222222221</c:v>
                </c:pt>
                <c:pt idx="2587">
                  <c:v>0.60416666666666663</c:v>
                </c:pt>
                <c:pt idx="2588">
                  <c:v>0.61111111111111105</c:v>
                </c:pt>
                <c:pt idx="2589">
                  <c:v>0.61805555555555558</c:v>
                </c:pt>
                <c:pt idx="2590">
                  <c:v>0.625</c:v>
                </c:pt>
                <c:pt idx="2591">
                  <c:v>0.63194444444444442</c:v>
                </c:pt>
                <c:pt idx="2592">
                  <c:v>0.63888888888888895</c:v>
                </c:pt>
                <c:pt idx="2593">
                  <c:v>0.64583333333333337</c:v>
                </c:pt>
                <c:pt idx="2594">
                  <c:v>0.65277777777777779</c:v>
                </c:pt>
                <c:pt idx="2595">
                  <c:v>0.65972222222222221</c:v>
                </c:pt>
                <c:pt idx="2596">
                  <c:v>0.66666666666666663</c:v>
                </c:pt>
                <c:pt idx="2597">
                  <c:v>0.67361111111111116</c:v>
                </c:pt>
                <c:pt idx="2598">
                  <c:v>0.68055555555555547</c:v>
                </c:pt>
                <c:pt idx="2599">
                  <c:v>0.6875</c:v>
                </c:pt>
                <c:pt idx="2600">
                  <c:v>0.69444444444444453</c:v>
                </c:pt>
                <c:pt idx="2601">
                  <c:v>0.70138888888888884</c:v>
                </c:pt>
                <c:pt idx="2602">
                  <c:v>0.70833333333333337</c:v>
                </c:pt>
                <c:pt idx="2603">
                  <c:v>0.71527777777777779</c:v>
                </c:pt>
                <c:pt idx="2604">
                  <c:v>0.72222222222222221</c:v>
                </c:pt>
                <c:pt idx="2605">
                  <c:v>0.72916666666666663</c:v>
                </c:pt>
                <c:pt idx="2606">
                  <c:v>0.73611111111111116</c:v>
                </c:pt>
                <c:pt idx="2607">
                  <c:v>0.74305555555555547</c:v>
                </c:pt>
                <c:pt idx="2608">
                  <c:v>0.75</c:v>
                </c:pt>
                <c:pt idx="2609">
                  <c:v>0.75694444444444453</c:v>
                </c:pt>
                <c:pt idx="2610">
                  <c:v>0.76388888888888884</c:v>
                </c:pt>
                <c:pt idx="2611">
                  <c:v>0.77083333333333337</c:v>
                </c:pt>
                <c:pt idx="2612">
                  <c:v>0.77777777777777779</c:v>
                </c:pt>
                <c:pt idx="2613">
                  <c:v>0.78472222222222221</c:v>
                </c:pt>
                <c:pt idx="2614">
                  <c:v>0.79166666666666663</c:v>
                </c:pt>
                <c:pt idx="2615">
                  <c:v>0.79861111111111116</c:v>
                </c:pt>
                <c:pt idx="2616">
                  <c:v>0.80555555555555547</c:v>
                </c:pt>
                <c:pt idx="2617">
                  <c:v>0.8125</c:v>
                </c:pt>
                <c:pt idx="2618">
                  <c:v>0.81944444444444453</c:v>
                </c:pt>
                <c:pt idx="2619">
                  <c:v>0.82638888888888884</c:v>
                </c:pt>
                <c:pt idx="2620">
                  <c:v>0.83333333333333337</c:v>
                </c:pt>
                <c:pt idx="2621">
                  <c:v>0.84027777777777779</c:v>
                </c:pt>
                <c:pt idx="2622">
                  <c:v>0.84722222222222221</c:v>
                </c:pt>
                <c:pt idx="2623">
                  <c:v>0.85416666666666663</c:v>
                </c:pt>
                <c:pt idx="2624">
                  <c:v>0.86111111111111116</c:v>
                </c:pt>
                <c:pt idx="2625">
                  <c:v>0.86805555555555547</c:v>
                </c:pt>
                <c:pt idx="2626">
                  <c:v>0.875</c:v>
                </c:pt>
                <c:pt idx="2627">
                  <c:v>0.88194444444444453</c:v>
                </c:pt>
                <c:pt idx="2628">
                  <c:v>0.88888888888888884</c:v>
                </c:pt>
                <c:pt idx="2629">
                  <c:v>0.89583333333333337</c:v>
                </c:pt>
                <c:pt idx="2630">
                  <c:v>0.90277777777777779</c:v>
                </c:pt>
                <c:pt idx="2631">
                  <c:v>0.90972222222222221</c:v>
                </c:pt>
                <c:pt idx="2632">
                  <c:v>0.91666666666666663</c:v>
                </c:pt>
                <c:pt idx="2633">
                  <c:v>0.92361111111111116</c:v>
                </c:pt>
                <c:pt idx="2634">
                  <c:v>0.93055555555555547</c:v>
                </c:pt>
                <c:pt idx="2635">
                  <c:v>0.9375</c:v>
                </c:pt>
                <c:pt idx="2636">
                  <c:v>0.94444444444444453</c:v>
                </c:pt>
                <c:pt idx="2637">
                  <c:v>0.95138888888888884</c:v>
                </c:pt>
                <c:pt idx="2638">
                  <c:v>0.95833333333333337</c:v>
                </c:pt>
                <c:pt idx="2639">
                  <c:v>0.96527777777777779</c:v>
                </c:pt>
                <c:pt idx="2640">
                  <c:v>0.97222222222222221</c:v>
                </c:pt>
                <c:pt idx="2641">
                  <c:v>0.97916666666666663</c:v>
                </c:pt>
                <c:pt idx="2642">
                  <c:v>0.98611111111111116</c:v>
                </c:pt>
                <c:pt idx="2643">
                  <c:v>0.99305555555555547</c:v>
                </c:pt>
                <c:pt idx="2644">
                  <c:v>0</c:v>
                </c:pt>
                <c:pt idx="2645">
                  <c:v>6.9444444444444441E-3</c:v>
                </c:pt>
                <c:pt idx="2646">
                  <c:v>1.3888888888888888E-2</c:v>
                </c:pt>
                <c:pt idx="2647">
                  <c:v>2.0833333333333332E-2</c:v>
                </c:pt>
                <c:pt idx="2648">
                  <c:v>2.7777777777777776E-2</c:v>
                </c:pt>
                <c:pt idx="2649">
                  <c:v>3.4722222222222224E-2</c:v>
                </c:pt>
                <c:pt idx="2650">
                  <c:v>4.1666666666666664E-2</c:v>
                </c:pt>
                <c:pt idx="2651">
                  <c:v>4.8611111111111112E-2</c:v>
                </c:pt>
                <c:pt idx="2652">
                  <c:v>5.5555555555555552E-2</c:v>
                </c:pt>
                <c:pt idx="2653">
                  <c:v>6.25E-2</c:v>
                </c:pt>
                <c:pt idx="2654">
                  <c:v>6.9444444444444434E-2</c:v>
                </c:pt>
                <c:pt idx="2655">
                  <c:v>7.6388888888888895E-2</c:v>
                </c:pt>
                <c:pt idx="2656">
                  <c:v>8.3333333333333329E-2</c:v>
                </c:pt>
                <c:pt idx="2657">
                  <c:v>9.0277777777777776E-2</c:v>
                </c:pt>
                <c:pt idx="2658">
                  <c:v>9.7222222222222224E-2</c:v>
                </c:pt>
                <c:pt idx="2659">
                  <c:v>0.10416666666666667</c:v>
                </c:pt>
                <c:pt idx="2660">
                  <c:v>0.1111111111111111</c:v>
                </c:pt>
                <c:pt idx="2661">
                  <c:v>0.11805555555555557</c:v>
                </c:pt>
                <c:pt idx="2662">
                  <c:v>0.125</c:v>
                </c:pt>
                <c:pt idx="2663">
                  <c:v>0.13194444444444445</c:v>
                </c:pt>
                <c:pt idx="2664">
                  <c:v>0.1388888888888889</c:v>
                </c:pt>
                <c:pt idx="2665">
                  <c:v>0.14583333333333334</c:v>
                </c:pt>
                <c:pt idx="2666">
                  <c:v>0.15277777777777776</c:v>
                </c:pt>
                <c:pt idx="2667">
                  <c:v>0.15972222222222224</c:v>
                </c:pt>
                <c:pt idx="2668">
                  <c:v>0.16666666666666666</c:v>
                </c:pt>
                <c:pt idx="2669">
                  <c:v>0.17361111111111113</c:v>
                </c:pt>
                <c:pt idx="2670">
                  <c:v>0.18055555555555555</c:v>
                </c:pt>
                <c:pt idx="2671">
                  <c:v>0.1875</c:v>
                </c:pt>
                <c:pt idx="2672">
                  <c:v>0.19444444444444445</c:v>
                </c:pt>
                <c:pt idx="2673">
                  <c:v>0.20138888888888887</c:v>
                </c:pt>
                <c:pt idx="2674">
                  <c:v>0.20833333333333334</c:v>
                </c:pt>
                <c:pt idx="2675">
                  <c:v>0.21527777777777779</c:v>
                </c:pt>
                <c:pt idx="2676">
                  <c:v>0.22222222222222221</c:v>
                </c:pt>
                <c:pt idx="2677">
                  <c:v>0.22916666666666666</c:v>
                </c:pt>
                <c:pt idx="2678">
                  <c:v>0.23611111111111113</c:v>
                </c:pt>
                <c:pt idx="2679">
                  <c:v>0.24305555555555555</c:v>
                </c:pt>
                <c:pt idx="2680">
                  <c:v>0.25</c:v>
                </c:pt>
                <c:pt idx="2681">
                  <c:v>0.25694444444444448</c:v>
                </c:pt>
                <c:pt idx="2682">
                  <c:v>0.2638888888888889</c:v>
                </c:pt>
                <c:pt idx="2683">
                  <c:v>0.27083333333333331</c:v>
                </c:pt>
                <c:pt idx="2684">
                  <c:v>0.27777777777777779</c:v>
                </c:pt>
                <c:pt idx="2685">
                  <c:v>0.28472222222222221</c:v>
                </c:pt>
                <c:pt idx="2686">
                  <c:v>0.29166666666666669</c:v>
                </c:pt>
                <c:pt idx="2687">
                  <c:v>0.2986111111111111</c:v>
                </c:pt>
                <c:pt idx="2688">
                  <c:v>0.30555555555555552</c:v>
                </c:pt>
                <c:pt idx="2689">
                  <c:v>0.3125</c:v>
                </c:pt>
                <c:pt idx="2690">
                  <c:v>0.31944444444444448</c:v>
                </c:pt>
                <c:pt idx="2691">
                  <c:v>0.3263888888888889</c:v>
                </c:pt>
                <c:pt idx="2692">
                  <c:v>0.33333333333333331</c:v>
                </c:pt>
                <c:pt idx="2693">
                  <c:v>0.34027777777777773</c:v>
                </c:pt>
                <c:pt idx="2694">
                  <c:v>0.34722222222222227</c:v>
                </c:pt>
                <c:pt idx="2695">
                  <c:v>0.35416666666666669</c:v>
                </c:pt>
                <c:pt idx="2696">
                  <c:v>0.3611111111111111</c:v>
                </c:pt>
                <c:pt idx="2697">
                  <c:v>0.36805555555555558</c:v>
                </c:pt>
                <c:pt idx="2698">
                  <c:v>0.375</c:v>
                </c:pt>
                <c:pt idx="2699">
                  <c:v>0.38194444444444442</c:v>
                </c:pt>
                <c:pt idx="2700">
                  <c:v>0.3888888888888889</c:v>
                </c:pt>
                <c:pt idx="2701">
                  <c:v>0.39583333333333331</c:v>
                </c:pt>
                <c:pt idx="2702">
                  <c:v>0.40277777777777773</c:v>
                </c:pt>
                <c:pt idx="2703">
                  <c:v>0.40972222222222227</c:v>
                </c:pt>
                <c:pt idx="2704">
                  <c:v>0.41666666666666669</c:v>
                </c:pt>
                <c:pt idx="2705">
                  <c:v>0.4236111111111111</c:v>
                </c:pt>
                <c:pt idx="2706">
                  <c:v>0.43055555555555558</c:v>
                </c:pt>
                <c:pt idx="2707">
                  <c:v>0.4375</c:v>
                </c:pt>
                <c:pt idx="2708">
                  <c:v>0.44444444444444442</c:v>
                </c:pt>
                <c:pt idx="2709">
                  <c:v>0.4513888888888889</c:v>
                </c:pt>
                <c:pt idx="2710">
                  <c:v>0.45833333333333331</c:v>
                </c:pt>
                <c:pt idx="2711">
                  <c:v>0.46527777777777773</c:v>
                </c:pt>
                <c:pt idx="2712">
                  <c:v>0.47222222222222227</c:v>
                </c:pt>
                <c:pt idx="2713">
                  <c:v>0.47916666666666669</c:v>
                </c:pt>
                <c:pt idx="2714">
                  <c:v>0.4861111111111111</c:v>
                </c:pt>
                <c:pt idx="2715">
                  <c:v>0.49305555555555558</c:v>
                </c:pt>
                <c:pt idx="2716">
                  <c:v>0.5</c:v>
                </c:pt>
                <c:pt idx="2717">
                  <c:v>0.50694444444444442</c:v>
                </c:pt>
                <c:pt idx="2718">
                  <c:v>0.51388888888888895</c:v>
                </c:pt>
                <c:pt idx="2719">
                  <c:v>0.52083333333333337</c:v>
                </c:pt>
                <c:pt idx="2720">
                  <c:v>0.52777777777777779</c:v>
                </c:pt>
                <c:pt idx="2721">
                  <c:v>0.53472222222222221</c:v>
                </c:pt>
                <c:pt idx="2722">
                  <c:v>0.54166666666666663</c:v>
                </c:pt>
                <c:pt idx="2723">
                  <c:v>0.54861111111111105</c:v>
                </c:pt>
                <c:pt idx="2724">
                  <c:v>0.55555555555555558</c:v>
                </c:pt>
                <c:pt idx="2725">
                  <c:v>0.5625</c:v>
                </c:pt>
                <c:pt idx="2726">
                  <c:v>0.56944444444444442</c:v>
                </c:pt>
                <c:pt idx="2727">
                  <c:v>0.57638888888888895</c:v>
                </c:pt>
                <c:pt idx="2728">
                  <c:v>0.58333333333333337</c:v>
                </c:pt>
                <c:pt idx="2729">
                  <c:v>0.59027777777777779</c:v>
                </c:pt>
                <c:pt idx="2730">
                  <c:v>0.59722222222222221</c:v>
                </c:pt>
                <c:pt idx="2731">
                  <c:v>0.60416666666666663</c:v>
                </c:pt>
                <c:pt idx="2732">
                  <c:v>0.61111111111111105</c:v>
                </c:pt>
                <c:pt idx="2733">
                  <c:v>0.61805555555555558</c:v>
                </c:pt>
                <c:pt idx="2734">
                  <c:v>0.625</c:v>
                </c:pt>
                <c:pt idx="2735">
                  <c:v>0.63194444444444442</c:v>
                </c:pt>
                <c:pt idx="2736">
                  <c:v>0.63888888888888895</c:v>
                </c:pt>
                <c:pt idx="2737">
                  <c:v>0.64583333333333337</c:v>
                </c:pt>
                <c:pt idx="2738">
                  <c:v>0.65277777777777779</c:v>
                </c:pt>
                <c:pt idx="2739">
                  <c:v>0.65972222222222221</c:v>
                </c:pt>
                <c:pt idx="2740">
                  <c:v>0.66666666666666663</c:v>
                </c:pt>
                <c:pt idx="2741">
                  <c:v>0.67361111111111116</c:v>
                </c:pt>
                <c:pt idx="2742">
                  <c:v>0.68055555555555547</c:v>
                </c:pt>
                <c:pt idx="2743">
                  <c:v>0.6875</c:v>
                </c:pt>
                <c:pt idx="2744">
                  <c:v>0.69444444444444453</c:v>
                </c:pt>
                <c:pt idx="2745">
                  <c:v>0.70138888888888884</c:v>
                </c:pt>
                <c:pt idx="2746">
                  <c:v>0.70833333333333337</c:v>
                </c:pt>
                <c:pt idx="2747">
                  <c:v>0.71527777777777779</c:v>
                </c:pt>
                <c:pt idx="2748">
                  <c:v>0.72222222222222221</c:v>
                </c:pt>
                <c:pt idx="2749">
                  <c:v>0.72916666666666663</c:v>
                </c:pt>
                <c:pt idx="2750">
                  <c:v>0.73611111111111116</c:v>
                </c:pt>
                <c:pt idx="2751">
                  <c:v>0.74305555555555547</c:v>
                </c:pt>
                <c:pt idx="2752">
                  <c:v>0.75</c:v>
                </c:pt>
                <c:pt idx="2753">
                  <c:v>0.75694444444444453</c:v>
                </c:pt>
                <c:pt idx="2754">
                  <c:v>0.76388888888888884</c:v>
                </c:pt>
                <c:pt idx="2755">
                  <c:v>0.77083333333333337</c:v>
                </c:pt>
                <c:pt idx="2756">
                  <c:v>0.77777777777777779</c:v>
                </c:pt>
                <c:pt idx="2757">
                  <c:v>0.78472222222222221</c:v>
                </c:pt>
                <c:pt idx="2758">
                  <c:v>0.79166666666666663</c:v>
                </c:pt>
                <c:pt idx="2759">
                  <c:v>0.79861111111111116</c:v>
                </c:pt>
                <c:pt idx="2760">
                  <c:v>0.80555555555555547</c:v>
                </c:pt>
                <c:pt idx="2761">
                  <c:v>0.8125</c:v>
                </c:pt>
                <c:pt idx="2762">
                  <c:v>0.81944444444444453</c:v>
                </c:pt>
                <c:pt idx="2763">
                  <c:v>0.82638888888888884</c:v>
                </c:pt>
                <c:pt idx="2764">
                  <c:v>0.83333333333333337</c:v>
                </c:pt>
                <c:pt idx="2765">
                  <c:v>0.84027777777777779</c:v>
                </c:pt>
                <c:pt idx="2766">
                  <c:v>0.84722222222222221</c:v>
                </c:pt>
                <c:pt idx="2767">
                  <c:v>0.85416666666666663</c:v>
                </c:pt>
                <c:pt idx="2768">
                  <c:v>0.86111111111111116</c:v>
                </c:pt>
                <c:pt idx="2769">
                  <c:v>0.86805555555555547</c:v>
                </c:pt>
                <c:pt idx="2770">
                  <c:v>0.875</c:v>
                </c:pt>
                <c:pt idx="2771">
                  <c:v>0.88194444444444453</c:v>
                </c:pt>
                <c:pt idx="2772">
                  <c:v>0.88888888888888884</c:v>
                </c:pt>
                <c:pt idx="2773">
                  <c:v>0.89583333333333337</c:v>
                </c:pt>
                <c:pt idx="2774">
                  <c:v>0.90277777777777779</c:v>
                </c:pt>
                <c:pt idx="2775">
                  <c:v>0.90972222222222221</c:v>
                </c:pt>
                <c:pt idx="2776">
                  <c:v>0.91666666666666663</c:v>
                </c:pt>
                <c:pt idx="2777">
                  <c:v>0.92361111111111116</c:v>
                </c:pt>
                <c:pt idx="2778">
                  <c:v>0.93055555555555547</c:v>
                </c:pt>
                <c:pt idx="2779">
                  <c:v>0.9375</c:v>
                </c:pt>
                <c:pt idx="2780">
                  <c:v>0.94444444444444453</c:v>
                </c:pt>
                <c:pt idx="2781">
                  <c:v>0.95138888888888884</c:v>
                </c:pt>
                <c:pt idx="2782">
                  <c:v>0.95833333333333337</c:v>
                </c:pt>
                <c:pt idx="2783">
                  <c:v>0.96527777777777779</c:v>
                </c:pt>
                <c:pt idx="2784">
                  <c:v>0.97222222222222221</c:v>
                </c:pt>
                <c:pt idx="2785">
                  <c:v>0.97916666666666663</c:v>
                </c:pt>
                <c:pt idx="2786">
                  <c:v>0.98611111111111116</c:v>
                </c:pt>
                <c:pt idx="2787">
                  <c:v>0.99305555555555547</c:v>
                </c:pt>
                <c:pt idx="2788">
                  <c:v>0</c:v>
                </c:pt>
                <c:pt idx="2789">
                  <c:v>6.9444444444444441E-3</c:v>
                </c:pt>
                <c:pt idx="2790">
                  <c:v>1.3888888888888888E-2</c:v>
                </c:pt>
                <c:pt idx="2791">
                  <c:v>2.0833333333333332E-2</c:v>
                </c:pt>
                <c:pt idx="2792">
                  <c:v>2.7777777777777776E-2</c:v>
                </c:pt>
                <c:pt idx="2793">
                  <c:v>3.4722222222222224E-2</c:v>
                </c:pt>
                <c:pt idx="2794">
                  <c:v>4.1666666666666664E-2</c:v>
                </c:pt>
                <c:pt idx="2795">
                  <c:v>4.8611111111111112E-2</c:v>
                </c:pt>
                <c:pt idx="2796">
                  <c:v>5.5555555555555552E-2</c:v>
                </c:pt>
                <c:pt idx="2797">
                  <c:v>6.25E-2</c:v>
                </c:pt>
                <c:pt idx="2798">
                  <c:v>6.9444444444444434E-2</c:v>
                </c:pt>
                <c:pt idx="2799">
                  <c:v>7.6388888888888895E-2</c:v>
                </c:pt>
                <c:pt idx="2800">
                  <c:v>8.3333333333333329E-2</c:v>
                </c:pt>
                <c:pt idx="2801">
                  <c:v>9.0277777777777776E-2</c:v>
                </c:pt>
                <c:pt idx="2802">
                  <c:v>9.7222222222222224E-2</c:v>
                </c:pt>
                <c:pt idx="2803">
                  <c:v>0.10416666666666667</c:v>
                </c:pt>
                <c:pt idx="2804">
                  <c:v>0.1111111111111111</c:v>
                </c:pt>
                <c:pt idx="2805">
                  <c:v>0.11805555555555557</c:v>
                </c:pt>
                <c:pt idx="2806">
                  <c:v>0.125</c:v>
                </c:pt>
                <c:pt idx="2807">
                  <c:v>0.13194444444444445</c:v>
                </c:pt>
                <c:pt idx="2808">
                  <c:v>0.1388888888888889</c:v>
                </c:pt>
                <c:pt idx="2809">
                  <c:v>0.14583333333333334</c:v>
                </c:pt>
                <c:pt idx="2810">
                  <c:v>0.15277777777777776</c:v>
                </c:pt>
                <c:pt idx="2811">
                  <c:v>0.15972222222222224</c:v>
                </c:pt>
                <c:pt idx="2812">
                  <c:v>0.16666666666666666</c:v>
                </c:pt>
                <c:pt idx="2813">
                  <c:v>0.17361111111111113</c:v>
                </c:pt>
                <c:pt idx="2814">
                  <c:v>0.18055555555555555</c:v>
                </c:pt>
                <c:pt idx="2815">
                  <c:v>0.1875</c:v>
                </c:pt>
                <c:pt idx="2816">
                  <c:v>0.19444444444444445</c:v>
                </c:pt>
                <c:pt idx="2817">
                  <c:v>0.20138888888888887</c:v>
                </c:pt>
                <c:pt idx="2818">
                  <c:v>0.20833333333333334</c:v>
                </c:pt>
                <c:pt idx="2819">
                  <c:v>0.21527777777777779</c:v>
                </c:pt>
                <c:pt idx="2820">
                  <c:v>0.22222222222222221</c:v>
                </c:pt>
                <c:pt idx="2821">
                  <c:v>0.22916666666666666</c:v>
                </c:pt>
                <c:pt idx="2822">
                  <c:v>0.23611111111111113</c:v>
                </c:pt>
                <c:pt idx="2823">
                  <c:v>0.24305555555555555</c:v>
                </c:pt>
                <c:pt idx="2824">
                  <c:v>0.25</c:v>
                </c:pt>
                <c:pt idx="2825">
                  <c:v>0.25694444444444448</c:v>
                </c:pt>
                <c:pt idx="2826">
                  <c:v>0.2638888888888889</c:v>
                </c:pt>
                <c:pt idx="2827">
                  <c:v>0.27083333333333331</c:v>
                </c:pt>
                <c:pt idx="2828">
                  <c:v>0.27777777777777779</c:v>
                </c:pt>
                <c:pt idx="2829">
                  <c:v>0.28472222222222221</c:v>
                </c:pt>
                <c:pt idx="2830">
                  <c:v>0.29166666666666669</c:v>
                </c:pt>
                <c:pt idx="2831">
                  <c:v>0.2986111111111111</c:v>
                </c:pt>
                <c:pt idx="2832">
                  <c:v>0.30555555555555552</c:v>
                </c:pt>
                <c:pt idx="2833">
                  <c:v>0.3125</c:v>
                </c:pt>
                <c:pt idx="2834">
                  <c:v>0.31944444444444448</c:v>
                </c:pt>
                <c:pt idx="2835">
                  <c:v>0.3263888888888889</c:v>
                </c:pt>
                <c:pt idx="2836">
                  <c:v>0.33333333333333331</c:v>
                </c:pt>
                <c:pt idx="2837">
                  <c:v>0.34027777777777773</c:v>
                </c:pt>
                <c:pt idx="2838">
                  <c:v>0.34722222222222227</c:v>
                </c:pt>
                <c:pt idx="2839">
                  <c:v>0.35416666666666669</c:v>
                </c:pt>
                <c:pt idx="2840">
                  <c:v>0.3611111111111111</c:v>
                </c:pt>
                <c:pt idx="2841">
                  <c:v>0.36805555555555558</c:v>
                </c:pt>
                <c:pt idx="2842">
                  <c:v>0.375</c:v>
                </c:pt>
                <c:pt idx="2843">
                  <c:v>0.38194444444444442</c:v>
                </c:pt>
                <c:pt idx="2844">
                  <c:v>0.3888888888888889</c:v>
                </c:pt>
                <c:pt idx="2845">
                  <c:v>0.39583333333333331</c:v>
                </c:pt>
                <c:pt idx="2846">
                  <c:v>0.40277777777777773</c:v>
                </c:pt>
                <c:pt idx="2847">
                  <c:v>0.40972222222222227</c:v>
                </c:pt>
                <c:pt idx="2848">
                  <c:v>0.41666666666666669</c:v>
                </c:pt>
                <c:pt idx="2849">
                  <c:v>0.4236111111111111</c:v>
                </c:pt>
                <c:pt idx="2850">
                  <c:v>0.43055555555555558</c:v>
                </c:pt>
                <c:pt idx="2851">
                  <c:v>0.4375</c:v>
                </c:pt>
                <c:pt idx="2852">
                  <c:v>0.44444444444444442</c:v>
                </c:pt>
                <c:pt idx="2853">
                  <c:v>0.4513888888888889</c:v>
                </c:pt>
                <c:pt idx="2854">
                  <c:v>0.45833333333333331</c:v>
                </c:pt>
                <c:pt idx="2855">
                  <c:v>0.46527777777777773</c:v>
                </c:pt>
                <c:pt idx="2856">
                  <c:v>0.47222222222222227</c:v>
                </c:pt>
                <c:pt idx="2857">
                  <c:v>0.47916666666666669</c:v>
                </c:pt>
                <c:pt idx="2858">
                  <c:v>0.4861111111111111</c:v>
                </c:pt>
                <c:pt idx="2859">
                  <c:v>0.49305555555555558</c:v>
                </c:pt>
                <c:pt idx="2860">
                  <c:v>0.5</c:v>
                </c:pt>
                <c:pt idx="2861">
                  <c:v>0.50694444444444442</c:v>
                </c:pt>
                <c:pt idx="2862">
                  <c:v>0.51388888888888895</c:v>
                </c:pt>
                <c:pt idx="2863">
                  <c:v>0.52083333333333337</c:v>
                </c:pt>
                <c:pt idx="2864">
                  <c:v>0.52777777777777779</c:v>
                </c:pt>
                <c:pt idx="2865">
                  <c:v>0.53472222222222221</c:v>
                </c:pt>
                <c:pt idx="2866">
                  <c:v>0.54166666666666663</c:v>
                </c:pt>
                <c:pt idx="2867">
                  <c:v>0.54861111111111105</c:v>
                </c:pt>
                <c:pt idx="2868">
                  <c:v>0.55555555555555558</c:v>
                </c:pt>
                <c:pt idx="2869">
                  <c:v>0.5625</c:v>
                </c:pt>
                <c:pt idx="2870">
                  <c:v>0.56944444444444442</c:v>
                </c:pt>
                <c:pt idx="2871">
                  <c:v>0.57638888888888895</c:v>
                </c:pt>
                <c:pt idx="2872">
                  <c:v>0.58333333333333337</c:v>
                </c:pt>
                <c:pt idx="2873">
                  <c:v>0.59027777777777779</c:v>
                </c:pt>
                <c:pt idx="2874">
                  <c:v>0.59722222222222221</c:v>
                </c:pt>
                <c:pt idx="2875">
                  <c:v>0.60416666666666663</c:v>
                </c:pt>
                <c:pt idx="2876">
                  <c:v>0.61111111111111105</c:v>
                </c:pt>
                <c:pt idx="2877">
                  <c:v>0.61805555555555558</c:v>
                </c:pt>
                <c:pt idx="2878">
                  <c:v>0.625</c:v>
                </c:pt>
                <c:pt idx="2879">
                  <c:v>0.63194444444444442</c:v>
                </c:pt>
                <c:pt idx="2880">
                  <c:v>0.63888888888888895</c:v>
                </c:pt>
                <c:pt idx="2881">
                  <c:v>0.64583333333333337</c:v>
                </c:pt>
                <c:pt idx="2882">
                  <c:v>0.65277777777777779</c:v>
                </c:pt>
                <c:pt idx="2883">
                  <c:v>0.65972222222222221</c:v>
                </c:pt>
                <c:pt idx="2884">
                  <c:v>0.66666666666666663</c:v>
                </c:pt>
                <c:pt idx="2885">
                  <c:v>0.67361111111111116</c:v>
                </c:pt>
                <c:pt idx="2886">
                  <c:v>0.68055555555555547</c:v>
                </c:pt>
                <c:pt idx="2887">
                  <c:v>0.6875</c:v>
                </c:pt>
                <c:pt idx="2888">
                  <c:v>0.69444444444444453</c:v>
                </c:pt>
                <c:pt idx="2889">
                  <c:v>0.70138888888888884</c:v>
                </c:pt>
                <c:pt idx="2890">
                  <c:v>0.70833333333333337</c:v>
                </c:pt>
                <c:pt idx="2891">
                  <c:v>0.71527777777777779</c:v>
                </c:pt>
                <c:pt idx="2892">
                  <c:v>0.72222222222222221</c:v>
                </c:pt>
                <c:pt idx="2893">
                  <c:v>0.72916666666666663</c:v>
                </c:pt>
                <c:pt idx="2894">
                  <c:v>0.73611111111111116</c:v>
                </c:pt>
                <c:pt idx="2895">
                  <c:v>0.74305555555555547</c:v>
                </c:pt>
                <c:pt idx="2896">
                  <c:v>0.75</c:v>
                </c:pt>
                <c:pt idx="2897">
                  <c:v>0.75694444444444453</c:v>
                </c:pt>
                <c:pt idx="2898">
                  <c:v>0.76388888888888884</c:v>
                </c:pt>
                <c:pt idx="2899">
                  <c:v>0.77083333333333337</c:v>
                </c:pt>
                <c:pt idx="2900">
                  <c:v>0.77777777777777779</c:v>
                </c:pt>
                <c:pt idx="2901">
                  <c:v>0.78472222222222221</c:v>
                </c:pt>
                <c:pt idx="2902">
                  <c:v>0.79166666666666663</c:v>
                </c:pt>
                <c:pt idx="2903">
                  <c:v>0.79861111111111116</c:v>
                </c:pt>
                <c:pt idx="2904">
                  <c:v>0.80555555555555547</c:v>
                </c:pt>
                <c:pt idx="2905">
                  <c:v>0.8125</c:v>
                </c:pt>
                <c:pt idx="2906">
                  <c:v>0.81944444444444453</c:v>
                </c:pt>
                <c:pt idx="2907">
                  <c:v>0.82638888888888884</c:v>
                </c:pt>
                <c:pt idx="2908">
                  <c:v>0.83333333333333337</c:v>
                </c:pt>
                <c:pt idx="2909">
                  <c:v>0.84027777777777779</c:v>
                </c:pt>
                <c:pt idx="2910">
                  <c:v>0.84722222222222221</c:v>
                </c:pt>
                <c:pt idx="2911">
                  <c:v>0.85416666666666663</c:v>
                </c:pt>
                <c:pt idx="2912">
                  <c:v>0.86111111111111116</c:v>
                </c:pt>
                <c:pt idx="2913">
                  <c:v>0.86805555555555547</c:v>
                </c:pt>
                <c:pt idx="2914">
                  <c:v>0.875</c:v>
                </c:pt>
                <c:pt idx="2915">
                  <c:v>0.88194444444444453</c:v>
                </c:pt>
                <c:pt idx="2916">
                  <c:v>0.88888888888888884</c:v>
                </c:pt>
                <c:pt idx="2917">
                  <c:v>0.89583333333333337</c:v>
                </c:pt>
                <c:pt idx="2918">
                  <c:v>0.90277777777777779</c:v>
                </c:pt>
                <c:pt idx="2919">
                  <c:v>0.90972222222222221</c:v>
                </c:pt>
                <c:pt idx="2920">
                  <c:v>0.91666666666666663</c:v>
                </c:pt>
                <c:pt idx="2921">
                  <c:v>0.92361111111111116</c:v>
                </c:pt>
                <c:pt idx="2922">
                  <c:v>0.93055555555555547</c:v>
                </c:pt>
                <c:pt idx="2923">
                  <c:v>0.9375</c:v>
                </c:pt>
                <c:pt idx="2924">
                  <c:v>0.94444444444444453</c:v>
                </c:pt>
                <c:pt idx="2925">
                  <c:v>0.95138888888888884</c:v>
                </c:pt>
                <c:pt idx="2926">
                  <c:v>0.95833333333333337</c:v>
                </c:pt>
                <c:pt idx="2927">
                  <c:v>0.96527777777777779</c:v>
                </c:pt>
                <c:pt idx="2928">
                  <c:v>0.97222222222222221</c:v>
                </c:pt>
                <c:pt idx="2929">
                  <c:v>0.97916666666666663</c:v>
                </c:pt>
                <c:pt idx="2930">
                  <c:v>0.98611111111111116</c:v>
                </c:pt>
                <c:pt idx="2931">
                  <c:v>0.99305555555555547</c:v>
                </c:pt>
                <c:pt idx="2932">
                  <c:v>0</c:v>
                </c:pt>
                <c:pt idx="2933">
                  <c:v>6.9444444444444441E-3</c:v>
                </c:pt>
                <c:pt idx="2934">
                  <c:v>1.3888888888888888E-2</c:v>
                </c:pt>
                <c:pt idx="2935">
                  <c:v>2.0833333333333332E-2</c:v>
                </c:pt>
                <c:pt idx="2936">
                  <c:v>2.7777777777777776E-2</c:v>
                </c:pt>
                <c:pt idx="2937">
                  <c:v>3.4722222222222224E-2</c:v>
                </c:pt>
                <c:pt idx="2938">
                  <c:v>4.1666666666666664E-2</c:v>
                </c:pt>
                <c:pt idx="2939">
                  <c:v>4.8611111111111112E-2</c:v>
                </c:pt>
                <c:pt idx="2940">
                  <c:v>5.5555555555555552E-2</c:v>
                </c:pt>
                <c:pt idx="2941">
                  <c:v>6.25E-2</c:v>
                </c:pt>
                <c:pt idx="2942">
                  <c:v>6.9444444444444434E-2</c:v>
                </c:pt>
                <c:pt idx="2943">
                  <c:v>7.6388888888888895E-2</c:v>
                </c:pt>
                <c:pt idx="2944">
                  <c:v>8.3333333333333329E-2</c:v>
                </c:pt>
                <c:pt idx="2945">
                  <c:v>9.0277777777777776E-2</c:v>
                </c:pt>
                <c:pt idx="2946">
                  <c:v>9.7222222222222224E-2</c:v>
                </c:pt>
                <c:pt idx="2947">
                  <c:v>0.10416666666666667</c:v>
                </c:pt>
                <c:pt idx="2948">
                  <c:v>0.1111111111111111</c:v>
                </c:pt>
                <c:pt idx="2949">
                  <c:v>0.11805555555555557</c:v>
                </c:pt>
                <c:pt idx="2950">
                  <c:v>0.125</c:v>
                </c:pt>
                <c:pt idx="2951">
                  <c:v>0.13194444444444445</c:v>
                </c:pt>
                <c:pt idx="2952">
                  <c:v>0.1388888888888889</c:v>
                </c:pt>
                <c:pt idx="2953">
                  <c:v>0.14583333333333334</c:v>
                </c:pt>
                <c:pt idx="2954">
                  <c:v>0.15277777777777776</c:v>
                </c:pt>
                <c:pt idx="2955">
                  <c:v>0.15972222222222224</c:v>
                </c:pt>
                <c:pt idx="2956">
                  <c:v>0.16666666666666666</c:v>
                </c:pt>
                <c:pt idx="2957">
                  <c:v>0.17361111111111113</c:v>
                </c:pt>
                <c:pt idx="2958">
                  <c:v>0.18055555555555555</c:v>
                </c:pt>
                <c:pt idx="2959">
                  <c:v>0.1875</c:v>
                </c:pt>
                <c:pt idx="2960">
                  <c:v>0.19444444444444445</c:v>
                </c:pt>
                <c:pt idx="2961">
                  <c:v>0.20138888888888887</c:v>
                </c:pt>
                <c:pt idx="2962">
                  <c:v>0.20833333333333334</c:v>
                </c:pt>
                <c:pt idx="2963">
                  <c:v>0.21527777777777779</c:v>
                </c:pt>
                <c:pt idx="2964">
                  <c:v>0.22222222222222221</c:v>
                </c:pt>
                <c:pt idx="2965">
                  <c:v>0.22916666666666666</c:v>
                </c:pt>
                <c:pt idx="2966">
                  <c:v>0.23611111111111113</c:v>
                </c:pt>
                <c:pt idx="2967">
                  <c:v>0.24305555555555555</c:v>
                </c:pt>
                <c:pt idx="2968">
                  <c:v>0.25</c:v>
                </c:pt>
                <c:pt idx="2969">
                  <c:v>0.25694444444444448</c:v>
                </c:pt>
                <c:pt idx="2970">
                  <c:v>0.2638888888888889</c:v>
                </c:pt>
                <c:pt idx="2971">
                  <c:v>0.27083333333333331</c:v>
                </c:pt>
                <c:pt idx="2972">
                  <c:v>0.27777777777777779</c:v>
                </c:pt>
                <c:pt idx="2973">
                  <c:v>0.28472222222222221</c:v>
                </c:pt>
                <c:pt idx="2974">
                  <c:v>0.29166666666666669</c:v>
                </c:pt>
                <c:pt idx="2975">
                  <c:v>0.2986111111111111</c:v>
                </c:pt>
                <c:pt idx="2976">
                  <c:v>0.30555555555555552</c:v>
                </c:pt>
                <c:pt idx="2977">
                  <c:v>0.3125</c:v>
                </c:pt>
                <c:pt idx="2978">
                  <c:v>0.31944444444444448</c:v>
                </c:pt>
                <c:pt idx="2979">
                  <c:v>0.3263888888888889</c:v>
                </c:pt>
                <c:pt idx="2980">
                  <c:v>0.33333333333333331</c:v>
                </c:pt>
                <c:pt idx="2981">
                  <c:v>0.34027777777777773</c:v>
                </c:pt>
                <c:pt idx="2982">
                  <c:v>0.34722222222222227</c:v>
                </c:pt>
                <c:pt idx="2983">
                  <c:v>0.35416666666666669</c:v>
                </c:pt>
                <c:pt idx="2984">
                  <c:v>0.3611111111111111</c:v>
                </c:pt>
                <c:pt idx="2985">
                  <c:v>0.36805555555555558</c:v>
                </c:pt>
                <c:pt idx="2986">
                  <c:v>0.375</c:v>
                </c:pt>
                <c:pt idx="2987">
                  <c:v>0.38194444444444442</c:v>
                </c:pt>
                <c:pt idx="2988">
                  <c:v>0.3888888888888889</c:v>
                </c:pt>
                <c:pt idx="2989">
                  <c:v>0.39583333333333331</c:v>
                </c:pt>
                <c:pt idx="2990">
                  <c:v>0.40277777777777773</c:v>
                </c:pt>
                <c:pt idx="2991">
                  <c:v>0.40972222222222227</c:v>
                </c:pt>
                <c:pt idx="2992">
                  <c:v>0.41666666666666669</c:v>
                </c:pt>
                <c:pt idx="2993">
                  <c:v>0.4236111111111111</c:v>
                </c:pt>
                <c:pt idx="2994">
                  <c:v>0.43055555555555558</c:v>
                </c:pt>
                <c:pt idx="2995">
                  <c:v>0.4375</c:v>
                </c:pt>
                <c:pt idx="2996">
                  <c:v>0.44444444444444442</c:v>
                </c:pt>
                <c:pt idx="2997">
                  <c:v>0.4513888888888889</c:v>
                </c:pt>
                <c:pt idx="2998">
                  <c:v>0.45833333333333331</c:v>
                </c:pt>
                <c:pt idx="2999">
                  <c:v>0.46527777777777773</c:v>
                </c:pt>
                <c:pt idx="3000">
                  <c:v>0.47222222222222227</c:v>
                </c:pt>
                <c:pt idx="3001">
                  <c:v>0.47916666666666669</c:v>
                </c:pt>
                <c:pt idx="3002">
                  <c:v>0.4861111111111111</c:v>
                </c:pt>
                <c:pt idx="3003">
                  <c:v>0.49305555555555558</c:v>
                </c:pt>
                <c:pt idx="3004">
                  <c:v>0.5</c:v>
                </c:pt>
                <c:pt idx="3005">
                  <c:v>0.50694444444444442</c:v>
                </c:pt>
                <c:pt idx="3006">
                  <c:v>0.51388888888888895</c:v>
                </c:pt>
                <c:pt idx="3007">
                  <c:v>0.52083333333333337</c:v>
                </c:pt>
                <c:pt idx="3008">
                  <c:v>0.52777777777777779</c:v>
                </c:pt>
                <c:pt idx="3009">
                  <c:v>0.53472222222222221</c:v>
                </c:pt>
                <c:pt idx="3010">
                  <c:v>0.54166666666666663</c:v>
                </c:pt>
                <c:pt idx="3011">
                  <c:v>0.54861111111111105</c:v>
                </c:pt>
                <c:pt idx="3012">
                  <c:v>0.55555555555555558</c:v>
                </c:pt>
                <c:pt idx="3013">
                  <c:v>0.5625</c:v>
                </c:pt>
                <c:pt idx="3014">
                  <c:v>0.56944444444444442</c:v>
                </c:pt>
                <c:pt idx="3015">
                  <c:v>0.57638888888888895</c:v>
                </c:pt>
                <c:pt idx="3016">
                  <c:v>0.58333333333333337</c:v>
                </c:pt>
                <c:pt idx="3017">
                  <c:v>0.59027777777777779</c:v>
                </c:pt>
                <c:pt idx="3018">
                  <c:v>0.59722222222222221</c:v>
                </c:pt>
                <c:pt idx="3019">
                  <c:v>0.60416666666666663</c:v>
                </c:pt>
                <c:pt idx="3020">
                  <c:v>0.61111111111111105</c:v>
                </c:pt>
                <c:pt idx="3021">
                  <c:v>0.61805555555555558</c:v>
                </c:pt>
                <c:pt idx="3022">
                  <c:v>0.625</c:v>
                </c:pt>
                <c:pt idx="3023">
                  <c:v>0.63194444444444442</c:v>
                </c:pt>
                <c:pt idx="3024">
                  <c:v>0.63888888888888895</c:v>
                </c:pt>
                <c:pt idx="3025">
                  <c:v>0.64583333333333337</c:v>
                </c:pt>
                <c:pt idx="3026">
                  <c:v>0.65277777777777779</c:v>
                </c:pt>
                <c:pt idx="3027">
                  <c:v>0.65972222222222221</c:v>
                </c:pt>
                <c:pt idx="3028">
                  <c:v>0.66666666666666663</c:v>
                </c:pt>
                <c:pt idx="3029">
                  <c:v>0.67361111111111116</c:v>
                </c:pt>
                <c:pt idx="3030">
                  <c:v>0.68055555555555547</c:v>
                </c:pt>
                <c:pt idx="3031">
                  <c:v>0.6875</c:v>
                </c:pt>
                <c:pt idx="3032">
                  <c:v>0.69444444444444453</c:v>
                </c:pt>
                <c:pt idx="3033">
                  <c:v>0.70138888888888884</c:v>
                </c:pt>
                <c:pt idx="3034">
                  <c:v>0.70833333333333337</c:v>
                </c:pt>
                <c:pt idx="3035">
                  <c:v>0.71527777777777779</c:v>
                </c:pt>
                <c:pt idx="3036">
                  <c:v>0.72222222222222221</c:v>
                </c:pt>
                <c:pt idx="3037">
                  <c:v>0.72916666666666663</c:v>
                </c:pt>
                <c:pt idx="3038">
                  <c:v>0.73611111111111116</c:v>
                </c:pt>
                <c:pt idx="3039">
                  <c:v>0.74305555555555547</c:v>
                </c:pt>
                <c:pt idx="3040">
                  <c:v>0.75</c:v>
                </c:pt>
                <c:pt idx="3041">
                  <c:v>0.75694444444444453</c:v>
                </c:pt>
                <c:pt idx="3042">
                  <c:v>0.76388888888888884</c:v>
                </c:pt>
                <c:pt idx="3043">
                  <c:v>0.77083333333333337</c:v>
                </c:pt>
                <c:pt idx="3044">
                  <c:v>0.77777777777777779</c:v>
                </c:pt>
                <c:pt idx="3045">
                  <c:v>0.78472222222222221</c:v>
                </c:pt>
                <c:pt idx="3046">
                  <c:v>0.79166666666666663</c:v>
                </c:pt>
                <c:pt idx="3047">
                  <c:v>0.79861111111111116</c:v>
                </c:pt>
                <c:pt idx="3048">
                  <c:v>0.80555555555555547</c:v>
                </c:pt>
                <c:pt idx="3049">
                  <c:v>0.8125</c:v>
                </c:pt>
                <c:pt idx="3050">
                  <c:v>0.81944444444444453</c:v>
                </c:pt>
                <c:pt idx="3051">
                  <c:v>0.82638888888888884</c:v>
                </c:pt>
                <c:pt idx="3052">
                  <c:v>0.83333333333333337</c:v>
                </c:pt>
                <c:pt idx="3053">
                  <c:v>0.84027777777777779</c:v>
                </c:pt>
                <c:pt idx="3054">
                  <c:v>0.84722222222222221</c:v>
                </c:pt>
                <c:pt idx="3055">
                  <c:v>0.85416666666666663</c:v>
                </c:pt>
                <c:pt idx="3056">
                  <c:v>0.86111111111111116</c:v>
                </c:pt>
                <c:pt idx="3057">
                  <c:v>0.86805555555555547</c:v>
                </c:pt>
                <c:pt idx="3058">
                  <c:v>0.875</c:v>
                </c:pt>
                <c:pt idx="3059">
                  <c:v>0.88194444444444453</c:v>
                </c:pt>
                <c:pt idx="3060">
                  <c:v>0.88888888888888884</c:v>
                </c:pt>
                <c:pt idx="3061">
                  <c:v>0.89583333333333337</c:v>
                </c:pt>
                <c:pt idx="3062">
                  <c:v>0.90277777777777779</c:v>
                </c:pt>
                <c:pt idx="3063">
                  <c:v>0.90972222222222221</c:v>
                </c:pt>
                <c:pt idx="3064">
                  <c:v>0.91666666666666663</c:v>
                </c:pt>
                <c:pt idx="3065">
                  <c:v>0.92361111111111116</c:v>
                </c:pt>
                <c:pt idx="3066">
                  <c:v>0.93055555555555547</c:v>
                </c:pt>
                <c:pt idx="3067">
                  <c:v>0.9375</c:v>
                </c:pt>
                <c:pt idx="3068">
                  <c:v>0.94444444444444453</c:v>
                </c:pt>
                <c:pt idx="3069">
                  <c:v>0.95138888888888884</c:v>
                </c:pt>
                <c:pt idx="3070">
                  <c:v>0.95833333333333337</c:v>
                </c:pt>
                <c:pt idx="3071">
                  <c:v>0.96527777777777779</c:v>
                </c:pt>
                <c:pt idx="3072">
                  <c:v>0.97222222222222221</c:v>
                </c:pt>
                <c:pt idx="3073">
                  <c:v>0.97916666666666663</c:v>
                </c:pt>
                <c:pt idx="3074">
                  <c:v>0.98611111111111116</c:v>
                </c:pt>
                <c:pt idx="3075">
                  <c:v>0.99305555555555547</c:v>
                </c:pt>
                <c:pt idx="3076">
                  <c:v>0</c:v>
                </c:pt>
                <c:pt idx="3077">
                  <c:v>6.9444444444444441E-3</c:v>
                </c:pt>
                <c:pt idx="3078">
                  <c:v>1.3888888888888888E-2</c:v>
                </c:pt>
                <c:pt idx="3079">
                  <c:v>2.0833333333333332E-2</c:v>
                </c:pt>
                <c:pt idx="3080">
                  <c:v>2.7777777777777776E-2</c:v>
                </c:pt>
                <c:pt idx="3081">
                  <c:v>3.4722222222222224E-2</c:v>
                </c:pt>
                <c:pt idx="3082">
                  <c:v>4.1666666666666664E-2</c:v>
                </c:pt>
                <c:pt idx="3083">
                  <c:v>4.8611111111111112E-2</c:v>
                </c:pt>
                <c:pt idx="3084">
                  <c:v>5.5555555555555552E-2</c:v>
                </c:pt>
                <c:pt idx="3085">
                  <c:v>6.25E-2</c:v>
                </c:pt>
                <c:pt idx="3086">
                  <c:v>6.9444444444444434E-2</c:v>
                </c:pt>
                <c:pt idx="3087">
                  <c:v>7.6388888888888895E-2</c:v>
                </c:pt>
                <c:pt idx="3088">
                  <c:v>8.3333333333333329E-2</c:v>
                </c:pt>
                <c:pt idx="3089">
                  <c:v>9.0277777777777776E-2</c:v>
                </c:pt>
                <c:pt idx="3090">
                  <c:v>9.7222222222222224E-2</c:v>
                </c:pt>
                <c:pt idx="3091">
                  <c:v>0.10416666666666667</c:v>
                </c:pt>
                <c:pt idx="3092">
                  <c:v>0.1111111111111111</c:v>
                </c:pt>
                <c:pt idx="3093">
                  <c:v>0.11805555555555557</c:v>
                </c:pt>
                <c:pt idx="3094">
                  <c:v>0.125</c:v>
                </c:pt>
                <c:pt idx="3095">
                  <c:v>0.13194444444444445</c:v>
                </c:pt>
                <c:pt idx="3096">
                  <c:v>0.1388888888888889</c:v>
                </c:pt>
                <c:pt idx="3097">
                  <c:v>0.14583333333333334</c:v>
                </c:pt>
                <c:pt idx="3098">
                  <c:v>0.15277777777777776</c:v>
                </c:pt>
                <c:pt idx="3099">
                  <c:v>0.15972222222222224</c:v>
                </c:pt>
                <c:pt idx="3100">
                  <c:v>0.16666666666666666</c:v>
                </c:pt>
                <c:pt idx="3101">
                  <c:v>0.17361111111111113</c:v>
                </c:pt>
                <c:pt idx="3102">
                  <c:v>0.18055555555555555</c:v>
                </c:pt>
                <c:pt idx="3103">
                  <c:v>0.1875</c:v>
                </c:pt>
                <c:pt idx="3104">
                  <c:v>0.19444444444444445</c:v>
                </c:pt>
                <c:pt idx="3105">
                  <c:v>0.20138888888888887</c:v>
                </c:pt>
                <c:pt idx="3106">
                  <c:v>0.20833333333333334</c:v>
                </c:pt>
                <c:pt idx="3107">
                  <c:v>0.21527777777777779</c:v>
                </c:pt>
                <c:pt idx="3108">
                  <c:v>0.22222222222222221</c:v>
                </c:pt>
                <c:pt idx="3109">
                  <c:v>0.22916666666666666</c:v>
                </c:pt>
                <c:pt idx="3110">
                  <c:v>0.23611111111111113</c:v>
                </c:pt>
                <c:pt idx="3111">
                  <c:v>0.24305555555555555</c:v>
                </c:pt>
                <c:pt idx="3112">
                  <c:v>0.25</c:v>
                </c:pt>
                <c:pt idx="3113">
                  <c:v>0.25694444444444448</c:v>
                </c:pt>
                <c:pt idx="3114">
                  <c:v>0.2638888888888889</c:v>
                </c:pt>
                <c:pt idx="3115">
                  <c:v>0.27083333333333331</c:v>
                </c:pt>
                <c:pt idx="3116">
                  <c:v>0.27777777777777779</c:v>
                </c:pt>
                <c:pt idx="3117">
                  <c:v>0.28472222222222221</c:v>
                </c:pt>
                <c:pt idx="3118">
                  <c:v>0.29166666666666669</c:v>
                </c:pt>
                <c:pt idx="3119">
                  <c:v>0.2986111111111111</c:v>
                </c:pt>
                <c:pt idx="3120">
                  <c:v>0.30555555555555552</c:v>
                </c:pt>
                <c:pt idx="3121">
                  <c:v>0.3125</c:v>
                </c:pt>
                <c:pt idx="3122">
                  <c:v>0.31944444444444448</c:v>
                </c:pt>
                <c:pt idx="3123">
                  <c:v>0.3263888888888889</c:v>
                </c:pt>
                <c:pt idx="3124">
                  <c:v>0.33333333333333331</c:v>
                </c:pt>
                <c:pt idx="3125">
                  <c:v>0.34027777777777773</c:v>
                </c:pt>
                <c:pt idx="3126">
                  <c:v>0.34722222222222227</c:v>
                </c:pt>
                <c:pt idx="3127">
                  <c:v>0.35416666666666669</c:v>
                </c:pt>
                <c:pt idx="3128">
                  <c:v>0.3611111111111111</c:v>
                </c:pt>
                <c:pt idx="3129">
                  <c:v>0.36805555555555558</c:v>
                </c:pt>
                <c:pt idx="3130">
                  <c:v>0.375</c:v>
                </c:pt>
                <c:pt idx="3131">
                  <c:v>0.38194444444444442</c:v>
                </c:pt>
                <c:pt idx="3132">
                  <c:v>0.3888888888888889</c:v>
                </c:pt>
                <c:pt idx="3133">
                  <c:v>0.39583333333333331</c:v>
                </c:pt>
                <c:pt idx="3134">
                  <c:v>0.40277777777777773</c:v>
                </c:pt>
                <c:pt idx="3135">
                  <c:v>0.40972222222222227</c:v>
                </c:pt>
                <c:pt idx="3136">
                  <c:v>0.41666666666666669</c:v>
                </c:pt>
                <c:pt idx="3137">
                  <c:v>0.4236111111111111</c:v>
                </c:pt>
                <c:pt idx="3138">
                  <c:v>0.43055555555555558</c:v>
                </c:pt>
                <c:pt idx="3139">
                  <c:v>0.4375</c:v>
                </c:pt>
                <c:pt idx="3140">
                  <c:v>0.44444444444444442</c:v>
                </c:pt>
                <c:pt idx="3141">
                  <c:v>0.4513888888888889</c:v>
                </c:pt>
                <c:pt idx="3142">
                  <c:v>0.45833333333333331</c:v>
                </c:pt>
                <c:pt idx="3143">
                  <c:v>0.46527777777777773</c:v>
                </c:pt>
                <c:pt idx="3144">
                  <c:v>0.47222222222222227</c:v>
                </c:pt>
                <c:pt idx="3145">
                  <c:v>0.47916666666666669</c:v>
                </c:pt>
                <c:pt idx="3146">
                  <c:v>0.4861111111111111</c:v>
                </c:pt>
                <c:pt idx="3147">
                  <c:v>0.49305555555555558</c:v>
                </c:pt>
                <c:pt idx="3148">
                  <c:v>0.5</c:v>
                </c:pt>
                <c:pt idx="3149">
                  <c:v>0.50694444444444442</c:v>
                </c:pt>
                <c:pt idx="3150">
                  <c:v>0.51388888888888895</c:v>
                </c:pt>
                <c:pt idx="3151">
                  <c:v>0.52083333333333337</c:v>
                </c:pt>
                <c:pt idx="3152">
                  <c:v>0.52777777777777779</c:v>
                </c:pt>
                <c:pt idx="3153">
                  <c:v>0.53472222222222221</c:v>
                </c:pt>
                <c:pt idx="3154">
                  <c:v>0.54166666666666663</c:v>
                </c:pt>
                <c:pt idx="3155">
                  <c:v>0.54861111111111105</c:v>
                </c:pt>
                <c:pt idx="3156">
                  <c:v>0.55555555555555558</c:v>
                </c:pt>
                <c:pt idx="3157">
                  <c:v>0.5625</c:v>
                </c:pt>
                <c:pt idx="3158">
                  <c:v>0.56944444444444442</c:v>
                </c:pt>
                <c:pt idx="3159">
                  <c:v>0.57638888888888895</c:v>
                </c:pt>
                <c:pt idx="3160">
                  <c:v>0.58333333333333337</c:v>
                </c:pt>
                <c:pt idx="3161">
                  <c:v>0.59027777777777779</c:v>
                </c:pt>
                <c:pt idx="3162">
                  <c:v>0.59722222222222221</c:v>
                </c:pt>
                <c:pt idx="3163">
                  <c:v>0.60416666666666663</c:v>
                </c:pt>
                <c:pt idx="3164">
                  <c:v>0.61111111111111105</c:v>
                </c:pt>
                <c:pt idx="3165">
                  <c:v>0.61805555555555558</c:v>
                </c:pt>
                <c:pt idx="3166">
                  <c:v>0.625</c:v>
                </c:pt>
                <c:pt idx="3167">
                  <c:v>0.63194444444444442</c:v>
                </c:pt>
                <c:pt idx="3168">
                  <c:v>0.63888888888888895</c:v>
                </c:pt>
                <c:pt idx="3169">
                  <c:v>0.64583333333333337</c:v>
                </c:pt>
                <c:pt idx="3170">
                  <c:v>0.65277777777777779</c:v>
                </c:pt>
                <c:pt idx="3171">
                  <c:v>0.65972222222222221</c:v>
                </c:pt>
                <c:pt idx="3172">
                  <c:v>0.66666666666666663</c:v>
                </c:pt>
                <c:pt idx="3173">
                  <c:v>0.67361111111111116</c:v>
                </c:pt>
                <c:pt idx="3174">
                  <c:v>0.68055555555555547</c:v>
                </c:pt>
                <c:pt idx="3175">
                  <c:v>0.6875</c:v>
                </c:pt>
                <c:pt idx="3176">
                  <c:v>0.69444444444444453</c:v>
                </c:pt>
                <c:pt idx="3177">
                  <c:v>0.70138888888888884</c:v>
                </c:pt>
                <c:pt idx="3178">
                  <c:v>0.70833333333333337</c:v>
                </c:pt>
                <c:pt idx="3179">
                  <c:v>0.71527777777777779</c:v>
                </c:pt>
                <c:pt idx="3180">
                  <c:v>0.72222222222222221</c:v>
                </c:pt>
                <c:pt idx="3181">
                  <c:v>0.72916666666666663</c:v>
                </c:pt>
                <c:pt idx="3182">
                  <c:v>0.73611111111111116</c:v>
                </c:pt>
                <c:pt idx="3183">
                  <c:v>0.74305555555555547</c:v>
                </c:pt>
                <c:pt idx="3184">
                  <c:v>0.75</c:v>
                </c:pt>
                <c:pt idx="3185">
                  <c:v>0.75694444444444453</c:v>
                </c:pt>
                <c:pt idx="3186">
                  <c:v>0.76388888888888884</c:v>
                </c:pt>
                <c:pt idx="3187">
                  <c:v>0.77083333333333337</c:v>
                </c:pt>
                <c:pt idx="3188">
                  <c:v>0.77777777777777779</c:v>
                </c:pt>
                <c:pt idx="3189">
                  <c:v>0.78472222222222221</c:v>
                </c:pt>
                <c:pt idx="3190">
                  <c:v>0.79166666666666663</c:v>
                </c:pt>
                <c:pt idx="3191">
                  <c:v>0.79861111111111116</c:v>
                </c:pt>
                <c:pt idx="3192">
                  <c:v>0.80555555555555547</c:v>
                </c:pt>
                <c:pt idx="3193">
                  <c:v>0.8125</c:v>
                </c:pt>
                <c:pt idx="3194">
                  <c:v>0.81944444444444453</c:v>
                </c:pt>
                <c:pt idx="3195">
                  <c:v>0.82638888888888884</c:v>
                </c:pt>
                <c:pt idx="3196">
                  <c:v>0.83333333333333337</c:v>
                </c:pt>
                <c:pt idx="3197">
                  <c:v>0.84027777777777779</c:v>
                </c:pt>
                <c:pt idx="3198">
                  <c:v>0.84722222222222221</c:v>
                </c:pt>
                <c:pt idx="3199">
                  <c:v>0.85416666666666663</c:v>
                </c:pt>
                <c:pt idx="3200">
                  <c:v>0.86111111111111116</c:v>
                </c:pt>
                <c:pt idx="3201">
                  <c:v>0.86805555555555547</c:v>
                </c:pt>
                <c:pt idx="3202">
                  <c:v>0.875</c:v>
                </c:pt>
                <c:pt idx="3203">
                  <c:v>0.88194444444444453</c:v>
                </c:pt>
                <c:pt idx="3204">
                  <c:v>0.88888888888888884</c:v>
                </c:pt>
                <c:pt idx="3205">
                  <c:v>0.89583333333333337</c:v>
                </c:pt>
                <c:pt idx="3206">
                  <c:v>0.90277777777777779</c:v>
                </c:pt>
                <c:pt idx="3207">
                  <c:v>0.90972222222222221</c:v>
                </c:pt>
                <c:pt idx="3208">
                  <c:v>0.91666666666666663</c:v>
                </c:pt>
                <c:pt idx="3209">
                  <c:v>0.92361111111111116</c:v>
                </c:pt>
                <c:pt idx="3210">
                  <c:v>0.93055555555555547</c:v>
                </c:pt>
                <c:pt idx="3211">
                  <c:v>0.9375</c:v>
                </c:pt>
                <c:pt idx="3212">
                  <c:v>0.94444444444444453</c:v>
                </c:pt>
                <c:pt idx="3213">
                  <c:v>0.95138888888888884</c:v>
                </c:pt>
                <c:pt idx="3214">
                  <c:v>0.95833333333333337</c:v>
                </c:pt>
                <c:pt idx="3215">
                  <c:v>0.96527777777777779</c:v>
                </c:pt>
                <c:pt idx="3216">
                  <c:v>0.97222222222222221</c:v>
                </c:pt>
                <c:pt idx="3217">
                  <c:v>0.97916666666666663</c:v>
                </c:pt>
                <c:pt idx="3218">
                  <c:v>0.98611111111111116</c:v>
                </c:pt>
                <c:pt idx="3219">
                  <c:v>0.99305555555555547</c:v>
                </c:pt>
                <c:pt idx="3220">
                  <c:v>0</c:v>
                </c:pt>
                <c:pt idx="3221">
                  <c:v>6.9444444444444441E-3</c:v>
                </c:pt>
                <c:pt idx="3222">
                  <c:v>1.3888888888888888E-2</c:v>
                </c:pt>
                <c:pt idx="3223">
                  <c:v>2.0833333333333332E-2</c:v>
                </c:pt>
                <c:pt idx="3224">
                  <c:v>2.7777777777777776E-2</c:v>
                </c:pt>
                <c:pt idx="3225">
                  <c:v>3.4722222222222224E-2</c:v>
                </c:pt>
                <c:pt idx="3226">
                  <c:v>4.1666666666666664E-2</c:v>
                </c:pt>
                <c:pt idx="3227">
                  <c:v>4.8611111111111112E-2</c:v>
                </c:pt>
                <c:pt idx="3228">
                  <c:v>5.5555555555555552E-2</c:v>
                </c:pt>
                <c:pt idx="3229">
                  <c:v>6.25E-2</c:v>
                </c:pt>
                <c:pt idx="3230">
                  <c:v>6.9444444444444434E-2</c:v>
                </c:pt>
                <c:pt idx="3231">
                  <c:v>7.6388888888888895E-2</c:v>
                </c:pt>
                <c:pt idx="3232">
                  <c:v>8.3333333333333329E-2</c:v>
                </c:pt>
                <c:pt idx="3233">
                  <c:v>9.0277777777777776E-2</c:v>
                </c:pt>
                <c:pt idx="3234">
                  <c:v>9.7222222222222224E-2</c:v>
                </c:pt>
                <c:pt idx="3235">
                  <c:v>0.10416666666666667</c:v>
                </c:pt>
                <c:pt idx="3236">
                  <c:v>0.1111111111111111</c:v>
                </c:pt>
                <c:pt idx="3237">
                  <c:v>0.11805555555555557</c:v>
                </c:pt>
                <c:pt idx="3238">
                  <c:v>0.125</c:v>
                </c:pt>
                <c:pt idx="3239">
                  <c:v>0.13194444444444445</c:v>
                </c:pt>
                <c:pt idx="3240">
                  <c:v>0.1388888888888889</c:v>
                </c:pt>
                <c:pt idx="3241">
                  <c:v>0.14583333333333334</c:v>
                </c:pt>
                <c:pt idx="3242">
                  <c:v>0.15277777777777776</c:v>
                </c:pt>
                <c:pt idx="3243">
                  <c:v>0.15972222222222224</c:v>
                </c:pt>
                <c:pt idx="3244">
                  <c:v>0.16666666666666666</c:v>
                </c:pt>
                <c:pt idx="3245">
                  <c:v>0.17361111111111113</c:v>
                </c:pt>
                <c:pt idx="3246">
                  <c:v>0.18055555555555555</c:v>
                </c:pt>
                <c:pt idx="3247">
                  <c:v>0.1875</c:v>
                </c:pt>
                <c:pt idx="3248">
                  <c:v>0.19444444444444445</c:v>
                </c:pt>
                <c:pt idx="3249">
                  <c:v>0.20138888888888887</c:v>
                </c:pt>
                <c:pt idx="3250">
                  <c:v>0.20833333333333334</c:v>
                </c:pt>
                <c:pt idx="3251">
                  <c:v>0.21527777777777779</c:v>
                </c:pt>
                <c:pt idx="3252">
                  <c:v>0.22222222222222221</c:v>
                </c:pt>
                <c:pt idx="3253">
                  <c:v>0.22916666666666666</c:v>
                </c:pt>
                <c:pt idx="3254">
                  <c:v>0.23611111111111113</c:v>
                </c:pt>
                <c:pt idx="3255">
                  <c:v>0.24305555555555555</c:v>
                </c:pt>
                <c:pt idx="3256">
                  <c:v>0.25</c:v>
                </c:pt>
                <c:pt idx="3257">
                  <c:v>0.25694444444444448</c:v>
                </c:pt>
                <c:pt idx="3258">
                  <c:v>0.2638888888888889</c:v>
                </c:pt>
                <c:pt idx="3259">
                  <c:v>0.27083333333333331</c:v>
                </c:pt>
                <c:pt idx="3260">
                  <c:v>0.27777777777777779</c:v>
                </c:pt>
                <c:pt idx="3261">
                  <c:v>0.28472222222222221</c:v>
                </c:pt>
                <c:pt idx="3262">
                  <c:v>0.29166666666666669</c:v>
                </c:pt>
                <c:pt idx="3263">
                  <c:v>0.2986111111111111</c:v>
                </c:pt>
                <c:pt idx="3264">
                  <c:v>0.30555555555555552</c:v>
                </c:pt>
                <c:pt idx="3265">
                  <c:v>0.3125</c:v>
                </c:pt>
                <c:pt idx="3266">
                  <c:v>0.31944444444444448</c:v>
                </c:pt>
                <c:pt idx="3267">
                  <c:v>0.3263888888888889</c:v>
                </c:pt>
                <c:pt idx="3268">
                  <c:v>0.33333333333333331</c:v>
                </c:pt>
                <c:pt idx="3269">
                  <c:v>0.34027777777777773</c:v>
                </c:pt>
                <c:pt idx="3270">
                  <c:v>0.34722222222222227</c:v>
                </c:pt>
                <c:pt idx="3271">
                  <c:v>0.35416666666666669</c:v>
                </c:pt>
                <c:pt idx="3272">
                  <c:v>0.3611111111111111</c:v>
                </c:pt>
                <c:pt idx="3273">
                  <c:v>0.36805555555555558</c:v>
                </c:pt>
                <c:pt idx="3274">
                  <c:v>0.375</c:v>
                </c:pt>
                <c:pt idx="3275">
                  <c:v>0.38194444444444442</c:v>
                </c:pt>
                <c:pt idx="3276">
                  <c:v>0.3888888888888889</c:v>
                </c:pt>
                <c:pt idx="3277">
                  <c:v>0.39583333333333331</c:v>
                </c:pt>
                <c:pt idx="3278">
                  <c:v>0.40277777777777773</c:v>
                </c:pt>
                <c:pt idx="3279">
                  <c:v>0.40972222222222227</c:v>
                </c:pt>
                <c:pt idx="3280">
                  <c:v>0.41666666666666669</c:v>
                </c:pt>
                <c:pt idx="3281">
                  <c:v>0.4236111111111111</c:v>
                </c:pt>
                <c:pt idx="3282">
                  <c:v>0.43055555555555558</c:v>
                </c:pt>
                <c:pt idx="3283">
                  <c:v>0.4375</c:v>
                </c:pt>
                <c:pt idx="3284">
                  <c:v>0.44444444444444442</c:v>
                </c:pt>
                <c:pt idx="3285">
                  <c:v>0.4513888888888889</c:v>
                </c:pt>
                <c:pt idx="3286">
                  <c:v>0.45833333333333331</c:v>
                </c:pt>
                <c:pt idx="3287">
                  <c:v>0.46527777777777773</c:v>
                </c:pt>
                <c:pt idx="3288">
                  <c:v>0.47222222222222227</c:v>
                </c:pt>
                <c:pt idx="3289">
                  <c:v>0.47916666666666669</c:v>
                </c:pt>
                <c:pt idx="3290">
                  <c:v>0.4861111111111111</c:v>
                </c:pt>
                <c:pt idx="3291">
                  <c:v>0.49305555555555558</c:v>
                </c:pt>
                <c:pt idx="3292">
                  <c:v>0.5</c:v>
                </c:pt>
                <c:pt idx="3293">
                  <c:v>0.50694444444444442</c:v>
                </c:pt>
                <c:pt idx="3294">
                  <c:v>0.51388888888888895</c:v>
                </c:pt>
                <c:pt idx="3295">
                  <c:v>0.52083333333333337</c:v>
                </c:pt>
                <c:pt idx="3296">
                  <c:v>0.52777777777777779</c:v>
                </c:pt>
                <c:pt idx="3297">
                  <c:v>0.53472222222222221</c:v>
                </c:pt>
                <c:pt idx="3298">
                  <c:v>0.54166666666666663</c:v>
                </c:pt>
                <c:pt idx="3299">
                  <c:v>0.54861111111111105</c:v>
                </c:pt>
                <c:pt idx="3300">
                  <c:v>0.55555555555555558</c:v>
                </c:pt>
                <c:pt idx="3301">
                  <c:v>0.5625</c:v>
                </c:pt>
                <c:pt idx="3302">
                  <c:v>0.56944444444444442</c:v>
                </c:pt>
                <c:pt idx="3303">
                  <c:v>0.57638888888888895</c:v>
                </c:pt>
                <c:pt idx="3304">
                  <c:v>0.58333333333333337</c:v>
                </c:pt>
                <c:pt idx="3305">
                  <c:v>0.59027777777777779</c:v>
                </c:pt>
                <c:pt idx="3306">
                  <c:v>0.59722222222222221</c:v>
                </c:pt>
                <c:pt idx="3307">
                  <c:v>0.60416666666666663</c:v>
                </c:pt>
                <c:pt idx="3308">
                  <c:v>0.61111111111111105</c:v>
                </c:pt>
                <c:pt idx="3309">
                  <c:v>0.61805555555555558</c:v>
                </c:pt>
                <c:pt idx="3310">
                  <c:v>0.625</c:v>
                </c:pt>
                <c:pt idx="3311">
                  <c:v>0.63194444444444442</c:v>
                </c:pt>
                <c:pt idx="3312">
                  <c:v>0.63888888888888895</c:v>
                </c:pt>
                <c:pt idx="3313">
                  <c:v>0.64583333333333337</c:v>
                </c:pt>
                <c:pt idx="3314">
                  <c:v>0.65277777777777779</c:v>
                </c:pt>
                <c:pt idx="3315">
                  <c:v>0.65972222222222221</c:v>
                </c:pt>
                <c:pt idx="3316">
                  <c:v>0.66666666666666663</c:v>
                </c:pt>
                <c:pt idx="3317">
                  <c:v>0.67361111111111116</c:v>
                </c:pt>
                <c:pt idx="3318">
                  <c:v>0.68055555555555547</c:v>
                </c:pt>
                <c:pt idx="3319">
                  <c:v>0.6875</c:v>
                </c:pt>
                <c:pt idx="3320">
                  <c:v>0.69444444444444453</c:v>
                </c:pt>
                <c:pt idx="3321">
                  <c:v>0.70138888888888884</c:v>
                </c:pt>
                <c:pt idx="3322">
                  <c:v>0.70833333333333337</c:v>
                </c:pt>
                <c:pt idx="3323">
                  <c:v>0.71527777777777779</c:v>
                </c:pt>
                <c:pt idx="3324">
                  <c:v>0.72222222222222221</c:v>
                </c:pt>
                <c:pt idx="3325">
                  <c:v>0.72916666666666663</c:v>
                </c:pt>
                <c:pt idx="3326">
                  <c:v>0.73611111111111116</c:v>
                </c:pt>
                <c:pt idx="3327">
                  <c:v>0.74305555555555547</c:v>
                </c:pt>
                <c:pt idx="3328">
                  <c:v>0.75</c:v>
                </c:pt>
                <c:pt idx="3329">
                  <c:v>0.75694444444444453</c:v>
                </c:pt>
                <c:pt idx="3330">
                  <c:v>0.76388888888888884</c:v>
                </c:pt>
                <c:pt idx="3331">
                  <c:v>0.77083333333333337</c:v>
                </c:pt>
                <c:pt idx="3332">
                  <c:v>0.77777777777777779</c:v>
                </c:pt>
                <c:pt idx="3333">
                  <c:v>0.78472222222222221</c:v>
                </c:pt>
                <c:pt idx="3334">
                  <c:v>0.79166666666666663</c:v>
                </c:pt>
                <c:pt idx="3335">
                  <c:v>0.79861111111111116</c:v>
                </c:pt>
                <c:pt idx="3336">
                  <c:v>0.80555555555555547</c:v>
                </c:pt>
                <c:pt idx="3337">
                  <c:v>0.8125</c:v>
                </c:pt>
                <c:pt idx="3338">
                  <c:v>0.81944444444444453</c:v>
                </c:pt>
                <c:pt idx="3339">
                  <c:v>0.82638888888888884</c:v>
                </c:pt>
                <c:pt idx="3340">
                  <c:v>0.83333333333333337</c:v>
                </c:pt>
                <c:pt idx="3341">
                  <c:v>0.84027777777777779</c:v>
                </c:pt>
                <c:pt idx="3342">
                  <c:v>0.84722222222222221</c:v>
                </c:pt>
                <c:pt idx="3343">
                  <c:v>0.85416666666666663</c:v>
                </c:pt>
                <c:pt idx="3344">
                  <c:v>0.86111111111111116</c:v>
                </c:pt>
                <c:pt idx="3345">
                  <c:v>0.86805555555555547</c:v>
                </c:pt>
                <c:pt idx="3346">
                  <c:v>0.875</c:v>
                </c:pt>
                <c:pt idx="3347">
                  <c:v>0.88194444444444453</c:v>
                </c:pt>
                <c:pt idx="3348">
                  <c:v>0.88888888888888884</c:v>
                </c:pt>
                <c:pt idx="3349">
                  <c:v>0.89583333333333337</c:v>
                </c:pt>
                <c:pt idx="3350">
                  <c:v>0.90277777777777779</c:v>
                </c:pt>
                <c:pt idx="3351">
                  <c:v>0.90972222222222221</c:v>
                </c:pt>
                <c:pt idx="3352">
                  <c:v>0.91666666666666663</c:v>
                </c:pt>
                <c:pt idx="3353">
                  <c:v>0.92361111111111116</c:v>
                </c:pt>
                <c:pt idx="3354">
                  <c:v>0.93055555555555547</c:v>
                </c:pt>
                <c:pt idx="3355">
                  <c:v>0.9375</c:v>
                </c:pt>
                <c:pt idx="3356">
                  <c:v>0.94444444444444453</c:v>
                </c:pt>
                <c:pt idx="3357">
                  <c:v>0.95138888888888884</c:v>
                </c:pt>
                <c:pt idx="3358">
                  <c:v>0.95833333333333337</c:v>
                </c:pt>
                <c:pt idx="3359">
                  <c:v>0.96527777777777779</c:v>
                </c:pt>
                <c:pt idx="3360">
                  <c:v>0.97222222222222221</c:v>
                </c:pt>
                <c:pt idx="3361">
                  <c:v>0.97916666666666663</c:v>
                </c:pt>
                <c:pt idx="3362">
                  <c:v>0.98611111111111116</c:v>
                </c:pt>
                <c:pt idx="3363">
                  <c:v>0.99305555555555547</c:v>
                </c:pt>
                <c:pt idx="3364">
                  <c:v>0</c:v>
                </c:pt>
                <c:pt idx="3365">
                  <c:v>6.9444444444444441E-3</c:v>
                </c:pt>
                <c:pt idx="3366">
                  <c:v>1.3888888888888888E-2</c:v>
                </c:pt>
                <c:pt idx="3367">
                  <c:v>2.0833333333333332E-2</c:v>
                </c:pt>
                <c:pt idx="3368">
                  <c:v>2.7777777777777776E-2</c:v>
                </c:pt>
                <c:pt idx="3369">
                  <c:v>3.4722222222222224E-2</c:v>
                </c:pt>
                <c:pt idx="3370">
                  <c:v>4.1666666666666664E-2</c:v>
                </c:pt>
                <c:pt idx="3371">
                  <c:v>4.8611111111111112E-2</c:v>
                </c:pt>
                <c:pt idx="3372">
                  <c:v>5.5555555555555552E-2</c:v>
                </c:pt>
                <c:pt idx="3373">
                  <c:v>6.25E-2</c:v>
                </c:pt>
                <c:pt idx="3374">
                  <c:v>6.9444444444444434E-2</c:v>
                </c:pt>
                <c:pt idx="3375">
                  <c:v>7.6388888888888895E-2</c:v>
                </c:pt>
                <c:pt idx="3376">
                  <c:v>8.3333333333333329E-2</c:v>
                </c:pt>
                <c:pt idx="3377">
                  <c:v>9.0277777777777776E-2</c:v>
                </c:pt>
                <c:pt idx="3378">
                  <c:v>9.7222222222222224E-2</c:v>
                </c:pt>
                <c:pt idx="3379">
                  <c:v>0.10416666666666667</c:v>
                </c:pt>
                <c:pt idx="3380">
                  <c:v>0.1111111111111111</c:v>
                </c:pt>
                <c:pt idx="3381">
                  <c:v>0.11805555555555557</c:v>
                </c:pt>
                <c:pt idx="3382">
                  <c:v>0.125</c:v>
                </c:pt>
                <c:pt idx="3383">
                  <c:v>0.13194444444444445</c:v>
                </c:pt>
                <c:pt idx="3384">
                  <c:v>0.1388888888888889</c:v>
                </c:pt>
                <c:pt idx="3385">
                  <c:v>0.14583333333333334</c:v>
                </c:pt>
                <c:pt idx="3386">
                  <c:v>0.15277777777777776</c:v>
                </c:pt>
                <c:pt idx="3387">
                  <c:v>0.15972222222222224</c:v>
                </c:pt>
                <c:pt idx="3388">
                  <c:v>0.16666666666666666</c:v>
                </c:pt>
                <c:pt idx="3389">
                  <c:v>0.17361111111111113</c:v>
                </c:pt>
                <c:pt idx="3390">
                  <c:v>0.18055555555555555</c:v>
                </c:pt>
                <c:pt idx="3391">
                  <c:v>0.1875</c:v>
                </c:pt>
                <c:pt idx="3392">
                  <c:v>0.19444444444444445</c:v>
                </c:pt>
                <c:pt idx="3393">
                  <c:v>0.20138888888888887</c:v>
                </c:pt>
                <c:pt idx="3394">
                  <c:v>0.20833333333333334</c:v>
                </c:pt>
                <c:pt idx="3395">
                  <c:v>0.21527777777777779</c:v>
                </c:pt>
                <c:pt idx="3396">
                  <c:v>0.22222222222222221</c:v>
                </c:pt>
                <c:pt idx="3397">
                  <c:v>0.22916666666666666</c:v>
                </c:pt>
                <c:pt idx="3398">
                  <c:v>0.23611111111111113</c:v>
                </c:pt>
                <c:pt idx="3399">
                  <c:v>0.24305555555555555</c:v>
                </c:pt>
                <c:pt idx="3400">
                  <c:v>0.25</c:v>
                </c:pt>
                <c:pt idx="3401">
                  <c:v>0.25694444444444448</c:v>
                </c:pt>
                <c:pt idx="3402">
                  <c:v>0.2638888888888889</c:v>
                </c:pt>
                <c:pt idx="3403">
                  <c:v>0.27083333333333331</c:v>
                </c:pt>
                <c:pt idx="3404">
                  <c:v>0.27777777777777779</c:v>
                </c:pt>
                <c:pt idx="3405">
                  <c:v>0.28472222222222221</c:v>
                </c:pt>
                <c:pt idx="3406">
                  <c:v>0.29166666666666669</c:v>
                </c:pt>
                <c:pt idx="3407">
                  <c:v>0.2986111111111111</c:v>
                </c:pt>
                <c:pt idx="3408">
                  <c:v>0.30555555555555552</c:v>
                </c:pt>
                <c:pt idx="3409">
                  <c:v>0.3125</c:v>
                </c:pt>
                <c:pt idx="3410">
                  <c:v>0.31944444444444448</c:v>
                </c:pt>
                <c:pt idx="3411">
                  <c:v>0.3263888888888889</c:v>
                </c:pt>
                <c:pt idx="3412">
                  <c:v>0.33333333333333331</c:v>
                </c:pt>
                <c:pt idx="3413">
                  <c:v>0.34027777777777773</c:v>
                </c:pt>
                <c:pt idx="3414">
                  <c:v>0.34722222222222227</c:v>
                </c:pt>
                <c:pt idx="3415">
                  <c:v>0.35416666666666669</c:v>
                </c:pt>
                <c:pt idx="3416">
                  <c:v>0.3611111111111111</c:v>
                </c:pt>
                <c:pt idx="3417">
                  <c:v>0.36805555555555558</c:v>
                </c:pt>
                <c:pt idx="3418">
                  <c:v>0.375</c:v>
                </c:pt>
                <c:pt idx="3419">
                  <c:v>0.38194444444444442</c:v>
                </c:pt>
                <c:pt idx="3420">
                  <c:v>0.3888888888888889</c:v>
                </c:pt>
                <c:pt idx="3421">
                  <c:v>0.39583333333333331</c:v>
                </c:pt>
                <c:pt idx="3422">
                  <c:v>0.40277777777777773</c:v>
                </c:pt>
                <c:pt idx="3423">
                  <c:v>0.40972222222222227</c:v>
                </c:pt>
                <c:pt idx="3424">
                  <c:v>0.41666666666666669</c:v>
                </c:pt>
                <c:pt idx="3425">
                  <c:v>0.4236111111111111</c:v>
                </c:pt>
                <c:pt idx="3426">
                  <c:v>0.43055555555555558</c:v>
                </c:pt>
                <c:pt idx="3427">
                  <c:v>0.4375</c:v>
                </c:pt>
                <c:pt idx="3428">
                  <c:v>0.44444444444444442</c:v>
                </c:pt>
                <c:pt idx="3429">
                  <c:v>0.4513888888888889</c:v>
                </c:pt>
                <c:pt idx="3430">
                  <c:v>0.45833333333333331</c:v>
                </c:pt>
                <c:pt idx="3431">
                  <c:v>0.46527777777777773</c:v>
                </c:pt>
                <c:pt idx="3432">
                  <c:v>0.47222222222222227</c:v>
                </c:pt>
                <c:pt idx="3433">
                  <c:v>0.47916666666666669</c:v>
                </c:pt>
                <c:pt idx="3434">
                  <c:v>0.4861111111111111</c:v>
                </c:pt>
                <c:pt idx="3435">
                  <c:v>0.49305555555555558</c:v>
                </c:pt>
                <c:pt idx="3436">
                  <c:v>0.5</c:v>
                </c:pt>
                <c:pt idx="3437">
                  <c:v>0.50694444444444442</c:v>
                </c:pt>
                <c:pt idx="3438">
                  <c:v>0.51388888888888895</c:v>
                </c:pt>
                <c:pt idx="3439">
                  <c:v>0.52083333333333337</c:v>
                </c:pt>
                <c:pt idx="3440">
                  <c:v>0.52777777777777779</c:v>
                </c:pt>
                <c:pt idx="3441">
                  <c:v>0.53472222222222221</c:v>
                </c:pt>
                <c:pt idx="3442">
                  <c:v>0.54166666666666663</c:v>
                </c:pt>
                <c:pt idx="3443">
                  <c:v>0.54861111111111105</c:v>
                </c:pt>
                <c:pt idx="3444">
                  <c:v>0.55555555555555558</c:v>
                </c:pt>
                <c:pt idx="3445">
                  <c:v>0.5625</c:v>
                </c:pt>
                <c:pt idx="3446">
                  <c:v>0.56944444444444442</c:v>
                </c:pt>
                <c:pt idx="3447">
                  <c:v>0.57638888888888895</c:v>
                </c:pt>
                <c:pt idx="3448">
                  <c:v>0.58333333333333337</c:v>
                </c:pt>
                <c:pt idx="3449">
                  <c:v>0.59027777777777779</c:v>
                </c:pt>
                <c:pt idx="3450">
                  <c:v>0.59722222222222221</c:v>
                </c:pt>
                <c:pt idx="3451">
                  <c:v>0.60416666666666663</c:v>
                </c:pt>
                <c:pt idx="3452">
                  <c:v>0.61111111111111105</c:v>
                </c:pt>
                <c:pt idx="3453">
                  <c:v>0.61805555555555558</c:v>
                </c:pt>
                <c:pt idx="3454">
                  <c:v>0.625</c:v>
                </c:pt>
                <c:pt idx="3455">
                  <c:v>0.63194444444444442</c:v>
                </c:pt>
                <c:pt idx="3456">
                  <c:v>0.63888888888888895</c:v>
                </c:pt>
                <c:pt idx="3457">
                  <c:v>0.64583333333333337</c:v>
                </c:pt>
                <c:pt idx="3458">
                  <c:v>0.65277777777777779</c:v>
                </c:pt>
                <c:pt idx="3459">
                  <c:v>0.65972222222222221</c:v>
                </c:pt>
                <c:pt idx="3460">
                  <c:v>0.66666666666666663</c:v>
                </c:pt>
                <c:pt idx="3461">
                  <c:v>0.67361111111111116</c:v>
                </c:pt>
                <c:pt idx="3462">
                  <c:v>0.68055555555555547</c:v>
                </c:pt>
                <c:pt idx="3463">
                  <c:v>0.6875</c:v>
                </c:pt>
                <c:pt idx="3464">
                  <c:v>0.69444444444444453</c:v>
                </c:pt>
                <c:pt idx="3465">
                  <c:v>0.70138888888888884</c:v>
                </c:pt>
                <c:pt idx="3466">
                  <c:v>0.70833333333333337</c:v>
                </c:pt>
                <c:pt idx="3467">
                  <c:v>0.71527777777777779</c:v>
                </c:pt>
                <c:pt idx="3468">
                  <c:v>0.72222222222222221</c:v>
                </c:pt>
                <c:pt idx="3469">
                  <c:v>0.72916666666666663</c:v>
                </c:pt>
                <c:pt idx="3470">
                  <c:v>0.73611111111111116</c:v>
                </c:pt>
                <c:pt idx="3471">
                  <c:v>0.74305555555555547</c:v>
                </c:pt>
                <c:pt idx="3472">
                  <c:v>0.75</c:v>
                </c:pt>
                <c:pt idx="3473">
                  <c:v>0.75694444444444453</c:v>
                </c:pt>
                <c:pt idx="3474">
                  <c:v>0.76388888888888884</c:v>
                </c:pt>
                <c:pt idx="3475">
                  <c:v>0.77083333333333337</c:v>
                </c:pt>
                <c:pt idx="3476">
                  <c:v>0.77777777777777779</c:v>
                </c:pt>
                <c:pt idx="3477">
                  <c:v>0.78472222222222221</c:v>
                </c:pt>
                <c:pt idx="3478">
                  <c:v>0.79166666666666663</c:v>
                </c:pt>
                <c:pt idx="3479">
                  <c:v>0.79861111111111116</c:v>
                </c:pt>
                <c:pt idx="3480">
                  <c:v>0.80555555555555547</c:v>
                </c:pt>
                <c:pt idx="3481">
                  <c:v>0.8125</c:v>
                </c:pt>
                <c:pt idx="3482">
                  <c:v>0.81944444444444453</c:v>
                </c:pt>
                <c:pt idx="3483">
                  <c:v>0.82638888888888884</c:v>
                </c:pt>
                <c:pt idx="3484">
                  <c:v>0.83333333333333337</c:v>
                </c:pt>
                <c:pt idx="3485">
                  <c:v>0.84027777777777779</c:v>
                </c:pt>
                <c:pt idx="3486">
                  <c:v>0.84722222222222221</c:v>
                </c:pt>
                <c:pt idx="3487">
                  <c:v>0.85416666666666663</c:v>
                </c:pt>
                <c:pt idx="3488">
                  <c:v>0.86111111111111116</c:v>
                </c:pt>
                <c:pt idx="3489">
                  <c:v>0.86805555555555547</c:v>
                </c:pt>
                <c:pt idx="3490">
                  <c:v>0.875</c:v>
                </c:pt>
                <c:pt idx="3491">
                  <c:v>0.88194444444444453</c:v>
                </c:pt>
                <c:pt idx="3492">
                  <c:v>0.88888888888888884</c:v>
                </c:pt>
                <c:pt idx="3493">
                  <c:v>0.89583333333333337</c:v>
                </c:pt>
                <c:pt idx="3494">
                  <c:v>0.90277777777777779</c:v>
                </c:pt>
                <c:pt idx="3495">
                  <c:v>0.90972222222222221</c:v>
                </c:pt>
                <c:pt idx="3496">
                  <c:v>0.91666666666666663</c:v>
                </c:pt>
                <c:pt idx="3497">
                  <c:v>0.92361111111111116</c:v>
                </c:pt>
                <c:pt idx="3498">
                  <c:v>0.93055555555555547</c:v>
                </c:pt>
                <c:pt idx="3499">
                  <c:v>0.9375</c:v>
                </c:pt>
                <c:pt idx="3500">
                  <c:v>0.94444444444444453</c:v>
                </c:pt>
                <c:pt idx="3501">
                  <c:v>0.95138888888888884</c:v>
                </c:pt>
                <c:pt idx="3502">
                  <c:v>0.95833333333333337</c:v>
                </c:pt>
                <c:pt idx="3503">
                  <c:v>0.96527777777777779</c:v>
                </c:pt>
                <c:pt idx="3504">
                  <c:v>0.97222222222222221</c:v>
                </c:pt>
                <c:pt idx="3505">
                  <c:v>0.97916666666666663</c:v>
                </c:pt>
                <c:pt idx="3506">
                  <c:v>0.98611111111111116</c:v>
                </c:pt>
                <c:pt idx="3507">
                  <c:v>0.99305555555555547</c:v>
                </c:pt>
                <c:pt idx="3508">
                  <c:v>0</c:v>
                </c:pt>
                <c:pt idx="3509">
                  <c:v>6.9444444444444441E-3</c:v>
                </c:pt>
                <c:pt idx="3510">
                  <c:v>1.3888888888888888E-2</c:v>
                </c:pt>
                <c:pt idx="3511">
                  <c:v>2.0833333333333332E-2</c:v>
                </c:pt>
                <c:pt idx="3512">
                  <c:v>2.7777777777777776E-2</c:v>
                </c:pt>
                <c:pt idx="3513">
                  <c:v>3.4722222222222224E-2</c:v>
                </c:pt>
                <c:pt idx="3514">
                  <c:v>4.1666666666666664E-2</c:v>
                </c:pt>
                <c:pt idx="3515">
                  <c:v>4.8611111111111112E-2</c:v>
                </c:pt>
                <c:pt idx="3516">
                  <c:v>5.5555555555555552E-2</c:v>
                </c:pt>
                <c:pt idx="3517">
                  <c:v>6.25E-2</c:v>
                </c:pt>
                <c:pt idx="3518">
                  <c:v>6.9444444444444434E-2</c:v>
                </c:pt>
                <c:pt idx="3519">
                  <c:v>7.6388888888888895E-2</c:v>
                </c:pt>
                <c:pt idx="3520">
                  <c:v>8.3333333333333329E-2</c:v>
                </c:pt>
                <c:pt idx="3521">
                  <c:v>9.0277777777777776E-2</c:v>
                </c:pt>
                <c:pt idx="3522">
                  <c:v>9.7222222222222224E-2</c:v>
                </c:pt>
                <c:pt idx="3523">
                  <c:v>0.10416666666666667</c:v>
                </c:pt>
                <c:pt idx="3524">
                  <c:v>0.1111111111111111</c:v>
                </c:pt>
                <c:pt idx="3525">
                  <c:v>0.11805555555555557</c:v>
                </c:pt>
                <c:pt idx="3526">
                  <c:v>0.125</c:v>
                </c:pt>
                <c:pt idx="3527">
                  <c:v>0.13194444444444445</c:v>
                </c:pt>
                <c:pt idx="3528">
                  <c:v>0.1388888888888889</c:v>
                </c:pt>
                <c:pt idx="3529">
                  <c:v>0.14583333333333334</c:v>
                </c:pt>
                <c:pt idx="3530">
                  <c:v>0.15277777777777776</c:v>
                </c:pt>
                <c:pt idx="3531">
                  <c:v>0.15972222222222224</c:v>
                </c:pt>
                <c:pt idx="3532">
                  <c:v>0.16666666666666666</c:v>
                </c:pt>
                <c:pt idx="3533">
                  <c:v>0.17361111111111113</c:v>
                </c:pt>
                <c:pt idx="3534">
                  <c:v>0.18055555555555555</c:v>
                </c:pt>
                <c:pt idx="3535">
                  <c:v>0.1875</c:v>
                </c:pt>
                <c:pt idx="3536">
                  <c:v>0.19444444444444445</c:v>
                </c:pt>
                <c:pt idx="3537">
                  <c:v>0.20138888888888887</c:v>
                </c:pt>
                <c:pt idx="3538">
                  <c:v>0.20833333333333334</c:v>
                </c:pt>
                <c:pt idx="3539">
                  <c:v>0.21527777777777779</c:v>
                </c:pt>
                <c:pt idx="3540">
                  <c:v>0.22222222222222221</c:v>
                </c:pt>
                <c:pt idx="3541">
                  <c:v>0.22916666666666666</c:v>
                </c:pt>
                <c:pt idx="3542">
                  <c:v>0.23611111111111113</c:v>
                </c:pt>
                <c:pt idx="3543">
                  <c:v>0.24305555555555555</c:v>
                </c:pt>
                <c:pt idx="3544">
                  <c:v>0.25</c:v>
                </c:pt>
                <c:pt idx="3545">
                  <c:v>0.25694444444444448</c:v>
                </c:pt>
                <c:pt idx="3546">
                  <c:v>0.2638888888888889</c:v>
                </c:pt>
                <c:pt idx="3547">
                  <c:v>0.27083333333333331</c:v>
                </c:pt>
                <c:pt idx="3548">
                  <c:v>0.27777777777777779</c:v>
                </c:pt>
                <c:pt idx="3549">
                  <c:v>0.28472222222222221</c:v>
                </c:pt>
                <c:pt idx="3550">
                  <c:v>0.29166666666666669</c:v>
                </c:pt>
                <c:pt idx="3551">
                  <c:v>0.2986111111111111</c:v>
                </c:pt>
                <c:pt idx="3552">
                  <c:v>0.30555555555555552</c:v>
                </c:pt>
                <c:pt idx="3553">
                  <c:v>0.3125</c:v>
                </c:pt>
                <c:pt idx="3554">
                  <c:v>0.31944444444444448</c:v>
                </c:pt>
                <c:pt idx="3555">
                  <c:v>0.3263888888888889</c:v>
                </c:pt>
                <c:pt idx="3556">
                  <c:v>0.33333333333333331</c:v>
                </c:pt>
                <c:pt idx="3557">
                  <c:v>0.34027777777777773</c:v>
                </c:pt>
                <c:pt idx="3558">
                  <c:v>0.34722222222222227</c:v>
                </c:pt>
                <c:pt idx="3559">
                  <c:v>0.35416666666666669</c:v>
                </c:pt>
                <c:pt idx="3560">
                  <c:v>0.3611111111111111</c:v>
                </c:pt>
                <c:pt idx="3561">
                  <c:v>0.36805555555555558</c:v>
                </c:pt>
                <c:pt idx="3562">
                  <c:v>0.375</c:v>
                </c:pt>
                <c:pt idx="3563">
                  <c:v>0.38194444444444442</c:v>
                </c:pt>
                <c:pt idx="3564">
                  <c:v>0.3888888888888889</c:v>
                </c:pt>
                <c:pt idx="3565">
                  <c:v>0.39583333333333331</c:v>
                </c:pt>
                <c:pt idx="3566">
                  <c:v>0.40277777777777773</c:v>
                </c:pt>
                <c:pt idx="3567">
                  <c:v>0.40972222222222227</c:v>
                </c:pt>
                <c:pt idx="3568">
                  <c:v>0.41666666666666669</c:v>
                </c:pt>
                <c:pt idx="3569">
                  <c:v>0.4236111111111111</c:v>
                </c:pt>
                <c:pt idx="3570">
                  <c:v>0.43055555555555558</c:v>
                </c:pt>
                <c:pt idx="3571">
                  <c:v>0.4375</c:v>
                </c:pt>
                <c:pt idx="3572">
                  <c:v>0.44444444444444442</c:v>
                </c:pt>
                <c:pt idx="3573">
                  <c:v>0.4513888888888889</c:v>
                </c:pt>
                <c:pt idx="3574">
                  <c:v>0.45833333333333331</c:v>
                </c:pt>
                <c:pt idx="3575">
                  <c:v>0.46527777777777773</c:v>
                </c:pt>
                <c:pt idx="3576">
                  <c:v>0.47222222222222227</c:v>
                </c:pt>
                <c:pt idx="3577">
                  <c:v>0.47916666666666669</c:v>
                </c:pt>
                <c:pt idx="3578">
                  <c:v>0.4861111111111111</c:v>
                </c:pt>
                <c:pt idx="3579">
                  <c:v>0.49305555555555558</c:v>
                </c:pt>
                <c:pt idx="3580">
                  <c:v>0.5</c:v>
                </c:pt>
                <c:pt idx="3581">
                  <c:v>0.50694444444444442</c:v>
                </c:pt>
                <c:pt idx="3582">
                  <c:v>0.51388888888888895</c:v>
                </c:pt>
                <c:pt idx="3583">
                  <c:v>0.52083333333333337</c:v>
                </c:pt>
                <c:pt idx="3584">
                  <c:v>0.52777777777777779</c:v>
                </c:pt>
                <c:pt idx="3585">
                  <c:v>0.53472222222222221</c:v>
                </c:pt>
                <c:pt idx="3586">
                  <c:v>0.54166666666666663</c:v>
                </c:pt>
                <c:pt idx="3587">
                  <c:v>0.54861111111111105</c:v>
                </c:pt>
                <c:pt idx="3588">
                  <c:v>0.55555555555555558</c:v>
                </c:pt>
                <c:pt idx="3589">
                  <c:v>0.5625</c:v>
                </c:pt>
                <c:pt idx="3590">
                  <c:v>0.56944444444444442</c:v>
                </c:pt>
                <c:pt idx="3591">
                  <c:v>0.57638888888888895</c:v>
                </c:pt>
                <c:pt idx="3592">
                  <c:v>0.58333333333333337</c:v>
                </c:pt>
                <c:pt idx="3593">
                  <c:v>0.59027777777777779</c:v>
                </c:pt>
                <c:pt idx="3594">
                  <c:v>0.59722222222222221</c:v>
                </c:pt>
                <c:pt idx="3595">
                  <c:v>0.60416666666666663</c:v>
                </c:pt>
                <c:pt idx="3596">
                  <c:v>0.61111111111111105</c:v>
                </c:pt>
                <c:pt idx="3597">
                  <c:v>0.61805555555555558</c:v>
                </c:pt>
                <c:pt idx="3598">
                  <c:v>0.625</c:v>
                </c:pt>
                <c:pt idx="3599">
                  <c:v>0.63194444444444442</c:v>
                </c:pt>
                <c:pt idx="3600">
                  <c:v>0.63888888888888895</c:v>
                </c:pt>
                <c:pt idx="3601">
                  <c:v>0.64583333333333337</c:v>
                </c:pt>
                <c:pt idx="3602">
                  <c:v>0.65277777777777779</c:v>
                </c:pt>
                <c:pt idx="3603">
                  <c:v>0.65972222222222221</c:v>
                </c:pt>
                <c:pt idx="3604">
                  <c:v>0.66666666666666663</c:v>
                </c:pt>
                <c:pt idx="3605">
                  <c:v>0.67361111111111116</c:v>
                </c:pt>
                <c:pt idx="3606">
                  <c:v>0.68055555555555547</c:v>
                </c:pt>
                <c:pt idx="3607">
                  <c:v>0.6875</c:v>
                </c:pt>
                <c:pt idx="3608">
                  <c:v>0.69444444444444453</c:v>
                </c:pt>
                <c:pt idx="3609">
                  <c:v>0.70138888888888884</c:v>
                </c:pt>
                <c:pt idx="3610">
                  <c:v>0.70833333333333337</c:v>
                </c:pt>
                <c:pt idx="3611">
                  <c:v>0.71527777777777779</c:v>
                </c:pt>
                <c:pt idx="3612">
                  <c:v>0.72222222222222221</c:v>
                </c:pt>
                <c:pt idx="3613">
                  <c:v>0.72916666666666663</c:v>
                </c:pt>
                <c:pt idx="3614">
                  <c:v>0.73611111111111116</c:v>
                </c:pt>
                <c:pt idx="3615">
                  <c:v>0.74305555555555547</c:v>
                </c:pt>
                <c:pt idx="3616">
                  <c:v>0.75</c:v>
                </c:pt>
                <c:pt idx="3617">
                  <c:v>0.75694444444444453</c:v>
                </c:pt>
                <c:pt idx="3618">
                  <c:v>0.76388888888888884</c:v>
                </c:pt>
                <c:pt idx="3619">
                  <c:v>0.77083333333333337</c:v>
                </c:pt>
                <c:pt idx="3620">
                  <c:v>0.77777777777777779</c:v>
                </c:pt>
                <c:pt idx="3621">
                  <c:v>0.78472222222222221</c:v>
                </c:pt>
                <c:pt idx="3622">
                  <c:v>0.79166666666666663</c:v>
                </c:pt>
                <c:pt idx="3623">
                  <c:v>0.79861111111111116</c:v>
                </c:pt>
                <c:pt idx="3624">
                  <c:v>0.80555555555555547</c:v>
                </c:pt>
                <c:pt idx="3625">
                  <c:v>0.8125</c:v>
                </c:pt>
                <c:pt idx="3626">
                  <c:v>0.81944444444444453</c:v>
                </c:pt>
                <c:pt idx="3627">
                  <c:v>0.82638888888888884</c:v>
                </c:pt>
                <c:pt idx="3628">
                  <c:v>0.83333333333333337</c:v>
                </c:pt>
                <c:pt idx="3629">
                  <c:v>0.84027777777777779</c:v>
                </c:pt>
                <c:pt idx="3630">
                  <c:v>0.84722222222222221</c:v>
                </c:pt>
                <c:pt idx="3631">
                  <c:v>0.85416666666666663</c:v>
                </c:pt>
                <c:pt idx="3632">
                  <c:v>0.86111111111111116</c:v>
                </c:pt>
                <c:pt idx="3633">
                  <c:v>0.86805555555555547</c:v>
                </c:pt>
                <c:pt idx="3634">
                  <c:v>0.875</c:v>
                </c:pt>
                <c:pt idx="3635">
                  <c:v>0.88194444444444453</c:v>
                </c:pt>
                <c:pt idx="3636">
                  <c:v>0.88888888888888884</c:v>
                </c:pt>
                <c:pt idx="3637">
                  <c:v>0.89583333333333337</c:v>
                </c:pt>
                <c:pt idx="3638">
                  <c:v>0.90277777777777779</c:v>
                </c:pt>
                <c:pt idx="3639">
                  <c:v>0.90972222222222221</c:v>
                </c:pt>
                <c:pt idx="3640">
                  <c:v>0.91666666666666663</c:v>
                </c:pt>
                <c:pt idx="3641">
                  <c:v>0.92361111111111116</c:v>
                </c:pt>
                <c:pt idx="3642">
                  <c:v>0.93055555555555547</c:v>
                </c:pt>
                <c:pt idx="3643">
                  <c:v>0.9375</c:v>
                </c:pt>
                <c:pt idx="3644">
                  <c:v>0.94444444444444453</c:v>
                </c:pt>
                <c:pt idx="3645">
                  <c:v>0.95138888888888884</c:v>
                </c:pt>
                <c:pt idx="3646">
                  <c:v>0.95833333333333337</c:v>
                </c:pt>
                <c:pt idx="3647">
                  <c:v>0.96527777777777779</c:v>
                </c:pt>
                <c:pt idx="3648">
                  <c:v>0.97222222222222221</c:v>
                </c:pt>
                <c:pt idx="3649">
                  <c:v>0.97916666666666663</c:v>
                </c:pt>
                <c:pt idx="3650">
                  <c:v>0.98611111111111116</c:v>
                </c:pt>
                <c:pt idx="3651">
                  <c:v>0.99305555555555547</c:v>
                </c:pt>
                <c:pt idx="3652">
                  <c:v>0</c:v>
                </c:pt>
                <c:pt idx="3653">
                  <c:v>6.9444444444444441E-3</c:v>
                </c:pt>
                <c:pt idx="3654">
                  <c:v>1.3888888888888888E-2</c:v>
                </c:pt>
                <c:pt idx="3655">
                  <c:v>2.0833333333333332E-2</c:v>
                </c:pt>
                <c:pt idx="3656">
                  <c:v>2.7777777777777776E-2</c:v>
                </c:pt>
                <c:pt idx="3657">
                  <c:v>3.4722222222222224E-2</c:v>
                </c:pt>
                <c:pt idx="3658">
                  <c:v>4.1666666666666664E-2</c:v>
                </c:pt>
                <c:pt idx="3659">
                  <c:v>4.8611111111111112E-2</c:v>
                </c:pt>
                <c:pt idx="3660">
                  <c:v>5.5555555555555552E-2</c:v>
                </c:pt>
                <c:pt idx="3661">
                  <c:v>6.25E-2</c:v>
                </c:pt>
                <c:pt idx="3662">
                  <c:v>6.9444444444444434E-2</c:v>
                </c:pt>
                <c:pt idx="3663">
                  <c:v>7.6388888888888895E-2</c:v>
                </c:pt>
                <c:pt idx="3664">
                  <c:v>8.3333333333333329E-2</c:v>
                </c:pt>
                <c:pt idx="3665">
                  <c:v>9.0277777777777776E-2</c:v>
                </c:pt>
                <c:pt idx="3666">
                  <c:v>9.7222222222222224E-2</c:v>
                </c:pt>
                <c:pt idx="3667">
                  <c:v>0.10416666666666667</c:v>
                </c:pt>
                <c:pt idx="3668">
                  <c:v>0.1111111111111111</c:v>
                </c:pt>
                <c:pt idx="3669">
                  <c:v>0.11805555555555557</c:v>
                </c:pt>
                <c:pt idx="3670">
                  <c:v>0.125</c:v>
                </c:pt>
                <c:pt idx="3671">
                  <c:v>0.13194444444444445</c:v>
                </c:pt>
                <c:pt idx="3672">
                  <c:v>0.1388888888888889</c:v>
                </c:pt>
                <c:pt idx="3673">
                  <c:v>0.14583333333333334</c:v>
                </c:pt>
                <c:pt idx="3674">
                  <c:v>0.15277777777777776</c:v>
                </c:pt>
                <c:pt idx="3675">
                  <c:v>0.15972222222222224</c:v>
                </c:pt>
                <c:pt idx="3676">
                  <c:v>0.16666666666666666</c:v>
                </c:pt>
                <c:pt idx="3677">
                  <c:v>0.17361111111111113</c:v>
                </c:pt>
                <c:pt idx="3678">
                  <c:v>0.18055555555555555</c:v>
                </c:pt>
                <c:pt idx="3679">
                  <c:v>0.1875</c:v>
                </c:pt>
                <c:pt idx="3680">
                  <c:v>0.19444444444444445</c:v>
                </c:pt>
                <c:pt idx="3681">
                  <c:v>0.20138888888888887</c:v>
                </c:pt>
                <c:pt idx="3682">
                  <c:v>0.20833333333333334</c:v>
                </c:pt>
                <c:pt idx="3683">
                  <c:v>0.21527777777777779</c:v>
                </c:pt>
                <c:pt idx="3684">
                  <c:v>0.22222222222222221</c:v>
                </c:pt>
                <c:pt idx="3685">
                  <c:v>0.22916666666666666</c:v>
                </c:pt>
                <c:pt idx="3686">
                  <c:v>0.23611111111111113</c:v>
                </c:pt>
                <c:pt idx="3687">
                  <c:v>0.24305555555555555</c:v>
                </c:pt>
                <c:pt idx="3688">
                  <c:v>0.25</c:v>
                </c:pt>
                <c:pt idx="3689">
                  <c:v>0.25694444444444448</c:v>
                </c:pt>
                <c:pt idx="3690">
                  <c:v>0.2638888888888889</c:v>
                </c:pt>
                <c:pt idx="3691">
                  <c:v>0.27083333333333331</c:v>
                </c:pt>
                <c:pt idx="3692">
                  <c:v>0.27777777777777779</c:v>
                </c:pt>
                <c:pt idx="3693">
                  <c:v>0.28472222222222221</c:v>
                </c:pt>
                <c:pt idx="3694">
                  <c:v>0.29166666666666669</c:v>
                </c:pt>
                <c:pt idx="3695">
                  <c:v>0.2986111111111111</c:v>
                </c:pt>
                <c:pt idx="3696">
                  <c:v>0.30555555555555552</c:v>
                </c:pt>
                <c:pt idx="3697">
                  <c:v>0.3125</c:v>
                </c:pt>
                <c:pt idx="3698">
                  <c:v>0.31944444444444448</c:v>
                </c:pt>
                <c:pt idx="3699">
                  <c:v>0.3263888888888889</c:v>
                </c:pt>
                <c:pt idx="3700">
                  <c:v>0.33333333333333331</c:v>
                </c:pt>
                <c:pt idx="3701">
                  <c:v>0.34027777777777773</c:v>
                </c:pt>
                <c:pt idx="3702">
                  <c:v>0.34722222222222227</c:v>
                </c:pt>
                <c:pt idx="3703">
                  <c:v>0.35416666666666669</c:v>
                </c:pt>
                <c:pt idx="3704">
                  <c:v>0.3611111111111111</c:v>
                </c:pt>
                <c:pt idx="3705">
                  <c:v>0.36805555555555558</c:v>
                </c:pt>
                <c:pt idx="3706">
                  <c:v>0.375</c:v>
                </c:pt>
                <c:pt idx="3707">
                  <c:v>0.38194444444444442</c:v>
                </c:pt>
                <c:pt idx="3708">
                  <c:v>0.3888888888888889</c:v>
                </c:pt>
                <c:pt idx="3709">
                  <c:v>0.39583333333333331</c:v>
                </c:pt>
                <c:pt idx="3710">
                  <c:v>0.40277777777777773</c:v>
                </c:pt>
                <c:pt idx="3711">
                  <c:v>0.40972222222222227</c:v>
                </c:pt>
                <c:pt idx="3712">
                  <c:v>0.41666666666666669</c:v>
                </c:pt>
                <c:pt idx="3713">
                  <c:v>0.4236111111111111</c:v>
                </c:pt>
                <c:pt idx="3714">
                  <c:v>0.43055555555555558</c:v>
                </c:pt>
                <c:pt idx="3715">
                  <c:v>0.4375</c:v>
                </c:pt>
                <c:pt idx="3716">
                  <c:v>0.44444444444444442</c:v>
                </c:pt>
                <c:pt idx="3717">
                  <c:v>0.4513888888888889</c:v>
                </c:pt>
                <c:pt idx="3718">
                  <c:v>0.45833333333333331</c:v>
                </c:pt>
                <c:pt idx="3719">
                  <c:v>0.46527777777777773</c:v>
                </c:pt>
                <c:pt idx="3720">
                  <c:v>0.47222222222222227</c:v>
                </c:pt>
                <c:pt idx="3721">
                  <c:v>0.47916666666666669</c:v>
                </c:pt>
                <c:pt idx="3722">
                  <c:v>0.4861111111111111</c:v>
                </c:pt>
                <c:pt idx="3723">
                  <c:v>0.49305555555555558</c:v>
                </c:pt>
                <c:pt idx="3724">
                  <c:v>0.5</c:v>
                </c:pt>
                <c:pt idx="3725">
                  <c:v>0.50694444444444442</c:v>
                </c:pt>
                <c:pt idx="3726">
                  <c:v>0.51388888888888895</c:v>
                </c:pt>
                <c:pt idx="3727">
                  <c:v>0.52083333333333337</c:v>
                </c:pt>
                <c:pt idx="3728">
                  <c:v>0.52777777777777779</c:v>
                </c:pt>
                <c:pt idx="3729">
                  <c:v>0.53472222222222221</c:v>
                </c:pt>
                <c:pt idx="3730">
                  <c:v>0.54166666666666663</c:v>
                </c:pt>
                <c:pt idx="3731">
                  <c:v>0.54861111111111105</c:v>
                </c:pt>
                <c:pt idx="3732">
                  <c:v>0.55555555555555558</c:v>
                </c:pt>
                <c:pt idx="3733">
                  <c:v>0.5625</c:v>
                </c:pt>
                <c:pt idx="3734">
                  <c:v>0.56944444444444442</c:v>
                </c:pt>
                <c:pt idx="3735">
                  <c:v>0.57638888888888895</c:v>
                </c:pt>
                <c:pt idx="3736">
                  <c:v>0.58333333333333337</c:v>
                </c:pt>
                <c:pt idx="3737">
                  <c:v>0.59027777777777779</c:v>
                </c:pt>
                <c:pt idx="3738">
                  <c:v>0.59722222222222221</c:v>
                </c:pt>
                <c:pt idx="3739">
                  <c:v>0.60416666666666663</c:v>
                </c:pt>
                <c:pt idx="3740">
                  <c:v>0.61111111111111105</c:v>
                </c:pt>
                <c:pt idx="3741">
                  <c:v>0.61805555555555558</c:v>
                </c:pt>
                <c:pt idx="3742">
                  <c:v>0.625</c:v>
                </c:pt>
                <c:pt idx="3743">
                  <c:v>0.63194444444444442</c:v>
                </c:pt>
                <c:pt idx="3744">
                  <c:v>0.63888888888888895</c:v>
                </c:pt>
                <c:pt idx="3745">
                  <c:v>0.64583333333333337</c:v>
                </c:pt>
                <c:pt idx="3746">
                  <c:v>0.65277777777777779</c:v>
                </c:pt>
                <c:pt idx="3747">
                  <c:v>0.65972222222222221</c:v>
                </c:pt>
                <c:pt idx="3748">
                  <c:v>0.66666666666666663</c:v>
                </c:pt>
                <c:pt idx="3749">
                  <c:v>0.67361111111111116</c:v>
                </c:pt>
                <c:pt idx="3750">
                  <c:v>0.68055555555555547</c:v>
                </c:pt>
                <c:pt idx="3751">
                  <c:v>0.6875</c:v>
                </c:pt>
                <c:pt idx="3752">
                  <c:v>0.69444444444444453</c:v>
                </c:pt>
                <c:pt idx="3753">
                  <c:v>0.70138888888888884</c:v>
                </c:pt>
                <c:pt idx="3754">
                  <c:v>0.70833333333333337</c:v>
                </c:pt>
                <c:pt idx="3755">
                  <c:v>0.71527777777777779</c:v>
                </c:pt>
                <c:pt idx="3756">
                  <c:v>0.72222222222222221</c:v>
                </c:pt>
                <c:pt idx="3757">
                  <c:v>0.72916666666666663</c:v>
                </c:pt>
                <c:pt idx="3758">
                  <c:v>0.73611111111111116</c:v>
                </c:pt>
                <c:pt idx="3759">
                  <c:v>0.74305555555555547</c:v>
                </c:pt>
                <c:pt idx="3760">
                  <c:v>0.75</c:v>
                </c:pt>
                <c:pt idx="3761">
                  <c:v>0.75694444444444453</c:v>
                </c:pt>
                <c:pt idx="3762">
                  <c:v>0.76388888888888884</c:v>
                </c:pt>
                <c:pt idx="3763">
                  <c:v>0.77083333333333337</c:v>
                </c:pt>
                <c:pt idx="3764">
                  <c:v>0.77777777777777779</c:v>
                </c:pt>
                <c:pt idx="3765">
                  <c:v>0.78472222222222221</c:v>
                </c:pt>
                <c:pt idx="3766">
                  <c:v>0.79166666666666663</c:v>
                </c:pt>
                <c:pt idx="3767">
                  <c:v>0.79861111111111116</c:v>
                </c:pt>
                <c:pt idx="3768">
                  <c:v>0.80555555555555547</c:v>
                </c:pt>
                <c:pt idx="3769">
                  <c:v>0.8125</c:v>
                </c:pt>
                <c:pt idx="3770">
                  <c:v>0.81944444444444453</c:v>
                </c:pt>
                <c:pt idx="3771">
                  <c:v>0.82638888888888884</c:v>
                </c:pt>
                <c:pt idx="3772">
                  <c:v>0.83333333333333337</c:v>
                </c:pt>
                <c:pt idx="3773">
                  <c:v>0.84027777777777779</c:v>
                </c:pt>
                <c:pt idx="3774">
                  <c:v>0.84722222222222221</c:v>
                </c:pt>
                <c:pt idx="3775">
                  <c:v>0.85416666666666663</c:v>
                </c:pt>
                <c:pt idx="3776">
                  <c:v>0.86111111111111116</c:v>
                </c:pt>
                <c:pt idx="3777">
                  <c:v>0.86805555555555547</c:v>
                </c:pt>
                <c:pt idx="3778">
                  <c:v>0.875</c:v>
                </c:pt>
                <c:pt idx="3779">
                  <c:v>0.88194444444444453</c:v>
                </c:pt>
                <c:pt idx="3780">
                  <c:v>0.88888888888888884</c:v>
                </c:pt>
                <c:pt idx="3781">
                  <c:v>0.89583333333333337</c:v>
                </c:pt>
                <c:pt idx="3782">
                  <c:v>0.90277777777777779</c:v>
                </c:pt>
                <c:pt idx="3783">
                  <c:v>0.90972222222222221</c:v>
                </c:pt>
                <c:pt idx="3784">
                  <c:v>0.91666666666666663</c:v>
                </c:pt>
                <c:pt idx="3785">
                  <c:v>0.92361111111111116</c:v>
                </c:pt>
                <c:pt idx="3786">
                  <c:v>0.93055555555555547</c:v>
                </c:pt>
                <c:pt idx="3787">
                  <c:v>0.9375</c:v>
                </c:pt>
                <c:pt idx="3788">
                  <c:v>0.94444444444444453</c:v>
                </c:pt>
                <c:pt idx="3789">
                  <c:v>0.95138888888888884</c:v>
                </c:pt>
                <c:pt idx="3790">
                  <c:v>0.95833333333333337</c:v>
                </c:pt>
                <c:pt idx="3791">
                  <c:v>0.96527777777777779</c:v>
                </c:pt>
                <c:pt idx="3792">
                  <c:v>0.97222222222222221</c:v>
                </c:pt>
                <c:pt idx="3793">
                  <c:v>0.97916666666666663</c:v>
                </c:pt>
                <c:pt idx="3794">
                  <c:v>0.98611111111111116</c:v>
                </c:pt>
                <c:pt idx="3795">
                  <c:v>0.99305555555555547</c:v>
                </c:pt>
                <c:pt idx="3796">
                  <c:v>0</c:v>
                </c:pt>
                <c:pt idx="3797">
                  <c:v>6.9444444444444441E-3</c:v>
                </c:pt>
                <c:pt idx="3798">
                  <c:v>1.3888888888888888E-2</c:v>
                </c:pt>
                <c:pt idx="3799">
                  <c:v>2.0833333333333332E-2</c:v>
                </c:pt>
                <c:pt idx="3800">
                  <c:v>2.7777777777777776E-2</c:v>
                </c:pt>
                <c:pt idx="3801">
                  <c:v>3.4722222222222224E-2</c:v>
                </c:pt>
                <c:pt idx="3802">
                  <c:v>4.1666666666666664E-2</c:v>
                </c:pt>
                <c:pt idx="3803">
                  <c:v>4.8611111111111112E-2</c:v>
                </c:pt>
                <c:pt idx="3804">
                  <c:v>5.5555555555555552E-2</c:v>
                </c:pt>
                <c:pt idx="3805">
                  <c:v>6.25E-2</c:v>
                </c:pt>
                <c:pt idx="3806">
                  <c:v>6.9444444444444434E-2</c:v>
                </c:pt>
                <c:pt idx="3807">
                  <c:v>7.6388888888888895E-2</c:v>
                </c:pt>
                <c:pt idx="3808">
                  <c:v>8.3333333333333329E-2</c:v>
                </c:pt>
                <c:pt idx="3809">
                  <c:v>9.0277777777777776E-2</c:v>
                </c:pt>
                <c:pt idx="3810">
                  <c:v>9.7222222222222224E-2</c:v>
                </c:pt>
                <c:pt idx="3811">
                  <c:v>0.10416666666666667</c:v>
                </c:pt>
                <c:pt idx="3812">
                  <c:v>0.1111111111111111</c:v>
                </c:pt>
                <c:pt idx="3813">
                  <c:v>0.11805555555555557</c:v>
                </c:pt>
                <c:pt idx="3814">
                  <c:v>0.125</c:v>
                </c:pt>
                <c:pt idx="3815">
                  <c:v>0.13194444444444445</c:v>
                </c:pt>
                <c:pt idx="3816">
                  <c:v>0.1388888888888889</c:v>
                </c:pt>
                <c:pt idx="3817">
                  <c:v>0.14583333333333334</c:v>
                </c:pt>
                <c:pt idx="3818">
                  <c:v>0.15277777777777776</c:v>
                </c:pt>
                <c:pt idx="3819">
                  <c:v>0.15972222222222224</c:v>
                </c:pt>
                <c:pt idx="3820">
                  <c:v>0.16666666666666666</c:v>
                </c:pt>
                <c:pt idx="3821">
                  <c:v>0.17361111111111113</c:v>
                </c:pt>
                <c:pt idx="3822">
                  <c:v>0.18055555555555555</c:v>
                </c:pt>
                <c:pt idx="3823">
                  <c:v>0.1875</c:v>
                </c:pt>
                <c:pt idx="3824">
                  <c:v>0.19444444444444445</c:v>
                </c:pt>
                <c:pt idx="3825">
                  <c:v>0.20138888888888887</c:v>
                </c:pt>
                <c:pt idx="3826">
                  <c:v>0.20833333333333334</c:v>
                </c:pt>
                <c:pt idx="3827">
                  <c:v>0.21527777777777779</c:v>
                </c:pt>
                <c:pt idx="3828">
                  <c:v>0.22222222222222221</c:v>
                </c:pt>
                <c:pt idx="3829">
                  <c:v>0.22916666666666666</c:v>
                </c:pt>
                <c:pt idx="3830">
                  <c:v>0.23611111111111113</c:v>
                </c:pt>
                <c:pt idx="3831">
                  <c:v>0.24305555555555555</c:v>
                </c:pt>
                <c:pt idx="3832">
                  <c:v>0.25</c:v>
                </c:pt>
                <c:pt idx="3833">
                  <c:v>0.25694444444444448</c:v>
                </c:pt>
                <c:pt idx="3834">
                  <c:v>0.2638888888888889</c:v>
                </c:pt>
                <c:pt idx="3835">
                  <c:v>0.27083333333333331</c:v>
                </c:pt>
                <c:pt idx="3836">
                  <c:v>0.27777777777777779</c:v>
                </c:pt>
                <c:pt idx="3837">
                  <c:v>0.28472222222222221</c:v>
                </c:pt>
                <c:pt idx="3838">
                  <c:v>0.29166666666666669</c:v>
                </c:pt>
                <c:pt idx="3839">
                  <c:v>0.2986111111111111</c:v>
                </c:pt>
                <c:pt idx="3840">
                  <c:v>0.30555555555555552</c:v>
                </c:pt>
                <c:pt idx="3841">
                  <c:v>0.3125</c:v>
                </c:pt>
                <c:pt idx="3842">
                  <c:v>0.31944444444444448</c:v>
                </c:pt>
                <c:pt idx="3843">
                  <c:v>0.3263888888888889</c:v>
                </c:pt>
                <c:pt idx="3844">
                  <c:v>0.33333333333333331</c:v>
                </c:pt>
                <c:pt idx="3845">
                  <c:v>0.34027777777777773</c:v>
                </c:pt>
                <c:pt idx="3846">
                  <c:v>0.34722222222222227</c:v>
                </c:pt>
                <c:pt idx="3847">
                  <c:v>0.35416666666666669</c:v>
                </c:pt>
                <c:pt idx="3848">
                  <c:v>0.3611111111111111</c:v>
                </c:pt>
                <c:pt idx="3849">
                  <c:v>0.36805555555555558</c:v>
                </c:pt>
                <c:pt idx="3850">
                  <c:v>0.375</c:v>
                </c:pt>
                <c:pt idx="3851">
                  <c:v>0.38194444444444442</c:v>
                </c:pt>
                <c:pt idx="3852">
                  <c:v>0.3888888888888889</c:v>
                </c:pt>
                <c:pt idx="3853">
                  <c:v>0.39583333333333331</c:v>
                </c:pt>
                <c:pt idx="3854">
                  <c:v>0.40277777777777773</c:v>
                </c:pt>
                <c:pt idx="3855">
                  <c:v>0.40972222222222227</c:v>
                </c:pt>
                <c:pt idx="3856">
                  <c:v>0.41666666666666669</c:v>
                </c:pt>
                <c:pt idx="3857">
                  <c:v>0.4236111111111111</c:v>
                </c:pt>
                <c:pt idx="3858">
                  <c:v>0.43055555555555558</c:v>
                </c:pt>
                <c:pt idx="3859">
                  <c:v>0.4375</c:v>
                </c:pt>
                <c:pt idx="3860">
                  <c:v>0.44444444444444442</c:v>
                </c:pt>
                <c:pt idx="3861">
                  <c:v>0.4513888888888889</c:v>
                </c:pt>
                <c:pt idx="3862">
                  <c:v>0.45833333333333331</c:v>
                </c:pt>
                <c:pt idx="3863">
                  <c:v>0.46527777777777773</c:v>
                </c:pt>
                <c:pt idx="3864">
                  <c:v>0.47222222222222227</c:v>
                </c:pt>
                <c:pt idx="3865">
                  <c:v>0.47916666666666669</c:v>
                </c:pt>
                <c:pt idx="3866">
                  <c:v>0.4861111111111111</c:v>
                </c:pt>
                <c:pt idx="3867">
                  <c:v>0.49305555555555558</c:v>
                </c:pt>
                <c:pt idx="3868">
                  <c:v>0.5</c:v>
                </c:pt>
                <c:pt idx="3869">
                  <c:v>0.50694444444444442</c:v>
                </c:pt>
                <c:pt idx="3870">
                  <c:v>0.51388888888888895</c:v>
                </c:pt>
                <c:pt idx="3871">
                  <c:v>0.52083333333333337</c:v>
                </c:pt>
                <c:pt idx="3872">
                  <c:v>0.52777777777777779</c:v>
                </c:pt>
                <c:pt idx="3873">
                  <c:v>0.53472222222222221</c:v>
                </c:pt>
                <c:pt idx="3874">
                  <c:v>0.54166666666666663</c:v>
                </c:pt>
                <c:pt idx="3875">
                  <c:v>0.54861111111111105</c:v>
                </c:pt>
                <c:pt idx="3876">
                  <c:v>0.55555555555555558</c:v>
                </c:pt>
                <c:pt idx="3877">
                  <c:v>0.5625</c:v>
                </c:pt>
                <c:pt idx="3878">
                  <c:v>0.56944444444444442</c:v>
                </c:pt>
                <c:pt idx="3879">
                  <c:v>0.57638888888888895</c:v>
                </c:pt>
                <c:pt idx="3880">
                  <c:v>0.58333333333333337</c:v>
                </c:pt>
                <c:pt idx="3881">
                  <c:v>0.59027777777777779</c:v>
                </c:pt>
                <c:pt idx="3882">
                  <c:v>0.59722222222222221</c:v>
                </c:pt>
                <c:pt idx="3883">
                  <c:v>0.60416666666666663</c:v>
                </c:pt>
                <c:pt idx="3884">
                  <c:v>0.61111111111111105</c:v>
                </c:pt>
                <c:pt idx="3885">
                  <c:v>0.61805555555555558</c:v>
                </c:pt>
                <c:pt idx="3886">
                  <c:v>0.625</c:v>
                </c:pt>
                <c:pt idx="3887">
                  <c:v>0.63194444444444442</c:v>
                </c:pt>
                <c:pt idx="3888">
                  <c:v>0.63888888888888895</c:v>
                </c:pt>
                <c:pt idx="3889">
                  <c:v>0.64583333333333337</c:v>
                </c:pt>
                <c:pt idx="3890">
                  <c:v>0.65277777777777779</c:v>
                </c:pt>
                <c:pt idx="3891">
                  <c:v>0.65972222222222221</c:v>
                </c:pt>
                <c:pt idx="3892">
                  <c:v>0.66666666666666663</c:v>
                </c:pt>
                <c:pt idx="3893">
                  <c:v>0.67361111111111116</c:v>
                </c:pt>
                <c:pt idx="3894">
                  <c:v>0.68055555555555547</c:v>
                </c:pt>
                <c:pt idx="3895">
                  <c:v>0.6875</c:v>
                </c:pt>
                <c:pt idx="3896">
                  <c:v>0.69444444444444453</c:v>
                </c:pt>
                <c:pt idx="3897">
                  <c:v>0.70138888888888884</c:v>
                </c:pt>
                <c:pt idx="3898">
                  <c:v>0.70833333333333337</c:v>
                </c:pt>
                <c:pt idx="3899">
                  <c:v>0.71527777777777779</c:v>
                </c:pt>
                <c:pt idx="3900">
                  <c:v>0.72222222222222221</c:v>
                </c:pt>
                <c:pt idx="3901">
                  <c:v>0.72916666666666663</c:v>
                </c:pt>
                <c:pt idx="3902">
                  <c:v>0.73611111111111116</c:v>
                </c:pt>
                <c:pt idx="3903">
                  <c:v>0.74305555555555547</c:v>
                </c:pt>
                <c:pt idx="3904">
                  <c:v>0.75</c:v>
                </c:pt>
                <c:pt idx="3905">
                  <c:v>0.75694444444444453</c:v>
                </c:pt>
                <c:pt idx="3906">
                  <c:v>0.76388888888888884</c:v>
                </c:pt>
                <c:pt idx="3907">
                  <c:v>0.77083333333333337</c:v>
                </c:pt>
                <c:pt idx="3908">
                  <c:v>0.77777777777777779</c:v>
                </c:pt>
                <c:pt idx="3909">
                  <c:v>0.78472222222222221</c:v>
                </c:pt>
                <c:pt idx="3910">
                  <c:v>0.79166666666666663</c:v>
                </c:pt>
                <c:pt idx="3911">
                  <c:v>0.79861111111111116</c:v>
                </c:pt>
                <c:pt idx="3912">
                  <c:v>0.80555555555555547</c:v>
                </c:pt>
                <c:pt idx="3913">
                  <c:v>0.8125</c:v>
                </c:pt>
                <c:pt idx="3914">
                  <c:v>0.81944444444444453</c:v>
                </c:pt>
                <c:pt idx="3915">
                  <c:v>0.82638888888888884</c:v>
                </c:pt>
                <c:pt idx="3916">
                  <c:v>0.83333333333333337</c:v>
                </c:pt>
                <c:pt idx="3917">
                  <c:v>0.84027777777777779</c:v>
                </c:pt>
                <c:pt idx="3918">
                  <c:v>0.84722222222222221</c:v>
                </c:pt>
                <c:pt idx="3919">
                  <c:v>0.85416666666666663</c:v>
                </c:pt>
                <c:pt idx="3920">
                  <c:v>0.86111111111111116</c:v>
                </c:pt>
                <c:pt idx="3921">
                  <c:v>0.86805555555555547</c:v>
                </c:pt>
                <c:pt idx="3922">
                  <c:v>0.875</c:v>
                </c:pt>
                <c:pt idx="3923">
                  <c:v>0.88194444444444453</c:v>
                </c:pt>
                <c:pt idx="3924">
                  <c:v>0.88888888888888884</c:v>
                </c:pt>
                <c:pt idx="3925">
                  <c:v>0.89583333333333337</c:v>
                </c:pt>
                <c:pt idx="3926">
                  <c:v>0.90277777777777779</c:v>
                </c:pt>
                <c:pt idx="3927">
                  <c:v>0.90972222222222221</c:v>
                </c:pt>
                <c:pt idx="3928">
                  <c:v>0.91666666666666663</c:v>
                </c:pt>
                <c:pt idx="3929">
                  <c:v>0.92361111111111116</c:v>
                </c:pt>
                <c:pt idx="3930">
                  <c:v>0.93055555555555547</c:v>
                </c:pt>
                <c:pt idx="3931">
                  <c:v>0.9375</c:v>
                </c:pt>
                <c:pt idx="3932">
                  <c:v>0.94444444444444453</c:v>
                </c:pt>
                <c:pt idx="3933">
                  <c:v>0.95138888888888884</c:v>
                </c:pt>
                <c:pt idx="3934">
                  <c:v>0.95833333333333337</c:v>
                </c:pt>
                <c:pt idx="3935">
                  <c:v>0.96527777777777779</c:v>
                </c:pt>
                <c:pt idx="3936">
                  <c:v>0.97222222222222221</c:v>
                </c:pt>
                <c:pt idx="3937">
                  <c:v>0.97916666666666663</c:v>
                </c:pt>
                <c:pt idx="3938">
                  <c:v>0.98611111111111116</c:v>
                </c:pt>
                <c:pt idx="3939">
                  <c:v>0.99305555555555547</c:v>
                </c:pt>
                <c:pt idx="3940">
                  <c:v>0</c:v>
                </c:pt>
                <c:pt idx="3941">
                  <c:v>6.9444444444444441E-3</c:v>
                </c:pt>
                <c:pt idx="3942">
                  <c:v>1.3888888888888888E-2</c:v>
                </c:pt>
                <c:pt idx="3943">
                  <c:v>2.0833333333333332E-2</c:v>
                </c:pt>
                <c:pt idx="3944">
                  <c:v>2.7777777777777776E-2</c:v>
                </c:pt>
                <c:pt idx="3945">
                  <c:v>3.4722222222222224E-2</c:v>
                </c:pt>
                <c:pt idx="3946">
                  <c:v>4.1666666666666664E-2</c:v>
                </c:pt>
                <c:pt idx="3947">
                  <c:v>4.8611111111111112E-2</c:v>
                </c:pt>
                <c:pt idx="3948">
                  <c:v>5.5555555555555552E-2</c:v>
                </c:pt>
                <c:pt idx="3949">
                  <c:v>6.25E-2</c:v>
                </c:pt>
                <c:pt idx="3950">
                  <c:v>6.9444444444444434E-2</c:v>
                </c:pt>
                <c:pt idx="3951">
                  <c:v>7.6388888888888895E-2</c:v>
                </c:pt>
                <c:pt idx="3952">
                  <c:v>8.3333333333333329E-2</c:v>
                </c:pt>
                <c:pt idx="3953">
                  <c:v>9.0277777777777776E-2</c:v>
                </c:pt>
                <c:pt idx="3954">
                  <c:v>9.7222222222222224E-2</c:v>
                </c:pt>
                <c:pt idx="3955">
                  <c:v>0.10416666666666667</c:v>
                </c:pt>
                <c:pt idx="3956">
                  <c:v>0.1111111111111111</c:v>
                </c:pt>
                <c:pt idx="3957">
                  <c:v>0.11805555555555557</c:v>
                </c:pt>
                <c:pt idx="3958">
                  <c:v>0.125</c:v>
                </c:pt>
                <c:pt idx="3959">
                  <c:v>0.13194444444444445</c:v>
                </c:pt>
                <c:pt idx="3960">
                  <c:v>0.1388888888888889</c:v>
                </c:pt>
                <c:pt idx="3961">
                  <c:v>0.14583333333333334</c:v>
                </c:pt>
                <c:pt idx="3962">
                  <c:v>0.15277777777777776</c:v>
                </c:pt>
                <c:pt idx="3963">
                  <c:v>0.15972222222222224</c:v>
                </c:pt>
                <c:pt idx="3964">
                  <c:v>0.16666666666666666</c:v>
                </c:pt>
                <c:pt idx="3965">
                  <c:v>0.17361111111111113</c:v>
                </c:pt>
                <c:pt idx="3966">
                  <c:v>0.18055555555555555</c:v>
                </c:pt>
                <c:pt idx="3967">
                  <c:v>0.1875</c:v>
                </c:pt>
                <c:pt idx="3968">
                  <c:v>0.19444444444444445</c:v>
                </c:pt>
                <c:pt idx="3969">
                  <c:v>0.20138888888888887</c:v>
                </c:pt>
                <c:pt idx="3970">
                  <c:v>0.20833333333333334</c:v>
                </c:pt>
                <c:pt idx="3971">
                  <c:v>0.21527777777777779</c:v>
                </c:pt>
                <c:pt idx="3972">
                  <c:v>0.22222222222222221</c:v>
                </c:pt>
                <c:pt idx="3973">
                  <c:v>0.22916666666666666</c:v>
                </c:pt>
                <c:pt idx="3974">
                  <c:v>0.23611111111111113</c:v>
                </c:pt>
                <c:pt idx="3975">
                  <c:v>0.24305555555555555</c:v>
                </c:pt>
                <c:pt idx="3976">
                  <c:v>0.25</c:v>
                </c:pt>
                <c:pt idx="3977">
                  <c:v>0.25694444444444448</c:v>
                </c:pt>
                <c:pt idx="3978">
                  <c:v>0.2638888888888889</c:v>
                </c:pt>
                <c:pt idx="3979">
                  <c:v>0.27083333333333331</c:v>
                </c:pt>
                <c:pt idx="3980">
                  <c:v>0.27777777777777779</c:v>
                </c:pt>
                <c:pt idx="3981">
                  <c:v>0.28472222222222221</c:v>
                </c:pt>
                <c:pt idx="3982">
                  <c:v>0.29166666666666669</c:v>
                </c:pt>
                <c:pt idx="3983">
                  <c:v>0.2986111111111111</c:v>
                </c:pt>
                <c:pt idx="3984">
                  <c:v>0.30555555555555552</c:v>
                </c:pt>
                <c:pt idx="3985">
                  <c:v>0.3125</c:v>
                </c:pt>
                <c:pt idx="3986">
                  <c:v>0.31944444444444448</c:v>
                </c:pt>
                <c:pt idx="3987">
                  <c:v>0.3263888888888889</c:v>
                </c:pt>
                <c:pt idx="3988">
                  <c:v>0.33333333333333331</c:v>
                </c:pt>
                <c:pt idx="3989">
                  <c:v>0.34027777777777773</c:v>
                </c:pt>
                <c:pt idx="3990">
                  <c:v>0.34722222222222227</c:v>
                </c:pt>
                <c:pt idx="3991">
                  <c:v>0.35416666666666669</c:v>
                </c:pt>
                <c:pt idx="3992">
                  <c:v>0.3611111111111111</c:v>
                </c:pt>
                <c:pt idx="3993">
                  <c:v>0.36805555555555558</c:v>
                </c:pt>
                <c:pt idx="3994">
                  <c:v>0.375</c:v>
                </c:pt>
                <c:pt idx="3995">
                  <c:v>0.38194444444444442</c:v>
                </c:pt>
                <c:pt idx="3996">
                  <c:v>0.3888888888888889</c:v>
                </c:pt>
                <c:pt idx="3997">
                  <c:v>0.39583333333333331</c:v>
                </c:pt>
                <c:pt idx="3998">
                  <c:v>0.40277777777777773</c:v>
                </c:pt>
                <c:pt idx="3999">
                  <c:v>0.40972222222222227</c:v>
                </c:pt>
                <c:pt idx="4000">
                  <c:v>0.41666666666666669</c:v>
                </c:pt>
                <c:pt idx="4001">
                  <c:v>0.4236111111111111</c:v>
                </c:pt>
                <c:pt idx="4002">
                  <c:v>0.43055555555555558</c:v>
                </c:pt>
                <c:pt idx="4003">
                  <c:v>0.4375</c:v>
                </c:pt>
                <c:pt idx="4004">
                  <c:v>0.44444444444444442</c:v>
                </c:pt>
                <c:pt idx="4005">
                  <c:v>0.4513888888888889</c:v>
                </c:pt>
                <c:pt idx="4006">
                  <c:v>0.45833333333333331</c:v>
                </c:pt>
                <c:pt idx="4007">
                  <c:v>0.46527777777777773</c:v>
                </c:pt>
                <c:pt idx="4008">
                  <c:v>0.47222222222222227</c:v>
                </c:pt>
                <c:pt idx="4009">
                  <c:v>0.47916666666666669</c:v>
                </c:pt>
                <c:pt idx="4010">
                  <c:v>0.4861111111111111</c:v>
                </c:pt>
                <c:pt idx="4011">
                  <c:v>0.49305555555555558</c:v>
                </c:pt>
                <c:pt idx="4012">
                  <c:v>0.5</c:v>
                </c:pt>
                <c:pt idx="4013">
                  <c:v>0.50694444444444442</c:v>
                </c:pt>
                <c:pt idx="4014">
                  <c:v>0.51388888888888895</c:v>
                </c:pt>
                <c:pt idx="4015">
                  <c:v>0.52083333333333337</c:v>
                </c:pt>
                <c:pt idx="4016">
                  <c:v>0.52777777777777779</c:v>
                </c:pt>
                <c:pt idx="4017">
                  <c:v>0.53472222222222221</c:v>
                </c:pt>
                <c:pt idx="4018">
                  <c:v>0.54166666666666663</c:v>
                </c:pt>
                <c:pt idx="4019">
                  <c:v>0.54861111111111105</c:v>
                </c:pt>
                <c:pt idx="4020">
                  <c:v>0.55555555555555558</c:v>
                </c:pt>
                <c:pt idx="4021">
                  <c:v>0.5625</c:v>
                </c:pt>
                <c:pt idx="4022">
                  <c:v>0.56944444444444442</c:v>
                </c:pt>
                <c:pt idx="4023">
                  <c:v>0.57638888888888895</c:v>
                </c:pt>
                <c:pt idx="4024">
                  <c:v>0.58333333333333337</c:v>
                </c:pt>
                <c:pt idx="4025">
                  <c:v>0.59027777777777779</c:v>
                </c:pt>
                <c:pt idx="4026">
                  <c:v>0.59722222222222221</c:v>
                </c:pt>
                <c:pt idx="4027">
                  <c:v>0.60416666666666663</c:v>
                </c:pt>
                <c:pt idx="4028">
                  <c:v>0.61111111111111105</c:v>
                </c:pt>
                <c:pt idx="4029">
                  <c:v>0.61805555555555558</c:v>
                </c:pt>
                <c:pt idx="4030">
                  <c:v>0.625</c:v>
                </c:pt>
                <c:pt idx="4031">
                  <c:v>0.63194444444444442</c:v>
                </c:pt>
                <c:pt idx="4032">
                  <c:v>0.63888888888888895</c:v>
                </c:pt>
                <c:pt idx="4033">
                  <c:v>0.64583333333333337</c:v>
                </c:pt>
                <c:pt idx="4034">
                  <c:v>0.65277777777777779</c:v>
                </c:pt>
                <c:pt idx="4035">
                  <c:v>0.65972222222222221</c:v>
                </c:pt>
                <c:pt idx="4036">
                  <c:v>0.66666666666666663</c:v>
                </c:pt>
                <c:pt idx="4037">
                  <c:v>0.67361111111111116</c:v>
                </c:pt>
                <c:pt idx="4038">
                  <c:v>0.68055555555555547</c:v>
                </c:pt>
                <c:pt idx="4039">
                  <c:v>0.6875</c:v>
                </c:pt>
                <c:pt idx="4040">
                  <c:v>0.69444444444444453</c:v>
                </c:pt>
                <c:pt idx="4041">
                  <c:v>0.70138888888888884</c:v>
                </c:pt>
                <c:pt idx="4042">
                  <c:v>0.70833333333333337</c:v>
                </c:pt>
                <c:pt idx="4043">
                  <c:v>0.71527777777777779</c:v>
                </c:pt>
                <c:pt idx="4044">
                  <c:v>0.72222222222222221</c:v>
                </c:pt>
                <c:pt idx="4045">
                  <c:v>0.72916666666666663</c:v>
                </c:pt>
                <c:pt idx="4046">
                  <c:v>0.73611111111111116</c:v>
                </c:pt>
                <c:pt idx="4047">
                  <c:v>0.74305555555555547</c:v>
                </c:pt>
                <c:pt idx="4048">
                  <c:v>0.75</c:v>
                </c:pt>
                <c:pt idx="4049">
                  <c:v>0.75694444444444453</c:v>
                </c:pt>
                <c:pt idx="4050">
                  <c:v>0.76388888888888884</c:v>
                </c:pt>
                <c:pt idx="4051">
                  <c:v>0.77083333333333337</c:v>
                </c:pt>
                <c:pt idx="4052">
                  <c:v>0.77777777777777779</c:v>
                </c:pt>
                <c:pt idx="4053">
                  <c:v>0.78472222222222221</c:v>
                </c:pt>
                <c:pt idx="4054">
                  <c:v>0.79166666666666663</c:v>
                </c:pt>
                <c:pt idx="4055">
                  <c:v>0.79861111111111116</c:v>
                </c:pt>
                <c:pt idx="4056">
                  <c:v>0.80555555555555547</c:v>
                </c:pt>
                <c:pt idx="4057">
                  <c:v>0.8125</c:v>
                </c:pt>
                <c:pt idx="4058">
                  <c:v>0.81944444444444453</c:v>
                </c:pt>
                <c:pt idx="4059">
                  <c:v>0.82638888888888884</c:v>
                </c:pt>
                <c:pt idx="4060">
                  <c:v>0.83333333333333337</c:v>
                </c:pt>
                <c:pt idx="4061">
                  <c:v>0.84027777777777779</c:v>
                </c:pt>
                <c:pt idx="4062">
                  <c:v>0.84722222222222221</c:v>
                </c:pt>
                <c:pt idx="4063">
                  <c:v>0.85416666666666663</c:v>
                </c:pt>
                <c:pt idx="4064">
                  <c:v>0.86111111111111116</c:v>
                </c:pt>
                <c:pt idx="4065">
                  <c:v>0.86805555555555547</c:v>
                </c:pt>
                <c:pt idx="4066">
                  <c:v>0.875</c:v>
                </c:pt>
                <c:pt idx="4067">
                  <c:v>0.88194444444444453</c:v>
                </c:pt>
                <c:pt idx="4068">
                  <c:v>0.88888888888888884</c:v>
                </c:pt>
                <c:pt idx="4069">
                  <c:v>0.89583333333333337</c:v>
                </c:pt>
                <c:pt idx="4070">
                  <c:v>0.90277777777777779</c:v>
                </c:pt>
                <c:pt idx="4071">
                  <c:v>0.90972222222222221</c:v>
                </c:pt>
                <c:pt idx="4072">
                  <c:v>0.91666666666666663</c:v>
                </c:pt>
                <c:pt idx="4073">
                  <c:v>0.92361111111111116</c:v>
                </c:pt>
                <c:pt idx="4074">
                  <c:v>0.93055555555555547</c:v>
                </c:pt>
                <c:pt idx="4075">
                  <c:v>0.9375</c:v>
                </c:pt>
                <c:pt idx="4076">
                  <c:v>0.94444444444444453</c:v>
                </c:pt>
                <c:pt idx="4077">
                  <c:v>0.95138888888888884</c:v>
                </c:pt>
                <c:pt idx="4078">
                  <c:v>0.95833333333333337</c:v>
                </c:pt>
                <c:pt idx="4079">
                  <c:v>0.96527777777777779</c:v>
                </c:pt>
                <c:pt idx="4080">
                  <c:v>0.97222222222222221</c:v>
                </c:pt>
                <c:pt idx="4081">
                  <c:v>0.97916666666666663</c:v>
                </c:pt>
                <c:pt idx="4082">
                  <c:v>0.98611111111111116</c:v>
                </c:pt>
                <c:pt idx="4083">
                  <c:v>0.99305555555555547</c:v>
                </c:pt>
                <c:pt idx="4084">
                  <c:v>0</c:v>
                </c:pt>
                <c:pt idx="4085">
                  <c:v>6.9444444444444441E-3</c:v>
                </c:pt>
                <c:pt idx="4086">
                  <c:v>1.3888888888888888E-2</c:v>
                </c:pt>
                <c:pt idx="4087">
                  <c:v>2.0833333333333332E-2</c:v>
                </c:pt>
                <c:pt idx="4088">
                  <c:v>2.7777777777777776E-2</c:v>
                </c:pt>
                <c:pt idx="4089">
                  <c:v>3.4722222222222224E-2</c:v>
                </c:pt>
                <c:pt idx="4090">
                  <c:v>4.1666666666666664E-2</c:v>
                </c:pt>
                <c:pt idx="4091">
                  <c:v>4.8611111111111112E-2</c:v>
                </c:pt>
                <c:pt idx="4092">
                  <c:v>5.5555555555555552E-2</c:v>
                </c:pt>
                <c:pt idx="4093">
                  <c:v>6.25E-2</c:v>
                </c:pt>
                <c:pt idx="4094">
                  <c:v>6.9444444444444434E-2</c:v>
                </c:pt>
                <c:pt idx="4095">
                  <c:v>7.6388888888888895E-2</c:v>
                </c:pt>
                <c:pt idx="4096">
                  <c:v>8.3333333333333329E-2</c:v>
                </c:pt>
                <c:pt idx="4097">
                  <c:v>9.0277777777777776E-2</c:v>
                </c:pt>
                <c:pt idx="4098">
                  <c:v>9.7222222222222224E-2</c:v>
                </c:pt>
                <c:pt idx="4099">
                  <c:v>0.10416666666666667</c:v>
                </c:pt>
                <c:pt idx="4100">
                  <c:v>0.1111111111111111</c:v>
                </c:pt>
                <c:pt idx="4101">
                  <c:v>0.11805555555555557</c:v>
                </c:pt>
                <c:pt idx="4102">
                  <c:v>0.125</c:v>
                </c:pt>
                <c:pt idx="4103">
                  <c:v>0.13194444444444445</c:v>
                </c:pt>
                <c:pt idx="4104">
                  <c:v>0.1388888888888889</c:v>
                </c:pt>
                <c:pt idx="4105">
                  <c:v>0.14583333333333334</c:v>
                </c:pt>
                <c:pt idx="4106">
                  <c:v>0.15277777777777776</c:v>
                </c:pt>
                <c:pt idx="4107">
                  <c:v>0.15972222222222224</c:v>
                </c:pt>
                <c:pt idx="4108">
                  <c:v>0.16666666666666666</c:v>
                </c:pt>
                <c:pt idx="4109">
                  <c:v>0.17361111111111113</c:v>
                </c:pt>
                <c:pt idx="4110">
                  <c:v>0.18055555555555555</c:v>
                </c:pt>
                <c:pt idx="4111">
                  <c:v>0.1875</c:v>
                </c:pt>
                <c:pt idx="4112">
                  <c:v>0.19444444444444445</c:v>
                </c:pt>
                <c:pt idx="4113">
                  <c:v>0.20138888888888887</c:v>
                </c:pt>
                <c:pt idx="4114">
                  <c:v>0.20833333333333334</c:v>
                </c:pt>
                <c:pt idx="4115">
                  <c:v>0.21527777777777779</c:v>
                </c:pt>
                <c:pt idx="4116">
                  <c:v>0.22222222222222221</c:v>
                </c:pt>
                <c:pt idx="4117">
                  <c:v>0.22916666666666666</c:v>
                </c:pt>
                <c:pt idx="4118">
                  <c:v>0.23611111111111113</c:v>
                </c:pt>
                <c:pt idx="4119">
                  <c:v>0.24305555555555555</c:v>
                </c:pt>
                <c:pt idx="4120">
                  <c:v>0.25</c:v>
                </c:pt>
                <c:pt idx="4121">
                  <c:v>0.25694444444444448</c:v>
                </c:pt>
                <c:pt idx="4122">
                  <c:v>0.2638888888888889</c:v>
                </c:pt>
                <c:pt idx="4123">
                  <c:v>0.27083333333333331</c:v>
                </c:pt>
                <c:pt idx="4124">
                  <c:v>0.27777777777777779</c:v>
                </c:pt>
                <c:pt idx="4125">
                  <c:v>0.28472222222222221</c:v>
                </c:pt>
                <c:pt idx="4126">
                  <c:v>0.29166666666666669</c:v>
                </c:pt>
                <c:pt idx="4127">
                  <c:v>0.2986111111111111</c:v>
                </c:pt>
                <c:pt idx="4128">
                  <c:v>0.30555555555555552</c:v>
                </c:pt>
                <c:pt idx="4129">
                  <c:v>0.3125</c:v>
                </c:pt>
                <c:pt idx="4130">
                  <c:v>0.31944444444444448</c:v>
                </c:pt>
                <c:pt idx="4131">
                  <c:v>0.3263888888888889</c:v>
                </c:pt>
                <c:pt idx="4132">
                  <c:v>0.33333333333333331</c:v>
                </c:pt>
                <c:pt idx="4133">
                  <c:v>0.34027777777777773</c:v>
                </c:pt>
                <c:pt idx="4134">
                  <c:v>0.34722222222222227</c:v>
                </c:pt>
                <c:pt idx="4135">
                  <c:v>0.35416666666666669</c:v>
                </c:pt>
                <c:pt idx="4136">
                  <c:v>0.3611111111111111</c:v>
                </c:pt>
                <c:pt idx="4137">
                  <c:v>0.36805555555555558</c:v>
                </c:pt>
                <c:pt idx="4138">
                  <c:v>0.375</c:v>
                </c:pt>
                <c:pt idx="4139">
                  <c:v>0.38194444444444442</c:v>
                </c:pt>
                <c:pt idx="4140">
                  <c:v>0.3888888888888889</c:v>
                </c:pt>
                <c:pt idx="4141">
                  <c:v>0.39583333333333331</c:v>
                </c:pt>
                <c:pt idx="4142">
                  <c:v>0.40277777777777773</c:v>
                </c:pt>
                <c:pt idx="4143">
                  <c:v>0.40972222222222227</c:v>
                </c:pt>
                <c:pt idx="4144">
                  <c:v>0.41666666666666669</c:v>
                </c:pt>
                <c:pt idx="4145">
                  <c:v>0.4236111111111111</c:v>
                </c:pt>
                <c:pt idx="4146">
                  <c:v>0.43055555555555558</c:v>
                </c:pt>
                <c:pt idx="4147">
                  <c:v>0.4375</c:v>
                </c:pt>
                <c:pt idx="4148">
                  <c:v>0.44444444444444442</c:v>
                </c:pt>
                <c:pt idx="4149">
                  <c:v>0.4513888888888889</c:v>
                </c:pt>
                <c:pt idx="4150">
                  <c:v>0.45833333333333331</c:v>
                </c:pt>
                <c:pt idx="4151">
                  <c:v>0.46527777777777773</c:v>
                </c:pt>
                <c:pt idx="4152">
                  <c:v>0.47222222222222227</c:v>
                </c:pt>
                <c:pt idx="4153">
                  <c:v>0.47916666666666669</c:v>
                </c:pt>
                <c:pt idx="4154">
                  <c:v>0.4861111111111111</c:v>
                </c:pt>
                <c:pt idx="4155">
                  <c:v>0.49305555555555558</c:v>
                </c:pt>
                <c:pt idx="4156">
                  <c:v>0.5</c:v>
                </c:pt>
                <c:pt idx="4157">
                  <c:v>0.50694444444444442</c:v>
                </c:pt>
                <c:pt idx="4158">
                  <c:v>0.51388888888888895</c:v>
                </c:pt>
                <c:pt idx="4159">
                  <c:v>0.52083333333333337</c:v>
                </c:pt>
                <c:pt idx="4160">
                  <c:v>0.52777777777777779</c:v>
                </c:pt>
                <c:pt idx="4161">
                  <c:v>0.53472222222222221</c:v>
                </c:pt>
                <c:pt idx="4162">
                  <c:v>0.54166666666666663</c:v>
                </c:pt>
                <c:pt idx="4163">
                  <c:v>0.54861111111111105</c:v>
                </c:pt>
                <c:pt idx="4164">
                  <c:v>0.55555555555555558</c:v>
                </c:pt>
                <c:pt idx="4165">
                  <c:v>0.5625</c:v>
                </c:pt>
                <c:pt idx="4166">
                  <c:v>0.56944444444444442</c:v>
                </c:pt>
                <c:pt idx="4167">
                  <c:v>0.57638888888888895</c:v>
                </c:pt>
                <c:pt idx="4168">
                  <c:v>0.58333333333333337</c:v>
                </c:pt>
                <c:pt idx="4169">
                  <c:v>0.59027777777777779</c:v>
                </c:pt>
                <c:pt idx="4170">
                  <c:v>0.59722222222222221</c:v>
                </c:pt>
                <c:pt idx="4171">
                  <c:v>0.60416666666666663</c:v>
                </c:pt>
                <c:pt idx="4172">
                  <c:v>0.61111111111111105</c:v>
                </c:pt>
                <c:pt idx="4173">
                  <c:v>0.61805555555555558</c:v>
                </c:pt>
                <c:pt idx="4174">
                  <c:v>0.625</c:v>
                </c:pt>
                <c:pt idx="4175">
                  <c:v>0.63194444444444442</c:v>
                </c:pt>
                <c:pt idx="4176">
                  <c:v>0.63888888888888895</c:v>
                </c:pt>
                <c:pt idx="4177">
                  <c:v>0.64583333333333337</c:v>
                </c:pt>
                <c:pt idx="4178">
                  <c:v>0.65277777777777779</c:v>
                </c:pt>
                <c:pt idx="4179">
                  <c:v>0.65972222222222221</c:v>
                </c:pt>
                <c:pt idx="4180">
                  <c:v>0.66666666666666663</c:v>
                </c:pt>
                <c:pt idx="4181">
                  <c:v>0.67361111111111116</c:v>
                </c:pt>
                <c:pt idx="4182">
                  <c:v>0.68055555555555547</c:v>
                </c:pt>
                <c:pt idx="4183">
                  <c:v>0.6875</c:v>
                </c:pt>
                <c:pt idx="4184">
                  <c:v>0.69444444444444453</c:v>
                </c:pt>
                <c:pt idx="4185">
                  <c:v>0.70138888888888884</c:v>
                </c:pt>
                <c:pt idx="4186">
                  <c:v>0.70833333333333337</c:v>
                </c:pt>
                <c:pt idx="4187">
                  <c:v>0.71527777777777779</c:v>
                </c:pt>
                <c:pt idx="4188">
                  <c:v>0.72222222222222221</c:v>
                </c:pt>
                <c:pt idx="4189">
                  <c:v>0.72916666666666663</c:v>
                </c:pt>
                <c:pt idx="4190">
                  <c:v>0.73611111111111116</c:v>
                </c:pt>
                <c:pt idx="4191">
                  <c:v>0.74305555555555547</c:v>
                </c:pt>
                <c:pt idx="4192">
                  <c:v>0.75</c:v>
                </c:pt>
                <c:pt idx="4193">
                  <c:v>0.75694444444444453</c:v>
                </c:pt>
                <c:pt idx="4194">
                  <c:v>0.76388888888888884</c:v>
                </c:pt>
                <c:pt idx="4195">
                  <c:v>0.77083333333333337</c:v>
                </c:pt>
                <c:pt idx="4196">
                  <c:v>0.77777777777777779</c:v>
                </c:pt>
                <c:pt idx="4197">
                  <c:v>0.78472222222222221</c:v>
                </c:pt>
                <c:pt idx="4198">
                  <c:v>0.79166666666666663</c:v>
                </c:pt>
                <c:pt idx="4199">
                  <c:v>0.79861111111111116</c:v>
                </c:pt>
                <c:pt idx="4200">
                  <c:v>0.80555555555555547</c:v>
                </c:pt>
                <c:pt idx="4201">
                  <c:v>0.8125</c:v>
                </c:pt>
                <c:pt idx="4202">
                  <c:v>0.81944444444444453</c:v>
                </c:pt>
                <c:pt idx="4203">
                  <c:v>0.82638888888888884</c:v>
                </c:pt>
                <c:pt idx="4204">
                  <c:v>0.83333333333333337</c:v>
                </c:pt>
                <c:pt idx="4205">
                  <c:v>0.84027777777777779</c:v>
                </c:pt>
                <c:pt idx="4206">
                  <c:v>0.84722222222222221</c:v>
                </c:pt>
                <c:pt idx="4207">
                  <c:v>0.85416666666666663</c:v>
                </c:pt>
                <c:pt idx="4208">
                  <c:v>0.86111111111111116</c:v>
                </c:pt>
                <c:pt idx="4209">
                  <c:v>0.86805555555555547</c:v>
                </c:pt>
                <c:pt idx="4210">
                  <c:v>0.875</c:v>
                </c:pt>
                <c:pt idx="4211">
                  <c:v>0.88194444444444453</c:v>
                </c:pt>
                <c:pt idx="4212">
                  <c:v>0.88888888888888884</c:v>
                </c:pt>
                <c:pt idx="4213">
                  <c:v>0.89583333333333337</c:v>
                </c:pt>
                <c:pt idx="4214">
                  <c:v>0.90277777777777779</c:v>
                </c:pt>
                <c:pt idx="4215">
                  <c:v>0.90972222222222221</c:v>
                </c:pt>
                <c:pt idx="4216">
                  <c:v>0.91666666666666663</c:v>
                </c:pt>
                <c:pt idx="4217">
                  <c:v>0.92361111111111116</c:v>
                </c:pt>
                <c:pt idx="4218">
                  <c:v>0.93055555555555547</c:v>
                </c:pt>
                <c:pt idx="4219">
                  <c:v>0.9375</c:v>
                </c:pt>
                <c:pt idx="4220">
                  <c:v>0.94444444444444453</c:v>
                </c:pt>
                <c:pt idx="4221">
                  <c:v>0.95138888888888884</c:v>
                </c:pt>
                <c:pt idx="4222">
                  <c:v>0.95833333333333337</c:v>
                </c:pt>
                <c:pt idx="4223">
                  <c:v>0.96527777777777779</c:v>
                </c:pt>
                <c:pt idx="4224">
                  <c:v>0.97222222222222221</c:v>
                </c:pt>
                <c:pt idx="4225">
                  <c:v>0.97916666666666663</c:v>
                </c:pt>
                <c:pt idx="4226">
                  <c:v>0.98611111111111116</c:v>
                </c:pt>
                <c:pt idx="4227">
                  <c:v>0.99305555555555547</c:v>
                </c:pt>
                <c:pt idx="4228">
                  <c:v>0</c:v>
                </c:pt>
                <c:pt idx="4229">
                  <c:v>6.9444444444444441E-3</c:v>
                </c:pt>
                <c:pt idx="4230">
                  <c:v>1.3888888888888888E-2</c:v>
                </c:pt>
                <c:pt idx="4231">
                  <c:v>2.0833333333333332E-2</c:v>
                </c:pt>
                <c:pt idx="4232">
                  <c:v>2.7777777777777776E-2</c:v>
                </c:pt>
                <c:pt idx="4233">
                  <c:v>3.4722222222222224E-2</c:v>
                </c:pt>
                <c:pt idx="4234">
                  <c:v>4.1666666666666664E-2</c:v>
                </c:pt>
                <c:pt idx="4235">
                  <c:v>4.8611111111111112E-2</c:v>
                </c:pt>
                <c:pt idx="4236">
                  <c:v>5.5555555555555552E-2</c:v>
                </c:pt>
                <c:pt idx="4237">
                  <c:v>6.25E-2</c:v>
                </c:pt>
                <c:pt idx="4238">
                  <c:v>6.9444444444444434E-2</c:v>
                </c:pt>
                <c:pt idx="4239">
                  <c:v>7.6388888888888895E-2</c:v>
                </c:pt>
                <c:pt idx="4240">
                  <c:v>8.3333333333333329E-2</c:v>
                </c:pt>
                <c:pt idx="4241">
                  <c:v>9.0277777777777776E-2</c:v>
                </c:pt>
                <c:pt idx="4242">
                  <c:v>9.7222222222222224E-2</c:v>
                </c:pt>
                <c:pt idx="4243">
                  <c:v>0.10416666666666667</c:v>
                </c:pt>
                <c:pt idx="4244">
                  <c:v>0.1111111111111111</c:v>
                </c:pt>
                <c:pt idx="4245">
                  <c:v>0.11805555555555557</c:v>
                </c:pt>
                <c:pt idx="4246">
                  <c:v>0.125</c:v>
                </c:pt>
                <c:pt idx="4247">
                  <c:v>0.13194444444444445</c:v>
                </c:pt>
                <c:pt idx="4248">
                  <c:v>0.1388888888888889</c:v>
                </c:pt>
                <c:pt idx="4249">
                  <c:v>0.14583333333333334</c:v>
                </c:pt>
                <c:pt idx="4250">
                  <c:v>0.15277777777777776</c:v>
                </c:pt>
                <c:pt idx="4251">
                  <c:v>0.15972222222222224</c:v>
                </c:pt>
                <c:pt idx="4252">
                  <c:v>0.16666666666666666</c:v>
                </c:pt>
                <c:pt idx="4253">
                  <c:v>0.17361111111111113</c:v>
                </c:pt>
                <c:pt idx="4254">
                  <c:v>0.18055555555555555</c:v>
                </c:pt>
                <c:pt idx="4255">
                  <c:v>0.1875</c:v>
                </c:pt>
                <c:pt idx="4256">
                  <c:v>0.19444444444444445</c:v>
                </c:pt>
                <c:pt idx="4257">
                  <c:v>0.20138888888888887</c:v>
                </c:pt>
                <c:pt idx="4258">
                  <c:v>0.20833333333333334</c:v>
                </c:pt>
                <c:pt idx="4259">
                  <c:v>0.21527777777777779</c:v>
                </c:pt>
                <c:pt idx="4260">
                  <c:v>0.22222222222222221</c:v>
                </c:pt>
                <c:pt idx="4261">
                  <c:v>0.22916666666666666</c:v>
                </c:pt>
                <c:pt idx="4262">
                  <c:v>0.23611111111111113</c:v>
                </c:pt>
                <c:pt idx="4263">
                  <c:v>0.24305555555555555</c:v>
                </c:pt>
                <c:pt idx="4264">
                  <c:v>0.25</c:v>
                </c:pt>
                <c:pt idx="4265">
                  <c:v>0.25694444444444448</c:v>
                </c:pt>
                <c:pt idx="4266">
                  <c:v>0.2638888888888889</c:v>
                </c:pt>
                <c:pt idx="4267">
                  <c:v>0.27083333333333331</c:v>
                </c:pt>
                <c:pt idx="4268">
                  <c:v>0.27777777777777779</c:v>
                </c:pt>
                <c:pt idx="4269">
                  <c:v>0.28472222222222221</c:v>
                </c:pt>
                <c:pt idx="4270">
                  <c:v>0.29166666666666669</c:v>
                </c:pt>
                <c:pt idx="4271">
                  <c:v>0.2986111111111111</c:v>
                </c:pt>
                <c:pt idx="4272">
                  <c:v>0.30555555555555552</c:v>
                </c:pt>
                <c:pt idx="4273">
                  <c:v>0.3125</c:v>
                </c:pt>
                <c:pt idx="4274">
                  <c:v>0.31944444444444448</c:v>
                </c:pt>
                <c:pt idx="4275">
                  <c:v>0.3263888888888889</c:v>
                </c:pt>
                <c:pt idx="4276">
                  <c:v>0.33333333333333331</c:v>
                </c:pt>
                <c:pt idx="4277">
                  <c:v>0.34027777777777773</c:v>
                </c:pt>
                <c:pt idx="4278">
                  <c:v>0.34722222222222227</c:v>
                </c:pt>
                <c:pt idx="4279">
                  <c:v>0.35416666666666669</c:v>
                </c:pt>
                <c:pt idx="4280">
                  <c:v>0.3611111111111111</c:v>
                </c:pt>
                <c:pt idx="4281">
                  <c:v>0.36805555555555558</c:v>
                </c:pt>
                <c:pt idx="4282">
                  <c:v>0.375</c:v>
                </c:pt>
                <c:pt idx="4283">
                  <c:v>0.38194444444444442</c:v>
                </c:pt>
                <c:pt idx="4284">
                  <c:v>0.3888888888888889</c:v>
                </c:pt>
                <c:pt idx="4285">
                  <c:v>0.39583333333333331</c:v>
                </c:pt>
                <c:pt idx="4286">
                  <c:v>0.40277777777777773</c:v>
                </c:pt>
                <c:pt idx="4287">
                  <c:v>0.40972222222222227</c:v>
                </c:pt>
                <c:pt idx="4288">
                  <c:v>0.41666666666666669</c:v>
                </c:pt>
                <c:pt idx="4289">
                  <c:v>0.4236111111111111</c:v>
                </c:pt>
                <c:pt idx="4290">
                  <c:v>0.43055555555555558</c:v>
                </c:pt>
                <c:pt idx="4291">
                  <c:v>0.4375</c:v>
                </c:pt>
                <c:pt idx="4292">
                  <c:v>0.44444444444444442</c:v>
                </c:pt>
                <c:pt idx="4293">
                  <c:v>0.4513888888888889</c:v>
                </c:pt>
                <c:pt idx="4294">
                  <c:v>0.45833333333333331</c:v>
                </c:pt>
                <c:pt idx="4295">
                  <c:v>0.46527777777777773</c:v>
                </c:pt>
                <c:pt idx="4296">
                  <c:v>0.47222222222222227</c:v>
                </c:pt>
                <c:pt idx="4297">
                  <c:v>0.47916666666666669</c:v>
                </c:pt>
                <c:pt idx="4298">
                  <c:v>0.4861111111111111</c:v>
                </c:pt>
                <c:pt idx="4299">
                  <c:v>0.49305555555555558</c:v>
                </c:pt>
                <c:pt idx="4300">
                  <c:v>0.5</c:v>
                </c:pt>
                <c:pt idx="4301">
                  <c:v>0.50694444444444442</c:v>
                </c:pt>
                <c:pt idx="4302">
                  <c:v>0.51388888888888895</c:v>
                </c:pt>
                <c:pt idx="4303">
                  <c:v>0.52083333333333337</c:v>
                </c:pt>
                <c:pt idx="4304">
                  <c:v>0.52777777777777779</c:v>
                </c:pt>
                <c:pt idx="4305">
                  <c:v>0.53472222222222221</c:v>
                </c:pt>
                <c:pt idx="4306">
                  <c:v>0.54166666666666663</c:v>
                </c:pt>
                <c:pt idx="4307">
                  <c:v>0.54861111111111105</c:v>
                </c:pt>
                <c:pt idx="4308">
                  <c:v>0.55555555555555558</c:v>
                </c:pt>
                <c:pt idx="4309">
                  <c:v>0.5625</c:v>
                </c:pt>
                <c:pt idx="4310">
                  <c:v>0.56944444444444442</c:v>
                </c:pt>
                <c:pt idx="4311">
                  <c:v>0.57638888888888895</c:v>
                </c:pt>
                <c:pt idx="4312">
                  <c:v>0.58333333333333337</c:v>
                </c:pt>
                <c:pt idx="4313">
                  <c:v>0.59027777777777779</c:v>
                </c:pt>
                <c:pt idx="4314">
                  <c:v>0.59722222222222221</c:v>
                </c:pt>
                <c:pt idx="4315">
                  <c:v>0.60416666666666663</c:v>
                </c:pt>
                <c:pt idx="4316">
                  <c:v>0.61111111111111105</c:v>
                </c:pt>
                <c:pt idx="4317">
                  <c:v>0.61805555555555558</c:v>
                </c:pt>
                <c:pt idx="4318">
                  <c:v>0.625</c:v>
                </c:pt>
                <c:pt idx="4319">
                  <c:v>0.63194444444444442</c:v>
                </c:pt>
                <c:pt idx="4320">
                  <c:v>0.63888888888888895</c:v>
                </c:pt>
                <c:pt idx="4321">
                  <c:v>0.64583333333333337</c:v>
                </c:pt>
                <c:pt idx="4322">
                  <c:v>0.65277777777777779</c:v>
                </c:pt>
                <c:pt idx="4323">
                  <c:v>0.65972222222222221</c:v>
                </c:pt>
                <c:pt idx="4324">
                  <c:v>0.66666666666666663</c:v>
                </c:pt>
                <c:pt idx="4325">
                  <c:v>0.67361111111111116</c:v>
                </c:pt>
                <c:pt idx="4326">
                  <c:v>0.68055555555555547</c:v>
                </c:pt>
                <c:pt idx="4327">
                  <c:v>0.6875</c:v>
                </c:pt>
                <c:pt idx="4328">
                  <c:v>0.69444444444444453</c:v>
                </c:pt>
                <c:pt idx="4329">
                  <c:v>0.70138888888888884</c:v>
                </c:pt>
                <c:pt idx="4330">
                  <c:v>0.70833333333333337</c:v>
                </c:pt>
                <c:pt idx="4331">
                  <c:v>0.71527777777777779</c:v>
                </c:pt>
                <c:pt idx="4332">
                  <c:v>0.72222222222222221</c:v>
                </c:pt>
                <c:pt idx="4333">
                  <c:v>0.72916666666666663</c:v>
                </c:pt>
                <c:pt idx="4334">
                  <c:v>0.73611111111111116</c:v>
                </c:pt>
                <c:pt idx="4335">
                  <c:v>0.74305555555555547</c:v>
                </c:pt>
                <c:pt idx="4336">
                  <c:v>0.75</c:v>
                </c:pt>
                <c:pt idx="4337">
                  <c:v>0.75694444444444453</c:v>
                </c:pt>
                <c:pt idx="4338">
                  <c:v>0.76388888888888884</c:v>
                </c:pt>
                <c:pt idx="4339">
                  <c:v>0.77083333333333337</c:v>
                </c:pt>
                <c:pt idx="4340">
                  <c:v>0.77777777777777779</c:v>
                </c:pt>
                <c:pt idx="4341">
                  <c:v>0.78472222222222221</c:v>
                </c:pt>
                <c:pt idx="4342">
                  <c:v>0.79166666666666663</c:v>
                </c:pt>
                <c:pt idx="4343">
                  <c:v>0.79861111111111116</c:v>
                </c:pt>
                <c:pt idx="4344">
                  <c:v>0.80555555555555547</c:v>
                </c:pt>
                <c:pt idx="4345">
                  <c:v>0.8125</c:v>
                </c:pt>
                <c:pt idx="4346">
                  <c:v>0.81944444444444453</c:v>
                </c:pt>
                <c:pt idx="4347">
                  <c:v>0.82638888888888884</c:v>
                </c:pt>
                <c:pt idx="4348">
                  <c:v>0.83333333333333337</c:v>
                </c:pt>
                <c:pt idx="4349">
                  <c:v>0.84027777777777779</c:v>
                </c:pt>
                <c:pt idx="4350">
                  <c:v>0.84722222222222221</c:v>
                </c:pt>
                <c:pt idx="4351">
                  <c:v>0.85416666666666663</c:v>
                </c:pt>
                <c:pt idx="4352">
                  <c:v>0.86111111111111116</c:v>
                </c:pt>
                <c:pt idx="4353">
                  <c:v>0.86805555555555547</c:v>
                </c:pt>
                <c:pt idx="4354">
                  <c:v>0.875</c:v>
                </c:pt>
                <c:pt idx="4355">
                  <c:v>0.88194444444444453</c:v>
                </c:pt>
                <c:pt idx="4356">
                  <c:v>0.88888888888888884</c:v>
                </c:pt>
                <c:pt idx="4357">
                  <c:v>0.89583333333333337</c:v>
                </c:pt>
                <c:pt idx="4358">
                  <c:v>0.90277777777777779</c:v>
                </c:pt>
                <c:pt idx="4359">
                  <c:v>0.90972222222222221</c:v>
                </c:pt>
                <c:pt idx="4360">
                  <c:v>0.91666666666666663</c:v>
                </c:pt>
                <c:pt idx="4361">
                  <c:v>0.92361111111111116</c:v>
                </c:pt>
                <c:pt idx="4362">
                  <c:v>0.93055555555555547</c:v>
                </c:pt>
                <c:pt idx="4363">
                  <c:v>0.9375</c:v>
                </c:pt>
                <c:pt idx="4364">
                  <c:v>0.94444444444444453</c:v>
                </c:pt>
                <c:pt idx="4365">
                  <c:v>0.95138888888888884</c:v>
                </c:pt>
                <c:pt idx="4366">
                  <c:v>0.95833333333333337</c:v>
                </c:pt>
                <c:pt idx="4367">
                  <c:v>0.96527777777777779</c:v>
                </c:pt>
                <c:pt idx="4368">
                  <c:v>0.97222222222222221</c:v>
                </c:pt>
                <c:pt idx="4369">
                  <c:v>0.97916666666666663</c:v>
                </c:pt>
                <c:pt idx="4370">
                  <c:v>0.98611111111111116</c:v>
                </c:pt>
                <c:pt idx="4371">
                  <c:v>0.99305555555555547</c:v>
                </c:pt>
                <c:pt idx="4372">
                  <c:v>0</c:v>
                </c:pt>
                <c:pt idx="4373">
                  <c:v>6.9444444444444441E-3</c:v>
                </c:pt>
                <c:pt idx="4374">
                  <c:v>1.3888888888888888E-2</c:v>
                </c:pt>
                <c:pt idx="4375">
                  <c:v>2.0833333333333332E-2</c:v>
                </c:pt>
                <c:pt idx="4376">
                  <c:v>2.7777777777777776E-2</c:v>
                </c:pt>
                <c:pt idx="4377">
                  <c:v>3.4722222222222224E-2</c:v>
                </c:pt>
                <c:pt idx="4378">
                  <c:v>4.1666666666666664E-2</c:v>
                </c:pt>
                <c:pt idx="4379">
                  <c:v>4.8611111111111112E-2</c:v>
                </c:pt>
                <c:pt idx="4380">
                  <c:v>5.5555555555555552E-2</c:v>
                </c:pt>
                <c:pt idx="4381">
                  <c:v>6.25E-2</c:v>
                </c:pt>
                <c:pt idx="4382">
                  <c:v>6.9444444444444434E-2</c:v>
                </c:pt>
                <c:pt idx="4383">
                  <c:v>7.6388888888888895E-2</c:v>
                </c:pt>
                <c:pt idx="4384">
                  <c:v>8.3333333333333329E-2</c:v>
                </c:pt>
                <c:pt idx="4385">
                  <c:v>9.0277777777777776E-2</c:v>
                </c:pt>
                <c:pt idx="4386">
                  <c:v>9.7222222222222224E-2</c:v>
                </c:pt>
                <c:pt idx="4387">
                  <c:v>0.10416666666666667</c:v>
                </c:pt>
                <c:pt idx="4388">
                  <c:v>0.1111111111111111</c:v>
                </c:pt>
                <c:pt idx="4389">
                  <c:v>0.11805555555555557</c:v>
                </c:pt>
                <c:pt idx="4390">
                  <c:v>0.125</c:v>
                </c:pt>
                <c:pt idx="4391">
                  <c:v>0.13194444444444445</c:v>
                </c:pt>
                <c:pt idx="4392">
                  <c:v>0.1388888888888889</c:v>
                </c:pt>
                <c:pt idx="4393">
                  <c:v>0.14583333333333334</c:v>
                </c:pt>
                <c:pt idx="4394">
                  <c:v>0.15277777777777776</c:v>
                </c:pt>
                <c:pt idx="4395">
                  <c:v>0.15972222222222224</c:v>
                </c:pt>
                <c:pt idx="4396">
                  <c:v>0.16666666666666666</c:v>
                </c:pt>
                <c:pt idx="4397">
                  <c:v>0.17361111111111113</c:v>
                </c:pt>
                <c:pt idx="4398">
                  <c:v>0.18055555555555555</c:v>
                </c:pt>
                <c:pt idx="4399">
                  <c:v>0.1875</c:v>
                </c:pt>
                <c:pt idx="4400">
                  <c:v>0.19444444444444445</c:v>
                </c:pt>
                <c:pt idx="4401">
                  <c:v>0.20138888888888887</c:v>
                </c:pt>
                <c:pt idx="4402">
                  <c:v>0.20833333333333334</c:v>
                </c:pt>
                <c:pt idx="4403">
                  <c:v>0.21527777777777779</c:v>
                </c:pt>
                <c:pt idx="4404">
                  <c:v>0.22222222222222221</c:v>
                </c:pt>
                <c:pt idx="4405">
                  <c:v>0.22916666666666666</c:v>
                </c:pt>
                <c:pt idx="4406">
                  <c:v>0.23611111111111113</c:v>
                </c:pt>
                <c:pt idx="4407">
                  <c:v>0.24305555555555555</c:v>
                </c:pt>
                <c:pt idx="4408">
                  <c:v>0.25</c:v>
                </c:pt>
                <c:pt idx="4409">
                  <c:v>0.25694444444444448</c:v>
                </c:pt>
                <c:pt idx="4410">
                  <c:v>0.2638888888888889</c:v>
                </c:pt>
                <c:pt idx="4411">
                  <c:v>0.27083333333333331</c:v>
                </c:pt>
                <c:pt idx="4412">
                  <c:v>0.27777777777777779</c:v>
                </c:pt>
                <c:pt idx="4413">
                  <c:v>0.28472222222222221</c:v>
                </c:pt>
                <c:pt idx="4414">
                  <c:v>0.29166666666666669</c:v>
                </c:pt>
                <c:pt idx="4415">
                  <c:v>0.2986111111111111</c:v>
                </c:pt>
                <c:pt idx="4416">
                  <c:v>0.30555555555555552</c:v>
                </c:pt>
                <c:pt idx="4417">
                  <c:v>0.3125</c:v>
                </c:pt>
                <c:pt idx="4418">
                  <c:v>0.31944444444444448</c:v>
                </c:pt>
                <c:pt idx="4419">
                  <c:v>0.3263888888888889</c:v>
                </c:pt>
                <c:pt idx="4420">
                  <c:v>0.33333333333333331</c:v>
                </c:pt>
                <c:pt idx="4421">
                  <c:v>0.34027777777777773</c:v>
                </c:pt>
                <c:pt idx="4422">
                  <c:v>0.34722222222222227</c:v>
                </c:pt>
                <c:pt idx="4423">
                  <c:v>0.35416666666666669</c:v>
                </c:pt>
                <c:pt idx="4424">
                  <c:v>0.3611111111111111</c:v>
                </c:pt>
                <c:pt idx="4425">
                  <c:v>0.36805555555555558</c:v>
                </c:pt>
                <c:pt idx="4426">
                  <c:v>0.375</c:v>
                </c:pt>
                <c:pt idx="4427">
                  <c:v>0.38194444444444442</c:v>
                </c:pt>
                <c:pt idx="4428">
                  <c:v>0.3888888888888889</c:v>
                </c:pt>
                <c:pt idx="4429">
                  <c:v>0.39583333333333331</c:v>
                </c:pt>
                <c:pt idx="4430">
                  <c:v>0.40277777777777773</c:v>
                </c:pt>
                <c:pt idx="4431">
                  <c:v>0.40972222222222227</c:v>
                </c:pt>
                <c:pt idx="4432">
                  <c:v>0.41666666666666669</c:v>
                </c:pt>
                <c:pt idx="4433">
                  <c:v>0.4236111111111111</c:v>
                </c:pt>
                <c:pt idx="4434">
                  <c:v>0.43055555555555558</c:v>
                </c:pt>
                <c:pt idx="4435">
                  <c:v>0.4375</c:v>
                </c:pt>
                <c:pt idx="4436">
                  <c:v>0.44444444444444442</c:v>
                </c:pt>
                <c:pt idx="4437">
                  <c:v>0.4513888888888889</c:v>
                </c:pt>
                <c:pt idx="4438">
                  <c:v>0.45833333333333331</c:v>
                </c:pt>
                <c:pt idx="4439">
                  <c:v>0.46527777777777773</c:v>
                </c:pt>
                <c:pt idx="4440">
                  <c:v>0.47222222222222227</c:v>
                </c:pt>
                <c:pt idx="4441">
                  <c:v>0.47916666666666669</c:v>
                </c:pt>
                <c:pt idx="4442">
                  <c:v>0.4861111111111111</c:v>
                </c:pt>
                <c:pt idx="4443">
                  <c:v>0.49305555555555558</c:v>
                </c:pt>
                <c:pt idx="4444">
                  <c:v>0.5</c:v>
                </c:pt>
                <c:pt idx="4445">
                  <c:v>0.50694444444444442</c:v>
                </c:pt>
                <c:pt idx="4446">
                  <c:v>0.51388888888888895</c:v>
                </c:pt>
                <c:pt idx="4447">
                  <c:v>0.52083333333333337</c:v>
                </c:pt>
                <c:pt idx="4448">
                  <c:v>0.52777777777777779</c:v>
                </c:pt>
                <c:pt idx="4449">
                  <c:v>0.53472222222222221</c:v>
                </c:pt>
                <c:pt idx="4450">
                  <c:v>0.54166666666666663</c:v>
                </c:pt>
                <c:pt idx="4451">
                  <c:v>0.54861111111111105</c:v>
                </c:pt>
                <c:pt idx="4452">
                  <c:v>0.55555555555555558</c:v>
                </c:pt>
                <c:pt idx="4453">
                  <c:v>0.5625</c:v>
                </c:pt>
                <c:pt idx="4454">
                  <c:v>0.56944444444444442</c:v>
                </c:pt>
                <c:pt idx="4455">
                  <c:v>0.57638888888888895</c:v>
                </c:pt>
                <c:pt idx="4456">
                  <c:v>0.58333333333333337</c:v>
                </c:pt>
                <c:pt idx="4457">
                  <c:v>0.59027777777777779</c:v>
                </c:pt>
                <c:pt idx="4458">
                  <c:v>0.59722222222222221</c:v>
                </c:pt>
                <c:pt idx="4459">
                  <c:v>0.60416666666666663</c:v>
                </c:pt>
                <c:pt idx="4460">
                  <c:v>0.61111111111111105</c:v>
                </c:pt>
                <c:pt idx="4461">
                  <c:v>0.61805555555555558</c:v>
                </c:pt>
                <c:pt idx="4462">
                  <c:v>0.625</c:v>
                </c:pt>
                <c:pt idx="4463">
                  <c:v>0.63194444444444442</c:v>
                </c:pt>
                <c:pt idx="4464">
                  <c:v>0.63888888888888895</c:v>
                </c:pt>
                <c:pt idx="4465">
                  <c:v>0.64583333333333337</c:v>
                </c:pt>
                <c:pt idx="4466">
                  <c:v>0.65277777777777779</c:v>
                </c:pt>
                <c:pt idx="4467">
                  <c:v>0.65972222222222221</c:v>
                </c:pt>
                <c:pt idx="4468">
                  <c:v>0.66666666666666663</c:v>
                </c:pt>
                <c:pt idx="4469">
                  <c:v>0.67361111111111116</c:v>
                </c:pt>
                <c:pt idx="4470">
                  <c:v>0.68055555555555547</c:v>
                </c:pt>
                <c:pt idx="4471">
                  <c:v>0.6875</c:v>
                </c:pt>
                <c:pt idx="4472">
                  <c:v>0.69444444444444453</c:v>
                </c:pt>
                <c:pt idx="4473">
                  <c:v>0.70138888888888884</c:v>
                </c:pt>
                <c:pt idx="4474">
                  <c:v>0.70833333333333337</c:v>
                </c:pt>
                <c:pt idx="4475">
                  <c:v>0.71527777777777779</c:v>
                </c:pt>
                <c:pt idx="4476">
                  <c:v>0.72222222222222221</c:v>
                </c:pt>
                <c:pt idx="4477">
                  <c:v>0.72916666666666663</c:v>
                </c:pt>
                <c:pt idx="4478">
                  <c:v>0.73611111111111116</c:v>
                </c:pt>
                <c:pt idx="4479">
                  <c:v>0.74305555555555547</c:v>
                </c:pt>
                <c:pt idx="4480">
                  <c:v>0.75</c:v>
                </c:pt>
                <c:pt idx="4481">
                  <c:v>0.75694444444444453</c:v>
                </c:pt>
                <c:pt idx="4482">
                  <c:v>0.76388888888888884</c:v>
                </c:pt>
                <c:pt idx="4483">
                  <c:v>0.77083333333333337</c:v>
                </c:pt>
                <c:pt idx="4484">
                  <c:v>0.77777777777777779</c:v>
                </c:pt>
                <c:pt idx="4485">
                  <c:v>0.78472222222222221</c:v>
                </c:pt>
                <c:pt idx="4486">
                  <c:v>0.79166666666666663</c:v>
                </c:pt>
                <c:pt idx="4487">
                  <c:v>0.79861111111111116</c:v>
                </c:pt>
                <c:pt idx="4488">
                  <c:v>0.80555555555555547</c:v>
                </c:pt>
                <c:pt idx="4489">
                  <c:v>0.8125</c:v>
                </c:pt>
                <c:pt idx="4490">
                  <c:v>0.81944444444444453</c:v>
                </c:pt>
                <c:pt idx="4491">
                  <c:v>0.82638888888888884</c:v>
                </c:pt>
                <c:pt idx="4492">
                  <c:v>0.83333333333333337</c:v>
                </c:pt>
                <c:pt idx="4493">
                  <c:v>0.84027777777777779</c:v>
                </c:pt>
                <c:pt idx="4494">
                  <c:v>0.84722222222222221</c:v>
                </c:pt>
                <c:pt idx="4495">
                  <c:v>0.85416666666666663</c:v>
                </c:pt>
                <c:pt idx="4496">
                  <c:v>0.86111111111111116</c:v>
                </c:pt>
                <c:pt idx="4497">
                  <c:v>0.86805555555555547</c:v>
                </c:pt>
                <c:pt idx="4498">
                  <c:v>0.875</c:v>
                </c:pt>
                <c:pt idx="4499">
                  <c:v>0.88194444444444453</c:v>
                </c:pt>
                <c:pt idx="4500">
                  <c:v>0.88888888888888884</c:v>
                </c:pt>
                <c:pt idx="4501">
                  <c:v>0.89583333333333337</c:v>
                </c:pt>
                <c:pt idx="4502">
                  <c:v>0.90277777777777779</c:v>
                </c:pt>
                <c:pt idx="4503">
                  <c:v>0.90972222222222221</c:v>
                </c:pt>
                <c:pt idx="4504">
                  <c:v>0.91666666666666663</c:v>
                </c:pt>
                <c:pt idx="4505">
                  <c:v>0.92361111111111116</c:v>
                </c:pt>
                <c:pt idx="4506">
                  <c:v>0.93055555555555547</c:v>
                </c:pt>
                <c:pt idx="4507">
                  <c:v>0.9375</c:v>
                </c:pt>
                <c:pt idx="4508">
                  <c:v>0.94444444444444453</c:v>
                </c:pt>
                <c:pt idx="4509">
                  <c:v>0.95138888888888884</c:v>
                </c:pt>
                <c:pt idx="4510">
                  <c:v>0.95833333333333337</c:v>
                </c:pt>
                <c:pt idx="4511">
                  <c:v>0.96527777777777779</c:v>
                </c:pt>
                <c:pt idx="4512">
                  <c:v>0.97222222222222221</c:v>
                </c:pt>
                <c:pt idx="4513">
                  <c:v>0.97916666666666663</c:v>
                </c:pt>
                <c:pt idx="4514">
                  <c:v>0.98611111111111116</c:v>
                </c:pt>
                <c:pt idx="4515">
                  <c:v>0.99305555555555547</c:v>
                </c:pt>
                <c:pt idx="4516">
                  <c:v>0</c:v>
                </c:pt>
                <c:pt idx="4517">
                  <c:v>6.9444444444444441E-3</c:v>
                </c:pt>
                <c:pt idx="4518">
                  <c:v>1.3888888888888888E-2</c:v>
                </c:pt>
                <c:pt idx="4519">
                  <c:v>2.0833333333333332E-2</c:v>
                </c:pt>
                <c:pt idx="4520">
                  <c:v>2.7777777777777776E-2</c:v>
                </c:pt>
                <c:pt idx="4521">
                  <c:v>3.4722222222222224E-2</c:v>
                </c:pt>
                <c:pt idx="4522">
                  <c:v>4.1666666666666664E-2</c:v>
                </c:pt>
                <c:pt idx="4523">
                  <c:v>4.8611111111111112E-2</c:v>
                </c:pt>
                <c:pt idx="4524">
                  <c:v>5.5555555555555552E-2</c:v>
                </c:pt>
                <c:pt idx="4525">
                  <c:v>6.25E-2</c:v>
                </c:pt>
                <c:pt idx="4526">
                  <c:v>6.9444444444444434E-2</c:v>
                </c:pt>
                <c:pt idx="4527">
                  <c:v>7.6388888888888895E-2</c:v>
                </c:pt>
                <c:pt idx="4528">
                  <c:v>8.3333333333333329E-2</c:v>
                </c:pt>
                <c:pt idx="4529">
                  <c:v>9.0277777777777776E-2</c:v>
                </c:pt>
                <c:pt idx="4530">
                  <c:v>9.7222222222222224E-2</c:v>
                </c:pt>
                <c:pt idx="4531">
                  <c:v>0.10416666666666667</c:v>
                </c:pt>
                <c:pt idx="4532">
                  <c:v>0.1111111111111111</c:v>
                </c:pt>
                <c:pt idx="4533">
                  <c:v>0.11805555555555557</c:v>
                </c:pt>
                <c:pt idx="4534">
                  <c:v>0.125</c:v>
                </c:pt>
                <c:pt idx="4535">
                  <c:v>0.13194444444444445</c:v>
                </c:pt>
                <c:pt idx="4536">
                  <c:v>0.1388888888888889</c:v>
                </c:pt>
                <c:pt idx="4537">
                  <c:v>0.14583333333333334</c:v>
                </c:pt>
                <c:pt idx="4538">
                  <c:v>0.15277777777777776</c:v>
                </c:pt>
                <c:pt idx="4539">
                  <c:v>0.15972222222222224</c:v>
                </c:pt>
                <c:pt idx="4540">
                  <c:v>0.16666666666666666</c:v>
                </c:pt>
                <c:pt idx="4541">
                  <c:v>0.17361111111111113</c:v>
                </c:pt>
                <c:pt idx="4542">
                  <c:v>0.18055555555555555</c:v>
                </c:pt>
                <c:pt idx="4543">
                  <c:v>0.1875</c:v>
                </c:pt>
                <c:pt idx="4544">
                  <c:v>0.19444444444444445</c:v>
                </c:pt>
                <c:pt idx="4545">
                  <c:v>0.20138888888888887</c:v>
                </c:pt>
                <c:pt idx="4546">
                  <c:v>0.20833333333333334</c:v>
                </c:pt>
                <c:pt idx="4547">
                  <c:v>0.21527777777777779</c:v>
                </c:pt>
                <c:pt idx="4548">
                  <c:v>0.22222222222222221</c:v>
                </c:pt>
                <c:pt idx="4549">
                  <c:v>0.22916666666666666</c:v>
                </c:pt>
                <c:pt idx="4550">
                  <c:v>0.23611111111111113</c:v>
                </c:pt>
                <c:pt idx="4551">
                  <c:v>0.24305555555555555</c:v>
                </c:pt>
                <c:pt idx="4552">
                  <c:v>0.25</c:v>
                </c:pt>
                <c:pt idx="4553">
                  <c:v>0.25694444444444448</c:v>
                </c:pt>
                <c:pt idx="4554">
                  <c:v>0.2638888888888889</c:v>
                </c:pt>
                <c:pt idx="4555">
                  <c:v>0.27083333333333331</c:v>
                </c:pt>
                <c:pt idx="4556">
                  <c:v>0.27777777777777779</c:v>
                </c:pt>
                <c:pt idx="4557">
                  <c:v>0.28472222222222221</c:v>
                </c:pt>
                <c:pt idx="4558">
                  <c:v>0.29166666666666669</c:v>
                </c:pt>
                <c:pt idx="4559">
                  <c:v>0.2986111111111111</c:v>
                </c:pt>
                <c:pt idx="4560">
                  <c:v>0.30555555555555552</c:v>
                </c:pt>
                <c:pt idx="4561">
                  <c:v>0.3125</c:v>
                </c:pt>
                <c:pt idx="4562">
                  <c:v>0.31944444444444448</c:v>
                </c:pt>
                <c:pt idx="4563">
                  <c:v>0.3263888888888889</c:v>
                </c:pt>
                <c:pt idx="4564">
                  <c:v>0.33333333333333331</c:v>
                </c:pt>
                <c:pt idx="4565">
                  <c:v>0.34027777777777773</c:v>
                </c:pt>
                <c:pt idx="4566">
                  <c:v>0.34722222222222227</c:v>
                </c:pt>
                <c:pt idx="4567">
                  <c:v>0.35416666666666669</c:v>
                </c:pt>
                <c:pt idx="4568">
                  <c:v>0.3611111111111111</c:v>
                </c:pt>
                <c:pt idx="4569">
                  <c:v>0.36805555555555558</c:v>
                </c:pt>
                <c:pt idx="4570">
                  <c:v>0.375</c:v>
                </c:pt>
                <c:pt idx="4571">
                  <c:v>0.38194444444444442</c:v>
                </c:pt>
                <c:pt idx="4572">
                  <c:v>0.3888888888888889</c:v>
                </c:pt>
                <c:pt idx="4573">
                  <c:v>0.39583333333333331</c:v>
                </c:pt>
                <c:pt idx="4574">
                  <c:v>0.40277777777777773</c:v>
                </c:pt>
                <c:pt idx="4575">
                  <c:v>0.40972222222222227</c:v>
                </c:pt>
                <c:pt idx="4576">
                  <c:v>0.41666666666666669</c:v>
                </c:pt>
                <c:pt idx="4577">
                  <c:v>0.4236111111111111</c:v>
                </c:pt>
                <c:pt idx="4578">
                  <c:v>0.43055555555555558</c:v>
                </c:pt>
                <c:pt idx="4579">
                  <c:v>0.4375</c:v>
                </c:pt>
                <c:pt idx="4580">
                  <c:v>0.44444444444444442</c:v>
                </c:pt>
                <c:pt idx="4581">
                  <c:v>0.4513888888888889</c:v>
                </c:pt>
                <c:pt idx="4582">
                  <c:v>0.45833333333333331</c:v>
                </c:pt>
                <c:pt idx="4583">
                  <c:v>0.46527777777777773</c:v>
                </c:pt>
                <c:pt idx="4584">
                  <c:v>0.47222222222222227</c:v>
                </c:pt>
                <c:pt idx="4585">
                  <c:v>0.47916666666666669</c:v>
                </c:pt>
                <c:pt idx="4586">
                  <c:v>0.4861111111111111</c:v>
                </c:pt>
                <c:pt idx="4587">
                  <c:v>0.49305555555555558</c:v>
                </c:pt>
                <c:pt idx="4588">
                  <c:v>0.5</c:v>
                </c:pt>
                <c:pt idx="4589">
                  <c:v>0.50694444444444442</c:v>
                </c:pt>
                <c:pt idx="4590">
                  <c:v>0.51388888888888895</c:v>
                </c:pt>
                <c:pt idx="4591">
                  <c:v>0.52083333333333337</c:v>
                </c:pt>
                <c:pt idx="4592">
                  <c:v>0.52777777777777779</c:v>
                </c:pt>
                <c:pt idx="4593">
                  <c:v>0.53472222222222221</c:v>
                </c:pt>
                <c:pt idx="4594">
                  <c:v>0.54166666666666663</c:v>
                </c:pt>
                <c:pt idx="4595">
                  <c:v>0.54861111111111105</c:v>
                </c:pt>
                <c:pt idx="4596">
                  <c:v>0.55555555555555558</c:v>
                </c:pt>
                <c:pt idx="4597">
                  <c:v>0.5625</c:v>
                </c:pt>
                <c:pt idx="4598">
                  <c:v>0.56944444444444442</c:v>
                </c:pt>
                <c:pt idx="4599">
                  <c:v>0.57638888888888895</c:v>
                </c:pt>
                <c:pt idx="4600">
                  <c:v>0.58333333333333337</c:v>
                </c:pt>
                <c:pt idx="4601">
                  <c:v>0.59027777777777779</c:v>
                </c:pt>
                <c:pt idx="4602">
                  <c:v>0.59722222222222221</c:v>
                </c:pt>
                <c:pt idx="4603">
                  <c:v>0.60416666666666663</c:v>
                </c:pt>
                <c:pt idx="4604">
                  <c:v>0.61111111111111105</c:v>
                </c:pt>
                <c:pt idx="4605">
                  <c:v>0.61805555555555558</c:v>
                </c:pt>
                <c:pt idx="4606">
                  <c:v>0.625</c:v>
                </c:pt>
                <c:pt idx="4607">
                  <c:v>0.63194444444444442</c:v>
                </c:pt>
                <c:pt idx="4608">
                  <c:v>0.63888888888888895</c:v>
                </c:pt>
                <c:pt idx="4609">
                  <c:v>0.64583333333333337</c:v>
                </c:pt>
                <c:pt idx="4610">
                  <c:v>0.65277777777777779</c:v>
                </c:pt>
                <c:pt idx="4611">
                  <c:v>0.65972222222222221</c:v>
                </c:pt>
                <c:pt idx="4612">
                  <c:v>0.66666666666666663</c:v>
                </c:pt>
                <c:pt idx="4613">
                  <c:v>0.67361111111111116</c:v>
                </c:pt>
                <c:pt idx="4614">
                  <c:v>0.68055555555555547</c:v>
                </c:pt>
                <c:pt idx="4615">
                  <c:v>0.6875</c:v>
                </c:pt>
                <c:pt idx="4616">
                  <c:v>0.69444444444444453</c:v>
                </c:pt>
                <c:pt idx="4617">
                  <c:v>0.70138888888888884</c:v>
                </c:pt>
                <c:pt idx="4618">
                  <c:v>0.70833333333333337</c:v>
                </c:pt>
                <c:pt idx="4619">
                  <c:v>0.71527777777777779</c:v>
                </c:pt>
                <c:pt idx="4620">
                  <c:v>0.72222222222222221</c:v>
                </c:pt>
                <c:pt idx="4621">
                  <c:v>0.72916666666666663</c:v>
                </c:pt>
                <c:pt idx="4622">
                  <c:v>0.73611111111111116</c:v>
                </c:pt>
                <c:pt idx="4623">
                  <c:v>0.74305555555555547</c:v>
                </c:pt>
                <c:pt idx="4624">
                  <c:v>0.75</c:v>
                </c:pt>
                <c:pt idx="4625">
                  <c:v>0.75694444444444453</c:v>
                </c:pt>
                <c:pt idx="4626">
                  <c:v>0.76388888888888884</c:v>
                </c:pt>
                <c:pt idx="4627">
                  <c:v>0.77083333333333337</c:v>
                </c:pt>
                <c:pt idx="4628">
                  <c:v>0.77777777777777779</c:v>
                </c:pt>
                <c:pt idx="4629">
                  <c:v>0.78472222222222221</c:v>
                </c:pt>
                <c:pt idx="4630">
                  <c:v>0.79166666666666663</c:v>
                </c:pt>
                <c:pt idx="4631">
                  <c:v>0.79861111111111116</c:v>
                </c:pt>
                <c:pt idx="4632">
                  <c:v>0.80555555555555547</c:v>
                </c:pt>
                <c:pt idx="4633">
                  <c:v>0.8125</c:v>
                </c:pt>
                <c:pt idx="4634">
                  <c:v>0.81944444444444453</c:v>
                </c:pt>
                <c:pt idx="4635">
                  <c:v>0.82638888888888884</c:v>
                </c:pt>
                <c:pt idx="4636">
                  <c:v>0.83333333333333337</c:v>
                </c:pt>
                <c:pt idx="4637">
                  <c:v>0.84027777777777779</c:v>
                </c:pt>
                <c:pt idx="4638">
                  <c:v>0.84722222222222221</c:v>
                </c:pt>
                <c:pt idx="4639">
                  <c:v>0.85416666666666663</c:v>
                </c:pt>
                <c:pt idx="4640">
                  <c:v>0.86111111111111116</c:v>
                </c:pt>
                <c:pt idx="4641">
                  <c:v>0.86805555555555547</c:v>
                </c:pt>
                <c:pt idx="4642">
                  <c:v>0.875</c:v>
                </c:pt>
                <c:pt idx="4643">
                  <c:v>0.88194444444444453</c:v>
                </c:pt>
                <c:pt idx="4644">
                  <c:v>0.88888888888888884</c:v>
                </c:pt>
                <c:pt idx="4645">
                  <c:v>0.89583333333333337</c:v>
                </c:pt>
                <c:pt idx="4646">
                  <c:v>0.90277777777777779</c:v>
                </c:pt>
                <c:pt idx="4647">
                  <c:v>0.90972222222222221</c:v>
                </c:pt>
                <c:pt idx="4648">
                  <c:v>0.91666666666666663</c:v>
                </c:pt>
                <c:pt idx="4649">
                  <c:v>0.92361111111111116</c:v>
                </c:pt>
                <c:pt idx="4650">
                  <c:v>0.93055555555555547</c:v>
                </c:pt>
                <c:pt idx="4651">
                  <c:v>0.9375</c:v>
                </c:pt>
                <c:pt idx="4652">
                  <c:v>0.94444444444444453</c:v>
                </c:pt>
                <c:pt idx="4653">
                  <c:v>0.95138888888888884</c:v>
                </c:pt>
                <c:pt idx="4654">
                  <c:v>0.95833333333333337</c:v>
                </c:pt>
                <c:pt idx="4655">
                  <c:v>0.96527777777777779</c:v>
                </c:pt>
                <c:pt idx="4656">
                  <c:v>0.97222222222222221</c:v>
                </c:pt>
                <c:pt idx="4657">
                  <c:v>0.97916666666666663</c:v>
                </c:pt>
                <c:pt idx="4658">
                  <c:v>0.98611111111111116</c:v>
                </c:pt>
                <c:pt idx="4659">
                  <c:v>0.99305555555555547</c:v>
                </c:pt>
                <c:pt idx="4660">
                  <c:v>0</c:v>
                </c:pt>
                <c:pt idx="4661">
                  <c:v>6.9444444444444441E-3</c:v>
                </c:pt>
                <c:pt idx="4662">
                  <c:v>1.3888888888888888E-2</c:v>
                </c:pt>
                <c:pt idx="4663">
                  <c:v>2.0833333333333332E-2</c:v>
                </c:pt>
                <c:pt idx="4664">
                  <c:v>2.7777777777777776E-2</c:v>
                </c:pt>
                <c:pt idx="4665">
                  <c:v>3.4722222222222224E-2</c:v>
                </c:pt>
                <c:pt idx="4666">
                  <c:v>4.1666666666666664E-2</c:v>
                </c:pt>
                <c:pt idx="4667">
                  <c:v>4.8611111111111112E-2</c:v>
                </c:pt>
                <c:pt idx="4668">
                  <c:v>5.5555555555555552E-2</c:v>
                </c:pt>
                <c:pt idx="4669">
                  <c:v>6.25E-2</c:v>
                </c:pt>
                <c:pt idx="4670">
                  <c:v>6.9444444444444434E-2</c:v>
                </c:pt>
                <c:pt idx="4671">
                  <c:v>7.6388888888888895E-2</c:v>
                </c:pt>
                <c:pt idx="4672">
                  <c:v>8.3333333333333329E-2</c:v>
                </c:pt>
                <c:pt idx="4673">
                  <c:v>9.0277777777777776E-2</c:v>
                </c:pt>
                <c:pt idx="4674">
                  <c:v>9.7222222222222224E-2</c:v>
                </c:pt>
                <c:pt idx="4675">
                  <c:v>0.10416666666666667</c:v>
                </c:pt>
                <c:pt idx="4676">
                  <c:v>0.1111111111111111</c:v>
                </c:pt>
                <c:pt idx="4677">
                  <c:v>0.11805555555555557</c:v>
                </c:pt>
                <c:pt idx="4678">
                  <c:v>0.125</c:v>
                </c:pt>
                <c:pt idx="4679">
                  <c:v>0.13194444444444445</c:v>
                </c:pt>
                <c:pt idx="4680">
                  <c:v>0.1388888888888889</c:v>
                </c:pt>
                <c:pt idx="4681">
                  <c:v>0.14583333333333334</c:v>
                </c:pt>
                <c:pt idx="4682">
                  <c:v>0.15277777777777776</c:v>
                </c:pt>
                <c:pt idx="4683">
                  <c:v>0.15972222222222224</c:v>
                </c:pt>
                <c:pt idx="4684">
                  <c:v>0.16666666666666666</c:v>
                </c:pt>
                <c:pt idx="4685">
                  <c:v>0.17361111111111113</c:v>
                </c:pt>
                <c:pt idx="4686">
                  <c:v>0.18055555555555555</c:v>
                </c:pt>
                <c:pt idx="4687">
                  <c:v>0.1875</c:v>
                </c:pt>
                <c:pt idx="4688">
                  <c:v>0.19444444444444445</c:v>
                </c:pt>
                <c:pt idx="4689">
                  <c:v>0.20138888888888887</c:v>
                </c:pt>
                <c:pt idx="4690">
                  <c:v>0.20833333333333334</c:v>
                </c:pt>
                <c:pt idx="4691">
                  <c:v>0.21527777777777779</c:v>
                </c:pt>
                <c:pt idx="4692">
                  <c:v>0.22222222222222221</c:v>
                </c:pt>
                <c:pt idx="4693">
                  <c:v>0.22916666666666666</c:v>
                </c:pt>
                <c:pt idx="4694">
                  <c:v>0.23611111111111113</c:v>
                </c:pt>
                <c:pt idx="4695">
                  <c:v>0.24305555555555555</c:v>
                </c:pt>
                <c:pt idx="4696">
                  <c:v>0.25</c:v>
                </c:pt>
                <c:pt idx="4697">
                  <c:v>0.25694444444444448</c:v>
                </c:pt>
                <c:pt idx="4698">
                  <c:v>0.2638888888888889</c:v>
                </c:pt>
                <c:pt idx="4699">
                  <c:v>0.27083333333333331</c:v>
                </c:pt>
                <c:pt idx="4700">
                  <c:v>0.27777777777777779</c:v>
                </c:pt>
                <c:pt idx="4701">
                  <c:v>0.28472222222222221</c:v>
                </c:pt>
                <c:pt idx="4702">
                  <c:v>0.29166666666666669</c:v>
                </c:pt>
                <c:pt idx="4703">
                  <c:v>0.2986111111111111</c:v>
                </c:pt>
                <c:pt idx="4704">
                  <c:v>0.30555555555555552</c:v>
                </c:pt>
                <c:pt idx="4705">
                  <c:v>0.3125</c:v>
                </c:pt>
                <c:pt idx="4706">
                  <c:v>0.31944444444444448</c:v>
                </c:pt>
                <c:pt idx="4707">
                  <c:v>0.3263888888888889</c:v>
                </c:pt>
                <c:pt idx="4708">
                  <c:v>0.33333333333333331</c:v>
                </c:pt>
                <c:pt idx="4709">
                  <c:v>0.34027777777777773</c:v>
                </c:pt>
                <c:pt idx="4710">
                  <c:v>0.34722222222222227</c:v>
                </c:pt>
                <c:pt idx="4711">
                  <c:v>0.35416666666666669</c:v>
                </c:pt>
                <c:pt idx="4712">
                  <c:v>0.3611111111111111</c:v>
                </c:pt>
                <c:pt idx="4713">
                  <c:v>0.36805555555555558</c:v>
                </c:pt>
                <c:pt idx="4714">
                  <c:v>0.375</c:v>
                </c:pt>
                <c:pt idx="4715">
                  <c:v>0.38194444444444442</c:v>
                </c:pt>
                <c:pt idx="4716">
                  <c:v>0.3888888888888889</c:v>
                </c:pt>
                <c:pt idx="4717">
                  <c:v>0.39583333333333331</c:v>
                </c:pt>
                <c:pt idx="4718">
                  <c:v>0.40277777777777773</c:v>
                </c:pt>
                <c:pt idx="4719">
                  <c:v>0.40972222222222227</c:v>
                </c:pt>
                <c:pt idx="4720">
                  <c:v>0.41666666666666669</c:v>
                </c:pt>
                <c:pt idx="4721">
                  <c:v>0.4236111111111111</c:v>
                </c:pt>
                <c:pt idx="4722">
                  <c:v>0.43055555555555558</c:v>
                </c:pt>
                <c:pt idx="4723">
                  <c:v>0.4375</c:v>
                </c:pt>
                <c:pt idx="4724">
                  <c:v>0.44444444444444442</c:v>
                </c:pt>
                <c:pt idx="4725">
                  <c:v>0.4513888888888889</c:v>
                </c:pt>
                <c:pt idx="4726">
                  <c:v>0.45833333333333331</c:v>
                </c:pt>
                <c:pt idx="4727">
                  <c:v>0.46527777777777773</c:v>
                </c:pt>
                <c:pt idx="4728">
                  <c:v>0.47222222222222227</c:v>
                </c:pt>
                <c:pt idx="4729">
                  <c:v>0.47916666666666669</c:v>
                </c:pt>
                <c:pt idx="4730">
                  <c:v>0.4861111111111111</c:v>
                </c:pt>
                <c:pt idx="4731">
                  <c:v>0.49305555555555558</c:v>
                </c:pt>
                <c:pt idx="4732">
                  <c:v>0.5</c:v>
                </c:pt>
                <c:pt idx="4733">
                  <c:v>0.50694444444444442</c:v>
                </c:pt>
                <c:pt idx="4734">
                  <c:v>0.51388888888888895</c:v>
                </c:pt>
                <c:pt idx="4735">
                  <c:v>0.52083333333333337</c:v>
                </c:pt>
                <c:pt idx="4736">
                  <c:v>0.52777777777777779</c:v>
                </c:pt>
                <c:pt idx="4737">
                  <c:v>0.53472222222222221</c:v>
                </c:pt>
                <c:pt idx="4738">
                  <c:v>0.54166666666666663</c:v>
                </c:pt>
                <c:pt idx="4739">
                  <c:v>0.54861111111111105</c:v>
                </c:pt>
                <c:pt idx="4740">
                  <c:v>0.55555555555555558</c:v>
                </c:pt>
                <c:pt idx="4741">
                  <c:v>0.5625</c:v>
                </c:pt>
                <c:pt idx="4742">
                  <c:v>0.56944444444444442</c:v>
                </c:pt>
                <c:pt idx="4743">
                  <c:v>0.57638888888888895</c:v>
                </c:pt>
                <c:pt idx="4744">
                  <c:v>0.58333333333333337</c:v>
                </c:pt>
                <c:pt idx="4745">
                  <c:v>0.59027777777777779</c:v>
                </c:pt>
                <c:pt idx="4746">
                  <c:v>0.59722222222222221</c:v>
                </c:pt>
                <c:pt idx="4747">
                  <c:v>0.60416666666666663</c:v>
                </c:pt>
                <c:pt idx="4748">
                  <c:v>0.61111111111111105</c:v>
                </c:pt>
                <c:pt idx="4749">
                  <c:v>0.61805555555555558</c:v>
                </c:pt>
                <c:pt idx="4750">
                  <c:v>0.625</c:v>
                </c:pt>
                <c:pt idx="4751">
                  <c:v>0.63194444444444442</c:v>
                </c:pt>
                <c:pt idx="4752">
                  <c:v>0.63888888888888895</c:v>
                </c:pt>
                <c:pt idx="4753">
                  <c:v>0.64583333333333337</c:v>
                </c:pt>
                <c:pt idx="4754">
                  <c:v>0.65277777777777779</c:v>
                </c:pt>
                <c:pt idx="4755">
                  <c:v>0.65972222222222221</c:v>
                </c:pt>
                <c:pt idx="4756">
                  <c:v>0.66666666666666663</c:v>
                </c:pt>
                <c:pt idx="4757">
                  <c:v>0.67361111111111116</c:v>
                </c:pt>
                <c:pt idx="4758">
                  <c:v>0.68055555555555547</c:v>
                </c:pt>
                <c:pt idx="4759">
                  <c:v>0.6875</c:v>
                </c:pt>
                <c:pt idx="4760">
                  <c:v>0.69444444444444453</c:v>
                </c:pt>
                <c:pt idx="4761">
                  <c:v>0.70138888888888884</c:v>
                </c:pt>
                <c:pt idx="4762">
                  <c:v>0.70833333333333337</c:v>
                </c:pt>
                <c:pt idx="4763">
                  <c:v>0.71527777777777779</c:v>
                </c:pt>
                <c:pt idx="4764">
                  <c:v>0.72222222222222221</c:v>
                </c:pt>
                <c:pt idx="4765">
                  <c:v>0.72916666666666663</c:v>
                </c:pt>
                <c:pt idx="4766">
                  <c:v>0.73611111111111116</c:v>
                </c:pt>
                <c:pt idx="4767">
                  <c:v>0.74305555555555547</c:v>
                </c:pt>
                <c:pt idx="4768">
                  <c:v>0.75</c:v>
                </c:pt>
                <c:pt idx="4769">
                  <c:v>0.75694444444444453</c:v>
                </c:pt>
                <c:pt idx="4770">
                  <c:v>0.76388888888888884</c:v>
                </c:pt>
                <c:pt idx="4771">
                  <c:v>0.77083333333333337</c:v>
                </c:pt>
                <c:pt idx="4772">
                  <c:v>0.77777777777777779</c:v>
                </c:pt>
                <c:pt idx="4773">
                  <c:v>0.78472222222222221</c:v>
                </c:pt>
                <c:pt idx="4774">
                  <c:v>0.79166666666666663</c:v>
                </c:pt>
                <c:pt idx="4775">
                  <c:v>0.79861111111111116</c:v>
                </c:pt>
                <c:pt idx="4776">
                  <c:v>0.80555555555555547</c:v>
                </c:pt>
                <c:pt idx="4777">
                  <c:v>0.8125</c:v>
                </c:pt>
                <c:pt idx="4778">
                  <c:v>0.81944444444444453</c:v>
                </c:pt>
                <c:pt idx="4779">
                  <c:v>0.82638888888888884</c:v>
                </c:pt>
                <c:pt idx="4780">
                  <c:v>0.83333333333333337</c:v>
                </c:pt>
                <c:pt idx="4781">
                  <c:v>0.84027777777777779</c:v>
                </c:pt>
                <c:pt idx="4782">
                  <c:v>0.84722222222222221</c:v>
                </c:pt>
                <c:pt idx="4783">
                  <c:v>0.85416666666666663</c:v>
                </c:pt>
                <c:pt idx="4784">
                  <c:v>0.86111111111111116</c:v>
                </c:pt>
                <c:pt idx="4785">
                  <c:v>0.86805555555555547</c:v>
                </c:pt>
                <c:pt idx="4786">
                  <c:v>0.875</c:v>
                </c:pt>
                <c:pt idx="4787">
                  <c:v>0.88194444444444453</c:v>
                </c:pt>
                <c:pt idx="4788">
                  <c:v>0.88888888888888884</c:v>
                </c:pt>
                <c:pt idx="4789">
                  <c:v>0.89583333333333337</c:v>
                </c:pt>
                <c:pt idx="4790">
                  <c:v>0.90277777777777779</c:v>
                </c:pt>
                <c:pt idx="4791">
                  <c:v>0.90972222222222221</c:v>
                </c:pt>
                <c:pt idx="4792">
                  <c:v>0.91666666666666663</c:v>
                </c:pt>
                <c:pt idx="4793">
                  <c:v>0.92361111111111116</c:v>
                </c:pt>
                <c:pt idx="4794">
                  <c:v>0.93055555555555547</c:v>
                </c:pt>
                <c:pt idx="4795">
                  <c:v>0.9375</c:v>
                </c:pt>
                <c:pt idx="4796">
                  <c:v>0.94444444444444453</c:v>
                </c:pt>
                <c:pt idx="4797">
                  <c:v>0.95138888888888884</c:v>
                </c:pt>
                <c:pt idx="4798">
                  <c:v>0.95833333333333337</c:v>
                </c:pt>
                <c:pt idx="4799">
                  <c:v>0.96527777777777779</c:v>
                </c:pt>
                <c:pt idx="4800">
                  <c:v>0.97222222222222221</c:v>
                </c:pt>
                <c:pt idx="4801">
                  <c:v>0.97916666666666663</c:v>
                </c:pt>
                <c:pt idx="4802">
                  <c:v>0.98611111111111116</c:v>
                </c:pt>
                <c:pt idx="4803">
                  <c:v>0.99305555555555547</c:v>
                </c:pt>
                <c:pt idx="4804">
                  <c:v>0</c:v>
                </c:pt>
                <c:pt idx="4805">
                  <c:v>6.9444444444444441E-3</c:v>
                </c:pt>
                <c:pt idx="4806">
                  <c:v>1.3888888888888888E-2</c:v>
                </c:pt>
                <c:pt idx="4807">
                  <c:v>2.0833333333333332E-2</c:v>
                </c:pt>
                <c:pt idx="4808">
                  <c:v>2.7777777777777776E-2</c:v>
                </c:pt>
                <c:pt idx="4809">
                  <c:v>3.4722222222222224E-2</c:v>
                </c:pt>
                <c:pt idx="4810">
                  <c:v>4.1666666666666664E-2</c:v>
                </c:pt>
                <c:pt idx="4811">
                  <c:v>4.8611111111111112E-2</c:v>
                </c:pt>
                <c:pt idx="4812">
                  <c:v>5.5555555555555552E-2</c:v>
                </c:pt>
                <c:pt idx="4813">
                  <c:v>6.25E-2</c:v>
                </c:pt>
                <c:pt idx="4814">
                  <c:v>6.9444444444444434E-2</c:v>
                </c:pt>
                <c:pt idx="4815">
                  <c:v>7.6388888888888895E-2</c:v>
                </c:pt>
                <c:pt idx="4816">
                  <c:v>8.3333333333333329E-2</c:v>
                </c:pt>
                <c:pt idx="4817">
                  <c:v>9.0277777777777776E-2</c:v>
                </c:pt>
                <c:pt idx="4818">
                  <c:v>9.7222222222222224E-2</c:v>
                </c:pt>
                <c:pt idx="4819">
                  <c:v>0.10416666666666667</c:v>
                </c:pt>
                <c:pt idx="4820">
                  <c:v>0.1111111111111111</c:v>
                </c:pt>
                <c:pt idx="4821">
                  <c:v>0.11805555555555557</c:v>
                </c:pt>
                <c:pt idx="4822">
                  <c:v>0.125</c:v>
                </c:pt>
                <c:pt idx="4823">
                  <c:v>0.13194444444444445</c:v>
                </c:pt>
                <c:pt idx="4824">
                  <c:v>0.1388888888888889</c:v>
                </c:pt>
                <c:pt idx="4825">
                  <c:v>0.14583333333333334</c:v>
                </c:pt>
                <c:pt idx="4826">
                  <c:v>0.15277777777777776</c:v>
                </c:pt>
                <c:pt idx="4827">
                  <c:v>0.15972222222222224</c:v>
                </c:pt>
                <c:pt idx="4828">
                  <c:v>0.16666666666666666</c:v>
                </c:pt>
                <c:pt idx="4829">
                  <c:v>0.17361111111111113</c:v>
                </c:pt>
                <c:pt idx="4830">
                  <c:v>0.18055555555555555</c:v>
                </c:pt>
                <c:pt idx="4831">
                  <c:v>0.1875</c:v>
                </c:pt>
                <c:pt idx="4832">
                  <c:v>0.19444444444444445</c:v>
                </c:pt>
                <c:pt idx="4833">
                  <c:v>0.20138888888888887</c:v>
                </c:pt>
                <c:pt idx="4834">
                  <c:v>0.20833333333333334</c:v>
                </c:pt>
                <c:pt idx="4835">
                  <c:v>0.21527777777777779</c:v>
                </c:pt>
                <c:pt idx="4836">
                  <c:v>0.22222222222222221</c:v>
                </c:pt>
                <c:pt idx="4837">
                  <c:v>0.22916666666666666</c:v>
                </c:pt>
                <c:pt idx="4838">
                  <c:v>0.23611111111111113</c:v>
                </c:pt>
                <c:pt idx="4839">
                  <c:v>0.24305555555555555</c:v>
                </c:pt>
                <c:pt idx="4840">
                  <c:v>0.25</c:v>
                </c:pt>
                <c:pt idx="4841">
                  <c:v>0.25694444444444448</c:v>
                </c:pt>
                <c:pt idx="4842">
                  <c:v>0.2638888888888889</c:v>
                </c:pt>
                <c:pt idx="4843">
                  <c:v>0.27083333333333331</c:v>
                </c:pt>
                <c:pt idx="4844">
                  <c:v>0.27777777777777779</c:v>
                </c:pt>
                <c:pt idx="4845">
                  <c:v>0.28472222222222221</c:v>
                </c:pt>
                <c:pt idx="4846">
                  <c:v>0.29166666666666669</c:v>
                </c:pt>
                <c:pt idx="4847">
                  <c:v>0.2986111111111111</c:v>
                </c:pt>
                <c:pt idx="4848">
                  <c:v>0.30555555555555552</c:v>
                </c:pt>
                <c:pt idx="4849">
                  <c:v>0.3125</c:v>
                </c:pt>
                <c:pt idx="4850">
                  <c:v>0.31944444444444448</c:v>
                </c:pt>
                <c:pt idx="4851">
                  <c:v>0.3263888888888889</c:v>
                </c:pt>
                <c:pt idx="4852">
                  <c:v>0.33333333333333331</c:v>
                </c:pt>
                <c:pt idx="4853">
                  <c:v>0.34027777777777773</c:v>
                </c:pt>
                <c:pt idx="4854">
                  <c:v>0.34722222222222227</c:v>
                </c:pt>
                <c:pt idx="4855">
                  <c:v>0.35416666666666669</c:v>
                </c:pt>
                <c:pt idx="4856">
                  <c:v>0.3611111111111111</c:v>
                </c:pt>
                <c:pt idx="4857">
                  <c:v>0.36805555555555558</c:v>
                </c:pt>
                <c:pt idx="4858">
                  <c:v>0.375</c:v>
                </c:pt>
                <c:pt idx="4859">
                  <c:v>0.38194444444444442</c:v>
                </c:pt>
                <c:pt idx="4860">
                  <c:v>0.3888888888888889</c:v>
                </c:pt>
                <c:pt idx="4861">
                  <c:v>0.39583333333333331</c:v>
                </c:pt>
                <c:pt idx="4862">
                  <c:v>0.40277777777777773</c:v>
                </c:pt>
                <c:pt idx="4863">
                  <c:v>0.40972222222222227</c:v>
                </c:pt>
                <c:pt idx="4864">
                  <c:v>0.41666666666666669</c:v>
                </c:pt>
                <c:pt idx="4865">
                  <c:v>0.4236111111111111</c:v>
                </c:pt>
                <c:pt idx="4866">
                  <c:v>0.43055555555555558</c:v>
                </c:pt>
                <c:pt idx="4867">
                  <c:v>0.4375</c:v>
                </c:pt>
                <c:pt idx="4868">
                  <c:v>0.44444444444444442</c:v>
                </c:pt>
                <c:pt idx="4869">
                  <c:v>0.4513888888888889</c:v>
                </c:pt>
                <c:pt idx="4870">
                  <c:v>0.45833333333333331</c:v>
                </c:pt>
                <c:pt idx="4871">
                  <c:v>0.46527777777777773</c:v>
                </c:pt>
                <c:pt idx="4872">
                  <c:v>0.47222222222222227</c:v>
                </c:pt>
                <c:pt idx="4873">
                  <c:v>0.47916666666666669</c:v>
                </c:pt>
                <c:pt idx="4874">
                  <c:v>0.4861111111111111</c:v>
                </c:pt>
                <c:pt idx="4875">
                  <c:v>0.49305555555555558</c:v>
                </c:pt>
                <c:pt idx="4876">
                  <c:v>0.5</c:v>
                </c:pt>
                <c:pt idx="4877">
                  <c:v>0.50694444444444442</c:v>
                </c:pt>
                <c:pt idx="4878">
                  <c:v>0.51388888888888895</c:v>
                </c:pt>
                <c:pt idx="4879">
                  <c:v>0.52083333333333337</c:v>
                </c:pt>
                <c:pt idx="4880">
                  <c:v>0.52777777777777779</c:v>
                </c:pt>
                <c:pt idx="4881">
                  <c:v>0.53472222222222221</c:v>
                </c:pt>
                <c:pt idx="4882">
                  <c:v>0.54166666666666663</c:v>
                </c:pt>
                <c:pt idx="4883">
                  <c:v>0.54861111111111105</c:v>
                </c:pt>
                <c:pt idx="4884">
                  <c:v>0.55555555555555558</c:v>
                </c:pt>
                <c:pt idx="4885">
                  <c:v>0.5625</c:v>
                </c:pt>
                <c:pt idx="4886">
                  <c:v>0.56944444444444442</c:v>
                </c:pt>
                <c:pt idx="4887">
                  <c:v>0.57638888888888895</c:v>
                </c:pt>
                <c:pt idx="4888">
                  <c:v>0.58333333333333337</c:v>
                </c:pt>
                <c:pt idx="4889">
                  <c:v>0.59027777777777779</c:v>
                </c:pt>
                <c:pt idx="4890">
                  <c:v>0.59722222222222221</c:v>
                </c:pt>
                <c:pt idx="4891">
                  <c:v>0.60416666666666663</c:v>
                </c:pt>
                <c:pt idx="4892">
                  <c:v>0.61111111111111105</c:v>
                </c:pt>
                <c:pt idx="4893">
                  <c:v>0.61805555555555558</c:v>
                </c:pt>
                <c:pt idx="4894">
                  <c:v>0.625</c:v>
                </c:pt>
                <c:pt idx="4895">
                  <c:v>0.63194444444444442</c:v>
                </c:pt>
                <c:pt idx="4896">
                  <c:v>0.63888888888888895</c:v>
                </c:pt>
                <c:pt idx="4897">
                  <c:v>0.64583333333333337</c:v>
                </c:pt>
                <c:pt idx="4898">
                  <c:v>0.65277777777777779</c:v>
                </c:pt>
                <c:pt idx="4899">
                  <c:v>0.65972222222222221</c:v>
                </c:pt>
                <c:pt idx="4900">
                  <c:v>0.66666666666666663</c:v>
                </c:pt>
                <c:pt idx="4901">
                  <c:v>0.67361111111111116</c:v>
                </c:pt>
                <c:pt idx="4902">
                  <c:v>0.68055555555555547</c:v>
                </c:pt>
                <c:pt idx="4903">
                  <c:v>0.6875</c:v>
                </c:pt>
                <c:pt idx="4904">
                  <c:v>0.69444444444444453</c:v>
                </c:pt>
                <c:pt idx="4905">
                  <c:v>0.70138888888888884</c:v>
                </c:pt>
                <c:pt idx="4906">
                  <c:v>0.70833333333333337</c:v>
                </c:pt>
                <c:pt idx="4907">
                  <c:v>0.71527777777777779</c:v>
                </c:pt>
                <c:pt idx="4908">
                  <c:v>0.72222222222222221</c:v>
                </c:pt>
                <c:pt idx="4909">
                  <c:v>0.72916666666666663</c:v>
                </c:pt>
                <c:pt idx="4910">
                  <c:v>0.73611111111111116</c:v>
                </c:pt>
                <c:pt idx="4911">
                  <c:v>0.74305555555555547</c:v>
                </c:pt>
                <c:pt idx="4912">
                  <c:v>0.75</c:v>
                </c:pt>
                <c:pt idx="4913">
                  <c:v>0.75694444444444453</c:v>
                </c:pt>
                <c:pt idx="4914">
                  <c:v>0.76388888888888884</c:v>
                </c:pt>
                <c:pt idx="4915">
                  <c:v>0.77083333333333337</c:v>
                </c:pt>
                <c:pt idx="4916">
                  <c:v>0.77777777777777779</c:v>
                </c:pt>
                <c:pt idx="4917">
                  <c:v>0.78472222222222221</c:v>
                </c:pt>
                <c:pt idx="4918">
                  <c:v>0.79166666666666663</c:v>
                </c:pt>
                <c:pt idx="4919">
                  <c:v>0.79861111111111116</c:v>
                </c:pt>
                <c:pt idx="4920">
                  <c:v>0.80555555555555547</c:v>
                </c:pt>
                <c:pt idx="4921">
                  <c:v>0.8125</c:v>
                </c:pt>
                <c:pt idx="4922">
                  <c:v>0.81944444444444453</c:v>
                </c:pt>
                <c:pt idx="4923">
                  <c:v>0.82638888888888884</c:v>
                </c:pt>
                <c:pt idx="4924">
                  <c:v>0.83333333333333337</c:v>
                </c:pt>
                <c:pt idx="4925">
                  <c:v>0.84027777777777779</c:v>
                </c:pt>
                <c:pt idx="4926">
                  <c:v>0.84722222222222221</c:v>
                </c:pt>
                <c:pt idx="4927">
                  <c:v>0.85416666666666663</c:v>
                </c:pt>
                <c:pt idx="4928">
                  <c:v>0.86111111111111116</c:v>
                </c:pt>
                <c:pt idx="4929">
                  <c:v>0.86805555555555547</c:v>
                </c:pt>
                <c:pt idx="4930">
                  <c:v>0.875</c:v>
                </c:pt>
                <c:pt idx="4931">
                  <c:v>0.88194444444444453</c:v>
                </c:pt>
                <c:pt idx="4932">
                  <c:v>0.88888888888888884</c:v>
                </c:pt>
                <c:pt idx="4933">
                  <c:v>0.89583333333333337</c:v>
                </c:pt>
                <c:pt idx="4934">
                  <c:v>0.90277777777777779</c:v>
                </c:pt>
                <c:pt idx="4935">
                  <c:v>0.90972222222222221</c:v>
                </c:pt>
                <c:pt idx="4936">
                  <c:v>0.91666666666666663</c:v>
                </c:pt>
                <c:pt idx="4937">
                  <c:v>0.92361111111111116</c:v>
                </c:pt>
                <c:pt idx="4938">
                  <c:v>0.93055555555555547</c:v>
                </c:pt>
                <c:pt idx="4939">
                  <c:v>0.9375</c:v>
                </c:pt>
                <c:pt idx="4940">
                  <c:v>0.94444444444444453</c:v>
                </c:pt>
                <c:pt idx="4941">
                  <c:v>0.95138888888888884</c:v>
                </c:pt>
                <c:pt idx="4942">
                  <c:v>0.95833333333333337</c:v>
                </c:pt>
                <c:pt idx="4943">
                  <c:v>0.96527777777777779</c:v>
                </c:pt>
                <c:pt idx="4944">
                  <c:v>0.97222222222222221</c:v>
                </c:pt>
                <c:pt idx="4945">
                  <c:v>0.97916666666666663</c:v>
                </c:pt>
                <c:pt idx="4946">
                  <c:v>0.98611111111111116</c:v>
                </c:pt>
                <c:pt idx="4947">
                  <c:v>0.99305555555555547</c:v>
                </c:pt>
                <c:pt idx="4948">
                  <c:v>0</c:v>
                </c:pt>
                <c:pt idx="4949">
                  <c:v>6.9444444444444441E-3</c:v>
                </c:pt>
                <c:pt idx="4950">
                  <c:v>1.3888888888888888E-2</c:v>
                </c:pt>
                <c:pt idx="4951">
                  <c:v>2.0833333333333332E-2</c:v>
                </c:pt>
                <c:pt idx="4952">
                  <c:v>2.7777777777777776E-2</c:v>
                </c:pt>
                <c:pt idx="4953">
                  <c:v>3.4722222222222224E-2</c:v>
                </c:pt>
                <c:pt idx="4954">
                  <c:v>4.1666666666666664E-2</c:v>
                </c:pt>
                <c:pt idx="4955">
                  <c:v>4.8611111111111112E-2</c:v>
                </c:pt>
                <c:pt idx="4956">
                  <c:v>5.5555555555555552E-2</c:v>
                </c:pt>
                <c:pt idx="4957">
                  <c:v>6.25E-2</c:v>
                </c:pt>
                <c:pt idx="4958">
                  <c:v>6.9444444444444434E-2</c:v>
                </c:pt>
                <c:pt idx="4959">
                  <c:v>7.6388888888888895E-2</c:v>
                </c:pt>
                <c:pt idx="4960">
                  <c:v>8.3333333333333329E-2</c:v>
                </c:pt>
                <c:pt idx="4961">
                  <c:v>9.0277777777777776E-2</c:v>
                </c:pt>
                <c:pt idx="4962">
                  <c:v>9.7222222222222224E-2</c:v>
                </c:pt>
                <c:pt idx="4963">
                  <c:v>0.10416666666666667</c:v>
                </c:pt>
                <c:pt idx="4964">
                  <c:v>0.1111111111111111</c:v>
                </c:pt>
                <c:pt idx="4965">
                  <c:v>0.11805555555555557</c:v>
                </c:pt>
                <c:pt idx="4966">
                  <c:v>0.125</c:v>
                </c:pt>
                <c:pt idx="4967">
                  <c:v>0.13194444444444445</c:v>
                </c:pt>
                <c:pt idx="4968">
                  <c:v>0.1388888888888889</c:v>
                </c:pt>
                <c:pt idx="4969">
                  <c:v>0.14583333333333334</c:v>
                </c:pt>
                <c:pt idx="4970">
                  <c:v>0.15277777777777776</c:v>
                </c:pt>
                <c:pt idx="4971">
                  <c:v>0.15972222222222224</c:v>
                </c:pt>
                <c:pt idx="4972">
                  <c:v>0.16666666666666666</c:v>
                </c:pt>
                <c:pt idx="4973">
                  <c:v>0.17361111111111113</c:v>
                </c:pt>
                <c:pt idx="4974">
                  <c:v>0.18055555555555555</c:v>
                </c:pt>
                <c:pt idx="4975">
                  <c:v>0.1875</c:v>
                </c:pt>
                <c:pt idx="4976">
                  <c:v>0.19444444444444445</c:v>
                </c:pt>
                <c:pt idx="4977">
                  <c:v>0.20138888888888887</c:v>
                </c:pt>
                <c:pt idx="4978">
                  <c:v>0.20833333333333334</c:v>
                </c:pt>
                <c:pt idx="4979">
                  <c:v>0.21527777777777779</c:v>
                </c:pt>
                <c:pt idx="4980">
                  <c:v>0.22222222222222221</c:v>
                </c:pt>
                <c:pt idx="4981">
                  <c:v>0.22916666666666666</c:v>
                </c:pt>
                <c:pt idx="4982">
                  <c:v>0.23611111111111113</c:v>
                </c:pt>
                <c:pt idx="4983">
                  <c:v>0.24305555555555555</c:v>
                </c:pt>
                <c:pt idx="4984">
                  <c:v>0.25</c:v>
                </c:pt>
                <c:pt idx="4985">
                  <c:v>0.25694444444444448</c:v>
                </c:pt>
                <c:pt idx="4986">
                  <c:v>0.2638888888888889</c:v>
                </c:pt>
                <c:pt idx="4987">
                  <c:v>0.27083333333333331</c:v>
                </c:pt>
                <c:pt idx="4988">
                  <c:v>0.27777777777777779</c:v>
                </c:pt>
                <c:pt idx="4989">
                  <c:v>0.28472222222222221</c:v>
                </c:pt>
                <c:pt idx="4990">
                  <c:v>0.29166666666666669</c:v>
                </c:pt>
                <c:pt idx="4991">
                  <c:v>0.2986111111111111</c:v>
                </c:pt>
                <c:pt idx="4992">
                  <c:v>0.30555555555555552</c:v>
                </c:pt>
                <c:pt idx="4993">
                  <c:v>0.3125</c:v>
                </c:pt>
                <c:pt idx="4994">
                  <c:v>0.31944444444444448</c:v>
                </c:pt>
                <c:pt idx="4995">
                  <c:v>0.3263888888888889</c:v>
                </c:pt>
                <c:pt idx="4996">
                  <c:v>0.33333333333333331</c:v>
                </c:pt>
                <c:pt idx="4997">
                  <c:v>0.34027777777777773</c:v>
                </c:pt>
                <c:pt idx="4998">
                  <c:v>0.34722222222222227</c:v>
                </c:pt>
                <c:pt idx="4999">
                  <c:v>0.35416666666666669</c:v>
                </c:pt>
                <c:pt idx="5000">
                  <c:v>0.3611111111111111</c:v>
                </c:pt>
                <c:pt idx="5001">
                  <c:v>0.36805555555555558</c:v>
                </c:pt>
                <c:pt idx="5002">
                  <c:v>0.375</c:v>
                </c:pt>
                <c:pt idx="5003">
                  <c:v>0.38194444444444442</c:v>
                </c:pt>
                <c:pt idx="5004">
                  <c:v>0.3888888888888889</c:v>
                </c:pt>
                <c:pt idx="5005">
                  <c:v>0.39583333333333331</c:v>
                </c:pt>
                <c:pt idx="5006">
                  <c:v>0.40277777777777773</c:v>
                </c:pt>
                <c:pt idx="5007">
                  <c:v>0.40972222222222227</c:v>
                </c:pt>
                <c:pt idx="5008">
                  <c:v>0.41666666666666669</c:v>
                </c:pt>
                <c:pt idx="5009">
                  <c:v>0.4236111111111111</c:v>
                </c:pt>
                <c:pt idx="5010">
                  <c:v>0.43055555555555558</c:v>
                </c:pt>
                <c:pt idx="5011">
                  <c:v>0.4375</c:v>
                </c:pt>
                <c:pt idx="5012">
                  <c:v>0.44444444444444442</c:v>
                </c:pt>
                <c:pt idx="5013">
                  <c:v>0.4513888888888889</c:v>
                </c:pt>
                <c:pt idx="5014">
                  <c:v>0.45833333333333331</c:v>
                </c:pt>
                <c:pt idx="5015">
                  <c:v>0.46527777777777773</c:v>
                </c:pt>
                <c:pt idx="5016">
                  <c:v>0.47222222222222227</c:v>
                </c:pt>
                <c:pt idx="5017">
                  <c:v>0.47916666666666669</c:v>
                </c:pt>
                <c:pt idx="5018">
                  <c:v>0.4861111111111111</c:v>
                </c:pt>
                <c:pt idx="5019">
                  <c:v>0.49305555555555558</c:v>
                </c:pt>
                <c:pt idx="5020">
                  <c:v>0.5</c:v>
                </c:pt>
                <c:pt idx="5021">
                  <c:v>0.50694444444444442</c:v>
                </c:pt>
                <c:pt idx="5022">
                  <c:v>0.51388888888888895</c:v>
                </c:pt>
                <c:pt idx="5023">
                  <c:v>0.52083333333333337</c:v>
                </c:pt>
                <c:pt idx="5024">
                  <c:v>0.52777777777777779</c:v>
                </c:pt>
                <c:pt idx="5025">
                  <c:v>0.53472222222222221</c:v>
                </c:pt>
                <c:pt idx="5026">
                  <c:v>0.54166666666666663</c:v>
                </c:pt>
                <c:pt idx="5027">
                  <c:v>0.54861111111111105</c:v>
                </c:pt>
                <c:pt idx="5028">
                  <c:v>0.55555555555555558</c:v>
                </c:pt>
                <c:pt idx="5029">
                  <c:v>0.5625</c:v>
                </c:pt>
                <c:pt idx="5030">
                  <c:v>0.56944444444444442</c:v>
                </c:pt>
                <c:pt idx="5031">
                  <c:v>0.57638888888888895</c:v>
                </c:pt>
                <c:pt idx="5032">
                  <c:v>0.58333333333333337</c:v>
                </c:pt>
                <c:pt idx="5033">
                  <c:v>0.59027777777777779</c:v>
                </c:pt>
                <c:pt idx="5034">
                  <c:v>0.59722222222222221</c:v>
                </c:pt>
                <c:pt idx="5035">
                  <c:v>0.60416666666666663</c:v>
                </c:pt>
                <c:pt idx="5036">
                  <c:v>0.61111111111111105</c:v>
                </c:pt>
                <c:pt idx="5037">
                  <c:v>0.61805555555555558</c:v>
                </c:pt>
                <c:pt idx="5038">
                  <c:v>0.625</c:v>
                </c:pt>
                <c:pt idx="5039">
                  <c:v>0.63194444444444442</c:v>
                </c:pt>
                <c:pt idx="5040">
                  <c:v>0.63888888888888895</c:v>
                </c:pt>
                <c:pt idx="5041">
                  <c:v>0.64583333333333337</c:v>
                </c:pt>
                <c:pt idx="5042">
                  <c:v>0.65277777777777779</c:v>
                </c:pt>
                <c:pt idx="5043">
                  <c:v>0.65972222222222221</c:v>
                </c:pt>
                <c:pt idx="5044">
                  <c:v>0.66666666666666663</c:v>
                </c:pt>
                <c:pt idx="5045">
                  <c:v>0.67361111111111116</c:v>
                </c:pt>
                <c:pt idx="5046">
                  <c:v>0.68055555555555547</c:v>
                </c:pt>
                <c:pt idx="5047">
                  <c:v>0.6875</c:v>
                </c:pt>
                <c:pt idx="5048">
                  <c:v>0.69444444444444453</c:v>
                </c:pt>
                <c:pt idx="5049">
                  <c:v>0.70138888888888884</c:v>
                </c:pt>
                <c:pt idx="5050">
                  <c:v>0.70833333333333337</c:v>
                </c:pt>
                <c:pt idx="5051">
                  <c:v>0.71527777777777779</c:v>
                </c:pt>
                <c:pt idx="5052">
                  <c:v>0.72222222222222221</c:v>
                </c:pt>
                <c:pt idx="5053">
                  <c:v>0.72916666666666663</c:v>
                </c:pt>
                <c:pt idx="5054">
                  <c:v>0.73611111111111116</c:v>
                </c:pt>
                <c:pt idx="5055">
                  <c:v>0.74305555555555547</c:v>
                </c:pt>
                <c:pt idx="5056">
                  <c:v>0.75</c:v>
                </c:pt>
                <c:pt idx="5057">
                  <c:v>0.75694444444444453</c:v>
                </c:pt>
                <c:pt idx="5058">
                  <c:v>0.76388888888888884</c:v>
                </c:pt>
                <c:pt idx="5059">
                  <c:v>0.77083333333333337</c:v>
                </c:pt>
                <c:pt idx="5060">
                  <c:v>0.77777777777777779</c:v>
                </c:pt>
                <c:pt idx="5061">
                  <c:v>0.78472222222222221</c:v>
                </c:pt>
                <c:pt idx="5062">
                  <c:v>0.79166666666666663</c:v>
                </c:pt>
                <c:pt idx="5063">
                  <c:v>0.79861111111111116</c:v>
                </c:pt>
                <c:pt idx="5064">
                  <c:v>0.80555555555555547</c:v>
                </c:pt>
                <c:pt idx="5065">
                  <c:v>0.8125</c:v>
                </c:pt>
                <c:pt idx="5066">
                  <c:v>0.81944444444444453</c:v>
                </c:pt>
                <c:pt idx="5067">
                  <c:v>0.82638888888888884</c:v>
                </c:pt>
                <c:pt idx="5068">
                  <c:v>0.83333333333333337</c:v>
                </c:pt>
                <c:pt idx="5069">
                  <c:v>0.84027777777777779</c:v>
                </c:pt>
                <c:pt idx="5070">
                  <c:v>0.84722222222222221</c:v>
                </c:pt>
                <c:pt idx="5071">
                  <c:v>0.85416666666666663</c:v>
                </c:pt>
                <c:pt idx="5072">
                  <c:v>0.86111111111111116</c:v>
                </c:pt>
                <c:pt idx="5073">
                  <c:v>0.86805555555555547</c:v>
                </c:pt>
                <c:pt idx="5074">
                  <c:v>0.875</c:v>
                </c:pt>
                <c:pt idx="5075">
                  <c:v>0.88194444444444453</c:v>
                </c:pt>
                <c:pt idx="5076">
                  <c:v>0.88888888888888884</c:v>
                </c:pt>
                <c:pt idx="5077">
                  <c:v>0.89583333333333337</c:v>
                </c:pt>
                <c:pt idx="5078">
                  <c:v>0.90277777777777779</c:v>
                </c:pt>
                <c:pt idx="5079">
                  <c:v>0.90972222222222221</c:v>
                </c:pt>
                <c:pt idx="5080">
                  <c:v>0.91666666666666663</c:v>
                </c:pt>
                <c:pt idx="5081">
                  <c:v>0.92361111111111116</c:v>
                </c:pt>
                <c:pt idx="5082">
                  <c:v>0.93055555555555547</c:v>
                </c:pt>
                <c:pt idx="5083">
                  <c:v>0.9375</c:v>
                </c:pt>
                <c:pt idx="5084">
                  <c:v>0.94444444444444453</c:v>
                </c:pt>
                <c:pt idx="5085">
                  <c:v>0.95138888888888884</c:v>
                </c:pt>
                <c:pt idx="5086">
                  <c:v>0.95833333333333337</c:v>
                </c:pt>
                <c:pt idx="5087">
                  <c:v>0.96527777777777779</c:v>
                </c:pt>
                <c:pt idx="5088">
                  <c:v>0.97222222222222221</c:v>
                </c:pt>
                <c:pt idx="5089">
                  <c:v>0.97916666666666663</c:v>
                </c:pt>
                <c:pt idx="5090">
                  <c:v>0.98611111111111116</c:v>
                </c:pt>
                <c:pt idx="5091">
                  <c:v>0.99305555555555547</c:v>
                </c:pt>
                <c:pt idx="5092">
                  <c:v>0</c:v>
                </c:pt>
                <c:pt idx="5093">
                  <c:v>6.9444444444444441E-3</c:v>
                </c:pt>
                <c:pt idx="5094">
                  <c:v>1.3888888888888888E-2</c:v>
                </c:pt>
                <c:pt idx="5095">
                  <c:v>2.0833333333333332E-2</c:v>
                </c:pt>
                <c:pt idx="5096">
                  <c:v>2.7777777777777776E-2</c:v>
                </c:pt>
                <c:pt idx="5097">
                  <c:v>3.4722222222222224E-2</c:v>
                </c:pt>
                <c:pt idx="5098">
                  <c:v>4.1666666666666664E-2</c:v>
                </c:pt>
                <c:pt idx="5099">
                  <c:v>4.8611111111111112E-2</c:v>
                </c:pt>
                <c:pt idx="5100">
                  <c:v>5.5555555555555552E-2</c:v>
                </c:pt>
                <c:pt idx="5101">
                  <c:v>6.25E-2</c:v>
                </c:pt>
                <c:pt idx="5102">
                  <c:v>6.9444444444444434E-2</c:v>
                </c:pt>
                <c:pt idx="5103">
                  <c:v>7.6388888888888895E-2</c:v>
                </c:pt>
                <c:pt idx="5104">
                  <c:v>8.3333333333333329E-2</c:v>
                </c:pt>
                <c:pt idx="5105">
                  <c:v>9.0277777777777776E-2</c:v>
                </c:pt>
                <c:pt idx="5106">
                  <c:v>9.7222222222222224E-2</c:v>
                </c:pt>
                <c:pt idx="5107">
                  <c:v>0.10416666666666667</c:v>
                </c:pt>
                <c:pt idx="5108">
                  <c:v>0.1111111111111111</c:v>
                </c:pt>
                <c:pt idx="5109">
                  <c:v>0.11805555555555557</c:v>
                </c:pt>
                <c:pt idx="5110">
                  <c:v>0.125</c:v>
                </c:pt>
                <c:pt idx="5111">
                  <c:v>0.13194444444444445</c:v>
                </c:pt>
                <c:pt idx="5112">
                  <c:v>0.1388888888888889</c:v>
                </c:pt>
                <c:pt idx="5113">
                  <c:v>0.14583333333333334</c:v>
                </c:pt>
                <c:pt idx="5114">
                  <c:v>0.15277777777777776</c:v>
                </c:pt>
                <c:pt idx="5115">
                  <c:v>0.15972222222222224</c:v>
                </c:pt>
                <c:pt idx="5116">
                  <c:v>0.16666666666666666</c:v>
                </c:pt>
                <c:pt idx="5117">
                  <c:v>0.17361111111111113</c:v>
                </c:pt>
                <c:pt idx="5118">
                  <c:v>0.18055555555555555</c:v>
                </c:pt>
                <c:pt idx="5119">
                  <c:v>0.1875</c:v>
                </c:pt>
                <c:pt idx="5120">
                  <c:v>0.19444444444444445</c:v>
                </c:pt>
                <c:pt idx="5121">
                  <c:v>0.20138888888888887</c:v>
                </c:pt>
                <c:pt idx="5122">
                  <c:v>0.20833333333333334</c:v>
                </c:pt>
                <c:pt idx="5123">
                  <c:v>0.21527777777777779</c:v>
                </c:pt>
                <c:pt idx="5124">
                  <c:v>0.22222222222222221</c:v>
                </c:pt>
                <c:pt idx="5125">
                  <c:v>0.22916666666666666</c:v>
                </c:pt>
                <c:pt idx="5126">
                  <c:v>0.23611111111111113</c:v>
                </c:pt>
                <c:pt idx="5127">
                  <c:v>0.24305555555555555</c:v>
                </c:pt>
                <c:pt idx="5128">
                  <c:v>0.25</c:v>
                </c:pt>
                <c:pt idx="5129">
                  <c:v>0.25694444444444448</c:v>
                </c:pt>
                <c:pt idx="5130">
                  <c:v>0.2638888888888889</c:v>
                </c:pt>
                <c:pt idx="5131">
                  <c:v>0.27083333333333331</c:v>
                </c:pt>
                <c:pt idx="5132">
                  <c:v>0.27777777777777779</c:v>
                </c:pt>
                <c:pt idx="5133">
                  <c:v>0.28472222222222221</c:v>
                </c:pt>
                <c:pt idx="5134">
                  <c:v>0.29166666666666669</c:v>
                </c:pt>
                <c:pt idx="5135">
                  <c:v>0.2986111111111111</c:v>
                </c:pt>
                <c:pt idx="5136">
                  <c:v>0.30555555555555552</c:v>
                </c:pt>
                <c:pt idx="5137">
                  <c:v>0.3125</c:v>
                </c:pt>
                <c:pt idx="5138">
                  <c:v>0.31944444444444448</c:v>
                </c:pt>
                <c:pt idx="5139">
                  <c:v>0.3263888888888889</c:v>
                </c:pt>
                <c:pt idx="5140">
                  <c:v>0.33333333333333331</c:v>
                </c:pt>
                <c:pt idx="5141">
                  <c:v>0.34027777777777773</c:v>
                </c:pt>
                <c:pt idx="5142">
                  <c:v>0.34722222222222227</c:v>
                </c:pt>
                <c:pt idx="5143">
                  <c:v>0.35416666666666669</c:v>
                </c:pt>
                <c:pt idx="5144">
                  <c:v>0.3611111111111111</c:v>
                </c:pt>
                <c:pt idx="5145">
                  <c:v>0.36805555555555558</c:v>
                </c:pt>
                <c:pt idx="5146">
                  <c:v>0.375</c:v>
                </c:pt>
                <c:pt idx="5147">
                  <c:v>0.38194444444444442</c:v>
                </c:pt>
                <c:pt idx="5148">
                  <c:v>0.3888888888888889</c:v>
                </c:pt>
                <c:pt idx="5149">
                  <c:v>0.39583333333333331</c:v>
                </c:pt>
                <c:pt idx="5150">
                  <c:v>0.40277777777777773</c:v>
                </c:pt>
                <c:pt idx="5151">
                  <c:v>0.40972222222222227</c:v>
                </c:pt>
                <c:pt idx="5152">
                  <c:v>0.41666666666666669</c:v>
                </c:pt>
                <c:pt idx="5153">
                  <c:v>0.4236111111111111</c:v>
                </c:pt>
                <c:pt idx="5154">
                  <c:v>0.43055555555555558</c:v>
                </c:pt>
                <c:pt idx="5155">
                  <c:v>0.4375</c:v>
                </c:pt>
                <c:pt idx="5156">
                  <c:v>0.44444444444444442</c:v>
                </c:pt>
                <c:pt idx="5157">
                  <c:v>0.4513888888888889</c:v>
                </c:pt>
                <c:pt idx="5158">
                  <c:v>0.45833333333333331</c:v>
                </c:pt>
                <c:pt idx="5159">
                  <c:v>0.46527777777777773</c:v>
                </c:pt>
                <c:pt idx="5160">
                  <c:v>0.47222222222222227</c:v>
                </c:pt>
                <c:pt idx="5161">
                  <c:v>0.47916666666666669</c:v>
                </c:pt>
                <c:pt idx="5162">
                  <c:v>0.4861111111111111</c:v>
                </c:pt>
                <c:pt idx="5163">
                  <c:v>0.49305555555555558</c:v>
                </c:pt>
                <c:pt idx="5164">
                  <c:v>0.5</c:v>
                </c:pt>
                <c:pt idx="5165">
                  <c:v>0.50694444444444442</c:v>
                </c:pt>
                <c:pt idx="5166">
                  <c:v>0.51388888888888895</c:v>
                </c:pt>
                <c:pt idx="5167">
                  <c:v>0.52083333333333337</c:v>
                </c:pt>
                <c:pt idx="5168">
                  <c:v>0.52777777777777779</c:v>
                </c:pt>
                <c:pt idx="5169">
                  <c:v>0.53472222222222221</c:v>
                </c:pt>
                <c:pt idx="5170">
                  <c:v>0.54166666666666663</c:v>
                </c:pt>
                <c:pt idx="5171">
                  <c:v>0.54861111111111105</c:v>
                </c:pt>
                <c:pt idx="5172">
                  <c:v>0.55555555555555558</c:v>
                </c:pt>
                <c:pt idx="5173">
                  <c:v>0.5625</c:v>
                </c:pt>
                <c:pt idx="5174">
                  <c:v>0.56944444444444442</c:v>
                </c:pt>
                <c:pt idx="5175">
                  <c:v>0.57638888888888895</c:v>
                </c:pt>
                <c:pt idx="5176">
                  <c:v>0.58333333333333337</c:v>
                </c:pt>
                <c:pt idx="5177">
                  <c:v>0.59027777777777779</c:v>
                </c:pt>
                <c:pt idx="5178">
                  <c:v>0.59722222222222221</c:v>
                </c:pt>
                <c:pt idx="5179">
                  <c:v>0.60416666666666663</c:v>
                </c:pt>
                <c:pt idx="5180">
                  <c:v>0.61111111111111105</c:v>
                </c:pt>
                <c:pt idx="5181">
                  <c:v>0.61805555555555558</c:v>
                </c:pt>
                <c:pt idx="5182">
                  <c:v>0.625</c:v>
                </c:pt>
                <c:pt idx="5183">
                  <c:v>0.63194444444444442</c:v>
                </c:pt>
                <c:pt idx="5184">
                  <c:v>0.63888888888888895</c:v>
                </c:pt>
                <c:pt idx="5185">
                  <c:v>0.64583333333333337</c:v>
                </c:pt>
                <c:pt idx="5186">
                  <c:v>0.65277777777777779</c:v>
                </c:pt>
                <c:pt idx="5187">
                  <c:v>0.65972222222222221</c:v>
                </c:pt>
                <c:pt idx="5188">
                  <c:v>0.66666666666666663</c:v>
                </c:pt>
                <c:pt idx="5189">
                  <c:v>0.67361111111111116</c:v>
                </c:pt>
                <c:pt idx="5190">
                  <c:v>0.68055555555555547</c:v>
                </c:pt>
                <c:pt idx="5191">
                  <c:v>0.6875</c:v>
                </c:pt>
                <c:pt idx="5192">
                  <c:v>0.69444444444444453</c:v>
                </c:pt>
                <c:pt idx="5193">
                  <c:v>0.70138888888888884</c:v>
                </c:pt>
                <c:pt idx="5194">
                  <c:v>0.70833333333333337</c:v>
                </c:pt>
                <c:pt idx="5195">
                  <c:v>0.71527777777777779</c:v>
                </c:pt>
                <c:pt idx="5196">
                  <c:v>0.72222222222222221</c:v>
                </c:pt>
                <c:pt idx="5197">
                  <c:v>0.72916666666666663</c:v>
                </c:pt>
                <c:pt idx="5198">
                  <c:v>0.73611111111111116</c:v>
                </c:pt>
                <c:pt idx="5199">
                  <c:v>0.74305555555555547</c:v>
                </c:pt>
                <c:pt idx="5200">
                  <c:v>0.75</c:v>
                </c:pt>
                <c:pt idx="5201">
                  <c:v>0.75694444444444453</c:v>
                </c:pt>
                <c:pt idx="5202">
                  <c:v>0.76388888888888884</c:v>
                </c:pt>
                <c:pt idx="5203">
                  <c:v>0.77083333333333337</c:v>
                </c:pt>
                <c:pt idx="5204">
                  <c:v>0.77777777777777779</c:v>
                </c:pt>
                <c:pt idx="5205">
                  <c:v>0.78472222222222221</c:v>
                </c:pt>
                <c:pt idx="5206">
                  <c:v>0.79166666666666663</c:v>
                </c:pt>
                <c:pt idx="5207">
                  <c:v>0.79861111111111116</c:v>
                </c:pt>
                <c:pt idx="5208">
                  <c:v>0.80555555555555547</c:v>
                </c:pt>
                <c:pt idx="5209">
                  <c:v>0.8125</c:v>
                </c:pt>
                <c:pt idx="5210">
                  <c:v>0.81944444444444453</c:v>
                </c:pt>
                <c:pt idx="5211">
                  <c:v>0.82638888888888884</c:v>
                </c:pt>
                <c:pt idx="5212">
                  <c:v>0.83333333333333337</c:v>
                </c:pt>
                <c:pt idx="5213">
                  <c:v>0.84027777777777779</c:v>
                </c:pt>
                <c:pt idx="5214">
                  <c:v>0.84722222222222221</c:v>
                </c:pt>
                <c:pt idx="5215">
                  <c:v>0.85416666666666663</c:v>
                </c:pt>
                <c:pt idx="5216">
                  <c:v>0.86111111111111116</c:v>
                </c:pt>
                <c:pt idx="5217">
                  <c:v>0.86805555555555547</c:v>
                </c:pt>
                <c:pt idx="5218">
                  <c:v>0.875</c:v>
                </c:pt>
                <c:pt idx="5219">
                  <c:v>0.88194444444444453</c:v>
                </c:pt>
                <c:pt idx="5220">
                  <c:v>0.88888888888888884</c:v>
                </c:pt>
                <c:pt idx="5221">
                  <c:v>0.89583333333333337</c:v>
                </c:pt>
                <c:pt idx="5222">
                  <c:v>0.90277777777777779</c:v>
                </c:pt>
                <c:pt idx="5223">
                  <c:v>0.90972222222222221</c:v>
                </c:pt>
                <c:pt idx="5224">
                  <c:v>0.91666666666666663</c:v>
                </c:pt>
                <c:pt idx="5225">
                  <c:v>0.92361111111111116</c:v>
                </c:pt>
                <c:pt idx="5226">
                  <c:v>0.93055555555555547</c:v>
                </c:pt>
                <c:pt idx="5227">
                  <c:v>0.9375</c:v>
                </c:pt>
                <c:pt idx="5228">
                  <c:v>0.94444444444444453</c:v>
                </c:pt>
                <c:pt idx="5229">
                  <c:v>0.95138888888888884</c:v>
                </c:pt>
                <c:pt idx="5230">
                  <c:v>0.95833333333333337</c:v>
                </c:pt>
                <c:pt idx="5231">
                  <c:v>0.96527777777777779</c:v>
                </c:pt>
                <c:pt idx="5232">
                  <c:v>0.97222222222222221</c:v>
                </c:pt>
                <c:pt idx="5233">
                  <c:v>0.97916666666666663</c:v>
                </c:pt>
                <c:pt idx="5234">
                  <c:v>0.98611111111111116</c:v>
                </c:pt>
                <c:pt idx="5235">
                  <c:v>0.99305555555555547</c:v>
                </c:pt>
                <c:pt idx="5236">
                  <c:v>0</c:v>
                </c:pt>
                <c:pt idx="5237">
                  <c:v>6.9444444444444441E-3</c:v>
                </c:pt>
                <c:pt idx="5238">
                  <c:v>1.3888888888888888E-2</c:v>
                </c:pt>
                <c:pt idx="5239">
                  <c:v>2.0833333333333332E-2</c:v>
                </c:pt>
                <c:pt idx="5240">
                  <c:v>2.7777777777777776E-2</c:v>
                </c:pt>
                <c:pt idx="5241">
                  <c:v>3.4722222222222224E-2</c:v>
                </c:pt>
                <c:pt idx="5242">
                  <c:v>4.1666666666666664E-2</c:v>
                </c:pt>
                <c:pt idx="5243">
                  <c:v>4.8611111111111112E-2</c:v>
                </c:pt>
                <c:pt idx="5244">
                  <c:v>5.5555555555555552E-2</c:v>
                </c:pt>
                <c:pt idx="5245">
                  <c:v>6.25E-2</c:v>
                </c:pt>
                <c:pt idx="5246">
                  <c:v>6.9444444444444434E-2</c:v>
                </c:pt>
                <c:pt idx="5247">
                  <c:v>7.6388888888888895E-2</c:v>
                </c:pt>
                <c:pt idx="5248">
                  <c:v>8.3333333333333329E-2</c:v>
                </c:pt>
                <c:pt idx="5249">
                  <c:v>9.0277777777777776E-2</c:v>
                </c:pt>
                <c:pt idx="5250">
                  <c:v>9.7222222222222224E-2</c:v>
                </c:pt>
                <c:pt idx="5251">
                  <c:v>0.10416666666666667</c:v>
                </c:pt>
                <c:pt idx="5252">
                  <c:v>0.1111111111111111</c:v>
                </c:pt>
                <c:pt idx="5253">
                  <c:v>0.11805555555555557</c:v>
                </c:pt>
                <c:pt idx="5254">
                  <c:v>0.125</c:v>
                </c:pt>
                <c:pt idx="5255">
                  <c:v>0.13194444444444445</c:v>
                </c:pt>
                <c:pt idx="5256">
                  <c:v>0.1388888888888889</c:v>
                </c:pt>
                <c:pt idx="5257">
                  <c:v>0.14583333333333334</c:v>
                </c:pt>
                <c:pt idx="5258">
                  <c:v>0.15277777777777776</c:v>
                </c:pt>
                <c:pt idx="5259">
                  <c:v>0.15972222222222224</c:v>
                </c:pt>
                <c:pt idx="5260">
                  <c:v>0.16666666666666666</c:v>
                </c:pt>
                <c:pt idx="5261">
                  <c:v>0.17361111111111113</c:v>
                </c:pt>
                <c:pt idx="5262">
                  <c:v>0.18055555555555555</c:v>
                </c:pt>
                <c:pt idx="5263">
                  <c:v>0.1875</c:v>
                </c:pt>
                <c:pt idx="5264">
                  <c:v>0.19444444444444445</c:v>
                </c:pt>
                <c:pt idx="5265">
                  <c:v>0.20138888888888887</c:v>
                </c:pt>
                <c:pt idx="5266">
                  <c:v>0.20833333333333334</c:v>
                </c:pt>
                <c:pt idx="5267">
                  <c:v>0.21527777777777779</c:v>
                </c:pt>
                <c:pt idx="5268">
                  <c:v>0.22222222222222221</c:v>
                </c:pt>
                <c:pt idx="5269">
                  <c:v>0.22916666666666666</c:v>
                </c:pt>
                <c:pt idx="5270">
                  <c:v>0.23611111111111113</c:v>
                </c:pt>
                <c:pt idx="5271">
                  <c:v>0.24305555555555555</c:v>
                </c:pt>
                <c:pt idx="5272">
                  <c:v>0.25</c:v>
                </c:pt>
                <c:pt idx="5273">
                  <c:v>0.25694444444444448</c:v>
                </c:pt>
                <c:pt idx="5274">
                  <c:v>0.2638888888888889</c:v>
                </c:pt>
                <c:pt idx="5275">
                  <c:v>0.27083333333333331</c:v>
                </c:pt>
                <c:pt idx="5276">
                  <c:v>0.27777777777777779</c:v>
                </c:pt>
                <c:pt idx="5277">
                  <c:v>0.28472222222222221</c:v>
                </c:pt>
                <c:pt idx="5278">
                  <c:v>0.29166666666666669</c:v>
                </c:pt>
                <c:pt idx="5279">
                  <c:v>0.2986111111111111</c:v>
                </c:pt>
                <c:pt idx="5280">
                  <c:v>0.30555555555555552</c:v>
                </c:pt>
                <c:pt idx="5281">
                  <c:v>0.3125</c:v>
                </c:pt>
                <c:pt idx="5282">
                  <c:v>0.31944444444444448</c:v>
                </c:pt>
                <c:pt idx="5283">
                  <c:v>0.3263888888888889</c:v>
                </c:pt>
                <c:pt idx="5284">
                  <c:v>0.33333333333333331</c:v>
                </c:pt>
                <c:pt idx="5285">
                  <c:v>0.34027777777777773</c:v>
                </c:pt>
                <c:pt idx="5286">
                  <c:v>0.34722222222222227</c:v>
                </c:pt>
                <c:pt idx="5287">
                  <c:v>0.35416666666666669</c:v>
                </c:pt>
                <c:pt idx="5288">
                  <c:v>0.3611111111111111</c:v>
                </c:pt>
                <c:pt idx="5289">
                  <c:v>0.36805555555555558</c:v>
                </c:pt>
                <c:pt idx="5290">
                  <c:v>0.375</c:v>
                </c:pt>
                <c:pt idx="5291">
                  <c:v>0.38194444444444442</c:v>
                </c:pt>
                <c:pt idx="5292">
                  <c:v>0.3888888888888889</c:v>
                </c:pt>
                <c:pt idx="5293">
                  <c:v>0.39583333333333331</c:v>
                </c:pt>
                <c:pt idx="5294">
                  <c:v>0.40277777777777773</c:v>
                </c:pt>
                <c:pt idx="5295">
                  <c:v>0.40972222222222227</c:v>
                </c:pt>
                <c:pt idx="5296">
                  <c:v>0.41666666666666669</c:v>
                </c:pt>
                <c:pt idx="5297">
                  <c:v>0.4236111111111111</c:v>
                </c:pt>
                <c:pt idx="5298">
                  <c:v>0.43055555555555558</c:v>
                </c:pt>
                <c:pt idx="5299">
                  <c:v>0.4375</c:v>
                </c:pt>
                <c:pt idx="5300">
                  <c:v>0.44444444444444442</c:v>
                </c:pt>
                <c:pt idx="5301">
                  <c:v>0.4513888888888889</c:v>
                </c:pt>
                <c:pt idx="5302">
                  <c:v>0.45833333333333331</c:v>
                </c:pt>
                <c:pt idx="5303">
                  <c:v>0.46527777777777773</c:v>
                </c:pt>
                <c:pt idx="5304">
                  <c:v>0.47222222222222227</c:v>
                </c:pt>
                <c:pt idx="5305">
                  <c:v>0.47916666666666669</c:v>
                </c:pt>
                <c:pt idx="5306">
                  <c:v>0.4861111111111111</c:v>
                </c:pt>
                <c:pt idx="5307">
                  <c:v>0.49305555555555558</c:v>
                </c:pt>
                <c:pt idx="5308">
                  <c:v>0.5</c:v>
                </c:pt>
                <c:pt idx="5309">
                  <c:v>0.50694444444444442</c:v>
                </c:pt>
                <c:pt idx="5310">
                  <c:v>0.51388888888888895</c:v>
                </c:pt>
                <c:pt idx="5311">
                  <c:v>0.52083333333333337</c:v>
                </c:pt>
                <c:pt idx="5312">
                  <c:v>0.52777777777777779</c:v>
                </c:pt>
                <c:pt idx="5313">
                  <c:v>0.53472222222222221</c:v>
                </c:pt>
                <c:pt idx="5314">
                  <c:v>0.54166666666666663</c:v>
                </c:pt>
                <c:pt idx="5315">
                  <c:v>0.54861111111111105</c:v>
                </c:pt>
                <c:pt idx="5316">
                  <c:v>0.55555555555555558</c:v>
                </c:pt>
                <c:pt idx="5317">
                  <c:v>0.5625</c:v>
                </c:pt>
                <c:pt idx="5318">
                  <c:v>0.56944444444444442</c:v>
                </c:pt>
                <c:pt idx="5319">
                  <c:v>0.57638888888888895</c:v>
                </c:pt>
                <c:pt idx="5320">
                  <c:v>0.58333333333333337</c:v>
                </c:pt>
                <c:pt idx="5321">
                  <c:v>0.59027777777777779</c:v>
                </c:pt>
                <c:pt idx="5322">
                  <c:v>0.59722222222222221</c:v>
                </c:pt>
                <c:pt idx="5323">
                  <c:v>0.60416666666666663</c:v>
                </c:pt>
                <c:pt idx="5324">
                  <c:v>0.61111111111111105</c:v>
                </c:pt>
                <c:pt idx="5325">
                  <c:v>0.61805555555555558</c:v>
                </c:pt>
                <c:pt idx="5326">
                  <c:v>0.625</c:v>
                </c:pt>
                <c:pt idx="5327">
                  <c:v>0.63194444444444442</c:v>
                </c:pt>
                <c:pt idx="5328">
                  <c:v>0.63888888888888895</c:v>
                </c:pt>
                <c:pt idx="5329">
                  <c:v>0.64583333333333337</c:v>
                </c:pt>
                <c:pt idx="5330">
                  <c:v>0.65277777777777779</c:v>
                </c:pt>
                <c:pt idx="5331">
                  <c:v>0.65972222222222221</c:v>
                </c:pt>
                <c:pt idx="5332">
                  <c:v>0.66666666666666663</c:v>
                </c:pt>
                <c:pt idx="5333">
                  <c:v>0.67361111111111116</c:v>
                </c:pt>
                <c:pt idx="5334">
                  <c:v>0.68055555555555547</c:v>
                </c:pt>
                <c:pt idx="5335">
                  <c:v>0.6875</c:v>
                </c:pt>
                <c:pt idx="5336">
                  <c:v>0.69444444444444453</c:v>
                </c:pt>
                <c:pt idx="5337">
                  <c:v>0.70138888888888884</c:v>
                </c:pt>
                <c:pt idx="5338">
                  <c:v>0.70833333333333337</c:v>
                </c:pt>
                <c:pt idx="5339">
                  <c:v>0.71527777777777779</c:v>
                </c:pt>
                <c:pt idx="5340">
                  <c:v>0.72222222222222221</c:v>
                </c:pt>
                <c:pt idx="5341">
                  <c:v>0.72916666666666663</c:v>
                </c:pt>
                <c:pt idx="5342">
                  <c:v>0.73611111111111116</c:v>
                </c:pt>
                <c:pt idx="5343">
                  <c:v>0.74305555555555547</c:v>
                </c:pt>
                <c:pt idx="5344">
                  <c:v>0.75</c:v>
                </c:pt>
                <c:pt idx="5345">
                  <c:v>0.75694444444444453</c:v>
                </c:pt>
                <c:pt idx="5346">
                  <c:v>0.76388888888888884</c:v>
                </c:pt>
                <c:pt idx="5347">
                  <c:v>0.77083333333333337</c:v>
                </c:pt>
                <c:pt idx="5348">
                  <c:v>0.77777777777777779</c:v>
                </c:pt>
                <c:pt idx="5349">
                  <c:v>0.78472222222222221</c:v>
                </c:pt>
                <c:pt idx="5350">
                  <c:v>0.79166666666666663</c:v>
                </c:pt>
                <c:pt idx="5351">
                  <c:v>0.79861111111111116</c:v>
                </c:pt>
                <c:pt idx="5352">
                  <c:v>0.80555555555555547</c:v>
                </c:pt>
                <c:pt idx="5353">
                  <c:v>0.8125</c:v>
                </c:pt>
                <c:pt idx="5354">
                  <c:v>0.81944444444444453</c:v>
                </c:pt>
                <c:pt idx="5355">
                  <c:v>0.82638888888888884</c:v>
                </c:pt>
                <c:pt idx="5356">
                  <c:v>0.83333333333333337</c:v>
                </c:pt>
                <c:pt idx="5357">
                  <c:v>0.84027777777777779</c:v>
                </c:pt>
                <c:pt idx="5358">
                  <c:v>0.84722222222222221</c:v>
                </c:pt>
                <c:pt idx="5359">
                  <c:v>0.85416666666666663</c:v>
                </c:pt>
                <c:pt idx="5360">
                  <c:v>0.86111111111111116</c:v>
                </c:pt>
                <c:pt idx="5361">
                  <c:v>0.86805555555555547</c:v>
                </c:pt>
                <c:pt idx="5362">
                  <c:v>0.875</c:v>
                </c:pt>
                <c:pt idx="5363">
                  <c:v>0.88194444444444453</c:v>
                </c:pt>
                <c:pt idx="5364">
                  <c:v>0.88888888888888884</c:v>
                </c:pt>
                <c:pt idx="5365">
                  <c:v>0.89583333333333337</c:v>
                </c:pt>
                <c:pt idx="5366">
                  <c:v>0.90277777777777779</c:v>
                </c:pt>
                <c:pt idx="5367">
                  <c:v>0.90972222222222221</c:v>
                </c:pt>
                <c:pt idx="5368">
                  <c:v>0.91666666666666663</c:v>
                </c:pt>
                <c:pt idx="5369">
                  <c:v>0.92361111111111116</c:v>
                </c:pt>
                <c:pt idx="5370">
                  <c:v>0.93055555555555547</c:v>
                </c:pt>
                <c:pt idx="5371">
                  <c:v>0.9375</c:v>
                </c:pt>
                <c:pt idx="5372">
                  <c:v>0.94444444444444453</c:v>
                </c:pt>
                <c:pt idx="5373">
                  <c:v>0.95138888888888884</c:v>
                </c:pt>
                <c:pt idx="5374">
                  <c:v>0.95833333333333337</c:v>
                </c:pt>
                <c:pt idx="5375">
                  <c:v>0.96527777777777779</c:v>
                </c:pt>
                <c:pt idx="5376">
                  <c:v>0.97222222222222221</c:v>
                </c:pt>
                <c:pt idx="5377">
                  <c:v>0.97916666666666663</c:v>
                </c:pt>
                <c:pt idx="5378">
                  <c:v>0.98611111111111116</c:v>
                </c:pt>
                <c:pt idx="5379">
                  <c:v>0.99305555555555547</c:v>
                </c:pt>
                <c:pt idx="5380">
                  <c:v>0</c:v>
                </c:pt>
                <c:pt idx="5381">
                  <c:v>6.9444444444444441E-3</c:v>
                </c:pt>
                <c:pt idx="5382">
                  <c:v>1.3888888888888888E-2</c:v>
                </c:pt>
                <c:pt idx="5383">
                  <c:v>2.0833333333333332E-2</c:v>
                </c:pt>
                <c:pt idx="5384">
                  <c:v>2.7777777777777776E-2</c:v>
                </c:pt>
                <c:pt idx="5385">
                  <c:v>3.4722222222222224E-2</c:v>
                </c:pt>
                <c:pt idx="5386">
                  <c:v>4.1666666666666664E-2</c:v>
                </c:pt>
                <c:pt idx="5387">
                  <c:v>4.8611111111111112E-2</c:v>
                </c:pt>
                <c:pt idx="5388">
                  <c:v>5.5555555555555552E-2</c:v>
                </c:pt>
                <c:pt idx="5389">
                  <c:v>6.25E-2</c:v>
                </c:pt>
                <c:pt idx="5390">
                  <c:v>6.9444444444444434E-2</c:v>
                </c:pt>
                <c:pt idx="5391">
                  <c:v>7.6388888888888895E-2</c:v>
                </c:pt>
                <c:pt idx="5392">
                  <c:v>8.3333333333333329E-2</c:v>
                </c:pt>
                <c:pt idx="5393">
                  <c:v>9.0277777777777776E-2</c:v>
                </c:pt>
                <c:pt idx="5394">
                  <c:v>9.7222222222222224E-2</c:v>
                </c:pt>
                <c:pt idx="5395">
                  <c:v>0.10416666666666667</c:v>
                </c:pt>
                <c:pt idx="5396">
                  <c:v>0.1111111111111111</c:v>
                </c:pt>
                <c:pt idx="5397">
                  <c:v>0.11805555555555557</c:v>
                </c:pt>
                <c:pt idx="5398">
                  <c:v>0.125</c:v>
                </c:pt>
                <c:pt idx="5399">
                  <c:v>0.13194444444444445</c:v>
                </c:pt>
                <c:pt idx="5400">
                  <c:v>0.1388888888888889</c:v>
                </c:pt>
                <c:pt idx="5401">
                  <c:v>0.14583333333333334</c:v>
                </c:pt>
                <c:pt idx="5402">
                  <c:v>0.15277777777777776</c:v>
                </c:pt>
                <c:pt idx="5403">
                  <c:v>0.15972222222222224</c:v>
                </c:pt>
                <c:pt idx="5404">
                  <c:v>0.16666666666666666</c:v>
                </c:pt>
                <c:pt idx="5405">
                  <c:v>0.17361111111111113</c:v>
                </c:pt>
                <c:pt idx="5406">
                  <c:v>0.18055555555555555</c:v>
                </c:pt>
                <c:pt idx="5407">
                  <c:v>0.1875</c:v>
                </c:pt>
                <c:pt idx="5408">
                  <c:v>0.19444444444444445</c:v>
                </c:pt>
                <c:pt idx="5409">
                  <c:v>0.20138888888888887</c:v>
                </c:pt>
                <c:pt idx="5410">
                  <c:v>0.20833333333333334</c:v>
                </c:pt>
                <c:pt idx="5411">
                  <c:v>0.21527777777777779</c:v>
                </c:pt>
                <c:pt idx="5412">
                  <c:v>0.22222222222222221</c:v>
                </c:pt>
                <c:pt idx="5413">
                  <c:v>0.22916666666666666</c:v>
                </c:pt>
                <c:pt idx="5414">
                  <c:v>0.23611111111111113</c:v>
                </c:pt>
                <c:pt idx="5415">
                  <c:v>0.24305555555555555</c:v>
                </c:pt>
                <c:pt idx="5416">
                  <c:v>0.25</c:v>
                </c:pt>
                <c:pt idx="5417">
                  <c:v>0.25694444444444448</c:v>
                </c:pt>
                <c:pt idx="5418">
                  <c:v>0.2638888888888889</c:v>
                </c:pt>
                <c:pt idx="5419">
                  <c:v>0.27083333333333331</c:v>
                </c:pt>
                <c:pt idx="5420">
                  <c:v>0.27777777777777779</c:v>
                </c:pt>
                <c:pt idx="5421">
                  <c:v>0.28472222222222221</c:v>
                </c:pt>
                <c:pt idx="5422">
                  <c:v>0.29166666666666669</c:v>
                </c:pt>
                <c:pt idx="5423">
                  <c:v>0.2986111111111111</c:v>
                </c:pt>
                <c:pt idx="5424">
                  <c:v>0.30555555555555552</c:v>
                </c:pt>
                <c:pt idx="5425">
                  <c:v>0.3125</c:v>
                </c:pt>
                <c:pt idx="5426">
                  <c:v>0.31944444444444448</c:v>
                </c:pt>
                <c:pt idx="5427">
                  <c:v>0.3263888888888889</c:v>
                </c:pt>
                <c:pt idx="5428">
                  <c:v>0.33333333333333331</c:v>
                </c:pt>
                <c:pt idx="5429">
                  <c:v>0.34027777777777773</c:v>
                </c:pt>
                <c:pt idx="5430">
                  <c:v>0.34722222222222227</c:v>
                </c:pt>
                <c:pt idx="5431">
                  <c:v>0.35416666666666669</c:v>
                </c:pt>
                <c:pt idx="5432">
                  <c:v>0.3611111111111111</c:v>
                </c:pt>
                <c:pt idx="5433">
                  <c:v>0.36805555555555558</c:v>
                </c:pt>
                <c:pt idx="5434">
                  <c:v>0.375</c:v>
                </c:pt>
                <c:pt idx="5435">
                  <c:v>0.38194444444444442</c:v>
                </c:pt>
                <c:pt idx="5436">
                  <c:v>0.3888888888888889</c:v>
                </c:pt>
                <c:pt idx="5437">
                  <c:v>0.39583333333333331</c:v>
                </c:pt>
                <c:pt idx="5438">
                  <c:v>0.40277777777777773</c:v>
                </c:pt>
                <c:pt idx="5439">
                  <c:v>0.40972222222222227</c:v>
                </c:pt>
                <c:pt idx="5440">
                  <c:v>0.41666666666666669</c:v>
                </c:pt>
                <c:pt idx="5441">
                  <c:v>0.4236111111111111</c:v>
                </c:pt>
                <c:pt idx="5442">
                  <c:v>0.43055555555555558</c:v>
                </c:pt>
                <c:pt idx="5443">
                  <c:v>0.4375</c:v>
                </c:pt>
                <c:pt idx="5444">
                  <c:v>0.44444444444444442</c:v>
                </c:pt>
                <c:pt idx="5445">
                  <c:v>0.4513888888888889</c:v>
                </c:pt>
                <c:pt idx="5446">
                  <c:v>0.45833333333333331</c:v>
                </c:pt>
                <c:pt idx="5447">
                  <c:v>0.46527777777777773</c:v>
                </c:pt>
                <c:pt idx="5448">
                  <c:v>0.47222222222222227</c:v>
                </c:pt>
                <c:pt idx="5449">
                  <c:v>0.47916666666666669</c:v>
                </c:pt>
                <c:pt idx="5450">
                  <c:v>0.4861111111111111</c:v>
                </c:pt>
                <c:pt idx="5451">
                  <c:v>0.49305555555555558</c:v>
                </c:pt>
                <c:pt idx="5452">
                  <c:v>0.5</c:v>
                </c:pt>
                <c:pt idx="5453">
                  <c:v>0.50694444444444442</c:v>
                </c:pt>
                <c:pt idx="5454">
                  <c:v>0.51388888888888895</c:v>
                </c:pt>
                <c:pt idx="5455">
                  <c:v>0.52083333333333337</c:v>
                </c:pt>
                <c:pt idx="5456">
                  <c:v>0.52777777777777779</c:v>
                </c:pt>
                <c:pt idx="5457">
                  <c:v>0.53472222222222221</c:v>
                </c:pt>
                <c:pt idx="5458">
                  <c:v>0.54166666666666663</c:v>
                </c:pt>
                <c:pt idx="5459">
                  <c:v>0.54861111111111105</c:v>
                </c:pt>
                <c:pt idx="5460">
                  <c:v>0.55555555555555558</c:v>
                </c:pt>
                <c:pt idx="5461">
                  <c:v>0.5625</c:v>
                </c:pt>
                <c:pt idx="5462">
                  <c:v>0.56944444444444442</c:v>
                </c:pt>
                <c:pt idx="5463">
                  <c:v>0.57638888888888895</c:v>
                </c:pt>
                <c:pt idx="5464">
                  <c:v>0.58333333333333337</c:v>
                </c:pt>
                <c:pt idx="5465">
                  <c:v>0.59027777777777779</c:v>
                </c:pt>
                <c:pt idx="5466">
                  <c:v>0.59722222222222221</c:v>
                </c:pt>
                <c:pt idx="5467">
                  <c:v>0.60416666666666663</c:v>
                </c:pt>
                <c:pt idx="5468">
                  <c:v>0.61111111111111105</c:v>
                </c:pt>
                <c:pt idx="5469">
                  <c:v>0.61805555555555558</c:v>
                </c:pt>
                <c:pt idx="5470">
                  <c:v>0.625</c:v>
                </c:pt>
                <c:pt idx="5471">
                  <c:v>0.63194444444444442</c:v>
                </c:pt>
                <c:pt idx="5472">
                  <c:v>0.63888888888888895</c:v>
                </c:pt>
                <c:pt idx="5473">
                  <c:v>0.64583333333333337</c:v>
                </c:pt>
                <c:pt idx="5474">
                  <c:v>0.65277777777777779</c:v>
                </c:pt>
                <c:pt idx="5475">
                  <c:v>0.65972222222222221</c:v>
                </c:pt>
                <c:pt idx="5476">
                  <c:v>0.66666666666666663</c:v>
                </c:pt>
                <c:pt idx="5477">
                  <c:v>0.67361111111111116</c:v>
                </c:pt>
                <c:pt idx="5478">
                  <c:v>0.68055555555555547</c:v>
                </c:pt>
                <c:pt idx="5479">
                  <c:v>0.6875</c:v>
                </c:pt>
                <c:pt idx="5480">
                  <c:v>0.69444444444444453</c:v>
                </c:pt>
                <c:pt idx="5481">
                  <c:v>0.70138888888888884</c:v>
                </c:pt>
                <c:pt idx="5482">
                  <c:v>0.70833333333333337</c:v>
                </c:pt>
                <c:pt idx="5483">
                  <c:v>0.71527777777777779</c:v>
                </c:pt>
                <c:pt idx="5484">
                  <c:v>0.72222222222222221</c:v>
                </c:pt>
                <c:pt idx="5485">
                  <c:v>0.72916666666666663</c:v>
                </c:pt>
                <c:pt idx="5486">
                  <c:v>0.73611111111111116</c:v>
                </c:pt>
                <c:pt idx="5487">
                  <c:v>0.74305555555555547</c:v>
                </c:pt>
                <c:pt idx="5488">
                  <c:v>0.75</c:v>
                </c:pt>
                <c:pt idx="5489">
                  <c:v>0.75694444444444453</c:v>
                </c:pt>
                <c:pt idx="5490">
                  <c:v>0.76388888888888884</c:v>
                </c:pt>
                <c:pt idx="5491">
                  <c:v>0.77083333333333337</c:v>
                </c:pt>
                <c:pt idx="5492">
                  <c:v>0.77777777777777779</c:v>
                </c:pt>
                <c:pt idx="5493">
                  <c:v>0.78472222222222221</c:v>
                </c:pt>
                <c:pt idx="5494">
                  <c:v>0.79166666666666663</c:v>
                </c:pt>
                <c:pt idx="5495">
                  <c:v>0.79861111111111116</c:v>
                </c:pt>
                <c:pt idx="5496">
                  <c:v>0.80555555555555547</c:v>
                </c:pt>
                <c:pt idx="5497">
                  <c:v>0.8125</c:v>
                </c:pt>
                <c:pt idx="5498">
                  <c:v>0.81944444444444453</c:v>
                </c:pt>
                <c:pt idx="5499">
                  <c:v>0.82638888888888884</c:v>
                </c:pt>
                <c:pt idx="5500">
                  <c:v>0.83333333333333337</c:v>
                </c:pt>
                <c:pt idx="5501">
                  <c:v>0.84027777777777779</c:v>
                </c:pt>
                <c:pt idx="5502">
                  <c:v>0.84722222222222221</c:v>
                </c:pt>
                <c:pt idx="5503">
                  <c:v>0.85416666666666663</c:v>
                </c:pt>
                <c:pt idx="5504">
                  <c:v>0.86111111111111116</c:v>
                </c:pt>
                <c:pt idx="5505">
                  <c:v>0.86805555555555547</c:v>
                </c:pt>
                <c:pt idx="5506">
                  <c:v>0.875</c:v>
                </c:pt>
                <c:pt idx="5507">
                  <c:v>0.88194444444444453</c:v>
                </c:pt>
                <c:pt idx="5508">
                  <c:v>0.88888888888888884</c:v>
                </c:pt>
                <c:pt idx="5509">
                  <c:v>0.89583333333333337</c:v>
                </c:pt>
                <c:pt idx="5510">
                  <c:v>0.90277777777777779</c:v>
                </c:pt>
                <c:pt idx="5511">
                  <c:v>0.90972222222222221</c:v>
                </c:pt>
                <c:pt idx="5512">
                  <c:v>0.91666666666666663</c:v>
                </c:pt>
                <c:pt idx="5513">
                  <c:v>0.92361111111111116</c:v>
                </c:pt>
                <c:pt idx="5514">
                  <c:v>0.93055555555555547</c:v>
                </c:pt>
                <c:pt idx="5515">
                  <c:v>0.9375</c:v>
                </c:pt>
                <c:pt idx="5516">
                  <c:v>0.94444444444444453</c:v>
                </c:pt>
                <c:pt idx="5517">
                  <c:v>0.95138888888888884</c:v>
                </c:pt>
                <c:pt idx="5518">
                  <c:v>0.95833333333333337</c:v>
                </c:pt>
                <c:pt idx="5519">
                  <c:v>0.96527777777777779</c:v>
                </c:pt>
                <c:pt idx="5520">
                  <c:v>0.97222222222222221</c:v>
                </c:pt>
                <c:pt idx="5521">
                  <c:v>0.97916666666666663</c:v>
                </c:pt>
                <c:pt idx="5522">
                  <c:v>0.98611111111111116</c:v>
                </c:pt>
                <c:pt idx="5523">
                  <c:v>0.99305555555555547</c:v>
                </c:pt>
                <c:pt idx="5524">
                  <c:v>0</c:v>
                </c:pt>
                <c:pt idx="5525">
                  <c:v>6.9444444444444441E-3</c:v>
                </c:pt>
                <c:pt idx="5526">
                  <c:v>1.3888888888888888E-2</c:v>
                </c:pt>
                <c:pt idx="5527">
                  <c:v>2.0833333333333332E-2</c:v>
                </c:pt>
                <c:pt idx="5528">
                  <c:v>2.7777777777777776E-2</c:v>
                </c:pt>
                <c:pt idx="5529">
                  <c:v>3.4722222222222224E-2</c:v>
                </c:pt>
                <c:pt idx="5530">
                  <c:v>4.1666666666666664E-2</c:v>
                </c:pt>
                <c:pt idx="5531">
                  <c:v>4.8611111111111112E-2</c:v>
                </c:pt>
                <c:pt idx="5532">
                  <c:v>5.5555555555555552E-2</c:v>
                </c:pt>
                <c:pt idx="5533">
                  <c:v>6.25E-2</c:v>
                </c:pt>
                <c:pt idx="5534">
                  <c:v>6.9444444444444434E-2</c:v>
                </c:pt>
                <c:pt idx="5535">
                  <c:v>7.6388888888888895E-2</c:v>
                </c:pt>
                <c:pt idx="5536">
                  <c:v>8.3333333333333329E-2</c:v>
                </c:pt>
                <c:pt idx="5537">
                  <c:v>9.0277777777777776E-2</c:v>
                </c:pt>
                <c:pt idx="5538">
                  <c:v>9.7222222222222224E-2</c:v>
                </c:pt>
                <c:pt idx="5539">
                  <c:v>0.10416666666666667</c:v>
                </c:pt>
                <c:pt idx="5540">
                  <c:v>0.1111111111111111</c:v>
                </c:pt>
                <c:pt idx="5541">
                  <c:v>0.11805555555555557</c:v>
                </c:pt>
                <c:pt idx="5542">
                  <c:v>0.125</c:v>
                </c:pt>
                <c:pt idx="5543">
                  <c:v>0.13194444444444445</c:v>
                </c:pt>
                <c:pt idx="5544">
                  <c:v>0.1388888888888889</c:v>
                </c:pt>
                <c:pt idx="5545">
                  <c:v>0.14583333333333334</c:v>
                </c:pt>
                <c:pt idx="5546">
                  <c:v>0.15277777777777776</c:v>
                </c:pt>
                <c:pt idx="5547">
                  <c:v>0.15972222222222224</c:v>
                </c:pt>
                <c:pt idx="5548">
                  <c:v>0.16666666666666666</c:v>
                </c:pt>
                <c:pt idx="5549">
                  <c:v>0.17361111111111113</c:v>
                </c:pt>
                <c:pt idx="5550">
                  <c:v>0.18055555555555555</c:v>
                </c:pt>
                <c:pt idx="5551">
                  <c:v>0.1875</c:v>
                </c:pt>
                <c:pt idx="5552">
                  <c:v>0.19444444444444445</c:v>
                </c:pt>
                <c:pt idx="5553">
                  <c:v>0.20138888888888887</c:v>
                </c:pt>
                <c:pt idx="5554">
                  <c:v>0.20833333333333334</c:v>
                </c:pt>
                <c:pt idx="5555">
                  <c:v>0.21527777777777779</c:v>
                </c:pt>
                <c:pt idx="5556">
                  <c:v>0.22222222222222221</c:v>
                </c:pt>
                <c:pt idx="5557">
                  <c:v>0.22916666666666666</c:v>
                </c:pt>
                <c:pt idx="5558">
                  <c:v>0.23611111111111113</c:v>
                </c:pt>
                <c:pt idx="5559">
                  <c:v>0.24305555555555555</c:v>
                </c:pt>
                <c:pt idx="5560">
                  <c:v>0.25</c:v>
                </c:pt>
                <c:pt idx="5561">
                  <c:v>0.25694444444444448</c:v>
                </c:pt>
                <c:pt idx="5562">
                  <c:v>0.2638888888888889</c:v>
                </c:pt>
                <c:pt idx="5563">
                  <c:v>0.27083333333333331</c:v>
                </c:pt>
                <c:pt idx="5564">
                  <c:v>0.27777777777777779</c:v>
                </c:pt>
                <c:pt idx="5565">
                  <c:v>0.28472222222222221</c:v>
                </c:pt>
                <c:pt idx="5566">
                  <c:v>0.29166666666666669</c:v>
                </c:pt>
                <c:pt idx="5567">
                  <c:v>0.2986111111111111</c:v>
                </c:pt>
                <c:pt idx="5568">
                  <c:v>0.30555555555555552</c:v>
                </c:pt>
                <c:pt idx="5569">
                  <c:v>0.3125</c:v>
                </c:pt>
                <c:pt idx="5570">
                  <c:v>0.31944444444444448</c:v>
                </c:pt>
                <c:pt idx="5571">
                  <c:v>0.3263888888888889</c:v>
                </c:pt>
                <c:pt idx="5572">
                  <c:v>0.33333333333333331</c:v>
                </c:pt>
                <c:pt idx="5573">
                  <c:v>0.34027777777777773</c:v>
                </c:pt>
                <c:pt idx="5574">
                  <c:v>0.34722222222222227</c:v>
                </c:pt>
                <c:pt idx="5575">
                  <c:v>0.35416666666666669</c:v>
                </c:pt>
                <c:pt idx="5576">
                  <c:v>0.3611111111111111</c:v>
                </c:pt>
                <c:pt idx="5577">
                  <c:v>0.36805555555555558</c:v>
                </c:pt>
                <c:pt idx="5578">
                  <c:v>0.375</c:v>
                </c:pt>
                <c:pt idx="5579">
                  <c:v>0.38194444444444442</c:v>
                </c:pt>
                <c:pt idx="5580">
                  <c:v>0.3888888888888889</c:v>
                </c:pt>
                <c:pt idx="5581">
                  <c:v>0.39583333333333331</c:v>
                </c:pt>
                <c:pt idx="5582">
                  <c:v>0.40277777777777773</c:v>
                </c:pt>
                <c:pt idx="5583">
                  <c:v>0.40972222222222227</c:v>
                </c:pt>
                <c:pt idx="5584">
                  <c:v>0.41666666666666669</c:v>
                </c:pt>
                <c:pt idx="5585">
                  <c:v>0.4236111111111111</c:v>
                </c:pt>
                <c:pt idx="5586">
                  <c:v>0.43055555555555558</c:v>
                </c:pt>
                <c:pt idx="5587">
                  <c:v>0.4375</c:v>
                </c:pt>
                <c:pt idx="5588">
                  <c:v>0.44444444444444442</c:v>
                </c:pt>
                <c:pt idx="5589">
                  <c:v>0.4513888888888889</c:v>
                </c:pt>
                <c:pt idx="5590">
                  <c:v>0.45833333333333331</c:v>
                </c:pt>
                <c:pt idx="5591">
                  <c:v>0.46527777777777773</c:v>
                </c:pt>
                <c:pt idx="5592">
                  <c:v>0.47222222222222227</c:v>
                </c:pt>
                <c:pt idx="5593">
                  <c:v>0.47916666666666669</c:v>
                </c:pt>
                <c:pt idx="5594">
                  <c:v>0.4861111111111111</c:v>
                </c:pt>
                <c:pt idx="5595">
                  <c:v>0.49305555555555558</c:v>
                </c:pt>
                <c:pt idx="5596">
                  <c:v>0.5</c:v>
                </c:pt>
                <c:pt idx="5597">
                  <c:v>0.50694444444444442</c:v>
                </c:pt>
                <c:pt idx="5598">
                  <c:v>0.51388888888888895</c:v>
                </c:pt>
                <c:pt idx="5599">
                  <c:v>0.52083333333333337</c:v>
                </c:pt>
                <c:pt idx="5600">
                  <c:v>0.52777777777777779</c:v>
                </c:pt>
                <c:pt idx="5601">
                  <c:v>0.53472222222222221</c:v>
                </c:pt>
                <c:pt idx="5602">
                  <c:v>0.54166666666666663</c:v>
                </c:pt>
                <c:pt idx="5603">
                  <c:v>0.54861111111111105</c:v>
                </c:pt>
                <c:pt idx="5604">
                  <c:v>0.55555555555555558</c:v>
                </c:pt>
                <c:pt idx="5605">
                  <c:v>0.5625</c:v>
                </c:pt>
                <c:pt idx="5606">
                  <c:v>0.56944444444444442</c:v>
                </c:pt>
                <c:pt idx="5607">
                  <c:v>0.57638888888888895</c:v>
                </c:pt>
                <c:pt idx="5608">
                  <c:v>0.58333333333333337</c:v>
                </c:pt>
                <c:pt idx="5609">
                  <c:v>0.59027777777777779</c:v>
                </c:pt>
                <c:pt idx="5610">
                  <c:v>0.59722222222222221</c:v>
                </c:pt>
                <c:pt idx="5611">
                  <c:v>0.60416666666666663</c:v>
                </c:pt>
                <c:pt idx="5612">
                  <c:v>0.61111111111111105</c:v>
                </c:pt>
                <c:pt idx="5613">
                  <c:v>0.61805555555555558</c:v>
                </c:pt>
                <c:pt idx="5614">
                  <c:v>0.625</c:v>
                </c:pt>
                <c:pt idx="5615">
                  <c:v>0.63194444444444442</c:v>
                </c:pt>
                <c:pt idx="5616">
                  <c:v>0.63888888888888895</c:v>
                </c:pt>
                <c:pt idx="5617">
                  <c:v>0.64583333333333337</c:v>
                </c:pt>
                <c:pt idx="5618">
                  <c:v>0.65277777777777779</c:v>
                </c:pt>
                <c:pt idx="5619">
                  <c:v>0.65972222222222221</c:v>
                </c:pt>
                <c:pt idx="5620">
                  <c:v>0.66666666666666663</c:v>
                </c:pt>
                <c:pt idx="5621">
                  <c:v>0.67361111111111116</c:v>
                </c:pt>
                <c:pt idx="5622">
                  <c:v>0.68055555555555547</c:v>
                </c:pt>
                <c:pt idx="5623">
                  <c:v>0.6875</c:v>
                </c:pt>
                <c:pt idx="5624">
                  <c:v>0.69444444444444453</c:v>
                </c:pt>
                <c:pt idx="5625">
                  <c:v>0.70138888888888884</c:v>
                </c:pt>
                <c:pt idx="5626">
                  <c:v>0.70833333333333337</c:v>
                </c:pt>
                <c:pt idx="5627">
                  <c:v>0.71527777777777779</c:v>
                </c:pt>
                <c:pt idx="5628">
                  <c:v>0.72222222222222221</c:v>
                </c:pt>
                <c:pt idx="5629">
                  <c:v>0.72916666666666663</c:v>
                </c:pt>
                <c:pt idx="5630">
                  <c:v>0.73611111111111116</c:v>
                </c:pt>
                <c:pt idx="5631">
                  <c:v>0.74305555555555547</c:v>
                </c:pt>
                <c:pt idx="5632">
                  <c:v>0.75</c:v>
                </c:pt>
                <c:pt idx="5633">
                  <c:v>0.75694444444444453</c:v>
                </c:pt>
                <c:pt idx="5634">
                  <c:v>0.76388888888888884</c:v>
                </c:pt>
                <c:pt idx="5635">
                  <c:v>0.77083333333333337</c:v>
                </c:pt>
                <c:pt idx="5636">
                  <c:v>0.77777777777777779</c:v>
                </c:pt>
                <c:pt idx="5637">
                  <c:v>0.78472222222222221</c:v>
                </c:pt>
                <c:pt idx="5638">
                  <c:v>0.79166666666666663</c:v>
                </c:pt>
                <c:pt idx="5639">
                  <c:v>0.79861111111111116</c:v>
                </c:pt>
                <c:pt idx="5640">
                  <c:v>0.80555555555555547</c:v>
                </c:pt>
                <c:pt idx="5641">
                  <c:v>0.8125</c:v>
                </c:pt>
                <c:pt idx="5642">
                  <c:v>0.81944444444444453</c:v>
                </c:pt>
                <c:pt idx="5643">
                  <c:v>0.82638888888888884</c:v>
                </c:pt>
                <c:pt idx="5644">
                  <c:v>0.83333333333333337</c:v>
                </c:pt>
                <c:pt idx="5645">
                  <c:v>0.84027777777777779</c:v>
                </c:pt>
                <c:pt idx="5646">
                  <c:v>0.84722222222222221</c:v>
                </c:pt>
                <c:pt idx="5647">
                  <c:v>0.85416666666666663</c:v>
                </c:pt>
                <c:pt idx="5648">
                  <c:v>0.86111111111111116</c:v>
                </c:pt>
                <c:pt idx="5649">
                  <c:v>0.86805555555555547</c:v>
                </c:pt>
                <c:pt idx="5650">
                  <c:v>0.875</c:v>
                </c:pt>
                <c:pt idx="5651">
                  <c:v>0.88194444444444453</c:v>
                </c:pt>
                <c:pt idx="5652">
                  <c:v>0.88888888888888884</c:v>
                </c:pt>
                <c:pt idx="5653">
                  <c:v>0.89583333333333337</c:v>
                </c:pt>
                <c:pt idx="5654">
                  <c:v>0.90277777777777779</c:v>
                </c:pt>
                <c:pt idx="5655">
                  <c:v>0.90972222222222221</c:v>
                </c:pt>
                <c:pt idx="5656">
                  <c:v>0.91666666666666663</c:v>
                </c:pt>
                <c:pt idx="5657">
                  <c:v>0.92361111111111116</c:v>
                </c:pt>
                <c:pt idx="5658">
                  <c:v>0.93055555555555547</c:v>
                </c:pt>
                <c:pt idx="5659">
                  <c:v>0.9375</c:v>
                </c:pt>
                <c:pt idx="5660">
                  <c:v>0.94444444444444453</c:v>
                </c:pt>
                <c:pt idx="5661">
                  <c:v>0.95138888888888884</c:v>
                </c:pt>
                <c:pt idx="5662">
                  <c:v>0.95833333333333337</c:v>
                </c:pt>
                <c:pt idx="5663">
                  <c:v>0.96527777777777779</c:v>
                </c:pt>
                <c:pt idx="5664">
                  <c:v>0.97222222222222221</c:v>
                </c:pt>
                <c:pt idx="5665">
                  <c:v>0.97916666666666663</c:v>
                </c:pt>
                <c:pt idx="5666">
                  <c:v>0.98611111111111116</c:v>
                </c:pt>
                <c:pt idx="5667">
                  <c:v>0.99305555555555547</c:v>
                </c:pt>
                <c:pt idx="5668">
                  <c:v>0</c:v>
                </c:pt>
                <c:pt idx="5669">
                  <c:v>6.9444444444444441E-3</c:v>
                </c:pt>
                <c:pt idx="5670">
                  <c:v>1.3888888888888888E-2</c:v>
                </c:pt>
                <c:pt idx="5671">
                  <c:v>2.0833333333333332E-2</c:v>
                </c:pt>
                <c:pt idx="5672">
                  <c:v>2.7777777777777776E-2</c:v>
                </c:pt>
                <c:pt idx="5673">
                  <c:v>3.4722222222222224E-2</c:v>
                </c:pt>
                <c:pt idx="5674">
                  <c:v>4.1666666666666664E-2</c:v>
                </c:pt>
                <c:pt idx="5675">
                  <c:v>4.8611111111111112E-2</c:v>
                </c:pt>
                <c:pt idx="5676">
                  <c:v>5.5555555555555552E-2</c:v>
                </c:pt>
                <c:pt idx="5677">
                  <c:v>6.25E-2</c:v>
                </c:pt>
                <c:pt idx="5678">
                  <c:v>6.9444444444444434E-2</c:v>
                </c:pt>
                <c:pt idx="5679">
                  <c:v>7.6388888888888895E-2</c:v>
                </c:pt>
                <c:pt idx="5680">
                  <c:v>8.3333333333333329E-2</c:v>
                </c:pt>
                <c:pt idx="5681">
                  <c:v>9.0277777777777776E-2</c:v>
                </c:pt>
                <c:pt idx="5682">
                  <c:v>9.7222222222222224E-2</c:v>
                </c:pt>
                <c:pt idx="5683">
                  <c:v>0.10416666666666667</c:v>
                </c:pt>
                <c:pt idx="5684">
                  <c:v>0.1111111111111111</c:v>
                </c:pt>
                <c:pt idx="5685">
                  <c:v>0.11805555555555557</c:v>
                </c:pt>
                <c:pt idx="5686">
                  <c:v>0.125</c:v>
                </c:pt>
                <c:pt idx="5687">
                  <c:v>0.13194444444444445</c:v>
                </c:pt>
                <c:pt idx="5688">
                  <c:v>0.1388888888888889</c:v>
                </c:pt>
                <c:pt idx="5689">
                  <c:v>0.14583333333333334</c:v>
                </c:pt>
                <c:pt idx="5690">
                  <c:v>0.15277777777777776</c:v>
                </c:pt>
                <c:pt idx="5691">
                  <c:v>0.15972222222222224</c:v>
                </c:pt>
                <c:pt idx="5692">
                  <c:v>0.16666666666666666</c:v>
                </c:pt>
                <c:pt idx="5693">
                  <c:v>0.17361111111111113</c:v>
                </c:pt>
                <c:pt idx="5694">
                  <c:v>0.18055555555555555</c:v>
                </c:pt>
                <c:pt idx="5695">
                  <c:v>0.1875</c:v>
                </c:pt>
                <c:pt idx="5696">
                  <c:v>0.19444444444444445</c:v>
                </c:pt>
                <c:pt idx="5697">
                  <c:v>0.20138888888888887</c:v>
                </c:pt>
                <c:pt idx="5698">
                  <c:v>0.20833333333333334</c:v>
                </c:pt>
                <c:pt idx="5699">
                  <c:v>0.21527777777777779</c:v>
                </c:pt>
                <c:pt idx="5700">
                  <c:v>0.22222222222222221</c:v>
                </c:pt>
                <c:pt idx="5701">
                  <c:v>0.22916666666666666</c:v>
                </c:pt>
                <c:pt idx="5702">
                  <c:v>0.23611111111111113</c:v>
                </c:pt>
                <c:pt idx="5703">
                  <c:v>0.24305555555555555</c:v>
                </c:pt>
                <c:pt idx="5704">
                  <c:v>0.25</c:v>
                </c:pt>
                <c:pt idx="5705">
                  <c:v>0.25694444444444448</c:v>
                </c:pt>
                <c:pt idx="5706">
                  <c:v>0.2638888888888889</c:v>
                </c:pt>
                <c:pt idx="5707">
                  <c:v>0.27083333333333331</c:v>
                </c:pt>
                <c:pt idx="5708">
                  <c:v>0.27777777777777779</c:v>
                </c:pt>
                <c:pt idx="5709">
                  <c:v>0.28472222222222221</c:v>
                </c:pt>
                <c:pt idx="5710">
                  <c:v>0.29166666666666669</c:v>
                </c:pt>
                <c:pt idx="5711">
                  <c:v>0.2986111111111111</c:v>
                </c:pt>
                <c:pt idx="5712">
                  <c:v>0.30555555555555552</c:v>
                </c:pt>
                <c:pt idx="5713">
                  <c:v>0.3125</c:v>
                </c:pt>
                <c:pt idx="5714">
                  <c:v>0.31944444444444448</c:v>
                </c:pt>
                <c:pt idx="5715">
                  <c:v>0.3263888888888889</c:v>
                </c:pt>
                <c:pt idx="5716">
                  <c:v>0.33333333333333331</c:v>
                </c:pt>
                <c:pt idx="5717">
                  <c:v>0.34027777777777773</c:v>
                </c:pt>
                <c:pt idx="5718">
                  <c:v>0.34722222222222227</c:v>
                </c:pt>
                <c:pt idx="5719">
                  <c:v>0.35416666666666669</c:v>
                </c:pt>
                <c:pt idx="5720">
                  <c:v>0.3611111111111111</c:v>
                </c:pt>
                <c:pt idx="5721">
                  <c:v>0.36805555555555558</c:v>
                </c:pt>
                <c:pt idx="5722">
                  <c:v>0.375</c:v>
                </c:pt>
                <c:pt idx="5723">
                  <c:v>0.38194444444444442</c:v>
                </c:pt>
                <c:pt idx="5724">
                  <c:v>0.3888888888888889</c:v>
                </c:pt>
                <c:pt idx="5725">
                  <c:v>0.39583333333333331</c:v>
                </c:pt>
                <c:pt idx="5726">
                  <c:v>0.40277777777777773</c:v>
                </c:pt>
                <c:pt idx="5727">
                  <c:v>0.40972222222222227</c:v>
                </c:pt>
                <c:pt idx="5728">
                  <c:v>0.41666666666666669</c:v>
                </c:pt>
                <c:pt idx="5729">
                  <c:v>0.4236111111111111</c:v>
                </c:pt>
                <c:pt idx="5730">
                  <c:v>0.43055555555555558</c:v>
                </c:pt>
                <c:pt idx="5731">
                  <c:v>0.4375</c:v>
                </c:pt>
                <c:pt idx="5732">
                  <c:v>0.44444444444444442</c:v>
                </c:pt>
                <c:pt idx="5733">
                  <c:v>0.4513888888888889</c:v>
                </c:pt>
                <c:pt idx="5734">
                  <c:v>0.45833333333333331</c:v>
                </c:pt>
                <c:pt idx="5735">
                  <c:v>0.46527777777777773</c:v>
                </c:pt>
                <c:pt idx="5736">
                  <c:v>0.47222222222222227</c:v>
                </c:pt>
                <c:pt idx="5737">
                  <c:v>0.47916666666666669</c:v>
                </c:pt>
                <c:pt idx="5738">
                  <c:v>0.4861111111111111</c:v>
                </c:pt>
                <c:pt idx="5739">
                  <c:v>0.49305555555555558</c:v>
                </c:pt>
                <c:pt idx="5740">
                  <c:v>0.5</c:v>
                </c:pt>
                <c:pt idx="5741">
                  <c:v>0.50694444444444442</c:v>
                </c:pt>
                <c:pt idx="5742">
                  <c:v>0.51388888888888895</c:v>
                </c:pt>
                <c:pt idx="5743">
                  <c:v>0.52083333333333337</c:v>
                </c:pt>
                <c:pt idx="5744">
                  <c:v>0.52777777777777779</c:v>
                </c:pt>
                <c:pt idx="5745">
                  <c:v>0.53472222222222221</c:v>
                </c:pt>
                <c:pt idx="5746">
                  <c:v>0.54166666666666663</c:v>
                </c:pt>
                <c:pt idx="5747">
                  <c:v>0.54861111111111105</c:v>
                </c:pt>
                <c:pt idx="5748">
                  <c:v>0.55555555555555558</c:v>
                </c:pt>
                <c:pt idx="5749">
                  <c:v>0.5625</c:v>
                </c:pt>
                <c:pt idx="5750">
                  <c:v>0.56944444444444442</c:v>
                </c:pt>
                <c:pt idx="5751">
                  <c:v>0.57638888888888895</c:v>
                </c:pt>
                <c:pt idx="5752">
                  <c:v>0.58333333333333337</c:v>
                </c:pt>
                <c:pt idx="5753">
                  <c:v>0.59027777777777779</c:v>
                </c:pt>
                <c:pt idx="5754">
                  <c:v>0.59722222222222221</c:v>
                </c:pt>
                <c:pt idx="5755">
                  <c:v>0.60416666666666663</c:v>
                </c:pt>
                <c:pt idx="5756">
                  <c:v>0.61111111111111105</c:v>
                </c:pt>
                <c:pt idx="5757">
                  <c:v>0.61805555555555558</c:v>
                </c:pt>
                <c:pt idx="5758">
                  <c:v>0.625</c:v>
                </c:pt>
                <c:pt idx="5759">
                  <c:v>0.63194444444444442</c:v>
                </c:pt>
                <c:pt idx="5760">
                  <c:v>0.63888888888888895</c:v>
                </c:pt>
                <c:pt idx="5761">
                  <c:v>0.64583333333333337</c:v>
                </c:pt>
                <c:pt idx="5762">
                  <c:v>0.65277777777777779</c:v>
                </c:pt>
                <c:pt idx="5763">
                  <c:v>0.65972222222222221</c:v>
                </c:pt>
                <c:pt idx="5764">
                  <c:v>0.66666666666666663</c:v>
                </c:pt>
                <c:pt idx="5765">
                  <c:v>0.67361111111111116</c:v>
                </c:pt>
                <c:pt idx="5766">
                  <c:v>0.68055555555555547</c:v>
                </c:pt>
                <c:pt idx="5767">
                  <c:v>0.6875</c:v>
                </c:pt>
                <c:pt idx="5768">
                  <c:v>0.69444444444444453</c:v>
                </c:pt>
                <c:pt idx="5769">
                  <c:v>0.70138888888888884</c:v>
                </c:pt>
                <c:pt idx="5770">
                  <c:v>0.70833333333333337</c:v>
                </c:pt>
                <c:pt idx="5771">
                  <c:v>0.71527777777777779</c:v>
                </c:pt>
                <c:pt idx="5772">
                  <c:v>0.72222222222222221</c:v>
                </c:pt>
                <c:pt idx="5773">
                  <c:v>0.72916666666666663</c:v>
                </c:pt>
                <c:pt idx="5774">
                  <c:v>0.73611111111111116</c:v>
                </c:pt>
                <c:pt idx="5775">
                  <c:v>0.74305555555555547</c:v>
                </c:pt>
                <c:pt idx="5776">
                  <c:v>0.75</c:v>
                </c:pt>
                <c:pt idx="5777">
                  <c:v>0.75694444444444453</c:v>
                </c:pt>
                <c:pt idx="5778">
                  <c:v>0.76388888888888884</c:v>
                </c:pt>
                <c:pt idx="5779">
                  <c:v>0.77083333333333337</c:v>
                </c:pt>
                <c:pt idx="5780">
                  <c:v>0.77777777777777779</c:v>
                </c:pt>
                <c:pt idx="5781">
                  <c:v>0.78472222222222221</c:v>
                </c:pt>
                <c:pt idx="5782">
                  <c:v>0.79166666666666663</c:v>
                </c:pt>
                <c:pt idx="5783">
                  <c:v>0.79861111111111116</c:v>
                </c:pt>
                <c:pt idx="5784">
                  <c:v>0.80555555555555547</c:v>
                </c:pt>
                <c:pt idx="5785">
                  <c:v>0.8125</c:v>
                </c:pt>
                <c:pt idx="5786">
                  <c:v>0.81944444444444453</c:v>
                </c:pt>
                <c:pt idx="5787">
                  <c:v>0.82638888888888884</c:v>
                </c:pt>
                <c:pt idx="5788">
                  <c:v>0.83333333333333337</c:v>
                </c:pt>
                <c:pt idx="5789">
                  <c:v>0.84027777777777779</c:v>
                </c:pt>
                <c:pt idx="5790">
                  <c:v>0.84722222222222221</c:v>
                </c:pt>
                <c:pt idx="5791">
                  <c:v>0.85416666666666663</c:v>
                </c:pt>
                <c:pt idx="5792">
                  <c:v>0.86111111111111116</c:v>
                </c:pt>
                <c:pt idx="5793">
                  <c:v>0.86805555555555547</c:v>
                </c:pt>
                <c:pt idx="5794">
                  <c:v>0.875</c:v>
                </c:pt>
                <c:pt idx="5795">
                  <c:v>0.88194444444444453</c:v>
                </c:pt>
                <c:pt idx="5796">
                  <c:v>0.88888888888888884</c:v>
                </c:pt>
                <c:pt idx="5797">
                  <c:v>0.89583333333333337</c:v>
                </c:pt>
                <c:pt idx="5798">
                  <c:v>0.90277777777777779</c:v>
                </c:pt>
                <c:pt idx="5799">
                  <c:v>0.90972222222222221</c:v>
                </c:pt>
                <c:pt idx="5800">
                  <c:v>0.91666666666666663</c:v>
                </c:pt>
                <c:pt idx="5801">
                  <c:v>0.92361111111111116</c:v>
                </c:pt>
                <c:pt idx="5802">
                  <c:v>0.93055555555555547</c:v>
                </c:pt>
                <c:pt idx="5803">
                  <c:v>0.9375</c:v>
                </c:pt>
                <c:pt idx="5804">
                  <c:v>0.94444444444444453</c:v>
                </c:pt>
                <c:pt idx="5805">
                  <c:v>0.95138888888888884</c:v>
                </c:pt>
                <c:pt idx="5806">
                  <c:v>0.95833333333333337</c:v>
                </c:pt>
                <c:pt idx="5807">
                  <c:v>0.96527777777777779</c:v>
                </c:pt>
                <c:pt idx="5808">
                  <c:v>0.97222222222222221</c:v>
                </c:pt>
                <c:pt idx="5809">
                  <c:v>0.97916666666666663</c:v>
                </c:pt>
                <c:pt idx="5810">
                  <c:v>0.98611111111111116</c:v>
                </c:pt>
                <c:pt idx="5811">
                  <c:v>0.99305555555555547</c:v>
                </c:pt>
                <c:pt idx="5812">
                  <c:v>0</c:v>
                </c:pt>
                <c:pt idx="5813">
                  <c:v>6.9444444444444441E-3</c:v>
                </c:pt>
                <c:pt idx="5814">
                  <c:v>1.3888888888888888E-2</c:v>
                </c:pt>
                <c:pt idx="5815">
                  <c:v>2.0833333333333332E-2</c:v>
                </c:pt>
                <c:pt idx="5816">
                  <c:v>2.7777777777777776E-2</c:v>
                </c:pt>
                <c:pt idx="5817">
                  <c:v>3.4722222222222224E-2</c:v>
                </c:pt>
                <c:pt idx="5818">
                  <c:v>4.1666666666666664E-2</c:v>
                </c:pt>
                <c:pt idx="5819">
                  <c:v>4.8611111111111112E-2</c:v>
                </c:pt>
                <c:pt idx="5820">
                  <c:v>5.5555555555555552E-2</c:v>
                </c:pt>
                <c:pt idx="5821">
                  <c:v>6.25E-2</c:v>
                </c:pt>
                <c:pt idx="5822">
                  <c:v>6.9444444444444434E-2</c:v>
                </c:pt>
                <c:pt idx="5823">
                  <c:v>7.6388888888888895E-2</c:v>
                </c:pt>
                <c:pt idx="5824">
                  <c:v>8.3333333333333329E-2</c:v>
                </c:pt>
                <c:pt idx="5825">
                  <c:v>9.0277777777777776E-2</c:v>
                </c:pt>
                <c:pt idx="5826">
                  <c:v>9.7222222222222224E-2</c:v>
                </c:pt>
                <c:pt idx="5827">
                  <c:v>0.10416666666666667</c:v>
                </c:pt>
                <c:pt idx="5828">
                  <c:v>0.1111111111111111</c:v>
                </c:pt>
                <c:pt idx="5829">
                  <c:v>0.11805555555555557</c:v>
                </c:pt>
                <c:pt idx="5830">
                  <c:v>0.125</c:v>
                </c:pt>
                <c:pt idx="5831">
                  <c:v>0.13194444444444445</c:v>
                </c:pt>
                <c:pt idx="5832">
                  <c:v>0.1388888888888889</c:v>
                </c:pt>
                <c:pt idx="5833">
                  <c:v>0.14583333333333334</c:v>
                </c:pt>
                <c:pt idx="5834">
                  <c:v>0.15277777777777776</c:v>
                </c:pt>
                <c:pt idx="5835">
                  <c:v>0.15972222222222224</c:v>
                </c:pt>
                <c:pt idx="5836">
                  <c:v>0.16666666666666666</c:v>
                </c:pt>
                <c:pt idx="5837">
                  <c:v>0.17361111111111113</c:v>
                </c:pt>
                <c:pt idx="5838">
                  <c:v>0.18055555555555555</c:v>
                </c:pt>
                <c:pt idx="5839">
                  <c:v>0.1875</c:v>
                </c:pt>
                <c:pt idx="5840">
                  <c:v>0.19444444444444445</c:v>
                </c:pt>
                <c:pt idx="5841">
                  <c:v>0.20138888888888887</c:v>
                </c:pt>
                <c:pt idx="5842">
                  <c:v>0.20833333333333334</c:v>
                </c:pt>
                <c:pt idx="5843">
                  <c:v>0.21527777777777779</c:v>
                </c:pt>
                <c:pt idx="5844">
                  <c:v>0.22222222222222221</c:v>
                </c:pt>
                <c:pt idx="5845">
                  <c:v>0.22916666666666666</c:v>
                </c:pt>
                <c:pt idx="5846">
                  <c:v>0.23611111111111113</c:v>
                </c:pt>
                <c:pt idx="5847">
                  <c:v>0.24305555555555555</c:v>
                </c:pt>
                <c:pt idx="5848">
                  <c:v>0.25</c:v>
                </c:pt>
                <c:pt idx="5849">
                  <c:v>0.25694444444444448</c:v>
                </c:pt>
                <c:pt idx="5850">
                  <c:v>0.2638888888888889</c:v>
                </c:pt>
                <c:pt idx="5851">
                  <c:v>0.27083333333333331</c:v>
                </c:pt>
                <c:pt idx="5852">
                  <c:v>0.27777777777777779</c:v>
                </c:pt>
                <c:pt idx="5853">
                  <c:v>0.28472222222222221</c:v>
                </c:pt>
                <c:pt idx="5854">
                  <c:v>0.29166666666666669</c:v>
                </c:pt>
                <c:pt idx="5855">
                  <c:v>0.2986111111111111</c:v>
                </c:pt>
                <c:pt idx="5856">
                  <c:v>0.30555555555555552</c:v>
                </c:pt>
                <c:pt idx="5857">
                  <c:v>0.3125</c:v>
                </c:pt>
                <c:pt idx="5858">
                  <c:v>0.31944444444444448</c:v>
                </c:pt>
                <c:pt idx="5859">
                  <c:v>0.3263888888888889</c:v>
                </c:pt>
                <c:pt idx="5860">
                  <c:v>0.33333333333333331</c:v>
                </c:pt>
                <c:pt idx="5861">
                  <c:v>0.34027777777777773</c:v>
                </c:pt>
                <c:pt idx="5862">
                  <c:v>0.34722222222222227</c:v>
                </c:pt>
                <c:pt idx="5863">
                  <c:v>0.35416666666666669</c:v>
                </c:pt>
                <c:pt idx="5864">
                  <c:v>0.3611111111111111</c:v>
                </c:pt>
                <c:pt idx="5865">
                  <c:v>0.36805555555555558</c:v>
                </c:pt>
                <c:pt idx="5866">
                  <c:v>0.375</c:v>
                </c:pt>
                <c:pt idx="5867">
                  <c:v>0.38194444444444442</c:v>
                </c:pt>
                <c:pt idx="5868">
                  <c:v>0.3888888888888889</c:v>
                </c:pt>
                <c:pt idx="5869">
                  <c:v>0.39583333333333331</c:v>
                </c:pt>
                <c:pt idx="5870">
                  <c:v>0.40277777777777773</c:v>
                </c:pt>
                <c:pt idx="5871">
                  <c:v>0.40972222222222227</c:v>
                </c:pt>
                <c:pt idx="5872">
                  <c:v>0.41666666666666669</c:v>
                </c:pt>
                <c:pt idx="5873">
                  <c:v>0.4236111111111111</c:v>
                </c:pt>
                <c:pt idx="5874">
                  <c:v>0.43055555555555558</c:v>
                </c:pt>
                <c:pt idx="5875">
                  <c:v>0.4375</c:v>
                </c:pt>
                <c:pt idx="5876">
                  <c:v>0.44444444444444442</c:v>
                </c:pt>
                <c:pt idx="5877">
                  <c:v>0.4513888888888889</c:v>
                </c:pt>
                <c:pt idx="5878">
                  <c:v>0.45833333333333331</c:v>
                </c:pt>
                <c:pt idx="5879">
                  <c:v>0.46527777777777773</c:v>
                </c:pt>
                <c:pt idx="5880">
                  <c:v>0.47222222222222227</c:v>
                </c:pt>
                <c:pt idx="5881">
                  <c:v>0.47916666666666669</c:v>
                </c:pt>
                <c:pt idx="5882">
                  <c:v>0.4861111111111111</c:v>
                </c:pt>
                <c:pt idx="5883">
                  <c:v>0.49305555555555558</c:v>
                </c:pt>
                <c:pt idx="5884">
                  <c:v>0.5</c:v>
                </c:pt>
                <c:pt idx="5885">
                  <c:v>0.50694444444444442</c:v>
                </c:pt>
                <c:pt idx="5886">
                  <c:v>0.51388888888888895</c:v>
                </c:pt>
                <c:pt idx="5887">
                  <c:v>0.52083333333333337</c:v>
                </c:pt>
                <c:pt idx="5888">
                  <c:v>0.52777777777777779</c:v>
                </c:pt>
                <c:pt idx="5889">
                  <c:v>0.53472222222222221</c:v>
                </c:pt>
                <c:pt idx="5890">
                  <c:v>0.54166666666666663</c:v>
                </c:pt>
                <c:pt idx="5891">
                  <c:v>0.54861111111111105</c:v>
                </c:pt>
                <c:pt idx="5892">
                  <c:v>0.55555555555555558</c:v>
                </c:pt>
                <c:pt idx="5893">
                  <c:v>0.5625</c:v>
                </c:pt>
                <c:pt idx="5894">
                  <c:v>0.56944444444444442</c:v>
                </c:pt>
                <c:pt idx="5895">
                  <c:v>0.57638888888888895</c:v>
                </c:pt>
                <c:pt idx="5896">
                  <c:v>0.58333333333333337</c:v>
                </c:pt>
                <c:pt idx="5897">
                  <c:v>0.59027777777777779</c:v>
                </c:pt>
                <c:pt idx="5898">
                  <c:v>0.59722222222222221</c:v>
                </c:pt>
                <c:pt idx="5899">
                  <c:v>0.60416666666666663</c:v>
                </c:pt>
                <c:pt idx="5900">
                  <c:v>0.61111111111111105</c:v>
                </c:pt>
                <c:pt idx="5901">
                  <c:v>0.61805555555555558</c:v>
                </c:pt>
                <c:pt idx="5902">
                  <c:v>0.625</c:v>
                </c:pt>
                <c:pt idx="5903">
                  <c:v>0.63194444444444442</c:v>
                </c:pt>
                <c:pt idx="5904">
                  <c:v>0.63888888888888895</c:v>
                </c:pt>
                <c:pt idx="5905">
                  <c:v>0.64583333333333337</c:v>
                </c:pt>
                <c:pt idx="5906">
                  <c:v>0.65277777777777779</c:v>
                </c:pt>
                <c:pt idx="5907">
                  <c:v>0.65972222222222221</c:v>
                </c:pt>
                <c:pt idx="5908">
                  <c:v>0.66666666666666663</c:v>
                </c:pt>
                <c:pt idx="5909">
                  <c:v>0.67361111111111116</c:v>
                </c:pt>
                <c:pt idx="5910">
                  <c:v>0.68055555555555547</c:v>
                </c:pt>
                <c:pt idx="5911">
                  <c:v>0.6875</c:v>
                </c:pt>
                <c:pt idx="5912">
                  <c:v>0.69444444444444453</c:v>
                </c:pt>
                <c:pt idx="5913">
                  <c:v>0.70138888888888884</c:v>
                </c:pt>
                <c:pt idx="5914">
                  <c:v>0.70833333333333337</c:v>
                </c:pt>
                <c:pt idx="5915">
                  <c:v>0.71527777777777779</c:v>
                </c:pt>
                <c:pt idx="5916">
                  <c:v>0.72222222222222221</c:v>
                </c:pt>
                <c:pt idx="5917">
                  <c:v>0.72916666666666663</c:v>
                </c:pt>
                <c:pt idx="5918">
                  <c:v>0.73611111111111116</c:v>
                </c:pt>
                <c:pt idx="5919">
                  <c:v>0.74305555555555547</c:v>
                </c:pt>
                <c:pt idx="5920">
                  <c:v>0.75</c:v>
                </c:pt>
                <c:pt idx="5921">
                  <c:v>0.75694444444444453</c:v>
                </c:pt>
                <c:pt idx="5922">
                  <c:v>0.76388888888888884</c:v>
                </c:pt>
                <c:pt idx="5923">
                  <c:v>0.77083333333333337</c:v>
                </c:pt>
                <c:pt idx="5924">
                  <c:v>0.77777777777777779</c:v>
                </c:pt>
                <c:pt idx="5925">
                  <c:v>0.78472222222222221</c:v>
                </c:pt>
                <c:pt idx="5926">
                  <c:v>0.79166666666666663</c:v>
                </c:pt>
                <c:pt idx="5927">
                  <c:v>0.79861111111111116</c:v>
                </c:pt>
                <c:pt idx="5928">
                  <c:v>0.80555555555555547</c:v>
                </c:pt>
                <c:pt idx="5929">
                  <c:v>0.8125</c:v>
                </c:pt>
                <c:pt idx="5930">
                  <c:v>0.81944444444444453</c:v>
                </c:pt>
                <c:pt idx="5931">
                  <c:v>0.82638888888888884</c:v>
                </c:pt>
                <c:pt idx="5932">
                  <c:v>0.83333333333333337</c:v>
                </c:pt>
                <c:pt idx="5933">
                  <c:v>0.84027777777777779</c:v>
                </c:pt>
                <c:pt idx="5934">
                  <c:v>0.84722222222222221</c:v>
                </c:pt>
                <c:pt idx="5935">
                  <c:v>0.85416666666666663</c:v>
                </c:pt>
                <c:pt idx="5936">
                  <c:v>0.86111111111111116</c:v>
                </c:pt>
                <c:pt idx="5937">
                  <c:v>0.86805555555555547</c:v>
                </c:pt>
                <c:pt idx="5938">
                  <c:v>0.875</c:v>
                </c:pt>
                <c:pt idx="5939">
                  <c:v>0.88194444444444453</c:v>
                </c:pt>
                <c:pt idx="5940">
                  <c:v>0.88888888888888884</c:v>
                </c:pt>
                <c:pt idx="5941">
                  <c:v>0.89583333333333337</c:v>
                </c:pt>
                <c:pt idx="5942">
                  <c:v>0.90277777777777779</c:v>
                </c:pt>
                <c:pt idx="5943">
                  <c:v>0.90972222222222221</c:v>
                </c:pt>
                <c:pt idx="5944">
                  <c:v>0.91666666666666663</c:v>
                </c:pt>
                <c:pt idx="5945">
                  <c:v>0.92361111111111116</c:v>
                </c:pt>
                <c:pt idx="5946">
                  <c:v>0.93055555555555547</c:v>
                </c:pt>
                <c:pt idx="5947">
                  <c:v>0.9375</c:v>
                </c:pt>
                <c:pt idx="5948">
                  <c:v>0.94444444444444453</c:v>
                </c:pt>
                <c:pt idx="5949">
                  <c:v>0.95138888888888884</c:v>
                </c:pt>
                <c:pt idx="5950">
                  <c:v>0.95833333333333337</c:v>
                </c:pt>
                <c:pt idx="5951">
                  <c:v>0.96527777777777779</c:v>
                </c:pt>
                <c:pt idx="5952">
                  <c:v>0.97222222222222221</c:v>
                </c:pt>
                <c:pt idx="5953">
                  <c:v>0.97916666666666663</c:v>
                </c:pt>
                <c:pt idx="5954">
                  <c:v>0.98611111111111116</c:v>
                </c:pt>
                <c:pt idx="5955">
                  <c:v>0.99305555555555547</c:v>
                </c:pt>
                <c:pt idx="5956">
                  <c:v>0</c:v>
                </c:pt>
                <c:pt idx="5957">
                  <c:v>6.9444444444444441E-3</c:v>
                </c:pt>
                <c:pt idx="5958">
                  <c:v>1.3888888888888888E-2</c:v>
                </c:pt>
                <c:pt idx="5959">
                  <c:v>2.0833333333333332E-2</c:v>
                </c:pt>
                <c:pt idx="5960">
                  <c:v>2.7777777777777776E-2</c:v>
                </c:pt>
                <c:pt idx="5961">
                  <c:v>3.4722222222222224E-2</c:v>
                </c:pt>
                <c:pt idx="5962">
                  <c:v>4.1666666666666664E-2</c:v>
                </c:pt>
                <c:pt idx="5963">
                  <c:v>4.8611111111111112E-2</c:v>
                </c:pt>
                <c:pt idx="5964">
                  <c:v>5.5555555555555552E-2</c:v>
                </c:pt>
                <c:pt idx="5965">
                  <c:v>6.25E-2</c:v>
                </c:pt>
                <c:pt idx="5966">
                  <c:v>6.9444444444444434E-2</c:v>
                </c:pt>
                <c:pt idx="5967">
                  <c:v>7.6388888888888895E-2</c:v>
                </c:pt>
                <c:pt idx="5968">
                  <c:v>8.3333333333333329E-2</c:v>
                </c:pt>
                <c:pt idx="5969">
                  <c:v>9.0277777777777776E-2</c:v>
                </c:pt>
                <c:pt idx="5970">
                  <c:v>9.7222222222222224E-2</c:v>
                </c:pt>
                <c:pt idx="5971">
                  <c:v>0.10416666666666667</c:v>
                </c:pt>
                <c:pt idx="5972">
                  <c:v>0.1111111111111111</c:v>
                </c:pt>
                <c:pt idx="5973">
                  <c:v>0.11805555555555557</c:v>
                </c:pt>
                <c:pt idx="5974">
                  <c:v>0.125</c:v>
                </c:pt>
                <c:pt idx="5975">
                  <c:v>0.13194444444444445</c:v>
                </c:pt>
                <c:pt idx="5976">
                  <c:v>0.1388888888888889</c:v>
                </c:pt>
                <c:pt idx="5977">
                  <c:v>0.14583333333333334</c:v>
                </c:pt>
                <c:pt idx="5978">
                  <c:v>0.15277777777777776</c:v>
                </c:pt>
                <c:pt idx="5979">
                  <c:v>0.15972222222222224</c:v>
                </c:pt>
                <c:pt idx="5980">
                  <c:v>0.16666666666666666</c:v>
                </c:pt>
                <c:pt idx="5981">
                  <c:v>0.17361111111111113</c:v>
                </c:pt>
                <c:pt idx="5982">
                  <c:v>0.18055555555555555</c:v>
                </c:pt>
                <c:pt idx="5983">
                  <c:v>0.1875</c:v>
                </c:pt>
                <c:pt idx="5984">
                  <c:v>0.19444444444444445</c:v>
                </c:pt>
                <c:pt idx="5985">
                  <c:v>0.20138888888888887</c:v>
                </c:pt>
                <c:pt idx="5986">
                  <c:v>0.20833333333333334</c:v>
                </c:pt>
                <c:pt idx="5987">
                  <c:v>0.21527777777777779</c:v>
                </c:pt>
                <c:pt idx="5988">
                  <c:v>0.22222222222222221</c:v>
                </c:pt>
                <c:pt idx="5989">
                  <c:v>0.22916666666666666</c:v>
                </c:pt>
                <c:pt idx="5990">
                  <c:v>0.23611111111111113</c:v>
                </c:pt>
                <c:pt idx="5991">
                  <c:v>0.24305555555555555</c:v>
                </c:pt>
                <c:pt idx="5992">
                  <c:v>0.25</c:v>
                </c:pt>
                <c:pt idx="5993">
                  <c:v>0.25694444444444448</c:v>
                </c:pt>
                <c:pt idx="5994">
                  <c:v>0.2638888888888889</c:v>
                </c:pt>
                <c:pt idx="5995">
                  <c:v>0.27083333333333331</c:v>
                </c:pt>
                <c:pt idx="5996">
                  <c:v>0.27777777777777779</c:v>
                </c:pt>
                <c:pt idx="5997">
                  <c:v>0.28472222222222221</c:v>
                </c:pt>
                <c:pt idx="5998">
                  <c:v>0.29166666666666669</c:v>
                </c:pt>
                <c:pt idx="5999">
                  <c:v>0.2986111111111111</c:v>
                </c:pt>
                <c:pt idx="6000">
                  <c:v>0.30555555555555552</c:v>
                </c:pt>
                <c:pt idx="6001">
                  <c:v>0.3125</c:v>
                </c:pt>
                <c:pt idx="6002">
                  <c:v>0.31944444444444448</c:v>
                </c:pt>
                <c:pt idx="6003">
                  <c:v>0.3263888888888889</c:v>
                </c:pt>
                <c:pt idx="6004">
                  <c:v>0.33333333333333331</c:v>
                </c:pt>
                <c:pt idx="6005">
                  <c:v>0.34027777777777773</c:v>
                </c:pt>
                <c:pt idx="6006">
                  <c:v>0.34722222222222227</c:v>
                </c:pt>
                <c:pt idx="6007">
                  <c:v>0.35416666666666669</c:v>
                </c:pt>
                <c:pt idx="6008">
                  <c:v>0.3611111111111111</c:v>
                </c:pt>
                <c:pt idx="6009">
                  <c:v>0.36805555555555558</c:v>
                </c:pt>
                <c:pt idx="6010">
                  <c:v>0.375</c:v>
                </c:pt>
                <c:pt idx="6011">
                  <c:v>0.38194444444444442</c:v>
                </c:pt>
                <c:pt idx="6012">
                  <c:v>0.3888888888888889</c:v>
                </c:pt>
                <c:pt idx="6013">
                  <c:v>0.39583333333333331</c:v>
                </c:pt>
                <c:pt idx="6014">
                  <c:v>0.40277777777777773</c:v>
                </c:pt>
                <c:pt idx="6015">
                  <c:v>0.40972222222222227</c:v>
                </c:pt>
                <c:pt idx="6016">
                  <c:v>0.41666666666666669</c:v>
                </c:pt>
                <c:pt idx="6017">
                  <c:v>0.4236111111111111</c:v>
                </c:pt>
                <c:pt idx="6018">
                  <c:v>0.43055555555555558</c:v>
                </c:pt>
                <c:pt idx="6019">
                  <c:v>0.4375</c:v>
                </c:pt>
                <c:pt idx="6020">
                  <c:v>0.44444444444444442</c:v>
                </c:pt>
                <c:pt idx="6021">
                  <c:v>0.4513888888888889</c:v>
                </c:pt>
                <c:pt idx="6022">
                  <c:v>0.45833333333333331</c:v>
                </c:pt>
                <c:pt idx="6023">
                  <c:v>0.46527777777777773</c:v>
                </c:pt>
                <c:pt idx="6024">
                  <c:v>0.47222222222222227</c:v>
                </c:pt>
                <c:pt idx="6025">
                  <c:v>0.47916666666666669</c:v>
                </c:pt>
                <c:pt idx="6026">
                  <c:v>0.4861111111111111</c:v>
                </c:pt>
                <c:pt idx="6027">
                  <c:v>0.49305555555555558</c:v>
                </c:pt>
                <c:pt idx="6028">
                  <c:v>0.5</c:v>
                </c:pt>
                <c:pt idx="6029">
                  <c:v>0.50694444444444442</c:v>
                </c:pt>
                <c:pt idx="6030">
                  <c:v>0.51388888888888895</c:v>
                </c:pt>
                <c:pt idx="6031">
                  <c:v>0.52083333333333337</c:v>
                </c:pt>
                <c:pt idx="6032">
                  <c:v>0.52777777777777779</c:v>
                </c:pt>
                <c:pt idx="6033">
                  <c:v>0.53472222222222221</c:v>
                </c:pt>
                <c:pt idx="6034">
                  <c:v>0.54166666666666663</c:v>
                </c:pt>
                <c:pt idx="6035">
                  <c:v>0.54861111111111105</c:v>
                </c:pt>
                <c:pt idx="6036">
                  <c:v>0.55555555555555558</c:v>
                </c:pt>
                <c:pt idx="6037">
                  <c:v>0.5625</c:v>
                </c:pt>
                <c:pt idx="6038">
                  <c:v>0.56944444444444442</c:v>
                </c:pt>
                <c:pt idx="6039">
                  <c:v>0.57638888888888895</c:v>
                </c:pt>
                <c:pt idx="6040">
                  <c:v>0.58333333333333337</c:v>
                </c:pt>
                <c:pt idx="6041">
                  <c:v>0.59027777777777779</c:v>
                </c:pt>
                <c:pt idx="6042">
                  <c:v>0.59722222222222221</c:v>
                </c:pt>
                <c:pt idx="6043">
                  <c:v>0.60416666666666663</c:v>
                </c:pt>
                <c:pt idx="6044">
                  <c:v>0.61111111111111105</c:v>
                </c:pt>
                <c:pt idx="6045">
                  <c:v>0.61805555555555558</c:v>
                </c:pt>
                <c:pt idx="6046">
                  <c:v>0.625</c:v>
                </c:pt>
                <c:pt idx="6047">
                  <c:v>0.63194444444444442</c:v>
                </c:pt>
                <c:pt idx="6048">
                  <c:v>0.63888888888888895</c:v>
                </c:pt>
                <c:pt idx="6049">
                  <c:v>0.64583333333333337</c:v>
                </c:pt>
                <c:pt idx="6050">
                  <c:v>0.65277777777777779</c:v>
                </c:pt>
                <c:pt idx="6051">
                  <c:v>0.65972222222222221</c:v>
                </c:pt>
                <c:pt idx="6052">
                  <c:v>0.66666666666666663</c:v>
                </c:pt>
                <c:pt idx="6053">
                  <c:v>0.67361111111111116</c:v>
                </c:pt>
                <c:pt idx="6054">
                  <c:v>0.68055555555555547</c:v>
                </c:pt>
                <c:pt idx="6055">
                  <c:v>0.6875</c:v>
                </c:pt>
                <c:pt idx="6056">
                  <c:v>0.69444444444444453</c:v>
                </c:pt>
                <c:pt idx="6057">
                  <c:v>0.70138888888888884</c:v>
                </c:pt>
                <c:pt idx="6058">
                  <c:v>0.70833333333333337</c:v>
                </c:pt>
                <c:pt idx="6059">
                  <c:v>0.71527777777777779</c:v>
                </c:pt>
                <c:pt idx="6060">
                  <c:v>0.72222222222222221</c:v>
                </c:pt>
                <c:pt idx="6061">
                  <c:v>0.72916666666666663</c:v>
                </c:pt>
                <c:pt idx="6062">
                  <c:v>0.73611111111111116</c:v>
                </c:pt>
                <c:pt idx="6063">
                  <c:v>0.74305555555555547</c:v>
                </c:pt>
                <c:pt idx="6064">
                  <c:v>0.75</c:v>
                </c:pt>
                <c:pt idx="6065">
                  <c:v>0.75694444444444453</c:v>
                </c:pt>
                <c:pt idx="6066">
                  <c:v>0.76388888888888884</c:v>
                </c:pt>
                <c:pt idx="6067">
                  <c:v>0.77083333333333337</c:v>
                </c:pt>
                <c:pt idx="6068">
                  <c:v>0.77777777777777779</c:v>
                </c:pt>
                <c:pt idx="6069">
                  <c:v>0.78472222222222221</c:v>
                </c:pt>
                <c:pt idx="6070">
                  <c:v>0.79166666666666663</c:v>
                </c:pt>
                <c:pt idx="6071">
                  <c:v>0.79861111111111116</c:v>
                </c:pt>
                <c:pt idx="6072">
                  <c:v>0.80555555555555547</c:v>
                </c:pt>
                <c:pt idx="6073">
                  <c:v>0.8125</c:v>
                </c:pt>
                <c:pt idx="6074">
                  <c:v>0.81944444444444453</c:v>
                </c:pt>
                <c:pt idx="6075">
                  <c:v>0.82638888888888884</c:v>
                </c:pt>
                <c:pt idx="6076">
                  <c:v>0.83333333333333337</c:v>
                </c:pt>
                <c:pt idx="6077">
                  <c:v>0.84027777777777779</c:v>
                </c:pt>
                <c:pt idx="6078">
                  <c:v>0.84722222222222221</c:v>
                </c:pt>
                <c:pt idx="6079">
                  <c:v>0.85416666666666663</c:v>
                </c:pt>
                <c:pt idx="6080">
                  <c:v>0.86111111111111116</c:v>
                </c:pt>
                <c:pt idx="6081">
                  <c:v>0.86805555555555547</c:v>
                </c:pt>
                <c:pt idx="6082">
                  <c:v>0.875</c:v>
                </c:pt>
                <c:pt idx="6083">
                  <c:v>0.88194444444444453</c:v>
                </c:pt>
                <c:pt idx="6084">
                  <c:v>0.88888888888888884</c:v>
                </c:pt>
                <c:pt idx="6085">
                  <c:v>0.89583333333333337</c:v>
                </c:pt>
                <c:pt idx="6086">
                  <c:v>0.90277777777777779</c:v>
                </c:pt>
                <c:pt idx="6087">
                  <c:v>0.90972222222222221</c:v>
                </c:pt>
                <c:pt idx="6088">
                  <c:v>0.91666666666666663</c:v>
                </c:pt>
                <c:pt idx="6089">
                  <c:v>0.92361111111111116</c:v>
                </c:pt>
                <c:pt idx="6090">
                  <c:v>0.93055555555555547</c:v>
                </c:pt>
                <c:pt idx="6091">
                  <c:v>0.9375</c:v>
                </c:pt>
                <c:pt idx="6092">
                  <c:v>0.94444444444444453</c:v>
                </c:pt>
                <c:pt idx="6093">
                  <c:v>0.95138888888888884</c:v>
                </c:pt>
                <c:pt idx="6094">
                  <c:v>0.95833333333333337</c:v>
                </c:pt>
                <c:pt idx="6095">
                  <c:v>0.96527777777777779</c:v>
                </c:pt>
                <c:pt idx="6096">
                  <c:v>0.97222222222222221</c:v>
                </c:pt>
                <c:pt idx="6097">
                  <c:v>0.97916666666666663</c:v>
                </c:pt>
                <c:pt idx="6098">
                  <c:v>0.98611111111111116</c:v>
                </c:pt>
                <c:pt idx="6099">
                  <c:v>0.99305555555555547</c:v>
                </c:pt>
                <c:pt idx="6100">
                  <c:v>0</c:v>
                </c:pt>
                <c:pt idx="6101">
                  <c:v>6.9444444444444441E-3</c:v>
                </c:pt>
                <c:pt idx="6102">
                  <c:v>1.3888888888888888E-2</c:v>
                </c:pt>
                <c:pt idx="6103">
                  <c:v>2.0833333333333332E-2</c:v>
                </c:pt>
                <c:pt idx="6104">
                  <c:v>2.7777777777777776E-2</c:v>
                </c:pt>
                <c:pt idx="6105">
                  <c:v>3.4722222222222224E-2</c:v>
                </c:pt>
                <c:pt idx="6106">
                  <c:v>4.1666666666666664E-2</c:v>
                </c:pt>
                <c:pt idx="6107">
                  <c:v>4.8611111111111112E-2</c:v>
                </c:pt>
                <c:pt idx="6108">
                  <c:v>5.5555555555555552E-2</c:v>
                </c:pt>
                <c:pt idx="6109">
                  <c:v>6.25E-2</c:v>
                </c:pt>
                <c:pt idx="6110">
                  <c:v>6.9444444444444434E-2</c:v>
                </c:pt>
                <c:pt idx="6111">
                  <c:v>7.6388888888888895E-2</c:v>
                </c:pt>
                <c:pt idx="6112">
                  <c:v>8.3333333333333329E-2</c:v>
                </c:pt>
                <c:pt idx="6113">
                  <c:v>9.0277777777777776E-2</c:v>
                </c:pt>
                <c:pt idx="6114">
                  <c:v>9.7222222222222224E-2</c:v>
                </c:pt>
                <c:pt idx="6115">
                  <c:v>0.10416666666666667</c:v>
                </c:pt>
                <c:pt idx="6116">
                  <c:v>0.1111111111111111</c:v>
                </c:pt>
                <c:pt idx="6117">
                  <c:v>0.11805555555555557</c:v>
                </c:pt>
                <c:pt idx="6118">
                  <c:v>0.125</c:v>
                </c:pt>
                <c:pt idx="6119">
                  <c:v>0.13194444444444445</c:v>
                </c:pt>
                <c:pt idx="6120">
                  <c:v>0.1388888888888889</c:v>
                </c:pt>
                <c:pt idx="6121">
                  <c:v>0.14583333333333334</c:v>
                </c:pt>
                <c:pt idx="6122">
                  <c:v>0.15277777777777776</c:v>
                </c:pt>
                <c:pt idx="6123">
                  <c:v>0.15972222222222224</c:v>
                </c:pt>
                <c:pt idx="6124">
                  <c:v>0.16666666666666666</c:v>
                </c:pt>
                <c:pt idx="6125">
                  <c:v>0.17361111111111113</c:v>
                </c:pt>
                <c:pt idx="6126">
                  <c:v>0.18055555555555555</c:v>
                </c:pt>
                <c:pt idx="6127">
                  <c:v>0.1875</c:v>
                </c:pt>
                <c:pt idx="6128">
                  <c:v>0.19444444444444445</c:v>
                </c:pt>
                <c:pt idx="6129">
                  <c:v>0.20138888888888887</c:v>
                </c:pt>
                <c:pt idx="6130">
                  <c:v>0.20833333333333334</c:v>
                </c:pt>
                <c:pt idx="6131">
                  <c:v>0.21527777777777779</c:v>
                </c:pt>
                <c:pt idx="6132">
                  <c:v>0.22222222222222221</c:v>
                </c:pt>
                <c:pt idx="6133">
                  <c:v>0.22916666666666666</c:v>
                </c:pt>
                <c:pt idx="6134">
                  <c:v>0.23611111111111113</c:v>
                </c:pt>
                <c:pt idx="6135">
                  <c:v>0.24305555555555555</c:v>
                </c:pt>
                <c:pt idx="6136">
                  <c:v>0.25</c:v>
                </c:pt>
                <c:pt idx="6137">
                  <c:v>0.25694444444444448</c:v>
                </c:pt>
                <c:pt idx="6138">
                  <c:v>0.2638888888888889</c:v>
                </c:pt>
                <c:pt idx="6139">
                  <c:v>0.27083333333333331</c:v>
                </c:pt>
                <c:pt idx="6140">
                  <c:v>0.27777777777777779</c:v>
                </c:pt>
                <c:pt idx="6141">
                  <c:v>0.28472222222222221</c:v>
                </c:pt>
                <c:pt idx="6142">
                  <c:v>0.29166666666666669</c:v>
                </c:pt>
                <c:pt idx="6143">
                  <c:v>0.2986111111111111</c:v>
                </c:pt>
                <c:pt idx="6144">
                  <c:v>0.30555555555555552</c:v>
                </c:pt>
                <c:pt idx="6145">
                  <c:v>0.3125</c:v>
                </c:pt>
                <c:pt idx="6146">
                  <c:v>0.31944444444444448</c:v>
                </c:pt>
                <c:pt idx="6147">
                  <c:v>0.3263888888888889</c:v>
                </c:pt>
                <c:pt idx="6148">
                  <c:v>0.33333333333333331</c:v>
                </c:pt>
                <c:pt idx="6149">
                  <c:v>0.34027777777777773</c:v>
                </c:pt>
                <c:pt idx="6150">
                  <c:v>0.34722222222222227</c:v>
                </c:pt>
                <c:pt idx="6151">
                  <c:v>0.35416666666666669</c:v>
                </c:pt>
                <c:pt idx="6152">
                  <c:v>0.3611111111111111</c:v>
                </c:pt>
                <c:pt idx="6153">
                  <c:v>0.36805555555555558</c:v>
                </c:pt>
                <c:pt idx="6154">
                  <c:v>0.375</c:v>
                </c:pt>
                <c:pt idx="6155">
                  <c:v>0.38194444444444442</c:v>
                </c:pt>
                <c:pt idx="6156">
                  <c:v>0.3888888888888889</c:v>
                </c:pt>
                <c:pt idx="6157">
                  <c:v>0.39583333333333331</c:v>
                </c:pt>
                <c:pt idx="6158">
                  <c:v>0.40277777777777773</c:v>
                </c:pt>
                <c:pt idx="6159">
                  <c:v>0.40972222222222227</c:v>
                </c:pt>
                <c:pt idx="6160">
                  <c:v>0.41666666666666669</c:v>
                </c:pt>
                <c:pt idx="6161">
                  <c:v>0.4236111111111111</c:v>
                </c:pt>
                <c:pt idx="6162">
                  <c:v>0.43055555555555558</c:v>
                </c:pt>
                <c:pt idx="6163">
                  <c:v>0.4375</c:v>
                </c:pt>
                <c:pt idx="6164">
                  <c:v>0.44444444444444442</c:v>
                </c:pt>
                <c:pt idx="6165">
                  <c:v>0.4513888888888889</c:v>
                </c:pt>
                <c:pt idx="6166">
                  <c:v>0.45833333333333331</c:v>
                </c:pt>
                <c:pt idx="6167">
                  <c:v>0.46527777777777773</c:v>
                </c:pt>
                <c:pt idx="6168">
                  <c:v>0.47222222222222227</c:v>
                </c:pt>
                <c:pt idx="6169">
                  <c:v>0.47916666666666669</c:v>
                </c:pt>
                <c:pt idx="6170">
                  <c:v>0.4861111111111111</c:v>
                </c:pt>
                <c:pt idx="6171">
                  <c:v>0.49305555555555558</c:v>
                </c:pt>
                <c:pt idx="6172">
                  <c:v>0.5</c:v>
                </c:pt>
                <c:pt idx="6173">
                  <c:v>0.50694444444444442</c:v>
                </c:pt>
                <c:pt idx="6174">
                  <c:v>0.51388888888888895</c:v>
                </c:pt>
                <c:pt idx="6175">
                  <c:v>0.52083333333333337</c:v>
                </c:pt>
                <c:pt idx="6176">
                  <c:v>0.52777777777777779</c:v>
                </c:pt>
                <c:pt idx="6177">
                  <c:v>0.53472222222222221</c:v>
                </c:pt>
                <c:pt idx="6178">
                  <c:v>0.54166666666666663</c:v>
                </c:pt>
                <c:pt idx="6179">
                  <c:v>0.54861111111111105</c:v>
                </c:pt>
                <c:pt idx="6180">
                  <c:v>0.55555555555555558</c:v>
                </c:pt>
                <c:pt idx="6181">
                  <c:v>0.5625</c:v>
                </c:pt>
                <c:pt idx="6182">
                  <c:v>0.56944444444444442</c:v>
                </c:pt>
                <c:pt idx="6183">
                  <c:v>0.57638888888888895</c:v>
                </c:pt>
                <c:pt idx="6184">
                  <c:v>0.58333333333333337</c:v>
                </c:pt>
                <c:pt idx="6185">
                  <c:v>0.59027777777777779</c:v>
                </c:pt>
                <c:pt idx="6186">
                  <c:v>0.59722222222222221</c:v>
                </c:pt>
                <c:pt idx="6187">
                  <c:v>0.60416666666666663</c:v>
                </c:pt>
                <c:pt idx="6188">
                  <c:v>0.61111111111111105</c:v>
                </c:pt>
                <c:pt idx="6189">
                  <c:v>0.61805555555555558</c:v>
                </c:pt>
                <c:pt idx="6190">
                  <c:v>0.625</c:v>
                </c:pt>
                <c:pt idx="6191">
                  <c:v>0.63194444444444442</c:v>
                </c:pt>
                <c:pt idx="6192">
                  <c:v>0.63888888888888895</c:v>
                </c:pt>
                <c:pt idx="6193">
                  <c:v>0.64583333333333337</c:v>
                </c:pt>
                <c:pt idx="6194">
                  <c:v>0.65277777777777779</c:v>
                </c:pt>
                <c:pt idx="6195">
                  <c:v>0.65972222222222221</c:v>
                </c:pt>
                <c:pt idx="6196">
                  <c:v>0.66666666666666663</c:v>
                </c:pt>
                <c:pt idx="6197">
                  <c:v>0.67361111111111116</c:v>
                </c:pt>
                <c:pt idx="6198">
                  <c:v>0.68055555555555547</c:v>
                </c:pt>
                <c:pt idx="6199">
                  <c:v>0.6875</c:v>
                </c:pt>
                <c:pt idx="6200">
                  <c:v>0.69444444444444453</c:v>
                </c:pt>
                <c:pt idx="6201">
                  <c:v>0.70138888888888884</c:v>
                </c:pt>
                <c:pt idx="6202">
                  <c:v>0.70833333333333337</c:v>
                </c:pt>
                <c:pt idx="6203">
                  <c:v>0.71527777777777779</c:v>
                </c:pt>
                <c:pt idx="6204">
                  <c:v>0.72222222222222221</c:v>
                </c:pt>
                <c:pt idx="6205">
                  <c:v>0.72916666666666663</c:v>
                </c:pt>
                <c:pt idx="6206">
                  <c:v>0.73611111111111116</c:v>
                </c:pt>
                <c:pt idx="6207">
                  <c:v>0.74305555555555547</c:v>
                </c:pt>
                <c:pt idx="6208">
                  <c:v>0.75</c:v>
                </c:pt>
                <c:pt idx="6209">
                  <c:v>0.75694444444444453</c:v>
                </c:pt>
                <c:pt idx="6210">
                  <c:v>0.76388888888888884</c:v>
                </c:pt>
                <c:pt idx="6211">
                  <c:v>0.77083333333333337</c:v>
                </c:pt>
                <c:pt idx="6212">
                  <c:v>0.77777777777777779</c:v>
                </c:pt>
                <c:pt idx="6213">
                  <c:v>0.78472222222222221</c:v>
                </c:pt>
                <c:pt idx="6214">
                  <c:v>0.79166666666666663</c:v>
                </c:pt>
                <c:pt idx="6215">
                  <c:v>0.79861111111111116</c:v>
                </c:pt>
                <c:pt idx="6216">
                  <c:v>0.80555555555555547</c:v>
                </c:pt>
                <c:pt idx="6217">
                  <c:v>0.8125</c:v>
                </c:pt>
                <c:pt idx="6218">
                  <c:v>0.81944444444444453</c:v>
                </c:pt>
                <c:pt idx="6219">
                  <c:v>0.82638888888888884</c:v>
                </c:pt>
                <c:pt idx="6220">
                  <c:v>0.83333333333333337</c:v>
                </c:pt>
                <c:pt idx="6221">
                  <c:v>0.84027777777777779</c:v>
                </c:pt>
                <c:pt idx="6222">
                  <c:v>0.84722222222222221</c:v>
                </c:pt>
                <c:pt idx="6223">
                  <c:v>0.85416666666666663</c:v>
                </c:pt>
                <c:pt idx="6224">
                  <c:v>0.86111111111111116</c:v>
                </c:pt>
                <c:pt idx="6225">
                  <c:v>0.86805555555555547</c:v>
                </c:pt>
                <c:pt idx="6226">
                  <c:v>0.875</c:v>
                </c:pt>
                <c:pt idx="6227">
                  <c:v>0.88194444444444453</c:v>
                </c:pt>
                <c:pt idx="6228">
                  <c:v>0.88888888888888884</c:v>
                </c:pt>
                <c:pt idx="6229">
                  <c:v>0.89583333333333337</c:v>
                </c:pt>
                <c:pt idx="6230">
                  <c:v>0.90277777777777779</c:v>
                </c:pt>
                <c:pt idx="6231">
                  <c:v>0.90972222222222221</c:v>
                </c:pt>
                <c:pt idx="6232">
                  <c:v>0.91666666666666663</c:v>
                </c:pt>
                <c:pt idx="6233">
                  <c:v>0.92361111111111116</c:v>
                </c:pt>
                <c:pt idx="6234">
                  <c:v>0.93055555555555547</c:v>
                </c:pt>
                <c:pt idx="6235">
                  <c:v>0.9375</c:v>
                </c:pt>
                <c:pt idx="6236">
                  <c:v>0.94444444444444453</c:v>
                </c:pt>
                <c:pt idx="6237">
                  <c:v>0.95138888888888884</c:v>
                </c:pt>
                <c:pt idx="6238">
                  <c:v>0.95833333333333337</c:v>
                </c:pt>
                <c:pt idx="6239">
                  <c:v>0.96527777777777779</c:v>
                </c:pt>
                <c:pt idx="6240">
                  <c:v>0.97222222222222221</c:v>
                </c:pt>
                <c:pt idx="6241">
                  <c:v>0.97916666666666663</c:v>
                </c:pt>
                <c:pt idx="6242">
                  <c:v>0.98611111111111116</c:v>
                </c:pt>
                <c:pt idx="6243">
                  <c:v>0.99305555555555547</c:v>
                </c:pt>
                <c:pt idx="6244">
                  <c:v>0</c:v>
                </c:pt>
                <c:pt idx="6245">
                  <c:v>6.9444444444444441E-3</c:v>
                </c:pt>
                <c:pt idx="6246">
                  <c:v>1.3888888888888888E-2</c:v>
                </c:pt>
                <c:pt idx="6247">
                  <c:v>2.0833333333333332E-2</c:v>
                </c:pt>
                <c:pt idx="6248">
                  <c:v>2.7777777777777776E-2</c:v>
                </c:pt>
                <c:pt idx="6249">
                  <c:v>3.4722222222222224E-2</c:v>
                </c:pt>
                <c:pt idx="6250">
                  <c:v>4.1666666666666664E-2</c:v>
                </c:pt>
                <c:pt idx="6251">
                  <c:v>4.8611111111111112E-2</c:v>
                </c:pt>
                <c:pt idx="6252">
                  <c:v>5.5555555555555552E-2</c:v>
                </c:pt>
                <c:pt idx="6253">
                  <c:v>6.25E-2</c:v>
                </c:pt>
                <c:pt idx="6254">
                  <c:v>6.9444444444444434E-2</c:v>
                </c:pt>
                <c:pt idx="6255">
                  <c:v>7.6388888888888895E-2</c:v>
                </c:pt>
                <c:pt idx="6256">
                  <c:v>8.3333333333333329E-2</c:v>
                </c:pt>
                <c:pt idx="6257">
                  <c:v>9.0277777777777776E-2</c:v>
                </c:pt>
                <c:pt idx="6258">
                  <c:v>9.7222222222222224E-2</c:v>
                </c:pt>
                <c:pt idx="6259">
                  <c:v>0.10416666666666667</c:v>
                </c:pt>
                <c:pt idx="6260">
                  <c:v>0.1111111111111111</c:v>
                </c:pt>
                <c:pt idx="6261">
                  <c:v>0.11805555555555557</c:v>
                </c:pt>
                <c:pt idx="6262">
                  <c:v>0.125</c:v>
                </c:pt>
                <c:pt idx="6263">
                  <c:v>0.13194444444444445</c:v>
                </c:pt>
                <c:pt idx="6264">
                  <c:v>0.1388888888888889</c:v>
                </c:pt>
                <c:pt idx="6265">
                  <c:v>0.14583333333333334</c:v>
                </c:pt>
                <c:pt idx="6266">
                  <c:v>0.15277777777777776</c:v>
                </c:pt>
                <c:pt idx="6267">
                  <c:v>0.15972222222222224</c:v>
                </c:pt>
                <c:pt idx="6268">
                  <c:v>0.16666666666666666</c:v>
                </c:pt>
                <c:pt idx="6269">
                  <c:v>0.17361111111111113</c:v>
                </c:pt>
                <c:pt idx="6270">
                  <c:v>0.18055555555555555</c:v>
                </c:pt>
                <c:pt idx="6271">
                  <c:v>0.1875</c:v>
                </c:pt>
                <c:pt idx="6272">
                  <c:v>0.19444444444444445</c:v>
                </c:pt>
                <c:pt idx="6273">
                  <c:v>0.20138888888888887</c:v>
                </c:pt>
                <c:pt idx="6274">
                  <c:v>0.20833333333333334</c:v>
                </c:pt>
                <c:pt idx="6275">
                  <c:v>0.21527777777777779</c:v>
                </c:pt>
                <c:pt idx="6276">
                  <c:v>0.22222222222222221</c:v>
                </c:pt>
                <c:pt idx="6277">
                  <c:v>0.22916666666666666</c:v>
                </c:pt>
                <c:pt idx="6278">
                  <c:v>0.23611111111111113</c:v>
                </c:pt>
                <c:pt idx="6279">
                  <c:v>0.24305555555555555</c:v>
                </c:pt>
                <c:pt idx="6280">
                  <c:v>0.25</c:v>
                </c:pt>
                <c:pt idx="6281">
                  <c:v>0.25694444444444448</c:v>
                </c:pt>
                <c:pt idx="6282">
                  <c:v>0.2638888888888889</c:v>
                </c:pt>
                <c:pt idx="6283">
                  <c:v>0.27083333333333331</c:v>
                </c:pt>
                <c:pt idx="6284">
                  <c:v>0.27777777777777779</c:v>
                </c:pt>
                <c:pt idx="6285">
                  <c:v>0.28472222222222221</c:v>
                </c:pt>
                <c:pt idx="6286">
                  <c:v>0.29166666666666669</c:v>
                </c:pt>
                <c:pt idx="6287">
                  <c:v>0.2986111111111111</c:v>
                </c:pt>
                <c:pt idx="6288">
                  <c:v>0.30555555555555552</c:v>
                </c:pt>
                <c:pt idx="6289">
                  <c:v>0.3125</c:v>
                </c:pt>
                <c:pt idx="6290">
                  <c:v>0.31944444444444448</c:v>
                </c:pt>
                <c:pt idx="6291">
                  <c:v>0.3263888888888889</c:v>
                </c:pt>
                <c:pt idx="6292">
                  <c:v>0.33333333333333331</c:v>
                </c:pt>
                <c:pt idx="6293">
                  <c:v>0.34027777777777773</c:v>
                </c:pt>
                <c:pt idx="6294">
                  <c:v>0.34722222222222227</c:v>
                </c:pt>
                <c:pt idx="6295">
                  <c:v>0.35416666666666669</c:v>
                </c:pt>
                <c:pt idx="6296">
                  <c:v>0.3611111111111111</c:v>
                </c:pt>
                <c:pt idx="6297">
                  <c:v>0.36805555555555558</c:v>
                </c:pt>
                <c:pt idx="6298">
                  <c:v>0.375</c:v>
                </c:pt>
                <c:pt idx="6299">
                  <c:v>0.38194444444444442</c:v>
                </c:pt>
                <c:pt idx="6300">
                  <c:v>0.3888888888888889</c:v>
                </c:pt>
                <c:pt idx="6301">
                  <c:v>0.39583333333333331</c:v>
                </c:pt>
                <c:pt idx="6302">
                  <c:v>0.40277777777777773</c:v>
                </c:pt>
                <c:pt idx="6303">
                  <c:v>0.40972222222222227</c:v>
                </c:pt>
                <c:pt idx="6304">
                  <c:v>0.41666666666666669</c:v>
                </c:pt>
                <c:pt idx="6305">
                  <c:v>0.4236111111111111</c:v>
                </c:pt>
                <c:pt idx="6306">
                  <c:v>0.43055555555555558</c:v>
                </c:pt>
                <c:pt idx="6307">
                  <c:v>0.4375</c:v>
                </c:pt>
                <c:pt idx="6308">
                  <c:v>0.44444444444444442</c:v>
                </c:pt>
                <c:pt idx="6309">
                  <c:v>0.4513888888888889</c:v>
                </c:pt>
                <c:pt idx="6310">
                  <c:v>0.45833333333333331</c:v>
                </c:pt>
                <c:pt idx="6311">
                  <c:v>0.46527777777777773</c:v>
                </c:pt>
                <c:pt idx="6312">
                  <c:v>0.47222222222222227</c:v>
                </c:pt>
                <c:pt idx="6313">
                  <c:v>0.47916666666666669</c:v>
                </c:pt>
                <c:pt idx="6314">
                  <c:v>0.4861111111111111</c:v>
                </c:pt>
                <c:pt idx="6315">
                  <c:v>0.49305555555555558</c:v>
                </c:pt>
                <c:pt idx="6316">
                  <c:v>0.5</c:v>
                </c:pt>
                <c:pt idx="6317">
                  <c:v>0.50694444444444442</c:v>
                </c:pt>
                <c:pt idx="6318">
                  <c:v>0.51388888888888895</c:v>
                </c:pt>
                <c:pt idx="6319">
                  <c:v>0.52083333333333337</c:v>
                </c:pt>
                <c:pt idx="6320">
                  <c:v>0.52777777777777779</c:v>
                </c:pt>
                <c:pt idx="6321">
                  <c:v>0.53472222222222221</c:v>
                </c:pt>
                <c:pt idx="6322">
                  <c:v>0.54166666666666663</c:v>
                </c:pt>
                <c:pt idx="6323">
                  <c:v>0.54861111111111105</c:v>
                </c:pt>
                <c:pt idx="6324">
                  <c:v>0.55555555555555558</c:v>
                </c:pt>
                <c:pt idx="6325">
                  <c:v>0.5625</c:v>
                </c:pt>
                <c:pt idx="6326">
                  <c:v>0.56944444444444442</c:v>
                </c:pt>
                <c:pt idx="6327">
                  <c:v>0.57638888888888895</c:v>
                </c:pt>
                <c:pt idx="6328">
                  <c:v>0.58333333333333337</c:v>
                </c:pt>
                <c:pt idx="6329">
                  <c:v>0.59027777777777779</c:v>
                </c:pt>
                <c:pt idx="6330">
                  <c:v>0.59722222222222221</c:v>
                </c:pt>
                <c:pt idx="6331">
                  <c:v>0.60416666666666663</c:v>
                </c:pt>
                <c:pt idx="6332">
                  <c:v>0.61111111111111105</c:v>
                </c:pt>
                <c:pt idx="6333">
                  <c:v>0.61805555555555558</c:v>
                </c:pt>
                <c:pt idx="6334">
                  <c:v>0.625</c:v>
                </c:pt>
                <c:pt idx="6335">
                  <c:v>0.63194444444444442</c:v>
                </c:pt>
                <c:pt idx="6336">
                  <c:v>0.63888888888888895</c:v>
                </c:pt>
                <c:pt idx="6337">
                  <c:v>0.64583333333333337</c:v>
                </c:pt>
                <c:pt idx="6338">
                  <c:v>0.65277777777777779</c:v>
                </c:pt>
                <c:pt idx="6339">
                  <c:v>0.65972222222222221</c:v>
                </c:pt>
                <c:pt idx="6340">
                  <c:v>0.66666666666666663</c:v>
                </c:pt>
                <c:pt idx="6341">
                  <c:v>0.67361111111111116</c:v>
                </c:pt>
                <c:pt idx="6342">
                  <c:v>0.68055555555555547</c:v>
                </c:pt>
                <c:pt idx="6343">
                  <c:v>0.6875</c:v>
                </c:pt>
                <c:pt idx="6344">
                  <c:v>0.69444444444444453</c:v>
                </c:pt>
                <c:pt idx="6345">
                  <c:v>0.70138888888888884</c:v>
                </c:pt>
                <c:pt idx="6346">
                  <c:v>0.70833333333333337</c:v>
                </c:pt>
                <c:pt idx="6347">
                  <c:v>0.71527777777777779</c:v>
                </c:pt>
                <c:pt idx="6348">
                  <c:v>0.72222222222222221</c:v>
                </c:pt>
                <c:pt idx="6349">
                  <c:v>0.72916666666666663</c:v>
                </c:pt>
                <c:pt idx="6350">
                  <c:v>0.73611111111111116</c:v>
                </c:pt>
                <c:pt idx="6351">
                  <c:v>0.74305555555555547</c:v>
                </c:pt>
                <c:pt idx="6352">
                  <c:v>0.75</c:v>
                </c:pt>
                <c:pt idx="6353">
                  <c:v>0.75694444444444453</c:v>
                </c:pt>
                <c:pt idx="6354">
                  <c:v>0.76388888888888884</c:v>
                </c:pt>
                <c:pt idx="6355">
                  <c:v>0.77083333333333337</c:v>
                </c:pt>
                <c:pt idx="6356">
                  <c:v>0.77777777777777779</c:v>
                </c:pt>
                <c:pt idx="6357">
                  <c:v>0.78472222222222221</c:v>
                </c:pt>
                <c:pt idx="6358">
                  <c:v>0.79166666666666663</c:v>
                </c:pt>
                <c:pt idx="6359">
                  <c:v>0.79861111111111116</c:v>
                </c:pt>
                <c:pt idx="6360">
                  <c:v>0.80555555555555547</c:v>
                </c:pt>
                <c:pt idx="6361">
                  <c:v>0.8125</c:v>
                </c:pt>
                <c:pt idx="6362">
                  <c:v>0.81944444444444453</c:v>
                </c:pt>
                <c:pt idx="6363">
                  <c:v>0.82638888888888884</c:v>
                </c:pt>
                <c:pt idx="6364">
                  <c:v>0.83333333333333337</c:v>
                </c:pt>
                <c:pt idx="6365">
                  <c:v>0.84027777777777779</c:v>
                </c:pt>
                <c:pt idx="6366">
                  <c:v>0.84722222222222221</c:v>
                </c:pt>
                <c:pt idx="6367">
                  <c:v>0.85416666666666663</c:v>
                </c:pt>
                <c:pt idx="6368">
                  <c:v>0.86111111111111116</c:v>
                </c:pt>
                <c:pt idx="6369">
                  <c:v>0.86805555555555547</c:v>
                </c:pt>
                <c:pt idx="6370">
                  <c:v>0.875</c:v>
                </c:pt>
                <c:pt idx="6371">
                  <c:v>0.88194444444444453</c:v>
                </c:pt>
                <c:pt idx="6372">
                  <c:v>0.88888888888888884</c:v>
                </c:pt>
                <c:pt idx="6373">
                  <c:v>0.89583333333333337</c:v>
                </c:pt>
                <c:pt idx="6374">
                  <c:v>0.90277777777777779</c:v>
                </c:pt>
                <c:pt idx="6375">
                  <c:v>0.90972222222222221</c:v>
                </c:pt>
                <c:pt idx="6376">
                  <c:v>0.91666666666666663</c:v>
                </c:pt>
                <c:pt idx="6377">
                  <c:v>0.92361111111111116</c:v>
                </c:pt>
                <c:pt idx="6378">
                  <c:v>0.93055555555555547</c:v>
                </c:pt>
                <c:pt idx="6379">
                  <c:v>0.9375</c:v>
                </c:pt>
                <c:pt idx="6380">
                  <c:v>0.94444444444444453</c:v>
                </c:pt>
                <c:pt idx="6381">
                  <c:v>0.95138888888888884</c:v>
                </c:pt>
                <c:pt idx="6382">
                  <c:v>0.95833333333333337</c:v>
                </c:pt>
                <c:pt idx="6383">
                  <c:v>0.96527777777777779</c:v>
                </c:pt>
                <c:pt idx="6384">
                  <c:v>0.97222222222222221</c:v>
                </c:pt>
                <c:pt idx="6385">
                  <c:v>0.97916666666666663</c:v>
                </c:pt>
                <c:pt idx="6386">
                  <c:v>0.98611111111111116</c:v>
                </c:pt>
                <c:pt idx="6387">
                  <c:v>0.99305555555555547</c:v>
                </c:pt>
                <c:pt idx="6388">
                  <c:v>0</c:v>
                </c:pt>
                <c:pt idx="6389">
                  <c:v>6.9444444444444441E-3</c:v>
                </c:pt>
                <c:pt idx="6390">
                  <c:v>1.3888888888888888E-2</c:v>
                </c:pt>
                <c:pt idx="6391">
                  <c:v>2.0833333333333332E-2</c:v>
                </c:pt>
                <c:pt idx="6392">
                  <c:v>2.7777777777777776E-2</c:v>
                </c:pt>
                <c:pt idx="6393">
                  <c:v>3.4722222222222224E-2</c:v>
                </c:pt>
                <c:pt idx="6394">
                  <c:v>4.1666666666666664E-2</c:v>
                </c:pt>
                <c:pt idx="6395">
                  <c:v>4.8611111111111112E-2</c:v>
                </c:pt>
                <c:pt idx="6396">
                  <c:v>5.5555555555555552E-2</c:v>
                </c:pt>
                <c:pt idx="6397">
                  <c:v>6.25E-2</c:v>
                </c:pt>
                <c:pt idx="6398">
                  <c:v>6.9444444444444434E-2</c:v>
                </c:pt>
                <c:pt idx="6399">
                  <c:v>7.6388888888888895E-2</c:v>
                </c:pt>
                <c:pt idx="6400">
                  <c:v>8.3333333333333329E-2</c:v>
                </c:pt>
                <c:pt idx="6401">
                  <c:v>9.0277777777777776E-2</c:v>
                </c:pt>
                <c:pt idx="6402">
                  <c:v>9.7222222222222224E-2</c:v>
                </c:pt>
                <c:pt idx="6403">
                  <c:v>0.10416666666666667</c:v>
                </c:pt>
                <c:pt idx="6404">
                  <c:v>0.1111111111111111</c:v>
                </c:pt>
                <c:pt idx="6405">
                  <c:v>0.11805555555555557</c:v>
                </c:pt>
                <c:pt idx="6406">
                  <c:v>0.125</c:v>
                </c:pt>
                <c:pt idx="6407">
                  <c:v>0.13194444444444445</c:v>
                </c:pt>
                <c:pt idx="6408">
                  <c:v>0.1388888888888889</c:v>
                </c:pt>
                <c:pt idx="6409">
                  <c:v>0.14583333333333334</c:v>
                </c:pt>
                <c:pt idx="6410">
                  <c:v>0.15277777777777776</c:v>
                </c:pt>
                <c:pt idx="6411">
                  <c:v>0.15972222222222224</c:v>
                </c:pt>
                <c:pt idx="6412">
                  <c:v>0.16666666666666666</c:v>
                </c:pt>
                <c:pt idx="6413">
                  <c:v>0.17361111111111113</c:v>
                </c:pt>
                <c:pt idx="6414">
                  <c:v>0.18055555555555555</c:v>
                </c:pt>
                <c:pt idx="6415">
                  <c:v>0.1875</c:v>
                </c:pt>
                <c:pt idx="6416">
                  <c:v>0.19444444444444445</c:v>
                </c:pt>
                <c:pt idx="6417">
                  <c:v>0.20138888888888887</c:v>
                </c:pt>
                <c:pt idx="6418">
                  <c:v>0.20833333333333334</c:v>
                </c:pt>
                <c:pt idx="6419">
                  <c:v>0.21527777777777779</c:v>
                </c:pt>
                <c:pt idx="6420">
                  <c:v>0.22222222222222221</c:v>
                </c:pt>
                <c:pt idx="6421">
                  <c:v>0.22916666666666666</c:v>
                </c:pt>
                <c:pt idx="6422">
                  <c:v>0.23611111111111113</c:v>
                </c:pt>
                <c:pt idx="6423">
                  <c:v>0.24305555555555555</c:v>
                </c:pt>
                <c:pt idx="6424">
                  <c:v>0.25</c:v>
                </c:pt>
                <c:pt idx="6425">
                  <c:v>0.25694444444444448</c:v>
                </c:pt>
                <c:pt idx="6426">
                  <c:v>0.2638888888888889</c:v>
                </c:pt>
                <c:pt idx="6427">
                  <c:v>0.27083333333333331</c:v>
                </c:pt>
                <c:pt idx="6428">
                  <c:v>0.27777777777777779</c:v>
                </c:pt>
                <c:pt idx="6429">
                  <c:v>0.28472222222222221</c:v>
                </c:pt>
                <c:pt idx="6430">
                  <c:v>0.29166666666666669</c:v>
                </c:pt>
                <c:pt idx="6431">
                  <c:v>0.2986111111111111</c:v>
                </c:pt>
                <c:pt idx="6432">
                  <c:v>0.30555555555555552</c:v>
                </c:pt>
                <c:pt idx="6433">
                  <c:v>0.3125</c:v>
                </c:pt>
                <c:pt idx="6434">
                  <c:v>0.31944444444444448</c:v>
                </c:pt>
                <c:pt idx="6435">
                  <c:v>0.3263888888888889</c:v>
                </c:pt>
                <c:pt idx="6436">
                  <c:v>0.33333333333333331</c:v>
                </c:pt>
                <c:pt idx="6437">
                  <c:v>0.34027777777777773</c:v>
                </c:pt>
                <c:pt idx="6438">
                  <c:v>0.34722222222222227</c:v>
                </c:pt>
                <c:pt idx="6439">
                  <c:v>0.35416666666666669</c:v>
                </c:pt>
                <c:pt idx="6440">
                  <c:v>0.3611111111111111</c:v>
                </c:pt>
                <c:pt idx="6441">
                  <c:v>0.36805555555555558</c:v>
                </c:pt>
                <c:pt idx="6442">
                  <c:v>0.375</c:v>
                </c:pt>
                <c:pt idx="6443">
                  <c:v>0.38194444444444442</c:v>
                </c:pt>
                <c:pt idx="6444">
                  <c:v>0.3888888888888889</c:v>
                </c:pt>
                <c:pt idx="6445">
                  <c:v>0.39583333333333331</c:v>
                </c:pt>
                <c:pt idx="6446">
                  <c:v>0.40277777777777773</c:v>
                </c:pt>
                <c:pt idx="6447">
                  <c:v>0.40972222222222227</c:v>
                </c:pt>
                <c:pt idx="6448">
                  <c:v>0.41666666666666669</c:v>
                </c:pt>
                <c:pt idx="6449">
                  <c:v>0.4236111111111111</c:v>
                </c:pt>
                <c:pt idx="6450">
                  <c:v>0.43055555555555558</c:v>
                </c:pt>
                <c:pt idx="6451">
                  <c:v>0.4375</c:v>
                </c:pt>
                <c:pt idx="6452">
                  <c:v>0.44444444444444442</c:v>
                </c:pt>
                <c:pt idx="6453">
                  <c:v>0.4513888888888889</c:v>
                </c:pt>
                <c:pt idx="6454">
                  <c:v>0.45833333333333331</c:v>
                </c:pt>
                <c:pt idx="6455">
                  <c:v>0.46527777777777773</c:v>
                </c:pt>
                <c:pt idx="6456">
                  <c:v>0.47222222222222227</c:v>
                </c:pt>
                <c:pt idx="6457">
                  <c:v>0.47916666666666669</c:v>
                </c:pt>
                <c:pt idx="6458">
                  <c:v>0.4861111111111111</c:v>
                </c:pt>
                <c:pt idx="6459">
                  <c:v>0.49305555555555558</c:v>
                </c:pt>
                <c:pt idx="6460">
                  <c:v>0.5</c:v>
                </c:pt>
                <c:pt idx="6461">
                  <c:v>0.50694444444444442</c:v>
                </c:pt>
                <c:pt idx="6462">
                  <c:v>0.51388888888888895</c:v>
                </c:pt>
                <c:pt idx="6463">
                  <c:v>0.52083333333333337</c:v>
                </c:pt>
                <c:pt idx="6464">
                  <c:v>0.52777777777777779</c:v>
                </c:pt>
                <c:pt idx="6465">
                  <c:v>0.53472222222222221</c:v>
                </c:pt>
                <c:pt idx="6466">
                  <c:v>0.54166666666666663</c:v>
                </c:pt>
                <c:pt idx="6467">
                  <c:v>0.54861111111111105</c:v>
                </c:pt>
                <c:pt idx="6468">
                  <c:v>0.55555555555555558</c:v>
                </c:pt>
                <c:pt idx="6469">
                  <c:v>0.5625</c:v>
                </c:pt>
                <c:pt idx="6470">
                  <c:v>0.56944444444444442</c:v>
                </c:pt>
                <c:pt idx="6471">
                  <c:v>0.57638888888888895</c:v>
                </c:pt>
                <c:pt idx="6472">
                  <c:v>0.58333333333333337</c:v>
                </c:pt>
                <c:pt idx="6473">
                  <c:v>0.59027777777777779</c:v>
                </c:pt>
                <c:pt idx="6474">
                  <c:v>0.59722222222222221</c:v>
                </c:pt>
                <c:pt idx="6475">
                  <c:v>0.60416666666666663</c:v>
                </c:pt>
                <c:pt idx="6476">
                  <c:v>0.61111111111111105</c:v>
                </c:pt>
                <c:pt idx="6477">
                  <c:v>0.61805555555555558</c:v>
                </c:pt>
                <c:pt idx="6478">
                  <c:v>0.625</c:v>
                </c:pt>
                <c:pt idx="6479">
                  <c:v>0.63194444444444442</c:v>
                </c:pt>
                <c:pt idx="6480">
                  <c:v>0.63888888888888895</c:v>
                </c:pt>
                <c:pt idx="6481">
                  <c:v>0.64583333333333337</c:v>
                </c:pt>
                <c:pt idx="6482">
                  <c:v>0.65277777777777779</c:v>
                </c:pt>
                <c:pt idx="6483">
                  <c:v>0.65972222222222221</c:v>
                </c:pt>
                <c:pt idx="6484">
                  <c:v>0.66666666666666663</c:v>
                </c:pt>
                <c:pt idx="6485">
                  <c:v>0.67361111111111116</c:v>
                </c:pt>
                <c:pt idx="6486">
                  <c:v>0.68055555555555547</c:v>
                </c:pt>
                <c:pt idx="6487">
                  <c:v>0.6875</c:v>
                </c:pt>
                <c:pt idx="6488">
                  <c:v>0.69444444444444453</c:v>
                </c:pt>
                <c:pt idx="6489">
                  <c:v>0.70138888888888884</c:v>
                </c:pt>
                <c:pt idx="6490">
                  <c:v>0.70833333333333337</c:v>
                </c:pt>
                <c:pt idx="6491">
                  <c:v>0.71527777777777779</c:v>
                </c:pt>
                <c:pt idx="6492">
                  <c:v>0.72222222222222221</c:v>
                </c:pt>
                <c:pt idx="6493">
                  <c:v>0.72916666666666663</c:v>
                </c:pt>
                <c:pt idx="6494">
                  <c:v>0.73611111111111116</c:v>
                </c:pt>
                <c:pt idx="6495">
                  <c:v>0.74305555555555547</c:v>
                </c:pt>
                <c:pt idx="6496">
                  <c:v>0.75</c:v>
                </c:pt>
                <c:pt idx="6497">
                  <c:v>0.75694444444444453</c:v>
                </c:pt>
                <c:pt idx="6498">
                  <c:v>0.76388888888888884</c:v>
                </c:pt>
                <c:pt idx="6499">
                  <c:v>0.77083333333333337</c:v>
                </c:pt>
                <c:pt idx="6500">
                  <c:v>0.77777777777777779</c:v>
                </c:pt>
                <c:pt idx="6501">
                  <c:v>0.78472222222222221</c:v>
                </c:pt>
                <c:pt idx="6502">
                  <c:v>0.79166666666666663</c:v>
                </c:pt>
                <c:pt idx="6503">
                  <c:v>0.79861111111111116</c:v>
                </c:pt>
                <c:pt idx="6504">
                  <c:v>0.80555555555555547</c:v>
                </c:pt>
                <c:pt idx="6505">
                  <c:v>0.8125</c:v>
                </c:pt>
                <c:pt idx="6506">
                  <c:v>0.81944444444444453</c:v>
                </c:pt>
                <c:pt idx="6507">
                  <c:v>0.82638888888888884</c:v>
                </c:pt>
                <c:pt idx="6508">
                  <c:v>0.83333333333333337</c:v>
                </c:pt>
                <c:pt idx="6509">
                  <c:v>0.84027777777777779</c:v>
                </c:pt>
                <c:pt idx="6510">
                  <c:v>0.84722222222222221</c:v>
                </c:pt>
                <c:pt idx="6511">
                  <c:v>0.85416666666666663</c:v>
                </c:pt>
                <c:pt idx="6512">
                  <c:v>0.86111111111111116</c:v>
                </c:pt>
                <c:pt idx="6513">
                  <c:v>0.86805555555555547</c:v>
                </c:pt>
                <c:pt idx="6514">
                  <c:v>0.875</c:v>
                </c:pt>
                <c:pt idx="6515">
                  <c:v>0.88194444444444453</c:v>
                </c:pt>
                <c:pt idx="6516">
                  <c:v>0.88888888888888884</c:v>
                </c:pt>
                <c:pt idx="6517">
                  <c:v>0.89583333333333337</c:v>
                </c:pt>
                <c:pt idx="6518">
                  <c:v>0.90277777777777779</c:v>
                </c:pt>
                <c:pt idx="6519">
                  <c:v>0.90972222222222221</c:v>
                </c:pt>
                <c:pt idx="6520">
                  <c:v>0.91666666666666663</c:v>
                </c:pt>
                <c:pt idx="6521">
                  <c:v>0.92361111111111116</c:v>
                </c:pt>
                <c:pt idx="6522">
                  <c:v>0.93055555555555547</c:v>
                </c:pt>
                <c:pt idx="6523">
                  <c:v>0.9375</c:v>
                </c:pt>
                <c:pt idx="6524">
                  <c:v>0.94444444444444453</c:v>
                </c:pt>
                <c:pt idx="6525">
                  <c:v>0.95138888888888884</c:v>
                </c:pt>
                <c:pt idx="6526">
                  <c:v>0.95833333333333337</c:v>
                </c:pt>
                <c:pt idx="6527">
                  <c:v>0.96527777777777779</c:v>
                </c:pt>
                <c:pt idx="6528">
                  <c:v>0.97222222222222221</c:v>
                </c:pt>
                <c:pt idx="6529">
                  <c:v>0.97916666666666663</c:v>
                </c:pt>
                <c:pt idx="6530">
                  <c:v>0.98611111111111116</c:v>
                </c:pt>
                <c:pt idx="6531">
                  <c:v>0.99305555555555547</c:v>
                </c:pt>
                <c:pt idx="6532">
                  <c:v>0</c:v>
                </c:pt>
                <c:pt idx="6533">
                  <c:v>6.9444444444444441E-3</c:v>
                </c:pt>
                <c:pt idx="6534">
                  <c:v>1.3888888888888888E-2</c:v>
                </c:pt>
                <c:pt idx="6535">
                  <c:v>2.0833333333333332E-2</c:v>
                </c:pt>
                <c:pt idx="6536">
                  <c:v>2.7777777777777776E-2</c:v>
                </c:pt>
                <c:pt idx="6537">
                  <c:v>3.4722222222222224E-2</c:v>
                </c:pt>
                <c:pt idx="6538">
                  <c:v>4.1666666666666664E-2</c:v>
                </c:pt>
                <c:pt idx="6539">
                  <c:v>4.8611111111111112E-2</c:v>
                </c:pt>
                <c:pt idx="6540">
                  <c:v>5.5555555555555552E-2</c:v>
                </c:pt>
                <c:pt idx="6541">
                  <c:v>6.25E-2</c:v>
                </c:pt>
                <c:pt idx="6542">
                  <c:v>6.9444444444444434E-2</c:v>
                </c:pt>
                <c:pt idx="6543">
                  <c:v>7.6388888888888895E-2</c:v>
                </c:pt>
                <c:pt idx="6544">
                  <c:v>8.3333333333333329E-2</c:v>
                </c:pt>
                <c:pt idx="6545">
                  <c:v>9.0277777777777776E-2</c:v>
                </c:pt>
                <c:pt idx="6546">
                  <c:v>9.7222222222222224E-2</c:v>
                </c:pt>
                <c:pt idx="6547">
                  <c:v>0.10416666666666667</c:v>
                </c:pt>
                <c:pt idx="6548">
                  <c:v>0.1111111111111111</c:v>
                </c:pt>
                <c:pt idx="6549">
                  <c:v>0.11805555555555557</c:v>
                </c:pt>
                <c:pt idx="6550">
                  <c:v>0.125</c:v>
                </c:pt>
                <c:pt idx="6551">
                  <c:v>0.13194444444444445</c:v>
                </c:pt>
                <c:pt idx="6552">
                  <c:v>0.1388888888888889</c:v>
                </c:pt>
                <c:pt idx="6553">
                  <c:v>0.14583333333333334</c:v>
                </c:pt>
                <c:pt idx="6554">
                  <c:v>0.15277777777777776</c:v>
                </c:pt>
                <c:pt idx="6555">
                  <c:v>0.15972222222222224</c:v>
                </c:pt>
                <c:pt idx="6556">
                  <c:v>0.16666666666666666</c:v>
                </c:pt>
                <c:pt idx="6557">
                  <c:v>0.17361111111111113</c:v>
                </c:pt>
                <c:pt idx="6558">
                  <c:v>0.18055555555555555</c:v>
                </c:pt>
                <c:pt idx="6559">
                  <c:v>0.1875</c:v>
                </c:pt>
                <c:pt idx="6560">
                  <c:v>0.19444444444444445</c:v>
                </c:pt>
                <c:pt idx="6561">
                  <c:v>0.20138888888888887</c:v>
                </c:pt>
                <c:pt idx="6562">
                  <c:v>0.20833333333333334</c:v>
                </c:pt>
                <c:pt idx="6563">
                  <c:v>0.21527777777777779</c:v>
                </c:pt>
                <c:pt idx="6564">
                  <c:v>0.22222222222222221</c:v>
                </c:pt>
                <c:pt idx="6565">
                  <c:v>0.22916666666666666</c:v>
                </c:pt>
                <c:pt idx="6566">
                  <c:v>0.23611111111111113</c:v>
                </c:pt>
                <c:pt idx="6567">
                  <c:v>0.24305555555555555</c:v>
                </c:pt>
                <c:pt idx="6568">
                  <c:v>0.25</c:v>
                </c:pt>
                <c:pt idx="6569">
                  <c:v>0.25694444444444448</c:v>
                </c:pt>
                <c:pt idx="6570">
                  <c:v>0.2638888888888889</c:v>
                </c:pt>
                <c:pt idx="6571">
                  <c:v>0.27083333333333331</c:v>
                </c:pt>
                <c:pt idx="6572">
                  <c:v>0.27777777777777779</c:v>
                </c:pt>
                <c:pt idx="6573">
                  <c:v>0.28472222222222221</c:v>
                </c:pt>
                <c:pt idx="6574">
                  <c:v>0.29166666666666669</c:v>
                </c:pt>
                <c:pt idx="6575">
                  <c:v>0.2986111111111111</c:v>
                </c:pt>
                <c:pt idx="6576">
                  <c:v>0.30555555555555552</c:v>
                </c:pt>
                <c:pt idx="6577">
                  <c:v>0.3125</c:v>
                </c:pt>
                <c:pt idx="6578">
                  <c:v>0.31944444444444448</c:v>
                </c:pt>
                <c:pt idx="6579">
                  <c:v>0.3263888888888889</c:v>
                </c:pt>
                <c:pt idx="6580">
                  <c:v>0.33333333333333331</c:v>
                </c:pt>
                <c:pt idx="6581">
                  <c:v>0.34027777777777773</c:v>
                </c:pt>
                <c:pt idx="6582">
                  <c:v>0.34722222222222227</c:v>
                </c:pt>
                <c:pt idx="6583">
                  <c:v>0.35416666666666669</c:v>
                </c:pt>
                <c:pt idx="6584">
                  <c:v>0.3611111111111111</c:v>
                </c:pt>
                <c:pt idx="6585">
                  <c:v>0.36805555555555558</c:v>
                </c:pt>
                <c:pt idx="6586">
                  <c:v>0.375</c:v>
                </c:pt>
                <c:pt idx="6587">
                  <c:v>0.38194444444444442</c:v>
                </c:pt>
                <c:pt idx="6588">
                  <c:v>0.3888888888888889</c:v>
                </c:pt>
                <c:pt idx="6589">
                  <c:v>0.39583333333333331</c:v>
                </c:pt>
                <c:pt idx="6590">
                  <c:v>0.40277777777777773</c:v>
                </c:pt>
                <c:pt idx="6591">
                  <c:v>0.40972222222222227</c:v>
                </c:pt>
                <c:pt idx="6592">
                  <c:v>0.41666666666666669</c:v>
                </c:pt>
                <c:pt idx="6593">
                  <c:v>0.4236111111111111</c:v>
                </c:pt>
                <c:pt idx="6594">
                  <c:v>0.43055555555555558</c:v>
                </c:pt>
                <c:pt idx="6595">
                  <c:v>0.4375</c:v>
                </c:pt>
                <c:pt idx="6596">
                  <c:v>0.44444444444444442</c:v>
                </c:pt>
                <c:pt idx="6597">
                  <c:v>0.4513888888888889</c:v>
                </c:pt>
                <c:pt idx="6598">
                  <c:v>0.45833333333333331</c:v>
                </c:pt>
                <c:pt idx="6599">
                  <c:v>0.46527777777777773</c:v>
                </c:pt>
                <c:pt idx="6600">
                  <c:v>0.47222222222222227</c:v>
                </c:pt>
                <c:pt idx="6601">
                  <c:v>0.47916666666666669</c:v>
                </c:pt>
                <c:pt idx="6602">
                  <c:v>0.4861111111111111</c:v>
                </c:pt>
                <c:pt idx="6603">
                  <c:v>0.49305555555555558</c:v>
                </c:pt>
                <c:pt idx="6604">
                  <c:v>0.5</c:v>
                </c:pt>
                <c:pt idx="6605">
                  <c:v>0.50694444444444442</c:v>
                </c:pt>
                <c:pt idx="6606">
                  <c:v>0.51388888888888895</c:v>
                </c:pt>
                <c:pt idx="6607">
                  <c:v>0.52083333333333337</c:v>
                </c:pt>
                <c:pt idx="6608">
                  <c:v>0.52777777777777779</c:v>
                </c:pt>
                <c:pt idx="6609">
                  <c:v>0.53472222222222221</c:v>
                </c:pt>
                <c:pt idx="6610">
                  <c:v>0.54166666666666663</c:v>
                </c:pt>
                <c:pt idx="6611">
                  <c:v>0.54861111111111105</c:v>
                </c:pt>
                <c:pt idx="6612">
                  <c:v>0.55555555555555558</c:v>
                </c:pt>
                <c:pt idx="6613">
                  <c:v>0.5625</c:v>
                </c:pt>
                <c:pt idx="6614">
                  <c:v>0.56944444444444442</c:v>
                </c:pt>
                <c:pt idx="6615">
                  <c:v>0.57638888888888895</c:v>
                </c:pt>
                <c:pt idx="6616">
                  <c:v>0.58333333333333337</c:v>
                </c:pt>
                <c:pt idx="6617">
                  <c:v>0.59027777777777779</c:v>
                </c:pt>
                <c:pt idx="6618">
                  <c:v>0.59722222222222221</c:v>
                </c:pt>
                <c:pt idx="6619">
                  <c:v>0.60416666666666663</c:v>
                </c:pt>
                <c:pt idx="6620">
                  <c:v>0.61111111111111105</c:v>
                </c:pt>
                <c:pt idx="6621">
                  <c:v>0.61805555555555558</c:v>
                </c:pt>
                <c:pt idx="6622">
                  <c:v>0.625</c:v>
                </c:pt>
                <c:pt idx="6623">
                  <c:v>0.63194444444444442</c:v>
                </c:pt>
                <c:pt idx="6624">
                  <c:v>0.63888888888888895</c:v>
                </c:pt>
                <c:pt idx="6625">
                  <c:v>0.64583333333333337</c:v>
                </c:pt>
                <c:pt idx="6626">
                  <c:v>0.65277777777777779</c:v>
                </c:pt>
                <c:pt idx="6627">
                  <c:v>0.65972222222222221</c:v>
                </c:pt>
                <c:pt idx="6628">
                  <c:v>0.66666666666666663</c:v>
                </c:pt>
                <c:pt idx="6629">
                  <c:v>0.67361111111111116</c:v>
                </c:pt>
                <c:pt idx="6630">
                  <c:v>0.68055555555555547</c:v>
                </c:pt>
                <c:pt idx="6631">
                  <c:v>0.6875</c:v>
                </c:pt>
                <c:pt idx="6632">
                  <c:v>0.69444444444444453</c:v>
                </c:pt>
                <c:pt idx="6633">
                  <c:v>0.70138888888888884</c:v>
                </c:pt>
                <c:pt idx="6634">
                  <c:v>0.70833333333333337</c:v>
                </c:pt>
                <c:pt idx="6635">
                  <c:v>0.71527777777777779</c:v>
                </c:pt>
                <c:pt idx="6636">
                  <c:v>0.72222222222222221</c:v>
                </c:pt>
                <c:pt idx="6637">
                  <c:v>0.72916666666666663</c:v>
                </c:pt>
                <c:pt idx="6638">
                  <c:v>0.73611111111111116</c:v>
                </c:pt>
                <c:pt idx="6639">
                  <c:v>0.74305555555555547</c:v>
                </c:pt>
                <c:pt idx="6640">
                  <c:v>0.75</c:v>
                </c:pt>
                <c:pt idx="6641">
                  <c:v>0.75694444444444453</c:v>
                </c:pt>
                <c:pt idx="6642">
                  <c:v>0.76388888888888884</c:v>
                </c:pt>
                <c:pt idx="6643">
                  <c:v>0.77083333333333337</c:v>
                </c:pt>
                <c:pt idx="6644">
                  <c:v>0.77777777777777779</c:v>
                </c:pt>
                <c:pt idx="6645">
                  <c:v>0.78472222222222221</c:v>
                </c:pt>
                <c:pt idx="6646">
                  <c:v>0.79166666666666663</c:v>
                </c:pt>
                <c:pt idx="6647">
                  <c:v>0.79861111111111116</c:v>
                </c:pt>
                <c:pt idx="6648">
                  <c:v>0.80555555555555547</c:v>
                </c:pt>
                <c:pt idx="6649">
                  <c:v>0.8125</c:v>
                </c:pt>
                <c:pt idx="6650">
                  <c:v>0.81944444444444453</c:v>
                </c:pt>
                <c:pt idx="6651">
                  <c:v>0.82638888888888884</c:v>
                </c:pt>
                <c:pt idx="6652">
                  <c:v>0.83333333333333337</c:v>
                </c:pt>
                <c:pt idx="6653">
                  <c:v>0.84027777777777779</c:v>
                </c:pt>
                <c:pt idx="6654">
                  <c:v>0.84722222222222221</c:v>
                </c:pt>
                <c:pt idx="6655">
                  <c:v>0.85416666666666663</c:v>
                </c:pt>
                <c:pt idx="6656">
                  <c:v>0.86111111111111116</c:v>
                </c:pt>
                <c:pt idx="6657">
                  <c:v>0.86805555555555547</c:v>
                </c:pt>
                <c:pt idx="6658">
                  <c:v>0.875</c:v>
                </c:pt>
                <c:pt idx="6659">
                  <c:v>0.88194444444444453</c:v>
                </c:pt>
                <c:pt idx="6660">
                  <c:v>0.88888888888888884</c:v>
                </c:pt>
                <c:pt idx="6661">
                  <c:v>0.89583333333333337</c:v>
                </c:pt>
                <c:pt idx="6662">
                  <c:v>0.90277777777777779</c:v>
                </c:pt>
                <c:pt idx="6663">
                  <c:v>0.90972222222222221</c:v>
                </c:pt>
                <c:pt idx="6664">
                  <c:v>0.91666666666666663</c:v>
                </c:pt>
                <c:pt idx="6665">
                  <c:v>0.92361111111111116</c:v>
                </c:pt>
                <c:pt idx="6666">
                  <c:v>0.93055555555555547</c:v>
                </c:pt>
                <c:pt idx="6667">
                  <c:v>0.9375</c:v>
                </c:pt>
                <c:pt idx="6668">
                  <c:v>0.94444444444444453</c:v>
                </c:pt>
                <c:pt idx="6669">
                  <c:v>0.95138888888888884</c:v>
                </c:pt>
                <c:pt idx="6670">
                  <c:v>0.95833333333333337</c:v>
                </c:pt>
                <c:pt idx="6671">
                  <c:v>0.96527777777777779</c:v>
                </c:pt>
                <c:pt idx="6672">
                  <c:v>0.97222222222222221</c:v>
                </c:pt>
                <c:pt idx="6673">
                  <c:v>0.97916666666666663</c:v>
                </c:pt>
                <c:pt idx="6674">
                  <c:v>0.98611111111111116</c:v>
                </c:pt>
                <c:pt idx="6675">
                  <c:v>0.99305555555555547</c:v>
                </c:pt>
                <c:pt idx="6676">
                  <c:v>0</c:v>
                </c:pt>
                <c:pt idx="6677">
                  <c:v>6.9444444444444441E-3</c:v>
                </c:pt>
                <c:pt idx="6678">
                  <c:v>1.3888888888888888E-2</c:v>
                </c:pt>
                <c:pt idx="6679">
                  <c:v>2.0833333333333332E-2</c:v>
                </c:pt>
                <c:pt idx="6680">
                  <c:v>2.7777777777777776E-2</c:v>
                </c:pt>
                <c:pt idx="6681">
                  <c:v>3.4722222222222224E-2</c:v>
                </c:pt>
                <c:pt idx="6682">
                  <c:v>4.1666666666666664E-2</c:v>
                </c:pt>
                <c:pt idx="6683">
                  <c:v>4.8611111111111112E-2</c:v>
                </c:pt>
                <c:pt idx="6684">
                  <c:v>5.5555555555555552E-2</c:v>
                </c:pt>
                <c:pt idx="6685">
                  <c:v>6.25E-2</c:v>
                </c:pt>
                <c:pt idx="6686">
                  <c:v>6.9444444444444434E-2</c:v>
                </c:pt>
                <c:pt idx="6687">
                  <c:v>7.6388888888888895E-2</c:v>
                </c:pt>
                <c:pt idx="6688">
                  <c:v>8.3333333333333329E-2</c:v>
                </c:pt>
                <c:pt idx="6689">
                  <c:v>9.0277777777777776E-2</c:v>
                </c:pt>
                <c:pt idx="6690">
                  <c:v>9.7222222222222224E-2</c:v>
                </c:pt>
                <c:pt idx="6691">
                  <c:v>0.10416666666666667</c:v>
                </c:pt>
                <c:pt idx="6692">
                  <c:v>0.1111111111111111</c:v>
                </c:pt>
                <c:pt idx="6693">
                  <c:v>0.11805555555555557</c:v>
                </c:pt>
                <c:pt idx="6694">
                  <c:v>0.125</c:v>
                </c:pt>
                <c:pt idx="6695">
                  <c:v>0.13194444444444445</c:v>
                </c:pt>
                <c:pt idx="6696">
                  <c:v>0.1388888888888889</c:v>
                </c:pt>
                <c:pt idx="6697">
                  <c:v>0.14583333333333334</c:v>
                </c:pt>
                <c:pt idx="6698">
                  <c:v>0.15277777777777776</c:v>
                </c:pt>
                <c:pt idx="6699">
                  <c:v>0.15972222222222224</c:v>
                </c:pt>
                <c:pt idx="6700">
                  <c:v>0.16666666666666666</c:v>
                </c:pt>
                <c:pt idx="6701">
                  <c:v>0.17361111111111113</c:v>
                </c:pt>
                <c:pt idx="6702">
                  <c:v>0.18055555555555555</c:v>
                </c:pt>
                <c:pt idx="6703">
                  <c:v>0.1875</c:v>
                </c:pt>
                <c:pt idx="6704">
                  <c:v>0.19444444444444445</c:v>
                </c:pt>
                <c:pt idx="6705">
                  <c:v>0.20138888888888887</c:v>
                </c:pt>
                <c:pt idx="6706">
                  <c:v>0.20833333333333334</c:v>
                </c:pt>
                <c:pt idx="6707">
                  <c:v>0.21527777777777779</c:v>
                </c:pt>
                <c:pt idx="6708">
                  <c:v>0.22222222222222221</c:v>
                </c:pt>
                <c:pt idx="6709">
                  <c:v>0.22916666666666666</c:v>
                </c:pt>
                <c:pt idx="6710">
                  <c:v>0.23611111111111113</c:v>
                </c:pt>
                <c:pt idx="6711">
                  <c:v>0.24305555555555555</c:v>
                </c:pt>
                <c:pt idx="6712">
                  <c:v>0.25</c:v>
                </c:pt>
                <c:pt idx="6713">
                  <c:v>0.25694444444444448</c:v>
                </c:pt>
                <c:pt idx="6714">
                  <c:v>0.2638888888888889</c:v>
                </c:pt>
                <c:pt idx="6715">
                  <c:v>0.27083333333333331</c:v>
                </c:pt>
                <c:pt idx="6716">
                  <c:v>0.27777777777777779</c:v>
                </c:pt>
                <c:pt idx="6717">
                  <c:v>0.28472222222222221</c:v>
                </c:pt>
                <c:pt idx="6718">
                  <c:v>0.29166666666666669</c:v>
                </c:pt>
                <c:pt idx="6719">
                  <c:v>0.2986111111111111</c:v>
                </c:pt>
                <c:pt idx="6720">
                  <c:v>0.30555555555555552</c:v>
                </c:pt>
                <c:pt idx="6721">
                  <c:v>0.3125</c:v>
                </c:pt>
                <c:pt idx="6722">
                  <c:v>0.31944444444444448</c:v>
                </c:pt>
                <c:pt idx="6723">
                  <c:v>0.3263888888888889</c:v>
                </c:pt>
                <c:pt idx="6724">
                  <c:v>0.33333333333333331</c:v>
                </c:pt>
                <c:pt idx="6725">
                  <c:v>0.34027777777777773</c:v>
                </c:pt>
                <c:pt idx="6726">
                  <c:v>0.34722222222222227</c:v>
                </c:pt>
                <c:pt idx="6727">
                  <c:v>0.35416666666666669</c:v>
                </c:pt>
                <c:pt idx="6728">
                  <c:v>0.3611111111111111</c:v>
                </c:pt>
                <c:pt idx="6729">
                  <c:v>0.36805555555555558</c:v>
                </c:pt>
                <c:pt idx="6730">
                  <c:v>0.375</c:v>
                </c:pt>
                <c:pt idx="6731">
                  <c:v>0.38194444444444442</c:v>
                </c:pt>
                <c:pt idx="6732">
                  <c:v>0.3888888888888889</c:v>
                </c:pt>
                <c:pt idx="6733">
                  <c:v>0.39583333333333331</c:v>
                </c:pt>
                <c:pt idx="6734">
                  <c:v>0.40277777777777773</c:v>
                </c:pt>
                <c:pt idx="6735">
                  <c:v>0.40972222222222227</c:v>
                </c:pt>
                <c:pt idx="6736">
                  <c:v>0.41666666666666669</c:v>
                </c:pt>
                <c:pt idx="6737">
                  <c:v>0.4236111111111111</c:v>
                </c:pt>
                <c:pt idx="6738">
                  <c:v>0.43055555555555558</c:v>
                </c:pt>
                <c:pt idx="6739">
                  <c:v>0.4375</c:v>
                </c:pt>
                <c:pt idx="6740">
                  <c:v>0.44444444444444442</c:v>
                </c:pt>
                <c:pt idx="6741">
                  <c:v>0.4513888888888889</c:v>
                </c:pt>
                <c:pt idx="6742">
                  <c:v>0.45833333333333331</c:v>
                </c:pt>
                <c:pt idx="6743">
                  <c:v>0.46527777777777773</c:v>
                </c:pt>
                <c:pt idx="6744">
                  <c:v>0.47222222222222227</c:v>
                </c:pt>
                <c:pt idx="6745">
                  <c:v>0.47916666666666669</c:v>
                </c:pt>
                <c:pt idx="6746">
                  <c:v>0.4861111111111111</c:v>
                </c:pt>
                <c:pt idx="6747">
                  <c:v>0.49305555555555558</c:v>
                </c:pt>
                <c:pt idx="6748">
                  <c:v>0.5</c:v>
                </c:pt>
                <c:pt idx="6749">
                  <c:v>0.50694444444444442</c:v>
                </c:pt>
                <c:pt idx="6750">
                  <c:v>0.51388888888888895</c:v>
                </c:pt>
                <c:pt idx="6751">
                  <c:v>0.52083333333333337</c:v>
                </c:pt>
                <c:pt idx="6752">
                  <c:v>0.52777777777777779</c:v>
                </c:pt>
                <c:pt idx="6753">
                  <c:v>0.53472222222222221</c:v>
                </c:pt>
                <c:pt idx="6754">
                  <c:v>0.54166666666666663</c:v>
                </c:pt>
                <c:pt idx="6755">
                  <c:v>0.54861111111111105</c:v>
                </c:pt>
                <c:pt idx="6756">
                  <c:v>0.55555555555555558</c:v>
                </c:pt>
                <c:pt idx="6757">
                  <c:v>0.5625</c:v>
                </c:pt>
                <c:pt idx="6758">
                  <c:v>0.56944444444444442</c:v>
                </c:pt>
                <c:pt idx="6759">
                  <c:v>0.57638888888888895</c:v>
                </c:pt>
                <c:pt idx="6760">
                  <c:v>0.58333333333333337</c:v>
                </c:pt>
                <c:pt idx="6761">
                  <c:v>0.59027777777777779</c:v>
                </c:pt>
                <c:pt idx="6762">
                  <c:v>0.59722222222222221</c:v>
                </c:pt>
                <c:pt idx="6763">
                  <c:v>0.60416666666666663</c:v>
                </c:pt>
                <c:pt idx="6764">
                  <c:v>0.61111111111111105</c:v>
                </c:pt>
                <c:pt idx="6765">
                  <c:v>0.61805555555555558</c:v>
                </c:pt>
                <c:pt idx="6766">
                  <c:v>0.625</c:v>
                </c:pt>
                <c:pt idx="6767">
                  <c:v>0.63194444444444442</c:v>
                </c:pt>
                <c:pt idx="6768">
                  <c:v>0.63888888888888895</c:v>
                </c:pt>
                <c:pt idx="6769">
                  <c:v>0.64583333333333337</c:v>
                </c:pt>
                <c:pt idx="6770">
                  <c:v>0.65277777777777779</c:v>
                </c:pt>
                <c:pt idx="6771">
                  <c:v>0.65972222222222221</c:v>
                </c:pt>
                <c:pt idx="6772">
                  <c:v>0.66666666666666663</c:v>
                </c:pt>
                <c:pt idx="6773">
                  <c:v>0.67361111111111116</c:v>
                </c:pt>
                <c:pt idx="6774">
                  <c:v>0.68055555555555547</c:v>
                </c:pt>
                <c:pt idx="6775">
                  <c:v>0.6875</c:v>
                </c:pt>
                <c:pt idx="6776">
                  <c:v>0.69444444444444453</c:v>
                </c:pt>
                <c:pt idx="6777">
                  <c:v>0.70138888888888884</c:v>
                </c:pt>
                <c:pt idx="6778">
                  <c:v>0.70833333333333337</c:v>
                </c:pt>
                <c:pt idx="6779">
                  <c:v>0.71527777777777779</c:v>
                </c:pt>
                <c:pt idx="6780">
                  <c:v>0.72222222222222221</c:v>
                </c:pt>
                <c:pt idx="6781">
                  <c:v>0.72916666666666663</c:v>
                </c:pt>
                <c:pt idx="6782">
                  <c:v>0.73611111111111116</c:v>
                </c:pt>
                <c:pt idx="6783">
                  <c:v>0.74305555555555547</c:v>
                </c:pt>
                <c:pt idx="6784">
                  <c:v>0.75</c:v>
                </c:pt>
                <c:pt idx="6785">
                  <c:v>0.75694444444444453</c:v>
                </c:pt>
                <c:pt idx="6786">
                  <c:v>0.76388888888888884</c:v>
                </c:pt>
                <c:pt idx="6787">
                  <c:v>0.77083333333333337</c:v>
                </c:pt>
                <c:pt idx="6788">
                  <c:v>0.77777777777777779</c:v>
                </c:pt>
                <c:pt idx="6789">
                  <c:v>0.78472222222222221</c:v>
                </c:pt>
                <c:pt idx="6790">
                  <c:v>0.79166666666666663</c:v>
                </c:pt>
                <c:pt idx="6791">
                  <c:v>0.79861111111111116</c:v>
                </c:pt>
                <c:pt idx="6792">
                  <c:v>0.80555555555555547</c:v>
                </c:pt>
                <c:pt idx="6793">
                  <c:v>0.8125</c:v>
                </c:pt>
                <c:pt idx="6794">
                  <c:v>0.81944444444444453</c:v>
                </c:pt>
                <c:pt idx="6795">
                  <c:v>0.82638888888888884</c:v>
                </c:pt>
                <c:pt idx="6796">
                  <c:v>0.83333333333333337</c:v>
                </c:pt>
                <c:pt idx="6797">
                  <c:v>0.84027777777777779</c:v>
                </c:pt>
                <c:pt idx="6798">
                  <c:v>0.84722222222222221</c:v>
                </c:pt>
                <c:pt idx="6799">
                  <c:v>0.85416666666666663</c:v>
                </c:pt>
                <c:pt idx="6800">
                  <c:v>0.86111111111111116</c:v>
                </c:pt>
                <c:pt idx="6801">
                  <c:v>0.86805555555555547</c:v>
                </c:pt>
                <c:pt idx="6802">
                  <c:v>0.875</c:v>
                </c:pt>
                <c:pt idx="6803">
                  <c:v>0.88194444444444453</c:v>
                </c:pt>
                <c:pt idx="6804">
                  <c:v>0.88888888888888884</c:v>
                </c:pt>
                <c:pt idx="6805">
                  <c:v>0.89583333333333337</c:v>
                </c:pt>
                <c:pt idx="6806">
                  <c:v>0.90277777777777779</c:v>
                </c:pt>
                <c:pt idx="6807">
                  <c:v>0.90972222222222221</c:v>
                </c:pt>
                <c:pt idx="6808">
                  <c:v>0.91666666666666663</c:v>
                </c:pt>
                <c:pt idx="6809">
                  <c:v>0.92361111111111116</c:v>
                </c:pt>
                <c:pt idx="6810">
                  <c:v>0.93055555555555547</c:v>
                </c:pt>
                <c:pt idx="6811">
                  <c:v>0.9375</c:v>
                </c:pt>
                <c:pt idx="6812">
                  <c:v>0.94444444444444453</c:v>
                </c:pt>
                <c:pt idx="6813">
                  <c:v>0.95138888888888884</c:v>
                </c:pt>
                <c:pt idx="6814">
                  <c:v>0.95833333333333337</c:v>
                </c:pt>
                <c:pt idx="6815">
                  <c:v>0.96527777777777779</c:v>
                </c:pt>
                <c:pt idx="6816">
                  <c:v>0.97222222222222221</c:v>
                </c:pt>
                <c:pt idx="6817">
                  <c:v>0.97916666666666663</c:v>
                </c:pt>
                <c:pt idx="6818">
                  <c:v>0.98611111111111116</c:v>
                </c:pt>
                <c:pt idx="6819">
                  <c:v>0.99305555555555547</c:v>
                </c:pt>
                <c:pt idx="6820">
                  <c:v>0</c:v>
                </c:pt>
                <c:pt idx="6821">
                  <c:v>6.9444444444444441E-3</c:v>
                </c:pt>
                <c:pt idx="6822">
                  <c:v>1.3888888888888888E-2</c:v>
                </c:pt>
                <c:pt idx="6823">
                  <c:v>2.0833333333333332E-2</c:v>
                </c:pt>
                <c:pt idx="6824">
                  <c:v>2.7777777777777776E-2</c:v>
                </c:pt>
                <c:pt idx="6825">
                  <c:v>3.4722222222222224E-2</c:v>
                </c:pt>
                <c:pt idx="6826">
                  <c:v>4.1666666666666664E-2</c:v>
                </c:pt>
                <c:pt idx="6827">
                  <c:v>4.8611111111111112E-2</c:v>
                </c:pt>
                <c:pt idx="6828">
                  <c:v>5.5555555555555552E-2</c:v>
                </c:pt>
                <c:pt idx="6829">
                  <c:v>6.25E-2</c:v>
                </c:pt>
                <c:pt idx="6830">
                  <c:v>6.9444444444444434E-2</c:v>
                </c:pt>
                <c:pt idx="6831">
                  <c:v>7.6388888888888895E-2</c:v>
                </c:pt>
                <c:pt idx="6832">
                  <c:v>8.3333333333333329E-2</c:v>
                </c:pt>
                <c:pt idx="6833">
                  <c:v>9.0277777777777776E-2</c:v>
                </c:pt>
                <c:pt idx="6834">
                  <c:v>9.7222222222222224E-2</c:v>
                </c:pt>
                <c:pt idx="6835">
                  <c:v>0.10416666666666667</c:v>
                </c:pt>
                <c:pt idx="6836">
                  <c:v>0.1111111111111111</c:v>
                </c:pt>
                <c:pt idx="6837">
                  <c:v>0.11805555555555557</c:v>
                </c:pt>
                <c:pt idx="6838">
                  <c:v>0.125</c:v>
                </c:pt>
                <c:pt idx="6839">
                  <c:v>0.13194444444444445</c:v>
                </c:pt>
                <c:pt idx="6840">
                  <c:v>0.1388888888888889</c:v>
                </c:pt>
                <c:pt idx="6841">
                  <c:v>0.14583333333333334</c:v>
                </c:pt>
                <c:pt idx="6842">
                  <c:v>0.15277777777777776</c:v>
                </c:pt>
                <c:pt idx="6843">
                  <c:v>0.15972222222222224</c:v>
                </c:pt>
                <c:pt idx="6844">
                  <c:v>0.16666666666666666</c:v>
                </c:pt>
                <c:pt idx="6845">
                  <c:v>0.17361111111111113</c:v>
                </c:pt>
                <c:pt idx="6846">
                  <c:v>0.18055555555555555</c:v>
                </c:pt>
                <c:pt idx="6847">
                  <c:v>0.1875</c:v>
                </c:pt>
                <c:pt idx="6848">
                  <c:v>0.19444444444444445</c:v>
                </c:pt>
                <c:pt idx="6849">
                  <c:v>0.20138888888888887</c:v>
                </c:pt>
                <c:pt idx="6850">
                  <c:v>0.20833333333333334</c:v>
                </c:pt>
                <c:pt idx="6851">
                  <c:v>0.21527777777777779</c:v>
                </c:pt>
                <c:pt idx="6852">
                  <c:v>0.22222222222222221</c:v>
                </c:pt>
                <c:pt idx="6853">
                  <c:v>0.22916666666666666</c:v>
                </c:pt>
                <c:pt idx="6854">
                  <c:v>0.23611111111111113</c:v>
                </c:pt>
                <c:pt idx="6855">
                  <c:v>0.24305555555555555</c:v>
                </c:pt>
                <c:pt idx="6856">
                  <c:v>0.25</c:v>
                </c:pt>
                <c:pt idx="6857">
                  <c:v>0.25694444444444448</c:v>
                </c:pt>
                <c:pt idx="6858">
                  <c:v>0.2638888888888889</c:v>
                </c:pt>
                <c:pt idx="6859">
                  <c:v>0.27083333333333331</c:v>
                </c:pt>
                <c:pt idx="6860">
                  <c:v>0.27777777777777779</c:v>
                </c:pt>
                <c:pt idx="6861">
                  <c:v>0.28472222222222221</c:v>
                </c:pt>
                <c:pt idx="6862">
                  <c:v>0.29166666666666669</c:v>
                </c:pt>
                <c:pt idx="6863">
                  <c:v>0.2986111111111111</c:v>
                </c:pt>
                <c:pt idx="6864">
                  <c:v>0.30555555555555552</c:v>
                </c:pt>
                <c:pt idx="6865">
                  <c:v>0.3125</c:v>
                </c:pt>
                <c:pt idx="6866">
                  <c:v>0.31944444444444448</c:v>
                </c:pt>
                <c:pt idx="6867">
                  <c:v>0.3263888888888889</c:v>
                </c:pt>
                <c:pt idx="6868">
                  <c:v>0.33333333333333331</c:v>
                </c:pt>
                <c:pt idx="6869">
                  <c:v>0.34027777777777773</c:v>
                </c:pt>
                <c:pt idx="6870">
                  <c:v>0.34722222222222227</c:v>
                </c:pt>
                <c:pt idx="6871">
                  <c:v>0.35416666666666669</c:v>
                </c:pt>
                <c:pt idx="6872">
                  <c:v>0.3611111111111111</c:v>
                </c:pt>
                <c:pt idx="6873">
                  <c:v>0.36805555555555558</c:v>
                </c:pt>
                <c:pt idx="6874">
                  <c:v>0.375</c:v>
                </c:pt>
                <c:pt idx="6875">
                  <c:v>0.38194444444444442</c:v>
                </c:pt>
                <c:pt idx="6876">
                  <c:v>0.3888888888888889</c:v>
                </c:pt>
                <c:pt idx="6877">
                  <c:v>0.39583333333333331</c:v>
                </c:pt>
                <c:pt idx="6878">
                  <c:v>0.40277777777777773</c:v>
                </c:pt>
                <c:pt idx="6879">
                  <c:v>0.40972222222222227</c:v>
                </c:pt>
                <c:pt idx="6880">
                  <c:v>0.41666666666666669</c:v>
                </c:pt>
                <c:pt idx="6881">
                  <c:v>0.4236111111111111</c:v>
                </c:pt>
                <c:pt idx="6882">
                  <c:v>0.43055555555555558</c:v>
                </c:pt>
                <c:pt idx="6883">
                  <c:v>0.4375</c:v>
                </c:pt>
                <c:pt idx="6884">
                  <c:v>0.44444444444444442</c:v>
                </c:pt>
                <c:pt idx="6885">
                  <c:v>0.4513888888888889</c:v>
                </c:pt>
                <c:pt idx="6886">
                  <c:v>0.45833333333333331</c:v>
                </c:pt>
                <c:pt idx="6887">
                  <c:v>0.46527777777777773</c:v>
                </c:pt>
                <c:pt idx="6888">
                  <c:v>0.47222222222222227</c:v>
                </c:pt>
                <c:pt idx="6889">
                  <c:v>0.47916666666666669</c:v>
                </c:pt>
                <c:pt idx="6890">
                  <c:v>0.4861111111111111</c:v>
                </c:pt>
                <c:pt idx="6891">
                  <c:v>0.49305555555555558</c:v>
                </c:pt>
                <c:pt idx="6892">
                  <c:v>0.5</c:v>
                </c:pt>
                <c:pt idx="6893">
                  <c:v>0.50694444444444442</c:v>
                </c:pt>
                <c:pt idx="6894">
                  <c:v>0.51388888888888895</c:v>
                </c:pt>
                <c:pt idx="6895">
                  <c:v>0.52083333333333337</c:v>
                </c:pt>
                <c:pt idx="6896">
                  <c:v>0.52777777777777779</c:v>
                </c:pt>
                <c:pt idx="6897">
                  <c:v>0.53472222222222221</c:v>
                </c:pt>
                <c:pt idx="6898">
                  <c:v>0.54166666666666663</c:v>
                </c:pt>
                <c:pt idx="6899">
                  <c:v>0.54861111111111105</c:v>
                </c:pt>
                <c:pt idx="6900">
                  <c:v>0.55555555555555558</c:v>
                </c:pt>
                <c:pt idx="6901">
                  <c:v>0.5625</c:v>
                </c:pt>
                <c:pt idx="6902">
                  <c:v>0.56944444444444442</c:v>
                </c:pt>
                <c:pt idx="6903">
                  <c:v>0.57638888888888895</c:v>
                </c:pt>
                <c:pt idx="6904">
                  <c:v>0.58333333333333337</c:v>
                </c:pt>
                <c:pt idx="6905">
                  <c:v>0.59027777777777779</c:v>
                </c:pt>
                <c:pt idx="6906">
                  <c:v>0.59722222222222221</c:v>
                </c:pt>
                <c:pt idx="6907">
                  <c:v>0.60416666666666663</c:v>
                </c:pt>
                <c:pt idx="6908">
                  <c:v>0.61111111111111105</c:v>
                </c:pt>
                <c:pt idx="6909">
                  <c:v>0.61805555555555558</c:v>
                </c:pt>
                <c:pt idx="6910">
                  <c:v>0.625</c:v>
                </c:pt>
                <c:pt idx="6911">
                  <c:v>0.63194444444444442</c:v>
                </c:pt>
                <c:pt idx="6912">
                  <c:v>0.63888888888888895</c:v>
                </c:pt>
                <c:pt idx="6913">
                  <c:v>0.64583333333333337</c:v>
                </c:pt>
                <c:pt idx="6914">
                  <c:v>0.65277777777777779</c:v>
                </c:pt>
                <c:pt idx="6915">
                  <c:v>0.65972222222222221</c:v>
                </c:pt>
                <c:pt idx="6916">
                  <c:v>0.66666666666666663</c:v>
                </c:pt>
                <c:pt idx="6917">
                  <c:v>0.67361111111111116</c:v>
                </c:pt>
                <c:pt idx="6918">
                  <c:v>0.68055555555555547</c:v>
                </c:pt>
                <c:pt idx="6919">
                  <c:v>0.6875</c:v>
                </c:pt>
                <c:pt idx="6920">
                  <c:v>0.69444444444444453</c:v>
                </c:pt>
                <c:pt idx="6921">
                  <c:v>0.70138888888888884</c:v>
                </c:pt>
                <c:pt idx="6922">
                  <c:v>0.70833333333333337</c:v>
                </c:pt>
                <c:pt idx="6923">
                  <c:v>0.71527777777777779</c:v>
                </c:pt>
                <c:pt idx="6924">
                  <c:v>0.72222222222222221</c:v>
                </c:pt>
                <c:pt idx="6925">
                  <c:v>0.72916666666666663</c:v>
                </c:pt>
                <c:pt idx="6926">
                  <c:v>0.73611111111111116</c:v>
                </c:pt>
                <c:pt idx="6927">
                  <c:v>0.74305555555555547</c:v>
                </c:pt>
                <c:pt idx="6928">
                  <c:v>0.75</c:v>
                </c:pt>
                <c:pt idx="6929">
                  <c:v>0.75694444444444453</c:v>
                </c:pt>
                <c:pt idx="6930">
                  <c:v>0.76388888888888884</c:v>
                </c:pt>
                <c:pt idx="6931">
                  <c:v>0.77083333333333337</c:v>
                </c:pt>
                <c:pt idx="6932">
                  <c:v>0.77777777777777779</c:v>
                </c:pt>
                <c:pt idx="6933">
                  <c:v>0.78472222222222221</c:v>
                </c:pt>
                <c:pt idx="6934">
                  <c:v>0.79166666666666663</c:v>
                </c:pt>
                <c:pt idx="6935">
                  <c:v>0.79861111111111116</c:v>
                </c:pt>
                <c:pt idx="6936">
                  <c:v>0.80555555555555547</c:v>
                </c:pt>
                <c:pt idx="6937">
                  <c:v>0.8125</c:v>
                </c:pt>
                <c:pt idx="6938">
                  <c:v>0.81944444444444453</c:v>
                </c:pt>
                <c:pt idx="6939">
                  <c:v>0.82638888888888884</c:v>
                </c:pt>
                <c:pt idx="6940">
                  <c:v>0.83333333333333337</c:v>
                </c:pt>
                <c:pt idx="6941">
                  <c:v>0.84027777777777779</c:v>
                </c:pt>
                <c:pt idx="6942">
                  <c:v>0.84722222222222221</c:v>
                </c:pt>
                <c:pt idx="6943">
                  <c:v>0.85416666666666663</c:v>
                </c:pt>
                <c:pt idx="6944">
                  <c:v>0.86111111111111116</c:v>
                </c:pt>
                <c:pt idx="6945">
                  <c:v>0.86805555555555547</c:v>
                </c:pt>
                <c:pt idx="6946">
                  <c:v>0.875</c:v>
                </c:pt>
                <c:pt idx="6947">
                  <c:v>0.88194444444444453</c:v>
                </c:pt>
                <c:pt idx="6948">
                  <c:v>0.88888888888888884</c:v>
                </c:pt>
                <c:pt idx="6949">
                  <c:v>0.89583333333333337</c:v>
                </c:pt>
                <c:pt idx="6950">
                  <c:v>0.90277777777777779</c:v>
                </c:pt>
                <c:pt idx="6951">
                  <c:v>0.90972222222222221</c:v>
                </c:pt>
                <c:pt idx="6952">
                  <c:v>0.91666666666666663</c:v>
                </c:pt>
                <c:pt idx="6953">
                  <c:v>0.92361111111111116</c:v>
                </c:pt>
                <c:pt idx="6954">
                  <c:v>0.93055555555555547</c:v>
                </c:pt>
                <c:pt idx="6955">
                  <c:v>0.9375</c:v>
                </c:pt>
                <c:pt idx="6956">
                  <c:v>0.94444444444444453</c:v>
                </c:pt>
                <c:pt idx="6957">
                  <c:v>0.95138888888888884</c:v>
                </c:pt>
                <c:pt idx="6958">
                  <c:v>0.95833333333333337</c:v>
                </c:pt>
                <c:pt idx="6959">
                  <c:v>0.96527777777777779</c:v>
                </c:pt>
                <c:pt idx="6960">
                  <c:v>0.97222222222222221</c:v>
                </c:pt>
                <c:pt idx="6961">
                  <c:v>0.97916666666666663</c:v>
                </c:pt>
                <c:pt idx="6962">
                  <c:v>0.98611111111111116</c:v>
                </c:pt>
                <c:pt idx="6963">
                  <c:v>0.99305555555555547</c:v>
                </c:pt>
                <c:pt idx="6964">
                  <c:v>0</c:v>
                </c:pt>
                <c:pt idx="6965">
                  <c:v>6.9444444444444441E-3</c:v>
                </c:pt>
                <c:pt idx="6966">
                  <c:v>1.3888888888888888E-2</c:v>
                </c:pt>
                <c:pt idx="6967">
                  <c:v>2.0833333333333332E-2</c:v>
                </c:pt>
                <c:pt idx="6968">
                  <c:v>2.7777777777777776E-2</c:v>
                </c:pt>
                <c:pt idx="6969">
                  <c:v>3.4722222222222224E-2</c:v>
                </c:pt>
                <c:pt idx="6970">
                  <c:v>4.1666666666666664E-2</c:v>
                </c:pt>
                <c:pt idx="6971">
                  <c:v>4.8611111111111112E-2</c:v>
                </c:pt>
                <c:pt idx="6972">
                  <c:v>5.5555555555555552E-2</c:v>
                </c:pt>
                <c:pt idx="6973">
                  <c:v>6.25E-2</c:v>
                </c:pt>
                <c:pt idx="6974">
                  <c:v>6.9444444444444434E-2</c:v>
                </c:pt>
                <c:pt idx="6975">
                  <c:v>7.6388888888888895E-2</c:v>
                </c:pt>
                <c:pt idx="6976">
                  <c:v>8.3333333333333329E-2</c:v>
                </c:pt>
                <c:pt idx="6977">
                  <c:v>9.0277777777777776E-2</c:v>
                </c:pt>
                <c:pt idx="6978">
                  <c:v>9.7222222222222224E-2</c:v>
                </c:pt>
                <c:pt idx="6979">
                  <c:v>0.10416666666666667</c:v>
                </c:pt>
                <c:pt idx="6980">
                  <c:v>0.1111111111111111</c:v>
                </c:pt>
                <c:pt idx="6981">
                  <c:v>0.11805555555555557</c:v>
                </c:pt>
                <c:pt idx="6982">
                  <c:v>0.125</c:v>
                </c:pt>
                <c:pt idx="6983">
                  <c:v>0.13194444444444445</c:v>
                </c:pt>
                <c:pt idx="6984">
                  <c:v>0.1388888888888889</c:v>
                </c:pt>
                <c:pt idx="6985">
                  <c:v>0.14583333333333334</c:v>
                </c:pt>
                <c:pt idx="6986">
                  <c:v>0.15277777777777776</c:v>
                </c:pt>
                <c:pt idx="6987">
                  <c:v>0.15972222222222224</c:v>
                </c:pt>
                <c:pt idx="6988">
                  <c:v>0.16666666666666666</c:v>
                </c:pt>
                <c:pt idx="6989">
                  <c:v>0.17361111111111113</c:v>
                </c:pt>
                <c:pt idx="6990">
                  <c:v>0.18055555555555555</c:v>
                </c:pt>
                <c:pt idx="6991">
                  <c:v>0.1875</c:v>
                </c:pt>
                <c:pt idx="6992">
                  <c:v>0.19444444444444445</c:v>
                </c:pt>
                <c:pt idx="6993">
                  <c:v>0.20138888888888887</c:v>
                </c:pt>
                <c:pt idx="6994">
                  <c:v>0.20833333333333334</c:v>
                </c:pt>
                <c:pt idx="6995">
                  <c:v>0.21527777777777779</c:v>
                </c:pt>
                <c:pt idx="6996">
                  <c:v>0.22222222222222221</c:v>
                </c:pt>
                <c:pt idx="6997">
                  <c:v>0.22916666666666666</c:v>
                </c:pt>
                <c:pt idx="6998">
                  <c:v>0.23611111111111113</c:v>
                </c:pt>
                <c:pt idx="6999">
                  <c:v>0.24305555555555555</c:v>
                </c:pt>
                <c:pt idx="7000">
                  <c:v>0.25</c:v>
                </c:pt>
                <c:pt idx="7001">
                  <c:v>0.25694444444444448</c:v>
                </c:pt>
                <c:pt idx="7002">
                  <c:v>0.2638888888888889</c:v>
                </c:pt>
                <c:pt idx="7003">
                  <c:v>0.27083333333333331</c:v>
                </c:pt>
                <c:pt idx="7004">
                  <c:v>0.27777777777777779</c:v>
                </c:pt>
                <c:pt idx="7005">
                  <c:v>0.28472222222222221</c:v>
                </c:pt>
                <c:pt idx="7006">
                  <c:v>0.29166666666666669</c:v>
                </c:pt>
                <c:pt idx="7007">
                  <c:v>0.2986111111111111</c:v>
                </c:pt>
                <c:pt idx="7008">
                  <c:v>0.30555555555555552</c:v>
                </c:pt>
                <c:pt idx="7009">
                  <c:v>0.3125</c:v>
                </c:pt>
                <c:pt idx="7010">
                  <c:v>0.31944444444444448</c:v>
                </c:pt>
                <c:pt idx="7011">
                  <c:v>0.3263888888888889</c:v>
                </c:pt>
                <c:pt idx="7012">
                  <c:v>0.33333333333333331</c:v>
                </c:pt>
                <c:pt idx="7013">
                  <c:v>0.34027777777777773</c:v>
                </c:pt>
                <c:pt idx="7014">
                  <c:v>0.34722222222222227</c:v>
                </c:pt>
                <c:pt idx="7015">
                  <c:v>0.35416666666666669</c:v>
                </c:pt>
                <c:pt idx="7016">
                  <c:v>0.3611111111111111</c:v>
                </c:pt>
                <c:pt idx="7017">
                  <c:v>0.36805555555555558</c:v>
                </c:pt>
                <c:pt idx="7018">
                  <c:v>0.375</c:v>
                </c:pt>
                <c:pt idx="7019">
                  <c:v>0.38194444444444442</c:v>
                </c:pt>
                <c:pt idx="7020">
                  <c:v>0.3888888888888889</c:v>
                </c:pt>
                <c:pt idx="7021">
                  <c:v>0.39583333333333331</c:v>
                </c:pt>
                <c:pt idx="7022">
                  <c:v>0.40277777777777773</c:v>
                </c:pt>
                <c:pt idx="7023">
                  <c:v>0.40972222222222227</c:v>
                </c:pt>
                <c:pt idx="7024">
                  <c:v>0.41666666666666669</c:v>
                </c:pt>
                <c:pt idx="7025">
                  <c:v>0.4236111111111111</c:v>
                </c:pt>
                <c:pt idx="7026">
                  <c:v>0.43055555555555558</c:v>
                </c:pt>
                <c:pt idx="7027">
                  <c:v>0.4375</c:v>
                </c:pt>
                <c:pt idx="7028">
                  <c:v>0.44444444444444442</c:v>
                </c:pt>
                <c:pt idx="7029">
                  <c:v>0.4513888888888889</c:v>
                </c:pt>
                <c:pt idx="7030">
                  <c:v>0.45833333333333331</c:v>
                </c:pt>
                <c:pt idx="7031">
                  <c:v>0.46527777777777773</c:v>
                </c:pt>
                <c:pt idx="7032">
                  <c:v>0.47222222222222227</c:v>
                </c:pt>
                <c:pt idx="7033">
                  <c:v>0.47916666666666669</c:v>
                </c:pt>
                <c:pt idx="7034">
                  <c:v>0.4861111111111111</c:v>
                </c:pt>
                <c:pt idx="7035">
                  <c:v>0.49305555555555558</c:v>
                </c:pt>
                <c:pt idx="7036">
                  <c:v>0.5</c:v>
                </c:pt>
                <c:pt idx="7037">
                  <c:v>0.50694444444444442</c:v>
                </c:pt>
                <c:pt idx="7038">
                  <c:v>0.51388888888888895</c:v>
                </c:pt>
                <c:pt idx="7039">
                  <c:v>0.52083333333333337</c:v>
                </c:pt>
                <c:pt idx="7040">
                  <c:v>0.52777777777777779</c:v>
                </c:pt>
                <c:pt idx="7041">
                  <c:v>0.53472222222222221</c:v>
                </c:pt>
                <c:pt idx="7042">
                  <c:v>0.54166666666666663</c:v>
                </c:pt>
                <c:pt idx="7043">
                  <c:v>0.54861111111111105</c:v>
                </c:pt>
                <c:pt idx="7044">
                  <c:v>0.55555555555555558</c:v>
                </c:pt>
                <c:pt idx="7045">
                  <c:v>0.5625</c:v>
                </c:pt>
                <c:pt idx="7046">
                  <c:v>0.56944444444444442</c:v>
                </c:pt>
                <c:pt idx="7047">
                  <c:v>0.57638888888888895</c:v>
                </c:pt>
                <c:pt idx="7048">
                  <c:v>0.58333333333333337</c:v>
                </c:pt>
                <c:pt idx="7049">
                  <c:v>0.59027777777777779</c:v>
                </c:pt>
                <c:pt idx="7050">
                  <c:v>0.59722222222222221</c:v>
                </c:pt>
                <c:pt idx="7051">
                  <c:v>0.60416666666666663</c:v>
                </c:pt>
                <c:pt idx="7052">
                  <c:v>0.61111111111111105</c:v>
                </c:pt>
                <c:pt idx="7053">
                  <c:v>0.61805555555555558</c:v>
                </c:pt>
                <c:pt idx="7054">
                  <c:v>0.625</c:v>
                </c:pt>
                <c:pt idx="7055">
                  <c:v>0.63194444444444442</c:v>
                </c:pt>
                <c:pt idx="7056">
                  <c:v>0.63888888888888895</c:v>
                </c:pt>
                <c:pt idx="7057">
                  <c:v>0.64583333333333337</c:v>
                </c:pt>
                <c:pt idx="7058">
                  <c:v>0.65277777777777779</c:v>
                </c:pt>
                <c:pt idx="7059">
                  <c:v>0.65972222222222221</c:v>
                </c:pt>
                <c:pt idx="7060">
                  <c:v>0.66666666666666663</c:v>
                </c:pt>
                <c:pt idx="7061">
                  <c:v>0.67361111111111116</c:v>
                </c:pt>
                <c:pt idx="7062">
                  <c:v>0.68055555555555547</c:v>
                </c:pt>
                <c:pt idx="7063">
                  <c:v>0.6875</c:v>
                </c:pt>
                <c:pt idx="7064">
                  <c:v>0.69444444444444453</c:v>
                </c:pt>
                <c:pt idx="7065">
                  <c:v>0.70138888888888884</c:v>
                </c:pt>
                <c:pt idx="7066">
                  <c:v>0.70833333333333337</c:v>
                </c:pt>
                <c:pt idx="7067">
                  <c:v>0.71527777777777779</c:v>
                </c:pt>
                <c:pt idx="7068">
                  <c:v>0.72222222222222221</c:v>
                </c:pt>
                <c:pt idx="7069">
                  <c:v>0.72916666666666663</c:v>
                </c:pt>
                <c:pt idx="7070">
                  <c:v>0.73611111111111116</c:v>
                </c:pt>
                <c:pt idx="7071">
                  <c:v>0.74305555555555547</c:v>
                </c:pt>
                <c:pt idx="7072">
                  <c:v>0.75</c:v>
                </c:pt>
                <c:pt idx="7073">
                  <c:v>0.75694444444444453</c:v>
                </c:pt>
                <c:pt idx="7074">
                  <c:v>0.76388888888888884</c:v>
                </c:pt>
                <c:pt idx="7075">
                  <c:v>0.77083333333333337</c:v>
                </c:pt>
                <c:pt idx="7076">
                  <c:v>0.77777777777777779</c:v>
                </c:pt>
                <c:pt idx="7077">
                  <c:v>0.78472222222222221</c:v>
                </c:pt>
                <c:pt idx="7078">
                  <c:v>0.79166666666666663</c:v>
                </c:pt>
                <c:pt idx="7079">
                  <c:v>0.79861111111111116</c:v>
                </c:pt>
                <c:pt idx="7080">
                  <c:v>0.80555555555555547</c:v>
                </c:pt>
                <c:pt idx="7081">
                  <c:v>0.8125</c:v>
                </c:pt>
                <c:pt idx="7082">
                  <c:v>0.81944444444444453</c:v>
                </c:pt>
                <c:pt idx="7083">
                  <c:v>0.82638888888888884</c:v>
                </c:pt>
                <c:pt idx="7084">
                  <c:v>0.83333333333333337</c:v>
                </c:pt>
                <c:pt idx="7085">
                  <c:v>0.84027777777777779</c:v>
                </c:pt>
                <c:pt idx="7086">
                  <c:v>0.84722222222222221</c:v>
                </c:pt>
                <c:pt idx="7087">
                  <c:v>0.85416666666666663</c:v>
                </c:pt>
                <c:pt idx="7088">
                  <c:v>0.86111111111111116</c:v>
                </c:pt>
                <c:pt idx="7089">
                  <c:v>0.86805555555555547</c:v>
                </c:pt>
                <c:pt idx="7090">
                  <c:v>0.875</c:v>
                </c:pt>
                <c:pt idx="7091">
                  <c:v>0.88194444444444453</c:v>
                </c:pt>
                <c:pt idx="7092">
                  <c:v>0.88888888888888884</c:v>
                </c:pt>
                <c:pt idx="7093">
                  <c:v>0.89583333333333337</c:v>
                </c:pt>
                <c:pt idx="7094">
                  <c:v>0.90277777777777779</c:v>
                </c:pt>
                <c:pt idx="7095">
                  <c:v>0.90972222222222221</c:v>
                </c:pt>
                <c:pt idx="7096">
                  <c:v>0.91666666666666663</c:v>
                </c:pt>
                <c:pt idx="7097">
                  <c:v>0.92361111111111116</c:v>
                </c:pt>
                <c:pt idx="7098">
                  <c:v>0.93055555555555547</c:v>
                </c:pt>
                <c:pt idx="7099">
                  <c:v>0.9375</c:v>
                </c:pt>
                <c:pt idx="7100">
                  <c:v>0.94444444444444453</c:v>
                </c:pt>
                <c:pt idx="7101">
                  <c:v>0.95138888888888884</c:v>
                </c:pt>
                <c:pt idx="7102">
                  <c:v>0.95833333333333337</c:v>
                </c:pt>
                <c:pt idx="7103">
                  <c:v>0.96527777777777779</c:v>
                </c:pt>
                <c:pt idx="7104">
                  <c:v>0.97222222222222221</c:v>
                </c:pt>
                <c:pt idx="7105">
                  <c:v>0.97916666666666663</c:v>
                </c:pt>
                <c:pt idx="7106">
                  <c:v>0.98611111111111116</c:v>
                </c:pt>
                <c:pt idx="7107">
                  <c:v>0.99305555555555547</c:v>
                </c:pt>
                <c:pt idx="7108">
                  <c:v>0</c:v>
                </c:pt>
                <c:pt idx="7109">
                  <c:v>6.9444444444444441E-3</c:v>
                </c:pt>
                <c:pt idx="7110">
                  <c:v>1.3888888888888888E-2</c:v>
                </c:pt>
                <c:pt idx="7111">
                  <c:v>2.0833333333333332E-2</c:v>
                </c:pt>
                <c:pt idx="7112">
                  <c:v>2.7777777777777776E-2</c:v>
                </c:pt>
                <c:pt idx="7113">
                  <c:v>3.4722222222222224E-2</c:v>
                </c:pt>
                <c:pt idx="7114">
                  <c:v>4.1666666666666664E-2</c:v>
                </c:pt>
                <c:pt idx="7115">
                  <c:v>4.8611111111111112E-2</c:v>
                </c:pt>
                <c:pt idx="7116">
                  <c:v>5.5555555555555552E-2</c:v>
                </c:pt>
                <c:pt idx="7117">
                  <c:v>6.25E-2</c:v>
                </c:pt>
                <c:pt idx="7118">
                  <c:v>6.9444444444444434E-2</c:v>
                </c:pt>
                <c:pt idx="7119">
                  <c:v>7.6388888888888895E-2</c:v>
                </c:pt>
                <c:pt idx="7120">
                  <c:v>8.3333333333333329E-2</c:v>
                </c:pt>
                <c:pt idx="7121">
                  <c:v>9.0277777777777776E-2</c:v>
                </c:pt>
                <c:pt idx="7122">
                  <c:v>9.7222222222222224E-2</c:v>
                </c:pt>
                <c:pt idx="7123">
                  <c:v>0.10416666666666667</c:v>
                </c:pt>
                <c:pt idx="7124">
                  <c:v>0.1111111111111111</c:v>
                </c:pt>
                <c:pt idx="7125">
                  <c:v>0.11805555555555557</c:v>
                </c:pt>
                <c:pt idx="7126">
                  <c:v>0.125</c:v>
                </c:pt>
                <c:pt idx="7127">
                  <c:v>0.13194444444444445</c:v>
                </c:pt>
                <c:pt idx="7128">
                  <c:v>0.1388888888888889</c:v>
                </c:pt>
                <c:pt idx="7129">
                  <c:v>0.14583333333333334</c:v>
                </c:pt>
                <c:pt idx="7130">
                  <c:v>0.15277777777777776</c:v>
                </c:pt>
                <c:pt idx="7131">
                  <c:v>0.15972222222222224</c:v>
                </c:pt>
                <c:pt idx="7132">
                  <c:v>0.16666666666666666</c:v>
                </c:pt>
                <c:pt idx="7133">
                  <c:v>0.17361111111111113</c:v>
                </c:pt>
                <c:pt idx="7134">
                  <c:v>0.18055555555555555</c:v>
                </c:pt>
                <c:pt idx="7135">
                  <c:v>0.1875</c:v>
                </c:pt>
                <c:pt idx="7136">
                  <c:v>0.19444444444444445</c:v>
                </c:pt>
                <c:pt idx="7137">
                  <c:v>0.20138888888888887</c:v>
                </c:pt>
                <c:pt idx="7138">
                  <c:v>0.20833333333333334</c:v>
                </c:pt>
                <c:pt idx="7139">
                  <c:v>0.21527777777777779</c:v>
                </c:pt>
                <c:pt idx="7140">
                  <c:v>0.22222222222222221</c:v>
                </c:pt>
                <c:pt idx="7141">
                  <c:v>0.22916666666666666</c:v>
                </c:pt>
                <c:pt idx="7142">
                  <c:v>0.23611111111111113</c:v>
                </c:pt>
                <c:pt idx="7143">
                  <c:v>0.24305555555555555</c:v>
                </c:pt>
                <c:pt idx="7144">
                  <c:v>0.25</c:v>
                </c:pt>
                <c:pt idx="7145">
                  <c:v>0.25694444444444448</c:v>
                </c:pt>
                <c:pt idx="7146">
                  <c:v>0.2638888888888889</c:v>
                </c:pt>
                <c:pt idx="7147">
                  <c:v>0.27083333333333331</c:v>
                </c:pt>
                <c:pt idx="7148">
                  <c:v>0.27777777777777779</c:v>
                </c:pt>
                <c:pt idx="7149">
                  <c:v>0.28472222222222221</c:v>
                </c:pt>
                <c:pt idx="7150">
                  <c:v>0.29166666666666669</c:v>
                </c:pt>
                <c:pt idx="7151">
                  <c:v>0.2986111111111111</c:v>
                </c:pt>
                <c:pt idx="7152">
                  <c:v>0.30555555555555552</c:v>
                </c:pt>
                <c:pt idx="7153">
                  <c:v>0.3125</c:v>
                </c:pt>
                <c:pt idx="7154">
                  <c:v>0.31944444444444448</c:v>
                </c:pt>
                <c:pt idx="7155">
                  <c:v>0.3263888888888889</c:v>
                </c:pt>
                <c:pt idx="7156">
                  <c:v>0.33333333333333331</c:v>
                </c:pt>
                <c:pt idx="7157">
                  <c:v>0.34027777777777773</c:v>
                </c:pt>
                <c:pt idx="7158">
                  <c:v>0.34722222222222227</c:v>
                </c:pt>
                <c:pt idx="7159">
                  <c:v>0.35416666666666669</c:v>
                </c:pt>
                <c:pt idx="7160">
                  <c:v>0.3611111111111111</c:v>
                </c:pt>
                <c:pt idx="7161">
                  <c:v>0.36805555555555558</c:v>
                </c:pt>
                <c:pt idx="7162">
                  <c:v>0.375</c:v>
                </c:pt>
                <c:pt idx="7163">
                  <c:v>0.38194444444444442</c:v>
                </c:pt>
                <c:pt idx="7164">
                  <c:v>0.3888888888888889</c:v>
                </c:pt>
                <c:pt idx="7165">
                  <c:v>0.39583333333333331</c:v>
                </c:pt>
                <c:pt idx="7166">
                  <c:v>0.40277777777777773</c:v>
                </c:pt>
                <c:pt idx="7167">
                  <c:v>0.40972222222222227</c:v>
                </c:pt>
                <c:pt idx="7168">
                  <c:v>0.41666666666666669</c:v>
                </c:pt>
                <c:pt idx="7169">
                  <c:v>0.4236111111111111</c:v>
                </c:pt>
                <c:pt idx="7170">
                  <c:v>0.43055555555555558</c:v>
                </c:pt>
                <c:pt idx="7171">
                  <c:v>0.4375</c:v>
                </c:pt>
                <c:pt idx="7172">
                  <c:v>0.44444444444444442</c:v>
                </c:pt>
                <c:pt idx="7173">
                  <c:v>0.4513888888888889</c:v>
                </c:pt>
                <c:pt idx="7174">
                  <c:v>0.45833333333333331</c:v>
                </c:pt>
                <c:pt idx="7175">
                  <c:v>0.46527777777777773</c:v>
                </c:pt>
                <c:pt idx="7176">
                  <c:v>0.47222222222222227</c:v>
                </c:pt>
                <c:pt idx="7177">
                  <c:v>0.47916666666666669</c:v>
                </c:pt>
                <c:pt idx="7178">
                  <c:v>0.4861111111111111</c:v>
                </c:pt>
                <c:pt idx="7179">
                  <c:v>0.49305555555555558</c:v>
                </c:pt>
                <c:pt idx="7180">
                  <c:v>0.5</c:v>
                </c:pt>
                <c:pt idx="7181">
                  <c:v>0.50694444444444442</c:v>
                </c:pt>
                <c:pt idx="7182">
                  <c:v>0.51388888888888895</c:v>
                </c:pt>
                <c:pt idx="7183">
                  <c:v>0.52083333333333337</c:v>
                </c:pt>
                <c:pt idx="7184">
                  <c:v>0.52777777777777779</c:v>
                </c:pt>
                <c:pt idx="7185">
                  <c:v>0.53472222222222221</c:v>
                </c:pt>
                <c:pt idx="7186">
                  <c:v>0.54166666666666663</c:v>
                </c:pt>
                <c:pt idx="7187">
                  <c:v>0.54861111111111105</c:v>
                </c:pt>
                <c:pt idx="7188">
                  <c:v>0.55555555555555558</c:v>
                </c:pt>
                <c:pt idx="7189">
                  <c:v>0.5625</c:v>
                </c:pt>
                <c:pt idx="7190">
                  <c:v>0.56944444444444442</c:v>
                </c:pt>
                <c:pt idx="7191">
                  <c:v>0.57638888888888895</c:v>
                </c:pt>
                <c:pt idx="7192">
                  <c:v>0.58333333333333337</c:v>
                </c:pt>
                <c:pt idx="7193">
                  <c:v>0.59027777777777779</c:v>
                </c:pt>
                <c:pt idx="7194">
                  <c:v>0.59722222222222221</c:v>
                </c:pt>
                <c:pt idx="7195">
                  <c:v>0.60416666666666663</c:v>
                </c:pt>
                <c:pt idx="7196">
                  <c:v>0.61111111111111105</c:v>
                </c:pt>
                <c:pt idx="7197">
                  <c:v>0.61805555555555558</c:v>
                </c:pt>
                <c:pt idx="7198">
                  <c:v>0.625</c:v>
                </c:pt>
                <c:pt idx="7199">
                  <c:v>0.63194444444444442</c:v>
                </c:pt>
                <c:pt idx="7200">
                  <c:v>0.63888888888888895</c:v>
                </c:pt>
                <c:pt idx="7201">
                  <c:v>0.64583333333333337</c:v>
                </c:pt>
                <c:pt idx="7202">
                  <c:v>0.65277777777777779</c:v>
                </c:pt>
                <c:pt idx="7203">
                  <c:v>0.65972222222222221</c:v>
                </c:pt>
                <c:pt idx="7204">
                  <c:v>0.66666666666666663</c:v>
                </c:pt>
                <c:pt idx="7205">
                  <c:v>0.67361111111111116</c:v>
                </c:pt>
                <c:pt idx="7206">
                  <c:v>0.68055555555555547</c:v>
                </c:pt>
                <c:pt idx="7207">
                  <c:v>0.6875</c:v>
                </c:pt>
                <c:pt idx="7208">
                  <c:v>0.69444444444444453</c:v>
                </c:pt>
                <c:pt idx="7209">
                  <c:v>0.70138888888888884</c:v>
                </c:pt>
                <c:pt idx="7210">
                  <c:v>0.70833333333333337</c:v>
                </c:pt>
                <c:pt idx="7211">
                  <c:v>0.71527777777777779</c:v>
                </c:pt>
                <c:pt idx="7212">
                  <c:v>0.72222222222222221</c:v>
                </c:pt>
                <c:pt idx="7213">
                  <c:v>0.72916666666666663</c:v>
                </c:pt>
                <c:pt idx="7214">
                  <c:v>0.73611111111111116</c:v>
                </c:pt>
                <c:pt idx="7215">
                  <c:v>0.74305555555555547</c:v>
                </c:pt>
                <c:pt idx="7216">
                  <c:v>0.75</c:v>
                </c:pt>
                <c:pt idx="7217">
                  <c:v>0.75694444444444453</c:v>
                </c:pt>
                <c:pt idx="7218">
                  <c:v>0.76388888888888884</c:v>
                </c:pt>
                <c:pt idx="7219">
                  <c:v>0.77083333333333337</c:v>
                </c:pt>
                <c:pt idx="7220">
                  <c:v>0.77777777777777779</c:v>
                </c:pt>
                <c:pt idx="7221">
                  <c:v>0.78472222222222221</c:v>
                </c:pt>
                <c:pt idx="7222">
                  <c:v>0.79166666666666663</c:v>
                </c:pt>
                <c:pt idx="7223">
                  <c:v>0.79861111111111116</c:v>
                </c:pt>
                <c:pt idx="7224">
                  <c:v>0.80555555555555547</c:v>
                </c:pt>
                <c:pt idx="7225">
                  <c:v>0.8125</c:v>
                </c:pt>
                <c:pt idx="7226">
                  <c:v>0.81944444444444453</c:v>
                </c:pt>
                <c:pt idx="7227">
                  <c:v>0.82638888888888884</c:v>
                </c:pt>
                <c:pt idx="7228">
                  <c:v>0.83333333333333337</c:v>
                </c:pt>
                <c:pt idx="7229">
                  <c:v>0.84027777777777779</c:v>
                </c:pt>
                <c:pt idx="7230">
                  <c:v>0.84722222222222221</c:v>
                </c:pt>
                <c:pt idx="7231">
                  <c:v>0.85416666666666663</c:v>
                </c:pt>
                <c:pt idx="7232">
                  <c:v>0.86111111111111116</c:v>
                </c:pt>
                <c:pt idx="7233">
                  <c:v>0.86805555555555547</c:v>
                </c:pt>
                <c:pt idx="7234">
                  <c:v>0.875</c:v>
                </c:pt>
                <c:pt idx="7235">
                  <c:v>0.88194444444444453</c:v>
                </c:pt>
                <c:pt idx="7236">
                  <c:v>0.88888888888888884</c:v>
                </c:pt>
                <c:pt idx="7237">
                  <c:v>0.89583333333333337</c:v>
                </c:pt>
                <c:pt idx="7238">
                  <c:v>0.90277777777777779</c:v>
                </c:pt>
                <c:pt idx="7239">
                  <c:v>0.90972222222222221</c:v>
                </c:pt>
                <c:pt idx="7240">
                  <c:v>0.91666666666666663</c:v>
                </c:pt>
                <c:pt idx="7241">
                  <c:v>0.92361111111111116</c:v>
                </c:pt>
                <c:pt idx="7242">
                  <c:v>0.93055555555555547</c:v>
                </c:pt>
                <c:pt idx="7243">
                  <c:v>0.9375</c:v>
                </c:pt>
                <c:pt idx="7244">
                  <c:v>0.94444444444444453</c:v>
                </c:pt>
                <c:pt idx="7245">
                  <c:v>0.95138888888888884</c:v>
                </c:pt>
                <c:pt idx="7246">
                  <c:v>0.95833333333333337</c:v>
                </c:pt>
                <c:pt idx="7247">
                  <c:v>0.96527777777777779</c:v>
                </c:pt>
                <c:pt idx="7248">
                  <c:v>0.97222222222222221</c:v>
                </c:pt>
                <c:pt idx="7249">
                  <c:v>0.97916666666666663</c:v>
                </c:pt>
                <c:pt idx="7250">
                  <c:v>0.98611111111111116</c:v>
                </c:pt>
                <c:pt idx="7251">
                  <c:v>0.99305555555555547</c:v>
                </c:pt>
                <c:pt idx="7252">
                  <c:v>0</c:v>
                </c:pt>
                <c:pt idx="7253">
                  <c:v>6.9444444444444441E-3</c:v>
                </c:pt>
                <c:pt idx="7254">
                  <c:v>1.3888888888888888E-2</c:v>
                </c:pt>
                <c:pt idx="7255">
                  <c:v>2.0833333333333332E-2</c:v>
                </c:pt>
                <c:pt idx="7256">
                  <c:v>2.7777777777777776E-2</c:v>
                </c:pt>
                <c:pt idx="7257">
                  <c:v>3.4722222222222224E-2</c:v>
                </c:pt>
                <c:pt idx="7258">
                  <c:v>4.1666666666666664E-2</c:v>
                </c:pt>
                <c:pt idx="7259">
                  <c:v>4.8611111111111112E-2</c:v>
                </c:pt>
                <c:pt idx="7260">
                  <c:v>5.5555555555555552E-2</c:v>
                </c:pt>
                <c:pt idx="7261">
                  <c:v>6.25E-2</c:v>
                </c:pt>
                <c:pt idx="7262">
                  <c:v>6.9444444444444434E-2</c:v>
                </c:pt>
                <c:pt idx="7263">
                  <c:v>7.6388888888888895E-2</c:v>
                </c:pt>
                <c:pt idx="7264">
                  <c:v>8.3333333333333329E-2</c:v>
                </c:pt>
                <c:pt idx="7265">
                  <c:v>9.0277777777777776E-2</c:v>
                </c:pt>
                <c:pt idx="7266">
                  <c:v>9.7222222222222224E-2</c:v>
                </c:pt>
                <c:pt idx="7267">
                  <c:v>0.10416666666666667</c:v>
                </c:pt>
                <c:pt idx="7268">
                  <c:v>0.1111111111111111</c:v>
                </c:pt>
                <c:pt idx="7269">
                  <c:v>0.11805555555555557</c:v>
                </c:pt>
                <c:pt idx="7270">
                  <c:v>0.125</c:v>
                </c:pt>
                <c:pt idx="7271">
                  <c:v>0.13194444444444445</c:v>
                </c:pt>
                <c:pt idx="7272">
                  <c:v>0.1388888888888889</c:v>
                </c:pt>
                <c:pt idx="7273">
                  <c:v>0.14583333333333334</c:v>
                </c:pt>
                <c:pt idx="7274">
                  <c:v>0.15277777777777776</c:v>
                </c:pt>
                <c:pt idx="7275">
                  <c:v>0.15972222222222224</c:v>
                </c:pt>
                <c:pt idx="7276">
                  <c:v>0.16666666666666666</c:v>
                </c:pt>
                <c:pt idx="7277">
                  <c:v>0.17361111111111113</c:v>
                </c:pt>
                <c:pt idx="7278">
                  <c:v>0.18055555555555555</c:v>
                </c:pt>
                <c:pt idx="7279">
                  <c:v>0.1875</c:v>
                </c:pt>
                <c:pt idx="7280">
                  <c:v>0.19444444444444445</c:v>
                </c:pt>
                <c:pt idx="7281">
                  <c:v>0.20138888888888887</c:v>
                </c:pt>
                <c:pt idx="7282">
                  <c:v>0.20833333333333334</c:v>
                </c:pt>
                <c:pt idx="7283">
                  <c:v>0.21527777777777779</c:v>
                </c:pt>
                <c:pt idx="7284">
                  <c:v>0.22222222222222221</c:v>
                </c:pt>
                <c:pt idx="7285">
                  <c:v>0.22916666666666666</c:v>
                </c:pt>
                <c:pt idx="7286">
                  <c:v>0.23611111111111113</c:v>
                </c:pt>
                <c:pt idx="7287">
                  <c:v>0.24305555555555555</c:v>
                </c:pt>
                <c:pt idx="7288">
                  <c:v>0.25</c:v>
                </c:pt>
                <c:pt idx="7289">
                  <c:v>0.25694444444444448</c:v>
                </c:pt>
                <c:pt idx="7290">
                  <c:v>0.2638888888888889</c:v>
                </c:pt>
                <c:pt idx="7291">
                  <c:v>0.27083333333333331</c:v>
                </c:pt>
                <c:pt idx="7292">
                  <c:v>0.27777777777777779</c:v>
                </c:pt>
                <c:pt idx="7293">
                  <c:v>0.28472222222222221</c:v>
                </c:pt>
                <c:pt idx="7294">
                  <c:v>0.29166666666666669</c:v>
                </c:pt>
                <c:pt idx="7295">
                  <c:v>0.2986111111111111</c:v>
                </c:pt>
                <c:pt idx="7296">
                  <c:v>0.30555555555555552</c:v>
                </c:pt>
                <c:pt idx="7297">
                  <c:v>0.3125</c:v>
                </c:pt>
                <c:pt idx="7298">
                  <c:v>0.31944444444444448</c:v>
                </c:pt>
                <c:pt idx="7299">
                  <c:v>0.3263888888888889</c:v>
                </c:pt>
                <c:pt idx="7300">
                  <c:v>0.33333333333333331</c:v>
                </c:pt>
                <c:pt idx="7301">
                  <c:v>0.34027777777777773</c:v>
                </c:pt>
                <c:pt idx="7302">
                  <c:v>0.34722222222222227</c:v>
                </c:pt>
                <c:pt idx="7303">
                  <c:v>0.35416666666666669</c:v>
                </c:pt>
                <c:pt idx="7304">
                  <c:v>0.3611111111111111</c:v>
                </c:pt>
                <c:pt idx="7305">
                  <c:v>0.36805555555555558</c:v>
                </c:pt>
                <c:pt idx="7306">
                  <c:v>0.375</c:v>
                </c:pt>
                <c:pt idx="7307">
                  <c:v>0.38194444444444442</c:v>
                </c:pt>
                <c:pt idx="7308">
                  <c:v>0.3888888888888889</c:v>
                </c:pt>
                <c:pt idx="7309">
                  <c:v>0.39583333333333331</c:v>
                </c:pt>
                <c:pt idx="7310">
                  <c:v>0.40277777777777773</c:v>
                </c:pt>
                <c:pt idx="7311">
                  <c:v>0.40972222222222227</c:v>
                </c:pt>
                <c:pt idx="7312">
                  <c:v>0.41666666666666669</c:v>
                </c:pt>
                <c:pt idx="7313">
                  <c:v>0.4236111111111111</c:v>
                </c:pt>
                <c:pt idx="7314">
                  <c:v>0.43055555555555558</c:v>
                </c:pt>
                <c:pt idx="7315">
                  <c:v>0.4375</c:v>
                </c:pt>
                <c:pt idx="7316">
                  <c:v>0.44444444444444442</c:v>
                </c:pt>
                <c:pt idx="7317">
                  <c:v>0.4513888888888889</c:v>
                </c:pt>
                <c:pt idx="7318">
                  <c:v>0.45833333333333331</c:v>
                </c:pt>
                <c:pt idx="7319">
                  <c:v>0.46527777777777773</c:v>
                </c:pt>
                <c:pt idx="7320">
                  <c:v>0.47222222222222227</c:v>
                </c:pt>
                <c:pt idx="7321">
                  <c:v>0.47916666666666669</c:v>
                </c:pt>
                <c:pt idx="7322">
                  <c:v>0.4861111111111111</c:v>
                </c:pt>
                <c:pt idx="7323">
                  <c:v>0.49305555555555558</c:v>
                </c:pt>
                <c:pt idx="7324">
                  <c:v>0.5</c:v>
                </c:pt>
                <c:pt idx="7325">
                  <c:v>0.50694444444444442</c:v>
                </c:pt>
                <c:pt idx="7326">
                  <c:v>0.51388888888888895</c:v>
                </c:pt>
                <c:pt idx="7327">
                  <c:v>0.52083333333333337</c:v>
                </c:pt>
                <c:pt idx="7328">
                  <c:v>0.52777777777777779</c:v>
                </c:pt>
                <c:pt idx="7329">
                  <c:v>0.53472222222222221</c:v>
                </c:pt>
                <c:pt idx="7330">
                  <c:v>0.54166666666666663</c:v>
                </c:pt>
                <c:pt idx="7331">
                  <c:v>0.54861111111111105</c:v>
                </c:pt>
                <c:pt idx="7332">
                  <c:v>0.55555555555555558</c:v>
                </c:pt>
                <c:pt idx="7333">
                  <c:v>0.5625</c:v>
                </c:pt>
                <c:pt idx="7334">
                  <c:v>0.56944444444444442</c:v>
                </c:pt>
                <c:pt idx="7335">
                  <c:v>0.57638888888888895</c:v>
                </c:pt>
                <c:pt idx="7336">
                  <c:v>0.58333333333333337</c:v>
                </c:pt>
                <c:pt idx="7337">
                  <c:v>0.59027777777777779</c:v>
                </c:pt>
                <c:pt idx="7338">
                  <c:v>0.59722222222222221</c:v>
                </c:pt>
                <c:pt idx="7339">
                  <c:v>0.60416666666666663</c:v>
                </c:pt>
                <c:pt idx="7340">
                  <c:v>0.61111111111111105</c:v>
                </c:pt>
                <c:pt idx="7341">
                  <c:v>0.61805555555555558</c:v>
                </c:pt>
                <c:pt idx="7342">
                  <c:v>0.625</c:v>
                </c:pt>
                <c:pt idx="7343">
                  <c:v>0.63194444444444442</c:v>
                </c:pt>
                <c:pt idx="7344">
                  <c:v>0.63888888888888895</c:v>
                </c:pt>
                <c:pt idx="7345">
                  <c:v>0.64583333333333337</c:v>
                </c:pt>
                <c:pt idx="7346">
                  <c:v>0.65277777777777779</c:v>
                </c:pt>
                <c:pt idx="7347">
                  <c:v>0.65972222222222221</c:v>
                </c:pt>
                <c:pt idx="7348">
                  <c:v>0.66666666666666663</c:v>
                </c:pt>
                <c:pt idx="7349">
                  <c:v>0.67361111111111116</c:v>
                </c:pt>
                <c:pt idx="7350">
                  <c:v>0.68055555555555547</c:v>
                </c:pt>
                <c:pt idx="7351">
                  <c:v>0.6875</c:v>
                </c:pt>
                <c:pt idx="7352">
                  <c:v>0.69444444444444453</c:v>
                </c:pt>
                <c:pt idx="7353">
                  <c:v>0.70138888888888884</c:v>
                </c:pt>
                <c:pt idx="7354">
                  <c:v>0.70833333333333337</c:v>
                </c:pt>
                <c:pt idx="7355">
                  <c:v>0.71527777777777779</c:v>
                </c:pt>
                <c:pt idx="7356">
                  <c:v>0.72222222222222221</c:v>
                </c:pt>
                <c:pt idx="7357">
                  <c:v>0.72916666666666663</c:v>
                </c:pt>
                <c:pt idx="7358">
                  <c:v>0.73611111111111116</c:v>
                </c:pt>
                <c:pt idx="7359">
                  <c:v>0.74305555555555547</c:v>
                </c:pt>
                <c:pt idx="7360">
                  <c:v>0.75</c:v>
                </c:pt>
                <c:pt idx="7361">
                  <c:v>0.75694444444444453</c:v>
                </c:pt>
                <c:pt idx="7362">
                  <c:v>0.76388888888888884</c:v>
                </c:pt>
                <c:pt idx="7363">
                  <c:v>0.77083333333333337</c:v>
                </c:pt>
                <c:pt idx="7364">
                  <c:v>0.77777777777777779</c:v>
                </c:pt>
                <c:pt idx="7365">
                  <c:v>0.78472222222222221</c:v>
                </c:pt>
                <c:pt idx="7366">
                  <c:v>0.79166666666666663</c:v>
                </c:pt>
                <c:pt idx="7367">
                  <c:v>0.79861111111111116</c:v>
                </c:pt>
                <c:pt idx="7368">
                  <c:v>0.80555555555555547</c:v>
                </c:pt>
                <c:pt idx="7369">
                  <c:v>0.8125</c:v>
                </c:pt>
                <c:pt idx="7370">
                  <c:v>0.81944444444444453</c:v>
                </c:pt>
                <c:pt idx="7371">
                  <c:v>0.82638888888888884</c:v>
                </c:pt>
                <c:pt idx="7372">
                  <c:v>0.83333333333333337</c:v>
                </c:pt>
                <c:pt idx="7373">
                  <c:v>0.84027777777777779</c:v>
                </c:pt>
                <c:pt idx="7374">
                  <c:v>0.84722222222222221</c:v>
                </c:pt>
                <c:pt idx="7375">
                  <c:v>0.85416666666666663</c:v>
                </c:pt>
                <c:pt idx="7376">
                  <c:v>0.86111111111111116</c:v>
                </c:pt>
                <c:pt idx="7377">
                  <c:v>0.86805555555555547</c:v>
                </c:pt>
                <c:pt idx="7378">
                  <c:v>0.875</c:v>
                </c:pt>
                <c:pt idx="7379">
                  <c:v>0.88194444444444453</c:v>
                </c:pt>
                <c:pt idx="7380">
                  <c:v>0.88888888888888884</c:v>
                </c:pt>
                <c:pt idx="7381">
                  <c:v>0.89583333333333337</c:v>
                </c:pt>
                <c:pt idx="7382">
                  <c:v>0.90277777777777779</c:v>
                </c:pt>
                <c:pt idx="7383">
                  <c:v>0.90972222222222221</c:v>
                </c:pt>
                <c:pt idx="7384">
                  <c:v>0.91666666666666663</c:v>
                </c:pt>
                <c:pt idx="7385">
                  <c:v>0.92361111111111116</c:v>
                </c:pt>
                <c:pt idx="7386">
                  <c:v>0.93055555555555547</c:v>
                </c:pt>
                <c:pt idx="7387">
                  <c:v>0.9375</c:v>
                </c:pt>
                <c:pt idx="7388">
                  <c:v>0.94444444444444453</c:v>
                </c:pt>
                <c:pt idx="7389">
                  <c:v>0.95138888888888884</c:v>
                </c:pt>
                <c:pt idx="7390">
                  <c:v>0.95833333333333337</c:v>
                </c:pt>
                <c:pt idx="7391">
                  <c:v>0.96527777777777779</c:v>
                </c:pt>
                <c:pt idx="7392">
                  <c:v>0.97222222222222221</c:v>
                </c:pt>
                <c:pt idx="7393">
                  <c:v>0.97916666666666663</c:v>
                </c:pt>
                <c:pt idx="7394">
                  <c:v>0.98611111111111116</c:v>
                </c:pt>
                <c:pt idx="7395">
                  <c:v>0.99305555555555547</c:v>
                </c:pt>
                <c:pt idx="7396">
                  <c:v>0</c:v>
                </c:pt>
                <c:pt idx="7397">
                  <c:v>6.9444444444444441E-3</c:v>
                </c:pt>
                <c:pt idx="7398">
                  <c:v>1.3888888888888888E-2</c:v>
                </c:pt>
                <c:pt idx="7399">
                  <c:v>2.0833333333333332E-2</c:v>
                </c:pt>
                <c:pt idx="7400">
                  <c:v>2.7777777777777776E-2</c:v>
                </c:pt>
                <c:pt idx="7401">
                  <c:v>3.4722222222222224E-2</c:v>
                </c:pt>
                <c:pt idx="7402">
                  <c:v>4.1666666666666664E-2</c:v>
                </c:pt>
                <c:pt idx="7403">
                  <c:v>4.8611111111111112E-2</c:v>
                </c:pt>
                <c:pt idx="7404">
                  <c:v>5.5555555555555552E-2</c:v>
                </c:pt>
                <c:pt idx="7405">
                  <c:v>6.25E-2</c:v>
                </c:pt>
                <c:pt idx="7406">
                  <c:v>6.9444444444444434E-2</c:v>
                </c:pt>
                <c:pt idx="7407">
                  <c:v>7.6388888888888895E-2</c:v>
                </c:pt>
                <c:pt idx="7408">
                  <c:v>8.3333333333333329E-2</c:v>
                </c:pt>
                <c:pt idx="7409">
                  <c:v>9.0277777777777776E-2</c:v>
                </c:pt>
                <c:pt idx="7410">
                  <c:v>9.7222222222222224E-2</c:v>
                </c:pt>
                <c:pt idx="7411">
                  <c:v>0.10416666666666667</c:v>
                </c:pt>
                <c:pt idx="7412">
                  <c:v>0.1111111111111111</c:v>
                </c:pt>
                <c:pt idx="7413">
                  <c:v>0.11805555555555557</c:v>
                </c:pt>
                <c:pt idx="7414">
                  <c:v>0.125</c:v>
                </c:pt>
                <c:pt idx="7415">
                  <c:v>0.13194444444444445</c:v>
                </c:pt>
                <c:pt idx="7416">
                  <c:v>0.1388888888888889</c:v>
                </c:pt>
                <c:pt idx="7417">
                  <c:v>0.14583333333333334</c:v>
                </c:pt>
                <c:pt idx="7418">
                  <c:v>0.15277777777777776</c:v>
                </c:pt>
                <c:pt idx="7419">
                  <c:v>0.15972222222222224</c:v>
                </c:pt>
                <c:pt idx="7420">
                  <c:v>0.16666666666666666</c:v>
                </c:pt>
                <c:pt idx="7421">
                  <c:v>0.17361111111111113</c:v>
                </c:pt>
                <c:pt idx="7422">
                  <c:v>0.18055555555555555</c:v>
                </c:pt>
                <c:pt idx="7423">
                  <c:v>0.1875</c:v>
                </c:pt>
                <c:pt idx="7424">
                  <c:v>0.19444444444444445</c:v>
                </c:pt>
                <c:pt idx="7425">
                  <c:v>0.20138888888888887</c:v>
                </c:pt>
                <c:pt idx="7426">
                  <c:v>0.20833333333333334</c:v>
                </c:pt>
                <c:pt idx="7427">
                  <c:v>0.21527777777777779</c:v>
                </c:pt>
                <c:pt idx="7428">
                  <c:v>0.22222222222222221</c:v>
                </c:pt>
                <c:pt idx="7429">
                  <c:v>0.22916666666666666</c:v>
                </c:pt>
                <c:pt idx="7430">
                  <c:v>0.23611111111111113</c:v>
                </c:pt>
                <c:pt idx="7431">
                  <c:v>0.24305555555555555</c:v>
                </c:pt>
                <c:pt idx="7432">
                  <c:v>0.25</c:v>
                </c:pt>
                <c:pt idx="7433">
                  <c:v>0.25694444444444448</c:v>
                </c:pt>
                <c:pt idx="7434">
                  <c:v>0.2638888888888889</c:v>
                </c:pt>
                <c:pt idx="7435">
                  <c:v>0.27083333333333331</c:v>
                </c:pt>
                <c:pt idx="7436">
                  <c:v>0.27777777777777779</c:v>
                </c:pt>
                <c:pt idx="7437">
                  <c:v>0.28472222222222221</c:v>
                </c:pt>
                <c:pt idx="7438">
                  <c:v>0.29166666666666669</c:v>
                </c:pt>
                <c:pt idx="7439">
                  <c:v>0.2986111111111111</c:v>
                </c:pt>
                <c:pt idx="7440">
                  <c:v>0.30555555555555552</c:v>
                </c:pt>
                <c:pt idx="7441">
                  <c:v>0.3125</c:v>
                </c:pt>
                <c:pt idx="7442">
                  <c:v>0.31944444444444448</c:v>
                </c:pt>
                <c:pt idx="7443">
                  <c:v>0.3263888888888889</c:v>
                </c:pt>
                <c:pt idx="7444">
                  <c:v>0.33333333333333331</c:v>
                </c:pt>
                <c:pt idx="7445">
                  <c:v>0.34027777777777773</c:v>
                </c:pt>
                <c:pt idx="7446">
                  <c:v>0.34722222222222227</c:v>
                </c:pt>
                <c:pt idx="7447">
                  <c:v>0.35416666666666669</c:v>
                </c:pt>
                <c:pt idx="7448">
                  <c:v>0.3611111111111111</c:v>
                </c:pt>
                <c:pt idx="7449">
                  <c:v>0.36805555555555558</c:v>
                </c:pt>
                <c:pt idx="7450">
                  <c:v>0.375</c:v>
                </c:pt>
                <c:pt idx="7451">
                  <c:v>0.38194444444444442</c:v>
                </c:pt>
                <c:pt idx="7452">
                  <c:v>0.3888888888888889</c:v>
                </c:pt>
                <c:pt idx="7453">
                  <c:v>0.39583333333333331</c:v>
                </c:pt>
                <c:pt idx="7454">
                  <c:v>0.40277777777777773</c:v>
                </c:pt>
                <c:pt idx="7455">
                  <c:v>0.40972222222222227</c:v>
                </c:pt>
                <c:pt idx="7456">
                  <c:v>0.41666666666666669</c:v>
                </c:pt>
                <c:pt idx="7457">
                  <c:v>0.4236111111111111</c:v>
                </c:pt>
                <c:pt idx="7458">
                  <c:v>0.43055555555555558</c:v>
                </c:pt>
                <c:pt idx="7459">
                  <c:v>0.4375</c:v>
                </c:pt>
                <c:pt idx="7460">
                  <c:v>0.44444444444444442</c:v>
                </c:pt>
                <c:pt idx="7461">
                  <c:v>0.4513888888888889</c:v>
                </c:pt>
                <c:pt idx="7462">
                  <c:v>0.45833333333333331</c:v>
                </c:pt>
                <c:pt idx="7463">
                  <c:v>0.46527777777777773</c:v>
                </c:pt>
                <c:pt idx="7464">
                  <c:v>0.47222222222222227</c:v>
                </c:pt>
                <c:pt idx="7465">
                  <c:v>0.47916666666666669</c:v>
                </c:pt>
                <c:pt idx="7466">
                  <c:v>0.4861111111111111</c:v>
                </c:pt>
                <c:pt idx="7467">
                  <c:v>0.49305555555555558</c:v>
                </c:pt>
                <c:pt idx="7468">
                  <c:v>0.5</c:v>
                </c:pt>
                <c:pt idx="7469">
                  <c:v>0.50694444444444442</c:v>
                </c:pt>
                <c:pt idx="7470">
                  <c:v>0.51388888888888895</c:v>
                </c:pt>
                <c:pt idx="7471">
                  <c:v>0.52083333333333337</c:v>
                </c:pt>
                <c:pt idx="7472">
                  <c:v>0.52777777777777779</c:v>
                </c:pt>
                <c:pt idx="7473">
                  <c:v>0.53472222222222221</c:v>
                </c:pt>
                <c:pt idx="7474">
                  <c:v>0.54166666666666663</c:v>
                </c:pt>
                <c:pt idx="7475">
                  <c:v>0.54861111111111105</c:v>
                </c:pt>
                <c:pt idx="7476">
                  <c:v>0.55555555555555558</c:v>
                </c:pt>
                <c:pt idx="7477">
                  <c:v>0.5625</c:v>
                </c:pt>
                <c:pt idx="7478">
                  <c:v>0.56944444444444442</c:v>
                </c:pt>
                <c:pt idx="7479">
                  <c:v>0.57638888888888895</c:v>
                </c:pt>
                <c:pt idx="7480">
                  <c:v>0.58333333333333337</c:v>
                </c:pt>
                <c:pt idx="7481">
                  <c:v>0.59027777777777779</c:v>
                </c:pt>
                <c:pt idx="7482">
                  <c:v>0.59722222222222221</c:v>
                </c:pt>
                <c:pt idx="7483">
                  <c:v>0.60416666666666663</c:v>
                </c:pt>
                <c:pt idx="7484">
                  <c:v>0.61111111111111105</c:v>
                </c:pt>
                <c:pt idx="7485">
                  <c:v>0.61805555555555558</c:v>
                </c:pt>
                <c:pt idx="7486">
                  <c:v>0.625</c:v>
                </c:pt>
                <c:pt idx="7487">
                  <c:v>0.63194444444444442</c:v>
                </c:pt>
                <c:pt idx="7488">
                  <c:v>0.63888888888888895</c:v>
                </c:pt>
                <c:pt idx="7489">
                  <c:v>0.64583333333333337</c:v>
                </c:pt>
                <c:pt idx="7490">
                  <c:v>0.65277777777777779</c:v>
                </c:pt>
                <c:pt idx="7491">
                  <c:v>0.65972222222222221</c:v>
                </c:pt>
                <c:pt idx="7492">
                  <c:v>0.66666666666666663</c:v>
                </c:pt>
                <c:pt idx="7493">
                  <c:v>0.67361111111111116</c:v>
                </c:pt>
                <c:pt idx="7494">
                  <c:v>0.68055555555555547</c:v>
                </c:pt>
                <c:pt idx="7495">
                  <c:v>0.6875</c:v>
                </c:pt>
                <c:pt idx="7496">
                  <c:v>0.69444444444444453</c:v>
                </c:pt>
                <c:pt idx="7497">
                  <c:v>0.70138888888888884</c:v>
                </c:pt>
                <c:pt idx="7498">
                  <c:v>0.70833333333333337</c:v>
                </c:pt>
                <c:pt idx="7499">
                  <c:v>0.71527777777777779</c:v>
                </c:pt>
                <c:pt idx="7500">
                  <c:v>0.72222222222222221</c:v>
                </c:pt>
                <c:pt idx="7501">
                  <c:v>0.72916666666666663</c:v>
                </c:pt>
                <c:pt idx="7502">
                  <c:v>0.73611111111111116</c:v>
                </c:pt>
                <c:pt idx="7503">
                  <c:v>0.74305555555555547</c:v>
                </c:pt>
                <c:pt idx="7504">
                  <c:v>0.75</c:v>
                </c:pt>
                <c:pt idx="7505">
                  <c:v>0.75694444444444453</c:v>
                </c:pt>
                <c:pt idx="7506">
                  <c:v>0.76388888888888884</c:v>
                </c:pt>
                <c:pt idx="7507">
                  <c:v>0.77083333333333337</c:v>
                </c:pt>
                <c:pt idx="7508">
                  <c:v>0.77777777777777779</c:v>
                </c:pt>
                <c:pt idx="7509">
                  <c:v>0.78472222222222221</c:v>
                </c:pt>
                <c:pt idx="7510">
                  <c:v>0.79166666666666663</c:v>
                </c:pt>
                <c:pt idx="7511">
                  <c:v>0.79861111111111116</c:v>
                </c:pt>
                <c:pt idx="7512">
                  <c:v>0.80555555555555547</c:v>
                </c:pt>
                <c:pt idx="7513">
                  <c:v>0.8125</c:v>
                </c:pt>
                <c:pt idx="7514">
                  <c:v>0.81944444444444453</c:v>
                </c:pt>
                <c:pt idx="7515">
                  <c:v>0.82638888888888884</c:v>
                </c:pt>
                <c:pt idx="7516">
                  <c:v>0.83333333333333337</c:v>
                </c:pt>
                <c:pt idx="7517">
                  <c:v>0.84027777777777779</c:v>
                </c:pt>
                <c:pt idx="7518">
                  <c:v>0.84722222222222221</c:v>
                </c:pt>
                <c:pt idx="7519">
                  <c:v>0.85416666666666663</c:v>
                </c:pt>
                <c:pt idx="7520">
                  <c:v>0.86111111111111116</c:v>
                </c:pt>
                <c:pt idx="7521">
                  <c:v>0.86805555555555547</c:v>
                </c:pt>
                <c:pt idx="7522">
                  <c:v>0.875</c:v>
                </c:pt>
                <c:pt idx="7523">
                  <c:v>0.88194444444444453</c:v>
                </c:pt>
                <c:pt idx="7524">
                  <c:v>0.88888888888888884</c:v>
                </c:pt>
                <c:pt idx="7525">
                  <c:v>0.89583333333333337</c:v>
                </c:pt>
                <c:pt idx="7526">
                  <c:v>0.90277777777777779</c:v>
                </c:pt>
                <c:pt idx="7527">
                  <c:v>0.90972222222222221</c:v>
                </c:pt>
                <c:pt idx="7528">
                  <c:v>0.91666666666666663</c:v>
                </c:pt>
                <c:pt idx="7529">
                  <c:v>0.92361111111111116</c:v>
                </c:pt>
                <c:pt idx="7530">
                  <c:v>0.93055555555555547</c:v>
                </c:pt>
                <c:pt idx="7531">
                  <c:v>0.9375</c:v>
                </c:pt>
                <c:pt idx="7532">
                  <c:v>0.94444444444444453</c:v>
                </c:pt>
                <c:pt idx="7533">
                  <c:v>0.95138888888888884</c:v>
                </c:pt>
                <c:pt idx="7534">
                  <c:v>0.95833333333333337</c:v>
                </c:pt>
                <c:pt idx="7535">
                  <c:v>0.96527777777777779</c:v>
                </c:pt>
                <c:pt idx="7536">
                  <c:v>0.97222222222222221</c:v>
                </c:pt>
                <c:pt idx="7537">
                  <c:v>0.97916666666666663</c:v>
                </c:pt>
                <c:pt idx="7538">
                  <c:v>0.98611111111111116</c:v>
                </c:pt>
                <c:pt idx="7539">
                  <c:v>0.99305555555555547</c:v>
                </c:pt>
                <c:pt idx="7540">
                  <c:v>0</c:v>
                </c:pt>
                <c:pt idx="7541">
                  <c:v>6.9444444444444441E-3</c:v>
                </c:pt>
                <c:pt idx="7542">
                  <c:v>1.3888888888888888E-2</c:v>
                </c:pt>
                <c:pt idx="7543">
                  <c:v>2.0833333333333332E-2</c:v>
                </c:pt>
                <c:pt idx="7544">
                  <c:v>2.7777777777777776E-2</c:v>
                </c:pt>
                <c:pt idx="7545">
                  <c:v>3.4722222222222224E-2</c:v>
                </c:pt>
                <c:pt idx="7546">
                  <c:v>4.1666666666666664E-2</c:v>
                </c:pt>
                <c:pt idx="7547">
                  <c:v>4.8611111111111112E-2</c:v>
                </c:pt>
                <c:pt idx="7548">
                  <c:v>5.5555555555555552E-2</c:v>
                </c:pt>
                <c:pt idx="7549">
                  <c:v>6.25E-2</c:v>
                </c:pt>
                <c:pt idx="7550">
                  <c:v>6.9444444444444434E-2</c:v>
                </c:pt>
                <c:pt idx="7551">
                  <c:v>7.6388888888888895E-2</c:v>
                </c:pt>
                <c:pt idx="7552">
                  <c:v>8.3333333333333329E-2</c:v>
                </c:pt>
                <c:pt idx="7553">
                  <c:v>9.0277777777777776E-2</c:v>
                </c:pt>
                <c:pt idx="7554">
                  <c:v>9.7222222222222224E-2</c:v>
                </c:pt>
                <c:pt idx="7555">
                  <c:v>0.10416666666666667</c:v>
                </c:pt>
                <c:pt idx="7556">
                  <c:v>0.1111111111111111</c:v>
                </c:pt>
                <c:pt idx="7557">
                  <c:v>0.11805555555555557</c:v>
                </c:pt>
                <c:pt idx="7558">
                  <c:v>0.125</c:v>
                </c:pt>
                <c:pt idx="7559">
                  <c:v>0.13194444444444445</c:v>
                </c:pt>
                <c:pt idx="7560">
                  <c:v>0.1388888888888889</c:v>
                </c:pt>
                <c:pt idx="7561">
                  <c:v>0.14583333333333334</c:v>
                </c:pt>
                <c:pt idx="7562">
                  <c:v>0.15277777777777776</c:v>
                </c:pt>
                <c:pt idx="7563">
                  <c:v>0.15972222222222224</c:v>
                </c:pt>
                <c:pt idx="7564">
                  <c:v>0.16666666666666666</c:v>
                </c:pt>
                <c:pt idx="7565">
                  <c:v>0.17361111111111113</c:v>
                </c:pt>
                <c:pt idx="7566">
                  <c:v>0.18055555555555555</c:v>
                </c:pt>
                <c:pt idx="7567">
                  <c:v>0.1875</c:v>
                </c:pt>
                <c:pt idx="7568">
                  <c:v>0.19444444444444445</c:v>
                </c:pt>
                <c:pt idx="7569">
                  <c:v>0.20138888888888887</c:v>
                </c:pt>
                <c:pt idx="7570">
                  <c:v>0.20833333333333334</c:v>
                </c:pt>
                <c:pt idx="7571">
                  <c:v>0.21527777777777779</c:v>
                </c:pt>
                <c:pt idx="7572">
                  <c:v>0.22222222222222221</c:v>
                </c:pt>
                <c:pt idx="7573">
                  <c:v>0.22916666666666666</c:v>
                </c:pt>
                <c:pt idx="7574">
                  <c:v>0.23611111111111113</c:v>
                </c:pt>
                <c:pt idx="7575">
                  <c:v>0.24305555555555555</c:v>
                </c:pt>
                <c:pt idx="7576">
                  <c:v>0.25</c:v>
                </c:pt>
                <c:pt idx="7577">
                  <c:v>0.25694444444444448</c:v>
                </c:pt>
                <c:pt idx="7578">
                  <c:v>0.2638888888888889</c:v>
                </c:pt>
                <c:pt idx="7579">
                  <c:v>0.27083333333333331</c:v>
                </c:pt>
                <c:pt idx="7580">
                  <c:v>0.27777777777777779</c:v>
                </c:pt>
                <c:pt idx="7581">
                  <c:v>0.28472222222222221</c:v>
                </c:pt>
                <c:pt idx="7582">
                  <c:v>0.29166666666666669</c:v>
                </c:pt>
                <c:pt idx="7583">
                  <c:v>0.2986111111111111</c:v>
                </c:pt>
                <c:pt idx="7584">
                  <c:v>0.30555555555555552</c:v>
                </c:pt>
                <c:pt idx="7585">
                  <c:v>0.3125</c:v>
                </c:pt>
                <c:pt idx="7586">
                  <c:v>0.31944444444444448</c:v>
                </c:pt>
                <c:pt idx="7587">
                  <c:v>0.3263888888888889</c:v>
                </c:pt>
                <c:pt idx="7588">
                  <c:v>0.33333333333333331</c:v>
                </c:pt>
                <c:pt idx="7589">
                  <c:v>0.34027777777777773</c:v>
                </c:pt>
                <c:pt idx="7590">
                  <c:v>0.34722222222222227</c:v>
                </c:pt>
                <c:pt idx="7591">
                  <c:v>0.35416666666666669</c:v>
                </c:pt>
                <c:pt idx="7592">
                  <c:v>0.3611111111111111</c:v>
                </c:pt>
                <c:pt idx="7593">
                  <c:v>0.36805555555555558</c:v>
                </c:pt>
                <c:pt idx="7594">
                  <c:v>0.375</c:v>
                </c:pt>
                <c:pt idx="7595">
                  <c:v>0.38194444444444442</c:v>
                </c:pt>
                <c:pt idx="7596">
                  <c:v>0.3888888888888889</c:v>
                </c:pt>
                <c:pt idx="7597">
                  <c:v>0.39583333333333331</c:v>
                </c:pt>
                <c:pt idx="7598">
                  <c:v>0.40277777777777773</c:v>
                </c:pt>
                <c:pt idx="7599">
                  <c:v>0.40972222222222227</c:v>
                </c:pt>
                <c:pt idx="7600">
                  <c:v>0.41666666666666669</c:v>
                </c:pt>
                <c:pt idx="7601">
                  <c:v>0.4236111111111111</c:v>
                </c:pt>
                <c:pt idx="7602">
                  <c:v>0.43055555555555558</c:v>
                </c:pt>
                <c:pt idx="7603">
                  <c:v>0.4375</c:v>
                </c:pt>
                <c:pt idx="7604">
                  <c:v>0.44444444444444442</c:v>
                </c:pt>
                <c:pt idx="7605">
                  <c:v>0.4513888888888889</c:v>
                </c:pt>
                <c:pt idx="7606">
                  <c:v>0.45833333333333331</c:v>
                </c:pt>
                <c:pt idx="7607">
                  <c:v>0.46527777777777773</c:v>
                </c:pt>
                <c:pt idx="7608">
                  <c:v>0.47222222222222227</c:v>
                </c:pt>
                <c:pt idx="7609">
                  <c:v>0.47916666666666669</c:v>
                </c:pt>
                <c:pt idx="7610">
                  <c:v>0.4861111111111111</c:v>
                </c:pt>
                <c:pt idx="7611">
                  <c:v>0.49305555555555558</c:v>
                </c:pt>
                <c:pt idx="7612">
                  <c:v>0.5</c:v>
                </c:pt>
                <c:pt idx="7613">
                  <c:v>0.50694444444444442</c:v>
                </c:pt>
                <c:pt idx="7614">
                  <c:v>0.51388888888888895</c:v>
                </c:pt>
                <c:pt idx="7615">
                  <c:v>0.52083333333333337</c:v>
                </c:pt>
                <c:pt idx="7616">
                  <c:v>0.52777777777777779</c:v>
                </c:pt>
                <c:pt idx="7617">
                  <c:v>0.53472222222222221</c:v>
                </c:pt>
                <c:pt idx="7618">
                  <c:v>0.54166666666666663</c:v>
                </c:pt>
                <c:pt idx="7619">
                  <c:v>0.54861111111111105</c:v>
                </c:pt>
                <c:pt idx="7620">
                  <c:v>0.55555555555555558</c:v>
                </c:pt>
                <c:pt idx="7621">
                  <c:v>0.5625</c:v>
                </c:pt>
                <c:pt idx="7622">
                  <c:v>0.56944444444444442</c:v>
                </c:pt>
                <c:pt idx="7623">
                  <c:v>0.57638888888888895</c:v>
                </c:pt>
                <c:pt idx="7624">
                  <c:v>0.58333333333333337</c:v>
                </c:pt>
                <c:pt idx="7625">
                  <c:v>0.59027777777777779</c:v>
                </c:pt>
                <c:pt idx="7626">
                  <c:v>0.59722222222222221</c:v>
                </c:pt>
                <c:pt idx="7627">
                  <c:v>0.60416666666666663</c:v>
                </c:pt>
                <c:pt idx="7628">
                  <c:v>0.61111111111111105</c:v>
                </c:pt>
                <c:pt idx="7629">
                  <c:v>0.61805555555555558</c:v>
                </c:pt>
                <c:pt idx="7630">
                  <c:v>0.625</c:v>
                </c:pt>
                <c:pt idx="7631">
                  <c:v>0.63194444444444442</c:v>
                </c:pt>
                <c:pt idx="7632">
                  <c:v>0.63888888888888895</c:v>
                </c:pt>
                <c:pt idx="7633">
                  <c:v>0.64583333333333337</c:v>
                </c:pt>
                <c:pt idx="7634">
                  <c:v>0.65277777777777779</c:v>
                </c:pt>
                <c:pt idx="7635">
                  <c:v>0.65972222222222221</c:v>
                </c:pt>
                <c:pt idx="7636">
                  <c:v>0.66666666666666663</c:v>
                </c:pt>
                <c:pt idx="7637">
                  <c:v>0.67361111111111116</c:v>
                </c:pt>
                <c:pt idx="7638">
                  <c:v>0.68055555555555547</c:v>
                </c:pt>
                <c:pt idx="7639">
                  <c:v>0.6875</c:v>
                </c:pt>
                <c:pt idx="7640">
                  <c:v>0.69444444444444453</c:v>
                </c:pt>
                <c:pt idx="7641">
                  <c:v>0.70138888888888884</c:v>
                </c:pt>
                <c:pt idx="7642">
                  <c:v>0.70833333333333337</c:v>
                </c:pt>
                <c:pt idx="7643">
                  <c:v>0.71527777777777779</c:v>
                </c:pt>
                <c:pt idx="7644">
                  <c:v>0.72222222222222221</c:v>
                </c:pt>
                <c:pt idx="7645">
                  <c:v>0.72916666666666663</c:v>
                </c:pt>
                <c:pt idx="7646">
                  <c:v>0.73611111111111116</c:v>
                </c:pt>
                <c:pt idx="7647">
                  <c:v>0.74305555555555547</c:v>
                </c:pt>
                <c:pt idx="7648">
                  <c:v>0.75</c:v>
                </c:pt>
                <c:pt idx="7649">
                  <c:v>0.75694444444444453</c:v>
                </c:pt>
                <c:pt idx="7650">
                  <c:v>0.76388888888888884</c:v>
                </c:pt>
                <c:pt idx="7651">
                  <c:v>0.77083333333333337</c:v>
                </c:pt>
                <c:pt idx="7652">
                  <c:v>0.77777777777777779</c:v>
                </c:pt>
                <c:pt idx="7653">
                  <c:v>0.78472222222222221</c:v>
                </c:pt>
                <c:pt idx="7654">
                  <c:v>0.79166666666666663</c:v>
                </c:pt>
                <c:pt idx="7655">
                  <c:v>0.79861111111111116</c:v>
                </c:pt>
                <c:pt idx="7656">
                  <c:v>0.80555555555555547</c:v>
                </c:pt>
                <c:pt idx="7657">
                  <c:v>0.8125</c:v>
                </c:pt>
                <c:pt idx="7658">
                  <c:v>0.81944444444444453</c:v>
                </c:pt>
                <c:pt idx="7659">
                  <c:v>0.82638888888888884</c:v>
                </c:pt>
                <c:pt idx="7660">
                  <c:v>0.83333333333333337</c:v>
                </c:pt>
                <c:pt idx="7661">
                  <c:v>0.84027777777777779</c:v>
                </c:pt>
                <c:pt idx="7662">
                  <c:v>0.84722222222222221</c:v>
                </c:pt>
                <c:pt idx="7663">
                  <c:v>0.85416666666666663</c:v>
                </c:pt>
                <c:pt idx="7664">
                  <c:v>0.86111111111111116</c:v>
                </c:pt>
                <c:pt idx="7665">
                  <c:v>0.86805555555555547</c:v>
                </c:pt>
                <c:pt idx="7666">
                  <c:v>0.875</c:v>
                </c:pt>
                <c:pt idx="7667">
                  <c:v>0.88194444444444453</c:v>
                </c:pt>
                <c:pt idx="7668">
                  <c:v>0.88888888888888884</c:v>
                </c:pt>
                <c:pt idx="7669">
                  <c:v>0.89583333333333337</c:v>
                </c:pt>
                <c:pt idx="7670">
                  <c:v>0.90277777777777779</c:v>
                </c:pt>
                <c:pt idx="7671">
                  <c:v>0.90972222222222221</c:v>
                </c:pt>
                <c:pt idx="7672">
                  <c:v>0.91666666666666663</c:v>
                </c:pt>
                <c:pt idx="7673">
                  <c:v>0.92361111111111116</c:v>
                </c:pt>
                <c:pt idx="7674">
                  <c:v>0.93055555555555547</c:v>
                </c:pt>
                <c:pt idx="7675">
                  <c:v>0.9375</c:v>
                </c:pt>
                <c:pt idx="7676">
                  <c:v>0.94444444444444453</c:v>
                </c:pt>
                <c:pt idx="7677">
                  <c:v>0.95138888888888884</c:v>
                </c:pt>
                <c:pt idx="7678">
                  <c:v>0.95833333333333337</c:v>
                </c:pt>
                <c:pt idx="7679">
                  <c:v>0.96527777777777779</c:v>
                </c:pt>
                <c:pt idx="7680">
                  <c:v>0.97222222222222221</c:v>
                </c:pt>
                <c:pt idx="7681">
                  <c:v>0.97916666666666663</c:v>
                </c:pt>
                <c:pt idx="7682">
                  <c:v>0.98611111111111116</c:v>
                </c:pt>
                <c:pt idx="7683">
                  <c:v>0.99305555555555547</c:v>
                </c:pt>
                <c:pt idx="7684">
                  <c:v>0</c:v>
                </c:pt>
                <c:pt idx="7685">
                  <c:v>6.9444444444444441E-3</c:v>
                </c:pt>
                <c:pt idx="7686">
                  <c:v>1.3888888888888888E-2</c:v>
                </c:pt>
                <c:pt idx="7687">
                  <c:v>2.0833333333333332E-2</c:v>
                </c:pt>
                <c:pt idx="7688">
                  <c:v>2.7777777777777776E-2</c:v>
                </c:pt>
                <c:pt idx="7689">
                  <c:v>3.4722222222222224E-2</c:v>
                </c:pt>
                <c:pt idx="7690">
                  <c:v>4.1666666666666664E-2</c:v>
                </c:pt>
                <c:pt idx="7691">
                  <c:v>4.8611111111111112E-2</c:v>
                </c:pt>
                <c:pt idx="7692">
                  <c:v>5.5555555555555552E-2</c:v>
                </c:pt>
                <c:pt idx="7693">
                  <c:v>6.25E-2</c:v>
                </c:pt>
                <c:pt idx="7694">
                  <c:v>6.9444444444444434E-2</c:v>
                </c:pt>
                <c:pt idx="7695">
                  <c:v>7.6388888888888895E-2</c:v>
                </c:pt>
                <c:pt idx="7696">
                  <c:v>8.3333333333333329E-2</c:v>
                </c:pt>
                <c:pt idx="7697">
                  <c:v>9.0277777777777776E-2</c:v>
                </c:pt>
                <c:pt idx="7698">
                  <c:v>9.7222222222222224E-2</c:v>
                </c:pt>
                <c:pt idx="7699">
                  <c:v>0.10416666666666667</c:v>
                </c:pt>
                <c:pt idx="7700">
                  <c:v>0.1111111111111111</c:v>
                </c:pt>
                <c:pt idx="7701">
                  <c:v>0.11805555555555557</c:v>
                </c:pt>
                <c:pt idx="7702">
                  <c:v>0.125</c:v>
                </c:pt>
                <c:pt idx="7703">
                  <c:v>0.13194444444444445</c:v>
                </c:pt>
                <c:pt idx="7704">
                  <c:v>0.1388888888888889</c:v>
                </c:pt>
                <c:pt idx="7705">
                  <c:v>0.14583333333333334</c:v>
                </c:pt>
                <c:pt idx="7706">
                  <c:v>0.15277777777777776</c:v>
                </c:pt>
                <c:pt idx="7707">
                  <c:v>0.15972222222222224</c:v>
                </c:pt>
                <c:pt idx="7708">
                  <c:v>0.16666666666666666</c:v>
                </c:pt>
                <c:pt idx="7709">
                  <c:v>0.17361111111111113</c:v>
                </c:pt>
                <c:pt idx="7710">
                  <c:v>0.18055555555555555</c:v>
                </c:pt>
                <c:pt idx="7711">
                  <c:v>0.1875</c:v>
                </c:pt>
                <c:pt idx="7712">
                  <c:v>0.19444444444444445</c:v>
                </c:pt>
                <c:pt idx="7713">
                  <c:v>0.20138888888888887</c:v>
                </c:pt>
                <c:pt idx="7714">
                  <c:v>0.20833333333333334</c:v>
                </c:pt>
                <c:pt idx="7715">
                  <c:v>0.21527777777777779</c:v>
                </c:pt>
                <c:pt idx="7716">
                  <c:v>0.22222222222222221</c:v>
                </c:pt>
                <c:pt idx="7717">
                  <c:v>0.22916666666666666</c:v>
                </c:pt>
                <c:pt idx="7718">
                  <c:v>0.23611111111111113</c:v>
                </c:pt>
                <c:pt idx="7719">
                  <c:v>0.24305555555555555</c:v>
                </c:pt>
                <c:pt idx="7720">
                  <c:v>0.25</c:v>
                </c:pt>
                <c:pt idx="7721">
                  <c:v>0.25694444444444448</c:v>
                </c:pt>
                <c:pt idx="7722">
                  <c:v>0.2638888888888889</c:v>
                </c:pt>
                <c:pt idx="7723">
                  <c:v>0.27083333333333331</c:v>
                </c:pt>
                <c:pt idx="7724">
                  <c:v>0.27777777777777779</c:v>
                </c:pt>
                <c:pt idx="7725">
                  <c:v>0.28472222222222221</c:v>
                </c:pt>
                <c:pt idx="7726">
                  <c:v>0.29166666666666669</c:v>
                </c:pt>
                <c:pt idx="7727">
                  <c:v>0.2986111111111111</c:v>
                </c:pt>
                <c:pt idx="7728">
                  <c:v>0.30555555555555552</c:v>
                </c:pt>
                <c:pt idx="7729">
                  <c:v>0.3125</c:v>
                </c:pt>
                <c:pt idx="7730">
                  <c:v>0.31944444444444448</c:v>
                </c:pt>
                <c:pt idx="7731">
                  <c:v>0.3263888888888889</c:v>
                </c:pt>
                <c:pt idx="7732">
                  <c:v>0.33333333333333331</c:v>
                </c:pt>
                <c:pt idx="7733">
                  <c:v>0.34027777777777773</c:v>
                </c:pt>
                <c:pt idx="7734">
                  <c:v>0.34722222222222227</c:v>
                </c:pt>
                <c:pt idx="7735">
                  <c:v>0.35416666666666669</c:v>
                </c:pt>
                <c:pt idx="7736">
                  <c:v>0.3611111111111111</c:v>
                </c:pt>
                <c:pt idx="7737">
                  <c:v>0.36805555555555558</c:v>
                </c:pt>
                <c:pt idx="7738">
                  <c:v>0.375</c:v>
                </c:pt>
                <c:pt idx="7739">
                  <c:v>0.38194444444444442</c:v>
                </c:pt>
                <c:pt idx="7740">
                  <c:v>0.3888888888888889</c:v>
                </c:pt>
                <c:pt idx="7741">
                  <c:v>0.39583333333333331</c:v>
                </c:pt>
                <c:pt idx="7742">
                  <c:v>0.40277777777777773</c:v>
                </c:pt>
                <c:pt idx="7743">
                  <c:v>0.40972222222222227</c:v>
                </c:pt>
                <c:pt idx="7744">
                  <c:v>0.41666666666666669</c:v>
                </c:pt>
                <c:pt idx="7745">
                  <c:v>0.4236111111111111</c:v>
                </c:pt>
                <c:pt idx="7746">
                  <c:v>0.43055555555555558</c:v>
                </c:pt>
                <c:pt idx="7747">
                  <c:v>0.4375</c:v>
                </c:pt>
                <c:pt idx="7748">
                  <c:v>0.44444444444444442</c:v>
                </c:pt>
                <c:pt idx="7749">
                  <c:v>0.4513888888888889</c:v>
                </c:pt>
                <c:pt idx="7750">
                  <c:v>0.45833333333333331</c:v>
                </c:pt>
                <c:pt idx="7751">
                  <c:v>0.46527777777777773</c:v>
                </c:pt>
                <c:pt idx="7752">
                  <c:v>0.47222222222222227</c:v>
                </c:pt>
                <c:pt idx="7753">
                  <c:v>0.47916666666666669</c:v>
                </c:pt>
                <c:pt idx="7754">
                  <c:v>0.4861111111111111</c:v>
                </c:pt>
                <c:pt idx="7755">
                  <c:v>0.49305555555555558</c:v>
                </c:pt>
                <c:pt idx="7756">
                  <c:v>0.5</c:v>
                </c:pt>
                <c:pt idx="7757">
                  <c:v>0.50694444444444442</c:v>
                </c:pt>
                <c:pt idx="7758">
                  <c:v>0.51388888888888895</c:v>
                </c:pt>
                <c:pt idx="7759">
                  <c:v>0.52083333333333337</c:v>
                </c:pt>
                <c:pt idx="7760">
                  <c:v>0.52777777777777779</c:v>
                </c:pt>
                <c:pt idx="7761">
                  <c:v>0.53472222222222221</c:v>
                </c:pt>
                <c:pt idx="7762">
                  <c:v>0.54166666666666663</c:v>
                </c:pt>
                <c:pt idx="7763">
                  <c:v>0.54861111111111105</c:v>
                </c:pt>
                <c:pt idx="7764">
                  <c:v>0.55555555555555558</c:v>
                </c:pt>
                <c:pt idx="7765">
                  <c:v>0.5625</c:v>
                </c:pt>
                <c:pt idx="7766">
                  <c:v>0.56944444444444442</c:v>
                </c:pt>
                <c:pt idx="7767">
                  <c:v>0.57638888888888895</c:v>
                </c:pt>
                <c:pt idx="7768">
                  <c:v>0.58333333333333337</c:v>
                </c:pt>
                <c:pt idx="7769">
                  <c:v>0.59027777777777779</c:v>
                </c:pt>
                <c:pt idx="7770">
                  <c:v>0.59722222222222221</c:v>
                </c:pt>
                <c:pt idx="7771">
                  <c:v>0.60416666666666663</c:v>
                </c:pt>
                <c:pt idx="7772">
                  <c:v>0.61111111111111105</c:v>
                </c:pt>
                <c:pt idx="7773">
                  <c:v>0.61805555555555558</c:v>
                </c:pt>
                <c:pt idx="7774">
                  <c:v>0.625</c:v>
                </c:pt>
                <c:pt idx="7775">
                  <c:v>0.63194444444444442</c:v>
                </c:pt>
                <c:pt idx="7776">
                  <c:v>0.63888888888888895</c:v>
                </c:pt>
                <c:pt idx="7777">
                  <c:v>0.64583333333333337</c:v>
                </c:pt>
                <c:pt idx="7778">
                  <c:v>0.65277777777777779</c:v>
                </c:pt>
                <c:pt idx="7779">
                  <c:v>0.65972222222222221</c:v>
                </c:pt>
                <c:pt idx="7780">
                  <c:v>0.66666666666666663</c:v>
                </c:pt>
                <c:pt idx="7781">
                  <c:v>0.67361111111111116</c:v>
                </c:pt>
                <c:pt idx="7782">
                  <c:v>0.68055555555555547</c:v>
                </c:pt>
                <c:pt idx="7783">
                  <c:v>0.6875</c:v>
                </c:pt>
                <c:pt idx="7784">
                  <c:v>0.69444444444444453</c:v>
                </c:pt>
                <c:pt idx="7785">
                  <c:v>0.70138888888888884</c:v>
                </c:pt>
                <c:pt idx="7786">
                  <c:v>0.70833333333333337</c:v>
                </c:pt>
                <c:pt idx="7787">
                  <c:v>0.71527777777777779</c:v>
                </c:pt>
                <c:pt idx="7788">
                  <c:v>0.72222222222222221</c:v>
                </c:pt>
                <c:pt idx="7789">
                  <c:v>0.72916666666666663</c:v>
                </c:pt>
                <c:pt idx="7790">
                  <c:v>0.73611111111111116</c:v>
                </c:pt>
                <c:pt idx="7791">
                  <c:v>0.74305555555555547</c:v>
                </c:pt>
                <c:pt idx="7792">
                  <c:v>0.75</c:v>
                </c:pt>
                <c:pt idx="7793">
                  <c:v>0.75694444444444453</c:v>
                </c:pt>
                <c:pt idx="7794">
                  <c:v>0.76388888888888884</c:v>
                </c:pt>
                <c:pt idx="7795">
                  <c:v>0.77083333333333337</c:v>
                </c:pt>
                <c:pt idx="7796">
                  <c:v>0.77777777777777779</c:v>
                </c:pt>
                <c:pt idx="7797">
                  <c:v>0.78472222222222221</c:v>
                </c:pt>
                <c:pt idx="7798">
                  <c:v>0.79166666666666663</c:v>
                </c:pt>
                <c:pt idx="7799">
                  <c:v>0.79861111111111116</c:v>
                </c:pt>
                <c:pt idx="7800">
                  <c:v>0.80555555555555547</c:v>
                </c:pt>
                <c:pt idx="7801">
                  <c:v>0.8125</c:v>
                </c:pt>
                <c:pt idx="7802">
                  <c:v>0.81944444444444453</c:v>
                </c:pt>
                <c:pt idx="7803">
                  <c:v>0.82638888888888884</c:v>
                </c:pt>
                <c:pt idx="7804">
                  <c:v>0.83333333333333337</c:v>
                </c:pt>
                <c:pt idx="7805">
                  <c:v>0.84027777777777779</c:v>
                </c:pt>
                <c:pt idx="7806">
                  <c:v>0.84722222222222221</c:v>
                </c:pt>
                <c:pt idx="7807">
                  <c:v>0.85416666666666663</c:v>
                </c:pt>
                <c:pt idx="7808">
                  <c:v>0.86111111111111116</c:v>
                </c:pt>
                <c:pt idx="7809">
                  <c:v>0.86805555555555547</c:v>
                </c:pt>
                <c:pt idx="7810">
                  <c:v>0.875</c:v>
                </c:pt>
                <c:pt idx="7811">
                  <c:v>0.88194444444444453</c:v>
                </c:pt>
                <c:pt idx="7812">
                  <c:v>0.88888888888888884</c:v>
                </c:pt>
                <c:pt idx="7813">
                  <c:v>0.89583333333333337</c:v>
                </c:pt>
                <c:pt idx="7814">
                  <c:v>0.90277777777777779</c:v>
                </c:pt>
                <c:pt idx="7815">
                  <c:v>0.90972222222222221</c:v>
                </c:pt>
                <c:pt idx="7816">
                  <c:v>0.91666666666666663</c:v>
                </c:pt>
                <c:pt idx="7817">
                  <c:v>0.92361111111111116</c:v>
                </c:pt>
                <c:pt idx="7818">
                  <c:v>0.93055555555555547</c:v>
                </c:pt>
                <c:pt idx="7819">
                  <c:v>0.9375</c:v>
                </c:pt>
                <c:pt idx="7820">
                  <c:v>0.94444444444444453</c:v>
                </c:pt>
                <c:pt idx="7821">
                  <c:v>0.95138888888888884</c:v>
                </c:pt>
                <c:pt idx="7822">
                  <c:v>0.95833333333333337</c:v>
                </c:pt>
                <c:pt idx="7823">
                  <c:v>0.96527777777777779</c:v>
                </c:pt>
                <c:pt idx="7824">
                  <c:v>0.97222222222222221</c:v>
                </c:pt>
                <c:pt idx="7825">
                  <c:v>0.97916666666666663</c:v>
                </c:pt>
                <c:pt idx="7826">
                  <c:v>0.98611111111111116</c:v>
                </c:pt>
                <c:pt idx="7827">
                  <c:v>0.99305555555555547</c:v>
                </c:pt>
                <c:pt idx="7828">
                  <c:v>0</c:v>
                </c:pt>
                <c:pt idx="7829">
                  <c:v>6.9444444444444441E-3</c:v>
                </c:pt>
                <c:pt idx="7830">
                  <c:v>1.3888888888888888E-2</c:v>
                </c:pt>
                <c:pt idx="7831">
                  <c:v>2.0833333333333332E-2</c:v>
                </c:pt>
                <c:pt idx="7832">
                  <c:v>2.7777777777777776E-2</c:v>
                </c:pt>
                <c:pt idx="7833">
                  <c:v>3.4722222222222224E-2</c:v>
                </c:pt>
                <c:pt idx="7834">
                  <c:v>4.1666666666666664E-2</c:v>
                </c:pt>
                <c:pt idx="7835">
                  <c:v>4.8611111111111112E-2</c:v>
                </c:pt>
                <c:pt idx="7836">
                  <c:v>5.5555555555555552E-2</c:v>
                </c:pt>
                <c:pt idx="7837">
                  <c:v>6.25E-2</c:v>
                </c:pt>
                <c:pt idx="7838">
                  <c:v>6.9444444444444434E-2</c:v>
                </c:pt>
                <c:pt idx="7839">
                  <c:v>7.6388888888888895E-2</c:v>
                </c:pt>
                <c:pt idx="7840">
                  <c:v>8.3333333333333329E-2</c:v>
                </c:pt>
                <c:pt idx="7841">
                  <c:v>9.0277777777777776E-2</c:v>
                </c:pt>
                <c:pt idx="7842">
                  <c:v>9.7222222222222224E-2</c:v>
                </c:pt>
                <c:pt idx="7843">
                  <c:v>0.10416666666666667</c:v>
                </c:pt>
                <c:pt idx="7844">
                  <c:v>0.1111111111111111</c:v>
                </c:pt>
                <c:pt idx="7845">
                  <c:v>0.11805555555555557</c:v>
                </c:pt>
                <c:pt idx="7846">
                  <c:v>0.125</c:v>
                </c:pt>
                <c:pt idx="7847">
                  <c:v>0.13194444444444445</c:v>
                </c:pt>
                <c:pt idx="7848">
                  <c:v>0.1388888888888889</c:v>
                </c:pt>
                <c:pt idx="7849">
                  <c:v>0.14583333333333334</c:v>
                </c:pt>
                <c:pt idx="7850">
                  <c:v>0.15277777777777776</c:v>
                </c:pt>
                <c:pt idx="7851">
                  <c:v>0.15972222222222224</c:v>
                </c:pt>
                <c:pt idx="7852">
                  <c:v>0.16666666666666666</c:v>
                </c:pt>
                <c:pt idx="7853">
                  <c:v>0.17361111111111113</c:v>
                </c:pt>
                <c:pt idx="7854">
                  <c:v>0.18055555555555555</c:v>
                </c:pt>
                <c:pt idx="7855">
                  <c:v>0.1875</c:v>
                </c:pt>
                <c:pt idx="7856">
                  <c:v>0.19444444444444445</c:v>
                </c:pt>
                <c:pt idx="7857">
                  <c:v>0.20138888888888887</c:v>
                </c:pt>
                <c:pt idx="7858">
                  <c:v>0.20833333333333334</c:v>
                </c:pt>
                <c:pt idx="7859">
                  <c:v>0.21527777777777779</c:v>
                </c:pt>
                <c:pt idx="7860">
                  <c:v>0.22222222222222221</c:v>
                </c:pt>
                <c:pt idx="7861">
                  <c:v>0.22916666666666666</c:v>
                </c:pt>
                <c:pt idx="7862">
                  <c:v>0.23611111111111113</c:v>
                </c:pt>
                <c:pt idx="7863">
                  <c:v>0.24305555555555555</c:v>
                </c:pt>
                <c:pt idx="7864">
                  <c:v>0.25</c:v>
                </c:pt>
                <c:pt idx="7865">
                  <c:v>0.25694444444444448</c:v>
                </c:pt>
                <c:pt idx="7866">
                  <c:v>0.2638888888888889</c:v>
                </c:pt>
                <c:pt idx="7867">
                  <c:v>0.27083333333333331</c:v>
                </c:pt>
                <c:pt idx="7868">
                  <c:v>0.27777777777777779</c:v>
                </c:pt>
                <c:pt idx="7869">
                  <c:v>0.28472222222222221</c:v>
                </c:pt>
                <c:pt idx="7870">
                  <c:v>0.29166666666666669</c:v>
                </c:pt>
                <c:pt idx="7871">
                  <c:v>0.2986111111111111</c:v>
                </c:pt>
                <c:pt idx="7872">
                  <c:v>0.30555555555555552</c:v>
                </c:pt>
                <c:pt idx="7873">
                  <c:v>0.3125</c:v>
                </c:pt>
                <c:pt idx="7874">
                  <c:v>0.31944444444444448</c:v>
                </c:pt>
                <c:pt idx="7875">
                  <c:v>0.3263888888888889</c:v>
                </c:pt>
                <c:pt idx="7876">
                  <c:v>0.33333333333333331</c:v>
                </c:pt>
                <c:pt idx="7877">
                  <c:v>0.34027777777777773</c:v>
                </c:pt>
                <c:pt idx="7878">
                  <c:v>0.34722222222222227</c:v>
                </c:pt>
                <c:pt idx="7879">
                  <c:v>0.35416666666666669</c:v>
                </c:pt>
                <c:pt idx="7880">
                  <c:v>0.3611111111111111</c:v>
                </c:pt>
                <c:pt idx="7881">
                  <c:v>0.36805555555555558</c:v>
                </c:pt>
                <c:pt idx="7882">
                  <c:v>0.375</c:v>
                </c:pt>
                <c:pt idx="7883">
                  <c:v>0.38194444444444442</c:v>
                </c:pt>
                <c:pt idx="7884">
                  <c:v>0.3888888888888889</c:v>
                </c:pt>
                <c:pt idx="7885">
                  <c:v>0.39583333333333331</c:v>
                </c:pt>
                <c:pt idx="7886">
                  <c:v>0.40277777777777773</c:v>
                </c:pt>
                <c:pt idx="7887">
                  <c:v>0.40972222222222227</c:v>
                </c:pt>
                <c:pt idx="7888">
                  <c:v>0.41666666666666669</c:v>
                </c:pt>
                <c:pt idx="7889">
                  <c:v>0.4236111111111111</c:v>
                </c:pt>
                <c:pt idx="7890">
                  <c:v>0.43055555555555558</c:v>
                </c:pt>
                <c:pt idx="7891">
                  <c:v>0.4375</c:v>
                </c:pt>
                <c:pt idx="7892">
                  <c:v>0.44444444444444442</c:v>
                </c:pt>
                <c:pt idx="7893">
                  <c:v>0.4513888888888889</c:v>
                </c:pt>
                <c:pt idx="7894">
                  <c:v>0.45833333333333331</c:v>
                </c:pt>
                <c:pt idx="7895">
                  <c:v>0.46527777777777773</c:v>
                </c:pt>
                <c:pt idx="7896">
                  <c:v>0.47222222222222227</c:v>
                </c:pt>
                <c:pt idx="7897">
                  <c:v>0.47916666666666669</c:v>
                </c:pt>
                <c:pt idx="7898">
                  <c:v>0.4861111111111111</c:v>
                </c:pt>
                <c:pt idx="7899">
                  <c:v>0.49305555555555558</c:v>
                </c:pt>
                <c:pt idx="7900">
                  <c:v>0.5</c:v>
                </c:pt>
                <c:pt idx="7901">
                  <c:v>0.50694444444444442</c:v>
                </c:pt>
                <c:pt idx="7902">
                  <c:v>0.51388888888888895</c:v>
                </c:pt>
                <c:pt idx="7903">
                  <c:v>0.52083333333333337</c:v>
                </c:pt>
                <c:pt idx="7904">
                  <c:v>0.52777777777777779</c:v>
                </c:pt>
                <c:pt idx="7905">
                  <c:v>0.53472222222222221</c:v>
                </c:pt>
                <c:pt idx="7906">
                  <c:v>0.54166666666666663</c:v>
                </c:pt>
                <c:pt idx="7907">
                  <c:v>0.54861111111111105</c:v>
                </c:pt>
                <c:pt idx="7908">
                  <c:v>0.55555555555555558</c:v>
                </c:pt>
                <c:pt idx="7909">
                  <c:v>0.5625</c:v>
                </c:pt>
                <c:pt idx="7910">
                  <c:v>0.56944444444444442</c:v>
                </c:pt>
                <c:pt idx="7911">
                  <c:v>0.57638888888888895</c:v>
                </c:pt>
                <c:pt idx="7912">
                  <c:v>0.58333333333333337</c:v>
                </c:pt>
                <c:pt idx="7913">
                  <c:v>0.59027777777777779</c:v>
                </c:pt>
                <c:pt idx="7914">
                  <c:v>0.59722222222222221</c:v>
                </c:pt>
                <c:pt idx="7915">
                  <c:v>0.60416666666666663</c:v>
                </c:pt>
                <c:pt idx="7916">
                  <c:v>0.61111111111111105</c:v>
                </c:pt>
                <c:pt idx="7917">
                  <c:v>0.61805555555555558</c:v>
                </c:pt>
                <c:pt idx="7918">
                  <c:v>0.625</c:v>
                </c:pt>
                <c:pt idx="7919">
                  <c:v>0.63194444444444442</c:v>
                </c:pt>
                <c:pt idx="7920">
                  <c:v>0.63888888888888895</c:v>
                </c:pt>
                <c:pt idx="7921">
                  <c:v>0.64583333333333337</c:v>
                </c:pt>
                <c:pt idx="7922">
                  <c:v>0.65277777777777779</c:v>
                </c:pt>
                <c:pt idx="7923">
                  <c:v>0.65972222222222221</c:v>
                </c:pt>
                <c:pt idx="7924">
                  <c:v>0.66666666666666663</c:v>
                </c:pt>
                <c:pt idx="7925">
                  <c:v>0.67361111111111116</c:v>
                </c:pt>
                <c:pt idx="7926">
                  <c:v>0.68055555555555547</c:v>
                </c:pt>
                <c:pt idx="7927">
                  <c:v>0.6875</c:v>
                </c:pt>
                <c:pt idx="7928">
                  <c:v>0.69444444444444453</c:v>
                </c:pt>
                <c:pt idx="7929">
                  <c:v>0.70138888888888884</c:v>
                </c:pt>
                <c:pt idx="7930">
                  <c:v>0.70833333333333337</c:v>
                </c:pt>
                <c:pt idx="7931">
                  <c:v>0.71527777777777779</c:v>
                </c:pt>
                <c:pt idx="7932">
                  <c:v>0.72222222222222221</c:v>
                </c:pt>
                <c:pt idx="7933">
                  <c:v>0.72916666666666663</c:v>
                </c:pt>
                <c:pt idx="7934">
                  <c:v>0.73611111111111116</c:v>
                </c:pt>
                <c:pt idx="7935">
                  <c:v>0.74305555555555547</c:v>
                </c:pt>
                <c:pt idx="7936">
                  <c:v>0.75</c:v>
                </c:pt>
                <c:pt idx="7937">
                  <c:v>0.75694444444444453</c:v>
                </c:pt>
                <c:pt idx="7938">
                  <c:v>0.76388888888888884</c:v>
                </c:pt>
                <c:pt idx="7939">
                  <c:v>0.77083333333333337</c:v>
                </c:pt>
                <c:pt idx="7940">
                  <c:v>0.77777777777777779</c:v>
                </c:pt>
                <c:pt idx="7941">
                  <c:v>0.78472222222222221</c:v>
                </c:pt>
                <c:pt idx="7942">
                  <c:v>0.79166666666666663</c:v>
                </c:pt>
                <c:pt idx="7943">
                  <c:v>0.79861111111111116</c:v>
                </c:pt>
                <c:pt idx="7944">
                  <c:v>0.80555555555555547</c:v>
                </c:pt>
                <c:pt idx="7945">
                  <c:v>0.8125</c:v>
                </c:pt>
                <c:pt idx="7946">
                  <c:v>0.81944444444444453</c:v>
                </c:pt>
                <c:pt idx="7947">
                  <c:v>0.82638888888888884</c:v>
                </c:pt>
                <c:pt idx="7948">
                  <c:v>0.83333333333333337</c:v>
                </c:pt>
                <c:pt idx="7949">
                  <c:v>0.84027777777777779</c:v>
                </c:pt>
                <c:pt idx="7950">
                  <c:v>0.84722222222222221</c:v>
                </c:pt>
                <c:pt idx="7951">
                  <c:v>0.85416666666666663</c:v>
                </c:pt>
                <c:pt idx="7952">
                  <c:v>0.86111111111111116</c:v>
                </c:pt>
                <c:pt idx="7953">
                  <c:v>0.86805555555555547</c:v>
                </c:pt>
                <c:pt idx="7954">
                  <c:v>0.875</c:v>
                </c:pt>
                <c:pt idx="7955">
                  <c:v>0.88194444444444453</c:v>
                </c:pt>
                <c:pt idx="7956">
                  <c:v>0.88888888888888884</c:v>
                </c:pt>
                <c:pt idx="7957">
                  <c:v>0.89583333333333337</c:v>
                </c:pt>
                <c:pt idx="7958">
                  <c:v>0.90277777777777779</c:v>
                </c:pt>
                <c:pt idx="7959">
                  <c:v>0.90972222222222221</c:v>
                </c:pt>
                <c:pt idx="7960">
                  <c:v>0.91666666666666663</c:v>
                </c:pt>
                <c:pt idx="7961">
                  <c:v>0.92361111111111116</c:v>
                </c:pt>
                <c:pt idx="7962">
                  <c:v>0.93055555555555547</c:v>
                </c:pt>
                <c:pt idx="7963">
                  <c:v>0.9375</c:v>
                </c:pt>
                <c:pt idx="7964">
                  <c:v>0.94444444444444453</c:v>
                </c:pt>
                <c:pt idx="7965">
                  <c:v>0.95138888888888884</c:v>
                </c:pt>
                <c:pt idx="7966">
                  <c:v>0.95833333333333337</c:v>
                </c:pt>
                <c:pt idx="7967">
                  <c:v>0.96527777777777779</c:v>
                </c:pt>
                <c:pt idx="7968">
                  <c:v>0.97222222222222221</c:v>
                </c:pt>
                <c:pt idx="7969">
                  <c:v>0.97916666666666663</c:v>
                </c:pt>
                <c:pt idx="7970">
                  <c:v>0.98611111111111116</c:v>
                </c:pt>
                <c:pt idx="7971">
                  <c:v>0.99305555555555547</c:v>
                </c:pt>
                <c:pt idx="7972">
                  <c:v>0</c:v>
                </c:pt>
                <c:pt idx="7973">
                  <c:v>6.9444444444444441E-3</c:v>
                </c:pt>
                <c:pt idx="7974">
                  <c:v>1.3888888888888888E-2</c:v>
                </c:pt>
                <c:pt idx="7975">
                  <c:v>2.0833333333333332E-2</c:v>
                </c:pt>
                <c:pt idx="7976">
                  <c:v>2.7777777777777776E-2</c:v>
                </c:pt>
                <c:pt idx="7977">
                  <c:v>3.4722222222222224E-2</c:v>
                </c:pt>
                <c:pt idx="7978">
                  <c:v>4.1666666666666664E-2</c:v>
                </c:pt>
                <c:pt idx="7979">
                  <c:v>4.8611111111111112E-2</c:v>
                </c:pt>
                <c:pt idx="7980">
                  <c:v>5.5555555555555552E-2</c:v>
                </c:pt>
                <c:pt idx="7981">
                  <c:v>6.25E-2</c:v>
                </c:pt>
                <c:pt idx="7982">
                  <c:v>6.9444444444444434E-2</c:v>
                </c:pt>
                <c:pt idx="7983">
                  <c:v>7.6388888888888895E-2</c:v>
                </c:pt>
                <c:pt idx="7984">
                  <c:v>8.3333333333333329E-2</c:v>
                </c:pt>
                <c:pt idx="7985">
                  <c:v>9.0277777777777776E-2</c:v>
                </c:pt>
                <c:pt idx="7986">
                  <c:v>9.7222222222222224E-2</c:v>
                </c:pt>
                <c:pt idx="7987">
                  <c:v>0.10416666666666667</c:v>
                </c:pt>
                <c:pt idx="7988">
                  <c:v>0.1111111111111111</c:v>
                </c:pt>
                <c:pt idx="7989">
                  <c:v>0.11805555555555557</c:v>
                </c:pt>
                <c:pt idx="7990">
                  <c:v>0.125</c:v>
                </c:pt>
                <c:pt idx="7991">
                  <c:v>0.13194444444444445</c:v>
                </c:pt>
                <c:pt idx="7992">
                  <c:v>0.1388888888888889</c:v>
                </c:pt>
                <c:pt idx="7993">
                  <c:v>0.14583333333333334</c:v>
                </c:pt>
                <c:pt idx="7994">
                  <c:v>0.15277777777777776</c:v>
                </c:pt>
                <c:pt idx="7995">
                  <c:v>0.15972222222222224</c:v>
                </c:pt>
                <c:pt idx="7996">
                  <c:v>0.16666666666666666</c:v>
                </c:pt>
                <c:pt idx="7997">
                  <c:v>0.17361111111111113</c:v>
                </c:pt>
                <c:pt idx="7998">
                  <c:v>0.18055555555555555</c:v>
                </c:pt>
                <c:pt idx="7999">
                  <c:v>0.1875</c:v>
                </c:pt>
                <c:pt idx="8000">
                  <c:v>0.19444444444444445</c:v>
                </c:pt>
                <c:pt idx="8001">
                  <c:v>0.20138888888888887</c:v>
                </c:pt>
                <c:pt idx="8002">
                  <c:v>0.20833333333333334</c:v>
                </c:pt>
                <c:pt idx="8003">
                  <c:v>0.21527777777777779</c:v>
                </c:pt>
                <c:pt idx="8004">
                  <c:v>0.22222222222222221</c:v>
                </c:pt>
                <c:pt idx="8005">
                  <c:v>0.22916666666666666</c:v>
                </c:pt>
                <c:pt idx="8006">
                  <c:v>0.23611111111111113</c:v>
                </c:pt>
                <c:pt idx="8007">
                  <c:v>0.24305555555555555</c:v>
                </c:pt>
                <c:pt idx="8008">
                  <c:v>0.25</c:v>
                </c:pt>
                <c:pt idx="8009">
                  <c:v>0.25694444444444448</c:v>
                </c:pt>
                <c:pt idx="8010">
                  <c:v>0.2638888888888889</c:v>
                </c:pt>
                <c:pt idx="8011">
                  <c:v>0.27083333333333331</c:v>
                </c:pt>
                <c:pt idx="8012">
                  <c:v>0.27777777777777779</c:v>
                </c:pt>
                <c:pt idx="8013">
                  <c:v>0.28472222222222221</c:v>
                </c:pt>
                <c:pt idx="8014">
                  <c:v>0.29166666666666669</c:v>
                </c:pt>
                <c:pt idx="8015">
                  <c:v>0.2986111111111111</c:v>
                </c:pt>
                <c:pt idx="8016">
                  <c:v>0.30555555555555552</c:v>
                </c:pt>
                <c:pt idx="8017">
                  <c:v>0.3125</c:v>
                </c:pt>
                <c:pt idx="8018">
                  <c:v>0.31944444444444448</c:v>
                </c:pt>
                <c:pt idx="8019">
                  <c:v>0.3263888888888889</c:v>
                </c:pt>
                <c:pt idx="8020">
                  <c:v>0.33333333333333331</c:v>
                </c:pt>
                <c:pt idx="8021">
                  <c:v>0.34027777777777773</c:v>
                </c:pt>
                <c:pt idx="8022">
                  <c:v>0.34722222222222227</c:v>
                </c:pt>
                <c:pt idx="8023">
                  <c:v>0.35416666666666669</c:v>
                </c:pt>
                <c:pt idx="8024">
                  <c:v>0.3611111111111111</c:v>
                </c:pt>
                <c:pt idx="8025">
                  <c:v>0.36805555555555558</c:v>
                </c:pt>
                <c:pt idx="8026">
                  <c:v>0.375</c:v>
                </c:pt>
                <c:pt idx="8027">
                  <c:v>0.38194444444444442</c:v>
                </c:pt>
                <c:pt idx="8028">
                  <c:v>0.3888888888888889</c:v>
                </c:pt>
                <c:pt idx="8029">
                  <c:v>0.39583333333333331</c:v>
                </c:pt>
                <c:pt idx="8030">
                  <c:v>0.40277777777777773</c:v>
                </c:pt>
                <c:pt idx="8031">
                  <c:v>0.40972222222222227</c:v>
                </c:pt>
                <c:pt idx="8032">
                  <c:v>0.41666666666666669</c:v>
                </c:pt>
                <c:pt idx="8033">
                  <c:v>0.4236111111111111</c:v>
                </c:pt>
                <c:pt idx="8034">
                  <c:v>0.43055555555555558</c:v>
                </c:pt>
                <c:pt idx="8035">
                  <c:v>0.4375</c:v>
                </c:pt>
                <c:pt idx="8036">
                  <c:v>0.44444444444444442</c:v>
                </c:pt>
                <c:pt idx="8037">
                  <c:v>0.4513888888888889</c:v>
                </c:pt>
                <c:pt idx="8038">
                  <c:v>0.45833333333333331</c:v>
                </c:pt>
                <c:pt idx="8039">
                  <c:v>0.46527777777777773</c:v>
                </c:pt>
                <c:pt idx="8040">
                  <c:v>0.47222222222222227</c:v>
                </c:pt>
                <c:pt idx="8041">
                  <c:v>0.47916666666666669</c:v>
                </c:pt>
                <c:pt idx="8042">
                  <c:v>0.4861111111111111</c:v>
                </c:pt>
                <c:pt idx="8043">
                  <c:v>0.49305555555555558</c:v>
                </c:pt>
                <c:pt idx="8044">
                  <c:v>0.5</c:v>
                </c:pt>
                <c:pt idx="8045">
                  <c:v>0.50694444444444442</c:v>
                </c:pt>
                <c:pt idx="8046">
                  <c:v>0.51388888888888895</c:v>
                </c:pt>
                <c:pt idx="8047">
                  <c:v>0.52083333333333337</c:v>
                </c:pt>
                <c:pt idx="8048">
                  <c:v>0.52777777777777779</c:v>
                </c:pt>
                <c:pt idx="8049">
                  <c:v>0.53472222222222221</c:v>
                </c:pt>
                <c:pt idx="8050">
                  <c:v>0.54166666666666663</c:v>
                </c:pt>
                <c:pt idx="8051">
                  <c:v>0.54861111111111105</c:v>
                </c:pt>
                <c:pt idx="8052">
                  <c:v>0.55555555555555558</c:v>
                </c:pt>
                <c:pt idx="8053">
                  <c:v>0.5625</c:v>
                </c:pt>
                <c:pt idx="8054">
                  <c:v>0.56944444444444442</c:v>
                </c:pt>
                <c:pt idx="8055">
                  <c:v>0.57638888888888895</c:v>
                </c:pt>
                <c:pt idx="8056">
                  <c:v>0.58333333333333337</c:v>
                </c:pt>
                <c:pt idx="8057">
                  <c:v>0.59027777777777779</c:v>
                </c:pt>
                <c:pt idx="8058">
                  <c:v>0.59722222222222221</c:v>
                </c:pt>
                <c:pt idx="8059">
                  <c:v>0.60416666666666663</c:v>
                </c:pt>
                <c:pt idx="8060">
                  <c:v>0.61111111111111105</c:v>
                </c:pt>
                <c:pt idx="8061">
                  <c:v>0.61805555555555558</c:v>
                </c:pt>
                <c:pt idx="8062">
                  <c:v>0.625</c:v>
                </c:pt>
                <c:pt idx="8063">
                  <c:v>0.63194444444444442</c:v>
                </c:pt>
                <c:pt idx="8064">
                  <c:v>0.63888888888888895</c:v>
                </c:pt>
                <c:pt idx="8065">
                  <c:v>0.64583333333333337</c:v>
                </c:pt>
                <c:pt idx="8066">
                  <c:v>0.65277777777777779</c:v>
                </c:pt>
                <c:pt idx="8067">
                  <c:v>0.65972222222222221</c:v>
                </c:pt>
                <c:pt idx="8068">
                  <c:v>0.66666666666666663</c:v>
                </c:pt>
                <c:pt idx="8069">
                  <c:v>0.67361111111111116</c:v>
                </c:pt>
                <c:pt idx="8070">
                  <c:v>0.68055555555555547</c:v>
                </c:pt>
                <c:pt idx="8071">
                  <c:v>0.6875</c:v>
                </c:pt>
                <c:pt idx="8072">
                  <c:v>0.69444444444444453</c:v>
                </c:pt>
                <c:pt idx="8073">
                  <c:v>0.70138888888888884</c:v>
                </c:pt>
                <c:pt idx="8074">
                  <c:v>0.70833333333333337</c:v>
                </c:pt>
                <c:pt idx="8075">
                  <c:v>0.71527777777777779</c:v>
                </c:pt>
                <c:pt idx="8076">
                  <c:v>0.72222222222222221</c:v>
                </c:pt>
                <c:pt idx="8077">
                  <c:v>0.72916666666666663</c:v>
                </c:pt>
                <c:pt idx="8078">
                  <c:v>0.73611111111111116</c:v>
                </c:pt>
                <c:pt idx="8079">
                  <c:v>0.74305555555555547</c:v>
                </c:pt>
                <c:pt idx="8080">
                  <c:v>0.75</c:v>
                </c:pt>
                <c:pt idx="8081">
                  <c:v>0.75694444444444453</c:v>
                </c:pt>
                <c:pt idx="8082">
                  <c:v>0.76388888888888884</c:v>
                </c:pt>
                <c:pt idx="8083">
                  <c:v>0.77083333333333337</c:v>
                </c:pt>
                <c:pt idx="8084">
                  <c:v>0.77777777777777779</c:v>
                </c:pt>
                <c:pt idx="8085">
                  <c:v>0.78472222222222221</c:v>
                </c:pt>
                <c:pt idx="8086">
                  <c:v>0.79166666666666663</c:v>
                </c:pt>
                <c:pt idx="8087">
                  <c:v>0.79861111111111116</c:v>
                </c:pt>
                <c:pt idx="8088">
                  <c:v>0.80555555555555547</c:v>
                </c:pt>
                <c:pt idx="8089">
                  <c:v>0.8125</c:v>
                </c:pt>
                <c:pt idx="8090">
                  <c:v>0.81944444444444453</c:v>
                </c:pt>
                <c:pt idx="8091">
                  <c:v>0.82638888888888884</c:v>
                </c:pt>
                <c:pt idx="8092">
                  <c:v>0.83333333333333337</c:v>
                </c:pt>
                <c:pt idx="8093">
                  <c:v>0.84027777777777779</c:v>
                </c:pt>
                <c:pt idx="8094">
                  <c:v>0.84722222222222221</c:v>
                </c:pt>
                <c:pt idx="8095">
                  <c:v>0.85416666666666663</c:v>
                </c:pt>
                <c:pt idx="8096">
                  <c:v>0.86111111111111116</c:v>
                </c:pt>
                <c:pt idx="8097">
                  <c:v>0.86805555555555547</c:v>
                </c:pt>
                <c:pt idx="8098">
                  <c:v>0.875</c:v>
                </c:pt>
                <c:pt idx="8099">
                  <c:v>0.88194444444444453</c:v>
                </c:pt>
                <c:pt idx="8100">
                  <c:v>0.88888888888888884</c:v>
                </c:pt>
                <c:pt idx="8101">
                  <c:v>0.89583333333333337</c:v>
                </c:pt>
                <c:pt idx="8102">
                  <c:v>0.90277777777777779</c:v>
                </c:pt>
                <c:pt idx="8103">
                  <c:v>0.90972222222222221</c:v>
                </c:pt>
                <c:pt idx="8104">
                  <c:v>0.91666666666666663</c:v>
                </c:pt>
                <c:pt idx="8105">
                  <c:v>0.92361111111111116</c:v>
                </c:pt>
                <c:pt idx="8106">
                  <c:v>0.93055555555555547</c:v>
                </c:pt>
                <c:pt idx="8107">
                  <c:v>0.9375</c:v>
                </c:pt>
                <c:pt idx="8108">
                  <c:v>0.94444444444444453</c:v>
                </c:pt>
                <c:pt idx="8109">
                  <c:v>0.95138888888888884</c:v>
                </c:pt>
                <c:pt idx="8110">
                  <c:v>0.95833333333333337</c:v>
                </c:pt>
                <c:pt idx="8111">
                  <c:v>0.96527777777777779</c:v>
                </c:pt>
                <c:pt idx="8112">
                  <c:v>0.97222222222222221</c:v>
                </c:pt>
                <c:pt idx="8113">
                  <c:v>0.97916666666666663</c:v>
                </c:pt>
                <c:pt idx="8114">
                  <c:v>0.98611111111111116</c:v>
                </c:pt>
                <c:pt idx="8115">
                  <c:v>0.99305555555555547</c:v>
                </c:pt>
                <c:pt idx="8116">
                  <c:v>0</c:v>
                </c:pt>
                <c:pt idx="8117">
                  <c:v>6.9444444444444441E-3</c:v>
                </c:pt>
                <c:pt idx="8118">
                  <c:v>1.3888888888888888E-2</c:v>
                </c:pt>
                <c:pt idx="8119">
                  <c:v>2.0833333333333332E-2</c:v>
                </c:pt>
                <c:pt idx="8120">
                  <c:v>2.7777777777777776E-2</c:v>
                </c:pt>
                <c:pt idx="8121">
                  <c:v>3.4722222222222224E-2</c:v>
                </c:pt>
                <c:pt idx="8122">
                  <c:v>4.1666666666666664E-2</c:v>
                </c:pt>
                <c:pt idx="8123">
                  <c:v>4.8611111111111112E-2</c:v>
                </c:pt>
                <c:pt idx="8124">
                  <c:v>5.5555555555555552E-2</c:v>
                </c:pt>
                <c:pt idx="8125">
                  <c:v>6.25E-2</c:v>
                </c:pt>
                <c:pt idx="8126">
                  <c:v>6.9444444444444434E-2</c:v>
                </c:pt>
                <c:pt idx="8127">
                  <c:v>7.6388888888888895E-2</c:v>
                </c:pt>
                <c:pt idx="8128">
                  <c:v>8.3333333333333329E-2</c:v>
                </c:pt>
                <c:pt idx="8129">
                  <c:v>9.0277777777777776E-2</c:v>
                </c:pt>
                <c:pt idx="8130">
                  <c:v>9.7222222222222224E-2</c:v>
                </c:pt>
                <c:pt idx="8131">
                  <c:v>0.10416666666666667</c:v>
                </c:pt>
                <c:pt idx="8132">
                  <c:v>0.1111111111111111</c:v>
                </c:pt>
                <c:pt idx="8133">
                  <c:v>0.11805555555555557</c:v>
                </c:pt>
                <c:pt idx="8134">
                  <c:v>0.125</c:v>
                </c:pt>
                <c:pt idx="8135">
                  <c:v>0.13194444444444445</c:v>
                </c:pt>
                <c:pt idx="8136">
                  <c:v>0.1388888888888889</c:v>
                </c:pt>
                <c:pt idx="8137">
                  <c:v>0.14583333333333334</c:v>
                </c:pt>
                <c:pt idx="8138">
                  <c:v>0.15277777777777776</c:v>
                </c:pt>
                <c:pt idx="8139">
                  <c:v>0.15972222222222224</c:v>
                </c:pt>
                <c:pt idx="8140">
                  <c:v>0.16666666666666666</c:v>
                </c:pt>
                <c:pt idx="8141">
                  <c:v>0.17361111111111113</c:v>
                </c:pt>
                <c:pt idx="8142">
                  <c:v>0.18055555555555555</c:v>
                </c:pt>
                <c:pt idx="8143">
                  <c:v>0.1875</c:v>
                </c:pt>
                <c:pt idx="8144">
                  <c:v>0.19444444444444445</c:v>
                </c:pt>
                <c:pt idx="8145">
                  <c:v>0.20138888888888887</c:v>
                </c:pt>
                <c:pt idx="8146">
                  <c:v>0.20833333333333334</c:v>
                </c:pt>
                <c:pt idx="8147">
                  <c:v>0.21527777777777779</c:v>
                </c:pt>
                <c:pt idx="8148">
                  <c:v>0.22222222222222221</c:v>
                </c:pt>
                <c:pt idx="8149">
                  <c:v>0.22916666666666666</c:v>
                </c:pt>
                <c:pt idx="8150">
                  <c:v>0.23611111111111113</c:v>
                </c:pt>
                <c:pt idx="8151">
                  <c:v>0.24305555555555555</c:v>
                </c:pt>
                <c:pt idx="8152">
                  <c:v>0.25</c:v>
                </c:pt>
                <c:pt idx="8153">
                  <c:v>0.25694444444444448</c:v>
                </c:pt>
                <c:pt idx="8154">
                  <c:v>0.2638888888888889</c:v>
                </c:pt>
                <c:pt idx="8155">
                  <c:v>0.27083333333333331</c:v>
                </c:pt>
                <c:pt idx="8156">
                  <c:v>0.27777777777777779</c:v>
                </c:pt>
                <c:pt idx="8157">
                  <c:v>0.28472222222222221</c:v>
                </c:pt>
                <c:pt idx="8158">
                  <c:v>0.29166666666666669</c:v>
                </c:pt>
                <c:pt idx="8159">
                  <c:v>0.2986111111111111</c:v>
                </c:pt>
                <c:pt idx="8160">
                  <c:v>0.30555555555555552</c:v>
                </c:pt>
                <c:pt idx="8161">
                  <c:v>0.3125</c:v>
                </c:pt>
                <c:pt idx="8162">
                  <c:v>0.31944444444444448</c:v>
                </c:pt>
                <c:pt idx="8163">
                  <c:v>0.3263888888888889</c:v>
                </c:pt>
                <c:pt idx="8164">
                  <c:v>0.33333333333333331</c:v>
                </c:pt>
                <c:pt idx="8165">
                  <c:v>0.34027777777777773</c:v>
                </c:pt>
                <c:pt idx="8166">
                  <c:v>0.34722222222222227</c:v>
                </c:pt>
                <c:pt idx="8167">
                  <c:v>0.35416666666666669</c:v>
                </c:pt>
                <c:pt idx="8168">
                  <c:v>0.3611111111111111</c:v>
                </c:pt>
                <c:pt idx="8169">
                  <c:v>0.36805555555555558</c:v>
                </c:pt>
                <c:pt idx="8170">
                  <c:v>0.375</c:v>
                </c:pt>
                <c:pt idx="8171">
                  <c:v>0.38194444444444442</c:v>
                </c:pt>
                <c:pt idx="8172">
                  <c:v>0.3888888888888889</c:v>
                </c:pt>
                <c:pt idx="8173">
                  <c:v>0.39583333333333331</c:v>
                </c:pt>
                <c:pt idx="8174">
                  <c:v>0.40277777777777773</c:v>
                </c:pt>
                <c:pt idx="8175">
                  <c:v>0.40972222222222227</c:v>
                </c:pt>
                <c:pt idx="8176">
                  <c:v>0.41666666666666669</c:v>
                </c:pt>
                <c:pt idx="8177">
                  <c:v>0.4236111111111111</c:v>
                </c:pt>
                <c:pt idx="8178">
                  <c:v>0.43055555555555558</c:v>
                </c:pt>
                <c:pt idx="8179">
                  <c:v>0.4375</c:v>
                </c:pt>
                <c:pt idx="8180">
                  <c:v>0.44444444444444442</c:v>
                </c:pt>
                <c:pt idx="8181">
                  <c:v>0.4513888888888889</c:v>
                </c:pt>
                <c:pt idx="8182">
                  <c:v>0.45833333333333331</c:v>
                </c:pt>
                <c:pt idx="8183">
                  <c:v>0.46527777777777773</c:v>
                </c:pt>
                <c:pt idx="8184">
                  <c:v>0.47222222222222227</c:v>
                </c:pt>
                <c:pt idx="8185">
                  <c:v>0.47916666666666669</c:v>
                </c:pt>
                <c:pt idx="8186">
                  <c:v>0.4861111111111111</c:v>
                </c:pt>
                <c:pt idx="8187">
                  <c:v>0.49305555555555558</c:v>
                </c:pt>
                <c:pt idx="8188">
                  <c:v>0.5</c:v>
                </c:pt>
                <c:pt idx="8189">
                  <c:v>0.50694444444444442</c:v>
                </c:pt>
                <c:pt idx="8190">
                  <c:v>0.51388888888888895</c:v>
                </c:pt>
                <c:pt idx="8191">
                  <c:v>0.52083333333333337</c:v>
                </c:pt>
                <c:pt idx="8192">
                  <c:v>0.52777777777777779</c:v>
                </c:pt>
                <c:pt idx="8193">
                  <c:v>0.53472222222222221</c:v>
                </c:pt>
                <c:pt idx="8194">
                  <c:v>0.54166666666666663</c:v>
                </c:pt>
                <c:pt idx="8195">
                  <c:v>0.54861111111111105</c:v>
                </c:pt>
                <c:pt idx="8196">
                  <c:v>0.55555555555555558</c:v>
                </c:pt>
                <c:pt idx="8197">
                  <c:v>0.5625</c:v>
                </c:pt>
                <c:pt idx="8198">
                  <c:v>0.56944444444444442</c:v>
                </c:pt>
                <c:pt idx="8199">
                  <c:v>0.57638888888888895</c:v>
                </c:pt>
                <c:pt idx="8200">
                  <c:v>0.58333333333333337</c:v>
                </c:pt>
                <c:pt idx="8201">
                  <c:v>0.59027777777777779</c:v>
                </c:pt>
                <c:pt idx="8202">
                  <c:v>0.59722222222222221</c:v>
                </c:pt>
                <c:pt idx="8203">
                  <c:v>0.60416666666666663</c:v>
                </c:pt>
                <c:pt idx="8204">
                  <c:v>0.61111111111111105</c:v>
                </c:pt>
                <c:pt idx="8205">
                  <c:v>0.61805555555555558</c:v>
                </c:pt>
                <c:pt idx="8206">
                  <c:v>0.625</c:v>
                </c:pt>
                <c:pt idx="8207">
                  <c:v>0.63194444444444442</c:v>
                </c:pt>
                <c:pt idx="8208">
                  <c:v>0.63888888888888895</c:v>
                </c:pt>
                <c:pt idx="8209">
                  <c:v>0.64583333333333337</c:v>
                </c:pt>
                <c:pt idx="8210">
                  <c:v>0.65277777777777779</c:v>
                </c:pt>
                <c:pt idx="8211">
                  <c:v>0.65972222222222221</c:v>
                </c:pt>
                <c:pt idx="8212">
                  <c:v>0.66666666666666663</c:v>
                </c:pt>
                <c:pt idx="8213">
                  <c:v>0.67361111111111116</c:v>
                </c:pt>
                <c:pt idx="8214">
                  <c:v>0.68055555555555547</c:v>
                </c:pt>
                <c:pt idx="8215">
                  <c:v>0.6875</c:v>
                </c:pt>
                <c:pt idx="8216">
                  <c:v>0.69444444444444453</c:v>
                </c:pt>
                <c:pt idx="8217">
                  <c:v>0.70138888888888884</c:v>
                </c:pt>
                <c:pt idx="8218">
                  <c:v>0.70833333333333337</c:v>
                </c:pt>
                <c:pt idx="8219">
                  <c:v>0.71527777777777779</c:v>
                </c:pt>
                <c:pt idx="8220">
                  <c:v>0.72222222222222221</c:v>
                </c:pt>
                <c:pt idx="8221">
                  <c:v>0.72916666666666663</c:v>
                </c:pt>
                <c:pt idx="8222">
                  <c:v>0.73611111111111116</c:v>
                </c:pt>
                <c:pt idx="8223">
                  <c:v>0.74305555555555547</c:v>
                </c:pt>
                <c:pt idx="8224">
                  <c:v>0.75</c:v>
                </c:pt>
                <c:pt idx="8225">
                  <c:v>0.75694444444444453</c:v>
                </c:pt>
                <c:pt idx="8226">
                  <c:v>0.76388888888888884</c:v>
                </c:pt>
                <c:pt idx="8227">
                  <c:v>0.77083333333333337</c:v>
                </c:pt>
                <c:pt idx="8228">
                  <c:v>0.77777777777777779</c:v>
                </c:pt>
                <c:pt idx="8229">
                  <c:v>0.78472222222222221</c:v>
                </c:pt>
                <c:pt idx="8230">
                  <c:v>0.79166666666666663</c:v>
                </c:pt>
                <c:pt idx="8231">
                  <c:v>0.79861111111111116</c:v>
                </c:pt>
                <c:pt idx="8232">
                  <c:v>0.80555555555555547</c:v>
                </c:pt>
                <c:pt idx="8233">
                  <c:v>0.8125</c:v>
                </c:pt>
                <c:pt idx="8234">
                  <c:v>0.81944444444444453</c:v>
                </c:pt>
                <c:pt idx="8235">
                  <c:v>0.82638888888888884</c:v>
                </c:pt>
                <c:pt idx="8236">
                  <c:v>0.83333333333333337</c:v>
                </c:pt>
                <c:pt idx="8237">
                  <c:v>0.84027777777777779</c:v>
                </c:pt>
                <c:pt idx="8238">
                  <c:v>0.84722222222222221</c:v>
                </c:pt>
                <c:pt idx="8239">
                  <c:v>0.85416666666666663</c:v>
                </c:pt>
                <c:pt idx="8240">
                  <c:v>0.86111111111111116</c:v>
                </c:pt>
                <c:pt idx="8241">
                  <c:v>0.86805555555555547</c:v>
                </c:pt>
                <c:pt idx="8242">
                  <c:v>0.875</c:v>
                </c:pt>
                <c:pt idx="8243">
                  <c:v>0.88194444444444453</c:v>
                </c:pt>
                <c:pt idx="8244">
                  <c:v>0.88888888888888884</c:v>
                </c:pt>
                <c:pt idx="8245">
                  <c:v>0.89583333333333337</c:v>
                </c:pt>
                <c:pt idx="8246">
                  <c:v>0.90277777777777779</c:v>
                </c:pt>
                <c:pt idx="8247">
                  <c:v>0.90972222222222221</c:v>
                </c:pt>
                <c:pt idx="8248">
                  <c:v>0.91666666666666663</c:v>
                </c:pt>
                <c:pt idx="8249">
                  <c:v>0.92361111111111116</c:v>
                </c:pt>
                <c:pt idx="8250">
                  <c:v>0.93055555555555547</c:v>
                </c:pt>
                <c:pt idx="8251">
                  <c:v>0.9375</c:v>
                </c:pt>
                <c:pt idx="8252">
                  <c:v>0.94444444444444453</c:v>
                </c:pt>
                <c:pt idx="8253">
                  <c:v>0.95138888888888884</c:v>
                </c:pt>
                <c:pt idx="8254">
                  <c:v>0.95833333333333337</c:v>
                </c:pt>
                <c:pt idx="8255">
                  <c:v>0.96527777777777779</c:v>
                </c:pt>
                <c:pt idx="8256">
                  <c:v>0.97222222222222221</c:v>
                </c:pt>
                <c:pt idx="8257">
                  <c:v>0.97916666666666663</c:v>
                </c:pt>
                <c:pt idx="8258">
                  <c:v>0.98611111111111116</c:v>
                </c:pt>
                <c:pt idx="8259">
                  <c:v>0.99305555555555547</c:v>
                </c:pt>
                <c:pt idx="8260">
                  <c:v>0</c:v>
                </c:pt>
                <c:pt idx="8261">
                  <c:v>6.9444444444444441E-3</c:v>
                </c:pt>
                <c:pt idx="8262">
                  <c:v>1.3888888888888888E-2</c:v>
                </c:pt>
                <c:pt idx="8263">
                  <c:v>2.0833333333333332E-2</c:v>
                </c:pt>
                <c:pt idx="8264">
                  <c:v>2.7777777777777776E-2</c:v>
                </c:pt>
                <c:pt idx="8265">
                  <c:v>3.4722222222222224E-2</c:v>
                </c:pt>
                <c:pt idx="8266">
                  <c:v>4.1666666666666664E-2</c:v>
                </c:pt>
                <c:pt idx="8267">
                  <c:v>4.8611111111111112E-2</c:v>
                </c:pt>
                <c:pt idx="8268">
                  <c:v>5.5555555555555552E-2</c:v>
                </c:pt>
                <c:pt idx="8269">
                  <c:v>6.25E-2</c:v>
                </c:pt>
                <c:pt idx="8270">
                  <c:v>6.9444444444444434E-2</c:v>
                </c:pt>
                <c:pt idx="8271">
                  <c:v>7.6388888888888895E-2</c:v>
                </c:pt>
                <c:pt idx="8272">
                  <c:v>8.3333333333333329E-2</c:v>
                </c:pt>
                <c:pt idx="8273">
                  <c:v>9.0277777777777776E-2</c:v>
                </c:pt>
                <c:pt idx="8274">
                  <c:v>9.7222222222222224E-2</c:v>
                </c:pt>
                <c:pt idx="8275">
                  <c:v>0.10416666666666667</c:v>
                </c:pt>
                <c:pt idx="8276">
                  <c:v>0.1111111111111111</c:v>
                </c:pt>
                <c:pt idx="8277">
                  <c:v>0.11805555555555557</c:v>
                </c:pt>
                <c:pt idx="8278">
                  <c:v>0.125</c:v>
                </c:pt>
                <c:pt idx="8279">
                  <c:v>0.13194444444444445</c:v>
                </c:pt>
                <c:pt idx="8280">
                  <c:v>0.1388888888888889</c:v>
                </c:pt>
                <c:pt idx="8281">
                  <c:v>0.14583333333333334</c:v>
                </c:pt>
                <c:pt idx="8282">
                  <c:v>0.15277777777777776</c:v>
                </c:pt>
                <c:pt idx="8283">
                  <c:v>0.15972222222222224</c:v>
                </c:pt>
                <c:pt idx="8284">
                  <c:v>0.16666666666666666</c:v>
                </c:pt>
                <c:pt idx="8285">
                  <c:v>0.17361111111111113</c:v>
                </c:pt>
                <c:pt idx="8286">
                  <c:v>0.18055555555555555</c:v>
                </c:pt>
                <c:pt idx="8287">
                  <c:v>0.1875</c:v>
                </c:pt>
                <c:pt idx="8288">
                  <c:v>0.19444444444444445</c:v>
                </c:pt>
                <c:pt idx="8289">
                  <c:v>0.20138888888888887</c:v>
                </c:pt>
                <c:pt idx="8290">
                  <c:v>0.20833333333333334</c:v>
                </c:pt>
                <c:pt idx="8291">
                  <c:v>0.21527777777777779</c:v>
                </c:pt>
                <c:pt idx="8292">
                  <c:v>0.22222222222222221</c:v>
                </c:pt>
                <c:pt idx="8293">
                  <c:v>0.22916666666666666</c:v>
                </c:pt>
                <c:pt idx="8294">
                  <c:v>0.23611111111111113</c:v>
                </c:pt>
                <c:pt idx="8295">
                  <c:v>0.24305555555555555</c:v>
                </c:pt>
                <c:pt idx="8296">
                  <c:v>0.25</c:v>
                </c:pt>
                <c:pt idx="8297">
                  <c:v>0.25694444444444448</c:v>
                </c:pt>
                <c:pt idx="8298">
                  <c:v>0.2638888888888889</c:v>
                </c:pt>
                <c:pt idx="8299">
                  <c:v>0.27083333333333331</c:v>
                </c:pt>
                <c:pt idx="8300">
                  <c:v>0.27777777777777779</c:v>
                </c:pt>
                <c:pt idx="8301">
                  <c:v>0.28472222222222221</c:v>
                </c:pt>
                <c:pt idx="8302">
                  <c:v>0.29166666666666669</c:v>
                </c:pt>
                <c:pt idx="8303">
                  <c:v>0.2986111111111111</c:v>
                </c:pt>
                <c:pt idx="8304">
                  <c:v>0.30555555555555552</c:v>
                </c:pt>
                <c:pt idx="8305">
                  <c:v>0.3125</c:v>
                </c:pt>
                <c:pt idx="8306">
                  <c:v>0.31944444444444448</c:v>
                </c:pt>
                <c:pt idx="8307">
                  <c:v>0.3263888888888889</c:v>
                </c:pt>
                <c:pt idx="8308">
                  <c:v>0.33333333333333331</c:v>
                </c:pt>
                <c:pt idx="8309">
                  <c:v>0.34027777777777773</c:v>
                </c:pt>
                <c:pt idx="8310">
                  <c:v>0.34722222222222227</c:v>
                </c:pt>
                <c:pt idx="8311">
                  <c:v>0.35416666666666669</c:v>
                </c:pt>
                <c:pt idx="8312">
                  <c:v>0.3611111111111111</c:v>
                </c:pt>
                <c:pt idx="8313">
                  <c:v>0.36805555555555558</c:v>
                </c:pt>
                <c:pt idx="8314">
                  <c:v>0.375</c:v>
                </c:pt>
                <c:pt idx="8315">
                  <c:v>0.38194444444444442</c:v>
                </c:pt>
                <c:pt idx="8316">
                  <c:v>0.3888888888888889</c:v>
                </c:pt>
                <c:pt idx="8317">
                  <c:v>0.39583333333333331</c:v>
                </c:pt>
                <c:pt idx="8318">
                  <c:v>0.40277777777777773</c:v>
                </c:pt>
                <c:pt idx="8319">
                  <c:v>0.40972222222222227</c:v>
                </c:pt>
                <c:pt idx="8320">
                  <c:v>0.41666666666666669</c:v>
                </c:pt>
                <c:pt idx="8321">
                  <c:v>0.4236111111111111</c:v>
                </c:pt>
                <c:pt idx="8322">
                  <c:v>0.43055555555555558</c:v>
                </c:pt>
                <c:pt idx="8323">
                  <c:v>0.4375</c:v>
                </c:pt>
                <c:pt idx="8324">
                  <c:v>0.44444444444444442</c:v>
                </c:pt>
                <c:pt idx="8325">
                  <c:v>0.4513888888888889</c:v>
                </c:pt>
                <c:pt idx="8326">
                  <c:v>0.45833333333333331</c:v>
                </c:pt>
                <c:pt idx="8327">
                  <c:v>0.46527777777777773</c:v>
                </c:pt>
                <c:pt idx="8328">
                  <c:v>0.47222222222222227</c:v>
                </c:pt>
                <c:pt idx="8329">
                  <c:v>0.47916666666666669</c:v>
                </c:pt>
                <c:pt idx="8330">
                  <c:v>0.4861111111111111</c:v>
                </c:pt>
                <c:pt idx="8331">
                  <c:v>0.49305555555555558</c:v>
                </c:pt>
                <c:pt idx="8332">
                  <c:v>0.5</c:v>
                </c:pt>
                <c:pt idx="8333">
                  <c:v>0.50694444444444442</c:v>
                </c:pt>
                <c:pt idx="8334">
                  <c:v>0.51388888888888895</c:v>
                </c:pt>
                <c:pt idx="8335">
                  <c:v>0.52083333333333337</c:v>
                </c:pt>
                <c:pt idx="8336">
                  <c:v>0.52777777777777779</c:v>
                </c:pt>
                <c:pt idx="8337">
                  <c:v>0.53472222222222221</c:v>
                </c:pt>
                <c:pt idx="8338">
                  <c:v>0.54166666666666663</c:v>
                </c:pt>
                <c:pt idx="8339">
                  <c:v>0.54861111111111105</c:v>
                </c:pt>
                <c:pt idx="8340">
                  <c:v>0.55555555555555558</c:v>
                </c:pt>
                <c:pt idx="8341">
                  <c:v>0.5625</c:v>
                </c:pt>
                <c:pt idx="8342">
                  <c:v>0.56944444444444442</c:v>
                </c:pt>
                <c:pt idx="8343">
                  <c:v>0.57638888888888895</c:v>
                </c:pt>
                <c:pt idx="8344">
                  <c:v>0.58333333333333337</c:v>
                </c:pt>
                <c:pt idx="8345">
                  <c:v>0.59027777777777779</c:v>
                </c:pt>
                <c:pt idx="8346">
                  <c:v>0.59722222222222221</c:v>
                </c:pt>
                <c:pt idx="8347">
                  <c:v>0.60416666666666663</c:v>
                </c:pt>
                <c:pt idx="8348">
                  <c:v>0.61111111111111105</c:v>
                </c:pt>
                <c:pt idx="8349">
                  <c:v>0.61805555555555558</c:v>
                </c:pt>
                <c:pt idx="8350">
                  <c:v>0.625</c:v>
                </c:pt>
                <c:pt idx="8351">
                  <c:v>0.63194444444444442</c:v>
                </c:pt>
                <c:pt idx="8352">
                  <c:v>0.63888888888888895</c:v>
                </c:pt>
                <c:pt idx="8353">
                  <c:v>0.64583333333333337</c:v>
                </c:pt>
                <c:pt idx="8354">
                  <c:v>0.65277777777777779</c:v>
                </c:pt>
                <c:pt idx="8355">
                  <c:v>0.65972222222222221</c:v>
                </c:pt>
                <c:pt idx="8356">
                  <c:v>0.66666666666666663</c:v>
                </c:pt>
                <c:pt idx="8357">
                  <c:v>0.67361111111111116</c:v>
                </c:pt>
                <c:pt idx="8358">
                  <c:v>0.68055555555555547</c:v>
                </c:pt>
                <c:pt idx="8359">
                  <c:v>0.6875</c:v>
                </c:pt>
                <c:pt idx="8360">
                  <c:v>0.69444444444444453</c:v>
                </c:pt>
                <c:pt idx="8361">
                  <c:v>0.70138888888888884</c:v>
                </c:pt>
                <c:pt idx="8362">
                  <c:v>0.70833333333333337</c:v>
                </c:pt>
                <c:pt idx="8363">
                  <c:v>0.71527777777777779</c:v>
                </c:pt>
                <c:pt idx="8364">
                  <c:v>0.72222222222222221</c:v>
                </c:pt>
                <c:pt idx="8365">
                  <c:v>0.72916666666666663</c:v>
                </c:pt>
                <c:pt idx="8366">
                  <c:v>0.73611111111111116</c:v>
                </c:pt>
                <c:pt idx="8367">
                  <c:v>0.74305555555555547</c:v>
                </c:pt>
                <c:pt idx="8368">
                  <c:v>0.75</c:v>
                </c:pt>
                <c:pt idx="8369">
                  <c:v>0.75694444444444453</c:v>
                </c:pt>
                <c:pt idx="8370">
                  <c:v>0.76388888888888884</c:v>
                </c:pt>
                <c:pt idx="8371">
                  <c:v>0.77083333333333337</c:v>
                </c:pt>
                <c:pt idx="8372">
                  <c:v>0.77777777777777779</c:v>
                </c:pt>
                <c:pt idx="8373">
                  <c:v>0.78472222222222221</c:v>
                </c:pt>
                <c:pt idx="8374">
                  <c:v>0.79166666666666663</c:v>
                </c:pt>
                <c:pt idx="8375">
                  <c:v>0.79861111111111116</c:v>
                </c:pt>
                <c:pt idx="8376">
                  <c:v>0.80555555555555547</c:v>
                </c:pt>
                <c:pt idx="8377">
                  <c:v>0.8125</c:v>
                </c:pt>
                <c:pt idx="8378">
                  <c:v>0.81944444444444453</c:v>
                </c:pt>
                <c:pt idx="8379">
                  <c:v>0.82638888888888884</c:v>
                </c:pt>
                <c:pt idx="8380">
                  <c:v>0.83333333333333337</c:v>
                </c:pt>
                <c:pt idx="8381">
                  <c:v>0.84027777777777779</c:v>
                </c:pt>
                <c:pt idx="8382">
                  <c:v>0.84722222222222221</c:v>
                </c:pt>
                <c:pt idx="8383">
                  <c:v>0.85416666666666663</c:v>
                </c:pt>
                <c:pt idx="8384">
                  <c:v>0.86111111111111116</c:v>
                </c:pt>
                <c:pt idx="8385">
                  <c:v>0.86805555555555547</c:v>
                </c:pt>
                <c:pt idx="8386">
                  <c:v>0.875</c:v>
                </c:pt>
                <c:pt idx="8387">
                  <c:v>0.88194444444444453</c:v>
                </c:pt>
                <c:pt idx="8388">
                  <c:v>0.88888888888888884</c:v>
                </c:pt>
                <c:pt idx="8389">
                  <c:v>0.89583333333333337</c:v>
                </c:pt>
                <c:pt idx="8390">
                  <c:v>0.90277777777777779</c:v>
                </c:pt>
                <c:pt idx="8391">
                  <c:v>0.90972222222222221</c:v>
                </c:pt>
                <c:pt idx="8392">
                  <c:v>0.91666666666666663</c:v>
                </c:pt>
                <c:pt idx="8393">
                  <c:v>0.92361111111111116</c:v>
                </c:pt>
                <c:pt idx="8394">
                  <c:v>0.93055555555555547</c:v>
                </c:pt>
                <c:pt idx="8395">
                  <c:v>0.9375</c:v>
                </c:pt>
                <c:pt idx="8396">
                  <c:v>0.94444444444444453</c:v>
                </c:pt>
                <c:pt idx="8397">
                  <c:v>0.95138888888888884</c:v>
                </c:pt>
                <c:pt idx="8398">
                  <c:v>0.95833333333333337</c:v>
                </c:pt>
                <c:pt idx="8399">
                  <c:v>0.96527777777777779</c:v>
                </c:pt>
                <c:pt idx="8400">
                  <c:v>0.97222222222222221</c:v>
                </c:pt>
                <c:pt idx="8401">
                  <c:v>0.97916666666666663</c:v>
                </c:pt>
                <c:pt idx="8402">
                  <c:v>0.98611111111111116</c:v>
                </c:pt>
                <c:pt idx="8403">
                  <c:v>0.99305555555555547</c:v>
                </c:pt>
                <c:pt idx="8404">
                  <c:v>0</c:v>
                </c:pt>
                <c:pt idx="8405">
                  <c:v>6.9444444444444441E-3</c:v>
                </c:pt>
                <c:pt idx="8406">
                  <c:v>1.3888888888888888E-2</c:v>
                </c:pt>
                <c:pt idx="8407">
                  <c:v>2.0833333333333332E-2</c:v>
                </c:pt>
                <c:pt idx="8408">
                  <c:v>2.7777777777777776E-2</c:v>
                </c:pt>
                <c:pt idx="8409">
                  <c:v>3.4722222222222224E-2</c:v>
                </c:pt>
                <c:pt idx="8410">
                  <c:v>4.1666666666666664E-2</c:v>
                </c:pt>
                <c:pt idx="8411">
                  <c:v>4.8611111111111112E-2</c:v>
                </c:pt>
                <c:pt idx="8412">
                  <c:v>5.5555555555555552E-2</c:v>
                </c:pt>
                <c:pt idx="8413">
                  <c:v>6.25E-2</c:v>
                </c:pt>
                <c:pt idx="8414">
                  <c:v>6.9444444444444434E-2</c:v>
                </c:pt>
                <c:pt idx="8415">
                  <c:v>7.6388888888888895E-2</c:v>
                </c:pt>
                <c:pt idx="8416">
                  <c:v>8.3333333333333329E-2</c:v>
                </c:pt>
                <c:pt idx="8417">
                  <c:v>9.0277777777777776E-2</c:v>
                </c:pt>
                <c:pt idx="8418">
                  <c:v>9.7222222222222224E-2</c:v>
                </c:pt>
                <c:pt idx="8419">
                  <c:v>0.10416666666666667</c:v>
                </c:pt>
                <c:pt idx="8420">
                  <c:v>0.1111111111111111</c:v>
                </c:pt>
                <c:pt idx="8421">
                  <c:v>0.11805555555555557</c:v>
                </c:pt>
                <c:pt idx="8422">
                  <c:v>0.125</c:v>
                </c:pt>
                <c:pt idx="8423">
                  <c:v>0.13194444444444445</c:v>
                </c:pt>
                <c:pt idx="8424">
                  <c:v>0.1388888888888889</c:v>
                </c:pt>
                <c:pt idx="8425">
                  <c:v>0.14583333333333334</c:v>
                </c:pt>
                <c:pt idx="8426">
                  <c:v>0.15277777777777776</c:v>
                </c:pt>
                <c:pt idx="8427">
                  <c:v>0.15972222222222224</c:v>
                </c:pt>
                <c:pt idx="8428">
                  <c:v>0.16666666666666666</c:v>
                </c:pt>
                <c:pt idx="8429">
                  <c:v>0.17361111111111113</c:v>
                </c:pt>
                <c:pt idx="8430">
                  <c:v>0.18055555555555555</c:v>
                </c:pt>
                <c:pt idx="8431">
                  <c:v>0.1875</c:v>
                </c:pt>
                <c:pt idx="8432">
                  <c:v>0.19444444444444445</c:v>
                </c:pt>
                <c:pt idx="8433">
                  <c:v>0.20138888888888887</c:v>
                </c:pt>
                <c:pt idx="8434">
                  <c:v>0.20833333333333334</c:v>
                </c:pt>
                <c:pt idx="8435">
                  <c:v>0.21527777777777779</c:v>
                </c:pt>
                <c:pt idx="8436">
                  <c:v>0.22222222222222221</c:v>
                </c:pt>
                <c:pt idx="8437">
                  <c:v>0.22916666666666666</c:v>
                </c:pt>
                <c:pt idx="8438">
                  <c:v>0.23611111111111113</c:v>
                </c:pt>
                <c:pt idx="8439">
                  <c:v>0.24305555555555555</c:v>
                </c:pt>
                <c:pt idx="8440">
                  <c:v>0.25</c:v>
                </c:pt>
                <c:pt idx="8441">
                  <c:v>0.25694444444444448</c:v>
                </c:pt>
                <c:pt idx="8442">
                  <c:v>0.2638888888888889</c:v>
                </c:pt>
                <c:pt idx="8443">
                  <c:v>0.27083333333333331</c:v>
                </c:pt>
                <c:pt idx="8444">
                  <c:v>0.27777777777777779</c:v>
                </c:pt>
                <c:pt idx="8445">
                  <c:v>0.28472222222222221</c:v>
                </c:pt>
                <c:pt idx="8446">
                  <c:v>0.29166666666666669</c:v>
                </c:pt>
                <c:pt idx="8447">
                  <c:v>0.2986111111111111</c:v>
                </c:pt>
                <c:pt idx="8448">
                  <c:v>0.30555555555555552</c:v>
                </c:pt>
                <c:pt idx="8449">
                  <c:v>0.3125</c:v>
                </c:pt>
                <c:pt idx="8450">
                  <c:v>0.31944444444444448</c:v>
                </c:pt>
                <c:pt idx="8451">
                  <c:v>0.3263888888888889</c:v>
                </c:pt>
                <c:pt idx="8452">
                  <c:v>0.33333333333333331</c:v>
                </c:pt>
                <c:pt idx="8453">
                  <c:v>0.34027777777777773</c:v>
                </c:pt>
                <c:pt idx="8454">
                  <c:v>0.34722222222222227</c:v>
                </c:pt>
                <c:pt idx="8455">
                  <c:v>0.35416666666666669</c:v>
                </c:pt>
                <c:pt idx="8456">
                  <c:v>0.3611111111111111</c:v>
                </c:pt>
                <c:pt idx="8457">
                  <c:v>0.36805555555555558</c:v>
                </c:pt>
                <c:pt idx="8458">
                  <c:v>0.375</c:v>
                </c:pt>
                <c:pt idx="8459">
                  <c:v>0.38194444444444442</c:v>
                </c:pt>
                <c:pt idx="8460">
                  <c:v>0.3888888888888889</c:v>
                </c:pt>
                <c:pt idx="8461">
                  <c:v>0.39583333333333331</c:v>
                </c:pt>
                <c:pt idx="8462">
                  <c:v>0.40277777777777773</c:v>
                </c:pt>
                <c:pt idx="8463">
                  <c:v>0.40972222222222227</c:v>
                </c:pt>
                <c:pt idx="8464">
                  <c:v>0.41666666666666669</c:v>
                </c:pt>
                <c:pt idx="8465">
                  <c:v>0.4236111111111111</c:v>
                </c:pt>
                <c:pt idx="8466">
                  <c:v>0.43055555555555558</c:v>
                </c:pt>
                <c:pt idx="8467">
                  <c:v>0.4375</c:v>
                </c:pt>
                <c:pt idx="8468">
                  <c:v>0.44444444444444442</c:v>
                </c:pt>
                <c:pt idx="8469">
                  <c:v>0.4513888888888889</c:v>
                </c:pt>
                <c:pt idx="8470">
                  <c:v>0.45833333333333331</c:v>
                </c:pt>
                <c:pt idx="8471">
                  <c:v>0.46527777777777773</c:v>
                </c:pt>
                <c:pt idx="8472">
                  <c:v>0.47222222222222227</c:v>
                </c:pt>
                <c:pt idx="8473">
                  <c:v>0.47916666666666669</c:v>
                </c:pt>
                <c:pt idx="8474">
                  <c:v>0.4861111111111111</c:v>
                </c:pt>
                <c:pt idx="8475">
                  <c:v>0.49305555555555558</c:v>
                </c:pt>
                <c:pt idx="8476">
                  <c:v>0.5</c:v>
                </c:pt>
                <c:pt idx="8477">
                  <c:v>0.50694444444444442</c:v>
                </c:pt>
                <c:pt idx="8478">
                  <c:v>0.51388888888888895</c:v>
                </c:pt>
                <c:pt idx="8479">
                  <c:v>0.52083333333333337</c:v>
                </c:pt>
                <c:pt idx="8480">
                  <c:v>0.52777777777777779</c:v>
                </c:pt>
                <c:pt idx="8481">
                  <c:v>0.53472222222222221</c:v>
                </c:pt>
                <c:pt idx="8482">
                  <c:v>0.54166666666666663</c:v>
                </c:pt>
                <c:pt idx="8483">
                  <c:v>0.54861111111111105</c:v>
                </c:pt>
                <c:pt idx="8484">
                  <c:v>0.55555555555555558</c:v>
                </c:pt>
                <c:pt idx="8485">
                  <c:v>0.5625</c:v>
                </c:pt>
                <c:pt idx="8486">
                  <c:v>0.56944444444444442</c:v>
                </c:pt>
                <c:pt idx="8487">
                  <c:v>0.57638888888888895</c:v>
                </c:pt>
                <c:pt idx="8488">
                  <c:v>0.58333333333333337</c:v>
                </c:pt>
                <c:pt idx="8489">
                  <c:v>0.59027777777777779</c:v>
                </c:pt>
                <c:pt idx="8490">
                  <c:v>0.59722222222222221</c:v>
                </c:pt>
                <c:pt idx="8491">
                  <c:v>0.60416666666666663</c:v>
                </c:pt>
                <c:pt idx="8492">
                  <c:v>0.61111111111111105</c:v>
                </c:pt>
                <c:pt idx="8493">
                  <c:v>0.61805555555555558</c:v>
                </c:pt>
                <c:pt idx="8494">
                  <c:v>0.625</c:v>
                </c:pt>
                <c:pt idx="8495">
                  <c:v>0.63194444444444442</c:v>
                </c:pt>
                <c:pt idx="8496">
                  <c:v>0.63888888888888895</c:v>
                </c:pt>
                <c:pt idx="8497">
                  <c:v>0.64583333333333337</c:v>
                </c:pt>
                <c:pt idx="8498">
                  <c:v>0.65277777777777779</c:v>
                </c:pt>
                <c:pt idx="8499">
                  <c:v>0.65972222222222221</c:v>
                </c:pt>
                <c:pt idx="8500">
                  <c:v>0.66666666666666663</c:v>
                </c:pt>
                <c:pt idx="8501">
                  <c:v>0.67361111111111116</c:v>
                </c:pt>
                <c:pt idx="8502">
                  <c:v>0.68055555555555547</c:v>
                </c:pt>
                <c:pt idx="8503">
                  <c:v>0.6875</c:v>
                </c:pt>
                <c:pt idx="8504">
                  <c:v>0.69444444444444453</c:v>
                </c:pt>
                <c:pt idx="8505">
                  <c:v>0.70138888888888884</c:v>
                </c:pt>
                <c:pt idx="8506">
                  <c:v>0.70833333333333337</c:v>
                </c:pt>
                <c:pt idx="8507">
                  <c:v>0.71527777777777779</c:v>
                </c:pt>
                <c:pt idx="8508">
                  <c:v>0.72222222222222221</c:v>
                </c:pt>
                <c:pt idx="8509">
                  <c:v>0.72916666666666663</c:v>
                </c:pt>
                <c:pt idx="8510">
                  <c:v>0.73611111111111116</c:v>
                </c:pt>
                <c:pt idx="8511">
                  <c:v>0.74305555555555547</c:v>
                </c:pt>
                <c:pt idx="8512">
                  <c:v>0.75</c:v>
                </c:pt>
                <c:pt idx="8513">
                  <c:v>0.75694444444444453</c:v>
                </c:pt>
                <c:pt idx="8514">
                  <c:v>0.76388888888888884</c:v>
                </c:pt>
                <c:pt idx="8515">
                  <c:v>0.77083333333333337</c:v>
                </c:pt>
                <c:pt idx="8516">
                  <c:v>0.77777777777777779</c:v>
                </c:pt>
                <c:pt idx="8517">
                  <c:v>0.78472222222222221</c:v>
                </c:pt>
                <c:pt idx="8518">
                  <c:v>0.79166666666666663</c:v>
                </c:pt>
                <c:pt idx="8519">
                  <c:v>0.79861111111111116</c:v>
                </c:pt>
                <c:pt idx="8520">
                  <c:v>0.80555555555555547</c:v>
                </c:pt>
                <c:pt idx="8521">
                  <c:v>0.8125</c:v>
                </c:pt>
                <c:pt idx="8522">
                  <c:v>0.81944444444444453</c:v>
                </c:pt>
                <c:pt idx="8523">
                  <c:v>0.82638888888888884</c:v>
                </c:pt>
                <c:pt idx="8524">
                  <c:v>0.83333333333333337</c:v>
                </c:pt>
                <c:pt idx="8525">
                  <c:v>0.84027777777777779</c:v>
                </c:pt>
                <c:pt idx="8526">
                  <c:v>0.84722222222222221</c:v>
                </c:pt>
                <c:pt idx="8527">
                  <c:v>0.85416666666666663</c:v>
                </c:pt>
                <c:pt idx="8528">
                  <c:v>0.86111111111111116</c:v>
                </c:pt>
                <c:pt idx="8529">
                  <c:v>0.86805555555555547</c:v>
                </c:pt>
                <c:pt idx="8530">
                  <c:v>0.875</c:v>
                </c:pt>
                <c:pt idx="8531">
                  <c:v>0.88194444444444453</c:v>
                </c:pt>
                <c:pt idx="8532">
                  <c:v>0.88888888888888884</c:v>
                </c:pt>
                <c:pt idx="8533">
                  <c:v>0.89583333333333337</c:v>
                </c:pt>
                <c:pt idx="8534">
                  <c:v>0.90277777777777779</c:v>
                </c:pt>
                <c:pt idx="8535">
                  <c:v>0.90972222222222221</c:v>
                </c:pt>
                <c:pt idx="8536">
                  <c:v>0.91666666666666663</c:v>
                </c:pt>
                <c:pt idx="8537">
                  <c:v>0.92361111111111116</c:v>
                </c:pt>
                <c:pt idx="8538">
                  <c:v>0.93055555555555547</c:v>
                </c:pt>
                <c:pt idx="8539">
                  <c:v>0.9375</c:v>
                </c:pt>
                <c:pt idx="8540">
                  <c:v>0.94444444444444453</c:v>
                </c:pt>
                <c:pt idx="8541">
                  <c:v>0.95138888888888884</c:v>
                </c:pt>
                <c:pt idx="8542">
                  <c:v>0.95833333333333337</c:v>
                </c:pt>
                <c:pt idx="8543">
                  <c:v>0.96527777777777779</c:v>
                </c:pt>
                <c:pt idx="8544">
                  <c:v>0.97222222222222221</c:v>
                </c:pt>
                <c:pt idx="8545">
                  <c:v>0.97916666666666663</c:v>
                </c:pt>
                <c:pt idx="8546">
                  <c:v>0.98611111111111116</c:v>
                </c:pt>
                <c:pt idx="8547">
                  <c:v>0.99305555555555547</c:v>
                </c:pt>
                <c:pt idx="8548">
                  <c:v>0</c:v>
                </c:pt>
                <c:pt idx="8549">
                  <c:v>6.9444444444444441E-3</c:v>
                </c:pt>
                <c:pt idx="8550">
                  <c:v>1.3888888888888888E-2</c:v>
                </c:pt>
                <c:pt idx="8551">
                  <c:v>2.0833333333333332E-2</c:v>
                </c:pt>
                <c:pt idx="8552">
                  <c:v>2.7777777777777776E-2</c:v>
                </c:pt>
                <c:pt idx="8553">
                  <c:v>3.4722222222222224E-2</c:v>
                </c:pt>
                <c:pt idx="8554">
                  <c:v>4.1666666666666664E-2</c:v>
                </c:pt>
                <c:pt idx="8555">
                  <c:v>4.8611111111111112E-2</c:v>
                </c:pt>
                <c:pt idx="8556">
                  <c:v>5.5555555555555552E-2</c:v>
                </c:pt>
                <c:pt idx="8557">
                  <c:v>6.25E-2</c:v>
                </c:pt>
                <c:pt idx="8558">
                  <c:v>6.9444444444444434E-2</c:v>
                </c:pt>
                <c:pt idx="8559">
                  <c:v>7.6388888888888895E-2</c:v>
                </c:pt>
                <c:pt idx="8560">
                  <c:v>8.3333333333333329E-2</c:v>
                </c:pt>
                <c:pt idx="8561">
                  <c:v>9.0277777777777776E-2</c:v>
                </c:pt>
                <c:pt idx="8562">
                  <c:v>9.7222222222222224E-2</c:v>
                </c:pt>
                <c:pt idx="8563">
                  <c:v>0.10416666666666667</c:v>
                </c:pt>
                <c:pt idx="8564">
                  <c:v>0.1111111111111111</c:v>
                </c:pt>
                <c:pt idx="8565">
                  <c:v>0.11805555555555557</c:v>
                </c:pt>
                <c:pt idx="8566">
                  <c:v>0.125</c:v>
                </c:pt>
                <c:pt idx="8567">
                  <c:v>0.13194444444444445</c:v>
                </c:pt>
                <c:pt idx="8568">
                  <c:v>0.1388888888888889</c:v>
                </c:pt>
                <c:pt idx="8569">
                  <c:v>0.14583333333333334</c:v>
                </c:pt>
                <c:pt idx="8570">
                  <c:v>0.15277777777777776</c:v>
                </c:pt>
                <c:pt idx="8571">
                  <c:v>0.15972222222222224</c:v>
                </c:pt>
                <c:pt idx="8572">
                  <c:v>0.16666666666666666</c:v>
                </c:pt>
                <c:pt idx="8573">
                  <c:v>0.17361111111111113</c:v>
                </c:pt>
                <c:pt idx="8574">
                  <c:v>0.18055555555555555</c:v>
                </c:pt>
                <c:pt idx="8575">
                  <c:v>0.1875</c:v>
                </c:pt>
                <c:pt idx="8576">
                  <c:v>0.19444444444444445</c:v>
                </c:pt>
                <c:pt idx="8577">
                  <c:v>0.20138888888888887</c:v>
                </c:pt>
                <c:pt idx="8578">
                  <c:v>0.20833333333333334</c:v>
                </c:pt>
                <c:pt idx="8579">
                  <c:v>0.21527777777777779</c:v>
                </c:pt>
                <c:pt idx="8580">
                  <c:v>0.22222222222222221</c:v>
                </c:pt>
                <c:pt idx="8581">
                  <c:v>0.22916666666666666</c:v>
                </c:pt>
                <c:pt idx="8582">
                  <c:v>0.23611111111111113</c:v>
                </c:pt>
                <c:pt idx="8583">
                  <c:v>0.24305555555555555</c:v>
                </c:pt>
                <c:pt idx="8584">
                  <c:v>0.25</c:v>
                </c:pt>
                <c:pt idx="8585">
                  <c:v>0.25694444444444448</c:v>
                </c:pt>
                <c:pt idx="8586">
                  <c:v>0.2638888888888889</c:v>
                </c:pt>
                <c:pt idx="8587">
                  <c:v>0.27083333333333331</c:v>
                </c:pt>
                <c:pt idx="8588">
                  <c:v>0.27777777777777779</c:v>
                </c:pt>
                <c:pt idx="8589">
                  <c:v>0.28472222222222221</c:v>
                </c:pt>
                <c:pt idx="8590">
                  <c:v>0.29166666666666669</c:v>
                </c:pt>
                <c:pt idx="8591">
                  <c:v>0.2986111111111111</c:v>
                </c:pt>
                <c:pt idx="8592">
                  <c:v>0.30555555555555552</c:v>
                </c:pt>
                <c:pt idx="8593">
                  <c:v>0.3125</c:v>
                </c:pt>
                <c:pt idx="8594">
                  <c:v>0.31944444444444448</c:v>
                </c:pt>
                <c:pt idx="8595">
                  <c:v>0.3263888888888889</c:v>
                </c:pt>
                <c:pt idx="8596">
                  <c:v>0.33333333333333331</c:v>
                </c:pt>
                <c:pt idx="8597">
                  <c:v>0.34027777777777773</c:v>
                </c:pt>
                <c:pt idx="8598">
                  <c:v>0.34722222222222227</c:v>
                </c:pt>
                <c:pt idx="8599">
                  <c:v>0.35416666666666669</c:v>
                </c:pt>
                <c:pt idx="8600">
                  <c:v>0.3611111111111111</c:v>
                </c:pt>
                <c:pt idx="8601">
                  <c:v>0.36805555555555558</c:v>
                </c:pt>
                <c:pt idx="8602">
                  <c:v>0.375</c:v>
                </c:pt>
                <c:pt idx="8603">
                  <c:v>0.38194444444444442</c:v>
                </c:pt>
                <c:pt idx="8604">
                  <c:v>0.3888888888888889</c:v>
                </c:pt>
                <c:pt idx="8605">
                  <c:v>0.39583333333333331</c:v>
                </c:pt>
                <c:pt idx="8606">
                  <c:v>0.40277777777777773</c:v>
                </c:pt>
                <c:pt idx="8607">
                  <c:v>0.40972222222222227</c:v>
                </c:pt>
                <c:pt idx="8608">
                  <c:v>0.41666666666666669</c:v>
                </c:pt>
                <c:pt idx="8609">
                  <c:v>0.4236111111111111</c:v>
                </c:pt>
                <c:pt idx="8610">
                  <c:v>0.43055555555555558</c:v>
                </c:pt>
                <c:pt idx="8611">
                  <c:v>0.4375</c:v>
                </c:pt>
                <c:pt idx="8612">
                  <c:v>0.44444444444444442</c:v>
                </c:pt>
                <c:pt idx="8613">
                  <c:v>0.4513888888888889</c:v>
                </c:pt>
                <c:pt idx="8614">
                  <c:v>0.45833333333333331</c:v>
                </c:pt>
                <c:pt idx="8615">
                  <c:v>0.46527777777777773</c:v>
                </c:pt>
                <c:pt idx="8616">
                  <c:v>0.47222222222222227</c:v>
                </c:pt>
                <c:pt idx="8617">
                  <c:v>0.47916666666666669</c:v>
                </c:pt>
                <c:pt idx="8618">
                  <c:v>0.4861111111111111</c:v>
                </c:pt>
                <c:pt idx="8619">
                  <c:v>0.49305555555555558</c:v>
                </c:pt>
                <c:pt idx="8620">
                  <c:v>0.5</c:v>
                </c:pt>
                <c:pt idx="8621">
                  <c:v>0.50694444444444442</c:v>
                </c:pt>
                <c:pt idx="8622">
                  <c:v>0.51388888888888895</c:v>
                </c:pt>
                <c:pt idx="8623">
                  <c:v>0.52083333333333337</c:v>
                </c:pt>
                <c:pt idx="8624">
                  <c:v>0.52777777777777779</c:v>
                </c:pt>
                <c:pt idx="8625">
                  <c:v>0.53472222222222221</c:v>
                </c:pt>
                <c:pt idx="8626">
                  <c:v>0.54166666666666663</c:v>
                </c:pt>
                <c:pt idx="8627">
                  <c:v>0.54861111111111105</c:v>
                </c:pt>
                <c:pt idx="8628">
                  <c:v>0.55555555555555558</c:v>
                </c:pt>
                <c:pt idx="8629">
                  <c:v>0.5625</c:v>
                </c:pt>
                <c:pt idx="8630">
                  <c:v>0.56944444444444442</c:v>
                </c:pt>
                <c:pt idx="8631">
                  <c:v>0.57638888888888895</c:v>
                </c:pt>
                <c:pt idx="8632">
                  <c:v>0.58333333333333337</c:v>
                </c:pt>
                <c:pt idx="8633">
                  <c:v>0.59027777777777779</c:v>
                </c:pt>
                <c:pt idx="8634">
                  <c:v>0.59722222222222221</c:v>
                </c:pt>
                <c:pt idx="8635">
                  <c:v>0.60416666666666663</c:v>
                </c:pt>
                <c:pt idx="8636">
                  <c:v>0.61111111111111105</c:v>
                </c:pt>
                <c:pt idx="8637">
                  <c:v>0.61805555555555558</c:v>
                </c:pt>
                <c:pt idx="8638">
                  <c:v>0.625</c:v>
                </c:pt>
                <c:pt idx="8639">
                  <c:v>0.63194444444444442</c:v>
                </c:pt>
                <c:pt idx="8640">
                  <c:v>0.63888888888888895</c:v>
                </c:pt>
                <c:pt idx="8641">
                  <c:v>0.64583333333333337</c:v>
                </c:pt>
                <c:pt idx="8642">
                  <c:v>0.65277777777777779</c:v>
                </c:pt>
                <c:pt idx="8643">
                  <c:v>0.65972222222222221</c:v>
                </c:pt>
                <c:pt idx="8644">
                  <c:v>0.66666666666666663</c:v>
                </c:pt>
                <c:pt idx="8645">
                  <c:v>0.67361111111111116</c:v>
                </c:pt>
                <c:pt idx="8646">
                  <c:v>0.68055555555555547</c:v>
                </c:pt>
                <c:pt idx="8647">
                  <c:v>0.6875</c:v>
                </c:pt>
                <c:pt idx="8648">
                  <c:v>0.69444444444444453</c:v>
                </c:pt>
                <c:pt idx="8649">
                  <c:v>0.70138888888888884</c:v>
                </c:pt>
                <c:pt idx="8650">
                  <c:v>0.70833333333333337</c:v>
                </c:pt>
                <c:pt idx="8651">
                  <c:v>0.71527777777777779</c:v>
                </c:pt>
                <c:pt idx="8652">
                  <c:v>0.72222222222222221</c:v>
                </c:pt>
                <c:pt idx="8653">
                  <c:v>0.72916666666666663</c:v>
                </c:pt>
                <c:pt idx="8654">
                  <c:v>0.73611111111111116</c:v>
                </c:pt>
                <c:pt idx="8655">
                  <c:v>0.74305555555555547</c:v>
                </c:pt>
                <c:pt idx="8656">
                  <c:v>0.75</c:v>
                </c:pt>
                <c:pt idx="8657">
                  <c:v>0.75694444444444453</c:v>
                </c:pt>
                <c:pt idx="8658">
                  <c:v>0.76388888888888884</c:v>
                </c:pt>
                <c:pt idx="8659">
                  <c:v>0.77083333333333337</c:v>
                </c:pt>
                <c:pt idx="8660">
                  <c:v>0.77777777777777779</c:v>
                </c:pt>
                <c:pt idx="8661">
                  <c:v>0.78472222222222221</c:v>
                </c:pt>
                <c:pt idx="8662">
                  <c:v>0.79166666666666663</c:v>
                </c:pt>
                <c:pt idx="8663">
                  <c:v>0.79861111111111116</c:v>
                </c:pt>
                <c:pt idx="8664">
                  <c:v>0.80555555555555547</c:v>
                </c:pt>
                <c:pt idx="8665">
                  <c:v>0.8125</c:v>
                </c:pt>
                <c:pt idx="8666">
                  <c:v>0.81944444444444453</c:v>
                </c:pt>
                <c:pt idx="8667">
                  <c:v>0.82638888888888884</c:v>
                </c:pt>
                <c:pt idx="8668">
                  <c:v>0.83333333333333337</c:v>
                </c:pt>
                <c:pt idx="8669">
                  <c:v>0.84027777777777779</c:v>
                </c:pt>
                <c:pt idx="8670">
                  <c:v>0.84722222222222221</c:v>
                </c:pt>
                <c:pt idx="8671">
                  <c:v>0.85416666666666663</c:v>
                </c:pt>
                <c:pt idx="8672">
                  <c:v>0.86111111111111116</c:v>
                </c:pt>
                <c:pt idx="8673">
                  <c:v>0.86805555555555547</c:v>
                </c:pt>
                <c:pt idx="8674">
                  <c:v>0.875</c:v>
                </c:pt>
                <c:pt idx="8675">
                  <c:v>0.88194444444444453</c:v>
                </c:pt>
                <c:pt idx="8676">
                  <c:v>0.88888888888888884</c:v>
                </c:pt>
                <c:pt idx="8677">
                  <c:v>0.89583333333333337</c:v>
                </c:pt>
                <c:pt idx="8678">
                  <c:v>0.90277777777777779</c:v>
                </c:pt>
                <c:pt idx="8679">
                  <c:v>0.90972222222222221</c:v>
                </c:pt>
                <c:pt idx="8680">
                  <c:v>0.91666666666666663</c:v>
                </c:pt>
                <c:pt idx="8681">
                  <c:v>0.92361111111111116</c:v>
                </c:pt>
                <c:pt idx="8682">
                  <c:v>0.93055555555555547</c:v>
                </c:pt>
                <c:pt idx="8683">
                  <c:v>0.9375</c:v>
                </c:pt>
                <c:pt idx="8684">
                  <c:v>0.94444444444444453</c:v>
                </c:pt>
                <c:pt idx="8685">
                  <c:v>0.95138888888888884</c:v>
                </c:pt>
                <c:pt idx="8686">
                  <c:v>0.95833333333333337</c:v>
                </c:pt>
                <c:pt idx="8687">
                  <c:v>0.96527777777777779</c:v>
                </c:pt>
                <c:pt idx="8688">
                  <c:v>0.97222222222222221</c:v>
                </c:pt>
                <c:pt idx="8689">
                  <c:v>0.97916666666666663</c:v>
                </c:pt>
                <c:pt idx="8690">
                  <c:v>0.98611111111111116</c:v>
                </c:pt>
                <c:pt idx="8691">
                  <c:v>0.99305555555555547</c:v>
                </c:pt>
                <c:pt idx="8692">
                  <c:v>0</c:v>
                </c:pt>
                <c:pt idx="8693">
                  <c:v>6.9444444444444441E-3</c:v>
                </c:pt>
                <c:pt idx="8694">
                  <c:v>1.3888888888888888E-2</c:v>
                </c:pt>
                <c:pt idx="8695">
                  <c:v>2.0833333333333332E-2</c:v>
                </c:pt>
                <c:pt idx="8696">
                  <c:v>2.7777777777777776E-2</c:v>
                </c:pt>
                <c:pt idx="8697">
                  <c:v>3.4722222222222224E-2</c:v>
                </c:pt>
                <c:pt idx="8698">
                  <c:v>4.1666666666666664E-2</c:v>
                </c:pt>
                <c:pt idx="8699">
                  <c:v>4.8611111111111112E-2</c:v>
                </c:pt>
                <c:pt idx="8700">
                  <c:v>5.5555555555555552E-2</c:v>
                </c:pt>
                <c:pt idx="8701">
                  <c:v>6.25E-2</c:v>
                </c:pt>
                <c:pt idx="8702">
                  <c:v>6.9444444444444434E-2</c:v>
                </c:pt>
                <c:pt idx="8703">
                  <c:v>7.6388888888888895E-2</c:v>
                </c:pt>
                <c:pt idx="8704">
                  <c:v>8.3333333333333329E-2</c:v>
                </c:pt>
                <c:pt idx="8705">
                  <c:v>9.0277777777777776E-2</c:v>
                </c:pt>
                <c:pt idx="8706">
                  <c:v>9.7222222222222224E-2</c:v>
                </c:pt>
                <c:pt idx="8707">
                  <c:v>0.10416666666666667</c:v>
                </c:pt>
                <c:pt idx="8708">
                  <c:v>0.1111111111111111</c:v>
                </c:pt>
                <c:pt idx="8709">
                  <c:v>0.11805555555555557</c:v>
                </c:pt>
                <c:pt idx="8710">
                  <c:v>0.125</c:v>
                </c:pt>
                <c:pt idx="8711">
                  <c:v>0.13194444444444445</c:v>
                </c:pt>
                <c:pt idx="8712">
                  <c:v>0.1388888888888889</c:v>
                </c:pt>
                <c:pt idx="8713">
                  <c:v>0.14583333333333334</c:v>
                </c:pt>
                <c:pt idx="8714">
                  <c:v>0.15277777777777776</c:v>
                </c:pt>
                <c:pt idx="8715">
                  <c:v>0.15972222222222224</c:v>
                </c:pt>
                <c:pt idx="8716">
                  <c:v>0.16666666666666666</c:v>
                </c:pt>
                <c:pt idx="8717">
                  <c:v>0.17361111111111113</c:v>
                </c:pt>
                <c:pt idx="8718">
                  <c:v>0.18055555555555555</c:v>
                </c:pt>
                <c:pt idx="8719">
                  <c:v>0.1875</c:v>
                </c:pt>
                <c:pt idx="8720">
                  <c:v>0.19444444444444445</c:v>
                </c:pt>
                <c:pt idx="8721">
                  <c:v>0.20138888888888887</c:v>
                </c:pt>
                <c:pt idx="8722">
                  <c:v>0.20833333333333334</c:v>
                </c:pt>
                <c:pt idx="8723">
                  <c:v>0.21527777777777779</c:v>
                </c:pt>
                <c:pt idx="8724">
                  <c:v>0.22222222222222221</c:v>
                </c:pt>
                <c:pt idx="8725">
                  <c:v>0.22916666666666666</c:v>
                </c:pt>
                <c:pt idx="8726">
                  <c:v>0.23611111111111113</c:v>
                </c:pt>
                <c:pt idx="8727">
                  <c:v>0.24305555555555555</c:v>
                </c:pt>
                <c:pt idx="8728">
                  <c:v>0.25</c:v>
                </c:pt>
                <c:pt idx="8729">
                  <c:v>0.25694444444444448</c:v>
                </c:pt>
                <c:pt idx="8730">
                  <c:v>0.2638888888888889</c:v>
                </c:pt>
                <c:pt idx="8731">
                  <c:v>0.27083333333333331</c:v>
                </c:pt>
                <c:pt idx="8732">
                  <c:v>0.27777777777777779</c:v>
                </c:pt>
                <c:pt idx="8733">
                  <c:v>0.28472222222222221</c:v>
                </c:pt>
                <c:pt idx="8734">
                  <c:v>0.29166666666666669</c:v>
                </c:pt>
                <c:pt idx="8735">
                  <c:v>0.2986111111111111</c:v>
                </c:pt>
                <c:pt idx="8736">
                  <c:v>0.30555555555555552</c:v>
                </c:pt>
                <c:pt idx="8737">
                  <c:v>0.3125</c:v>
                </c:pt>
                <c:pt idx="8738">
                  <c:v>0.31944444444444448</c:v>
                </c:pt>
                <c:pt idx="8739">
                  <c:v>0.3263888888888889</c:v>
                </c:pt>
                <c:pt idx="8740">
                  <c:v>0.33333333333333331</c:v>
                </c:pt>
                <c:pt idx="8741">
                  <c:v>0.34027777777777773</c:v>
                </c:pt>
                <c:pt idx="8742">
                  <c:v>0.34722222222222227</c:v>
                </c:pt>
                <c:pt idx="8743">
                  <c:v>0.35416666666666669</c:v>
                </c:pt>
                <c:pt idx="8744">
                  <c:v>0.3611111111111111</c:v>
                </c:pt>
                <c:pt idx="8745">
                  <c:v>0.36805555555555558</c:v>
                </c:pt>
                <c:pt idx="8746">
                  <c:v>0.375</c:v>
                </c:pt>
                <c:pt idx="8747">
                  <c:v>0.38194444444444442</c:v>
                </c:pt>
                <c:pt idx="8748">
                  <c:v>0.3888888888888889</c:v>
                </c:pt>
                <c:pt idx="8749">
                  <c:v>0.39583333333333331</c:v>
                </c:pt>
                <c:pt idx="8750">
                  <c:v>0.40277777777777773</c:v>
                </c:pt>
                <c:pt idx="8751">
                  <c:v>0.40972222222222227</c:v>
                </c:pt>
                <c:pt idx="8752">
                  <c:v>0.41666666666666669</c:v>
                </c:pt>
                <c:pt idx="8753">
                  <c:v>0.4236111111111111</c:v>
                </c:pt>
                <c:pt idx="8754">
                  <c:v>0.43055555555555558</c:v>
                </c:pt>
                <c:pt idx="8755">
                  <c:v>0.4375</c:v>
                </c:pt>
                <c:pt idx="8756">
                  <c:v>0.44444444444444442</c:v>
                </c:pt>
                <c:pt idx="8757">
                  <c:v>0.4513888888888889</c:v>
                </c:pt>
                <c:pt idx="8758">
                  <c:v>0.45833333333333331</c:v>
                </c:pt>
                <c:pt idx="8759">
                  <c:v>0.46527777777777773</c:v>
                </c:pt>
                <c:pt idx="8760">
                  <c:v>0.47222222222222227</c:v>
                </c:pt>
                <c:pt idx="8761">
                  <c:v>0.47916666666666669</c:v>
                </c:pt>
                <c:pt idx="8762">
                  <c:v>0.4861111111111111</c:v>
                </c:pt>
                <c:pt idx="8763">
                  <c:v>0.49305555555555558</c:v>
                </c:pt>
                <c:pt idx="8764">
                  <c:v>0.5</c:v>
                </c:pt>
                <c:pt idx="8765">
                  <c:v>0.50694444444444442</c:v>
                </c:pt>
                <c:pt idx="8766">
                  <c:v>0.51388888888888895</c:v>
                </c:pt>
                <c:pt idx="8767">
                  <c:v>0.52083333333333337</c:v>
                </c:pt>
                <c:pt idx="8768">
                  <c:v>0.52777777777777779</c:v>
                </c:pt>
                <c:pt idx="8769">
                  <c:v>0.53472222222222221</c:v>
                </c:pt>
                <c:pt idx="8770">
                  <c:v>0.54166666666666663</c:v>
                </c:pt>
                <c:pt idx="8771">
                  <c:v>0.54861111111111105</c:v>
                </c:pt>
                <c:pt idx="8772">
                  <c:v>0.55555555555555558</c:v>
                </c:pt>
                <c:pt idx="8773">
                  <c:v>0.5625</c:v>
                </c:pt>
                <c:pt idx="8774">
                  <c:v>0.56944444444444442</c:v>
                </c:pt>
                <c:pt idx="8775">
                  <c:v>0.57638888888888895</c:v>
                </c:pt>
                <c:pt idx="8776">
                  <c:v>0.58333333333333337</c:v>
                </c:pt>
                <c:pt idx="8777">
                  <c:v>0.59027777777777779</c:v>
                </c:pt>
                <c:pt idx="8778">
                  <c:v>0.59722222222222221</c:v>
                </c:pt>
                <c:pt idx="8779">
                  <c:v>0.60416666666666663</c:v>
                </c:pt>
                <c:pt idx="8780">
                  <c:v>0.61111111111111105</c:v>
                </c:pt>
                <c:pt idx="8781">
                  <c:v>0.61805555555555558</c:v>
                </c:pt>
                <c:pt idx="8782">
                  <c:v>0.625</c:v>
                </c:pt>
                <c:pt idx="8783">
                  <c:v>0.63194444444444442</c:v>
                </c:pt>
                <c:pt idx="8784">
                  <c:v>0.63888888888888895</c:v>
                </c:pt>
                <c:pt idx="8785">
                  <c:v>0.64583333333333337</c:v>
                </c:pt>
                <c:pt idx="8786">
                  <c:v>0.65277777777777779</c:v>
                </c:pt>
                <c:pt idx="8787">
                  <c:v>0.65972222222222221</c:v>
                </c:pt>
                <c:pt idx="8788">
                  <c:v>0.66666666666666663</c:v>
                </c:pt>
                <c:pt idx="8789">
                  <c:v>0.67361111111111116</c:v>
                </c:pt>
                <c:pt idx="8790">
                  <c:v>0.68055555555555547</c:v>
                </c:pt>
                <c:pt idx="8791">
                  <c:v>0.6875</c:v>
                </c:pt>
                <c:pt idx="8792">
                  <c:v>0.69444444444444453</c:v>
                </c:pt>
                <c:pt idx="8793">
                  <c:v>0.70138888888888884</c:v>
                </c:pt>
                <c:pt idx="8794">
                  <c:v>0.70833333333333337</c:v>
                </c:pt>
                <c:pt idx="8795">
                  <c:v>0.71527777777777779</c:v>
                </c:pt>
                <c:pt idx="8796">
                  <c:v>0.72222222222222221</c:v>
                </c:pt>
                <c:pt idx="8797">
                  <c:v>0.72916666666666663</c:v>
                </c:pt>
                <c:pt idx="8798">
                  <c:v>0.73611111111111116</c:v>
                </c:pt>
                <c:pt idx="8799">
                  <c:v>0.74305555555555547</c:v>
                </c:pt>
                <c:pt idx="8800">
                  <c:v>0.75</c:v>
                </c:pt>
                <c:pt idx="8801">
                  <c:v>0.75694444444444453</c:v>
                </c:pt>
                <c:pt idx="8802">
                  <c:v>0.76388888888888884</c:v>
                </c:pt>
                <c:pt idx="8803">
                  <c:v>0.77083333333333337</c:v>
                </c:pt>
                <c:pt idx="8804">
                  <c:v>0.77777777777777779</c:v>
                </c:pt>
                <c:pt idx="8805">
                  <c:v>0.78472222222222221</c:v>
                </c:pt>
                <c:pt idx="8806">
                  <c:v>0.79166666666666663</c:v>
                </c:pt>
                <c:pt idx="8807">
                  <c:v>0.79861111111111116</c:v>
                </c:pt>
                <c:pt idx="8808">
                  <c:v>0.80555555555555547</c:v>
                </c:pt>
                <c:pt idx="8809">
                  <c:v>0.8125</c:v>
                </c:pt>
                <c:pt idx="8810">
                  <c:v>0.81944444444444453</c:v>
                </c:pt>
                <c:pt idx="8811">
                  <c:v>0.82638888888888884</c:v>
                </c:pt>
                <c:pt idx="8812">
                  <c:v>0.83333333333333337</c:v>
                </c:pt>
                <c:pt idx="8813">
                  <c:v>0.84027777777777779</c:v>
                </c:pt>
                <c:pt idx="8814">
                  <c:v>0.84722222222222221</c:v>
                </c:pt>
                <c:pt idx="8815">
                  <c:v>0.85416666666666663</c:v>
                </c:pt>
                <c:pt idx="8816">
                  <c:v>0.86111111111111116</c:v>
                </c:pt>
                <c:pt idx="8817">
                  <c:v>0.86805555555555547</c:v>
                </c:pt>
                <c:pt idx="8818">
                  <c:v>0.875</c:v>
                </c:pt>
                <c:pt idx="8819">
                  <c:v>0.88194444444444453</c:v>
                </c:pt>
                <c:pt idx="8820">
                  <c:v>0.88888888888888884</c:v>
                </c:pt>
                <c:pt idx="8821">
                  <c:v>0.89583333333333337</c:v>
                </c:pt>
                <c:pt idx="8822">
                  <c:v>0.90277777777777779</c:v>
                </c:pt>
                <c:pt idx="8823">
                  <c:v>0.90972222222222221</c:v>
                </c:pt>
                <c:pt idx="8824">
                  <c:v>0.91666666666666663</c:v>
                </c:pt>
                <c:pt idx="8825">
                  <c:v>0.92361111111111116</c:v>
                </c:pt>
                <c:pt idx="8826">
                  <c:v>0.93055555555555547</c:v>
                </c:pt>
                <c:pt idx="8827">
                  <c:v>0.9375</c:v>
                </c:pt>
                <c:pt idx="8828">
                  <c:v>0.94444444444444453</c:v>
                </c:pt>
                <c:pt idx="8829">
                  <c:v>0.95138888888888884</c:v>
                </c:pt>
                <c:pt idx="8830">
                  <c:v>0.95833333333333337</c:v>
                </c:pt>
                <c:pt idx="8831">
                  <c:v>0.96527777777777779</c:v>
                </c:pt>
                <c:pt idx="8832">
                  <c:v>0.97222222222222221</c:v>
                </c:pt>
                <c:pt idx="8833">
                  <c:v>0.97916666666666663</c:v>
                </c:pt>
                <c:pt idx="8834">
                  <c:v>0.98611111111111116</c:v>
                </c:pt>
                <c:pt idx="8835">
                  <c:v>0.99305555555555547</c:v>
                </c:pt>
                <c:pt idx="8836">
                  <c:v>0</c:v>
                </c:pt>
                <c:pt idx="8837">
                  <c:v>6.9444444444444441E-3</c:v>
                </c:pt>
                <c:pt idx="8838">
                  <c:v>1.3888888888888888E-2</c:v>
                </c:pt>
                <c:pt idx="8839">
                  <c:v>2.0833333333333332E-2</c:v>
                </c:pt>
                <c:pt idx="8840">
                  <c:v>2.7777777777777776E-2</c:v>
                </c:pt>
                <c:pt idx="8841">
                  <c:v>3.4722222222222224E-2</c:v>
                </c:pt>
                <c:pt idx="8842">
                  <c:v>4.1666666666666664E-2</c:v>
                </c:pt>
                <c:pt idx="8843">
                  <c:v>4.8611111111111112E-2</c:v>
                </c:pt>
                <c:pt idx="8844">
                  <c:v>5.5555555555555552E-2</c:v>
                </c:pt>
                <c:pt idx="8845">
                  <c:v>6.25E-2</c:v>
                </c:pt>
                <c:pt idx="8846">
                  <c:v>6.9444444444444434E-2</c:v>
                </c:pt>
                <c:pt idx="8847">
                  <c:v>7.6388888888888895E-2</c:v>
                </c:pt>
                <c:pt idx="8848">
                  <c:v>8.3333333333333329E-2</c:v>
                </c:pt>
                <c:pt idx="8849">
                  <c:v>9.0277777777777776E-2</c:v>
                </c:pt>
                <c:pt idx="8850">
                  <c:v>9.7222222222222224E-2</c:v>
                </c:pt>
                <c:pt idx="8851">
                  <c:v>0.10416666666666667</c:v>
                </c:pt>
                <c:pt idx="8852">
                  <c:v>0.1111111111111111</c:v>
                </c:pt>
                <c:pt idx="8853">
                  <c:v>0.11805555555555557</c:v>
                </c:pt>
                <c:pt idx="8854">
                  <c:v>0.125</c:v>
                </c:pt>
                <c:pt idx="8855">
                  <c:v>0.13194444444444445</c:v>
                </c:pt>
                <c:pt idx="8856">
                  <c:v>0.1388888888888889</c:v>
                </c:pt>
                <c:pt idx="8857">
                  <c:v>0.14583333333333334</c:v>
                </c:pt>
                <c:pt idx="8858">
                  <c:v>0.15277777777777776</c:v>
                </c:pt>
                <c:pt idx="8859">
                  <c:v>0.15972222222222224</c:v>
                </c:pt>
                <c:pt idx="8860">
                  <c:v>0.16666666666666666</c:v>
                </c:pt>
                <c:pt idx="8861">
                  <c:v>0.17361111111111113</c:v>
                </c:pt>
                <c:pt idx="8862">
                  <c:v>0.18055555555555555</c:v>
                </c:pt>
                <c:pt idx="8863">
                  <c:v>0.1875</c:v>
                </c:pt>
                <c:pt idx="8864">
                  <c:v>0.19444444444444445</c:v>
                </c:pt>
                <c:pt idx="8865">
                  <c:v>0.20138888888888887</c:v>
                </c:pt>
                <c:pt idx="8866">
                  <c:v>0.20833333333333334</c:v>
                </c:pt>
                <c:pt idx="8867">
                  <c:v>0.21527777777777779</c:v>
                </c:pt>
                <c:pt idx="8868">
                  <c:v>0.22222222222222221</c:v>
                </c:pt>
                <c:pt idx="8869">
                  <c:v>0.22916666666666666</c:v>
                </c:pt>
                <c:pt idx="8870">
                  <c:v>0.23611111111111113</c:v>
                </c:pt>
                <c:pt idx="8871">
                  <c:v>0.24305555555555555</c:v>
                </c:pt>
                <c:pt idx="8872">
                  <c:v>0.25</c:v>
                </c:pt>
                <c:pt idx="8873">
                  <c:v>0.25694444444444448</c:v>
                </c:pt>
                <c:pt idx="8874">
                  <c:v>0.2638888888888889</c:v>
                </c:pt>
                <c:pt idx="8875">
                  <c:v>0.27083333333333331</c:v>
                </c:pt>
                <c:pt idx="8876">
                  <c:v>0.27777777777777779</c:v>
                </c:pt>
                <c:pt idx="8877">
                  <c:v>0.28472222222222221</c:v>
                </c:pt>
                <c:pt idx="8878">
                  <c:v>0.29166666666666669</c:v>
                </c:pt>
                <c:pt idx="8879">
                  <c:v>0.2986111111111111</c:v>
                </c:pt>
                <c:pt idx="8880">
                  <c:v>0.30555555555555552</c:v>
                </c:pt>
                <c:pt idx="8881">
                  <c:v>0.3125</c:v>
                </c:pt>
                <c:pt idx="8882">
                  <c:v>0.31944444444444448</c:v>
                </c:pt>
                <c:pt idx="8883">
                  <c:v>0.3263888888888889</c:v>
                </c:pt>
                <c:pt idx="8884">
                  <c:v>0.33333333333333331</c:v>
                </c:pt>
                <c:pt idx="8885">
                  <c:v>0.34027777777777773</c:v>
                </c:pt>
                <c:pt idx="8886">
                  <c:v>0.34722222222222227</c:v>
                </c:pt>
                <c:pt idx="8887">
                  <c:v>0.35416666666666669</c:v>
                </c:pt>
                <c:pt idx="8888">
                  <c:v>0.3611111111111111</c:v>
                </c:pt>
                <c:pt idx="8889">
                  <c:v>0.36805555555555558</c:v>
                </c:pt>
                <c:pt idx="8890">
                  <c:v>0.375</c:v>
                </c:pt>
                <c:pt idx="8891">
                  <c:v>0.38194444444444442</c:v>
                </c:pt>
                <c:pt idx="8892">
                  <c:v>0.3888888888888889</c:v>
                </c:pt>
                <c:pt idx="8893">
                  <c:v>0.39583333333333331</c:v>
                </c:pt>
                <c:pt idx="8894">
                  <c:v>0.40277777777777773</c:v>
                </c:pt>
                <c:pt idx="8895">
                  <c:v>0.40972222222222227</c:v>
                </c:pt>
                <c:pt idx="8896">
                  <c:v>0.41666666666666669</c:v>
                </c:pt>
                <c:pt idx="8897">
                  <c:v>0.4236111111111111</c:v>
                </c:pt>
                <c:pt idx="8898">
                  <c:v>0.43055555555555558</c:v>
                </c:pt>
                <c:pt idx="8899">
                  <c:v>0.4375</c:v>
                </c:pt>
                <c:pt idx="8900">
                  <c:v>0.44444444444444442</c:v>
                </c:pt>
                <c:pt idx="8901">
                  <c:v>0.4513888888888889</c:v>
                </c:pt>
                <c:pt idx="8902">
                  <c:v>0.45833333333333331</c:v>
                </c:pt>
                <c:pt idx="8903">
                  <c:v>0.46527777777777773</c:v>
                </c:pt>
                <c:pt idx="8904">
                  <c:v>0.47222222222222227</c:v>
                </c:pt>
                <c:pt idx="8905">
                  <c:v>0.47916666666666669</c:v>
                </c:pt>
                <c:pt idx="8906">
                  <c:v>0.4861111111111111</c:v>
                </c:pt>
                <c:pt idx="8907">
                  <c:v>0.49305555555555558</c:v>
                </c:pt>
                <c:pt idx="8908">
                  <c:v>0.5</c:v>
                </c:pt>
                <c:pt idx="8909">
                  <c:v>0.50694444444444442</c:v>
                </c:pt>
                <c:pt idx="8910">
                  <c:v>0.51388888888888895</c:v>
                </c:pt>
                <c:pt idx="8911">
                  <c:v>0.52083333333333337</c:v>
                </c:pt>
                <c:pt idx="8912">
                  <c:v>0.52777777777777779</c:v>
                </c:pt>
                <c:pt idx="8913">
                  <c:v>0.53472222222222221</c:v>
                </c:pt>
                <c:pt idx="8914">
                  <c:v>0.54166666666666663</c:v>
                </c:pt>
                <c:pt idx="8915">
                  <c:v>0.54861111111111105</c:v>
                </c:pt>
                <c:pt idx="8916">
                  <c:v>0.55555555555555558</c:v>
                </c:pt>
                <c:pt idx="8917">
                  <c:v>0.5625</c:v>
                </c:pt>
                <c:pt idx="8918">
                  <c:v>0.56944444444444442</c:v>
                </c:pt>
                <c:pt idx="8919">
                  <c:v>0.57638888888888895</c:v>
                </c:pt>
                <c:pt idx="8920">
                  <c:v>0.58333333333333337</c:v>
                </c:pt>
                <c:pt idx="8921">
                  <c:v>0.59027777777777779</c:v>
                </c:pt>
                <c:pt idx="8922">
                  <c:v>0.59722222222222221</c:v>
                </c:pt>
                <c:pt idx="8923">
                  <c:v>0.60416666666666663</c:v>
                </c:pt>
                <c:pt idx="8924">
                  <c:v>0.61111111111111105</c:v>
                </c:pt>
                <c:pt idx="8925">
                  <c:v>0.61805555555555558</c:v>
                </c:pt>
                <c:pt idx="8926">
                  <c:v>0.625</c:v>
                </c:pt>
                <c:pt idx="8927">
                  <c:v>0.63194444444444442</c:v>
                </c:pt>
                <c:pt idx="8928">
                  <c:v>0.63888888888888895</c:v>
                </c:pt>
                <c:pt idx="8929">
                  <c:v>0.64583333333333337</c:v>
                </c:pt>
                <c:pt idx="8930">
                  <c:v>0.65277777777777779</c:v>
                </c:pt>
                <c:pt idx="8931">
                  <c:v>0.65972222222222221</c:v>
                </c:pt>
                <c:pt idx="8932">
                  <c:v>0.66666666666666663</c:v>
                </c:pt>
                <c:pt idx="8933">
                  <c:v>0.67361111111111116</c:v>
                </c:pt>
                <c:pt idx="8934">
                  <c:v>0.68055555555555547</c:v>
                </c:pt>
                <c:pt idx="8935">
                  <c:v>0.6875</c:v>
                </c:pt>
                <c:pt idx="8936">
                  <c:v>0.69444444444444453</c:v>
                </c:pt>
                <c:pt idx="8937">
                  <c:v>0.70138888888888884</c:v>
                </c:pt>
                <c:pt idx="8938">
                  <c:v>0.70833333333333337</c:v>
                </c:pt>
                <c:pt idx="8939">
                  <c:v>0.71527777777777779</c:v>
                </c:pt>
                <c:pt idx="8940">
                  <c:v>0.72222222222222221</c:v>
                </c:pt>
                <c:pt idx="8941">
                  <c:v>0.72916666666666663</c:v>
                </c:pt>
                <c:pt idx="8942">
                  <c:v>0.73611111111111116</c:v>
                </c:pt>
                <c:pt idx="8943">
                  <c:v>0.74305555555555547</c:v>
                </c:pt>
                <c:pt idx="8944">
                  <c:v>0.75</c:v>
                </c:pt>
                <c:pt idx="8945">
                  <c:v>0.75694444444444453</c:v>
                </c:pt>
                <c:pt idx="8946">
                  <c:v>0.76388888888888884</c:v>
                </c:pt>
                <c:pt idx="8947">
                  <c:v>0.77083333333333337</c:v>
                </c:pt>
                <c:pt idx="8948">
                  <c:v>0.77777777777777779</c:v>
                </c:pt>
                <c:pt idx="8949">
                  <c:v>0.78472222222222221</c:v>
                </c:pt>
                <c:pt idx="8950">
                  <c:v>0.79166666666666663</c:v>
                </c:pt>
                <c:pt idx="8951">
                  <c:v>0.79861111111111116</c:v>
                </c:pt>
                <c:pt idx="8952">
                  <c:v>0.80555555555555547</c:v>
                </c:pt>
                <c:pt idx="8953">
                  <c:v>0.8125</c:v>
                </c:pt>
                <c:pt idx="8954">
                  <c:v>0.81944444444444453</c:v>
                </c:pt>
                <c:pt idx="8955">
                  <c:v>0.82638888888888884</c:v>
                </c:pt>
                <c:pt idx="8956">
                  <c:v>0.83333333333333337</c:v>
                </c:pt>
                <c:pt idx="8957">
                  <c:v>0.84027777777777779</c:v>
                </c:pt>
                <c:pt idx="8958">
                  <c:v>0.84722222222222221</c:v>
                </c:pt>
                <c:pt idx="8959">
                  <c:v>0.85416666666666663</c:v>
                </c:pt>
                <c:pt idx="8960">
                  <c:v>0.86111111111111116</c:v>
                </c:pt>
                <c:pt idx="8961">
                  <c:v>0.86805555555555547</c:v>
                </c:pt>
                <c:pt idx="8962">
                  <c:v>0.875</c:v>
                </c:pt>
                <c:pt idx="8963">
                  <c:v>0.88194444444444453</c:v>
                </c:pt>
                <c:pt idx="8964">
                  <c:v>0.88888888888888884</c:v>
                </c:pt>
                <c:pt idx="8965">
                  <c:v>0.89583333333333337</c:v>
                </c:pt>
                <c:pt idx="8966">
                  <c:v>0.90277777777777779</c:v>
                </c:pt>
                <c:pt idx="8967">
                  <c:v>0.90972222222222221</c:v>
                </c:pt>
                <c:pt idx="8968">
                  <c:v>0.91666666666666663</c:v>
                </c:pt>
                <c:pt idx="8969">
                  <c:v>0.92361111111111116</c:v>
                </c:pt>
                <c:pt idx="8970">
                  <c:v>0.93055555555555547</c:v>
                </c:pt>
                <c:pt idx="8971">
                  <c:v>0.9375</c:v>
                </c:pt>
                <c:pt idx="8972">
                  <c:v>0.94444444444444453</c:v>
                </c:pt>
                <c:pt idx="8973">
                  <c:v>0.95138888888888884</c:v>
                </c:pt>
                <c:pt idx="8974">
                  <c:v>0.95833333333333337</c:v>
                </c:pt>
                <c:pt idx="8975">
                  <c:v>0.96527777777777779</c:v>
                </c:pt>
                <c:pt idx="8976">
                  <c:v>0.97222222222222221</c:v>
                </c:pt>
                <c:pt idx="8977">
                  <c:v>0.97916666666666663</c:v>
                </c:pt>
                <c:pt idx="8978">
                  <c:v>0.98611111111111116</c:v>
                </c:pt>
                <c:pt idx="8979">
                  <c:v>0.99305555555555547</c:v>
                </c:pt>
                <c:pt idx="8980">
                  <c:v>0</c:v>
                </c:pt>
                <c:pt idx="8981">
                  <c:v>6.9444444444444441E-3</c:v>
                </c:pt>
                <c:pt idx="8982">
                  <c:v>1.3888888888888888E-2</c:v>
                </c:pt>
                <c:pt idx="8983">
                  <c:v>2.0833333333333332E-2</c:v>
                </c:pt>
                <c:pt idx="8984">
                  <c:v>2.7777777777777776E-2</c:v>
                </c:pt>
                <c:pt idx="8985">
                  <c:v>3.4722222222222224E-2</c:v>
                </c:pt>
                <c:pt idx="8986">
                  <c:v>4.1666666666666664E-2</c:v>
                </c:pt>
                <c:pt idx="8987">
                  <c:v>4.8611111111111112E-2</c:v>
                </c:pt>
                <c:pt idx="8988">
                  <c:v>5.5555555555555552E-2</c:v>
                </c:pt>
                <c:pt idx="8989">
                  <c:v>6.25E-2</c:v>
                </c:pt>
                <c:pt idx="8990">
                  <c:v>6.9444444444444434E-2</c:v>
                </c:pt>
                <c:pt idx="8991">
                  <c:v>7.6388888888888895E-2</c:v>
                </c:pt>
                <c:pt idx="8992">
                  <c:v>8.3333333333333329E-2</c:v>
                </c:pt>
                <c:pt idx="8993">
                  <c:v>9.0277777777777776E-2</c:v>
                </c:pt>
                <c:pt idx="8994">
                  <c:v>9.7222222222222224E-2</c:v>
                </c:pt>
                <c:pt idx="8995">
                  <c:v>0.10416666666666667</c:v>
                </c:pt>
                <c:pt idx="8996">
                  <c:v>0.1111111111111111</c:v>
                </c:pt>
                <c:pt idx="8997">
                  <c:v>0.11805555555555557</c:v>
                </c:pt>
                <c:pt idx="8998">
                  <c:v>0.125</c:v>
                </c:pt>
                <c:pt idx="8999">
                  <c:v>0.13194444444444445</c:v>
                </c:pt>
                <c:pt idx="9000">
                  <c:v>0.1388888888888889</c:v>
                </c:pt>
                <c:pt idx="9001">
                  <c:v>0.14583333333333334</c:v>
                </c:pt>
                <c:pt idx="9002">
                  <c:v>0.15277777777777776</c:v>
                </c:pt>
                <c:pt idx="9003">
                  <c:v>0.15972222222222224</c:v>
                </c:pt>
                <c:pt idx="9004">
                  <c:v>0.16666666666666666</c:v>
                </c:pt>
                <c:pt idx="9005">
                  <c:v>0.17361111111111113</c:v>
                </c:pt>
                <c:pt idx="9006">
                  <c:v>0.18055555555555555</c:v>
                </c:pt>
                <c:pt idx="9007">
                  <c:v>0.1875</c:v>
                </c:pt>
                <c:pt idx="9008">
                  <c:v>0.19444444444444445</c:v>
                </c:pt>
                <c:pt idx="9009">
                  <c:v>0.20138888888888887</c:v>
                </c:pt>
                <c:pt idx="9010">
                  <c:v>0.20833333333333334</c:v>
                </c:pt>
                <c:pt idx="9011">
                  <c:v>0.21527777777777779</c:v>
                </c:pt>
                <c:pt idx="9012">
                  <c:v>0.22222222222222221</c:v>
                </c:pt>
                <c:pt idx="9013">
                  <c:v>0.22916666666666666</c:v>
                </c:pt>
                <c:pt idx="9014">
                  <c:v>0.23611111111111113</c:v>
                </c:pt>
                <c:pt idx="9015">
                  <c:v>0.24305555555555555</c:v>
                </c:pt>
                <c:pt idx="9016">
                  <c:v>0.25</c:v>
                </c:pt>
                <c:pt idx="9017">
                  <c:v>0.25694444444444448</c:v>
                </c:pt>
                <c:pt idx="9018">
                  <c:v>0.2638888888888889</c:v>
                </c:pt>
                <c:pt idx="9019">
                  <c:v>0.27083333333333331</c:v>
                </c:pt>
                <c:pt idx="9020">
                  <c:v>0.27777777777777779</c:v>
                </c:pt>
                <c:pt idx="9021">
                  <c:v>0.28472222222222221</c:v>
                </c:pt>
                <c:pt idx="9022">
                  <c:v>0.29166666666666669</c:v>
                </c:pt>
                <c:pt idx="9023">
                  <c:v>0.2986111111111111</c:v>
                </c:pt>
                <c:pt idx="9024">
                  <c:v>0.30555555555555552</c:v>
                </c:pt>
                <c:pt idx="9025">
                  <c:v>0.3125</c:v>
                </c:pt>
                <c:pt idx="9026">
                  <c:v>0.31944444444444448</c:v>
                </c:pt>
                <c:pt idx="9027">
                  <c:v>0.3263888888888889</c:v>
                </c:pt>
                <c:pt idx="9028">
                  <c:v>0.33333333333333331</c:v>
                </c:pt>
                <c:pt idx="9029">
                  <c:v>0.34027777777777773</c:v>
                </c:pt>
                <c:pt idx="9030">
                  <c:v>0.34722222222222227</c:v>
                </c:pt>
                <c:pt idx="9031">
                  <c:v>0.35416666666666669</c:v>
                </c:pt>
                <c:pt idx="9032">
                  <c:v>0.3611111111111111</c:v>
                </c:pt>
                <c:pt idx="9033">
                  <c:v>0.36805555555555558</c:v>
                </c:pt>
                <c:pt idx="9034">
                  <c:v>0.375</c:v>
                </c:pt>
                <c:pt idx="9035">
                  <c:v>0.38194444444444442</c:v>
                </c:pt>
                <c:pt idx="9036">
                  <c:v>0.3888888888888889</c:v>
                </c:pt>
                <c:pt idx="9037">
                  <c:v>0.39583333333333331</c:v>
                </c:pt>
                <c:pt idx="9038">
                  <c:v>0.40277777777777773</c:v>
                </c:pt>
                <c:pt idx="9039">
                  <c:v>0.40972222222222227</c:v>
                </c:pt>
                <c:pt idx="9040">
                  <c:v>0.41666666666666669</c:v>
                </c:pt>
                <c:pt idx="9041">
                  <c:v>0.4236111111111111</c:v>
                </c:pt>
                <c:pt idx="9042">
                  <c:v>0.43055555555555558</c:v>
                </c:pt>
                <c:pt idx="9043">
                  <c:v>0.4375</c:v>
                </c:pt>
                <c:pt idx="9044">
                  <c:v>0.44444444444444442</c:v>
                </c:pt>
                <c:pt idx="9045">
                  <c:v>0.4513888888888889</c:v>
                </c:pt>
                <c:pt idx="9046">
                  <c:v>0.45833333333333331</c:v>
                </c:pt>
                <c:pt idx="9047">
                  <c:v>0.46527777777777773</c:v>
                </c:pt>
                <c:pt idx="9048">
                  <c:v>0.47222222222222227</c:v>
                </c:pt>
                <c:pt idx="9049">
                  <c:v>0.47916666666666669</c:v>
                </c:pt>
                <c:pt idx="9050">
                  <c:v>0.4861111111111111</c:v>
                </c:pt>
                <c:pt idx="9051">
                  <c:v>0.49305555555555558</c:v>
                </c:pt>
                <c:pt idx="9052">
                  <c:v>0.5</c:v>
                </c:pt>
                <c:pt idx="9053">
                  <c:v>0.50694444444444442</c:v>
                </c:pt>
                <c:pt idx="9054">
                  <c:v>0.51388888888888895</c:v>
                </c:pt>
                <c:pt idx="9055">
                  <c:v>0.52083333333333337</c:v>
                </c:pt>
                <c:pt idx="9056">
                  <c:v>0.52777777777777779</c:v>
                </c:pt>
                <c:pt idx="9057">
                  <c:v>0.53472222222222221</c:v>
                </c:pt>
                <c:pt idx="9058">
                  <c:v>0.54166666666666663</c:v>
                </c:pt>
                <c:pt idx="9059">
                  <c:v>0.54861111111111105</c:v>
                </c:pt>
                <c:pt idx="9060">
                  <c:v>0.55555555555555558</c:v>
                </c:pt>
                <c:pt idx="9061">
                  <c:v>0.5625</c:v>
                </c:pt>
                <c:pt idx="9062">
                  <c:v>0.56944444444444442</c:v>
                </c:pt>
                <c:pt idx="9063">
                  <c:v>0.57638888888888895</c:v>
                </c:pt>
                <c:pt idx="9064">
                  <c:v>0.58333333333333337</c:v>
                </c:pt>
                <c:pt idx="9065">
                  <c:v>0.59027777777777779</c:v>
                </c:pt>
                <c:pt idx="9066">
                  <c:v>0.59722222222222221</c:v>
                </c:pt>
                <c:pt idx="9067">
                  <c:v>0.60416666666666663</c:v>
                </c:pt>
                <c:pt idx="9068">
                  <c:v>0.61111111111111105</c:v>
                </c:pt>
                <c:pt idx="9069">
                  <c:v>0.61805555555555558</c:v>
                </c:pt>
                <c:pt idx="9070">
                  <c:v>0.625</c:v>
                </c:pt>
                <c:pt idx="9071">
                  <c:v>0.63194444444444442</c:v>
                </c:pt>
                <c:pt idx="9072">
                  <c:v>0.63888888888888895</c:v>
                </c:pt>
                <c:pt idx="9073">
                  <c:v>0.64583333333333337</c:v>
                </c:pt>
                <c:pt idx="9074">
                  <c:v>0.65277777777777779</c:v>
                </c:pt>
                <c:pt idx="9075">
                  <c:v>0.65972222222222221</c:v>
                </c:pt>
                <c:pt idx="9076">
                  <c:v>0.66666666666666663</c:v>
                </c:pt>
                <c:pt idx="9077">
                  <c:v>0.67361111111111116</c:v>
                </c:pt>
                <c:pt idx="9078">
                  <c:v>0.68055555555555547</c:v>
                </c:pt>
                <c:pt idx="9079">
                  <c:v>0.6875</c:v>
                </c:pt>
                <c:pt idx="9080">
                  <c:v>0.69444444444444453</c:v>
                </c:pt>
                <c:pt idx="9081">
                  <c:v>0.70138888888888884</c:v>
                </c:pt>
                <c:pt idx="9082">
                  <c:v>0.70833333333333337</c:v>
                </c:pt>
                <c:pt idx="9083">
                  <c:v>0.71527777777777779</c:v>
                </c:pt>
                <c:pt idx="9084">
                  <c:v>0.72222222222222221</c:v>
                </c:pt>
                <c:pt idx="9085">
                  <c:v>0.72916666666666663</c:v>
                </c:pt>
                <c:pt idx="9086">
                  <c:v>0.73611111111111116</c:v>
                </c:pt>
                <c:pt idx="9087">
                  <c:v>0.74305555555555547</c:v>
                </c:pt>
                <c:pt idx="9088">
                  <c:v>0.75</c:v>
                </c:pt>
                <c:pt idx="9089">
                  <c:v>0.75694444444444453</c:v>
                </c:pt>
                <c:pt idx="9090">
                  <c:v>0.76388888888888884</c:v>
                </c:pt>
                <c:pt idx="9091">
                  <c:v>0.77083333333333337</c:v>
                </c:pt>
                <c:pt idx="9092">
                  <c:v>0.77777777777777779</c:v>
                </c:pt>
                <c:pt idx="9093">
                  <c:v>0.78472222222222221</c:v>
                </c:pt>
                <c:pt idx="9094">
                  <c:v>0.79166666666666663</c:v>
                </c:pt>
                <c:pt idx="9095">
                  <c:v>0.79861111111111116</c:v>
                </c:pt>
                <c:pt idx="9096">
                  <c:v>0.80555555555555547</c:v>
                </c:pt>
                <c:pt idx="9097">
                  <c:v>0.8125</c:v>
                </c:pt>
                <c:pt idx="9098">
                  <c:v>0.81944444444444453</c:v>
                </c:pt>
                <c:pt idx="9099">
                  <c:v>0.82638888888888884</c:v>
                </c:pt>
                <c:pt idx="9100">
                  <c:v>0.83333333333333337</c:v>
                </c:pt>
                <c:pt idx="9101">
                  <c:v>0.84027777777777779</c:v>
                </c:pt>
                <c:pt idx="9102">
                  <c:v>0.84722222222222221</c:v>
                </c:pt>
                <c:pt idx="9103">
                  <c:v>0.85416666666666663</c:v>
                </c:pt>
                <c:pt idx="9104">
                  <c:v>0.86111111111111116</c:v>
                </c:pt>
                <c:pt idx="9105">
                  <c:v>0.86805555555555547</c:v>
                </c:pt>
                <c:pt idx="9106">
                  <c:v>0.875</c:v>
                </c:pt>
                <c:pt idx="9107">
                  <c:v>0.88194444444444453</c:v>
                </c:pt>
                <c:pt idx="9108">
                  <c:v>0.88888888888888884</c:v>
                </c:pt>
                <c:pt idx="9109">
                  <c:v>0.89583333333333337</c:v>
                </c:pt>
                <c:pt idx="9110">
                  <c:v>0.90277777777777779</c:v>
                </c:pt>
                <c:pt idx="9111">
                  <c:v>0.90972222222222221</c:v>
                </c:pt>
                <c:pt idx="9112">
                  <c:v>0.91666666666666663</c:v>
                </c:pt>
                <c:pt idx="9113">
                  <c:v>0.92361111111111116</c:v>
                </c:pt>
                <c:pt idx="9114">
                  <c:v>0.93055555555555547</c:v>
                </c:pt>
                <c:pt idx="9115">
                  <c:v>0.9375</c:v>
                </c:pt>
                <c:pt idx="9116">
                  <c:v>0.94444444444444453</c:v>
                </c:pt>
                <c:pt idx="9117">
                  <c:v>0.95138888888888884</c:v>
                </c:pt>
                <c:pt idx="9118">
                  <c:v>0.95833333333333337</c:v>
                </c:pt>
                <c:pt idx="9119">
                  <c:v>0.96527777777777779</c:v>
                </c:pt>
                <c:pt idx="9120">
                  <c:v>0.97222222222222221</c:v>
                </c:pt>
                <c:pt idx="9121">
                  <c:v>0.97916666666666663</c:v>
                </c:pt>
                <c:pt idx="9122">
                  <c:v>0.98611111111111116</c:v>
                </c:pt>
                <c:pt idx="9123">
                  <c:v>0.99305555555555547</c:v>
                </c:pt>
                <c:pt idx="9124">
                  <c:v>0</c:v>
                </c:pt>
                <c:pt idx="9125">
                  <c:v>6.9444444444444441E-3</c:v>
                </c:pt>
                <c:pt idx="9126">
                  <c:v>1.3888888888888888E-2</c:v>
                </c:pt>
                <c:pt idx="9127">
                  <c:v>2.0833333333333332E-2</c:v>
                </c:pt>
                <c:pt idx="9128">
                  <c:v>2.7777777777777776E-2</c:v>
                </c:pt>
                <c:pt idx="9129">
                  <c:v>3.4722222222222224E-2</c:v>
                </c:pt>
                <c:pt idx="9130">
                  <c:v>4.1666666666666664E-2</c:v>
                </c:pt>
                <c:pt idx="9131">
                  <c:v>4.8611111111111112E-2</c:v>
                </c:pt>
                <c:pt idx="9132">
                  <c:v>5.5555555555555552E-2</c:v>
                </c:pt>
                <c:pt idx="9133">
                  <c:v>6.25E-2</c:v>
                </c:pt>
                <c:pt idx="9134">
                  <c:v>6.9444444444444434E-2</c:v>
                </c:pt>
                <c:pt idx="9135">
                  <c:v>7.6388888888888895E-2</c:v>
                </c:pt>
                <c:pt idx="9136">
                  <c:v>8.3333333333333329E-2</c:v>
                </c:pt>
                <c:pt idx="9137">
                  <c:v>9.0277777777777776E-2</c:v>
                </c:pt>
                <c:pt idx="9138">
                  <c:v>9.7222222222222224E-2</c:v>
                </c:pt>
                <c:pt idx="9139">
                  <c:v>0.10416666666666667</c:v>
                </c:pt>
                <c:pt idx="9140">
                  <c:v>0.1111111111111111</c:v>
                </c:pt>
                <c:pt idx="9141">
                  <c:v>0.11805555555555557</c:v>
                </c:pt>
                <c:pt idx="9142">
                  <c:v>0.125</c:v>
                </c:pt>
                <c:pt idx="9143">
                  <c:v>0.13194444444444445</c:v>
                </c:pt>
                <c:pt idx="9144">
                  <c:v>0.1388888888888889</c:v>
                </c:pt>
                <c:pt idx="9145">
                  <c:v>0.14583333333333334</c:v>
                </c:pt>
                <c:pt idx="9146">
                  <c:v>0.15277777777777776</c:v>
                </c:pt>
                <c:pt idx="9147">
                  <c:v>0.15972222222222224</c:v>
                </c:pt>
                <c:pt idx="9148">
                  <c:v>0.16666666666666666</c:v>
                </c:pt>
                <c:pt idx="9149">
                  <c:v>0.17361111111111113</c:v>
                </c:pt>
                <c:pt idx="9150">
                  <c:v>0.18055555555555555</c:v>
                </c:pt>
                <c:pt idx="9151">
                  <c:v>0.1875</c:v>
                </c:pt>
                <c:pt idx="9152">
                  <c:v>0.19444444444444445</c:v>
                </c:pt>
                <c:pt idx="9153">
                  <c:v>0.20138888888888887</c:v>
                </c:pt>
                <c:pt idx="9154">
                  <c:v>0.20833333333333334</c:v>
                </c:pt>
                <c:pt idx="9155">
                  <c:v>0.21527777777777779</c:v>
                </c:pt>
                <c:pt idx="9156">
                  <c:v>0.22222222222222221</c:v>
                </c:pt>
                <c:pt idx="9157">
                  <c:v>0.22916666666666666</c:v>
                </c:pt>
                <c:pt idx="9158">
                  <c:v>0.23611111111111113</c:v>
                </c:pt>
                <c:pt idx="9159">
                  <c:v>0.24305555555555555</c:v>
                </c:pt>
                <c:pt idx="9160">
                  <c:v>0.25</c:v>
                </c:pt>
                <c:pt idx="9161">
                  <c:v>0.25694444444444448</c:v>
                </c:pt>
                <c:pt idx="9162">
                  <c:v>0.2638888888888889</c:v>
                </c:pt>
                <c:pt idx="9163">
                  <c:v>0.27083333333333331</c:v>
                </c:pt>
                <c:pt idx="9164">
                  <c:v>0.27777777777777779</c:v>
                </c:pt>
                <c:pt idx="9165">
                  <c:v>0.28472222222222221</c:v>
                </c:pt>
                <c:pt idx="9166">
                  <c:v>0.29166666666666669</c:v>
                </c:pt>
                <c:pt idx="9167">
                  <c:v>0.2986111111111111</c:v>
                </c:pt>
                <c:pt idx="9168">
                  <c:v>0.30555555555555552</c:v>
                </c:pt>
                <c:pt idx="9169">
                  <c:v>0.3125</c:v>
                </c:pt>
                <c:pt idx="9170">
                  <c:v>0.31944444444444448</c:v>
                </c:pt>
                <c:pt idx="9171">
                  <c:v>0.3263888888888889</c:v>
                </c:pt>
                <c:pt idx="9172">
                  <c:v>0.33333333333333331</c:v>
                </c:pt>
                <c:pt idx="9173">
                  <c:v>0.34027777777777773</c:v>
                </c:pt>
                <c:pt idx="9174">
                  <c:v>0.34722222222222227</c:v>
                </c:pt>
                <c:pt idx="9175">
                  <c:v>0.35416666666666669</c:v>
                </c:pt>
                <c:pt idx="9176">
                  <c:v>0.3611111111111111</c:v>
                </c:pt>
                <c:pt idx="9177">
                  <c:v>0.36805555555555558</c:v>
                </c:pt>
                <c:pt idx="9178">
                  <c:v>0.375</c:v>
                </c:pt>
                <c:pt idx="9179">
                  <c:v>0.38194444444444442</c:v>
                </c:pt>
                <c:pt idx="9180">
                  <c:v>0.3888888888888889</c:v>
                </c:pt>
                <c:pt idx="9181">
                  <c:v>0.39583333333333331</c:v>
                </c:pt>
                <c:pt idx="9182">
                  <c:v>0.40277777777777773</c:v>
                </c:pt>
                <c:pt idx="9183">
                  <c:v>0.40972222222222227</c:v>
                </c:pt>
                <c:pt idx="9184">
                  <c:v>0.41666666666666669</c:v>
                </c:pt>
                <c:pt idx="9185">
                  <c:v>0.4236111111111111</c:v>
                </c:pt>
                <c:pt idx="9186">
                  <c:v>0.43055555555555558</c:v>
                </c:pt>
                <c:pt idx="9187">
                  <c:v>0.4375</c:v>
                </c:pt>
                <c:pt idx="9188">
                  <c:v>0.44444444444444442</c:v>
                </c:pt>
                <c:pt idx="9189">
                  <c:v>0.4513888888888889</c:v>
                </c:pt>
                <c:pt idx="9190">
                  <c:v>0.45833333333333331</c:v>
                </c:pt>
                <c:pt idx="9191">
                  <c:v>0.46527777777777773</c:v>
                </c:pt>
                <c:pt idx="9192">
                  <c:v>0.47222222222222227</c:v>
                </c:pt>
                <c:pt idx="9193">
                  <c:v>0.47916666666666669</c:v>
                </c:pt>
                <c:pt idx="9194">
                  <c:v>0.4861111111111111</c:v>
                </c:pt>
                <c:pt idx="9195">
                  <c:v>0.49305555555555558</c:v>
                </c:pt>
                <c:pt idx="9196">
                  <c:v>0.5</c:v>
                </c:pt>
                <c:pt idx="9197">
                  <c:v>0.50694444444444442</c:v>
                </c:pt>
                <c:pt idx="9198">
                  <c:v>0.51388888888888895</c:v>
                </c:pt>
                <c:pt idx="9199">
                  <c:v>0.52083333333333337</c:v>
                </c:pt>
                <c:pt idx="9200">
                  <c:v>0.52777777777777779</c:v>
                </c:pt>
                <c:pt idx="9201">
                  <c:v>0.53472222222222221</c:v>
                </c:pt>
                <c:pt idx="9202">
                  <c:v>0.54166666666666663</c:v>
                </c:pt>
                <c:pt idx="9203">
                  <c:v>0.54861111111111105</c:v>
                </c:pt>
                <c:pt idx="9204">
                  <c:v>0.55555555555555558</c:v>
                </c:pt>
                <c:pt idx="9205">
                  <c:v>0.5625</c:v>
                </c:pt>
                <c:pt idx="9206">
                  <c:v>0.56944444444444442</c:v>
                </c:pt>
                <c:pt idx="9207">
                  <c:v>0.57638888888888895</c:v>
                </c:pt>
                <c:pt idx="9208">
                  <c:v>0.58333333333333337</c:v>
                </c:pt>
                <c:pt idx="9209">
                  <c:v>0.59027777777777779</c:v>
                </c:pt>
                <c:pt idx="9210">
                  <c:v>0.59722222222222221</c:v>
                </c:pt>
                <c:pt idx="9211">
                  <c:v>0.60416666666666663</c:v>
                </c:pt>
                <c:pt idx="9212">
                  <c:v>0.61111111111111105</c:v>
                </c:pt>
                <c:pt idx="9213">
                  <c:v>0.61805555555555558</c:v>
                </c:pt>
                <c:pt idx="9214">
                  <c:v>0.625</c:v>
                </c:pt>
                <c:pt idx="9215">
                  <c:v>0.63194444444444442</c:v>
                </c:pt>
                <c:pt idx="9216">
                  <c:v>0.63888888888888895</c:v>
                </c:pt>
                <c:pt idx="9217">
                  <c:v>0.64583333333333337</c:v>
                </c:pt>
                <c:pt idx="9218">
                  <c:v>0.65277777777777779</c:v>
                </c:pt>
                <c:pt idx="9219">
                  <c:v>0.65972222222222221</c:v>
                </c:pt>
                <c:pt idx="9220">
                  <c:v>0.66666666666666663</c:v>
                </c:pt>
                <c:pt idx="9221">
                  <c:v>0.67361111111111116</c:v>
                </c:pt>
                <c:pt idx="9222">
                  <c:v>0.68055555555555547</c:v>
                </c:pt>
                <c:pt idx="9223">
                  <c:v>0.6875</c:v>
                </c:pt>
                <c:pt idx="9224">
                  <c:v>0.69444444444444453</c:v>
                </c:pt>
                <c:pt idx="9225">
                  <c:v>0.70138888888888884</c:v>
                </c:pt>
                <c:pt idx="9226">
                  <c:v>0.70833333333333337</c:v>
                </c:pt>
                <c:pt idx="9227">
                  <c:v>0.71527777777777779</c:v>
                </c:pt>
                <c:pt idx="9228">
                  <c:v>0.72222222222222221</c:v>
                </c:pt>
                <c:pt idx="9229">
                  <c:v>0.72916666666666663</c:v>
                </c:pt>
                <c:pt idx="9230">
                  <c:v>0.73611111111111116</c:v>
                </c:pt>
                <c:pt idx="9231">
                  <c:v>0.74305555555555547</c:v>
                </c:pt>
                <c:pt idx="9232">
                  <c:v>0.75</c:v>
                </c:pt>
                <c:pt idx="9233">
                  <c:v>0.75694444444444453</c:v>
                </c:pt>
                <c:pt idx="9234">
                  <c:v>0.76388888888888884</c:v>
                </c:pt>
                <c:pt idx="9235">
                  <c:v>0.77083333333333337</c:v>
                </c:pt>
                <c:pt idx="9236">
                  <c:v>0.77777777777777779</c:v>
                </c:pt>
                <c:pt idx="9237">
                  <c:v>0.78472222222222221</c:v>
                </c:pt>
                <c:pt idx="9238">
                  <c:v>0.79166666666666663</c:v>
                </c:pt>
                <c:pt idx="9239">
                  <c:v>0.79861111111111116</c:v>
                </c:pt>
                <c:pt idx="9240">
                  <c:v>0.80555555555555547</c:v>
                </c:pt>
                <c:pt idx="9241">
                  <c:v>0.8125</c:v>
                </c:pt>
                <c:pt idx="9242">
                  <c:v>0.81944444444444453</c:v>
                </c:pt>
                <c:pt idx="9243">
                  <c:v>0.82638888888888884</c:v>
                </c:pt>
                <c:pt idx="9244">
                  <c:v>0.83333333333333337</c:v>
                </c:pt>
                <c:pt idx="9245">
                  <c:v>0.84027777777777779</c:v>
                </c:pt>
                <c:pt idx="9246">
                  <c:v>0.84722222222222221</c:v>
                </c:pt>
                <c:pt idx="9247">
                  <c:v>0.85416666666666663</c:v>
                </c:pt>
                <c:pt idx="9248">
                  <c:v>0.86111111111111116</c:v>
                </c:pt>
                <c:pt idx="9249">
                  <c:v>0.86805555555555547</c:v>
                </c:pt>
                <c:pt idx="9250">
                  <c:v>0.875</c:v>
                </c:pt>
                <c:pt idx="9251">
                  <c:v>0.88194444444444453</c:v>
                </c:pt>
                <c:pt idx="9252">
                  <c:v>0.88888888888888884</c:v>
                </c:pt>
                <c:pt idx="9253">
                  <c:v>0.89583333333333337</c:v>
                </c:pt>
                <c:pt idx="9254">
                  <c:v>0.90277777777777779</c:v>
                </c:pt>
                <c:pt idx="9255">
                  <c:v>0.90972222222222221</c:v>
                </c:pt>
                <c:pt idx="9256">
                  <c:v>0.91666666666666663</c:v>
                </c:pt>
                <c:pt idx="9257">
                  <c:v>0.92361111111111116</c:v>
                </c:pt>
                <c:pt idx="9258">
                  <c:v>0.93055555555555547</c:v>
                </c:pt>
                <c:pt idx="9259">
                  <c:v>0.9375</c:v>
                </c:pt>
                <c:pt idx="9260">
                  <c:v>0.94444444444444453</c:v>
                </c:pt>
                <c:pt idx="9261">
                  <c:v>0.95138888888888884</c:v>
                </c:pt>
                <c:pt idx="9262">
                  <c:v>0.95833333333333337</c:v>
                </c:pt>
                <c:pt idx="9263">
                  <c:v>0.96527777777777779</c:v>
                </c:pt>
                <c:pt idx="9264">
                  <c:v>0.97222222222222221</c:v>
                </c:pt>
                <c:pt idx="9265">
                  <c:v>0.97916666666666663</c:v>
                </c:pt>
                <c:pt idx="9266">
                  <c:v>0.98611111111111116</c:v>
                </c:pt>
                <c:pt idx="9267">
                  <c:v>0.99305555555555547</c:v>
                </c:pt>
                <c:pt idx="9268">
                  <c:v>0</c:v>
                </c:pt>
                <c:pt idx="9269">
                  <c:v>6.9444444444444441E-3</c:v>
                </c:pt>
                <c:pt idx="9270">
                  <c:v>1.3888888888888888E-2</c:v>
                </c:pt>
                <c:pt idx="9271">
                  <c:v>2.0833333333333332E-2</c:v>
                </c:pt>
                <c:pt idx="9272">
                  <c:v>2.7777777777777776E-2</c:v>
                </c:pt>
                <c:pt idx="9273">
                  <c:v>3.4722222222222224E-2</c:v>
                </c:pt>
                <c:pt idx="9274">
                  <c:v>4.1666666666666664E-2</c:v>
                </c:pt>
                <c:pt idx="9275">
                  <c:v>4.8611111111111112E-2</c:v>
                </c:pt>
                <c:pt idx="9276">
                  <c:v>5.5555555555555552E-2</c:v>
                </c:pt>
                <c:pt idx="9277">
                  <c:v>6.25E-2</c:v>
                </c:pt>
                <c:pt idx="9278">
                  <c:v>6.9444444444444434E-2</c:v>
                </c:pt>
                <c:pt idx="9279">
                  <c:v>7.6388888888888895E-2</c:v>
                </c:pt>
                <c:pt idx="9280">
                  <c:v>8.3333333333333329E-2</c:v>
                </c:pt>
                <c:pt idx="9281">
                  <c:v>9.0277777777777776E-2</c:v>
                </c:pt>
                <c:pt idx="9282">
                  <c:v>9.7222222222222224E-2</c:v>
                </c:pt>
                <c:pt idx="9283">
                  <c:v>0.10416666666666667</c:v>
                </c:pt>
                <c:pt idx="9284">
                  <c:v>0.1111111111111111</c:v>
                </c:pt>
                <c:pt idx="9285">
                  <c:v>0.11805555555555557</c:v>
                </c:pt>
                <c:pt idx="9286">
                  <c:v>0.125</c:v>
                </c:pt>
                <c:pt idx="9287">
                  <c:v>0.13194444444444445</c:v>
                </c:pt>
                <c:pt idx="9288">
                  <c:v>0.1388888888888889</c:v>
                </c:pt>
                <c:pt idx="9289">
                  <c:v>0.14583333333333334</c:v>
                </c:pt>
                <c:pt idx="9290">
                  <c:v>0.15277777777777776</c:v>
                </c:pt>
                <c:pt idx="9291">
                  <c:v>0.15972222222222224</c:v>
                </c:pt>
                <c:pt idx="9292">
                  <c:v>0.16666666666666666</c:v>
                </c:pt>
                <c:pt idx="9293">
                  <c:v>0.17361111111111113</c:v>
                </c:pt>
                <c:pt idx="9294">
                  <c:v>0.18055555555555555</c:v>
                </c:pt>
                <c:pt idx="9295">
                  <c:v>0.1875</c:v>
                </c:pt>
                <c:pt idx="9296">
                  <c:v>0.19444444444444445</c:v>
                </c:pt>
                <c:pt idx="9297">
                  <c:v>0.20138888888888887</c:v>
                </c:pt>
                <c:pt idx="9298">
                  <c:v>0.20833333333333334</c:v>
                </c:pt>
                <c:pt idx="9299">
                  <c:v>0.21527777777777779</c:v>
                </c:pt>
                <c:pt idx="9300">
                  <c:v>0.22222222222222221</c:v>
                </c:pt>
                <c:pt idx="9301">
                  <c:v>0.22916666666666666</c:v>
                </c:pt>
                <c:pt idx="9302">
                  <c:v>0.23611111111111113</c:v>
                </c:pt>
                <c:pt idx="9303">
                  <c:v>0.24305555555555555</c:v>
                </c:pt>
                <c:pt idx="9304">
                  <c:v>0.25</c:v>
                </c:pt>
                <c:pt idx="9305">
                  <c:v>0.25694444444444448</c:v>
                </c:pt>
                <c:pt idx="9306">
                  <c:v>0.2638888888888889</c:v>
                </c:pt>
                <c:pt idx="9307">
                  <c:v>0.27083333333333331</c:v>
                </c:pt>
                <c:pt idx="9308">
                  <c:v>0.27777777777777779</c:v>
                </c:pt>
                <c:pt idx="9309">
                  <c:v>0.28472222222222221</c:v>
                </c:pt>
                <c:pt idx="9310">
                  <c:v>0.29166666666666669</c:v>
                </c:pt>
                <c:pt idx="9311">
                  <c:v>0.2986111111111111</c:v>
                </c:pt>
                <c:pt idx="9312">
                  <c:v>0.30555555555555552</c:v>
                </c:pt>
                <c:pt idx="9313">
                  <c:v>0.3125</c:v>
                </c:pt>
                <c:pt idx="9314">
                  <c:v>0.31944444444444448</c:v>
                </c:pt>
                <c:pt idx="9315">
                  <c:v>0.3263888888888889</c:v>
                </c:pt>
                <c:pt idx="9316">
                  <c:v>0.33333333333333331</c:v>
                </c:pt>
                <c:pt idx="9317">
                  <c:v>0.34027777777777773</c:v>
                </c:pt>
                <c:pt idx="9318">
                  <c:v>0.34722222222222227</c:v>
                </c:pt>
                <c:pt idx="9319">
                  <c:v>0.35416666666666669</c:v>
                </c:pt>
                <c:pt idx="9320">
                  <c:v>0.3611111111111111</c:v>
                </c:pt>
                <c:pt idx="9321">
                  <c:v>0.36805555555555558</c:v>
                </c:pt>
                <c:pt idx="9322">
                  <c:v>0.375</c:v>
                </c:pt>
                <c:pt idx="9323">
                  <c:v>0.38194444444444442</c:v>
                </c:pt>
                <c:pt idx="9324">
                  <c:v>0.3888888888888889</c:v>
                </c:pt>
                <c:pt idx="9325">
                  <c:v>0.39583333333333331</c:v>
                </c:pt>
                <c:pt idx="9326">
                  <c:v>0.40277777777777773</c:v>
                </c:pt>
                <c:pt idx="9327">
                  <c:v>0.40972222222222227</c:v>
                </c:pt>
                <c:pt idx="9328">
                  <c:v>0.41666666666666669</c:v>
                </c:pt>
                <c:pt idx="9329">
                  <c:v>0.4236111111111111</c:v>
                </c:pt>
                <c:pt idx="9330">
                  <c:v>0.43055555555555558</c:v>
                </c:pt>
                <c:pt idx="9331">
                  <c:v>0.4375</c:v>
                </c:pt>
                <c:pt idx="9332">
                  <c:v>0.44444444444444442</c:v>
                </c:pt>
                <c:pt idx="9333">
                  <c:v>0.4513888888888889</c:v>
                </c:pt>
                <c:pt idx="9334">
                  <c:v>0.45833333333333331</c:v>
                </c:pt>
                <c:pt idx="9335">
                  <c:v>0.46527777777777773</c:v>
                </c:pt>
                <c:pt idx="9336">
                  <c:v>0.47222222222222227</c:v>
                </c:pt>
                <c:pt idx="9337">
                  <c:v>0.47916666666666669</c:v>
                </c:pt>
                <c:pt idx="9338">
                  <c:v>0.4861111111111111</c:v>
                </c:pt>
                <c:pt idx="9339">
                  <c:v>0.49305555555555558</c:v>
                </c:pt>
                <c:pt idx="9340">
                  <c:v>0.5</c:v>
                </c:pt>
                <c:pt idx="9341">
                  <c:v>0.50694444444444442</c:v>
                </c:pt>
                <c:pt idx="9342">
                  <c:v>0.51388888888888895</c:v>
                </c:pt>
                <c:pt idx="9343">
                  <c:v>0.52083333333333337</c:v>
                </c:pt>
                <c:pt idx="9344">
                  <c:v>0.52777777777777779</c:v>
                </c:pt>
                <c:pt idx="9345">
                  <c:v>0.53472222222222221</c:v>
                </c:pt>
                <c:pt idx="9346">
                  <c:v>0.54166666666666663</c:v>
                </c:pt>
                <c:pt idx="9347">
                  <c:v>0.54861111111111105</c:v>
                </c:pt>
                <c:pt idx="9348">
                  <c:v>0.55555555555555558</c:v>
                </c:pt>
                <c:pt idx="9349">
                  <c:v>0.5625</c:v>
                </c:pt>
                <c:pt idx="9350">
                  <c:v>0.56944444444444442</c:v>
                </c:pt>
                <c:pt idx="9351">
                  <c:v>0.57638888888888895</c:v>
                </c:pt>
                <c:pt idx="9352">
                  <c:v>0.58333333333333337</c:v>
                </c:pt>
                <c:pt idx="9353">
                  <c:v>0.59027777777777779</c:v>
                </c:pt>
                <c:pt idx="9354">
                  <c:v>0.59722222222222221</c:v>
                </c:pt>
                <c:pt idx="9355">
                  <c:v>0.60416666666666663</c:v>
                </c:pt>
                <c:pt idx="9356">
                  <c:v>0.61111111111111105</c:v>
                </c:pt>
                <c:pt idx="9357">
                  <c:v>0.61805555555555558</c:v>
                </c:pt>
                <c:pt idx="9358">
                  <c:v>0.625</c:v>
                </c:pt>
                <c:pt idx="9359">
                  <c:v>0.63194444444444442</c:v>
                </c:pt>
                <c:pt idx="9360">
                  <c:v>0.63888888888888895</c:v>
                </c:pt>
                <c:pt idx="9361">
                  <c:v>0.64583333333333337</c:v>
                </c:pt>
                <c:pt idx="9362">
                  <c:v>0.65277777777777779</c:v>
                </c:pt>
                <c:pt idx="9363">
                  <c:v>0.65972222222222221</c:v>
                </c:pt>
                <c:pt idx="9364">
                  <c:v>0.66666666666666663</c:v>
                </c:pt>
                <c:pt idx="9365">
                  <c:v>0.67361111111111116</c:v>
                </c:pt>
                <c:pt idx="9366">
                  <c:v>0.68055555555555547</c:v>
                </c:pt>
                <c:pt idx="9367">
                  <c:v>0.6875</c:v>
                </c:pt>
                <c:pt idx="9368">
                  <c:v>0.69444444444444453</c:v>
                </c:pt>
                <c:pt idx="9369">
                  <c:v>0.70138888888888884</c:v>
                </c:pt>
                <c:pt idx="9370">
                  <c:v>0.70833333333333337</c:v>
                </c:pt>
                <c:pt idx="9371">
                  <c:v>0.71527777777777779</c:v>
                </c:pt>
                <c:pt idx="9372">
                  <c:v>0.72222222222222221</c:v>
                </c:pt>
                <c:pt idx="9373">
                  <c:v>0.72916666666666663</c:v>
                </c:pt>
                <c:pt idx="9374">
                  <c:v>0.73611111111111116</c:v>
                </c:pt>
                <c:pt idx="9375">
                  <c:v>0.74305555555555547</c:v>
                </c:pt>
                <c:pt idx="9376">
                  <c:v>0.75</c:v>
                </c:pt>
                <c:pt idx="9377">
                  <c:v>0.75694444444444453</c:v>
                </c:pt>
                <c:pt idx="9378">
                  <c:v>0.76388888888888884</c:v>
                </c:pt>
                <c:pt idx="9379">
                  <c:v>0.77083333333333337</c:v>
                </c:pt>
                <c:pt idx="9380">
                  <c:v>0.77777777777777779</c:v>
                </c:pt>
                <c:pt idx="9381">
                  <c:v>0.78472222222222221</c:v>
                </c:pt>
                <c:pt idx="9382">
                  <c:v>0.79166666666666663</c:v>
                </c:pt>
                <c:pt idx="9383">
                  <c:v>0.79861111111111116</c:v>
                </c:pt>
                <c:pt idx="9384">
                  <c:v>0.80555555555555547</c:v>
                </c:pt>
                <c:pt idx="9385">
                  <c:v>0.8125</c:v>
                </c:pt>
                <c:pt idx="9386">
                  <c:v>0.81944444444444453</c:v>
                </c:pt>
                <c:pt idx="9387">
                  <c:v>0.82638888888888884</c:v>
                </c:pt>
                <c:pt idx="9388">
                  <c:v>0.83333333333333337</c:v>
                </c:pt>
                <c:pt idx="9389">
                  <c:v>0.84027777777777779</c:v>
                </c:pt>
                <c:pt idx="9390">
                  <c:v>0.84722222222222221</c:v>
                </c:pt>
                <c:pt idx="9391">
                  <c:v>0.85416666666666663</c:v>
                </c:pt>
                <c:pt idx="9392">
                  <c:v>0.86111111111111116</c:v>
                </c:pt>
                <c:pt idx="9393">
                  <c:v>0.86805555555555547</c:v>
                </c:pt>
                <c:pt idx="9394">
                  <c:v>0.875</c:v>
                </c:pt>
                <c:pt idx="9395">
                  <c:v>0.88194444444444453</c:v>
                </c:pt>
                <c:pt idx="9396">
                  <c:v>0.88888888888888884</c:v>
                </c:pt>
                <c:pt idx="9397">
                  <c:v>0.89583333333333337</c:v>
                </c:pt>
                <c:pt idx="9398">
                  <c:v>0.90277777777777779</c:v>
                </c:pt>
                <c:pt idx="9399">
                  <c:v>0.90972222222222221</c:v>
                </c:pt>
                <c:pt idx="9400">
                  <c:v>0.91666666666666663</c:v>
                </c:pt>
                <c:pt idx="9401">
                  <c:v>0.92361111111111116</c:v>
                </c:pt>
                <c:pt idx="9402">
                  <c:v>0.93055555555555547</c:v>
                </c:pt>
                <c:pt idx="9403">
                  <c:v>0.9375</c:v>
                </c:pt>
                <c:pt idx="9404">
                  <c:v>0.94444444444444453</c:v>
                </c:pt>
                <c:pt idx="9405">
                  <c:v>0.95138888888888884</c:v>
                </c:pt>
                <c:pt idx="9406">
                  <c:v>0.95833333333333337</c:v>
                </c:pt>
                <c:pt idx="9407">
                  <c:v>0.96527777777777779</c:v>
                </c:pt>
                <c:pt idx="9408">
                  <c:v>0.97222222222222221</c:v>
                </c:pt>
                <c:pt idx="9409">
                  <c:v>0.97916666666666663</c:v>
                </c:pt>
                <c:pt idx="9410">
                  <c:v>0.98611111111111116</c:v>
                </c:pt>
                <c:pt idx="9411">
                  <c:v>0.99305555555555547</c:v>
                </c:pt>
                <c:pt idx="9412">
                  <c:v>0</c:v>
                </c:pt>
                <c:pt idx="9413">
                  <c:v>6.9444444444444441E-3</c:v>
                </c:pt>
                <c:pt idx="9414">
                  <c:v>1.3888888888888888E-2</c:v>
                </c:pt>
                <c:pt idx="9415">
                  <c:v>2.0833333333333332E-2</c:v>
                </c:pt>
                <c:pt idx="9416">
                  <c:v>2.7777777777777776E-2</c:v>
                </c:pt>
                <c:pt idx="9417">
                  <c:v>3.4722222222222224E-2</c:v>
                </c:pt>
                <c:pt idx="9418">
                  <c:v>4.1666666666666664E-2</c:v>
                </c:pt>
                <c:pt idx="9419">
                  <c:v>4.8611111111111112E-2</c:v>
                </c:pt>
                <c:pt idx="9420">
                  <c:v>5.5555555555555552E-2</c:v>
                </c:pt>
                <c:pt idx="9421">
                  <c:v>6.25E-2</c:v>
                </c:pt>
                <c:pt idx="9422">
                  <c:v>6.9444444444444434E-2</c:v>
                </c:pt>
                <c:pt idx="9423">
                  <c:v>7.6388888888888895E-2</c:v>
                </c:pt>
                <c:pt idx="9424">
                  <c:v>8.3333333333333329E-2</c:v>
                </c:pt>
                <c:pt idx="9425">
                  <c:v>9.0277777777777776E-2</c:v>
                </c:pt>
                <c:pt idx="9426">
                  <c:v>9.7222222222222224E-2</c:v>
                </c:pt>
                <c:pt idx="9427">
                  <c:v>0.10416666666666667</c:v>
                </c:pt>
                <c:pt idx="9428">
                  <c:v>0.1111111111111111</c:v>
                </c:pt>
                <c:pt idx="9429">
                  <c:v>0.11805555555555557</c:v>
                </c:pt>
                <c:pt idx="9430">
                  <c:v>0.125</c:v>
                </c:pt>
                <c:pt idx="9431">
                  <c:v>0.13194444444444445</c:v>
                </c:pt>
                <c:pt idx="9432">
                  <c:v>0.1388888888888889</c:v>
                </c:pt>
                <c:pt idx="9433">
                  <c:v>0.14583333333333334</c:v>
                </c:pt>
                <c:pt idx="9434">
                  <c:v>0.15277777777777776</c:v>
                </c:pt>
                <c:pt idx="9435">
                  <c:v>0.15972222222222224</c:v>
                </c:pt>
                <c:pt idx="9436">
                  <c:v>0.16666666666666666</c:v>
                </c:pt>
                <c:pt idx="9437">
                  <c:v>0.17361111111111113</c:v>
                </c:pt>
                <c:pt idx="9438">
                  <c:v>0.18055555555555555</c:v>
                </c:pt>
                <c:pt idx="9439">
                  <c:v>0.1875</c:v>
                </c:pt>
                <c:pt idx="9440">
                  <c:v>0.19444444444444445</c:v>
                </c:pt>
                <c:pt idx="9441">
                  <c:v>0.20138888888888887</c:v>
                </c:pt>
                <c:pt idx="9442">
                  <c:v>0.20833333333333334</c:v>
                </c:pt>
                <c:pt idx="9443">
                  <c:v>0.21527777777777779</c:v>
                </c:pt>
                <c:pt idx="9444">
                  <c:v>0.22222222222222221</c:v>
                </c:pt>
                <c:pt idx="9445">
                  <c:v>0.22916666666666666</c:v>
                </c:pt>
                <c:pt idx="9446">
                  <c:v>0.23611111111111113</c:v>
                </c:pt>
                <c:pt idx="9447">
                  <c:v>0.24305555555555555</c:v>
                </c:pt>
                <c:pt idx="9448">
                  <c:v>0.25</c:v>
                </c:pt>
                <c:pt idx="9449">
                  <c:v>0.25694444444444448</c:v>
                </c:pt>
                <c:pt idx="9450">
                  <c:v>0.2638888888888889</c:v>
                </c:pt>
                <c:pt idx="9451">
                  <c:v>0.27083333333333331</c:v>
                </c:pt>
                <c:pt idx="9452">
                  <c:v>0.27777777777777779</c:v>
                </c:pt>
                <c:pt idx="9453">
                  <c:v>0.28472222222222221</c:v>
                </c:pt>
                <c:pt idx="9454">
                  <c:v>0.29166666666666669</c:v>
                </c:pt>
                <c:pt idx="9455">
                  <c:v>0.2986111111111111</c:v>
                </c:pt>
                <c:pt idx="9456">
                  <c:v>0.30555555555555552</c:v>
                </c:pt>
                <c:pt idx="9457">
                  <c:v>0.3125</c:v>
                </c:pt>
                <c:pt idx="9458">
                  <c:v>0.31944444444444448</c:v>
                </c:pt>
                <c:pt idx="9459">
                  <c:v>0.3263888888888889</c:v>
                </c:pt>
                <c:pt idx="9460">
                  <c:v>0.33333333333333331</c:v>
                </c:pt>
                <c:pt idx="9461">
                  <c:v>0.34027777777777773</c:v>
                </c:pt>
                <c:pt idx="9462">
                  <c:v>0.34722222222222227</c:v>
                </c:pt>
                <c:pt idx="9463">
                  <c:v>0.35416666666666669</c:v>
                </c:pt>
                <c:pt idx="9464">
                  <c:v>0.3611111111111111</c:v>
                </c:pt>
                <c:pt idx="9465">
                  <c:v>0.36805555555555558</c:v>
                </c:pt>
                <c:pt idx="9466">
                  <c:v>0.375</c:v>
                </c:pt>
                <c:pt idx="9467">
                  <c:v>0.38194444444444442</c:v>
                </c:pt>
                <c:pt idx="9468">
                  <c:v>0.3888888888888889</c:v>
                </c:pt>
                <c:pt idx="9469">
                  <c:v>0.39583333333333331</c:v>
                </c:pt>
                <c:pt idx="9470">
                  <c:v>0.40277777777777773</c:v>
                </c:pt>
                <c:pt idx="9471">
                  <c:v>0.40972222222222227</c:v>
                </c:pt>
                <c:pt idx="9472">
                  <c:v>0.41666666666666669</c:v>
                </c:pt>
                <c:pt idx="9473">
                  <c:v>0.4236111111111111</c:v>
                </c:pt>
                <c:pt idx="9474">
                  <c:v>0.43055555555555558</c:v>
                </c:pt>
                <c:pt idx="9475">
                  <c:v>0.4375</c:v>
                </c:pt>
                <c:pt idx="9476">
                  <c:v>0.44444444444444442</c:v>
                </c:pt>
                <c:pt idx="9477">
                  <c:v>0.4513888888888889</c:v>
                </c:pt>
                <c:pt idx="9478">
                  <c:v>0.45833333333333331</c:v>
                </c:pt>
                <c:pt idx="9479">
                  <c:v>0.46527777777777773</c:v>
                </c:pt>
                <c:pt idx="9480">
                  <c:v>0.47222222222222227</c:v>
                </c:pt>
                <c:pt idx="9481">
                  <c:v>0.47916666666666669</c:v>
                </c:pt>
                <c:pt idx="9482">
                  <c:v>0.4861111111111111</c:v>
                </c:pt>
                <c:pt idx="9483">
                  <c:v>0.49305555555555558</c:v>
                </c:pt>
                <c:pt idx="9484">
                  <c:v>0.5</c:v>
                </c:pt>
                <c:pt idx="9485">
                  <c:v>0.50694444444444442</c:v>
                </c:pt>
                <c:pt idx="9486">
                  <c:v>0.51388888888888895</c:v>
                </c:pt>
                <c:pt idx="9487">
                  <c:v>0.52083333333333337</c:v>
                </c:pt>
                <c:pt idx="9488">
                  <c:v>0.52777777777777779</c:v>
                </c:pt>
                <c:pt idx="9489">
                  <c:v>0.53472222222222221</c:v>
                </c:pt>
                <c:pt idx="9490">
                  <c:v>0.54166666666666663</c:v>
                </c:pt>
                <c:pt idx="9491">
                  <c:v>0.54861111111111105</c:v>
                </c:pt>
                <c:pt idx="9492">
                  <c:v>0.55555555555555558</c:v>
                </c:pt>
                <c:pt idx="9493">
                  <c:v>0.5625</c:v>
                </c:pt>
                <c:pt idx="9494">
                  <c:v>0.56944444444444442</c:v>
                </c:pt>
                <c:pt idx="9495">
                  <c:v>0.57638888888888895</c:v>
                </c:pt>
                <c:pt idx="9496">
                  <c:v>0.58333333333333337</c:v>
                </c:pt>
                <c:pt idx="9497">
                  <c:v>0.59027777777777779</c:v>
                </c:pt>
                <c:pt idx="9498">
                  <c:v>0.59722222222222221</c:v>
                </c:pt>
                <c:pt idx="9499">
                  <c:v>0.60416666666666663</c:v>
                </c:pt>
                <c:pt idx="9500">
                  <c:v>0.61111111111111105</c:v>
                </c:pt>
                <c:pt idx="9501">
                  <c:v>0.61805555555555558</c:v>
                </c:pt>
                <c:pt idx="9502">
                  <c:v>0.625</c:v>
                </c:pt>
                <c:pt idx="9503">
                  <c:v>0.63194444444444442</c:v>
                </c:pt>
                <c:pt idx="9504">
                  <c:v>0.63888888888888895</c:v>
                </c:pt>
                <c:pt idx="9505">
                  <c:v>0.64583333333333337</c:v>
                </c:pt>
                <c:pt idx="9506">
                  <c:v>0.65277777777777779</c:v>
                </c:pt>
                <c:pt idx="9507">
                  <c:v>0.65972222222222221</c:v>
                </c:pt>
                <c:pt idx="9508">
                  <c:v>0.66666666666666663</c:v>
                </c:pt>
                <c:pt idx="9509">
                  <c:v>0.67361111111111116</c:v>
                </c:pt>
                <c:pt idx="9510">
                  <c:v>0.68055555555555547</c:v>
                </c:pt>
                <c:pt idx="9511">
                  <c:v>0.6875</c:v>
                </c:pt>
                <c:pt idx="9512">
                  <c:v>0.69444444444444453</c:v>
                </c:pt>
                <c:pt idx="9513">
                  <c:v>0.70138888888888884</c:v>
                </c:pt>
                <c:pt idx="9514">
                  <c:v>0.70833333333333337</c:v>
                </c:pt>
                <c:pt idx="9515">
                  <c:v>0.71527777777777779</c:v>
                </c:pt>
                <c:pt idx="9516">
                  <c:v>0.72222222222222221</c:v>
                </c:pt>
                <c:pt idx="9517">
                  <c:v>0.72916666666666663</c:v>
                </c:pt>
                <c:pt idx="9518">
                  <c:v>0.73611111111111116</c:v>
                </c:pt>
                <c:pt idx="9519">
                  <c:v>0.74305555555555547</c:v>
                </c:pt>
                <c:pt idx="9520">
                  <c:v>0.75</c:v>
                </c:pt>
                <c:pt idx="9521">
                  <c:v>0.75694444444444453</c:v>
                </c:pt>
                <c:pt idx="9522">
                  <c:v>0.76388888888888884</c:v>
                </c:pt>
                <c:pt idx="9523">
                  <c:v>0.77083333333333337</c:v>
                </c:pt>
                <c:pt idx="9524">
                  <c:v>0.77777777777777779</c:v>
                </c:pt>
                <c:pt idx="9525">
                  <c:v>0.78472222222222221</c:v>
                </c:pt>
                <c:pt idx="9526">
                  <c:v>0.79166666666666663</c:v>
                </c:pt>
                <c:pt idx="9527">
                  <c:v>0.79861111111111116</c:v>
                </c:pt>
                <c:pt idx="9528">
                  <c:v>0.80555555555555547</c:v>
                </c:pt>
                <c:pt idx="9529">
                  <c:v>0.8125</c:v>
                </c:pt>
                <c:pt idx="9530">
                  <c:v>0.81944444444444453</c:v>
                </c:pt>
                <c:pt idx="9531">
                  <c:v>0.82638888888888884</c:v>
                </c:pt>
                <c:pt idx="9532">
                  <c:v>0.83333333333333337</c:v>
                </c:pt>
                <c:pt idx="9533">
                  <c:v>0.84027777777777779</c:v>
                </c:pt>
                <c:pt idx="9534">
                  <c:v>0.84722222222222221</c:v>
                </c:pt>
                <c:pt idx="9535">
                  <c:v>0.85416666666666663</c:v>
                </c:pt>
                <c:pt idx="9536">
                  <c:v>0.86111111111111116</c:v>
                </c:pt>
                <c:pt idx="9537">
                  <c:v>0.86805555555555547</c:v>
                </c:pt>
                <c:pt idx="9538">
                  <c:v>0.875</c:v>
                </c:pt>
                <c:pt idx="9539">
                  <c:v>0.88194444444444453</c:v>
                </c:pt>
                <c:pt idx="9540">
                  <c:v>0.88888888888888884</c:v>
                </c:pt>
                <c:pt idx="9541">
                  <c:v>0.89583333333333337</c:v>
                </c:pt>
                <c:pt idx="9542">
                  <c:v>0.90277777777777779</c:v>
                </c:pt>
                <c:pt idx="9543">
                  <c:v>0.90972222222222221</c:v>
                </c:pt>
                <c:pt idx="9544">
                  <c:v>0.91666666666666663</c:v>
                </c:pt>
                <c:pt idx="9545">
                  <c:v>0.92361111111111116</c:v>
                </c:pt>
                <c:pt idx="9546">
                  <c:v>0.93055555555555547</c:v>
                </c:pt>
                <c:pt idx="9547">
                  <c:v>0.9375</c:v>
                </c:pt>
                <c:pt idx="9548">
                  <c:v>0.94444444444444453</c:v>
                </c:pt>
                <c:pt idx="9549">
                  <c:v>0.95138888888888884</c:v>
                </c:pt>
                <c:pt idx="9550">
                  <c:v>0.95833333333333337</c:v>
                </c:pt>
                <c:pt idx="9551">
                  <c:v>0.96527777777777779</c:v>
                </c:pt>
                <c:pt idx="9552">
                  <c:v>0.97222222222222221</c:v>
                </c:pt>
                <c:pt idx="9553">
                  <c:v>0.97916666666666663</c:v>
                </c:pt>
                <c:pt idx="9554">
                  <c:v>0.98611111111111116</c:v>
                </c:pt>
                <c:pt idx="9555">
                  <c:v>0.99305555555555547</c:v>
                </c:pt>
                <c:pt idx="9556">
                  <c:v>0</c:v>
                </c:pt>
                <c:pt idx="9557">
                  <c:v>6.9444444444444441E-3</c:v>
                </c:pt>
                <c:pt idx="9558">
                  <c:v>1.3888888888888888E-2</c:v>
                </c:pt>
                <c:pt idx="9559">
                  <c:v>2.0833333333333332E-2</c:v>
                </c:pt>
                <c:pt idx="9560">
                  <c:v>2.7777777777777776E-2</c:v>
                </c:pt>
                <c:pt idx="9561">
                  <c:v>3.4722222222222224E-2</c:v>
                </c:pt>
                <c:pt idx="9562">
                  <c:v>4.1666666666666664E-2</c:v>
                </c:pt>
                <c:pt idx="9563">
                  <c:v>4.8611111111111112E-2</c:v>
                </c:pt>
                <c:pt idx="9564">
                  <c:v>5.5555555555555552E-2</c:v>
                </c:pt>
                <c:pt idx="9565">
                  <c:v>6.25E-2</c:v>
                </c:pt>
                <c:pt idx="9566">
                  <c:v>6.9444444444444434E-2</c:v>
                </c:pt>
                <c:pt idx="9567">
                  <c:v>7.6388888888888895E-2</c:v>
                </c:pt>
                <c:pt idx="9568">
                  <c:v>8.3333333333333329E-2</c:v>
                </c:pt>
                <c:pt idx="9569">
                  <c:v>9.0277777777777776E-2</c:v>
                </c:pt>
                <c:pt idx="9570">
                  <c:v>9.7222222222222224E-2</c:v>
                </c:pt>
                <c:pt idx="9571">
                  <c:v>0.10416666666666667</c:v>
                </c:pt>
                <c:pt idx="9572">
                  <c:v>0.1111111111111111</c:v>
                </c:pt>
                <c:pt idx="9573">
                  <c:v>0.11805555555555557</c:v>
                </c:pt>
                <c:pt idx="9574">
                  <c:v>0.125</c:v>
                </c:pt>
                <c:pt idx="9575">
                  <c:v>0.13194444444444445</c:v>
                </c:pt>
                <c:pt idx="9576">
                  <c:v>0.1388888888888889</c:v>
                </c:pt>
                <c:pt idx="9577">
                  <c:v>0.14583333333333334</c:v>
                </c:pt>
                <c:pt idx="9578">
                  <c:v>0.15277777777777776</c:v>
                </c:pt>
                <c:pt idx="9579">
                  <c:v>0.15972222222222224</c:v>
                </c:pt>
                <c:pt idx="9580">
                  <c:v>0.16666666666666666</c:v>
                </c:pt>
                <c:pt idx="9581">
                  <c:v>0.17361111111111113</c:v>
                </c:pt>
                <c:pt idx="9582">
                  <c:v>0.18055555555555555</c:v>
                </c:pt>
                <c:pt idx="9583">
                  <c:v>0.1875</c:v>
                </c:pt>
                <c:pt idx="9584">
                  <c:v>0.19444444444444445</c:v>
                </c:pt>
                <c:pt idx="9585">
                  <c:v>0.20138888888888887</c:v>
                </c:pt>
                <c:pt idx="9586">
                  <c:v>0.20833333333333334</c:v>
                </c:pt>
                <c:pt idx="9587">
                  <c:v>0.21527777777777779</c:v>
                </c:pt>
                <c:pt idx="9588">
                  <c:v>0.22222222222222221</c:v>
                </c:pt>
                <c:pt idx="9589">
                  <c:v>0.22916666666666666</c:v>
                </c:pt>
                <c:pt idx="9590">
                  <c:v>0.23611111111111113</c:v>
                </c:pt>
                <c:pt idx="9591">
                  <c:v>0.24305555555555555</c:v>
                </c:pt>
                <c:pt idx="9592">
                  <c:v>0.25</c:v>
                </c:pt>
                <c:pt idx="9593">
                  <c:v>0.25694444444444448</c:v>
                </c:pt>
                <c:pt idx="9594">
                  <c:v>0.2638888888888889</c:v>
                </c:pt>
                <c:pt idx="9595">
                  <c:v>0.27083333333333331</c:v>
                </c:pt>
                <c:pt idx="9596">
                  <c:v>0.27777777777777779</c:v>
                </c:pt>
                <c:pt idx="9597">
                  <c:v>0.28472222222222221</c:v>
                </c:pt>
                <c:pt idx="9598">
                  <c:v>0.29166666666666669</c:v>
                </c:pt>
                <c:pt idx="9599">
                  <c:v>0.2986111111111111</c:v>
                </c:pt>
                <c:pt idx="9600">
                  <c:v>0.30555555555555552</c:v>
                </c:pt>
                <c:pt idx="9601">
                  <c:v>0.3125</c:v>
                </c:pt>
                <c:pt idx="9602">
                  <c:v>0.31944444444444448</c:v>
                </c:pt>
                <c:pt idx="9603">
                  <c:v>0.3263888888888889</c:v>
                </c:pt>
                <c:pt idx="9604">
                  <c:v>0.33333333333333331</c:v>
                </c:pt>
                <c:pt idx="9605">
                  <c:v>0.34027777777777773</c:v>
                </c:pt>
                <c:pt idx="9606">
                  <c:v>0.34722222222222227</c:v>
                </c:pt>
                <c:pt idx="9607">
                  <c:v>0.35416666666666669</c:v>
                </c:pt>
                <c:pt idx="9608">
                  <c:v>0.3611111111111111</c:v>
                </c:pt>
                <c:pt idx="9609">
                  <c:v>0.36805555555555558</c:v>
                </c:pt>
                <c:pt idx="9610">
                  <c:v>0.375</c:v>
                </c:pt>
                <c:pt idx="9611">
                  <c:v>0.38194444444444442</c:v>
                </c:pt>
                <c:pt idx="9612">
                  <c:v>0.3888888888888889</c:v>
                </c:pt>
                <c:pt idx="9613">
                  <c:v>0.39583333333333331</c:v>
                </c:pt>
                <c:pt idx="9614">
                  <c:v>0.40277777777777773</c:v>
                </c:pt>
                <c:pt idx="9615">
                  <c:v>0.40972222222222227</c:v>
                </c:pt>
              </c:numCache>
            </c:numRef>
          </c:xVal>
          <c:yVal>
            <c:numRef>
              <c:f>'C_ LYWSWW_10min'!$P$8:$P$10854</c:f>
              <c:numCache>
                <c:formatCode>General</c:formatCode>
                <c:ptCount val="10847"/>
                <c:pt idx="3">
                  <c:v>0</c:v>
                </c:pt>
                <c:pt idx="4">
                  <c:v>0</c:v>
                </c:pt>
                <c:pt idx="5">
                  <c:v>0</c:v>
                </c:pt>
                <c:pt idx="6">
                  <c:v>-0.29143038468378107</c:v>
                </c:pt>
                <c:pt idx="7">
                  <c:v>-3.6782475736799825E-2</c:v>
                </c:pt>
                <c:pt idx="8">
                  <c:v>-3.9611896947326385E-2</c:v>
                </c:pt>
                <c:pt idx="9">
                  <c:v>-2.5464790894693581E-2</c:v>
                </c:pt>
                <c:pt idx="10">
                  <c:v>-2.8294212105220144E-2</c:v>
                </c:pt>
                <c:pt idx="11">
                  <c:v>-3.1123633315769436E-2</c:v>
                </c:pt>
                <c:pt idx="12">
                  <c:v>-2.5464790894670838E-2</c:v>
                </c:pt>
                <c:pt idx="13">
                  <c:v>-1.6976527263136643E-2</c:v>
                </c:pt>
                <c:pt idx="14">
                  <c:v>-1.980594847364045E-2</c:v>
                </c:pt>
                <c:pt idx="15">
                  <c:v>-1.4147106052610076E-2</c:v>
                </c:pt>
                <c:pt idx="16">
                  <c:v>-1.6976527263113883E-2</c:v>
                </c:pt>
                <c:pt idx="17">
                  <c:v>-1.4147106052632807E-2</c:v>
                </c:pt>
                <c:pt idx="18">
                  <c:v>-1.1317684842083509E-2</c:v>
                </c:pt>
                <c:pt idx="19">
                  <c:v>-8.4882636315796733E-3</c:v>
                </c:pt>
                <c:pt idx="20">
                  <c:v>-1.1317684842106268E-2</c:v>
                </c:pt>
                <c:pt idx="21">
                  <c:v>-8.4882636316024329E-3</c:v>
                </c:pt>
                <c:pt idx="22">
                  <c:v>-8.4882636315796733E-3</c:v>
                </c:pt>
                <c:pt idx="23">
                  <c:v>-8.4882636315796733E-3</c:v>
                </c:pt>
                <c:pt idx="24">
                  <c:v>-8.4882636315342097E-3</c:v>
                </c:pt>
                <c:pt idx="25">
                  <c:v>-5.6588424210076704E-3</c:v>
                </c:pt>
                <c:pt idx="26">
                  <c:v>-2.8294212105037797E-3</c:v>
                </c:pt>
                <c:pt idx="27">
                  <c:v>-2.8294212105038352E-3</c:v>
                </c:pt>
                <c:pt idx="28">
                  <c:v>-5.6588424210303745E-3</c:v>
                </c:pt>
                <c:pt idx="29">
                  <c:v>-5.6588424210758936E-3</c:v>
                </c:pt>
                <c:pt idx="30">
                  <c:v>-5.6588424210758381E-3</c:v>
                </c:pt>
                <c:pt idx="31">
                  <c:v>-2.8294212105265948E-3</c:v>
                </c:pt>
                <c:pt idx="32">
                  <c:v>-5.6588424210530786E-3</c:v>
                </c:pt>
                <c:pt idx="33">
                  <c:v>-5.6588424210531341E-3</c:v>
                </c:pt>
                <c:pt idx="34">
                  <c:v>-5.6588424210531341E-3</c:v>
                </c:pt>
                <c:pt idx="35">
                  <c:v>-8.4882636315569693E-3</c:v>
                </c:pt>
                <c:pt idx="36">
                  <c:v>-8.4882636315569138E-3</c:v>
                </c:pt>
                <c:pt idx="37">
                  <c:v>-5.6588424210531341E-3</c:v>
                </c:pt>
                <c:pt idx="38">
                  <c:v>-5.6588424210303745E-3</c:v>
                </c:pt>
                <c:pt idx="39">
                  <c:v>-5.6588424210303745E-3</c:v>
                </c:pt>
                <c:pt idx="40">
                  <c:v>-2.8294212105265948E-3</c:v>
                </c:pt>
                <c:pt idx="41">
                  <c:v>-2.8294212105265393E-3</c:v>
                </c:pt>
                <c:pt idx="42">
                  <c:v>-5.6588424210303745E-3</c:v>
                </c:pt>
                <c:pt idx="43">
                  <c:v>-2.8294212105265948E-3</c:v>
                </c:pt>
                <c:pt idx="44">
                  <c:v>-5.6588424210758381E-3</c:v>
                </c:pt>
                <c:pt idx="45">
                  <c:v>-5.6588424210758936E-3</c:v>
                </c:pt>
                <c:pt idx="46">
                  <c:v>-5.6588424210758381E-3</c:v>
                </c:pt>
                <c:pt idx="47">
                  <c:v>-8.4882636315569693E-3</c:v>
                </c:pt>
                <c:pt idx="48">
                  <c:v>-8.4882636315569138E-3</c:v>
                </c:pt>
                <c:pt idx="49">
                  <c:v>-8.4882636315569693E-3</c:v>
                </c:pt>
                <c:pt idx="50">
                  <c:v>-8.4882636315569138E-3</c:v>
                </c:pt>
                <c:pt idx="51">
                  <c:v>-8.4882636315569693E-3</c:v>
                </c:pt>
                <c:pt idx="52">
                  <c:v>-2.8294212105492988E-3</c:v>
                </c:pt>
                <c:pt idx="53">
                  <c:v>-5.6588424210303745E-3</c:v>
                </c:pt>
                <c:pt idx="54">
                  <c:v>-2.8294212104810756E-3</c:v>
                </c:pt>
                <c:pt idx="55">
                  <c:v>-5.65884242103043E-3</c:v>
                </c:pt>
                <c:pt idx="56">
                  <c:v>-5.6588424210303745E-3</c:v>
                </c:pt>
                <c:pt idx="57">
                  <c:v>-5.6588424210303745E-3</c:v>
                </c:pt>
                <c:pt idx="58">
                  <c:v>-5.6588424210758381E-3</c:v>
                </c:pt>
                <c:pt idx="59">
                  <c:v>-2.8294212105492988E-3</c:v>
                </c:pt>
                <c:pt idx="60">
                  <c:v>-2.8294212105265948E-3</c:v>
                </c:pt>
                <c:pt idx="61">
                  <c:v>-2.8294212105265393E-3</c:v>
                </c:pt>
                <c:pt idx="62">
                  <c:v>-5.6588424210531341E-3</c:v>
                </c:pt>
                <c:pt idx="63">
                  <c:v>-5.6588424210531341E-3</c:v>
                </c:pt>
                <c:pt idx="64">
                  <c:v>-5.6588424210531341E-3</c:v>
                </c:pt>
                <c:pt idx="65">
                  <c:v>-5.6588424210530786E-3</c:v>
                </c:pt>
                <c:pt idx="66">
                  <c:v>-5.6588424210531896E-3</c:v>
                </c:pt>
                <c:pt idx="67">
                  <c:v>-5.658842421030319E-3</c:v>
                </c:pt>
                <c:pt idx="68">
                  <c:v>-2.8294212105038907E-3</c:v>
                </c:pt>
                <c:pt idx="69">
                  <c:v>-5.658842421030319E-3</c:v>
                </c:pt>
                <c:pt idx="70">
                  <c:v>-2.8294212105038907E-3</c:v>
                </c:pt>
                <c:pt idx="71">
                  <c:v>-2.8294212105037797E-3</c:v>
                </c:pt>
                <c:pt idx="72">
                  <c:v>0</c:v>
                </c:pt>
                <c:pt idx="73">
                  <c:v>-2.8294212105265393E-3</c:v>
                </c:pt>
                <c:pt idx="74">
                  <c:v>-2.8294212105265393E-3</c:v>
                </c:pt>
                <c:pt idx="75">
                  <c:v>-2.8294212105266503E-3</c:v>
                </c:pt>
                <c:pt idx="76">
                  <c:v>-5.6588424210530786E-3</c:v>
                </c:pt>
                <c:pt idx="77">
                  <c:v>-8.4882636315797289E-3</c:v>
                </c:pt>
                <c:pt idx="78">
                  <c:v>-5.6588424210530786E-3</c:v>
                </c:pt>
                <c:pt idx="79">
                  <c:v>-5.6588424210530786E-3</c:v>
                </c:pt>
                <c:pt idx="80">
                  <c:v>-8.4882636316024884E-3</c:v>
                </c:pt>
                <c:pt idx="81">
                  <c:v>-8.4882636315569693E-3</c:v>
                </c:pt>
                <c:pt idx="82">
                  <c:v>-5.658842421030319E-3</c:v>
                </c:pt>
                <c:pt idx="83">
                  <c:v>-5.65884242103043E-3</c:v>
                </c:pt>
                <c:pt idx="84">
                  <c:v>-8.4882636315569693E-3</c:v>
                </c:pt>
                <c:pt idx="85">
                  <c:v>-5.6588424210075594E-3</c:v>
                </c:pt>
                <c:pt idx="86">
                  <c:v>-5.6588424210759491E-3</c:v>
                </c:pt>
                <c:pt idx="87">
                  <c:v>-1.4147106052632807E-2</c:v>
                </c:pt>
                <c:pt idx="88">
                  <c:v>-1.9805948473663126E-2</c:v>
                </c:pt>
                <c:pt idx="89">
                  <c:v>-1.6976527263136698E-2</c:v>
                </c:pt>
                <c:pt idx="90">
                  <c:v>-2.2635369684189666E-2</c:v>
                </c:pt>
                <c:pt idx="91">
                  <c:v>-2.8294212105197447E-2</c:v>
                </c:pt>
                <c:pt idx="92">
                  <c:v>-2.5464790894716316E-2</c:v>
                </c:pt>
                <c:pt idx="93">
                  <c:v>-2.5464790894693556E-2</c:v>
                </c:pt>
                <c:pt idx="94">
                  <c:v>-2.8294212105242855E-2</c:v>
                </c:pt>
                <c:pt idx="95">
                  <c:v>-3.1123633315746746E-2</c:v>
                </c:pt>
                <c:pt idx="96">
                  <c:v>-2.5464790894716316E-2</c:v>
                </c:pt>
                <c:pt idx="97">
                  <c:v>-2.2635369684167017E-2</c:v>
                </c:pt>
                <c:pt idx="98">
                  <c:v>-1.9805948473685886E-2</c:v>
                </c:pt>
                <c:pt idx="99">
                  <c:v>-2.2635369684167017E-2</c:v>
                </c:pt>
                <c:pt idx="100">
                  <c:v>-1.9805948473640478E-2</c:v>
                </c:pt>
                <c:pt idx="101">
                  <c:v>-1.6976527263113939E-2</c:v>
                </c:pt>
                <c:pt idx="102">
                  <c:v>-1.9805948473663126E-2</c:v>
                </c:pt>
                <c:pt idx="103">
                  <c:v>-2.2635369684189777E-2</c:v>
                </c:pt>
                <c:pt idx="104">
                  <c:v>-2.5464790894716427E-2</c:v>
                </c:pt>
                <c:pt idx="105">
                  <c:v>-2.8294212105265615E-2</c:v>
                </c:pt>
                <c:pt idx="106">
                  <c:v>-3.3953054526295823E-2</c:v>
                </c:pt>
                <c:pt idx="107">
                  <c:v>-3.9611896947326475E-2</c:v>
                </c:pt>
                <c:pt idx="108">
                  <c:v>-4.2441318157830255E-2</c:v>
                </c:pt>
                <c:pt idx="109">
                  <c:v>-4.8100160578883333E-2</c:v>
                </c:pt>
                <c:pt idx="110">
                  <c:v>-5.3759002999890892E-2</c:v>
                </c:pt>
                <c:pt idx="111">
                  <c:v>-5.6588424210440413E-2</c:v>
                </c:pt>
                <c:pt idx="112">
                  <c:v>-5.9417845420966842E-2</c:v>
                </c:pt>
                <c:pt idx="113">
                  <c:v>-6.2247266631470621E-2</c:v>
                </c:pt>
                <c:pt idx="114">
                  <c:v>-6.2247266631470621E-2</c:v>
                </c:pt>
                <c:pt idx="115">
                  <c:v>-5.658842421048571E-2</c:v>
                </c:pt>
                <c:pt idx="116">
                  <c:v>-6.2247266631493492E-2</c:v>
                </c:pt>
                <c:pt idx="117">
                  <c:v>-7.073553026302748E-2</c:v>
                </c:pt>
                <c:pt idx="118">
                  <c:v>-6.7906109052569441E-2</c:v>
                </c:pt>
                <c:pt idx="119">
                  <c:v>-6.7906109052546348E-2</c:v>
                </c:pt>
                <c:pt idx="120">
                  <c:v>-8.7712057526187159E-2</c:v>
                </c:pt>
                <c:pt idx="121">
                  <c:v>-9.0541478736713366E-2</c:v>
                </c:pt>
                <c:pt idx="122">
                  <c:v>-6.7906109052546793E-2</c:v>
                </c:pt>
                <c:pt idx="123">
                  <c:v>-8.4882636315660065E-2</c:v>
                </c:pt>
                <c:pt idx="124">
                  <c:v>-7.0735530263073443E-2</c:v>
                </c:pt>
                <c:pt idx="125">
                  <c:v>-5.6588424210440191E-2</c:v>
                </c:pt>
                <c:pt idx="126">
                  <c:v>-5.941784542098949E-2</c:v>
                </c:pt>
                <c:pt idx="127">
                  <c:v>-7.6394372684126299E-2</c:v>
                </c:pt>
                <c:pt idx="128">
                  <c:v>-7.073553026305035E-2</c:v>
                </c:pt>
                <c:pt idx="129">
                  <c:v>-8.2053215105133859E-2</c:v>
                </c:pt>
                <c:pt idx="130">
                  <c:v>-8.2053215105156507E-2</c:v>
                </c:pt>
                <c:pt idx="131">
                  <c:v>-8.2053215105133859E-2</c:v>
                </c:pt>
                <c:pt idx="132">
                  <c:v>-7.0735530263072999E-2</c:v>
                </c:pt>
                <c:pt idx="133">
                  <c:v>-7.0735530263072999E-2</c:v>
                </c:pt>
                <c:pt idx="134">
                  <c:v>-7.0735530263096091E-2</c:v>
                </c:pt>
                <c:pt idx="135">
                  <c:v>-6.2247266631470399E-2</c:v>
                </c:pt>
                <c:pt idx="136">
                  <c:v>-5.3759002999959282E-2</c:v>
                </c:pt>
                <c:pt idx="137">
                  <c:v>-5.9417845420966842E-2</c:v>
                </c:pt>
                <c:pt idx="138">
                  <c:v>-4.5270739368379775E-2</c:v>
                </c:pt>
                <c:pt idx="139">
                  <c:v>-5.9417845420966842E-2</c:v>
                </c:pt>
                <c:pt idx="140">
                  <c:v>-6.5076687842042347E-2</c:v>
                </c:pt>
                <c:pt idx="141">
                  <c:v>-4.8100160578860685E-2</c:v>
                </c:pt>
                <c:pt idx="142">
                  <c:v>-6.2247266631493492E-2</c:v>
                </c:pt>
                <c:pt idx="143">
                  <c:v>-5.3759002999890892E-2</c:v>
                </c:pt>
                <c:pt idx="144">
                  <c:v>-3.6782475736799825E-2</c:v>
                </c:pt>
                <c:pt idx="145">
                  <c:v>-3.3953054526273174E-2</c:v>
                </c:pt>
                <c:pt idx="146">
                  <c:v>-5.6588424210485933E-2</c:v>
                </c:pt>
                <c:pt idx="147">
                  <c:v>-3.1123633315769617E-2</c:v>
                </c:pt>
                <c:pt idx="148">
                  <c:v>-4.8100160578905982E-2</c:v>
                </c:pt>
                <c:pt idx="149">
                  <c:v>-4.8100160578905982E-2</c:v>
                </c:pt>
                <c:pt idx="150">
                  <c:v>-4.2441318157830032E-2</c:v>
                </c:pt>
                <c:pt idx="151">
                  <c:v>-3.1123633315746968E-2</c:v>
                </c:pt>
                <c:pt idx="152">
                  <c:v>-3.9611896947303382E-2</c:v>
                </c:pt>
                <c:pt idx="153">
                  <c:v>-2.8294212105242966E-2</c:v>
                </c:pt>
                <c:pt idx="154">
                  <c:v>-1.9805948473640367E-2</c:v>
                </c:pt>
                <c:pt idx="155">
                  <c:v>-2.8294212105242966E-2</c:v>
                </c:pt>
                <c:pt idx="156">
                  <c:v>-2.2635369684167017E-2</c:v>
                </c:pt>
                <c:pt idx="157">
                  <c:v>-1.9805948473640367E-2</c:v>
                </c:pt>
                <c:pt idx="158">
                  <c:v>-2.5464790894693667E-2</c:v>
                </c:pt>
                <c:pt idx="159">
                  <c:v>-2.5464790894693667E-2</c:v>
                </c:pt>
                <c:pt idx="160">
                  <c:v>-1.6976527263113717E-2</c:v>
                </c:pt>
                <c:pt idx="161">
                  <c:v>-1.9805948473663015E-2</c:v>
                </c:pt>
                <c:pt idx="162">
                  <c:v>-1.1317684842083509E-2</c:v>
                </c:pt>
                <c:pt idx="163">
                  <c:v>0</c:v>
                </c:pt>
                <c:pt idx="164">
                  <c:v>-2.8294212105040017E-3</c:v>
                </c:pt>
                <c:pt idx="165">
                  <c:v>0</c:v>
                </c:pt>
                <c:pt idx="166">
                  <c:v>0</c:v>
                </c:pt>
                <c:pt idx="167">
                  <c:v>0</c:v>
                </c:pt>
                <c:pt idx="168">
                  <c:v>-1.1317684842105713E-2</c:v>
                </c:pt>
                <c:pt idx="169">
                  <c:v>-5.6588424210763932E-3</c:v>
                </c:pt>
                <c:pt idx="170">
                  <c:v>-8.4882636316017113E-3</c:v>
                </c:pt>
                <c:pt idx="171">
                  <c:v>-8.4882636315573023E-3</c:v>
                </c:pt>
                <c:pt idx="172">
                  <c:v>-1.1317684842083509E-2</c:v>
                </c:pt>
                <c:pt idx="173">
                  <c:v>-5.6588424210080035E-3</c:v>
                </c:pt>
                <c:pt idx="174">
                  <c:v>-1.1317684842083509E-2</c:v>
                </c:pt>
                <c:pt idx="175">
                  <c:v>-8.4882636315564142E-3</c:v>
                </c:pt>
                <c:pt idx="176">
                  <c:v>-5.6588424210763932E-3</c:v>
                </c:pt>
                <c:pt idx="177">
                  <c:v>-8.4882636316017113E-3</c:v>
                </c:pt>
                <c:pt idx="178">
                  <c:v>-8.4882636315573023E-3</c:v>
                </c:pt>
                <c:pt idx="179">
                  <c:v>-2.8294212105262062E-3</c:v>
                </c:pt>
                <c:pt idx="180">
                  <c:v>-2.8294212105270944E-3</c:v>
                </c:pt>
                <c:pt idx="181">
                  <c:v>-2.8294212105262062E-3</c:v>
                </c:pt>
                <c:pt idx="182">
                  <c:v>0</c:v>
                </c:pt>
                <c:pt idx="183">
                  <c:v>0</c:v>
                </c:pt>
                <c:pt idx="184">
                  <c:v>-5.658842421030208E-3</c:v>
                </c:pt>
                <c:pt idx="185">
                  <c:v>-2.8294212104817973E-3</c:v>
                </c:pt>
                <c:pt idx="186">
                  <c:v>-8.4882636315564142E-3</c:v>
                </c:pt>
                <c:pt idx="187">
                  <c:v>-2.8294212104809091E-3</c:v>
                </c:pt>
                <c:pt idx="188">
                  <c:v>-5.6588424210763932E-3</c:v>
                </c:pt>
                <c:pt idx="189">
                  <c:v>-2.8294212105262062E-3</c:v>
                </c:pt>
                <c:pt idx="190">
                  <c:v>-5.6588424210763932E-3</c:v>
                </c:pt>
                <c:pt idx="191">
                  <c:v>0</c:v>
                </c:pt>
                <c:pt idx="192">
                  <c:v>-8.4882636316017113E-3</c:v>
                </c:pt>
                <c:pt idx="193">
                  <c:v>-8.4882636315573023E-3</c:v>
                </c:pt>
                <c:pt idx="194">
                  <c:v>-1.9805948473663015E-2</c:v>
                </c:pt>
                <c:pt idx="195">
                  <c:v>-2.5464790894694112E-2</c:v>
                </c:pt>
                <c:pt idx="196">
                  <c:v>-2.8294212105262062E-3</c:v>
                </c:pt>
                <c:pt idx="197">
                  <c:v>-1.4147106052632807E-2</c:v>
                </c:pt>
                <c:pt idx="198">
                  <c:v>0</c:v>
                </c:pt>
                <c:pt idx="199">
                  <c:v>0</c:v>
                </c:pt>
                <c:pt idx="200">
                  <c:v>0</c:v>
                </c:pt>
                <c:pt idx="201">
                  <c:v>-5.658842421030208E-3</c:v>
                </c:pt>
                <c:pt idx="202">
                  <c:v>0</c:v>
                </c:pt>
                <c:pt idx="203">
                  <c:v>-8.488263631580395E-3</c:v>
                </c:pt>
                <c:pt idx="204">
                  <c:v>0</c:v>
                </c:pt>
                <c:pt idx="205">
                  <c:v>0</c:v>
                </c:pt>
                <c:pt idx="206">
                  <c:v>0</c:v>
                </c:pt>
                <c:pt idx="207">
                  <c:v>-2.8294212105492988E-3</c:v>
                </c:pt>
                <c:pt idx="208">
                  <c:v>-2.8294212105031136E-3</c:v>
                </c:pt>
                <c:pt idx="209">
                  <c:v>-8.4882636315573023E-3</c:v>
                </c:pt>
                <c:pt idx="210">
                  <c:v>-1.1317684842083509E-2</c:v>
                </c:pt>
                <c:pt idx="211">
                  <c:v>-1.1317684842106601E-2</c:v>
                </c:pt>
                <c:pt idx="212">
                  <c:v>-1.1317684842083509E-2</c:v>
                </c:pt>
                <c:pt idx="213">
                  <c:v>-8.4882636315795068E-3</c:v>
                </c:pt>
                <c:pt idx="214">
                  <c:v>-5.6588424210533006E-3</c:v>
                </c:pt>
                <c:pt idx="215">
                  <c:v>-8.4882636315342097E-3</c:v>
                </c:pt>
                <c:pt idx="216">
                  <c:v>-1.1317684842083509E-2</c:v>
                </c:pt>
                <c:pt idx="217">
                  <c:v>-8.4882636315564142E-3</c:v>
                </c:pt>
                <c:pt idx="218">
                  <c:v>-1.414710605258751E-2</c:v>
                </c:pt>
                <c:pt idx="219">
                  <c:v>-1.6976527263159014E-2</c:v>
                </c:pt>
                <c:pt idx="220">
                  <c:v>-1.4147106052678993E-2</c:v>
                </c:pt>
                <c:pt idx="221">
                  <c:v>-1.4147106052609715E-2</c:v>
                </c:pt>
                <c:pt idx="222">
                  <c:v>-1.4147106052609715E-2</c:v>
                </c:pt>
                <c:pt idx="223">
                  <c:v>-8.488263631580395E-3</c:v>
                </c:pt>
                <c:pt idx="224">
                  <c:v>-5.6588424210071153E-3</c:v>
                </c:pt>
                <c:pt idx="225">
                  <c:v>-5.6588424210080035E-3</c:v>
                </c:pt>
                <c:pt idx="226">
                  <c:v>0</c:v>
                </c:pt>
                <c:pt idx="227">
                  <c:v>-2.8294212105262062E-3</c:v>
                </c:pt>
                <c:pt idx="228">
                  <c:v>-2.8294212105270944E-3</c:v>
                </c:pt>
                <c:pt idx="229">
                  <c:v>-2.8294212105262062E-3</c:v>
                </c:pt>
                <c:pt idx="230">
                  <c:v>-2.8294212105262062E-3</c:v>
                </c:pt>
                <c:pt idx="231">
                  <c:v>-8.4882636316025994E-3</c:v>
                </c:pt>
                <c:pt idx="232">
                  <c:v>-1.4147106052632807E-2</c:v>
                </c:pt>
                <c:pt idx="233">
                  <c:v>-1.9805948473663015E-2</c:v>
                </c:pt>
                <c:pt idx="234">
                  <c:v>-1.6976527263136809E-2</c:v>
                </c:pt>
                <c:pt idx="235">
                  <c:v>-2.263536968419011E-2</c:v>
                </c:pt>
                <c:pt idx="236">
                  <c:v>-1.9805948473639923E-2</c:v>
                </c:pt>
                <c:pt idx="237">
                  <c:v>-1.414710605258751E-2</c:v>
                </c:pt>
                <c:pt idx="238">
                  <c:v>-1.1317684842083509E-2</c:v>
                </c:pt>
                <c:pt idx="239">
                  <c:v>-1.4147106052610603E-2</c:v>
                </c:pt>
                <c:pt idx="240">
                  <c:v>-8.4882636315564142E-3</c:v>
                </c:pt>
                <c:pt idx="241">
                  <c:v>-1.1317684842083509E-2</c:v>
                </c:pt>
                <c:pt idx="242">
                  <c:v>-2.8294212105270944E-3</c:v>
                </c:pt>
                <c:pt idx="243">
                  <c:v>-2.8294212105262062E-3</c:v>
                </c:pt>
                <c:pt idx="244">
                  <c:v>0</c:v>
                </c:pt>
                <c:pt idx="245">
                  <c:v>0</c:v>
                </c:pt>
                <c:pt idx="246">
                  <c:v>0</c:v>
                </c:pt>
                <c:pt idx="247">
                  <c:v>-5.6588424210533006E-3</c:v>
                </c:pt>
                <c:pt idx="248">
                  <c:v>-2.8294212105262062E-3</c:v>
                </c:pt>
                <c:pt idx="249">
                  <c:v>-1.4147106052610603E-2</c:v>
                </c:pt>
                <c:pt idx="250">
                  <c:v>-8.4882636315564142E-3</c:v>
                </c:pt>
                <c:pt idx="251">
                  <c:v>-1.4147106052632807E-2</c:v>
                </c:pt>
                <c:pt idx="252">
                  <c:v>-1.4147106052632807E-2</c:v>
                </c:pt>
                <c:pt idx="253">
                  <c:v>-1.6976527263136809E-2</c:v>
                </c:pt>
                <c:pt idx="254">
                  <c:v>-1.4147106052632807E-2</c:v>
                </c:pt>
                <c:pt idx="255">
                  <c:v>-1.9805948473686108E-2</c:v>
                </c:pt>
                <c:pt idx="256">
                  <c:v>-2.2635369684167017E-2</c:v>
                </c:pt>
                <c:pt idx="257">
                  <c:v>-3.3953054526227433E-2</c:v>
                </c:pt>
                <c:pt idx="258">
                  <c:v>-3.1123633315724319E-2</c:v>
                </c:pt>
                <c:pt idx="259">
                  <c:v>-2.5464790894671019E-2</c:v>
                </c:pt>
                <c:pt idx="260">
                  <c:v>-4.2441318157830032E-2</c:v>
                </c:pt>
                <c:pt idx="261">
                  <c:v>-3.1123633315746524E-2</c:v>
                </c:pt>
                <c:pt idx="262">
                  <c:v>-2.2635369684212314E-2</c:v>
                </c:pt>
                <c:pt idx="263">
                  <c:v>-4.2441318157876218E-2</c:v>
                </c:pt>
                <c:pt idx="264">
                  <c:v>-2.8294212105265615E-2</c:v>
                </c:pt>
                <c:pt idx="265">
                  <c:v>-2.8294212105242522E-2</c:v>
                </c:pt>
                <c:pt idx="266">
                  <c:v>-3.3953054526250526E-2</c:v>
                </c:pt>
                <c:pt idx="267">
                  <c:v>-3.678247573677762E-2</c:v>
                </c:pt>
                <c:pt idx="268">
                  <c:v>-8.4882636315564142E-3</c:v>
                </c:pt>
                <c:pt idx="269">
                  <c:v>-3.9611896947303826E-2</c:v>
                </c:pt>
                <c:pt idx="270">
                  <c:v>-4.2441318157807828E-2</c:v>
                </c:pt>
                <c:pt idx="271">
                  <c:v>-4.2441318157852237E-2</c:v>
                </c:pt>
                <c:pt idx="272">
                  <c:v>-3.1123633315747412E-2</c:v>
                </c:pt>
                <c:pt idx="273">
                  <c:v>-5.9417845420966842E-2</c:v>
                </c:pt>
                <c:pt idx="274">
                  <c:v>-4.5270739368356239E-2</c:v>
                </c:pt>
                <c:pt idx="275">
                  <c:v>-3.3953054526273618E-2</c:v>
                </c:pt>
                <c:pt idx="276">
                  <c:v>-5.0929581789409539E-2</c:v>
                </c:pt>
                <c:pt idx="277">
                  <c:v>-5.658842421046284E-2</c:v>
                </c:pt>
                <c:pt idx="278">
                  <c:v>-3.6782475736799825E-2</c:v>
                </c:pt>
                <c:pt idx="279">
                  <c:v>-5.0929581789387335E-2</c:v>
                </c:pt>
                <c:pt idx="280">
                  <c:v>-4.2441318157830032E-2</c:v>
                </c:pt>
                <c:pt idx="281">
                  <c:v>-2.5464790894716316E-2</c:v>
                </c:pt>
                <c:pt idx="282">
                  <c:v>-3.1123633315747412E-2</c:v>
                </c:pt>
                <c:pt idx="283">
                  <c:v>-3.6782475736799825E-2</c:v>
                </c:pt>
                <c:pt idx="284">
                  <c:v>-2.8294212105242522E-2</c:v>
                </c:pt>
                <c:pt idx="285">
                  <c:v>-3.6782475736799825E-2</c:v>
                </c:pt>
                <c:pt idx="286">
                  <c:v>-2.5464790894671019E-2</c:v>
                </c:pt>
                <c:pt idx="287">
                  <c:v>-1.9805948473639923E-2</c:v>
                </c:pt>
                <c:pt idx="288">
                  <c:v>-2.5464790894671019E-2</c:v>
                </c:pt>
                <c:pt idx="289">
                  <c:v>-8.4882636315795068E-3</c:v>
                </c:pt>
                <c:pt idx="290">
                  <c:v>-1.1317684842106601E-2</c:v>
                </c:pt>
                <c:pt idx="291">
                  <c:v>-1.1317684842083509E-2</c:v>
                </c:pt>
                <c:pt idx="292">
                  <c:v>-8.4882636315795068E-3</c:v>
                </c:pt>
                <c:pt idx="293">
                  <c:v>-5.6588424210533006E-3</c:v>
                </c:pt>
                <c:pt idx="294">
                  <c:v>0</c:v>
                </c:pt>
                <c:pt idx="295">
                  <c:v>-2.8294212105040017E-3</c:v>
                </c:pt>
                <c:pt idx="296">
                  <c:v>0</c:v>
                </c:pt>
                <c:pt idx="297">
                  <c:v>-1.6976527263113717E-2</c:v>
                </c:pt>
                <c:pt idx="298">
                  <c:v>-1.6976527263159014E-2</c:v>
                </c:pt>
                <c:pt idx="299">
                  <c:v>-2.5464790894716316E-2</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-1.4147106052610159E-2</c:v>
                </c:pt>
                <c:pt idx="318">
                  <c:v>-8.4882636315795068E-3</c:v>
                </c:pt>
                <c:pt idx="319">
                  <c:v>-1.1317684842083509E-2</c:v>
                </c:pt>
                <c:pt idx="320">
                  <c:v>-1.6976527263136809E-2</c:v>
                </c:pt>
                <c:pt idx="321">
                  <c:v>-1.4147106052632807E-2</c:v>
                </c:pt>
                <c:pt idx="322">
                  <c:v>0</c:v>
                </c:pt>
                <c:pt idx="323">
                  <c:v>-1.6976527263136809E-2</c:v>
                </c:pt>
                <c:pt idx="324">
                  <c:v>-2.8294212105492988E-3</c:v>
                </c:pt>
                <c:pt idx="325">
                  <c:v>-1.4147106052655456E-2</c:v>
                </c:pt>
                <c:pt idx="326">
                  <c:v>-1.1317684842083509E-2</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-1.1317684842106601E-2</c:v>
                </c:pt>
                <c:pt idx="347">
                  <c:v>-2.8294212105492988E-3</c:v>
                </c:pt>
                <c:pt idx="348">
                  <c:v>-5.6588424210071153E-3</c:v>
                </c:pt>
                <c:pt idx="349">
                  <c:v>-1.1317684842083509E-2</c:v>
                </c:pt>
                <c:pt idx="350">
                  <c:v>-1.6976527263113717E-2</c:v>
                </c:pt>
                <c:pt idx="351">
                  <c:v>-5.6588424210533006E-3</c:v>
                </c:pt>
                <c:pt idx="352">
                  <c:v>-1.4147106052610603E-2</c:v>
                </c:pt>
                <c:pt idx="353">
                  <c:v>-1.980594847368522E-2</c:v>
                </c:pt>
                <c:pt idx="354">
                  <c:v>-8.4882636315573023E-3</c:v>
                </c:pt>
                <c:pt idx="355">
                  <c:v>0</c:v>
                </c:pt>
                <c:pt idx="356">
                  <c:v>-1.1317684842083509E-2</c:v>
                </c:pt>
                <c:pt idx="357">
                  <c:v>-1.414710605258751E-2</c:v>
                </c:pt>
                <c:pt idx="358">
                  <c:v>0</c:v>
                </c:pt>
                <c:pt idx="359">
                  <c:v>-5.6588424210533006E-3</c:v>
                </c:pt>
                <c:pt idx="360">
                  <c:v>-5.6588424210533006E-3</c:v>
                </c:pt>
                <c:pt idx="361">
                  <c:v>-8.4882636315795068E-3</c:v>
                </c:pt>
                <c:pt idx="362">
                  <c:v>-2.8294212105270944E-3</c:v>
                </c:pt>
                <c:pt idx="363">
                  <c:v>0</c:v>
                </c:pt>
                <c:pt idx="364">
                  <c:v>0</c:v>
                </c:pt>
                <c:pt idx="365">
                  <c:v>0</c:v>
                </c:pt>
                <c:pt idx="366">
                  <c:v>0</c:v>
                </c:pt>
                <c:pt idx="367">
                  <c:v>0</c:v>
                </c:pt>
                <c:pt idx="368">
                  <c:v>-8.4882636315564142E-3</c:v>
                </c:pt>
                <c:pt idx="369">
                  <c:v>-8.4882636315573023E-3</c:v>
                </c:pt>
                <c:pt idx="370">
                  <c:v>0</c:v>
                </c:pt>
                <c:pt idx="371">
                  <c:v>0</c:v>
                </c:pt>
                <c:pt idx="372">
                  <c:v>-2.8294212105262062E-3</c:v>
                </c:pt>
                <c:pt idx="373">
                  <c:v>0</c:v>
                </c:pt>
                <c:pt idx="374">
                  <c:v>-8.488263631580395E-3</c:v>
                </c:pt>
                <c:pt idx="375">
                  <c:v>-8.4882636315564142E-3</c:v>
                </c:pt>
                <c:pt idx="376">
                  <c:v>-8.4882636315573023E-3</c:v>
                </c:pt>
                <c:pt idx="377">
                  <c:v>-5.658842421030208E-3</c:v>
                </c:pt>
                <c:pt idx="378">
                  <c:v>-1.1317684842083509E-2</c:v>
                </c:pt>
                <c:pt idx="379">
                  <c:v>-2.8294212105262062E-3</c:v>
                </c:pt>
                <c:pt idx="380">
                  <c:v>-8.488263631580395E-3</c:v>
                </c:pt>
                <c:pt idx="381">
                  <c:v>-5.6588424210755051E-3</c:v>
                </c:pt>
                <c:pt idx="382">
                  <c:v>-1.9805948473686108E-2</c:v>
                </c:pt>
                <c:pt idx="383">
                  <c:v>-5.6588424210755051E-3</c:v>
                </c:pt>
                <c:pt idx="384">
                  <c:v>-1.4147106052610603E-2</c:v>
                </c:pt>
                <c:pt idx="385">
                  <c:v>-1.9805948473639923E-2</c:v>
                </c:pt>
                <c:pt idx="386">
                  <c:v>-1.1317684842083509E-2</c:v>
                </c:pt>
                <c:pt idx="387">
                  <c:v>-5.658842421030208E-3</c:v>
                </c:pt>
                <c:pt idx="388">
                  <c:v>0</c:v>
                </c:pt>
                <c:pt idx="389">
                  <c:v>-8.4882636315573023E-3</c:v>
                </c:pt>
                <c:pt idx="390">
                  <c:v>-5.6588424210524124E-3</c:v>
                </c:pt>
                <c:pt idx="391">
                  <c:v>-2.8294212105198113E-2</c:v>
                </c:pt>
                <c:pt idx="392">
                  <c:v>-1.6976527263135921E-2</c:v>
                </c:pt>
                <c:pt idx="393">
                  <c:v>-3.6782475736799825E-2</c:v>
                </c:pt>
                <c:pt idx="394">
                  <c:v>-1.6976527263114605E-2</c:v>
                </c:pt>
                <c:pt idx="395">
                  <c:v>-1.6976527263113717E-2</c:v>
                </c:pt>
                <c:pt idx="396">
                  <c:v>-5.6588424210533006E-3</c:v>
                </c:pt>
                <c:pt idx="397">
                  <c:v>-5.658842421030208E-3</c:v>
                </c:pt>
                <c:pt idx="398">
                  <c:v>-5.658842421030208E-3</c:v>
                </c:pt>
                <c:pt idx="399">
                  <c:v>-5.6588424210533006E-3</c:v>
                </c:pt>
                <c:pt idx="400">
                  <c:v>-1.1317684842105713E-2</c:v>
                </c:pt>
                <c:pt idx="401">
                  <c:v>-2.8294212105270944E-3</c:v>
                </c:pt>
                <c:pt idx="402">
                  <c:v>-1.9805948473686108E-2</c:v>
                </c:pt>
                <c:pt idx="403">
                  <c:v>-8.4882636315795068E-3</c:v>
                </c:pt>
                <c:pt idx="404">
                  <c:v>-3.1123633315769617E-2</c:v>
                </c:pt>
                <c:pt idx="405">
                  <c:v>-8.4882636315795068E-3</c:v>
                </c:pt>
                <c:pt idx="406">
                  <c:v>-5.6588424210533006E-3</c:v>
                </c:pt>
                <c:pt idx="407">
                  <c:v>0</c:v>
                </c:pt>
                <c:pt idx="408">
                  <c:v>-8.4882636315564142E-3</c:v>
                </c:pt>
                <c:pt idx="409">
                  <c:v>0</c:v>
                </c:pt>
                <c:pt idx="410">
                  <c:v>-8.4882636315573023E-3</c:v>
                </c:pt>
                <c:pt idx="411">
                  <c:v>-1.4147106052609715E-2</c:v>
                </c:pt>
                <c:pt idx="412">
                  <c:v>-8.4882636315573023E-3</c:v>
                </c:pt>
                <c:pt idx="413">
                  <c:v>-1.1317684842106601E-2</c:v>
                </c:pt>
                <c:pt idx="414">
                  <c:v>-1.9805948473639923E-2</c:v>
                </c:pt>
                <c:pt idx="415">
                  <c:v>-1.4147106052632807E-2</c:v>
                </c:pt>
                <c:pt idx="416">
                  <c:v>-1.4147106052632807E-2</c:v>
                </c:pt>
                <c:pt idx="417">
                  <c:v>-2.263536968419011E-2</c:v>
                </c:pt>
                <c:pt idx="418">
                  <c:v>-1.414710605258751E-2</c:v>
                </c:pt>
                <c:pt idx="419">
                  <c:v>0</c:v>
                </c:pt>
                <c:pt idx="420">
                  <c:v>-1.9805948473639923E-2</c:v>
                </c:pt>
                <c:pt idx="421">
                  <c:v>-1.4147106052610603E-2</c:v>
                </c:pt>
                <c:pt idx="422">
                  <c:v>-1.6976527263113717E-2</c:v>
                </c:pt>
                <c:pt idx="423">
                  <c:v>-1.4147106052632807E-2</c:v>
                </c:pt>
                <c:pt idx="424">
                  <c:v>-3.395305452627273E-2</c:v>
                </c:pt>
                <c:pt idx="425">
                  <c:v>-1.1317684842083509E-2</c:v>
                </c:pt>
                <c:pt idx="426">
                  <c:v>-1.6976527263114605E-2</c:v>
                </c:pt>
                <c:pt idx="427">
                  <c:v>-2.8294212105262062E-3</c:v>
                </c:pt>
                <c:pt idx="428">
                  <c:v>-5.658842421030208E-3</c:v>
                </c:pt>
                <c:pt idx="429">
                  <c:v>-2.3092638912203256E-14</c:v>
                </c:pt>
                <c:pt idx="430">
                  <c:v>-2.8294212105492988E-3</c:v>
                </c:pt>
                <c:pt idx="431">
                  <c:v>-2.8294212105492988E-3</c:v>
                </c:pt>
                <c:pt idx="432">
                  <c:v>-1.1317684842105713E-2</c:v>
                </c:pt>
                <c:pt idx="433">
                  <c:v>-1.1317684842106601E-2</c:v>
                </c:pt>
                <c:pt idx="434">
                  <c:v>-8.4882636315573023E-3</c:v>
                </c:pt>
                <c:pt idx="435">
                  <c:v>-1.1317684842083509E-2</c:v>
                </c:pt>
                <c:pt idx="436">
                  <c:v>-8.4882636315342097E-3</c:v>
                </c:pt>
                <c:pt idx="437">
                  <c:v>-5.6588424210524124E-3</c:v>
                </c:pt>
                <c:pt idx="438">
                  <c:v>-8.488263631580395E-3</c:v>
                </c:pt>
                <c:pt idx="439">
                  <c:v>-1.1317684842060416E-2</c:v>
                </c:pt>
                <c:pt idx="440">
                  <c:v>-5.6588424210080035E-3</c:v>
                </c:pt>
                <c:pt idx="441">
                  <c:v>-1.1317684842105713E-2</c:v>
                </c:pt>
                <c:pt idx="442">
                  <c:v>-8.4882636315573023E-3</c:v>
                </c:pt>
                <c:pt idx="443">
                  <c:v>-5.658842421030208E-3</c:v>
                </c:pt>
                <c:pt idx="444">
                  <c:v>-5.6588424210755051E-3</c:v>
                </c:pt>
                <c:pt idx="445">
                  <c:v>-5.6588424210763932E-3</c:v>
                </c:pt>
                <c:pt idx="446">
                  <c:v>-2.8294212105262062E-3</c:v>
                </c:pt>
                <c:pt idx="447">
                  <c:v>-5.6588424210533006E-3</c:v>
                </c:pt>
                <c:pt idx="448">
                  <c:v>-5.6588424210533006E-3</c:v>
                </c:pt>
                <c:pt idx="449">
                  <c:v>-5.658842421030208E-3</c:v>
                </c:pt>
                <c:pt idx="450">
                  <c:v>-5.658842421030208E-3</c:v>
                </c:pt>
                <c:pt idx="451">
                  <c:v>-5.658842421030208E-3</c:v>
                </c:pt>
                <c:pt idx="452">
                  <c:v>-5.6588424210310961E-3</c:v>
                </c:pt>
                <c:pt idx="453">
                  <c:v>-5.658842421030208E-3</c:v>
                </c:pt>
                <c:pt idx="454">
                  <c:v>-2.8294212105262062E-3</c:v>
                </c:pt>
                <c:pt idx="455">
                  <c:v>-2.8294212105270944E-3</c:v>
                </c:pt>
                <c:pt idx="456">
                  <c:v>-5.6588424210755051E-3</c:v>
                </c:pt>
                <c:pt idx="457">
                  <c:v>-2.8294212105492988E-3</c:v>
                </c:pt>
                <c:pt idx="458">
                  <c:v>-5.6588424210533006E-3</c:v>
                </c:pt>
                <c:pt idx="459">
                  <c:v>-5.6588424210533006E-3</c:v>
                </c:pt>
                <c:pt idx="460">
                  <c:v>-8.4882636316017113E-3</c:v>
                </c:pt>
                <c:pt idx="461">
                  <c:v>-2.8294212105040017E-3</c:v>
                </c:pt>
                <c:pt idx="462">
                  <c:v>-5.6588424210533006E-3</c:v>
                </c:pt>
                <c:pt idx="463">
                  <c:v>-5.6588424210533006E-3</c:v>
                </c:pt>
                <c:pt idx="464">
                  <c:v>-2.8294212105492988E-3</c:v>
                </c:pt>
                <c:pt idx="465">
                  <c:v>-2.8294212105040017E-3</c:v>
                </c:pt>
                <c:pt idx="466">
                  <c:v>-2.8294212105492988E-3</c:v>
                </c:pt>
                <c:pt idx="467">
                  <c:v>-5.658842421030208E-3</c:v>
                </c:pt>
                <c:pt idx="468">
                  <c:v>-2.8294212105262062E-3</c:v>
                </c:pt>
                <c:pt idx="469">
                  <c:v>-5.658842421030208E-3</c:v>
                </c:pt>
                <c:pt idx="470">
                  <c:v>-2.8294212105270944E-3</c:v>
                </c:pt>
                <c:pt idx="471">
                  <c:v>-5.658842421030208E-3</c:v>
                </c:pt>
                <c:pt idx="472">
                  <c:v>-2.8294212105262062E-3</c:v>
                </c:pt>
                <c:pt idx="473">
                  <c:v>-2.8294212105270944E-3</c:v>
                </c:pt>
                <c:pt idx="474">
                  <c:v>-2.8294212105262062E-3</c:v>
                </c:pt>
                <c:pt idx="475">
                  <c:v>-2.8294212105270944E-3</c:v>
                </c:pt>
                <c:pt idx="476">
                  <c:v>0</c:v>
                </c:pt>
                <c:pt idx="477">
                  <c:v>-2.8294212104809091E-3</c:v>
                </c:pt>
                <c:pt idx="478">
                  <c:v>-5.658842421030208E-3</c:v>
                </c:pt>
                <c:pt idx="479">
                  <c:v>-1.1317684842083509E-2</c:v>
                </c:pt>
                <c:pt idx="480">
                  <c:v>-1.1317684842083509E-2</c:v>
                </c:pt>
                <c:pt idx="481">
                  <c:v>-1.6976527263159014E-2</c:v>
                </c:pt>
                <c:pt idx="482">
                  <c:v>-1.1317684842106601E-2</c:v>
                </c:pt>
                <c:pt idx="483">
                  <c:v>-8.4882636315573023E-3</c:v>
                </c:pt>
                <c:pt idx="484">
                  <c:v>-5.658842421030208E-3</c:v>
                </c:pt>
                <c:pt idx="485">
                  <c:v>-5.658842421030208E-3</c:v>
                </c:pt>
                <c:pt idx="486">
                  <c:v>-2.8294212105040017E-3</c:v>
                </c:pt>
                <c:pt idx="487">
                  <c:v>-2.8294212105262062E-3</c:v>
                </c:pt>
                <c:pt idx="488">
                  <c:v>-2.8294212105270944E-3</c:v>
                </c:pt>
                <c:pt idx="489">
                  <c:v>0</c:v>
                </c:pt>
                <c:pt idx="490">
                  <c:v>-2.8294212105262062E-3</c:v>
                </c:pt>
                <c:pt idx="491">
                  <c:v>-5.6588424210533006E-3</c:v>
                </c:pt>
                <c:pt idx="492">
                  <c:v>-5.6588424210533006E-3</c:v>
                </c:pt>
                <c:pt idx="493">
                  <c:v>-5.6588424210524124E-3</c:v>
                </c:pt>
                <c:pt idx="494">
                  <c:v>-5.6588424210533006E-3</c:v>
                </c:pt>
                <c:pt idx="495">
                  <c:v>-2.8294212105270944E-3</c:v>
                </c:pt>
                <c:pt idx="496">
                  <c:v>-2.8294212105262062E-3</c:v>
                </c:pt>
                <c:pt idx="497">
                  <c:v>0</c:v>
                </c:pt>
                <c:pt idx="498">
                  <c:v>-2.8294212105040017E-3</c:v>
                </c:pt>
                <c:pt idx="499">
                  <c:v>-2.8294212105040017E-3</c:v>
                </c:pt>
                <c:pt idx="500">
                  <c:v>-5.658842421030208E-3</c:v>
                </c:pt>
                <c:pt idx="501">
                  <c:v>-5.658842421030208E-3</c:v>
                </c:pt>
                <c:pt idx="502">
                  <c:v>-8.4882636315573023E-3</c:v>
                </c:pt>
                <c:pt idx="503">
                  <c:v>-5.6588424210524124E-3</c:v>
                </c:pt>
                <c:pt idx="504">
                  <c:v>-5.6588424210533006E-3</c:v>
                </c:pt>
                <c:pt idx="505">
                  <c:v>-2.8294212105270944E-3</c:v>
                </c:pt>
                <c:pt idx="506">
                  <c:v>-2.8294212105262062E-3</c:v>
                </c:pt>
                <c:pt idx="507">
                  <c:v>0</c:v>
                </c:pt>
                <c:pt idx="508">
                  <c:v>-2.8294212105262062E-3</c:v>
                </c:pt>
                <c:pt idx="509">
                  <c:v>-2.8294212105270944E-3</c:v>
                </c:pt>
                <c:pt idx="510">
                  <c:v>-5.658842421030208E-3</c:v>
                </c:pt>
                <c:pt idx="511">
                  <c:v>-2.8294212105262062E-3</c:v>
                </c:pt>
                <c:pt idx="512">
                  <c:v>-2.8294212105270944E-3</c:v>
                </c:pt>
                <c:pt idx="513">
                  <c:v>-2.8294212105040017E-3</c:v>
                </c:pt>
                <c:pt idx="514">
                  <c:v>-2.8294212105031136E-3</c:v>
                </c:pt>
                <c:pt idx="515">
                  <c:v>-2.8294212105270944E-3</c:v>
                </c:pt>
                <c:pt idx="516">
                  <c:v>-5.658842421030208E-3</c:v>
                </c:pt>
                <c:pt idx="517">
                  <c:v>-5.658842421030208E-3</c:v>
                </c:pt>
                <c:pt idx="518">
                  <c:v>-2.8294212105270944E-3</c:v>
                </c:pt>
                <c:pt idx="519">
                  <c:v>-2.8294212105262062E-3</c:v>
                </c:pt>
                <c:pt idx="520">
                  <c:v>-2.8294212105492988E-3</c:v>
                </c:pt>
                <c:pt idx="521">
                  <c:v>-2.8294212105492988E-3</c:v>
                </c:pt>
                <c:pt idx="522">
                  <c:v>-5.6588424210533006E-3</c:v>
                </c:pt>
                <c:pt idx="523">
                  <c:v>-8.4882636315564142E-3</c:v>
                </c:pt>
                <c:pt idx="524">
                  <c:v>-8.4882636315573023E-3</c:v>
                </c:pt>
                <c:pt idx="525">
                  <c:v>-8.4882636315573023E-3</c:v>
                </c:pt>
                <c:pt idx="526">
                  <c:v>-1.1317684842083509E-2</c:v>
                </c:pt>
                <c:pt idx="527">
                  <c:v>-5.6588424210524124E-3</c:v>
                </c:pt>
                <c:pt idx="528">
                  <c:v>-2.8294212105492988E-3</c:v>
                </c:pt>
                <c:pt idx="529">
                  <c:v>-4.6185277824406512E-14</c:v>
                </c:pt>
                <c:pt idx="530">
                  <c:v>0</c:v>
                </c:pt>
                <c:pt idx="531">
                  <c:v>0</c:v>
                </c:pt>
                <c:pt idx="532">
                  <c:v>-2.8294212105270944E-3</c:v>
                </c:pt>
                <c:pt idx="533">
                  <c:v>0</c:v>
                </c:pt>
                <c:pt idx="534">
                  <c:v>-8.4882636315564142E-3</c:v>
                </c:pt>
                <c:pt idx="535">
                  <c:v>-8.4882636315573023E-3</c:v>
                </c:pt>
                <c:pt idx="536">
                  <c:v>-5.6588424210533006E-3</c:v>
                </c:pt>
                <c:pt idx="537">
                  <c:v>0</c:v>
                </c:pt>
                <c:pt idx="538">
                  <c:v>0</c:v>
                </c:pt>
                <c:pt idx="539">
                  <c:v>0</c:v>
                </c:pt>
                <c:pt idx="540">
                  <c:v>0</c:v>
                </c:pt>
                <c:pt idx="541">
                  <c:v>0</c:v>
                </c:pt>
                <c:pt idx="542">
                  <c:v>-1.6976527263113717E-2</c:v>
                </c:pt>
                <c:pt idx="543">
                  <c:v>-1.4147106052632807E-2</c:v>
                </c:pt>
                <c:pt idx="544">
                  <c:v>-1.4147106052609715E-2</c:v>
                </c:pt>
                <c:pt idx="545">
                  <c:v>-8.4882636315573023E-3</c:v>
                </c:pt>
                <c:pt idx="546">
                  <c:v>-5.658842421030208E-3</c:v>
                </c:pt>
                <c:pt idx="547">
                  <c:v>0</c:v>
                </c:pt>
                <c:pt idx="548">
                  <c:v>-1.1317684842083509E-2</c:v>
                </c:pt>
                <c:pt idx="549">
                  <c:v>-8.4882636315573023E-3</c:v>
                </c:pt>
                <c:pt idx="550">
                  <c:v>-1.4147106052632807E-2</c:v>
                </c:pt>
                <c:pt idx="551">
                  <c:v>-1.1317684842083509E-2</c:v>
                </c:pt>
                <c:pt idx="552">
                  <c:v>-1.6976527263159014E-2</c:v>
                </c:pt>
                <c:pt idx="553">
                  <c:v>-2.8294212105492988E-3</c:v>
                </c:pt>
                <c:pt idx="554">
                  <c:v>-2.8294212105492988E-3</c:v>
                </c:pt>
                <c:pt idx="555">
                  <c:v>-2.8294212105040017E-3</c:v>
                </c:pt>
                <c:pt idx="556">
                  <c:v>-1.1317684842083509E-2</c:v>
                </c:pt>
                <c:pt idx="557">
                  <c:v>-2.5464790894671019E-2</c:v>
                </c:pt>
                <c:pt idx="558">
                  <c:v>-1.9805948473639923E-2</c:v>
                </c:pt>
                <c:pt idx="559">
                  <c:v>-1.6976527263091512E-2</c:v>
                </c:pt>
                <c:pt idx="560">
                  <c:v>-1.414710605258751E-2</c:v>
                </c:pt>
                <c:pt idx="561">
                  <c:v>-1.1317684842105713E-2</c:v>
                </c:pt>
                <c:pt idx="562">
                  <c:v>0</c:v>
                </c:pt>
                <c:pt idx="563">
                  <c:v>0</c:v>
                </c:pt>
                <c:pt idx="564">
                  <c:v>-2.8294212105492988E-3</c:v>
                </c:pt>
                <c:pt idx="565">
                  <c:v>-5.6588424210755051E-3</c:v>
                </c:pt>
                <c:pt idx="566">
                  <c:v>-5.658842421030208E-3</c:v>
                </c:pt>
                <c:pt idx="567">
                  <c:v>-1.6976527263136809E-2</c:v>
                </c:pt>
                <c:pt idx="568">
                  <c:v>-1.4147106052632807E-2</c:v>
                </c:pt>
                <c:pt idx="569">
                  <c:v>-2.2635369684167017E-2</c:v>
                </c:pt>
                <c:pt idx="570">
                  <c:v>-8.4882636315573023E-3</c:v>
                </c:pt>
                <c:pt idx="571">
                  <c:v>-8.4882636315795068E-3</c:v>
                </c:pt>
                <c:pt idx="572">
                  <c:v>-1.414710605258751E-2</c:v>
                </c:pt>
                <c:pt idx="573">
                  <c:v>-1.4147106052586622E-2</c:v>
                </c:pt>
                <c:pt idx="574">
                  <c:v>0</c:v>
                </c:pt>
                <c:pt idx="575">
                  <c:v>-1.4147106052610603E-2</c:v>
                </c:pt>
                <c:pt idx="576">
                  <c:v>-1.4147106052609715E-2</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-5.6588424210763932E-3</c:v>
                </c:pt>
                <c:pt idx="591">
                  <c:v>-1.1317684842083509E-2</c:v>
                </c:pt>
                <c:pt idx="592">
                  <c:v>-1.4147106052609715E-2</c:v>
                </c:pt>
                <c:pt idx="593">
                  <c:v>-5.6588424210763932E-3</c:v>
                </c:pt>
                <c:pt idx="594">
                  <c:v>-5.6588424210524124E-3</c:v>
                </c:pt>
                <c:pt idx="595">
                  <c:v>-5.6588424210080035E-3</c:v>
                </c:pt>
                <c:pt idx="596">
                  <c:v>-2.8294212105040017E-3</c:v>
                </c:pt>
                <c:pt idx="597">
                  <c:v>-5.658842421030208E-3</c:v>
                </c:pt>
                <c:pt idx="598">
                  <c:v>-8.4882636315342097E-3</c:v>
                </c:pt>
                <c:pt idx="599">
                  <c:v>-8.4882636315795068E-3</c:v>
                </c:pt>
                <c:pt idx="600">
                  <c:v>-8.4882636315795068E-3</c:v>
                </c:pt>
                <c:pt idx="601">
                  <c:v>-1.1317684842083509E-2</c:v>
                </c:pt>
                <c:pt idx="602">
                  <c:v>-2.8294212105492988E-3</c:v>
                </c:pt>
                <c:pt idx="603">
                  <c:v>-5.6588424210533006E-3</c:v>
                </c:pt>
                <c:pt idx="604">
                  <c:v>-2.8294212105040017E-3</c:v>
                </c:pt>
                <c:pt idx="605">
                  <c:v>-8.4882636315795068E-3</c:v>
                </c:pt>
                <c:pt idx="606">
                  <c:v>-5.6588424210763932E-3</c:v>
                </c:pt>
                <c:pt idx="607">
                  <c:v>-8.4882636315564142E-3</c:v>
                </c:pt>
                <c:pt idx="608">
                  <c:v>-8.4882636315795068E-3</c:v>
                </c:pt>
                <c:pt idx="609">
                  <c:v>-5.6588424210533006E-3</c:v>
                </c:pt>
                <c:pt idx="610">
                  <c:v>0</c:v>
                </c:pt>
                <c:pt idx="611">
                  <c:v>0</c:v>
                </c:pt>
                <c:pt idx="612">
                  <c:v>-5.6588424210310961E-3</c:v>
                </c:pt>
                <c:pt idx="613">
                  <c:v>-2.8294212105031136E-3</c:v>
                </c:pt>
                <c:pt idx="614">
                  <c:v>-5.6588424210310961E-3</c:v>
                </c:pt>
                <c:pt idx="615">
                  <c:v>-1.1317684842083509E-2</c:v>
                </c:pt>
                <c:pt idx="616">
                  <c:v>-1.6976527263159014E-2</c:v>
                </c:pt>
                <c:pt idx="617">
                  <c:v>-2.8294212105492988E-3</c:v>
                </c:pt>
                <c:pt idx="618">
                  <c:v>-2.8294212105492988E-3</c:v>
                </c:pt>
                <c:pt idx="619">
                  <c:v>0</c:v>
                </c:pt>
                <c:pt idx="620">
                  <c:v>0</c:v>
                </c:pt>
                <c:pt idx="621">
                  <c:v>0</c:v>
                </c:pt>
                <c:pt idx="622">
                  <c:v>0</c:v>
                </c:pt>
                <c:pt idx="623">
                  <c:v>0</c:v>
                </c:pt>
                <c:pt idx="624">
                  <c:v>-8.4882636315795068E-3</c:v>
                </c:pt>
                <c:pt idx="625">
                  <c:v>0</c:v>
                </c:pt>
                <c:pt idx="626">
                  <c:v>0</c:v>
                </c:pt>
                <c:pt idx="627">
                  <c:v>-5.6588424210533006E-3</c:v>
                </c:pt>
                <c:pt idx="628">
                  <c:v>-5.658842421030208E-3</c:v>
                </c:pt>
                <c:pt idx="629">
                  <c:v>0</c:v>
                </c:pt>
                <c:pt idx="630">
                  <c:v>-8.4882636315573023E-3</c:v>
                </c:pt>
                <c:pt idx="631">
                  <c:v>-1.1317684842083509E-2</c:v>
                </c:pt>
                <c:pt idx="632">
                  <c:v>-5.6588424210533006E-3</c:v>
                </c:pt>
                <c:pt idx="633">
                  <c:v>-8.4882636315564142E-3</c:v>
                </c:pt>
                <c:pt idx="634">
                  <c:v>-8.4882636315573023E-3</c:v>
                </c:pt>
                <c:pt idx="635">
                  <c:v>-5.658842421030208E-3</c:v>
                </c:pt>
                <c:pt idx="636">
                  <c:v>-5.658842421030208E-3</c:v>
                </c:pt>
                <c:pt idx="637">
                  <c:v>-8.4882636315573023E-3</c:v>
                </c:pt>
                <c:pt idx="638">
                  <c:v>-2.8294212105262062E-3</c:v>
                </c:pt>
                <c:pt idx="639">
                  <c:v>-5.6588424210533006E-3</c:v>
                </c:pt>
                <c:pt idx="640">
                  <c:v>-5.6588424210533006E-3</c:v>
                </c:pt>
                <c:pt idx="641">
                  <c:v>-2.8294212105262062E-3</c:v>
                </c:pt>
                <c:pt idx="642">
                  <c:v>-5.658842421030208E-3</c:v>
                </c:pt>
                <c:pt idx="643">
                  <c:v>-5.6588424210310961E-3</c:v>
                </c:pt>
                <c:pt idx="644">
                  <c:v>-2.8294212105031136E-3</c:v>
                </c:pt>
                <c:pt idx="645">
                  <c:v>-2.8294212105040017E-3</c:v>
                </c:pt>
                <c:pt idx="646">
                  <c:v>-2.8294212105040017E-3</c:v>
                </c:pt>
                <c:pt idx="647">
                  <c:v>0</c:v>
                </c:pt>
                <c:pt idx="648">
                  <c:v>0</c:v>
                </c:pt>
                <c:pt idx="649">
                  <c:v>0</c:v>
                </c:pt>
                <c:pt idx="650">
                  <c:v>0</c:v>
                </c:pt>
                <c:pt idx="651">
                  <c:v>0</c:v>
                </c:pt>
                <c:pt idx="652">
                  <c:v>0</c:v>
                </c:pt>
                <c:pt idx="653">
                  <c:v>0</c:v>
                </c:pt>
                <c:pt idx="654">
                  <c:v>-2.8294212105492988E-3</c:v>
                </c:pt>
                <c:pt idx="655">
                  <c:v>0</c:v>
                </c:pt>
                <c:pt idx="656">
                  <c:v>-2.8294212105492988E-3</c:v>
                </c:pt>
                <c:pt idx="657">
                  <c:v>0</c:v>
                </c:pt>
                <c:pt idx="658">
                  <c:v>0</c:v>
                </c:pt>
                <c:pt idx="659">
                  <c:v>0</c:v>
                </c:pt>
                <c:pt idx="660">
                  <c:v>0</c:v>
                </c:pt>
                <c:pt idx="661">
                  <c:v>0</c:v>
                </c:pt>
                <c:pt idx="662">
                  <c:v>-5.6588424210755051E-3</c:v>
                </c:pt>
                <c:pt idx="663">
                  <c:v>-1.4147106052610603E-2</c:v>
                </c:pt>
                <c:pt idx="664">
                  <c:v>-1.4147106052632807E-2</c:v>
                </c:pt>
                <c:pt idx="665">
                  <c:v>-1.6976527263159014E-2</c:v>
                </c:pt>
                <c:pt idx="666">
                  <c:v>-1.9805948473663015E-2</c:v>
                </c:pt>
                <c:pt idx="667">
                  <c:v>-1.6976527263136809E-2</c:v>
                </c:pt>
                <c:pt idx="668">
                  <c:v>-1.1317684842106601E-2</c:v>
                </c:pt>
                <c:pt idx="669">
                  <c:v>-1.9805948473639923E-2</c:v>
                </c:pt>
                <c:pt idx="670">
                  <c:v>-1.6976527263136809E-2</c:v>
                </c:pt>
                <c:pt idx="671">
                  <c:v>-1.6976527263113717E-2</c:v>
                </c:pt>
                <c:pt idx="672">
                  <c:v>-1.9805948473640811E-2</c:v>
                </c:pt>
                <c:pt idx="673">
                  <c:v>-2.8294212105220318E-2</c:v>
                </c:pt>
                <c:pt idx="674">
                  <c:v>-1.4147106052632807E-2</c:v>
                </c:pt>
                <c:pt idx="675">
                  <c:v>-1.6976527263136809E-2</c:v>
                </c:pt>
                <c:pt idx="676">
                  <c:v>-1.1317684842105713E-2</c:v>
                </c:pt>
                <c:pt idx="677">
                  <c:v>-1.9805948473663015E-2</c:v>
                </c:pt>
                <c:pt idx="678">
                  <c:v>-5.6588424210533006E-3</c:v>
                </c:pt>
                <c:pt idx="679">
                  <c:v>-2.8294212105040017E-3</c:v>
                </c:pt>
                <c:pt idx="680">
                  <c:v>-1.1317684842083509E-2</c:v>
                </c:pt>
                <c:pt idx="681">
                  <c:v>-1.1317684842083509E-2</c:v>
                </c:pt>
                <c:pt idx="682">
                  <c:v>-1.9805948473686108E-2</c:v>
                </c:pt>
                <c:pt idx="683">
                  <c:v>-1.4147106052632807E-2</c:v>
                </c:pt>
                <c:pt idx="684">
                  <c:v>-3.3953054526295823E-2</c:v>
                </c:pt>
                <c:pt idx="685">
                  <c:v>-3.3953054526273618E-2</c:v>
                </c:pt>
                <c:pt idx="686">
                  <c:v>-1.980594847368522E-2</c:v>
                </c:pt>
                <c:pt idx="687">
                  <c:v>0</c:v>
                </c:pt>
                <c:pt idx="688">
                  <c:v>-2.2635369684167017E-2</c:v>
                </c:pt>
                <c:pt idx="689">
                  <c:v>-5.6588424210310961E-3</c:v>
                </c:pt>
                <c:pt idx="690">
                  <c:v>0</c:v>
                </c:pt>
                <c:pt idx="691">
                  <c:v>-1.6976527263113717E-2</c:v>
                </c:pt>
                <c:pt idx="692">
                  <c:v>-2.8294212105220318E-2</c:v>
                </c:pt>
                <c:pt idx="693">
                  <c:v>-8.4882636315564142E-3</c:v>
                </c:pt>
                <c:pt idx="694">
                  <c:v>-2.5464790894716316E-2</c:v>
                </c:pt>
                <c:pt idx="695">
                  <c:v>-2.2635369684144813E-2</c:v>
                </c:pt>
                <c:pt idx="696">
                  <c:v>-1.9805948473639923E-2</c:v>
                </c:pt>
                <c:pt idx="697">
                  <c:v>-8.4882636315342097E-3</c:v>
                </c:pt>
                <c:pt idx="698">
                  <c:v>-3.9611896947281622E-2</c:v>
                </c:pt>
                <c:pt idx="699">
                  <c:v>-2.5464790894693223E-2</c:v>
                </c:pt>
                <c:pt idx="700">
                  <c:v>-3.1123633315769617E-2</c:v>
                </c:pt>
                <c:pt idx="701">
                  <c:v>-3.9611896947326031E-2</c:v>
                </c:pt>
                <c:pt idx="702">
                  <c:v>-2.8294212105242966E-2</c:v>
                </c:pt>
                <c:pt idx="703">
                  <c:v>-5.6588424210759491E-3</c:v>
                </c:pt>
                <c:pt idx="704">
                  <c:v>-1.9805948473640367E-2</c:v>
                </c:pt>
                <c:pt idx="705">
                  <c:v>-2.2635369684189666E-2</c:v>
                </c:pt>
                <c:pt idx="706">
                  <c:v>-8.4882636315573023E-3</c:v>
                </c:pt>
                <c:pt idx="707">
                  <c:v>-3.9611896947303382E-2</c:v>
                </c:pt>
                <c:pt idx="708">
                  <c:v>-5.0929581789409983E-2</c:v>
                </c:pt>
                <c:pt idx="709">
                  <c:v>-2.2635369684189666E-2</c:v>
                </c:pt>
                <c:pt idx="710">
                  <c:v>-2.5464790894693667E-2</c:v>
                </c:pt>
                <c:pt idx="711">
                  <c:v>-3.3953054526273174E-2</c:v>
                </c:pt>
                <c:pt idx="712">
                  <c:v>-2.5464790894716316E-2</c:v>
                </c:pt>
                <c:pt idx="713">
                  <c:v>-1.9805948473640367E-2</c:v>
                </c:pt>
                <c:pt idx="714">
                  <c:v>-4.2441318157830477E-2</c:v>
                </c:pt>
                <c:pt idx="715">
                  <c:v>-2.5464790894716316E-2</c:v>
                </c:pt>
                <c:pt idx="716">
                  <c:v>-1.9805948473685664E-2</c:v>
                </c:pt>
                <c:pt idx="717">
                  <c:v>-1.4147106052610159E-2</c:v>
                </c:pt>
                <c:pt idx="718">
                  <c:v>-1.4147106052632807E-2</c:v>
                </c:pt>
                <c:pt idx="719">
                  <c:v>-8.4882636315568583E-3</c:v>
                </c:pt>
                <c:pt idx="720">
                  <c:v>-1.131768484206086E-2</c:v>
                </c:pt>
                <c:pt idx="721">
                  <c:v>-1.414710605258751E-2</c:v>
                </c:pt>
                <c:pt idx="722">
                  <c:v>-1.9805948473663015E-2</c:v>
                </c:pt>
                <c:pt idx="723">
                  <c:v>-1.4147106052632807E-2</c:v>
                </c:pt>
                <c:pt idx="724">
                  <c:v>-1.6976527263159458E-2</c:v>
                </c:pt>
                <c:pt idx="725">
                  <c:v>-1.1317684842128806E-2</c:v>
                </c:pt>
                <c:pt idx="726">
                  <c:v>-1.6976527263159458E-2</c:v>
                </c:pt>
                <c:pt idx="727">
                  <c:v>-1.1317684842083509E-2</c:v>
                </c:pt>
                <c:pt idx="728">
                  <c:v>-2.8294212105040017E-3</c:v>
                </c:pt>
                <c:pt idx="729">
                  <c:v>-5.6588424210528565E-3</c:v>
                </c:pt>
                <c:pt idx="730">
                  <c:v>0</c:v>
                </c:pt>
                <c:pt idx="731">
                  <c:v>-8.4882636315568583E-3</c:v>
                </c:pt>
                <c:pt idx="732">
                  <c:v>-1.1317684842083509E-2</c:v>
                </c:pt>
                <c:pt idx="733">
                  <c:v>-2.8294212105266503E-3</c:v>
                </c:pt>
                <c:pt idx="734">
                  <c:v>0</c:v>
                </c:pt>
                <c:pt idx="735">
                  <c:v>-2.5464790894716316E-2</c:v>
                </c:pt>
                <c:pt idx="736">
                  <c:v>-8.4882636315568583E-3</c:v>
                </c:pt>
                <c:pt idx="737">
                  <c:v>-5.6588424210759491E-3</c:v>
                </c:pt>
                <c:pt idx="738">
                  <c:v>-1.9805948473640367E-2</c:v>
                </c:pt>
                <c:pt idx="739">
                  <c:v>-3.3953054526273174E-2</c:v>
                </c:pt>
                <c:pt idx="740">
                  <c:v>-1.9805948473640811E-2</c:v>
                </c:pt>
                <c:pt idx="741">
                  <c:v>-1.1317684842083509E-2</c:v>
                </c:pt>
                <c:pt idx="742">
                  <c:v>-5.6588424210075594E-3</c:v>
                </c:pt>
                <c:pt idx="743">
                  <c:v>-1.1317684842083509E-2</c:v>
                </c:pt>
                <c:pt idx="744">
                  <c:v>-1.1317684842083509E-2</c:v>
                </c:pt>
                <c:pt idx="745">
                  <c:v>-2.2635369684189666E-2</c:v>
                </c:pt>
                <c:pt idx="746">
                  <c:v>-2.8294212105492988E-3</c:v>
                </c:pt>
                <c:pt idx="747">
                  <c:v>0</c:v>
                </c:pt>
                <c:pt idx="748">
                  <c:v>-2.8294212105492988E-3</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-2.8294212105266503E-3</c:v>
                </c:pt>
                <c:pt idx="764">
                  <c:v>0</c:v>
                </c:pt>
                <c:pt idx="765">
                  <c:v>-4.2441318157853125E-2</c:v>
                </c:pt>
                <c:pt idx="766">
                  <c:v>0</c:v>
                </c:pt>
                <c:pt idx="767">
                  <c:v>-5.6588424210533006E-3</c:v>
                </c:pt>
                <c:pt idx="768">
                  <c:v>0</c:v>
                </c:pt>
                <c:pt idx="769">
                  <c:v>-8.4882636315795068E-3</c:v>
                </c:pt>
                <c:pt idx="770">
                  <c:v>0</c:v>
                </c:pt>
                <c:pt idx="771">
                  <c:v>-8.4882636315799509E-3</c:v>
                </c:pt>
                <c:pt idx="772">
                  <c:v>-5.6588424210755051E-3</c:v>
                </c:pt>
                <c:pt idx="773">
                  <c:v>-1.1317684842106601E-2</c:v>
                </c:pt>
                <c:pt idx="774">
                  <c:v>-5.6588424210528565E-3</c:v>
                </c:pt>
                <c:pt idx="775">
                  <c:v>-5.6588424210075594E-3</c:v>
                </c:pt>
                <c:pt idx="776">
                  <c:v>-5.6588424210533006E-3</c:v>
                </c:pt>
                <c:pt idx="777">
                  <c:v>-1.1317684842083509E-2</c:v>
                </c:pt>
                <c:pt idx="778">
                  <c:v>-5.6588424210533006E-3</c:v>
                </c:pt>
                <c:pt idx="779">
                  <c:v>-8.4882636315795068E-3</c:v>
                </c:pt>
                <c:pt idx="780">
                  <c:v>-1.1317684842106157E-2</c:v>
                </c:pt>
                <c:pt idx="781">
                  <c:v>-5.6588424210533006E-3</c:v>
                </c:pt>
                <c:pt idx="782">
                  <c:v>-2.8294212105035577E-3</c:v>
                </c:pt>
                <c:pt idx="783">
                  <c:v>-8.4882636315573023E-3</c:v>
                </c:pt>
                <c:pt idx="784">
                  <c:v>-8.4882636315568583E-3</c:v>
                </c:pt>
                <c:pt idx="785">
                  <c:v>0</c:v>
                </c:pt>
                <c:pt idx="786">
                  <c:v>-2.8294212105266503E-3</c:v>
                </c:pt>
                <c:pt idx="787">
                  <c:v>0</c:v>
                </c:pt>
                <c:pt idx="788">
                  <c:v>0</c:v>
                </c:pt>
                <c:pt idx="789">
                  <c:v>0</c:v>
                </c:pt>
                <c:pt idx="790">
                  <c:v>0</c:v>
                </c:pt>
                <c:pt idx="791">
                  <c:v>0</c:v>
                </c:pt>
                <c:pt idx="792">
                  <c:v>0</c:v>
                </c:pt>
                <c:pt idx="793">
                  <c:v>0</c:v>
                </c:pt>
                <c:pt idx="794">
                  <c:v>-5.6588424210075594E-3</c:v>
                </c:pt>
                <c:pt idx="795">
                  <c:v>-2.8294212105035577E-3</c:v>
                </c:pt>
                <c:pt idx="796">
                  <c:v>-2.8294212105040017E-3</c:v>
                </c:pt>
                <c:pt idx="797">
                  <c:v>-2.8294212105040017E-3</c:v>
                </c:pt>
                <c:pt idx="798">
                  <c:v>-5.6588424210075594E-3</c:v>
                </c:pt>
                <c:pt idx="799">
                  <c:v>0</c:v>
                </c:pt>
                <c:pt idx="800">
                  <c:v>-2.8294212105035577E-3</c:v>
                </c:pt>
                <c:pt idx="801">
                  <c:v>-5.6588424210533006E-3</c:v>
                </c:pt>
                <c:pt idx="802">
                  <c:v>-2.8294212105492988E-3</c:v>
                </c:pt>
                <c:pt idx="803">
                  <c:v>-5.6588424210759491E-3</c:v>
                </c:pt>
                <c:pt idx="804">
                  <c:v>-5.6588424210759491E-3</c:v>
                </c:pt>
                <c:pt idx="805">
                  <c:v>-5.6588424210755051E-3</c:v>
                </c:pt>
                <c:pt idx="806">
                  <c:v>-5.658842421030652E-3</c:v>
                </c:pt>
                <c:pt idx="807">
                  <c:v>-5.658842421030208E-3</c:v>
                </c:pt>
                <c:pt idx="808">
                  <c:v>-5.658842421030652E-3</c:v>
                </c:pt>
                <c:pt idx="809">
                  <c:v>-5.658842421030208E-3</c:v>
                </c:pt>
                <c:pt idx="810">
                  <c:v>-5.658842421030208E-3</c:v>
                </c:pt>
                <c:pt idx="811">
                  <c:v>-5.6588424210533006E-3</c:v>
                </c:pt>
                <c:pt idx="812">
                  <c:v>-8.4882636315795068E-3</c:v>
                </c:pt>
                <c:pt idx="813">
                  <c:v>-5.6588424210533006E-3</c:v>
                </c:pt>
                <c:pt idx="814">
                  <c:v>-8.4882636315568583E-3</c:v>
                </c:pt>
                <c:pt idx="815">
                  <c:v>-1.1317684842083509E-2</c:v>
                </c:pt>
                <c:pt idx="816">
                  <c:v>-2.8294212105266503E-3</c:v>
                </c:pt>
                <c:pt idx="817">
                  <c:v>-2.8294212105040017E-3</c:v>
                </c:pt>
                <c:pt idx="818">
                  <c:v>-1.6976527263113717E-2</c:v>
                </c:pt>
                <c:pt idx="819">
                  <c:v>-8.4882636316025994E-3</c:v>
                </c:pt>
                <c:pt idx="820">
                  <c:v>-2.8294212105262062E-3</c:v>
                </c:pt>
                <c:pt idx="821">
                  <c:v>-2.263536968419011E-2</c:v>
                </c:pt>
                <c:pt idx="822">
                  <c:v>-1.9805948473685664E-2</c:v>
                </c:pt>
                <c:pt idx="823">
                  <c:v>-8.4882636315568583E-3</c:v>
                </c:pt>
                <c:pt idx="824">
                  <c:v>-1.6976527263114161E-2</c:v>
                </c:pt>
                <c:pt idx="825">
                  <c:v>-1.9805948473663015E-2</c:v>
                </c:pt>
                <c:pt idx="826">
                  <c:v>-1.414710605258751E-2</c:v>
                </c:pt>
                <c:pt idx="827">
                  <c:v>-1.6976527263113717E-2</c:v>
                </c:pt>
                <c:pt idx="828">
                  <c:v>-1.6976527263159458E-2</c:v>
                </c:pt>
                <c:pt idx="829">
                  <c:v>-1.6976527263136809E-2</c:v>
                </c:pt>
                <c:pt idx="830">
                  <c:v>-1.9805948473640367E-2</c:v>
                </c:pt>
                <c:pt idx="831">
                  <c:v>-1.4147106052610159E-2</c:v>
                </c:pt>
                <c:pt idx="832">
                  <c:v>-1.4147106052609715E-2</c:v>
                </c:pt>
                <c:pt idx="833">
                  <c:v>-1.4147106052610159E-2</c:v>
                </c:pt>
                <c:pt idx="834">
                  <c:v>-1.414710605258751E-2</c:v>
                </c:pt>
                <c:pt idx="835">
                  <c:v>-2.2635369684167017E-2</c:v>
                </c:pt>
                <c:pt idx="836">
                  <c:v>-1.9805948473685664E-2</c:v>
                </c:pt>
                <c:pt idx="837">
                  <c:v>-1.9805948473663459E-2</c:v>
                </c:pt>
                <c:pt idx="838">
                  <c:v>-1.9805948473663015E-2</c:v>
                </c:pt>
                <c:pt idx="839">
                  <c:v>-8.4882636316025994E-3</c:v>
                </c:pt>
                <c:pt idx="840">
                  <c:v>-8.4882636316021554E-3</c:v>
                </c:pt>
                <c:pt idx="841">
                  <c:v>-1.414710605258751E-2</c:v>
                </c:pt>
                <c:pt idx="842">
                  <c:v>-8.4882636315568583E-3</c:v>
                </c:pt>
                <c:pt idx="843">
                  <c:v>-5.658842421030652E-3</c:v>
                </c:pt>
                <c:pt idx="844">
                  <c:v>-2.2635369684167017E-2</c:v>
                </c:pt>
                <c:pt idx="845">
                  <c:v>-5.658842421030208E-3</c:v>
                </c:pt>
                <c:pt idx="846">
                  <c:v>-2.8294212105492988E-3</c:v>
                </c:pt>
                <c:pt idx="847">
                  <c:v>-8.4882636315795068E-3</c:v>
                </c:pt>
                <c:pt idx="848">
                  <c:v>-8.4882636315799509E-3</c:v>
                </c:pt>
                <c:pt idx="849">
                  <c:v>0</c:v>
                </c:pt>
                <c:pt idx="850">
                  <c:v>-5.6588424210533006E-3</c:v>
                </c:pt>
                <c:pt idx="851">
                  <c:v>-1.4147106052587066E-2</c:v>
                </c:pt>
                <c:pt idx="852">
                  <c:v>0</c:v>
                </c:pt>
                <c:pt idx="853">
                  <c:v>-2.8294212105035577E-3</c:v>
                </c:pt>
                <c:pt idx="854">
                  <c:v>-5.6588424210080035E-3</c:v>
                </c:pt>
                <c:pt idx="855">
                  <c:v>-8.4882636315795068E-3</c:v>
                </c:pt>
                <c:pt idx="856">
                  <c:v>0</c:v>
                </c:pt>
                <c:pt idx="857">
                  <c:v>-1.9805948473685664E-2</c:v>
                </c:pt>
                <c:pt idx="858">
                  <c:v>-5.6588424210759491E-3</c:v>
                </c:pt>
                <c:pt idx="859">
                  <c:v>-1.1317684842128806E-2</c:v>
                </c:pt>
                <c:pt idx="860">
                  <c:v>-8.4882636315573023E-3</c:v>
                </c:pt>
                <c:pt idx="861">
                  <c:v>-1.1317684842083509E-2</c:v>
                </c:pt>
                <c:pt idx="862">
                  <c:v>-2.8294212105035577E-3</c:v>
                </c:pt>
                <c:pt idx="863">
                  <c:v>-1.1317684842083509E-2</c:v>
                </c:pt>
                <c:pt idx="864">
                  <c:v>-5.658842421030652E-3</c:v>
                </c:pt>
                <c:pt idx="865">
                  <c:v>-1.1317684842083509E-2</c:v>
                </c:pt>
                <c:pt idx="866">
                  <c:v>-8.4882636315795068E-3</c:v>
                </c:pt>
                <c:pt idx="867">
                  <c:v>-1.1317684842083509E-2</c:v>
                </c:pt>
                <c:pt idx="868">
                  <c:v>-1.1317684842083509E-2</c:v>
                </c:pt>
                <c:pt idx="869">
                  <c:v>-8.4882636315568583E-3</c:v>
                </c:pt>
                <c:pt idx="870">
                  <c:v>-8.4882636315799509E-3</c:v>
                </c:pt>
                <c:pt idx="871">
                  <c:v>-1.1317684842083509E-2</c:v>
                </c:pt>
                <c:pt idx="872">
                  <c:v>-2.8294212105262062E-3</c:v>
                </c:pt>
                <c:pt idx="873">
                  <c:v>-1.1317684842083509E-2</c:v>
                </c:pt>
                <c:pt idx="874">
                  <c:v>-5.6588424210533006E-3</c:v>
                </c:pt>
                <c:pt idx="875">
                  <c:v>-2.8294212105492988E-3</c:v>
                </c:pt>
                <c:pt idx="876">
                  <c:v>-1.4147106052610159E-2</c:v>
                </c:pt>
                <c:pt idx="877">
                  <c:v>-1.9805948473663015E-2</c:v>
                </c:pt>
                <c:pt idx="878">
                  <c:v>-5.6588424210759491E-3</c:v>
                </c:pt>
                <c:pt idx="879">
                  <c:v>-1.4147106052632807E-2</c:v>
                </c:pt>
                <c:pt idx="880">
                  <c:v>-8.4882636315568583E-3</c:v>
                </c:pt>
                <c:pt idx="881">
                  <c:v>0</c:v>
                </c:pt>
                <c:pt idx="882">
                  <c:v>0</c:v>
                </c:pt>
                <c:pt idx="883">
                  <c:v>-5.658842421030652E-3</c:v>
                </c:pt>
                <c:pt idx="884">
                  <c:v>-5.658842421030208E-3</c:v>
                </c:pt>
                <c:pt idx="885">
                  <c:v>-5.658842421030208E-3</c:v>
                </c:pt>
                <c:pt idx="886">
                  <c:v>0</c:v>
                </c:pt>
                <c:pt idx="887">
                  <c:v>0</c:v>
                </c:pt>
                <c:pt idx="888">
                  <c:v>0</c:v>
                </c:pt>
                <c:pt idx="889">
                  <c:v>0</c:v>
                </c:pt>
                <c:pt idx="890">
                  <c:v>-2.8294212105266503E-3</c:v>
                </c:pt>
                <c:pt idx="891">
                  <c:v>-1.1317684842083509E-2</c:v>
                </c:pt>
                <c:pt idx="892">
                  <c:v>-8.4882636315799509E-3</c:v>
                </c:pt>
                <c:pt idx="893">
                  <c:v>-8.4882636315568583E-3</c:v>
                </c:pt>
                <c:pt idx="894">
                  <c:v>-1.1317684842083509E-2</c:v>
                </c:pt>
                <c:pt idx="895">
                  <c:v>-8.4882636315568583E-3</c:v>
                </c:pt>
                <c:pt idx="896">
                  <c:v>-5.6588424210533006E-3</c:v>
                </c:pt>
                <c:pt idx="897">
                  <c:v>-1.1317684842083509E-2</c:v>
                </c:pt>
                <c:pt idx="898">
                  <c:v>-5.6588424210528565E-3</c:v>
                </c:pt>
                <c:pt idx="899">
                  <c:v>-2.8294212105266503E-3</c:v>
                </c:pt>
                <c:pt idx="900">
                  <c:v>0</c:v>
                </c:pt>
                <c:pt idx="901">
                  <c:v>-1.9805948473640367E-2</c:v>
                </c:pt>
                <c:pt idx="902">
                  <c:v>-2.8294212105040017E-3</c:v>
                </c:pt>
                <c:pt idx="903">
                  <c:v>-8.4882636315568583E-3</c:v>
                </c:pt>
                <c:pt idx="904">
                  <c:v>-5.658842421030652E-3</c:v>
                </c:pt>
                <c:pt idx="905">
                  <c:v>-1.6976527263136365E-2</c:v>
                </c:pt>
                <c:pt idx="906">
                  <c:v>0</c:v>
                </c:pt>
                <c:pt idx="907">
                  <c:v>-8.4882636315795068E-3</c:v>
                </c:pt>
                <c:pt idx="908">
                  <c:v>-8.4882636316025994E-3</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-2.8294212105492988E-3</c:v>
                </c:pt>
                <c:pt idx="925">
                  <c:v>-2.8294212105492988E-3</c:v>
                </c:pt>
                <c:pt idx="926">
                  <c:v>-5.6588424210533006E-3</c:v>
                </c:pt>
                <c:pt idx="927">
                  <c:v>-8.4882636315564142E-3</c:v>
                </c:pt>
                <c:pt idx="928">
                  <c:v>-5.6588424210080035E-3</c:v>
                </c:pt>
                <c:pt idx="929">
                  <c:v>-8.4882636315573023E-3</c:v>
                </c:pt>
                <c:pt idx="930">
                  <c:v>-2.8294212105031136E-3</c:v>
                </c:pt>
                <c:pt idx="931">
                  <c:v>-5.6588424210533006E-3</c:v>
                </c:pt>
                <c:pt idx="932">
                  <c:v>-5.6588424210763932E-3</c:v>
                </c:pt>
                <c:pt idx="933">
                  <c:v>-5.6588424210755051E-3</c:v>
                </c:pt>
                <c:pt idx="934">
                  <c:v>-2.8294212105262062E-3</c:v>
                </c:pt>
                <c:pt idx="935">
                  <c:v>-8.488263631580395E-3</c:v>
                </c:pt>
                <c:pt idx="936">
                  <c:v>-2.8294212105262062E-3</c:v>
                </c:pt>
                <c:pt idx="937">
                  <c:v>0</c:v>
                </c:pt>
                <c:pt idx="938">
                  <c:v>0</c:v>
                </c:pt>
                <c:pt idx="939">
                  <c:v>-2.8294212105040017E-3</c:v>
                </c:pt>
                <c:pt idx="940">
                  <c:v>-2.8294212105040017E-3</c:v>
                </c:pt>
                <c:pt idx="941">
                  <c:v>-5.6588424210524124E-3</c:v>
                </c:pt>
                <c:pt idx="942">
                  <c:v>-8.4882636315573023E-3</c:v>
                </c:pt>
                <c:pt idx="943">
                  <c:v>-8.4882636315573023E-3</c:v>
                </c:pt>
                <c:pt idx="944">
                  <c:v>-8.4882636315795068E-3</c:v>
                </c:pt>
                <c:pt idx="945">
                  <c:v>-5.6588424210533006E-3</c:v>
                </c:pt>
                <c:pt idx="946">
                  <c:v>-5.658842421030208E-3</c:v>
                </c:pt>
                <c:pt idx="947">
                  <c:v>-2.8294212105262062E-3</c:v>
                </c:pt>
                <c:pt idx="948">
                  <c:v>-5.6588424210533006E-3</c:v>
                </c:pt>
                <c:pt idx="949">
                  <c:v>0</c:v>
                </c:pt>
                <c:pt idx="950">
                  <c:v>-5.6588424210533006E-3</c:v>
                </c:pt>
                <c:pt idx="951">
                  <c:v>-2.8294212105262062E-3</c:v>
                </c:pt>
                <c:pt idx="952">
                  <c:v>-5.6588424210533006E-3</c:v>
                </c:pt>
                <c:pt idx="953">
                  <c:v>-5.658842421030208E-3</c:v>
                </c:pt>
                <c:pt idx="954">
                  <c:v>-8.4882636315573023E-3</c:v>
                </c:pt>
                <c:pt idx="955">
                  <c:v>-5.658842421030208E-3</c:v>
                </c:pt>
                <c:pt idx="956">
                  <c:v>-8.4882636315573023E-3</c:v>
                </c:pt>
                <c:pt idx="957">
                  <c:v>-5.658842421030208E-3</c:v>
                </c:pt>
                <c:pt idx="958">
                  <c:v>-2.8294212105262062E-3</c:v>
                </c:pt>
                <c:pt idx="959">
                  <c:v>-2.8294212105270944E-3</c:v>
                </c:pt>
                <c:pt idx="960">
                  <c:v>-8.4882636315564142E-3</c:v>
                </c:pt>
                <c:pt idx="961">
                  <c:v>-5.658842421030208E-3</c:v>
                </c:pt>
                <c:pt idx="962">
                  <c:v>-8.488263631580395E-3</c:v>
                </c:pt>
                <c:pt idx="963">
                  <c:v>-8.4882636315795068E-3</c:v>
                </c:pt>
                <c:pt idx="964">
                  <c:v>-1.1317684842105713E-2</c:v>
                </c:pt>
                <c:pt idx="965">
                  <c:v>-5.6588424210763932E-3</c:v>
                </c:pt>
                <c:pt idx="966">
                  <c:v>-8.4882636316025994E-3</c:v>
                </c:pt>
                <c:pt idx="967">
                  <c:v>-8.4882636315795068E-3</c:v>
                </c:pt>
                <c:pt idx="968">
                  <c:v>-1.1317684842083509E-2</c:v>
                </c:pt>
                <c:pt idx="969">
                  <c:v>-1.1317684842083509E-2</c:v>
                </c:pt>
                <c:pt idx="970">
                  <c:v>-1.4147106052609715E-2</c:v>
                </c:pt>
                <c:pt idx="971">
                  <c:v>-1.4147106052610603E-2</c:v>
                </c:pt>
                <c:pt idx="972">
                  <c:v>-1.1317684842083509E-2</c:v>
                </c:pt>
                <c:pt idx="973">
                  <c:v>-1.1317684842128806E-2</c:v>
                </c:pt>
                <c:pt idx="974">
                  <c:v>-1.1317684842083509E-2</c:v>
                </c:pt>
                <c:pt idx="975">
                  <c:v>-8.4882636315564142E-3</c:v>
                </c:pt>
                <c:pt idx="976">
                  <c:v>-8.4882636315573023E-3</c:v>
                </c:pt>
                <c:pt idx="977">
                  <c:v>-1.6976527263113717E-2</c:v>
                </c:pt>
                <c:pt idx="978">
                  <c:v>-8.4882636315573023E-3</c:v>
                </c:pt>
                <c:pt idx="979">
                  <c:v>-1.6976527263159014E-2</c:v>
                </c:pt>
                <c:pt idx="980">
                  <c:v>-1.6976527263159902E-2</c:v>
                </c:pt>
                <c:pt idx="981">
                  <c:v>-8.4882636315564142E-3</c:v>
                </c:pt>
                <c:pt idx="982">
                  <c:v>-8.4882636315795068E-3</c:v>
                </c:pt>
                <c:pt idx="983">
                  <c:v>-8.4882636315573023E-3</c:v>
                </c:pt>
                <c:pt idx="984">
                  <c:v>0</c:v>
                </c:pt>
                <c:pt idx="985">
                  <c:v>0</c:v>
                </c:pt>
                <c:pt idx="986">
                  <c:v>-2.8294212105262062E-3</c:v>
                </c:pt>
                <c:pt idx="987">
                  <c:v>0</c:v>
                </c:pt>
                <c:pt idx="988">
                  <c:v>-5.6588424210310961E-3</c:v>
                </c:pt>
                <c:pt idx="989">
                  <c:v>-8.4882636315342097E-3</c:v>
                </c:pt>
                <c:pt idx="990">
                  <c:v>-1.4147106052586622E-2</c:v>
                </c:pt>
                <c:pt idx="991">
                  <c:v>-1.1317684842083509E-2</c:v>
                </c:pt>
                <c:pt idx="992">
                  <c:v>-1.6976527263136809E-2</c:v>
                </c:pt>
                <c:pt idx="993">
                  <c:v>-2.2635369684167017E-2</c:v>
                </c:pt>
                <c:pt idx="994">
                  <c:v>-1.6976527263136809E-2</c:v>
                </c:pt>
                <c:pt idx="995">
                  <c:v>-1.6976527263136809E-2</c:v>
                </c:pt>
                <c:pt idx="996">
                  <c:v>-1.9805948473663015E-2</c:v>
                </c:pt>
                <c:pt idx="997">
                  <c:v>-1.9805948473640811E-2</c:v>
                </c:pt>
                <c:pt idx="998">
                  <c:v>-8.4882636315795068E-3</c:v>
                </c:pt>
                <c:pt idx="999">
                  <c:v>-1.1317684842128806E-2</c:v>
                </c:pt>
                <c:pt idx="1000">
                  <c:v>0</c:v>
                </c:pt>
                <c:pt idx="1001">
                  <c:v>-1.6976527263159014E-2</c:v>
                </c:pt>
                <c:pt idx="1002">
                  <c:v>-5.6588424210763932E-3</c:v>
                </c:pt>
                <c:pt idx="1003">
                  <c:v>-1.4147106052632807E-2</c:v>
                </c:pt>
                <c:pt idx="1004">
                  <c:v>-1.4147106052564418E-2</c:v>
                </c:pt>
                <c:pt idx="1005">
                  <c:v>-2.263536968419011E-2</c:v>
                </c:pt>
                <c:pt idx="1006">
                  <c:v>-8.4882636315564142E-3</c:v>
                </c:pt>
                <c:pt idx="1007">
                  <c:v>-8.4882636315573023E-3</c:v>
                </c:pt>
                <c:pt idx="1008">
                  <c:v>-1.1317684842083509E-2</c:v>
                </c:pt>
                <c:pt idx="1009">
                  <c:v>-8.4882636316025994E-3</c:v>
                </c:pt>
                <c:pt idx="1010">
                  <c:v>-1.1317684842083509E-2</c:v>
                </c:pt>
                <c:pt idx="1011">
                  <c:v>-1.1317684842083509E-2</c:v>
                </c:pt>
                <c:pt idx="1012">
                  <c:v>-1.4147106052609715E-2</c:v>
                </c:pt>
                <c:pt idx="1013">
                  <c:v>-1.1317684842060416E-2</c:v>
                </c:pt>
                <c:pt idx="1014">
                  <c:v>-1.4147106052610603E-2</c:v>
                </c:pt>
                <c:pt idx="1015">
                  <c:v>-1.1317684842105713E-2</c:v>
                </c:pt>
                <c:pt idx="1016">
                  <c:v>-1.1317684842106601E-2</c:v>
                </c:pt>
                <c:pt idx="1017">
                  <c:v>-1.6976527263136809E-2</c:v>
                </c:pt>
                <c:pt idx="1018">
                  <c:v>-8.4882636316025994E-3</c:v>
                </c:pt>
                <c:pt idx="1019">
                  <c:v>0</c:v>
                </c:pt>
                <c:pt idx="1020">
                  <c:v>0</c:v>
                </c:pt>
                <c:pt idx="1021">
                  <c:v>-8.4882636315573023E-3</c:v>
                </c:pt>
                <c:pt idx="1022">
                  <c:v>-2.8294212105262062E-3</c:v>
                </c:pt>
                <c:pt idx="1023">
                  <c:v>0</c:v>
                </c:pt>
                <c:pt idx="1024">
                  <c:v>-2.5464790894716316E-2</c:v>
                </c:pt>
                <c:pt idx="1025">
                  <c:v>-1.9805948473640811E-2</c:v>
                </c:pt>
                <c:pt idx="1026">
                  <c:v>-5.6588424210533006E-3</c:v>
                </c:pt>
                <c:pt idx="1027">
                  <c:v>-2.8294212105262062E-3</c:v>
                </c:pt>
                <c:pt idx="1028">
                  <c:v>-1.9805948473663015E-2</c:v>
                </c:pt>
                <c:pt idx="1029">
                  <c:v>-5.6588424210533006E-3</c:v>
                </c:pt>
                <c:pt idx="1030">
                  <c:v>0</c:v>
                </c:pt>
                <c:pt idx="1031">
                  <c:v>-8.4882636315568583E-3</c:v>
                </c:pt>
                <c:pt idx="1032">
                  <c:v>-5.658842421030652E-3</c:v>
                </c:pt>
                <c:pt idx="1033">
                  <c:v>-2.8294212105035577E-3</c:v>
                </c:pt>
                <c:pt idx="1034">
                  <c:v>-2.8294212105040017E-3</c:v>
                </c:pt>
                <c:pt idx="1035">
                  <c:v>-5.6588424210528565E-3</c:v>
                </c:pt>
                <c:pt idx="1036">
                  <c:v>-2.8294212105266503E-3</c:v>
                </c:pt>
                <c:pt idx="1037">
                  <c:v>-1.1317684842083509E-2</c:v>
                </c:pt>
                <c:pt idx="1038">
                  <c:v>-8.4882636315799509E-3</c:v>
                </c:pt>
                <c:pt idx="1039">
                  <c:v>-1.1317684842083509E-2</c:v>
                </c:pt>
                <c:pt idx="1040">
                  <c:v>-1.1317684842083509E-2</c:v>
                </c:pt>
                <c:pt idx="1041">
                  <c:v>-8.4882636315795068E-3</c:v>
                </c:pt>
                <c:pt idx="1042">
                  <c:v>-2.8294212105492988E-3</c:v>
                </c:pt>
                <c:pt idx="1043">
                  <c:v>-2.8294212105040017E-3</c:v>
                </c:pt>
                <c:pt idx="1044">
                  <c:v>-8.4882636315795068E-3</c:v>
                </c:pt>
                <c:pt idx="1045">
                  <c:v>-2.8294212105266503E-3</c:v>
                </c:pt>
                <c:pt idx="1046">
                  <c:v>-5.658842421030208E-3</c:v>
                </c:pt>
                <c:pt idx="1047">
                  <c:v>-2.8294212105040017E-3</c:v>
                </c:pt>
                <c:pt idx="1048">
                  <c:v>-5.6588424210528565E-3</c:v>
                </c:pt>
                <c:pt idx="1049">
                  <c:v>0</c:v>
                </c:pt>
                <c:pt idx="1050">
                  <c:v>0</c:v>
                </c:pt>
                <c:pt idx="1051">
                  <c:v>0</c:v>
                </c:pt>
                <c:pt idx="1052">
                  <c:v>-2.8294212105266503E-3</c:v>
                </c:pt>
                <c:pt idx="1053">
                  <c:v>-2.8294212105266503E-3</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-1.9805948473686108E-2</c:v>
                </c:pt>
                <c:pt idx="1098">
                  <c:v>-8.4882636315795068E-3</c:v>
                </c:pt>
                <c:pt idx="1099">
                  <c:v>-1.4147106052610603E-2</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-5.6588424210293198E-3</c:v>
                </c:pt>
                <c:pt idx="1120">
                  <c:v>-2.5464790894693223E-2</c:v>
                </c:pt>
                <c:pt idx="1121">
                  <c:v>-1.6976527263137697E-2</c:v>
                </c:pt>
                <c:pt idx="1122">
                  <c:v>-5.6588424210293198E-3</c:v>
                </c:pt>
                <c:pt idx="1123">
                  <c:v>-1.1317684842062192E-2</c:v>
                </c:pt>
                <c:pt idx="1124">
                  <c:v>-1.1317684842083509E-2</c:v>
                </c:pt>
                <c:pt idx="1125">
                  <c:v>0</c:v>
                </c:pt>
                <c:pt idx="1126">
                  <c:v>0</c:v>
                </c:pt>
                <c:pt idx="1127">
                  <c:v>0</c:v>
                </c:pt>
                <c:pt idx="1128">
                  <c:v>0</c:v>
                </c:pt>
                <c:pt idx="1129">
                  <c:v>0</c:v>
                </c:pt>
                <c:pt idx="1130">
                  <c:v>0</c:v>
                </c:pt>
                <c:pt idx="1131">
                  <c:v>0</c:v>
                </c:pt>
                <c:pt idx="1132">
                  <c:v>0</c:v>
                </c:pt>
                <c:pt idx="1133">
                  <c:v>-1.1317684842083509E-2</c:v>
                </c:pt>
                <c:pt idx="1134">
                  <c:v>-1.1317684842127917E-2</c:v>
                </c:pt>
                <c:pt idx="1135">
                  <c:v>-2.8294212105262062E-3</c:v>
                </c:pt>
                <c:pt idx="1136">
                  <c:v>-5.6588424210541888E-3</c:v>
                </c:pt>
                <c:pt idx="1137">
                  <c:v>-1.1317684842106601E-2</c:v>
                </c:pt>
                <c:pt idx="1138">
                  <c:v>-5.6588424210293198E-3</c:v>
                </c:pt>
                <c:pt idx="1139">
                  <c:v>-5.6588424210310961E-3</c:v>
                </c:pt>
                <c:pt idx="1140">
                  <c:v>-1.1317684842083509E-2</c:v>
                </c:pt>
                <c:pt idx="1141">
                  <c:v>-8.4882636315573023E-3</c:v>
                </c:pt>
                <c:pt idx="1142">
                  <c:v>-8.4882636315786186E-3</c:v>
                </c:pt>
                <c:pt idx="1143">
                  <c:v>0</c:v>
                </c:pt>
                <c:pt idx="1144">
                  <c:v>-2.8294212105262062E-3</c:v>
                </c:pt>
                <c:pt idx="1145">
                  <c:v>-8.4882636315573023E-3</c:v>
                </c:pt>
                <c:pt idx="1146">
                  <c:v>0</c:v>
                </c:pt>
                <c:pt idx="1147">
                  <c:v>-2.8294212105221206E-2</c:v>
                </c:pt>
                <c:pt idx="1148">
                  <c:v>-3.3953054526271842E-2</c:v>
                </c:pt>
                <c:pt idx="1149">
                  <c:v>-3.3953054526273618E-2</c:v>
                </c:pt>
                <c:pt idx="1150">
                  <c:v>-3.3953054526273618E-2</c:v>
                </c:pt>
                <c:pt idx="1151">
                  <c:v>-5.9417845420966842E-2</c:v>
                </c:pt>
                <c:pt idx="1152">
                  <c:v>-1.9805948473640811E-2</c:v>
                </c:pt>
                <c:pt idx="1153">
                  <c:v>-1.1317684842083509E-2</c:v>
                </c:pt>
                <c:pt idx="1154">
                  <c:v>-5.658842421030208E-3</c:v>
                </c:pt>
                <c:pt idx="1155">
                  <c:v>-1.1317684842083509E-2</c:v>
                </c:pt>
                <c:pt idx="1156">
                  <c:v>-2.8294212105262062E-3</c:v>
                </c:pt>
                <c:pt idx="1157">
                  <c:v>-5.6588424210533006E-3</c:v>
                </c:pt>
                <c:pt idx="1158">
                  <c:v>-5.6588424210533006E-3</c:v>
                </c:pt>
                <c:pt idx="1159">
                  <c:v>-1.1317684842128806E-2</c:v>
                </c:pt>
                <c:pt idx="1160">
                  <c:v>-2.8294212105492988E-3</c:v>
                </c:pt>
                <c:pt idx="1161">
                  <c:v>-2.8294212105492988E-3</c:v>
                </c:pt>
                <c:pt idx="1162">
                  <c:v>-2.263536968419011E-2</c:v>
                </c:pt>
                <c:pt idx="1163">
                  <c:v>-8.4882636315795068E-3</c:v>
                </c:pt>
                <c:pt idx="1164">
                  <c:v>-2.8294212105040017E-3</c:v>
                </c:pt>
                <c:pt idx="1165">
                  <c:v>0</c:v>
                </c:pt>
                <c:pt idx="1166">
                  <c:v>-2.8294212105040017E-3</c:v>
                </c:pt>
                <c:pt idx="1167">
                  <c:v>0</c:v>
                </c:pt>
                <c:pt idx="1168">
                  <c:v>-2.8294212105031136E-3</c:v>
                </c:pt>
                <c:pt idx="1169">
                  <c:v>-5.6588424210533006E-3</c:v>
                </c:pt>
                <c:pt idx="1170">
                  <c:v>-1.6976527263136809E-2</c:v>
                </c:pt>
                <c:pt idx="1171">
                  <c:v>-8.4882636315573023E-3</c:v>
                </c:pt>
                <c:pt idx="1172">
                  <c:v>-8.4882636315795068E-3</c:v>
                </c:pt>
                <c:pt idx="1173">
                  <c:v>-8.4882636315795068E-3</c:v>
                </c:pt>
                <c:pt idx="1174">
                  <c:v>-8.4882636315573023E-3</c:v>
                </c:pt>
                <c:pt idx="1175">
                  <c:v>-2.8294212105262062E-3</c:v>
                </c:pt>
                <c:pt idx="1176">
                  <c:v>-2.8294212105262062E-3</c:v>
                </c:pt>
                <c:pt idx="1177">
                  <c:v>0</c:v>
                </c:pt>
                <c:pt idx="1178">
                  <c:v>0</c:v>
                </c:pt>
                <c:pt idx="1179">
                  <c:v>0</c:v>
                </c:pt>
                <c:pt idx="1180">
                  <c:v>0</c:v>
                </c:pt>
                <c:pt idx="1181">
                  <c:v>0</c:v>
                </c:pt>
                <c:pt idx="1182">
                  <c:v>0</c:v>
                </c:pt>
                <c:pt idx="1183">
                  <c:v>0</c:v>
                </c:pt>
                <c:pt idx="1184">
                  <c:v>0</c:v>
                </c:pt>
                <c:pt idx="1185">
                  <c:v>0</c:v>
                </c:pt>
                <c:pt idx="1186">
                  <c:v>-2.8294212105262062E-3</c:v>
                </c:pt>
                <c:pt idx="1187">
                  <c:v>-5.6588424210533006E-3</c:v>
                </c:pt>
                <c:pt idx="1188">
                  <c:v>-8.4882636315573023E-3</c:v>
                </c:pt>
                <c:pt idx="1189">
                  <c:v>-1.1317684842083509E-2</c:v>
                </c:pt>
                <c:pt idx="1190">
                  <c:v>-1.1317684842083509E-2</c:v>
                </c:pt>
                <c:pt idx="1191">
                  <c:v>-1.4147106052609715E-2</c:v>
                </c:pt>
                <c:pt idx="1192">
                  <c:v>-5.658842421030208E-3</c:v>
                </c:pt>
                <c:pt idx="1193">
                  <c:v>-2.8294212105270944E-3</c:v>
                </c:pt>
                <c:pt idx="1194">
                  <c:v>0</c:v>
                </c:pt>
                <c:pt idx="1195">
                  <c:v>-2.8294212105262062E-3</c:v>
                </c:pt>
                <c:pt idx="1196">
                  <c:v>0</c:v>
                </c:pt>
                <c:pt idx="1197">
                  <c:v>-5.6588424210533006E-3</c:v>
                </c:pt>
                <c:pt idx="1198">
                  <c:v>-5.6588424210533006E-3</c:v>
                </c:pt>
                <c:pt idx="1199">
                  <c:v>-8.4882636315795068E-3</c:v>
                </c:pt>
                <c:pt idx="1200">
                  <c:v>-8.4882636315564142E-3</c:v>
                </c:pt>
                <c:pt idx="1201">
                  <c:v>-5.6588424210310961E-3</c:v>
                </c:pt>
                <c:pt idx="1202">
                  <c:v>-5.658842421030208E-3</c:v>
                </c:pt>
                <c:pt idx="1203">
                  <c:v>-8.4882636315564142E-3</c:v>
                </c:pt>
                <c:pt idx="1204">
                  <c:v>-8.4882636315573023E-3</c:v>
                </c:pt>
                <c:pt idx="1205">
                  <c:v>-5.6588424210533006E-3</c:v>
                </c:pt>
                <c:pt idx="1206">
                  <c:v>-2.8294212105262062E-3</c:v>
                </c:pt>
                <c:pt idx="1207">
                  <c:v>-5.6588424210533006E-3</c:v>
                </c:pt>
                <c:pt idx="1208">
                  <c:v>0</c:v>
                </c:pt>
                <c:pt idx="1209">
                  <c:v>0</c:v>
                </c:pt>
                <c:pt idx="1210">
                  <c:v>0</c:v>
                </c:pt>
                <c:pt idx="1211">
                  <c:v>0</c:v>
                </c:pt>
                <c:pt idx="1212">
                  <c:v>0</c:v>
                </c:pt>
                <c:pt idx="1213">
                  <c:v>0</c:v>
                </c:pt>
                <c:pt idx="1214">
                  <c:v>0</c:v>
                </c:pt>
                <c:pt idx="1215">
                  <c:v>0</c:v>
                </c:pt>
                <c:pt idx="1216">
                  <c:v>0</c:v>
                </c:pt>
                <c:pt idx="1217">
                  <c:v>0</c:v>
                </c:pt>
                <c:pt idx="1218">
                  <c:v>-2.8294212105270944E-3</c:v>
                </c:pt>
                <c:pt idx="1219">
                  <c:v>-2.8294212105262062E-3</c:v>
                </c:pt>
                <c:pt idx="1220">
                  <c:v>-5.658842421030208E-3</c:v>
                </c:pt>
                <c:pt idx="1221">
                  <c:v>-5.6588424210310961E-3</c:v>
                </c:pt>
                <c:pt idx="1222">
                  <c:v>-2.8294212105031136E-3</c:v>
                </c:pt>
                <c:pt idx="1223">
                  <c:v>-5.6588424210310961E-3</c:v>
                </c:pt>
                <c:pt idx="1224">
                  <c:v>-8.4882636315564142E-3</c:v>
                </c:pt>
                <c:pt idx="1225">
                  <c:v>-5.6588424210533006E-3</c:v>
                </c:pt>
                <c:pt idx="1226">
                  <c:v>-5.6588424210533006E-3</c:v>
                </c:pt>
                <c:pt idx="1227">
                  <c:v>-8.4882636315795068E-3</c:v>
                </c:pt>
                <c:pt idx="1228">
                  <c:v>-5.6588424210533006E-3</c:v>
                </c:pt>
                <c:pt idx="1229">
                  <c:v>-2.8294212105262062E-3</c:v>
                </c:pt>
                <c:pt idx="1230">
                  <c:v>-2.8294212105270944E-3</c:v>
                </c:pt>
                <c:pt idx="1231">
                  <c:v>0</c:v>
                </c:pt>
                <c:pt idx="1232">
                  <c:v>0</c:v>
                </c:pt>
                <c:pt idx="1233">
                  <c:v>0</c:v>
                </c:pt>
                <c:pt idx="1234">
                  <c:v>0</c:v>
                </c:pt>
                <c:pt idx="1235">
                  <c:v>0</c:v>
                </c:pt>
                <c:pt idx="1236">
                  <c:v>-1.4147106052609715E-2</c:v>
                </c:pt>
                <c:pt idx="1237">
                  <c:v>-1.6976527263136809E-2</c:v>
                </c:pt>
                <c:pt idx="1238">
                  <c:v>-1.9805948473663015E-2</c:v>
                </c:pt>
                <c:pt idx="1239">
                  <c:v>-1.6976527263136809E-2</c:v>
                </c:pt>
                <c:pt idx="1240">
                  <c:v>-1.9805948473640811E-2</c:v>
                </c:pt>
                <c:pt idx="1241">
                  <c:v>-1.6976527263159014E-2</c:v>
                </c:pt>
                <c:pt idx="1242">
                  <c:v>-1.9805948473663015E-2</c:v>
                </c:pt>
                <c:pt idx="1243">
                  <c:v>-1.4147106052610603E-2</c:v>
                </c:pt>
                <c:pt idx="1244">
                  <c:v>-1.6976527263136809E-2</c:v>
                </c:pt>
                <c:pt idx="1245">
                  <c:v>-1.6976527263135921E-2</c:v>
                </c:pt>
                <c:pt idx="1246">
                  <c:v>-1.1317684842061304E-2</c:v>
                </c:pt>
                <c:pt idx="1247">
                  <c:v>-2.8294212105262062E-3</c:v>
                </c:pt>
                <c:pt idx="1248">
                  <c:v>-5.658842421030208E-3</c:v>
                </c:pt>
                <c:pt idx="1249">
                  <c:v>-5.6588424210310961E-3</c:v>
                </c:pt>
                <c:pt idx="1250">
                  <c:v>-2.8294212105262062E-3</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-5.6588424210524124E-3</c:v>
                </c:pt>
                <c:pt idx="1270">
                  <c:v>-5.6588424210763932E-3</c:v>
                </c:pt>
                <c:pt idx="1271">
                  <c:v>-1.9805948473686108E-2</c:v>
                </c:pt>
                <c:pt idx="1272">
                  <c:v>-1.9805948473686108E-2</c:v>
                </c:pt>
                <c:pt idx="1273">
                  <c:v>-3.1123633315723431E-2</c:v>
                </c:pt>
                <c:pt idx="1274">
                  <c:v>-3.1123633315747412E-2</c:v>
                </c:pt>
                <c:pt idx="1275">
                  <c:v>-3.1123633315768728E-2</c:v>
                </c:pt>
                <c:pt idx="1276">
                  <c:v>-2.8294212105220318E-2</c:v>
                </c:pt>
                <c:pt idx="1277">
                  <c:v>-1.6976527263159902E-2</c:v>
                </c:pt>
                <c:pt idx="1278">
                  <c:v>-5.6588424210524124E-3</c:v>
                </c:pt>
                <c:pt idx="1279">
                  <c:v>-8.4882636315573023E-3</c:v>
                </c:pt>
                <c:pt idx="1280">
                  <c:v>-1.414710605258751E-2</c:v>
                </c:pt>
                <c:pt idx="1281">
                  <c:v>-1.414710605258751E-2</c:v>
                </c:pt>
                <c:pt idx="1282">
                  <c:v>-2.8294212105174132E-2</c:v>
                </c:pt>
                <c:pt idx="1283">
                  <c:v>-3.3953054526250526E-2</c:v>
                </c:pt>
                <c:pt idx="1284">
                  <c:v>-2.2635369684167017E-2</c:v>
                </c:pt>
                <c:pt idx="1285">
                  <c:v>-1.6976527263136809E-2</c:v>
                </c:pt>
                <c:pt idx="1286">
                  <c:v>-1.4147106052632807E-2</c:v>
                </c:pt>
                <c:pt idx="1287">
                  <c:v>-1.1317684842106601E-2</c:v>
                </c:pt>
                <c:pt idx="1288">
                  <c:v>-2.5464790894716316E-2</c:v>
                </c:pt>
                <c:pt idx="1289">
                  <c:v>-2.829421210521943E-2</c:v>
                </c:pt>
                <c:pt idx="1290">
                  <c:v>-2.8294212105220318E-2</c:v>
                </c:pt>
                <c:pt idx="1291">
                  <c:v>-2.8294212105220318E-2</c:v>
                </c:pt>
                <c:pt idx="1292">
                  <c:v>-3.6782475736799825E-2</c:v>
                </c:pt>
                <c:pt idx="1293">
                  <c:v>-2.263536968419011E-2</c:v>
                </c:pt>
                <c:pt idx="1294">
                  <c:v>-1.980594847368522E-2</c:v>
                </c:pt>
                <c:pt idx="1295">
                  <c:v>-1.9805948473640811E-2</c:v>
                </c:pt>
                <c:pt idx="1296">
                  <c:v>-2.5464790894693223E-2</c:v>
                </c:pt>
                <c:pt idx="1297">
                  <c:v>-2.5464790894716316E-2</c:v>
                </c:pt>
                <c:pt idx="1298">
                  <c:v>-1.6976527263114605E-2</c:v>
                </c:pt>
                <c:pt idx="1299">
                  <c:v>-2.5464790894716316E-2</c:v>
                </c:pt>
                <c:pt idx="1300">
                  <c:v>-2.2635369684212314E-2</c:v>
                </c:pt>
                <c:pt idx="1301">
                  <c:v>-1.9805948473639923E-2</c:v>
                </c:pt>
                <c:pt idx="1302">
                  <c:v>-2.8294212104817973E-3</c:v>
                </c:pt>
                <c:pt idx="1303">
                  <c:v>-2.5464790894716316E-2</c:v>
                </c:pt>
                <c:pt idx="1304">
                  <c:v>-2.2635369684167017E-2</c:v>
                </c:pt>
                <c:pt idx="1305">
                  <c:v>-2.5464790894670131E-2</c:v>
                </c:pt>
                <c:pt idx="1306">
                  <c:v>-2.5464790894716316E-2</c:v>
                </c:pt>
                <c:pt idx="1307">
                  <c:v>-2.829421210524341E-2</c:v>
                </c:pt>
                <c:pt idx="1308">
                  <c:v>-8.4882636315564142E-3</c:v>
                </c:pt>
                <c:pt idx="1309">
                  <c:v>-1.6976527263114605E-2</c:v>
                </c:pt>
                <c:pt idx="1310">
                  <c:v>-1.4147106052609715E-2</c:v>
                </c:pt>
                <c:pt idx="1311">
                  <c:v>-1.1317684842106601E-2</c:v>
                </c:pt>
                <c:pt idx="1312">
                  <c:v>-1.4147106052632807E-2</c:v>
                </c:pt>
                <c:pt idx="1313">
                  <c:v>-2.2635369684189222E-2</c:v>
                </c:pt>
                <c:pt idx="1314">
                  <c:v>-8.4882636315795068E-3</c:v>
                </c:pt>
                <c:pt idx="1315">
                  <c:v>-1.1317684842106601E-2</c:v>
                </c:pt>
                <c:pt idx="1316">
                  <c:v>-1.6976527263136809E-2</c:v>
                </c:pt>
                <c:pt idx="1317">
                  <c:v>-1.414710605258751E-2</c:v>
                </c:pt>
                <c:pt idx="1318">
                  <c:v>-1.1317684842083509E-2</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-2.8294212105492988E-3</c:v>
                </c:pt>
                <c:pt idx="1332">
                  <c:v>-2.8294212105492988E-3</c:v>
                </c:pt>
                <c:pt idx="1333">
                  <c:v>0</c:v>
                </c:pt>
                <c:pt idx="1334">
                  <c:v>-2.8294212105492988E-3</c:v>
                </c:pt>
                <c:pt idx="1335">
                  <c:v>0</c:v>
                </c:pt>
                <c:pt idx="1336">
                  <c:v>0</c:v>
                </c:pt>
                <c:pt idx="1337">
                  <c:v>-5.6588424210310961E-3</c:v>
                </c:pt>
                <c:pt idx="1338">
                  <c:v>-8.4882636315786186E-3</c:v>
                </c:pt>
                <c:pt idx="1339">
                  <c:v>-5.6588424210310961E-3</c:v>
                </c:pt>
                <c:pt idx="1340">
                  <c:v>-8.4882636315786186E-3</c:v>
                </c:pt>
                <c:pt idx="1341">
                  <c:v>-2.8294212105279826E-3</c:v>
                </c:pt>
                <c:pt idx="1342">
                  <c:v>0</c:v>
                </c:pt>
                <c:pt idx="1343">
                  <c:v>0</c:v>
                </c:pt>
                <c:pt idx="1344">
                  <c:v>0</c:v>
                </c:pt>
                <c:pt idx="1345">
                  <c:v>0</c:v>
                </c:pt>
                <c:pt idx="1346">
                  <c:v>-2.8294212105048899E-3</c:v>
                </c:pt>
                <c:pt idx="1347">
                  <c:v>-2.8294212105031136E-3</c:v>
                </c:pt>
                <c:pt idx="1348">
                  <c:v>0</c:v>
                </c:pt>
                <c:pt idx="1349">
                  <c:v>0</c:v>
                </c:pt>
                <c:pt idx="1350">
                  <c:v>-5.6588424210524124E-3</c:v>
                </c:pt>
                <c:pt idx="1351">
                  <c:v>-5.6588424210541888E-3</c:v>
                </c:pt>
                <c:pt idx="1352">
                  <c:v>-5.6588424210524124E-3</c:v>
                </c:pt>
                <c:pt idx="1353">
                  <c:v>-1.1317684842083509E-2</c:v>
                </c:pt>
                <c:pt idx="1354">
                  <c:v>-1.1317684842083509E-2</c:v>
                </c:pt>
                <c:pt idx="1355">
                  <c:v>-5.6588424210310961E-3</c:v>
                </c:pt>
                <c:pt idx="1356">
                  <c:v>-2.8294212105262062E-3</c:v>
                </c:pt>
                <c:pt idx="1357">
                  <c:v>-8.4882636315573023E-3</c:v>
                </c:pt>
                <c:pt idx="1358">
                  <c:v>-2.8294212105262062E-3</c:v>
                </c:pt>
                <c:pt idx="1359">
                  <c:v>-8.488263631580395E-3</c:v>
                </c:pt>
                <c:pt idx="1360">
                  <c:v>-2.8294212105262062E-3</c:v>
                </c:pt>
                <c:pt idx="1361">
                  <c:v>-5.6588424210293198E-3</c:v>
                </c:pt>
                <c:pt idx="1362">
                  <c:v>0</c:v>
                </c:pt>
                <c:pt idx="1363">
                  <c:v>-5.6588424210541888E-3</c:v>
                </c:pt>
                <c:pt idx="1364">
                  <c:v>-5.6588424210293198E-3</c:v>
                </c:pt>
                <c:pt idx="1365">
                  <c:v>-5.6588424210541888E-3</c:v>
                </c:pt>
                <c:pt idx="1366">
                  <c:v>-5.6588424210524124E-3</c:v>
                </c:pt>
                <c:pt idx="1367">
                  <c:v>-5.6588424210541888E-3</c:v>
                </c:pt>
                <c:pt idx="1368">
                  <c:v>-2.8294212105031136E-3</c:v>
                </c:pt>
                <c:pt idx="1369">
                  <c:v>0</c:v>
                </c:pt>
                <c:pt idx="1370">
                  <c:v>-2.8294212105031136E-3</c:v>
                </c:pt>
                <c:pt idx="1371">
                  <c:v>-2.8294212105048899E-3</c:v>
                </c:pt>
                <c:pt idx="1372">
                  <c:v>-2.8294212105031136E-3</c:v>
                </c:pt>
                <c:pt idx="1373">
                  <c:v>0</c:v>
                </c:pt>
                <c:pt idx="1374">
                  <c:v>0</c:v>
                </c:pt>
                <c:pt idx="1375">
                  <c:v>0</c:v>
                </c:pt>
                <c:pt idx="1376">
                  <c:v>0</c:v>
                </c:pt>
                <c:pt idx="1377">
                  <c:v>-2.8294212105262062E-3</c:v>
                </c:pt>
                <c:pt idx="1378">
                  <c:v>-2.8294212105279826E-3</c:v>
                </c:pt>
                <c:pt idx="1379">
                  <c:v>-8.488263631555526E-3</c:v>
                </c:pt>
                <c:pt idx="1380">
                  <c:v>-1.1317684842106601E-2</c:v>
                </c:pt>
                <c:pt idx="1381">
                  <c:v>-8.4882636316034876E-3</c:v>
                </c:pt>
                <c:pt idx="1382">
                  <c:v>-8.4882636316017113E-3</c:v>
                </c:pt>
                <c:pt idx="1383">
                  <c:v>-1.1317684842083509E-2</c:v>
                </c:pt>
                <c:pt idx="1384">
                  <c:v>-5.6588424210755051E-3</c:v>
                </c:pt>
                <c:pt idx="1385">
                  <c:v>-5.6588424210080035E-3</c:v>
                </c:pt>
                <c:pt idx="1386">
                  <c:v>-8.4882636315342097E-3</c:v>
                </c:pt>
                <c:pt idx="1387">
                  <c:v>-5.6588424210080035E-3</c:v>
                </c:pt>
                <c:pt idx="1388">
                  <c:v>-8.4882636316017113E-3</c:v>
                </c:pt>
                <c:pt idx="1389">
                  <c:v>-1.1317684842083509E-2</c:v>
                </c:pt>
                <c:pt idx="1390">
                  <c:v>-1.4147106052632807E-2</c:v>
                </c:pt>
                <c:pt idx="1391">
                  <c:v>-1.4147106052632807E-2</c:v>
                </c:pt>
                <c:pt idx="1392">
                  <c:v>-1.4147106052632807E-2</c:v>
                </c:pt>
                <c:pt idx="1393">
                  <c:v>-1.4147106052588398E-2</c:v>
                </c:pt>
                <c:pt idx="1394">
                  <c:v>-1.6976527263112828E-2</c:v>
                </c:pt>
                <c:pt idx="1395">
                  <c:v>-8.4882636315573023E-3</c:v>
                </c:pt>
                <c:pt idx="1396">
                  <c:v>-1.6976527263114605E-2</c:v>
                </c:pt>
                <c:pt idx="1397">
                  <c:v>-1.9805948473662127E-2</c:v>
                </c:pt>
                <c:pt idx="1398">
                  <c:v>-2.5464790894716316E-2</c:v>
                </c:pt>
                <c:pt idx="1399">
                  <c:v>-2.5464790894716316E-2</c:v>
                </c:pt>
                <c:pt idx="1400">
                  <c:v>-3.6782475736799825E-2</c:v>
                </c:pt>
                <c:pt idx="1401">
                  <c:v>-3.1123633315770505E-2</c:v>
                </c:pt>
                <c:pt idx="1402">
                  <c:v>-3.3953054526271842E-2</c:v>
                </c:pt>
                <c:pt idx="1403">
                  <c:v>-2.5464790894716316E-2</c:v>
                </c:pt>
                <c:pt idx="1404">
                  <c:v>-1.9805948473663904E-2</c:v>
                </c:pt>
                <c:pt idx="1405">
                  <c:v>-2.5464790894716316E-2</c:v>
                </c:pt>
                <c:pt idx="1406">
                  <c:v>-1.1317684842083509E-2</c:v>
                </c:pt>
                <c:pt idx="1407">
                  <c:v>-1.4147106052609715E-2</c:v>
                </c:pt>
                <c:pt idx="1408">
                  <c:v>-5.6588424210080035E-3</c:v>
                </c:pt>
                <c:pt idx="1409">
                  <c:v>-1.4147106052609715E-2</c:v>
                </c:pt>
                <c:pt idx="1410">
                  <c:v>-1.1317684842083509E-2</c:v>
                </c:pt>
                <c:pt idx="1411">
                  <c:v>-1.4147106052588398E-2</c:v>
                </c:pt>
                <c:pt idx="1412">
                  <c:v>-8.488263631555526E-3</c:v>
                </c:pt>
                <c:pt idx="1413">
                  <c:v>-3.3953054526273618E-2</c:v>
                </c:pt>
                <c:pt idx="1414">
                  <c:v>-1.9805948473640811E-2</c:v>
                </c:pt>
                <c:pt idx="1415">
                  <c:v>-3.3953054526273618E-2</c:v>
                </c:pt>
                <c:pt idx="1416">
                  <c:v>-2.8294212105242522E-2</c:v>
                </c:pt>
                <c:pt idx="1417">
                  <c:v>-5.6588424210440635E-2</c:v>
                </c:pt>
                <c:pt idx="1418">
                  <c:v>-2.8294212105242522E-2</c:v>
                </c:pt>
                <c:pt idx="1419">
                  <c:v>-3.9611896947326031E-2</c:v>
                </c:pt>
                <c:pt idx="1420">
                  <c:v>-1.4147106052609715E-2</c:v>
                </c:pt>
                <c:pt idx="1421">
                  <c:v>-2.8294212105221206E-2</c:v>
                </c:pt>
                <c:pt idx="1422">
                  <c:v>0</c:v>
                </c:pt>
                <c:pt idx="1423">
                  <c:v>0</c:v>
                </c:pt>
                <c:pt idx="1424">
                  <c:v>0</c:v>
                </c:pt>
                <c:pt idx="1425">
                  <c:v>0</c:v>
                </c:pt>
                <c:pt idx="1426">
                  <c:v>0</c:v>
                </c:pt>
                <c:pt idx="1427">
                  <c:v>0</c:v>
                </c:pt>
                <c:pt idx="1428">
                  <c:v>-8.4882636315786186E-3</c:v>
                </c:pt>
                <c:pt idx="1429">
                  <c:v>-2.8294212105244299E-2</c:v>
                </c:pt>
                <c:pt idx="1430">
                  <c:v>-4.5270739368355351E-2</c:v>
                </c:pt>
                <c:pt idx="1431">
                  <c:v>-4.5270739368403312E-2</c:v>
                </c:pt>
                <c:pt idx="1432">
                  <c:v>-3.6782475736776732E-2</c:v>
                </c:pt>
                <c:pt idx="1433">
                  <c:v>-3.3953054526273618E-2</c:v>
                </c:pt>
                <c:pt idx="1434">
                  <c:v>-2.8294212105242522E-2</c:v>
                </c:pt>
                <c:pt idx="1435">
                  <c:v>-2.263536968419011E-2</c:v>
                </c:pt>
                <c:pt idx="1436">
                  <c:v>-1.9805948473640811E-2</c:v>
                </c:pt>
                <c:pt idx="1437">
                  <c:v>-2.2635369684188333E-2</c:v>
                </c:pt>
                <c:pt idx="1438">
                  <c:v>-1.9805948473640811E-2</c:v>
                </c:pt>
                <c:pt idx="1439">
                  <c:v>-1.4147106052588398E-2</c:v>
                </c:pt>
                <c:pt idx="1440">
                  <c:v>-1.6976527263159014E-2</c:v>
                </c:pt>
                <c:pt idx="1441">
                  <c:v>-1.4147106052586622E-2</c:v>
                </c:pt>
                <c:pt idx="1442">
                  <c:v>-1.4147106052632807E-2</c:v>
                </c:pt>
                <c:pt idx="1443">
                  <c:v>-1.1317684842106601E-2</c:v>
                </c:pt>
                <c:pt idx="1444">
                  <c:v>-2.8294212105242522E-2</c:v>
                </c:pt>
                <c:pt idx="1445">
                  <c:v>-1.9805948473640811E-2</c:v>
                </c:pt>
                <c:pt idx="1446">
                  <c:v>-2.5464790894716316E-2</c:v>
                </c:pt>
                <c:pt idx="1447">
                  <c:v>0</c:v>
                </c:pt>
                <c:pt idx="1448">
                  <c:v>0</c:v>
                </c:pt>
                <c:pt idx="1449">
                  <c:v>0</c:v>
                </c:pt>
                <c:pt idx="1450">
                  <c:v>0</c:v>
                </c:pt>
                <c:pt idx="1451">
                  <c:v>0</c:v>
                </c:pt>
                <c:pt idx="1452">
                  <c:v>0</c:v>
                </c:pt>
                <c:pt idx="1453">
                  <c:v>0</c:v>
                </c:pt>
                <c:pt idx="1454">
                  <c:v>0</c:v>
                </c:pt>
                <c:pt idx="1455">
                  <c:v>0</c:v>
                </c:pt>
                <c:pt idx="1456">
                  <c:v>0</c:v>
                </c:pt>
                <c:pt idx="1457">
                  <c:v>-2.8294212104800209E-3</c:v>
                </c:pt>
                <c:pt idx="1458">
                  <c:v>-1.4147106052632807E-2</c:v>
                </c:pt>
                <c:pt idx="1459">
                  <c:v>-1.6976527263159014E-2</c:v>
                </c:pt>
                <c:pt idx="1460">
                  <c:v>-1.697652726316079E-2</c:v>
                </c:pt>
                <c:pt idx="1461">
                  <c:v>-8.488263631555526E-3</c:v>
                </c:pt>
                <c:pt idx="1462">
                  <c:v>-5.6588424210772814E-3</c:v>
                </c:pt>
                <c:pt idx="1463">
                  <c:v>-2.8294212105262062E-3</c:v>
                </c:pt>
                <c:pt idx="1464">
                  <c:v>-2.8294212105262062E-3</c:v>
                </c:pt>
                <c:pt idx="1465">
                  <c:v>-2.8294212105262062E-3</c:v>
                </c:pt>
                <c:pt idx="1466">
                  <c:v>-5.6588424210541888E-3</c:v>
                </c:pt>
                <c:pt idx="1467">
                  <c:v>-5.6588424210293198E-3</c:v>
                </c:pt>
                <c:pt idx="1468">
                  <c:v>-2.8294212105262062E-3</c:v>
                </c:pt>
                <c:pt idx="1469">
                  <c:v>0</c:v>
                </c:pt>
                <c:pt idx="1470">
                  <c:v>0</c:v>
                </c:pt>
                <c:pt idx="1471">
                  <c:v>0</c:v>
                </c:pt>
                <c:pt idx="1472">
                  <c:v>0</c:v>
                </c:pt>
                <c:pt idx="1473">
                  <c:v>0</c:v>
                </c:pt>
                <c:pt idx="1474">
                  <c:v>-2.8294212105262062E-3</c:v>
                </c:pt>
                <c:pt idx="1475">
                  <c:v>-2.8294212105262062E-3</c:v>
                </c:pt>
                <c:pt idx="1476">
                  <c:v>0</c:v>
                </c:pt>
                <c:pt idx="1477">
                  <c:v>-5.6588424210080035E-3</c:v>
                </c:pt>
                <c:pt idx="1478">
                  <c:v>-5.6588424210080035E-3</c:v>
                </c:pt>
                <c:pt idx="1479">
                  <c:v>-2.8294212104817973E-3</c:v>
                </c:pt>
                <c:pt idx="1480">
                  <c:v>-5.6588424210293198E-3</c:v>
                </c:pt>
                <c:pt idx="1481">
                  <c:v>-8.4882636315573023E-3</c:v>
                </c:pt>
                <c:pt idx="1482">
                  <c:v>0</c:v>
                </c:pt>
                <c:pt idx="1483">
                  <c:v>-2.8294212105492988E-3</c:v>
                </c:pt>
                <c:pt idx="1484">
                  <c:v>-5.6588424210755051E-3</c:v>
                </c:pt>
                <c:pt idx="1485">
                  <c:v>-2.8294212105262062E-3</c:v>
                </c:pt>
                <c:pt idx="1486">
                  <c:v>-5.6588424210541888E-3</c:v>
                </c:pt>
                <c:pt idx="1487">
                  <c:v>-1.1317684842106601E-2</c:v>
                </c:pt>
                <c:pt idx="1488">
                  <c:v>-1.1317684842083509E-2</c:v>
                </c:pt>
                <c:pt idx="1489">
                  <c:v>-8.488263631555526E-3</c:v>
                </c:pt>
                <c:pt idx="1490">
                  <c:v>-8.4882636315573023E-3</c:v>
                </c:pt>
                <c:pt idx="1491">
                  <c:v>-5.6588424210310961E-3</c:v>
                </c:pt>
                <c:pt idx="1492">
                  <c:v>-2.8294212105262062E-3</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-2.8294212105262062E-3</c:v>
                </c:pt>
                <c:pt idx="1513">
                  <c:v>0</c:v>
                </c:pt>
                <c:pt idx="1514">
                  <c:v>-2.8294212105262062E-3</c:v>
                </c:pt>
                <c:pt idx="1515">
                  <c:v>-2.8294212105279826E-3</c:v>
                </c:pt>
                <c:pt idx="1516">
                  <c:v>-5.6588424210524124E-3</c:v>
                </c:pt>
                <c:pt idx="1517">
                  <c:v>-2.8294212105262062E-3</c:v>
                </c:pt>
                <c:pt idx="1518">
                  <c:v>-5.6588424210541888E-3</c:v>
                </c:pt>
                <c:pt idx="1519">
                  <c:v>-2.8294212105262062E-3</c:v>
                </c:pt>
                <c:pt idx="1520">
                  <c:v>-2.8294212105262062E-3</c:v>
                </c:pt>
                <c:pt idx="1521">
                  <c:v>0</c:v>
                </c:pt>
                <c:pt idx="1522">
                  <c:v>-2.8294212105031136E-3</c:v>
                </c:pt>
                <c:pt idx="1523">
                  <c:v>-2.8294212105048899E-3</c:v>
                </c:pt>
                <c:pt idx="1524">
                  <c:v>-5.6588424210293198E-3</c:v>
                </c:pt>
                <c:pt idx="1525">
                  <c:v>-8.4882636315573023E-3</c:v>
                </c:pt>
                <c:pt idx="1526">
                  <c:v>-1.4147106052588398E-2</c:v>
                </c:pt>
                <c:pt idx="1527">
                  <c:v>-1.6976527263159014E-2</c:v>
                </c:pt>
                <c:pt idx="1528">
                  <c:v>-2.2635369684167017E-2</c:v>
                </c:pt>
                <c:pt idx="1529">
                  <c:v>-1.9805948473640811E-2</c:v>
                </c:pt>
                <c:pt idx="1530">
                  <c:v>-1.6976527263112828E-2</c:v>
                </c:pt>
                <c:pt idx="1531">
                  <c:v>-1.4147106052632807E-2</c:v>
                </c:pt>
                <c:pt idx="1532">
                  <c:v>-8.4882636315573023E-3</c:v>
                </c:pt>
                <c:pt idx="1533">
                  <c:v>-5.6588424210755051E-3</c:v>
                </c:pt>
                <c:pt idx="1534">
                  <c:v>-1.1317684842129694E-2</c:v>
                </c:pt>
                <c:pt idx="1535">
                  <c:v>-1.6976527263159014E-2</c:v>
                </c:pt>
                <c:pt idx="1536">
                  <c:v>-1.6976527263135921E-2</c:v>
                </c:pt>
                <c:pt idx="1537">
                  <c:v>-1.9805948473640811E-2</c:v>
                </c:pt>
                <c:pt idx="1538">
                  <c:v>-1.6976527263114605E-2</c:v>
                </c:pt>
                <c:pt idx="1539">
                  <c:v>-1.4147106052586622E-2</c:v>
                </c:pt>
                <c:pt idx="1540">
                  <c:v>-1.6976527263114605E-2</c:v>
                </c:pt>
                <c:pt idx="1541">
                  <c:v>-1.9805948473662127E-2</c:v>
                </c:pt>
                <c:pt idx="1542">
                  <c:v>-2.5464790894716316E-2</c:v>
                </c:pt>
                <c:pt idx="1543">
                  <c:v>-2.8294212105244299E-2</c:v>
                </c:pt>
                <c:pt idx="1544">
                  <c:v>-1.980594847368522E-2</c:v>
                </c:pt>
                <c:pt idx="1545">
                  <c:v>-2.2635369684213202E-2</c:v>
                </c:pt>
                <c:pt idx="1546">
                  <c:v>-1.6976527263135921E-2</c:v>
                </c:pt>
                <c:pt idx="1547">
                  <c:v>-2.8294212105262062E-3</c:v>
                </c:pt>
                <c:pt idx="1548">
                  <c:v>-2.8294212105262062E-3</c:v>
                </c:pt>
                <c:pt idx="1549">
                  <c:v>-2.263536968419011E-2</c:v>
                </c:pt>
                <c:pt idx="1550">
                  <c:v>-8.4882636315573023E-3</c:v>
                </c:pt>
                <c:pt idx="1551">
                  <c:v>-8.4882636315573023E-3</c:v>
                </c:pt>
                <c:pt idx="1552">
                  <c:v>-2.5464790894716316E-2</c:v>
                </c:pt>
                <c:pt idx="1553">
                  <c:v>-1.6976527263159014E-2</c:v>
                </c:pt>
                <c:pt idx="1554">
                  <c:v>-5.6588424210080035E-3</c:v>
                </c:pt>
                <c:pt idx="1555">
                  <c:v>0</c:v>
                </c:pt>
                <c:pt idx="1556">
                  <c:v>0</c:v>
                </c:pt>
                <c:pt idx="1557">
                  <c:v>0</c:v>
                </c:pt>
                <c:pt idx="1558">
                  <c:v>0</c:v>
                </c:pt>
                <c:pt idx="1559">
                  <c:v>0</c:v>
                </c:pt>
                <c:pt idx="1560">
                  <c:v>0</c:v>
                </c:pt>
                <c:pt idx="1561">
                  <c:v>0</c:v>
                </c:pt>
                <c:pt idx="1562">
                  <c:v>0</c:v>
                </c:pt>
                <c:pt idx="1563">
                  <c:v>-8.4882636315573023E-3</c:v>
                </c:pt>
                <c:pt idx="1564">
                  <c:v>-3.3953054526250526E-2</c:v>
                </c:pt>
                <c:pt idx="1565">
                  <c:v>-4.5270739368357127E-2</c:v>
                </c:pt>
                <c:pt idx="1566">
                  <c:v>-4.2441318157829144E-2</c:v>
                </c:pt>
                <c:pt idx="1567">
                  <c:v>-2.8294212105198113E-2</c:v>
                </c:pt>
                <c:pt idx="1568">
                  <c:v>-2.263536968419011E-2</c:v>
                </c:pt>
                <c:pt idx="1569">
                  <c:v>-8.4882636316017113E-3</c:v>
                </c:pt>
                <c:pt idx="1570">
                  <c:v>0</c:v>
                </c:pt>
                <c:pt idx="1571">
                  <c:v>0</c:v>
                </c:pt>
                <c:pt idx="1572">
                  <c:v>0</c:v>
                </c:pt>
                <c:pt idx="1573">
                  <c:v>0</c:v>
                </c:pt>
                <c:pt idx="1574">
                  <c:v>0</c:v>
                </c:pt>
                <c:pt idx="1575">
                  <c:v>-1.1317684842083509E-2</c:v>
                </c:pt>
                <c:pt idx="1576">
                  <c:v>-2.5464790894695E-2</c:v>
                </c:pt>
                <c:pt idx="1577">
                  <c:v>-3.6782475736799825E-2</c:v>
                </c:pt>
                <c:pt idx="1578">
                  <c:v>-2.5464790894693223E-2</c:v>
                </c:pt>
                <c:pt idx="1579">
                  <c:v>-1.4147106052609715E-2</c:v>
                </c:pt>
                <c:pt idx="1580">
                  <c:v>-8.4882636315573023E-3</c:v>
                </c:pt>
                <c:pt idx="1581">
                  <c:v>-5.6588424210524124E-3</c:v>
                </c:pt>
                <c:pt idx="1582">
                  <c:v>-1.1317684842083509E-2</c:v>
                </c:pt>
                <c:pt idx="1583">
                  <c:v>-2.5464790894671907E-2</c:v>
                </c:pt>
                <c:pt idx="1584">
                  <c:v>-1.4147106052609715E-2</c:v>
                </c:pt>
                <c:pt idx="1585">
                  <c:v>-1.6976527263112828E-2</c:v>
                </c:pt>
                <c:pt idx="1586">
                  <c:v>-1.9805948473663904E-2</c:v>
                </c:pt>
                <c:pt idx="1587">
                  <c:v>-2.3092638912203256E-14</c:v>
                </c:pt>
                <c:pt idx="1588">
                  <c:v>-5.6588424210755051E-3</c:v>
                </c:pt>
                <c:pt idx="1589">
                  <c:v>-8.488263631580395E-3</c:v>
                </c:pt>
                <c:pt idx="1590">
                  <c:v>-1.4147106052632807E-2</c:v>
                </c:pt>
                <c:pt idx="1591">
                  <c:v>-1.4147106052609715E-2</c:v>
                </c:pt>
                <c:pt idx="1592">
                  <c:v>-2.5464790894693223E-2</c:v>
                </c:pt>
                <c:pt idx="1593">
                  <c:v>-1.6976527263135921E-2</c:v>
                </c:pt>
                <c:pt idx="1594">
                  <c:v>-1.6976527263137697E-2</c:v>
                </c:pt>
                <c:pt idx="1595">
                  <c:v>-8.4882636315786186E-3</c:v>
                </c:pt>
                <c:pt idx="1596">
                  <c:v>-8.4882636315573023E-3</c:v>
                </c:pt>
                <c:pt idx="1597">
                  <c:v>-8.4882636315573023E-3</c:v>
                </c:pt>
                <c:pt idx="1598">
                  <c:v>-5.6588424210310961E-3</c:v>
                </c:pt>
                <c:pt idx="1599">
                  <c:v>-8.488263631555526E-3</c:v>
                </c:pt>
                <c:pt idx="1600">
                  <c:v>-1.1317684842062192E-2</c:v>
                </c:pt>
                <c:pt idx="1601">
                  <c:v>-5.6588424210524124E-3</c:v>
                </c:pt>
                <c:pt idx="1602">
                  <c:v>-2.8294212105262062E-3</c:v>
                </c:pt>
                <c:pt idx="1603">
                  <c:v>-5.6588424210310961E-3</c:v>
                </c:pt>
                <c:pt idx="1604">
                  <c:v>-2.8294212105031136E-3</c:v>
                </c:pt>
                <c:pt idx="1605">
                  <c:v>0</c:v>
                </c:pt>
                <c:pt idx="1606">
                  <c:v>0</c:v>
                </c:pt>
                <c:pt idx="1607">
                  <c:v>-2.8294212105031136E-3</c:v>
                </c:pt>
                <c:pt idx="1608">
                  <c:v>0</c:v>
                </c:pt>
                <c:pt idx="1609">
                  <c:v>0</c:v>
                </c:pt>
                <c:pt idx="1610">
                  <c:v>-5.6588424210524124E-3</c:v>
                </c:pt>
                <c:pt idx="1611">
                  <c:v>-8.488263631580395E-3</c:v>
                </c:pt>
                <c:pt idx="1612">
                  <c:v>-8.4882636315786186E-3</c:v>
                </c:pt>
                <c:pt idx="1613">
                  <c:v>-5.6588424210772814E-3</c:v>
                </c:pt>
                <c:pt idx="1614">
                  <c:v>-8.4882636315786186E-3</c:v>
                </c:pt>
                <c:pt idx="1615">
                  <c:v>-8.488263631580395E-3</c:v>
                </c:pt>
                <c:pt idx="1616">
                  <c:v>-2.8294212105031136E-3</c:v>
                </c:pt>
                <c:pt idx="1617">
                  <c:v>0</c:v>
                </c:pt>
                <c:pt idx="1618">
                  <c:v>-8.4882636315573023E-3</c:v>
                </c:pt>
                <c:pt idx="1619">
                  <c:v>-5.6588424210524124E-3</c:v>
                </c:pt>
                <c:pt idx="1620">
                  <c:v>-2.8294212105048899E-3</c:v>
                </c:pt>
                <c:pt idx="1621">
                  <c:v>0</c:v>
                </c:pt>
                <c:pt idx="1622">
                  <c:v>-2.8294212105492988E-3</c:v>
                </c:pt>
                <c:pt idx="1623">
                  <c:v>-2.8294212105262062E-3</c:v>
                </c:pt>
                <c:pt idx="1624">
                  <c:v>-8.4882636315573023E-3</c:v>
                </c:pt>
                <c:pt idx="1625">
                  <c:v>-5.6588424210524124E-3</c:v>
                </c:pt>
                <c:pt idx="1626">
                  <c:v>-8.488263631580395E-3</c:v>
                </c:pt>
                <c:pt idx="1627">
                  <c:v>-5.6588424210293198E-3</c:v>
                </c:pt>
                <c:pt idx="1628">
                  <c:v>-2.8294212105279826E-3</c:v>
                </c:pt>
                <c:pt idx="1629">
                  <c:v>0</c:v>
                </c:pt>
                <c:pt idx="1630">
                  <c:v>0</c:v>
                </c:pt>
                <c:pt idx="1631">
                  <c:v>-2.8294212105262062E-3</c:v>
                </c:pt>
                <c:pt idx="1632">
                  <c:v>0</c:v>
                </c:pt>
                <c:pt idx="1633">
                  <c:v>0</c:v>
                </c:pt>
                <c:pt idx="1634">
                  <c:v>0</c:v>
                </c:pt>
                <c:pt idx="1635">
                  <c:v>-2.8294212105279826E-3</c:v>
                </c:pt>
                <c:pt idx="1636">
                  <c:v>-2.8294212105262062E-3</c:v>
                </c:pt>
                <c:pt idx="1637">
                  <c:v>-8.4882636315786186E-3</c:v>
                </c:pt>
                <c:pt idx="1638">
                  <c:v>-5.6588424210541888E-3</c:v>
                </c:pt>
                <c:pt idx="1639">
                  <c:v>-2.8294212105262062E-3</c:v>
                </c:pt>
                <c:pt idx="1640">
                  <c:v>0</c:v>
                </c:pt>
                <c:pt idx="1641">
                  <c:v>0</c:v>
                </c:pt>
                <c:pt idx="1642">
                  <c:v>-2.8294212105031136E-3</c:v>
                </c:pt>
                <c:pt idx="1643">
                  <c:v>0</c:v>
                </c:pt>
                <c:pt idx="1644">
                  <c:v>-2.8294212105048899E-3</c:v>
                </c:pt>
                <c:pt idx="1645">
                  <c:v>0</c:v>
                </c:pt>
                <c:pt idx="1646">
                  <c:v>0</c:v>
                </c:pt>
                <c:pt idx="1647">
                  <c:v>0</c:v>
                </c:pt>
                <c:pt idx="1648">
                  <c:v>0</c:v>
                </c:pt>
                <c:pt idx="1649">
                  <c:v>0</c:v>
                </c:pt>
                <c:pt idx="1650">
                  <c:v>-2.8294212105031136E-3</c:v>
                </c:pt>
                <c:pt idx="1651">
                  <c:v>0</c:v>
                </c:pt>
                <c:pt idx="1652">
                  <c:v>0</c:v>
                </c:pt>
                <c:pt idx="1653">
                  <c:v>0</c:v>
                </c:pt>
                <c:pt idx="1654">
                  <c:v>0</c:v>
                </c:pt>
                <c:pt idx="1655">
                  <c:v>0</c:v>
                </c:pt>
                <c:pt idx="1656">
                  <c:v>-2.8294212105031136E-3</c:v>
                </c:pt>
                <c:pt idx="1657">
                  <c:v>-5.6588424210310961E-3</c:v>
                </c:pt>
                <c:pt idx="1658">
                  <c:v>-5.6588424210310961E-3</c:v>
                </c:pt>
                <c:pt idx="1659">
                  <c:v>-1.1317684842083509E-2</c:v>
                </c:pt>
                <c:pt idx="1660">
                  <c:v>-8.488263631555526E-3</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-5.6588424210541888E-3</c:v>
                </c:pt>
                <c:pt idx="1682">
                  <c:v>-5.6588424210524124E-3</c:v>
                </c:pt>
                <c:pt idx="1683">
                  <c:v>0</c:v>
                </c:pt>
                <c:pt idx="1684">
                  <c:v>-8.4882636315573023E-3</c:v>
                </c:pt>
                <c:pt idx="1685">
                  <c:v>-1.6976527263112828E-2</c:v>
                </c:pt>
                <c:pt idx="1686">
                  <c:v>-3.1123633315747412E-2</c:v>
                </c:pt>
                <c:pt idx="1687">
                  <c:v>-3.6782475736799825E-2</c:v>
                </c:pt>
                <c:pt idx="1688">
                  <c:v>-4.5270739368357127E-2</c:v>
                </c:pt>
                <c:pt idx="1689">
                  <c:v>-2.829421210521943E-2</c:v>
                </c:pt>
                <c:pt idx="1690">
                  <c:v>-1.9805948473663904E-2</c:v>
                </c:pt>
                <c:pt idx="1691">
                  <c:v>-5.6588424210524124E-3</c:v>
                </c:pt>
                <c:pt idx="1692">
                  <c:v>0</c:v>
                </c:pt>
                <c:pt idx="1693">
                  <c:v>0</c:v>
                </c:pt>
                <c:pt idx="1694">
                  <c:v>-2.8294212105031136E-3</c:v>
                </c:pt>
                <c:pt idx="1695">
                  <c:v>-5.6588424210310961E-3</c:v>
                </c:pt>
                <c:pt idx="1696">
                  <c:v>-8.4882636315342097E-3</c:v>
                </c:pt>
                <c:pt idx="1697">
                  <c:v>-1.4147106052586622E-2</c:v>
                </c:pt>
                <c:pt idx="1698">
                  <c:v>-1.4147106052609715E-2</c:v>
                </c:pt>
                <c:pt idx="1699">
                  <c:v>0</c:v>
                </c:pt>
                <c:pt idx="1700">
                  <c:v>-1.697652726316079E-2</c:v>
                </c:pt>
                <c:pt idx="1701">
                  <c:v>-1.9805948473662127E-2</c:v>
                </c:pt>
                <c:pt idx="1702">
                  <c:v>-1.6976527263159014E-2</c:v>
                </c:pt>
                <c:pt idx="1703">
                  <c:v>-2.5464790894695E-2</c:v>
                </c:pt>
                <c:pt idx="1704">
                  <c:v>-4.5270739368355351E-2</c:v>
                </c:pt>
                <c:pt idx="1705">
                  <c:v>-2.5464790894671907E-2</c:v>
                </c:pt>
                <c:pt idx="1706">
                  <c:v>-1.6976527263112828E-2</c:v>
                </c:pt>
                <c:pt idx="1707">
                  <c:v>-2.263536968419011E-2</c:v>
                </c:pt>
                <c:pt idx="1708">
                  <c:v>-1.6976527263159014E-2</c:v>
                </c:pt>
                <c:pt idx="1709">
                  <c:v>-1.697652726316079E-2</c:v>
                </c:pt>
                <c:pt idx="1710">
                  <c:v>-2.5464790894716316E-2</c:v>
                </c:pt>
                <c:pt idx="1711">
                  <c:v>-3.9611896947326031E-2</c:v>
                </c:pt>
                <c:pt idx="1712">
                  <c:v>-3.6782475736776732E-2</c:v>
                </c:pt>
                <c:pt idx="1713">
                  <c:v>-4.2441318157830921E-2</c:v>
                </c:pt>
                <c:pt idx="1714">
                  <c:v>-5.9417845420966842E-2</c:v>
                </c:pt>
                <c:pt idx="1715">
                  <c:v>-4.5270739368355351E-2</c:v>
                </c:pt>
                <c:pt idx="1716">
                  <c:v>-3.3953054526273618E-2</c:v>
                </c:pt>
                <c:pt idx="1717">
                  <c:v>-3.9611896947349123E-2</c:v>
                </c:pt>
                <c:pt idx="1718">
                  <c:v>-5.0929581789409539E-2</c:v>
                </c:pt>
                <c:pt idx="1719">
                  <c:v>-8.4882636315573023E-3</c:v>
                </c:pt>
                <c:pt idx="1720">
                  <c:v>-2.263536968419011E-2</c:v>
                </c:pt>
                <c:pt idx="1721">
                  <c:v>-3.1123633315747412E-2</c:v>
                </c:pt>
                <c:pt idx="1722">
                  <c:v>-4.8100160578837148E-2</c:v>
                </c:pt>
                <c:pt idx="1723">
                  <c:v>-1.4147106052609715E-2</c:v>
                </c:pt>
                <c:pt idx="1724">
                  <c:v>-5.0929581789432632E-2</c:v>
                </c:pt>
                <c:pt idx="1725">
                  <c:v>-5.0929581789409539E-2</c:v>
                </c:pt>
                <c:pt idx="1726">
                  <c:v>-3.3953054526296711E-2</c:v>
                </c:pt>
                <c:pt idx="1727">
                  <c:v>-1.4147106052632807E-2</c:v>
                </c:pt>
                <c:pt idx="1728">
                  <c:v>-5.0929581789386447E-2</c:v>
                </c:pt>
                <c:pt idx="1729">
                  <c:v>0</c:v>
                </c:pt>
                <c:pt idx="1730">
                  <c:v>-2.8294212105198113E-2</c:v>
                </c:pt>
                <c:pt idx="1731">
                  <c:v>-3.1123633315747412E-2</c:v>
                </c:pt>
                <c:pt idx="1732">
                  <c:v>-1.6976527263112828E-2</c:v>
                </c:pt>
                <c:pt idx="1733">
                  <c:v>-8.4882636315573023E-3</c:v>
                </c:pt>
                <c:pt idx="1734">
                  <c:v>-4.527073936838022E-2</c:v>
                </c:pt>
                <c:pt idx="1735">
                  <c:v>-2.2635369684211426E-2</c:v>
                </c:pt>
                <c:pt idx="1736">
                  <c:v>-3.6782475736776732E-2</c:v>
                </c:pt>
                <c:pt idx="1737">
                  <c:v>-5.0929581789432632E-2</c:v>
                </c:pt>
                <c:pt idx="1738">
                  <c:v>-3.9611896947349123E-2</c:v>
                </c:pt>
                <c:pt idx="1739">
                  <c:v>-3.3953054526273618E-2</c:v>
                </c:pt>
                <c:pt idx="1740">
                  <c:v>-1.9805948473663904E-2</c:v>
                </c:pt>
                <c:pt idx="1741">
                  <c:v>-4.2441318157829144E-2</c:v>
                </c:pt>
                <c:pt idx="1742">
                  <c:v>-8.4882636315573023E-3</c:v>
                </c:pt>
                <c:pt idx="1743">
                  <c:v>-1.4147106052609715E-2</c:v>
                </c:pt>
                <c:pt idx="1744">
                  <c:v>-1.6976527263137697E-2</c:v>
                </c:pt>
                <c:pt idx="1745">
                  <c:v>-2.2635369684167017E-2</c:v>
                </c:pt>
                <c:pt idx="1746">
                  <c:v>0</c:v>
                </c:pt>
                <c:pt idx="1747">
                  <c:v>-1.4147106052609715E-2</c:v>
                </c:pt>
                <c:pt idx="1748">
                  <c:v>-1.9805948473662127E-2</c:v>
                </c:pt>
                <c:pt idx="1749">
                  <c:v>-1.1317684842106601E-2</c:v>
                </c:pt>
                <c:pt idx="1750">
                  <c:v>-8.488263631580395E-3</c:v>
                </c:pt>
                <c:pt idx="1751">
                  <c:v>-1.4147106052632807E-2</c:v>
                </c:pt>
                <c:pt idx="1752">
                  <c:v>-8.4882636316017113E-3</c:v>
                </c:pt>
                <c:pt idx="1753">
                  <c:v>-1.1317684842083509E-2</c:v>
                </c:pt>
                <c:pt idx="1754">
                  <c:v>-2.2635369684167017E-2</c:v>
                </c:pt>
                <c:pt idx="1755">
                  <c:v>-1.9805948473686996E-2</c:v>
                </c:pt>
                <c:pt idx="1756">
                  <c:v>-5.6588424210524124E-3</c:v>
                </c:pt>
                <c:pt idx="1757">
                  <c:v>-1.4147106052586622E-2</c:v>
                </c:pt>
                <c:pt idx="1758">
                  <c:v>-2.8294212105279826E-3</c:v>
                </c:pt>
                <c:pt idx="1759">
                  <c:v>0</c:v>
                </c:pt>
                <c:pt idx="1760">
                  <c:v>-2.8294212104817973E-3</c:v>
                </c:pt>
                <c:pt idx="1761">
                  <c:v>-1.6976527263114605E-2</c:v>
                </c:pt>
                <c:pt idx="1762">
                  <c:v>-1.1317684842083509E-2</c:v>
                </c:pt>
                <c:pt idx="1763">
                  <c:v>-1.1317684842083509E-2</c:v>
                </c:pt>
                <c:pt idx="1764">
                  <c:v>-1.1317684842083509E-2</c:v>
                </c:pt>
                <c:pt idx="1765">
                  <c:v>0</c:v>
                </c:pt>
                <c:pt idx="1766">
                  <c:v>-5.6588424210755051E-3</c:v>
                </c:pt>
                <c:pt idx="1767">
                  <c:v>-5.6588424210755051E-3</c:v>
                </c:pt>
                <c:pt idx="1768">
                  <c:v>-5.6588424210755051E-3</c:v>
                </c:pt>
                <c:pt idx="1769">
                  <c:v>-1.1317684842106601E-2</c:v>
                </c:pt>
                <c:pt idx="1770">
                  <c:v>-1.1317684842083509E-2</c:v>
                </c:pt>
                <c:pt idx="1771">
                  <c:v>-5.6588424210310961E-3</c:v>
                </c:pt>
                <c:pt idx="1772">
                  <c:v>-1.1317684842083509E-2</c:v>
                </c:pt>
                <c:pt idx="1773">
                  <c:v>-8.488263631555526E-3</c:v>
                </c:pt>
                <c:pt idx="1774">
                  <c:v>-8.4882636315573023E-3</c:v>
                </c:pt>
                <c:pt idx="1775">
                  <c:v>-5.6588424210755051E-3</c:v>
                </c:pt>
                <c:pt idx="1776">
                  <c:v>-2.8294212105279826E-3</c:v>
                </c:pt>
                <c:pt idx="1777">
                  <c:v>0</c:v>
                </c:pt>
                <c:pt idx="1778">
                  <c:v>0</c:v>
                </c:pt>
                <c:pt idx="1779">
                  <c:v>0</c:v>
                </c:pt>
                <c:pt idx="1780">
                  <c:v>-1.1317684842083509E-2</c:v>
                </c:pt>
                <c:pt idx="1781">
                  <c:v>-1.4147106052609715E-2</c:v>
                </c:pt>
                <c:pt idx="1782">
                  <c:v>-1.4147106052611491E-2</c:v>
                </c:pt>
                <c:pt idx="1783">
                  <c:v>-1.4147106052609715E-2</c:v>
                </c:pt>
                <c:pt idx="1784">
                  <c:v>-2.8294212105031136E-3</c:v>
                </c:pt>
                <c:pt idx="1785">
                  <c:v>0</c:v>
                </c:pt>
                <c:pt idx="1786">
                  <c:v>0</c:v>
                </c:pt>
                <c:pt idx="1787">
                  <c:v>0</c:v>
                </c:pt>
                <c:pt idx="1788">
                  <c:v>0</c:v>
                </c:pt>
                <c:pt idx="1789">
                  <c:v>-8.488263631580395E-3</c:v>
                </c:pt>
                <c:pt idx="1790">
                  <c:v>-1.4147106052609715E-2</c:v>
                </c:pt>
                <c:pt idx="1791">
                  <c:v>-5.6588424210541888E-3</c:v>
                </c:pt>
                <c:pt idx="1792">
                  <c:v>-2.8294212105262062E-3</c:v>
                </c:pt>
                <c:pt idx="1793">
                  <c:v>0</c:v>
                </c:pt>
                <c:pt idx="1794">
                  <c:v>0</c:v>
                </c:pt>
                <c:pt idx="1795">
                  <c:v>0</c:v>
                </c:pt>
                <c:pt idx="1796">
                  <c:v>0</c:v>
                </c:pt>
                <c:pt idx="1797">
                  <c:v>-2.8294212105262062E-3</c:v>
                </c:pt>
                <c:pt idx="1798">
                  <c:v>-2.8294212105279826E-3</c:v>
                </c:pt>
                <c:pt idx="1799">
                  <c:v>-5.6588424210524124E-3</c:v>
                </c:pt>
                <c:pt idx="1800">
                  <c:v>-8.4882636315573023E-3</c:v>
                </c:pt>
                <c:pt idx="1801">
                  <c:v>-8.4882636315573023E-3</c:v>
                </c:pt>
                <c:pt idx="1802">
                  <c:v>-2.8294212105262062E-3</c:v>
                </c:pt>
                <c:pt idx="1803">
                  <c:v>0</c:v>
                </c:pt>
                <c:pt idx="1804">
                  <c:v>0</c:v>
                </c:pt>
                <c:pt idx="1805">
                  <c:v>0</c:v>
                </c:pt>
                <c:pt idx="1806">
                  <c:v>0</c:v>
                </c:pt>
                <c:pt idx="1807">
                  <c:v>0</c:v>
                </c:pt>
                <c:pt idx="1808">
                  <c:v>0</c:v>
                </c:pt>
                <c:pt idx="1809">
                  <c:v>-2.8294212105031136E-3</c:v>
                </c:pt>
                <c:pt idx="1810">
                  <c:v>-1.4147106052609715E-2</c:v>
                </c:pt>
                <c:pt idx="1811">
                  <c:v>-1.6976527263114605E-2</c:v>
                </c:pt>
                <c:pt idx="1812">
                  <c:v>-1.6976527263112828E-2</c:v>
                </c:pt>
                <c:pt idx="1813">
                  <c:v>-1.6976527263114605E-2</c:v>
                </c:pt>
                <c:pt idx="1814">
                  <c:v>-1.6976527263159014E-2</c:v>
                </c:pt>
                <c:pt idx="1815">
                  <c:v>-8.488263631580395E-3</c:v>
                </c:pt>
                <c:pt idx="1816">
                  <c:v>-8.4882636316017113E-3</c:v>
                </c:pt>
                <c:pt idx="1817">
                  <c:v>-8.4882636315573023E-3</c:v>
                </c:pt>
                <c:pt idx="1818">
                  <c:v>-8.4882636315573023E-3</c:v>
                </c:pt>
                <c:pt idx="1819">
                  <c:v>-1.1317684842083509E-2</c:v>
                </c:pt>
                <c:pt idx="1820">
                  <c:v>-1.1317684842083509E-2</c:v>
                </c:pt>
                <c:pt idx="1821">
                  <c:v>-8.4882636315573023E-3</c:v>
                </c:pt>
                <c:pt idx="1822">
                  <c:v>-8.4882636316017113E-3</c:v>
                </c:pt>
                <c:pt idx="1823">
                  <c:v>-1.4147106052632807E-2</c:v>
                </c:pt>
                <c:pt idx="1824">
                  <c:v>-8.4882636315573023E-3</c:v>
                </c:pt>
                <c:pt idx="1825">
                  <c:v>-1.1317684842083509E-2</c:v>
                </c:pt>
                <c:pt idx="1826">
                  <c:v>-1.4147106052609715E-2</c:v>
                </c:pt>
                <c:pt idx="1827">
                  <c:v>-5.6588424210310961E-3</c:v>
                </c:pt>
                <c:pt idx="1828">
                  <c:v>-5.6588424210524124E-3</c:v>
                </c:pt>
                <c:pt idx="1829">
                  <c:v>-8.4882636315573023E-3</c:v>
                </c:pt>
                <c:pt idx="1830">
                  <c:v>-8.4882636315573023E-3</c:v>
                </c:pt>
                <c:pt idx="1831">
                  <c:v>-8.4882636315786186E-3</c:v>
                </c:pt>
                <c:pt idx="1832">
                  <c:v>-1.6976527263137697E-2</c:v>
                </c:pt>
                <c:pt idx="1833">
                  <c:v>-1.4147106052586622E-2</c:v>
                </c:pt>
                <c:pt idx="1834">
                  <c:v>-1.4147106052632807E-2</c:v>
                </c:pt>
                <c:pt idx="1835">
                  <c:v>-1.980594847368522E-2</c:v>
                </c:pt>
                <c:pt idx="1836">
                  <c:v>-1.4147106052588398E-2</c:v>
                </c:pt>
                <c:pt idx="1837">
                  <c:v>-1.6976527263135921E-2</c:v>
                </c:pt>
                <c:pt idx="1838">
                  <c:v>-1.9805948473686996E-2</c:v>
                </c:pt>
                <c:pt idx="1839">
                  <c:v>-1.4147106052609715E-2</c:v>
                </c:pt>
                <c:pt idx="1840">
                  <c:v>-8.4882636315573023E-3</c:v>
                </c:pt>
                <c:pt idx="1841">
                  <c:v>-1.4147106052632807E-2</c:v>
                </c:pt>
                <c:pt idx="1842">
                  <c:v>-1.4147106052609715E-2</c:v>
                </c:pt>
                <c:pt idx="1843">
                  <c:v>-1.1317684842083509E-2</c:v>
                </c:pt>
                <c:pt idx="1844">
                  <c:v>-2.5464790894693223E-2</c:v>
                </c:pt>
                <c:pt idx="1845">
                  <c:v>-3.1123633315747412E-2</c:v>
                </c:pt>
                <c:pt idx="1846">
                  <c:v>-2.5464790894670131E-2</c:v>
                </c:pt>
                <c:pt idx="1847">
                  <c:v>-3.6782475736776732E-2</c:v>
                </c:pt>
                <c:pt idx="1848">
                  <c:v>-3.9611896947304714E-2</c:v>
                </c:pt>
                <c:pt idx="1849">
                  <c:v>-3.1123633315745636E-2</c:v>
                </c:pt>
                <c:pt idx="1850">
                  <c:v>-3.6782475736776732E-2</c:v>
                </c:pt>
                <c:pt idx="1851">
                  <c:v>-5.9417845420989934E-2</c:v>
                </c:pt>
                <c:pt idx="1852">
                  <c:v>-4.527073936838022E-2</c:v>
                </c:pt>
                <c:pt idx="1853">
                  <c:v>-5.3759002999935745E-2</c:v>
                </c:pt>
                <c:pt idx="1854">
                  <c:v>-6.224726663151614E-2</c:v>
                </c:pt>
                <c:pt idx="1855">
                  <c:v>-5.9417845420989934E-2</c:v>
                </c:pt>
                <c:pt idx="1856">
                  <c:v>-6.224726663151614E-2</c:v>
                </c:pt>
                <c:pt idx="1857">
                  <c:v>-5.6588424210440635E-2</c:v>
                </c:pt>
                <c:pt idx="1858">
                  <c:v>-4.2441318157829144E-2</c:v>
                </c:pt>
                <c:pt idx="1859">
                  <c:v>-4.2441318157830921E-2</c:v>
                </c:pt>
                <c:pt idx="1860">
                  <c:v>-4.8100160578883333E-2</c:v>
                </c:pt>
                <c:pt idx="1861">
                  <c:v>-2.2635369684167017E-2</c:v>
                </c:pt>
                <c:pt idx="1862">
                  <c:v>-5.3759002999935745E-2</c:v>
                </c:pt>
                <c:pt idx="1863">
                  <c:v>-7.0735530263073443E-2</c:v>
                </c:pt>
                <c:pt idx="1864">
                  <c:v>-5.3759002999914429E-2</c:v>
                </c:pt>
                <c:pt idx="1865">
                  <c:v>-4.810016057886024E-2</c:v>
                </c:pt>
                <c:pt idx="1866">
                  <c:v>-4.8100160578883333E-2</c:v>
                </c:pt>
                <c:pt idx="1867">
                  <c:v>-5.0929581789409539E-2</c:v>
                </c:pt>
                <c:pt idx="1868">
                  <c:v>-3.3953054526273618E-2</c:v>
                </c:pt>
                <c:pt idx="1869">
                  <c:v>-5.3759002999935745E-2</c:v>
                </c:pt>
                <c:pt idx="1870">
                  <c:v>-5.6588424210486821E-2</c:v>
                </c:pt>
                <c:pt idx="1871">
                  <c:v>-7.0735530263073443E-2</c:v>
                </c:pt>
                <c:pt idx="1872">
                  <c:v>-5.9417845420966842E-2</c:v>
                </c:pt>
                <c:pt idx="1873">
                  <c:v>-6.2247266631493048E-2</c:v>
                </c:pt>
                <c:pt idx="1874">
                  <c:v>-4.5270739368357127E-2</c:v>
                </c:pt>
                <c:pt idx="1875">
                  <c:v>-3.6782475736753639E-2</c:v>
                </c:pt>
                <c:pt idx="1876">
                  <c:v>-2.2635369684167017E-2</c:v>
                </c:pt>
                <c:pt idx="1877">
                  <c:v>0</c:v>
                </c:pt>
                <c:pt idx="1878">
                  <c:v>0</c:v>
                </c:pt>
                <c:pt idx="1879">
                  <c:v>0</c:v>
                </c:pt>
                <c:pt idx="1880">
                  <c:v>0</c:v>
                </c:pt>
                <c:pt idx="1881">
                  <c:v>0</c:v>
                </c:pt>
                <c:pt idx="1882">
                  <c:v>-3.6782475736778508E-2</c:v>
                </c:pt>
                <c:pt idx="1883">
                  <c:v>-3.6782475736799825E-2</c:v>
                </c:pt>
                <c:pt idx="1884">
                  <c:v>-2.8294212105242522E-2</c:v>
                </c:pt>
                <c:pt idx="1885">
                  <c:v>-2.5464790894670131E-2</c:v>
                </c:pt>
                <c:pt idx="1886">
                  <c:v>-2.2635369684167017E-2</c:v>
                </c:pt>
                <c:pt idx="1887">
                  <c:v>-1.4147106052632807E-2</c:v>
                </c:pt>
                <c:pt idx="1888">
                  <c:v>-8.488263631580395E-3</c:v>
                </c:pt>
                <c:pt idx="1889">
                  <c:v>-1.6976527263112828E-2</c:v>
                </c:pt>
                <c:pt idx="1890">
                  <c:v>-1.1317684842106601E-2</c:v>
                </c:pt>
                <c:pt idx="1891">
                  <c:v>-1.1317684842083509E-2</c:v>
                </c:pt>
                <c:pt idx="1892">
                  <c:v>-1.1317684842083509E-2</c:v>
                </c:pt>
                <c:pt idx="1893">
                  <c:v>-8.4882636315573023E-3</c:v>
                </c:pt>
                <c:pt idx="1894">
                  <c:v>-5.6588424210524124E-3</c:v>
                </c:pt>
                <c:pt idx="1895">
                  <c:v>-8.4882636315573023E-3</c:v>
                </c:pt>
                <c:pt idx="1896">
                  <c:v>-2.8294212105048899E-3</c:v>
                </c:pt>
                <c:pt idx="1897">
                  <c:v>-2.1316282072803006E-14</c:v>
                </c:pt>
                <c:pt idx="1898">
                  <c:v>-2.8294212105492988E-3</c:v>
                </c:pt>
                <c:pt idx="1899">
                  <c:v>-2.3092638912203256E-14</c:v>
                </c:pt>
                <c:pt idx="1900">
                  <c:v>0</c:v>
                </c:pt>
                <c:pt idx="1901">
                  <c:v>0</c:v>
                </c:pt>
                <c:pt idx="1902">
                  <c:v>-2.8294212104817973E-3</c:v>
                </c:pt>
                <c:pt idx="1903">
                  <c:v>-2.8294212104800209E-3</c:v>
                </c:pt>
                <c:pt idx="1904">
                  <c:v>-5.6588424210310961E-3</c:v>
                </c:pt>
                <c:pt idx="1905">
                  <c:v>-2.8294212105492988E-3</c:v>
                </c:pt>
                <c:pt idx="1906">
                  <c:v>-2.8294212105492988E-3</c:v>
                </c:pt>
                <c:pt idx="1907">
                  <c:v>-2.8294212105492988E-3</c:v>
                </c:pt>
                <c:pt idx="1908">
                  <c:v>-2.8294212105492988E-3</c:v>
                </c:pt>
                <c:pt idx="1909">
                  <c:v>0</c:v>
                </c:pt>
                <c:pt idx="1910">
                  <c:v>0</c:v>
                </c:pt>
                <c:pt idx="1911">
                  <c:v>-2.8294212105262062E-3</c:v>
                </c:pt>
                <c:pt idx="1912">
                  <c:v>-2.8294212105262062E-3</c:v>
                </c:pt>
                <c:pt idx="1913">
                  <c:v>-2.8294212105279826E-3</c:v>
                </c:pt>
                <c:pt idx="1914">
                  <c:v>-2.8294212105262062E-3</c:v>
                </c:pt>
                <c:pt idx="1915">
                  <c:v>-2.8294212105262062E-3</c:v>
                </c:pt>
                <c:pt idx="1916">
                  <c:v>-2.8294212105262062E-3</c:v>
                </c:pt>
                <c:pt idx="1917">
                  <c:v>-2.8294212105262062E-3</c:v>
                </c:pt>
                <c:pt idx="1918">
                  <c:v>-2.8294212105279826E-3</c:v>
                </c:pt>
                <c:pt idx="1919">
                  <c:v>-2.8294212105262062E-3</c:v>
                </c:pt>
                <c:pt idx="1920">
                  <c:v>-2.8294212105262062E-3</c:v>
                </c:pt>
                <c:pt idx="1921">
                  <c:v>0</c:v>
                </c:pt>
                <c:pt idx="1922">
                  <c:v>0</c:v>
                </c:pt>
                <c:pt idx="1923">
                  <c:v>0</c:v>
                </c:pt>
                <c:pt idx="1924">
                  <c:v>0</c:v>
                </c:pt>
                <c:pt idx="1925">
                  <c:v>0</c:v>
                </c:pt>
                <c:pt idx="1926">
                  <c:v>0</c:v>
                </c:pt>
                <c:pt idx="1927">
                  <c:v>0</c:v>
                </c:pt>
                <c:pt idx="1928">
                  <c:v>0</c:v>
                </c:pt>
                <c:pt idx="1929">
                  <c:v>0</c:v>
                </c:pt>
                <c:pt idx="1930">
                  <c:v>0</c:v>
                </c:pt>
                <c:pt idx="1931">
                  <c:v>0</c:v>
                </c:pt>
                <c:pt idx="1932">
                  <c:v>-2.8294212105031136E-3</c:v>
                </c:pt>
                <c:pt idx="1933">
                  <c:v>-2.8294212105048899E-3</c:v>
                </c:pt>
                <c:pt idx="1934">
                  <c:v>-5.6588424210293198E-3</c:v>
                </c:pt>
                <c:pt idx="1935">
                  <c:v>-2.8294212105048899E-3</c:v>
                </c:pt>
                <c:pt idx="1936">
                  <c:v>-2.8294212105031136E-3</c:v>
                </c:pt>
                <c:pt idx="1937">
                  <c:v>-2.8294212105262062E-3</c:v>
                </c:pt>
                <c:pt idx="1938">
                  <c:v>-2.8294212105262062E-3</c:v>
                </c:pt>
                <c:pt idx="1939">
                  <c:v>-2.8294212105279826E-3</c:v>
                </c:pt>
                <c:pt idx="1940">
                  <c:v>-2.8294212105262062E-3</c:v>
                </c:pt>
                <c:pt idx="1941">
                  <c:v>-2.8294212105262062E-3</c:v>
                </c:pt>
                <c:pt idx="1942">
                  <c:v>0</c:v>
                </c:pt>
                <c:pt idx="1943">
                  <c:v>0</c:v>
                </c:pt>
                <c:pt idx="1944">
                  <c:v>0</c:v>
                </c:pt>
                <c:pt idx="1945">
                  <c:v>0</c:v>
                </c:pt>
                <c:pt idx="1946">
                  <c:v>0</c:v>
                </c:pt>
                <c:pt idx="1947">
                  <c:v>-2.8294212105262062E-3</c:v>
                </c:pt>
                <c:pt idx="1948">
                  <c:v>-2.8294212105262062E-3</c:v>
                </c:pt>
                <c:pt idx="1949">
                  <c:v>-2.8294212105279826E-3</c:v>
                </c:pt>
                <c:pt idx="1950">
                  <c:v>-5.6588424210524124E-3</c:v>
                </c:pt>
                <c:pt idx="1951">
                  <c:v>-5.6588424210524124E-3</c:v>
                </c:pt>
                <c:pt idx="1952">
                  <c:v>-5.6588424210310961E-3</c:v>
                </c:pt>
                <c:pt idx="1953">
                  <c:v>-5.6588424210310961E-3</c:v>
                </c:pt>
                <c:pt idx="1954">
                  <c:v>-5.6588424210293198E-3</c:v>
                </c:pt>
                <c:pt idx="1955">
                  <c:v>-5.6588424210310961E-3</c:v>
                </c:pt>
                <c:pt idx="1956">
                  <c:v>-5.6588424210293198E-3</c:v>
                </c:pt>
                <c:pt idx="1957">
                  <c:v>-5.6588424210541888E-3</c:v>
                </c:pt>
                <c:pt idx="1958">
                  <c:v>-1.1317684842083509E-2</c:v>
                </c:pt>
                <c:pt idx="1959">
                  <c:v>-1.4147106052609715E-2</c:v>
                </c:pt>
                <c:pt idx="1960">
                  <c:v>-1.6976527263159014E-2</c:v>
                </c:pt>
                <c:pt idx="1961">
                  <c:v>-2.263536968419011E-2</c:v>
                </c:pt>
                <c:pt idx="1962">
                  <c:v>-2.263536968419011E-2</c:v>
                </c:pt>
                <c:pt idx="1963">
                  <c:v>-1.980594847368522E-2</c:v>
                </c:pt>
                <c:pt idx="1964">
                  <c:v>-2.263536968419011E-2</c:v>
                </c:pt>
                <c:pt idx="1965">
                  <c:v>-1.4147106052586622E-2</c:v>
                </c:pt>
                <c:pt idx="1966">
                  <c:v>-1.9805948473640811E-2</c:v>
                </c:pt>
                <c:pt idx="1967">
                  <c:v>-2.263536968419011E-2</c:v>
                </c:pt>
                <c:pt idx="1968">
                  <c:v>-2.5464790894716316E-2</c:v>
                </c:pt>
                <c:pt idx="1969">
                  <c:v>-2.5464790894716316E-2</c:v>
                </c:pt>
                <c:pt idx="1970">
                  <c:v>-3.9611896947326031E-2</c:v>
                </c:pt>
                <c:pt idx="1971">
                  <c:v>-3.3953054526296711E-2</c:v>
                </c:pt>
                <c:pt idx="1972">
                  <c:v>-2.5464790894693223E-2</c:v>
                </c:pt>
                <c:pt idx="1973">
                  <c:v>-2.8294212105220318E-2</c:v>
                </c:pt>
                <c:pt idx="1974">
                  <c:v>-2.8294212105220318E-2</c:v>
                </c:pt>
                <c:pt idx="1975">
                  <c:v>-2.2635369684189222E-2</c:v>
                </c:pt>
                <c:pt idx="1976">
                  <c:v>-1.6976527263136809E-2</c:v>
                </c:pt>
                <c:pt idx="1977">
                  <c:v>-2.8294212105220318E-2</c:v>
                </c:pt>
                <c:pt idx="1978">
                  <c:v>-2.5464790894671019E-2</c:v>
                </c:pt>
                <c:pt idx="1979">
                  <c:v>-2.829421210521943E-2</c:v>
                </c:pt>
                <c:pt idx="1980">
                  <c:v>-1.9805948473640811E-2</c:v>
                </c:pt>
                <c:pt idx="1981">
                  <c:v>-2.2635369684167017E-2</c:v>
                </c:pt>
                <c:pt idx="1982">
                  <c:v>-1.4147106052609715E-2</c:v>
                </c:pt>
                <c:pt idx="1983">
                  <c:v>-1.4147106052632807E-2</c:v>
                </c:pt>
                <c:pt idx="1984">
                  <c:v>-1.4147106052610603E-2</c:v>
                </c:pt>
                <c:pt idx="1985">
                  <c:v>-2.2635369684167017E-2</c:v>
                </c:pt>
                <c:pt idx="1986">
                  <c:v>-2.2635369684189222E-2</c:v>
                </c:pt>
                <c:pt idx="1987">
                  <c:v>-3.678247573677762E-2</c:v>
                </c:pt>
                <c:pt idx="1988">
                  <c:v>-3.6782475736776732E-2</c:v>
                </c:pt>
                <c:pt idx="1989">
                  <c:v>-2.8294212105220318E-2</c:v>
                </c:pt>
                <c:pt idx="1990">
                  <c:v>-3.3953054526318915E-2</c:v>
                </c:pt>
                <c:pt idx="1991">
                  <c:v>-3.3953054526250526E-2</c:v>
                </c:pt>
                <c:pt idx="1992">
                  <c:v>-3.1123633315746524E-2</c:v>
                </c:pt>
                <c:pt idx="1993">
                  <c:v>-2.2635369684212314E-2</c:v>
                </c:pt>
                <c:pt idx="1994">
                  <c:v>-3.1123633315769617E-2</c:v>
                </c:pt>
                <c:pt idx="1995">
                  <c:v>-2.8294212105197225E-2</c:v>
                </c:pt>
                <c:pt idx="1996">
                  <c:v>-3.6782475736799825E-2</c:v>
                </c:pt>
                <c:pt idx="1997">
                  <c:v>-3.6782475736822917E-2</c:v>
                </c:pt>
                <c:pt idx="1998">
                  <c:v>-3.6782475736754527E-2</c:v>
                </c:pt>
                <c:pt idx="1999">
                  <c:v>-2.5464790894670131E-2</c:v>
                </c:pt>
                <c:pt idx="2000">
                  <c:v>-1.1317684842083509E-2</c:v>
                </c:pt>
                <c:pt idx="2001">
                  <c:v>0</c:v>
                </c:pt>
                <c:pt idx="2002">
                  <c:v>0</c:v>
                </c:pt>
                <c:pt idx="2003">
                  <c:v>0</c:v>
                </c:pt>
                <c:pt idx="2004">
                  <c:v>0</c:v>
                </c:pt>
                <c:pt idx="2005">
                  <c:v>0</c:v>
                </c:pt>
                <c:pt idx="2006">
                  <c:v>-1.4147106052610603E-2</c:v>
                </c:pt>
                <c:pt idx="2007">
                  <c:v>-1.6976527263113717E-2</c:v>
                </c:pt>
                <c:pt idx="2008">
                  <c:v>-2.8294212105265615E-2</c:v>
                </c:pt>
                <c:pt idx="2009">
                  <c:v>-5.3759002999913541E-2</c:v>
                </c:pt>
                <c:pt idx="2010">
                  <c:v>-3.3953054526273618E-2</c:v>
                </c:pt>
                <c:pt idx="2011">
                  <c:v>-3.3953054526295823E-2</c:v>
                </c:pt>
                <c:pt idx="2012">
                  <c:v>-3.6782475736822917E-2</c:v>
                </c:pt>
                <c:pt idx="2013">
                  <c:v>-3.6782475736776732E-2</c:v>
                </c:pt>
                <c:pt idx="2014">
                  <c:v>-2.5464790894716316E-2</c:v>
                </c:pt>
                <c:pt idx="2015">
                  <c:v>-3.3953054526273618E-2</c:v>
                </c:pt>
                <c:pt idx="2016">
                  <c:v>-3.3953054526250526E-2</c:v>
                </c:pt>
                <c:pt idx="2017">
                  <c:v>-3.6782475736776732E-2</c:v>
                </c:pt>
                <c:pt idx="2018">
                  <c:v>-3.1123633315746524E-2</c:v>
                </c:pt>
                <c:pt idx="2019">
                  <c:v>-2.5464790894694112E-2</c:v>
                </c:pt>
                <c:pt idx="2020">
                  <c:v>-2.5464790894716316E-2</c:v>
                </c:pt>
                <c:pt idx="2021">
                  <c:v>-3.395305452627273E-2</c:v>
                </c:pt>
                <c:pt idx="2022">
                  <c:v>-2.829421210524341E-2</c:v>
                </c:pt>
                <c:pt idx="2023">
                  <c:v>-3.1123633315746524E-2</c:v>
                </c:pt>
                <c:pt idx="2024">
                  <c:v>-3.395305452627273E-2</c:v>
                </c:pt>
                <c:pt idx="2025">
                  <c:v>-3.3953054526273618E-2</c:v>
                </c:pt>
                <c:pt idx="2026">
                  <c:v>-2.2635369684167017E-2</c:v>
                </c:pt>
                <c:pt idx="2027">
                  <c:v>-2.263536968419011E-2</c:v>
                </c:pt>
                <c:pt idx="2028">
                  <c:v>-2.2635369684189222E-2</c:v>
                </c:pt>
                <c:pt idx="2029">
                  <c:v>-1.9805948473640811E-2</c:v>
                </c:pt>
                <c:pt idx="2030">
                  <c:v>-1.6976527263136809E-2</c:v>
                </c:pt>
                <c:pt idx="2031">
                  <c:v>-1.6976527263159014E-2</c:v>
                </c:pt>
                <c:pt idx="2032">
                  <c:v>-1.6976527263113717E-2</c:v>
                </c:pt>
                <c:pt idx="2033">
                  <c:v>-1.6976527263136809E-2</c:v>
                </c:pt>
                <c:pt idx="2034">
                  <c:v>-1.4147106052632807E-2</c:v>
                </c:pt>
                <c:pt idx="2035">
                  <c:v>-1.9805948473640811E-2</c:v>
                </c:pt>
                <c:pt idx="2036">
                  <c:v>-1.6976527263113717E-2</c:v>
                </c:pt>
                <c:pt idx="2037">
                  <c:v>-1.1317684842083509E-2</c:v>
                </c:pt>
                <c:pt idx="2038">
                  <c:v>-8.4882636315564142E-3</c:v>
                </c:pt>
                <c:pt idx="2039">
                  <c:v>-8.4882636315573023E-3</c:v>
                </c:pt>
                <c:pt idx="2040">
                  <c:v>0</c:v>
                </c:pt>
                <c:pt idx="2041">
                  <c:v>-2.8294212105262062E-3</c:v>
                </c:pt>
                <c:pt idx="2042">
                  <c:v>-5.6588424210533006E-3</c:v>
                </c:pt>
                <c:pt idx="2043">
                  <c:v>-2.8294212105270944E-3</c:v>
                </c:pt>
                <c:pt idx="2044">
                  <c:v>-5.6588424210524124E-3</c:v>
                </c:pt>
                <c:pt idx="2045">
                  <c:v>-8.4882636315573023E-3</c:v>
                </c:pt>
                <c:pt idx="2046">
                  <c:v>-8.4882636315573023E-3</c:v>
                </c:pt>
                <c:pt idx="2047">
                  <c:v>-8.4882636315564142E-3</c:v>
                </c:pt>
                <c:pt idx="2048">
                  <c:v>-8.4882636315573023E-3</c:v>
                </c:pt>
                <c:pt idx="2049">
                  <c:v>-5.658842421030208E-3</c:v>
                </c:pt>
                <c:pt idx="2050">
                  <c:v>-5.6588424210533006E-3</c:v>
                </c:pt>
                <c:pt idx="2051">
                  <c:v>-5.6588424210755051E-3</c:v>
                </c:pt>
                <c:pt idx="2052">
                  <c:v>-5.6588424210533006E-3</c:v>
                </c:pt>
                <c:pt idx="2053">
                  <c:v>-1.1317684842083509E-2</c:v>
                </c:pt>
                <c:pt idx="2054">
                  <c:v>-1.4147106052632807E-2</c:v>
                </c:pt>
                <c:pt idx="2055">
                  <c:v>-8.4882636315573023E-3</c:v>
                </c:pt>
                <c:pt idx="2056">
                  <c:v>-2.8294212105031136E-3</c:v>
                </c:pt>
                <c:pt idx="2057">
                  <c:v>-2.8294212105040017E-3</c:v>
                </c:pt>
                <c:pt idx="2058">
                  <c:v>-2.8294212105492988E-3</c:v>
                </c:pt>
                <c:pt idx="2059">
                  <c:v>-2.8294212105270944E-3</c:v>
                </c:pt>
                <c:pt idx="2060">
                  <c:v>-2.8294212105492988E-3</c:v>
                </c:pt>
                <c:pt idx="2061">
                  <c:v>-8.4882636315795068E-3</c:v>
                </c:pt>
                <c:pt idx="2062">
                  <c:v>-8.4882636315795068E-3</c:v>
                </c:pt>
                <c:pt idx="2063">
                  <c:v>-5.658842421030208E-3</c:v>
                </c:pt>
                <c:pt idx="2064">
                  <c:v>-2.8294212105040017E-3</c:v>
                </c:pt>
                <c:pt idx="2065">
                  <c:v>-5.658842421030208E-3</c:v>
                </c:pt>
                <c:pt idx="2066">
                  <c:v>-2.8294212105040017E-3</c:v>
                </c:pt>
                <c:pt idx="2067">
                  <c:v>0</c:v>
                </c:pt>
                <c:pt idx="2068">
                  <c:v>-2.8294212105262062E-3</c:v>
                </c:pt>
                <c:pt idx="2069">
                  <c:v>-5.6588424210533006E-3</c:v>
                </c:pt>
                <c:pt idx="2070">
                  <c:v>-5.6588424210533006E-3</c:v>
                </c:pt>
                <c:pt idx="2071">
                  <c:v>-5.6588424210533006E-3</c:v>
                </c:pt>
                <c:pt idx="2072">
                  <c:v>-8.4882636315795068E-3</c:v>
                </c:pt>
                <c:pt idx="2073">
                  <c:v>-5.6588424210533006E-3</c:v>
                </c:pt>
                <c:pt idx="2074">
                  <c:v>-5.658842421030208E-3</c:v>
                </c:pt>
                <c:pt idx="2075">
                  <c:v>-5.658842421030208E-3</c:v>
                </c:pt>
                <c:pt idx="2076">
                  <c:v>-5.658842421030208E-3</c:v>
                </c:pt>
                <c:pt idx="2077">
                  <c:v>-2.8294212105040017E-3</c:v>
                </c:pt>
                <c:pt idx="2078">
                  <c:v>-5.658842421030208E-3</c:v>
                </c:pt>
                <c:pt idx="2079">
                  <c:v>-2.8294212105270944E-3</c:v>
                </c:pt>
                <c:pt idx="2080">
                  <c:v>0</c:v>
                </c:pt>
                <c:pt idx="2081">
                  <c:v>-2.8294212105262062E-3</c:v>
                </c:pt>
                <c:pt idx="2082">
                  <c:v>-2.8294212105270944E-3</c:v>
                </c:pt>
                <c:pt idx="2083">
                  <c:v>-2.8294212105262062E-3</c:v>
                </c:pt>
                <c:pt idx="2084">
                  <c:v>-2.8294212105262062E-3</c:v>
                </c:pt>
                <c:pt idx="2085">
                  <c:v>-5.6588424210533006E-3</c:v>
                </c:pt>
                <c:pt idx="2086">
                  <c:v>-2.8294212105270944E-3</c:v>
                </c:pt>
                <c:pt idx="2087">
                  <c:v>-2.8294212105262062E-3</c:v>
                </c:pt>
                <c:pt idx="2088">
                  <c:v>0</c:v>
                </c:pt>
                <c:pt idx="2089">
                  <c:v>-2.8294212105492988E-3</c:v>
                </c:pt>
                <c:pt idx="2090">
                  <c:v>-2.8294212105492988E-3</c:v>
                </c:pt>
                <c:pt idx="2091">
                  <c:v>-5.658842421030208E-3</c:v>
                </c:pt>
                <c:pt idx="2092">
                  <c:v>-5.658842421030208E-3</c:v>
                </c:pt>
                <c:pt idx="2093">
                  <c:v>-5.6588424210310961E-3</c:v>
                </c:pt>
                <c:pt idx="2094">
                  <c:v>-2.8294212104809091E-3</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-2.8294212105279826E-3</c:v>
                </c:pt>
                <c:pt idx="2192">
                  <c:v>0</c:v>
                </c:pt>
                <c:pt idx="2193">
                  <c:v>-5.6588424210275434E-3</c:v>
                </c:pt>
                <c:pt idx="2194">
                  <c:v>0</c:v>
                </c:pt>
                <c:pt idx="2195">
                  <c:v>0</c:v>
                </c:pt>
                <c:pt idx="2196">
                  <c:v>0</c:v>
                </c:pt>
                <c:pt idx="2197">
                  <c:v>0</c:v>
                </c:pt>
                <c:pt idx="2198">
                  <c:v>0</c:v>
                </c:pt>
                <c:pt idx="2199">
                  <c:v>0</c:v>
                </c:pt>
                <c:pt idx="2200">
                  <c:v>0</c:v>
                </c:pt>
                <c:pt idx="2201">
                  <c:v>-2.8294212105279826E-3</c:v>
                </c:pt>
                <c:pt idx="2202">
                  <c:v>-5.6588424210737287E-3</c:v>
                </c:pt>
                <c:pt idx="2203">
                  <c:v>-5.6588424210772814E-3</c:v>
                </c:pt>
                <c:pt idx="2204">
                  <c:v>-5.6588424210737287E-3</c:v>
                </c:pt>
                <c:pt idx="2205">
                  <c:v>-2.8294212105492988E-3</c:v>
                </c:pt>
                <c:pt idx="2206">
                  <c:v>-5.6588424210310961E-3</c:v>
                </c:pt>
                <c:pt idx="2207">
                  <c:v>-2.8294212104817973E-3</c:v>
                </c:pt>
                <c:pt idx="2208">
                  <c:v>-2.8294212104817973E-3</c:v>
                </c:pt>
                <c:pt idx="2209">
                  <c:v>-5.6588424210062271E-3</c:v>
                </c:pt>
                <c:pt idx="2210">
                  <c:v>-8.4882636315590787E-3</c:v>
                </c:pt>
                <c:pt idx="2211">
                  <c:v>-5.6588424210737287E-3</c:v>
                </c:pt>
                <c:pt idx="2212">
                  <c:v>-3.6782475736799825E-2</c:v>
                </c:pt>
                <c:pt idx="2213">
                  <c:v>-3.678247573684601E-2</c:v>
                </c:pt>
                <c:pt idx="2214">
                  <c:v>-3.6782475736821141E-2</c:v>
                </c:pt>
                <c:pt idx="2215">
                  <c:v>-3.6782475736799825E-2</c:v>
                </c:pt>
                <c:pt idx="2216">
                  <c:v>-3.3953054526275395E-2</c:v>
                </c:pt>
                <c:pt idx="2217">
                  <c:v>-4.6185277824406512E-14</c:v>
                </c:pt>
                <c:pt idx="2218">
                  <c:v>0</c:v>
                </c:pt>
                <c:pt idx="2219">
                  <c:v>0</c:v>
                </c:pt>
                <c:pt idx="2220">
                  <c:v>-2.8294212105031136E-3</c:v>
                </c:pt>
                <c:pt idx="2221">
                  <c:v>-2.8294212105031136E-3</c:v>
                </c:pt>
                <c:pt idx="2222">
                  <c:v>-5.6588424210097799E-3</c:v>
                </c:pt>
                <c:pt idx="2223">
                  <c:v>-5.6588424210524124E-3</c:v>
                </c:pt>
                <c:pt idx="2224">
                  <c:v>-2.8294212105031136E-3</c:v>
                </c:pt>
                <c:pt idx="2225">
                  <c:v>-2.8294212105279826E-3</c:v>
                </c:pt>
                <c:pt idx="2226">
                  <c:v>-2.8294212105244299E-3</c:v>
                </c:pt>
                <c:pt idx="2227">
                  <c:v>-2.8294212105279826E-3</c:v>
                </c:pt>
                <c:pt idx="2228">
                  <c:v>-5.6588424210310961E-3</c:v>
                </c:pt>
                <c:pt idx="2229">
                  <c:v>-5.6588424210275434E-3</c:v>
                </c:pt>
                <c:pt idx="2230">
                  <c:v>-2.8294212105279826E-3</c:v>
                </c:pt>
                <c:pt idx="2231">
                  <c:v>-2.8294212105279826E-3</c:v>
                </c:pt>
                <c:pt idx="2232">
                  <c:v>-2.8294212105244299E-3</c:v>
                </c:pt>
                <c:pt idx="2233">
                  <c:v>0</c:v>
                </c:pt>
                <c:pt idx="2234">
                  <c:v>-2.4868995751603507E-14</c:v>
                </c:pt>
                <c:pt idx="2235">
                  <c:v>-2.8294212105244299E-3</c:v>
                </c:pt>
                <c:pt idx="2236">
                  <c:v>0</c:v>
                </c:pt>
                <c:pt idx="2237">
                  <c:v>-2.8294212105279826E-3</c:v>
                </c:pt>
                <c:pt idx="2238">
                  <c:v>-2.8294212105492988E-3</c:v>
                </c:pt>
                <c:pt idx="2239">
                  <c:v>-5.6588424210524124E-3</c:v>
                </c:pt>
                <c:pt idx="2240">
                  <c:v>-2.8294212105279826E-3</c:v>
                </c:pt>
                <c:pt idx="2241">
                  <c:v>-5.6588424210524124E-3</c:v>
                </c:pt>
                <c:pt idx="2242">
                  <c:v>0</c:v>
                </c:pt>
                <c:pt idx="2243">
                  <c:v>-2.8294212105244299E-3</c:v>
                </c:pt>
                <c:pt idx="2244">
                  <c:v>0</c:v>
                </c:pt>
                <c:pt idx="2245">
                  <c:v>-5.6588424210310961E-3</c:v>
                </c:pt>
                <c:pt idx="2246">
                  <c:v>-8.4882636315590787E-3</c:v>
                </c:pt>
                <c:pt idx="2247">
                  <c:v>-1.1317684842083509E-2</c:v>
                </c:pt>
                <c:pt idx="2248">
                  <c:v>-1.1317684842083509E-2</c:v>
                </c:pt>
                <c:pt idx="2249">
                  <c:v>-1.4147106052607938E-2</c:v>
                </c:pt>
                <c:pt idx="2250">
                  <c:v>-1.4147106052632807E-2</c:v>
                </c:pt>
                <c:pt idx="2251">
                  <c:v>-1.6976527263135921E-2</c:v>
                </c:pt>
                <c:pt idx="2252">
                  <c:v>-1.6976527263139474E-2</c:v>
                </c:pt>
                <c:pt idx="2253">
                  <c:v>-1.9805948473660351E-2</c:v>
                </c:pt>
                <c:pt idx="2254">
                  <c:v>-1.6976527263139474E-2</c:v>
                </c:pt>
                <c:pt idx="2255">
                  <c:v>-1.4147106052586622E-2</c:v>
                </c:pt>
                <c:pt idx="2256">
                  <c:v>-1.1317684842083509E-2</c:v>
                </c:pt>
                <c:pt idx="2257">
                  <c:v>-1.1317684842083509E-2</c:v>
                </c:pt>
                <c:pt idx="2258">
                  <c:v>-5.6588424210310961E-3</c:v>
                </c:pt>
                <c:pt idx="2259">
                  <c:v>-8.4882636315768423E-3</c:v>
                </c:pt>
                <c:pt idx="2260">
                  <c:v>-2.8294212105492988E-3</c:v>
                </c:pt>
                <c:pt idx="2261">
                  <c:v>-2.8294212105492988E-3</c:v>
                </c:pt>
                <c:pt idx="2262">
                  <c:v>-5.6588424210559651E-3</c:v>
                </c:pt>
                <c:pt idx="2263">
                  <c:v>-8.488263631555526E-3</c:v>
                </c:pt>
                <c:pt idx="2264">
                  <c:v>-2.8294212105031136E-3</c:v>
                </c:pt>
                <c:pt idx="2265">
                  <c:v>-8.4882636315342097E-3</c:v>
                </c:pt>
                <c:pt idx="2266">
                  <c:v>-8.4882636315590787E-3</c:v>
                </c:pt>
                <c:pt idx="2267">
                  <c:v>-8.4882636315768423E-3</c:v>
                </c:pt>
                <c:pt idx="2268">
                  <c:v>-1.1317684842108378E-2</c:v>
                </c:pt>
                <c:pt idx="2269">
                  <c:v>-1.6976527263135921E-2</c:v>
                </c:pt>
                <c:pt idx="2270">
                  <c:v>-1.6976527263182106E-2</c:v>
                </c:pt>
                <c:pt idx="2271">
                  <c:v>-1.4147106052632807E-2</c:v>
                </c:pt>
                <c:pt idx="2272">
                  <c:v>-8.488263631580395E-3</c:v>
                </c:pt>
                <c:pt idx="2273">
                  <c:v>-2.8294212105244299E-3</c:v>
                </c:pt>
                <c:pt idx="2274">
                  <c:v>0</c:v>
                </c:pt>
                <c:pt idx="2275">
                  <c:v>0</c:v>
                </c:pt>
                <c:pt idx="2276">
                  <c:v>0</c:v>
                </c:pt>
                <c:pt idx="2277">
                  <c:v>-8.4882636315342097E-3</c:v>
                </c:pt>
                <c:pt idx="2278">
                  <c:v>-5.6588424210275434E-3</c:v>
                </c:pt>
                <c:pt idx="2279">
                  <c:v>-8.4882636315590787E-3</c:v>
                </c:pt>
                <c:pt idx="2280">
                  <c:v>-1.1317684842104825E-2</c:v>
                </c:pt>
                <c:pt idx="2281">
                  <c:v>-8.4882636316017113E-3</c:v>
                </c:pt>
                <c:pt idx="2282">
                  <c:v>-2.4868995751603507E-14</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-2.8294212104817973E-3</c:v>
                </c:pt>
                <c:pt idx="2317">
                  <c:v>-2.8294212105031136E-3</c:v>
                </c:pt>
                <c:pt idx="2318">
                  <c:v>-2.8294212105492988E-3</c:v>
                </c:pt>
                <c:pt idx="2319">
                  <c:v>-2.8294212105492988E-3</c:v>
                </c:pt>
                <c:pt idx="2320">
                  <c:v>-5.6588424210772814E-3</c:v>
                </c:pt>
                <c:pt idx="2321">
                  <c:v>-8.4882636316017113E-3</c:v>
                </c:pt>
                <c:pt idx="2322">
                  <c:v>-1.1317684842083509E-2</c:v>
                </c:pt>
                <c:pt idx="2323">
                  <c:v>-8.4882636315342097E-3</c:v>
                </c:pt>
                <c:pt idx="2324">
                  <c:v>-8.488263631580395E-3</c:v>
                </c:pt>
                <c:pt idx="2325">
                  <c:v>-5.6588424210737287E-3</c:v>
                </c:pt>
                <c:pt idx="2326">
                  <c:v>-5.6588424210559651E-3</c:v>
                </c:pt>
                <c:pt idx="2327">
                  <c:v>-2.8294212105492988E-3</c:v>
                </c:pt>
                <c:pt idx="2328">
                  <c:v>-2.8294212105492988E-3</c:v>
                </c:pt>
                <c:pt idx="2329">
                  <c:v>-2.8294212105031136E-3</c:v>
                </c:pt>
                <c:pt idx="2330">
                  <c:v>-2.8294212105031136E-3</c:v>
                </c:pt>
                <c:pt idx="2331">
                  <c:v>0</c:v>
                </c:pt>
                <c:pt idx="2332">
                  <c:v>0</c:v>
                </c:pt>
                <c:pt idx="2333">
                  <c:v>0</c:v>
                </c:pt>
                <c:pt idx="2334">
                  <c:v>-2.8294212105031136E-3</c:v>
                </c:pt>
                <c:pt idx="2335">
                  <c:v>-2.8294212105066663E-3</c:v>
                </c:pt>
                <c:pt idx="2336">
                  <c:v>-5.6588424210524124E-3</c:v>
                </c:pt>
                <c:pt idx="2337">
                  <c:v>-5.6588424210524124E-3</c:v>
                </c:pt>
                <c:pt idx="2338">
                  <c:v>-2.8294212105279826E-3</c:v>
                </c:pt>
                <c:pt idx="2339">
                  <c:v>0</c:v>
                </c:pt>
                <c:pt idx="2340">
                  <c:v>0</c:v>
                </c:pt>
                <c:pt idx="2341">
                  <c:v>0</c:v>
                </c:pt>
                <c:pt idx="2342">
                  <c:v>0</c:v>
                </c:pt>
                <c:pt idx="2343">
                  <c:v>-2.8294212105244299E-3</c:v>
                </c:pt>
                <c:pt idx="2344">
                  <c:v>-2.8294212105279826E-3</c:v>
                </c:pt>
                <c:pt idx="2345">
                  <c:v>-8.488263631580395E-3</c:v>
                </c:pt>
                <c:pt idx="2346">
                  <c:v>-2.8294212105031136E-3</c:v>
                </c:pt>
                <c:pt idx="2347">
                  <c:v>-5.6588424210310961E-3</c:v>
                </c:pt>
                <c:pt idx="2348">
                  <c:v>0</c:v>
                </c:pt>
                <c:pt idx="2349">
                  <c:v>-2.8294212105031136E-3</c:v>
                </c:pt>
                <c:pt idx="2350">
                  <c:v>0</c:v>
                </c:pt>
                <c:pt idx="2351">
                  <c:v>0</c:v>
                </c:pt>
                <c:pt idx="2352">
                  <c:v>-2.8294212105244299E-3</c:v>
                </c:pt>
                <c:pt idx="2353">
                  <c:v>-8.4882636315590787E-3</c:v>
                </c:pt>
                <c:pt idx="2354">
                  <c:v>-5.6588424210524124E-3</c:v>
                </c:pt>
                <c:pt idx="2355">
                  <c:v>-2.8294212105492988E-3</c:v>
                </c:pt>
                <c:pt idx="2356">
                  <c:v>-5.6588424210524124E-3</c:v>
                </c:pt>
                <c:pt idx="2357">
                  <c:v>-2.8294212105279826E-3</c:v>
                </c:pt>
                <c:pt idx="2358">
                  <c:v>0</c:v>
                </c:pt>
                <c:pt idx="2359">
                  <c:v>0</c:v>
                </c:pt>
                <c:pt idx="2360">
                  <c:v>0</c:v>
                </c:pt>
                <c:pt idx="2361">
                  <c:v>0</c:v>
                </c:pt>
                <c:pt idx="2362">
                  <c:v>0</c:v>
                </c:pt>
                <c:pt idx="2363">
                  <c:v>0</c:v>
                </c:pt>
                <c:pt idx="2364">
                  <c:v>-2.8294212105279826E-3</c:v>
                </c:pt>
                <c:pt idx="2365">
                  <c:v>-2.8294212105279826E-3</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-2.8294212105279826E-3</c:v>
                </c:pt>
                <c:pt idx="2379">
                  <c:v>-2.8294212105031136E-3</c:v>
                </c:pt>
                <c:pt idx="2380">
                  <c:v>-8.488263631555526E-3</c:v>
                </c:pt>
                <c:pt idx="2381">
                  <c:v>-8.4882636315590787E-3</c:v>
                </c:pt>
                <c:pt idx="2382">
                  <c:v>-1.1317684842083509E-2</c:v>
                </c:pt>
                <c:pt idx="2383">
                  <c:v>-2.8294212105492988E-3</c:v>
                </c:pt>
                <c:pt idx="2384">
                  <c:v>0</c:v>
                </c:pt>
                <c:pt idx="2385">
                  <c:v>0</c:v>
                </c:pt>
                <c:pt idx="2386">
                  <c:v>0</c:v>
                </c:pt>
                <c:pt idx="2387">
                  <c:v>0</c:v>
                </c:pt>
                <c:pt idx="2388">
                  <c:v>0</c:v>
                </c:pt>
                <c:pt idx="2389">
                  <c:v>-2.8294212105031136E-3</c:v>
                </c:pt>
                <c:pt idx="2390">
                  <c:v>-1.131768484205864E-2</c:v>
                </c:pt>
                <c:pt idx="2391">
                  <c:v>-1.9805948473642587E-2</c:v>
                </c:pt>
                <c:pt idx="2392">
                  <c:v>-2.8294212105198113E-2</c:v>
                </c:pt>
                <c:pt idx="2393">
                  <c:v>-4.2441318157852237E-2</c:v>
                </c:pt>
                <c:pt idx="2394">
                  <c:v>-2.829421210521943E-2</c:v>
                </c:pt>
                <c:pt idx="2395">
                  <c:v>-3.3953054526296711E-2</c:v>
                </c:pt>
                <c:pt idx="2396">
                  <c:v>-2.5464790894716316E-2</c:v>
                </c:pt>
                <c:pt idx="2397">
                  <c:v>-2.5464790894716316E-2</c:v>
                </c:pt>
                <c:pt idx="2398">
                  <c:v>-1.4147106052586622E-2</c:v>
                </c:pt>
                <c:pt idx="2399">
                  <c:v>-3.3953054526296711E-2</c:v>
                </c:pt>
                <c:pt idx="2400">
                  <c:v>-3.1123633315747412E-2</c:v>
                </c:pt>
                <c:pt idx="2401">
                  <c:v>-3.6782475736753639E-2</c:v>
                </c:pt>
                <c:pt idx="2402">
                  <c:v>-3.3953054526250526E-2</c:v>
                </c:pt>
                <c:pt idx="2403">
                  <c:v>-4.2441318157852237E-2</c:v>
                </c:pt>
                <c:pt idx="2404">
                  <c:v>-2.8294212105198113E-2</c:v>
                </c:pt>
                <c:pt idx="2405">
                  <c:v>-1.6976527263114605E-2</c:v>
                </c:pt>
                <c:pt idx="2406">
                  <c:v>-2.5464790894716316E-2</c:v>
                </c:pt>
                <c:pt idx="2407">
                  <c:v>-4.2441318157852237E-2</c:v>
                </c:pt>
                <c:pt idx="2408">
                  <c:v>-1.6976527263157237E-2</c:v>
                </c:pt>
                <c:pt idx="2409">
                  <c:v>-2.5464790894741185E-2</c:v>
                </c:pt>
                <c:pt idx="2410">
                  <c:v>-3.6782475736799825E-2</c:v>
                </c:pt>
                <c:pt idx="2411">
                  <c:v>-2.2635369684188333E-2</c:v>
                </c:pt>
                <c:pt idx="2412">
                  <c:v>-5.6588424210524124E-3</c:v>
                </c:pt>
                <c:pt idx="2413">
                  <c:v>-2.2635369684167017E-2</c:v>
                </c:pt>
                <c:pt idx="2414">
                  <c:v>-2.8294212105198113E-2</c:v>
                </c:pt>
                <c:pt idx="2415">
                  <c:v>-2.5464790894716316E-2</c:v>
                </c:pt>
                <c:pt idx="2416">
                  <c:v>-1.6976527263135921E-2</c:v>
                </c:pt>
                <c:pt idx="2417">
                  <c:v>-2.8294212105222982E-2</c:v>
                </c:pt>
                <c:pt idx="2418">
                  <c:v>-4.2441318157827368E-2</c:v>
                </c:pt>
                <c:pt idx="2419">
                  <c:v>-3.9611896947349123E-2</c:v>
                </c:pt>
                <c:pt idx="2420">
                  <c:v>-4.2441318157830921E-2</c:v>
                </c:pt>
                <c:pt idx="2421">
                  <c:v>-5.0929581789411316E-2</c:v>
                </c:pt>
                <c:pt idx="2422">
                  <c:v>-2.829421210521943E-2</c:v>
                </c:pt>
                <c:pt idx="2423">
                  <c:v>-1.1317684842104825E-2</c:v>
                </c:pt>
                <c:pt idx="2424">
                  <c:v>-2.5464790894695E-2</c:v>
                </c:pt>
                <c:pt idx="2425">
                  <c:v>-3.1123633315747412E-2</c:v>
                </c:pt>
                <c:pt idx="2426">
                  <c:v>-3.9611896947302938E-2</c:v>
                </c:pt>
                <c:pt idx="2427">
                  <c:v>-5.9417845420988158E-2</c:v>
                </c:pt>
                <c:pt idx="2428">
                  <c:v>-6.5076687842022807E-2</c:v>
                </c:pt>
                <c:pt idx="2429">
                  <c:v>-4.2441318157827368E-2</c:v>
                </c:pt>
                <c:pt idx="2430">
                  <c:v>-2.8294212105222982E-2</c:v>
                </c:pt>
                <c:pt idx="2431">
                  <c:v>-2.5464790894716316E-2</c:v>
                </c:pt>
                <c:pt idx="2432">
                  <c:v>-5.6588424210275434E-3</c:v>
                </c:pt>
                <c:pt idx="2433">
                  <c:v>-1.4147106052590175E-2</c:v>
                </c:pt>
                <c:pt idx="2434">
                  <c:v>-3.1123633315768728E-2</c:v>
                </c:pt>
                <c:pt idx="2435">
                  <c:v>-2.2635369684167017E-2</c:v>
                </c:pt>
                <c:pt idx="2436">
                  <c:v>-3.1123633315722543E-2</c:v>
                </c:pt>
                <c:pt idx="2437">
                  <c:v>-5.0929581789411316E-2</c:v>
                </c:pt>
                <c:pt idx="2438">
                  <c:v>-5.0929581789407763E-2</c:v>
                </c:pt>
                <c:pt idx="2439">
                  <c:v>-2.8294212105198113E-2</c:v>
                </c:pt>
                <c:pt idx="2440">
                  <c:v>-3.9611896947327807E-2</c:v>
                </c:pt>
                <c:pt idx="2441">
                  <c:v>-2.8294212105492988E-3</c:v>
                </c:pt>
                <c:pt idx="2442">
                  <c:v>0</c:v>
                </c:pt>
                <c:pt idx="2443">
                  <c:v>0</c:v>
                </c:pt>
                <c:pt idx="2444">
                  <c:v>0</c:v>
                </c:pt>
                <c:pt idx="2445">
                  <c:v>0</c:v>
                </c:pt>
                <c:pt idx="2446">
                  <c:v>0</c:v>
                </c:pt>
                <c:pt idx="2447">
                  <c:v>0</c:v>
                </c:pt>
                <c:pt idx="2448">
                  <c:v>-2.8294212105279826E-3</c:v>
                </c:pt>
                <c:pt idx="2449">
                  <c:v>-4.2441318157852237E-2</c:v>
                </c:pt>
                <c:pt idx="2450">
                  <c:v>-3.6782475736799825E-2</c:v>
                </c:pt>
                <c:pt idx="2451">
                  <c:v>-0.11600626963143057</c:v>
                </c:pt>
                <c:pt idx="2452">
                  <c:v>-4.8100160578883333E-2</c:v>
                </c:pt>
                <c:pt idx="2453">
                  <c:v>-5.0929581789411316E-2</c:v>
                </c:pt>
                <c:pt idx="2454">
                  <c:v>-4.5270739368355351E-2</c:v>
                </c:pt>
                <c:pt idx="2455">
                  <c:v>-3.1123633315722543E-2</c:v>
                </c:pt>
                <c:pt idx="2456">
                  <c:v>0</c:v>
                </c:pt>
                <c:pt idx="2457">
                  <c:v>0</c:v>
                </c:pt>
                <c:pt idx="2458">
                  <c:v>-1.4147106052607938E-2</c:v>
                </c:pt>
                <c:pt idx="2459">
                  <c:v>-8.4882636315590787E-3</c:v>
                </c:pt>
                <c:pt idx="2460">
                  <c:v>-1.9805948473660351E-2</c:v>
                </c:pt>
                <c:pt idx="2461">
                  <c:v>-1.1317684842083509E-2</c:v>
                </c:pt>
                <c:pt idx="2462">
                  <c:v>-2.5464790894695E-2</c:v>
                </c:pt>
                <c:pt idx="2463">
                  <c:v>0</c:v>
                </c:pt>
                <c:pt idx="2464">
                  <c:v>-1.4147106052611491E-2</c:v>
                </c:pt>
                <c:pt idx="2465">
                  <c:v>-1.9805948473639035E-2</c:v>
                </c:pt>
                <c:pt idx="2466">
                  <c:v>-3.1123633315722543E-2</c:v>
                </c:pt>
                <c:pt idx="2467">
                  <c:v>0</c:v>
                </c:pt>
                <c:pt idx="2468">
                  <c:v>-1.6976527263135921E-2</c:v>
                </c:pt>
                <c:pt idx="2469">
                  <c:v>-1.6976527263139474E-2</c:v>
                </c:pt>
                <c:pt idx="2470">
                  <c:v>-1.4147106052632807E-2</c:v>
                </c:pt>
                <c:pt idx="2471">
                  <c:v>-2.1316282072803006E-14</c:v>
                </c:pt>
                <c:pt idx="2472">
                  <c:v>-1.697652726316079E-2</c:v>
                </c:pt>
                <c:pt idx="2473">
                  <c:v>-1.1317684842104825E-2</c:v>
                </c:pt>
                <c:pt idx="2474">
                  <c:v>-2.8294212105279826E-3</c:v>
                </c:pt>
                <c:pt idx="2475">
                  <c:v>-5.6588424210524124E-3</c:v>
                </c:pt>
                <c:pt idx="2476">
                  <c:v>-8.488263631555526E-3</c:v>
                </c:pt>
                <c:pt idx="2477">
                  <c:v>-2.8294212105279826E-3</c:v>
                </c:pt>
                <c:pt idx="2478">
                  <c:v>0</c:v>
                </c:pt>
                <c:pt idx="2479">
                  <c:v>0</c:v>
                </c:pt>
                <c:pt idx="2480">
                  <c:v>0</c:v>
                </c:pt>
                <c:pt idx="2481">
                  <c:v>0</c:v>
                </c:pt>
                <c:pt idx="2482">
                  <c:v>0</c:v>
                </c:pt>
                <c:pt idx="2483">
                  <c:v>0</c:v>
                </c:pt>
                <c:pt idx="2484">
                  <c:v>-5.6588424210524124E-3</c:v>
                </c:pt>
                <c:pt idx="2485">
                  <c:v>-5.6588424210097799E-3</c:v>
                </c:pt>
                <c:pt idx="2486">
                  <c:v>0</c:v>
                </c:pt>
                <c:pt idx="2487">
                  <c:v>-1.4147106052611491E-2</c:v>
                </c:pt>
                <c:pt idx="2488">
                  <c:v>-5.6588424210062271E-3</c:v>
                </c:pt>
                <c:pt idx="2489">
                  <c:v>-5.6588424210310961E-3</c:v>
                </c:pt>
                <c:pt idx="2490">
                  <c:v>-5.6588424210772814E-3</c:v>
                </c:pt>
                <c:pt idx="2491">
                  <c:v>-8.4882636316017113E-3</c:v>
                </c:pt>
                <c:pt idx="2492">
                  <c:v>0</c:v>
                </c:pt>
                <c:pt idx="2493">
                  <c:v>-8.4882636316017113E-3</c:v>
                </c:pt>
                <c:pt idx="2494">
                  <c:v>-5.6588424210524124E-3</c:v>
                </c:pt>
                <c:pt idx="2495">
                  <c:v>-1.1317684842108378E-2</c:v>
                </c:pt>
                <c:pt idx="2496">
                  <c:v>-2.8294212105031136E-3</c:v>
                </c:pt>
                <c:pt idx="2497">
                  <c:v>0</c:v>
                </c:pt>
                <c:pt idx="2498">
                  <c:v>0</c:v>
                </c:pt>
                <c:pt idx="2499">
                  <c:v>-2.8294212105031136E-3</c:v>
                </c:pt>
                <c:pt idx="2500">
                  <c:v>-2.8294212104817973E-3</c:v>
                </c:pt>
                <c:pt idx="2501">
                  <c:v>-1.1317684842083509E-2</c:v>
                </c:pt>
                <c:pt idx="2502">
                  <c:v>-1.6976527263135921E-2</c:v>
                </c:pt>
                <c:pt idx="2503">
                  <c:v>-2.5464790894695E-2</c:v>
                </c:pt>
                <c:pt idx="2504">
                  <c:v>-1.4147106052607938E-2</c:v>
                </c:pt>
                <c:pt idx="2505">
                  <c:v>-2.8294212105279826E-3</c:v>
                </c:pt>
                <c:pt idx="2506">
                  <c:v>0</c:v>
                </c:pt>
                <c:pt idx="2507">
                  <c:v>-1.6976527263114605E-2</c:v>
                </c:pt>
                <c:pt idx="2508">
                  <c:v>-1.1317684842108378E-2</c:v>
                </c:pt>
                <c:pt idx="2509">
                  <c:v>0</c:v>
                </c:pt>
                <c:pt idx="2510">
                  <c:v>-8.4882636316017113E-3</c:v>
                </c:pt>
                <c:pt idx="2511">
                  <c:v>0</c:v>
                </c:pt>
                <c:pt idx="2512">
                  <c:v>0</c:v>
                </c:pt>
                <c:pt idx="2513">
                  <c:v>-5.6588424210097799E-3</c:v>
                </c:pt>
                <c:pt idx="2514">
                  <c:v>-1.4147106052632807E-2</c:v>
                </c:pt>
                <c:pt idx="2515">
                  <c:v>-2.8294212104782446E-3</c:v>
                </c:pt>
                <c:pt idx="2516">
                  <c:v>-1.9805948473642587E-2</c:v>
                </c:pt>
                <c:pt idx="2517">
                  <c:v>-2.2635369684188333E-2</c:v>
                </c:pt>
                <c:pt idx="2518">
                  <c:v>0</c:v>
                </c:pt>
                <c:pt idx="2519">
                  <c:v>0</c:v>
                </c:pt>
                <c:pt idx="2520">
                  <c:v>0</c:v>
                </c:pt>
                <c:pt idx="2521">
                  <c:v>-2.8294212105492988E-3</c:v>
                </c:pt>
                <c:pt idx="2522">
                  <c:v>0</c:v>
                </c:pt>
                <c:pt idx="2523">
                  <c:v>-1.4147106052632807E-2</c:v>
                </c:pt>
                <c:pt idx="2524">
                  <c:v>-1.1317684842104825E-2</c:v>
                </c:pt>
                <c:pt idx="2525">
                  <c:v>-2.2635369684213202E-2</c:v>
                </c:pt>
                <c:pt idx="2526">
                  <c:v>-1.6976527263114605E-2</c:v>
                </c:pt>
                <c:pt idx="2527">
                  <c:v>-1.1317684842104825E-2</c:v>
                </c:pt>
                <c:pt idx="2528">
                  <c:v>-2.8294212105244299E-2</c:v>
                </c:pt>
                <c:pt idx="2529">
                  <c:v>-1.4147106052586622E-2</c:v>
                </c:pt>
                <c:pt idx="2530">
                  <c:v>-1.1317684842083509E-2</c:v>
                </c:pt>
                <c:pt idx="2531">
                  <c:v>-1.1317684842108378E-2</c:v>
                </c:pt>
                <c:pt idx="2532">
                  <c:v>-1.6976527263111052E-2</c:v>
                </c:pt>
                <c:pt idx="2533">
                  <c:v>0</c:v>
                </c:pt>
                <c:pt idx="2534">
                  <c:v>-1.6976527263139474E-2</c:v>
                </c:pt>
                <c:pt idx="2535">
                  <c:v>-1.9805948473639035E-2</c:v>
                </c:pt>
                <c:pt idx="2536">
                  <c:v>-1.1317684842083509E-2</c:v>
                </c:pt>
                <c:pt idx="2537">
                  <c:v>-2.5464790894695E-2</c:v>
                </c:pt>
                <c:pt idx="2538">
                  <c:v>-3.1123633315743859E-2</c:v>
                </c:pt>
                <c:pt idx="2539">
                  <c:v>-1.1317684842108378E-2</c:v>
                </c:pt>
                <c:pt idx="2540">
                  <c:v>-2.8294212105240746E-2</c:v>
                </c:pt>
                <c:pt idx="2541">
                  <c:v>-3.9611896947327807E-2</c:v>
                </c:pt>
                <c:pt idx="2542">
                  <c:v>-2.2635369684188333E-2</c:v>
                </c:pt>
                <c:pt idx="2543">
                  <c:v>-1.6976527263139474E-2</c:v>
                </c:pt>
                <c:pt idx="2544">
                  <c:v>-3.1123633315743859E-2</c:v>
                </c:pt>
                <c:pt idx="2545">
                  <c:v>-1.6976527263139474E-2</c:v>
                </c:pt>
                <c:pt idx="2546">
                  <c:v>-1.6976527263157237E-2</c:v>
                </c:pt>
                <c:pt idx="2547">
                  <c:v>-1.980594847368522E-2</c:v>
                </c:pt>
                <c:pt idx="2548">
                  <c:v>-1.6976527263114605E-2</c:v>
                </c:pt>
                <c:pt idx="2549">
                  <c:v>-3.3953054526275395E-2</c:v>
                </c:pt>
                <c:pt idx="2550">
                  <c:v>-3.6782475736753639E-2</c:v>
                </c:pt>
                <c:pt idx="2551">
                  <c:v>-1.6976527263114605E-2</c:v>
                </c:pt>
                <c:pt idx="2552">
                  <c:v>-2.2635369684167017E-2</c:v>
                </c:pt>
                <c:pt idx="2553">
                  <c:v>-2.5464790894716316E-2</c:v>
                </c:pt>
                <c:pt idx="2554">
                  <c:v>-1.1317684842104825E-2</c:v>
                </c:pt>
                <c:pt idx="2555">
                  <c:v>-1.9805948473663904E-2</c:v>
                </c:pt>
                <c:pt idx="2556">
                  <c:v>-2.829421210521943E-2</c:v>
                </c:pt>
                <c:pt idx="2557">
                  <c:v>-5.6588424210062271E-3</c:v>
                </c:pt>
                <c:pt idx="2558">
                  <c:v>-3.1123633315726096E-2</c:v>
                </c:pt>
                <c:pt idx="2559">
                  <c:v>-3.6782475736753639E-2</c:v>
                </c:pt>
                <c:pt idx="2560">
                  <c:v>-8.4882636316017113E-3</c:v>
                </c:pt>
                <c:pt idx="2561">
                  <c:v>-4.2441318157830921E-2</c:v>
                </c:pt>
                <c:pt idx="2562">
                  <c:v>-6.5076687842065439E-2</c:v>
                </c:pt>
                <c:pt idx="2563">
                  <c:v>-4.527073936838022E-2</c:v>
                </c:pt>
                <c:pt idx="2564">
                  <c:v>-5.6588424210485044E-2</c:v>
                </c:pt>
                <c:pt idx="2565">
                  <c:v>-7.0735530263071666E-2</c:v>
                </c:pt>
                <c:pt idx="2566">
                  <c:v>-3.9611896947349123E-2</c:v>
                </c:pt>
                <c:pt idx="2567">
                  <c:v>-6.5076687841997938E-2</c:v>
                </c:pt>
                <c:pt idx="2568">
                  <c:v>-3.9611896947327807E-2</c:v>
                </c:pt>
                <c:pt idx="2569">
                  <c:v>-1.4147106052586622E-2</c:v>
                </c:pt>
                <c:pt idx="2570">
                  <c:v>-2.5464790894716316E-2</c:v>
                </c:pt>
                <c:pt idx="2571">
                  <c:v>0</c:v>
                </c:pt>
                <c:pt idx="2572">
                  <c:v>0</c:v>
                </c:pt>
                <c:pt idx="2573">
                  <c:v>-2.2635369684188333E-2</c:v>
                </c:pt>
                <c:pt idx="2574">
                  <c:v>-4.2441318157852237E-2</c:v>
                </c:pt>
                <c:pt idx="2575">
                  <c:v>-3.1123633315726096E-2</c:v>
                </c:pt>
                <c:pt idx="2576">
                  <c:v>-6.5076687842019254E-2</c:v>
                </c:pt>
                <c:pt idx="2577">
                  <c:v>-4.2441318157806052E-2</c:v>
                </c:pt>
                <c:pt idx="2578">
                  <c:v>-3.3953054526250526E-2</c:v>
                </c:pt>
                <c:pt idx="2579">
                  <c:v>-2.0320388693722435E-2</c:v>
                </c:pt>
                <c:pt idx="2580">
                  <c:v>-2.0834828913848469E-2</c:v>
                </c:pt>
                <c:pt idx="2581">
                  <c:v>-2.134926913393187E-2</c:v>
                </c:pt>
                <c:pt idx="2582">
                  <c:v>-1.0546024511949526E-2</c:v>
                </c:pt>
                <c:pt idx="2583">
                  <c:v>-2.5722011004738476E-3</c:v>
                </c:pt>
                <c:pt idx="2584">
                  <c:v>-2.5722011005200329E-3</c:v>
                </c:pt>
                <c:pt idx="2585">
                  <c:v>-2.5722011004738476E-3</c:v>
                </c:pt>
                <c:pt idx="2586">
                  <c:v>0</c:v>
                </c:pt>
                <c:pt idx="2587">
                  <c:v>0</c:v>
                </c:pt>
                <c:pt idx="2588">
                  <c:v>0</c:v>
                </c:pt>
                <c:pt idx="2589">
                  <c:v>0</c:v>
                </c:pt>
                <c:pt idx="2590">
                  <c:v>-8.4110975985502989E-2</c:v>
                </c:pt>
                <c:pt idx="2591">
                  <c:v>-7.5108272133867615E-2</c:v>
                </c:pt>
                <c:pt idx="2592">
                  <c:v>-7.7423253124287328E-2</c:v>
                </c:pt>
                <c:pt idx="2593">
                  <c:v>-8.5397076535763006E-2</c:v>
                </c:pt>
                <c:pt idx="2594">
                  <c:v>-8.4882636315683158E-2</c:v>
                </c:pt>
                <c:pt idx="2595">
                  <c:v>-2.8294212105279826E-3</c:v>
                </c:pt>
                <c:pt idx="2596">
                  <c:v>-5.6588424210310961E-3</c:v>
                </c:pt>
                <c:pt idx="2597">
                  <c:v>-1.980594847368522E-2</c:v>
                </c:pt>
                <c:pt idx="2598">
                  <c:v>-1.4147106052611491E-2</c:v>
                </c:pt>
                <c:pt idx="2599">
                  <c:v>-1.9805948473660351E-2</c:v>
                </c:pt>
                <c:pt idx="2600">
                  <c:v>-1.4147106052632807E-2</c:v>
                </c:pt>
                <c:pt idx="2601">
                  <c:v>-2.8294212105244299E-2</c:v>
                </c:pt>
                <c:pt idx="2602">
                  <c:v>-1.1317684842083509E-2</c:v>
                </c:pt>
                <c:pt idx="2603">
                  <c:v>-8.488263631580395E-3</c:v>
                </c:pt>
                <c:pt idx="2604">
                  <c:v>-2.5464790894691447E-2</c:v>
                </c:pt>
                <c:pt idx="2605">
                  <c:v>-1.6976527263114605E-2</c:v>
                </c:pt>
                <c:pt idx="2606">
                  <c:v>-2.8294212105198113E-2</c:v>
                </c:pt>
                <c:pt idx="2607">
                  <c:v>-1.6976527263135921E-2</c:v>
                </c:pt>
                <c:pt idx="2608">
                  <c:v>-2.5464790894670131E-2</c:v>
                </c:pt>
                <c:pt idx="2609">
                  <c:v>0</c:v>
                </c:pt>
                <c:pt idx="2610">
                  <c:v>-1.697652726316079E-2</c:v>
                </c:pt>
                <c:pt idx="2611">
                  <c:v>-2.8294212105492988E-3</c:v>
                </c:pt>
                <c:pt idx="2612">
                  <c:v>-1.1317684842083509E-2</c:v>
                </c:pt>
                <c:pt idx="2613">
                  <c:v>-5.6588424210737287E-3</c:v>
                </c:pt>
                <c:pt idx="2614">
                  <c:v>-1.4147106052590175E-2</c:v>
                </c:pt>
                <c:pt idx="2615">
                  <c:v>-8.488263631555526E-3</c:v>
                </c:pt>
                <c:pt idx="2616">
                  <c:v>-1.1317684842083509E-2</c:v>
                </c:pt>
                <c:pt idx="2617">
                  <c:v>-1.4147106052611491E-2</c:v>
                </c:pt>
                <c:pt idx="2618">
                  <c:v>-1.1317684842083509E-2</c:v>
                </c:pt>
                <c:pt idx="2619">
                  <c:v>-8.4882636315768423E-3</c:v>
                </c:pt>
                <c:pt idx="2620">
                  <c:v>-8.4882636315590787E-3</c:v>
                </c:pt>
                <c:pt idx="2621">
                  <c:v>-5.6588424210310961E-3</c:v>
                </c:pt>
                <c:pt idx="2622">
                  <c:v>0</c:v>
                </c:pt>
                <c:pt idx="2623">
                  <c:v>0</c:v>
                </c:pt>
                <c:pt idx="2624">
                  <c:v>0</c:v>
                </c:pt>
                <c:pt idx="2625">
                  <c:v>0</c:v>
                </c:pt>
                <c:pt idx="2626">
                  <c:v>0</c:v>
                </c:pt>
                <c:pt idx="2627">
                  <c:v>-8.4882636315590787E-3</c:v>
                </c:pt>
                <c:pt idx="2628">
                  <c:v>-1.4147106052607938E-2</c:v>
                </c:pt>
                <c:pt idx="2629">
                  <c:v>-1.4147106052611491E-2</c:v>
                </c:pt>
                <c:pt idx="2630">
                  <c:v>-1.6976527263114605E-2</c:v>
                </c:pt>
                <c:pt idx="2631">
                  <c:v>-1.4147106052607938E-2</c:v>
                </c:pt>
                <c:pt idx="2632">
                  <c:v>-1.4147106052632807E-2</c:v>
                </c:pt>
                <c:pt idx="2633">
                  <c:v>-8.488263631580395E-3</c:v>
                </c:pt>
                <c:pt idx="2634">
                  <c:v>-1.6976527263135921E-2</c:v>
                </c:pt>
                <c:pt idx="2635">
                  <c:v>-1.1317684842108378E-2</c:v>
                </c:pt>
                <c:pt idx="2636">
                  <c:v>-1.1317684842104825E-2</c:v>
                </c:pt>
                <c:pt idx="2637">
                  <c:v>-1.1317684842083509E-2</c:v>
                </c:pt>
                <c:pt idx="2638">
                  <c:v>-1.1317684842083509E-2</c:v>
                </c:pt>
                <c:pt idx="2639">
                  <c:v>0</c:v>
                </c:pt>
                <c:pt idx="2640">
                  <c:v>-5.6588424210310961E-3</c:v>
                </c:pt>
                <c:pt idx="2641">
                  <c:v>-5.6588424210310961E-3</c:v>
                </c:pt>
                <c:pt idx="2642">
                  <c:v>-8.4882636316017113E-3</c:v>
                </c:pt>
                <c:pt idx="2643">
                  <c:v>-8.4882636316017113E-3</c:v>
                </c:pt>
                <c:pt idx="2644">
                  <c:v>-1.4147106052678993E-2</c:v>
                </c:pt>
                <c:pt idx="2645">
                  <c:v>-8.488263631580395E-3</c:v>
                </c:pt>
                <c:pt idx="2646">
                  <c:v>-8.488263631580395E-3</c:v>
                </c:pt>
                <c:pt idx="2647">
                  <c:v>0</c:v>
                </c:pt>
                <c:pt idx="2648">
                  <c:v>-8.488263631555526E-3</c:v>
                </c:pt>
                <c:pt idx="2649">
                  <c:v>-2.8294212104817973E-3</c:v>
                </c:pt>
                <c:pt idx="2650">
                  <c:v>-2.8294212105244299E-3</c:v>
                </c:pt>
                <c:pt idx="2651">
                  <c:v>-2.8294212105279826E-3</c:v>
                </c:pt>
                <c:pt idx="2652">
                  <c:v>-5.6588424210062271E-3</c:v>
                </c:pt>
                <c:pt idx="2653">
                  <c:v>0</c:v>
                </c:pt>
                <c:pt idx="2654">
                  <c:v>-2.8294212105279826E-3</c:v>
                </c:pt>
                <c:pt idx="2655">
                  <c:v>-2.8294212105492988E-3</c:v>
                </c:pt>
                <c:pt idx="2656">
                  <c:v>0</c:v>
                </c:pt>
                <c:pt idx="2657">
                  <c:v>0</c:v>
                </c:pt>
                <c:pt idx="2658">
                  <c:v>0</c:v>
                </c:pt>
                <c:pt idx="2659">
                  <c:v>0</c:v>
                </c:pt>
                <c:pt idx="2660">
                  <c:v>0</c:v>
                </c:pt>
                <c:pt idx="2661">
                  <c:v>0</c:v>
                </c:pt>
                <c:pt idx="2662">
                  <c:v>-2.8294212104817973E-3</c:v>
                </c:pt>
                <c:pt idx="2663">
                  <c:v>0</c:v>
                </c:pt>
                <c:pt idx="2664">
                  <c:v>0</c:v>
                </c:pt>
                <c:pt idx="2665">
                  <c:v>-5.6588424210524124E-3</c:v>
                </c:pt>
                <c:pt idx="2666">
                  <c:v>-2.8294212105279826E-3</c:v>
                </c:pt>
                <c:pt idx="2667">
                  <c:v>-2.8294212105244299E-3</c:v>
                </c:pt>
                <c:pt idx="2668">
                  <c:v>-5.6588424210524124E-3</c:v>
                </c:pt>
                <c:pt idx="2669">
                  <c:v>-5.6588424210559651E-3</c:v>
                </c:pt>
                <c:pt idx="2670">
                  <c:v>-5.6588424210737287E-3</c:v>
                </c:pt>
                <c:pt idx="2671">
                  <c:v>-1.1317684842083509E-2</c:v>
                </c:pt>
                <c:pt idx="2672">
                  <c:v>-5.6588424210772814E-3</c:v>
                </c:pt>
                <c:pt idx="2673">
                  <c:v>-8.488263631555526E-3</c:v>
                </c:pt>
                <c:pt idx="2674">
                  <c:v>-8.4882636315590787E-3</c:v>
                </c:pt>
                <c:pt idx="2675">
                  <c:v>-5.6588424210062271E-3</c:v>
                </c:pt>
                <c:pt idx="2676">
                  <c:v>-2.8294212105279826E-3</c:v>
                </c:pt>
                <c:pt idx="2677">
                  <c:v>-8.488263631555526E-3</c:v>
                </c:pt>
                <c:pt idx="2678">
                  <c:v>-8.488263631555526E-3</c:v>
                </c:pt>
                <c:pt idx="2679">
                  <c:v>-1.1317684842108378E-2</c:v>
                </c:pt>
                <c:pt idx="2680">
                  <c:v>-1.9805948473663904E-2</c:v>
                </c:pt>
                <c:pt idx="2681">
                  <c:v>-1.9805948473660351E-2</c:v>
                </c:pt>
                <c:pt idx="2682">
                  <c:v>-2.2635369684167017E-2</c:v>
                </c:pt>
                <c:pt idx="2683">
                  <c:v>-1.697652726316079E-2</c:v>
                </c:pt>
                <c:pt idx="2684">
                  <c:v>-1.9805948473639035E-2</c:v>
                </c:pt>
                <c:pt idx="2685">
                  <c:v>-2.8294212105279826E-3</c:v>
                </c:pt>
                <c:pt idx="2686">
                  <c:v>-8.488263631555526E-3</c:v>
                </c:pt>
                <c:pt idx="2687">
                  <c:v>0</c:v>
                </c:pt>
                <c:pt idx="2688">
                  <c:v>-5.6588424210310961E-3</c:v>
                </c:pt>
                <c:pt idx="2689">
                  <c:v>-2.8294212105279826E-3</c:v>
                </c:pt>
                <c:pt idx="2690">
                  <c:v>-2.5464790894716316E-2</c:v>
                </c:pt>
                <c:pt idx="2691">
                  <c:v>-1.6976527263157237E-2</c:v>
                </c:pt>
                <c:pt idx="2692">
                  <c:v>-1.1317684842108378E-2</c:v>
                </c:pt>
                <c:pt idx="2693">
                  <c:v>-5.6588424210737287E-3</c:v>
                </c:pt>
                <c:pt idx="2694">
                  <c:v>-5.6588424210310961E-3</c:v>
                </c:pt>
                <c:pt idx="2695">
                  <c:v>0</c:v>
                </c:pt>
                <c:pt idx="2696">
                  <c:v>0</c:v>
                </c:pt>
                <c:pt idx="2697">
                  <c:v>-8.4882636315590787E-3</c:v>
                </c:pt>
                <c:pt idx="2698">
                  <c:v>-1.1317684842083509E-2</c:v>
                </c:pt>
                <c:pt idx="2699">
                  <c:v>-1.6976527263157237E-2</c:v>
                </c:pt>
                <c:pt idx="2700">
                  <c:v>-1.1317684842108378E-2</c:v>
                </c:pt>
                <c:pt idx="2701">
                  <c:v>-1.6976527263111052E-2</c:v>
                </c:pt>
                <c:pt idx="2702">
                  <c:v>-1.1317684842083509E-2</c:v>
                </c:pt>
                <c:pt idx="2703">
                  <c:v>-5.6588424210310961E-3</c:v>
                </c:pt>
                <c:pt idx="2704">
                  <c:v>-1.1317684842083509E-2</c:v>
                </c:pt>
                <c:pt idx="2705">
                  <c:v>-2.8294212105244299E-2</c:v>
                </c:pt>
                <c:pt idx="2706">
                  <c:v>-3.3953054526271842E-2</c:v>
                </c:pt>
                <c:pt idx="2707">
                  <c:v>-2.2635369684191886E-2</c:v>
                </c:pt>
                <c:pt idx="2708">
                  <c:v>-4.5270739368355351E-2</c:v>
                </c:pt>
                <c:pt idx="2709">
                  <c:v>-2.8294212105244299E-2</c:v>
                </c:pt>
                <c:pt idx="2710">
                  <c:v>-1.4147106052561753E-2</c:v>
                </c:pt>
                <c:pt idx="2711">
                  <c:v>-2.8294212105279826E-3</c:v>
                </c:pt>
                <c:pt idx="2712">
                  <c:v>-3.1123633315722543E-2</c:v>
                </c:pt>
                <c:pt idx="2713">
                  <c:v>-2.2635369684167017E-2</c:v>
                </c:pt>
                <c:pt idx="2714">
                  <c:v>-2.5464790894673683E-2</c:v>
                </c:pt>
                <c:pt idx="2715">
                  <c:v>-4.2441318157873553E-2</c:v>
                </c:pt>
                <c:pt idx="2716">
                  <c:v>-6.7906109052547237E-2</c:v>
                </c:pt>
                <c:pt idx="2717">
                  <c:v>-3.1123633315768728E-2</c:v>
                </c:pt>
                <c:pt idx="2718">
                  <c:v>-2.5464790894741185E-2</c:v>
                </c:pt>
                <c:pt idx="2719">
                  <c:v>-5.3759002999957062E-2</c:v>
                </c:pt>
                <c:pt idx="2720">
                  <c:v>-3.1123633315747412E-2</c:v>
                </c:pt>
                <c:pt idx="2721">
                  <c:v>-1.6976527263135921E-2</c:v>
                </c:pt>
                <c:pt idx="2722">
                  <c:v>-4.2441318157830921E-2</c:v>
                </c:pt>
                <c:pt idx="2723">
                  <c:v>-4.5270739368334034E-2</c:v>
                </c:pt>
                <c:pt idx="2724">
                  <c:v>-2.5464790894716316E-2</c:v>
                </c:pt>
                <c:pt idx="2725">
                  <c:v>-3.3953054526271842E-2</c:v>
                </c:pt>
                <c:pt idx="2726">
                  <c:v>-3.6782475736799825E-2</c:v>
                </c:pt>
                <c:pt idx="2727">
                  <c:v>-3.6782475736799825E-2</c:v>
                </c:pt>
                <c:pt idx="2728">
                  <c:v>-3.6782475736799825E-2</c:v>
                </c:pt>
                <c:pt idx="2729">
                  <c:v>-5.092958178936513E-2</c:v>
                </c:pt>
                <c:pt idx="2730">
                  <c:v>-3.1123633315747412E-2</c:v>
                </c:pt>
                <c:pt idx="2731">
                  <c:v>-4.5270739368355351E-2</c:v>
                </c:pt>
                <c:pt idx="2732">
                  <c:v>-4.5270739368358903E-2</c:v>
                </c:pt>
                <c:pt idx="2733">
                  <c:v>-2.5464790894716316E-2</c:v>
                </c:pt>
                <c:pt idx="2734">
                  <c:v>-5.6588424210737287E-3</c:v>
                </c:pt>
                <c:pt idx="2735">
                  <c:v>-3.3953054526275395E-2</c:v>
                </c:pt>
                <c:pt idx="2736">
                  <c:v>-3.3953054526271842E-2</c:v>
                </c:pt>
                <c:pt idx="2737">
                  <c:v>-2.2635369684191886E-2</c:v>
                </c:pt>
                <c:pt idx="2738">
                  <c:v>-3.1123633315722543E-2</c:v>
                </c:pt>
                <c:pt idx="2739">
                  <c:v>-3.3953054526271842E-2</c:v>
                </c:pt>
                <c:pt idx="2740">
                  <c:v>-3.9611896947306491E-2</c:v>
                </c:pt>
                <c:pt idx="2741">
                  <c:v>-1.6976527263111052E-2</c:v>
                </c:pt>
                <c:pt idx="2742">
                  <c:v>-2.5464790894695E-2</c:v>
                </c:pt>
                <c:pt idx="2743">
                  <c:v>-3.9611896947327807E-2</c:v>
                </c:pt>
                <c:pt idx="2744">
                  <c:v>-2.8294212105194561E-2</c:v>
                </c:pt>
                <c:pt idx="2745">
                  <c:v>-1.9805948473642587E-2</c:v>
                </c:pt>
                <c:pt idx="2746">
                  <c:v>-2.5464790894716316E-2</c:v>
                </c:pt>
                <c:pt idx="2747">
                  <c:v>-3.1123633315747412E-2</c:v>
                </c:pt>
                <c:pt idx="2748">
                  <c:v>-1.4147106052586622E-2</c:v>
                </c:pt>
                <c:pt idx="2749">
                  <c:v>-1.6976527263135921E-2</c:v>
                </c:pt>
                <c:pt idx="2750">
                  <c:v>-1.697652726316079E-2</c:v>
                </c:pt>
                <c:pt idx="2751">
                  <c:v>-1.4147106052607938E-2</c:v>
                </c:pt>
                <c:pt idx="2752">
                  <c:v>-2.8294212105279826E-3</c:v>
                </c:pt>
                <c:pt idx="2753">
                  <c:v>-8.4882636316017113E-3</c:v>
                </c:pt>
                <c:pt idx="2754">
                  <c:v>-1.4147106052632807E-2</c:v>
                </c:pt>
                <c:pt idx="2755">
                  <c:v>-5.6588424210524124E-3</c:v>
                </c:pt>
                <c:pt idx="2756">
                  <c:v>-5.6588424210310961E-3</c:v>
                </c:pt>
                <c:pt idx="2757">
                  <c:v>-8.488263631555526E-3</c:v>
                </c:pt>
                <c:pt idx="2758">
                  <c:v>-8.4882636315590787E-3</c:v>
                </c:pt>
                <c:pt idx="2759">
                  <c:v>-5.6588424210310961E-3</c:v>
                </c:pt>
                <c:pt idx="2760">
                  <c:v>-8.488263631555526E-3</c:v>
                </c:pt>
                <c:pt idx="2761">
                  <c:v>-8.4882636316017113E-3</c:v>
                </c:pt>
                <c:pt idx="2762">
                  <c:v>-8.488263631580395E-3</c:v>
                </c:pt>
                <c:pt idx="2763">
                  <c:v>-8.488263631580395E-3</c:v>
                </c:pt>
                <c:pt idx="2764">
                  <c:v>-1.1317684842104825E-2</c:v>
                </c:pt>
                <c:pt idx="2765">
                  <c:v>-8.488263631580395E-3</c:v>
                </c:pt>
                <c:pt idx="2766">
                  <c:v>-8.488263631555526E-3</c:v>
                </c:pt>
                <c:pt idx="2767">
                  <c:v>-5.6588424210559651E-3</c:v>
                </c:pt>
                <c:pt idx="2768">
                  <c:v>-8.4882636315768423E-3</c:v>
                </c:pt>
                <c:pt idx="2769">
                  <c:v>-5.6588424210559651E-3</c:v>
                </c:pt>
                <c:pt idx="2770">
                  <c:v>-8.488263631555526E-3</c:v>
                </c:pt>
                <c:pt idx="2771">
                  <c:v>-5.6588424210310961E-3</c:v>
                </c:pt>
                <c:pt idx="2772">
                  <c:v>-8.488263631555526E-3</c:v>
                </c:pt>
                <c:pt idx="2773">
                  <c:v>-5.6588424210310961E-3</c:v>
                </c:pt>
                <c:pt idx="2774">
                  <c:v>-8.488263631555526E-3</c:v>
                </c:pt>
                <c:pt idx="2775">
                  <c:v>-5.6588424210559651E-3</c:v>
                </c:pt>
                <c:pt idx="2776">
                  <c:v>-8.4882636315768423E-3</c:v>
                </c:pt>
                <c:pt idx="2777">
                  <c:v>-8.4882636315590787E-3</c:v>
                </c:pt>
                <c:pt idx="2778">
                  <c:v>-5.6588424210524124E-3</c:v>
                </c:pt>
                <c:pt idx="2779">
                  <c:v>-5.6588424210310961E-3</c:v>
                </c:pt>
                <c:pt idx="2780">
                  <c:v>-5.6588424210310961E-3</c:v>
                </c:pt>
                <c:pt idx="2781">
                  <c:v>-2.8294212105031136E-3</c:v>
                </c:pt>
                <c:pt idx="2782">
                  <c:v>0</c:v>
                </c:pt>
                <c:pt idx="2783">
                  <c:v>-5.6588424210310961E-3</c:v>
                </c:pt>
                <c:pt idx="2784">
                  <c:v>0</c:v>
                </c:pt>
                <c:pt idx="2785">
                  <c:v>-2.8294212105244299E-3</c:v>
                </c:pt>
                <c:pt idx="2786">
                  <c:v>-2.8294212105279826E-3</c:v>
                </c:pt>
                <c:pt idx="2787">
                  <c:v>-5.6588424210524124E-3</c:v>
                </c:pt>
                <c:pt idx="2788">
                  <c:v>-2.8294212105279826E-3</c:v>
                </c:pt>
                <c:pt idx="2789">
                  <c:v>-2.8294212105244299E-3</c:v>
                </c:pt>
                <c:pt idx="2790">
                  <c:v>-2.8294212105279826E-3</c:v>
                </c:pt>
                <c:pt idx="2791">
                  <c:v>-2.8294212105244299E-3</c:v>
                </c:pt>
                <c:pt idx="2792">
                  <c:v>-2.8294212105279826E-3</c:v>
                </c:pt>
                <c:pt idx="2793">
                  <c:v>-2.8294212105279826E-3</c:v>
                </c:pt>
                <c:pt idx="2794">
                  <c:v>-5.6588424210524124E-3</c:v>
                </c:pt>
                <c:pt idx="2795">
                  <c:v>-2.8294212105244299E-3</c:v>
                </c:pt>
                <c:pt idx="2796">
                  <c:v>-2.8294212105279826E-3</c:v>
                </c:pt>
                <c:pt idx="2797">
                  <c:v>-2.8294212105031136E-3</c:v>
                </c:pt>
                <c:pt idx="2798">
                  <c:v>-2.8294212105031136E-3</c:v>
                </c:pt>
                <c:pt idx="2799">
                  <c:v>-2.8294212105066663E-3</c:v>
                </c:pt>
                <c:pt idx="2800">
                  <c:v>-2.8294212105031136E-3</c:v>
                </c:pt>
                <c:pt idx="2801">
                  <c:v>-2.8294212105031136E-3</c:v>
                </c:pt>
                <c:pt idx="2802">
                  <c:v>0</c:v>
                </c:pt>
                <c:pt idx="2803">
                  <c:v>0</c:v>
                </c:pt>
                <c:pt idx="2804">
                  <c:v>0</c:v>
                </c:pt>
                <c:pt idx="2805">
                  <c:v>0</c:v>
                </c:pt>
                <c:pt idx="2806">
                  <c:v>0</c:v>
                </c:pt>
                <c:pt idx="2807">
                  <c:v>0</c:v>
                </c:pt>
                <c:pt idx="2808">
                  <c:v>0</c:v>
                </c:pt>
                <c:pt idx="2809">
                  <c:v>0</c:v>
                </c:pt>
                <c:pt idx="2810">
                  <c:v>0</c:v>
                </c:pt>
                <c:pt idx="2811">
                  <c:v>-2.8294212105279826E-3</c:v>
                </c:pt>
                <c:pt idx="2812">
                  <c:v>0</c:v>
                </c:pt>
                <c:pt idx="2813">
                  <c:v>-2.8294212105244299E-3</c:v>
                </c:pt>
                <c:pt idx="2814">
                  <c:v>-2.8294212105279826E-3</c:v>
                </c:pt>
                <c:pt idx="2815">
                  <c:v>-5.6588424210524124E-3</c:v>
                </c:pt>
                <c:pt idx="2816">
                  <c:v>-2.8294212105279826E-3</c:v>
                </c:pt>
                <c:pt idx="2817">
                  <c:v>-5.6588424210524124E-3</c:v>
                </c:pt>
                <c:pt idx="2818">
                  <c:v>-5.6588424210524124E-3</c:v>
                </c:pt>
                <c:pt idx="2819">
                  <c:v>-5.6588424210524124E-3</c:v>
                </c:pt>
                <c:pt idx="2820">
                  <c:v>-5.6588424210310961E-3</c:v>
                </c:pt>
                <c:pt idx="2821">
                  <c:v>-1.6976527263135921E-2</c:v>
                </c:pt>
                <c:pt idx="2822">
                  <c:v>-1.9805948473663904E-2</c:v>
                </c:pt>
                <c:pt idx="2823">
                  <c:v>-2.2635369684188333E-2</c:v>
                </c:pt>
                <c:pt idx="2824">
                  <c:v>-2.5464790894695E-2</c:v>
                </c:pt>
                <c:pt idx="2825">
                  <c:v>-2.8294212105244299E-2</c:v>
                </c:pt>
                <c:pt idx="2826">
                  <c:v>-1.9805948473660351E-2</c:v>
                </c:pt>
                <c:pt idx="2827">
                  <c:v>-2.2635369684167017E-2</c:v>
                </c:pt>
                <c:pt idx="2828">
                  <c:v>-2.2635369684167017E-2</c:v>
                </c:pt>
                <c:pt idx="2829">
                  <c:v>-1.9805948473688773E-2</c:v>
                </c:pt>
                <c:pt idx="2830">
                  <c:v>-1.9805948473639035E-2</c:v>
                </c:pt>
                <c:pt idx="2831">
                  <c:v>-1.9805948473663904E-2</c:v>
                </c:pt>
                <c:pt idx="2832">
                  <c:v>-1.4147106052632807E-2</c:v>
                </c:pt>
                <c:pt idx="2833">
                  <c:v>-1.1317684842104825E-2</c:v>
                </c:pt>
                <c:pt idx="2834">
                  <c:v>-8.4882636315590787E-3</c:v>
                </c:pt>
                <c:pt idx="2835">
                  <c:v>-8.4882636316017113E-3</c:v>
                </c:pt>
                <c:pt idx="2836">
                  <c:v>-2.8294212105244299E-3</c:v>
                </c:pt>
                <c:pt idx="2837">
                  <c:v>-8.4882636315590787E-3</c:v>
                </c:pt>
                <c:pt idx="2838">
                  <c:v>-5.6588424210310961E-3</c:v>
                </c:pt>
                <c:pt idx="2839">
                  <c:v>-1.1317684842083509E-2</c:v>
                </c:pt>
                <c:pt idx="2840">
                  <c:v>-1.4147106052586622E-2</c:v>
                </c:pt>
                <c:pt idx="2841">
                  <c:v>-1.4147106052607938E-2</c:v>
                </c:pt>
                <c:pt idx="2842">
                  <c:v>-5.3759002999939298E-2</c:v>
                </c:pt>
                <c:pt idx="2843">
                  <c:v>-2.2635369684167017E-2</c:v>
                </c:pt>
                <c:pt idx="2844">
                  <c:v>-3.3953054526271842E-2</c:v>
                </c:pt>
                <c:pt idx="2845">
                  <c:v>-1.1317684842083509E-2</c:v>
                </c:pt>
                <c:pt idx="2846">
                  <c:v>-3.1123633315747412E-2</c:v>
                </c:pt>
                <c:pt idx="2847">
                  <c:v>0</c:v>
                </c:pt>
                <c:pt idx="2848">
                  <c:v>-2.5464790894737632E-2</c:v>
                </c:pt>
                <c:pt idx="2849">
                  <c:v>-2.8294212105244299E-2</c:v>
                </c:pt>
                <c:pt idx="2850">
                  <c:v>-5.3759002999960614E-2</c:v>
                </c:pt>
                <c:pt idx="2851">
                  <c:v>-6.5076687842019254E-2</c:v>
                </c:pt>
                <c:pt idx="2852">
                  <c:v>-4.5270739368355351E-2</c:v>
                </c:pt>
                <c:pt idx="2853">
                  <c:v>-9.9029742368294649E-2</c:v>
                </c:pt>
                <c:pt idx="2854">
                  <c:v>-7.0735530263071666E-2</c:v>
                </c:pt>
                <c:pt idx="2855">
                  <c:v>-7.6394372684102763E-2</c:v>
                </c:pt>
                <c:pt idx="2856">
                  <c:v>-5.0929581789411316E-2</c:v>
                </c:pt>
                <c:pt idx="2857">
                  <c:v>-7.073553026305035E-2</c:v>
                </c:pt>
                <c:pt idx="2858">
                  <c:v>-3.3953054526271842E-2</c:v>
                </c:pt>
                <c:pt idx="2859">
                  <c:v>-7.3564951473557016E-2</c:v>
                </c:pt>
                <c:pt idx="2860">
                  <c:v>-4.5270739368355351E-2</c:v>
                </c:pt>
                <c:pt idx="2861">
                  <c:v>-4.2441318157830921E-2</c:v>
                </c:pt>
                <c:pt idx="2862">
                  <c:v>-5.3759002999914429E-2</c:v>
                </c:pt>
                <c:pt idx="2863">
                  <c:v>-6.5076687841994385E-2</c:v>
                </c:pt>
                <c:pt idx="2864">
                  <c:v>-1.9805948473688773E-2</c:v>
                </c:pt>
                <c:pt idx="2865">
                  <c:v>-8.4882636315683158E-2</c:v>
                </c:pt>
                <c:pt idx="2866">
                  <c:v>-9.6200321157766666E-2</c:v>
                </c:pt>
                <c:pt idx="2867">
                  <c:v>-8.7712057526207587E-2</c:v>
                </c:pt>
                <c:pt idx="2868">
                  <c:v>-7.3564951473599649E-2</c:v>
                </c:pt>
                <c:pt idx="2869">
                  <c:v>-0.10468858478934706</c:v>
                </c:pt>
                <c:pt idx="2870">
                  <c:v>-6.7906109052547237E-2</c:v>
                </c:pt>
                <c:pt idx="2871">
                  <c:v>-8.4882636315704474E-2</c:v>
                </c:pt>
                <c:pt idx="2872">
                  <c:v>-7.6394372684102763E-2</c:v>
                </c:pt>
                <c:pt idx="2873">
                  <c:v>-7.0735530263075219E-2</c:v>
                </c:pt>
                <c:pt idx="2874">
                  <c:v>-5.6588424210438859E-2</c:v>
                </c:pt>
                <c:pt idx="2875">
                  <c:v>-5.9417845420991711E-2</c:v>
                </c:pt>
                <c:pt idx="2876">
                  <c:v>-3.3953054526250526E-2</c:v>
                </c:pt>
                <c:pt idx="2877">
                  <c:v>-3.1123633315768728E-2</c:v>
                </c:pt>
                <c:pt idx="2878">
                  <c:v>-6.7906109052522368E-2</c:v>
                </c:pt>
                <c:pt idx="2879">
                  <c:v>-4.8100160578837148E-2</c:v>
                </c:pt>
                <c:pt idx="2880">
                  <c:v>-5.092958178936513E-2</c:v>
                </c:pt>
                <c:pt idx="2881">
                  <c:v>-3.9611896947302938E-2</c:v>
                </c:pt>
                <c:pt idx="2882">
                  <c:v>-5.9417845420945525E-2</c:v>
                </c:pt>
                <c:pt idx="2883">
                  <c:v>-5.3759002999914429E-2</c:v>
                </c:pt>
                <c:pt idx="2884">
                  <c:v>-5.6588424210463728E-2</c:v>
                </c:pt>
                <c:pt idx="2885">
                  <c:v>-3.3953054526271842E-2</c:v>
                </c:pt>
                <c:pt idx="2886">
                  <c:v>-7.0735530263071666E-2</c:v>
                </c:pt>
                <c:pt idx="2887">
                  <c:v>-5.9417845420991711E-2</c:v>
                </c:pt>
                <c:pt idx="2888">
                  <c:v>0</c:v>
                </c:pt>
                <c:pt idx="2889">
                  <c:v>-3.3953054526296711E-2</c:v>
                </c:pt>
                <c:pt idx="2890">
                  <c:v>-3.6782475736799825E-2</c:v>
                </c:pt>
                <c:pt idx="2891">
                  <c:v>-3.6782475736778508E-2</c:v>
                </c:pt>
                <c:pt idx="2892">
                  <c:v>-1.4147106052607938E-2</c:v>
                </c:pt>
                <c:pt idx="2893">
                  <c:v>-5.6588424210442412E-2</c:v>
                </c:pt>
                <c:pt idx="2894">
                  <c:v>-2.8294212105198113E-2</c:v>
                </c:pt>
                <c:pt idx="2895">
                  <c:v>-3.9611896947324254E-2</c:v>
                </c:pt>
                <c:pt idx="2896">
                  <c:v>-2.8294212105492988E-3</c:v>
                </c:pt>
                <c:pt idx="2897">
                  <c:v>-3.3953054526275395E-2</c:v>
                </c:pt>
                <c:pt idx="2898">
                  <c:v>0</c:v>
                </c:pt>
                <c:pt idx="2899">
                  <c:v>-3.3953054526275395E-2</c:v>
                </c:pt>
                <c:pt idx="2900">
                  <c:v>-8.488263631555526E-3</c:v>
                </c:pt>
                <c:pt idx="2901">
                  <c:v>-3.6782475736799825E-2</c:v>
                </c:pt>
                <c:pt idx="2902">
                  <c:v>-1.1317684842083509E-2</c:v>
                </c:pt>
                <c:pt idx="2903">
                  <c:v>-4.5270739368355351E-2</c:v>
                </c:pt>
                <c:pt idx="2904">
                  <c:v>-1.4147106052611491E-2</c:v>
                </c:pt>
                <c:pt idx="2905">
                  <c:v>-4.2441318157830921E-2</c:v>
                </c:pt>
                <c:pt idx="2906">
                  <c:v>-5.6588424210062271E-3</c:v>
                </c:pt>
                <c:pt idx="2907">
                  <c:v>-2.5464790894716316E-2</c:v>
                </c:pt>
                <c:pt idx="2908">
                  <c:v>-1.4147106052611491E-2</c:v>
                </c:pt>
                <c:pt idx="2909">
                  <c:v>-1.4147106052632807E-2</c:v>
                </c:pt>
                <c:pt idx="2910">
                  <c:v>0</c:v>
                </c:pt>
                <c:pt idx="2911">
                  <c:v>-2.829421210521943E-2</c:v>
                </c:pt>
                <c:pt idx="2912">
                  <c:v>-2.8294212105244299E-3</c:v>
                </c:pt>
                <c:pt idx="2913">
                  <c:v>-1.4147106052611491E-2</c:v>
                </c:pt>
                <c:pt idx="2914">
                  <c:v>-8.488263631580395E-3</c:v>
                </c:pt>
                <c:pt idx="2915">
                  <c:v>-1.1317684842104825E-2</c:v>
                </c:pt>
                <c:pt idx="2916">
                  <c:v>0</c:v>
                </c:pt>
                <c:pt idx="2917">
                  <c:v>-1.4147106052586622E-2</c:v>
                </c:pt>
                <c:pt idx="2918">
                  <c:v>-8.4882636315590787E-3</c:v>
                </c:pt>
                <c:pt idx="2919">
                  <c:v>-8.488263631555526E-3</c:v>
                </c:pt>
                <c:pt idx="2920">
                  <c:v>-1.1317684842083509E-2</c:v>
                </c:pt>
                <c:pt idx="2921">
                  <c:v>-8.4882636316017113E-3</c:v>
                </c:pt>
                <c:pt idx="2922">
                  <c:v>-1.1317684842083509E-2</c:v>
                </c:pt>
                <c:pt idx="2923">
                  <c:v>-1.4147106052632807E-2</c:v>
                </c:pt>
                <c:pt idx="2924">
                  <c:v>-8.4882636315342097E-3</c:v>
                </c:pt>
                <c:pt idx="2925">
                  <c:v>-2.8294212104817973E-3</c:v>
                </c:pt>
                <c:pt idx="2926">
                  <c:v>-2.8294212104817973E-3</c:v>
                </c:pt>
                <c:pt idx="2927">
                  <c:v>0</c:v>
                </c:pt>
                <c:pt idx="2928">
                  <c:v>0</c:v>
                </c:pt>
                <c:pt idx="2929">
                  <c:v>-2.8294212105492988E-3</c:v>
                </c:pt>
                <c:pt idx="2930">
                  <c:v>-5.6588424210772814E-3</c:v>
                </c:pt>
                <c:pt idx="2931">
                  <c:v>-5.6588424210737287E-3</c:v>
                </c:pt>
                <c:pt idx="2932">
                  <c:v>-5.6588424210772814E-3</c:v>
                </c:pt>
                <c:pt idx="2933">
                  <c:v>-5.6588424210524124E-3</c:v>
                </c:pt>
                <c:pt idx="2934">
                  <c:v>-2.8294212105279826E-3</c:v>
                </c:pt>
                <c:pt idx="2935">
                  <c:v>0</c:v>
                </c:pt>
                <c:pt idx="2936">
                  <c:v>-2.8294212105244299E-3</c:v>
                </c:pt>
                <c:pt idx="2937">
                  <c:v>-2.8294212105279826E-3</c:v>
                </c:pt>
                <c:pt idx="2938">
                  <c:v>-2.8294212105244299E-3</c:v>
                </c:pt>
                <c:pt idx="2939">
                  <c:v>-5.6588424210559651E-3</c:v>
                </c:pt>
                <c:pt idx="2940">
                  <c:v>-5.6588424210524124E-3</c:v>
                </c:pt>
                <c:pt idx="2941">
                  <c:v>-2.8294212105244299E-3</c:v>
                </c:pt>
                <c:pt idx="2942">
                  <c:v>-2.8294212105279826E-3</c:v>
                </c:pt>
                <c:pt idx="2943">
                  <c:v>-2.8294212105031136E-3</c:v>
                </c:pt>
                <c:pt idx="2944">
                  <c:v>-2.8294212105031136E-3</c:v>
                </c:pt>
                <c:pt idx="2945">
                  <c:v>0</c:v>
                </c:pt>
                <c:pt idx="2946">
                  <c:v>0</c:v>
                </c:pt>
                <c:pt idx="2947">
                  <c:v>-2.8294212105066663E-3</c:v>
                </c:pt>
                <c:pt idx="2948">
                  <c:v>0</c:v>
                </c:pt>
                <c:pt idx="2949">
                  <c:v>-5.6588424210524124E-3</c:v>
                </c:pt>
                <c:pt idx="2950">
                  <c:v>-5.6588424210310961E-3</c:v>
                </c:pt>
                <c:pt idx="2951">
                  <c:v>-5.6588424210275434E-3</c:v>
                </c:pt>
                <c:pt idx="2952">
                  <c:v>0</c:v>
                </c:pt>
                <c:pt idx="2953">
                  <c:v>0</c:v>
                </c:pt>
                <c:pt idx="2954">
                  <c:v>0</c:v>
                </c:pt>
                <c:pt idx="2955">
                  <c:v>-2.8294212105279826E-3</c:v>
                </c:pt>
                <c:pt idx="2956">
                  <c:v>0</c:v>
                </c:pt>
                <c:pt idx="2957">
                  <c:v>-8.488263631580395E-3</c:v>
                </c:pt>
                <c:pt idx="2958">
                  <c:v>-5.6588424210524124E-3</c:v>
                </c:pt>
                <c:pt idx="2959">
                  <c:v>-8.488263631580395E-3</c:v>
                </c:pt>
                <c:pt idx="2960">
                  <c:v>0</c:v>
                </c:pt>
                <c:pt idx="2961">
                  <c:v>-5.6588424210524124E-3</c:v>
                </c:pt>
                <c:pt idx="2962">
                  <c:v>-2.8294212105031136E-3</c:v>
                </c:pt>
                <c:pt idx="2963">
                  <c:v>-8.488263631580395E-3</c:v>
                </c:pt>
                <c:pt idx="2964">
                  <c:v>-2.8294212105031136E-3</c:v>
                </c:pt>
                <c:pt idx="2965">
                  <c:v>-1.4147106052586622E-2</c:v>
                </c:pt>
                <c:pt idx="2966">
                  <c:v>-1.6976527263135921E-2</c:v>
                </c:pt>
                <c:pt idx="2967">
                  <c:v>-1.697652726316079E-2</c:v>
                </c:pt>
                <c:pt idx="2968">
                  <c:v>-1.9805948473639035E-2</c:v>
                </c:pt>
                <c:pt idx="2969">
                  <c:v>-3.1123633315772281E-2</c:v>
                </c:pt>
                <c:pt idx="2970">
                  <c:v>-3.1123633315768728E-2</c:v>
                </c:pt>
                <c:pt idx="2971">
                  <c:v>-2.2635369684188333E-2</c:v>
                </c:pt>
                <c:pt idx="2972">
                  <c:v>-2.5464790894695E-2</c:v>
                </c:pt>
                <c:pt idx="2973">
                  <c:v>-2.2635369684213202E-2</c:v>
                </c:pt>
                <c:pt idx="2974">
                  <c:v>-1.1317684842104825E-2</c:v>
                </c:pt>
                <c:pt idx="2975">
                  <c:v>-8.488263631580395E-3</c:v>
                </c:pt>
                <c:pt idx="2976">
                  <c:v>-1.6976527263135921E-2</c:v>
                </c:pt>
                <c:pt idx="2977">
                  <c:v>-5.6588424210524124E-3</c:v>
                </c:pt>
                <c:pt idx="2978">
                  <c:v>-5.6588424210310961E-3</c:v>
                </c:pt>
                <c:pt idx="2979">
                  <c:v>-8.488263631555526E-3</c:v>
                </c:pt>
                <c:pt idx="2980">
                  <c:v>-2.8294212105279826E-3</c:v>
                </c:pt>
                <c:pt idx="2981">
                  <c:v>-1.1317684842083509E-2</c:v>
                </c:pt>
                <c:pt idx="2982">
                  <c:v>-1.4147106052611491E-2</c:v>
                </c:pt>
                <c:pt idx="2983">
                  <c:v>-2.8294212105240746E-2</c:v>
                </c:pt>
                <c:pt idx="2984">
                  <c:v>-2.2635369684167017E-2</c:v>
                </c:pt>
                <c:pt idx="2985">
                  <c:v>-2.5464790894695E-2</c:v>
                </c:pt>
                <c:pt idx="2986">
                  <c:v>-1.6976527263114605E-2</c:v>
                </c:pt>
                <c:pt idx="2987">
                  <c:v>-4.5270739368334034E-2</c:v>
                </c:pt>
                <c:pt idx="2988">
                  <c:v>-3.1123633315722543E-2</c:v>
                </c:pt>
                <c:pt idx="2989">
                  <c:v>-2.5464790894695E-2</c:v>
                </c:pt>
                <c:pt idx="2990">
                  <c:v>-3.9611896947302938E-2</c:v>
                </c:pt>
                <c:pt idx="2991">
                  <c:v>-4.2441318157873553E-2</c:v>
                </c:pt>
                <c:pt idx="2992">
                  <c:v>-3.1123633315772281E-2</c:v>
                </c:pt>
                <c:pt idx="2993">
                  <c:v>-3.9611896947302938E-2</c:v>
                </c:pt>
                <c:pt idx="2994">
                  <c:v>-5.6588424210463728E-2</c:v>
                </c:pt>
                <c:pt idx="2995">
                  <c:v>-3.6782475736799825E-2</c:v>
                </c:pt>
                <c:pt idx="2996">
                  <c:v>-6.5076687841994385E-2</c:v>
                </c:pt>
                <c:pt idx="2997">
                  <c:v>-5.0929581789411316E-2</c:v>
                </c:pt>
                <c:pt idx="2998">
                  <c:v>-3.6782475736799825E-2</c:v>
                </c:pt>
                <c:pt idx="2999">
                  <c:v>-4.5270739368355351E-2</c:v>
                </c:pt>
                <c:pt idx="3000">
                  <c:v>-5.3759002999914429E-2</c:v>
                </c:pt>
                <c:pt idx="3001">
                  <c:v>-4.2441318157830921E-2</c:v>
                </c:pt>
                <c:pt idx="3002">
                  <c:v>-3.6782475736778508E-2</c:v>
                </c:pt>
                <c:pt idx="3003">
                  <c:v>-5.9417845420966842E-2</c:v>
                </c:pt>
                <c:pt idx="3004">
                  <c:v>-6.2247266631469955E-2</c:v>
                </c:pt>
                <c:pt idx="3005">
                  <c:v>-7.3564951473599649E-2</c:v>
                </c:pt>
                <c:pt idx="3006">
                  <c:v>-3.6782475736799825E-2</c:v>
                </c:pt>
                <c:pt idx="3007">
                  <c:v>-5.6588424210463728E-2</c:v>
                </c:pt>
                <c:pt idx="3008">
                  <c:v>-7.9223793894627192E-2</c:v>
                </c:pt>
                <c:pt idx="3009">
                  <c:v>-2.8294212105492988E-3</c:v>
                </c:pt>
                <c:pt idx="3010">
                  <c:v>-4.8100160578883333E-2</c:v>
                </c:pt>
                <c:pt idx="3011">
                  <c:v>-9.6200321157766666E-2</c:v>
                </c:pt>
                <c:pt idx="3012">
                  <c:v>-7.0735530263075219E-2</c:v>
                </c:pt>
                <c:pt idx="3013">
                  <c:v>-5.9417845420988158E-2</c:v>
                </c:pt>
                <c:pt idx="3014">
                  <c:v>-9.9029742368315965E-2</c:v>
                </c:pt>
                <c:pt idx="3015">
                  <c:v>-8.4882636315708027E-2</c:v>
                </c:pt>
                <c:pt idx="3016">
                  <c:v>-3.1123633315768728E-2</c:v>
                </c:pt>
                <c:pt idx="3017">
                  <c:v>-9.9029742368292872E-2</c:v>
                </c:pt>
                <c:pt idx="3018">
                  <c:v>-5.9417845420966842E-2</c:v>
                </c:pt>
                <c:pt idx="3019">
                  <c:v>-6.5076687841996161E-2</c:v>
                </c:pt>
                <c:pt idx="3020">
                  <c:v>-3.6782475736799825E-2</c:v>
                </c:pt>
                <c:pt idx="3021">
                  <c:v>-5.6588424210440635E-2</c:v>
                </c:pt>
                <c:pt idx="3022">
                  <c:v>-2.5464790894693223E-2</c:v>
                </c:pt>
                <c:pt idx="3023">
                  <c:v>-6.7906109052547237E-2</c:v>
                </c:pt>
                <c:pt idx="3024">
                  <c:v>-7.9223793894630745E-2</c:v>
                </c:pt>
                <c:pt idx="3025">
                  <c:v>-0.11317684842087949</c:v>
                </c:pt>
                <c:pt idx="3026">
                  <c:v>-9.337089994724046E-2</c:v>
                </c:pt>
                <c:pt idx="3027">
                  <c:v>-4.8100160578906426E-2</c:v>
                </c:pt>
                <c:pt idx="3028">
                  <c:v>-1.4147106052632807E-2</c:v>
                </c:pt>
                <c:pt idx="3029">
                  <c:v>-4.5270739368357127E-2</c:v>
                </c:pt>
                <c:pt idx="3030">
                  <c:v>-2.829421210521943E-2</c:v>
                </c:pt>
                <c:pt idx="3031">
                  <c:v>0</c:v>
                </c:pt>
                <c:pt idx="3032">
                  <c:v>-2.5464790894695E-2</c:v>
                </c:pt>
                <c:pt idx="3033">
                  <c:v>-3.3953054526271842E-2</c:v>
                </c:pt>
                <c:pt idx="3034">
                  <c:v>0</c:v>
                </c:pt>
                <c:pt idx="3035">
                  <c:v>0</c:v>
                </c:pt>
                <c:pt idx="3036">
                  <c:v>-5.9417845420989934E-2</c:v>
                </c:pt>
                <c:pt idx="3037">
                  <c:v>-2.829421210521943E-2</c:v>
                </c:pt>
                <c:pt idx="3038">
                  <c:v>-1.6976527263091512E-2</c:v>
                </c:pt>
                <c:pt idx="3039">
                  <c:v>-4.2441318157830921E-2</c:v>
                </c:pt>
                <c:pt idx="3040">
                  <c:v>-1.9805948473640811E-2</c:v>
                </c:pt>
                <c:pt idx="3041">
                  <c:v>-5.6588424210293198E-3</c:v>
                </c:pt>
                <c:pt idx="3042">
                  <c:v>-8.4882636315342097E-3</c:v>
                </c:pt>
                <c:pt idx="3043">
                  <c:v>0</c:v>
                </c:pt>
                <c:pt idx="3044">
                  <c:v>0</c:v>
                </c:pt>
                <c:pt idx="3045">
                  <c:v>0</c:v>
                </c:pt>
                <c:pt idx="3046">
                  <c:v>0</c:v>
                </c:pt>
                <c:pt idx="3047">
                  <c:v>0</c:v>
                </c:pt>
                <c:pt idx="3048">
                  <c:v>0</c:v>
                </c:pt>
                <c:pt idx="3049">
                  <c:v>0</c:v>
                </c:pt>
                <c:pt idx="3050">
                  <c:v>-1.6976527263135921E-2</c:v>
                </c:pt>
                <c:pt idx="3051">
                  <c:v>-1.41471060526559E-2</c:v>
                </c:pt>
                <c:pt idx="3052">
                  <c:v>-1.1317684842106601E-2</c:v>
                </c:pt>
                <c:pt idx="3053">
                  <c:v>-1.1317684842037323E-2</c:v>
                </c:pt>
                <c:pt idx="3054">
                  <c:v>-2.8294212105221206E-2</c:v>
                </c:pt>
                <c:pt idx="3055">
                  <c:v>-2.263536968419011E-2</c:v>
                </c:pt>
                <c:pt idx="3056">
                  <c:v>-2.2635369684167017E-2</c:v>
                </c:pt>
                <c:pt idx="3057">
                  <c:v>-1.4147106052586622E-2</c:v>
                </c:pt>
                <c:pt idx="3058">
                  <c:v>-1.980594847368522E-2</c:v>
                </c:pt>
                <c:pt idx="3059">
                  <c:v>0</c:v>
                </c:pt>
                <c:pt idx="3060">
                  <c:v>-5.6588424210541888E-3</c:v>
                </c:pt>
                <c:pt idx="3061">
                  <c:v>-3.1123633315724319E-2</c:v>
                </c:pt>
                <c:pt idx="3062">
                  <c:v>-1.4147106052654124E-2</c:v>
                </c:pt>
                <c:pt idx="3063">
                  <c:v>0</c:v>
                </c:pt>
                <c:pt idx="3064">
                  <c:v>-8.4882636316034876E-3</c:v>
                </c:pt>
                <c:pt idx="3065">
                  <c:v>-2.8294212105492988E-3</c:v>
                </c:pt>
                <c:pt idx="3066">
                  <c:v>0</c:v>
                </c:pt>
                <c:pt idx="3067">
                  <c:v>0</c:v>
                </c:pt>
                <c:pt idx="3068">
                  <c:v>-1.1317684842104825E-2</c:v>
                </c:pt>
                <c:pt idx="3069">
                  <c:v>-8.4882636315573023E-3</c:v>
                </c:pt>
                <c:pt idx="3070">
                  <c:v>-1.1317684842060416E-2</c:v>
                </c:pt>
                <c:pt idx="3071">
                  <c:v>-8.4882636315573023E-3</c:v>
                </c:pt>
                <c:pt idx="3072">
                  <c:v>-2.8294212105048899E-3</c:v>
                </c:pt>
                <c:pt idx="3073">
                  <c:v>-2.8294212105031136E-3</c:v>
                </c:pt>
                <c:pt idx="3074">
                  <c:v>-8.4882636315573023E-3</c:v>
                </c:pt>
                <c:pt idx="3075">
                  <c:v>-5.6588424210524124E-3</c:v>
                </c:pt>
                <c:pt idx="3076">
                  <c:v>-2.8294212105492988E-3</c:v>
                </c:pt>
                <c:pt idx="3077">
                  <c:v>-5.6588424210541888E-3</c:v>
                </c:pt>
                <c:pt idx="3078">
                  <c:v>-1.1317684842104825E-2</c:v>
                </c:pt>
                <c:pt idx="3079">
                  <c:v>-2.8294212105048899E-3</c:v>
                </c:pt>
                <c:pt idx="3080">
                  <c:v>-2.8294212105031136E-3</c:v>
                </c:pt>
                <c:pt idx="3081">
                  <c:v>-2.8294212105048899E-3</c:v>
                </c:pt>
                <c:pt idx="3082">
                  <c:v>-2.8294212105031136E-3</c:v>
                </c:pt>
                <c:pt idx="3083">
                  <c:v>0</c:v>
                </c:pt>
                <c:pt idx="3084">
                  <c:v>-5.6588424210524124E-3</c:v>
                </c:pt>
                <c:pt idx="3085">
                  <c:v>-5.6588424210541888E-3</c:v>
                </c:pt>
                <c:pt idx="3086">
                  <c:v>-1.4147106052632807E-2</c:v>
                </c:pt>
                <c:pt idx="3087">
                  <c:v>-5.6588424210524124E-3</c:v>
                </c:pt>
                <c:pt idx="3088">
                  <c:v>-8.4882636315573023E-3</c:v>
                </c:pt>
                <c:pt idx="3089">
                  <c:v>0</c:v>
                </c:pt>
                <c:pt idx="3090">
                  <c:v>-5.6588424210524124E-3</c:v>
                </c:pt>
                <c:pt idx="3091">
                  <c:v>0</c:v>
                </c:pt>
                <c:pt idx="3092">
                  <c:v>-5.6588424210524124E-3</c:v>
                </c:pt>
                <c:pt idx="3093">
                  <c:v>0</c:v>
                </c:pt>
                <c:pt idx="3094">
                  <c:v>-8.488263631580395E-3</c:v>
                </c:pt>
                <c:pt idx="3095">
                  <c:v>0</c:v>
                </c:pt>
                <c:pt idx="3096">
                  <c:v>-8.4882636315786186E-3</c:v>
                </c:pt>
                <c:pt idx="3097">
                  <c:v>-2.8294212105279826E-3</c:v>
                </c:pt>
                <c:pt idx="3098">
                  <c:v>-5.6588424210755051E-3</c:v>
                </c:pt>
                <c:pt idx="3099">
                  <c:v>0</c:v>
                </c:pt>
                <c:pt idx="3100">
                  <c:v>-5.6588424210293198E-3</c:v>
                </c:pt>
                <c:pt idx="3101">
                  <c:v>0</c:v>
                </c:pt>
                <c:pt idx="3102">
                  <c:v>0</c:v>
                </c:pt>
                <c:pt idx="3103">
                  <c:v>-2.8294212105048899E-3</c:v>
                </c:pt>
                <c:pt idx="3104">
                  <c:v>-5.6588424210293198E-3</c:v>
                </c:pt>
                <c:pt idx="3105">
                  <c:v>0</c:v>
                </c:pt>
                <c:pt idx="3106">
                  <c:v>-5.6588424210310961E-3</c:v>
                </c:pt>
                <c:pt idx="3107">
                  <c:v>-2.8294212105031136E-3</c:v>
                </c:pt>
                <c:pt idx="3108">
                  <c:v>-8.488263631580395E-3</c:v>
                </c:pt>
                <c:pt idx="3109">
                  <c:v>-1.980594847368522E-2</c:v>
                </c:pt>
                <c:pt idx="3110">
                  <c:v>-2.2635369684213202E-2</c:v>
                </c:pt>
                <c:pt idx="3111">
                  <c:v>-1.980594847368522E-2</c:v>
                </c:pt>
                <c:pt idx="3112">
                  <c:v>-2.2635369684213202E-2</c:v>
                </c:pt>
                <c:pt idx="3113">
                  <c:v>-2.263536968419011E-2</c:v>
                </c:pt>
                <c:pt idx="3114">
                  <c:v>-5.6588424210062271E-3</c:v>
                </c:pt>
                <c:pt idx="3115">
                  <c:v>-1.9805948473640811E-2</c:v>
                </c:pt>
                <c:pt idx="3116">
                  <c:v>-3.3953054526273618E-2</c:v>
                </c:pt>
                <c:pt idx="3117">
                  <c:v>-2.2635369684143924E-2</c:v>
                </c:pt>
                <c:pt idx="3118">
                  <c:v>-5.6588424210310961E-3</c:v>
                </c:pt>
                <c:pt idx="3119">
                  <c:v>-2.8294212105242522E-2</c:v>
                </c:pt>
                <c:pt idx="3120">
                  <c:v>-1.1317684842083509E-2</c:v>
                </c:pt>
                <c:pt idx="3121">
                  <c:v>0</c:v>
                </c:pt>
                <c:pt idx="3122">
                  <c:v>-2.8294212105492988E-3</c:v>
                </c:pt>
                <c:pt idx="3123">
                  <c:v>0</c:v>
                </c:pt>
                <c:pt idx="3124">
                  <c:v>-8.4882636315786186E-3</c:v>
                </c:pt>
                <c:pt idx="3125">
                  <c:v>0</c:v>
                </c:pt>
                <c:pt idx="3126">
                  <c:v>-1.9805948473617718E-2</c:v>
                </c:pt>
                <c:pt idx="3127">
                  <c:v>-2.8294212105198113E-2</c:v>
                </c:pt>
                <c:pt idx="3128">
                  <c:v>-5.0929581789386447E-2</c:v>
                </c:pt>
                <c:pt idx="3129">
                  <c:v>-1.9805948473640811E-2</c:v>
                </c:pt>
                <c:pt idx="3130">
                  <c:v>-4.5270739368357127E-2</c:v>
                </c:pt>
                <c:pt idx="3131">
                  <c:v>-4.8100160578906426E-2</c:v>
                </c:pt>
                <c:pt idx="3132">
                  <c:v>-5.0929581789409539E-2</c:v>
                </c:pt>
                <c:pt idx="3133">
                  <c:v>-2.829421210521943E-2</c:v>
                </c:pt>
                <c:pt idx="3134">
                  <c:v>-4.5270739368357127E-2</c:v>
                </c:pt>
                <c:pt idx="3135">
                  <c:v>-3.6782475736799825E-2</c:v>
                </c:pt>
                <c:pt idx="3136">
                  <c:v>-5.3759002999937522E-2</c:v>
                </c:pt>
                <c:pt idx="3137">
                  <c:v>-1.980594847368522E-2</c:v>
                </c:pt>
                <c:pt idx="3138">
                  <c:v>-6.2247266631493048E-2</c:v>
                </c:pt>
                <c:pt idx="3139">
                  <c:v>-7.6394372684148948E-2</c:v>
                </c:pt>
                <c:pt idx="3140">
                  <c:v>-6.2247266631493048E-2</c:v>
                </c:pt>
                <c:pt idx="3141">
                  <c:v>-3.6782475736799825E-2</c:v>
                </c:pt>
                <c:pt idx="3142">
                  <c:v>-5.3759002999914429E-2</c:v>
                </c:pt>
                <c:pt idx="3143">
                  <c:v>-5.9417845420989934E-2</c:v>
                </c:pt>
                <c:pt idx="3144">
                  <c:v>-3.1123633315724319E-2</c:v>
                </c:pt>
                <c:pt idx="3145">
                  <c:v>-5.0929581789409539E-2</c:v>
                </c:pt>
                <c:pt idx="3146">
                  <c:v>-5.9417845420989934E-2</c:v>
                </c:pt>
                <c:pt idx="3147">
                  <c:v>-4.5270739368355351E-2</c:v>
                </c:pt>
                <c:pt idx="3148">
                  <c:v>-4.527073936838022E-2</c:v>
                </c:pt>
                <c:pt idx="3149">
                  <c:v>-4.8100160578883333E-2</c:v>
                </c:pt>
                <c:pt idx="3150">
                  <c:v>-5.9417845420989934E-2</c:v>
                </c:pt>
                <c:pt idx="3151">
                  <c:v>-4.5270739368357127E-2</c:v>
                </c:pt>
                <c:pt idx="3152">
                  <c:v>-6.5076687842042347E-2</c:v>
                </c:pt>
                <c:pt idx="3153">
                  <c:v>-6.2247266631469955E-2</c:v>
                </c:pt>
                <c:pt idx="3154">
                  <c:v>-8.2053215105156951E-2</c:v>
                </c:pt>
                <c:pt idx="3155">
                  <c:v>-5.6588424210440635E-2</c:v>
                </c:pt>
                <c:pt idx="3156">
                  <c:v>-8.4882636315660065E-2</c:v>
                </c:pt>
                <c:pt idx="3157">
                  <c:v>-8.4882636315660065E-2</c:v>
                </c:pt>
                <c:pt idx="3158">
                  <c:v>-0.11883569084195678</c:v>
                </c:pt>
                <c:pt idx="3159">
                  <c:v>-4.8100160578883333E-2</c:v>
                </c:pt>
                <c:pt idx="3160">
                  <c:v>-5.3759002999914429E-2</c:v>
                </c:pt>
                <c:pt idx="3161">
                  <c:v>-3.6782475736799825E-2</c:v>
                </c:pt>
                <c:pt idx="3162">
                  <c:v>-4.8100160578883333E-2</c:v>
                </c:pt>
                <c:pt idx="3163">
                  <c:v>-2.2635369684167017E-2</c:v>
                </c:pt>
                <c:pt idx="3164">
                  <c:v>-4.8100160578883333E-2</c:v>
                </c:pt>
                <c:pt idx="3165">
                  <c:v>-4.2441318157852237E-2</c:v>
                </c:pt>
                <c:pt idx="3166">
                  <c:v>-3.9611896947281622E-2</c:v>
                </c:pt>
                <c:pt idx="3167">
                  <c:v>-3.6782475736776732E-2</c:v>
                </c:pt>
                <c:pt idx="3168">
                  <c:v>-2.8294212105492988E-3</c:v>
                </c:pt>
                <c:pt idx="3169">
                  <c:v>-1.9805948473640811E-2</c:v>
                </c:pt>
                <c:pt idx="3170">
                  <c:v>-4.2441318157829144E-2</c:v>
                </c:pt>
                <c:pt idx="3171">
                  <c:v>-1.4147106052632807E-2</c:v>
                </c:pt>
                <c:pt idx="3172">
                  <c:v>-1.6976527263137697E-2</c:v>
                </c:pt>
                <c:pt idx="3173">
                  <c:v>-1.9805948473639035E-2</c:v>
                </c:pt>
                <c:pt idx="3174">
                  <c:v>-1.6976527263137697E-2</c:v>
                </c:pt>
                <c:pt idx="3175">
                  <c:v>-2.8294212105262062E-3</c:v>
                </c:pt>
                <c:pt idx="3176">
                  <c:v>-2.829421210521943E-2</c:v>
                </c:pt>
                <c:pt idx="3177">
                  <c:v>-2.2635369684213202E-2</c:v>
                </c:pt>
                <c:pt idx="3178">
                  <c:v>-1.9805948473663904E-2</c:v>
                </c:pt>
                <c:pt idx="3179">
                  <c:v>-3.3953054526271842E-2</c:v>
                </c:pt>
                <c:pt idx="3180">
                  <c:v>-1.4147106052632807E-2</c:v>
                </c:pt>
                <c:pt idx="3181">
                  <c:v>-1.6976527263137697E-2</c:v>
                </c:pt>
                <c:pt idx="3182">
                  <c:v>-5.6588424210293198E-3</c:v>
                </c:pt>
                <c:pt idx="3183">
                  <c:v>-1.1317684842083509E-2</c:v>
                </c:pt>
                <c:pt idx="3184">
                  <c:v>-1.4147106052632807E-2</c:v>
                </c:pt>
                <c:pt idx="3185">
                  <c:v>-2.5464790894695E-2</c:v>
                </c:pt>
                <c:pt idx="3186">
                  <c:v>-1.6976527263135921E-2</c:v>
                </c:pt>
                <c:pt idx="3187">
                  <c:v>-3.1123633315724319E-2</c:v>
                </c:pt>
                <c:pt idx="3188">
                  <c:v>-1.980594847368522E-2</c:v>
                </c:pt>
                <c:pt idx="3189">
                  <c:v>-8.488263631580395E-3</c:v>
                </c:pt>
                <c:pt idx="3190">
                  <c:v>0</c:v>
                </c:pt>
                <c:pt idx="3191">
                  <c:v>-1.1317684842106601E-2</c:v>
                </c:pt>
                <c:pt idx="3192">
                  <c:v>-2.8294212105492988E-3</c:v>
                </c:pt>
                <c:pt idx="3193">
                  <c:v>-5.6588424210310961E-3</c:v>
                </c:pt>
                <c:pt idx="3194">
                  <c:v>-8.4882636315786186E-3</c:v>
                </c:pt>
                <c:pt idx="3195">
                  <c:v>-2.2635369684167017E-2</c:v>
                </c:pt>
                <c:pt idx="3196">
                  <c:v>-8.4882636315573023E-3</c:v>
                </c:pt>
                <c:pt idx="3197">
                  <c:v>-5.6588424210541888E-3</c:v>
                </c:pt>
                <c:pt idx="3198">
                  <c:v>-5.6588424210524124E-3</c:v>
                </c:pt>
                <c:pt idx="3199">
                  <c:v>-1.1317684842060416E-2</c:v>
                </c:pt>
                <c:pt idx="3200">
                  <c:v>-1.1317684842083509E-2</c:v>
                </c:pt>
                <c:pt idx="3201">
                  <c:v>-1.1317684842083509E-2</c:v>
                </c:pt>
                <c:pt idx="3202">
                  <c:v>-1.9805948473663904E-2</c:v>
                </c:pt>
                <c:pt idx="3203">
                  <c:v>-1.4147106052586622E-2</c:v>
                </c:pt>
                <c:pt idx="3204">
                  <c:v>-1.1317684842106601E-2</c:v>
                </c:pt>
                <c:pt idx="3205">
                  <c:v>-1.1317684842106601E-2</c:v>
                </c:pt>
                <c:pt idx="3206">
                  <c:v>-1.4147106052632807E-2</c:v>
                </c:pt>
                <c:pt idx="3207">
                  <c:v>-5.6588424210080035E-3</c:v>
                </c:pt>
                <c:pt idx="3208">
                  <c:v>-1.4147106052632807E-2</c:v>
                </c:pt>
                <c:pt idx="3209">
                  <c:v>-1.1317684842083509E-2</c:v>
                </c:pt>
                <c:pt idx="3210">
                  <c:v>-5.6588424210293198E-3</c:v>
                </c:pt>
                <c:pt idx="3211">
                  <c:v>-5.6588424210541888E-3</c:v>
                </c:pt>
                <c:pt idx="3212">
                  <c:v>-1.6976527263159014E-2</c:v>
                </c:pt>
                <c:pt idx="3213">
                  <c:v>-1.4147106052609715E-2</c:v>
                </c:pt>
                <c:pt idx="3214">
                  <c:v>-1.4147106052609715E-2</c:v>
                </c:pt>
                <c:pt idx="3215">
                  <c:v>-1.1317684842083509E-2</c:v>
                </c:pt>
                <c:pt idx="3216">
                  <c:v>-2.8294212105048899E-3</c:v>
                </c:pt>
                <c:pt idx="3217">
                  <c:v>0</c:v>
                </c:pt>
                <c:pt idx="3218">
                  <c:v>0</c:v>
                </c:pt>
                <c:pt idx="3219">
                  <c:v>0</c:v>
                </c:pt>
                <c:pt idx="3220">
                  <c:v>-2.8294212105262062E-3</c:v>
                </c:pt>
                <c:pt idx="3221">
                  <c:v>-5.6588424210524124E-3</c:v>
                </c:pt>
                <c:pt idx="3222">
                  <c:v>-5.6588424210541888E-3</c:v>
                </c:pt>
                <c:pt idx="3223">
                  <c:v>-2.8294212105262062E-3</c:v>
                </c:pt>
                <c:pt idx="3224">
                  <c:v>-5.6588424210524124E-3</c:v>
                </c:pt>
                <c:pt idx="3225">
                  <c:v>-2.8294212105262062E-3</c:v>
                </c:pt>
                <c:pt idx="3226">
                  <c:v>-5.6588424210310961E-3</c:v>
                </c:pt>
                <c:pt idx="3227">
                  <c:v>-1.1317684842106601E-2</c:v>
                </c:pt>
                <c:pt idx="3228">
                  <c:v>-1.6976527263112828E-2</c:v>
                </c:pt>
                <c:pt idx="3229">
                  <c:v>-1.4147106052588398E-2</c:v>
                </c:pt>
                <c:pt idx="3230">
                  <c:v>-1.6976527263135921E-2</c:v>
                </c:pt>
                <c:pt idx="3231">
                  <c:v>-1.6976527263159014E-2</c:v>
                </c:pt>
                <c:pt idx="3232">
                  <c:v>-1.1317684842083509E-2</c:v>
                </c:pt>
                <c:pt idx="3233">
                  <c:v>-5.6588424210772814E-3</c:v>
                </c:pt>
                <c:pt idx="3234">
                  <c:v>-8.4882636315786186E-3</c:v>
                </c:pt>
                <c:pt idx="3235">
                  <c:v>-5.6588424210310961E-3</c:v>
                </c:pt>
                <c:pt idx="3236">
                  <c:v>-5.6588424210524124E-3</c:v>
                </c:pt>
                <c:pt idx="3237">
                  <c:v>-1.4147106052609715E-2</c:v>
                </c:pt>
                <c:pt idx="3238">
                  <c:v>0</c:v>
                </c:pt>
                <c:pt idx="3239">
                  <c:v>0</c:v>
                </c:pt>
                <c:pt idx="3240">
                  <c:v>-5.6588424210524124E-3</c:v>
                </c:pt>
                <c:pt idx="3241">
                  <c:v>-5.6588424210310961E-3</c:v>
                </c:pt>
                <c:pt idx="3242">
                  <c:v>0</c:v>
                </c:pt>
                <c:pt idx="3243">
                  <c:v>-8.4882636315573023E-3</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-3.9611896947302938E-2</c:v>
                </c:pt>
                <c:pt idx="3273">
                  <c:v>-2.2635369684167017E-2</c:v>
                </c:pt>
                <c:pt idx="3274">
                  <c:v>-2.2635369684213202E-2</c:v>
                </c:pt>
                <c:pt idx="3275">
                  <c:v>-3.3953054526275395E-2</c:v>
                </c:pt>
                <c:pt idx="3276">
                  <c:v>-2.5464790894670131E-2</c:v>
                </c:pt>
                <c:pt idx="3277">
                  <c:v>-1.4147106052586622E-2</c:v>
                </c:pt>
                <c:pt idx="3278">
                  <c:v>-2.8294212105492988E-3</c:v>
                </c:pt>
                <c:pt idx="3279">
                  <c:v>-1.6976527263135921E-2</c:v>
                </c:pt>
                <c:pt idx="3280">
                  <c:v>0</c:v>
                </c:pt>
                <c:pt idx="3281">
                  <c:v>-2.2635369684191886E-2</c:v>
                </c:pt>
                <c:pt idx="3282">
                  <c:v>-8.4882636316017113E-3</c:v>
                </c:pt>
                <c:pt idx="3283">
                  <c:v>-2.8294212105198113E-2</c:v>
                </c:pt>
                <c:pt idx="3284">
                  <c:v>-1.6976527263157237E-2</c:v>
                </c:pt>
                <c:pt idx="3285">
                  <c:v>-4.8100160578883333E-2</c:v>
                </c:pt>
                <c:pt idx="3286">
                  <c:v>-1.1317684842083509E-2</c:v>
                </c:pt>
                <c:pt idx="3287">
                  <c:v>-3.6782475736778508E-2</c:v>
                </c:pt>
                <c:pt idx="3288">
                  <c:v>-2.8294212105242522E-2</c:v>
                </c:pt>
                <c:pt idx="3289">
                  <c:v>-4.2441318157761643E-2</c:v>
                </c:pt>
                <c:pt idx="3290">
                  <c:v>-3.3953054526250526E-2</c:v>
                </c:pt>
                <c:pt idx="3291">
                  <c:v>-5.6588424210440635E-2</c:v>
                </c:pt>
                <c:pt idx="3292">
                  <c:v>-4.5270739368334034E-2</c:v>
                </c:pt>
                <c:pt idx="3293">
                  <c:v>-5.6588424210440635E-2</c:v>
                </c:pt>
                <c:pt idx="3294">
                  <c:v>-4.244131815787533E-2</c:v>
                </c:pt>
                <c:pt idx="3295">
                  <c:v>-6.224726663151614E-2</c:v>
                </c:pt>
                <c:pt idx="3296">
                  <c:v>-4.5270739368401536E-2</c:v>
                </c:pt>
                <c:pt idx="3297">
                  <c:v>-4.2441318157854013E-2</c:v>
                </c:pt>
                <c:pt idx="3298">
                  <c:v>-4.2441318157829144E-2</c:v>
                </c:pt>
                <c:pt idx="3299">
                  <c:v>-4.5270739368357127E-2</c:v>
                </c:pt>
                <c:pt idx="3300">
                  <c:v>-2.829421210521943E-2</c:v>
                </c:pt>
                <c:pt idx="3301">
                  <c:v>-3.3953054526273618E-2</c:v>
                </c:pt>
                <c:pt idx="3302">
                  <c:v>-5.0929581789409539E-2</c:v>
                </c:pt>
                <c:pt idx="3303">
                  <c:v>-4.5270739368357127E-2</c:v>
                </c:pt>
                <c:pt idx="3304">
                  <c:v>-4.2441318157830921E-2</c:v>
                </c:pt>
                <c:pt idx="3305">
                  <c:v>-3.6782475736776732E-2</c:v>
                </c:pt>
                <c:pt idx="3306">
                  <c:v>-6.2247266631493048E-2</c:v>
                </c:pt>
                <c:pt idx="3307">
                  <c:v>-5.3759002999937522E-2</c:v>
                </c:pt>
                <c:pt idx="3308">
                  <c:v>-4.2441318157852237E-2</c:v>
                </c:pt>
                <c:pt idx="3309">
                  <c:v>-5.9417845420989934E-2</c:v>
                </c:pt>
                <c:pt idx="3310">
                  <c:v>-6.5076687842065439E-2</c:v>
                </c:pt>
                <c:pt idx="3311">
                  <c:v>-2.8294212105196337E-2</c:v>
                </c:pt>
                <c:pt idx="3312">
                  <c:v>-3.1123633315747412E-2</c:v>
                </c:pt>
                <c:pt idx="3313">
                  <c:v>-4.527073936838022E-2</c:v>
                </c:pt>
                <c:pt idx="3314">
                  <c:v>-3.3953054526271842E-2</c:v>
                </c:pt>
                <c:pt idx="3315">
                  <c:v>-3.1123633315724319E-2</c:v>
                </c:pt>
                <c:pt idx="3316">
                  <c:v>-4.2441318157854013E-2</c:v>
                </c:pt>
                <c:pt idx="3317">
                  <c:v>-4.2441318157829144E-2</c:v>
                </c:pt>
                <c:pt idx="3318">
                  <c:v>-3.3953054526273618E-2</c:v>
                </c:pt>
                <c:pt idx="3319">
                  <c:v>-2.5464790894693223E-2</c:v>
                </c:pt>
                <c:pt idx="3320">
                  <c:v>-2.8294212105221206E-2</c:v>
                </c:pt>
                <c:pt idx="3321">
                  <c:v>-3.1123633315768728E-2</c:v>
                </c:pt>
                <c:pt idx="3322">
                  <c:v>-2.8294212105242522E-2</c:v>
                </c:pt>
                <c:pt idx="3323">
                  <c:v>-2.5464790894716316E-2</c:v>
                </c:pt>
                <c:pt idx="3324">
                  <c:v>-2.8294212105265615E-2</c:v>
                </c:pt>
                <c:pt idx="3325">
                  <c:v>-2.5464790894716316E-2</c:v>
                </c:pt>
                <c:pt idx="3326">
                  <c:v>-1.6976527263137697E-2</c:v>
                </c:pt>
                <c:pt idx="3327">
                  <c:v>-1.4147106052609715E-2</c:v>
                </c:pt>
                <c:pt idx="3328">
                  <c:v>-1.6976527263112828E-2</c:v>
                </c:pt>
                <c:pt idx="3329">
                  <c:v>-1.9805948473617718E-2</c:v>
                </c:pt>
                <c:pt idx="3330">
                  <c:v>-1.4147106052611491E-2</c:v>
                </c:pt>
                <c:pt idx="3331">
                  <c:v>-1.4147106052609715E-2</c:v>
                </c:pt>
                <c:pt idx="3332">
                  <c:v>-1.4147106052632807E-2</c:v>
                </c:pt>
                <c:pt idx="3333">
                  <c:v>-1.1317684842060416E-2</c:v>
                </c:pt>
                <c:pt idx="3334">
                  <c:v>-8.4882636315573023E-3</c:v>
                </c:pt>
                <c:pt idx="3335">
                  <c:v>-1.1317684842083509E-2</c:v>
                </c:pt>
                <c:pt idx="3336">
                  <c:v>-1.1317684842083509E-2</c:v>
                </c:pt>
                <c:pt idx="3337">
                  <c:v>-1.1317684842083509E-2</c:v>
                </c:pt>
                <c:pt idx="3338">
                  <c:v>-8.4882636316017113E-3</c:v>
                </c:pt>
                <c:pt idx="3339">
                  <c:v>-1.1317684842106601E-2</c:v>
                </c:pt>
                <c:pt idx="3340">
                  <c:v>-5.6588424210310961E-3</c:v>
                </c:pt>
                <c:pt idx="3341">
                  <c:v>-5.6588424210293198E-3</c:v>
                </c:pt>
                <c:pt idx="3342">
                  <c:v>-8.488263631580395E-3</c:v>
                </c:pt>
                <c:pt idx="3343">
                  <c:v>-8.4882636315786186E-3</c:v>
                </c:pt>
                <c:pt idx="3344">
                  <c:v>-5.6588424210772814E-3</c:v>
                </c:pt>
                <c:pt idx="3345">
                  <c:v>-8.4882636315786186E-3</c:v>
                </c:pt>
                <c:pt idx="3346">
                  <c:v>-8.488263631580395E-3</c:v>
                </c:pt>
                <c:pt idx="3347">
                  <c:v>-5.6588424210080035E-3</c:v>
                </c:pt>
                <c:pt idx="3348">
                  <c:v>-5.6588424210062271E-3</c:v>
                </c:pt>
                <c:pt idx="3349">
                  <c:v>-8.4882636315573023E-3</c:v>
                </c:pt>
                <c:pt idx="3350">
                  <c:v>-5.6588424210541888E-3</c:v>
                </c:pt>
                <c:pt idx="3351">
                  <c:v>-8.4882636315786186E-3</c:v>
                </c:pt>
                <c:pt idx="3352">
                  <c:v>-5.6588424210755051E-3</c:v>
                </c:pt>
                <c:pt idx="3353">
                  <c:v>-5.6588424210772814E-3</c:v>
                </c:pt>
                <c:pt idx="3354">
                  <c:v>-2.8294212105262062E-3</c:v>
                </c:pt>
                <c:pt idx="3355">
                  <c:v>-8.4882636315342097E-3</c:v>
                </c:pt>
                <c:pt idx="3356">
                  <c:v>-5.6588424210080035E-3</c:v>
                </c:pt>
                <c:pt idx="3357">
                  <c:v>-5.6588424210062271E-3</c:v>
                </c:pt>
                <c:pt idx="3358">
                  <c:v>-5.6588424210080035E-3</c:v>
                </c:pt>
                <c:pt idx="3359">
                  <c:v>-8.4882636315573023E-3</c:v>
                </c:pt>
                <c:pt idx="3360">
                  <c:v>-2.8294212105492988E-3</c:v>
                </c:pt>
                <c:pt idx="3361">
                  <c:v>-2.8294212105492988E-3</c:v>
                </c:pt>
                <c:pt idx="3362">
                  <c:v>-5.6588424210755051E-3</c:v>
                </c:pt>
                <c:pt idx="3363">
                  <c:v>-5.6588424210755051E-3</c:v>
                </c:pt>
                <c:pt idx="3364">
                  <c:v>-2.8294212105279826E-3</c:v>
                </c:pt>
                <c:pt idx="3365">
                  <c:v>-2.8294212105262062E-3</c:v>
                </c:pt>
                <c:pt idx="3366">
                  <c:v>-2.8294212105262062E-3</c:v>
                </c:pt>
                <c:pt idx="3367">
                  <c:v>-2.8294212104817973E-3</c:v>
                </c:pt>
                <c:pt idx="3368">
                  <c:v>0</c:v>
                </c:pt>
                <c:pt idx="3369">
                  <c:v>-2.8294212104800209E-3</c:v>
                </c:pt>
                <c:pt idx="3370">
                  <c:v>-2.8294212104817973E-3</c:v>
                </c:pt>
                <c:pt idx="3371">
                  <c:v>-2.8294212104800209E-3</c:v>
                </c:pt>
                <c:pt idx="3372">
                  <c:v>0</c:v>
                </c:pt>
                <c:pt idx="3373">
                  <c:v>-5.6588424210080035E-3</c:v>
                </c:pt>
                <c:pt idx="3374">
                  <c:v>-2.8294212105262062E-3</c:v>
                </c:pt>
                <c:pt idx="3375">
                  <c:v>0</c:v>
                </c:pt>
                <c:pt idx="3376">
                  <c:v>0</c:v>
                </c:pt>
                <c:pt idx="3377">
                  <c:v>0</c:v>
                </c:pt>
                <c:pt idx="3378">
                  <c:v>0</c:v>
                </c:pt>
                <c:pt idx="3379">
                  <c:v>0</c:v>
                </c:pt>
                <c:pt idx="3380">
                  <c:v>-2.8294212105279826E-3</c:v>
                </c:pt>
                <c:pt idx="3381">
                  <c:v>-2.8294212105262062E-3</c:v>
                </c:pt>
                <c:pt idx="3382">
                  <c:v>-2.8294212105262062E-3</c:v>
                </c:pt>
                <c:pt idx="3383">
                  <c:v>0</c:v>
                </c:pt>
                <c:pt idx="3384">
                  <c:v>-2.8294212105492988E-3</c:v>
                </c:pt>
                <c:pt idx="3385">
                  <c:v>-2.8294212105492988E-3</c:v>
                </c:pt>
                <c:pt idx="3386">
                  <c:v>0</c:v>
                </c:pt>
                <c:pt idx="3387">
                  <c:v>-2.8294212105492988E-3</c:v>
                </c:pt>
                <c:pt idx="3388">
                  <c:v>-2.8294212105492988E-3</c:v>
                </c:pt>
                <c:pt idx="3389">
                  <c:v>0</c:v>
                </c:pt>
                <c:pt idx="3390">
                  <c:v>0</c:v>
                </c:pt>
                <c:pt idx="3391">
                  <c:v>-8.4882636316017113E-3</c:v>
                </c:pt>
                <c:pt idx="3392">
                  <c:v>-5.6588424210541888E-3</c:v>
                </c:pt>
                <c:pt idx="3393">
                  <c:v>-5.6588424210524124E-3</c:v>
                </c:pt>
                <c:pt idx="3394">
                  <c:v>-8.4882636315573023E-3</c:v>
                </c:pt>
                <c:pt idx="3395">
                  <c:v>-5.6588424210524124E-3</c:v>
                </c:pt>
                <c:pt idx="3396">
                  <c:v>-5.6588424210310961E-3</c:v>
                </c:pt>
                <c:pt idx="3397">
                  <c:v>-1.4147106052586622E-2</c:v>
                </c:pt>
                <c:pt idx="3398">
                  <c:v>-1.9805948473640811E-2</c:v>
                </c:pt>
                <c:pt idx="3399">
                  <c:v>-1.9805948473663904E-2</c:v>
                </c:pt>
                <c:pt idx="3400">
                  <c:v>-2.5464790894670131E-2</c:v>
                </c:pt>
                <c:pt idx="3401">
                  <c:v>-2.5464790894716316E-2</c:v>
                </c:pt>
                <c:pt idx="3402">
                  <c:v>-2.2635369684167017E-2</c:v>
                </c:pt>
                <c:pt idx="3403">
                  <c:v>-2.263536968419011E-2</c:v>
                </c:pt>
                <c:pt idx="3404">
                  <c:v>-2.5464790894693223E-2</c:v>
                </c:pt>
                <c:pt idx="3405">
                  <c:v>-2.5464790894716316E-2</c:v>
                </c:pt>
                <c:pt idx="3406">
                  <c:v>-2.2635369684167017E-2</c:v>
                </c:pt>
                <c:pt idx="3407">
                  <c:v>-2.5464790894716316E-2</c:v>
                </c:pt>
                <c:pt idx="3408">
                  <c:v>-1.9805948473640811E-2</c:v>
                </c:pt>
                <c:pt idx="3409">
                  <c:v>-1.4147106052632807E-2</c:v>
                </c:pt>
                <c:pt idx="3410">
                  <c:v>-1.1317684842106601E-2</c:v>
                </c:pt>
                <c:pt idx="3411">
                  <c:v>-1.4147106052609715E-2</c:v>
                </c:pt>
                <c:pt idx="3412">
                  <c:v>-8.4882636316017113E-3</c:v>
                </c:pt>
                <c:pt idx="3413">
                  <c:v>-1.1317684842106601E-2</c:v>
                </c:pt>
                <c:pt idx="3414">
                  <c:v>-2.2635369684167017E-2</c:v>
                </c:pt>
                <c:pt idx="3415">
                  <c:v>-1.9805948473663904E-2</c:v>
                </c:pt>
                <c:pt idx="3416">
                  <c:v>-8.4882636315573023E-3</c:v>
                </c:pt>
                <c:pt idx="3417">
                  <c:v>-1.6976527263112828E-2</c:v>
                </c:pt>
                <c:pt idx="3418">
                  <c:v>-3.3953054526273618E-2</c:v>
                </c:pt>
                <c:pt idx="3419">
                  <c:v>-8.4882636316017113E-3</c:v>
                </c:pt>
                <c:pt idx="3420">
                  <c:v>-3.3953054526273618E-2</c:v>
                </c:pt>
                <c:pt idx="3421">
                  <c:v>-2.5464790894739409E-2</c:v>
                </c:pt>
                <c:pt idx="3422">
                  <c:v>-3.9611896947349123E-2</c:v>
                </c:pt>
                <c:pt idx="3423">
                  <c:v>0</c:v>
                </c:pt>
                <c:pt idx="3424">
                  <c:v>-5.0929581789386447E-2</c:v>
                </c:pt>
                <c:pt idx="3425">
                  <c:v>-3.9611896947302938E-2</c:v>
                </c:pt>
                <c:pt idx="3426">
                  <c:v>-9.9029742368271556E-2</c:v>
                </c:pt>
                <c:pt idx="3427">
                  <c:v>-5.6588424210440635E-2</c:v>
                </c:pt>
                <c:pt idx="3428">
                  <c:v>-0.10468858478932219</c:v>
                </c:pt>
                <c:pt idx="3429">
                  <c:v>-6.2247266631494824E-2</c:v>
                </c:pt>
                <c:pt idx="3430">
                  <c:v>-6.5076687842019254E-2</c:v>
                </c:pt>
                <c:pt idx="3431">
                  <c:v>-3.9611896947326031E-2</c:v>
                </c:pt>
                <c:pt idx="3432">
                  <c:v>-7.6394372684081446E-2</c:v>
                </c:pt>
                <c:pt idx="3433">
                  <c:v>-5.9417845420989934E-2</c:v>
                </c:pt>
                <c:pt idx="3434">
                  <c:v>-7.6394372684102763E-2</c:v>
                </c:pt>
                <c:pt idx="3435">
                  <c:v>-6.7906109052547237E-2</c:v>
                </c:pt>
                <c:pt idx="3436">
                  <c:v>-6.5076687841996161E-2</c:v>
                </c:pt>
                <c:pt idx="3437">
                  <c:v>-0.10751800599987327</c:v>
                </c:pt>
                <c:pt idx="3438">
                  <c:v>-8.4882636315660065E-2</c:v>
                </c:pt>
                <c:pt idx="3439">
                  <c:v>-6.7906109052524144E-2</c:v>
                </c:pt>
                <c:pt idx="3440">
                  <c:v>-9.337089994724046E-2</c:v>
                </c:pt>
                <c:pt idx="3441">
                  <c:v>-8.2053215105178268E-2</c:v>
                </c:pt>
                <c:pt idx="3442">
                  <c:v>-2.263536968419011E-2</c:v>
                </c:pt>
                <c:pt idx="3443">
                  <c:v>-5.6588424210440635E-2</c:v>
                </c:pt>
                <c:pt idx="3444">
                  <c:v>-6.7906109052547237E-2</c:v>
                </c:pt>
                <c:pt idx="3445">
                  <c:v>-6.2247266631493048E-2</c:v>
                </c:pt>
                <c:pt idx="3446">
                  <c:v>-7.9223793894607653E-2</c:v>
                </c:pt>
                <c:pt idx="3447">
                  <c:v>-8.2053215105155175E-2</c:v>
                </c:pt>
                <c:pt idx="3448">
                  <c:v>-5.9417845420966842E-2</c:v>
                </c:pt>
                <c:pt idx="3449">
                  <c:v>-7.922379389467693E-2</c:v>
                </c:pt>
                <c:pt idx="3450">
                  <c:v>-6.7906109052568553E-2</c:v>
                </c:pt>
                <c:pt idx="3451">
                  <c:v>-6.7906109052547237E-2</c:v>
                </c:pt>
                <c:pt idx="3452">
                  <c:v>-7.3564951473553464E-2</c:v>
                </c:pt>
                <c:pt idx="3453">
                  <c:v>-8.488263631570625E-2</c:v>
                </c:pt>
                <c:pt idx="3454">
                  <c:v>-7.9223793894607653E-2</c:v>
                </c:pt>
                <c:pt idx="3455">
                  <c:v>-6.2247266631469955E-2</c:v>
                </c:pt>
                <c:pt idx="3456">
                  <c:v>-4.527073936838022E-2</c:v>
                </c:pt>
                <c:pt idx="3457">
                  <c:v>-5.3759002999958838E-2</c:v>
                </c:pt>
                <c:pt idx="3458">
                  <c:v>-4.5270739368357127E-2</c:v>
                </c:pt>
                <c:pt idx="3459">
                  <c:v>-3.9611896947302938E-2</c:v>
                </c:pt>
                <c:pt idx="3460">
                  <c:v>-4.2441318157830921E-2</c:v>
                </c:pt>
                <c:pt idx="3461">
                  <c:v>-4.810016057886024E-2</c:v>
                </c:pt>
                <c:pt idx="3462">
                  <c:v>-3.9611896947302938E-2</c:v>
                </c:pt>
                <c:pt idx="3463">
                  <c:v>-4.1026607552566929E-2</c:v>
                </c:pt>
                <c:pt idx="3464">
                  <c:v>-3.3953054526273618E-2</c:v>
                </c:pt>
                <c:pt idx="3465">
                  <c:v>-4.8100160578883333E-2</c:v>
                </c:pt>
                <c:pt idx="3466">
                  <c:v>-3.9611896947326031E-2</c:v>
                </c:pt>
                <c:pt idx="3467">
                  <c:v>-2.8294212105221206E-2</c:v>
                </c:pt>
                <c:pt idx="3468">
                  <c:v>-2.9708922710483421E-2</c:v>
                </c:pt>
                <c:pt idx="3469">
                  <c:v>-2.5464790894716316E-2</c:v>
                </c:pt>
                <c:pt idx="3470">
                  <c:v>-1.6976527263159014E-2</c:v>
                </c:pt>
                <c:pt idx="3471">
                  <c:v>-2.2635369684167017E-2</c:v>
                </c:pt>
                <c:pt idx="3472">
                  <c:v>-3.1123633315745636E-2</c:v>
                </c:pt>
                <c:pt idx="3473">
                  <c:v>-3.3953054526273618E-2</c:v>
                </c:pt>
                <c:pt idx="3474">
                  <c:v>-3.1123633315770505E-2</c:v>
                </c:pt>
                <c:pt idx="3475">
                  <c:v>-2.5464790894716316E-2</c:v>
                </c:pt>
                <c:pt idx="3476">
                  <c:v>-2.2635369684188333E-2</c:v>
                </c:pt>
                <c:pt idx="3477">
                  <c:v>-1.9805948473686996E-2</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-1.4147106052609715E-2</c:v>
                </c:pt>
                <c:pt idx="3494">
                  <c:v>-2.829421210521943E-2</c:v>
                </c:pt>
                <c:pt idx="3495">
                  <c:v>-2.5464790894693223E-2</c:v>
                </c:pt>
                <c:pt idx="3496">
                  <c:v>-1.9805948473640811E-2</c:v>
                </c:pt>
                <c:pt idx="3497">
                  <c:v>-1.9805948473663904E-2</c:v>
                </c:pt>
                <c:pt idx="3498">
                  <c:v>-2.8294212105031136E-3</c:v>
                </c:pt>
                <c:pt idx="3499">
                  <c:v>-1.1317684842083509E-2</c:v>
                </c:pt>
                <c:pt idx="3500">
                  <c:v>-1.1317684842083509E-2</c:v>
                </c:pt>
                <c:pt idx="3501">
                  <c:v>-1.1317684842083509E-2</c:v>
                </c:pt>
                <c:pt idx="3502">
                  <c:v>-8.4882636315573023E-3</c:v>
                </c:pt>
                <c:pt idx="3503">
                  <c:v>-1.1317684842083509E-2</c:v>
                </c:pt>
                <c:pt idx="3504">
                  <c:v>-8.4882636316017113E-3</c:v>
                </c:pt>
                <c:pt idx="3505">
                  <c:v>0</c:v>
                </c:pt>
                <c:pt idx="3506">
                  <c:v>0</c:v>
                </c:pt>
                <c:pt idx="3507">
                  <c:v>0</c:v>
                </c:pt>
                <c:pt idx="3508">
                  <c:v>-2.8294212105262062E-3</c:v>
                </c:pt>
                <c:pt idx="3509">
                  <c:v>0</c:v>
                </c:pt>
                <c:pt idx="3510">
                  <c:v>-5.6588424210293198E-3</c:v>
                </c:pt>
                <c:pt idx="3511">
                  <c:v>-1.4147106052611491E-2</c:v>
                </c:pt>
                <c:pt idx="3512">
                  <c:v>-2.8294212105262062E-3</c:v>
                </c:pt>
                <c:pt idx="3513">
                  <c:v>0</c:v>
                </c:pt>
                <c:pt idx="3514">
                  <c:v>-8.4882636316017113E-3</c:v>
                </c:pt>
                <c:pt idx="3515">
                  <c:v>-5.6588424210755051E-3</c:v>
                </c:pt>
                <c:pt idx="3516">
                  <c:v>-5.6588424210772814E-3</c:v>
                </c:pt>
                <c:pt idx="3517">
                  <c:v>-5.6588424210755051E-3</c:v>
                </c:pt>
                <c:pt idx="3518">
                  <c:v>-1.1317684842106601E-2</c:v>
                </c:pt>
                <c:pt idx="3519">
                  <c:v>-1.1317684842083509E-2</c:v>
                </c:pt>
                <c:pt idx="3520">
                  <c:v>-1.1317684842083509E-2</c:v>
                </c:pt>
                <c:pt idx="3521">
                  <c:v>-5.6588424210293198E-3</c:v>
                </c:pt>
                <c:pt idx="3522">
                  <c:v>-1.9805948473640811E-2</c:v>
                </c:pt>
                <c:pt idx="3523">
                  <c:v>-1.1317684842083509E-2</c:v>
                </c:pt>
                <c:pt idx="3524">
                  <c:v>-5.6588424210310961E-3</c:v>
                </c:pt>
                <c:pt idx="3525">
                  <c:v>-1.4147106052586622E-2</c:v>
                </c:pt>
                <c:pt idx="3526">
                  <c:v>-1.9805948473640811E-2</c:v>
                </c:pt>
                <c:pt idx="3527">
                  <c:v>-2.8294212105492988E-3</c:v>
                </c:pt>
                <c:pt idx="3528">
                  <c:v>0</c:v>
                </c:pt>
                <c:pt idx="3529">
                  <c:v>0</c:v>
                </c:pt>
                <c:pt idx="3530">
                  <c:v>0</c:v>
                </c:pt>
                <c:pt idx="3531">
                  <c:v>0</c:v>
                </c:pt>
                <c:pt idx="3532">
                  <c:v>0</c:v>
                </c:pt>
                <c:pt idx="3533">
                  <c:v>0</c:v>
                </c:pt>
                <c:pt idx="3534">
                  <c:v>-2.8294212105048899E-3</c:v>
                </c:pt>
                <c:pt idx="3535">
                  <c:v>-5.6588424210524124E-3</c:v>
                </c:pt>
                <c:pt idx="3536">
                  <c:v>-2.8294212105262062E-3</c:v>
                </c:pt>
                <c:pt idx="3537">
                  <c:v>-8.4882636315573023E-3</c:v>
                </c:pt>
                <c:pt idx="3538">
                  <c:v>-8.488263631580395E-3</c:v>
                </c:pt>
                <c:pt idx="3539">
                  <c:v>-8.4882636315786186E-3</c:v>
                </c:pt>
                <c:pt idx="3540">
                  <c:v>-8.4882636315573023E-3</c:v>
                </c:pt>
                <c:pt idx="3541">
                  <c:v>-1.6976527263114605E-2</c:v>
                </c:pt>
                <c:pt idx="3542">
                  <c:v>-2.2635369684167017E-2</c:v>
                </c:pt>
                <c:pt idx="3543">
                  <c:v>-3.1123633315768728E-2</c:v>
                </c:pt>
                <c:pt idx="3544">
                  <c:v>-3.1123633315768728E-2</c:v>
                </c:pt>
                <c:pt idx="3545">
                  <c:v>-3.6782475736799825E-2</c:v>
                </c:pt>
                <c:pt idx="3546">
                  <c:v>-2.5464790894716316E-2</c:v>
                </c:pt>
                <c:pt idx="3547">
                  <c:v>-2.263536968419011E-2</c:v>
                </c:pt>
                <c:pt idx="3548">
                  <c:v>-2.2635369684167017E-2</c:v>
                </c:pt>
                <c:pt idx="3549">
                  <c:v>-3.6782475736755416E-2</c:v>
                </c:pt>
                <c:pt idx="3550">
                  <c:v>-8.488263631555526E-3</c:v>
                </c:pt>
                <c:pt idx="3551">
                  <c:v>-1.6976527263114605E-2</c:v>
                </c:pt>
                <c:pt idx="3552">
                  <c:v>0</c:v>
                </c:pt>
                <c:pt idx="3553">
                  <c:v>0</c:v>
                </c:pt>
                <c:pt idx="3554">
                  <c:v>-2.8294212105262062E-3</c:v>
                </c:pt>
                <c:pt idx="3555">
                  <c:v>-8.4882636315573023E-3</c:v>
                </c:pt>
                <c:pt idx="3556">
                  <c:v>-4.2441318157852237E-2</c:v>
                </c:pt>
                <c:pt idx="3557">
                  <c:v>-4.2441318157854013E-2</c:v>
                </c:pt>
                <c:pt idx="3558">
                  <c:v>-3.1123633315745636E-2</c:v>
                </c:pt>
                <c:pt idx="3559">
                  <c:v>-3.6782475736822917E-2</c:v>
                </c:pt>
                <c:pt idx="3560">
                  <c:v>-4.2441318157852237E-2</c:v>
                </c:pt>
                <c:pt idx="3561">
                  <c:v>-8.488263631580395E-3</c:v>
                </c:pt>
                <c:pt idx="3562">
                  <c:v>-2.8294212105262062E-3</c:v>
                </c:pt>
                <c:pt idx="3563">
                  <c:v>-3.1123633315747412E-2</c:v>
                </c:pt>
                <c:pt idx="3564">
                  <c:v>-5.6588424210524124E-3</c:v>
                </c:pt>
                <c:pt idx="3565">
                  <c:v>-1.9805948473663904E-2</c:v>
                </c:pt>
                <c:pt idx="3566">
                  <c:v>-2.2635369684167017E-2</c:v>
                </c:pt>
                <c:pt idx="3567">
                  <c:v>-2.263536968419011E-2</c:v>
                </c:pt>
                <c:pt idx="3568">
                  <c:v>-3.3953054526294935E-2</c:v>
                </c:pt>
                <c:pt idx="3569">
                  <c:v>-2.2635369684167017E-2</c:v>
                </c:pt>
                <c:pt idx="3570">
                  <c:v>-3.3953054526273618E-2</c:v>
                </c:pt>
                <c:pt idx="3571">
                  <c:v>-1.4147106052609715E-2</c:v>
                </c:pt>
                <c:pt idx="3572">
                  <c:v>-5.0929581789388223E-2</c:v>
                </c:pt>
                <c:pt idx="3573">
                  <c:v>-1.4147106052586622E-2</c:v>
                </c:pt>
                <c:pt idx="3574">
                  <c:v>-3.1123633315747412E-2</c:v>
                </c:pt>
                <c:pt idx="3575">
                  <c:v>-2.2635369684167017E-2</c:v>
                </c:pt>
                <c:pt idx="3576">
                  <c:v>-4.2441318157829144E-2</c:v>
                </c:pt>
                <c:pt idx="3577">
                  <c:v>-3.1123633315770505E-2</c:v>
                </c:pt>
                <c:pt idx="3578">
                  <c:v>-3.1123633315768728E-2</c:v>
                </c:pt>
                <c:pt idx="3579">
                  <c:v>-4.8100160578883333E-2</c:v>
                </c:pt>
                <c:pt idx="3580">
                  <c:v>-3.9611896947326031E-2</c:v>
                </c:pt>
                <c:pt idx="3581">
                  <c:v>-3.6782475736799825E-2</c:v>
                </c:pt>
                <c:pt idx="3582">
                  <c:v>-2.5464790894671907E-2</c:v>
                </c:pt>
                <c:pt idx="3583">
                  <c:v>-4.2441318157829144E-2</c:v>
                </c:pt>
                <c:pt idx="3584">
                  <c:v>-4.8100160578883333E-2</c:v>
                </c:pt>
                <c:pt idx="3585">
                  <c:v>-5.6588424210463728E-2</c:v>
                </c:pt>
                <c:pt idx="3586">
                  <c:v>-5.6588424210461952E-2</c:v>
                </c:pt>
                <c:pt idx="3587">
                  <c:v>-6.224726663151614E-2</c:v>
                </c:pt>
                <c:pt idx="3588">
                  <c:v>-5.9417845420966842E-2</c:v>
                </c:pt>
                <c:pt idx="3589">
                  <c:v>-4.8100160578906426E-2</c:v>
                </c:pt>
                <c:pt idx="3590">
                  <c:v>-5.3759002999914429E-2</c:v>
                </c:pt>
                <c:pt idx="3591">
                  <c:v>-3.3953054526273618E-2</c:v>
                </c:pt>
                <c:pt idx="3592">
                  <c:v>-5.6588424210438859E-2</c:v>
                </c:pt>
                <c:pt idx="3593">
                  <c:v>-3.9611896947327807E-2</c:v>
                </c:pt>
                <c:pt idx="3594">
                  <c:v>-3.6782475736776732E-2</c:v>
                </c:pt>
                <c:pt idx="3595">
                  <c:v>-2.5464790894693223E-2</c:v>
                </c:pt>
                <c:pt idx="3596">
                  <c:v>-5.9417845420966842E-2</c:v>
                </c:pt>
                <c:pt idx="3597">
                  <c:v>-2.263536968419011E-2</c:v>
                </c:pt>
                <c:pt idx="3598">
                  <c:v>-4.810016057886024E-2</c:v>
                </c:pt>
                <c:pt idx="3599">
                  <c:v>-4.810016057886024E-2</c:v>
                </c:pt>
                <c:pt idx="3600">
                  <c:v>-5.6588424210463728E-2</c:v>
                </c:pt>
                <c:pt idx="3601">
                  <c:v>-2.8294212105242522E-2</c:v>
                </c:pt>
                <c:pt idx="3602">
                  <c:v>-4.8100160578883333E-2</c:v>
                </c:pt>
                <c:pt idx="3603">
                  <c:v>-3.9611896947349123E-2</c:v>
                </c:pt>
                <c:pt idx="3604">
                  <c:v>-3.1123633315747412E-2</c:v>
                </c:pt>
                <c:pt idx="3605">
                  <c:v>-1.9805948473639035E-2</c:v>
                </c:pt>
                <c:pt idx="3606">
                  <c:v>-4.5270739368357127E-2</c:v>
                </c:pt>
                <c:pt idx="3607">
                  <c:v>-3.9611896947326031E-2</c:v>
                </c:pt>
                <c:pt idx="3608">
                  <c:v>-3.3953054526273618E-2</c:v>
                </c:pt>
                <c:pt idx="3609">
                  <c:v>-3.3953054526273618E-2</c:v>
                </c:pt>
                <c:pt idx="3610">
                  <c:v>-3.9611896947349123E-2</c:v>
                </c:pt>
                <c:pt idx="3611">
                  <c:v>-3.9611896947302938E-2</c:v>
                </c:pt>
                <c:pt idx="3612">
                  <c:v>-3.1123633315747412E-2</c:v>
                </c:pt>
                <c:pt idx="3613">
                  <c:v>-2.8294212105198113E-2</c:v>
                </c:pt>
                <c:pt idx="3614">
                  <c:v>-2.5464790894716316E-2</c:v>
                </c:pt>
                <c:pt idx="3615">
                  <c:v>-2.829421210521943E-2</c:v>
                </c:pt>
                <c:pt idx="3616">
                  <c:v>-1.1317684842083509E-2</c:v>
                </c:pt>
                <c:pt idx="3617">
                  <c:v>-2.2635369684167017E-2</c:v>
                </c:pt>
                <c:pt idx="3618">
                  <c:v>-1.6976527263135921E-2</c:v>
                </c:pt>
                <c:pt idx="3619">
                  <c:v>-1.9805948473663904E-2</c:v>
                </c:pt>
                <c:pt idx="3620">
                  <c:v>-1.4147106052586622E-2</c:v>
                </c:pt>
                <c:pt idx="3621">
                  <c:v>-1.4147106052632807E-2</c:v>
                </c:pt>
                <c:pt idx="3622">
                  <c:v>-8.488263631580395E-3</c:v>
                </c:pt>
                <c:pt idx="3623">
                  <c:v>-1.1317684842106601E-2</c:v>
                </c:pt>
                <c:pt idx="3624">
                  <c:v>-1.1317684842060416E-2</c:v>
                </c:pt>
                <c:pt idx="3625">
                  <c:v>-8.4882636315573023E-3</c:v>
                </c:pt>
                <c:pt idx="3626">
                  <c:v>-8.4882636315573023E-3</c:v>
                </c:pt>
                <c:pt idx="3627">
                  <c:v>-1.1317684842083509E-2</c:v>
                </c:pt>
                <c:pt idx="3628">
                  <c:v>-8.488263631555526E-3</c:v>
                </c:pt>
                <c:pt idx="3629">
                  <c:v>-8.4882636316034876E-3</c:v>
                </c:pt>
                <c:pt idx="3630">
                  <c:v>-1.1317684842127917E-2</c:v>
                </c:pt>
                <c:pt idx="3631">
                  <c:v>-1.4147106052611491E-2</c:v>
                </c:pt>
                <c:pt idx="3632">
                  <c:v>-1.4147106052609715E-2</c:v>
                </c:pt>
                <c:pt idx="3633">
                  <c:v>-1.6976527263135921E-2</c:v>
                </c:pt>
                <c:pt idx="3634">
                  <c:v>-1.9805948473663904E-2</c:v>
                </c:pt>
                <c:pt idx="3635">
                  <c:v>-1.9805948473662127E-2</c:v>
                </c:pt>
                <c:pt idx="3636">
                  <c:v>-1.697652726316079E-2</c:v>
                </c:pt>
                <c:pt idx="3637">
                  <c:v>-1.4147106052632807E-2</c:v>
                </c:pt>
                <c:pt idx="3638">
                  <c:v>-8.488263631555526E-3</c:v>
                </c:pt>
                <c:pt idx="3639">
                  <c:v>-2.8294212105048899E-3</c:v>
                </c:pt>
                <c:pt idx="3640">
                  <c:v>0</c:v>
                </c:pt>
                <c:pt idx="3641">
                  <c:v>0</c:v>
                </c:pt>
                <c:pt idx="3642">
                  <c:v>-5.6588424210310961E-3</c:v>
                </c:pt>
                <c:pt idx="3643">
                  <c:v>-8.4882636315786186E-3</c:v>
                </c:pt>
                <c:pt idx="3644">
                  <c:v>-1.1317684842106601E-2</c:v>
                </c:pt>
                <c:pt idx="3645">
                  <c:v>-1.9805948473663904E-2</c:v>
                </c:pt>
                <c:pt idx="3646">
                  <c:v>-1.9805948473639035E-2</c:v>
                </c:pt>
                <c:pt idx="3647">
                  <c:v>-1.4147106052611491E-2</c:v>
                </c:pt>
                <c:pt idx="3648">
                  <c:v>-1.4147106052609715E-2</c:v>
                </c:pt>
                <c:pt idx="3649">
                  <c:v>-1.1317684842083509E-2</c:v>
                </c:pt>
                <c:pt idx="3650">
                  <c:v>0</c:v>
                </c:pt>
                <c:pt idx="3651">
                  <c:v>0</c:v>
                </c:pt>
                <c:pt idx="3652">
                  <c:v>0</c:v>
                </c:pt>
                <c:pt idx="3653">
                  <c:v>0</c:v>
                </c:pt>
                <c:pt idx="3654">
                  <c:v>0</c:v>
                </c:pt>
                <c:pt idx="3655">
                  <c:v>0</c:v>
                </c:pt>
                <c:pt idx="3656">
                  <c:v>0</c:v>
                </c:pt>
                <c:pt idx="3657">
                  <c:v>-2.8294212105279826E-3</c:v>
                </c:pt>
                <c:pt idx="3658">
                  <c:v>-8.4882636315786186E-3</c:v>
                </c:pt>
                <c:pt idx="3659">
                  <c:v>-5.6588424210310961E-3</c:v>
                </c:pt>
                <c:pt idx="3660">
                  <c:v>-2.8294212105262062E-3</c:v>
                </c:pt>
                <c:pt idx="3661">
                  <c:v>-5.6588424210755051E-3</c:v>
                </c:pt>
                <c:pt idx="3662">
                  <c:v>-5.6588424210755051E-3</c:v>
                </c:pt>
                <c:pt idx="3663">
                  <c:v>0</c:v>
                </c:pt>
                <c:pt idx="3664">
                  <c:v>-5.6588424210772814E-3</c:v>
                </c:pt>
                <c:pt idx="3665">
                  <c:v>-2.8294212105492988E-3</c:v>
                </c:pt>
                <c:pt idx="3666">
                  <c:v>0</c:v>
                </c:pt>
                <c:pt idx="3667">
                  <c:v>0</c:v>
                </c:pt>
                <c:pt idx="3668">
                  <c:v>-2.8294212105262062E-3</c:v>
                </c:pt>
                <c:pt idx="3669">
                  <c:v>0</c:v>
                </c:pt>
                <c:pt idx="3670">
                  <c:v>-2.8294212105279826E-3</c:v>
                </c:pt>
                <c:pt idx="3671">
                  <c:v>-2.8294212105262062E-3</c:v>
                </c:pt>
                <c:pt idx="3672">
                  <c:v>-1.1317684842060416E-2</c:v>
                </c:pt>
                <c:pt idx="3673">
                  <c:v>-5.6588424210080035E-3</c:v>
                </c:pt>
                <c:pt idx="3674">
                  <c:v>-5.6588424210080035E-3</c:v>
                </c:pt>
                <c:pt idx="3675">
                  <c:v>-8.4882636315342097E-3</c:v>
                </c:pt>
                <c:pt idx="3676">
                  <c:v>-8.4882636315342097E-3</c:v>
                </c:pt>
                <c:pt idx="3677">
                  <c:v>-2.8294212105492988E-3</c:v>
                </c:pt>
                <c:pt idx="3678">
                  <c:v>-2.8294212105262062E-3</c:v>
                </c:pt>
                <c:pt idx="3679">
                  <c:v>-5.6588424210755051E-3</c:v>
                </c:pt>
                <c:pt idx="3680">
                  <c:v>-2.8294212105492988E-3</c:v>
                </c:pt>
                <c:pt idx="3681">
                  <c:v>-5.6588424210310961E-3</c:v>
                </c:pt>
                <c:pt idx="3682">
                  <c:v>-8.488263631555526E-3</c:v>
                </c:pt>
                <c:pt idx="3683">
                  <c:v>-1.1317684842106601E-2</c:v>
                </c:pt>
                <c:pt idx="3684">
                  <c:v>-1.6976527263114605E-2</c:v>
                </c:pt>
                <c:pt idx="3685">
                  <c:v>-1.9805948473640811E-2</c:v>
                </c:pt>
                <c:pt idx="3686">
                  <c:v>-1.980594847368522E-2</c:v>
                </c:pt>
                <c:pt idx="3687">
                  <c:v>-1.9805948473640811E-2</c:v>
                </c:pt>
                <c:pt idx="3688">
                  <c:v>-1.9805948473640811E-2</c:v>
                </c:pt>
                <c:pt idx="3689">
                  <c:v>-2.2635369684167017E-2</c:v>
                </c:pt>
                <c:pt idx="3690">
                  <c:v>-2.2635369684167017E-2</c:v>
                </c:pt>
                <c:pt idx="3691">
                  <c:v>-2.5464790894670131E-2</c:v>
                </c:pt>
                <c:pt idx="3692">
                  <c:v>-2.2635369684167017E-2</c:v>
                </c:pt>
                <c:pt idx="3693">
                  <c:v>-2.2635369684167017E-2</c:v>
                </c:pt>
                <c:pt idx="3694">
                  <c:v>-1.1317684842083509E-2</c:v>
                </c:pt>
                <c:pt idx="3695">
                  <c:v>-8.4882636315573023E-3</c:v>
                </c:pt>
                <c:pt idx="3696">
                  <c:v>-5.6588424210755051E-3</c:v>
                </c:pt>
                <c:pt idx="3697">
                  <c:v>-8.488263631580395E-3</c:v>
                </c:pt>
                <c:pt idx="3698">
                  <c:v>-2.8294212105492988E-3</c:v>
                </c:pt>
                <c:pt idx="3699">
                  <c:v>-1.1317684842104825E-2</c:v>
                </c:pt>
                <c:pt idx="3700">
                  <c:v>-2.8294212105244299E-2</c:v>
                </c:pt>
                <c:pt idx="3701">
                  <c:v>-2.2635369684188333E-2</c:v>
                </c:pt>
                <c:pt idx="3702">
                  <c:v>-1.697652726316079E-2</c:v>
                </c:pt>
                <c:pt idx="3703">
                  <c:v>-3.1123633315745636E-2</c:v>
                </c:pt>
                <c:pt idx="3704">
                  <c:v>-2.8294212105242522E-2</c:v>
                </c:pt>
                <c:pt idx="3705">
                  <c:v>-2.263536968419011E-2</c:v>
                </c:pt>
                <c:pt idx="3706">
                  <c:v>-2.2635369684167017E-2</c:v>
                </c:pt>
                <c:pt idx="3707">
                  <c:v>-3.3953054526250526E-2</c:v>
                </c:pt>
                <c:pt idx="3708">
                  <c:v>-2.8294212105221206E-2</c:v>
                </c:pt>
                <c:pt idx="3709">
                  <c:v>-2.8294212105196337E-2</c:v>
                </c:pt>
                <c:pt idx="3710">
                  <c:v>-1.6976527263114605E-2</c:v>
                </c:pt>
                <c:pt idx="3711">
                  <c:v>-3.6782475736776732E-2</c:v>
                </c:pt>
                <c:pt idx="3712">
                  <c:v>-3.9611896947326031E-2</c:v>
                </c:pt>
                <c:pt idx="3713">
                  <c:v>-6.2247266631493048E-2</c:v>
                </c:pt>
                <c:pt idx="3714">
                  <c:v>-4.8100160578883333E-2</c:v>
                </c:pt>
                <c:pt idx="3715">
                  <c:v>-7.3564951473599649E-2</c:v>
                </c:pt>
                <c:pt idx="3716">
                  <c:v>-5.0929581789411316E-2</c:v>
                </c:pt>
                <c:pt idx="3717">
                  <c:v>-5.6588424210438859E-2</c:v>
                </c:pt>
                <c:pt idx="3718">
                  <c:v>-3.6782475736778508E-2</c:v>
                </c:pt>
                <c:pt idx="3719">
                  <c:v>-4.5270739368355351E-2</c:v>
                </c:pt>
                <c:pt idx="3720">
                  <c:v>-4.5270739368357127E-2</c:v>
                </c:pt>
                <c:pt idx="3721">
                  <c:v>-2.2635369684213202E-2</c:v>
                </c:pt>
                <c:pt idx="3722">
                  <c:v>-4.2441318157829144E-2</c:v>
                </c:pt>
                <c:pt idx="3723">
                  <c:v>-3.9611896947349123E-2</c:v>
                </c:pt>
                <c:pt idx="3724">
                  <c:v>-5.0929581789432632E-2</c:v>
                </c:pt>
                <c:pt idx="3725">
                  <c:v>-3.3953054526273618E-2</c:v>
                </c:pt>
                <c:pt idx="3726">
                  <c:v>-6.5076687841997938E-2</c:v>
                </c:pt>
                <c:pt idx="3727">
                  <c:v>-5.0929581789386447E-2</c:v>
                </c:pt>
                <c:pt idx="3728">
                  <c:v>-7.356495147355524E-2</c:v>
                </c:pt>
                <c:pt idx="3729">
                  <c:v>-4.5270739368355351E-2</c:v>
                </c:pt>
                <c:pt idx="3730">
                  <c:v>-5.9417845420989934E-2</c:v>
                </c:pt>
                <c:pt idx="3731">
                  <c:v>-7.3564951473576556E-2</c:v>
                </c:pt>
                <c:pt idx="3732">
                  <c:v>-5.941784542103612E-2</c:v>
                </c:pt>
                <c:pt idx="3733">
                  <c:v>-5.3759002999958838E-2</c:v>
                </c:pt>
                <c:pt idx="3734">
                  <c:v>-8.488263631570625E-2</c:v>
                </c:pt>
                <c:pt idx="3735">
                  <c:v>-6.5076687841996161E-2</c:v>
                </c:pt>
                <c:pt idx="3736">
                  <c:v>-5.9417845420966842E-2</c:v>
                </c:pt>
                <c:pt idx="3737">
                  <c:v>-4.2441318157807828E-2</c:v>
                </c:pt>
                <c:pt idx="3738">
                  <c:v>-3.9611896947304714E-2</c:v>
                </c:pt>
                <c:pt idx="3739">
                  <c:v>-3.3953054526250526E-2</c:v>
                </c:pt>
                <c:pt idx="3740">
                  <c:v>-3.3953054526271842E-2</c:v>
                </c:pt>
                <c:pt idx="3741">
                  <c:v>-3.6782475736799825E-2</c:v>
                </c:pt>
                <c:pt idx="3742">
                  <c:v>-6.2247266631494824E-2</c:v>
                </c:pt>
                <c:pt idx="3743">
                  <c:v>-4.5270739368355351E-2</c:v>
                </c:pt>
                <c:pt idx="3744">
                  <c:v>-5.6588424210440635E-2</c:v>
                </c:pt>
                <c:pt idx="3745">
                  <c:v>-4.5270739368357127E-2</c:v>
                </c:pt>
                <c:pt idx="3746">
                  <c:v>-4.5270739368379331E-2</c:v>
                </c:pt>
                <c:pt idx="3747">
                  <c:v>-1.9805948473663015E-2</c:v>
                </c:pt>
                <c:pt idx="3748">
                  <c:v>-3.1123633315769617E-2</c:v>
                </c:pt>
                <c:pt idx="3749">
                  <c:v>-1.6976527263136809E-2</c:v>
                </c:pt>
                <c:pt idx="3750">
                  <c:v>-3.1123633315769617E-2</c:v>
                </c:pt>
                <c:pt idx="3751">
                  <c:v>-2.8294212105220318E-2</c:v>
                </c:pt>
                <c:pt idx="3752">
                  <c:v>-3.395305452627273E-2</c:v>
                </c:pt>
                <c:pt idx="3753">
                  <c:v>-2.5464790894694112E-2</c:v>
                </c:pt>
                <c:pt idx="3754">
                  <c:v>-2.5464790894716316E-2</c:v>
                </c:pt>
                <c:pt idx="3755">
                  <c:v>-2.829421210521943E-2</c:v>
                </c:pt>
                <c:pt idx="3756">
                  <c:v>-1.9805948473663904E-2</c:v>
                </c:pt>
                <c:pt idx="3757">
                  <c:v>-1.9805948473663015E-2</c:v>
                </c:pt>
                <c:pt idx="3758">
                  <c:v>-2.8294212105220318E-2</c:v>
                </c:pt>
                <c:pt idx="3759">
                  <c:v>-2.5464790894693223E-2</c:v>
                </c:pt>
                <c:pt idx="3760">
                  <c:v>-1.6976527263136809E-2</c:v>
                </c:pt>
                <c:pt idx="3761">
                  <c:v>-1.6976527263136809E-2</c:v>
                </c:pt>
                <c:pt idx="3762">
                  <c:v>-2.5464790894693223E-2</c:v>
                </c:pt>
                <c:pt idx="3763">
                  <c:v>-1.4147106052609715E-2</c:v>
                </c:pt>
                <c:pt idx="3764">
                  <c:v>-1.4147106052610603E-2</c:v>
                </c:pt>
                <c:pt idx="3765">
                  <c:v>-1.6976527263113717E-2</c:v>
                </c:pt>
                <c:pt idx="3766">
                  <c:v>-1.6976527263136809E-2</c:v>
                </c:pt>
                <c:pt idx="3767">
                  <c:v>-1.1317684842083509E-2</c:v>
                </c:pt>
                <c:pt idx="3768">
                  <c:v>-2.8294212105220318E-2</c:v>
                </c:pt>
                <c:pt idx="3769">
                  <c:v>-8.4882636315564142E-3</c:v>
                </c:pt>
                <c:pt idx="3770">
                  <c:v>-8.4882636315795068E-3</c:v>
                </c:pt>
                <c:pt idx="3771">
                  <c:v>-1.414710605258751E-2</c:v>
                </c:pt>
                <c:pt idx="3772">
                  <c:v>-1.6976527263136809E-2</c:v>
                </c:pt>
                <c:pt idx="3773">
                  <c:v>-8.4882636315795068E-3</c:v>
                </c:pt>
                <c:pt idx="3774">
                  <c:v>-2.263536968419011E-2</c:v>
                </c:pt>
                <c:pt idx="3775">
                  <c:v>-1.9805948473663015E-2</c:v>
                </c:pt>
                <c:pt idx="3776">
                  <c:v>-1.6976527263136809E-2</c:v>
                </c:pt>
                <c:pt idx="3777">
                  <c:v>-1.1317684842083509E-2</c:v>
                </c:pt>
                <c:pt idx="3778">
                  <c:v>-5.658842421030208E-3</c:v>
                </c:pt>
                <c:pt idx="3779">
                  <c:v>-5.658842421030208E-3</c:v>
                </c:pt>
                <c:pt idx="3780">
                  <c:v>-8.4882636315573023E-3</c:v>
                </c:pt>
                <c:pt idx="3781">
                  <c:v>0</c:v>
                </c:pt>
                <c:pt idx="3782">
                  <c:v>0</c:v>
                </c:pt>
                <c:pt idx="3783">
                  <c:v>-2.8294212105492988E-3</c:v>
                </c:pt>
                <c:pt idx="3784">
                  <c:v>-1.4147106052632807E-2</c:v>
                </c:pt>
                <c:pt idx="3785">
                  <c:v>-1.4147106052632807E-2</c:v>
                </c:pt>
                <c:pt idx="3786">
                  <c:v>-1.6976527263159014E-2</c:v>
                </c:pt>
                <c:pt idx="3787">
                  <c:v>-1.6976527263159902E-2</c:v>
                </c:pt>
                <c:pt idx="3788">
                  <c:v>-1.1317684842083509E-2</c:v>
                </c:pt>
                <c:pt idx="3789">
                  <c:v>-2.8294212105262062E-3</c:v>
                </c:pt>
                <c:pt idx="3790">
                  <c:v>0</c:v>
                </c:pt>
                <c:pt idx="3791">
                  <c:v>0</c:v>
                </c:pt>
                <c:pt idx="3792">
                  <c:v>0</c:v>
                </c:pt>
                <c:pt idx="3793">
                  <c:v>0</c:v>
                </c:pt>
                <c:pt idx="3794">
                  <c:v>-5.6588424210524124E-3</c:v>
                </c:pt>
                <c:pt idx="3795">
                  <c:v>-1.1317684842083509E-2</c:v>
                </c:pt>
                <c:pt idx="3796">
                  <c:v>-1.4147106052610603E-2</c:v>
                </c:pt>
                <c:pt idx="3797">
                  <c:v>-1.1317684842083509E-2</c:v>
                </c:pt>
                <c:pt idx="3798">
                  <c:v>-1.1317684842083509E-2</c:v>
                </c:pt>
                <c:pt idx="3799">
                  <c:v>-8.4882636315795068E-3</c:v>
                </c:pt>
                <c:pt idx="3800">
                  <c:v>0</c:v>
                </c:pt>
                <c:pt idx="3801">
                  <c:v>0</c:v>
                </c:pt>
                <c:pt idx="3802">
                  <c:v>-2.8294212105492988E-3</c:v>
                </c:pt>
                <c:pt idx="3803">
                  <c:v>-2.8294212105492988E-3</c:v>
                </c:pt>
                <c:pt idx="3804">
                  <c:v>-5.6588424210080035E-3</c:v>
                </c:pt>
                <c:pt idx="3805">
                  <c:v>-8.4882636315564142E-3</c:v>
                </c:pt>
                <c:pt idx="3806">
                  <c:v>-1.1317684842106601E-2</c:v>
                </c:pt>
                <c:pt idx="3807">
                  <c:v>-8.4882636315342097E-3</c:v>
                </c:pt>
                <c:pt idx="3808">
                  <c:v>-1.1317684842083509E-2</c:v>
                </c:pt>
                <c:pt idx="3809">
                  <c:v>-8.4882636315564142E-3</c:v>
                </c:pt>
                <c:pt idx="3810">
                  <c:v>-1.1317684842083509E-2</c:v>
                </c:pt>
                <c:pt idx="3811">
                  <c:v>-1.1317684842083509E-2</c:v>
                </c:pt>
                <c:pt idx="3812">
                  <c:v>-1.1317684842106601E-2</c:v>
                </c:pt>
                <c:pt idx="3813">
                  <c:v>-8.4882636315573023E-3</c:v>
                </c:pt>
                <c:pt idx="3814">
                  <c:v>-2.8294212105262062E-3</c:v>
                </c:pt>
                <c:pt idx="3815">
                  <c:v>0</c:v>
                </c:pt>
                <c:pt idx="3816">
                  <c:v>0</c:v>
                </c:pt>
                <c:pt idx="3817">
                  <c:v>0</c:v>
                </c:pt>
                <c:pt idx="3818">
                  <c:v>0</c:v>
                </c:pt>
                <c:pt idx="3819">
                  <c:v>-5.6588424210755051E-3</c:v>
                </c:pt>
                <c:pt idx="3820">
                  <c:v>-1.1317684842083509E-2</c:v>
                </c:pt>
                <c:pt idx="3821">
                  <c:v>-1.4147106052632807E-2</c:v>
                </c:pt>
                <c:pt idx="3822">
                  <c:v>-1.4147106052632807E-2</c:v>
                </c:pt>
                <c:pt idx="3823">
                  <c:v>-1.1317684842083509E-2</c:v>
                </c:pt>
                <c:pt idx="3824">
                  <c:v>-1.1317684842083509E-2</c:v>
                </c:pt>
                <c:pt idx="3825">
                  <c:v>-1.4147106052610603E-2</c:v>
                </c:pt>
                <c:pt idx="3826">
                  <c:v>-8.4882636315795068E-3</c:v>
                </c:pt>
                <c:pt idx="3827">
                  <c:v>-5.6588424210533006E-3</c:v>
                </c:pt>
                <c:pt idx="3828">
                  <c:v>-8.4882636315564142E-3</c:v>
                </c:pt>
                <c:pt idx="3829">
                  <c:v>-5.6588424210310961E-3</c:v>
                </c:pt>
                <c:pt idx="3830">
                  <c:v>-5.6588424210524124E-3</c:v>
                </c:pt>
                <c:pt idx="3831">
                  <c:v>-8.488263631580395E-3</c:v>
                </c:pt>
                <c:pt idx="3832">
                  <c:v>-1.1317684842083509E-2</c:v>
                </c:pt>
                <c:pt idx="3833">
                  <c:v>-5.6588424210755051E-3</c:v>
                </c:pt>
                <c:pt idx="3834">
                  <c:v>-1.1317684842128806E-2</c:v>
                </c:pt>
                <c:pt idx="3835">
                  <c:v>-8.4882636315795068E-3</c:v>
                </c:pt>
                <c:pt idx="3836">
                  <c:v>-8.4882636315573023E-3</c:v>
                </c:pt>
                <c:pt idx="3837">
                  <c:v>-8.4882636315795068E-3</c:v>
                </c:pt>
                <c:pt idx="3838">
                  <c:v>-1.1317684842083509E-2</c:v>
                </c:pt>
                <c:pt idx="3839">
                  <c:v>-8.4882636315342097E-3</c:v>
                </c:pt>
                <c:pt idx="3840">
                  <c:v>-1.414710605258751E-2</c:v>
                </c:pt>
                <c:pt idx="3841">
                  <c:v>-1.4147106052609715E-2</c:v>
                </c:pt>
                <c:pt idx="3842">
                  <c:v>-5.6588424210080035E-3</c:v>
                </c:pt>
                <c:pt idx="3843">
                  <c:v>-1.414710605258751E-2</c:v>
                </c:pt>
                <c:pt idx="3844">
                  <c:v>-1.9805948473663015E-2</c:v>
                </c:pt>
                <c:pt idx="3845">
                  <c:v>0</c:v>
                </c:pt>
                <c:pt idx="3846">
                  <c:v>-2.8294212105040017E-3</c:v>
                </c:pt>
                <c:pt idx="3847">
                  <c:v>-8.4882636315795068E-3</c:v>
                </c:pt>
                <c:pt idx="3848">
                  <c:v>0</c:v>
                </c:pt>
                <c:pt idx="3849">
                  <c:v>0</c:v>
                </c:pt>
                <c:pt idx="3850">
                  <c:v>-1.9805948473686108E-2</c:v>
                </c:pt>
                <c:pt idx="3851">
                  <c:v>-1.4147106052609715E-2</c:v>
                </c:pt>
                <c:pt idx="3852">
                  <c:v>-1.4147106052609715E-2</c:v>
                </c:pt>
                <c:pt idx="3853">
                  <c:v>-2.5464790894694112E-2</c:v>
                </c:pt>
                <c:pt idx="3854">
                  <c:v>-1.4147106052609715E-2</c:v>
                </c:pt>
                <c:pt idx="3855">
                  <c:v>-1.414710605258751E-2</c:v>
                </c:pt>
                <c:pt idx="3856">
                  <c:v>-1.6976527263159014E-2</c:v>
                </c:pt>
                <c:pt idx="3857">
                  <c:v>0</c:v>
                </c:pt>
                <c:pt idx="3858">
                  <c:v>0</c:v>
                </c:pt>
                <c:pt idx="3859">
                  <c:v>0</c:v>
                </c:pt>
                <c:pt idx="3860">
                  <c:v>-1.1317684842129694E-2</c:v>
                </c:pt>
                <c:pt idx="3861">
                  <c:v>-2.2635369684167017E-2</c:v>
                </c:pt>
                <c:pt idx="3862">
                  <c:v>-6.7906109052523256E-2</c:v>
                </c:pt>
                <c:pt idx="3863">
                  <c:v>-4.2441318157853125E-2</c:v>
                </c:pt>
                <c:pt idx="3864">
                  <c:v>-4.8100160578883333E-2</c:v>
                </c:pt>
                <c:pt idx="3865">
                  <c:v>-3.1123633315724319E-2</c:v>
                </c:pt>
                <c:pt idx="3866">
                  <c:v>-1.6976527263159014E-2</c:v>
                </c:pt>
                <c:pt idx="3867">
                  <c:v>-4.2441318157830032E-2</c:v>
                </c:pt>
                <c:pt idx="3868">
                  <c:v>-3.1123633315746524E-2</c:v>
                </c:pt>
                <c:pt idx="3869">
                  <c:v>-3.1123633315747412E-2</c:v>
                </c:pt>
                <c:pt idx="3870">
                  <c:v>-2.5464790894716316E-2</c:v>
                </c:pt>
                <c:pt idx="3871">
                  <c:v>-4.244131815780694E-2</c:v>
                </c:pt>
                <c:pt idx="3872">
                  <c:v>0</c:v>
                </c:pt>
                <c:pt idx="3873">
                  <c:v>-3.3953054526273618E-2</c:v>
                </c:pt>
                <c:pt idx="3874">
                  <c:v>-8.4882636315564142E-3</c:v>
                </c:pt>
                <c:pt idx="3875">
                  <c:v>0</c:v>
                </c:pt>
                <c:pt idx="3876">
                  <c:v>0</c:v>
                </c:pt>
                <c:pt idx="3877">
                  <c:v>-2.8294212105492988E-3</c:v>
                </c:pt>
                <c:pt idx="3878">
                  <c:v>0</c:v>
                </c:pt>
                <c:pt idx="3879">
                  <c:v>-5.6588424210755051E-3</c:v>
                </c:pt>
                <c:pt idx="3880">
                  <c:v>-2.5464790894716316E-2</c:v>
                </c:pt>
                <c:pt idx="3881">
                  <c:v>-4.8100160578906426E-2</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-8.4882636315573023E-3</c:v>
                </c:pt>
                <c:pt idx="3902">
                  <c:v>0</c:v>
                </c:pt>
                <c:pt idx="3903">
                  <c:v>-1.9805948473640811E-2</c:v>
                </c:pt>
                <c:pt idx="3904">
                  <c:v>-5.6588424210524124E-3</c:v>
                </c:pt>
                <c:pt idx="3905">
                  <c:v>-1.4147106052632807E-2</c:v>
                </c:pt>
                <c:pt idx="3906">
                  <c:v>-1.4147106052632807E-2</c:v>
                </c:pt>
                <c:pt idx="3907">
                  <c:v>-2.2635369684167017E-2</c:v>
                </c:pt>
                <c:pt idx="3908">
                  <c:v>-5.6588424210755051E-3</c:v>
                </c:pt>
                <c:pt idx="3909">
                  <c:v>-1.9805948473663904E-2</c:v>
                </c:pt>
                <c:pt idx="3910">
                  <c:v>-8.4882636315573023E-3</c:v>
                </c:pt>
                <c:pt idx="3911">
                  <c:v>0</c:v>
                </c:pt>
                <c:pt idx="3912">
                  <c:v>-1.4147106052632807E-2</c:v>
                </c:pt>
                <c:pt idx="3913">
                  <c:v>-1.1317684842083509E-2</c:v>
                </c:pt>
                <c:pt idx="3914">
                  <c:v>-5.6588424210524124E-3</c:v>
                </c:pt>
                <c:pt idx="3915">
                  <c:v>-8.4882636315573023E-3</c:v>
                </c:pt>
                <c:pt idx="3916">
                  <c:v>-1.1317684842083509E-2</c:v>
                </c:pt>
                <c:pt idx="3917">
                  <c:v>-1.1317684842106601E-2</c:v>
                </c:pt>
                <c:pt idx="3918">
                  <c:v>0</c:v>
                </c:pt>
                <c:pt idx="3919">
                  <c:v>0</c:v>
                </c:pt>
                <c:pt idx="3920">
                  <c:v>0</c:v>
                </c:pt>
                <c:pt idx="3921">
                  <c:v>0</c:v>
                </c:pt>
                <c:pt idx="3922">
                  <c:v>-2.8294212105262062E-3</c:v>
                </c:pt>
                <c:pt idx="3923">
                  <c:v>-1.4147106052588398E-2</c:v>
                </c:pt>
                <c:pt idx="3924">
                  <c:v>-1.4147106052586622E-2</c:v>
                </c:pt>
                <c:pt idx="3925">
                  <c:v>-1.6976527263114605E-2</c:v>
                </c:pt>
                <c:pt idx="3926">
                  <c:v>-1.1317684842083509E-2</c:v>
                </c:pt>
                <c:pt idx="3927">
                  <c:v>-5.6588424210080035E-3</c:v>
                </c:pt>
                <c:pt idx="3928">
                  <c:v>0</c:v>
                </c:pt>
                <c:pt idx="3929">
                  <c:v>-2.8294212105262062E-3</c:v>
                </c:pt>
                <c:pt idx="3930">
                  <c:v>0</c:v>
                </c:pt>
                <c:pt idx="3931">
                  <c:v>-2.8294212105492988E-3</c:v>
                </c:pt>
                <c:pt idx="3932">
                  <c:v>-1.4147106052632807E-2</c:v>
                </c:pt>
                <c:pt idx="3933">
                  <c:v>-1.1317684842083509E-2</c:v>
                </c:pt>
                <c:pt idx="3934">
                  <c:v>-5.6588424210755051E-3</c:v>
                </c:pt>
                <c:pt idx="3935">
                  <c:v>-1.4147106052632807E-2</c:v>
                </c:pt>
                <c:pt idx="3936">
                  <c:v>-8.4882636315573023E-3</c:v>
                </c:pt>
                <c:pt idx="3937">
                  <c:v>0</c:v>
                </c:pt>
                <c:pt idx="3938">
                  <c:v>0</c:v>
                </c:pt>
                <c:pt idx="3939">
                  <c:v>-5.6588424210310961E-3</c:v>
                </c:pt>
                <c:pt idx="3940">
                  <c:v>-2.8294212105262062E-3</c:v>
                </c:pt>
                <c:pt idx="3941">
                  <c:v>-2.8294212105262062E-3</c:v>
                </c:pt>
                <c:pt idx="3942">
                  <c:v>-5.6588424210541888E-3</c:v>
                </c:pt>
                <c:pt idx="3943">
                  <c:v>0</c:v>
                </c:pt>
                <c:pt idx="3944">
                  <c:v>-8.4882636315573023E-3</c:v>
                </c:pt>
                <c:pt idx="3945">
                  <c:v>-2.8294212105262062E-3</c:v>
                </c:pt>
                <c:pt idx="3946">
                  <c:v>-1.1317684842083509E-2</c:v>
                </c:pt>
                <c:pt idx="3947">
                  <c:v>0</c:v>
                </c:pt>
                <c:pt idx="3948">
                  <c:v>-8.4882636316017113E-3</c:v>
                </c:pt>
                <c:pt idx="3949">
                  <c:v>0</c:v>
                </c:pt>
                <c:pt idx="3950">
                  <c:v>0</c:v>
                </c:pt>
                <c:pt idx="3951">
                  <c:v>0</c:v>
                </c:pt>
                <c:pt idx="3952">
                  <c:v>-5.6588424210310961E-3</c:v>
                </c:pt>
                <c:pt idx="3953">
                  <c:v>-5.6588424210310961E-3</c:v>
                </c:pt>
                <c:pt idx="3954">
                  <c:v>-5.6588424210293198E-3</c:v>
                </c:pt>
                <c:pt idx="3955">
                  <c:v>-8.4882636315573023E-3</c:v>
                </c:pt>
                <c:pt idx="3956">
                  <c:v>-8.4882636315573023E-3</c:v>
                </c:pt>
                <c:pt idx="3957">
                  <c:v>-5.6588424210755051E-3</c:v>
                </c:pt>
                <c:pt idx="3958">
                  <c:v>-2.8294212105492988E-3</c:v>
                </c:pt>
                <c:pt idx="3959">
                  <c:v>0</c:v>
                </c:pt>
                <c:pt idx="3960">
                  <c:v>0</c:v>
                </c:pt>
                <c:pt idx="3961">
                  <c:v>0</c:v>
                </c:pt>
                <c:pt idx="3962">
                  <c:v>-2.8294212105031136E-3</c:v>
                </c:pt>
                <c:pt idx="3963">
                  <c:v>-2.8294212105048899E-3</c:v>
                </c:pt>
                <c:pt idx="3964">
                  <c:v>-8.4882636315573023E-3</c:v>
                </c:pt>
                <c:pt idx="3965">
                  <c:v>-8.488263631555526E-3</c:v>
                </c:pt>
                <c:pt idx="3966">
                  <c:v>-1.4147106052610603E-2</c:v>
                </c:pt>
                <c:pt idx="3967">
                  <c:v>-5.658842421030208E-3</c:v>
                </c:pt>
                <c:pt idx="3968">
                  <c:v>-8.488263631580395E-3</c:v>
                </c:pt>
                <c:pt idx="3969">
                  <c:v>0</c:v>
                </c:pt>
                <c:pt idx="3970">
                  <c:v>-5.6588424210755051E-3</c:v>
                </c:pt>
                <c:pt idx="3971">
                  <c:v>-2.8294212105262062E-3</c:v>
                </c:pt>
                <c:pt idx="3972">
                  <c:v>-5.6588424210533006E-3</c:v>
                </c:pt>
                <c:pt idx="3973">
                  <c:v>-5.6588424210080035E-3</c:v>
                </c:pt>
                <c:pt idx="3974">
                  <c:v>-1.4147106052632807E-2</c:v>
                </c:pt>
                <c:pt idx="3975">
                  <c:v>-5.6588424210071153E-3</c:v>
                </c:pt>
                <c:pt idx="3976">
                  <c:v>-5.6588424210533006E-3</c:v>
                </c:pt>
                <c:pt idx="3977">
                  <c:v>-2.8294212105040017E-3</c:v>
                </c:pt>
                <c:pt idx="3978">
                  <c:v>-5.6588424210755051E-3</c:v>
                </c:pt>
                <c:pt idx="3979">
                  <c:v>-8.488263631580395E-3</c:v>
                </c:pt>
                <c:pt idx="3980">
                  <c:v>-1.1317684842128806E-2</c:v>
                </c:pt>
                <c:pt idx="3981">
                  <c:v>-5.6588424210533006E-3</c:v>
                </c:pt>
                <c:pt idx="3982">
                  <c:v>-1.6976527263159014E-2</c:v>
                </c:pt>
                <c:pt idx="3983">
                  <c:v>-1.1317684842083509E-2</c:v>
                </c:pt>
                <c:pt idx="3984">
                  <c:v>-8.4882636315573023E-3</c:v>
                </c:pt>
                <c:pt idx="3985">
                  <c:v>-1.1317684842083509E-2</c:v>
                </c:pt>
                <c:pt idx="3986">
                  <c:v>-1.9805948473663015E-2</c:v>
                </c:pt>
                <c:pt idx="3987">
                  <c:v>-1.1317684842105713E-2</c:v>
                </c:pt>
                <c:pt idx="3988">
                  <c:v>-1.1317684842106601E-2</c:v>
                </c:pt>
                <c:pt idx="3989">
                  <c:v>-1.1317684842083509E-2</c:v>
                </c:pt>
                <c:pt idx="3990">
                  <c:v>-1.1317684842083509E-2</c:v>
                </c:pt>
                <c:pt idx="3991">
                  <c:v>-2.8294212105040017E-3</c:v>
                </c:pt>
                <c:pt idx="3992">
                  <c:v>-5.6588424210533006E-3</c:v>
                </c:pt>
                <c:pt idx="3993">
                  <c:v>-8.4882636315564142E-3</c:v>
                </c:pt>
                <c:pt idx="3994">
                  <c:v>-1.4147106052632807E-2</c:v>
                </c:pt>
                <c:pt idx="3995">
                  <c:v>-1.4147106052610603E-2</c:v>
                </c:pt>
                <c:pt idx="3996">
                  <c:v>-1.4147106052632807E-2</c:v>
                </c:pt>
                <c:pt idx="3997">
                  <c:v>-2.2635369684167017E-2</c:v>
                </c:pt>
                <c:pt idx="3998">
                  <c:v>-3.1123633315746524E-2</c:v>
                </c:pt>
                <c:pt idx="3999">
                  <c:v>-1.6976527263113717E-2</c:v>
                </c:pt>
                <c:pt idx="4000">
                  <c:v>-2.5464790894693223E-2</c:v>
                </c:pt>
                <c:pt idx="4001">
                  <c:v>-2.8294212105198113E-2</c:v>
                </c:pt>
                <c:pt idx="4002">
                  <c:v>-3.1123633315746524E-2</c:v>
                </c:pt>
                <c:pt idx="4003">
                  <c:v>-2.5464790894716316E-2</c:v>
                </c:pt>
                <c:pt idx="4004">
                  <c:v>-3.9611896947326031E-2</c:v>
                </c:pt>
                <c:pt idx="4005">
                  <c:v>-3.9611896947349123E-2</c:v>
                </c:pt>
                <c:pt idx="4006">
                  <c:v>-3.9611896947326919E-2</c:v>
                </c:pt>
                <c:pt idx="4007">
                  <c:v>-3.1123633315723431E-2</c:v>
                </c:pt>
                <c:pt idx="4008">
                  <c:v>-3.1123633315746524E-2</c:v>
                </c:pt>
                <c:pt idx="4009">
                  <c:v>-2.8294212105198113E-2</c:v>
                </c:pt>
                <c:pt idx="4010">
                  <c:v>-8.4882636315342097E-3</c:v>
                </c:pt>
                <c:pt idx="4011">
                  <c:v>-2.2635369684189222E-2</c:v>
                </c:pt>
                <c:pt idx="4012">
                  <c:v>-1.4147106052632807E-2</c:v>
                </c:pt>
                <c:pt idx="4013">
                  <c:v>-1.4147106052610603E-2</c:v>
                </c:pt>
                <c:pt idx="4014">
                  <c:v>-1.6976527263159014E-2</c:v>
                </c:pt>
                <c:pt idx="4015">
                  <c:v>-3.6782475736822917E-2</c:v>
                </c:pt>
                <c:pt idx="4016">
                  <c:v>-2.2635369684189222E-2</c:v>
                </c:pt>
                <c:pt idx="4017">
                  <c:v>-3.1123633315724319E-2</c:v>
                </c:pt>
                <c:pt idx="4018">
                  <c:v>-3.1123633315746524E-2</c:v>
                </c:pt>
                <c:pt idx="4019">
                  <c:v>-2.8294212105220318E-2</c:v>
                </c:pt>
                <c:pt idx="4020">
                  <c:v>-1.9805948473639923E-2</c:v>
                </c:pt>
                <c:pt idx="4021">
                  <c:v>-2.5464790894694112E-2</c:v>
                </c:pt>
                <c:pt idx="4022">
                  <c:v>-2.2635369684189222E-2</c:v>
                </c:pt>
                <c:pt idx="4023">
                  <c:v>-1.9805948473640811E-2</c:v>
                </c:pt>
                <c:pt idx="4024">
                  <c:v>-1.4147106052609715E-2</c:v>
                </c:pt>
                <c:pt idx="4025">
                  <c:v>-1.9805948473640811E-2</c:v>
                </c:pt>
                <c:pt idx="4026">
                  <c:v>-1.414710605258751E-2</c:v>
                </c:pt>
                <c:pt idx="4027">
                  <c:v>-1.9805948473663015E-2</c:v>
                </c:pt>
                <c:pt idx="4028">
                  <c:v>-1.6976527263136809E-2</c:v>
                </c:pt>
                <c:pt idx="4029">
                  <c:v>-2.2635369684189222E-2</c:v>
                </c:pt>
                <c:pt idx="4030">
                  <c:v>-1.6976527263159902E-2</c:v>
                </c:pt>
                <c:pt idx="4031">
                  <c:v>-2.2635369684189222E-2</c:v>
                </c:pt>
                <c:pt idx="4032">
                  <c:v>-1.4147106052610603E-2</c:v>
                </c:pt>
                <c:pt idx="4033">
                  <c:v>-1.9805948473663015E-2</c:v>
                </c:pt>
                <c:pt idx="4034">
                  <c:v>-1.6976527263136809E-2</c:v>
                </c:pt>
                <c:pt idx="4035">
                  <c:v>-1.4147106052609715E-2</c:v>
                </c:pt>
                <c:pt idx="4036">
                  <c:v>-1.4147106052632807E-2</c:v>
                </c:pt>
                <c:pt idx="4037">
                  <c:v>-1.4147106052632807E-2</c:v>
                </c:pt>
                <c:pt idx="4038">
                  <c:v>-1.1317684842083509E-2</c:v>
                </c:pt>
                <c:pt idx="4039">
                  <c:v>-1.1317684842083509E-2</c:v>
                </c:pt>
                <c:pt idx="4040">
                  <c:v>-1.414710605258751E-2</c:v>
                </c:pt>
                <c:pt idx="4041">
                  <c:v>-1.1317684842083509E-2</c:v>
                </c:pt>
                <c:pt idx="4042">
                  <c:v>-1.4147106052609715E-2</c:v>
                </c:pt>
                <c:pt idx="4043">
                  <c:v>-1.1317684842106601E-2</c:v>
                </c:pt>
                <c:pt idx="4044">
                  <c:v>-8.4882636315795068E-3</c:v>
                </c:pt>
                <c:pt idx="4045">
                  <c:v>-8.4882636315795068E-3</c:v>
                </c:pt>
                <c:pt idx="4046">
                  <c:v>-5.6588424210310961E-3</c:v>
                </c:pt>
                <c:pt idx="4047">
                  <c:v>-8.4882636315564142E-3</c:v>
                </c:pt>
                <c:pt idx="4048">
                  <c:v>-8.4882636315573023E-3</c:v>
                </c:pt>
                <c:pt idx="4049">
                  <c:v>-1.1317684842083509E-2</c:v>
                </c:pt>
                <c:pt idx="4050">
                  <c:v>-8.4882636315795068E-3</c:v>
                </c:pt>
                <c:pt idx="4051">
                  <c:v>-1.1317684842083509E-2</c:v>
                </c:pt>
                <c:pt idx="4052">
                  <c:v>-1.1317684842128806E-2</c:v>
                </c:pt>
                <c:pt idx="4053">
                  <c:v>-1.4147106052610603E-2</c:v>
                </c:pt>
                <c:pt idx="4054">
                  <c:v>-1.1317684842083509E-2</c:v>
                </c:pt>
                <c:pt idx="4055">
                  <c:v>-1.4147106052609715E-2</c:v>
                </c:pt>
                <c:pt idx="4056">
                  <c:v>-1.1317684842106601E-2</c:v>
                </c:pt>
                <c:pt idx="4057">
                  <c:v>-8.4882636315564142E-3</c:v>
                </c:pt>
                <c:pt idx="4058">
                  <c:v>-5.6588424210763932E-3</c:v>
                </c:pt>
                <c:pt idx="4059">
                  <c:v>-5.6588424210755051E-3</c:v>
                </c:pt>
                <c:pt idx="4060">
                  <c:v>0</c:v>
                </c:pt>
                <c:pt idx="4061">
                  <c:v>0</c:v>
                </c:pt>
                <c:pt idx="4062">
                  <c:v>0</c:v>
                </c:pt>
                <c:pt idx="4063">
                  <c:v>0</c:v>
                </c:pt>
                <c:pt idx="4064">
                  <c:v>0</c:v>
                </c:pt>
                <c:pt idx="4065">
                  <c:v>-2.8294212105262062E-3</c:v>
                </c:pt>
                <c:pt idx="4066">
                  <c:v>-5.658842421030208E-3</c:v>
                </c:pt>
                <c:pt idx="4067">
                  <c:v>-5.6588424210310961E-3</c:v>
                </c:pt>
                <c:pt idx="4068">
                  <c:v>-2.8294212105031136E-3</c:v>
                </c:pt>
                <c:pt idx="4069">
                  <c:v>-2.8294212105040017E-3</c:v>
                </c:pt>
                <c:pt idx="4070">
                  <c:v>-5.658842421030208E-3</c:v>
                </c:pt>
                <c:pt idx="4071">
                  <c:v>-2.8294212105270944E-3</c:v>
                </c:pt>
                <c:pt idx="4072">
                  <c:v>-2.8294212105262062E-3</c:v>
                </c:pt>
                <c:pt idx="4073">
                  <c:v>-5.6588424210533006E-3</c:v>
                </c:pt>
                <c:pt idx="4074">
                  <c:v>-1.1317684842106601E-2</c:v>
                </c:pt>
                <c:pt idx="4075">
                  <c:v>-5.658842421030208E-3</c:v>
                </c:pt>
                <c:pt idx="4076">
                  <c:v>-5.658842421030208E-3</c:v>
                </c:pt>
                <c:pt idx="4077">
                  <c:v>-5.6588424210755051E-3</c:v>
                </c:pt>
                <c:pt idx="4078">
                  <c:v>-2.8294212105492988E-3</c:v>
                </c:pt>
                <c:pt idx="4079">
                  <c:v>0</c:v>
                </c:pt>
                <c:pt idx="4080">
                  <c:v>-4.5297099404706387E-14</c:v>
                </c:pt>
                <c:pt idx="4081">
                  <c:v>-2.8294212105492988E-3</c:v>
                </c:pt>
                <c:pt idx="4082">
                  <c:v>-2.8294212105040017E-3</c:v>
                </c:pt>
                <c:pt idx="4083">
                  <c:v>-2.8294212105031136E-3</c:v>
                </c:pt>
                <c:pt idx="4084">
                  <c:v>-5.6588424210080035E-3</c:v>
                </c:pt>
                <c:pt idx="4085">
                  <c:v>-5.6588424210080035E-3</c:v>
                </c:pt>
                <c:pt idx="4086">
                  <c:v>-5.658842421030208E-3</c:v>
                </c:pt>
                <c:pt idx="4087">
                  <c:v>-5.658842421030208E-3</c:v>
                </c:pt>
                <c:pt idx="4088">
                  <c:v>-5.658842421030208E-3</c:v>
                </c:pt>
                <c:pt idx="4089">
                  <c:v>-2.8294212105270944E-3</c:v>
                </c:pt>
                <c:pt idx="4090">
                  <c:v>-2.8294212105262062E-3</c:v>
                </c:pt>
                <c:pt idx="4091">
                  <c:v>-2.8294212105492988E-3</c:v>
                </c:pt>
                <c:pt idx="4092">
                  <c:v>-2.8294212105492988E-3</c:v>
                </c:pt>
                <c:pt idx="4093">
                  <c:v>-2.8294212105492988E-3</c:v>
                </c:pt>
                <c:pt idx="4094">
                  <c:v>-2.8294212105492988E-3</c:v>
                </c:pt>
                <c:pt idx="4095">
                  <c:v>-2.8294212105492988E-3</c:v>
                </c:pt>
                <c:pt idx="4096">
                  <c:v>-2.8294212105040017E-3</c:v>
                </c:pt>
                <c:pt idx="4097">
                  <c:v>-2.8294212105040017E-3</c:v>
                </c:pt>
                <c:pt idx="4098">
                  <c:v>-2.8294212105031136E-3</c:v>
                </c:pt>
                <c:pt idx="4099">
                  <c:v>-2.8294212105040017E-3</c:v>
                </c:pt>
                <c:pt idx="4100">
                  <c:v>-2.8294212105040017E-3</c:v>
                </c:pt>
                <c:pt idx="4101">
                  <c:v>0</c:v>
                </c:pt>
                <c:pt idx="4102">
                  <c:v>-2.8294212105262062E-3</c:v>
                </c:pt>
                <c:pt idx="4103">
                  <c:v>-2.8294212105270944E-3</c:v>
                </c:pt>
                <c:pt idx="4104">
                  <c:v>-2.8294212105262062E-3</c:v>
                </c:pt>
                <c:pt idx="4105">
                  <c:v>-2.8294212105270944E-3</c:v>
                </c:pt>
                <c:pt idx="4106">
                  <c:v>-5.6588424210524124E-3</c:v>
                </c:pt>
                <c:pt idx="4107">
                  <c:v>-2.8294212105270944E-3</c:v>
                </c:pt>
                <c:pt idx="4108">
                  <c:v>-2.8294212105262062E-3</c:v>
                </c:pt>
                <c:pt idx="4109">
                  <c:v>-5.6588424210763932E-3</c:v>
                </c:pt>
                <c:pt idx="4110">
                  <c:v>-5.6588424210755051E-3</c:v>
                </c:pt>
                <c:pt idx="4111">
                  <c:v>-2.8294212105492988E-3</c:v>
                </c:pt>
                <c:pt idx="4112">
                  <c:v>-8.4882636315573023E-3</c:v>
                </c:pt>
                <c:pt idx="4113">
                  <c:v>-8.4882636315564142E-3</c:v>
                </c:pt>
                <c:pt idx="4114">
                  <c:v>-8.4882636315342097E-3</c:v>
                </c:pt>
                <c:pt idx="4115">
                  <c:v>-1.1317684842061304E-2</c:v>
                </c:pt>
                <c:pt idx="4116">
                  <c:v>-8.4882636315342097E-3</c:v>
                </c:pt>
                <c:pt idx="4117">
                  <c:v>-8.4882636315564142E-3</c:v>
                </c:pt>
                <c:pt idx="4118">
                  <c:v>-1.6976527263159902E-2</c:v>
                </c:pt>
                <c:pt idx="4119">
                  <c:v>-1.1317684842105713E-2</c:v>
                </c:pt>
                <c:pt idx="4120">
                  <c:v>-1.4147106052610603E-2</c:v>
                </c:pt>
                <c:pt idx="4121">
                  <c:v>-1.9805948473663015E-2</c:v>
                </c:pt>
                <c:pt idx="4122">
                  <c:v>-1.1317684842105713E-2</c:v>
                </c:pt>
                <c:pt idx="4123">
                  <c:v>-5.6588424210310961E-3</c:v>
                </c:pt>
                <c:pt idx="4124">
                  <c:v>-1.9805948473639923E-2</c:v>
                </c:pt>
                <c:pt idx="4125">
                  <c:v>-1.4147106052610603E-2</c:v>
                </c:pt>
                <c:pt idx="4126">
                  <c:v>-1.4147106052609715E-2</c:v>
                </c:pt>
                <c:pt idx="4127">
                  <c:v>-2.8294212105220318E-2</c:v>
                </c:pt>
                <c:pt idx="4128">
                  <c:v>-1.9805948473639923E-2</c:v>
                </c:pt>
                <c:pt idx="4129">
                  <c:v>-1.6976527263159902E-2</c:v>
                </c:pt>
                <c:pt idx="4130">
                  <c:v>-1.9805948473639923E-2</c:v>
                </c:pt>
                <c:pt idx="4131">
                  <c:v>-1.9805948473640811E-2</c:v>
                </c:pt>
                <c:pt idx="4132">
                  <c:v>-1.1317684842106601E-2</c:v>
                </c:pt>
                <c:pt idx="4133">
                  <c:v>0</c:v>
                </c:pt>
                <c:pt idx="4134">
                  <c:v>-5.6588424210071153E-3</c:v>
                </c:pt>
                <c:pt idx="4135">
                  <c:v>0</c:v>
                </c:pt>
                <c:pt idx="4136">
                  <c:v>0</c:v>
                </c:pt>
                <c:pt idx="4137">
                  <c:v>0</c:v>
                </c:pt>
                <c:pt idx="4138">
                  <c:v>-3.1123633315769617E-2</c:v>
                </c:pt>
                <c:pt idx="4139">
                  <c:v>-5.6588424210755051E-3</c:v>
                </c:pt>
                <c:pt idx="4140">
                  <c:v>-1.6976527263159014E-2</c:v>
                </c:pt>
                <c:pt idx="4141">
                  <c:v>-3.1123633315769617E-2</c:v>
                </c:pt>
                <c:pt idx="4142">
                  <c:v>-8.4882636316025994E-3</c:v>
                </c:pt>
                <c:pt idx="4143">
                  <c:v>-1.6976527263136809E-2</c:v>
                </c:pt>
                <c:pt idx="4144">
                  <c:v>-3.1123633315746524E-2</c:v>
                </c:pt>
                <c:pt idx="4145">
                  <c:v>-1.9805948473663015E-2</c:v>
                </c:pt>
                <c:pt idx="4146">
                  <c:v>-3.9611896947303826E-2</c:v>
                </c:pt>
                <c:pt idx="4147">
                  <c:v>-5.3759002999913541E-2</c:v>
                </c:pt>
                <c:pt idx="4148">
                  <c:v>-1.6976527263136809E-2</c:v>
                </c:pt>
                <c:pt idx="4149">
                  <c:v>-3.1123633315724319E-2</c:v>
                </c:pt>
                <c:pt idx="4150">
                  <c:v>-2.829421210521943E-2</c:v>
                </c:pt>
                <c:pt idx="4151">
                  <c:v>-5.6588424210533006E-3</c:v>
                </c:pt>
                <c:pt idx="4152">
                  <c:v>0</c:v>
                </c:pt>
                <c:pt idx="4153">
                  <c:v>-1.1317684842083509E-2</c:v>
                </c:pt>
                <c:pt idx="4154">
                  <c:v>-2.8294212105270944E-3</c:v>
                </c:pt>
                <c:pt idx="4155">
                  <c:v>-1.1317684842083509E-2</c:v>
                </c:pt>
                <c:pt idx="4156">
                  <c:v>-1.4147106052609715E-2</c:v>
                </c:pt>
                <c:pt idx="4157">
                  <c:v>-1.6976527263136809E-2</c:v>
                </c:pt>
                <c:pt idx="4158">
                  <c:v>-2.5464790894693223E-2</c:v>
                </c:pt>
                <c:pt idx="4159">
                  <c:v>-2.263536968419011E-2</c:v>
                </c:pt>
                <c:pt idx="4160">
                  <c:v>-3.1123633315746524E-2</c:v>
                </c:pt>
                <c:pt idx="4161">
                  <c:v>-3.1123633315746524E-2</c:v>
                </c:pt>
                <c:pt idx="4162">
                  <c:v>-4.5270739368357127E-2</c:v>
                </c:pt>
                <c:pt idx="4163">
                  <c:v>-3.1123633315746524E-2</c:v>
                </c:pt>
                <c:pt idx="4164">
                  <c:v>-4.5270739368357127E-2</c:v>
                </c:pt>
                <c:pt idx="4165">
                  <c:v>-2.5464790894693223E-2</c:v>
                </c:pt>
                <c:pt idx="4166">
                  <c:v>-2.5464790894716316E-2</c:v>
                </c:pt>
                <c:pt idx="4167">
                  <c:v>-2.5464790894739409E-2</c:v>
                </c:pt>
                <c:pt idx="4168">
                  <c:v>-2.2635369684189222E-2</c:v>
                </c:pt>
                <c:pt idx="4169">
                  <c:v>-2.8294212105270944E-3</c:v>
                </c:pt>
                <c:pt idx="4170">
                  <c:v>-2.2635369684212314E-2</c:v>
                </c:pt>
                <c:pt idx="4171">
                  <c:v>-1.9805948473663015E-2</c:v>
                </c:pt>
                <c:pt idx="4172">
                  <c:v>-1.9805948473640811E-2</c:v>
                </c:pt>
                <c:pt idx="4173">
                  <c:v>-1.9805948473663015E-2</c:v>
                </c:pt>
                <c:pt idx="4174">
                  <c:v>-4.2441318157830032E-2</c:v>
                </c:pt>
                <c:pt idx="4175">
                  <c:v>-4.5270739368357127E-2</c:v>
                </c:pt>
                <c:pt idx="4176">
                  <c:v>-3.9611896947303826E-2</c:v>
                </c:pt>
                <c:pt idx="4177">
                  <c:v>-3.1123633315723431E-2</c:v>
                </c:pt>
                <c:pt idx="4178">
                  <c:v>-3.3953054526250526E-2</c:v>
                </c:pt>
                <c:pt idx="4179">
                  <c:v>0</c:v>
                </c:pt>
                <c:pt idx="4180">
                  <c:v>0</c:v>
                </c:pt>
                <c:pt idx="4181">
                  <c:v>-1.1317684842106601E-2</c:v>
                </c:pt>
                <c:pt idx="4182">
                  <c:v>-1.1317684842105713E-2</c:v>
                </c:pt>
                <c:pt idx="4183">
                  <c:v>-2.5464790894716316E-2</c:v>
                </c:pt>
                <c:pt idx="4184">
                  <c:v>-4.2441318157830032E-2</c:v>
                </c:pt>
                <c:pt idx="4185">
                  <c:v>-2.2635369684167017E-2</c:v>
                </c:pt>
                <c:pt idx="4186">
                  <c:v>-1.9805948473640811E-2</c:v>
                </c:pt>
                <c:pt idx="4187">
                  <c:v>-1.4147106052609715E-2</c:v>
                </c:pt>
                <c:pt idx="4188">
                  <c:v>0</c:v>
                </c:pt>
                <c:pt idx="4189">
                  <c:v>0</c:v>
                </c:pt>
                <c:pt idx="4190">
                  <c:v>0</c:v>
                </c:pt>
                <c:pt idx="4191">
                  <c:v>0</c:v>
                </c:pt>
                <c:pt idx="4192">
                  <c:v>0</c:v>
                </c:pt>
                <c:pt idx="4193">
                  <c:v>0</c:v>
                </c:pt>
                <c:pt idx="4194">
                  <c:v>0</c:v>
                </c:pt>
                <c:pt idx="4195">
                  <c:v>0</c:v>
                </c:pt>
                <c:pt idx="4196">
                  <c:v>-5.6588424210533006E-3</c:v>
                </c:pt>
                <c:pt idx="4197">
                  <c:v>-1.1317684842106601E-2</c:v>
                </c:pt>
                <c:pt idx="4198">
                  <c:v>-1.1317684842083509E-2</c:v>
                </c:pt>
                <c:pt idx="4199">
                  <c:v>-1.9805948473663015E-2</c:v>
                </c:pt>
                <c:pt idx="4200">
                  <c:v>-1.4147106052609715E-2</c:v>
                </c:pt>
                <c:pt idx="4201">
                  <c:v>-1.9805948473663015E-2</c:v>
                </c:pt>
                <c:pt idx="4202">
                  <c:v>-1.6976527263136809E-2</c:v>
                </c:pt>
                <c:pt idx="4203">
                  <c:v>-1.1317684842106601E-2</c:v>
                </c:pt>
                <c:pt idx="4204">
                  <c:v>-1.1317684842083509E-2</c:v>
                </c:pt>
                <c:pt idx="4205">
                  <c:v>-1.1317684842083509E-2</c:v>
                </c:pt>
                <c:pt idx="4206">
                  <c:v>-5.658842421030208E-3</c:v>
                </c:pt>
                <c:pt idx="4207">
                  <c:v>-2.8294212105040017E-3</c:v>
                </c:pt>
                <c:pt idx="4208">
                  <c:v>-8.4882636315564142E-3</c:v>
                </c:pt>
                <c:pt idx="4209">
                  <c:v>0</c:v>
                </c:pt>
                <c:pt idx="4210">
                  <c:v>0</c:v>
                </c:pt>
                <c:pt idx="4211">
                  <c:v>0</c:v>
                </c:pt>
                <c:pt idx="4212">
                  <c:v>0</c:v>
                </c:pt>
                <c:pt idx="4213">
                  <c:v>0</c:v>
                </c:pt>
                <c:pt idx="4214">
                  <c:v>-5.658842421030208E-3</c:v>
                </c:pt>
                <c:pt idx="4215">
                  <c:v>-5.658842421030208E-3</c:v>
                </c:pt>
                <c:pt idx="4216">
                  <c:v>-8.4882636315573023E-3</c:v>
                </c:pt>
                <c:pt idx="4217">
                  <c:v>-1.4147106052632807E-2</c:v>
                </c:pt>
                <c:pt idx="4218">
                  <c:v>-1.4147106052632807E-2</c:v>
                </c:pt>
                <c:pt idx="4219">
                  <c:v>-1.4147106052609715E-2</c:v>
                </c:pt>
                <c:pt idx="4220">
                  <c:v>-1.6976527263159902E-2</c:v>
                </c:pt>
                <c:pt idx="4221">
                  <c:v>-1.6976527263159014E-2</c:v>
                </c:pt>
                <c:pt idx="4222">
                  <c:v>-1.1317684842083509E-2</c:v>
                </c:pt>
                <c:pt idx="4223">
                  <c:v>-1.4147106052609715E-2</c:v>
                </c:pt>
                <c:pt idx="4224">
                  <c:v>-1.4147106052632807E-2</c:v>
                </c:pt>
                <c:pt idx="4225">
                  <c:v>-5.6588424210310961E-3</c:v>
                </c:pt>
                <c:pt idx="4226">
                  <c:v>-8.4882636315564142E-3</c:v>
                </c:pt>
                <c:pt idx="4227">
                  <c:v>-1.1317684842083509E-2</c:v>
                </c:pt>
                <c:pt idx="4228">
                  <c:v>0</c:v>
                </c:pt>
                <c:pt idx="4229">
                  <c:v>0</c:v>
                </c:pt>
                <c:pt idx="4230">
                  <c:v>-5.6588424210533006E-3</c:v>
                </c:pt>
                <c:pt idx="4231">
                  <c:v>0</c:v>
                </c:pt>
                <c:pt idx="4232">
                  <c:v>0</c:v>
                </c:pt>
                <c:pt idx="4233">
                  <c:v>-2.8294212105270944E-3</c:v>
                </c:pt>
                <c:pt idx="4234">
                  <c:v>-1.1317684842083509E-2</c:v>
                </c:pt>
                <c:pt idx="4235">
                  <c:v>-2.8294212105262062E-3</c:v>
                </c:pt>
                <c:pt idx="4236">
                  <c:v>-5.658842421030208E-3</c:v>
                </c:pt>
                <c:pt idx="4237">
                  <c:v>-5.658842421030208E-3</c:v>
                </c:pt>
                <c:pt idx="4238">
                  <c:v>-5.6588424210310961E-3</c:v>
                </c:pt>
                <c:pt idx="4239">
                  <c:v>0</c:v>
                </c:pt>
                <c:pt idx="4240">
                  <c:v>-2.8294212105040017E-3</c:v>
                </c:pt>
                <c:pt idx="4241">
                  <c:v>0</c:v>
                </c:pt>
                <c:pt idx="4242">
                  <c:v>-1.1317684842083509E-2</c:v>
                </c:pt>
                <c:pt idx="4243">
                  <c:v>-5.6588424210533006E-3</c:v>
                </c:pt>
                <c:pt idx="4244">
                  <c:v>-5.6588424210533006E-3</c:v>
                </c:pt>
                <c:pt idx="4245">
                  <c:v>-8.4882636315564142E-3</c:v>
                </c:pt>
                <c:pt idx="4246">
                  <c:v>-8.4882636315573023E-3</c:v>
                </c:pt>
                <c:pt idx="4247">
                  <c:v>0</c:v>
                </c:pt>
                <c:pt idx="4248">
                  <c:v>-1.1317684842105713E-2</c:v>
                </c:pt>
                <c:pt idx="4249">
                  <c:v>-1.1317684842106601E-2</c:v>
                </c:pt>
                <c:pt idx="4250">
                  <c:v>-5.6588424210533006E-3</c:v>
                </c:pt>
                <c:pt idx="4251">
                  <c:v>-5.6588424210533006E-3</c:v>
                </c:pt>
                <c:pt idx="4252">
                  <c:v>-8.4882636316017113E-3</c:v>
                </c:pt>
                <c:pt idx="4253">
                  <c:v>0</c:v>
                </c:pt>
                <c:pt idx="4254">
                  <c:v>0</c:v>
                </c:pt>
                <c:pt idx="4255">
                  <c:v>-8.4882636315573023E-3</c:v>
                </c:pt>
                <c:pt idx="4256">
                  <c:v>-2.8294212105492988E-3</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-5.658842421030208E-3</c:v>
                </c:pt>
                <c:pt idx="4280">
                  <c:v>-3.1123633315769617E-2</c:v>
                </c:pt>
                <c:pt idx="4281">
                  <c:v>-2.8294212105197225E-2</c:v>
                </c:pt>
                <c:pt idx="4282">
                  <c:v>-3.6782475736799825E-2</c:v>
                </c:pt>
                <c:pt idx="4283">
                  <c:v>-3.3953054526250526E-2</c:v>
                </c:pt>
                <c:pt idx="4284">
                  <c:v>-1.6976527263136809E-2</c:v>
                </c:pt>
                <c:pt idx="4285">
                  <c:v>-2.8294212105040017E-3</c:v>
                </c:pt>
                <c:pt idx="4286">
                  <c:v>-2.8294212105262062E-3</c:v>
                </c:pt>
                <c:pt idx="4287">
                  <c:v>-5.6588424210533006E-3</c:v>
                </c:pt>
                <c:pt idx="4288">
                  <c:v>0</c:v>
                </c:pt>
                <c:pt idx="4289">
                  <c:v>0</c:v>
                </c:pt>
                <c:pt idx="4290">
                  <c:v>-8.4882636315795068E-3</c:v>
                </c:pt>
                <c:pt idx="4291">
                  <c:v>-5.6588424210533006E-3</c:v>
                </c:pt>
                <c:pt idx="4292">
                  <c:v>0</c:v>
                </c:pt>
                <c:pt idx="4293">
                  <c:v>-1.4147106052632807E-2</c:v>
                </c:pt>
                <c:pt idx="4294">
                  <c:v>-8.4882636315795068E-3</c:v>
                </c:pt>
                <c:pt idx="4295">
                  <c:v>0</c:v>
                </c:pt>
                <c:pt idx="4296">
                  <c:v>0</c:v>
                </c:pt>
                <c:pt idx="4297">
                  <c:v>0</c:v>
                </c:pt>
                <c:pt idx="4298">
                  <c:v>0</c:v>
                </c:pt>
                <c:pt idx="4299">
                  <c:v>0</c:v>
                </c:pt>
                <c:pt idx="4300">
                  <c:v>-1.9805948473640811E-2</c:v>
                </c:pt>
                <c:pt idx="4301">
                  <c:v>-3.1123633315746524E-2</c:v>
                </c:pt>
                <c:pt idx="4302">
                  <c:v>-2.5464790894716316E-2</c:v>
                </c:pt>
                <c:pt idx="4303">
                  <c:v>-3.6782475736754527E-2</c:v>
                </c:pt>
                <c:pt idx="4304">
                  <c:v>-3.6782475736822029E-2</c:v>
                </c:pt>
                <c:pt idx="4305">
                  <c:v>-1.9805948473686108E-2</c:v>
                </c:pt>
                <c:pt idx="4306">
                  <c:v>-1.1317684842083509E-2</c:v>
                </c:pt>
                <c:pt idx="4307">
                  <c:v>-1.6976527263159014E-2</c:v>
                </c:pt>
                <c:pt idx="4308">
                  <c:v>-1.6976527263159902E-2</c:v>
                </c:pt>
                <c:pt idx="4309">
                  <c:v>-1.4147106052609715E-2</c:v>
                </c:pt>
                <c:pt idx="4310">
                  <c:v>-1.1317684842083509E-2</c:v>
                </c:pt>
                <c:pt idx="4311">
                  <c:v>0</c:v>
                </c:pt>
                <c:pt idx="4312">
                  <c:v>0</c:v>
                </c:pt>
                <c:pt idx="4313">
                  <c:v>0</c:v>
                </c:pt>
                <c:pt idx="4314">
                  <c:v>0</c:v>
                </c:pt>
                <c:pt idx="4315">
                  <c:v>0</c:v>
                </c:pt>
                <c:pt idx="4316">
                  <c:v>0</c:v>
                </c:pt>
                <c:pt idx="4317">
                  <c:v>0</c:v>
                </c:pt>
                <c:pt idx="4318">
                  <c:v>0</c:v>
                </c:pt>
                <c:pt idx="4319">
                  <c:v>0</c:v>
                </c:pt>
                <c:pt idx="4320">
                  <c:v>-1.1317684842106601E-2</c:v>
                </c:pt>
                <c:pt idx="4321">
                  <c:v>-5.0929581789409539E-2</c:v>
                </c:pt>
                <c:pt idx="4322">
                  <c:v>-3.6782475736799825E-2</c:v>
                </c:pt>
                <c:pt idx="4323">
                  <c:v>-3.3953054526250526E-2</c:v>
                </c:pt>
                <c:pt idx="4324">
                  <c:v>0</c:v>
                </c:pt>
                <c:pt idx="4325">
                  <c:v>-8.4882636315573023E-3</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-1.4147106052632807E-2</c:v>
                </c:pt>
                <c:pt idx="4339">
                  <c:v>-1.6976527263159014E-2</c:v>
                </c:pt>
                <c:pt idx="4340">
                  <c:v>-1.4147106052611491E-2</c:v>
                </c:pt>
                <c:pt idx="4341">
                  <c:v>-5.6588424210524124E-3</c:v>
                </c:pt>
                <c:pt idx="4342">
                  <c:v>-5.6588424210524124E-3</c:v>
                </c:pt>
                <c:pt idx="4343">
                  <c:v>0</c:v>
                </c:pt>
                <c:pt idx="4344">
                  <c:v>-8.4882636315573023E-3</c:v>
                </c:pt>
                <c:pt idx="4345">
                  <c:v>-1.1317684842083509E-2</c:v>
                </c:pt>
                <c:pt idx="4346">
                  <c:v>0</c:v>
                </c:pt>
                <c:pt idx="4347">
                  <c:v>-2.8294212104817973E-3</c:v>
                </c:pt>
                <c:pt idx="4348">
                  <c:v>-2.8294212105262062E-3</c:v>
                </c:pt>
                <c:pt idx="4349">
                  <c:v>-5.6588424210524124E-3</c:v>
                </c:pt>
                <c:pt idx="4350">
                  <c:v>0</c:v>
                </c:pt>
                <c:pt idx="4351">
                  <c:v>-1.4147106052565306E-2</c:v>
                </c:pt>
                <c:pt idx="4352">
                  <c:v>-1.4147106052632807E-2</c:v>
                </c:pt>
                <c:pt idx="4353">
                  <c:v>-1.6976527263112828E-2</c:v>
                </c:pt>
                <c:pt idx="4354">
                  <c:v>-5.6588424210080035E-3</c:v>
                </c:pt>
                <c:pt idx="4355">
                  <c:v>-2.8294212105262062E-3</c:v>
                </c:pt>
                <c:pt idx="4356">
                  <c:v>0</c:v>
                </c:pt>
                <c:pt idx="4357">
                  <c:v>0</c:v>
                </c:pt>
                <c:pt idx="4358">
                  <c:v>0</c:v>
                </c:pt>
                <c:pt idx="4359">
                  <c:v>-5.6588424210755051E-3</c:v>
                </c:pt>
                <c:pt idx="4360">
                  <c:v>-2.8294212105031136E-3</c:v>
                </c:pt>
                <c:pt idx="4361">
                  <c:v>-1.1317684842060416E-2</c:v>
                </c:pt>
                <c:pt idx="4362">
                  <c:v>-2.8294212105279826E-3</c:v>
                </c:pt>
                <c:pt idx="4363">
                  <c:v>0</c:v>
                </c:pt>
                <c:pt idx="4364">
                  <c:v>0</c:v>
                </c:pt>
                <c:pt idx="4365">
                  <c:v>-2.8294212105262062E-3</c:v>
                </c:pt>
                <c:pt idx="4366">
                  <c:v>0</c:v>
                </c:pt>
                <c:pt idx="4367">
                  <c:v>-2.8294212105262062E-3</c:v>
                </c:pt>
                <c:pt idx="4368">
                  <c:v>-2.8294212105262062E-3</c:v>
                </c:pt>
                <c:pt idx="4369">
                  <c:v>-8.4882636315573023E-3</c:v>
                </c:pt>
                <c:pt idx="4370">
                  <c:v>-5.6588424210310961E-3</c:v>
                </c:pt>
                <c:pt idx="4371">
                  <c:v>-8.4882636315573023E-3</c:v>
                </c:pt>
                <c:pt idx="4372">
                  <c:v>0</c:v>
                </c:pt>
                <c:pt idx="4373">
                  <c:v>0</c:v>
                </c:pt>
                <c:pt idx="4374">
                  <c:v>-8.4882636316034876E-3</c:v>
                </c:pt>
                <c:pt idx="4375">
                  <c:v>-2.8294212105262062E-3</c:v>
                </c:pt>
                <c:pt idx="4376">
                  <c:v>-8.488263631580395E-3</c:v>
                </c:pt>
                <c:pt idx="4377">
                  <c:v>-2.2635369684188333E-2</c:v>
                </c:pt>
                <c:pt idx="4378">
                  <c:v>-2.5464790894716316E-2</c:v>
                </c:pt>
                <c:pt idx="4379">
                  <c:v>-8.4882636315573023E-3</c:v>
                </c:pt>
                <c:pt idx="4380">
                  <c:v>-1.4147106052632807E-2</c:v>
                </c:pt>
                <c:pt idx="4381">
                  <c:v>-8.488263631580395E-3</c:v>
                </c:pt>
                <c:pt idx="4382">
                  <c:v>0</c:v>
                </c:pt>
                <c:pt idx="4383">
                  <c:v>0</c:v>
                </c:pt>
                <c:pt idx="4384">
                  <c:v>0</c:v>
                </c:pt>
                <c:pt idx="4385">
                  <c:v>0</c:v>
                </c:pt>
                <c:pt idx="4386">
                  <c:v>0</c:v>
                </c:pt>
                <c:pt idx="4387">
                  <c:v>-8.4882636316034876E-3</c:v>
                </c:pt>
                <c:pt idx="4388">
                  <c:v>-5.6588424210755051E-3</c:v>
                </c:pt>
                <c:pt idx="4389">
                  <c:v>-8.4882636316017113E-3</c:v>
                </c:pt>
                <c:pt idx="4390">
                  <c:v>-1.4147106052609715E-2</c:v>
                </c:pt>
                <c:pt idx="4391">
                  <c:v>-1.1317684842083509E-2</c:v>
                </c:pt>
                <c:pt idx="4392">
                  <c:v>0</c:v>
                </c:pt>
                <c:pt idx="4393">
                  <c:v>-2.8294212105279826E-3</c:v>
                </c:pt>
                <c:pt idx="4394">
                  <c:v>-1.1317684842083509E-2</c:v>
                </c:pt>
                <c:pt idx="4395">
                  <c:v>0</c:v>
                </c:pt>
                <c:pt idx="4396">
                  <c:v>0</c:v>
                </c:pt>
                <c:pt idx="4397">
                  <c:v>-2.8294212105262062E-3</c:v>
                </c:pt>
                <c:pt idx="4398">
                  <c:v>-5.6588424210310961E-3</c:v>
                </c:pt>
                <c:pt idx="4399">
                  <c:v>-1.1317684842106601E-2</c:v>
                </c:pt>
                <c:pt idx="4400">
                  <c:v>-1.6976527263159014E-2</c:v>
                </c:pt>
                <c:pt idx="4401">
                  <c:v>-3.3953054526273618E-2</c:v>
                </c:pt>
                <c:pt idx="4402">
                  <c:v>-1.4147106052586622E-2</c:v>
                </c:pt>
                <c:pt idx="4403">
                  <c:v>-1.4147106052609715E-2</c:v>
                </c:pt>
                <c:pt idx="4404">
                  <c:v>-5.6588424210080035E-3</c:v>
                </c:pt>
                <c:pt idx="4405">
                  <c:v>0</c:v>
                </c:pt>
                <c:pt idx="4406">
                  <c:v>0</c:v>
                </c:pt>
                <c:pt idx="4407">
                  <c:v>-2.263536968419011E-2</c:v>
                </c:pt>
                <c:pt idx="4408">
                  <c:v>-1.9805948473662127E-2</c:v>
                </c:pt>
                <c:pt idx="4409">
                  <c:v>-1.697652726316079E-2</c:v>
                </c:pt>
                <c:pt idx="4410">
                  <c:v>-2.8294212105242522E-2</c:v>
                </c:pt>
                <c:pt idx="4411">
                  <c:v>-1.9805948473662127E-2</c:v>
                </c:pt>
                <c:pt idx="4412">
                  <c:v>-1.9805948473663904E-2</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-1.6976527263135921E-2</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-3.1123633315745636E-2</c:v>
                </c:pt>
                <c:pt idx="4460">
                  <c:v>-3.1123633315747412E-2</c:v>
                </c:pt>
                <c:pt idx="4461">
                  <c:v>-4.8100160578906426E-2</c:v>
                </c:pt>
                <c:pt idx="4462">
                  <c:v>-3.3953054526273618E-2</c:v>
                </c:pt>
                <c:pt idx="4463">
                  <c:v>0</c:v>
                </c:pt>
                <c:pt idx="4464">
                  <c:v>-1.4147106052632807E-2</c:v>
                </c:pt>
                <c:pt idx="4465">
                  <c:v>-5.6588424210293198E-3</c:v>
                </c:pt>
                <c:pt idx="4466">
                  <c:v>-5.6588424210080035E-3</c:v>
                </c:pt>
                <c:pt idx="4467">
                  <c:v>-1.1317684842083509E-2</c:v>
                </c:pt>
                <c:pt idx="4468">
                  <c:v>-1.1317684842106601E-2</c:v>
                </c:pt>
                <c:pt idx="4469">
                  <c:v>-2.8294212105262062E-3</c:v>
                </c:pt>
                <c:pt idx="4470">
                  <c:v>0</c:v>
                </c:pt>
                <c:pt idx="4471">
                  <c:v>-5.6588424210755051E-3</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-5.6588424210310961E-3</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-8.488263631580395E-3</c:v>
                </c:pt>
                <c:pt idx="4570">
                  <c:v>-2.8294212105244299E-2</c:v>
                </c:pt>
                <c:pt idx="4571">
                  <c:v>-3.1123633315743859E-2</c:v>
                </c:pt>
                <c:pt idx="4572">
                  <c:v>-2.5464790894716316E-2</c:v>
                </c:pt>
                <c:pt idx="4573">
                  <c:v>-2.5464790894716316E-2</c:v>
                </c:pt>
                <c:pt idx="4574">
                  <c:v>-5.6588424210559651E-3</c:v>
                </c:pt>
                <c:pt idx="4575">
                  <c:v>0</c:v>
                </c:pt>
                <c:pt idx="4576">
                  <c:v>-2.8294212105240746E-2</c:v>
                </c:pt>
                <c:pt idx="4577">
                  <c:v>-3.1123633315768728E-2</c:v>
                </c:pt>
                <c:pt idx="4578">
                  <c:v>-2.5464790894695E-2</c:v>
                </c:pt>
                <c:pt idx="4579">
                  <c:v>-1.1317684842104825E-2</c:v>
                </c:pt>
                <c:pt idx="4580">
                  <c:v>-3.1123633315726096E-2</c:v>
                </c:pt>
                <c:pt idx="4581">
                  <c:v>0</c:v>
                </c:pt>
                <c:pt idx="4582">
                  <c:v>-2.8294212105031136E-3</c:v>
                </c:pt>
                <c:pt idx="4583">
                  <c:v>0</c:v>
                </c:pt>
                <c:pt idx="4584">
                  <c:v>-1.9805948473617718E-2</c:v>
                </c:pt>
                <c:pt idx="4585">
                  <c:v>0</c:v>
                </c:pt>
                <c:pt idx="4586">
                  <c:v>-1.9805948473663904E-2</c:v>
                </c:pt>
                <c:pt idx="4587">
                  <c:v>-1.9805948473663904E-2</c:v>
                </c:pt>
                <c:pt idx="4588">
                  <c:v>-3.6782475736799825E-2</c:v>
                </c:pt>
                <c:pt idx="4589">
                  <c:v>0</c:v>
                </c:pt>
                <c:pt idx="4590">
                  <c:v>-1.6976527263135921E-2</c:v>
                </c:pt>
                <c:pt idx="4591">
                  <c:v>-5.6588424210310961E-3</c:v>
                </c:pt>
                <c:pt idx="4592">
                  <c:v>-1.9805948473639035E-2</c:v>
                </c:pt>
                <c:pt idx="4593">
                  <c:v>-1.9805948473642587E-2</c:v>
                </c:pt>
                <c:pt idx="4594">
                  <c:v>-8.4882636315768423E-3</c:v>
                </c:pt>
                <c:pt idx="4595">
                  <c:v>-1.9805948473642587E-2</c:v>
                </c:pt>
                <c:pt idx="4596">
                  <c:v>-2.2635369684188333E-2</c:v>
                </c:pt>
                <c:pt idx="4597">
                  <c:v>-5.6588424210310961E-3</c:v>
                </c:pt>
                <c:pt idx="4598">
                  <c:v>-5.6588424210524124E-3</c:v>
                </c:pt>
                <c:pt idx="4599">
                  <c:v>-1.1317684842083509E-2</c:v>
                </c:pt>
                <c:pt idx="4600">
                  <c:v>-1.1317684842083509E-2</c:v>
                </c:pt>
                <c:pt idx="4601">
                  <c:v>0</c:v>
                </c:pt>
                <c:pt idx="4602">
                  <c:v>-2.8294212105279826E-3</c:v>
                </c:pt>
                <c:pt idx="4603">
                  <c:v>0</c:v>
                </c:pt>
                <c:pt idx="4604">
                  <c:v>0</c:v>
                </c:pt>
                <c:pt idx="4605">
                  <c:v>0</c:v>
                </c:pt>
                <c:pt idx="4606">
                  <c:v>0</c:v>
                </c:pt>
                <c:pt idx="4607">
                  <c:v>0</c:v>
                </c:pt>
                <c:pt idx="4608">
                  <c:v>-2.2635369684167017E-2</c:v>
                </c:pt>
                <c:pt idx="4609">
                  <c:v>-3.6782475736821141E-2</c:v>
                </c:pt>
                <c:pt idx="4610">
                  <c:v>-2.2635369684167017E-2</c:v>
                </c:pt>
                <c:pt idx="4611">
                  <c:v>-2.829421210521943E-2</c:v>
                </c:pt>
                <c:pt idx="4612">
                  <c:v>-1.697652726316079E-2</c:v>
                </c:pt>
                <c:pt idx="4613">
                  <c:v>-1.9805948473639035E-2</c:v>
                </c:pt>
                <c:pt idx="4614">
                  <c:v>-5.6588424210097799E-3</c:v>
                </c:pt>
                <c:pt idx="4615">
                  <c:v>-1.6976527263135921E-2</c:v>
                </c:pt>
                <c:pt idx="4616">
                  <c:v>-1.1317684842104825E-2</c:v>
                </c:pt>
                <c:pt idx="4617">
                  <c:v>-1.4147106052590175E-2</c:v>
                </c:pt>
                <c:pt idx="4618">
                  <c:v>-8.4882636315768423E-3</c:v>
                </c:pt>
                <c:pt idx="4619">
                  <c:v>-1.697652726316079E-2</c:v>
                </c:pt>
                <c:pt idx="4620">
                  <c:v>-2.8294212105279826E-3</c:v>
                </c:pt>
                <c:pt idx="4621">
                  <c:v>-1.1317684842083509E-2</c:v>
                </c:pt>
                <c:pt idx="4622">
                  <c:v>-1.1317684842083509E-2</c:v>
                </c:pt>
                <c:pt idx="4623">
                  <c:v>-1.6976527263135921E-2</c:v>
                </c:pt>
                <c:pt idx="4624">
                  <c:v>-1.4147106052586622E-2</c:v>
                </c:pt>
                <c:pt idx="4625">
                  <c:v>-1.4147106052611491E-2</c:v>
                </c:pt>
                <c:pt idx="4626">
                  <c:v>-1.1317684842083509E-2</c:v>
                </c:pt>
                <c:pt idx="4627">
                  <c:v>-1.4147106052607938E-2</c:v>
                </c:pt>
                <c:pt idx="4628">
                  <c:v>-1.4147106052632807E-2</c:v>
                </c:pt>
                <c:pt idx="4629">
                  <c:v>0</c:v>
                </c:pt>
                <c:pt idx="4630">
                  <c:v>-1.6976527263114605E-2</c:v>
                </c:pt>
                <c:pt idx="4631">
                  <c:v>-1.9805948473639035E-2</c:v>
                </c:pt>
                <c:pt idx="4632">
                  <c:v>-8.4882636315590787E-3</c:v>
                </c:pt>
                <c:pt idx="4633">
                  <c:v>-5.6588424210062271E-3</c:v>
                </c:pt>
                <c:pt idx="4634">
                  <c:v>-1.4147106052632807E-2</c:v>
                </c:pt>
                <c:pt idx="4635">
                  <c:v>-5.6588424210772814E-3</c:v>
                </c:pt>
                <c:pt idx="4636">
                  <c:v>-2.8294212105492988E-3</c:v>
                </c:pt>
                <c:pt idx="4637">
                  <c:v>-1.1317684842129694E-2</c:v>
                </c:pt>
                <c:pt idx="4638">
                  <c:v>-8.4882636316017113E-3</c:v>
                </c:pt>
                <c:pt idx="4639">
                  <c:v>-1.1317684842083509E-2</c:v>
                </c:pt>
                <c:pt idx="4640">
                  <c:v>-5.6588424210524124E-3</c:v>
                </c:pt>
                <c:pt idx="4641">
                  <c:v>-1.1317684842083509E-2</c:v>
                </c:pt>
                <c:pt idx="4642">
                  <c:v>-5.6588424210310961E-3</c:v>
                </c:pt>
                <c:pt idx="4643">
                  <c:v>-5.6588424210310961E-3</c:v>
                </c:pt>
                <c:pt idx="4644">
                  <c:v>-2.8294212105244299E-3</c:v>
                </c:pt>
                <c:pt idx="4645">
                  <c:v>-8.4882636315590787E-3</c:v>
                </c:pt>
                <c:pt idx="4646">
                  <c:v>-2.8294212105244299E-3</c:v>
                </c:pt>
                <c:pt idx="4647">
                  <c:v>-2.8294212105279826E-3</c:v>
                </c:pt>
                <c:pt idx="4648">
                  <c:v>0</c:v>
                </c:pt>
                <c:pt idx="4649">
                  <c:v>0</c:v>
                </c:pt>
                <c:pt idx="4650">
                  <c:v>0</c:v>
                </c:pt>
                <c:pt idx="4651">
                  <c:v>0</c:v>
                </c:pt>
                <c:pt idx="4652">
                  <c:v>0</c:v>
                </c:pt>
                <c:pt idx="4653">
                  <c:v>-2.8294212105244299E-3</c:v>
                </c:pt>
                <c:pt idx="4654">
                  <c:v>0</c:v>
                </c:pt>
                <c:pt idx="4655">
                  <c:v>0</c:v>
                </c:pt>
                <c:pt idx="4656">
                  <c:v>-2.8294212105244299E-3</c:v>
                </c:pt>
                <c:pt idx="4657">
                  <c:v>0</c:v>
                </c:pt>
                <c:pt idx="4658">
                  <c:v>0</c:v>
                </c:pt>
                <c:pt idx="4659">
                  <c:v>-2.8294212105279826E-3</c:v>
                </c:pt>
                <c:pt idx="4660">
                  <c:v>-2.8294212105244299E-3</c:v>
                </c:pt>
                <c:pt idx="4661">
                  <c:v>0</c:v>
                </c:pt>
                <c:pt idx="4662">
                  <c:v>-2.8294212105066663E-3</c:v>
                </c:pt>
                <c:pt idx="4663">
                  <c:v>0</c:v>
                </c:pt>
                <c:pt idx="4664">
                  <c:v>-5.6588424210275434E-3</c:v>
                </c:pt>
                <c:pt idx="4665">
                  <c:v>-2.8294212105066663E-3</c:v>
                </c:pt>
                <c:pt idx="4666">
                  <c:v>-8.488263631555526E-3</c:v>
                </c:pt>
                <c:pt idx="4667">
                  <c:v>-2.8294212105279826E-3</c:v>
                </c:pt>
                <c:pt idx="4668">
                  <c:v>-2.8294212105031136E-3</c:v>
                </c:pt>
                <c:pt idx="4669">
                  <c:v>0</c:v>
                </c:pt>
                <c:pt idx="4670">
                  <c:v>0</c:v>
                </c:pt>
                <c:pt idx="4671">
                  <c:v>0</c:v>
                </c:pt>
                <c:pt idx="4672">
                  <c:v>0</c:v>
                </c:pt>
                <c:pt idx="4673">
                  <c:v>0</c:v>
                </c:pt>
                <c:pt idx="4674">
                  <c:v>0</c:v>
                </c:pt>
                <c:pt idx="4675">
                  <c:v>-2.8294212105492988E-3</c:v>
                </c:pt>
                <c:pt idx="4676">
                  <c:v>0</c:v>
                </c:pt>
                <c:pt idx="4677">
                  <c:v>0</c:v>
                </c:pt>
                <c:pt idx="4678">
                  <c:v>-2.8294212105031136E-3</c:v>
                </c:pt>
                <c:pt idx="4679">
                  <c:v>0</c:v>
                </c:pt>
                <c:pt idx="4680">
                  <c:v>0</c:v>
                </c:pt>
                <c:pt idx="4681">
                  <c:v>-8.488263631580395E-3</c:v>
                </c:pt>
                <c:pt idx="4682">
                  <c:v>-1.4147106052586622E-2</c:v>
                </c:pt>
                <c:pt idx="4683">
                  <c:v>-1.1317684842083509E-2</c:v>
                </c:pt>
                <c:pt idx="4684">
                  <c:v>-1.1317684842083509E-2</c:v>
                </c:pt>
                <c:pt idx="4685">
                  <c:v>-8.488263631580395E-3</c:v>
                </c:pt>
                <c:pt idx="4686">
                  <c:v>-5.6588424210275434E-3</c:v>
                </c:pt>
                <c:pt idx="4687">
                  <c:v>0</c:v>
                </c:pt>
                <c:pt idx="4688">
                  <c:v>-8.488263631605264E-3</c:v>
                </c:pt>
                <c:pt idx="4689">
                  <c:v>-1.1317684842083509E-2</c:v>
                </c:pt>
                <c:pt idx="4690">
                  <c:v>-1.9805948473660351E-2</c:v>
                </c:pt>
                <c:pt idx="4691">
                  <c:v>-8.4882636315590787E-3</c:v>
                </c:pt>
                <c:pt idx="4692">
                  <c:v>-1.1317684842083509E-2</c:v>
                </c:pt>
                <c:pt idx="4693">
                  <c:v>-1.1317684842083509E-2</c:v>
                </c:pt>
                <c:pt idx="4694">
                  <c:v>-1.980594847368522E-2</c:v>
                </c:pt>
                <c:pt idx="4695">
                  <c:v>-1.4147106052611491E-2</c:v>
                </c:pt>
                <c:pt idx="4696">
                  <c:v>-1.4147106052632807E-2</c:v>
                </c:pt>
                <c:pt idx="4697">
                  <c:v>-1.980594847368522E-2</c:v>
                </c:pt>
                <c:pt idx="4698">
                  <c:v>-5.6588424210310961E-3</c:v>
                </c:pt>
                <c:pt idx="4699">
                  <c:v>-5.6588424210275434E-3</c:v>
                </c:pt>
                <c:pt idx="4700">
                  <c:v>-8.488263631580395E-3</c:v>
                </c:pt>
                <c:pt idx="4701">
                  <c:v>-1.6976527263135921E-2</c:v>
                </c:pt>
                <c:pt idx="4702">
                  <c:v>-2.2635369684167017E-2</c:v>
                </c:pt>
                <c:pt idx="4703">
                  <c:v>-2.8294212105222982E-2</c:v>
                </c:pt>
                <c:pt idx="4704">
                  <c:v>-2.5464790894716316E-2</c:v>
                </c:pt>
                <c:pt idx="4705">
                  <c:v>-2.5464790894691447E-2</c:v>
                </c:pt>
                <c:pt idx="4706">
                  <c:v>-3.9611896947302938E-2</c:v>
                </c:pt>
                <c:pt idx="4707">
                  <c:v>-2.5464790894716316E-2</c:v>
                </c:pt>
                <c:pt idx="4708">
                  <c:v>-2.8294212105222982E-2</c:v>
                </c:pt>
                <c:pt idx="4709">
                  <c:v>-1.980594847368522E-2</c:v>
                </c:pt>
                <c:pt idx="4710">
                  <c:v>-1.4147106052607938E-2</c:v>
                </c:pt>
                <c:pt idx="4711">
                  <c:v>-2.8294212105279826E-3</c:v>
                </c:pt>
                <c:pt idx="4712">
                  <c:v>-1.6976527263135921E-2</c:v>
                </c:pt>
                <c:pt idx="4713">
                  <c:v>-1.1317684842129694E-2</c:v>
                </c:pt>
                <c:pt idx="4714">
                  <c:v>-1.1317684842083509E-2</c:v>
                </c:pt>
                <c:pt idx="4715">
                  <c:v>-2.5464790894716316E-2</c:v>
                </c:pt>
                <c:pt idx="4716">
                  <c:v>-1.980594847368522E-2</c:v>
                </c:pt>
                <c:pt idx="4717">
                  <c:v>-5.6588424210524124E-3</c:v>
                </c:pt>
                <c:pt idx="4718">
                  <c:v>-1.4147106052590175E-2</c:v>
                </c:pt>
                <c:pt idx="4719">
                  <c:v>-2.2635369684188333E-2</c:v>
                </c:pt>
                <c:pt idx="4720">
                  <c:v>-1.1317684842062192E-2</c:v>
                </c:pt>
                <c:pt idx="4721">
                  <c:v>-1.6976527263111052E-2</c:v>
                </c:pt>
                <c:pt idx="4722">
                  <c:v>-3.3953054526250526E-2</c:v>
                </c:pt>
                <c:pt idx="4723">
                  <c:v>-3.6782475736778508E-2</c:v>
                </c:pt>
                <c:pt idx="4724">
                  <c:v>-2.2635369684167017E-2</c:v>
                </c:pt>
                <c:pt idx="4725">
                  <c:v>-3.9611896947327807E-2</c:v>
                </c:pt>
                <c:pt idx="4726">
                  <c:v>-4.5270739368355351E-2</c:v>
                </c:pt>
                <c:pt idx="4727">
                  <c:v>-2.2635369684188333E-2</c:v>
                </c:pt>
                <c:pt idx="4728">
                  <c:v>-3.1123633315747412E-2</c:v>
                </c:pt>
                <c:pt idx="4729">
                  <c:v>-4.2441318157830921E-2</c:v>
                </c:pt>
                <c:pt idx="4730">
                  <c:v>-1.9805948473639035E-2</c:v>
                </c:pt>
                <c:pt idx="4731">
                  <c:v>-3.3953054526296711E-2</c:v>
                </c:pt>
                <c:pt idx="4732">
                  <c:v>-5.6588424210463728E-2</c:v>
                </c:pt>
                <c:pt idx="4733">
                  <c:v>-3.9611896947349123E-2</c:v>
                </c:pt>
                <c:pt idx="4734">
                  <c:v>-3.6782475736799825E-2</c:v>
                </c:pt>
                <c:pt idx="4735">
                  <c:v>-4.8100160578904649E-2</c:v>
                </c:pt>
                <c:pt idx="4736">
                  <c:v>-3.3953054526275395E-2</c:v>
                </c:pt>
                <c:pt idx="4737">
                  <c:v>-2.5464790894691447E-2</c:v>
                </c:pt>
                <c:pt idx="4738">
                  <c:v>-4.8100160578883333E-2</c:v>
                </c:pt>
                <c:pt idx="4739">
                  <c:v>-3.9611896947306491E-2</c:v>
                </c:pt>
                <c:pt idx="4740">
                  <c:v>-4.2441318157852237E-2</c:v>
                </c:pt>
                <c:pt idx="4741">
                  <c:v>-3.6782475736774956E-2</c:v>
                </c:pt>
                <c:pt idx="4742">
                  <c:v>-2.5464790894716316E-2</c:v>
                </c:pt>
                <c:pt idx="4743">
                  <c:v>-5.6588424210310961E-3</c:v>
                </c:pt>
                <c:pt idx="4744">
                  <c:v>-3.3953054526250526E-2</c:v>
                </c:pt>
                <c:pt idx="4745">
                  <c:v>-1.6976527263114605E-2</c:v>
                </c:pt>
                <c:pt idx="4746">
                  <c:v>-3.1123633315747412E-2</c:v>
                </c:pt>
                <c:pt idx="4747">
                  <c:v>-2.8294212105198113E-2</c:v>
                </c:pt>
                <c:pt idx="4748">
                  <c:v>-3.3953054526271842E-2</c:v>
                </c:pt>
                <c:pt idx="4749">
                  <c:v>-2.5464790894716316E-2</c:v>
                </c:pt>
                <c:pt idx="4750">
                  <c:v>-3.9611896947327807E-2</c:v>
                </c:pt>
                <c:pt idx="4751">
                  <c:v>-2.5464790894691447E-2</c:v>
                </c:pt>
                <c:pt idx="4752">
                  <c:v>-4.8100160578908202E-2</c:v>
                </c:pt>
                <c:pt idx="4753">
                  <c:v>-4.5270739368355351E-2</c:v>
                </c:pt>
                <c:pt idx="4754">
                  <c:v>-3.9611896947327807E-2</c:v>
                </c:pt>
                <c:pt idx="4755">
                  <c:v>-3.6782475736774956E-2</c:v>
                </c:pt>
                <c:pt idx="4756">
                  <c:v>-4.2441318157830921E-2</c:v>
                </c:pt>
                <c:pt idx="4757">
                  <c:v>-8.4882636315342097E-3</c:v>
                </c:pt>
                <c:pt idx="4758">
                  <c:v>-3.9611896947327807E-2</c:v>
                </c:pt>
                <c:pt idx="4759">
                  <c:v>-1.1317684842083509E-2</c:v>
                </c:pt>
                <c:pt idx="4760">
                  <c:v>-2.8294212105240746E-2</c:v>
                </c:pt>
                <c:pt idx="4761">
                  <c:v>-1.980594847368522E-2</c:v>
                </c:pt>
                <c:pt idx="4762">
                  <c:v>-4.2441318157877106E-2</c:v>
                </c:pt>
                <c:pt idx="4763">
                  <c:v>-1.4147106052611491E-2</c:v>
                </c:pt>
                <c:pt idx="4764">
                  <c:v>-3.1123633315743859E-2</c:v>
                </c:pt>
                <c:pt idx="4765">
                  <c:v>-2.2635369684191886E-2</c:v>
                </c:pt>
                <c:pt idx="4766">
                  <c:v>-1.6976527263114605E-2</c:v>
                </c:pt>
                <c:pt idx="4767">
                  <c:v>-1.6976527263111052E-2</c:v>
                </c:pt>
                <c:pt idx="4768">
                  <c:v>-1.1317684842108378E-2</c:v>
                </c:pt>
                <c:pt idx="4769">
                  <c:v>-1.4147106052632807E-2</c:v>
                </c:pt>
                <c:pt idx="4770">
                  <c:v>-8.4882636315342097E-3</c:v>
                </c:pt>
                <c:pt idx="4771">
                  <c:v>-1.4147106052632807E-2</c:v>
                </c:pt>
                <c:pt idx="4772">
                  <c:v>-1.4147106052632807E-2</c:v>
                </c:pt>
                <c:pt idx="4773">
                  <c:v>-1.4147106052607938E-2</c:v>
                </c:pt>
                <c:pt idx="4774">
                  <c:v>-1.6976527263114605E-2</c:v>
                </c:pt>
                <c:pt idx="4775">
                  <c:v>-1.1317684842108378E-2</c:v>
                </c:pt>
                <c:pt idx="4776">
                  <c:v>-1.1317684842083509E-2</c:v>
                </c:pt>
                <c:pt idx="4777">
                  <c:v>-1.1317684842083509E-2</c:v>
                </c:pt>
                <c:pt idx="4778">
                  <c:v>-8.488263631555526E-3</c:v>
                </c:pt>
                <c:pt idx="4779">
                  <c:v>-8.488263631580395E-3</c:v>
                </c:pt>
                <c:pt idx="4780">
                  <c:v>-8.488263631580395E-3</c:v>
                </c:pt>
                <c:pt idx="4781">
                  <c:v>-2.8294212105244299E-3</c:v>
                </c:pt>
                <c:pt idx="4782">
                  <c:v>-8.488263631580395E-3</c:v>
                </c:pt>
                <c:pt idx="4783">
                  <c:v>-8.488263631580395E-3</c:v>
                </c:pt>
                <c:pt idx="4784">
                  <c:v>-5.6588424210524124E-3</c:v>
                </c:pt>
                <c:pt idx="4785">
                  <c:v>-8.488263631555526E-3</c:v>
                </c:pt>
                <c:pt idx="4786">
                  <c:v>-1.4147106052611491E-2</c:v>
                </c:pt>
                <c:pt idx="4787">
                  <c:v>-2.8294212105031136E-3</c:v>
                </c:pt>
                <c:pt idx="4788">
                  <c:v>-8.4882636315342097E-3</c:v>
                </c:pt>
                <c:pt idx="4789">
                  <c:v>-1.4147106052586622E-2</c:v>
                </c:pt>
                <c:pt idx="4790">
                  <c:v>-8.4882636315590787E-3</c:v>
                </c:pt>
                <c:pt idx="4791">
                  <c:v>-8.488263631555526E-3</c:v>
                </c:pt>
                <c:pt idx="4792">
                  <c:v>-1.1317684842083509E-2</c:v>
                </c:pt>
                <c:pt idx="4793">
                  <c:v>-5.6588424210524124E-3</c:v>
                </c:pt>
                <c:pt idx="4794">
                  <c:v>-2.8294212105279826E-3</c:v>
                </c:pt>
                <c:pt idx="4795">
                  <c:v>-5.6588424210524124E-3</c:v>
                </c:pt>
                <c:pt idx="4796">
                  <c:v>-8.488263631580395E-3</c:v>
                </c:pt>
                <c:pt idx="4797">
                  <c:v>-2.8294212105492988E-3</c:v>
                </c:pt>
                <c:pt idx="4798">
                  <c:v>-2.8294212105492988E-3</c:v>
                </c:pt>
                <c:pt idx="4799">
                  <c:v>0</c:v>
                </c:pt>
                <c:pt idx="4800">
                  <c:v>0</c:v>
                </c:pt>
                <c:pt idx="4801">
                  <c:v>0</c:v>
                </c:pt>
                <c:pt idx="4802">
                  <c:v>-5.6588424210310961E-3</c:v>
                </c:pt>
                <c:pt idx="4803">
                  <c:v>-8.488263631555526E-3</c:v>
                </c:pt>
                <c:pt idx="4804">
                  <c:v>-1.1317684842108378E-2</c:v>
                </c:pt>
                <c:pt idx="4805">
                  <c:v>-1.4147106052632807E-2</c:v>
                </c:pt>
                <c:pt idx="4806">
                  <c:v>-8.488263631555526E-3</c:v>
                </c:pt>
                <c:pt idx="4807">
                  <c:v>-1.1317684842083509E-2</c:v>
                </c:pt>
                <c:pt idx="4808">
                  <c:v>-8.488263631555526E-3</c:v>
                </c:pt>
                <c:pt idx="4809">
                  <c:v>-8.4882636315590787E-3</c:v>
                </c:pt>
                <c:pt idx="4810">
                  <c:v>-8.488263631555526E-3</c:v>
                </c:pt>
                <c:pt idx="4811">
                  <c:v>-1.1317684842083509E-2</c:v>
                </c:pt>
                <c:pt idx="4812">
                  <c:v>-2.8294212105279826E-3</c:v>
                </c:pt>
                <c:pt idx="4813">
                  <c:v>-5.6588424210524124E-3</c:v>
                </c:pt>
                <c:pt idx="4814">
                  <c:v>-8.4882636316017113E-3</c:v>
                </c:pt>
                <c:pt idx="4815">
                  <c:v>-5.6588424210772814E-3</c:v>
                </c:pt>
                <c:pt idx="4816">
                  <c:v>-8.488263631555526E-3</c:v>
                </c:pt>
                <c:pt idx="4817">
                  <c:v>-5.6588424210772814E-3</c:v>
                </c:pt>
                <c:pt idx="4818">
                  <c:v>0</c:v>
                </c:pt>
                <c:pt idx="4819">
                  <c:v>0</c:v>
                </c:pt>
                <c:pt idx="4820">
                  <c:v>-2.8294212105031136E-3</c:v>
                </c:pt>
                <c:pt idx="4821">
                  <c:v>-2.1316282072803006E-14</c:v>
                </c:pt>
                <c:pt idx="4822">
                  <c:v>-8.4882636315590787E-3</c:v>
                </c:pt>
                <c:pt idx="4823">
                  <c:v>-8.488263631555526E-3</c:v>
                </c:pt>
                <c:pt idx="4824">
                  <c:v>-8.4882636315590787E-3</c:v>
                </c:pt>
                <c:pt idx="4825">
                  <c:v>-5.6588424210524124E-3</c:v>
                </c:pt>
                <c:pt idx="4826">
                  <c:v>-8.488263631580395E-3</c:v>
                </c:pt>
                <c:pt idx="4827">
                  <c:v>-2.8294212105244299E-3</c:v>
                </c:pt>
                <c:pt idx="4828">
                  <c:v>-8.488263631580395E-3</c:v>
                </c:pt>
                <c:pt idx="4829">
                  <c:v>-8.488263631555526E-3</c:v>
                </c:pt>
                <c:pt idx="4830">
                  <c:v>-5.6588424210310961E-3</c:v>
                </c:pt>
                <c:pt idx="4831">
                  <c:v>-8.4882636315342097E-3</c:v>
                </c:pt>
                <c:pt idx="4832">
                  <c:v>-1.1317684842083509E-2</c:v>
                </c:pt>
                <c:pt idx="4833">
                  <c:v>-8.488263631580395E-3</c:v>
                </c:pt>
                <c:pt idx="4834">
                  <c:v>-8.488263631555526E-3</c:v>
                </c:pt>
                <c:pt idx="4835">
                  <c:v>-1.6976527263139474E-2</c:v>
                </c:pt>
                <c:pt idx="4836">
                  <c:v>-8.488263631555526E-3</c:v>
                </c:pt>
                <c:pt idx="4837">
                  <c:v>-1.1317684842104825E-2</c:v>
                </c:pt>
                <c:pt idx="4838">
                  <c:v>-1.4147106052590175E-2</c:v>
                </c:pt>
                <c:pt idx="4839">
                  <c:v>-1.1317684842083509E-2</c:v>
                </c:pt>
                <c:pt idx="4840">
                  <c:v>-8.488263631555526E-3</c:v>
                </c:pt>
                <c:pt idx="4841">
                  <c:v>-1.4147106052654124E-2</c:v>
                </c:pt>
                <c:pt idx="4842">
                  <c:v>-1.1317684842040876E-2</c:v>
                </c:pt>
                <c:pt idx="4843">
                  <c:v>-1.1317684842083509E-2</c:v>
                </c:pt>
                <c:pt idx="4844">
                  <c:v>-1.1317684842083509E-2</c:v>
                </c:pt>
                <c:pt idx="4845">
                  <c:v>-1.9805948473660351E-2</c:v>
                </c:pt>
                <c:pt idx="4846">
                  <c:v>-1.9805948473642587E-2</c:v>
                </c:pt>
                <c:pt idx="4847">
                  <c:v>-1.6976527263157237E-2</c:v>
                </c:pt>
                <c:pt idx="4848">
                  <c:v>-1.697652726316079E-2</c:v>
                </c:pt>
                <c:pt idx="4849">
                  <c:v>-1.697652726316079E-2</c:v>
                </c:pt>
                <c:pt idx="4850">
                  <c:v>-1.1317684842083509E-2</c:v>
                </c:pt>
                <c:pt idx="4851">
                  <c:v>-1.1317684842083509E-2</c:v>
                </c:pt>
                <c:pt idx="4852">
                  <c:v>-2.8294212105244299E-3</c:v>
                </c:pt>
                <c:pt idx="4853">
                  <c:v>-1.1317684842108378E-2</c:v>
                </c:pt>
                <c:pt idx="4854">
                  <c:v>-1.1317684842104825E-2</c:v>
                </c:pt>
                <c:pt idx="4855">
                  <c:v>-1.697652726316079E-2</c:v>
                </c:pt>
                <c:pt idx="4856">
                  <c:v>-1.6976527263157237E-2</c:v>
                </c:pt>
                <c:pt idx="4857">
                  <c:v>-3.6782475736799825E-2</c:v>
                </c:pt>
                <c:pt idx="4858">
                  <c:v>-3.1123633315726096E-2</c:v>
                </c:pt>
                <c:pt idx="4859">
                  <c:v>-3.6782475736774956E-2</c:v>
                </c:pt>
                <c:pt idx="4860">
                  <c:v>-2.2635369684167017E-2</c:v>
                </c:pt>
                <c:pt idx="4861">
                  <c:v>-2.2635369684167017E-2</c:v>
                </c:pt>
                <c:pt idx="4862">
                  <c:v>-2.5464790894670131E-2</c:v>
                </c:pt>
                <c:pt idx="4863">
                  <c:v>-1.9805948473688773E-2</c:v>
                </c:pt>
                <c:pt idx="4864">
                  <c:v>-1.9805948473660351E-2</c:v>
                </c:pt>
                <c:pt idx="4865">
                  <c:v>-3.1123633315747412E-2</c:v>
                </c:pt>
                <c:pt idx="4866">
                  <c:v>-1.1317684842083509E-2</c:v>
                </c:pt>
                <c:pt idx="4867">
                  <c:v>-2.2635369684213202E-2</c:v>
                </c:pt>
                <c:pt idx="4868">
                  <c:v>-1.9805948473639035E-2</c:v>
                </c:pt>
                <c:pt idx="4869">
                  <c:v>-2.8294212105244299E-2</c:v>
                </c:pt>
                <c:pt idx="4870">
                  <c:v>-2.2635369684167017E-2</c:v>
                </c:pt>
                <c:pt idx="4871">
                  <c:v>-3.6782475736821141E-2</c:v>
                </c:pt>
                <c:pt idx="4872">
                  <c:v>-1.6976527263139474E-2</c:v>
                </c:pt>
                <c:pt idx="4873">
                  <c:v>-1.4147106052586622E-2</c:v>
                </c:pt>
                <c:pt idx="4874">
                  <c:v>0</c:v>
                </c:pt>
                <c:pt idx="4875">
                  <c:v>0</c:v>
                </c:pt>
                <c:pt idx="4876">
                  <c:v>0</c:v>
                </c:pt>
                <c:pt idx="4877">
                  <c:v>0</c:v>
                </c:pt>
                <c:pt idx="4878">
                  <c:v>0</c:v>
                </c:pt>
                <c:pt idx="4879">
                  <c:v>0</c:v>
                </c:pt>
                <c:pt idx="4880">
                  <c:v>0</c:v>
                </c:pt>
                <c:pt idx="4881">
                  <c:v>0</c:v>
                </c:pt>
                <c:pt idx="4882">
                  <c:v>0</c:v>
                </c:pt>
                <c:pt idx="4883">
                  <c:v>0</c:v>
                </c:pt>
                <c:pt idx="4884">
                  <c:v>0</c:v>
                </c:pt>
                <c:pt idx="4885">
                  <c:v>-1.6976527263114605E-2</c:v>
                </c:pt>
                <c:pt idx="4886">
                  <c:v>-1.6976527263111052E-2</c:v>
                </c:pt>
                <c:pt idx="4887">
                  <c:v>-5.6588424210772814E-3</c:v>
                </c:pt>
                <c:pt idx="4888">
                  <c:v>-2.8294212105279826E-3</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-1.4147106052586622E-2</c:v>
                </c:pt>
                <c:pt idx="4903">
                  <c:v>-1.6976527263135921E-2</c:v>
                </c:pt>
                <c:pt idx="4904">
                  <c:v>-1.4147106052611491E-2</c:v>
                </c:pt>
                <c:pt idx="4905">
                  <c:v>-1.6976527263135921E-2</c:v>
                </c:pt>
                <c:pt idx="4906">
                  <c:v>-1.4147106052632807E-2</c:v>
                </c:pt>
                <c:pt idx="4907">
                  <c:v>-1.1317684842129694E-2</c:v>
                </c:pt>
                <c:pt idx="4908">
                  <c:v>-1.131768484205864E-2</c:v>
                </c:pt>
                <c:pt idx="4909">
                  <c:v>-1.6976527263114605E-2</c:v>
                </c:pt>
                <c:pt idx="4910">
                  <c:v>-1.4147106052586622E-2</c:v>
                </c:pt>
                <c:pt idx="4911">
                  <c:v>-1.4147106052586622E-2</c:v>
                </c:pt>
                <c:pt idx="4912">
                  <c:v>-1.4147106052590175E-2</c:v>
                </c:pt>
                <c:pt idx="4913">
                  <c:v>-1.4147106052632807E-2</c:v>
                </c:pt>
                <c:pt idx="4914">
                  <c:v>-5.6588424210737287E-3</c:v>
                </c:pt>
                <c:pt idx="4915">
                  <c:v>-2.8294212105492988E-3</c:v>
                </c:pt>
                <c:pt idx="4916">
                  <c:v>-2.8294212105279826E-3</c:v>
                </c:pt>
                <c:pt idx="4917">
                  <c:v>-2.8294212105244299E-3</c:v>
                </c:pt>
                <c:pt idx="4918">
                  <c:v>0</c:v>
                </c:pt>
                <c:pt idx="4919">
                  <c:v>0</c:v>
                </c:pt>
                <c:pt idx="4920">
                  <c:v>-2.8294212105279826E-3</c:v>
                </c:pt>
                <c:pt idx="4921">
                  <c:v>-2.8294212105279826E-3</c:v>
                </c:pt>
                <c:pt idx="4922">
                  <c:v>-8.488263631555526E-3</c:v>
                </c:pt>
                <c:pt idx="4923">
                  <c:v>-1.1317684842083509E-2</c:v>
                </c:pt>
                <c:pt idx="4924">
                  <c:v>-8.488263631555526E-3</c:v>
                </c:pt>
                <c:pt idx="4925">
                  <c:v>-1.1317684842083509E-2</c:v>
                </c:pt>
                <c:pt idx="4926">
                  <c:v>-8.4882636315590787E-3</c:v>
                </c:pt>
                <c:pt idx="4927">
                  <c:v>-1.1317684842083509E-2</c:v>
                </c:pt>
                <c:pt idx="4928">
                  <c:v>0</c:v>
                </c:pt>
                <c:pt idx="4929">
                  <c:v>-5.6588424210524124E-3</c:v>
                </c:pt>
                <c:pt idx="4930">
                  <c:v>0</c:v>
                </c:pt>
                <c:pt idx="4931">
                  <c:v>0</c:v>
                </c:pt>
                <c:pt idx="4932">
                  <c:v>0</c:v>
                </c:pt>
                <c:pt idx="4933">
                  <c:v>0</c:v>
                </c:pt>
                <c:pt idx="4934">
                  <c:v>0</c:v>
                </c:pt>
                <c:pt idx="4935">
                  <c:v>-2.8294212105031136E-3</c:v>
                </c:pt>
                <c:pt idx="4936">
                  <c:v>-5.6588424210737287E-3</c:v>
                </c:pt>
                <c:pt idx="4937">
                  <c:v>-1.1317684842083509E-2</c:v>
                </c:pt>
                <c:pt idx="4938">
                  <c:v>-5.6588424210310961E-3</c:v>
                </c:pt>
                <c:pt idx="4939">
                  <c:v>-8.4882636315590787E-3</c:v>
                </c:pt>
                <c:pt idx="4940">
                  <c:v>-8.4882636315768423E-3</c:v>
                </c:pt>
                <c:pt idx="4941">
                  <c:v>-5.6588424210097799E-3</c:v>
                </c:pt>
                <c:pt idx="4942">
                  <c:v>-5.6588424210737287E-3</c:v>
                </c:pt>
                <c:pt idx="4943">
                  <c:v>-8.488263631605264E-3</c:v>
                </c:pt>
                <c:pt idx="4944">
                  <c:v>0</c:v>
                </c:pt>
                <c:pt idx="4945">
                  <c:v>0</c:v>
                </c:pt>
                <c:pt idx="4946">
                  <c:v>-2.8294212105244299E-3</c:v>
                </c:pt>
                <c:pt idx="4947">
                  <c:v>-8.4882636315342097E-3</c:v>
                </c:pt>
                <c:pt idx="4948">
                  <c:v>-1.1317684842062192E-2</c:v>
                </c:pt>
                <c:pt idx="4949">
                  <c:v>-1.6976527263089736E-2</c:v>
                </c:pt>
                <c:pt idx="4950">
                  <c:v>-1.1317684842083509E-2</c:v>
                </c:pt>
                <c:pt idx="4951">
                  <c:v>-1.9805948473663904E-2</c:v>
                </c:pt>
                <c:pt idx="4952">
                  <c:v>-2.8294212105492988E-3</c:v>
                </c:pt>
                <c:pt idx="4953">
                  <c:v>0</c:v>
                </c:pt>
                <c:pt idx="4954">
                  <c:v>0</c:v>
                </c:pt>
                <c:pt idx="4955">
                  <c:v>-5.6588424210559651E-3</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-2.8294212105492988E-3</c:v>
                </c:pt>
                <c:pt idx="5005">
                  <c:v>-1.1317684842104825E-2</c:v>
                </c:pt>
                <c:pt idx="5006">
                  <c:v>-1.4147106052611491E-2</c:v>
                </c:pt>
                <c:pt idx="5007">
                  <c:v>-1.9805948473660351E-2</c:v>
                </c:pt>
                <c:pt idx="5008">
                  <c:v>-2.8294212105244299E-2</c:v>
                </c:pt>
                <c:pt idx="5009">
                  <c:v>-2.2635369684167017E-2</c:v>
                </c:pt>
                <c:pt idx="5010">
                  <c:v>-2.8294212105194561E-2</c:v>
                </c:pt>
                <c:pt idx="5011">
                  <c:v>-2.8294212105244299E-2</c:v>
                </c:pt>
                <c:pt idx="5012">
                  <c:v>-2.8294212105222982E-2</c:v>
                </c:pt>
                <c:pt idx="5013">
                  <c:v>-2.8294212105215877E-2</c:v>
                </c:pt>
                <c:pt idx="5014">
                  <c:v>-2.8294212105201666E-2</c:v>
                </c:pt>
                <c:pt idx="5015">
                  <c:v>-2.5464790894716316E-2</c:v>
                </c:pt>
                <c:pt idx="5016">
                  <c:v>-1.9805948473660351E-2</c:v>
                </c:pt>
                <c:pt idx="5017">
                  <c:v>-1.4147106052632807E-2</c:v>
                </c:pt>
                <c:pt idx="5018">
                  <c:v>-2.8294212105279826E-3</c:v>
                </c:pt>
                <c:pt idx="5019">
                  <c:v>-1.1317684842104825E-2</c:v>
                </c:pt>
                <c:pt idx="5020">
                  <c:v>-2.8294212105279826E-3</c:v>
                </c:pt>
                <c:pt idx="5021">
                  <c:v>0</c:v>
                </c:pt>
                <c:pt idx="5022">
                  <c:v>-8.488263631555526E-3</c:v>
                </c:pt>
                <c:pt idx="5023">
                  <c:v>-1.9805948473667456E-2</c:v>
                </c:pt>
                <c:pt idx="5024">
                  <c:v>-2.8294212105279826E-3</c:v>
                </c:pt>
                <c:pt idx="5025">
                  <c:v>-8.488263631555526E-3</c:v>
                </c:pt>
                <c:pt idx="5026">
                  <c:v>-1.1317684842083509E-2</c:v>
                </c:pt>
                <c:pt idx="5027">
                  <c:v>-2.8294212105279826E-3</c:v>
                </c:pt>
                <c:pt idx="5028">
                  <c:v>-2.8294212105215877E-2</c:v>
                </c:pt>
                <c:pt idx="5029">
                  <c:v>-3.6782475736799825E-2</c:v>
                </c:pt>
                <c:pt idx="5030">
                  <c:v>-1.9805948473639035E-2</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-1.4147106052590175E-2</c:v>
                </c:pt>
                <c:pt idx="5080">
                  <c:v>-8.4882636315768423E-3</c:v>
                </c:pt>
                <c:pt idx="5081">
                  <c:v>-5.6588424210559651E-3</c:v>
                </c:pt>
                <c:pt idx="5082">
                  <c:v>-8.488263631555526E-3</c:v>
                </c:pt>
                <c:pt idx="5083">
                  <c:v>-2.8294212105492988E-3</c:v>
                </c:pt>
                <c:pt idx="5084">
                  <c:v>-2.1316282072803006E-14</c:v>
                </c:pt>
                <c:pt idx="5085">
                  <c:v>-2.8294212105066663E-3</c:v>
                </c:pt>
                <c:pt idx="5086">
                  <c:v>-2.8294212105279826E-3</c:v>
                </c:pt>
                <c:pt idx="5087">
                  <c:v>-2.8294212105279826E-3</c:v>
                </c:pt>
                <c:pt idx="5088">
                  <c:v>-5.6588424210488597E-3</c:v>
                </c:pt>
                <c:pt idx="5089">
                  <c:v>-5.6588424210346489E-3</c:v>
                </c:pt>
                <c:pt idx="5090">
                  <c:v>-5.6588424210275434E-3</c:v>
                </c:pt>
                <c:pt idx="5091">
                  <c:v>-8.488263631555526E-3</c:v>
                </c:pt>
                <c:pt idx="5092">
                  <c:v>-5.6588424210346489E-3</c:v>
                </c:pt>
                <c:pt idx="5093">
                  <c:v>-5.6588424210275434E-3</c:v>
                </c:pt>
                <c:pt idx="5094">
                  <c:v>-5.6588424210275434E-3</c:v>
                </c:pt>
                <c:pt idx="5095">
                  <c:v>-2.8294212105279826E-3</c:v>
                </c:pt>
                <c:pt idx="5096">
                  <c:v>-2.8294212105279826E-3</c:v>
                </c:pt>
                <c:pt idx="5097">
                  <c:v>-5.6588424210559651E-3</c:v>
                </c:pt>
                <c:pt idx="5098">
                  <c:v>-2.8294212105208771E-3</c:v>
                </c:pt>
                <c:pt idx="5099">
                  <c:v>-5.6588424210772814E-3</c:v>
                </c:pt>
                <c:pt idx="5100">
                  <c:v>-5.6588424210559651E-3</c:v>
                </c:pt>
                <c:pt idx="5101">
                  <c:v>-2.8294212105279826E-3</c:v>
                </c:pt>
                <c:pt idx="5102">
                  <c:v>-2.8294212105208771E-3</c:v>
                </c:pt>
                <c:pt idx="5103">
                  <c:v>-5.6588424210772814E-3</c:v>
                </c:pt>
                <c:pt idx="5104">
                  <c:v>0</c:v>
                </c:pt>
                <c:pt idx="5105">
                  <c:v>0</c:v>
                </c:pt>
                <c:pt idx="5106">
                  <c:v>0</c:v>
                </c:pt>
                <c:pt idx="5107">
                  <c:v>-2.8294212105066663E-3</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-5.6588424210559651E-3</c:v>
                </c:pt>
                <c:pt idx="5125">
                  <c:v>0</c:v>
                </c:pt>
                <c:pt idx="5126">
                  <c:v>0</c:v>
                </c:pt>
                <c:pt idx="5127">
                  <c:v>0</c:v>
                </c:pt>
                <c:pt idx="5128">
                  <c:v>-3.3953054526293158E-2</c:v>
                </c:pt>
                <c:pt idx="5129">
                  <c:v>-2.8294212105244299E-2</c:v>
                </c:pt>
                <c:pt idx="5130">
                  <c:v>-2.8294212105244299E-2</c:v>
                </c:pt>
                <c:pt idx="5131">
                  <c:v>-2.5464790894716316E-2</c:v>
                </c:pt>
                <c:pt idx="5132">
                  <c:v>-1.6976527263153685E-2</c:v>
                </c:pt>
                <c:pt idx="5133">
                  <c:v>0</c:v>
                </c:pt>
                <c:pt idx="5134">
                  <c:v>0</c:v>
                </c:pt>
                <c:pt idx="5135">
                  <c:v>0</c:v>
                </c:pt>
                <c:pt idx="5136">
                  <c:v>0</c:v>
                </c:pt>
                <c:pt idx="5137">
                  <c:v>0</c:v>
                </c:pt>
                <c:pt idx="5138">
                  <c:v>0</c:v>
                </c:pt>
                <c:pt idx="5139">
                  <c:v>-1.4147106052632807E-2</c:v>
                </c:pt>
                <c:pt idx="5140">
                  <c:v>-2.8294212105492988E-3</c:v>
                </c:pt>
                <c:pt idx="5141">
                  <c:v>-8.4882636315839477E-3</c:v>
                </c:pt>
                <c:pt idx="5142">
                  <c:v>-2.8294212105208771E-3</c:v>
                </c:pt>
                <c:pt idx="5143">
                  <c:v>-2.8294212105066663E-3</c:v>
                </c:pt>
                <c:pt idx="5144">
                  <c:v>0</c:v>
                </c:pt>
                <c:pt idx="5145">
                  <c:v>-5.6588424210346489E-3</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-2.5464790894695E-2</c:v>
                </c:pt>
                <c:pt idx="5168">
                  <c:v>-4.244131815785579E-2</c:v>
                </c:pt>
                <c:pt idx="5169">
                  <c:v>-3.1123633315722543E-2</c:v>
                </c:pt>
                <c:pt idx="5170">
                  <c:v>-2.2635369684167017E-2</c:v>
                </c:pt>
                <c:pt idx="5171">
                  <c:v>-2.5464790894758949E-2</c:v>
                </c:pt>
                <c:pt idx="5172">
                  <c:v>-2.2635369684216755E-2</c:v>
                </c:pt>
                <c:pt idx="5173">
                  <c:v>-1.1317684842083509E-2</c:v>
                </c:pt>
                <c:pt idx="5174">
                  <c:v>-1.9805948473681667E-2</c:v>
                </c:pt>
                <c:pt idx="5175">
                  <c:v>-8.4882636315839477E-3</c:v>
                </c:pt>
                <c:pt idx="5176">
                  <c:v>-1.6976527263111052E-2</c:v>
                </c:pt>
                <c:pt idx="5177">
                  <c:v>-1.4147106052590175E-2</c:v>
                </c:pt>
                <c:pt idx="5178">
                  <c:v>-1.4147106052604386E-2</c:v>
                </c:pt>
                <c:pt idx="5179">
                  <c:v>0</c:v>
                </c:pt>
                <c:pt idx="5180">
                  <c:v>-1.1317684842055087E-2</c:v>
                </c:pt>
                <c:pt idx="5181">
                  <c:v>-1.1317684842083509E-2</c:v>
                </c:pt>
                <c:pt idx="5182">
                  <c:v>-1.131768484211193E-2</c:v>
                </c:pt>
                <c:pt idx="5183">
                  <c:v>-2.2635369684188333E-2</c:v>
                </c:pt>
                <c:pt idx="5184">
                  <c:v>-3.3953054526250526E-2</c:v>
                </c:pt>
                <c:pt idx="5185">
                  <c:v>-1.4147106052611491E-2</c:v>
                </c:pt>
                <c:pt idx="5186">
                  <c:v>-1.6976527263153685E-2</c:v>
                </c:pt>
                <c:pt idx="5187">
                  <c:v>-8.4882636315839477E-3</c:v>
                </c:pt>
                <c:pt idx="5188">
                  <c:v>0</c:v>
                </c:pt>
                <c:pt idx="5189">
                  <c:v>-1.1317684842104825E-2</c:v>
                </c:pt>
                <c:pt idx="5190">
                  <c:v>-2.8294212105244299E-2</c:v>
                </c:pt>
                <c:pt idx="5191">
                  <c:v>-2.5464790894666578E-2</c:v>
                </c:pt>
                <c:pt idx="5192">
                  <c:v>-3.1123633315729649E-2</c:v>
                </c:pt>
                <c:pt idx="5193">
                  <c:v>-2.5464790894716316E-2</c:v>
                </c:pt>
                <c:pt idx="5194">
                  <c:v>-1.6976527263132368E-2</c:v>
                </c:pt>
                <c:pt idx="5195">
                  <c:v>-1.6976527263139474E-2</c:v>
                </c:pt>
                <c:pt idx="5196">
                  <c:v>-1.4147106052611491E-2</c:v>
                </c:pt>
                <c:pt idx="5197">
                  <c:v>-1.6976527263132368E-2</c:v>
                </c:pt>
                <c:pt idx="5198">
                  <c:v>-8.488263631555526E-3</c:v>
                </c:pt>
                <c:pt idx="5199">
                  <c:v>-1.4147106052611491E-2</c:v>
                </c:pt>
                <c:pt idx="5200">
                  <c:v>-1.1317684842083509E-2</c:v>
                </c:pt>
                <c:pt idx="5201">
                  <c:v>-4.2441318157834473E-2</c:v>
                </c:pt>
                <c:pt idx="5202">
                  <c:v>-4.2441318157848684E-2</c:v>
                </c:pt>
                <c:pt idx="5203">
                  <c:v>-5.3759002999917982E-2</c:v>
                </c:pt>
                <c:pt idx="5204">
                  <c:v>-5.092958178940421E-2</c:v>
                </c:pt>
                <c:pt idx="5205">
                  <c:v>-5.0929581789411316E-2</c:v>
                </c:pt>
                <c:pt idx="5206">
                  <c:v>-2.2635369684188333E-2</c:v>
                </c:pt>
                <c:pt idx="5207">
                  <c:v>-1.4147106052590175E-2</c:v>
                </c:pt>
                <c:pt idx="5208">
                  <c:v>-1.1317684842083509E-2</c:v>
                </c:pt>
                <c:pt idx="5209">
                  <c:v>-1.1317684842083509E-2</c:v>
                </c:pt>
                <c:pt idx="5210">
                  <c:v>-1.4147106052632807E-2</c:v>
                </c:pt>
                <c:pt idx="5211">
                  <c:v>-8.4882636315768423E-3</c:v>
                </c:pt>
                <c:pt idx="5212">
                  <c:v>-1.1317684842083509E-2</c:v>
                </c:pt>
                <c:pt idx="5213">
                  <c:v>-1.131768484211193E-2</c:v>
                </c:pt>
                <c:pt idx="5214">
                  <c:v>-1.1317684842083509E-2</c:v>
                </c:pt>
                <c:pt idx="5215">
                  <c:v>-1.4147106052561753E-2</c:v>
                </c:pt>
                <c:pt idx="5216">
                  <c:v>-1.4147106052632807E-2</c:v>
                </c:pt>
                <c:pt idx="5217">
                  <c:v>-1.697652726316079E-2</c:v>
                </c:pt>
                <c:pt idx="5218">
                  <c:v>-1.4147106052611491E-2</c:v>
                </c:pt>
                <c:pt idx="5219">
                  <c:v>-1.1317684842104825E-2</c:v>
                </c:pt>
                <c:pt idx="5220">
                  <c:v>-1.1317684842083509E-2</c:v>
                </c:pt>
                <c:pt idx="5221">
                  <c:v>-1.1317684842083509E-2</c:v>
                </c:pt>
                <c:pt idx="5222">
                  <c:v>-8.488263631555526E-3</c:v>
                </c:pt>
                <c:pt idx="5223">
                  <c:v>-8.488263631555526E-3</c:v>
                </c:pt>
                <c:pt idx="5224">
                  <c:v>-1.1317684842104825E-2</c:v>
                </c:pt>
                <c:pt idx="5225">
                  <c:v>-8.488263631605264E-3</c:v>
                </c:pt>
                <c:pt idx="5226">
                  <c:v>-1.1317684842083509E-2</c:v>
                </c:pt>
                <c:pt idx="5227">
                  <c:v>-1.1317684842083509E-2</c:v>
                </c:pt>
                <c:pt idx="5228">
                  <c:v>-1.4147106052632807E-2</c:v>
                </c:pt>
                <c:pt idx="5229">
                  <c:v>-1.1317684842083509E-2</c:v>
                </c:pt>
                <c:pt idx="5230">
                  <c:v>-1.4147106052590175E-2</c:v>
                </c:pt>
                <c:pt idx="5231">
                  <c:v>-1.4147106052604386E-2</c:v>
                </c:pt>
                <c:pt idx="5232">
                  <c:v>-1.4147106052632807E-2</c:v>
                </c:pt>
                <c:pt idx="5233">
                  <c:v>-1.1317684842083509E-2</c:v>
                </c:pt>
                <c:pt idx="5234">
                  <c:v>-1.4147106052590175E-2</c:v>
                </c:pt>
                <c:pt idx="5235">
                  <c:v>-8.488263631605264E-3</c:v>
                </c:pt>
                <c:pt idx="5236">
                  <c:v>-1.1317684842083509E-2</c:v>
                </c:pt>
                <c:pt idx="5237">
                  <c:v>-5.6588424210062271E-3</c:v>
                </c:pt>
                <c:pt idx="5238">
                  <c:v>-8.488263631555526E-3</c:v>
                </c:pt>
                <c:pt idx="5239">
                  <c:v>-1.1317684842104825E-2</c:v>
                </c:pt>
                <c:pt idx="5240">
                  <c:v>-1.6976527263118157E-2</c:v>
                </c:pt>
                <c:pt idx="5241">
                  <c:v>-1.1317684842126141E-2</c:v>
                </c:pt>
                <c:pt idx="5242">
                  <c:v>-1.414710605267544E-2</c:v>
                </c:pt>
                <c:pt idx="5243">
                  <c:v>-1.6976527263139474E-2</c:v>
                </c:pt>
                <c:pt idx="5244">
                  <c:v>-8.488263631555526E-3</c:v>
                </c:pt>
                <c:pt idx="5245">
                  <c:v>-5.6588424210559651E-3</c:v>
                </c:pt>
                <c:pt idx="5246">
                  <c:v>-1.4147106052583069E-2</c:v>
                </c:pt>
                <c:pt idx="5247">
                  <c:v>-1.4147106052590175E-2</c:v>
                </c:pt>
                <c:pt idx="5248">
                  <c:v>-1.4147106052611491E-2</c:v>
                </c:pt>
                <c:pt idx="5249">
                  <c:v>-1.6976527263132368E-2</c:v>
                </c:pt>
                <c:pt idx="5250">
                  <c:v>-1.697652726316079E-2</c:v>
                </c:pt>
                <c:pt idx="5251">
                  <c:v>-1.1317684842083509E-2</c:v>
                </c:pt>
                <c:pt idx="5252">
                  <c:v>-1.6976527263139474E-2</c:v>
                </c:pt>
                <c:pt idx="5253">
                  <c:v>-1.1317684842104825E-2</c:v>
                </c:pt>
                <c:pt idx="5254">
                  <c:v>-1.4147106052611491E-2</c:v>
                </c:pt>
                <c:pt idx="5255">
                  <c:v>-1.4147106052583069E-2</c:v>
                </c:pt>
                <c:pt idx="5256">
                  <c:v>-1.1317684842083509E-2</c:v>
                </c:pt>
                <c:pt idx="5257">
                  <c:v>-8.4882636315626314E-3</c:v>
                </c:pt>
                <c:pt idx="5258">
                  <c:v>-8.488263631555526E-3</c:v>
                </c:pt>
                <c:pt idx="5259">
                  <c:v>-1.1317684842083509E-2</c:v>
                </c:pt>
                <c:pt idx="5260">
                  <c:v>-8.488263631555526E-3</c:v>
                </c:pt>
                <c:pt idx="5261">
                  <c:v>-1.1317684842083509E-2</c:v>
                </c:pt>
                <c:pt idx="5262">
                  <c:v>-1.1317684842083509E-2</c:v>
                </c:pt>
                <c:pt idx="5263">
                  <c:v>-1.4147106052632807E-2</c:v>
                </c:pt>
                <c:pt idx="5264">
                  <c:v>-1.4147106052611491E-2</c:v>
                </c:pt>
                <c:pt idx="5265">
                  <c:v>-1.697652726316079E-2</c:v>
                </c:pt>
                <c:pt idx="5266">
                  <c:v>-1.4147106052632807E-2</c:v>
                </c:pt>
                <c:pt idx="5267">
                  <c:v>-1.6976527263153685E-2</c:v>
                </c:pt>
                <c:pt idx="5268">
                  <c:v>-2.2635369684167017E-2</c:v>
                </c:pt>
                <c:pt idx="5269">
                  <c:v>-1.9805948473688773E-2</c:v>
                </c:pt>
                <c:pt idx="5270">
                  <c:v>-1.6976527263139474E-2</c:v>
                </c:pt>
                <c:pt idx="5271">
                  <c:v>-1.9805948473639035E-2</c:v>
                </c:pt>
                <c:pt idx="5272">
                  <c:v>-1.9805948473639035E-2</c:v>
                </c:pt>
                <c:pt idx="5273">
                  <c:v>-1.4147106052632807E-2</c:v>
                </c:pt>
                <c:pt idx="5274">
                  <c:v>-1.4147106052590175E-2</c:v>
                </c:pt>
                <c:pt idx="5275">
                  <c:v>-1.9805948473639035E-2</c:v>
                </c:pt>
                <c:pt idx="5276">
                  <c:v>-1.6976527263132368E-2</c:v>
                </c:pt>
                <c:pt idx="5277">
                  <c:v>-2.2635369684195439E-2</c:v>
                </c:pt>
                <c:pt idx="5278">
                  <c:v>-1.4147106052561753E-2</c:v>
                </c:pt>
                <c:pt idx="5279">
                  <c:v>-1.4147106052632807E-2</c:v>
                </c:pt>
                <c:pt idx="5280">
                  <c:v>-1.4147106052632807E-2</c:v>
                </c:pt>
                <c:pt idx="5281">
                  <c:v>-1.4147106052632807E-2</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-1.4147106052590175E-2</c:v>
                </c:pt>
                <c:pt idx="5341">
                  <c:v>-1.9805948473660351E-2</c:v>
                </c:pt>
                <c:pt idx="5342">
                  <c:v>-5.6588424210133326E-3</c:v>
                </c:pt>
                <c:pt idx="5343">
                  <c:v>-1.1317684842083509E-2</c:v>
                </c:pt>
                <c:pt idx="5344">
                  <c:v>0</c:v>
                </c:pt>
                <c:pt idx="5345">
                  <c:v>0</c:v>
                </c:pt>
                <c:pt idx="5346">
                  <c:v>0</c:v>
                </c:pt>
                <c:pt idx="5347">
                  <c:v>0</c:v>
                </c:pt>
                <c:pt idx="5348">
                  <c:v>0</c:v>
                </c:pt>
                <c:pt idx="5349">
                  <c:v>0</c:v>
                </c:pt>
                <c:pt idx="5350">
                  <c:v>0</c:v>
                </c:pt>
                <c:pt idx="5351">
                  <c:v>0</c:v>
                </c:pt>
                <c:pt idx="5352">
                  <c:v>0</c:v>
                </c:pt>
                <c:pt idx="5353">
                  <c:v>0</c:v>
                </c:pt>
                <c:pt idx="5354">
                  <c:v>-2.5464790894702105E-2</c:v>
                </c:pt>
                <c:pt idx="5355">
                  <c:v>-1.6976527263153685E-2</c:v>
                </c:pt>
                <c:pt idx="5356">
                  <c:v>-1.9805948473660351E-2</c:v>
                </c:pt>
                <c:pt idx="5357">
                  <c:v>-1.6976527263139474E-2</c:v>
                </c:pt>
                <c:pt idx="5358">
                  <c:v>-1.6976527263139474E-2</c:v>
                </c:pt>
                <c:pt idx="5359">
                  <c:v>-2.8294212105208771E-3</c:v>
                </c:pt>
                <c:pt idx="5360">
                  <c:v>0</c:v>
                </c:pt>
                <c:pt idx="5361">
                  <c:v>0</c:v>
                </c:pt>
                <c:pt idx="5362">
                  <c:v>0</c:v>
                </c:pt>
                <c:pt idx="5363">
                  <c:v>0</c:v>
                </c:pt>
                <c:pt idx="5364">
                  <c:v>0</c:v>
                </c:pt>
                <c:pt idx="5365">
                  <c:v>0</c:v>
                </c:pt>
                <c:pt idx="5366">
                  <c:v>0</c:v>
                </c:pt>
                <c:pt idx="5367">
                  <c:v>0</c:v>
                </c:pt>
                <c:pt idx="5368">
                  <c:v>0</c:v>
                </c:pt>
                <c:pt idx="5369">
                  <c:v>-1.6976527263111052E-2</c:v>
                </c:pt>
                <c:pt idx="5370">
                  <c:v>-1.1317684842083509E-2</c:v>
                </c:pt>
                <c:pt idx="5371">
                  <c:v>-1.6976527263111052E-2</c:v>
                </c:pt>
                <c:pt idx="5372">
                  <c:v>0</c:v>
                </c:pt>
                <c:pt idx="5373">
                  <c:v>-3.1123633315729649E-2</c:v>
                </c:pt>
                <c:pt idx="5374">
                  <c:v>0</c:v>
                </c:pt>
                <c:pt idx="5375">
                  <c:v>-5.6588424210275434E-3</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-5.6588424210275434E-3</c:v>
                </c:pt>
                <c:pt idx="5392">
                  <c:v>-1.6976527263111052E-2</c:v>
                </c:pt>
                <c:pt idx="5393">
                  <c:v>-2.263536968420965E-2</c:v>
                </c:pt>
                <c:pt idx="5394">
                  <c:v>0</c:v>
                </c:pt>
                <c:pt idx="5395">
                  <c:v>-2.5464790894716316E-2</c:v>
                </c:pt>
                <c:pt idx="5396">
                  <c:v>0</c:v>
                </c:pt>
                <c:pt idx="5397">
                  <c:v>0</c:v>
                </c:pt>
                <c:pt idx="5398">
                  <c:v>0</c:v>
                </c:pt>
                <c:pt idx="5399">
                  <c:v>0</c:v>
                </c:pt>
                <c:pt idx="5400">
                  <c:v>0</c:v>
                </c:pt>
                <c:pt idx="5401">
                  <c:v>0</c:v>
                </c:pt>
                <c:pt idx="5402">
                  <c:v>0</c:v>
                </c:pt>
                <c:pt idx="5403">
                  <c:v>0</c:v>
                </c:pt>
                <c:pt idx="5404">
                  <c:v>0</c:v>
                </c:pt>
                <c:pt idx="5405">
                  <c:v>-5.6588424210559651E-3</c:v>
                </c:pt>
                <c:pt idx="5406">
                  <c:v>0</c:v>
                </c:pt>
                <c:pt idx="5407">
                  <c:v>0</c:v>
                </c:pt>
                <c:pt idx="5408">
                  <c:v>0</c:v>
                </c:pt>
                <c:pt idx="5409">
                  <c:v>0</c:v>
                </c:pt>
                <c:pt idx="5410">
                  <c:v>0</c:v>
                </c:pt>
                <c:pt idx="5411">
                  <c:v>0</c:v>
                </c:pt>
                <c:pt idx="5412">
                  <c:v>0</c:v>
                </c:pt>
                <c:pt idx="5413">
                  <c:v>0</c:v>
                </c:pt>
                <c:pt idx="5414">
                  <c:v>0</c:v>
                </c:pt>
                <c:pt idx="5415">
                  <c:v>0</c:v>
                </c:pt>
                <c:pt idx="5416">
                  <c:v>0</c:v>
                </c:pt>
                <c:pt idx="5417">
                  <c:v>-2.8294212105208771E-3</c:v>
                </c:pt>
                <c:pt idx="5418">
                  <c:v>-2.8294212104924554E-3</c:v>
                </c:pt>
                <c:pt idx="5419">
                  <c:v>-2.5464790894687894E-2</c:v>
                </c:pt>
                <c:pt idx="5420">
                  <c:v>-1.1317684842083509E-2</c:v>
                </c:pt>
                <c:pt idx="5421">
                  <c:v>-2.8294212105222982E-2</c:v>
                </c:pt>
                <c:pt idx="5422">
                  <c:v>-1.4147106052590175E-2</c:v>
                </c:pt>
                <c:pt idx="5423">
                  <c:v>-8.4882636315768423E-3</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-2.2635369684167017E-2</c:v>
                </c:pt>
                <c:pt idx="5438">
                  <c:v>-4.2441318157827368E-2</c:v>
                </c:pt>
                <c:pt idx="5439">
                  <c:v>-0.20088890594711017</c:v>
                </c:pt>
                <c:pt idx="5440">
                  <c:v>-0.23484196047334649</c:v>
                </c:pt>
                <c:pt idx="5441">
                  <c:v>-8.7712057526204035E-2</c:v>
                </c:pt>
                <c:pt idx="5442">
                  <c:v>0</c:v>
                </c:pt>
                <c:pt idx="5443">
                  <c:v>0</c:v>
                </c:pt>
                <c:pt idx="5444">
                  <c:v>0</c:v>
                </c:pt>
                <c:pt idx="5445">
                  <c:v>0</c:v>
                </c:pt>
                <c:pt idx="5446">
                  <c:v>0</c:v>
                </c:pt>
                <c:pt idx="5447">
                  <c:v>0</c:v>
                </c:pt>
                <c:pt idx="5448">
                  <c:v>-3.1123633315772281E-2</c:v>
                </c:pt>
                <c:pt idx="5449">
                  <c:v>-3.6782475736828246E-2</c:v>
                </c:pt>
                <c:pt idx="5450">
                  <c:v>-2.2635369684181228E-2</c:v>
                </c:pt>
                <c:pt idx="5451">
                  <c:v>-2.2635369684167017E-2</c:v>
                </c:pt>
                <c:pt idx="5452">
                  <c:v>0</c:v>
                </c:pt>
                <c:pt idx="5453">
                  <c:v>0</c:v>
                </c:pt>
                <c:pt idx="5454">
                  <c:v>-5.6588424210133326E-3</c:v>
                </c:pt>
                <c:pt idx="5455">
                  <c:v>0</c:v>
                </c:pt>
                <c:pt idx="5456">
                  <c:v>0</c:v>
                </c:pt>
                <c:pt idx="5457">
                  <c:v>-3.3953054526250526E-2</c:v>
                </c:pt>
                <c:pt idx="5458">
                  <c:v>-1.1317684842083509E-2</c:v>
                </c:pt>
                <c:pt idx="5459">
                  <c:v>-1.131768484211193E-2</c:v>
                </c:pt>
                <c:pt idx="5460">
                  <c:v>-1.4147106052561753E-2</c:v>
                </c:pt>
                <c:pt idx="5461">
                  <c:v>-3.9611896947306491E-2</c:v>
                </c:pt>
                <c:pt idx="5462">
                  <c:v>-2.5464790894716316E-2</c:v>
                </c:pt>
                <c:pt idx="5463">
                  <c:v>-1.6976527263111052E-2</c:v>
                </c:pt>
                <c:pt idx="5464">
                  <c:v>-2.5464790894687894E-2</c:v>
                </c:pt>
                <c:pt idx="5465">
                  <c:v>-2.5464790894744738E-2</c:v>
                </c:pt>
                <c:pt idx="5466">
                  <c:v>-8.4882636315484206E-3</c:v>
                </c:pt>
                <c:pt idx="5467">
                  <c:v>-8.4882636315626314E-3</c:v>
                </c:pt>
                <c:pt idx="5468">
                  <c:v>-4.244131815785579E-2</c:v>
                </c:pt>
                <c:pt idx="5469">
                  <c:v>0</c:v>
                </c:pt>
                <c:pt idx="5470">
                  <c:v>0</c:v>
                </c:pt>
                <c:pt idx="5471">
                  <c:v>0</c:v>
                </c:pt>
                <c:pt idx="5472">
                  <c:v>-1.9805948473674562E-2</c:v>
                </c:pt>
                <c:pt idx="5473">
                  <c:v>0</c:v>
                </c:pt>
                <c:pt idx="5474">
                  <c:v>-1.9805948473660351E-2</c:v>
                </c:pt>
                <c:pt idx="5475">
                  <c:v>-2.5464790894687894E-2</c:v>
                </c:pt>
                <c:pt idx="5476">
                  <c:v>-3.3953054526250526E-2</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-8.4882636315484206E-3</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-5.6588424210843868E-3</c:v>
                </c:pt>
                <c:pt idx="5508">
                  <c:v>-5.6588424210275434E-3</c:v>
                </c:pt>
                <c:pt idx="5509">
                  <c:v>-2.2635369684195439E-2</c:v>
                </c:pt>
                <c:pt idx="5510">
                  <c:v>-8.4882636315484206E-3</c:v>
                </c:pt>
                <c:pt idx="5511">
                  <c:v>-1.4147106052590175E-2</c:v>
                </c:pt>
                <c:pt idx="5512">
                  <c:v>-1.4147106052561753E-2</c:v>
                </c:pt>
                <c:pt idx="5513">
                  <c:v>-1.1317684842083509E-2</c:v>
                </c:pt>
                <c:pt idx="5514">
                  <c:v>-2.8294212104782446E-3</c:v>
                </c:pt>
                <c:pt idx="5515">
                  <c:v>-1.4147106052618597E-2</c:v>
                </c:pt>
                <c:pt idx="5516">
                  <c:v>-1.6976527263153685E-2</c:v>
                </c:pt>
                <c:pt idx="5517">
                  <c:v>-1.1317684842126141E-2</c:v>
                </c:pt>
                <c:pt idx="5518">
                  <c:v>-1.1317684842140352E-2</c:v>
                </c:pt>
                <c:pt idx="5519">
                  <c:v>-8.4882636315910531E-3</c:v>
                </c:pt>
                <c:pt idx="5520">
                  <c:v>0</c:v>
                </c:pt>
                <c:pt idx="5521">
                  <c:v>-2.8294212105208771E-3</c:v>
                </c:pt>
                <c:pt idx="5522">
                  <c:v>-1.1317684842083509E-2</c:v>
                </c:pt>
                <c:pt idx="5523">
                  <c:v>-1.1317684842083509E-2</c:v>
                </c:pt>
                <c:pt idx="5524">
                  <c:v>-1.6976527263111052E-2</c:v>
                </c:pt>
                <c:pt idx="5525">
                  <c:v>-3.3953054526278947E-2</c:v>
                </c:pt>
                <c:pt idx="5526">
                  <c:v>-8.4882636315768423E-3</c:v>
                </c:pt>
                <c:pt idx="5527">
                  <c:v>0</c:v>
                </c:pt>
                <c:pt idx="5528">
                  <c:v>-1.1317684842083509E-2</c:v>
                </c:pt>
                <c:pt idx="5529">
                  <c:v>-1.1317684842126141E-2</c:v>
                </c:pt>
                <c:pt idx="5530">
                  <c:v>-8.4882636315910531E-3</c:v>
                </c:pt>
                <c:pt idx="5531">
                  <c:v>-1.1317684842055087E-2</c:v>
                </c:pt>
                <c:pt idx="5532">
                  <c:v>-2.2635369684167017E-2</c:v>
                </c:pt>
                <c:pt idx="5533">
                  <c:v>-1.1317684842083509E-2</c:v>
                </c:pt>
                <c:pt idx="5534">
                  <c:v>-1.1317684842055087E-2</c:v>
                </c:pt>
                <c:pt idx="5535">
                  <c:v>-1.6976527263096841E-2</c:v>
                </c:pt>
                <c:pt idx="5536">
                  <c:v>-1.4147106052632807E-2</c:v>
                </c:pt>
                <c:pt idx="5537">
                  <c:v>-1.1317684842055087E-2</c:v>
                </c:pt>
                <c:pt idx="5538">
                  <c:v>-1.1317684842069298E-2</c:v>
                </c:pt>
                <c:pt idx="5539">
                  <c:v>-5.6588424210559651E-3</c:v>
                </c:pt>
                <c:pt idx="5540">
                  <c:v>0</c:v>
                </c:pt>
                <c:pt idx="5541">
                  <c:v>-8.4882636315626314E-3</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-2.8294212105208771E-3</c:v>
                </c:pt>
                <c:pt idx="5609">
                  <c:v>-1.9805948473674562E-2</c:v>
                </c:pt>
                <c:pt idx="5610">
                  <c:v>-2.8294212105208771E-2</c:v>
                </c:pt>
                <c:pt idx="5611">
                  <c:v>-3.3953054526250526E-2</c:v>
                </c:pt>
                <c:pt idx="5612">
                  <c:v>-2.8294212105222982E-2</c:v>
                </c:pt>
                <c:pt idx="5613">
                  <c:v>-3.3953054526278947E-2</c:v>
                </c:pt>
                <c:pt idx="5614">
                  <c:v>-2.5464790894687894E-2</c:v>
                </c:pt>
                <c:pt idx="5615">
                  <c:v>-1.4147106052632807E-2</c:v>
                </c:pt>
                <c:pt idx="5616">
                  <c:v>-8.4882636315768423E-3</c:v>
                </c:pt>
                <c:pt idx="5617">
                  <c:v>-1.4147106052632807E-2</c:v>
                </c:pt>
                <c:pt idx="5618">
                  <c:v>-8.4882636315626314E-3</c:v>
                </c:pt>
                <c:pt idx="5619">
                  <c:v>-8.4882636315626314E-3</c:v>
                </c:pt>
                <c:pt idx="5620">
                  <c:v>-1.1317684842055087E-2</c:v>
                </c:pt>
                <c:pt idx="5621">
                  <c:v>-1.4147106052604386E-2</c:v>
                </c:pt>
                <c:pt idx="5622">
                  <c:v>-1.1317684842083509E-2</c:v>
                </c:pt>
                <c:pt idx="5623">
                  <c:v>-1.4147106052632807E-2</c:v>
                </c:pt>
                <c:pt idx="5624">
                  <c:v>-1.131768484211193E-2</c:v>
                </c:pt>
                <c:pt idx="5625">
                  <c:v>-1.6976527263139474E-2</c:v>
                </c:pt>
                <c:pt idx="5626">
                  <c:v>-1.6976527263153685E-2</c:v>
                </c:pt>
                <c:pt idx="5627">
                  <c:v>-1.1317684842083509E-2</c:v>
                </c:pt>
                <c:pt idx="5628">
                  <c:v>-1.1317684842083509E-2</c:v>
                </c:pt>
                <c:pt idx="5629">
                  <c:v>-1.4147106052590175E-2</c:v>
                </c:pt>
                <c:pt idx="5630">
                  <c:v>-1.6976527263153685E-2</c:v>
                </c:pt>
                <c:pt idx="5631">
                  <c:v>-8.4882636315626314E-3</c:v>
                </c:pt>
                <c:pt idx="5632">
                  <c:v>-1.6976527263139474E-2</c:v>
                </c:pt>
                <c:pt idx="5633">
                  <c:v>-1.1317684842083509E-2</c:v>
                </c:pt>
                <c:pt idx="5634">
                  <c:v>-1.4147106052647018E-2</c:v>
                </c:pt>
                <c:pt idx="5635">
                  <c:v>-8.4882636315626314E-3</c:v>
                </c:pt>
                <c:pt idx="5636">
                  <c:v>-1.4147106052604386E-2</c:v>
                </c:pt>
                <c:pt idx="5637">
                  <c:v>-5.6588424210559651E-3</c:v>
                </c:pt>
                <c:pt idx="5638">
                  <c:v>-5.6588424210559651E-3</c:v>
                </c:pt>
                <c:pt idx="5639">
                  <c:v>-1.1317684842055087E-2</c:v>
                </c:pt>
                <c:pt idx="5640">
                  <c:v>-1.131768484211193E-2</c:v>
                </c:pt>
                <c:pt idx="5641">
                  <c:v>-1.131768484211193E-2</c:v>
                </c:pt>
                <c:pt idx="5642">
                  <c:v>-1.6976527263111052E-2</c:v>
                </c:pt>
                <c:pt idx="5643">
                  <c:v>-1.9805948473631929E-2</c:v>
                </c:pt>
                <c:pt idx="5644">
                  <c:v>-1.131768484211193E-2</c:v>
                </c:pt>
                <c:pt idx="5645">
                  <c:v>-1.4147106052604386E-2</c:v>
                </c:pt>
                <c:pt idx="5646">
                  <c:v>-1.1317684842083509E-2</c:v>
                </c:pt>
                <c:pt idx="5647">
                  <c:v>-1.131768484211193E-2</c:v>
                </c:pt>
                <c:pt idx="5648">
                  <c:v>-1.1317684842083509E-2</c:v>
                </c:pt>
                <c:pt idx="5649">
                  <c:v>-1.1317684842083509E-2</c:v>
                </c:pt>
                <c:pt idx="5650">
                  <c:v>-1.1317684842083509E-2</c:v>
                </c:pt>
                <c:pt idx="5651">
                  <c:v>-1.1317684842083509E-2</c:v>
                </c:pt>
                <c:pt idx="5652">
                  <c:v>-1.6976527263139474E-2</c:v>
                </c:pt>
                <c:pt idx="5653">
                  <c:v>0</c:v>
                </c:pt>
                <c:pt idx="5654">
                  <c:v>-8.4882636315484206E-3</c:v>
                </c:pt>
                <c:pt idx="5655">
                  <c:v>-8.4882636315626314E-3</c:v>
                </c:pt>
                <c:pt idx="5656">
                  <c:v>-1.131768484211193E-2</c:v>
                </c:pt>
                <c:pt idx="5657">
                  <c:v>-2.8294212105208771E-3</c:v>
                </c:pt>
                <c:pt idx="5658">
                  <c:v>-2.2635369684195439E-2</c:v>
                </c:pt>
                <c:pt idx="5659">
                  <c:v>-1.4147106052632807E-2</c:v>
                </c:pt>
                <c:pt idx="5660">
                  <c:v>-1.1317684842097719E-2</c:v>
                </c:pt>
                <c:pt idx="5661">
                  <c:v>-8.4882636315626314E-3</c:v>
                </c:pt>
                <c:pt idx="5662">
                  <c:v>-5.6588424210275434E-3</c:v>
                </c:pt>
                <c:pt idx="5663">
                  <c:v>-2.8294212105492988E-3</c:v>
                </c:pt>
                <c:pt idx="5664">
                  <c:v>-5.6588424210133326E-3</c:v>
                </c:pt>
                <c:pt idx="5665">
                  <c:v>-5.6588424210417543E-3</c:v>
                </c:pt>
                <c:pt idx="5666">
                  <c:v>-2.829421210535088E-3</c:v>
                </c:pt>
                <c:pt idx="5667">
                  <c:v>-1.4147106052604386E-2</c:v>
                </c:pt>
                <c:pt idx="5668">
                  <c:v>-1.1317684842083509E-2</c:v>
                </c:pt>
                <c:pt idx="5669">
                  <c:v>-5.6588424210843868E-3</c:v>
                </c:pt>
                <c:pt idx="5670">
                  <c:v>-2.8294212104924554E-3</c:v>
                </c:pt>
                <c:pt idx="5671">
                  <c:v>0</c:v>
                </c:pt>
                <c:pt idx="5672">
                  <c:v>0</c:v>
                </c:pt>
                <c:pt idx="5673">
                  <c:v>0</c:v>
                </c:pt>
                <c:pt idx="5674">
                  <c:v>0</c:v>
                </c:pt>
                <c:pt idx="5675">
                  <c:v>0</c:v>
                </c:pt>
                <c:pt idx="5676">
                  <c:v>-8.4882636315910531E-3</c:v>
                </c:pt>
                <c:pt idx="5677">
                  <c:v>-1.1317684842083509E-2</c:v>
                </c:pt>
                <c:pt idx="5678">
                  <c:v>-8.4882636315342097E-3</c:v>
                </c:pt>
                <c:pt idx="5679">
                  <c:v>-8.4882636315910531E-3</c:v>
                </c:pt>
                <c:pt idx="5680">
                  <c:v>0</c:v>
                </c:pt>
                <c:pt idx="5681">
                  <c:v>0</c:v>
                </c:pt>
                <c:pt idx="5682">
                  <c:v>0</c:v>
                </c:pt>
                <c:pt idx="5683">
                  <c:v>0</c:v>
                </c:pt>
                <c:pt idx="5684">
                  <c:v>0</c:v>
                </c:pt>
                <c:pt idx="5685">
                  <c:v>0</c:v>
                </c:pt>
                <c:pt idx="5686">
                  <c:v>0</c:v>
                </c:pt>
                <c:pt idx="5687">
                  <c:v>0</c:v>
                </c:pt>
                <c:pt idx="5688">
                  <c:v>-2.829421210535088E-3</c:v>
                </c:pt>
                <c:pt idx="5689">
                  <c:v>-8.4882636315768423E-3</c:v>
                </c:pt>
                <c:pt idx="5690">
                  <c:v>-1.4147106052604386E-2</c:v>
                </c:pt>
                <c:pt idx="5691">
                  <c:v>-1.4147106052618597E-2</c:v>
                </c:pt>
                <c:pt idx="5692">
                  <c:v>-1.1317684842083509E-2</c:v>
                </c:pt>
                <c:pt idx="5693">
                  <c:v>-8.4882636315484206E-3</c:v>
                </c:pt>
                <c:pt idx="5694">
                  <c:v>0</c:v>
                </c:pt>
                <c:pt idx="5695">
                  <c:v>0</c:v>
                </c:pt>
                <c:pt idx="5696">
                  <c:v>0</c:v>
                </c:pt>
                <c:pt idx="5697">
                  <c:v>0</c:v>
                </c:pt>
                <c:pt idx="5698">
                  <c:v>0</c:v>
                </c:pt>
                <c:pt idx="5699">
                  <c:v>-1.4147106052604386E-2</c:v>
                </c:pt>
                <c:pt idx="5700">
                  <c:v>-2.829421210535088E-3</c:v>
                </c:pt>
                <c:pt idx="5701">
                  <c:v>0</c:v>
                </c:pt>
                <c:pt idx="5702">
                  <c:v>0</c:v>
                </c:pt>
                <c:pt idx="5703">
                  <c:v>0</c:v>
                </c:pt>
                <c:pt idx="5704">
                  <c:v>0</c:v>
                </c:pt>
                <c:pt idx="5705">
                  <c:v>0</c:v>
                </c:pt>
                <c:pt idx="5706">
                  <c:v>0</c:v>
                </c:pt>
                <c:pt idx="5707">
                  <c:v>0</c:v>
                </c:pt>
                <c:pt idx="5708">
                  <c:v>-3.1123633315772281E-2</c:v>
                </c:pt>
                <c:pt idx="5709">
                  <c:v>-3.1123633315772281E-2</c:v>
                </c:pt>
                <c:pt idx="5710">
                  <c:v>-4.2441318157827368E-2</c:v>
                </c:pt>
                <c:pt idx="5711">
                  <c:v>-4.8100160578854911E-2</c:v>
                </c:pt>
                <c:pt idx="5712">
                  <c:v>-4.2441318157841579E-2</c:v>
                </c:pt>
                <c:pt idx="5713">
                  <c:v>-3.6782475736799825E-2</c:v>
                </c:pt>
                <c:pt idx="5714">
                  <c:v>-2.5464790894659473E-2</c:v>
                </c:pt>
                <c:pt idx="5715">
                  <c:v>-3.9611896947349123E-2</c:v>
                </c:pt>
                <c:pt idx="5716">
                  <c:v>-2.2635369684167017E-2</c:v>
                </c:pt>
                <c:pt idx="5717">
                  <c:v>-2.5464790894716316E-2</c:v>
                </c:pt>
                <c:pt idx="5718">
                  <c:v>-1.4147106052590175E-2</c:v>
                </c:pt>
                <c:pt idx="5719">
                  <c:v>-1.1317684842083509E-2</c:v>
                </c:pt>
                <c:pt idx="5720">
                  <c:v>-1.4147106052618597E-2</c:v>
                </c:pt>
                <c:pt idx="5721">
                  <c:v>-3.9611896947320702E-2</c:v>
                </c:pt>
                <c:pt idx="5722">
                  <c:v>-3.1123633315729649E-2</c:v>
                </c:pt>
                <c:pt idx="5723">
                  <c:v>-8.4882636315910531E-3</c:v>
                </c:pt>
                <c:pt idx="5724">
                  <c:v>-3.6782475736785614E-2</c:v>
                </c:pt>
                <c:pt idx="5725">
                  <c:v>-1.1317684842083509E-2</c:v>
                </c:pt>
                <c:pt idx="5726">
                  <c:v>0</c:v>
                </c:pt>
                <c:pt idx="5727">
                  <c:v>-4.2441318157827368E-2</c:v>
                </c:pt>
                <c:pt idx="5728">
                  <c:v>-6.7906109052529473E-2</c:v>
                </c:pt>
                <c:pt idx="5729">
                  <c:v>-6.224726663151614E-2</c:v>
                </c:pt>
                <c:pt idx="5730">
                  <c:v>-4.2441318157827368E-2</c:v>
                </c:pt>
                <c:pt idx="5731">
                  <c:v>-6.224726663150193E-2</c:v>
                </c:pt>
                <c:pt idx="5732">
                  <c:v>-1.6976527263125263E-2</c:v>
                </c:pt>
                <c:pt idx="5733">
                  <c:v>-1.9805948473674562E-2</c:v>
                </c:pt>
                <c:pt idx="5734">
                  <c:v>-1.6976527263125263E-2</c:v>
                </c:pt>
                <c:pt idx="5735">
                  <c:v>-3.6782475736799825E-2</c:v>
                </c:pt>
                <c:pt idx="5736">
                  <c:v>-3.112363331575807E-2</c:v>
                </c:pt>
                <c:pt idx="5737">
                  <c:v>-3.3953054526264737E-2</c:v>
                </c:pt>
                <c:pt idx="5738">
                  <c:v>0</c:v>
                </c:pt>
                <c:pt idx="5739">
                  <c:v>-4.5270739368348245E-2</c:v>
                </c:pt>
                <c:pt idx="5740">
                  <c:v>-3.9611896947306491E-2</c:v>
                </c:pt>
                <c:pt idx="5741">
                  <c:v>-3.6782475736828246E-2</c:v>
                </c:pt>
                <c:pt idx="5742">
                  <c:v>-5.3759002999925087E-2</c:v>
                </c:pt>
                <c:pt idx="5743">
                  <c:v>-0.12166511205248298</c:v>
                </c:pt>
                <c:pt idx="5744">
                  <c:v>-4.8100160578883333E-2</c:v>
                </c:pt>
                <c:pt idx="5745">
                  <c:v>-5.375900299996772E-2</c:v>
                </c:pt>
                <c:pt idx="5746">
                  <c:v>0</c:v>
                </c:pt>
                <c:pt idx="5747">
                  <c:v>-3.1123633315715438E-2</c:v>
                </c:pt>
                <c:pt idx="5748">
                  <c:v>-3.6782475736757192E-2</c:v>
                </c:pt>
                <c:pt idx="5749">
                  <c:v>-3.1123633315772281E-2</c:v>
                </c:pt>
                <c:pt idx="5750">
                  <c:v>-4.2441318157813157E-2</c:v>
                </c:pt>
                <c:pt idx="5751">
                  <c:v>-8.7712057526175613E-2</c:v>
                </c:pt>
                <c:pt idx="5752">
                  <c:v>-5.375900299996772E-2</c:v>
                </c:pt>
                <c:pt idx="5753">
                  <c:v>-2.8294212105265615E-2</c:v>
                </c:pt>
                <c:pt idx="5754">
                  <c:v>-3.3953054526250526E-2</c:v>
                </c:pt>
                <c:pt idx="5755">
                  <c:v>-2.8294212105237193E-2</c:v>
                </c:pt>
                <c:pt idx="5756">
                  <c:v>-3.1123633315743859E-2</c:v>
                </c:pt>
                <c:pt idx="5757">
                  <c:v>-2.8294212105066663E-3</c:v>
                </c:pt>
                <c:pt idx="5758">
                  <c:v>-4.2441318157827368E-2</c:v>
                </c:pt>
                <c:pt idx="5759">
                  <c:v>-2.5464790894702105E-2</c:v>
                </c:pt>
                <c:pt idx="5760">
                  <c:v>-4.8100160578883333E-2</c:v>
                </c:pt>
                <c:pt idx="5761">
                  <c:v>-2.2635369684167017E-2</c:v>
                </c:pt>
                <c:pt idx="5762">
                  <c:v>-4.244131815785579E-2</c:v>
                </c:pt>
                <c:pt idx="5763">
                  <c:v>-2.5464790894687894E-2</c:v>
                </c:pt>
                <c:pt idx="5764">
                  <c:v>-3.3953054526293158E-2</c:v>
                </c:pt>
                <c:pt idx="5765">
                  <c:v>-2.8294212105066663E-3</c:v>
                </c:pt>
                <c:pt idx="5766">
                  <c:v>-2.5464790894687894E-2</c:v>
                </c:pt>
                <c:pt idx="5767">
                  <c:v>-2.5464790894702105E-2</c:v>
                </c:pt>
                <c:pt idx="5768">
                  <c:v>-1.9805948473660351E-2</c:v>
                </c:pt>
                <c:pt idx="5769">
                  <c:v>-2.2635369684138595E-2</c:v>
                </c:pt>
                <c:pt idx="5770">
                  <c:v>-2.2635369684195439E-2</c:v>
                </c:pt>
                <c:pt idx="5771">
                  <c:v>-2.8294212105237193E-2</c:v>
                </c:pt>
                <c:pt idx="5772">
                  <c:v>-2.8294212105222982E-2</c:v>
                </c:pt>
                <c:pt idx="5773">
                  <c:v>-2.5464790894702105E-2</c:v>
                </c:pt>
                <c:pt idx="5774">
                  <c:v>-2.2635369684223861E-2</c:v>
                </c:pt>
                <c:pt idx="5775">
                  <c:v>-2.2635369684167017E-2</c:v>
                </c:pt>
                <c:pt idx="5776">
                  <c:v>-1.4147106052590175E-2</c:v>
                </c:pt>
                <c:pt idx="5777">
                  <c:v>-1.9805948473660351E-2</c:v>
                </c:pt>
                <c:pt idx="5778">
                  <c:v>-2.5464790894716316E-2</c:v>
                </c:pt>
                <c:pt idx="5779">
                  <c:v>-1.980594847364614E-2</c:v>
                </c:pt>
                <c:pt idx="5780">
                  <c:v>-1.9805948473688773E-2</c:v>
                </c:pt>
                <c:pt idx="5781">
                  <c:v>-1.9805948473688773E-2</c:v>
                </c:pt>
                <c:pt idx="5782">
                  <c:v>-1.4147106052604386E-2</c:v>
                </c:pt>
                <c:pt idx="5783">
                  <c:v>-1.131768484211193E-2</c:v>
                </c:pt>
                <c:pt idx="5784">
                  <c:v>-1.1317684842097719E-2</c:v>
                </c:pt>
                <c:pt idx="5785">
                  <c:v>-1.1317684842083509E-2</c:v>
                </c:pt>
                <c:pt idx="5786">
                  <c:v>-1.4147106052590175E-2</c:v>
                </c:pt>
                <c:pt idx="5787">
                  <c:v>-1.4147106052604386E-2</c:v>
                </c:pt>
                <c:pt idx="5788">
                  <c:v>-1.1317684842069298E-2</c:v>
                </c:pt>
                <c:pt idx="5789">
                  <c:v>-1.4147106052604386E-2</c:v>
                </c:pt>
                <c:pt idx="5790">
                  <c:v>-1.6976527263139474E-2</c:v>
                </c:pt>
                <c:pt idx="5791">
                  <c:v>-1.1317684842083509E-2</c:v>
                </c:pt>
                <c:pt idx="5792">
                  <c:v>-1.4147106052632807E-2</c:v>
                </c:pt>
                <c:pt idx="5793">
                  <c:v>-1.131768484211193E-2</c:v>
                </c:pt>
                <c:pt idx="5794">
                  <c:v>-1.697652726308263E-2</c:v>
                </c:pt>
                <c:pt idx="5795">
                  <c:v>-1.4147106052618597E-2</c:v>
                </c:pt>
                <c:pt idx="5796">
                  <c:v>-2.263536968420965E-2</c:v>
                </c:pt>
                <c:pt idx="5797">
                  <c:v>-2.2635369684181228E-2</c:v>
                </c:pt>
                <c:pt idx="5798">
                  <c:v>-2.2635369684195439E-2</c:v>
                </c:pt>
                <c:pt idx="5799">
                  <c:v>-1.4147106052661229E-2</c:v>
                </c:pt>
                <c:pt idx="5800">
                  <c:v>-1.1317684842097719E-2</c:v>
                </c:pt>
                <c:pt idx="5801">
                  <c:v>-1.6976527263139474E-2</c:v>
                </c:pt>
                <c:pt idx="5802">
                  <c:v>-1.4147106052590175E-2</c:v>
                </c:pt>
                <c:pt idx="5803">
                  <c:v>-1.6976527263139474E-2</c:v>
                </c:pt>
                <c:pt idx="5804">
                  <c:v>-2.2635369684167017E-2</c:v>
                </c:pt>
                <c:pt idx="5805">
                  <c:v>-2.2635369684167017E-2</c:v>
                </c:pt>
                <c:pt idx="5806">
                  <c:v>-8.4882636315342097E-3</c:v>
                </c:pt>
                <c:pt idx="5807">
                  <c:v>-1.6976527263125263E-2</c:v>
                </c:pt>
                <c:pt idx="5808">
                  <c:v>-2.2635369684167017E-2</c:v>
                </c:pt>
                <c:pt idx="5809">
                  <c:v>-2.2635369684167017E-2</c:v>
                </c:pt>
                <c:pt idx="5810">
                  <c:v>-2.2635369684195439E-2</c:v>
                </c:pt>
                <c:pt idx="5811">
                  <c:v>-2.2635369684238071E-2</c:v>
                </c:pt>
                <c:pt idx="5812">
                  <c:v>-1.1317684842083509E-2</c:v>
                </c:pt>
                <c:pt idx="5813">
                  <c:v>-5.6588424210559651E-3</c:v>
                </c:pt>
                <c:pt idx="5814">
                  <c:v>-2.8294212105208771E-3</c:v>
                </c:pt>
                <c:pt idx="5815">
                  <c:v>0</c:v>
                </c:pt>
                <c:pt idx="5816">
                  <c:v>-5.6588424210133326E-3</c:v>
                </c:pt>
                <c:pt idx="5817">
                  <c:v>-8.4882636315910531E-3</c:v>
                </c:pt>
                <c:pt idx="5818">
                  <c:v>0</c:v>
                </c:pt>
                <c:pt idx="5819">
                  <c:v>0</c:v>
                </c:pt>
                <c:pt idx="5820">
                  <c:v>-2.8294212104924554E-3</c:v>
                </c:pt>
                <c:pt idx="5821">
                  <c:v>-5.6588424210843868E-3</c:v>
                </c:pt>
                <c:pt idx="5822">
                  <c:v>-2.8294212105208771E-3</c:v>
                </c:pt>
                <c:pt idx="5823">
                  <c:v>-1.6976527263111052E-2</c:v>
                </c:pt>
                <c:pt idx="5824">
                  <c:v>-1.131768484211193E-2</c:v>
                </c:pt>
                <c:pt idx="5825">
                  <c:v>-8.4882636315768423E-3</c:v>
                </c:pt>
                <c:pt idx="5826">
                  <c:v>-8.4882636315626314E-3</c:v>
                </c:pt>
                <c:pt idx="5827">
                  <c:v>-1.1317684842055087E-2</c:v>
                </c:pt>
                <c:pt idx="5828">
                  <c:v>0</c:v>
                </c:pt>
                <c:pt idx="5829">
                  <c:v>-2.8294212105208771E-3</c:v>
                </c:pt>
                <c:pt idx="5830">
                  <c:v>-1.1317684842083509E-2</c:v>
                </c:pt>
                <c:pt idx="5831">
                  <c:v>-5.6588424210275434E-3</c:v>
                </c:pt>
                <c:pt idx="5832">
                  <c:v>-5.6588424210559651E-3</c:v>
                </c:pt>
                <c:pt idx="5833">
                  <c:v>-1.4147106052618597E-2</c:v>
                </c:pt>
                <c:pt idx="5834">
                  <c:v>-2.8294212104924554E-3</c:v>
                </c:pt>
                <c:pt idx="5835">
                  <c:v>-2.8294212105066663E-3</c:v>
                </c:pt>
                <c:pt idx="5836">
                  <c:v>-8.4882636315626314E-3</c:v>
                </c:pt>
                <c:pt idx="5837">
                  <c:v>-8.4882636315484206E-3</c:v>
                </c:pt>
                <c:pt idx="5838">
                  <c:v>-5.6588424210843868E-3</c:v>
                </c:pt>
                <c:pt idx="5839">
                  <c:v>-1.6976527263139474E-2</c:v>
                </c:pt>
                <c:pt idx="5840">
                  <c:v>-8.4882636315768423E-3</c:v>
                </c:pt>
                <c:pt idx="5841">
                  <c:v>-1.6976527263153685E-2</c:v>
                </c:pt>
                <c:pt idx="5842">
                  <c:v>-1.6976527263167895E-2</c:v>
                </c:pt>
                <c:pt idx="5843">
                  <c:v>-2.2635369684167017E-2</c:v>
                </c:pt>
                <c:pt idx="5844">
                  <c:v>-3.1123633315743859E-2</c:v>
                </c:pt>
                <c:pt idx="5845">
                  <c:v>-4.5270739368348245E-2</c:v>
                </c:pt>
                <c:pt idx="5846">
                  <c:v>-3.1123633315729649E-2</c:v>
                </c:pt>
                <c:pt idx="5847">
                  <c:v>-3.3953054526278947E-2</c:v>
                </c:pt>
                <c:pt idx="5848">
                  <c:v>-2.8294212105194561E-2</c:v>
                </c:pt>
                <c:pt idx="5849">
                  <c:v>-3.3953054526250526E-2</c:v>
                </c:pt>
                <c:pt idx="5850">
                  <c:v>-2.2635369684167017E-2</c:v>
                </c:pt>
                <c:pt idx="5851">
                  <c:v>-4.5270739368405088E-2</c:v>
                </c:pt>
                <c:pt idx="5852">
                  <c:v>-4.2441318157827368E-2</c:v>
                </c:pt>
                <c:pt idx="5853">
                  <c:v>-4.8100160578897544E-2</c:v>
                </c:pt>
                <c:pt idx="5854">
                  <c:v>-3.9611896947349123E-2</c:v>
                </c:pt>
                <c:pt idx="5855">
                  <c:v>-2.2635369684195439E-2</c:v>
                </c:pt>
                <c:pt idx="5856">
                  <c:v>-2.2635369684138595E-2</c:v>
                </c:pt>
                <c:pt idx="5857">
                  <c:v>-2.5464790894716316E-2</c:v>
                </c:pt>
                <c:pt idx="5858">
                  <c:v>-2.5464790894702105E-2</c:v>
                </c:pt>
                <c:pt idx="5859">
                  <c:v>-1.9805948473631929E-2</c:v>
                </c:pt>
                <c:pt idx="5860">
                  <c:v>-3.6782475736799825E-2</c:v>
                </c:pt>
                <c:pt idx="5861">
                  <c:v>-2.829421210535088E-3</c:v>
                </c:pt>
                <c:pt idx="5862">
                  <c:v>-1.9805948473631929E-2</c:v>
                </c:pt>
                <c:pt idx="5863">
                  <c:v>-2.5464790894716316E-2</c:v>
                </c:pt>
                <c:pt idx="5864">
                  <c:v>0</c:v>
                </c:pt>
                <c:pt idx="5865">
                  <c:v>-3.9611896947334913E-2</c:v>
                </c:pt>
                <c:pt idx="5866">
                  <c:v>-4.5270739368348245E-2</c:v>
                </c:pt>
                <c:pt idx="5867">
                  <c:v>-4.244131815785579E-2</c:v>
                </c:pt>
                <c:pt idx="5868">
                  <c:v>-3.1123633315743859E-2</c:v>
                </c:pt>
                <c:pt idx="5869">
                  <c:v>-5.9417845420966842E-2</c:v>
                </c:pt>
                <c:pt idx="5870">
                  <c:v>-1.6976527263139474E-2</c:v>
                </c:pt>
                <c:pt idx="5871">
                  <c:v>-4.8100160578883333E-2</c:v>
                </c:pt>
                <c:pt idx="5872">
                  <c:v>-3.6782475736757192E-2</c:v>
                </c:pt>
                <c:pt idx="5873">
                  <c:v>-4.2441318157813157E-2</c:v>
                </c:pt>
                <c:pt idx="5874">
                  <c:v>-5.0929581789432632E-2</c:v>
                </c:pt>
                <c:pt idx="5875">
                  <c:v>-5.6588424210431754E-2</c:v>
                </c:pt>
                <c:pt idx="5876">
                  <c:v>-3.3953054526278947E-2</c:v>
                </c:pt>
                <c:pt idx="5877">
                  <c:v>-4.2441318157870001E-2</c:v>
                </c:pt>
                <c:pt idx="5878">
                  <c:v>-3.6782475736799825E-2</c:v>
                </c:pt>
                <c:pt idx="5879">
                  <c:v>-5.3759002999910876E-2</c:v>
                </c:pt>
                <c:pt idx="5880">
                  <c:v>-3.9611896947334913E-2</c:v>
                </c:pt>
                <c:pt idx="5881">
                  <c:v>-4.8100160578897544E-2</c:v>
                </c:pt>
                <c:pt idx="5882">
                  <c:v>-4.5270739368362456E-2</c:v>
                </c:pt>
                <c:pt idx="5883">
                  <c:v>-6.224726663151614E-2</c:v>
                </c:pt>
                <c:pt idx="5884">
                  <c:v>-4.8100160578883333E-2</c:v>
                </c:pt>
                <c:pt idx="5885">
                  <c:v>-5.3759002999953509E-2</c:v>
                </c:pt>
                <c:pt idx="5886">
                  <c:v>-5.0929581789418421E-2</c:v>
                </c:pt>
                <c:pt idx="5887">
                  <c:v>-4.5270739368348245E-2</c:v>
                </c:pt>
                <c:pt idx="5888">
                  <c:v>-5.0929581789389999E-2</c:v>
                </c:pt>
                <c:pt idx="5889">
                  <c:v>-5.9417845420966842E-2</c:v>
                </c:pt>
                <c:pt idx="5890">
                  <c:v>-6.5076687841994385E-2</c:v>
                </c:pt>
                <c:pt idx="5891">
                  <c:v>-6.5076687842008596E-2</c:v>
                </c:pt>
                <c:pt idx="5892">
                  <c:v>-8.4882636315683158E-2</c:v>
                </c:pt>
                <c:pt idx="5893">
                  <c:v>-7.0735530263064561E-2</c:v>
                </c:pt>
                <c:pt idx="5894">
                  <c:v>-6.224726663150193E-2</c:v>
                </c:pt>
                <c:pt idx="5895">
                  <c:v>-7.0735530263064561E-2</c:v>
                </c:pt>
                <c:pt idx="5896">
                  <c:v>-4.5270739368376667E-2</c:v>
                </c:pt>
                <c:pt idx="5897">
                  <c:v>-5.6588424210445964E-2</c:v>
                </c:pt>
                <c:pt idx="5898">
                  <c:v>-7.3564951473599649E-2</c:v>
                </c:pt>
                <c:pt idx="5899">
                  <c:v>-7.0735530263078772E-2</c:v>
                </c:pt>
                <c:pt idx="5900">
                  <c:v>-6.5076687842008596E-2</c:v>
                </c:pt>
                <c:pt idx="5901">
                  <c:v>-8.7712057526175613E-2</c:v>
                </c:pt>
                <c:pt idx="5902">
                  <c:v>-5.3759002999925087E-2</c:v>
                </c:pt>
                <c:pt idx="5903">
                  <c:v>-4.2441318157841579E-2</c:v>
                </c:pt>
                <c:pt idx="5904">
                  <c:v>-5.092958178940421E-2</c:v>
                </c:pt>
                <c:pt idx="5905">
                  <c:v>-3.9611896947306491E-2</c:v>
                </c:pt>
                <c:pt idx="5906">
                  <c:v>-4.5270739368405088E-2</c:v>
                </c:pt>
                <c:pt idx="5907">
                  <c:v>-5.6588424210431754E-2</c:v>
                </c:pt>
                <c:pt idx="5908">
                  <c:v>-4.2441318157827368E-2</c:v>
                </c:pt>
                <c:pt idx="5909">
                  <c:v>-3.3953054526278947E-2</c:v>
                </c:pt>
                <c:pt idx="5910">
                  <c:v>-4.2441318157827368E-2</c:v>
                </c:pt>
                <c:pt idx="5911">
                  <c:v>-4.5270739368362456E-2</c:v>
                </c:pt>
                <c:pt idx="5912">
                  <c:v>-3.6782475736799825E-2</c:v>
                </c:pt>
                <c:pt idx="5913">
                  <c:v>-4.244131815785579E-2</c:v>
                </c:pt>
                <c:pt idx="5914">
                  <c:v>-4.2441318157827368E-2</c:v>
                </c:pt>
                <c:pt idx="5915">
                  <c:v>-3.1123633315743859E-2</c:v>
                </c:pt>
                <c:pt idx="5916">
                  <c:v>-3.3953054526278947E-2</c:v>
                </c:pt>
                <c:pt idx="5917">
                  <c:v>-3.3953054526264737E-2</c:v>
                </c:pt>
                <c:pt idx="5918">
                  <c:v>-3.6782475736799825E-2</c:v>
                </c:pt>
                <c:pt idx="5919">
                  <c:v>-3.3953054526278947E-2</c:v>
                </c:pt>
                <c:pt idx="5920">
                  <c:v>-4.8100160578897544E-2</c:v>
                </c:pt>
                <c:pt idx="5921">
                  <c:v>-3.112363331575807E-2</c:v>
                </c:pt>
                <c:pt idx="5922">
                  <c:v>-1.9805948473631929E-2</c:v>
                </c:pt>
                <c:pt idx="5923">
                  <c:v>-2.8294212105222982E-2</c:v>
                </c:pt>
                <c:pt idx="5924">
                  <c:v>-3.1123633315772281E-2</c:v>
                </c:pt>
                <c:pt idx="5925">
                  <c:v>-3.1123633315715438E-2</c:v>
                </c:pt>
                <c:pt idx="5926">
                  <c:v>-3.1123633315729649E-2</c:v>
                </c:pt>
                <c:pt idx="5927">
                  <c:v>-3.6782475736799825E-2</c:v>
                </c:pt>
                <c:pt idx="5928">
                  <c:v>-2.5464790894687894E-2</c:v>
                </c:pt>
                <c:pt idx="5929">
                  <c:v>-2.8294212105208771E-2</c:v>
                </c:pt>
                <c:pt idx="5930">
                  <c:v>-1.4147106052604386E-2</c:v>
                </c:pt>
                <c:pt idx="5931">
                  <c:v>-1.6976527263153685E-2</c:v>
                </c:pt>
                <c:pt idx="5932">
                  <c:v>-1.6976527263139474E-2</c:v>
                </c:pt>
                <c:pt idx="5933">
                  <c:v>-1.9805948473660351E-2</c:v>
                </c:pt>
                <c:pt idx="5934">
                  <c:v>-1.6976527263139474E-2</c:v>
                </c:pt>
                <c:pt idx="5935">
                  <c:v>-1.9805948473660351E-2</c:v>
                </c:pt>
                <c:pt idx="5936">
                  <c:v>-2.2635369684167017E-2</c:v>
                </c:pt>
                <c:pt idx="5937">
                  <c:v>-1.4147106052618597E-2</c:v>
                </c:pt>
                <c:pt idx="5938">
                  <c:v>-1.9805948473631929E-2</c:v>
                </c:pt>
                <c:pt idx="5939">
                  <c:v>-1.6976527263139474E-2</c:v>
                </c:pt>
                <c:pt idx="5940">
                  <c:v>-1.6976527263139474E-2</c:v>
                </c:pt>
                <c:pt idx="5941">
                  <c:v>-1.6976527263111052E-2</c:v>
                </c:pt>
                <c:pt idx="5942">
                  <c:v>-2.5464790894716316E-2</c:v>
                </c:pt>
                <c:pt idx="5943">
                  <c:v>-1.4147106052632807E-2</c:v>
                </c:pt>
                <c:pt idx="5944">
                  <c:v>-1.6976527263139474E-2</c:v>
                </c:pt>
                <c:pt idx="5945">
                  <c:v>-1.6976527263153685E-2</c:v>
                </c:pt>
                <c:pt idx="5946">
                  <c:v>-1.4147106052632807E-2</c:v>
                </c:pt>
                <c:pt idx="5947">
                  <c:v>-1.6976527263139474E-2</c:v>
                </c:pt>
                <c:pt idx="5948">
                  <c:v>-1.9805948473660351E-2</c:v>
                </c:pt>
                <c:pt idx="5949">
                  <c:v>-1.6976527263139474E-2</c:v>
                </c:pt>
                <c:pt idx="5950">
                  <c:v>-1.4147106052590175E-2</c:v>
                </c:pt>
                <c:pt idx="5951">
                  <c:v>-1.1317684842083509E-2</c:v>
                </c:pt>
                <c:pt idx="5952">
                  <c:v>-5.6588424210275434E-3</c:v>
                </c:pt>
                <c:pt idx="5953">
                  <c:v>-5.6588424210275434E-3</c:v>
                </c:pt>
                <c:pt idx="5954">
                  <c:v>-2.829421210535088E-3</c:v>
                </c:pt>
                <c:pt idx="5955">
                  <c:v>-2.8294212105208771E-3</c:v>
                </c:pt>
                <c:pt idx="5956">
                  <c:v>-2.829421210535088E-3</c:v>
                </c:pt>
                <c:pt idx="5957">
                  <c:v>-8.4882636315768423E-3</c:v>
                </c:pt>
                <c:pt idx="5958">
                  <c:v>-5.6588424210559651E-3</c:v>
                </c:pt>
                <c:pt idx="5959">
                  <c:v>-1.4147106052632807E-2</c:v>
                </c:pt>
                <c:pt idx="5960">
                  <c:v>-1.4147106052632807E-2</c:v>
                </c:pt>
                <c:pt idx="5961">
                  <c:v>-2.2635369684167017E-2</c:v>
                </c:pt>
                <c:pt idx="5962">
                  <c:v>-5.6588424210417543E-3</c:v>
                </c:pt>
                <c:pt idx="5963">
                  <c:v>-1.4147106052618597E-2</c:v>
                </c:pt>
                <c:pt idx="5964">
                  <c:v>-1.4147106052604386E-2</c:v>
                </c:pt>
                <c:pt idx="5965">
                  <c:v>-1.980594847364614E-2</c:v>
                </c:pt>
                <c:pt idx="5966">
                  <c:v>-1.1317684842097719E-2</c:v>
                </c:pt>
                <c:pt idx="5967">
                  <c:v>-2.5464790894702105E-2</c:v>
                </c:pt>
                <c:pt idx="5968">
                  <c:v>-1.9805948473688773E-2</c:v>
                </c:pt>
                <c:pt idx="5969">
                  <c:v>-1.4147106052575964E-2</c:v>
                </c:pt>
                <c:pt idx="5970">
                  <c:v>-5.6588424210559651E-3</c:v>
                </c:pt>
                <c:pt idx="5971">
                  <c:v>-1.131768484211193E-2</c:v>
                </c:pt>
                <c:pt idx="5972">
                  <c:v>-1.4147106052632807E-2</c:v>
                </c:pt>
                <c:pt idx="5973">
                  <c:v>-1.4147106052561753E-2</c:v>
                </c:pt>
                <c:pt idx="5974">
                  <c:v>-1.1317684842083509E-2</c:v>
                </c:pt>
                <c:pt idx="5975">
                  <c:v>-1.9805948473660351E-2</c:v>
                </c:pt>
                <c:pt idx="5976">
                  <c:v>-1.1317684842069298E-2</c:v>
                </c:pt>
                <c:pt idx="5977">
                  <c:v>-1.1317684842083509E-2</c:v>
                </c:pt>
                <c:pt idx="5978">
                  <c:v>-8.4882636315910531E-3</c:v>
                </c:pt>
                <c:pt idx="5979">
                  <c:v>-1.1317684842083509E-2</c:v>
                </c:pt>
                <c:pt idx="5980">
                  <c:v>-8.4882636315626314E-3</c:v>
                </c:pt>
                <c:pt idx="5981">
                  <c:v>-1.131768484211193E-2</c:v>
                </c:pt>
                <c:pt idx="5982">
                  <c:v>-8.4882636315484206E-3</c:v>
                </c:pt>
                <c:pt idx="5983">
                  <c:v>-1.1317684842083509E-2</c:v>
                </c:pt>
                <c:pt idx="5984">
                  <c:v>-1.131768484211193E-2</c:v>
                </c:pt>
                <c:pt idx="5985">
                  <c:v>-1.4147106052604386E-2</c:v>
                </c:pt>
                <c:pt idx="5986">
                  <c:v>-1.980594847364614E-2</c:v>
                </c:pt>
                <c:pt idx="5987">
                  <c:v>-1.6976527263111052E-2</c:v>
                </c:pt>
                <c:pt idx="5988">
                  <c:v>-1.6976527263139474E-2</c:v>
                </c:pt>
                <c:pt idx="5989">
                  <c:v>-1.4147106052632807E-2</c:v>
                </c:pt>
                <c:pt idx="5990">
                  <c:v>-1.1317684842097719E-2</c:v>
                </c:pt>
                <c:pt idx="5991">
                  <c:v>-1.1317684842083509E-2</c:v>
                </c:pt>
                <c:pt idx="5992">
                  <c:v>-1.1317684842083509E-2</c:v>
                </c:pt>
                <c:pt idx="5993">
                  <c:v>-1.1317684842083509E-2</c:v>
                </c:pt>
                <c:pt idx="5994">
                  <c:v>-1.4147106052618597E-2</c:v>
                </c:pt>
                <c:pt idx="5995">
                  <c:v>-1.1317684842083509E-2</c:v>
                </c:pt>
                <c:pt idx="5996">
                  <c:v>-1.1317684842126141E-2</c:v>
                </c:pt>
                <c:pt idx="5997">
                  <c:v>-1.1317684842126141E-2</c:v>
                </c:pt>
                <c:pt idx="5998">
                  <c:v>-1.1317684842083509E-2</c:v>
                </c:pt>
                <c:pt idx="5999">
                  <c:v>-8.4882636315626314E-3</c:v>
                </c:pt>
                <c:pt idx="6000">
                  <c:v>-1.1317684842083509E-2</c:v>
                </c:pt>
                <c:pt idx="6001">
                  <c:v>-8.4882636315484206E-3</c:v>
                </c:pt>
                <c:pt idx="6002">
                  <c:v>-8.4882636315626314E-3</c:v>
                </c:pt>
                <c:pt idx="6003">
                  <c:v>-1.1317684842083509E-2</c:v>
                </c:pt>
                <c:pt idx="6004">
                  <c:v>-1.1317684842083509E-2</c:v>
                </c:pt>
                <c:pt idx="6005">
                  <c:v>-1.4147106052604386E-2</c:v>
                </c:pt>
                <c:pt idx="6006">
                  <c:v>-1.4147106052590175E-2</c:v>
                </c:pt>
                <c:pt idx="6007">
                  <c:v>-1.6976527263111052E-2</c:v>
                </c:pt>
                <c:pt idx="6008">
                  <c:v>-1.4147106052632807E-2</c:v>
                </c:pt>
                <c:pt idx="6009">
                  <c:v>-1.4147106052632807E-2</c:v>
                </c:pt>
                <c:pt idx="6010">
                  <c:v>-8.4882636315910531E-3</c:v>
                </c:pt>
                <c:pt idx="6011">
                  <c:v>-8.4882636315768423E-3</c:v>
                </c:pt>
                <c:pt idx="6012">
                  <c:v>-5.6588424210559651E-3</c:v>
                </c:pt>
                <c:pt idx="6013">
                  <c:v>-8.4882636315484206E-3</c:v>
                </c:pt>
                <c:pt idx="6014">
                  <c:v>-8.4882636315626314E-3</c:v>
                </c:pt>
                <c:pt idx="6015">
                  <c:v>-1.9805948473631929E-2</c:v>
                </c:pt>
                <c:pt idx="6016">
                  <c:v>-1.131768484211193E-2</c:v>
                </c:pt>
                <c:pt idx="6017">
                  <c:v>-1.4147106052632807E-2</c:v>
                </c:pt>
                <c:pt idx="6018">
                  <c:v>-1.4147106052604386E-2</c:v>
                </c:pt>
                <c:pt idx="6019">
                  <c:v>-1.1317684842083509E-2</c:v>
                </c:pt>
                <c:pt idx="6020">
                  <c:v>-8.4882636315910531E-3</c:v>
                </c:pt>
                <c:pt idx="6021">
                  <c:v>-1.6976527263111052E-2</c:v>
                </c:pt>
                <c:pt idx="6022">
                  <c:v>-1.9805948473631929E-2</c:v>
                </c:pt>
                <c:pt idx="6023">
                  <c:v>-2.5464790894702105E-2</c:v>
                </c:pt>
                <c:pt idx="6024">
                  <c:v>-3.3953054526264737E-2</c:v>
                </c:pt>
                <c:pt idx="6025">
                  <c:v>-2.5464790894702105E-2</c:v>
                </c:pt>
                <c:pt idx="6026">
                  <c:v>-2.2635369684181228E-2</c:v>
                </c:pt>
                <c:pt idx="6027">
                  <c:v>-2.2635369684195439E-2</c:v>
                </c:pt>
                <c:pt idx="6028">
                  <c:v>-1.4147106052632807E-2</c:v>
                </c:pt>
                <c:pt idx="6029">
                  <c:v>-1.6976527263139474E-2</c:v>
                </c:pt>
                <c:pt idx="6030">
                  <c:v>-1.4147106052604386E-2</c:v>
                </c:pt>
                <c:pt idx="6031">
                  <c:v>-1.6976527263139474E-2</c:v>
                </c:pt>
                <c:pt idx="6032">
                  <c:v>-1.980594847364614E-2</c:v>
                </c:pt>
                <c:pt idx="6033">
                  <c:v>-2.8294212105208771E-2</c:v>
                </c:pt>
                <c:pt idx="6034">
                  <c:v>-2.8294212105251404E-2</c:v>
                </c:pt>
                <c:pt idx="6035">
                  <c:v>-3.6782475736799825E-2</c:v>
                </c:pt>
                <c:pt idx="6036">
                  <c:v>-5.0929581789432632E-2</c:v>
                </c:pt>
                <c:pt idx="6037">
                  <c:v>-4.8100160578883333E-2</c:v>
                </c:pt>
                <c:pt idx="6038">
                  <c:v>-3.6782475736799825E-2</c:v>
                </c:pt>
                <c:pt idx="6039">
                  <c:v>-4.244131815785579E-2</c:v>
                </c:pt>
                <c:pt idx="6040">
                  <c:v>-2.2635369684167017E-2</c:v>
                </c:pt>
                <c:pt idx="6041">
                  <c:v>-3.961189694729228E-2</c:v>
                </c:pt>
                <c:pt idx="6042">
                  <c:v>-2.5464790894744738E-2</c:v>
                </c:pt>
                <c:pt idx="6043">
                  <c:v>-3.9611896947306491E-2</c:v>
                </c:pt>
                <c:pt idx="6044">
                  <c:v>-3.9611896947278069E-2</c:v>
                </c:pt>
                <c:pt idx="6045">
                  <c:v>-5.9417845420995263E-2</c:v>
                </c:pt>
                <c:pt idx="6046">
                  <c:v>-2.8294212105208771E-2</c:v>
                </c:pt>
                <c:pt idx="6047">
                  <c:v>-4.2441318157813157E-2</c:v>
                </c:pt>
                <c:pt idx="6048">
                  <c:v>-4.244131815785579E-2</c:v>
                </c:pt>
                <c:pt idx="6049">
                  <c:v>-2.8294212105237193E-2</c:v>
                </c:pt>
                <c:pt idx="6050">
                  <c:v>-3.3953054526278947E-2</c:v>
                </c:pt>
                <c:pt idx="6051">
                  <c:v>-3.6782475736814035E-2</c:v>
                </c:pt>
                <c:pt idx="6052">
                  <c:v>-3.6782475736799825E-2</c:v>
                </c:pt>
                <c:pt idx="6053">
                  <c:v>-2.8294212105208771E-2</c:v>
                </c:pt>
                <c:pt idx="6054">
                  <c:v>-3.6782475736799825E-2</c:v>
                </c:pt>
                <c:pt idx="6055">
                  <c:v>-3.1123633315743859E-2</c:v>
                </c:pt>
                <c:pt idx="6056">
                  <c:v>-3.6782475736757192E-2</c:v>
                </c:pt>
                <c:pt idx="6057">
                  <c:v>-3.6782475736799825E-2</c:v>
                </c:pt>
                <c:pt idx="6058">
                  <c:v>-3.6782475736799825E-2</c:v>
                </c:pt>
                <c:pt idx="6059">
                  <c:v>-3.3953054526250526E-2</c:v>
                </c:pt>
                <c:pt idx="6060">
                  <c:v>-2.8294212105237193E-2</c:v>
                </c:pt>
                <c:pt idx="6061">
                  <c:v>-2.5464790894687894E-2</c:v>
                </c:pt>
                <c:pt idx="6062">
                  <c:v>-2.5464790894716316E-2</c:v>
                </c:pt>
                <c:pt idx="6063">
                  <c:v>-2.5464790894716316E-2</c:v>
                </c:pt>
                <c:pt idx="6064">
                  <c:v>-2.5464790894744738E-2</c:v>
                </c:pt>
                <c:pt idx="6065">
                  <c:v>-2.5464790894716316E-2</c:v>
                </c:pt>
                <c:pt idx="6066">
                  <c:v>-2.2635369684195439E-2</c:v>
                </c:pt>
                <c:pt idx="6067">
                  <c:v>-1.9805948473660351E-2</c:v>
                </c:pt>
                <c:pt idx="6068">
                  <c:v>-1.9805948473631929E-2</c:v>
                </c:pt>
                <c:pt idx="6069">
                  <c:v>-1.6976527263096841E-2</c:v>
                </c:pt>
                <c:pt idx="6070">
                  <c:v>-1.6976527263096841E-2</c:v>
                </c:pt>
                <c:pt idx="6071">
                  <c:v>-1.9805948473631929E-2</c:v>
                </c:pt>
                <c:pt idx="6072">
                  <c:v>-1.6976527263096841E-2</c:v>
                </c:pt>
                <c:pt idx="6073">
                  <c:v>-1.6976527263153685E-2</c:v>
                </c:pt>
                <c:pt idx="6074">
                  <c:v>-8.488263631605264E-3</c:v>
                </c:pt>
                <c:pt idx="6075">
                  <c:v>-8.488263631605264E-3</c:v>
                </c:pt>
                <c:pt idx="6076">
                  <c:v>-5.658842421070176E-3</c:v>
                </c:pt>
                <c:pt idx="6077">
                  <c:v>-5.6588424210843868E-3</c:v>
                </c:pt>
                <c:pt idx="6078">
                  <c:v>-2.8294212105208771E-3</c:v>
                </c:pt>
                <c:pt idx="6079">
                  <c:v>-1.1317684842083509E-2</c:v>
                </c:pt>
                <c:pt idx="6080">
                  <c:v>-1.4147106052561753E-2</c:v>
                </c:pt>
                <c:pt idx="6081">
                  <c:v>-8.4882636315342097E-3</c:v>
                </c:pt>
                <c:pt idx="6082">
                  <c:v>-1.1317684842083509E-2</c:v>
                </c:pt>
                <c:pt idx="6083">
                  <c:v>-1.1317684842083509E-2</c:v>
                </c:pt>
                <c:pt idx="6084">
                  <c:v>-8.4882636315626314E-3</c:v>
                </c:pt>
                <c:pt idx="6085">
                  <c:v>-8.4882636315768423E-3</c:v>
                </c:pt>
                <c:pt idx="6086">
                  <c:v>-8.4882636315768423E-3</c:v>
                </c:pt>
                <c:pt idx="6087">
                  <c:v>-8.4882636315626314E-3</c:v>
                </c:pt>
                <c:pt idx="6088">
                  <c:v>-8.4882636315484206E-3</c:v>
                </c:pt>
                <c:pt idx="6089">
                  <c:v>-1.6976527263139474E-2</c:v>
                </c:pt>
                <c:pt idx="6090">
                  <c:v>-8.488263631605264E-3</c:v>
                </c:pt>
                <c:pt idx="6091">
                  <c:v>-1.1317684842083509E-2</c:v>
                </c:pt>
                <c:pt idx="6092">
                  <c:v>-1.4147106052632807E-2</c:v>
                </c:pt>
                <c:pt idx="6093">
                  <c:v>-1.9805948473660351E-2</c:v>
                </c:pt>
                <c:pt idx="6094">
                  <c:v>-8.4882636315768423E-3</c:v>
                </c:pt>
                <c:pt idx="6095">
                  <c:v>-1.980594847364614E-2</c:v>
                </c:pt>
                <c:pt idx="6096">
                  <c:v>-1.1317684842126141E-2</c:v>
                </c:pt>
                <c:pt idx="6097">
                  <c:v>-8.4882636315626314E-3</c:v>
                </c:pt>
                <c:pt idx="6098">
                  <c:v>-2.8294212105208771E-3</c:v>
                </c:pt>
                <c:pt idx="6099">
                  <c:v>-5.6588424210275434E-3</c:v>
                </c:pt>
                <c:pt idx="6100">
                  <c:v>0</c:v>
                </c:pt>
                <c:pt idx="6101">
                  <c:v>-5.6588424210417543E-3</c:v>
                </c:pt>
                <c:pt idx="6102">
                  <c:v>-5.6588424210417543E-3</c:v>
                </c:pt>
                <c:pt idx="6103">
                  <c:v>-2.829421210535088E-3</c:v>
                </c:pt>
                <c:pt idx="6104">
                  <c:v>-2.8294212105208771E-3</c:v>
                </c:pt>
                <c:pt idx="6105">
                  <c:v>-2.829421210535088E-3</c:v>
                </c:pt>
                <c:pt idx="6106">
                  <c:v>-2.8294212105208771E-3</c:v>
                </c:pt>
                <c:pt idx="6107">
                  <c:v>-2.8294212105208771E-3</c:v>
                </c:pt>
                <c:pt idx="6108">
                  <c:v>-5.6588424210417543E-3</c:v>
                </c:pt>
                <c:pt idx="6109">
                  <c:v>-5.6588424210275434E-3</c:v>
                </c:pt>
                <c:pt idx="6110">
                  <c:v>-1.1317684842083509E-2</c:v>
                </c:pt>
                <c:pt idx="6111">
                  <c:v>-1.1317684842083509E-2</c:v>
                </c:pt>
                <c:pt idx="6112">
                  <c:v>-8.4882636315484206E-3</c:v>
                </c:pt>
                <c:pt idx="6113">
                  <c:v>-1.1317684842083509E-2</c:v>
                </c:pt>
                <c:pt idx="6114">
                  <c:v>-1.4147106052632807E-2</c:v>
                </c:pt>
                <c:pt idx="6115">
                  <c:v>-1.4147106052632807E-2</c:v>
                </c:pt>
                <c:pt idx="6116">
                  <c:v>-1.1317684842083509E-2</c:v>
                </c:pt>
                <c:pt idx="6117">
                  <c:v>-1.1317684842083509E-2</c:v>
                </c:pt>
                <c:pt idx="6118">
                  <c:v>-1.131768484211193E-2</c:v>
                </c:pt>
                <c:pt idx="6119">
                  <c:v>-8.4882636315626314E-3</c:v>
                </c:pt>
                <c:pt idx="6120">
                  <c:v>-5.6588424210275434E-3</c:v>
                </c:pt>
                <c:pt idx="6121">
                  <c:v>-8.4882636315768423E-3</c:v>
                </c:pt>
                <c:pt idx="6122">
                  <c:v>-8.4882636315768423E-3</c:v>
                </c:pt>
                <c:pt idx="6123">
                  <c:v>-2.829421210535088E-3</c:v>
                </c:pt>
                <c:pt idx="6124">
                  <c:v>0</c:v>
                </c:pt>
                <c:pt idx="6125">
                  <c:v>-5.6588424209991217E-3</c:v>
                </c:pt>
                <c:pt idx="6126">
                  <c:v>-1.1317684842083509E-2</c:v>
                </c:pt>
                <c:pt idx="6127">
                  <c:v>-1.1317684842083509E-2</c:v>
                </c:pt>
                <c:pt idx="6128">
                  <c:v>-1.1317684842083509E-2</c:v>
                </c:pt>
                <c:pt idx="6129">
                  <c:v>-1.4147106052618597E-2</c:v>
                </c:pt>
                <c:pt idx="6130">
                  <c:v>-5.658842421070176E-3</c:v>
                </c:pt>
                <c:pt idx="6131">
                  <c:v>-5.6588424210559651E-3</c:v>
                </c:pt>
                <c:pt idx="6132">
                  <c:v>-8.488263631605264E-3</c:v>
                </c:pt>
                <c:pt idx="6133">
                  <c:v>-1.1317684842097719E-2</c:v>
                </c:pt>
                <c:pt idx="6134">
                  <c:v>-1.6976527263167895E-2</c:v>
                </c:pt>
                <c:pt idx="6135">
                  <c:v>-2.2635369684181228E-2</c:v>
                </c:pt>
                <c:pt idx="6136">
                  <c:v>-1.9805948473660351E-2</c:v>
                </c:pt>
                <c:pt idx="6137">
                  <c:v>-2.5464790894673683E-2</c:v>
                </c:pt>
                <c:pt idx="6138">
                  <c:v>-2.8294212105222982E-2</c:v>
                </c:pt>
                <c:pt idx="6139">
                  <c:v>-2.8294212105194561E-2</c:v>
                </c:pt>
                <c:pt idx="6140">
                  <c:v>-2.2635369684167017E-2</c:v>
                </c:pt>
                <c:pt idx="6141">
                  <c:v>-2.5464790894716316E-2</c:v>
                </c:pt>
                <c:pt idx="6142">
                  <c:v>-1.9805948473688773E-2</c:v>
                </c:pt>
                <c:pt idx="6143">
                  <c:v>-1.4147106052632807E-2</c:v>
                </c:pt>
                <c:pt idx="6144">
                  <c:v>-1.1317684842083509E-2</c:v>
                </c:pt>
                <c:pt idx="6145">
                  <c:v>-1.1317684842083509E-2</c:v>
                </c:pt>
                <c:pt idx="6146">
                  <c:v>-8.4882636315626314E-3</c:v>
                </c:pt>
                <c:pt idx="6147">
                  <c:v>-5.6588424210275434E-3</c:v>
                </c:pt>
                <c:pt idx="6148">
                  <c:v>-2.8294212104782446E-3</c:v>
                </c:pt>
                <c:pt idx="6149">
                  <c:v>-5.658842421070176E-3</c:v>
                </c:pt>
                <c:pt idx="6150">
                  <c:v>-1.1317684842083509E-2</c:v>
                </c:pt>
                <c:pt idx="6151">
                  <c:v>-8.4882636315626314E-3</c:v>
                </c:pt>
                <c:pt idx="6152">
                  <c:v>-5.6588424210559651E-3</c:v>
                </c:pt>
                <c:pt idx="6153">
                  <c:v>-1.6976527263153685E-2</c:v>
                </c:pt>
                <c:pt idx="6154">
                  <c:v>-1.4147106052618597E-2</c:v>
                </c:pt>
                <c:pt idx="6155">
                  <c:v>-1.4147106052632807E-2</c:v>
                </c:pt>
                <c:pt idx="6156">
                  <c:v>-2.8294212105208771E-2</c:v>
                </c:pt>
                <c:pt idx="6157">
                  <c:v>-3.1123633315729649E-2</c:v>
                </c:pt>
                <c:pt idx="6158">
                  <c:v>-3.6782475736799825E-2</c:v>
                </c:pt>
                <c:pt idx="6159">
                  <c:v>-2.8294212105194561E-2</c:v>
                </c:pt>
                <c:pt idx="6160">
                  <c:v>-3.3953054526278947E-2</c:v>
                </c:pt>
                <c:pt idx="6161">
                  <c:v>-3.3953054526264737E-2</c:v>
                </c:pt>
                <c:pt idx="6162">
                  <c:v>-5.0929581789389999E-2</c:v>
                </c:pt>
                <c:pt idx="6163">
                  <c:v>-3.1123633315743859E-2</c:v>
                </c:pt>
                <c:pt idx="6164">
                  <c:v>-4.5270739368390878E-2</c:v>
                </c:pt>
                <c:pt idx="6165">
                  <c:v>-4.5270739368376667E-2</c:v>
                </c:pt>
                <c:pt idx="6166">
                  <c:v>-7.0735530263064561E-2</c:v>
                </c:pt>
                <c:pt idx="6167">
                  <c:v>-4.2441318157884211E-2</c:v>
                </c:pt>
                <c:pt idx="6168">
                  <c:v>-6.5076687841994385E-2</c:v>
                </c:pt>
                <c:pt idx="6169">
                  <c:v>-6.7906109052543684E-2</c:v>
                </c:pt>
                <c:pt idx="6170">
                  <c:v>-7.073553026305035E-2</c:v>
                </c:pt>
                <c:pt idx="6171">
                  <c:v>-4.2441318157827368E-2</c:v>
                </c:pt>
                <c:pt idx="6172">
                  <c:v>-4.5270739368362456E-2</c:v>
                </c:pt>
                <c:pt idx="6173">
                  <c:v>-5.9417845420966842E-2</c:v>
                </c:pt>
                <c:pt idx="6174">
                  <c:v>-5.092958178940421E-2</c:v>
                </c:pt>
                <c:pt idx="6175">
                  <c:v>-5.6588424210445964E-2</c:v>
                </c:pt>
                <c:pt idx="6176">
                  <c:v>-6.224726663151614E-2</c:v>
                </c:pt>
                <c:pt idx="6177">
                  <c:v>-8.4882636315683158E-2</c:v>
                </c:pt>
                <c:pt idx="6178">
                  <c:v>-7.9223793894655614E-2</c:v>
                </c:pt>
                <c:pt idx="6179">
                  <c:v>-7.0735530263064561E-2</c:v>
                </c:pt>
                <c:pt idx="6180">
                  <c:v>-7.6394372684134737E-2</c:v>
                </c:pt>
                <c:pt idx="6181">
                  <c:v>-7.6394372684106315E-2</c:v>
                </c:pt>
                <c:pt idx="6182">
                  <c:v>-7.3564951473571227E-2</c:v>
                </c:pt>
                <c:pt idx="6183">
                  <c:v>-5.3759002999939298E-2</c:v>
                </c:pt>
                <c:pt idx="6184">
                  <c:v>-7.6394372684077894E-2</c:v>
                </c:pt>
                <c:pt idx="6185">
                  <c:v>-7.9223793894627192E-2</c:v>
                </c:pt>
                <c:pt idx="6186">
                  <c:v>-5.6588424210445964E-2</c:v>
                </c:pt>
                <c:pt idx="6187">
                  <c:v>-6.7906109052515262E-2</c:v>
                </c:pt>
                <c:pt idx="6188">
                  <c:v>-7.3564951473585438E-2</c:v>
                </c:pt>
                <c:pt idx="6189">
                  <c:v>-7.6394372684120526E-2</c:v>
                </c:pt>
                <c:pt idx="6190">
                  <c:v>-5.0929581789389999E-2</c:v>
                </c:pt>
                <c:pt idx="6191">
                  <c:v>-7.6394372684120526E-2</c:v>
                </c:pt>
                <c:pt idx="6192">
                  <c:v>-6.5076687842051228E-2</c:v>
                </c:pt>
                <c:pt idx="6193">
                  <c:v>-5.092958178940421E-2</c:v>
                </c:pt>
                <c:pt idx="6194">
                  <c:v>-5.3759002999939298E-2</c:v>
                </c:pt>
                <c:pt idx="6195">
                  <c:v>-5.6588424210445964E-2</c:v>
                </c:pt>
                <c:pt idx="6196">
                  <c:v>-4.5270739368348245E-2</c:v>
                </c:pt>
                <c:pt idx="6197">
                  <c:v>-4.8100160578911755E-2</c:v>
                </c:pt>
                <c:pt idx="6198">
                  <c:v>-5.9417845420981052E-2</c:v>
                </c:pt>
                <c:pt idx="6199">
                  <c:v>-5.3759002999925087E-2</c:v>
                </c:pt>
                <c:pt idx="6200">
                  <c:v>-5.6588424210474386E-2</c:v>
                </c:pt>
                <c:pt idx="6201">
                  <c:v>-5.3759002999925087E-2</c:v>
                </c:pt>
                <c:pt idx="6202">
                  <c:v>-4.810016057882649E-2</c:v>
                </c:pt>
                <c:pt idx="6203">
                  <c:v>-4.5270739368334034E-2</c:v>
                </c:pt>
                <c:pt idx="6204">
                  <c:v>-3.6782475736799825E-2</c:v>
                </c:pt>
                <c:pt idx="6205">
                  <c:v>-3.3953054526250526E-2</c:v>
                </c:pt>
                <c:pt idx="6206">
                  <c:v>-3.6782475736785614E-2</c:v>
                </c:pt>
                <c:pt idx="6207">
                  <c:v>-2.8294212105222982E-2</c:v>
                </c:pt>
                <c:pt idx="6208">
                  <c:v>-3.3953054526250526E-2</c:v>
                </c:pt>
                <c:pt idx="6209">
                  <c:v>-3.3953054526250526E-2</c:v>
                </c:pt>
                <c:pt idx="6210">
                  <c:v>-3.3953054526264737E-2</c:v>
                </c:pt>
                <c:pt idx="6211">
                  <c:v>-2.5464790894716316E-2</c:v>
                </c:pt>
                <c:pt idx="6212">
                  <c:v>-3.3953054526278947E-2</c:v>
                </c:pt>
                <c:pt idx="6213">
                  <c:v>-2.5464790894716316E-2</c:v>
                </c:pt>
                <c:pt idx="6214">
                  <c:v>-2.2635369684181228E-2</c:v>
                </c:pt>
                <c:pt idx="6215">
                  <c:v>-1.6976527263125263E-2</c:v>
                </c:pt>
                <c:pt idx="6216">
                  <c:v>-1.9805948473660351E-2</c:v>
                </c:pt>
                <c:pt idx="6217">
                  <c:v>-1.1317684842097719E-2</c:v>
                </c:pt>
                <c:pt idx="6218">
                  <c:v>-1.131768484211193E-2</c:v>
                </c:pt>
                <c:pt idx="6219">
                  <c:v>-5.6588424210559651E-3</c:v>
                </c:pt>
                <c:pt idx="6220">
                  <c:v>-8.4882636315768423E-3</c:v>
                </c:pt>
                <c:pt idx="6221">
                  <c:v>-8.4882636315626314E-3</c:v>
                </c:pt>
                <c:pt idx="6222">
                  <c:v>-5.6588424210275434E-3</c:v>
                </c:pt>
                <c:pt idx="6223">
                  <c:v>-8.4882636315484206E-3</c:v>
                </c:pt>
                <c:pt idx="6224">
                  <c:v>-1.131768484211193E-2</c:v>
                </c:pt>
                <c:pt idx="6225">
                  <c:v>-8.488263631605264E-3</c:v>
                </c:pt>
                <c:pt idx="6226">
                  <c:v>-5.658842421070176E-3</c:v>
                </c:pt>
                <c:pt idx="6227">
                  <c:v>-1.4147106052618597E-2</c:v>
                </c:pt>
                <c:pt idx="6228">
                  <c:v>-1.1317684842083509E-2</c:v>
                </c:pt>
                <c:pt idx="6229">
                  <c:v>-8.4882636315342097E-3</c:v>
                </c:pt>
                <c:pt idx="6230">
                  <c:v>-8.4882636315484206E-3</c:v>
                </c:pt>
                <c:pt idx="6231">
                  <c:v>-1.1317684842069298E-2</c:v>
                </c:pt>
                <c:pt idx="6232">
                  <c:v>-2.8294212105208771E-3</c:v>
                </c:pt>
                <c:pt idx="6233">
                  <c:v>0</c:v>
                </c:pt>
                <c:pt idx="6234">
                  <c:v>-2.8294212105208771E-3</c:v>
                </c:pt>
                <c:pt idx="6235">
                  <c:v>-5.6588424210559651E-3</c:v>
                </c:pt>
                <c:pt idx="6236">
                  <c:v>0</c:v>
                </c:pt>
                <c:pt idx="6237">
                  <c:v>-5.6588424210843868E-3</c:v>
                </c:pt>
                <c:pt idx="6238">
                  <c:v>-5.658842421070176E-3</c:v>
                </c:pt>
                <c:pt idx="6239">
                  <c:v>-2.8294212105492988E-3</c:v>
                </c:pt>
                <c:pt idx="6240">
                  <c:v>-2.8294212104782446E-3</c:v>
                </c:pt>
                <c:pt idx="6241">
                  <c:v>-5.6588424210559651E-3</c:v>
                </c:pt>
                <c:pt idx="6242">
                  <c:v>0</c:v>
                </c:pt>
                <c:pt idx="6243">
                  <c:v>-2.8294212104782446E-3</c:v>
                </c:pt>
                <c:pt idx="6244">
                  <c:v>-5.6588424210275434E-3</c:v>
                </c:pt>
                <c:pt idx="6245">
                  <c:v>-2.829421210535088E-3</c:v>
                </c:pt>
                <c:pt idx="6246">
                  <c:v>-2.8294212105208771E-3</c:v>
                </c:pt>
                <c:pt idx="6247">
                  <c:v>-5.6588424210133326E-3</c:v>
                </c:pt>
                <c:pt idx="6248">
                  <c:v>-5.658842421070176E-3</c:v>
                </c:pt>
                <c:pt idx="6249">
                  <c:v>-2.829421210535088E-3</c:v>
                </c:pt>
                <c:pt idx="6250">
                  <c:v>-5.658842421070176E-3</c:v>
                </c:pt>
                <c:pt idx="6251">
                  <c:v>-2.8294212105208771E-3</c:v>
                </c:pt>
                <c:pt idx="6252">
                  <c:v>-2.8294212105492988E-3</c:v>
                </c:pt>
                <c:pt idx="6253">
                  <c:v>-2.829421210535088E-3</c:v>
                </c:pt>
                <c:pt idx="6254">
                  <c:v>-5.6588424210275434E-3</c:v>
                </c:pt>
                <c:pt idx="6255">
                  <c:v>0</c:v>
                </c:pt>
                <c:pt idx="6256">
                  <c:v>-2.8294212105208771E-3</c:v>
                </c:pt>
                <c:pt idx="6257">
                  <c:v>-2.829421210535088E-3</c:v>
                </c:pt>
                <c:pt idx="6258">
                  <c:v>-2.8294212105066663E-3</c:v>
                </c:pt>
                <c:pt idx="6259">
                  <c:v>0</c:v>
                </c:pt>
                <c:pt idx="6260">
                  <c:v>-5.6588424210275434E-3</c:v>
                </c:pt>
                <c:pt idx="6261">
                  <c:v>-5.6588424210275434E-3</c:v>
                </c:pt>
                <c:pt idx="6262">
                  <c:v>-5.6588424210275434E-3</c:v>
                </c:pt>
                <c:pt idx="6263">
                  <c:v>-2.829421210535088E-3</c:v>
                </c:pt>
                <c:pt idx="6264">
                  <c:v>-5.6588424210417543E-3</c:v>
                </c:pt>
                <c:pt idx="6265">
                  <c:v>0</c:v>
                </c:pt>
                <c:pt idx="6266">
                  <c:v>-2.8294212105492988E-3</c:v>
                </c:pt>
                <c:pt idx="6267">
                  <c:v>-2.8294212105492988E-3</c:v>
                </c:pt>
                <c:pt idx="6268">
                  <c:v>-5.6588424210559651E-3</c:v>
                </c:pt>
                <c:pt idx="6269">
                  <c:v>-5.6588424210275434E-3</c:v>
                </c:pt>
                <c:pt idx="6270">
                  <c:v>-5.6588424210559651E-3</c:v>
                </c:pt>
                <c:pt idx="6271">
                  <c:v>-2.8294212105066663E-3</c:v>
                </c:pt>
                <c:pt idx="6272">
                  <c:v>-5.6588424210133326E-3</c:v>
                </c:pt>
                <c:pt idx="6273">
                  <c:v>-2.8294212104924554E-3</c:v>
                </c:pt>
                <c:pt idx="6274">
                  <c:v>-5.6588424210843868E-3</c:v>
                </c:pt>
                <c:pt idx="6275">
                  <c:v>-5.6588424210275434E-3</c:v>
                </c:pt>
                <c:pt idx="6276">
                  <c:v>-1.6976527263139474E-2</c:v>
                </c:pt>
                <c:pt idx="6277">
                  <c:v>-1.6976527263153685E-2</c:v>
                </c:pt>
                <c:pt idx="6278">
                  <c:v>-2.5464790894716316E-2</c:v>
                </c:pt>
                <c:pt idx="6279">
                  <c:v>-2.2635369684167017E-2</c:v>
                </c:pt>
                <c:pt idx="6280">
                  <c:v>-2.8294212105251404E-2</c:v>
                </c:pt>
                <c:pt idx="6281">
                  <c:v>-2.2635369684167017E-2</c:v>
                </c:pt>
                <c:pt idx="6282">
                  <c:v>-1.9805948473631929E-2</c:v>
                </c:pt>
                <c:pt idx="6283">
                  <c:v>-1.6976527263139474E-2</c:v>
                </c:pt>
                <c:pt idx="6284">
                  <c:v>-1.9805948473660351E-2</c:v>
                </c:pt>
                <c:pt idx="6285">
                  <c:v>-1.4147106052590175E-2</c:v>
                </c:pt>
                <c:pt idx="6286">
                  <c:v>-1.131768484211193E-2</c:v>
                </c:pt>
                <c:pt idx="6287">
                  <c:v>-1.4147106052632807E-2</c:v>
                </c:pt>
                <c:pt idx="6288">
                  <c:v>-2.8294212104924554E-3</c:v>
                </c:pt>
                <c:pt idx="6289">
                  <c:v>-5.6588424210417543E-3</c:v>
                </c:pt>
                <c:pt idx="6290">
                  <c:v>-2.8294212105208771E-3</c:v>
                </c:pt>
                <c:pt idx="6291">
                  <c:v>-8.4882636315768423E-3</c:v>
                </c:pt>
                <c:pt idx="6292">
                  <c:v>-8.4882636315342097E-3</c:v>
                </c:pt>
                <c:pt idx="6293">
                  <c:v>-1.4147106052632807E-2</c:v>
                </c:pt>
                <c:pt idx="6294">
                  <c:v>-1.4147106052632807E-2</c:v>
                </c:pt>
                <c:pt idx="6295">
                  <c:v>-2.5464790894716316E-2</c:v>
                </c:pt>
                <c:pt idx="6296">
                  <c:v>-2.2635369684152806E-2</c:v>
                </c:pt>
                <c:pt idx="6297">
                  <c:v>-2.5464790894716316E-2</c:v>
                </c:pt>
                <c:pt idx="6298">
                  <c:v>-3.961189694729228E-2</c:v>
                </c:pt>
                <c:pt idx="6299">
                  <c:v>-4.8100160578869122E-2</c:v>
                </c:pt>
                <c:pt idx="6300">
                  <c:v>-4.2441318157827368E-2</c:v>
                </c:pt>
                <c:pt idx="6301">
                  <c:v>-4.5270739368376667E-2</c:v>
                </c:pt>
                <c:pt idx="6302">
                  <c:v>-5.6588424210460175E-2</c:v>
                </c:pt>
                <c:pt idx="6303">
                  <c:v>-5.0929581789418421E-2</c:v>
                </c:pt>
                <c:pt idx="6304">
                  <c:v>-4.8100160578883333E-2</c:v>
                </c:pt>
                <c:pt idx="6305">
                  <c:v>-6.5076687842037018E-2</c:v>
                </c:pt>
                <c:pt idx="6306">
                  <c:v>-7.073553026305035E-2</c:v>
                </c:pt>
                <c:pt idx="6307">
                  <c:v>-5.6588424210460175E-2</c:v>
                </c:pt>
                <c:pt idx="6308">
                  <c:v>-5.3759002999939298E-2</c:v>
                </c:pt>
                <c:pt idx="6309">
                  <c:v>-6.7906109052543684E-2</c:v>
                </c:pt>
                <c:pt idx="6310">
                  <c:v>-5.9417845420924209E-2</c:v>
                </c:pt>
                <c:pt idx="6311">
                  <c:v>-5.6588424210460175E-2</c:v>
                </c:pt>
                <c:pt idx="6312">
                  <c:v>-6.5076687842022807E-2</c:v>
                </c:pt>
                <c:pt idx="6313">
                  <c:v>-7.3564951473585438E-2</c:v>
                </c:pt>
                <c:pt idx="6314">
                  <c:v>-6.2247266631487719E-2</c:v>
                </c:pt>
                <c:pt idx="6315">
                  <c:v>-5.9417845421037896E-2</c:v>
                </c:pt>
                <c:pt idx="6316">
                  <c:v>-7.3564951473571227E-2</c:v>
                </c:pt>
                <c:pt idx="6317">
                  <c:v>-8.205321510516228E-2</c:v>
                </c:pt>
                <c:pt idx="6318">
                  <c:v>-8.7712057526232456E-2</c:v>
                </c:pt>
                <c:pt idx="6319">
                  <c:v>-9.0541478736739123E-2</c:v>
                </c:pt>
                <c:pt idx="6320">
                  <c:v>-9.0541478736710701E-2</c:v>
                </c:pt>
                <c:pt idx="6321">
                  <c:v>-8.7712057526204035E-2</c:v>
                </c:pt>
                <c:pt idx="6322">
                  <c:v>-8.205321510516228E-2</c:v>
                </c:pt>
                <c:pt idx="6323">
                  <c:v>-8.2053215105133859E-2</c:v>
                </c:pt>
                <c:pt idx="6324">
                  <c:v>-8.205321510514807E-2</c:v>
                </c:pt>
                <c:pt idx="6325">
                  <c:v>-9.0541478736724912E-2</c:v>
                </c:pt>
                <c:pt idx="6326">
                  <c:v>-8.4882636315683158E-2</c:v>
                </c:pt>
                <c:pt idx="6327">
                  <c:v>-8.2053215105133859E-2</c:v>
                </c:pt>
                <c:pt idx="6328">
                  <c:v>-7.9223793894627192E-2</c:v>
                </c:pt>
                <c:pt idx="6329">
                  <c:v>-6.7906109052515262E-2</c:v>
                </c:pt>
                <c:pt idx="6330">
                  <c:v>-6.5076687842008596E-2</c:v>
                </c:pt>
                <c:pt idx="6331">
                  <c:v>-5.9417845420966842E-2</c:v>
                </c:pt>
                <c:pt idx="6332">
                  <c:v>-7.3564951473599649E-2</c:v>
                </c:pt>
                <c:pt idx="6333">
                  <c:v>-6.7906109052515262E-2</c:v>
                </c:pt>
                <c:pt idx="6334">
                  <c:v>-7.6394372684134737E-2</c:v>
                </c:pt>
                <c:pt idx="6335">
                  <c:v>-7.356495147361386E-2</c:v>
                </c:pt>
                <c:pt idx="6336">
                  <c:v>-7.6394372684134737E-2</c:v>
                </c:pt>
                <c:pt idx="6337">
                  <c:v>-6.5076687841994385E-2</c:v>
                </c:pt>
                <c:pt idx="6338">
                  <c:v>-5.9417845420981052E-2</c:v>
                </c:pt>
                <c:pt idx="6339">
                  <c:v>-4.2441318157841579E-2</c:v>
                </c:pt>
                <c:pt idx="6340">
                  <c:v>-5.0929581789375789E-2</c:v>
                </c:pt>
                <c:pt idx="6341">
                  <c:v>-3.6782475736785614E-2</c:v>
                </c:pt>
                <c:pt idx="6342">
                  <c:v>-3.1123633315715438E-2</c:v>
                </c:pt>
                <c:pt idx="6343">
                  <c:v>-4.5270739368362456E-2</c:v>
                </c:pt>
                <c:pt idx="6344">
                  <c:v>-5.6588424210445964E-2</c:v>
                </c:pt>
                <c:pt idx="6345">
                  <c:v>-4.2441318157841579E-2</c:v>
                </c:pt>
                <c:pt idx="6346">
                  <c:v>-4.5270739368390878E-2</c:v>
                </c:pt>
                <c:pt idx="6347">
                  <c:v>-2.8294212105265615E-2</c:v>
                </c:pt>
                <c:pt idx="6348">
                  <c:v>-4.2441318157827368E-2</c:v>
                </c:pt>
                <c:pt idx="6349">
                  <c:v>-3.6782475736799825E-2</c:v>
                </c:pt>
                <c:pt idx="6350">
                  <c:v>-3.3953054526264737E-2</c:v>
                </c:pt>
                <c:pt idx="6351">
                  <c:v>-3.6782475736785614E-2</c:v>
                </c:pt>
                <c:pt idx="6352">
                  <c:v>-5.3759002999939298E-2</c:v>
                </c:pt>
                <c:pt idx="6353">
                  <c:v>-2.2635369684181228E-2</c:v>
                </c:pt>
                <c:pt idx="6354">
                  <c:v>-2.5464790894716316E-2</c:v>
                </c:pt>
                <c:pt idx="6355">
                  <c:v>-2.8294212105194561E-2</c:v>
                </c:pt>
                <c:pt idx="6356">
                  <c:v>-2.5464790894702105E-2</c:v>
                </c:pt>
                <c:pt idx="6357">
                  <c:v>-1.9805948473660351E-2</c:v>
                </c:pt>
                <c:pt idx="6358">
                  <c:v>-2.5464790894687894E-2</c:v>
                </c:pt>
                <c:pt idx="6359">
                  <c:v>-1.9805948473674562E-2</c:v>
                </c:pt>
                <c:pt idx="6360">
                  <c:v>-1.9805948473674562E-2</c:v>
                </c:pt>
                <c:pt idx="6361">
                  <c:v>-2.5464790894744738E-2</c:v>
                </c:pt>
                <c:pt idx="6362">
                  <c:v>-2.2635369684167017E-2</c:v>
                </c:pt>
                <c:pt idx="6363">
                  <c:v>-1.9805948473660351E-2</c:v>
                </c:pt>
                <c:pt idx="6364">
                  <c:v>-1.4147106052618597E-2</c:v>
                </c:pt>
                <c:pt idx="6365">
                  <c:v>-1.1317684842083509E-2</c:v>
                </c:pt>
                <c:pt idx="6366">
                  <c:v>-2.8294212104924554E-3</c:v>
                </c:pt>
                <c:pt idx="6367">
                  <c:v>-5.6588424210417543E-3</c:v>
                </c:pt>
                <c:pt idx="6368">
                  <c:v>0</c:v>
                </c:pt>
                <c:pt idx="6369">
                  <c:v>-1.1317684842083509E-2</c:v>
                </c:pt>
                <c:pt idx="6370">
                  <c:v>-1.1317684842083509E-2</c:v>
                </c:pt>
                <c:pt idx="6371">
                  <c:v>-1.4147106052575964E-2</c:v>
                </c:pt>
                <c:pt idx="6372">
                  <c:v>-1.1317684842083509E-2</c:v>
                </c:pt>
                <c:pt idx="6373">
                  <c:v>-1.6976527263167895E-2</c:v>
                </c:pt>
                <c:pt idx="6374">
                  <c:v>-1.4147106052590175E-2</c:v>
                </c:pt>
                <c:pt idx="6375">
                  <c:v>-1.1317684842083509E-2</c:v>
                </c:pt>
                <c:pt idx="6376">
                  <c:v>-1.4147106052632807E-2</c:v>
                </c:pt>
                <c:pt idx="6377">
                  <c:v>-1.1317684842083509E-2</c:v>
                </c:pt>
                <c:pt idx="6378">
                  <c:v>-8.4882636315484206E-3</c:v>
                </c:pt>
                <c:pt idx="6379">
                  <c:v>-5.6588424210843868E-3</c:v>
                </c:pt>
                <c:pt idx="6380">
                  <c:v>-2.8294212105492988E-3</c:v>
                </c:pt>
                <c:pt idx="6381">
                  <c:v>0</c:v>
                </c:pt>
                <c:pt idx="6382">
                  <c:v>0</c:v>
                </c:pt>
                <c:pt idx="6383">
                  <c:v>0</c:v>
                </c:pt>
                <c:pt idx="6384">
                  <c:v>0</c:v>
                </c:pt>
                <c:pt idx="6385">
                  <c:v>-2.8294212105066663E-3</c:v>
                </c:pt>
                <c:pt idx="6386">
                  <c:v>0</c:v>
                </c:pt>
                <c:pt idx="6387">
                  <c:v>0</c:v>
                </c:pt>
                <c:pt idx="6388">
                  <c:v>0</c:v>
                </c:pt>
                <c:pt idx="6389">
                  <c:v>0</c:v>
                </c:pt>
                <c:pt idx="6390">
                  <c:v>0</c:v>
                </c:pt>
                <c:pt idx="6391">
                  <c:v>-8.488263631605264E-3</c:v>
                </c:pt>
                <c:pt idx="6392">
                  <c:v>-1.1317684842126141E-2</c:v>
                </c:pt>
                <c:pt idx="6393">
                  <c:v>-1.6976527263167895E-2</c:v>
                </c:pt>
                <c:pt idx="6394">
                  <c:v>-1.6976527263125263E-2</c:v>
                </c:pt>
                <c:pt idx="6395">
                  <c:v>-1.1317684842083509E-2</c:v>
                </c:pt>
                <c:pt idx="6396">
                  <c:v>-2.829421210535088E-3</c:v>
                </c:pt>
                <c:pt idx="6397">
                  <c:v>0</c:v>
                </c:pt>
                <c:pt idx="6398">
                  <c:v>0</c:v>
                </c:pt>
                <c:pt idx="6399">
                  <c:v>0</c:v>
                </c:pt>
                <c:pt idx="6400">
                  <c:v>-2.829421210535088E-3</c:v>
                </c:pt>
                <c:pt idx="6401">
                  <c:v>-2.8294212104924554E-3</c:v>
                </c:pt>
                <c:pt idx="6402">
                  <c:v>-8.4882636315626314E-3</c:v>
                </c:pt>
                <c:pt idx="6403">
                  <c:v>-2.8294212105066663E-3</c:v>
                </c:pt>
                <c:pt idx="6404">
                  <c:v>-2.8294212105066663E-3</c:v>
                </c:pt>
                <c:pt idx="6405">
                  <c:v>0</c:v>
                </c:pt>
                <c:pt idx="6406">
                  <c:v>-2.8294212105208771E-3</c:v>
                </c:pt>
                <c:pt idx="6407">
                  <c:v>-5.6588424210275434E-3</c:v>
                </c:pt>
                <c:pt idx="6408">
                  <c:v>0</c:v>
                </c:pt>
                <c:pt idx="6409">
                  <c:v>-2.829421210535088E-3</c:v>
                </c:pt>
                <c:pt idx="6410">
                  <c:v>-8.4882636315484206E-3</c:v>
                </c:pt>
                <c:pt idx="6411">
                  <c:v>-1.6976527263167895E-2</c:v>
                </c:pt>
                <c:pt idx="6412">
                  <c:v>-5.658842421070176E-3</c:v>
                </c:pt>
                <c:pt idx="6413">
                  <c:v>-1.4147106052604386E-2</c:v>
                </c:pt>
                <c:pt idx="6414">
                  <c:v>-1.4147106052590175E-2</c:v>
                </c:pt>
                <c:pt idx="6415">
                  <c:v>-8.4882636315626314E-3</c:v>
                </c:pt>
                <c:pt idx="6416">
                  <c:v>0</c:v>
                </c:pt>
                <c:pt idx="6417">
                  <c:v>0</c:v>
                </c:pt>
                <c:pt idx="6418">
                  <c:v>-5.6588424210559651E-3</c:v>
                </c:pt>
                <c:pt idx="6419">
                  <c:v>-2.8294212105492988E-3</c:v>
                </c:pt>
                <c:pt idx="6420">
                  <c:v>-8.4882636315768423E-3</c:v>
                </c:pt>
                <c:pt idx="6421">
                  <c:v>-1.4147106052632807E-2</c:v>
                </c:pt>
                <c:pt idx="6422">
                  <c:v>-2.5464790894687894E-2</c:v>
                </c:pt>
                <c:pt idx="6423">
                  <c:v>-1.6976527263139474E-2</c:v>
                </c:pt>
                <c:pt idx="6424">
                  <c:v>-1.9805948473688773E-2</c:v>
                </c:pt>
                <c:pt idx="6425">
                  <c:v>-1.6976527263139474E-2</c:v>
                </c:pt>
                <c:pt idx="6426">
                  <c:v>-1.4147106052575964E-2</c:v>
                </c:pt>
                <c:pt idx="6427">
                  <c:v>-1.4147106052632807E-2</c:v>
                </c:pt>
                <c:pt idx="6428">
                  <c:v>-5.6588424210417543E-3</c:v>
                </c:pt>
                <c:pt idx="6429">
                  <c:v>0</c:v>
                </c:pt>
                <c:pt idx="6430">
                  <c:v>0</c:v>
                </c:pt>
                <c:pt idx="6431">
                  <c:v>-2.8294212105208771E-3</c:v>
                </c:pt>
                <c:pt idx="6432">
                  <c:v>0</c:v>
                </c:pt>
                <c:pt idx="6433">
                  <c:v>0</c:v>
                </c:pt>
                <c:pt idx="6434">
                  <c:v>-1.1317684842083509E-2</c:v>
                </c:pt>
                <c:pt idx="6435">
                  <c:v>-2.8294212105208771E-3</c:v>
                </c:pt>
                <c:pt idx="6436">
                  <c:v>-8.488263631605264E-3</c:v>
                </c:pt>
                <c:pt idx="6437">
                  <c:v>-1.4147106052604386E-2</c:v>
                </c:pt>
                <c:pt idx="6438">
                  <c:v>-1.9805948473660351E-2</c:v>
                </c:pt>
                <c:pt idx="6439">
                  <c:v>-3.6782475736799825E-2</c:v>
                </c:pt>
                <c:pt idx="6440">
                  <c:v>-3.112363331575807E-2</c:v>
                </c:pt>
                <c:pt idx="6441">
                  <c:v>-4.5270739368305613E-2</c:v>
                </c:pt>
                <c:pt idx="6442">
                  <c:v>-3.3953054526278947E-2</c:v>
                </c:pt>
                <c:pt idx="6443">
                  <c:v>-5.3759002999925087E-2</c:v>
                </c:pt>
                <c:pt idx="6444">
                  <c:v>-2.5464790894716316E-2</c:v>
                </c:pt>
                <c:pt idx="6445">
                  <c:v>-5.9417845420966842E-2</c:v>
                </c:pt>
                <c:pt idx="6446">
                  <c:v>-5.0929581789432632E-2</c:v>
                </c:pt>
                <c:pt idx="6447">
                  <c:v>-6.5076687842008596E-2</c:v>
                </c:pt>
                <c:pt idx="6448">
                  <c:v>-4.2441318157798946E-2</c:v>
                </c:pt>
                <c:pt idx="6449">
                  <c:v>-7.6394372684106315E-2</c:v>
                </c:pt>
                <c:pt idx="6450">
                  <c:v>-5.3759002999953509E-2</c:v>
                </c:pt>
                <c:pt idx="6451">
                  <c:v>-6.7906109052557895E-2</c:v>
                </c:pt>
                <c:pt idx="6452">
                  <c:v>-6.5076687841994385E-2</c:v>
                </c:pt>
                <c:pt idx="6453">
                  <c:v>-6.7906109052543684E-2</c:v>
                </c:pt>
                <c:pt idx="6454">
                  <c:v>-6.5076687841994385E-2</c:v>
                </c:pt>
                <c:pt idx="6455">
                  <c:v>-7.3564951473585438E-2</c:v>
                </c:pt>
                <c:pt idx="6456">
                  <c:v>-5.0929581789375789E-2</c:v>
                </c:pt>
                <c:pt idx="6457">
                  <c:v>-7.6394372684148948E-2</c:v>
                </c:pt>
                <c:pt idx="6458">
                  <c:v>-8.4882636315683158E-2</c:v>
                </c:pt>
                <c:pt idx="6459">
                  <c:v>-7.3564951473599649E-2</c:v>
                </c:pt>
                <c:pt idx="6460">
                  <c:v>-9.0541478736739123E-2</c:v>
                </c:pt>
                <c:pt idx="6461">
                  <c:v>-0.10468858478934351</c:v>
                </c:pt>
                <c:pt idx="6462">
                  <c:v>-7.073553026305035E-2</c:v>
                </c:pt>
                <c:pt idx="6463">
                  <c:v>-6.5076687842022807E-2</c:v>
                </c:pt>
                <c:pt idx="6464">
                  <c:v>-7.3564951473599649E-2</c:v>
                </c:pt>
                <c:pt idx="6465">
                  <c:v>-5.9417845420952631E-2</c:v>
                </c:pt>
                <c:pt idx="6466">
                  <c:v>-6.7906109052543684E-2</c:v>
                </c:pt>
                <c:pt idx="6467">
                  <c:v>-7.0735530263064561E-2</c:v>
                </c:pt>
                <c:pt idx="6468">
                  <c:v>-8.4882636315683158E-2</c:v>
                </c:pt>
                <c:pt idx="6469">
                  <c:v>-5.9417845420995263E-2</c:v>
                </c:pt>
                <c:pt idx="6470">
                  <c:v>-5.3759002999953509E-2</c:v>
                </c:pt>
                <c:pt idx="6471">
                  <c:v>-8.4882636315626314E-3</c:v>
                </c:pt>
                <c:pt idx="6472">
                  <c:v>-1.4147106052632807E-2</c:v>
                </c:pt>
                <c:pt idx="6473">
                  <c:v>0</c:v>
                </c:pt>
                <c:pt idx="6474">
                  <c:v>-1.4147106052590175E-2</c:v>
                </c:pt>
                <c:pt idx="6475">
                  <c:v>-1.9805948473631929E-2</c:v>
                </c:pt>
                <c:pt idx="6476">
                  <c:v>-3.112363331575807E-2</c:v>
                </c:pt>
                <c:pt idx="6477">
                  <c:v>-2.8294212105194561E-2</c:v>
                </c:pt>
                <c:pt idx="6478">
                  <c:v>-2.5464790894716316E-2</c:v>
                </c:pt>
                <c:pt idx="6479">
                  <c:v>-5.6588424210275434E-3</c:v>
                </c:pt>
                <c:pt idx="6480">
                  <c:v>0</c:v>
                </c:pt>
                <c:pt idx="6481">
                  <c:v>0</c:v>
                </c:pt>
                <c:pt idx="6482">
                  <c:v>0</c:v>
                </c:pt>
                <c:pt idx="6483">
                  <c:v>0</c:v>
                </c:pt>
                <c:pt idx="6484">
                  <c:v>-2.2635369684223861E-2</c:v>
                </c:pt>
                <c:pt idx="6485">
                  <c:v>-2.2635369684167017E-2</c:v>
                </c:pt>
                <c:pt idx="6486">
                  <c:v>-2.263536968420965E-2</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-1.4147106052661229E-2</c:v>
                </c:pt>
                <c:pt idx="6504">
                  <c:v>-3.3953054526293158E-2</c:v>
                </c:pt>
                <c:pt idx="6505">
                  <c:v>-2.8294212105492988E-3</c:v>
                </c:pt>
                <c:pt idx="6506">
                  <c:v>-5.6588424210843868E-3</c:v>
                </c:pt>
                <c:pt idx="6507">
                  <c:v>0</c:v>
                </c:pt>
                <c:pt idx="6508">
                  <c:v>0</c:v>
                </c:pt>
                <c:pt idx="6509">
                  <c:v>-2.8294212104924554E-3</c:v>
                </c:pt>
                <c:pt idx="6510">
                  <c:v>-5.6588424210417543E-3</c:v>
                </c:pt>
                <c:pt idx="6511">
                  <c:v>-2.8294212104924554E-3</c:v>
                </c:pt>
                <c:pt idx="6512">
                  <c:v>-2.8294212105066663E-3</c:v>
                </c:pt>
                <c:pt idx="6513">
                  <c:v>-5.6588424210275434E-3</c:v>
                </c:pt>
                <c:pt idx="6514">
                  <c:v>-2.829421210535088E-3</c:v>
                </c:pt>
                <c:pt idx="6515">
                  <c:v>-5.658842421070176E-3</c:v>
                </c:pt>
                <c:pt idx="6516">
                  <c:v>-2.829421210535088E-3</c:v>
                </c:pt>
                <c:pt idx="6517">
                  <c:v>-8.4882636315484206E-3</c:v>
                </c:pt>
                <c:pt idx="6518">
                  <c:v>-5.6588424210275434E-3</c:v>
                </c:pt>
                <c:pt idx="6519">
                  <c:v>-5.6588424210417543E-3</c:v>
                </c:pt>
                <c:pt idx="6520">
                  <c:v>-5.6588424209991217E-3</c:v>
                </c:pt>
                <c:pt idx="6521">
                  <c:v>-8.4882636315626314E-3</c:v>
                </c:pt>
                <c:pt idx="6522">
                  <c:v>-2.8294212105208771E-3</c:v>
                </c:pt>
                <c:pt idx="6523">
                  <c:v>-2.829421210535088E-3</c:v>
                </c:pt>
                <c:pt idx="6524">
                  <c:v>-5.658842421070176E-3</c:v>
                </c:pt>
                <c:pt idx="6525">
                  <c:v>-2.8294212105208771E-3</c:v>
                </c:pt>
                <c:pt idx="6526">
                  <c:v>-2.829421210535088E-3</c:v>
                </c:pt>
                <c:pt idx="6527">
                  <c:v>-5.6588424210275434E-3</c:v>
                </c:pt>
                <c:pt idx="6528">
                  <c:v>-1.131768484211193E-2</c:v>
                </c:pt>
                <c:pt idx="6529">
                  <c:v>-5.6588424210275434E-3</c:v>
                </c:pt>
                <c:pt idx="6530">
                  <c:v>-2.8294212105066663E-3</c:v>
                </c:pt>
                <c:pt idx="6531">
                  <c:v>-5.6588424210417543E-3</c:v>
                </c:pt>
                <c:pt idx="6532">
                  <c:v>0</c:v>
                </c:pt>
                <c:pt idx="6533">
                  <c:v>0</c:v>
                </c:pt>
                <c:pt idx="6534">
                  <c:v>-2.829421210535088E-3</c:v>
                </c:pt>
                <c:pt idx="6535">
                  <c:v>-5.658842421070176E-3</c:v>
                </c:pt>
                <c:pt idx="6536">
                  <c:v>-2.829421210535088E-3</c:v>
                </c:pt>
                <c:pt idx="6537">
                  <c:v>-5.658842421070176E-3</c:v>
                </c:pt>
                <c:pt idx="6538">
                  <c:v>-2.8294212105208771E-3</c:v>
                </c:pt>
                <c:pt idx="6539">
                  <c:v>0</c:v>
                </c:pt>
                <c:pt idx="6540">
                  <c:v>0</c:v>
                </c:pt>
                <c:pt idx="6541">
                  <c:v>0</c:v>
                </c:pt>
                <c:pt idx="6542">
                  <c:v>0</c:v>
                </c:pt>
                <c:pt idx="6543">
                  <c:v>-2.829421210535088E-3</c:v>
                </c:pt>
                <c:pt idx="6544">
                  <c:v>-5.6588424210275434E-3</c:v>
                </c:pt>
                <c:pt idx="6545">
                  <c:v>-1.4147106052590175E-2</c:v>
                </c:pt>
                <c:pt idx="6546">
                  <c:v>0</c:v>
                </c:pt>
                <c:pt idx="6547">
                  <c:v>-8.4882636315910531E-3</c:v>
                </c:pt>
                <c:pt idx="6548">
                  <c:v>0</c:v>
                </c:pt>
                <c:pt idx="6549">
                  <c:v>-8.4882636315768423E-3</c:v>
                </c:pt>
                <c:pt idx="6550">
                  <c:v>-1.4147106052604386E-2</c:v>
                </c:pt>
                <c:pt idx="6551">
                  <c:v>-3.1123633315772281E-2</c:v>
                </c:pt>
                <c:pt idx="6552">
                  <c:v>-1.131768484211193E-2</c:v>
                </c:pt>
                <c:pt idx="6553">
                  <c:v>-1.4147106052604386E-2</c:v>
                </c:pt>
                <c:pt idx="6554">
                  <c:v>-2.829421210535088E-3</c:v>
                </c:pt>
                <c:pt idx="6555">
                  <c:v>0</c:v>
                </c:pt>
                <c:pt idx="6556">
                  <c:v>-8.4882636315484206E-3</c:v>
                </c:pt>
                <c:pt idx="6557">
                  <c:v>-5.6588424210275434E-3</c:v>
                </c:pt>
                <c:pt idx="6558">
                  <c:v>-1.131768484211193E-2</c:v>
                </c:pt>
                <c:pt idx="6559">
                  <c:v>-8.4882636315626314E-3</c:v>
                </c:pt>
                <c:pt idx="6560">
                  <c:v>-2.8294212105208771E-3</c:v>
                </c:pt>
                <c:pt idx="6561">
                  <c:v>-8.4882636315768423E-3</c:v>
                </c:pt>
                <c:pt idx="6562">
                  <c:v>-8.4882636315768423E-3</c:v>
                </c:pt>
                <c:pt idx="6563">
                  <c:v>-2.8294212105066663E-3</c:v>
                </c:pt>
                <c:pt idx="6564">
                  <c:v>-8.4882636315768423E-3</c:v>
                </c:pt>
                <c:pt idx="6565">
                  <c:v>-5.6588424210559651E-3</c:v>
                </c:pt>
                <c:pt idx="6566">
                  <c:v>-2.8294212105066663E-3</c:v>
                </c:pt>
                <c:pt idx="6567">
                  <c:v>-5.6588424210275434E-3</c:v>
                </c:pt>
                <c:pt idx="6568">
                  <c:v>-8.4882636315626314E-3</c:v>
                </c:pt>
                <c:pt idx="6569">
                  <c:v>-5.6588424210275434E-3</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-2.8294212105208771E-3</c:v>
                </c:pt>
                <c:pt idx="6592">
                  <c:v>0</c:v>
                </c:pt>
                <c:pt idx="6593">
                  <c:v>-2.829421210535088E-3</c:v>
                </c:pt>
                <c:pt idx="6594">
                  <c:v>-1.1317684842083509E-2</c:v>
                </c:pt>
                <c:pt idx="6595">
                  <c:v>-2.8294212105208771E-3</c:v>
                </c:pt>
                <c:pt idx="6596">
                  <c:v>-2.8294212105208771E-3</c:v>
                </c:pt>
                <c:pt idx="6597">
                  <c:v>-5.6588424210559651E-3</c:v>
                </c:pt>
                <c:pt idx="6598">
                  <c:v>-5.6588424210275434E-3</c:v>
                </c:pt>
                <c:pt idx="6599">
                  <c:v>-1.1317684842083509E-2</c:v>
                </c:pt>
                <c:pt idx="6600">
                  <c:v>-1.1317684842083509E-2</c:v>
                </c:pt>
                <c:pt idx="6601">
                  <c:v>-1.1317684842083509E-2</c:v>
                </c:pt>
                <c:pt idx="6602">
                  <c:v>-1.6976527263139474E-2</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-2.8294212105492988E-3</c:v>
                </c:pt>
                <c:pt idx="6644">
                  <c:v>-1.1317684842083509E-2</c:v>
                </c:pt>
                <c:pt idx="6645">
                  <c:v>-5.6588424210275434E-3</c:v>
                </c:pt>
                <c:pt idx="6646">
                  <c:v>-1.6976527263111052E-2</c:v>
                </c:pt>
                <c:pt idx="6647">
                  <c:v>-1.980594847364614E-2</c:v>
                </c:pt>
                <c:pt idx="6648">
                  <c:v>-1.697652726308263E-2</c:v>
                </c:pt>
                <c:pt idx="6649">
                  <c:v>-8.4882636315768423E-3</c:v>
                </c:pt>
                <c:pt idx="6650">
                  <c:v>-1.6976527263139474E-2</c:v>
                </c:pt>
                <c:pt idx="6651">
                  <c:v>-1.1317684842126141E-2</c:v>
                </c:pt>
                <c:pt idx="6652">
                  <c:v>-8.4882636315910531E-3</c:v>
                </c:pt>
                <c:pt idx="6653">
                  <c:v>-8.4882636315768423E-3</c:v>
                </c:pt>
                <c:pt idx="6654">
                  <c:v>-5.6588424210559651E-3</c:v>
                </c:pt>
                <c:pt idx="6655">
                  <c:v>-8.4882636315768423E-3</c:v>
                </c:pt>
                <c:pt idx="6656">
                  <c:v>-5.6588424210275434E-3</c:v>
                </c:pt>
                <c:pt idx="6657">
                  <c:v>-8.4882636315768423E-3</c:v>
                </c:pt>
                <c:pt idx="6658">
                  <c:v>-8.4882636315768423E-3</c:v>
                </c:pt>
                <c:pt idx="6659">
                  <c:v>-1.1317684842083509E-2</c:v>
                </c:pt>
                <c:pt idx="6660">
                  <c:v>-8.4882636315626314E-3</c:v>
                </c:pt>
                <c:pt idx="6661">
                  <c:v>-1.1317684842083509E-2</c:v>
                </c:pt>
                <c:pt idx="6662">
                  <c:v>-2.8294212105066663E-3</c:v>
                </c:pt>
                <c:pt idx="6663">
                  <c:v>-2.8294212105066663E-3</c:v>
                </c:pt>
                <c:pt idx="6664">
                  <c:v>-2.8294212104924554E-3</c:v>
                </c:pt>
                <c:pt idx="6665">
                  <c:v>-2.829421210535088E-3</c:v>
                </c:pt>
                <c:pt idx="6666">
                  <c:v>-2.8294212105208771E-3</c:v>
                </c:pt>
                <c:pt idx="6667">
                  <c:v>-8.4882636315768423E-3</c:v>
                </c:pt>
                <c:pt idx="6668">
                  <c:v>-8.488263631605264E-3</c:v>
                </c:pt>
                <c:pt idx="6669">
                  <c:v>-8.488263631605264E-3</c:v>
                </c:pt>
                <c:pt idx="6670">
                  <c:v>-5.6588424210559651E-3</c:v>
                </c:pt>
                <c:pt idx="6671">
                  <c:v>-2.8294212105208771E-3</c:v>
                </c:pt>
                <c:pt idx="6672">
                  <c:v>-2.8294212105066663E-3</c:v>
                </c:pt>
                <c:pt idx="6673">
                  <c:v>-2.8294212104782446E-3</c:v>
                </c:pt>
                <c:pt idx="6674">
                  <c:v>0</c:v>
                </c:pt>
                <c:pt idx="6675">
                  <c:v>-2.8294212105066663E-3</c:v>
                </c:pt>
                <c:pt idx="6676">
                  <c:v>-2.8294212105066663E-3</c:v>
                </c:pt>
                <c:pt idx="6677">
                  <c:v>0</c:v>
                </c:pt>
                <c:pt idx="6678">
                  <c:v>0</c:v>
                </c:pt>
                <c:pt idx="6679">
                  <c:v>-2.8294212104782446E-3</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-2.8294212105492988E-3</c:v>
                </c:pt>
                <c:pt idx="6700">
                  <c:v>0</c:v>
                </c:pt>
                <c:pt idx="6701">
                  <c:v>0</c:v>
                </c:pt>
                <c:pt idx="6702">
                  <c:v>-1.4210854715202004E-14</c:v>
                </c:pt>
                <c:pt idx="6703">
                  <c:v>0</c:v>
                </c:pt>
                <c:pt idx="6704">
                  <c:v>0</c:v>
                </c:pt>
                <c:pt idx="6705">
                  <c:v>-2.8294212104782446E-3</c:v>
                </c:pt>
                <c:pt idx="6706">
                  <c:v>-5.6588424210417543E-3</c:v>
                </c:pt>
                <c:pt idx="6707">
                  <c:v>-5.6588424209991217E-3</c:v>
                </c:pt>
                <c:pt idx="6708">
                  <c:v>-1.6976527263111052E-2</c:v>
                </c:pt>
                <c:pt idx="6709">
                  <c:v>-2.2635369684195439E-2</c:v>
                </c:pt>
                <c:pt idx="6710">
                  <c:v>-2.8294212105237193E-2</c:v>
                </c:pt>
                <c:pt idx="6711">
                  <c:v>-2.2635369684167017E-2</c:v>
                </c:pt>
                <c:pt idx="6712">
                  <c:v>-3.112363331575807E-2</c:v>
                </c:pt>
                <c:pt idx="6713">
                  <c:v>-1.6976527263153685E-2</c:v>
                </c:pt>
                <c:pt idx="6714">
                  <c:v>-2.2635369684167017E-2</c:v>
                </c:pt>
                <c:pt idx="6715">
                  <c:v>-1.4147106052604386E-2</c:v>
                </c:pt>
                <c:pt idx="6716">
                  <c:v>-2.2635369684195439E-2</c:v>
                </c:pt>
                <c:pt idx="6717">
                  <c:v>-1.6976527263139474E-2</c:v>
                </c:pt>
                <c:pt idx="6718">
                  <c:v>-2.8294212105194561E-2</c:v>
                </c:pt>
                <c:pt idx="6719">
                  <c:v>-2.5464790894673683E-2</c:v>
                </c:pt>
                <c:pt idx="6720">
                  <c:v>-3.1123633315743859E-2</c:v>
                </c:pt>
                <c:pt idx="6721">
                  <c:v>-2.5464790894716316E-2</c:v>
                </c:pt>
                <c:pt idx="6722">
                  <c:v>-3.9611896947306491E-2</c:v>
                </c:pt>
                <c:pt idx="6723">
                  <c:v>-1.6976527263153685E-2</c:v>
                </c:pt>
                <c:pt idx="6724">
                  <c:v>-1.4147106052632807E-2</c:v>
                </c:pt>
                <c:pt idx="6725">
                  <c:v>-2.829421210535088E-3</c:v>
                </c:pt>
                <c:pt idx="6726">
                  <c:v>-2.8294212105208771E-3</c:v>
                </c:pt>
                <c:pt idx="6727">
                  <c:v>0</c:v>
                </c:pt>
                <c:pt idx="6728">
                  <c:v>-8.4882636315768423E-3</c:v>
                </c:pt>
                <c:pt idx="6729">
                  <c:v>-1.9805948473688773E-2</c:v>
                </c:pt>
                <c:pt idx="6730">
                  <c:v>-2.8294212105222982E-2</c:v>
                </c:pt>
                <c:pt idx="6731">
                  <c:v>-2.8294212105222982E-2</c:v>
                </c:pt>
                <c:pt idx="6732">
                  <c:v>-2.5464790894716316E-2</c:v>
                </c:pt>
                <c:pt idx="6733">
                  <c:v>-3.6782475736771403E-2</c:v>
                </c:pt>
                <c:pt idx="6734">
                  <c:v>-3.3953054526222104E-2</c:v>
                </c:pt>
                <c:pt idx="6735">
                  <c:v>-5.9417845420966842E-2</c:v>
                </c:pt>
                <c:pt idx="6736">
                  <c:v>-4.244131815785579E-2</c:v>
                </c:pt>
                <c:pt idx="6737">
                  <c:v>-5.6588424210445964E-2</c:v>
                </c:pt>
                <c:pt idx="6738">
                  <c:v>-5.6588424210431754E-2</c:v>
                </c:pt>
                <c:pt idx="6739">
                  <c:v>-6.224726663151614E-2</c:v>
                </c:pt>
                <c:pt idx="6740">
                  <c:v>-4.2441318157884211E-2</c:v>
                </c:pt>
                <c:pt idx="6741">
                  <c:v>-7.6394372684077894E-2</c:v>
                </c:pt>
                <c:pt idx="6742">
                  <c:v>-7.0735530263078772E-2</c:v>
                </c:pt>
                <c:pt idx="6743">
                  <c:v>-7.9223793894627192E-2</c:v>
                </c:pt>
                <c:pt idx="6744">
                  <c:v>-6.7906109052543684E-2</c:v>
                </c:pt>
                <c:pt idx="6745">
                  <c:v>-5.9417845420924209E-2</c:v>
                </c:pt>
                <c:pt idx="6746">
                  <c:v>-8.4882636315683158E-2</c:v>
                </c:pt>
                <c:pt idx="6747">
                  <c:v>-5.9417845420966842E-2</c:v>
                </c:pt>
                <c:pt idx="6748">
                  <c:v>-7.9223793894627192E-2</c:v>
                </c:pt>
                <c:pt idx="6749">
                  <c:v>-8.7712057526204035E-2</c:v>
                </c:pt>
                <c:pt idx="6750">
                  <c:v>-9.6200321157795088E-2</c:v>
                </c:pt>
                <c:pt idx="6751">
                  <c:v>-7.6394372684106315E-2</c:v>
                </c:pt>
                <c:pt idx="6752">
                  <c:v>-0.10751800599986439</c:v>
                </c:pt>
                <c:pt idx="6753">
                  <c:v>-9.0541478736739123E-2</c:v>
                </c:pt>
                <c:pt idx="6754">
                  <c:v>-6.5076687841994385E-2</c:v>
                </c:pt>
                <c:pt idx="6755">
                  <c:v>-9.9029742368273332E-2</c:v>
                </c:pt>
                <c:pt idx="6756">
                  <c:v>-8.7712057526189824E-2</c:v>
                </c:pt>
                <c:pt idx="6757">
                  <c:v>-7.9223793894627192E-2</c:v>
                </c:pt>
                <c:pt idx="6758">
                  <c:v>-6.5076687842022807E-2</c:v>
                </c:pt>
                <c:pt idx="6759">
                  <c:v>-8.4882636315683158E-2</c:v>
                </c:pt>
                <c:pt idx="6760">
                  <c:v>-7.6394372684120526E-2</c:v>
                </c:pt>
                <c:pt idx="6761">
                  <c:v>-7.9223793894655614E-2</c:v>
                </c:pt>
                <c:pt idx="6762">
                  <c:v>-7.9223793894627192E-2</c:v>
                </c:pt>
                <c:pt idx="6763">
                  <c:v>-8.205321510516228E-2</c:v>
                </c:pt>
                <c:pt idx="6764">
                  <c:v>-0.10751800599989281</c:v>
                </c:pt>
                <c:pt idx="6765">
                  <c:v>-8.7712057526189824E-2</c:v>
                </c:pt>
                <c:pt idx="6766">
                  <c:v>-7.9223793894627192E-2</c:v>
                </c:pt>
                <c:pt idx="6767">
                  <c:v>-8.4882636315711579E-2</c:v>
                </c:pt>
                <c:pt idx="6768">
                  <c:v>-8.4882636315654736E-2</c:v>
                </c:pt>
                <c:pt idx="6769">
                  <c:v>-6.5076687841994385E-2</c:v>
                </c:pt>
                <c:pt idx="6770">
                  <c:v>-5.375900299996772E-2</c:v>
                </c:pt>
                <c:pt idx="6771">
                  <c:v>-6.2247266631487719E-2</c:v>
                </c:pt>
                <c:pt idx="6772">
                  <c:v>-2.829421210518035E-2</c:v>
                </c:pt>
                <c:pt idx="6773">
                  <c:v>-5.6588424210431754E-2</c:v>
                </c:pt>
                <c:pt idx="6774">
                  <c:v>-4.8100160578883333E-2</c:v>
                </c:pt>
                <c:pt idx="6775">
                  <c:v>-5.6588424210445964E-2</c:v>
                </c:pt>
                <c:pt idx="6776">
                  <c:v>-5.9417845420995263E-2</c:v>
                </c:pt>
                <c:pt idx="6777">
                  <c:v>-7.9223793894669825E-2</c:v>
                </c:pt>
                <c:pt idx="6778">
                  <c:v>-4.5270739368405088E-2</c:v>
                </c:pt>
                <c:pt idx="6779">
                  <c:v>-5.3759002999910876E-2</c:v>
                </c:pt>
                <c:pt idx="6780">
                  <c:v>-4.5270739368334034E-2</c:v>
                </c:pt>
                <c:pt idx="6781">
                  <c:v>-3.9611896947306491E-2</c:v>
                </c:pt>
                <c:pt idx="6782">
                  <c:v>-3.6782475736757192E-2</c:v>
                </c:pt>
                <c:pt idx="6783">
                  <c:v>-4.2441318157827368E-2</c:v>
                </c:pt>
                <c:pt idx="6784">
                  <c:v>-3.3953054526264737E-2</c:v>
                </c:pt>
                <c:pt idx="6785">
                  <c:v>-3.6782475736828246E-2</c:v>
                </c:pt>
                <c:pt idx="6786">
                  <c:v>-3.1123633315743859E-2</c:v>
                </c:pt>
                <c:pt idx="6787">
                  <c:v>-2.8294212105251404E-2</c:v>
                </c:pt>
                <c:pt idx="6788">
                  <c:v>-1.6976527263111052E-2</c:v>
                </c:pt>
                <c:pt idx="6789">
                  <c:v>-1.6976527263153685E-2</c:v>
                </c:pt>
                <c:pt idx="6790">
                  <c:v>-1.4147106052632807E-2</c:v>
                </c:pt>
                <c:pt idx="6791">
                  <c:v>-1.1317684842083509E-2</c:v>
                </c:pt>
                <c:pt idx="6792">
                  <c:v>-8.4882636315626314E-3</c:v>
                </c:pt>
                <c:pt idx="6793">
                  <c:v>-1.4147106052604386E-2</c:v>
                </c:pt>
                <c:pt idx="6794">
                  <c:v>-8.4882636315626314E-3</c:v>
                </c:pt>
                <c:pt idx="6795">
                  <c:v>-5.6588424210275434E-3</c:v>
                </c:pt>
                <c:pt idx="6796">
                  <c:v>-8.488263631605264E-3</c:v>
                </c:pt>
                <c:pt idx="6797">
                  <c:v>-1.1317684842083509E-2</c:v>
                </c:pt>
                <c:pt idx="6798">
                  <c:v>-1.6976527263182106E-2</c:v>
                </c:pt>
                <c:pt idx="6799">
                  <c:v>-1.4147106052632807E-2</c:v>
                </c:pt>
                <c:pt idx="6800">
                  <c:v>-8.4882636315484206E-3</c:v>
                </c:pt>
                <c:pt idx="6801">
                  <c:v>-2.8294212105066663E-3</c:v>
                </c:pt>
                <c:pt idx="6802">
                  <c:v>-2.8294212105492988E-3</c:v>
                </c:pt>
                <c:pt idx="6803">
                  <c:v>0</c:v>
                </c:pt>
                <c:pt idx="6804">
                  <c:v>-2.8294212104782446E-3</c:v>
                </c:pt>
                <c:pt idx="6805">
                  <c:v>-5.6588424210559651E-3</c:v>
                </c:pt>
                <c:pt idx="6806">
                  <c:v>-8.4882636315626314E-3</c:v>
                </c:pt>
                <c:pt idx="6807">
                  <c:v>-8.4882636315484206E-3</c:v>
                </c:pt>
                <c:pt idx="6808">
                  <c:v>-8.4882636315342097E-3</c:v>
                </c:pt>
                <c:pt idx="6809">
                  <c:v>-5.6588424210559651E-3</c:v>
                </c:pt>
                <c:pt idx="6810">
                  <c:v>-1.131768484211193E-2</c:v>
                </c:pt>
                <c:pt idx="6811">
                  <c:v>-8.488263631605264E-3</c:v>
                </c:pt>
                <c:pt idx="6812">
                  <c:v>-1.1317684842083509E-2</c:v>
                </c:pt>
                <c:pt idx="6813">
                  <c:v>-8.4882636315484206E-3</c:v>
                </c:pt>
                <c:pt idx="6814">
                  <c:v>-8.4882636315626314E-3</c:v>
                </c:pt>
                <c:pt idx="6815">
                  <c:v>-1.1317684842055087E-2</c:v>
                </c:pt>
                <c:pt idx="6816">
                  <c:v>-1.6976527263096841E-2</c:v>
                </c:pt>
                <c:pt idx="6817">
                  <c:v>-8.4882636315484206E-3</c:v>
                </c:pt>
                <c:pt idx="6818">
                  <c:v>-5.6588424210843868E-3</c:v>
                </c:pt>
                <c:pt idx="6819">
                  <c:v>-5.658842421070176E-3</c:v>
                </c:pt>
                <c:pt idx="6820">
                  <c:v>-2.8294212105066663E-3</c:v>
                </c:pt>
                <c:pt idx="6821">
                  <c:v>-2.8294212105208771E-3</c:v>
                </c:pt>
                <c:pt idx="6822">
                  <c:v>-5.6588424210843868E-3</c:v>
                </c:pt>
                <c:pt idx="6823">
                  <c:v>-5.6588424209991217E-3</c:v>
                </c:pt>
                <c:pt idx="6824">
                  <c:v>-8.4882636315626314E-3</c:v>
                </c:pt>
                <c:pt idx="6825">
                  <c:v>-5.6588424210559651E-3</c:v>
                </c:pt>
                <c:pt idx="6826">
                  <c:v>0</c:v>
                </c:pt>
                <c:pt idx="6827">
                  <c:v>0</c:v>
                </c:pt>
                <c:pt idx="6828">
                  <c:v>0</c:v>
                </c:pt>
                <c:pt idx="6829">
                  <c:v>0</c:v>
                </c:pt>
                <c:pt idx="6830">
                  <c:v>0</c:v>
                </c:pt>
                <c:pt idx="6831">
                  <c:v>-2.829421210535088E-3</c:v>
                </c:pt>
                <c:pt idx="6832">
                  <c:v>0</c:v>
                </c:pt>
                <c:pt idx="6833">
                  <c:v>0</c:v>
                </c:pt>
                <c:pt idx="6834">
                  <c:v>0</c:v>
                </c:pt>
                <c:pt idx="6835">
                  <c:v>0</c:v>
                </c:pt>
                <c:pt idx="6836">
                  <c:v>0</c:v>
                </c:pt>
                <c:pt idx="6837">
                  <c:v>-2.8294212105208771E-3</c:v>
                </c:pt>
                <c:pt idx="6838">
                  <c:v>-2.8294212105208771E-3</c:v>
                </c:pt>
                <c:pt idx="6839">
                  <c:v>-2.829421210535088E-3</c:v>
                </c:pt>
                <c:pt idx="6840">
                  <c:v>-2.8294212105208771E-3</c:v>
                </c:pt>
                <c:pt idx="6841">
                  <c:v>-5.6588424210559651E-3</c:v>
                </c:pt>
                <c:pt idx="6842">
                  <c:v>0</c:v>
                </c:pt>
                <c:pt idx="6843">
                  <c:v>-2.8294212105492988E-3</c:v>
                </c:pt>
                <c:pt idx="6844">
                  <c:v>-2.8294212105492988E-3</c:v>
                </c:pt>
                <c:pt idx="6845">
                  <c:v>-5.658842421070176E-3</c:v>
                </c:pt>
                <c:pt idx="6846">
                  <c:v>-5.6588424210843868E-3</c:v>
                </c:pt>
                <c:pt idx="6847">
                  <c:v>-8.4882636315768423E-3</c:v>
                </c:pt>
                <c:pt idx="6848">
                  <c:v>-5.6588424210275434E-3</c:v>
                </c:pt>
                <c:pt idx="6849">
                  <c:v>-8.4882636315626314E-3</c:v>
                </c:pt>
                <c:pt idx="6850">
                  <c:v>-8.4882636315484206E-3</c:v>
                </c:pt>
                <c:pt idx="6851">
                  <c:v>-8.4882636315626314E-3</c:v>
                </c:pt>
                <c:pt idx="6852">
                  <c:v>-1.6976527263153685E-2</c:v>
                </c:pt>
                <c:pt idx="6853">
                  <c:v>-2.5464790894716316E-2</c:v>
                </c:pt>
                <c:pt idx="6854">
                  <c:v>-2.8294212105208771E-2</c:v>
                </c:pt>
                <c:pt idx="6855">
                  <c:v>-3.3953054526264737E-2</c:v>
                </c:pt>
                <c:pt idx="6856">
                  <c:v>-3.9611896947306491E-2</c:v>
                </c:pt>
                <c:pt idx="6857">
                  <c:v>-3.1123633315729649E-2</c:v>
                </c:pt>
                <c:pt idx="6858">
                  <c:v>-2.5464790894687894E-2</c:v>
                </c:pt>
                <c:pt idx="6859">
                  <c:v>-2.5464790894716316E-2</c:v>
                </c:pt>
                <c:pt idx="6860">
                  <c:v>-1.6976527263111052E-2</c:v>
                </c:pt>
                <c:pt idx="6861">
                  <c:v>-1.1317684842083509E-2</c:v>
                </c:pt>
                <c:pt idx="6862">
                  <c:v>-1.6976527263167895E-2</c:v>
                </c:pt>
                <c:pt idx="6863">
                  <c:v>-1.6976527263153685E-2</c:v>
                </c:pt>
                <c:pt idx="6864">
                  <c:v>-1.4147106052632807E-2</c:v>
                </c:pt>
                <c:pt idx="6865">
                  <c:v>-1.6976527263153685E-2</c:v>
                </c:pt>
                <c:pt idx="6866">
                  <c:v>-1.9805948473674562E-2</c:v>
                </c:pt>
                <c:pt idx="6867">
                  <c:v>-1.6976527263111052E-2</c:v>
                </c:pt>
                <c:pt idx="6868">
                  <c:v>-1.9805948473631929E-2</c:v>
                </c:pt>
                <c:pt idx="6869">
                  <c:v>-2.2635369684167017E-2</c:v>
                </c:pt>
                <c:pt idx="6870">
                  <c:v>-3.112363331575807E-2</c:v>
                </c:pt>
                <c:pt idx="6871">
                  <c:v>-3.3953054526293158E-2</c:v>
                </c:pt>
                <c:pt idx="6872">
                  <c:v>-3.9611896947320702E-2</c:v>
                </c:pt>
                <c:pt idx="6873">
                  <c:v>-3.3953054526278947E-2</c:v>
                </c:pt>
                <c:pt idx="6874">
                  <c:v>-4.5270739368348245E-2</c:v>
                </c:pt>
                <c:pt idx="6875">
                  <c:v>-3.9611896947306491E-2</c:v>
                </c:pt>
                <c:pt idx="6876">
                  <c:v>-4.5270739368362456E-2</c:v>
                </c:pt>
                <c:pt idx="6877">
                  <c:v>-4.5270739368348245E-2</c:v>
                </c:pt>
                <c:pt idx="6878">
                  <c:v>-5.6588424210445964E-2</c:v>
                </c:pt>
                <c:pt idx="6879">
                  <c:v>-6.224726663151614E-2</c:v>
                </c:pt>
                <c:pt idx="6880">
                  <c:v>-6.5076687842022807E-2</c:v>
                </c:pt>
                <c:pt idx="6881">
                  <c:v>-7.3564951473599649E-2</c:v>
                </c:pt>
                <c:pt idx="6882">
                  <c:v>-7.9223793894627192E-2</c:v>
                </c:pt>
                <c:pt idx="6883">
                  <c:v>-8.7712057526204035E-2</c:v>
                </c:pt>
                <c:pt idx="6884">
                  <c:v>-8.205321510516228E-2</c:v>
                </c:pt>
                <c:pt idx="6885">
                  <c:v>-8.4882636315654736E-2</c:v>
                </c:pt>
                <c:pt idx="6886">
                  <c:v>-7.6394372684092104E-2</c:v>
                </c:pt>
                <c:pt idx="6887">
                  <c:v>-9.3370899947231578E-2</c:v>
                </c:pt>
                <c:pt idx="6888">
                  <c:v>-8.2053215105133859E-2</c:v>
                </c:pt>
                <c:pt idx="6889">
                  <c:v>-8.205321510516228E-2</c:v>
                </c:pt>
                <c:pt idx="6890">
                  <c:v>-9.3370899947288422E-2</c:v>
                </c:pt>
                <c:pt idx="6891">
                  <c:v>-9.337089994726E-2</c:v>
                </c:pt>
                <c:pt idx="6892">
                  <c:v>-6.224726663151614E-2</c:v>
                </c:pt>
                <c:pt idx="6893">
                  <c:v>-8.7712057526204035E-2</c:v>
                </c:pt>
                <c:pt idx="6894">
                  <c:v>-9.9029742368273332E-2</c:v>
                </c:pt>
                <c:pt idx="6895">
                  <c:v>-9.054147873669649E-2</c:v>
                </c:pt>
                <c:pt idx="6896">
                  <c:v>-9.3370899947231578E-2</c:v>
                </c:pt>
                <c:pt idx="6897">
                  <c:v>-0.11034742721035684</c:v>
                </c:pt>
                <c:pt idx="6898">
                  <c:v>-0.10185916357882263</c:v>
                </c:pt>
                <c:pt idx="6899">
                  <c:v>-9.0541478736710701E-2</c:v>
                </c:pt>
                <c:pt idx="6900">
                  <c:v>-9.9029742368287543E-2</c:v>
                </c:pt>
                <c:pt idx="6901">
                  <c:v>-0.10185916357882263</c:v>
                </c:pt>
                <c:pt idx="6902">
                  <c:v>-0.10185916357882263</c:v>
                </c:pt>
                <c:pt idx="6903">
                  <c:v>-8.7712057526189824E-2</c:v>
                </c:pt>
                <c:pt idx="6904">
                  <c:v>-9.9029742368315965E-2</c:v>
                </c:pt>
                <c:pt idx="6905">
                  <c:v>-9.6200321157766666E-2</c:v>
                </c:pt>
                <c:pt idx="6906">
                  <c:v>-9.0541478736710701E-2</c:v>
                </c:pt>
                <c:pt idx="6907">
                  <c:v>-9.0541478736710701E-2</c:v>
                </c:pt>
                <c:pt idx="6908">
                  <c:v>-9.6200321157766666E-2</c:v>
                </c:pt>
                <c:pt idx="6909">
                  <c:v>-8.205321510516228E-2</c:v>
                </c:pt>
                <c:pt idx="6910">
                  <c:v>-7.6394372684106315E-2</c:v>
                </c:pt>
                <c:pt idx="6911">
                  <c:v>-8.4882636315683158E-2</c:v>
                </c:pt>
                <c:pt idx="6912">
                  <c:v>-8.205321510514807E-2</c:v>
                </c:pt>
                <c:pt idx="6913">
                  <c:v>-7.6394372684106315E-2</c:v>
                </c:pt>
                <c:pt idx="6914">
                  <c:v>-7.0735530263078772E-2</c:v>
                </c:pt>
                <c:pt idx="6915">
                  <c:v>-6.224726663151614E-2</c:v>
                </c:pt>
                <c:pt idx="6916">
                  <c:v>-5.6588424210460175E-2</c:v>
                </c:pt>
                <c:pt idx="6917">
                  <c:v>-5.9417845420981052E-2</c:v>
                </c:pt>
                <c:pt idx="6918">
                  <c:v>-5.9417845420995263E-2</c:v>
                </c:pt>
                <c:pt idx="6919">
                  <c:v>-5.3759002999910876E-2</c:v>
                </c:pt>
                <c:pt idx="6920">
                  <c:v>-7.0735530263078772E-2</c:v>
                </c:pt>
                <c:pt idx="6921">
                  <c:v>-6.2247266631487719E-2</c:v>
                </c:pt>
                <c:pt idx="6922">
                  <c:v>-4.5270739368362456E-2</c:v>
                </c:pt>
                <c:pt idx="6923">
                  <c:v>-3.9611896947320702E-2</c:v>
                </c:pt>
                <c:pt idx="6924">
                  <c:v>-4.5270739368362456E-2</c:v>
                </c:pt>
                <c:pt idx="6925">
                  <c:v>-3.3953054526264737E-2</c:v>
                </c:pt>
                <c:pt idx="6926">
                  <c:v>-3.1123633315729649E-2</c:v>
                </c:pt>
                <c:pt idx="6927">
                  <c:v>-3.1123633315772281E-2</c:v>
                </c:pt>
                <c:pt idx="6928">
                  <c:v>-3.9611896947306491E-2</c:v>
                </c:pt>
                <c:pt idx="6929">
                  <c:v>-3.9611896947349123E-2</c:v>
                </c:pt>
                <c:pt idx="6930">
                  <c:v>-3.1123633315715438E-2</c:v>
                </c:pt>
                <c:pt idx="6931">
                  <c:v>-3.6782475736828246E-2</c:v>
                </c:pt>
                <c:pt idx="6932">
                  <c:v>-3.1123633315715438E-2</c:v>
                </c:pt>
                <c:pt idx="6933">
                  <c:v>-2.2635369684167017E-2</c:v>
                </c:pt>
                <c:pt idx="6934">
                  <c:v>-1.6976527263096841E-2</c:v>
                </c:pt>
                <c:pt idx="6935">
                  <c:v>-2.263536968420965E-2</c:v>
                </c:pt>
                <c:pt idx="6936">
                  <c:v>-1.980594847364614E-2</c:v>
                </c:pt>
                <c:pt idx="6937">
                  <c:v>-2.2635369684181228E-2</c:v>
                </c:pt>
                <c:pt idx="6938">
                  <c:v>-1.9805948473688773E-2</c:v>
                </c:pt>
                <c:pt idx="6939">
                  <c:v>-1.9805948473660351E-2</c:v>
                </c:pt>
                <c:pt idx="6940">
                  <c:v>-1.1317684842069298E-2</c:v>
                </c:pt>
                <c:pt idx="6941">
                  <c:v>-5.6588424210275434E-3</c:v>
                </c:pt>
                <c:pt idx="6942">
                  <c:v>-8.4882636315626314E-3</c:v>
                </c:pt>
                <c:pt idx="6943">
                  <c:v>-5.6588424210275434E-3</c:v>
                </c:pt>
                <c:pt idx="6944">
                  <c:v>-2.8294212105066663E-3</c:v>
                </c:pt>
                <c:pt idx="6945">
                  <c:v>-8.4882636315768423E-3</c:v>
                </c:pt>
                <c:pt idx="6946">
                  <c:v>-8.4882636315768423E-3</c:v>
                </c:pt>
                <c:pt idx="6947">
                  <c:v>-8.4882636315626314E-3</c:v>
                </c:pt>
                <c:pt idx="6948">
                  <c:v>-8.4882636315484206E-3</c:v>
                </c:pt>
                <c:pt idx="6949">
                  <c:v>-1.131768484211193E-2</c:v>
                </c:pt>
                <c:pt idx="6950">
                  <c:v>-2.8294212105066663E-3</c:v>
                </c:pt>
                <c:pt idx="6951">
                  <c:v>-8.4882636315484206E-3</c:v>
                </c:pt>
                <c:pt idx="6952">
                  <c:v>-5.6588424210559651E-3</c:v>
                </c:pt>
                <c:pt idx="6953">
                  <c:v>-2.8294212105208771E-3</c:v>
                </c:pt>
                <c:pt idx="6954">
                  <c:v>-2.8294212105492988E-3</c:v>
                </c:pt>
                <c:pt idx="6955">
                  <c:v>-5.6588424210843868E-3</c:v>
                </c:pt>
                <c:pt idx="6956">
                  <c:v>-2.8294212105492988E-3</c:v>
                </c:pt>
                <c:pt idx="6957">
                  <c:v>-5.6588424210275434E-3</c:v>
                </c:pt>
                <c:pt idx="6958">
                  <c:v>-8.4882636315626314E-3</c:v>
                </c:pt>
                <c:pt idx="6959">
                  <c:v>-5.6588424209991217E-3</c:v>
                </c:pt>
                <c:pt idx="6960">
                  <c:v>-5.6588424210133326E-3</c:v>
                </c:pt>
                <c:pt idx="6961">
                  <c:v>-5.6588424209991217E-3</c:v>
                </c:pt>
                <c:pt idx="6962">
                  <c:v>-8.488263631605264E-3</c:v>
                </c:pt>
                <c:pt idx="6963">
                  <c:v>-1.4147106052618597E-2</c:v>
                </c:pt>
                <c:pt idx="6964">
                  <c:v>-1.1317684842083509E-2</c:v>
                </c:pt>
                <c:pt idx="6965">
                  <c:v>-1.4147106052632807E-2</c:v>
                </c:pt>
                <c:pt idx="6966">
                  <c:v>-5.658842421070176E-3</c:v>
                </c:pt>
                <c:pt idx="6967">
                  <c:v>0</c:v>
                </c:pt>
                <c:pt idx="6968">
                  <c:v>0</c:v>
                </c:pt>
                <c:pt idx="6969">
                  <c:v>-4.2632564145606011E-14</c:v>
                </c:pt>
                <c:pt idx="6970">
                  <c:v>0</c:v>
                </c:pt>
                <c:pt idx="6971">
                  <c:v>-2.8294212104782446E-3</c:v>
                </c:pt>
                <c:pt idx="6972">
                  <c:v>-8.4882636315342097E-3</c:v>
                </c:pt>
                <c:pt idx="6973">
                  <c:v>-2.8294212104782446E-3</c:v>
                </c:pt>
                <c:pt idx="6974">
                  <c:v>0</c:v>
                </c:pt>
                <c:pt idx="6975">
                  <c:v>0</c:v>
                </c:pt>
                <c:pt idx="6976">
                  <c:v>-2.8294212105208771E-3</c:v>
                </c:pt>
                <c:pt idx="6977">
                  <c:v>0</c:v>
                </c:pt>
                <c:pt idx="6978">
                  <c:v>-2.829421210535088E-3</c:v>
                </c:pt>
                <c:pt idx="6979">
                  <c:v>-5.658842421070176E-3</c:v>
                </c:pt>
                <c:pt idx="6980">
                  <c:v>-2.8421709430404007E-14</c:v>
                </c:pt>
                <c:pt idx="6981">
                  <c:v>-1.4210854715202004E-14</c:v>
                </c:pt>
                <c:pt idx="6982">
                  <c:v>-2.8294212105492988E-3</c:v>
                </c:pt>
                <c:pt idx="6983">
                  <c:v>-2.8294212105492988E-3</c:v>
                </c:pt>
                <c:pt idx="6984">
                  <c:v>0</c:v>
                </c:pt>
                <c:pt idx="6985">
                  <c:v>-5.6588424210559651E-3</c:v>
                </c:pt>
                <c:pt idx="6986">
                  <c:v>-5.6588424210559651E-3</c:v>
                </c:pt>
                <c:pt idx="6987">
                  <c:v>0</c:v>
                </c:pt>
                <c:pt idx="6988">
                  <c:v>-2.8294212105208771E-3</c:v>
                </c:pt>
                <c:pt idx="6989">
                  <c:v>-8.4882636315626314E-3</c:v>
                </c:pt>
                <c:pt idx="6990">
                  <c:v>-2.8294212105208771E-3</c:v>
                </c:pt>
                <c:pt idx="6991">
                  <c:v>-5.6588424210275434E-3</c:v>
                </c:pt>
                <c:pt idx="6992">
                  <c:v>-8.4882636315626314E-3</c:v>
                </c:pt>
                <c:pt idx="6993">
                  <c:v>-8.4882636315626314E-3</c:v>
                </c:pt>
                <c:pt idx="6994">
                  <c:v>-5.6588424210417543E-3</c:v>
                </c:pt>
                <c:pt idx="6995">
                  <c:v>-8.4882636315626314E-3</c:v>
                </c:pt>
                <c:pt idx="6996">
                  <c:v>-1.6976527263153685E-2</c:v>
                </c:pt>
                <c:pt idx="6997">
                  <c:v>-2.2635369684167017E-2</c:v>
                </c:pt>
                <c:pt idx="6998">
                  <c:v>-2.8294212105251404E-2</c:v>
                </c:pt>
                <c:pt idx="6999">
                  <c:v>-2.8294212105222982E-2</c:v>
                </c:pt>
                <c:pt idx="7000">
                  <c:v>-3.3953054526264737E-2</c:v>
                </c:pt>
                <c:pt idx="7001">
                  <c:v>-2.8294212105251404E-2</c:v>
                </c:pt>
                <c:pt idx="7002">
                  <c:v>-2.2635369684223861E-2</c:v>
                </c:pt>
                <c:pt idx="7003">
                  <c:v>-1.980594847364614E-2</c:v>
                </c:pt>
                <c:pt idx="7004">
                  <c:v>-1.6976527263139474E-2</c:v>
                </c:pt>
                <c:pt idx="7005">
                  <c:v>-1.1317684842083509E-2</c:v>
                </c:pt>
                <c:pt idx="7006">
                  <c:v>-1.6976527263111052E-2</c:v>
                </c:pt>
                <c:pt idx="7007">
                  <c:v>-1.4147106052590175E-2</c:v>
                </c:pt>
                <c:pt idx="7008">
                  <c:v>-1.1317684842083509E-2</c:v>
                </c:pt>
                <c:pt idx="7009">
                  <c:v>-1.6976527263139474E-2</c:v>
                </c:pt>
                <c:pt idx="7010">
                  <c:v>-1.6976527263125263E-2</c:v>
                </c:pt>
                <c:pt idx="7011">
                  <c:v>-1.4147106052618597E-2</c:v>
                </c:pt>
                <c:pt idx="7012">
                  <c:v>-2.2635369684167017E-2</c:v>
                </c:pt>
                <c:pt idx="7013">
                  <c:v>-2.5464790894730527E-2</c:v>
                </c:pt>
                <c:pt idx="7014">
                  <c:v>-2.5464790894702105E-2</c:v>
                </c:pt>
                <c:pt idx="7015">
                  <c:v>-3.3953054526293158E-2</c:v>
                </c:pt>
                <c:pt idx="7016">
                  <c:v>-2.8294212105222982E-2</c:v>
                </c:pt>
                <c:pt idx="7017">
                  <c:v>-3.9611896947349123E-2</c:v>
                </c:pt>
                <c:pt idx="7018">
                  <c:v>-4.2441318157827368E-2</c:v>
                </c:pt>
                <c:pt idx="7019">
                  <c:v>-7.0735530263078772E-2</c:v>
                </c:pt>
                <c:pt idx="7020">
                  <c:v>-3.3953054526264737E-2</c:v>
                </c:pt>
                <c:pt idx="7021">
                  <c:v>-5.0929581789432632E-2</c:v>
                </c:pt>
                <c:pt idx="7022">
                  <c:v>-4.8100160578869122E-2</c:v>
                </c:pt>
                <c:pt idx="7023">
                  <c:v>-6.2247266631487719E-2</c:v>
                </c:pt>
                <c:pt idx="7024">
                  <c:v>-4.2441318157827368E-2</c:v>
                </c:pt>
                <c:pt idx="7025">
                  <c:v>-8.4882636315668947E-2</c:v>
                </c:pt>
                <c:pt idx="7026">
                  <c:v>-8.2053215105133859E-2</c:v>
                </c:pt>
                <c:pt idx="7027">
                  <c:v>-8.4882636315683158E-2</c:v>
                </c:pt>
                <c:pt idx="7028">
                  <c:v>-6.5076687842008596E-2</c:v>
                </c:pt>
                <c:pt idx="7029">
                  <c:v>-9.3370899947288422E-2</c:v>
                </c:pt>
                <c:pt idx="7030">
                  <c:v>-9.0541478736710701E-2</c:v>
                </c:pt>
                <c:pt idx="7031">
                  <c:v>-9.0541478736724912E-2</c:v>
                </c:pt>
                <c:pt idx="7032">
                  <c:v>-7.3564951473571227E-2</c:v>
                </c:pt>
                <c:pt idx="7033">
                  <c:v>-8.2053215105133859E-2</c:v>
                </c:pt>
                <c:pt idx="7034">
                  <c:v>-5.941784542093842E-2</c:v>
                </c:pt>
                <c:pt idx="7035">
                  <c:v>-7.3564951473599649E-2</c:v>
                </c:pt>
                <c:pt idx="7036">
                  <c:v>-6.5076687842022807E-2</c:v>
                </c:pt>
                <c:pt idx="7037">
                  <c:v>-9.6200321157766666E-2</c:v>
                </c:pt>
                <c:pt idx="7038">
                  <c:v>-9.9029742368301754E-2</c:v>
                </c:pt>
                <c:pt idx="7039">
                  <c:v>-9.3370899947231578E-2</c:v>
                </c:pt>
                <c:pt idx="7040">
                  <c:v>-9.3370899947245789E-2</c:v>
                </c:pt>
                <c:pt idx="7041">
                  <c:v>-7.6394372684106315E-2</c:v>
                </c:pt>
                <c:pt idx="7042">
                  <c:v>-7.073553026305035E-2</c:v>
                </c:pt>
                <c:pt idx="7043">
                  <c:v>-8.205321510514807E-2</c:v>
                </c:pt>
                <c:pt idx="7044">
                  <c:v>-9.0541478736739123E-2</c:v>
                </c:pt>
                <c:pt idx="7045">
                  <c:v>-8.2053215105176491E-2</c:v>
                </c:pt>
                <c:pt idx="7046">
                  <c:v>-0.10185916357882263</c:v>
                </c:pt>
                <c:pt idx="7047">
                  <c:v>-9.0541478736753334E-2</c:v>
                </c:pt>
                <c:pt idx="7048">
                  <c:v>-6.7906109052529473E-2</c:v>
                </c:pt>
                <c:pt idx="7049">
                  <c:v>-7.073553026305035E-2</c:v>
                </c:pt>
                <c:pt idx="7050">
                  <c:v>-5.941784542093842E-2</c:v>
                </c:pt>
                <c:pt idx="7051">
                  <c:v>-7.3564951473557016E-2</c:v>
                </c:pt>
                <c:pt idx="7052">
                  <c:v>-6.5076687841994385E-2</c:v>
                </c:pt>
                <c:pt idx="7053">
                  <c:v>-8.4882636315711579E-2</c:v>
                </c:pt>
                <c:pt idx="7054">
                  <c:v>-7.3564951473571227E-2</c:v>
                </c:pt>
                <c:pt idx="7055">
                  <c:v>-7.9223793894641403E-2</c:v>
                </c:pt>
                <c:pt idx="7056">
                  <c:v>-7.9223793894669825E-2</c:v>
                </c:pt>
                <c:pt idx="7057">
                  <c:v>-8.4882636315711579E-2</c:v>
                </c:pt>
                <c:pt idx="7058">
                  <c:v>-6.7906109052515262E-2</c:v>
                </c:pt>
                <c:pt idx="7059">
                  <c:v>-5.9417845421009474E-2</c:v>
                </c:pt>
                <c:pt idx="7060">
                  <c:v>-5.9417845420995263E-2</c:v>
                </c:pt>
                <c:pt idx="7061">
                  <c:v>-4.8100160578883333E-2</c:v>
                </c:pt>
                <c:pt idx="7062">
                  <c:v>-4.2441318157827368E-2</c:v>
                </c:pt>
                <c:pt idx="7063">
                  <c:v>-5.375900299996772E-2</c:v>
                </c:pt>
                <c:pt idx="7064">
                  <c:v>-6.5076687841994385E-2</c:v>
                </c:pt>
                <c:pt idx="7065">
                  <c:v>-6.5076687841994385E-2</c:v>
                </c:pt>
                <c:pt idx="7066">
                  <c:v>-5.0929581789389999E-2</c:v>
                </c:pt>
                <c:pt idx="7067">
                  <c:v>-6.2247266631473508E-2</c:v>
                </c:pt>
                <c:pt idx="7068">
                  <c:v>-5.0929581789375789E-2</c:v>
                </c:pt>
                <c:pt idx="7069">
                  <c:v>-4.2441318157841579E-2</c:v>
                </c:pt>
                <c:pt idx="7070">
                  <c:v>-3.6782475736799825E-2</c:v>
                </c:pt>
                <c:pt idx="7071">
                  <c:v>-4.5270739368376667E-2</c:v>
                </c:pt>
                <c:pt idx="7072">
                  <c:v>-3.3953054526264737E-2</c:v>
                </c:pt>
                <c:pt idx="7073">
                  <c:v>-3.6782475736799825E-2</c:v>
                </c:pt>
                <c:pt idx="7074">
                  <c:v>-3.6782475736799825E-2</c:v>
                </c:pt>
                <c:pt idx="7075">
                  <c:v>-3.3953054526278947E-2</c:v>
                </c:pt>
                <c:pt idx="7076">
                  <c:v>-3.1123633315743859E-2</c:v>
                </c:pt>
                <c:pt idx="7077">
                  <c:v>-3.3953054526278947E-2</c:v>
                </c:pt>
                <c:pt idx="7078">
                  <c:v>-2.8294212105237193E-2</c:v>
                </c:pt>
                <c:pt idx="7079">
                  <c:v>-2.5464790894702105E-2</c:v>
                </c:pt>
                <c:pt idx="7080">
                  <c:v>-2.8294212105237193E-2</c:v>
                </c:pt>
                <c:pt idx="7081">
                  <c:v>-2.2635369684195439E-2</c:v>
                </c:pt>
                <c:pt idx="7082">
                  <c:v>-1.6976527263125263E-2</c:v>
                </c:pt>
                <c:pt idx="7083">
                  <c:v>-1.980594847364614E-2</c:v>
                </c:pt>
                <c:pt idx="7084">
                  <c:v>-1.6976527263153685E-2</c:v>
                </c:pt>
                <c:pt idx="7085">
                  <c:v>-1.1317684842083509E-2</c:v>
                </c:pt>
                <c:pt idx="7086">
                  <c:v>-1.4147106052590175E-2</c:v>
                </c:pt>
                <c:pt idx="7087">
                  <c:v>-1.4147106052618597E-2</c:v>
                </c:pt>
                <c:pt idx="7088">
                  <c:v>-8.4882636315484206E-3</c:v>
                </c:pt>
                <c:pt idx="7089">
                  <c:v>-8.4882636315626314E-3</c:v>
                </c:pt>
                <c:pt idx="7090">
                  <c:v>-1.1317684842083509E-2</c:v>
                </c:pt>
                <c:pt idx="7091">
                  <c:v>-8.4882636315768423E-3</c:v>
                </c:pt>
                <c:pt idx="7092">
                  <c:v>-8.4882636315626314E-3</c:v>
                </c:pt>
                <c:pt idx="7093">
                  <c:v>-1.1317684842083509E-2</c:v>
                </c:pt>
                <c:pt idx="7094">
                  <c:v>-5.6588424210275434E-3</c:v>
                </c:pt>
                <c:pt idx="7095">
                  <c:v>-2.8294212105066663E-3</c:v>
                </c:pt>
                <c:pt idx="7096">
                  <c:v>-5.6588424210275434E-3</c:v>
                </c:pt>
                <c:pt idx="7097">
                  <c:v>-2.8294212105208771E-3</c:v>
                </c:pt>
                <c:pt idx="7098">
                  <c:v>-2.829421210535088E-3</c:v>
                </c:pt>
                <c:pt idx="7099">
                  <c:v>-5.6588424210417543E-3</c:v>
                </c:pt>
                <c:pt idx="7100">
                  <c:v>-1.4147106052632807E-2</c:v>
                </c:pt>
                <c:pt idx="7101">
                  <c:v>-1.4147106052618597E-2</c:v>
                </c:pt>
                <c:pt idx="7102">
                  <c:v>-1.4147106052632807E-2</c:v>
                </c:pt>
                <c:pt idx="7103">
                  <c:v>-1.6976527263139474E-2</c:v>
                </c:pt>
                <c:pt idx="7104">
                  <c:v>-1.1317684842097719E-2</c:v>
                </c:pt>
                <c:pt idx="7105">
                  <c:v>-8.4882636315626314E-3</c:v>
                </c:pt>
                <c:pt idx="7106">
                  <c:v>-8.4882636315484206E-3</c:v>
                </c:pt>
                <c:pt idx="7107">
                  <c:v>-1.4147106052618597E-2</c:v>
                </c:pt>
                <c:pt idx="7108">
                  <c:v>-2.8294212105208771E-3</c:v>
                </c:pt>
                <c:pt idx="7109">
                  <c:v>-8.4882636315626314E-3</c:v>
                </c:pt>
                <c:pt idx="7110">
                  <c:v>-5.6588424210559651E-3</c:v>
                </c:pt>
                <c:pt idx="7111">
                  <c:v>-5.658842421070176E-3</c:v>
                </c:pt>
                <c:pt idx="7112">
                  <c:v>0</c:v>
                </c:pt>
                <c:pt idx="7113">
                  <c:v>-8.4882636315626314E-3</c:v>
                </c:pt>
                <c:pt idx="7114">
                  <c:v>-8.4882636315484206E-3</c:v>
                </c:pt>
                <c:pt idx="7115">
                  <c:v>-8.4882636315626314E-3</c:v>
                </c:pt>
                <c:pt idx="7116">
                  <c:v>-5.6588424210275434E-3</c:v>
                </c:pt>
                <c:pt idx="7117">
                  <c:v>-2.8294212105066663E-3</c:v>
                </c:pt>
                <c:pt idx="7118">
                  <c:v>-2.8294212105208771E-3</c:v>
                </c:pt>
                <c:pt idx="7119">
                  <c:v>-5.6588424210843868E-3</c:v>
                </c:pt>
                <c:pt idx="7120">
                  <c:v>-8.4882636315484206E-3</c:v>
                </c:pt>
                <c:pt idx="7121">
                  <c:v>-1.6976527263167895E-2</c:v>
                </c:pt>
                <c:pt idx="7122">
                  <c:v>-2.5464790894716316E-2</c:v>
                </c:pt>
                <c:pt idx="7123">
                  <c:v>-2.2635369684167017E-2</c:v>
                </c:pt>
                <c:pt idx="7124">
                  <c:v>-1.4147106052604386E-2</c:v>
                </c:pt>
                <c:pt idx="7125">
                  <c:v>-5.658842421070176E-3</c:v>
                </c:pt>
                <c:pt idx="7126">
                  <c:v>0</c:v>
                </c:pt>
                <c:pt idx="7127">
                  <c:v>0</c:v>
                </c:pt>
                <c:pt idx="7128">
                  <c:v>0</c:v>
                </c:pt>
                <c:pt idx="7129">
                  <c:v>-5.6588424210275434E-3</c:v>
                </c:pt>
                <c:pt idx="7130">
                  <c:v>-2.2635369684195439E-2</c:v>
                </c:pt>
                <c:pt idx="7131">
                  <c:v>-1.9805948473660351E-2</c:v>
                </c:pt>
                <c:pt idx="7132">
                  <c:v>-1.9805948473660351E-2</c:v>
                </c:pt>
                <c:pt idx="7133">
                  <c:v>-4.244131815785579E-2</c:v>
                </c:pt>
                <c:pt idx="7134">
                  <c:v>-1.1317684842083509E-2</c:v>
                </c:pt>
                <c:pt idx="7135">
                  <c:v>0</c:v>
                </c:pt>
                <c:pt idx="7136">
                  <c:v>-5.6588424210275434E-3</c:v>
                </c:pt>
                <c:pt idx="7137">
                  <c:v>0</c:v>
                </c:pt>
                <c:pt idx="7138">
                  <c:v>-2.8294212105066663E-3</c:v>
                </c:pt>
                <c:pt idx="7139">
                  <c:v>-1.4147106052604386E-2</c:v>
                </c:pt>
                <c:pt idx="7140">
                  <c:v>-5.6588424210559651E-3</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-1.4147106052590175E-2</c:v>
                </c:pt>
                <c:pt idx="7157">
                  <c:v>-1.1317684842097719E-2</c:v>
                </c:pt>
                <c:pt idx="7158">
                  <c:v>-3.6782475736828246E-2</c:v>
                </c:pt>
                <c:pt idx="7159">
                  <c:v>-3.1123633315743859E-2</c:v>
                </c:pt>
                <c:pt idx="7160">
                  <c:v>-3.1123633315772281E-2</c:v>
                </c:pt>
                <c:pt idx="7161">
                  <c:v>-4.5270739368376667E-2</c:v>
                </c:pt>
                <c:pt idx="7162">
                  <c:v>-3.9611896947278069E-2</c:v>
                </c:pt>
                <c:pt idx="7163">
                  <c:v>-3.1123633315729649E-2</c:v>
                </c:pt>
                <c:pt idx="7164">
                  <c:v>-4.8100160578883333E-2</c:v>
                </c:pt>
                <c:pt idx="7165">
                  <c:v>-3.6782475736799825E-2</c:v>
                </c:pt>
                <c:pt idx="7166">
                  <c:v>-3.1123633315743859E-2</c:v>
                </c:pt>
                <c:pt idx="7167">
                  <c:v>-1.980594847364614E-2</c:v>
                </c:pt>
                <c:pt idx="7168">
                  <c:v>-2.2635369684181228E-2</c:v>
                </c:pt>
                <c:pt idx="7169">
                  <c:v>-2.2635369684167017E-2</c:v>
                </c:pt>
                <c:pt idx="7170">
                  <c:v>-4.5270739368362456E-2</c:v>
                </c:pt>
                <c:pt idx="7171">
                  <c:v>-3.1123633315772281E-2</c:v>
                </c:pt>
                <c:pt idx="7172">
                  <c:v>-5.6588424210474386E-2</c:v>
                </c:pt>
                <c:pt idx="7173">
                  <c:v>-6.224726663151614E-2</c:v>
                </c:pt>
                <c:pt idx="7174">
                  <c:v>-4.5270739368390878E-2</c:v>
                </c:pt>
                <c:pt idx="7175">
                  <c:v>-3.961189694729228E-2</c:v>
                </c:pt>
                <c:pt idx="7176">
                  <c:v>-5.6588424210445964E-2</c:v>
                </c:pt>
                <c:pt idx="7177">
                  <c:v>-6.5076687842022807E-2</c:v>
                </c:pt>
                <c:pt idx="7178">
                  <c:v>-6.2247266631473508E-2</c:v>
                </c:pt>
                <c:pt idx="7179">
                  <c:v>-7.9223793894598771E-2</c:v>
                </c:pt>
                <c:pt idx="7180">
                  <c:v>-7.073553026305035E-2</c:v>
                </c:pt>
                <c:pt idx="7181">
                  <c:v>-5.9417845420952631E-2</c:v>
                </c:pt>
                <c:pt idx="7182">
                  <c:v>-7.6394372684077894E-2</c:v>
                </c:pt>
                <c:pt idx="7183">
                  <c:v>-8.4882636315683158E-2</c:v>
                </c:pt>
                <c:pt idx="7184">
                  <c:v>-6.224726663151614E-2</c:v>
                </c:pt>
                <c:pt idx="7185">
                  <c:v>-9.0541478736739123E-2</c:v>
                </c:pt>
                <c:pt idx="7186">
                  <c:v>-9.0541478736724912E-2</c:v>
                </c:pt>
                <c:pt idx="7187">
                  <c:v>-4.8100160578911755E-2</c:v>
                </c:pt>
                <c:pt idx="7188">
                  <c:v>-6.5076687842022807E-2</c:v>
                </c:pt>
                <c:pt idx="7189">
                  <c:v>-7.073553026305035E-2</c:v>
                </c:pt>
                <c:pt idx="7190">
                  <c:v>-4.5270739368348245E-2</c:v>
                </c:pt>
                <c:pt idx="7191">
                  <c:v>-6.5076687842022807E-2</c:v>
                </c:pt>
                <c:pt idx="7192">
                  <c:v>-8.7712057526218246E-2</c:v>
                </c:pt>
                <c:pt idx="7193">
                  <c:v>-5.3759002999925087E-2</c:v>
                </c:pt>
                <c:pt idx="7194">
                  <c:v>-8.4882636315711579E-2</c:v>
                </c:pt>
                <c:pt idx="7195">
                  <c:v>-8.205321510516228E-2</c:v>
                </c:pt>
                <c:pt idx="7196">
                  <c:v>-7.6394372684092104E-2</c:v>
                </c:pt>
                <c:pt idx="7197">
                  <c:v>-7.9223793894641403E-2</c:v>
                </c:pt>
                <c:pt idx="7198">
                  <c:v>-7.9223793894627192E-2</c:v>
                </c:pt>
                <c:pt idx="7199">
                  <c:v>-7.3564951473571227E-2</c:v>
                </c:pt>
                <c:pt idx="7200">
                  <c:v>-6.7906109052572106E-2</c:v>
                </c:pt>
                <c:pt idx="7201">
                  <c:v>-7.0735530263078772E-2</c:v>
                </c:pt>
                <c:pt idx="7202">
                  <c:v>-6.2247266631459297E-2</c:v>
                </c:pt>
                <c:pt idx="7203">
                  <c:v>-5.9417845420995263E-2</c:v>
                </c:pt>
                <c:pt idx="7204">
                  <c:v>-3.9611896947320702E-2</c:v>
                </c:pt>
                <c:pt idx="7205">
                  <c:v>-5.0929581789389999E-2</c:v>
                </c:pt>
                <c:pt idx="7206">
                  <c:v>-4.5270739368362456E-2</c:v>
                </c:pt>
                <c:pt idx="7207">
                  <c:v>-3.9611896947320702E-2</c:v>
                </c:pt>
                <c:pt idx="7208">
                  <c:v>-5.0929581789361578E-2</c:v>
                </c:pt>
                <c:pt idx="7209">
                  <c:v>-4.8100160578883333E-2</c:v>
                </c:pt>
                <c:pt idx="7210">
                  <c:v>-3.3953054526278947E-2</c:v>
                </c:pt>
                <c:pt idx="7211">
                  <c:v>-2.5464790894716316E-2</c:v>
                </c:pt>
                <c:pt idx="7212">
                  <c:v>-3.6782475736799825E-2</c:v>
                </c:pt>
                <c:pt idx="7213">
                  <c:v>-2.8294212105265615E-2</c:v>
                </c:pt>
                <c:pt idx="7214">
                  <c:v>-2.8294212105194561E-2</c:v>
                </c:pt>
                <c:pt idx="7215">
                  <c:v>-2.2635369684167017E-2</c:v>
                </c:pt>
                <c:pt idx="7216">
                  <c:v>-2.5464790894716316E-2</c:v>
                </c:pt>
                <c:pt idx="7217">
                  <c:v>-1.9805948473660351E-2</c:v>
                </c:pt>
                <c:pt idx="7218">
                  <c:v>-1.980594847364614E-2</c:v>
                </c:pt>
                <c:pt idx="7219">
                  <c:v>-1.6976527263153685E-2</c:v>
                </c:pt>
                <c:pt idx="7220">
                  <c:v>-2.2635369684195439E-2</c:v>
                </c:pt>
                <c:pt idx="7221">
                  <c:v>-1.6976527263111052E-2</c:v>
                </c:pt>
                <c:pt idx="7222">
                  <c:v>-1.6976527263139474E-2</c:v>
                </c:pt>
                <c:pt idx="7223">
                  <c:v>-1.6976527263139474E-2</c:v>
                </c:pt>
                <c:pt idx="7224">
                  <c:v>-1.6976527263111052E-2</c:v>
                </c:pt>
                <c:pt idx="7225">
                  <c:v>-1.4147106052632807E-2</c:v>
                </c:pt>
                <c:pt idx="7226">
                  <c:v>-1.6976527263153685E-2</c:v>
                </c:pt>
                <c:pt idx="7227">
                  <c:v>-1.4147106052590175E-2</c:v>
                </c:pt>
                <c:pt idx="7228">
                  <c:v>-1.4147106052618597E-2</c:v>
                </c:pt>
                <c:pt idx="7229">
                  <c:v>-1.4147106052632807E-2</c:v>
                </c:pt>
                <c:pt idx="7230">
                  <c:v>-8.4882636315484206E-3</c:v>
                </c:pt>
                <c:pt idx="7231">
                  <c:v>-5.6588424210275434E-3</c:v>
                </c:pt>
                <c:pt idx="7232">
                  <c:v>-2.8294212105492988E-3</c:v>
                </c:pt>
                <c:pt idx="7233">
                  <c:v>-2.829421210535088E-3</c:v>
                </c:pt>
                <c:pt idx="7234">
                  <c:v>0</c:v>
                </c:pt>
                <c:pt idx="7235">
                  <c:v>-8.4882636315768423E-3</c:v>
                </c:pt>
                <c:pt idx="7236">
                  <c:v>-8.4882636315768423E-3</c:v>
                </c:pt>
                <c:pt idx="7237">
                  <c:v>-1.4147106052618597E-2</c:v>
                </c:pt>
                <c:pt idx="7238">
                  <c:v>-1.4147106052604386E-2</c:v>
                </c:pt>
                <c:pt idx="7239">
                  <c:v>-1.980594847364614E-2</c:v>
                </c:pt>
                <c:pt idx="7240">
                  <c:v>-1.1317684842083509E-2</c:v>
                </c:pt>
                <c:pt idx="7241">
                  <c:v>-1.1317684842083509E-2</c:v>
                </c:pt>
                <c:pt idx="7242">
                  <c:v>-5.6588424210417543E-3</c:v>
                </c:pt>
                <c:pt idx="7243">
                  <c:v>0</c:v>
                </c:pt>
                <c:pt idx="7244">
                  <c:v>0</c:v>
                </c:pt>
                <c:pt idx="7245">
                  <c:v>0</c:v>
                </c:pt>
                <c:pt idx="7246">
                  <c:v>0</c:v>
                </c:pt>
                <c:pt idx="7247">
                  <c:v>0</c:v>
                </c:pt>
                <c:pt idx="7248">
                  <c:v>-8.4882636315342097E-3</c:v>
                </c:pt>
                <c:pt idx="7249">
                  <c:v>-8.4882636315626314E-3</c:v>
                </c:pt>
                <c:pt idx="7250">
                  <c:v>-5.6588424210275434E-3</c:v>
                </c:pt>
                <c:pt idx="7251">
                  <c:v>-8.4882636315484206E-3</c:v>
                </c:pt>
                <c:pt idx="7252">
                  <c:v>-5.6588424210417543E-3</c:v>
                </c:pt>
                <c:pt idx="7253">
                  <c:v>-2.8294212105208771E-3</c:v>
                </c:pt>
                <c:pt idx="7254">
                  <c:v>-2.8294212105208771E-3</c:v>
                </c:pt>
                <c:pt idx="7255">
                  <c:v>-2.829421210535088E-3</c:v>
                </c:pt>
                <c:pt idx="7256">
                  <c:v>-5.6588424210559651E-3</c:v>
                </c:pt>
                <c:pt idx="7257">
                  <c:v>-1.4210854715202004E-14</c:v>
                </c:pt>
                <c:pt idx="7258">
                  <c:v>-2.8421709430404007E-14</c:v>
                </c:pt>
                <c:pt idx="7259">
                  <c:v>-2.8294212105208771E-3</c:v>
                </c:pt>
                <c:pt idx="7260">
                  <c:v>-5.6588424210275434E-3</c:v>
                </c:pt>
                <c:pt idx="7261">
                  <c:v>0</c:v>
                </c:pt>
                <c:pt idx="7262">
                  <c:v>-2.8294212105066663E-3</c:v>
                </c:pt>
                <c:pt idx="7263">
                  <c:v>-2.8294212105066663E-3</c:v>
                </c:pt>
                <c:pt idx="7264">
                  <c:v>0</c:v>
                </c:pt>
                <c:pt idx="7265">
                  <c:v>0</c:v>
                </c:pt>
                <c:pt idx="7266">
                  <c:v>0</c:v>
                </c:pt>
                <c:pt idx="7267">
                  <c:v>-5.6588424210275434E-3</c:v>
                </c:pt>
                <c:pt idx="7268">
                  <c:v>-8.4882636315910531E-3</c:v>
                </c:pt>
                <c:pt idx="7269">
                  <c:v>-8.4882636315484206E-3</c:v>
                </c:pt>
                <c:pt idx="7270">
                  <c:v>-1.1317684842083509E-2</c:v>
                </c:pt>
                <c:pt idx="7271">
                  <c:v>-1.6976527263139474E-2</c:v>
                </c:pt>
                <c:pt idx="7272">
                  <c:v>-1.131768484211193E-2</c:v>
                </c:pt>
                <c:pt idx="7273">
                  <c:v>-8.4882636315484206E-3</c:v>
                </c:pt>
                <c:pt idx="7274">
                  <c:v>-5.6588424210559651E-3</c:v>
                </c:pt>
                <c:pt idx="7275">
                  <c:v>-2.8421709430404007E-14</c:v>
                </c:pt>
                <c:pt idx="7276">
                  <c:v>0</c:v>
                </c:pt>
                <c:pt idx="7277">
                  <c:v>0</c:v>
                </c:pt>
                <c:pt idx="7278">
                  <c:v>-5.6588424210559651E-3</c:v>
                </c:pt>
                <c:pt idx="7279">
                  <c:v>-1.1317684842083509E-2</c:v>
                </c:pt>
                <c:pt idx="7280">
                  <c:v>-1.6976527263111052E-2</c:v>
                </c:pt>
                <c:pt idx="7281">
                  <c:v>-1.4147106052618597E-2</c:v>
                </c:pt>
                <c:pt idx="7282">
                  <c:v>-1.9805948473660351E-2</c:v>
                </c:pt>
                <c:pt idx="7283">
                  <c:v>-1.4147106052604386E-2</c:v>
                </c:pt>
                <c:pt idx="7284">
                  <c:v>-1.4147106052618597E-2</c:v>
                </c:pt>
                <c:pt idx="7285">
                  <c:v>-1.4147106052604386E-2</c:v>
                </c:pt>
                <c:pt idx="7286">
                  <c:v>-1.4147106052604386E-2</c:v>
                </c:pt>
                <c:pt idx="7287">
                  <c:v>-1.4147106052590175E-2</c:v>
                </c:pt>
                <c:pt idx="7288">
                  <c:v>-1.980594847364614E-2</c:v>
                </c:pt>
                <c:pt idx="7289">
                  <c:v>-1.6976527263139474E-2</c:v>
                </c:pt>
                <c:pt idx="7290">
                  <c:v>-1.1317684842083509E-2</c:v>
                </c:pt>
                <c:pt idx="7291">
                  <c:v>-1.9805948473660351E-2</c:v>
                </c:pt>
                <c:pt idx="7292">
                  <c:v>-1.4147106052632807E-2</c:v>
                </c:pt>
                <c:pt idx="7293">
                  <c:v>-8.4882636315768423E-3</c:v>
                </c:pt>
                <c:pt idx="7294">
                  <c:v>-5.6588424210559651E-3</c:v>
                </c:pt>
                <c:pt idx="7295">
                  <c:v>-1.1317684842083509E-2</c:v>
                </c:pt>
                <c:pt idx="7296">
                  <c:v>0</c:v>
                </c:pt>
                <c:pt idx="7297">
                  <c:v>-1.1317684842083509E-2</c:v>
                </c:pt>
                <c:pt idx="7298">
                  <c:v>-5.6588424210559651E-3</c:v>
                </c:pt>
                <c:pt idx="7299">
                  <c:v>-5.6588424210559651E-3</c:v>
                </c:pt>
                <c:pt idx="7300">
                  <c:v>-2.8294212105492988E-3</c:v>
                </c:pt>
                <c:pt idx="7301">
                  <c:v>-1.1317684842083509E-2</c:v>
                </c:pt>
                <c:pt idx="7302">
                  <c:v>0</c:v>
                </c:pt>
                <c:pt idx="7303">
                  <c:v>-5.6588424210275434E-3</c:v>
                </c:pt>
                <c:pt idx="7304">
                  <c:v>-8.4882636315484206E-3</c:v>
                </c:pt>
                <c:pt idx="7305">
                  <c:v>-1.6976527263125263E-2</c:v>
                </c:pt>
                <c:pt idx="7306">
                  <c:v>-1.4147106052575964E-2</c:v>
                </c:pt>
                <c:pt idx="7307">
                  <c:v>-1.6976527263139474E-2</c:v>
                </c:pt>
                <c:pt idx="7308">
                  <c:v>-2.5464790894702105E-2</c:v>
                </c:pt>
                <c:pt idx="7309">
                  <c:v>-2.8294212105237193E-2</c:v>
                </c:pt>
                <c:pt idx="7310">
                  <c:v>-2.5464790894716316E-2</c:v>
                </c:pt>
                <c:pt idx="7311">
                  <c:v>-3.9611896947320702E-2</c:v>
                </c:pt>
                <c:pt idx="7312">
                  <c:v>-4.2441318157841579E-2</c:v>
                </c:pt>
                <c:pt idx="7313">
                  <c:v>-5.6588424210474386E-2</c:v>
                </c:pt>
                <c:pt idx="7314">
                  <c:v>-4.5270739368362456E-2</c:v>
                </c:pt>
                <c:pt idx="7315">
                  <c:v>-4.8100160578883333E-2</c:v>
                </c:pt>
                <c:pt idx="7316">
                  <c:v>-4.5270739368376667E-2</c:v>
                </c:pt>
                <c:pt idx="7317">
                  <c:v>-6.5076687842065439E-2</c:v>
                </c:pt>
                <c:pt idx="7318">
                  <c:v>-5.3759002999896666E-2</c:v>
                </c:pt>
                <c:pt idx="7319">
                  <c:v>-6.5076687842022807E-2</c:v>
                </c:pt>
                <c:pt idx="7320">
                  <c:v>-5.9417845420981052E-2</c:v>
                </c:pt>
                <c:pt idx="7321">
                  <c:v>-7.073553026305035E-2</c:v>
                </c:pt>
                <c:pt idx="7322">
                  <c:v>-4.8100160578840701E-2</c:v>
                </c:pt>
                <c:pt idx="7323">
                  <c:v>-6.5076687842037018E-2</c:v>
                </c:pt>
                <c:pt idx="7324">
                  <c:v>-6.5076687842051228E-2</c:v>
                </c:pt>
                <c:pt idx="7325">
                  <c:v>-7.3564951473599649E-2</c:v>
                </c:pt>
                <c:pt idx="7326">
                  <c:v>-7.3564951473571227E-2</c:v>
                </c:pt>
                <c:pt idx="7327">
                  <c:v>-7.9223793894627192E-2</c:v>
                </c:pt>
                <c:pt idx="7328">
                  <c:v>-5.9417845420995263E-2</c:v>
                </c:pt>
                <c:pt idx="7329">
                  <c:v>-9.0541478736710701E-2</c:v>
                </c:pt>
                <c:pt idx="7330">
                  <c:v>-7.0735530263036139E-2</c:v>
                </c:pt>
                <c:pt idx="7331">
                  <c:v>-5.9417845420966842E-2</c:v>
                </c:pt>
                <c:pt idx="7332">
                  <c:v>-7.3564951473599649E-2</c:v>
                </c:pt>
                <c:pt idx="7333">
                  <c:v>-7.9223793894598771E-2</c:v>
                </c:pt>
                <c:pt idx="7334">
                  <c:v>-6.7906109052529473E-2</c:v>
                </c:pt>
                <c:pt idx="7335">
                  <c:v>-7.6394372684120526E-2</c:v>
                </c:pt>
                <c:pt idx="7336">
                  <c:v>-8.4882636315683158E-2</c:v>
                </c:pt>
                <c:pt idx="7337">
                  <c:v>-8.205321510516228E-2</c:v>
                </c:pt>
                <c:pt idx="7338">
                  <c:v>-8.2053215105176491E-2</c:v>
                </c:pt>
                <c:pt idx="7339">
                  <c:v>-6.2247266631487719E-2</c:v>
                </c:pt>
                <c:pt idx="7340">
                  <c:v>-7.0735530263078772E-2</c:v>
                </c:pt>
                <c:pt idx="7341">
                  <c:v>-6.7906109052543684E-2</c:v>
                </c:pt>
                <c:pt idx="7342">
                  <c:v>-4.8100160578911755E-2</c:v>
                </c:pt>
                <c:pt idx="7343">
                  <c:v>-3.9611896947278069E-2</c:v>
                </c:pt>
                <c:pt idx="7344">
                  <c:v>-3.6782475736771403E-2</c:v>
                </c:pt>
                <c:pt idx="7345">
                  <c:v>-3.9611896947306491E-2</c:v>
                </c:pt>
                <c:pt idx="7346">
                  <c:v>-3.3953054526278947E-2</c:v>
                </c:pt>
                <c:pt idx="7347">
                  <c:v>-5.6588424210431754E-2</c:v>
                </c:pt>
                <c:pt idx="7348">
                  <c:v>-5.9417845420995263E-2</c:v>
                </c:pt>
                <c:pt idx="7349">
                  <c:v>-4.8100160578911755E-2</c:v>
                </c:pt>
                <c:pt idx="7350">
                  <c:v>-5.3759002999925087E-2</c:v>
                </c:pt>
                <c:pt idx="7351">
                  <c:v>-4.244131815785579E-2</c:v>
                </c:pt>
                <c:pt idx="7352">
                  <c:v>-4.8100160578869122E-2</c:v>
                </c:pt>
                <c:pt idx="7353">
                  <c:v>-2.8294212105208771E-2</c:v>
                </c:pt>
                <c:pt idx="7354">
                  <c:v>-5.3759002999925087E-2</c:v>
                </c:pt>
                <c:pt idx="7355">
                  <c:v>-5.0929581789375789E-2</c:v>
                </c:pt>
                <c:pt idx="7356">
                  <c:v>-4.8100160578869122E-2</c:v>
                </c:pt>
                <c:pt idx="7357">
                  <c:v>-2.5464790894716316E-2</c:v>
                </c:pt>
                <c:pt idx="7358">
                  <c:v>-4.5270739368348245E-2</c:v>
                </c:pt>
                <c:pt idx="7359">
                  <c:v>-3.3953054526278947E-2</c:v>
                </c:pt>
                <c:pt idx="7360">
                  <c:v>-1.9805948473660351E-2</c:v>
                </c:pt>
                <c:pt idx="7361">
                  <c:v>-3.1123633315800703E-2</c:v>
                </c:pt>
                <c:pt idx="7362">
                  <c:v>-2.5464790894730527E-2</c:v>
                </c:pt>
                <c:pt idx="7363">
                  <c:v>-2.263536968420965E-2</c:v>
                </c:pt>
                <c:pt idx="7364">
                  <c:v>-2.2635369684223861E-2</c:v>
                </c:pt>
                <c:pt idx="7365">
                  <c:v>-2.5464790894716316E-2</c:v>
                </c:pt>
                <c:pt idx="7366">
                  <c:v>-1.9805948473631929E-2</c:v>
                </c:pt>
                <c:pt idx="7367">
                  <c:v>-1.980594847364614E-2</c:v>
                </c:pt>
                <c:pt idx="7368">
                  <c:v>-1.1317684842055087E-2</c:v>
                </c:pt>
                <c:pt idx="7369">
                  <c:v>-5.6588424210133326E-3</c:v>
                </c:pt>
                <c:pt idx="7370">
                  <c:v>-5.6588424210275434E-3</c:v>
                </c:pt>
                <c:pt idx="7371">
                  <c:v>-8.4882636315626314E-3</c:v>
                </c:pt>
                <c:pt idx="7372">
                  <c:v>-5.6588424209991217E-3</c:v>
                </c:pt>
                <c:pt idx="7373">
                  <c:v>-1.4147106052632807E-2</c:v>
                </c:pt>
                <c:pt idx="7374">
                  <c:v>-1.1317684842083509E-2</c:v>
                </c:pt>
                <c:pt idx="7375">
                  <c:v>-1.4147106052632807E-2</c:v>
                </c:pt>
                <c:pt idx="7376">
                  <c:v>-5.6588424210559651E-3</c:v>
                </c:pt>
                <c:pt idx="7377">
                  <c:v>-8.488263631605264E-3</c:v>
                </c:pt>
                <c:pt idx="7378">
                  <c:v>-2.8294212105208771E-3</c:v>
                </c:pt>
                <c:pt idx="7379">
                  <c:v>-8.4882636315768423E-3</c:v>
                </c:pt>
                <c:pt idx="7380">
                  <c:v>-5.6588424210417543E-3</c:v>
                </c:pt>
                <c:pt idx="7381">
                  <c:v>-1.1317684842083509E-2</c:v>
                </c:pt>
                <c:pt idx="7382">
                  <c:v>-1.4147106052575964E-2</c:v>
                </c:pt>
                <c:pt idx="7383">
                  <c:v>-1.6976527263125263E-2</c:v>
                </c:pt>
                <c:pt idx="7384">
                  <c:v>-1.4147106052604386E-2</c:v>
                </c:pt>
                <c:pt idx="7385">
                  <c:v>-1.1317684842083509E-2</c:v>
                </c:pt>
                <c:pt idx="7386">
                  <c:v>-1.131768484211193E-2</c:v>
                </c:pt>
                <c:pt idx="7387">
                  <c:v>-5.658842421070176E-3</c:v>
                </c:pt>
                <c:pt idx="7388">
                  <c:v>-5.658842421070176E-3</c:v>
                </c:pt>
                <c:pt idx="7389">
                  <c:v>-8.4882636315626314E-3</c:v>
                </c:pt>
                <c:pt idx="7390">
                  <c:v>-2.8294212105492988E-3</c:v>
                </c:pt>
                <c:pt idx="7391">
                  <c:v>-2.8294212105208771E-3</c:v>
                </c:pt>
                <c:pt idx="7392">
                  <c:v>-5.6588424210133326E-3</c:v>
                </c:pt>
                <c:pt idx="7393">
                  <c:v>-8.4882636315626314E-3</c:v>
                </c:pt>
                <c:pt idx="7394">
                  <c:v>-5.658842421070176E-3</c:v>
                </c:pt>
                <c:pt idx="7395">
                  <c:v>-8.4882636315626314E-3</c:v>
                </c:pt>
                <c:pt idx="7396">
                  <c:v>-8.4882636315484206E-3</c:v>
                </c:pt>
                <c:pt idx="7397">
                  <c:v>-2.8294212105492988E-3</c:v>
                </c:pt>
                <c:pt idx="7398">
                  <c:v>-2.829421210535088E-3</c:v>
                </c:pt>
                <c:pt idx="7399">
                  <c:v>0</c:v>
                </c:pt>
                <c:pt idx="7400">
                  <c:v>-8.4882636315484206E-3</c:v>
                </c:pt>
                <c:pt idx="7401">
                  <c:v>-5.6588424210275434E-3</c:v>
                </c:pt>
                <c:pt idx="7402">
                  <c:v>-1.1317684842083509E-2</c:v>
                </c:pt>
                <c:pt idx="7403">
                  <c:v>-5.6588424210417543E-3</c:v>
                </c:pt>
                <c:pt idx="7404">
                  <c:v>-8.4882636315484206E-3</c:v>
                </c:pt>
                <c:pt idx="7405">
                  <c:v>0</c:v>
                </c:pt>
                <c:pt idx="7406">
                  <c:v>0</c:v>
                </c:pt>
                <c:pt idx="7407">
                  <c:v>0</c:v>
                </c:pt>
                <c:pt idx="7408">
                  <c:v>0</c:v>
                </c:pt>
                <c:pt idx="7409">
                  <c:v>0</c:v>
                </c:pt>
                <c:pt idx="7410">
                  <c:v>-5.6588424210275434E-3</c:v>
                </c:pt>
                <c:pt idx="7411">
                  <c:v>-8.4882636315626314E-3</c:v>
                </c:pt>
                <c:pt idx="7412">
                  <c:v>-5.6588424210559651E-3</c:v>
                </c:pt>
                <c:pt idx="7413">
                  <c:v>0</c:v>
                </c:pt>
                <c:pt idx="7414">
                  <c:v>0</c:v>
                </c:pt>
                <c:pt idx="7415">
                  <c:v>0</c:v>
                </c:pt>
                <c:pt idx="7416">
                  <c:v>0</c:v>
                </c:pt>
                <c:pt idx="7417">
                  <c:v>-2.8421709430404007E-14</c:v>
                </c:pt>
                <c:pt idx="7418">
                  <c:v>-5.658842421070176E-3</c:v>
                </c:pt>
                <c:pt idx="7419">
                  <c:v>-2.8294212105492988E-3</c:v>
                </c:pt>
                <c:pt idx="7420">
                  <c:v>-5.6588424210559651E-3</c:v>
                </c:pt>
                <c:pt idx="7421">
                  <c:v>-5.6588424210559651E-3</c:v>
                </c:pt>
                <c:pt idx="7422">
                  <c:v>-1.1317684842083509E-2</c:v>
                </c:pt>
                <c:pt idx="7423">
                  <c:v>-1.1317684842055087E-2</c:v>
                </c:pt>
                <c:pt idx="7424">
                  <c:v>-1.4147106052590175E-2</c:v>
                </c:pt>
                <c:pt idx="7425">
                  <c:v>-1.4147106052590175E-2</c:v>
                </c:pt>
                <c:pt idx="7426">
                  <c:v>-1.6976527263125263E-2</c:v>
                </c:pt>
                <c:pt idx="7427">
                  <c:v>-1.4147106052618597E-2</c:v>
                </c:pt>
                <c:pt idx="7428">
                  <c:v>-1.4147106052604386E-2</c:v>
                </c:pt>
                <c:pt idx="7429">
                  <c:v>-1.6976527263139474E-2</c:v>
                </c:pt>
                <c:pt idx="7430">
                  <c:v>-1.4147106052632807E-2</c:v>
                </c:pt>
                <c:pt idx="7431">
                  <c:v>-1.6976527263139474E-2</c:v>
                </c:pt>
                <c:pt idx="7432">
                  <c:v>-1.4147106052590175E-2</c:v>
                </c:pt>
                <c:pt idx="7433">
                  <c:v>-2.8294212104924554E-3</c:v>
                </c:pt>
                <c:pt idx="7434">
                  <c:v>-2.829421210535088E-3</c:v>
                </c:pt>
                <c:pt idx="7435">
                  <c:v>-5.6588424210275434E-3</c:v>
                </c:pt>
                <c:pt idx="7436">
                  <c:v>-2.8294212105066663E-3</c:v>
                </c:pt>
                <c:pt idx="7437">
                  <c:v>0</c:v>
                </c:pt>
                <c:pt idx="7438">
                  <c:v>-1.4147106052632807E-2</c:v>
                </c:pt>
                <c:pt idx="7439">
                  <c:v>-1.6976527263153685E-2</c:v>
                </c:pt>
                <c:pt idx="7440">
                  <c:v>-1.4147106052661229E-2</c:v>
                </c:pt>
                <c:pt idx="7441">
                  <c:v>-8.4882636315768423E-3</c:v>
                </c:pt>
                <c:pt idx="7442">
                  <c:v>-5.6588424210559651E-3</c:v>
                </c:pt>
                <c:pt idx="7443">
                  <c:v>-1.4147106052604386E-2</c:v>
                </c:pt>
                <c:pt idx="7444">
                  <c:v>-2.8294212105194561E-2</c:v>
                </c:pt>
                <c:pt idx="7445">
                  <c:v>-3.3953054526250526E-2</c:v>
                </c:pt>
                <c:pt idx="7446">
                  <c:v>-4.5270739368362456E-2</c:v>
                </c:pt>
                <c:pt idx="7447">
                  <c:v>-5.3759002999939298E-2</c:v>
                </c:pt>
                <c:pt idx="7448">
                  <c:v>-5.9417845420981052E-2</c:v>
                </c:pt>
                <c:pt idx="7449">
                  <c:v>-3.6782475736799825E-2</c:v>
                </c:pt>
                <c:pt idx="7450">
                  <c:v>-5.3759002999925087E-2</c:v>
                </c:pt>
                <c:pt idx="7451">
                  <c:v>-5.3759002999910876E-2</c:v>
                </c:pt>
                <c:pt idx="7452">
                  <c:v>-6.2247266631487719E-2</c:v>
                </c:pt>
                <c:pt idx="7453">
                  <c:v>-4.8100160578883333E-2</c:v>
                </c:pt>
                <c:pt idx="7454">
                  <c:v>-6.5076687841994385E-2</c:v>
                </c:pt>
                <c:pt idx="7455">
                  <c:v>-5.9417845420995263E-2</c:v>
                </c:pt>
                <c:pt idx="7456">
                  <c:v>-6.7906109052543684E-2</c:v>
                </c:pt>
                <c:pt idx="7457">
                  <c:v>-5.9417845420995263E-2</c:v>
                </c:pt>
                <c:pt idx="7458">
                  <c:v>-9.0541478736710701E-2</c:v>
                </c:pt>
                <c:pt idx="7459">
                  <c:v>-7.9223793894669825E-2</c:v>
                </c:pt>
                <c:pt idx="7460">
                  <c:v>-8.4882636315711579E-2</c:v>
                </c:pt>
                <c:pt idx="7461">
                  <c:v>-8.7712057526204035E-2</c:v>
                </c:pt>
                <c:pt idx="7462">
                  <c:v>-9.6200321157766666E-2</c:v>
                </c:pt>
                <c:pt idx="7463">
                  <c:v>-7.9223793894641403E-2</c:v>
                </c:pt>
                <c:pt idx="7464">
                  <c:v>-9.3370899947188946E-2</c:v>
                </c:pt>
                <c:pt idx="7465">
                  <c:v>-8.7712057526189824E-2</c:v>
                </c:pt>
                <c:pt idx="7466">
                  <c:v>-8.2053215105176491E-2</c:v>
                </c:pt>
                <c:pt idx="7467">
                  <c:v>-9.0541478736710701E-2</c:v>
                </c:pt>
                <c:pt idx="7468">
                  <c:v>-8.4882636315683158E-2</c:v>
                </c:pt>
                <c:pt idx="7469">
                  <c:v>-8.4882636315711579E-2</c:v>
                </c:pt>
                <c:pt idx="7470">
                  <c:v>-7.9223793894598771E-2</c:v>
                </c:pt>
                <c:pt idx="7471">
                  <c:v>-9.6200321157752455E-2</c:v>
                </c:pt>
                <c:pt idx="7472">
                  <c:v>-8.205321510514807E-2</c:v>
                </c:pt>
                <c:pt idx="7473">
                  <c:v>-0.10468858478935772</c:v>
                </c:pt>
                <c:pt idx="7474">
                  <c:v>-6.7906109052515262E-2</c:v>
                </c:pt>
                <c:pt idx="7475">
                  <c:v>-9.9029742368315965E-2</c:v>
                </c:pt>
                <c:pt idx="7476">
                  <c:v>-8.4882636315683158E-2</c:v>
                </c:pt>
                <c:pt idx="7477">
                  <c:v>-9.0541478736739123E-2</c:v>
                </c:pt>
                <c:pt idx="7478">
                  <c:v>-6.7906109052543684E-2</c:v>
                </c:pt>
                <c:pt idx="7479">
                  <c:v>-0.10185916357882263</c:v>
                </c:pt>
                <c:pt idx="7480">
                  <c:v>-7.3564951473557016E-2</c:v>
                </c:pt>
                <c:pt idx="7481">
                  <c:v>-7.6394372684106315E-2</c:v>
                </c:pt>
                <c:pt idx="7482">
                  <c:v>-6.2247266631459297E-2</c:v>
                </c:pt>
                <c:pt idx="7483">
                  <c:v>-7.3564951473599649E-2</c:v>
                </c:pt>
                <c:pt idx="7484">
                  <c:v>-7.6394372684134737E-2</c:v>
                </c:pt>
                <c:pt idx="7485">
                  <c:v>-7.9223793894627192E-2</c:v>
                </c:pt>
                <c:pt idx="7486">
                  <c:v>-6.7906109052529473E-2</c:v>
                </c:pt>
                <c:pt idx="7487">
                  <c:v>-8.4882636315654736E-2</c:v>
                </c:pt>
                <c:pt idx="7488">
                  <c:v>-7.3564951473557016E-2</c:v>
                </c:pt>
                <c:pt idx="7489">
                  <c:v>-7.6394372684106315E-2</c:v>
                </c:pt>
                <c:pt idx="7490">
                  <c:v>-6.7906109052543684E-2</c:v>
                </c:pt>
                <c:pt idx="7491">
                  <c:v>-5.6588424210488597E-2</c:v>
                </c:pt>
                <c:pt idx="7492">
                  <c:v>-5.6588424210460175E-2</c:v>
                </c:pt>
                <c:pt idx="7493">
                  <c:v>-5.9417845420981052E-2</c:v>
                </c:pt>
                <c:pt idx="7494">
                  <c:v>-4.5270739368362456E-2</c:v>
                </c:pt>
                <c:pt idx="7495">
                  <c:v>-4.5270739368334034E-2</c:v>
                </c:pt>
                <c:pt idx="7496">
                  <c:v>-7.0735530263021928E-2</c:v>
                </c:pt>
                <c:pt idx="7497">
                  <c:v>-5.3759002999925087E-2</c:v>
                </c:pt>
                <c:pt idx="7498">
                  <c:v>-5.0929581789361578E-2</c:v>
                </c:pt>
                <c:pt idx="7499">
                  <c:v>-3.3953054526264737E-2</c:v>
                </c:pt>
                <c:pt idx="7500">
                  <c:v>-3.9611896947349123E-2</c:v>
                </c:pt>
                <c:pt idx="7501">
                  <c:v>-2.5464790894716316E-2</c:v>
                </c:pt>
                <c:pt idx="7502">
                  <c:v>-2.5464790894773159E-2</c:v>
                </c:pt>
                <c:pt idx="7503">
                  <c:v>-2.8294212105265615E-2</c:v>
                </c:pt>
                <c:pt idx="7504">
                  <c:v>-4.2441318157841579E-2</c:v>
                </c:pt>
                <c:pt idx="7505">
                  <c:v>-3.112363331575807E-2</c:v>
                </c:pt>
                <c:pt idx="7506">
                  <c:v>-2.5464790894716316E-2</c:v>
                </c:pt>
                <c:pt idx="7507">
                  <c:v>-2.8294212105194561E-2</c:v>
                </c:pt>
                <c:pt idx="7508">
                  <c:v>-1.6976527263139474E-2</c:v>
                </c:pt>
                <c:pt idx="7509">
                  <c:v>-1.4147106052632807E-2</c:v>
                </c:pt>
                <c:pt idx="7510">
                  <c:v>-1.4147106052604386E-2</c:v>
                </c:pt>
                <c:pt idx="7511">
                  <c:v>-1.4147106052604386E-2</c:v>
                </c:pt>
                <c:pt idx="7512">
                  <c:v>-1.6976527263125263E-2</c:v>
                </c:pt>
                <c:pt idx="7513">
                  <c:v>-1.6976527263111052E-2</c:v>
                </c:pt>
                <c:pt idx="7514">
                  <c:v>-1.697652726308263E-2</c:v>
                </c:pt>
                <c:pt idx="7515">
                  <c:v>-1.4147106052618597E-2</c:v>
                </c:pt>
                <c:pt idx="7516">
                  <c:v>-1.4147106052632807E-2</c:v>
                </c:pt>
                <c:pt idx="7517">
                  <c:v>-8.488263631605264E-3</c:v>
                </c:pt>
                <c:pt idx="7518">
                  <c:v>-8.4882636315910531E-3</c:v>
                </c:pt>
                <c:pt idx="7519">
                  <c:v>-8.4882636315910531E-3</c:v>
                </c:pt>
                <c:pt idx="7520">
                  <c:v>-8.4882636315484206E-3</c:v>
                </c:pt>
                <c:pt idx="7521">
                  <c:v>-5.6588424210133326E-3</c:v>
                </c:pt>
                <c:pt idx="7522">
                  <c:v>-1.1317684842083509E-2</c:v>
                </c:pt>
                <c:pt idx="7523">
                  <c:v>-8.4882636315484206E-3</c:v>
                </c:pt>
                <c:pt idx="7524">
                  <c:v>-8.4882636315626314E-3</c:v>
                </c:pt>
                <c:pt idx="7525">
                  <c:v>-1.131768484211193E-2</c:v>
                </c:pt>
                <c:pt idx="7526">
                  <c:v>-1.1317684842097719E-2</c:v>
                </c:pt>
                <c:pt idx="7527">
                  <c:v>-8.4882636315626314E-3</c:v>
                </c:pt>
                <c:pt idx="7528">
                  <c:v>-5.6588424210275434E-3</c:v>
                </c:pt>
                <c:pt idx="7529">
                  <c:v>-2.8294212105208771E-3</c:v>
                </c:pt>
                <c:pt idx="7530">
                  <c:v>-5.6588424210559651E-3</c:v>
                </c:pt>
                <c:pt idx="7531">
                  <c:v>-5.6588424210559651E-3</c:v>
                </c:pt>
                <c:pt idx="7532">
                  <c:v>-5.6588424210275434E-3</c:v>
                </c:pt>
                <c:pt idx="7533">
                  <c:v>-8.4882636315626314E-3</c:v>
                </c:pt>
                <c:pt idx="7534">
                  <c:v>-1.1317684842083509E-2</c:v>
                </c:pt>
                <c:pt idx="7535">
                  <c:v>-5.6588424210275434E-3</c:v>
                </c:pt>
                <c:pt idx="7536">
                  <c:v>-5.6588424210275434E-3</c:v>
                </c:pt>
                <c:pt idx="7537">
                  <c:v>-2.829421210535088E-3</c:v>
                </c:pt>
                <c:pt idx="7538">
                  <c:v>0</c:v>
                </c:pt>
                <c:pt idx="7539">
                  <c:v>0</c:v>
                </c:pt>
                <c:pt idx="7540">
                  <c:v>-2.8294212105492988E-3</c:v>
                </c:pt>
                <c:pt idx="7541">
                  <c:v>-2.8294212105492988E-3</c:v>
                </c:pt>
                <c:pt idx="7542">
                  <c:v>-2.8294212105492988E-3</c:v>
                </c:pt>
                <c:pt idx="7543">
                  <c:v>-1.6976527263153685E-2</c:v>
                </c:pt>
                <c:pt idx="7544">
                  <c:v>-1.4147106052632807E-2</c:v>
                </c:pt>
                <c:pt idx="7545">
                  <c:v>-2.8294212105066663E-3</c:v>
                </c:pt>
                <c:pt idx="7546">
                  <c:v>-2.8294212105066663E-3</c:v>
                </c:pt>
                <c:pt idx="7547">
                  <c:v>-8.4882636315484206E-3</c:v>
                </c:pt>
                <c:pt idx="7548">
                  <c:v>0</c:v>
                </c:pt>
                <c:pt idx="7549">
                  <c:v>0</c:v>
                </c:pt>
                <c:pt idx="7550">
                  <c:v>-1.1317684842097719E-2</c:v>
                </c:pt>
                <c:pt idx="7551">
                  <c:v>-1.131768484211193E-2</c:v>
                </c:pt>
                <c:pt idx="7552">
                  <c:v>-1.1317684842083509E-2</c:v>
                </c:pt>
                <c:pt idx="7553">
                  <c:v>-1.1317684842083509E-2</c:v>
                </c:pt>
                <c:pt idx="7554">
                  <c:v>-1.4147106052604386E-2</c:v>
                </c:pt>
                <c:pt idx="7555">
                  <c:v>-2.829421210535088E-3</c:v>
                </c:pt>
                <c:pt idx="7556">
                  <c:v>0</c:v>
                </c:pt>
                <c:pt idx="7557">
                  <c:v>0</c:v>
                </c:pt>
                <c:pt idx="7558">
                  <c:v>-5.6588424210275434E-3</c:v>
                </c:pt>
                <c:pt idx="7559">
                  <c:v>0</c:v>
                </c:pt>
                <c:pt idx="7560">
                  <c:v>-2.8294212104782446E-3</c:v>
                </c:pt>
                <c:pt idx="7561">
                  <c:v>-1.1317684842097719E-2</c:v>
                </c:pt>
                <c:pt idx="7562">
                  <c:v>-8.488263631605264E-3</c:v>
                </c:pt>
                <c:pt idx="7563">
                  <c:v>-5.6588424210559651E-3</c:v>
                </c:pt>
                <c:pt idx="7564">
                  <c:v>-1.1317684842083509E-2</c:v>
                </c:pt>
                <c:pt idx="7565">
                  <c:v>-8.488263631605264E-3</c:v>
                </c:pt>
                <c:pt idx="7566">
                  <c:v>-5.6588424209991217E-3</c:v>
                </c:pt>
                <c:pt idx="7567">
                  <c:v>-2.8294212105066663E-3</c:v>
                </c:pt>
                <c:pt idx="7568">
                  <c:v>-2.8294212105066663E-3</c:v>
                </c:pt>
                <c:pt idx="7569">
                  <c:v>-1.4147106052604386E-2</c:v>
                </c:pt>
                <c:pt idx="7570">
                  <c:v>-1.4147106052590175E-2</c:v>
                </c:pt>
                <c:pt idx="7571">
                  <c:v>-1.1317684842083509E-2</c:v>
                </c:pt>
                <c:pt idx="7572">
                  <c:v>-1.6976527263167895E-2</c:v>
                </c:pt>
                <c:pt idx="7573">
                  <c:v>-2.2635369684167017E-2</c:v>
                </c:pt>
                <c:pt idx="7574">
                  <c:v>-2.2635369684181228E-2</c:v>
                </c:pt>
                <c:pt idx="7575">
                  <c:v>-2.2635369684167017E-2</c:v>
                </c:pt>
                <c:pt idx="7576">
                  <c:v>-2.5464790894716316E-2</c:v>
                </c:pt>
                <c:pt idx="7577">
                  <c:v>-2.2635369684167017E-2</c:v>
                </c:pt>
                <c:pt idx="7578">
                  <c:v>-2.2635369684195439E-2</c:v>
                </c:pt>
                <c:pt idx="7579">
                  <c:v>-1.6976527263111052E-2</c:v>
                </c:pt>
                <c:pt idx="7580">
                  <c:v>-1.6976527263153685E-2</c:v>
                </c:pt>
                <c:pt idx="7581">
                  <c:v>-1.1317684842083509E-2</c:v>
                </c:pt>
                <c:pt idx="7582">
                  <c:v>-1.4147106052618597E-2</c:v>
                </c:pt>
                <c:pt idx="7583">
                  <c:v>-5.6588424210559651E-3</c:v>
                </c:pt>
                <c:pt idx="7584">
                  <c:v>-8.4882636315484206E-3</c:v>
                </c:pt>
                <c:pt idx="7585">
                  <c:v>-1.6976527263167895E-2</c:v>
                </c:pt>
                <c:pt idx="7586">
                  <c:v>-1.6976527263125263E-2</c:v>
                </c:pt>
                <c:pt idx="7587">
                  <c:v>-1.131768484211193E-2</c:v>
                </c:pt>
                <c:pt idx="7588">
                  <c:v>-2.5464790894716316E-2</c:v>
                </c:pt>
                <c:pt idx="7589">
                  <c:v>-1.9805948473688773E-2</c:v>
                </c:pt>
                <c:pt idx="7590">
                  <c:v>-1.4147106052590175E-2</c:v>
                </c:pt>
                <c:pt idx="7591">
                  <c:v>-1.6976527263125263E-2</c:v>
                </c:pt>
                <c:pt idx="7592">
                  <c:v>-3.6782475736757192E-2</c:v>
                </c:pt>
                <c:pt idx="7593">
                  <c:v>-3.3953054526250526E-2</c:v>
                </c:pt>
                <c:pt idx="7594">
                  <c:v>-4.5270739368362456E-2</c:v>
                </c:pt>
                <c:pt idx="7595">
                  <c:v>-5.3759002999953509E-2</c:v>
                </c:pt>
                <c:pt idx="7596">
                  <c:v>-6.224726663150193E-2</c:v>
                </c:pt>
                <c:pt idx="7597">
                  <c:v>-3.3953054526307369E-2</c:v>
                </c:pt>
                <c:pt idx="7598">
                  <c:v>-5.6588424210488597E-2</c:v>
                </c:pt>
                <c:pt idx="7599">
                  <c:v>-5.3759002999910876E-2</c:v>
                </c:pt>
                <c:pt idx="7600">
                  <c:v>-6.2247266631473508E-2</c:v>
                </c:pt>
                <c:pt idx="7601">
                  <c:v>-7.0735530263092983E-2</c:v>
                </c:pt>
                <c:pt idx="7602">
                  <c:v>-8.7712057526189824E-2</c:v>
                </c:pt>
                <c:pt idx="7603">
                  <c:v>-7.073553026305035E-2</c:v>
                </c:pt>
                <c:pt idx="7604">
                  <c:v>-7.6394372684134737E-2</c:v>
                </c:pt>
                <c:pt idx="7605">
                  <c:v>-6.7906109052543684E-2</c:v>
                </c:pt>
                <c:pt idx="7606">
                  <c:v>-6.7906109052515262E-2</c:v>
                </c:pt>
                <c:pt idx="7607">
                  <c:v>-7.6394372684134737E-2</c:v>
                </c:pt>
                <c:pt idx="7608">
                  <c:v>-7.3564951473571227E-2</c:v>
                </c:pt>
                <c:pt idx="7609">
                  <c:v>-7.073553026305035E-2</c:v>
                </c:pt>
                <c:pt idx="7610">
                  <c:v>-6.7906109052529473E-2</c:v>
                </c:pt>
                <c:pt idx="7611">
                  <c:v>-7.9223793894598771E-2</c:v>
                </c:pt>
                <c:pt idx="7612">
                  <c:v>-7.0735530263036139E-2</c:v>
                </c:pt>
                <c:pt idx="7613">
                  <c:v>-8.7712057526204035E-2</c:v>
                </c:pt>
                <c:pt idx="7614">
                  <c:v>-8.205321510516228E-2</c:v>
                </c:pt>
                <c:pt idx="7615">
                  <c:v>-9.3370899947231578E-2</c:v>
                </c:pt>
                <c:pt idx="7616">
                  <c:v>-7.9223793894655614E-2</c:v>
                </c:pt>
                <c:pt idx="7617">
                  <c:v>-8.4882636315683158E-2</c:v>
                </c:pt>
                <c:pt idx="7618">
                  <c:v>-7.3564951473557016E-2</c:v>
                </c:pt>
                <c:pt idx="7619">
                  <c:v>-6.224726663151614E-2</c:v>
                </c:pt>
                <c:pt idx="7620">
                  <c:v>-7.3564951473599649E-2</c:v>
                </c:pt>
                <c:pt idx="7621">
                  <c:v>-8.4882636315654736E-2</c:v>
                </c:pt>
                <c:pt idx="7622">
                  <c:v>-8.4882636315683158E-2</c:v>
                </c:pt>
                <c:pt idx="7623">
                  <c:v>-8.7712057526218246E-2</c:v>
                </c:pt>
                <c:pt idx="7624">
                  <c:v>-0.1160062696313986</c:v>
                </c:pt>
                <c:pt idx="7625">
                  <c:v>-7.9223793894641403E-2</c:v>
                </c:pt>
                <c:pt idx="7626">
                  <c:v>-6.2247266631487719E-2</c:v>
                </c:pt>
                <c:pt idx="7627">
                  <c:v>-7.9223793894627192E-2</c:v>
                </c:pt>
                <c:pt idx="7628">
                  <c:v>-7.3564951473585438E-2</c:v>
                </c:pt>
                <c:pt idx="7629">
                  <c:v>-6.2247266631459297E-2</c:v>
                </c:pt>
                <c:pt idx="7630">
                  <c:v>-8.7712057526218246E-2</c:v>
                </c:pt>
                <c:pt idx="7631">
                  <c:v>-9.9029742368315965E-2</c:v>
                </c:pt>
                <c:pt idx="7632">
                  <c:v>-7.9223793894627192E-2</c:v>
                </c:pt>
                <c:pt idx="7633">
                  <c:v>-7.3564951473599649E-2</c:v>
                </c:pt>
                <c:pt idx="7634">
                  <c:v>-7.6394372684120526E-2</c:v>
                </c:pt>
                <c:pt idx="7635">
                  <c:v>-3.9611896947306491E-2</c:v>
                </c:pt>
                <c:pt idx="7636">
                  <c:v>-4.8100160578883333E-2</c:v>
                </c:pt>
                <c:pt idx="7637">
                  <c:v>-5.0929581789432632E-2</c:v>
                </c:pt>
                <c:pt idx="7638">
                  <c:v>-5.375900299996772E-2</c:v>
                </c:pt>
                <c:pt idx="7639">
                  <c:v>-5.0929581789432632E-2</c:v>
                </c:pt>
                <c:pt idx="7640">
                  <c:v>-7.9223793894627192E-2</c:v>
                </c:pt>
                <c:pt idx="7641">
                  <c:v>-5.9417845420981052E-2</c:v>
                </c:pt>
                <c:pt idx="7642">
                  <c:v>-5.3759002999925087E-2</c:v>
                </c:pt>
                <c:pt idx="7643">
                  <c:v>-4.8100160578854911E-2</c:v>
                </c:pt>
                <c:pt idx="7644">
                  <c:v>-3.9611896947306491E-2</c:v>
                </c:pt>
                <c:pt idx="7645">
                  <c:v>-3.3953054526264737E-2</c:v>
                </c:pt>
                <c:pt idx="7646">
                  <c:v>-4.2441318157841579E-2</c:v>
                </c:pt>
                <c:pt idx="7647">
                  <c:v>-3.1123633315743859E-2</c:v>
                </c:pt>
                <c:pt idx="7648">
                  <c:v>-2.8294212105237193E-2</c:v>
                </c:pt>
                <c:pt idx="7649">
                  <c:v>-3.3953054526278947E-2</c:v>
                </c:pt>
                <c:pt idx="7650">
                  <c:v>-2.8294212105237193E-2</c:v>
                </c:pt>
                <c:pt idx="7651">
                  <c:v>-1.4147106052618597E-2</c:v>
                </c:pt>
                <c:pt idx="7652">
                  <c:v>-1.9805948473631929E-2</c:v>
                </c:pt>
                <c:pt idx="7653">
                  <c:v>-2.8294212105194561E-2</c:v>
                </c:pt>
                <c:pt idx="7654">
                  <c:v>-1.4147106052632807E-2</c:v>
                </c:pt>
                <c:pt idx="7655">
                  <c:v>-1.6976527263125263E-2</c:v>
                </c:pt>
                <c:pt idx="7656">
                  <c:v>-1.1317684842083509E-2</c:v>
                </c:pt>
                <c:pt idx="7657">
                  <c:v>-1.1317684842083509E-2</c:v>
                </c:pt>
                <c:pt idx="7658">
                  <c:v>0</c:v>
                </c:pt>
                <c:pt idx="7659">
                  <c:v>-8.4882636315484206E-3</c:v>
                </c:pt>
                <c:pt idx="7660">
                  <c:v>-5.6588424210843868E-3</c:v>
                </c:pt>
                <c:pt idx="7661">
                  <c:v>-8.4882636315768423E-3</c:v>
                </c:pt>
                <c:pt idx="7662">
                  <c:v>-8.4882636315768423E-3</c:v>
                </c:pt>
                <c:pt idx="7663">
                  <c:v>-1.1317684842126141E-2</c:v>
                </c:pt>
                <c:pt idx="7664">
                  <c:v>-8.4882636315342097E-3</c:v>
                </c:pt>
                <c:pt idx="7665">
                  <c:v>-1.1317684842083509E-2</c:v>
                </c:pt>
                <c:pt idx="7666">
                  <c:v>-1.1317684842083509E-2</c:v>
                </c:pt>
                <c:pt idx="7667">
                  <c:v>-1.4147106052632807E-2</c:v>
                </c:pt>
                <c:pt idx="7668">
                  <c:v>-1.1317684842083509E-2</c:v>
                </c:pt>
                <c:pt idx="7669">
                  <c:v>-1.4147106052632807E-2</c:v>
                </c:pt>
                <c:pt idx="7670">
                  <c:v>-1.1317684842083509E-2</c:v>
                </c:pt>
                <c:pt idx="7671">
                  <c:v>-1.4147106052618597E-2</c:v>
                </c:pt>
                <c:pt idx="7672">
                  <c:v>-1.1317684842083509E-2</c:v>
                </c:pt>
                <c:pt idx="7673">
                  <c:v>-1.4147106052632807E-2</c:v>
                </c:pt>
                <c:pt idx="7674">
                  <c:v>-1.1317684842126141E-2</c:v>
                </c:pt>
                <c:pt idx="7675">
                  <c:v>-1.4147106052604386E-2</c:v>
                </c:pt>
                <c:pt idx="7676">
                  <c:v>-1.4147106052618597E-2</c:v>
                </c:pt>
                <c:pt idx="7677">
                  <c:v>-1.1317684842097719E-2</c:v>
                </c:pt>
                <c:pt idx="7678">
                  <c:v>-1.1317684842069298E-2</c:v>
                </c:pt>
                <c:pt idx="7679">
                  <c:v>-1.4147106052575964E-2</c:v>
                </c:pt>
                <c:pt idx="7680">
                  <c:v>-1.1317684842083509E-2</c:v>
                </c:pt>
                <c:pt idx="7681">
                  <c:v>-1.131768484211193E-2</c:v>
                </c:pt>
                <c:pt idx="7682">
                  <c:v>-1.1317684842083509E-2</c:v>
                </c:pt>
                <c:pt idx="7683">
                  <c:v>-8.4882636315768423E-3</c:v>
                </c:pt>
                <c:pt idx="7684">
                  <c:v>-8.4882636315626314E-3</c:v>
                </c:pt>
                <c:pt idx="7685">
                  <c:v>-5.6588424210559651E-3</c:v>
                </c:pt>
                <c:pt idx="7686">
                  <c:v>-2.8294212104924554E-3</c:v>
                </c:pt>
                <c:pt idx="7687">
                  <c:v>-8.4882636315626314E-3</c:v>
                </c:pt>
                <c:pt idx="7688">
                  <c:v>-8.4882636315626314E-3</c:v>
                </c:pt>
                <c:pt idx="7689">
                  <c:v>-5.6588424210417543E-3</c:v>
                </c:pt>
                <c:pt idx="7690">
                  <c:v>-8.4882636315910531E-3</c:v>
                </c:pt>
                <c:pt idx="7691">
                  <c:v>-8.4882636315768423E-3</c:v>
                </c:pt>
                <c:pt idx="7692">
                  <c:v>-5.6588424210275434E-3</c:v>
                </c:pt>
                <c:pt idx="7693">
                  <c:v>-5.6588424210275434E-3</c:v>
                </c:pt>
                <c:pt idx="7694">
                  <c:v>-5.6588424210275434E-3</c:v>
                </c:pt>
                <c:pt idx="7695">
                  <c:v>-2.8294212105066663E-3</c:v>
                </c:pt>
                <c:pt idx="7696">
                  <c:v>-5.6588424210275434E-3</c:v>
                </c:pt>
                <c:pt idx="7697">
                  <c:v>-2.829421210535088E-3</c:v>
                </c:pt>
                <c:pt idx="7698">
                  <c:v>-5.6588424210559651E-3</c:v>
                </c:pt>
                <c:pt idx="7699">
                  <c:v>-2.8294212105208771E-3</c:v>
                </c:pt>
                <c:pt idx="7700">
                  <c:v>0</c:v>
                </c:pt>
                <c:pt idx="7701">
                  <c:v>0</c:v>
                </c:pt>
                <c:pt idx="7702">
                  <c:v>-2.8294212105208771E-3</c:v>
                </c:pt>
                <c:pt idx="7703">
                  <c:v>0</c:v>
                </c:pt>
                <c:pt idx="7704">
                  <c:v>-5.6588424210559651E-3</c:v>
                </c:pt>
                <c:pt idx="7705">
                  <c:v>-8.4882636315768423E-3</c:v>
                </c:pt>
                <c:pt idx="7706">
                  <c:v>-5.6588424210559651E-3</c:v>
                </c:pt>
                <c:pt idx="7707">
                  <c:v>0</c:v>
                </c:pt>
                <c:pt idx="7708">
                  <c:v>-5.6588424210843868E-3</c:v>
                </c:pt>
                <c:pt idx="7709">
                  <c:v>-2.8294212105492988E-3</c:v>
                </c:pt>
                <c:pt idx="7710">
                  <c:v>-8.4882636315484206E-3</c:v>
                </c:pt>
                <c:pt idx="7711">
                  <c:v>-8.4882636315626314E-3</c:v>
                </c:pt>
                <c:pt idx="7712">
                  <c:v>-1.4147106052632807E-2</c:v>
                </c:pt>
                <c:pt idx="7713">
                  <c:v>-8.4882636315484206E-3</c:v>
                </c:pt>
                <c:pt idx="7714">
                  <c:v>-1.4147106052575964E-2</c:v>
                </c:pt>
                <c:pt idx="7715">
                  <c:v>-1.1317684842097719E-2</c:v>
                </c:pt>
                <c:pt idx="7716">
                  <c:v>-1.6976527263139474E-2</c:v>
                </c:pt>
                <c:pt idx="7717">
                  <c:v>-1.6976527263111052E-2</c:v>
                </c:pt>
                <c:pt idx="7718">
                  <c:v>-2.5464790894673683E-2</c:v>
                </c:pt>
                <c:pt idx="7719">
                  <c:v>-1.9805948473660351E-2</c:v>
                </c:pt>
                <c:pt idx="7720">
                  <c:v>-1.980594847364614E-2</c:v>
                </c:pt>
                <c:pt idx="7721">
                  <c:v>-1.4147106052604386E-2</c:v>
                </c:pt>
                <c:pt idx="7722">
                  <c:v>-1.4147106052618597E-2</c:v>
                </c:pt>
                <c:pt idx="7723">
                  <c:v>-8.4882636315768423E-3</c:v>
                </c:pt>
                <c:pt idx="7724">
                  <c:v>-8.4882636315768423E-3</c:v>
                </c:pt>
                <c:pt idx="7725">
                  <c:v>-5.658842421070176E-3</c:v>
                </c:pt>
                <c:pt idx="7726">
                  <c:v>-8.488263631605264E-3</c:v>
                </c:pt>
                <c:pt idx="7727">
                  <c:v>-5.6588424210843868E-3</c:v>
                </c:pt>
                <c:pt idx="7728">
                  <c:v>-5.6588424210275434E-3</c:v>
                </c:pt>
                <c:pt idx="7729">
                  <c:v>-1.1317684842097719E-2</c:v>
                </c:pt>
                <c:pt idx="7730">
                  <c:v>-1.980594847364614E-2</c:v>
                </c:pt>
                <c:pt idx="7731">
                  <c:v>-2.2635369684167017E-2</c:v>
                </c:pt>
                <c:pt idx="7732">
                  <c:v>-3.3953054526250526E-2</c:v>
                </c:pt>
                <c:pt idx="7733">
                  <c:v>-3.9611896947349123E-2</c:v>
                </c:pt>
                <c:pt idx="7734">
                  <c:v>-4.5270739368362456E-2</c:v>
                </c:pt>
                <c:pt idx="7735">
                  <c:v>-4.5270739368348245E-2</c:v>
                </c:pt>
                <c:pt idx="7736">
                  <c:v>-4.2441318157827368E-2</c:v>
                </c:pt>
                <c:pt idx="7737">
                  <c:v>-4.5270739368362456E-2</c:v>
                </c:pt>
                <c:pt idx="7738">
                  <c:v>-4.2441318157813157E-2</c:v>
                </c:pt>
                <c:pt idx="7739">
                  <c:v>-4.8100160578883333E-2</c:v>
                </c:pt>
                <c:pt idx="7740">
                  <c:v>-5.3759002999953509E-2</c:v>
                </c:pt>
                <c:pt idx="7741">
                  <c:v>-6.2247266631473508E-2</c:v>
                </c:pt>
                <c:pt idx="7742">
                  <c:v>-6.2247266631487719E-2</c:v>
                </c:pt>
                <c:pt idx="7743">
                  <c:v>-7.0735530263078772E-2</c:v>
                </c:pt>
                <c:pt idx="7744">
                  <c:v>-7.3564951473571227E-2</c:v>
                </c:pt>
                <c:pt idx="7745">
                  <c:v>-7.0735530263036139E-2</c:v>
                </c:pt>
                <c:pt idx="7746">
                  <c:v>-7.6394372684148948E-2</c:v>
                </c:pt>
                <c:pt idx="7747">
                  <c:v>-7.073553026305035E-2</c:v>
                </c:pt>
                <c:pt idx="7748">
                  <c:v>-5.9417845420981052E-2</c:v>
                </c:pt>
                <c:pt idx="7749">
                  <c:v>-4.244131815785579E-2</c:v>
                </c:pt>
                <c:pt idx="7750">
                  <c:v>-5.9417845420966842E-2</c:v>
                </c:pt>
                <c:pt idx="7751">
                  <c:v>-3.6782475736771403E-2</c:v>
                </c:pt>
                <c:pt idx="7752">
                  <c:v>-5.6588424210843868E-3</c:v>
                </c:pt>
                <c:pt idx="7753">
                  <c:v>0</c:v>
                </c:pt>
                <c:pt idx="7754">
                  <c:v>0</c:v>
                </c:pt>
                <c:pt idx="7755">
                  <c:v>-1.4147106052632807E-2</c:v>
                </c:pt>
                <c:pt idx="7756">
                  <c:v>-5.6588424210559651E-3</c:v>
                </c:pt>
                <c:pt idx="7757">
                  <c:v>-4.5270739368362456E-2</c:v>
                </c:pt>
                <c:pt idx="7758">
                  <c:v>0</c:v>
                </c:pt>
                <c:pt idx="7759">
                  <c:v>-5.6588424210431754E-2</c:v>
                </c:pt>
                <c:pt idx="7760">
                  <c:v>-2.829421210535088E-3</c:v>
                </c:pt>
                <c:pt idx="7761">
                  <c:v>0</c:v>
                </c:pt>
                <c:pt idx="7762">
                  <c:v>0</c:v>
                </c:pt>
                <c:pt idx="7763">
                  <c:v>-5.0929581789375789E-2</c:v>
                </c:pt>
                <c:pt idx="7764">
                  <c:v>-2.8294212105492988E-3</c:v>
                </c:pt>
                <c:pt idx="7765">
                  <c:v>0</c:v>
                </c:pt>
                <c:pt idx="7766">
                  <c:v>-6.5076687842037018E-2</c:v>
                </c:pt>
                <c:pt idx="7767">
                  <c:v>0</c:v>
                </c:pt>
                <c:pt idx="7768">
                  <c:v>-8.2053215105133859E-2</c:v>
                </c:pt>
                <c:pt idx="7769">
                  <c:v>-0.10751800599982175</c:v>
                </c:pt>
                <c:pt idx="7770">
                  <c:v>-0.26596559378909035</c:v>
                </c:pt>
                <c:pt idx="7771">
                  <c:v>-0.22918311805231895</c:v>
                </c:pt>
                <c:pt idx="7772">
                  <c:v>-0.33387170284164824</c:v>
                </c:pt>
                <c:pt idx="7773">
                  <c:v>-0.33670112405221175</c:v>
                </c:pt>
                <c:pt idx="7774">
                  <c:v>-0.28577154226279333</c:v>
                </c:pt>
                <c:pt idx="7775">
                  <c:v>-0.16410643021031035</c:v>
                </c:pt>
                <c:pt idx="7776">
                  <c:v>-0.18674179989447737</c:v>
                </c:pt>
                <c:pt idx="7777">
                  <c:v>-0.13015337568404561</c:v>
                </c:pt>
                <c:pt idx="7778">
                  <c:v>-3.6782475736771403E-2</c:v>
                </c:pt>
                <c:pt idx="7779">
                  <c:v>-3.3953054526278947E-2</c:v>
                </c:pt>
                <c:pt idx="7780">
                  <c:v>-1.9805948473688773E-2</c:v>
                </c:pt>
                <c:pt idx="7781">
                  <c:v>-2.2635369684181228E-2</c:v>
                </c:pt>
                <c:pt idx="7782">
                  <c:v>-3.3953054526278947E-2</c:v>
                </c:pt>
                <c:pt idx="7783">
                  <c:v>-2.8294212105265615E-2</c:v>
                </c:pt>
                <c:pt idx="7784">
                  <c:v>-1.4147106052590175E-2</c:v>
                </c:pt>
                <c:pt idx="7785">
                  <c:v>-2.5464790894716316E-2</c:v>
                </c:pt>
                <c:pt idx="7786">
                  <c:v>-1.6976527263139474E-2</c:v>
                </c:pt>
                <c:pt idx="7787">
                  <c:v>-1.6976527263125263E-2</c:v>
                </c:pt>
                <c:pt idx="7788">
                  <c:v>-1.980594847364614E-2</c:v>
                </c:pt>
                <c:pt idx="7789">
                  <c:v>-1.6976527263153685E-2</c:v>
                </c:pt>
                <c:pt idx="7790">
                  <c:v>-5.6588424210417543E-3</c:v>
                </c:pt>
                <c:pt idx="7791">
                  <c:v>-1.1317684842083509E-2</c:v>
                </c:pt>
                <c:pt idx="7792">
                  <c:v>-1.1317684842083509E-2</c:v>
                </c:pt>
                <c:pt idx="7793">
                  <c:v>-5.6588424210275434E-3</c:v>
                </c:pt>
                <c:pt idx="7794">
                  <c:v>-1.1317684842055087E-2</c:v>
                </c:pt>
                <c:pt idx="7795">
                  <c:v>-1.6976527263139474E-2</c:v>
                </c:pt>
                <c:pt idx="7796">
                  <c:v>-8.4882636315768423E-3</c:v>
                </c:pt>
                <c:pt idx="7797">
                  <c:v>-5.6588424210275434E-3</c:v>
                </c:pt>
                <c:pt idx="7798">
                  <c:v>-1.1317684842083509E-2</c:v>
                </c:pt>
                <c:pt idx="7799">
                  <c:v>-1.1317684842083509E-2</c:v>
                </c:pt>
                <c:pt idx="7800">
                  <c:v>-2.8294212105066663E-3</c:v>
                </c:pt>
                <c:pt idx="7801">
                  <c:v>-8.4882636315626314E-3</c:v>
                </c:pt>
                <c:pt idx="7802">
                  <c:v>-8.4882636315484206E-3</c:v>
                </c:pt>
                <c:pt idx="7803">
                  <c:v>-2.829421210535088E-3</c:v>
                </c:pt>
                <c:pt idx="7804">
                  <c:v>0</c:v>
                </c:pt>
                <c:pt idx="7805">
                  <c:v>-2.8294212105208771E-3</c:v>
                </c:pt>
                <c:pt idx="7806">
                  <c:v>0</c:v>
                </c:pt>
                <c:pt idx="7807">
                  <c:v>-2.8421709430404007E-14</c:v>
                </c:pt>
                <c:pt idx="7808">
                  <c:v>-2.8294212105208771E-3</c:v>
                </c:pt>
                <c:pt idx="7809">
                  <c:v>-5.6588424210559651E-3</c:v>
                </c:pt>
                <c:pt idx="7810">
                  <c:v>-5.6588424210275434E-3</c:v>
                </c:pt>
                <c:pt idx="7811">
                  <c:v>-5.6588424210275434E-3</c:v>
                </c:pt>
                <c:pt idx="7812">
                  <c:v>-5.6588424210843868E-3</c:v>
                </c:pt>
                <c:pt idx="7813">
                  <c:v>-8.4882636315484206E-3</c:v>
                </c:pt>
                <c:pt idx="7814">
                  <c:v>-1.1317684842083509E-2</c:v>
                </c:pt>
                <c:pt idx="7815">
                  <c:v>-8.4882636315768423E-3</c:v>
                </c:pt>
                <c:pt idx="7816">
                  <c:v>-1.4147106052618597E-2</c:v>
                </c:pt>
                <c:pt idx="7817">
                  <c:v>-1.1317684842083509E-2</c:v>
                </c:pt>
                <c:pt idx="7818">
                  <c:v>-1.1317684842083509E-2</c:v>
                </c:pt>
                <c:pt idx="7819">
                  <c:v>-8.4882636315484206E-3</c:v>
                </c:pt>
                <c:pt idx="7820">
                  <c:v>-1.131768484211193E-2</c:v>
                </c:pt>
                <c:pt idx="7821">
                  <c:v>-5.658842421070176E-3</c:v>
                </c:pt>
                <c:pt idx="7822">
                  <c:v>-1.1317684842083509E-2</c:v>
                </c:pt>
                <c:pt idx="7823">
                  <c:v>-8.4882636315910531E-3</c:v>
                </c:pt>
                <c:pt idx="7824">
                  <c:v>-8.4882636315768423E-3</c:v>
                </c:pt>
                <c:pt idx="7825">
                  <c:v>-1.4147106052604386E-2</c:v>
                </c:pt>
                <c:pt idx="7826">
                  <c:v>-1.6976527263111052E-2</c:v>
                </c:pt>
                <c:pt idx="7827">
                  <c:v>-1.980594847364614E-2</c:v>
                </c:pt>
                <c:pt idx="7828">
                  <c:v>-1.1317684842083509E-2</c:v>
                </c:pt>
                <c:pt idx="7829">
                  <c:v>-1.6976527263139474E-2</c:v>
                </c:pt>
                <c:pt idx="7830">
                  <c:v>-8.4882636315484206E-3</c:v>
                </c:pt>
                <c:pt idx="7831">
                  <c:v>-8.488263631605264E-3</c:v>
                </c:pt>
                <c:pt idx="7832">
                  <c:v>-2.8294212105492988E-3</c:v>
                </c:pt>
                <c:pt idx="7833">
                  <c:v>-8.488263631605264E-3</c:v>
                </c:pt>
                <c:pt idx="7834">
                  <c:v>-5.6588424210275434E-3</c:v>
                </c:pt>
                <c:pt idx="7835">
                  <c:v>-5.6588424210275434E-3</c:v>
                </c:pt>
                <c:pt idx="7836">
                  <c:v>-2.8294212104924554E-3</c:v>
                </c:pt>
                <c:pt idx="7837">
                  <c:v>-8.4882636315342097E-3</c:v>
                </c:pt>
                <c:pt idx="7838">
                  <c:v>-5.6588424209991217E-3</c:v>
                </c:pt>
                <c:pt idx="7839">
                  <c:v>-5.6588424210843868E-3</c:v>
                </c:pt>
                <c:pt idx="7840">
                  <c:v>-1.1317684842083509E-2</c:v>
                </c:pt>
                <c:pt idx="7841">
                  <c:v>-8.4882636315910531E-3</c:v>
                </c:pt>
                <c:pt idx="7842">
                  <c:v>-2.8294212105492988E-3</c:v>
                </c:pt>
                <c:pt idx="7843">
                  <c:v>-8.4882636315626314E-3</c:v>
                </c:pt>
                <c:pt idx="7844">
                  <c:v>-5.6588424210133326E-3</c:v>
                </c:pt>
                <c:pt idx="7845">
                  <c:v>-2.8294212105208771E-3</c:v>
                </c:pt>
                <c:pt idx="7846">
                  <c:v>-5.6588424210275434E-3</c:v>
                </c:pt>
                <c:pt idx="7847">
                  <c:v>-8.4882636315626314E-3</c:v>
                </c:pt>
                <c:pt idx="7848">
                  <c:v>-2.8294212105492988E-3</c:v>
                </c:pt>
                <c:pt idx="7849">
                  <c:v>-8.488263631605264E-3</c:v>
                </c:pt>
                <c:pt idx="7850">
                  <c:v>-5.658842421070176E-3</c:v>
                </c:pt>
                <c:pt idx="7851">
                  <c:v>-5.6588424210559651E-3</c:v>
                </c:pt>
                <c:pt idx="7852">
                  <c:v>-5.6588424210275434E-3</c:v>
                </c:pt>
                <c:pt idx="7853">
                  <c:v>-8.4882636315626314E-3</c:v>
                </c:pt>
                <c:pt idx="7854">
                  <c:v>-2.8294212104924554E-3</c:v>
                </c:pt>
                <c:pt idx="7855">
                  <c:v>-5.6588424210417543E-3</c:v>
                </c:pt>
                <c:pt idx="7856">
                  <c:v>-8.4882636315484206E-3</c:v>
                </c:pt>
                <c:pt idx="7857">
                  <c:v>-8.4882636315768423E-3</c:v>
                </c:pt>
                <c:pt idx="7858">
                  <c:v>-8.4882636315910531E-3</c:v>
                </c:pt>
                <c:pt idx="7859">
                  <c:v>-1.1317684842083509E-2</c:v>
                </c:pt>
                <c:pt idx="7860">
                  <c:v>-1.6976527263125263E-2</c:v>
                </c:pt>
                <c:pt idx="7861">
                  <c:v>-1.6976527263125263E-2</c:v>
                </c:pt>
                <c:pt idx="7862">
                  <c:v>-1.1317684842083509E-2</c:v>
                </c:pt>
                <c:pt idx="7863">
                  <c:v>-1.9805948473660351E-2</c:v>
                </c:pt>
                <c:pt idx="7864">
                  <c:v>-1.9805948473660351E-2</c:v>
                </c:pt>
                <c:pt idx="7865">
                  <c:v>-1.4147106052590175E-2</c:v>
                </c:pt>
                <c:pt idx="7866">
                  <c:v>-1.1317684842083509E-2</c:v>
                </c:pt>
                <c:pt idx="7867">
                  <c:v>-1.4147106052590175E-2</c:v>
                </c:pt>
                <c:pt idx="7868">
                  <c:v>-1.1317684842083509E-2</c:v>
                </c:pt>
                <c:pt idx="7869">
                  <c:v>-5.6588424210417543E-3</c:v>
                </c:pt>
                <c:pt idx="7870">
                  <c:v>-2.8294212105492988E-3</c:v>
                </c:pt>
                <c:pt idx="7871">
                  <c:v>-5.6588424210843868E-3</c:v>
                </c:pt>
                <c:pt idx="7872">
                  <c:v>0</c:v>
                </c:pt>
                <c:pt idx="7873">
                  <c:v>-8.4882636315484206E-3</c:v>
                </c:pt>
                <c:pt idx="7874">
                  <c:v>-1.6976527263139474E-2</c:v>
                </c:pt>
                <c:pt idx="7875">
                  <c:v>-2.2635369684167017E-2</c:v>
                </c:pt>
                <c:pt idx="7876">
                  <c:v>-2.5464790894702105E-2</c:v>
                </c:pt>
                <c:pt idx="7877">
                  <c:v>-4.2441318157841579E-2</c:v>
                </c:pt>
                <c:pt idx="7878">
                  <c:v>-3.6782475736799825E-2</c:v>
                </c:pt>
                <c:pt idx="7879">
                  <c:v>-3.9611896947306491E-2</c:v>
                </c:pt>
                <c:pt idx="7880">
                  <c:v>-3.9611896947334913E-2</c:v>
                </c:pt>
                <c:pt idx="7881">
                  <c:v>-5.092958178940421E-2</c:v>
                </c:pt>
                <c:pt idx="7882">
                  <c:v>-4.5270739368376667E-2</c:v>
                </c:pt>
                <c:pt idx="7883">
                  <c:v>-6.224726663151614E-2</c:v>
                </c:pt>
                <c:pt idx="7884">
                  <c:v>-5.375900299996772E-2</c:v>
                </c:pt>
                <c:pt idx="7885">
                  <c:v>-6.224726663151614E-2</c:v>
                </c:pt>
                <c:pt idx="7886">
                  <c:v>-4.8100160578883333E-2</c:v>
                </c:pt>
                <c:pt idx="7887">
                  <c:v>-7.3564951473599649E-2</c:v>
                </c:pt>
                <c:pt idx="7888">
                  <c:v>-3.961189694729228E-2</c:v>
                </c:pt>
                <c:pt idx="7889">
                  <c:v>-5.9417845420966842E-2</c:v>
                </c:pt>
                <c:pt idx="7890">
                  <c:v>-5.3759002999939298E-2</c:v>
                </c:pt>
                <c:pt idx="7891">
                  <c:v>-4.8100160578883333E-2</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-0.12449453326296123</c:v>
                </c:pt>
                <c:pt idx="7906">
                  <c:v>-0.15278874536819842</c:v>
                </c:pt>
                <c:pt idx="7907">
                  <c:v>-0.26313617257858368</c:v>
                </c:pt>
                <c:pt idx="7908">
                  <c:v>-0.35650707252585789</c:v>
                </c:pt>
                <c:pt idx="7909">
                  <c:v>-0.24050080289441667</c:v>
                </c:pt>
                <c:pt idx="7910">
                  <c:v>-3.6782475736814035E-2</c:v>
                </c:pt>
                <c:pt idx="7911">
                  <c:v>-0.33104228163115579</c:v>
                </c:pt>
                <c:pt idx="7912">
                  <c:v>-0.41592491794681052</c:v>
                </c:pt>
                <c:pt idx="7913">
                  <c:v>-0.24898906652599351</c:v>
                </c:pt>
                <c:pt idx="7914">
                  <c:v>-0.52061350273616824</c:v>
                </c:pt>
                <c:pt idx="7915">
                  <c:v>-0.54324887242030684</c:v>
                </c:pt>
                <c:pt idx="7916">
                  <c:v>-0.21220659078916526</c:v>
                </c:pt>
                <c:pt idx="7917">
                  <c:v>-0.21220659078919368</c:v>
                </c:pt>
                <c:pt idx="7918">
                  <c:v>-0.30274806952591859</c:v>
                </c:pt>
                <c:pt idx="7919">
                  <c:v>-7.3564951473571227E-2</c:v>
                </c:pt>
                <c:pt idx="7920">
                  <c:v>-0.13298279689459491</c:v>
                </c:pt>
                <c:pt idx="7921">
                  <c:v>-0.10751800599985017</c:v>
                </c:pt>
                <c:pt idx="7922">
                  <c:v>-5.3759002999910876E-2</c:v>
                </c:pt>
                <c:pt idx="7923">
                  <c:v>-6.7906109052543684E-2</c:v>
                </c:pt>
                <c:pt idx="7924">
                  <c:v>-5.0929581789418421E-2</c:v>
                </c:pt>
                <c:pt idx="7925">
                  <c:v>-4.8100160578883333E-2</c:v>
                </c:pt>
                <c:pt idx="7926">
                  <c:v>-5.3759002999953509E-2</c:v>
                </c:pt>
                <c:pt idx="7927">
                  <c:v>-4.5270739368362456E-2</c:v>
                </c:pt>
                <c:pt idx="7928">
                  <c:v>-5.0929581789361578E-2</c:v>
                </c:pt>
                <c:pt idx="7929">
                  <c:v>-5.9417845420966842E-2</c:v>
                </c:pt>
                <c:pt idx="7930">
                  <c:v>-4.5270739368348245E-2</c:v>
                </c:pt>
                <c:pt idx="7931">
                  <c:v>-4.2441318157841579E-2</c:v>
                </c:pt>
                <c:pt idx="7932">
                  <c:v>-4.5270739368376667E-2</c:v>
                </c:pt>
                <c:pt idx="7933">
                  <c:v>-3.1123633315743859E-2</c:v>
                </c:pt>
                <c:pt idx="7934">
                  <c:v>-3.1123633315772281E-2</c:v>
                </c:pt>
                <c:pt idx="7935">
                  <c:v>-3.6782475736799825E-2</c:v>
                </c:pt>
                <c:pt idx="7936">
                  <c:v>-2.8294212105222982E-2</c:v>
                </c:pt>
                <c:pt idx="7937">
                  <c:v>-2.8294212105208771E-2</c:v>
                </c:pt>
                <c:pt idx="7938">
                  <c:v>-3.6782475736799825E-2</c:v>
                </c:pt>
                <c:pt idx="7939">
                  <c:v>-2.8294212105222982E-2</c:v>
                </c:pt>
                <c:pt idx="7940">
                  <c:v>-1.6976527263139474E-2</c:v>
                </c:pt>
                <c:pt idx="7941">
                  <c:v>-1.980594847364614E-2</c:v>
                </c:pt>
                <c:pt idx="7942">
                  <c:v>-1.4147106052632807E-2</c:v>
                </c:pt>
                <c:pt idx="7943">
                  <c:v>-8.4882636315910531E-3</c:v>
                </c:pt>
                <c:pt idx="7944">
                  <c:v>-2.829421210535088E-3</c:v>
                </c:pt>
                <c:pt idx="7945">
                  <c:v>-3.3953054526250526E-2</c:v>
                </c:pt>
                <c:pt idx="7946">
                  <c:v>-8.4882636315768423E-3</c:v>
                </c:pt>
                <c:pt idx="7947">
                  <c:v>-1.1317684842083509E-2</c:v>
                </c:pt>
                <c:pt idx="7948">
                  <c:v>-1.1317684842083509E-2</c:v>
                </c:pt>
                <c:pt idx="7949">
                  <c:v>-3.1123633315729649E-2</c:v>
                </c:pt>
                <c:pt idx="7950">
                  <c:v>0</c:v>
                </c:pt>
                <c:pt idx="7951">
                  <c:v>-1.1317684842083509E-2</c:v>
                </c:pt>
                <c:pt idx="7952">
                  <c:v>-5.6588424210275434E-3</c:v>
                </c:pt>
                <c:pt idx="7953">
                  <c:v>-8.4882636315626314E-3</c:v>
                </c:pt>
                <c:pt idx="7954">
                  <c:v>0</c:v>
                </c:pt>
                <c:pt idx="7955">
                  <c:v>0</c:v>
                </c:pt>
                <c:pt idx="7956">
                  <c:v>-8.488263631605264E-3</c:v>
                </c:pt>
                <c:pt idx="7957">
                  <c:v>-1.1317684842083509E-2</c:v>
                </c:pt>
                <c:pt idx="7958">
                  <c:v>-8.4882636315626314E-3</c:v>
                </c:pt>
                <c:pt idx="7959">
                  <c:v>-8.4882636315484206E-3</c:v>
                </c:pt>
                <c:pt idx="7960">
                  <c:v>-1.9805948473660351E-2</c:v>
                </c:pt>
                <c:pt idx="7961">
                  <c:v>-1.6976527263125263E-2</c:v>
                </c:pt>
                <c:pt idx="7962">
                  <c:v>-1.1317684842097719E-2</c:v>
                </c:pt>
                <c:pt idx="7963">
                  <c:v>-1.4147106052632807E-2</c:v>
                </c:pt>
                <c:pt idx="7964">
                  <c:v>-1.6976527263139474E-2</c:v>
                </c:pt>
                <c:pt idx="7965">
                  <c:v>-8.4882636315768423E-3</c:v>
                </c:pt>
                <c:pt idx="7966">
                  <c:v>-1.1317684842083509E-2</c:v>
                </c:pt>
                <c:pt idx="7967">
                  <c:v>-1.4147106052618597E-2</c:v>
                </c:pt>
                <c:pt idx="7968">
                  <c:v>-1.6976527263153685E-2</c:v>
                </c:pt>
                <c:pt idx="7969">
                  <c:v>-1.4147106052590175E-2</c:v>
                </c:pt>
                <c:pt idx="7970">
                  <c:v>-1.4147106052590175E-2</c:v>
                </c:pt>
                <c:pt idx="7971">
                  <c:v>-1.4147106052604386E-2</c:v>
                </c:pt>
                <c:pt idx="7972">
                  <c:v>-1.4147106052632807E-2</c:v>
                </c:pt>
                <c:pt idx="7973">
                  <c:v>-1.4147106052561753E-2</c:v>
                </c:pt>
                <c:pt idx="7974">
                  <c:v>-1.4147106052618597E-2</c:v>
                </c:pt>
                <c:pt idx="7975">
                  <c:v>-1.6976527263153685E-2</c:v>
                </c:pt>
                <c:pt idx="7976">
                  <c:v>-8.4882636315768423E-3</c:v>
                </c:pt>
                <c:pt idx="7977">
                  <c:v>-1.4147106052618597E-2</c:v>
                </c:pt>
                <c:pt idx="7978">
                  <c:v>-2.8294212105492988E-3</c:v>
                </c:pt>
                <c:pt idx="7979">
                  <c:v>-8.4882636315484206E-3</c:v>
                </c:pt>
                <c:pt idx="7980">
                  <c:v>-8.4882636315626314E-3</c:v>
                </c:pt>
                <c:pt idx="7981">
                  <c:v>-1.6976527263139474E-2</c:v>
                </c:pt>
                <c:pt idx="7982">
                  <c:v>-5.6588424210275434E-3</c:v>
                </c:pt>
                <c:pt idx="7983">
                  <c:v>-1.4147106052604386E-2</c:v>
                </c:pt>
                <c:pt idx="7984">
                  <c:v>-1.131768484211193E-2</c:v>
                </c:pt>
                <c:pt idx="7985">
                  <c:v>-8.4882636315484206E-3</c:v>
                </c:pt>
                <c:pt idx="7986">
                  <c:v>-5.6588424210417543E-3</c:v>
                </c:pt>
                <c:pt idx="7987">
                  <c:v>-1.1317684842083509E-2</c:v>
                </c:pt>
                <c:pt idx="7988">
                  <c:v>-8.4882636315484206E-3</c:v>
                </c:pt>
                <c:pt idx="7989">
                  <c:v>-2.829421210535088E-3</c:v>
                </c:pt>
                <c:pt idx="7990">
                  <c:v>-5.6588424210417543E-3</c:v>
                </c:pt>
                <c:pt idx="7991">
                  <c:v>-5.6588424210559651E-3</c:v>
                </c:pt>
                <c:pt idx="7992">
                  <c:v>-2.8294212105492988E-3</c:v>
                </c:pt>
                <c:pt idx="7993">
                  <c:v>-2.8294212105492988E-3</c:v>
                </c:pt>
                <c:pt idx="7994">
                  <c:v>-2.8294212105492988E-3</c:v>
                </c:pt>
                <c:pt idx="7995">
                  <c:v>-5.6588424210275434E-3</c:v>
                </c:pt>
                <c:pt idx="7996">
                  <c:v>-2.8294212105066663E-3</c:v>
                </c:pt>
                <c:pt idx="7997">
                  <c:v>-8.4882636315342097E-3</c:v>
                </c:pt>
                <c:pt idx="7998">
                  <c:v>-8.4882636315342097E-3</c:v>
                </c:pt>
                <c:pt idx="7999">
                  <c:v>-8.4882636315626314E-3</c:v>
                </c:pt>
                <c:pt idx="8000">
                  <c:v>-8.488263631605264E-3</c:v>
                </c:pt>
                <c:pt idx="8001">
                  <c:v>-8.4882636315910531E-3</c:v>
                </c:pt>
                <c:pt idx="8002">
                  <c:v>-8.4882636315626314E-3</c:v>
                </c:pt>
                <c:pt idx="8003">
                  <c:v>-1.4147106052632807E-2</c:v>
                </c:pt>
                <c:pt idx="8004">
                  <c:v>-1.980594847364614E-2</c:v>
                </c:pt>
                <c:pt idx="8005">
                  <c:v>-1.6976527263111052E-2</c:v>
                </c:pt>
                <c:pt idx="8006">
                  <c:v>-2.2635369684167017E-2</c:v>
                </c:pt>
                <c:pt idx="8007">
                  <c:v>-1.9805948473688773E-2</c:v>
                </c:pt>
                <c:pt idx="8008">
                  <c:v>-1.4147106052604386E-2</c:v>
                </c:pt>
                <c:pt idx="8009">
                  <c:v>-8.4882636315768423E-3</c:v>
                </c:pt>
                <c:pt idx="8010">
                  <c:v>-5.6588424210559651E-3</c:v>
                </c:pt>
                <c:pt idx="8011">
                  <c:v>-2.8294212105066663E-3</c:v>
                </c:pt>
                <c:pt idx="8012">
                  <c:v>-2.8294212105066663E-3</c:v>
                </c:pt>
                <c:pt idx="8013">
                  <c:v>-5.6588424210275434E-3</c:v>
                </c:pt>
                <c:pt idx="8014">
                  <c:v>-2.8294212105066663E-3</c:v>
                </c:pt>
                <c:pt idx="8015">
                  <c:v>-8.4882636315484206E-3</c:v>
                </c:pt>
                <c:pt idx="8016">
                  <c:v>-5.6588424210559651E-3</c:v>
                </c:pt>
                <c:pt idx="8017">
                  <c:v>0</c:v>
                </c:pt>
                <c:pt idx="8018">
                  <c:v>-1.980594847364614E-2</c:v>
                </c:pt>
                <c:pt idx="8019">
                  <c:v>-2.2635369684167017E-2</c:v>
                </c:pt>
                <c:pt idx="8020">
                  <c:v>-2.2635369684181228E-2</c:v>
                </c:pt>
                <c:pt idx="8021">
                  <c:v>-3.1123633315743859E-2</c:v>
                </c:pt>
                <c:pt idx="8022">
                  <c:v>-4.8100160578911755E-2</c:v>
                </c:pt>
                <c:pt idx="8023">
                  <c:v>-2.8294212105265615E-2</c:v>
                </c:pt>
                <c:pt idx="8024">
                  <c:v>-3.395305452632158E-2</c:v>
                </c:pt>
                <c:pt idx="8025">
                  <c:v>-4.2441318157870001E-2</c:v>
                </c:pt>
                <c:pt idx="8026">
                  <c:v>-4.5270739368405088E-2</c:v>
                </c:pt>
                <c:pt idx="8027">
                  <c:v>-3.3953054526293158E-2</c:v>
                </c:pt>
                <c:pt idx="8028">
                  <c:v>-1.1317684842083509E-2</c:v>
                </c:pt>
                <c:pt idx="8029">
                  <c:v>0</c:v>
                </c:pt>
                <c:pt idx="8030">
                  <c:v>0</c:v>
                </c:pt>
                <c:pt idx="8031">
                  <c:v>0</c:v>
                </c:pt>
                <c:pt idx="8032">
                  <c:v>0</c:v>
                </c:pt>
                <c:pt idx="8033">
                  <c:v>0</c:v>
                </c:pt>
                <c:pt idx="8034">
                  <c:v>0</c:v>
                </c:pt>
                <c:pt idx="8035">
                  <c:v>0</c:v>
                </c:pt>
                <c:pt idx="8036">
                  <c:v>0</c:v>
                </c:pt>
                <c:pt idx="8037">
                  <c:v>0</c:v>
                </c:pt>
                <c:pt idx="8038">
                  <c:v>0</c:v>
                </c:pt>
                <c:pt idx="8039">
                  <c:v>-7.6394372684106315E-2</c:v>
                </c:pt>
                <c:pt idx="8040">
                  <c:v>0</c:v>
                </c:pt>
                <c:pt idx="8041">
                  <c:v>0</c:v>
                </c:pt>
                <c:pt idx="8042">
                  <c:v>0</c:v>
                </c:pt>
                <c:pt idx="8043">
                  <c:v>0</c:v>
                </c:pt>
                <c:pt idx="8044">
                  <c:v>0</c:v>
                </c:pt>
                <c:pt idx="8045">
                  <c:v>0</c:v>
                </c:pt>
                <c:pt idx="8046">
                  <c:v>-3.3953054526250526E-2</c:v>
                </c:pt>
                <c:pt idx="8047">
                  <c:v>-4.5270739368362456E-2</c:v>
                </c:pt>
                <c:pt idx="8048">
                  <c:v>-0.13581221810505895</c:v>
                </c:pt>
                <c:pt idx="8049">
                  <c:v>-5.0929581789389999E-2</c:v>
                </c:pt>
                <c:pt idx="8050">
                  <c:v>-8.2053215105133859E-2</c:v>
                </c:pt>
                <c:pt idx="8051">
                  <c:v>-7.0735530263092983E-2</c:v>
                </c:pt>
                <c:pt idx="8052">
                  <c:v>0</c:v>
                </c:pt>
                <c:pt idx="8053">
                  <c:v>-0.17542411505239386</c:v>
                </c:pt>
                <c:pt idx="8054">
                  <c:v>-0.17825353626291474</c:v>
                </c:pt>
                <c:pt idx="8055">
                  <c:v>-0.26596559378913298</c:v>
                </c:pt>
                <c:pt idx="8056">
                  <c:v>0</c:v>
                </c:pt>
                <c:pt idx="8057">
                  <c:v>-0.34518938768376017</c:v>
                </c:pt>
                <c:pt idx="8058">
                  <c:v>-0.1980594847365893</c:v>
                </c:pt>
                <c:pt idx="8059">
                  <c:v>-0.52061350273613982</c:v>
                </c:pt>
                <c:pt idx="8060">
                  <c:v>-0.37631302099947561</c:v>
                </c:pt>
                <c:pt idx="8061">
                  <c:v>-0.72716125110430596</c:v>
                </c:pt>
                <c:pt idx="8062">
                  <c:v>-0.66491398447281824</c:v>
                </c:pt>
                <c:pt idx="8063">
                  <c:v>-0.59417845420971105</c:v>
                </c:pt>
                <c:pt idx="8064">
                  <c:v>-0.3423599664732393</c:v>
                </c:pt>
                <c:pt idx="8065">
                  <c:v>-0.28577154226280754</c:v>
                </c:pt>
                <c:pt idx="8066">
                  <c:v>-8.4882636315683158E-2</c:v>
                </c:pt>
                <c:pt idx="8067">
                  <c:v>0</c:v>
                </c:pt>
                <c:pt idx="8068">
                  <c:v>0</c:v>
                </c:pt>
                <c:pt idx="8069">
                  <c:v>-8.488263631605264E-3</c:v>
                </c:pt>
                <c:pt idx="8070">
                  <c:v>-6.5076687841994385E-2</c:v>
                </c:pt>
                <c:pt idx="8071">
                  <c:v>-0.12166511205246877</c:v>
                </c:pt>
                <c:pt idx="8072">
                  <c:v>-0.19523006352604</c:v>
                </c:pt>
                <c:pt idx="8073">
                  <c:v>-6.7906109052515262E-2</c:v>
                </c:pt>
                <c:pt idx="8074">
                  <c:v>-4.5270739368319823E-2</c:v>
                </c:pt>
                <c:pt idx="8075">
                  <c:v>-2.8294212105237193E-2</c:v>
                </c:pt>
                <c:pt idx="8076">
                  <c:v>-3.3953054526278947E-2</c:v>
                </c:pt>
                <c:pt idx="8077">
                  <c:v>-2.8294212105208771E-2</c:v>
                </c:pt>
                <c:pt idx="8078">
                  <c:v>-3.1123633315772281E-2</c:v>
                </c:pt>
                <c:pt idx="8079">
                  <c:v>-2.5464790894716316E-2</c:v>
                </c:pt>
                <c:pt idx="8080">
                  <c:v>-1.980594847364614E-2</c:v>
                </c:pt>
                <c:pt idx="8081">
                  <c:v>-1.4147106052604386E-2</c:v>
                </c:pt>
                <c:pt idx="8082">
                  <c:v>-8.4882636315768423E-3</c:v>
                </c:pt>
                <c:pt idx="8083">
                  <c:v>-5.6588424210417543E-3</c:v>
                </c:pt>
                <c:pt idx="8084">
                  <c:v>-5.6588424210417543E-3</c:v>
                </c:pt>
                <c:pt idx="8085">
                  <c:v>0</c:v>
                </c:pt>
                <c:pt idx="8086">
                  <c:v>-2.829421210535088E-3</c:v>
                </c:pt>
                <c:pt idx="8087">
                  <c:v>0</c:v>
                </c:pt>
                <c:pt idx="8088">
                  <c:v>-2.8294212105208771E-3</c:v>
                </c:pt>
                <c:pt idx="8089">
                  <c:v>0</c:v>
                </c:pt>
                <c:pt idx="8090">
                  <c:v>-2.8294212105208771E-3</c:v>
                </c:pt>
                <c:pt idx="8091">
                  <c:v>0</c:v>
                </c:pt>
                <c:pt idx="8092">
                  <c:v>-2.829421210535088E-3</c:v>
                </c:pt>
                <c:pt idx="8093">
                  <c:v>-2.8294212104924554E-3</c:v>
                </c:pt>
                <c:pt idx="8094">
                  <c:v>-5.6588424210417543E-3</c:v>
                </c:pt>
                <c:pt idx="8095">
                  <c:v>-5.6588424210417543E-3</c:v>
                </c:pt>
                <c:pt idx="8096">
                  <c:v>-5.6588424210559651E-3</c:v>
                </c:pt>
                <c:pt idx="8097">
                  <c:v>-5.6588424210559651E-3</c:v>
                </c:pt>
                <c:pt idx="8098">
                  <c:v>-1.4147106052632807E-2</c:v>
                </c:pt>
                <c:pt idx="8099">
                  <c:v>-4.2632564145606011E-14</c:v>
                </c:pt>
                <c:pt idx="8100">
                  <c:v>0</c:v>
                </c:pt>
                <c:pt idx="8101">
                  <c:v>0</c:v>
                </c:pt>
                <c:pt idx="8102">
                  <c:v>-8.4882636315910531E-3</c:v>
                </c:pt>
                <c:pt idx="8103">
                  <c:v>0</c:v>
                </c:pt>
                <c:pt idx="8104">
                  <c:v>-1.9805948473631929E-2</c:v>
                </c:pt>
                <c:pt idx="8105">
                  <c:v>-2.2635369684167017E-2</c:v>
                </c:pt>
                <c:pt idx="8106">
                  <c:v>-2.5464790894702105E-2</c:v>
                </c:pt>
                <c:pt idx="8107">
                  <c:v>-1.6976527263111052E-2</c:v>
                </c:pt>
                <c:pt idx="8108">
                  <c:v>-1.9805948473660351E-2</c:v>
                </c:pt>
                <c:pt idx="8109">
                  <c:v>0</c:v>
                </c:pt>
                <c:pt idx="8110">
                  <c:v>0</c:v>
                </c:pt>
                <c:pt idx="8111">
                  <c:v>0</c:v>
                </c:pt>
                <c:pt idx="8112">
                  <c:v>0</c:v>
                </c:pt>
                <c:pt idx="8113">
                  <c:v>0</c:v>
                </c:pt>
                <c:pt idx="8114">
                  <c:v>-9.337089994726E-2</c:v>
                </c:pt>
                <c:pt idx="8115">
                  <c:v>-4.8100160578840701E-2</c:v>
                </c:pt>
                <c:pt idx="8116">
                  <c:v>-1.9805948473660351E-2</c:v>
                </c:pt>
                <c:pt idx="8117">
                  <c:v>-3.6782475736799825E-2</c:v>
                </c:pt>
                <c:pt idx="8118">
                  <c:v>-1.6976527263153685E-2</c:v>
                </c:pt>
                <c:pt idx="8119">
                  <c:v>-2.5464790894702105E-2</c:v>
                </c:pt>
                <c:pt idx="8120">
                  <c:v>-1.1317684842126141E-2</c:v>
                </c:pt>
                <c:pt idx="8121">
                  <c:v>-1.1317684842083509E-2</c:v>
                </c:pt>
                <c:pt idx="8122">
                  <c:v>-5.6588424210559651E-3</c:v>
                </c:pt>
                <c:pt idx="8123">
                  <c:v>-1.9805948473631929E-2</c:v>
                </c:pt>
                <c:pt idx="8124">
                  <c:v>-1.4147106052590175E-2</c:v>
                </c:pt>
                <c:pt idx="8125">
                  <c:v>-2.2635369684138595E-2</c:v>
                </c:pt>
                <c:pt idx="8126">
                  <c:v>0</c:v>
                </c:pt>
                <c:pt idx="8127">
                  <c:v>0</c:v>
                </c:pt>
                <c:pt idx="8128">
                  <c:v>0</c:v>
                </c:pt>
                <c:pt idx="8129">
                  <c:v>0</c:v>
                </c:pt>
                <c:pt idx="8130">
                  <c:v>0</c:v>
                </c:pt>
                <c:pt idx="8131">
                  <c:v>0</c:v>
                </c:pt>
                <c:pt idx="8132">
                  <c:v>0</c:v>
                </c:pt>
                <c:pt idx="8133">
                  <c:v>-1.9805948473674562E-2</c:v>
                </c:pt>
                <c:pt idx="8134">
                  <c:v>-1.6976527263139474E-2</c:v>
                </c:pt>
                <c:pt idx="8135">
                  <c:v>-1.4147106052618597E-2</c:v>
                </c:pt>
                <c:pt idx="8136">
                  <c:v>-1.1317684842083509E-2</c:v>
                </c:pt>
                <c:pt idx="8137">
                  <c:v>-1.6976527263153685E-2</c:v>
                </c:pt>
                <c:pt idx="8138">
                  <c:v>-2.8294212105066663E-3</c:v>
                </c:pt>
                <c:pt idx="8139">
                  <c:v>-1.1317684842083509E-2</c:v>
                </c:pt>
                <c:pt idx="8140">
                  <c:v>-5.6588424210559651E-3</c:v>
                </c:pt>
                <c:pt idx="8141">
                  <c:v>-1.6976527263125263E-2</c:v>
                </c:pt>
                <c:pt idx="8142">
                  <c:v>-1.131768484211193E-2</c:v>
                </c:pt>
                <c:pt idx="8143">
                  <c:v>-2.263536968420965E-2</c:v>
                </c:pt>
                <c:pt idx="8144">
                  <c:v>-8.488263631605264E-3</c:v>
                </c:pt>
                <c:pt idx="8145">
                  <c:v>-1.4147106052632807E-2</c:v>
                </c:pt>
                <c:pt idx="8146">
                  <c:v>-2.5464790894716316E-2</c:v>
                </c:pt>
                <c:pt idx="8147">
                  <c:v>-1.6976527263111052E-2</c:v>
                </c:pt>
                <c:pt idx="8148">
                  <c:v>-1.1317684842040876E-2</c:v>
                </c:pt>
                <c:pt idx="8149">
                  <c:v>-1.1317684842083509E-2</c:v>
                </c:pt>
                <c:pt idx="8150">
                  <c:v>-1.980594847364614E-2</c:v>
                </c:pt>
                <c:pt idx="8151">
                  <c:v>-3.1123633315715438E-2</c:v>
                </c:pt>
                <c:pt idx="8152">
                  <c:v>-2.8294212105251404E-2</c:v>
                </c:pt>
                <c:pt idx="8153">
                  <c:v>-3.3953054526307369E-2</c:v>
                </c:pt>
                <c:pt idx="8154">
                  <c:v>-3.6782475736757192E-2</c:v>
                </c:pt>
                <c:pt idx="8155">
                  <c:v>-3.9611896947306491E-2</c:v>
                </c:pt>
                <c:pt idx="8156">
                  <c:v>-1.9805948473660351E-2</c:v>
                </c:pt>
                <c:pt idx="8157">
                  <c:v>-2.2635369684167017E-2</c:v>
                </c:pt>
                <c:pt idx="8158">
                  <c:v>-1.6976527263111052E-2</c:v>
                </c:pt>
                <c:pt idx="8159">
                  <c:v>-1.4147106052689651E-2</c:v>
                </c:pt>
                <c:pt idx="8160">
                  <c:v>-1.4147106052632807E-2</c:v>
                </c:pt>
                <c:pt idx="8161">
                  <c:v>-1.4147106052604386E-2</c:v>
                </c:pt>
                <c:pt idx="8162">
                  <c:v>-1.1317684842083509E-2</c:v>
                </c:pt>
                <c:pt idx="8163">
                  <c:v>-1.131768484211193E-2</c:v>
                </c:pt>
                <c:pt idx="8164">
                  <c:v>-2.5464790894659473E-2</c:v>
                </c:pt>
                <c:pt idx="8165">
                  <c:v>-5.6588424210417543E-3</c:v>
                </c:pt>
                <c:pt idx="8166">
                  <c:v>-5.6588424210275434E-3</c:v>
                </c:pt>
                <c:pt idx="8167">
                  <c:v>-3.3953054526264737E-2</c:v>
                </c:pt>
                <c:pt idx="8168">
                  <c:v>-2.2635369684167017E-2</c:v>
                </c:pt>
                <c:pt idx="8169">
                  <c:v>-2.8294212105222982E-2</c:v>
                </c:pt>
                <c:pt idx="8170">
                  <c:v>-3.9611896947334913E-2</c:v>
                </c:pt>
                <c:pt idx="8171">
                  <c:v>-4.8100160578897544E-2</c:v>
                </c:pt>
                <c:pt idx="8172">
                  <c:v>-2.5464790894716316E-2</c:v>
                </c:pt>
                <c:pt idx="8173">
                  <c:v>-5.375900299996772E-2</c:v>
                </c:pt>
                <c:pt idx="8174">
                  <c:v>-5.0929581789375789E-2</c:v>
                </c:pt>
                <c:pt idx="8175">
                  <c:v>-4.5270739368334034E-2</c:v>
                </c:pt>
                <c:pt idx="8176">
                  <c:v>-7.3564951473585438E-2</c:v>
                </c:pt>
                <c:pt idx="8177">
                  <c:v>-4.2441318157798946E-2</c:v>
                </c:pt>
                <c:pt idx="8178">
                  <c:v>-4.2441318157841579E-2</c:v>
                </c:pt>
                <c:pt idx="8179">
                  <c:v>-2.8294212105265615E-2</c:v>
                </c:pt>
                <c:pt idx="8180">
                  <c:v>-2.8294212105265615E-2</c:v>
                </c:pt>
                <c:pt idx="8181">
                  <c:v>0</c:v>
                </c:pt>
                <c:pt idx="8182">
                  <c:v>0</c:v>
                </c:pt>
                <c:pt idx="8183">
                  <c:v>0</c:v>
                </c:pt>
                <c:pt idx="8184">
                  <c:v>0</c:v>
                </c:pt>
                <c:pt idx="8185">
                  <c:v>0</c:v>
                </c:pt>
                <c:pt idx="8186">
                  <c:v>0</c:v>
                </c:pt>
                <c:pt idx="8187">
                  <c:v>0</c:v>
                </c:pt>
                <c:pt idx="8188">
                  <c:v>0</c:v>
                </c:pt>
                <c:pt idx="8189">
                  <c:v>0</c:v>
                </c:pt>
                <c:pt idx="8190">
                  <c:v>-1.4147106052604386E-2</c:v>
                </c:pt>
                <c:pt idx="8191">
                  <c:v>-0.18674179989450579</c:v>
                </c:pt>
                <c:pt idx="8192">
                  <c:v>-0.24615964531547263</c:v>
                </c:pt>
                <c:pt idx="8193">
                  <c:v>-0.20654774836813772</c:v>
                </c:pt>
                <c:pt idx="8194">
                  <c:v>-0.35650707252584368</c:v>
                </c:pt>
                <c:pt idx="8195">
                  <c:v>-0.28011269984175158</c:v>
                </c:pt>
                <c:pt idx="8196">
                  <c:v>-0.18957122110498403</c:v>
                </c:pt>
                <c:pt idx="8197">
                  <c:v>-0.15561816657873351</c:v>
                </c:pt>
                <c:pt idx="8198">
                  <c:v>-0.25181848773650017</c:v>
                </c:pt>
                <c:pt idx="8199">
                  <c:v>-0.14147106052611491</c:v>
                </c:pt>
                <c:pt idx="8200">
                  <c:v>-0.24333022410495175</c:v>
                </c:pt>
                <c:pt idx="8201">
                  <c:v>-0.18108295747346403</c:v>
                </c:pt>
                <c:pt idx="8202">
                  <c:v>-0.20088890594712439</c:v>
                </c:pt>
                <c:pt idx="8203">
                  <c:v>-0.18674179989449158</c:v>
                </c:pt>
                <c:pt idx="8204">
                  <c:v>-0.13581221810510158</c:v>
                </c:pt>
                <c:pt idx="8205">
                  <c:v>-6.5076687842022807E-2</c:v>
                </c:pt>
                <c:pt idx="8206">
                  <c:v>-6.7906109052543684E-2</c:v>
                </c:pt>
                <c:pt idx="8207">
                  <c:v>-5.9417845420966842E-2</c:v>
                </c:pt>
                <c:pt idx="8208">
                  <c:v>-6.5076687842022807E-2</c:v>
                </c:pt>
                <c:pt idx="8209">
                  <c:v>-6.2247266631487719E-2</c:v>
                </c:pt>
                <c:pt idx="8210">
                  <c:v>-5.941784542093842E-2</c:v>
                </c:pt>
                <c:pt idx="8211">
                  <c:v>-4.8100160578883333E-2</c:v>
                </c:pt>
                <c:pt idx="8212">
                  <c:v>-4.5270739368362456E-2</c:v>
                </c:pt>
                <c:pt idx="8213">
                  <c:v>-5.6588424210460175E-2</c:v>
                </c:pt>
                <c:pt idx="8214">
                  <c:v>-5.0929581789418421E-2</c:v>
                </c:pt>
                <c:pt idx="8215">
                  <c:v>-3.112363331575807E-2</c:v>
                </c:pt>
                <c:pt idx="8216">
                  <c:v>-4.8100160578869122E-2</c:v>
                </c:pt>
                <c:pt idx="8217">
                  <c:v>-3.1123633315715438E-2</c:v>
                </c:pt>
                <c:pt idx="8218">
                  <c:v>-2.8294212105208771E-2</c:v>
                </c:pt>
                <c:pt idx="8219">
                  <c:v>-3.9611896947320702E-2</c:v>
                </c:pt>
                <c:pt idx="8220">
                  <c:v>-4.244131815785579E-2</c:v>
                </c:pt>
                <c:pt idx="8221">
                  <c:v>-2.5464790894716316E-2</c:v>
                </c:pt>
                <c:pt idx="8222">
                  <c:v>-3.9611896947349123E-2</c:v>
                </c:pt>
                <c:pt idx="8223">
                  <c:v>-1.9805948473688773E-2</c:v>
                </c:pt>
                <c:pt idx="8224">
                  <c:v>-1.1317684842083509E-2</c:v>
                </c:pt>
                <c:pt idx="8225">
                  <c:v>-1.9805948473631929E-2</c:v>
                </c:pt>
                <c:pt idx="8226">
                  <c:v>-2.2635369684195439E-2</c:v>
                </c:pt>
                <c:pt idx="8227">
                  <c:v>-1.6976527263139474E-2</c:v>
                </c:pt>
                <c:pt idx="8228">
                  <c:v>-1.6976527263111052E-2</c:v>
                </c:pt>
                <c:pt idx="8229">
                  <c:v>-1.6976527263153685E-2</c:v>
                </c:pt>
                <c:pt idx="8230">
                  <c:v>-1.9805948473660351E-2</c:v>
                </c:pt>
                <c:pt idx="8231">
                  <c:v>-1.6976527263139474E-2</c:v>
                </c:pt>
                <c:pt idx="8232">
                  <c:v>-2.2635369684167017E-2</c:v>
                </c:pt>
                <c:pt idx="8233">
                  <c:v>-2.5464790894716316E-2</c:v>
                </c:pt>
                <c:pt idx="8234">
                  <c:v>-2.5464790894645262E-2</c:v>
                </c:pt>
                <c:pt idx="8235">
                  <c:v>-2.2635369684167017E-2</c:v>
                </c:pt>
                <c:pt idx="8236">
                  <c:v>-2.2635369684167017E-2</c:v>
                </c:pt>
                <c:pt idx="8237">
                  <c:v>-1.9805948473674562E-2</c:v>
                </c:pt>
                <c:pt idx="8238">
                  <c:v>-1.6976527263111052E-2</c:v>
                </c:pt>
                <c:pt idx="8239">
                  <c:v>-2.2635369684238071E-2</c:v>
                </c:pt>
                <c:pt idx="8240">
                  <c:v>-2.5464790894716316E-2</c:v>
                </c:pt>
                <c:pt idx="8241">
                  <c:v>-2.5464790894716316E-2</c:v>
                </c:pt>
                <c:pt idx="8242">
                  <c:v>-2.2635369684181228E-2</c:v>
                </c:pt>
                <c:pt idx="8243">
                  <c:v>-2.2635369684167017E-2</c:v>
                </c:pt>
                <c:pt idx="8244">
                  <c:v>-1.6976527263111052E-2</c:v>
                </c:pt>
                <c:pt idx="8245">
                  <c:v>-1.6976527263125263E-2</c:v>
                </c:pt>
                <c:pt idx="8246">
                  <c:v>-1.4147106052575964E-2</c:v>
                </c:pt>
                <c:pt idx="8247">
                  <c:v>-1.6976527263139474E-2</c:v>
                </c:pt>
                <c:pt idx="8248">
                  <c:v>-1.6976527263167895E-2</c:v>
                </c:pt>
                <c:pt idx="8249">
                  <c:v>-1.1317684842083509E-2</c:v>
                </c:pt>
                <c:pt idx="8250">
                  <c:v>-5.6588424210417543E-3</c:v>
                </c:pt>
                <c:pt idx="8251">
                  <c:v>-8.4882636315910531E-3</c:v>
                </c:pt>
                <c:pt idx="8252">
                  <c:v>-5.6588424210275434E-3</c:v>
                </c:pt>
                <c:pt idx="8253">
                  <c:v>-5.658842421070176E-3</c:v>
                </c:pt>
                <c:pt idx="8254">
                  <c:v>-8.4882636315768423E-3</c:v>
                </c:pt>
                <c:pt idx="8255">
                  <c:v>-1.1317684842083509E-2</c:v>
                </c:pt>
                <c:pt idx="8256">
                  <c:v>-8.4882636315626314E-3</c:v>
                </c:pt>
                <c:pt idx="8257">
                  <c:v>-1.131768484211193E-2</c:v>
                </c:pt>
                <c:pt idx="8258">
                  <c:v>-8.4882636315484206E-3</c:v>
                </c:pt>
                <c:pt idx="8259">
                  <c:v>-8.4882636315768423E-3</c:v>
                </c:pt>
                <c:pt idx="8260">
                  <c:v>-5.6588424210843868E-3</c:v>
                </c:pt>
                <c:pt idx="8261">
                  <c:v>-5.658842421070176E-3</c:v>
                </c:pt>
                <c:pt idx="8262">
                  <c:v>-2.829421210535088E-3</c:v>
                </c:pt>
                <c:pt idx="8263">
                  <c:v>-2.8294212105208771E-3</c:v>
                </c:pt>
                <c:pt idx="8264">
                  <c:v>0</c:v>
                </c:pt>
                <c:pt idx="8265">
                  <c:v>0</c:v>
                </c:pt>
                <c:pt idx="8266">
                  <c:v>0</c:v>
                </c:pt>
                <c:pt idx="8267">
                  <c:v>0</c:v>
                </c:pt>
                <c:pt idx="8268">
                  <c:v>-2.8294212105066663E-3</c:v>
                </c:pt>
                <c:pt idx="8269">
                  <c:v>-8.4882636315626314E-3</c:v>
                </c:pt>
                <c:pt idx="8270">
                  <c:v>-8.4882636315484206E-3</c:v>
                </c:pt>
                <c:pt idx="8271">
                  <c:v>-1.4147106052632807E-2</c:v>
                </c:pt>
                <c:pt idx="8272">
                  <c:v>0</c:v>
                </c:pt>
                <c:pt idx="8273">
                  <c:v>0</c:v>
                </c:pt>
                <c:pt idx="8274">
                  <c:v>0</c:v>
                </c:pt>
                <c:pt idx="8275">
                  <c:v>0</c:v>
                </c:pt>
                <c:pt idx="8276">
                  <c:v>0</c:v>
                </c:pt>
                <c:pt idx="8277">
                  <c:v>0</c:v>
                </c:pt>
                <c:pt idx="8278">
                  <c:v>0</c:v>
                </c:pt>
                <c:pt idx="8279">
                  <c:v>0</c:v>
                </c:pt>
                <c:pt idx="8280">
                  <c:v>-5.6588424210275434E-3</c:v>
                </c:pt>
                <c:pt idx="8281">
                  <c:v>-5.6588424210417543E-3</c:v>
                </c:pt>
                <c:pt idx="8282">
                  <c:v>-2.8294212105208771E-3</c:v>
                </c:pt>
                <c:pt idx="8283">
                  <c:v>-5.6588424210559651E-3</c:v>
                </c:pt>
                <c:pt idx="8284">
                  <c:v>-1.1317684842083509E-2</c:v>
                </c:pt>
                <c:pt idx="8285">
                  <c:v>-8.4882636315768423E-3</c:v>
                </c:pt>
                <c:pt idx="8286">
                  <c:v>-2.8294212105208771E-3</c:v>
                </c:pt>
                <c:pt idx="8287">
                  <c:v>-5.6588424210559651E-3</c:v>
                </c:pt>
                <c:pt idx="8288">
                  <c:v>-8.4882636315626314E-3</c:v>
                </c:pt>
                <c:pt idx="8289">
                  <c:v>-5.6588424210559651E-3</c:v>
                </c:pt>
                <c:pt idx="8290">
                  <c:v>-8.4882636315484206E-3</c:v>
                </c:pt>
                <c:pt idx="8291">
                  <c:v>-1.1317684842083509E-2</c:v>
                </c:pt>
                <c:pt idx="8292">
                  <c:v>-8.4882636315626314E-3</c:v>
                </c:pt>
                <c:pt idx="8293">
                  <c:v>-1.1317684842097719E-2</c:v>
                </c:pt>
                <c:pt idx="8294">
                  <c:v>-1.1317684842083509E-2</c:v>
                </c:pt>
                <c:pt idx="8295">
                  <c:v>-1.4147106052632807E-2</c:v>
                </c:pt>
                <c:pt idx="8296">
                  <c:v>-1.4147106052632807E-2</c:v>
                </c:pt>
                <c:pt idx="8297">
                  <c:v>-2.2635369684195439E-2</c:v>
                </c:pt>
                <c:pt idx="8298">
                  <c:v>-1.4147106052604386E-2</c:v>
                </c:pt>
                <c:pt idx="8299">
                  <c:v>-1.6976527263139474E-2</c:v>
                </c:pt>
                <c:pt idx="8300">
                  <c:v>-1.6976527263111052E-2</c:v>
                </c:pt>
                <c:pt idx="8301">
                  <c:v>-1.980594847364614E-2</c:v>
                </c:pt>
                <c:pt idx="8302">
                  <c:v>-1.980594847364614E-2</c:v>
                </c:pt>
                <c:pt idx="8303">
                  <c:v>-2.5464790894687894E-2</c:v>
                </c:pt>
                <c:pt idx="8304">
                  <c:v>-2.5464790894716316E-2</c:v>
                </c:pt>
                <c:pt idx="8305">
                  <c:v>-1.9805948473688773E-2</c:v>
                </c:pt>
                <c:pt idx="8306">
                  <c:v>-2.5464790894687894E-2</c:v>
                </c:pt>
                <c:pt idx="8307">
                  <c:v>-2.2635369684195439E-2</c:v>
                </c:pt>
                <c:pt idx="8308">
                  <c:v>-1.9805948473631929E-2</c:v>
                </c:pt>
                <c:pt idx="8309">
                  <c:v>-1.6976527263125263E-2</c:v>
                </c:pt>
                <c:pt idx="8310">
                  <c:v>-1.9805948473631929E-2</c:v>
                </c:pt>
                <c:pt idx="8311">
                  <c:v>-1.131768484211193E-2</c:v>
                </c:pt>
                <c:pt idx="8312">
                  <c:v>-1.4147106052604386E-2</c:v>
                </c:pt>
                <c:pt idx="8313">
                  <c:v>-8.4882636315768423E-3</c:v>
                </c:pt>
                <c:pt idx="8314">
                  <c:v>-1.980594847364614E-2</c:v>
                </c:pt>
                <c:pt idx="8315">
                  <c:v>-3.1123633315729649E-2</c:v>
                </c:pt>
                <c:pt idx="8316">
                  <c:v>-4.5270739368376667E-2</c:v>
                </c:pt>
                <c:pt idx="8317">
                  <c:v>-3.9611896947320702E-2</c:v>
                </c:pt>
                <c:pt idx="8318">
                  <c:v>0</c:v>
                </c:pt>
                <c:pt idx="8319">
                  <c:v>0</c:v>
                </c:pt>
                <c:pt idx="8320">
                  <c:v>0</c:v>
                </c:pt>
                <c:pt idx="8321">
                  <c:v>0</c:v>
                </c:pt>
                <c:pt idx="8322">
                  <c:v>0</c:v>
                </c:pt>
                <c:pt idx="8323">
                  <c:v>0</c:v>
                </c:pt>
                <c:pt idx="8324">
                  <c:v>0</c:v>
                </c:pt>
                <c:pt idx="8325">
                  <c:v>0</c:v>
                </c:pt>
                <c:pt idx="8326">
                  <c:v>0</c:v>
                </c:pt>
                <c:pt idx="8327">
                  <c:v>-6.2247266631473508E-2</c:v>
                </c:pt>
                <c:pt idx="8328">
                  <c:v>0</c:v>
                </c:pt>
                <c:pt idx="8329">
                  <c:v>0</c:v>
                </c:pt>
                <c:pt idx="8330">
                  <c:v>-6.5076687841994385E-2</c:v>
                </c:pt>
                <c:pt idx="8331">
                  <c:v>0</c:v>
                </c:pt>
                <c:pt idx="8332">
                  <c:v>0</c:v>
                </c:pt>
                <c:pt idx="8333">
                  <c:v>-0.5517371360519121</c:v>
                </c:pt>
                <c:pt idx="8334">
                  <c:v>-0.12166511205245456</c:v>
                </c:pt>
                <c:pt idx="8335">
                  <c:v>-0.66208456326228315</c:v>
                </c:pt>
                <c:pt idx="8336">
                  <c:v>-0.82336157226204421</c:v>
                </c:pt>
                <c:pt idx="8337">
                  <c:v>-0.44138970884148421</c:v>
                </c:pt>
                <c:pt idx="8338">
                  <c:v>-0.18957122110501246</c:v>
                </c:pt>
                <c:pt idx="8339">
                  <c:v>-0.57437250573607912</c:v>
                </c:pt>
                <c:pt idx="8340">
                  <c:v>0</c:v>
                </c:pt>
                <c:pt idx="8341">
                  <c:v>-6.224726663151614E-2</c:v>
                </c:pt>
                <c:pt idx="8342">
                  <c:v>-0.45270739368363877</c:v>
                </c:pt>
                <c:pt idx="8343">
                  <c:v>0</c:v>
                </c:pt>
                <c:pt idx="8344">
                  <c:v>0</c:v>
                </c:pt>
                <c:pt idx="8345">
                  <c:v>-3.3953054526264737E-2</c:v>
                </c:pt>
                <c:pt idx="8346">
                  <c:v>-6.224726663150193E-2</c:v>
                </c:pt>
                <c:pt idx="8347">
                  <c:v>-5.9417845420966842E-2</c:v>
                </c:pt>
                <c:pt idx="8348">
                  <c:v>-0.11600626963142702</c:v>
                </c:pt>
                <c:pt idx="8349">
                  <c:v>-0.1046885847893293</c:v>
                </c:pt>
                <c:pt idx="8350">
                  <c:v>-0.2857715422627507</c:v>
                </c:pt>
                <c:pt idx="8351">
                  <c:v>-1.9805948473660351E-2</c:v>
                </c:pt>
                <c:pt idx="8352">
                  <c:v>-2.2635369684181228E-2</c:v>
                </c:pt>
                <c:pt idx="8353">
                  <c:v>-8.205321510516228E-2</c:v>
                </c:pt>
                <c:pt idx="8354">
                  <c:v>-4.8100160578854911E-2</c:v>
                </c:pt>
                <c:pt idx="8355">
                  <c:v>-5.375900299996772E-2</c:v>
                </c:pt>
                <c:pt idx="8356">
                  <c:v>-4.5270739368376667E-2</c:v>
                </c:pt>
                <c:pt idx="8357">
                  <c:v>-4.244131815785579E-2</c:v>
                </c:pt>
                <c:pt idx="8358">
                  <c:v>-2.8294212105237193E-2</c:v>
                </c:pt>
                <c:pt idx="8359">
                  <c:v>-1.9805948473688773E-2</c:v>
                </c:pt>
                <c:pt idx="8360">
                  <c:v>-3.1123633315743859E-2</c:v>
                </c:pt>
                <c:pt idx="8361">
                  <c:v>-1.9805948473617718E-2</c:v>
                </c:pt>
                <c:pt idx="8362">
                  <c:v>-1.4147106052618597E-2</c:v>
                </c:pt>
                <c:pt idx="8363">
                  <c:v>-3.1123633315743859E-2</c:v>
                </c:pt>
                <c:pt idx="8364">
                  <c:v>-2.5464790894716316E-2</c:v>
                </c:pt>
                <c:pt idx="8365">
                  <c:v>-1.4147106052604386E-2</c:v>
                </c:pt>
                <c:pt idx="8366">
                  <c:v>-1.4147106052632807E-2</c:v>
                </c:pt>
                <c:pt idx="8367">
                  <c:v>-1.4147106052618597E-2</c:v>
                </c:pt>
                <c:pt idx="8368">
                  <c:v>-5.6588424210275434E-3</c:v>
                </c:pt>
                <c:pt idx="8369">
                  <c:v>-1.9805948473631929E-2</c:v>
                </c:pt>
                <c:pt idx="8370">
                  <c:v>-2.829421210535088E-3</c:v>
                </c:pt>
                <c:pt idx="8371">
                  <c:v>-1.6976527263139474E-2</c:v>
                </c:pt>
                <c:pt idx="8372">
                  <c:v>-1.9805948473674562E-2</c:v>
                </c:pt>
                <c:pt idx="8373">
                  <c:v>-1.6976527263139474E-2</c:v>
                </c:pt>
                <c:pt idx="8374">
                  <c:v>-8.4882636315768423E-3</c:v>
                </c:pt>
                <c:pt idx="8375">
                  <c:v>-1.980594847364614E-2</c:v>
                </c:pt>
                <c:pt idx="8376">
                  <c:v>-2.8294212105066663E-3</c:v>
                </c:pt>
                <c:pt idx="8377">
                  <c:v>-2.8294212105066663E-3</c:v>
                </c:pt>
                <c:pt idx="8378">
                  <c:v>-2.8294212105492988E-3</c:v>
                </c:pt>
                <c:pt idx="8379">
                  <c:v>-1.1317684842083509E-2</c:v>
                </c:pt>
                <c:pt idx="8380">
                  <c:v>-1.9805948473660351E-2</c:v>
                </c:pt>
                <c:pt idx="8381">
                  <c:v>-2.5464790894716316E-2</c:v>
                </c:pt>
                <c:pt idx="8382">
                  <c:v>-2.5464790894687894E-2</c:v>
                </c:pt>
                <c:pt idx="8383">
                  <c:v>-1.980594847364614E-2</c:v>
                </c:pt>
                <c:pt idx="8384">
                  <c:v>-1.9805948473688773E-2</c:v>
                </c:pt>
                <c:pt idx="8385">
                  <c:v>-2.8294212105208771E-3</c:v>
                </c:pt>
                <c:pt idx="8386">
                  <c:v>-1.1317684842083509E-2</c:v>
                </c:pt>
                <c:pt idx="8387">
                  <c:v>-1.6976527263153685E-2</c:v>
                </c:pt>
                <c:pt idx="8388">
                  <c:v>-1.980594847364614E-2</c:v>
                </c:pt>
                <c:pt idx="8389">
                  <c:v>-1.6976527263096841E-2</c:v>
                </c:pt>
                <c:pt idx="8390">
                  <c:v>-1.6976527263153685E-2</c:v>
                </c:pt>
                <c:pt idx="8391">
                  <c:v>-1.1317684842083509E-2</c:v>
                </c:pt>
                <c:pt idx="8392">
                  <c:v>-2.8294212104782446E-3</c:v>
                </c:pt>
                <c:pt idx="8393">
                  <c:v>-5.6588424210843868E-3</c:v>
                </c:pt>
                <c:pt idx="8394">
                  <c:v>-1.1317684842097719E-2</c:v>
                </c:pt>
                <c:pt idx="8395">
                  <c:v>-1.6976527263111052E-2</c:v>
                </c:pt>
                <c:pt idx="8396">
                  <c:v>-1.9805948473688773E-2</c:v>
                </c:pt>
                <c:pt idx="8397">
                  <c:v>-1.9805948473688773E-2</c:v>
                </c:pt>
                <c:pt idx="8398">
                  <c:v>-1.6976527263111052E-2</c:v>
                </c:pt>
                <c:pt idx="8399">
                  <c:v>-8.4882636315626314E-3</c:v>
                </c:pt>
                <c:pt idx="8400">
                  <c:v>-1.1317684842083509E-2</c:v>
                </c:pt>
                <c:pt idx="8401">
                  <c:v>-5.6588424210275434E-3</c:v>
                </c:pt>
                <c:pt idx="8402">
                  <c:v>-8.4882636315626314E-3</c:v>
                </c:pt>
                <c:pt idx="8403">
                  <c:v>-1.1317684842083509E-2</c:v>
                </c:pt>
                <c:pt idx="8404">
                  <c:v>-1.6976527263153685E-2</c:v>
                </c:pt>
                <c:pt idx="8405">
                  <c:v>-1.6976527263153685E-2</c:v>
                </c:pt>
                <c:pt idx="8406">
                  <c:v>-1.4147106052632807E-2</c:v>
                </c:pt>
                <c:pt idx="8407">
                  <c:v>-1.4147106052632807E-2</c:v>
                </c:pt>
                <c:pt idx="8408">
                  <c:v>-8.488263631605264E-3</c:v>
                </c:pt>
                <c:pt idx="8409">
                  <c:v>-2.829421210535088E-3</c:v>
                </c:pt>
                <c:pt idx="8410">
                  <c:v>-2.8294212104782446E-3</c:v>
                </c:pt>
                <c:pt idx="8411">
                  <c:v>-8.4882636315484206E-3</c:v>
                </c:pt>
                <c:pt idx="8412">
                  <c:v>-8.4882636315626314E-3</c:v>
                </c:pt>
                <c:pt idx="8413">
                  <c:v>-8.4882636315626314E-3</c:v>
                </c:pt>
                <c:pt idx="8414">
                  <c:v>-8.4882636315484206E-3</c:v>
                </c:pt>
                <c:pt idx="8415">
                  <c:v>-5.6588424210843868E-3</c:v>
                </c:pt>
                <c:pt idx="8416">
                  <c:v>-2.8294212105208771E-3</c:v>
                </c:pt>
                <c:pt idx="8417">
                  <c:v>0</c:v>
                </c:pt>
                <c:pt idx="8418">
                  <c:v>-5.6588424210133326E-3</c:v>
                </c:pt>
                <c:pt idx="8419">
                  <c:v>-2.8294212105208771E-3</c:v>
                </c:pt>
                <c:pt idx="8420">
                  <c:v>-8.4882636315626314E-3</c:v>
                </c:pt>
                <c:pt idx="8421">
                  <c:v>-8.4882636315484206E-3</c:v>
                </c:pt>
                <c:pt idx="8422">
                  <c:v>-1.4147106052618597E-2</c:v>
                </c:pt>
                <c:pt idx="8423">
                  <c:v>-1.4210854715202004E-14</c:v>
                </c:pt>
                <c:pt idx="8424">
                  <c:v>0</c:v>
                </c:pt>
                <c:pt idx="8425">
                  <c:v>0</c:v>
                </c:pt>
                <c:pt idx="8426">
                  <c:v>0</c:v>
                </c:pt>
                <c:pt idx="8427">
                  <c:v>0</c:v>
                </c:pt>
                <c:pt idx="8428">
                  <c:v>0</c:v>
                </c:pt>
                <c:pt idx="8429">
                  <c:v>-2.8294212104924554E-3</c:v>
                </c:pt>
                <c:pt idx="8430">
                  <c:v>-5.6588424210417543E-3</c:v>
                </c:pt>
                <c:pt idx="8431">
                  <c:v>-2.8294212104924554E-3</c:v>
                </c:pt>
                <c:pt idx="8432">
                  <c:v>-5.6588424210417543E-3</c:v>
                </c:pt>
                <c:pt idx="8433">
                  <c:v>-8.4882636315484206E-3</c:v>
                </c:pt>
                <c:pt idx="8434">
                  <c:v>-8.4882636315768423E-3</c:v>
                </c:pt>
                <c:pt idx="8435">
                  <c:v>-1.1317684842083509E-2</c:v>
                </c:pt>
                <c:pt idx="8436">
                  <c:v>-2.2635369684167017E-2</c:v>
                </c:pt>
                <c:pt idx="8437">
                  <c:v>-2.5464790894716316E-2</c:v>
                </c:pt>
                <c:pt idx="8438">
                  <c:v>-2.8294212105208771E-2</c:v>
                </c:pt>
                <c:pt idx="8439">
                  <c:v>-2.8294212105208771E-2</c:v>
                </c:pt>
                <c:pt idx="8440">
                  <c:v>-3.1123633315772281E-2</c:v>
                </c:pt>
                <c:pt idx="8441">
                  <c:v>-1.9805948473688773E-2</c:v>
                </c:pt>
                <c:pt idx="8442">
                  <c:v>-1.6976527263111052E-2</c:v>
                </c:pt>
                <c:pt idx="8443">
                  <c:v>-1.6976527263167895E-2</c:v>
                </c:pt>
                <c:pt idx="8444">
                  <c:v>-1.6976527263125263E-2</c:v>
                </c:pt>
                <c:pt idx="8445">
                  <c:v>0</c:v>
                </c:pt>
                <c:pt idx="8446">
                  <c:v>-2.2635369684167017E-2</c:v>
                </c:pt>
                <c:pt idx="8447">
                  <c:v>-5.6588424210559651E-3</c:v>
                </c:pt>
                <c:pt idx="8448">
                  <c:v>-8.4882636315484206E-3</c:v>
                </c:pt>
                <c:pt idx="8449">
                  <c:v>0</c:v>
                </c:pt>
                <c:pt idx="8450">
                  <c:v>-1.6976527263125263E-2</c:v>
                </c:pt>
                <c:pt idx="8451">
                  <c:v>0</c:v>
                </c:pt>
                <c:pt idx="8452">
                  <c:v>-2.2635369684181228E-2</c:v>
                </c:pt>
                <c:pt idx="8453">
                  <c:v>-8.488263631605264E-3</c:v>
                </c:pt>
                <c:pt idx="8454">
                  <c:v>-2.8294212105222982E-2</c:v>
                </c:pt>
                <c:pt idx="8455">
                  <c:v>-3.3953054526293158E-2</c:v>
                </c:pt>
                <c:pt idx="8456">
                  <c:v>-2.8294212105265615E-2</c:v>
                </c:pt>
                <c:pt idx="8457">
                  <c:v>-2.5464790894687894E-2</c:v>
                </c:pt>
                <c:pt idx="8458">
                  <c:v>-3.6782475736757192E-2</c:v>
                </c:pt>
                <c:pt idx="8459">
                  <c:v>-3.1123633315772281E-2</c:v>
                </c:pt>
                <c:pt idx="8460">
                  <c:v>-3.9611896947306491E-2</c:v>
                </c:pt>
                <c:pt idx="8461">
                  <c:v>0</c:v>
                </c:pt>
                <c:pt idx="8462">
                  <c:v>-1.9805948473660351E-2</c:v>
                </c:pt>
                <c:pt idx="8463">
                  <c:v>-4.244131815785579E-2</c:v>
                </c:pt>
                <c:pt idx="8464">
                  <c:v>-3.6782475736799825E-2</c:v>
                </c:pt>
                <c:pt idx="8465">
                  <c:v>-4.5270739368362456E-2</c:v>
                </c:pt>
                <c:pt idx="8466">
                  <c:v>-0.33670112405218333</c:v>
                </c:pt>
                <c:pt idx="8467">
                  <c:v>-2.2635369684167017E-2</c:v>
                </c:pt>
                <c:pt idx="8468">
                  <c:v>0</c:v>
                </c:pt>
                <c:pt idx="8469">
                  <c:v>0</c:v>
                </c:pt>
                <c:pt idx="8470">
                  <c:v>0</c:v>
                </c:pt>
                <c:pt idx="8471">
                  <c:v>0</c:v>
                </c:pt>
                <c:pt idx="8472">
                  <c:v>-7.9223793894627192E-2</c:v>
                </c:pt>
                <c:pt idx="8473">
                  <c:v>-0.40177781189423456</c:v>
                </c:pt>
                <c:pt idx="8474">
                  <c:v>-0.12166511205248298</c:v>
                </c:pt>
                <c:pt idx="8475">
                  <c:v>-0.17259469384191561</c:v>
                </c:pt>
                <c:pt idx="8476">
                  <c:v>-0.17259469384187298</c:v>
                </c:pt>
                <c:pt idx="8477">
                  <c:v>-1.9805948473674562E-2</c:v>
                </c:pt>
                <c:pt idx="8478">
                  <c:v>-3.6782475736799825E-2</c:v>
                </c:pt>
                <c:pt idx="8479">
                  <c:v>-3.9611896947306491E-2</c:v>
                </c:pt>
                <c:pt idx="8480">
                  <c:v>-3.3953054526250526E-2</c:v>
                </c:pt>
                <c:pt idx="8481">
                  <c:v>-3.6782475736828246E-2</c:v>
                </c:pt>
                <c:pt idx="8482">
                  <c:v>-3.1123633315715438E-2</c:v>
                </c:pt>
                <c:pt idx="8483">
                  <c:v>-1.980594847364614E-2</c:v>
                </c:pt>
                <c:pt idx="8484">
                  <c:v>-2.2635369684195439E-2</c:v>
                </c:pt>
                <c:pt idx="8485">
                  <c:v>-3.9611896947320702E-2</c:v>
                </c:pt>
                <c:pt idx="8486">
                  <c:v>-3.9611896947306491E-2</c:v>
                </c:pt>
                <c:pt idx="8487">
                  <c:v>-3.9611896947306491E-2</c:v>
                </c:pt>
                <c:pt idx="8488">
                  <c:v>-4.8100160578883333E-2</c:v>
                </c:pt>
                <c:pt idx="8489">
                  <c:v>-4.8100160578883333E-2</c:v>
                </c:pt>
                <c:pt idx="8490">
                  <c:v>-4.2441318157841579E-2</c:v>
                </c:pt>
                <c:pt idx="8491">
                  <c:v>-3.9611896947306491E-2</c:v>
                </c:pt>
                <c:pt idx="8492">
                  <c:v>-4.5270739368362456E-2</c:v>
                </c:pt>
                <c:pt idx="8493">
                  <c:v>-3.1123633315743859E-2</c:v>
                </c:pt>
                <c:pt idx="8494">
                  <c:v>-1.131768484211193E-2</c:v>
                </c:pt>
                <c:pt idx="8495">
                  <c:v>-1.4147106052575964E-2</c:v>
                </c:pt>
                <c:pt idx="8496">
                  <c:v>-3.9611896947349123E-2</c:v>
                </c:pt>
                <c:pt idx="8497">
                  <c:v>-1.4147106052632807E-2</c:v>
                </c:pt>
                <c:pt idx="8498">
                  <c:v>-2.8294212105251404E-2</c:v>
                </c:pt>
                <c:pt idx="8499">
                  <c:v>-6.5076687841994385E-2</c:v>
                </c:pt>
                <c:pt idx="8500">
                  <c:v>-4.8100160578883333E-2</c:v>
                </c:pt>
                <c:pt idx="8501">
                  <c:v>-2.8294212105208771E-3</c:v>
                </c:pt>
                <c:pt idx="8502">
                  <c:v>-4.8100160578883333E-2</c:v>
                </c:pt>
                <c:pt idx="8503">
                  <c:v>-3.3953054526278947E-2</c:v>
                </c:pt>
                <c:pt idx="8504">
                  <c:v>0</c:v>
                </c:pt>
                <c:pt idx="8505">
                  <c:v>-8.4882636315484206E-3</c:v>
                </c:pt>
                <c:pt idx="8506">
                  <c:v>-2.5464790894673683E-2</c:v>
                </c:pt>
                <c:pt idx="8507">
                  <c:v>-1.4147106052604386E-2</c:v>
                </c:pt>
                <c:pt idx="8508">
                  <c:v>-1.6976527263139474E-2</c:v>
                </c:pt>
                <c:pt idx="8509">
                  <c:v>-2.5464790894716316E-2</c:v>
                </c:pt>
                <c:pt idx="8510">
                  <c:v>-1.9805948473688773E-2</c:v>
                </c:pt>
                <c:pt idx="8511">
                  <c:v>-2.5464790894716316E-2</c:v>
                </c:pt>
                <c:pt idx="8512">
                  <c:v>-5.658842421070176E-3</c:v>
                </c:pt>
                <c:pt idx="8513">
                  <c:v>-1.1317684842083509E-2</c:v>
                </c:pt>
                <c:pt idx="8514">
                  <c:v>-1.4147106052632807E-2</c:v>
                </c:pt>
                <c:pt idx="8515">
                  <c:v>-8.4882636315626314E-3</c:v>
                </c:pt>
                <c:pt idx="8516">
                  <c:v>-8.4882636315768423E-3</c:v>
                </c:pt>
                <c:pt idx="8517">
                  <c:v>-1.6976527263111052E-2</c:v>
                </c:pt>
                <c:pt idx="8518">
                  <c:v>-1.9805948473674562E-2</c:v>
                </c:pt>
                <c:pt idx="8519">
                  <c:v>-1.9805948473660351E-2</c:v>
                </c:pt>
                <c:pt idx="8520">
                  <c:v>-2.8294212105237193E-2</c:v>
                </c:pt>
                <c:pt idx="8521">
                  <c:v>-2.2635369684195439E-2</c:v>
                </c:pt>
                <c:pt idx="8522">
                  <c:v>-2.5464790894687894E-2</c:v>
                </c:pt>
                <c:pt idx="8523">
                  <c:v>-2.2635369684195439E-2</c:v>
                </c:pt>
                <c:pt idx="8524">
                  <c:v>-2.8294212105222982E-2</c:v>
                </c:pt>
                <c:pt idx="8525">
                  <c:v>-1.9805948473631929E-2</c:v>
                </c:pt>
                <c:pt idx="8526">
                  <c:v>-2.2635369684167017E-2</c:v>
                </c:pt>
                <c:pt idx="8527">
                  <c:v>-1.131768484211193E-2</c:v>
                </c:pt>
                <c:pt idx="8528">
                  <c:v>-1.1317684842083509E-2</c:v>
                </c:pt>
                <c:pt idx="8529">
                  <c:v>-2.8294212105208771E-3</c:v>
                </c:pt>
                <c:pt idx="8530">
                  <c:v>-5.6588424210275434E-3</c:v>
                </c:pt>
                <c:pt idx="8531">
                  <c:v>-8.4882636315626314E-3</c:v>
                </c:pt>
                <c:pt idx="8532">
                  <c:v>-1.4147106052604386E-2</c:v>
                </c:pt>
                <c:pt idx="8533">
                  <c:v>-5.6588424210417543E-3</c:v>
                </c:pt>
                <c:pt idx="8534">
                  <c:v>-1.4147106052632807E-2</c:v>
                </c:pt>
                <c:pt idx="8535">
                  <c:v>-1.1317684842126141E-2</c:v>
                </c:pt>
                <c:pt idx="8536">
                  <c:v>-8.4882636315484206E-3</c:v>
                </c:pt>
                <c:pt idx="8537">
                  <c:v>-5.6588424210417543E-3</c:v>
                </c:pt>
                <c:pt idx="8538">
                  <c:v>-1.1317684842083509E-2</c:v>
                </c:pt>
                <c:pt idx="8539">
                  <c:v>-8.4882636315484206E-3</c:v>
                </c:pt>
                <c:pt idx="8540">
                  <c:v>-2.8294212104782446E-3</c:v>
                </c:pt>
                <c:pt idx="8541">
                  <c:v>0</c:v>
                </c:pt>
                <c:pt idx="8542">
                  <c:v>-8.4882636315910531E-3</c:v>
                </c:pt>
                <c:pt idx="8543">
                  <c:v>-1.6976527263153685E-2</c:v>
                </c:pt>
                <c:pt idx="8544">
                  <c:v>-2.8294212105066663E-3</c:v>
                </c:pt>
                <c:pt idx="8545">
                  <c:v>-1.4147106052632807E-2</c:v>
                </c:pt>
                <c:pt idx="8546">
                  <c:v>-1.1317684842097719E-2</c:v>
                </c:pt>
                <c:pt idx="8547">
                  <c:v>-8.4882636315910531E-3</c:v>
                </c:pt>
                <c:pt idx="8548">
                  <c:v>0</c:v>
                </c:pt>
                <c:pt idx="8549">
                  <c:v>-5.6588424210417543E-3</c:v>
                </c:pt>
                <c:pt idx="8550">
                  <c:v>-5.6588424210417543E-3</c:v>
                </c:pt>
                <c:pt idx="8551">
                  <c:v>-8.4882636315484206E-3</c:v>
                </c:pt>
                <c:pt idx="8552">
                  <c:v>-2.8294212105066663E-3</c:v>
                </c:pt>
                <c:pt idx="8553">
                  <c:v>-2.8294212105066663E-3</c:v>
                </c:pt>
                <c:pt idx="8554">
                  <c:v>-8.4882636315484206E-3</c:v>
                </c:pt>
                <c:pt idx="8555">
                  <c:v>-1.4147106052618597E-2</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-5.6588424210559651E-3</c:v>
                </c:pt>
                <c:pt idx="8584">
                  <c:v>-1.1317684842083509E-2</c:v>
                </c:pt>
                <c:pt idx="8585">
                  <c:v>-8.4882636315626314E-3</c:v>
                </c:pt>
                <c:pt idx="8586">
                  <c:v>-1.9805948473660351E-2</c:v>
                </c:pt>
                <c:pt idx="8587">
                  <c:v>-1.6976527263153685E-2</c:v>
                </c:pt>
                <c:pt idx="8588">
                  <c:v>-8.4882636315626314E-3</c:v>
                </c:pt>
                <c:pt idx="8589">
                  <c:v>-1.1317684842083509E-2</c:v>
                </c:pt>
                <c:pt idx="8590">
                  <c:v>-5.658842421070176E-3</c:v>
                </c:pt>
                <c:pt idx="8591">
                  <c:v>0</c:v>
                </c:pt>
                <c:pt idx="8592">
                  <c:v>0</c:v>
                </c:pt>
                <c:pt idx="8593">
                  <c:v>0</c:v>
                </c:pt>
                <c:pt idx="8594">
                  <c:v>0</c:v>
                </c:pt>
                <c:pt idx="8595">
                  <c:v>0</c:v>
                </c:pt>
                <c:pt idx="8596">
                  <c:v>0</c:v>
                </c:pt>
                <c:pt idx="8597">
                  <c:v>-1.6976527263153685E-2</c:v>
                </c:pt>
                <c:pt idx="8598">
                  <c:v>-1.4147106052632807E-2</c:v>
                </c:pt>
                <c:pt idx="8599">
                  <c:v>-8.4882636315910531E-3</c:v>
                </c:pt>
                <c:pt idx="8600">
                  <c:v>-2.8294212105492988E-3</c:v>
                </c:pt>
                <c:pt idx="8601">
                  <c:v>-1.1317684842126141E-2</c:v>
                </c:pt>
                <c:pt idx="8602">
                  <c:v>-2.8294212105066663E-3</c:v>
                </c:pt>
                <c:pt idx="8603">
                  <c:v>-2.8294212105208771E-3</c:v>
                </c:pt>
                <c:pt idx="8604">
                  <c:v>-1.4147106052632807E-2</c:v>
                </c:pt>
                <c:pt idx="8605">
                  <c:v>-1.6976527263111052E-2</c:v>
                </c:pt>
                <c:pt idx="8606">
                  <c:v>-2.2635369684167017E-2</c:v>
                </c:pt>
                <c:pt idx="8607">
                  <c:v>-1.6976527263139474E-2</c:v>
                </c:pt>
                <c:pt idx="8608">
                  <c:v>-1.9805948473688773E-2</c:v>
                </c:pt>
                <c:pt idx="8609">
                  <c:v>-1.1317684842083509E-2</c:v>
                </c:pt>
                <c:pt idx="8610">
                  <c:v>-1.4147106052604386E-2</c:v>
                </c:pt>
                <c:pt idx="8611">
                  <c:v>-1.131768484211193E-2</c:v>
                </c:pt>
                <c:pt idx="8612">
                  <c:v>-1.4147106052632807E-2</c:v>
                </c:pt>
                <c:pt idx="8613">
                  <c:v>-1.9805948473660351E-2</c:v>
                </c:pt>
                <c:pt idx="8614">
                  <c:v>-1.1317684842083509E-2</c:v>
                </c:pt>
                <c:pt idx="8615">
                  <c:v>-2.8294212105492988E-3</c:v>
                </c:pt>
                <c:pt idx="8616">
                  <c:v>-2.8294212105208771E-3</c:v>
                </c:pt>
                <c:pt idx="8617">
                  <c:v>-2.829421210535088E-3</c:v>
                </c:pt>
                <c:pt idx="8618">
                  <c:v>0</c:v>
                </c:pt>
                <c:pt idx="8619">
                  <c:v>-5.6588424210275434E-3</c:v>
                </c:pt>
                <c:pt idx="8620">
                  <c:v>-1.131768484211193E-2</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-8.4882636315626314E-3</c:v>
                </c:pt>
                <c:pt idx="8802">
                  <c:v>-1.1317684842055087E-2</c:v>
                </c:pt>
                <c:pt idx="8803">
                  <c:v>0</c:v>
                </c:pt>
                <c:pt idx="8804">
                  <c:v>-2.8294212105208771E-3</c:v>
                </c:pt>
                <c:pt idx="8805">
                  <c:v>0</c:v>
                </c:pt>
                <c:pt idx="8806">
                  <c:v>0</c:v>
                </c:pt>
                <c:pt idx="8807">
                  <c:v>0</c:v>
                </c:pt>
                <c:pt idx="8808">
                  <c:v>0</c:v>
                </c:pt>
                <c:pt idx="8809">
                  <c:v>0</c:v>
                </c:pt>
                <c:pt idx="8810">
                  <c:v>-8.4882636315342097E-3</c:v>
                </c:pt>
                <c:pt idx="8811">
                  <c:v>-5.6588424210417543E-3</c:v>
                </c:pt>
                <c:pt idx="8812">
                  <c:v>-2.8294212105492988E-3</c:v>
                </c:pt>
                <c:pt idx="8813">
                  <c:v>0</c:v>
                </c:pt>
                <c:pt idx="8814">
                  <c:v>0</c:v>
                </c:pt>
                <c:pt idx="8815">
                  <c:v>0</c:v>
                </c:pt>
                <c:pt idx="8816">
                  <c:v>0</c:v>
                </c:pt>
                <c:pt idx="8817">
                  <c:v>0</c:v>
                </c:pt>
                <c:pt idx="8818">
                  <c:v>0</c:v>
                </c:pt>
                <c:pt idx="8819">
                  <c:v>0</c:v>
                </c:pt>
                <c:pt idx="8820">
                  <c:v>0</c:v>
                </c:pt>
                <c:pt idx="8821">
                  <c:v>-8.4882636315626314E-3</c:v>
                </c:pt>
                <c:pt idx="8822">
                  <c:v>-1.1317684842083509E-2</c:v>
                </c:pt>
                <c:pt idx="8823">
                  <c:v>-1.9805948473617718E-2</c:v>
                </c:pt>
                <c:pt idx="8824">
                  <c:v>0</c:v>
                </c:pt>
                <c:pt idx="8825">
                  <c:v>-1.1317684842083509E-2</c:v>
                </c:pt>
                <c:pt idx="8826">
                  <c:v>0</c:v>
                </c:pt>
                <c:pt idx="8827">
                  <c:v>0</c:v>
                </c:pt>
                <c:pt idx="8828">
                  <c:v>0</c:v>
                </c:pt>
                <c:pt idx="8829">
                  <c:v>-1.4147106052632807E-2</c:v>
                </c:pt>
                <c:pt idx="8830">
                  <c:v>-1.4147106052632807E-2</c:v>
                </c:pt>
                <c:pt idx="8831">
                  <c:v>-1.4147106052632807E-2</c:v>
                </c:pt>
                <c:pt idx="8832">
                  <c:v>-1.1317684842083509E-2</c:v>
                </c:pt>
                <c:pt idx="8833">
                  <c:v>-5.658842421070176E-3</c:v>
                </c:pt>
                <c:pt idx="8834">
                  <c:v>-8.4882636315626314E-3</c:v>
                </c:pt>
                <c:pt idx="8835">
                  <c:v>0</c:v>
                </c:pt>
                <c:pt idx="8836">
                  <c:v>-1.4147106052632807E-2</c:v>
                </c:pt>
                <c:pt idx="8837">
                  <c:v>-1.6976527263153685E-2</c:v>
                </c:pt>
                <c:pt idx="8838">
                  <c:v>-2.2635369684167017E-2</c:v>
                </c:pt>
                <c:pt idx="8839">
                  <c:v>-2.8294212104924554E-3</c:v>
                </c:pt>
                <c:pt idx="8840">
                  <c:v>-1.4147106052604386E-2</c:v>
                </c:pt>
                <c:pt idx="8841">
                  <c:v>-5.6588424210133326E-3</c:v>
                </c:pt>
                <c:pt idx="8842">
                  <c:v>0</c:v>
                </c:pt>
                <c:pt idx="8843">
                  <c:v>0</c:v>
                </c:pt>
                <c:pt idx="8844">
                  <c:v>-8.4882636315910531E-3</c:v>
                </c:pt>
                <c:pt idx="8845">
                  <c:v>0</c:v>
                </c:pt>
                <c:pt idx="8846">
                  <c:v>0</c:v>
                </c:pt>
                <c:pt idx="8847">
                  <c:v>0</c:v>
                </c:pt>
                <c:pt idx="8848">
                  <c:v>-2.8294212105208771E-3</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-8.4882636315342097E-3</c:v>
                </c:pt>
                <c:pt idx="8883">
                  <c:v>-1.1317684842083509E-2</c:v>
                </c:pt>
                <c:pt idx="8884">
                  <c:v>-8.4882636315910531E-3</c:v>
                </c:pt>
                <c:pt idx="8885">
                  <c:v>0</c:v>
                </c:pt>
                <c:pt idx="8886">
                  <c:v>0</c:v>
                </c:pt>
                <c:pt idx="8887">
                  <c:v>0</c:v>
                </c:pt>
                <c:pt idx="8888">
                  <c:v>0</c:v>
                </c:pt>
                <c:pt idx="8889">
                  <c:v>0</c:v>
                </c:pt>
                <c:pt idx="8890">
                  <c:v>-1.1317684842083509E-2</c:v>
                </c:pt>
                <c:pt idx="8891">
                  <c:v>-2.8294212105265615E-2</c:v>
                </c:pt>
                <c:pt idx="8892">
                  <c:v>-3.3953054526278947E-2</c:v>
                </c:pt>
                <c:pt idx="8893">
                  <c:v>-2.8294212105208771E-2</c:v>
                </c:pt>
                <c:pt idx="8894">
                  <c:v>-3.1123633315701227E-2</c:v>
                </c:pt>
                <c:pt idx="8895">
                  <c:v>-3.3953054526278947E-2</c:v>
                </c:pt>
                <c:pt idx="8896">
                  <c:v>-1.9805948473617718E-2</c:v>
                </c:pt>
                <c:pt idx="8897">
                  <c:v>-1.1317684842083509E-2</c:v>
                </c:pt>
                <c:pt idx="8898">
                  <c:v>-2.8294212105237193E-2</c:v>
                </c:pt>
                <c:pt idx="8899">
                  <c:v>-1.6976527263153685E-2</c:v>
                </c:pt>
                <c:pt idx="8900">
                  <c:v>-8.4882636315910531E-3</c:v>
                </c:pt>
                <c:pt idx="8901">
                  <c:v>-1.980594847364614E-2</c:v>
                </c:pt>
                <c:pt idx="8902">
                  <c:v>-2.5464790894687894E-2</c:v>
                </c:pt>
                <c:pt idx="8903">
                  <c:v>-1.4147106052632807E-2</c:v>
                </c:pt>
                <c:pt idx="8904">
                  <c:v>-1.6976527263182106E-2</c:v>
                </c:pt>
                <c:pt idx="8905">
                  <c:v>-1.980594847364614E-2</c:v>
                </c:pt>
                <c:pt idx="8906">
                  <c:v>-2.5464790894687894E-2</c:v>
                </c:pt>
                <c:pt idx="8907">
                  <c:v>-3.3953054526278947E-2</c:v>
                </c:pt>
                <c:pt idx="8908">
                  <c:v>0</c:v>
                </c:pt>
                <c:pt idx="8909">
                  <c:v>-1.9805948473617718E-2</c:v>
                </c:pt>
                <c:pt idx="8910">
                  <c:v>-2.8294212105492988E-3</c:v>
                </c:pt>
                <c:pt idx="8911">
                  <c:v>0</c:v>
                </c:pt>
                <c:pt idx="8912">
                  <c:v>0</c:v>
                </c:pt>
                <c:pt idx="8913">
                  <c:v>-5.941784542093842E-2</c:v>
                </c:pt>
                <c:pt idx="8914">
                  <c:v>-1.980594847364614E-2</c:v>
                </c:pt>
                <c:pt idx="8915">
                  <c:v>-1.6976527263125263E-2</c:v>
                </c:pt>
                <c:pt idx="8916">
                  <c:v>-8.4882636315626314E-3</c:v>
                </c:pt>
                <c:pt idx="8917">
                  <c:v>-1.6976527263096841E-2</c:v>
                </c:pt>
                <c:pt idx="8918">
                  <c:v>0</c:v>
                </c:pt>
                <c:pt idx="8919">
                  <c:v>0</c:v>
                </c:pt>
                <c:pt idx="8920">
                  <c:v>-1.9805948473674562E-2</c:v>
                </c:pt>
                <c:pt idx="8921">
                  <c:v>-2.5464790894716316E-2</c:v>
                </c:pt>
                <c:pt idx="8922">
                  <c:v>-1.131768484211193E-2</c:v>
                </c:pt>
                <c:pt idx="8923">
                  <c:v>-1.6976527263125263E-2</c:v>
                </c:pt>
                <c:pt idx="8924">
                  <c:v>-2.8294212105492988E-3</c:v>
                </c:pt>
                <c:pt idx="8925">
                  <c:v>-5.6588424210417543E-3</c:v>
                </c:pt>
                <c:pt idx="8926">
                  <c:v>0</c:v>
                </c:pt>
                <c:pt idx="8927">
                  <c:v>-2.8294212105492988E-3</c:v>
                </c:pt>
                <c:pt idx="8928">
                  <c:v>-1.4147106052632807E-2</c:v>
                </c:pt>
                <c:pt idx="8929">
                  <c:v>-3.1123633315701227E-2</c:v>
                </c:pt>
                <c:pt idx="8930">
                  <c:v>-1.4147106052632807E-2</c:v>
                </c:pt>
                <c:pt idx="8931">
                  <c:v>-2.5464790894716316E-2</c:v>
                </c:pt>
                <c:pt idx="8932">
                  <c:v>-1.6976527263096841E-2</c:v>
                </c:pt>
                <c:pt idx="8933">
                  <c:v>-5.6588424210133326E-3</c:v>
                </c:pt>
                <c:pt idx="8934">
                  <c:v>0</c:v>
                </c:pt>
                <c:pt idx="8935">
                  <c:v>-1.4147106052604386E-2</c:v>
                </c:pt>
                <c:pt idx="8936">
                  <c:v>-1.4147106052632807E-2</c:v>
                </c:pt>
                <c:pt idx="8937">
                  <c:v>-2.8294212105492988E-3</c:v>
                </c:pt>
                <c:pt idx="8938">
                  <c:v>-1.4147106052632807E-2</c:v>
                </c:pt>
                <c:pt idx="8939">
                  <c:v>-8.4882636316194748E-3</c:v>
                </c:pt>
                <c:pt idx="8940">
                  <c:v>0</c:v>
                </c:pt>
                <c:pt idx="8941">
                  <c:v>0</c:v>
                </c:pt>
                <c:pt idx="8942">
                  <c:v>-8.4882636315626314E-3</c:v>
                </c:pt>
                <c:pt idx="8943">
                  <c:v>0</c:v>
                </c:pt>
                <c:pt idx="8944">
                  <c:v>-5.6588424210133326E-3</c:v>
                </c:pt>
                <c:pt idx="8945">
                  <c:v>-5.6588424210133326E-3</c:v>
                </c:pt>
                <c:pt idx="8946">
                  <c:v>-8.4882636315910531E-3</c:v>
                </c:pt>
                <c:pt idx="8947">
                  <c:v>-1.1317684842083509E-2</c:v>
                </c:pt>
                <c:pt idx="8948">
                  <c:v>-5.6588424210417543E-3</c:v>
                </c:pt>
                <c:pt idx="8949">
                  <c:v>-8.4882636315626314E-3</c:v>
                </c:pt>
                <c:pt idx="8950">
                  <c:v>-2.8294212105492988E-3</c:v>
                </c:pt>
                <c:pt idx="8951">
                  <c:v>0</c:v>
                </c:pt>
                <c:pt idx="8952">
                  <c:v>0</c:v>
                </c:pt>
                <c:pt idx="8953">
                  <c:v>-2.8294212104924554E-3</c:v>
                </c:pt>
                <c:pt idx="8954">
                  <c:v>0</c:v>
                </c:pt>
                <c:pt idx="8955">
                  <c:v>-8.4882636315626314E-3</c:v>
                </c:pt>
                <c:pt idx="8956">
                  <c:v>-8.4882636315626314E-3</c:v>
                </c:pt>
                <c:pt idx="8957">
                  <c:v>-5.6588424210417543E-3</c:v>
                </c:pt>
                <c:pt idx="8958">
                  <c:v>-5.6588424210417543E-3</c:v>
                </c:pt>
                <c:pt idx="8959">
                  <c:v>0</c:v>
                </c:pt>
                <c:pt idx="8960">
                  <c:v>0</c:v>
                </c:pt>
                <c:pt idx="8961">
                  <c:v>-2.8294212105492988E-3</c:v>
                </c:pt>
                <c:pt idx="8962">
                  <c:v>-2.8294212105492988E-3</c:v>
                </c:pt>
                <c:pt idx="8963">
                  <c:v>-2.8294212105492988E-3</c:v>
                </c:pt>
                <c:pt idx="8964">
                  <c:v>-5.658842421070176E-3</c:v>
                </c:pt>
                <c:pt idx="8965">
                  <c:v>-1.4147106052575964E-2</c:v>
                </c:pt>
                <c:pt idx="8966">
                  <c:v>-2.8294212105492988E-3</c:v>
                </c:pt>
                <c:pt idx="8967">
                  <c:v>-2.8294212104640337E-3</c:v>
                </c:pt>
                <c:pt idx="8968">
                  <c:v>-2.8294212104924554E-3</c:v>
                </c:pt>
                <c:pt idx="8969">
                  <c:v>-8.4882636315626314E-3</c:v>
                </c:pt>
                <c:pt idx="8970">
                  <c:v>0</c:v>
                </c:pt>
                <c:pt idx="8971">
                  <c:v>-5.6588424210133326E-3</c:v>
                </c:pt>
                <c:pt idx="8972">
                  <c:v>-1.1317684842083509E-2</c:v>
                </c:pt>
                <c:pt idx="8973">
                  <c:v>-1.4147106052632807E-2</c:v>
                </c:pt>
                <c:pt idx="8974">
                  <c:v>-5.6588424210133326E-3</c:v>
                </c:pt>
                <c:pt idx="8975">
                  <c:v>-1.4147106052604386E-2</c:v>
                </c:pt>
                <c:pt idx="8976">
                  <c:v>-8.4882636315342097E-3</c:v>
                </c:pt>
                <c:pt idx="8977">
                  <c:v>0</c:v>
                </c:pt>
                <c:pt idx="8978">
                  <c:v>0</c:v>
                </c:pt>
                <c:pt idx="8979">
                  <c:v>-2.8294212105492988E-3</c:v>
                </c:pt>
                <c:pt idx="8980">
                  <c:v>-2.8294212105492988E-3</c:v>
                </c:pt>
                <c:pt idx="8981">
                  <c:v>-5.658842421070176E-3</c:v>
                </c:pt>
                <c:pt idx="8982">
                  <c:v>-5.6588424210133326E-3</c:v>
                </c:pt>
                <c:pt idx="8983">
                  <c:v>-8.4882636315626314E-3</c:v>
                </c:pt>
                <c:pt idx="8984">
                  <c:v>-2.8294212105208771E-3</c:v>
                </c:pt>
                <c:pt idx="8985">
                  <c:v>0</c:v>
                </c:pt>
                <c:pt idx="8986">
                  <c:v>-5.658842421070176E-3</c:v>
                </c:pt>
                <c:pt idx="8987">
                  <c:v>-5.658842421070176E-3</c:v>
                </c:pt>
                <c:pt idx="8988">
                  <c:v>-2.8294212105208771E-3</c:v>
                </c:pt>
                <c:pt idx="8989">
                  <c:v>-5.6588424210417543E-3</c:v>
                </c:pt>
                <c:pt idx="8990">
                  <c:v>-8.4882636315626314E-3</c:v>
                </c:pt>
                <c:pt idx="8991">
                  <c:v>-5.6588424210417543E-3</c:v>
                </c:pt>
                <c:pt idx="8992">
                  <c:v>-5.6588424210133326E-3</c:v>
                </c:pt>
                <c:pt idx="8993">
                  <c:v>-8.4882636315626314E-3</c:v>
                </c:pt>
                <c:pt idx="8994">
                  <c:v>-2.8294212105208771E-3</c:v>
                </c:pt>
                <c:pt idx="8995">
                  <c:v>-5.6588424210417543E-3</c:v>
                </c:pt>
                <c:pt idx="8996">
                  <c:v>-2.8294212105208771E-3</c:v>
                </c:pt>
                <c:pt idx="8997">
                  <c:v>-5.658842421070176E-3</c:v>
                </c:pt>
                <c:pt idx="8998">
                  <c:v>-1.1317684842083509E-2</c:v>
                </c:pt>
                <c:pt idx="8999">
                  <c:v>-5.658842421070176E-3</c:v>
                </c:pt>
                <c:pt idx="9000">
                  <c:v>-2.8294212105208771E-3</c:v>
                </c:pt>
                <c:pt idx="9001">
                  <c:v>-5.658842421070176E-3</c:v>
                </c:pt>
                <c:pt idx="9002">
                  <c:v>-2.8294212105208771E-3</c:v>
                </c:pt>
                <c:pt idx="9003">
                  <c:v>0</c:v>
                </c:pt>
                <c:pt idx="9004">
                  <c:v>-2.8294212105492988E-3</c:v>
                </c:pt>
                <c:pt idx="9005">
                  <c:v>-5.6588424210133326E-3</c:v>
                </c:pt>
                <c:pt idx="9006">
                  <c:v>0</c:v>
                </c:pt>
                <c:pt idx="9007">
                  <c:v>-2.8294212104924554E-3</c:v>
                </c:pt>
                <c:pt idx="9008">
                  <c:v>0</c:v>
                </c:pt>
                <c:pt idx="9009">
                  <c:v>0</c:v>
                </c:pt>
                <c:pt idx="9010">
                  <c:v>0</c:v>
                </c:pt>
                <c:pt idx="9011">
                  <c:v>-2.8294212105492988E-3</c:v>
                </c:pt>
                <c:pt idx="9012">
                  <c:v>-5.658842421070176E-3</c:v>
                </c:pt>
                <c:pt idx="9013">
                  <c:v>-2.5464790894716316E-2</c:v>
                </c:pt>
                <c:pt idx="9014">
                  <c:v>-2.8294212105208771E-2</c:v>
                </c:pt>
                <c:pt idx="9015">
                  <c:v>-3.1123633315729649E-2</c:v>
                </c:pt>
                <c:pt idx="9016">
                  <c:v>-2.5464790894687894E-2</c:v>
                </c:pt>
                <c:pt idx="9017">
                  <c:v>-1.980594847364614E-2</c:v>
                </c:pt>
                <c:pt idx="9018">
                  <c:v>-2.8294212105208771E-3</c:v>
                </c:pt>
                <c:pt idx="9019">
                  <c:v>-8.4882636316194748E-3</c:v>
                </c:pt>
                <c:pt idx="9020">
                  <c:v>-8.4882636315626314E-3</c:v>
                </c:pt>
                <c:pt idx="9021">
                  <c:v>-5.6588424210133326E-3</c:v>
                </c:pt>
                <c:pt idx="9022">
                  <c:v>-1.6976527263153685E-2</c:v>
                </c:pt>
                <c:pt idx="9023">
                  <c:v>-1.6976527263096841E-2</c:v>
                </c:pt>
                <c:pt idx="9024">
                  <c:v>-1.6976527263125263E-2</c:v>
                </c:pt>
                <c:pt idx="9025">
                  <c:v>-1.1317684842083509E-2</c:v>
                </c:pt>
                <c:pt idx="9026">
                  <c:v>-1.6976527263125263E-2</c:v>
                </c:pt>
                <c:pt idx="9027">
                  <c:v>-5.658842421070176E-3</c:v>
                </c:pt>
                <c:pt idx="9028">
                  <c:v>-1.131768484211193E-2</c:v>
                </c:pt>
                <c:pt idx="9029">
                  <c:v>-2.2635369684195439E-2</c:v>
                </c:pt>
                <c:pt idx="9030">
                  <c:v>-1.131768484211193E-2</c:v>
                </c:pt>
                <c:pt idx="9031">
                  <c:v>-1.6976527263125263E-2</c:v>
                </c:pt>
                <c:pt idx="9032">
                  <c:v>-2.5464790894687894E-2</c:v>
                </c:pt>
                <c:pt idx="9033">
                  <c:v>-1.4147106052604386E-2</c:v>
                </c:pt>
                <c:pt idx="9034">
                  <c:v>-8.4882636315626314E-3</c:v>
                </c:pt>
                <c:pt idx="9035">
                  <c:v>-2.5464790894716316E-2</c:v>
                </c:pt>
                <c:pt idx="9036">
                  <c:v>-2.5464790894716316E-2</c:v>
                </c:pt>
                <c:pt idx="9037">
                  <c:v>-2.5464790894716316E-2</c:v>
                </c:pt>
                <c:pt idx="9038">
                  <c:v>-3.9611896947349123E-2</c:v>
                </c:pt>
                <c:pt idx="9039">
                  <c:v>-1.980594847364614E-2</c:v>
                </c:pt>
                <c:pt idx="9040">
                  <c:v>-1.6976527263153685E-2</c:v>
                </c:pt>
                <c:pt idx="9041">
                  <c:v>-1.1317684842083509E-2</c:v>
                </c:pt>
                <c:pt idx="9042">
                  <c:v>-1.6976527263096841E-2</c:v>
                </c:pt>
                <c:pt idx="9043">
                  <c:v>-5.6588424210133326E-3</c:v>
                </c:pt>
                <c:pt idx="9044">
                  <c:v>-1.6976527263153685E-2</c:v>
                </c:pt>
                <c:pt idx="9045">
                  <c:v>-1.6976527263125263E-2</c:v>
                </c:pt>
                <c:pt idx="9046">
                  <c:v>-1.4147106052632807E-2</c:v>
                </c:pt>
                <c:pt idx="9047">
                  <c:v>-2.8294212105492988E-3</c:v>
                </c:pt>
                <c:pt idx="9048">
                  <c:v>-1.4147106052604386E-2</c:v>
                </c:pt>
                <c:pt idx="9049">
                  <c:v>-1.131768484211193E-2</c:v>
                </c:pt>
                <c:pt idx="9050">
                  <c:v>-8.4882636315626314E-3</c:v>
                </c:pt>
                <c:pt idx="9051">
                  <c:v>-1.4147106052604386E-2</c:v>
                </c:pt>
                <c:pt idx="9052">
                  <c:v>-1.6976527263125263E-2</c:v>
                </c:pt>
                <c:pt idx="9053">
                  <c:v>-1.4147106052632807E-2</c:v>
                </c:pt>
                <c:pt idx="9054">
                  <c:v>-2.5464790894687894E-2</c:v>
                </c:pt>
                <c:pt idx="9055">
                  <c:v>-2.8294212105237193E-2</c:v>
                </c:pt>
                <c:pt idx="9056">
                  <c:v>-2.5464790894687894E-2</c:v>
                </c:pt>
                <c:pt idx="9057">
                  <c:v>-2.5464790894659473E-2</c:v>
                </c:pt>
                <c:pt idx="9058">
                  <c:v>-3.112363331575807E-2</c:v>
                </c:pt>
                <c:pt idx="9059">
                  <c:v>-2.8294212105208771E-2</c:v>
                </c:pt>
                <c:pt idx="9060">
                  <c:v>-2.8294212105237193E-2</c:v>
                </c:pt>
                <c:pt idx="9061">
                  <c:v>-3.1123633315729649E-2</c:v>
                </c:pt>
                <c:pt idx="9062">
                  <c:v>-3.6782475736799825E-2</c:v>
                </c:pt>
                <c:pt idx="9063">
                  <c:v>-2.8294212105237193E-2</c:v>
                </c:pt>
                <c:pt idx="9064">
                  <c:v>-3.3953054526278947E-2</c:v>
                </c:pt>
                <c:pt idx="9065">
                  <c:v>-3.3953054526307369E-2</c:v>
                </c:pt>
                <c:pt idx="9066">
                  <c:v>-2.8294212105237193E-2</c:v>
                </c:pt>
                <c:pt idx="9067">
                  <c:v>-3.1123633315786492E-2</c:v>
                </c:pt>
                <c:pt idx="9068">
                  <c:v>-3.6782475736799825E-2</c:v>
                </c:pt>
                <c:pt idx="9069">
                  <c:v>-3.1123633315729649E-2</c:v>
                </c:pt>
                <c:pt idx="9070">
                  <c:v>-3.3953054526278947E-2</c:v>
                </c:pt>
                <c:pt idx="9071">
                  <c:v>-3.6782475736771403E-2</c:v>
                </c:pt>
                <c:pt idx="9072">
                  <c:v>-3.3953054526278947E-2</c:v>
                </c:pt>
                <c:pt idx="9073">
                  <c:v>-2.5464790894687894E-2</c:v>
                </c:pt>
                <c:pt idx="9074">
                  <c:v>-2.2635369684167017E-2</c:v>
                </c:pt>
                <c:pt idx="9075">
                  <c:v>-1.980594847364614E-2</c:v>
                </c:pt>
                <c:pt idx="9076">
                  <c:v>-2.2635369684167017E-2</c:v>
                </c:pt>
                <c:pt idx="9077">
                  <c:v>-1.4147106052632807E-2</c:v>
                </c:pt>
                <c:pt idx="9078">
                  <c:v>-1.6976527263125263E-2</c:v>
                </c:pt>
                <c:pt idx="9079">
                  <c:v>-1.9805948473674562E-2</c:v>
                </c:pt>
                <c:pt idx="9080">
                  <c:v>-1.6976527263153685E-2</c:v>
                </c:pt>
                <c:pt idx="9081">
                  <c:v>-1.1317684842140352E-2</c:v>
                </c:pt>
                <c:pt idx="9082">
                  <c:v>-1.6976527263096841E-2</c:v>
                </c:pt>
                <c:pt idx="9083">
                  <c:v>-1.4147106052632807E-2</c:v>
                </c:pt>
                <c:pt idx="9084">
                  <c:v>-1.6976527263096841E-2</c:v>
                </c:pt>
                <c:pt idx="9085">
                  <c:v>-1.4147106052575964E-2</c:v>
                </c:pt>
                <c:pt idx="9086">
                  <c:v>-1.980594847364614E-2</c:v>
                </c:pt>
                <c:pt idx="9087">
                  <c:v>-1.6976527263125263E-2</c:v>
                </c:pt>
                <c:pt idx="9088">
                  <c:v>-1.6976527263125263E-2</c:v>
                </c:pt>
                <c:pt idx="9089">
                  <c:v>-1.1317684842083509E-2</c:v>
                </c:pt>
                <c:pt idx="9090">
                  <c:v>-1.4147106052632807E-2</c:v>
                </c:pt>
                <c:pt idx="9091">
                  <c:v>-1.131768484211193E-2</c:v>
                </c:pt>
                <c:pt idx="9092">
                  <c:v>-8.4882636315910531E-3</c:v>
                </c:pt>
                <c:pt idx="9093">
                  <c:v>-8.4882636315626314E-3</c:v>
                </c:pt>
                <c:pt idx="9094">
                  <c:v>-8.4882636315342097E-3</c:v>
                </c:pt>
                <c:pt idx="9095">
                  <c:v>-5.6588424210417543E-3</c:v>
                </c:pt>
                <c:pt idx="9096">
                  <c:v>-5.6588424210133326E-3</c:v>
                </c:pt>
                <c:pt idx="9097">
                  <c:v>-8.4882636315626314E-3</c:v>
                </c:pt>
                <c:pt idx="9098">
                  <c:v>-5.6588424210985977E-3</c:v>
                </c:pt>
                <c:pt idx="9099">
                  <c:v>-8.4882636315910531E-3</c:v>
                </c:pt>
                <c:pt idx="9100">
                  <c:v>-8.4882636315910531E-3</c:v>
                </c:pt>
                <c:pt idx="9101">
                  <c:v>-8.4882636316194748E-3</c:v>
                </c:pt>
                <c:pt idx="9102">
                  <c:v>-5.6588424210417543E-3</c:v>
                </c:pt>
                <c:pt idx="9103">
                  <c:v>-5.658842421070176E-3</c:v>
                </c:pt>
                <c:pt idx="9104">
                  <c:v>-2.8294212105208771E-3</c:v>
                </c:pt>
                <c:pt idx="9105">
                  <c:v>0</c:v>
                </c:pt>
                <c:pt idx="9106">
                  <c:v>0</c:v>
                </c:pt>
                <c:pt idx="9107">
                  <c:v>0</c:v>
                </c:pt>
                <c:pt idx="9108">
                  <c:v>0</c:v>
                </c:pt>
                <c:pt idx="9109">
                  <c:v>0</c:v>
                </c:pt>
                <c:pt idx="9110">
                  <c:v>-2.8294212105208771E-3</c:v>
                </c:pt>
                <c:pt idx="9111">
                  <c:v>-2.8294212105208771E-3</c:v>
                </c:pt>
                <c:pt idx="9112">
                  <c:v>-5.658842421070176E-3</c:v>
                </c:pt>
                <c:pt idx="9113">
                  <c:v>-8.4882636316194748E-3</c:v>
                </c:pt>
                <c:pt idx="9114">
                  <c:v>0</c:v>
                </c:pt>
                <c:pt idx="9115">
                  <c:v>-2.8294212105208771E-3</c:v>
                </c:pt>
                <c:pt idx="9116">
                  <c:v>-5.6588424210133326E-3</c:v>
                </c:pt>
                <c:pt idx="9117">
                  <c:v>-5.6588424210133326E-3</c:v>
                </c:pt>
                <c:pt idx="9118">
                  <c:v>-5.6588424210133326E-3</c:v>
                </c:pt>
                <c:pt idx="9119">
                  <c:v>-8.4882636315342097E-3</c:v>
                </c:pt>
                <c:pt idx="9120">
                  <c:v>-5.6588424210133326E-3</c:v>
                </c:pt>
                <c:pt idx="9121">
                  <c:v>-5.658842421070176E-3</c:v>
                </c:pt>
                <c:pt idx="9122">
                  <c:v>-2.8294212105492988E-3</c:v>
                </c:pt>
                <c:pt idx="9123">
                  <c:v>-5.658842421070176E-3</c:v>
                </c:pt>
                <c:pt idx="9124">
                  <c:v>-2.8294212105492988E-3</c:v>
                </c:pt>
                <c:pt idx="9125">
                  <c:v>-5.658842421070176E-3</c:v>
                </c:pt>
                <c:pt idx="9126">
                  <c:v>-2.8294212105492988E-3</c:v>
                </c:pt>
                <c:pt idx="9127">
                  <c:v>-2.8294212105208771E-3</c:v>
                </c:pt>
                <c:pt idx="9128">
                  <c:v>0</c:v>
                </c:pt>
                <c:pt idx="9129">
                  <c:v>-5.6588424210133326E-3</c:v>
                </c:pt>
                <c:pt idx="9130">
                  <c:v>-2.8294212105208771E-3</c:v>
                </c:pt>
                <c:pt idx="9131">
                  <c:v>-2.8294212104924554E-3</c:v>
                </c:pt>
                <c:pt idx="9132">
                  <c:v>0</c:v>
                </c:pt>
                <c:pt idx="9133">
                  <c:v>-8.4882636315626314E-3</c:v>
                </c:pt>
                <c:pt idx="9134">
                  <c:v>0</c:v>
                </c:pt>
                <c:pt idx="9135">
                  <c:v>-2.8294212105208771E-3</c:v>
                </c:pt>
                <c:pt idx="9136">
                  <c:v>-2.8294212105208771E-3</c:v>
                </c:pt>
                <c:pt idx="9137">
                  <c:v>-2.8294212105208771E-3</c:v>
                </c:pt>
                <c:pt idx="9138">
                  <c:v>-2.8294212105208771E-3</c:v>
                </c:pt>
                <c:pt idx="9139">
                  <c:v>-5.6588424210417543E-3</c:v>
                </c:pt>
                <c:pt idx="9140">
                  <c:v>-5.658842421070176E-3</c:v>
                </c:pt>
                <c:pt idx="9141">
                  <c:v>-5.6588424210417543E-3</c:v>
                </c:pt>
                <c:pt idx="9142">
                  <c:v>-1.6976527263125263E-2</c:v>
                </c:pt>
                <c:pt idx="9143">
                  <c:v>-1.131768484211193E-2</c:v>
                </c:pt>
                <c:pt idx="9144">
                  <c:v>-1.4147106052604386E-2</c:v>
                </c:pt>
                <c:pt idx="9145">
                  <c:v>-1.1317684842055087E-2</c:v>
                </c:pt>
                <c:pt idx="9146">
                  <c:v>-1.1317684842055087E-2</c:v>
                </c:pt>
                <c:pt idx="9147">
                  <c:v>-8.4882636315626314E-3</c:v>
                </c:pt>
                <c:pt idx="9148">
                  <c:v>-8.4882636315342097E-3</c:v>
                </c:pt>
                <c:pt idx="9149">
                  <c:v>-5.6588424210417543E-3</c:v>
                </c:pt>
                <c:pt idx="9150">
                  <c:v>-5.658842421070176E-3</c:v>
                </c:pt>
                <c:pt idx="9151">
                  <c:v>-8.4882636315910531E-3</c:v>
                </c:pt>
                <c:pt idx="9152">
                  <c:v>-5.658842421070176E-3</c:v>
                </c:pt>
                <c:pt idx="9153">
                  <c:v>-8.4882636315910531E-3</c:v>
                </c:pt>
                <c:pt idx="9154">
                  <c:v>-1.131768484211193E-2</c:v>
                </c:pt>
                <c:pt idx="9155">
                  <c:v>-1.1317684842083509E-2</c:v>
                </c:pt>
                <c:pt idx="9156">
                  <c:v>-8.4882636315626314E-3</c:v>
                </c:pt>
                <c:pt idx="9157">
                  <c:v>-5.6588424210417543E-3</c:v>
                </c:pt>
                <c:pt idx="9158">
                  <c:v>-2.8294212105208771E-3</c:v>
                </c:pt>
                <c:pt idx="9159">
                  <c:v>-8.4882636315626314E-3</c:v>
                </c:pt>
                <c:pt idx="9160">
                  <c:v>-1.980594847364614E-2</c:v>
                </c:pt>
                <c:pt idx="9161">
                  <c:v>-2.5464790894716316E-2</c:v>
                </c:pt>
                <c:pt idx="9162">
                  <c:v>-3.3953054526250526E-2</c:v>
                </c:pt>
                <c:pt idx="9163">
                  <c:v>-3.1123633315786492E-2</c:v>
                </c:pt>
                <c:pt idx="9164">
                  <c:v>-2.5464790894716316E-2</c:v>
                </c:pt>
                <c:pt idx="9165">
                  <c:v>-1.4147106052632807E-2</c:v>
                </c:pt>
                <c:pt idx="9166">
                  <c:v>-1.6976527263096841E-2</c:v>
                </c:pt>
                <c:pt idx="9167">
                  <c:v>-1.4147106052632807E-2</c:v>
                </c:pt>
                <c:pt idx="9168">
                  <c:v>-1.9805948473617718E-2</c:v>
                </c:pt>
                <c:pt idx="9169">
                  <c:v>-2.2635369684195439E-2</c:v>
                </c:pt>
                <c:pt idx="9170">
                  <c:v>-2.8294212105237193E-2</c:v>
                </c:pt>
                <c:pt idx="9171">
                  <c:v>-1.980594847364614E-2</c:v>
                </c:pt>
                <c:pt idx="9172">
                  <c:v>-1.1317684842083509E-2</c:v>
                </c:pt>
                <c:pt idx="9173">
                  <c:v>-1.980594847364614E-2</c:v>
                </c:pt>
                <c:pt idx="9174">
                  <c:v>-1.6976527263125263E-2</c:v>
                </c:pt>
                <c:pt idx="9175">
                  <c:v>-1.9805948473674562E-2</c:v>
                </c:pt>
                <c:pt idx="9176">
                  <c:v>-2.5464790894716316E-2</c:v>
                </c:pt>
                <c:pt idx="9177">
                  <c:v>-3.6782475736799825E-2</c:v>
                </c:pt>
                <c:pt idx="9178">
                  <c:v>-2.5464790894716316E-2</c:v>
                </c:pt>
                <c:pt idx="9179">
                  <c:v>-1.4147106052604386E-2</c:v>
                </c:pt>
                <c:pt idx="9180">
                  <c:v>-5.658842421070176E-3</c:v>
                </c:pt>
                <c:pt idx="9181">
                  <c:v>-5.6588424210133326E-3</c:v>
                </c:pt>
                <c:pt idx="9182">
                  <c:v>-2.8294212105492988E-3</c:v>
                </c:pt>
                <c:pt idx="9183">
                  <c:v>-1.6976527263153685E-2</c:v>
                </c:pt>
                <c:pt idx="9184">
                  <c:v>-1.6976527263096841E-2</c:v>
                </c:pt>
                <c:pt idx="9185">
                  <c:v>-2.5464790894687894E-2</c:v>
                </c:pt>
                <c:pt idx="9186">
                  <c:v>-5.0929581789432632E-2</c:v>
                </c:pt>
                <c:pt idx="9187">
                  <c:v>-5.3759002999925087E-2</c:v>
                </c:pt>
                <c:pt idx="9188">
                  <c:v>-5.3759002999925087E-2</c:v>
                </c:pt>
                <c:pt idx="9189">
                  <c:v>-6.5076687842037018E-2</c:v>
                </c:pt>
                <c:pt idx="9190">
                  <c:v>-7.6394372684120526E-2</c:v>
                </c:pt>
                <c:pt idx="9191">
                  <c:v>-5.9417845420909998E-2</c:v>
                </c:pt>
                <c:pt idx="9192">
                  <c:v>-4.8100160578883333E-2</c:v>
                </c:pt>
                <c:pt idx="9193">
                  <c:v>-5.6588424210445964E-2</c:v>
                </c:pt>
                <c:pt idx="9194">
                  <c:v>-7.0735530263078772E-2</c:v>
                </c:pt>
                <c:pt idx="9195">
                  <c:v>-4.5270739368334034E-2</c:v>
                </c:pt>
                <c:pt idx="9196">
                  <c:v>-5.6588424210474386E-2</c:v>
                </c:pt>
                <c:pt idx="9197">
                  <c:v>-5.6588424210445964E-2</c:v>
                </c:pt>
                <c:pt idx="9198">
                  <c:v>-3.9611896947320702E-2</c:v>
                </c:pt>
                <c:pt idx="9199">
                  <c:v>-5.092958178940421E-2</c:v>
                </c:pt>
                <c:pt idx="9200">
                  <c:v>-6.2247266631487719E-2</c:v>
                </c:pt>
                <c:pt idx="9201">
                  <c:v>-3.961189694729228E-2</c:v>
                </c:pt>
                <c:pt idx="9202">
                  <c:v>-5.092958178940421E-2</c:v>
                </c:pt>
                <c:pt idx="9203">
                  <c:v>-5.092958178940421E-2</c:v>
                </c:pt>
                <c:pt idx="9204">
                  <c:v>-3.3953054526250526E-2</c:v>
                </c:pt>
                <c:pt idx="9205">
                  <c:v>-3.3953054526307369E-2</c:v>
                </c:pt>
                <c:pt idx="9206">
                  <c:v>-3.9611896947320702E-2</c:v>
                </c:pt>
                <c:pt idx="9207">
                  <c:v>-3.9611896947320702E-2</c:v>
                </c:pt>
                <c:pt idx="9208">
                  <c:v>-3.9611896947306491E-2</c:v>
                </c:pt>
                <c:pt idx="9209">
                  <c:v>-2.8294212105222982E-2</c:v>
                </c:pt>
                <c:pt idx="9210">
                  <c:v>-3.6782475736742981E-2</c:v>
                </c:pt>
                <c:pt idx="9211">
                  <c:v>-3.961189694729228E-2</c:v>
                </c:pt>
                <c:pt idx="9212">
                  <c:v>-4.2441318157827368E-2</c:v>
                </c:pt>
                <c:pt idx="9213">
                  <c:v>-4.2441318157870001E-2</c:v>
                </c:pt>
                <c:pt idx="9214">
                  <c:v>-5.375900299996772E-2</c:v>
                </c:pt>
                <c:pt idx="9215">
                  <c:v>-4.8100160578897544E-2</c:v>
                </c:pt>
                <c:pt idx="9216">
                  <c:v>-4.5270739368376667E-2</c:v>
                </c:pt>
                <c:pt idx="9217">
                  <c:v>-4.244131815785579E-2</c:v>
                </c:pt>
                <c:pt idx="9218">
                  <c:v>-5.3759002999910876E-2</c:v>
                </c:pt>
                <c:pt idx="9219">
                  <c:v>-4.2441318157841579E-2</c:v>
                </c:pt>
                <c:pt idx="9220">
                  <c:v>-3.6782475736799825E-2</c:v>
                </c:pt>
                <c:pt idx="9221">
                  <c:v>-3.3953054526293158E-2</c:v>
                </c:pt>
                <c:pt idx="9222">
                  <c:v>-2.5464790894716316E-2</c:v>
                </c:pt>
                <c:pt idx="9223">
                  <c:v>-1.4147106052604386E-2</c:v>
                </c:pt>
                <c:pt idx="9224">
                  <c:v>-2.5464790894702105E-2</c:v>
                </c:pt>
                <c:pt idx="9225">
                  <c:v>-2.5464790894687894E-2</c:v>
                </c:pt>
                <c:pt idx="9226">
                  <c:v>-3.1123633315729649E-2</c:v>
                </c:pt>
                <c:pt idx="9227">
                  <c:v>-3.961189694729228E-2</c:v>
                </c:pt>
                <c:pt idx="9228">
                  <c:v>-3.9611896947334913E-2</c:v>
                </c:pt>
                <c:pt idx="9229">
                  <c:v>-3.3953054526264737E-2</c:v>
                </c:pt>
                <c:pt idx="9230">
                  <c:v>-3.3953054526278947E-2</c:v>
                </c:pt>
                <c:pt idx="9231">
                  <c:v>-2.8294212105222982E-2</c:v>
                </c:pt>
                <c:pt idx="9232">
                  <c:v>-2.2635369684167017E-2</c:v>
                </c:pt>
                <c:pt idx="9233">
                  <c:v>-2.2635369684138595E-2</c:v>
                </c:pt>
                <c:pt idx="9234">
                  <c:v>-1.6976527263111052E-2</c:v>
                </c:pt>
                <c:pt idx="9235">
                  <c:v>-1.6976527263139474E-2</c:v>
                </c:pt>
                <c:pt idx="9236">
                  <c:v>-1.4147106052632807E-2</c:v>
                </c:pt>
                <c:pt idx="9237">
                  <c:v>-1.4147106052618597E-2</c:v>
                </c:pt>
                <c:pt idx="9238">
                  <c:v>-1.1317684842126141E-2</c:v>
                </c:pt>
                <c:pt idx="9239">
                  <c:v>-1.4147106052632807E-2</c:v>
                </c:pt>
                <c:pt idx="9240">
                  <c:v>-1.1317684842083509E-2</c:v>
                </c:pt>
                <c:pt idx="9241">
                  <c:v>-1.1317684842055087E-2</c:v>
                </c:pt>
                <c:pt idx="9242">
                  <c:v>-1.131768484211193E-2</c:v>
                </c:pt>
                <c:pt idx="9243">
                  <c:v>-1.4147106052590175E-2</c:v>
                </c:pt>
                <c:pt idx="9244">
                  <c:v>-8.4882636315910531E-3</c:v>
                </c:pt>
                <c:pt idx="9245">
                  <c:v>-1.4147106052618597E-2</c:v>
                </c:pt>
                <c:pt idx="9246">
                  <c:v>-1.1317684842097719E-2</c:v>
                </c:pt>
                <c:pt idx="9247">
                  <c:v>-5.6588424210417543E-3</c:v>
                </c:pt>
                <c:pt idx="9248">
                  <c:v>0</c:v>
                </c:pt>
                <c:pt idx="9249">
                  <c:v>-2.8294212104782446E-3</c:v>
                </c:pt>
                <c:pt idx="9250">
                  <c:v>0</c:v>
                </c:pt>
                <c:pt idx="9251">
                  <c:v>0</c:v>
                </c:pt>
                <c:pt idx="9252">
                  <c:v>-8.488263631605264E-3</c:v>
                </c:pt>
                <c:pt idx="9253">
                  <c:v>-8.4882636315910531E-3</c:v>
                </c:pt>
                <c:pt idx="9254">
                  <c:v>-8.488263631605264E-3</c:v>
                </c:pt>
                <c:pt idx="9255">
                  <c:v>-5.6588424210843868E-3</c:v>
                </c:pt>
                <c:pt idx="9256">
                  <c:v>-5.658842421070176E-3</c:v>
                </c:pt>
                <c:pt idx="9257">
                  <c:v>-2.8294212104782446E-3</c:v>
                </c:pt>
                <c:pt idx="9258">
                  <c:v>-2.8294212104782446E-3</c:v>
                </c:pt>
                <c:pt idx="9259">
                  <c:v>-5.6588424210417543E-3</c:v>
                </c:pt>
                <c:pt idx="9260">
                  <c:v>-5.6588424210275434E-3</c:v>
                </c:pt>
                <c:pt idx="9261">
                  <c:v>-8.4882636315484206E-3</c:v>
                </c:pt>
                <c:pt idx="9262">
                  <c:v>-5.6588424210843868E-3</c:v>
                </c:pt>
                <c:pt idx="9263">
                  <c:v>-1.1317684842126141E-2</c:v>
                </c:pt>
                <c:pt idx="9264">
                  <c:v>-8.4882636315768423E-3</c:v>
                </c:pt>
                <c:pt idx="9265">
                  <c:v>-8.4882636315768423E-3</c:v>
                </c:pt>
                <c:pt idx="9266">
                  <c:v>-1.1317684842083509E-2</c:v>
                </c:pt>
                <c:pt idx="9267">
                  <c:v>-1.1317684842083509E-2</c:v>
                </c:pt>
                <c:pt idx="9268">
                  <c:v>-5.6588424210417543E-3</c:v>
                </c:pt>
                <c:pt idx="9269">
                  <c:v>-5.6588424210275434E-3</c:v>
                </c:pt>
                <c:pt idx="9270">
                  <c:v>-8.4882636315484206E-3</c:v>
                </c:pt>
                <c:pt idx="9271">
                  <c:v>-2.829421210535088E-3</c:v>
                </c:pt>
                <c:pt idx="9272">
                  <c:v>-5.6588424210275434E-3</c:v>
                </c:pt>
                <c:pt idx="9273">
                  <c:v>-2.8294212105208771E-3</c:v>
                </c:pt>
                <c:pt idx="9274">
                  <c:v>-5.6588424210417543E-3</c:v>
                </c:pt>
                <c:pt idx="9275">
                  <c:v>-2.8294212104924554E-3</c:v>
                </c:pt>
                <c:pt idx="9276">
                  <c:v>-2.8294212105066663E-3</c:v>
                </c:pt>
                <c:pt idx="9277">
                  <c:v>-2.829421210535088E-3</c:v>
                </c:pt>
                <c:pt idx="9278">
                  <c:v>-8.4882636315768423E-3</c:v>
                </c:pt>
                <c:pt idx="9279">
                  <c:v>0</c:v>
                </c:pt>
                <c:pt idx="9280">
                  <c:v>-1.1317684842083509E-2</c:v>
                </c:pt>
                <c:pt idx="9281">
                  <c:v>-2.8294212105208771E-3</c:v>
                </c:pt>
                <c:pt idx="9282">
                  <c:v>-5.6588424210843868E-3</c:v>
                </c:pt>
                <c:pt idx="9283">
                  <c:v>-2.8294212105208771E-3</c:v>
                </c:pt>
                <c:pt idx="9284">
                  <c:v>-8.488263631605264E-3</c:v>
                </c:pt>
                <c:pt idx="9285">
                  <c:v>0</c:v>
                </c:pt>
                <c:pt idx="9286">
                  <c:v>-5.6588424210843868E-3</c:v>
                </c:pt>
                <c:pt idx="9287">
                  <c:v>-2.8294212104782446E-3</c:v>
                </c:pt>
                <c:pt idx="9288">
                  <c:v>-2.8294212104782446E-3</c:v>
                </c:pt>
                <c:pt idx="9289">
                  <c:v>0</c:v>
                </c:pt>
                <c:pt idx="9290">
                  <c:v>-8.4882636315626314E-3</c:v>
                </c:pt>
                <c:pt idx="9291">
                  <c:v>-5.6588424209991217E-3</c:v>
                </c:pt>
                <c:pt idx="9292">
                  <c:v>-5.6588424210843868E-3</c:v>
                </c:pt>
                <c:pt idx="9293">
                  <c:v>-5.658842421070176E-3</c:v>
                </c:pt>
                <c:pt idx="9294">
                  <c:v>-1.1317684842083509E-2</c:v>
                </c:pt>
                <c:pt idx="9295">
                  <c:v>-8.4882636315342097E-3</c:v>
                </c:pt>
                <c:pt idx="9296">
                  <c:v>-1.131768484211193E-2</c:v>
                </c:pt>
                <c:pt idx="9297">
                  <c:v>-1.1317684842083509E-2</c:v>
                </c:pt>
                <c:pt idx="9298">
                  <c:v>-1.4147106052604386E-2</c:v>
                </c:pt>
                <c:pt idx="9299">
                  <c:v>-1.4147106052604386E-2</c:v>
                </c:pt>
                <c:pt idx="9300">
                  <c:v>-1.4147106052632807E-2</c:v>
                </c:pt>
                <c:pt idx="9301">
                  <c:v>-1.9805948473674562E-2</c:v>
                </c:pt>
                <c:pt idx="9302">
                  <c:v>-2.2635369684167017E-2</c:v>
                </c:pt>
                <c:pt idx="9303">
                  <c:v>-2.2635369684167017E-2</c:v>
                </c:pt>
                <c:pt idx="9304">
                  <c:v>-2.8294212105208771E-2</c:v>
                </c:pt>
                <c:pt idx="9305">
                  <c:v>-2.8294212105251404E-2</c:v>
                </c:pt>
                <c:pt idx="9306">
                  <c:v>-1.9805948473660351E-2</c:v>
                </c:pt>
                <c:pt idx="9307">
                  <c:v>-1.9805948473660351E-2</c:v>
                </c:pt>
                <c:pt idx="9308">
                  <c:v>-2.2635369684195439E-2</c:v>
                </c:pt>
                <c:pt idx="9309">
                  <c:v>-1.6976527263139474E-2</c:v>
                </c:pt>
                <c:pt idx="9310">
                  <c:v>-1.6976527263153685E-2</c:v>
                </c:pt>
                <c:pt idx="9311">
                  <c:v>-2.8294212105194561E-2</c:v>
                </c:pt>
                <c:pt idx="9312">
                  <c:v>-1.4147106052618597E-2</c:v>
                </c:pt>
                <c:pt idx="9313">
                  <c:v>-1.4147106052632807E-2</c:v>
                </c:pt>
                <c:pt idx="9314">
                  <c:v>-1.4147106052575964E-2</c:v>
                </c:pt>
                <c:pt idx="9315">
                  <c:v>-1.6976527263125263E-2</c:v>
                </c:pt>
                <c:pt idx="9316">
                  <c:v>-2.8294212105492988E-3</c:v>
                </c:pt>
                <c:pt idx="9317">
                  <c:v>-1.4147106052632807E-2</c:v>
                </c:pt>
                <c:pt idx="9318">
                  <c:v>-1.6976527263111052E-2</c:v>
                </c:pt>
                <c:pt idx="9319">
                  <c:v>-1.9805948473688773E-2</c:v>
                </c:pt>
                <c:pt idx="9320">
                  <c:v>-8.4882636315484206E-3</c:v>
                </c:pt>
                <c:pt idx="9321">
                  <c:v>-2.5464790894702105E-2</c:v>
                </c:pt>
                <c:pt idx="9322">
                  <c:v>-3.3953054526264737E-2</c:v>
                </c:pt>
                <c:pt idx="9323">
                  <c:v>-2.5464790894716316E-2</c:v>
                </c:pt>
                <c:pt idx="9324">
                  <c:v>-2.8294212105222982E-2</c:v>
                </c:pt>
                <c:pt idx="9325">
                  <c:v>-4.5270739368362456E-2</c:v>
                </c:pt>
                <c:pt idx="9326">
                  <c:v>-4.2441318157827368E-2</c:v>
                </c:pt>
                <c:pt idx="9327">
                  <c:v>-3.1123633315715438E-2</c:v>
                </c:pt>
                <c:pt idx="9328">
                  <c:v>-1.980594847364614E-2</c:v>
                </c:pt>
                <c:pt idx="9329">
                  <c:v>-1.6976527263139474E-2</c:v>
                </c:pt>
                <c:pt idx="9330">
                  <c:v>-1.1317684842083509E-2</c:v>
                </c:pt>
                <c:pt idx="9331">
                  <c:v>0</c:v>
                </c:pt>
                <c:pt idx="9332">
                  <c:v>-2.5464790894716316E-2</c:v>
                </c:pt>
                <c:pt idx="9333">
                  <c:v>-2.8294212105237193E-2</c:v>
                </c:pt>
                <c:pt idx="9334">
                  <c:v>-3.1123633315743859E-2</c:v>
                </c:pt>
                <c:pt idx="9335">
                  <c:v>-4.5270739368362456E-2</c:v>
                </c:pt>
                <c:pt idx="9336">
                  <c:v>-5.6588424210488597E-2</c:v>
                </c:pt>
                <c:pt idx="9337">
                  <c:v>-3.1123633315715438E-2</c:v>
                </c:pt>
                <c:pt idx="9338">
                  <c:v>-3.3953054526278947E-2</c:v>
                </c:pt>
                <c:pt idx="9339">
                  <c:v>-4.244131815785579E-2</c:v>
                </c:pt>
                <c:pt idx="9340">
                  <c:v>-3.3953054526250526E-2</c:v>
                </c:pt>
                <c:pt idx="9341">
                  <c:v>-5.3759002999882455E-2</c:v>
                </c:pt>
                <c:pt idx="9342">
                  <c:v>-3.9611896947349123E-2</c:v>
                </c:pt>
                <c:pt idx="9343">
                  <c:v>-3.6782475736785614E-2</c:v>
                </c:pt>
                <c:pt idx="9344">
                  <c:v>-2.2635369684138595E-2</c:v>
                </c:pt>
                <c:pt idx="9345">
                  <c:v>-4.8100160578911755E-2</c:v>
                </c:pt>
                <c:pt idx="9346">
                  <c:v>-2.8294212105222982E-2</c:v>
                </c:pt>
                <c:pt idx="9347">
                  <c:v>-1.697652726308263E-2</c:v>
                </c:pt>
                <c:pt idx="9348">
                  <c:v>-3.3953054526278947E-2</c:v>
                </c:pt>
                <c:pt idx="9349">
                  <c:v>-6.224726663151614E-2</c:v>
                </c:pt>
                <c:pt idx="9350">
                  <c:v>-2.8294212105237193E-2</c:v>
                </c:pt>
                <c:pt idx="9351">
                  <c:v>-3.9611896947334913E-2</c:v>
                </c:pt>
                <c:pt idx="9352">
                  <c:v>-6.224726663151614E-2</c:v>
                </c:pt>
                <c:pt idx="9353">
                  <c:v>-6.224726663151614E-2</c:v>
                </c:pt>
                <c:pt idx="9354">
                  <c:v>-2.8294212105237193E-2</c:v>
                </c:pt>
                <c:pt idx="9355">
                  <c:v>-3.6782475736799825E-2</c:v>
                </c:pt>
                <c:pt idx="9356">
                  <c:v>-3.3953054526278947E-2</c:v>
                </c:pt>
                <c:pt idx="9357">
                  <c:v>-4.5270739368376667E-2</c:v>
                </c:pt>
                <c:pt idx="9358">
                  <c:v>-5.0929581789389999E-2</c:v>
                </c:pt>
                <c:pt idx="9359">
                  <c:v>-7.073553026305035E-2</c:v>
                </c:pt>
                <c:pt idx="9360">
                  <c:v>-4.5270739368348245E-2</c:v>
                </c:pt>
                <c:pt idx="9361">
                  <c:v>-4.5270739368376667E-2</c:v>
                </c:pt>
                <c:pt idx="9362">
                  <c:v>-2.5464790894716316E-2</c:v>
                </c:pt>
                <c:pt idx="9363">
                  <c:v>-1.9805948473674562E-2</c:v>
                </c:pt>
                <c:pt idx="9364">
                  <c:v>-5.6588424210417543E-3</c:v>
                </c:pt>
                <c:pt idx="9365">
                  <c:v>-1.9805948473674562E-2</c:v>
                </c:pt>
                <c:pt idx="9366">
                  <c:v>-1.9805948473617718E-2</c:v>
                </c:pt>
                <c:pt idx="9367">
                  <c:v>-1.1317684842055087E-2</c:v>
                </c:pt>
                <c:pt idx="9368">
                  <c:v>-1.6976527263139474E-2</c:v>
                </c:pt>
                <c:pt idx="9369">
                  <c:v>-2.2635369684167017E-2</c:v>
                </c:pt>
                <c:pt idx="9370">
                  <c:v>-3.1123633315715438E-2</c:v>
                </c:pt>
                <c:pt idx="9371">
                  <c:v>-2.5464790894744738E-2</c:v>
                </c:pt>
                <c:pt idx="9372">
                  <c:v>-2.8294212105237193E-2</c:v>
                </c:pt>
                <c:pt idx="9373">
                  <c:v>-1.9805948473674562E-2</c:v>
                </c:pt>
                <c:pt idx="9374">
                  <c:v>-1.6976527263125263E-2</c:v>
                </c:pt>
                <c:pt idx="9375">
                  <c:v>-8.488263631605264E-3</c:v>
                </c:pt>
                <c:pt idx="9376">
                  <c:v>-1.4147106052618597E-2</c:v>
                </c:pt>
                <c:pt idx="9377">
                  <c:v>-2.2635369684181228E-2</c:v>
                </c:pt>
                <c:pt idx="9378">
                  <c:v>-1.980594847364614E-2</c:v>
                </c:pt>
                <c:pt idx="9379">
                  <c:v>-1.6976527263139474E-2</c:v>
                </c:pt>
                <c:pt idx="9380">
                  <c:v>-1.9805948473631929E-2</c:v>
                </c:pt>
                <c:pt idx="9381">
                  <c:v>-1.4147106052618597E-2</c:v>
                </c:pt>
                <c:pt idx="9382">
                  <c:v>-1.4147106052575964E-2</c:v>
                </c:pt>
                <c:pt idx="9383">
                  <c:v>-1.4147106052632807E-2</c:v>
                </c:pt>
                <c:pt idx="9384">
                  <c:v>-1.131768484211193E-2</c:v>
                </c:pt>
                <c:pt idx="9385">
                  <c:v>-8.4882636315768423E-3</c:v>
                </c:pt>
                <c:pt idx="9386">
                  <c:v>-8.4882636315626314E-3</c:v>
                </c:pt>
                <c:pt idx="9387">
                  <c:v>-8.4882636315768423E-3</c:v>
                </c:pt>
                <c:pt idx="9388">
                  <c:v>-5.6588424210275434E-3</c:v>
                </c:pt>
                <c:pt idx="9389">
                  <c:v>-1.1317684842083509E-2</c:v>
                </c:pt>
                <c:pt idx="9390">
                  <c:v>-1.1317684842083509E-2</c:v>
                </c:pt>
                <c:pt idx="9391">
                  <c:v>-1.1317684842083509E-2</c:v>
                </c:pt>
                <c:pt idx="9392">
                  <c:v>-1.131768484211193E-2</c:v>
                </c:pt>
                <c:pt idx="9393">
                  <c:v>-1.1317684842097719E-2</c:v>
                </c:pt>
                <c:pt idx="9394">
                  <c:v>-8.4882636315910531E-3</c:v>
                </c:pt>
                <c:pt idx="9395">
                  <c:v>-8.4882636315768423E-3</c:v>
                </c:pt>
                <c:pt idx="9396">
                  <c:v>-8.4882636315768423E-3</c:v>
                </c:pt>
                <c:pt idx="9397">
                  <c:v>-8.4882636315626314E-3</c:v>
                </c:pt>
                <c:pt idx="9398">
                  <c:v>-8.4882636315484206E-3</c:v>
                </c:pt>
                <c:pt idx="9399">
                  <c:v>0</c:v>
                </c:pt>
                <c:pt idx="9400">
                  <c:v>0</c:v>
                </c:pt>
                <c:pt idx="9401">
                  <c:v>0</c:v>
                </c:pt>
                <c:pt idx="9402">
                  <c:v>0</c:v>
                </c:pt>
                <c:pt idx="9403">
                  <c:v>0</c:v>
                </c:pt>
                <c:pt idx="9404">
                  <c:v>0</c:v>
                </c:pt>
                <c:pt idx="9405">
                  <c:v>0</c:v>
                </c:pt>
                <c:pt idx="9406">
                  <c:v>0</c:v>
                </c:pt>
                <c:pt idx="9407">
                  <c:v>0</c:v>
                </c:pt>
                <c:pt idx="9408">
                  <c:v>0</c:v>
                </c:pt>
                <c:pt idx="9409">
                  <c:v>0</c:v>
                </c:pt>
                <c:pt idx="9410">
                  <c:v>0</c:v>
                </c:pt>
                <c:pt idx="9411">
                  <c:v>0</c:v>
                </c:pt>
                <c:pt idx="9412">
                  <c:v>0</c:v>
                </c:pt>
                <c:pt idx="9413">
                  <c:v>-2.2635369684167017E-2</c:v>
                </c:pt>
                <c:pt idx="9414">
                  <c:v>-1.4147106052575964E-2</c:v>
                </c:pt>
                <c:pt idx="9415">
                  <c:v>-1.131768484211193E-2</c:v>
                </c:pt>
                <c:pt idx="9416">
                  <c:v>-1.1317684842083509E-2</c:v>
                </c:pt>
                <c:pt idx="9417">
                  <c:v>-5.6588424210275434E-3</c:v>
                </c:pt>
                <c:pt idx="9418">
                  <c:v>-5.6588424210843868E-3</c:v>
                </c:pt>
                <c:pt idx="9419">
                  <c:v>-8.4882636315768423E-3</c:v>
                </c:pt>
                <c:pt idx="9420">
                  <c:v>-1.4147106052632807E-2</c:v>
                </c:pt>
                <c:pt idx="9421">
                  <c:v>-5.6588424210275434E-3</c:v>
                </c:pt>
                <c:pt idx="9422">
                  <c:v>-1.6976527263153685E-2</c:v>
                </c:pt>
                <c:pt idx="9423">
                  <c:v>-1.4147106052575964E-2</c:v>
                </c:pt>
                <c:pt idx="9424">
                  <c:v>-1.1317684842055087E-2</c:v>
                </c:pt>
                <c:pt idx="9425">
                  <c:v>-8.4882636315626314E-3</c:v>
                </c:pt>
                <c:pt idx="9426">
                  <c:v>-2.5464790894716316E-2</c:v>
                </c:pt>
                <c:pt idx="9427">
                  <c:v>-1.1317684842083509E-2</c:v>
                </c:pt>
                <c:pt idx="9428">
                  <c:v>-5.658842421070176E-3</c:v>
                </c:pt>
                <c:pt idx="9429">
                  <c:v>-8.488263631605264E-3</c:v>
                </c:pt>
                <c:pt idx="9430">
                  <c:v>-8.4882636315768423E-3</c:v>
                </c:pt>
                <c:pt idx="9431">
                  <c:v>-2.8294212105208771E-3</c:v>
                </c:pt>
                <c:pt idx="9432">
                  <c:v>-5.6588424210417543E-3</c:v>
                </c:pt>
                <c:pt idx="9433">
                  <c:v>-1.1317684842083509E-2</c:v>
                </c:pt>
                <c:pt idx="9434">
                  <c:v>-8.4882636315484206E-3</c:v>
                </c:pt>
                <c:pt idx="9435">
                  <c:v>-8.4882636315626314E-3</c:v>
                </c:pt>
                <c:pt idx="9436">
                  <c:v>-8.4882636315484206E-3</c:v>
                </c:pt>
                <c:pt idx="9437">
                  <c:v>-1.4147106052632807E-2</c:v>
                </c:pt>
                <c:pt idx="9438">
                  <c:v>-5.6588424210559651E-3</c:v>
                </c:pt>
                <c:pt idx="9439">
                  <c:v>-8.4882636315626314E-3</c:v>
                </c:pt>
                <c:pt idx="9440">
                  <c:v>-8.4882636315484206E-3</c:v>
                </c:pt>
                <c:pt idx="9441">
                  <c:v>-1.6976527263167895E-2</c:v>
                </c:pt>
                <c:pt idx="9442">
                  <c:v>0</c:v>
                </c:pt>
                <c:pt idx="9443">
                  <c:v>-8.4882636315626314E-3</c:v>
                </c:pt>
                <c:pt idx="9444">
                  <c:v>-1.1317684842126141E-2</c:v>
                </c:pt>
                <c:pt idx="9445">
                  <c:v>0</c:v>
                </c:pt>
                <c:pt idx="9446">
                  <c:v>-5.6588424210275434E-3</c:v>
                </c:pt>
                <c:pt idx="9447">
                  <c:v>-1.6976527263139474E-2</c:v>
                </c:pt>
                <c:pt idx="9448">
                  <c:v>-2.5464790894716316E-2</c:v>
                </c:pt>
                <c:pt idx="9449">
                  <c:v>-1.9805948473631929E-2</c:v>
                </c:pt>
                <c:pt idx="9450">
                  <c:v>-3.6782475736785614E-2</c:v>
                </c:pt>
                <c:pt idx="9451">
                  <c:v>-3.3953054526250526E-2</c:v>
                </c:pt>
                <c:pt idx="9452">
                  <c:v>-3.1123633315743859E-2</c:v>
                </c:pt>
                <c:pt idx="9453">
                  <c:v>-3.3953054526278947E-2</c:v>
                </c:pt>
                <c:pt idx="9454">
                  <c:v>-4.2441318157827368E-2</c:v>
                </c:pt>
                <c:pt idx="9455">
                  <c:v>-4.5270739368334034E-2</c:v>
                </c:pt>
                <c:pt idx="9456">
                  <c:v>-4.5270739368348245E-2</c:v>
                </c:pt>
                <c:pt idx="9457">
                  <c:v>-4.5270739368362456E-2</c:v>
                </c:pt>
                <c:pt idx="9458">
                  <c:v>-2.5464790894716316E-2</c:v>
                </c:pt>
                <c:pt idx="9459">
                  <c:v>-2.2635369684167017E-2</c:v>
                </c:pt>
                <c:pt idx="9460">
                  <c:v>-1.9805948473688773E-2</c:v>
                </c:pt>
                <c:pt idx="9461">
                  <c:v>-5.658842421070176E-3</c:v>
                </c:pt>
                <c:pt idx="9462">
                  <c:v>-3.3953054526278947E-2</c:v>
                </c:pt>
                <c:pt idx="9463">
                  <c:v>-2.5464790894673683E-2</c:v>
                </c:pt>
                <c:pt idx="9464">
                  <c:v>-1.9805948473660351E-2</c:v>
                </c:pt>
                <c:pt idx="9465">
                  <c:v>-5.6588424210275434E-3</c:v>
                </c:pt>
                <c:pt idx="9466">
                  <c:v>-3.9611896947306491E-2</c:v>
                </c:pt>
                <c:pt idx="9467">
                  <c:v>-1.6976527263153685E-2</c:v>
                </c:pt>
                <c:pt idx="9468">
                  <c:v>-4.5270739368362456E-2</c:v>
                </c:pt>
                <c:pt idx="9469">
                  <c:v>-3.3953054526264737E-2</c:v>
                </c:pt>
                <c:pt idx="9470">
                  <c:v>-3.9611896947334913E-2</c:v>
                </c:pt>
                <c:pt idx="9471">
                  <c:v>-2.2635369684167017E-2</c:v>
                </c:pt>
                <c:pt idx="9472">
                  <c:v>-2.5464790894673683E-2</c:v>
                </c:pt>
                <c:pt idx="9473">
                  <c:v>-3.3953054526250526E-2</c:v>
                </c:pt>
                <c:pt idx="9474">
                  <c:v>-2.5464790894716316E-2</c:v>
                </c:pt>
                <c:pt idx="9475">
                  <c:v>-5.0929581789375789E-2</c:v>
                </c:pt>
                <c:pt idx="9476">
                  <c:v>-3.6782475736828246E-2</c:v>
                </c:pt>
                <c:pt idx="9477">
                  <c:v>-3.6782475736828246E-2</c:v>
                </c:pt>
                <c:pt idx="9478">
                  <c:v>-3.1123633315786492E-2</c:v>
                </c:pt>
                <c:pt idx="9479">
                  <c:v>-6.2247266631487719E-2</c:v>
                </c:pt>
                <c:pt idx="9480">
                  <c:v>-3.1123633315772281E-2</c:v>
                </c:pt>
                <c:pt idx="9481">
                  <c:v>-5.3759002999939298E-2</c:v>
                </c:pt>
                <c:pt idx="9482">
                  <c:v>-5.0929581789389999E-2</c:v>
                </c:pt>
                <c:pt idx="9483">
                  <c:v>-5.3759002999910876E-2</c:v>
                </c:pt>
                <c:pt idx="9484">
                  <c:v>-4.2441318157827368E-2</c:v>
                </c:pt>
                <c:pt idx="9485">
                  <c:v>-7.6394372684077894E-2</c:v>
                </c:pt>
                <c:pt idx="9486">
                  <c:v>-5.9417845420952631E-2</c:v>
                </c:pt>
                <c:pt idx="9487">
                  <c:v>-7.0735530263064561E-2</c:v>
                </c:pt>
                <c:pt idx="9488">
                  <c:v>-5.0929581789418421E-2</c:v>
                </c:pt>
                <c:pt idx="9489">
                  <c:v>-6.5076687842037018E-2</c:v>
                </c:pt>
                <c:pt idx="9490">
                  <c:v>-5.0929581789432632E-2</c:v>
                </c:pt>
                <c:pt idx="9491">
                  <c:v>-5.3759002999939298E-2</c:v>
                </c:pt>
                <c:pt idx="9492">
                  <c:v>-5.6588424210460175E-2</c:v>
                </c:pt>
                <c:pt idx="9493">
                  <c:v>-5.3759002999939298E-2</c:v>
                </c:pt>
                <c:pt idx="9494">
                  <c:v>-4.2441318157827368E-2</c:v>
                </c:pt>
                <c:pt idx="9495">
                  <c:v>-4.5270739368362456E-2</c:v>
                </c:pt>
                <c:pt idx="9496">
                  <c:v>0</c:v>
                </c:pt>
                <c:pt idx="9497">
                  <c:v>-2.8294212105194561E-2</c:v>
                </c:pt>
                <c:pt idx="9498">
                  <c:v>-5.6588424210445964E-2</c:v>
                </c:pt>
                <c:pt idx="9499">
                  <c:v>-7.6394372684092104E-2</c:v>
                </c:pt>
                <c:pt idx="9500">
                  <c:v>-5.6588424210445964E-2</c:v>
                </c:pt>
                <c:pt idx="9501">
                  <c:v>-0.16976527263133789</c:v>
                </c:pt>
                <c:pt idx="9502">
                  <c:v>-7.3564951473599649E-2</c:v>
                </c:pt>
                <c:pt idx="9503">
                  <c:v>-5.6588424210474386E-2</c:v>
                </c:pt>
                <c:pt idx="9504">
                  <c:v>-4.5270739368348245E-2</c:v>
                </c:pt>
                <c:pt idx="9505">
                  <c:v>-6.224726663150193E-2</c:v>
                </c:pt>
                <c:pt idx="9506">
                  <c:v>-5.6588424210431754E-2</c:v>
                </c:pt>
                <c:pt idx="9507">
                  <c:v>-4.5270739368362456E-2</c:v>
                </c:pt>
                <c:pt idx="9508">
                  <c:v>-4.5270739368334034E-2</c:v>
                </c:pt>
                <c:pt idx="9509">
                  <c:v>-5.3759002999939298E-2</c:v>
                </c:pt>
                <c:pt idx="9510">
                  <c:v>-3.9611896947320702E-2</c:v>
                </c:pt>
                <c:pt idx="9511">
                  <c:v>-3.3953054526278947E-2</c:v>
                </c:pt>
                <c:pt idx="9512">
                  <c:v>-5.6588424210431754E-2</c:v>
                </c:pt>
                <c:pt idx="9513">
                  <c:v>-0.13015337568405982</c:v>
                </c:pt>
                <c:pt idx="9514">
                  <c:v>-2.5464790894673683E-2</c:v>
                </c:pt>
                <c:pt idx="9515">
                  <c:v>-4.2441318157827368E-2</c:v>
                </c:pt>
                <c:pt idx="9516">
                  <c:v>-3.6782475736799825E-2</c:v>
                </c:pt>
                <c:pt idx="9517">
                  <c:v>-3.1123633315800703E-2</c:v>
                </c:pt>
                <c:pt idx="9518">
                  <c:v>0</c:v>
                </c:pt>
                <c:pt idx="9519">
                  <c:v>-3.395305452632158E-2</c:v>
                </c:pt>
                <c:pt idx="9520">
                  <c:v>-2.8294212105237193E-2</c:v>
                </c:pt>
                <c:pt idx="9521">
                  <c:v>-2.8294212105237193E-2</c:v>
                </c:pt>
                <c:pt idx="9522">
                  <c:v>-1.4147106052590175E-2</c:v>
                </c:pt>
                <c:pt idx="9523">
                  <c:v>-1.4147106052618597E-2</c:v>
                </c:pt>
                <c:pt idx="9524">
                  <c:v>-2.5464790894659473E-2</c:v>
                </c:pt>
                <c:pt idx="9525">
                  <c:v>-1.1317684842083509E-2</c:v>
                </c:pt>
                <c:pt idx="9526">
                  <c:v>0</c:v>
                </c:pt>
                <c:pt idx="9527">
                  <c:v>-1.1317684842083509E-2</c:v>
                </c:pt>
                <c:pt idx="9528">
                  <c:v>-1.1317684842083509E-2</c:v>
                </c:pt>
                <c:pt idx="9529">
                  <c:v>-2.8294212105208771E-3</c:v>
                </c:pt>
                <c:pt idx="9530">
                  <c:v>-1.1317684842083509E-2</c:v>
                </c:pt>
                <c:pt idx="9531">
                  <c:v>-2.2635369684167017E-2</c:v>
                </c:pt>
                <c:pt idx="9532">
                  <c:v>-8.4882636315910531E-3</c:v>
                </c:pt>
                <c:pt idx="9533">
                  <c:v>-5.6588424210417543E-3</c:v>
                </c:pt>
                <c:pt idx="9534">
                  <c:v>-8.488263631605264E-3</c:v>
                </c:pt>
                <c:pt idx="9535">
                  <c:v>-5.6588424210843868E-3</c:v>
                </c:pt>
                <c:pt idx="9536">
                  <c:v>-8.4882636315768423E-3</c:v>
                </c:pt>
                <c:pt idx="9537">
                  <c:v>-5.6588424210559651E-3</c:v>
                </c:pt>
                <c:pt idx="9538">
                  <c:v>-1.9805948473631929E-2</c:v>
                </c:pt>
                <c:pt idx="9539">
                  <c:v>-1.980594847364614E-2</c:v>
                </c:pt>
                <c:pt idx="9540">
                  <c:v>-1.9805948473631929E-2</c:v>
                </c:pt>
                <c:pt idx="9541">
                  <c:v>-2.2635369684167017E-2</c:v>
                </c:pt>
                <c:pt idx="9542">
                  <c:v>-2.5464790894702105E-2</c:v>
                </c:pt>
                <c:pt idx="9543">
                  <c:v>-1.1317684842097719E-2</c:v>
                </c:pt>
                <c:pt idx="9544">
                  <c:v>-1.1317684842083509E-2</c:v>
                </c:pt>
                <c:pt idx="9545">
                  <c:v>-1.4147106052632807E-2</c:v>
                </c:pt>
                <c:pt idx="9546">
                  <c:v>-1.4147106052618597E-2</c:v>
                </c:pt>
                <c:pt idx="9547">
                  <c:v>-1.1317684842083509E-2</c:v>
                </c:pt>
                <c:pt idx="9548">
                  <c:v>-1.4147106052604386E-2</c:v>
                </c:pt>
                <c:pt idx="9549">
                  <c:v>-1.4147106052632807E-2</c:v>
                </c:pt>
                <c:pt idx="9550">
                  <c:v>-1.1317684842083509E-2</c:v>
                </c:pt>
                <c:pt idx="9551">
                  <c:v>-8.4882636315626314E-3</c:v>
                </c:pt>
                <c:pt idx="9552">
                  <c:v>-8.4882636315484206E-3</c:v>
                </c:pt>
                <c:pt idx="9553">
                  <c:v>-8.4882636315626314E-3</c:v>
                </c:pt>
                <c:pt idx="9554">
                  <c:v>-8.4882636315626314E-3</c:v>
                </c:pt>
                <c:pt idx="9555">
                  <c:v>-8.4882636315484206E-3</c:v>
                </c:pt>
                <c:pt idx="9556">
                  <c:v>-8.488263631605264E-3</c:v>
                </c:pt>
                <c:pt idx="9557">
                  <c:v>-8.488263631605264E-3</c:v>
                </c:pt>
                <c:pt idx="9558">
                  <c:v>-5.658842421070176E-3</c:v>
                </c:pt>
                <c:pt idx="9559">
                  <c:v>0</c:v>
                </c:pt>
                <c:pt idx="9560">
                  <c:v>-1.1317684842083509E-2</c:v>
                </c:pt>
                <c:pt idx="9561">
                  <c:v>-5.6588424210275434E-3</c:v>
                </c:pt>
                <c:pt idx="9562">
                  <c:v>-5.6588424210417543E-3</c:v>
                </c:pt>
                <c:pt idx="9563">
                  <c:v>-5.6588424210275434E-3</c:v>
                </c:pt>
                <c:pt idx="9564">
                  <c:v>-1.1317684842083509E-2</c:v>
                </c:pt>
                <c:pt idx="9565">
                  <c:v>0</c:v>
                </c:pt>
                <c:pt idx="9566">
                  <c:v>0</c:v>
                </c:pt>
                <c:pt idx="9567">
                  <c:v>0</c:v>
                </c:pt>
                <c:pt idx="9568">
                  <c:v>-1.1317684842083509E-2</c:v>
                </c:pt>
                <c:pt idx="9569">
                  <c:v>-5.6588424210275434E-3</c:v>
                </c:pt>
                <c:pt idx="9570">
                  <c:v>-8.4882636315626314E-3</c:v>
                </c:pt>
                <c:pt idx="9571">
                  <c:v>-1.4147106052604386E-2</c:v>
                </c:pt>
                <c:pt idx="9572">
                  <c:v>-8.4882636315626314E-3</c:v>
                </c:pt>
                <c:pt idx="9573">
                  <c:v>0</c:v>
                </c:pt>
                <c:pt idx="9574">
                  <c:v>0</c:v>
                </c:pt>
                <c:pt idx="9575">
                  <c:v>0</c:v>
                </c:pt>
                <c:pt idx="9576">
                  <c:v>0</c:v>
                </c:pt>
                <c:pt idx="9577">
                  <c:v>-5.6588424210275434E-3</c:v>
                </c:pt>
                <c:pt idx="9578">
                  <c:v>-2.8294212105066663E-3</c:v>
                </c:pt>
                <c:pt idx="9579">
                  <c:v>-2.5464790894716316E-2</c:v>
                </c:pt>
                <c:pt idx="9580">
                  <c:v>-1.6976527263111052E-2</c:v>
                </c:pt>
                <c:pt idx="9581">
                  <c:v>-1.1317684842083509E-2</c:v>
                </c:pt>
                <c:pt idx="9582">
                  <c:v>-1.1317684842083509E-2</c:v>
                </c:pt>
                <c:pt idx="9583">
                  <c:v>-1.6976527263153685E-2</c:v>
                </c:pt>
                <c:pt idx="9584">
                  <c:v>-2.8294212105492988E-3</c:v>
                </c:pt>
                <c:pt idx="9585">
                  <c:v>-1.4147106052632807E-2</c:v>
                </c:pt>
                <c:pt idx="9586">
                  <c:v>-1.6976527263167895E-2</c:v>
                </c:pt>
                <c:pt idx="9587">
                  <c:v>-3.3953054526264737E-2</c:v>
                </c:pt>
                <c:pt idx="9588">
                  <c:v>-2.5464790894702105E-2</c:v>
                </c:pt>
                <c:pt idx="9589">
                  <c:v>-1.9805948473617718E-2</c:v>
                </c:pt>
                <c:pt idx="9590">
                  <c:v>-2.8294212105194561E-2</c:v>
                </c:pt>
                <c:pt idx="9591">
                  <c:v>-2.2635369684181228E-2</c:v>
                </c:pt>
                <c:pt idx="9592">
                  <c:v>-1.4147106052632807E-2</c:v>
                </c:pt>
                <c:pt idx="9593">
                  <c:v>-2.2635369684167017E-2</c:v>
                </c:pt>
                <c:pt idx="9594">
                  <c:v>-1.9805948473688773E-2</c:v>
                </c:pt>
                <c:pt idx="9595">
                  <c:v>-1.4147106052661229E-2</c:v>
                </c:pt>
                <c:pt idx="9596">
                  <c:v>-8.4882636315484206E-3</c:v>
                </c:pt>
                <c:pt idx="9597">
                  <c:v>-1.980594847364614E-2</c:v>
                </c:pt>
                <c:pt idx="9598">
                  <c:v>-1.6976527263153685E-2</c:v>
                </c:pt>
                <c:pt idx="9599">
                  <c:v>-1.6976527263125263E-2</c:v>
                </c:pt>
                <c:pt idx="9600">
                  <c:v>-1.9805948473660351E-2</c:v>
                </c:pt>
                <c:pt idx="9601">
                  <c:v>-4.5270739368348245E-2</c:v>
                </c:pt>
                <c:pt idx="9602">
                  <c:v>-2.8294212105251404E-2</c:v>
                </c:pt>
                <c:pt idx="9603">
                  <c:v>-3.3953054526250526E-2</c:v>
                </c:pt>
                <c:pt idx="9604">
                  <c:v>-4.5270739368348245E-2</c:v>
                </c:pt>
                <c:pt idx="9605">
                  <c:v>-4.2441318157813157E-2</c:v>
                </c:pt>
                <c:pt idx="9606">
                  <c:v>-3.6782475736799825E-2</c:v>
                </c:pt>
                <c:pt idx="9607">
                  <c:v>-5.092958178940421E-2</c:v>
                </c:pt>
                <c:pt idx="9608">
                  <c:v>-5.9417845420966842E-2</c:v>
                </c:pt>
                <c:pt idx="9609">
                  <c:v>-4.8100160578883333E-2</c:v>
                </c:pt>
                <c:pt idx="9610">
                  <c:v>-5.9417845420995263E-2</c:v>
                </c:pt>
                <c:pt idx="9611">
                  <c:v>-5.3759002999910876E-2</c:v>
                </c:pt>
                <c:pt idx="9612">
                  <c:v>-5.3759002999910876E-2</c:v>
                </c:pt>
                <c:pt idx="9613">
                  <c:v>-5.0929581789432632E-2</c:v>
                </c:pt>
              </c:numCache>
            </c:numRef>
          </c:yVal>
          <c:smooth val="0"/>
        </c:ser>
        <c:ser>
          <c:idx val="1"/>
          <c:order val="1"/>
          <c:tx>
            <c:v>Sine trend line</c:v>
          </c:tx>
          <c:spPr>
            <a:ln w="28575">
              <a:noFill/>
            </a:ln>
          </c:spPr>
          <c:marker>
            <c:symbol val="circle"/>
            <c:size val="3"/>
          </c:marker>
          <c:xVal>
            <c:numRef>
              <c:f>'C_ LYWSWW_10min'!$F$11:$F$10852</c:f>
              <c:numCache>
                <c:formatCode>h:mm:ss;@</c:formatCode>
                <c:ptCount val="10842"/>
                <c:pt idx="0">
                  <c:v>0.65972222222222221</c:v>
                </c:pt>
                <c:pt idx="1">
                  <c:v>0.66666666666666663</c:v>
                </c:pt>
                <c:pt idx="2">
                  <c:v>0.67361111111111116</c:v>
                </c:pt>
                <c:pt idx="3">
                  <c:v>0.68055555555555547</c:v>
                </c:pt>
                <c:pt idx="4">
                  <c:v>0.6875</c:v>
                </c:pt>
                <c:pt idx="5">
                  <c:v>0.69444444444444453</c:v>
                </c:pt>
                <c:pt idx="6">
                  <c:v>0.70138888888888884</c:v>
                </c:pt>
                <c:pt idx="7">
                  <c:v>0.70833333333333337</c:v>
                </c:pt>
                <c:pt idx="8">
                  <c:v>0.71527777777777779</c:v>
                </c:pt>
                <c:pt idx="9">
                  <c:v>0.72222222222222221</c:v>
                </c:pt>
                <c:pt idx="10">
                  <c:v>0.72916666666666663</c:v>
                </c:pt>
                <c:pt idx="11">
                  <c:v>0.73611111111111116</c:v>
                </c:pt>
                <c:pt idx="12">
                  <c:v>0.74305555555555547</c:v>
                </c:pt>
                <c:pt idx="13">
                  <c:v>0.75</c:v>
                </c:pt>
                <c:pt idx="14">
                  <c:v>0.75694444444444453</c:v>
                </c:pt>
                <c:pt idx="15">
                  <c:v>0.76388888888888884</c:v>
                </c:pt>
                <c:pt idx="16">
                  <c:v>0.77083333333333337</c:v>
                </c:pt>
                <c:pt idx="17">
                  <c:v>0.77777777777777779</c:v>
                </c:pt>
                <c:pt idx="18">
                  <c:v>0.78472222222222221</c:v>
                </c:pt>
                <c:pt idx="19">
                  <c:v>0.79166666666666663</c:v>
                </c:pt>
                <c:pt idx="20">
                  <c:v>0.79861111111111116</c:v>
                </c:pt>
                <c:pt idx="21">
                  <c:v>0.80555555555555547</c:v>
                </c:pt>
                <c:pt idx="22">
                  <c:v>0.8125</c:v>
                </c:pt>
                <c:pt idx="23">
                  <c:v>0.81944444444444453</c:v>
                </c:pt>
                <c:pt idx="24">
                  <c:v>0.82638888888888884</c:v>
                </c:pt>
                <c:pt idx="25">
                  <c:v>0.83333333333333337</c:v>
                </c:pt>
                <c:pt idx="26">
                  <c:v>0.84027777777777779</c:v>
                </c:pt>
                <c:pt idx="27">
                  <c:v>0.84722222222222221</c:v>
                </c:pt>
                <c:pt idx="28">
                  <c:v>0.85416666666666663</c:v>
                </c:pt>
                <c:pt idx="29">
                  <c:v>0.86111111111111116</c:v>
                </c:pt>
                <c:pt idx="30">
                  <c:v>0.86805555555555547</c:v>
                </c:pt>
                <c:pt idx="31">
                  <c:v>0.875</c:v>
                </c:pt>
                <c:pt idx="32">
                  <c:v>0.88194444444444453</c:v>
                </c:pt>
                <c:pt idx="33">
                  <c:v>0.88888888888888884</c:v>
                </c:pt>
                <c:pt idx="34">
                  <c:v>0.89583333333333337</c:v>
                </c:pt>
                <c:pt idx="35">
                  <c:v>0.90277777777777779</c:v>
                </c:pt>
                <c:pt idx="36">
                  <c:v>0.90972222222222221</c:v>
                </c:pt>
                <c:pt idx="37">
                  <c:v>0.91666666666666663</c:v>
                </c:pt>
                <c:pt idx="38">
                  <c:v>0.92361111111111116</c:v>
                </c:pt>
                <c:pt idx="39">
                  <c:v>0.93055555555555547</c:v>
                </c:pt>
                <c:pt idx="40">
                  <c:v>0.9375</c:v>
                </c:pt>
                <c:pt idx="41">
                  <c:v>0.94444444444444453</c:v>
                </c:pt>
                <c:pt idx="42">
                  <c:v>0.95138888888888884</c:v>
                </c:pt>
                <c:pt idx="43">
                  <c:v>0.95833333333333337</c:v>
                </c:pt>
                <c:pt idx="44">
                  <c:v>0.96527777777777779</c:v>
                </c:pt>
                <c:pt idx="45">
                  <c:v>0.97222222222222221</c:v>
                </c:pt>
                <c:pt idx="46">
                  <c:v>0.97916666666666663</c:v>
                </c:pt>
                <c:pt idx="47">
                  <c:v>0.98611111111111116</c:v>
                </c:pt>
                <c:pt idx="48">
                  <c:v>0.99305555555555547</c:v>
                </c:pt>
                <c:pt idx="49">
                  <c:v>0</c:v>
                </c:pt>
                <c:pt idx="50">
                  <c:v>6.9444444444444441E-3</c:v>
                </c:pt>
                <c:pt idx="51">
                  <c:v>1.3888888888888888E-2</c:v>
                </c:pt>
                <c:pt idx="52">
                  <c:v>2.0833333333333332E-2</c:v>
                </c:pt>
                <c:pt idx="53">
                  <c:v>2.7777777777777776E-2</c:v>
                </c:pt>
                <c:pt idx="54">
                  <c:v>3.4722222222222224E-2</c:v>
                </c:pt>
                <c:pt idx="55">
                  <c:v>4.1666666666666664E-2</c:v>
                </c:pt>
                <c:pt idx="56">
                  <c:v>4.8611111111111112E-2</c:v>
                </c:pt>
                <c:pt idx="57">
                  <c:v>5.5555555555555552E-2</c:v>
                </c:pt>
                <c:pt idx="58">
                  <c:v>6.25E-2</c:v>
                </c:pt>
                <c:pt idx="59">
                  <c:v>6.9444444444444434E-2</c:v>
                </c:pt>
                <c:pt idx="60">
                  <c:v>7.6388888888888895E-2</c:v>
                </c:pt>
                <c:pt idx="61">
                  <c:v>8.3333333333333329E-2</c:v>
                </c:pt>
                <c:pt idx="62">
                  <c:v>9.0277777777777776E-2</c:v>
                </c:pt>
                <c:pt idx="63">
                  <c:v>9.7222222222222224E-2</c:v>
                </c:pt>
                <c:pt idx="64">
                  <c:v>0.10416666666666667</c:v>
                </c:pt>
                <c:pt idx="65">
                  <c:v>0.1111111111111111</c:v>
                </c:pt>
                <c:pt idx="66">
                  <c:v>0.11805555555555557</c:v>
                </c:pt>
                <c:pt idx="67">
                  <c:v>0.125</c:v>
                </c:pt>
                <c:pt idx="68">
                  <c:v>0.13194444444444445</c:v>
                </c:pt>
                <c:pt idx="69">
                  <c:v>0.1388888888888889</c:v>
                </c:pt>
                <c:pt idx="70">
                  <c:v>0.14583333333333334</c:v>
                </c:pt>
                <c:pt idx="71">
                  <c:v>0.15277777777777776</c:v>
                </c:pt>
                <c:pt idx="72">
                  <c:v>0.15972222222222224</c:v>
                </c:pt>
                <c:pt idx="73">
                  <c:v>0.16666666666666666</c:v>
                </c:pt>
                <c:pt idx="74">
                  <c:v>0.17361111111111113</c:v>
                </c:pt>
                <c:pt idx="75">
                  <c:v>0.18055555555555555</c:v>
                </c:pt>
                <c:pt idx="76">
                  <c:v>0.1875</c:v>
                </c:pt>
                <c:pt idx="77">
                  <c:v>0.19444444444444445</c:v>
                </c:pt>
                <c:pt idx="78">
                  <c:v>0.20138888888888887</c:v>
                </c:pt>
                <c:pt idx="79">
                  <c:v>0.20833333333333334</c:v>
                </c:pt>
                <c:pt idx="80">
                  <c:v>0.21527777777777779</c:v>
                </c:pt>
                <c:pt idx="81">
                  <c:v>0.22222222222222221</c:v>
                </c:pt>
                <c:pt idx="82">
                  <c:v>0.22916666666666666</c:v>
                </c:pt>
                <c:pt idx="83">
                  <c:v>0.23611111111111113</c:v>
                </c:pt>
                <c:pt idx="84">
                  <c:v>0.24305555555555555</c:v>
                </c:pt>
                <c:pt idx="85">
                  <c:v>0.25</c:v>
                </c:pt>
                <c:pt idx="86">
                  <c:v>0.25694444444444448</c:v>
                </c:pt>
                <c:pt idx="87">
                  <c:v>0.2638888888888889</c:v>
                </c:pt>
                <c:pt idx="88">
                  <c:v>0.27083333333333331</c:v>
                </c:pt>
                <c:pt idx="89">
                  <c:v>0.27777777777777779</c:v>
                </c:pt>
                <c:pt idx="90">
                  <c:v>0.28472222222222221</c:v>
                </c:pt>
                <c:pt idx="91">
                  <c:v>0.29166666666666669</c:v>
                </c:pt>
                <c:pt idx="92">
                  <c:v>0.2986111111111111</c:v>
                </c:pt>
                <c:pt idx="93">
                  <c:v>0.30555555555555552</c:v>
                </c:pt>
                <c:pt idx="94">
                  <c:v>0.3125</c:v>
                </c:pt>
                <c:pt idx="95">
                  <c:v>0.31944444444444448</c:v>
                </c:pt>
                <c:pt idx="96">
                  <c:v>0.3263888888888889</c:v>
                </c:pt>
                <c:pt idx="97">
                  <c:v>0.33333333333333331</c:v>
                </c:pt>
                <c:pt idx="98">
                  <c:v>0.34027777777777773</c:v>
                </c:pt>
                <c:pt idx="99">
                  <c:v>0.34722222222222227</c:v>
                </c:pt>
                <c:pt idx="100">
                  <c:v>0.35416666666666669</c:v>
                </c:pt>
                <c:pt idx="101">
                  <c:v>0.3611111111111111</c:v>
                </c:pt>
                <c:pt idx="102">
                  <c:v>0.36805555555555558</c:v>
                </c:pt>
                <c:pt idx="103">
                  <c:v>0.375</c:v>
                </c:pt>
                <c:pt idx="104">
                  <c:v>0.38194444444444442</c:v>
                </c:pt>
                <c:pt idx="105">
                  <c:v>0.3888888888888889</c:v>
                </c:pt>
                <c:pt idx="106">
                  <c:v>0.39583333333333331</c:v>
                </c:pt>
                <c:pt idx="107">
                  <c:v>0.40277777777777773</c:v>
                </c:pt>
                <c:pt idx="108">
                  <c:v>0.40972222222222227</c:v>
                </c:pt>
                <c:pt idx="109">
                  <c:v>0.41666666666666669</c:v>
                </c:pt>
                <c:pt idx="110">
                  <c:v>0.4236111111111111</c:v>
                </c:pt>
                <c:pt idx="111">
                  <c:v>0.43055555555555558</c:v>
                </c:pt>
                <c:pt idx="112">
                  <c:v>0.4375</c:v>
                </c:pt>
                <c:pt idx="113">
                  <c:v>0.44444444444444442</c:v>
                </c:pt>
                <c:pt idx="114">
                  <c:v>0.4513888888888889</c:v>
                </c:pt>
                <c:pt idx="115">
                  <c:v>0.45833333333333331</c:v>
                </c:pt>
                <c:pt idx="116">
                  <c:v>0.46527777777777773</c:v>
                </c:pt>
                <c:pt idx="117">
                  <c:v>0.47222222222222227</c:v>
                </c:pt>
                <c:pt idx="118">
                  <c:v>0.47916666666666669</c:v>
                </c:pt>
                <c:pt idx="119">
                  <c:v>0.4861111111111111</c:v>
                </c:pt>
                <c:pt idx="120">
                  <c:v>0.49305555555555558</c:v>
                </c:pt>
                <c:pt idx="121">
                  <c:v>0.5</c:v>
                </c:pt>
                <c:pt idx="122">
                  <c:v>0.50694444444444442</c:v>
                </c:pt>
                <c:pt idx="123">
                  <c:v>0.51388888888888895</c:v>
                </c:pt>
                <c:pt idx="124">
                  <c:v>0.52083333333333337</c:v>
                </c:pt>
                <c:pt idx="125">
                  <c:v>0.52777777777777779</c:v>
                </c:pt>
                <c:pt idx="126">
                  <c:v>0.53472222222222221</c:v>
                </c:pt>
                <c:pt idx="127">
                  <c:v>0.54166666666666663</c:v>
                </c:pt>
                <c:pt idx="128">
                  <c:v>0.54861111111111105</c:v>
                </c:pt>
                <c:pt idx="129">
                  <c:v>0.55555555555555558</c:v>
                </c:pt>
                <c:pt idx="130">
                  <c:v>0.5625</c:v>
                </c:pt>
                <c:pt idx="131">
                  <c:v>0.56944444444444442</c:v>
                </c:pt>
                <c:pt idx="132">
                  <c:v>0.57638888888888895</c:v>
                </c:pt>
                <c:pt idx="133">
                  <c:v>0.58333333333333337</c:v>
                </c:pt>
                <c:pt idx="134">
                  <c:v>0.59027777777777779</c:v>
                </c:pt>
                <c:pt idx="135">
                  <c:v>0.59722222222222221</c:v>
                </c:pt>
                <c:pt idx="136">
                  <c:v>0.60416666666666663</c:v>
                </c:pt>
                <c:pt idx="137">
                  <c:v>0.61111111111111105</c:v>
                </c:pt>
                <c:pt idx="138">
                  <c:v>0.61805555555555558</c:v>
                </c:pt>
                <c:pt idx="139">
                  <c:v>0.625</c:v>
                </c:pt>
                <c:pt idx="140">
                  <c:v>0.63194444444444442</c:v>
                </c:pt>
                <c:pt idx="141">
                  <c:v>0.63888888888888895</c:v>
                </c:pt>
                <c:pt idx="142">
                  <c:v>0.64583333333333337</c:v>
                </c:pt>
                <c:pt idx="143">
                  <c:v>0.65277777777777779</c:v>
                </c:pt>
                <c:pt idx="144">
                  <c:v>0.65972222222222221</c:v>
                </c:pt>
                <c:pt idx="145">
                  <c:v>0.66666666666666663</c:v>
                </c:pt>
                <c:pt idx="146">
                  <c:v>0.67361111111111116</c:v>
                </c:pt>
                <c:pt idx="147">
                  <c:v>0.68055555555555547</c:v>
                </c:pt>
                <c:pt idx="148">
                  <c:v>0.6875</c:v>
                </c:pt>
                <c:pt idx="149">
                  <c:v>0.69444444444444453</c:v>
                </c:pt>
                <c:pt idx="150">
                  <c:v>0.70138888888888884</c:v>
                </c:pt>
                <c:pt idx="151">
                  <c:v>0.70833333333333337</c:v>
                </c:pt>
                <c:pt idx="152">
                  <c:v>0.71527777777777779</c:v>
                </c:pt>
                <c:pt idx="153">
                  <c:v>0.72222222222222221</c:v>
                </c:pt>
                <c:pt idx="154">
                  <c:v>0.72916666666666663</c:v>
                </c:pt>
                <c:pt idx="155">
                  <c:v>0.73611111111111116</c:v>
                </c:pt>
                <c:pt idx="156">
                  <c:v>0.74305555555555547</c:v>
                </c:pt>
                <c:pt idx="157">
                  <c:v>0.75</c:v>
                </c:pt>
                <c:pt idx="158">
                  <c:v>0.75694444444444453</c:v>
                </c:pt>
                <c:pt idx="159">
                  <c:v>0.76388888888888884</c:v>
                </c:pt>
                <c:pt idx="160">
                  <c:v>0.77083333333333337</c:v>
                </c:pt>
                <c:pt idx="161">
                  <c:v>0.77777777777777779</c:v>
                </c:pt>
                <c:pt idx="162">
                  <c:v>0.78472222222222221</c:v>
                </c:pt>
                <c:pt idx="163">
                  <c:v>0.79166666666666663</c:v>
                </c:pt>
                <c:pt idx="164">
                  <c:v>0.79861111111111116</c:v>
                </c:pt>
                <c:pt idx="165">
                  <c:v>0.80555555555555547</c:v>
                </c:pt>
                <c:pt idx="166">
                  <c:v>0.8125</c:v>
                </c:pt>
                <c:pt idx="167">
                  <c:v>0.81944444444444453</c:v>
                </c:pt>
                <c:pt idx="168">
                  <c:v>0.82638888888888884</c:v>
                </c:pt>
                <c:pt idx="169">
                  <c:v>0.83333333333333337</c:v>
                </c:pt>
                <c:pt idx="170">
                  <c:v>0.84027777777777779</c:v>
                </c:pt>
                <c:pt idx="171">
                  <c:v>0.84722222222222221</c:v>
                </c:pt>
                <c:pt idx="172">
                  <c:v>0.85416666666666663</c:v>
                </c:pt>
                <c:pt idx="173">
                  <c:v>0.86111111111111116</c:v>
                </c:pt>
                <c:pt idx="174">
                  <c:v>0.86805555555555547</c:v>
                </c:pt>
                <c:pt idx="175">
                  <c:v>0.875</c:v>
                </c:pt>
                <c:pt idx="176">
                  <c:v>0.88194444444444453</c:v>
                </c:pt>
                <c:pt idx="177">
                  <c:v>0.88888888888888884</c:v>
                </c:pt>
                <c:pt idx="178">
                  <c:v>0.89583333333333337</c:v>
                </c:pt>
                <c:pt idx="179">
                  <c:v>0.90277777777777779</c:v>
                </c:pt>
                <c:pt idx="180">
                  <c:v>0.90972222222222221</c:v>
                </c:pt>
                <c:pt idx="181">
                  <c:v>0.91666666666666663</c:v>
                </c:pt>
                <c:pt idx="182">
                  <c:v>0.92361111111111116</c:v>
                </c:pt>
                <c:pt idx="183">
                  <c:v>0.93055555555555547</c:v>
                </c:pt>
                <c:pt idx="184">
                  <c:v>0.9375</c:v>
                </c:pt>
                <c:pt idx="185">
                  <c:v>0.94444444444444453</c:v>
                </c:pt>
                <c:pt idx="186">
                  <c:v>0.95138888888888884</c:v>
                </c:pt>
                <c:pt idx="187">
                  <c:v>0.95833333333333337</c:v>
                </c:pt>
                <c:pt idx="188">
                  <c:v>0.96527777777777779</c:v>
                </c:pt>
                <c:pt idx="189">
                  <c:v>0.97222222222222221</c:v>
                </c:pt>
                <c:pt idx="190">
                  <c:v>0.97916666666666663</c:v>
                </c:pt>
                <c:pt idx="191">
                  <c:v>0.98611111111111116</c:v>
                </c:pt>
                <c:pt idx="192">
                  <c:v>0.99305555555555547</c:v>
                </c:pt>
                <c:pt idx="193">
                  <c:v>0</c:v>
                </c:pt>
                <c:pt idx="194">
                  <c:v>6.9444444444444441E-3</c:v>
                </c:pt>
                <c:pt idx="195">
                  <c:v>1.3888888888888888E-2</c:v>
                </c:pt>
                <c:pt idx="196">
                  <c:v>2.0833333333333332E-2</c:v>
                </c:pt>
                <c:pt idx="197">
                  <c:v>2.7777777777777776E-2</c:v>
                </c:pt>
                <c:pt idx="198">
                  <c:v>3.4722222222222224E-2</c:v>
                </c:pt>
                <c:pt idx="199">
                  <c:v>4.1666666666666664E-2</c:v>
                </c:pt>
                <c:pt idx="200">
                  <c:v>4.8611111111111112E-2</c:v>
                </c:pt>
                <c:pt idx="201">
                  <c:v>5.5555555555555552E-2</c:v>
                </c:pt>
                <c:pt idx="202">
                  <c:v>6.25E-2</c:v>
                </c:pt>
                <c:pt idx="203">
                  <c:v>6.9444444444444434E-2</c:v>
                </c:pt>
                <c:pt idx="204">
                  <c:v>7.6388888888888895E-2</c:v>
                </c:pt>
                <c:pt idx="205">
                  <c:v>8.3333333333333329E-2</c:v>
                </c:pt>
                <c:pt idx="206">
                  <c:v>9.0277777777777776E-2</c:v>
                </c:pt>
                <c:pt idx="207">
                  <c:v>9.7222222222222224E-2</c:v>
                </c:pt>
                <c:pt idx="208">
                  <c:v>0.10416666666666667</c:v>
                </c:pt>
                <c:pt idx="209">
                  <c:v>0.1111111111111111</c:v>
                </c:pt>
                <c:pt idx="210">
                  <c:v>0.11805555555555557</c:v>
                </c:pt>
                <c:pt idx="211">
                  <c:v>0.125</c:v>
                </c:pt>
                <c:pt idx="212">
                  <c:v>0.13194444444444445</c:v>
                </c:pt>
                <c:pt idx="213">
                  <c:v>0.1388888888888889</c:v>
                </c:pt>
                <c:pt idx="214">
                  <c:v>0.14583333333333334</c:v>
                </c:pt>
                <c:pt idx="215">
                  <c:v>0.15277777777777776</c:v>
                </c:pt>
                <c:pt idx="216">
                  <c:v>0.15972222222222224</c:v>
                </c:pt>
                <c:pt idx="217">
                  <c:v>0.16666666666666666</c:v>
                </c:pt>
                <c:pt idx="218">
                  <c:v>0.17361111111111113</c:v>
                </c:pt>
                <c:pt idx="219">
                  <c:v>0.18055555555555555</c:v>
                </c:pt>
                <c:pt idx="220">
                  <c:v>0.1875</c:v>
                </c:pt>
                <c:pt idx="221">
                  <c:v>0.19444444444444445</c:v>
                </c:pt>
                <c:pt idx="222">
                  <c:v>0.20138888888888887</c:v>
                </c:pt>
                <c:pt idx="223">
                  <c:v>0.20833333333333334</c:v>
                </c:pt>
                <c:pt idx="224">
                  <c:v>0.21527777777777779</c:v>
                </c:pt>
                <c:pt idx="225">
                  <c:v>0.22222222222222221</c:v>
                </c:pt>
                <c:pt idx="226">
                  <c:v>0.22916666666666666</c:v>
                </c:pt>
                <c:pt idx="227">
                  <c:v>0.23611111111111113</c:v>
                </c:pt>
                <c:pt idx="228">
                  <c:v>0.24305555555555555</c:v>
                </c:pt>
                <c:pt idx="229">
                  <c:v>0.25</c:v>
                </c:pt>
                <c:pt idx="230">
                  <c:v>0.25694444444444448</c:v>
                </c:pt>
                <c:pt idx="231">
                  <c:v>0.2638888888888889</c:v>
                </c:pt>
                <c:pt idx="232">
                  <c:v>0.27083333333333331</c:v>
                </c:pt>
                <c:pt idx="233">
                  <c:v>0.27777777777777779</c:v>
                </c:pt>
                <c:pt idx="234">
                  <c:v>0.28472222222222221</c:v>
                </c:pt>
                <c:pt idx="235">
                  <c:v>0.29166666666666669</c:v>
                </c:pt>
                <c:pt idx="236">
                  <c:v>0.2986111111111111</c:v>
                </c:pt>
                <c:pt idx="237">
                  <c:v>0.30555555555555552</c:v>
                </c:pt>
                <c:pt idx="238">
                  <c:v>0.3125</c:v>
                </c:pt>
                <c:pt idx="239">
                  <c:v>0.31944444444444448</c:v>
                </c:pt>
                <c:pt idx="240">
                  <c:v>0.3263888888888889</c:v>
                </c:pt>
                <c:pt idx="241">
                  <c:v>0.33333333333333331</c:v>
                </c:pt>
                <c:pt idx="242">
                  <c:v>0.34027777777777773</c:v>
                </c:pt>
                <c:pt idx="243">
                  <c:v>0.34722222222222227</c:v>
                </c:pt>
                <c:pt idx="244">
                  <c:v>0.35416666666666669</c:v>
                </c:pt>
                <c:pt idx="245">
                  <c:v>0.3611111111111111</c:v>
                </c:pt>
                <c:pt idx="246">
                  <c:v>0.36805555555555558</c:v>
                </c:pt>
                <c:pt idx="247">
                  <c:v>0.375</c:v>
                </c:pt>
                <c:pt idx="248">
                  <c:v>0.38194444444444442</c:v>
                </c:pt>
                <c:pt idx="249">
                  <c:v>0.3888888888888889</c:v>
                </c:pt>
                <c:pt idx="250">
                  <c:v>0.39583333333333331</c:v>
                </c:pt>
                <c:pt idx="251">
                  <c:v>0.40277777777777773</c:v>
                </c:pt>
                <c:pt idx="252">
                  <c:v>0.40972222222222227</c:v>
                </c:pt>
                <c:pt idx="253">
                  <c:v>0.41666666666666669</c:v>
                </c:pt>
                <c:pt idx="254">
                  <c:v>0.4236111111111111</c:v>
                </c:pt>
                <c:pt idx="255">
                  <c:v>0.43055555555555558</c:v>
                </c:pt>
                <c:pt idx="256">
                  <c:v>0.4375</c:v>
                </c:pt>
                <c:pt idx="257">
                  <c:v>0.44444444444444442</c:v>
                </c:pt>
                <c:pt idx="258">
                  <c:v>0.4513888888888889</c:v>
                </c:pt>
                <c:pt idx="259">
                  <c:v>0.45833333333333331</c:v>
                </c:pt>
                <c:pt idx="260">
                  <c:v>0.46527777777777773</c:v>
                </c:pt>
                <c:pt idx="261">
                  <c:v>0.47222222222222227</c:v>
                </c:pt>
                <c:pt idx="262">
                  <c:v>0.47916666666666669</c:v>
                </c:pt>
                <c:pt idx="263">
                  <c:v>0.4861111111111111</c:v>
                </c:pt>
                <c:pt idx="264">
                  <c:v>0.49305555555555558</c:v>
                </c:pt>
                <c:pt idx="265">
                  <c:v>0.5</c:v>
                </c:pt>
                <c:pt idx="266">
                  <c:v>0.50694444444444442</c:v>
                </c:pt>
                <c:pt idx="267">
                  <c:v>0.51388888888888895</c:v>
                </c:pt>
                <c:pt idx="268">
                  <c:v>0.52083333333333337</c:v>
                </c:pt>
                <c:pt idx="269">
                  <c:v>0.52777777777777779</c:v>
                </c:pt>
                <c:pt idx="270">
                  <c:v>0.53472222222222221</c:v>
                </c:pt>
                <c:pt idx="271">
                  <c:v>0.54166666666666663</c:v>
                </c:pt>
                <c:pt idx="272">
                  <c:v>0.54861111111111105</c:v>
                </c:pt>
                <c:pt idx="273">
                  <c:v>0.55555555555555558</c:v>
                </c:pt>
                <c:pt idx="274">
                  <c:v>0.5625</c:v>
                </c:pt>
                <c:pt idx="275">
                  <c:v>0.56944444444444442</c:v>
                </c:pt>
                <c:pt idx="276">
                  <c:v>0.57638888888888895</c:v>
                </c:pt>
                <c:pt idx="277">
                  <c:v>0.58333333333333337</c:v>
                </c:pt>
                <c:pt idx="278">
                  <c:v>0.59027777777777779</c:v>
                </c:pt>
                <c:pt idx="279">
                  <c:v>0.59722222222222221</c:v>
                </c:pt>
                <c:pt idx="280">
                  <c:v>0.60416666666666663</c:v>
                </c:pt>
                <c:pt idx="281">
                  <c:v>0.61111111111111105</c:v>
                </c:pt>
                <c:pt idx="282">
                  <c:v>0.61805555555555558</c:v>
                </c:pt>
                <c:pt idx="283">
                  <c:v>0.625</c:v>
                </c:pt>
                <c:pt idx="284">
                  <c:v>0.63194444444444442</c:v>
                </c:pt>
                <c:pt idx="285">
                  <c:v>0.63888888888888895</c:v>
                </c:pt>
                <c:pt idx="286">
                  <c:v>0.64583333333333337</c:v>
                </c:pt>
                <c:pt idx="287">
                  <c:v>0.65277777777777779</c:v>
                </c:pt>
                <c:pt idx="288">
                  <c:v>0.65972222222222221</c:v>
                </c:pt>
                <c:pt idx="289">
                  <c:v>0.66666666666666663</c:v>
                </c:pt>
                <c:pt idx="290">
                  <c:v>0.67361111111111116</c:v>
                </c:pt>
                <c:pt idx="291">
                  <c:v>0.68055555555555547</c:v>
                </c:pt>
                <c:pt idx="292">
                  <c:v>0.6875</c:v>
                </c:pt>
                <c:pt idx="293">
                  <c:v>0.69444444444444453</c:v>
                </c:pt>
                <c:pt idx="294">
                  <c:v>0.70138888888888884</c:v>
                </c:pt>
                <c:pt idx="295">
                  <c:v>0.70833333333333337</c:v>
                </c:pt>
                <c:pt idx="296">
                  <c:v>0.71527777777777779</c:v>
                </c:pt>
                <c:pt idx="297">
                  <c:v>0.72222222222222221</c:v>
                </c:pt>
                <c:pt idx="298">
                  <c:v>0.72916666666666663</c:v>
                </c:pt>
                <c:pt idx="299">
                  <c:v>0.73611111111111116</c:v>
                </c:pt>
                <c:pt idx="300">
                  <c:v>0.74305555555555547</c:v>
                </c:pt>
                <c:pt idx="301">
                  <c:v>0.75</c:v>
                </c:pt>
                <c:pt idx="302">
                  <c:v>0.75694444444444453</c:v>
                </c:pt>
                <c:pt idx="303">
                  <c:v>0.76388888888888884</c:v>
                </c:pt>
                <c:pt idx="304">
                  <c:v>0.77083333333333337</c:v>
                </c:pt>
                <c:pt idx="305">
                  <c:v>0.77777777777777779</c:v>
                </c:pt>
                <c:pt idx="306">
                  <c:v>0.78472222222222221</c:v>
                </c:pt>
                <c:pt idx="307">
                  <c:v>0.79166666666666663</c:v>
                </c:pt>
                <c:pt idx="308">
                  <c:v>0.79861111111111116</c:v>
                </c:pt>
                <c:pt idx="309">
                  <c:v>0.80555555555555547</c:v>
                </c:pt>
                <c:pt idx="310">
                  <c:v>0.8125</c:v>
                </c:pt>
                <c:pt idx="311">
                  <c:v>0.81944444444444453</c:v>
                </c:pt>
                <c:pt idx="312">
                  <c:v>0.82638888888888884</c:v>
                </c:pt>
                <c:pt idx="313">
                  <c:v>0.83333333333333337</c:v>
                </c:pt>
                <c:pt idx="314">
                  <c:v>0.84027777777777779</c:v>
                </c:pt>
                <c:pt idx="315">
                  <c:v>0.84722222222222221</c:v>
                </c:pt>
                <c:pt idx="316">
                  <c:v>0.85416666666666663</c:v>
                </c:pt>
                <c:pt idx="317">
                  <c:v>0.86111111111111116</c:v>
                </c:pt>
                <c:pt idx="318">
                  <c:v>0.86805555555555547</c:v>
                </c:pt>
                <c:pt idx="319">
                  <c:v>0.875</c:v>
                </c:pt>
                <c:pt idx="320">
                  <c:v>0.88194444444444453</c:v>
                </c:pt>
                <c:pt idx="321">
                  <c:v>0.88888888888888884</c:v>
                </c:pt>
                <c:pt idx="322">
                  <c:v>0.89583333333333337</c:v>
                </c:pt>
                <c:pt idx="323">
                  <c:v>0.90277777777777779</c:v>
                </c:pt>
                <c:pt idx="324">
                  <c:v>0.90972222222222221</c:v>
                </c:pt>
                <c:pt idx="325">
                  <c:v>0.91666666666666663</c:v>
                </c:pt>
                <c:pt idx="326">
                  <c:v>0.92361111111111116</c:v>
                </c:pt>
                <c:pt idx="327">
                  <c:v>0.93055555555555547</c:v>
                </c:pt>
                <c:pt idx="328">
                  <c:v>0.9375</c:v>
                </c:pt>
                <c:pt idx="329">
                  <c:v>0.94444444444444453</c:v>
                </c:pt>
                <c:pt idx="330">
                  <c:v>0.95138888888888884</c:v>
                </c:pt>
                <c:pt idx="331">
                  <c:v>0.95833333333333337</c:v>
                </c:pt>
                <c:pt idx="332">
                  <c:v>0.96527777777777779</c:v>
                </c:pt>
                <c:pt idx="333">
                  <c:v>0.97222222222222221</c:v>
                </c:pt>
                <c:pt idx="334">
                  <c:v>0.97916666666666663</c:v>
                </c:pt>
                <c:pt idx="335">
                  <c:v>0.98611111111111116</c:v>
                </c:pt>
                <c:pt idx="336">
                  <c:v>0.99305555555555547</c:v>
                </c:pt>
                <c:pt idx="337">
                  <c:v>0</c:v>
                </c:pt>
                <c:pt idx="338">
                  <c:v>6.9444444444444441E-3</c:v>
                </c:pt>
                <c:pt idx="339">
                  <c:v>1.3888888888888888E-2</c:v>
                </c:pt>
                <c:pt idx="340">
                  <c:v>2.0833333333333332E-2</c:v>
                </c:pt>
                <c:pt idx="341">
                  <c:v>2.7777777777777776E-2</c:v>
                </c:pt>
                <c:pt idx="342">
                  <c:v>3.4722222222222224E-2</c:v>
                </c:pt>
                <c:pt idx="343">
                  <c:v>4.1666666666666664E-2</c:v>
                </c:pt>
                <c:pt idx="344">
                  <c:v>4.8611111111111112E-2</c:v>
                </c:pt>
                <c:pt idx="345">
                  <c:v>5.5555555555555552E-2</c:v>
                </c:pt>
                <c:pt idx="346">
                  <c:v>6.25E-2</c:v>
                </c:pt>
                <c:pt idx="347">
                  <c:v>6.9444444444444434E-2</c:v>
                </c:pt>
                <c:pt idx="348">
                  <c:v>7.6388888888888895E-2</c:v>
                </c:pt>
                <c:pt idx="349">
                  <c:v>8.3333333333333329E-2</c:v>
                </c:pt>
                <c:pt idx="350">
                  <c:v>9.0277777777777776E-2</c:v>
                </c:pt>
                <c:pt idx="351">
                  <c:v>9.7222222222222224E-2</c:v>
                </c:pt>
                <c:pt idx="352">
                  <c:v>0.10416666666666667</c:v>
                </c:pt>
                <c:pt idx="353">
                  <c:v>0.1111111111111111</c:v>
                </c:pt>
                <c:pt idx="354">
                  <c:v>0.11805555555555557</c:v>
                </c:pt>
                <c:pt idx="355">
                  <c:v>0.125</c:v>
                </c:pt>
                <c:pt idx="356">
                  <c:v>0.13194444444444445</c:v>
                </c:pt>
                <c:pt idx="357">
                  <c:v>0.1388888888888889</c:v>
                </c:pt>
                <c:pt idx="358">
                  <c:v>0.14583333333333334</c:v>
                </c:pt>
                <c:pt idx="359">
                  <c:v>0.15277777777777776</c:v>
                </c:pt>
                <c:pt idx="360">
                  <c:v>0.15972222222222224</c:v>
                </c:pt>
                <c:pt idx="361">
                  <c:v>0.16666666666666666</c:v>
                </c:pt>
                <c:pt idx="362">
                  <c:v>0.17361111111111113</c:v>
                </c:pt>
                <c:pt idx="363">
                  <c:v>0.18055555555555555</c:v>
                </c:pt>
                <c:pt idx="364">
                  <c:v>0.1875</c:v>
                </c:pt>
                <c:pt idx="365">
                  <c:v>0.19444444444444445</c:v>
                </c:pt>
                <c:pt idx="366">
                  <c:v>0.20138888888888887</c:v>
                </c:pt>
                <c:pt idx="367">
                  <c:v>0.20833333333333334</c:v>
                </c:pt>
                <c:pt idx="368">
                  <c:v>0.21527777777777779</c:v>
                </c:pt>
                <c:pt idx="369">
                  <c:v>0.22222222222222221</c:v>
                </c:pt>
                <c:pt idx="370">
                  <c:v>0.22916666666666666</c:v>
                </c:pt>
                <c:pt idx="371">
                  <c:v>0.23611111111111113</c:v>
                </c:pt>
                <c:pt idx="372">
                  <c:v>0.24305555555555555</c:v>
                </c:pt>
                <c:pt idx="373">
                  <c:v>0.25</c:v>
                </c:pt>
                <c:pt idx="374">
                  <c:v>0.25694444444444448</c:v>
                </c:pt>
                <c:pt idx="375">
                  <c:v>0.2638888888888889</c:v>
                </c:pt>
                <c:pt idx="376">
                  <c:v>0.27083333333333331</c:v>
                </c:pt>
                <c:pt idx="377">
                  <c:v>0.27777777777777779</c:v>
                </c:pt>
                <c:pt idx="378">
                  <c:v>0.28472222222222221</c:v>
                </c:pt>
                <c:pt idx="379">
                  <c:v>0.29166666666666669</c:v>
                </c:pt>
                <c:pt idx="380">
                  <c:v>0.2986111111111111</c:v>
                </c:pt>
                <c:pt idx="381">
                  <c:v>0.30555555555555552</c:v>
                </c:pt>
                <c:pt idx="382">
                  <c:v>0.3125</c:v>
                </c:pt>
                <c:pt idx="383">
                  <c:v>0.31944444444444448</c:v>
                </c:pt>
                <c:pt idx="384">
                  <c:v>0.3263888888888889</c:v>
                </c:pt>
                <c:pt idx="385">
                  <c:v>0.33333333333333331</c:v>
                </c:pt>
                <c:pt idx="386">
                  <c:v>0.34027777777777773</c:v>
                </c:pt>
                <c:pt idx="387">
                  <c:v>0.34722222222222227</c:v>
                </c:pt>
                <c:pt idx="388">
                  <c:v>0.35416666666666669</c:v>
                </c:pt>
                <c:pt idx="389">
                  <c:v>0.3611111111111111</c:v>
                </c:pt>
                <c:pt idx="390">
                  <c:v>0.36805555555555558</c:v>
                </c:pt>
                <c:pt idx="391">
                  <c:v>0.375</c:v>
                </c:pt>
                <c:pt idx="392">
                  <c:v>0.38194444444444442</c:v>
                </c:pt>
                <c:pt idx="393">
                  <c:v>0.3888888888888889</c:v>
                </c:pt>
                <c:pt idx="394">
                  <c:v>0.39583333333333331</c:v>
                </c:pt>
                <c:pt idx="395">
                  <c:v>0.40277777777777773</c:v>
                </c:pt>
                <c:pt idx="396">
                  <c:v>0.40972222222222227</c:v>
                </c:pt>
                <c:pt idx="397">
                  <c:v>0.41666666666666669</c:v>
                </c:pt>
                <c:pt idx="398">
                  <c:v>0.4236111111111111</c:v>
                </c:pt>
                <c:pt idx="399">
                  <c:v>0.43055555555555558</c:v>
                </c:pt>
                <c:pt idx="400">
                  <c:v>0.4375</c:v>
                </c:pt>
                <c:pt idx="401">
                  <c:v>0.44444444444444442</c:v>
                </c:pt>
                <c:pt idx="402">
                  <c:v>0.4513888888888889</c:v>
                </c:pt>
                <c:pt idx="403">
                  <c:v>0.45833333333333331</c:v>
                </c:pt>
                <c:pt idx="404">
                  <c:v>0.46527777777777773</c:v>
                </c:pt>
                <c:pt idx="405">
                  <c:v>0.47222222222222227</c:v>
                </c:pt>
                <c:pt idx="406">
                  <c:v>0.47916666666666669</c:v>
                </c:pt>
                <c:pt idx="407">
                  <c:v>0.4861111111111111</c:v>
                </c:pt>
                <c:pt idx="408">
                  <c:v>0.49305555555555558</c:v>
                </c:pt>
                <c:pt idx="409">
                  <c:v>0.5</c:v>
                </c:pt>
                <c:pt idx="410">
                  <c:v>0.50694444444444442</c:v>
                </c:pt>
                <c:pt idx="411">
                  <c:v>0.51388888888888895</c:v>
                </c:pt>
                <c:pt idx="412">
                  <c:v>0.52083333333333337</c:v>
                </c:pt>
                <c:pt idx="413">
                  <c:v>0.52777777777777779</c:v>
                </c:pt>
                <c:pt idx="414">
                  <c:v>0.53472222222222221</c:v>
                </c:pt>
                <c:pt idx="415">
                  <c:v>0.54166666666666663</c:v>
                </c:pt>
                <c:pt idx="416">
                  <c:v>0.54861111111111105</c:v>
                </c:pt>
                <c:pt idx="417">
                  <c:v>0.55555555555555558</c:v>
                </c:pt>
                <c:pt idx="418">
                  <c:v>0.5625</c:v>
                </c:pt>
                <c:pt idx="419">
                  <c:v>0.56944444444444442</c:v>
                </c:pt>
                <c:pt idx="420">
                  <c:v>0.57638888888888895</c:v>
                </c:pt>
                <c:pt idx="421">
                  <c:v>0.58333333333333337</c:v>
                </c:pt>
                <c:pt idx="422">
                  <c:v>0.59027777777777779</c:v>
                </c:pt>
                <c:pt idx="423">
                  <c:v>0.59722222222222221</c:v>
                </c:pt>
                <c:pt idx="424">
                  <c:v>0.60416666666666663</c:v>
                </c:pt>
                <c:pt idx="425">
                  <c:v>0.61111111111111105</c:v>
                </c:pt>
                <c:pt idx="426">
                  <c:v>0.61805555555555558</c:v>
                </c:pt>
                <c:pt idx="427">
                  <c:v>0.625</c:v>
                </c:pt>
                <c:pt idx="428">
                  <c:v>0.63194444444444442</c:v>
                </c:pt>
                <c:pt idx="429">
                  <c:v>0.63888888888888895</c:v>
                </c:pt>
                <c:pt idx="430">
                  <c:v>0.64583333333333337</c:v>
                </c:pt>
                <c:pt idx="431">
                  <c:v>0.65277777777777779</c:v>
                </c:pt>
                <c:pt idx="432">
                  <c:v>0.65972222222222221</c:v>
                </c:pt>
                <c:pt idx="433">
                  <c:v>0.66666666666666663</c:v>
                </c:pt>
                <c:pt idx="434">
                  <c:v>0.67361111111111116</c:v>
                </c:pt>
                <c:pt idx="435">
                  <c:v>0.68055555555555547</c:v>
                </c:pt>
                <c:pt idx="436">
                  <c:v>0.6875</c:v>
                </c:pt>
                <c:pt idx="437">
                  <c:v>0.69444444444444453</c:v>
                </c:pt>
                <c:pt idx="438">
                  <c:v>0.70138888888888884</c:v>
                </c:pt>
                <c:pt idx="439">
                  <c:v>0.70833333333333337</c:v>
                </c:pt>
                <c:pt idx="440">
                  <c:v>0.71527777777777779</c:v>
                </c:pt>
                <c:pt idx="441">
                  <c:v>0.72222222222222221</c:v>
                </c:pt>
                <c:pt idx="442">
                  <c:v>0.72916666666666663</c:v>
                </c:pt>
                <c:pt idx="443">
                  <c:v>0.73611111111111116</c:v>
                </c:pt>
                <c:pt idx="444">
                  <c:v>0.74305555555555547</c:v>
                </c:pt>
                <c:pt idx="445">
                  <c:v>0.75</c:v>
                </c:pt>
                <c:pt idx="446">
                  <c:v>0.75694444444444453</c:v>
                </c:pt>
                <c:pt idx="447">
                  <c:v>0.76388888888888884</c:v>
                </c:pt>
                <c:pt idx="448">
                  <c:v>0.77083333333333337</c:v>
                </c:pt>
                <c:pt idx="449">
                  <c:v>0.77777777777777779</c:v>
                </c:pt>
                <c:pt idx="450">
                  <c:v>0.78472222222222221</c:v>
                </c:pt>
                <c:pt idx="451">
                  <c:v>0.79166666666666663</c:v>
                </c:pt>
                <c:pt idx="452">
                  <c:v>0.79861111111111116</c:v>
                </c:pt>
                <c:pt idx="453">
                  <c:v>0.80555555555555547</c:v>
                </c:pt>
                <c:pt idx="454">
                  <c:v>0.8125</c:v>
                </c:pt>
                <c:pt idx="455">
                  <c:v>0.81944444444444453</c:v>
                </c:pt>
                <c:pt idx="456">
                  <c:v>0.82638888888888884</c:v>
                </c:pt>
                <c:pt idx="457">
                  <c:v>0.83333333333333337</c:v>
                </c:pt>
                <c:pt idx="458">
                  <c:v>0.84027777777777779</c:v>
                </c:pt>
                <c:pt idx="459">
                  <c:v>0.84722222222222221</c:v>
                </c:pt>
                <c:pt idx="460">
                  <c:v>0.85416666666666663</c:v>
                </c:pt>
                <c:pt idx="461">
                  <c:v>0.86111111111111116</c:v>
                </c:pt>
                <c:pt idx="462">
                  <c:v>0.86805555555555547</c:v>
                </c:pt>
                <c:pt idx="463">
                  <c:v>0.875</c:v>
                </c:pt>
                <c:pt idx="464">
                  <c:v>0.88194444444444453</c:v>
                </c:pt>
                <c:pt idx="465">
                  <c:v>0.88888888888888884</c:v>
                </c:pt>
                <c:pt idx="466">
                  <c:v>0.89583333333333337</c:v>
                </c:pt>
                <c:pt idx="467">
                  <c:v>0.90277777777777779</c:v>
                </c:pt>
                <c:pt idx="468">
                  <c:v>0.90972222222222221</c:v>
                </c:pt>
                <c:pt idx="469">
                  <c:v>0.91666666666666663</c:v>
                </c:pt>
                <c:pt idx="470">
                  <c:v>0.92361111111111116</c:v>
                </c:pt>
                <c:pt idx="471">
                  <c:v>0.93055555555555547</c:v>
                </c:pt>
                <c:pt idx="472">
                  <c:v>0.9375</c:v>
                </c:pt>
                <c:pt idx="473">
                  <c:v>0.94444444444444453</c:v>
                </c:pt>
                <c:pt idx="474">
                  <c:v>0.95138888888888884</c:v>
                </c:pt>
                <c:pt idx="475">
                  <c:v>0.95833333333333337</c:v>
                </c:pt>
                <c:pt idx="476">
                  <c:v>0.96527777777777779</c:v>
                </c:pt>
                <c:pt idx="477">
                  <c:v>0.97222222222222221</c:v>
                </c:pt>
                <c:pt idx="478">
                  <c:v>0.97916666666666663</c:v>
                </c:pt>
                <c:pt idx="479">
                  <c:v>0.98611111111111116</c:v>
                </c:pt>
                <c:pt idx="480">
                  <c:v>0.99305555555555547</c:v>
                </c:pt>
                <c:pt idx="481">
                  <c:v>0</c:v>
                </c:pt>
                <c:pt idx="482">
                  <c:v>6.9444444444444441E-3</c:v>
                </c:pt>
                <c:pt idx="483">
                  <c:v>1.3888888888888888E-2</c:v>
                </c:pt>
                <c:pt idx="484">
                  <c:v>2.0833333333333332E-2</c:v>
                </c:pt>
                <c:pt idx="485">
                  <c:v>2.7777777777777776E-2</c:v>
                </c:pt>
                <c:pt idx="486">
                  <c:v>3.4722222222222224E-2</c:v>
                </c:pt>
                <c:pt idx="487">
                  <c:v>4.1666666666666664E-2</c:v>
                </c:pt>
                <c:pt idx="488">
                  <c:v>4.8611111111111112E-2</c:v>
                </c:pt>
                <c:pt idx="489">
                  <c:v>5.5555555555555552E-2</c:v>
                </c:pt>
                <c:pt idx="490">
                  <c:v>6.25E-2</c:v>
                </c:pt>
                <c:pt idx="491">
                  <c:v>6.9444444444444434E-2</c:v>
                </c:pt>
                <c:pt idx="492">
                  <c:v>7.6388888888888895E-2</c:v>
                </c:pt>
                <c:pt idx="493">
                  <c:v>8.3333333333333329E-2</c:v>
                </c:pt>
                <c:pt idx="494">
                  <c:v>9.0277777777777776E-2</c:v>
                </c:pt>
                <c:pt idx="495">
                  <c:v>9.7222222222222224E-2</c:v>
                </c:pt>
                <c:pt idx="496">
                  <c:v>0.10416666666666667</c:v>
                </c:pt>
                <c:pt idx="497">
                  <c:v>0.1111111111111111</c:v>
                </c:pt>
                <c:pt idx="498">
                  <c:v>0.11805555555555557</c:v>
                </c:pt>
                <c:pt idx="499">
                  <c:v>0.125</c:v>
                </c:pt>
                <c:pt idx="500">
                  <c:v>0.13194444444444445</c:v>
                </c:pt>
                <c:pt idx="501">
                  <c:v>0.1388888888888889</c:v>
                </c:pt>
                <c:pt idx="502">
                  <c:v>0.14583333333333334</c:v>
                </c:pt>
                <c:pt idx="503">
                  <c:v>0.15277777777777776</c:v>
                </c:pt>
                <c:pt idx="504">
                  <c:v>0.15972222222222224</c:v>
                </c:pt>
                <c:pt idx="505">
                  <c:v>0.16666666666666666</c:v>
                </c:pt>
                <c:pt idx="506">
                  <c:v>0.17361111111111113</c:v>
                </c:pt>
                <c:pt idx="507">
                  <c:v>0.18055555555555555</c:v>
                </c:pt>
                <c:pt idx="508">
                  <c:v>0.1875</c:v>
                </c:pt>
                <c:pt idx="509">
                  <c:v>0.19444444444444445</c:v>
                </c:pt>
                <c:pt idx="510">
                  <c:v>0.20138888888888887</c:v>
                </c:pt>
                <c:pt idx="511">
                  <c:v>0.20833333333333334</c:v>
                </c:pt>
                <c:pt idx="512">
                  <c:v>0.21527777777777779</c:v>
                </c:pt>
                <c:pt idx="513">
                  <c:v>0.22222222222222221</c:v>
                </c:pt>
                <c:pt idx="514">
                  <c:v>0.22916666666666666</c:v>
                </c:pt>
                <c:pt idx="515">
                  <c:v>0.23611111111111113</c:v>
                </c:pt>
                <c:pt idx="516">
                  <c:v>0.24305555555555555</c:v>
                </c:pt>
                <c:pt idx="517">
                  <c:v>0.25</c:v>
                </c:pt>
                <c:pt idx="518">
                  <c:v>0.25694444444444448</c:v>
                </c:pt>
                <c:pt idx="519">
                  <c:v>0.2638888888888889</c:v>
                </c:pt>
                <c:pt idx="520">
                  <c:v>0.27083333333333331</c:v>
                </c:pt>
                <c:pt idx="521">
                  <c:v>0.27777777777777779</c:v>
                </c:pt>
                <c:pt idx="522">
                  <c:v>0.28472222222222221</c:v>
                </c:pt>
                <c:pt idx="523">
                  <c:v>0.29166666666666669</c:v>
                </c:pt>
                <c:pt idx="524">
                  <c:v>0.2986111111111111</c:v>
                </c:pt>
                <c:pt idx="525">
                  <c:v>0.30555555555555552</c:v>
                </c:pt>
                <c:pt idx="526">
                  <c:v>0.3125</c:v>
                </c:pt>
                <c:pt idx="527">
                  <c:v>0.31944444444444448</c:v>
                </c:pt>
                <c:pt idx="528">
                  <c:v>0.3263888888888889</c:v>
                </c:pt>
                <c:pt idx="529">
                  <c:v>0.33333333333333331</c:v>
                </c:pt>
                <c:pt idx="530">
                  <c:v>0.34027777777777773</c:v>
                </c:pt>
                <c:pt idx="531">
                  <c:v>0.34722222222222227</c:v>
                </c:pt>
                <c:pt idx="532">
                  <c:v>0.35416666666666669</c:v>
                </c:pt>
                <c:pt idx="533">
                  <c:v>0.3611111111111111</c:v>
                </c:pt>
                <c:pt idx="534">
                  <c:v>0.36805555555555558</c:v>
                </c:pt>
                <c:pt idx="535">
                  <c:v>0.375</c:v>
                </c:pt>
                <c:pt idx="536">
                  <c:v>0.38194444444444442</c:v>
                </c:pt>
                <c:pt idx="537">
                  <c:v>0.3888888888888889</c:v>
                </c:pt>
                <c:pt idx="538">
                  <c:v>0.39583333333333331</c:v>
                </c:pt>
                <c:pt idx="539">
                  <c:v>0.40277777777777773</c:v>
                </c:pt>
                <c:pt idx="540">
                  <c:v>0.40972222222222227</c:v>
                </c:pt>
                <c:pt idx="541">
                  <c:v>0.41666666666666669</c:v>
                </c:pt>
                <c:pt idx="542">
                  <c:v>0.4236111111111111</c:v>
                </c:pt>
                <c:pt idx="543">
                  <c:v>0.43055555555555558</c:v>
                </c:pt>
                <c:pt idx="544">
                  <c:v>0.4375</c:v>
                </c:pt>
                <c:pt idx="545">
                  <c:v>0.44444444444444442</c:v>
                </c:pt>
                <c:pt idx="546">
                  <c:v>0.4513888888888889</c:v>
                </c:pt>
                <c:pt idx="547">
                  <c:v>0.45833333333333331</c:v>
                </c:pt>
                <c:pt idx="548">
                  <c:v>0.46527777777777773</c:v>
                </c:pt>
                <c:pt idx="549">
                  <c:v>0.47222222222222227</c:v>
                </c:pt>
                <c:pt idx="550">
                  <c:v>0.47916666666666669</c:v>
                </c:pt>
                <c:pt idx="551">
                  <c:v>0.4861111111111111</c:v>
                </c:pt>
                <c:pt idx="552">
                  <c:v>0.49305555555555558</c:v>
                </c:pt>
                <c:pt idx="553">
                  <c:v>0.5</c:v>
                </c:pt>
                <c:pt idx="554">
                  <c:v>0.50694444444444442</c:v>
                </c:pt>
                <c:pt idx="555">
                  <c:v>0.51388888888888895</c:v>
                </c:pt>
                <c:pt idx="556">
                  <c:v>0.52083333333333337</c:v>
                </c:pt>
                <c:pt idx="557">
                  <c:v>0.52777777777777779</c:v>
                </c:pt>
                <c:pt idx="558">
                  <c:v>0.53472222222222221</c:v>
                </c:pt>
                <c:pt idx="559">
                  <c:v>0.54166666666666663</c:v>
                </c:pt>
                <c:pt idx="560">
                  <c:v>0.54861111111111105</c:v>
                </c:pt>
                <c:pt idx="561">
                  <c:v>0.55555555555555558</c:v>
                </c:pt>
                <c:pt idx="562">
                  <c:v>0.5625</c:v>
                </c:pt>
                <c:pt idx="563">
                  <c:v>0.56944444444444442</c:v>
                </c:pt>
                <c:pt idx="564">
                  <c:v>0.57638888888888895</c:v>
                </c:pt>
                <c:pt idx="565">
                  <c:v>0.58333333333333337</c:v>
                </c:pt>
                <c:pt idx="566">
                  <c:v>0.59027777777777779</c:v>
                </c:pt>
                <c:pt idx="567">
                  <c:v>0.59722222222222221</c:v>
                </c:pt>
                <c:pt idx="568">
                  <c:v>0.60416666666666663</c:v>
                </c:pt>
                <c:pt idx="569">
                  <c:v>0.61111111111111105</c:v>
                </c:pt>
                <c:pt idx="570">
                  <c:v>0.61805555555555558</c:v>
                </c:pt>
                <c:pt idx="571">
                  <c:v>0.625</c:v>
                </c:pt>
                <c:pt idx="572">
                  <c:v>0.63194444444444442</c:v>
                </c:pt>
                <c:pt idx="573">
                  <c:v>0.63888888888888895</c:v>
                </c:pt>
                <c:pt idx="574">
                  <c:v>0.64583333333333337</c:v>
                </c:pt>
                <c:pt idx="575">
                  <c:v>0.65277777777777779</c:v>
                </c:pt>
                <c:pt idx="576">
                  <c:v>0.65972222222222221</c:v>
                </c:pt>
                <c:pt idx="577">
                  <c:v>0.66666666666666663</c:v>
                </c:pt>
                <c:pt idx="578">
                  <c:v>0.67361111111111116</c:v>
                </c:pt>
                <c:pt idx="579">
                  <c:v>0.68055555555555547</c:v>
                </c:pt>
                <c:pt idx="580">
                  <c:v>0.6875</c:v>
                </c:pt>
                <c:pt idx="581">
                  <c:v>0.69444444444444453</c:v>
                </c:pt>
                <c:pt idx="582">
                  <c:v>0.70138888888888884</c:v>
                </c:pt>
                <c:pt idx="583">
                  <c:v>0.70833333333333337</c:v>
                </c:pt>
                <c:pt idx="584">
                  <c:v>0.71527777777777779</c:v>
                </c:pt>
                <c:pt idx="585">
                  <c:v>0.72222222222222221</c:v>
                </c:pt>
                <c:pt idx="586">
                  <c:v>0.72916666666666663</c:v>
                </c:pt>
                <c:pt idx="587">
                  <c:v>0.73611111111111116</c:v>
                </c:pt>
                <c:pt idx="588">
                  <c:v>0.74305555555555547</c:v>
                </c:pt>
                <c:pt idx="589">
                  <c:v>0.75</c:v>
                </c:pt>
                <c:pt idx="590">
                  <c:v>0.75694444444444453</c:v>
                </c:pt>
                <c:pt idx="591">
                  <c:v>0.76388888888888884</c:v>
                </c:pt>
                <c:pt idx="592">
                  <c:v>0.77083333333333337</c:v>
                </c:pt>
                <c:pt idx="593">
                  <c:v>0.77777777777777779</c:v>
                </c:pt>
                <c:pt idx="594">
                  <c:v>0.78472222222222221</c:v>
                </c:pt>
                <c:pt idx="595">
                  <c:v>0.79166666666666663</c:v>
                </c:pt>
                <c:pt idx="596">
                  <c:v>0.79861111111111116</c:v>
                </c:pt>
                <c:pt idx="597">
                  <c:v>0.80555555555555547</c:v>
                </c:pt>
                <c:pt idx="598">
                  <c:v>0.8125</c:v>
                </c:pt>
                <c:pt idx="599">
                  <c:v>0.81944444444444453</c:v>
                </c:pt>
                <c:pt idx="600">
                  <c:v>0.82638888888888884</c:v>
                </c:pt>
                <c:pt idx="601">
                  <c:v>0.83333333333333337</c:v>
                </c:pt>
                <c:pt idx="602">
                  <c:v>0.84027777777777779</c:v>
                </c:pt>
                <c:pt idx="603">
                  <c:v>0.84722222222222221</c:v>
                </c:pt>
                <c:pt idx="604">
                  <c:v>0.85416666666666663</c:v>
                </c:pt>
                <c:pt idx="605">
                  <c:v>0.86111111111111116</c:v>
                </c:pt>
                <c:pt idx="606">
                  <c:v>0.86805555555555547</c:v>
                </c:pt>
                <c:pt idx="607">
                  <c:v>0.875</c:v>
                </c:pt>
                <c:pt idx="608">
                  <c:v>0.88194444444444453</c:v>
                </c:pt>
                <c:pt idx="609">
                  <c:v>0.88888888888888884</c:v>
                </c:pt>
                <c:pt idx="610">
                  <c:v>0.89583333333333337</c:v>
                </c:pt>
                <c:pt idx="611">
                  <c:v>0.90277777777777779</c:v>
                </c:pt>
                <c:pt idx="612">
                  <c:v>0.90972222222222221</c:v>
                </c:pt>
                <c:pt idx="613">
                  <c:v>0.91666666666666663</c:v>
                </c:pt>
                <c:pt idx="614">
                  <c:v>0.92361111111111116</c:v>
                </c:pt>
                <c:pt idx="615">
                  <c:v>0.93055555555555547</c:v>
                </c:pt>
                <c:pt idx="616">
                  <c:v>0.9375</c:v>
                </c:pt>
                <c:pt idx="617">
                  <c:v>0.94444444444444453</c:v>
                </c:pt>
                <c:pt idx="618">
                  <c:v>0.95138888888888884</c:v>
                </c:pt>
                <c:pt idx="619">
                  <c:v>0.95833333333333337</c:v>
                </c:pt>
                <c:pt idx="620">
                  <c:v>0.96527777777777779</c:v>
                </c:pt>
                <c:pt idx="621">
                  <c:v>0.97222222222222221</c:v>
                </c:pt>
                <c:pt idx="622">
                  <c:v>0.97916666666666663</c:v>
                </c:pt>
                <c:pt idx="623">
                  <c:v>0.98611111111111116</c:v>
                </c:pt>
                <c:pt idx="624">
                  <c:v>0.99305555555555547</c:v>
                </c:pt>
                <c:pt idx="625">
                  <c:v>0</c:v>
                </c:pt>
                <c:pt idx="626">
                  <c:v>6.9444444444444441E-3</c:v>
                </c:pt>
                <c:pt idx="627">
                  <c:v>1.3888888888888888E-2</c:v>
                </c:pt>
                <c:pt idx="628">
                  <c:v>2.0833333333333332E-2</c:v>
                </c:pt>
                <c:pt idx="629">
                  <c:v>2.7777777777777776E-2</c:v>
                </c:pt>
                <c:pt idx="630">
                  <c:v>3.4722222222222224E-2</c:v>
                </c:pt>
                <c:pt idx="631">
                  <c:v>4.1666666666666664E-2</c:v>
                </c:pt>
                <c:pt idx="632">
                  <c:v>4.8611111111111112E-2</c:v>
                </c:pt>
                <c:pt idx="633">
                  <c:v>5.5555555555555552E-2</c:v>
                </c:pt>
                <c:pt idx="634">
                  <c:v>6.25E-2</c:v>
                </c:pt>
                <c:pt idx="635">
                  <c:v>6.9444444444444434E-2</c:v>
                </c:pt>
                <c:pt idx="636">
                  <c:v>7.6388888888888895E-2</c:v>
                </c:pt>
                <c:pt idx="637">
                  <c:v>8.3333333333333329E-2</c:v>
                </c:pt>
                <c:pt idx="638">
                  <c:v>9.0277777777777776E-2</c:v>
                </c:pt>
                <c:pt idx="639">
                  <c:v>9.7222222222222224E-2</c:v>
                </c:pt>
                <c:pt idx="640">
                  <c:v>0.10416666666666667</c:v>
                </c:pt>
                <c:pt idx="641">
                  <c:v>0.1111111111111111</c:v>
                </c:pt>
                <c:pt idx="642">
                  <c:v>0.11805555555555557</c:v>
                </c:pt>
                <c:pt idx="643">
                  <c:v>0.125</c:v>
                </c:pt>
                <c:pt idx="644">
                  <c:v>0.13194444444444445</c:v>
                </c:pt>
                <c:pt idx="645">
                  <c:v>0.1388888888888889</c:v>
                </c:pt>
                <c:pt idx="646">
                  <c:v>0.14583333333333334</c:v>
                </c:pt>
                <c:pt idx="647">
                  <c:v>0.15277777777777776</c:v>
                </c:pt>
                <c:pt idx="648">
                  <c:v>0.15972222222222224</c:v>
                </c:pt>
                <c:pt idx="649">
                  <c:v>0.16666666666666666</c:v>
                </c:pt>
                <c:pt idx="650">
                  <c:v>0.17361111111111113</c:v>
                </c:pt>
                <c:pt idx="651">
                  <c:v>0.18055555555555555</c:v>
                </c:pt>
                <c:pt idx="652">
                  <c:v>0.1875</c:v>
                </c:pt>
                <c:pt idx="653">
                  <c:v>0.19444444444444445</c:v>
                </c:pt>
                <c:pt idx="654">
                  <c:v>0.20138888888888887</c:v>
                </c:pt>
                <c:pt idx="655">
                  <c:v>0.20833333333333334</c:v>
                </c:pt>
                <c:pt idx="656">
                  <c:v>0.21527777777777779</c:v>
                </c:pt>
                <c:pt idx="657">
                  <c:v>0.22222222222222221</c:v>
                </c:pt>
                <c:pt idx="658">
                  <c:v>0.22916666666666666</c:v>
                </c:pt>
                <c:pt idx="659">
                  <c:v>0.23611111111111113</c:v>
                </c:pt>
                <c:pt idx="660">
                  <c:v>0.24305555555555555</c:v>
                </c:pt>
                <c:pt idx="661">
                  <c:v>0.25</c:v>
                </c:pt>
                <c:pt idx="662">
                  <c:v>0.25694444444444448</c:v>
                </c:pt>
                <c:pt idx="663">
                  <c:v>0.2638888888888889</c:v>
                </c:pt>
                <c:pt idx="664">
                  <c:v>0.27083333333333331</c:v>
                </c:pt>
                <c:pt idx="665">
                  <c:v>0.27777777777777779</c:v>
                </c:pt>
                <c:pt idx="666">
                  <c:v>0.28472222222222221</c:v>
                </c:pt>
                <c:pt idx="667">
                  <c:v>0.29166666666666669</c:v>
                </c:pt>
                <c:pt idx="668">
                  <c:v>0.2986111111111111</c:v>
                </c:pt>
                <c:pt idx="669">
                  <c:v>0.30555555555555552</c:v>
                </c:pt>
                <c:pt idx="670">
                  <c:v>0.3125</c:v>
                </c:pt>
                <c:pt idx="671">
                  <c:v>0.31944444444444448</c:v>
                </c:pt>
                <c:pt idx="672">
                  <c:v>0.3263888888888889</c:v>
                </c:pt>
                <c:pt idx="673">
                  <c:v>0.33333333333333331</c:v>
                </c:pt>
                <c:pt idx="674">
                  <c:v>0.34027777777777773</c:v>
                </c:pt>
                <c:pt idx="675">
                  <c:v>0.34722222222222227</c:v>
                </c:pt>
                <c:pt idx="676">
                  <c:v>0.35416666666666669</c:v>
                </c:pt>
                <c:pt idx="677">
                  <c:v>0.3611111111111111</c:v>
                </c:pt>
                <c:pt idx="678">
                  <c:v>0.36805555555555558</c:v>
                </c:pt>
                <c:pt idx="679">
                  <c:v>0.375</c:v>
                </c:pt>
                <c:pt idx="680">
                  <c:v>0.38194444444444442</c:v>
                </c:pt>
                <c:pt idx="681">
                  <c:v>0.3888888888888889</c:v>
                </c:pt>
                <c:pt idx="682">
                  <c:v>0.39583333333333331</c:v>
                </c:pt>
                <c:pt idx="683">
                  <c:v>0.40277777777777773</c:v>
                </c:pt>
                <c:pt idx="684">
                  <c:v>0.40972222222222227</c:v>
                </c:pt>
                <c:pt idx="685">
                  <c:v>0.41666666666666669</c:v>
                </c:pt>
                <c:pt idx="686">
                  <c:v>0.4236111111111111</c:v>
                </c:pt>
                <c:pt idx="687">
                  <c:v>0.43055555555555558</c:v>
                </c:pt>
                <c:pt idx="688">
                  <c:v>0.4375</c:v>
                </c:pt>
                <c:pt idx="689">
                  <c:v>0.44444444444444442</c:v>
                </c:pt>
                <c:pt idx="690">
                  <c:v>0.4513888888888889</c:v>
                </c:pt>
                <c:pt idx="691">
                  <c:v>0.45833333333333331</c:v>
                </c:pt>
                <c:pt idx="692">
                  <c:v>0.46527777777777773</c:v>
                </c:pt>
                <c:pt idx="693">
                  <c:v>0.47222222222222227</c:v>
                </c:pt>
                <c:pt idx="694">
                  <c:v>0.47916666666666669</c:v>
                </c:pt>
                <c:pt idx="695">
                  <c:v>0.4861111111111111</c:v>
                </c:pt>
                <c:pt idx="696">
                  <c:v>0.49305555555555558</c:v>
                </c:pt>
                <c:pt idx="697">
                  <c:v>0.5</c:v>
                </c:pt>
                <c:pt idx="698">
                  <c:v>0.50694444444444442</c:v>
                </c:pt>
                <c:pt idx="699">
                  <c:v>0.51388888888888895</c:v>
                </c:pt>
                <c:pt idx="700">
                  <c:v>0.52083333333333337</c:v>
                </c:pt>
                <c:pt idx="701">
                  <c:v>0.52777777777777779</c:v>
                </c:pt>
                <c:pt idx="702">
                  <c:v>0.53472222222222221</c:v>
                </c:pt>
                <c:pt idx="703">
                  <c:v>0.54166666666666663</c:v>
                </c:pt>
                <c:pt idx="704">
                  <c:v>0.54861111111111105</c:v>
                </c:pt>
                <c:pt idx="705">
                  <c:v>0.55555555555555558</c:v>
                </c:pt>
                <c:pt idx="706">
                  <c:v>0.5625</c:v>
                </c:pt>
                <c:pt idx="707">
                  <c:v>0.56944444444444442</c:v>
                </c:pt>
                <c:pt idx="708">
                  <c:v>0.57638888888888895</c:v>
                </c:pt>
                <c:pt idx="709">
                  <c:v>0.58333333333333337</c:v>
                </c:pt>
                <c:pt idx="710">
                  <c:v>0.59027777777777779</c:v>
                </c:pt>
                <c:pt idx="711">
                  <c:v>0.59722222222222221</c:v>
                </c:pt>
                <c:pt idx="712">
                  <c:v>0.60416666666666663</c:v>
                </c:pt>
                <c:pt idx="713">
                  <c:v>0.61111111111111105</c:v>
                </c:pt>
                <c:pt idx="714">
                  <c:v>0.61805555555555558</c:v>
                </c:pt>
                <c:pt idx="715">
                  <c:v>0.625</c:v>
                </c:pt>
                <c:pt idx="716">
                  <c:v>0.63194444444444442</c:v>
                </c:pt>
                <c:pt idx="717">
                  <c:v>0.63888888888888895</c:v>
                </c:pt>
                <c:pt idx="718">
                  <c:v>0.64583333333333337</c:v>
                </c:pt>
                <c:pt idx="719">
                  <c:v>0.65277777777777779</c:v>
                </c:pt>
                <c:pt idx="720">
                  <c:v>0.65972222222222221</c:v>
                </c:pt>
                <c:pt idx="721">
                  <c:v>0.66666666666666663</c:v>
                </c:pt>
                <c:pt idx="722">
                  <c:v>0.67361111111111116</c:v>
                </c:pt>
                <c:pt idx="723">
                  <c:v>0.68055555555555547</c:v>
                </c:pt>
                <c:pt idx="724">
                  <c:v>0.6875</c:v>
                </c:pt>
                <c:pt idx="725">
                  <c:v>0.69444444444444453</c:v>
                </c:pt>
                <c:pt idx="726">
                  <c:v>0.70138888888888884</c:v>
                </c:pt>
                <c:pt idx="727">
                  <c:v>0.70833333333333337</c:v>
                </c:pt>
                <c:pt idx="728">
                  <c:v>0.71527777777777779</c:v>
                </c:pt>
                <c:pt idx="729">
                  <c:v>0.72222222222222221</c:v>
                </c:pt>
                <c:pt idx="730">
                  <c:v>0.72916666666666663</c:v>
                </c:pt>
                <c:pt idx="731">
                  <c:v>0.73611111111111116</c:v>
                </c:pt>
                <c:pt idx="732">
                  <c:v>0.74305555555555547</c:v>
                </c:pt>
                <c:pt idx="733">
                  <c:v>0.75</c:v>
                </c:pt>
                <c:pt idx="734">
                  <c:v>0.75694444444444453</c:v>
                </c:pt>
                <c:pt idx="735">
                  <c:v>0.76388888888888884</c:v>
                </c:pt>
                <c:pt idx="736">
                  <c:v>0.77083333333333337</c:v>
                </c:pt>
                <c:pt idx="737">
                  <c:v>0.77777777777777779</c:v>
                </c:pt>
                <c:pt idx="738">
                  <c:v>0.78472222222222221</c:v>
                </c:pt>
                <c:pt idx="739">
                  <c:v>0.79166666666666663</c:v>
                </c:pt>
                <c:pt idx="740">
                  <c:v>0.79861111111111116</c:v>
                </c:pt>
                <c:pt idx="741">
                  <c:v>0.80555555555555547</c:v>
                </c:pt>
                <c:pt idx="742">
                  <c:v>0.8125</c:v>
                </c:pt>
                <c:pt idx="743">
                  <c:v>0.81944444444444453</c:v>
                </c:pt>
                <c:pt idx="744">
                  <c:v>0.82638888888888884</c:v>
                </c:pt>
                <c:pt idx="745">
                  <c:v>0.83333333333333337</c:v>
                </c:pt>
                <c:pt idx="746">
                  <c:v>0.84027777777777779</c:v>
                </c:pt>
                <c:pt idx="747">
                  <c:v>0.84722222222222221</c:v>
                </c:pt>
                <c:pt idx="748">
                  <c:v>0.85416666666666663</c:v>
                </c:pt>
                <c:pt idx="749">
                  <c:v>0.86111111111111116</c:v>
                </c:pt>
                <c:pt idx="750">
                  <c:v>0.86805555555555547</c:v>
                </c:pt>
                <c:pt idx="751">
                  <c:v>0.875</c:v>
                </c:pt>
                <c:pt idx="752">
                  <c:v>0.88194444444444453</c:v>
                </c:pt>
                <c:pt idx="753">
                  <c:v>0.88888888888888884</c:v>
                </c:pt>
                <c:pt idx="754">
                  <c:v>0.89583333333333337</c:v>
                </c:pt>
                <c:pt idx="755">
                  <c:v>0.90277777777777779</c:v>
                </c:pt>
                <c:pt idx="756">
                  <c:v>0.90972222222222221</c:v>
                </c:pt>
                <c:pt idx="757">
                  <c:v>0.91666666666666663</c:v>
                </c:pt>
                <c:pt idx="758">
                  <c:v>0.92361111111111116</c:v>
                </c:pt>
                <c:pt idx="759">
                  <c:v>0.93055555555555547</c:v>
                </c:pt>
                <c:pt idx="760">
                  <c:v>0.9375</c:v>
                </c:pt>
                <c:pt idx="761">
                  <c:v>0.94444444444444453</c:v>
                </c:pt>
                <c:pt idx="762">
                  <c:v>0.95138888888888884</c:v>
                </c:pt>
                <c:pt idx="763">
                  <c:v>0.95833333333333337</c:v>
                </c:pt>
                <c:pt idx="764">
                  <c:v>0.96527777777777779</c:v>
                </c:pt>
                <c:pt idx="765">
                  <c:v>0.97222222222222221</c:v>
                </c:pt>
                <c:pt idx="766">
                  <c:v>0.97916666666666663</c:v>
                </c:pt>
                <c:pt idx="767">
                  <c:v>0.98611111111111116</c:v>
                </c:pt>
                <c:pt idx="768">
                  <c:v>0.99305555555555547</c:v>
                </c:pt>
                <c:pt idx="769">
                  <c:v>0</c:v>
                </c:pt>
                <c:pt idx="770">
                  <c:v>6.9444444444444441E-3</c:v>
                </c:pt>
                <c:pt idx="771">
                  <c:v>1.3888888888888888E-2</c:v>
                </c:pt>
                <c:pt idx="772">
                  <c:v>2.0833333333333332E-2</c:v>
                </c:pt>
                <c:pt idx="773">
                  <c:v>2.7777777777777776E-2</c:v>
                </c:pt>
                <c:pt idx="774">
                  <c:v>3.4722222222222224E-2</c:v>
                </c:pt>
                <c:pt idx="775">
                  <c:v>4.1666666666666664E-2</c:v>
                </c:pt>
                <c:pt idx="776">
                  <c:v>4.8611111111111112E-2</c:v>
                </c:pt>
                <c:pt idx="777">
                  <c:v>5.5555555555555552E-2</c:v>
                </c:pt>
                <c:pt idx="778">
                  <c:v>6.25E-2</c:v>
                </c:pt>
                <c:pt idx="779">
                  <c:v>6.9444444444444434E-2</c:v>
                </c:pt>
                <c:pt idx="780">
                  <c:v>7.6388888888888895E-2</c:v>
                </c:pt>
                <c:pt idx="781">
                  <c:v>8.3333333333333329E-2</c:v>
                </c:pt>
                <c:pt idx="782">
                  <c:v>9.0277777777777776E-2</c:v>
                </c:pt>
                <c:pt idx="783">
                  <c:v>9.7222222222222224E-2</c:v>
                </c:pt>
                <c:pt idx="784">
                  <c:v>0.10416666666666667</c:v>
                </c:pt>
                <c:pt idx="785">
                  <c:v>0.1111111111111111</c:v>
                </c:pt>
                <c:pt idx="786">
                  <c:v>0.11805555555555557</c:v>
                </c:pt>
                <c:pt idx="787">
                  <c:v>0.125</c:v>
                </c:pt>
                <c:pt idx="788">
                  <c:v>0.13194444444444445</c:v>
                </c:pt>
                <c:pt idx="789">
                  <c:v>0.1388888888888889</c:v>
                </c:pt>
                <c:pt idx="790">
                  <c:v>0.14583333333333334</c:v>
                </c:pt>
                <c:pt idx="791">
                  <c:v>0.15277777777777776</c:v>
                </c:pt>
                <c:pt idx="792">
                  <c:v>0.15972222222222224</c:v>
                </c:pt>
                <c:pt idx="793">
                  <c:v>0.16666666666666666</c:v>
                </c:pt>
                <c:pt idx="794">
                  <c:v>0.17361111111111113</c:v>
                </c:pt>
                <c:pt idx="795">
                  <c:v>0.18055555555555555</c:v>
                </c:pt>
                <c:pt idx="796">
                  <c:v>0.1875</c:v>
                </c:pt>
                <c:pt idx="797">
                  <c:v>0.19444444444444445</c:v>
                </c:pt>
                <c:pt idx="798">
                  <c:v>0.20138888888888887</c:v>
                </c:pt>
                <c:pt idx="799">
                  <c:v>0.20833333333333334</c:v>
                </c:pt>
                <c:pt idx="800">
                  <c:v>0.21527777777777779</c:v>
                </c:pt>
                <c:pt idx="801">
                  <c:v>0.22222222222222221</c:v>
                </c:pt>
                <c:pt idx="802">
                  <c:v>0.22916666666666666</c:v>
                </c:pt>
                <c:pt idx="803">
                  <c:v>0.23611111111111113</c:v>
                </c:pt>
                <c:pt idx="804">
                  <c:v>0.24305555555555555</c:v>
                </c:pt>
                <c:pt idx="805">
                  <c:v>0.25</c:v>
                </c:pt>
                <c:pt idx="806">
                  <c:v>0.25694444444444448</c:v>
                </c:pt>
                <c:pt idx="807">
                  <c:v>0.2638888888888889</c:v>
                </c:pt>
                <c:pt idx="808">
                  <c:v>0.27083333333333331</c:v>
                </c:pt>
                <c:pt idx="809">
                  <c:v>0.27777777777777779</c:v>
                </c:pt>
                <c:pt idx="810">
                  <c:v>0.28472222222222221</c:v>
                </c:pt>
                <c:pt idx="811">
                  <c:v>0.29166666666666669</c:v>
                </c:pt>
                <c:pt idx="812">
                  <c:v>0.2986111111111111</c:v>
                </c:pt>
                <c:pt idx="813">
                  <c:v>0.30555555555555552</c:v>
                </c:pt>
                <c:pt idx="814">
                  <c:v>0.3125</c:v>
                </c:pt>
                <c:pt idx="815">
                  <c:v>0.31944444444444448</c:v>
                </c:pt>
                <c:pt idx="816">
                  <c:v>0.3263888888888889</c:v>
                </c:pt>
                <c:pt idx="817">
                  <c:v>0.33333333333333331</c:v>
                </c:pt>
                <c:pt idx="818">
                  <c:v>0.34027777777777773</c:v>
                </c:pt>
                <c:pt idx="819">
                  <c:v>0.34722222222222227</c:v>
                </c:pt>
                <c:pt idx="820">
                  <c:v>0.35416666666666669</c:v>
                </c:pt>
                <c:pt idx="821">
                  <c:v>0.3611111111111111</c:v>
                </c:pt>
                <c:pt idx="822">
                  <c:v>0.36805555555555558</c:v>
                </c:pt>
                <c:pt idx="823">
                  <c:v>0.375</c:v>
                </c:pt>
                <c:pt idx="824">
                  <c:v>0.38194444444444442</c:v>
                </c:pt>
                <c:pt idx="825">
                  <c:v>0.3888888888888889</c:v>
                </c:pt>
                <c:pt idx="826">
                  <c:v>0.39583333333333331</c:v>
                </c:pt>
                <c:pt idx="827">
                  <c:v>0.40277777777777773</c:v>
                </c:pt>
                <c:pt idx="828">
                  <c:v>0.40972222222222227</c:v>
                </c:pt>
                <c:pt idx="829">
                  <c:v>0.41666666666666669</c:v>
                </c:pt>
                <c:pt idx="830">
                  <c:v>0.4236111111111111</c:v>
                </c:pt>
                <c:pt idx="831">
                  <c:v>0.43055555555555558</c:v>
                </c:pt>
                <c:pt idx="832">
                  <c:v>0.4375</c:v>
                </c:pt>
                <c:pt idx="833">
                  <c:v>0.44444444444444442</c:v>
                </c:pt>
                <c:pt idx="834">
                  <c:v>0.4513888888888889</c:v>
                </c:pt>
                <c:pt idx="835">
                  <c:v>0.45833333333333331</c:v>
                </c:pt>
                <c:pt idx="836">
                  <c:v>0.46527777777777773</c:v>
                </c:pt>
                <c:pt idx="837">
                  <c:v>0.47222222222222227</c:v>
                </c:pt>
                <c:pt idx="838">
                  <c:v>0.47916666666666669</c:v>
                </c:pt>
                <c:pt idx="839">
                  <c:v>0.4861111111111111</c:v>
                </c:pt>
                <c:pt idx="840">
                  <c:v>0.49305555555555558</c:v>
                </c:pt>
                <c:pt idx="841">
                  <c:v>0.5</c:v>
                </c:pt>
                <c:pt idx="842">
                  <c:v>0.50694444444444442</c:v>
                </c:pt>
                <c:pt idx="843">
                  <c:v>0.51388888888888895</c:v>
                </c:pt>
                <c:pt idx="844">
                  <c:v>0.52083333333333337</c:v>
                </c:pt>
                <c:pt idx="845">
                  <c:v>0.52777777777777779</c:v>
                </c:pt>
                <c:pt idx="846">
                  <c:v>0.53472222222222221</c:v>
                </c:pt>
                <c:pt idx="847">
                  <c:v>0.54166666666666663</c:v>
                </c:pt>
                <c:pt idx="848">
                  <c:v>0.54861111111111105</c:v>
                </c:pt>
                <c:pt idx="849">
                  <c:v>0.55555555555555558</c:v>
                </c:pt>
                <c:pt idx="850">
                  <c:v>0.5625</c:v>
                </c:pt>
                <c:pt idx="851">
                  <c:v>0.56944444444444442</c:v>
                </c:pt>
                <c:pt idx="852">
                  <c:v>0.57638888888888895</c:v>
                </c:pt>
                <c:pt idx="853">
                  <c:v>0.58333333333333337</c:v>
                </c:pt>
                <c:pt idx="854">
                  <c:v>0.59027777777777779</c:v>
                </c:pt>
                <c:pt idx="855">
                  <c:v>0.59722222222222221</c:v>
                </c:pt>
                <c:pt idx="856">
                  <c:v>0.60416666666666663</c:v>
                </c:pt>
                <c:pt idx="857">
                  <c:v>0.61111111111111105</c:v>
                </c:pt>
                <c:pt idx="858">
                  <c:v>0.61805555555555558</c:v>
                </c:pt>
                <c:pt idx="859">
                  <c:v>0.625</c:v>
                </c:pt>
                <c:pt idx="860">
                  <c:v>0.63194444444444442</c:v>
                </c:pt>
                <c:pt idx="861">
                  <c:v>0.63888888888888895</c:v>
                </c:pt>
                <c:pt idx="862">
                  <c:v>0.64583333333333337</c:v>
                </c:pt>
                <c:pt idx="863">
                  <c:v>0.65277777777777779</c:v>
                </c:pt>
                <c:pt idx="864">
                  <c:v>0.65972222222222221</c:v>
                </c:pt>
                <c:pt idx="865">
                  <c:v>0.66666666666666663</c:v>
                </c:pt>
                <c:pt idx="866">
                  <c:v>0.67361111111111116</c:v>
                </c:pt>
                <c:pt idx="867">
                  <c:v>0.68055555555555547</c:v>
                </c:pt>
                <c:pt idx="868">
                  <c:v>0.6875</c:v>
                </c:pt>
                <c:pt idx="869">
                  <c:v>0.69444444444444453</c:v>
                </c:pt>
                <c:pt idx="870">
                  <c:v>0.70138888888888884</c:v>
                </c:pt>
                <c:pt idx="871">
                  <c:v>0.70833333333333337</c:v>
                </c:pt>
                <c:pt idx="872">
                  <c:v>0.71527777777777779</c:v>
                </c:pt>
                <c:pt idx="873">
                  <c:v>0.72222222222222221</c:v>
                </c:pt>
                <c:pt idx="874">
                  <c:v>0.72916666666666663</c:v>
                </c:pt>
                <c:pt idx="875">
                  <c:v>0.73611111111111116</c:v>
                </c:pt>
                <c:pt idx="876">
                  <c:v>0.74305555555555547</c:v>
                </c:pt>
                <c:pt idx="877">
                  <c:v>0.75</c:v>
                </c:pt>
                <c:pt idx="878">
                  <c:v>0.75694444444444453</c:v>
                </c:pt>
                <c:pt idx="879">
                  <c:v>0.76388888888888884</c:v>
                </c:pt>
                <c:pt idx="880">
                  <c:v>0.77083333333333337</c:v>
                </c:pt>
                <c:pt idx="881">
                  <c:v>0.77777777777777779</c:v>
                </c:pt>
                <c:pt idx="882">
                  <c:v>0.78472222222222221</c:v>
                </c:pt>
                <c:pt idx="883">
                  <c:v>0.79166666666666663</c:v>
                </c:pt>
                <c:pt idx="884">
                  <c:v>0.79861111111111116</c:v>
                </c:pt>
                <c:pt idx="885">
                  <c:v>0.80555555555555547</c:v>
                </c:pt>
                <c:pt idx="886">
                  <c:v>0.8125</c:v>
                </c:pt>
                <c:pt idx="887">
                  <c:v>0.81944444444444453</c:v>
                </c:pt>
                <c:pt idx="888">
                  <c:v>0.82638888888888884</c:v>
                </c:pt>
                <c:pt idx="889">
                  <c:v>0.83333333333333337</c:v>
                </c:pt>
                <c:pt idx="890">
                  <c:v>0.84027777777777779</c:v>
                </c:pt>
                <c:pt idx="891">
                  <c:v>0.84722222222222221</c:v>
                </c:pt>
                <c:pt idx="892">
                  <c:v>0.85416666666666663</c:v>
                </c:pt>
                <c:pt idx="893">
                  <c:v>0.86111111111111116</c:v>
                </c:pt>
                <c:pt idx="894">
                  <c:v>0.86805555555555547</c:v>
                </c:pt>
                <c:pt idx="895">
                  <c:v>0.875</c:v>
                </c:pt>
                <c:pt idx="896">
                  <c:v>0.88194444444444453</c:v>
                </c:pt>
                <c:pt idx="897">
                  <c:v>0.88888888888888884</c:v>
                </c:pt>
                <c:pt idx="898">
                  <c:v>0.89583333333333337</c:v>
                </c:pt>
                <c:pt idx="899">
                  <c:v>0.90277777777777779</c:v>
                </c:pt>
                <c:pt idx="900">
                  <c:v>0.90972222222222221</c:v>
                </c:pt>
                <c:pt idx="901">
                  <c:v>0.91666666666666663</c:v>
                </c:pt>
                <c:pt idx="902">
                  <c:v>0.92361111111111116</c:v>
                </c:pt>
                <c:pt idx="903">
                  <c:v>0.93055555555555547</c:v>
                </c:pt>
                <c:pt idx="904">
                  <c:v>0.9375</c:v>
                </c:pt>
                <c:pt idx="905">
                  <c:v>0.94444444444444453</c:v>
                </c:pt>
                <c:pt idx="906">
                  <c:v>0.95138888888888884</c:v>
                </c:pt>
                <c:pt idx="907">
                  <c:v>0.95833333333333337</c:v>
                </c:pt>
                <c:pt idx="908">
                  <c:v>0.96527777777777779</c:v>
                </c:pt>
                <c:pt idx="909">
                  <c:v>0.97222222222222221</c:v>
                </c:pt>
                <c:pt idx="910">
                  <c:v>0.97916666666666663</c:v>
                </c:pt>
                <c:pt idx="911">
                  <c:v>0.98611111111111116</c:v>
                </c:pt>
                <c:pt idx="912">
                  <c:v>0.99305555555555547</c:v>
                </c:pt>
                <c:pt idx="913">
                  <c:v>0</c:v>
                </c:pt>
                <c:pt idx="914">
                  <c:v>6.9444444444444441E-3</c:v>
                </c:pt>
                <c:pt idx="915">
                  <c:v>1.3888888888888888E-2</c:v>
                </c:pt>
                <c:pt idx="916">
                  <c:v>2.0833333333333332E-2</c:v>
                </c:pt>
                <c:pt idx="917">
                  <c:v>2.7777777777777776E-2</c:v>
                </c:pt>
                <c:pt idx="918">
                  <c:v>3.4722222222222224E-2</c:v>
                </c:pt>
                <c:pt idx="919">
                  <c:v>4.1666666666666664E-2</c:v>
                </c:pt>
                <c:pt idx="920">
                  <c:v>4.8611111111111112E-2</c:v>
                </c:pt>
                <c:pt idx="921">
                  <c:v>5.5555555555555552E-2</c:v>
                </c:pt>
                <c:pt idx="922">
                  <c:v>6.25E-2</c:v>
                </c:pt>
                <c:pt idx="923">
                  <c:v>6.9444444444444434E-2</c:v>
                </c:pt>
                <c:pt idx="924">
                  <c:v>7.6388888888888895E-2</c:v>
                </c:pt>
                <c:pt idx="925">
                  <c:v>8.3333333333333329E-2</c:v>
                </c:pt>
                <c:pt idx="926">
                  <c:v>9.0277777777777776E-2</c:v>
                </c:pt>
                <c:pt idx="927">
                  <c:v>9.7222222222222224E-2</c:v>
                </c:pt>
                <c:pt idx="928">
                  <c:v>0.10416666666666667</c:v>
                </c:pt>
                <c:pt idx="929">
                  <c:v>0.1111111111111111</c:v>
                </c:pt>
                <c:pt idx="930">
                  <c:v>0.11805555555555557</c:v>
                </c:pt>
                <c:pt idx="931">
                  <c:v>0.125</c:v>
                </c:pt>
                <c:pt idx="932">
                  <c:v>0.13194444444444445</c:v>
                </c:pt>
                <c:pt idx="933">
                  <c:v>0.1388888888888889</c:v>
                </c:pt>
                <c:pt idx="934">
                  <c:v>0.14583333333333334</c:v>
                </c:pt>
                <c:pt idx="935">
                  <c:v>0.15277777777777776</c:v>
                </c:pt>
                <c:pt idx="936">
                  <c:v>0.15972222222222224</c:v>
                </c:pt>
                <c:pt idx="937">
                  <c:v>0.16666666666666666</c:v>
                </c:pt>
                <c:pt idx="938">
                  <c:v>0.17361111111111113</c:v>
                </c:pt>
                <c:pt idx="939">
                  <c:v>0.18055555555555555</c:v>
                </c:pt>
                <c:pt idx="940">
                  <c:v>0.1875</c:v>
                </c:pt>
                <c:pt idx="941">
                  <c:v>0.19444444444444445</c:v>
                </c:pt>
                <c:pt idx="942">
                  <c:v>0.20138888888888887</c:v>
                </c:pt>
                <c:pt idx="943">
                  <c:v>0.20833333333333334</c:v>
                </c:pt>
                <c:pt idx="944">
                  <c:v>0.21527777777777779</c:v>
                </c:pt>
                <c:pt idx="945">
                  <c:v>0.22222222222222221</c:v>
                </c:pt>
                <c:pt idx="946">
                  <c:v>0.22916666666666666</c:v>
                </c:pt>
                <c:pt idx="947">
                  <c:v>0.23611111111111113</c:v>
                </c:pt>
                <c:pt idx="948">
                  <c:v>0.24305555555555555</c:v>
                </c:pt>
                <c:pt idx="949">
                  <c:v>0.25</c:v>
                </c:pt>
                <c:pt idx="950">
                  <c:v>0.25694444444444448</c:v>
                </c:pt>
                <c:pt idx="951">
                  <c:v>0.2638888888888889</c:v>
                </c:pt>
                <c:pt idx="952">
                  <c:v>0.27083333333333331</c:v>
                </c:pt>
                <c:pt idx="953">
                  <c:v>0.27777777777777779</c:v>
                </c:pt>
                <c:pt idx="954">
                  <c:v>0.28472222222222221</c:v>
                </c:pt>
                <c:pt idx="955">
                  <c:v>0.29166666666666669</c:v>
                </c:pt>
                <c:pt idx="956">
                  <c:v>0.2986111111111111</c:v>
                </c:pt>
                <c:pt idx="957">
                  <c:v>0.30555555555555552</c:v>
                </c:pt>
                <c:pt idx="958">
                  <c:v>0.3125</c:v>
                </c:pt>
                <c:pt idx="959">
                  <c:v>0.31944444444444448</c:v>
                </c:pt>
                <c:pt idx="960">
                  <c:v>0.3263888888888889</c:v>
                </c:pt>
                <c:pt idx="961">
                  <c:v>0.33333333333333331</c:v>
                </c:pt>
                <c:pt idx="962">
                  <c:v>0.34027777777777773</c:v>
                </c:pt>
                <c:pt idx="963">
                  <c:v>0.34722222222222227</c:v>
                </c:pt>
                <c:pt idx="964">
                  <c:v>0.35416666666666669</c:v>
                </c:pt>
                <c:pt idx="965">
                  <c:v>0.3611111111111111</c:v>
                </c:pt>
                <c:pt idx="966">
                  <c:v>0.36805555555555558</c:v>
                </c:pt>
                <c:pt idx="967">
                  <c:v>0.375</c:v>
                </c:pt>
                <c:pt idx="968">
                  <c:v>0.38194444444444442</c:v>
                </c:pt>
                <c:pt idx="969">
                  <c:v>0.3888888888888889</c:v>
                </c:pt>
                <c:pt idx="970">
                  <c:v>0.39583333333333331</c:v>
                </c:pt>
                <c:pt idx="971">
                  <c:v>0.40277777777777773</c:v>
                </c:pt>
                <c:pt idx="972">
                  <c:v>0.40972222222222227</c:v>
                </c:pt>
                <c:pt idx="973">
                  <c:v>0.41666666666666669</c:v>
                </c:pt>
                <c:pt idx="974">
                  <c:v>0.4236111111111111</c:v>
                </c:pt>
                <c:pt idx="975">
                  <c:v>0.43055555555555558</c:v>
                </c:pt>
                <c:pt idx="976">
                  <c:v>0.4375</c:v>
                </c:pt>
                <c:pt idx="977">
                  <c:v>0.44444444444444442</c:v>
                </c:pt>
                <c:pt idx="978">
                  <c:v>0.4513888888888889</c:v>
                </c:pt>
                <c:pt idx="979">
                  <c:v>0.45833333333333331</c:v>
                </c:pt>
                <c:pt idx="980">
                  <c:v>0.46527777777777773</c:v>
                </c:pt>
                <c:pt idx="981">
                  <c:v>0.47222222222222227</c:v>
                </c:pt>
                <c:pt idx="982">
                  <c:v>0.47916666666666669</c:v>
                </c:pt>
                <c:pt idx="983">
                  <c:v>0.4861111111111111</c:v>
                </c:pt>
                <c:pt idx="984">
                  <c:v>0.49305555555555558</c:v>
                </c:pt>
                <c:pt idx="985">
                  <c:v>0.5</c:v>
                </c:pt>
                <c:pt idx="986">
                  <c:v>0.50694444444444442</c:v>
                </c:pt>
                <c:pt idx="987">
                  <c:v>0.51388888888888895</c:v>
                </c:pt>
                <c:pt idx="988">
                  <c:v>0.52083333333333337</c:v>
                </c:pt>
                <c:pt idx="989">
                  <c:v>0.52777777777777779</c:v>
                </c:pt>
                <c:pt idx="990">
                  <c:v>0.53472222222222221</c:v>
                </c:pt>
                <c:pt idx="991">
                  <c:v>0.54166666666666663</c:v>
                </c:pt>
                <c:pt idx="992">
                  <c:v>0.54861111111111105</c:v>
                </c:pt>
                <c:pt idx="993">
                  <c:v>0.55555555555555558</c:v>
                </c:pt>
                <c:pt idx="994">
                  <c:v>0.5625</c:v>
                </c:pt>
                <c:pt idx="995">
                  <c:v>0.56944444444444442</c:v>
                </c:pt>
                <c:pt idx="996">
                  <c:v>0.57638888888888895</c:v>
                </c:pt>
                <c:pt idx="997">
                  <c:v>0.58333333333333337</c:v>
                </c:pt>
                <c:pt idx="998">
                  <c:v>0.59027777777777779</c:v>
                </c:pt>
                <c:pt idx="999">
                  <c:v>0.59722222222222221</c:v>
                </c:pt>
                <c:pt idx="1000">
                  <c:v>0.60416666666666663</c:v>
                </c:pt>
                <c:pt idx="1001">
                  <c:v>0.61111111111111105</c:v>
                </c:pt>
                <c:pt idx="1002">
                  <c:v>0.61805555555555558</c:v>
                </c:pt>
                <c:pt idx="1003">
                  <c:v>0.625</c:v>
                </c:pt>
                <c:pt idx="1004">
                  <c:v>0.63194444444444442</c:v>
                </c:pt>
                <c:pt idx="1005">
                  <c:v>0.63888888888888895</c:v>
                </c:pt>
                <c:pt idx="1006">
                  <c:v>0.64583333333333337</c:v>
                </c:pt>
                <c:pt idx="1007">
                  <c:v>0.65277777777777779</c:v>
                </c:pt>
                <c:pt idx="1008">
                  <c:v>0.65972222222222221</c:v>
                </c:pt>
                <c:pt idx="1009">
                  <c:v>0.66666666666666663</c:v>
                </c:pt>
                <c:pt idx="1010">
                  <c:v>0.67361111111111116</c:v>
                </c:pt>
                <c:pt idx="1011">
                  <c:v>0.68055555555555547</c:v>
                </c:pt>
                <c:pt idx="1012">
                  <c:v>0.6875</c:v>
                </c:pt>
                <c:pt idx="1013">
                  <c:v>0.69444444444444453</c:v>
                </c:pt>
                <c:pt idx="1014">
                  <c:v>0.70138888888888884</c:v>
                </c:pt>
                <c:pt idx="1015">
                  <c:v>0.70833333333333337</c:v>
                </c:pt>
                <c:pt idx="1016">
                  <c:v>0.71527777777777779</c:v>
                </c:pt>
                <c:pt idx="1017">
                  <c:v>0.72222222222222221</c:v>
                </c:pt>
                <c:pt idx="1018">
                  <c:v>0.72916666666666663</c:v>
                </c:pt>
                <c:pt idx="1019">
                  <c:v>0.73611111111111116</c:v>
                </c:pt>
                <c:pt idx="1020">
                  <c:v>0.74305555555555547</c:v>
                </c:pt>
                <c:pt idx="1021">
                  <c:v>0.75</c:v>
                </c:pt>
                <c:pt idx="1022">
                  <c:v>0.75694444444444453</c:v>
                </c:pt>
                <c:pt idx="1023">
                  <c:v>0.76388888888888884</c:v>
                </c:pt>
                <c:pt idx="1024">
                  <c:v>0.77083333333333337</c:v>
                </c:pt>
                <c:pt idx="1025">
                  <c:v>0.77777777777777779</c:v>
                </c:pt>
                <c:pt idx="1026">
                  <c:v>0.78472222222222221</c:v>
                </c:pt>
                <c:pt idx="1027">
                  <c:v>0.79166666666666663</c:v>
                </c:pt>
                <c:pt idx="1028">
                  <c:v>0.79861111111111116</c:v>
                </c:pt>
                <c:pt idx="1029">
                  <c:v>0.80555555555555547</c:v>
                </c:pt>
                <c:pt idx="1030">
                  <c:v>0.8125</c:v>
                </c:pt>
                <c:pt idx="1031">
                  <c:v>0.81944444444444453</c:v>
                </c:pt>
                <c:pt idx="1032">
                  <c:v>0.82638888888888884</c:v>
                </c:pt>
                <c:pt idx="1033">
                  <c:v>0.83333333333333337</c:v>
                </c:pt>
                <c:pt idx="1034">
                  <c:v>0.84027777777777779</c:v>
                </c:pt>
                <c:pt idx="1035">
                  <c:v>0.84722222222222221</c:v>
                </c:pt>
                <c:pt idx="1036">
                  <c:v>0.85416666666666663</c:v>
                </c:pt>
                <c:pt idx="1037">
                  <c:v>0.86111111111111116</c:v>
                </c:pt>
                <c:pt idx="1038">
                  <c:v>0.86805555555555547</c:v>
                </c:pt>
                <c:pt idx="1039">
                  <c:v>0.875</c:v>
                </c:pt>
                <c:pt idx="1040">
                  <c:v>0.88194444444444453</c:v>
                </c:pt>
                <c:pt idx="1041">
                  <c:v>0.88888888888888884</c:v>
                </c:pt>
                <c:pt idx="1042">
                  <c:v>0.89583333333333337</c:v>
                </c:pt>
                <c:pt idx="1043">
                  <c:v>0.90277777777777779</c:v>
                </c:pt>
                <c:pt idx="1044">
                  <c:v>0.90972222222222221</c:v>
                </c:pt>
                <c:pt idx="1045">
                  <c:v>0.91666666666666663</c:v>
                </c:pt>
                <c:pt idx="1046">
                  <c:v>0.92361111111111116</c:v>
                </c:pt>
                <c:pt idx="1047">
                  <c:v>0.93055555555555547</c:v>
                </c:pt>
                <c:pt idx="1048">
                  <c:v>0.9375</c:v>
                </c:pt>
                <c:pt idx="1049">
                  <c:v>0.94444444444444453</c:v>
                </c:pt>
                <c:pt idx="1050">
                  <c:v>0.95138888888888884</c:v>
                </c:pt>
                <c:pt idx="1051">
                  <c:v>0.95833333333333337</c:v>
                </c:pt>
                <c:pt idx="1052">
                  <c:v>0.96527777777777779</c:v>
                </c:pt>
                <c:pt idx="1053">
                  <c:v>0.97222222222222221</c:v>
                </c:pt>
                <c:pt idx="1054">
                  <c:v>0.97916666666666663</c:v>
                </c:pt>
                <c:pt idx="1055">
                  <c:v>0.98611111111111116</c:v>
                </c:pt>
                <c:pt idx="1056">
                  <c:v>0.99305555555555547</c:v>
                </c:pt>
                <c:pt idx="1057">
                  <c:v>0</c:v>
                </c:pt>
                <c:pt idx="1058">
                  <c:v>6.9444444444444441E-3</c:v>
                </c:pt>
                <c:pt idx="1059">
                  <c:v>1.3888888888888888E-2</c:v>
                </c:pt>
                <c:pt idx="1060">
                  <c:v>2.0833333333333332E-2</c:v>
                </c:pt>
                <c:pt idx="1061">
                  <c:v>2.7777777777777776E-2</c:v>
                </c:pt>
                <c:pt idx="1062">
                  <c:v>3.4722222222222224E-2</c:v>
                </c:pt>
                <c:pt idx="1063">
                  <c:v>4.1666666666666664E-2</c:v>
                </c:pt>
                <c:pt idx="1064">
                  <c:v>4.8611111111111112E-2</c:v>
                </c:pt>
                <c:pt idx="1065">
                  <c:v>5.5555555555555552E-2</c:v>
                </c:pt>
                <c:pt idx="1066">
                  <c:v>6.25E-2</c:v>
                </c:pt>
                <c:pt idx="1067">
                  <c:v>6.9444444444444434E-2</c:v>
                </c:pt>
                <c:pt idx="1068">
                  <c:v>7.6388888888888895E-2</c:v>
                </c:pt>
                <c:pt idx="1069">
                  <c:v>8.3333333333333329E-2</c:v>
                </c:pt>
                <c:pt idx="1070">
                  <c:v>9.0277777777777776E-2</c:v>
                </c:pt>
                <c:pt idx="1071">
                  <c:v>9.7222222222222224E-2</c:v>
                </c:pt>
                <c:pt idx="1072">
                  <c:v>0.10416666666666667</c:v>
                </c:pt>
                <c:pt idx="1073">
                  <c:v>0.1111111111111111</c:v>
                </c:pt>
                <c:pt idx="1074">
                  <c:v>0.11805555555555557</c:v>
                </c:pt>
                <c:pt idx="1075">
                  <c:v>0.125</c:v>
                </c:pt>
                <c:pt idx="1076">
                  <c:v>0.13194444444444445</c:v>
                </c:pt>
                <c:pt idx="1077">
                  <c:v>0.1388888888888889</c:v>
                </c:pt>
                <c:pt idx="1078">
                  <c:v>0.14583333333333334</c:v>
                </c:pt>
                <c:pt idx="1079">
                  <c:v>0.15277777777777776</c:v>
                </c:pt>
                <c:pt idx="1080">
                  <c:v>0.15972222222222224</c:v>
                </c:pt>
                <c:pt idx="1081">
                  <c:v>0.16666666666666666</c:v>
                </c:pt>
                <c:pt idx="1082">
                  <c:v>0.17361111111111113</c:v>
                </c:pt>
                <c:pt idx="1083">
                  <c:v>0.18055555555555555</c:v>
                </c:pt>
                <c:pt idx="1084">
                  <c:v>0.1875</c:v>
                </c:pt>
                <c:pt idx="1085">
                  <c:v>0.19444444444444445</c:v>
                </c:pt>
                <c:pt idx="1086">
                  <c:v>0.20138888888888887</c:v>
                </c:pt>
                <c:pt idx="1087">
                  <c:v>0.20833333333333334</c:v>
                </c:pt>
                <c:pt idx="1088">
                  <c:v>0.21527777777777779</c:v>
                </c:pt>
                <c:pt idx="1089">
                  <c:v>0.22222222222222221</c:v>
                </c:pt>
                <c:pt idx="1090">
                  <c:v>0.22916666666666666</c:v>
                </c:pt>
                <c:pt idx="1091">
                  <c:v>0.23611111111111113</c:v>
                </c:pt>
                <c:pt idx="1092">
                  <c:v>0.24305555555555555</c:v>
                </c:pt>
                <c:pt idx="1093">
                  <c:v>0.25</c:v>
                </c:pt>
                <c:pt idx="1094">
                  <c:v>0.25694444444444448</c:v>
                </c:pt>
                <c:pt idx="1095">
                  <c:v>0.2638888888888889</c:v>
                </c:pt>
                <c:pt idx="1096">
                  <c:v>0.27083333333333331</c:v>
                </c:pt>
                <c:pt idx="1097">
                  <c:v>0.27777777777777779</c:v>
                </c:pt>
                <c:pt idx="1098">
                  <c:v>0.28472222222222221</c:v>
                </c:pt>
                <c:pt idx="1099">
                  <c:v>0.29166666666666669</c:v>
                </c:pt>
                <c:pt idx="1100">
                  <c:v>0.2986111111111111</c:v>
                </c:pt>
                <c:pt idx="1101">
                  <c:v>0.30555555555555552</c:v>
                </c:pt>
                <c:pt idx="1102">
                  <c:v>0.3125</c:v>
                </c:pt>
                <c:pt idx="1103">
                  <c:v>0.31944444444444448</c:v>
                </c:pt>
                <c:pt idx="1104">
                  <c:v>0.3263888888888889</c:v>
                </c:pt>
                <c:pt idx="1105">
                  <c:v>0.33333333333333331</c:v>
                </c:pt>
                <c:pt idx="1106">
                  <c:v>0.34027777777777773</c:v>
                </c:pt>
                <c:pt idx="1107">
                  <c:v>0.34722222222222227</c:v>
                </c:pt>
                <c:pt idx="1108">
                  <c:v>0.35416666666666669</c:v>
                </c:pt>
                <c:pt idx="1109">
                  <c:v>0.3611111111111111</c:v>
                </c:pt>
                <c:pt idx="1110">
                  <c:v>0.36805555555555558</c:v>
                </c:pt>
                <c:pt idx="1111">
                  <c:v>0.375</c:v>
                </c:pt>
                <c:pt idx="1112">
                  <c:v>0.38194444444444442</c:v>
                </c:pt>
                <c:pt idx="1113">
                  <c:v>0.3888888888888889</c:v>
                </c:pt>
                <c:pt idx="1114">
                  <c:v>0.39583333333333331</c:v>
                </c:pt>
                <c:pt idx="1115">
                  <c:v>0.40277777777777773</c:v>
                </c:pt>
                <c:pt idx="1116">
                  <c:v>0.40972222222222227</c:v>
                </c:pt>
                <c:pt idx="1117">
                  <c:v>0.41666666666666669</c:v>
                </c:pt>
                <c:pt idx="1118">
                  <c:v>0.4236111111111111</c:v>
                </c:pt>
                <c:pt idx="1119">
                  <c:v>0.43055555555555558</c:v>
                </c:pt>
                <c:pt idx="1120">
                  <c:v>0.4375</c:v>
                </c:pt>
                <c:pt idx="1121">
                  <c:v>0.44444444444444442</c:v>
                </c:pt>
                <c:pt idx="1122">
                  <c:v>0.4513888888888889</c:v>
                </c:pt>
                <c:pt idx="1123">
                  <c:v>0.45833333333333331</c:v>
                </c:pt>
                <c:pt idx="1124">
                  <c:v>0.46527777777777773</c:v>
                </c:pt>
                <c:pt idx="1125">
                  <c:v>0.47222222222222227</c:v>
                </c:pt>
                <c:pt idx="1126">
                  <c:v>0.47916666666666669</c:v>
                </c:pt>
                <c:pt idx="1127">
                  <c:v>0.4861111111111111</c:v>
                </c:pt>
                <c:pt idx="1128">
                  <c:v>0.49305555555555558</c:v>
                </c:pt>
                <c:pt idx="1129">
                  <c:v>0.5</c:v>
                </c:pt>
                <c:pt idx="1130">
                  <c:v>0.50694444444444442</c:v>
                </c:pt>
                <c:pt idx="1131">
                  <c:v>0.51388888888888895</c:v>
                </c:pt>
                <c:pt idx="1132">
                  <c:v>0.52083333333333337</c:v>
                </c:pt>
                <c:pt idx="1133">
                  <c:v>0.52777777777777779</c:v>
                </c:pt>
                <c:pt idx="1134">
                  <c:v>0.53472222222222221</c:v>
                </c:pt>
                <c:pt idx="1135">
                  <c:v>0.54166666666666663</c:v>
                </c:pt>
                <c:pt idx="1136">
                  <c:v>0.54861111111111105</c:v>
                </c:pt>
                <c:pt idx="1137">
                  <c:v>0.55555555555555558</c:v>
                </c:pt>
                <c:pt idx="1138">
                  <c:v>0.5625</c:v>
                </c:pt>
                <c:pt idx="1139">
                  <c:v>0.56944444444444442</c:v>
                </c:pt>
                <c:pt idx="1140">
                  <c:v>0.57638888888888895</c:v>
                </c:pt>
                <c:pt idx="1141">
                  <c:v>0.58333333333333337</c:v>
                </c:pt>
                <c:pt idx="1142">
                  <c:v>0.59027777777777779</c:v>
                </c:pt>
                <c:pt idx="1143">
                  <c:v>0.59722222222222221</c:v>
                </c:pt>
                <c:pt idx="1144">
                  <c:v>0.60416666666666663</c:v>
                </c:pt>
                <c:pt idx="1145">
                  <c:v>0.61111111111111105</c:v>
                </c:pt>
                <c:pt idx="1146">
                  <c:v>0.61805555555555558</c:v>
                </c:pt>
                <c:pt idx="1147">
                  <c:v>0.625</c:v>
                </c:pt>
                <c:pt idx="1148">
                  <c:v>0.63194444444444442</c:v>
                </c:pt>
                <c:pt idx="1149">
                  <c:v>0.63888888888888895</c:v>
                </c:pt>
                <c:pt idx="1150">
                  <c:v>0.64583333333333337</c:v>
                </c:pt>
                <c:pt idx="1151">
                  <c:v>0.65277777777777779</c:v>
                </c:pt>
                <c:pt idx="1152">
                  <c:v>0.65972222222222221</c:v>
                </c:pt>
                <c:pt idx="1153">
                  <c:v>0.66666666666666663</c:v>
                </c:pt>
                <c:pt idx="1154">
                  <c:v>0.67361111111111116</c:v>
                </c:pt>
                <c:pt idx="1155">
                  <c:v>0.68055555555555547</c:v>
                </c:pt>
                <c:pt idx="1156">
                  <c:v>0.6875</c:v>
                </c:pt>
                <c:pt idx="1157">
                  <c:v>0.69444444444444453</c:v>
                </c:pt>
                <c:pt idx="1158">
                  <c:v>0.70138888888888884</c:v>
                </c:pt>
                <c:pt idx="1159">
                  <c:v>0.70833333333333337</c:v>
                </c:pt>
                <c:pt idx="1160">
                  <c:v>0.71527777777777779</c:v>
                </c:pt>
                <c:pt idx="1161">
                  <c:v>0.72222222222222221</c:v>
                </c:pt>
                <c:pt idx="1162">
                  <c:v>0.72916666666666663</c:v>
                </c:pt>
                <c:pt idx="1163">
                  <c:v>0.73611111111111116</c:v>
                </c:pt>
                <c:pt idx="1164">
                  <c:v>0.74305555555555547</c:v>
                </c:pt>
                <c:pt idx="1165">
                  <c:v>0.75</c:v>
                </c:pt>
                <c:pt idx="1166">
                  <c:v>0.75694444444444453</c:v>
                </c:pt>
                <c:pt idx="1167">
                  <c:v>0.76388888888888884</c:v>
                </c:pt>
                <c:pt idx="1168">
                  <c:v>0.77083333333333337</c:v>
                </c:pt>
                <c:pt idx="1169">
                  <c:v>0.77777777777777779</c:v>
                </c:pt>
                <c:pt idx="1170">
                  <c:v>0.78472222222222221</c:v>
                </c:pt>
                <c:pt idx="1171">
                  <c:v>0.79166666666666663</c:v>
                </c:pt>
                <c:pt idx="1172">
                  <c:v>0.79861111111111116</c:v>
                </c:pt>
                <c:pt idx="1173">
                  <c:v>0.80555555555555547</c:v>
                </c:pt>
                <c:pt idx="1174">
                  <c:v>0.8125</c:v>
                </c:pt>
                <c:pt idx="1175">
                  <c:v>0.81944444444444453</c:v>
                </c:pt>
                <c:pt idx="1176">
                  <c:v>0.82638888888888884</c:v>
                </c:pt>
                <c:pt idx="1177">
                  <c:v>0.83333333333333337</c:v>
                </c:pt>
                <c:pt idx="1178">
                  <c:v>0.84027777777777779</c:v>
                </c:pt>
                <c:pt idx="1179">
                  <c:v>0.84722222222222221</c:v>
                </c:pt>
                <c:pt idx="1180">
                  <c:v>0.85416666666666663</c:v>
                </c:pt>
                <c:pt idx="1181">
                  <c:v>0.86111111111111116</c:v>
                </c:pt>
                <c:pt idx="1182">
                  <c:v>0.86805555555555547</c:v>
                </c:pt>
                <c:pt idx="1183">
                  <c:v>0.875</c:v>
                </c:pt>
                <c:pt idx="1184">
                  <c:v>0.88194444444444453</c:v>
                </c:pt>
                <c:pt idx="1185">
                  <c:v>0.88888888888888884</c:v>
                </c:pt>
                <c:pt idx="1186">
                  <c:v>0.89583333333333337</c:v>
                </c:pt>
                <c:pt idx="1187">
                  <c:v>0.90277777777777779</c:v>
                </c:pt>
                <c:pt idx="1188">
                  <c:v>0.90972222222222221</c:v>
                </c:pt>
                <c:pt idx="1189">
                  <c:v>0.91666666666666663</c:v>
                </c:pt>
                <c:pt idx="1190">
                  <c:v>0.92361111111111116</c:v>
                </c:pt>
                <c:pt idx="1191">
                  <c:v>0.93055555555555547</c:v>
                </c:pt>
                <c:pt idx="1192">
                  <c:v>0.9375</c:v>
                </c:pt>
                <c:pt idx="1193">
                  <c:v>0.94444444444444453</c:v>
                </c:pt>
                <c:pt idx="1194">
                  <c:v>0.95138888888888884</c:v>
                </c:pt>
                <c:pt idx="1195">
                  <c:v>0.95833333333333337</c:v>
                </c:pt>
                <c:pt idx="1196">
                  <c:v>0.96527777777777779</c:v>
                </c:pt>
                <c:pt idx="1197">
                  <c:v>0.97222222222222221</c:v>
                </c:pt>
                <c:pt idx="1198">
                  <c:v>0.97916666666666663</c:v>
                </c:pt>
                <c:pt idx="1199">
                  <c:v>0.98611111111111116</c:v>
                </c:pt>
                <c:pt idx="1200">
                  <c:v>0.99305555555555547</c:v>
                </c:pt>
                <c:pt idx="1201">
                  <c:v>0</c:v>
                </c:pt>
                <c:pt idx="1202">
                  <c:v>6.9444444444444441E-3</c:v>
                </c:pt>
                <c:pt idx="1203">
                  <c:v>1.3888888888888888E-2</c:v>
                </c:pt>
                <c:pt idx="1204">
                  <c:v>2.0833333333333332E-2</c:v>
                </c:pt>
                <c:pt idx="1205">
                  <c:v>2.7777777777777776E-2</c:v>
                </c:pt>
                <c:pt idx="1206">
                  <c:v>3.4722222222222224E-2</c:v>
                </c:pt>
                <c:pt idx="1207">
                  <c:v>4.1666666666666664E-2</c:v>
                </c:pt>
                <c:pt idx="1208">
                  <c:v>4.8611111111111112E-2</c:v>
                </c:pt>
                <c:pt idx="1209">
                  <c:v>5.5555555555555552E-2</c:v>
                </c:pt>
                <c:pt idx="1210">
                  <c:v>6.25E-2</c:v>
                </c:pt>
                <c:pt idx="1211">
                  <c:v>6.9444444444444434E-2</c:v>
                </c:pt>
                <c:pt idx="1212">
                  <c:v>7.6388888888888895E-2</c:v>
                </c:pt>
                <c:pt idx="1213">
                  <c:v>8.3333333333333329E-2</c:v>
                </c:pt>
                <c:pt idx="1214">
                  <c:v>9.0277777777777776E-2</c:v>
                </c:pt>
                <c:pt idx="1215">
                  <c:v>9.7222222222222224E-2</c:v>
                </c:pt>
                <c:pt idx="1216">
                  <c:v>0.10416666666666667</c:v>
                </c:pt>
                <c:pt idx="1217">
                  <c:v>0.1111111111111111</c:v>
                </c:pt>
                <c:pt idx="1218">
                  <c:v>0.11805555555555557</c:v>
                </c:pt>
                <c:pt idx="1219">
                  <c:v>0.125</c:v>
                </c:pt>
                <c:pt idx="1220">
                  <c:v>0.13194444444444445</c:v>
                </c:pt>
                <c:pt idx="1221">
                  <c:v>0.1388888888888889</c:v>
                </c:pt>
                <c:pt idx="1222">
                  <c:v>0.14583333333333334</c:v>
                </c:pt>
                <c:pt idx="1223">
                  <c:v>0.15277777777777776</c:v>
                </c:pt>
                <c:pt idx="1224">
                  <c:v>0.15972222222222224</c:v>
                </c:pt>
                <c:pt idx="1225">
                  <c:v>0.16666666666666666</c:v>
                </c:pt>
                <c:pt idx="1226">
                  <c:v>0.17361111111111113</c:v>
                </c:pt>
                <c:pt idx="1227">
                  <c:v>0.18055555555555555</c:v>
                </c:pt>
                <c:pt idx="1228">
                  <c:v>0.1875</c:v>
                </c:pt>
                <c:pt idx="1229">
                  <c:v>0.19444444444444445</c:v>
                </c:pt>
                <c:pt idx="1230">
                  <c:v>0.20138888888888887</c:v>
                </c:pt>
                <c:pt idx="1231">
                  <c:v>0.20833333333333334</c:v>
                </c:pt>
                <c:pt idx="1232">
                  <c:v>0.21527777777777779</c:v>
                </c:pt>
                <c:pt idx="1233">
                  <c:v>0.22222222222222221</c:v>
                </c:pt>
                <c:pt idx="1234">
                  <c:v>0.22916666666666666</c:v>
                </c:pt>
                <c:pt idx="1235">
                  <c:v>0.23611111111111113</c:v>
                </c:pt>
                <c:pt idx="1236">
                  <c:v>0.24305555555555555</c:v>
                </c:pt>
                <c:pt idx="1237">
                  <c:v>0.25</c:v>
                </c:pt>
                <c:pt idx="1238">
                  <c:v>0.25694444444444448</c:v>
                </c:pt>
                <c:pt idx="1239">
                  <c:v>0.2638888888888889</c:v>
                </c:pt>
                <c:pt idx="1240">
                  <c:v>0.27083333333333331</c:v>
                </c:pt>
                <c:pt idx="1241">
                  <c:v>0.27777777777777779</c:v>
                </c:pt>
                <c:pt idx="1242">
                  <c:v>0.28472222222222221</c:v>
                </c:pt>
                <c:pt idx="1243">
                  <c:v>0.29166666666666669</c:v>
                </c:pt>
                <c:pt idx="1244">
                  <c:v>0.2986111111111111</c:v>
                </c:pt>
                <c:pt idx="1245">
                  <c:v>0.30555555555555552</c:v>
                </c:pt>
                <c:pt idx="1246">
                  <c:v>0.3125</c:v>
                </c:pt>
                <c:pt idx="1247">
                  <c:v>0.31944444444444448</c:v>
                </c:pt>
                <c:pt idx="1248">
                  <c:v>0.3263888888888889</c:v>
                </c:pt>
                <c:pt idx="1249">
                  <c:v>0.33333333333333331</c:v>
                </c:pt>
                <c:pt idx="1250">
                  <c:v>0.34027777777777773</c:v>
                </c:pt>
                <c:pt idx="1251">
                  <c:v>0.34722222222222227</c:v>
                </c:pt>
                <c:pt idx="1252">
                  <c:v>0.35416666666666669</c:v>
                </c:pt>
                <c:pt idx="1253">
                  <c:v>0.3611111111111111</c:v>
                </c:pt>
                <c:pt idx="1254">
                  <c:v>0.36805555555555558</c:v>
                </c:pt>
                <c:pt idx="1255">
                  <c:v>0.375</c:v>
                </c:pt>
                <c:pt idx="1256">
                  <c:v>0.38194444444444442</c:v>
                </c:pt>
                <c:pt idx="1257">
                  <c:v>0.3888888888888889</c:v>
                </c:pt>
                <c:pt idx="1258">
                  <c:v>0.39583333333333331</c:v>
                </c:pt>
                <c:pt idx="1259">
                  <c:v>0.40277777777777773</c:v>
                </c:pt>
                <c:pt idx="1260">
                  <c:v>0.40972222222222227</c:v>
                </c:pt>
                <c:pt idx="1261">
                  <c:v>0.41666666666666669</c:v>
                </c:pt>
                <c:pt idx="1262">
                  <c:v>0.4236111111111111</c:v>
                </c:pt>
                <c:pt idx="1263">
                  <c:v>0.43055555555555558</c:v>
                </c:pt>
                <c:pt idx="1264">
                  <c:v>0.4375</c:v>
                </c:pt>
                <c:pt idx="1265">
                  <c:v>0.44444444444444442</c:v>
                </c:pt>
                <c:pt idx="1266">
                  <c:v>0.4513888888888889</c:v>
                </c:pt>
                <c:pt idx="1267">
                  <c:v>0.45833333333333331</c:v>
                </c:pt>
                <c:pt idx="1268">
                  <c:v>0.46527777777777773</c:v>
                </c:pt>
                <c:pt idx="1269">
                  <c:v>0.47222222222222227</c:v>
                </c:pt>
                <c:pt idx="1270">
                  <c:v>0.47916666666666669</c:v>
                </c:pt>
                <c:pt idx="1271">
                  <c:v>0.4861111111111111</c:v>
                </c:pt>
                <c:pt idx="1272">
                  <c:v>0.49305555555555558</c:v>
                </c:pt>
                <c:pt idx="1273">
                  <c:v>0.5</c:v>
                </c:pt>
                <c:pt idx="1274">
                  <c:v>0.50694444444444442</c:v>
                </c:pt>
                <c:pt idx="1275">
                  <c:v>0.51388888888888895</c:v>
                </c:pt>
                <c:pt idx="1276">
                  <c:v>0.52083333333333337</c:v>
                </c:pt>
                <c:pt idx="1277">
                  <c:v>0.52777777777777779</c:v>
                </c:pt>
                <c:pt idx="1278">
                  <c:v>0.53472222222222221</c:v>
                </c:pt>
                <c:pt idx="1279">
                  <c:v>0.54166666666666663</c:v>
                </c:pt>
                <c:pt idx="1280">
                  <c:v>0.54861111111111105</c:v>
                </c:pt>
                <c:pt idx="1281">
                  <c:v>0.55555555555555558</c:v>
                </c:pt>
                <c:pt idx="1282">
                  <c:v>0.5625</c:v>
                </c:pt>
                <c:pt idx="1283">
                  <c:v>0.56944444444444442</c:v>
                </c:pt>
                <c:pt idx="1284">
                  <c:v>0.57638888888888895</c:v>
                </c:pt>
                <c:pt idx="1285">
                  <c:v>0.58333333333333337</c:v>
                </c:pt>
                <c:pt idx="1286">
                  <c:v>0.59027777777777779</c:v>
                </c:pt>
                <c:pt idx="1287">
                  <c:v>0.59722222222222221</c:v>
                </c:pt>
                <c:pt idx="1288">
                  <c:v>0.60416666666666663</c:v>
                </c:pt>
                <c:pt idx="1289">
                  <c:v>0.61111111111111105</c:v>
                </c:pt>
                <c:pt idx="1290">
                  <c:v>0.61805555555555558</c:v>
                </c:pt>
                <c:pt idx="1291">
                  <c:v>0.625</c:v>
                </c:pt>
                <c:pt idx="1292">
                  <c:v>0.63194444444444442</c:v>
                </c:pt>
                <c:pt idx="1293">
                  <c:v>0.63888888888888895</c:v>
                </c:pt>
                <c:pt idx="1294">
                  <c:v>0.64583333333333337</c:v>
                </c:pt>
                <c:pt idx="1295">
                  <c:v>0.65277777777777779</c:v>
                </c:pt>
                <c:pt idx="1296">
                  <c:v>0.65972222222222221</c:v>
                </c:pt>
                <c:pt idx="1297">
                  <c:v>0.66666666666666663</c:v>
                </c:pt>
                <c:pt idx="1298">
                  <c:v>0.67361111111111116</c:v>
                </c:pt>
                <c:pt idx="1299">
                  <c:v>0.68055555555555547</c:v>
                </c:pt>
                <c:pt idx="1300">
                  <c:v>0.6875</c:v>
                </c:pt>
                <c:pt idx="1301">
                  <c:v>0.69444444444444453</c:v>
                </c:pt>
                <c:pt idx="1302">
                  <c:v>0.70138888888888884</c:v>
                </c:pt>
                <c:pt idx="1303">
                  <c:v>0.70833333333333337</c:v>
                </c:pt>
                <c:pt idx="1304">
                  <c:v>0.71527777777777779</c:v>
                </c:pt>
                <c:pt idx="1305">
                  <c:v>0.72222222222222221</c:v>
                </c:pt>
                <c:pt idx="1306">
                  <c:v>0.72916666666666663</c:v>
                </c:pt>
                <c:pt idx="1307">
                  <c:v>0.73611111111111116</c:v>
                </c:pt>
                <c:pt idx="1308">
                  <c:v>0.74305555555555547</c:v>
                </c:pt>
                <c:pt idx="1309">
                  <c:v>0.75</c:v>
                </c:pt>
                <c:pt idx="1310">
                  <c:v>0.75694444444444453</c:v>
                </c:pt>
                <c:pt idx="1311">
                  <c:v>0.76388888888888884</c:v>
                </c:pt>
                <c:pt idx="1312">
                  <c:v>0.77083333333333337</c:v>
                </c:pt>
                <c:pt idx="1313">
                  <c:v>0.77777777777777779</c:v>
                </c:pt>
                <c:pt idx="1314">
                  <c:v>0.78472222222222221</c:v>
                </c:pt>
                <c:pt idx="1315">
                  <c:v>0.79166666666666663</c:v>
                </c:pt>
                <c:pt idx="1316">
                  <c:v>0.79861111111111116</c:v>
                </c:pt>
                <c:pt idx="1317">
                  <c:v>0.80555555555555547</c:v>
                </c:pt>
                <c:pt idx="1318">
                  <c:v>0.8125</c:v>
                </c:pt>
                <c:pt idx="1319">
                  <c:v>0.81944444444444453</c:v>
                </c:pt>
                <c:pt idx="1320">
                  <c:v>0.82638888888888884</c:v>
                </c:pt>
                <c:pt idx="1321">
                  <c:v>0.83333333333333337</c:v>
                </c:pt>
                <c:pt idx="1322">
                  <c:v>0.84027777777777779</c:v>
                </c:pt>
                <c:pt idx="1323">
                  <c:v>0.84722222222222221</c:v>
                </c:pt>
                <c:pt idx="1324">
                  <c:v>0.85416666666666663</c:v>
                </c:pt>
                <c:pt idx="1325">
                  <c:v>0.86111111111111116</c:v>
                </c:pt>
                <c:pt idx="1326">
                  <c:v>0.86805555555555547</c:v>
                </c:pt>
                <c:pt idx="1327">
                  <c:v>0.875</c:v>
                </c:pt>
                <c:pt idx="1328">
                  <c:v>0.88194444444444453</c:v>
                </c:pt>
                <c:pt idx="1329">
                  <c:v>0.88888888888888884</c:v>
                </c:pt>
                <c:pt idx="1330">
                  <c:v>0.89583333333333337</c:v>
                </c:pt>
                <c:pt idx="1331">
                  <c:v>0.90277777777777779</c:v>
                </c:pt>
                <c:pt idx="1332">
                  <c:v>0.90972222222222221</c:v>
                </c:pt>
                <c:pt idx="1333">
                  <c:v>0.91666666666666663</c:v>
                </c:pt>
                <c:pt idx="1334">
                  <c:v>0.92361111111111116</c:v>
                </c:pt>
                <c:pt idx="1335">
                  <c:v>0.93055555555555547</c:v>
                </c:pt>
                <c:pt idx="1336">
                  <c:v>0.9375</c:v>
                </c:pt>
                <c:pt idx="1337">
                  <c:v>0.94444444444444453</c:v>
                </c:pt>
                <c:pt idx="1338">
                  <c:v>0.95138888888888884</c:v>
                </c:pt>
                <c:pt idx="1339">
                  <c:v>0.95833333333333337</c:v>
                </c:pt>
                <c:pt idx="1340">
                  <c:v>0.96527777777777779</c:v>
                </c:pt>
                <c:pt idx="1341">
                  <c:v>0.97222222222222221</c:v>
                </c:pt>
                <c:pt idx="1342">
                  <c:v>0.97916666666666663</c:v>
                </c:pt>
                <c:pt idx="1343">
                  <c:v>0.98611111111111116</c:v>
                </c:pt>
                <c:pt idx="1344">
                  <c:v>0.99305555555555547</c:v>
                </c:pt>
                <c:pt idx="1345">
                  <c:v>0</c:v>
                </c:pt>
                <c:pt idx="1346">
                  <c:v>6.9444444444444441E-3</c:v>
                </c:pt>
                <c:pt idx="1347">
                  <c:v>1.3888888888888888E-2</c:v>
                </c:pt>
                <c:pt idx="1348">
                  <c:v>2.0833333333333332E-2</c:v>
                </c:pt>
                <c:pt idx="1349">
                  <c:v>2.7777777777777776E-2</c:v>
                </c:pt>
                <c:pt idx="1350">
                  <c:v>3.4722222222222224E-2</c:v>
                </c:pt>
                <c:pt idx="1351">
                  <c:v>4.1666666666666664E-2</c:v>
                </c:pt>
                <c:pt idx="1352">
                  <c:v>4.8611111111111112E-2</c:v>
                </c:pt>
                <c:pt idx="1353">
                  <c:v>5.5555555555555552E-2</c:v>
                </c:pt>
                <c:pt idx="1354">
                  <c:v>6.25E-2</c:v>
                </c:pt>
                <c:pt idx="1355">
                  <c:v>6.9444444444444434E-2</c:v>
                </c:pt>
                <c:pt idx="1356">
                  <c:v>7.6388888888888895E-2</c:v>
                </c:pt>
                <c:pt idx="1357">
                  <c:v>8.3333333333333329E-2</c:v>
                </c:pt>
                <c:pt idx="1358">
                  <c:v>9.0277777777777776E-2</c:v>
                </c:pt>
                <c:pt idx="1359">
                  <c:v>9.7222222222222224E-2</c:v>
                </c:pt>
                <c:pt idx="1360">
                  <c:v>0.10416666666666667</c:v>
                </c:pt>
                <c:pt idx="1361">
                  <c:v>0.1111111111111111</c:v>
                </c:pt>
                <c:pt idx="1362">
                  <c:v>0.11805555555555557</c:v>
                </c:pt>
                <c:pt idx="1363">
                  <c:v>0.125</c:v>
                </c:pt>
                <c:pt idx="1364">
                  <c:v>0.13194444444444445</c:v>
                </c:pt>
                <c:pt idx="1365">
                  <c:v>0.1388888888888889</c:v>
                </c:pt>
                <c:pt idx="1366">
                  <c:v>0.14583333333333334</c:v>
                </c:pt>
                <c:pt idx="1367">
                  <c:v>0.15277777777777776</c:v>
                </c:pt>
                <c:pt idx="1368">
                  <c:v>0.15972222222222224</c:v>
                </c:pt>
                <c:pt idx="1369">
                  <c:v>0.16666666666666666</c:v>
                </c:pt>
                <c:pt idx="1370">
                  <c:v>0.17361111111111113</c:v>
                </c:pt>
                <c:pt idx="1371">
                  <c:v>0.18055555555555555</c:v>
                </c:pt>
                <c:pt idx="1372">
                  <c:v>0.1875</c:v>
                </c:pt>
                <c:pt idx="1373">
                  <c:v>0.19444444444444445</c:v>
                </c:pt>
                <c:pt idx="1374">
                  <c:v>0.20138888888888887</c:v>
                </c:pt>
                <c:pt idx="1375">
                  <c:v>0.20833333333333334</c:v>
                </c:pt>
                <c:pt idx="1376">
                  <c:v>0.21527777777777779</c:v>
                </c:pt>
                <c:pt idx="1377">
                  <c:v>0.22222222222222221</c:v>
                </c:pt>
                <c:pt idx="1378">
                  <c:v>0.22916666666666666</c:v>
                </c:pt>
                <c:pt idx="1379">
                  <c:v>0.23611111111111113</c:v>
                </c:pt>
                <c:pt idx="1380">
                  <c:v>0.24305555555555555</c:v>
                </c:pt>
                <c:pt idx="1381">
                  <c:v>0.25</c:v>
                </c:pt>
                <c:pt idx="1382">
                  <c:v>0.25694444444444448</c:v>
                </c:pt>
                <c:pt idx="1383">
                  <c:v>0.2638888888888889</c:v>
                </c:pt>
                <c:pt idx="1384">
                  <c:v>0.27083333333333331</c:v>
                </c:pt>
                <c:pt idx="1385">
                  <c:v>0.27777777777777779</c:v>
                </c:pt>
                <c:pt idx="1386">
                  <c:v>0.28472222222222221</c:v>
                </c:pt>
                <c:pt idx="1387">
                  <c:v>0.29166666666666669</c:v>
                </c:pt>
                <c:pt idx="1388">
                  <c:v>0.2986111111111111</c:v>
                </c:pt>
                <c:pt idx="1389">
                  <c:v>0.30555555555555552</c:v>
                </c:pt>
                <c:pt idx="1390">
                  <c:v>0.3125</c:v>
                </c:pt>
                <c:pt idx="1391">
                  <c:v>0.31944444444444448</c:v>
                </c:pt>
                <c:pt idx="1392">
                  <c:v>0.3263888888888889</c:v>
                </c:pt>
                <c:pt idx="1393">
                  <c:v>0.33333333333333331</c:v>
                </c:pt>
                <c:pt idx="1394">
                  <c:v>0.34027777777777773</c:v>
                </c:pt>
                <c:pt idx="1395">
                  <c:v>0.34722222222222227</c:v>
                </c:pt>
                <c:pt idx="1396">
                  <c:v>0.35416666666666669</c:v>
                </c:pt>
                <c:pt idx="1397">
                  <c:v>0.3611111111111111</c:v>
                </c:pt>
                <c:pt idx="1398">
                  <c:v>0.36805555555555558</c:v>
                </c:pt>
                <c:pt idx="1399">
                  <c:v>0.375</c:v>
                </c:pt>
                <c:pt idx="1400">
                  <c:v>0.38194444444444442</c:v>
                </c:pt>
                <c:pt idx="1401">
                  <c:v>0.3888888888888889</c:v>
                </c:pt>
                <c:pt idx="1402">
                  <c:v>0.39583333333333331</c:v>
                </c:pt>
                <c:pt idx="1403">
                  <c:v>0.40277777777777773</c:v>
                </c:pt>
                <c:pt idx="1404">
                  <c:v>0.40972222222222227</c:v>
                </c:pt>
                <c:pt idx="1405">
                  <c:v>0.41666666666666669</c:v>
                </c:pt>
                <c:pt idx="1406">
                  <c:v>0.4236111111111111</c:v>
                </c:pt>
                <c:pt idx="1407">
                  <c:v>0.43055555555555558</c:v>
                </c:pt>
                <c:pt idx="1408">
                  <c:v>0.4375</c:v>
                </c:pt>
                <c:pt idx="1409">
                  <c:v>0.44444444444444442</c:v>
                </c:pt>
                <c:pt idx="1410">
                  <c:v>0.4513888888888889</c:v>
                </c:pt>
                <c:pt idx="1411">
                  <c:v>0.45833333333333331</c:v>
                </c:pt>
                <c:pt idx="1412">
                  <c:v>0.46527777777777773</c:v>
                </c:pt>
                <c:pt idx="1413">
                  <c:v>0.47222222222222227</c:v>
                </c:pt>
                <c:pt idx="1414">
                  <c:v>0.47916666666666669</c:v>
                </c:pt>
                <c:pt idx="1415">
                  <c:v>0.4861111111111111</c:v>
                </c:pt>
                <c:pt idx="1416">
                  <c:v>0.49305555555555558</c:v>
                </c:pt>
                <c:pt idx="1417">
                  <c:v>0.5</c:v>
                </c:pt>
                <c:pt idx="1418">
                  <c:v>0.50694444444444442</c:v>
                </c:pt>
                <c:pt idx="1419">
                  <c:v>0.51388888888888895</c:v>
                </c:pt>
                <c:pt idx="1420">
                  <c:v>0.52083333333333337</c:v>
                </c:pt>
                <c:pt idx="1421">
                  <c:v>0.52777777777777779</c:v>
                </c:pt>
                <c:pt idx="1422">
                  <c:v>0.53472222222222221</c:v>
                </c:pt>
                <c:pt idx="1423">
                  <c:v>0.54166666666666663</c:v>
                </c:pt>
                <c:pt idx="1424">
                  <c:v>0.54861111111111105</c:v>
                </c:pt>
                <c:pt idx="1425">
                  <c:v>0.55555555555555558</c:v>
                </c:pt>
                <c:pt idx="1426">
                  <c:v>0.5625</c:v>
                </c:pt>
                <c:pt idx="1427">
                  <c:v>0.56944444444444442</c:v>
                </c:pt>
                <c:pt idx="1428">
                  <c:v>0.57638888888888895</c:v>
                </c:pt>
                <c:pt idx="1429">
                  <c:v>0.58333333333333337</c:v>
                </c:pt>
                <c:pt idx="1430">
                  <c:v>0.59027777777777779</c:v>
                </c:pt>
                <c:pt idx="1431">
                  <c:v>0.59722222222222221</c:v>
                </c:pt>
                <c:pt idx="1432">
                  <c:v>0.60416666666666663</c:v>
                </c:pt>
                <c:pt idx="1433">
                  <c:v>0.61111111111111105</c:v>
                </c:pt>
                <c:pt idx="1434">
                  <c:v>0.61805555555555558</c:v>
                </c:pt>
                <c:pt idx="1435">
                  <c:v>0.625</c:v>
                </c:pt>
                <c:pt idx="1436">
                  <c:v>0.63194444444444442</c:v>
                </c:pt>
                <c:pt idx="1437">
                  <c:v>0.63888888888888895</c:v>
                </c:pt>
                <c:pt idx="1438">
                  <c:v>0.64583333333333337</c:v>
                </c:pt>
                <c:pt idx="1439">
                  <c:v>0.65277777777777779</c:v>
                </c:pt>
                <c:pt idx="1440">
                  <c:v>0.65972222222222221</c:v>
                </c:pt>
                <c:pt idx="1441">
                  <c:v>0.66666666666666663</c:v>
                </c:pt>
                <c:pt idx="1442">
                  <c:v>0.67361111111111116</c:v>
                </c:pt>
                <c:pt idx="1443">
                  <c:v>0.68055555555555547</c:v>
                </c:pt>
                <c:pt idx="1444">
                  <c:v>0.6875</c:v>
                </c:pt>
                <c:pt idx="1445">
                  <c:v>0.69444444444444453</c:v>
                </c:pt>
                <c:pt idx="1446">
                  <c:v>0.70138888888888884</c:v>
                </c:pt>
                <c:pt idx="1447">
                  <c:v>0.70833333333333337</c:v>
                </c:pt>
                <c:pt idx="1448">
                  <c:v>0.71527777777777779</c:v>
                </c:pt>
                <c:pt idx="1449">
                  <c:v>0.72222222222222221</c:v>
                </c:pt>
                <c:pt idx="1450">
                  <c:v>0.72916666666666663</c:v>
                </c:pt>
                <c:pt idx="1451">
                  <c:v>0.73611111111111116</c:v>
                </c:pt>
                <c:pt idx="1452">
                  <c:v>0.74305555555555547</c:v>
                </c:pt>
                <c:pt idx="1453">
                  <c:v>0.75</c:v>
                </c:pt>
                <c:pt idx="1454">
                  <c:v>0.75694444444444453</c:v>
                </c:pt>
                <c:pt idx="1455">
                  <c:v>0.76388888888888884</c:v>
                </c:pt>
                <c:pt idx="1456">
                  <c:v>0.77083333333333337</c:v>
                </c:pt>
                <c:pt idx="1457">
                  <c:v>0.77777777777777779</c:v>
                </c:pt>
                <c:pt idx="1458">
                  <c:v>0.78472222222222221</c:v>
                </c:pt>
                <c:pt idx="1459">
                  <c:v>0.79166666666666663</c:v>
                </c:pt>
                <c:pt idx="1460">
                  <c:v>0.79861111111111116</c:v>
                </c:pt>
                <c:pt idx="1461">
                  <c:v>0.80555555555555547</c:v>
                </c:pt>
                <c:pt idx="1462">
                  <c:v>0.8125</c:v>
                </c:pt>
                <c:pt idx="1463">
                  <c:v>0.81944444444444453</c:v>
                </c:pt>
                <c:pt idx="1464">
                  <c:v>0.82638888888888884</c:v>
                </c:pt>
                <c:pt idx="1465">
                  <c:v>0.83333333333333337</c:v>
                </c:pt>
                <c:pt idx="1466">
                  <c:v>0.84027777777777779</c:v>
                </c:pt>
                <c:pt idx="1467">
                  <c:v>0.84722222222222221</c:v>
                </c:pt>
                <c:pt idx="1468">
                  <c:v>0.85416666666666663</c:v>
                </c:pt>
                <c:pt idx="1469">
                  <c:v>0.86111111111111116</c:v>
                </c:pt>
                <c:pt idx="1470">
                  <c:v>0.86805555555555547</c:v>
                </c:pt>
                <c:pt idx="1471">
                  <c:v>0.875</c:v>
                </c:pt>
                <c:pt idx="1472">
                  <c:v>0.88194444444444453</c:v>
                </c:pt>
                <c:pt idx="1473">
                  <c:v>0.88888888888888884</c:v>
                </c:pt>
                <c:pt idx="1474">
                  <c:v>0.89583333333333337</c:v>
                </c:pt>
                <c:pt idx="1475">
                  <c:v>0.90277777777777779</c:v>
                </c:pt>
                <c:pt idx="1476">
                  <c:v>0.90972222222222221</c:v>
                </c:pt>
                <c:pt idx="1477">
                  <c:v>0.91666666666666663</c:v>
                </c:pt>
                <c:pt idx="1478">
                  <c:v>0.92361111111111116</c:v>
                </c:pt>
                <c:pt idx="1479">
                  <c:v>0.93055555555555547</c:v>
                </c:pt>
                <c:pt idx="1480">
                  <c:v>0.9375</c:v>
                </c:pt>
                <c:pt idx="1481">
                  <c:v>0.94444444444444453</c:v>
                </c:pt>
                <c:pt idx="1482">
                  <c:v>0.95138888888888884</c:v>
                </c:pt>
                <c:pt idx="1483">
                  <c:v>0.95833333333333337</c:v>
                </c:pt>
                <c:pt idx="1484">
                  <c:v>0.96527777777777779</c:v>
                </c:pt>
                <c:pt idx="1485">
                  <c:v>0.97222222222222221</c:v>
                </c:pt>
                <c:pt idx="1486">
                  <c:v>0.97916666666666663</c:v>
                </c:pt>
                <c:pt idx="1487">
                  <c:v>0.98611111111111116</c:v>
                </c:pt>
                <c:pt idx="1488">
                  <c:v>0.99305555555555547</c:v>
                </c:pt>
                <c:pt idx="1489">
                  <c:v>0</c:v>
                </c:pt>
                <c:pt idx="1490">
                  <c:v>6.9444444444444441E-3</c:v>
                </c:pt>
                <c:pt idx="1491">
                  <c:v>1.3888888888888888E-2</c:v>
                </c:pt>
                <c:pt idx="1492">
                  <c:v>2.0833333333333332E-2</c:v>
                </c:pt>
                <c:pt idx="1493">
                  <c:v>2.7777777777777776E-2</c:v>
                </c:pt>
                <c:pt idx="1494">
                  <c:v>3.4722222222222224E-2</c:v>
                </c:pt>
                <c:pt idx="1495">
                  <c:v>4.1666666666666664E-2</c:v>
                </c:pt>
                <c:pt idx="1496">
                  <c:v>4.8611111111111112E-2</c:v>
                </c:pt>
                <c:pt idx="1497">
                  <c:v>5.5555555555555552E-2</c:v>
                </c:pt>
                <c:pt idx="1498">
                  <c:v>6.25E-2</c:v>
                </c:pt>
                <c:pt idx="1499">
                  <c:v>6.9444444444444434E-2</c:v>
                </c:pt>
                <c:pt idx="1500">
                  <c:v>7.6388888888888895E-2</c:v>
                </c:pt>
                <c:pt idx="1501">
                  <c:v>8.3333333333333329E-2</c:v>
                </c:pt>
                <c:pt idx="1502">
                  <c:v>9.0277777777777776E-2</c:v>
                </c:pt>
                <c:pt idx="1503">
                  <c:v>9.7222222222222224E-2</c:v>
                </c:pt>
                <c:pt idx="1504">
                  <c:v>0.10416666666666667</c:v>
                </c:pt>
                <c:pt idx="1505">
                  <c:v>0.1111111111111111</c:v>
                </c:pt>
                <c:pt idx="1506">
                  <c:v>0.11805555555555557</c:v>
                </c:pt>
                <c:pt idx="1507">
                  <c:v>0.125</c:v>
                </c:pt>
                <c:pt idx="1508">
                  <c:v>0.13194444444444445</c:v>
                </c:pt>
                <c:pt idx="1509">
                  <c:v>0.1388888888888889</c:v>
                </c:pt>
                <c:pt idx="1510">
                  <c:v>0.14583333333333334</c:v>
                </c:pt>
                <c:pt idx="1511">
                  <c:v>0.15277777777777776</c:v>
                </c:pt>
                <c:pt idx="1512">
                  <c:v>0.15972222222222224</c:v>
                </c:pt>
                <c:pt idx="1513">
                  <c:v>0.16666666666666666</c:v>
                </c:pt>
                <c:pt idx="1514">
                  <c:v>0.17361111111111113</c:v>
                </c:pt>
                <c:pt idx="1515">
                  <c:v>0.18055555555555555</c:v>
                </c:pt>
                <c:pt idx="1516">
                  <c:v>0.1875</c:v>
                </c:pt>
                <c:pt idx="1517">
                  <c:v>0.19444444444444445</c:v>
                </c:pt>
                <c:pt idx="1518">
                  <c:v>0.20138888888888887</c:v>
                </c:pt>
                <c:pt idx="1519">
                  <c:v>0.20833333333333334</c:v>
                </c:pt>
                <c:pt idx="1520">
                  <c:v>0.21527777777777779</c:v>
                </c:pt>
                <c:pt idx="1521">
                  <c:v>0.22222222222222221</c:v>
                </c:pt>
                <c:pt idx="1522">
                  <c:v>0.22916666666666666</c:v>
                </c:pt>
                <c:pt idx="1523">
                  <c:v>0.23611111111111113</c:v>
                </c:pt>
                <c:pt idx="1524">
                  <c:v>0.24305555555555555</c:v>
                </c:pt>
                <c:pt idx="1525">
                  <c:v>0.25</c:v>
                </c:pt>
                <c:pt idx="1526">
                  <c:v>0.25694444444444448</c:v>
                </c:pt>
                <c:pt idx="1527">
                  <c:v>0.2638888888888889</c:v>
                </c:pt>
                <c:pt idx="1528">
                  <c:v>0.27083333333333331</c:v>
                </c:pt>
                <c:pt idx="1529">
                  <c:v>0.27777777777777779</c:v>
                </c:pt>
                <c:pt idx="1530">
                  <c:v>0.28472222222222221</c:v>
                </c:pt>
                <c:pt idx="1531">
                  <c:v>0.29166666666666669</c:v>
                </c:pt>
                <c:pt idx="1532">
                  <c:v>0.2986111111111111</c:v>
                </c:pt>
                <c:pt idx="1533">
                  <c:v>0.30555555555555552</c:v>
                </c:pt>
                <c:pt idx="1534">
                  <c:v>0.3125</c:v>
                </c:pt>
                <c:pt idx="1535">
                  <c:v>0.31944444444444448</c:v>
                </c:pt>
                <c:pt idx="1536">
                  <c:v>0.3263888888888889</c:v>
                </c:pt>
                <c:pt idx="1537">
                  <c:v>0.33333333333333331</c:v>
                </c:pt>
                <c:pt idx="1538">
                  <c:v>0.34027777777777773</c:v>
                </c:pt>
                <c:pt idx="1539">
                  <c:v>0.34722222222222227</c:v>
                </c:pt>
                <c:pt idx="1540">
                  <c:v>0.35416666666666669</c:v>
                </c:pt>
                <c:pt idx="1541">
                  <c:v>0.3611111111111111</c:v>
                </c:pt>
                <c:pt idx="1542">
                  <c:v>0.36805555555555558</c:v>
                </c:pt>
                <c:pt idx="1543">
                  <c:v>0.375</c:v>
                </c:pt>
                <c:pt idx="1544">
                  <c:v>0.38194444444444442</c:v>
                </c:pt>
                <c:pt idx="1545">
                  <c:v>0.3888888888888889</c:v>
                </c:pt>
                <c:pt idx="1546">
                  <c:v>0.39583333333333331</c:v>
                </c:pt>
                <c:pt idx="1547">
                  <c:v>0.40277777777777773</c:v>
                </c:pt>
                <c:pt idx="1548">
                  <c:v>0.40972222222222227</c:v>
                </c:pt>
                <c:pt idx="1549">
                  <c:v>0.41666666666666669</c:v>
                </c:pt>
                <c:pt idx="1550">
                  <c:v>0.4236111111111111</c:v>
                </c:pt>
                <c:pt idx="1551">
                  <c:v>0.43055555555555558</c:v>
                </c:pt>
                <c:pt idx="1552">
                  <c:v>0.4375</c:v>
                </c:pt>
                <c:pt idx="1553">
                  <c:v>0.44444444444444442</c:v>
                </c:pt>
                <c:pt idx="1554">
                  <c:v>0.4513888888888889</c:v>
                </c:pt>
                <c:pt idx="1555">
                  <c:v>0.45833333333333331</c:v>
                </c:pt>
                <c:pt idx="1556">
                  <c:v>0.46527777777777773</c:v>
                </c:pt>
                <c:pt idx="1557">
                  <c:v>0.47222222222222227</c:v>
                </c:pt>
                <c:pt idx="1558">
                  <c:v>0.47916666666666669</c:v>
                </c:pt>
                <c:pt idx="1559">
                  <c:v>0.4861111111111111</c:v>
                </c:pt>
                <c:pt idx="1560">
                  <c:v>0.49305555555555558</c:v>
                </c:pt>
                <c:pt idx="1561">
                  <c:v>0.5</c:v>
                </c:pt>
                <c:pt idx="1562">
                  <c:v>0.50694444444444442</c:v>
                </c:pt>
                <c:pt idx="1563">
                  <c:v>0.51388888888888895</c:v>
                </c:pt>
                <c:pt idx="1564">
                  <c:v>0.52083333333333337</c:v>
                </c:pt>
                <c:pt idx="1565">
                  <c:v>0.52777777777777779</c:v>
                </c:pt>
                <c:pt idx="1566">
                  <c:v>0.53472222222222221</c:v>
                </c:pt>
                <c:pt idx="1567">
                  <c:v>0.54166666666666663</c:v>
                </c:pt>
                <c:pt idx="1568">
                  <c:v>0.54861111111111105</c:v>
                </c:pt>
                <c:pt idx="1569">
                  <c:v>0.55555555555555558</c:v>
                </c:pt>
                <c:pt idx="1570">
                  <c:v>0.5625</c:v>
                </c:pt>
                <c:pt idx="1571">
                  <c:v>0.56944444444444442</c:v>
                </c:pt>
                <c:pt idx="1572">
                  <c:v>0.57638888888888895</c:v>
                </c:pt>
                <c:pt idx="1573">
                  <c:v>0.58333333333333337</c:v>
                </c:pt>
                <c:pt idx="1574">
                  <c:v>0.59027777777777779</c:v>
                </c:pt>
                <c:pt idx="1575">
                  <c:v>0.59722222222222221</c:v>
                </c:pt>
                <c:pt idx="1576">
                  <c:v>0.60416666666666663</c:v>
                </c:pt>
                <c:pt idx="1577">
                  <c:v>0.61111111111111105</c:v>
                </c:pt>
                <c:pt idx="1578">
                  <c:v>0.61805555555555558</c:v>
                </c:pt>
                <c:pt idx="1579">
                  <c:v>0.625</c:v>
                </c:pt>
                <c:pt idx="1580">
                  <c:v>0.63194444444444442</c:v>
                </c:pt>
                <c:pt idx="1581">
                  <c:v>0.63888888888888895</c:v>
                </c:pt>
                <c:pt idx="1582">
                  <c:v>0.64583333333333337</c:v>
                </c:pt>
                <c:pt idx="1583">
                  <c:v>0.65277777777777779</c:v>
                </c:pt>
                <c:pt idx="1584">
                  <c:v>0.65972222222222221</c:v>
                </c:pt>
                <c:pt idx="1585">
                  <c:v>0.66666666666666663</c:v>
                </c:pt>
                <c:pt idx="1586">
                  <c:v>0.67361111111111116</c:v>
                </c:pt>
                <c:pt idx="1587">
                  <c:v>0.68055555555555547</c:v>
                </c:pt>
                <c:pt idx="1588">
                  <c:v>0.6875</c:v>
                </c:pt>
                <c:pt idx="1589">
                  <c:v>0.69444444444444453</c:v>
                </c:pt>
                <c:pt idx="1590">
                  <c:v>0.70138888888888884</c:v>
                </c:pt>
                <c:pt idx="1591">
                  <c:v>0.70833333333333337</c:v>
                </c:pt>
                <c:pt idx="1592">
                  <c:v>0.71527777777777779</c:v>
                </c:pt>
                <c:pt idx="1593">
                  <c:v>0.72222222222222221</c:v>
                </c:pt>
                <c:pt idx="1594">
                  <c:v>0.72916666666666663</c:v>
                </c:pt>
                <c:pt idx="1595">
                  <c:v>0.73611111111111116</c:v>
                </c:pt>
                <c:pt idx="1596">
                  <c:v>0.74305555555555547</c:v>
                </c:pt>
                <c:pt idx="1597">
                  <c:v>0.75</c:v>
                </c:pt>
                <c:pt idx="1598">
                  <c:v>0.75694444444444453</c:v>
                </c:pt>
                <c:pt idx="1599">
                  <c:v>0.76388888888888884</c:v>
                </c:pt>
                <c:pt idx="1600">
                  <c:v>0.77083333333333337</c:v>
                </c:pt>
                <c:pt idx="1601">
                  <c:v>0.77777777777777779</c:v>
                </c:pt>
                <c:pt idx="1602">
                  <c:v>0.78472222222222221</c:v>
                </c:pt>
                <c:pt idx="1603">
                  <c:v>0.79166666666666663</c:v>
                </c:pt>
                <c:pt idx="1604">
                  <c:v>0.79861111111111116</c:v>
                </c:pt>
                <c:pt idx="1605">
                  <c:v>0.80555555555555547</c:v>
                </c:pt>
                <c:pt idx="1606">
                  <c:v>0.8125</c:v>
                </c:pt>
                <c:pt idx="1607">
                  <c:v>0.81944444444444453</c:v>
                </c:pt>
                <c:pt idx="1608">
                  <c:v>0.82638888888888884</c:v>
                </c:pt>
                <c:pt idx="1609">
                  <c:v>0.83333333333333337</c:v>
                </c:pt>
                <c:pt idx="1610">
                  <c:v>0.84027777777777779</c:v>
                </c:pt>
                <c:pt idx="1611">
                  <c:v>0.84722222222222221</c:v>
                </c:pt>
                <c:pt idx="1612">
                  <c:v>0.85416666666666663</c:v>
                </c:pt>
                <c:pt idx="1613">
                  <c:v>0.86111111111111116</c:v>
                </c:pt>
                <c:pt idx="1614">
                  <c:v>0.86805555555555547</c:v>
                </c:pt>
                <c:pt idx="1615">
                  <c:v>0.875</c:v>
                </c:pt>
                <c:pt idx="1616">
                  <c:v>0.88194444444444453</c:v>
                </c:pt>
                <c:pt idx="1617">
                  <c:v>0.88888888888888884</c:v>
                </c:pt>
                <c:pt idx="1618">
                  <c:v>0.89583333333333337</c:v>
                </c:pt>
                <c:pt idx="1619">
                  <c:v>0.90277777777777779</c:v>
                </c:pt>
                <c:pt idx="1620">
                  <c:v>0.90972222222222221</c:v>
                </c:pt>
                <c:pt idx="1621">
                  <c:v>0.91666666666666663</c:v>
                </c:pt>
                <c:pt idx="1622">
                  <c:v>0.92361111111111116</c:v>
                </c:pt>
                <c:pt idx="1623">
                  <c:v>0.93055555555555547</c:v>
                </c:pt>
                <c:pt idx="1624">
                  <c:v>0.9375</c:v>
                </c:pt>
                <c:pt idx="1625">
                  <c:v>0.94444444444444453</c:v>
                </c:pt>
                <c:pt idx="1626">
                  <c:v>0.95138888888888884</c:v>
                </c:pt>
                <c:pt idx="1627">
                  <c:v>0.95833333333333337</c:v>
                </c:pt>
                <c:pt idx="1628">
                  <c:v>0.96527777777777779</c:v>
                </c:pt>
                <c:pt idx="1629">
                  <c:v>0.97222222222222221</c:v>
                </c:pt>
                <c:pt idx="1630">
                  <c:v>0.97916666666666663</c:v>
                </c:pt>
                <c:pt idx="1631">
                  <c:v>0.98611111111111116</c:v>
                </c:pt>
                <c:pt idx="1632">
                  <c:v>0.99305555555555547</c:v>
                </c:pt>
                <c:pt idx="1633">
                  <c:v>0</c:v>
                </c:pt>
                <c:pt idx="1634">
                  <c:v>6.9444444444444441E-3</c:v>
                </c:pt>
                <c:pt idx="1635">
                  <c:v>1.3888888888888888E-2</c:v>
                </c:pt>
                <c:pt idx="1636">
                  <c:v>2.0833333333333332E-2</c:v>
                </c:pt>
                <c:pt idx="1637">
                  <c:v>2.7777777777777776E-2</c:v>
                </c:pt>
                <c:pt idx="1638">
                  <c:v>3.4722222222222224E-2</c:v>
                </c:pt>
                <c:pt idx="1639">
                  <c:v>4.1666666666666664E-2</c:v>
                </c:pt>
                <c:pt idx="1640">
                  <c:v>4.8611111111111112E-2</c:v>
                </c:pt>
                <c:pt idx="1641">
                  <c:v>5.5555555555555552E-2</c:v>
                </c:pt>
                <c:pt idx="1642">
                  <c:v>6.25E-2</c:v>
                </c:pt>
                <c:pt idx="1643">
                  <c:v>6.9444444444444434E-2</c:v>
                </c:pt>
                <c:pt idx="1644">
                  <c:v>7.6388888888888895E-2</c:v>
                </c:pt>
                <c:pt idx="1645">
                  <c:v>8.3333333333333329E-2</c:v>
                </c:pt>
                <c:pt idx="1646">
                  <c:v>9.0277777777777776E-2</c:v>
                </c:pt>
                <c:pt idx="1647">
                  <c:v>9.7222222222222224E-2</c:v>
                </c:pt>
                <c:pt idx="1648">
                  <c:v>0.10416666666666667</c:v>
                </c:pt>
                <c:pt idx="1649">
                  <c:v>0.1111111111111111</c:v>
                </c:pt>
                <c:pt idx="1650">
                  <c:v>0.11805555555555557</c:v>
                </c:pt>
                <c:pt idx="1651">
                  <c:v>0.125</c:v>
                </c:pt>
                <c:pt idx="1652">
                  <c:v>0.13194444444444445</c:v>
                </c:pt>
                <c:pt idx="1653">
                  <c:v>0.1388888888888889</c:v>
                </c:pt>
                <c:pt idx="1654">
                  <c:v>0.14583333333333334</c:v>
                </c:pt>
                <c:pt idx="1655">
                  <c:v>0.15277777777777776</c:v>
                </c:pt>
                <c:pt idx="1656">
                  <c:v>0.15972222222222224</c:v>
                </c:pt>
                <c:pt idx="1657">
                  <c:v>0.16666666666666666</c:v>
                </c:pt>
                <c:pt idx="1658">
                  <c:v>0.17361111111111113</c:v>
                </c:pt>
                <c:pt idx="1659">
                  <c:v>0.18055555555555555</c:v>
                </c:pt>
                <c:pt idx="1660">
                  <c:v>0.1875</c:v>
                </c:pt>
                <c:pt idx="1661">
                  <c:v>0.19444444444444445</c:v>
                </c:pt>
                <c:pt idx="1662">
                  <c:v>0.20138888888888887</c:v>
                </c:pt>
                <c:pt idx="1663">
                  <c:v>0.20833333333333334</c:v>
                </c:pt>
                <c:pt idx="1664">
                  <c:v>0.21527777777777779</c:v>
                </c:pt>
                <c:pt idx="1665">
                  <c:v>0.22222222222222221</c:v>
                </c:pt>
                <c:pt idx="1666">
                  <c:v>0.22916666666666666</c:v>
                </c:pt>
                <c:pt idx="1667">
                  <c:v>0.23611111111111113</c:v>
                </c:pt>
                <c:pt idx="1668">
                  <c:v>0.24305555555555555</c:v>
                </c:pt>
                <c:pt idx="1669">
                  <c:v>0.25</c:v>
                </c:pt>
                <c:pt idx="1670">
                  <c:v>0.25694444444444448</c:v>
                </c:pt>
                <c:pt idx="1671">
                  <c:v>0.2638888888888889</c:v>
                </c:pt>
                <c:pt idx="1672">
                  <c:v>0.27083333333333331</c:v>
                </c:pt>
                <c:pt idx="1673">
                  <c:v>0.27777777777777779</c:v>
                </c:pt>
                <c:pt idx="1674">
                  <c:v>0.28472222222222221</c:v>
                </c:pt>
                <c:pt idx="1675">
                  <c:v>0.29166666666666669</c:v>
                </c:pt>
                <c:pt idx="1676">
                  <c:v>0.2986111111111111</c:v>
                </c:pt>
                <c:pt idx="1677">
                  <c:v>0.30555555555555552</c:v>
                </c:pt>
                <c:pt idx="1678">
                  <c:v>0.3125</c:v>
                </c:pt>
                <c:pt idx="1679">
                  <c:v>0.31944444444444448</c:v>
                </c:pt>
                <c:pt idx="1680">
                  <c:v>0.3263888888888889</c:v>
                </c:pt>
                <c:pt idx="1681">
                  <c:v>0.33333333333333331</c:v>
                </c:pt>
                <c:pt idx="1682">
                  <c:v>0.34027777777777773</c:v>
                </c:pt>
                <c:pt idx="1683">
                  <c:v>0.34722222222222227</c:v>
                </c:pt>
                <c:pt idx="1684">
                  <c:v>0.35416666666666669</c:v>
                </c:pt>
                <c:pt idx="1685">
                  <c:v>0.3611111111111111</c:v>
                </c:pt>
                <c:pt idx="1686">
                  <c:v>0.36805555555555558</c:v>
                </c:pt>
                <c:pt idx="1687">
                  <c:v>0.375</c:v>
                </c:pt>
                <c:pt idx="1688">
                  <c:v>0.38194444444444442</c:v>
                </c:pt>
                <c:pt idx="1689">
                  <c:v>0.3888888888888889</c:v>
                </c:pt>
                <c:pt idx="1690">
                  <c:v>0.39583333333333331</c:v>
                </c:pt>
                <c:pt idx="1691">
                  <c:v>0.40277777777777773</c:v>
                </c:pt>
                <c:pt idx="1692">
                  <c:v>0.40972222222222227</c:v>
                </c:pt>
                <c:pt idx="1693">
                  <c:v>0.41666666666666669</c:v>
                </c:pt>
                <c:pt idx="1694">
                  <c:v>0.4236111111111111</c:v>
                </c:pt>
                <c:pt idx="1695">
                  <c:v>0.43055555555555558</c:v>
                </c:pt>
                <c:pt idx="1696">
                  <c:v>0.4375</c:v>
                </c:pt>
                <c:pt idx="1697">
                  <c:v>0.44444444444444442</c:v>
                </c:pt>
                <c:pt idx="1698">
                  <c:v>0.4513888888888889</c:v>
                </c:pt>
                <c:pt idx="1699">
                  <c:v>0.45833333333333331</c:v>
                </c:pt>
                <c:pt idx="1700">
                  <c:v>0.46527777777777773</c:v>
                </c:pt>
                <c:pt idx="1701">
                  <c:v>0.47222222222222227</c:v>
                </c:pt>
                <c:pt idx="1702">
                  <c:v>0.47916666666666669</c:v>
                </c:pt>
                <c:pt idx="1703">
                  <c:v>0.4861111111111111</c:v>
                </c:pt>
                <c:pt idx="1704">
                  <c:v>0.49305555555555558</c:v>
                </c:pt>
                <c:pt idx="1705">
                  <c:v>0.5</c:v>
                </c:pt>
                <c:pt idx="1706">
                  <c:v>0.50694444444444442</c:v>
                </c:pt>
                <c:pt idx="1707">
                  <c:v>0.51388888888888895</c:v>
                </c:pt>
                <c:pt idx="1708">
                  <c:v>0.52083333333333337</c:v>
                </c:pt>
                <c:pt idx="1709">
                  <c:v>0.52777777777777779</c:v>
                </c:pt>
                <c:pt idx="1710">
                  <c:v>0.53472222222222221</c:v>
                </c:pt>
                <c:pt idx="1711">
                  <c:v>0.54166666666666663</c:v>
                </c:pt>
                <c:pt idx="1712">
                  <c:v>0.54861111111111105</c:v>
                </c:pt>
                <c:pt idx="1713">
                  <c:v>0.55555555555555558</c:v>
                </c:pt>
                <c:pt idx="1714">
                  <c:v>0.5625</c:v>
                </c:pt>
                <c:pt idx="1715">
                  <c:v>0.56944444444444442</c:v>
                </c:pt>
                <c:pt idx="1716">
                  <c:v>0.57638888888888895</c:v>
                </c:pt>
                <c:pt idx="1717">
                  <c:v>0.58333333333333337</c:v>
                </c:pt>
                <c:pt idx="1718">
                  <c:v>0.59027777777777779</c:v>
                </c:pt>
                <c:pt idx="1719">
                  <c:v>0.59722222222222221</c:v>
                </c:pt>
                <c:pt idx="1720">
                  <c:v>0.60416666666666663</c:v>
                </c:pt>
                <c:pt idx="1721">
                  <c:v>0.61111111111111105</c:v>
                </c:pt>
                <c:pt idx="1722">
                  <c:v>0.61805555555555558</c:v>
                </c:pt>
                <c:pt idx="1723">
                  <c:v>0.625</c:v>
                </c:pt>
                <c:pt idx="1724">
                  <c:v>0.63194444444444442</c:v>
                </c:pt>
                <c:pt idx="1725">
                  <c:v>0.63888888888888895</c:v>
                </c:pt>
                <c:pt idx="1726">
                  <c:v>0.64583333333333337</c:v>
                </c:pt>
                <c:pt idx="1727">
                  <c:v>0.65277777777777779</c:v>
                </c:pt>
                <c:pt idx="1728">
                  <c:v>0.65972222222222221</c:v>
                </c:pt>
                <c:pt idx="1729">
                  <c:v>0.66666666666666663</c:v>
                </c:pt>
                <c:pt idx="1730">
                  <c:v>0.67361111111111116</c:v>
                </c:pt>
                <c:pt idx="1731">
                  <c:v>0.68055555555555547</c:v>
                </c:pt>
                <c:pt idx="1732">
                  <c:v>0.6875</c:v>
                </c:pt>
                <c:pt idx="1733">
                  <c:v>0.69444444444444453</c:v>
                </c:pt>
                <c:pt idx="1734">
                  <c:v>0.70138888888888884</c:v>
                </c:pt>
                <c:pt idx="1735">
                  <c:v>0.70833333333333337</c:v>
                </c:pt>
                <c:pt idx="1736">
                  <c:v>0.71527777777777779</c:v>
                </c:pt>
                <c:pt idx="1737">
                  <c:v>0.72222222222222221</c:v>
                </c:pt>
                <c:pt idx="1738">
                  <c:v>0.72916666666666663</c:v>
                </c:pt>
                <c:pt idx="1739">
                  <c:v>0.73611111111111116</c:v>
                </c:pt>
                <c:pt idx="1740">
                  <c:v>0.74305555555555547</c:v>
                </c:pt>
                <c:pt idx="1741">
                  <c:v>0.75</c:v>
                </c:pt>
                <c:pt idx="1742">
                  <c:v>0.75694444444444453</c:v>
                </c:pt>
                <c:pt idx="1743">
                  <c:v>0.76388888888888884</c:v>
                </c:pt>
                <c:pt idx="1744">
                  <c:v>0.77083333333333337</c:v>
                </c:pt>
                <c:pt idx="1745">
                  <c:v>0.77777777777777779</c:v>
                </c:pt>
                <c:pt idx="1746">
                  <c:v>0.78472222222222221</c:v>
                </c:pt>
                <c:pt idx="1747">
                  <c:v>0.79166666666666663</c:v>
                </c:pt>
                <c:pt idx="1748">
                  <c:v>0.79861111111111116</c:v>
                </c:pt>
                <c:pt idx="1749">
                  <c:v>0.80555555555555547</c:v>
                </c:pt>
                <c:pt idx="1750">
                  <c:v>0.8125</c:v>
                </c:pt>
                <c:pt idx="1751">
                  <c:v>0.81944444444444453</c:v>
                </c:pt>
                <c:pt idx="1752">
                  <c:v>0.82638888888888884</c:v>
                </c:pt>
                <c:pt idx="1753">
                  <c:v>0.83333333333333337</c:v>
                </c:pt>
                <c:pt idx="1754">
                  <c:v>0.84027777777777779</c:v>
                </c:pt>
                <c:pt idx="1755">
                  <c:v>0.84722222222222221</c:v>
                </c:pt>
                <c:pt idx="1756">
                  <c:v>0.85416666666666663</c:v>
                </c:pt>
                <c:pt idx="1757">
                  <c:v>0.86111111111111116</c:v>
                </c:pt>
                <c:pt idx="1758">
                  <c:v>0.86805555555555547</c:v>
                </c:pt>
                <c:pt idx="1759">
                  <c:v>0.875</c:v>
                </c:pt>
                <c:pt idx="1760">
                  <c:v>0.88194444444444453</c:v>
                </c:pt>
                <c:pt idx="1761">
                  <c:v>0.88888888888888884</c:v>
                </c:pt>
                <c:pt idx="1762">
                  <c:v>0.89583333333333337</c:v>
                </c:pt>
                <c:pt idx="1763">
                  <c:v>0.90277777777777779</c:v>
                </c:pt>
                <c:pt idx="1764">
                  <c:v>0.90972222222222221</c:v>
                </c:pt>
                <c:pt idx="1765">
                  <c:v>0.91666666666666663</c:v>
                </c:pt>
                <c:pt idx="1766">
                  <c:v>0.92361111111111116</c:v>
                </c:pt>
                <c:pt idx="1767">
                  <c:v>0.93055555555555547</c:v>
                </c:pt>
                <c:pt idx="1768">
                  <c:v>0.9375</c:v>
                </c:pt>
                <c:pt idx="1769">
                  <c:v>0.94444444444444453</c:v>
                </c:pt>
                <c:pt idx="1770">
                  <c:v>0.95138888888888884</c:v>
                </c:pt>
                <c:pt idx="1771">
                  <c:v>0.95833333333333337</c:v>
                </c:pt>
                <c:pt idx="1772">
                  <c:v>0.96527777777777779</c:v>
                </c:pt>
                <c:pt idx="1773">
                  <c:v>0.97222222222222221</c:v>
                </c:pt>
                <c:pt idx="1774">
                  <c:v>0.97916666666666663</c:v>
                </c:pt>
                <c:pt idx="1775">
                  <c:v>0.98611111111111116</c:v>
                </c:pt>
                <c:pt idx="1776">
                  <c:v>0.99305555555555547</c:v>
                </c:pt>
                <c:pt idx="1777">
                  <c:v>0</c:v>
                </c:pt>
                <c:pt idx="1778">
                  <c:v>6.9444444444444441E-3</c:v>
                </c:pt>
                <c:pt idx="1779">
                  <c:v>1.3888888888888888E-2</c:v>
                </c:pt>
                <c:pt idx="1780">
                  <c:v>2.0833333333333332E-2</c:v>
                </c:pt>
                <c:pt idx="1781">
                  <c:v>2.7777777777777776E-2</c:v>
                </c:pt>
                <c:pt idx="1782">
                  <c:v>3.4722222222222224E-2</c:v>
                </c:pt>
                <c:pt idx="1783">
                  <c:v>4.1666666666666664E-2</c:v>
                </c:pt>
                <c:pt idx="1784">
                  <c:v>4.8611111111111112E-2</c:v>
                </c:pt>
                <c:pt idx="1785">
                  <c:v>5.5555555555555552E-2</c:v>
                </c:pt>
                <c:pt idx="1786">
                  <c:v>6.25E-2</c:v>
                </c:pt>
                <c:pt idx="1787">
                  <c:v>6.9444444444444434E-2</c:v>
                </c:pt>
                <c:pt idx="1788">
                  <c:v>7.6388888888888895E-2</c:v>
                </c:pt>
                <c:pt idx="1789">
                  <c:v>8.3333333333333329E-2</c:v>
                </c:pt>
                <c:pt idx="1790">
                  <c:v>9.0277777777777776E-2</c:v>
                </c:pt>
                <c:pt idx="1791">
                  <c:v>9.7222222222222224E-2</c:v>
                </c:pt>
                <c:pt idx="1792">
                  <c:v>0.10416666666666667</c:v>
                </c:pt>
                <c:pt idx="1793">
                  <c:v>0.1111111111111111</c:v>
                </c:pt>
                <c:pt idx="1794">
                  <c:v>0.11805555555555557</c:v>
                </c:pt>
                <c:pt idx="1795">
                  <c:v>0.125</c:v>
                </c:pt>
                <c:pt idx="1796">
                  <c:v>0.13194444444444445</c:v>
                </c:pt>
                <c:pt idx="1797">
                  <c:v>0.1388888888888889</c:v>
                </c:pt>
                <c:pt idx="1798">
                  <c:v>0.14583333333333334</c:v>
                </c:pt>
                <c:pt idx="1799">
                  <c:v>0.15277777777777776</c:v>
                </c:pt>
                <c:pt idx="1800">
                  <c:v>0.15972222222222224</c:v>
                </c:pt>
                <c:pt idx="1801">
                  <c:v>0.16666666666666666</c:v>
                </c:pt>
                <c:pt idx="1802">
                  <c:v>0.17361111111111113</c:v>
                </c:pt>
                <c:pt idx="1803">
                  <c:v>0.18055555555555555</c:v>
                </c:pt>
                <c:pt idx="1804">
                  <c:v>0.1875</c:v>
                </c:pt>
                <c:pt idx="1805">
                  <c:v>0.19444444444444445</c:v>
                </c:pt>
                <c:pt idx="1806">
                  <c:v>0.20138888888888887</c:v>
                </c:pt>
                <c:pt idx="1807">
                  <c:v>0.20833333333333334</c:v>
                </c:pt>
                <c:pt idx="1808">
                  <c:v>0.21527777777777779</c:v>
                </c:pt>
                <c:pt idx="1809">
                  <c:v>0.22222222222222221</c:v>
                </c:pt>
                <c:pt idx="1810">
                  <c:v>0.22916666666666666</c:v>
                </c:pt>
                <c:pt idx="1811">
                  <c:v>0.23611111111111113</c:v>
                </c:pt>
                <c:pt idx="1812">
                  <c:v>0.24305555555555555</c:v>
                </c:pt>
                <c:pt idx="1813">
                  <c:v>0.25</c:v>
                </c:pt>
                <c:pt idx="1814">
                  <c:v>0.25694444444444448</c:v>
                </c:pt>
                <c:pt idx="1815">
                  <c:v>0.2638888888888889</c:v>
                </c:pt>
                <c:pt idx="1816">
                  <c:v>0.27083333333333331</c:v>
                </c:pt>
                <c:pt idx="1817">
                  <c:v>0.27777777777777779</c:v>
                </c:pt>
                <c:pt idx="1818">
                  <c:v>0.28472222222222221</c:v>
                </c:pt>
                <c:pt idx="1819">
                  <c:v>0.29166666666666669</c:v>
                </c:pt>
                <c:pt idx="1820">
                  <c:v>0.2986111111111111</c:v>
                </c:pt>
                <c:pt idx="1821">
                  <c:v>0.30555555555555552</c:v>
                </c:pt>
                <c:pt idx="1822">
                  <c:v>0.3125</c:v>
                </c:pt>
                <c:pt idx="1823">
                  <c:v>0.31944444444444448</c:v>
                </c:pt>
                <c:pt idx="1824">
                  <c:v>0.3263888888888889</c:v>
                </c:pt>
                <c:pt idx="1825">
                  <c:v>0.33333333333333331</c:v>
                </c:pt>
                <c:pt idx="1826">
                  <c:v>0.34027777777777773</c:v>
                </c:pt>
                <c:pt idx="1827">
                  <c:v>0.34722222222222227</c:v>
                </c:pt>
                <c:pt idx="1828">
                  <c:v>0.35416666666666669</c:v>
                </c:pt>
                <c:pt idx="1829">
                  <c:v>0.3611111111111111</c:v>
                </c:pt>
                <c:pt idx="1830">
                  <c:v>0.36805555555555558</c:v>
                </c:pt>
                <c:pt idx="1831">
                  <c:v>0.375</c:v>
                </c:pt>
                <c:pt idx="1832">
                  <c:v>0.38194444444444442</c:v>
                </c:pt>
                <c:pt idx="1833">
                  <c:v>0.3888888888888889</c:v>
                </c:pt>
                <c:pt idx="1834">
                  <c:v>0.39583333333333331</c:v>
                </c:pt>
                <c:pt idx="1835">
                  <c:v>0.40277777777777773</c:v>
                </c:pt>
                <c:pt idx="1836">
                  <c:v>0.40972222222222227</c:v>
                </c:pt>
                <c:pt idx="1837">
                  <c:v>0.41666666666666669</c:v>
                </c:pt>
                <c:pt idx="1838">
                  <c:v>0.4236111111111111</c:v>
                </c:pt>
                <c:pt idx="1839">
                  <c:v>0.43055555555555558</c:v>
                </c:pt>
                <c:pt idx="1840">
                  <c:v>0.4375</c:v>
                </c:pt>
                <c:pt idx="1841">
                  <c:v>0.44444444444444442</c:v>
                </c:pt>
                <c:pt idx="1842">
                  <c:v>0.4513888888888889</c:v>
                </c:pt>
                <c:pt idx="1843">
                  <c:v>0.45833333333333331</c:v>
                </c:pt>
                <c:pt idx="1844">
                  <c:v>0.46527777777777773</c:v>
                </c:pt>
                <c:pt idx="1845">
                  <c:v>0.47222222222222227</c:v>
                </c:pt>
                <c:pt idx="1846">
                  <c:v>0.47916666666666669</c:v>
                </c:pt>
                <c:pt idx="1847">
                  <c:v>0.4861111111111111</c:v>
                </c:pt>
                <c:pt idx="1848">
                  <c:v>0.49305555555555558</c:v>
                </c:pt>
                <c:pt idx="1849">
                  <c:v>0.5</c:v>
                </c:pt>
                <c:pt idx="1850">
                  <c:v>0.50694444444444442</c:v>
                </c:pt>
                <c:pt idx="1851">
                  <c:v>0.51388888888888895</c:v>
                </c:pt>
                <c:pt idx="1852">
                  <c:v>0.52083333333333337</c:v>
                </c:pt>
                <c:pt idx="1853">
                  <c:v>0.52777777777777779</c:v>
                </c:pt>
                <c:pt idx="1854">
                  <c:v>0.53472222222222221</c:v>
                </c:pt>
                <c:pt idx="1855">
                  <c:v>0.54166666666666663</c:v>
                </c:pt>
                <c:pt idx="1856">
                  <c:v>0.54861111111111105</c:v>
                </c:pt>
                <c:pt idx="1857">
                  <c:v>0.55555555555555558</c:v>
                </c:pt>
                <c:pt idx="1858">
                  <c:v>0.5625</c:v>
                </c:pt>
                <c:pt idx="1859">
                  <c:v>0.56944444444444442</c:v>
                </c:pt>
                <c:pt idx="1860">
                  <c:v>0.57638888888888895</c:v>
                </c:pt>
                <c:pt idx="1861">
                  <c:v>0.58333333333333337</c:v>
                </c:pt>
                <c:pt idx="1862">
                  <c:v>0.59027777777777779</c:v>
                </c:pt>
                <c:pt idx="1863">
                  <c:v>0.59722222222222221</c:v>
                </c:pt>
                <c:pt idx="1864">
                  <c:v>0.60416666666666663</c:v>
                </c:pt>
                <c:pt idx="1865">
                  <c:v>0.61111111111111105</c:v>
                </c:pt>
                <c:pt idx="1866">
                  <c:v>0.61805555555555558</c:v>
                </c:pt>
                <c:pt idx="1867">
                  <c:v>0.625</c:v>
                </c:pt>
                <c:pt idx="1868">
                  <c:v>0.63194444444444442</c:v>
                </c:pt>
                <c:pt idx="1869">
                  <c:v>0.63888888888888895</c:v>
                </c:pt>
                <c:pt idx="1870">
                  <c:v>0.64583333333333337</c:v>
                </c:pt>
                <c:pt idx="1871">
                  <c:v>0.65277777777777779</c:v>
                </c:pt>
                <c:pt idx="1872">
                  <c:v>0.65972222222222221</c:v>
                </c:pt>
                <c:pt idx="1873">
                  <c:v>0.66666666666666663</c:v>
                </c:pt>
                <c:pt idx="1874">
                  <c:v>0.67361111111111116</c:v>
                </c:pt>
                <c:pt idx="1875">
                  <c:v>0.68055555555555547</c:v>
                </c:pt>
                <c:pt idx="1876">
                  <c:v>0.6875</c:v>
                </c:pt>
                <c:pt idx="1877">
                  <c:v>0.69444444444444453</c:v>
                </c:pt>
                <c:pt idx="1878">
                  <c:v>0.70138888888888884</c:v>
                </c:pt>
                <c:pt idx="1879">
                  <c:v>0.70833333333333337</c:v>
                </c:pt>
                <c:pt idx="1880">
                  <c:v>0.71527777777777779</c:v>
                </c:pt>
                <c:pt idx="1881">
                  <c:v>0.72222222222222221</c:v>
                </c:pt>
                <c:pt idx="1882">
                  <c:v>0.72916666666666663</c:v>
                </c:pt>
                <c:pt idx="1883">
                  <c:v>0.73611111111111116</c:v>
                </c:pt>
                <c:pt idx="1884">
                  <c:v>0.74305555555555547</c:v>
                </c:pt>
                <c:pt idx="1885">
                  <c:v>0.75</c:v>
                </c:pt>
                <c:pt idx="1886">
                  <c:v>0.75694444444444453</c:v>
                </c:pt>
                <c:pt idx="1887">
                  <c:v>0.76388888888888884</c:v>
                </c:pt>
                <c:pt idx="1888">
                  <c:v>0.77083333333333337</c:v>
                </c:pt>
                <c:pt idx="1889">
                  <c:v>0.77777777777777779</c:v>
                </c:pt>
                <c:pt idx="1890">
                  <c:v>0.78472222222222221</c:v>
                </c:pt>
                <c:pt idx="1891">
                  <c:v>0.79166666666666663</c:v>
                </c:pt>
                <c:pt idx="1892">
                  <c:v>0.79861111111111116</c:v>
                </c:pt>
                <c:pt idx="1893">
                  <c:v>0.80555555555555547</c:v>
                </c:pt>
                <c:pt idx="1894">
                  <c:v>0.8125</c:v>
                </c:pt>
                <c:pt idx="1895">
                  <c:v>0.81944444444444453</c:v>
                </c:pt>
                <c:pt idx="1896">
                  <c:v>0.82638888888888884</c:v>
                </c:pt>
                <c:pt idx="1897">
                  <c:v>0.83333333333333337</c:v>
                </c:pt>
                <c:pt idx="1898">
                  <c:v>0.84027777777777779</c:v>
                </c:pt>
                <c:pt idx="1899">
                  <c:v>0.84722222222222221</c:v>
                </c:pt>
                <c:pt idx="1900">
                  <c:v>0.85416666666666663</c:v>
                </c:pt>
                <c:pt idx="1901">
                  <c:v>0.86111111111111116</c:v>
                </c:pt>
                <c:pt idx="1902">
                  <c:v>0.86805555555555547</c:v>
                </c:pt>
                <c:pt idx="1903">
                  <c:v>0.875</c:v>
                </c:pt>
                <c:pt idx="1904">
                  <c:v>0.88194444444444453</c:v>
                </c:pt>
                <c:pt idx="1905">
                  <c:v>0.88888888888888884</c:v>
                </c:pt>
                <c:pt idx="1906">
                  <c:v>0.89583333333333337</c:v>
                </c:pt>
                <c:pt idx="1907">
                  <c:v>0.90277777777777779</c:v>
                </c:pt>
                <c:pt idx="1908">
                  <c:v>0.90972222222222221</c:v>
                </c:pt>
                <c:pt idx="1909">
                  <c:v>0.91666666666666663</c:v>
                </c:pt>
                <c:pt idx="1910">
                  <c:v>0.92361111111111116</c:v>
                </c:pt>
                <c:pt idx="1911">
                  <c:v>0.93055555555555547</c:v>
                </c:pt>
                <c:pt idx="1912">
                  <c:v>0.9375</c:v>
                </c:pt>
                <c:pt idx="1913">
                  <c:v>0.94444444444444453</c:v>
                </c:pt>
                <c:pt idx="1914">
                  <c:v>0.95138888888888884</c:v>
                </c:pt>
                <c:pt idx="1915">
                  <c:v>0.95833333333333337</c:v>
                </c:pt>
                <c:pt idx="1916">
                  <c:v>0.96527777777777779</c:v>
                </c:pt>
                <c:pt idx="1917">
                  <c:v>0.97222222222222221</c:v>
                </c:pt>
                <c:pt idx="1918">
                  <c:v>0.97916666666666663</c:v>
                </c:pt>
                <c:pt idx="1919">
                  <c:v>0.98611111111111116</c:v>
                </c:pt>
                <c:pt idx="1920">
                  <c:v>0.99305555555555547</c:v>
                </c:pt>
                <c:pt idx="1921">
                  <c:v>0</c:v>
                </c:pt>
                <c:pt idx="1922">
                  <c:v>6.9444444444444441E-3</c:v>
                </c:pt>
                <c:pt idx="1923">
                  <c:v>1.3888888888888888E-2</c:v>
                </c:pt>
                <c:pt idx="1924">
                  <c:v>2.0833333333333332E-2</c:v>
                </c:pt>
                <c:pt idx="1925">
                  <c:v>2.7777777777777776E-2</c:v>
                </c:pt>
                <c:pt idx="1926">
                  <c:v>3.4722222222222224E-2</c:v>
                </c:pt>
                <c:pt idx="1927">
                  <c:v>4.1666666666666664E-2</c:v>
                </c:pt>
                <c:pt idx="1928">
                  <c:v>4.8611111111111112E-2</c:v>
                </c:pt>
                <c:pt idx="1929">
                  <c:v>5.5555555555555552E-2</c:v>
                </c:pt>
                <c:pt idx="1930">
                  <c:v>6.25E-2</c:v>
                </c:pt>
                <c:pt idx="1931">
                  <c:v>6.9444444444444434E-2</c:v>
                </c:pt>
                <c:pt idx="1932">
                  <c:v>7.6388888888888895E-2</c:v>
                </c:pt>
                <c:pt idx="1933">
                  <c:v>8.3333333333333329E-2</c:v>
                </c:pt>
                <c:pt idx="1934">
                  <c:v>9.0277777777777776E-2</c:v>
                </c:pt>
                <c:pt idx="1935">
                  <c:v>9.7222222222222224E-2</c:v>
                </c:pt>
                <c:pt idx="1936">
                  <c:v>0.10416666666666667</c:v>
                </c:pt>
                <c:pt idx="1937">
                  <c:v>0.1111111111111111</c:v>
                </c:pt>
                <c:pt idx="1938">
                  <c:v>0.11805555555555557</c:v>
                </c:pt>
                <c:pt idx="1939">
                  <c:v>0.125</c:v>
                </c:pt>
                <c:pt idx="1940">
                  <c:v>0.13194444444444445</c:v>
                </c:pt>
                <c:pt idx="1941">
                  <c:v>0.1388888888888889</c:v>
                </c:pt>
                <c:pt idx="1942">
                  <c:v>0.14583333333333334</c:v>
                </c:pt>
                <c:pt idx="1943">
                  <c:v>0.15277777777777776</c:v>
                </c:pt>
                <c:pt idx="1944">
                  <c:v>0.15972222222222224</c:v>
                </c:pt>
                <c:pt idx="1945">
                  <c:v>0.16666666666666666</c:v>
                </c:pt>
                <c:pt idx="1946">
                  <c:v>0.17361111111111113</c:v>
                </c:pt>
                <c:pt idx="1947">
                  <c:v>0.18055555555555555</c:v>
                </c:pt>
                <c:pt idx="1948">
                  <c:v>0.1875</c:v>
                </c:pt>
                <c:pt idx="1949">
                  <c:v>0.19444444444444445</c:v>
                </c:pt>
                <c:pt idx="1950">
                  <c:v>0.20138888888888887</c:v>
                </c:pt>
                <c:pt idx="1951">
                  <c:v>0.20833333333333334</c:v>
                </c:pt>
                <c:pt idx="1952">
                  <c:v>0.21527777777777779</c:v>
                </c:pt>
                <c:pt idx="1953">
                  <c:v>0.22222222222222221</c:v>
                </c:pt>
                <c:pt idx="1954">
                  <c:v>0.22916666666666666</c:v>
                </c:pt>
                <c:pt idx="1955">
                  <c:v>0.23611111111111113</c:v>
                </c:pt>
                <c:pt idx="1956">
                  <c:v>0.24305555555555555</c:v>
                </c:pt>
                <c:pt idx="1957">
                  <c:v>0.25</c:v>
                </c:pt>
                <c:pt idx="1958">
                  <c:v>0.25694444444444448</c:v>
                </c:pt>
                <c:pt idx="1959">
                  <c:v>0.2638888888888889</c:v>
                </c:pt>
                <c:pt idx="1960">
                  <c:v>0.27083333333333331</c:v>
                </c:pt>
                <c:pt idx="1961">
                  <c:v>0.27777777777777779</c:v>
                </c:pt>
                <c:pt idx="1962">
                  <c:v>0.28472222222222221</c:v>
                </c:pt>
                <c:pt idx="1963">
                  <c:v>0.29166666666666669</c:v>
                </c:pt>
                <c:pt idx="1964">
                  <c:v>0.2986111111111111</c:v>
                </c:pt>
                <c:pt idx="1965">
                  <c:v>0.30555555555555552</c:v>
                </c:pt>
                <c:pt idx="1966">
                  <c:v>0.3125</c:v>
                </c:pt>
                <c:pt idx="1967">
                  <c:v>0.31944444444444448</c:v>
                </c:pt>
                <c:pt idx="1968">
                  <c:v>0.3263888888888889</c:v>
                </c:pt>
                <c:pt idx="1969">
                  <c:v>0.33333333333333331</c:v>
                </c:pt>
                <c:pt idx="1970">
                  <c:v>0.34027777777777773</c:v>
                </c:pt>
                <c:pt idx="1971">
                  <c:v>0.34722222222222227</c:v>
                </c:pt>
                <c:pt idx="1972">
                  <c:v>0.35416666666666669</c:v>
                </c:pt>
                <c:pt idx="1973">
                  <c:v>0.3611111111111111</c:v>
                </c:pt>
                <c:pt idx="1974">
                  <c:v>0.36805555555555558</c:v>
                </c:pt>
                <c:pt idx="1975">
                  <c:v>0.375</c:v>
                </c:pt>
                <c:pt idx="1976">
                  <c:v>0.38194444444444442</c:v>
                </c:pt>
                <c:pt idx="1977">
                  <c:v>0.3888888888888889</c:v>
                </c:pt>
                <c:pt idx="1978">
                  <c:v>0.39583333333333331</c:v>
                </c:pt>
                <c:pt idx="1979">
                  <c:v>0.40277777777777773</c:v>
                </c:pt>
                <c:pt idx="1980">
                  <c:v>0.40972222222222227</c:v>
                </c:pt>
                <c:pt idx="1981">
                  <c:v>0.41666666666666669</c:v>
                </c:pt>
                <c:pt idx="1982">
                  <c:v>0.4236111111111111</c:v>
                </c:pt>
                <c:pt idx="1983">
                  <c:v>0.43055555555555558</c:v>
                </c:pt>
                <c:pt idx="1984">
                  <c:v>0.4375</c:v>
                </c:pt>
                <c:pt idx="1985">
                  <c:v>0.44444444444444442</c:v>
                </c:pt>
                <c:pt idx="1986">
                  <c:v>0.4513888888888889</c:v>
                </c:pt>
                <c:pt idx="1987">
                  <c:v>0.45833333333333331</c:v>
                </c:pt>
                <c:pt idx="1988">
                  <c:v>0.46527777777777773</c:v>
                </c:pt>
                <c:pt idx="1989">
                  <c:v>0.47222222222222227</c:v>
                </c:pt>
                <c:pt idx="1990">
                  <c:v>0.47916666666666669</c:v>
                </c:pt>
                <c:pt idx="1991">
                  <c:v>0.4861111111111111</c:v>
                </c:pt>
                <c:pt idx="1992">
                  <c:v>0.49305555555555558</c:v>
                </c:pt>
                <c:pt idx="1993">
                  <c:v>0.5</c:v>
                </c:pt>
                <c:pt idx="1994">
                  <c:v>0.50694444444444442</c:v>
                </c:pt>
                <c:pt idx="1995">
                  <c:v>0.51388888888888895</c:v>
                </c:pt>
                <c:pt idx="1996">
                  <c:v>0.52083333333333337</c:v>
                </c:pt>
                <c:pt idx="1997">
                  <c:v>0.52777777777777779</c:v>
                </c:pt>
                <c:pt idx="1998">
                  <c:v>0.53472222222222221</c:v>
                </c:pt>
                <c:pt idx="1999">
                  <c:v>0.54166666666666663</c:v>
                </c:pt>
                <c:pt idx="2000">
                  <c:v>0.54861111111111105</c:v>
                </c:pt>
                <c:pt idx="2001">
                  <c:v>0.55555555555555558</c:v>
                </c:pt>
                <c:pt idx="2002">
                  <c:v>0.5625</c:v>
                </c:pt>
                <c:pt idx="2003">
                  <c:v>0.56944444444444442</c:v>
                </c:pt>
                <c:pt idx="2004">
                  <c:v>0.57638888888888895</c:v>
                </c:pt>
                <c:pt idx="2005">
                  <c:v>0.58333333333333337</c:v>
                </c:pt>
                <c:pt idx="2006">
                  <c:v>0.59027777777777779</c:v>
                </c:pt>
                <c:pt idx="2007">
                  <c:v>0.59722222222222221</c:v>
                </c:pt>
                <c:pt idx="2008">
                  <c:v>0.60416666666666663</c:v>
                </c:pt>
                <c:pt idx="2009">
                  <c:v>0.61111111111111105</c:v>
                </c:pt>
                <c:pt idx="2010">
                  <c:v>0.61805555555555558</c:v>
                </c:pt>
                <c:pt idx="2011">
                  <c:v>0.625</c:v>
                </c:pt>
                <c:pt idx="2012">
                  <c:v>0.63194444444444442</c:v>
                </c:pt>
                <c:pt idx="2013">
                  <c:v>0.63888888888888895</c:v>
                </c:pt>
                <c:pt idx="2014">
                  <c:v>0.64583333333333337</c:v>
                </c:pt>
                <c:pt idx="2015">
                  <c:v>0.65277777777777779</c:v>
                </c:pt>
                <c:pt idx="2016">
                  <c:v>0.65972222222222221</c:v>
                </c:pt>
                <c:pt idx="2017">
                  <c:v>0.66666666666666663</c:v>
                </c:pt>
                <c:pt idx="2018">
                  <c:v>0.67361111111111116</c:v>
                </c:pt>
                <c:pt idx="2019">
                  <c:v>0.68055555555555547</c:v>
                </c:pt>
                <c:pt idx="2020">
                  <c:v>0.6875</c:v>
                </c:pt>
                <c:pt idx="2021">
                  <c:v>0.69444444444444453</c:v>
                </c:pt>
                <c:pt idx="2022">
                  <c:v>0.70138888888888884</c:v>
                </c:pt>
                <c:pt idx="2023">
                  <c:v>0.70833333333333337</c:v>
                </c:pt>
                <c:pt idx="2024">
                  <c:v>0.71527777777777779</c:v>
                </c:pt>
                <c:pt idx="2025">
                  <c:v>0.72222222222222221</c:v>
                </c:pt>
                <c:pt idx="2026">
                  <c:v>0.72916666666666663</c:v>
                </c:pt>
                <c:pt idx="2027">
                  <c:v>0.73611111111111116</c:v>
                </c:pt>
                <c:pt idx="2028">
                  <c:v>0.74305555555555547</c:v>
                </c:pt>
                <c:pt idx="2029">
                  <c:v>0.75</c:v>
                </c:pt>
                <c:pt idx="2030">
                  <c:v>0.75694444444444453</c:v>
                </c:pt>
                <c:pt idx="2031">
                  <c:v>0.76388888888888884</c:v>
                </c:pt>
                <c:pt idx="2032">
                  <c:v>0.77083333333333337</c:v>
                </c:pt>
                <c:pt idx="2033">
                  <c:v>0.77777777777777779</c:v>
                </c:pt>
                <c:pt idx="2034">
                  <c:v>0.78472222222222221</c:v>
                </c:pt>
                <c:pt idx="2035">
                  <c:v>0.79166666666666663</c:v>
                </c:pt>
                <c:pt idx="2036">
                  <c:v>0.79861111111111116</c:v>
                </c:pt>
                <c:pt idx="2037">
                  <c:v>0.80555555555555547</c:v>
                </c:pt>
                <c:pt idx="2038">
                  <c:v>0.8125</c:v>
                </c:pt>
                <c:pt idx="2039">
                  <c:v>0.81944444444444453</c:v>
                </c:pt>
                <c:pt idx="2040">
                  <c:v>0.82638888888888884</c:v>
                </c:pt>
                <c:pt idx="2041">
                  <c:v>0.83333333333333337</c:v>
                </c:pt>
                <c:pt idx="2042">
                  <c:v>0.84027777777777779</c:v>
                </c:pt>
                <c:pt idx="2043">
                  <c:v>0.84722222222222221</c:v>
                </c:pt>
                <c:pt idx="2044">
                  <c:v>0.85416666666666663</c:v>
                </c:pt>
                <c:pt idx="2045">
                  <c:v>0.86111111111111116</c:v>
                </c:pt>
                <c:pt idx="2046">
                  <c:v>0.86805555555555547</c:v>
                </c:pt>
                <c:pt idx="2047">
                  <c:v>0.875</c:v>
                </c:pt>
                <c:pt idx="2048">
                  <c:v>0.88194444444444453</c:v>
                </c:pt>
                <c:pt idx="2049">
                  <c:v>0.88888888888888884</c:v>
                </c:pt>
                <c:pt idx="2050">
                  <c:v>0.89583333333333337</c:v>
                </c:pt>
                <c:pt idx="2051">
                  <c:v>0.90277777777777779</c:v>
                </c:pt>
                <c:pt idx="2052">
                  <c:v>0.90972222222222221</c:v>
                </c:pt>
                <c:pt idx="2053">
                  <c:v>0.91666666666666663</c:v>
                </c:pt>
                <c:pt idx="2054">
                  <c:v>0.92361111111111116</c:v>
                </c:pt>
                <c:pt idx="2055">
                  <c:v>0.93055555555555547</c:v>
                </c:pt>
                <c:pt idx="2056">
                  <c:v>0.9375</c:v>
                </c:pt>
                <c:pt idx="2057">
                  <c:v>0.94444444444444453</c:v>
                </c:pt>
                <c:pt idx="2058">
                  <c:v>0.95138888888888884</c:v>
                </c:pt>
                <c:pt idx="2059">
                  <c:v>0.95833333333333337</c:v>
                </c:pt>
                <c:pt idx="2060">
                  <c:v>0.96527777777777779</c:v>
                </c:pt>
                <c:pt idx="2061">
                  <c:v>0.97222222222222221</c:v>
                </c:pt>
                <c:pt idx="2062">
                  <c:v>0.97916666666666663</c:v>
                </c:pt>
                <c:pt idx="2063">
                  <c:v>0.98611111111111116</c:v>
                </c:pt>
                <c:pt idx="2064">
                  <c:v>0.99305555555555547</c:v>
                </c:pt>
                <c:pt idx="2065">
                  <c:v>0</c:v>
                </c:pt>
                <c:pt idx="2066">
                  <c:v>6.9444444444444441E-3</c:v>
                </c:pt>
                <c:pt idx="2067">
                  <c:v>1.3888888888888888E-2</c:v>
                </c:pt>
                <c:pt idx="2068">
                  <c:v>2.0833333333333332E-2</c:v>
                </c:pt>
                <c:pt idx="2069">
                  <c:v>2.7777777777777776E-2</c:v>
                </c:pt>
                <c:pt idx="2070">
                  <c:v>3.4722222222222224E-2</c:v>
                </c:pt>
                <c:pt idx="2071">
                  <c:v>4.1666666666666664E-2</c:v>
                </c:pt>
                <c:pt idx="2072">
                  <c:v>4.8611111111111112E-2</c:v>
                </c:pt>
                <c:pt idx="2073">
                  <c:v>5.5555555555555552E-2</c:v>
                </c:pt>
                <c:pt idx="2074">
                  <c:v>6.25E-2</c:v>
                </c:pt>
                <c:pt idx="2075">
                  <c:v>6.9444444444444434E-2</c:v>
                </c:pt>
                <c:pt idx="2076">
                  <c:v>7.6388888888888895E-2</c:v>
                </c:pt>
                <c:pt idx="2077">
                  <c:v>8.3333333333333329E-2</c:v>
                </c:pt>
                <c:pt idx="2078">
                  <c:v>9.0277777777777776E-2</c:v>
                </c:pt>
                <c:pt idx="2079">
                  <c:v>9.7222222222222224E-2</c:v>
                </c:pt>
                <c:pt idx="2080">
                  <c:v>0.10416666666666667</c:v>
                </c:pt>
                <c:pt idx="2081">
                  <c:v>0.1111111111111111</c:v>
                </c:pt>
                <c:pt idx="2082">
                  <c:v>0.11805555555555557</c:v>
                </c:pt>
                <c:pt idx="2083">
                  <c:v>0.125</c:v>
                </c:pt>
                <c:pt idx="2084">
                  <c:v>0.13194444444444445</c:v>
                </c:pt>
                <c:pt idx="2085">
                  <c:v>0.1388888888888889</c:v>
                </c:pt>
                <c:pt idx="2086">
                  <c:v>0.14583333333333334</c:v>
                </c:pt>
                <c:pt idx="2087">
                  <c:v>0.15277777777777776</c:v>
                </c:pt>
                <c:pt idx="2088">
                  <c:v>0.15972222222222224</c:v>
                </c:pt>
                <c:pt idx="2089">
                  <c:v>0.16666666666666666</c:v>
                </c:pt>
                <c:pt idx="2090">
                  <c:v>0.17361111111111113</c:v>
                </c:pt>
                <c:pt idx="2091">
                  <c:v>0.18055555555555555</c:v>
                </c:pt>
                <c:pt idx="2092">
                  <c:v>0.1875</c:v>
                </c:pt>
                <c:pt idx="2093">
                  <c:v>0.19444444444444445</c:v>
                </c:pt>
                <c:pt idx="2094">
                  <c:v>0.20138888888888887</c:v>
                </c:pt>
                <c:pt idx="2095">
                  <c:v>0.20833333333333334</c:v>
                </c:pt>
                <c:pt idx="2096">
                  <c:v>0.21527777777777779</c:v>
                </c:pt>
                <c:pt idx="2097">
                  <c:v>0.22222222222222221</c:v>
                </c:pt>
                <c:pt idx="2098">
                  <c:v>0.22916666666666666</c:v>
                </c:pt>
                <c:pt idx="2099">
                  <c:v>0.23611111111111113</c:v>
                </c:pt>
                <c:pt idx="2100">
                  <c:v>0.24305555555555555</c:v>
                </c:pt>
                <c:pt idx="2101">
                  <c:v>0.25</c:v>
                </c:pt>
                <c:pt idx="2102">
                  <c:v>0.25694444444444448</c:v>
                </c:pt>
                <c:pt idx="2103">
                  <c:v>0.2638888888888889</c:v>
                </c:pt>
                <c:pt idx="2104">
                  <c:v>0.27083333333333331</c:v>
                </c:pt>
                <c:pt idx="2105">
                  <c:v>0.27777777777777779</c:v>
                </c:pt>
                <c:pt idx="2106">
                  <c:v>0.28472222222222221</c:v>
                </c:pt>
                <c:pt idx="2107">
                  <c:v>0.29166666666666669</c:v>
                </c:pt>
                <c:pt idx="2108">
                  <c:v>0.2986111111111111</c:v>
                </c:pt>
                <c:pt idx="2109">
                  <c:v>0.30555555555555552</c:v>
                </c:pt>
                <c:pt idx="2110">
                  <c:v>0.3125</c:v>
                </c:pt>
                <c:pt idx="2111">
                  <c:v>0.31944444444444448</c:v>
                </c:pt>
                <c:pt idx="2112">
                  <c:v>0.3263888888888889</c:v>
                </c:pt>
                <c:pt idx="2113">
                  <c:v>0.33333333333333331</c:v>
                </c:pt>
                <c:pt idx="2114">
                  <c:v>0.34027777777777773</c:v>
                </c:pt>
                <c:pt idx="2115">
                  <c:v>0.34722222222222227</c:v>
                </c:pt>
                <c:pt idx="2116">
                  <c:v>0.35416666666666669</c:v>
                </c:pt>
                <c:pt idx="2117">
                  <c:v>0.3611111111111111</c:v>
                </c:pt>
                <c:pt idx="2118">
                  <c:v>0.36805555555555558</c:v>
                </c:pt>
                <c:pt idx="2119">
                  <c:v>0.375</c:v>
                </c:pt>
                <c:pt idx="2120">
                  <c:v>0.38194444444444442</c:v>
                </c:pt>
                <c:pt idx="2121">
                  <c:v>0.3888888888888889</c:v>
                </c:pt>
                <c:pt idx="2122">
                  <c:v>0.39583333333333331</c:v>
                </c:pt>
                <c:pt idx="2123">
                  <c:v>0.40277777777777773</c:v>
                </c:pt>
                <c:pt idx="2124">
                  <c:v>0.40972222222222227</c:v>
                </c:pt>
                <c:pt idx="2125">
                  <c:v>0.41666666666666669</c:v>
                </c:pt>
                <c:pt idx="2126">
                  <c:v>0.4236111111111111</c:v>
                </c:pt>
                <c:pt idx="2127">
                  <c:v>0.43055555555555558</c:v>
                </c:pt>
                <c:pt idx="2128">
                  <c:v>0.4375</c:v>
                </c:pt>
                <c:pt idx="2129">
                  <c:v>0.44444444444444442</c:v>
                </c:pt>
                <c:pt idx="2130">
                  <c:v>0.4513888888888889</c:v>
                </c:pt>
                <c:pt idx="2131">
                  <c:v>0.45833333333333331</c:v>
                </c:pt>
                <c:pt idx="2132">
                  <c:v>0.46527777777777773</c:v>
                </c:pt>
                <c:pt idx="2133">
                  <c:v>0.47222222222222227</c:v>
                </c:pt>
                <c:pt idx="2134">
                  <c:v>0.47916666666666669</c:v>
                </c:pt>
                <c:pt idx="2135">
                  <c:v>0.4861111111111111</c:v>
                </c:pt>
                <c:pt idx="2136">
                  <c:v>0.49305555555555558</c:v>
                </c:pt>
                <c:pt idx="2137">
                  <c:v>0.5</c:v>
                </c:pt>
                <c:pt idx="2138">
                  <c:v>0.50694444444444442</c:v>
                </c:pt>
                <c:pt idx="2139">
                  <c:v>0.51388888888888895</c:v>
                </c:pt>
                <c:pt idx="2140">
                  <c:v>0.52083333333333337</c:v>
                </c:pt>
                <c:pt idx="2141">
                  <c:v>0.52777777777777779</c:v>
                </c:pt>
                <c:pt idx="2142">
                  <c:v>0.53472222222222221</c:v>
                </c:pt>
                <c:pt idx="2143">
                  <c:v>0.54166666666666663</c:v>
                </c:pt>
                <c:pt idx="2144">
                  <c:v>0.54861111111111105</c:v>
                </c:pt>
                <c:pt idx="2145">
                  <c:v>0.55555555555555558</c:v>
                </c:pt>
                <c:pt idx="2146">
                  <c:v>0.5625</c:v>
                </c:pt>
                <c:pt idx="2147">
                  <c:v>0.56944444444444442</c:v>
                </c:pt>
                <c:pt idx="2148">
                  <c:v>0.57638888888888895</c:v>
                </c:pt>
                <c:pt idx="2149">
                  <c:v>0.58333333333333337</c:v>
                </c:pt>
                <c:pt idx="2150">
                  <c:v>0.59027777777777779</c:v>
                </c:pt>
                <c:pt idx="2151">
                  <c:v>0.59722222222222221</c:v>
                </c:pt>
                <c:pt idx="2152">
                  <c:v>0.60416666666666663</c:v>
                </c:pt>
                <c:pt idx="2153">
                  <c:v>0.61111111111111105</c:v>
                </c:pt>
                <c:pt idx="2154">
                  <c:v>0.61805555555555558</c:v>
                </c:pt>
                <c:pt idx="2155">
                  <c:v>0.625</c:v>
                </c:pt>
                <c:pt idx="2156">
                  <c:v>0.63194444444444442</c:v>
                </c:pt>
                <c:pt idx="2157">
                  <c:v>0.63888888888888895</c:v>
                </c:pt>
                <c:pt idx="2158">
                  <c:v>0.64583333333333337</c:v>
                </c:pt>
                <c:pt idx="2159">
                  <c:v>0.65277777777777779</c:v>
                </c:pt>
                <c:pt idx="2160">
                  <c:v>0.65972222222222221</c:v>
                </c:pt>
                <c:pt idx="2161">
                  <c:v>0.66666666666666663</c:v>
                </c:pt>
                <c:pt idx="2162">
                  <c:v>0.67361111111111116</c:v>
                </c:pt>
                <c:pt idx="2163">
                  <c:v>0.68055555555555547</c:v>
                </c:pt>
                <c:pt idx="2164">
                  <c:v>0.6875</c:v>
                </c:pt>
                <c:pt idx="2165">
                  <c:v>0.69444444444444453</c:v>
                </c:pt>
                <c:pt idx="2166">
                  <c:v>0.70138888888888884</c:v>
                </c:pt>
                <c:pt idx="2167">
                  <c:v>0.70833333333333337</c:v>
                </c:pt>
                <c:pt idx="2168">
                  <c:v>0.71527777777777779</c:v>
                </c:pt>
                <c:pt idx="2169">
                  <c:v>0.72222222222222221</c:v>
                </c:pt>
                <c:pt idx="2170">
                  <c:v>0.72916666666666663</c:v>
                </c:pt>
                <c:pt idx="2171">
                  <c:v>0.73611111111111116</c:v>
                </c:pt>
                <c:pt idx="2172">
                  <c:v>0.74305555555555547</c:v>
                </c:pt>
                <c:pt idx="2173">
                  <c:v>0.75</c:v>
                </c:pt>
                <c:pt idx="2174">
                  <c:v>0.75694444444444453</c:v>
                </c:pt>
                <c:pt idx="2175">
                  <c:v>0.76388888888888884</c:v>
                </c:pt>
                <c:pt idx="2176">
                  <c:v>0.77083333333333337</c:v>
                </c:pt>
                <c:pt idx="2177">
                  <c:v>0.77777777777777779</c:v>
                </c:pt>
                <c:pt idx="2178">
                  <c:v>0.78472222222222221</c:v>
                </c:pt>
                <c:pt idx="2179">
                  <c:v>0.79166666666666663</c:v>
                </c:pt>
                <c:pt idx="2180">
                  <c:v>0.79861111111111116</c:v>
                </c:pt>
                <c:pt idx="2181">
                  <c:v>0.80555555555555547</c:v>
                </c:pt>
                <c:pt idx="2182">
                  <c:v>0.8125</c:v>
                </c:pt>
                <c:pt idx="2183">
                  <c:v>0.81944444444444453</c:v>
                </c:pt>
                <c:pt idx="2184">
                  <c:v>0.82638888888888884</c:v>
                </c:pt>
                <c:pt idx="2185">
                  <c:v>0.83333333333333337</c:v>
                </c:pt>
                <c:pt idx="2186">
                  <c:v>0.84027777777777779</c:v>
                </c:pt>
                <c:pt idx="2187">
                  <c:v>0.84722222222222221</c:v>
                </c:pt>
                <c:pt idx="2188">
                  <c:v>0.85416666666666663</c:v>
                </c:pt>
                <c:pt idx="2189">
                  <c:v>0.86111111111111116</c:v>
                </c:pt>
                <c:pt idx="2190">
                  <c:v>0.86805555555555547</c:v>
                </c:pt>
                <c:pt idx="2191">
                  <c:v>0.875</c:v>
                </c:pt>
                <c:pt idx="2192">
                  <c:v>0.88194444444444453</c:v>
                </c:pt>
                <c:pt idx="2193">
                  <c:v>0.88888888888888884</c:v>
                </c:pt>
                <c:pt idx="2194">
                  <c:v>0.89583333333333337</c:v>
                </c:pt>
                <c:pt idx="2195">
                  <c:v>0.90277777777777779</c:v>
                </c:pt>
                <c:pt idx="2196">
                  <c:v>0.90972222222222221</c:v>
                </c:pt>
                <c:pt idx="2197">
                  <c:v>0.91666666666666663</c:v>
                </c:pt>
                <c:pt idx="2198">
                  <c:v>0.92361111111111116</c:v>
                </c:pt>
                <c:pt idx="2199">
                  <c:v>0.93055555555555547</c:v>
                </c:pt>
                <c:pt idx="2200">
                  <c:v>0.9375</c:v>
                </c:pt>
                <c:pt idx="2201">
                  <c:v>0.94444444444444453</c:v>
                </c:pt>
                <c:pt idx="2202">
                  <c:v>0.95138888888888884</c:v>
                </c:pt>
                <c:pt idx="2203">
                  <c:v>0.95833333333333337</c:v>
                </c:pt>
                <c:pt idx="2204">
                  <c:v>0.96527777777777779</c:v>
                </c:pt>
                <c:pt idx="2205">
                  <c:v>0.97222222222222221</c:v>
                </c:pt>
                <c:pt idx="2206">
                  <c:v>0.97916666666666663</c:v>
                </c:pt>
                <c:pt idx="2207">
                  <c:v>0.98611111111111116</c:v>
                </c:pt>
                <c:pt idx="2208">
                  <c:v>0.99305555555555547</c:v>
                </c:pt>
                <c:pt idx="2209">
                  <c:v>0</c:v>
                </c:pt>
                <c:pt idx="2210">
                  <c:v>6.9444444444444441E-3</c:v>
                </c:pt>
                <c:pt idx="2211">
                  <c:v>1.3888888888888888E-2</c:v>
                </c:pt>
                <c:pt idx="2212">
                  <c:v>2.0833333333333332E-2</c:v>
                </c:pt>
                <c:pt idx="2213">
                  <c:v>2.7777777777777776E-2</c:v>
                </c:pt>
                <c:pt idx="2214">
                  <c:v>3.4722222222222224E-2</c:v>
                </c:pt>
                <c:pt idx="2215">
                  <c:v>4.1666666666666664E-2</c:v>
                </c:pt>
                <c:pt idx="2216">
                  <c:v>4.8611111111111112E-2</c:v>
                </c:pt>
                <c:pt idx="2217">
                  <c:v>5.5555555555555552E-2</c:v>
                </c:pt>
                <c:pt idx="2218">
                  <c:v>6.25E-2</c:v>
                </c:pt>
                <c:pt idx="2219">
                  <c:v>6.9444444444444434E-2</c:v>
                </c:pt>
                <c:pt idx="2220">
                  <c:v>7.6388888888888895E-2</c:v>
                </c:pt>
                <c:pt idx="2221">
                  <c:v>8.3333333333333329E-2</c:v>
                </c:pt>
                <c:pt idx="2222">
                  <c:v>9.0277777777777776E-2</c:v>
                </c:pt>
                <c:pt idx="2223">
                  <c:v>9.7222222222222224E-2</c:v>
                </c:pt>
                <c:pt idx="2224">
                  <c:v>0.10416666666666667</c:v>
                </c:pt>
                <c:pt idx="2225">
                  <c:v>0.1111111111111111</c:v>
                </c:pt>
                <c:pt idx="2226">
                  <c:v>0.11805555555555557</c:v>
                </c:pt>
                <c:pt idx="2227">
                  <c:v>0.125</c:v>
                </c:pt>
                <c:pt idx="2228">
                  <c:v>0.13194444444444445</c:v>
                </c:pt>
                <c:pt idx="2229">
                  <c:v>0.1388888888888889</c:v>
                </c:pt>
                <c:pt idx="2230">
                  <c:v>0.14583333333333334</c:v>
                </c:pt>
                <c:pt idx="2231">
                  <c:v>0.15277777777777776</c:v>
                </c:pt>
                <c:pt idx="2232">
                  <c:v>0.15972222222222224</c:v>
                </c:pt>
                <c:pt idx="2233">
                  <c:v>0.16666666666666666</c:v>
                </c:pt>
                <c:pt idx="2234">
                  <c:v>0.17361111111111113</c:v>
                </c:pt>
                <c:pt idx="2235">
                  <c:v>0.18055555555555555</c:v>
                </c:pt>
                <c:pt idx="2236">
                  <c:v>0.1875</c:v>
                </c:pt>
                <c:pt idx="2237">
                  <c:v>0.19444444444444445</c:v>
                </c:pt>
                <c:pt idx="2238">
                  <c:v>0.20138888888888887</c:v>
                </c:pt>
                <c:pt idx="2239">
                  <c:v>0.20833333333333334</c:v>
                </c:pt>
                <c:pt idx="2240">
                  <c:v>0.21527777777777779</c:v>
                </c:pt>
                <c:pt idx="2241">
                  <c:v>0.22222222222222221</c:v>
                </c:pt>
                <c:pt idx="2242">
                  <c:v>0.22916666666666666</c:v>
                </c:pt>
                <c:pt idx="2243">
                  <c:v>0.23611111111111113</c:v>
                </c:pt>
                <c:pt idx="2244">
                  <c:v>0.24305555555555555</c:v>
                </c:pt>
                <c:pt idx="2245">
                  <c:v>0.25</c:v>
                </c:pt>
                <c:pt idx="2246">
                  <c:v>0.25694444444444448</c:v>
                </c:pt>
                <c:pt idx="2247">
                  <c:v>0.2638888888888889</c:v>
                </c:pt>
                <c:pt idx="2248">
                  <c:v>0.27083333333333331</c:v>
                </c:pt>
                <c:pt idx="2249">
                  <c:v>0.27777777777777779</c:v>
                </c:pt>
                <c:pt idx="2250">
                  <c:v>0.28472222222222221</c:v>
                </c:pt>
                <c:pt idx="2251">
                  <c:v>0.29166666666666669</c:v>
                </c:pt>
                <c:pt idx="2252">
                  <c:v>0.2986111111111111</c:v>
                </c:pt>
                <c:pt idx="2253">
                  <c:v>0.30555555555555552</c:v>
                </c:pt>
                <c:pt idx="2254">
                  <c:v>0.3125</c:v>
                </c:pt>
                <c:pt idx="2255">
                  <c:v>0.31944444444444448</c:v>
                </c:pt>
                <c:pt idx="2256">
                  <c:v>0.3263888888888889</c:v>
                </c:pt>
                <c:pt idx="2257">
                  <c:v>0.33333333333333331</c:v>
                </c:pt>
                <c:pt idx="2258">
                  <c:v>0.34027777777777773</c:v>
                </c:pt>
                <c:pt idx="2259">
                  <c:v>0.34722222222222227</c:v>
                </c:pt>
                <c:pt idx="2260">
                  <c:v>0.35416666666666669</c:v>
                </c:pt>
                <c:pt idx="2261">
                  <c:v>0.3611111111111111</c:v>
                </c:pt>
                <c:pt idx="2262">
                  <c:v>0.36805555555555558</c:v>
                </c:pt>
                <c:pt idx="2263">
                  <c:v>0.375</c:v>
                </c:pt>
                <c:pt idx="2264">
                  <c:v>0.38194444444444442</c:v>
                </c:pt>
                <c:pt idx="2265">
                  <c:v>0.3888888888888889</c:v>
                </c:pt>
                <c:pt idx="2266">
                  <c:v>0.39583333333333331</c:v>
                </c:pt>
                <c:pt idx="2267">
                  <c:v>0.40277777777777773</c:v>
                </c:pt>
                <c:pt idx="2268">
                  <c:v>0.40972222222222227</c:v>
                </c:pt>
                <c:pt idx="2269">
                  <c:v>0.41666666666666669</c:v>
                </c:pt>
                <c:pt idx="2270">
                  <c:v>0.4236111111111111</c:v>
                </c:pt>
                <c:pt idx="2271">
                  <c:v>0.43055555555555558</c:v>
                </c:pt>
                <c:pt idx="2272">
                  <c:v>0.4375</c:v>
                </c:pt>
                <c:pt idx="2273">
                  <c:v>0.44444444444444442</c:v>
                </c:pt>
                <c:pt idx="2274">
                  <c:v>0.4513888888888889</c:v>
                </c:pt>
                <c:pt idx="2275">
                  <c:v>0.45833333333333331</c:v>
                </c:pt>
                <c:pt idx="2276">
                  <c:v>0.46527777777777773</c:v>
                </c:pt>
                <c:pt idx="2277">
                  <c:v>0.47222222222222227</c:v>
                </c:pt>
                <c:pt idx="2278">
                  <c:v>0.47916666666666669</c:v>
                </c:pt>
                <c:pt idx="2279">
                  <c:v>0.4861111111111111</c:v>
                </c:pt>
                <c:pt idx="2280">
                  <c:v>0.49305555555555558</c:v>
                </c:pt>
                <c:pt idx="2281">
                  <c:v>0.5</c:v>
                </c:pt>
                <c:pt idx="2282">
                  <c:v>0.50694444444444442</c:v>
                </c:pt>
                <c:pt idx="2283">
                  <c:v>0.51388888888888895</c:v>
                </c:pt>
                <c:pt idx="2284">
                  <c:v>0.52083333333333337</c:v>
                </c:pt>
                <c:pt idx="2285">
                  <c:v>0.52777777777777779</c:v>
                </c:pt>
                <c:pt idx="2286">
                  <c:v>0.53472222222222221</c:v>
                </c:pt>
                <c:pt idx="2287">
                  <c:v>0.54166666666666663</c:v>
                </c:pt>
                <c:pt idx="2288">
                  <c:v>0.54861111111111105</c:v>
                </c:pt>
                <c:pt idx="2289">
                  <c:v>0.55555555555555558</c:v>
                </c:pt>
                <c:pt idx="2290">
                  <c:v>0.5625</c:v>
                </c:pt>
                <c:pt idx="2291">
                  <c:v>0.56944444444444442</c:v>
                </c:pt>
                <c:pt idx="2292">
                  <c:v>0.57638888888888895</c:v>
                </c:pt>
                <c:pt idx="2293">
                  <c:v>0.58333333333333337</c:v>
                </c:pt>
                <c:pt idx="2294">
                  <c:v>0.59027777777777779</c:v>
                </c:pt>
                <c:pt idx="2295">
                  <c:v>0.59722222222222221</c:v>
                </c:pt>
                <c:pt idx="2296">
                  <c:v>0.60416666666666663</c:v>
                </c:pt>
                <c:pt idx="2297">
                  <c:v>0.61111111111111105</c:v>
                </c:pt>
                <c:pt idx="2298">
                  <c:v>0.61805555555555558</c:v>
                </c:pt>
                <c:pt idx="2299">
                  <c:v>0.625</c:v>
                </c:pt>
                <c:pt idx="2300">
                  <c:v>0.63194444444444442</c:v>
                </c:pt>
                <c:pt idx="2301">
                  <c:v>0.63888888888888895</c:v>
                </c:pt>
                <c:pt idx="2302">
                  <c:v>0.64583333333333337</c:v>
                </c:pt>
                <c:pt idx="2303">
                  <c:v>0.65277777777777779</c:v>
                </c:pt>
                <c:pt idx="2304">
                  <c:v>0.65972222222222221</c:v>
                </c:pt>
                <c:pt idx="2305">
                  <c:v>0.66666666666666663</c:v>
                </c:pt>
                <c:pt idx="2306">
                  <c:v>0.67361111111111116</c:v>
                </c:pt>
                <c:pt idx="2307">
                  <c:v>0.68055555555555547</c:v>
                </c:pt>
                <c:pt idx="2308">
                  <c:v>0.6875</c:v>
                </c:pt>
                <c:pt idx="2309">
                  <c:v>0.69444444444444453</c:v>
                </c:pt>
                <c:pt idx="2310">
                  <c:v>0.70138888888888884</c:v>
                </c:pt>
                <c:pt idx="2311">
                  <c:v>0.70833333333333337</c:v>
                </c:pt>
                <c:pt idx="2312">
                  <c:v>0.71527777777777779</c:v>
                </c:pt>
                <c:pt idx="2313">
                  <c:v>0.72222222222222221</c:v>
                </c:pt>
                <c:pt idx="2314">
                  <c:v>0.72916666666666663</c:v>
                </c:pt>
                <c:pt idx="2315">
                  <c:v>0.73611111111111116</c:v>
                </c:pt>
                <c:pt idx="2316">
                  <c:v>0.74305555555555547</c:v>
                </c:pt>
                <c:pt idx="2317">
                  <c:v>0.75</c:v>
                </c:pt>
                <c:pt idx="2318">
                  <c:v>0.75694444444444453</c:v>
                </c:pt>
                <c:pt idx="2319">
                  <c:v>0.76388888888888884</c:v>
                </c:pt>
                <c:pt idx="2320">
                  <c:v>0.77083333333333337</c:v>
                </c:pt>
                <c:pt idx="2321">
                  <c:v>0.77777777777777779</c:v>
                </c:pt>
                <c:pt idx="2322">
                  <c:v>0.78472222222222221</c:v>
                </c:pt>
                <c:pt idx="2323">
                  <c:v>0.79166666666666663</c:v>
                </c:pt>
                <c:pt idx="2324">
                  <c:v>0.79861111111111116</c:v>
                </c:pt>
                <c:pt idx="2325">
                  <c:v>0.80555555555555547</c:v>
                </c:pt>
                <c:pt idx="2326">
                  <c:v>0.8125</c:v>
                </c:pt>
                <c:pt idx="2327">
                  <c:v>0.81944444444444453</c:v>
                </c:pt>
                <c:pt idx="2328">
                  <c:v>0.82638888888888884</c:v>
                </c:pt>
                <c:pt idx="2329">
                  <c:v>0.83333333333333337</c:v>
                </c:pt>
                <c:pt idx="2330">
                  <c:v>0.84027777777777779</c:v>
                </c:pt>
                <c:pt idx="2331">
                  <c:v>0.84722222222222221</c:v>
                </c:pt>
                <c:pt idx="2332">
                  <c:v>0.85416666666666663</c:v>
                </c:pt>
                <c:pt idx="2333">
                  <c:v>0.86111111111111116</c:v>
                </c:pt>
                <c:pt idx="2334">
                  <c:v>0.86805555555555547</c:v>
                </c:pt>
                <c:pt idx="2335">
                  <c:v>0.875</c:v>
                </c:pt>
                <c:pt idx="2336">
                  <c:v>0.88194444444444453</c:v>
                </c:pt>
                <c:pt idx="2337">
                  <c:v>0.88888888888888884</c:v>
                </c:pt>
                <c:pt idx="2338">
                  <c:v>0.89583333333333337</c:v>
                </c:pt>
                <c:pt idx="2339">
                  <c:v>0.90277777777777779</c:v>
                </c:pt>
                <c:pt idx="2340">
                  <c:v>0.90972222222222221</c:v>
                </c:pt>
                <c:pt idx="2341">
                  <c:v>0.91666666666666663</c:v>
                </c:pt>
                <c:pt idx="2342">
                  <c:v>0.92361111111111116</c:v>
                </c:pt>
                <c:pt idx="2343">
                  <c:v>0.93055555555555547</c:v>
                </c:pt>
                <c:pt idx="2344">
                  <c:v>0.9375</c:v>
                </c:pt>
                <c:pt idx="2345">
                  <c:v>0.94444444444444453</c:v>
                </c:pt>
                <c:pt idx="2346">
                  <c:v>0.95138888888888884</c:v>
                </c:pt>
                <c:pt idx="2347">
                  <c:v>0.95833333333333337</c:v>
                </c:pt>
                <c:pt idx="2348">
                  <c:v>0.96527777777777779</c:v>
                </c:pt>
                <c:pt idx="2349">
                  <c:v>0.97222222222222221</c:v>
                </c:pt>
                <c:pt idx="2350">
                  <c:v>0.97916666666666663</c:v>
                </c:pt>
                <c:pt idx="2351">
                  <c:v>0.98611111111111116</c:v>
                </c:pt>
                <c:pt idx="2352">
                  <c:v>0.99305555555555547</c:v>
                </c:pt>
                <c:pt idx="2353">
                  <c:v>0</c:v>
                </c:pt>
                <c:pt idx="2354">
                  <c:v>6.9444444444444441E-3</c:v>
                </c:pt>
                <c:pt idx="2355">
                  <c:v>1.3888888888888888E-2</c:v>
                </c:pt>
                <c:pt idx="2356">
                  <c:v>2.0833333333333332E-2</c:v>
                </c:pt>
                <c:pt idx="2357">
                  <c:v>2.7777777777777776E-2</c:v>
                </c:pt>
                <c:pt idx="2358">
                  <c:v>3.4722222222222224E-2</c:v>
                </c:pt>
                <c:pt idx="2359">
                  <c:v>4.1666666666666664E-2</c:v>
                </c:pt>
                <c:pt idx="2360">
                  <c:v>4.8611111111111112E-2</c:v>
                </c:pt>
                <c:pt idx="2361">
                  <c:v>5.5555555555555552E-2</c:v>
                </c:pt>
                <c:pt idx="2362">
                  <c:v>6.25E-2</c:v>
                </c:pt>
                <c:pt idx="2363">
                  <c:v>6.9444444444444434E-2</c:v>
                </c:pt>
                <c:pt idx="2364">
                  <c:v>7.6388888888888895E-2</c:v>
                </c:pt>
                <c:pt idx="2365">
                  <c:v>8.3333333333333329E-2</c:v>
                </c:pt>
                <c:pt idx="2366">
                  <c:v>9.0277777777777776E-2</c:v>
                </c:pt>
                <c:pt idx="2367">
                  <c:v>9.7222222222222224E-2</c:v>
                </c:pt>
                <c:pt idx="2368">
                  <c:v>0.10416666666666667</c:v>
                </c:pt>
                <c:pt idx="2369">
                  <c:v>0.1111111111111111</c:v>
                </c:pt>
                <c:pt idx="2370">
                  <c:v>0.11805555555555557</c:v>
                </c:pt>
                <c:pt idx="2371">
                  <c:v>0.125</c:v>
                </c:pt>
                <c:pt idx="2372">
                  <c:v>0.13194444444444445</c:v>
                </c:pt>
                <c:pt idx="2373">
                  <c:v>0.1388888888888889</c:v>
                </c:pt>
                <c:pt idx="2374">
                  <c:v>0.14583333333333334</c:v>
                </c:pt>
                <c:pt idx="2375">
                  <c:v>0.15277777777777776</c:v>
                </c:pt>
                <c:pt idx="2376">
                  <c:v>0.15972222222222224</c:v>
                </c:pt>
                <c:pt idx="2377">
                  <c:v>0.16666666666666666</c:v>
                </c:pt>
                <c:pt idx="2378">
                  <c:v>0.17361111111111113</c:v>
                </c:pt>
                <c:pt idx="2379">
                  <c:v>0.18055555555555555</c:v>
                </c:pt>
                <c:pt idx="2380">
                  <c:v>0.1875</c:v>
                </c:pt>
                <c:pt idx="2381">
                  <c:v>0.19444444444444445</c:v>
                </c:pt>
                <c:pt idx="2382">
                  <c:v>0.20138888888888887</c:v>
                </c:pt>
                <c:pt idx="2383">
                  <c:v>0.20833333333333334</c:v>
                </c:pt>
                <c:pt idx="2384">
                  <c:v>0.21527777777777779</c:v>
                </c:pt>
                <c:pt idx="2385">
                  <c:v>0.22222222222222221</c:v>
                </c:pt>
                <c:pt idx="2386">
                  <c:v>0.22916666666666666</c:v>
                </c:pt>
                <c:pt idx="2387">
                  <c:v>0.23611111111111113</c:v>
                </c:pt>
                <c:pt idx="2388">
                  <c:v>0.24305555555555555</c:v>
                </c:pt>
                <c:pt idx="2389">
                  <c:v>0.25</c:v>
                </c:pt>
                <c:pt idx="2390">
                  <c:v>0.25694444444444448</c:v>
                </c:pt>
                <c:pt idx="2391">
                  <c:v>0.2638888888888889</c:v>
                </c:pt>
                <c:pt idx="2392">
                  <c:v>0.27083333333333331</c:v>
                </c:pt>
                <c:pt idx="2393">
                  <c:v>0.27777777777777779</c:v>
                </c:pt>
                <c:pt idx="2394">
                  <c:v>0.28472222222222221</c:v>
                </c:pt>
                <c:pt idx="2395">
                  <c:v>0.29166666666666669</c:v>
                </c:pt>
                <c:pt idx="2396">
                  <c:v>0.2986111111111111</c:v>
                </c:pt>
                <c:pt idx="2397">
                  <c:v>0.30555555555555552</c:v>
                </c:pt>
                <c:pt idx="2398">
                  <c:v>0.3125</c:v>
                </c:pt>
                <c:pt idx="2399">
                  <c:v>0.31944444444444448</c:v>
                </c:pt>
                <c:pt idx="2400">
                  <c:v>0.3263888888888889</c:v>
                </c:pt>
                <c:pt idx="2401">
                  <c:v>0.33333333333333331</c:v>
                </c:pt>
                <c:pt idx="2402">
                  <c:v>0.34027777777777773</c:v>
                </c:pt>
                <c:pt idx="2403">
                  <c:v>0.34722222222222227</c:v>
                </c:pt>
                <c:pt idx="2404">
                  <c:v>0.35416666666666669</c:v>
                </c:pt>
                <c:pt idx="2405">
                  <c:v>0.3611111111111111</c:v>
                </c:pt>
                <c:pt idx="2406">
                  <c:v>0.36805555555555558</c:v>
                </c:pt>
                <c:pt idx="2407">
                  <c:v>0.375</c:v>
                </c:pt>
                <c:pt idx="2408">
                  <c:v>0.38194444444444442</c:v>
                </c:pt>
                <c:pt idx="2409">
                  <c:v>0.3888888888888889</c:v>
                </c:pt>
                <c:pt idx="2410">
                  <c:v>0.39583333333333331</c:v>
                </c:pt>
                <c:pt idx="2411">
                  <c:v>0.40277777777777773</c:v>
                </c:pt>
                <c:pt idx="2412">
                  <c:v>0.40972222222222227</c:v>
                </c:pt>
                <c:pt idx="2413">
                  <c:v>0.41666666666666669</c:v>
                </c:pt>
                <c:pt idx="2414">
                  <c:v>0.4236111111111111</c:v>
                </c:pt>
                <c:pt idx="2415">
                  <c:v>0.43055555555555558</c:v>
                </c:pt>
                <c:pt idx="2416">
                  <c:v>0.4375</c:v>
                </c:pt>
                <c:pt idx="2417">
                  <c:v>0.44444444444444442</c:v>
                </c:pt>
                <c:pt idx="2418">
                  <c:v>0.4513888888888889</c:v>
                </c:pt>
                <c:pt idx="2419">
                  <c:v>0.45833333333333331</c:v>
                </c:pt>
                <c:pt idx="2420">
                  <c:v>0.46527777777777773</c:v>
                </c:pt>
                <c:pt idx="2421">
                  <c:v>0.47222222222222227</c:v>
                </c:pt>
                <c:pt idx="2422">
                  <c:v>0.47916666666666669</c:v>
                </c:pt>
                <c:pt idx="2423">
                  <c:v>0.4861111111111111</c:v>
                </c:pt>
                <c:pt idx="2424">
                  <c:v>0.49305555555555558</c:v>
                </c:pt>
                <c:pt idx="2425">
                  <c:v>0.5</c:v>
                </c:pt>
                <c:pt idx="2426">
                  <c:v>0.50694444444444442</c:v>
                </c:pt>
                <c:pt idx="2427">
                  <c:v>0.51388888888888895</c:v>
                </c:pt>
                <c:pt idx="2428">
                  <c:v>0.52083333333333337</c:v>
                </c:pt>
                <c:pt idx="2429">
                  <c:v>0.52777777777777779</c:v>
                </c:pt>
                <c:pt idx="2430">
                  <c:v>0.53472222222222221</c:v>
                </c:pt>
                <c:pt idx="2431">
                  <c:v>0.54166666666666663</c:v>
                </c:pt>
                <c:pt idx="2432">
                  <c:v>0.54861111111111105</c:v>
                </c:pt>
                <c:pt idx="2433">
                  <c:v>0.55555555555555558</c:v>
                </c:pt>
                <c:pt idx="2434">
                  <c:v>0.5625</c:v>
                </c:pt>
                <c:pt idx="2435">
                  <c:v>0.56944444444444442</c:v>
                </c:pt>
                <c:pt idx="2436">
                  <c:v>0.57638888888888895</c:v>
                </c:pt>
                <c:pt idx="2437">
                  <c:v>0.58333333333333337</c:v>
                </c:pt>
                <c:pt idx="2438">
                  <c:v>0.59027777777777779</c:v>
                </c:pt>
                <c:pt idx="2439">
                  <c:v>0.59722222222222221</c:v>
                </c:pt>
                <c:pt idx="2440">
                  <c:v>0.60416666666666663</c:v>
                </c:pt>
                <c:pt idx="2441">
                  <c:v>0.61111111111111105</c:v>
                </c:pt>
                <c:pt idx="2442">
                  <c:v>0.61805555555555558</c:v>
                </c:pt>
                <c:pt idx="2443">
                  <c:v>0.625</c:v>
                </c:pt>
                <c:pt idx="2444">
                  <c:v>0.63194444444444442</c:v>
                </c:pt>
                <c:pt idx="2445">
                  <c:v>0.63888888888888895</c:v>
                </c:pt>
                <c:pt idx="2446">
                  <c:v>0.64583333333333337</c:v>
                </c:pt>
                <c:pt idx="2447">
                  <c:v>0.65277777777777779</c:v>
                </c:pt>
                <c:pt idx="2448">
                  <c:v>0.65972222222222221</c:v>
                </c:pt>
                <c:pt idx="2449">
                  <c:v>0.66666666666666663</c:v>
                </c:pt>
                <c:pt idx="2450">
                  <c:v>0.67361111111111116</c:v>
                </c:pt>
                <c:pt idx="2451">
                  <c:v>0.68055555555555547</c:v>
                </c:pt>
                <c:pt idx="2452">
                  <c:v>0.6875</c:v>
                </c:pt>
                <c:pt idx="2453">
                  <c:v>0.69444444444444453</c:v>
                </c:pt>
                <c:pt idx="2454">
                  <c:v>0.70138888888888884</c:v>
                </c:pt>
                <c:pt idx="2455">
                  <c:v>0.70833333333333337</c:v>
                </c:pt>
                <c:pt idx="2456">
                  <c:v>0.71527777777777779</c:v>
                </c:pt>
                <c:pt idx="2457">
                  <c:v>0.72222222222222221</c:v>
                </c:pt>
                <c:pt idx="2458">
                  <c:v>0.72916666666666663</c:v>
                </c:pt>
                <c:pt idx="2459">
                  <c:v>0.73611111111111116</c:v>
                </c:pt>
                <c:pt idx="2460">
                  <c:v>0.74305555555555547</c:v>
                </c:pt>
                <c:pt idx="2461">
                  <c:v>0.75</c:v>
                </c:pt>
                <c:pt idx="2462">
                  <c:v>0.75694444444444453</c:v>
                </c:pt>
                <c:pt idx="2463">
                  <c:v>0.76388888888888884</c:v>
                </c:pt>
                <c:pt idx="2464">
                  <c:v>0.77083333333333337</c:v>
                </c:pt>
                <c:pt idx="2465">
                  <c:v>0.77777777777777779</c:v>
                </c:pt>
                <c:pt idx="2466">
                  <c:v>0.78472222222222221</c:v>
                </c:pt>
                <c:pt idx="2467">
                  <c:v>0.79166666666666663</c:v>
                </c:pt>
                <c:pt idx="2468">
                  <c:v>0.79861111111111116</c:v>
                </c:pt>
                <c:pt idx="2469">
                  <c:v>0.80555555555555547</c:v>
                </c:pt>
                <c:pt idx="2470">
                  <c:v>0.8125</c:v>
                </c:pt>
                <c:pt idx="2471">
                  <c:v>0.81944444444444453</c:v>
                </c:pt>
                <c:pt idx="2472">
                  <c:v>0.82638888888888884</c:v>
                </c:pt>
                <c:pt idx="2473">
                  <c:v>0.83333333333333337</c:v>
                </c:pt>
                <c:pt idx="2474">
                  <c:v>0.84027777777777779</c:v>
                </c:pt>
                <c:pt idx="2475">
                  <c:v>0.84722222222222221</c:v>
                </c:pt>
                <c:pt idx="2476">
                  <c:v>0.85416666666666663</c:v>
                </c:pt>
                <c:pt idx="2477">
                  <c:v>0.86111111111111116</c:v>
                </c:pt>
                <c:pt idx="2478">
                  <c:v>0.86805555555555547</c:v>
                </c:pt>
                <c:pt idx="2479">
                  <c:v>0.875</c:v>
                </c:pt>
                <c:pt idx="2480">
                  <c:v>0.88194444444444453</c:v>
                </c:pt>
                <c:pt idx="2481">
                  <c:v>0.88888888888888884</c:v>
                </c:pt>
                <c:pt idx="2482">
                  <c:v>0.89583333333333337</c:v>
                </c:pt>
                <c:pt idx="2483">
                  <c:v>0.90277777777777779</c:v>
                </c:pt>
                <c:pt idx="2484">
                  <c:v>0.90972222222222221</c:v>
                </c:pt>
                <c:pt idx="2485">
                  <c:v>0.91666666666666663</c:v>
                </c:pt>
                <c:pt idx="2486">
                  <c:v>0.92361111111111116</c:v>
                </c:pt>
                <c:pt idx="2487">
                  <c:v>0.93055555555555547</c:v>
                </c:pt>
                <c:pt idx="2488">
                  <c:v>0.9375</c:v>
                </c:pt>
                <c:pt idx="2489">
                  <c:v>0.94444444444444453</c:v>
                </c:pt>
                <c:pt idx="2490">
                  <c:v>0.95138888888888884</c:v>
                </c:pt>
                <c:pt idx="2491">
                  <c:v>0.95833333333333337</c:v>
                </c:pt>
                <c:pt idx="2492">
                  <c:v>0.96527777777777779</c:v>
                </c:pt>
                <c:pt idx="2493">
                  <c:v>0.97222222222222221</c:v>
                </c:pt>
                <c:pt idx="2494">
                  <c:v>0.97916666666666663</c:v>
                </c:pt>
                <c:pt idx="2495">
                  <c:v>0.98611111111111116</c:v>
                </c:pt>
                <c:pt idx="2496">
                  <c:v>0.99305555555555547</c:v>
                </c:pt>
                <c:pt idx="2497">
                  <c:v>0</c:v>
                </c:pt>
                <c:pt idx="2498">
                  <c:v>6.9444444444444441E-3</c:v>
                </c:pt>
                <c:pt idx="2499">
                  <c:v>1.3888888888888888E-2</c:v>
                </c:pt>
                <c:pt idx="2500">
                  <c:v>2.0833333333333332E-2</c:v>
                </c:pt>
                <c:pt idx="2501">
                  <c:v>2.7777777777777776E-2</c:v>
                </c:pt>
                <c:pt idx="2502">
                  <c:v>3.4722222222222224E-2</c:v>
                </c:pt>
                <c:pt idx="2503">
                  <c:v>4.1666666666666664E-2</c:v>
                </c:pt>
                <c:pt idx="2504">
                  <c:v>4.8611111111111112E-2</c:v>
                </c:pt>
                <c:pt idx="2505">
                  <c:v>5.5555555555555552E-2</c:v>
                </c:pt>
                <c:pt idx="2506">
                  <c:v>6.25E-2</c:v>
                </c:pt>
                <c:pt idx="2507">
                  <c:v>6.9444444444444434E-2</c:v>
                </c:pt>
                <c:pt idx="2508">
                  <c:v>7.6388888888888895E-2</c:v>
                </c:pt>
                <c:pt idx="2509">
                  <c:v>8.3333333333333329E-2</c:v>
                </c:pt>
                <c:pt idx="2510">
                  <c:v>9.0277777777777776E-2</c:v>
                </c:pt>
                <c:pt idx="2511">
                  <c:v>9.7222222222222224E-2</c:v>
                </c:pt>
                <c:pt idx="2512">
                  <c:v>0.10416666666666667</c:v>
                </c:pt>
                <c:pt idx="2513">
                  <c:v>0.1111111111111111</c:v>
                </c:pt>
                <c:pt idx="2514">
                  <c:v>0.11805555555555557</c:v>
                </c:pt>
                <c:pt idx="2515">
                  <c:v>0.125</c:v>
                </c:pt>
                <c:pt idx="2516">
                  <c:v>0.13194444444444445</c:v>
                </c:pt>
                <c:pt idx="2517">
                  <c:v>0.1388888888888889</c:v>
                </c:pt>
                <c:pt idx="2518">
                  <c:v>0.14583333333333334</c:v>
                </c:pt>
                <c:pt idx="2519">
                  <c:v>0.15277777777777776</c:v>
                </c:pt>
                <c:pt idx="2520">
                  <c:v>0.15972222222222224</c:v>
                </c:pt>
                <c:pt idx="2521">
                  <c:v>0.16666666666666666</c:v>
                </c:pt>
                <c:pt idx="2522">
                  <c:v>0.17361111111111113</c:v>
                </c:pt>
                <c:pt idx="2523">
                  <c:v>0.18055555555555555</c:v>
                </c:pt>
                <c:pt idx="2524">
                  <c:v>0.1875</c:v>
                </c:pt>
                <c:pt idx="2525">
                  <c:v>0.19444444444444445</c:v>
                </c:pt>
                <c:pt idx="2526">
                  <c:v>0.20138888888888887</c:v>
                </c:pt>
                <c:pt idx="2527">
                  <c:v>0.20833333333333334</c:v>
                </c:pt>
                <c:pt idx="2528">
                  <c:v>0.21527777777777779</c:v>
                </c:pt>
                <c:pt idx="2529">
                  <c:v>0.22222222222222221</c:v>
                </c:pt>
                <c:pt idx="2530">
                  <c:v>0.22916666666666666</c:v>
                </c:pt>
                <c:pt idx="2531">
                  <c:v>0.23611111111111113</c:v>
                </c:pt>
                <c:pt idx="2532">
                  <c:v>0.24305555555555555</c:v>
                </c:pt>
                <c:pt idx="2533">
                  <c:v>0.25</c:v>
                </c:pt>
                <c:pt idx="2534">
                  <c:v>0.25694444444444448</c:v>
                </c:pt>
                <c:pt idx="2535">
                  <c:v>0.2638888888888889</c:v>
                </c:pt>
                <c:pt idx="2536">
                  <c:v>0.27083333333333331</c:v>
                </c:pt>
                <c:pt idx="2537">
                  <c:v>0.27777777777777779</c:v>
                </c:pt>
                <c:pt idx="2538">
                  <c:v>0.28472222222222221</c:v>
                </c:pt>
                <c:pt idx="2539">
                  <c:v>0.29166666666666669</c:v>
                </c:pt>
                <c:pt idx="2540">
                  <c:v>0.2986111111111111</c:v>
                </c:pt>
                <c:pt idx="2541">
                  <c:v>0.30555555555555552</c:v>
                </c:pt>
                <c:pt idx="2542">
                  <c:v>0.3125</c:v>
                </c:pt>
                <c:pt idx="2543">
                  <c:v>0.31944444444444448</c:v>
                </c:pt>
                <c:pt idx="2544">
                  <c:v>0.3263888888888889</c:v>
                </c:pt>
                <c:pt idx="2545">
                  <c:v>0.33333333333333331</c:v>
                </c:pt>
                <c:pt idx="2546">
                  <c:v>0.34027777777777773</c:v>
                </c:pt>
                <c:pt idx="2547">
                  <c:v>0.34722222222222227</c:v>
                </c:pt>
                <c:pt idx="2548">
                  <c:v>0.35416666666666669</c:v>
                </c:pt>
                <c:pt idx="2549">
                  <c:v>0.3611111111111111</c:v>
                </c:pt>
                <c:pt idx="2550">
                  <c:v>0.36805555555555558</c:v>
                </c:pt>
                <c:pt idx="2551">
                  <c:v>0.375</c:v>
                </c:pt>
                <c:pt idx="2552">
                  <c:v>0.38194444444444442</c:v>
                </c:pt>
                <c:pt idx="2553">
                  <c:v>0.3888888888888889</c:v>
                </c:pt>
                <c:pt idx="2554">
                  <c:v>0.39583333333333331</c:v>
                </c:pt>
                <c:pt idx="2555">
                  <c:v>0.40277777777777773</c:v>
                </c:pt>
                <c:pt idx="2556">
                  <c:v>0.40972222222222227</c:v>
                </c:pt>
                <c:pt idx="2557">
                  <c:v>0.41666666666666669</c:v>
                </c:pt>
                <c:pt idx="2558">
                  <c:v>0.4236111111111111</c:v>
                </c:pt>
                <c:pt idx="2559">
                  <c:v>0.43055555555555558</c:v>
                </c:pt>
                <c:pt idx="2560">
                  <c:v>0.4375</c:v>
                </c:pt>
                <c:pt idx="2561">
                  <c:v>0.44444444444444442</c:v>
                </c:pt>
                <c:pt idx="2562">
                  <c:v>0.4513888888888889</c:v>
                </c:pt>
                <c:pt idx="2563">
                  <c:v>0.45833333333333331</c:v>
                </c:pt>
                <c:pt idx="2564">
                  <c:v>0.46527777777777773</c:v>
                </c:pt>
                <c:pt idx="2565">
                  <c:v>0.47222222222222227</c:v>
                </c:pt>
                <c:pt idx="2566">
                  <c:v>0.47916666666666669</c:v>
                </c:pt>
                <c:pt idx="2567">
                  <c:v>0.4861111111111111</c:v>
                </c:pt>
                <c:pt idx="2568">
                  <c:v>0.49305555555555558</c:v>
                </c:pt>
                <c:pt idx="2569">
                  <c:v>0.5</c:v>
                </c:pt>
                <c:pt idx="2570">
                  <c:v>0.50694444444444442</c:v>
                </c:pt>
                <c:pt idx="2571">
                  <c:v>0.51388888888888895</c:v>
                </c:pt>
                <c:pt idx="2572">
                  <c:v>0.52083333333333337</c:v>
                </c:pt>
                <c:pt idx="2573">
                  <c:v>0.52777777777777779</c:v>
                </c:pt>
                <c:pt idx="2574">
                  <c:v>0.53472222222222221</c:v>
                </c:pt>
                <c:pt idx="2575">
                  <c:v>0.54166666666666663</c:v>
                </c:pt>
                <c:pt idx="2576">
                  <c:v>0.54861111111111105</c:v>
                </c:pt>
                <c:pt idx="2577">
                  <c:v>0.55555555555555558</c:v>
                </c:pt>
                <c:pt idx="2578">
                  <c:v>0.5625</c:v>
                </c:pt>
                <c:pt idx="2579">
                  <c:v>0.56944444444444442</c:v>
                </c:pt>
                <c:pt idx="2580">
                  <c:v>0.57638888888888895</c:v>
                </c:pt>
                <c:pt idx="2581">
                  <c:v>0.58333333333333337</c:v>
                </c:pt>
                <c:pt idx="2582">
                  <c:v>0.59027777777777779</c:v>
                </c:pt>
                <c:pt idx="2583">
                  <c:v>0.59722222222222221</c:v>
                </c:pt>
                <c:pt idx="2584">
                  <c:v>0.60416666666666663</c:v>
                </c:pt>
                <c:pt idx="2585">
                  <c:v>0.61111111111111105</c:v>
                </c:pt>
                <c:pt idx="2586">
                  <c:v>0.61805555555555558</c:v>
                </c:pt>
                <c:pt idx="2587">
                  <c:v>0.625</c:v>
                </c:pt>
                <c:pt idx="2588">
                  <c:v>0.63194444444444442</c:v>
                </c:pt>
                <c:pt idx="2589">
                  <c:v>0.63888888888888895</c:v>
                </c:pt>
                <c:pt idx="2590">
                  <c:v>0.64583333333333337</c:v>
                </c:pt>
                <c:pt idx="2591">
                  <c:v>0.65277777777777779</c:v>
                </c:pt>
                <c:pt idx="2592">
                  <c:v>0.65972222222222221</c:v>
                </c:pt>
                <c:pt idx="2593">
                  <c:v>0.66666666666666663</c:v>
                </c:pt>
                <c:pt idx="2594">
                  <c:v>0.67361111111111116</c:v>
                </c:pt>
                <c:pt idx="2595">
                  <c:v>0.68055555555555547</c:v>
                </c:pt>
                <c:pt idx="2596">
                  <c:v>0.6875</c:v>
                </c:pt>
                <c:pt idx="2597">
                  <c:v>0.69444444444444453</c:v>
                </c:pt>
                <c:pt idx="2598">
                  <c:v>0.70138888888888884</c:v>
                </c:pt>
                <c:pt idx="2599">
                  <c:v>0.70833333333333337</c:v>
                </c:pt>
                <c:pt idx="2600">
                  <c:v>0.71527777777777779</c:v>
                </c:pt>
                <c:pt idx="2601">
                  <c:v>0.72222222222222221</c:v>
                </c:pt>
                <c:pt idx="2602">
                  <c:v>0.72916666666666663</c:v>
                </c:pt>
                <c:pt idx="2603">
                  <c:v>0.73611111111111116</c:v>
                </c:pt>
                <c:pt idx="2604">
                  <c:v>0.74305555555555547</c:v>
                </c:pt>
                <c:pt idx="2605">
                  <c:v>0.75</c:v>
                </c:pt>
                <c:pt idx="2606">
                  <c:v>0.75694444444444453</c:v>
                </c:pt>
                <c:pt idx="2607">
                  <c:v>0.76388888888888884</c:v>
                </c:pt>
                <c:pt idx="2608">
                  <c:v>0.77083333333333337</c:v>
                </c:pt>
                <c:pt idx="2609">
                  <c:v>0.77777777777777779</c:v>
                </c:pt>
                <c:pt idx="2610">
                  <c:v>0.78472222222222221</c:v>
                </c:pt>
                <c:pt idx="2611">
                  <c:v>0.79166666666666663</c:v>
                </c:pt>
                <c:pt idx="2612">
                  <c:v>0.79861111111111116</c:v>
                </c:pt>
                <c:pt idx="2613">
                  <c:v>0.80555555555555547</c:v>
                </c:pt>
                <c:pt idx="2614">
                  <c:v>0.8125</c:v>
                </c:pt>
                <c:pt idx="2615">
                  <c:v>0.81944444444444453</c:v>
                </c:pt>
                <c:pt idx="2616">
                  <c:v>0.82638888888888884</c:v>
                </c:pt>
                <c:pt idx="2617">
                  <c:v>0.83333333333333337</c:v>
                </c:pt>
                <c:pt idx="2618">
                  <c:v>0.84027777777777779</c:v>
                </c:pt>
                <c:pt idx="2619">
                  <c:v>0.84722222222222221</c:v>
                </c:pt>
                <c:pt idx="2620">
                  <c:v>0.85416666666666663</c:v>
                </c:pt>
                <c:pt idx="2621">
                  <c:v>0.86111111111111116</c:v>
                </c:pt>
                <c:pt idx="2622">
                  <c:v>0.86805555555555547</c:v>
                </c:pt>
                <c:pt idx="2623">
                  <c:v>0.875</c:v>
                </c:pt>
                <c:pt idx="2624">
                  <c:v>0.88194444444444453</c:v>
                </c:pt>
                <c:pt idx="2625">
                  <c:v>0.88888888888888884</c:v>
                </c:pt>
                <c:pt idx="2626">
                  <c:v>0.89583333333333337</c:v>
                </c:pt>
                <c:pt idx="2627">
                  <c:v>0.90277777777777779</c:v>
                </c:pt>
                <c:pt idx="2628">
                  <c:v>0.90972222222222221</c:v>
                </c:pt>
                <c:pt idx="2629">
                  <c:v>0.91666666666666663</c:v>
                </c:pt>
                <c:pt idx="2630">
                  <c:v>0.92361111111111116</c:v>
                </c:pt>
                <c:pt idx="2631">
                  <c:v>0.93055555555555547</c:v>
                </c:pt>
                <c:pt idx="2632">
                  <c:v>0.9375</c:v>
                </c:pt>
                <c:pt idx="2633">
                  <c:v>0.94444444444444453</c:v>
                </c:pt>
                <c:pt idx="2634">
                  <c:v>0.95138888888888884</c:v>
                </c:pt>
                <c:pt idx="2635">
                  <c:v>0.95833333333333337</c:v>
                </c:pt>
                <c:pt idx="2636">
                  <c:v>0.96527777777777779</c:v>
                </c:pt>
                <c:pt idx="2637">
                  <c:v>0.97222222222222221</c:v>
                </c:pt>
                <c:pt idx="2638">
                  <c:v>0.97916666666666663</c:v>
                </c:pt>
                <c:pt idx="2639">
                  <c:v>0.98611111111111116</c:v>
                </c:pt>
                <c:pt idx="2640">
                  <c:v>0.99305555555555547</c:v>
                </c:pt>
                <c:pt idx="2641">
                  <c:v>0</c:v>
                </c:pt>
                <c:pt idx="2642">
                  <c:v>6.9444444444444441E-3</c:v>
                </c:pt>
                <c:pt idx="2643">
                  <c:v>1.3888888888888888E-2</c:v>
                </c:pt>
                <c:pt idx="2644">
                  <c:v>2.0833333333333332E-2</c:v>
                </c:pt>
                <c:pt idx="2645">
                  <c:v>2.7777777777777776E-2</c:v>
                </c:pt>
                <c:pt idx="2646">
                  <c:v>3.4722222222222224E-2</c:v>
                </c:pt>
                <c:pt idx="2647">
                  <c:v>4.1666666666666664E-2</c:v>
                </c:pt>
                <c:pt idx="2648">
                  <c:v>4.8611111111111112E-2</c:v>
                </c:pt>
                <c:pt idx="2649">
                  <c:v>5.5555555555555552E-2</c:v>
                </c:pt>
                <c:pt idx="2650">
                  <c:v>6.25E-2</c:v>
                </c:pt>
                <c:pt idx="2651">
                  <c:v>6.9444444444444434E-2</c:v>
                </c:pt>
                <c:pt idx="2652">
                  <c:v>7.6388888888888895E-2</c:v>
                </c:pt>
                <c:pt idx="2653">
                  <c:v>8.3333333333333329E-2</c:v>
                </c:pt>
                <c:pt idx="2654">
                  <c:v>9.0277777777777776E-2</c:v>
                </c:pt>
                <c:pt idx="2655">
                  <c:v>9.7222222222222224E-2</c:v>
                </c:pt>
                <c:pt idx="2656">
                  <c:v>0.10416666666666667</c:v>
                </c:pt>
                <c:pt idx="2657">
                  <c:v>0.1111111111111111</c:v>
                </c:pt>
                <c:pt idx="2658">
                  <c:v>0.11805555555555557</c:v>
                </c:pt>
                <c:pt idx="2659">
                  <c:v>0.125</c:v>
                </c:pt>
                <c:pt idx="2660">
                  <c:v>0.13194444444444445</c:v>
                </c:pt>
                <c:pt idx="2661">
                  <c:v>0.1388888888888889</c:v>
                </c:pt>
                <c:pt idx="2662">
                  <c:v>0.14583333333333334</c:v>
                </c:pt>
                <c:pt idx="2663">
                  <c:v>0.15277777777777776</c:v>
                </c:pt>
                <c:pt idx="2664">
                  <c:v>0.15972222222222224</c:v>
                </c:pt>
                <c:pt idx="2665">
                  <c:v>0.16666666666666666</c:v>
                </c:pt>
                <c:pt idx="2666">
                  <c:v>0.17361111111111113</c:v>
                </c:pt>
                <c:pt idx="2667">
                  <c:v>0.18055555555555555</c:v>
                </c:pt>
                <c:pt idx="2668">
                  <c:v>0.1875</c:v>
                </c:pt>
                <c:pt idx="2669">
                  <c:v>0.19444444444444445</c:v>
                </c:pt>
                <c:pt idx="2670">
                  <c:v>0.20138888888888887</c:v>
                </c:pt>
                <c:pt idx="2671">
                  <c:v>0.20833333333333334</c:v>
                </c:pt>
                <c:pt idx="2672">
                  <c:v>0.21527777777777779</c:v>
                </c:pt>
                <c:pt idx="2673">
                  <c:v>0.22222222222222221</c:v>
                </c:pt>
                <c:pt idx="2674">
                  <c:v>0.22916666666666666</c:v>
                </c:pt>
                <c:pt idx="2675">
                  <c:v>0.23611111111111113</c:v>
                </c:pt>
                <c:pt idx="2676">
                  <c:v>0.24305555555555555</c:v>
                </c:pt>
                <c:pt idx="2677">
                  <c:v>0.25</c:v>
                </c:pt>
                <c:pt idx="2678">
                  <c:v>0.25694444444444448</c:v>
                </c:pt>
                <c:pt idx="2679">
                  <c:v>0.2638888888888889</c:v>
                </c:pt>
                <c:pt idx="2680">
                  <c:v>0.27083333333333331</c:v>
                </c:pt>
                <c:pt idx="2681">
                  <c:v>0.27777777777777779</c:v>
                </c:pt>
                <c:pt idx="2682">
                  <c:v>0.28472222222222221</c:v>
                </c:pt>
                <c:pt idx="2683">
                  <c:v>0.29166666666666669</c:v>
                </c:pt>
                <c:pt idx="2684">
                  <c:v>0.2986111111111111</c:v>
                </c:pt>
                <c:pt idx="2685">
                  <c:v>0.30555555555555552</c:v>
                </c:pt>
                <c:pt idx="2686">
                  <c:v>0.3125</c:v>
                </c:pt>
                <c:pt idx="2687">
                  <c:v>0.31944444444444448</c:v>
                </c:pt>
                <c:pt idx="2688">
                  <c:v>0.3263888888888889</c:v>
                </c:pt>
                <c:pt idx="2689">
                  <c:v>0.33333333333333331</c:v>
                </c:pt>
                <c:pt idx="2690">
                  <c:v>0.34027777777777773</c:v>
                </c:pt>
                <c:pt idx="2691">
                  <c:v>0.34722222222222227</c:v>
                </c:pt>
                <c:pt idx="2692">
                  <c:v>0.35416666666666669</c:v>
                </c:pt>
                <c:pt idx="2693">
                  <c:v>0.3611111111111111</c:v>
                </c:pt>
                <c:pt idx="2694">
                  <c:v>0.36805555555555558</c:v>
                </c:pt>
                <c:pt idx="2695">
                  <c:v>0.375</c:v>
                </c:pt>
                <c:pt idx="2696">
                  <c:v>0.38194444444444442</c:v>
                </c:pt>
                <c:pt idx="2697">
                  <c:v>0.3888888888888889</c:v>
                </c:pt>
                <c:pt idx="2698">
                  <c:v>0.39583333333333331</c:v>
                </c:pt>
                <c:pt idx="2699">
                  <c:v>0.40277777777777773</c:v>
                </c:pt>
                <c:pt idx="2700">
                  <c:v>0.40972222222222227</c:v>
                </c:pt>
                <c:pt idx="2701">
                  <c:v>0.41666666666666669</c:v>
                </c:pt>
                <c:pt idx="2702">
                  <c:v>0.4236111111111111</c:v>
                </c:pt>
                <c:pt idx="2703">
                  <c:v>0.43055555555555558</c:v>
                </c:pt>
                <c:pt idx="2704">
                  <c:v>0.4375</c:v>
                </c:pt>
                <c:pt idx="2705">
                  <c:v>0.44444444444444442</c:v>
                </c:pt>
                <c:pt idx="2706">
                  <c:v>0.4513888888888889</c:v>
                </c:pt>
                <c:pt idx="2707">
                  <c:v>0.45833333333333331</c:v>
                </c:pt>
                <c:pt idx="2708">
                  <c:v>0.46527777777777773</c:v>
                </c:pt>
                <c:pt idx="2709">
                  <c:v>0.47222222222222227</c:v>
                </c:pt>
                <c:pt idx="2710">
                  <c:v>0.47916666666666669</c:v>
                </c:pt>
                <c:pt idx="2711">
                  <c:v>0.4861111111111111</c:v>
                </c:pt>
                <c:pt idx="2712">
                  <c:v>0.49305555555555558</c:v>
                </c:pt>
                <c:pt idx="2713">
                  <c:v>0.5</c:v>
                </c:pt>
                <c:pt idx="2714">
                  <c:v>0.50694444444444442</c:v>
                </c:pt>
                <c:pt idx="2715">
                  <c:v>0.51388888888888895</c:v>
                </c:pt>
                <c:pt idx="2716">
                  <c:v>0.52083333333333337</c:v>
                </c:pt>
                <c:pt idx="2717">
                  <c:v>0.52777777777777779</c:v>
                </c:pt>
                <c:pt idx="2718">
                  <c:v>0.53472222222222221</c:v>
                </c:pt>
                <c:pt idx="2719">
                  <c:v>0.54166666666666663</c:v>
                </c:pt>
                <c:pt idx="2720">
                  <c:v>0.54861111111111105</c:v>
                </c:pt>
                <c:pt idx="2721">
                  <c:v>0.55555555555555558</c:v>
                </c:pt>
                <c:pt idx="2722">
                  <c:v>0.5625</c:v>
                </c:pt>
                <c:pt idx="2723">
                  <c:v>0.56944444444444442</c:v>
                </c:pt>
                <c:pt idx="2724">
                  <c:v>0.57638888888888895</c:v>
                </c:pt>
                <c:pt idx="2725">
                  <c:v>0.58333333333333337</c:v>
                </c:pt>
                <c:pt idx="2726">
                  <c:v>0.59027777777777779</c:v>
                </c:pt>
                <c:pt idx="2727">
                  <c:v>0.59722222222222221</c:v>
                </c:pt>
                <c:pt idx="2728">
                  <c:v>0.60416666666666663</c:v>
                </c:pt>
                <c:pt idx="2729">
                  <c:v>0.61111111111111105</c:v>
                </c:pt>
                <c:pt idx="2730">
                  <c:v>0.61805555555555558</c:v>
                </c:pt>
                <c:pt idx="2731">
                  <c:v>0.625</c:v>
                </c:pt>
                <c:pt idx="2732">
                  <c:v>0.63194444444444442</c:v>
                </c:pt>
                <c:pt idx="2733">
                  <c:v>0.63888888888888895</c:v>
                </c:pt>
                <c:pt idx="2734">
                  <c:v>0.64583333333333337</c:v>
                </c:pt>
                <c:pt idx="2735">
                  <c:v>0.65277777777777779</c:v>
                </c:pt>
                <c:pt idx="2736">
                  <c:v>0.65972222222222221</c:v>
                </c:pt>
                <c:pt idx="2737">
                  <c:v>0.66666666666666663</c:v>
                </c:pt>
                <c:pt idx="2738">
                  <c:v>0.67361111111111116</c:v>
                </c:pt>
                <c:pt idx="2739">
                  <c:v>0.68055555555555547</c:v>
                </c:pt>
                <c:pt idx="2740">
                  <c:v>0.6875</c:v>
                </c:pt>
                <c:pt idx="2741">
                  <c:v>0.69444444444444453</c:v>
                </c:pt>
                <c:pt idx="2742">
                  <c:v>0.70138888888888884</c:v>
                </c:pt>
                <c:pt idx="2743">
                  <c:v>0.70833333333333337</c:v>
                </c:pt>
                <c:pt idx="2744">
                  <c:v>0.71527777777777779</c:v>
                </c:pt>
                <c:pt idx="2745">
                  <c:v>0.72222222222222221</c:v>
                </c:pt>
                <c:pt idx="2746">
                  <c:v>0.72916666666666663</c:v>
                </c:pt>
                <c:pt idx="2747">
                  <c:v>0.73611111111111116</c:v>
                </c:pt>
                <c:pt idx="2748">
                  <c:v>0.74305555555555547</c:v>
                </c:pt>
                <c:pt idx="2749">
                  <c:v>0.75</c:v>
                </c:pt>
                <c:pt idx="2750">
                  <c:v>0.75694444444444453</c:v>
                </c:pt>
                <c:pt idx="2751">
                  <c:v>0.76388888888888884</c:v>
                </c:pt>
                <c:pt idx="2752">
                  <c:v>0.77083333333333337</c:v>
                </c:pt>
                <c:pt idx="2753">
                  <c:v>0.77777777777777779</c:v>
                </c:pt>
                <c:pt idx="2754">
                  <c:v>0.78472222222222221</c:v>
                </c:pt>
                <c:pt idx="2755">
                  <c:v>0.79166666666666663</c:v>
                </c:pt>
                <c:pt idx="2756">
                  <c:v>0.79861111111111116</c:v>
                </c:pt>
                <c:pt idx="2757">
                  <c:v>0.80555555555555547</c:v>
                </c:pt>
                <c:pt idx="2758">
                  <c:v>0.8125</c:v>
                </c:pt>
                <c:pt idx="2759">
                  <c:v>0.81944444444444453</c:v>
                </c:pt>
                <c:pt idx="2760">
                  <c:v>0.82638888888888884</c:v>
                </c:pt>
                <c:pt idx="2761">
                  <c:v>0.83333333333333337</c:v>
                </c:pt>
                <c:pt idx="2762">
                  <c:v>0.84027777777777779</c:v>
                </c:pt>
                <c:pt idx="2763">
                  <c:v>0.84722222222222221</c:v>
                </c:pt>
                <c:pt idx="2764">
                  <c:v>0.85416666666666663</c:v>
                </c:pt>
                <c:pt idx="2765">
                  <c:v>0.86111111111111116</c:v>
                </c:pt>
                <c:pt idx="2766">
                  <c:v>0.86805555555555547</c:v>
                </c:pt>
                <c:pt idx="2767">
                  <c:v>0.875</c:v>
                </c:pt>
                <c:pt idx="2768">
                  <c:v>0.88194444444444453</c:v>
                </c:pt>
                <c:pt idx="2769">
                  <c:v>0.88888888888888884</c:v>
                </c:pt>
                <c:pt idx="2770">
                  <c:v>0.89583333333333337</c:v>
                </c:pt>
                <c:pt idx="2771">
                  <c:v>0.90277777777777779</c:v>
                </c:pt>
                <c:pt idx="2772">
                  <c:v>0.90972222222222221</c:v>
                </c:pt>
                <c:pt idx="2773">
                  <c:v>0.91666666666666663</c:v>
                </c:pt>
                <c:pt idx="2774">
                  <c:v>0.92361111111111116</c:v>
                </c:pt>
                <c:pt idx="2775">
                  <c:v>0.93055555555555547</c:v>
                </c:pt>
                <c:pt idx="2776">
                  <c:v>0.9375</c:v>
                </c:pt>
                <c:pt idx="2777">
                  <c:v>0.94444444444444453</c:v>
                </c:pt>
                <c:pt idx="2778">
                  <c:v>0.95138888888888884</c:v>
                </c:pt>
                <c:pt idx="2779">
                  <c:v>0.95833333333333337</c:v>
                </c:pt>
                <c:pt idx="2780">
                  <c:v>0.96527777777777779</c:v>
                </c:pt>
                <c:pt idx="2781">
                  <c:v>0.97222222222222221</c:v>
                </c:pt>
                <c:pt idx="2782">
                  <c:v>0.97916666666666663</c:v>
                </c:pt>
                <c:pt idx="2783">
                  <c:v>0.98611111111111116</c:v>
                </c:pt>
                <c:pt idx="2784">
                  <c:v>0.99305555555555547</c:v>
                </c:pt>
                <c:pt idx="2785">
                  <c:v>0</c:v>
                </c:pt>
                <c:pt idx="2786">
                  <c:v>6.9444444444444441E-3</c:v>
                </c:pt>
                <c:pt idx="2787">
                  <c:v>1.3888888888888888E-2</c:v>
                </c:pt>
                <c:pt idx="2788">
                  <c:v>2.0833333333333332E-2</c:v>
                </c:pt>
                <c:pt idx="2789">
                  <c:v>2.7777777777777776E-2</c:v>
                </c:pt>
                <c:pt idx="2790">
                  <c:v>3.4722222222222224E-2</c:v>
                </c:pt>
                <c:pt idx="2791">
                  <c:v>4.1666666666666664E-2</c:v>
                </c:pt>
                <c:pt idx="2792">
                  <c:v>4.8611111111111112E-2</c:v>
                </c:pt>
                <c:pt idx="2793">
                  <c:v>5.5555555555555552E-2</c:v>
                </c:pt>
                <c:pt idx="2794">
                  <c:v>6.25E-2</c:v>
                </c:pt>
                <c:pt idx="2795">
                  <c:v>6.9444444444444434E-2</c:v>
                </c:pt>
                <c:pt idx="2796">
                  <c:v>7.6388888888888895E-2</c:v>
                </c:pt>
                <c:pt idx="2797">
                  <c:v>8.3333333333333329E-2</c:v>
                </c:pt>
                <c:pt idx="2798">
                  <c:v>9.0277777777777776E-2</c:v>
                </c:pt>
                <c:pt idx="2799">
                  <c:v>9.7222222222222224E-2</c:v>
                </c:pt>
                <c:pt idx="2800">
                  <c:v>0.10416666666666667</c:v>
                </c:pt>
                <c:pt idx="2801">
                  <c:v>0.1111111111111111</c:v>
                </c:pt>
                <c:pt idx="2802">
                  <c:v>0.11805555555555557</c:v>
                </c:pt>
                <c:pt idx="2803">
                  <c:v>0.125</c:v>
                </c:pt>
                <c:pt idx="2804">
                  <c:v>0.13194444444444445</c:v>
                </c:pt>
                <c:pt idx="2805">
                  <c:v>0.1388888888888889</c:v>
                </c:pt>
                <c:pt idx="2806">
                  <c:v>0.14583333333333334</c:v>
                </c:pt>
                <c:pt idx="2807">
                  <c:v>0.15277777777777776</c:v>
                </c:pt>
                <c:pt idx="2808">
                  <c:v>0.15972222222222224</c:v>
                </c:pt>
                <c:pt idx="2809">
                  <c:v>0.16666666666666666</c:v>
                </c:pt>
                <c:pt idx="2810">
                  <c:v>0.17361111111111113</c:v>
                </c:pt>
                <c:pt idx="2811">
                  <c:v>0.18055555555555555</c:v>
                </c:pt>
                <c:pt idx="2812">
                  <c:v>0.1875</c:v>
                </c:pt>
                <c:pt idx="2813">
                  <c:v>0.19444444444444445</c:v>
                </c:pt>
                <c:pt idx="2814">
                  <c:v>0.20138888888888887</c:v>
                </c:pt>
                <c:pt idx="2815">
                  <c:v>0.20833333333333334</c:v>
                </c:pt>
                <c:pt idx="2816">
                  <c:v>0.21527777777777779</c:v>
                </c:pt>
                <c:pt idx="2817">
                  <c:v>0.22222222222222221</c:v>
                </c:pt>
                <c:pt idx="2818">
                  <c:v>0.22916666666666666</c:v>
                </c:pt>
                <c:pt idx="2819">
                  <c:v>0.23611111111111113</c:v>
                </c:pt>
                <c:pt idx="2820">
                  <c:v>0.24305555555555555</c:v>
                </c:pt>
                <c:pt idx="2821">
                  <c:v>0.25</c:v>
                </c:pt>
                <c:pt idx="2822">
                  <c:v>0.25694444444444448</c:v>
                </c:pt>
                <c:pt idx="2823">
                  <c:v>0.2638888888888889</c:v>
                </c:pt>
                <c:pt idx="2824">
                  <c:v>0.27083333333333331</c:v>
                </c:pt>
                <c:pt idx="2825">
                  <c:v>0.27777777777777779</c:v>
                </c:pt>
                <c:pt idx="2826">
                  <c:v>0.28472222222222221</c:v>
                </c:pt>
                <c:pt idx="2827">
                  <c:v>0.29166666666666669</c:v>
                </c:pt>
                <c:pt idx="2828">
                  <c:v>0.2986111111111111</c:v>
                </c:pt>
                <c:pt idx="2829">
                  <c:v>0.30555555555555552</c:v>
                </c:pt>
                <c:pt idx="2830">
                  <c:v>0.3125</c:v>
                </c:pt>
                <c:pt idx="2831">
                  <c:v>0.31944444444444448</c:v>
                </c:pt>
                <c:pt idx="2832">
                  <c:v>0.3263888888888889</c:v>
                </c:pt>
                <c:pt idx="2833">
                  <c:v>0.33333333333333331</c:v>
                </c:pt>
                <c:pt idx="2834">
                  <c:v>0.34027777777777773</c:v>
                </c:pt>
                <c:pt idx="2835">
                  <c:v>0.34722222222222227</c:v>
                </c:pt>
                <c:pt idx="2836">
                  <c:v>0.35416666666666669</c:v>
                </c:pt>
                <c:pt idx="2837">
                  <c:v>0.3611111111111111</c:v>
                </c:pt>
                <c:pt idx="2838">
                  <c:v>0.36805555555555558</c:v>
                </c:pt>
                <c:pt idx="2839">
                  <c:v>0.375</c:v>
                </c:pt>
                <c:pt idx="2840">
                  <c:v>0.38194444444444442</c:v>
                </c:pt>
                <c:pt idx="2841">
                  <c:v>0.3888888888888889</c:v>
                </c:pt>
                <c:pt idx="2842">
                  <c:v>0.39583333333333331</c:v>
                </c:pt>
                <c:pt idx="2843">
                  <c:v>0.40277777777777773</c:v>
                </c:pt>
                <c:pt idx="2844">
                  <c:v>0.40972222222222227</c:v>
                </c:pt>
                <c:pt idx="2845">
                  <c:v>0.41666666666666669</c:v>
                </c:pt>
                <c:pt idx="2846">
                  <c:v>0.4236111111111111</c:v>
                </c:pt>
                <c:pt idx="2847">
                  <c:v>0.43055555555555558</c:v>
                </c:pt>
                <c:pt idx="2848">
                  <c:v>0.4375</c:v>
                </c:pt>
                <c:pt idx="2849">
                  <c:v>0.44444444444444442</c:v>
                </c:pt>
                <c:pt idx="2850">
                  <c:v>0.4513888888888889</c:v>
                </c:pt>
                <c:pt idx="2851">
                  <c:v>0.45833333333333331</c:v>
                </c:pt>
                <c:pt idx="2852">
                  <c:v>0.46527777777777773</c:v>
                </c:pt>
                <c:pt idx="2853">
                  <c:v>0.47222222222222227</c:v>
                </c:pt>
                <c:pt idx="2854">
                  <c:v>0.47916666666666669</c:v>
                </c:pt>
                <c:pt idx="2855">
                  <c:v>0.4861111111111111</c:v>
                </c:pt>
                <c:pt idx="2856">
                  <c:v>0.49305555555555558</c:v>
                </c:pt>
                <c:pt idx="2857">
                  <c:v>0.5</c:v>
                </c:pt>
                <c:pt idx="2858">
                  <c:v>0.50694444444444442</c:v>
                </c:pt>
                <c:pt idx="2859">
                  <c:v>0.51388888888888895</c:v>
                </c:pt>
                <c:pt idx="2860">
                  <c:v>0.52083333333333337</c:v>
                </c:pt>
                <c:pt idx="2861">
                  <c:v>0.52777777777777779</c:v>
                </c:pt>
                <c:pt idx="2862">
                  <c:v>0.53472222222222221</c:v>
                </c:pt>
                <c:pt idx="2863">
                  <c:v>0.54166666666666663</c:v>
                </c:pt>
                <c:pt idx="2864">
                  <c:v>0.54861111111111105</c:v>
                </c:pt>
                <c:pt idx="2865">
                  <c:v>0.55555555555555558</c:v>
                </c:pt>
                <c:pt idx="2866">
                  <c:v>0.5625</c:v>
                </c:pt>
                <c:pt idx="2867">
                  <c:v>0.56944444444444442</c:v>
                </c:pt>
                <c:pt idx="2868">
                  <c:v>0.57638888888888895</c:v>
                </c:pt>
                <c:pt idx="2869">
                  <c:v>0.58333333333333337</c:v>
                </c:pt>
                <c:pt idx="2870">
                  <c:v>0.59027777777777779</c:v>
                </c:pt>
                <c:pt idx="2871">
                  <c:v>0.59722222222222221</c:v>
                </c:pt>
                <c:pt idx="2872">
                  <c:v>0.60416666666666663</c:v>
                </c:pt>
                <c:pt idx="2873">
                  <c:v>0.61111111111111105</c:v>
                </c:pt>
                <c:pt idx="2874">
                  <c:v>0.61805555555555558</c:v>
                </c:pt>
                <c:pt idx="2875">
                  <c:v>0.625</c:v>
                </c:pt>
                <c:pt idx="2876">
                  <c:v>0.63194444444444442</c:v>
                </c:pt>
                <c:pt idx="2877">
                  <c:v>0.63888888888888895</c:v>
                </c:pt>
                <c:pt idx="2878">
                  <c:v>0.64583333333333337</c:v>
                </c:pt>
                <c:pt idx="2879">
                  <c:v>0.65277777777777779</c:v>
                </c:pt>
                <c:pt idx="2880">
                  <c:v>0.65972222222222221</c:v>
                </c:pt>
                <c:pt idx="2881">
                  <c:v>0.66666666666666663</c:v>
                </c:pt>
                <c:pt idx="2882">
                  <c:v>0.67361111111111116</c:v>
                </c:pt>
                <c:pt idx="2883">
                  <c:v>0.68055555555555547</c:v>
                </c:pt>
                <c:pt idx="2884">
                  <c:v>0.6875</c:v>
                </c:pt>
                <c:pt idx="2885">
                  <c:v>0.69444444444444453</c:v>
                </c:pt>
                <c:pt idx="2886">
                  <c:v>0.70138888888888884</c:v>
                </c:pt>
                <c:pt idx="2887">
                  <c:v>0.70833333333333337</c:v>
                </c:pt>
                <c:pt idx="2888">
                  <c:v>0.71527777777777779</c:v>
                </c:pt>
                <c:pt idx="2889">
                  <c:v>0.72222222222222221</c:v>
                </c:pt>
                <c:pt idx="2890">
                  <c:v>0.72916666666666663</c:v>
                </c:pt>
                <c:pt idx="2891">
                  <c:v>0.73611111111111116</c:v>
                </c:pt>
                <c:pt idx="2892">
                  <c:v>0.74305555555555547</c:v>
                </c:pt>
                <c:pt idx="2893">
                  <c:v>0.75</c:v>
                </c:pt>
                <c:pt idx="2894">
                  <c:v>0.75694444444444453</c:v>
                </c:pt>
                <c:pt idx="2895">
                  <c:v>0.76388888888888884</c:v>
                </c:pt>
                <c:pt idx="2896">
                  <c:v>0.77083333333333337</c:v>
                </c:pt>
                <c:pt idx="2897">
                  <c:v>0.77777777777777779</c:v>
                </c:pt>
                <c:pt idx="2898">
                  <c:v>0.78472222222222221</c:v>
                </c:pt>
                <c:pt idx="2899">
                  <c:v>0.79166666666666663</c:v>
                </c:pt>
                <c:pt idx="2900">
                  <c:v>0.79861111111111116</c:v>
                </c:pt>
                <c:pt idx="2901">
                  <c:v>0.80555555555555547</c:v>
                </c:pt>
                <c:pt idx="2902">
                  <c:v>0.8125</c:v>
                </c:pt>
                <c:pt idx="2903">
                  <c:v>0.81944444444444453</c:v>
                </c:pt>
                <c:pt idx="2904">
                  <c:v>0.82638888888888884</c:v>
                </c:pt>
                <c:pt idx="2905">
                  <c:v>0.83333333333333337</c:v>
                </c:pt>
                <c:pt idx="2906">
                  <c:v>0.84027777777777779</c:v>
                </c:pt>
                <c:pt idx="2907">
                  <c:v>0.84722222222222221</c:v>
                </c:pt>
                <c:pt idx="2908">
                  <c:v>0.85416666666666663</c:v>
                </c:pt>
                <c:pt idx="2909">
                  <c:v>0.86111111111111116</c:v>
                </c:pt>
                <c:pt idx="2910">
                  <c:v>0.86805555555555547</c:v>
                </c:pt>
                <c:pt idx="2911">
                  <c:v>0.875</c:v>
                </c:pt>
                <c:pt idx="2912">
                  <c:v>0.88194444444444453</c:v>
                </c:pt>
                <c:pt idx="2913">
                  <c:v>0.88888888888888884</c:v>
                </c:pt>
                <c:pt idx="2914">
                  <c:v>0.89583333333333337</c:v>
                </c:pt>
                <c:pt idx="2915">
                  <c:v>0.90277777777777779</c:v>
                </c:pt>
                <c:pt idx="2916">
                  <c:v>0.90972222222222221</c:v>
                </c:pt>
                <c:pt idx="2917">
                  <c:v>0.91666666666666663</c:v>
                </c:pt>
                <c:pt idx="2918">
                  <c:v>0.92361111111111116</c:v>
                </c:pt>
                <c:pt idx="2919">
                  <c:v>0.93055555555555547</c:v>
                </c:pt>
                <c:pt idx="2920">
                  <c:v>0.9375</c:v>
                </c:pt>
                <c:pt idx="2921">
                  <c:v>0.94444444444444453</c:v>
                </c:pt>
                <c:pt idx="2922">
                  <c:v>0.95138888888888884</c:v>
                </c:pt>
                <c:pt idx="2923">
                  <c:v>0.95833333333333337</c:v>
                </c:pt>
                <c:pt idx="2924">
                  <c:v>0.96527777777777779</c:v>
                </c:pt>
                <c:pt idx="2925">
                  <c:v>0.97222222222222221</c:v>
                </c:pt>
                <c:pt idx="2926">
                  <c:v>0.97916666666666663</c:v>
                </c:pt>
                <c:pt idx="2927">
                  <c:v>0.98611111111111116</c:v>
                </c:pt>
                <c:pt idx="2928">
                  <c:v>0.99305555555555547</c:v>
                </c:pt>
                <c:pt idx="2929">
                  <c:v>0</c:v>
                </c:pt>
                <c:pt idx="2930">
                  <c:v>6.9444444444444441E-3</c:v>
                </c:pt>
                <c:pt idx="2931">
                  <c:v>1.3888888888888888E-2</c:v>
                </c:pt>
                <c:pt idx="2932">
                  <c:v>2.0833333333333332E-2</c:v>
                </c:pt>
                <c:pt idx="2933">
                  <c:v>2.7777777777777776E-2</c:v>
                </c:pt>
                <c:pt idx="2934">
                  <c:v>3.4722222222222224E-2</c:v>
                </c:pt>
                <c:pt idx="2935">
                  <c:v>4.1666666666666664E-2</c:v>
                </c:pt>
                <c:pt idx="2936">
                  <c:v>4.8611111111111112E-2</c:v>
                </c:pt>
                <c:pt idx="2937">
                  <c:v>5.5555555555555552E-2</c:v>
                </c:pt>
                <c:pt idx="2938">
                  <c:v>6.25E-2</c:v>
                </c:pt>
                <c:pt idx="2939">
                  <c:v>6.9444444444444434E-2</c:v>
                </c:pt>
                <c:pt idx="2940">
                  <c:v>7.6388888888888895E-2</c:v>
                </c:pt>
                <c:pt idx="2941">
                  <c:v>8.3333333333333329E-2</c:v>
                </c:pt>
                <c:pt idx="2942">
                  <c:v>9.0277777777777776E-2</c:v>
                </c:pt>
                <c:pt idx="2943">
                  <c:v>9.7222222222222224E-2</c:v>
                </c:pt>
                <c:pt idx="2944">
                  <c:v>0.10416666666666667</c:v>
                </c:pt>
                <c:pt idx="2945">
                  <c:v>0.1111111111111111</c:v>
                </c:pt>
                <c:pt idx="2946">
                  <c:v>0.11805555555555557</c:v>
                </c:pt>
                <c:pt idx="2947">
                  <c:v>0.125</c:v>
                </c:pt>
                <c:pt idx="2948">
                  <c:v>0.13194444444444445</c:v>
                </c:pt>
                <c:pt idx="2949">
                  <c:v>0.1388888888888889</c:v>
                </c:pt>
                <c:pt idx="2950">
                  <c:v>0.14583333333333334</c:v>
                </c:pt>
                <c:pt idx="2951">
                  <c:v>0.15277777777777776</c:v>
                </c:pt>
                <c:pt idx="2952">
                  <c:v>0.15972222222222224</c:v>
                </c:pt>
                <c:pt idx="2953">
                  <c:v>0.16666666666666666</c:v>
                </c:pt>
                <c:pt idx="2954">
                  <c:v>0.17361111111111113</c:v>
                </c:pt>
                <c:pt idx="2955">
                  <c:v>0.18055555555555555</c:v>
                </c:pt>
                <c:pt idx="2956">
                  <c:v>0.1875</c:v>
                </c:pt>
                <c:pt idx="2957">
                  <c:v>0.19444444444444445</c:v>
                </c:pt>
                <c:pt idx="2958">
                  <c:v>0.20138888888888887</c:v>
                </c:pt>
                <c:pt idx="2959">
                  <c:v>0.20833333333333334</c:v>
                </c:pt>
                <c:pt idx="2960">
                  <c:v>0.21527777777777779</c:v>
                </c:pt>
                <c:pt idx="2961">
                  <c:v>0.22222222222222221</c:v>
                </c:pt>
                <c:pt idx="2962">
                  <c:v>0.22916666666666666</c:v>
                </c:pt>
                <c:pt idx="2963">
                  <c:v>0.23611111111111113</c:v>
                </c:pt>
                <c:pt idx="2964">
                  <c:v>0.24305555555555555</c:v>
                </c:pt>
                <c:pt idx="2965">
                  <c:v>0.25</c:v>
                </c:pt>
                <c:pt idx="2966">
                  <c:v>0.25694444444444448</c:v>
                </c:pt>
                <c:pt idx="2967">
                  <c:v>0.2638888888888889</c:v>
                </c:pt>
                <c:pt idx="2968">
                  <c:v>0.27083333333333331</c:v>
                </c:pt>
                <c:pt idx="2969">
                  <c:v>0.27777777777777779</c:v>
                </c:pt>
                <c:pt idx="2970">
                  <c:v>0.28472222222222221</c:v>
                </c:pt>
                <c:pt idx="2971">
                  <c:v>0.29166666666666669</c:v>
                </c:pt>
                <c:pt idx="2972">
                  <c:v>0.2986111111111111</c:v>
                </c:pt>
                <c:pt idx="2973">
                  <c:v>0.30555555555555552</c:v>
                </c:pt>
                <c:pt idx="2974">
                  <c:v>0.3125</c:v>
                </c:pt>
                <c:pt idx="2975">
                  <c:v>0.31944444444444448</c:v>
                </c:pt>
                <c:pt idx="2976">
                  <c:v>0.3263888888888889</c:v>
                </c:pt>
                <c:pt idx="2977">
                  <c:v>0.33333333333333331</c:v>
                </c:pt>
                <c:pt idx="2978">
                  <c:v>0.34027777777777773</c:v>
                </c:pt>
                <c:pt idx="2979">
                  <c:v>0.34722222222222227</c:v>
                </c:pt>
                <c:pt idx="2980">
                  <c:v>0.35416666666666669</c:v>
                </c:pt>
                <c:pt idx="2981">
                  <c:v>0.3611111111111111</c:v>
                </c:pt>
                <c:pt idx="2982">
                  <c:v>0.36805555555555558</c:v>
                </c:pt>
                <c:pt idx="2983">
                  <c:v>0.375</c:v>
                </c:pt>
                <c:pt idx="2984">
                  <c:v>0.38194444444444442</c:v>
                </c:pt>
                <c:pt idx="2985">
                  <c:v>0.3888888888888889</c:v>
                </c:pt>
                <c:pt idx="2986">
                  <c:v>0.39583333333333331</c:v>
                </c:pt>
                <c:pt idx="2987">
                  <c:v>0.40277777777777773</c:v>
                </c:pt>
                <c:pt idx="2988">
                  <c:v>0.40972222222222227</c:v>
                </c:pt>
                <c:pt idx="2989">
                  <c:v>0.41666666666666669</c:v>
                </c:pt>
                <c:pt idx="2990">
                  <c:v>0.4236111111111111</c:v>
                </c:pt>
                <c:pt idx="2991">
                  <c:v>0.43055555555555558</c:v>
                </c:pt>
                <c:pt idx="2992">
                  <c:v>0.4375</c:v>
                </c:pt>
                <c:pt idx="2993">
                  <c:v>0.44444444444444442</c:v>
                </c:pt>
                <c:pt idx="2994">
                  <c:v>0.4513888888888889</c:v>
                </c:pt>
                <c:pt idx="2995">
                  <c:v>0.45833333333333331</c:v>
                </c:pt>
                <c:pt idx="2996">
                  <c:v>0.46527777777777773</c:v>
                </c:pt>
                <c:pt idx="2997">
                  <c:v>0.47222222222222227</c:v>
                </c:pt>
                <c:pt idx="2998">
                  <c:v>0.47916666666666669</c:v>
                </c:pt>
                <c:pt idx="2999">
                  <c:v>0.4861111111111111</c:v>
                </c:pt>
                <c:pt idx="3000">
                  <c:v>0.49305555555555558</c:v>
                </c:pt>
                <c:pt idx="3001">
                  <c:v>0.5</c:v>
                </c:pt>
                <c:pt idx="3002">
                  <c:v>0.50694444444444442</c:v>
                </c:pt>
                <c:pt idx="3003">
                  <c:v>0.51388888888888895</c:v>
                </c:pt>
                <c:pt idx="3004">
                  <c:v>0.52083333333333337</c:v>
                </c:pt>
                <c:pt idx="3005">
                  <c:v>0.52777777777777779</c:v>
                </c:pt>
                <c:pt idx="3006">
                  <c:v>0.53472222222222221</c:v>
                </c:pt>
                <c:pt idx="3007">
                  <c:v>0.54166666666666663</c:v>
                </c:pt>
                <c:pt idx="3008">
                  <c:v>0.54861111111111105</c:v>
                </c:pt>
                <c:pt idx="3009">
                  <c:v>0.55555555555555558</c:v>
                </c:pt>
                <c:pt idx="3010">
                  <c:v>0.5625</c:v>
                </c:pt>
                <c:pt idx="3011">
                  <c:v>0.56944444444444442</c:v>
                </c:pt>
                <c:pt idx="3012">
                  <c:v>0.57638888888888895</c:v>
                </c:pt>
                <c:pt idx="3013">
                  <c:v>0.58333333333333337</c:v>
                </c:pt>
                <c:pt idx="3014">
                  <c:v>0.59027777777777779</c:v>
                </c:pt>
                <c:pt idx="3015">
                  <c:v>0.59722222222222221</c:v>
                </c:pt>
                <c:pt idx="3016">
                  <c:v>0.60416666666666663</c:v>
                </c:pt>
                <c:pt idx="3017">
                  <c:v>0.61111111111111105</c:v>
                </c:pt>
                <c:pt idx="3018">
                  <c:v>0.61805555555555558</c:v>
                </c:pt>
                <c:pt idx="3019">
                  <c:v>0.625</c:v>
                </c:pt>
                <c:pt idx="3020">
                  <c:v>0.63194444444444442</c:v>
                </c:pt>
                <c:pt idx="3021">
                  <c:v>0.63888888888888895</c:v>
                </c:pt>
                <c:pt idx="3022">
                  <c:v>0.64583333333333337</c:v>
                </c:pt>
                <c:pt idx="3023">
                  <c:v>0.65277777777777779</c:v>
                </c:pt>
                <c:pt idx="3024">
                  <c:v>0.65972222222222221</c:v>
                </c:pt>
                <c:pt idx="3025">
                  <c:v>0.66666666666666663</c:v>
                </c:pt>
                <c:pt idx="3026">
                  <c:v>0.67361111111111116</c:v>
                </c:pt>
                <c:pt idx="3027">
                  <c:v>0.68055555555555547</c:v>
                </c:pt>
                <c:pt idx="3028">
                  <c:v>0.6875</c:v>
                </c:pt>
                <c:pt idx="3029">
                  <c:v>0.69444444444444453</c:v>
                </c:pt>
                <c:pt idx="3030">
                  <c:v>0.70138888888888884</c:v>
                </c:pt>
                <c:pt idx="3031">
                  <c:v>0.70833333333333337</c:v>
                </c:pt>
                <c:pt idx="3032">
                  <c:v>0.71527777777777779</c:v>
                </c:pt>
                <c:pt idx="3033">
                  <c:v>0.72222222222222221</c:v>
                </c:pt>
                <c:pt idx="3034">
                  <c:v>0.72916666666666663</c:v>
                </c:pt>
                <c:pt idx="3035">
                  <c:v>0.73611111111111116</c:v>
                </c:pt>
                <c:pt idx="3036">
                  <c:v>0.74305555555555547</c:v>
                </c:pt>
                <c:pt idx="3037">
                  <c:v>0.75</c:v>
                </c:pt>
                <c:pt idx="3038">
                  <c:v>0.75694444444444453</c:v>
                </c:pt>
                <c:pt idx="3039">
                  <c:v>0.76388888888888884</c:v>
                </c:pt>
                <c:pt idx="3040">
                  <c:v>0.77083333333333337</c:v>
                </c:pt>
                <c:pt idx="3041">
                  <c:v>0.77777777777777779</c:v>
                </c:pt>
                <c:pt idx="3042">
                  <c:v>0.78472222222222221</c:v>
                </c:pt>
                <c:pt idx="3043">
                  <c:v>0.79166666666666663</c:v>
                </c:pt>
                <c:pt idx="3044">
                  <c:v>0.79861111111111116</c:v>
                </c:pt>
                <c:pt idx="3045">
                  <c:v>0.80555555555555547</c:v>
                </c:pt>
                <c:pt idx="3046">
                  <c:v>0.8125</c:v>
                </c:pt>
                <c:pt idx="3047">
                  <c:v>0.81944444444444453</c:v>
                </c:pt>
                <c:pt idx="3048">
                  <c:v>0.82638888888888884</c:v>
                </c:pt>
                <c:pt idx="3049">
                  <c:v>0.83333333333333337</c:v>
                </c:pt>
                <c:pt idx="3050">
                  <c:v>0.84027777777777779</c:v>
                </c:pt>
                <c:pt idx="3051">
                  <c:v>0.84722222222222221</c:v>
                </c:pt>
                <c:pt idx="3052">
                  <c:v>0.85416666666666663</c:v>
                </c:pt>
                <c:pt idx="3053">
                  <c:v>0.86111111111111116</c:v>
                </c:pt>
                <c:pt idx="3054">
                  <c:v>0.86805555555555547</c:v>
                </c:pt>
                <c:pt idx="3055">
                  <c:v>0.875</c:v>
                </c:pt>
                <c:pt idx="3056">
                  <c:v>0.88194444444444453</c:v>
                </c:pt>
                <c:pt idx="3057">
                  <c:v>0.88888888888888884</c:v>
                </c:pt>
                <c:pt idx="3058">
                  <c:v>0.89583333333333337</c:v>
                </c:pt>
                <c:pt idx="3059">
                  <c:v>0.90277777777777779</c:v>
                </c:pt>
                <c:pt idx="3060">
                  <c:v>0.90972222222222221</c:v>
                </c:pt>
                <c:pt idx="3061">
                  <c:v>0.91666666666666663</c:v>
                </c:pt>
                <c:pt idx="3062">
                  <c:v>0.92361111111111116</c:v>
                </c:pt>
                <c:pt idx="3063">
                  <c:v>0.93055555555555547</c:v>
                </c:pt>
                <c:pt idx="3064">
                  <c:v>0.9375</c:v>
                </c:pt>
                <c:pt idx="3065">
                  <c:v>0.94444444444444453</c:v>
                </c:pt>
                <c:pt idx="3066">
                  <c:v>0.95138888888888884</c:v>
                </c:pt>
                <c:pt idx="3067">
                  <c:v>0.95833333333333337</c:v>
                </c:pt>
                <c:pt idx="3068">
                  <c:v>0.96527777777777779</c:v>
                </c:pt>
                <c:pt idx="3069">
                  <c:v>0.97222222222222221</c:v>
                </c:pt>
                <c:pt idx="3070">
                  <c:v>0.97916666666666663</c:v>
                </c:pt>
                <c:pt idx="3071">
                  <c:v>0.98611111111111116</c:v>
                </c:pt>
                <c:pt idx="3072">
                  <c:v>0.99305555555555547</c:v>
                </c:pt>
                <c:pt idx="3073">
                  <c:v>0</c:v>
                </c:pt>
                <c:pt idx="3074">
                  <c:v>6.9444444444444441E-3</c:v>
                </c:pt>
                <c:pt idx="3075">
                  <c:v>1.3888888888888888E-2</c:v>
                </c:pt>
                <c:pt idx="3076">
                  <c:v>2.0833333333333332E-2</c:v>
                </c:pt>
                <c:pt idx="3077">
                  <c:v>2.7777777777777776E-2</c:v>
                </c:pt>
                <c:pt idx="3078">
                  <c:v>3.4722222222222224E-2</c:v>
                </c:pt>
                <c:pt idx="3079">
                  <c:v>4.1666666666666664E-2</c:v>
                </c:pt>
                <c:pt idx="3080">
                  <c:v>4.8611111111111112E-2</c:v>
                </c:pt>
                <c:pt idx="3081">
                  <c:v>5.5555555555555552E-2</c:v>
                </c:pt>
                <c:pt idx="3082">
                  <c:v>6.25E-2</c:v>
                </c:pt>
                <c:pt idx="3083">
                  <c:v>6.9444444444444434E-2</c:v>
                </c:pt>
                <c:pt idx="3084">
                  <c:v>7.6388888888888895E-2</c:v>
                </c:pt>
                <c:pt idx="3085">
                  <c:v>8.3333333333333329E-2</c:v>
                </c:pt>
                <c:pt idx="3086">
                  <c:v>9.0277777777777776E-2</c:v>
                </c:pt>
                <c:pt idx="3087">
                  <c:v>9.7222222222222224E-2</c:v>
                </c:pt>
                <c:pt idx="3088">
                  <c:v>0.10416666666666667</c:v>
                </c:pt>
                <c:pt idx="3089">
                  <c:v>0.1111111111111111</c:v>
                </c:pt>
                <c:pt idx="3090">
                  <c:v>0.11805555555555557</c:v>
                </c:pt>
                <c:pt idx="3091">
                  <c:v>0.125</c:v>
                </c:pt>
                <c:pt idx="3092">
                  <c:v>0.13194444444444445</c:v>
                </c:pt>
                <c:pt idx="3093">
                  <c:v>0.1388888888888889</c:v>
                </c:pt>
                <c:pt idx="3094">
                  <c:v>0.14583333333333334</c:v>
                </c:pt>
                <c:pt idx="3095">
                  <c:v>0.15277777777777776</c:v>
                </c:pt>
                <c:pt idx="3096">
                  <c:v>0.15972222222222224</c:v>
                </c:pt>
                <c:pt idx="3097">
                  <c:v>0.16666666666666666</c:v>
                </c:pt>
                <c:pt idx="3098">
                  <c:v>0.17361111111111113</c:v>
                </c:pt>
                <c:pt idx="3099">
                  <c:v>0.18055555555555555</c:v>
                </c:pt>
                <c:pt idx="3100">
                  <c:v>0.1875</c:v>
                </c:pt>
                <c:pt idx="3101">
                  <c:v>0.19444444444444445</c:v>
                </c:pt>
                <c:pt idx="3102">
                  <c:v>0.20138888888888887</c:v>
                </c:pt>
                <c:pt idx="3103">
                  <c:v>0.20833333333333334</c:v>
                </c:pt>
                <c:pt idx="3104">
                  <c:v>0.21527777777777779</c:v>
                </c:pt>
                <c:pt idx="3105">
                  <c:v>0.22222222222222221</c:v>
                </c:pt>
                <c:pt idx="3106">
                  <c:v>0.22916666666666666</c:v>
                </c:pt>
                <c:pt idx="3107">
                  <c:v>0.23611111111111113</c:v>
                </c:pt>
                <c:pt idx="3108">
                  <c:v>0.24305555555555555</c:v>
                </c:pt>
                <c:pt idx="3109">
                  <c:v>0.25</c:v>
                </c:pt>
                <c:pt idx="3110">
                  <c:v>0.25694444444444448</c:v>
                </c:pt>
                <c:pt idx="3111">
                  <c:v>0.2638888888888889</c:v>
                </c:pt>
                <c:pt idx="3112">
                  <c:v>0.27083333333333331</c:v>
                </c:pt>
                <c:pt idx="3113">
                  <c:v>0.27777777777777779</c:v>
                </c:pt>
                <c:pt idx="3114">
                  <c:v>0.28472222222222221</c:v>
                </c:pt>
                <c:pt idx="3115">
                  <c:v>0.29166666666666669</c:v>
                </c:pt>
                <c:pt idx="3116">
                  <c:v>0.2986111111111111</c:v>
                </c:pt>
                <c:pt idx="3117">
                  <c:v>0.30555555555555552</c:v>
                </c:pt>
                <c:pt idx="3118">
                  <c:v>0.3125</c:v>
                </c:pt>
                <c:pt idx="3119">
                  <c:v>0.31944444444444448</c:v>
                </c:pt>
                <c:pt idx="3120">
                  <c:v>0.3263888888888889</c:v>
                </c:pt>
                <c:pt idx="3121">
                  <c:v>0.33333333333333331</c:v>
                </c:pt>
                <c:pt idx="3122">
                  <c:v>0.34027777777777773</c:v>
                </c:pt>
                <c:pt idx="3123">
                  <c:v>0.34722222222222227</c:v>
                </c:pt>
                <c:pt idx="3124">
                  <c:v>0.35416666666666669</c:v>
                </c:pt>
                <c:pt idx="3125">
                  <c:v>0.3611111111111111</c:v>
                </c:pt>
                <c:pt idx="3126">
                  <c:v>0.36805555555555558</c:v>
                </c:pt>
                <c:pt idx="3127">
                  <c:v>0.375</c:v>
                </c:pt>
                <c:pt idx="3128">
                  <c:v>0.38194444444444442</c:v>
                </c:pt>
                <c:pt idx="3129">
                  <c:v>0.3888888888888889</c:v>
                </c:pt>
                <c:pt idx="3130">
                  <c:v>0.39583333333333331</c:v>
                </c:pt>
                <c:pt idx="3131">
                  <c:v>0.40277777777777773</c:v>
                </c:pt>
                <c:pt idx="3132">
                  <c:v>0.40972222222222227</c:v>
                </c:pt>
                <c:pt idx="3133">
                  <c:v>0.41666666666666669</c:v>
                </c:pt>
                <c:pt idx="3134">
                  <c:v>0.4236111111111111</c:v>
                </c:pt>
                <c:pt idx="3135">
                  <c:v>0.43055555555555558</c:v>
                </c:pt>
                <c:pt idx="3136">
                  <c:v>0.4375</c:v>
                </c:pt>
                <c:pt idx="3137">
                  <c:v>0.44444444444444442</c:v>
                </c:pt>
                <c:pt idx="3138">
                  <c:v>0.4513888888888889</c:v>
                </c:pt>
                <c:pt idx="3139">
                  <c:v>0.45833333333333331</c:v>
                </c:pt>
                <c:pt idx="3140">
                  <c:v>0.46527777777777773</c:v>
                </c:pt>
                <c:pt idx="3141">
                  <c:v>0.47222222222222227</c:v>
                </c:pt>
                <c:pt idx="3142">
                  <c:v>0.47916666666666669</c:v>
                </c:pt>
                <c:pt idx="3143">
                  <c:v>0.4861111111111111</c:v>
                </c:pt>
                <c:pt idx="3144">
                  <c:v>0.49305555555555558</c:v>
                </c:pt>
                <c:pt idx="3145">
                  <c:v>0.5</c:v>
                </c:pt>
                <c:pt idx="3146">
                  <c:v>0.50694444444444442</c:v>
                </c:pt>
                <c:pt idx="3147">
                  <c:v>0.51388888888888895</c:v>
                </c:pt>
                <c:pt idx="3148">
                  <c:v>0.52083333333333337</c:v>
                </c:pt>
                <c:pt idx="3149">
                  <c:v>0.52777777777777779</c:v>
                </c:pt>
                <c:pt idx="3150">
                  <c:v>0.53472222222222221</c:v>
                </c:pt>
                <c:pt idx="3151">
                  <c:v>0.54166666666666663</c:v>
                </c:pt>
                <c:pt idx="3152">
                  <c:v>0.54861111111111105</c:v>
                </c:pt>
                <c:pt idx="3153">
                  <c:v>0.55555555555555558</c:v>
                </c:pt>
                <c:pt idx="3154">
                  <c:v>0.5625</c:v>
                </c:pt>
                <c:pt idx="3155">
                  <c:v>0.56944444444444442</c:v>
                </c:pt>
                <c:pt idx="3156">
                  <c:v>0.57638888888888895</c:v>
                </c:pt>
                <c:pt idx="3157">
                  <c:v>0.58333333333333337</c:v>
                </c:pt>
                <c:pt idx="3158">
                  <c:v>0.59027777777777779</c:v>
                </c:pt>
                <c:pt idx="3159">
                  <c:v>0.59722222222222221</c:v>
                </c:pt>
                <c:pt idx="3160">
                  <c:v>0.60416666666666663</c:v>
                </c:pt>
                <c:pt idx="3161">
                  <c:v>0.61111111111111105</c:v>
                </c:pt>
                <c:pt idx="3162">
                  <c:v>0.61805555555555558</c:v>
                </c:pt>
                <c:pt idx="3163">
                  <c:v>0.625</c:v>
                </c:pt>
                <c:pt idx="3164">
                  <c:v>0.63194444444444442</c:v>
                </c:pt>
                <c:pt idx="3165">
                  <c:v>0.63888888888888895</c:v>
                </c:pt>
                <c:pt idx="3166">
                  <c:v>0.64583333333333337</c:v>
                </c:pt>
                <c:pt idx="3167">
                  <c:v>0.65277777777777779</c:v>
                </c:pt>
                <c:pt idx="3168">
                  <c:v>0.65972222222222221</c:v>
                </c:pt>
                <c:pt idx="3169">
                  <c:v>0.66666666666666663</c:v>
                </c:pt>
                <c:pt idx="3170">
                  <c:v>0.67361111111111116</c:v>
                </c:pt>
                <c:pt idx="3171">
                  <c:v>0.68055555555555547</c:v>
                </c:pt>
                <c:pt idx="3172">
                  <c:v>0.6875</c:v>
                </c:pt>
                <c:pt idx="3173">
                  <c:v>0.69444444444444453</c:v>
                </c:pt>
                <c:pt idx="3174">
                  <c:v>0.70138888888888884</c:v>
                </c:pt>
                <c:pt idx="3175">
                  <c:v>0.70833333333333337</c:v>
                </c:pt>
                <c:pt idx="3176">
                  <c:v>0.71527777777777779</c:v>
                </c:pt>
                <c:pt idx="3177">
                  <c:v>0.72222222222222221</c:v>
                </c:pt>
                <c:pt idx="3178">
                  <c:v>0.72916666666666663</c:v>
                </c:pt>
                <c:pt idx="3179">
                  <c:v>0.73611111111111116</c:v>
                </c:pt>
                <c:pt idx="3180">
                  <c:v>0.74305555555555547</c:v>
                </c:pt>
                <c:pt idx="3181">
                  <c:v>0.75</c:v>
                </c:pt>
                <c:pt idx="3182">
                  <c:v>0.75694444444444453</c:v>
                </c:pt>
                <c:pt idx="3183">
                  <c:v>0.76388888888888884</c:v>
                </c:pt>
                <c:pt idx="3184">
                  <c:v>0.77083333333333337</c:v>
                </c:pt>
                <c:pt idx="3185">
                  <c:v>0.77777777777777779</c:v>
                </c:pt>
                <c:pt idx="3186">
                  <c:v>0.78472222222222221</c:v>
                </c:pt>
                <c:pt idx="3187">
                  <c:v>0.79166666666666663</c:v>
                </c:pt>
                <c:pt idx="3188">
                  <c:v>0.79861111111111116</c:v>
                </c:pt>
                <c:pt idx="3189">
                  <c:v>0.80555555555555547</c:v>
                </c:pt>
                <c:pt idx="3190">
                  <c:v>0.8125</c:v>
                </c:pt>
                <c:pt idx="3191">
                  <c:v>0.81944444444444453</c:v>
                </c:pt>
                <c:pt idx="3192">
                  <c:v>0.82638888888888884</c:v>
                </c:pt>
                <c:pt idx="3193">
                  <c:v>0.83333333333333337</c:v>
                </c:pt>
                <c:pt idx="3194">
                  <c:v>0.84027777777777779</c:v>
                </c:pt>
                <c:pt idx="3195">
                  <c:v>0.84722222222222221</c:v>
                </c:pt>
                <c:pt idx="3196">
                  <c:v>0.85416666666666663</c:v>
                </c:pt>
                <c:pt idx="3197">
                  <c:v>0.86111111111111116</c:v>
                </c:pt>
                <c:pt idx="3198">
                  <c:v>0.86805555555555547</c:v>
                </c:pt>
                <c:pt idx="3199">
                  <c:v>0.875</c:v>
                </c:pt>
                <c:pt idx="3200">
                  <c:v>0.88194444444444453</c:v>
                </c:pt>
                <c:pt idx="3201">
                  <c:v>0.88888888888888884</c:v>
                </c:pt>
                <c:pt idx="3202">
                  <c:v>0.89583333333333337</c:v>
                </c:pt>
                <c:pt idx="3203">
                  <c:v>0.90277777777777779</c:v>
                </c:pt>
                <c:pt idx="3204">
                  <c:v>0.90972222222222221</c:v>
                </c:pt>
                <c:pt idx="3205">
                  <c:v>0.91666666666666663</c:v>
                </c:pt>
                <c:pt idx="3206">
                  <c:v>0.92361111111111116</c:v>
                </c:pt>
                <c:pt idx="3207">
                  <c:v>0.93055555555555547</c:v>
                </c:pt>
                <c:pt idx="3208">
                  <c:v>0.9375</c:v>
                </c:pt>
                <c:pt idx="3209">
                  <c:v>0.94444444444444453</c:v>
                </c:pt>
                <c:pt idx="3210">
                  <c:v>0.95138888888888884</c:v>
                </c:pt>
                <c:pt idx="3211">
                  <c:v>0.95833333333333337</c:v>
                </c:pt>
                <c:pt idx="3212">
                  <c:v>0.96527777777777779</c:v>
                </c:pt>
                <c:pt idx="3213">
                  <c:v>0.97222222222222221</c:v>
                </c:pt>
                <c:pt idx="3214">
                  <c:v>0.97916666666666663</c:v>
                </c:pt>
                <c:pt idx="3215">
                  <c:v>0.98611111111111116</c:v>
                </c:pt>
                <c:pt idx="3216">
                  <c:v>0.99305555555555547</c:v>
                </c:pt>
                <c:pt idx="3217">
                  <c:v>0</c:v>
                </c:pt>
                <c:pt idx="3218">
                  <c:v>6.9444444444444441E-3</c:v>
                </c:pt>
                <c:pt idx="3219">
                  <c:v>1.3888888888888888E-2</c:v>
                </c:pt>
                <c:pt idx="3220">
                  <c:v>2.0833333333333332E-2</c:v>
                </c:pt>
                <c:pt idx="3221">
                  <c:v>2.7777777777777776E-2</c:v>
                </c:pt>
                <c:pt idx="3222">
                  <c:v>3.4722222222222224E-2</c:v>
                </c:pt>
                <c:pt idx="3223">
                  <c:v>4.1666666666666664E-2</c:v>
                </c:pt>
                <c:pt idx="3224">
                  <c:v>4.8611111111111112E-2</c:v>
                </c:pt>
                <c:pt idx="3225">
                  <c:v>5.5555555555555552E-2</c:v>
                </c:pt>
                <c:pt idx="3226">
                  <c:v>6.25E-2</c:v>
                </c:pt>
                <c:pt idx="3227">
                  <c:v>6.9444444444444434E-2</c:v>
                </c:pt>
                <c:pt idx="3228">
                  <c:v>7.6388888888888895E-2</c:v>
                </c:pt>
                <c:pt idx="3229">
                  <c:v>8.3333333333333329E-2</c:v>
                </c:pt>
                <c:pt idx="3230">
                  <c:v>9.0277777777777776E-2</c:v>
                </c:pt>
                <c:pt idx="3231">
                  <c:v>9.7222222222222224E-2</c:v>
                </c:pt>
                <c:pt idx="3232">
                  <c:v>0.10416666666666667</c:v>
                </c:pt>
                <c:pt idx="3233">
                  <c:v>0.1111111111111111</c:v>
                </c:pt>
                <c:pt idx="3234">
                  <c:v>0.11805555555555557</c:v>
                </c:pt>
                <c:pt idx="3235">
                  <c:v>0.125</c:v>
                </c:pt>
                <c:pt idx="3236">
                  <c:v>0.13194444444444445</c:v>
                </c:pt>
                <c:pt idx="3237">
                  <c:v>0.1388888888888889</c:v>
                </c:pt>
                <c:pt idx="3238">
                  <c:v>0.14583333333333334</c:v>
                </c:pt>
                <c:pt idx="3239">
                  <c:v>0.15277777777777776</c:v>
                </c:pt>
                <c:pt idx="3240">
                  <c:v>0.15972222222222224</c:v>
                </c:pt>
                <c:pt idx="3241">
                  <c:v>0.16666666666666666</c:v>
                </c:pt>
                <c:pt idx="3242">
                  <c:v>0.17361111111111113</c:v>
                </c:pt>
                <c:pt idx="3243">
                  <c:v>0.18055555555555555</c:v>
                </c:pt>
                <c:pt idx="3244">
                  <c:v>0.1875</c:v>
                </c:pt>
                <c:pt idx="3245">
                  <c:v>0.19444444444444445</c:v>
                </c:pt>
                <c:pt idx="3246">
                  <c:v>0.20138888888888887</c:v>
                </c:pt>
                <c:pt idx="3247">
                  <c:v>0.20833333333333334</c:v>
                </c:pt>
                <c:pt idx="3248">
                  <c:v>0.21527777777777779</c:v>
                </c:pt>
                <c:pt idx="3249">
                  <c:v>0.22222222222222221</c:v>
                </c:pt>
                <c:pt idx="3250">
                  <c:v>0.22916666666666666</c:v>
                </c:pt>
                <c:pt idx="3251">
                  <c:v>0.23611111111111113</c:v>
                </c:pt>
                <c:pt idx="3252">
                  <c:v>0.24305555555555555</c:v>
                </c:pt>
                <c:pt idx="3253">
                  <c:v>0.25</c:v>
                </c:pt>
                <c:pt idx="3254">
                  <c:v>0.25694444444444448</c:v>
                </c:pt>
                <c:pt idx="3255">
                  <c:v>0.2638888888888889</c:v>
                </c:pt>
                <c:pt idx="3256">
                  <c:v>0.27083333333333331</c:v>
                </c:pt>
                <c:pt idx="3257">
                  <c:v>0.27777777777777779</c:v>
                </c:pt>
                <c:pt idx="3258">
                  <c:v>0.28472222222222221</c:v>
                </c:pt>
                <c:pt idx="3259">
                  <c:v>0.29166666666666669</c:v>
                </c:pt>
                <c:pt idx="3260">
                  <c:v>0.2986111111111111</c:v>
                </c:pt>
                <c:pt idx="3261">
                  <c:v>0.30555555555555552</c:v>
                </c:pt>
                <c:pt idx="3262">
                  <c:v>0.3125</c:v>
                </c:pt>
                <c:pt idx="3263">
                  <c:v>0.31944444444444448</c:v>
                </c:pt>
                <c:pt idx="3264">
                  <c:v>0.3263888888888889</c:v>
                </c:pt>
                <c:pt idx="3265">
                  <c:v>0.33333333333333331</c:v>
                </c:pt>
                <c:pt idx="3266">
                  <c:v>0.34027777777777773</c:v>
                </c:pt>
                <c:pt idx="3267">
                  <c:v>0.34722222222222227</c:v>
                </c:pt>
                <c:pt idx="3268">
                  <c:v>0.35416666666666669</c:v>
                </c:pt>
                <c:pt idx="3269">
                  <c:v>0.3611111111111111</c:v>
                </c:pt>
                <c:pt idx="3270">
                  <c:v>0.36805555555555558</c:v>
                </c:pt>
                <c:pt idx="3271">
                  <c:v>0.375</c:v>
                </c:pt>
                <c:pt idx="3272">
                  <c:v>0.38194444444444442</c:v>
                </c:pt>
                <c:pt idx="3273">
                  <c:v>0.3888888888888889</c:v>
                </c:pt>
                <c:pt idx="3274">
                  <c:v>0.39583333333333331</c:v>
                </c:pt>
                <c:pt idx="3275">
                  <c:v>0.40277777777777773</c:v>
                </c:pt>
                <c:pt idx="3276">
                  <c:v>0.40972222222222227</c:v>
                </c:pt>
                <c:pt idx="3277">
                  <c:v>0.41666666666666669</c:v>
                </c:pt>
                <c:pt idx="3278">
                  <c:v>0.4236111111111111</c:v>
                </c:pt>
                <c:pt idx="3279">
                  <c:v>0.43055555555555558</c:v>
                </c:pt>
                <c:pt idx="3280">
                  <c:v>0.4375</c:v>
                </c:pt>
                <c:pt idx="3281">
                  <c:v>0.44444444444444442</c:v>
                </c:pt>
                <c:pt idx="3282">
                  <c:v>0.4513888888888889</c:v>
                </c:pt>
                <c:pt idx="3283">
                  <c:v>0.45833333333333331</c:v>
                </c:pt>
                <c:pt idx="3284">
                  <c:v>0.46527777777777773</c:v>
                </c:pt>
                <c:pt idx="3285">
                  <c:v>0.47222222222222227</c:v>
                </c:pt>
                <c:pt idx="3286">
                  <c:v>0.47916666666666669</c:v>
                </c:pt>
                <c:pt idx="3287">
                  <c:v>0.4861111111111111</c:v>
                </c:pt>
                <c:pt idx="3288">
                  <c:v>0.49305555555555558</c:v>
                </c:pt>
                <c:pt idx="3289">
                  <c:v>0.5</c:v>
                </c:pt>
                <c:pt idx="3290">
                  <c:v>0.50694444444444442</c:v>
                </c:pt>
                <c:pt idx="3291">
                  <c:v>0.51388888888888895</c:v>
                </c:pt>
                <c:pt idx="3292">
                  <c:v>0.52083333333333337</c:v>
                </c:pt>
                <c:pt idx="3293">
                  <c:v>0.52777777777777779</c:v>
                </c:pt>
                <c:pt idx="3294">
                  <c:v>0.53472222222222221</c:v>
                </c:pt>
                <c:pt idx="3295">
                  <c:v>0.54166666666666663</c:v>
                </c:pt>
                <c:pt idx="3296">
                  <c:v>0.54861111111111105</c:v>
                </c:pt>
                <c:pt idx="3297">
                  <c:v>0.55555555555555558</c:v>
                </c:pt>
                <c:pt idx="3298">
                  <c:v>0.5625</c:v>
                </c:pt>
                <c:pt idx="3299">
                  <c:v>0.56944444444444442</c:v>
                </c:pt>
                <c:pt idx="3300">
                  <c:v>0.57638888888888895</c:v>
                </c:pt>
                <c:pt idx="3301">
                  <c:v>0.58333333333333337</c:v>
                </c:pt>
                <c:pt idx="3302">
                  <c:v>0.59027777777777779</c:v>
                </c:pt>
                <c:pt idx="3303">
                  <c:v>0.59722222222222221</c:v>
                </c:pt>
                <c:pt idx="3304">
                  <c:v>0.60416666666666663</c:v>
                </c:pt>
                <c:pt idx="3305">
                  <c:v>0.61111111111111105</c:v>
                </c:pt>
                <c:pt idx="3306">
                  <c:v>0.61805555555555558</c:v>
                </c:pt>
                <c:pt idx="3307">
                  <c:v>0.625</c:v>
                </c:pt>
                <c:pt idx="3308">
                  <c:v>0.63194444444444442</c:v>
                </c:pt>
                <c:pt idx="3309">
                  <c:v>0.63888888888888895</c:v>
                </c:pt>
                <c:pt idx="3310">
                  <c:v>0.64583333333333337</c:v>
                </c:pt>
                <c:pt idx="3311">
                  <c:v>0.65277777777777779</c:v>
                </c:pt>
                <c:pt idx="3312">
                  <c:v>0.65972222222222221</c:v>
                </c:pt>
                <c:pt idx="3313">
                  <c:v>0.66666666666666663</c:v>
                </c:pt>
                <c:pt idx="3314">
                  <c:v>0.67361111111111116</c:v>
                </c:pt>
                <c:pt idx="3315">
                  <c:v>0.68055555555555547</c:v>
                </c:pt>
                <c:pt idx="3316">
                  <c:v>0.6875</c:v>
                </c:pt>
                <c:pt idx="3317">
                  <c:v>0.69444444444444453</c:v>
                </c:pt>
                <c:pt idx="3318">
                  <c:v>0.70138888888888884</c:v>
                </c:pt>
                <c:pt idx="3319">
                  <c:v>0.70833333333333337</c:v>
                </c:pt>
                <c:pt idx="3320">
                  <c:v>0.71527777777777779</c:v>
                </c:pt>
                <c:pt idx="3321">
                  <c:v>0.72222222222222221</c:v>
                </c:pt>
                <c:pt idx="3322">
                  <c:v>0.72916666666666663</c:v>
                </c:pt>
                <c:pt idx="3323">
                  <c:v>0.73611111111111116</c:v>
                </c:pt>
                <c:pt idx="3324">
                  <c:v>0.74305555555555547</c:v>
                </c:pt>
                <c:pt idx="3325">
                  <c:v>0.75</c:v>
                </c:pt>
                <c:pt idx="3326">
                  <c:v>0.75694444444444453</c:v>
                </c:pt>
                <c:pt idx="3327">
                  <c:v>0.76388888888888884</c:v>
                </c:pt>
                <c:pt idx="3328">
                  <c:v>0.77083333333333337</c:v>
                </c:pt>
                <c:pt idx="3329">
                  <c:v>0.77777777777777779</c:v>
                </c:pt>
                <c:pt idx="3330">
                  <c:v>0.78472222222222221</c:v>
                </c:pt>
                <c:pt idx="3331">
                  <c:v>0.79166666666666663</c:v>
                </c:pt>
                <c:pt idx="3332">
                  <c:v>0.79861111111111116</c:v>
                </c:pt>
                <c:pt idx="3333">
                  <c:v>0.80555555555555547</c:v>
                </c:pt>
                <c:pt idx="3334">
                  <c:v>0.8125</c:v>
                </c:pt>
                <c:pt idx="3335">
                  <c:v>0.81944444444444453</c:v>
                </c:pt>
                <c:pt idx="3336">
                  <c:v>0.82638888888888884</c:v>
                </c:pt>
                <c:pt idx="3337">
                  <c:v>0.83333333333333337</c:v>
                </c:pt>
                <c:pt idx="3338">
                  <c:v>0.84027777777777779</c:v>
                </c:pt>
                <c:pt idx="3339">
                  <c:v>0.84722222222222221</c:v>
                </c:pt>
                <c:pt idx="3340">
                  <c:v>0.85416666666666663</c:v>
                </c:pt>
                <c:pt idx="3341">
                  <c:v>0.86111111111111116</c:v>
                </c:pt>
                <c:pt idx="3342">
                  <c:v>0.86805555555555547</c:v>
                </c:pt>
                <c:pt idx="3343">
                  <c:v>0.875</c:v>
                </c:pt>
                <c:pt idx="3344">
                  <c:v>0.88194444444444453</c:v>
                </c:pt>
                <c:pt idx="3345">
                  <c:v>0.88888888888888884</c:v>
                </c:pt>
                <c:pt idx="3346">
                  <c:v>0.89583333333333337</c:v>
                </c:pt>
                <c:pt idx="3347">
                  <c:v>0.90277777777777779</c:v>
                </c:pt>
                <c:pt idx="3348">
                  <c:v>0.90972222222222221</c:v>
                </c:pt>
                <c:pt idx="3349">
                  <c:v>0.91666666666666663</c:v>
                </c:pt>
                <c:pt idx="3350">
                  <c:v>0.92361111111111116</c:v>
                </c:pt>
                <c:pt idx="3351">
                  <c:v>0.93055555555555547</c:v>
                </c:pt>
                <c:pt idx="3352">
                  <c:v>0.9375</c:v>
                </c:pt>
                <c:pt idx="3353">
                  <c:v>0.94444444444444453</c:v>
                </c:pt>
                <c:pt idx="3354">
                  <c:v>0.95138888888888884</c:v>
                </c:pt>
                <c:pt idx="3355">
                  <c:v>0.95833333333333337</c:v>
                </c:pt>
                <c:pt idx="3356">
                  <c:v>0.96527777777777779</c:v>
                </c:pt>
                <c:pt idx="3357">
                  <c:v>0.97222222222222221</c:v>
                </c:pt>
                <c:pt idx="3358">
                  <c:v>0.97916666666666663</c:v>
                </c:pt>
                <c:pt idx="3359">
                  <c:v>0.98611111111111116</c:v>
                </c:pt>
                <c:pt idx="3360">
                  <c:v>0.99305555555555547</c:v>
                </c:pt>
                <c:pt idx="3361">
                  <c:v>0</c:v>
                </c:pt>
                <c:pt idx="3362">
                  <c:v>6.9444444444444441E-3</c:v>
                </c:pt>
                <c:pt idx="3363">
                  <c:v>1.3888888888888888E-2</c:v>
                </c:pt>
                <c:pt idx="3364">
                  <c:v>2.0833333333333332E-2</c:v>
                </c:pt>
                <c:pt idx="3365">
                  <c:v>2.7777777777777776E-2</c:v>
                </c:pt>
                <c:pt idx="3366">
                  <c:v>3.4722222222222224E-2</c:v>
                </c:pt>
                <c:pt idx="3367">
                  <c:v>4.1666666666666664E-2</c:v>
                </c:pt>
                <c:pt idx="3368">
                  <c:v>4.8611111111111112E-2</c:v>
                </c:pt>
                <c:pt idx="3369">
                  <c:v>5.5555555555555552E-2</c:v>
                </c:pt>
                <c:pt idx="3370">
                  <c:v>6.25E-2</c:v>
                </c:pt>
                <c:pt idx="3371">
                  <c:v>6.9444444444444434E-2</c:v>
                </c:pt>
                <c:pt idx="3372">
                  <c:v>7.6388888888888895E-2</c:v>
                </c:pt>
                <c:pt idx="3373">
                  <c:v>8.3333333333333329E-2</c:v>
                </c:pt>
                <c:pt idx="3374">
                  <c:v>9.0277777777777776E-2</c:v>
                </c:pt>
                <c:pt idx="3375">
                  <c:v>9.7222222222222224E-2</c:v>
                </c:pt>
                <c:pt idx="3376">
                  <c:v>0.10416666666666667</c:v>
                </c:pt>
                <c:pt idx="3377">
                  <c:v>0.1111111111111111</c:v>
                </c:pt>
                <c:pt idx="3378">
                  <c:v>0.11805555555555557</c:v>
                </c:pt>
                <c:pt idx="3379">
                  <c:v>0.125</c:v>
                </c:pt>
                <c:pt idx="3380">
                  <c:v>0.13194444444444445</c:v>
                </c:pt>
                <c:pt idx="3381">
                  <c:v>0.1388888888888889</c:v>
                </c:pt>
                <c:pt idx="3382">
                  <c:v>0.14583333333333334</c:v>
                </c:pt>
                <c:pt idx="3383">
                  <c:v>0.15277777777777776</c:v>
                </c:pt>
                <c:pt idx="3384">
                  <c:v>0.15972222222222224</c:v>
                </c:pt>
                <c:pt idx="3385">
                  <c:v>0.16666666666666666</c:v>
                </c:pt>
                <c:pt idx="3386">
                  <c:v>0.17361111111111113</c:v>
                </c:pt>
                <c:pt idx="3387">
                  <c:v>0.18055555555555555</c:v>
                </c:pt>
                <c:pt idx="3388">
                  <c:v>0.1875</c:v>
                </c:pt>
                <c:pt idx="3389">
                  <c:v>0.19444444444444445</c:v>
                </c:pt>
                <c:pt idx="3390">
                  <c:v>0.20138888888888887</c:v>
                </c:pt>
                <c:pt idx="3391">
                  <c:v>0.20833333333333334</c:v>
                </c:pt>
                <c:pt idx="3392">
                  <c:v>0.21527777777777779</c:v>
                </c:pt>
                <c:pt idx="3393">
                  <c:v>0.22222222222222221</c:v>
                </c:pt>
                <c:pt idx="3394">
                  <c:v>0.22916666666666666</c:v>
                </c:pt>
                <c:pt idx="3395">
                  <c:v>0.23611111111111113</c:v>
                </c:pt>
                <c:pt idx="3396">
                  <c:v>0.24305555555555555</c:v>
                </c:pt>
                <c:pt idx="3397">
                  <c:v>0.25</c:v>
                </c:pt>
                <c:pt idx="3398">
                  <c:v>0.25694444444444448</c:v>
                </c:pt>
                <c:pt idx="3399">
                  <c:v>0.2638888888888889</c:v>
                </c:pt>
                <c:pt idx="3400">
                  <c:v>0.27083333333333331</c:v>
                </c:pt>
                <c:pt idx="3401">
                  <c:v>0.27777777777777779</c:v>
                </c:pt>
                <c:pt idx="3402">
                  <c:v>0.28472222222222221</c:v>
                </c:pt>
                <c:pt idx="3403">
                  <c:v>0.29166666666666669</c:v>
                </c:pt>
                <c:pt idx="3404">
                  <c:v>0.2986111111111111</c:v>
                </c:pt>
                <c:pt idx="3405">
                  <c:v>0.30555555555555552</c:v>
                </c:pt>
                <c:pt idx="3406">
                  <c:v>0.3125</c:v>
                </c:pt>
                <c:pt idx="3407">
                  <c:v>0.31944444444444448</c:v>
                </c:pt>
                <c:pt idx="3408">
                  <c:v>0.3263888888888889</c:v>
                </c:pt>
                <c:pt idx="3409">
                  <c:v>0.33333333333333331</c:v>
                </c:pt>
                <c:pt idx="3410">
                  <c:v>0.34027777777777773</c:v>
                </c:pt>
                <c:pt idx="3411">
                  <c:v>0.34722222222222227</c:v>
                </c:pt>
                <c:pt idx="3412">
                  <c:v>0.35416666666666669</c:v>
                </c:pt>
                <c:pt idx="3413">
                  <c:v>0.3611111111111111</c:v>
                </c:pt>
                <c:pt idx="3414">
                  <c:v>0.36805555555555558</c:v>
                </c:pt>
                <c:pt idx="3415">
                  <c:v>0.375</c:v>
                </c:pt>
                <c:pt idx="3416">
                  <c:v>0.38194444444444442</c:v>
                </c:pt>
                <c:pt idx="3417">
                  <c:v>0.3888888888888889</c:v>
                </c:pt>
                <c:pt idx="3418">
                  <c:v>0.39583333333333331</c:v>
                </c:pt>
                <c:pt idx="3419">
                  <c:v>0.40277777777777773</c:v>
                </c:pt>
                <c:pt idx="3420">
                  <c:v>0.40972222222222227</c:v>
                </c:pt>
                <c:pt idx="3421">
                  <c:v>0.41666666666666669</c:v>
                </c:pt>
                <c:pt idx="3422">
                  <c:v>0.4236111111111111</c:v>
                </c:pt>
                <c:pt idx="3423">
                  <c:v>0.43055555555555558</c:v>
                </c:pt>
                <c:pt idx="3424">
                  <c:v>0.4375</c:v>
                </c:pt>
                <c:pt idx="3425">
                  <c:v>0.44444444444444442</c:v>
                </c:pt>
                <c:pt idx="3426">
                  <c:v>0.4513888888888889</c:v>
                </c:pt>
                <c:pt idx="3427">
                  <c:v>0.45833333333333331</c:v>
                </c:pt>
                <c:pt idx="3428">
                  <c:v>0.46527777777777773</c:v>
                </c:pt>
                <c:pt idx="3429">
                  <c:v>0.47222222222222227</c:v>
                </c:pt>
                <c:pt idx="3430">
                  <c:v>0.47916666666666669</c:v>
                </c:pt>
                <c:pt idx="3431">
                  <c:v>0.4861111111111111</c:v>
                </c:pt>
                <c:pt idx="3432">
                  <c:v>0.49305555555555558</c:v>
                </c:pt>
                <c:pt idx="3433">
                  <c:v>0.5</c:v>
                </c:pt>
                <c:pt idx="3434">
                  <c:v>0.50694444444444442</c:v>
                </c:pt>
                <c:pt idx="3435">
                  <c:v>0.51388888888888895</c:v>
                </c:pt>
                <c:pt idx="3436">
                  <c:v>0.52083333333333337</c:v>
                </c:pt>
                <c:pt idx="3437">
                  <c:v>0.52777777777777779</c:v>
                </c:pt>
                <c:pt idx="3438">
                  <c:v>0.53472222222222221</c:v>
                </c:pt>
                <c:pt idx="3439">
                  <c:v>0.54166666666666663</c:v>
                </c:pt>
                <c:pt idx="3440">
                  <c:v>0.54861111111111105</c:v>
                </c:pt>
                <c:pt idx="3441">
                  <c:v>0.55555555555555558</c:v>
                </c:pt>
                <c:pt idx="3442">
                  <c:v>0.5625</c:v>
                </c:pt>
                <c:pt idx="3443">
                  <c:v>0.56944444444444442</c:v>
                </c:pt>
                <c:pt idx="3444">
                  <c:v>0.57638888888888895</c:v>
                </c:pt>
                <c:pt idx="3445">
                  <c:v>0.58333333333333337</c:v>
                </c:pt>
                <c:pt idx="3446">
                  <c:v>0.59027777777777779</c:v>
                </c:pt>
                <c:pt idx="3447">
                  <c:v>0.59722222222222221</c:v>
                </c:pt>
                <c:pt idx="3448">
                  <c:v>0.60416666666666663</c:v>
                </c:pt>
                <c:pt idx="3449">
                  <c:v>0.61111111111111105</c:v>
                </c:pt>
                <c:pt idx="3450">
                  <c:v>0.61805555555555558</c:v>
                </c:pt>
                <c:pt idx="3451">
                  <c:v>0.625</c:v>
                </c:pt>
                <c:pt idx="3452">
                  <c:v>0.63194444444444442</c:v>
                </c:pt>
                <c:pt idx="3453">
                  <c:v>0.63888888888888895</c:v>
                </c:pt>
                <c:pt idx="3454">
                  <c:v>0.64583333333333337</c:v>
                </c:pt>
                <c:pt idx="3455">
                  <c:v>0.65277777777777779</c:v>
                </c:pt>
                <c:pt idx="3456">
                  <c:v>0.65972222222222221</c:v>
                </c:pt>
                <c:pt idx="3457">
                  <c:v>0.66666666666666663</c:v>
                </c:pt>
                <c:pt idx="3458">
                  <c:v>0.67361111111111116</c:v>
                </c:pt>
                <c:pt idx="3459">
                  <c:v>0.68055555555555547</c:v>
                </c:pt>
                <c:pt idx="3460">
                  <c:v>0.6875</c:v>
                </c:pt>
                <c:pt idx="3461">
                  <c:v>0.69444444444444453</c:v>
                </c:pt>
                <c:pt idx="3462">
                  <c:v>0.70138888888888884</c:v>
                </c:pt>
                <c:pt idx="3463">
                  <c:v>0.70833333333333337</c:v>
                </c:pt>
                <c:pt idx="3464">
                  <c:v>0.71527777777777779</c:v>
                </c:pt>
                <c:pt idx="3465">
                  <c:v>0.72222222222222221</c:v>
                </c:pt>
                <c:pt idx="3466">
                  <c:v>0.72916666666666663</c:v>
                </c:pt>
                <c:pt idx="3467">
                  <c:v>0.73611111111111116</c:v>
                </c:pt>
                <c:pt idx="3468">
                  <c:v>0.74305555555555547</c:v>
                </c:pt>
                <c:pt idx="3469">
                  <c:v>0.75</c:v>
                </c:pt>
                <c:pt idx="3470">
                  <c:v>0.75694444444444453</c:v>
                </c:pt>
                <c:pt idx="3471">
                  <c:v>0.76388888888888884</c:v>
                </c:pt>
                <c:pt idx="3472">
                  <c:v>0.77083333333333337</c:v>
                </c:pt>
                <c:pt idx="3473">
                  <c:v>0.77777777777777779</c:v>
                </c:pt>
                <c:pt idx="3474">
                  <c:v>0.78472222222222221</c:v>
                </c:pt>
                <c:pt idx="3475">
                  <c:v>0.79166666666666663</c:v>
                </c:pt>
                <c:pt idx="3476">
                  <c:v>0.79861111111111116</c:v>
                </c:pt>
                <c:pt idx="3477">
                  <c:v>0.80555555555555547</c:v>
                </c:pt>
                <c:pt idx="3478">
                  <c:v>0.8125</c:v>
                </c:pt>
                <c:pt idx="3479">
                  <c:v>0.81944444444444453</c:v>
                </c:pt>
                <c:pt idx="3480">
                  <c:v>0.82638888888888884</c:v>
                </c:pt>
                <c:pt idx="3481">
                  <c:v>0.83333333333333337</c:v>
                </c:pt>
                <c:pt idx="3482">
                  <c:v>0.84027777777777779</c:v>
                </c:pt>
                <c:pt idx="3483">
                  <c:v>0.84722222222222221</c:v>
                </c:pt>
                <c:pt idx="3484">
                  <c:v>0.85416666666666663</c:v>
                </c:pt>
                <c:pt idx="3485">
                  <c:v>0.86111111111111116</c:v>
                </c:pt>
                <c:pt idx="3486">
                  <c:v>0.86805555555555547</c:v>
                </c:pt>
                <c:pt idx="3487">
                  <c:v>0.875</c:v>
                </c:pt>
                <c:pt idx="3488">
                  <c:v>0.88194444444444453</c:v>
                </c:pt>
                <c:pt idx="3489">
                  <c:v>0.88888888888888884</c:v>
                </c:pt>
                <c:pt idx="3490">
                  <c:v>0.89583333333333337</c:v>
                </c:pt>
                <c:pt idx="3491">
                  <c:v>0.90277777777777779</c:v>
                </c:pt>
                <c:pt idx="3492">
                  <c:v>0.90972222222222221</c:v>
                </c:pt>
                <c:pt idx="3493">
                  <c:v>0.91666666666666663</c:v>
                </c:pt>
                <c:pt idx="3494">
                  <c:v>0.92361111111111116</c:v>
                </c:pt>
                <c:pt idx="3495">
                  <c:v>0.93055555555555547</c:v>
                </c:pt>
                <c:pt idx="3496">
                  <c:v>0.9375</c:v>
                </c:pt>
                <c:pt idx="3497">
                  <c:v>0.94444444444444453</c:v>
                </c:pt>
                <c:pt idx="3498">
                  <c:v>0.95138888888888884</c:v>
                </c:pt>
                <c:pt idx="3499">
                  <c:v>0.95833333333333337</c:v>
                </c:pt>
                <c:pt idx="3500">
                  <c:v>0.96527777777777779</c:v>
                </c:pt>
                <c:pt idx="3501">
                  <c:v>0.97222222222222221</c:v>
                </c:pt>
                <c:pt idx="3502">
                  <c:v>0.97916666666666663</c:v>
                </c:pt>
                <c:pt idx="3503">
                  <c:v>0.98611111111111116</c:v>
                </c:pt>
                <c:pt idx="3504">
                  <c:v>0.99305555555555547</c:v>
                </c:pt>
                <c:pt idx="3505">
                  <c:v>0</c:v>
                </c:pt>
                <c:pt idx="3506">
                  <c:v>6.9444444444444441E-3</c:v>
                </c:pt>
                <c:pt idx="3507">
                  <c:v>1.3888888888888888E-2</c:v>
                </c:pt>
                <c:pt idx="3508">
                  <c:v>2.0833333333333332E-2</c:v>
                </c:pt>
                <c:pt idx="3509">
                  <c:v>2.7777777777777776E-2</c:v>
                </c:pt>
                <c:pt idx="3510">
                  <c:v>3.4722222222222224E-2</c:v>
                </c:pt>
                <c:pt idx="3511">
                  <c:v>4.1666666666666664E-2</c:v>
                </c:pt>
                <c:pt idx="3512">
                  <c:v>4.8611111111111112E-2</c:v>
                </c:pt>
                <c:pt idx="3513">
                  <c:v>5.5555555555555552E-2</c:v>
                </c:pt>
                <c:pt idx="3514">
                  <c:v>6.25E-2</c:v>
                </c:pt>
                <c:pt idx="3515">
                  <c:v>6.9444444444444434E-2</c:v>
                </c:pt>
                <c:pt idx="3516">
                  <c:v>7.6388888888888895E-2</c:v>
                </c:pt>
                <c:pt idx="3517">
                  <c:v>8.3333333333333329E-2</c:v>
                </c:pt>
                <c:pt idx="3518">
                  <c:v>9.0277777777777776E-2</c:v>
                </c:pt>
                <c:pt idx="3519">
                  <c:v>9.7222222222222224E-2</c:v>
                </c:pt>
                <c:pt idx="3520">
                  <c:v>0.10416666666666667</c:v>
                </c:pt>
                <c:pt idx="3521">
                  <c:v>0.1111111111111111</c:v>
                </c:pt>
                <c:pt idx="3522">
                  <c:v>0.11805555555555557</c:v>
                </c:pt>
                <c:pt idx="3523">
                  <c:v>0.125</c:v>
                </c:pt>
                <c:pt idx="3524">
                  <c:v>0.13194444444444445</c:v>
                </c:pt>
                <c:pt idx="3525">
                  <c:v>0.1388888888888889</c:v>
                </c:pt>
                <c:pt idx="3526">
                  <c:v>0.14583333333333334</c:v>
                </c:pt>
                <c:pt idx="3527">
                  <c:v>0.15277777777777776</c:v>
                </c:pt>
                <c:pt idx="3528">
                  <c:v>0.15972222222222224</c:v>
                </c:pt>
                <c:pt idx="3529">
                  <c:v>0.16666666666666666</c:v>
                </c:pt>
                <c:pt idx="3530">
                  <c:v>0.17361111111111113</c:v>
                </c:pt>
                <c:pt idx="3531">
                  <c:v>0.18055555555555555</c:v>
                </c:pt>
                <c:pt idx="3532">
                  <c:v>0.1875</c:v>
                </c:pt>
                <c:pt idx="3533">
                  <c:v>0.19444444444444445</c:v>
                </c:pt>
                <c:pt idx="3534">
                  <c:v>0.20138888888888887</c:v>
                </c:pt>
                <c:pt idx="3535">
                  <c:v>0.20833333333333334</c:v>
                </c:pt>
                <c:pt idx="3536">
                  <c:v>0.21527777777777779</c:v>
                </c:pt>
                <c:pt idx="3537">
                  <c:v>0.22222222222222221</c:v>
                </c:pt>
                <c:pt idx="3538">
                  <c:v>0.22916666666666666</c:v>
                </c:pt>
                <c:pt idx="3539">
                  <c:v>0.23611111111111113</c:v>
                </c:pt>
                <c:pt idx="3540">
                  <c:v>0.24305555555555555</c:v>
                </c:pt>
                <c:pt idx="3541">
                  <c:v>0.25</c:v>
                </c:pt>
                <c:pt idx="3542">
                  <c:v>0.25694444444444448</c:v>
                </c:pt>
                <c:pt idx="3543">
                  <c:v>0.2638888888888889</c:v>
                </c:pt>
                <c:pt idx="3544">
                  <c:v>0.27083333333333331</c:v>
                </c:pt>
                <c:pt idx="3545">
                  <c:v>0.27777777777777779</c:v>
                </c:pt>
                <c:pt idx="3546">
                  <c:v>0.28472222222222221</c:v>
                </c:pt>
                <c:pt idx="3547">
                  <c:v>0.29166666666666669</c:v>
                </c:pt>
                <c:pt idx="3548">
                  <c:v>0.2986111111111111</c:v>
                </c:pt>
                <c:pt idx="3549">
                  <c:v>0.30555555555555552</c:v>
                </c:pt>
                <c:pt idx="3550">
                  <c:v>0.3125</c:v>
                </c:pt>
                <c:pt idx="3551">
                  <c:v>0.31944444444444448</c:v>
                </c:pt>
                <c:pt idx="3552">
                  <c:v>0.3263888888888889</c:v>
                </c:pt>
                <c:pt idx="3553">
                  <c:v>0.33333333333333331</c:v>
                </c:pt>
                <c:pt idx="3554">
                  <c:v>0.34027777777777773</c:v>
                </c:pt>
                <c:pt idx="3555">
                  <c:v>0.34722222222222227</c:v>
                </c:pt>
                <c:pt idx="3556">
                  <c:v>0.35416666666666669</c:v>
                </c:pt>
                <c:pt idx="3557">
                  <c:v>0.3611111111111111</c:v>
                </c:pt>
                <c:pt idx="3558">
                  <c:v>0.36805555555555558</c:v>
                </c:pt>
                <c:pt idx="3559">
                  <c:v>0.375</c:v>
                </c:pt>
                <c:pt idx="3560">
                  <c:v>0.38194444444444442</c:v>
                </c:pt>
                <c:pt idx="3561">
                  <c:v>0.3888888888888889</c:v>
                </c:pt>
                <c:pt idx="3562">
                  <c:v>0.39583333333333331</c:v>
                </c:pt>
                <c:pt idx="3563">
                  <c:v>0.40277777777777773</c:v>
                </c:pt>
                <c:pt idx="3564">
                  <c:v>0.40972222222222227</c:v>
                </c:pt>
                <c:pt idx="3565">
                  <c:v>0.41666666666666669</c:v>
                </c:pt>
                <c:pt idx="3566">
                  <c:v>0.4236111111111111</c:v>
                </c:pt>
                <c:pt idx="3567">
                  <c:v>0.43055555555555558</c:v>
                </c:pt>
                <c:pt idx="3568">
                  <c:v>0.4375</c:v>
                </c:pt>
                <c:pt idx="3569">
                  <c:v>0.44444444444444442</c:v>
                </c:pt>
                <c:pt idx="3570">
                  <c:v>0.4513888888888889</c:v>
                </c:pt>
                <c:pt idx="3571">
                  <c:v>0.45833333333333331</c:v>
                </c:pt>
                <c:pt idx="3572">
                  <c:v>0.46527777777777773</c:v>
                </c:pt>
                <c:pt idx="3573">
                  <c:v>0.47222222222222227</c:v>
                </c:pt>
                <c:pt idx="3574">
                  <c:v>0.47916666666666669</c:v>
                </c:pt>
                <c:pt idx="3575">
                  <c:v>0.4861111111111111</c:v>
                </c:pt>
                <c:pt idx="3576">
                  <c:v>0.49305555555555558</c:v>
                </c:pt>
                <c:pt idx="3577">
                  <c:v>0.5</c:v>
                </c:pt>
                <c:pt idx="3578">
                  <c:v>0.50694444444444442</c:v>
                </c:pt>
                <c:pt idx="3579">
                  <c:v>0.51388888888888895</c:v>
                </c:pt>
                <c:pt idx="3580">
                  <c:v>0.52083333333333337</c:v>
                </c:pt>
                <c:pt idx="3581">
                  <c:v>0.52777777777777779</c:v>
                </c:pt>
                <c:pt idx="3582">
                  <c:v>0.53472222222222221</c:v>
                </c:pt>
                <c:pt idx="3583">
                  <c:v>0.54166666666666663</c:v>
                </c:pt>
                <c:pt idx="3584">
                  <c:v>0.54861111111111105</c:v>
                </c:pt>
                <c:pt idx="3585">
                  <c:v>0.55555555555555558</c:v>
                </c:pt>
                <c:pt idx="3586">
                  <c:v>0.5625</c:v>
                </c:pt>
                <c:pt idx="3587">
                  <c:v>0.56944444444444442</c:v>
                </c:pt>
                <c:pt idx="3588">
                  <c:v>0.57638888888888895</c:v>
                </c:pt>
                <c:pt idx="3589">
                  <c:v>0.58333333333333337</c:v>
                </c:pt>
                <c:pt idx="3590">
                  <c:v>0.59027777777777779</c:v>
                </c:pt>
                <c:pt idx="3591">
                  <c:v>0.59722222222222221</c:v>
                </c:pt>
                <c:pt idx="3592">
                  <c:v>0.60416666666666663</c:v>
                </c:pt>
                <c:pt idx="3593">
                  <c:v>0.61111111111111105</c:v>
                </c:pt>
                <c:pt idx="3594">
                  <c:v>0.61805555555555558</c:v>
                </c:pt>
                <c:pt idx="3595">
                  <c:v>0.625</c:v>
                </c:pt>
                <c:pt idx="3596">
                  <c:v>0.63194444444444442</c:v>
                </c:pt>
                <c:pt idx="3597">
                  <c:v>0.63888888888888895</c:v>
                </c:pt>
                <c:pt idx="3598">
                  <c:v>0.64583333333333337</c:v>
                </c:pt>
                <c:pt idx="3599">
                  <c:v>0.65277777777777779</c:v>
                </c:pt>
                <c:pt idx="3600">
                  <c:v>0.65972222222222221</c:v>
                </c:pt>
                <c:pt idx="3601">
                  <c:v>0.66666666666666663</c:v>
                </c:pt>
                <c:pt idx="3602">
                  <c:v>0.67361111111111116</c:v>
                </c:pt>
                <c:pt idx="3603">
                  <c:v>0.68055555555555547</c:v>
                </c:pt>
                <c:pt idx="3604">
                  <c:v>0.6875</c:v>
                </c:pt>
                <c:pt idx="3605">
                  <c:v>0.69444444444444453</c:v>
                </c:pt>
                <c:pt idx="3606">
                  <c:v>0.70138888888888884</c:v>
                </c:pt>
                <c:pt idx="3607">
                  <c:v>0.70833333333333337</c:v>
                </c:pt>
                <c:pt idx="3608">
                  <c:v>0.71527777777777779</c:v>
                </c:pt>
                <c:pt idx="3609">
                  <c:v>0.72222222222222221</c:v>
                </c:pt>
                <c:pt idx="3610">
                  <c:v>0.72916666666666663</c:v>
                </c:pt>
                <c:pt idx="3611">
                  <c:v>0.73611111111111116</c:v>
                </c:pt>
                <c:pt idx="3612">
                  <c:v>0.74305555555555547</c:v>
                </c:pt>
                <c:pt idx="3613">
                  <c:v>0.75</c:v>
                </c:pt>
                <c:pt idx="3614">
                  <c:v>0.75694444444444453</c:v>
                </c:pt>
                <c:pt idx="3615">
                  <c:v>0.76388888888888884</c:v>
                </c:pt>
                <c:pt idx="3616">
                  <c:v>0.77083333333333337</c:v>
                </c:pt>
                <c:pt idx="3617">
                  <c:v>0.77777777777777779</c:v>
                </c:pt>
                <c:pt idx="3618">
                  <c:v>0.78472222222222221</c:v>
                </c:pt>
                <c:pt idx="3619">
                  <c:v>0.79166666666666663</c:v>
                </c:pt>
                <c:pt idx="3620">
                  <c:v>0.79861111111111116</c:v>
                </c:pt>
                <c:pt idx="3621">
                  <c:v>0.80555555555555547</c:v>
                </c:pt>
                <c:pt idx="3622">
                  <c:v>0.8125</c:v>
                </c:pt>
                <c:pt idx="3623">
                  <c:v>0.81944444444444453</c:v>
                </c:pt>
                <c:pt idx="3624">
                  <c:v>0.82638888888888884</c:v>
                </c:pt>
                <c:pt idx="3625">
                  <c:v>0.83333333333333337</c:v>
                </c:pt>
                <c:pt idx="3626">
                  <c:v>0.84027777777777779</c:v>
                </c:pt>
                <c:pt idx="3627">
                  <c:v>0.84722222222222221</c:v>
                </c:pt>
                <c:pt idx="3628">
                  <c:v>0.85416666666666663</c:v>
                </c:pt>
                <c:pt idx="3629">
                  <c:v>0.86111111111111116</c:v>
                </c:pt>
                <c:pt idx="3630">
                  <c:v>0.86805555555555547</c:v>
                </c:pt>
                <c:pt idx="3631">
                  <c:v>0.875</c:v>
                </c:pt>
                <c:pt idx="3632">
                  <c:v>0.88194444444444453</c:v>
                </c:pt>
                <c:pt idx="3633">
                  <c:v>0.88888888888888884</c:v>
                </c:pt>
                <c:pt idx="3634">
                  <c:v>0.89583333333333337</c:v>
                </c:pt>
                <c:pt idx="3635">
                  <c:v>0.90277777777777779</c:v>
                </c:pt>
                <c:pt idx="3636">
                  <c:v>0.90972222222222221</c:v>
                </c:pt>
                <c:pt idx="3637">
                  <c:v>0.91666666666666663</c:v>
                </c:pt>
                <c:pt idx="3638">
                  <c:v>0.92361111111111116</c:v>
                </c:pt>
                <c:pt idx="3639">
                  <c:v>0.93055555555555547</c:v>
                </c:pt>
                <c:pt idx="3640">
                  <c:v>0.9375</c:v>
                </c:pt>
                <c:pt idx="3641">
                  <c:v>0.94444444444444453</c:v>
                </c:pt>
                <c:pt idx="3642">
                  <c:v>0.95138888888888884</c:v>
                </c:pt>
                <c:pt idx="3643">
                  <c:v>0.95833333333333337</c:v>
                </c:pt>
                <c:pt idx="3644">
                  <c:v>0.96527777777777779</c:v>
                </c:pt>
                <c:pt idx="3645">
                  <c:v>0.97222222222222221</c:v>
                </c:pt>
                <c:pt idx="3646">
                  <c:v>0.97916666666666663</c:v>
                </c:pt>
                <c:pt idx="3647">
                  <c:v>0.98611111111111116</c:v>
                </c:pt>
                <c:pt idx="3648">
                  <c:v>0.99305555555555547</c:v>
                </c:pt>
                <c:pt idx="3649">
                  <c:v>0</c:v>
                </c:pt>
                <c:pt idx="3650">
                  <c:v>6.9444444444444441E-3</c:v>
                </c:pt>
                <c:pt idx="3651">
                  <c:v>1.3888888888888888E-2</c:v>
                </c:pt>
                <c:pt idx="3652">
                  <c:v>2.0833333333333332E-2</c:v>
                </c:pt>
                <c:pt idx="3653">
                  <c:v>2.7777777777777776E-2</c:v>
                </c:pt>
                <c:pt idx="3654">
                  <c:v>3.4722222222222224E-2</c:v>
                </c:pt>
                <c:pt idx="3655">
                  <c:v>4.1666666666666664E-2</c:v>
                </c:pt>
                <c:pt idx="3656">
                  <c:v>4.8611111111111112E-2</c:v>
                </c:pt>
                <c:pt idx="3657">
                  <c:v>5.5555555555555552E-2</c:v>
                </c:pt>
                <c:pt idx="3658">
                  <c:v>6.25E-2</c:v>
                </c:pt>
                <c:pt idx="3659">
                  <c:v>6.9444444444444434E-2</c:v>
                </c:pt>
                <c:pt idx="3660">
                  <c:v>7.6388888888888895E-2</c:v>
                </c:pt>
                <c:pt idx="3661">
                  <c:v>8.3333333333333329E-2</c:v>
                </c:pt>
                <c:pt idx="3662">
                  <c:v>9.0277777777777776E-2</c:v>
                </c:pt>
                <c:pt idx="3663">
                  <c:v>9.7222222222222224E-2</c:v>
                </c:pt>
                <c:pt idx="3664">
                  <c:v>0.10416666666666667</c:v>
                </c:pt>
                <c:pt idx="3665">
                  <c:v>0.1111111111111111</c:v>
                </c:pt>
                <c:pt idx="3666">
                  <c:v>0.11805555555555557</c:v>
                </c:pt>
                <c:pt idx="3667">
                  <c:v>0.125</c:v>
                </c:pt>
                <c:pt idx="3668">
                  <c:v>0.13194444444444445</c:v>
                </c:pt>
                <c:pt idx="3669">
                  <c:v>0.1388888888888889</c:v>
                </c:pt>
                <c:pt idx="3670">
                  <c:v>0.14583333333333334</c:v>
                </c:pt>
                <c:pt idx="3671">
                  <c:v>0.15277777777777776</c:v>
                </c:pt>
                <c:pt idx="3672">
                  <c:v>0.15972222222222224</c:v>
                </c:pt>
                <c:pt idx="3673">
                  <c:v>0.16666666666666666</c:v>
                </c:pt>
                <c:pt idx="3674">
                  <c:v>0.17361111111111113</c:v>
                </c:pt>
                <c:pt idx="3675">
                  <c:v>0.18055555555555555</c:v>
                </c:pt>
                <c:pt idx="3676">
                  <c:v>0.1875</c:v>
                </c:pt>
                <c:pt idx="3677">
                  <c:v>0.19444444444444445</c:v>
                </c:pt>
                <c:pt idx="3678">
                  <c:v>0.20138888888888887</c:v>
                </c:pt>
                <c:pt idx="3679">
                  <c:v>0.20833333333333334</c:v>
                </c:pt>
                <c:pt idx="3680">
                  <c:v>0.21527777777777779</c:v>
                </c:pt>
                <c:pt idx="3681">
                  <c:v>0.22222222222222221</c:v>
                </c:pt>
                <c:pt idx="3682">
                  <c:v>0.22916666666666666</c:v>
                </c:pt>
                <c:pt idx="3683">
                  <c:v>0.23611111111111113</c:v>
                </c:pt>
                <c:pt idx="3684">
                  <c:v>0.24305555555555555</c:v>
                </c:pt>
                <c:pt idx="3685">
                  <c:v>0.25</c:v>
                </c:pt>
                <c:pt idx="3686">
                  <c:v>0.25694444444444448</c:v>
                </c:pt>
                <c:pt idx="3687">
                  <c:v>0.2638888888888889</c:v>
                </c:pt>
                <c:pt idx="3688">
                  <c:v>0.27083333333333331</c:v>
                </c:pt>
                <c:pt idx="3689">
                  <c:v>0.27777777777777779</c:v>
                </c:pt>
                <c:pt idx="3690">
                  <c:v>0.28472222222222221</c:v>
                </c:pt>
                <c:pt idx="3691">
                  <c:v>0.29166666666666669</c:v>
                </c:pt>
                <c:pt idx="3692">
                  <c:v>0.2986111111111111</c:v>
                </c:pt>
                <c:pt idx="3693">
                  <c:v>0.30555555555555552</c:v>
                </c:pt>
                <c:pt idx="3694">
                  <c:v>0.3125</c:v>
                </c:pt>
                <c:pt idx="3695">
                  <c:v>0.31944444444444448</c:v>
                </c:pt>
                <c:pt idx="3696">
                  <c:v>0.3263888888888889</c:v>
                </c:pt>
                <c:pt idx="3697">
                  <c:v>0.33333333333333331</c:v>
                </c:pt>
                <c:pt idx="3698">
                  <c:v>0.34027777777777773</c:v>
                </c:pt>
                <c:pt idx="3699">
                  <c:v>0.34722222222222227</c:v>
                </c:pt>
                <c:pt idx="3700">
                  <c:v>0.35416666666666669</c:v>
                </c:pt>
                <c:pt idx="3701">
                  <c:v>0.3611111111111111</c:v>
                </c:pt>
                <c:pt idx="3702">
                  <c:v>0.36805555555555558</c:v>
                </c:pt>
                <c:pt idx="3703">
                  <c:v>0.375</c:v>
                </c:pt>
                <c:pt idx="3704">
                  <c:v>0.38194444444444442</c:v>
                </c:pt>
                <c:pt idx="3705">
                  <c:v>0.3888888888888889</c:v>
                </c:pt>
                <c:pt idx="3706">
                  <c:v>0.39583333333333331</c:v>
                </c:pt>
                <c:pt idx="3707">
                  <c:v>0.40277777777777773</c:v>
                </c:pt>
                <c:pt idx="3708">
                  <c:v>0.40972222222222227</c:v>
                </c:pt>
                <c:pt idx="3709">
                  <c:v>0.41666666666666669</c:v>
                </c:pt>
                <c:pt idx="3710">
                  <c:v>0.4236111111111111</c:v>
                </c:pt>
                <c:pt idx="3711">
                  <c:v>0.43055555555555558</c:v>
                </c:pt>
                <c:pt idx="3712">
                  <c:v>0.4375</c:v>
                </c:pt>
                <c:pt idx="3713">
                  <c:v>0.44444444444444442</c:v>
                </c:pt>
                <c:pt idx="3714">
                  <c:v>0.4513888888888889</c:v>
                </c:pt>
                <c:pt idx="3715">
                  <c:v>0.45833333333333331</c:v>
                </c:pt>
                <c:pt idx="3716">
                  <c:v>0.46527777777777773</c:v>
                </c:pt>
                <c:pt idx="3717">
                  <c:v>0.47222222222222227</c:v>
                </c:pt>
                <c:pt idx="3718">
                  <c:v>0.47916666666666669</c:v>
                </c:pt>
                <c:pt idx="3719">
                  <c:v>0.4861111111111111</c:v>
                </c:pt>
                <c:pt idx="3720">
                  <c:v>0.49305555555555558</c:v>
                </c:pt>
                <c:pt idx="3721">
                  <c:v>0.5</c:v>
                </c:pt>
                <c:pt idx="3722">
                  <c:v>0.50694444444444442</c:v>
                </c:pt>
                <c:pt idx="3723">
                  <c:v>0.51388888888888895</c:v>
                </c:pt>
                <c:pt idx="3724">
                  <c:v>0.52083333333333337</c:v>
                </c:pt>
                <c:pt idx="3725">
                  <c:v>0.52777777777777779</c:v>
                </c:pt>
                <c:pt idx="3726">
                  <c:v>0.53472222222222221</c:v>
                </c:pt>
                <c:pt idx="3727">
                  <c:v>0.54166666666666663</c:v>
                </c:pt>
                <c:pt idx="3728">
                  <c:v>0.54861111111111105</c:v>
                </c:pt>
                <c:pt idx="3729">
                  <c:v>0.55555555555555558</c:v>
                </c:pt>
                <c:pt idx="3730">
                  <c:v>0.5625</c:v>
                </c:pt>
                <c:pt idx="3731">
                  <c:v>0.56944444444444442</c:v>
                </c:pt>
                <c:pt idx="3732">
                  <c:v>0.57638888888888895</c:v>
                </c:pt>
                <c:pt idx="3733">
                  <c:v>0.58333333333333337</c:v>
                </c:pt>
                <c:pt idx="3734">
                  <c:v>0.59027777777777779</c:v>
                </c:pt>
                <c:pt idx="3735">
                  <c:v>0.59722222222222221</c:v>
                </c:pt>
                <c:pt idx="3736">
                  <c:v>0.60416666666666663</c:v>
                </c:pt>
                <c:pt idx="3737">
                  <c:v>0.61111111111111105</c:v>
                </c:pt>
                <c:pt idx="3738">
                  <c:v>0.61805555555555558</c:v>
                </c:pt>
                <c:pt idx="3739">
                  <c:v>0.625</c:v>
                </c:pt>
                <c:pt idx="3740">
                  <c:v>0.63194444444444442</c:v>
                </c:pt>
                <c:pt idx="3741">
                  <c:v>0.63888888888888895</c:v>
                </c:pt>
                <c:pt idx="3742">
                  <c:v>0.64583333333333337</c:v>
                </c:pt>
                <c:pt idx="3743">
                  <c:v>0.65277777777777779</c:v>
                </c:pt>
                <c:pt idx="3744">
                  <c:v>0.65972222222222221</c:v>
                </c:pt>
                <c:pt idx="3745">
                  <c:v>0.66666666666666663</c:v>
                </c:pt>
                <c:pt idx="3746">
                  <c:v>0.67361111111111116</c:v>
                </c:pt>
                <c:pt idx="3747">
                  <c:v>0.68055555555555547</c:v>
                </c:pt>
                <c:pt idx="3748">
                  <c:v>0.6875</c:v>
                </c:pt>
                <c:pt idx="3749">
                  <c:v>0.69444444444444453</c:v>
                </c:pt>
                <c:pt idx="3750">
                  <c:v>0.70138888888888884</c:v>
                </c:pt>
                <c:pt idx="3751">
                  <c:v>0.70833333333333337</c:v>
                </c:pt>
                <c:pt idx="3752">
                  <c:v>0.71527777777777779</c:v>
                </c:pt>
                <c:pt idx="3753">
                  <c:v>0.72222222222222221</c:v>
                </c:pt>
                <c:pt idx="3754">
                  <c:v>0.72916666666666663</c:v>
                </c:pt>
                <c:pt idx="3755">
                  <c:v>0.73611111111111116</c:v>
                </c:pt>
                <c:pt idx="3756">
                  <c:v>0.74305555555555547</c:v>
                </c:pt>
                <c:pt idx="3757">
                  <c:v>0.75</c:v>
                </c:pt>
                <c:pt idx="3758">
                  <c:v>0.75694444444444453</c:v>
                </c:pt>
                <c:pt idx="3759">
                  <c:v>0.76388888888888884</c:v>
                </c:pt>
                <c:pt idx="3760">
                  <c:v>0.77083333333333337</c:v>
                </c:pt>
                <c:pt idx="3761">
                  <c:v>0.77777777777777779</c:v>
                </c:pt>
                <c:pt idx="3762">
                  <c:v>0.78472222222222221</c:v>
                </c:pt>
                <c:pt idx="3763">
                  <c:v>0.79166666666666663</c:v>
                </c:pt>
                <c:pt idx="3764">
                  <c:v>0.79861111111111116</c:v>
                </c:pt>
                <c:pt idx="3765">
                  <c:v>0.80555555555555547</c:v>
                </c:pt>
                <c:pt idx="3766">
                  <c:v>0.8125</c:v>
                </c:pt>
                <c:pt idx="3767">
                  <c:v>0.81944444444444453</c:v>
                </c:pt>
                <c:pt idx="3768">
                  <c:v>0.82638888888888884</c:v>
                </c:pt>
                <c:pt idx="3769">
                  <c:v>0.83333333333333337</c:v>
                </c:pt>
                <c:pt idx="3770">
                  <c:v>0.84027777777777779</c:v>
                </c:pt>
                <c:pt idx="3771">
                  <c:v>0.84722222222222221</c:v>
                </c:pt>
                <c:pt idx="3772">
                  <c:v>0.85416666666666663</c:v>
                </c:pt>
                <c:pt idx="3773">
                  <c:v>0.86111111111111116</c:v>
                </c:pt>
                <c:pt idx="3774">
                  <c:v>0.86805555555555547</c:v>
                </c:pt>
                <c:pt idx="3775">
                  <c:v>0.875</c:v>
                </c:pt>
                <c:pt idx="3776">
                  <c:v>0.88194444444444453</c:v>
                </c:pt>
                <c:pt idx="3777">
                  <c:v>0.88888888888888884</c:v>
                </c:pt>
                <c:pt idx="3778">
                  <c:v>0.89583333333333337</c:v>
                </c:pt>
                <c:pt idx="3779">
                  <c:v>0.90277777777777779</c:v>
                </c:pt>
                <c:pt idx="3780">
                  <c:v>0.90972222222222221</c:v>
                </c:pt>
                <c:pt idx="3781">
                  <c:v>0.91666666666666663</c:v>
                </c:pt>
                <c:pt idx="3782">
                  <c:v>0.92361111111111116</c:v>
                </c:pt>
                <c:pt idx="3783">
                  <c:v>0.93055555555555547</c:v>
                </c:pt>
                <c:pt idx="3784">
                  <c:v>0.9375</c:v>
                </c:pt>
                <c:pt idx="3785">
                  <c:v>0.94444444444444453</c:v>
                </c:pt>
                <c:pt idx="3786">
                  <c:v>0.95138888888888884</c:v>
                </c:pt>
                <c:pt idx="3787">
                  <c:v>0.95833333333333337</c:v>
                </c:pt>
                <c:pt idx="3788">
                  <c:v>0.96527777777777779</c:v>
                </c:pt>
                <c:pt idx="3789">
                  <c:v>0.97222222222222221</c:v>
                </c:pt>
                <c:pt idx="3790">
                  <c:v>0.97916666666666663</c:v>
                </c:pt>
                <c:pt idx="3791">
                  <c:v>0.98611111111111116</c:v>
                </c:pt>
                <c:pt idx="3792">
                  <c:v>0.99305555555555547</c:v>
                </c:pt>
                <c:pt idx="3793">
                  <c:v>0</c:v>
                </c:pt>
                <c:pt idx="3794">
                  <c:v>6.9444444444444441E-3</c:v>
                </c:pt>
                <c:pt idx="3795">
                  <c:v>1.3888888888888888E-2</c:v>
                </c:pt>
                <c:pt idx="3796">
                  <c:v>2.0833333333333332E-2</c:v>
                </c:pt>
                <c:pt idx="3797">
                  <c:v>2.7777777777777776E-2</c:v>
                </c:pt>
                <c:pt idx="3798">
                  <c:v>3.4722222222222224E-2</c:v>
                </c:pt>
                <c:pt idx="3799">
                  <c:v>4.1666666666666664E-2</c:v>
                </c:pt>
                <c:pt idx="3800">
                  <c:v>4.8611111111111112E-2</c:v>
                </c:pt>
                <c:pt idx="3801">
                  <c:v>5.5555555555555552E-2</c:v>
                </c:pt>
                <c:pt idx="3802">
                  <c:v>6.25E-2</c:v>
                </c:pt>
                <c:pt idx="3803">
                  <c:v>6.9444444444444434E-2</c:v>
                </c:pt>
                <c:pt idx="3804">
                  <c:v>7.6388888888888895E-2</c:v>
                </c:pt>
                <c:pt idx="3805">
                  <c:v>8.3333333333333329E-2</c:v>
                </c:pt>
                <c:pt idx="3806">
                  <c:v>9.0277777777777776E-2</c:v>
                </c:pt>
                <c:pt idx="3807">
                  <c:v>9.7222222222222224E-2</c:v>
                </c:pt>
                <c:pt idx="3808">
                  <c:v>0.10416666666666667</c:v>
                </c:pt>
                <c:pt idx="3809">
                  <c:v>0.1111111111111111</c:v>
                </c:pt>
                <c:pt idx="3810">
                  <c:v>0.11805555555555557</c:v>
                </c:pt>
                <c:pt idx="3811">
                  <c:v>0.125</c:v>
                </c:pt>
                <c:pt idx="3812">
                  <c:v>0.13194444444444445</c:v>
                </c:pt>
                <c:pt idx="3813">
                  <c:v>0.1388888888888889</c:v>
                </c:pt>
                <c:pt idx="3814">
                  <c:v>0.14583333333333334</c:v>
                </c:pt>
                <c:pt idx="3815">
                  <c:v>0.15277777777777776</c:v>
                </c:pt>
                <c:pt idx="3816">
                  <c:v>0.15972222222222224</c:v>
                </c:pt>
                <c:pt idx="3817">
                  <c:v>0.16666666666666666</c:v>
                </c:pt>
                <c:pt idx="3818">
                  <c:v>0.17361111111111113</c:v>
                </c:pt>
                <c:pt idx="3819">
                  <c:v>0.18055555555555555</c:v>
                </c:pt>
                <c:pt idx="3820">
                  <c:v>0.1875</c:v>
                </c:pt>
                <c:pt idx="3821">
                  <c:v>0.19444444444444445</c:v>
                </c:pt>
                <c:pt idx="3822">
                  <c:v>0.20138888888888887</c:v>
                </c:pt>
                <c:pt idx="3823">
                  <c:v>0.20833333333333334</c:v>
                </c:pt>
                <c:pt idx="3824">
                  <c:v>0.21527777777777779</c:v>
                </c:pt>
                <c:pt idx="3825">
                  <c:v>0.22222222222222221</c:v>
                </c:pt>
                <c:pt idx="3826">
                  <c:v>0.22916666666666666</c:v>
                </c:pt>
                <c:pt idx="3827">
                  <c:v>0.23611111111111113</c:v>
                </c:pt>
                <c:pt idx="3828">
                  <c:v>0.24305555555555555</c:v>
                </c:pt>
                <c:pt idx="3829">
                  <c:v>0.25</c:v>
                </c:pt>
                <c:pt idx="3830">
                  <c:v>0.25694444444444448</c:v>
                </c:pt>
                <c:pt idx="3831">
                  <c:v>0.2638888888888889</c:v>
                </c:pt>
                <c:pt idx="3832">
                  <c:v>0.27083333333333331</c:v>
                </c:pt>
                <c:pt idx="3833">
                  <c:v>0.27777777777777779</c:v>
                </c:pt>
                <c:pt idx="3834">
                  <c:v>0.28472222222222221</c:v>
                </c:pt>
                <c:pt idx="3835">
                  <c:v>0.29166666666666669</c:v>
                </c:pt>
                <c:pt idx="3836">
                  <c:v>0.2986111111111111</c:v>
                </c:pt>
                <c:pt idx="3837">
                  <c:v>0.30555555555555552</c:v>
                </c:pt>
                <c:pt idx="3838">
                  <c:v>0.3125</c:v>
                </c:pt>
                <c:pt idx="3839">
                  <c:v>0.31944444444444448</c:v>
                </c:pt>
                <c:pt idx="3840">
                  <c:v>0.3263888888888889</c:v>
                </c:pt>
                <c:pt idx="3841">
                  <c:v>0.33333333333333331</c:v>
                </c:pt>
                <c:pt idx="3842">
                  <c:v>0.34027777777777773</c:v>
                </c:pt>
                <c:pt idx="3843">
                  <c:v>0.34722222222222227</c:v>
                </c:pt>
                <c:pt idx="3844">
                  <c:v>0.35416666666666669</c:v>
                </c:pt>
                <c:pt idx="3845">
                  <c:v>0.3611111111111111</c:v>
                </c:pt>
                <c:pt idx="3846">
                  <c:v>0.36805555555555558</c:v>
                </c:pt>
                <c:pt idx="3847">
                  <c:v>0.375</c:v>
                </c:pt>
                <c:pt idx="3848">
                  <c:v>0.38194444444444442</c:v>
                </c:pt>
                <c:pt idx="3849">
                  <c:v>0.3888888888888889</c:v>
                </c:pt>
                <c:pt idx="3850">
                  <c:v>0.39583333333333331</c:v>
                </c:pt>
                <c:pt idx="3851">
                  <c:v>0.40277777777777773</c:v>
                </c:pt>
                <c:pt idx="3852">
                  <c:v>0.40972222222222227</c:v>
                </c:pt>
                <c:pt idx="3853">
                  <c:v>0.41666666666666669</c:v>
                </c:pt>
                <c:pt idx="3854">
                  <c:v>0.4236111111111111</c:v>
                </c:pt>
                <c:pt idx="3855">
                  <c:v>0.43055555555555558</c:v>
                </c:pt>
                <c:pt idx="3856">
                  <c:v>0.4375</c:v>
                </c:pt>
                <c:pt idx="3857">
                  <c:v>0.44444444444444442</c:v>
                </c:pt>
                <c:pt idx="3858">
                  <c:v>0.4513888888888889</c:v>
                </c:pt>
                <c:pt idx="3859">
                  <c:v>0.45833333333333331</c:v>
                </c:pt>
                <c:pt idx="3860">
                  <c:v>0.46527777777777773</c:v>
                </c:pt>
                <c:pt idx="3861">
                  <c:v>0.47222222222222227</c:v>
                </c:pt>
                <c:pt idx="3862">
                  <c:v>0.47916666666666669</c:v>
                </c:pt>
                <c:pt idx="3863">
                  <c:v>0.4861111111111111</c:v>
                </c:pt>
                <c:pt idx="3864">
                  <c:v>0.49305555555555558</c:v>
                </c:pt>
                <c:pt idx="3865">
                  <c:v>0.5</c:v>
                </c:pt>
                <c:pt idx="3866">
                  <c:v>0.50694444444444442</c:v>
                </c:pt>
                <c:pt idx="3867">
                  <c:v>0.51388888888888895</c:v>
                </c:pt>
                <c:pt idx="3868">
                  <c:v>0.52083333333333337</c:v>
                </c:pt>
                <c:pt idx="3869">
                  <c:v>0.52777777777777779</c:v>
                </c:pt>
                <c:pt idx="3870">
                  <c:v>0.53472222222222221</c:v>
                </c:pt>
                <c:pt idx="3871">
                  <c:v>0.54166666666666663</c:v>
                </c:pt>
                <c:pt idx="3872">
                  <c:v>0.54861111111111105</c:v>
                </c:pt>
                <c:pt idx="3873">
                  <c:v>0.55555555555555558</c:v>
                </c:pt>
                <c:pt idx="3874">
                  <c:v>0.5625</c:v>
                </c:pt>
                <c:pt idx="3875">
                  <c:v>0.56944444444444442</c:v>
                </c:pt>
                <c:pt idx="3876">
                  <c:v>0.57638888888888895</c:v>
                </c:pt>
                <c:pt idx="3877">
                  <c:v>0.58333333333333337</c:v>
                </c:pt>
                <c:pt idx="3878">
                  <c:v>0.59027777777777779</c:v>
                </c:pt>
                <c:pt idx="3879">
                  <c:v>0.59722222222222221</c:v>
                </c:pt>
                <c:pt idx="3880">
                  <c:v>0.60416666666666663</c:v>
                </c:pt>
                <c:pt idx="3881">
                  <c:v>0.61111111111111105</c:v>
                </c:pt>
                <c:pt idx="3882">
                  <c:v>0.61805555555555558</c:v>
                </c:pt>
                <c:pt idx="3883">
                  <c:v>0.625</c:v>
                </c:pt>
                <c:pt idx="3884">
                  <c:v>0.63194444444444442</c:v>
                </c:pt>
                <c:pt idx="3885">
                  <c:v>0.63888888888888895</c:v>
                </c:pt>
                <c:pt idx="3886">
                  <c:v>0.64583333333333337</c:v>
                </c:pt>
                <c:pt idx="3887">
                  <c:v>0.65277777777777779</c:v>
                </c:pt>
                <c:pt idx="3888">
                  <c:v>0.65972222222222221</c:v>
                </c:pt>
                <c:pt idx="3889">
                  <c:v>0.66666666666666663</c:v>
                </c:pt>
                <c:pt idx="3890">
                  <c:v>0.67361111111111116</c:v>
                </c:pt>
                <c:pt idx="3891">
                  <c:v>0.68055555555555547</c:v>
                </c:pt>
                <c:pt idx="3892">
                  <c:v>0.6875</c:v>
                </c:pt>
                <c:pt idx="3893">
                  <c:v>0.69444444444444453</c:v>
                </c:pt>
                <c:pt idx="3894">
                  <c:v>0.70138888888888884</c:v>
                </c:pt>
                <c:pt idx="3895">
                  <c:v>0.70833333333333337</c:v>
                </c:pt>
                <c:pt idx="3896">
                  <c:v>0.71527777777777779</c:v>
                </c:pt>
                <c:pt idx="3897">
                  <c:v>0.72222222222222221</c:v>
                </c:pt>
                <c:pt idx="3898">
                  <c:v>0.72916666666666663</c:v>
                </c:pt>
                <c:pt idx="3899">
                  <c:v>0.73611111111111116</c:v>
                </c:pt>
                <c:pt idx="3900">
                  <c:v>0.74305555555555547</c:v>
                </c:pt>
                <c:pt idx="3901">
                  <c:v>0.75</c:v>
                </c:pt>
                <c:pt idx="3902">
                  <c:v>0.75694444444444453</c:v>
                </c:pt>
                <c:pt idx="3903">
                  <c:v>0.76388888888888884</c:v>
                </c:pt>
                <c:pt idx="3904">
                  <c:v>0.77083333333333337</c:v>
                </c:pt>
                <c:pt idx="3905">
                  <c:v>0.77777777777777779</c:v>
                </c:pt>
                <c:pt idx="3906">
                  <c:v>0.78472222222222221</c:v>
                </c:pt>
                <c:pt idx="3907">
                  <c:v>0.79166666666666663</c:v>
                </c:pt>
                <c:pt idx="3908">
                  <c:v>0.79861111111111116</c:v>
                </c:pt>
                <c:pt idx="3909">
                  <c:v>0.80555555555555547</c:v>
                </c:pt>
                <c:pt idx="3910">
                  <c:v>0.8125</c:v>
                </c:pt>
                <c:pt idx="3911">
                  <c:v>0.81944444444444453</c:v>
                </c:pt>
                <c:pt idx="3912">
                  <c:v>0.82638888888888884</c:v>
                </c:pt>
                <c:pt idx="3913">
                  <c:v>0.83333333333333337</c:v>
                </c:pt>
                <c:pt idx="3914">
                  <c:v>0.84027777777777779</c:v>
                </c:pt>
                <c:pt idx="3915">
                  <c:v>0.84722222222222221</c:v>
                </c:pt>
                <c:pt idx="3916">
                  <c:v>0.85416666666666663</c:v>
                </c:pt>
                <c:pt idx="3917">
                  <c:v>0.86111111111111116</c:v>
                </c:pt>
                <c:pt idx="3918">
                  <c:v>0.86805555555555547</c:v>
                </c:pt>
                <c:pt idx="3919">
                  <c:v>0.875</c:v>
                </c:pt>
                <c:pt idx="3920">
                  <c:v>0.88194444444444453</c:v>
                </c:pt>
                <c:pt idx="3921">
                  <c:v>0.88888888888888884</c:v>
                </c:pt>
                <c:pt idx="3922">
                  <c:v>0.89583333333333337</c:v>
                </c:pt>
                <c:pt idx="3923">
                  <c:v>0.90277777777777779</c:v>
                </c:pt>
                <c:pt idx="3924">
                  <c:v>0.90972222222222221</c:v>
                </c:pt>
                <c:pt idx="3925">
                  <c:v>0.91666666666666663</c:v>
                </c:pt>
                <c:pt idx="3926">
                  <c:v>0.92361111111111116</c:v>
                </c:pt>
                <c:pt idx="3927">
                  <c:v>0.93055555555555547</c:v>
                </c:pt>
                <c:pt idx="3928">
                  <c:v>0.9375</c:v>
                </c:pt>
                <c:pt idx="3929">
                  <c:v>0.94444444444444453</c:v>
                </c:pt>
                <c:pt idx="3930">
                  <c:v>0.95138888888888884</c:v>
                </c:pt>
                <c:pt idx="3931">
                  <c:v>0.95833333333333337</c:v>
                </c:pt>
                <c:pt idx="3932">
                  <c:v>0.96527777777777779</c:v>
                </c:pt>
                <c:pt idx="3933">
                  <c:v>0.97222222222222221</c:v>
                </c:pt>
                <c:pt idx="3934">
                  <c:v>0.97916666666666663</c:v>
                </c:pt>
                <c:pt idx="3935">
                  <c:v>0.98611111111111116</c:v>
                </c:pt>
                <c:pt idx="3936">
                  <c:v>0.99305555555555547</c:v>
                </c:pt>
                <c:pt idx="3937">
                  <c:v>0</c:v>
                </c:pt>
                <c:pt idx="3938">
                  <c:v>6.9444444444444441E-3</c:v>
                </c:pt>
                <c:pt idx="3939">
                  <c:v>1.3888888888888888E-2</c:v>
                </c:pt>
                <c:pt idx="3940">
                  <c:v>2.0833333333333332E-2</c:v>
                </c:pt>
                <c:pt idx="3941">
                  <c:v>2.7777777777777776E-2</c:v>
                </c:pt>
                <c:pt idx="3942">
                  <c:v>3.4722222222222224E-2</c:v>
                </c:pt>
                <c:pt idx="3943">
                  <c:v>4.1666666666666664E-2</c:v>
                </c:pt>
                <c:pt idx="3944">
                  <c:v>4.8611111111111112E-2</c:v>
                </c:pt>
                <c:pt idx="3945">
                  <c:v>5.5555555555555552E-2</c:v>
                </c:pt>
                <c:pt idx="3946">
                  <c:v>6.25E-2</c:v>
                </c:pt>
                <c:pt idx="3947">
                  <c:v>6.9444444444444434E-2</c:v>
                </c:pt>
                <c:pt idx="3948">
                  <c:v>7.6388888888888895E-2</c:v>
                </c:pt>
                <c:pt idx="3949">
                  <c:v>8.3333333333333329E-2</c:v>
                </c:pt>
                <c:pt idx="3950">
                  <c:v>9.0277777777777776E-2</c:v>
                </c:pt>
                <c:pt idx="3951">
                  <c:v>9.7222222222222224E-2</c:v>
                </c:pt>
                <c:pt idx="3952">
                  <c:v>0.10416666666666667</c:v>
                </c:pt>
                <c:pt idx="3953">
                  <c:v>0.1111111111111111</c:v>
                </c:pt>
                <c:pt idx="3954">
                  <c:v>0.11805555555555557</c:v>
                </c:pt>
                <c:pt idx="3955">
                  <c:v>0.125</c:v>
                </c:pt>
                <c:pt idx="3956">
                  <c:v>0.13194444444444445</c:v>
                </c:pt>
                <c:pt idx="3957">
                  <c:v>0.1388888888888889</c:v>
                </c:pt>
                <c:pt idx="3958">
                  <c:v>0.14583333333333334</c:v>
                </c:pt>
                <c:pt idx="3959">
                  <c:v>0.15277777777777776</c:v>
                </c:pt>
                <c:pt idx="3960">
                  <c:v>0.15972222222222224</c:v>
                </c:pt>
                <c:pt idx="3961">
                  <c:v>0.16666666666666666</c:v>
                </c:pt>
                <c:pt idx="3962">
                  <c:v>0.17361111111111113</c:v>
                </c:pt>
                <c:pt idx="3963">
                  <c:v>0.18055555555555555</c:v>
                </c:pt>
                <c:pt idx="3964">
                  <c:v>0.1875</c:v>
                </c:pt>
                <c:pt idx="3965">
                  <c:v>0.19444444444444445</c:v>
                </c:pt>
                <c:pt idx="3966">
                  <c:v>0.20138888888888887</c:v>
                </c:pt>
                <c:pt idx="3967">
                  <c:v>0.20833333333333334</c:v>
                </c:pt>
                <c:pt idx="3968">
                  <c:v>0.21527777777777779</c:v>
                </c:pt>
                <c:pt idx="3969">
                  <c:v>0.22222222222222221</c:v>
                </c:pt>
                <c:pt idx="3970">
                  <c:v>0.22916666666666666</c:v>
                </c:pt>
                <c:pt idx="3971">
                  <c:v>0.23611111111111113</c:v>
                </c:pt>
                <c:pt idx="3972">
                  <c:v>0.24305555555555555</c:v>
                </c:pt>
                <c:pt idx="3973">
                  <c:v>0.25</c:v>
                </c:pt>
                <c:pt idx="3974">
                  <c:v>0.25694444444444448</c:v>
                </c:pt>
                <c:pt idx="3975">
                  <c:v>0.2638888888888889</c:v>
                </c:pt>
                <c:pt idx="3976">
                  <c:v>0.27083333333333331</c:v>
                </c:pt>
                <c:pt idx="3977">
                  <c:v>0.27777777777777779</c:v>
                </c:pt>
                <c:pt idx="3978">
                  <c:v>0.28472222222222221</c:v>
                </c:pt>
                <c:pt idx="3979">
                  <c:v>0.29166666666666669</c:v>
                </c:pt>
                <c:pt idx="3980">
                  <c:v>0.2986111111111111</c:v>
                </c:pt>
                <c:pt idx="3981">
                  <c:v>0.30555555555555552</c:v>
                </c:pt>
                <c:pt idx="3982">
                  <c:v>0.3125</c:v>
                </c:pt>
                <c:pt idx="3983">
                  <c:v>0.31944444444444448</c:v>
                </c:pt>
                <c:pt idx="3984">
                  <c:v>0.3263888888888889</c:v>
                </c:pt>
                <c:pt idx="3985">
                  <c:v>0.33333333333333331</c:v>
                </c:pt>
                <c:pt idx="3986">
                  <c:v>0.34027777777777773</c:v>
                </c:pt>
                <c:pt idx="3987">
                  <c:v>0.34722222222222227</c:v>
                </c:pt>
                <c:pt idx="3988">
                  <c:v>0.35416666666666669</c:v>
                </c:pt>
                <c:pt idx="3989">
                  <c:v>0.3611111111111111</c:v>
                </c:pt>
                <c:pt idx="3990">
                  <c:v>0.36805555555555558</c:v>
                </c:pt>
                <c:pt idx="3991">
                  <c:v>0.375</c:v>
                </c:pt>
                <c:pt idx="3992">
                  <c:v>0.38194444444444442</c:v>
                </c:pt>
                <c:pt idx="3993">
                  <c:v>0.3888888888888889</c:v>
                </c:pt>
                <c:pt idx="3994">
                  <c:v>0.39583333333333331</c:v>
                </c:pt>
                <c:pt idx="3995">
                  <c:v>0.40277777777777773</c:v>
                </c:pt>
                <c:pt idx="3996">
                  <c:v>0.40972222222222227</c:v>
                </c:pt>
                <c:pt idx="3997">
                  <c:v>0.41666666666666669</c:v>
                </c:pt>
                <c:pt idx="3998">
                  <c:v>0.4236111111111111</c:v>
                </c:pt>
                <c:pt idx="3999">
                  <c:v>0.43055555555555558</c:v>
                </c:pt>
                <c:pt idx="4000">
                  <c:v>0.4375</c:v>
                </c:pt>
                <c:pt idx="4001">
                  <c:v>0.44444444444444442</c:v>
                </c:pt>
                <c:pt idx="4002">
                  <c:v>0.4513888888888889</c:v>
                </c:pt>
                <c:pt idx="4003">
                  <c:v>0.45833333333333331</c:v>
                </c:pt>
                <c:pt idx="4004">
                  <c:v>0.46527777777777773</c:v>
                </c:pt>
                <c:pt idx="4005">
                  <c:v>0.47222222222222227</c:v>
                </c:pt>
                <c:pt idx="4006">
                  <c:v>0.47916666666666669</c:v>
                </c:pt>
                <c:pt idx="4007">
                  <c:v>0.4861111111111111</c:v>
                </c:pt>
                <c:pt idx="4008">
                  <c:v>0.49305555555555558</c:v>
                </c:pt>
                <c:pt idx="4009">
                  <c:v>0.5</c:v>
                </c:pt>
                <c:pt idx="4010">
                  <c:v>0.50694444444444442</c:v>
                </c:pt>
                <c:pt idx="4011">
                  <c:v>0.51388888888888895</c:v>
                </c:pt>
                <c:pt idx="4012">
                  <c:v>0.52083333333333337</c:v>
                </c:pt>
                <c:pt idx="4013">
                  <c:v>0.52777777777777779</c:v>
                </c:pt>
                <c:pt idx="4014">
                  <c:v>0.53472222222222221</c:v>
                </c:pt>
                <c:pt idx="4015">
                  <c:v>0.54166666666666663</c:v>
                </c:pt>
                <c:pt idx="4016">
                  <c:v>0.54861111111111105</c:v>
                </c:pt>
                <c:pt idx="4017">
                  <c:v>0.55555555555555558</c:v>
                </c:pt>
                <c:pt idx="4018">
                  <c:v>0.5625</c:v>
                </c:pt>
                <c:pt idx="4019">
                  <c:v>0.56944444444444442</c:v>
                </c:pt>
                <c:pt idx="4020">
                  <c:v>0.57638888888888895</c:v>
                </c:pt>
                <c:pt idx="4021">
                  <c:v>0.58333333333333337</c:v>
                </c:pt>
                <c:pt idx="4022">
                  <c:v>0.59027777777777779</c:v>
                </c:pt>
                <c:pt idx="4023">
                  <c:v>0.59722222222222221</c:v>
                </c:pt>
                <c:pt idx="4024">
                  <c:v>0.60416666666666663</c:v>
                </c:pt>
                <c:pt idx="4025">
                  <c:v>0.61111111111111105</c:v>
                </c:pt>
                <c:pt idx="4026">
                  <c:v>0.61805555555555558</c:v>
                </c:pt>
                <c:pt idx="4027">
                  <c:v>0.625</c:v>
                </c:pt>
                <c:pt idx="4028">
                  <c:v>0.63194444444444442</c:v>
                </c:pt>
                <c:pt idx="4029">
                  <c:v>0.63888888888888895</c:v>
                </c:pt>
                <c:pt idx="4030">
                  <c:v>0.64583333333333337</c:v>
                </c:pt>
                <c:pt idx="4031">
                  <c:v>0.65277777777777779</c:v>
                </c:pt>
                <c:pt idx="4032">
                  <c:v>0.65972222222222221</c:v>
                </c:pt>
                <c:pt idx="4033">
                  <c:v>0.66666666666666663</c:v>
                </c:pt>
                <c:pt idx="4034">
                  <c:v>0.67361111111111116</c:v>
                </c:pt>
                <c:pt idx="4035">
                  <c:v>0.68055555555555547</c:v>
                </c:pt>
                <c:pt idx="4036">
                  <c:v>0.6875</c:v>
                </c:pt>
                <c:pt idx="4037">
                  <c:v>0.69444444444444453</c:v>
                </c:pt>
                <c:pt idx="4038">
                  <c:v>0.70138888888888884</c:v>
                </c:pt>
                <c:pt idx="4039">
                  <c:v>0.70833333333333337</c:v>
                </c:pt>
                <c:pt idx="4040">
                  <c:v>0.71527777777777779</c:v>
                </c:pt>
                <c:pt idx="4041">
                  <c:v>0.72222222222222221</c:v>
                </c:pt>
                <c:pt idx="4042">
                  <c:v>0.72916666666666663</c:v>
                </c:pt>
                <c:pt idx="4043">
                  <c:v>0.73611111111111116</c:v>
                </c:pt>
                <c:pt idx="4044">
                  <c:v>0.74305555555555547</c:v>
                </c:pt>
                <c:pt idx="4045">
                  <c:v>0.75</c:v>
                </c:pt>
                <c:pt idx="4046">
                  <c:v>0.75694444444444453</c:v>
                </c:pt>
                <c:pt idx="4047">
                  <c:v>0.76388888888888884</c:v>
                </c:pt>
                <c:pt idx="4048">
                  <c:v>0.77083333333333337</c:v>
                </c:pt>
                <c:pt idx="4049">
                  <c:v>0.77777777777777779</c:v>
                </c:pt>
                <c:pt idx="4050">
                  <c:v>0.78472222222222221</c:v>
                </c:pt>
                <c:pt idx="4051">
                  <c:v>0.79166666666666663</c:v>
                </c:pt>
                <c:pt idx="4052">
                  <c:v>0.79861111111111116</c:v>
                </c:pt>
                <c:pt idx="4053">
                  <c:v>0.80555555555555547</c:v>
                </c:pt>
                <c:pt idx="4054">
                  <c:v>0.8125</c:v>
                </c:pt>
                <c:pt idx="4055">
                  <c:v>0.81944444444444453</c:v>
                </c:pt>
                <c:pt idx="4056">
                  <c:v>0.82638888888888884</c:v>
                </c:pt>
                <c:pt idx="4057">
                  <c:v>0.83333333333333337</c:v>
                </c:pt>
                <c:pt idx="4058">
                  <c:v>0.84027777777777779</c:v>
                </c:pt>
                <c:pt idx="4059">
                  <c:v>0.84722222222222221</c:v>
                </c:pt>
                <c:pt idx="4060">
                  <c:v>0.85416666666666663</c:v>
                </c:pt>
                <c:pt idx="4061">
                  <c:v>0.86111111111111116</c:v>
                </c:pt>
                <c:pt idx="4062">
                  <c:v>0.86805555555555547</c:v>
                </c:pt>
                <c:pt idx="4063">
                  <c:v>0.875</c:v>
                </c:pt>
                <c:pt idx="4064">
                  <c:v>0.88194444444444453</c:v>
                </c:pt>
                <c:pt idx="4065">
                  <c:v>0.88888888888888884</c:v>
                </c:pt>
                <c:pt idx="4066">
                  <c:v>0.89583333333333337</c:v>
                </c:pt>
                <c:pt idx="4067">
                  <c:v>0.90277777777777779</c:v>
                </c:pt>
                <c:pt idx="4068">
                  <c:v>0.90972222222222221</c:v>
                </c:pt>
                <c:pt idx="4069">
                  <c:v>0.91666666666666663</c:v>
                </c:pt>
                <c:pt idx="4070">
                  <c:v>0.92361111111111116</c:v>
                </c:pt>
                <c:pt idx="4071">
                  <c:v>0.93055555555555547</c:v>
                </c:pt>
                <c:pt idx="4072">
                  <c:v>0.9375</c:v>
                </c:pt>
                <c:pt idx="4073">
                  <c:v>0.94444444444444453</c:v>
                </c:pt>
                <c:pt idx="4074">
                  <c:v>0.95138888888888884</c:v>
                </c:pt>
                <c:pt idx="4075">
                  <c:v>0.95833333333333337</c:v>
                </c:pt>
                <c:pt idx="4076">
                  <c:v>0.96527777777777779</c:v>
                </c:pt>
                <c:pt idx="4077">
                  <c:v>0.97222222222222221</c:v>
                </c:pt>
                <c:pt idx="4078">
                  <c:v>0.97916666666666663</c:v>
                </c:pt>
                <c:pt idx="4079">
                  <c:v>0.98611111111111116</c:v>
                </c:pt>
                <c:pt idx="4080">
                  <c:v>0.99305555555555547</c:v>
                </c:pt>
                <c:pt idx="4081">
                  <c:v>0</c:v>
                </c:pt>
                <c:pt idx="4082">
                  <c:v>6.9444444444444441E-3</c:v>
                </c:pt>
                <c:pt idx="4083">
                  <c:v>1.3888888888888888E-2</c:v>
                </c:pt>
                <c:pt idx="4084">
                  <c:v>2.0833333333333332E-2</c:v>
                </c:pt>
                <c:pt idx="4085">
                  <c:v>2.7777777777777776E-2</c:v>
                </c:pt>
                <c:pt idx="4086">
                  <c:v>3.4722222222222224E-2</c:v>
                </c:pt>
                <c:pt idx="4087">
                  <c:v>4.1666666666666664E-2</c:v>
                </c:pt>
                <c:pt idx="4088">
                  <c:v>4.8611111111111112E-2</c:v>
                </c:pt>
                <c:pt idx="4089">
                  <c:v>5.5555555555555552E-2</c:v>
                </c:pt>
                <c:pt idx="4090">
                  <c:v>6.25E-2</c:v>
                </c:pt>
                <c:pt idx="4091">
                  <c:v>6.9444444444444434E-2</c:v>
                </c:pt>
                <c:pt idx="4092">
                  <c:v>7.6388888888888895E-2</c:v>
                </c:pt>
                <c:pt idx="4093">
                  <c:v>8.3333333333333329E-2</c:v>
                </c:pt>
                <c:pt idx="4094">
                  <c:v>9.0277777777777776E-2</c:v>
                </c:pt>
                <c:pt idx="4095">
                  <c:v>9.7222222222222224E-2</c:v>
                </c:pt>
                <c:pt idx="4096">
                  <c:v>0.10416666666666667</c:v>
                </c:pt>
                <c:pt idx="4097">
                  <c:v>0.1111111111111111</c:v>
                </c:pt>
                <c:pt idx="4098">
                  <c:v>0.11805555555555557</c:v>
                </c:pt>
                <c:pt idx="4099">
                  <c:v>0.125</c:v>
                </c:pt>
                <c:pt idx="4100">
                  <c:v>0.13194444444444445</c:v>
                </c:pt>
                <c:pt idx="4101">
                  <c:v>0.1388888888888889</c:v>
                </c:pt>
                <c:pt idx="4102">
                  <c:v>0.14583333333333334</c:v>
                </c:pt>
                <c:pt idx="4103">
                  <c:v>0.15277777777777776</c:v>
                </c:pt>
                <c:pt idx="4104">
                  <c:v>0.15972222222222224</c:v>
                </c:pt>
                <c:pt idx="4105">
                  <c:v>0.16666666666666666</c:v>
                </c:pt>
                <c:pt idx="4106">
                  <c:v>0.17361111111111113</c:v>
                </c:pt>
                <c:pt idx="4107">
                  <c:v>0.18055555555555555</c:v>
                </c:pt>
                <c:pt idx="4108">
                  <c:v>0.1875</c:v>
                </c:pt>
                <c:pt idx="4109">
                  <c:v>0.19444444444444445</c:v>
                </c:pt>
                <c:pt idx="4110">
                  <c:v>0.20138888888888887</c:v>
                </c:pt>
                <c:pt idx="4111">
                  <c:v>0.20833333333333334</c:v>
                </c:pt>
                <c:pt idx="4112">
                  <c:v>0.21527777777777779</c:v>
                </c:pt>
                <c:pt idx="4113">
                  <c:v>0.22222222222222221</c:v>
                </c:pt>
                <c:pt idx="4114">
                  <c:v>0.22916666666666666</c:v>
                </c:pt>
                <c:pt idx="4115">
                  <c:v>0.23611111111111113</c:v>
                </c:pt>
                <c:pt idx="4116">
                  <c:v>0.24305555555555555</c:v>
                </c:pt>
                <c:pt idx="4117">
                  <c:v>0.25</c:v>
                </c:pt>
                <c:pt idx="4118">
                  <c:v>0.25694444444444448</c:v>
                </c:pt>
                <c:pt idx="4119">
                  <c:v>0.2638888888888889</c:v>
                </c:pt>
                <c:pt idx="4120">
                  <c:v>0.27083333333333331</c:v>
                </c:pt>
                <c:pt idx="4121">
                  <c:v>0.27777777777777779</c:v>
                </c:pt>
                <c:pt idx="4122">
                  <c:v>0.28472222222222221</c:v>
                </c:pt>
                <c:pt idx="4123">
                  <c:v>0.29166666666666669</c:v>
                </c:pt>
                <c:pt idx="4124">
                  <c:v>0.2986111111111111</c:v>
                </c:pt>
                <c:pt idx="4125">
                  <c:v>0.30555555555555552</c:v>
                </c:pt>
                <c:pt idx="4126">
                  <c:v>0.3125</c:v>
                </c:pt>
                <c:pt idx="4127">
                  <c:v>0.31944444444444448</c:v>
                </c:pt>
                <c:pt idx="4128">
                  <c:v>0.3263888888888889</c:v>
                </c:pt>
                <c:pt idx="4129">
                  <c:v>0.33333333333333331</c:v>
                </c:pt>
                <c:pt idx="4130">
                  <c:v>0.34027777777777773</c:v>
                </c:pt>
                <c:pt idx="4131">
                  <c:v>0.34722222222222227</c:v>
                </c:pt>
                <c:pt idx="4132">
                  <c:v>0.35416666666666669</c:v>
                </c:pt>
                <c:pt idx="4133">
                  <c:v>0.3611111111111111</c:v>
                </c:pt>
                <c:pt idx="4134">
                  <c:v>0.36805555555555558</c:v>
                </c:pt>
                <c:pt idx="4135">
                  <c:v>0.375</c:v>
                </c:pt>
                <c:pt idx="4136">
                  <c:v>0.38194444444444442</c:v>
                </c:pt>
                <c:pt idx="4137">
                  <c:v>0.3888888888888889</c:v>
                </c:pt>
                <c:pt idx="4138">
                  <c:v>0.39583333333333331</c:v>
                </c:pt>
                <c:pt idx="4139">
                  <c:v>0.40277777777777773</c:v>
                </c:pt>
                <c:pt idx="4140">
                  <c:v>0.40972222222222227</c:v>
                </c:pt>
                <c:pt idx="4141">
                  <c:v>0.41666666666666669</c:v>
                </c:pt>
                <c:pt idx="4142">
                  <c:v>0.4236111111111111</c:v>
                </c:pt>
                <c:pt idx="4143">
                  <c:v>0.43055555555555558</c:v>
                </c:pt>
                <c:pt idx="4144">
                  <c:v>0.4375</c:v>
                </c:pt>
                <c:pt idx="4145">
                  <c:v>0.44444444444444442</c:v>
                </c:pt>
                <c:pt idx="4146">
                  <c:v>0.4513888888888889</c:v>
                </c:pt>
                <c:pt idx="4147">
                  <c:v>0.45833333333333331</c:v>
                </c:pt>
                <c:pt idx="4148">
                  <c:v>0.46527777777777773</c:v>
                </c:pt>
                <c:pt idx="4149">
                  <c:v>0.47222222222222227</c:v>
                </c:pt>
                <c:pt idx="4150">
                  <c:v>0.47916666666666669</c:v>
                </c:pt>
                <c:pt idx="4151">
                  <c:v>0.4861111111111111</c:v>
                </c:pt>
                <c:pt idx="4152">
                  <c:v>0.49305555555555558</c:v>
                </c:pt>
                <c:pt idx="4153">
                  <c:v>0.5</c:v>
                </c:pt>
                <c:pt idx="4154">
                  <c:v>0.50694444444444442</c:v>
                </c:pt>
                <c:pt idx="4155">
                  <c:v>0.51388888888888895</c:v>
                </c:pt>
                <c:pt idx="4156">
                  <c:v>0.52083333333333337</c:v>
                </c:pt>
                <c:pt idx="4157">
                  <c:v>0.52777777777777779</c:v>
                </c:pt>
                <c:pt idx="4158">
                  <c:v>0.53472222222222221</c:v>
                </c:pt>
                <c:pt idx="4159">
                  <c:v>0.54166666666666663</c:v>
                </c:pt>
                <c:pt idx="4160">
                  <c:v>0.54861111111111105</c:v>
                </c:pt>
                <c:pt idx="4161">
                  <c:v>0.55555555555555558</c:v>
                </c:pt>
                <c:pt idx="4162">
                  <c:v>0.5625</c:v>
                </c:pt>
                <c:pt idx="4163">
                  <c:v>0.56944444444444442</c:v>
                </c:pt>
                <c:pt idx="4164">
                  <c:v>0.57638888888888895</c:v>
                </c:pt>
                <c:pt idx="4165">
                  <c:v>0.58333333333333337</c:v>
                </c:pt>
                <c:pt idx="4166">
                  <c:v>0.59027777777777779</c:v>
                </c:pt>
                <c:pt idx="4167">
                  <c:v>0.59722222222222221</c:v>
                </c:pt>
                <c:pt idx="4168">
                  <c:v>0.60416666666666663</c:v>
                </c:pt>
                <c:pt idx="4169">
                  <c:v>0.61111111111111105</c:v>
                </c:pt>
                <c:pt idx="4170">
                  <c:v>0.61805555555555558</c:v>
                </c:pt>
                <c:pt idx="4171">
                  <c:v>0.625</c:v>
                </c:pt>
                <c:pt idx="4172">
                  <c:v>0.63194444444444442</c:v>
                </c:pt>
                <c:pt idx="4173">
                  <c:v>0.63888888888888895</c:v>
                </c:pt>
                <c:pt idx="4174">
                  <c:v>0.64583333333333337</c:v>
                </c:pt>
                <c:pt idx="4175">
                  <c:v>0.65277777777777779</c:v>
                </c:pt>
                <c:pt idx="4176">
                  <c:v>0.65972222222222221</c:v>
                </c:pt>
                <c:pt idx="4177">
                  <c:v>0.66666666666666663</c:v>
                </c:pt>
                <c:pt idx="4178">
                  <c:v>0.67361111111111116</c:v>
                </c:pt>
                <c:pt idx="4179">
                  <c:v>0.68055555555555547</c:v>
                </c:pt>
                <c:pt idx="4180">
                  <c:v>0.6875</c:v>
                </c:pt>
                <c:pt idx="4181">
                  <c:v>0.69444444444444453</c:v>
                </c:pt>
                <c:pt idx="4182">
                  <c:v>0.70138888888888884</c:v>
                </c:pt>
                <c:pt idx="4183">
                  <c:v>0.70833333333333337</c:v>
                </c:pt>
                <c:pt idx="4184">
                  <c:v>0.71527777777777779</c:v>
                </c:pt>
                <c:pt idx="4185">
                  <c:v>0.72222222222222221</c:v>
                </c:pt>
                <c:pt idx="4186">
                  <c:v>0.72916666666666663</c:v>
                </c:pt>
                <c:pt idx="4187">
                  <c:v>0.73611111111111116</c:v>
                </c:pt>
                <c:pt idx="4188">
                  <c:v>0.74305555555555547</c:v>
                </c:pt>
                <c:pt idx="4189">
                  <c:v>0.75</c:v>
                </c:pt>
                <c:pt idx="4190">
                  <c:v>0.75694444444444453</c:v>
                </c:pt>
                <c:pt idx="4191">
                  <c:v>0.76388888888888884</c:v>
                </c:pt>
                <c:pt idx="4192">
                  <c:v>0.77083333333333337</c:v>
                </c:pt>
                <c:pt idx="4193">
                  <c:v>0.77777777777777779</c:v>
                </c:pt>
                <c:pt idx="4194">
                  <c:v>0.78472222222222221</c:v>
                </c:pt>
                <c:pt idx="4195">
                  <c:v>0.79166666666666663</c:v>
                </c:pt>
                <c:pt idx="4196">
                  <c:v>0.79861111111111116</c:v>
                </c:pt>
                <c:pt idx="4197">
                  <c:v>0.80555555555555547</c:v>
                </c:pt>
                <c:pt idx="4198">
                  <c:v>0.8125</c:v>
                </c:pt>
                <c:pt idx="4199">
                  <c:v>0.81944444444444453</c:v>
                </c:pt>
                <c:pt idx="4200">
                  <c:v>0.82638888888888884</c:v>
                </c:pt>
                <c:pt idx="4201">
                  <c:v>0.83333333333333337</c:v>
                </c:pt>
                <c:pt idx="4202">
                  <c:v>0.84027777777777779</c:v>
                </c:pt>
                <c:pt idx="4203">
                  <c:v>0.84722222222222221</c:v>
                </c:pt>
                <c:pt idx="4204">
                  <c:v>0.85416666666666663</c:v>
                </c:pt>
                <c:pt idx="4205">
                  <c:v>0.86111111111111116</c:v>
                </c:pt>
                <c:pt idx="4206">
                  <c:v>0.86805555555555547</c:v>
                </c:pt>
                <c:pt idx="4207">
                  <c:v>0.875</c:v>
                </c:pt>
                <c:pt idx="4208">
                  <c:v>0.88194444444444453</c:v>
                </c:pt>
                <c:pt idx="4209">
                  <c:v>0.88888888888888884</c:v>
                </c:pt>
                <c:pt idx="4210">
                  <c:v>0.89583333333333337</c:v>
                </c:pt>
                <c:pt idx="4211">
                  <c:v>0.90277777777777779</c:v>
                </c:pt>
                <c:pt idx="4212">
                  <c:v>0.90972222222222221</c:v>
                </c:pt>
                <c:pt idx="4213">
                  <c:v>0.91666666666666663</c:v>
                </c:pt>
                <c:pt idx="4214">
                  <c:v>0.92361111111111116</c:v>
                </c:pt>
                <c:pt idx="4215">
                  <c:v>0.93055555555555547</c:v>
                </c:pt>
                <c:pt idx="4216">
                  <c:v>0.9375</c:v>
                </c:pt>
                <c:pt idx="4217">
                  <c:v>0.94444444444444453</c:v>
                </c:pt>
                <c:pt idx="4218">
                  <c:v>0.95138888888888884</c:v>
                </c:pt>
                <c:pt idx="4219">
                  <c:v>0.95833333333333337</c:v>
                </c:pt>
                <c:pt idx="4220">
                  <c:v>0.96527777777777779</c:v>
                </c:pt>
                <c:pt idx="4221">
                  <c:v>0.97222222222222221</c:v>
                </c:pt>
                <c:pt idx="4222">
                  <c:v>0.97916666666666663</c:v>
                </c:pt>
                <c:pt idx="4223">
                  <c:v>0.98611111111111116</c:v>
                </c:pt>
                <c:pt idx="4224">
                  <c:v>0.99305555555555547</c:v>
                </c:pt>
                <c:pt idx="4225">
                  <c:v>0</c:v>
                </c:pt>
                <c:pt idx="4226">
                  <c:v>6.9444444444444441E-3</c:v>
                </c:pt>
                <c:pt idx="4227">
                  <c:v>1.3888888888888888E-2</c:v>
                </c:pt>
                <c:pt idx="4228">
                  <c:v>2.0833333333333332E-2</c:v>
                </c:pt>
                <c:pt idx="4229">
                  <c:v>2.7777777777777776E-2</c:v>
                </c:pt>
                <c:pt idx="4230">
                  <c:v>3.4722222222222224E-2</c:v>
                </c:pt>
                <c:pt idx="4231">
                  <c:v>4.1666666666666664E-2</c:v>
                </c:pt>
                <c:pt idx="4232">
                  <c:v>4.8611111111111112E-2</c:v>
                </c:pt>
                <c:pt idx="4233">
                  <c:v>5.5555555555555552E-2</c:v>
                </c:pt>
                <c:pt idx="4234">
                  <c:v>6.25E-2</c:v>
                </c:pt>
                <c:pt idx="4235">
                  <c:v>6.9444444444444434E-2</c:v>
                </c:pt>
                <c:pt idx="4236">
                  <c:v>7.6388888888888895E-2</c:v>
                </c:pt>
                <c:pt idx="4237">
                  <c:v>8.3333333333333329E-2</c:v>
                </c:pt>
                <c:pt idx="4238">
                  <c:v>9.0277777777777776E-2</c:v>
                </c:pt>
                <c:pt idx="4239">
                  <c:v>9.7222222222222224E-2</c:v>
                </c:pt>
                <c:pt idx="4240">
                  <c:v>0.10416666666666667</c:v>
                </c:pt>
                <c:pt idx="4241">
                  <c:v>0.1111111111111111</c:v>
                </c:pt>
                <c:pt idx="4242">
                  <c:v>0.11805555555555557</c:v>
                </c:pt>
                <c:pt idx="4243">
                  <c:v>0.125</c:v>
                </c:pt>
                <c:pt idx="4244">
                  <c:v>0.13194444444444445</c:v>
                </c:pt>
                <c:pt idx="4245">
                  <c:v>0.1388888888888889</c:v>
                </c:pt>
                <c:pt idx="4246">
                  <c:v>0.14583333333333334</c:v>
                </c:pt>
                <c:pt idx="4247">
                  <c:v>0.15277777777777776</c:v>
                </c:pt>
                <c:pt idx="4248">
                  <c:v>0.15972222222222224</c:v>
                </c:pt>
                <c:pt idx="4249">
                  <c:v>0.16666666666666666</c:v>
                </c:pt>
                <c:pt idx="4250">
                  <c:v>0.17361111111111113</c:v>
                </c:pt>
                <c:pt idx="4251">
                  <c:v>0.18055555555555555</c:v>
                </c:pt>
                <c:pt idx="4252">
                  <c:v>0.1875</c:v>
                </c:pt>
                <c:pt idx="4253">
                  <c:v>0.19444444444444445</c:v>
                </c:pt>
                <c:pt idx="4254">
                  <c:v>0.20138888888888887</c:v>
                </c:pt>
                <c:pt idx="4255">
                  <c:v>0.20833333333333334</c:v>
                </c:pt>
                <c:pt idx="4256">
                  <c:v>0.21527777777777779</c:v>
                </c:pt>
                <c:pt idx="4257">
                  <c:v>0.22222222222222221</c:v>
                </c:pt>
                <c:pt idx="4258">
                  <c:v>0.22916666666666666</c:v>
                </c:pt>
                <c:pt idx="4259">
                  <c:v>0.23611111111111113</c:v>
                </c:pt>
                <c:pt idx="4260">
                  <c:v>0.24305555555555555</c:v>
                </c:pt>
                <c:pt idx="4261">
                  <c:v>0.25</c:v>
                </c:pt>
                <c:pt idx="4262">
                  <c:v>0.25694444444444448</c:v>
                </c:pt>
                <c:pt idx="4263">
                  <c:v>0.2638888888888889</c:v>
                </c:pt>
                <c:pt idx="4264">
                  <c:v>0.27083333333333331</c:v>
                </c:pt>
                <c:pt idx="4265">
                  <c:v>0.27777777777777779</c:v>
                </c:pt>
                <c:pt idx="4266">
                  <c:v>0.28472222222222221</c:v>
                </c:pt>
                <c:pt idx="4267">
                  <c:v>0.29166666666666669</c:v>
                </c:pt>
                <c:pt idx="4268">
                  <c:v>0.2986111111111111</c:v>
                </c:pt>
                <c:pt idx="4269">
                  <c:v>0.30555555555555552</c:v>
                </c:pt>
                <c:pt idx="4270">
                  <c:v>0.3125</c:v>
                </c:pt>
                <c:pt idx="4271">
                  <c:v>0.31944444444444448</c:v>
                </c:pt>
                <c:pt idx="4272">
                  <c:v>0.3263888888888889</c:v>
                </c:pt>
                <c:pt idx="4273">
                  <c:v>0.33333333333333331</c:v>
                </c:pt>
                <c:pt idx="4274">
                  <c:v>0.34027777777777773</c:v>
                </c:pt>
                <c:pt idx="4275">
                  <c:v>0.34722222222222227</c:v>
                </c:pt>
                <c:pt idx="4276">
                  <c:v>0.35416666666666669</c:v>
                </c:pt>
                <c:pt idx="4277">
                  <c:v>0.3611111111111111</c:v>
                </c:pt>
                <c:pt idx="4278">
                  <c:v>0.36805555555555558</c:v>
                </c:pt>
                <c:pt idx="4279">
                  <c:v>0.375</c:v>
                </c:pt>
                <c:pt idx="4280">
                  <c:v>0.38194444444444442</c:v>
                </c:pt>
                <c:pt idx="4281">
                  <c:v>0.3888888888888889</c:v>
                </c:pt>
                <c:pt idx="4282">
                  <c:v>0.39583333333333331</c:v>
                </c:pt>
                <c:pt idx="4283">
                  <c:v>0.40277777777777773</c:v>
                </c:pt>
                <c:pt idx="4284">
                  <c:v>0.40972222222222227</c:v>
                </c:pt>
                <c:pt idx="4285">
                  <c:v>0.41666666666666669</c:v>
                </c:pt>
                <c:pt idx="4286">
                  <c:v>0.4236111111111111</c:v>
                </c:pt>
                <c:pt idx="4287">
                  <c:v>0.43055555555555558</c:v>
                </c:pt>
                <c:pt idx="4288">
                  <c:v>0.4375</c:v>
                </c:pt>
                <c:pt idx="4289">
                  <c:v>0.44444444444444442</c:v>
                </c:pt>
                <c:pt idx="4290">
                  <c:v>0.4513888888888889</c:v>
                </c:pt>
                <c:pt idx="4291">
                  <c:v>0.45833333333333331</c:v>
                </c:pt>
                <c:pt idx="4292">
                  <c:v>0.46527777777777773</c:v>
                </c:pt>
                <c:pt idx="4293">
                  <c:v>0.47222222222222227</c:v>
                </c:pt>
                <c:pt idx="4294">
                  <c:v>0.47916666666666669</c:v>
                </c:pt>
                <c:pt idx="4295">
                  <c:v>0.4861111111111111</c:v>
                </c:pt>
                <c:pt idx="4296">
                  <c:v>0.49305555555555558</c:v>
                </c:pt>
                <c:pt idx="4297">
                  <c:v>0.5</c:v>
                </c:pt>
                <c:pt idx="4298">
                  <c:v>0.50694444444444442</c:v>
                </c:pt>
                <c:pt idx="4299">
                  <c:v>0.51388888888888895</c:v>
                </c:pt>
                <c:pt idx="4300">
                  <c:v>0.52083333333333337</c:v>
                </c:pt>
                <c:pt idx="4301">
                  <c:v>0.52777777777777779</c:v>
                </c:pt>
                <c:pt idx="4302">
                  <c:v>0.53472222222222221</c:v>
                </c:pt>
                <c:pt idx="4303">
                  <c:v>0.54166666666666663</c:v>
                </c:pt>
                <c:pt idx="4304">
                  <c:v>0.54861111111111105</c:v>
                </c:pt>
                <c:pt idx="4305">
                  <c:v>0.55555555555555558</c:v>
                </c:pt>
                <c:pt idx="4306">
                  <c:v>0.5625</c:v>
                </c:pt>
                <c:pt idx="4307">
                  <c:v>0.56944444444444442</c:v>
                </c:pt>
                <c:pt idx="4308">
                  <c:v>0.57638888888888895</c:v>
                </c:pt>
                <c:pt idx="4309">
                  <c:v>0.58333333333333337</c:v>
                </c:pt>
                <c:pt idx="4310">
                  <c:v>0.59027777777777779</c:v>
                </c:pt>
                <c:pt idx="4311">
                  <c:v>0.59722222222222221</c:v>
                </c:pt>
                <c:pt idx="4312">
                  <c:v>0.60416666666666663</c:v>
                </c:pt>
                <c:pt idx="4313">
                  <c:v>0.61111111111111105</c:v>
                </c:pt>
                <c:pt idx="4314">
                  <c:v>0.61805555555555558</c:v>
                </c:pt>
                <c:pt idx="4315">
                  <c:v>0.625</c:v>
                </c:pt>
                <c:pt idx="4316">
                  <c:v>0.63194444444444442</c:v>
                </c:pt>
                <c:pt idx="4317">
                  <c:v>0.63888888888888895</c:v>
                </c:pt>
                <c:pt idx="4318">
                  <c:v>0.64583333333333337</c:v>
                </c:pt>
                <c:pt idx="4319">
                  <c:v>0.65277777777777779</c:v>
                </c:pt>
                <c:pt idx="4320">
                  <c:v>0.65972222222222221</c:v>
                </c:pt>
                <c:pt idx="4321">
                  <c:v>0.66666666666666663</c:v>
                </c:pt>
                <c:pt idx="4322">
                  <c:v>0.67361111111111116</c:v>
                </c:pt>
                <c:pt idx="4323">
                  <c:v>0.68055555555555547</c:v>
                </c:pt>
                <c:pt idx="4324">
                  <c:v>0.6875</c:v>
                </c:pt>
                <c:pt idx="4325">
                  <c:v>0.69444444444444453</c:v>
                </c:pt>
                <c:pt idx="4326">
                  <c:v>0.70138888888888884</c:v>
                </c:pt>
                <c:pt idx="4327">
                  <c:v>0.70833333333333337</c:v>
                </c:pt>
                <c:pt idx="4328">
                  <c:v>0.71527777777777779</c:v>
                </c:pt>
                <c:pt idx="4329">
                  <c:v>0.72222222222222221</c:v>
                </c:pt>
                <c:pt idx="4330">
                  <c:v>0.72916666666666663</c:v>
                </c:pt>
                <c:pt idx="4331">
                  <c:v>0.73611111111111116</c:v>
                </c:pt>
                <c:pt idx="4332">
                  <c:v>0.74305555555555547</c:v>
                </c:pt>
                <c:pt idx="4333">
                  <c:v>0.75</c:v>
                </c:pt>
                <c:pt idx="4334">
                  <c:v>0.75694444444444453</c:v>
                </c:pt>
                <c:pt idx="4335">
                  <c:v>0.76388888888888884</c:v>
                </c:pt>
                <c:pt idx="4336">
                  <c:v>0.77083333333333337</c:v>
                </c:pt>
                <c:pt idx="4337">
                  <c:v>0.77777777777777779</c:v>
                </c:pt>
                <c:pt idx="4338">
                  <c:v>0.78472222222222221</c:v>
                </c:pt>
                <c:pt idx="4339">
                  <c:v>0.79166666666666663</c:v>
                </c:pt>
                <c:pt idx="4340">
                  <c:v>0.79861111111111116</c:v>
                </c:pt>
                <c:pt idx="4341">
                  <c:v>0.80555555555555547</c:v>
                </c:pt>
                <c:pt idx="4342">
                  <c:v>0.8125</c:v>
                </c:pt>
                <c:pt idx="4343">
                  <c:v>0.81944444444444453</c:v>
                </c:pt>
                <c:pt idx="4344">
                  <c:v>0.82638888888888884</c:v>
                </c:pt>
                <c:pt idx="4345">
                  <c:v>0.83333333333333337</c:v>
                </c:pt>
                <c:pt idx="4346">
                  <c:v>0.84027777777777779</c:v>
                </c:pt>
                <c:pt idx="4347">
                  <c:v>0.84722222222222221</c:v>
                </c:pt>
                <c:pt idx="4348">
                  <c:v>0.85416666666666663</c:v>
                </c:pt>
                <c:pt idx="4349">
                  <c:v>0.86111111111111116</c:v>
                </c:pt>
                <c:pt idx="4350">
                  <c:v>0.86805555555555547</c:v>
                </c:pt>
                <c:pt idx="4351">
                  <c:v>0.875</c:v>
                </c:pt>
                <c:pt idx="4352">
                  <c:v>0.88194444444444453</c:v>
                </c:pt>
                <c:pt idx="4353">
                  <c:v>0.88888888888888884</c:v>
                </c:pt>
                <c:pt idx="4354">
                  <c:v>0.89583333333333337</c:v>
                </c:pt>
                <c:pt idx="4355">
                  <c:v>0.90277777777777779</c:v>
                </c:pt>
                <c:pt idx="4356">
                  <c:v>0.90972222222222221</c:v>
                </c:pt>
                <c:pt idx="4357">
                  <c:v>0.91666666666666663</c:v>
                </c:pt>
                <c:pt idx="4358">
                  <c:v>0.92361111111111116</c:v>
                </c:pt>
                <c:pt idx="4359">
                  <c:v>0.93055555555555547</c:v>
                </c:pt>
                <c:pt idx="4360">
                  <c:v>0.9375</c:v>
                </c:pt>
                <c:pt idx="4361">
                  <c:v>0.94444444444444453</c:v>
                </c:pt>
                <c:pt idx="4362">
                  <c:v>0.95138888888888884</c:v>
                </c:pt>
                <c:pt idx="4363">
                  <c:v>0.95833333333333337</c:v>
                </c:pt>
                <c:pt idx="4364">
                  <c:v>0.96527777777777779</c:v>
                </c:pt>
                <c:pt idx="4365">
                  <c:v>0.97222222222222221</c:v>
                </c:pt>
                <c:pt idx="4366">
                  <c:v>0.97916666666666663</c:v>
                </c:pt>
                <c:pt idx="4367">
                  <c:v>0.98611111111111116</c:v>
                </c:pt>
                <c:pt idx="4368">
                  <c:v>0.99305555555555547</c:v>
                </c:pt>
                <c:pt idx="4369">
                  <c:v>0</c:v>
                </c:pt>
                <c:pt idx="4370">
                  <c:v>6.9444444444444441E-3</c:v>
                </c:pt>
                <c:pt idx="4371">
                  <c:v>1.3888888888888888E-2</c:v>
                </c:pt>
                <c:pt idx="4372">
                  <c:v>2.0833333333333332E-2</c:v>
                </c:pt>
                <c:pt idx="4373">
                  <c:v>2.7777777777777776E-2</c:v>
                </c:pt>
                <c:pt idx="4374">
                  <c:v>3.4722222222222224E-2</c:v>
                </c:pt>
                <c:pt idx="4375">
                  <c:v>4.1666666666666664E-2</c:v>
                </c:pt>
                <c:pt idx="4376">
                  <c:v>4.8611111111111112E-2</c:v>
                </c:pt>
                <c:pt idx="4377">
                  <c:v>5.5555555555555552E-2</c:v>
                </c:pt>
                <c:pt idx="4378">
                  <c:v>6.25E-2</c:v>
                </c:pt>
                <c:pt idx="4379">
                  <c:v>6.9444444444444434E-2</c:v>
                </c:pt>
                <c:pt idx="4380">
                  <c:v>7.6388888888888895E-2</c:v>
                </c:pt>
                <c:pt idx="4381">
                  <c:v>8.3333333333333329E-2</c:v>
                </c:pt>
                <c:pt idx="4382">
                  <c:v>9.0277777777777776E-2</c:v>
                </c:pt>
                <c:pt idx="4383">
                  <c:v>9.7222222222222224E-2</c:v>
                </c:pt>
                <c:pt idx="4384">
                  <c:v>0.10416666666666667</c:v>
                </c:pt>
                <c:pt idx="4385">
                  <c:v>0.1111111111111111</c:v>
                </c:pt>
                <c:pt idx="4386">
                  <c:v>0.11805555555555557</c:v>
                </c:pt>
                <c:pt idx="4387">
                  <c:v>0.125</c:v>
                </c:pt>
                <c:pt idx="4388">
                  <c:v>0.13194444444444445</c:v>
                </c:pt>
                <c:pt idx="4389">
                  <c:v>0.1388888888888889</c:v>
                </c:pt>
                <c:pt idx="4390">
                  <c:v>0.14583333333333334</c:v>
                </c:pt>
                <c:pt idx="4391">
                  <c:v>0.15277777777777776</c:v>
                </c:pt>
                <c:pt idx="4392">
                  <c:v>0.15972222222222224</c:v>
                </c:pt>
                <c:pt idx="4393">
                  <c:v>0.16666666666666666</c:v>
                </c:pt>
                <c:pt idx="4394">
                  <c:v>0.17361111111111113</c:v>
                </c:pt>
                <c:pt idx="4395">
                  <c:v>0.18055555555555555</c:v>
                </c:pt>
                <c:pt idx="4396">
                  <c:v>0.1875</c:v>
                </c:pt>
                <c:pt idx="4397">
                  <c:v>0.19444444444444445</c:v>
                </c:pt>
                <c:pt idx="4398">
                  <c:v>0.20138888888888887</c:v>
                </c:pt>
                <c:pt idx="4399">
                  <c:v>0.20833333333333334</c:v>
                </c:pt>
                <c:pt idx="4400">
                  <c:v>0.21527777777777779</c:v>
                </c:pt>
                <c:pt idx="4401">
                  <c:v>0.22222222222222221</c:v>
                </c:pt>
                <c:pt idx="4402">
                  <c:v>0.22916666666666666</c:v>
                </c:pt>
                <c:pt idx="4403">
                  <c:v>0.23611111111111113</c:v>
                </c:pt>
                <c:pt idx="4404">
                  <c:v>0.24305555555555555</c:v>
                </c:pt>
                <c:pt idx="4405">
                  <c:v>0.25</c:v>
                </c:pt>
                <c:pt idx="4406">
                  <c:v>0.25694444444444448</c:v>
                </c:pt>
                <c:pt idx="4407">
                  <c:v>0.2638888888888889</c:v>
                </c:pt>
                <c:pt idx="4408">
                  <c:v>0.27083333333333331</c:v>
                </c:pt>
                <c:pt idx="4409">
                  <c:v>0.27777777777777779</c:v>
                </c:pt>
                <c:pt idx="4410">
                  <c:v>0.28472222222222221</c:v>
                </c:pt>
                <c:pt idx="4411">
                  <c:v>0.29166666666666669</c:v>
                </c:pt>
                <c:pt idx="4412">
                  <c:v>0.2986111111111111</c:v>
                </c:pt>
                <c:pt idx="4413">
                  <c:v>0.30555555555555552</c:v>
                </c:pt>
                <c:pt idx="4414">
                  <c:v>0.3125</c:v>
                </c:pt>
                <c:pt idx="4415">
                  <c:v>0.31944444444444448</c:v>
                </c:pt>
                <c:pt idx="4416">
                  <c:v>0.3263888888888889</c:v>
                </c:pt>
                <c:pt idx="4417">
                  <c:v>0.33333333333333331</c:v>
                </c:pt>
                <c:pt idx="4418">
                  <c:v>0.34027777777777773</c:v>
                </c:pt>
                <c:pt idx="4419">
                  <c:v>0.34722222222222227</c:v>
                </c:pt>
                <c:pt idx="4420">
                  <c:v>0.35416666666666669</c:v>
                </c:pt>
                <c:pt idx="4421">
                  <c:v>0.3611111111111111</c:v>
                </c:pt>
                <c:pt idx="4422">
                  <c:v>0.36805555555555558</c:v>
                </c:pt>
                <c:pt idx="4423">
                  <c:v>0.375</c:v>
                </c:pt>
                <c:pt idx="4424">
                  <c:v>0.38194444444444442</c:v>
                </c:pt>
                <c:pt idx="4425">
                  <c:v>0.3888888888888889</c:v>
                </c:pt>
                <c:pt idx="4426">
                  <c:v>0.39583333333333331</c:v>
                </c:pt>
                <c:pt idx="4427">
                  <c:v>0.40277777777777773</c:v>
                </c:pt>
                <c:pt idx="4428">
                  <c:v>0.40972222222222227</c:v>
                </c:pt>
                <c:pt idx="4429">
                  <c:v>0.41666666666666669</c:v>
                </c:pt>
                <c:pt idx="4430">
                  <c:v>0.4236111111111111</c:v>
                </c:pt>
                <c:pt idx="4431">
                  <c:v>0.43055555555555558</c:v>
                </c:pt>
                <c:pt idx="4432">
                  <c:v>0.4375</c:v>
                </c:pt>
                <c:pt idx="4433">
                  <c:v>0.44444444444444442</c:v>
                </c:pt>
                <c:pt idx="4434">
                  <c:v>0.4513888888888889</c:v>
                </c:pt>
                <c:pt idx="4435">
                  <c:v>0.45833333333333331</c:v>
                </c:pt>
                <c:pt idx="4436">
                  <c:v>0.46527777777777773</c:v>
                </c:pt>
                <c:pt idx="4437">
                  <c:v>0.47222222222222227</c:v>
                </c:pt>
                <c:pt idx="4438">
                  <c:v>0.47916666666666669</c:v>
                </c:pt>
                <c:pt idx="4439">
                  <c:v>0.4861111111111111</c:v>
                </c:pt>
                <c:pt idx="4440">
                  <c:v>0.49305555555555558</c:v>
                </c:pt>
                <c:pt idx="4441">
                  <c:v>0.5</c:v>
                </c:pt>
                <c:pt idx="4442">
                  <c:v>0.50694444444444442</c:v>
                </c:pt>
                <c:pt idx="4443">
                  <c:v>0.51388888888888895</c:v>
                </c:pt>
                <c:pt idx="4444">
                  <c:v>0.52083333333333337</c:v>
                </c:pt>
                <c:pt idx="4445">
                  <c:v>0.52777777777777779</c:v>
                </c:pt>
                <c:pt idx="4446">
                  <c:v>0.53472222222222221</c:v>
                </c:pt>
                <c:pt idx="4447">
                  <c:v>0.54166666666666663</c:v>
                </c:pt>
                <c:pt idx="4448">
                  <c:v>0.54861111111111105</c:v>
                </c:pt>
                <c:pt idx="4449">
                  <c:v>0.55555555555555558</c:v>
                </c:pt>
                <c:pt idx="4450">
                  <c:v>0.5625</c:v>
                </c:pt>
                <c:pt idx="4451">
                  <c:v>0.56944444444444442</c:v>
                </c:pt>
                <c:pt idx="4452">
                  <c:v>0.57638888888888895</c:v>
                </c:pt>
                <c:pt idx="4453">
                  <c:v>0.58333333333333337</c:v>
                </c:pt>
                <c:pt idx="4454">
                  <c:v>0.59027777777777779</c:v>
                </c:pt>
                <c:pt idx="4455">
                  <c:v>0.59722222222222221</c:v>
                </c:pt>
                <c:pt idx="4456">
                  <c:v>0.60416666666666663</c:v>
                </c:pt>
                <c:pt idx="4457">
                  <c:v>0.61111111111111105</c:v>
                </c:pt>
                <c:pt idx="4458">
                  <c:v>0.61805555555555558</c:v>
                </c:pt>
                <c:pt idx="4459">
                  <c:v>0.625</c:v>
                </c:pt>
                <c:pt idx="4460">
                  <c:v>0.63194444444444442</c:v>
                </c:pt>
                <c:pt idx="4461">
                  <c:v>0.63888888888888895</c:v>
                </c:pt>
                <c:pt idx="4462">
                  <c:v>0.64583333333333337</c:v>
                </c:pt>
                <c:pt idx="4463">
                  <c:v>0.65277777777777779</c:v>
                </c:pt>
                <c:pt idx="4464">
                  <c:v>0.65972222222222221</c:v>
                </c:pt>
                <c:pt idx="4465">
                  <c:v>0.66666666666666663</c:v>
                </c:pt>
                <c:pt idx="4466">
                  <c:v>0.67361111111111116</c:v>
                </c:pt>
                <c:pt idx="4467">
                  <c:v>0.68055555555555547</c:v>
                </c:pt>
                <c:pt idx="4468">
                  <c:v>0.6875</c:v>
                </c:pt>
                <c:pt idx="4469">
                  <c:v>0.69444444444444453</c:v>
                </c:pt>
                <c:pt idx="4470">
                  <c:v>0.70138888888888884</c:v>
                </c:pt>
                <c:pt idx="4471">
                  <c:v>0.70833333333333337</c:v>
                </c:pt>
                <c:pt idx="4472">
                  <c:v>0.71527777777777779</c:v>
                </c:pt>
                <c:pt idx="4473">
                  <c:v>0.72222222222222221</c:v>
                </c:pt>
                <c:pt idx="4474">
                  <c:v>0.72916666666666663</c:v>
                </c:pt>
                <c:pt idx="4475">
                  <c:v>0.73611111111111116</c:v>
                </c:pt>
                <c:pt idx="4476">
                  <c:v>0.74305555555555547</c:v>
                </c:pt>
                <c:pt idx="4477">
                  <c:v>0.75</c:v>
                </c:pt>
                <c:pt idx="4478">
                  <c:v>0.75694444444444453</c:v>
                </c:pt>
                <c:pt idx="4479">
                  <c:v>0.76388888888888884</c:v>
                </c:pt>
                <c:pt idx="4480">
                  <c:v>0.77083333333333337</c:v>
                </c:pt>
                <c:pt idx="4481">
                  <c:v>0.77777777777777779</c:v>
                </c:pt>
                <c:pt idx="4482">
                  <c:v>0.78472222222222221</c:v>
                </c:pt>
                <c:pt idx="4483">
                  <c:v>0.79166666666666663</c:v>
                </c:pt>
                <c:pt idx="4484">
                  <c:v>0.79861111111111116</c:v>
                </c:pt>
                <c:pt idx="4485">
                  <c:v>0.80555555555555547</c:v>
                </c:pt>
                <c:pt idx="4486">
                  <c:v>0.8125</c:v>
                </c:pt>
                <c:pt idx="4487">
                  <c:v>0.81944444444444453</c:v>
                </c:pt>
                <c:pt idx="4488">
                  <c:v>0.82638888888888884</c:v>
                </c:pt>
                <c:pt idx="4489">
                  <c:v>0.83333333333333337</c:v>
                </c:pt>
                <c:pt idx="4490">
                  <c:v>0.84027777777777779</c:v>
                </c:pt>
                <c:pt idx="4491">
                  <c:v>0.84722222222222221</c:v>
                </c:pt>
                <c:pt idx="4492">
                  <c:v>0.85416666666666663</c:v>
                </c:pt>
                <c:pt idx="4493">
                  <c:v>0.86111111111111116</c:v>
                </c:pt>
                <c:pt idx="4494">
                  <c:v>0.86805555555555547</c:v>
                </c:pt>
                <c:pt idx="4495">
                  <c:v>0.875</c:v>
                </c:pt>
                <c:pt idx="4496">
                  <c:v>0.88194444444444453</c:v>
                </c:pt>
                <c:pt idx="4497">
                  <c:v>0.88888888888888884</c:v>
                </c:pt>
                <c:pt idx="4498">
                  <c:v>0.89583333333333337</c:v>
                </c:pt>
                <c:pt idx="4499">
                  <c:v>0.90277777777777779</c:v>
                </c:pt>
                <c:pt idx="4500">
                  <c:v>0.90972222222222221</c:v>
                </c:pt>
                <c:pt idx="4501">
                  <c:v>0.91666666666666663</c:v>
                </c:pt>
                <c:pt idx="4502">
                  <c:v>0.92361111111111116</c:v>
                </c:pt>
                <c:pt idx="4503">
                  <c:v>0.93055555555555547</c:v>
                </c:pt>
                <c:pt idx="4504">
                  <c:v>0.9375</c:v>
                </c:pt>
                <c:pt idx="4505">
                  <c:v>0.94444444444444453</c:v>
                </c:pt>
                <c:pt idx="4506">
                  <c:v>0.95138888888888884</c:v>
                </c:pt>
                <c:pt idx="4507">
                  <c:v>0.95833333333333337</c:v>
                </c:pt>
                <c:pt idx="4508">
                  <c:v>0.96527777777777779</c:v>
                </c:pt>
                <c:pt idx="4509">
                  <c:v>0.97222222222222221</c:v>
                </c:pt>
                <c:pt idx="4510">
                  <c:v>0.97916666666666663</c:v>
                </c:pt>
                <c:pt idx="4511">
                  <c:v>0.98611111111111116</c:v>
                </c:pt>
                <c:pt idx="4512">
                  <c:v>0.99305555555555547</c:v>
                </c:pt>
                <c:pt idx="4513">
                  <c:v>0</c:v>
                </c:pt>
                <c:pt idx="4514">
                  <c:v>6.9444444444444441E-3</c:v>
                </c:pt>
                <c:pt idx="4515">
                  <c:v>1.3888888888888888E-2</c:v>
                </c:pt>
                <c:pt idx="4516">
                  <c:v>2.0833333333333332E-2</c:v>
                </c:pt>
                <c:pt idx="4517">
                  <c:v>2.7777777777777776E-2</c:v>
                </c:pt>
                <c:pt idx="4518">
                  <c:v>3.4722222222222224E-2</c:v>
                </c:pt>
                <c:pt idx="4519">
                  <c:v>4.1666666666666664E-2</c:v>
                </c:pt>
                <c:pt idx="4520">
                  <c:v>4.8611111111111112E-2</c:v>
                </c:pt>
                <c:pt idx="4521">
                  <c:v>5.5555555555555552E-2</c:v>
                </c:pt>
                <c:pt idx="4522">
                  <c:v>6.25E-2</c:v>
                </c:pt>
                <c:pt idx="4523">
                  <c:v>6.9444444444444434E-2</c:v>
                </c:pt>
                <c:pt idx="4524">
                  <c:v>7.6388888888888895E-2</c:v>
                </c:pt>
                <c:pt idx="4525">
                  <c:v>8.3333333333333329E-2</c:v>
                </c:pt>
                <c:pt idx="4526">
                  <c:v>9.0277777777777776E-2</c:v>
                </c:pt>
                <c:pt idx="4527">
                  <c:v>9.7222222222222224E-2</c:v>
                </c:pt>
                <c:pt idx="4528">
                  <c:v>0.10416666666666667</c:v>
                </c:pt>
                <c:pt idx="4529">
                  <c:v>0.1111111111111111</c:v>
                </c:pt>
                <c:pt idx="4530">
                  <c:v>0.11805555555555557</c:v>
                </c:pt>
                <c:pt idx="4531">
                  <c:v>0.125</c:v>
                </c:pt>
                <c:pt idx="4532">
                  <c:v>0.13194444444444445</c:v>
                </c:pt>
                <c:pt idx="4533">
                  <c:v>0.1388888888888889</c:v>
                </c:pt>
                <c:pt idx="4534">
                  <c:v>0.14583333333333334</c:v>
                </c:pt>
                <c:pt idx="4535">
                  <c:v>0.15277777777777776</c:v>
                </c:pt>
                <c:pt idx="4536">
                  <c:v>0.15972222222222224</c:v>
                </c:pt>
                <c:pt idx="4537">
                  <c:v>0.16666666666666666</c:v>
                </c:pt>
                <c:pt idx="4538">
                  <c:v>0.17361111111111113</c:v>
                </c:pt>
                <c:pt idx="4539">
                  <c:v>0.18055555555555555</c:v>
                </c:pt>
                <c:pt idx="4540">
                  <c:v>0.1875</c:v>
                </c:pt>
                <c:pt idx="4541">
                  <c:v>0.19444444444444445</c:v>
                </c:pt>
                <c:pt idx="4542">
                  <c:v>0.20138888888888887</c:v>
                </c:pt>
                <c:pt idx="4543">
                  <c:v>0.20833333333333334</c:v>
                </c:pt>
                <c:pt idx="4544">
                  <c:v>0.21527777777777779</c:v>
                </c:pt>
                <c:pt idx="4545">
                  <c:v>0.22222222222222221</c:v>
                </c:pt>
                <c:pt idx="4546">
                  <c:v>0.22916666666666666</c:v>
                </c:pt>
                <c:pt idx="4547">
                  <c:v>0.23611111111111113</c:v>
                </c:pt>
                <c:pt idx="4548">
                  <c:v>0.24305555555555555</c:v>
                </c:pt>
                <c:pt idx="4549">
                  <c:v>0.25</c:v>
                </c:pt>
                <c:pt idx="4550">
                  <c:v>0.25694444444444448</c:v>
                </c:pt>
                <c:pt idx="4551">
                  <c:v>0.2638888888888889</c:v>
                </c:pt>
                <c:pt idx="4552">
                  <c:v>0.27083333333333331</c:v>
                </c:pt>
                <c:pt idx="4553">
                  <c:v>0.27777777777777779</c:v>
                </c:pt>
                <c:pt idx="4554">
                  <c:v>0.28472222222222221</c:v>
                </c:pt>
                <c:pt idx="4555">
                  <c:v>0.29166666666666669</c:v>
                </c:pt>
                <c:pt idx="4556">
                  <c:v>0.2986111111111111</c:v>
                </c:pt>
                <c:pt idx="4557">
                  <c:v>0.30555555555555552</c:v>
                </c:pt>
                <c:pt idx="4558">
                  <c:v>0.3125</c:v>
                </c:pt>
                <c:pt idx="4559">
                  <c:v>0.31944444444444448</c:v>
                </c:pt>
                <c:pt idx="4560">
                  <c:v>0.3263888888888889</c:v>
                </c:pt>
                <c:pt idx="4561">
                  <c:v>0.33333333333333331</c:v>
                </c:pt>
                <c:pt idx="4562">
                  <c:v>0.34027777777777773</c:v>
                </c:pt>
                <c:pt idx="4563">
                  <c:v>0.34722222222222227</c:v>
                </c:pt>
                <c:pt idx="4564">
                  <c:v>0.35416666666666669</c:v>
                </c:pt>
                <c:pt idx="4565">
                  <c:v>0.3611111111111111</c:v>
                </c:pt>
                <c:pt idx="4566">
                  <c:v>0.36805555555555558</c:v>
                </c:pt>
                <c:pt idx="4567">
                  <c:v>0.375</c:v>
                </c:pt>
                <c:pt idx="4568">
                  <c:v>0.38194444444444442</c:v>
                </c:pt>
                <c:pt idx="4569">
                  <c:v>0.3888888888888889</c:v>
                </c:pt>
                <c:pt idx="4570">
                  <c:v>0.39583333333333331</c:v>
                </c:pt>
                <c:pt idx="4571">
                  <c:v>0.40277777777777773</c:v>
                </c:pt>
                <c:pt idx="4572">
                  <c:v>0.40972222222222227</c:v>
                </c:pt>
                <c:pt idx="4573">
                  <c:v>0.41666666666666669</c:v>
                </c:pt>
                <c:pt idx="4574">
                  <c:v>0.4236111111111111</c:v>
                </c:pt>
                <c:pt idx="4575">
                  <c:v>0.43055555555555558</c:v>
                </c:pt>
                <c:pt idx="4576">
                  <c:v>0.4375</c:v>
                </c:pt>
                <c:pt idx="4577">
                  <c:v>0.44444444444444442</c:v>
                </c:pt>
                <c:pt idx="4578">
                  <c:v>0.4513888888888889</c:v>
                </c:pt>
                <c:pt idx="4579">
                  <c:v>0.45833333333333331</c:v>
                </c:pt>
                <c:pt idx="4580">
                  <c:v>0.46527777777777773</c:v>
                </c:pt>
                <c:pt idx="4581">
                  <c:v>0.47222222222222227</c:v>
                </c:pt>
                <c:pt idx="4582">
                  <c:v>0.47916666666666669</c:v>
                </c:pt>
                <c:pt idx="4583">
                  <c:v>0.4861111111111111</c:v>
                </c:pt>
                <c:pt idx="4584">
                  <c:v>0.49305555555555558</c:v>
                </c:pt>
                <c:pt idx="4585">
                  <c:v>0.5</c:v>
                </c:pt>
                <c:pt idx="4586">
                  <c:v>0.50694444444444442</c:v>
                </c:pt>
                <c:pt idx="4587">
                  <c:v>0.51388888888888895</c:v>
                </c:pt>
                <c:pt idx="4588">
                  <c:v>0.52083333333333337</c:v>
                </c:pt>
                <c:pt idx="4589">
                  <c:v>0.52777777777777779</c:v>
                </c:pt>
                <c:pt idx="4590">
                  <c:v>0.53472222222222221</c:v>
                </c:pt>
                <c:pt idx="4591">
                  <c:v>0.54166666666666663</c:v>
                </c:pt>
                <c:pt idx="4592">
                  <c:v>0.54861111111111105</c:v>
                </c:pt>
                <c:pt idx="4593">
                  <c:v>0.55555555555555558</c:v>
                </c:pt>
                <c:pt idx="4594">
                  <c:v>0.5625</c:v>
                </c:pt>
                <c:pt idx="4595">
                  <c:v>0.56944444444444442</c:v>
                </c:pt>
                <c:pt idx="4596">
                  <c:v>0.57638888888888895</c:v>
                </c:pt>
                <c:pt idx="4597">
                  <c:v>0.58333333333333337</c:v>
                </c:pt>
                <c:pt idx="4598">
                  <c:v>0.59027777777777779</c:v>
                </c:pt>
                <c:pt idx="4599">
                  <c:v>0.59722222222222221</c:v>
                </c:pt>
                <c:pt idx="4600">
                  <c:v>0.60416666666666663</c:v>
                </c:pt>
                <c:pt idx="4601">
                  <c:v>0.61111111111111105</c:v>
                </c:pt>
                <c:pt idx="4602">
                  <c:v>0.61805555555555558</c:v>
                </c:pt>
                <c:pt idx="4603">
                  <c:v>0.625</c:v>
                </c:pt>
                <c:pt idx="4604">
                  <c:v>0.63194444444444442</c:v>
                </c:pt>
                <c:pt idx="4605">
                  <c:v>0.63888888888888895</c:v>
                </c:pt>
                <c:pt idx="4606">
                  <c:v>0.64583333333333337</c:v>
                </c:pt>
                <c:pt idx="4607">
                  <c:v>0.65277777777777779</c:v>
                </c:pt>
                <c:pt idx="4608">
                  <c:v>0.65972222222222221</c:v>
                </c:pt>
                <c:pt idx="4609">
                  <c:v>0.66666666666666663</c:v>
                </c:pt>
                <c:pt idx="4610">
                  <c:v>0.67361111111111116</c:v>
                </c:pt>
                <c:pt idx="4611">
                  <c:v>0.68055555555555547</c:v>
                </c:pt>
                <c:pt idx="4612">
                  <c:v>0.6875</c:v>
                </c:pt>
                <c:pt idx="4613">
                  <c:v>0.69444444444444453</c:v>
                </c:pt>
                <c:pt idx="4614">
                  <c:v>0.70138888888888884</c:v>
                </c:pt>
                <c:pt idx="4615">
                  <c:v>0.70833333333333337</c:v>
                </c:pt>
                <c:pt idx="4616">
                  <c:v>0.71527777777777779</c:v>
                </c:pt>
                <c:pt idx="4617">
                  <c:v>0.72222222222222221</c:v>
                </c:pt>
                <c:pt idx="4618">
                  <c:v>0.72916666666666663</c:v>
                </c:pt>
                <c:pt idx="4619">
                  <c:v>0.73611111111111116</c:v>
                </c:pt>
                <c:pt idx="4620">
                  <c:v>0.74305555555555547</c:v>
                </c:pt>
                <c:pt idx="4621">
                  <c:v>0.75</c:v>
                </c:pt>
                <c:pt idx="4622">
                  <c:v>0.75694444444444453</c:v>
                </c:pt>
                <c:pt idx="4623">
                  <c:v>0.76388888888888884</c:v>
                </c:pt>
                <c:pt idx="4624">
                  <c:v>0.77083333333333337</c:v>
                </c:pt>
                <c:pt idx="4625">
                  <c:v>0.77777777777777779</c:v>
                </c:pt>
                <c:pt idx="4626">
                  <c:v>0.78472222222222221</c:v>
                </c:pt>
                <c:pt idx="4627">
                  <c:v>0.79166666666666663</c:v>
                </c:pt>
                <c:pt idx="4628">
                  <c:v>0.79861111111111116</c:v>
                </c:pt>
                <c:pt idx="4629">
                  <c:v>0.80555555555555547</c:v>
                </c:pt>
                <c:pt idx="4630">
                  <c:v>0.8125</c:v>
                </c:pt>
                <c:pt idx="4631">
                  <c:v>0.81944444444444453</c:v>
                </c:pt>
                <c:pt idx="4632">
                  <c:v>0.82638888888888884</c:v>
                </c:pt>
                <c:pt idx="4633">
                  <c:v>0.83333333333333337</c:v>
                </c:pt>
                <c:pt idx="4634">
                  <c:v>0.84027777777777779</c:v>
                </c:pt>
                <c:pt idx="4635">
                  <c:v>0.84722222222222221</c:v>
                </c:pt>
                <c:pt idx="4636">
                  <c:v>0.85416666666666663</c:v>
                </c:pt>
                <c:pt idx="4637">
                  <c:v>0.86111111111111116</c:v>
                </c:pt>
                <c:pt idx="4638">
                  <c:v>0.86805555555555547</c:v>
                </c:pt>
                <c:pt idx="4639">
                  <c:v>0.875</c:v>
                </c:pt>
                <c:pt idx="4640">
                  <c:v>0.88194444444444453</c:v>
                </c:pt>
                <c:pt idx="4641">
                  <c:v>0.88888888888888884</c:v>
                </c:pt>
                <c:pt idx="4642">
                  <c:v>0.89583333333333337</c:v>
                </c:pt>
                <c:pt idx="4643">
                  <c:v>0.90277777777777779</c:v>
                </c:pt>
                <c:pt idx="4644">
                  <c:v>0.90972222222222221</c:v>
                </c:pt>
                <c:pt idx="4645">
                  <c:v>0.91666666666666663</c:v>
                </c:pt>
                <c:pt idx="4646">
                  <c:v>0.92361111111111116</c:v>
                </c:pt>
                <c:pt idx="4647">
                  <c:v>0.93055555555555547</c:v>
                </c:pt>
                <c:pt idx="4648">
                  <c:v>0.9375</c:v>
                </c:pt>
                <c:pt idx="4649">
                  <c:v>0.94444444444444453</c:v>
                </c:pt>
                <c:pt idx="4650">
                  <c:v>0.95138888888888884</c:v>
                </c:pt>
                <c:pt idx="4651">
                  <c:v>0.95833333333333337</c:v>
                </c:pt>
                <c:pt idx="4652">
                  <c:v>0.96527777777777779</c:v>
                </c:pt>
                <c:pt idx="4653">
                  <c:v>0.97222222222222221</c:v>
                </c:pt>
                <c:pt idx="4654">
                  <c:v>0.97916666666666663</c:v>
                </c:pt>
                <c:pt idx="4655">
                  <c:v>0.98611111111111116</c:v>
                </c:pt>
                <c:pt idx="4656">
                  <c:v>0.99305555555555547</c:v>
                </c:pt>
                <c:pt idx="4657">
                  <c:v>0</c:v>
                </c:pt>
                <c:pt idx="4658">
                  <c:v>6.9444444444444441E-3</c:v>
                </c:pt>
                <c:pt idx="4659">
                  <c:v>1.3888888888888888E-2</c:v>
                </c:pt>
                <c:pt idx="4660">
                  <c:v>2.0833333333333332E-2</c:v>
                </c:pt>
                <c:pt idx="4661">
                  <c:v>2.7777777777777776E-2</c:v>
                </c:pt>
                <c:pt idx="4662">
                  <c:v>3.4722222222222224E-2</c:v>
                </c:pt>
                <c:pt idx="4663">
                  <c:v>4.1666666666666664E-2</c:v>
                </c:pt>
                <c:pt idx="4664">
                  <c:v>4.8611111111111112E-2</c:v>
                </c:pt>
                <c:pt idx="4665">
                  <c:v>5.5555555555555552E-2</c:v>
                </c:pt>
                <c:pt idx="4666">
                  <c:v>6.25E-2</c:v>
                </c:pt>
                <c:pt idx="4667">
                  <c:v>6.9444444444444434E-2</c:v>
                </c:pt>
                <c:pt idx="4668">
                  <c:v>7.6388888888888895E-2</c:v>
                </c:pt>
                <c:pt idx="4669">
                  <c:v>8.3333333333333329E-2</c:v>
                </c:pt>
                <c:pt idx="4670">
                  <c:v>9.0277777777777776E-2</c:v>
                </c:pt>
                <c:pt idx="4671">
                  <c:v>9.7222222222222224E-2</c:v>
                </c:pt>
                <c:pt idx="4672">
                  <c:v>0.10416666666666667</c:v>
                </c:pt>
                <c:pt idx="4673">
                  <c:v>0.1111111111111111</c:v>
                </c:pt>
                <c:pt idx="4674">
                  <c:v>0.11805555555555557</c:v>
                </c:pt>
                <c:pt idx="4675">
                  <c:v>0.125</c:v>
                </c:pt>
                <c:pt idx="4676">
                  <c:v>0.13194444444444445</c:v>
                </c:pt>
                <c:pt idx="4677">
                  <c:v>0.1388888888888889</c:v>
                </c:pt>
                <c:pt idx="4678">
                  <c:v>0.14583333333333334</c:v>
                </c:pt>
                <c:pt idx="4679">
                  <c:v>0.15277777777777776</c:v>
                </c:pt>
                <c:pt idx="4680">
                  <c:v>0.15972222222222224</c:v>
                </c:pt>
                <c:pt idx="4681">
                  <c:v>0.16666666666666666</c:v>
                </c:pt>
                <c:pt idx="4682">
                  <c:v>0.17361111111111113</c:v>
                </c:pt>
                <c:pt idx="4683">
                  <c:v>0.18055555555555555</c:v>
                </c:pt>
                <c:pt idx="4684">
                  <c:v>0.1875</c:v>
                </c:pt>
                <c:pt idx="4685">
                  <c:v>0.19444444444444445</c:v>
                </c:pt>
                <c:pt idx="4686">
                  <c:v>0.20138888888888887</c:v>
                </c:pt>
                <c:pt idx="4687">
                  <c:v>0.20833333333333334</c:v>
                </c:pt>
                <c:pt idx="4688">
                  <c:v>0.21527777777777779</c:v>
                </c:pt>
                <c:pt idx="4689">
                  <c:v>0.22222222222222221</c:v>
                </c:pt>
                <c:pt idx="4690">
                  <c:v>0.22916666666666666</c:v>
                </c:pt>
                <c:pt idx="4691">
                  <c:v>0.23611111111111113</c:v>
                </c:pt>
                <c:pt idx="4692">
                  <c:v>0.24305555555555555</c:v>
                </c:pt>
                <c:pt idx="4693">
                  <c:v>0.25</c:v>
                </c:pt>
                <c:pt idx="4694">
                  <c:v>0.25694444444444448</c:v>
                </c:pt>
                <c:pt idx="4695">
                  <c:v>0.2638888888888889</c:v>
                </c:pt>
                <c:pt idx="4696">
                  <c:v>0.27083333333333331</c:v>
                </c:pt>
                <c:pt idx="4697">
                  <c:v>0.27777777777777779</c:v>
                </c:pt>
                <c:pt idx="4698">
                  <c:v>0.28472222222222221</c:v>
                </c:pt>
                <c:pt idx="4699">
                  <c:v>0.29166666666666669</c:v>
                </c:pt>
                <c:pt idx="4700">
                  <c:v>0.2986111111111111</c:v>
                </c:pt>
                <c:pt idx="4701">
                  <c:v>0.30555555555555552</c:v>
                </c:pt>
                <c:pt idx="4702">
                  <c:v>0.3125</c:v>
                </c:pt>
                <c:pt idx="4703">
                  <c:v>0.31944444444444448</c:v>
                </c:pt>
                <c:pt idx="4704">
                  <c:v>0.3263888888888889</c:v>
                </c:pt>
                <c:pt idx="4705">
                  <c:v>0.33333333333333331</c:v>
                </c:pt>
                <c:pt idx="4706">
                  <c:v>0.34027777777777773</c:v>
                </c:pt>
                <c:pt idx="4707">
                  <c:v>0.34722222222222227</c:v>
                </c:pt>
                <c:pt idx="4708">
                  <c:v>0.35416666666666669</c:v>
                </c:pt>
                <c:pt idx="4709">
                  <c:v>0.3611111111111111</c:v>
                </c:pt>
                <c:pt idx="4710">
                  <c:v>0.36805555555555558</c:v>
                </c:pt>
                <c:pt idx="4711">
                  <c:v>0.375</c:v>
                </c:pt>
                <c:pt idx="4712">
                  <c:v>0.38194444444444442</c:v>
                </c:pt>
                <c:pt idx="4713">
                  <c:v>0.3888888888888889</c:v>
                </c:pt>
                <c:pt idx="4714">
                  <c:v>0.39583333333333331</c:v>
                </c:pt>
                <c:pt idx="4715">
                  <c:v>0.40277777777777773</c:v>
                </c:pt>
                <c:pt idx="4716">
                  <c:v>0.40972222222222227</c:v>
                </c:pt>
                <c:pt idx="4717">
                  <c:v>0.41666666666666669</c:v>
                </c:pt>
                <c:pt idx="4718">
                  <c:v>0.4236111111111111</c:v>
                </c:pt>
                <c:pt idx="4719">
                  <c:v>0.43055555555555558</c:v>
                </c:pt>
                <c:pt idx="4720">
                  <c:v>0.4375</c:v>
                </c:pt>
                <c:pt idx="4721">
                  <c:v>0.44444444444444442</c:v>
                </c:pt>
                <c:pt idx="4722">
                  <c:v>0.4513888888888889</c:v>
                </c:pt>
                <c:pt idx="4723">
                  <c:v>0.45833333333333331</c:v>
                </c:pt>
                <c:pt idx="4724">
                  <c:v>0.46527777777777773</c:v>
                </c:pt>
                <c:pt idx="4725">
                  <c:v>0.47222222222222227</c:v>
                </c:pt>
                <c:pt idx="4726">
                  <c:v>0.47916666666666669</c:v>
                </c:pt>
                <c:pt idx="4727">
                  <c:v>0.4861111111111111</c:v>
                </c:pt>
                <c:pt idx="4728">
                  <c:v>0.49305555555555558</c:v>
                </c:pt>
                <c:pt idx="4729">
                  <c:v>0.5</c:v>
                </c:pt>
                <c:pt idx="4730">
                  <c:v>0.50694444444444442</c:v>
                </c:pt>
                <c:pt idx="4731">
                  <c:v>0.51388888888888895</c:v>
                </c:pt>
                <c:pt idx="4732">
                  <c:v>0.52083333333333337</c:v>
                </c:pt>
                <c:pt idx="4733">
                  <c:v>0.52777777777777779</c:v>
                </c:pt>
                <c:pt idx="4734">
                  <c:v>0.53472222222222221</c:v>
                </c:pt>
                <c:pt idx="4735">
                  <c:v>0.54166666666666663</c:v>
                </c:pt>
                <c:pt idx="4736">
                  <c:v>0.54861111111111105</c:v>
                </c:pt>
                <c:pt idx="4737">
                  <c:v>0.55555555555555558</c:v>
                </c:pt>
                <c:pt idx="4738">
                  <c:v>0.5625</c:v>
                </c:pt>
                <c:pt idx="4739">
                  <c:v>0.56944444444444442</c:v>
                </c:pt>
                <c:pt idx="4740">
                  <c:v>0.57638888888888895</c:v>
                </c:pt>
                <c:pt idx="4741">
                  <c:v>0.58333333333333337</c:v>
                </c:pt>
                <c:pt idx="4742">
                  <c:v>0.59027777777777779</c:v>
                </c:pt>
                <c:pt idx="4743">
                  <c:v>0.59722222222222221</c:v>
                </c:pt>
                <c:pt idx="4744">
                  <c:v>0.60416666666666663</c:v>
                </c:pt>
                <c:pt idx="4745">
                  <c:v>0.61111111111111105</c:v>
                </c:pt>
                <c:pt idx="4746">
                  <c:v>0.61805555555555558</c:v>
                </c:pt>
                <c:pt idx="4747">
                  <c:v>0.625</c:v>
                </c:pt>
                <c:pt idx="4748">
                  <c:v>0.63194444444444442</c:v>
                </c:pt>
                <c:pt idx="4749">
                  <c:v>0.63888888888888895</c:v>
                </c:pt>
                <c:pt idx="4750">
                  <c:v>0.64583333333333337</c:v>
                </c:pt>
                <c:pt idx="4751">
                  <c:v>0.65277777777777779</c:v>
                </c:pt>
                <c:pt idx="4752">
                  <c:v>0.65972222222222221</c:v>
                </c:pt>
                <c:pt idx="4753">
                  <c:v>0.66666666666666663</c:v>
                </c:pt>
                <c:pt idx="4754">
                  <c:v>0.67361111111111116</c:v>
                </c:pt>
                <c:pt idx="4755">
                  <c:v>0.68055555555555547</c:v>
                </c:pt>
                <c:pt idx="4756">
                  <c:v>0.6875</c:v>
                </c:pt>
                <c:pt idx="4757">
                  <c:v>0.69444444444444453</c:v>
                </c:pt>
                <c:pt idx="4758">
                  <c:v>0.70138888888888884</c:v>
                </c:pt>
                <c:pt idx="4759">
                  <c:v>0.70833333333333337</c:v>
                </c:pt>
                <c:pt idx="4760">
                  <c:v>0.71527777777777779</c:v>
                </c:pt>
                <c:pt idx="4761">
                  <c:v>0.72222222222222221</c:v>
                </c:pt>
                <c:pt idx="4762">
                  <c:v>0.72916666666666663</c:v>
                </c:pt>
                <c:pt idx="4763">
                  <c:v>0.73611111111111116</c:v>
                </c:pt>
                <c:pt idx="4764">
                  <c:v>0.74305555555555547</c:v>
                </c:pt>
                <c:pt idx="4765">
                  <c:v>0.75</c:v>
                </c:pt>
                <c:pt idx="4766">
                  <c:v>0.75694444444444453</c:v>
                </c:pt>
                <c:pt idx="4767">
                  <c:v>0.76388888888888884</c:v>
                </c:pt>
                <c:pt idx="4768">
                  <c:v>0.77083333333333337</c:v>
                </c:pt>
                <c:pt idx="4769">
                  <c:v>0.77777777777777779</c:v>
                </c:pt>
                <c:pt idx="4770">
                  <c:v>0.78472222222222221</c:v>
                </c:pt>
                <c:pt idx="4771">
                  <c:v>0.79166666666666663</c:v>
                </c:pt>
                <c:pt idx="4772">
                  <c:v>0.79861111111111116</c:v>
                </c:pt>
                <c:pt idx="4773">
                  <c:v>0.80555555555555547</c:v>
                </c:pt>
                <c:pt idx="4774">
                  <c:v>0.8125</c:v>
                </c:pt>
                <c:pt idx="4775">
                  <c:v>0.81944444444444453</c:v>
                </c:pt>
                <c:pt idx="4776">
                  <c:v>0.82638888888888884</c:v>
                </c:pt>
                <c:pt idx="4777">
                  <c:v>0.83333333333333337</c:v>
                </c:pt>
                <c:pt idx="4778">
                  <c:v>0.84027777777777779</c:v>
                </c:pt>
                <c:pt idx="4779">
                  <c:v>0.84722222222222221</c:v>
                </c:pt>
                <c:pt idx="4780">
                  <c:v>0.85416666666666663</c:v>
                </c:pt>
                <c:pt idx="4781">
                  <c:v>0.86111111111111116</c:v>
                </c:pt>
                <c:pt idx="4782">
                  <c:v>0.86805555555555547</c:v>
                </c:pt>
                <c:pt idx="4783">
                  <c:v>0.875</c:v>
                </c:pt>
                <c:pt idx="4784">
                  <c:v>0.88194444444444453</c:v>
                </c:pt>
                <c:pt idx="4785">
                  <c:v>0.88888888888888884</c:v>
                </c:pt>
                <c:pt idx="4786">
                  <c:v>0.89583333333333337</c:v>
                </c:pt>
                <c:pt idx="4787">
                  <c:v>0.90277777777777779</c:v>
                </c:pt>
                <c:pt idx="4788">
                  <c:v>0.90972222222222221</c:v>
                </c:pt>
                <c:pt idx="4789">
                  <c:v>0.91666666666666663</c:v>
                </c:pt>
                <c:pt idx="4790">
                  <c:v>0.92361111111111116</c:v>
                </c:pt>
                <c:pt idx="4791">
                  <c:v>0.93055555555555547</c:v>
                </c:pt>
                <c:pt idx="4792">
                  <c:v>0.9375</c:v>
                </c:pt>
                <c:pt idx="4793">
                  <c:v>0.94444444444444453</c:v>
                </c:pt>
                <c:pt idx="4794">
                  <c:v>0.95138888888888884</c:v>
                </c:pt>
                <c:pt idx="4795">
                  <c:v>0.95833333333333337</c:v>
                </c:pt>
                <c:pt idx="4796">
                  <c:v>0.96527777777777779</c:v>
                </c:pt>
                <c:pt idx="4797">
                  <c:v>0.97222222222222221</c:v>
                </c:pt>
                <c:pt idx="4798">
                  <c:v>0.97916666666666663</c:v>
                </c:pt>
                <c:pt idx="4799">
                  <c:v>0.98611111111111116</c:v>
                </c:pt>
                <c:pt idx="4800">
                  <c:v>0.99305555555555547</c:v>
                </c:pt>
                <c:pt idx="4801">
                  <c:v>0</c:v>
                </c:pt>
                <c:pt idx="4802">
                  <c:v>6.9444444444444441E-3</c:v>
                </c:pt>
                <c:pt idx="4803">
                  <c:v>1.3888888888888888E-2</c:v>
                </c:pt>
                <c:pt idx="4804">
                  <c:v>2.0833333333333332E-2</c:v>
                </c:pt>
                <c:pt idx="4805">
                  <c:v>2.7777777777777776E-2</c:v>
                </c:pt>
                <c:pt idx="4806">
                  <c:v>3.4722222222222224E-2</c:v>
                </c:pt>
                <c:pt idx="4807">
                  <c:v>4.1666666666666664E-2</c:v>
                </c:pt>
                <c:pt idx="4808">
                  <c:v>4.8611111111111112E-2</c:v>
                </c:pt>
                <c:pt idx="4809">
                  <c:v>5.5555555555555552E-2</c:v>
                </c:pt>
                <c:pt idx="4810">
                  <c:v>6.25E-2</c:v>
                </c:pt>
                <c:pt idx="4811">
                  <c:v>6.9444444444444434E-2</c:v>
                </c:pt>
                <c:pt idx="4812">
                  <c:v>7.6388888888888895E-2</c:v>
                </c:pt>
                <c:pt idx="4813">
                  <c:v>8.3333333333333329E-2</c:v>
                </c:pt>
                <c:pt idx="4814">
                  <c:v>9.0277777777777776E-2</c:v>
                </c:pt>
                <c:pt idx="4815">
                  <c:v>9.7222222222222224E-2</c:v>
                </c:pt>
                <c:pt idx="4816">
                  <c:v>0.10416666666666667</c:v>
                </c:pt>
                <c:pt idx="4817">
                  <c:v>0.1111111111111111</c:v>
                </c:pt>
                <c:pt idx="4818">
                  <c:v>0.11805555555555557</c:v>
                </c:pt>
                <c:pt idx="4819">
                  <c:v>0.125</c:v>
                </c:pt>
                <c:pt idx="4820">
                  <c:v>0.13194444444444445</c:v>
                </c:pt>
                <c:pt idx="4821">
                  <c:v>0.1388888888888889</c:v>
                </c:pt>
                <c:pt idx="4822">
                  <c:v>0.14583333333333334</c:v>
                </c:pt>
                <c:pt idx="4823">
                  <c:v>0.15277777777777776</c:v>
                </c:pt>
                <c:pt idx="4824">
                  <c:v>0.15972222222222224</c:v>
                </c:pt>
                <c:pt idx="4825">
                  <c:v>0.16666666666666666</c:v>
                </c:pt>
                <c:pt idx="4826">
                  <c:v>0.17361111111111113</c:v>
                </c:pt>
                <c:pt idx="4827">
                  <c:v>0.18055555555555555</c:v>
                </c:pt>
                <c:pt idx="4828">
                  <c:v>0.1875</c:v>
                </c:pt>
                <c:pt idx="4829">
                  <c:v>0.19444444444444445</c:v>
                </c:pt>
                <c:pt idx="4830">
                  <c:v>0.20138888888888887</c:v>
                </c:pt>
                <c:pt idx="4831">
                  <c:v>0.20833333333333334</c:v>
                </c:pt>
                <c:pt idx="4832">
                  <c:v>0.21527777777777779</c:v>
                </c:pt>
                <c:pt idx="4833">
                  <c:v>0.22222222222222221</c:v>
                </c:pt>
                <c:pt idx="4834">
                  <c:v>0.22916666666666666</c:v>
                </c:pt>
                <c:pt idx="4835">
                  <c:v>0.23611111111111113</c:v>
                </c:pt>
                <c:pt idx="4836">
                  <c:v>0.24305555555555555</c:v>
                </c:pt>
                <c:pt idx="4837">
                  <c:v>0.25</c:v>
                </c:pt>
                <c:pt idx="4838">
                  <c:v>0.25694444444444448</c:v>
                </c:pt>
                <c:pt idx="4839">
                  <c:v>0.2638888888888889</c:v>
                </c:pt>
                <c:pt idx="4840">
                  <c:v>0.27083333333333331</c:v>
                </c:pt>
                <c:pt idx="4841">
                  <c:v>0.27777777777777779</c:v>
                </c:pt>
                <c:pt idx="4842">
                  <c:v>0.28472222222222221</c:v>
                </c:pt>
                <c:pt idx="4843">
                  <c:v>0.29166666666666669</c:v>
                </c:pt>
                <c:pt idx="4844">
                  <c:v>0.2986111111111111</c:v>
                </c:pt>
                <c:pt idx="4845">
                  <c:v>0.30555555555555552</c:v>
                </c:pt>
                <c:pt idx="4846">
                  <c:v>0.3125</c:v>
                </c:pt>
                <c:pt idx="4847">
                  <c:v>0.31944444444444448</c:v>
                </c:pt>
                <c:pt idx="4848">
                  <c:v>0.3263888888888889</c:v>
                </c:pt>
                <c:pt idx="4849">
                  <c:v>0.33333333333333331</c:v>
                </c:pt>
                <c:pt idx="4850">
                  <c:v>0.34027777777777773</c:v>
                </c:pt>
                <c:pt idx="4851">
                  <c:v>0.34722222222222227</c:v>
                </c:pt>
                <c:pt idx="4852">
                  <c:v>0.35416666666666669</c:v>
                </c:pt>
                <c:pt idx="4853">
                  <c:v>0.3611111111111111</c:v>
                </c:pt>
                <c:pt idx="4854">
                  <c:v>0.36805555555555558</c:v>
                </c:pt>
                <c:pt idx="4855">
                  <c:v>0.375</c:v>
                </c:pt>
                <c:pt idx="4856">
                  <c:v>0.38194444444444442</c:v>
                </c:pt>
                <c:pt idx="4857">
                  <c:v>0.3888888888888889</c:v>
                </c:pt>
                <c:pt idx="4858">
                  <c:v>0.39583333333333331</c:v>
                </c:pt>
                <c:pt idx="4859">
                  <c:v>0.40277777777777773</c:v>
                </c:pt>
                <c:pt idx="4860">
                  <c:v>0.40972222222222227</c:v>
                </c:pt>
                <c:pt idx="4861">
                  <c:v>0.41666666666666669</c:v>
                </c:pt>
                <c:pt idx="4862">
                  <c:v>0.4236111111111111</c:v>
                </c:pt>
                <c:pt idx="4863">
                  <c:v>0.43055555555555558</c:v>
                </c:pt>
                <c:pt idx="4864">
                  <c:v>0.4375</c:v>
                </c:pt>
                <c:pt idx="4865">
                  <c:v>0.44444444444444442</c:v>
                </c:pt>
                <c:pt idx="4866">
                  <c:v>0.4513888888888889</c:v>
                </c:pt>
                <c:pt idx="4867">
                  <c:v>0.45833333333333331</c:v>
                </c:pt>
                <c:pt idx="4868">
                  <c:v>0.46527777777777773</c:v>
                </c:pt>
                <c:pt idx="4869">
                  <c:v>0.47222222222222227</c:v>
                </c:pt>
                <c:pt idx="4870">
                  <c:v>0.47916666666666669</c:v>
                </c:pt>
                <c:pt idx="4871">
                  <c:v>0.4861111111111111</c:v>
                </c:pt>
                <c:pt idx="4872">
                  <c:v>0.49305555555555558</c:v>
                </c:pt>
                <c:pt idx="4873">
                  <c:v>0.5</c:v>
                </c:pt>
                <c:pt idx="4874">
                  <c:v>0.50694444444444442</c:v>
                </c:pt>
                <c:pt idx="4875">
                  <c:v>0.51388888888888895</c:v>
                </c:pt>
                <c:pt idx="4876">
                  <c:v>0.52083333333333337</c:v>
                </c:pt>
                <c:pt idx="4877">
                  <c:v>0.52777777777777779</c:v>
                </c:pt>
                <c:pt idx="4878">
                  <c:v>0.53472222222222221</c:v>
                </c:pt>
                <c:pt idx="4879">
                  <c:v>0.54166666666666663</c:v>
                </c:pt>
                <c:pt idx="4880">
                  <c:v>0.54861111111111105</c:v>
                </c:pt>
                <c:pt idx="4881">
                  <c:v>0.55555555555555558</c:v>
                </c:pt>
                <c:pt idx="4882">
                  <c:v>0.5625</c:v>
                </c:pt>
                <c:pt idx="4883">
                  <c:v>0.56944444444444442</c:v>
                </c:pt>
                <c:pt idx="4884">
                  <c:v>0.57638888888888895</c:v>
                </c:pt>
                <c:pt idx="4885">
                  <c:v>0.58333333333333337</c:v>
                </c:pt>
                <c:pt idx="4886">
                  <c:v>0.59027777777777779</c:v>
                </c:pt>
                <c:pt idx="4887">
                  <c:v>0.59722222222222221</c:v>
                </c:pt>
                <c:pt idx="4888">
                  <c:v>0.60416666666666663</c:v>
                </c:pt>
                <c:pt idx="4889">
                  <c:v>0.61111111111111105</c:v>
                </c:pt>
                <c:pt idx="4890">
                  <c:v>0.61805555555555558</c:v>
                </c:pt>
                <c:pt idx="4891">
                  <c:v>0.625</c:v>
                </c:pt>
                <c:pt idx="4892">
                  <c:v>0.63194444444444442</c:v>
                </c:pt>
                <c:pt idx="4893">
                  <c:v>0.63888888888888895</c:v>
                </c:pt>
                <c:pt idx="4894">
                  <c:v>0.64583333333333337</c:v>
                </c:pt>
                <c:pt idx="4895">
                  <c:v>0.65277777777777779</c:v>
                </c:pt>
                <c:pt idx="4896">
                  <c:v>0.65972222222222221</c:v>
                </c:pt>
                <c:pt idx="4897">
                  <c:v>0.66666666666666663</c:v>
                </c:pt>
                <c:pt idx="4898">
                  <c:v>0.67361111111111116</c:v>
                </c:pt>
                <c:pt idx="4899">
                  <c:v>0.68055555555555547</c:v>
                </c:pt>
                <c:pt idx="4900">
                  <c:v>0.6875</c:v>
                </c:pt>
                <c:pt idx="4901">
                  <c:v>0.69444444444444453</c:v>
                </c:pt>
                <c:pt idx="4902">
                  <c:v>0.70138888888888884</c:v>
                </c:pt>
                <c:pt idx="4903">
                  <c:v>0.70833333333333337</c:v>
                </c:pt>
                <c:pt idx="4904">
                  <c:v>0.71527777777777779</c:v>
                </c:pt>
                <c:pt idx="4905">
                  <c:v>0.72222222222222221</c:v>
                </c:pt>
                <c:pt idx="4906">
                  <c:v>0.72916666666666663</c:v>
                </c:pt>
                <c:pt idx="4907">
                  <c:v>0.73611111111111116</c:v>
                </c:pt>
                <c:pt idx="4908">
                  <c:v>0.74305555555555547</c:v>
                </c:pt>
                <c:pt idx="4909">
                  <c:v>0.75</c:v>
                </c:pt>
                <c:pt idx="4910">
                  <c:v>0.75694444444444453</c:v>
                </c:pt>
                <c:pt idx="4911">
                  <c:v>0.76388888888888884</c:v>
                </c:pt>
                <c:pt idx="4912">
                  <c:v>0.77083333333333337</c:v>
                </c:pt>
                <c:pt idx="4913">
                  <c:v>0.77777777777777779</c:v>
                </c:pt>
                <c:pt idx="4914">
                  <c:v>0.78472222222222221</c:v>
                </c:pt>
                <c:pt idx="4915">
                  <c:v>0.79166666666666663</c:v>
                </c:pt>
                <c:pt idx="4916">
                  <c:v>0.79861111111111116</c:v>
                </c:pt>
                <c:pt idx="4917">
                  <c:v>0.80555555555555547</c:v>
                </c:pt>
                <c:pt idx="4918">
                  <c:v>0.8125</c:v>
                </c:pt>
                <c:pt idx="4919">
                  <c:v>0.81944444444444453</c:v>
                </c:pt>
                <c:pt idx="4920">
                  <c:v>0.82638888888888884</c:v>
                </c:pt>
                <c:pt idx="4921">
                  <c:v>0.83333333333333337</c:v>
                </c:pt>
                <c:pt idx="4922">
                  <c:v>0.84027777777777779</c:v>
                </c:pt>
                <c:pt idx="4923">
                  <c:v>0.84722222222222221</c:v>
                </c:pt>
                <c:pt idx="4924">
                  <c:v>0.85416666666666663</c:v>
                </c:pt>
                <c:pt idx="4925">
                  <c:v>0.86111111111111116</c:v>
                </c:pt>
                <c:pt idx="4926">
                  <c:v>0.86805555555555547</c:v>
                </c:pt>
                <c:pt idx="4927">
                  <c:v>0.875</c:v>
                </c:pt>
                <c:pt idx="4928">
                  <c:v>0.88194444444444453</c:v>
                </c:pt>
                <c:pt idx="4929">
                  <c:v>0.88888888888888884</c:v>
                </c:pt>
                <c:pt idx="4930">
                  <c:v>0.89583333333333337</c:v>
                </c:pt>
                <c:pt idx="4931">
                  <c:v>0.90277777777777779</c:v>
                </c:pt>
                <c:pt idx="4932">
                  <c:v>0.90972222222222221</c:v>
                </c:pt>
                <c:pt idx="4933">
                  <c:v>0.91666666666666663</c:v>
                </c:pt>
                <c:pt idx="4934">
                  <c:v>0.92361111111111116</c:v>
                </c:pt>
                <c:pt idx="4935">
                  <c:v>0.93055555555555547</c:v>
                </c:pt>
                <c:pt idx="4936">
                  <c:v>0.9375</c:v>
                </c:pt>
                <c:pt idx="4937">
                  <c:v>0.94444444444444453</c:v>
                </c:pt>
                <c:pt idx="4938">
                  <c:v>0.95138888888888884</c:v>
                </c:pt>
                <c:pt idx="4939">
                  <c:v>0.95833333333333337</c:v>
                </c:pt>
                <c:pt idx="4940">
                  <c:v>0.96527777777777779</c:v>
                </c:pt>
                <c:pt idx="4941">
                  <c:v>0.97222222222222221</c:v>
                </c:pt>
                <c:pt idx="4942">
                  <c:v>0.97916666666666663</c:v>
                </c:pt>
                <c:pt idx="4943">
                  <c:v>0.98611111111111116</c:v>
                </c:pt>
                <c:pt idx="4944">
                  <c:v>0.99305555555555547</c:v>
                </c:pt>
                <c:pt idx="4945">
                  <c:v>0</c:v>
                </c:pt>
                <c:pt idx="4946">
                  <c:v>6.9444444444444441E-3</c:v>
                </c:pt>
                <c:pt idx="4947">
                  <c:v>1.3888888888888888E-2</c:v>
                </c:pt>
                <c:pt idx="4948">
                  <c:v>2.0833333333333332E-2</c:v>
                </c:pt>
                <c:pt idx="4949">
                  <c:v>2.7777777777777776E-2</c:v>
                </c:pt>
                <c:pt idx="4950">
                  <c:v>3.4722222222222224E-2</c:v>
                </c:pt>
                <c:pt idx="4951">
                  <c:v>4.1666666666666664E-2</c:v>
                </c:pt>
                <c:pt idx="4952">
                  <c:v>4.8611111111111112E-2</c:v>
                </c:pt>
                <c:pt idx="4953">
                  <c:v>5.5555555555555552E-2</c:v>
                </c:pt>
                <c:pt idx="4954">
                  <c:v>6.25E-2</c:v>
                </c:pt>
                <c:pt idx="4955">
                  <c:v>6.9444444444444434E-2</c:v>
                </c:pt>
                <c:pt idx="4956">
                  <c:v>7.6388888888888895E-2</c:v>
                </c:pt>
                <c:pt idx="4957">
                  <c:v>8.3333333333333329E-2</c:v>
                </c:pt>
                <c:pt idx="4958">
                  <c:v>9.0277777777777776E-2</c:v>
                </c:pt>
                <c:pt idx="4959">
                  <c:v>9.7222222222222224E-2</c:v>
                </c:pt>
                <c:pt idx="4960">
                  <c:v>0.10416666666666667</c:v>
                </c:pt>
                <c:pt idx="4961">
                  <c:v>0.1111111111111111</c:v>
                </c:pt>
                <c:pt idx="4962">
                  <c:v>0.11805555555555557</c:v>
                </c:pt>
                <c:pt idx="4963">
                  <c:v>0.125</c:v>
                </c:pt>
                <c:pt idx="4964">
                  <c:v>0.13194444444444445</c:v>
                </c:pt>
                <c:pt idx="4965">
                  <c:v>0.1388888888888889</c:v>
                </c:pt>
                <c:pt idx="4966">
                  <c:v>0.14583333333333334</c:v>
                </c:pt>
                <c:pt idx="4967">
                  <c:v>0.15277777777777776</c:v>
                </c:pt>
                <c:pt idx="4968">
                  <c:v>0.15972222222222224</c:v>
                </c:pt>
                <c:pt idx="4969">
                  <c:v>0.16666666666666666</c:v>
                </c:pt>
                <c:pt idx="4970">
                  <c:v>0.17361111111111113</c:v>
                </c:pt>
                <c:pt idx="4971">
                  <c:v>0.18055555555555555</c:v>
                </c:pt>
                <c:pt idx="4972">
                  <c:v>0.1875</c:v>
                </c:pt>
                <c:pt idx="4973">
                  <c:v>0.19444444444444445</c:v>
                </c:pt>
                <c:pt idx="4974">
                  <c:v>0.20138888888888887</c:v>
                </c:pt>
                <c:pt idx="4975">
                  <c:v>0.20833333333333334</c:v>
                </c:pt>
                <c:pt idx="4976">
                  <c:v>0.21527777777777779</c:v>
                </c:pt>
                <c:pt idx="4977">
                  <c:v>0.22222222222222221</c:v>
                </c:pt>
                <c:pt idx="4978">
                  <c:v>0.22916666666666666</c:v>
                </c:pt>
                <c:pt idx="4979">
                  <c:v>0.23611111111111113</c:v>
                </c:pt>
                <c:pt idx="4980">
                  <c:v>0.24305555555555555</c:v>
                </c:pt>
                <c:pt idx="4981">
                  <c:v>0.25</c:v>
                </c:pt>
                <c:pt idx="4982">
                  <c:v>0.25694444444444448</c:v>
                </c:pt>
                <c:pt idx="4983">
                  <c:v>0.2638888888888889</c:v>
                </c:pt>
                <c:pt idx="4984">
                  <c:v>0.27083333333333331</c:v>
                </c:pt>
                <c:pt idx="4985">
                  <c:v>0.27777777777777779</c:v>
                </c:pt>
                <c:pt idx="4986">
                  <c:v>0.28472222222222221</c:v>
                </c:pt>
                <c:pt idx="4987">
                  <c:v>0.29166666666666669</c:v>
                </c:pt>
                <c:pt idx="4988">
                  <c:v>0.2986111111111111</c:v>
                </c:pt>
                <c:pt idx="4989">
                  <c:v>0.30555555555555552</c:v>
                </c:pt>
                <c:pt idx="4990">
                  <c:v>0.3125</c:v>
                </c:pt>
                <c:pt idx="4991">
                  <c:v>0.31944444444444448</c:v>
                </c:pt>
                <c:pt idx="4992">
                  <c:v>0.3263888888888889</c:v>
                </c:pt>
                <c:pt idx="4993">
                  <c:v>0.33333333333333331</c:v>
                </c:pt>
                <c:pt idx="4994">
                  <c:v>0.34027777777777773</c:v>
                </c:pt>
                <c:pt idx="4995">
                  <c:v>0.34722222222222227</c:v>
                </c:pt>
                <c:pt idx="4996">
                  <c:v>0.35416666666666669</c:v>
                </c:pt>
                <c:pt idx="4997">
                  <c:v>0.3611111111111111</c:v>
                </c:pt>
                <c:pt idx="4998">
                  <c:v>0.36805555555555558</c:v>
                </c:pt>
                <c:pt idx="4999">
                  <c:v>0.375</c:v>
                </c:pt>
                <c:pt idx="5000">
                  <c:v>0.38194444444444442</c:v>
                </c:pt>
                <c:pt idx="5001">
                  <c:v>0.3888888888888889</c:v>
                </c:pt>
                <c:pt idx="5002">
                  <c:v>0.39583333333333331</c:v>
                </c:pt>
                <c:pt idx="5003">
                  <c:v>0.40277777777777773</c:v>
                </c:pt>
                <c:pt idx="5004">
                  <c:v>0.40972222222222227</c:v>
                </c:pt>
                <c:pt idx="5005">
                  <c:v>0.41666666666666669</c:v>
                </c:pt>
                <c:pt idx="5006">
                  <c:v>0.4236111111111111</c:v>
                </c:pt>
                <c:pt idx="5007">
                  <c:v>0.43055555555555558</c:v>
                </c:pt>
                <c:pt idx="5008">
                  <c:v>0.4375</c:v>
                </c:pt>
                <c:pt idx="5009">
                  <c:v>0.44444444444444442</c:v>
                </c:pt>
                <c:pt idx="5010">
                  <c:v>0.4513888888888889</c:v>
                </c:pt>
                <c:pt idx="5011">
                  <c:v>0.45833333333333331</c:v>
                </c:pt>
                <c:pt idx="5012">
                  <c:v>0.46527777777777773</c:v>
                </c:pt>
                <c:pt idx="5013">
                  <c:v>0.47222222222222227</c:v>
                </c:pt>
                <c:pt idx="5014">
                  <c:v>0.47916666666666669</c:v>
                </c:pt>
                <c:pt idx="5015">
                  <c:v>0.4861111111111111</c:v>
                </c:pt>
                <c:pt idx="5016">
                  <c:v>0.49305555555555558</c:v>
                </c:pt>
                <c:pt idx="5017">
                  <c:v>0.5</c:v>
                </c:pt>
                <c:pt idx="5018">
                  <c:v>0.50694444444444442</c:v>
                </c:pt>
                <c:pt idx="5019">
                  <c:v>0.51388888888888895</c:v>
                </c:pt>
                <c:pt idx="5020">
                  <c:v>0.52083333333333337</c:v>
                </c:pt>
                <c:pt idx="5021">
                  <c:v>0.52777777777777779</c:v>
                </c:pt>
                <c:pt idx="5022">
                  <c:v>0.53472222222222221</c:v>
                </c:pt>
                <c:pt idx="5023">
                  <c:v>0.54166666666666663</c:v>
                </c:pt>
                <c:pt idx="5024">
                  <c:v>0.54861111111111105</c:v>
                </c:pt>
                <c:pt idx="5025">
                  <c:v>0.55555555555555558</c:v>
                </c:pt>
                <c:pt idx="5026">
                  <c:v>0.5625</c:v>
                </c:pt>
                <c:pt idx="5027">
                  <c:v>0.56944444444444442</c:v>
                </c:pt>
                <c:pt idx="5028">
                  <c:v>0.57638888888888895</c:v>
                </c:pt>
                <c:pt idx="5029">
                  <c:v>0.58333333333333337</c:v>
                </c:pt>
                <c:pt idx="5030">
                  <c:v>0.59027777777777779</c:v>
                </c:pt>
                <c:pt idx="5031">
                  <c:v>0.59722222222222221</c:v>
                </c:pt>
                <c:pt idx="5032">
                  <c:v>0.60416666666666663</c:v>
                </c:pt>
                <c:pt idx="5033">
                  <c:v>0.61111111111111105</c:v>
                </c:pt>
                <c:pt idx="5034">
                  <c:v>0.61805555555555558</c:v>
                </c:pt>
                <c:pt idx="5035">
                  <c:v>0.625</c:v>
                </c:pt>
                <c:pt idx="5036">
                  <c:v>0.63194444444444442</c:v>
                </c:pt>
                <c:pt idx="5037">
                  <c:v>0.63888888888888895</c:v>
                </c:pt>
                <c:pt idx="5038">
                  <c:v>0.64583333333333337</c:v>
                </c:pt>
                <c:pt idx="5039">
                  <c:v>0.65277777777777779</c:v>
                </c:pt>
                <c:pt idx="5040">
                  <c:v>0.65972222222222221</c:v>
                </c:pt>
                <c:pt idx="5041">
                  <c:v>0.66666666666666663</c:v>
                </c:pt>
                <c:pt idx="5042">
                  <c:v>0.67361111111111116</c:v>
                </c:pt>
                <c:pt idx="5043">
                  <c:v>0.68055555555555547</c:v>
                </c:pt>
                <c:pt idx="5044">
                  <c:v>0.6875</c:v>
                </c:pt>
                <c:pt idx="5045">
                  <c:v>0.69444444444444453</c:v>
                </c:pt>
                <c:pt idx="5046">
                  <c:v>0.70138888888888884</c:v>
                </c:pt>
                <c:pt idx="5047">
                  <c:v>0.70833333333333337</c:v>
                </c:pt>
                <c:pt idx="5048">
                  <c:v>0.71527777777777779</c:v>
                </c:pt>
                <c:pt idx="5049">
                  <c:v>0.72222222222222221</c:v>
                </c:pt>
                <c:pt idx="5050">
                  <c:v>0.72916666666666663</c:v>
                </c:pt>
                <c:pt idx="5051">
                  <c:v>0.73611111111111116</c:v>
                </c:pt>
                <c:pt idx="5052">
                  <c:v>0.74305555555555547</c:v>
                </c:pt>
                <c:pt idx="5053">
                  <c:v>0.75</c:v>
                </c:pt>
                <c:pt idx="5054">
                  <c:v>0.75694444444444453</c:v>
                </c:pt>
                <c:pt idx="5055">
                  <c:v>0.76388888888888884</c:v>
                </c:pt>
                <c:pt idx="5056">
                  <c:v>0.77083333333333337</c:v>
                </c:pt>
                <c:pt idx="5057">
                  <c:v>0.77777777777777779</c:v>
                </c:pt>
                <c:pt idx="5058">
                  <c:v>0.78472222222222221</c:v>
                </c:pt>
                <c:pt idx="5059">
                  <c:v>0.79166666666666663</c:v>
                </c:pt>
                <c:pt idx="5060">
                  <c:v>0.79861111111111116</c:v>
                </c:pt>
                <c:pt idx="5061">
                  <c:v>0.80555555555555547</c:v>
                </c:pt>
                <c:pt idx="5062">
                  <c:v>0.8125</c:v>
                </c:pt>
                <c:pt idx="5063">
                  <c:v>0.81944444444444453</c:v>
                </c:pt>
                <c:pt idx="5064">
                  <c:v>0.82638888888888884</c:v>
                </c:pt>
                <c:pt idx="5065">
                  <c:v>0.83333333333333337</c:v>
                </c:pt>
                <c:pt idx="5066">
                  <c:v>0.84027777777777779</c:v>
                </c:pt>
                <c:pt idx="5067">
                  <c:v>0.84722222222222221</c:v>
                </c:pt>
                <c:pt idx="5068">
                  <c:v>0.85416666666666663</c:v>
                </c:pt>
                <c:pt idx="5069">
                  <c:v>0.86111111111111116</c:v>
                </c:pt>
                <c:pt idx="5070">
                  <c:v>0.86805555555555547</c:v>
                </c:pt>
                <c:pt idx="5071">
                  <c:v>0.875</c:v>
                </c:pt>
                <c:pt idx="5072">
                  <c:v>0.88194444444444453</c:v>
                </c:pt>
                <c:pt idx="5073">
                  <c:v>0.88888888888888884</c:v>
                </c:pt>
                <c:pt idx="5074">
                  <c:v>0.89583333333333337</c:v>
                </c:pt>
                <c:pt idx="5075">
                  <c:v>0.90277777777777779</c:v>
                </c:pt>
                <c:pt idx="5076">
                  <c:v>0.90972222222222221</c:v>
                </c:pt>
                <c:pt idx="5077">
                  <c:v>0.91666666666666663</c:v>
                </c:pt>
                <c:pt idx="5078">
                  <c:v>0.92361111111111116</c:v>
                </c:pt>
                <c:pt idx="5079">
                  <c:v>0.93055555555555547</c:v>
                </c:pt>
                <c:pt idx="5080">
                  <c:v>0.9375</c:v>
                </c:pt>
                <c:pt idx="5081">
                  <c:v>0.94444444444444453</c:v>
                </c:pt>
                <c:pt idx="5082">
                  <c:v>0.95138888888888884</c:v>
                </c:pt>
                <c:pt idx="5083">
                  <c:v>0.95833333333333337</c:v>
                </c:pt>
                <c:pt idx="5084">
                  <c:v>0.96527777777777779</c:v>
                </c:pt>
                <c:pt idx="5085">
                  <c:v>0.97222222222222221</c:v>
                </c:pt>
                <c:pt idx="5086">
                  <c:v>0.97916666666666663</c:v>
                </c:pt>
                <c:pt idx="5087">
                  <c:v>0.98611111111111116</c:v>
                </c:pt>
                <c:pt idx="5088">
                  <c:v>0.99305555555555547</c:v>
                </c:pt>
                <c:pt idx="5089">
                  <c:v>0</c:v>
                </c:pt>
                <c:pt idx="5090">
                  <c:v>6.9444444444444441E-3</c:v>
                </c:pt>
                <c:pt idx="5091">
                  <c:v>1.3888888888888888E-2</c:v>
                </c:pt>
                <c:pt idx="5092">
                  <c:v>2.0833333333333332E-2</c:v>
                </c:pt>
                <c:pt idx="5093">
                  <c:v>2.7777777777777776E-2</c:v>
                </c:pt>
                <c:pt idx="5094">
                  <c:v>3.4722222222222224E-2</c:v>
                </c:pt>
                <c:pt idx="5095">
                  <c:v>4.1666666666666664E-2</c:v>
                </c:pt>
                <c:pt idx="5096">
                  <c:v>4.8611111111111112E-2</c:v>
                </c:pt>
                <c:pt idx="5097">
                  <c:v>5.5555555555555552E-2</c:v>
                </c:pt>
                <c:pt idx="5098">
                  <c:v>6.25E-2</c:v>
                </c:pt>
                <c:pt idx="5099">
                  <c:v>6.9444444444444434E-2</c:v>
                </c:pt>
                <c:pt idx="5100">
                  <c:v>7.6388888888888895E-2</c:v>
                </c:pt>
                <c:pt idx="5101">
                  <c:v>8.3333333333333329E-2</c:v>
                </c:pt>
                <c:pt idx="5102">
                  <c:v>9.0277777777777776E-2</c:v>
                </c:pt>
                <c:pt idx="5103">
                  <c:v>9.7222222222222224E-2</c:v>
                </c:pt>
                <c:pt idx="5104">
                  <c:v>0.10416666666666667</c:v>
                </c:pt>
                <c:pt idx="5105">
                  <c:v>0.1111111111111111</c:v>
                </c:pt>
                <c:pt idx="5106">
                  <c:v>0.11805555555555557</c:v>
                </c:pt>
                <c:pt idx="5107">
                  <c:v>0.125</c:v>
                </c:pt>
                <c:pt idx="5108">
                  <c:v>0.13194444444444445</c:v>
                </c:pt>
                <c:pt idx="5109">
                  <c:v>0.1388888888888889</c:v>
                </c:pt>
                <c:pt idx="5110">
                  <c:v>0.14583333333333334</c:v>
                </c:pt>
                <c:pt idx="5111">
                  <c:v>0.15277777777777776</c:v>
                </c:pt>
                <c:pt idx="5112">
                  <c:v>0.15972222222222224</c:v>
                </c:pt>
                <c:pt idx="5113">
                  <c:v>0.16666666666666666</c:v>
                </c:pt>
                <c:pt idx="5114">
                  <c:v>0.17361111111111113</c:v>
                </c:pt>
                <c:pt idx="5115">
                  <c:v>0.18055555555555555</c:v>
                </c:pt>
                <c:pt idx="5116">
                  <c:v>0.1875</c:v>
                </c:pt>
                <c:pt idx="5117">
                  <c:v>0.19444444444444445</c:v>
                </c:pt>
                <c:pt idx="5118">
                  <c:v>0.20138888888888887</c:v>
                </c:pt>
                <c:pt idx="5119">
                  <c:v>0.20833333333333334</c:v>
                </c:pt>
                <c:pt idx="5120">
                  <c:v>0.21527777777777779</c:v>
                </c:pt>
                <c:pt idx="5121">
                  <c:v>0.22222222222222221</c:v>
                </c:pt>
                <c:pt idx="5122">
                  <c:v>0.22916666666666666</c:v>
                </c:pt>
                <c:pt idx="5123">
                  <c:v>0.23611111111111113</c:v>
                </c:pt>
                <c:pt idx="5124">
                  <c:v>0.24305555555555555</c:v>
                </c:pt>
                <c:pt idx="5125">
                  <c:v>0.25</c:v>
                </c:pt>
                <c:pt idx="5126">
                  <c:v>0.25694444444444448</c:v>
                </c:pt>
                <c:pt idx="5127">
                  <c:v>0.2638888888888889</c:v>
                </c:pt>
                <c:pt idx="5128">
                  <c:v>0.27083333333333331</c:v>
                </c:pt>
                <c:pt idx="5129">
                  <c:v>0.27777777777777779</c:v>
                </c:pt>
                <c:pt idx="5130">
                  <c:v>0.28472222222222221</c:v>
                </c:pt>
                <c:pt idx="5131">
                  <c:v>0.29166666666666669</c:v>
                </c:pt>
                <c:pt idx="5132">
                  <c:v>0.2986111111111111</c:v>
                </c:pt>
                <c:pt idx="5133">
                  <c:v>0.30555555555555552</c:v>
                </c:pt>
                <c:pt idx="5134">
                  <c:v>0.3125</c:v>
                </c:pt>
                <c:pt idx="5135">
                  <c:v>0.31944444444444448</c:v>
                </c:pt>
                <c:pt idx="5136">
                  <c:v>0.3263888888888889</c:v>
                </c:pt>
                <c:pt idx="5137">
                  <c:v>0.33333333333333331</c:v>
                </c:pt>
                <c:pt idx="5138">
                  <c:v>0.34027777777777773</c:v>
                </c:pt>
                <c:pt idx="5139">
                  <c:v>0.34722222222222227</c:v>
                </c:pt>
                <c:pt idx="5140">
                  <c:v>0.35416666666666669</c:v>
                </c:pt>
                <c:pt idx="5141">
                  <c:v>0.3611111111111111</c:v>
                </c:pt>
                <c:pt idx="5142">
                  <c:v>0.36805555555555558</c:v>
                </c:pt>
                <c:pt idx="5143">
                  <c:v>0.375</c:v>
                </c:pt>
                <c:pt idx="5144">
                  <c:v>0.38194444444444442</c:v>
                </c:pt>
                <c:pt idx="5145">
                  <c:v>0.3888888888888889</c:v>
                </c:pt>
                <c:pt idx="5146">
                  <c:v>0.39583333333333331</c:v>
                </c:pt>
                <c:pt idx="5147">
                  <c:v>0.40277777777777773</c:v>
                </c:pt>
                <c:pt idx="5148">
                  <c:v>0.40972222222222227</c:v>
                </c:pt>
                <c:pt idx="5149">
                  <c:v>0.41666666666666669</c:v>
                </c:pt>
                <c:pt idx="5150">
                  <c:v>0.4236111111111111</c:v>
                </c:pt>
                <c:pt idx="5151">
                  <c:v>0.43055555555555558</c:v>
                </c:pt>
                <c:pt idx="5152">
                  <c:v>0.4375</c:v>
                </c:pt>
                <c:pt idx="5153">
                  <c:v>0.44444444444444442</c:v>
                </c:pt>
                <c:pt idx="5154">
                  <c:v>0.4513888888888889</c:v>
                </c:pt>
                <c:pt idx="5155">
                  <c:v>0.45833333333333331</c:v>
                </c:pt>
                <c:pt idx="5156">
                  <c:v>0.46527777777777773</c:v>
                </c:pt>
                <c:pt idx="5157">
                  <c:v>0.47222222222222227</c:v>
                </c:pt>
                <c:pt idx="5158">
                  <c:v>0.47916666666666669</c:v>
                </c:pt>
                <c:pt idx="5159">
                  <c:v>0.4861111111111111</c:v>
                </c:pt>
                <c:pt idx="5160">
                  <c:v>0.49305555555555558</c:v>
                </c:pt>
                <c:pt idx="5161">
                  <c:v>0.5</c:v>
                </c:pt>
                <c:pt idx="5162">
                  <c:v>0.50694444444444442</c:v>
                </c:pt>
                <c:pt idx="5163">
                  <c:v>0.51388888888888895</c:v>
                </c:pt>
                <c:pt idx="5164">
                  <c:v>0.52083333333333337</c:v>
                </c:pt>
                <c:pt idx="5165">
                  <c:v>0.52777777777777779</c:v>
                </c:pt>
                <c:pt idx="5166">
                  <c:v>0.53472222222222221</c:v>
                </c:pt>
                <c:pt idx="5167">
                  <c:v>0.54166666666666663</c:v>
                </c:pt>
                <c:pt idx="5168">
                  <c:v>0.54861111111111105</c:v>
                </c:pt>
                <c:pt idx="5169">
                  <c:v>0.55555555555555558</c:v>
                </c:pt>
                <c:pt idx="5170">
                  <c:v>0.5625</c:v>
                </c:pt>
                <c:pt idx="5171">
                  <c:v>0.56944444444444442</c:v>
                </c:pt>
                <c:pt idx="5172">
                  <c:v>0.57638888888888895</c:v>
                </c:pt>
                <c:pt idx="5173">
                  <c:v>0.58333333333333337</c:v>
                </c:pt>
                <c:pt idx="5174">
                  <c:v>0.59027777777777779</c:v>
                </c:pt>
                <c:pt idx="5175">
                  <c:v>0.59722222222222221</c:v>
                </c:pt>
                <c:pt idx="5176">
                  <c:v>0.60416666666666663</c:v>
                </c:pt>
                <c:pt idx="5177">
                  <c:v>0.61111111111111105</c:v>
                </c:pt>
                <c:pt idx="5178">
                  <c:v>0.61805555555555558</c:v>
                </c:pt>
                <c:pt idx="5179">
                  <c:v>0.625</c:v>
                </c:pt>
                <c:pt idx="5180">
                  <c:v>0.63194444444444442</c:v>
                </c:pt>
                <c:pt idx="5181">
                  <c:v>0.63888888888888895</c:v>
                </c:pt>
                <c:pt idx="5182">
                  <c:v>0.64583333333333337</c:v>
                </c:pt>
                <c:pt idx="5183">
                  <c:v>0.65277777777777779</c:v>
                </c:pt>
                <c:pt idx="5184">
                  <c:v>0.65972222222222221</c:v>
                </c:pt>
                <c:pt idx="5185">
                  <c:v>0.66666666666666663</c:v>
                </c:pt>
                <c:pt idx="5186">
                  <c:v>0.67361111111111116</c:v>
                </c:pt>
                <c:pt idx="5187">
                  <c:v>0.68055555555555547</c:v>
                </c:pt>
                <c:pt idx="5188">
                  <c:v>0.6875</c:v>
                </c:pt>
                <c:pt idx="5189">
                  <c:v>0.69444444444444453</c:v>
                </c:pt>
                <c:pt idx="5190">
                  <c:v>0.70138888888888884</c:v>
                </c:pt>
                <c:pt idx="5191">
                  <c:v>0.70833333333333337</c:v>
                </c:pt>
                <c:pt idx="5192">
                  <c:v>0.71527777777777779</c:v>
                </c:pt>
                <c:pt idx="5193">
                  <c:v>0.72222222222222221</c:v>
                </c:pt>
                <c:pt idx="5194">
                  <c:v>0.72916666666666663</c:v>
                </c:pt>
                <c:pt idx="5195">
                  <c:v>0.73611111111111116</c:v>
                </c:pt>
                <c:pt idx="5196">
                  <c:v>0.74305555555555547</c:v>
                </c:pt>
                <c:pt idx="5197">
                  <c:v>0.75</c:v>
                </c:pt>
                <c:pt idx="5198">
                  <c:v>0.75694444444444453</c:v>
                </c:pt>
                <c:pt idx="5199">
                  <c:v>0.76388888888888884</c:v>
                </c:pt>
                <c:pt idx="5200">
                  <c:v>0.77083333333333337</c:v>
                </c:pt>
                <c:pt idx="5201">
                  <c:v>0.77777777777777779</c:v>
                </c:pt>
                <c:pt idx="5202">
                  <c:v>0.78472222222222221</c:v>
                </c:pt>
                <c:pt idx="5203">
                  <c:v>0.79166666666666663</c:v>
                </c:pt>
                <c:pt idx="5204">
                  <c:v>0.79861111111111116</c:v>
                </c:pt>
                <c:pt idx="5205">
                  <c:v>0.80555555555555547</c:v>
                </c:pt>
                <c:pt idx="5206">
                  <c:v>0.8125</c:v>
                </c:pt>
                <c:pt idx="5207">
                  <c:v>0.81944444444444453</c:v>
                </c:pt>
                <c:pt idx="5208">
                  <c:v>0.82638888888888884</c:v>
                </c:pt>
                <c:pt idx="5209">
                  <c:v>0.83333333333333337</c:v>
                </c:pt>
                <c:pt idx="5210">
                  <c:v>0.84027777777777779</c:v>
                </c:pt>
                <c:pt idx="5211">
                  <c:v>0.84722222222222221</c:v>
                </c:pt>
                <c:pt idx="5212">
                  <c:v>0.85416666666666663</c:v>
                </c:pt>
                <c:pt idx="5213">
                  <c:v>0.86111111111111116</c:v>
                </c:pt>
                <c:pt idx="5214">
                  <c:v>0.86805555555555547</c:v>
                </c:pt>
                <c:pt idx="5215">
                  <c:v>0.875</c:v>
                </c:pt>
                <c:pt idx="5216">
                  <c:v>0.88194444444444453</c:v>
                </c:pt>
                <c:pt idx="5217">
                  <c:v>0.88888888888888884</c:v>
                </c:pt>
                <c:pt idx="5218">
                  <c:v>0.89583333333333337</c:v>
                </c:pt>
                <c:pt idx="5219">
                  <c:v>0.90277777777777779</c:v>
                </c:pt>
                <c:pt idx="5220">
                  <c:v>0.90972222222222221</c:v>
                </c:pt>
                <c:pt idx="5221">
                  <c:v>0.91666666666666663</c:v>
                </c:pt>
                <c:pt idx="5222">
                  <c:v>0.92361111111111116</c:v>
                </c:pt>
                <c:pt idx="5223">
                  <c:v>0.93055555555555547</c:v>
                </c:pt>
                <c:pt idx="5224">
                  <c:v>0.9375</c:v>
                </c:pt>
                <c:pt idx="5225">
                  <c:v>0.94444444444444453</c:v>
                </c:pt>
                <c:pt idx="5226">
                  <c:v>0.95138888888888884</c:v>
                </c:pt>
                <c:pt idx="5227">
                  <c:v>0.95833333333333337</c:v>
                </c:pt>
                <c:pt idx="5228">
                  <c:v>0.96527777777777779</c:v>
                </c:pt>
                <c:pt idx="5229">
                  <c:v>0.97222222222222221</c:v>
                </c:pt>
                <c:pt idx="5230">
                  <c:v>0.97916666666666663</c:v>
                </c:pt>
                <c:pt idx="5231">
                  <c:v>0.98611111111111116</c:v>
                </c:pt>
                <c:pt idx="5232">
                  <c:v>0.99305555555555547</c:v>
                </c:pt>
                <c:pt idx="5233">
                  <c:v>0</c:v>
                </c:pt>
                <c:pt idx="5234">
                  <c:v>6.9444444444444441E-3</c:v>
                </c:pt>
                <c:pt idx="5235">
                  <c:v>1.3888888888888888E-2</c:v>
                </c:pt>
                <c:pt idx="5236">
                  <c:v>2.0833333333333332E-2</c:v>
                </c:pt>
                <c:pt idx="5237">
                  <c:v>2.7777777777777776E-2</c:v>
                </c:pt>
                <c:pt idx="5238">
                  <c:v>3.4722222222222224E-2</c:v>
                </c:pt>
                <c:pt idx="5239">
                  <c:v>4.1666666666666664E-2</c:v>
                </c:pt>
                <c:pt idx="5240">
                  <c:v>4.8611111111111112E-2</c:v>
                </c:pt>
                <c:pt idx="5241">
                  <c:v>5.5555555555555552E-2</c:v>
                </c:pt>
                <c:pt idx="5242">
                  <c:v>6.25E-2</c:v>
                </c:pt>
                <c:pt idx="5243">
                  <c:v>6.9444444444444434E-2</c:v>
                </c:pt>
                <c:pt idx="5244">
                  <c:v>7.6388888888888895E-2</c:v>
                </c:pt>
                <c:pt idx="5245">
                  <c:v>8.3333333333333329E-2</c:v>
                </c:pt>
                <c:pt idx="5246">
                  <c:v>9.0277777777777776E-2</c:v>
                </c:pt>
                <c:pt idx="5247">
                  <c:v>9.7222222222222224E-2</c:v>
                </c:pt>
                <c:pt idx="5248">
                  <c:v>0.10416666666666667</c:v>
                </c:pt>
                <c:pt idx="5249">
                  <c:v>0.1111111111111111</c:v>
                </c:pt>
                <c:pt idx="5250">
                  <c:v>0.11805555555555557</c:v>
                </c:pt>
                <c:pt idx="5251">
                  <c:v>0.125</c:v>
                </c:pt>
                <c:pt idx="5252">
                  <c:v>0.13194444444444445</c:v>
                </c:pt>
                <c:pt idx="5253">
                  <c:v>0.1388888888888889</c:v>
                </c:pt>
                <c:pt idx="5254">
                  <c:v>0.14583333333333334</c:v>
                </c:pt>
                <c:pt idx="5255">
                  <c:v>0.15277777777777776</c:v>
                </c:pt>
                <c:pt idx="5256">
                  <c:v>0.15972222222222224</c:v>
                </c:pt>
                <c:pt idx="5257">
                  <c:v>0.16666666666666666</c:v>
                </c:pt>
                <c:pt idx="5258">
                  <c:v>0.17361111111111113</c:v>
                </c:pt>
                <c:pt idx="5259">
                  <c:v>0.18055555555555555</c:v>
                </c:pt>
                <c:pt idx="5260">
                  <c:v>0.1875</c:v>
                </c:pt>
                <c:pt idx="5261">
                  <c:v>0.19444444444444445</c:v>
                </c:pt>
                <c:pt idx="5262">
                  <c:v>0.20138888888888887</c:v>
                </c:pt>
                <c:pt idx="5263">
                  <c:v>0.20833333333333334</c:v>
                </c:pt>
                <c:pt idx="5264">
                  <c:v>0.21527777777777779</c:v>
                </c:pt>
                <c:pt idx="5265">
                  <c:v>0.22222222222222221</c:v>
                </c:pt>
                <c:pt idx="5266">
                  <c:v>0.22916666666666666</c:v>
                </c:pt>
                <c:pt idx="5267">
                  <c:v>0.23611111111111113</c:v>
                </c:pt>
                <c:pt idx="5268">
                  <c:v>0.24305555555555555</c:v>
                </c:pt>
                <c:pt idx="5269">
                  <c:v>0.25</c:v>
                </c:pt>
                <c:pt idx="5270">
                  <c:v>0.25694444444444448</c:v>
                </c:pt>
                <c:pt idx="5271">
                  <c:v>0.2638888888888889</c:v>
                </c:pt>
                <c:pt idx="5272">
                  <c:v>0.27083333333333331</c:v>
                </c:pt>
                <c:pt idx="5273">
                  <c:v>0.27777777777777779</c:v>
                </c:pt>
                <c:pt idx="5274">
                  <c:v>0.28472222222222221</c:v>
                </c:pt>
                <c:pt idx="5275">
                  <c:v>0.29166666666666669</c:v>
                </c:pt>
                <c:pt idx="5276">
                  <c:v>0.2986111111111111</c:v>
                </c:pt>
                <c:pt idx="5277">
                  <c:v>0.30555555555555552</c:v>
                </c:pt>
                <c:pt idx="5278">
                  <c:v>0.3125</c:v>
                </c:pt>
                <c:pt idx="5279">
                  <c:v>0.31944444444444448</c:v>
                </c:pt>
                <c:pt idx="5280">
                  <c:v>0.3263888888888889</c:v>
                </c:pt>
                <c:pt idx="5281">
                  <c:v>0.33333333333333331</c:v>
                </c:pt>
                <c:pt idx="5282">
                  <c:v>0.34027777777777773</c:v>
                </c:pt>
                <c:pt idx="5283">
                  <c:v>0.34722222222222227</c:v>
                </c:pt>
                <c:pt idx="5284">
                  <c:v>0.35416666666666669</c:v>
                </c:pt>
                <c:pt idx="5285">
                  <c:v>0.3611111111111111</c:v>
                </c:pt>
                <c:pt idx="5286">
                  <c:v>0.36805555555555558</c:v>
                </c:pt>
                <c:pt idx="5287">
                  <c:v>0.375</c:v>
                </c:pt>
                <c:pt idx="5288">
                  <c:v>0.38194444444444442</c:v>
                </c:pt>
                <c:pt idx="5289">
                  <c:v>0.3888888888888889</c:v>
                </c:pt>
                <c:pt idx="5290">
                  <c:v>0.39583333333333331</c:v>
                </c:pt>
                <c:pt idx="5291">
                  <c:v>0.40277777777777773</c:v>
                </c:pt>
                <c:pt idx="5292">
                  <c:v>0.40972222222222227</c:v>
                </c:pt>
                <c:pt idx="5293">
                  <c:v>0.41666666666666669</c:v>
                </c:pt>
                <c:pt idx="5294">
                  <c:v>0.4236111111111111</c:v>
                </c:pt>
                <c:pt idx="5295">
                  <c:v>0.43055555555555558</c:v>
                </c:pt>
                <c:pt idx="5296">
                  <c:v>0.4375</c:v>
                </c:pt>
                <c:pt idx="5297">
                  <c:v>0.44444444444444442</c:v>
                </c:pt>
                <c:pt idx="5298">
                  <c:v>0.4513888888888889</c:v>
                </c:pt>
                <c:pt idx="5299">
                  <c:v>0.45833333333333331</c:v>
                </c:pt>
                <c:pt idx="5300">
                  <c:v>0.46527777777777773</c:v>
                </c:pt>
                <c:pt idx="5301">
                  <c:v>0.47222222222222227</c:v>
                </c:pt>
                <c:pt idx="5302">
                  <c:v>0.47916666666666669</c:v>
                </c:pt>
                <c:pt idx="5303">
                  <c:v>0.4861111111111111</c:v>
                </c:pt>
                <c:pt idx="5304">
                  <c:v>0.49305555555555558</c:v>
                </c:pt>
                <c:pt idx="5305">
                  <c:v>0.5</c:v>
                </c:pt>
                <c:pt idx="5306">
                  <c:v>0.50694444444444442</c:v>
                </c:pt>
                <c:pt idx="5307">
                  <c:v>0.51388888888888895</c:v>
                </c:pt>
                <c:pt idx="5308">
                  <c:v>0.52083333333333337</c:v>
                </c:pt>
                <c:pt idx="5309">
                  <c:v>0.52777777777777779</c:v>
                </c:pt>
                <c:pt idx="5310">
                  <c:v>0.53472222222222221</c:v>
                </c:pt>
                <c:pt idx="5311">
                  <c:v>0.54166666666666663</c:v>
                </c:pt>
                <c:pt idx="5312">
                  <c:v>0.54861111111111105</c:v>
                </c:pt>
                <c:pt idx="5313">
                  <c:v>0.55555555555555558</c:v>
                </c:pt>
                <c:pt idx="5314">
                  <c:v>0.5625</c:v>
                </c:pt>
                <c:pt idx="5315">
                  <c:v>0.56944444444444442</c:v>
                </c:pt>
                <c:pt idx="5316">
                  <c:v>0.57638888888888895</c:v>
                </c:pt>
                <c:pt idx="5317">
                  <c:v>0.58333333333333337</c:v>
                </c:pt>
                <c:pt idx="5318">
                  <c:v>0.59027777777777779</c:v>
                </c:pt>
                <c:pt idx="5319">
                  <c:v>0.59722222222222221</c:v>
                </c:pt>
                <c:pt idx="5320">
                  <c:v>0.60416666666666663</c:v>
                </c:pt>
                <c:pt idx="5321">
                  <c:v>0.61111111111111105</c:v>
                </c:pt>
                <c:pt idx="5322">
                  <c:v>0.61805555555555558</c:v>
                </c:pt>
                <c:pt idx="5323">
                  <c:v>0.625</c:v>
                </c:pt>
                <c:pt idx="5324">
                  <c:v>0.63194444444444442</c:v>
                </c:pt>
                <c:pt idx="5325">
                  <c:v>0.63888888888888895</c:v>
                </c:pt>
                <c:pt idx="5326">
                  <c:v>0.64583333333333337</c:v>
                </c:pt>
                <c:pt idx="5327">
                  <c:v>0.65277777777777779</c:v>
                </c:pt>
                <c:pt idx="5328">
                  <c:v>0.65972222222222221</c:v>
                </c:pt>
                <c:pt idx="5329">
                  <c:v>0.66666666666666663</c:v>
                </c:pt>
                <c:pt idx="5330">
                  <c:v>0.67361111111111116</c:v>
                </c:pt>
                <c:pt idx="5331">
                  <c:v>0.68055555555555547</c:v>
                </c:pt>
                <c:pt idx="5332">
                  <c:v>0.6875</c:v>
                </c:pt>
                <c:pt idx="5333">
                  <c:v>0.69444444444444453</c:v>
                </c:pt>
                <c:pt idx="5334">
                  <c:v>0.70138888888888884</c:v>
                </c:pt>
                <c:pt idx="5335">
                  <c:v>0.70833333333333337</c:v>
                </c:pt>
                <c:pt idx="5336">
                  <c:v>0.71527777777777779</c:v>
                </c:pt>
                <c:pt idx="5337">
                  <c:v>0.72222222222222221</c:v>
                </c:pt>
                <c:pt idx="5338">
                  <c:v>0.72916666666666663</c:v>
                </c:pt>
                <c:pt idx="5339">
                  <c:v>0.73611111111111116</c:v>
                </c:pt>
                <c:pt idx="5340">
                  <c:v>0.74305555555555547</c:v>
                </c:pt>
                <c:pt idx="5341">
                  <c:v>0.75</c:v>
                </c:pt>
                <c:pt idx="5342">
                  <c:v>0.75694444444444453</c:v>
                </c:pt>
                <c:pt idx="5343">
                  <c:v>0.76388888888888884</c:v>
                </c:pt>
                <c:pt idx="5344">
                  <c:v>0.77083333333333337</c:v>
                </c:pt>
                <c:pt idx="5345">
                  <c:v>0.77777777777777779</c:v>
                </c:pt>
                <c:pt idx="5346">
                  <c:v>0.78472222222222221</c:v>
                </c:pt>
                <c:pt idx="5347">
                  <c:v>0.79166666666666663</c:v>
                </c:pt>
                <c:pt idx="5348">
                  <c:v>0.79861111111111116</c:v>
                </c:pt>
                <c:pt idx="5349">
                  <c:v>0.80555555555555547</c:v>
                </c:pt>
                <c:pt idx="5350">
                  <c:v>0.8125</c:v>
                </c:pt>
                <c:pt idx="5351">
                  <c:v>0.81944444444444453</c:v>
                </c:pt>
                <c:pt idx="5352">
                  <c:v>0.82638888888888884</c:v>
                </c:pt>
                <c:pt idx="5353">
                  <c:v>0.83333333333333337</c:v>
                </c:pt>
                <c:pt idx="5354">
                  <c:v>0.84027777777777779</c:v>
                </c:pt>
                <c:pt idx="5355">
                  <c:v>0.84722222222222221</c:v>
                </c:pt>
                <c:pt idx="5356">
                  <c:v>0.85416666666666663</c:v>
                </c:pt>
                <c:pt idx="5357">
                  <c:v>0.86111111111111116</c:v>
                </c:pt>
                <c:pt idx="5358">
                  <c:v>0.86805555555555547</c:v>
                </c:pt>
                <c:pt idx="5359">
                  <c:v>0.875</c:v>
                </c:pt>
                <c:pt idx="5360">
                  <c:v>0.88194444444444453</c:v>
                </c:pt>
                <c:pt idx="5361">
                  <c:v>0.88888888888888884</c:v>
                </c:pt>
                <c:pt idx="5362">
                  <c:v>0.89583333333333337</c:v>
                </c:pt>
                <c:pt idx="5363">
                  <c:v>0.90277777777777779</c:v>
                </c:pt>
                <c:pt idx="5364">
                  <c:v>0.90972222222222221</c:v>
                </c:pt>
                <c:pt idx="5365">
                  <c:v>0.91666666666666663</c:v>
                </c:pt>
                <c:pt idx="5366">
                  <c:v>0.92361111111111116</c:v>
                </c:pt>
                <c:pt idx="5367">
                  <c:v>0.93055555555555547</c:v>
                </c:pt>
                <c:pt idx="5368">
                  <c:v>0.9375</c:v>
                </c:pt>
                <c:pt idx="5369">
                  <c:v>0.94444444444444453</c:v>
                </c:pt>
                <c:pt idx="5370">
                  <c:v>0.95138888888888884</c:v>
                </c:pt>
                <c:pt idx="5371">
                  <c:v>0.95833333333333337</c:v>
                </c:pt>
                <c:pt idx="5372">
                  <c:v>0.96527777777777779</c:v>
                </c:pt>
                <c:pt idx="5373">
                  <c:v>0.97222222222222221</c:v>
                </c:pt>
                <c:pt idx="5374">
                  <c:v>0.97916666666666663</c:v>
                </c:pt>
                <c:pt idx="5375">
                  <c:v>0.98611111111111116</c:v>
                </c:pt>
                <c:pt idx="5376">
                  <c:v>0.99305555555555547</c:v>
                </c:pt>
                <c:pt idx="5377">
                  <c:v>0</c:v>
                </c:pt>
                <c:pt idx="5378">
                  <c:v>6.9444444444444441E-3</c:v>
                </c:pt>
                <c:pt idx="5379">
                  <c:v>1.3888888888888888E-2</c:v>
                </c:pt>
                <c:pt idx="5380">
                  <c:v>2.0833333333333332E-2</c:v>
                </c:pt>
                <c:pt idx="5381">
                  <c:v>2.7777777777777776E-2</c:v>
                </c:pt>
                <c:pt idx="5382">
                  <c:v>3.4722222222222224E-2</c:v>
                </c:pt>
                <c:pt idx="5383">
                  <c:v>4.1666666666666664E-2</c:v>
                </c:pt>
                <c:pt idx="5384">
                  <c:v>4.8611111111111112E-2</c:v>
                </c:pt>
                <c:pt idx="5385">
                  <c:v>5.5555555555555552E-2</c:v>
                </c:pt>
                <c:pt idx="5386">
                  <c:v>6.25E-2</c:v>
                </c:pt>
                <c:pt idx="5387">
                  <c:v>6.9444444444444434E-2</c:v>
                </c:pt>
                <c:pt idx="5388">
                  <c:v>7.6388888888888895E-2</c:v>
                </c:pt>
                <c:pt idx="5389">
                  <c:v>8.3333333333333329E-2</c:v>
                </c:pt>
                <c:pt idx="5390">
                  <c:v>9.0277777777777776E-2</c:v>
                </c:pt>
                <c:pt idx="5391">
                  <c:v>9.7222222222222224E-2</c:v>
                </c:pt>
                <c:pt idx="5392">
                  <c:v>0.10416666666666667</c:v>
                </c:pt>
                <c:pt idx="5393">
                  <c:v>0.1111111111111111</c:v>
                </c:pt>
                <c:pt idx="5394">
                  <c:v>0.11805555555555557</c:v>
                </c:pt>
                <c:pt idx="5395">
                  <c:v>0.125</c:v>
                </c:pt>
                <c:pt idx="5396">
                  <c:v>0.13194444444444445</c:v>
                </c:pt>
                <c:pt idx="5397">
                  <c:v>0.1388888888888889</c:v>
                </c:pt>
                <c:pt idx="5398">
                  <c:v>0.14583333333333334</c:v>
                </c:pt>
                <c:pt idx="5399">
                  <c:v>0.15277777777777776</c:v>
                </c:pt>
                <c:pt idx="5400">
                  <c:v>0.15972222222222224</c:v>
                </c:pt>
                <c:pt idx="5401">
                  <c:v>0.16666666666666666</c:v>
                </c:pt>
                <c:pt idx="5402">
                  <c:v>0.17361111111111113</c:v>
                </c:pt>
                <c:pt idx="5403">
                  <c:v>0.18055555555555555</c:v>
                </c:pt>
                <c:pt idx="5404">
                  <c:v>0.1875</c:v>
                </c:pt>
                <c:pt idx="5405">
                  <c:v>0.19444444444444445</c:v>
                </c:pt>
                <c:pt idx="5406">
                  <c:v>0.20138888888888887</c:v>
                </c:pt>
                <c:pt idx="5407">
                  <c:v>0.20833333333333334</c:v>
                </c:pt>
                <c:pt idx="5408">
                  <c:v>0.21527777777777779</c:v>
                </c:pt>
                <c:pt idx="5409">
                  <c:v>0.22222222222222221</c:v>
                </c:pt>
                <c:pt idx="5410">
                  <c:v>0.22916666666666666</c:v>
                </c:pt>
                <c:pt idx="5411">
                  <c:v>0.23611111111111113</c:v>
                </c:pt>
                <c:pt idx="5412">
                  <c:v>0.24305555555555555</c:v>
                </c:pt>
                <c:pt idx="5413">
                  <c:v>0.25</c:v>
                </c:pt>
                <c:pt idx="5414">
                  <c:v>0.25694444444444448</c:v>
                </c:pt>
                <c:pt idx="5415">
                  <c:v>0.2638888888888889</c:v>
                </c:pt>
                <c:pt idx="5416">
                  <c:v>0.27083333333333331</c:v>
                </c:pt>
                <c:pt idx="5417">
                  <c:v>0.27777777777777779</c:v>
                </c:pt>
                <c:pt idx="5418">
                  <c:v>0.28472222222222221</c:v>
                </c:pt>
                <c:pt idx="5419">
                  <c:v>0.29166666666666669</c:v>
                </c:pt>
                <c:pt idx="5420">
                  <c:v>0.2986111111111111</c:v>
                </c:pt>
                <c:pt idx="5421">
                  <c:v>0.30555555555555552</c:v>
                </c:pt>
                <c:pt idx="5422">
                  <c:v>0.3125</c:v>
                </c:pt>
                <c:pt idx="5423">
                  <c:v>0.31944444444444448</c:v>
                </c:pt>
                <c:pt idx="5424">
                  <c:v>0.3263888888888889</c:v>
                </c:pt>
                <c:pt idx="5425">
                  <c:v>0.33333333333333331</c:v>
                </c:pt>
                <c:pt idx="5426">
                  <c:v>0.34027777777777773</c:v>
                </c:pt>
                <c:pt idx="5427">
                  <c:v>0.34722222222222227</c:v>
                </c:pt>
                <c:pt idx="5428">
                  <c:v>0.35416666666666669</c:v>
                </c:pt>
                <c:pt idx="5429">
                  <c:v>0.3611111111111111</c:v>
                </c:pt>
                <c:pt idx="5430">
                  <c:v>0.36805555555555558</c:v>
                </c:pt>
                <c:pt idx="5431">
                  <c:v>0.375</c:v>
                </c:pt>
                <c:pt idx="5432">
                  <c:v>0.38194444444444442</c:v>
                </c:pt>
                <c:pt idx="5433">
                  <c:v>0.3888888888888889</c:v>
                </c:pt>
                <c:pt idx="5434">
                  <c:v>0.39583333333333331</c:v>
                </c:pt>
                <c:pt idx="5435">
                  <c:v>0.40277777777777773</c:v>
                </c:pt>
                <c:pt idx="5436">
                  <c:v>0.40972222222222227</c:v>
                </c:pt>
                <c:pt idx="5437">
                  <c:v>0.41666666666666669</c:v>
                </c:pt>
                <c:pt idx="5438">
                  <c:v>0.4236111111111111</c:v>
                </c:pt>
                <c:pt idx="5439">
                  <c:v>0.43055555555555558</c:v>
                </c:pt>
                <c:pt idx="5440">
                  <c:v>0.4375</c:v>
                </c:pt>
                <c:pt idx="5441">
                  <c:v>0.44444444444444442</c:v>
                </c:pt>
                <c:pt idx="5442">
                  <c:v>0.4513888888888889</c:v>
                </c:pt>
                <c:pt idx="5443">
                  <c:v>0.45833333333333331</c:v>
                </c:pt>
                <c:pt idx="5444">
                  <c:v>0.46527777777777773</c:v>
                </c:pt>
                <c:pt idx="5445">
                  <c:v>0.47222222222222227</c:v>
                </c:pt>
                <c:pt idx="5446">
                  <c:v>0.47916666666666669</c:v>
                </c:pt>
                <c:pt idx="5447">
                  <c:v>0.4861111111111111</c:v>
                </c:pt>
                <c:pt idx="5448">
                  <c:v>0.49305555555555558</c:v>
                </c:pt>
                <c:pt idx="5449">
                  <c:v>0.5</c:v>
                </c:pt>
                <c:pt idx="5450">
                  <c:v>0.50694444444444442</c:v>
                </c:pt>
                <c:pt idx="5451">
                  <c:v>0.51388888888888895</c:v>
                </c:pt>
                <c:pt idx="5452">
                  <c:v>0.52083333333333337</c:v>
                </c:pt>
                <c:pt idx="5453">
                  <c:v>0.52777777777777779</c:v>
                </c:pt>
                <c:pt idx="5454">
                  <c:v>0.53472222222222221</c:v>
                </c:pt>
                <c:pt idx="5455">
                  <c:v>0.54166666666666663</c:v>
                </c:pt>
                <c:pt idx="5456">
                  <c:v>0.54861111111111105</c:v>
                </c:pt>
                <c:pt idx="5457">
                  <c:v>0.55555555555555558</c:v>
                </c:pt>
                <c:pt idx="5458">
                  <c:v>0.5625</c:v>
                </c:pt>
                <c:pt idx="5459">
                  <c:v>0.56944444444444442</c:v>
                </c:pt>
                <c:pt idx="5460">
                  <c:v>0.57638888888888895</c:v>
                </c:pt>
                <c:pt idx="5461">
                  <c:v>0.58333333333333337</c:v>
                </c:pt>
                <c:pt idx="5462">
                  <c:v>0.59027777777777779</c:v>
                </c:pt>
                <c:pt idx="5463">
                  <c:v>0.59722222222222221</c:v>
                </c:pt>
                <c:pt idx="5464">
                  <c:v>0.60416666666666663</c:v>
                </c:pt>
                <c:pt idx="5465">
                  <c:v>0.61111111111111105</c:v>
                </c:pt>
                <c:pt idx="5466">
                  <c:v>0.61805555555555558</c:v>
                </c:pt>
                <c:pt idx="5467">
                  <c:v>0.625</c:v>
                </c:pt>
                <c:pt idx="5468">
                  <c:v>0.63194444444444442</c:v>
                </c:pt>
                <c:pt idx="5469">
                  <c:v>0.63888888888888895</c:v>
                </c:pt>
                <c:pt idx="5470">
                  <c:v>0.64583333333333337</c:v>
                </c:pt>
                <c:pt idx="5471">
                  <c:v>0.65277777777777779</c:v>
                </c:pt>
                <c:pt idx="5472">
                  <c:v>0.65972222222222221</c:v>
                </c:pt>
                <c:pt idx="5473">
                  <c:v>0.66666666666666663</c:v>
                </c:pt>
                <c:pt idx="5474">
                  <c:v>0.67361111111111116</c:v>
                </c:pt>
                <c:pt idx="5475">
                  <c:v>0.68055555555555547</c:v>
                </c:pt>
                <c:pt idx="5476">
                  <c:v>0.6875</c:v>
                </c:pt>
                <c:pt idx="5477">
                  <c:v>0.69444444444444453</c:v>
                </c:pt>
                <c:pt idx="5478">
                  <c:v>0.70138888888888884</c:v>
                </c:pt>
                <c:pt idx="5479">
                  <c:v>0.70833333333333337</c:v>
                </c:pt>
                <c:pt idx="5480">
                  <c:v>0.71527777777777779</c:v>
                </c:pt>
                <c:pt idx="5481">
                  <c:v>0.72222222222222221</c:v>
                </c:pt>
                <c:pt idx="5482">
                  <c:v>0.72916666666666663</c:v>
                </c:pt>
                <c:pt idx="5483">
                  <c:v>0.73611111111111116</c:v>
                </c:pt>
                <c:pt idx="5484">
                  <c:v>0.74305555555555547</c:v>
                </c:pt>
                <c:pt idx="5485">
                  <c:v>0.75</c:v>
                </c:pt>
                <c:pt idx="5486">
                  <c:v>0.75694444444444453</c:v>
                </c:pt>
                <c:pt idx="5487">
                  <c:v>0.76388888888888884</c:v>
                </c:pt>
                <c:pt idx="5488">
                  <c:v>0.77083333333333337</c:v>
                </c:pt>
                <c:pt idx="5489">
                  <c:v>0.77777777777777779</c:v>
                </c:pt>
                <c:pt idx="5490">
                  <c:v>0.78472222222222221</c:v>
                </c:pt>
                <c:pt idx="5491">
                  <c:v>0.79166666666666663</c:v>
                </c:pt>
                <c:pt idx="5492">
                  <c:v>0.79861111111111116</c:v>
                </c:pt>
                <c:pt idx="5493">
                  <c:v>0.80555555555555547</c:v>
                </c:pt>
                <c:pt idx="5494">
                  <c:v>0.8125</c:v>
                </c:pt>
                <c:pt idx="5495">
                  <c:v>0.81944444444444453</c:v>
                </c:pt>
                <c:pt idx="5496">
                  <c:v>0.82638888888888884</c:v>
                </c:pt>
                <c:pt idx="5497">
                  <c:v>0.83333333333333337</c:v>
                </c:pt>
                <c:pt idx="5498">
                  <c:v>0.84027777777777779</c:v>
                </c:pt>
                <c:pt idx="5499">
                  <c:v>0.84722222222222221</c:v>
                </c:pt>
                <c:pt idx="5500">
                  <c:v>0.85416666666666663</c:v>
                </c:pt>
                <c:pt idx="5501">
                  <c:v>0.86111111111111116</c:v>
                </c:pt>
                <c:pt idx="5502">
                  <c:v>0.86805555555555547</c:v>
                </c:pt>
                <c:pt idx="5503">
                  <c:v>0.875</c:v>
                </c:pt>
                <c:pt idx="5504">
                  <c:v>0.88194444444444453</c:v>
                </c:pt>
                <c:pt idx="5505">
                  <c:v>0.88888888888888884</c:v>
                </c:pt>
                <c:pt idx="5506">
                  <c:v>0.89583333333333337</c:v>
                </c:pt>
                <c:pt idx="5507">
                  <c:v>0.90277777777777779</c:v>
                </c:pt>
                <c:pt idx="5508">
                  <c:v>0.90972222222222221</c:v>
                </c:pt>
                <c:pt idx="5509">
                  <c:v>0.91666666666666663</c:v>
                </c:pt>
                <c:pt idx="5510">
                  <c:v>0.92361111111111116</c:v>
                </c:pt>
                <c:pt idx="5511">
                  <c:v>0.93055555555555547</c:v>
                </c:pt>
                <c:pt idx="5512">
                  <c:v>0.9375</c:v>
                </c:pt>
                <c:pt idx="5513">
                  <c:v>0.94444444444444453</c:v>
                </c:pt>
                <c:pt idx="5514">
                  <c:v>0.95138888888888884</c:v>
                </c:pt>
                <c:pt idx="5515">
                  <c:v>0.95833333333333337</c:v>
                </c:pt>
                <c:pt idx="5516">
                  <c:v>0.96527777777777779</c:v>
                </c:pt>
                <c:pt idx="5517">
                  <c:v>0.97222222222222221</c:v>
                </c:pt>
                <c:pt idx="5518">
                  <c:v>0.97916666666666663</c:v>
                </c:pt>
                <c:pt idx="5519">
                  <c:v>0.98611111111111116</c:v>
                </c:pt>
                <c:pt idx="5520">
                  <c:v>0.99305555555555547</c:v>
                </c:pt>
                <c:pt idx="5521">
                  <c:v>0</c:v>
                </c:pt>
                <c:pt idx="5522">
                  <c:v>6.9444444444444441E-3</c:v>
                </c:pt>
                <c:pt idx="5523">
                  <c:v>1.3888888888888888E-2</c:v>
                </c:pt>
                <c:pt idx="5524">
                  <c:v>2.0833333333333332E-2</c:v>
                </c:pt>
                <c:pt idx="5525">
                  <c:v>2.7777777777777776E-2</c:v>
                </c:pt>
                <c:pt idx="5526">
                  <c:v>3.4722222222222224E-2</c:v>
                </c:pt>
                <c:pt idx="5527">
                  <c:v>4.1666666666666664E-2</c:v>
                </c:pt>
                <c:pt idx="5528">
                  <c:v>4.8611111111111112E-2</c:v>
                </c:pt>
                <c:pt idx="5529">
                  <c:v>5.5555555555555552E-2</c:v>
                </c:pt>
                <c:pt idx="5530">
                  <c:v>6.25E-2</c:v>
                </c:pt>
                <c:pt idx="5531">
                  <c:v>6.9444444444444434E-2</c:v>
                </c:pt>
                <c:pt idx="5532">
                  <c:v>7.6388888888888895E-2</c:v>
                </c:pt>
                <c:pt idx="5533">
                  <c:v>8.3333333333333329E-2</c:v>
                </c:pt>
                <c:pt idx="5534">
                  <c:v>9.0277777777777776E-2</c:v>
                </c:pt>
                <c:pt idx="5535">
                  <c:v>9.7222222222222224E-2</c:v>
                </c:pt>
                <c:pt idx="5536">
                  <c:v>0.10416666666666667</c:v>
                </c:pt>
                <c:pt idx="5537">
                  <c:v>0.1111111111111111</c:v>
                </c:pt>
                <c:pt idx="5538">
                  <c:v>0.11805555555555557</c:v>
                </c:pt>
                <c:pt idx="5539">
                  <c:v>0.125</c:v>
                </c:pt>
                <c:pt idx="5540">
                  <c:v>0.13194444444444445</c:v>
                </c:pt>
                <c:pt idx="5541">
                  <c:v>0.1388888888888889</c:v>
                </c:pt>
                <c:pt idx="5542">
                  <c:v>0.14583333333333334</c:v>
                </c:pt>
                <c:pt idx="5543">
                  <c:v>0.15277777777777776</c:v>
                </c:pt>
                <c:pt idx="5544">
                  <c:v>0.15972222222222224</c:v>
                </c:pt>
                <c:pt idx="5545">
                  <c:v>0.16666666666666666</c:v>
                </c:pt>
                <c:pt idx="5546">
                  <c:v>0.17361111111111113</c:v>
                </c:pt>
                <c:pt idx="5547">
                  <c:v>0.18055555555555555</c:v>
                </c:pt>
                <c:pt idx="5548">
                  <c:v>0.1875</c:v>
                </c:pt>
                <c:pt idx="5549">
                  <c:v>0.19444444444444445</c:v>
                </c:pt>
                <c:pt idx="5550">
                  <c:v>0.20138888888888887</c:v>
                </c:pt>
                <c:pt idx="5551">
                  <c:v>0.20833333333333334</c:v>
                </c:pt>
                <c:pt idx="5552">
                  <c:v>0.21527777777777779</c:v>
                </c:pt>
                <c:pt idx="5553">
                  <c:v>0.22222222222222221</c:v>
                </c:pt>
                <c:pt idx="5554">
                  <c:v>0.22916666666666666</c:v>
                </c:pt>
                <c:pt idx="5555">
                  <c:v>0.23611111111111113</c:v>
                </c:pt>
                <c:pt idx="5556">
                  <c:v>0.24305555555555555</c:v>
                </c:pt>
                <c:pt idx="5557">
                  <c:v>0.25</c:v>
                </c:pt>
                <c:pt idx="5558">
                  <c:v>0.25694444444444448</c:v>
                </c:pt>
                <c:pt idx="5559">
                  <c:v>0.2638888888888889</c:v>
                </c:pt>
                <c:pt idx="5560">
                  <c:v>0.27083333333333331</c:v>
                </c:pt>
                <c:pt idx="5561">
                  <c:v>0.27777777777777779</c:v>
                </c:pt>
                <c:pt idx="5562">
                  <c:v>0.28472222222222221</c:v>
                </c:pt>
                <c:pt idx="5563">
                  <c:v>0.29166666666666669</c:v>
                </c:pt>
                <c:pt idx="5564">
                  <c:v>0.2986111111111111</c:v>
                </c:pt>
                <c:pt idx="5565">
                  <c:v>0.30555555555555552</c:v>
                </c:pt>
                <c:pt idx="5566">
                  <c:v>0.3125</c:v>
                </c:pt>
                <c:pt idx="5567">
                  <c:v>0.31944444444444448</c:v>
                </c:pt>
                <c:pt idx="5568">
                  <c:v>0.3263888888888889</c:v>
                </c:pt>
                <c:pt idx="5569">
                  <c:v>0.33333333333333331</c:v>
                </c:pt>
                <c:pt idx="5570">
                  <c:v>0.34027777777777773</c:v>
                </c:pt>
                <c:pt idx="5571">
                  <c:v>0.34722222222222227</c:v>
                </c:pt>
                <c:pt idx="5572">
                  <c:v>0.35416666666666669</c:v>
                </c:pt>
                <c:pt idx="5573">
                  <c:v>0.3611111111111111</c:v>
                </c:pt>
                <c:pt idx="5574">
                  <c:v>0.36805555555555558</c:v>
                </c:pt>
                <c:pt idx="5575">
                  <c:v>0.375</c:v>
                </c:pt>
                <c:pt idx="5576">
                  <c:v>0.38194444444444442</c:v>
                </c:pt>
                <c:pt idx="5577">
                  <c:v>0.3888888888888889</c:v>
                </c:pt>
                <c:pt idx="5578">
                  <c:v>0.39583333333333331</c:v>
                </c:pt>
                <c:pt idx="5579">
                  <c:v>0.40277777777777773</c:v>
                </c:pt>
                <c:pt idx="5580">
                  <c:v>0.40972222222222227</c:v>
                </c:pt>
                <c:pt idx="5581">
                  <c:v>0.41666666666666669</c:v>
                </c:pt>
                <c:pt idx="5582">
                  <c:v>0.4236111111111111</c:v>
                </c:pt>
                <c:pt idx="5583">
                  <c:v>0.43055555555555558</c:v>
                </c:pt>
                <c:pt idx="5584">
                  <c:v>0.4375</c:v>
                </c:pt>
                <c:pt idx="5585">
                  <c:v>0.44444444444444442</c:v>
                </c:pt>
                <c:pt idx="5586">
                  <c:v>0.4513888888888889</c:v>
                </c:pt>
                <c:pt idx="5587">
                  <c:v>0.45833333333333331</c:v>
                </c:pt>
                <c:pt idx="5588">
                  <c:v>0.46527777777777773</c:v>
                </c:pt>
                <c:pt idx="5589">
                  <c:v>0.47222222222222227</c:v>
                </c:pt>
                <c:pt idx="5590">
                  <c:v>0.47916666666666669</c:v>
                </c:pt>
                <c:pt idx="5591">
                  <c:v>0.4861111111111111</c:v>
                </c:pt>
                <c:pt idx="5592">
                  <c:v>0.49305555555555558</c:v>
                </c:pt>
                <c:pt idx="5593">
                  <c:v>0.5</c:v>
                </c:pt>
                <c:pt idx="5594">
                  <c:v>0.50694444444444442</c:v>
                </c:pt>
                <c:pt idx="5595">
                  <c:v>0.51388888888888895</c:v>
                </c:pt>
                <c:pt idx="5596">
                  <c:v>0.52083333333333337</c:v>
                </c:pt>
                <c:pt idx="5597">
                  <c:v>0.52777777777777779</c:v>
                </c:pt>
                <c:pt idx="5598">
                  <c:v>0.53472222222222221</c:v>
                </c:pt>
                <c:pt idx="5599">
                  <c:v>0.54166666666666663</c:v>
                </c:pt>
                <c:pt idx="5600">
                  <c:v>0.54861111111111105</c:v>
                </c:pt>
                <c:pt idx="5601">
                  <c:v>0.55555555555555558</c:v>
                </c:pt>
                <c:pt idx="5602">
                  <c:v>0.5625</c:v>
                </c:pt>
                <c:pt idx="5603">
                  <c:v>0.56944444444444442</c:v>
                </c:pt>
                <c:pt idx="5604">
                  <c:v>0.57638888888888895</c:v>
                </c:pt>
                <c:pt idx="5605">
                  <c:v>0.58333333333333337</c:v>
                </c:pt>
                <c:pt idx="5606">
                  <c:v>0.59027777777777779</c:v>
                </c:pt>
                <c:pt idx="5607">
                  <c:v>0.59722222222222221</c:v>
                </c:pt>
                <c:pt idx="5608">
                  <c:v>0.60416666666666663</c:v>
                </c:pt>
                <c:pt idx="5609">
                  <c:v>0.61111111111111105</c:v>
                </c:pt>
                <c:pt idx="5610">
                  <c:v>0.61805555555555558</c:v>
                </c:pt>
                <c:pt idx="5611">
                  <c:v>0.625</c:v>
                </c:pt>
                <c:pt idx="5612">
                  <c:v>0.63194444444444442</c:v>
                </c:pt>
                <c:pt idx="5613">
                  <c:v>0.63888888888888895</c:v>
                </c:pt>
                <c:pt idx="5614">
                  <c:v>0.64583333333333337</c:v>
                </c:pt>
                <c:pt idx="5615">
                  <c:v>0.65277777777777779</c:v>
                </c:pt>
                <c:pt idx="5616">
                  <c:v>0.65972222222222221</c:v>
                </c:pt>
                <c:pt idx="5617">
                  <c:v>0.66666666666666663</c:v>
                </c:pt>
                <c:pt idx="5618">
                  <c:v>0.67361111111111116</c:v>
                </c:pt>
                <c:pt idx="5619">
                  <c:v>0.68055555555555547</c:v>
                </c:pt>
                <c:pt idx="5620">
                  <c:v>0.6875</c:v>
                </c:pt>
                <c:pt idx="5621">
                  <c:v>0.69444444444444453</c:v>
                </c:pt>
                <c:pt idx="5622">
                  <c:v>0.70138888888888884</c:v>
                </c:pt>
                <c:pt idx="5623">
                  <c:v>0.70833333333333337</c:v>
                </c:pt>
                <c:pt idx="5624">
                  <c:v>0.71527777777777779</c:v>
                </c:pt>
                <c:pt idx="5625">
                  <c:v>0.72222222222222221</c:v>
                </c:pt>
                <c:pt idx="5626">
                  <c:v>0.72916666666666663</c:v>
                </c:pt>
                <c:pt idx="5627">
                  <c:v>0.73611111111111116</c:v>
                </c:pt>
                <c:pt idx="5628">
                  <c:v>0.74305555555555547</c:v>
                </c:pt>
                <c:pt idx="5629">
                  <c:v>0.75</c:v>
                </c:pt>
                <c:pt idx="5630">
                  <c:v>0.75694444444444453</c:v>
                </c:pt>
                <c:pt idx="5631">
                  <c:v>0.76388888888888884</c:v>
                </c:pt>
                <c:pt idx="5632">
                  <c:v>0.77083333333333337</c:v>
                </c:pt>
                <c:pt idx="5633">
                  <c:v>0.77777777777777779</c:v>
                </c:pt>
                <c:pt idx="5634">
                  <c:v>0.78472222222222221</c:v>
                </c:pt>
                <c:pt idx="5635">
                  <c:v>0.79166666666666663</c:v>
                </c:pt>
                <c:pt idx="5636">
                  <c:v>0.79861111111111116</c:v>
                </c:pt>
                <c:pt idx="5637">
                  <c:v>0.80555555555555547</c:v>
                </c:pt>
                <c:pt idx="5638">
                  <c:v>0.8125</c:v>
                </c:pt>
                <c:pt idx="5639">
                  <c:v>0.81944444444444453</c:v>
                </c:pt>
                <c:pt idx="5640">
                  <c:v>0.82638888888888884</c:v>
                </c:pt>
                <c:pt idx="5641">
                  <c:v>0.83333333333333337</c:v>
                </c:pt>
                <c:pt idx="5642">
                  <c:v>0.84027777777777779</c:v>
                </c:pt>
                <c:pt idx="5643">
                  <c:v>0.84722222222222221</c:v>
                </c:pt>
                <c:pt idx="5644">
                  <c:v>0.85416666666666663</c:v>
                </c:pt>
                <c:pt idx="5645">
                  <c:v>0.86111111111111116</c:v>
                </c:pt>
                <c:pt idx="5646">
                  <c:v>0.86805555555555547</c:v>
                </c:pt>
                <c:pt idx="5647">
                  <c:v>0.875</c:v>
                </c:pt>
                <c:pt idx="5648">
                  <c:v>0.88194444444444453</c:v>
                </c:pt>
                <c:pt idx="5649">
                  <c:v>0.88888888888888884</c:v>
                </c:pt>
                <c:pt idx="5650">
                  <c:v>0.89583333333333337</c:v>
                </c:pt>
                <c:pt idx="5651">
                  <c:v>0.90277777777777779</c:v>
                </c:pt>
                <c:pt idx="5652">
                  <c:v>0.90972222222222221</c:v>
                </c:pt>
                <c:pt idx="5653">
                  <c:v>0.91666666666666663</c:v>
                </c:pt>
                <c:pt idx="5654">
                  <c:v>0.92361111111111116</c:v>
                </c:pt>
                <c:pt idx="5655">
                  <c:v>0.93055555555555547</c:v>
                </c:pt>
                <c:pt idx="5656">
                  <c:v>0.9375</c:v>
                </c:pt>
                <c:pt idx="5657">
                  <c:v>0.94444444444444453</c:v>
                </c:pt>
                <c:pt idx="5658">
                  <c:v>0.95138888888888884</c:v>
                </c:pt>
                <c:pt idx="5659">
                  <c:v>0.95833333333333337</c:v>
                </c:pt>
                <c:pt idx="5660">
                  <c:v>0.96527777777777779</c:v>
                </c:pt>
                <c:pt idx="5661">
                  <c:v>0.97222222222222221</c:v>
                </c:pt>
                <c:pt idx="5662">
                  <c:v>0.97916666666666663</c:v>
                </c:pt>
                <c:pt idx="5663">
                  <c:v>0.98611111111111116</c:v>
                </c:pt>
                <c:pt idx="5664">
                  <c:v>0.99305555555555547</c:v>
                </c:pt>
                <c:pt idx="5665">
                  <c:v>0</c:v>
                </c:pt>
                <c:pt idx="5666">
                  <c:v>6.9444444444444441E-3</c:v>
                </c:pt>
                <c:pt idx="5667">
                  <c:v>1.3888888888888888E-2</c:v>
                </c:pt>
                <c:pt idx="5668">
                  <c:v>2.0833333333333332E-2</c:v>
                </c:pt>
                <c:pt idx="5669">
                  <c:v>2.7777777777777776E-2</c:v>
                </c:pt>
                <c:pt idx="5670">
                  <c:v>3.4722222222222224E-2</c:v>
                </c:pt>
                <c:pt idx="5671">
                  <c:v>4.1666666666666664E-2</c:v>
                </c:pt>
                <c:pt idx="5672">
                  <c:v>4.8611111111111112E-2</c:v>
                </c:pt>
                <c:pt idx="5673">
                  <c:v>5.5555555555555552E-2</c:v>
                </c:pt>
                <c:pt idx="5674">
                  <c:v>6.25E-2</c:v>
                </c:pt>
                <c:pt idx="5675">
                  <c:v>6.9444444444444434E-2</c:v>
                </c:pt>
                <c:pt idx="5676">
                  <c:v>7.6388888888888895E-2</c:v>
                </c:pt>
                <c:pt idx="5677">
                  <c:v>8.3333333333333329E-2</c:v>
                </c:pt>
                <c:pt idx="5678">
                  <c:v>9.0277777777777776E-2</c:v>
                </c:pt>
                <c:pt idx="5679">
                  <c:v>9.7222222222222224E-2</c:v>
                </c:pt>
                <c:pt idx="5680">
                  <c:v>0.10416666666666667</c:v>
                </c:pt>
                <c:pt idx="5681">
                  <c:v>0.1111111111111111</c:v>
                </c:pt>
                <c:pt idx="5682">
                  <c:v>0.11805555555555557</c:v>
                </c:pt>
                <c:pt idx="5683">
                  <c:v>0.125</c:v>
                </c:pt>
                <c:pt idx="5684">
                  <c:v>0.13194444444444445</c:v>
                </c:pt>
                <c:pt idx="5685">
                  <c:v>0.1388888888888889</c:v>
                </c:pt>
                <c:pt idx="5686">
                  <c:v>0.14583333333333334</c:v>
                </c:pt>
                <c:pt idx="5687">
                  <c:v>0.15277777777777776</c:v>
                </c:pt>
                <c:pt idx="5688">
                  <c:v>0.15972222222222224</c:v>
                </c:pt>
                <c:pt idx="5689">
                  <c:v>0.16666666666666666</c:v>
                </c:pt>
                <c:pt idx="5690">
                  <c:v>0.17361111111111113</c:v>
                </c:pt>
                <c:pt idx="5691">
                  <c:v>0.18055555555555555</c:v>
                </c:pt>
                <c:pt idx="5692">
                  <c:v>0.1875</c:v>
                </c:pt>
                <c:pt idx="5693">
                  <c:v>0.19444444444444445</c:v>
                </c:pt>
                <c:pt idx="5694">
                  <c:v>0.20138888888888887</c:v>
                </c:pt>
                <c:pt idx="5695">
                  <c:v>0.20833333333333334</c:v>
                </c:pt>
                <c:pt idx="5696">
                  <c:v>0.21527777777777779</c:v>
                </c:pt>
                <c:pt idx="5697">
                  <c:v>0.22222222222222221</c:v>
                </c:pt>
                <c:pt idx="5698">
                  <c:v>0.22916666666666666</c:v>
                </c:pt>
                <c:pt idx="5699">
                  <c:v>0.23611111111111113</c:v>
                </c:pt>
                <c:pt idx="5700">
                  <c:v>0.24305555555555555</c:v>
                </c:pt>
                <c:pt idx="5701">
                  <c:v>0.25</c:v>
                </c:pt>
                <c:pt idx="5702">
                  <c:v>0.25694444444444448</c:v>
                </c:pt>
                <c:pt idx="5703">
                  <c:v>0.2638888888888889</c:v>
                </c:pt>
                <c:pt idx="5704">
                  <c:v>0.27083333333333331</c:v>
                </c:pt>
                <c:pt idx="5705">
                  <c:v>0.27777777777777779</c:v>
                </c:pt>
                <c:pt idx="5706">
                  <c:v>0.28472222222222221</c:v>
                </c:pt>
                <c:pt idx="5707">
                  <c:v>0.29166666666666669</c:v>
                </c:pt>
                <c:pt idx="5708">
                  <c:v>0.2986111111111111</c:v>
                </c:pt>
                <c:pt idx="5709">
                  <c:v>0.30555555555555552</c:v>
                </c:pt>
                <c:pt idx="5710">
                  <c:v>0.3125</c:v>
                </c:pt>
                <c:pt idx="5711">
                  <c:v>0.31944444444444448</c:v>
                </c:pt>
                <c:pt idx="5712">
                  <c:v>0.3263888888888889</c:v>
                </c:pt>
                <c:pt idx="5713">
                  <c:v>0.33333333333333331</c:v>
                </c:pt>
                <c:pt idx="5714">
                  <c:v>0.34027777777777773</c:v>
                </c:pt>
                <c:pt idx="5715">
                  <c:v>0.34722222222222227</c:v>
                </c:pt>
                <c:pt idx="5716">
                  <c:v>0.35416666666666669</c:v>
                </c:pt>
                <c:pt idx="5717">
                  <c:v>0.3611111111111111</c:v>
                </c:pt>
                <c:pt idx="5718">
                  <c:v>0.36805555555555558</c:v>
                </c:pt>
                <c:pt idx="5719">
                  <c:v>0.375</c:v>
                </c:pt>
                <c:pt idx="5720">
                  <c:v>0.38194444444444442</c:v>
                </c:pt>
                <c:pt idx="5721">
                  <c:v>0.3888888888888889</c:v>
                </c:pt>
                <c:pt idx="5722">
                  <c:v>0.39583333333333331</c:v>
                </c:pt>
                <c:pt idx="5723">
                  <c:v>0.40277777777777773</c:v>
                </c:pt>
                <c:pt idx="5724">
                  <c:v>0.40972222222222227</c:v>
                </c:pt>
                <c:pt idx="5725">
                  <c:v>0.41666666666666669</c:v>
                </c:pt>
                <c:pt idx="5726">
                  <c:v>0.4236111111111111</c:v>
                </c:pt>
                <c:pt idx="5727">
                  <c:v>0.43055555555555558</c:v>
                </c:pt>
                <c:pt idx="5728">
                  <c:v>0.4375</c:v>
                </c:pt>
                <c:pt idx="5729">
                  <c:v>0.44444444444444442</c:v>
                </c:pt>
                <c:pt idx="5730">
                  <c:v>0.4513888888888889</c:v>
                </c:pt>
                <c:pt idx="5731">
                  <c:v>0.45833333333333331</c:v>
                </c:pt>
                <c:pt idx="5732">
                  <c:v>0.46527777777777773</c:v>
                </c:pt>
                <c:pt idx="5733">
                  <c:v>0.47222222222222227</c:v>
                </c:pt>
                <c:pt idx="5734">
                  <c:v>0.47916666666666669</c:v>
                </c:pt>
                <c:pt idx="5735">
                  <c:v>0.4861111111111111</c:v>
                </c:pt>
                <c:pt idx="5736">
                  <c:v>0.49305555555555558</c:v>
                </c:pt>
                <c:pt idx="5737">
                  <c:v>0.5</c:v>
                </c:pt>
                <c:pt idx="5738">
                  <c:v>0.50694444444444442</c:v>
                </c:pt>
                <c:pt idx="5739">
                  <c:v>0.51388888888888895</c:v>
                </c:pt>
                <c:pt idx="5740">
                  <c:v>0.52083333333333337</c:v>
                </c:pt>
                <c:pt idx="5741">
                  <c:v>0.52777777777777779</c:v>
                </c:pt>
                <c:pt idx="5742">
                  <c:v>0.53472222222222221</c:v>
                </c:pt>
                <c:pt idx="5743">
                  <c:v>0.54166666666666663</c:v>
                </c:pt>
                <c:pt idx="5744">
                  <c:v>0.54861111111111105</c:v>
                </c:pt>
                <c:pt idx="5745">
                  <c:v>0.55555555555555558</c:v>
                </c:pt>
                <c:pt idx="5746">
                  <c:v>0.5625</c:v>
                </c:pt>
                <c:pt idx="5747">
                  <c:v>0.56944444444444442</c:v>
                </c:pt>
                <c:pt idx="5748">
                  <c:v>0.57638888888888895</c:v>
                </c:pt>
                <c:pt idx="5749">
                  <c:v>0.58333333333333337</c:v>
                </c:pt>
                <c:pt idx="5750">
                  <c:v>0.59027777777777779</c:v>
                </c:pt>
                <c:pt idx="5751">
                  <c:v>0.59722222222222221</c:v>
                </c:pt>
                <c:pt idx="5752">
                  <c:v>0.60416666666666663</c:v>
                </c:pt>
                <c:pt idx="5753">
                  <c:v>0.61111111111111105</c:v>
                </c:pt>
                <c:pt idx="5754">
                  <c:v>0.61805555555555558</c:v>
                </c:pt>
                <c:pt idx="5755">
                  <c:v>0.625</c:v>
                </c:pt>
                <c:pt idx="5756">
                  <c:v>0.63194444444444442</c:v>
                </c:pt>
                <c:pt idx="5757">
                  <c:v>0.63888888888888895</c:v>
                </c:pt>
                <c:pt idx="5758">
                  <c:v>0.64583333333333337</c:v>
                </c:pt>
                <c:pt idx="5759">
                  <c:v>0.65277777777777779</c:v>
                </c:pt>
                <c:pt idx="5760">
                  <c:v>0.65972222222222221</c:v>
                </c:pt>
                <c:pt idx="5761">
                  <c:v>0.66666666666666663</c:v>
                </c:pt>
                <c:pt idx="5762">
                  <c:v>0.67361111111111116</c:v>
                </c:pt>
                <c:pt idx="5763">
                  <c:v>0.68055555555555547</c:v>
                </c:pt>
                <c:pt idx="5764">
                  <c:v>0.6875</c:v>
                </c:pt>
                <c:pt idx="5765">
                  <c:v>0.69444444444444453</c:v>
                </c:pt>
                <c:pt idx="5766">
                  <c:v>0.70138888888888884</c:v>
                </c:pt>
                <c:pt idx="5767">
                  <c:v>0.70833333333333337</c:v>
                </c:pt>
                <c:pt idx="5768">
                  <c:v>0.71527777777777779</c:v>
                </c:pt>
                <c:pt idx="5769">
                  <c:v>0.72222222222222221</c:v>
                </c:pt>
                <c:pt idx="5770">
                  <c:v>0.72916666666666663</c:v>
                </c:pt>
                <c:pt idx="5771">
                  <c:v>0.73611111111111116</c:v>
                </c:pt>
                <c:pt idx="5772">
                  <c:v>0.74305555555555547</c:v>
                </c:pt>
                <c:pt idx="5773">
                  <c:v>0.75</c:v>
                </c:pt>
                <c:pt idx="5774">
                  <c:v>0.75694444444444453</c:v>
                </c:pt>
                <c:pt idx="5775">
                  <c:v>0.76388888888888884</c:v>
                </c:pt>
                <c:pt idx="5776">
                  <c:v>0.77083333333333337</c:v>
                </c:pt>
                <c:pt idx="5777">
                  <c:v>0.77777777777777779</c:v>
                </c:pt>
                <c:pt idx="5778">
                  <c:v>0.78472222222222221</c:v>
                </c:pt>
                <c:pt idx="5779">
                  <c:v>0.79166666666666663</c:v>
                </c:pt>
                <c:pt idx="5780">
                  <c:v>0.79861111111111116</c:v>
                </c:pt>
                <c:pt idx="5781">
                  <c:v>0.80555555555555547</c:v>
                </c:pt>
                <c:pt idx="5782">
                  <c:v>0.8125</c:v>
                </c:pt>
                <c:pt idx="5783">
                  <c:v>0.81944444444444453</c:v>
                </c:pt>
                <c:pt idx="5784">
                  <c:v>0.82638888888888884</c:v>
                </c:pt>
                <c:pt idx="5785">
                  <c:v>0.83333333333333337</c:v>
                </c:pt>
                <c:pt idx="5786">
                  <c:v>0.84027777777777779</c:v>
                </c:pt>
                <c:pt idx="5787">
                  <c:v>0.84722222222222221</c:v>
                </c:pt>
                <c:pt idx="5788">
                  <c:v>0.85416666666666663</c:v>
                </c:pt>
                <c:pt idx="5789">
                  <c:v>0.86111111111111116</c:v>
                </c:pt>
                <c:pt idx="5790">
                  <c:v>0.86805555555555547</c:v>
                </c:pt>
                <c:pt idx="5791">
                  <c:v>0.875</c:v>
                </c:pt>
                <c:pt idx="5792">
                  <c:v>0.88194444444444453</c:v>
                </c:pt>
                <c:pt idx="5793">
                  <c:v>0.88888888888888884</c:v>
                </c:pt>
                <c:pt idx="5794">
                  <c:v>0.89583333333333337</c:v>
                </c:pt>
                <c:pt idx="5795">
                  <c:v>0.90277777777777779</c:v>
                </c:pt>
                <c:pt idx="5796">
                  <c:v>0.90972222222222221</c:v>
                </c:pt>
                <c:pt idx="5797">
                  <c:v>0.91666666666666663</c:v>
                </c:pt>
                <c:pt idx="5798">
                  <c:v>0.92361111111111116</c:v>
                </c:pt>
                <c:pt idx="5799">
                  <c:v>0.93055555555555547</c:v>
                </c:pt>
                <c:pt idx="5800">
                  <c:v>0.9375</c:v>
                </c:pt>
                <c:pt idx="5801">
                  <c:v>0.94444444444444453</c:v>
                </c:pt>
                <c:pt idx="5802">
                  <c:v>0.95138888888888884</c:v>
                </c:pt>
                <c:pt idx="5803">
                  <c:v>0.95833333333333337</c:v>
                </c:pt>
                <c:pt idx="5804">
                  <c:v>0.96527777777777779</c:v>
                </c:pt>
                <c:pt idx="5805">
                  <c:v>0.97222222222222221</c:v>
                </c:pt>
                <c:pt idx="5806">
                  <c:v>0.97916666666666663</c:v>
                </c:pt>
                <c:pt idx="5807">
                  <c:v>0.98611111111111116</c:v>
                </c:pt>
                <c:pt idx="5808">
                  <c:v>0.99305555555555547</c:v>
                </c:pt>
                <c:pt idx="5809">
                  <c:v>0</c:v>
                </c:pt>
                <c:pt idx="5810">
                  <c:v>6.9444444444444441E-3</c:v>
                </c:pt>
                <c:pt idx="5811">
                  <c:v>1.3888888888888888E-2</c:v>
                </c:pt>
                <c:pt idx="5812">
                  <c:v>2.0833333333333332E-2</c:v>
                </c:pt>
                <c:pt idx="5813">
                  <c:v>2.7777777777777776E-2</c:v>
                </c:pt>
                <c:pt idx="5814">
                  <c:v>3.4722222222222224E-2</c:v>
                </c:pt>
                <c:pt idx="5815">
                  <c:v>4.1666666666666664E-2</c:v>
                </c:pt>
                <c:pt idx="5816">
                  <c:v>4.8611111111111112E-2</c:v>
                </c:pt>
                <c:pt idx="5817">
                  <c:v>5.5555555555555552E-2</c:v>
                </c:pt>
                <c:pt idx="5818">
                  <c:v>6.25E-2</c:v>
                </c:pt>
                <c:pt idx="5819">
                  <c:v>6.9444444444444434E-2</c:v>
                </c:pt>
                <c:pt idx="5820">
                  <c:v>7.6388888888888895E-2</c:v>
                </c:pt>
                <c:pt idx="5821">
                  <c:v>8.3333333333333329E-2</c:v>
                </c:pt>
                <c:pt idx="5822">
                  <c:v>9.0277777777777776E-2</c:v>
                </c:pt>
                <c:pt idx="5823">
                  <c:v>9.7222222222222224E-2</c:v>
                </c:pt>
                <c:pt idx="5824">
                  <c:v>0.10416666666666667</c:v>
                </c:pt>
                <c:pt idx="5825">
                  <c:v>0.1111111111111111</c:v>
                </c:pt>
                <c:pt idx="5826">
                  <c:v>0.11805555555555557</c:v>
                </c:pt>
                <c:pt idx="5827">
                  <c:v>0.125</c:v>
                </c:pt>
                <c:pt idx="5828">
                  <c:v>0.13194444444444445</c:v>
                </c:pt>
                <c:pt idx="5829">
                  <c:v>0.1388888888888889</c:v>
                </c:pt>
                <c:pt idx="5830">
                  <c:v>0.14583333333333334</c:v>
                </c:pt>
                <c:pt idx="5831">
                  <c:v>0.15277777777777776</c:v>
                </c:pt>
                <c:pt idx="5832">
                  <c:v>0.15972222222222224</c:v>
                </c:pt>
                <c:pt idx="5833">
                  <c:v>0.16666666666666666</c:v>
                </c:pt>
                <c:pt idx="5834">
                  <c:v>0.17361111111111113</c:v>
                </c:pt>
                <c:pt idx="5835">
                  <c:v>0.18055555555555555</c:v>
                </c:pt>
                <c:pt idx="5836">
                  <c:v>0.1875</c:v>
                </c:pt>
                <c:pt idx="5837">
                  <c:v>0.19444444444444445</c:v>
                </c:pt>
                <c:pt idx="5838">
                  <c:v>0.20138888888888887</c:v>
                </c:pt>
                <c:pt idx="5839">
                  <c:v>0.20833333333333334</c:v>
                </c:pt>
                <c:pt idx="5840">
                  <c:v>0.21527777777777779</c:v>
                </c:pt>
                <c:pt idx="5841">
                  <c:v>0.22222222222222221</c:v>
                </c:pt>
                <c:pt idx="5842">
                  <c:v>0.22916666666666666</c:v>
                </c:pt>
                <c:pt idx="5843">
                  <c:v>0.23611111111111113</c:v>
                </c:pt>
                <c:pt idx="5844">
                  <c:v>0.24305555555555555</c:v>
                </c:pt>
                <c:pt idx="5845">
                  <c:v>0.25</c:v>
                </c:pt>
                <c:pt idx="5846">
                  <c:v>0.25694444444444448</c:v>
                </c:pt>
                <c:pt idx="5847">
                  <c:v>0.2638888888888889</c:v>
                </c:pt>
                <c:pt idx="5848">
                  <c:v>0.27083333333333331</c:v>
                </c:pt>
                <c:pt idx="5849">
                  <c:v>0.27777777777777779</c:v>
                </c:pt>
                <c:pt idx="5850">
                  <c:v>0.28472222222222221</c:v>
                </c:pt>
                <c:pt idx="5851">
                  <c:v>0.29166666666666669</c:v>
                </c:pt>
                <c:pt idx="5852">
                  <c:v>0.2986111111111111</c:v>
                </c:pt>
                <c:pt idx="5853">
                  <c:v>0.30555555555555552</c:v>
                </c:pt>
                <c:pt idx="5854">
                  <c:v>0.3125</c:v>
                </c:pt>
                <c:pt idx="5855">
                  <c:v>0.31944444444444448</c:v>
                </c:pt>
                <c:pt idx="5856">
                  <c:v>0.3263888888888889</c:v>
                </c:pt>
                <c:pt idx="5857">
                  <c:v>0.33333333333333331</c:v>
                </c:pt>
                <c:pt idx="5858">
                  <c:v>0.34027777777777773</c:v>
                </c:pt>
                <c:pt idx="5859">
                  <c:v>0.34722222222222227</c:v>
                </c:pt>
                <c:pt idx="5860">
                  <c:v>0.35416666666666669</c:v>
                </c:pt>
                <c:pt idx="5861">
                  <c:v>0.3611111111111111</c:v>
                </c:pt>
                <c:pt idx="5862">
                  <c:v>0.36805555555555558</c:v>
                </c:pt>
                <c:pt idx="5863">
                  <c:v>0.375</c:v>
                </c:pt>
                <c:pt idx="5864">
                  <c:v>0.38194444444444442</c:v>
                </c:pt>
                <c:pt idx="5865">
                  <c:v>0.3888888888888889</c:v>
                </c:pt>
                <c:pt idx="5866">
                  <c:v>0.39583333333333331</c:v>
                </c:pt>
                <c:pt idx="5867">
                  <c:v>0.40277777777777773</c:v>
                </c:pt>
                <c:pt idx="5868">
                  <c:v>0.40972222222222227</c:v>
                </c:pt>
                <c:pt idx="5869">
                  <c:v>0.41666666666666669</c:v>
                </c:pt>
                <c:pt idx="5870">
                  <c:v>0.4236111111111111</c:v>
                </c:pt>
                <c:pt idx="5871">
                  <c:v>0.43055555555555558</c:v>
                </c:pt>
                <c:pt idx="5872">
                  <c:v>0.4375</c:v>
                </c:pt>
                <c:pt idx="5873">
                  <c:v>0.44444444444444442</c:v>
                </c:pt>
                <c:pt idx="5874">
                  <c:v>0.4513888888888889</c:v>
                </c:pt>
                <c:pt idx="5875">
                  <c:v>0.45833333333333331</c:v>
                </c:pt>
                <c:pt idx="5876">
                  <c:v>0.46527777777777773</c:v>
                </c:pt>
                <c:pt idx="5877">
                  <c:v>0.47222222222222227</c:v>
                </c:pt>
                <c:pt idx="5878">
                  <c:v>0.47916666666666669</c:v>
                </c:pt>
                <c:pt idx="5879">
                  <c:v>0.4861111111111111</c:v>
                </c:pt>
                <c:pt idx="5880">
                  <c:v>0.49305555555555558</c:v>
                </c:pt>
                <c:pt idx="5881">
                  <c:v>0.5</c:v>
                </c:pt>
                <c:pt idx="5882">
                  <c:v>0.50694444444444442</c:v>
                </c:pt>
                <c:pt idx="5883">
                  <c:v>0.51388888888888895</c:v>
                </c:pt>
                <c:pt idx="5884">
                  <c:v>0.52083333333333337</c:v>
                </c:pt>
                <c:pt idx="5885">
                  <c:v>0.52777777777777779</c:v>
                </c:pt>
                <c:pt idx="5886">
                  <c:v>0.53472222222222221</c:v>
                </c:pt>
                <c:pt idx="5887">
                  <c:v>0.54166666666666663</c:v>
                </c:pt>
                <c:pt idx="5888">
                  <c:v>0.54861111111111105</c:v>
                </c:pt>
                <c:pt idx="5889">
                  <c:v>0.55555555555555558</c:v>
                </c:pt>
                <c:pt idx="5890">
                  <c:v>0.5625</c:v>
                </c:pt>
                <c:pt idx="5891">
                  <c:v>0.56944444444444442</c:v>
                </c:pt>
                <c:pt idx="5892">
                  <c:v>0.57638888888888895</c:v>
                </c:pt>
                <c:pt idx="5893">
                  <c:v>0.58333333333333337</c:v>
                </c:pt>
                <c:pt idx="5894">
                  <c:v>0.59027777777777779</c:v>
                </c:pt>
                <c:pt idx="5895">
                  <c:v>0.59722222222222221</c:v>
                </c:pt>
                <c:pt idx="5896">
                  <c:v>0.60416666666666663</c:v>
                </c:pt>
                <c:pt idx="5897">
                  <c:v>0.61111111111111105</c:v>
                </c:pt>
                <c:pt idx="5898">
                  <c:v>0.61805555555555558</c:v>
                </c:pt>
                <c:pt idx="5899">
                  <c:v>0.625</c:v>
                </c:pt>
                <c:pt idx="5900">
                  <c:v>0.63194444444444442</c:v>
                </c:pt>
                <c:pt idx="5901">
                  <c:v>0.63888888888888895</c:v>
                </c:pt>
                <c:pt idx="5902">
                  <c:v>0.64583333333333337</c:v>
                </c:pt>
                <c:pt idx="5903">
                  <c:v>0.65277777777777779</c:v>
                </c:pt>
                <c:pt idx="5904">
                  <c:v>0.65972222222222221</c:v>
                </c:pt>
                <c:pt idx="5905">
                  <c:v>0.66666666666666663</c:v>
                </c:pt>
                <c:pt idx="5906">
                  <c:v>0.67361111111111116</c:v>
                </c:pt>
                <c:pt idx="5907">
                  <c:v>0.68055555555555547</c:v>
                </c:pt>
                <c:pt idx="5908">
                  <c:v>0.6875</c:v>
                </c:pt>
                <c:pt idx="5909">
                  <c:v>0.69444444444444453</c:v>
                </c:pt>
                <c:pt idx="5910">
                  <c:v>0.70138888888888884</c:v>
                </c:pt>
                <c:pt idx="5911">
                  <c:v>0.70833333333333337</c:v>
                </c:pt>
                <c:pt idx="5912">
                  <c:v>0.71527777777777779</c:v>
                </c:pt>
                <c:pt idx="5913">
                  <c:v>0.72222222222222221</c:v>
                </c:pt>
                <c:pt idx="5914">
                  <c:v>0.72916666666666663</c:v>
                </c:pt>
                <c:pt idx="5915">
                  <c:v>0.73611111111111116</c:v>
                </c:pt>
                <c:pt idx="5916">
                  <c:v>0.74305555555555547</c:v>
                </c:pt>
                <c:pt idx="5917">
                  <c:v>0.75</c:v>
                </c:pt>
                <c:pt idx="5918">
                  <c:v>0.75694444444444453</c:v>
                </c:pt>
                <c:pt idx="5919">
                  <c:v>0.76388888888888884</c:v>
                </c:pt>
                <c:pt idx="5920">
                  <c:v>0.77083333333333337</c:v>
                </c:pt>
                <c:pt idx="5921">
                  <c:v>0.77777777777777779</c:v>
                </c:pt>
                <c:pt idx="5922">
                  <c:v>0.78472222222222221</c:v>
                </c:pt>
                <c:pt idx="5923">
                  <c:v>0.79166666666666663</c:v>
                </c:pt>
                <c:pt idx="5924">
                  <c:v>0.79861111111111116</c:v>
                </c:pt>
                <c:pt idx="5925">
                  <c:v>0.80555555555555547</c:v>
                </c:pt>
                <c:pt idx="5926">
                  <c:v>0.8125</c:v>
                </c:pt>
                <c:pt idx="5927">
                  <c:v>0.81944444444444453</c:v>
                </c:pt>
                <c:pt idx="5928">
                  <c:v>0.82638888888888884</c:v>
                </c:pt>
                <c:pt idx="5929">
                  <c:v>0.83333333333333337</c:v>
                </c:pt>
                <c:pt idx="5930">
                  <c:v>0.84027777777777779</c:v>
                </c:pt>
                <c:pt idx="5931">
                  <c:v>0.84722222222222221</c:v>
                </c:pt>
                <c:pt idx="5932">
                  <c:v>0.85416666666666663</c:v>
                </c:pt>
                <c:pt idx="5933">
                  <c:v>0.86111111111111116</c:v>
                </c:pt>
                <c:pt idx="5934">
                  <c:v>0.86805555555555547</c:v>
                </c:pt>
                <c:pt idx="5935">
                  <c:v>0.875</c:v>
                </c:pt>
                <c:pt idx="5936">
                  <c:v>0.88194444444444453</c:v>
                </c:pt>
                <c:pt idx="5937">
                  <c:v>0.88888888888888884</c:v>
                </c:pt>
                <c:pt idx="5938">
                  <c:v>0.89583333333333337</c:v>
                </c:pt>
                <c:pt idx="5939">
                  <c:v>0.90277777777777779</c:v>
                </c:pt>
                <c:pt idx="5940">
                  <c:v>0.90972222222222221</c:v>
                </c:pt>
                <c:pt idx="5941">
                  <c:v>0.91666666666666663</c:v>
                </c:pt>
                <c:pt idx="5942">
                  <c:v>0.92361111111111116</c:v>
                </c:pt>
                <c:pt idx="5943">
                  <c:v>0.93055555555555547</c:v>
                </c:pt>
                <c:pt idx="5944">
                  <c:v>0.9375</c:v>
                </c:pt>
                <c:pt idx="5945">
                  <c:v>0.94444444444444453</c:v>
                </c:pt>
                <c:pt idx="5946">
                  <c:v>0.95138888888888884</c:v>
                </c:pt>
                <c:pt idx="5947">
                  <c:v>0.95833333333333337</c:v>
                </c:pt>
                <c:pt idx="5948">
                  <c:v>0.96527777777777779</c:v>
                </c:pt>
                <c:pt idx="5949">
                  <c:v>0.97222222222222221</c:v>
                </c:pt>
                <c:pt idx="5950">
                  <c:v>0.97916666666666663</c:v>
                </c:pt>
                <c:pt idx="5951">
                  <c:v>0.98611111111111116</c:v>
                </c:pt>
                <c:pt idx="5952">
                  <c:v>0.99305555555555547</c:v>
                </c:pt>
                <c:pt idx="5953">
                  <c:v>0</c:v>
                </c:pt>
                <c:pt idx="5954">
                  <c:v>6.9444444444444441E-3</c:v>
                </c:pt>
                <c:pt idx="5955">
                  <c:v>1.3888888888888888E-2</c:v>
                </c:pt>
                <c:pt idx="5956">
                  <c:v>2.0833333333333332E-2</c:v>
                </c:pt>
                <c:pt idx="5957">
                  <c:v>2.7777777777777776E-2</c:v>
                </c:pt>
                <c:pt idx="5958">
                  <c:v>3.4722222222222224E-2</c:v>
                </c:pt>
                <c:pt idx="5959">
                  <c:v>4.1666666666666664E-2</c:v>
                </c:pt>
                <c:pt idx="5960">
                  <c:v>4.8611111111111112E-2</c:v>
                </c:pt>
                <c:pt idx="5961">
                  <c:v>5.5555555555555552E-2</c:v>
                </c:pt>
                <c:pt idx="5962">
                  <c:v>6.25E-2</c:v>
                </c:pt>
                <c:pt idx="5963">
                  <c:v>6.9444444444444434E-2</c:v>
                </c:pt>
                <c:pt idx="5964">
                  <c:v>7.6388888888888895E-2</c:v>
                </c:pt>
                <c:pt idx="5965">
                  <c:v>8.3333333333333329E-2</c:v>
                </c:pt>
                <c:pt idx="5966">
                  <c:v>9.0277777777777776E-2</c:v>
                </c:pt>
                <c:pt idx="5967">
                  <c:v>9.7222222222222224E-2</c:v>
                </c:pt>
                <c:pt idx="5968">
                  <c:v>0.10416666666666667</c:v>
                </c:pt>
                <c:pt idx="5969">
                  <c:v>0.1111111111111111</c:v>
                </c:pt>
                <c:pt idx="5970">
                  <c:v>0.11805555555555557</c:v>
                </c:pt>
                <c:pt idx="5971">
                  <c:v>0.125</c:v>
                </c:pt>
                <c:pt idx="5972">
                  <c:v>0.13194444444444445</c:v>
                </c:pt>
                <c:pt idx="5973">
                  <c:v>0.1388888888888889</c:v>
                </c:pt>
                <c:pt idx="5974">
                  <c:v>0.14583333333333334</c:v>
                </c:pt>
                <c:pt idx="5975">
                  <c:v>0.15277777777777776</c:v>
                </c:pt>
                <c:pt idx="5976">
                  <c:v>0.15972222222222224</c:v>
                </c:pt>
                <c:pt idx="5977">
                  <c:v>0.16666666666666666</c:v>
                </c:pt>
                <c:pt idx="5978">
                  <c:v>0.17361111111111113</c:v>
                </c:pt>
                <c:pt idx="5979">
                  <c:v>0.18055555555555555</c:v>
                </c:pt>
                <c:pt idx="5980">
                  <c:v>0.1875</c:v>
                </c:pt>
                <c:pt idx="5981">
                  <c:v>0.19444444444444445</c:v>
                </c:pt>
                <c:pt idx="5982">
                  <c:v>0.20138888888888887</c:v>
                </c:pt>
                <c:pt idx="5983">
                  <c:v>0.20833333333333334</c:v>
                </c:pt>
                <c:pt idx="5984">
                  <c:v>0.21527777777777779</c:v>
                </c:pt>
                <c:pt idx="5985">
                  <c:v>0.22222222222222221</c:v>
                </c:pt>
                <c:pt idx="5986">
                  <c:v>0.22916666666666666</c:v>
                </c:pt>
                <c:pt idx="5987">
                  <c:v>0.23611111111111113</c:v>
                </c:pt>
                <c:pt idx="5988">
                  <c:v>0.24305555555555555</c:v>
                </c:pt>
                <c:pt idx="5989">
                  <c:v>0.25</c:v>
                </c:pt>
                <c:pt idx="5990">
                  <c:v>0.25694444444444448</c:v>
                </c:pt>
                <c:pt idx="5991">
                  <c:v>0.2638888888888889</c:v>
                </c:pt>
                <c:pt idx="5992">
                  <c:v>0.27083333333333331</c:v>
                </c:pt>
                <c:pt idx="5993">
                  <c:v>0.27777777777777779</c:v>
                </c:pt>
                <c:pt idx="5994">
                  <c:v>0.28472222222222221</c:v>
                </c:pt>
                <c:pt idx="5995">
                  <c:v>0.29166666666666669</c:v>
                </c:pt>
                <c:pt idx="5996">
                  <c:v>0.2986111111111111</c:v>
                </c:pt>
                <c:pt idx="5997">
                  <c:v>0.30555555555555552</c:v>
                </c:pt>
                <c:pt idx="5998">
                  <c:v>0.3125</c:v>
                </c:pt>
                <c:pt idx="5999">
                  <c:v>0.31944444444444448</c:v>
                </c:pt>
                <c:pt idx="6000">
                  <c:v>0.3263888888888889</c:v>
                </c:pt>
                <c:pt idx="6001">
                  <c:v>0.33333333333333331</c:v>
                </c:pt>
                <c:pt idx="6002">
                  <c:v>0.34027777777777773</c:v>
                </c:pt>
                <c:pt idx="6003">
                  <c:v>0.34722222222222227</c:v>
                </c:pt>
                <c:pt idx="6004">
                  <c:v>0.35416666666666669</c:v>
                </c:pt>
                <c:pt idx="6005">
                  <c:v>0.3611111111111111</c:v>
                </c:pt>
                <c:pt idx="6006">
                  <c:v>0.36805555555555558</c:v>
                </c:pt>
                <c:pt idx="6007">
                  <c:v>0.375</c:v>
                </c:pt>
                <c:pt idx="6008">
                  <c:v>0.38194444444444442</c:v>
                </c:pt>
                <c:pt idx="6009">
                  <c:v>0.3888888888888889</c:v>
                </c:pt>
                <c:pt idx="6010">
                  <c:v>0.39583333333333331</c:v>
                </c:pt>
                <c:pt idx="6011">
                  <c:v>0.40277777777777773</c:v>
                </c:pt>
                <c:pt idx="6012">
                  <c:v>0.40972222222222227</c:v>
                </c:pt>
                <c:pt idx="6013">
                  <c:v>0.41666666666666669</c:v>
                </c:pt>
                <c:pt idx="6014">
                  <c:v>0.4236111111111111</c:v>
                </c:pt>
                <c:pt idx="6015">
                  <c:v>0.43055555555555558</c:v>
                </c:pt>
                <c:pt idx="6016">
                  <c:v>0.4375</c:v>
                </c:pt>
                <c:pt idx="6017">
                  <c:v>0.44444444444444442</c:v>
                </c:pt>
                <c:pt idx="6018">
                  <c:v>0.4513888888888889</c:v>
                </c:pt>
                <c:pt idx="6019">
                  <c:v>0.45833333333333331</c:v>
                </c:pt>
                <c:pt idx="6020">
                  <c:v>0.46527777777777773</c:v>
                </c:pt>
                <c:pt idx="6021">
                  <c:v>0.47222222222222227</c:v>
                </c:pt>
                <c:pt idx="6022">
                  <c:v>0.47916666666666669</c:v>
                </c:pt>
                <c:pt idx="6023">
                  <c:v>0.4861111111111111</c:v>
                </c:pt>
                <c:pt idx="6024">
                  <c:v>0.49305555555555558</c:v>
                </c:pt>
                <c:pt idx="6025">
                  <c:v>0.5</c:v>
                </c:pt>
                <c:pt idx="6026">
                  <c:v>0.50694444444444442</c:v>
                </c:pt>
                <c:pt idx="6027">
                  <c:v>0.51388888888888895</c:v>
                </c:pt>
                <c:pt idx="6028">
                  <c:v>0.52083333333333337</c:v>
                </c:pt>
                <c:pt idx="6029">
                  <c:v>0.52777777777777779</c:v>
                </c:pt>
                <c:pt idx="6030">
                  <c:v>0.53472222222222221</c:v>
                </c:pt>
                <c:pt idx="6031">
                  <c:v>0.54166666666666663</c:v>
                </c:pt>
                <c:pt idx="6032">
                  <c:v>0.54861111111111105</c:v>
                </c:pt>
                <c:pt idx="6033">
                  <c:v>0.55555555555555558</c:v>
                </c:pt>
                <c:pt idx="6034">
                  <c:v>0.5625</c:v>
                </c:pt>
                <c:pt idx="6035">
                  <c:v>0.56944444444444442</c:v>
                </c:pt>
                <c:pt idx="6036">
                  <c:v>0.57638888888888895</c:v>
                </c:pt>
                <c:pt idx="6037">
                  <c:v>0.58333333333333337</c:v>
                </c:pt>
                <c:pt idx="6038">
                  <c:v>0.59027777777777779</c:v>
                </c:pt>
                <c:pt idx="6039">
                  <c:v>0.59722222222222221</c:v>
                </c:pt>
                <c:pt idx="6040">
                  <c:v>0.60416666666666663</c:v>
                </c:pt>
                <c:pt idx="6041">
                  <c:v>0.61111111111111105</c:v>
                </c:pt>
                <c:pt idx="6042">
                  <c:v>0.61805555555555558</c:v>
                </c:pt>
                <c:pt idx="6043">
                  <c:v>0.625</c:v>
                </c:pt>
                <c:pt idx="6044">
                  <c:v>0.63194444444444442</c:v>
                </c:pt>
                <c:pt idx="6045">
                  <c:v>0.63888888888888895</c:v>
                </c:pt>
                <c:pt idx="6046">
                  <c:v>0.64583333333333337</c:v>
                </c:pt>
                <c:pt idx="6047">
                  <c:v>0.65277777777777779</c:v>
                </c:pt>
                <c:pt idx="6048">
                  <c:v>0.65972222222222221</c:v>
                </c:pt>
                <c:pt idx="6049">
                  <c:v>0.66666666666666663</c:v>
                </c:pt>
                <c:pt idx="6050">
                  <c:v>0.67361111111111116</c:v>
                </c:pt>
                <c:pt idx="6051">
                  <c:v>0.68055555555555547</c:v>
                </c:pt>
                <c:pt idx="6052">
                  <c:v>0.6875</c:v>
                </c:pt>
                <c:pt idx="6053">
                  <c:v>0.69444444444444453</c:v>
                </c:pt>
                <c:pt idx="6054">
                  <c:v>0.70138888888888884</c:v>
                </c:pt>
                <c:pt idx="6055">
                  <c:v>0.70833333333333337</c:v>
                </c:pt>
                <c:pt idx="6056">
                  <c:v>0.71527777777777779</c:v>
                </c:pt>
                <c:pt idx="6057">
                  <c:v>0.72222222222222221</c:v>
                </c:pt>
                <c:pt idx="6058">
                  <c:v>0.72916666666666663</c:v>
                </c:pt>
                <c:pt idx="6059">
                  <c:v>0.73611111111111116</c:v>
                </c:pt>
                <c:pt idx="6060">
                  <c:v>0.74305555555555547</c:v>
                </c:pt>
                <c:pt idx="6061">
                  <c:v>0.75</c:v>
                </c:pt>
                <c:pt idx="6062">
                  <c:v>0.75694444444444453</c:v>
                </c:pt>
                <c:pt idx="6063">
                  <c:v>0.76388888888888884</c:v>
                </c:pt>
                <c:pt idx="6064">
                  <c:v>0.77083333333333337</c:v>
                </c:pt>
                <c:pt idx="6065">
                  <c:v>0.77777777777777779</c:v>
                </c:pt>
                <c:pt idx="6066">
                  <c:v>0.78472222222222221</c:v>
                </c:pt>
                <c:pt idx="6067">
                  <c:v>0.79166666666666663</c:v>
                </c:pt>
                <c:pt idx="6068">
                  <c:v>0.79861111111111116</c:v>
                </c:pt>
                <c:pt idx="6069">
                  <c:v>0.80555555555555547</c:v>
                </c:pt>
                <c:pt idx="6070">
                  <c:v>0.8125</c:v>
                </c:pt>
                <c:pt idx="6071">
                  <c:v>0.81944444444444453</c:v>
                </c:pt>
                <c:pt idx="6072">
                  <c:v>0.82638888888888884</c:v>
                </c:pt>
                <c:pt idx="6073">
                  <c:v>0.83333333333333337</c:v>
                </c:pt>
                <c:pt idx="6074">
                  <c:v>0.84027777777777779</c:v>
                </c:pt>
                <c:pt idx="6075">
                  <c:v>0.84722222222222221</c:v>
                </c:pt>
                <c:pt idx="6076">
                  <c:v>0.85416666666666663</c:v>
                </c:pt>
                <c:pt idx="6077">
                  <c:v>0.86111111111111116</c:v>
                </c:pt>
                <c:pt idx="6078">
                  <c:v>0.86805555555555547</c:v>
                </c:pt>
                <c:pt idx="6079">
                  <c:v>0.875</c:v>
                </c:pt>
                <c:pt idx="6080">
                  <c:v>0.88194444444444453</c:v>
                </c:pt>
                <c:pt idx="6081">
                  <c:v>0.88888888888888884</c:v>
                </c:pt>
                <c:pt idx="6082">
                  <c:v>0.89583333333333337</c:v>
                </c:pt>
                <c:pt idx="6083">
                  <c:v>0.90277777777777779</c:v>
                </c:pt>
                <c:pt idx="6084">
                  <c:v>0.90972222222222221</c:v>
                </c:pt>
                <c:pt idx="6085">
                  <c:v>0.91666666666666663</c:v>
                </c:pt>
                <c:pt idx="6086">
                  <c:v>0.92361111111111116</c:v>
                </c:pt>
                <c:pt idx="6087">
                  <c:v>0.93055555555555547</c:v>
                </c:pt>
                <c:pt idx="6088">
                  <c:v>0.9375</c:v>
                </c:pt>
                <c:pt idx="6089">
                  <c:v>0.94444444444444453</c:v>
                </c:pt>
                <c:pt idx="6090">
                  <c:v>0.95138888888888884</c:v>
                </c:pt>
                <c:pt idx="6091">
                  <c:v>0.95833333333333337</c:v>
                </c:pt>
                <c:pt idx="6092">
                  <c:v>0.96527777777777779</c:v>
                </c:pt>
                <c:pt idx="6093">
                  <c:v>0.97222222222222221</c:v>
                </c:pt>
                <c:pt idx="6094">
                  <c:v>0.97916666666666663</c:v>
                </c:pt>
                <c:pt idx="6095">
                  <c:v>0.98611111111111116</c:v>
                </c:pt>
                <c:pt idx="6096">
                  <c:v>0.99305555555555547</c:v>
                </c:pt>
                <c:pt idx="6097">
                  <c:v>0</c:v>
                </c:pt>
                <c:pt idx="6098">
                  <c:v>6.9444444444444441E-3</c:v>
                </c:pt>
                <c:pt idx="6099">
                  <c:v>1.3888888888888888E-2</c:v>
                </c:pt>
                <c:pt idx="6100">
                  <c:v>2.0833333333333332E-2</c:v>
                </c:pt>
                <c:pt idx="6101">
                  <c:v>2.7777777777777776E-2</c:v>
                </c:pt>
                <c:pt idx="6102">
                  <c:v>3.4722222222222224E-2</c:v>
                </c:pt>
                <c:pt idx="6103">
                  <c:v>4.1666666666666664E-2</c:v>
                </c:pt>
                <c:pt idx="6104">
                  <c:v>4.8611111111111112E-2</c:v>
                </c:pt>
                <c:pt idx="6105">
                  <c:v>5.5555555555555552E-2</c:v>
                </c:pt>
                <c:pt idx="6106">
                  <c:v>6.25E-2</c:v>
                </c:pt>
                <c:pt idx="6107">
                  <c:v>6.9444444444444434E-2</c:v>
                </c:pt>
                <c:pt idx="6108">
                  <c:v>7.6388888888888895E-2</c:v>
                </c:pt>
                <c:pt idx="6109">
                  <c:v>8.3333333333333329E-2</c:v>
                </c:pt>
                <c:pt idx="6110">
                  <c:v>9.0277777777777776E-2</c:v>
                </c:pt>
                <c:pt idx="6111">
                  <c:v>9.7222222222222224E-2</c:v>
                </c:pt>
                <c:pt idx="6112">
                  <c:v>0.10416666666666667</c:v>
                </c:pt>
                <c:pt idx="6113">
                  <c:v>0.1111111111111111</c:v>
                </c:pt>
                <c:pt idx="6114">
                  <c:v>0.11805555555555557</c:v>
                </c:pt>
                <c:pt idx="6115">
                  <c:v>0.125</c:v>
                </c:pt>
                <c:pt idx="6116">
                  <c:v>0.13194444444444445</c:v>
                </c:pt>
                <c:pt idx="6117">
                  <c:v>0.1388888888888889</c:v>
                </c:pt>
                <c:pt idx="6118">
                  <c:v>0.14583333333333334</c:v>
                </c:pt>
                <c:pt idx="6119">
                  <c:v>0.15277777777777776</c:v>
                </c:pt>
                <c:pt idx="6120">
                  <c:v>0.15972222222222224</c:v>
                </c:pt>
                <c:pt idx="6121">
                  <c:v>0.16666666666666666</c:v>
                </c:pt>
                <c:pt idx="6122">
                  <c:v>0.17361111111111113</c:v>
                </c:pt>
                <c:pt idx="6123">
                  <c:v>0.18055555555555555</c:v>
                </c:pt>
                <c:pt idx="6124">
                  <c:v>0.1875</c:v>
                </c:pt>
                <c:pt idx="6125">
                  <c:v>0.19444444444444445</c:v>
                </c:pt>
                <c:pt idx="6126">
                  <c:v>0.20138888888888887</c:v>
                </c:pt>
                <c:pt idx="6127">
                  <c:v>0.20833333333333334</c:v>
                </c:pt>
                <c:pt idx="6128">
                  <c:v>0.21527777777777779</c:v>
                </c:pt>
                <c:pt idx="6129">
                  <c:v>0.22222222222222221</c:v>
                </c:pt>
                <c:pt idx="6130">
                  <c:v>0.22916666666666666</c:v>
                </c:pt>
                <c:pt idx="6131">
                  <c:v>0.23611111111111113</c:v>
                </c:pt>
                <c:pt idx="6132">
                  <c:v>0.24305555555555555</c:v>
                </c:pt>
                <c:pt idx="6133">
                  <c:v>0.25</c:v>
                </c:pt>
                <c:pt idx="6134">
                  <c:v>0.25694444444444448</c:v>
                </c:pt>
                <c:pt idx="6135">
                  <c:v>0.2638888888888889</c:v>
                </c:pt>
                <c:pt idx="6136">
                  <c:v>0.27083333333333331</c:v>
                </c:pt>
                <c:pt idx="6137">
                  <c:v>0.27777777777777779</c:v>
                </c:pt>
                <c:pt idx="6138">
                  <c:v>0.28472222222222221</c:v>
                </c:pt>
                <c:pt idx="6139">
                  <c:v>0.29166666666666669</c:v>
                </c:pt>
                <c:pt idx="6140">
                  <c:v>0.2986111111111111</c:v>
                </c:pt>
                <c:pt idx="6141">
                  <c:v>0.30555555555555552</c:v>
                </c:pt>
                <c:pt idx="6142">
                  <c:v>0.3125</c:v>
                </c:pt>
                <c:pt idx="6143">
                  <c:v>0.31944444444444448</c:v>
                </c:pt>
                <c:pt idx="6144">
                  <c:v>0.3263888888888889</c:v>
                </c:pt>
                <c:pt idx="6145">
                  <c:v>0.33333333333333331</c:v>
                </c:pt>
                <c:pt idx="6146">
                  <c:v>0.34027777777777773</c:v>
                </c:pt>
                <c:pt idx="6147">
                  <c:v>0.34722222222222227</c:v>
                </c:pt>
                <c:pt idx="6148">
                  <c:v>0.35416666666666669</c:v>
                </c:pt>
                <c:pt idx="6149">
                  <c:v>0.3611111111111111</c:v>
                </c:pt>
                <c:pt idx="6150">
                  <c:v>0.36805555555555558</c:v>
                </c:pt>
                <c:pt idx="6151">
                  <c:v>0.375</c:v>
                </c:pt>
                <c:pt idx="6152">
                  <c:v>0.38194444444444442</c:v>
                </c:pt>
                <c:pt idx="6153">
                  <c:v>0.3888888888888889</c:v>
                </c:pt>
                <c:pt idx="6154">
                  <c:v>0.39583333333333331</c:v>
                </c:pt>
                <c:pt idx="6155">
                  <c:v>0.40277777777777773</c:v>
                </c:pt>
                <c:pt idx="6156">
                  <c:v>0.40972222222222227</c:v>
                </c:pt>
                <c:pt idx="6157">
                  <c:v>0.41666666666666669</c:v>
                </c:pt>
                <c:pt idx="6158">
                  <c:v>0.4236111111111111</c:v>
                </c:pt>
                <c:pt idx="6159">
                  <c:v>0.43055555555555558</c:v>
                </c:pt>
                <c:pt idx="6160">
                  <c:v>0.4375</c:v>
                </c:pt>
                <c:pt idx="6161">
                  <c:v>0.44444444444444442</c:v>
                </c:pt>
                <c:pt idx="6162">
                  <c:v>0.4513888888888889</c:v>
                </c:pt>
                <c:pt idx="6163">
                  <c:v>0.45833333333333331</c:v>
                </c:pt>
                <c:pt idx="6164">
                  <c:v>0.46527777777777773</c:v>
                </c:pt>
                <c:pt idx="6165">
                  <c:v>0.47222222222222227</c:v>
                </c:pt>
                <c:pt idx="6166">
                  <c:v>0.47916666666666669</c:v>
                </c:pt>
                <c:pt idx="6167">
                  <c:v>0.4861111111111111</c:v>
                </c:pt>
                <c:pt idx="6168">
                  <c:v>0.49305555555555558</c:v>
                </c:pt>
                <c:pt idx="6169">
                  <c:v>0.5</c:v>
                </c:pt>
                <c:pt idx="6170">
                  <c:v>0.50694444444444442</c:v>
                </c:pt>
                <c:pt idx="6171">
                  <c:v>0.51388888888888895</c:v>
                </c:pt>
                <c:pt idx="6172">
                  <c:v>0.52083333333333337</c:v>
                </c:pt>
                <c:pt idx="6173">
                  <c:v>0.52777777777777779</c:v>
                </c:pt>
                <c:pt idx="6174">
                  <c:v>0.53472222222222221</c:v>
                </c:pt>
                <c:pt idx="6175">
                  <c:v>0.54166666666666663</c:v>
                </c:pt>
                <c:pt idx="6176">
                  <c:v>0.54861111111111105</c:v>
                </c:pt>
                <c:pt idx="6177">
                  <c:v>0.55555555555555558</c:v>
                </c:pt>
                <c:pt idx="6178">
                  <c:v>0.5625</c:v>
                </c:pt>
                <c:pt idx="6179">
                  <c:v>0.56944444444444442</c:v>
                </c:pt>
                <c:pt idx="6180">
                  <c:v>0.57638888888888895</c:v>
                </c:pt>
                <c:pt idx="6181">
                  <c:v>0.58333333333333337</c:v>
                </c:pt>
                <c:pt idx="6182">
                  <c:v>0.59027777777777779</c:v>
                </c:pt>
                <c:pt idx="6183">
                  <c:v>0.59722222222222221</c:v>
                </c:pt>
                <c:pt idx="6184">
                  <c:v>0.60416666666666663</c:v>
                </c:pt>
                <c:pt idx="6185">
                  <c:v>0.61111111111111105</c:v>
                </c:pt>
                <c:pt idx="6186">
                  <c:v>0.61805555555555558</c:v>
                </c:pt>
                <c:pt idx="6187">
                  <c:v>0.625</c:v>
                </c:pt>
                <c:pt idx="6188">
                  <c:v>0.63194444444444442</c:v>
                </c:pt>
                <c:pt idx="6189">
                  <c:v>0.63888888888888895</c:v>
                </c:pt>
                <c:pt idx="6190">
                  <c:v>0.64583333333333337</c:v>
                </c:pt>
                <c:pt idx="6191">
                  <c:v>0.65277777777777779</c:v>
                </c:pt>
                <c:pt idx="6192">
                  <c:v>0.65972222222222221</c:v>
                </c:pt>
                <c:pt idx="6193">
                  <c:v>0.66666666666666663</c:v>
                </c:pt>
                <c:pt idx="6194">
                  <c:v>0.67361111111111116</c:v>
                </c:pt>
                <c:pt idx="6195">
                  <c:v>0.68055555555555547</c:v>
                </c:pt>
                <c:pt idx="6196">
                  <c:v>0.6875</c:v>
                </c:pt>
                <c:pt idx="6197">
                  <c:v>0.69444444444444453</c:v>
                </c:pt>
                <c:pt idx="6198">
                  <c:v>0.70138888888888884</c:v>
                </c:pt>
                <c:pt idx="6199">
                  <c:v>0.70833333333333337</c:v>
                </c:pt>
                <c:pt idx="6200">
                  <c:v>0.71527777777777779</c:v>
                </c:pt>
                <c:pt idx="6201">
                  <c:v>0.72222222222222221</c:v>
                </c:pt>
                <c:pt idx="6202">
                  <c:v>0.72916666666666663</c:v>
                </c:pt>
                <c:pt idx="6203">
                  <c:v>0.73611111111111116</c:v>
                </c:pt>
                <c:pt idx="6204">
                  <c:v>0.74305555555555547</c:v>
                </c:pt>
                <c:pt idx="6205">
                  <c:v>0.75</c:v>
                </c:pt>
                <c:pt idx="6206">
                  <c:v>0.75694444444444453</c:v>
                </c:pt>
                <c:pt idx="6207">
                  <c:v>0.76388888888888884</c:v>
                </c:pt>
                <c:pt idx="6208">
                  <c:v>0.77083333333333337</c:v>
                </c:pt>
                <c:pt idx="6209">
                  <c:v>0.77777777777777779</c:v>
                </c:pt>
                <c:pt idx="6210">
                  <c:v>0.78472222222222221</c:v>
                </c:pt>
                <c:pt idx="6211">
                  <c:v>0.79166666666666663</c:v>
                </c:pt>
                <c:pt idx="6212">
                  <c:v>0.79861111111111116</c:v>
                </c:pt>
                <c:pt idx="6213">
                  <c:v>0.80555555555555547</c:v>
                </c:pt>
                <c:pt idx="6214">
                  <c:v>0.8125</c:v>
                </c:pt>
                <c:pt idx="6215">
                  <c:v>0.81944444444444453</c:v>
                </c:pt>
                <c:pt idx="6216">
                  <c:v>0.82638888888888884</c:v>
                </c:pt>
                <c:pt idx="6217">
                  <c:v>0.83333333333333337</c:v>
                </c:pt>
                <c:pt idx="6218">
                  <c:v>0.84027777777777779</c:v>
                </c:pt>
                <c:pt idx="6219">
                  <c:v>0.84722222222222221</c:v>
                </c:pt>
                <c:pt idx="6220">
                  <c:v>0.85416666666666663</c:v>
                </c:pt>
                <c:pt idx="6221">
                  <c:v>0.86111111111111116</c:v>
                </c:pt>
                <c:pt idx="6222">
                  <c:v>0.86805555555555547</c:v>
                </c:pt>
                <c:pt idx="6223">
                  <c:v>0.875</c:v>
                </c:pt>
                <c:pt idx="6224">
                  <c:v>0.88194444444444453</c:v>
                </c:pt>
                <c:pt idx="6225">
                  <c:v>0.88888888888888884</c:v>
                </c:pt>
                <c:pt idx="6226">
                  <c:v>0.89583333333333337</c:v>
                </c:pt>
                <c:pt idx="6227">
                  <c:v>0.90277777777777779</c:v>
                </c:pt>
                <c:pt idx="6228">
                  <c:v>0.90972222222222221</c:v>
                </c:pt>
                <c:pt idx="6229">
                  <c:v>0.91666666666666663</c:v>
                </c:pt>
                <c:pt idx="6230">
                  <c:v>0.92361111111111116</c:v>
                </c:pt>
                <c:pt idx="6231">
                  <c:v>0.93055555555555547</c:v>
                </c:pt>
                <c:pt idx="6232">
                  <c:v>0.9375</c:v>
                </c:pt>
                <c:pt idx="6233">
                  <c:v>0.94444444444444453</c:v>
                </c:pt>
                <c:pt idx="6234">
                  <c:v>0.95138888888888884</c:v>
                </c:pt>
                <c:pt idx="6235">
                  <c:v>0.95833333333333337</c:v>
                </c:pt>
                <c:pt idx="6236">
                  <c:v>0.96527777777777779</c:v>
                </c:pt>
                <c:pt idx="6237">
                  <c:v>0.97222222222222221</c:v>
                </c:pt>
                <c:pt idx="6238">
                  <c:v>0.97916666666666663</c:v>
                </c:pt>
                <c:pt idx="6239">
                  <c:v>0.98611111111111116</c:v>
                </c:pt>
                <c:pt idx="6240">
                  <c:v>0.99305555555555547</c:v>
                </c:pt>
                <c:pt idx="6241">
                  <c:v>0</c:v>
                </c:pt>
                <c:pt idx="6242">
                  <c:v>6.9444444444444441E-3</c:v>
                </c:pt>
                <c:pt idx="6243">
                  <c:v>1.3888888888888888E-2</c:v>
                </c:pt>
                <c:pt idx="6244">
                  <c:v>2.0833333333333332E-2</c:v>
                </c:pt>
                <c:pt idx="6245">
                  <c:v>2.7777777777777776E-2</c:v>
                </c:pt>
                <c:pt idx="6246">
                  <c:v>3.4722222222222224E-2</c:v>
                </c:pt>
                <c:pt idx="6247">
                  <c:v>4.1666666666666664E-2</c:v>
                </c:pt>
                <c:pt idx="6248">
                  <c:v>4.8611111111111112E-2</c:v>
                </c:pt>
                <c:pt idx="6249">
                  <c:v>5.5555555555555552E-2</c:v>
                </c:pt>
                <c:pt idx="6250">
                  <c:v>6.25E-2</c:v>
                </c:pt>
                <c:pt idx="6251">
                  <c:v>6.9444444444444434E-2</c:v>
                </c:pt>
                <c:pt idx="6252">
                  <c:v>7.6388888888888895E-2</c:v>
                </c:pt>
                <c:pt idx="6253">
                  <c:v>8.3333333333333329E-2</c:v>
                </c:pt>
                <c:pt idx="6254">
                  <c:v>9.0277777777777776E-2</c:v>
                </c:pt>
                <c:pt idx="6255">
                  <c:v>9.7222222222222224E-2</c:v>
                </c:pt>
                <c:pt idx="6256">
                  <c:v>0.10416666666666667</c:v>
                </c:pt>
                <c:pt idx="6257">
                  <c:v>0.1111111111111111</c:v>
                </c:pt>
                <c:pt idx="6258">
                  <c:v>0.11805555555555557</c:v>
                </c:pt>
                <c:pt idx="6259">
                  <c:v>0.125</c:v>
                </c:pt>
                <c:pt idx="6260">
                  <c:v>0.13194444444444445</c:v>
                </c:pt>
                <c:pt idx="6261">
                  <c:v>0.1388888888888889</c:v>
                </c:pt>
                <c:pt idx="6262">
                  <c:v>0.14583333333333334</c:v>
                </c:pt>
                <c:pt idx="6263">
                  <c:v>0.15277777777777776</c:v>
                </c:pt>
                <c:pt idx="6264">
                  <c:v>0.15972222222222224</c:v>
                </c:pt>
                <c:pt idx="6265">
                  <c:v>0.16666666666666666</c:v>
                </c:pt>
                <c:pt idx="6266">
                  <c:v>0.17361111111111113</c:v>
                </c:pt>
                <c:pt idx="6267">
                  <c:v>0.18055555555555555</c:v>
                </c:pt>
                <c:pt idx="6268">
                  <c:v>0.1875</c:v>
                </c:pt>
                <c:pt idx="6269">
                  <c:v>0.19444444444444445</c:v>
                </c:pt>
                <c:pt idx="6270">
                  <c:v>0.20138888888888887</c:v>
                </c:pt>
                <c:pt idx="6271">
                  <c:v>0.20833333333333334</c:v>
                </c:pt>
                <c:pt idx="6272">
                  <c:v>0.21527777777777779</c:v>
                </c:pt>
                <c:pt idx="6273">
                  <c:v>0.22222222222222221</c:v>
                </c:pt>
                <c:pt idx="6274">
                  <c:v>0.22916666666666666</c:v>
                </c:pt>
                <c:pt idx="6275">
                  <c:v>0.23611111111111113</c:v>
                </c:pt>
                <c:pt idx="6276">
                  <c:v>0.24305555555555555</c:v>
                </c:pt>
                <c:pt idx="6277">
                  <c:v>0.25</c:v>
                </c:pt>
                <c:pt idx="6278">
                  <c:v>0.25694444444444448</c:v>
                </c:pt>
                <c:pt idx="6279">
                  <c:v>0.2638888888888889</c:v>
                </c:pt>
                <c:pt idx="6280">
                  <c:v>0.27083333333333331</c:v>
                </c:pt>
                <c:pt idx="6281">
                  <c:v>0.27777777777777779</c:v>
                </c:pt>
                <c:pt idx="6282">
                  <c:v>0.28472222222222221</c:v>
                </c:pt>
                <c:pt idx="6283">
                  <c:v>0.29166666666666669</c:v>
                </c:pt>
                <c:pt idx="6284">
                  <c:v>0.2986111111111111</c:v>
                </c:pt>
                <c:pt idx="6285">
                  <c:v>0.30555555555555552</c:v>
                </c:pt>
                <c:pt idx="6286">
                  <c:v>0.3125</c:v>
                </c:pt>
                <c:pt idx="6287">
                  <c:v>0.31944444444444448</c:v>
                </c:pt>
                <c:pt idx="6288">
                  <c:v>0.3263888888888889</c:v>
                </c:pt>
                <c:pt idx="6289">
                  <c:v>0.33333333333333331</c:v>
                </c:pt>
                <c:pt idx="6290">
                  <c:v>0.34027777777777773</c:v>
                </c:pt>
                <c:pt idx="6291">
                  <c:v>0.34722222222222227</c:v>
                </c:pt>
                <c:pt idx="6292">
                  <c:v>0.35416666666666669</c:v>
                </c:pt>
                <c:pt idx="6293">
                  <c:v>0.3611111111111111</c:v>
                </c:pt>
                <c:pt idx="6294">
                  <c:v>0.36805555555555558</c:v>
                </c:pt>
                <c:pt idx="6295">
                  <c:v>0.375</c:v>
                </c:pt>
                <c:pt idx="6296">
                  <c:v>0.38194444444444442</c:v>
                </c:pt>
                <c:pt idx="6297">
                  <c:v>0.3888888888888889</c:v>
                </c:pt>
                <c:pt idx="6298">
                  <c:v>0.39583333333333331</c:v>
                </c:pt>
                <c:pt idx="6299">
                  <c:v>0.40277777777777773</c:v>
                </c:pt>
                <c:pt idx="6300">
                  <c:v>0.40972222222222227</c:v>
                </c:pt>
                <c:pt idx="6301">
                  <c:v>0.41666666666666669</c:v>
                </c:pt>
                <c:pt idx="6302">
                  <c:v>0.4236111111111111</c:v>
                </c:pt>
                <c:pt idx="6303">
                  <c:v>0.43055555555555558</c:v>
                </c:pt>
                <c:pt idx="6304">
                  <c:v>0.4375</c:v>
                </c:pt>
                <c:pt idx="6305">
                  <c:v>0.44444444444444442</c:v>
                </c:pt>
                <c:pt idx="6306">
                  <c:v>0.4513888888888889</c:v>
                </c:pt>
                <c:pt idx="6307">
                  <c:v>0.45833333333333331</c:v>
                </c:pt>
                <c:pt idx="6308">
                  <c:v>0.46527777777777773</c:v>
                </c:pt>
                <c:pt idx="6309">
                  <c:v>0.47222222222222227</c:v>
                </c:pt>
                <c:pt idx="6310">
                  <c:v>0.47916666666666669</c:v>
                </c:pt>
                <c:pt idx="6311">
                  <c:v>0.4861111111111111</c:v>
                </c:pt>
                <c:pt idx="6312">
                  <c:v>0.49305555555555558</c:v>
                </c:pt>
                <c:pt idx="6313">
                  <c:v>0.5</c:v>
                </c:pt>
                <c:pt idx="6314">
                  <c:v>0.50694444444444442</c:v>
                </c:pt>
                <c:pt idx="6315">
                  <c:v>0.51388888888888895</c:v>
                </c:pt>
                <c:pt idx="6316">
                  <c:v>0.52083333333333337</c:v>
                </c:pt>
                <c:pt idx="6317">
                  <c:v>0.52777777777777779</c:v>
                </c:pt>
                <c:pt idx="6318">
                  <c:v>0.53472222222222221</c:v>
                </c:pt>
                <c:pt idx="6319">
                  <c:v>0.54166666666666663</c:v>
                </c:pt>
                <c:pt idx="6320">
                  <c:v>0.54861111111111105</c:v>
                </c:pt>
                <c:pt idx="6321">
                  <c:v>0.55555555555555558</c:v>
                </c:pt>
                <c:pt idx="6322">
                  <c:v>0.5625</c:v>
                </c:pt>
                <c:pt idx="6323">
                  <c:v>0.56944444444444442</c:v>
                </c:pt>
                <c:pt idx="6324">
                  <c:v>0.57638888888888895</c:v>
                </c:pt>
                <c:pt idx="6325">
                  <c:v>0.58333333333333337</c:v>
                </c:pt>
                <c:pt idx="6326">
                  <c:v>0.59027777777777779</c:v>
                </c:pt>
                <c:pt idx="6327">
                  <c:v>0.59722222222222221</c:v>
                </c:pt>
                <c:pt idx="6328">
                  <c:v>0.60416666666666663</c:v>
                </c:pt>
                <c:pt idx="6329">
                  <c:v>0.61111111111111105</c:v>
                </c:pt>
                <c:pt idx="6330">
                  <c:v>0.61805555555555558</c:v>
                </c:pt>
                <c:pt idx="6331">
                  <c:v>0.625</c:v>
                </c:pt>
                <c:pt idx="6332">
                  <c:v>0.63194444444444442</c:v>
                </c:pt>
                <c:pt idx="6333">
                  <c:v>0.63888888888888895</c:v>
                </c:pt>
                <c:pt idx="6334">
                  <c:v>0.64583333333333337</c:v>
                </c:pt>
                <c:pt idx="6335">
                  <c:v>0.65277777777777779</c:v>
                </c:pt>
                <c:pt idx="6336">
                  <c:v>0.65972222222222221</c:v>
                </c:pt>
                <c:pt idx="6337">
                  <c:v>0.66666666666666663</c:v>
                </c:pt>
                <c:pt idx="6338">
                  <c:v>0.67361111111111116</c:v>
                </c:pt>
                <c:pt idx="6339">
                  <c:v>0.68055555555555547</c:v>
                </c:pt>
                <c:pt idx="6340">
                  <c:v>0.6875</c:v>
                </c:pt>
                <c:pt idx="6341">
                  <c:v>0.69444444444444453</c:v>
                </c:pt>
                <c:pt idx="6342">
                  <c:v>0.70138888888888884</c:v>
                </c:pt>
                <c:pt idx="6343">
                  <c:v>0.70833333333333337</c:v>
                </c:pt>
                <c:pt idx="6344">
                  <c:v>0.71527777777777779</c:v>
                </c:pt>
                <c:pt idx="6345">
                  <c:v>0.72222222222222221</c:v>
                </c:pt>
                <c:pt idx="6346">
                  <c:v>0.72916666666666663</c:v>
                </c:pt>
                <c:pt idx="6347">
                  <c:v>0.73611111111111116</c:v>
                </c:pt>
                <c:pt idx="6348">
                  <c:v>0.74305555555555547</c:v>
                </c:pt>
                <c:pt idx="6349">
                  <c:v>0.75</c:v>
                </c:pt>
                <c:pt idx="6350">
                  <c:v>0.75694444444444453</c:v>
                </c:pt>
                <c:pt idx="6351">
                  <c:v>0.76388888888888884</c:v>
                </c:pt>
                <c:pt idx="6352">
                  <c:v>0.77083333333333337</c:v>
                </c:pt>
                <c:pt idx="6353">
                  <c:v>0.77777777777777779</c:v>
                </c:pt>
                <c:pt idx="6354">
                  <c:v>0.78472222222222221</c:v>
                </c:pt>
                <c:pt idx="6355">
                  <c:v>0.79166666666666663</c:v>
                </c:pt>
                <c:pt idx="6356">
                  <c:v>0.79861111111111116</c:v>
                </c:pt>
                <c:pt idx="6357">
                  <c:v>0.80555555555555547</c:v>
                </c:pt>
                <c:pt idx="6358">
                  <c:v>0.8125</c:v>
                </c:pt>
                <c:pt idx="6359">
                  <c:v>0.81944444444444453</c:v>
                </c:pt>
                <c:pt idx="6360">
                  <c:v>0.82638888888888884</c:v>
                </c:pt>
                <c:pt idx="6361">
                  <c:v>0.83333333333333337</c:v>
                </c:pt>
                <c:pt idx="6362">
                  <c:v>0.84027777777777779</c:v>
                </c:pt>
                <c:pt idx="6363">
                  <c:v>0.84722222222222221</c:v>
                </c:pt>
                <c:pt idx="6364">
                  <c:v>0.85416666666666663</c:v>
                </c:pt>
                <c:pt idx="6365">
                  <c:v>0.86111111111111116</c:v>
                </c:pt>
                <c:pt idx="6366">
                  <c:v>0.86805555555555547</c:v>
                </c:pt>
                <c:pt idx="6367">
                  <c:v>0.875</c:v>
                </c:pt>
                <c:pt idx="6368">
                  <c:v>0.88194444444444453</c:v>
                </c:pt>
                <c:pt idx="6369">
                  <c:v>0.88888888888888884</c:v>
                </c:pt>
                <c:pt idx="6370">
                  <c:v>0.89583333333333337</c:v>
                </c:pt>
                <c:pt idx="6371">
                  <c:v>0.90277777777777779</c:v>
                </c:pt>
                <c:pt idx="6372">
                  <c:v>0.90972222222222221</c:v>
                </c:pt>
                <c:pt idx="6373">
                  <c:v>0.91666666666666663</c:v>
                </c:pt>
                <c:pt idx="6374">
                  <c:v>0.92361111111111116</c:v>
                </c:pt>
                <c:pt idx="6375">
                  <c:v>0.93055555555555547</c:v>
                </c:pt>
                <c:pt idx="6376">
                  <c:v>0.9375</c:v>
                </c:pt>
                <c:pt idx="6377">
                  <c:v>0.94444444444444453</c:v>
                </c:pt>
                <c:pt idx="6378">
                  <c:v>0.95138888888888884</c:v>
                </c:pt>
                <c:pt idx="6379">
                  <c:v>0.95833333333333337</c:v>
                </c:pt>
                <c:pt idx="6380">
                  <c:v>0.96527777777777779</c:v>
                </c:pt>
                <c:pt idx="6381">
                  <c:v>0.97222222222222221</c:v>
                </c:pt>
                <c:pt idx="6382">
                  <c:v>0.97916666666666663</c:v>
                </c:pt>
                <c:pt idx="6383">
                  <c:v>0.98611111111111116</c:v>
                </c:pt>
                <c:pt idx="6384">
                  <c:v>0.99305555555555547</c:v>
                </c:pt>
                <c:pt idx="6385">
                  <c:v>0</c:v>
                </c:pt>
                <c:pt idx="6386">
                  <c:v>6.9444444444444441E-3</c:v>
                </c:pt>
                <c:pt idx="6387">
                  <c:v>1.3888888888888888E-2</c:v>
                </c:pt>
                <c:pt idx="6388">
                  <c:v>2.0833333333333332E-2</c:v>
                </c:pt>
                <c:pt idx="6389">
                  <c:v>2.7777777777777776E-2</c:v>
                </c:pt>
                <c:pt idx="6390">
                  <c:v>3.4722222222222224E-2</c:v>
                </c:pt>
                <c:pt idx="6391">
                  <c:v>4.1666666666666664E-2</c:v>
                </c:pt>
                <c:pt idx="6392">
                  <c:v>4.8611111111111112E-2</c:v>
                </c:pt>
                <c:pt idx="6393">
                  <c:v>5.5555555555555552E-2</c:v>
                </c:pt>
                <c:pt idx="6394">
                  <c:v>6.25E-2</c:v>
                </c:pt>
                <c:pt idx="6395">
                  <c:v>6.9444444444444434E-2</c:v>
                </c:pt>
                <c:pt idx="6396">
                  <c:v>7.6388888888888895E-2</c:v>
                </c:pt>
                <c:pt idx="6397">
                  <c:v>8.3333333333333329E-2</c:v>
                </c:pt>
                <c:pt idx="6398">
                  <c:v>9.0277777777777776E-2</c:v>
                </c:pt>
                <c:pt idx="6399">
                  <c:v>9.7222222222222224E-2</c:v>
                </c:pt>
                <c:pt idx="6400">
                  <c:v>0.10416666666666667</c:v>
                </c:pt>
                <c:pt idx="6401">
                  <c:v>0.1111111111111111</c:v>
                </c:pt>
                <c:pt idx="6402">
                  <c:v>0.11805555555555557</c:v>
                </c:pt>
                <c:pt idx="6403">
                  <c:v>0.125</c:v>
                </c:pt>
                <c:pt idx="6404">
                  <c:v>0.13194444444444445</c:v>
                </c:pt>
                <c:pt idx="6405">
                  <c:v>0.1388888888888889</c:v>
                </c:pt>
                <c:pt idx="6406">
                  <c:v>0.14583333333333334</c:v>
                </c:pt>
                <c:pt idx="6407">
                  <c:v>0.15277777777777776</c:v>
                </c:pt>
                <c:pt idx="6408">
                  <c:v>0.15972222222222224</c:v>
                </c:pt>
                <c:pt idx="6409">
                  <c:v>0.16666666666666666</c:v>
                </c:pt>
                <c:pt idx="6410">
                  <c:v>0.17361111111111113</c:v>
                </c:pt>
                <c:pt idx="6411">
                  <c:v>0.18055555555555555</c:v>
                </c:pt>
                <c:pt idx="6412">
                  <c:v>0.1875</c:v>
                </c:pt>
                <c:pt idx="6413">
                  <c:v>0.19444444444444445</c:v>
                </c:pt>
                <c:pt idx="6414">
                  <c:v>0.20138888888888887</c:v>
                </c:pt>
                <c:pt idx="6415">
                  <c:v>0.20833333333333334</c:v>
                </c:pt>
                <c:pt idx="6416">
                  <c:v>0.21527777777777779</c:v>
                </c:pt>
                <c:pt idx="6417">
                  <c:v>0.22222222222222221</c:v>
                </c:pt>
                <c:pt idx="6418">
                  <c:v>0.22916666666666666</c:v>
                </c:pt>
                <c:pt idx="6419">
                  <c:v>0.23611111111111113</c:v>
                </c:pt>
                <c:pt idx="6420">
                  <c:v>0.24305555555555555</c:v>
                </c:pt>
                <c:pt idx="6421">
                  <c:v>0.25</c:v>
                </c:pt>
                <c:pt idx="6422">
                  <c:v>0.25694444444444448</c:v>
                </c:pt>
                <c:pt idx="6423">
                  <c:v>0.2638888888888889</c:v>
                </c:pt>
                <c:pt idx="6424">
                  <c:v>0.27083333333333331</c:v>
                </c:pt>
                <c:pt idx="6425">
                  <c:v>0.27777777777777779</c:v>
                </c:pt>
                <c:pt idx="6426">
                  <c:v>0.28472222222222221</c:v>
                </c:pt>
                <c:pt idx="6427">
                  <c:v>0.29166666666666669</c:v>
                </c:pt>
                <c:pt idx="6428">
                  <c:v>0.2986111111111111</c:v>
                </c:pt>
                <c:pt idx="6429">
                  <c:v>0.30555555555555552</c:v>
                </c:pt>
                <c:pt idx="6430">
                  <c:v>0.3125</c:v>
                </c:pt>
                <c:pt idx="6431">
                  <c:v>0.31944444444444448</c:v>
                </c:pt>
                <c:pt idx="6432">
                  <c:v>0.3263888888888889</c:v>
                </c:pt>
                <c:pt idx="6433">
                  <c:v>0.33333333333333331</c:v>
                </c:pt>
                <c:pt idx="6434">
                  <c:v>0.34027777777777773</c:v>
                </c:pt>
                <c:pt idx="6435">
                  <c:v>0.34722222222222227</c:v>
                </c:pt>
                <c:pt idx="6436">
                  <c:v>0.35416666666666669</c:v>
                </c:pt>
                <c:pt idx="6437">
                  <c:v>0.3611111111111111</c:v>
                </c:pt>
                <c:pt idx="6438">
                  <c:v>0.36805555555555558</c:v>
                </c:pt>
                <c:pt idx="6439">
                  <c:v>0.375</c:v>
                </c:pt>
                <c:pt idx="6440">
                  <c:v>0.38194444444444442</c:v>
                </c:pt>
                <c:pt idx="6441">
                  <c:v>0.3888888888888889</c:v>
                </c:pt>
                <c:pt idx="6442">
                  <c:v>0.39583333333333331</c:v>
                </c:pt>
                <c:pt idx="6443">
                  <c:v>0.40277777777777773</c:v>
                </c:pt>
                <c:pt idx="6444">
                  <c:v>0.40972222222222227</c:v>
                </c:pt>
                <c:pt idx="6445">
                  <c:v>0.41666666666666669</c:v>
                </c:pt>
                <c:pt idx="6446">
                  <c:v>0.4236111111111111</c:v>
                </c:pt>
                <c:pt idx="6447">
                  <c:v>0.43055555555555558</c:v>
                </c:pt>
                <c:pt idx="6448">
                  <c:v>0.4375</c:v>
                </c:pt>
                <c:pt idx="6449">
                  <c:v>0.44444444444444442</c:v>
                </c:pt>
                <c:pt idx="6450">
                  <c:v>0.4513888888888889</c:v>
                </c:pt>
                <c:pt idx="6451">
                  <c:v>0.45833333333333331</c:v>
                </c:pt>
                <c:pt idx="6452">
                  <c:v>0.46527777777777773</c:v>
                </c:pt>
                <c:pt idx="6453">
                  <c:v>0.47222222222222227</c:v>
                </c:pt>
                <c:pt idx="6454">
                  <c:v>0.47916666666666669</c:v>
                </c:pt>
                <c:pt idx="6455">
                  <c:v>0.4861111111111111</c:v>
                </c:pt>
                <c:pt idx="6456">
                  <c:v>0.49305555555555558</c:v>
                </c:pt>
                <c:pt idx="6457">
                  <c:v>0.5</c:v>
                </c:pt>
                <c:pt idx="6458">
                  <c:v>0.50694444444444442</c:v>
                </c:pt>
                <c:pt idx="6459">
                  <c:v>0.51388888888888895</c:v>
                </c:pt>
                <c:pt idx="6460">
                  <c:v>0.52083333333333337</c:v>
                </c:pt>
                <c:pt idx="6461">
                  <c:v>0.52777777777777779</c:v>
                </c:pt>
                <c:pt idx="6462">
                  <c:v>0.53472222222222221</c:v>
                </c:pt>
                <c:pt idx="6463">
                  <c:v>0.54166666666666663</c:v>
                </c:pt>
                <c:pt idx="6464">
                  <c:v>0.54861111111111105</c:v>
                </c:pt>
                <c:pt idx="6465">
                  <c:v>0.55555555555555558</c:v>
                </c:pt>
                <c:pt idx="6466">
                  <c:v>0.5625</c:v>
                </c:pt>
                <c:pt idx="6467">
                  <c:v>0.56944444444444442</c:v>
                </c:pt>
                <c:pt idx="6468">
                  <c:v>0.57638888888888895</c:v>
                </c:pt>
                <c:pt idx="6469">
                  <c:v>0.58333333333333337</c:v>
                </c:pt>
                <c:pt idx="6470">
                  <c:v>0.59027777777777779</c:v>
                </c:pt>
                <c:pt idx="6471">
                  <c:v>0.59722222222222221</c:v>
                </c:pt>
                <c:pt idx="6472">
                  <c:v>0.60416666666666663</c:v>
                </c:pt>
                <c:pt idx="6473">
                  <c:v>0.61111111111111105</c:v>
                </c:pt>
                <c:pt idx="6474">
                  <c:v>0.61805555555555558</c:v>
                </c:pt>
                <c:pt idx="6475">
                  <c:v>0.625</c:v>
                </c:pt>
                <c:pt idx="6476">
                  <c:v>0.63194444444444442</c:v>
                </c:pt>
                <c:pt idx="6477">
                  <c:v>0.63888888888888895</c:v>
                </c:pt>
                <c:pt idx="6478">
                  <c:v>0.64583333333333337</c:v>
                </c:pt>
                <c:pt idx="6479">
                  <c:v>0.65277777777777779</c:v>
                </c:pt>
                <c:pt idx="6480">
                  <c:v>0.65972222222222221</c:v>
                </c:pt>
                <c:pt idx="6481">
                  <c:v>0.66666666666666663</c:v>
                </c:pt>
                <c:pt idx="6482">
                  <c:v>0.67361111111111116</c:v>
                </c:pt>
                <c:pt idx="6483">
                  <c:v>0.68055555555555547</c:v>
                </c:pt>
                <c:pt idx="6484">
                  <c:v>0.6875</c:v>
                </c:pt>
                <c:pt idx="6485">
                  <c:v>0.69444444444444453</c:v>
                </c:pt>
                <c:pt idx="6486">
                  <c:v>0.70138888888888884</c:v>
                </c:pt>
                <c:pt idx="6487">
                  <c:v>0.70833333333333337</c:v>
                </c:pt>
                <c:pt idx="6488">
                  <c:v>0.71527777777777779</c:v>
                </c:pt>
                <c:pt idx="6489">
                  <c:v>0.72222222222222221</c:v>
                </c:pt>
                <c:pt idx="6490">
                  <c:v>0.72916666666666663</c:v>
                </c:pt>
                <c:pt idx="6491">
                  <c:v>0.73611111111111116</c:v>
                </c:pt>
                <c:pt idx="6492">
                  <c:v>0.74305555555555547</c:v>
                </c:pt>
                <c:pt idx="6493">
                  <c:v>0.75</c:v>
                </c:pt>
                <c:pt idx="6494">
                  <c:v>0.75694444444444453</c:v>
                </c:pt>
                <c:pt idx="6495">
                  <c:v>0.76388888888888884</c:v>
                </c:pt>
                <c:pt idx="6496">
                  <c:v>0.77083333333333337</c:v>
                </c:pt>
                <c:pt idx="6497">
                  <c:v>0.77777777777777779</c:v>
                </c:pt>
                <c:pt idx="6498">
                  <c:v>0.78472222222222221</c:v>
                </c:pt>
                <c:pt idx="6499">
                  <c:v>0.79166666666666663</c:v>
                </c:pt>
                <c:pt idx="6500">
                  <c:v>0.79861111111111116</c:v>
                </c:pt>
                <c:pt idx="6501">
                  <c:v>0.80555555555555547</c:v>
                </c:pt>
                <c:pt idx="6502">
                  <c:v>0.8125</c:v>
                </c:pt>
                <c:pt idx="6503">
                  <c:v>0.81944444444444453</c:v>
                </c:pt>
                <c:pt idx="6504">
                  <c:v>0.82638888888888884</c:v>
                </c:pt>
                <c:pt idx="6505">
                  <c:v>0.83333333333333337</c:v>
                </c:pt>
                <c:pt idx="6506">
                  <c:v>0.84027777777777779</c:v>
                </c:pt>
                <c:pt idx="6507">
                  <c:v>0.84722222222222221</c:v>
                </c:pt>
                <c:pt idx="6508">
                  <c:v>0.85416666666666663</c:v>
                </c:pt>
                <c:pt idx="6509">
                  <c:v>0.86111111111111116</c:v>
                </c:pt>
                <c:pt idx="6510">
                  <c:v>0.86805555555555547</c:v>
                </c:pt>
                <c:pt idx="6511">
                  <c:v>0.875</c:v>
                </c:pt>
                <c:pt idx="6512">
                  <c:v>0.88194444444444453</c:v>
                </c:pt>
                <c:pt idx="6513">
                  <c:v>0.88888888888888884</c:v>
                </c:pt>
                <c:pt idx="6514">
                  <c:v>0.89583333333333337</c:v>
                </c:pt>
                <c:pt idx="6515">
                  <c:v>0.90277777777777779</c:v>
                </c:pt>
                <c:pt idx="6516">
                  <c:v>0.90972222222222221</c:v>
                </c:pt>
                <c:pt idx="6517">
                  <c:v>0.91666666666666663</c:v>
                </c:pt>
                <c:pt idx="6518">
                  <c:v>0.92361111111111116</c:v>
                </c:pt>
                <c:pt idx="6519">
                  <c:v>0.93055555555555547</c:v>
                </c:pt>
                <c:pt idx="6520">
                  <c:v>0.9375</c:v>
                </c:pt>
                <c:pt idx="6521">
                  <c:v>0.94444444444444453</c:v>
                </c:pt>
                <c:pt idx="6522">
                  <c:v>0.95138888888888884</c:v>
                </c:pt>
                <c:pt idx="6523">
                  <c:v>0.95833333333333337</c:v>
                </c:pt>
                <c:pt idx="6524">
                  <c:v>0.96527777777777779</c:v>
                </c:pt>
                <c:pt idx="6525">
                  <c:v>0.97222222222222221</c:v>
                </c:pt>
                <c:pt idx="6526">
                  <c:v>0.97916666666666663</c:v>
                </c:pt>
                <c:pt idx="6527">
                  <c:v>0.98611111111111116</c:v>
                </c:pt>
                <c:pt idx="6528">
                  <c:v>0.99305555555555547</c:v>
                </c:pt>
                <c:pt idx="6529">
                  <c:v>0</c:v>
                </c:pt>
                <c:pt idx="6530">
                  <c:v>6.9444444444444441E-3</c:v>
                </c:pt>
                <c:pt idx="6531">
                  <c:v>1.3888888888888888E-2</c:v>
                </c:pt>
                <c:pt idx="6532">
                  <c:v>2.0833333333333332E-2</c:v>
                </c:pt>
                <c:pt idx="6533">
                  <c:v>2.7777777777777776E-2</c:v>
                </c:pt>
                <c:pt idx="6534">
                  <c:v>3.4722222222222224E-2</c:v>
                </c:pt>
                <c:pt idx="6535">
                  <c:v>4.1666666666666664E-2</c:v>
                </c:pt>
                <c:pt idx="6536">
                  <c:v>4.8611111111111112E-2</c:v>
                </c:pt>
                <c:pt idx="6537">
                  <c:v>5.5555555555555552E-2</c:v>
                </c:pt>
                <c:pt idx="6538">
                  <c:v>6.25E-2</c:v>
                </c:pt>
                <c:pt idx="6539">
                  <c:v>6.9444444444444434E-2</c:v>
                </c:pt>
                <c:pt idx="6540">
                  <c:v>7.6388888888888895E-2</c:v>
                </c:pt>
                <c:pt idx="6541">
                  <c:v>8.3333333333333329E-2</c:v>
                </c:pt>
                <c:pt idx="6542">
                  <c:v>9.0277777777777776E-2</c:v>
                </c:pt>
                <c:pt idx="6543">
                  <c:v>9.7222222222222224E-2</c:v>
                </c:pt>
                <c:pt idx="6544">
                  <c:v>0.10416666666666667</c:v>
                </c:pt>
                <c:pt idx="6545">
                  <c:v>0.1111111111111111</c:v>
                </c:pt>
                <c:pt idx="6546">
                  <c:v>0.11805555555555557</c:v>
                </c:pt>
                <c:pt idx="6547">
                  <c:v>0.125</c:v>
                </c:pt>
                <c:pt idx="6548">
                  <c:v>0.13194444444444445</c:v>
                </c:pt>
                <c:pt idx="6549">
                  <c:v>0.1388888888888889</c:v>
                </c:pt>
                <c:pt idx="6550">
                  <c:v>0.14583333333333334</c:v>
                </c:pt>
                <c:pt idx="6551">
                  <c:v>0.15277777777777776</c:v>
                </c:pt>
                <c:pt idx="6552">
                  <c:v>0.15972222222222224</c:v>
                </c:pt>
                <c:pt idx="6553">
                  <c:v>0.16666666666666666</c:v>
                </c:pt>
                <c:pt idx="6554">
                  <c:v>0.17361111111111113</c:v>
                </c:pt>
                <c:pt idx="6555">
                  <c:v>0.18055555555555555</c:v>
                </c:pt>
                <c:pt idx="6556">
                  <c:v>0.1875</c:v>
                </c:pt>
                <c:pt idx="6557">
                  <c:v>0.19444444444444445</c:v>
                </c:pt>
                <c:pt idx="6558">
                  <c:v>0.20138888888888887</c:v>
                </c:pt>
                <c:pt idx="6559">
                  <c:v>0.20833333333333334</c:v>
                </c:pt>
                <c:pt idx="6560">
                  <c:v>0.21527777777777779</c:v>
                </c:pt>
                <c:pt idx="6561">
                  <c:v>0.22222222222222221</c:v>
                </c:pt>
                <c:pt idx="6562">
                  <c:v>0.22916666666666666</c:v>
                </c:pt>
                <c:pt idx="6563">
                  <c:v>0.23611111111111113</c:v>
                </c:pt>
                <c:pt idx="6564">
                  <c:v>0.24305555555555555</c:v>
                </c:pt>
                <c:pt idx="6565">
                  <c:v>0.25</c:v>
                </c:pt>
                <c:pt idx="6566">
                  <c:v>0.25694444444444448</c:v>
                </c:pt>
                <c:pt idx="6567">
                  <c:v>0.2638888888888889</c:v>
                </c:pt>
                <c:pt idx="6568">
                  <c:v>0.27083333333333331</c:v>
                </c:pt>
                <c:pt idx="6569">
                  <c:v>0.27777777777777779</c:v>
                </c:pt>
                <c:pt idx="6570">
                  <c:v>0.28472222222222221</c:v>
                </c:pt>
                <c:pt idx="6571">
                  <c:v>0.29166666666666669</c:v>
                </c:pt>
                <c:pt idx="6572">
                  <c:v>0.2986111111111111</c:v>
                </c:pt>
                <c:pt idx="6573">
                  <c:v>0.30555555555555552</c:v>
                </c:pt>
                <c:pt idx="6574">
                  <c:v>0.3125</c:v>
                </c:pt>
                <c:pt idx="6575">
                  <c:v>0.31944444444444448</c:v>
                </c:pt>
                <c:pt idx="6576">
                  <c:v>0.3263888888888889</c:v>
                </c:pt>
                <c:pt idx="6577">
                  <c:v>0.33333333333333331</c:v>
                </c:pt>
                <c:pt idx="6578">
                  <c:v>0.34027777777777773</c:v>
                </c:pt>
                <c:pt idx="6579">
                  <c:v>0.34722222222222227</c:v>
                </c:pt>
                <c:pt idx="6580">
                  <c:v>0.35416666666666669</c:v>
                </c:pt>
                <c:pt idx="6581">
                  <c:v>0.3611111111111111</c:v>
                </c:pt>
                <c:pt idx="6582">
                  <c:v>0.36805555555555558</c:v>
                </c:pt>
                <c:pt idx="6583">
                  <c:v>0.375</c:v>
                </c:pt>
                <c:pt idx="6584">
                  <c:v>0.38194444444444442</c:v>
                </c:pt>
                <c:pt idx="6585">
                  <c:v>0.3888888888888889</c:v>
                </c:pt>
                <c:pt idx="6586">
                  <c:v>0.39583333333333331</c:v>
                </c:pt>
                <c:pt idx="6587">
                  <c:v>0.40277777777777773</c:v>
                </c:pt>
                <c:pt idx="6588">
                  <c:v>0.40972222222222227</c:v>
                </c:pt>
                <c:pt idx="6589">
                  <c:v>0.41666666666666669</c:v>
                </c:pt>
                <c:pt idx="6590">
                  <c:v>0.4236111111111111</c:v>
                </c:pt>
                <c:pt idx="6591">
                  <c:v>0.43055555555555558</c:v>
                </c:pt>
                <c:pt idx="6592">
                  <c:v>0.4375</c:v>
                </c:pt>
                <c:pt idx="6593">
                  <c:v>0.44444444444444442</c:v>
                </c:pt>
                <c:pt idx="6594">
                  <c:v>0.4513888888888889</c:v>
                </c:pt>
                <c:pt idx="6595">
                  <c:v>0.45833333333333331</c:v>
                </c:pt>
                <c:pt idx="6596">
                  <c:v>0.46527777777777773</c:v>
                </c:pt>
                <c:pt idx="6597">
                  <c:v>0.47222222222222227</c:v>
                </c:pt>
                <c:pt idx="6598">
                  <c:v>0.47916666666666669</c:v>
                </c:pt>
                <c:pt idx="6599">
                  <c:v>0.4861111111111111</c:v>
                </c:pt>
                <c:pt idx="6600">
                  <c:v>0.49305555555555558</c:v>
                </c:pt>
                <c:pt idx="6601">
                  <c:v>0.5</c:v>
                </c:pt>
                <c:pt idx="6602">
                  <c:v>0.50694444444444442</c:v>
                </c:pt>
                <c:pt idx="6603">
                  <c:v>0.51388888888888895</c:v>
                </c:pt>
                <c:pt idx="6604">
                  <c:v>0.52083333333333337</c:v>
                </c:pt>
                <c:pt idx="6605">
                  <c:v>0.52777777777777779</c:v>
                </c:pt>
                <c:pt idx="6606">
                  <c:v>0.53472222222222221</c:v>
                </c:pt>
                <c:pt idx="6607">
                  <c:v>0.54166666666666663</c:v>
                </c:pt>
                <c:pt idx="6608">
                  <c:v>0.54861111111111105</c:v>
                </c:pt>
                <c:pt idx="6609">
                  <c:v>0.55555555555555558</c:v>
                </c:pt>
                <c:pt idx="6610">
                  <c:v>0.5625</c:v>
                </c:pt>
                <c:pt idx="6611">
                  <c:v>0.56944444444444442</c:v>
                </c:pt>
                <c:pt idx="6612">
                  <c:v>0.57638888888888895</c:v>
                </c:pt>
                <c:pt idx="6613">
                  <c:v>0.58333333333333337</c:v>
                </c:pt>
                <c:pt idx="6614">
                  <c:v>0.59027777777777779</c:v>
                </c:pt>
                <c:pt idx="6615">
                  <c:v>0.59722222222222221</c:v>
                </c:pt>
                <c:pt idx="6616">
                  <c:v>0.60416666666666663</c:v>
                </c:pt>
                <c:pt idx="6617">
                  <c:v>0.61111111111111105</c:v>
                </c:pt>
                <c:pt idx="6618">
                  <c:v>0.61805555555555558</c:v>
                </c:pt>
                <c:pt idx="6619">
                  <c:v>0.625</c:v>
                </c:pt>
                <c:pt idx="6620">
                  <c:v>0.63194444444444442</c:v>
                </c:pt>
                <c:pt idx="6621">
                  <c:v>0.63888888888888895</c:v>
                </c:pt>
                <c:pt idx="6622">
                  <c:v>0.64583333333333337</c:v>
                </c:pt>
                <c:pt idx="6623">
                  <c:v>0.65277777777777779</c:v>
                </c:pt>
                <c:pt idx="6624">
                  <c:v>0.65972222222222221</c:v>
                </c:pt>
                <c:pt idx="6625">
                  <c:v>0.66666666666666663</c:v>
                </c:pt>
                <c:pt idx="6626">
                  <c:v>0.67361111111111116</c:v>
                </c:pt>
                <c:pt idx="6627">
                  <c:v>0.68055555555555547</c:v>
                </c:pt>
                <c:pt idx="6628">
                  <c:v>0.6875</c:v>
                </c:pt>
                <c:pt idx="6629">
                  <c:v>0.69444444444444453</c:v>
                </c:pt>
                <c:pt idx="6630">
                  <c:v>0.70138888888888884</c:v>
                </c:pt>
                <c:pt idx="6631">
                  <c:v>0.70833333333333337</c:v>
                </c:pt>
                <c:pt idx="6632">
                  <c:v>0.71527777777777779</c:v>
                </c:pt>
                <c:pt idx="6633">
                  <c:v>0.72222222222222221</c:v>
                </c:pt>
                <c:pt idx="6634">
                  <c:v>0.72916666666666663</c:v>
                </c:pt>
                <c:pt idx="6635">
                  <c:v>0.73611111111111116</c:v>
                </c:pt>
                <c:pt idx="6636">
                  <c:v>0.74305555555555547</c:v>
                </c:pt>
                <c:pt idx="6637">
                  <c:v>0.75</c:v>
                </c:pt>
                <c:pt idx="6638">
                  <c:v>0.75694444444444453</c:v>
                </c:pt>
                <c:pt idx="6639">
                  <c:v>0.76388888888888884</c:v>
                </c:pt>
                <c:pt idx="6640">
                  <c:v>0.77083333333333337</c:v>
                </c:pt>
                <c:pt idx="6641">
                  <c:v>0.77777777777777779</c:v>
                </c:pt>
                <c:pt idx="6642">
                  <c:v>0.78472222222222221</c:v>
                </c:pt>
                <c:pt idx="6643">
                  <c:v>0.79166666666666663</c:v>
                </c:pt>
                <c:pt idx="6644">
                  <c:v>0.79861111111111116</c:v>
                </c:pt>
                <c:pt idx="6645">
                  <c:v>0.80555555555555547</c:v>
                </c:pt>
                <c:pt idx="6646">
                  <c:v>0.8125</c:v>
                </c:pt>
                <c:pt idx="6647">
                  <c:v>0.81944444444444453</c:v>
                </c:pt>
                <c:pt idx="6648">
                  <c:v>0.82638888888888884</c:v>
                </c:pt>
                <c:pt idx="6649">
                  <c:v>0.83333333333333337</c:v>
                </c:pt>
                <c:pt idx="6650">
                  <c:v>0.84027777777777779</c:v>
                </c:pt>
                <c:pt idx="6651">
                  <c:v>0.84722222222222221</c:v>
                </c:pt>
                <c:pt idx="6652">
                  <c:v>0.85416666666666663</c:v>
                </c:pt>
                <c:pt idx="6653">
                  <c:v>0.86111111111111116</c:v>
                </c:pt>
                <c:pt idx="6654">
                  <c:v>0.86805555555555547</c:v>
                </c:pt>
                <c:pt idx="6655">
                  <c:v>0.875</c:v>
                </c:pt>
                <c:pt idx="6656">
                  <c:v>0.88194444444444453</c:v>
                </c:pt>
                <c:pt idx="6657">
                  <c:v>0.88888888888888884</c:v>
                </c:pt>
                <c:pt idx="6658">
                  <c:v>0.89583333333333337</c:v>
                </c:pt>
                <c:pt idx="6659">
                  <c:v>0.90277777777777779</c:v>
                </c:pt>
                <c:pt idx="6660">
                  <c:v>0.90972222222222221</c:v>
                </c:pt>
                <c:pt idx="6661">
                  <c:v>0.91666666666666663</c:v>
                </c:pt>
                <c:pt idx="6662">
                  <c:v>0.92361111111111116</c:v>
                </c:pt>
                <c:pt idx="6663">
                  <c:v>0.93055555555555547</c:v>
                </c:pt>
                <c:pt idx="6664">
                  <c:v>0.9375</c:v>
                </c:pt>
                <c:pt idx="6665">
                  <c:v>0.94444444444444453</c:v>
                </c:pt>
                <c:pt idx="6666">
                  <c:v>0.95138888888888884</c:v>
                </c:pt>
                <c:pt idx="6667">
                  <c:v>0.95833333333333337</c:v>
                </c:pt>
                <c:pt idx="6668">
                  <c:v>0.96527777777777779</c:v>
                </c:pt>
                <c:pt idx="6669">
                  <c:v>0.97222222222222221</c:v>
                </c:pt>
                <c:pt idx="6670">
                  <c:v>0.97916666666666663</c:v>
                </c:pt>
                <c:pt idx="6671">
                  <c:v>0.98611111111111116</c:v>
                </c:pt>
                <c:pt idx="6672">
                  <c:v>0.99305555555555547</c:v>
                </c:pt>
                <c:pt idx="6673">
                  <c:v>0</c:v>
                </c:pt>
                <c:pt idx="6674">
                  <c:v>6.9444444444444441E-3</c:v>
                </c:pt>
                <c:pt idx="6675">
                  <c:v>1.3888888888888888E-2</c:v>
                </c:pt>
                <c:pt idx="6676">
                  <c:v>2.0833333333333332E-2</c:v>
                </c:pt>
                <c:pt idx="6677">
                  <c:v>2.7777777777777776E-2</c:v>
                </c:pt>
                <c:pt idx="6678">
                  <c:v>3.4722222222222224E-2</c:v>
                </c:pt>
                <c:pt idx="6679">
                  <c:v>4.1666666666666664E-2</c:v>
                </c:pt>
                <c:pt idx="6680">
                  <c:v>4.8611111111111112E-2</c:v>
                </c:pt>
                <c:pt idx="6681">
                  <c:v>5.5555555555555552E-2</c:v>
                </c:pt>
                <c:pt idx="6682">
                  <c:v>6.25E-2</c:v>
                </c:pt>
                <c:pt idx="6683">
                  <c:v>6.9444444444444434E-2</c:v>
                </c:pt>
                <c:pt idx="6684">
                  <c:v>7.6388888888888895E-2</c:v>
                </c:pt>
                <c:pt idx="6685">
                  <c:v>8.3333333333333329E-2</c:v>
                </c:pt>
                <c:pt idx="6686">
                  <c:v>9.0277777777777776E-2</c:v>
                </c:pt>
                <c:pt idx="6687">
                  <c:v>9.7222222222222224E-2</c:v>
                </c:pt>
                <c:pt idx="6688">
                  <c:v>0.10416666666666667</c:v>
                </c:pt>
                <c:pt idx="6689">
                  <c:v>0.1111111111111111</c:v>
                </c:pt>
                <c:pt idx="6690">
                  <c:v>0.11805555555555557</c:v>
                </c:pt>
                <c:pt idx="6691">
                  <c:v>0.125</c:v>
                </c:pt>
                <c:pt idx="6692">
                  <c:v>0.13194444444444445</c:v>
                </c:pt>
                <c:pt idx="6693">
                  <c:v>0.1388888888888889</c:v>
                </c:pt>
                <c:pt idx="6694">
                  <c:v>0.14583333333333334</c:v>
                </c:pt>
                <c:pt idx="6695">
                  <c:v>0.15277777777777776</c:v>
                </c:pt>
                <c:pt idx="6696">
                  <c:v>0.15972222222222224</c:v>
                </c:pt>
                <c:pt idx="6697">
                  <c:v>0.16666666666666666</c:v>
                </c:pt>
                <c:pt idx="6698">
                  <c:v>0.17361111111111113</c:v>
                </c:pt>
                <c:pt idx="6699">
                  <c:v>0.18055555555555555</c:v>
                </c:pt>
                <c:pt idx="6700">
                  <c:v>0.1875</c:v>
                </c:pt>
                <c:pt idx="6701">
                  <c:v>0.19444444444444445</c:v>
                </c:pt>
                <c:pt idx="6702">
                  <c:v>0.20138888888888887</c:v>
                </c:pt>
                <c:pt idx="6703">
                  <c:v>0.20833333333333334</c:v>
                </c:pt>
                <c:pt idx="6704">
                  <c:v>0.21527777777777779</c:v>
                </c:pt>
                <c:pt idx="6705">
                  <c:v>0.22222222222222221</c:v>
                </c:pt>
                <c:pt idx="6706">
                  <c:v>0.22916666666666666</c:v>
                </c:pt>
                <c:pt idx="6707">
                  <c:v>0.23611111111111113</c:v>
                </c:pt>
                <c:pt idx="6708">
                  <c:v>0.24305555555555555</c:v>
                </c:pt>
                <c:pt idx="6709">
                  <c:v>0.25</c:v>
                </c:pt>
                <c:pt idx="6710">
                  <c:v>0.25694444444444448</c:v>
                </c:pt>
                <c:pt idx="6711">
                  <c:v>0.2638888888888889</c:v>
                </c:pt>
                <c:pt idx="6712">
                  <c:v>0.27083333333333331</c:v>
                </c:pt>
                <c:pt idx="6713">
                  <c:v>0.27777777777777779</c:v>
                </c:pt>
                <c:pt idx="6714">
                  <c:v>0.28472222222222221</c:v>
                </c:pt>
                <c:pt idx="6715">
                  <c:v>0.29166666666666669</c:v>
                </c:pt>
                <c:pt idx="6716">
                  <c:v>0.2986111111111111</c:v>
                </c:pt>
                <c:pt idx="6717">
                  <c:v>0.30555555555555552</c:v>
                </c:pt>
                <c:pt idx="6718">
                  <c:v>0.3125</c:v>
                </c:pt>
                <c:pt idx="6719">
                  <c:v>0.31944444444444448</c:v>
                </c:pt>
                <c:pt idx="6720">
                  <c:v>0.3263888888888889</c:v>
                </c:pt>
                <c:pt idx="6721">
                  <c:v>0.33333333333333331</c:v>
                </c:pt>
                <c:pt idx="6722">
                  <c:v>0.34027777777777773</c:v>
                </c:pt>
                <c:pt idx="6723">
                  <c:v>0.34722222222222227</c:v>
                </c:pt>
                <c:pt idx="6724">
                  <c:v>0.35416666666666669</c:v>
                </c:pt>
                <c:pt idx="6725">
                  <c:v>0.3611111111111111</c:v>
                </c:pt>
                <c:pt idx="6726">
                  <c:v>0.36805555555555558</c:v>
                </c:pt>
                <c:pt idx="6727">
                  <c:v>0.375</c:v>
                </c:pt>
                <c:pt idx="6728">
                  <c:v>0.38194444444444442</c:v>
                </c:pt>
                <c:pt idx="6729">
                  <c:v>0.3888888888888889</c:v>
                </c:pt>
                <c:pt idx="6730">
                  <c:v>0.39583333333333331</c:v>
                </c:pt>
                <c:pt idx="6731">
                  <c:v>0.40277777777777773</c:v>
                </c:pt>
                <c:pt idx="6732">
                  <c:v>0.40972222222222227</c:v>
                </c:pt>
                <c:pt idx="6733">
                  <c:v>0.41666666666666669</c:v>
                </c:pt>
                <c:pt idx="6734">
                  <c:v>0.4236111111111111</c:v>
                </c:pt>
                <c:pt idx="6735">
                  <c:v>0.43055555555555558</c:v>
                </c:pt>
                <c:pt idx="6736">
                  <c:v>0.4375</c:v>
                </c:pt>
                <c:pt idx="6737">
                  <c:v>0.44444444444444442</c:v>
                </c:pt>
                <c:pt idx="6738">
                  <c:v>0.4513888888888889</c:v>
                </c:pt>
                <c:pt idx="6739">
                  <c:v>0.45833333333333331</c:v>
                </c:pt>
                <c:pt idx="6740">
                  <c:v>0.46527777777777773</c:v>
                </c:pt>
                <c:pt idx="6741">
                  <c:v>0.47222222222222227</c:v>
                </c:pt>
                <c:pt idx="6742">
                  <c:v>0.47916666666666669</c:v>
                </c:pt>
                <c:pt idx="6743">
                  <c:v>0.4861111111111111</c:v>
                </c:pt>
                <c:pt idx="6744">
                  <c:v>0.49305555555555558</c:v>
                </c:pt>
                <c:pt idx="6745">
                  <c:v>0.5</c:v>
                </c:pt>
                <c:pt idx="6746">
                  <c:v>0.50694444444444442</c:v>
                </c:pt>
                <c:pt idx="6747">
                  <c:v>0.51388888888888895</c:v>
                </c:pt>
                <c:pt idx="6748">
                  <c:v>0.52083333333333337</c:v>
                </c:pt>
                <c:pt idx="6749">
                  <c:v>0.52777777777777779</c:v>
                </c:pt>
                <c:pt idx="6750">
                  <c:v>0.53472222222222221</c:v>
                </c:pt>
                <c:pt idx="6751">
                  <c:v>0.54166666666666663</c:v>
                </c:pt>
                <c:pt idx="6752">
                  <c:v>0.54861111111111105</c:v>
                </c:pt>
                <c:pt idx="6753">
                  <c:v>0.55555555555555558</c:v>
                </c:pt>
                <c:pt idx="6754">
                  <c:v>0.5625</c:v>
                </c:pt>
                <c:pt idx="6755">
                  <c:v>0.56944444444444442</c:v>
                </c:pt>
                <c:pt idx="6756">
                  <c:v>0.57638888888888895</c:v>
                </c:pt>
                <c:pt idx="6757">
                  <c:v>0.58333333333333337</c:v>
                </c:pt>
                <c:pt idx="6758">
                  <c:v>0.59027777777777779</c:v>
                </c:pt>
                <c:pt idx="6759">
                  <c:v>0.59722222222222221</c:v>
                </c:pt>
                <c:pt idx="6760">
                  <c:v>0.60416666666666663</c:v>
                </c:pt>
                <c:pt idx="6761">
                  <c:v>0.61111111111111105</c:v>
                </c:pt>
                <c:pt idx="6762">
                  <c:v>0.61805555555555558</c:v>
                </c:pt>
                <c:pt idx="6763">
                  <c:v>0.625</c:v>
                </c:pt>
                <c:pt idx="6764">
                  <c:v>0.63194444444444442</c:v>
                </c:pt>
                <c:pt idx="6765">
                  <c:v>0.63888888888888895</c:v>
                </c:pt>
                <c:pt idx="6766">
                  <c:v>0.64583333333333337</c:v>
                </c:pt>
                <c:pt idx="6767">
                  <c:v>0.65277777777777779</c:v>
                </c:pt>
                <c:pt idx="6768">
                  <c:v>0.65972222222222221</c:v>
                </c:pt>
                <c:pt idx="6769">
                  <c:v>0.66666666666666663</c:v>
                </c:pt>
                <c:pt idx="6770">
                  <c:v>0.67361111111111116</c:v>
                </c:pt>
                <c:pt idx="6771">
                  <c:v>0.68055555555555547</c:v>
                </c:pt>
                <c:pt idx="6772">
                  <c:v>0.6875</c:v>
                </c:pt>
                <c:pt idx="6773">
                  <c:v>0.69444444444444453</c:v>
                </c:pt>
                <c:pt idx="6774">
                  <c:v>0.70138888888888884</c:v>
                </c:pt>
                <c:pt idx="6775">
                  <c:v>0.70833333333333337</c:v>
                </c:pt>
                <c:pt idx="6776">
                  <c:v>0.71527777777777779</c:v>
                </c:pt>
                <c:pt idx="6777">
                  <c:v>0.72222222222222221</c:v>
                </c:pt>
                <c:pt idx="6778">
                  <c:v>0.72916666666666663</c:v>
                </c:pt>
                <c:pt idx="6779">
                  <c:v>0.73611111111111116</c:v>
                </c:pt>
                <c:pt idx="6780">
                  <c:v>0.74305555555555547</c:v>
                </c:pt>
                <c:pt idx="6781">
                  <c:v>0.75</c:v>
                </c:pt>
                <c:pt idx="6782">
                  <c:v>0.75694444444444453</c:v>
                </c:pt>
                <c:pt idx="6783">
                  <c:v>0.76388888888888884</c:v>
                </c:pt>
                <c:pt idx="6784">
                  <c:v>0.77083333333333337</c:v>
                </c:pt>
                <c:pt idx="6785">
                  <c:v>0.77777777777777779</c:v>
                </c:pt>
                <c:pt idx="6786">
                  <c:v>0.78472222222222221</c:v>
                </c:pt>
                <c:pt idx="6787">
                  <c:v>0.79166666666666663</c:v>
                </c:pt>
                <c:pt idx="6788">
                  <c:v>0.79861111111111116</c:v>
                </c:pt>
                <c:pt idx="6789">
                  <c:v>0.80555555555555547</c:v>
                </c:pt>
                <c:pt idx="6790">
                  <c:v>0.8125</c:v>
                </c:pt>
                <c:pt idx="6791">
                  <c:v>0.81944444444444453</c:v>
                </c:pt>
                <c:pt idx="6792">
                  <c:v>0.82638888888888884</c:v>
                </c:pt>
                <c:pt idx="6793">
                  <c:v>0.83333333333333337</c:v>
                </c:pt>
                <c:pt idx="6794">
                  <c:v>0.84027777777777779</c:v>
                </c:pt>
                <c:pt idx="6795">
                  <c:v>0.84722222222222221</c:v>
                </c:pt>
                <c:pt idx="6796">
                  <c:v>0.85416666666666663</c:v>
                </c:pt>
                <c:pt idx="6797">
                  <c:v>0.86111111111111116</c:v>
                </c:pt>
                <c:pt idx="6798">
                  <c:v>0.86805555555555547</c:v>
                </c:pt>
                <c:pt idx="6799">
                  <c:v>0.875</c:v>
                </c:pt>
                <c:pt idx="6800">
                  <c:v>0.88194444444444453</c:v>
                </c:pt>
                <c:pt idx="6801">
                  <c:v>0.88888888888888884</c:v>
                </c:pt>
                <c:pt idx="6802">
                  <c:v>0.89583333333333337</c:v>
                </c:pt>
                <c:pt idx="6803">
                  <c:v>0.90277777777777779</c:v>
                </c:pt>
                <c:pt idx="6804">
                  <c:v>0.90972222222222221</c:v>
                </c:pt>
                <c:pt idx="6805">
                  <c:v>0.91666666666666663</c:v>
                </c:pt>
                <c:pt idx="6806">
                  <c:v>0.92361111111111116</c:v>
                </c:pt>
                <c:pt idx="6807">
                  <c:v>0.93055555555555547</c:v>
                </c:pt>
                <c:pt idx="6808">
                  <c:v>0.9375</c:v>
                </c:pt>
                <c:pt idx="6809">
                  <c:v>0.94444444444444453</c:v>
                </c:pt>
                <c:pt idx="6810">
                  <c:v>0.95138888888888884</c:v>
                </c:pt>
                <c:pt idx="6811">
                  <c:v>0.95833333333333337</c:v>
                </c:pt>
                <c:pt idx="6812">
                  <c:v>0.96527777777777779</c:v>
                </c:pt>
                <c:pt idx="6813">
                  <c:v>0.97222222222222221</c:v>
                </c:pt>
                <c:pt idx="6814">
                  <c:v>0.97916666666666663</c:v>
                </c:pt>
                <c:pt idx="6815">
                  <c:v>0.98611111111111116</c:v>
                </c:pt>
                <c:pt idx="6816">
                  <c:v>0.99305555555555547</c:v>
                </c:pt>
                <c:pt idx="6817">
                  <c:v>0</c:v>
                </c:pt>
                <c:pt idx="6818">
                  <c:v>6.9444444444444441E-3</c:v>
                </c:pt>
                <c:pt idx="6819">
                  <c:v>1.3888888888888888E-2</c:v>
                </c:pt>
                <c:pt idx="6820">
                  <c:v>2.0833333333333332E-2</c:v>
                </c:pt>
                <c:pt idx="6821">
                  <c:v>2.7777777777777776E-2</c:v>
                </c:pt>
                <c:pt idx="6822">
                  <c:v>3.4722222222222224E-2</c:v>
                </c:pt>
                <c:pt idx="6823">
                  <c:v>4.1666666666666664E-2</c:v>
                </c:pt>
                <c:pt idx="6824">
                  <c:v>4.8611111111111112E-2</c:v>
                </c:pt>
                <c:pt idx="6825">
                  <c:v>5.5555555555555552E-2</c:v>
                </c:pt>
                <c:pt idx="6826">
                  <c:v>6.25E-2</c:v>
                </c:pt>
                <c:pt idx="6827">
                  <c:v>6.9444444444444434E-2</c:v>
                </c:pt>
                <c:pt idx="6828">
                  <c:v>7.6388888888888895E-2</c:v>
                </c:pt>
                <c:pt idx="6829">
                  <c:v>8.3333333333333329E-2</c:v>
                </c:pt>
                <c:pt idx="6830">
                  <c:v>9.0277777777777776E-2</c:v>
                </c:pt>
                <c:pt idx="6831">
                  <c:v>9.7222222222222224E-2</c:v>
                </c:pt>
                <c:pt idx="6832">
                  <c:v>0.10416666666666667</c:v>
                </c:pt>
                <c:pt idx="6833">
                  <c:v>0.1111111111111111</c:v>
                </c:pt>
                <c:pt idx="6834">
                  <c:v>0.11805555555555557</c:v>
                </c:pt>
                <c:pt idx="6835">
                  <c:v>0.125</c:v>
                </c:pt>
                <c:pt idx="6836">
                  <c:v>0.13194444444444445</c:v>
                </c:pt>
                <c:pt idx="6837">
                  <c:v>0.1388888888888889</c:v>
                </c:pt>
                <c:pt idx="6838">
                  <c:v>0.14583333333333334</c:v>
                </c:pt>
                <c:pt idx="6839">
                  <c:v>0.15277777777777776</c:v>
                </c:pt>
                <c:pt idx="6840">
                  <c:v>0.15972222222222224</c:v>
                </c:pt>
                <c:pt idx="6841">
                  <c:v>0.16666666666666666</c:v>
                </c:pt>
                <c:pt idx="6842">
                  <c:v>0.17361111111111113</c:v>
                </c:pt>
                <c:pt idx="6843">
                  <c:v>0.18055555555555555</c:v>
                </c:pt>
                <c:pt idx="6844">
                  <c:v>0.1875</c:v>
                </c:pt>
                <c:pt idx="6845">
                  <c:v>0.19444444444444445</c:v>
                </c:pt>
                <c:pt idx="6846">
                  <c:v>0.20138888888888887</c:v>
                </c:pt>
                <c:pt idx="6847">
                  <c:v>0.20833333333333334</c:v>
                </c:pt>
                <c:pt idx="6848">
                  <c:v>0.21527777777777779</c:v>
                </c:pt>
                <c:pt idx="6849">
                  <c:v>0.22222222222222221</c:v>
                </c:pt>
                <c:pt idx="6850">
                  <c:v>0.22916666666666666</c:v>
                </c:pt>
                <c:pt idx="6851">
                  <c:v>0.23611111111111113</c:v>
                </c:pt>
                <c:pt idx="6852">
                  <c:v>0.24305555555555555</c:v>
                </c:pt>
                <c:pt idx="6853">
                  <c:v>0.25</c:v>
                </c:pt>
                <c:pt idx="6854">
                  <c:v>0.25694444444444448</c:v>
                </c:pt>
                <c:pt idx="6855">
                  <c:v>0.2638888888888889</c:v>
                </c:pt>
                <c:pt idx="6856">
                  <c:v>0.27083333333333331</c:v>
                </c:pt>
                <c:pt idx="6857">
                  <c:v>0.27777777777777779</c:v>
                </c:pt>
                <c:pt idx="6858">
                  <c:v>0.28472222222222221</c:v>
                </c:pt>
                <c:pt idx="6859">
                  <c:v>0.29166666666666669</c:v>
                </c:pt>
                <c:pt idx="6860">
                  <c:v>0.2986111111111111</c:v>
                </c:pt>
                <c:pt idx="6861">
                  <c:v>0.30555555555555552</c:v>
                </c:pt>
                <c:pt idx="6862">
                  <c:v>0.3125</c:v>
                </c:pt>
                <c:pt idx="6863">
                  <c:v>0.31944444444444448</c:v>
                </c:pt>
                <c:pt idx="6864">
                  <c:v>0.3263888888888889</c:v>
                </c:pt>
                <c:pt idx="6865">
                  <c:v>0.33333333333333331</c:v>
                </c:pt>
                <c:pt idx="6866">
                  <c:v>0.34027777777777773</c:v>
                </c:pt>
                <c:pt idx="6867">
                  <c:v>0.34722222222222227</c:v>
                </c:pt>
                <c:pt idx="6868">
                  <c:v>0.35416666666666669</c:v>
                </c:pt>
                <c:pt idx="6869">
                  <c:v>0.3611111111111111</c:v>
                </c:pt>
                <c:pt idx="6870">
                  <c:v>0.36805555555555558</c:v>
                </c:pt>
                <c:pt idx="6871">
                  <c:v>0.375</c:v>
                </c:pt>
                <c:pt idx="6872">
                  <c:v>0.38194444444444442</c:v>
                </c:pt>
                <c:pt idx="6873">
                  <c:v>0.3888888888888889</c:v>
                </c:pt>
                <c:pt idx="6874">
                  <c:v>0.39583333333333331</c:v>
                </c:pt>
                <c:pt idx="6875">
                  <c:v>0.40277777777777773</c:v>
                </c:pt>
                <c:pt idx="6876">
                  <c:v>0.40972222222222227</c:v>
                </c:pt>
                <c:pt idx="6877">
                  <c:v>0.41666666666666669</c:v>
                </c:pt>
                <c:pt idx="6878">
                  <c:v>0.4236111111111111</c:v>
                </c:pt>
                <c:pt idx="6879">
                  <c:v>0.43055555555555558</c:v>
                </c:pt>
                <c:pt idx="6880">
                  <c:v>0.4375</c:v>
                </c:pt>
                <c:pt idx="6881">
                  <c:v>0.44444444444444442</c:v>
                </c:pt>
                <c:pt idx="6882">
                  <c:v>0.4513888888888889</c:v>
                </c:pt>
                <c:pt idx="6883">
                  <c:v>0.45833333333333331</c:v>
                </c:pt>
                <c:pt idx="6884">
                  <c:v>0.46527777777777773</c:v>
                </c:pt>
                <c:pt idx="6885">
                  <c:v>0.47222222222222227</c:v>
                </c:pt>
                <c:pt idx="6886">
                  <c:v>0.47916666666666669</c:v>
                </c:pt>
                <c:pt idx="6887">
                  <c:v>0.4861111111111111</c:v>
                </c:pt>
                <c:pt idx="6888">
                  <c:v>0.49305555555555558</c:v>
                </c:pt>
                <c:pt idx="6889">
                  <c:v>0.5</c:v>
                </c:pt>
                <c:pt idx="6890">
                  <c:v>0.50694444444444442</c:v>
                </c:pt>
                <c:pt idx="6891">
                  <c:v>0.51388888888888895</c:v>
                </c:pt>
                <c:pt idx="6892">
                  <c:v>0.52083333333333337</c:v>
                </c:pt>
                <c:pt idx="6893">
                  <c:v>0.52777777777777779</c:v>
                </c:pt>
                <c:pt idx="6894">
                  <c:v>0.53472222222222221</c:v>
                </c:pt>
                <c:pt idx="6895">
                  <c:v>0.54166666666666663</c:v>
                </c:pt>
                <c:pt idx="6896">
                  <c:v>0.54861111111111105</c:v>
                </c:pt>
                <c:pt idx="6897">
                  <c:v>0.55555555555555558</c:v>
                </c:pt>
                <c:pt idx="6898">
                  <c:v>0.5625</c:v>
                </c:pt>
                <c:pt idx="6899">
                  <c:v>0.56944444444444442</c:v>
                </c:pt>
                <c:pt idx="6900">
                  <c:v>0.57638888888888895</c:v>
                </c:pt>
                <c:pt idx="6901">
                  <c:v>0.58333333333333337</c:v>
                </c:pt>
                <c:pt idx="6902">
                  <c:v>0.59027777777777779</c:v>
                </c:pt>
                <c:pt idx="6903">
                  <c:v>0.59722222222222221</c:v>
                </c:pt>
                <c:pt idx="6904">
                  <c:v>0.60416666666666663</c:v>
                </c:pt>
                <c:pt idx="6905">
                  <c:v>0.61111111111111105</c:v>
                </c:pt>
                <c:pt idx="6906">
                  <c:v>0.61805555555555558</c:v>
                </c:pt>
                <c:pt idx="6907">
                  <c:v>0.625</c:v>
                </c:pt>
                <c:pt idx="6908">
                  <c:v>0.63194444444444442</c:v>
                </c:pt>
                <c:pt idx="6909">
                  <c:v>0.63888888888888895</c:v>
                </c:pt>
                <c:pt idx="6910">
                  <c:v>0.64583333333333337</c:v>
                </c:pt>
                <c:pt idx="6911">
                  <c:v>0.65277777777777779</c:v>
                </c:pt>
                <c:pt idx="6912">
                  <c:v>0.65972222222222221</c:v>
                </c:pt>
                <c:pt idx="6913">
                  <c:v>0.66666666666666663</c:v>
                </c:pt>
                <c:pt idx="6914">
                  <c:v>0.67361111111111116</c:v>
                </c:pt>
                <c:pt idx="6915">
                  <c:v>0.68055555555555547</c:v>
                </c:pt>
                <c:pt idx="6916">
                  <c:v>0.6875</c:v>
                </c:pt>
                <c:pt idx="6917">
                  <c:v>0.69444444444444453</c:v>
                </c:pt>
                <c:pt idx="6918">
                  <c:v>0.70138888888888884</c:v>
                </c:pt>
                <c:pt idx="6919">
                  <c:v>0.70833333333333337</c:v>
                </c:pt>
                <c:pt idx="6920">
                  <c:v>0.71527777777777779</c:v>
                </c:pt>
                <c:pt idx="6921">
                  <c:v>0.72222222222222221</c:v>
                </c:pt>
                <c:pt idx="6922">
                  <c:v>0.72916666666666663</c:v>
                </c:pt>
                <c:pt idx="6923">
                  <c:v>0.73611111111111116</c:v>
                </c:pt>
                <c:pt idx="6924">
                  <c:v>0.74305555555555547</c:v>
                </c:pt>
                <c:pt idx="6925">
                  <c:v>0.75</c:v>
                </c:pt>
                <c:pt idx="6926">
                  <c:v>0.75694444444444453</c:v>
                </c:pt>
                <c:pt idx="6927">
                  <c:v>0.76388888888888884</c:v>
                </c:pt>
                <c:pt idx="6928">
                  <c:v>0.77083333333333337</c:v>
                </c:pt>
                <c:pt idx="6929">
                  <c:v>0.77777777777777779</c:v>
                </c:pt>
                <c:pt idx="6930">
                  <c:v>0.78472222222222221</c:v>
                </c:pt>
                <c:pt idx="6931">
                  <c:v>0.79166666666666663</c:v>
                </c:pt>
                <c:pt idx="6932">
                  <c:v>0.79861111111111116</c:v>
                </c:pt>
                <c:pt idx="6933">
                  <c:v>0.80555555555555547</c:v>
                </c:pt>
                <c:pt idx="6934">
                  <c:v>0.8125</c:v>
                </c:pt>
                <c:pt idx="6935">
                  <c:v>0.81944444444444453</c:v>
                </c:pt>
                <c:pt idx="6936">
                  <c:v>0.82638888888888884</c:v>
                </c:pt>
                <c:pt idx="6937">
                  <c:v>0.83333333333333337</c:v>
                </c:pt>
                <c:pt idx="6938">
                  <c:v>0.84027777777777779</c:v>
                </c:pt>
                <c:pt idx="6939">
                  <c:v>0.84722222222222221</c:v>
                </c:pt>
                <c:pt idx="6940">
                  <c:v>0.85416666666666663</c:v>
                </c:pt>
                <c:pt idx="6941">
                  <c:v>0.86111111111111116</c:v>
                </c:pt>
                <c:pt idx="6942">
                  <c:v>0.86805555555555547</c:v>
                </c:pt>
                <c:pt idx="6943">
                  <c:v>0.875</c:v>
                </c:pt>
                <c:pt idx="6944">
                  <c:v>0.88194444444444453</c:v>
                </c:pt>
                <c:pt idx="6945">
                  <c:v>0.88888888888888884</c:v>
                </c:pt>
                <c:pt idx="6946">
                  <c:v>0.89583333333333337</c:v>
                </c:pt>
                <c:pt idx="6947">
                  <c:v>0.90277777777777779</c:v>
                </c:pt>
                <c:pt idx="6948">
                  <c:v>0.90972222222222221</c:v>
                </c:pt>
                <c:pt idx="6949">
                  <c:v>0.91666666666666663</c:v>
                </c:pt>
                <c:pt idx="6950">
                  <c:v>0.92361111111111116</c:v>
                </c:pt>
                <c:pt idx="6951">
                  <c:v>0.93055555555555547</c:v>
                </c:pt>
                <c:pt idx="6952">
                  <c:v>0.9375</c:v>
                </c:pt>
                <c:pt idx="6953">
                  <c:v>0.94444444444444453</c:v>
                </c:pt>
                <c:pt idx="6954">
                  <c:v>0.95138888888888884</c:v>
                </c:pt>
                <c:pt idx="6955">
                  <c:v>0.95833333333333337</c:v>
                </c:pt>
                <c:pt idx="6956">
                  <c:v>0.96527777777777779</c:v>
                </c:pt>
                <c:pt idx="6957">
                  <c:v>0.97222222222222221</c:v>
                </c:pt>
                <c:pt idx="6958">
                  <c:v>0.97916666666666663</c:v>
                </c:pt>
                <c:pt idx="6959">
                  <c:v>0.98611111111111116</c:v>
                </c:pt>
                <c:pt idx="6960">
                  <c:v>0.99305555555555547</c:v>
                </c:pt>
                <c:pt idx="6961">
                  <c:v>0</c:v>
                </c:pt>
                <c:pt idx="6962">
                  <c:v>6.9444444444444441E-3</c:v>
                </c:pt>
                <c:pt idx="6963">
                  <c:v>1.3888888888888888E-2</c:v>
                </c:pt>
                <c:pt idx="6964">
                  <c:v>2.0833333333333332E-2</c:v>
                </c:pt>
                <c:pt idx="6965">
                  <c:v>2.7777777777777776E-2</c:v>
                </c:pt>
                <c:pt idx="6966">
                  <c:v>3.4722222222222224E-2</c:v>
                </c:pt>
                <c:pt idx="6967">
                  <c:v>4.1666666666666664E-2</c:v>
                </c:pt>
                <c:pt idx="6968">
                  <c:v>4.8611111111111112E-2</c:v>
                </c:pt>
                <c:pt idx="6969">
                  <c:v>5.5555555555555552E-2</c:v>
                </c:pt>
                <c:pt idx="6970">
                  <c:v>6.25E-2</c:v>
                </c:pt>
                <c:pt idx="6971">
                  <c:v>6.9444444444444434E-2</c:v>
                </c:pt>
                <c:pt idx="6972">
                  <c:v>7.6388888888888895E-2</c:v>
                </c:pt>
                <c:pt idx="6973">
                  <c:v>8.3333333333333329E-2</c:v>
                </c:pt>
                <c:pt idx="6974">
                  <c:v>9.0277777777777776E-2</c:v>
                </c:pt>
                <c:pt idx="6975">
                  <c:v>9.7222222222222224E-2</c:v>
                </c:pt>
                <c:pt idx="6976">
                  <c:v>0.10416666666666667</c:v>
                </c:pt>
                <c:pt idx="6977">
                  <c:v>0.1111111111111111</c:v>
                </c:pt>
                <c:pt idx="6978">
                  <c:v>0.11805555555555557</c:v>
                </c:pt>
                <c:pt idx="6979">
                  <c:v>0.125</c:v>
                </c:pt>
                <c:pt idx="6980">
                  <c:v>0.13194444444444445</c:v>
                </c:pt>
                <c:pt idx="6981">
                  <c:v>0.1388888888888889</c:v>
                </c:pt>
                <c:pt idx="6982">
                  <c:v>0.14583333333333334</c:v>
                </c:pt>
                <c:pt idx="6983">
                  <c:v>0.15277777777777776</c:v>
                </c:pt>
                <c:pt idx="6984">
                  <c:v>0.15972222222222224</c:v>
                </c:pt>
                <c:pt idx="6985">
                  <c:v>0.16666666666666666</c:v>
                </c:pt>
                <c:pt idx="6986">
                  <c:v>0.17361111111111113</c:v>
                </c:pt>
                <c:pt idx="6987">
                  <c:v>0.18055555555555555</c:v>
                </c:pt>
                <c:pt idx="6988">
                  <c:v>0.1875</c:v>
                </c:pt>
                <c:pt idx="6989">
                  <c:v>0.19444444444444445</c:v>
                </c:pt>
                <c:pt idx="6990">
                  <c:v>0.20138888888888887</c:v>
                </c:pt>
                <c:pt idx="6991">
                  <c:v>0.20833333333333334</c:v>
                </c:pt>
                <c:pt idx="6992">
                  <c:v>0.21527777777777779</c:v>
                </c:pt>
                <c:pt idx="6993">
                  <c:v>0.22222222222222221</c:v>
                </c:pt>
                <c:pt idx="6994">
                  <c:v>0.22916666666666666</c:v>
                </c:pt>
                <c:pt idx="6995">
                  <c:v>0.23611111111111113</c:v>
                </c:pt>
                <c:pt idx="6996">
                  <c:v>0.24305555555555555</c:v>
                </c:pt>
                <c:pt idx="6997">
                  <c:v>0.25</c:v>
                </c:pt>
                <c:pt idx="6998">
                  <c:v>0.25694444444444448</c:v>
                </c:pt>
                <c:pt idx="6999">
                  <c:v>0.2638888888888889</c:v>
                </c:pt>
                <c:pt idx="7000">
                  <c:v>0.27083333333333331</c:v>
                </c:pt>
                <c:pt idx="7001">
                  <c:v>0.27777777777777779</c:v>
                </c:pt>
                <c:pt idx="7002">
                  <c:v>0.28472222222222221</c:v>
                </c:pt>
                <c:pt idx="7003">
                  <c:v>0.29166666666666669</c:v>
                </c:pt>
                <c:pt idx="7004">
                  <c:v>0.2986111111111111</c:v>
                </c:pt>
                <c:pt idx="7005">
                  <c:v>0.30555555555555552</c:v>
                </c:pt>
                <c:pt idx="7006">
                  <c:v>0.3125</c:v>
                </c:pt>
                <c:pt idx="7007">
                  <c:v>0.31944444444444448</c:v>
                </c:pt>
                <c:pt idx="7008">
                  <c:v>0.3263888888888889</c:v>
                </c:pt>
                <c:pt idx="7009">
                  <c:v>0.33333333333333331</c:v>
                </c:pt>
                <c:pt idx="7010">
                  <c:v>0.34027777777777773</c:v>
                </c:pt>
                <c:pt idx="7011">
                  <c:v>0.34722222222222227</c:v>
                </c:pt>
                <c:pt idx="7012">
                  <c:v>0.35416666666666669</c:v>
                </c:pt>
                <c:pt idx="7013">
                  <c:v>0.3611111111111111</c:v>
                </c:pt>
                <c:pt idx="7014">
                  <c:v>0.36805555555555558</c:v>
                </c:pt>
                <c:pt idx="7015">
                  <c:v>0.375</c:v>
                </c:pt>
                <c:pt idx="7016">
                  <c:v>0.38194444444444442</c:v>
                </c:pt>
                <c:pt idx="7017">
                  <c:v>0.3888888888888889</c:v>
                </c:pt>
                <c:pt idx="7018">
                  <c:v>0.39583333333333331</c:v>
                </c:pt>
                <c:pt idx="7019">
                  <c:v>0.40277777777777773</c:v>
                </c:pt>
                <c:pt idx="7020">
                  <c:v>0.40972222222222227</c:v>
                </c:pt>
                <c:pt idx="7021">
                  <c:v>0.41666666666666669</c:v>
                </c:pt>
                <c:pt idx="7022">
                  <c:v>0.4236111111111111</c:v>
                </c:pt>
                <c:pt idx="7023">
                  <c:v>0.43055555555555558</c:v>
                </c:pt>
                <c:pt idx="7024">
                  <c:v>0.4375</c:v>
                </c:pt>
                <c:pt idx="7025">
                  <c:v>0.44444444444444442</c:v>
                </c:pt>
                <c:pt idx="7026">
                  <c:v>0.4513888888888889</c:v>
                </c:pt>
                <c:pt idx="7027">
                  <c:v>0.45833333333333331</c:v>
                </c:pt>
                <c:pt idx="7028">
                  <c:v>0.46527777777777773</c:v>
                </c:pt>
                <c:pt idx="7029">
                  <c:v>0.47222222222222227</c:v>
                </c:pt>
                <c:pt idx="7030">
                  <c:v>0.47916666666666669</c:v>
                </c:pt>
                <c:pt idx="7031">
                  <c:v>0.4861111111111111</c:v>
                </c:pt>
                <c:pt idx="7032">
                  <c:v>0.49305555555555558</c:v>
                </c:pt>
                <c:pt idx="7033">
                  <c:v>0.5</c:v>
                </c:pt>
                <c:pt idx="7034">
                  <c:v>0.50694444444444442</c:v>
                </c:pt>
                <c:pt idx="7035">
                  <c:v>0.51388888888888895</c:v>
                </c:pt>
                <c:pt idx="7036">
                  <c:v>0.52083333333333337</c:v>
                </c:pt>
                <c:pt idx="7037">
                  <c:v>0.52777777777777779</c:v>
                </c:pt>
                <c:pt idx="7038">
                  <c:v>0.53472222222222221</c:v>
                </c:pt>
                <c:pt idx="7039">
                  <c:v>0.54166666666666663</c:v>
                </c:pt>
                <c:pt idx="7040">
                  <c:v>0.54861111111111105</c:v>
                </c:pt>
                <c:pt idx="7041">
                  <c:v>0.55555555555555558</c:v>
                </c:pt>
                <c:pt idx="7042">
                  <c:v>0.5625</c:v>
                </c:pt>
                <c:pt idx="7043">
                  <c:v>0.56944444444444442</c:v>
                </c:pt>
                <c:pt idx="7044">
                  <c:v>0.57638888888888895</c:v>
                </c:pt>
                <c:pt idx="7045">
                  <c:v>0.58333333333333337</c:v>
                </c:pt>
                <c:pt idx="7046">
                  <c:v>0.59027777777777779</c:v>
                </c:pt>
                <c:pt idx="7047">
                  <c:v>0.59722222222222221</c:v>
                </c:pt>
                <c:pt idx="7048">
                  <c:v>0.60416666666666663</c:v>
                </c:pt>
                <c:pt idx="7049">
                  <c:v>0.61111111111111105</c:v>
                </c:pt>
                <c:pt idx="7050">
                  <c:v>0.61805555555555558</c:v>
                </c:pt>
                <c:pt idx="7051">
                  <c:v>0.625</c:v>
                </c:pt>
                <c:pt idx="7052">
                  <c:v>0.63194444444444442</c:v>
                </c:pt>
                <c:pt idx="7053">
                  <c:v>0.63888888888888895</c:v>
                </c:pt>
                <c:pt idx="7054">
                  <c:v>0.64583333333333337</c:v>
                </c:pt>
                <c:pt idx="7055">
                  <c:v>0.65277777777777779</c:v>
                </c:pt>
                <c:pt idx="7056">
                  <c:v>0.65972222222222221</c:v>
                </c:pt>
                <c:pt idx="7057">
                  <c:v>0.66666666666666663</c:v>
                </c:pt>
                <c:pt idx="7058">
                  <c:v>0.67361111111111116</c:v>
                </c:pt>
                <c:pt idx="7059">
                  <c:v>0.68055555555555547</c:v>
                </c:pt>
                <c:pt idx="7060">
                  <c:v>0.6875</c:v>
                </c:pt>
                <c:pt idx="7061">
                  <c:v>0.69444444444444453</c:v>
                </c:pt>
                <c:pt idx="7062">
                  <c:v>0.70138888888888884</c:v>
                </c:pt>
                <c:pt idx="7063">
                  <c:v>0.70833333333333337</c:v>
                </c:pt>
                <c:pt idx="7064">
                  <c:v>0.71527777777777779</c:v>
                </c:pt>
                <c:pt idx="7065">
                  <c:v>0.72222222222222221</c:v>
                </c:pt>
                <c:pt idx="7066">
                  <c:v>0.72916666666666663</c:v>
                </c:pt>
                <c:pt idx="7067">
                  <c:v>0.73611111111111116</c:v>
                </c:pt>
                <c:pt idx="7068">
                  <c:v>0.74305555555555547</c:v>
                </c:pt>
                <c:pt idx="7069">
                  <c:v>0.75</c:v>
                </c:pt>
                <c:pt idx="7070">
                  <c:v>0.75694444444444453</c:v>
                </c:pt>
                <c:pt idx="7071">
                  <c:v>0.76388888888888884</c:v>
                </c:pt>
                <c:pt idx="7072">
                  <c:v>0.77083333333333337</c:v>
                </c:pt>
                <c:pt idx="7073">
                  <c:v>0.77777777777777779</c:v>
                </c:pt>
                <c:pt idx="7074">
                  <c:v>0.78472222222222221</c:v>
                </c:pt>
                <c:pt idx="7075">
                  <c:v>0.79166666666666663</c:v>
                </c:pt>
                <c:pt idx="7076">
                  <c:v>0.79861111111111116</c:v>
                </c:pt>
                <c:pt idx="7077">
                  <c:v>0.80555555555555547</c:v>
                </c:pt>
                <c:pt idx="7078">
                  <c:v>0.8125</c:v>
                </c:pt>
                <c:pt idx="7079">
                  <c:v>0.81944444444444453</c:v>
                </c:pt>
                <c:pt idx="7080">
                  <c:v>0.82638888888888884</c:v>
                </c:pt>
                <c:pt idx="7081">
                  <c:v>0.83333333333333337</c:v>
                </c:pt>
                <c:pt idx="7082">
                  <c:v>0.84027777777777779</c:v>
                </c:pt>
                <c:pt idx="7083">
                  <c:v>0.84722222222222221</c:v>
                </c:pt>
                <c:pt idx="7084">
                  <c:v>0.85416666666666663</c:v>
                </c:pt>
                <c:pt idx="7085">
                  <c:v>0.86111111111111116</c:v>
                </c:pt>
                <c:pt idx="7086">
                  <c:v>0.86805555555555547</c:v>
                </c:pt>
                <c:pt idx="7087">
                  <c:v>0.875</c:v>
                </c:pt>
                <c:pt idx="7088">
                  <c:v>0.88194444444444453</c:v>
                </c:pt>
                <c:pt idx="7089">
                  <c:v>0.88888888888888884</c:v>
                </c:pt>
                <c:pt idx="7090">
                  <c:v>0.89583333333333337</c:v>
                </c:pt>
                <c:pt idx="7091">
                  <c:v>0.90277777777777779</c:v>
                </c:pt>
                <c:pt idx="7092">
                  <c:v>0.90972222222222221</c:v>
                </c:pt>
                <c:pt idx="7093">
                  <c:v>0.91666666666666663</c:v>
                </c:pt>
                <c:pt idx="7094">
                  <c:v>0.92361111111111116</c:v>
                </c:pt>
                <c:pt idx="7095">
                  <c:v>0.93055555555555547</c:v>
                </c:pt>
                <c:pt idx="7096">
                  <c:v>0.9375</c:v>
                </c:pt>
                <c:pt idx="7097">
                  <c:v>0.94444444444444453</c:v>
                </c:pt>
                <c:pt idx="7098">
                  <c:v>0.95138888888888884</c:v>
                </c:pt>
                <c:pt idx="7099">
                  <c:v>0.95833333333333337</c:v>
                </c:pt>
                <c:pt idx="7100">
                  <c:v>0.96527777777777779</c:v>
                </c:pt>
                <c:pt idx="7101">
                  <c:v>0.97222222222222221</c:v>
                </c:pt>
                <c:pt idx="7102">
                  <c:v>0.97916666666666663</c:v>
                </c:pt>
                <c:pt idx="7103">
                  <c:v>0.98611111111111116</c:v>
                </c:pt>
                <c:pt idx="7104">
                  <c:v>0.99305555555555547</c:v>
                </c:pt>
                <c:pt idx="7105">
                  <c:v>0</c:v>
                </c:pt>
                <c:pt idx="7106">
                  <c:v>6.9444444444444441E-3</c:v>
                </c:pt>
                <c:pt idx="7107">
                  <c:v>1.3888888888888888E-2</c:v>
                </c:pt>
                <c:pt idx="7108">
                  <c:v>2.0833333333333332E-2</c:v>
                </c:pt>
                <c:pt idx="7109">
                  <c:v>2.7777777777777776E-2</c:v>
                </c:pt>
                <c:pt idx="7110">
                  <c:v>3.4722222222222224E-2</c:v>
                </c:pt>
                <c:pt idx="7111">
                  <c:v>4.1666666666666664E-2</c:v>
                </c:pt>
                <c:pt idx="7112">
                  <c:v>4.8611111111111112E-2</c:v>
                </c:pt>
                <c:pt idx="7113">
                  <c:v>5.5555555555555552E-2</c:v>
                </c:pt>
                <c:pt idx="7114">
                  <c:v>6.25E-2</c:v>
                </c:pt>
                <c:pt idx="7115">
                  <c:v>6.9444444444444434E-2</c:v>
                </c:pt>
                <c:pt idx="7116">
                  <c:v>7.6388888888888895E-2</c:v>
                </c:pt>
                <c:pt idx="7117">
                  <c:v>8.3333333333333329E-2</c:v>
                </c:pt>
                <c:pt idx="7118">
                  <c:v>9.0277777777777776E-2</c:v>
                </c:pt>
                <c:pt idx="7119">
                  <c:v>9.7222222222222224E-2</c:v>
                </c:pt>
                <c:pt idx="7120">
                  <c:v>0.10416666666666667</c:v>
                </c:pt>
                <c:pt idx="7121">
                  <c:v>0.1111111111111111</c:v>
                </c:pt>
                <c:pt idx="7122">
                  <c:v>0.11805555555555557</c:v>
                </c:pt>
                <c:pt idx="7123">
                  <c:v>0.125</c:v>
                </c:pt>
                <c:pt idx="7124">
                  <c:v>0.13194444444444445</c:v>
                </c:pt>
                <c:pt idx="7125">
                  <c:v>0.1388888888888889</c:v>
                </c:pt>
                <c:pt idx="7126">
                  <c:v>0.14583333333333334</c:v>
                </c:pt>
                <c:pt idx="7127">
                  <c:v>0.15277777777777776</c:v>
                </c:pt>
                <c:pt idx="7128">
                  <c:v>0.15972222222222224</c:v>
                </c:pt>
                <c:pt idx="7129">
                  <c:v>0.16666666666666666</c:v>
                </c:pt>
                <c:pt idx="7130">
                  <c:v>0.17361111111111113</c:v>
                </c:pt>
                <c:pt idx="7131">
                  <c:v>0.18055555555555555</c:v>
                </c:pt>
                <c:pt idx="7132">
                  <c:v>0.1875</c:v>
                </c:pt>
                <c:pt idx="7133">
                  <c:v>0.19444444444444445</c:v>
                </c:pt>
                <c:pt idx="7134">
                  <c:v>0.20138888888888887</c:v>
                </c:pt>
                <c:pt idx="7135">
                  <c:v>0.20833333333333334</c:v>
                </c:pt>
                <c:pt idx="7136">
                  <c:v>0.21527777777777779</c:v>
                </c:pt>
                <c:pt idx="7137">
                  <c:v>0.22222222222222221</c:v>
                </c:pt>
                <c:pt idx="7138">
                  <c:v>0.22916666666666666</c:v>
                </c:pt>
                <c:pt idx="7139">
                  <c:v>0.23611111111111113</c:v>
                </c:pt>
                <c:pt idx="7140">
                  <c:v>0.24305555555555555</c:v>
                </c:pt>
                <c:pt idx="7141">
                  <c:v>0.25</c:v>
                </c:pt>
                <c:pt idx="7142">
                  <c:v>0.25694444444444448</c:v>
                </c:pt>
                <c:pt idx="7143">
                  <c:v>0.2638888888888889</c:v>
                </c:pt>
                <c:pt idx="7144">
                  <c:v>0.27083333333333331</c:v>
                </c:pt>
                <c:pt idx="7145">
                  <c:v>0.27777777777777779</c:v>
                </c:pt>
                <c:pt idx="7146">
                  <c:v>0.28472222222222221</c:v>
                </c:pt>
                <c:pt idx="7147">
                  <c:v>0.29166666666666669</c:v>
                </c:pt>
                <c:pt idx="7148">
                  <c:v>0.2986111111111111</c:v>
                </c:pt>
                <c:pt idx="7149">
                  <c:v>0.30555555555555552</c:v>
                </c:pt>
                <c:pt idx="7150">
                  <c:v>0.3125</c:v>
                </c:pt>
                <c:pt idx="7151">
                  <c:v>0.31944444444444448</c:v>
                </c:pt>
                <c:pt idx="7152">
                  <c:v>0.3263888888888889</c:v>
                </c:pt>
                <c:pt idx="7153">
                  <c:v>0.33333333333333331</c:v>
                </c:pt>
                <c:pt idx="7154">
                  <c:v>0.34027777777777773</c:v>
                </c:pt>
                <c:pt idx="7155">
                  <c:v>0.34722222222222227</c:v>
                </c:pt>
                <c:pt idx="7156">
                  <c:v>0.35416666666666669</c:v>
                </c:pt>
                <c:pt idx="7157">
                  <c:v>0.3611111111111111</c:v>
                </c:pt>
                <c:pt idx="7158">
                  <c:v>0.36805555555555558</c:v>
                </c:pt>
                <c:pt idx="7159">
                  <c:v>0.375</c:v>
                </c:pt>
                <c:pt idx="7160">
                  <c:v>0.38194444444444442</c:v>
                </c:pt>
                <c:pt idx="7161">
                  <c:v>0.3888888888888889</c:v>
                </c:pt>
                <c:pt idx="7162">
                  <c:v>0.39583333333333331</c:v>
                </c:pt>
                <c:pt idx="7163">
                  <c:v>0.40277777777777773</c:v>
                </c:pt>
                <c:pt idx="7164">
                  <c:v>0.40972222222222227</c:v>
                </c:pt>
                <c:pt idx="7165">
                  <c:v>0.41666666666666669</c:v>
                </c:pt>
                <c:pt idx="7166">
                  <c:v>0.4236111111111111</c:v>
                </c:pt>
                <c:pt idx="7167">
                  <c:v>0.43055555555555558</c:v>
                </c:pt>
                <c:pt idx="7168">
                  <c:v>0.4375</c:v>
                </c:pt>
                <c:pt idx="7169">
                  <c:v>0.44444444444444442</c:v>
                </c:pt>
                <c:pt idx="7170">
                  <c:v>0.4513888888888889</c:v>
                </c:pt>
                <c:pt idx="7171">
                  <c:v>0.45833333333333331</c:v>
                </c:pt>
                <c:pt idx="7172">
                  <c:v>0.46527777777777773</c:v>
                </c:pt>
                <c:pt idx="7173">
                  <c:v>0.47222222222222227</c:v>
                </c:pt>
                <c:pt idx="7174">
                  <c:v>0.47916666666666669</c:v>
                </c:pt>
                <c:pt idx="7175">
                  <c:v>0.4861111111111111</c:v>
                </c:pt>
                <c:pt idx="7176">
                  <c:v>0.49305555555555558</c:v>
                </c:pt>
                <c:pt idx="7177">
                  <c:v>0.5</c:v>
                </c:pt>
                <c:pt idx="7178">
                  <c:v>0.50694444444444442</c:v>
                </c:pt>
                <c:pt idx="7179">
                  <c:v>0.51388888888888895</c:v>
                </c:pt>
                <c:pt idx="7180">
                  <c:v>0.52083333333333337</c:v>
                </c:pt>
                <c:pt idx="7181">
                  <c:v>0.52777777777777779</c:v>
                </c:pt>
                <c:pt idx="7182">
                  <c:v>0.53472222222222221</c:v>
                </c:pt>
                <c:pt idx="7183">
                  <c:v>0.54166666666666663</c:v>
                </c:pt>
                <c:pt idx="7184">
                  <c:v>0.54861111111111105</c:v>
                </c:pt>
                <c:pt idx="7185">
                  <c:v>0.55555555555555558</c:v>
                </c:pt>
                <c:pt idx="7186">
                  <c:v>0.5625</c:v>
                </c:pt>
                <c:pt idx="7187">
                  <c:v>0.56944444444444442</c:v>
                </c:pt>
                <c:pt idx="7188">
                  <c:v>0.57638888888888895</c:v>
                </c:pt>
                <c:pt idx="7189">
                  <c:v>0.58333333333333337</c:v>
                </c:pt>
                <c:pt idx="7190">
                  <c:v>0.59027777777777779</c:v>
                </c:pt>
                <c:pt idx="7191">
                  <c:v>0.59722222222222221</c:v>
                </c:pt>
                <c:pt idx="7192">
                  <c:v>0.60416666666666663</c:v>
                </c:pt>
                <c:pt idx="7193">
                  <c:v>0.61111111111111105</c:v>
                </c:pt>
                <c:pt idx="7194">
                  <c:v>0.61805555555555558</c:v>
                </c:pt>
                <c:pt idx="7195">
                  <c:v>0.625</c:v>
                </c:pt>
                <c:pt idx="7196">
                  <c:v>0.63194444444444442</c:v>
                </c:pt>
                <c:pt idx="7197">
                  <c:v>0.63888888888888895</c:v>
                </c:pt>
                <c:pt idx="7198">
                  <c:v>0.64583333333333337</c:v>
                </c:pt>
                <c:pt idx="7199">
                  <c:v>0.65277777777777779</c:v>
                </c:pt>
                <c:pt idx="7200">
                  <c:v>0.65972222222222221</c:v>
                </c:pt>
                <c:pt idx="7201">
                  <c:v>0.66666666666666663</c:v>
                </c:pt>
                <c:pt idx="7202">
                  <c:v>0.67361111111111116</c:v>
                </c:pt>
                <c:pt idx="7203">
                  <c:v>0.68055555555555547</c:v>
                </c:pt>
                <c:pt idx="7204">
                  <c:v>0.6875</c:v>
                </c:pt>
                <c:pt idx="7205">
                  <c:v>0.69444444444444453</c:v>
                </c:pt>
                <c:pt idx="7206">
                  <c:v>0.70138888888888884</c:v>
                </c:pt>
                <c:pt idx="7207">
                  <c:v>0.70833333333333337</c:v>
                </c:pt>
                <c:pt idx="7208">
                  <c:v>0.71527777777777779</c:v>
                </c:pt>
                <c:pt idx="7209">
                  <c:v>0.72222222222222221</c:v>
                </c:pt>
                <c:pt idx="7210">
                  <c:v>0.72916666666666663</c:v>
                </c:pt>
                <c:pt idx="7211">
                  <c:v>0.73611111111111116</c:v>
                </c:pt>
                <c:pt idx="7212">
                  <c:v>0.74305555555555547</c:v>
                </c:pt>
                <c:pt idx="7213">
                  <c:v>0.75</c:v>
                </c:pt>
                <c:pt idx="7214">
                  <c:v>0.75694444444444453</c:v>
                </c:pt>
                <c:pt idx="7215">
                  <c:v>0.76388888888888884</c:v>
                </c:pt>
                <c:pt idx="7216">
                  <c:v>0.77083333333333337</c:v>
                </c:pt>
                <c:pt idx="7217">
                  <c:v>0.77777777777777779</c:v>
                </c:pt>
                <c:pt idx="7218">
                  <c:v>0.78472222222222221</c:v>
                </c:pt>
                <c:pt idx="7219">
                  <c:v>0.79166666666666663</c:v>
                </c:pt>
                <c:pt idx="7220">
                  <c:v>0.79861111111111116</c:v>
                </c:pt>
                <c:pt idx="7221">
                  <c:v>0.80555555555555547</c:v>
                </c:pt>
                <c:pt idx="7222">
                  <c:v>0.8125</c:v>
                </c:pt>
                <c:pt idx="7223">
                  <c:v>0.81944444444444453</c:v>
                </c:pt>
                <c:pt idx="7224">
                  <c:v>0.82638888888888884</c:v>
                </c:pt>
                <c:pt idx="7225">
                  <c:v>0.83333333333333337</c:v>
                </c:pt>
                <c:pt idx="7226">
                  <c:v>0.84027777777777779</c:v>
                </c:pt>
                <c:pt idx="7227">
                  <c:v>0.84722222222222221</c:v>
                </c:pt>
                <c:pt idx="7228">
                  <c:v>0.85416666666666663</c:v>
                </c:pt>
                <c:pt idx="7229">
                  <c:v>0.86111111111111116</c:v>
                </c:pt>
                <c:pt idx="7230">
                  <c:v>0.86805555555555547</c:v>
                </c:pt>
                <c:pt idx="7231">
                  <c:v>0.875</c:v>
                </c:pt>
                <c:pt idx="7232">
                  <c:v>0.88194444444444453</c:v>
                </c:pt>
                <c:pt idx="7233">
                  <c:v>0.88888888888888884</c:v>
                </c:pt>
                <c:pt idx="7234">
                  <c:v>0.89583333333333337</c:v>
                </c:pt>
                <c:pt idx="7235">
                  <c:v>0.90277777777777779</c:v>
                </c:pt>
                <c:pt idx="7236">
                  <c:v>0.90972222222222221</c:v>
                </c:pt>
                <c:pt idx="7237">
                  <c:v>0.91666666666666663</c:v>
                </c:pt>
                <c:pt idx="7238">
                  <c:v>0.92361111111111116</c:v>
                </c:pt>
                <c:pt idx="7239">
                  <c:v>0.93055555555555547</c:v>
                </c:pt>
                <c:pt idx="7240">
                  <c:v>0.9375</c:v>
                </c:pt>
                <c:pt idx="7241">
                  <c:v>0.94444444444444453</c:v>
                </c:pt>
                <c:pt idx="7242">
                  <c:v>0.95138888888888884</c:v>
                </c:pt>
                <c:pt idx="7243">
                  <c:v>0.95833333333333337</c:v>
                </c:pt>
                <c:pt idx="7244">
                  <c:v>0.96527777777777779</c:v>
                </c:pt>
                <c:pt idx="7245">
                  <c:v>0.97222222222222221</c:v>
                </c:pt>
                <c:pt idx="7246">
                  <c:v>0.97916666666666663</c:v>
                </c:pt>
                <c:pt idx="7247">
                  <c:v>0.98611111111111116</c:v>
                </c:pt>
                <c:pt idx="7248">
                  <c:v>0.99305555555555547</c:v>
                </c:pt>
                <c:pt idx="7249">
                  <c:v>0</c:v>
                </c:pt>
                <c:pt idx="7250">
                  <c:v>6.9444444444444441E-3</c:v>
                </c:pt>
                <c:pt idx="7251">
                  <c:v>1.3888888888888888E-2</c:v>
                </c:pt>
                <c:pt idx="7252">
                  <c:v>2.0833333333333332E-2</c:v>
                </c:pt>
                <c:pt idx="7253">
                  <c:v>2.7777777777777776E-2</c:v>
                </c:pt>
                <c:pt idx="7254">
                  <c:v>3.4722222222222224E-2</c:v>
                </c:pt>
                <c:pt idx="7255">
                  <c:v>4.1666666666666664E-2</c:v>
                </c:pt>
                <c:pt idx="7256">
                  <c:v>4.8611111111111112E-2</c:v>
                </c:pt>
                <c:pt idx="7257">
                  <c:v>5.5555555555555552E-2</c:v>
                </c:pt>
                <c:pt idx="7258">
                  <c:v>6.25E-2</c:v>
                </c:pt>
                <c:pt idx="7259">
                  <c:v>6.9444444444444434E-2</c:v>
                </c:pt>
                <c:pt idx="7260">
                  <c:v>7.6388888888888895E-2</c:v>
                </c:pt>
                <c:pt idx="7261">
                  <c:v>8.3333333333333329E-2</c:v>
                </c:pt>
                <c:pt idx="7262">
                  <c:v>9.0277777777777776E-2</c:v>
                </c:pt>
                <c:pt idx="7263">
                  <c:v>9.7222222222222224E-2</c:v>
                </c:pt>
                <c:pt idx="7264">
                  <c:v>0.10416666666666667</c:v>
                </c:pt>
                <c:pt idx="7265">
                  <c:v>0.1111111111111111</c:v>
                </c:pt>
                <c:pt idx="7266">
                  <c:v>0.11805555555555557</c:v>
                </c:pt>
                <c:pt idx="7267">
                  <c:v>0.125</c:v>
                </c:pt>
                <c:pt idx="7268">
                  <c:v>0.13194444444444445</c:v>
                </c:pt>
                <c:pt idx="7269">
                  <c:v>0.1388888888888889</c:v>
                </c:pt>
                <c:pt idx="7270">
                  <c:v>0.14583333333333334</c:v>
                </c:pt>
                <c:pt idx="7271">
                  <c:v>0.15277777777777776</c:v>
                </c:pt>
                <c:pt idx="7272">
                  <c:v>0.15972222222222224</c:v>
                </c:pt>
                <c:pt idx="7273">
                  <c:v>0.16666666666666666</c:v>
                </c:pt>
                <c:pt idx="7274">
                  <c:v>0.17361111111111113</c:v>
                </c:pt>
                <c:pt idx="7275">
                  <c:v>0.18055555555555555</c:v>
                </c:pt>
                <c:pt idx="7276">
                  <c:v>0.1875</c:v>
                </c:pt>
                <c:pt idx="7277">
                  <c:v>0.19444444444444445</c:v>
                </c:pt>
                <c:pt idx="7278">
                  <c:v>0.20138888888888887</c:v>
                </c:pt>
                <c:pt idx="7279">
                  <c:v>0.20833333333333334</c:v>
                </c:pt>
                <c:pt idx="7280">
                  <c:v>0.21527777777777779</c:v>
                </c:pt>
                <c:pt idx="7281">
                  <c:v>0.22222222222222221</c:v>
                </c:pt>
                <c:pt idx="7282">
                  <c:v>0.22916666666666666</c:v>
                </c:pt>
                <c:pt idx="7283">
                  <c:v>0.23611111111111113</c:v>
                </c:pt>
                <c:pt idx="7284">
                  <c:v>0.24305555555555555</c:v>
                </c:pt>
                <c:pt idx="7285">
                  <c:v>0.25</c:v>
                </c:pt>
                <c:pt idx="7286">
                  <c:v>0.25694444444444448</c:v>
                </c:pt>
                <c:pt idx="7287">
                  <c:v>0.2638888888888889</c:v>
                </c:pt>
                <c:pt idx="7288">
                  <c:v>0.27083333333333331</c:v>
                </c:pt>
                <c:pt idx="7289">
                  <c:v>0.27777777777777779</c:v>
                </c:pt>
                <c:pt idx="7290">
                  <c:v>0.28472222222222221</c:v>
                </c:pt>
                <c:pt idx="7291">
                  <c:v>0.29166666666666669</c:v>
                </c:pt>
                <c:pt idx="7292">
                  <c:v>0.2986111111111111</c:v>
                </c:pt>
                <c:pt idx="7293">
                  <c:v>0.30555555555555552</c:v>
                </c:pt>
                <c:pt idx="7294">
                  <c:v>0.3125</c:v>
                </c:pt>
                <c:pt idx="7295">
                  <c:v>0.31944444444444448</c:v>
                </c:pt>
                <c:pt idx="7296">
                  <c:v>0.3263888888888889</c:v>
                </c:pt>
                <c:pt idx="7297">
                  <c:v>0.33333333333333331</c:v>
                </c:pt>
                <c:pt idx="7298">
                  <c:v>0.34027777777777773</c:v>
                </c:pt>
                <c:pt idx="7299">
                  <c:v>0.34722222222222227</c:v>
                </c:pt>
                <c:pt idx="7300">
                  <c:v>0.35416666666666669</c:v>
                </c:pt>
                <c:pt idx="7301">
                  <c:v>0.3611111111111111</c:v>
                </c:pt>
                <c:pt idx="7302">
                  <c:v>0.36805555555555558</c:v>
                </c:pt>
                <c:pt idx="7303">
                  <c:v>0.375</c:v>
                </c:pt>
                <c:pt idx="7304">
                  <c:v>0.38194444444444442</c:v>
                </c:pt>
                <c:pt idx="7305">
                  <c:v>0.3888888888888889</c:v>
                </c:pt>
                <c:pt idx="7306">
                  <c:v>0.39583333333333331</c:v>
                </c:pt>
                <c:pt idx="7307">
                  <c:v>0.40277777777777773</c:v>
                </c:pt>
                <c:pt idx="7308">
                  <c:v>0.40972222222222227</c:v>
                </c:pt>
                <c:pt idx="7309">
                  <c:v>0.41666666666666669</c:v>
                </c:pt>
                <c:pt idx="7310">
                  <c:v>0.4236111111111111</c:v>
                </c:pt>
                <c:pt idx="7311">
                  <c:v>0.43055555555555558</c:v>
                </c:pt>
                <c:pt idx="7312">
                  <c:v>0.4375</c:v>
                </c:pt>
                <c:pt idx="7313">
                  <c:v>0.44444444444444442</c:v>
                </c:pt>
                <c:pt idx="7314">
                  <c:v>0.4513888888888889</c:v>
                </c:pt>
                <c:pt idx="7315">
                  <c:v>0.45833333333333331</c:v>
                </c:pt>
                <c:pt idx="7316">
                  <c:v>0.46527777777777773</c:v>
                </c:pt>
                <c:pt idx="7317">
                  <c:v>0.47222222222222227</c:v>
                </c:pt>
                <c:pt idx="7318">
                  <c:v>0.47916666666666669</c:v>
                </c:pt>
                <c:pt idx="7319">
                  <c:v>0.4861111111111111</c:v>
                </c:pt>
                <c:pt idx="7320">
                  <c:v>0.49305555555555558</c:v>
                </c:pt>
                <c:pt idx="7321">
                  <c:v>0.5</c:v>
                </c:pt>
                <c:pt idx="7322">
                  <c:v>0.50694444444444442</c:v>
                </c:pt>
                <c:pt idx="7323">
                  <c:v>0.51388888888888895</c:v>
                </c:pt>
                <c:pt idx="7324">
                  <c:v>0.52083333333333337</c:v>
                </c:pt>
                <c:pt idx="7325">
                  <c:v>0.52777777777777779</c:v>
                </c:pt>
                <c:pt idx="7326">
                  <c:v>0.53472222222222221</c:v>
                </c:pt>
                <c:pt idx="7327">
                  <c:v>0.54166666666666663</c:v>
                </c:pt>
                <c:pt idx="7328">
                  <c:v>0.54861111111111105</c:v>
                </c:pt>
                <c:pt idx="7329">
                  <c:v>0.55555555555555558</c:v>
                </c:pt>
                <c:pt idx="7330">
                  <c:v>0.5625</c:v>
                </c:pt>
                <c:pt idx="7331">
                  <c:v>0.56944444444444442</c:v>
                </c:pt>
                <c:pt idx="7332">
                  <c:v>0.57638888888888895</c:v>
                </c:pt>
                <c:pt idx="7333">
                  <c:v>0.58333333333333337</c:v>
                </c:pt>
                <c:pt idx="7334">
                  <c:v>0.59027777777777779</c:v>
                </c:pt>
                <c:pt idx="7335">
                  <c:v>0.59722222222222221</c:v>
                </c:pt>
                <c:pt idx="7336">
                  <c:v>0.60416666666666663</c:v>
                </c:pt>
                <c:pt idx="7337">
                  <c:v>0.61111111111111105</c:v>
                </c:pt>
                <c:pt idx="7338">
                  <c:v>0.61805555555555558</c:v>
                </c:pt>
                <c:pt idx="7339">
                  <c:v>0.625</c:v>
                </c:pt>
                <c:pt idx="7340">
                  <c:v>0.63194444444444442</c:v>
                </c:pt>
                <c:pt idx="7341">
                  <c:v>0.63888888888888895</c:v>
                </c:pt>
                <c:pt idx="7342">
                  <c:v>0.64583333333333337</c:v>
                </c:pt>
                <c:pt idx="7343">
                  <c:v>0.65277777777777779</c:v>
                </c:pt>
                <c:pt idx="7344">
                  <c:v>0.65972222222222221</c:v>
                </c:pt>
                <c:pt idx="7345">
                  <c:v>0.66666666666666663</c:v>
                </c:pt>
                <c:pt idx="7346">
                  <c:v>0.67361111111111116</c:v>
                </c:pt>
                <c:pt idx="7347">
                  <c:v>0.68055555555555547</c:v>
                </c:pt>
                <c:pt idx="7348">
                  <c:v>0.6875</c:v>
                </c:pt>
                <c:pt idx="7349">
                  <c:v>0.69444444444444453</c:v>
                </c:pt>
                <c:pt idx="7350">
                  <c:v>0.70138888888888884</c:v>
                </c:pt>
                <c:pt idx="7351">
                  <c:v>0.70833333333333337</c:v>
                </c:pt>
                <c:pt idx="7352">
                  <c:v>0.71527777777777779</c:v>
                </c:pt>
                <c:pt idx="7353">
                  <c:v>0.72222222222222221</c:v>
                </c:pt>
                <c:pt idx="7354">
                  <c:v>0.72916666666666663</c:v>
                </c:pt>
                <c:pt idx="7355">
                  <c:v>0.73611111111111116</c:v>
                </c:pt>
                <c:pt idx="7356">
                  <c:v>0.74305555555555547</c:v>
                </c:pt>
                <c:pt idx="7357">
                  <c:v>0.75</c:v>
                </c:pt>
                <c:pt idx="7358">
                  <c:v>0.75694444444444453</c:v>
                </c:pt>
                <c:pt idx="7359">
                  <c:v>0.76388888888888884</c:v>
                </c:pt>
                <c:pt idx="7360">
                  <c:v>0.77083333333333337</c:v>
                </c:pt>
                <c:pt idx="7361">
                  <c:v>0.77777777777777779</c:v>
                </c:pt>
                <c:pt idx="7362">
                  <c:v>0.78472222222222221</c:v>
                </c:pt>
                <c:pt idx="7363">
                  <c:v>0.79166666666666663</c:v>
                </c:pt>
                <c:pt idx="7364">
                  <c:v>0.79861111111111116</c:v>
                </c:pt>
                <c:pt idx="7365">
                  <c:v>0.80555555555555547</c:v>
                </c:pt>
                <c:pt idx="7366">
                  <c:v>0.8125</c:v>
                </c:pt>
                <c:pt idx="7367">
                  <c:v>0.81944444444444453</c:v>
                </c:pt>
                <c:pt idx="7368">
                  <c:v>0.82638888888888884</c:v>
                </c:pt>
                <c:pt idx="7369">
                  <c:v>0.83333333333333337</c:v>
                </c:pt>
                <c:pt idx="7370">
                  <c:v>0.84027777777777779</c:v>
                </c:pt>
                <c:pt idx="7371">
                  <c:v>0.84722222222222221</c:v>
                </c:pt>
                <c:pt idx="7372">
                  <c:v>0.85416666666666663</c:v>
                </c:pt>
                <c:pt idx="7373">
                  <c:v>0.86111111111111116</c:v>
                </c:pt>
                <c:pt idx="7374">
                  <c:v>0.86805555555555547</c:v>
                </c:pt>
                <c:pt idx="7375">
                  <c:v>0.875</c:v>
                </c:pt>
                <c:pt idx="7376">
                  <c:v>0.88194444444444453</c:v>
                </c:pt>
                <c:pt idx="7377">
                  <c:v>0.88888888888888884</c:v>
                </c:pt>
                <c:pt idx="7378">
                  <c:v>0.89583333333333337</c:v>
                </c:pt>
                <c:pt idx="7379">
                  <c:v>0.90277777777777779</c:v>
                </c:pt>
                <c:pt idx="7380">
                  <c:v>0.90972222222222221</c:v>
                </c:pt>
                <c:pt idx="7381">
                  <c:v>0.91666666666666663</c:v>
                </c:pt>
                <c:pt idx="7382">
                  <c:v>0.92361111111111116</c:v>
                </c:pt>
                <c:pt idx="7383">
                  <c:v>0.93055555555555547</c:v>
                </c:pt>
                <c:pt idx="7384">
                  <c:v>0.9375</c:v>
                </c:pt>
                <c:pt idx="7385">
                  <c:v>0.94444444444444453</c:v>
                </c:pt>
                <c:pt idx="7386">
                  <c:v>0.95138888888888884</c:v>
                </c:pt>
                <c:pt idx="7387">
                  <c:v>0.95833333333333337</c:v>
                </c:pt>
                <c:pt idx="7388">
                  <c:v>0.96527777777777779</c:v>
                </c:pt>
                <c:pt idx="7389">
                  <c:v>0.97222222222222221</c:v>
                </c:pt>
                <c:pt idx="7390">
                  <c:v>0.97916666666666663</c:v>
                </c:pt>
                <c:pt idx="7391">
                  <c:v>0.98611111111111116</c:v>
                </c:pt>
                <c:pt idx="7392">
                  <c:v>0.99305555555555547</c:v>
                </c:pt>
                <c:pt idx="7393">
                  <c:v>0</c:v>
                </c:pt>
                <c:pt idx="7394">
                  <c:v>6.9444444444444441E-3</c:v>
                </c:pt>
                <c:pt idx="7395">
                  <c:v>1.3888888888888888E-2</c:v>
                </c:pt>
                <c:pt idx="7396">
                  <c:v>2.0833333333333332E-2</c:v>
                </c:pt>
                <c:pt idx="7397">
                  <c:v>2.7777777777777776E-2</c:v>
                </c:pt>
                <c:pt idx="7398">
                  <c:v>3.4722222222222224E-2</c:v>
                </c:pt>
                <c:pt idx="7399">
                  <c:v>4.1666666666666664E-2</c:v>
                </c:pt>
                <c:pt idx="7400">
                  <c:v>4.8611111111111112E-2</c:v>
                </c:pt>
                <c:pt idx="7401">
                  <c:v>5.5555555555555552E-2</c:v>
                </c:pt>
                <c:pt idx="7402">
                  <c:v>6.25E-2</c:v>
                </c:pt>
                <c:pt idx="7403">
                  <c:v>6.9444444444444434E-2</c:v>
                </c:pt>
                <c:pt idx="7404">
                  <c:v>7.6388888888888895E-2</c:v>
                </c:pt>
                <c:pt idx="7405">
                  <c:v>8.3333333333333329E-2</c:v>
                </c:pt>
                <c:pt idx="7406">
                  <c:v>9.0277777777777776E-2</c:v>
                </c:pt>
                <c:pt idx="7407">
                  <c:v>9.7222222222222224E-2</c:v>
                </c:pt>
                <c:pt idx="7408">
                  <c:v>0.10416666666666667</c:v>
                </c:pt>
                <c:pt idx="7409">
                  <c:v>0.1111111111111111</c:v>
                </c:pt>
                <c:pt idx="7410">
                  <c:v>0.11805555555555557</c:v>
                </c:pt>
                <c:pt idx="7411">
                  <c:v>0.125</c:v>
                </c:pt>
                <c:pt idx="7412">
                  <c:v>0.13194444444444445</c:v>
                </c:pt>
                <c:pt idx="7413">
                  <c:v>0.1388888888888889</c:v>
                </c:pt>
                <c:pt idx="7414">
                  <c:v>0.14583333333333334</c:v>
                </c:pt>
                <c:pt idx="7415">
                  <c:v>0.15277777777777776</c:v>
                </c:pt>
                <c:pt idx="7416">
                  <c:v>0.15972222222222224</c:v>
                </c:pt>
                <c:pt idx="7417">
                  <c:v>0.16666666666666666</c:v>
                </c:pt>
                <c:pt idx="7418">
                  <c:v>0.17361111111111113</c:v>
                </c:pt>
                <c:pt idx="7419">
                  <c:v>0.18055555555555555</c:v>
                </c:pt>
                <c:pt idx="7420">
                  <c:v>0.1875</c:v>
                </c:pt>
                <c:pt idx="7421">
                  <c:v>0.19444444444444445</c:v>
                </c:pt>
                <c:pt idx="7422">
                  <c:v>0.20138888888888887</c:v>
                </c:pt>
                <c:pt idx="7423">
                  <c:v>0.20833333333333334</c:v>
                </c:pt>
                <c:pt idx="7424">
                  <c:v>0.21527777777777779</c:v>
                </c:pt>
                <c:pt idx="7425">
                  <c:v>0.22222222222222221</c:v>
                </c:pt>
                <c:pt idx="7426">
                  <c:v>0.22916666666666666</c:v>
                </c:pt>
                <c:pt idx="7427">
                  <c:v>0.23611111111111113</c:v>
                </c:pt>
                <c:pt idx="7428">
                  <c:v>0.24305555555555555</c:v>
                </c:pt>
                <c:pt idx="7429">
                  <c:v>0.25</c:v>
                </c:pt>
                <c:pt idx="7430">
                  <c:v>0.25694444444444448</c:v>
                </c:pt>
                <c:pt idx="7431">
                  <c:v>0.2638888888888889</c:v>
                </c:pt>
                <c:pt idx="7432">
                  <c:v>0.27083333333333331</c:v>
                </c:pt>
                <c:pt idx="7433">
                  <c:v>0.27777777777777779</c:v>
                </c:pt>
                <c:pt idx="7434">
                  <c:v>0.28472222222222221</c:v>
                </c:pt>
                <c:pt idx="7435">
                  <c:v>0.29166666666666669</c:v>
                </c:pt>
                <c:pt idx="7436">
                  <c:v>0.2986111111111111</c:v>
                </c:pt>
                <c:pt idx="7437">
                  <c:v>0.30555555555555552</c:v>
                </c:pt>
                <c:pt idx="7438">
                  <c:v>0.3125</c:v>
                </c:pt>
                <c:pt idx="7439">
                  <c:v>0.31944444444444448</c:v>
                </c:pt>
                <c:pt idx="7440">
                  <c:v>0.3263888888888889</c:v>
                </c:pt>
                <c:pt idx="7441">
                  <c:v>0.33333333333333331</c:v>
                </c:pt>
                <c:pt idx="7442">
                  <c:v>0.34027777777777773</c:v>
                </c:pt>
                <c:pt idx="7443">
                  <c:v>0.34722222222222227</c:v>
                </c:pt>
                <c:pt idx="7444">
                  <c:v>0.35416666666666669</c:v>
                </c:pt>
                <c:pt idx="7445">
                  <c:v>0.3611111111111111</c:v>
                </c:pt>
                <c:pt idx="7446">
                  <c:v>0.36805555555555558</c:v>
                </c:pt>
                <c:pt idx="7447">
                  <c:v>0.375</c:v>
                </c:pt>
                <c:pt idx="7448">
                  <c:v>0.38194444444444442</c:v>
                </c:pt>
                <c:pt idx="7449">
                  <c:v>0.3888888888888889</c:v>
                </c:pt>
                <c:pt idx="7450">
                  <c:v>0.39583333333333331</c:v>
                </c:pt>
                <c:pt idx="7451">
                  <c:v>0.40277777777777773</c:v>
                </c:pt>
                <c:pt idx="7452">
                  <c:v>0.40972222222222227</c:v>
                </c:pt>
                <c:pt idx="7453">
                  <c:v>0.41666666666666669</c:v>
                </c:pt>
                <c:pt idx="7454">
                  <c:v>0.4236111111111111</c:v>
                </c:pt>
                <c:pt idx="7455">
                  <c:v>0.43055555555555558</c:v>
                </c:pt>
                <c:pt idx="7456">
                  <c:v>0.4375</c:v>
                </c:pt>
                <c:pt idx="7457">
                  <c:v>0.44444444444444442</c:v>
                </c:pt>
                <c:pt idx="7458">
                  <c:v>0.4513888888888889</c:v>
                </c:pt>
                <c:pt idx="7459">
                  <c:v>0.45833333333333331</c:v>
                </c:pt>
                <c:pt idx="7460">
                  <c:v>0.46527777777777773</c:v>
                </c:pt>
                <c:pt idx="7461">
                  <c:v>0.47222222222222227</c:v>
                </c:pt>
                <c:pt idx="7462">
                  <c:v>0.47916666666666669</c:v>
                </c:pt>
                <c:pt idx="7463">
                  <c:v>0.4861111111111111</c:v>
                </c:pt>
                <c:pt idx="7464">
                  <c:v>0.49305555555555558</c:v>
                </c:pt>
                <c:pt idx="7465">
                  <c:v>0.5</c:v>
                </c:pt>
                <c:pt idx="7466">
                  <c:v>0.50694444444444442</c:v>
                </c:pt>
                <c:pt idx="7467">
                  <c:v>0.51388888888888895</c:v>
                </c:pt>
                <c:pt idx="7468">
                  <c:v>0.52083333333333337</c:v>
                </c:pt>
                <c:pt idx="7469">
                  <c:v>0.52777777777777779</c:v>
                </c:pt>
                <c:pt idx="7470">
                  <c:v>0.53472222222222221</c:v>
                </c:pt>
                <c:pt idx="7471">
                  <c:v>0.54166666666666663</c:v>
                </c:pt>
                <c:pt idx="7472">
                  <c:v>0.54861111111111105</c:v>
                </c:pt>
                <c:pt idx="7473">
                  <c:v>0.55555555555555558</c:v>
                </c:pt>
                <c:pt idx="7474">
                  <c:v>0.5625</c:v>
                </c:pt>
                <c:pt idx="7475">
                  <c:v>0.56944444444444442</c:v>
                </c:pt>
                <c:pt idx="7476">
                  <c:v>0.57638888888888895</c:v>
                </c:pt>
                <c:pt idx="7477">
                  <c:v>0.58333333333333337</c:v>
                </c:pt>
                <c:pt idx="7478">
                  <c:v>0.59027777777777779</c:v>
                </c:pt>
                <c:pt idx="7479">
                  <c:v>0.59722222222222221</c:v>
                </c:pt>
                <c:pt idx="7480">
                  <c:v>0.60416666666666663</c:v>
                </c:pt>
                <c:pt idx="7481">
                  <c:v>0.61111111111111105</c:v>
                </c:pt>
                <c:pt idx="7482">
                  <c:v>0.61805555555555558</c:v>
                </c:pt>
                <c:pt idx="7483">
                  <c:v>0.625</c:v>
                </c:pt>
                <c:pt idx="7484">
                  <c:v>0.63194444444444442</c:v>
                </c:pt>
                <c:pt idx="7485">
                  <c:v>0.63888888888888895</c:v>
                </c:pt>
                <c:pt idx="7486">
                  <c:v>0.64583333333333337</c:v>
                </c:pt>
                <c:pt idx="7487">
                  <c:v>0.65277777777777779</c:v>
                </c:pt>
                <c:pt idx="7488">
                  <c:v>0.65972222222222221</c:v>
                </c:pt>
                <c:pt idx="7489">
                  <c:v>0.66666666666666663</c:v>
                </c:pt>
                <c:pt idx="7490">
                  <c:v>0.67361111111111116</c:v>
                </c:pt>
                <c:pt idx="7491">
                  <c:v>0.68055555555555547</c:v>
                </c:pt>
                <c:pt idx="7492">
                  <c:v>0.6875</c:v>
                </c:pt>
                <c:pt idx="7493">
                  <c:v>0.69444444444444453</c:v>
                </c:pt>
                <c:pt idx="7494">
                  <c:v>0.70138888888888884</c:v>
                </c:pt>
                <c:pt idx="7495">
                  <c:v>0.70833333333333337</c:v>
                </c:pt>
                <c:pt idx="7496">
                  <c:v>0.71527777777777779</c:v>
                </c:pt>
                <c:pt idx="7497">
                  <c:v>0.72222222222222221</c:v>
                </c:pt>
                <c:pt idx="7498">
                  <c:v>0.72916666666666663</c:v>
                </c:pt>
                <c:pt idx="7499">
                  <c:v>0.73611111111111116</c:v>
                </c:pt>
                <c:pt idx="7500">
                  <c:v>0.74305555555555547</c:v>
                </c:pt>
                <c:pt idx="7501">
                  <c:v>0.75</c:v>
                </c:pt>
                <c:pt idx="7502">
                  <c:v>0.75694444444444453</c:v>
                </c:pt>
                <c:pt idx="7503">
                  <c:v>0.76388888888888884</c:v>
                </c:pt>
                <c:pt idx="7504">
                  <c:v>0.77083333333333337</c:v>
                </c:pt>
                <c:pt idx="7505">
                  <c:v>0.77777777777777779</c:v>
                </c:pt>
                <c:pt idx="7506">
                  <c:v>0.78472222222222221</c:v>
                </c:pt>
                <c:pt idx="7507">
                  <c:v>0.79166666666666663</c:v>
                </c:pt>
                <c:pt idx="7508">
                  <c:v>0.79861111111111116</c:v>
                </c:pt>
                <c:pt idx="7509">
                  <c:v>0.80555555555555547</c:v>
                </c:pt>
                <c:pt idx="7510">
                  <c:v>0.8125</c:v>
                </c:pt>
                <c:pt idx="7511">
                  <c:v>0.81944444444444453</c:v>
                </c:pt>
                <c:pt idx="7512">
                  <c:v>0.82638888888888884</c:v>
                </c:pt>
                <c:pt idx="7513">
                  <c:v>0.83333333333333337</c:v>
                </c:pt>
                <c:pt idx="7514">
                  <c:v>0.84027777777777779</c:v>
                </c:pt>
                <c:pt idx="7515">
                  <c:v>0.84722222222222221</c:v>
                </c:pt>
                <c:pt idx="7516">
                  <c:v>0.85416666666666663</c:v>
                </c:pt>
                <c:pt idx="7517">
                  <c:v>0.86111111111111116</c:v>
                </c:pt>
                <c:pt idx="7518">
                  <c:v>0.86805555555555547</c:v>
                </c:pt>
                <c:pt idx="7519">
                  <c:v>0.875</c:v>
                </c:pt>
                <c:pt idx="7520">
                  <c:v>0.88194444444444453</c:v>
                </c:pt>
                <c:pt idx="7521">
                  <c:v>0.88888888888888884</c:v>
                </c:pt>
                <c:pt idx="7522">
                  <c:v>0.89583333333333337</c:v>
                </c:pt>
                <c:pt idx="7523">
                  <c:v>0.90277777777777779</c:v>
                </c:pt>
                <c:pt idx="7524">
                  <c:v>0.90972222222222221</c:v>
                </c:pt>
                <c:pt idx="7525">
                  <c:v>0.91666666666666663</c:v>
                </c:pt>
                <c:pt idx="7526">
                  <c:v>0.92361111111111116</c:v>
                </c:pt>
                <c:pt idx="7527">
                  <c:v>0.93055555555555547</c:v>
                </c:pt>
                <c:pt idx="7528">
                  <c:v>0.9375</c:v>
                </c:pt>
                <c:pt idx="7529">
                  <c:v>0.94444444444444453</c:v>
                </c:pt>
                <c:pt idx="7530">
                  <c:v>0.95138888888888884</c:v>
                </c:pt>
                <c:pt idx="7531">
                  <c:v>0.95833333333333337</c:v>
                </c:pt>
                <c:pt idx="7532">
                  <c:v>0.96527777777777779</c:v>
                </c:pt>
                <c:pt idx="7533">
                  <c:v>0.97222222222222221</c:v>
                </c:pt>
                <c:pt idx="7534">
                  <c:v>0.97916666666666663</c:v>
                </c:pt>
                <c:pt idx="7535">
                  <c:v>0.98611111111111116</c:v>
                </c:pt>
                <c:pt idx="7536">
                  <c:v>0.99305555555555547</c:v>
                </c:pt>
                <c:pt idx="7537">
                  <c:v>0</c:v>
                </c:pt>
                <c:pt idx="7538">
                  <c:v>6.9444444444444441E-3</c:v>
                </c:pt>
                <c:pt idx="7539">
                  <c:v>1.3888888888888888E-2</c:v>
                </c:pt>
                <c:pt idx="7540">
                  <c:v>2.0833333333333332E-2</c:v>
                </c:pt>
                <c:pt idx="7541">
                  <c:v>2.7777777777777776E-2</c:v>
                </c:pt>
                <c:pt idx="7542">
                  <c:v>3.4722222222222224E-2</c:v>
                </c:pt>
                <c:pt idx="7543">
                  <c:v>4.1666666666666664E-2</c:v>
                </c:pt>
                <c:pt idx="7544">
                  <c:v>4.8611111111111112E-2</c:v>
                </c:pt>
                <c:pt idx="7545">
                  <c:v>5.5555555555555552E-2</c:v>
                </c:pt>
                <c:pt idx="7546">
                  <c:v>6.25E-2</c:v>
                </c:pt>
                <c:pt idx="7547">
                  <c:v>6.9444444444444434E-2</c:v>
                </c:pt>
                <c:pt idx="7548">
                  <c:v>7.6388888888888895E-2</c:v>
                </c:pt>
                <c:pt idx="7549">
                  <c:v>8.3333333333333329E-2</c:v>
                </c:pt>
                <c:pt idx="7550">
                  <c:v>9.0277777777777776E-2</c:v>
                </c:pt>
                <c:pt idx="7551">
                  <c:v>9.7222222222222224E-2</c:v>
                </c:pt>
                <c:pt idx="7552">
                  <c:v>0.10416666666666667</c:v>
                </c:pt>
                <c:pt idx="7553">
                  <c:v>0.1111111111111111</c:v>
                </c:pt>
                <c:pt idx="7554">
                  <c:v>0.11805555555555557</c:v>
                </c:pt>
                <c:pt idx="7555">
                  <c:v>0.125</c:v>
                </c:pt>
                <c:pt idx="7556">
                  <c:v>0.13194444444444445</c:v>
                </c:pt>
                <c:pt idx="7557">
                  <c:v>0.1388888888888889</c:v>
                </c:pt>
                <c:pt idx="7558">
                  <c:v>0.14583333333333334</c:v>
                </c:pt>
                <c:pt idx="7559">
                  <c:v>0.15277777777777776</c:v>
                </c:pt>
                <c:pt idx="7560">
                  <c:v>0.15972222222222224</c:v>
                </c:pt>
                <c:pt idx="7561">
                  <c:v>0.16666666666666666</c:v>
                </c:pt>
                <c:pt idx="7562">
                  <c:v>0.17361111111111113</c:v>
                </c:pt>
                <c:pt idx="7563">
                  <c:v>0.18055555555555555</c:v>
                </c:pt>
                <c:pt idx="7564">
                  <c:v>0.1875</c:v>
                </c:pt>
                <c:pt idx="7565">
                  <c:v>0.19444444444444445</c:v>
                </c:pt>
                <c:pt idx="7566">
                  <c:v>0.20138888888888887</c:v>
                </c:pt>
                <c:pt idx="7567">
                  <c:v>0.20833333333333334</c:v>
                </c:pt>
                <c:pt idx="7568">
                  <c:v>0.21527777777777779</c:v>
                </c:pt>
                <c:pt idx="7569">
                  <c:v>0.22222222222222221</c:v>
                </c:pt>
                <c:pt idx="7570">
                  <c:v>0.22916666666666666</c:v>
                </c:pt>
                <c:pt idx="7571">
                  <c:v>0.23611111111111113</c:v>
                </c:pt>
                <c:pt idx="7572">
                  <c:v>0.24305555555555555</c:v>
                </c:pt>
                <c:pt idx="7573">
                  <c:v>0.25</c:v>
                </c:pt>
                <c:pt idx="7574">
                  <c:v>0.25694444444444448</c:v>
                </c:pt>
                <c:pt idx="7575">
                  <c:v>0.2638888888888889</c:v>
                </c:pt>
                <c:pt idx="7576">
                  <c:v>0.27083333333333331</c:v>
                </c:pt>
                <c:pt idx="7577">
                  <c:v>0.27777777777777779</c:v>
                </c:pt>
                <c:pt idx="7578">
                  <c:v>0.28472222222222221</c:v>
                </c:pt>
                <c:pt idx="7579">
                  <c:v>0.29166666666666669</c:v>
                </c:pt>
                <c:pt idx="7580">
                  <c:v>0.2986111111111111</c:v>
                </c:pt>
                <c:pt idx="7581">
                  <c:v>0.30555555555555552</c:v>
                </c:pt>
                <c:pt idx="7582">
                  <c:v>0.3125</c:v>
                </c:pt>
                <c:pt idx="7583">
                  <c:v>0.31944444444444448</c:v>
                </c:pt>
                <c:pt idx="7584">
                  <c:v>0.3263888888888889</c:v>
                </c:pt>
                <c:pt idx="7585">
                  <c:v>0.33333333333333331</c:v>
                </c:pt>
                <c:pt idx="7586">
                  <c:v>0.34027777777777773</c:v>
                </c:pt>
                <c:pt idx="7587">
                  <c:v>0.34722222222222227</c:v>
                </c:pt>
                <c:pt idx="7588">
                  <c:v>0.35416666666666669</c:v>
                </c:pt>
                <c:pt idx="7589">
                  <c:v>0.3611111111111111</c:v>
                </c:pt>
                <c:pt idx="7590">
                  <c:v>0.36805555555555558</c:v>
                </c:pt>
                <c:pt idx="7591">
                  <c:v>0.375</c:v>
                </c:pt>
                <c:pt idx="7592">
                  <c:v>0.38194444444444442</c:v>
                </c:pt>
                <c:pt idx="7593">
                  <c:v>0.3888888888888889</c:v>
                </c:pt>
                <c:pt idx="7594">
                  <c:v>0.39583333333333331</c:v>
                </c:pt>
                <c:pt idx="7595">
                  <c:v>0.40277777777777773</c:v>
                </c:pt>
                <c:pt idx="7596">
                  <c:v>0.40972222222222227</c:v>
                </c:pt>
                <c:pt idx="7597">
                  <c:v>0.41666666666666669</c:v>
                </c:pt>
                <c:pt idx="7598">
                  <c:v>0.4236111111111111</c:v>
                </c:pt>
                <c:pt idx="7599">
                  <c:v>0.43055555555555558</c:v>
                </c:pt>
                <c:pt idx="7600">
                  <c:v>0.4375</c:v>
                </c:pt>
                <c:pt idx="7601">
                  <c:v>0.44444444444444442</c:v>
                </c:pt>
                <c:pt idx="7602">
                  <c:v>0.4513888888888889</c:v>
                </c:pt>
                <c:pt idx="7603">
                  <c:v>0.45833333333333331</c:v>
                </c:pt>
                <c:pt idx="7604">
                  <c:v>0.46527777777777773</c:v>
                </c:pt>
                <c:pt idx="7605">
                  <c:v>0.47222222222222227</c:v>
                </c:pt>
                <c:pt idx="7606">
                  <c:v>0.47916666666666669</c:v>
                </c:pt>
                <c:pt idx="7607">
                  <c:v>0.4861111111111111</c:v>
                </c:pt>
                <c:pt idx="7608">
                  <c:v>0.49305555555555558</c:v>
                </c:pt>
                <c:pt idx="7609">
                  <c:v>0.5</c:v>
                </c:pt>
                <c:pt idx="7610">
                  <c:v>0.50694444444444442</c:v>
                </c:pt>
                <c:pt idx="7611">
                  <c:v>0.51388888888888895</c:v>
                </c:pt>
                <c:pt idx="7612">
                  <c:v>0.52083333333333337</c:v>
                </c:pt>
                <c:pt idx="7613">
                  <c:v>0.52777777777777779</c:v>
                </c:pt>
                <c:pt idx="7614">
                  <c:v>0.53472222222222221</c:v>
                </c:pt>
                <c:pt idx="7615">
                  <c:v>0.54166666666666663</c:v>
                </c:pt>
                <c:pt idx="7616">
                  <c:v>0.54861111111111105</c:v>
                </c:pt>
                <c:pt idx="7617">
                  <c:v>0.55555555555555558</c:v>
                </c:pt>
                <c:pt idx="7618">
                  <c:v>0.5625</c:v>
                </c:pt>
                <c:pt idx="7619">
                  <c:v>0.56944444444444442</c:v>
                </c:pt>
                <c:pt idx="7620">
                  <c:v>0.57638888888888895</c:v>
                </c:pt>
                <c:pt idx="7621">
                  <c:v>0.58333333333333337</c:v>
                </c:pt>
                <c:pt idx="7622">
                  <c:v>0.59027777777777779</c:v>
                </c:pt>
                <c:pt idx="7623">
                  <c:v>0.59722222222222221</c:v>
                </c:pt>
                <c:pt idx="7624">
                  <c:v>0.60416666666666663</c:v>
                </c:pt>
                <c:pt idx="7625">
                  <c:v>0.61111111111111105</c:v>
                </c:pt>
                <c:pt idx="7626">
                  <c:v>0.61805555555555558</c:v>
                </c:pt>
                <c:pt idx="7627">
                  <c:v>0.625</c:v>
                </c:pt>
                <c:pt idx="7628">
                  <c:v>0.63194444444444442</c:v>
                </c:pt>
                <c:pt idx="7629">
                  <c:v>0.63888888888888895</c:v>
                </c:pt>
                <c:pt idx="7630">
                  <c:v>0.64583333333333337</c:v>
                </c:pt>
                <c:pt idx="7631">
                  <c:v>0.65277777777777779</c:v>
                </c:pt>
                <c:pt idx="7632">
                  <c:v>0.65972222222222221</c:v>
                </c:pt>
                <c:pt idx="7633">
                  <c:v>0.66666666666666663</c:v>
                </c:pt>
                <c:pt idx="7634">
                  <c:v>0.67361111111111116</c:v>
                </c:pt>
                <c:pt idx="7635">
                  <c:v>0.68055555555555547</c:v>
                </c:pt>
                <c:pt idx="7636">
                  <c:v>0.6875</c:v>
                </c:pt>
                <c:pt idx="7637">
                  <c:v>0.69444444444444453</c:v>
                </c:pt>
                <c:pt idx="7638">
                  <c:v>0.70138888888888884</c:v>
                </c:pt>
                <c:pt idx="7639">
                  <c:v>0.70833333333333337</c:v>
                </c:pt>
                <c:pt idx="7640">
                  <c:v>0.71527777777777779</c:v>
                </c:pt>
                <c:pt idx="7641">
                  <c:v>0.72222222222222221</c:v>
                </c:pt>
                <c:pt idx="7642">
                  <c:v>0.72916666666666663</c:v>
                </c:pt>
                <c:pt idx="7643">
                  <c:v>0.73611111111111116</c:v>
                </c:pt>
                <c:pt idx="7644">
                  <c:v>0.74305555555555547</c:v>
                </c:pt>
                <c:pt idx="7645">
                  <c:v>0.75</c:v>
                </c:pt>
                <c:pt idx="7646">
                  <c:v>0.75694444444444453</c:v>
                </c:pt>
                <c:pt idx="7647">
                  <c:v>0.76388888888888884</c:v>
                </c:pt>
                <c:pt idx="7648">
                  <c:v>0.77083333333333337</c:v>
                </c:pt>
                <c:pt idx="7649">
                  <c:v>0.77777777777777779</c:v>
                </c:pt>
                <c:pt idx="7650">
                  <c:v>0.78472222222222221</c:v>
                </c:pt>
                <c:pt idx="7651">
                  <c:v>0.79166666666666663</c:v>
                </c:pt>
                <c:pt idx="7652">
                  <c:v>0.79861111111111116</c:v>
                </c:pt>
                <c:pt idx="7653">
                  <c:v>0.80555555555555547</c:v>
                </c:pt>
                <c:pt idx="7654">
                  <c:v>0.8125</c:v>
                </c:pt>
                <c:pt idx="7655">
                  <c:v>0.81944444444444453</c:v>
                </c:pt>
                <c:pt idx="7656">
                  <c:v>0.82638888888888884</c:v>
                </c:pt>
                <c:pt idx="7657">
                  <c:v>0.83333333333333337</c:v>
                </c:pt>
                <c:pt idx="7658">
                  <c:v>0.84027777777777779</c:v>
                </c:pt>
                <c:pt idx="7659">
                  <c:v>0.84722222222222221</c:v>
                </c:pt>
                <c:pt idx="7660">
                  <c:v>0.85416666666666663</c:v>
                </c:pt>
                <c:pt idx="7661">
                  <c:v>0.86111111111111116</c:v>
                </c:pt>
                <c:pt idx="7662">
                  <c:v>0.86805555555555547</c:v>
                </c:pt>
                <c:pt idx="7663">
                  <c:v>0.875</c:v>
                </c:pt>
                <c:pt idx="7664">
                  <c:v>0.88194444444444453</c:v>
                </c:pt>
                <c:pt idx="7665">
                  <c:v>0.88888888888888884</c:v>
                </c:pt>
                <c:pt idx="7666">
                  <c:v>0.89583333333333337</c:v>
                </c:pt>
                <c:pt idx="7667">
                  <c:v>0.90277777777777779</c:v>
                </c:pt>
                <c:pt idx="7668">
                  <c:v>0.90972222222222221</c:v>
                </c:pt>
                <c:pt idx="7669">
                  <c:v>0.91666666666666663</c:v>
                </c:pt>
                <c:pt idx="7670">
                  <c:v>0.92361111111111116</c:v>
                </c:pt>
                <c:pt idx="7671">
                  <c:v>0.93055555555555547</c:v>
                </c:pt>
                <c:pt idx="7672">
                  <c:v>0.9375</c:v>
                </c:pt>
                <c:pt idx="7673">
                  <c:v>0.94444444444444453</c:v>
                </c:pt>
                <c:pt idx="7674">
                  <c:v>0.95138888888888884</c:v>
                </c:pt>
                <c:pt idx="7675">
                  <c:v>0.95833333333333337</c:v>
                </c:pt>
                <c:pt idx="7676">
                  <c:v>0.96527777777777779</c:v>
                </c:pt>
                <c:pt idx="7677">
                  <c:v>0.97222222222222221</c:v>
                </c:pt>
                <c:pt idx="7678">
                  <c:v>0.97916666666666663</c:v>
                </c:pt>
                <c:pt idx="7679">
                  <c:v>0.98611111111111116</c:v>
                </c:pt>
                <c:pt idx="7680">
                  <c:v>0.99305555555555547</c:v>
                </c:pt>
                <c:pt idx="7681">
                  <c:v>0</c:v>
                </c:pt>
                <c:pt idx="7682">
                  <c:v>6.9444444444444441E-3</c:v>
                </c:pt>
                <c:pt idx="7683">
                  <c:v>1.3888888888888888E-2</c:v>
                </c:pt>
                <c:pt idx="7684">
                  <c:v>2.0833333333333332E-2</c:v>
                </c:pt>
                <c:pt idx="7685">
                  <c:v>2.7777777777777776E-2</c:v>
                </c:pt>
                <c:pt idx="7686">
                  <c:v>3.4722222222222224E-2</c:v>
                </c:pt>
                <c:pt idx="7687">
                  <c:v>4.1666666666666664E-2</c:v>
                </c:pt>
                <c:pt idx="7688">
                  <c:v>4.8611111111111112E-2</c:v>
                </c:pt>
                <c:pt idx="7689">
                  <c:v>5.5555555555555552E-2</c:v>
                </c:pt>
                <c:pt idx="7690">
                  <c:v>6.25E-2</c:v>
                </c:pt>
                <c:pt idx="7691">
                  <c:v>6.9444444444444434E-2</c:v>
                </c:pt>
                <c:pt idx="7692">
                  <c:v>7.6388888888888895E-2</c:v>
                </c:pt>
                <c:pt idx="7693">
                  <c:v>8.3333333333333329E-2</c:v>
                </c:pt>
                <c:pt idx="7694">
                  <c:v>9.0277777777777776E-2</c:v>
                </c:pt>
                <c:pt idx="7695">
                  <c:v>9.7222222222222224E-2</c:v>
                </c:pt>
                <c:pt idx="7696">
                  <c:v>0.10416666666666667</c:v>
                </c:pt>
                <c:pt idx="7697">
                  <c:v>0.1111111111111111</c:v>
                </c:pt>
                <c:pt idx="7698">
                  <c:v>0.11805555555555557</c:v>
                </c:pt>
                <c:pt idx="7699">
                  <c:v>0.125</c:v>
                </c:pt>
                <c:pt idx="7700">
                  <c:v>0.13194444444444445</c:v>
                </c:pt>
                <c:pt idx="7701">
                  <c:v>0.1388888888888889</c:v>
                </c:pt>
                <c:pt idx="7702">
                  <c:v>0.14583333333333334</c:v>
                </c:pt>
                <c:pt idx="7703">
                  <c:v>0.15277777777777776</c:v>
                </c:pt>
                <c:pt idx="7704">
                  <c:v>0.15972222222222224</c:v>
                </c:pt>
                <c:pt idx="7705">
                  <c:v>0.16666666666666666</c:v>
                </c:pt>
                <c:pt idx="7706">
                  <c:v>0.17361111111111113</c:v>
                </c:pt>
                <c:pt idx="7707">
                  <c:v>0.18055555555555555</c:v>
                </c:pt>
                <c:pt idx="7708">
                  <c:v>0.1875</c:v>
                </c:pt>
                <c:pt idx="7709">
                  <c:v>0.19444444444444445</c:v>
                </c:pt>
                <c:pt idx="7710">
                  <c:v>0.20138888888888887</c:v>
                </c:pt>
                <c:pt idx="7711">
                  <c:v>0.20833333333333334</c:v>
                </c:pt>
                <c:pt idx="7712">
                  <c:v>0.21527777777777779</c:v>
                </c:pt>
                <c:pt idx="7713">
                  <c:v>0.22222222222222221</c:v>
                </c:pt>
                <c:pt idx="7714">
                  <c:v>0.22916666666666666</c:v>
                </c:pt>
                <c:pt idx="7715">
                  <c:v>0.23611111111111113</c:v>
                </c:pt>
                <c:pt idx="7716">
                  <c:v>0.24305555555555555</c:v>
                </c:pt>
                <c:pt idx="7717">
                  <c:v>0.25</c:v>
                </c:pt>
                <c:pt idx="7718">
                  <c:v>0.25694444444444448</c:v>
                </c:pt>
                <c:pt idx="7719">
                  <c:v>0.2638888888888889</c:v>
                </c:pt>
                <c:pt idx="7720">
                  <c:v>0.27083333333333331</c:v>
                </c:pt>
                <c:pt idx="7721">
                  <c:v>0.27777777777777779</c:v>
                </c:pt>
                <c:pt idx="7722">
                  <c:v>0.28472222222222221</c:v>
                </c:pt>
                <c:pt idx="7723">
                  <c:v>0.29166666666666669</c:v>
                </c:pt>
                <c:pt idx="7724">
                  <c:v>0.2986111111111111</c:v>
                </c:pt>
                <c:pt idx="7725">
                  <c:v>0.30555555555555552</c:v>
                </c:pt>
                <c:pt idx="7726">
                  <c:v>0.3125</c:v>
                </c:pt>
                <c:pt idx="7727">
                  <c:v>0.31944444444444448</c:v>
                </c:pt>
                <c:pt idx="7728">
                  <c:v>0.3263888888888889</c:v>
                </c:pt>
                <c:pt idx="7729">
                  <c:v>0.33333333333333331</c:v>
                </c:pt>
                <c:pt idx="7730">
                  <c:v>0.34027777777777773</c:v>
                </c:pt>
                <c:pt idx="7731">
                  <c:v>0.34722222222222227</c:v>
                </c:pt>
                <c:pt idx="7732">
                  <c:v>0.35416666666666669</c:v>
                </c:pt>
                <c:pt idx="7733">
                  <c:v>0.3611111111111111</c:v>
                </c:pt>
                <c:pt idx="7734">
                  <c:v>0.36805555555555558</c:v>
                </c:pt>
                <c:pt idx="7735">
                  <c:v>0.375</c:v>
                </c:pt>
                <c:pt idx="7736">
                  <c:v>0.38194444444444442</c:v>
                </c:pt>
                <c:pt idx="7737">
                  <c:v>0.3888888888888889</c:v>
                </c:pt>
                <c:pt idx="7738">
                  <c:v>0.39583333333333331</c:v>
                </c:pt>
                <c:pt idx="7739">
                  <c:v>0.40277777777777773</c:v>
                </c:pt>
                <c:pt idx="7740">
                  <c:v>0.40972222222222227</c:v>
                </c:pt>
                <c:pt idx="7741">
                  <c:v>0.41666666666666669</c:v>
                </c:pt>
                <c:pt idx="7742">
                  <c:v>0.4236111111111111</c:v>
                </c:pt>
                <c:pt idx="7743">
                  <c:v>0.43055555555555558</c:v>
                </c:pt>
                <c:pt idx="7744">
                  <c:v>0.4375</c:v>
                </c:pt>
                <c:pt idx="7745">
                  <c:v>0.44444444444444442</c:v>
                </c:pt>
                <c:pt idx="7746">
                  <c:v>0.4513888888888889</c:v>
                </c:pt>
                <c:pt idx="7747">
                  <c:v>0.45833333333333331</c:v>
                </c:pt>
                <c:pt idx="7748">
                  <c:v>0.46527777777777773</c:v>
                </c:pt>
                <c:pt idx="7749">
                  <c:v>0.47222222222222227</c:v>
                </c:pt>
                <c:pt idx="7750">
                  <c:v>0.47916666666666669</c:v>
                </c:pt>
                <c:pt idx="7751">
                  <c:v>0.4861111111111111</c:v>
                </c:pt>
                <c:pt idx="7752">
                  <c:v>0.49305555555555558</c:v>
                </c:pt>
                <c:pt idx="7753">
                  <c:v>0.5</c:v>
                </c:pt>
                <c:pt idx="7754">
                  <c:v>0.50694444444444442</c:v>
                </c:pt>
                <c:pt idx="7755">
                  <c:v>0.51388888888888895</c:v>
                </c:pt>
                <c:pt idx="7756">
                  <c:v>0.52083333333333337</c:v>
                </c:pt>
                <c:pt idx="7757">
                  <c:v>0.52777777777777779</c:v>
                </c:pt>
                <c:pt idx="7758">
                  <c:v>0.53472222222222221</c:v>
                </c:pt>
                <c:pt idx="7759">
                  <c:v>0.54166666666666663</c:v>
                </c:pt>
                <c:pt idx="7760">
                  <c:v>0.54861111111111105</c:v>
                </c:pt>
                <c:pt idx="7761">
                  <c:v>0.55555555555555558</c:v>
                </c:pt>
                <c:pt idx="7762">
                  <c:v>0.5625</c:v>
                </c:pt>
                <c:pt idx="7763">
                  <c:v>0.56944444444444442</c:v>
                </c:pt>
                <c:pt idx="7764">
                  <c:v>0.57638888888888895</c:v>
                </c:pt>
                <c:pt idx="7765">
                  <c:v>0.58333333333333337</c:v>
                </c:pt>
                <c:pt idx="7766">
                  <c:v>0.59027777777777779</c:v>
                </c:pt>
                <c:pt idx="7767">
                  <c:v>0.59722222222222221</c:v>
                </c:pt>
                <c:pt idx="7768">
                  <c:v>0.60416666666666663</c:v>
                </c:pt>
                <c:pt idx="7769">
                  <c:v>0.61111111111111105</c:v>
                </c:pt>
                <c:pt idx="7770">
                  <c:v>0.61805555555555558</c:v>
                </c:pt>
                <c:pt idx="7771">
                  <c:v>0.625</c:v>
                </c:pt>
                <c:pt idx="7772">
                  <c:v>0.63194444444444442</c:v>
                </c:pt>
                <c:pt idx="7773">
                  <c:v>0.63888888888888895</c:v>
                </c:pt>
                <c:pt idx="7774">
                  <c:v>0.64583333333333337</c:v>
                </c:pt>
                <c:pt idx="7775">
                  <c:v>0.65277777777777779</c:v>
                </c:pt>
                <c:pt idx="7776">
                  <c:v>0.65972222222222221</c:v>
                </c:pt>
                <c:pt idx="7777">
                  <c:v>0.66666666666666663</c:v>
                </c:pt>
                <c:pt idx="7778">
                  <c:v>0.67361111111111116</c:v>
                </c:pt>
                <c:pt idx="7779">
                  <c:v>0.68055555555555547</c:v>
                </c:pt>
                <c:pt idx="7780">
                  <c:v>0.6875</c:v>
                </c:pt>
                <c:pt idx="7781">
                  <c:v>0.69444444444444453</c:v>
                </c:pt>
                <c:pt idx="7782">
                  <c:v>0.70138888888888884</c:v>
                </c:pt>
                <c:pt idx="7783">
                  <c:v>0.70833333333333337</c:v>
                </c:pt>
                <c:pt idx="7784">
                  <c:v>0.71527777777777779</c:v>
                </c:pt>
                <c:pt idx="7785">
                  <c:v>0.72222222222222221</c:v>
                </c:pt>
                <c:pt idx="7786">
                  <c:v>0.72916666666666663</c:v>
                </c:pt>
                <c:pt idx="7787">
                  <c:v>0.73611111111111116</c:v>
                </c:pt>
                <c:pt idx="7788">
                  <c:v>0.74305555555555547</c:v>
                </c:pt>
                <c:pt idx="7789">
                  <c:v>0.75</c:v>
                </c:pt>
                <c:pt idx="7790">
                  <c:v>0.75694444444444453</c:v>
                </c:pt>
                <c:pt idx="7791">
                  <c:v>0.76388888888888884</c:v>
                </c:pt>
                <c:pt idx="7792">
                  <c:v>0.77083333333333337</c:v>
                </c:pt>
                <c:pt idx="7793">
                  <c:v>0.77777777777777779</c:v>
                </c:pt>
                <c:pt idx="7794">
                  <c:v>0.78472222222222221</c:v>
                </c:pt>
                <c:pt idx="7795">
                  <c:v>0.79166666666666663</c:v>
                </c:pt>
                <c:pt idx="7796">
                  <c:v>0.79861111111111116</c:v>
                </c:pt>
                <c:pt idx="7797">
                  <c:v>0.80555555555555547</c:v>
                </c:pt>
                <c:pt idx="7798">
                  <c:v>0.8125</c:v>
                </c:pt>
                <c:pt idx="7799">
                  <c:v>0.81944444444444453</c:v>
                </c:pt>
                <c:pt idx="7800">
                  <c:v>0.82638888888888884</c:v>
                </c:pt>
                <c:pt idx="7801">
                  <c:v>0.83333333333333337</c:v>
                </c:pt>
                <c:pt idx="7802">
                  <c:v>0.84027777777777779</c:v>
                </c:pt>
                <c:pt idx="7803">
                  <c:v>0.84722222222222221</c:v>
                </c:pt>
                <c:pt idx="7804">
                  <c:v>0.85416666666666663</c:v>
                </c:pt>
                <c:pt idx="7805">
                  <c:v>0.86111111111111116</c:v>
                </c:pt>
                <c:pt idx="7806">
                  <c:v>0.86805555555555547</c:v>
                </c:pt>
                <c:pt idx="7807">
                  <c:v>0.875</c:v>
                </c:pt>
                <c:pt idx="7808">
                  <c:v>0.88194444444444453</c:v>
                </c:pt>
                <c:pt idx="7809">
                  <c:v>0.88888888888888884</c:v>
                </c:pt>
                <c:pt idx="7810">
                  <c:v>0.89583333333333337</c:v>
                </c:pt>
                <c:pt idx="7811">
                  <c:v>0.90277777777777779</c:v>
                </c:pt>
                <c:pt idx="7812">
                  <c:v>0.90972222222222221</c:v>
                </c:pt>
                <c:pt idx="7813">
                  <c:v>0.91666666666666663</c:v>
                </c:pt>
                <c:pt idx="7814">
                  <c:v>0.92361111111111116</c:v>
                </c:pt>
                <c:pt idx="7815">
                  <c:v>0.93055555555555547</c:v>
                </c:pt>
                <c:pt idx="7816">
                  <c:v>0.9375</c:v>
                </c:pt>
                <c:pt idx="7817">
                  <c:v>0.94444444444444453</c:v>
                </c:pt>
                <c:pt idx="7818">
                  <c:v>0.95138888888888884</c:v>
                </c:pt>
                <c:pt idx="7819">
                  <c:v>0.95833333333333337</c:v>
                </c:pt>
                <c:pt idx="7820">
                  <c:v>0.96527777777777779</c:v>
                </c:pt>
                <c:pt idx="7821">
                  <c:v>0.97222222222222221</c:v>
                </c:pt>
                <c:pt idx="7822">
                  <c:v>0.97916666666666663</c:v>
                </c:pt>
                <c:pt idx="7823">
                  <c:v>0.98611111111111116</c:v>
                </c:pt>
                <c:pt idx="7824">
                  <c:v>0.99305555555555547</c:v>
                </c:pt>
                <c:pt idx="7825">
                  <c:v>0</c:v>
                </c:pt>
                <c:pt idx="7826">
                  <c:v>6.9444444444444441E-3</c:v>
                </c:pt>
                <c:pt idx="7827">
                  <c:v>1.3888888888888888E-2</c:v>
                </c:pt>
                <c:pt idx="7828">
                  <c:v>2.0833333333333332E-2</c:v>
                </c:pt>
                <c:pt idx="7829">
                  <c:v>2.7777777777777776E-2</c:v>
                </c:pt>
                <c:pt idx="7830">
                  <c:v>3.4722222222222224E-2</c:v>
                </c:pt>
                <c:pt idx="7831">
                  <c:v>4.1666666666666664E-2</c:v>
                </c:pt>
                <c:pt idx="7832">
                  <c:v>4.8611111111111112E-2</c:v>
                </c:pt>
                <c:pt idx="7833">
                  <c:v>5.5555555555555552E-2</c:v>
                </c:pt>
                <c:pt idx="7834">
                  <c:v>6.25E-2</c:v>
                </c:pt>
                <c:pt idx="7835">
                  <c:v>6.9444444444444434E-2</c:v>
                </c:pt>
                <c:pt idx="7836">
                  <c:v>7.6388888888888895E-2</c:v>
                </c:pt>
                <c:pt idx="7837">
                  <c:v>8.3333333333333329E-2</c:v>
                </c:pt>
                <c:pt idx="7838">
                  <c:v>9.0277777777777776E-2</c:v>
                </c:pt>
                <c:pt idx="7839">
                  <c:v>9.7222222222222224E-2</c:v>
                </c:pt>
                <c:pt idx="7840">
                  <c:v>0.10416666666666667</c:v>
                </c:pt>
                <c:pt idx="7841">
                  <c:v>0.1111111111111111</c:v>
                </c:pt>
                <c:pt idx="7842">
                  <c:v>0.11805555555555557</c:v>
                </c:pt>
                <c:pt idx="7843">
                  <c:v>0.125</c:v>
                </c:pt>
                <c:pt idx="7844">
                  <c:v>0.13194444444444445</c:v>
                </c:pt>
                <c:pt idx="7845">
                  <c:v>0.1388888888888889</c:v>
                </c:pt>
                <c:pt idx="7846">
                  <c:v>0.14583333333333334</c:v>
                </c:pt>
                <c:pt idx="7847">
                  <c:v>0.15277777777777776</c:v>
                </c:pt>
                <c:pt idx="7848">
                  <c:v>0.15972222222222224</c:v>
                </c:pt>
                <c:pt idx="7849">
                  <c:v>0.16666666666666666</c:v>
                </c:pt>
                <c:pt idx="7850">
                  <c:v>0.17361111111111113</c:v>
                </c:pt>
                <c:pt idx="7851">
                  <c:v>0.18055555555555555</c:v>
                </c:pt>
                <c:pt idx="7852">
                  <c:v>0.1875</c:v>
                </c:pt>
                <c:pt idx="7853">
                  <c:v>0.19444444444444445</c:v>
                </c:pt>
                <c:pt idx="7854">
                  <c:v>0.20138888888888887</c:v>
                </c:pt>
                <c:pt idx="7855">
                  <c:v>0.20833333333333334</c:v>
                </c:pt>
                <c:pt idx="7856">
                  <c:v>0.21527777777777779</c:v>
                </c:pt>
                <c:pt idx="7857">
                  <c:v>0.22222222222222221</c:v>
                </c:pt>
                <c:pt idx="7858">
                  <c:v>0.22916666666666666</c:v>
                </c:pt>
                <c:pt idx="7859">
                  <c:v>0.23611111111111113</c:v>
                </c:pt>
                <c:pt idx="7860">
                  <c:v>0.24305555555555555</c:v>
                </c:pt>
                <c:pt idx="7861">
                  <c:v>0.25</c:v>
                </c:pt>
                <c:pt idx="7862">
                  <c:v>0.25694444444444448</c:v>
                </c:pt>
                <c:pt idx="7863">
                  <c:v>0.2638888888888889</c:v>
                </c:pt>
                <c:pt idx="7864">
                  <c:v>0.27083333333333331</c:v>
                </c:pt>
                <c:pt idx="7865">
                  <c:v>0.27777777777777779</c:v>
                </c:pt>
                <c:pt idx="7866">
                  <c:v>0.28472222222222221</c:v>
                </c:pt>
                <c:pt idx="7867">
                  <c:v>0.29166666666666669</c:v>
                </c:pt>
                <c:pt idx="7868">
                  <c:v>0.2986111111111111</c:v>
                </c:pt>
                <c:pt idx="7869">
                  <c:v>0.30555555555555552</c:v>
                </c:pt>
                <c:pt idx="7870">
                  <c:v>0.3125</c:v>
                </c:pt>
                <c:pt idx="7871">
                  <c:v>0.31944444444444448</c:v>
                </c:pt>
                <c:pt idx="7872">
                  <c:v>0.3263888888888889</c:v>
                </c:pt>
                <c:pt idx="7873">
                  <c:v>0.33333333333333331</c:v>
                </c:pt>
                <c:pt idx="7874">
                  <c:v>0.34027777777777773</c:v>
                </c:pt>
                <c:pt idx="7875">
                  <c:v>0.34722222222222227</c:v>
                </c:pt>
                <c:pt idx="7876">
                  <c:v>0.35416666666666669</c:v>
                </c:pt>
                <c:pt idx="7877">
                  <c:v>0.3611111111111111</c:v>
                </c:pt>
                <c:pt idx="7878">
                  <c:v>0.36805555555555558</c:v>
                </c:pt>
                <c:pt idx="7879">
                  <c:v>0.375</c:v>
                </c:pt>
                <c:pt idx="7880">
                  <c:v>0.38194444444444442</c:v>
                </c:pt>
                <c:pt idx="7881">
                  <c:v>0.3888888888888889</c:v>
                </c:pt>
                <c:pt idx="7882">
                  <c:v>0.39583333333333331</c:v>
                </c:pt>
                <c:pt idx="7883">
                  <c:v>0.40277777777777773</c:v>
                </c:pt>
                <c:pt idx="7884">
                  <c:v>0.40972222222222227</c:v>
                </c:pt>
                <c:pt idx="7885">
                  <c:v>0.41666666666666669</c:v>
                </c:pt>
                <c:pt idx="7886">
                  <c:v>0.4236111111111111</c:v>
                </c:pt>
                <c:pt idx="7887">
                  <c:v>0.43055555555555558</c:v>
                </c:pt>
                <c:pt idx="7888">
                  <c:v>0.4375</c:v>
                </c:pt>
                <c:pt idx="7889">
                  <c:v>0.44444444444444442</c:v>
                </c:pt>
                <c:pt idx="7890">
                  <c:v>0.4513888888888889</c:v>
                </c:pt>
                <c:pt idx="7891">
                  <c:v>0.45833333333333331</c:v>
                </c:pt>
                <c:pt idx="7892">
                  <c:v>0.46527777777777773</c:v>
                </c:pt>
                <c:pt idx="7893">
                  <c:v>0.47222222222222227</c:v>
                </c:pt>
                <c:pt idx="7894">
                  <c:v>0.47916666666666669</c:v>
                </c:pt>
                <c:pt idx="7895">
                  <c:v>0.4861111111111111</c:v>
                </c:pt>
                <c:pt idx="7896">
                  <c:v>0.49305555555555558</c:v>
                </c:pt>
                <c:pt idx="7897">
                  <c:v>0.5</c:v>
                </c:pt>
                <c:pt idx="7898">
                  <c:v>0.50694444444444442</c:v>
                </c:pt>
                <c:pt idx="7899">
                  <c:v>0.51388888888888895</c:v>
                </c:pt>
                <c:pt idx="7900">
                  <c:v>0.52083333333333337</c:v>
                </c:pt>
                <c:pt idx="7901">
                  <c:v>0.52777777777777779</c:v>
                </c:pt>
                <c:pt idx="7902">
                  <c:v>0.53472222222222221</c:v>
                </c:pt>
                <c:pt idx="7903">
                  <c:v>0.54166666666666663</c:v>
                </c:pt>
                <c:pt idx="7904">
                  <c:v>0.54861111111111105</c:v>
                </c:pt>
                <c:pt idx="7905">
                  <c:v>0.55555555555555558</c:v>
                </c:pt>
                <c:pt idx="7906">
                  <c:v>0.5625</c:v>
                </c:pt>
                <c:pt idx="7907">
                  <c:v>0.56944444444444442</c:v>
                </c:pt>
                <c:pt idx="7908">
                  <c:v>0.57638888888888895</c:v>
                </c:pt>
                <c:pt idx="7909">
                  <c:v>0.58333333333333337</c:v>
                </c:pt>
                <c:pt idx="7910">
                  <c:v>0.59027777777777779</c:v>
                </c:pt>
                <c:pt idx="7911">
                  <c:v>0.59722222222222221</c:v>
                </c:pt>
                <c:pt idx="7912">
                  <c:v>0.60416666666666663</c:v>
                </c:pt>
                <c:pt idx="7913">
                  <c:v>0.61111111111111105</c:v>
                </c:pt>
                <c:pt idx="7914">
                  <c:v>0.61805555555555558</c:v>
                </c:pt>
                <c:pt idx="7915">
                  <c:v>0.625</c:v>
                </c:pt>
                <c:pt idx="7916">
                  <c:v>0.63194444444444442</c:v>
                </c:pt>
                <c:pt idx="7917">
                  <c:v>0.63888888888888895</c:v>
                </c:pt>
                <c:pt idx="7918">
                  <c:v>0.64583333333333337</c:v>
                </c:pt>
                <c:pt idx="7919">
                  <c:v>0.65277777777777779</c:v>
                </c:pt>
                <c:pt idx="7920">
                  <c:v>0.65972222222222221</c:v>
                </c:pt>
                <c:pt idx="7921">
                  <c:v>0.66666666666666663</c:v>
                </c:pt>
                <c:pt idx="7922">
                  <c:v>0.67361111111111116</c:v>
                </c:pt>
                <c:pt idx="7923">
                  <c:v>0.68055555555555547</c:v>
                </c:pt>
                <c:pt idx="7924">
                  <c:v>0.6875</c:v>
                </c:pt>
                <c:pt idx="7925">
                  <c:v>0.69444444444444453</c:v>
                </c:pt>
                <c:pt idx="7926">
                  <c:v>0.70138888888888884</c:v>
                </c:pt>
                <c:pt idx="7927">
                  <c:v>0.70833333333333337</c:v>
                </c:pt>
                <c:pt idx="7928">
                  <c:v>0.71527777777777779</c:v>
                </c:pt>
                <c:pt idx="7929">
                  <c:v>0.72222222222222221</c:v>
                </c:pt>
                <c:pt idx="7930">
                  <c:v>0.72916666666666663</c:v>
                </c:pt>
                <c:pt idx="7931">
                  <c:v>0.73611111111111116</c:v>
                </c:pt>
                <c:pt idx="7932">
                  <c:v>0.74305555555555547</c:v>
                </c:pt>
                <c:pt idx="7933">
                  <c:v>0.75</c:v>
                </c:pt>
                <c:pt idx="7934">
                  <c:v>0.75694444444444453</c:v>
                </c:pt>
                <c:pt idx="7935">
                  <c:v>0.76388888888888884</c:v>
                </c:pt>
                <c:pt idx="7936">
                  <c:v>0.77083333333333337</c:v>
                </c:pt>
                <c:pt idx="7937">
                  <c:v>0.77777777777777779</c:v>
                </c:pt>
                <c:pt idx="7938">
                  <c:v>0.78472222222222221</c:v>
                </c:pt>
                <c:pt idx="7939">
                  <c:v>0.79166666666666663</c:v>
                </c:pt>
                <c:pt idx="7940">
                  <c:v>0.79861111111111116</c:v>
                </c:pt>
                <c:pt idx="7941">
                  <c:v>0.80555555555555547</c:v>
                </c:pt>
                <c:pt idx="7942">
                  <c:v>0.8125</c:v>
                </c:pt>
                <c:pt idx="7943">
                  <c:v>0.81944444444444453</c:v>
                </c:pt>
                <c:pt idx="7944">
                  <c:v>0.82638888888888884</c:v>
                </c:pt>
                <c:pt idx="7945">
                  <c:v>0.83333333333333337</c:v>
                </c:pt>
                <c:pt idx="7946">
                  <c:v>0.84027777777777779</c:v>
                </c:pt>
                <c:pt idx="7947">
                  <c:v>0.84722222222222221</c:v>
                </c:pt>
                <c:pt idx="7948">
                  <c:v>0.85416666666666663</c:v>
                </c:pt>
                <c:pt idx="7949">
                  <c:v>0.86111111111111116</c:v>
                </c:pt>
                <c:pt idx="7950">
                  <c:v>0.86805555555555547</c:v>
                </c:pt>
                <c:pt idx="7951">
                  <c:v>0.875</c:v>
                </c:pt>
                <c:pt idx="7952">
                  <c:v>0.88194444444444453</c:v>
                </c:pt>
                <c:pt idx="7953">
                  <c:v>0.88888888888888884</c:v>
                </c:pt>
                <c:pt idx="7954">
                  <c:v>0.89583333333333337</c:v>
                </c:pt>
                <c:pt idx="7955">
                  <c:v>0.90277777777777779</c:v>
                </c:pt>
                <c:pt idx="7956">
                  <c:v>0.90972222222222221</c:v>
                </c:pt>
                <c:pt idx="7957">
                  <c:v>0.91666666666666663</c:v>
                </c:pt>
                <c:pt idx="7958">
                  <c:v>0.92361111111111116</c:v>
                </c:pt>
                <c:pt idx="7959">
                  <c:v>0.93055555555555547</c:v>
                </c:pt>
                <c:pt idx="7960">
                  <c:v>0.9375</c:v>
                </c:pt>
                <c:pt idx="7961">
                  <c:v>0.94444444444444453</c:v>
                </c:pt>
                <c:pt idx="7962">
                  <c:v>0.95138888888888884</c:v>
                </c:pt>
                <c:pt idx="7963">
                  <c:v>0.95833333333333337</c:v>
                </c:pt>
                <c:pt idx="7964">
                  <c:v>0.96527777777777779</c:v>
                </c:pt>
                <c:pt idx="7965">
                  <c:v>0.97222222222222221</c:v>
                </c:pt>
                <c:pt idx="7966">
                  <c:v>0.97916666666666663</c:v>
                </c:pt>
                <c:pt idx="7967">
                  <c:v>0.98611111111111116</c:v>
                </c:pt>
                <c:pt idx="7968">
                  <c:v>0.99305555555555547</c:v>
                </c:pt>
                <c:pt idx="7969">
                  <c:v>0</c:v>
                </c:pt>
                <c:pt idx="7970">
                  <c:v>6.9444444444444441E-3</c:v>
                </c:pt>
                <c:pt idx="7971">
                  <c:v>1.3888888888888888E-2</c:v>
                </c:pt>
                <c:pt idx="7972">
                  <c:v>2.0833333333333332E-2</c:v>
                </c:pt>
                <c:pt idx="7973">
                  <c:v>2.7777777777777776E-2</c:v>
                </c:pt>
                <c:pt idx="7974">
                  <c:v>3.4722222222222224E-2</c:v>
                </c:pt>
                <c:pt idx="7975">
                  <c:v>4.1666666666666664E-2</c:v>
                </c:pt>
                <c:pt idx="7976">
                  <c:v>4.8611111111111112E-2</c:v>
                </c:pt>
                <c:pt idx="7977">
                  <c:v>5.5555555555555552E-2</c:v>
                </c:pt>
                <c:pt idx="7978">
                  <c:v>6.25E-2</c:v>
                </c:pt>
                <c:pt idx="7979">
                  <c:v>6.9444444444444434E-2</c:v>
                </c:pt>
                <c:pt idx="7980">
                  <c:v>7.6388888888888895E-2</c:v>
                </c:pt>
                <c:pt idx="7981">
                  <c:v>8.3333333333333329E-2</c:v>
                </c:pt>
                <c:pt idx="7982">
                  <c:v>9.0277777777777776E-2</c:v>
                </c:pt>
                <c:pt idx="7983">
                  <c:v>9.7222222222222224E-2</c:v>
                </c:pt>
                <c:pt idx="7984">
                  <c:v>0.10416666666666667</c:v>
                </c:pt>
                <c:pt idx="7985">
                  <c:v>0.1111111111111111</c:v>
                </c:pt>
                <c:pt idx="7986">
                  <c:v>0.11805555555555557</c:v>
                </c:pt>
                <c:pt idx="7987">
                  <c:v>0.125</c:v>
                </c:pt>
                <c:pt idx="7988">
                  <c:v>0.13194444444444445</c:v>
                </c:pt>
                <c:pt idx="7989">
                  <c:v>0.1388888888888889</c:v>
                </c:pt>
                <c:pt idx="7990">
                  <c:v>0.14583333333333334</c:v>
                </c:pt>
                <c:pt idx="7991">
                  <c:v>0.15277777777777776</c:v>
                </c:pt>
                <c:pt idx="7992">
                  <c:v>0.15972222222222224</c:v>
                </c:pt>
                <c:pt idx="7993">
                  <c:v>0.16666666666666666</c:v>
                </c:pt>
                <c:pt idx="7994">
                  <c:v>0.17361111111111113</c:v>
                </c:pt>
                <c:pt idx="7995">
                  <c:v>0.18055555555555555</c:v>
                </c:pt>
                <c:pt idx="7996">
                  <c:v>0.1875</c:v>
                </c:pt>
                <c:pt idx="7997">
                  <c:v>0.19444444444444445</c:v>
                </c:pt>
                <c:pt idx="7998">
                  <c:v>0.20138888888888887</c:v>
                </c:pt>
                <c:pt idx="7999">
                  <c:v>0.20833333333333334</c:v>
                </c:pt>
                <c:pt idx="8000">
                  <c:v>0.21527777777777779</c:v>
                </c:pt>
                <c:pt idx="8001">
                  <c:v>0.22222222222222221</c:v>
                </c:pt>
                <c:pt idx="8002">
                  <c:v>0.22916666666666666</c:v>
                </c:pt>
                <c:pt idx="8003">
                  <c:v>0.23611111111111113</c:v>
                </c:pt>
                <c:pt idx="8004">
                  <c:v>0.24305555555555555</c:v>
                </c:pt>
                <c:pt idx="8005">
                  <c:v>0.25</c:v>
                </c:pt>
                <c:pt idx="8006">
                  <c:v>0.25694444444444448</c:v>
                </c:pt>
                <c:pt idx="8007">
                  <c:v>0.2638888888888889</c:v>
                </c:pt>
                <c:pt idx="8008">
                  <c:v>0.27083333333333331</c:v>
                </c:pt>
                <c:pt idx="8009">
                  <c:v>0.27777777777777779</c:v>
                </c:pt>
                <c:pt idx="8010">
                  <c:v>0.28472222222222221</c:v>
                </c:pt>
                <c:pt idx="8011">
                  <c:v>0.29166666666666669</c:v>
                </c:pt>
                <c:pt idx="8012">
                  <c:v>0.2986111111111111</c:v>
                </c:pt>
                <c:pt idx="8013">
                  <c:v>0.30555555555555552</c:v>
                </c:pt>
                <c:pt idx="8014">
                  <c:v>0.3125</c:v>
                </c:pt>
                <c:pt idx="8015">
                  <c:v>0.31944444444444448</c:v>
                </c:pt>
                <c:pt idx="8016">
                  <c:v>0.3263888888888889</c:v>
                </c:pt>
                <c:pt idx="8017">
                  <c:v>0.33333333333333331</c:v>
                </c:pt>
                <c:pt idx="8018">
                  <c:v>0.34027777777777773</c:v>
                </c:pt>
                <c:pt idx="8019">
                  <c:v>0.34722222222222227</c:v>
                </c:pt>
                <c:pt idx="8020">
                  <c:v>0.35416666666666669</c:v>
                </c:pt>
                <c:pt idx="8021">
                  <c:v>0.3611111111111111</c:v>
                </c:pt>
                <c:pt idx="8022">
                  <c:v>0.36805555555555558</c:v>
                </c:pt>
                <c:pt idx="8023">
                  <c:v>0.375</c:v>
                </c:pt>
                <c:pt idx="8024">
                  <c:v>0.38194444444444442</c:v>
                </c:pt>
                <c:pt idx="8025">
                  <c:v>0.3888888888888889</c:v>
                </c:pt>
                <c:pt idx="8026">
                  <c:v>0.39583333333333331</c:v>
                </c:pt>
                <c:pt idx="8027">
                  <c:v>0.40277777777777773</c:v>
                </c:pt>
                <c:pt idx="8028">
                  <c:v>0.40972222222222227</c:v>
                </c:pt>
                <c:pt idx="8029">
                  <c:v>0.41666666666666669</c:v>
                </c:pt>
                <c:pt idx="8030">
                  <c:v>0.4236111111111111</c:v>
                </c:pt>
                <c:pt idx="8031">
                  <c:v>0.43055555555555558</c:v>
                </c:pt>
                <c:pt idx="8032">
                  <c:v>0.4375</c:v>
                </c:pt>
                <c:pt idx="8033">
                  <c:v>0.44444444444444442</c:v>
                </c:pt>
                <c:pt idx="8034">
                  <c:v>0.4513888888888889</c:v>
                </c:pt>
                <c:pt idx="8035">
                  <c:v>0.45833333333333331</c:v>
                </c:pt>
                <c:pt idx="8036">
                  <c:v>0.46527777777777773</c:v>
                </c:pt>
                <c:pt idx="8037">
                  <c:v>0.47222222222222227</c:v>
                </c:pt>
                <c:pt idx="8038">
                  <c:v>0.47916666666666669</c:v>
                </c:pt>
                <c:pt idx="8039">
                  <c:v>0.4861111111111111</c:v>
                </c:pt>
                <c:pt idx="8040">
                  <c:v>0.49305555555555558</c:v>
                </c:pt>
                <c:pt idx="8041">
                  <c:v>0.5</c:v>
                </c:pt>
                <c:pt idx="8042">
                  <c:v>0.50694444444444442</c:v>
                </c:pt>
                <c:pt idx="8043">
                  <c:v>0.51388888888888895</c:v>
                </c:pt>
                <c:pt idx="8044">
                  <c:v>0.52083333333333337</c:v>
                </c:pt>
                <c:pt idx="8045">
                  <c:v>0.52777777777777779</c:v>
                </c:pt>
                <c:pt idx="8046">
                  <c:v>0.53472222222222221</c:v>
                </c:pt>
                <c:pt idx="8047">
                  <c:v>0.54166666666666663</c:v>
                </c:pt>
                <c:pt idx="8048">
                  <c:v>0.54861111111111105</c:v>
                </c:pt>
                <c:pt idx="8049">
                  <c:v>0.55555555555555558</c:v>
                </c:pt>
                <c:pt idx="8050">
                  <c:v>0.5625</c:v>
                </c:pt>
                <c:pt idx="8051">
                  <c:v>0.56944444444444442</c:v>
                </c:pt>
                <c:pt idx="8052">
                  <c:v>0.57638888888888895</c:v>
                </c:pt>
                <c:pt idx="8053">
                  <c:v>0.58333333333333337</c:v>
                </c:pt>
                <c:pt idx="8054">
                  <c:v>0.59027777777777779</c:v>
                </c:pt>
                <c:pt idx="8055">
                  <c:v>0.59722222222222221</c:v>
                </c:pt>
                <c:pt idx="8056">
                  <c:v>0.60416666666666663</c:v>
                </c:pt>
                <c:pt idx="8057">
                  <c:v>0.61111111111111105</c:v>
                </c:pt>
                <c:pt idx="8058">
                  <c:v>0.61805555555555558</c:v>
                </c:pt>
                <c:pt idx="8059">
                  <c:v>0.625</c:v>
                </c:pt>
                <c:pt idx="8060">
                  <c:v>0.63194444444444442</c:v>
                </c:pt>
                <c:pt idx="8061">
                  <c:v>0.63888888888888895</c:v>
                </c:pt>
                <c:pt idx="8062">
                  <c:v>0.64583333333333337</c:v>
                </c:pt>
                <c:pt idx="8063">
                  <c:v>0.65277777777777779</c:v>
                </c:pt>
                <c:pt idx="8064">
                  <c:v>0.65972222222222221</c:v>
                </c:pt>
                <c:pt idx="8065">
                  <c:v>0.66666666666666663</c:v>
                </c:pt>
                <c:pt idx="8066">
                  <c:v>0.67361111111111116</c:v>
                </c:pt>
                <c:pt idx="8067">
                  <c:v>0.68055555555555547</c:v>
                </c:pt>
                <c:pt idx="8068">
                  <c:v>0.6875</c:v>
                </c:pt>
                <c:pt idx="8069">
                  <c:v>0.69444444444444453</c:v>
                </c:pt>
                <c:pt idx="8070">
                  <c:v>0.70138888888888884</c:v>
                </c:pt>
                <c:pt idx="8071">
                  <c:v>0.70833333333333337</c:v>
                </c:pt>
                <c:pt idx="8072">
                  <c:v>0.71527777777777779</c:v>
                </c:pt>
                <c:pt idx="8073">
                  <c:v>0.72222222222222221</c:v>
                </c:pt>
                <c:pt idx="8074">
                  <c:v>0.72916666666666663</c:v>
                </c:pt>
                <c:pt idx="8075">
                  <c:v>0.73611111111111116</c:v>
                </c:pt>
                <c:pt idx="8076">
                  <c:v>0.74305555555555547</c:v>
                </c:pt>
                <c:pt idx="8077">
                  <c:v>0.75</c:v>
                </c:pt>
                <c:pt idx="8078">
                  <c:v>0.75694444444444453</c:v>
                </c:pt>
                <c:pt idx="8079">
                  <c:v>0.76388888888888884</c:v>
                </c:pt>
                <c:pt idx="8080">
                  <c:v>0.77083333333333337</c:v>
                </c:pt>
                <c:pt idx="8081">
                  <c:v>0.77777777777777779</c:v>
                </c:pt>
                <c:pt idx="8082">
                  <c:v>0.78472222222222221</c:v>
                </c:pt>
                <c:pt idx="8083">
                  <c:v>0.79166666666666663</c:v>
                </c:pt>
                <c:pt idx="8084">
                  <c:v>0.79861111111111116</c:v>
                </c:pt>
                <c:pt idx="8085">
                  <c:v>0.80555555555555547</c:v>
                </c:pt>
                <c:pt idx="8086">
                  <c:v>0.8125</c:v>
                </c:pt>
                <c:pt idx="8087">
                  <c:v>0.81944444444444453</c:v>
                </c:pt>
                <c:pt idx="8088">
                  <c:v>0.82638888888888884</c:v>
                </c:pt>
                <c:pt idx="8089">
                  <c:v>0.83333333333333337</c:v>
                </c:pt>
                <c:pt idx="8090">
                  <c:v>0.84027777777777779</c:v>
                </c:pt>
                <c:pt idx="8091">
                  <c:v>0.84722222222222221</c:v>
                </c:pt>
                <c:pt idx="8092">
                  <c:v>0.85416666666666663</c:v>
                </c:pt>
                <c:pt idx="8093">
                  <c:v>0.86111111111111116</c:v>
                </c:pt>
                <c:pt idx="8094">
                  <c:v>0.86805555555555547</c:v>
                </c:pt>
                <c:pt idx="8095">
                  <c:v>0.875</c:v>
                </c:pt>
                <c:pt idx="8096">
                  <c:v>0.88194444444444453</c:v>
                </c:pt>
                <c:pt idx="8097">
                  <c:v>0.88888888888888884</c:v>
                </c:pt>
                <c:pt idx="8098">
                  <c:v>0.89583333333333337</c:v>
                </c:pt>
                <c:pt idx="8099">
                  <c:v>0.90277777777777779</c:v>
                </c:pt>
                <c:pt idx="8100">
                  <c:v>0.90972222222222221</c:v>
                </c:pt>
                <c:pt idx="8101">
                  <c:v>0.91666666666666663</c:v>
                </c:pt>
                <c:pt idx="8102">
                  <c:v>0.92361111111111116</c:v>
                </c:pt>
                <c:pt idx="8103">
                  <c:v>0.93055555555555547</c:v>
                </c:pt>
                <c:pt idx="8104">
                  <c:v>0.9375</c:v>
                </c:pt>
                <c:pt idx="8105">
                  <c:v>0.94444444444444453</c:v>
                </c:pt>
                <c:pt idx="8106">
                  <c:v>0.95138888888888884</c:v>
                </c:pt>
                <c:pt idx="8107">
                  <c:v>0.95833333333333337</c:v>
                </c:pt>
                <c:pt idx="8108">
                  <c:v>0.96527777777777779</c:v>
                </c:pt>
                <c:pt idx="8109">
                  <c:v>0.97222222222222221</c:v>
                </c:pt>
                <c:pt idx="8110">
                  <c:v>0.97916666666666663</c:v>
                </c:pt>
                <c:pt idx="8111">
                  <c:v>0.98611111111111116</c:v>
                </c:pt>
                <c:pt idx="8112">
                  <c:v>0.99305555555555547</c:v>
                </c:pt>
                <c:pt idx="8113">
                  <c:v>0</c:v>
                </c:pt>
                <c:pt idx="8114">
                  <c:v>6.9444444444444441E-3</c:v>
                </c:pt>
                <c:pt idx="8115">
                  <c:v>1.3888888888888888E-2</c:v>
                </c:pt>
                <c:pt idx="8116">
                  <c:v>2.0833333333333332E-2</c:v>
                </c:pt>
                <c:pt idx="8117">
                  <c:v>2.7777777777777776E-2</c:v>
                </c:pt>
                <c:pt idx="8118">
                  <c:v>3.4722222222222224E-2</c:v>
                </c:pt>
                <c:pt idx="8119">
                  <c:v>4.1666666666666664E-2</c:v>
                </c:pt>
                <c:pt idx="8120">
                  <c:v>4.8611111111111112E-2</c:v>
                </c:pt>
                <c:pt idx="8121">
                  <c:v>5.5555555555555552E-2</c:v>
                </c:pt>
                <c:pt idx="8122">
                  <c:v>6.25E-2</c:v>
                </c:pt>
                <c:pt idx="8123">
                  <c:v>6.9444444444444434E-2</c:v>
                </c:pt>
                <c:pt idx="8124">
                  <c:v>7.6388888888888895E-2</c:v>
                </c:pt>
                <c:pt idx="8125">
                  <c:v>8.3333333333333329E-2</c:v>
                </c:pt>
                <c:pt idx="8126">
                  <c:v>9.0277777777777776E-2</c:v>
                </c:pt>
                <c:pt idx="8127">
                  <c:v>9.7222222222222224E-2</c:v>
                </c:pt>
                <c:pt idx="8128">
                  <c:v>0.10416666666666667</c:v>
                </c:pt>
                <c:pt idx="8129">
                  <c:v>0.1111111111111111</c:v>
                </c:pt>
                <c:pt idx="8130">
                  <c:v>0.11805555555555557</c:v>
                </c:pt>
                <c:pt idx="8131">
                  <c:v>0.125</c:v>
                </c:pt>
                <c:pt idx="8132">
                  <c:v>0.13194444444444445</c:v>
                </c:pt>
                <c:pt idx="8133">
                  <c:v>0.1388888888888889</c:v>
                </c:pt>
                <c:pt idx="8134">
                  <c:v>0.14583333333333334</c:v>
                </c:pt>
                <c:pt idx="8135">
                  <c:v>0.15277777777777776</c:v>
                </c:pt>
                <c:pt idx="8136">
                  <c:v>0.15972222222222224</c:v>
                </c:pt>
                <c:pt idx="8137">
                  <c:v>0.16666666666666666</c:v>
                </c:pt>
                <c:pt idx="8138">
                  <c:v>0.17361111111111113</c:v>
                </c:pt>
                <c:pt idx="8139">
                  <c:v>0.18055555555555555</c:v>
                </c:pt>
                <c:pt idx="8140">
                  <c:v>0.1875</c:v>
                </c:pt>
                <c:pt idx="8141">
                  <c:v>0.19444444444444445</c:v>
                </c:pt>
                <c:pt idx="8142">
                  <c:v>0.20138888888888887</c:v>
                </c:pt>
                <c:pt idx="8143">
                  <c:v>0.20833333333333334</c:v>
                </c:pt>
                <c:pt idx="8144">
                  <c:v>0.21527777777777779</c:v>
                </c:pt>
                <c:pt idx="8145">
                  <c:v>0.22222222222222221</c:v>
                </c:pt>
                <c:pt idx="8146">
                  <c:v>0.22916666666666666</c:v>
                </c:pt>
                <c:pt idx="8147">
                  <c:v>0.23611111111111113</c:v>
                </c:pt>
                <c:pt idx="8148">
                  <c:v>0.24305555555555555</c:v>
                </c:pt>
                <c:pt idx="8149">
                  <c:v>0.25</c:v>
                </c:pt>
                <c:pt idx="8150">
                  <c:v>0.25694444444444448</c:v>
                </c:pt>
                <c:pt idx="8151">
                  <c:v>0.2638888888888889</c:v>
                </c:pt>
                <c:pt idx="8152">
                  <c:v>0.27083333333333331</c:v>
                </c:pt>
                <c:pt idx="8153">
                  <c:v>0.27777777777777779</c:v>
                </c:pt>
                <c:pt idx="8154">
                  <c:v>0.28472222222222221</c:v>
                </c:pt>
                <c:pt idx="8155">
                  <c:v>0.29166666666666669</c:v>
                </c:pt>
                <c:pt idx="8156">
                  <c:v>0.2986111111111111</c:v>
                </c:pt>
                <c:pt idx="8157">
                  <c:v>0.30555555555555552</c:v>
                </c:pt>
                <c:pt idx="8158">
                  <c:v>0.3125</c:v>
                </c:pt>
                <c:pt idx="8159">
                  <c:v>0.31944444444444448</c:v>
                </c:pt>
                <c:pt idx="8160">
                  <c:v>0.3263888888888889</c:v>
                </c:pt>
                <c:pt idx="8161">
                  <c:v>0.33333333333333331</c:v>
                </c:pt>
                <c:pt idx="8162">
                  <c:v>0.34027777777777773</c:v>
                </c:pt>
                <c:pt idx="8163">
                  <c:v>0.34722222222222227</c:v>
                </c:pt>
                <c:pt idx="8164">
                  <c:v>0.35416666666666669</c:v>
                </c:pt>
                <c:pt idx="8165">
                  <c:v>0.3611111111111111</c:v>
                </c:pt>
                <c:pt idx="8166">
                  <c:v>0.36805555555555558</c:v>
                </c:pt>
                <c:pt idx="8167">
                  <c:v>0.375</c:v>
                </c:pt>
                <c:pt idx="8168">
                  <c:v>0.38194444444444442</c:v>
                </c:pt>
                <c:pt idx="8169">
                  <c:v>0.3888888888888889</c:v>
                </c:pt>
                <c:pt idx="8170">
                  <c:v>0.39583333333333331</c:v>
                </c:pt>
                <c:pt idx="8171">
                  <c:v>0.40277777777777773</c:v>
                </c:pt>
                <c:pt idx="8172">
                  <c:v>0.40972222222222227</c:v>
                </c:pt>
                <c:pt idx="8173">
                  <c:v>0.41666666666666669</c:v>
                </c:pt>
                <c:pt idx="8174">
                  <c:v>0.4236111111111111</c:v>
                </c:pt>
                <c:pt idx="8175">
                  <c:v>0.43055555555555558</c:v>
                </c:pt>
                <c:pt idx="8176">
                  <c:v>0.4375</c:v>
                </c:pt>
                <c:pt idx="8177">
                  <c:v>0.44444444444444442</c:v>
                </c:pt>
                <c:pt idx="8178">
                  <c:v>0.4513888888888889</c:v>
                </c:pt>
                <c:pt idx="8179">
                  <c:v>0.45833333333333331</c:v>
                </c:pt>
                <c:pt idx="8180">
                  <c:v>0.46527777777777773</c:v>
                </c:pt>
                <c:pt idx="8181">
                  <c:v>0.47222222222222227</c:v>
                </c:pt>
                <c:pt idx="8182">
                  <c:v>0.47916666666666669</c:v>
                </c:pt>
                <c:pt idx="8183">
                  <c:v>0.4861111111111111</c:v>
                </c:pt>
                <c:pt idx="8184">
                  <c:v>0.49305555555555558</c:v>
                </c:pt>
                <c:pt idx="8185">
                  <c:v>0.5</c:v>
                </c:pt>
                <c:pt idx="8186">
                  <c:v>0.50694444444444442</c:v>
                </c:pt>
                <c:pt idx="8187">
                  <c:v>0.51388888888888895</c:v>
                </c:pt>
                <c:pt idx="8188">
                  <c:v>0.52083333333333337</c:v>
                </c:pt>
                <c:pt idx="8189">
                  <c:v>0.52777777777777779</c:v>
                </c:pt>
                <c:pt idx="8190">
                  <c:v>0.53472222222222221</c:v>
                </c:pt>
                <c:pt idx="8191">
                  <c:v>0.54166666666666663</c:v>
                </c:pt>
                <c:pt idx="8192">
                  <c:v>0.54861111111111105</c:v>
                </c:pt>
                <c:pt idx="8193">
                  <c:v>0.55555555555555558</c:v>
                </c:pt>
                <c:pt idx="8194">
                  <c:v>0.5625</c:v>
                </c:pt>
                <c:pt idx="8195">
                  <c:v>0.56944444444444442</c:v>
                </c:pt>
                <c:pt idx="8196">
                  <c:v>0.57638888888888895</c:v>
                </c:pt>
                <c:pt idx="8197">
                  <c:v>0.58333333333333337</c:v>
                </c:pt>
                <c:pt idx="8198">
                  <c:v>0.59027777777777779</c:v>
                </c:pt>
                <c:pt idx="8199">
                  <c:v>0.59722222222222221</c:v>
                </c:pt>
                <c:pt idx="8200">
                  <c:v>0.60416666666666663</c:v>
                </c:pt>
                <c:pt idx="8201">
                  <c:v>0.61111111111111105</c:v>
                </c:pt>
                <c:pt idx="8202">
                  <c:v>0.61805555555555558</c:v>
                </c:pt>
                <c:pt idx="8203">
                  <c:v>0.625</c:v>
                </c:pt>
                <c:pt idx="8204">
                  <c:v>0.63194444444444442</c:v>
                </c:pt>
                <c:pt idx="8205">
                  <c:v>0.63888888888888895</c:v>
                </c:pt>
                <c:pt idx="8206">
                  <c:v>0.64583333333333337</c:v>
                </c:pt>
                <c:pt idx="8207">
                  <c:v>0.65277777777777779</c:v>
                </c:pt>
                <c:pt idx="8208">
                  <c:v>0.65972222222222221</c:v>
                </c:pt>
                <c:pt idx="8209">
                  <c:v>0.66666666666666663</c:v>
                </c:pt>
                <c:pt idx="8210">
                  <c:v>0.67361111111111116</c:v>
                </c:pt>
                <c:pt idx="8211">
                  <c:v>0.68055555555555547</c:v>
                </c:pt>
                <c:pt idx="8212">
                  <c:v>0.6875</c:v>
                </c:pt>
                <c:pt idx="8213">
                  <c:v>0.69444444444444453</c:v>
                </c:pt>
                <c:pt idx="8214">
                  <c:v>0.70138888888888884</c:v>
                </c:pt>
                <c:pt idx="8215">
                  <c:v>0.70833333333333337</c:v>
                </c:pt>
                <c:pt idx="8216">
                  <c:v>0.71527777777777779</c:v>
                </c:pt>
                <c:pt idx="8217">
                  <c:v>0.72222222222222221</c:v>
                </c:pt>
                <c:pt idx="8218">
                  <c:v>0.72916666666666663</c:v>
                </c:pt>
                <c:pt idx="8219">
                  <c:v>0.73611111111111116</c:v>
                </c:pt>
                <c:pt idx="8220">
                  <c:v>0.74305555555555547</c:v>
                </c:pt>
                <c:pt idx="8221">
                  <c:v>0.75</c:v>
                </c:pt>
                <c:pt idx="8222">
                  <c:v>0.75694444444444453</c:v>
                </c:pt>
                <c:pt idx="8223">
                  <c:v>0.76388888888888884</c:v>
                </c:pt>
                <c:pt idx="8224">
                  <c:v>0.77083333333333337</c:v>
                </c:pt>
                <c:pt idx="8225">
                  <c:v>0.77777777777777779</c:v>
                </c:pt>
                <c:pt idx="8226">
                  <c:v>0.78472222222222221</c:v>
                </c:pt>
                <c:pt idx="8227">
                  <c:v>0.79166666666666663</c:v>
                </c:pt>
                <c:pt idx="8228">
                  <c:v>0.79861111111111116</c:v>
                </c:pt>
                <c:pt idx="8229">
                  <c:v>0.80555555555555547</c:v>
                </c:pt>
                <c:pt idx="8230">
                  <c:v>0.8125</c:v>
                </c:pt>
                <c:pt idx="8231">
                  <c:v>0.81944444444444453</c:v>
                </c:pt>
                <c:pt idx="8232">
                  <c:v>0.82638888888888884</c:v>
                </c:pt>
                <c:pt idx="8233">
                  <c:v>0.83333333333333337</c:v>
                </c:pt>
                <c:pt idx="8234">
                  <c:v>0.84027777777777779</c:v>
                </c:pt>
                <c:pt idx="8235">
                  <c:v>0.84722222222222221</c:v>
                </c:pt>
                <c:pt idx="8236">
                  <c:v>0.85416666666666663</c:v>
                </c:pt>
                <c:pt idx="8237">
                  <c:v>0.86111111111111116</c:v>
                </c:pt>
                <c:pt idx="8238">
                  <c:v>0.86805555555555547</c:v>
                </c:pt>
                <c:pt idx="8239">
                  <c:v>0.875</c:v>
                </c:pt>
                <c:pt idx="8240">
                  <c:v>0.88194444444444453</c:v>
                </c:pt>
                <c:pt idx="8241">
                  <c:v>0.88888888888888884</c:v>
                </c:pt>
                <c:pt idx="8242">
                  <c:v>0.89583333333333337</c:v>
                </c:pt>
                <c:pt idx="8243">
                  <c:v>0.90277777777777779</c:v>
                </c:pt>
                <c:pt idx="8244">
                  <c:v>0.90972222222222221</c:v>
                </c:pt>
                <c:pt idx="8245">
                  <c:v>0.91666666666666663</c:v>
                </c:pt>
                <c:pt idx="8246">
                  <c:v>0.92361111111111116</c:v>
                </c:pt>
                <c:pt idx="8247">
                  <c:v>0.93055555555555547</c:v>
                </c:pt>
                <c:pt idx="8248">
                  <c:v>0.9375</c:v>
                </c:pt>
                <c:pt idx="8249">
                  <c:v>0.94444444444444453</c:v>
                </c:pt>
                <c:pt idx="8250">
                  <c:v>0.95138888888888884</c:v>
                </c:pt>
                <c:pt idx="8251">
                  <c:v>0.95833333333333337</c:v>
                </c:pt>
                <c:pt idx="8252">
                  <c:v>0.96527777777777779</c:v>
                </c:pt>
                <c:pt idx="8253">
                  <c:v>0.97222222222222221</c:v>
                </c:pt>
                <c:pt idx="8254">
                  <c:v>0.97916666666666663</c:v>
                </c:pt>
                <c:pt idx="8255">
                  <c:v>0.98611111111111116</c:v>
                </c:pt>
                <c:pt idx="8256">
                  <c:v>0.99305555555555547</c:v>
                </c:pt>
                <c:pt idx="8257">
                  <c:v>0</c:v>
                </c:pt>
                <c:pt idx="8258">
                  <c:v>6.9444444444444441E-3</c:v>
                </c:pt>
                <c:pt idx="8259">
                  <c:v>1.3888888888888888E-2</c:v>
                </c:pt>
                <c:pt idx="8260">
                  <c:v>2.0833333333333332E-2</c:v>
                </c:pt>
                <c:pt idx="8261">
                  <c:v>2.7777777777777776E-2</c:v>
                </c:pt>
                <c:pt idx="8262">
                  <c:v>3.4722222222222224E-2</c:v>
                </c:pt>
                <c:pt idx="8263">
                  <c:v>4.1666666666666664E-2</c:v>
                </c:pt>
                <c:pt idx="8264">
                  <c:v>4.8611111111111112E-2</c:v>
                </c:pt>
                <c:pt idx="8265">
                  <c:v>5.5555555555555552E-2</c:v>
                </c:pt>
                <c:pt idx="8266">
                  <c:v>6.25E-2</c:v>
                </c:pt>
                <c:pt idx="8267">
                  <c:v>6.9444444444444434E-2</c:v>
                </c:pt>
                <c:pt idx="8268">
                  <c:v>7.6388888888888895E-2</c:v>
                </c:pt>
                <c:pt idx="8269">
                  <c:v>8.3333333333333329E-2</c:v>
                </c:pt>
                <c:pt idx="8270">
                  <c:v>9.0277777777777776E-2</c:v>
                </c:pt>
                <c:pt idx="8271">
                  <c:v>9.7222222222222224E-2</c:v>
                </c:pt>
                <c:pt idx="8272">
                  <c:v>0.10416666666666667</c:v>
                </c:pt>
                <c:pt idx="8273">
                  <c:v>0.1111111111111111</c:v>
                </c:pt>
                <c:pt idx="8274">
                  <c:v>0.11805555555555557</c:v>
                </c:pt>
                <c:pt idx="8275">
                  <c:v>0.125</c:v>
                </c:pt>
                <c:pt idx="8276">
                  <c:v>0.13194444444444445</c:v>
                </c:pt>
                <c:pt idx="8277">
                  <c:v>0.1388888888888889</c:v>
                </c:pt>
                <c:pt idx="8278">
                  <c:v>0.14583333333333334</c:v>
                </c:pt>
                <c:pt idx="8279">
                  <c:v>0.15277777777777776</c:v>
                </c:pt>
                <c:pt idx="8280">
                  <c:v>0.15972222222222224</c:v>
                </c:pt>
                <c:pt idx="8281">
                  <c:v>0.16666666666666666</c:v>
                </c:pt>
                <c:pt idx="8282">
                  <c:v>0.17361111111111113</c:v>
                </c:pt>
                <c:pt idx="8283">
                  <c:v>0.18055555555555555</c:v>
                </c:pt>
                <c:pt idx="8284">
                  <c:v>0.1875</c:v>
                </c:pt>
                <c:pt idx="8285">
                  <c:v>0.19444444444444445</c:v>
                </c:pt>
                <c:pt idx="8286">
                  <c:v>0.20138888888888887</c:v>
                </c:pt>
                <c:pt idx="8287">
                  <c:v>0.20833333333333334</c:v>
                </c:pt>
                <c:pt idx="8288">
                  <c:v>0.21527777777777779</c:v>
                </c:pt>
                <c:pt idx="8289">
                  <c:v>0.22222222222222221</c:v>
                </c:pt>
                <c:pt idx="8290">
                  <c:v>0.22916666666666666</c:v>
                </c:pt>
                <c:pt idx="8291">
                  <c:v>0.23611111111111113</c:v>
                </c:pt>
                <c:pt idx="8292">
                  <c:v>0.24305555555555555</c:v>
                </c:pt>
                <c:pt idx="8293">
                  <c:v>0.25</c:v>
                </c:pt>
                <c:pt idx="8294">
                  <c:v>0.25694444444444448</c:v>
                </c:pt>
                <c:pt idx="8295">
                  <c:v>0.2638888888888889</c:v>
                </c:pt>
                <c:pt idx="8296">
                  <c:v>0.27083333333333331</c:v>
                </c:pt>
                <c:pt idx="8297">
                  <c:v>0.27777777777777779</c:v>
                </c:pt>
                <c:pt idx="8298">
                  <c:v>0.28472222222222221</c:v>
                </c:pt>
                <c:pt idx="8299">
                  <c:v>0.29166666666666669</c:v>
                </c:pt>
                <c:pt idx="8300">
                  <c:v>0.2986111111111111</c:v>
                </c:pt>
                <c:pt idx="8301">
                  <c:v>0.30555555555555552</c:v>
                </c:pt>
                <c:pt idx="8302">
                  <c:v>0.3125</c:v>
                </c:pt>
                <c:pt idx="8303">
                  <c:v>0.31944444444444448</c:v>
                </c:pt>
                <c:pt idx="8304">
                  <c:v>0.3263888888888889</c:v>
                </c:pt>
                <c:pt idx="8305">
                  <c:v>0.33333333333333331</c:v>
                </c:pt>
                <c:pt idx="8306">
                  <c:v>0.34027777777777773</c:v>
                </c:pt>
                <c:pt idx="8307">
                  <c:v>0.34722222222222227</c:v>
                </c:pt>
                <c:pt idx="8308">
                  <c:v>0.35416666666666669</c:v>
                </c:pt>
                <c:pt idx="8309">
                  <c:v>0.3611111111111111</c:v>
                </c:pt>
                <c:pt idx="8310">
                  <c:v>0.36805555555555558</c:v>
                </c:pt>
                <c:pt idx="8311">
                  <c:v>0.375</c:v>
                </c:pt>
                <c:pt idx="8312">
                  <c:v>0.38194444444444442</c:v>
                </c:pt>
                <c:pt idx="8313">
                  <c:v>0.3888888888888889</c:v>
                </c:pt>
                <c:pt idx="8314">
                  <c:v>0.39583333333333331</c:v>
                </c:pt>
                <c:pt idx="8315">
                  <c:v>0.40277777777777773</c:v>
                </c:pt>
                <c:pt idx="8316">
                  <c:v>0.40972222222222227</c:v>
                </c:pt>
                <c:pt idx="8317">
                  <c:v>0.41666666666666669</c:v>
                </c:pt>
                <c:pt idx="8318">
                  <c:v>0.4236111111111111</c:v>
                </c:pt>
                <c:pt idx="8319">
                  <c:v>0.43055555555555558</c:v>
                </c:pt>
                <c:pt idx="8320">
                  <c:v>0.4375</c:v>
                </c:pt>
                <c:pt idx="8321">
                  <c:v>0.44444444444444442</c:v>
                </c:pt>
                <c:pt idx="8322">
                  <c:v>0.4513888888888889</c:v>
                </c:pt>
                <c:pt idx="8323">
                  <c:v>0.45833333333333331</c:v>
                </c:pt>
                <c:pt idx="8324">
                  <c:v>0.46527777777777773</c:v>
                </c:pt>
                <c:pt idx="8325">
                  <c:v>0.47222222222222227</c:v>
                </c:pt>
                <c:pt idx="8326">
                  <c:v>0.47916666666666669</c:v>
                </c:pt>
                <c:pt idx="8327">
                  <c:v>0.4861111111111111</c:v>
                </c:pt>
                <c:pt idx="8328">
                  <c:v>0.49305555555555558</c:v>
                </c:pt>
                <c:pt idx="8329">
                  <c:v>0.5</c:v>
                </c:pt>
                <c:pt idx="8330">
                  <c:v>0.50694444444444442</c:v>
                </c:pt>
                <c:pt idx="8331">
                  <c:v>0.51388888888888895</c:v>
                </c:pt>
                <c:pt idx="8332">
                  <c:v>0.52083333333333337</c:v>
                </c:pt>
                <c:pt idx="8333">
                  <c:v>0.52777777777777779</c:v>
                </c:pt>
                <c:pt idx="8334">
                  <c:v>0.53472222222222221</c:v>
                </c:pt>
                <c:pt idx="8335">
                  <c:v>0.54166666666666663</c:v>
                </c:pt>
                <c:pt idx="8336">
                  <c:v>0.54861111111111105</c:v>
                </c:pt>
                <c:pt idx="8337">
                  <c:v>0.55555555555555558</c:v>
                </c:pt>
                <c:pt idx="8338">
                  <c:v>0.5625</c:v>
                </c:pt>
                <c:pt idx="8339">
                  <c:v>0.56944444444444442</c:v>
                </c:pt>
                <c:pt idx="8340">
                  <c:v>0.57638888888888895</c:v>
                </c:pt>
                <c:pt idx="8341">
                  <c:v>0.58333333333333337</c:v>
                </c:pt>
                <c:pt idx="8342">
                  <c:v>0.59027777777777779</c:v>
                </c:pt>
                <c:pt idx="8343">
                  <c:v>0.59722222222222221</c:v>
                </c:pt>
                <c:pt idx="8344">
                  <c:v>0.60416666666666663</c:v>
                </c:pt>
                <c:pt idx="8345">
                  <c:v>0.61111111111111105</c:v>
                </c:pt>
                <c:pt idx="8346">
                  <c:v>0.61805555555555558</c:v>
                </c:pt>
                <c:pt idx="8347">
                  <c:v>0.625</c:v>
                </c:pt>
                <c:pt idx="8348">
                  <c:v>0.63194444444444442</c:v>
                </c:pt>
                <c:pt idx="8349">
                  <c:v>0.63888888888888895</c:v>
                </c:pt>
                <c:pt idx="8350">
                  <c:v>0.64583333333333337</c:v>
                </c:pt>
                <c:pt idx="8351">
                  <c:v>0.65277777777777779</c:v>
                </c:pt>
                <c:pt idx="8352">
                  <c:v>0.65972222222222221</c:v>
                </c:pt>
                <c:pt idx="8353">
                  <c:v>0.66666666666666663</c:v>
                </c:pt>
                <c:pt idx="8354">
                  <c:v>0.67361111111111116</c:v>
                </c:pt>
                <c:pt idx="8355">
                  <c:v>0.68055555555555547</c:v>
                </c:pt>
                <c:pt idx="8356">
                  <c:v>0.6875</c:v>
                </c:pt>
                <c:pt idx="8357">
                  <c:v>0.69444444444444453</c:v>
                </c:pt>
                <c:pt idx="8358">
                  <c:v>0.70138888888888884</c:v>
                </c:pt>
                <c:pt idx="8359">
                  <c:v>0.70833333333333337</c:v>
                </c:pt>
                <c:pt idx="8360">
                  <c:v>0.71527777777777779</c:v>
                </c:pt>
                <c:pt idx="8361">
                  <c:v>0.72222222222222221</c:v>
                </c:pt>
                <c:pt idx="8362">
                  <c:v>0.72916666666666663</c:v>
                </c:pt>
                <c:pt idx="8363">
                  <c:v>0.73611111111111116</c:v>
                </c:pt>
                <c:pt idx="8364">
                  <c:v>0.74305555555555547</c:v>
                </c:pt>
                <c:pt idx="8365">
                  <c:v>0.75</c:v>
                </c:pt>
                <c:pt idx="8366">
                  <c:v>0.75694444444444453</c:v>
                </c:pt>
                <c:pt idx="8367">
                  <c:v>0.76388888888888884</c:v>
                </c:pt>
                <c:pt idx="8368">
                  <c:v>0.77083333333333337</c:v>
                </c:pt>
                <c:pt idx="8369">
                  <c:v>0.77777777777777779</c:v>
                </c:pt>
                <c:pt idx="8370">
                  <c:v>0.78472222222222221</c:v>
                </c:pt>
                <c:pt idx="8371">
                  <c:v>0.79166666666666663</c:v>
                </c:pt>
                <c:pt idx="8372">
                  <c:v>0.79861111111111116</c:v>
                </c:pt>
                <c:pt idx="8373">
                  <c:v>0.80555555555555547</c:v>
                </c:pt>
                <c:pt idx="8374">
                  <c:v>0.8125</c:v>
                </c:pt>
                <c:pt idx="8375">
                  <c:v>0.81944444444444453</c:v>
                </c:pt>
                <c:pt idx="8376">
                  <c:v>0.82638888888888884</c:v>
                </c:pt>
                <c:pt idx="8377">
                  <c:v>0.83333333333333337</c:v>
                </c:pt>
                <c:pt idx="8378">
                  <c:v>0.84027777777777779</c:v>
                </c:pt>
                <c:pt idx="8379">
                  <c:v>0.84722222222222221</c:v>
                </c:pt>
                <c:pt idx="8380">
                  <c:v>0.85416666666666663</c:v>
                </c:pt>
                <c:pt idx="8381">
                  <c:v>0.86111111111111116</c:v>
                </c:pt>
                <c:pt idx="8382">
                  <c:v>0.86805555555555547</c:v>
                </c:pt>
                <c:pt idx="8383">
                  <c:v>0.875</c:v>
                </c:pt>
                <c:pt idx="8384">
                  <c:v>0.88194444444444453</c:v>
                </c:pt>
                <c:pt idx="8385">
                  <c:v>0.88888888888888884</c:v>
                </c:pt>
                <c:pt idx="8386">
                  <c:v>0.89583333333333337</c:v>
                </c:pt>
                <c:pt idx="8387">
                  <c:v>0.90277777777777779</c:v>
                </c:pt>
                <c:pt idx="8388">
                  <c:v>0.90972222222222221</c:v>
                </c:pt>
                <c:pt idx="8389">
                  <c:v>0.91666666666666663</c:v>
                </c:pt>
                <c:pt idx="8390">
                  <c:v>0.92361111111111116</c:v>
                </c:pt>
                <c:pt idx="8391">
                  <c:v>0.93055555555555547</c:v>
                </c:pt>
                <c:pt idx="8392">
                  <c:v>0.9375</c:v>
                </c:pt>
                <c:pt idx="8393">
                  <c:v>0.94444444444444453</c:v>
                </c:pt>
                <c:pt idx="8394">
                  <c:v>0.95138888888888884</c:v>
                </c:pt>
                <c:pt idx="8395">
                  <c:v>0.95833333333333337</c:v>
                </c:pt>
                <c:pt idx="8396">
                  <c:v>0.96527777777777779</c:v>
                </c:pt>
                <c:pt idx="8397">
                  <c:v>0.97222222222222221</c:v>
                </c:pt>
                <c:pt idx="8398">
                  <c:v>0.97916666666666663</c:v>
                </c:pt>
                <c:pt idx="8399">
                  <c:v>0.98611111111111116</c:v>
                </c:pt>
                <c:pt idx="8400">
                  <c:v>0.99305555555555547</c:v>
                </c:pt>
                <c:pt idx="8401">
                  <c:v>0</c:v>
                </c:pt>
                <c:pt idx="8402">
                  <c:v>6.9444444444444441E-3</c:v>
                </c:pt>
                <c:pt idx="8403">
                  <c:v>1.3888888888888888E-2</c:v>
                </c:pt>
                <c:pt idx="8404">
                  <c:v>2.0833333333333332E-2</c:v>
                </c:pt>
                <c:pt idx="8405">
                  <c:v>2.7777777777777776E-2</c:v>
                </c:pt>
                <c:pt idx="8406">
                  <c:v>3.4722222222222224E-2</c:v>
                </c:pt>
                <c:pt idx="8407">
                  <c:v>4.1666666666666664E-2</c:v>
                </c:pt>
                <c:pt idx="8408">
                  <c:v>4.8611111111111112E-2</c:v>
                </c:pt>
                <c:pt idx="8409">
                  <c:v>5.5555555555555552E-2</c:v>
                </c:pt>
                <c:pt idx="8410">
                  <c:v>6.25E-2</c:v>
                </c:pt>
                <c:pt idx="8411">
                  <c:v>6.9444444444444434E-2</c:v>
                </c:pt>
                <c:pt idx="8412">
                  <c:v>7.6388888888888895E-2</c:v>
                </c:pt>
                <c:pt idx="8413">
                  <c:v>8.3333333333333329E-2</c:v>
                </c:pt>
                <c:pt idx="8414">
                  <c:v>9.0277777777777776E-2</c:v>
                </c:pt>
                <c:pt idx="8415">
                  <c:v>9.7222222222222224E-2</c:v>
                </c:pt>
                <c:pt idx="8416">
                  <c:v>0.10416666666666667</c:v>
                </c:pt>
                <c:pt idx="8417">
                  <c:v>0.1111111111111111</c:v>
                </c:pt>
                <c:pt idx="8418">
                  <c:v>0.11805555555555557</c:v>
                </c:pt>
                <c:pt idx="8419">
                  <c:v>0.125</c:v>
                </c:pt>
                <c:pt idx="8420">
                  <c:v>0.13194444444444445</c:v>
                </c:pt>
                <c:pt idx="8421">
                  <c:v>0.1388888888888889</c:v>
                </c:pt>
                <c:pt idx="8422">
                  <c:v>0.14583333333333334</c:v>
                </c:pt>
                <c:pt idx="8423">
                  <c:v>0.15277777777777776</c:v>
                </c:pt>
                <c:pt idx="8424">
                  <c:v>0.15972222222222224</c:v>
                </c:pt>
                <c:pt idx="8425">
                  <c:v>0.16666666666666666</c:v>
                </c:pt>
                <c:pt idx="8426">
                  <c:v>0.17361111111111113</c:v>
                </c:pt>
                <c:pt idx="8427">
                  <c:v>0.18055555555555555</c:v>
                </c:pt>
                <c:pt idx="8428">
                  <c:v>0.1875</c:v>
                </c:pt>
                <c:pt idx="8429">
                  <c:v>0.19444444444444445</c:v>
                </c:pt>
                <c:pt idx="8430">
                  <c:v>0.20138888888888887</c:v>
                </c:pt>
                <c:pt idx="8431">
                  <c:v>0.20833333333333334</c:v>
                </c:pt>
                <c:pt idx="8432">
                  <c:v>0.21527777777777779</c:v>
                </c:pt>
                <c:pt idx="8433">
                  <c:v>0.22222222222222221</c:v>
                </c:pt>
                <c:pt idx="8434">
                  <c:v>0.22916666666666666</c:v>
                </c:pt>
                <c:pt idx="8435">
                  <c:v>0.23611111111111113</c:v>
                </c:pt>
                <c:pt idx="8436">
                  <c:v>0.24305555555555555</c:v>
                </c:pt>
                <c:pt idx="8437">
                  <c:v>0.25</c:v>
                </c:pt>
                <c:pt idx="8438">
                  <c:v>0.25694444444444448</c:v>
                </c:pt>
                <c:pt idx="8439">
                  <c:v>0.2638888888888889</c:v>
                </c:pt>
                <c:pt idx="8440">
                  <c:v>0.27083333333333331</c:v>
                </c:pt>
                <c:pt idx="8441">
                  <c:v>0.27777777777777779</c:v>
                </c:pt>
                <c:pt idx="8442">
                  <c:v>0.28472222222222221</c:v>
                </c:pt>
                <c:pt idx="8443">
                  <c:v>0.29166666666666669</c:v>
                </c:pt>
                <c:pt idx="8444">
                  <c:v>0.2986111111111111</c:v>
                </c:pt>
                <c:pt idx="8445">
                  <c:v>0.30555555555555552</c:v>
                </c:pt>
                <c:pt idx="8446">
                  <c:v>0.3125</c:v>
                </c:pt>
                <c:pt idx="8447">
                  <c:v>0.31944444444444448</c:v>
                </c:pt>
                <c:pt idx="8448">
                  <c:v>0.3263888888888889</c:v>
                </c:pt>
                <c:pt idx="8449">
                  <c:v>0.33333333333333331</c:v>
                </c:pt>
                <c:pt idx="8450">
                  <c:v>0.34027777777777773</c:v>
                </c:pt>
                <c:pt idx="8451">
                  <c:v>0.34722222222222227</c:v>
                </c:pt>
                <c:pt idx="8452">
                  <c:v>0.35416666666666669</c:v>
                </c:pt>
                <c:pt idx="8453">
                  <c:v>0.3611111111111111</c:v>
                </c:pt>
                <c:pt idx="8454">
                  <c:v>0.36805555555555558</c:v>
                </c:pt>
                <c:pt idx="8455">
                  <c:v>0.375</c:v>
                </c:pt>
                <c:pt idx="8456">
                  <c:v>0.38194444444444442</c:v>
                </c:pt>
                <c:pt idx="8457">
                  <c:v>0.3888888888888889</c:v>
                </c:pt>
                <c:pt idx="8458">
                  <c:v>0.39583333333333331</c:v>
                </c:pt>
                <c:pt idx="8459">
                  <c:v>0.40277777777777773</c:v>
                </c:pt>
                <c:pt idx="8460">
                  <c:v>0.40972222222222227</c:v>
                </c:pt>
                <c:pt idx="8461">
                  <c:v>0.41666666666666669</c:v>
                </c:pt>
                <c:pt idx="8462">
                  <c:v>0.4236111111111111</c:v>
                </c:pt>
                <c:pt idx="8463">
                  <c:v>0.43055555555555558</c:v>
                </c:pt>
                <c:pt idx="8464">
                  <c:v>0.4375</c:v>
                </c:pt>
                <c:pt idx="8465">
                  <c:v>0.44444444444444442</c:v>
                </c:pt>
                <c:pt idx="8466">
                  <c:v>0.4513888888888889</c:v>
                </c:pt>
                <c:pt idx="8467">
                  <c:v>0.45833333333333331</c:v>
                </c:pt>
                <c:pt idx="8468">
                  <c:v>0.46527777777777773</c:v>
                </c:pt>
                <c:pt idx="8469">
                  <c:v>0.47222222222222227</c:v>
                </c:pt>
                <c:pt idx="8470">
                  <c:v>0.47916666666666669</c:v>
                </c:pt>
                <c:pt idx="8471">
                  <c:v>0.4861111111111111</c:v>
                </c:pt>
                <c:pt idx="8472">
                  <c:v>0.49305555555555558</c:v>
                </c:pt>
                <c:pt idx="8473">
                  <c:v>0.5</c:v>
                </c:pt>
                <c:pt idx="8474">
                  <c:v>0.50694444444444442</c:v>
                </c:pt>
                <c:pt idx="8475">
                  <c:v>0.51388888888888895</c:v>
                </c:pt>
                <c:pt idx="8476">
                  <c:v>0.52083333333333337</c:v>
                </c:pt>
                <c:pt idx="8477">
                  <c:v>0.52777777777777779</c:v>
                </c:pt>
                <c:pt idx="8478">
                  <c:v>0.53472222222222221</c:v>
                </c:pt>
                <c:pt idx="8479">
                  <c:v>0.54166666666666663</c:v>
                </c:pt>
                <c:pt idx="8480">
                  <c:v>0.54861111111111105</c:v>
                </c:pt>
                <c:pt idx="8481">
                  <c:v>0.55555555555555558</c:v>
                </c:pt>
                <c:pt idx="8482">
                  <c:v>0.5625</c:v>
                </c:pt>
                <c:pt idx="8483">
                  <c:v>0.56944444444444442</c:v>
                </c:pt>
                <c:pt idx="8484">
                  <c:v>0.57638888888888895</c:v>
                </c:pt>
                <c:pt idx="8485">
                  <c:v>0.58333333333333337</c:v>
                </c:pt>
                <c:pt idx="8486">
                  <c:v>0.59027777777777779</c:v>
                </c:pt>
                <c:pt idx="8487">
                  <c:v>0.59722222222222221</c:v>
                </c:pt>
                <c:pt idx="8488">
                  <c:v>0.60416666666666663</c:v>
                </c:pt>
                <c:pt idx="8489">
                  <c:v>0.61111111111111105</c:v>
                </c:pt>
                <c:pt idx="8490">
                  <c:v>0.61805555555555558</c:v>
                </c:pt>
                <c:pt idx="8491">
                  <c:v>0.625</c:v>
                </c:pt>
                <c:pt idx="8492">
                  <c:v>0.63194444444444442</c:v>
                </c:pt>
                <c:pt idx="8493">
                  <c:v>0.63888888888888895</c:v>
                </c:pt>
                <c:pt idx="8494">
                  <c:v>0.64583333333333337</c:v>
                </c:pt>
                <c:pt idx="8495">
                  <c:v>0.65277777777777779</c:v>
                </c:pt>
                <c:pt idx="8496">
                  <c:v>0.65972222222222221</c:v>
                </c:pt>
                <c:pt idx="8497">
                  <c:v>0.66666666666666663</c:v>
                </c:pt>
                <c:pt idx="8498">
                  <c:v>0.67361111111111116</c:v>
                </c:pt>
                <c:pt idx="8499">
                  <c:v>0.68055555555555547</c:v>
                </c:pt>
                <c:pt idx="8500">
                  <c:v>0.6875</c:v>
                </c:pt>
                <c:pt idx="8501">
                  <c:v>0.69444444444444453</c:v>
                </c:pt>
                <c:pt idx="8502">
                  <c:v>0.70138888888888884</c:v>
                </c:pt>
                <c:pt idx="8503">
                  <c:v>0.70833333333333337</c:v>
                </c:pt>
                <c:pt idx="8504">
                  <c:v>0.71527777777777779</c:v>
                </c:pt>
                <c:pt idx="8505">
                  <c:v>0.72222222222222221</c:v>
                </c:pt>
                <c:pt idx="8506">
                  <c:v>0.72916666666666663</c:v>
                </c:pt>
                <c:pt idx="8507">
                  <c:v>0.73611111111111116</c:v>
                </c:pt>
                <c:pt idx="8508">
                  <c:v>0.74305555555555547</c:v>
                </c:pt>
                <c:pt idx="8509">
                  <c:v>0.75</c:v>
                </c:pt>
                <c:pt idx="8510">
                  <c:v>0.75694444444444453</c:v>
                </c:pt>
                <c:pt idx="8511">
                  <c:v>0.76388888888888884</c:v>
                </c:pt>
                <c:pt idx="8512">
                  <c:v>0.77083333333333337</c:v>
                </c:pt>
                <c:pt idx="8513">
                  <c:v>0.77777777777777779</c:v>
                </c:pt>
                <c:pt idx="8514">
                  <c:v>0.78472222222222221</c:v>
                </c:pt>
                <c:pt idx="8515">
                  <c:v>0.79166666666666663</c:v>
                </c:pt>
                <c:pt idx="8516">
                  <c:v>0.79861111111111116</c:v>
                </c:pt>
                <c:pt idx="8517">
                  <c:v>0.80555555555555547</c:v>
                </c:pt>
                <c:pt idx="8518">
                  <c:v>0.8125</c:v>
                </c:pt>
                <c:pt idx="8519">
                  <c:v>0.81944444444444453</c:v>
                </c:pt>
                <c:pt idx="8520">
                  <c:v>0.82638888888888884</c:v>
                </c:pt>
                <c:pt idx="8521">
                  <c:v>0.83333333333333337</c:v>
                </c:pt>
                <c:pt idx="8522">
                  <c:v>0.84027777777777779</c:v>
                </c:pt>
                <c:pt idx="8523">
                  <c:v>0.84722222222222221</c:v>
                </c:pt>
                <c:pt idx="8524">
                  <c:v>0.85416666666666663</c:v>
                </c:pt>
                <c:pt idx="8525">
                  <c:v>0.86111111111111116</c:v>
                </c:pt>
                <c:pt idx="8526">
                  <c:v>0.86805555555555547</c:v>
                </c:pt>
                <c:pt idx="8527">
                  <c:v>0.875</c:v>
                </c:pt>
                <c:pt idx="8528">
                  <c:v>0.88194444444444453</c:v>
                </c:pt>
                <c:pt idx="8529">
                  <c:v>0.88888888888888884</c:v>
                </c:pt>
                <c:pt idx="8530">
                  <c:v>0.89583333333333337</c:v>
                </c:pt>
                <c:pt idx="8531">
                  <c:v>0.90277777777777779</c:v>
                </c:pt>
                <c:pt idx="8532">
                  <c:v>0.90972222222222221</c:v>
                </c:pt>
                <c:pt idx="8533">
                  <c:v>0.91666666666666663</c:v>
                </c:pt>
                <c:pt idx="8534">
                  <c:v>0.92361111111111116</c:v>
                </c:pt>
                <c:pt idx="8535">
                  <c:v>0.93055555555555547</c:v>
                </c:pt>
                <c:pt idx="8536">
                  <c:v>0.9375</c:v>
                </c:pt>
                <c:pt idx="8537">
                  <c:v>0.94444444444444453</c:v>
                </c:pt>
                <c:pt idx="8538">
                  <c:v>0.95138888888888884</c:v>
                </c:pt>
                <c:pt idx="8539">
                  <c:v>0.95833333333333337</c:v>
                </c:pt>
                <c:pt idx="8540">
                  <c:v>0.96527777777777779</c:v>
                </c:pt>
                <c:pt idx="8541">
                  <c:v>0.97222222222222221</c:v>
                </c:pt>
                <c:pt idx="8542">
                  <c:v>0.97916666666666663</c:v>
                </c:pt>
                <c:pt idx="8543">
                  <c:v>0.98611111111111116</c:v>
                </c:pt>
                <c:pt idx="8544">
                  <c:v>0.99305555555555547</c:v>
                </c:pt>
                <c:pt idx="8545">
                  <c:v>0</c:v>
                </c:pt>
                <c:pt idx="8546">
                  <c:v>6.9444444444444441E-3</c:v>
                </c:pt>
                <c:pt idx="8547">
                  <c:v>1.3888888888888888E-2</c:v>
                </c:pt>
                <c:pt idx="8548">
                  <c:v>2.0833333333333332E-2</c:v>
                </c:pt>
                <c:pt idx="8549">
                  <c:v>2.7777777777777776E-2</c:v>
                </c:pt>
                <c:pt idx="8550">
                  <c:v>3.4722222222222224E-2</c:v>
                </c:pt>
                <c:pt idx="8551">
                  <c:v>4.1666666666666664E-2</c:v>
                </c:pt>
                <c:pt idx="8552">
                  <c:v>4.8611111111111112E-2</c:v>
                </c:pt>
                <c:pt idx="8553">
                  <c:v>5.5555555555555552E-2</c:v>
                </c:pt>
                <c:pt idx="8554">
                  <c:v>6.25E-2</c:v>
                </c:pt>
                <c:pt idx="8555">
                  <c:v>6.9444444444444434E-2</c:v>
                </c:pt>
                <c:pt idx="8556">
                  <c:v>7.6388888888888895E-2</c:v>
                </c:pt>
                <c:pt idx="8557">
                  <c:v>8.3333333333333329E-2</c:v>
                </c:pt>
                <c:pt idx="8558">
                  <c:v>9.0277777777777776E-2</c:v>
                </c:pt>
                <c:pt idx="8559">
                  <c:v>9.7222222222222224E-2</c:v>
                </c:pt>
                <c:pt idx="8560">
                  <c:v>0.10416666666666667</c:v>
                </c:pt>
                <c:pt idx="8561">
                  <c:v>0.1111111111111111</c:v>
                </c:pt>
                <c:pt idx="8562">
                  <c:v>0.11805555555555557</c:v>
                </c:pt>
                <c:pt idx="8563">
                  <c:v>0.125</c:v>
                </c:pt>
                <c:pt idx="8564">
                  <c:v>0.13194444444444445</c:v>
                </c:pt>
                <c:pt idx="8565">
                  <c:v>0.1388888888888889</c:v>
                </c:pt>
                <c:pt idx="8566">
                  <c:v>0.14583333333333334</c:v>
                </c:pt>
                <c:pt idx="8567">
                  <c:v>0.15277777777777776</c:v>
                </c:pt>
                <c:pt idx="8568">
                  <c:v>0.15972222222222224</c:v>
                </c:pt>
                <c:pt idx="8569">
                  <c:v>0.16666666666666666</c:v>
                </c:pt>
                <c:pt idx="8570">
                  <c:v>0.17361111111111113</c:v>
                </c:pt>
                <c:pt idx="8571">
                  <c:v>0.18055555555555555</c:v>
                </c:pt>
                <c:pt idx="8572">
                  <c:v>0.1875</c:v>
                </c:pt>
                <c:pt idx="8573">
                  <c:v>0.19444444444444445</c:v>
                </c:pt>
                <c:pt idx="8574">
                  <c:v>0.20138888888888887</c:v>
                </c:pt>
                <c:pt idx="8575">
                  <c:v>0.20833333333333334</c:v>
                </c:pt>
                <c:pt idx="8576">
                  <c:v>0.21527777777777779</c:v>
                </c:pt>
                <c:pt idx="8577">
                  <c:v>0.22222222222222221</c:v>
                </c:pt>
                <c:pt idx="8578">
                  <c:v>0.22916666666666666</c:v>
                </c:pt>
                <c:pt idx="8579">
                  <c:v>0.23611111111111113</c:v>
                </c:pt>
                <c:pt idx="8580">
                  <c:v>0.24305555555555555</c:v>
                </c:pt>
                <c:pt idx="8581">
                  <c:v>0.25</c:v>
                </c:pt>
                <c:pt idx="8582">
                  <c:v>0.25694444444444448</c:v>
                </c:pt>
                <c:pt idx="8583">
                  <c:v>0.2638888888888889</c:v>
                </c:pt>
                <c:pt idx="8584">
                  <c:v>0.27083333333333331</c:v>
                </c:pt>
                <c:pt idx="8585">
                  <c:v>0.27777777777777779</c:v>
                </c:pt>
                <c:pt idx="8586">
                  <c:v>0.28472222222222221</c:v>
                </c:pt>
                <c:pt idx="8587">
                  <c:v>0.29166666666666669</c:v>
                </c:pt>
                <c:pt idx="8588">
                  <c:v>0.2986111111111111</c:v>
                </c:pt>
                <c:pt idx="8589">
                  <c:v>0.30555555555555552</c:v>
                </c:pt>
                <c:pt idx="8590">
                  <c:v>0.3125</c:v>
                </c:pt>
                <c:pt idx="8591">
                  <c:v>0.31944444444444448</c:v>
                </c:pt>
                <c:pt idx="8592">
                  <c:v>0.3263888888888889</c:v>
                </c:pt>
                <c:pt idx="8593">
                  <c:v>0.33333333333333331</c:v>
                </c:pt>
                <c:pt idx="8594">
                  <c:v>0.34027777777777773</c:v>
                </c:pt>
                <c:pt idx="8595">
                  <c:v>0.34722222222222227</c:v>
                </c:pt>
                <c:pt idx="8596">
                  <c:v>0.35416666666666669</c:v>
                </c:pt>
                <c:pt idx="8597">
                  <c:v>0.3611111111111111</c:v>
                </c:pt>
                <c:pt idx="8598">
                  <c:v>0.36805555555555558</c:v>
                </c:pt>
                <c:pt idx="8599">
                  <c:v>0.375</c:v>
                </c:pt>
                <c:pt idx="8600">
                  <c:v>0.38194444444444442</c:v>
                </c:pt>
                <c:pt idx="8601">
                  <c:v>0.3888888888888889</c:v>
                </c:pt>
                <c:pt idx="8602">
                  <c:v>0.39583333333333331</c:v>
                </c:pt>
                <c:pt idx="8603">
                  <c:v>0.40277777777777773</c:v>
                </c:pt>
                <c:pt idx="8604">
                  <c:v>0.40972222222222227</c:v>
                </c:pt>
                <c:pt idx="8605">
                  <c:v>0.41666666666666669</c:v>
                </c:pt>
                <c:pt idx="8606">
                  <c:v>0.4236111111111111</c:v>
                </c:pt>
                <c:pt idx="8607">
                  <c:v>0.43055555555555558</c:v>
                </c:pt>
                <c:pt idx="8608">
                  <c:v>0.4375</c:v>
                </c:pt>
                <c:pt idx="8609">
                  <c:v>0.44444444444444442</c:v>
                </c:pt>
                <c:pt idx="8610">
                  <c:v>0.4513888888888889</c:v>
                </c:pt>
                <c:pt idx="8611">
                  <c:v>0.45833333333333331</c:v>
                </c:pt>
                <c:pt idx="8612">
                  <c:v>0.46527777777777773</c:v>
                </c:pt>
                <c:pt idx="8613">
                  <c:v>0.47222222222222227</c:v>
                </c:pt>
                <c:pt idx="8614">
                  <c:v>0.47916666666666669</c:v>
                </c:pt>
                <c:pt idx="8615">
                  <c:v>0.4861111111111111</c:v>
                </c:pt>
                <c:pt idx="8616">
                  <c:v>0.49305555555555558</c:v>
                </c:pt>
                <c:pt idx="8617">
                  <c:v>0.5</c:v>
                </c:pt>
                <c:pt idx="8618">
                  <c:v>0.50694444444444442</c:v>
                </c:pt>
                <c:pt idx="8619">
                  <c:v>0.51388888888888895</c:v>
                </c:pt>
                <c:pt idx="8620">
                  <c:v>0.52083333333333337</c:v>
                </c:pt>
                <c:pt idx="8621">
                  <c:v>0.52777777777777779</c:v>
                </c:pt>
                <c:pt idx="8622">
                  <c:v>0.53472222222222221</c:v>
                </c:pt>
                <c:pt idx="8623">
                  <c:v>0.54166666666666663</c:v>
                </c:pt>
                <c:pt idx="8624">
                  <c:v>0.54861111111111105</c:v>
                </c:pt>
                <c:pt idx="8625">
                  <c:v>0.55555555555555558</c:v>
                </c:pt>
                <c:pt idx="8626">
                  <c:v>0.5625</c:v>
                </c:pt>
                <c:pt idx="8627">
                  <c:v>0.56944444444444442</c:v>
                </c:pt>
                <c:pt idx="8628">
                  <c:v>0.57638888888888895</c:v>
                </c:pt>
                <c:pt idx="8629">
                  <c:v>0.58333333333333337</c:v>
                </c:pt>
                <c:pt idx="8630">
                  <c:v>0.59027777777777779</c:v>
                </c:pt>
                <c:pt idx="8631">
                  <c:v>0.59722222222222221</c:v>
                </c:pt>
                <c:pt idx="8632">
                  <c:v>0.60416666666666663</c:v>
                </c:pt>
                <c:pt idx="8633">
                  <c:v>0.61111111111111105</c:v>
                </c:pt>
                <c:pt idx="8634">
                  <c:v>0.61805555555555558</c:v>
                </c:pt>
                <c:pt idx="8635">
                  <c:v>0.625</c:v>
                </c:pt>
                <c:pt idx="8636">
                  <c:v>0.63194444444444442</c:v>
                </c:pt>
                <c:pt idx="8637">
                  <c:v>0.63888888888888895</c:v>
                </c:pt>
                <c:pt idx="8638">
                  <c:v>0.64583333333333337</c:v>
                </c:pt>
                <c:pt idx="8639">
                  <c:v>0.65277777777777779</c:v>
                </c:pt>
                <c:pt idx="8640">
                  <c:v>0.65972222222222221</c:v>
                </c:pt>
                <c:pt idx="8641">
                  <c:v>0.66666666666666663</c:v>
                </c:pt>
                <c:pt idx="8642">
                  <c:v>0.67361111111111116</c:v>
                </c:pt>
                <c:pt idx="8643">
                  <c:v>0.68055555555555547</c:v>
                </c:pt>
                <c:pt idx="8644">
                  <c:v>0.6875</c:v>
                </c:pt>
                <c:pt idx="8645">
                  <c:v>0.69444444444444453</c:v>
                </c:pt>
                <c:pt idx="8646">
                  <c:v>0.70138888888888884</c:v>
                </c:pt>
                <c:pt idx="8647">
                  <c:v>0.70833333333333337</c:v>
                </c:pt>
                <c:pt idx="8648">
                  <c:v>0.71527777777777779</c:v>
                </c:pt>
                <c:pt idx="8649">
                  <c:v>0.72222222222222221</c:v>
                </c:pt>
                <c:pt idx="8650">
                  <c:v>0.72916666666666663</c:v>
                </c:pt>
                <c:pt idx="8651">
                  <c:v>0.73611111111111116</c:v>
                </c:pt>
                <c:pt idx="8652">
                  <c:v>0.74305555555555547</c:v>
                </c:pt>
                <c:pt idx="8653">
                  <c:v>0.75</c:v>
                </c:pt>
                <c:pt idx="8654">
                  <c:v>0.75694444444444453</c:v>
                </c:pt>
                <c:pt idx="8655">
                  <c:v>0.76388888888888884</c:v>
                </c:pt>
                <c:pt idx="8656">
                  <c:v>0.77083333333333337</c:v>
                </c:pt>
                <c:pt idx="8657">
                  <c:v>0.77777777777777779</c:v>
                </c:pt>
                <c:pt idx="8658">
                  <c:v>0.78472222222222221</c:v>
                </c:pt>
                <c:pt idx="8659">
                  <c:v>0.79166666666666663</c:v>
                </c:pt>
                <c:pt idx="8660">
                  <c:v>0.79861111111111116</c:v>
                </c:pt>
                <c:pt idx="8661">
                  <c:v>0.80555555555555547</c:v>
                </c:pt>
                <c:pt idx="8662">
                  <c:v>0.8125</c:v>
                </c:pt>
                <c:pt idx="8663">
                  <c:v>0.81944444444444453</c:v>
                </c:pt>
                <c:pt idx="8664">
                  <c:v>0.82638888888888884</c:v>
                </c:pt>
                <c:pt idx="8665">
                  <c:v>0.83333333333333337</c:v>
                </c:pt>
                <c:pt idx="8666">
                  <c:v>0.84027777777777779</c:v>
                </c:pt>
                <c:pt idx="8667">
                  <c:v>0.84722222222222221</c:v>
                </c:pt>
                <c:pt idx="8668">
                  <c:v>0.85416666666666663</c:v>
                </c:pt>
                <c:pt idx="8669">
                  <c:v>0.86111111111111116</c:v>
                </c:pt>
                <c:pt idx="8670">
                  <c:v>0.86805555555555547</c:v>
                </c:pt>
                <c:pt idx="8671">
                  <c:v>0.875</c:v>
                </c:pt>
                <c:pt idx="8672">
                  <c:v>0.88194444444444453</c:v>
                </c:pt>
                <c:pt idx="8673">
                  <c:v>0.88888888888888884</c:v>
                </c:pt>
                <c:pt idx="8674">
                  <c:v>0.89583333333333337</c:v>
                </c:pt>
                <c:pt idx="8675">
                  <c:v>0.90277777777777779</c:v>
                </c:pt>
                <c:pt idx="8676">
                  <c:v>0.90972222222222221</c:v>
                </c:pt>
                <c:pt idx="8677">
                  <c:v>0.91666666666666663</c:v>
                </c:pt>
                <c:pt idx="8678">
                  <c:v>0.92361111111111116</c:v>
                </c:pt>
                <c:pt idx="8679">
                  <c:v>0.93055555555555547</c:v>
                </c:pt>
                <c:pt idx="8680">
                  <c:v>0.9375</c:v>
                </c:pt>
                <c:pt idx="8681">
                  <c:v>0.94444444444444453</c:v>
                </c:pt>
                <c:pt idx="8682">
                  <c:v>0.95138888888888884</c:v>
                </c:pt>
                <c:pt idx="8683">
                  <c:v>0.95833333333333337</c:v>
                </c:pt>
                <c:pt idx="8684">
                  <c:v>0.96527777777777779</c:v>
                </c:pt>
                <c:pt idx="8685">
                  <c:v>0.97222222222222221</c:v>
                </c:pt>
                <c:pt idx="8686">
                  <c:v>0.97916666666666663</c:v>
                </c:pt>
                <c:pt idx="8687">
                  <c:v>0.98611111111111116</c:v>
                </c:pt>
                <c:pt idx="8688">
                  <c:v>0.99305555555555547</c:v>
                </c:pt>
                <c:pt idx="8689">
                  <c:v>0</c:v>
                </c:pt>
                <c:pt idx="8690">
                  <c:v>6.9444444444444441E-3</c:v>
                </c:pt>
                <c:pt idx="8691">
                  <c:v>1.3888888888888888E-2</c:v>
                </c:pt>
                <c:pt idx="8692">
                  <c:v>2.0833333333333332E-2</c:v>
                </c:pt>
                <c:pt idx="8693">
                  <c:v>2.7777777777777776E-2</c:v>
                </c:pt>
                <c:pt idx="8694">
                  <c:v>3.4722222222222224E-2</c:v>
                </c:pt>
                <c:pt idx="8695">
                  <c:v>4.1666666666666664E-2</c:v>
                </c:pt>
                <c:pt idx="8696">
                  <c:v>4.8611111111111112E-2</c:v>
                </c:pt>
                <c:pt idx="8697">
                  <c:v>5.5555555555555552E-2</c:v>
                </c:pt>
                <c:pt idx="8698">
                  <c:v>6.25E-2</c:v>
                </c:pt>
                <c:pt idx="8699">
                  <c:v>6.9444444444444434E-2</c:v>
                </c:pt>
                <c:pt idx="8700">
                  <c:v>7.6388888888888895E-2</c:v>
                </c:pt>
                <c:pt idx="8701">
                  <c:v>8.3333333333333329E-2</c:v>
                </c:pt>
                <c:pt idx="8702">
                  <c:v>9.0277777777777776E-2</c:v>
                </c:pt>
                <c:pt idx="8703">
                  <c:v>9.7222222222222224E-2</c:v>
                </c:pt>
                <c:pt idx="8704">
                  <c:v>0.10416666666666667</c:v>
                </c:pt>
                <c:pt idx="8705">
                  <c:v>0.1111111111111111</c:v>
                </c:pt>
                <c:pt idx="8706">
                  <c:v>0.11805555555555557</c:v>
                </c:pt>
                <c:pt idx="8707">
                  <c:v>0.125</c:v>
                </c:pt>
                <c:pt idx="8708">
                  <c:v>0.13194444444444445</c:v>
                </c:pt>
                <c:pt idx="8709">
                  <c:v>0.1388888888888889</c:v>
                </c:pt>
                <c:pt idx="8710">
                  <c:v>0.14583333333333334</c:v>
                </c:pt>
                <c:pt idx="8711">
                  <c:v>0.15277777777777776</c:v>
                </c:pt>
                <c:pt idx="8712">
                  <c:v>0.15972222222222224</c:v>
                </c:pt>
                <c:pt idx="8713">
                  <c:v>0.16666666666666666</c:v>
                </c:pt>
                <c:pt idx="8714">
                  <c:v>0.17361111111111113</c:v>
                </c:pt>
                <c:pt idx="8715">
                  <c:v>0.18055555555555555</c:v>
                </c:pt>
                <c:pt idx="8716">
                  <c:v>0.1875</c:v>
                </c:pt>
                <c:pt idx="8717">
                  <c:v>0.19444444444444445</c:v>
                </c:pt>
                <c:pt idx="8718">
                  <c:v>0.20138888888888887</c:v>
                </c:pt>
                <c:pt idx="8719">
                  <c:v>0.20833333333333334</c:v>
                </c:pt>
                <c:pt idx="8720">
                  <c:v>0.21527777777777779</c:v>
                </c:pt>
                <c:pt idx="8721">
                  <c:v>0.22222222222222221</c:v>
                </c:pt>
                <c:pt idx="8722">
                  <c:v>0.22916666666666666</c:v>
                </c:pt>
                <c:pt idx="8723">
                  <c:v>0.23611111111111113</c:v>
                </c:pt>
                <c:pt idx="8724">
                  <c:v>0.24305555555555555</c:v>
                </c:pt>
                <c:pt idx="8725">
                  <c:v>0.25</c:v>
                </c:pt>
                <c:pt idx="8726">
                  <c:v>0.25694444444444448</c:v>
                </c:pt>
                <c:pt idx="8727">
                  <c:v>0.2638888888888889</c:v>
                </c:pt>
                <c:pt idx="8728">
                  <c:v>0.27083333333333331</c:v>
                </c:pt>
                <c:pt idx="8729">
                  <c:v>0.27777777777777779</c:v>
                </c:pt>
                <c:pt idx="8730">
                  <c:v>0.28472222222222221</c:v>
                </c:pt>
                <c:pt idx="8731">
                  <c:v>0.29166666666666669</c:v>
                </c:pt>
                <c:pt idx="8732">
                  <c:v>0.2986111111111111</c:v>
                </c:pt>
                <c:pt idx="8733">
                  <c:v>0.30555555555555552</c:v>
                </c:pt>
                <c:pt idx="8734">
                  <c:v>0.3125</c:v>
                </c:pt>
                <c:pt idx="8735">
                  <c:v>0.31944444444444448</c:v>
                </c:pt>
                <c:pt idx="8736">
                  <c:v>0.3263888888888889</c:v>
                </c:pt>
                <c:pt idx="8737">
                  <c:v>0.33333333333333331</c:v>
                </c:pt>
                <c:pt idx="8738">
                  <c:v>0.34027777777777773</c:v>
                </c:pt>
                <c:pt idx="8739">
                  <c:v>0.34722222222222227</c:v>
                </c:pt>
                <c:pt idx="8740">
                  <c:v>0.35416666666666669</c:v>
                </c:pt>
                <c:pt idx="8741">
                  <c:v>0.3611111111111111</c:v>
                </c:pt>
                <c:pt idx="8742">
                  <c:v>0.36805555555555558</c:v>
                </c:pt>
                <c:pt idx="8743">
                  <c:v>0.375</c:v>
                </c:pt>
                <c:pt idx="8744">
                  <c:v>0.38194444444444442</c:v>
                </c:pt>
                <c:pt idx="8745">
                  <c:v>0.3888888888888889</c:v>
                </c:pt>
                <c:pt idx="8746">
                  <c:v>0.39583333333333331</c:v>
                </c:pt>
                <c:pt idx="8747">
                  <c:v>0.40277777777777773</c:v>
                </c:pt>
                <c:pt idx="8748">
                  <c:v>0.40972222222222227</c:v>
                </c:pt>
                <c:pt idx="8749">
                  <c:v>0.41666666666666669</c:v>
                </c:pt>
                <c:pt idx="8750">
                  <c:v>0.4236111111111111</c:v>
                </c:pt>
                <c:pt idx="8751">
                  <c:v>0.43055555555555558</c:v>
                </c:pt>
                <c:pt idx="8752">
                  <c:v>0.4375</c:v>
                </c:pt>
                <c:pt idx="8753">
                  <c:v>0.44444444444444442</c:v>
                </c:pt>
                <c:pt idx="8754">
                  <c:v>0.4513888888888889</c:v>
                </c:pt>
                <c:pt idx="8755">
                  <c:v>0.45833333333333331</c:v>
                </c:pt>
                <c:pt idx="8756">
                  <c:v>0.46527777777777773</c:v>
                </c:pt>
                <c:pt idx="8757">
                  <c:v>0.47222222222222227</c:v>
                </c:pt>
                <c:pt idx="8758">
                  <c:v>0.47916666666666669</c:v>
                </c:pt>
                <c:pt idx="8759">
                  <c:v>0.4861111111111111</c:v>
                </c:pt>
                <c:pt idx="8760">
                  <c:v>0.49305555555555558</c:v>
                </c:pt>
                <c:pt idx="8761">
                  <c:v>0.5</c:v>
                </c:pt>
                <c:pt idx="8762">
                  <c:v>0.50694444444444442</c:v>
                </c:pt>
                <c:pt idx="8763">
                  <c:v>0.51388888888888895</c:v>
                </c:pt>
                <c:pt idx="8764">
                  <c:v>0.52083333333333337</c:v>
                </c:pt>
                <c:pt idx="8765">
                  <c:v>0.52777777777777779</c:v>
                </c:pt>
                <c:pt idx="8766">
                  <c:v>0.53472222222222221</c:v>
                </c:pt>
                <c:pt idx="8767">
                  <c:v>0.54166666666666663</c:v>
                </c:pt>
                <c:pt idx="8768">
                  <c:v>0.54861111111111105</c:v>
                </c:pt>
                <c:pt idx="8769">
                  <c:v>0.55555555555555558</c:v>
                </c:pt>
                <c:pt idx="8770">
                  <c:v>0.5625</c:v>
                </c:pt>
                <c:pt idx="8771">
                  <c:v>0.56944444444444442</c:v>
                </c:pt>
                <c:pt idx="8772">
                  <c:v>0.57638888888888895</c:v>
                </c:pt>
                <c:pt idx="8773">
                  <c:v>0.58333333333333337</c:v>
                </c:pt>
                <c:pt idx="8774">
                  <c:v>0.59027777777777779</c:v>
                </c:pt>
                <c:pt idx="8775">
                  <c:v>0.59722222222222221</c:v>
                </c:pt>
                <c:pt idx="8776">
                  <c:v>0.60416666666666663</c:v>
                </c:pt>
                <c:pt idx="8777">
                  <c:v>0.61111111111111105</c:v>
                </c:pt>
                <c:pt idx="8778">
                  <c:v>0.61805555555555558</c:v>
                </c:pt>
                <c:pt idx="8779">
                  <c:v>0.625</c:v>
                </c:pt>
                <c:pt idx="8780">
                  <c:v>0.63194444444444442</c:v>
                </c:pt>
                <c:pt idx="8781">
                  <c:v>0.63888888888888895</c:v>
                </c:pt>
                <c:pt idx="8782">
                  <c:v>0.64583333333333337</c:v>
                </c:pt>
                <c:pt idx="8783">
                  <c:v>0.65277777777777779</c:v>
                </c:pt>
                <c:pt idx="8784">
                  <c:v>0.65972222222222221</c:v>
                </c:pt>
                <c:pt idx="8785">
                  <c:v>0.66666666666666663</c:v>
                </c:pt>
                <c:pt idx="8786">
                  <c:v>0.67361111111111116</c:v>
                </c:pt>
                <c:pt idx="8787">
                  <c:v>0.68055555555555547</c:v>
                </c:pt>
                <c:pt idx="8788">
                  <c:v>0.6875</c:v>
                </c:pt>
                <c:pt idx="8789">
                  <c:v>0.69444444444444453</c:v>
                </c:pt>
                <c:pt idx="8790">
                  <c:v>0.70138888888888884</c:v>
                </c:pt>
                <c:pt idx="8791">
                  <c:v>0.70833333333333337</c:v>
                </c:pt>
                <c:pt idx="8792">
                  <c:v>0.71527777777777779</c:v>
                </c:pt>
                <c:pt idx="8793">
                  <c:v>0.72222222222222221</c:v>
                </c:pt>
                <c:pt idx="8794">
                  <c:v>0.72916666666666663</c:v>
                </c:pt>
                <c:pt idx="8795">
                  <c:v>0.73611111111111116</c:v>
                </c:pt>
                <c:pt idx="8796">
                  <c:v>0.74305555555555547</c:v>
                </c:pt>
                <c:pt idx="8797">
                  <c:v>0.75</c:v>
                </c:pt>
                <c:pt idx="8798">
                  <c:v>0.75694444444444453</c:v>
                </c:pt>
                <c:pt idx="8799">
                  <c:v>0.76388888888888884</c:v>
                </c:pt>
                <c:pt idx="8800">
                  <c:v>0.77083333333333337</c:v>
                </c:pt>
                <c:pt idx="8801">
                  <c:v>0.77777777777777779</c:v>
                </c:pt>
                <c:pt idx="8802">
                  <c:v>0.78472222222222221</c:v>
                </c:pt>
                <c:pt idx="8803">
                  <c:v>0.79166666666666663</c:v>
                </c:pt>
                <c:pt idx="8804">
                  <c:v>0.79861111111111116</c:v>
                </c:pt>
                <c:pt idx="8805">
                  <c:v>0.80555555555555547</c:v>
                </c:pt>
                <c:pt idx="8806">
                  <c:v>0.8125</c:v>
                </c:pt>
                <c:pt idx="8807">
                  <c:v>0.81944444444444453</c:v>
                </c:pt>
                <c:pt idx="8808">
                  <c:v>0.82638888888888884</c:v>
                </c:pt>
                <c:pt idx="8809">
                  <c:v>0.83333333333333337</c:v>
                </c:pt>
                <c:pt idx="8810">
                  <c:v>0.84027777777777779</c:v>
                </c:pt>
                <c:pt idx="8811">
                  <c:v>0.84722222222222221</c:v>
                </c:pt>
                <c:pt idx="8812">
                  <c:v>0.85416666666666663</c:v>
                </c:pt>
                <c:pt idx="8813">
                  <c:v>0.86111111111111116</c:v>
                </c:pt>
                <c:pt idx="8814">
                  <c:v>0.86805555555555547</c:v>
                </c:pt>
                <c:pt idx="8815">
                  <c:v>0.875</c:v>
                </c:pt>
                <c:pt idx="8816">
                  <c:v>0.88194444444444453</c:v>
                </c:pt>
                <c:pt idx="8817">
                  <c:v>0.88888888888888884</c:v>
                </c:pt>
                <c:pt idx="8818">
                  <c:v>0.89583333333333337</c:v>
                </c:pt>
                <c:pt idx="8819">
                  <c:v>0.90277777777777779</c:v>
                </c:pt>
                <c:pt idx="8820">
                  <c:v>0.90972222222222221</c:v>
                </c:pt>
                <c:pt idx="8821">
                  <c:v>0.91666666666666663</c:v>
                </c:pt>
                <c:pt idx="8822">
                  <c:v>0.92361111111111116</c:v>
                </c:pt>
                <c:pt idx="8823">
                  <c:v>0.93055555555555547</c:v>
                </c:pt>
                <c:pt idx="8824">
                  <c:v>0.9375</c:v>
                </c:pt>
                <c:pt idx="8825">
                  <c:v>0.94444444444444453</c:v>
                </c:pt>
                <c:pt idx="8826">
                  <c:v>0.95138888888888884</c:v>
                </c:pt>
                <c:pt idx="8827">
                  <c:v>0.95833333333333337</c:v>
                </c:pt>
                <c:pt idx="8828">
                  <c:v>0.96527777777777779</c:v>
                </c:pt>
                <c:pt idx="8829">
                  <c:v>0.97222222222222221</c:v>
                </c:pt>
                <c:pt idx="8830">
                  <c:v>0.97916666666666663</c:v>
                </c:pt>
                <c:pt idx="8831">
                  <c:v>0.98611111111111116</c:v>
                </c:pt>
                <c:pt idx="8832">
                  <c:v>0.99305555555555547</c:v>
                </c:pt>
                <c:pt idx="8833">
                  <c:v>0</c:v>
                </c:pt>
                <c:pt idx="8834">
                  <c:v>6.9444444444444441E-3</c:v>
                </c:pt>
                <c:pt idx="8835">
                  <c:v>1.3888888888888888E-2</c:v>
                </c:pt>
                <c:pt idx="8836">
                  <c:v>2.0833333333333332E-2</c:v>
                </c:pt>
                <c:pt idx="8837">
                  <c:v>2.7777777777777776E-2</c:v>
                </c:pt>
                <c:pt idx="8838">
                  <c:v>3.4722222222222224E-2</c:v>
                </c:pt>
                <c:pt idx="8839">
                  <c:v>4.1666666666666664E-2</c:v>
                </c:pt>
                <c:pt idx="8840">
                  <c:v>4.8611111111111112E-2</c:v>
                </c:pt>
                <c:pt idx="8841">
                  <c:v>5.5555555555555552E-2</c:v>
                </c:pt>
                <c:pt idx="8842">
                  <c:v>6.25E-2</c:v>
                </c:pt>
                <c:pt idx="8843">
                  <c:v>6.9444444444444434E-2</c:v>
                </c:pt>
                <c:pt idx="8844">
                  <c:v>7.6388888888888895E-2</c:v>
                </c:pt>
                <c:pt idx="8845">
                  <c:v>8.3333333333333329E-2</c:v>
                </c:pt>
                <c:pt idx="8846">
                  <c:v>9.0277777777777776E-2</c:v>
                </c:pt>
                <c:pt idx="8847">
                  <c:v>9.7222222222222224E-2</c:v>
                </c:pt>
                <c:pt idx="8848">
                  <c:v>0.10416666666666667</c:v>
                </c:pt>
                <c:pt idx="8849">
                  <c:v>0.1111111111111111</c:v>
                </c:pt>
                <c:pt idx="8850">
                  <c:v>0.11805555555555557</c:v>
                </c:pt>
                <c:pt idx="8851">
                  <c:v>0.125</c:v>
                </c:pt>
                <c:pt idx="8852">
                  <c:v>0.13194444444444445</c:v>
                </c:pt>
                <c:pt idx="8853">
                  <c:v>0.1388888888888889</c:v>
                </c:pt>
                <c:pt idx="8854">
                  <c:v>0.14583333333333334</c:v>
                </c:pt>
                <c:pt idx="8855">
                  <c:v>0.15277777777777776</c:v>
                </c:pt>
                <c:pt idx="8856">
                  <c:v>0.15972222222222224</c:v>
                </c:pt>
                <c:pt idx="8857">
                  <c:v>0.16666666666666666</c:v>
                </c:pt>
                <c:pt idx="8858">
                  <c:v>0.17361111111111113</c:v>
                </c:pt>
                <c:pt idx="8859">
                  <c:v>0.18055555555555555</c:v>
                </c:pt>
                <c:pt idx="8860">
                  <c:v>0.1875</c:v>
                </c:pt>
                <c:pt idx="8861">
                  <c:v>0.19444444444444445</c:v>
                </c:pt>
                <c:pt idx="8862">
                  <c:v>0.20138888888888887</c:v>
                </c:pt>
                <c:pt idx="8863">
                  <c:v>0.20833333333333334</c:v>
                </c:pt>
                <c:pt idx="8864">
                  <c:v>0.21527777777777779</c:v>
                </c:pt>
                <c:pt idx="8865">
                  <c:v>0.22222222222222221</c:v>
                </c:pt>
                <c:pt idx="8866">
                  <c:v>0.22916666666666666</c:v>
                </c:pt>
                <c:pt idx="8867">
                  <c:v>0.23611111111111113</c:v>
                </c:pt>
                <c:pt idx="8868">
                  <c:v>0.24305555555555555</c:v>
                </c:pt>
                <c:pt idx="8869">
                  <c:v>0.25</c:v>
                </c:pt>
                <c:pt idx="8870">
                  <c:v>0.25694444444444448</c:v>
                </c:pt>
                <c:pt idx="8871">
                  <c:v>0.2638888888888889</c:v>
                </c:pt>
                <c:pt idx="8872">
                  <c:v>0.27083333333333331</c:v>
                </c:pt>
                <c:pt idx="8873">
                  <c:v>0.27777777777777779</c:v>
                </c:pt>
                <c:pt idx="8874">
                  <c:v>0.28472222222222221</c:v>
                </c:pt>
                <c:pt idx="8875">
                  <c:v>0.29166666666666669</c:v>
                </c:pt>
                <c:pt idx="8876">
                  <c:v>0.2986111111111111</c:v>
                </c:pt>
                <c:pt idx="8877">
                  <c:v>0.30555555555555552</c:v>
                </c:pt>
                <c:pt idx="8878">
                  <c:v>0.3125</c:v>
                </c:pt>
                <c:pt idx="8879">
                  <c:v>0.31944444444444448</c:v>
                </c:pt>
                <c:pt idx="8880">
                  <c:v>0.3263888888888889</c:v>
                </c:pt>
                <c:pt idx="8881">
                  <c:v>0.33333333333333331</c:v>
                </c:pt>
                <c:pt idx="8882">
                  <c:v>0.34027777777777773</c:v>
                </c:pt>
                <c:pt idx="8883">
                  <c:v>0.34722222222222227</c:v>
                </c:pt>
                <c:pt idx="8884">
                  <c:v>0.35416666666666669</c:v>
                </c:pt>
                <c:pt idx="8885">
                  <c:v>0.3611111111111111</c:v>
                </c:pt>
                <c:pt idx="8886">
                  <c:v>0.36805555555555558</c:v>
                </c:pt>
                <c:pt idx="8887">
                  <c:v>0.375</c:v>
                </c:pt>
                <c:pt idx="8888">
                  <c:v>0.38194444444444442</c:v>
                </c:pt>
                <c:pt idx="8889">
                  <c:v>0.3888888888888889</c:v>
                </c:pt>
                <c:pt idx="8890">
                  <c:v>0.39583333333333331</c:v>
                </c:pt>
                <c:pt idx="8891">
                  <c:v>0.40277777777777773</c:v>
                </c:pt>
                <c:pt idx="8892">
                  <c:v>0.40972222222222227</c:v>
                </c:pt>
                <c:pt idx="8893">
                  <c:v>0.41666666666666669</c:v>
                </c:pt>
                <c:pt idx="8894">
                  <c:v>0.4236111111111111</c:v>
                </c:pt>
                <c:pt idx="8895">
                  <c:v>0.43055555555555558</c:v>
                </c:pt>
                <c:pt idx="8896">
                  <c:v>0.4375</c:v>
                </c:pt>
                <c:pt idx="8897">
                  <c:v>0.44444444444444442</c:v>
                </c:pt>
                <c:pt idx="8898">
                  <c:v>0.4513888888888889</c:v>
                </c:pt>
                <c:pt idx="8899">
                  <c:v>0.45833333333333331</c:v>
                </c:pt>
                <c:pt idx="8900">
                  <c:v>0.46527777777777773</c:v>
                </c:pt>
                <c:pt idx="8901">
                  <c:v>0.47222222222222227</c:v>
                </c:pt>
                <c:pt idx="8902">
                  <c:v>0.47916666666666669</c:v>
                </c:pt>
                <c:pt idx="8903">
                  <c:v>0.4861111111111111</c:v>
                </c:pt>
                <c:pt idx="8904">
                  <c:v>0.49305555555555558</c:v>
                </c:pt>
                <c:pt idx="8905">
                  <c:v>0.5</c:v>
                </c:pt>
                <c:pt idx="8906">
                  <c:v>0.50694444444444442</c:v>
                </c:pt>
                <c:pt idx="8907">
                  <c:v>0.51388888888888895</c:v>
                </c:pt>
                <c:pt idx="8908">
                  <c:v>0.52083333333333337</c:v>
                </c:pt>
                <c:pt idx="8909">
                  <c:v>0.52777777777777779</c:v>
                </c:pt>
                <c:pt idx="8910">
                  <c:v>0.53472222222222221</c:v>
                </c:pt>
                <c:pt idx="8911">
                  <c:v>0.54166666666666663</c:v>
                </c:pt>
                <c:pt idx="8912">
                  <c:v>0.54861111111111105</c:v>
                </c:pt>
                <c:pt idx="8913">
                  <c:v>0.55555555555555558</c:v>
                </c:pt>
                <c:pt idx="8914">
                  <c:v>0.5625</c:v>
                </c:pt>
                <c:pt idx="8915">
                  <c:v>0.56944444444444442</c:v>
                </c:pt>
                <c:pt idx="8916">
                  <c:v>0.57638888888888895</c:v>
                </c:pt>
                <c:pt idx="8917">
                  <c:v>0.58333333333333337</c:v>
                </c:pt>
                <c:pt idx="8918">
                  <c:v>0.59027777777777779</c:v>
                </c:pt>
                <c:pt idx="8919">
                  <c:v>0.59722222222222221</c:v>
                </c:pt>
                <c:pt idx="8920">
                  <c:v>0.60416666666666663</c:v>
                </c:pt>
                <c:pt idx="8921">
                  <c:v>0.61111111111111105</c:v>
                </c:pt>
                <c:pt idx="8922">
                  <c:v>0.61805555555555558</c:v>
                </c:pt>
                <c:pt idx="8923">
                  <c:v>0.625</c:v>
                </c:pt>
                <c:pt idx="8924">
                  <c:v>0.63194444444444442</c:v>
                </c:pt>
                <c:pt idx="8925">
                  <c:v>0.63888888888888895</c:v>
                </c:pt>
                <c:pt idx="8926">
                  <c:v>0.64583333333333337</c:v>
                </c:pt>
                <c:pt idx="8927">
                  <c:v>0.65277777777777779</c:v>
                </c:pt>
                <c:pt idx="8928">
                  <c:v>0.65972222222222221</c:v>
                </c:pt>
                <c:pt idx="8929">
                  <c:v>0.66666666666666663</c:v>
                </c:pt>
                <c:pt idx="8930">
                  <c:v>0.67361111111111116</c:v>
                </c:pt>
                <c:pt idx="8931">
                  <c:v>0.68055555555555547</c:v>
                </c:pt>
                <c:pt idx="8932">
                  <c:v>0.6875</c:v>
                </c:pt>
                <c:pt idx="8933">
                  <c:v>0.69444444444444453</c:v>
                </c:pt>
                <c:pt idx="8934">
                  <c:v>0.70138888888888884</c:v>
                </c:pt>
                <c:pt idx="8935">
                  <c:v>0.70833333333333337</c:v>
                </c:pt>
                <c:pt idx="8936">
                  <c:v>0.71527777777777779</c:v>
                </c:pt>
                <c:pt idx="8937">
                  <c:v>0.72222222222222221</c:v>
                </c:pt>
                <c:pt idx="8938">
                  <c:v>0.72916666666666663</c:v>
                </c:pt>
                <c:pt idx="8939">
                  <c:v>0.73611111111111116</c:v>
                </c:pt>
                <c:pt idx="8940">
                  <c:v>0.74305555555555547</c:v>
                </c:pt>
                <c:pt idx="8941">
                  <c:v>0.75</c:v>
                </c:pt>
                <c:pt idx="8942">
                  <c:v>0.75694444444444453</c:v>
                </c:pt>
                <c:pt idx="8943">
                  <c:v>0.76388888888888884</c:v>
                </c:pt>
                <c:pt idx="8944">
                  <c:v>0.77083333333333337</c:v>
                </c:pt>
                <c:pt idx="8945">
                  <c:v>0.77777777777777779</c:v>
                </c:pt>
                <c:pt idx="8946">
                  <c:v>0.78472222222222221</c:v>
                </c:pt>
                <c:pt idx="8947">
                  <c:v>0.79166666666666663</c:v>
                </c:pt>
                <c:pt idx="8948">
                  <c:v>0.79861111111111116</c:v>
                </c:pt>
                <c:pt idx="8949">
                  <c:v>0.80555555555555547</c:v>
                </c:pt>
                <c:pt idx="8950">
                  <c:v>0.8125</c:v>
                </c:pt>
                <c:pt idx="8951">
                  <c:v>0.81944444444444453</c:v>
                </c:pt>
                <c:pt idx="8952">
                  <c:v>0.82638888888888884</c:v>
                </c:pt>
                <c:pt idx="8953">
                  <c:v>0.83333333333333337</c:v>
                </c:pt>
                <c:pt idx="8954">
                  <c:v>0.84027777777777779</c:v>
                </c:pt>
                <c:pt idx="8955">
                  <c:v>0.84722222222222221</c:v>
                </c:pt>
                <c:pt idx="8956">
                  <c:v>0.85416666666666663</c:v>
                </c:pt>
                <c:pt idx="8957">
                  <c:v>0.86111111111111116</c:v>
                </c:pt>
                <c:pt idx="8958">
                  <c:v>0.86805555555555547</c:v>
                </c:pt>
                <c:pt idx="8959">
                  <c:v>0.875</c:v>
                </c:pt>
                <c:pt idx="8960">
                  <c:v>0.88194444444444453</c:v>
                </c:pt>
                <c:pt idx="8961">
                  <c:v>0.88888888888888884</c:v>
                </c:pt>
                <c:pt idx="8962">
                  <c:v>0.89583333333333337</c:v>
                </c:pt>
                <c:pt idx="8963">
                  <c:v>0.90277777777777779</c:v>
                </c:pt>
                <c:pt idx="8964">
                  <c:v>0.90972222222222221</c:v>
                </c:pt>
                <c:pt idx="8965">
                  <c:v>0.91666666666666663</c:v>
                </c:pt>
                <c:pt idx="8966">
                  <c:v>0.92361111111111116</c:v>
                </c:pt>
                <c:pt idx="8967">
                  <c:v>0.93055555555555547</c:v>
                </c:pt>
                <c:pt idx="8968">
                  <c:v>0.9375</c:v>
                </c:pt>
                <c:pt idx="8969">
                  <c:v>0.94444444444444453</c:v>
                </c:pt>
                <c:pt idx="8970">
                  <c:v>0.95138888888888884</c:v>
                </c:pt>
                <c:pt idx="8971">
                  <c:v>0.95833333333333337</c:v>
                </c:pt>
                <c:pt idx="8972">
                  <c:v>0.96527777777777779</c:v>
                </c:pt>
                <c:pt idx="8973">
                  <c:v>0.97222222222222221</c:v>
                </c:pt>
                <c:pt idx="8974">
                  <c:v>0.97916666666666663</c:v>
                </c:pt>
                <c:pt idx="8975">
                  <c:v>0.98611111111111116</c:v>
                </c:pt>
                <c:pt idx="8976">
                  <c:v>0.99305555555555547</c:v>
                </c:pt>
                <c:pt idx="8977">
                  <c:v>0</c:v>
                </c:pt>
                <c:pt idx="8978">
                  <c:v>6.9444444444444441E-3</c:v>
                </c:pt>
                <c:pt idx="8979">
                  <c:v>1.3888888888888888E-2</c:v>
                </c:pt>
                <c:pt idx="8980">
                  <c:v>2.0833333333333332E-2</c:v>
                </c:pt>
                <c:pt idx="8981">
                  <c:v>2.7777777777777776E-2</c:v>
                </c:pt>
                <c:pt idx="8982">
                  <c:v>3.4722222222222224E-2</c:v>
                </c:pt>
                <c:pt idx="8983">
                  <c:v>4.1666666666666664E-2</c:v>
                </c:pt>
                <c:pt idx="8984">
                  <c:v>4.8611111111111112E-2</c:v>
                </c:pt>
                <c:pt idx="8985">
                  <c:v>5.5555555555555552E-2</c:v>
                </c:pt>
                <c:pt idx="8986">
                  <c:v>6.25E-2</c:v>
                </c:pt>
                <c:pt idx="8987">
                  <c:v>6.9444444444444434E-2</c:v>
                </c:pt>
                <c:pt idx="8988">
                  <c:v>7.6388888888888895E-2</c:v>
                </c:pt>
                <c:pt idx="8989">
                  <c:v>8.3333333333333329E-2</c:v>
                </c:pt>
                <c:pt idx="8990">
                  <c:v>9.0277777777777776E-2</c:v>
                </c:pt>
                <c:pt idx="8991">
                  <c:v>9.7222222222222224E-2</c:v>
                </c:pt>
                <c:pt idx="8992">
                  <c:v>0.10416666666666667</c:v>
                </c:pt>
                <c:pt idx="8993">
                  <c:v>0.1111111111111111</c:v>
                </c:pt>
                <c:pt idx="8994">
                  <c:v>0.11805555555555557</c:v>
                </c:pt>
                <c:pt idx="8995">
                  <c:v>0.125</c:v>
                </c:pt>
                <c:pt idx="8996">
                  <c:v>0.13194444444444445</c:v>
                </c:pt>
                <c:pt idx="8997">
                  <c:v>0.1388888888888889</c:v>
                </c:pt>
                <c:pt idx="8998">
                  <c:v>0.14583333333333334</c:v>
                </c:pt>
                <c:pt idx="8999">
                  <c:v>0.15277777777777776</c:v>
                </c:pt>
                <c:pt idx="9000">
                  <c:v>0.15972222222222224</c:v>
                </c:pt>
                <c:pt idx="9001">
                  <c:v>0.16666666666666666</c:v>
                </c:pt>
                <c:pt idx="9002">
                  <c:v>0.17361111111111113</c:v>
                </c:pt>
                <c:pt idx="9003">
                  <c:v>0.18055555555555555</c:v>
                </c:pt>
                <c:pt idx="9004">
                  <c:v>0.1875</c:v>
                </c:pt>
                <c:pt idx="9005">
                  <c:v>0.19444444444444445</c:v>
                </c:pt>
                <c:pt idx="9006">
                  <c:v>0.20138888888888887</c:v>
                </c:pt>
                <c:pt idx="9007">
                  <c:v>0.20833333333333334</c:v>
                </c:pt>
                <c:pt idx="9008">
                  <c:v>0.21527777777777779</c:v>
                </c:pt>
                <c:pt idx="9009">
                  <c:v>0.22222222222222221</c:v>
                </c:pt>
                <c:pt idx="9010">
                  <c:v>0.22916666666666666</c:v>
                </c:pt>
                <c:pt idx="9011">
                  <c:v>0.23611111111111113</c:v>
                </c:pt>
                <c:pt idx="9012">
                  <c:v>0.24305555555555555</c:v>
                </c:pt>
                <c:pt idx="9013">
                  <c:v>0.25</c:v>
                </c:pt>
                <c:pt idx="9014">
                  <c:v>0.25694444444444448</c:v>
                </c:pt>
                <c:pt idx="9015">
                  <c:v>0.2638888888888889</c:v>
                </c:pt>
                <c:pt idx="9016">
                  <c:v>0.27083333333333331</c:v>
                </c:pt>
                <c:pt idx="9017">
                  <c:v>0.27777777777777779</c:v>
                </c:pt>
                <c:pt idx="9018">
                  <c:v>0.28472222222222221</c:v>
                </c:pt>
                <c:pt idx="9019">
                  <c:v>0.29166666666666669</c:v>
                </c:pt>
                <c:pt idx="9020">
                  <c:v>0.2986111111111111</c:v>
                </c:pt>
                <c:pt idx="9021">
                  <c:v>0.30555555555555552</c:v>
                </c:pt>
                <c:pt idx="9022">
                  <c:v>0.3125</c:v>
                </c:pt>
                <c:pt idx="9023">
                  <c:v>0.31944444444444448</c:v>
                </c:pt>
                <c:pt idx="9024">
                  <c:v>0.3263888888888889</c:v>
                </c:pt>
                <c:pt idx="9025">
                  <c:v>0.33333333333333331</c:v>
                </c:pt>
                <c:pt idx="9026">
                  <c:v>0.34027777777777773</c:v>
                </c:pt>
                <c:pt idx="9027">
                  <c:v>0.34722222222222227</c:v>
                </c:pt>
                <c:pt idx="9028">
                  <c:v>0.35416666666666669</c:v>
                </c:pt>
                <c:pt idx="9029">
                  <c:v>0.3611111111111111</c:v>
                </c:pt>
                <c:pt idx="9030">
                  <c:v>0.36805555555555558</c:v>
                </c:pt>
                <c:pt idx="9031">
                  <c:v>0.375</c:v>
                </c:pt>
                <c:pt idx="9032">
                  <c:v>0.38194444444444442</c:v>
                </c:pt>
                <c:pt idx="9033">
                  <c:v>0.3888888888888889</c:v>
                </c:pt>
                <c:pt idx="9034">
                  <c:v>0.39583333333333331</c:v>
                </c:pt>
                <c:pt idx="9035">
                  <c:v>0.40277777777777773</c:v>
                </c:pt>
                <c:pt idx="9036">
                  <c:v>0.40972222222222227</c:v>
                </c:pt>
                <c:pt idx="9037">
                  <c:v>0.41666666666666669</c:v>
                </c:pt>
                <c:pt idx="9038">
                  <c:v>0.4236111111111111</c:v>
                </c:pt>
                <c:pt idx="9039">
                  <c:v>0.43055555555555558</c:v>
                </c:pt>
                <c:pt idx="9040">
                  <c:v>0.4375</c:v>
                </c:pt>
                <c:pt idx="9041">
                  <c:v>0.44444444444444442</c:v>
                </c:pt>
                <c:pt idx="9042">
                  <c:v>0.4513888888888889</c:v>
                </c:pt>
                <c:pt idx="9043">
                  <c:v>0.45833333333333331</c:v>
                </c:pt>
                <c:pt idx="9044">
                  <c:v>0.46527777777777773</c:v>
                </c:pt>
                <c:pt idx="9045">
                  <c:v>0.47222222222222227</c:v>
                </c:pt>
                <c:pt idx="9046">
                  <c:v>0.47916666666666669</c:v>
                </c:pt>
                <c:pt idx="9047">
                  <c:v>0.4861111111111111</c:v>
                </c:pt>
                <c:pt idx="9048">
                  <c:v>0.49305555555555558</c:v>
                </c:pt>
                <c:pt idx="9049">
                  <c:v>0.5</c:v>
                </c:pt>
                <c:pt idx="9050">
                  <c:v>0.50694444444444442</c:v>
                </c:pt>
                <c:pt idx="9051">
                  <c:v>0.51388888888888895</c:v>
                </c:pt>
                <c:pt idx="9052">
                  <c:v>0.52083333333333337</c:v>
                </c:pt>
                <c:pt idx="9053">
                  <c:v>0.52777777777777779</c:v>
                </c:pt>
                <c:pt idx="9054">
                  <c:v>0.53472222222222221</c:v>
                </c:pt>
                <c:pt idx="9055">
                  <c:v>0.54166666666666663</c:v>
                </c:pt>
                <c:pt idx="9056">
                  <c:v>0.54861111111111105</c:v>
                </c:pt>
                <c:pt idx="9057">
                  <c:v>0.55555555555555558</c:v>
                </c:pt>
                <c:pt idx="9058">
                  <c:v>0.5625</c:v>
                </c:pt>
                <c:pt idx="9059">
                  <c:v>0.56944444444444442</c:v>
                </c:pt>
                <c:pt idx="9060">
                  <c:v>0.57638888888888895</c:v>
                </c:pt>
                <c:pt idx="9061">
                  <c:v>0.58333333333333337</c:v>
                </c:pt>
                <c:pt idx="9062">
                  <c:v>0.59027777777777779</c:v>
                </c:pt>
                <c:pt idx="9063">
                  <c:v>0.59722222222222221</c:v>
                </c:pt>
                <c:pt idx="9064">
                  <c:v>0.60416666666666663</c:v>
                </c:pt>
                <c:pt idx="9065">
                  <c:v>0.61111111111111105</c:v>
                </c:pt>
                <c:pt idx="9066">
                  <c:v>0.61805555555555558</c:v>
                </c:pt>
                <c:pt idx="9067">
                  <c:v>0.625</c:v>
                </c:pt>
                <c:pt idx="9068">
                  <c:v>0.63194444444444442</c:v>
                </c:pt>
                <c:pt idx="9069">
                  <c:v>0.63888888888888895</c:v>
                </c:pt>
                <c:pt idx="9070">
                  <c:v>0.64583333333333337</c:v>
                </c:pt>
                <c:pt idx="9071">
                  <c:v>0.65277777777777779</c:v>
                </c:pt>
                <c:pt idx="9072">
                  <c:v>0.65972222222222221</c:v>
                </c:pt>
                <c:pt idx="9073">
                  <c:v>0.66666666666666663</c:v>
                </c:pt>
                <c:pt idx="9074">
                  <c:v>0.67361111111111116</c:v>
                </c:pt>
                <c:pt idx="9075">
                  <c:v>0.68055555555555547</c:v>
                </c:pt>
                <c:pt idx="9076">
                  <c:v>0.6875</c:v>
                </c:pt>
                <c:pt idx="9077">
                  <c:v>0.69444444444444453</c:v>
                </c:pt>
                <c:pt idx="9078">
                  <c:v>0.70138888888888884</c:v>
                </c:pt>
                <c:pt idx="9079">
                  <c:v>0.70833333333333337</c:v>
                </c:pt>
                <c:pt idx="9080">
                  <c:v>0.71527777777777779</c:v>
                </c:pt>
                <c:pt idx="9081">
                  <c:v>0.72222222222222221</c:v>
                </c:pt>
                <c:pt idx="9082">
                  <c:v>0.72916666666666663</c:v>
                </c:pt>
                <c:pt idx="9083">
                  <c:v>0.73611111111111116</c:v>
                </c:pt>
                <c:pt idx="9084">
                  <c:v>0.74305555555555547</c:v>
                </c:pt>
                <c:pt idx="9085">
                  <c:v>0.75</c:v>
                </c:pt>
                <c:pt idx="9086">
                  <c:v>0.75694444444444453</c:v>
                </c:pt>
                <c:pt idx="9087">
                  <c:v>0.76388888888888884</c:v>
                </c:pt>
                <c:pt idx="9088">
                  <c:v>0.77083333333333337</c:v>
                </c:pt>
                <c:pt idx="9089">
                  <c:v>0.77777777777777779</c:v>
                </c:pt>
                <c:pt idx="9090">
                  <c:v>0.78472222222222221</c:v>
                </c:pt>
                <c:pt idx="9091">
                  <c:v>0.79166666666666663</c:v>
                </c:pt>
                <c:pt idx="9092">
                  <c:v>0.79861111111111116</c:v>
                </c:pt>
                <c:pt idx="9093">
                  <c:v>0.80555555555555547</c:v>
                </c:pt>
                <c:pt idx="9094">
                  <c:v>0.8125</c:v>
                </c:pt>
                <c:pt idx="9095">
                  <c:v>0.81944444444444453</c:v>
                </c:pt>
                <c:pt idx="9096">
                  <c:v>0.82638888888888884</c:v>
                </c:pt>
                <c:pt idx="9097">
                  <c:v>0.83333333333333337</c:v>
                </c:pt>
                <c:pt idx="9098">
                  <c:v>0.84027777777777779</c:v>
                </c:pt>
                <c:pt idx="9099">
                  <c:v>0.84722222222222221</c:v>
                </c:pt>
                <c:pt idx="9100">
                  <c:v>0.85416666666666663</c:v>
                </c:pt>
                <c:pt idx="9101">
                  <c:v>0.86111111111111116</c:v>
                </c:pt>
                <c:pt idx="9102">
                  <c:v>0.86805555555555547</c:v>
                </c:pt>
                <c:pt idx="9103">
                  <c:v>0.875</c:v>
                </c:pt>
                <c:pt idx="9104">
                  <c:v>0.88194444444444453</c:v>
                </c:pt>
                <c:pt idx="9105">
                  <c:v>0.88888888888888884</c:v>
                </c:pt>
                <c:pt idx="9106">
                  <c:v>0.89583333333333337</c:v>
                </c:pt>
                <c:pt idx="9107">
                  <c:v>0.90277777777777779</c:v>
                </c:pt>
                <c:pt idx="9108">
                  <c:v>0.90972222222222221</c:v>
                </c:pt>
                <c:pt idx="9109">
                  <c:v>0.91666666666666663</c:v>
                </c:pt>
                <c:pt idx="9110">
                  <c:v>0.92361111111111116</c:v>
                </c:pt>
                <c:pt idx="9111">
                  <c:v>0.93055555555555547</c:v>
                </c:pt>
                <c:pt idx="9112">
                  <c:v>0.9375</c:v>
                </c:pt>
                <c:pt idx="9113">
                  <c:v>0.94444444444444453</c:v>
                </c:pt>
                <c:pt idx="9114">
                  <c:v>0.95138888888888884</c:v>
                </c:pt>
                <c:pt idx="9115">
                  <c:v>0.95833333333333337</c:v>
                </c:pt>
                <c:pt idx="9116">
                  <c:v>0.96527777777777779</c:v>
                </c:pt>
                <c:pt idx="9117">
                  <c:v>0.97222222222222221</c:v>
                </c:pt>
                <c:pt idx="9118">
                  <c:v>0.97916666666666663</c:v>
                </c:pt>
                <c:pt idx="9119">
                  <c:v>0.98611111111111116</c:v>
                </c:pt>
                <c:pt idx="9120">
                  <c:v>0.99305555555555547</c:v>
                </c:pt>
                <c:pt idx="9121">
                  <c:v>0</c:v>
                </c:pt>
                <c:pt idx="9122">
                  <c:v>6.9444444444444441E-3</c:v>
                </c:pt>
                <c:pt idx="9123">
                  <c:v>1.3888888888888888E-2</c:v>
                </c:pt>
                <c:pt idx="9124">
                  <c:v>2.0833333333333332E-2</c:v>
                </c:pt>
                <c:pt idx="9125">
                  <c:v>2.7777777777777776E-2</c:v>
                </c:pt>
                <c:pt idx="9126">
                  <c:v>3.4722222222222224E-2</c:v>
                </c:pt>
                <c:pt idx="9127">
                  <c:v>4.1666666666666664E-2</c:v>
                </c:pt>
                <c:pt idx="9128">
                  <c:v>4.8611111111111112E-2</c:v>
                </c:pt>
                <c:pt idx="9129">
                  <c:v>5.5555555555555552E-2</c:v>
                </c:pt>
                <c:pt idx="9130">
                  <c:v>6.25E-2</c:v>
                </c:pt>
                <c:pt idx="9131">
                  <c:v>6.9444444444444434E-2</c:v>
                </c:pt>
                <c:pt idx="9132">
                  <c:v>7.6388888888888895E-2</c:v>
                </c:pt>
                <c:pt idx="9133">
                  <c:v>8.3333333333333329E-2</c:v>
                </c:pt>
                <c:pt idx="9134">
                  <c:v>9.0277777777777776E-2</c:v>
                </c:pt>
                <c:pt idx="9135">
                  <c:v>9.7222222222222224E-2</c:v>
                </c:pt>
                <c:pt idx="9136">
                  <c:v>0.10416666666666667</c:v>
                </c:pt>
                <c:pt idx="9137">
                  <c:v>0.1111111111111111</c:v>
                </c:pt>
                <c:pt idx="9138">
                  <c:v>0.11805555555555557</c:v>
                </c:pt>
                <c:pt idx="9139">
                  <c:v>0.125</c:v>
                </c:pt>
                <c:pt idx="9140">
                  <c:v>0.13194444444444445</c:v>
                </c:pt>
                <c:pt idx="9141">
                  <c:v>0.1388888888888889</c:v>
                </c:pt>
                <c:pt idx="9142">
                  <c:v>0.14583333333333334</c:v>
                </c:pt>
                <c:pt idx="9143">
                  <c:v>0.15277777777777776</c:v>
                </c:pt>
                <c:pt idx="9144">
                  <c:v>0.15972222222222224</c:v>
                </c:pt>
                <c:pt idx="9145">
                  <c:v>0.16666666666666666</c:v>
                </c:pt>
                <c:pt idx="9146">
                  <c:v>0.17361111111111113</c:v>
                </c:pt>
                <c:pt idx="9147">
                  <c:v>0.18055555555555555</c:v>
                </c:pt>
                <c:pt idx="9148">
                  <c:v>0.1875</c:v>
                </c:pt>
                <c:pt idx="9149">
                  <c:v>0.19444444444444445</c:v>
                </c:pt>
                <c:pt idx="9150">
                  <c:v>0.20138888888888887</c:v>
                </c:pt>
                <c:pt idx="9151">
                  <c:v>0.20833333333333334</c:v>
                </c:pt>
                <c:pt idx="9152">
                  <c:v>0.21527777777777779</c:v>
                </c:pt>
                <c:pt idx="9153">
                  <c:v>0.22222222222222221</c:v>
                </c:pt>
                <c:pt idx="9154">
                  <c:v>0.22916666666666666</c:v>
                </c:pt>
                <c:pt idx="9155">
                  <c:v>0.23611111111111113</c:v>
                </c:pt>
                <c:pt idx="9156">
                  <c:v>0.24305555555555555</c:v>
                </c:pt>
                <c:pt idx="9157">
                  <c:v>0.25</c:v>
                </c:pt>
                <c:pt idx="9158">
                  <c:v>0.25694444444444448</c:v>
                </c:pt>
                <c:pt idx="9159">
                  <c:v>0.2638888888888889</c:v>
                </c:pt>
                <c:pt idx="9160">
                  <c:v>0.27083333333333331</c:v>
                </c:pt>
                <c:pt idx="9161">
                  <c:v>0.27777777777777779</c:v>
                </c:pt>
                <c:pt idx="9162">
                  <c:v>0.28472222222222221</c:v>
                </c:pt>
                <c:pt idx="9163">
                  <c:v>0.29166666666666669</c:v>
                </c:pt>
                <c:pt idx="9164">
                  <c:v>0.2986111111111111</c:v>
                </c:pt>
                <c:pt idx="9165">
                  <c:v>0.30555555555555552</c:v>
                </c:pt>
                <c:pt idx="9166">
                  <c:v>0.3125</c:v>
                </c:pt>
                <c:pt idx="9167">
                  <c:v>0.31944444444444448</c:v>
                </c:pt>
                <c:pt idx="9168">
                  <c:v>0.3263888888888889</c:v>
                </c:pt>
                <c:pt idx="9169">
                  <c:v>0.33333333333333331</c:v>
                </c:pt>
                <c:pt idx="9170">
                  <c:v>0.34027777777777773</c:v>
                </c:pt>
                <c:pt idx="9171">
                  <c:v>0.34722222222222227</c:v>
                </c:pt>
                <c:pt idx="9172">
                  <c:v>0.35416666666666669</c:v>
                </c:pt>
                <c:pt idx="9173">
                  <c:v>0.3611111111111111</c:v>
                </c:pt>
                <c:pt idx="9174">
                  <c:v>0.36805555555555558</c:v>
                </c:pt>
                <c:pt idx="9175">
                  <c:v>0.375</c:v>
                </c:pt>
                <c:pt idx="9176">
                  <c:v>0.38194444444444442</c:v>
                </c:pt>
                <c:pt idx="9177">
                  <c:v>0.3888888888888889</c:v>
                </c:pt>
                <c:pt idx="9178">
                  <c:v>0.39583333333333331</c:v>
                </c:pt>
                <c:pt idx="9179">
                  <c:v>0.40277777777777773</c:v>
                </c:pt>
                <c:pt idx="9180">
                  <c:v>0.40972222222222227</c:v>
                </c:pt>
                <c:pt idx="9181">
                  <c:v>0.41666666666666669</c:v>
                </c:pt>
                <c:pt idx="9182">
                  <c:v>0.4236111111111111</c:v>
                </c:pt>
                <c:pt idx="9183">
                  <c:v>0.43055555555555558</c:v>
                </c:pt>
                <c:pt idx="9184">
                  <c:v>0.4375</c:v>
                </c:pt>
                <c:pt idx="9185">
                  <c:v>0.44444444444444442</c:v>
                </c:pt>
                <c:pt idx="9186">
                  <c:v>0.4513888888888889</c:v>
                </c:pt>
                <c:pt idx="9187">
                  <c:v>0.45833333333333331</c:v>
                </c:pt>
                <c:pt idx="9188">
                  <c:v>0.46527777777777773</c:v>
                </c:pt>
                <c:pt idx="9189">
                  <c:v>0.47222222222222227</c:v>
                </c:pt>
                <c:pt idx="9190">
                  <c:v>0.47916666666666669</c:v>
                </c:pt>
                <c:pt idx="9191">
                  <c:v>0.4861111111111111</c:v>
                </c:pt>
                <c:pt idx="9192">
                  <c:v>0.49305555555555558</c:v>
                </c:pt>
                <c:pt idx="9193">
                  <c:v>0.5</c:v>
                </c:pt>
                <c:pt idx="9194">
                  <c:v>0.50694444444444442</c:v>
                </c:pt>
                <c:pt idx="9195">
                  <c:v>0.51388888888888895</c:v>
                </c:pt>
                <c:pt idx="9196">
                  <c:v>0.52083333333333337</c:v>
                </c:pt>
                <c:pt idx="9197">
                  <c:v>0.52777777777777779</c:v>
                </c:pt>
                <c:pt idx="9198">
                  <c:v>0.53472222222222221</c:v>
                </c:pt>
                <c:pt idx="9199">
                  <c:v>0.54166666666666663</c:v>
                </c:pt>
                <c:pt idx="9200">
                  <c:v>0.54861111111111105</c:v>
                </c:pt>
                <c:pt idx="9201">
                  <c:v>0.55555555555555558</c:v>
                </c:pt>
                <c:pt idx="9202">
                  <c:v>0.5625</c:v>
                </c:pt>
                <c:pt idx="9203">
                  <c:v>0.56944444444444442</c:v>
                </c:pt>
                <c:pt idx="9204">
                  <c:v>0.57638888888888895</c:v>
                </c:pt>
                <c:pt idx="9205">
                  <c:v>0.58333333333333337</c:v>
                </c:pt>
                <c:pt idx="9206">
                  <c:v>0.59027777777777779</c:v>
                </c:pt>
                <c:pt idx="9207">
                  <c:v>0.59722222222222221</c:v>
                </c:pt>
                <c:pt idx="9208">
                  <c:v>0.60416666666666663</c:v>
                </c:pt>
                <c:pt idx="9209">
                  <c:v>0.61111111111111105</c:v>
                </c:pt>
                <c:pt idx="9210">
                  <c:v>0.61805555555555558</c:v>
                </c:pt>
                <c:pt idx="9211">
                  <c:v>0.625</c:v>
                </c:pt>
                <c:pt idx="9212">
                  <c:v>0.63194444444444442</c:v>
                </c:pt>
                <c:pt idx="9213">
                  <c:v>0.63888888888888895</c:v>
                </c:pt>
                <c:pt idx="9214">
                  <c:v>0.64583333333333337</c:v>
                </c:pt>
                <c:pt idx="9215">
                  <c:v>0.65277777777777779</c:v>
                </c:pt>
                <c:pt idx="9216">
                  <c:v>0.65972222222222221</c:v>
                </c:pt>
                <c:pt idx="9217">
                  <c:v>0.66666666666666663</c:v>
                </c:pt>
                <c:pt idx="9218">
                  <c:v>0.67361111111111116</c:v>
                </c:pt>
                <c:pt idx="9219">
                  <c:v>0.68055555555555547</c:v>
                </c:pt>
                <c:pt idx="9220">
                  <c:v>0.6875</c:v>
                </c:pt>
                <c:pt idx="9221">
                  <c:v>0.69444444444444453</c:v>
                </c:pt>
                <c:pt idx="9222">
                  <c:v>0.70138888888888884</c:v>
                </c:pt>
                <c:pt idx="9223">
                  <c:v>0.70833333333333337</c:v>
                </c:pt>
                <c:pt idx="9224">
                  <c:v>0.71527777777777779</c:v>
                </c:pt>
                <c:pt idx="9225">
                  <c:v>0.72222222222222221</c:v>
                </c:pt>
                <c:pt idx="9226">
                  <c:v>0.72916666666666663</c:v>
                </c:pt>
                <c:pt idx="9227">
                  <c:v>0.73611111111111116</c:v>
                </c:pt>
                <c:pt idx="9228">
                  <c:v>0.74305555555555547</c:v>
                </c:pt>
                <c:pt idx="9229">
                  <c:v>0.75</c:v>
                </c:pt>
                <c:pt idx="9230">
                  <c:v>0.75694444444444453</c:v>
                </c:pt>
                <c:pt idx="9231">
                  <c:v>0.76388888888888884</c:v>
                </c:pt>
                <c:pt idx="9232">
                  <c:v>0.77083333333333337</c:v>
                </c:pt>
                <c:pt idx="9233">
                  <c:v>0.77777777777777779</c:v>
                </c:pt>
                <c:pt idx="9234">
                  <c:v>0.78472222222222221</c:v>
                </c:pt>
                <c:pt idx="9235">
                  <c:v>0.79166666666666663</c:v>
                </c:pt>
                <c:pt idx="9236">
                  <c:v>0.79861111111111116</c:v>
                </c:pt>
                <c:pt idx="9237">
                  <c:v>0.80555555555555547</c:v>
                </c:pt>
                <c:pt idx="9238">
                  <c:v>0.8125</c:v>
                </c:pt>
                <c:pt idx="9239">
                  <c:v>0.81944444444444453</c:v>
                </c:pt>
                <c:pt idx="9240">
                  <c:v>0.82638888888888884</c:v>
                </c:pt>
                <c:pt idx="9241">
                  <c:v>0.83333333333333337</c:v>
                </c:pt>
                <c:pt idx="9242">
                  <c:v>0.84027777777777779</c:v>
                </c:pt>
                <c:pt idx="9243">
                  <c:v>0.84722222222222221</c:v>
                </c:pt>
                <c:pt idx="9244">
                  <c:v>0.85416666666666663</c:v>
                </c:pt>
                <c:pt idx="9245">
                  <c:v>0.86111111111111116</c:v>
                </c:pt>
                <c:pt idx="9246">
                  <c:v>0.86805555555555547</c:v>
                </c:pt>
                <c:pt idx="9247">
                  <c:v>0.875</c:v>
                </c:pt>
                <c:pt idx="9248">
                  <c:v>0.88194444444444453</c:v>
                </c:pt>
                <c:pt idx="9249">
                  <c:v>0.88888888888888884</c:v>
                </c:pt>
                <c:pt idx="9250">
                  <c:v>0.89583333333333337</c:v>
                </c:pt>
                <c:pt idx="9251">
                  <c:v>0.90277777777777779</c:v>
                </c:pt>
                <c:pt idx="9252">
                  <c:v>0.90972222222222221</c:v>
                </c:pt>
                <c:pt idx="9253">
                  <c:v>0.91666666666666663</c:v>
                </c:pt>
                <c:pt idx="9254">
                  <c:v>0.92361111111111116</c:v>
                </c:pt>
                <c:pt idx="9255">
                  <c:v>0.93055555555555547</c:v>
                </c:pt>
                <c:pt idx="9256">
                  <c:v>0.9375</c:v>
                </c:pt>
                <c:pt idx="9257">
                  <c:v>0.94444444444444453</c:v>
                </c:pt>
                <c:pt idx="9258">
                  <c:v>0.95138888888888884</c:v>
                </c:pt>
                <c:pt idx="9259">
                  <c:v>0.95833333333333337</c:v>
                </c:pt>
                <c:pt idx="9260">
                  <c:v>0.96527777777777779</c:v>
                </c:pt>
                <c:pt idx="9261">
                  <c:v>0.97222222222222221</c:v>
                </c:pt>
                <c:pt idx="9262">
                  <c:v>0.97916666666666663</c:v>
                </c:pt>
                <c:pt idx="9263">
                  <c:v>0.98611111111111116</c:v>
                </c:pt>
                <c:pt idx="9264">
                  <c:v>0.99305555555555547</c:v>
                </c:pt>
                <c:pt idx="9265">
                  <c:v>0</c:v>
                </c:pt>
                <c:pt idx="9266">
                  <c:v>6.9444444444444441E-3</c:v>
                </c:pt>
                <c:pt idx="9267">
                  <c:v>1.3888888888888888E-2</c:v>
                </c:pt>
                <c:pt idx="9268">
                  <c:v>2.0833333333333332E-2</c:v>
                </c:pt>
                <c:pt idx="9269">
                  <c:v>2.7777777777777776E-2</c:v>
                </c:pt>
                <c:pt idx="9270">
                  <c:v>3.4722222222222224E-2</c:v>
                </c:pt>
                <c:pt idx="9271">
                  <c:v>4.1666666666666664E-2</c:v>
                </c:pt>
                <c:pt idx="9272">
                  <c:v>4.8611111111111112E-2</c:v>
                </c:pt>
                <c:pt idx="9273">
                  <c:v>5.5555555555555552E-2</c:v>
                </c:pt>
                <c:pt idx="9274">
                  <c:v>6.25E-2</c:v>
                </c:pt>
                <c:pt idx="9275">
                  <c:v>6.9444444444444434E-2</c:v>
                </c:pt>
                <c:pt idx="9276">
                  <c:v>7.6388888888888895E-2</c:v>
                </c:pt>
                <c:pt idx="9277">
                  <c:v>8.3333333333333329E-2</c:v>
                </c:pt>
                <c:pt idx="9278">
                  <c:v>9.0277777777777776E-2</c:v>
                </c:pt>
                <c:pt idx="9279">
                  <c:v>9.7222222222222224E-2</c:v>
                </c:pt>
                <c:pt idx="9280">
                  <c:v>0.10416666666666667</c:v>
                </c:pt>
                <c:pt idx="9281">
                  <c:v>0.1111111111111111</c:v>
                </c:pt>
                <c:pt idx="9282">
                  <c:v>0.11805555555555557</c:v>
                </c:pt>
                <c:pt idx="9283">
                  <c:v>0.125</c:v>
                </c:pt>
                <c:pt idx="9284">
                  <c:v>0.13194444444444445</c:v>
                </c:pt>
                <c:pt idx="9285">
                  <c:v>0.1388888888888889</c:v>
                </c:pt>
                <c:pt idx="9286">
                  <c:v>0.14583333333333334</c:v>
                </c:pt>
                <c:pt idx="9287">
                  <c:v>0.15277777777777776</c:v>
                </c:pt>
                <c:pt idx="9288">
                  <c:v>0.15972222222222224</c:v>
                </c:pt>
                <c:pt idx="9289">
                  <c:v>0.16666666666666666</c:v>
                </c:pt>
                <c:pt idx="9290">
                  <c:v>0.17361111111111113</c:v>
                </c:pt>
                <c:pt idx="9291">
                  <c:v>0.18055555555555555</c:v>
                </c:pt>
                <c:pt idx="9292">
                  <c:v>0.1875</c:v>
                </c:pt>
                <c:pt idx="9293">
                  <c:v>0.19444444444444445</c:v>
                </c:pt>
                <c:pt idx="9294">
                  <c:v>0.20138888888888887</c:v>
                </c:pt>
                <c:pt idx="9295">
                  <c:v>0.20833333333333334</c:v>
                </c:pt>
                <c:pt idx="9296">
                  <c:v>0.21527777777777779</c:v>
                </c:pt>
                <c:pt idx="9297">
                  <c:v>0.22222222222222221</c:v>
                </c:pt>
                <c:pt idx="9298">
                  <c:v>0.22916666666666666</c:v>
                </c:pt>
                <c:pt idx="9299">
                  <c:v>0.23611111111111113</c:v>
                </c:pt>
                <c:pt idx="9300">
                  <c:v>0.24305555555555555</c:v>
                </c:pt>
                <c:pt idx="9301">
                  <c:v>0.25</c:v>
                </c:pt>
                <c:pt idx="9302">
                  <c:v>0.25694444444444448</c:v>
                </c:pt>
                <c:pt idx="9303">
                  <c:v>0.2638888888888889</c:v>
                </c:pt>
                <c:pt idx="9304">
                  <c:v>0.27083333333333331</c:v>
                </c:pt>
                <c:pt idx="9305">
                  <c:v>0.27777777777777779</c:v>
                </c:pt>
                <c:pt idx="9306">
                  <c:v>0.28472222222222221</c:v>
                </c:pt>
                <c:pt idx="9307">
                  <c:v>0.29166666666666669</c:v>
                </c:pt>
                <c:pt idx="9308">
                  <c:v>0.2986111111111111</c:v>
                </c:pt>
                <c:pt idx="9309">
                  <c:v>0.30555555555555552</c:v>
                </c:pt>
                <c:pt idx="9310">
                  <c:v>0.3125</c:v>
                </c:pt>
                <c:pt idx="9311">
                  <c:v>0.31944444444444448</c:v>
                </c:pt>
                <c:pt idx="9312">
                  <c:v>0.3263888888888889</c:v>
                </c:pt>
                <c:pt idx="9313">
                  <c:v>0.33333333333333331</c:v>
                </c:pt>
                <c:pt idx="9314">
                  <c:v>0.34027777777777773</c:v>
                </c:pt>
                <c:pt idx="9315">
                  <c:v>0.34722222222222227</c:v>
                </c:pt>
                <c:pt idx="9316">
                  <c:v>0.35416666666666669</c:v>
                </c:pt>
                <c:pt idx="9317">
                  <c:v>0.3611111111111111</c:v>
                </c:pt>
                <c:pt idx="9318">
                  <c:v>0.36805555555555558</c:v>
                </c:pt>
                <c:pt idx="9319">
                  <c:v>0.375</c:v>
                </c:pt>
                <c:pt idx="9320">
                  <c:v>0.38194444444444442</c:v>
                </c:pt>
                <c:pt idx="9321">
                  <c:v>0.3888888888888889</c:v>
                </c:pt>
                <c:pt idx="9322">
                  <c:v>0.39583333333333331</c:v>
                </c:pt>
                <c:pt idx="9323">
                  <c:v>0.40277777777777773</c:v>
                </c:pt>
                <c:pt idx="9324">
                  <c:v>0.40972222222222227</c:v>
                </c:pt>
                <c:pt idx="9325">
                  <c:v>0.41666666666666669</c:v>
                </c:pt>
                <c:pt idx="9326">
                  <c:v>0.4236111111111111</c:v>
                </c:pt>
                <c:pt idx="9327">
                  <c:v>0.43055555555555558</c:v>
                </c:pt>
                <c:pt idx="9328">
                  <c:v>0.4375</c:v>
                </c:pt>
                <c:pt idx="9329">
                  <c:v>0.44444444444444442</c:v>
                </c:pt>
                <c:pt idx="9330">
                  <c:v>0.4513888888888889</c:v>
                </c:pt>
                <c:pt idx="9331">
                  <c:v>0.45833333333333331</c:v>
                </c:pt>
                <c:pt idx="9332">
                  <c:v>0.46527777777777773</c:v>
                </c:pt>
                <c:pt idx="9333">
                  <c:v>0.47222222222222227</c:v>
                </c:pt>
                <c:pt idx="9334">
                  <c:v>0.47916666666666669</c:v>
                </c:pt>
                <c:pt idx="9335">
                  <c:v>0.4861111111111111</c:v>
                </c:pt>
                <c:pt idx="9336">
                  <c:v>0.49305555555555558</c:v>
                </c:pt>
                <c:pt idx="9337">
                  <c:v>0.5</c:v>
                </c:pt>
                <c:pt idx="9338">
                  <c:v>0.50694444444444442</c:v>
                </c:pt>
                <c:pt idx="9339">
                  <c:v>0.51388888888888895</c:v>
                </c:pt>
                <c:pt idx="9340">
                  <c:v>0.52083333333333337</c:v>
                </c:pt>
                <c:pt idx="9341">
                  <c:v>0.52777777777777779</c:v>
                </c:pt>
                <c:pt idx="9342">
                  <c:v>0.53472222222222221</c:v>
                </c:pt>
                <c:pt idx="9343">
                  <c:v>0.54166666666666663</c:v>
                </c:pt>
                <c:pt idx="9344">
                  <c:v>0.54861111111111105</c:v>
                </c:pt>
                <c:pt idx="9345">
                  <c:v>0.55555555555555558</c:v>
                </c:pt>
                <c:pt idx="9346">
                  <c:v>0.5625</c:v>
                </c:pt>
                <c:pt idx="9347">
                  <c:v>0.56944444444444442</c:v>
                </c:pt>
                <c:pt idx="9348">
                  <c:v>0.57638888888888895</c:v>
                </c:pt>
                <c:pt idx="9349">
                  <c:v>0.58333333333333337</c:v>
                </c:pt>
                <c:pt idx="9350">
                  <c:v>0.59027777777777779</c:v>
                </c:pt>
                <c:pt idx="9351">
                  <c:v>0.59722222222222221</c:v>
                </c:pt>
                <c:pt idx="9352">
                  <c:v>0.60416666666666663</c:v>
                </c:pt>
                <c:pt idx="9353">
                  <c:v>0.61111111111111105</c:v>
                </c:pt>
                <c:pt idx="9354">
                  <c:v>0.61805555555555558</c:v>
                </c:pt>
                <c:pt idx="9355">
                  <c:v>0.625</c:v>
                </c:pt>
                <c:pt idx="9356">
                  <c:v>0.63194444444444442</c:v>
                </c:pt>
                <c:pt idx="9357">
                  <c:v>0.63888888888888895</c:v>
                </c:pt>
                <c:pt idx="9358">
                  <c:v>0.64583333333333337</c:v>
                </c:pt>
                <c:pt idx="9359">
                  <c:v>0.65277777777777779</c:v>
                </c:pt>
                <c:pt idx="9360">
                  <c:v>0.65972222222222221</c:v>
                </c:pt>
                <c:pt idx="9361">
                  <c:v>0.66666666666666663</c:v>
                </c:pt>
                <c:pt idx="9362">
                  <c:v>0.67361111111111116</c:v>
                </c:pt>
                <c:pt idx="9363">
                  <c:v>0.68055555555555547</c:v>
                </c:pt>
                <c:pt idx="9364">
                  <c:v>0.6875</c:v>
                </c:pt>
                <c:pt idx="9365">
                  <c:v>0.69444444444444453</c:v>
                </c:pt>
                <c:pt idx="9366">
                  <c:v>0.70138888888888884</c:v>
                </c:pt>
                <c:pt idx="9367">
                  <c:v>0.70833333333333337</c:v>
                </c:pt>
                <c:pt idx="9368">
                  <c:v>0.71527777777777779</c:v>
                </c:pt>
                <c:pt idx="9369">
                  <c:v>0.72222222222222221</c:v>
                </c:pt>
                <c:pt idx="9370">
                  <c:v>0.72916666666666663</c:v>
                </c:pt>
                <c:pt idx="9371">
                  <c:v>0.73611111111111116</c:v>
                </c:pt>
                <c:pt idx="9372">
                  <c:v>0.74305555555555547</c:v>
                </c:pt>
                <c:pt idx="9373">
                  <c:v>0.75</c:v>
                </c:pt>
                <c:pt idx="9374">
                  <c:v>0.75694444444444453</c:v>
                </c:pt>
                <c:pt idx="9375">
                  <c:v>0.76388888888888884</c:v>
                </c:pt>
                <c:pt idx="9376">
                  <c:v>0.77083333333333337</c:v>
                </c:pt>
                <c:pt idx="9377">
                  <c:v>0.77777777777777779</c:v>
                </c:pt>
                <c:pt idx="9378">
                  <c:v>0.78472222222222221</c:v>
                </c:pt>
                <c:pt idx="9379">
                  <c:v>0.79166666666666663</c:v>
                </c:pt>
                <c:pt idx="9380">
                  <c:v>0.79861111111111116</c:v>
                </c:pt>
                <c:pt idx="9381">
                  <c:v>0.80555555555555547</c:v>
                </c:pt>
                <c:pt idx="9382">
                  <c:v>0.8125</c:v>
                </c:pt>
                <c:pt idx="9383">
                  <c:v>0.81944444444444453</c:v>
                </c:pt>
                <c:pt idx="9384">
                  <c:v>0.82638888888888884</c:v>
                </c:pt>
                <c:pt idx="9385">
                  <c:v>0.83333333333333337</c:v>
                </c:pt>
                <c:pt idx="9386">
                  <c:v>0.84027777777777779</c:v>
                </c:pt>
                <c:pt idx="9387">
                  <c:v>0.84722222222222221</c:v>
                </c:pt>
                <c:pt idx="9388">
                  <c:v>0.85416666666666663</c:v>
                </c:pt>
                <c:pt idx="9389">
                  <c:v>0.86111111111111116</c:v>
                </c:pt>
                <c:pt idx="9390">
                  <c:v>0.86805555555555547</c:v>
                </c:pt>
                <c:pt idx="9391">
                  <c:v>0.875</c:v>
                </c:pt>
                <c:pt idx="9392">
                  <c:v>0.88194444444444453</c:v>
                </c:pt>
                <c:pt idx="9393">
                  <c:v>0.88888888888888884</c:v>
                </c:pt>
                <c:pt idx="9394">
                  <c:v>0.89583333333333337</c:v>
                </c:pt>
                <c:pt idx="9395">
                  <c:v>0.90277777777777779</c:v>
                </c:pt>
                <c:pt idx="9396">
                  <c:v>0.90972222222222221</c:v>
                </c:pt>
                <c:pt idx="9397">
                  <c:v>0.91666666666666663</c:v>
                </c:pt>
                <c:pt idx="9398">
                  <c:v>0.92361111111111116</c:v>
                </c:pt>
                <c:pt idx="9399">
                  <c:v>0.93055555555555547</c:v>
                </c:pt>
                <c:pt idx="9400">
                  <c:v>0.9375</c:v>
                </c:pt>
                <c:pt idx="9401">
                  <c:v>0.94444444444444453</c:v>
                </c:pt>
                <c:pt idx="9402">
                  <c:v>0.95138888888888884</c:v>
                </c:pt>
                <c:pt idx="9403">
                  <c:v>0.95833333333333337</c:v>
                </c:pt>
                <c:pt idx="9404">
                  <c:v>0.96527777777777779</c:v>
                </c:pt>
                <c:pt idx="9405">
                  <c:v>0.97222222222222221</c:v>
                </c:pt>
                <c:pt idx="9406">
                  <c:v>0.97916666666666663</c:v>
                </c:pt>
                <c:pt idx="9407">
                  <c:v>0.98611111111111116</c:v>
                </c:pt>
                <c:pt idx="9408">
                  <c:v>0.99305555555555547</c:v>
                </c:pt>
                <c:pt idx="9409">
                  <c:v>0</c:v>
                </c:pt>
                <c:pt idx="9410">
                  <c:v>6.9444444444444441E-3</c:v>
                </c:pt>
                <c:pt idx="9411">
                  <c:v>1.3888888888888888E-2</c:v>
                </c:pt>
                <c:pt idx="9412">
                  <c:v>2.0833333333333332E-2</c:v>
                </c:pt>
                <c:pt idx="9413">
                  <c:v>2.7777777777777776E-2</c:v>
                </c:pt>
                <c:pt idx="9414">
                  <c:v>3.4722222222222224E-2</c:v>
                </c:pt>
                <c:pt idx="9415">
                  <c:v>4.1666666666666664E-2</c:v>
                </c:pt>
                <c:pt idx="9416">
                  <c:v>4.8611111111111112E-2</c:v>
                </c:pt>
                <c:pt idx="9417">
                  <c:v>5.5555555555555552E-2</c:v>
                </c:pt>
                <c:pt idx="9418">
                  <c:v>6.25E-2</c:v>
                </c:pt>
                <c:pt idx="9419">
                  <c:v>6.9444444444444434E-2</c:v>
                </c:pt>
                <c:pt idx="9420">
                  <c:v>7.6388888888888895E-2</c:v>
                </c:pt>
                <c:pt idx="9421">
                  <c:v>8.3333333333333329E-2</c:v>
                </c:pt>
                <c:pt idx="9422">
                  <c:v>9.0277777777777776E-2</c:v>
                </c:pt>
                <c:pt idx="9423">
                  <c:v>9.7222222222222224E-2</c:v>
                </c:pt>
                <c:pt idx="9424">
                  <c:v>0.10416666666666667</c:v>
                </c:pt>
                <c:pt idx="9425">
                  <c:v>0.1111111111111111</c:v>
                </c:pt>
                <c:pt idx="9426">
                  <c:v>0.11805555555555557</c:v>
                </c:pt>
                <c:pt idx="9427">
                  <c:v>0.125</c:v>
                </c:pt>
                <c:pt idx="9428">
                  <c:v>0.13194444444444445</c:v>
                </c:pt>
                <c:pt idx="9429">
                  <c:v>0.1388888888888889</c:v>
                </c:pt>
                <c:pt idx="9430">
                  <c:v>0.14583333333333334</c:v>
                </c:pt>
                <c:pt idx="9431">
                  <c:v>0.15277777777777776</c:v>
                </c:pt>
                <c:pt idx="9432">
                  <c:v>0.15972222222222224</c:v>
                </c:pt>
                <c:pt idx="9433">
                  <c:v>0.16666666666666666</c:v>
                </c:pt>
                <c:pt idx="9434">
                  <c:v>0.17361111111111113</c:v>
                </c:pt>
                <c:pt idx="9435">
                  <c:v>0.18055555555555555</c:v>
                </c:pt>
                <c:pt idx="9436">
                  <c:v>0.1875</c:v>
                </c:pt>
                <c:pt idx="9437">
                  <c:v>0.19444444444444445</c:v>
                </c:pt>
                <c:pt idx="9438">
                  <c:v>0.20138888888888887</c:v>
                </c:pt>
                <c:pt idx="9439">
                  <c:v>0.20833333333333334</c:v>
                </c:pt>
                <c:pt idx="9440">
                  <c:v>0.21527777777777779</c:v>
                </c:pt>
                <c:pt idx="9441">
                  <c:v>0.22222222222222221</c:v>
                </c:pt>
                <c:pt idx="9442">
                  <c:v>0.22916666666666666</c:v>
                </c:pt>
                <c:pt idx="9443">
                  <c:v>0.23611111111111113</c:v>
                </c:pt>
                <c:pt idx="9444">
                  <c:v>0.24305555555555555</c:v>
                </c:pt>
                <c:pt idx="9445">
                  <c:v>0.25</c:v>
                </c:pt>
                <c:pt idx="9446">
                  <c:v>0.25694444444444448</c:v>
                </c:pt>
                <c:pt idx="9447">
                  <c:v>0.2638888888888889</c:v>
                </c:pt>
                <c:pt idx="9448">
                  <c:v>0.27083333333333331</c:v>
                </c:pt>
                <c:pt idx="9449">
                  <c:v>0.27777777777777779</c:v>
                </c:pt>
                <c:pt idx="9450">
                  <c:v>0.28472222222222221</c:v>
                </c:pt>
                <c:pt idx="9451">
                  <c:v>0.29166666666666669</c:v>
                </c:pt>
                <c:pt idx="9452">
                  <c:v>0.2986111111111111</c:v>
                </c:pt>
                <c:pt idx="9453">
                  <c:v>0.30555555555555552</c:v>
                </c:pt>
                <c:pt idx="9454">
                  <c:v>0.3125</c:v>
                </c:pt>
                <c:pt idx="9455">
                  <c:v>0.31944444444444448</c:v>
                </c:pt>
                <c:pt idx="9456">
                  <c:v>0.3263888888888889</c:v>
                </c:pt>
                <c:pt idx="9457">
                  <c:v>0.33333333333333331</c:v>
                </c:pt>
                <c:pt idx="9458">
                  <c:v>0.34027777777777773</c:v>
                </c:pt>
                <c:pt idx="9459">
                  <c:v>0.34722222222222227</c:v>
                </c:pt>
                <c:pt idx="9460">
                  <c:v>0.35416666666666669</c:v>
                </c:pt>
                <c:pt idx="9461">
                  <c:v>0.3611111111111111</c:v>
                </c:pt>
                <c:pt idx="9462">
                  <c:v>0.36805555555555558</c:v>
                </c:pt>
                <c:pt idx="9463">
                  <c:v>0.375</c:v>
                </c:pt>
                <c:pt idx="9464">
                  <c:v>0.38194444444444442</c:v>
                </c:pt>
                <c:pt idx="9465">
                  <c:v>0.3888888888888889</c:v>
                </c:pt>
                <c:pt idx="9466">
                  <c:v>0.39583333333333331</c:v>
                </c:pt>
                <c:pt idx="9467">
                  <c:v>0.40277777777777773</c:v>
                </c:pt>
                <c:pt idx="9468">
                  <c:v>0.40972222222222227</c:v>
                </c:pt>
                <c:pt idx="9469">
                  <c:v>0.41666666666666669</c:v>
                </c:pt>
                <c:pt idx="9470">
                  <c:v>0.4236111111111111</c:v>
                </c:pt>
                <c:pt idx="9471">
                  <c:v>0.43055555555555558</c:v>
                </c:pt>
                <c:pt idx="9472">
                  <c:v>0.4375</c:v>
                </c:pt>
                <c:pt idx="9473">
                  <c:v>0.44444444444444442</c:v>
                </c:pt>
                <c:pt idx="9474">
                  <c:v>0.4513888888888889</c:v>
                </c:pt>
                <c:pt idx="9475">
                  <c:v>0.45833333333333331</c:v>
                </c:pt>
                <c:pt idx="9476">
                  <c:v>0.46527777777777773</c:v>
                </c:pt>
                <c:pt idx="9477">
                  <c:v>0.47222222222222227</c:v>
                </c:pt>
                <c:pt idx="9478">
                  <c:v>0.47916666666666669</c:v>
                </c:pt>
                <c:pt idx="9479">
                  <c:v>0.4861111111111111</c:v>
                </c:pt>
                <c:pt idx="9480">
                  <c:v>0.49305555555555558</c:v>
                </c:pt>
                <c:pt idx="9481">
                  <c:v>0.5</c:v>
                </c:pt>
                <c:pt idx="9482">
                  <c:v>0.50694444444444442</c:v>
                </c:pt>
                <c:pt idx="9483">
                  <c:v>0.51388888888888895</c:v>
                </c:pt>
                <c:pt idx="9484">
                  <c:v>0.52083333333333337</c:v>
                </c:pt>
                <c:pt idx="9485">
                  <c:v>0.52777777777777779</c:v>
                </c:pt>
                <c:pt idx="9486">
                  <c:v>0.53472222222222221</c:v>
                </c:pt>
                <c:pt idx="9487">
                  <c:v>0.54166666666666663</c:v>
                </c:pt>
                <c:pt idx="9488">
                  <c:v>0.54861111111111105</c:v>
                </c:pt>
                <c:pt idx="9489">
                  <c:v>0.55555555555555558</c:v>
                </c:pt>
                <c:pt idx="9490">
                  <c:v>0.5625</c:v>
                </c:pt>
                <c:pt idx="9491">
                  <c:v>0.56944444444444442</c:v>
                </c:pt>
                <c:pt idx="9492">
                  <c:v>0.57638888888888895</c:v>
                </c:pt>
                <c:pt idx="9493">
                  <c:v>0.58333333333333337</c:v>
                </c:pt>
                <c:pt idx="9494">
                  <c:v>0.59027777777777779</c:v>
                </c:pt>
                <c:pt idx="9495">
                  <c:v>0.59722222222222221</c:v>
                </c:pt>
                <c:pt idx="9496">
                  <c:v>0.60416666666666663</c:v>
                </c:pt>
                <c:pt idx="9497">
                  <c:v>0.61111111111111105</c:v>
                </c:pt>
                <c:pt idx="9498">
                  <c:v>0.61805555555555558</c:v>
                </c:pt>
                <c:pt idx="9499">
                  <c:v>0.625</c:v>
                </c:pt>
                <c:pt idx="9500">
                  <c:v>0.63194444444444442</c:v>
                </c:pt>
                <c:pt idx="9501">
                  <c:v>0.63888888888888895</c:v>
                </c:pt>
                <c:pt idx="9502">
                  <c:v>0.64583333333333337</c:v>
                </c:pt>
                <c:pt idx="9503">
                  <c:v>0.65277777777777779</c:v>
                </c:pt>
                <c:pt idx="9504">
                  <c:v>0.65972222222222221</c:v>
                </c:pt>
                <c:pt idx="9505">
                  <c:v>0.66666666666666663</c:v>
                </c:pt>
                <c:pt idx="9506">
                  <c:v>0.67361111111111116</c:v>
                </c:pt>
                <c:pt idx="9507">
                  <c:v>0.68055555555555547</c:v>
                </c:pt>
                <c:pt idx="9508">
                  <c:v>0.6875</c:v>
                </c:pt>
                <c:pt idx="9509">
                  <c:v>0.69444444444444453</c:v>
                </c:pt>
                <c:pt idx="9510">
                  <c:v>0.70138888888888884</c:v>
                </c:pt>
                <c:pt idx="9511">
                  <c:v>0.70833333333333337</c:v>
                </c:pt>
                <c:pt idx="9512">
                  <c:v>0.71527777777777779</c:v>
                </c:pt>
                <c:pt idx="9513">
                  <c:v>0.72222222222222221</c:v>
                </c:pt>
                <c:pt idx="9514">
                  <c:v>0.72916666666666663</c:v>
                </c:pt>
                <c:pt idx="9515">
                  <c:v>0.73611111111111116</c:v>
                </c:pt>
                <c:pt idx="9516">
                  <c:v>0.74305555555555547</c:v>
                </c:pt>
                <c:pt idx="9517">
                  <c:v>0.75</c:v>
                </c:pt>
                <c:pt idx="9518">
                  <c:v>0.75694444444444453</c:v>
                </c:pt>
                <c:pt idx="9519">
                  <c:v>0.76388888888888884</c:v>
                </c:pt>
                <c:pt idx="9520">
                  <c:v>0.77083333333333337</c:v>
                </c:pt>
                <c:pt idx="9521">
                  <c:v>0.77777777777777779</c:v>
                </c:pt>
                <c:pt idx="9522">
                  <c:v>0.78472222222222221</c:v>
                </c:pt>
                <c:pt idx="9523">
                  <c:v>0.79166666666666663</c:v>
                </c:pt>
                <c:pt idx="9524">
                  <c:v>0.79861111111111116</c:v>
                </c:pt>
                <c:pt idx="9525">
                  <c:v>0.80555555555555547</c:v>
                </c:pt>
                <c:pt idx="9526">
                  <c:v>0.8125</c:v>
                </c:pt>
                <c:pt idx="9527">
                  <c:v>0.81944444444444453</c:v>
                </c:pt>
                <c:pt idx="9528">
                  <c:v>0.82638888888888884</c:v>
                </c:pt>
                <c:pt idx="9529">
                  <c:v>0.83333333333333337</c:v>
                </c:pt>
                <c:pt idx="9530">
                  <c:v>0.84027777777777779</c:v>
                </c:pt>
                <c:pt idx="9531">
                  <c:v>0.84722222222222221</c:v>
                </c:pt>
                <c:pt idx="9532">
                  <c:v>0.85416666666666663</c:v>
                </c:pt>
                <c:pt idx="9533">
                  <c:v>0.86111111111111116</c:v>
                </c:pt>
                <c:pt idx="9534">
                  <c:v>0.86805555555555547</c:v>
                </c:pt>
                <c:pt idx="9535">
                  <c:v>0.875</c:v>
                </c:pt>
                <c:pt idx="9536">
                  <c:v>0.88194444444444453</c:v>
                </c:pt>
                <c:pt idx="9537">
                  <c:v>0.88888888888888884</c:v>
                </c:pt>
                <c:pt idx="9538">
                  <c:v>0.89583333333333337</c:v>
                </c:pt>
                <c:pt idx="9539">
                  <c:v>0.90277777777777779</c:v>
                </c:pt>
                <c:pt idx="9540">
                  <c:v>0.90972222222222221</c:v>
                </c:pt>
                <c:pt idx="9541">
                  <c:v>0.91666666666666663</c:v>
                </c:pt>
                <c:pt idx="9542">
                  <c:v>0.92361111111111116</c:v>
                </c:pt>
                <c:pt idx="9543">
                  <c:v>0.93055555555555547</c:v>
                </c:pt>
                <c:pt idx="9544">
                  <c:v>0.9375</c:v>
                </c:pt>
                <c:pt idx="9545">
                  <c:v>0.94444444444444453</c:v>
                </c:pt>
                <c:pt idx="9546">
                  <c:v>0.95138888888888884</c:v>
                </c:pt>
                <c:pt idx="9547">
                  <c:v>0.95833333333333337</c:v>
                </c:pt>
                <c:pt idx="9548">
                  <c:v>0.96527777777777779</c:v>
                </c:pt>
                <c:pt idx="9549">
                  <c:v>0.97222222222222221</c:v>
                </c:pt>
                <c:pt idx="9550">
                  <c:v>0.97916666666666663</c:v>
                </c:pt>
                <c:pt idx="9551">
                  <c:v>0.98611111111111116</c:v>
                </c:pt>
                <c:pt idx="9552">
                  <c:v>0.99305555555555547</c:v>
                </c:pt>
                <c:pt idx="9553">
                  <c:v>0</c:v>
                </c:pt>
                <c:pt idx="9554">
                  <c:v>6.9444444444444441E-3</c:v>
                </c:pt>
                <c:pt idx="9555">
                  <c:v>1.3888888888888888E-2</c:v>
                </c:pt>
                <c:pt idx="9556">
                  <c:v>2.0833333333333332E-2</c:v>
                </c:pt>
                <c:pt idx="9557">
                  <c:v>2.7777777777777776E-2</c:v>
                </c:pt>
                <c:pt idx="9558">
                  <c:v>3.4722222222222224E-2</c:v>
                </c:pt>
                <c:pt idx="9559">
                  <c:v>4.1666666666666664E-2</c:v>
                </c:pt>
                <c:pt idx="9560">
                  <c:v>4.8611111111111112E-2</c:v>
                </c:pt>
                <c:pt idx="9561">
                  <c:v>5.5555555555555552E-2</c:v>
                </c:pt>
                <c:pt idx="9562">
                  <c:v>6.25E-2</c:v>
                </c:pt>
                <c:pt idx="9563">
                  <c:v>6.9444444444444434E-2</c:v>
                </c:pt>
                <c:pt idx="9564">
                  <c:v>7.6388888888888895E-2</c:v>
                </c:pt>
                <c:pt idx="9565">
                  <c:v>8.3333333333333329E-2</c:v>
                </c:pt>
                <c:pt idx="9566">
                  <c:v>9.0277777777777776E-2</c:v>
                </c:pt>
                <c:pt idx="9567">
                  <c:v>9.7222222222222224E-2</c:v>
                </c:pt>
                <c:pt idx="9568">
                  <c:v>0.10416666666666667</c:v>
                </c:pt>
                <c:pt idx="9569">
                  <c:v>0.1111111111111111</c:v>
                </c:pt>
                <c:pt idx="9570">
                  <c:v>0.11805555555555557</c:v>
                </c:pt>
                <c:pt idx="9571">
                  <c:v>0.125</c:v>
                </c:pt>
                <c:pt idx="9572">
                  <c:v>0.13194444444444445</c:v>
                </c:pt>
                <c:pt idx="9573">
                  <c:v>0.1388888888888889</c:v>
                </c:pt>
                <c:pt idx="9574">
                  <c:v>0.14583333333333334</c:v>
                </c:pt>
                <c:pt idx="9575">
                  <c:v>0.15277777777777776</c:v>
                </c:pt>
                <c:pt idx="9576">
                  <c:v>0.15972222222222224</c:v>
                </c:pt>
                <c:pt idx="9577">
                  <c:v>0.16666666666666666</c:v>
                </c:pt>
                <c:pt idx="9578">
                  <c:v>0.17361111111111113</c:v>
                </c:pt>
                <c:pt idx="9579">
                  <c:v>0.18055555555555555</c:v>
                </c:pt>
                <c:pt idx="9580">
                  <c:v>0.1875</c:v>
                </c:pt>
                <c:pt idx="9581">
                  <c:v>0.19444444444444445</c:v>
                </c:pt>
                <c:pt idx="9582">
                  <c:v>0.20138888888888887</c:v>
                </c:pt>
                <c:pt idx="9583">
                  <c:v>0.20833333333333334</c:v>
                </c:pt>
                <c:pt idx="9584">
                  <c:v>0.21527777777777779</c:v>
                </c:pt>
                <c:pt idx="9585">
                  <c:v>0.22222222222222221</c:v>
                </c:pt>
                <c:pt idx="9586">
                  <c:v>0.22916666666666666</c:v>
                </c:pt>
                <c:pt idx="9587">
                  <c:v>0.23611111111111113</c:v>
                </c:pt>
                <c:pt idx="9588">
                  <c:v>0.24305555555555555</c:v>
                </c:pt>
                <c:pt idx="9589">
                  <c:v>0.25</c:v>
                </c:pt>
                <c:pt idx="9590">
                  <c:v>0.25694444444444448</c:v>
                </c:pt>
                <c:pt idx="9591">
                  <c:v>0.2638888888888889</c:v>
                </c:pt>
                <c:pt idx="9592">
                  <c:v>0.27083333333333331</c:v>
                </c:pt>
                <c:pt idx="9593">
                  <c:v>0.27777777777777779</c:v>
                </c:pt>
                <c:pt idx="9594">
                  <c:v>0.28472222222222221</c:v>
                </c:pt>
                <c:pt idx="9595">
                  <c:v>0.29166666666666669</c:v>
                </c:pt>
                <c:pt idx="9596">
                  <c:v>0.2986111111111111</c:v>
                </c:pt>
                <c:pt idx="9597">
                  <c:v>0.30555555555555552</c:v>
                </c:pt>
                <c:pt idx="9598">
                  <c:v>0.3125</c:v>
                </c:pt>
                <c:pt idx="9599">
                  <c:v>0.31944444444444448</c:v>
                </c:pt>
                <c:pt idx="9600">
                  <c:v>0.3263888888888889</c:v>
                </c:pt>
                <c:pt idx="9601">
                  <c:v>0.33333333333333331</c:v>
                </c:pt>
                <c:pt idx="9602">
                  <c:v>0.34027777777777773</c:v>
                </c:pt>
                <c:pt idx="9603">
                  <c:v>0.34722222222222227</c:v>
                </c:pt>
                <c:pt idx="9604">
                  <c:v>0.35416666666666669</c:v>
                </c:pt>
                <c:pt idx="9605">
                  <c:v>0.3611111111111111</c:v>
                </c:pt>
                <c:pt idx="9606">
                  <c:v>0.36805555555555558</c:v>
                </c:pt>
                <c:pt idx="9607">
                  <c:v>0.375</c:v>
                </c:pt>
                <c:pt idx="9608">
                  <c:v>0.38194444444444442</c:v>
                </c:pt>
                <c:pt idx="9609">
                  <c:v>0.3888888888888889</c:v>
                </c:pt>
                <c:pt idx="9610">
                  <c:v>0.39583333333333331</c:v>
                </c:pt>
                <c:pt idx="9611">
                  <c:v>0.40277777777777773</c:v>
                </c:pt>
                <c:pt idx="9612">
                  <c:v>0.40972222222222227</c:v>
                </c:pt>
              </c:numCache>
            </c:numRef>
          </c:xVal>
          <c:yVal>
            <c:numRef>
              <c:f>'C_ LYWSWW_10min'!$AA$11:$AA$10852</c:f>
              <c:numCache>
                <c:formatCode>General</c:formatCode>
                <c:ptCount val="10842"/>
                <c:pt idx="0">
                  <c:v>-3.7558209356026037E-2</c:v>
                </c:pt>
                <c:pt idx="1">
                  <c:v>-3.6354091353157633E-2</c:v>
                </c:pt>
                <c:pt idx="2">
                  <c:v>-3.5085038386782036E-2</c:v>
                </c:pt>
                <c:pt idx="3">
                  <c:v>-3.3753466171349028E-2</c:v>
                </c:pt>
                <c:pt idx="4">
                  <c:v>-3.2361909430252217E-2</c:v>
                </c:pt>
                <c:pt idx="5">
                  <c:v>-3.0913017070839256E-2</c:v>
                </c:pt>
                <c:pt idx="6">
                  <c:v>-2.9409547142065992E-2</c:v>
                </c:pt>
                <c:pt idx="7">
                  <c:v>-2.7854361584393417E-2</c:v>
                </c:pt>
                <c:pt idx="8">
                  <c:v>-2.6250420781921548E-2</c:v>
                </c:pt>
                <c:pt idx="9">
                  <c:v>-2.4600777927129926E-2</c:v>
                </c:pt>
                <c:pt idx="10">
                  <c:v>-2.2908573208952225E-2</c:v>
                </c:pt>
                <c:pt idx="11">
                  <c:v>-2.1177027835248084E-2</c:v>
                </c:pt>
                <c:pt idx="12">
                  <c:v>-1.9409437901051062E-2</c:v>
                </c:pt>
                <c:pt idx="13">
                  <c:v>-1.7609168114264002E-2</c:v>
                </c:pt>
                <c:pt idx="14">
                  <c:v>-1.5779645390746812E-2</c:v>
                </c:pt>
                <c:pt idx="15">
                  <c:v>-1.3924352330986982E-2</c:v>
                </c:pt>
                <c:pt idx="16">
                  <c:v>-1.2046820590771612E-2</c:v>
                </c:pt>
                <c:pt idx="17">
                  <c:v>-1.0150624158480243E-2</c:v>
                </c:pt>
                <c:pt idx="18">
                  <c:v>-8.2393725517944695E-3</c:v>
                </c:pt>
                <c:pt idx="19">
                  <c:v>-7.5310179530773185E-3</c:v>
                </c:pt>
                <c:pt idx="20">
                  <c:v>-7.5310179530773185E-3</c:v>
                </c:pt>
                <c:pt idx="21">
                  <c:v>-7.5310179530773185E-3</c:v>
                </c:pt>
                <c:pt idx="22">
                  <c:v>-7.5310179530773185E-3</c:v>
                </c:pt>
                <c:pt idx="23">
                  <c:v>-7.5310179530773185E-3</c:v>
                </c:pt>
                <c:pt idx="24">
                  <c:v>-7.5310179530773185E-3</c:v>
                </c:pt>
                <c:pt idx="25">
                  <c:v>-7.5310179530773185E-3</c:v>
                </c:pt>
                <c:pt idx="26">
                  <c:v>-7.5310179530773185E-3</c:v>
                </c:pt>
                <c:pt idx="27">
                  <c:v>-7.5310179530773185E-3</c:v>
                </c:pt>
                <c:pt idx="28">
                  <c:v>-7.5310179530773185E-3</c:v>
                </c:pt>
                <c:pt idx="29">
                  <c:v>-7.5310179530773185E-3</c:v>
                </c:pt>
                <c:pt idx="30">
                  <c:v>-7.5310179530773185E-3</c:v>
                </c:pt>
                <c:pt idx="31">
                  <c:v>-7.5310179530773185E-3</c:v>
                </c:pt>
                <c:pt idx="32">
                  <c:v>-7.5310179530773185E-3</c:v>
                </c:pt>
                <c:pt idx="33">
                  <c:v>-7.5310179530773185E-3</c:v>
                </c:pt>
                <c:pt idx="34">
                  <c:v>-7.5310179530773185E-3</c:v>
                </c:pt>
                <c:pt idx="35">
                  <c:v>-7.5310179530773185E-3</c:v>
                </c:pt>
                <c:pt idx="36">
                  <c:v>-7.5310179530773185E-3</c:v>
                </c:pt>
                <c:pt idx="37">
                  <c:v>-7.5310179530773185E-3</c:v>
                </c:pt>
                <c:pt idx="38">
                  <c:v>-7.5310179530773185E-3</c:v>
                </c:pt>
                <c:pt idx="39">
                  <c:v>-7.5310179530773185E-3</c:v>
                </c:pt>
                <c:pt idx="40">
                  <c:v>-7.5310179530773185E-3</c:v>
                </c:pt>
                <c:pt idx="41">
                  <c:v>-7.5310179530773185E-3</c:v>
                </c:pt>
                <c:pt idx="42">
                  <c:v>-7.5310179530773185E-3</c:v>
                </c:pt>
                <c:pt idx="43">
                  <c:v>-7.5310179530773185E-3</c:v>
                </c:pt>
                <c:pt idx="44">
                  <c:v>-7.5310179530773185E-3</c:v>
                </c:pt>
                <c:pt idx="45">
                  <c:v>-7.5310179530773185E-3</c:v>
                </c:pt>
                <c:pt idx="46">
                  <c:v>-7.5310179530773185E-3</c:v>
                </c:pt>
                <c:pt idx="47">
                  <c:v>-7.5310179530773185E-3</c:v>
                </c:pt>
                <c:pt idx="48">
                  <c:v>-7.5310179530773185E-3</c:v>
                </c:pt>
                <c:pt idx="49">
                  <c:v>-7.5310179530773185E-3</c:v>
                </c:pt>
                <c:pt idx="50">
                  <c:v>-7.5310179530773185E-3</c:v>
                </c:pt>
                <c:pt idx="51">
                  <c:v>-7.5310179530773185E-3</c:v>
                </c:pt>
                <c:pt idx="52">
                  <c:v>-7.5310179530773185E-3</c:v>
                </c:pt>
                <c:pt idx="53">
                  <c:v>-7.5310179530773185E-3</c:v>
                </c:pt>
                <c:pt idx="54">
                  <c:v>-7.5310179530773185E-3</c:v>
                </c:pt>
                <c:pt idx="55">
                  <c:v>-7.5310179530773185E-3</c:v>
                </c:pt>
                <c:pt idx="56">
                  <c:v>-7.5310179530773185E-3</c:v>
                </c:pt>
                <c:pt idx="57">
                  <c:v>-7.5310179530773185E-3</c:v>
                </c:pt>
                <c:pt idx="58">
                  <c:v>-7.5310179530773185E-3</c:v>
                </c:pt>
                <c:pt idx="59">
                  <c:v>-7.5310179530773185E-3</c:v>
                </c:pt>
                <c:pt idx="60">
                  <c:v>-7.5310179530773185E-3</c:v>
                </c:pt>
                <c:pt idx="61">
                  <c:v>-7.5310179530773185E-3</c:v>
                </c:pt>
                <c:pt idx="62">
                  <c:v>-7.5310179530773185E-3</c:v>
                </c:pt>
                <c:pt idx="63">
                  <c:v>-7.5310179530773185E-3</c:v>
                </c:pt>
                <c:pt idx="64">
                  <c:v>-7.5310179530773185E-3</c:v>
                </c:pt>
                <c:pt idx="65">
                  <c:v>-7.5310179530773185E-3</c:v>
                </c:pt>
                <c:pt idx="66">
                  <c:v>-7.5310179530773185E-3</c:v>
                </c:pt>
                <c:pt idx="67">
                  <c:v>-7.5310179530773185E-3</c:v>
                </c:pt>
                <c:pt idx="68">
                  <c:v>-7.5310179530773185E-3</c:v>
                </c:pt>
                <c:pt idx="69">
                  <c:v>-7.5310179530773185E-3</c:v>
                </c:pt>
                <c:pt idx="70">
                  <c:v>-7.5310179530773185E-3</c:v>
                </c:pt>
                <c:pt idx="71">
                  <c:v>-7.5310179530773185E-3</c:v>
                </c:pt>
                <c:pt idx="72">
                  <c:v>-7.5310179530773185E-3</c:v>
                </c:pt>
                <c:pt idx="73">
                  <c:v>-7.5310179530773185E-3</c:v>
                </c:pt>
                <c:pt idx="74">
                  <c:v>-7.5310179530773185E-3</c:v>
                </c:pt>
                <c:pt idx="75">
                  <c:v>-7.5310179530773185E-3</c:v>
                </c:pt>
                <c:pt idx="76">
                  <c:v>-7.5310179530773185E-3</c:v>
                </c:pt>
                <c:pt idx="77">
                  <c:v>-7.5310179530773185E-3</c:v>
                </c:pt>
                <c:pt idx="78">
                  <c:v>-7.5310179530773185E-3</c:v>
                </c:pt>
                <c:pt idx="79">
                  <c:v>-7.5310179530773185E-3</c:v>
                </c:pt>
                <c:pt idx="80">
                  <c:v>-7.5310179530773185E-3</c:v>
                </c:pt>
                <c:pt idx="81">
                  <c:v>-7.5310179530773185E-3</c:v>
                </c:pt>
                <c:pt idx="82">
                  <c:v>-7.5310179530773185E-3</c:v>
                </c:pt>
                <c:pt idx="83">
                  <c:v>-7.5310179530773185E-3</c:v>
                </c:pt>
                <c:pt idx="84">
                  <c:v>-7.5310179530773185E-3</c:v>
                </c:pt>
                <c:pt idx="85">
                  <c:v>-7.5310179530773185E-3</c:v>
                </c:pt>
                <c:pt idx="86">
                  <c:v>-7.5310179530773185E-3</c:v>
                </c:pt>
                <c:pt idx="87">
                  <c:v>-7.5310179530773185E-3</c:v>
                </c:pt>
                <c:pt idx="88">
                  <c:v>-7.5310179530773185E-3</c:v>
                </c:pt>
                <c:pt idx="89">
                  <c:v>-7.5310179530773185E-3</c:v>
                </c:pt>
                <c:pt idx="90">
                  <c:v>-7.5310179530773185E-3</c:v>
                </c:pt>
                <c:pt idx="91">
                  <c:v>-7.5310179530773185E-3</c:v>
                </c:pt>
                <c:pt idx="92">
                  <c:v>-7.5310179530773185E-3</c:v>
                </c:pt>
                <c:pt idx="93">
                  <c:v>-7.5310179530773185E-3</c:v>
                </c:pt>
                <c:pt idx="94">
                  <c:v>-7.5310179530773185E-3</c:v>
                </c:pt>
                <c:pt idx="95">
                  <c:v>-7.5310179530773185E-3</c:v>
                </c:pt>
                <c:pt idx="96">
                  <c:v>-7.8227352211107833E-3</c:v>
                </c:pt>
                <c:pt idx="97">
                  <c:v>-9.7367759562886728E-3</c:v>
                </c:pt>
                <c:pt idx="98">
                  <c:v>-1.1636549300646639E-2</c:v>
                </c:pt>
                <c:pt idx="99">
                  <c:v>-1.3518438927647675E-2</c:v>
                </c:pt>
                <c:pt idx="100">
                  <c:v>-1.5378862553427058E-2</c:v>
                </c:pt>
                <c:pt idx="101">
                  <c:v>-1.7214278755873606E-2</c:v>
                </c:pt>
                <c:pt idx="102">
                  <c:v>-1.9021193715927708E-2</c:v>
                </c:pt>
                <c:pt idx="103">
                  <c:v>-2.0796167868264603E-2</c:v>
                </c:pt>
                <c:pt idx="104">
                  <c:v>-2.2535822448702367E-2</c:v>
                </c:pt>
                <c:pt idx="105">
                  <c:v>-2.4236845925871629E-2</c:v>
                </c:pt>
                <c:pt idx="106">
                  <c:v>-2.589600030490373E-2</c:v>
                </c:pt>
                <c:pt idx="107">
                  <c:v>-2.7510127291138043E-2</c:v>
                </c:pt>
                <c:pt idx="108">
                  <c:v>-2.9076154302115329E-2</c:v>
                </c:pt>
                <c:pt idx="109">
                  <c:v>-3.059110031641293E-2</c:v>
                </c:pt>
                <c:pt idx="110">
                  <c:v>-3.2052081548188782E-2</c:v>
                </c:pt>
                <c:pt idx="111">
                  <c:v>-3.3456316936631432E-2</c:v>
                </c:pt>
                <c:pt idx="112">
                  <c:v>-3.4801133439867495E-2</c:v>
                </c:pt>
                <c:pt idx="113">
                  <c:v>-3.6083971123248675E-2</c:v>
                </c:pt>
                <c:pt idx="114">
                  <c:v>-3.7302388032332927E-2</c:v>
                </c:pt>
                <c:pt idx="115">
                  <c:v>-3.8454064841283511E-2</c:v>
                </c:pt>
                <c:pt idx="116">
                  <c:v>-3.9536809267837571E-2</c:v>
                </c:pt>
                <c:pt idx="117">
                  <c:v>-4.0548560246440005E-2</c:v>
                </c:pt>
                <c:pt idx="118">
                  <c:v>-4.1487391851598825E-2</c:v>
                </c:pt>
                <c:pt idx="119">
                  <c:v>-4.2351516963993953E-2</c:v>
                </c:pt>
                <c:pt idx="120">
                  <c:v>-4.3139290672360268E-2</c:v>
                </c:pt>
                <c:pt idx="121">
                  <c:v>-4.3849213404669775E-2</c:v>
                </c:pt>
                <c:pt idx="122">
                  <c:v>-4.447993378265213E-2</c:v>
                </c:pt>
                <c:pt idx="123">
                  <c:v>-4.5030251194220085E-2</c:v>
                </c:pt>
                <c:pt idx="124">
                  <c:v>-4.5499118078902681E-2</c:v>
                </c:pt>
                <c:pt idx="125">
                  <c:v>-4.5885641921936296E-2</c:v>
                </c:pt>
                <c:pt idx="126">
                  <c:v>-4.6189086953217127E-2</c:v>
                </c:pt>
                <c:pt idx="127">
                  <c:v>-4.6408875547881444E-2</c:v>
                </c:pt>
                <c:pt idx="128">
                  <c:v>-4.6544589325847333E-2</c:v>
                </c:pt>
                <c:pt idx="129">
                  <c:v>-4.6595969948224979E-2</c:v>
                </c:pt>
                <c:pt idx="130">
                  <c:v>-4.6562919609079392E-2</c:v>
                </c:pt>
                <c:pt idx="131">
                  <c:v>-4.6445501221609599E-2</c:v>
                </c:pt>
                <c:pt idx="132">
                  <c:v>-4.624393829838977E-2</c:v>
                </c:pt>
                <c:pt idx="133">
                  <c:v>-4.595861452590036E-2</c:v>
                </c:pt>
                <c:pt idx="134">
                  <c:v>-4.5590073034159025E-2</c:v>
                </c:pt>
                <c:pt idx="135">
                  <c:v>-4.5139015362841824E-2</c:v>
                </c:pt>
                <c:pt idx="136">
                  <c:v>-4.4606300125862558E-2</c:v>
                </c:pt>
                <c:pt idx="137">
                  <c:v>-4.3992941376952366E-2</c:v>
                </c:pt>
                <c:pt idx="138">
                  <c:v>-4.330010667935083E-2</c:v>
                </c:pt>
                <c:pt idx="139">
                  <c:v>-4.2529114883283002E-2</c:v>
                </c:pt>
                <c:pt idx="140">
                  <c:v>-4.1681433615453005E-2</c:v>
                </c:pt>
                <c:pt idx="141">
                  <c:v>-4.075867648533317E-2</c:v>
                </c:pt>
                <c:pt idx="142">
                  <c:v>-3.9762600013566803E-2</c:v>
                </c:pt>
                <c:pt idx="143">
                  <c:v>-3.8695100288331195E-2</c:v>
                </c:pt>
                <c:pt idx="144">
                  <c:v>-3.7558209356026037E-2</c:v>
                </c:pt>
                <c:pt idx="145">
                  <c:v>-3.6354091353157633E-2</c:v>
                </c:pt>
                <c:pt idx="146">
                  <c:v>-3.5085038386782036E-2</c:v>
                </c:pt>
                <c:pt idx="147">
                  <c:v>-3.3753466171349028E-2</c:v>
                </c:pt>
                <c:pt idx="148">
                  <c:v>-3.2361909430252217E-2</c:v>
                </c:pt>
                <c:pt idx="149">
                  <c:v>-3.0913017070839256E-2</c:v>
                </c:pt>
                <c:pt idx="150">
                  <c:v>-2.9409547142065992E-2</c:v>
                </c:pt>
                <c:pt idx="151">
                  <c:v>-2.7854361584393417E-2</c:v>
                </c:pt>
                <c:pt idx="152">
                  <c:v>-2.6250420781921548E-2</c:v>
                </c:pt>
                <c:pt idx="153">
                  <c:v>-2.4600777927129926E-2</c:v>
                </c:pt>
                <c:pt idx="154">
                  <c:v>-2.2908573208952225E-2</c:v>
                </c:pt>
                <c:pt idx="155">
                  <c:v>-2.1177027835248084E-2</c:v>
                </c:pt>
                <c:pt idx="156">
                  <c:v>-1.9409437901051062E-2</c:v>
                </c:pt>
                <c:pt idx="157">
                  <c:v>-1.7609168114264002E-2</c:v>
                </c:pt>
                <c:pt idx="158">
                  <c:v>-1.5779645390746812E-2</c:v>
                </c:pt>
                <c:pt idx="159">
                  <c:v>-1.3924352330986982E-2</c:v>
                </c:pt>
                <c:pt idx="160">
                  <c:v>-1.2046820590771612E-2</c:v>
                </c:pt>
                <c:pt idx="161">
                  <c:v>-1.0150624158480243E-2</c:v>
                </c:pt>
                <c:pt idx="162">
                  <c:v>-8.2393725517944695E-3</c:v>
                </c:pt>
                <c:pt idx="163">
                  <c:v>-7.5310179530773185E-3</c:v>
                </c:pt>
                <c:pt idx="164">
                  <c:v>-7.5310179530773185E-3</c:v>
                </c:pt>
                <c:pt idx="165">
                  <c:v>-7.5310179530773185E-3</c:v>
                </c:pt>
                <c:pt idx="166">
                  <c:v>-7.5310179530773185E-3</c:v>
                </c:pt>
                <c:pt idx="167">
                  <c:v>-7.5310179530773185E-3</c:v>
                </c:pt>
                <c:pt idx="168">
                  <c:v>-7.5310179530773185E-3</c:v>
                </c:pt>
                <c:pt idx="169">
                  <c:v>-7.5310179530773185E-3</c:v>
                </c:pt>
                <c:pt idx="170">
                  <c:v>-7.5310179530773185E-3</c:v>
                </c:pt>
                <c:pt idx="171">
                  <c:v>-7.5310179530773185E-3</c:v>
                </c:pt>
                <c:pt idx="172">
                  <c:v>-7.5310179530773185E-3</c:v>
                </c:pt>
                <c:pt idx="173">
                  <c:v>-7.5310179530773185E-3</c:v>
                </c:pt>
                <c:pt idx="174">
                  <c:v>-7.5310179530773185E-3</c:v>
                </c:pt>
                <c:pt idx="175">
                  <c:v>-7.5310179530773185E-3</c:v>
                </c:pt>
                <c:pt idx="176">
                  <c:v>-7.5310179530773185E-3</c:v>
                </c:pt>
                <c:pt idx="177">
                  <c:v>-7.5310179530773185E-3</c:v>
                </c:pt>
                <c:pt idx="178">
                  <c:v>-7.5310179530773185E-3</c:v>
                </c:pt>
                <c:pt idx="179">
                  <c:v>-7.5310179530773185E-3</c:v>
                </c:pt>
                <c:pt idx="180">
                  <c:v>-7.5310179530773185E-3</c:v>
                </c:pt>
                <c:pt idx="181">
                  <c:v>-7.5310179530773185E-3</c:v>
                </c:pt>
                <c:pt idx="182">
                  <c:v>-7.5310179530773185E-3</c:v>
                </c:pt>
                <c:pt idx="183">
                  <c:v>-7.5310179530773185E-3</c:v>
                </c:pt>
                <c:pt idx="184">
                  <c:v>-7.5310179530773185E-3</c:v>
                </c:pt>
                <c:pt idx="185">
                  <c:v>-7.5310179530773185E-3</c:v>
                </c:pt>
                <c:pt idx="186">
                  <c:v>-7.5310179530773185E-3</c:v>
                </c:pt>
                <c:pt idx="187">
                  <c:v>-7.5310179530773185E-3</c:v>
                </c:pt>
                <c:pt idx="188">
                  <c:v>-7.5310179530773185E-3</c:v>
                </c:pt>
                <c:pt idx="189">
                  <c:v>-7.5310179530773185E-3</c:v>
                </c:pt>
                <c:pt idx="190">
                  <c:v>-7.5310179530773185E-3</c:v>
                </c:pt>
                <c:pt idx="191">
                  <c:v>-7.5310179530773185E-3</c:v>
                </c:pt>
                <c:pt idx="192">
                  <c:v>-7.5310179530773185E-3</c:v>
                </c:pt>
                <c:pt idx="193">
                  <c:v>-7.5310179530773185E-3</c:v>
                </c:pt>
                <c:pt idx="194">
                  <c:v>-7.5310179530773185E-3</c:v>
                </c:pt>
                <c:pt idx="195">
                  <c:v>-7.5310179530773185E-3</c:v>
                </c:pt>
                <c:pt idx="196">
                  <c:v>-7.5310179530773185E-3</c:v>
                </c:pt>
                <c:pt idx="197">
                  <c:v>-7.5310179530773185E-3</c:v>
                </c:pt>
                <c:pt idx="198">
                  <c:v>-7.5310179530773185E-3</c:v>
                </c:pt>
                <c:pt idx="199">
                  <c:v>-7.5310179530773185E-3</c:v>
                </c:pt>
                <c:pt idx="200">
                  <c:v>-7.5310179530773185E-3</c:v>
                </c:pt>
                <c:pt idx="201">
                  <c:v>-7.5310179530773185E-3</c:v>
                </c:pt>
                <c:pt idx="202">
                  <c:v>-7.5310179530773185E-3</c:v>
                </c:pt>
                <c:pt idx="203">
                  <c:v>-7.5310179530773185E-3</c:v>
                </c:pt>
                <c:pt idx="204">
                  <c:v>-7.5310179530773185E-3</c:v>
                </c:pt>
                <c:pt idx="205">
                  <c:v>-7.5310179530773185E-3</c:v>
                </c:pt>
                <c:pt idx="206">
                  <c:v>-7.5310179530773185E-3</c:v>
                </c:pt>
                <c:pt idx="207">
                  <c:v>-7.5310179530773185E-3</c:v>
                </c:pt>
                <c:pt idx="208">
                  <c:v>-7.5310179530773185E-3</c:v>
                </c:pt>
                <c:pt idx="209">
                  <c:v>-7.5310179530773185E-3</c:v>
                </c:pt>
                <c:pt idx="210">
                  <c:v>-7.5310179530773185E-3</c:v>
                </c:pt>
                <c:pt idx="211">
                  <c:v>-7.5310179530773185E-3</c:v>
                </c:pt>
                <c:pt idx="212">
                  <c:v>-7.5310179530773185E-3</c:v>
                </c:pt>
                <c:pt idx="213">
                  <c:v>-7.5310179530773185E-3</c:v>
                </c:pt>
                <c:pt idx="214">
                  <c:v>-7.5310179530773185E-3</c:v>
                </c:pt>
                <c:pt idx="215">
                  <c:v>-7.5310179530773185E-3</c:v>
                </c:pt>
                <c:pt idx="216">
                  <c:v>-7.5310179530773185E-3</c:v>
                </c:pt>
                <c:pt idx="217">
                  <c:v>-7.5310179530773185E-3</c:v>
                </c:pt>
                <c:pt idx="218">
                  <c:v>-7.5310179530773185E-3</c:v>
                </c:pt>
                <c:pt idx="219">
                  <c:v>-7.5310179530773185E-3</c:v>
                </c:pt>
                <c:pt idx="220">
                  <c:v>-7.5310179530773185E-3</c:v>
                </c:pt>
                <c:pt idx="221">
                  <c:v>-7.5310179530773185E-3</c:v>
                </c:pt>
                <c:pt idx="222">
                  <c:v>-7.5310179530773185E-3</c:v>
                </c:pt>
                <c:pt idx="223">
                  <c:v>-7.5310179530773185E-3</c:v>
                </c:pt>
                <c:pt idx="224">
                  <c:v>-7.5310179530773185E-3</c:v>
                </c:pt>
                <c:pt idx="225">
                  <c:v>-7.5310179530773185E-3</c:v>
                </c:pt>
                <c:pt idx="226">
                  <c:v>-7.5310179530773185E-3</c:v>
                </c:pt>
                <c:pt idx="227">
                  <c:v>-7.5310179530773185E-3</c:v>
                </c:pt>
                <c:pt idx="228">
                  <c:v>-7.5310179530773185E-3</c:v>
                </c:pt>
                <c:pt idx="229">
                  <c:v>-7.5310179530773185E-3</c:v>
                </c:pt>
                <c:pt idx="230">
                  <c:v>-7.5310179530773185E-3</c:v>
                </c:pt>
                <c:pt idx="231">
                  <c:v>-7.5310179530773185E-3</c:v>
                </c:pt>
                <c:pt idx="232">
                  <c:v>-7.5310179530773185E-3</c:v>
                </c:pt>
                <c:pt idx="233">
                  <c:v>-7.5310179530773185E-3</c:v>
                </c:pt>
                <c:pt idx="234">
                  <c:v>-7.5310179530773185E-3</c:v>
                </c:pt>
                <c:pt idx="235">
                  <c:v>-7.5310179530773185E-3</c:v>
                </c:pt>
                <c:pt idx="236">
                  <c:v>-7.5310179530773185E-3</c:v>
                </c:pt>
                <c:pt idx="237">
                  <c:v>-7.5310179530773185E-3</c:v>
                </c:pt>
                <c:pt idx="238">
                  <c:v>-7.5310179530773185E-3</c:v>
                </c:pt>
                <c:pt idx="239">
                  <c:v>-7.5310179530773185E-3</c:v>
                </c:pt>
                <c:pt idx="240">
                  <c:v>-7.8227352211107833E-3</c:v>
                </c:pt>
                <c:pt idx="241">
                  <c:v>-9.7367759562886728E-3</c:v>
                </c:pt>
                <c:pt idx="242">
                  <c:v>-1.1636549300646639E-2</c:v>
                </c:pt>
                <c:pt idx="243">
                  <c:v>-1.3518438927647675E-2</c:v>
                </c:pt>
                <c:pt idx="244">
                  <c:v>-1.5378862553427058E-2</c:v>
                </c:pt>
                <c:pt idx="245">
                  <c:v>-1.7214278755873606E-2</c:v>
                </c:pt>
                <c:pt idx="246">
                  <c:v>-1.9021193715927708E-2</c:v>
                </c:pt>
                <c:pt idx="247">
                  <c:v>-2.0796167868264603E-2</c:v>
                </c:pt>
                <c:pt idx="248">
                  <c:v>-2.2535822448702367E-2</c:v>
                </c:pt>
                <c:pt idx="249">
                  <c:v>-2.4236845925871629E-2</c:v>
                </c:pt>
                <c:pt idx="250">
                  <c:v>-2.589600030490373E-2</c:v>
                </c:pt>
                <c:pt idx="251">
                  <c:v>-2.7510127291138043E-2</c:v>
                </c:pt>
                <c:pt idx="252">
                  <c:v>-2.9076154302115329E-2</c:v>
                </c:pt>
                <c:pt idx="253">
                  <c:v>-3.059110031641293E-2</c:v>
                </c:pt>
                <c:pt idx="254">
                  <c:v>-3.2052081548188782E-2</c:v>
                </c:pt>
                <c:pt idx="255">
                  <c:v>-3.3456316936631432E-2</c:v>
                </c:pt>
                <c:pt idx="256">
                  <c:v>-3.4801133439867495E-2</c:v>
                </c:pt>
                <c:pt idx="257">
                  <c:v>-3.6083971123248675E-2</c:v>
                </c:pt>
                <c:pt idx="258">
                  <c:v>-3.7302388032332927E-2</c:v>
                </c:pt>
                <c:pt idx="259">
                  <c:v>-3.8454064841283511E-2</c:v>
                </c:pt>
                <c:pt idx="260">
                  <c:v>-3.9536809267837571E-2</c:v>
                </c:pt>
                <c:pt idx="261">
                  <c:v>-4.0548560246440005E-2</c:v>
                </c:pt>
                <c:pt idx="262">
                  <c:v>-4.1487391851598825E-2</c:v>
                </c:pt>
                <c:pt idx="263">
                  <c:v>-4.2351516963993953E-2</c:v>
                </c:pt>
                <c:pt idx="264">
                  <c:v>-4.3139290672360268E-2</c:v>
                </c:pt>
                <c:pt idx="265">
                  <c:v>-4.3849213404669775E-2</c:v>
                </c:pt>
                <c:pt idx="266">
                  <c:v>-4.447993378265213E-2</c:v>
                </c:pt>
                <c:pt idx="267">
                  <c:v>-4.5030251194220085E-2</c:v>
                </c:pt>
                <c:pt idx="268">
                  <c:v>-4.5499118078902681E-2</c:v>
                </c:pt>
                <c:pt idx="269">
                  <c:v>-4.5885641921936296E-2</c:v>
                </c:pt>
                <c:pt idx="270">
                  <c:v>-4.6189086953217127E-2</c:v>
                </c:pt>
                <c:pt idx="271">
                  <c:v>-4.6408875547881444E-2</c:v>
                </c:pt>
                <c:pt idx="272">
                  <c:v>-4.6544589325847333E-2</c:v>
                </c:pt>
                <c:pt idx="273">
                  <c:v>-4.6595969948224979E-2</c:v>
                </c:pt>
                <c:pt idx="274">
                  <c:v>-4.6562919609079392E-2</c:v>
                </c:pt>
                <c:pt idx="275">
                  <c:v>-4.6445501221609599E-2</c:v>
                </c:pt>
                <c:pt idx="276">
                  <c:v>-4.624393829838977E-2</c:v>
                </c:pt>
                <c:pt idx="277">
                  <c:v>-4.595861452590036E-2</c:v>
                </c:pt>
                <c:pt idx="278">
                  <c:v>-4.5590073034159025E-2</c:v>
                </c:pt>
                <c:pt idx="279">
                  <c:v>-4.5139015362841824E-2</c:v>
                </c:pt>
                <c:pt idx="280">
                  <c:v>-4.4606300125862558E-2</c:v>
                </c:pt>
                <c:pt idx="281">
                  <c:v>-4.3992941376952366E-2</c:v>
                </c:pt>
                <c:pt idx="282">
                  <c:v>-4.330010667935083E-2</c:v>
                </c:pt>
                <c:pt idx="283">
                  <c:v>-4.2529114883283002E-2</c:v>
                </c:pt>
                <c:pt idx="284">
                  <c:v>-4.1681433615453005E-2</c:v>
                </c:pt>
                <c:pt idx="285">
                  <c:v>-4.075867648533317E-2</c:v>
                </c:pt>
                <c:pt idx="286">
                  <c:v>-3.9762600013566803E-2</c:v>
                </c:pt>
                <c:pt idx="287">
                  <c:v>-3.8695100288331195E-2</c:v>
                </c:pt>
                <c:pt idx="288">
                  <c:v>-3.7558209356026037E-2</c:v>
                </c:pt>
                <c:pt idx="289">
                  <c:v>-3.6354091353157633E-2</c:v>
                </c:pt>
                <c:pt idx="290">
                  <c:v>-3.5085038386782036E-2</c:v>
                </c:pt>
                <c:pt idx="291">
                  <c:v>-3.3753466171349028E-2</c:v>
                </c:pt>
                <c:pt idx="292">
                  <c:v>-3.2361909430252217E-2</c:v>
                </c:pt>
                <c:pt idx="293">
                  <c:v>-3.0913017070839256E-2</c:v>
                </c:pt>
                <c:pt idx="294">
                  <c:v>-2.9409547142065992E-2</c:v>
                </c:pt>
                <c:pt idx="295">
                  <c:v>-2.7854361584393417E-2</c:v>
                </c:pt>
                <c:pt idx="296">
                  <c:v>-2.6250420781921548E-2</c:v>
                </c:pt>
                <c:pt idx="297">
                  <c:v>-2.4600777927129926E-2</c:v>
                </c:pt>
                <c:pt idx="298">
                  <c:v>-2.2908573208952225E-2</c:v>
                </c:pt>
                <c:pt idx="299">
                  <c:v>-2.1177027835248084E-2</c:v>
                </c:pt>
                <c:pt idx="300">
                  <c:v>-1.9409437901051062E-2</c:v>
                </c:pt>
                <c:pt idx="301">
                  <c:v>-1.7609168114264002E-2</c:v>
                </c:pt>
                <c:pt idx="302">
                  <c:v>-1.5779645390746812E-2</c:v>
                </c:pt>
                <c:pt idx="303">
                  <c:v>-1.3924352330986982E-2</c:v>
                </c:pt>
                <c:pt idx="304">
                  <c:v>-1.2046820590771612E-2</c:v>
                </c:pt>
                <c:pt idx="305">
                  <c:v>-1.0150624158480243E-2</c:v>
                </c:pt>
                <c:pt idx="306">
                  <c:v>-8.2393725517944695E-3</c:v>
                </c:pt>
                <c:pt idx="307">
                  <c:v>-7.5310179530773185E-3</c:v>
                </c:pt>
                <c:pt idx="308">
                  <c:v>-7.5310179530773185E-3</c:v>
                </c:pt>
                <c:pt idx="309">
                  <c:v>-7.5310179530773185E-3</c:v>
                </c:pt>
                <c:pt idx="310">
                  <c:v>-7.5310179530773185E-3</c:v>
                </c:pt>
                <c:pt idx="311">
                  <c:v>-7.5310179530773185E-3</c:v>
                </c:pt>
                <c:pt idx="312">
                  <c:v>-7.5310179530773185E-3</c:v>
                </c:pt>
                <c:pt idx="313">
                  <c:v>-7.5310179530773185E-3</c:v>
                </c:pt>
                <c:pt idx="314">
                  <c:v>-7.5310179530773185E-3</c:v>
                </c:pt>
                <c:pt idx="315">
                  <c:v>-7.5310179530773185E-3</c:v>
                </c:pt>
                <c:pt idx="316">
                  <c:v>-7.5310179530773185E-3</c:v>
                </c:pt>
                <c:pt idx="317">
                  <c:v>-7.5310179530773185E-3</c:v>
                </c:pt>
                <c:pt idx="318">
                  <c:v>-7.5310179530773185E-3</c:v>
                </c:pt>
                <c:pt idx="319">
                  <c:v>-7.5310179530773185E-3</c:v>
                </c:pt>
                <c:pt idx="320">
                  <c:v>-7.5310179530773185E-3</c:v>
                </c:pt>
                <c:pt idx="321">
                  <c:v>-7.5310179530773185E-3</c:v>
                </c:pt>
                <c:pt idx="322">
                  <c:v>-7.5310179530773185E-3</c:v>
                </c:pt>
                <c:pt idx="323">
                  <c:v>-7.5310179530773185E-3</c:v>
                </c:pt>
                <c:pt idx="324">
                  <c:v>-7.5310179530773185E-3</c:v>
                </c:pt>
                <c:pt idx="325">
                  <c:v>-7.5310179530773185E-3</c:v>
                </c:pt>
                <c:pt idx="326">
                  <c:v>-7.5310179530773185E-3</c:v>
                </c:pt>
                <c:pt idx="327">
                  <c:v>-7.5310179530773185E-3</c:v>
                </c:pt>
                <c:pt idx="328">
                  <c:v>-7.5310179530773185E-3</c:v>
                </c:pt>
                <c:pt idx="329">
                  <c:v>-7.5310179530773185E-3</c:v>
                </c:pt>
                <c:pt idx="330">
                  <c:v>-7.5310179530773185E-3</c:v>
                </c:pt>
                <c:pt idx="331">
                  <c:v>-7.5310179530773185E-3</c:v>
                </c:pt>
                <c:pt idx="332">
                  <c:v>-7.5310179530773185E-3</c:v>
                </c:pt>
                <c:pt idx="333">
                  <c:v>-7.5310179530773185E-3</c:v>
                </c:pt>
                <c:pt idx="334">
                  <c:v>-7.5310179530773185E-3</c:v>
                </c:pt>
                <c:pt idx="335">
                  <c:v>-7.5310179530773185E-3</c:v>
                </c:pt>
                <c:pt idx="336">
                  <c:v>-7.5310179530773185E-3</c:v>
                </c:pt>
                <c:pt idx="337">
                  <c:v>-7.5310179530773185E-3</c:v>
                </c:pt>
                <c:pt idx="338">
                  <c:v>-7.5310179530773185E-3</c:v>
                </c:pt>
                <c:pt idx="339">
                  <c:v>-7.5310179530773185E-3</c:v>
                </c:pt>
                <c:pt idx="340">
                  <c:v>-7.5310179530773185E-3</c:v>
                </c:pt>
                <c:pt idx="341">
                  <c:v>-7.5310179530773185E-3</c:v>
                </c:pt>
                <c:pt idx="342">
                  <c:v>-7.5310179530773185E-3</c:v>
                </c:pt>
                <c:pt idx="343">
                  <c:v>-7.5310179530773185E-3</c:v>
                </c:pt>
                <c:pt idx="344">
                  <c:v>-7.5310179530773185E-3</c:v>
                </c:pt>
                <c:pt idx="345">
                  <c:v>-7.5310179530773185E-3</c:v>
                </c:pt>
                <c:pt idx="346">
                  <c:v>-7.5310179530773185E-3</c:v>
                </c:pt>
                <c:pt idx="347">
                  <c:v>-7.5310179530773185E-3</c:v>
                </c:pt>
                <c:pt idx="348">
                  <c:v>-7.5310179530773185E-3</c:v>
                </c:pt>
                <c:pt idx="349">
                  <c:v>-7.5310179530773185E-3</c:v>
                </c:pt>
                <c:pt idx="350">
                  <c:v>-7.5310179530773185E-3</c:v>
                </c:pt>
                <c:pt idx="351">
                  <c:v>-7.5310179530773185E-3</c:v>
                </c:pt>
                <c:pt idx="352">
                  <c:v>-7.5310179530773185E-3</c:v>
                </c:pt>
                <c:pt idx="353">
                  <c:v>-7.5310179530773185E-3</c:v>
                </c:pt>
                <c:pt idx="354">
                  <c:v>-7.5310179530773185E-3</c:v>
                </c:pt>
                <c:pt idx="355">
                  <c:v>-7.5310179530773185E-3</c:v>
                </c:pt>
                <c:pt idx="356">
                  <c:v>-7.5310179530773185E-3</c:v>
                </c:pt>
                <c:pt idx="357">
                  <c:v>-7.5310179530773185E-3</c:v>
                </c:pt>
                <c:pt idx="358">
                  <c:v>-7.5310179530773185E-3</c:v>
                </c:pt>
                <c:pt idx="359">
                  <c:v>-7.5310179530773185E-3</c:v>
                </c:pt>
                <c:pt idx="360">
                  <c:v>-7.5310179530773185E-3</c:v>
                </c:pt>
                <c:pt idx="361">
                  <c:v>-7.5310179530773185E-3</c:v>
                </c:pt>
                <c:pt idx="362">
                  <c:v>-7.5310179530773185E-3</c:v>
                </c:pt>
                <c:pt idx="363">
                  <c:v>-7.5310179530773185E-3</c:v>
                </c:pt>
                <c:pt idx="364">
                  <c:v>-7.5310179530773185E-3</c:v>
                </c:pt>
                <c:pt idx="365">
                  <c:v>-7.5310179530773185E-3</c:v>
                </c:pt>
                <c:pt idx="366">
                  <c:v>-7.5310179530773185E-3</c:v>
                </c:pt>
                <c:pt idx="367">
                  <c:v>-7.5310179530773185E-3</c:v>
                </c:pt>
                <c:pt idx="368">
                  <c:v>-7.5310179530773185E-3</c:v>
                </c:pt>
                <c:pt idx="369">
                  <c:v>-7.5310179530773185E-3</c:v>
                </c:pt>
                <c:pt idx="370">
                  <c:v>-7.5310179530773185E-3</c:v>
                </c:pt>
                <c:pt idx="371">
                  <c:v>-7.5310179530773185E-3</c:v>
                </c:pt>
                <c:pt idx="372">
                  <c:v>-7.5310179530773185E-3</c:v>
                </c:pt>
                <c:pt idx="373">
                  <c:v>-7.5310179530773185E-3</c:v>
                </c:pt>
                <c:pt idx="374">
                  <c:v>-7.5310179530773185E-3</c:v>
                </c:pt>
                <c:pt idx="375">
                  <c:v>-7.5310179530773185E-3</c:v>
                </c:pt>
                <c:pt idx="376">
                  <c:v>-7.5310179530773185E-3</c:v>
                </c:pt>
                <c:pt idx="377">
                  <c:v>-7.5310179530773185E-3</c:v>
                </c:pt>
                <c:pt idx="378">
                  <c:v>-7.5310179530773185E-3</c:v>
                </c:pt>
                <c:pt idx="379">
                  <c:v>-7.5310179530773185E-3</c:v>
                </c:pt>
                <c:pt idx="380">
                  <c:v>-7.5310179530773185E-3</c:v>
                </c:pt>
                <c:pt idx="381">
                  <c:v>-7.5310179530773185E-3</c:v>
                </c:pt>
                <c:pt idx="382">
                  <c:v>-7.5310179530773185E-3</c:v>
                </c:pt>
                <c:pt idx="383">
                  <c:v>-7.5310179530773185E-3</c:v>
                </c:pt>
                <c:pt idx="384">
                  <c:v>-7.8227352211107833E-3</c:v>
                </c:pt>
                <c:pt idx="385">
                  <c:v>-9.7367759562886728E-3</c:v>
                </c:pt>
                <c:pt idx="386">
                  <c:v>-1.1636549300646639E-2</c:v>
                </c:pt>
                <c:pt idx="387">
                  <c:v>-1.3518438927647675E-2</c:v>
                </c:pt>
                <c:pt idx="388">
                  <c:v>-1.5378862553427058E-2</c:v>
                </c:pt>
                <c:pt idx="389">
                  <c:v>-1.7214278755873606E-2</c:v>
                </c:pt>
                <c:pt idx="390">
                  <c:v>-1.9021193715927708E-2</c:v>
                </c:pt>
                <c:pt idx="391">
                  <c:v>-2.0796167868264603E-2</c:v>
                </c:pt>
                <c:pt idx="392">
                  <c:v>-2.2535822448702367E-2</c:v>
                </c:pt>
                <c:pt idx="393">
                  <c:v>-2.4236845925871629E-2</c:v>
                </c:pt>
                <c:pt idx="394">
                  <c:v>-2.589600030490373E-2</c:v>
                </c:pt>
                <c:pt idx="395">
                  <c:v>-2.7510127291138043E-2</c:v>
                </c:pt>
                <c:pt idx="396">
                  <c:v>-2.9076154302115329E-2</c:v>
                </c:pt>
                <c:pt idx="397">
                  <c:v>-3.059110031641293E-2</c:v>
                </c:pt>
                <c:pt idx="398">
                  <c:v>-3.2052081548188782E-2</c:v>
                </c:pt>
                <c:pt idx="399">
                  <c:v>-3.3456316936631432E-2</c:v>
                </c:pt>
                <c:pt idx="400">
                  <c:v>-3.4801133439867495E-2</c:v>
                </c:pt>
                <c:pt idx="401">
                  <c:v>-3.6083971123248675E-2</c:v>
                </c:pt>
                <c:pt idx="402">
                  <c:v>-3.7302388032332927E-2</c:v>
                </c:pt>
                <c:pt idx="403">
                  <c:v>-3.8454064841283511E-2</c:v>
                </c:pt>
                <c:pt idx="404">
                  <c:v>-3.9536809267837571E-2</c:v>
                </c:pt>
                <c:pt idx="405">
                  <c:v>-4.0548560246440005E-2</c:v>
                </c:pt>
                <c:pt idx="406">
                  <c:v>-4.1487391851598825E-2</c:v>
                </c:pt>
                <c:pt idx="407">
                  <c:v>-4.2351516963993953E-2</c:v>
                </c:pt>
                <c:pt idx="408">
                  <c:v>-4.3139290672360268E-2</c:v>
                </c:pt>
                <c:pt idx="409">
                  <c:v>-4.3849213404669775E-2</c:v>
                </c:pt>
                <c:pt idx="410">
                  <c:v>-4.447993378265213E-2</c:v>
                </c:pt>
                <c:pt idx="411">
                  <c:v>-4.5030251194220085E-2</c:v>
                </c:pt>
                <c:pt idx="412">
                  <c:v>-4.5499118078902681E-2</c:v>
                </c:pt>
                <c:pt idx="413">
                  <c:v>-4.5885641921936296E-2</c:v>
                </c:pt>
                <c:pt idx="414">
                  <c:v>-4.6189086953217127E-2</c:v>
                </c:pt>
                <c:pt idx="415">
                  <c:v>-4.6408875547881444E-2</c:v>
                </c:pt>
                <c:pt idx="416">
                  <c:v>-4.6544589325847333E-2</c:v>
                </c:pt>
                <c:pt idx="417">
                  <c:v>-4.6595969948224979E-2</c:v>
                </c:pt>
                <c:pt idx="418">
                  <c:v>-4.6562919609079392E-2</c:v>
                </c:pt>
                <c:pt idx="419">
                  <c:v>-4.6445501221609599E-2</c:v>
                </c:pt>
                <c:pt idx="420">
                  <c:v>-4.624393829838977E-2</c:v>
                </c:pt>
                <c:pt idx="421">
                  <c:v>-4.595861452590036E-2</c:v>
                </c:pt>
                <c:pt idx="422">
                  <c:v>-4.5590073034159025E-2</c:v>
                </c:pt>
                <c:pt idx="423">
                  <c:v>-4.5139015362841824E-2</c:v>
                </c:pt>
                <c:pt idx="424">
                  <c:v>-4.4606300125862558E-2</c:v>
                </c:pt>
                <c:pt idx="425">
                  <c:v>-4.3992941376952366E-2</c:v>
                </c:pt>
                <c:pt idx="426">
                  <c:v>-4.330010667935083E-2</c:v>
                </c:pt>
                <c:pt idx="427">
                  <c:v>-4.2529114883283002E-2</c:v>
                </c:pt>
                <c:pt idx="428">
                  <c:v>-4.1681433615453005E-2</c:v>
                </c:pt>
                <c:pt idx="429">
                  <c:v>-4.075867648533317E-2</c:v>
                </c:pt>
                <c:pt idx="430">
                  <c:v>-3.9762600013566803E-2</c:v>
                </c:pt>
                <c:pt idx="431">
                  <c:v>-3.8695100288331195E-2</c:v>
                </c:pt>
                <c:pt idx="432">
                  <c:v>-3.7558209356026037E-2</c:v>
                </c:pt>
                <c:pt idx="433">
                  <c:v>-3.6354091353157633E-2</c:v>
                </c:pt>
                <c:pt idx="434">
                  <c:v>-3.5085038386782036E-2</c:v>
                </c:pt>
                <c:pt idx="435">
                  <c:v>-3.3753466171349028E-2</c:v>
                </c:pt>
                <c:pt idx="436">
                  <c:v>-3.2361909430252217E-2</c:v>
                </c:pt>
                <c:pt idx="437">
                  <c:v>-3.0913017070839256E-2</c:v>
                </c:pt>
                <c:pt idx="438">
                  <c:v>-2.9409547142065992E-2</c:v>
                </c:pt>
                <c:pt idx="439">
                  <c:v>-2.7854361584393417E-2</c:v>
                </c:pt>
                <c:pt idx="440">
                  <c:v>-2.6250420781921548E-2</c:v>
                </c:pt>
                <c:pt idx="441">
                  <c:v>-2.4600777927129926E-2</c:v>
                </c:pt>
                <c:pt idx="442">
                  <c:v>-2.2908573208952225E-2</c:v>
                </c:pt>
                <c:pt idx="443">
                  <c:v>-2.1177027835248084E-2</c:v>
                </c:pt>
                <c:pt idx="444">
                  <c:v>-1.9409437901051062E-2</c:v>
                </c:pt>
                <c:pt idx="445">
                  <c:v>-1.7609168114264002E-2</c:v>
                </c:pt>
                <c:pt idx="446">
                  <c:v>-1.5779645390746812E-2</c:v>
                </c:pt>
                <c:pt idx="447">
                  <c:v>-1.3924352330986982E-2</c:v>
                </c:pt>
                <c:pt idx="448">
                  <c:v>-1.2046820590771612E-2</c:v>
                </c:pt>
                <c:pt idx="449">
                  <c:v>-1.0150624158480243E-2</c:v>
                </c:pt>
                <c:pt idx="450">
                  <c:v>-8.2393725517944695E-3</c:v>
                </c:pt>
                <c:pt idx="451">
                  <c:v>-7.5310179530773185E-3</c:v>
                </c:pt>
                <c:pt idx="452">
                  <c:v>-7.5310179530773185E-3</c:v>
                </c:pt>
                <c:pt idx="453">
                  <c:v>-7.5310179530773185E-3</c:v>
                </c:pt>
                <c:pt idx="454">
                  <c:v>-7.5310179530773185E-3</c:v>
                </c:pt>
                <c:pt idx="455">
                  <c:v>-7.5310179530773185E-3</c:v>
                </c:pt>
                <c:pt idx="456">
                  <c:v>-7.5310179530773185E-3</c:v>
                </c:pt>
                <c:pt idx="457">
                  <c:v>-7.5310179530773185E-3</c:v>
                </c:pt>
                <c:pt idx="458">
                  <c:v>-7.5310179530773185E-3</c:v>
                </c:pt>
                <c:pt idx="459">
                  <c:v>-7.5310179530773185E-3</c:v>
                </c:pt>
                <c:pt idx="460">
                  <c:v>-7.5310179530773185E-3</c:v>
                </c:pt>
                <c:pt idx="461">
                  <c:v>-7.5310179530773185E-3</c:v>
                </c:pt>
                <c:pt idx="462">
                  <c:v>-7.5310179530773185E-3</c:v>
                </c:pt>
                <c:pt idx="463">
                  <c:v>-7.5310179530773185E-3</c:v>
                </c:pt>
                <c:pt idx="464">
                  <c:v>-7.5310179530773185E-3</c:v>
                </c:pt>
                <c:pt idx="465">
                  <c:v>-7.5310179530773185E-3</c:v>
                </c:pt>
                <c:pt idx="466">
                  <c:v>-7.5310179530773185E-3</c:v>
                </c:pt>
                <c:pt idx="467">
                  <c:v>-7.5310179530773185E-3</c:v>
                </c:pt>
                <c:pt idx="468">
                  <c:v>-7.5310179530773185E-3</c:v>
                </c:pt>
                <c:pt idx="469">
                  <c:v>-7.5310179530773185E-3</c:v>
                </c:pt>
                <c:pt idx="470">
                  <c:v>-7.5310179530773185E-3</c:v>
                </c:pt>
                <c:pt idx="471">
                  <c:v>-7.5310179530773185E-3</c:v>
                </c:pt>
                <c:pt idx="472">
                  <c:v>-7.5310179530773185E-3</c:v>
                </c:pt>
                <c:pt idx="473">
                  <c:v>-7.5310179530773185E-3</c:v>
                </c:pt>
                <c:pt idx="474">
                  <c:v>-7.5310179530773185E-3</c:v>
                </c:pt>
                <c:pt idx="475">
                  <c:v>-7.5310179530773185E-3</c:v>
                </c:pt>
                <c:pt idx="476">
                  <c:v>-7.5310179530773185E-3</c:v>
                </c:pt>
                <c:pt idx="477">
                  <c:v>-7.5310179530773185E-3</c:v>
                </c:pt>
                <c:pt idx="478">
                  <c:v>-7.5310179530773185E-3</c:v>
                </c:pt>
                <c:pt idx="479">
                  <c:v>-7.5310179530773185E-3</c:v>
                </c:pt>
                <c:pt idx="480">
                  <c:v>-7.5310179530773185E-3</c:v>
                </c:pt>
                <c:pt idx="481">
                  <c:v>-7.5310179530773185E-3</c:v>
                </c:pt>
                <c:pt idx="482">
                  <c:v>-7.5310179530773185E-3</c:v>
                </c:pt>
                <c:pt idx="483">
                  <c:v>-7.5310179530773185E-3</c:v>
                </c:pt>
                <c:pt idx="484">
                  <c:v>-7.5310179530773185E-3</c:v>
                </c:pt>
                <c:pt idx="485">
                  <c:v>-7.5310179530773185E-3</c:v>
                </c:pt>
                <c:pt idx="486">
                  <c:v>-7.5310179530773185E-3</c:v>
                </c:pt>
                <c:pt idx="487">
                  <c:v>-7.5310179530773185E-3</c:v>
                </c:pt>
                <c:pt idx="488">
                  <c:v>-7.5310179530773185E-3</c:v>
                </c:pt>
                <c:pt idx="489">
                  <c:v>-7.5310179530773185E-3</c:v>
                </c:pt>
                <c:pt idx="490">
                  <c:v>-7.5310179530773185E-3</c:v>
                </c:pt>
                <c:pt idx="491">
                  <c:v>-7.5310179530773185E-3</c:v>
                </c:pt>
                <c:pt idx="492">
                  <c:v>-7.5310179530773185E-3</c:v>
                </c:pt>
                <c:pt idx="493">
                  <c:v>-7.5310179530773185E-3</c:v>
                </c:pt>
                <c:pt idx="494">
                  <c:v>-7.5310179530773185E-3</c:v>
                </c:pt>
                <c:pt idx="495">
                  <c:v>-7.5310179530773185E-3</c:v>
                </c:pt>
                <c:pt idx="496">
                  <c:v>-7.5310179530773185E-3</c:v>
                </c:pt>
                <c:pt idx="497">
                  <c:v>-7.5310179530773185E-3</c:v>
                </c:pt>
                <c:pt idx="498">
                  <c:v>-7.5310179530773185E-3</c:v>
                </c:pt>
                <c:pt idx="499">
                  <c:v>-7.5310179530773185E-3</c:v>
                </c:pt>
                <c:pt idx="500">
                  <c:v>-7.5310179530773185E-3</c:v>
                </c:pt>
                <c:pt idx="501">
                  <c:v>-7.5310179530773185E-3</c:v>
                </c:pt>
                <c:pt idx="502">
                  <c:v>-7.5310179530773185E-3</c:v>
                </c:pt>
                <c:pt idx="503">
                  <c:v>-7.5310179530773185E-3</c:v>
                </c:pt>
                <c:pt idx="504">
                  <c:v>-7.5310179530773185E-3</c:v>
                </c:pt>
                <c:pt idx="505">
                  <c:v>-7.5310179530773185E-3</c:v>
                </c:pt>
                <c:pt idx="506">
                  <c:v>-7.5310179530773185E-3</c:v>
                </c:pt>
                <c:pt idx="507">
                  <c:v>-7.5310179530773185E-3</c:v>
                </c:pt>
                <c:pt idx="508">
                  <c:v>-7.5310179530773185E-3</c:v>
                </c:pt>
                <c:pt idx="509">
                  <c:v>-7.5310179530773185E-3</c:v>
                </c:pt>
                <c:pt idx="510">
                  <c:v>-7.5310179530773185E-3</c:v>
                </c:pt>
                <c:pt idx="511">
                  <c:v>-7.5310179530773185E-3</c:v>
                </c:pt>
                <c:pt idx="512">
                  <c:v>-7.5310179530773185E-3</c:v>
                </c:pt>
                <c:pt idx="513">
                  <c:v>-7.5310179530773185E-3</c:v>
                </c:pt>
                <c:pt idx="514">
                  <c:v>-7.5310179530773185E-3</c:v>
                </c:pt>
                <c:pt idx="515">
                  <c:v>-7.5310179530773185E-3</c:v>
                </c:pt>
                <c:pt idx="516">
                  <c:v>-7.5310179530773185E-3</c:v>
                </c:pt>
                <c:pt idx="517">
                  <c:v>-7.5310179530773185E-3</c:v>
                </c:pt>
                <c:pt idx="518">
                  <c:v>-7.5310179530773185E-3</c:v>
                </c:pt>
                <c:pt idx="519">
                  <c:v>-7.5310179530773185E-3</c:v>
                </c:pt>
                <c:pt idx="520">
                  <c:v>-7.5310179530773185E-3</c:v>
                </c:pt>
                <c:pt idx="521">
                  <c:v>-7.5310179530773185E-3</c:v>
                </c:pt>
                <c:pt idx="522">
                  <c:v>-7.5310179530773185E-3</c:v>
                </c:pt>
                <c:pt idx="523">
                  <c:v>-7.5310179530773185E-3</c:v>
                </c:pt>
                <c:pt idx="524">
                  <c:v>-7.5310179530773185E-3</c:v>
                </c:pt>
                <c:pt idx="525">
                  <c:v>-7.5310179530773185E-3</c:v>
                </c:pt>
                <c:pt idx="526">
                  <c:v>-7.5310179530773185E-3</c:v>
                </c:pt>
                <c:pt idx="527">
                  <c:v>-7.5310179530773185E-3</c:v>
                </c:pt>
                <c:pt idx="528">
                  <c:v>-7.8227352211107833E-3</c:v>
                </c:pt>
                <c:pt idx="529">
                  <c:v>-9.7367759562886728E-3</c:v>
                </c:pt>
                <c:pt idx="530">
                  <c:v>-1.1636549300646639E-2</c:v>
                </c:pt>
                <c:pt idx="531">
                  <c:v>-1.3518438927647675E-2</c:v>
                </c:pt>
                <c:pt idx="532">
                  <c:v>-1.5378862553427058E-2</c:v>
                </c:pt>
                <c:pt idx="533">
                  <c:v>-1.7214278755873606E-2</c:v>
                </c:pt>
                <c:pt idx="534">
                  <c:v>-1.9021193715927708E-2</c:v>
                </c:pt>
                <c:pt idx="535">
                  <c:v>-2.0796167868264603E-2</c:v>
                </c:pt>
                <c:pt idx="536">
                  <c:v>-2.2535822448702367E-2</c:v>
                </c:pt>
                <c:pt idx="537">
                  <c:v>-2.4236845925871629E-2</c:v>
                </c:pt>
                <c:pt idx="538">
                  <c:v>-2.589600030490373E-2</c:v>
                </c:pt>
                <c:pt idx="539">
                  <c:v>-2.7510127291138043E-2</c:v>
                </c:pt>
                <c:pt idx="540">
                  <c:v>-2.9076154302115329E-2</c:v>
                </c:pt>
                <c:pt idx="541">
                  <c:v>-3.059110031641293E-2</c:v>
                </c:pt>
                <c:pt idx="542">
                  <c:v>-3.2052081548188782E-2</c:v>
                </c:pt>
                <c:pt idx="543">
                  <c:v>-3.3456316936631432E-2</c:v>
                </c:pt>
                <c:pt idx="544">
                  <c:v>-3.4801133439867495E-2</c:v>
                </c:pt>
                <c:pt idx="545">
                  <c:v>-3.6083971123248675E-2</c:v>
                </c:pt>
                <c:pt idx="546">
                  <c:v>-3.7302388032332927E-2</c:v>
                </c:pt>
                <c:pt idx="547">
                  <c:v>-3.8454064841283511E-2</c:v>
                </c:pt>
                <c:pt idx="548">
                  <c:v>-3.9536809267837571E-2</c:v>
                </c:pt>
                <c:pt idx="549">
                  <c:v>-4.0548560246440005E-2</c:v>
                </c:pt>
                <c:pt idx="550">
                  <c:v>-4.1487391851598825E-2</c:v>
                </c:pt>
                <c:pt idx="551">
                  <c:v>-4.2351516963993953E-2</c:v>
                </c:pt>
                <c:pt idx="552">
                  <c:v>-4.3139290672360268E-2</c:v>
                </c:pt>
                <c:pt idx="553">
                  <c:v>-4.3849213404669775E-2</c:v>
                </c:pt>
                <c:pt idx="554">
                  <c:v>-4.447993378265213E-2</c:v>
                </c:pt>
                <c:pt idx="555">
                  <c:v>-4.5030251194220085E-2</c:v>
                </c:pt>
                <c:pt idx="556">
                  <c:v>-4.5499118078902681E-2</c:v>
                </c:pt>
                <c:pt idx="557">
                  <c:v>-4.5885641921936296E-2</c:v>
                </c:pt>
                <c:pt idx="558">
                  <c:v>-4.6189086953217127E-2</c:v>
                </c:pt>
                <c:pt idx="559">
                  <c:v>-4.6408875547881444E-2</c:v>
                </c:pt>
                <c:pt idx="560">
                  <c:v>-4.6544589325847333E-2</c:v>
                </c:pt>
                <c:pt idx="561">
                  <c:v>-4.6595969948224979E-2</c:v>
                </c:pt>
                <c:pt idx="562">
                  <c:v>-4.6562919609079392E-2</c:v>
                </c:pt>
                <c:pt idx="563">
                  <c:v>-4.6445501221609599E-2</c:v>
                </c:pt>
                <c:pt idx="564">
                  <c:v>-4.624393829838977E-2</c:v>
                </c:pt>
                <c:pt idx="565">
                  <c:v>-4.595861452590036E-2</c:v>
                </c:pt>
                <c:pt idx="566">
                  <c:v>-4.5590073034159025E-2</c:v>
                </c:pt>
                <c:pt idx="567">
                  <c:v>-4.5139015362841824E-2</c:v>
                </c:pt>
                <c:pt idx="568">
                  <c:v>-4.4606300125862558E-2</c:v>
                </c:pt>
                <c:pt idx="569">
                  <c:v>-4.3992941376952366E-2</c:v>
                </c:pt>
                <c:pt idx="570">
                  <c:v>-4.330010667935083E-2</c:v>
                </c:pt>
                <c:pt idx="571">
                  <c:v>-4.2529114883283002E-2</c:v>
                </c:pt>
                <c:pt idx="572">
                  <c:v>-4.1681433615453005E-2</c:v>
                </c:pt>
                <c:pt idx="573">
                  <c:v>-4.075867648533317E-2</c:v>
                </c:pt>
                <c:pt idx="574">
                  <c:v>-3.9762600013566803E-2</c:v>
                </c:pt>
                <c:pt idx="575">
                  <c:v>-3.8695100288331195E-2</c:v>
                </c:pt>
                <c:pt idx="576">
                  <c:v>-3.7558209356026037E-2</c:v>
                </c:pt>
                <c:pt idx="577">
                  <c:v>-3.6354091353157633E-2</c:v>
                </c:pt>
                <c:pt idx="578">
                  <c:v>-3.5085038386782036E-2</c:v>
                </c:pt>
                <c:pt idx="579">
                  <c:v>-3.3753466171349028E-2</c:v>
                </c:pt>
                <c:pt idx="580">
                  <c:v>-3.2361909430252217E-2</c:v>
                </c:pt>
                <c:pt idx="581">
                  <c:v>-3.0913017070839256E-2</c:v>
                </c:pt>
                <c:pt idx="582">
                  <c:v>-2.9409547142065992E-2</c:v>
                </c:pt>
                <c:pt idx="583">
                  <c:v>-2.7854361584393417E-2</c:v>
                </c:pt>
                <c:pt idx="584">
                  <c:v>-2.6250420781921548E-2</c:v>
                </c:pt>
                <c:pt idx="585">
                  <c:v>-2.4600777927129926E-2</c:v>
                </c:pt>
                <c:pt idx="586">
                  <c:v>-2.2908573208952225E-2</c:v>
                </c:pt>
                <c:pt idx="587">
                  <c:v>-2.1177027835248084E-2</c:v>
                </c:pt>
                <c:pt idx="588">
                  <c:v>-1.9409437901051062E-2</c:v>
                </c:pt>
                <c:pt idx="589">
                  <c:v>-1.7609168114264002E-2</c:v>
                </c:pt>
                <c:pt idx="590">
                  <c:v>-1.5779645390746812E-2</c:v>
                </c:pt>
                <c:pt idx="591">
                  <c:v>-1.3924352330986982E-2</c:v>
                </c:pt>
                <c:pt idx="592">
                  <c:v>-1.2046820590771612E-2</c:v>
                </c:pt>
                <c:pt idx="593">
                  <c:v>-1.0150624158480243E-2</c:v>
                </c:pt>
                <c:pt idx="594">
                  <c:v>-8.2393725517944695E-3</c:v>
                </c:pt>
                <c:pt idx="595">
                  <c:v>-7.5310179530773185E-3</c:v>
                </c:pt>
                <c:pt idx="596">
                  <c:v>-7.5310179530773185E-3</c:v>
                </c:pt>
                <c:pt idx="597">
                  <c:v>-7.5310179530773185E-3</c:v>
                </c:pt>
                <c:pt idx="598">
                  <c:v>-7.5310179530773185E-3</c:v>
                </c:pt>
                <c:pt idx="599">
                  <c:v>-7.5310179530773185E-3</c:v>
                </c:pt>
                <c:pt idx="600">
                  <c:v>-7.5310179530773185E-3</c:v>
                </c:pt>
                <c:pt idx="601">
                  <c:v>-7.5310179530773185E-3</c:v>
                </c:pt>
                <c:pt idx="602">
                  <c:v>-7.5310179530773185E-3</c:v>
                </c:pt>
                <c:pt idx="603">
                  <c:v>-7.5310179530773185E-3</c:v>
                </c:pt>
                <c:pt idx="604">
                  <c:v>-7.5310179530773185E-3</c:v>
                </c:pt>
                <c:pt idx="605">
                  <c:v>-7.5310179530773185E-3</c:v>
                </c:pt>
                <c:pt idx="606">
                  <c:v>-7.5310179530773185E-3</c:v>
                </c:pt>
                <c:pt idx="607">
                  <c:v>-7.5310179530773185E-3</c:v>
                </c:pt>
                <c:pt idx="608">
                  <c:v>-7.5310179530773185E-3</c:v>
                </c:pt>
                <c:pt idx="609">
                  <c:v>-7.5310179530773185E-3</c:v>
                </c:pt>
                <c:pt idx="610">
                  <c:v>-7.5310179530773185E-3</c:v>
                </c:pt>
                <c:pt idx="611">
                  <c:v>-7.5310179530773185E-3</c:v>
                </c:pt>
                <c:pt idx="612">
                  <c:v>-7.5310179530773185E-3</c:v>
                </c:pt>
                <c:pt idx="613">
                  <c:v>-7.5310179530773185E-3</c:v>
                </c:pt>
                <c:pt idx="614">
                  <c:v>-7.5310179530773185E-3</c:v>
                </c:pt>
                <c:pt idx="615">
                  <c:v>-7.5310179530773185E-3</c:v>
                </c:pt>
                <c:pt idx="616">
                  <c:v>-7.5310179530773185E-3</c:v>
                </c:pt>
                <c:pt idx="617">
                  <c:v>-7.5310179530773185E-3</c:v>
                </c:pt>
                <c:pt idx="618">
                  <c:v>-7.5310179530773185E-3</c:v>
                </c:pt>
                <c:pt idx="619">
                  <c:v>-7.5310179530773185E-3</c:v>
                </c:pt>
                <c:pt idx="620">
                  <c:v>-7.5310179530773185E-3</c:v>
                </c:pt>
                <c:pt idx="621">
                  <c:v>-7.5310179530773185E-3</c:v>
                </c:pt>
                <c:pt idx="622">
                  <c:v>-7.5310179530773185E-3</c:v>
                </c:pt>
                <c:pt idx="623">
                  <c:v>-7.5310179530773185E-3</c:v>
                </c:pt>
                <c:pt idx="624">
                  <c:v>-7.5310179530773185E-3</c:v>
                </c:pt>
                <c:pt idx="625">
                  <c:v>-7.5310179530773185E-3</c:v>
                </c:pt>
                <c:pt idx="626">
                  <c:v>-7.5310179530773185E-3</c:v>
                </c:pt>
                <c:pt idx="627">
                  <c:v>-7.5310179530773185E-3</c:v>
                </c:pt>
                <c:pt idx="628">
                  <c:v>-7.5310179530773185E-3</c:v>
                </c:pt>
                <c:pt idx="629">
                  <c:v>-7.5310179530773185E-3</c:v>
                </c:pt>
                <c:pt idx="630">
                  <c:v>-7.5310179530773185E-3</c:v>
                </c:pt>
                <c:pt idx="631">
                  <c:v>-7.5310179530773185E-3</c:v>
                </c:pt>
                <c:pt idx="632">
                  <c:v>-7.5310179530773185E-3</c:v>
                </c:pt>
                <c:pt idx="633">
                  <c:v>-7.5310179530773185E-3</c:v>
                </c:pt>
                <c:pt idx="634">
                  <c:v>-7.5310179530773185E-3</c:v>
                </c:pt>
                <c:pt idx="635">
                  <c:v>-7.5310179530773185E-3</c:v>
                </c:pt>
                <c:pt idx="636">
                  <c:v>-7.5310179530773185E-3</c:v>
                </c:pt>
                <c:pt idx="637">
                  <c:v>-7.5310179530773185E-3</c:v>
                </c:pt>
                <c:pt idx="638">
                  <c:v>-7.5310179530773185E-3</c:v>
                </c:pt>
                <c:pt idx="639">
                  <c:v>-7.5310179530773185E-3</c:v>
                </c:pt>
                <c:pt idx="640">
                  <c:v>-7.5310179530773185E-3</c:v>
                </c:pt>
                <c:pt idx="641">
                  <c:v>-7.5310179530773185E-3</c:v>
                </c:pt>
                <c:pt idx="642">
                  <c:v>-7.5310179530773185E-3</c:v>
                </c:pt>
                <c:pt idx="643">
                  <c:v>-7.5310179530773185E-3</c:v>
                </c:pt>
                <c:pt idx="644">
                  <c:v>-7.5310179530773185E-3</c:v>
                </c:pt>
                <c:pt idx="645">
                  <c:v>-7.5310179530773185E-3</c:v>
                </c:pt>
                <c:pt idx="646">
                  <c:v>-7.5310179530773185E-3</c:v>
                </c:pt>
                <c:pt idx="647">
                  <c:v>-7.5310179530773185E-3</c:v>
                </c:pt>
                <c:pt idx="648">
                  <c:v>-7.5310179530773185E-3</c:v>
                </c:pt>
                <c:pt idx="649">
                  <c:v>-7.5310179530773185E-3</c:v>
                </c:pt>
                <c:pt idx="650">
                  <c:v>-7.5310179530773185E-3</c:v>
                </c:pt>
                <c:pt idx="651">
                  <c:v>-7.5310179530773185E-3</c:v>
                </c:pt>
                <c:pt idx="652">
                  <c:v>-7.5310179530773185E-3</c:v>
                </c:pt>
                <c:pt idx="653">
                  <c:v>-7.5310179530773185E-3</c:v>
                </c:pt>
                <c:pt idx="654">
                  <c:v>-7.5310179530773185E-3</c:v>
                </c:pt>
                <c:pt idx="655">
                  <c:v>-7.5310179530773185E-3</c:v>
                </c:pt>
                <c:pt idx="656">
                  <c:v>-7.5310179530773185E-3</c:v>
                </c:pt>
                <c:pt idx="657">
                  <c:v>-7.5310179530773185E-3</c:v>
                </c:pt>
                <c:pt idx="658">
                  <c:v>-7.5310179530773185E-3</c:v>
                </c:pt>
                <c:pt idx="659">
                  <c:v>-7.5310179530773185E-3</c:v>
                </c:pt>
                <c:pt idx="660">
                  <c:v>-7.5310179530773185E-3</c:v>
                </c:pt>
                <c:pt idx="661">
                  <c:v>-7.5310179530773185E-3</c:v>
                </c:pt>
                <c:pt idx="662">
                  <c:v>-7.5310179530773185E-3</c:v>
                </c:pt>
                <c:pt idx="663">
                  <c:v>-7.5310179530773185E-3</c:v>
                </c:pt>
                <c:pt idx="664">
                  <c:v>-7.5310179530773185E-3</c:v>
                </c:pt>
                <c:pt idx="665">
                  <c:v>-7.5310179530773185E-3</c:v>
                </c:pt>
                <c:pt idx="666">
                  <c:v>-7.5310179530773185E-3</c:v>
                </c:pt>
                <c:pt idx="667">
                  <c:v>-7.5310179530773185E-3</c:v>
                </c:pt>
                <c:pt idx="668">
                  <c:v>-7.5310179530773185E-3</c:v>
                </c:pt>
                <c:pt idx="669">
                  <c:v>-7.5310179530773185E-3</c:v>
                </c:pt>
                <c:pt idx="670">
                  <c:v>-7.5310179530773185E-3</c:v>
                </c:pt>
                <c:pt idx="671">
                  <c:v>-7.5310179530773185E-3</c:v>
                </c:pt>
                <c:pt idx="672">
                  <c:v>-7.8227352211107833E-3</c:v>
                </c:pt>
                <c:pt idx="673">
                  <c:v>-9.7367759562886728E-3</c:v>
                </c:pt>
                <c:pt idx="674">
                  <c:v>-1.1636549300646639E-2</c:v>
                </c:pt>
                <c:pt idx="675">
                  <c:v>-1.3518438927647675E-2</c:v>
                </c:pt>
                <c:pt idx="676">
                  <c:v>-1.5378862553427058E-2</c:v>
                </c:pt>
                <c:pt idx="677">
                  <c:v>-1.7214278755873606E-2</c:v>
                </c:pt>
                <c:pt idx="678">
                  <c:v>-1.9021193715927708E-2</c:v>
                </c:pt>
                <c:pt idx="679">
                  <c:v>-2.0796167868264603E-2</c:v>
                </c:pt>
                <c:pt idx="680">
                  <c:v>-2.2535822448702367E-2</c:v>
                </c:pt>
                <c:pt idx="681">
                  <c:v>-2.4236845925871629E-2</c:v>
                </c:pt>
                <c:pt idx="682">
                  <c:v>-2.589600030490373E-2</c:v>
                </c:pt>
                <c:pt idx="683">
                  <c:v>-2.7510127291138043E-2</c:v>
                </c:pt>
                <c:pt idx="684">
                  <c:v>-2.9076154302115329E-2</c:v>
                </c:pt>
                <c:pt idx="685">
                  <c:v>-3.059110031641293E-2</c:v>
                </c:pt>
                <c:pt idx="686">
                  <c:v>-3.2052081548188782E-2</c:v>
                </c:pt>
                <c:pt idx="687">
                  <c:v>-3.3456316936631432E-2</c:v>
                </c:pt>
                <c:pt idx="688">
                  <c:v>-3.4801133439867495E-2</c:v>
                </c:pt>
                <c:pt idx="689">
                  <c:v>-3.6083971123248675E-2</c:v>
                </c:pt>
                <c:pt idx="690">
                  <c:v>-3.7302388032332927E-2</c:v>
                </c:pt>
                <c:pt idx="691">
                  <c:v>-3.8454064841283511E-2</c:v>
                </c:pt>
                <c:pt idx="692">
                  <c:v>-3.9536809267837571E-2</c:v>
                </c:pt>
                <c:pt idx="693">
                  <c:v>-4.0548560246440005E-2</c:v>
                </c:pt>
                <c:pt idx="694">
                  <c:v>-4.1487391851598825E-2</c:v>
                </c:pt>
                <c:pt idx="695">
                  <c:v>-4.2351516963993953E-2</c:v>
                </c:pt>
                <c:pt idx="696">
                  <c:v>-4.3139290672360268E-2</c:v>
                </c:pt>
                <c:pt idx="697">
                  <c:v>-4.3849213404669775E-2</c:v>
                </c:pt>
                <c:pt idx="698">
                  <c:v>-4.447993378265213E-2</c:v>
                </c:pt>
                <c:pt idx="699">
                  <c:v>-4.5030251194220085E-2</c:v>
                </c:pt>
                <c:pt idx="700">
                  <c:v>-4.5499118078902681E-2</c:v>
                </c:pt>
                <c:pt idx="701">
                  <c:v>-4.5885641921936296E-2</c:v>
                </c:pt>
                <c:pt idx="702">
                  <c:v>-4.6189086953217127E-2</c:v>
                </c:pt>
                <c:pt idx="703">
                  <c:v>-4.6408875547881444E-2</c:v>
                </c:pt>
                <c:pt idx="704">
                  <c:v>-4.6544589325847333E-2</c:v>
                </c:pt>
                <c:pt idx="705">
                  <c:v>-4.6595969948224979E-2</c:v>
                </c:pt>
                <c:pt idx="706">
                  <c:v>-4.6562919609079392E-2</c:v>
                </c:pt>
                <c:pt idx="707">
                  <c:v>-4.6445501221609599E-2</c:v>
                </c:pt>
                <c:pt idx="708">
                  <c:v>-4.624393829838977E-2</c:v>
                </c:pt>
                <c:pt idx="709">
                  <c:v>-4.595861452590036E-2</c:v>
                </c:pt>
                <c:pt idx="710">
                  <c:v>-4.5590073034159025E-2</c:v>
                </c:pt>
                <c:pt idx="711">
                  <c:v>-4.5139015362841824E-2</c:v>
                </c:pt>
                <c:pt idx="712">
                  <c:v>-4.4606300125862558E-2</c:v>
                </c:pt>
                <c:pt idx="713">
                  <c:v>-4.3992941376952366E-2</c:v>
                </c:pt>
                <c:pt idx="714">
                  <c:v>-4.330010667935083E-2</c:v>
                </c:pt>
                <c:pt idx="715">
                  <c:v>-4.2529114883283002E-2</c:v>
                </c:pt>
                <c:pt idx="716">
                  <c:v>-4.1681433615453005E-2</c:v>
                </c:pt>
                <c:pt idx="717">
                  <c:v>-4.075867648533317E-2</c:v>
                </c:pt>
                <c:pt idx="718">
                  <c:v>-3.9762600013566803E-2</c:v>
                </c:pt>
                <c:pt idx="719">
                  <c:v>-3.8695100288331195E-2</c:v>
                </c:pt>
                <c:pt idx="720">
                  <c:v>-3.7558209356026037E-2</c:v>
                </c:pt>
                <c:pt idx="721">
                  <c:v>-3.6354091353157633E-2</c:v>
                </c:pt>
                <c:pt idx="722">
                  <c:v>-3.5085038386782036E-2</c:v>
                </c:pt>
                <c:pt idx="723">
                  <c:v>-3.3753466171349028E-2</c:v>
                </c:pt>
                <c:pt idx="724">
                  <c:v>-3.2361909430252217E-2</c:v>
                </c:pt>
                <c:pt idx="725">
                  <c:v>-3.0913017070839256E-2</c:v>
                </c:pt>
                <c:pt idx="726">
                  <c:v>-2.9409547142065992E-2</c:v>
                </c:pt>
                <c:pt idx="727">
                  <c:v>-2.7854361584393417E-2</c:v>
                </c:pt>
                <c:pt idx="728">
                  <c:v>-2.6250420781921548E-2</c:v>
                </c:pt>
                <c:pt idx="729">
                  <c:v>-2.4600777927129926E-2</c:v>
                </c:pt>
                <c:pt idx="730">
                  <c:v>-2.2908573208952225E-2</c:v>
                </c:pt>
                <c:pt idx="731">
                  <c:v>-2.1177027835248084E-2</c:v>
                </c:pt>
                <c:pt idx="732">
                  <c:v>-1.9409437901051062E-2</c:v>
                </c:pt>
                <c:pt idx="733">
                  <c:v>-1.7609168114264002E-2</c:v>
                </c:pt>
                <c:pt idx="734">
                  <c:v>-1.5779645390746812E-2</c:v>
                </c:pt>
                <c:pt idx="735">
                  <c:v>-1.3924352330986982E-2</c:v>
                </c:pt>
                <c:pt idx="736">
                  <c:v>-1.2046820590771612E-2</c:v>
                </c:pt>
                <c:pt idx="737">
                  <c:v>-1.0150624158480243E-2</c:v>
                </c:pt>
                <c:pt idx="738">
                  <c:v>-8.2393725517944695E-3</c:v>
                </c:pt>
                <c:pt idx="739">
                  <c:v>-7.5310179530773185E-3</c:v>
                </c:pt>
                <c:pt idx="740">
                  <c:v>-7.5310179530773185E-3</c:v>
                </c:pt>
                <c:pt idx="741">
                  <c:v>-7.5310179530773185E-3</c:v>
                </c:pt>
                <c:pt idx="742">
                  <c:v>-7.5310179530773185E-3</c:v>
                </c:pt>
                <c:pt idx="743">
                  <c:v>-7.5310179530773185E-3</c:v>
                </c:pt>
                <c:pt idx="744">
                  <c:v>-7.5310179530773185E-3</c:v>
                </c:pt>
                <c:pt idx="745">
                  <c:v>-7.5310179530773185E-3</c:v>
                </c:pt>
                <c:pt idx="746">
                  <c:v>-7.5310179530773185E-3</c:v>
                </c:pt>
                <c:pt idx="747">
                  <c:v>-7.5310179530773185E-3</c:v>
                </c:pt>
                <c:pt idx="748">
                  <c:v>-7.5310179530773185E-3</c:v>
                </c:pt>
                <c:pt idx="749">
                  <c:v>-7.5310179530773185E-3</c:v>
                </c:pt>
                <c:pt idx="750">
                  <c:v>-7.5310179530773185E-3</c:v>
                </c:pt>
                <c:pt idx="751">
                  <c:v>-7.5310179530773185E-3</c:v>
                </c:pt>
                <c:pt idx="752">
                  <c:v>-7.5310179530773185E-3</c:v>
                </c:pt>
                <c:pt idx="753">
                  <c:v>-7.5310179530773185E-3</c:v>
                </c:pt>
                <c:pt idx="754">
                  <c:v>-7.5310179530773185E-3</c:v>
                </c:pt>
                <c:pt idx="755">
                  <c:v>-7.5310179530773185E-3</c:v>
                </c:pt>
                <c:pt idx="756">
                  <c:v>-7.5310179530773185E-3</c:v>
                </c:pt>
                <c:pt idx="757">
                  <c:v>-7.5310179530773185E-3</c:v>
                </c:pt>
                <c:pt idx="758">
                  <c:v>-7.5310179530773185E-3</c:v>
                </c:pt>
                <c:pt idx="759">
                  <c:v>-7.5310179530773185E-3</c:v>
                </c:pt>
                <c:pt idx="760">
                  <c:v>-7.5310179530773185E-3</c:v>
                </c:pt>
                <c:pt idx="761">
                  <c:v>-7.5310179530773185E-3</c:v>
                </c:pt>
                <c:pt idx="762">
                  <c:v>-7.5310179530773185E-3</c:v>
                </c:pt>
                <c:pt idx="763">
                  <c:v>-7.5310179530773185E-3</c:v>
                </c:pt>
                <c:pt idx="764">
                  <c:v>-7.5310179530773185E-3</c:v>
                </c:pt>
                <c:pt idx="765">
                  <c:v>-7.5310179530773185E-3</c:v>
                </c:pt>
                <c:pt idx="766">
                  <c:v>-7.5310179530773185E-3</c:v>
                </c:pt>
                <c:pt idx="767">
                  <c:v>-7.5310179530773185E-3</c:v>
                </c:pt>
                <c:pt idx="768">
                  <c:v>-7.5310179530773185E-3</c:v>
                </c:pt>
                <c:pt idx="769">
                  <c:v>-7.5310179530773185E-3</c:v>
                </c:pt>
                <c:pt idx="770">
                  <c:v>-7.5310179530773185E-3</c:v>
                </c:pt>
                <c:pt idx="771">
                  <c:v>-7.5310179530773185E-3</c:v>
                </c:pt>
                <c:pt idx="772">
                  <c:v>-7.5310179530773185E-3</c:v>
                </c:pt>
                <c:pt idx="773">
                  <c:v>-7.5310179530773185E-3</c:v>
                </c:pt>
                <c:pt idx="774">
                  <c:v>-7.5310179530773185E-3</c:v>
                </c:pt>
                <c:pt idx="775">
                  <c:v>-7.5310179530773185E-3</c:v>
                </c:pt>
                <c:pt idx="776">
                  <c:v>-7.5310179530773185E-3</c:v>
                </c:pt>
                <c:pt idx="777">
                  <c:v>-7.5310179530773185E-3</c:v>
                </c:pt>
                <c:pt idx="778">
                  <c:v>-7.5310179530773185E-3</c:v>
                </c:pt>
                <c:pt idx="779">
                  <c:v>-7.5310179530773185E-3</c:v>
                </c:pt>
                <c:pt idx="780">
                  <c:v>-7.5310179530773185E-3</c:v>
                </c:pt>
                <c:pt idx="781">
                  <c:v>-7.5310179530773185E-3</c:v>
                </c:pt>
                <c:pt idx="782">
                  <c:v>-7.5310179530773185E-3</c:v>
                </c:pt>
                <c:pt idx="783">
                  <c:v>-7.5310179530773185E-3</c:v>
                </c:pt>
                <c:pt idx="784">
                  <c:v>-7.5310179530773185E-3</c:v>
                </c:pt>
                <c:pt idx="785">
                  <c:v>-7.5310179530773185E-3</c:v>
                </c:pt>
                <c:pt idx="786">
                  <c:v>-7.5310179530773185E-3</c:v>
                </c:pt>
                <c:pt idx="787">
                  <c:v>-7.5310179530773185E-3</c:v>
                </c:pt>
                <c:pt idx="788">
                  <c:v>-7.5310179530773185E-3</c:v>
                </c:pt>
                <c:pt idx="789">
                  <c:v>-7.5310179530773185E-3</c:v>
                </c:pt>
                <c:pt idx="790">
                  <c:v>-7.5310179530773185E-3</c:v>
                </c:pt>
                <c:pt idx="791">
                  <c:v>-7.5310179530773185E-3</c:v>
                </c:pt>
                <c:pt idx="792">
                  <c:v>-7.5310179530773185E-3</c:v>
                </c:pt>
                <c:pt idx="793">
                  <c:v>-7.5310179530773185E-3</c:v>
                </c:pt>
                <c:pt idx="794">
                  <c:v>-7.5310179530773185E-3</c:v>
                </c:pt>
                <c:pt idx="795">
                  <c:v>-7.5310179530773185E-3</c:v>
                </c:pt>
                <c:pt idx="796">
                  <c:v>-7.5310179530773185E-3</c:v>
                </c:pt>
                <c:pt idx="797">
                  <c:v>-7.5310179530773185E-3</c:v>
                </c:pt>
                <c:pt idx="798">
                  <c:v>-7.5310179530773185E-3</c:v>
                </c:pt>
                <c:pt idx="799">
                  <c:v>-7.5310179530773185E-3</c:v>
                </c:pt>
                <c:pt idx="800">
                  <c:v>-7.5310179530773185E-3</c:v>
                </c:pt>
                <c:pt idx="801">
                  <c:v>-7.5310179530773185E-3</c:v>
                </c:pt>
                <c:pt idx="802">
                  <c:v>-7.5310179530773185E-3</c:v>
                </c:pt>
                <c:pt idx="803">
                  <c:v>-7.5310179530773185E-3</c:v>
                </c:pt>
                <c:pt idx="804">
                  <c:v>-7.5310179530773185E-3</c:v>
                </c:pt>
                <c:pt idx="805">
                  <c:v>-7.5310179530773185E-3</c:v>
                </c:pt>
                <c:pt idx="806">
                  <c:v>-7.5310179530773185E-3</c:v>
                </c:pt>
                <c:pt idx="807">
                  <c:v>-7.5310179530773185E-3</c:v>
                </c:pt>
                <c:pt idx="808">
                  <c:v>-7.5310179530773185E-3</c:v>
                </c:pt>
                <c:pt idx="809">
                  <c:v>-7.5310179530773185E-3</c:v>
                </c:pt>
                <c:pt idx="810">
                  <c:v>-7.5310179530773185E-3</c:v>
                </c:pt>
                <c:pt idx="811">
                  <c:v>-7.5310179530773185E-3</c:v>
                </c:pt>
                <c:pt idx="812">
                  <c:v>-7.5310179530773185E-3</c:v>
                </c:pt>
                <c:pt idx="813">
                  <c:v>-7.5310179530773185E-3</c:v>
                </c:pt>
                <c:pt idx="814">
                  <c:v>-7.5310179530773185E-3</c:v>
                </c:pt>
                <c:pt idx="815">
                  <c:v>-7.5310179530773185E-3</c:v>
                </c:pt>
                <c:pt idx="816">
                  <c:v>-7.8227352211107833E-3</c:v>
                </c:pt>
                <c:pt idx="817">
                  <c:v>-9.7367759562886728E-3</c:v>
                </c:pt>
                <c:pt idx="818">
                  <c:v>-1.1636549300646639E-2</c:v>
                </c:pt>
                <c:pt idx="819">
                  <c:v>-1.3518438927647675E-2</c:v>
                </c:pt>
                <c:pt idx="820">
                  <c:v>-1.5378862553427058E-2</c:v>
                </c:pt>
                <c:pt idx="821">
                  <c:v>-1.7214278755873606E-2</c:v>
                </c:pt>
                <c:pt idx="822">
                  <c:v>-1.9021193715927708E-2</c:v>
                </c:pt>
                <c:pt idx="823">
                  <c:v>-2.0796167868264603E-2</c:v>
                </c:pt>
                <c:pt idx="824">
                  <c:v>-2.2535822448702367E-2</c:v>
                </c:pt>
                <c:pt idx="825">
                  <c:v>-2.4236845925871629E-2</c:v>
                </c:pt>
                <c:pt idx="826">
                  <c:v>-2.589600030490373E-2</c:v>
                </c:pt>
                <c:pt idx="827">
                  <c:v>-2.7510127291138043E-2</c:v>
                </c:pt>
                <c:pt idx="828">
                  <c:v>-2.9076154302115329E-2</c:v>
                </c:pt>
                <c:pt idx="829">
                  <c:v>-3.059110031641293E-2</c:v>
                </c:pt>
                <c:pt idx="830">
                  <c:v>-3.2052081548188782E-2</c:v>
                </c:pt>
                <c:pt idx="831">
                  <c:v>-3.3456316936631432E-2</c:v>
                </c:pt>
                <c:pt idx="832">
                  <c:v>-3.4801133439867495E-2</c:v>
                </c:pt>
                <c:pt idx="833">
                  <c:v>-3.6083971123248675E-2</c:v>
                </c:pt>
                <c:pt idx="834">
                  <c:v>-3.7302388032332927E-2</c:v>
                </c:pt>
                <c:pt idx="835">
                  <c:v>-3.8454064841283511E-2</c:v>
                </c:pt>
                <c:pt idx="836">
                  <c:v>-3.9536809267837571E-2</c:v>
                </c:pt>
                <c:pt idx="837">
                  <c:v>-4.0548560246440005E-2</c:v>
                </c:pt>
                <c:pt idx="838">
                  <c:v>-4.1487391851598825E-2</c:v>
                </c:pt>
                <c:pt idx="839">
                  <c:v>-4.2351516963993953E-2</c:v>
                </c:pt>
                <c:pt idx="840">
                  <c:v>-4.3139290672360268E-2</c:v>
                </c:pt>
                <c:pt idx="841">
                  <c:v>-4.3849213404669775E-2</c:v>
                </c:pt>
                <c:pt idx="842">
                  <c:v>-4.447993378265213E-2</c:v>
                </c:pt>
                <c:pt idx="843">
                  <c:v>-4.5030251194220085E-2</c:v>
                </c:pt>
                <c:pt idx="844">
                  <c:v>-4.5499118078902681E-2</c:v>
                </c:pt>
                <c:pt idx="845">
                  <c:v>-4.5885641921936296E-2</c:v>
                </c:pt>
                <c:pt idx="846">
                  <c:v>-4.6189086953217127E-2</c:v>
                </c:pt>
                <c:pt idx="847">
                  <c:v>-4.6408875547881444E-2</c:v>
                </c:pt>
                <c:pt idx="848">
                  <c:v>-4.6544589325847333E-2</c:v>
                </c:pt>
                <c:pt idx="849">
                  <c:v>-4.6595969948224979E-2</c:v>
                </c:pt>
                <c:pt idx="850">
                  <c:v>-4.6562919609079392E-2</c:v>
                </c:pt>
                <c:pt idx="851">
                  <c:v>-4.6445501221609599E-2</c:v>
                </c:pt>
                <c:pt idx="852">
                  <c:v>-4.624393829838977E-2</c:v>
                </c:pt>
                <c:pt idx="853">
                  <c:v>-4.595861452590036E-2</c:v>
                </c:pt>
                <c:pt idx="854">
                  <c:v>-4.5590073034159025E-2</c:v>
                </c:pt>
                <c:pt idx="855">
                  <c:v>-4.5139015362841824E-2</c:v>
                </c:pt>
                <c:pt idx="856">
                  <c:v>-4.4606300125862558E-2</c:v>
                </c:pt>
                <c:pt idx="857">
                  <c:v>-4.3992941376952366E-2</c:v>
                </c:pt>
                <c:pt idx="858">
                  <c:v>-4.330010667935083E-2</c:v>
                </c:pt>
                <c:pt idx="859">
                  <c:v>-4.2529114883283002E-2</c:v>
                </c:pt>
                <c:pt idx="860">
                  <c:v>-4.1681433615453005E-2</c:v>
                </c:pt>
                <c:pt idx="861">
                  <c:v>-4.075867648533317E-2</c:v>
                </c:pt>
                <c:pt idx="862">
                  <c:v>-3.9762600013566803E-2</c:v>
                </c:pt>
                <c:pt idx="863">
                  <c:v>-3.8695100288331195E-2</c:v>
                </c:pt>
                <c:pt idx="864">
                  <c:v>-3.7558209356026037E-2</c:v>
                </c:pt>
                <c:pt idx="865">
                  <c:v>-3.6354091353157633E-2</c:v>
                </c:pt>
                <c:pt idx="866">
                  <c:v>-3.5085038386782036E-2</c:v>
                </c:pt>
                <c:pt idx="867">
                  <c:v>-3.3753466171349028E-2</c:v>
                </c:pt>
                <c:pt idx="868">
                  <c:v>-3.2361909430252217E-2</c:v>
                </c:pt>
                <c:pt idx="869">
                  <c:v>-3.0913017070839256E-2</c:v>
                </c:pt>
                <c:pt idx="870">
                  <c:v>-2.9409547142065992E-2</c:v>
                </c:pt>
                <c:pt idx="871">
                  <c:v>-2.7854361584393417E-2</c:v>
                </c:pt>
                <c:pt idx="872">
                  <c:v>-2.6250420781921548E-2</c:v>
                </c:pt>
                <c:pt idx="873">
                  <c:v>-2.4600777927129926E-2</c:v>
                </c:pt>
                <c:pt idx="874">
                  <c:v>-2.2908573208952225E-2</c:v>
                </c:pt>
                <c:pt idx="875">
                  <c:v>-2.1177027835248084E-2</c:v>
                </c:pt>
                <c:pt idx="876">
                  <c:v>-1.9409437901051062E-2</c:v>
                </c:pt>
                <c:pt idx="877">
                  <c:v>-1.7609168114264002E-2</c:v>
                </c:pt>
                <c:pt idx="878">
                  <c:v>-1.5779645390746812E-2</c:v>
                </c:pt>
                <c:pt idx="879">
                  <c:v>-1.3924352330986982E-2</c:v>
                </c:pt>
                <c:pt idx="880">
                  <c:v>-1.2046820590771612E-2</c:v>
                </c:pt>
                <c:pt idx="881">
                  <c:v>-1.0150624158480243E-2</c:v>
                </c:pt>
                <c:pt idx="882">
                  <c:v>-8.2393725517944695E-3</c:v>
                </c:pt>
                <c:pt idx="883">
                  <c:v>-7.5310179530773185E-3</c:v>
                </c:pt>
                <c:pt idx="884">
                  <c:v>-7.5310179530773185E-3</c:v>
                </c:pt>
                <c:pt idx="885">
                  <c:v>-7.5310179530773185E-3</c:v>
                </c:pt>
                <c:pt idx="886">
                  <c:v>-7.5310179530773185E-3</c:v>
                </c:pt>
                <c:pt idx="887">
                  <c:v>-7.5310179530773185E-3</c:v>
                </c:pt>
                <c:pt idx="888">
                  <c:v>-7.5310179530773185E-3</c:v>
                </c:pt>
                <c:pt idx="889">
                  <c:v>-7.5310179530773185E-3</c:v>
                </c:pt>
                <c:pt idx="890">
                  <c:v>-7.5310179530773185E-3</c:v>
                </c:pt>
                <c:pt idx="891">
                  <c:v>-7.5310179530773185E-3</c:v>
                </c:pt>
                <c:pt idx="892">
                  <c:v>-7.5310179530773185E-3</c:v>
                </c:pt>
                <c:pt idx="893">
                  <c:v>-7.5310179530773185E-3</c:v>
                </c:pt>
                <c:pt idx="894">
                  <c:v>-7.5310179530773185E-3</c:v>
                </c:pt>
                <c:pt idx="895">
                  <c:v>-7.5310179530773185E-3</c:v>
                </c:pt>
                <c:pt idx="896">
                  <c:v>-7.5310179530773185E-3</c:v>
                </c:pt>
                <c:pt idx="897">
                  <c:v>-7.5310179530773185E-3</c:v>
                </c:pt>
                <c:pt idx="898">
                  <c:v>-7.5310179530773185E-3</c:v>
                </c:pt>
                <c:pt idx="899">
                  <c:v>-7.5310179530773185E-3</c:v>
                </c:pt>
                <c:pt idx="900">
                  <c:v>-7.5310179530773185E-3</c:v>
                </c:pt>
                <c:pt idx="901">
                  <c:v>-7.5310179530773185E-3</c:v>
                </c:pt>
                <c:pt idx="902">
                  <c:v>-7.5310179530773185E-3</c:v>
                </c:pt>
                <c:pt idx="903">
                  <c:v>-7.5310179530773185E-3</c:v>
                </c:pt>
                <c:pt idx="904">
                  <c:v>-7.5310179530773185E-3</c:v>
                </c:pt>
                <c:pt idx="905">
                  <c:v>-7.5310179530773185E-3</c:v>
                </c:pt>
                <c:pt idx="906">
                  <c:v>-7.5310179530773185E-3</c:v>
                </c:pt>
                <c:pt idx="907">
                  <c:v>-7.5310179530773185E-3</c:v>
                </c:pt>
                <c:pt idx="908">
                  <c:v>-7.5310179530773185E-3</c:v>
                </c:pt>
                <c:pt idx="909">
                  <c:v>-7.5310179530773185E-3</c:v>
                </c:pt>
                <c:pt idx="910">
                  <c:v>-7.5310179530773185E-3</c:v>
                </c:pt>
                <c:pt idx="911">
                  <c:v>-7.5310179530773185E-3</c:v>
                </c:pt>
                <c:pt idx="912">
                  <c:v>-7.5310179530773185E-3</c:v>
                </c:pt>
                <c:pt idx="913">
                  <c:v>-7.5310179530773185E-3</c:v>
                </c:pt>
                <c:pt idx="914">
                  <c:v>-7.5310179530773185E-3</c:v>
                </c:pt>
                <c:pt idx="915">
                  <c:v>-7.5310179530773185E-3</c:v>
                </c:pt>
                <c:pt idx="916">
                  <c:v>-7.5310179530773185E-3</c:v>
                </c:pt>
                <c:pt idx="917">
                  <c:v>-7.5310179530773185E-3</c:v>
                </c:pt>
                <c:pt idx="918">
                  <c:v>-7.5310179530773185E-3</c:v>
                </c:pt>
                <c:pt idx="919">
                  <c:v>-7.5310179530773185E-3</c:v>
                </c:pt>
                <c:pt idx="920">
                  <c:v>-7.5310179530773185E-3</c:v>
                </c:pt>
                <c:pt idx="921">
                  <c:v>-7.5310179530773185E-3</c:v>
                </c:pt>
                <c:pt idx="922">
                  <c:v>-7.5310179530773185E-3</c:v>
                </c:pt>
                <c:pt idx="923">
                  <c:v>-7.5310179530773185E-3</c:v>
                </c:pt>
                <c:pt idx="924">
                  <c:v>-7.5310179530773185E-3</c:v>
                </c:pt>
                <c:pt idx="925">
                  <c:v>-7.5310179530773185E-3</c:v>
                </c:pt>
                <c:pt idx="926">
                  <c:v>-7.5310179530773185E-3</c:v>
                </c:pt>
                <c:pt idx="927">
                  <c:v>-7.5310179530773185E-3</c:v>
                </c:pt>
                <c:pt idx="928">
                  <c:v>-7.5310179530773185E-3</c:v>
                </c:pt>
                <c:pt idx="929">
                  <c:v>-7.5310179530773185E-3</c:v>
                </c:pt>
                <c:pt idx="930">
                  <c:v>-7.5310179530773185E-3</c:v>
                </c:pt>
                <c:pt idx="931">
                  <c:v>-7.5310179530773185E-3</c:v>
                </c:pt>
                <c:pt idx="932">
                  <c:v>-7.5310179530773185E-3</c:v>
                </c:pt>
                <c:pt idx="933">
                  <c:v>-7.5310179530773185E-3</c:v>
                </c:pt>
                <c:pt idx="934">
                  <c:v>-7.5310179530773185E-3</c:v>
                </c:pt>
                <c:pt idx="935">
                  <c:v>-7.5310179530773185E-3</c:v>
                </c:pt>
                <c:pt idx="936">
                  <c:v>-7.5310179530773185E-3</c:v>
                </c:pt>
                <c:pt idx="937">
                  <c:v>-7.5310179530773185E-3</c:v>
                </c:pt>
                <c:pt idx="938">
                  <c:v>-7.5310179530773185E-3</c:v>
                </c:pt>
                <c:pt idx="939">
                  <c:v>-7.5310179530773185E-3</c:v>
                </c:pt>
                <c:pt idx="940">
                  <c:v>-7.5310179530773185E-3</c:v>
                </c:pt>
                <c:pt idx="941">
                  <c:v>-7.5310179530773185E-3</c:v>
                </c:pt>
                <c:pt idx="942">
                  <c:v>-7.5310179530773185E-3</c:v>
                </c:pt>
                <c:pt idx="943">
                  <c:v>-7.5310179530773185E-3</c:v>
                </c:pt>
                <c:pt idx="944">
                  <c:v>-7.5310179530773185E-3</c:v>
                </c:pt>
                <c:pt idx="945">
                  <c:v>-7.5310179530773185E-3</c:v>
                </c:pt>
                <c:pt idx="946">
                  <c:v>-7.5310179530773185E-3</c:v>
                </c:pt>
                <c:pt idx="947">
                  <c:v>-7.5310179530773185E-3</c:v>
                </c:pt>
                <c:pt idx="948">
                  <c:v>-7.5310179530773185E-3</c:v>
                </c:pt>
                <c:pt idx="949">
                  <c:v>-7.5310179530773185E-3</c:v>
                </c:pt>
                <c:pt idx="950">
                  <c:v>-7.5310179530773185E-3</c:v>
                </c:pt>
                <c:pt idx="951">
                  <c:v>-7.5310179530773185E-3</c:v>
                </c:pt>
                <c:pt idx="952">
                  <c:v>-7.5310179530773185E-3</c:v>
                </c:pt>
                <c:pt idx="953">
                  <c:v>-7.5310179530773185E-3</c:v>
                </c:pt>
                <c:pt idx="954">
                  <c:v>-7.5310179530773185E-3</c:v>
                </c:pt>
                <c:pt idx="955">
                  <c:v>-7.5310179530773185E-3</c:v>
                </c:pt>
                <c:pt idx="956">
                  <c:v>-7.5310179530773185E-3</c:v>
                </c:pt>
                <c:pt idx="957">
                  <c:v>-7.5310179530773185E-3</c:v>
                </c:pt>
                <c:pt idx="958">
                  <c:v>-7.5310179530773185E-3</c:v>
                </c:pt>
                <c:pt idx="959">
                  <c:v>-7.5310179530773185E-3</c:v>
                </c:pt>
                <c:pt idx="960">
                  <c:v>-7.8227352211107833E-3</c:v>
                </c:pt>
                <c:pt idx="961">
                  <c:v>-9.7367759562886728E-3</c:v>
                </c:pt>
                <c:pt idx="962">
                  <c:v>-1.1636549300646639E-2</c:v>
                </c:pt>
                <c:pt idx="963">
                  <c:v>-1.3518438927647675E-2</c:v>
                </c:pt>
                <c:pt idx="964">
                  <c:v>-1.5378862553427058E-2</c:v>
                </c:pt>
                <c:pt idx="965">
                  <c:v>-1.7214278755873606E-2</c:v>
                </c:pt>
                <c:pt idx="966">
                  <c:v>-1.9021193715927708E-2</c:v>
                </c:pt>
                <c:pt idx="967">
                  <c:v>-2.0796167868264603E-2</c:v>
                </c:pt>
                <c:pt idx="968">
                  <c:v>-2.2535822448702367E-2</c:v>
                </c:pt>
                <c:pt idx="969">
                  <c:v>-2.4236845925871629E-2</c:v>
                </c:pt>
                <c:pt idx="970">
                  <c:v>-2.589600030490373E-2</c:v>
                </c:pt>
                <c:pt idx="971">
                  <c:v>-2.7510127291138043E-2</c:v>
                </c:pt>
                <c:pt idx="972">
                  <c:v>-2.9076154302115329E-2</c:v>
                </c:pt>
                <c:pt idx="973">
                  <c:v>-3.059110031641293E-2</c:v>
                </c:pt>
                <c:pt idx="974">
                  <c:v>-3.2052081548188782E-2</c:v>
                </c:pt>
                <c:pt idx="975">
                  <c:v>-3.3456316936631432E-2</c:v>
                </c:pt>
                <c:pt idx="976">
                  <c:v>-3.4801133439867495E-2</c:v>
                </c:pt>
                <c:pt idx="977">
                  <c:v>-3.6083971123248675E-2</c:v>
                </c:pt>
                <c:pt idx="978">
                  <c:v>-3.7302388032332927E-2</c:v>
                </c:pt>
                <c:pt idx="979">
                  <c:v>-3.8454064841283511E-2</c:v>
                </c:pt>
                <c:pt idx="980">
                  <c:v>-3.9536809267837571E-2</c:v>
                </c:pt>
                <c:pt idx="981">
                  <c:v>-4.0548560246440005E-2</c:v>
                </c:pt>
                <c:pt idx="982">
                  <c:v>-4.1487391851598825E-2</c:v>
                </c:pt>
                <c:pt idx="983">
                  <c:v>-4.2351516963993953E-2</c:v>
                </c:pt>
                <c:pt idx="984">
                  <c:v>-4.3139290672360268E-2</c:v>
                </c:pt>
                <c:pt idx="985">
                  <c:v>-4.3849213404669775E-2</c:v>
                </c:pt>
                <c:pt idx="986">
                  <c:v>-4.447993378265213E-2</c:v>
                </c:pt>
                <c:pt idx="987">
                  <c:v>-4.5030251194220085E-2</c:v>
                </c:pt>
                <c:pt idx="988">
                  <c:v>-4.5499118078902681E-2</c:v>
                </c:pt>
                <c:pt idx="989">
                  <c:v>-4.5885641921936296E-2</c:v>
                </c:pt>
                <c:pt idx="990">
                  <c:v>-4.6189086953217127E-2</c:v>
                </c:pt>
                <c:pt idx="991">
                  <c:v>-4.6408875547881444E-2</c:v>
                </c:pt>
                <c:pt idx="992">
                  <c:v>-4.6544589325847333E-2</c:v>
                </c:pt>
                <c:pt idx="993">
                  <c:v>-4.6595969948224979E-2</c:v>
                </c:pt>
                <c:pt idx="994">
                  <c:v>-4.6562919609079392E-2</c:v>
                </c:pt>
                <c:pt idx="995">
                  <c:v>-4.6445501221609599E-2</c:v>
                </c:pt>
                <c:pt idx="996">
                  <c:v>-4.624393829838977E-2</c:v>
                </c:pt>
                <c:pt idx="997">
                  <c:v>-4.595861452590036E-2</c:v>
                </c:pt>
                <c:pt idx="998">
                  <c:v>-4.5590073034159025E-2</c:v>
                </c:pt>
                <c:pt idx="999">
                  <c:v>-4.5139015362841824E-2</c:v>
                </c:pt>
                <c:pt idx="1000">
                  <c:v>-4.4606300125862558E-2</c:v>
                </c:pt>
                <c:pt idx="1001">
                  <c:v>-4.3992941376952366E-2</c:v>
                </c:pt>
                <c:pt idx="1002">
                  <c:v>-4.330010667935083E-2</c:v>
                </c:pt>
                <c:pt idx="1003">
                  <c:v>-4.2529114883283002E-2</c:v>
                </c:pt>
                <c:pt idx="1004">
                  <c:v>-4.1681433615453005E-2</c:v>
                </c:pt>
                <c:pt idx="1005">
                  <c:v>-4.075867648533317E-2</c:v>
                </c:pt>
                <c:pt idx="1006">
                  <c:v>-3.9762600013566803E-2</c:v>
                </c:pt>
                <c:pt idx="1007">
                  <c:v>-3.8695100288331195E-2</c:v>
                </c:pt>
                <c:pt idx="1008">
                  <c:v>-3.7558209356026037E-2</c:v>
                </c:pt>
                <c:pt idx="1009">
                  <c:v>-3.6354091353157633E-2</c:v>
                </c:pt>
                <c:pt idx="1010">
                  <c:v>-3.5085038386782036E-2</c:v>
                </c:pt>
                <c:pt idx="1011">
                  <c:v>-3.3753466171349028E-2</c:v>
                </c:pt>
                <c:pt idx="1012">
                  <c:v>-3.2361909430252217E-2</c:v>
                </c:pt>
                <c:pt idx="1013">
                  <c:v>-3.0913017070839256E-2</c:v>
                </c:pt>
                <c:pt idx="1014">
                  <c:v>-2.9409547142065992E-2</c:v>
                </c:pt>
                <c:pt idx="1015">
                  <c:v>-2.7854361584393417E-2</c:v>
                </c:pt>
                <c:pt idx="1016">
                  <c:v>-2.6250420781921548E-2</c:v>
                </c:pt>
                <c:pt idx="1017">
                  <c:v>-2.4600777927129926E-2</c:v>
                </c:pt>
                <c:pt idx="1018">
                  <c:v>-2.2908573208952225E-2</c:v>
                </c:pt>
                <c:pt idx="1019">
                  <c:v>-2.1177027835248084E-2</c:v>
                </c:pt>
                <c:pt idx="1020">
                  <c:v>-1.9409437901051062E-2</c:v>
                </c:pt>
                <c:pt idx="1021">
                  <c:v>-1.7609168114264002E-2</c:v>
                </c:pt>
                <c:pt idx="1022">
                  <c:v>-1.5779645390746812E-2</c:v>
                </c:pt>
                <c:pt idx="1023">
                  <c:v>-1.3924352330986982E-2</c:v>
                </c:pt>
                <c:pt idx="1024">
                  <c:v>-1.2046820590771612E-2</c:v>
                </c:pt>
                <c:pt idx="1025">
                  <c:v>-1.0150624158480243E-2</c:v>
                </c:pt>
                <c:pt idx="1026">
                  <c:v>-8.2393725517944695E-3</c:v>
                </c:pt>
                <c:pt idx="1027">
                  <c:v>-7.5310179530773185E-3</c:v>
                </c:pt>
                <c:pt idx="1028">
                  <c:v>-7.5310179530773185E-3</c:v>
                </c:pt>
                <c:pt idx="1029">
                  <c:v>-7.5310179530773185E-3</c:v>
                </c:pt>
                <c:pt idx="1030">
                  <c:v>-7.5310179530773185E-3</c:v>
                </c:pt>
                <c:pt idx="1031">
                  <c:v>-7.5310179530773185E-3</c:v>
                </c:pt>
                <c:pt idx="1032">
                  <c:v>-7.5310179530773185E-3</c:v>
                </c:pt>
                <c:pt idx="1033">
                  <c:v>-7.5310179530773185E-3</c:v>
                </c:pt>
                <c:pt idx="1034">
                  <c:v>-7.5310179530773185E-3</c:v>
                </c:pt>
                <c:pt idx="1035">
                  <c:v>-7.5310179530773185E-3</c:v>
                </c:pt>
                <c:pt idx="1036">
                  <c:v>-7.5310179530773185E-3</c:v>
                </c:pt>
                <c:pt idx="1037">
                  <c:v>-7.5310179530773185E-3</c:v>
                </c:pt>
                <c:pt idx="1038">
                  <c:v>-7.5310179530773185E-3</c:v>
                </c:pt>
                <c:pt idx="1039">
                  <c:v>-7.5310179530773185E-3</c:v>
                </c:pt>
                <c:pt idx="1040">
                  <c:v>-7.5310179530773185E-3</c:v>
                </c:pt>
                <c:pt idx="1041">
                  <c:v>-7.5310179530773185E-3</c:v>
                </c:pt>
                <c:pt idx="1042">
                  <c:v>-7.5310179530773185E-3</c:v>
                </c:pt>
                <c:pt idx="1043">
                  <c:v>-7.5310179530773185E-3</c:v>
                </c:pt>
                <c:pt idx="1044">
                  <c:v>-7.5310179530773185E-3</c:v>
                </c:pt>
                <c:pt idx="1045">
                  <c:v>-7.5310179530773185E-3</c:v>
                </c:pt>
                <c:pt idx="1046">
                  <c:v>-7.5310179530773185E-3</c:v>
                </c:pt>
                <c:pt idx="1047">
                  <c:v>-7.5310179530773185E-3</c:v>
                </c:pt>
                <c:pt idx="1048">
                  <c:v>-7.5310179530773185E-3</c:v>
                </c:pt>
                <c:pt idx="1049">
                  <c:v>-7.5310179530773185E-3</c:v>
                </c:pt>
                <c:pt idx="1050">
                  <c:v>-7.5310179530773185E-3</c:v>
                </c:pt>
                <c:pt idx="1051">
                  <c:v>-7.5310179530773185E-3</c:v>
                </c:pt>
                <c:pt idx="1052">
                  <c:v>-7.5310179530773185E-3</c:v>
                </c:pt>
                <c:pt idx="1053">
                  <c:v>-7.5310179530773185E-3</c:v>
                </c:pt>
                <c:pt idx="1054">
                  <c:v>-7.5310179530773185E-3</c:v>
                </c:pt>
                <c:pt idx="1055">
                  <c:v>-7.5310179530773185E-3</c:v>
                </c:pt>
                <c:pt idx="1056">
                  <c:v>-7.5310179530773185E-3</c:v>
                </c:pt>
                <c:pt idx="1057">
                  <c:v>-7.5310179530773185E-3</c:v>
                </c:pt>
                <c:pt idx="1058">
                  <c:v>-7.5310179530773185E-3</c:v>
                </c:pt>
                <c:pt idx="1059">
                  <c:v>-7.5310179530773185E-3</c:v>
                </c:pt>
                <c:pt idx="1060">
                  <c:v>-7.5310179530773185E-3</c:v>
                </c:pt>
                <c:pt idx="1061">
                  <c:v>-7.5310179530773185E-3</c:v>
                </c:pt>
                <c:pt idx="1062">
                  <c:v>-7.5310179530773185E-3</c:v>
                </c:pt>
                <c:pt idx="1063">
                  <c:v>-7.5310179530773185E-3</c:v>
                </c:pt>
                <c:pt idx="1064">
                  <c:v>-7.5310179530773185E-3</c:v>
                </c:pt>
                <c:pt idx="1065">
                  <c:v>-7.5310179530773185E-3</c:v>
                </c:pt>
                <c:pt idx="1066">
                  <c:v>-7.5310179530773185E-3</c:v>
                </c:pt>
                <c:pt idx="1067">
                  <c:v>-7.5310179530773185E-3</c:v>
                </c:pt>
                <c:pt idx="1068">
                  <c:v>-7.5310179530773185E-3</c:v>
                </c:pt>
                <c:pt idx="1069">
                  <c:v>-7.5310179530773185E-3</c:v>
                </c:pt>
                <c:pt idx="1070">
                  <c:v>-7.5310179530773185E-3</c:v>
                </c:pt>
                <c:pt idx="1071">
                  <c:v>-7.5310179530773185E-3</c:v>
                </c:pt>
                <c:pt idx="1072">
                  <c:v>-7.5310179530773185E-3</c:v>
                </c:pt>
                <c:pt idx="1073">
                  <c:v>-7.5310179530773185E-3</c:v>
                </c:pt>
                <c:pt idx="1074">
                  <c:v>-7.5310179530773185E-3</c:v>
                </c:pt>
                <c:pt idx="1075">
                  <c:v>-7.5310179530773185E-3</c:v>
                </c:pt>
                <c:pt idx="1076">
                  <c:v>-7.5310179530773185E-3</c:v>
                </c:pt>
                <c:pt idx="1077">
                  <c:v>-7.5310179530773185E-3</c:v>
                </c:pt>
                <c:pt idx="1078">
                  <c:v>-7.5310179530773185E-3</c:v>
                </c:pt>
                <c:pt idx="1079">
                  <c:v>-7.5310179530773185E-3</c:v>
                </c:pt>
                <c:pt idx="1080">
                  <c:v>-7.5310179530773185E-3</c:v>
                </c:pt>
                <c:pt idx="1081">
                  <c:v>-7.5310179530773185E-3</c:v>
                </c:pt>
                <c:pt idx="1082">
                  <c:v>-7.5310179530773185E-3</c:v>
                </c:pt>
                <c:pt idx="1083">
                  <c:v>-7.5310179530773185E-3</c:v>
                </c:pt>
                <c:pt idx="1084">
                  <c:v>-7.5310179530773185E-3</c:v>
                </c:pt>
                <c:pt idx="1085">
                  <c:v>-7.5310179530773185E-3</c:v>
                </c:pt>
                <c:pt idx="1086">
                  <c:v>-7.5310179530773185E-3</c:v>
                </c:pt>
                <c:pt idx="1087">
                  <c:v>-7.5310179530773185E-3</c:v>
                </c:pt>
                <c:pt idx="1088">
                  <c:v>-7.5310179530773185E-3</c:v>
                </c:pt>
                <c:pt idx="1089">
                  <c:v>-7.5310179530773185E-3</c:v>
                </c:pt>
                <c:pt idx="1090">
                  <c:v>-7.5310179530773185E-3</c:v>
                </c:pt>
                <c:pt idx="1091">
                  <c:v>-7.5310179530773185E-3</c:v>
                </c:pt>
                <c:pt idx="1092">
                  <c:v>-7.5310179530773185E-3</c:v>
                </c:pt>
                <c:pt idx="1093">
                  <c:v>-7.5310179530773185E-3</c:v>
                </c:pt>
                <c:pt idx="1094">
                  <c:v>-7.5310179530773185E-3</c:v>
                </c:pt>
                <c:pt idx="1095">
                  <c:v>-7.5310179530773185E-3</c:v>
                </c:pt>
                <c:pt idx="1096">
                  <c:v>-7.5310179530773185E-3</c:v>
                </c:pt>
                <c:pt idx="1097">
                  <c:v>-7.5310179530773185E-3</c:v>
                </c:pt>
                <c:pt idx="1098">
                  <c:v>-7.5310179530773185E-3</c:v>
                </c:pt>
                <c:pt idx="1099">
                  <c:v>-7.5310179530773185E-3</c:v>
                </c:pt>
                <c:pt idx="1100">
                  <c:v>-7.5310179530773185E-3</c:v>
                </c:pt>
                <c:pt idx="1101">
                  <c:v>-7.5310179530773185E-3</c:v>
                </c:pt>
                <c:pt idx="1102">
                  <c:v>-7.5310179530773185E-3</c:v>
                </c:pt>
                <c:pt idx="1103">
                  <c:v>-7.5310179530773185E-3</c:v>
                </c:pt>
                <c:pt idx="1104">
                  <c:v>-7.8227352211107833E-3</c:v>
                </c:pt>
                <c:pt idx="1105">
                  <c:v>-9.7367759562886728E-3</c:v>
                </c:pt>
                <c:pt idx="1106">
                  <c:v>-1.1636549300646639E-2</c:v>
                </c:pt>
                <c:pt idx="1107">
                  <c:v>-1.3518438927647675E-2</c:v>
                </c:pt>
                <c:pt idx="1108">
                  <c:v>-1.5378862553427058E-2</c:v>
                </c:pt>
                <c:pt idx="1109">
                  <c:v>-1.7214278755873606E-2</c:v>
                </c:pt>
                <c:pt idx="1110">
                  <c:v>-1.9021193715927708E-2</c:v>
                </c:pt>
                <c:pt idx="1111">
                  <c:v>-2.0796167868264603E-2</c:v>
                </c:pt>
                <c:pt idx="1112">
                  <c:v>-2.2535822448702367E-2</c:v>
                </c:pt>
                <c:pt idx="1113">
                  <c:v>-2.4236845925871629E-2</c:v>
                </c:pt>
                <c:pt idx="1114">
                  <c:v>-2.589600030490373E-2</c:v>
                </c:pt>
                <c:pt idx="1115">
                  <c:v>-2.7510127291138043E-2</c:v>
                </c:pt>
                <c:pt idx="1116">
                  <c:v>-2.9076154302115329E-2</c:v>
                </c:pt>
                <c:pt idx="1117">
                  <c:v>-3.059110031641293E-2</c:v>
                </c:pt>
                <c:pt idx="1118">
                  <c:v>-3.2052081548188782E-2</c:v>
                </c:pt>
                <c:pt idx="1119">
                  <c:v>-3.3456316936631432E-2</c:v>
                </c:pt>
                <c:pt idx="1120">
                  <c:v>-3.4801133439867495E-2</c:v>
                </c:pt>
                <c:pt idx="1121">
                  <c:v>-3.6083971123248675E-2</c:v>
                </c:pt>
                <c:pt idx="1122">
                  <c:v>-3.7302388032332927E-2</c:v>
                </c:pt>
                <c:pt idx="1123">
                  <c:v>-3.8454064841283511E-2</c:v>
                </c:pt>
                <c:pt idx="1124">
                  <c:v>-3.9536809267837571E-2</c:v>
                </c:pt>
                <c:pt idx="1125">
                  <c:v>-4.0548560246440005E-2</c:v>
                </c:pt>
                <c:pt idx="1126">
                  <c:v>-4.1487391851598825E-2</c:v>
                </c:pt>
                <c:pt idx="1127">
                  <c:v>-4.2351516963993953E-2</c:v>
                </c:pt>
                <c:pt idx="1128">
                  <c:v>-4.3139290672360268E-2</c:v>
                </c:pt>
                <c:pt idx="1129">
                  <c:v>-4.3849213404669775E-2</c:v>
                </c:pt>
                <c:pt idx="1130">
                  <c:v>-4.447993378265213E-2</c:v>
                </c:pt>
                <c:pt idx="1131">
                  <c:v>-4.5030251194220085E-2</c:v>
                </c:pt>
                <c:pt idx="1132">
                  <c:v>-4.5499118078902681E-2</c:v>
                </c:pt>
                <c:pt idx="1133">
                  <c:v>-4.5885641921936296E-2</c:v>
                </c:pt>
                <c:pt idx="1134">
                  <c:v>-4.6189086953217127E-2</c:v>
                </c:pt>
                <c:pt idx="1135">
                  <c:v>-4.6408875547881444E-2</c:v>
                </c:pt>
                <c:pt idx="1136">
                  <c:v>-4.6544589325847333E-2</c:v>
                </c:pt>
                <c:pt idx="1137">
                  <c:v>-4.6595969948224979E-2</c:v>
                </c:pt>
                <c:pt idx="1138">
                  <c:v>-4.6562919609079392E-2</c:v>
                </c:pt>
                <c:pt idx="1139">
                  <c:v>-4.6445501221609599E-2</c:v>
                </c:pt>
                <c:pt idx="1140">
                  <c:v>-4.624393829838977E-2</c:v>
                </c:pt>
                <c:pt idx="1141">
                  <c:v>-4.595861452590036E-2</c:v>
                </c:pt>
                <c:pt idx="1142">
                  <c:v>-4.5590073034159025E-2</c:v>
                </c:pt>
                <c:pt idx="1143">
                  <c:v>-4.5139015362841824E-2</c:v>
                </c:pt>
                <c:pt idx="1144">
                  <c:v>-4.4606300125862558E-2</c:v>
                </c:pt>
                <c:pt idx="1145">
                  <c:v>-4.3992941376952366E-2</c:v>
                </c:pt>
                <c:pt idx="1146">
                  <c:v>-4.330010667935083E-2</c:v>
                </c:pt>
                <c:pt idx="1147">
                  <c:v>-4.2529114883283002E-2</c:v>
                </c:pt>
                <c:pt idx="1148">
                  <c:v>-4.1681433615453005E-2</c:v>
                </c:pt>
                <c:pt idx="1149">
                  <c:v>-4.075867648533317E-2</c:v>
                </c:pt>
                <c:pt idx="1150">
                  <c:v>-3.9762600013566803E-2</c:v>
                </c:pt>
                <c:pt idx="1151">
                  <c:v>-3.8695100288331195E-2</c:v>
                </c:pt>
                <c:pt idx="1152">
                  <c:v>-3.7558209356026037E-2</c:v>
                </c:pt>
                <c:pt idx="1153">
                  <c:v>-3.6354091353157633E-2</c:v>
                </c:pt>
                <c:pt idx="1154">
                  <c:v>-3.5085038386782036E-2</c:v>
                </c:pt>
                <c:pt idx="1155">
                  <c:v>-3.3753466171349028E-2</c:v>
                </c:pt>
                <c:pt idx="1156">
                  <c:v>-3.2361909430252217E-2</c:v>
                </c:pt>
                <c:pt idx="1157">
                  <c:v>-3.0913017070839256E-2</c:v>
                </c:pt>
                <c:pt idx="1158">
                  <c:v>-2.9409547142065992E-2</c:v>
                </c:pt>
                <c:pt idx="1159">
                  <c:v>-2.7854361584393417E-2</c:v>
                </c:pt>
                <c:pt idx="1160">
                  <c:v>-2.6250420781921548E-2</c:v>
                </c:pt>
                <c:pt idx="1161">
                  <c:v>-2.4600777927129926E-2</c:v>
                </c:pt>
                <c:pt idx="1162">
                  <c:v>-2.2908573208952225E-2</c:v>
                </c:pt>
                <c:pt idx="1163">
                  <c:v>-2.1177027835248084E-2</c:v>
                </c:pt>
                <c:pt idx="1164">
                  <c:v>-1.9409437901051062E-2</c:v>
                </c:pt>
                <c:pt idx="1165">
                  <c:v>-1.7609168114264002E-2</c:v>
                </c:pt>
                <c:pt idx="1166">
                  <c:v>-1.5779645390746812E-2</c:v>
                </c:pt>
                <c:pt idx="1167">
                  <c:v>-1.3924352330986982E-2</c:v>
                </c:pt>
                <c:pt idx="1168">
                  <c:v>-1.2046820590771612E-2</c:v>
                </c:pt>
                <c:pt idx="1169">
                  <c:v>-1.0150624158480243E-2</c:v>
                </c:pt>
                <c:pt idx="1170">
                  <c:v>-8.2393725517944695E-3</c:v>
                </c:pt>
                <c:pt idx="1171">
                  <c:v>-7.5310179530773185E-3</c:v>
                </c:pt>
                <c:pt idx="1172">
                  <c:v>-7.5310179530773185E-3</c:v>
                </c:pt>
                <c:pt idx="1173">
                  <c:v>-7.5310179530773185E-3</c:v>
                </c:pt>
                <c:pt idx="1174">
                  <c:v>-7.5310179530773185E-3</c:v>
                </c:pt>
                <c:pt idx="1175">
                  <c:v>-7.5310179530773185E-3</c:v>
                </c:pt>
                <c:pt idx="1176">
                  <c:v>-7.5310179530773185E-3</c:v>
                </c:pt>
                <c:pt idx="1177">
                  <c:v>-7.5310179530773185E-3</c:v>
                </c:pt>
                <c:pt idx="1178">
                  <c:v>-7.5310179530773185E-3</c:v>
                </c:pt>
                <c:pt idx="1179">
                  <c:v>-7.5310179530773185E-3</c:v>
                </c:pt>
                <c:pt idx="1180">
                  <c:v>-7.5310179530773185E-3</c:v>
                </c:pt>
                <c:pt idx="1181">
                  <c:v>-7.5310179530773185E-3</c:v>
                </c:pt>
                <c:pt idx="1182">
                  <c:v>-7.5310179530773185E-3</c:v>
                </c:pt>
                <c:pt idx="1183">
                  <c:v>-7.5310179530773185E-3</c:v>
                </c:pt>
                <c:pt idx="1184">
                  <c:v>-7.5310179530773185E-3</c:v>
                </c:pt>
                <c:pt idx="1185">
                  <c:v>-7.5310179530773185E-3</c:v>
                </c:pt>
                <c:pt idx="1186">
                  <c:v>-7.5310179530773185E-3</c:v>
                </c:pt>
                <c:pt idx="1187">
                  <c:v>-7.5310179530773185E-3</c:v>
                </c:pt>
                <c:pt idx="1188">
                  <c:v>-7.5310179530773185E-3</c:v>
                </c:pt>
                <c:pt idx="1189">
                  <c:v>-7.5310179530773185E-3</c:v>
                </c:pt>
                <c:pt idx="1190">
                  <c:v>-7.5310179530773185E-3</c:v>
                </c:pt>
                <c:pt idx="1191">
                  <c:v>-7.5310179530773185E-3</c:v>
                </c:pt>
                <c:pt idx="1192">
                  <c:v>-7.5310179530773185E-3</c:v>
                </c:pt>
                <c:pt idx="1193">
                  <c:v>-7.5310179530773185E-3</c:v>
                </c:pt>
                <c:pt idx="1194">
                  <c:v>-7.5310179530773185E-3</c:v>
                </c:pt>
                <c:pt idx="1195">
                  <c:v>-7.5310179530773185E-3</c:v>
                </c:pt>
                <c:pt idx="1196">
                  <c:v>-7.5310179530773185E-3</c:v>
                </c:pt>
                <c:pt idx="1197">
                  <c:v>-7.5310179530773185E-3</c:v>
                </c:pt>
                <c:pt idx="1198">
                  <c:v>-7.5310179530773185E-3</c:v>
                </c:pt>
                <c:pt idx="1199">
                  <c:v>-7.5310179530773185E-3</c:v>
                </c:pt>
                <c:pt idx="1200">
                  <c:v>-7.5310179530773185E-3</c:v>
                </c:pt>
                <c:pt idx="1201">
                  <c:v>-7.5310179530773185E-3</c:v>
                </c:pt>
                <c:pt idx="1202">
                  <c:v>-7.5310179530773185E-3</c:v>
                </c:pt>
                <c:pt idx="1203">
                  <c:v>-7.5310179530773185E-3</c:v>
                </c:pt>
                <c:pt idx="1204">
                  <c:v>-7.5310179530773185E-3</c:v>
                </c:pt>
                <c:pt idx="1205">
                  <c:v>-7.5310179530773185E-3</c:v>
                </c:pt>
                <c:pt idx="1206">
                  <c:v>-7.5310179530773185E-3</c:v>
                </c:pt>
                <c:pt idx="1207">
                  <c:v>-7.5310179530773185E-3</c:v>
                </c:pt>
                <c:pt idx="1208">
                  <c:v>-7.5310179530773185E-3</c:v>
                </c:pt>
                <c:pt idx="1209">
                  <c:v>-7.5310179530773185E-3</c:v>
                </c:pt>
                <c:pt idx="1210">
                  <c:v>-7.5310179530773185E-3</c:v>
                </c:pt>
                <c:pt idx="1211">
                  <c:v>-7.5310179530773185E-3</c:v>
                </c:pt>
                <c:pt idx="1212">
                  <c:v>-7.5310179530773185E-3</c:v>
                </c:pt>
                <c:pt idx="1213">
                  <c:v>-7.5310179530773185E-3</c:v>
                </c:pt>
                <c:pt idx="1214">
                  <c:v>-7.5310179530773185E-3</c:v>
                </c:pt>
                <c:pt idx="1215">
                  <c:v>-7.5310179530773185E-3</c:v>
                </c:pt>
                <c:pt idx="1216">
                  <c:v>-7.5310179530773185E-3</c:v>
                </c:pt>
                <c:pt idx="1217">
                  <c:v>-7.5310179530773185E-3</c:v>
                </c:pt>
                <c:pt idx="1218">
                  <c:v>-7.5310179530773185E-3</c:v>
                </c:pt>
                <c:pt idx="1219">
                  <c:v>-7.5310179530773185E-3</c:v>
                </c:pt>
                <c:pt idx="1220">
                  <c:v>-7.5310179530773185E-3</c:v>
                </c:pt>
                <c:pt idx="1221">
                  <c:v>-7.5310179530773185E-3</c:v>
                </c:pt>
                <c:pt idx="1222">
                  <c:v>-7.5310179530773185E-3</c:v>
                </c:pt>
                <c:pt idx="1223">
                  <c:v>-7.5310179530773185E-3</c:v>
                </c:pt>
                <c:pt idx="1224">
                  <c:v>-7.5310179530773185E-3</c:v>
                </c:pt>
                <c:pt idx="1225">
                  <c:v>-7.5310179530773185E-3</c:v>
                </c:pt>
                <c:pt idx="1226">
                  <c:v>-7.5310179530773185E-3</c:v>
                </c:pt>
                <c:pt idx="1227">
                  <c:v>-7.5310179530773185E-3</c:v>
                </c:pt>
                <c:pt idx="1228">
                  <c:v>-7.5310179530773185E-3</c:v>
                </c:pt>
                <c:pt idx="1229">
                  <c:v>-7.5310179530773185E-3</c:v>
                </c:pt>
                <c:pt idx="1230">
                  <c:v>-7.5310179530773185E-3</c:v>
                </c:pt>
                <c:pt idx="1231">
                  <c:v>-7.5310179530773185E-3</c:v>
                </c:pt>
                <c:pt idx="1232">
                  <c:v>-7.5310179530773185E-3</c:v>
                </c:pt>
                <c:pt idx="1233">
                  <c:v>-7.5310179530773185E-3</c:v>
                </c:pt>
                <c:pt idx="1234">
                  <c:v>-7.5310179530773185E-3</c:v>
                </c:pt>
                <c:pt idx="1235">
                  <c:v>-7.5310179530773185E-3</c:v>
                </c:pt>
                <c:pt idx="1236">
                  <c:v>-7.5310179530773185E-3</c:v>
                </c:pt>
                <c:pt idx="1237">
                  <c:v>-7.5310179530773185E-3</c:v>
                </c:pt>
                <c:pt idx="1238">
                  <c:v>-7.5310179530773185E-3</c:v>
                </c:pt>
                <c:pt idx="1239">
                  <c:v>-7.5310179530773185E-3</c:v>
                </c:pt>
                <c:pt idx="1240">
                  <c:v>-7.5310179530773185E-3</c:v>
                </c:pt>
                <c:pt idx="1241">
                  <c:v>-7.5310179530773185E-3</c:v>
                </c:pt>
                <c:pt idx="1242">
                  <c:v>-7.5310179530773185E-3</c:v>
                </c:pt>
                <c:pt idx="1243">
                  <c:v>-7.5310179530773185E-3</c:v>
                </c:pt>
                <c:pt idx="1244">
                  <c:v>-7.5310179530773185E-3</c:v>
                </c:pt>
                <c:pt idx="1245">
                  <c:v>-7.5310179530773185E-3</c:v>
                </c:pt>
                <c:pt idx="1246">
                  <c:v>-7.5310179530773185E-3</c:v>
                </c:pt>
                <c:pt idx="1247">
                  <c:v>-7.5310179530773185E-3</c:v>
                </c:pt>
                <c:pt idx="1248">
                  <c:v>-7.8227352211107833E-3</c:v>
                </c:pt>
                <c:pt idx="1249">
                  <c:v>-9.7367759562886728E-3</c:v>
                </c:pt>
                <c:pt idx="1250">
                  <c:v>-1.1636549300646639E-2</c:v>
                </c:pt>
                <c:pt idx="1251">
                  <c:v>-1.3518438927647675E-2</c:v>
                </c:pt>
                <c:pt idx="1252">
                  <c:v>-1.5378862553427058E-2</c:v>
                </c:pt>
                <c:pt idx="1253">
                  <c:v>-1.7214278755873606E-2</c:v>
                </c:pt>
                <c:pt idx="1254">
                  <c:v>-1.9021193715927708E-2</c:v>
                </c:pt>
                <c:pt idx="1255">
                  <c:v>-2.0796167868264603E-2</c:v>
                </c:pt>
                <c:pt idx="1256">
                  <c:v>-2.2535822448702367E-2</c:v>
                </c:pt>
                <c:pt idx="1257">
                  <c:v>-2.4236845925871629E-2</c:v>
                </c:pt>
                <c:pt idx="1258">
                  <c:v>-2.589600030490373E-2</c:v>
                </c:pt>
                <c:pt idx="1259">
                  <c:v>-2.7510127291138043E-2</c:v>
                </c:pt>
                <c:pt idx="1260">
                  <c:v>-2.9076154302115329E-2</c:v>
                </c:pt>
                <c:pt idx="1261">
                  <c:v>-3.059110031641293E-2</c:v>
                </c:pt>
                <c:pt idx="1262">
                  <c:v>-3.2052081548188782E-2</c:v>
                </c:pt>
                <c:pt idx="1263">
                  <c:v>-3.3456316936631432E-2</c:v>
                </c:pt>
                <c:pt idx="1264">
                  <c:v>-3.4801133439867495E-2</c:v>
                </c:pt>
                <c:pt idx="1265">
                  <c:v>-3.6083971123248675E-2</c:v>
                </c:pt>
                <c:pt idx="1266">
                  <c:v>-3.7302388032332927E-2</c:v>
                </c:pt>
                <c:pt idx="1267">
                  <c:v>-3.8454064841283511E-2</c:v>
                </c:pt>
                <c:pt idx="1268">
                  <c:v>-3.9536809267837571E-2</c:v>
                </c:pt>
                <c:pt idx="1269">
                  <c:v>-4.0548560246440005E-2</c:v>
                </c:pt>
                <c:pt idx="1270">
                  <c:v>-4.1487391851598825E-2</c:v>
                </c:pt>
                <c:pt idx="1271">
                  <c:v>-4.2351516963993953E-2</c:v>
                </c:pt>
                <c:pt idx="1272">
                  <c:v>-4.3139290672360268E-2</c:v>
                </c:pt>
                <c:pt idx="1273">
                  <c:v>-4.3849213404669775E-2</c:v>
                </c:pt>
                <c:pt idx="1274">
                  <c:v>-4.447993378265213E-2</c:v>
                </c:pt>
                <c:pt idx="1275">
                  <c:v>-4.5030251194220085E-2</c:v>
                </c:pt>
                <c:pt idx="1276">
                  <c:v>-4.5499118078902681E-2</c:v>
                </c:pt>
                <c:pt idx="1277">
                  <c:v>-4.5885641921936296E-2</c:v>
                </c:pt>
                <c:pt idx="1278">
                  <c:v>-4.6189086953217127E-2</c:v>
                </c:pt>
                <c:pt idx="1279">
                  <c:v>-4.6408875547881444E-2</c:v>
                </c:pt>
                <c:pt idx="1280">
                  <c:v>-4.6544589325847333E-2</c:v>
                </c:pt>
                <c:pt idx="1281">
                  <c:v>-4.6595969948224979E-2</c:v>
                </c:pt>
                <c:pt idx="1282">
                  <c:v>-4.6562919609079392E-2</c:v>
                </c:pt>
                <c:pt idx="1283">
                  <c:v>-4.6445501221609599E-2</c:v>
                </c:pt>
                <c:pt idx="1284">
                  <c:v>-4.624393829838977E-2</c:v>
                </c:pt>
                <c:pt idx="1285">
                  <c:v>-4.595861452590036E-2</c:v>
                </c:pt>
                <c:pt idx="1286">
                  <c:v>-4.5590073034159025E-2</c:v>
                </c:pt>
                <c:pt idx="1287">
                  <c:v>-4.5139015362841824E-2</c:v>
                </c:pt>
                <c:pt idx="1288">
                  <c:v>-4.4606300125862558E-2</c:v>
                </c:pt>
                <c:pt idx="1289">
                  <c:v>-4.3992941376952366E-2</c:v>
                </c:pt>
                <c:pt idx="1290">
                  <c:v>-4.330010667935083E-2</c:v>
                </c:pt>
                <c:pt idx="1291">
                  <c:v>-4.2529114883283002E-2</c:v>
                </c:pt>
                <c:pt idx="1292">
                  <c:v>-4.1681433615453005E-2</c:v>
                </c:pt>
                <c:pt idx="1293">
                  <c:v>-4.075867648533317E-2</c:v>
                </c:pt>
                <c:pt idx="1294">
                  <c:v>-3.9762600013566803E-2</c:v>
                </c:pt>
                <c:pt idx="1295">
                  <c:v>-3.8695100288331195E-2</c:v>
                </c:pt>
                <c:pt idx="1296">
                  <c:v>-3.7558209356026037E-2</c:v>
                </c:pt>
                <c:pt idx="1297">
                  <c:v>-3.6354091353157633E-2</c:v>
                </c:pt>
                <c:pt idx="1298">
                  <c:v>-3.5085038386782036E-2</c:v>
                </c:pt>
                <c:pt idx="1299">
                  <c:v>-3.3753466171349028E-2</c:v>
                </c:pt>
                <c:pt idx="1300">
                  <c:v>-3.2361909430252217E-2</c:v>
                </c:pt>
                <c:pt idx="1301">
                  <c:v>-3.0913017070839256E-2</c:v>
                </c:pt>
                <c:pt idx="1302">
                  <c:v>-2.9409547142065992E-2</c:v>
                </c:pt>
                <c:pt idx="1303">
                  <c:v>-2.7854361584393417E-2</c:v>
                </c:pt>
                <c:pt idx="1304">
                  <c:v>-2.6250420781921548E-2</c:v>
                </c:pt>
                <c:pt idx="1305">
                  <c:v>-2.4600777927129926E-2</c:v>
                </c:pt>
                <c:pt idx="1306">
                  <c:v>-2.2908573208952225E-2</c:v>
                </c:pt>
                <c:pt idx="1307">
                  <c:v>-2.1177027835248084E-2</c:v>
                </c:pt>
                <c:pt idx="1308">
                  <c:v>-1.9409437901051062E-2</c:v>
                </c:pt>
                <c:pt idx="1309">
                  <c:v>-1.7609168114264002E-2</c:v>
                </c:pt>
                <c:pt idx="1310">
                  <c:v>-1.5779645390746812E-2</c:v>
                </c:pt>
                <c:pt idx="1311">
                  <c:v>-1.3924352330986982E-2</c:v>
                </c:pt>
                <c:pt idx="1312">
                  <c:v>-1.2046820590771612E-2</c:v>
                </c:pt>
                <c:pt idx="1313">
                  <c:v>-1.0150624158480243E-2</c:v>
                </c:pt>
                <c:pt idx="1314">
                  <c:v>-8.2393725517944695E-3</c:v>
                </c:pt>
                <c:pt idx="1315">
                  <c:v>-7.5310179530773185E-3</c:v>
                </c:pt>
                <c:pt idx="1316">
                  <c:v>-7.5310179530773185E-3</c:v>
                </c:pt>
                <c:pt idx="1317">
                  <c:v>-7.5310179530773185E-3</c:v>
                </c:pt>
                <c:pt idx="1318">
                  <c:v>-7.5310179530773185E-3</c:v>
                </c:pt>
                <c:pt idx="1319">
                  <c:v>-7.5310179530773185E-3</c:v>
                </c:pt>
                <c:pt idx="1320">
                  <c:v>-7.5310179530773185E-3</c:v>
                </c:pt>
                <c:pt idx="1321">
                  <c:v>-7.5310179530773185E-3</c:v>
                </c:pt>
                <c:pt idx="1322">
                  <c:v>-7.5310179530773185E-3</c:v>
                </c:pt>
                <c:pt idx="1323">
                  <c:v>-7.5310179530773185E-3</c:v>
                </c:pt>
                <c:pt idx="1324">
                  <c:v>-7.5310179530773185E-3</c:v>
                </c:pt>
                <c:pt idx="1325">
                  <c:v>-7.5310179530773185E-3</c:v>
                </c:pt>
                <c:pt idx="1326">
                  <c:v>-7.5310179530773185E-3</c:v>
                </c:pt>
                <c:pt idx="1327">
                  <c:v>-7.5310179530773185E-3</c:v>
                </c:pt>
                <c:pt idx="1328">
                  <c:v>-7.5310179530773185E-3</c:v>
                </c:pt>
                <c:pt idx="1329">
                  <c:v>-7.5310179530773185E-3</c:v>
                </c:pt>
                <c:pt idx="1330">
                  <c:v>-7.5310179530773185E-3</c:v>
                </c:pt>
                <c:pt idx="1331">
                  <c:v>-7.5310179530773185E-3</c:v>
                </c:pt>
                <c:pt idx="1332">
                  <c:v>-7.5310179530773185E-3</c:v>
                </c:pt>
                <c:pt idx="1333">
                  <c:v>-7.5310179530773185E-3</c:v>
                </c:pt>
                <c:pt idx="1334">
                  <c:v>-7.5310179530773185E-3</c:v>
                </c:pt>
                <c:pt idx="1335">
                  <c:v>-7.5310179530773185E-3</c:v>
                </c:pt>
                <c:pt idx="1336">
                  <c:v>-7.5310179530773185E-3</c:v>
                </c:pt>
                <c:pt idx="1337">
                  <c:v>-7.5310179530773185E-3</c:v>
                </c:pt>
                <c:pt idx="1338">
                  <c:v>-7.5310179530773185E-3</c:v>
                </c:pt>
                <c:pt idx="1339">
                  <c:v>-7.5310179530773185E-3</c:v>
                </c:pt>
                <c:pt idx="1340">
                  <c:v>-7.5310179530773185E-3</c:v>
                </c:pt>
                <c:pt idx="1341">
                  <c:v>-7.5310179530773185E-3</c:v>
                </c:pt>
                <c:pt idx="1342">
                  <c:v>-7.5310179530773185E-3</c:v>
                </c:pt>
                <c:pt idx="1343">
                  <c:v>-7.5310179530773185E-3</c:v>
                </c:pt>
                <c:pt idx="1344">
                  <c:v>-7.5310179530773185E-3</c:v>
                </c:pt>
                <c:pt idx="1345">
                  <c:v>-7.5310179530773185E-3</c:v>
                </c:pt>
                <c:pt idx="1346">
                  <c:v>-7.5310179530773185E-3</c:v>
                </c:pt>
                <c:pt idx="1347">
                  <c:v>-7.5310179530773185E-3</c:v>
                </c:pt>
                <c:pt idx="1348">
                  <c:v>-7.5310179530773185E-3</c:v>
                </c:pt>
                <c:pt idx="1349">
                  <c:v>-7.5310179530773185E-3</c:v>
                </c:pt>
                <c:pt idx="1350">
                  <c:v>-7.5310179530773185E-3</c:v>
                </c:pt>
                <c:pt idx="1351">
                  <c:v>-7.5310179530773185E-3</c:v>
                </c:pt>
                <c:pt idx="1352">
                  <c:v>-7.5310179530773185E-3</c:v>
                </c:pt>
                <c:pt idx="1353">
                  <c:v>-7.5310179530773185E-3</c:v>
                </c:pt>
                <c:pt idx="1354">
                  <c:v>-7.5310179530773185E-3</c:v>
                </c:pt>
                <c:pt idx="1355">
                  <c:v>-7.5310179530773185E-3</c:v>
                </c:pt>
                <c:pt idx="1356">
                  <c:v>-7.5310179530773185E-3</c:v>
                </c:pt>
                <c:pt idx="1357">
                  <c:v>-7.5310179530773185E-3</c:v>
                </c:pt>
                <c:pt idx="1358">
                  <c:v>-7.5310179530773185E-3</c:v>
                </c:pt>
                <c:pt idx="1359">
                  <c:v>-7.5310179530773185E-3</c:v>
                </c:pt>
                <c:pt idx="1360">
                  <c:v>-7.5310179530773185E-3</c:v>
                </c:pt>
                <c:pt idx="1361">
                  <c:v>-7.5310179530773185E-3</c:v>
                </c:pt>
                <c:pt idx="1362">
                  <c:v>-7.5310179530773185E-3</c:v>
                </c:pt>
                <c:pt idx="1363">
                  <c:v>-7.5310179530773185E-3</c:v>
                </c:pt>
                <c:pt idx="1364">
                  <c:v>-7.5310179530773185E-3</c:v>
                </c:pt>
                <c:pt idx="1365">
                  <c:v>-7.5310179530773185E-3</c:v>
                </c:pt>
                <c:pt idx="1366">
                  <c:v>-7.5310179530773185E-3</c:v>
                </c:pt>
                <c:pt idx="1367">
                  <c:v>-7.5310179530773185E-3</c:v>
                </c:pt>
                <c:pt idx="1368">
                  <c:v>-7.5310179530773185E-3</c:v>
                </c:pt>
                <c:pt idx="1369">
                  <c:v>-7.5310179530773185E-3</c:v>
                </c:pt>
                <c:pt idx="1370">
                  <c:v>-7.5310179530773185E-3</c:v>
                </c:pt>
                <c:pt idx="1371">
                  <c:v>-7.5310179530773185E-3</c:v>
                </c:pt>
                <c:pt idx="1372">
                  <c:v>-7.5310179530773185E-3</c:v>
                </c:pt>
                <c:pt idx="1373">
                  <c:v>-7.5310179530773185E-3</c:v>
                </c:pt>
                <c:pt idx="1374">
                  <c:v>-7.5310179530773185E-3</c:v>
                </c:pt>
                <c:pt idx="1375">
                  <c:v>-7.5310179530773185E-3</c:v>
                </c:pt>
                <c:pt idx="1376">
                  <c:v>-7.5310179530773185E-3</c:v>
                </c:pt>
                <c:pt idx="1377">
                  <c:v>-7.5310179530773185E-3</c:v>
                </c:pt>
                <c:pt idx="1378">
                  <c:v>-7.5310179530773185E-3</c:v>
                </c:pt>
                <c:pt idx="1379">
                  <c:v>-7.5310179530773185E-3</c:v>
                </c:pt>
                <c:pt idx="1380">
                  <c:v>-7.5310179530773185E-3</c:v>
                </c:pt>
                <c:pt idx="1381">
                  <c:v>-7.5310179530773185E-3</c:v>
                </c:pt>
                <c:pt idx="1382">
                  <c:v>-7.5310179530773185E-3</c:v>
                </c:pt>
                <c:pt idx="1383">
                  <c:v>-7.5310179530773185E-3</c:v>
                </c:pt>
                <c:pt idx="1384">
                  <c:v>-7.5310179530773185E-3</c:v>
                </c:pt>
                <c:pt idx="1385">
                  <c:v>-7.5310179530773185E-3</c:v>
                </c:pt>
                <c:pt idx="1386">
                  <c:v>-7.5310179530773185E-3</c:v>
                </c:pt>
                <c:pt idx="1387">
                  <c:v>-7.5310179530773185E-3</c:v>
                </c:pt>
                <c:pt idx="1388">
                  <c:v>-7.5310179530773185E-3</c:v>
                </c:pt>
                <c:pt idx="1389">
                  <c:v>-7.5310179530773185E-3</c:v>
                </c:pt>
                <c:pt idx="1390">
                  <c:v>-7.5310179530773185E-3</c:v>
                </c:pt>
                <c:pt idx="1391">
                  <c:v>-7.5310179530773185E-3</c:v>
                </c:pt>
                <c:pt idx="1392">
                  <c:v>-7.8227352211107833E-3</c:v>
                </c:pt>
                <c:pt idx="1393">
                  <c:v>-9.7367759562886728E-3</c:v>
                </c:pt>
                <c:pt idx="1394">
                  <c:v>-1.1636549300646639E-2</c:v>
                </c:pt>
                <c:pt idx="1395">
                  <c:v>-1.3518438927647675E-2</c:v>
                </c:pt>
                <c:pt idx="1396">
                  <c:v>-1.5378862553427058E-2</c:v>
                </c:pt>
                <c:pt idx="1397">
                  <c:v>-1.7214278755873606E-2</c:v>
                </c:pt>
                <c:pt idx="1398">
                  <c:v>-1.9021193715927708E-2</c:v>
                </c:pt>
                <c:pt idx="1399">
                  <c:v>-2.0796167868264603E-2</c:v>
                </c:pt>
                <c:pt idx="1400">
                  <c:v>-2.2535822448702367E-2</c:v>
                </c:pt>
                <c:pt idx="1401">
                  <c:v>-2.4236845925871629E-2</c:v>
                </c:pt>
                <c:pt idx="1402">
                  <c:v>-2.589600030490373E-2</c:v>
                </c:pt>
                <c:pt idx="1403">
                  <c:v>-2.7510127291138043E-2</c:v>
                </c:pt>
                <c:pt idx="1404">
                  <c:v>-2.9076154302115329E-2</c:v>
                </c:pt>
                <c:pt idx="1405">
                  <c:v>-3.059110031641293E-2</c:v>
                </c:pt>
                <c:pt idx="1406">
                  <c:v>-3.2052081548188782E-2</c:v>
                </c:pt>
                <c:pt idx="1407">
                  <c:v>-3.3456316936631432E-2</c:v>
                </c:pt>
                <c:pt idx="1408">
                  <c:v>-3.4801133439867495E-2</c:v>
                </c:pt>
                <c:pt idx="1409">
                  <c:v>-3.6083971123248675E-2</c:v>
                </c:pt>
                <c:pt idx="1410">
                  <c:v>-3.7302388032332927E-2</c:v>
                </c:pt>
                <c:pt idx="1411">
                  <c:v>-3.8454064841283511E-2</c:v>
                </c:pt>
                <c:pt idx="1412">
                  <c:v>-3.9536809267837571E-2</c:v>
                </c:pt>
                <c:pt idx="1413">
                  <c:v>-4.0548560246440005E-2</c:v>
                </c:pt>
                <c:pt idx="1414">
                  <c:v>-4.1487391851598825E-2</c:v>
                </c:pt>
                <c:pt idx="1415">
                  <c:v>-4.2351516963993953E-2</c:v>
                </c:pt>
                <c:pt idx="1416">
                  <c:v>-4.3139290672360268E-2</c:v>
                </c:pt>
                <c:pt idx="1417">
                  <c:v>-4.3849213404669775E-2</c:v>
                </c:pt>
                <c:pt idx="1418">
                  <c:v>-4.447993378265213E-2</c:v>
                </c:pt>
                <c:pt idx="1419">
                  <c:v>-4.5030251194220085E-2</c:v>
                </c:pt>
                <c:pt idx="1420">
                  <c:v>-4.5499118078902681E-2</c:v>
                </c:pt>
                <c:pt idx="1421">
                  <c:v>-4.5885641921936296E-2</c:v>
                </c:pt>
                <c:pt idx="1422">
                  <c:v>-4.6189086953217127E-2</c:v>
                </c:pt>
                <c:pt idx="1423">
                  <c:v>-4.6408875547881444E-2</c:v>
                </c:pt>
                <c:pt idx="1424">
                  <c:v>-4.6544589325847333E-2</c:v>
                </c:pt>
                <c:pt idx="1425">
                  <c:v>-4.6595969948224979E-2</c:v>
                </c:pt>
                <c:pt idx="1426">
                  <c:v>-4.6562919609079392E-2</c:v>
                </c:pt>
                <c:pt idx="1427">
                  <c:v>-4.6445501221609599E-2</c:v>
                </c:pt>
                <c:pt idx="1428">
                  <c:v>-4.624393829838977E-2</c:v>
                </c:pt>
                <c:pt idx="1429">
                  <c:v>-4.595861452590036E-2</c:v>
                </c:pt>
                <c:pt idx="1430">
                  <c:v>-4.5590073034159025E-2</c:v>
                </c:pt>
                <c:pt idx="1431">
                  <c:v>-4.5139015362841824E-2</c:v>
                </c:pt>
                <c:pt idx="1432">
                  <c:v>-4.4606300125862558E-2</c:v>
                </c:pt>
                <c:pt idx="1433">
                  <c:v>-4.3992941376952366E-2</c:v>
                </c:pt>
                <c:pt idx="1434">
                  <c:v>-4.330010667935083E-2</c:v>
                </c:pt>
                <c:pt idx="1435">
                  <c:v>-4.2529114883283002E-2</c:v>
                </c:pt>
                <c:pt idx="1436">
                  <c:v>-4.1681433615453005E-2</c:v>
                </c:pt>
                <c:pt idx="1437">
                  <c:v>-4.075867648533317E-2</c:v>
                </c:pt>
                <c:pt idx="1438">
                  <c:v>-3.9762600013566803E-2</c:v>
                </c:pt>
                <c:pt idx="1439">
                  <c:v>-3.8695100288331195E-2</c:v>
                </c:pt>
                <c:pt idx="1440">
                  <c:v>-3.7558209356026037E-2</c:v>
                </c:pt>
                <c:pt idx="1441">
                  <c:v>-3.6354091353157633E-2</c:v>
                </c:pt>
                <c:pt idx="1442">
                  <c:v>-3.5085038386782036E-2</c:v>
                </c:pt>
                <c:pt idx="1443">
                  <c:v>-3.3753466171349028E-2</c:v>
                </c:pt>
                <c:pt idx="1444">
                  <c:v>-3.2361909430252217E-2</c:v>
                </c:pt>
                <c:pt idx="1445">
                  <c:v>-3.0913017070839256E-2</c:v>
                </c:pt>
                <c:pt idx="1446">
                  <c:v>-2.9409547142065992E-2</c:v>
                </c:pt>
                <c:pt idx="1447">
                  <c:v>-2.7854361584393417E-2</c:v>
                </c:pt>
                <c:pt idx="1448">
                  <c:v>-2.6250420781921548E-2</c:v>
                </c:pt>
                <c:pt idx="1449">
                  <c:v>-2.4600777927129926E-2</c:v>
                </c:pt>
                <c:pt idx="1450">
                  <c:v>-2.2908573208952225E-2</c:v>
                </c:pt>
                <c:pt idx="1451">
                  <c:v>-2.1177027835248084E-2</c:v>
                </c:pt>
                <c:pt idx="1452">
                  <c:v>-1.9409437901051062E-2</c:v>
                </c:pt>
                <c:pt idx="1453">
                  <c:v>-1.7609168114264002E-2</c:v>
                </c:pt>
                <c:pt idx="1454">
                  <c:v>-1.5779645390746812E-2</c:v>
                </c:pt>
                <c:pt idx="1455">
                  <c:v>-1.3924352330986982E-2</c:v>
                </c:pt>
                <c:pt idx="1456">
                  <c:v>-1.2046820590771612E-2</c:v>
                </c:pt>
                <c:pt idx="1457">
                  <c:v>-1.0150624158480243E-2</c:v>
                </c:pt>
                <c:pt idx="1458">
                  <c:v>-8.2393725517944695E-3</c:v>
                </c:pt>
                <c:pt idx="1459">
                  <c:v>-7.5310179530773185E-3</c:v>
                </c:pt>
                <c:pt idx="1460">
                  <c:v>-7.5310179530773185E-3</c:v>
                </c:pt>
                <c:pt idx="1461">
                  <c:v>-7.5310179530773185E-3</c:v>
                </c:pt>
                <c:pt idx="1462">
                  <c:v>-7.5310179530773185E-3</c:v>
                </c:pt>
                <c:pt idx="1463">
                  <c:v>-7.5310179530773185E-3</c:v>
                </c:pt>
                <c:pt idx="1464">
                  <c:v>-7.5310179530773185E-3</c:v>
                </c:pt>
                <c:pt idx="1465">
                  <c:v>-7.5310179530773185E-3</c:v>
                </c:pt>
                <c:pt idx="1466">
                  <c:v>-7.5310179530773185E-3</c:v>
                </c:pt>
                <c:pt idx="1467">
                  <c:v>-7.5310179530773185E-3</c:v>
                </c:pt>
                <c:pt idx="1468">
                  <c:v>-7.5310179530773185E-3</c:v>
                </c:pt>
                <c:pt idx="1469">
                  <c:v>-7.5310179530773185E-3</c:v>
                </c:pt>
                <c:pt idx="1470">
                  <c:v>-7.5310179530773185E-3</c:v>
                </c:pt>
                <c:pt idx="1471">
                  <c:v>-7.5310179530773185E-3</c:v>
                </c:pt>
                <c:pt idx="1472">
                  <c:v>-7.5310179530773185E-3</c:v>
                </c:pt>
                <c:pt idx="1473">
                  <c:v>-7.5310179530773185E-3</c:v>
                </c:pt>
                <c:pt idx="1474">
                  <c:v>-7.5310179530773185E-3</c:v>
                </c:pt>
                <c:pt idx="1475">
                  <c:v>-7.5310179530773185E-3</c:v>
                </c:pt>
                <c:pt idx="1476">
                  <c:v>-7.5310179530773185E-3</c:v>
                </c:pt>
                <c:pt idx="1477">
                  <c:v>-7.5310179530773185E-3</c:v>
                </c:pt>
                <c:pt idx="1478">
                  <c:v>-7.5310179530773185E-3</c:v>
                </c:pt>
                <c:pt idx="1479">
                  <c:v>-7.5310179530773185E-3</c:v>
                </c:pt>
                <c:pt idx="1480">
                  <c:v>-7.5310179530773185E-3</c:v>
                </c:pt>
                <c:pt idx="1481">
                  <c:v>-7.5310179530773185E-3</c:v>
                </c:pt>
                <c:pt idx="1482">
                  <c:v>-7.5310179530773185E-3</c:v>
                </c:pt>
                <c:pt idx="1483">
                  <c:v>-7.5310179530773185E-3</c:v>
                </c:pt>
                <c:pt idx="1484">
                  <c:v>-7.5310179530773185E-3</c:v>
                </c:pt>
                <c:pt idx="1485">
                  <c:v>-7.5310179530773185E-3</c:v>
                </c:pt>
                <c:pt idx="1486">
                  <c:v>-7.5310179530773185E-3</c:v>
                </c:pt>
                <c:pt idx="1487">
                  <c:v>-7.5310179530773185E-3</c:v>
                </c:pt>
                <c:pt idx="1488">
                  <c:v>-7.5310179530773185E-3</c:v>
                </c:pt>
                <c:pt idx="1489">
                  <c:v>-7.5310179530773185E-3</c:v>
                </c:pt>
                <c:pt idx="1490">
                  <c:v>-7.5310179530773185E-3</c:v>
                </c:pt>
                <c:pt idx="1491">
                  <c:v>-7.5310179530773185E-3</c:v>
                </c:pt>
                <c:pt idx="1492">
                  <c:v>-7.5310179530773185E-3</c:v>
                </c:pt>
                <c:pt idx="1493">
                  <c:v>-7.5310179530773185E-3</c:v>
                </c:pt>
                <c:pt idx="1494">
                  <c:v>-7.5310179530773185E-3</c:v>
                </c:pt>
                <c:pt idx="1495">
                  <c:v>-7.5310179530773185E-3</c:v>
                </c:pt>
                <c:pt idx="1496">
                  <c:v>-7.5310179530773185E-3</c:v>
                </c:pt>
                <c:pt idx="1497">
                  <c:v>-7.5310179530773185E-3</c:v>
                </c:pt>
                <c:pt idx="1498">
                  <c:v>-7.5310179530773185E-3</c:v>
                </c:pt>
                <c:pt idx="1499">
                  <c:v>-7.5310179530773185E-3</c:v>
                </c:pt>
                <c:pt idx="1500">
                  <c:v>-7.5310179530773185E-3</c:v>
                </c:pt>
                <c:pt idx="1501">
                  <c:v>-7.5310179530773185E-3</c:v>
                </c:pt>
                <c:pt idx="1502">
                  <c:v>-7.5310179530773185E-3</c:v>
                </c:pt>
                <c:pt idx="1503">
                  <c:v>-7.5310179530773185E-3</c:v>
                </c:pt>
                <c:pt idx="1504">
                  <c:v>-7.5310179530773185E-3</c:v>
                </c:pt>
                <c:pt idx="1505">
                  <c:v>-7.5310179530773185E-3</c:v>
                </c:pt>
                <c:pt idx="1506">
                  <c:v>-7.5310179530773185E-3</c:v>
                </c:pt>
                <c:pt idx="1507">
                  <c:v>-7.5310179530773185E-3</c:v>
                </c:pt>
                <c:pt idx="1508">
                  <c:v>-7.5310179530773185E-3</c:v>
                </c:pt>
                <c:pt idx="1509">
                  <c:v>-7.5310179530773185E-3</c:v>
                </c:pt>
                <c:pt idx="1510">
                  <c:v>-7.5310179530773185E-3</c:v>
                </c:pt>
                <c:pt idx="1511">
                  <c:v>-7.5310179530773185E-3</c:v>
                </c:pt>
                <c:pt idx="1512">
                  <c:v>-7.5310179530773185E-3</c:v>
                </c:pt>
                <c:pt idx="1513">
                  <c:v>-7.5310179530773185E-3</c:v>
                </c:pt>
                <c:pt idx="1514">
                  <c:v>-7.5310179530773185E-3</c:v>
                </c:pt>
                <c:pt idx="1515">
                  <c:v>-7.5310179530773185E-3</c:v>
                </c:pt>
                <c:pt idx="1516">
                  <c:v>-7.5310179530773185E-3</c:v>
                </c:pt>
                <c:pt idx="1517">
                  <c:v>-7.5310179530773185E-3</c:v>
                </c:pt>
                <c:pt idx="1518">
                  <c:v>-7.5310179530773185E-3</c:v>
                </c:pt>
                <c:pt idx="1519">
                  <c:v>-7.5310179530773185E-3</c:v>
                </c:pt>
                <c:pt idx="1520">
                  <c:v>-7.5310179530773185E-3</c:v>
                </c:pt>
                <c:pt idx="1521">
                  <c:v>-7.5310179530773185E-3</c:v>
                </c:pt>
                <c:pt idx="1522">
                  <c:v>-7.5310179530773185E-3</c:v>
                </c:pt>
                <c:pt idx="1523">
                  <c:v>-7.5310179530773185E-3</c:v>
                </c:pt>
                <c:pt idx="1524">
                  <c:v>-7.5310179530773185E-3</c:v>
                </c:pt>
                <c:pt idx="1525">
                  <c:v>-7.5310179530773185E-3</c:v>
                </c:pt>
                <c:pt idx="1526">
                  <c:v>-7.5310179530773185E-3</c:v>
                </c:pt>
                <c:pt idx="1527">
                  <c:v>-7.5310179530773185E-3</c:v>
                </c:pt>
                <c:pt idx="1528">
                  <c:v>-7.5310179530773185E-3</c:v>
                </c:pt>
                <c:pt idx="1529">
                  <c:v>-7.5310179530773185E-3</c:v>
                </c:pt>
                <c:pt idx="1530">
                  <c:v>-7.5310179530773185E-3</c:v>
                </c:pt>
                <c:pt idx="1531">
                  <c:v>-7.5310179530773185E-3</c:v>
                </c:pt>
                <c:pt idx="1532">
                  <c:v>-7.5310179530773185E-3</c:v>
                </c:pt>
                <c:pt idx="1533">
                  <c:v>-7.5310179530773185E-3</c:v>
                </c:pt>
                <c:pt idx="1534">
                  <c:v>-7.5310179530773185E-3</c:v>
                </c:pt>
                <c:pt idx="1535">
                  <c:v>-7.5310179530773185E-3</c:v>
                </c:pt>
                <c:pt idx="1536">
                  <c:v>-7.8227352211107833E-3</c:v>
                </c:pt>
                <c:pt idx="1537">
                  <c:v>-9.7367759562886728E-3</c:v>
                </c:pt>
                <c:pt idx="1538">
                  <c:v>-1.1636549300646639E-2</c:v>
                </c:pt>
                <c:pt idx="1539">
                  <c:v>-1.3518438927647675E-2</c:v>
                </c:pt>
                <c:pt idx="1540">
                  <c:v>-1.5378862553427058E-2</c:v>
                </c:pt>
                <c:pt idx="1541">
                  <c:v>-1.7214278755873606E-2</c:v>
                </c:pt>
                <c:pt idx="1542">
                  <c:v>-1.9021193715927708E-2</c:v>
                </c:pt>
                <c:pt idx="1543">
                  <c:v>-2.0796167868264603E-2</c:v>
                </c:pt>
                <c:pt idx="1544">
                  <c:v>-2.2535822448702367E-2</c:v>
                </c:pt>
                <c:pt idx="1545">
                  <c:v>-2.4236845925871629E-2</c:v>
                </c:pt>
                <c:pt idx="1546">
                  <c:v>-2.589600030490373E-2</c:v>
                </c:pt>
                <c:pt idx="1547">
                  <c:v>-2.7510127291138043E-2</c:v>
                </c:pt>
                <c:pt idx="1548">
                  <c:v>-2.9076154302115329E-2</c:v>
                </c:pt>
                <c:pt idx="1549">
                  <c:v>-3.059110031641293E-2</c:v>
                </c:pt>
                <c:pt idx="1550">
                  <c:v>-3.2052081548188782E-2</c:v>
                </c:pt>
                <c:pt idx="1551">
                  <c:v>-3.3456316936631432E-2</c:v>
                </c:pt>
                <c:pt idx="1552">
                  <c:v>-3.4801133439867495E-2</c:v>
                </c:pt>
                <c:pt idx="1553">
                  <c:v>-3.6083971123248675E-2</c:v>
                </c:pt>
                <c:pt idx="1554">
                  <c:v>-3.7302388032332927E-2</c:v>
                </c:pt>
                <c:pt idx="1555">
                  <c:v>-3.8454064841283511E-2</c:v>
                </c:pt>
                <c:pt idx="1556">
                  <c:v>-3.9536809267837571E-2</c:v>
                </c:pt>
                <c:pt idx="1557">
                  <c:v>-4.0548560246440005E-2</c:v>
                </c:pt>
                <c:pt idx="1558">
                  <c:v>-4.1487391851598825E-2</c:v>
                </c:pt>
                <c:pt idx="1559">
                  <c:v>-4.2351516963993953E-2</c:v>
                </c:pt>
                <c:pt idx="1560">
                  <c:v>-4.3139290672360268E-2</c:v>
                </c:pt>
                <c:pt idx="1561">
                  <c:v>-4.3849213404669775E-2</c:v>
                </c:pt>
                <c:pt idx="1562">
                  <c:v>-4.447993378265213E-2</c:v>
                </c:pt>
                <c:pt idx="1563">
                  <c:v>-4.5030251194220085E-2</c:v>
                </c:pt>
                <c:pt idx="1564">
                  <c:v>-4.5499118078902681E-2</c:v>
                </c:pt>
                <c:pt idx="1565">
                  <c:v>-4.5885641921936296E-2</c:v>
                </c:pt>
                <c:pt idx="1566">
                  <c:v>-4.6189086953217127E-2</c:v>
                </c:pt>
                <c:pt idx="1567">
                  <c:v>-4.6408875547881444E-2</c:v>
                </c:pt>
                <c:pt idx="1568">
                  <c:v>-4.6544589325847333E-2</c:v>
                </c:pt>
                <c:pt idx="1569">
                  <c:v>-4.6595969948224979E-2</c:v>
                </c:pt>
                <c:pt idx="1570">
                  <c:v>-4.6562919609079392E-2</c:v>
                </c:pt>
                <c:pt idx="1571">
                  <c:v>-4.6445501221609599E-2</c:v>
                </c:pt>
                <c:pt idx="1572">
                  <c:v>-4.624393829838977E-2</c:v>
                </c:pt>
                <c:pt idx="1573">
                  <c:v>-4.595861452590036E-2</c:v>
                </c:pt>
                <c:pt idx="1574">
                  <c:v>-4.5590073034159025E-2</c:v>
                </c:pt>
                <c:pt idx="1575">
                  <c:v>-4.5139015362841824E-2</c:v>
                </c:pt>
                <c:pt idx="1576">
                  <c:v>-4.4606300125862558E-2</c:v>
                </c:pt>
                <c:pt idx="1577">
                  <c:v>-4.3992941376952366E-2</c:v>
                </c:pt>
                <c:pt idx="1578">
                  <c:v>-4.330010667935083E-2</c:v>
                </c:pt>
                <c:pt idx="1579">
                  <c:v>-4.2529114883283002E-2</c:v>
                </c:pt>
                <c:pt idx="1580">
                  <c:v>-4.1681433615453005E-2</c:v>
                </c:pt>
                <c:pt idx="1581">
                  <c:v>-4.075867648533317E-2</c:v>
                </c:pt>
                <c:pt idx="1582">
                  <c:v>-3.9762600013566803E-2</c:v>
                </c:pt>
                <c:pt idx="1583">
                  <c:v>-3.8695100288331195E-2</c:v>
                </c:pt>
                <c:pt idx="1584">
                  <c:v>-3.7558209356026037E-2</c:v>
                </c:pt>
                <c:pt idx="1585">
                  <c:v>-3.6354091353157633E-2</c:v>
                </c:pt>
                <c:pt idx="1586">
                  <c:v>-3.5085038386782036E-2</c:v>
                </c:pt>
                <c:pt idx="1587">
                  <c:v>-3.3753466171349028E-2</c:v>
                </c:pt>
                <c:pt idx="1588">
                  <c:v>-3.2361909430252217E-2</c:v>
                </c:pt>
                <c:pt idx="1589">
                  <c:v>-3.0913017070839256E-2</c:v>
                </c:pt>
                <c:pt idx="1590">
                  <c:v>-2.9409547142065992E-2</c:v>
                </c:pt>
                <c:pt idx="1591">
                  <c:v>-2.7854361584393417E-2</c:v>
                </c:pt>
                <c:pt idx="1592">
                  <c:v>-2.6250420781921548E-2</c:v>
                </c:pt>
                <c:pt idx="1593">
                  <c:v>-2.4600777927129926E-2</c:v>
                </c:pt>
                <c:pt idx="1594">
                  <c:v>-2.2908573208952225E-2</c:v>
                </c:pt>
                <c:pt idx="1595">
                  <c:v>-2.1177027835248084E-2</c:v>
                </c:pt>
                <c:pt idx="1596">
                  <c:v>-1.9409437901051062E-2</c:v>
                </c:pt>
                <c:pt idx="1597">
                  <c:v>-1.7609168114264002E-2</c:v>
                </c:pt>
                <c:pt idx="1598">
                  <c:v>-1.5779645390746812E-2</c:v>
                </c:pt>
                <c:pt idx="1599">
                  <c:v>-1.3924352330986982E-2</c:v>
                </c:pt>
                <c:pt idx="1600">
                  <c:v>-1.2046820590771612E-2</c:v>
                </c:pt>
                <c:pt idx="1601">
                  <c:v>-1.0150624158480243E-2</c:v>
                </c:pt>
                <c:pt idx="1602">
                  <c:v>-8.2393725517944695E-3</c:v>
                </c:pt>
                <c:pt idx="1603">
                  <c:v>-7.5310179530773185E-3</c:v>
                </c:pt>
                <c:pt idx="1604">
                  <c:v>-7.5310179530773185E-3</c:v>
                </c:pt>
                <c:pt idx="1605">
                  <c:v>-7.5310179530773185E-3</c:v>
                </c:pt>
                <c:pt idx="1606">
                  <c:v>-7.5310179530773185E-3</c:v>
                </c:pt>
                <c:pt idx="1607">
                  <c:v>-7.5310179530773185E-3</c:v>
                </c:pt>
                <c:pt idx="1608">
                  <c:v>-7.5310179530773185E-3</c:v>
                </c:pt>
                <c:pt idx="1609">
                  <c:v>-7.5310179530773185E-3</c:v>
                </c:pt>
                <c:pt idx="1610">
                  <c:v>-7.5310179530773185E-3</c:v>
                </c:pt>
                <c:pt idx="1611">
                  <c:v>-7.5310179530773185E-3</c:v>
                </c:pt>
                <c:pt idx="1612">
                  <c:v>-7.5310179530773185E-3</c:v>
                </c:pt>
                <c:pt idx="1613">
                  <c:v>-7.5310179530773185E-3</c:v>
                </c:pt>
                <c:pt idx="1614">
                  <c:v>-7.5310179530773185E-3</c:v>
                </c:pt>
                <c:pt idx="1615">
                  <c:v>-7.5310179530773185E-3</c:v>
                </c:pt>
                <c:pt idx="1616">
                  <c:v>-7.5310179530773185E-3</c:v>
                </c:pt>
                <c:pt idx="1617">
                  <c:v>-7.5310179530773185E-3</c:v>
                </c:pt>
                <c:pt idx="1618">
                  <c:v>-7.5310179530773185E-3</c:v>
                </c:pt>
                <c:pt idx="1619">
                  <c:v>-7.5310179530773185E-3</c:v>
                </c:pt>
                <c:pt idx="1620">
                  <c:v>-7.5310179530773185E-3</c:v>
                </c:pt>
                <c:pt idx="1621">
                  <c:v>-7.5310179530773185E-3</c:v>
                </c:pt>
                <c:pt idx="1622">
                  <c:v>-7.5310179530773185E-3</c:v>
                </c:pt>
                <c:pt idx="1623">
                  <c:v>-7.5310179530773185E-3</c:v>
                </c:pt>
                <c:pt idx="1624">
                  <c:v>-7.5310179530773185E-3</c:v>
                </c:pt>
                <c:pt idx="1625">
                  <c:v>-7.5310179530773185E-3</c:v>
                </c:pt>
                <c:pt idx="1626">
                  <c:v>-7.5310179530773185E-3</c:v>
                </c:pt>
                <c:pt idx="1627">
                  <c:v>-7.5310179530773185E-3</c:v>
                </c:pt>
                <c:pt idx="1628">
                  <c:v>-7.5310179530773185E-3</c:v>
                </c:pt>
                <c:pt idx="1629">
                  <c:v>-7.5310179530773185E-3</c:v>
                </c:pt>
                <c:pt idx="1630">
                  <c:v>-7.5310179530773185E-3</c:v>
                </c:pt>
                <c:pt idx="1631">
                  <c:v>-7.5310179530773185E-3</c:v>
                </c:pt>
                <c:pt idx="1632">
                  <c:v>-7.5310179530773185E-3</c:v>
                </c:pt>
                <c:pt idx="1633">
                  <c:v>-7.5310179530773185E-3</c:v>
                </c:pt>
                <c:pt idx="1634">
                  <c:v>-7.5310179530773185E-3</c:v>
                </c:pt>
                <c:pt idx="1635">
                  <c:v>-7.5310179530773185E-3</c:v>
                </c:pt>
                <c:pt idx="1636">
                  <c:v>-7.5310179530773185E-3</c:v>
                </c:pt>
                <c:pt idx="1637">
                  <c:v>-7.5310179530773185E-3</c:v>
                </c:pt>
                <c:pt idx="1638">
                  <c:v>-7.5310179530773185E-3</c:v>
                </c:pt>
                <c:pt idx="1639">
                  <c:v>-7.5310179530773185E-3</c:v>
                </c:pt>
                <c:pt idx="1640">
                  <c:v>-7.5310179530773185E-3</c:v>
                </c:pt>
                <c:pt idx="1641">
                  <c:v>-7.5310179530773185E-3</c:v>
                </c:pt>
                <c:pt idx="1642">
                  <c:v>-7.5310179530773185E-3</c:v>
                </c:pt>
                <c:pt idx="1643">
                  <c:v>-7.5310179530773185E-3</c:v>
                </c:pt>
                <c:pt idx="1644">
                  <c:v>-7.5310179530773185E-3</c:v>
                </c:pt>
                <c:pt idx="1645">
                  <c:v>-7.5310179530773185E-3</c:v>
                </c:pt>
                <c:pt idx="1646">
                  <c:v>-7.5310179530773185E-3</c:v>
                </c:pt>
                <c:pt idx="1647">
                  <c:v>-7.5310179530773185E-3</c:v>
                </c:pt>
                <c:pt idx="1648">
                  <c:v>-7.5310179530773185E-3</c:v>
                </c:pt>
                <c:pt idx="1649">
                  <c:v>-7.5310179530773185E-3</c:v>
                </c:pt>
                <c:pt idx="1650">
                  <c:v>-7.5310179530773185E-3</c:v>
                </c:pt>
                <c:pt idx="1651">
                  <c:v>-7.5310179530773185E-3</c:v>
                </c:pt>
                <c:pt idx="1652">
                  <c:v>-7.5310179530773185E-3</c:v>
                </c:pt>
                <c:pt idx="1653">
                  <c:v>-7.5310179530773185E-3</c:v>
                </c:pt>
                <c:pt idx="1654">
                  <c:v>-7.5310179530773185E-3</c:v>
                </c:pt>
                <c:pt idx="1655">
                  <c:v>-7.5310179530773185E-3</c:v>
                </c:pt>
                <c:pt idx="1656">
                  <c:v>-7.5310179530773185E-3</c:v>
                </c:pt>
                <c:pt idx="1657">
                  <c:v>-7.5310179530773185E-3</c:v>
                </c:pt>
                <c:pt idx="1658">
                  <c:v>-7.5310179530773185E-3</c:v>
                </c:pt>
                <c:pt idx="1659">
                  <c:v>-7.5310179530773185E-3</c:v>
                </c:pt>
                <c:pt idx="1660">
                  <c:v>-7.5310179530773185E-3</c:v>
                </c:pt>
                <c:pt idx="1661">
                  <c:v>-7.5310179530773185E-3</c:v>
                </c:pt>
                <c:pt idx="1662">
                  <c:v>-7.5310179530773185E-3</c:v>
                </c:pt>
                <c:pt idx="1663">
                  <c:v>-7.5310179530773185E-3</c:v>
                </c:pt>
                <c:pt idx="1664">
                  <c:v>-7.5310179530773185E-3</c:v>
                </c:pt>
                <c:pt idx="1665">
                  <c:v>-7.5310179530773185E-3</c:v>
                </c:pt>
                <c:pt idx="1666">
                  <c:v>-7.5310179530773185E-3</c:v>
                </c:pt>
                <c:pt idx="1667">
                  <c:v>-7.5310179530773185E-3</c:v>
                </c:pt>
                <c:pt idx="1668">
                  <c:v>-7.5310179530773185E-3</c:v>
                </c:pt>
                <c:pt idx="1669">
                  <c:v>-7.5310179530773185E-3</c:v>
                </c:pt>
                <c:pt idx="1670">
                  <c:v>-7.5310179530773185E-3</c:v>
                </c:pt>
                <c:pt idx="1671">
                  <c:v>-7.5310179530773185E-3</c:v>
                </c:pt>
                <c:pt idx="1672">
                  <c:v>-7.5310179530773185E-3</c:v>
                </c:pt>
                <c:pt idx="1673">
                  <c:v>-7.5310179530773185E-3</c:v>
                </c:pt>
                <c:pt idx="1674">
                  <c:v>-7.5310179530773185E-3</c:v>
                </c:pt>
                <c:pt idx="1675">
                  <c:v>-7.5310179530773185E-3</c:v>
                </c:pt>
                <c:pt idx="1676">
                  <c:v>-7.5310179530773185E-3</c:v>
                </c:pt>
                <c:pt idx="1677">
                  <c:v>-7.5310179530773185E-3</c:v>
                </c:pt>
                <c:pt idx="1678">
                  <c:v>-7.5310179530773185E-3</c:v>
                </c:pt>
                <c:pt idx="1679">
                  <c:v>-7.5310179530773185E-3</c:v>
                </c:pt>
                <c:pt idx="1680">
                  <c:v>-7.8227352211107833E-3</c:v>
                </c:pt>
                <c:pt idx="1681">
                  <c:v>-9.7367759562886728E-3</c:v>
                </c:pt>
                <c:pt idx="1682">
                  <c:v>-1.1636549300646639E-2</c:v>
                </c:pt>
                <c:pt idx="1683">
                  <c:v>-1.3518438927647675E-2</c:v>
                </c:pt>
                <c:pt idx="1684">
                  <c:v>-1.5378862553427058E-2</c:v>
                </c:pt>
                <c:pt idx="1685">
                  <c:v>-1.7214278755873606E-2</c:v>
                </c:pt>
                <c:pt idx="1686">
                  <c:v>-1.9021193715927708E-2</c:v>
                </c:pt>
                <c:pt idx="1687">
                  <c:v>-2.0796167868264603E-2</c:v>
                </c:pt>
                <c:pt idx="1688">
                  <c:v>-2.2535822448702367E-2</c:v>
                </c:pt>
                <c:pt idx="1689">
                  <c:v>-2.4236845925871629E-2</c:v>
                </c:pt>
                <c:pt idx="1690">
                  <c:v>-2.589600030490373E-2</c:v>
                </c:pt>
                <c:pt idx="1691">
                  <c:v>-2.7510127291138043E-2</c:v>
                </c:pt>
                <c:pt idx="1692">
                  <c:v>-2.9076154302115329E-2</c:v>
                </c:pt>
                <c:pt idx="1693">
                  <c:v>-3.059110031641293E-2</c:v>
                </c:pt>
                <c:pt idx="1694">
                  <c:v>-3.2052081548188782E-2</c:v>
                </c:pt>
                <c:pt idx="1695">
                  <c:v>-3.3456316936631432E-2</c:v>
                </c:pt>
                <c:pt idx="1696">
                  <c:v>-3.4801133439867495E-2</c:v>
                </c:pt>
                <c:pt idx="1697">
                  <c:v>-3.6083971123248675E-2</c:v>
                </c:pt>
                <c:pt idx="1698">
                  <c:v>-3.7302388032332927E-2</c:v>
                </c:pt>
                <c:pt idx="1699">
                  <c:v>-3.8454064841283511E-2</c:v>
                </c:pt>
                <c:pt idx="1700">
                  <c:v>-3.9536809267837571E-2</c:v>
                </c:pt>
                <c:pt idx="1701">
                  <c:v>-4.0548560246440005E-2</c:v>
                </c:pt>
                <c:pt idx="1702">
                  <c:v>-4.1487391851598825E-2</c:v>
                </c:pt>
                <c:pt idx="1703">
                  <c:v>-4.2351516963993953E-2</c:v>
                </c:pt>
                <c:pt idx="1704">
                  <c:v>-4.3139290672360268E-2</c:v>
                </c:pt>
                <c:pt idx="1705">
                  <c:v>-4.3849213404669775E-2</c:v>
                </c:pt>
                <c:pt idx="1706">
                  <c:v>-4.447993378265213E-2</c:v>
                </c:pt>
                <c:pt idx="1707">
                  <c:v>-4.5030251194220085E-2</c:v>
                </c:pt>
                <c:pt idx="1708">
                  <c:v>-4.5499118078902681E-2</c:v>
                </c:pt>
                <c:pt idx="1709">
                  <c:v>-4.5885641921936296E-2</c:v>
                </c:pt>
                <c:pt idx="1710">
                  <c:v>-4.6189086953217127E-2</c:v>
                </c:pt>
                <c:pt idx="1711">
                  <c:v>-4.6408875547881444E-2</c:v>
                </c:pt>
                <c:pt idx="1712">
                  <c:v>-4.6544589325847333E-2</c:v>
                </c:pt>
                <c:pt idx="1713">
                  <c:v>-4.6595969948224979E-2</c:v>
                </c:pt>
                <c:pt idx="1714">
                  <c:v>-4.6562919609079392E-2</c:v>
                </c:pt>
                <c:pt idx="1715">
                  <c:v>-4.6445501221609599E-2</c:v>
                </c:pt>
                <c:pt idx="1716">
                  <c:v>-4.624393829838977E-2</c:v>
                </c:pt>
                <c:pt idx="1717">
                  <c:v>-4.595861452590036E-2</c:v>
                </c:pt>
                <c:pt idx="1718">
                  <c:v>-4.5590073034159025E-2</c:v>
                </c:pt>
                <c:pt idx="1719">
                  <c:v>-4.5139015362841824E-2</c:v>
                </c:pt>
                <c:pt idx="1720">
                  <c:v>-4.4606300125862558E-2</c:v>
                </c:pt>
                <c:pt idx="1721">
                  <c:v>-4.3992941376952366E-2</c:v>
                </c:pt>
                <c:pt idx="1722">
                  <c:v>-4.330010667935083E-2</c:v>
                </c:pt>
                <c:pt idx="1723">
                  <c:v>-4.2529114883283002E-2</c:v>
                </c:pt>
                <c:pt idx="1724">
                  <c:v>-4.1681433615453005E-2</c:v>
                </c:pt>
                <c:pt idx="1725">
                  <c:v>-4.075867648533317E-2</c:v>
                </c:pt>
                <c:pt idx="1726">
                  <c:v>-3.9762600013566803E-2</c:v>
                </c:pt>
                <c:pt idx="1727">
                  <c:v>-3.8695100288331195E-2</c:v>
                </c:pt>
                <c:pt idx="1728">
                  <c:v>-3.7558209356026037E-2</c:v>
                </c:pt>
                <c:pt idx="1729">
                  <c:v>-3.6354091353157633E-2</c:v>
                </c:pt>
                <c:pt idx="1730">
                  <c:v>-3.5085038386782036E-2</c:v>
                </c:pt>
                <c:pt idx="1731">
                  <c:v>-3.3753466171349028E-2</c:v>
                </c:pt>
                <c:pt idx="1732">
                  <c:v>-3.2361909430252217E-2</c:v>
                </c:pt>
                <c:pt idx="1733">
                  <c:v>-3.0913017070839256E-2</c:v>
                </c:pt>
                <c:pt idx="1734">
                  <c:v>-2.9409547142065992E-2</c:v>
                </c:pt>
                <c:pt idx="1735">
                  <c:v>-2.7854361584393417E-2</c:v>
                </c:pt>
                <c:pt idx="1736">
                  <c:v>-2.6250420781921548E-2</c:v>
                </c:pt>
                <c:pt idx="1737">
                  <c:v>-2.4600777927129926E-2</c:v>
                </c:pt>
                <c:pt idx="1738">
                  <c:v>-2.2908573208952225E-2</c:v>
                </c:pt>
                <c:pt idx="1739">
                  <c:v>-2.1177027835248084E-2</c:v>
                </c:pt>
                <c:pt idx="1740">
                  <c:v>-1.9409437901051062E-2</c:v>
                </c:pt>
                <c:pt idx="1741">
                  <c:v>-1.7609168114264002E-2</c:v>
                </c:pt>
                <c:pt idx="1742">
                  <c:v>-1.5779645390746812E-2</c:v>
                </c:pt>
                <c:pt idx="1743">
                  <c:v>-1.3924352330986982E-2</c:v>
                </c:pt>
                <c:pt idx="1744">
                  <c:v>-1.2046820590771612E-2</c:v>
                </c:pt>
                <c:pt idx="1745">
                  <c:v>-1.0150624158480243E-2</c:v>
                </c:pt>
                <c:pt idx="1746">
                  <c:v>-8.2393725517944695E-3</c:v>
                </c:pt>
                <c:pt idx="1747">
                  <c:v>-7.5310179530773185E-3</c:v>
                </c:pt>
                <c:pt idx="1748">
                  <c:v>-7.5310179530773185E-3</c:v>
                </c:pt>
                <c:pt idx="1749">
                  <c:v>-7.5310179530773185E-3</c:v>
                </c:pt>
                <c:pt idx="1750">
                  <c:v>-7.5310179530773185E-3</c:v>
                </c:pt>
                <c:pt idx="1751">
                  <c:v>-7.5310179530773185E-3</c:v>
                </c:pt>
                <c:pt idx="1752">
                  <c:v>-7.5310179530773185E-3</c:v>
                </c:pt>
                <c:pt idx="1753">
                  <c:v>-7.5310179530773185E-3</c:v>
                </c:pt>
                <c:pt idx="1754">
                  <c:v>-7.5310179530773185E-3</c:v>
                </c:pt>
                <c:pt idx="1755">
                  <c:v>-7.5310179530773185E-3</c:v>
                </c:pt>
                <c:pt idx="1756">
                  <c:v>-7.5310179530773185E-3</c:v>
                </c:pt>
                <c:pt idx="1757">
                  <c:v>-7.5310179530773185E-3</c:v>
                </c:pt>
                <c:pt idx="1758">
                  <c:v>-7.5310179530773185E-3</c:v>
                </c:pt>
                <c:pt idx="1759">
                  <c:v>-7.5310179530773185E-3</c:v>
                </c:pt>
                <c:pt idx="1760">
                  <c:v>-7.5310179530773185E-3</c:v>
                </c:pt>
                <c:pt idx="1761">
                  <c:v>-7.5310179530773185E-3</c:v>
                </c:pt>
                <c:pt idx="1762">
                  <c:v>-7.5310179530773185E-3</c:v>
                </c:pt>
                <c:pt idx="1763">
                  <c:v>-7.5310179530773185E-3</c:v>
                </c:pt>
                <c:pt idx="1764">
                  <c:v>-7.5310179530773185E-3</c:v>
                </c:pt>
                <c:pt idx="1765">
                  <c:v>-7.5310179530773185E-3</c:v>
                </c:pt>
                <c:pt idx="1766">
                  <c:v>-7.5310179530773185E-3</c:v>
                </c:pt>
                <c:pt idx="1767">
                  <c:v>-7.5310179530773185E-3</c:v>
                </c:pt>
                <c:pt idx="1768">
                  <c:v>-7.5310179530773185E-3</c:v>
                </c:pt>
                <c:pt idx="1769">
                  <c:v>-7.5310179530773185E-3</c:v>
                </c:pt>
                <c:pt idx="1770">
                  <c:v>-7.5310179530773185E-3</c:v>
                </c:pt>
                <c:pt idx="1771">
                  <c:v>-7.5310179530773185E-3</c:v>
                </c:pt>
                <c:pt idx="1772">
                  <c:v>-7.5310179530773185E-3</c:v>
                </c:pt>
                <c:pt idx="1773">
                  <c:v>-7.5310179530773185E-3</c:v>
                </c:pt>
                <c:pt idx="1774">
                  <c:v>-7.5310179530773185E-3</c:v>
                </c:pt>
                <c:pt idx="1775">
                  <c:v>-7.5310179530773185E-3</c:v>
                </c:pt>
                <c:pt idx="1776">
                  <c:v>-7.5310179530773185E-3</c:v>
                </c:pt>
                <c:pt idx="1777">
                  <c:v>-7.5310179530773185E-3</c:v>
                </c:pt>
                <c:pt idx="1778">
                  <c:v>-7.5310179530773185E-3</c:v>
                </c:pt>
                <c:pt idx="1779">
                  <c:v>-7.5310179530773185E-3</c:v>
                </c:pt>
                <c:pt idx="1780">
                  <c:v>-7.5310179530773185E-3</c:v>
                </c:pt>
                <c:pt idx="1781">
                  <c:v>-7.5310179530773185E-3</c:v>
                </c:pt>
                <c:pt idx="1782">
                  <c:v>-7.5310179530773185E-3</c:v>
                </c:pt>
                <c:pt idx="1783">
                  <c:v>-7.5310179530773185E-3</c:v>
                </c:pt>
                <c:pt idx="1784">
                  <c:v>-7.5310179530773185E-3</c:v>
                </c:pt>
                <c:pt idx="1785">
                  <c:v>-7.5310179530773185E-3</c:v>
                </c:pt>
                <c:pt idx="1786">
                  <c:v>-7.5310179530773185E-3</c:v>
                </c:pt>
                <c:pt idx="1787">
                  <c:v>-7.5310179530773185E-3</c:v>
                </c:pt>
                <c:pt idx="1788">
                  <c:v>-7.5310179530773185E-3</c:v>
                </c:pt>
                <c:pt idx="1789">
                  <c:v>-7.5310179530773185E-3</c:v>
                </c:pt>
                <c:pt idx="1790">
                  <c:v>-7.5310179530773185E-3</c:v>
                </c:pt>
                <c:pt idx="1791">
                  <c:v>-7.5310179530773185E-3</c:v>
                </c:pt>
                <c:pt idx="1792">
                  <c:v>-7.5310179530773185E-3</c:v>
                </c:pt>
                <c:pt idx="1793">
                  <c:v>-7.5310179530773185E-3</c:v>
                </c:pt>
                <c:pt idx="1794">
                  <c:v>-7.5310179530773185E-3</c:v>
                </c:pt>
                <c:pt idx="1795">
                  <c:v>-7.5310179530773185E-3</c:v>
                </c:pt>
                <c:pt idx="1796">
                  <c:v>-7.5310179530773185E-3</c:v>
                </c:pt>
                <c:pt idx="1797">
                  <c:v>-7.5310179530773185E-3</c:v>
                </c:pt>
                <c:pt idx="1798">
                  <c:v>-7.5310179530773185E-3</c:v>
                </c:pt>
                <c:pt idx="1799">
                  <c:v>-7.5310179530773185E-3</c:v>
                </c:pt>
                <c:pt idx="1800">
                  <c:v>-7.5310179530773185E-3</c:v>
                </c:pt>
                <c:pt idx="1801">
                  <c:v>-7.5310179530773185E-3</c:v>
                </c:pt>
                <c:pt idx="1802">
                  <c:v>-7.5310179530773185E-3</c:v>
                </c:pt>
                <c:pt idx="1803">
                  <c:v>-7.5310179530773185E-3</c:v>
                </c:pt>
                <c:pt idx="1804">
                  <c:v>-7.5310179530773185E-3</c:v>
                </c:pt>
                <c:pt idx="1805">
                  <c:v>-7.5310179530773185E-3</c:v>
                </c:pt>
                <c:pt idx="1806">
                  <c:v>-7.5310179530773185E-3</c:v>
                </c:pt>
                <c:pt idx="1807">
                  <c:v>-7.5310179530773185E-3</c:v>
                </c:pt>
                <c:pt idx="1808">
                  <c:v>-7.5310179530773185E-3</c:v>
                </c:pt>
                <c:pt idx="1809">
                  <c:v>-7.5310179530773185E-3</c:v>
                </c:pt>
                <c:pt idx="1810">
                  <c:v>-7.5310179530773185E-3</c:v>
                </c:pt>
                <c:pt idx="1811">
                  <c:v>-7.5310179530773185E-3</c:v>
                </c:pt>
                <c:pt idx="1812">
                  <c:v>-7.5310179530773185E-3</c:v>
                </c:pt>
                <c:pt idx="1813">
                  <c:v>-7.5310179530773185E-3</c:v>
                </c:pt>
                <c:pt idx="1814">
                  <c:v>-7.5310179530773185E-3</c:v>
                </c:pt>
                <c:pt idx="1815">
                  <c:v>-7.5310179530773185E-3</c:v>
                </c:pt>
                <c:pt idx="1816">
                  <c:v>-7.5310179530773185E-3</c:v>
                </c:pt>
                <c:pt idx="1817">
                  <c:v>-7.5310179530773185E-3</c:v>
                </c:pt>
                <c:pt idx="1818">
                  <c:v>-7.5310179530773185E-3</c:v>
                </c:pt>
                <c:pt idx="1819">
                  <c:v>-7.5310179530773185E-3</c:v>
                </c:pt>
                <c:pt idx="1820">
                  <c:v>-7.5310179530773185E-3</c:v>
                </c:pt>
                <c:pt idx="1821">
                  <c:v>-7.5310179530773185E-3</c:v>
                </c:pt>
                <c:pt idx="1822">
                  <c:v>-7.5310179530773185E-3</c:v>
                </c:pt>
                <c:pt idx="1823">
                  <c:v>-7.5310179530773185E-3</c:v>
                </c:pt>
                <c:pt idx="1824">
                  <c:v>-7.8227352211107833E-3</c:v>
                </c:pt>
                <c:pt idx="1825">
                  <c:v>-9.7367759562886728E-3</c:v>
                </c:pt>
                <c:pt idx="1826">
                  <c:v>-1.1636549300646639E-2</c:v>
                </c:pt>
                <c:pt idx="1827">
                  <c:v>-1.3518438927647675E-2</c:v>
                </c:pt>
                <c:pt idx="1828">
                  <c:v>-1.5378862553427058E-2</c:v>
                </c:pt>
                <c:pt idx="1829">
                  <c:v>-1.7214278755873606E-2</c:v>
                </c:pt>
                <c:pt idx="1830">
                  <c:v>-1.9021193715927708E-2</c:v>
                </c:pt>
                <c:pt idx="1831">
                  <c:v>-2.0796167868264603E-2</c:v>
                </c:pt>
                <c:pt idx="1832">
                  <c:v>-2.2535822448702367E-2</c:v>
                </c:pt>
                <c:pt idx="1833">
                  <c:v>-2.4236845925871629E-2</c:v>
                </c:pt>
                <c:pt idx="1834">
                  <c:v>-2.589600030490373E-2</c:v>
                </c:pt>
                <c:pt idx="1835">
                  <c:v>-2.7510127291138043E-2</c:v>
                </c:pt>
                <c:pt idx="1836">
                  <c:v>-2.9076154302115329E-2</c:v>
                </c:pt>
                <c:pt idx="1837">
                  <c:v>-3.059110031641293E-2</c:v>
                </c:pt>
                <c:pt idx="1838">
                  <c:v>-3.2052081548188782E-2</c:v>
                </c:pt>
                <c:pt idx="1839">
                  <c:v>-3.3456316936631432E-2</c:v>
                </c:pt>
                <c:pt idx="1840">
                  <c:v>-3.4801133439867495E-2</c:v>
                </c:pt>
                <c:pt idx="1841">
                  <c:v>-3.6083971123248675E-2</c:v>
                </c:pt>
                <c:pt idx="1842">
                  <c:v>-3.7302388032332927E-2</c:v>
                </c:pt>
                <c:pt idx="1843">
                  <c:v>-3.8454064841283511E-2</c:v>
                </c:pt>
                <c:pt idx="1844">
                  <c:v>-3.9536809267837571E-2</c:v>
                </c:pt>
                <c:pt idx="1845">
                  <c:v>-4.0548560246440005E-2</c:v>
                </c:pt>
                <c:pt idx="1846">
                  <c:v>-4.1487391851598825E-2</c:v>
                </c:pt>
                <c:pt idx="1847">
                  <c:v>-4.2351516963993953E-2</c:v>
                </c:pt>
                <c:pt idx="1848">
                  <c:v>-4.3139290672360268E-2</c:v>
                </c:pt>
                <c:pt idx="1849">
                  <c:v>-4.3849213404669775E-2</c:v>
                </c:pt>
                <c:pt idx="1850">
                  <c:v>-4.447993378265213E-2</c:v>
                </c:pt>
                <c:pt idx="1851">
                  <c:v>-4.5030251194220085E-2</c:v>
                </c:pt>
                <c:pt idx="1852">
                  <c:v>-4.5499118078902681E-2</c:v>
                </c:pt>
                <c:pt idx="1853">
                  <c:v>-4.5885641921936296E-2</c:v>
                </c:pt>
                <c:pt idx="1854">
                  <c:v>-4.6189086953217127E-2</c:v>
                </c:pt>
                <c:pt idx="1855">
                  <c:v>-4.6408875547881444E-2</c:v>
                </c:pt>
                <c:pt idx="1856">
                  <c:v>-4.6544589325847333E-2</c:v>
                </c:pt>
                <c:pt idx="1857">
                  <c:v>-4.6595969948224979E-2</c:v>
                </c:pt>
                <c:pt idx="1858">
                  <c:v>-4.6562919609079392E-2</c:v>
                </c:pt>
                <c:pt idx="1859">
                  <c:v>-4.6445501221609599E-2</c:v>
                </c:pt>
                <c:pt idx="1860">
                  <c:v>-4.624393829838977E-2</c:v>
                </c:pt>
                <c:pt idx="1861">
                  <c:v>-4.595861452590036E-2</c:v>
                </c:pt>
                <c:pt idx="1862">
                  <c:v>-4.5590073034159025E-2</c:v>
                </c:pt>
                <c:pt idx="1863">
                  <c:v>-4.5139015362841824E-2</c:v>
                </c:pt>
                <c:pt idx="1864">
                  <c:v>-4.4606300125862558E-2</c:v>
                </c:pt>
                <c:pt idx="1865">
                  <c:v>-4.3992941376952366E-2</c:v>
                </c:pt>
                <c:pt idx="1866">
                  <c:v>-4.330010667935083E-2</c:v>
                </c:pt>
                <c:pt idx="1867">
                  <c:v>-4.2529114883283002E-2</c:v>
                </c:pt>
                <c:pt idx="1868">
                  <c:v>-4.1681433615453005E-2</c:v>
                </c:pt>
                <c:pt idx="1869">
                  <c:v>-4.075867648533317E-2</c:v>
                </c:pt>
                <c:pt idx="1870">
                  <c:v>-3.9762600013566803E-2</c:v>
                </c:pt>
                <c:pt idx="1871">
                  <c:v>-3.8695100288331195E-2</c:v>
                </c:pt>
                <c:pt idx="1872">
                  <c:v>-3.7558209356026037E-2</c:v>
                </c:pt>
                <c:pt idx="1873">
                  <c:v>-3.6354091353157633E-2</c:v>
                </c:pt>
                <c:pt idx="1874">
                  <c:v>-3.5085038386782036E-2</c:v>
                </c:pt>
                <c:pt idx="1875">
                  <c:v>-3.3753466171349028E-2</c:v>
                </c:pt>
                <c:pt idx="1876">
                  <c:v>-3.2361909430252217E-2</c:v>
                </c:pt>
                <c:pt idx="1877">
                  <c:v>-3.0913017070839256E-2</c:v>
                </c:pt>
                <c:pt idx="1878">
                  <c:v>-2.9409547142065992E-2</c:v>
                </c:pt>
                <c:pt idx="1879">
                  <c:v>-2.7854361584393417E-2</c:v>
                </c:pt>
                <c:pt idx="1880">
                  <c:v>-2.6250420781921548E-2</c:v>
                </c:pt>
                <c:pt idx="1881">
                  <c:v>-2.4600777927129926E-2</c:v>
                </c:pt>
                <c:pt idx="1882">
                  <c:v>-2.2908573208952225E-2</c:v>
                </c:pt>
                <c:pt idx="1883">
                  <c:v>-2.1177027835248084E-2</c:v>
                </c:pt>
                <c:pt idx="1884">
                  <c:v>-1.9409437901051062E-2</c:v>
                </c:pt>
                <c:pt idx="1885">
                  <c:v>-1.7609168114264002E-2</c:v>
                </c:pt>
                <c:pt idx="1886">
                  <c:v>-1.5779645390746812E-2</c:v>
                </c:pt>
                <c:pt idx="1887">
                  <c:v>-1.3924352330986982E-2</c:v>
                </c:pt>
                <c:pt idx="1888">
                  <c:v>-1.2046820590771612E-2</c:v>
                </c:pt>
                <c:pt idx="1889">
                  <c:v>-1.0150624158480243E-2</c:v>
                </c:pt>
                <c:pt idx="1890">
                  <c:v>-8.2393725517944695E-3</c:v>
                </c:pt>
                <c:pt idx="1891">
                  <c:v>-7.5310179530773185E-3</c:v>
                </c:pt>
                <c:pt idx="1892">
                  <c:v>-7.5310179530773185E-3</c:v>
                </c:pt>
                <c:pt idx="1893">
                  <c:v>-7.5310179530773185E-3</c:v>
                </c:pt>
                <c:pt idx="1894">
                  <c:v>-7.5310179530773185E-3</c:v>
                </c:pt>
                <c:pt idx="1895">
                  <c:v>-7.5310179530773185E-3</c:v>
                </c:pt>
                <c:pt idx="1896">
                  <c:v>-7.5310179530773185E-3</c:v>
                </c:pt>
                <c:pt idx="1897">
                  <c:v>-7.5310179530773185E-3</c:v>
                </c:pt>
                <c:pt idx="1898">
                  <c:v>-7.5310179530773185E-3</c:v>
                </c:pt>
                <c:pt idx="1899">
                  <c:v>-7.5310179530773185E-3</c:v>
                </c:pt>
                <c:pt idx="1900">
                  <c:v>-7.5310179530773185E-3</c:v>
                </c:pt>
                <c:pt idx="1901">
                  <c:v>-7.5310179530773185E-3</c:v>
                </c:pt>
                <c:pt idx="1902">
                  <c:v>-7.5310179530773185E-3</c:v>
                </c:pt>
                <c:pt idx="1903">
                  <c:v>-7.5310179530773185E-3</c:v>
                </c:pt>
                <c:pt idx="1904">
                  <c:v>-7.5310179530773185E-3</c:v>
                </c:pt>
                <c:pt idx="1905">
                  <c:v>-7.5310179530773185E-3</c:v>
                </c:pt>
                <c:pt idx="1906">
                  <c:v>-7.5310179530773185E-3</c:v>
                </c:pt>
                <c:pt idx="1907">
                  <c:v>-7.5310179530773185E-3</c:v>
                </c:pt>
                <c:pt idx="1908">
                  <c:v>-7.5310179530773185E-3</c:v>
                </c:pt>
                <c:pt idx="1909">
                  <c:v>-7.5310179530773185E-3</c:v>
                </c:pt>
                <c:pt idx="1910">
                  <c:v>-7.5310179530773185E-3</c:v>
                </c:pt>
                <c:pt idx="1911">
                  <c:v>-7.5310179530773185E-3</c:v>
                </c:pt>
                <c:pt idx="1912">
                  <c:v>-7.5310179530773185E-3</c:v>
                </c:pt>
                <c:pt idx="1913">
                  <c:v>-7.5310179530773185E-3</c:v>
                </c:pt>
                <c:pt idx="1914">
                  <c:v>-7.5310179530773185E-3</c:v>
                </c:pt>
                <c:pt idx="1915">
                  <c:v>-7.5310179530773185E-3</c:v>
                </c:pt>
                <c:pt idx="1916">
                  <c:v>-7.5310179530773185E-3</c:v>
                </c:pt>
                <c:pt idx="1917">
                  <c:v>-7.5310179530773185E-3</c:v>
                </c:pt>
                <c:pt idx="1918">
                  <c:v>-7.5310179530773185E-3</c:v>
                </c:pt>
                <c:pt idx="1919">
                  <c:v>-7.5310179530773185E-3</c:v>
                </c:pt>
                <c:pt idx="1920">
                  <c:v>-7.5310179530773185E-3</c:v>
                </c:pt>
                <c:pt idx="1921">
                  <c:v>-7.5310179530773185E-3</c:v>
                </c:pt>
                <c:pt idx="1922">
                  <c:v>-7.5310179530773185E-3</c:v>
                </c:pt>
                <c:pt idx="1923">
                  <c:v>-7.5310179530773185E-3</c:v>
                </c:pt>
                <c:pt idx="1924">
                  <c:v>-7.5310179530773185E-3</c:v>
                </c:pt>
                <c:pt idx="1925">
                  <c:v>-7.5310179530773185E-3</c:v>
                </c:pt>
                <c:pt idx="1926">
                  <c:v>-7.5310179530773185E-3</c:v>
                </c:pt>
                <c:pt idx="1927">
                  <c:v>-7.5310179530773185E-3</c:v>
                </c:pt>
                <c:pt idx="1928">
                  <c:v>-7.5310179530773185E-3</c:v>
                </c:pt>
                <c:pt idx="1929">
                  <c:v>-7.5310179530773185E-3</c:v>
                </c:pt>
                <c:pt idx="1930">
                  <c:v>-7.5310179530773185E-3</c:v>
                </c:pt>
                <c:pt idx="1931">
                  <c:v>-7.5310179530773185E-3</c:v>
                </c:pt>
                <c:pt idx="1932">
                  <c:v>-7.5310179530773185E-3</c:v>
                </c:pt>
                <c:pt idx="1933">
                  <c:v>-7.5310179530773185E-3</c:v>
                </c:pt>
                <c:pt idx="1934">
                  <c:v>-7.5310179530773185E-3</c:v>
                </c:pt>
                <c:pt idx="1935">
                  <c:v>-7.5310179530773185E-3</c:v>
                </c:pt>
                <c:pt idx="1936">
                  <c:v>-7.5310179530773185E-3</c:v>
                </c:pt>
                <c:pt idx="1937">
                  <c:v>-7.5310179530773185E-3</c:v>
                </c:pt>
                <c:pt idx="1938">
                  <c:v>-7.5310179530773185E-3</c:v>
                </c:pt>
                <c:pt idx="1939">
                  <c:v>-7.5310179530773185E-3</c:v>
                </c:pt>
                <c:pt idx="1940">
                  <c:v>-7.5310179530773185E-3</c:v>
                </c:pt>
                <c:pt idx="1941">
                  <c:v>-7.5310179530773185E-3</c:v>
                </c:pt>
                <c:pt idx="1942">
                  <c:v>-7.5310179530773185E-3</c:v>
                </c:pt>
                <c:pt idx="1943">
                  <c:v>-7.5310179530773185E-3</c:v>
                </c:pt>
                <c:pt idx="1944">
                  <c:v>-7.5310179530773185E-3</c:v>
                </c:pt>
                <c:pt idx="1945">
                  <c:v>-7.5310179530773185E-3</c:v>
                </c:pt>
                <c:pt idx="1946">
                  <c:v>-7.5310179530773185E-3</c:v>
                </c:pt>
                <c:pt idx="1947">
                  <c:v>-7.5310179530773185E-3</c:v>
                </c:pt>
                <c:pt idx="1948">
                  <c:v>-7.5310179530773185E-3</c:v>
                </c:pt>
                <c:pt idx="1949">
                  <c:v>-7.5310179530773185E-3</c:v>
                </c:pt>
                <c:pt idx="1950">
                  <c:v>-7.5310179530773185E-3</c:v>
                </c:pt>
                <c:pt idx="1951">
                  <c:v>-7.5310179530773185E-3</c:v>
                </c:pt>
                <c:pt idx="1952">
                  <c:v>-7.5310179530773185E-3</c:v>
                </c:pt>
                <c:pt idx="1953">
                  <c:v>-7.5310179530773185E-3</c:v>
                </c:pt>
                <c:pt idx="1954">
                  <c:v>-7.5310179530773185E-3</c:v>
                </c:pt>
                <c:pt idx="1955">
                  <c:v>-7.5310179530773185E-3</c:v>
                </c:pt>
                <c:pt idx="1956">
                  <c:v>-7.5310179530773185E-3</c:v>
                </c:pt>
                <c:pt idx="1957">
                  <c:v>-7.5310179530773185E-3</c:v>
                </c:pt>
                <c:pt idx="1958">
                  <c:v>-7.5310179530773185E-3</c:v>
                </c:pt>
                <c:pt idx="1959">
                  <c:v>-7.5310179530773185E-3</c:v>
                </c:pt>
                <c:pt idx="1960">
                  <c:v>-7.5310179530773185E-3</c:v>
                </c:pt>
                <c:pt idx="1961">
                  <c:v>-7.5310179530773185E-3</c:v>
                </c:pt>
                <c:pt idx="1962">
                  <c:v>-7.5310179530773185E-3</c:v>
                </c:pt>
                <c:pt idx="1963">
                  <c:v>-7.5310179530773185E-3</c:v>
                </c:pt>
                <c:pt idx="1964">
                  <c:v>-7.5310179530773185E-3</c:v>
                </c:pt>
                <c:pt idx="1965">
                  <c:v>-7.5310179530773185E-3</c:v>
                </c:pt>
                <c:pt idx="1966">
                  <c:v>-7.5310179530773185E-3</c:v>
                </c:pt>
                <c:pt idx="1967">
                  <c:v>-7.5310179530773185E-3</c:v>
                </c:pt>
                <c:pt idx="1968">
                  <c:v>-7.8227352211107833E-3</c:v>
                </c:pt>
                <c:pt idx="1969">
                  <c:v>-9.7367759562886728E-3</c:v>
                </c:pt>
                <c:pt idx="1970">
                  <c:v>-1.1636549300646639E-2</c:v>
                </c:pt>
                <c:pt idx="1971">
                  <c:v>-1.3518438927647675E-2</c:v>
                </c:pt>
                <c:pt idx="1972">
                  <c:v>-1.5378862553427058E-2</c:v>
                </c:pt>
                <c:pt idx="1973">
                  <c:v>-1.7214278755873606E-2</c:v>
                </c:pt>
                <c:pt idx="1974">
                  <c:v>-1.9021193715927708E-2</c:v>
                </c:pt>
                <c:pt idx="1975">
                  <c:v>-2.0796167868264603E-2</c:v>
                </c:pt>
                <c:pt idx="1976">
                  <c:v>-2.2535822448702367E-2</c:v>
                </c:pt>
                <c:pt idx="1977">
                  <c:v>-2.4236845925871629E-2</c:v>
                </c:pt>
                <c:pt idx="1978">
                  <c:v>-2.589600030490373E-2</c:v>
                </c:pt>
                <c:pt idx="1979">
                  <c:v>-2.7510127291138043E-2</c:v>
                </c:pt>
                <c:pt idx="1980">
                  <c:v>-2.9076154302115329E-2</c:v>
                </c:pt>
                <c:pt idx="1981">
                  <c:v>-3.059110031641293E-2</c:v>
                </c:pt>
                <c:pt idx="1982">
                  <c:v>-3.2052081548188782E-2</c:v>
                </c:pt>
                <c:pt idx="1983">
                  <c:v>-3.3456316936631432E-2</c:v>
                </c:pt>
                <c:pt idx="1984">
                  <c:v>-3.4801133439867495E-2</c:v>
                </c:pt>
                <c:pt idx="1985">
                  <c:v>-3.6083971123248675E-2</c:v>
                </c:pt>
                <c:pt idx="1986">
                  <c:v>-3.7302388032332927E-2</c:v>
                </c:pt>
                <c:pt idx="1987">
                  <c:v>-3.8454064841283511E-2</c:v>
                </c:pt>
                <c:pt idx="1988">
                  <c:v>-3.9536809267837571E-2</c:v>
                </c:pt>
                <c:pt idx="1989">
                  <c:v>-4.0548560246440005E-2</c:v>
                </c:pt>
                <c:pt idx="1990">
                  <c:v>-4.1487391851598825E-2</c:v>
                </c:pt>
                <c:pt idx="1991">
                  <c:v>-4.2351516963993953E-2</c:v>
                </c:pt>
                <c:pt idx="1992">
                  <c:v>-4.3139290672360268E-2</c:v>
                </c:pt>
                <c:pt idx="1993">
                  <c:v>-4.3849213404669775E-2</c:v>
                </c:pt>
                <c:pt idx="1994">
                  <c:v>-4.447993378265213E-2</c:v>
                </c:pt>
                <c:pt idx="1995">
                  <c:v>-4.5030251194220085E-2</c:v>
                </c:pt>
                <c:pt idx="1996">
                  <c:v>-4.5499118078902681E-2</c:v>
                </c:pt>
                <c:pt idx="1997">
                  <c:v>-4.5885641921936296E-2</c:v>
                </c:pt>
                <c:pt idx="1998">
                  <c:v>-4.6189086953217127E-2</c:v>
                </c:pt>
                <c:pt idx="1999">
                  <c:v>-4.6408875547881444E-2</c:v>
                </c:pt>
                <c:pt idx="2000">
                  <c:v>-4.6544589325847333E-2</c:v>
                </c:pt>
                <c:pt idx="2001">
                  <c:v>-4.6595969948224979E-2</c:v>
                </c:pt>
                <c:pt idx="2002">
                  <c:v>-4.6562919609079392E-2</c:v>
                </c:pt>
                <c:pt idx="2003">
                  <c:v>-4.6445501221609599E-2</c:v>
                </c:pt>
                <c:pt idx="2004">
                  <c:v>-4.624393829838977E-2</c:v>
                </c:pt>
                <c:pt idx="2005">
                  <c:v>-4.595861452590036E-2</c:v>
                </c:pt>
                <c:pt idx="2006">
                  <c:v>-4.5590073034159025E-2</c:v>
                </c:pt>
                <c:pt idx="2007">
                  <c:v>-4.5139015362841824E-2</c:v>
                </c:pt>
                <c:pt idx="2008">
                  <c:v>-4.4606300125862558E-2</c:v>
                </c:pt>
                <c:pt idx="2009">
                  <c:v>-4.3992941376952366E-2</c:v>
                </c:pt>
                <c:pt idx="2010">
                  <c:v>-4.330010667935083E-2</c:v>
                </c:pt>
                <c:pt idx="2011">
                  <c:v>-4.2529114883283002E-2</c:v>
                </c:pt>
                <c:pt idx="2012">
                  <c:v>-4.1681433615453005E-2</c:v>
                </c:pt>
                <c:pt idx="2013">
                  <c:v>-4.075867648533317E-2</c:v>
                </c:pt>
                <c:pt idx="2014">
                  <c:v>-3.9762600013566803E-2</c:v>
                </c:pt>
                <c:pt idx="2015">
                  <c:v>-3.8695100288331195E-2</c:v>
                </c:pt>
                <c:pt idx="2016">
                  <c:v>-3.7558209356026037E-2</c:v>
                </c:pt>
                <c:pt idx="2017">
                  <c:v>-3.6354091353157633E-2</c:v>
                </c:pt>
                <c:pt idx="2018">
                  <c:v>-3.5085038386782036E-2</c:v>
                </c:pt>
                <c:pt idx="2019">
                  <c:v>-3.3753466171349028E-2</c:v>
                </c:pt>
                <c:pt idx="2020">
                  <c:v>-3.2361909430252217E-2</c:v>
                </c:pt>
                <c:pt idx="2021">
                  <c:v>-3.0913017070839256E-2</c:v>
                </c:pt>
                <c:pt idx="2022">
                  <c:v>-2.9409547142065992E-2</c:v>
                </c:pt>
                <c:pt idx="2023">
                  <c:v>-2.7854361584393417E-2</c:v>
                </c:pt>
                <c:pt idx="2024">
                  <c:v>-2.6250420781921548E-2</c:v>
                </c:pt>
                <c:pt idx="2025">
                  <c:v>-2.4600777927129926E-2</c:v>
                </c:pt>
                <c:pt idx="2026">
                  <c:v>-2.2908573208952225E-2</c:v>
                </c:pt>
                <c:pt idx="2027">
                  <c:v>-2.1177027835248084E-2</c:v>
                </c:pt>
                <c:pt idx="2028">
                  <c:v>-1.9409437901051062E-2</c:v>
                </c:pt>
                <c:pt idx="2029">
                  <c:v>-1.7609168114264002E-2</c:v>
                </c:pt>
                <c:pt idx="2030">
                  <c:v>-1.5779645390746812E-2</c:v>
                </c:pt>
                <c:pt idx="2031">
                  <c:v>-1.3924352330986982E-2</c:v>
                </c:pt>
                <c:pt idx="2032">
                  <c:v>-1.2046820590771612E-2</c:v>
                </c:pt>
                <c:pt idx="2033">
                  <c:v>-1.0150624158480243E-2</c:v>
                </c:pt>
                <c:pt idx="2034">
                  <c:v>-8.2393725517944695E-3</c:v>
                </c:pt>
                <c:pt idx="2035">
                  <c:v>-7.5310179530773185E-3</c:v>
                </c:pt>
                <c:pt idx="2036">
                  <c:v>-7.5310179530773185E-3</c:v>
                </c:pt>
                <c:pt idx="2037">
                  <c:v>-7.5310179530773185E-3</c:v>
                </c:pt>
                <c:pt idx="2038">
                  <c:v>-7.5310179530773185E-3</c:v>
                </c:pt>
                <c:pt idx="2039">
                  <c:v>-7.5310179530773185E-3</c:v>
                </c:pt>
                <c:pt idx="2040">
                  <c:v>-7.5310179530773185E-3</c:v>
                </c:pt>
                <c:pt idx="2041">
                  <c:v>-7.5310179530773185E-3</c:v>
                </c:pt>
                <c:pt idx="2042">
                  <c:v>-7.5310179530773185E-3</c:v>
                </c:pt>
                <c:pt idx="2043">
                  <c:v>-7.5310179530773185E-3</c:v>
                </c:pt>
                <c:pt idx="2044">
                  <c:v>-7.5310179530773185E-3</c:v>
                </c:pt>
                <c:pt idx="2045">
                  <c:v>-7.5310179530773185E-3</c:v>
                </c:pt>
                <c:pt idx="2046">
                  <c:v>-7.5310179530773185E-3</c:v>
                </c:pt>
                <c:pt idx="2047">
                  <c:v>-7.5310179530773185E-3</c:v>
                </c:pt>
                <c:pt idx="2048">
                  <c:v>-7.5310179530773185E-3</c:v>
                </c:pt>
                <c:pt idx="2049">
                  <c:v>-7.5310179530773185E-3</c:v>
                </c:pt>
                <c:pt idx="2050">
                  <c:v>-7.5310179530773185E-3</c:v>
                </c:pt>
                <c:pt idx="2051">
                  <c:v>-7.5310179530773185E-3</c:v>
                </c:pt>
                <c:pt idx="2052">
                  <c:v>-7.5310179530773185E-3</c:v>
                </c:pt>
                <c:pt idx="2053">
                  <c:v>-7.5310179530773185E-3</c:v>
                </c:pt>
                <c:pt idx="2054">
                  <c:v>-7.5310179530773185E-3</c:v>
                </c:pt>
                <c:pt idx="2055">
                  <c:v>-7.5310179530773185E-3</c:v>
                </c:pt>
                <c:pt idx="2056">
                  <c:v>-7.5310179530773185E-3</c:v>
                </c:pt>
                <c:pt idx="2057">
                  <c:v>-7.5310179530773185E-3</c:v>
                </c:pt>
                <c:pt idx="2058">
                  <c:v>-7.5310179530773185E-3</c:v>
                </c:pt>
                <c:pt idx="2059">
                  <c:v>-7.5310179530773185E-3</c:v>
                </c:pt>
                <c:pt idx="2060">
                  <c:v>-7.5310179530773185E-3</c:v>
                </c:pt>
                <c:pt idx="2061">
                  <c:v>-7.5310179530773185E-3</c:v>
                </c:pt>
                <c:pt idx="2062">
                  <c:v>-7.5310179530773185E-3</c:v>
                </c:pt>
                <c:pt idx="2063">
                  <c:v>-7.5310179530773185E-3</c:v>
                </c:pt>
                <c:pt idx="2064">
                  <c:v>-7.5310179530773185E-3</c:v>
                </c:pt>
                <c:pt idx="2065">
                  <c:v>-7.5310179530773185E-3</c:v>
                </c:pt>
                <c:pt idx="2066">
                  <c:v>-7.5310179530773185E-3</c:v>
                </c:pt>
                <c:pt idx="2067">
                  <c:v>-7.5310179530773185E-3</c:v>
                </c:pt>
                <c:pt idx="2068">
                  <c:v>-7.5310179530773185E-3</c:v>
                </c:pt>
                <c:pt idx="2069">
                  <c:v>-7.5310179530773185E-3</c:v>
                </c:pt>
                <c:pt idx="2070">
                  <c:v>-7.5310179530773185E-3</c:v>
                </c:pt>
                <c:pt idx="2071">
                  <c:v>-7.5310179530773185E-3</c:v>
                </c:pt>
                <c:pt idx="2072">
                  <c:v>-7.5310179530773185E-3</c:v>
                </c:pt>
                <c:pt idx="2073">
                  <c:v>-7.5310179530773185E-3</c:v>
                </c:pt>
                <c:pt idx="2074">
                  <c:v>-7.5310179530773185E-3</c:v>
                </c:pt>
                <c:pt idx="2075">
                  <c:v>-7.5310179530773185E-3</c:v>
                </c:pt>
                <c:pt idx="2076">
                  <c:v>-7.5310179530773185E-3</c:v>
                </c:pt>
                <c:pt idx="2077">
                  <c:v>-7.5310179530773185E-3</c:v>
                </c:pt>
                <c:pt idx="2078">
                  <c:v>-7.5310179530773185E-3</c:v>
                </c:pt>
                <c:pt idx="2079">
                  <c:v>-7.5310179530773185E-3</c:v>
                </c:pt>
                <c:pt idx="2080">
                  <c:v>-7.5310179530773185E-3</c:v>
                </c:pt>
                <c:pt idx="2081">
                  <c:v>-7.5310179530773185E-3</c:v>
                </c:pt>
                <c:pt idx="2082">
                  <c:v>-7.5310179530773185E-3</c:v>
                </c:pt>
                <c:pt idx="2083">
                  <c:v>-7.5310179530773185E-3</c:v>
                </c:pt>
                <c:pt idx="2084">
                  <c:v>-7.5310179530773185E-3</c:v>
                </c:pt>
                <c:pt idx="2085">
                  <c:v>-7.5310179530773185E-3</c:v>
                </c:pt>
                <c:pt idx="2086">
                  <c:v>-7.5310179530773185E-3</c:v>
                </c:pt>
                <c:pt idx="2087">
                  <c:v>-7.5310179530773185E-3</c:v>
                </c:pt>
                <c:pt idx="2088">
                  <c:v>-7.5310179530773185E-3</c:v>
                </c:pt>
                <c:pt idx="2089">
                  <c:v>-7.5310179530773185E-3</c:v>
                </c:pt>
                <c:pt idx="2090">
                  <c:v>-7.5310179530773185E-3</c:v>
                </c:pt>
                <c:pt idx="2091">
                  <c:v>-7.5310179530773185E-3</c:v>
                </c:pt>
                <c:pt idx="2092">
                  <c:v>-7.5310179530773185E-3</c:v>
                </c:pt>
                <c:pt idx="2093">
                  <c:v>-7.5310179530773185E-3</c:v>
                </c:pt>
                <c:pt idx="2094">
                  <c:v>-7.5310179530773185E-3</c:v>
                </c:pt>
                <c:pt idx="2095">
                  <c:v>-7.5310179530773185E-3</c:v>
                </c:pt>
                <c:pt idx="2096">
                  <c:v>-7.5310179530773185E-3</c:v>
                </c:pt>
                <c:pt idx="2097">
                  <c:v>-7.5310179530773185E-3</c:v>
                </c:pt>
                <c:pt idx="2098">
                  <c:v>-7.5310179530773185E-3</c:v>
                </c:pt>
                <c:pt idx="2099">
                  <c:v>-7.5310179530773185E-3</c:v>
                </c:pt>
                <c:pt idx="2100">
                  <c:v>-7.5310179530773185E-3</c:v>
                </c:pt>
                <c:pt idx="2101">
                  <c:v>-7.5310179530773185E-3</c:v>
                </c:pt>
                <c:pt idx="2102">
                  <c:v>-7.5310179530773185E-3</c:v>
                </c:pt>
                <c:pt idx="2103">
                  <c:v>-7.5310179530773185E-3</c:v>
                </c:pt>
                <c:pt idx="2104">
                  <c:v>-7.5310179530773185E-3</c:v>
                </c:pt>
                <c:pt idx="2105">
                  <c:v>-7.5310179530773185E-3</c:v>
                </c:pt>
                <c:pt idx="2106">
                  <c:v>-7.5310179530773185E-3</c:v>
                </c:pt>
                <c:pt idx="2107">
                  <c:v>-7.5310179530773185E-3</c:v>
                </c:pt>
                <c:pt idx="2108">
                  <c:v>-7.5310179530773185E-3</c:v>
                </c:pt>
                <c:pt idx="2109">
                  <c:v>-7.5310179530773185E-3</c:v>
                </c:pt>
                <c:pt idx="2110">
                  <c:v>-7.5310179530773185E-3</c:v>
                </c:pt>
                <c:pt idx="2111">
                  <c:v>-7.5310179530773185E-3</c:v>
                </c:pt>
                <c:pt idx="2112">
                  <c:v>-7.8227352211107833E-3</c:v>
                </c:pt>
                <c:pt idx="2113">
                  <c:v>-9.7367759562886728E-3</c:v>
                </c:pt>
                <c:pt idx="2114">
                  <c:v>-1.1636549300646639E-2</c:v>
                </c:pt>
                <c:pt idx="2115">
                  <c:v>-1.3518438927647675E-2</c:v>
                </c:pt>
                <c:pt idx="2116">
                  <c:v>-1.5378862553427058E-2</c:v>
                </c:pt>
                <c:pt idx="2117">
                  <c:v>-1.7214278755873606E-2</c:v>
                </c:pt>
                <c:pt idx="2118">
                  <c:v>-1.9021193715927708E-2</c:v>
                </c:pt>
                <c:pt idx="2119">
                  <c:v>-2.0796167868264603E-2</c:v>
                </c:pt>
                <c:pt idx="2120">
                  <c:v>-2.2535822448702367E-2</c:v>
                </c:pt>
                <c:pt idx="2121">
                  <c:v>-2.4236845925871629E-2</c:v>
                </c:pt>
                <c:pt idx="2122">
                  <c:v>-2.589600030490373E-2</c:v>
                </c:pt>
                <c:pt idx="2123">
                  <c:v>-2.7510127291138043E-2</c:v>
                </c:pt>
                <c:pt idx="2124">
                  <c:v>-2.9076154302115329E-2</c:v>
                </c:pt>
                <c:pt idx="2125">
                  <c:v>-3.059110031641293E-2</c:v>
                </c:pt>
                <c:pt idx="2126">
                  <c:v>-3.2052081548188782E-2</c:v>
                </c:pt>
                <c:pt idx="2127">
                  <c:v>-3.3456316936631432E-2</c:v>
                </c:pt>
                <c:pt idx="2128">
                  <c:v>-3.4801133439867495E-2</c:v>
                </c:pt>
                <c:pt idx="2129">
                  <c:v>-3.6083971123248675E-2</c:v>
                </c:pt>
                <c:pt idx="2130">
                  <c:v>-3.7302388032332927E-2</c:v>
                </c:pt>
                <c:pt idx="2131">
                  <c:v>-3.8454064841283511E-2</c:v>
                </c:pt>
                <c:pt idx="2132">
                  <c:v>-3.9536809267837571E-2</c:v>
                </c:pt>
                <c:pt idx="2133">
                  <c:v>-4.0548560246440005E-2</c:v>
                </c:pt>
                <c:pt idx="2134">
                  <c:v>-4.1487391851598825E-2</c:v>
                </c:pt>
                <c:pt idx="2135">
                  <c:v>-4.2351516963993953E-2</c:v>
                </c:pt>
                <c:pt idx="2136">
                  <c:v>-4.3139290672360268E-2</c:v>
                </c:pt>
                <c:pt idx="2137">
                  <c:v>-4.3849213404669775E-2</c:v>
                </c:pt>
                <c:pt idx="2138">
                  <c:v>-4.447993378265213E-2</c:v>
                </c:pt>
                <c:pt idx="2139">
                  <c:v>-4.5030251194220085E-2</c:v>
                </c:pt>
                <c:pt idx="2140">
                  <c:v>-4.5499118078902681E-2</c:v>
                </c:pt>
                <c:pt idx="2141">
                  <c:v>-4.5885641921936296E-2</c:v>
                </c:pt>
                <c:pt idx="2142">
                  <c:v>-4.6189086953217127E-2</c:v>
                </c:pt>
                <c:pt idx="2143">
                  <c:v>-4.6408875547881444E-2</c:v>
                </c:pt>
                <c:pt idx="2144">
                  <c:v>-4.6544589325847333E-2</c:v>
                </c:pt>
                <c:pt idx="2145">
                  <c:v>-4.6595969948224979E-2</c:v>
                </c:pt>
                <c:pt idx="2146">
                  <c:v>-4.6562919609079392E-2</c:v>
                </c:pt>
                <c:pt idx="2147">
                  <c:v>-4.6445501221609599E-2</c:v>
                </c:pt>
                <c:pt idx="2148">
                  <c:v>-4.624393829838977E-2</c:v>
                </c:pt>
                <c:pt idx="2149">
                  <c:v>-4.595861452590036E-2</c:v>
                </c:pt>
                <c:pt idx="2150">
                  <c:v>-4.5590073034159025E-2</c:v>
                </c:pt>
                <c:pt idx="2151">
                  <c:v>-4.5139015362841824E-2</c:v>
                </c:pt>
                <c:pt idx="2152">
                  <c:v>-4.4606300125862558E-2</c:v>
                </c:pt>
                <c:pt idx="2153">
                  <c:v>-4.3992941376952366E-2</c:v>
                </c:pt>
                <c:pt idx="2154">
                  <c:v>-4.330010667935083E-2</c:v>
                </c:pt>
                <c:pt idx="2155">
                  <c:v>-4.2529114883283002E-2</c:v>
                </c:pt>
                <c:pt idx="2156">
                  <c:v>-4.1681433615453005E-2</c:v>
                </c:pt>
                <c:pt idx="2157">
                  <c:v>-4.075867648533317E-2</c:v>
                </c:pt>
                <c:pt idx="2158">
                  <c:v>-3.9762600013566803E-2</c:v>
                </c:pt>
                <c:pt idx="2159">
                  <c:v>-3.8695100288331195E-2</c:v>
                </c:pt>
                <c:pt idx="2160">
                  <c:v>-3.7558209356026037E-2</c:v>
                </c:pt>
                <c:pt idx="2161">
                  <c:v>-3.6354091353157633E-2</c:v>
                </c:pt>
                <c:pt idx="2162">
                  <c:v>-3.5085038386782036E-2</c:v>
                </c:pt>
                <c:pt idx="2163">
                  <c:v>-3.3753466171349028E-2</c:v>
                </c:pt>
                <c:pt idx="2164">
                  <c:v>-3.2361909430252217E-2</c:v>
                </c:pt>
                <c:pt idx="2165">
                  <c:v>-3.0913017070839256E-2</c:v>
                </c:pt>
                <c:pt idx="2166">
                  <c:v>-2.9409547142065992E-2</c:v>
                </c:pt>
                <c:pt idx="2167">
                  <c:v>-2.7854361584393417E-2</c:v>
                </c:pt>
                <c:pt idx="2168">
                  <c:v>-2.6250420781921548E-2</c:v>
                </c:pt>
                <c:pt idx="2169">
                  <c:v>-2.4600777927129926E-2</c:v>
                </c:pt>
                <c:pt idx="2170">
                  <c:v>-2.2908573208952225E-2</c:v>
                </c:pt>
                <c:pt idx="2171">
                  <c:v>-2.1177027835248084E-2</c:v>
                </c:pt>
                <c:pt idx="2172">
                  <c:v>-1.9409437901051062E-2</c:v>
                </c:pt>
                <c:pt idx="2173">
                  <c:v>-1.7609168114264002E-2</c:v>
                </c:pt>
                <c:pt idx="2174">
                  <c:v>-1.5779645390746812E-2</c:v>
                </c:pt>
                <c:pt idx="2175">
                  <c:v>-1.3924352330986982E-2</c:v>
                </c:pt>
                <c:pt idx="2176">
                  <c:v>-1.2046820590771612E-2</c:v>
                </c:pt>
                <c:pt idx="2177">
                  <c:v>-1.0150624158480243E-2</c:v>
                </c:pt>
                <c:pt idx="2178">
                  <c:v>-8.2393725517944695E-3</c:v>
                </c:pt>
                <c:pt idx="2179">
                  <c:v>-7.5310179530773185E-3</c:v>
                </c:pt>
                <c:pt idx="2180">
                  <c:v>-7.5310179530773185E-3</c:v>
                </c:pt>
                <c:pt idx="2181">
                  <c:v>-7.5310179530773185E-3</c:v>
                </c:pt>
                <c:pt idx="2182">
                  <c:v>-7.5310179530773185E-3</c:v>
                </c:pt>
                <c:pt idx="2183">
                  <c:v>-7.5310179530773185E-3</c:v>
                </c:pt>
                <c:pt idx="2184">
                  <c:v>-7.5310179530773185E-3</c:v>
                </c:pt>
                <c:pt idx="2185">
                  <c:v>-7.5310179530773185E-3</c:v>
                </c:pt>
                <c:pt idx="2186">
                  <c:v>-7.5310179530773185E-3</c:v>
                </c:pt>
                <c:pt idx="2187">
                  <c:v>-7.5310179530773185E-3</c:v>
                </c:pt>
                <c:pt idx="2188">
                  <c:v>-7.5310179530773185E-3</c:v>
                </c:pt>
                <c:pt idx="2189">
                  <c:v>-7.5310179530773185E-3</c:v>
                </c:pt>
                <c:pt idx="2190">
                  <c:v>-7.5310179530773185E-3</c:v>
                </c:pt>
                <c:pt idx="2191">
                  <c:v>-7.5310179530773185E-3</c:v>
                </c:pt>
                <c:pt idx="2192">
                  <c:v>-7.5310179530773185E-3</c:v>
                </c:pt>
                <c:pt idx="2193">
                  <c:v>-7.5310179530773185E-3</c:v>
                </c:pt>
                <c:pt idx="2194">
                  <c:v>-7.5310179530773185E-3</c:v>
                </c:pt>
                <c:pt idx="2195">
                  <c:v>-7.5310179530773185E-3</c:v>
                </c:pt>
                <c:pt idx="2196">
                  <c:v>-7.5310179530773185E-3</c:v>
                </c:pt>
                <c:pt idx="2197">
                  <c:v>-7.5310179530773185E-3</c:v>
                </c:pt>
                <c:pt idx="2198">
                  <c:v>-7.5310179530773185E-3</c:v>
                </c:pt>
                <c:pt idx="2199">
                  <c:v>-7.5310179530773185E-3</c:v>
                </c:pt>
                <c:pt idx="2200">
                  <c:v>-7.5310179530773185E-3</c:v>
                </c:pt>
                <c:pt idx="2201">
                  <c:v>-7.5310179530773185E-3</c:v>
                </c:pt>
                <c:pt idx="2202">
                  <c:v>-7.5310179530773185E-3</c:v>
                </c:pt>
                <c:pt idx="2203">
                  <c:v>-7.5310179530773185E-3</c:v>
                </c:pt>
                <c:pt idx="2204">
                  <c:v>-7.5310179530773185E-3</c:v>
                </c:pt>
                <c:pt idx="2205">
                  <c:v>-7.5310179530773185E-3</c:v>
                </c:pt>
                <c:pt idx="2206">
                  <c:v>-7.5310179530773185E-3</c:v>
                </c:pt>
                <c:pt idx="2207">
                  <c:v>-7.5310179530773185E-3</c:v>
                </c:pt>
                <c:pt idx="2208">
                  <c:v>-7.5310179530773185E-3</c:v>
                </c:pt>
                <c:pt idx="2209">
                  <c:v>-7.5310179530773185E-3</c:v>
                </c:pt>
                <c:pt idx="2210">
                  <c:v>-7.5310179530773185E-3</c:v>
                </c:pt>
                <c:pt idx="2211">
                  <c:v>-7.5310179530773185E-3</c:v>
                </c:pt>
                <c:pt idx="2212">
                  <c:v>-7.5310179530773185E-3</c:v>
                </c:pt>
                <c:pt idx="2213">
                  <c:v>-7.5310179530773185E-3</c:v>
                </c:pt>
                <c:pt idx="2214">
                  <c:v>-7.5310179530773185E-3</c:v>
                </c:pt>
                <c:pt idx="2215">
                  <c:v>-7.5310179530773185E-3</c:v>
                </c:pt>
                <c:pt idx="2216">
                  <c:v>-7.5310179530773185E-3</c:v>
                </c:pt>
                <c:pt idx="2217">
                  <c:v>-7.5310179530773185E-3</c:v>
                </c:pt>
                <c:pt idx="2218">
                  <c:v>-7.5310179530773185E-3</c:v>
                </c:pt>
                <c:pt idx="2219">
                  <c:v>-7.5310179530773185E-3</c:v>
                </c:pt>
                <c:pt idx="2220">
                  <c:v>-7.5310179530773185E-3</c:v>
                </c:pt>
                <c:pt idx="2221">
                  <c:v>-7.5310179530773185E-3</c:v>
                </c:pt>
                <c:pt idx="2222">
                  <c:v>-7.5310179530773185E-3</c:v>
                </c:pt>
                <c:pt idx="2223">
                  <c:v>-7.5310179530773185E-3</c:v>
                </c:pt>
                <c:pt idx="2224">
                  <c:v>-7.5310179530773185E-3</c:v>
                </c:pt>
                <c:pt idx="2225">
                  <c:v>-7.5310179530773185E-3</c:v>
                </c:pt>
                <c:pt idx="2226">
                  <c:v>-7.5310179530773185E-3</c:v>
                </c:pt>
                <c:pt idx="2227">
                  <c:v>-7.5310179530773185E-3</c:v>
                </c:pt>
                <c:pt idx="2228">
                  <c:v>-7.5310179530773185E-3</c:v>
                </c:pt>
                <c:pt idx="2229">
                  <c:v>-7.5310179530773185E-3</c:v>
                </c:pt>
                <c:pt idx="2230">
                  <c:v>-7.5310179530773185E-3</c:v>
                </c:pt>
                <c:pt idx="2231">
                  <c:v>-7.5310179530773185E-3</c:v>
                </c:pt>
                <c:pt idx="2232">
                  <c:v>-7.5310179530773185E-3</c:v>
                </c:pt>
                <c:pt idx="2233">
                  <c:v>-7.5310179530773185E-3</c:v>
                </c:pt>
                <c:pt idx="2234">
                  <c:v>-7.5310179530773185E-3</c:v>
                </c:pt>
                <c:pt idx="2235">
                  <c:v>-7.5310179530773185E-3</c:v>
                </c:pt>
                <c:pt idx="2236">
                  <c:v>-7.5310179530773185E-3</c:v>
                </c:pt>
                <c:pt idx="2237">
                  <c:v>-7.5310179530773185E-3</c:v>
                </c:pt>
                <c:pt idx="2238">
                  <c:v>-7.5310179530773185E-3</c:v>
                </c:pt>
                <c:pt idx="2239">
                  <c:v>-7.5310179530773185E-3</c:v>
                </c:pt>
                <c:pt idx="2240">
                  <c:v>-7.5310179530773185E-3</c:v>
                </c:pt>
                <c:pt idx="2241">
                  <c:v>-7.5310179530773185E-3</c:v>
                </c:pt>
                <c:pt idx="2242">
                  <c:v>-7.5310179530773185E-3</c:v>
                </c:pt>
                <c:pt idx="2243">
                  <c:v>-7.5310179530773185E-3</c:v>
                </c:pt>
                <c:pt idx="2244">
                  <c:v>-7.5310179530773185E-3</c:v>
                </c:pt>
                <c:pt idx="2245">
                  <c:v>-7.5310179530773185E-3</c:v>
                </c:pt>
                <c:pt idx="2246">
                  <c:v>-7.5310179530773185E-3</c:v>
                </c:pt>
                <c:pt idx="2247">
                  <c:v>-7.5310179530773185E-3</c:v>
                </c:pt>
                <c:pt idx="2248">
                  <c:v>-7.5310179530773185E-3</c:v>
                </c:pt>
                <c:pt idx="2249">
                  <c:v>-7.5310179530773185E-3</c:v>
                </c:pt>
                <c:pt idx="2250">
                  <c:v>-7.5310179530773185E-3</c:v>
                </c:pt>
                <c:pt idx="2251">
                  <c:v>-7.5310179530773185E-3</c:v>
                </c:pt>
                <c:pt idx="2252">
                  <c:v>-7.5310179530773185E-3</c:v>
                </c:pt>
                <c:pt idx="2253">
                  <c:v>-7.5310179530773185E-3</c:v>
                </c:pt>
                <c:pt idx="2254">
                  <c:v>-7.5310179530773185E-3</c:v>
                </c:pt>
                <c:pt idx="2255">
                  <c:v>-7.5310179530773185E-3</c:v>
                </c:pt>
                <c:pt idx="2256">
                  <c:v>-7.8227352211107833E-3</c:v>
                </c:pt>
                <c:pt idx="2257">
                  <c:v>-9.7367759562886728E-3</c:v>
                </c:pt>
                <c:pt idx="2258">
                  <c:v>-1.1636549300646639E-2</c:v>
                </c:pt>
                <c:pt idx="2259">
                  <c:v>-1.3518438927647675E-2</c:v>
                </c:pt>
                <c:pt idx="2260">
                  <c:v>-1.5378862553427058E-2</c:v>
                </c:pt>
                <c:pt idx="2261">
                  <c:v>-1.7214278755873606E-2</c:v>
                </c:pt>
                <c:pt idx="2262">
                  <c:v>-1.9021193715927708E-2</c:v>
                </c:pt>
                <c:pt idx="2263">
                  <c:v>-2.0796167868264603E-2</c:v>
                </c:pt>
                <c:pt idx="2264">
                  <c:v>-2.2535822448702367E-2</c:v>
                </c:pt>
                <c:pt idx="2265">
                  <c:v>-2.4236845925871629E-2</c:v>
                </c:pt>
                <c:pt idx="2266">
                  <c:v>-2.589600030490373E-2</c:v>
                </c:pt>
                <c:pt idx="2267">
                  <c:v>-2.7510127291138043E-2</c:v>
                </c:pt>
                <c:pt idx="2268">
                  <c:v>-2.9076154302115329E-2</c:v>
                </c:pt>
                <c:pt idx="2269">
                  <c:v>-3.059110031641293E-2</c:v>
                </c:pt>
                <c:pt idx="2270">
                  <c:v>-3.2052081548188782E-2</c:v>
                </c:pt>
                <c:pt idx="2271">
                  <c:v>-3.3456316936631432E-2</c:v>
                </c:pt>
                <c:pt idx="2272">
                  <c:v>-3.4801133439867495E-2</c:v>
                </c:pt>
                <c:pt idx="2273">
                  <c:v>-3.6083971123248675E-2</c:v>
                </c:pt>
                <c:pt idx="2274">
                  <c:v>-3.7302388032332927E-2</c:v>
                </c:pt>
                <c:pt idx="2275">
                  <c:v>-3.8454064841283511E-2</c:v>
                </c:pt>
                <c:pt idx="2276">
                  <c:v>-3.9536809267837571E-2</c:v>
                </c:pt>
                <c:pt idx="2277">
                  <c:v>-4.0548560246440005E-2</c:v>
                </c:pt>
                <c:pt idx="2278">
                  <c:v>-4.1487391851598825E-2</c:v>
                </c:pt>
                <c:pt idx="2279">
                  <c:v>-4.2351516963993953E-2</c:v>
                </c:pt>
                <c:pt idx="2280">
                  <c:v>-4.3139290672360268E-2</c:v>
                </c:pt>
                <c:pt idx="2281">
                  <c:v>-4.3849213404669775E-2</c:v>
                </c:pt>
                <c:pt idx="2282">
                  <c:v>-4.447993378265213E-2</c:v>
                </c:pt>
                <c:pt idx="2283">
                  <c:v>-4.5030251194220085E-2</c:v>
                </c:pt>
                <c:pt idx="2284">
                  <c:v>-4.5499118078902681E-2</c:v>
                </c:pt>
                <c:pt idx="2285">
                  <c:v>-4.5885641921936296E-2</c:v>
                </c:pt>
                <c:pt idx="2286">
                  <c:v>-4.6189086953217127E-2</c:v>
                </c:pt>
                <c:pt idx="2287">
                  <c:v>-4.6408875547881444E-2</c:v>
                </c:pt>
                <c:pt idx="2288">
                  <c:v>-4.6544589325847333E-2</c:v>
                </c:pt>
                <c:pt idx="2289">
                  <c:v>-4.6595969948224979E-2</c:v>
                </c:pt>
                <c:pt idx="2290">
                  <c:v>-4.6562919609079392E-2</c:v>
                </c:pt>
                <c:pt idx="2291">
                  <c:v>-4.6445501221609599E-2</c:v>
                </c:pt>
                <c:pt idx="2292">
                  <c:v>-4.624393829838977E-2</c:v>
                </c:pt>
                <c:pt idx="2293">
                  <c:v>-4.595861452590036E-2</c:v>
                </c:pt>
                <c:pt idx="2294">
                  <c:v>-4.5590073034159025E-2</c:v>
                </c:pt>
                <c:pt idx="2295">
                  <c:v>-4.5139015362841824E-2</c:v>
                </c:pt>
                <c:pt idx="2296">
                  <c:v>-4.4606300125862558E-2</c:v>
                </c:pt>
                <c:pt idx="2297">
                  <c:v>-4.3992941376952366E-2</c:v>
                </c:pt>
                <c:pt idx="2298">
                  <c:v>-4.330010667935083E-2</c:v>
                </c:pt>
                <c:pt idx="2299">
                  <c:v>-4.2529114883283002E-2</c:v>
                </c:pt>
                <c:pt idx="2300">
                  <c:v>-4.1681433615453005E-2</c:v>
                </c:pt>
                <c:pt idx="2301">
                  <c:v>-4.075867648533317E-2</c:v>
                </c:pt>
                <c:pt idx="2302">
                  <c:v>-3.9762600013566803E-2</c:v>
                </c:pt>
                <c:pt idx="2303">
                  <c:v>-3.8695100288331195E-2</c:v>
                </c:pt>
                <c:pt idx="2304">
                  <c:v>-3.7558209356026037E-2</c:v>
                </c:pt>
                <c:pt idx="2305">
                  <c:v>-3.6354091353157633E-2</c:v>
                </c:pt>
                <c:pt idx="2306">
                  <c:v>-3.5085038386782036E-2</c:v>
                </c:pt>
                <c:pt idx="2307">
                  <c:v>-3.3753466171349028E-2</c:v>
                </c:pt>
                <c:pt idx="2308">
                  <c:v>-3.2361909430252217E-2</c:v>
                </c:pt>
                <c:pt idx="2309">
                  <c:v>-3.0913017070839256E-2</c:v>
                </c:pt>
                <c:pt idx="2310">
                  <c:v>-2.9409547142065992E-2</c:v>
                </c:pt>
                <c:pt idx="2311">
                  <c:v>-2.7854361584393417E-2</c:v>
                </c:pt>
                <c:pt idx="2312">
                  <c:v>-2.6250420781921548E-2</c:v>
                </c:pt>
                <c:pt idx="2313">
                  <c:v>-2.4600777927129926E-2</c:v>
                </c:pt>
                <c:pt idx="2314">
                  <c:v>-2.2908573208952225E-2</c:v>
                </c:pt>
                <c:pt idx="2315">
                  <c:v>-2.1177027835248084E-2</c:v>
                </c:pt>
                <c:pt idx="2316">
                  <c:v>-1.9409437901051062E-2</c:v>
                </c:pt>
                <c:pt idx="2317">
                  <c:v>-1.7609168114264002E-2</c:v>
                </c:pt>
                <c:pt idx="2318">
                  <c:v>-1.5779645390746812E-2</c:v>
                </c:pt>
                <c:pt idx="2319">
                  <c:v>-1.3924352330986982E-2</c:v>
                </c:pt>
                <c:pt idx="2320">
                  <c:v>-1.2046820590771612E-2</c:v>
                </c:pt>
                <c:pt idx="2321">
                  <c:v>-1.0150624158480243E-2</c:v>
                </c:pt>
                <c:pt idx="2322">
                  <c:v>-8.2393725517944695E-3</c:v>
                </c:pt>
                <c:pt idx="2323">
                  <c:v>-7.5310179530773185E-3</c:v>
                </c:pt>
                <c:pt idx="2324">
                  <c:v>-7.5310179530773185E-3</c:v>
                </c:pt>
                <c:pt idx="2325">
                  <c:v>-7.5310179530773185E-3</c:v>
                </c:pt>
                <c:pt idx="2326">
                  <c:v>-7.5310179530773185E-3</c:v>
                </c:pt>
                <c:pt idx="2327">
                  <c:v>-7.5310179530773185E-3</c:v>
                </c:pt>
                <c:pt idx="2328">
                  <c:v>-7.5310179530773185E-3</c:v>
                </c:pt>
                <c:pt idx="2329">
                  <c:v>-7.5310179530773185E-3</c:v>
                </c:pt>
                <c:pt idx="2330">
                  <c:v>-7.5310179530773185E-3</c:v>
                </c:pt>
                <c:pt idx="2331">
                  <c:v>-7.5310179530773185E-3</c:v>
                </c:pt>
                <c:pt idx="2332">
                  <c:v>-7.5310179530773185E-3</c:v>
                </c:pt>
                <c:pt idx="2333">
                  <c:v>-7.5310179530773185E-3</c:v>
                </c:pt>
                <c:pt idx="2334">
                  <c:v>-7.5310179530773185E-3</c:v>
                </c:pt>
                <c:pt idx="2335">
                  <c:v>-7.5310179530773185E-3</c:v>
                </c:pt>
                <c:pt idx="2336">
                  <c:v>-7.5310179530773185E-3</c:v>
                </c:pt>
                <c:pt idx="2337">
                  <c:v>-7.5310179530773185E-3</c:v>
                </c:pt>
                <c:pt idx="2338">
                  <c:v>-7.5310179530773185E-3</c:v>
                </c:pt>
                <c:pt idx="2339">
                  <c:v>-7.5310179530773185E-3</c:v>
                </c:pt>
                <c:pt idx="2340">
                  <c:v>-7.5310179530773185E-3</c:v>
                </c:pt>
                <c:pt idx="2341">
                  <c:v>-7.5310179530773185E-3</c:v>
                </c:pt>
                <c:pt idx="2342">
                  <c:v>-7.5310179530773185E-3</c:v>
                </c:pt>
                <c:pt idx="2343">
                  <c:v>-7.5310179530773185E-3</c:v>
                </c:pt>
                <c:pt idx="2344">
                  <c:v>-7.5310179530773185E-3</c:v>
                </c:pt>
                <c:pt idx="2345">
                  <c:v>-7.5310179530773185E-3</c:v>
                </c:pt>
                <c:pt idx="2346">
                  <c:v>-7.5310179530773185E-3</c:v>
                </c:pt>
                <c:pt idx="2347">
                  <c:v>-7.5310179530773185E-3</c:v>
                </c:pt>
                <c:pt idx="2348">
                  <c:v>-7.5310179530773185E-3</c:v>
                </c:pt>
                <c:pt idx="2349">
                  <c:v>-7.5310179530773185E-3</c:v>
                </c:pt>
                <c:pt idx="2350">
                  <c:v>-7.5310179530773185E-3</c:v>
                </c:pt>
                <c:pt idx="2351">
                  <c:v>-7.5310179530773185E-3</c:v>
                </c:pt>
                <c:pt idx="2352">
                  <c:v>-7.5310179530773185E-3</c:v>
                </c:pt>
                <c:pt idx="2353">
                  <c:v>-7.5310179530773185E-3</c:v>
                </c:pt>
                <c:pt idx="2354">
                  <c:v>-7.5310179530773185E-3</c:v>
                </c:pt>
                <c:pt idx="2355">
                  <c:v>-7.5310179530773185E-3</c:v>
                </c:pt>
                <c:pt idx="2356">
                  <c:v>-7.5310179530773185E-3</c:v>
                </c:pt>
                <c:pt idx="2357">
                  <c:v>-7.5310179530773185E-3</c:v>
                </c:pt>
                <c:pt idx="2358">
                  <c:v>-7.5310179530773185E-3</c:v>
                </c:pt>
                <c:pt idx="2359">
                  <c:v>-7.5310179530773185E-3</c:v>
                </c:pt>
                <c:pt idx="2360">
                  <c:v>-7.5310179530773185E-3</c:v>
                </c:pt>
                <c:pt idx="2361">
                  <c:v>-7.5310179530773185E-3</c:v>
                </c:pt>
                <c:pt idx="2362">
                  <c:v>-7.5310179530773185E-3</c:v>
                </c:pt>
                <c:pt idx="2363">
                  <c:v>-7.5310179530773185E-3</c:v>
                </c:pt>
                <c:pt idx="2364">
                  <c:v>-7.5310179530773185E-3</c:v>
                </c:pt>
                <c:pt idx="2365">
                  <c:v>-7.5310179530773185E-3</c:v>
                </c:pt>
                <c:pt idx="2366">
                  <c:v>-7.5310179530773185E-3</c:v>
                </c:pt>
                <c:pt idx="2367">
                  <c:v>-7.5310179530773185E-3</c:v>
                </c:pt>
                <c:pt idx="2368">
                  <c:v>-7.5310179530773185E-3</c:v>
                </c:pt>
                <c:pt idx="2369">
                  <c:v>-7.5310179530773185E-3</c:v>
                </c:pt>
                <c:pt idx="2370">
                  <c:v>-7.5310179530773185E-3</c:v>
                </c:pt>
                <c:pt idx="2371">
                  <c:v>-7.5310179530773185E-3</c:v>
                </c:pt>
                <c:pt idx="2372">
                  <c:v>-7.5310179530773185E-3</c:v>
                </c:pt>
                <c:pt idx="2373">
                  <c:v>-7.5310179530773185E-3</c:v>
                </c:pt>
                <c:pt idx="2374">
                  <c:v>-7.5310179530773185E-3</c:v>
                </c:pt>
                <c:pt idx="2375">
                  <c:v>-7.5310179530773185E-3</c:v>
                </c:pt>
                <c:pt idx="2376">
                  <c:v>-7.5310179530773185E-3</c:v>
                </c:pt>
                <c:pt idx="2377">
                  <c:v>-7.5310179530773185E-3</c:v>
                </c:pt>
                <c:pt idx="2378">
                  <c:v>-7.5310179530773185E-3</c:v>
                </c:pt>
                <c:pt idx="2379">
                  <c:v>-7.5310179530773185E-3</c:v>
                </c:pt>
                <c:pt idx="2380">
                  <c:v>-7.5310179530773185E-3</c:v>
                </c:pt>
                <c:pt idx="2381">
                  <c:v>-7.5310179530773185E-3</c:v>
                </c:pt>
                <c:pt idx="2382">
                  <c:v>-7.5310179530773185E-3</c:v>
                </c:pt>
                <c:pt idx="2383">
                  <c:v>-7.5310179530773185E-3</c:v>
                </c:pt>
                <c:pt idx="2384">
                  <c:v>-7.5310179530773185E-3</c:v>
                </c:pt>
                <c:pt idx="2385">
                  <c:v>-7.5310179530773185E-3</c:v>
                </c:pt>
                <c:pt idx="2386">
                  <c:v>-7.5310179530773185E-3</c:v>
                </c:pt>
                <c:pt idx="2387">
                  <c:v>-7.5310179530773185E-3</c:v>
                </c:pt>
                <c:pt idx="2388">
                  <c:v>-7.5310179530773185E-3</c:v>
                </c:pt>
                <c:pt idx="2389">
                  <c:v>-7.5310179530773185E-3</c:v>
                </c:pt>
                <c:pt idx="2390">
                  <c:v>-7.5310179530773185E-3</c:v>
                </c:pt>
                <c:pt idx="2391">
                  <c:v>-7.5310179530773185E-3</c:v>
                </c:pt>
                <c:pt idx="2392">
                  <c:v>-7.5310179530773185E-3</c:v>
                </c:pt>
                <c:pt idx="2393">
                  <c:v>-7.5310179530773185E-3</c:v>
                </c:pt>
                <c:pt idx="2394">
                  <c:v>-7.5310179530773185E-3</c:v>
                </c:pt>
                <c:pt idx="2395">
                  <c:v>-7.5310179530773185E-3</c:v>
                </c:pt>
                <c:pt idx="2396">
                  <c:v>-7.5310179530773185E-3</c:v>
                </c:pt>
                <c:pt idx="2397">
                  <c:v>-7.5310179530773185E-3</c:v>
                </c:pt>
                <c:pt idx="2398">
                  <c:v>-7.5310179530773185E-3</c:v>
                </c:pt>
                <c:pt idx="2399">
                  <c:v>-7.5310179530773185E-3</c:v>
                </c:pt>
                <c:pt idx="2400">
                  <c:v>-7.8227352211107833E-3</c:v>
                </c:pt>
                <c:pt idx="2401">
                  <c:v>-9.7367759562886728E-3</c:v>
                </c:pt>
                <c:pt idx="2402">
                  <c:v>-1.1636549300646639E-2</c:v>
                </c:pt>
                <c:pt idx="2403">
                  <c:v>-1.3518438927647675E-2</c:v>
                </c:pt>
                <c:pt idx="2404">
                  <c:v>-1.5378862553427058E-2</c:v>
                </c:pt>
                <c:pt idx="2405">
                  <c:v>-1.7214278755873606E-2</c:v>
                </c:pt>
                <c:pt idx="2406">
                  <c:v>-1.9021193715927708E-2</c:v>
                </c:pt>
                <c:pt idx="2407">
                  <c:v>-2.0796167868264603E-2</c:v>
                </c:pt>
                <c:pt idx="2408">
                  <c:v>-2.2535822448702367E-2</c:v>
                </c:pt>
                <c:pt idx="2409">
                  <c:v>-2.4236845925871629E-2</c:v>
                </c:pt>
                <c:pt idx="2410">
                  <c:v>-2.589600030490373E-2</c:v>
                </c:pt>
                <c:pt idx="2411">
                  <c:v>-2.7510127291138043E-2</c:v>
                </c:pt>
                <c:pt idx="2412">
                  <c:v>-2.9076154302115329E-2</c:v>
                </c:pt>
                <c:pt idx="2413">
                  <c:v>-3.059110031641293E-2</c:v>
                </c:pt>
                <c:pt idx="2414">
                  <c:v>-3.2052081548188782E-2</c:v>
                </c:pt>
                <c:pt idx="2415">
                  <c:v>-3.3456316936631432E-2</c:v>
                </c:pt>
                <c:pt idx="2416">
                  <c:v>-3.4801133439867495E-2</c:v>
                </c:pt>
                <c:pt idx="2417">
                  <c:v>-3.6083971123248675E-2</c:v>
                </c:pt>
                <c:pt idx="2418">
                  <c:v>-3.7302388032332927E-2</c:v>
                </c:pt>
                <c:pt idx="2419">
                  <c:v>-3.8454064841283511E-2</c:v>
                </c:pt>
                <c:pt idx="2420">
                  <c:v>-3.9536809267837571E-2</c:v>
                </c:pt>
                <c:pt idx="2421">
                  <c:v>-4.0548560246440005E-2</c:v>
                </c:pt>
                <c:pt idx="2422">
                  <c:v>-4.1487391851598825E-2</c:v>
                </c:pt>
                <c:pt idx="2423">
                  <c:v>-4.2351516963993953E-2</c:v>
                </c:pt>
                <c:pt idx="2424">
                  <c:v>-4.3139290672360268E-2</c:v>
                </c:pt>
                <c:pt idx="2425">
                  <c:v>-4.3849213404669775E-2</c:v>
                </c:pt>
                <c:pt idx="2426">
                  <c:v>-4.447993378265213E-2</c:v>
                </c:pt>
                <c:pt idx="2427">
                  <c:v>-4.5030251194220085E-2</c:v>
                </c:pt>
                <c:pt idx="2428">
                  <c:v>-4.5499118078902681E-2</c:v>
                </c:pt>
                <c:pt idx="2429">
                  <c:v>-4.5885641921936296E-2</c:v>
                </c:pt>
                <c:pt idx="2430">
                  <c:v>-4.6189086953217127E-2</c:v>
                </c:pt>
                <c:pt idx="2431">
                  <c:v>-4.6408875547881444E-2</c:v>
                </c:pt>
                <c:pt idx="2432">
                  <c:v>-4.6544589325847333E-2</c:v>
                </c:pt>
                <c:pt idx="2433">
                  <c:v>-4.6595969948224979E-2</c:v>
                </c:pt>
                <c:pt idx="2434">
                  <c:v>-4.6562919609079392E-2</c:v>
                </c:pt>
                <c:pt idx="2435">
                  <c:v>-4.6445501221609599E-2</c:v>
                </c:pt>
                <c:pt idx="2436">
                  <c:v>-4.624393829838977E-2</c:v>
                </c:pt>
                <c:pt idx="2437">
                  <c:v>-4.595861452590036E-2</c:v>
                </c:pt>
                <c:pt idx="2438">
                  <c:v>-4.5590073034159025E-2</c:v>
                </c:pt>
                <c:pt idx="2439">
                  <c:v>-4.5139015362841824E-2</c:v>
                </c:pt>
                <c:pt idx="2440">
                  <c:v>-4.4606300125862558E-2</c:v>
                </c:pt>
                <c:pt idx="2441">
                  <c:v>-4.3992941376952366E-2</c:v>
                </c:pt>
                <c:pt idx="2442">
                  <c:v>-4.330010667935083E-2</c:v>
                </c:pt>
                <c:pt idx="2443">
                  <c:v>-4.2529114883283002E-2</c:v>
                </c:pt>
                <c:pt idx="2444">
                  <c:v>-4.1681433615453005E-2</c:v>
                </c:pt>
                <c:pt idx="2445">
                  <c:v>-4.075867648533317E-2</c:v>
                </c:pt>
                <c:pt idx="2446">
                  <c:v>-3.9762600013566803E-2</c:v>
                </c:pt>
                <c:pt idx="2447">
                  <c:v>-3.8695100288331195E-2</c:v>
                </c:pt>
                <c:pt idx="2448">
                  <c:v>-3.7558209356026037E-2</c:v>
                </c:pt>
                <c:pt idx="2449">
                  <c:v>-3.6354091353157633E-2</c:v>
                </c:pt>
                <c:pt idx="2450">
                  <c:v>-3.5085038386782036E-2</c:v>
                </c:pt>
                <c:pt idx="2451">
                  <c:v>-3.3753466171349028E-2</c:v>
                </c:pt>
                <c:pt idx="2452">
                  <c:v>-3.2361909430252217E-2</c:v>
                </c:pt>
                <c:pt idx="2453">
                  <c:v>-3.0913017070839256E-2</c:v>
                </c:pt>
                <c:pt idx="2454">
                  <c:v>-2.9409547142065992E-2</c:v>
                </c:pt>
                <c:pt idx="2455">
                  <c:v>-2.7854361584393417E-2</c:v>
                </c:pt>
                <c:pt idx="2456">
                  <c:v>-2.6250420781921548E-2</c:v>
                </c:pt>
                <c:pt idx="2457">
                  <c:v>-2.4600777927129926E-2</c:v>
                </c:pt>
                <c:pt idx="2458">
                  <c:v>-2.2908573208952225E-2</c:v>
                </c:pt>
                <c:pt idx="2459">
                  <c:v>-2.1177027835248084E-2</c:v>
                </c:pt>
                <c:pt idx="2460">
                  <c:v>-1.9409437901051062E-2</c:v>
                </c:pt>
                <c:pt idx="2461">
                  <c:v>-1.7609168114264002E-2</c:v>
                </c:pt>
                <c:pt idx="2462">
                  <c:v>-1.5779645390746812E-2</c:v>
                </c:pt>
                <c:pt idx="2463">
                  <c:v>-1.3924352330986982E-2</c:v>
                </c:pt>
                <c:pt idx="2464">
                  <c:v>-1.2046820590771612E-2</c:v>
                </c:pt>
                <c:pt idx="2465">
                  <c:v>-1.0150624158480243E-2</c:v>
                </c:pt>
                <c:pt idx="2466">
                  <c:v>-8.2393725517944695E-3</c:v>
                </c:pt>
                <c:pt idx="2467">
                  <c:v>-7.5310179530773185E-3</c:v>
                </c:pt>
                <c:pt idx="2468">
                  <c:v>-7.5310179530773185E-3</c:v>
                </c:pt>
                <c:pt idx="2469">
                  <c:v>-7.5310179530773185E-3</c:v>
                </c:pt>
                <c:pt idx="2470">
                  <c:v>-7.5310179530773185E-3</c:v>
                </c:pt>
                <c:pt idx="2471">
                  <c:v>-7.5310179530773185E-3</c:v>
                </c:pt>
                <c:pt idx="2472">
                  <c:v>-7.5310179530773185E-3</c:v>
                </c:pt>
                <c:pt idx="2473">
                  <c:v>-7.5310179530773185E-3</c:v>
                </c:pt>
                <c:pt idx="2474">
                  <c:v>-7.5310179530773185E-3</c:v>
                </c:pt>
                <c:pt idx="2475">
                  <c:v>-7.5310179530773185E-3</c:v>
                </c:pt>
                <c:pt idx="2476">
                  <c:v>-7.5310179530773185E-3</c:v>
                </c:pt>
                <c:pt idx="2477">
                  <c:v>-7.5310179530773185E-3</c:v>
                </c:pt>
                <c:pt idx="2478">
                  <c:v>-7.5310179530773185E-3</c:v>
                </c:pt>
                <c:pt idx="2479">
                  <c:v>-7.5310179530773185E-3</c:v>
                </c:pt>
                <c:pt idx="2480">
                  <c:v>-7.5310179530773185E-3</c:v>
                </c:pt>
                <c:pt idx="2481">
                  <c:v>-7.5310179530773185E-3</c:v>
                </c:pt>
                <c:pt idx="2482">
                  <c:v>-7.5310179530773185E-3</c:v>
                </c:pt>
                <c:pt idx="2483">
                  <c:v>-7.5310179530773185E-3</c:v>
                </c:pt>
                <c:pt idx="2484">
                  <c:v>-7.5310179530773185E-3</c:v>
                </c:pt>
                <c:pt idx="2485">
                  <c:v>-7.5310179530773185E-3</c:v>
                </c:pt>
                <c:pt idx="2486">
                  <c:v>-7.5310179530773185E-3</c:v>
                </c:pt>
                <c:pt idx="2487">
                  <c:v>-7.5310179530773185E-3</c:v>
                </c:pt>
                <c:pt idx="2488">
                  <c:v>-7.5310179530773185E-3</c:v>
                </c:pt>
                <c:pt idx="2489">
                  <c:v>-7.5310179530773185E-3</c:v>
                </c:pt>
                <c:pt idx="2490">
                  <c:v>-7.5310179530773185E-3</c:v>
                </c:pt>
                <c:pt idx="2491">
                  <c:v>-7.5310179530773185E-3</c:v>
                </c:pt>
                <c:pt idx="2492">
                  <c:v>-7.5310179530773185E-3</c:v>
                </c:pt>
                <c:pt idx="2493">
                  <c:v>-7.5310179530773185E-3</c:v>
                </c:pt>
                <c:pt idx="2494">
                  <c:v>-7.5310179530773185E-3</c:v>
                </c:pt>
                <c:pt idx="2495">
                  <c:v>-7.5310179530773185E-3</c:v>
                </c:pt>
                <c:pt idx="2496">
                  <c:v>-7.5310179530773185E-3</c:v>
                </c:pt>
                <c:pt idx="2497">
                  <c:v>-7.5310179530773185E-3</c:v>
                </c:pt>
                <c:pt idx="2498">
                  <c:v>-7.5310179530773185E-3</c:v>
                </c:pt>
                <c:pt idx="2499">
                  <c:v>-7.5310179530773185E-3</c:v>
                </c:pt>
                <c:pt idx="2500">
                  <c:v>-7.5310179530773185E-3</c:v>
                </c:pt>
                <c:pt idx="2501">
                  <c:v>-7.5310179530773185E-3</c:v>
                </c:pt>
                <c:pt idx="2502">
                  <c:v>-7.5310179530773185E-3</c:v>
                </c:pt>
                <c:pt idx="2503">
                  <c:v>-7.5310179530773185E-3</c:v>
                </c:pt>
                <c:pt idx="2504">
                  <c:v>-7.5310179530773185E-3</c:v>
                </c:pt>
                <c:pt idx="2505">
                  <c:v>-7.5310179530773185E-3</c:v>
                </c:pt>
                <c:pt idx="2506">
                  <c:v>-7.5310179530773185E-3</c:v>
                </c:pt>
                <c:pt idx="2507">
                  <c:v>-7.5310179530773185E-3</c:v>
                </c:pt>
                <c:pt idx="2508">
                  <c:v>-7.5310179530773185E-3</c:v>
                </c:pt>
                <c:pt idx="2509">
                  <c:v>-7.5310179530773185E-3</c:v>
                </c:pt>
                <c:pt idx="2510">
                  <c:v>-7.5310179530773185E-3</c:v>
                </c:pt>
                <c:pt idx="2511">
                  <c:v>-7.5310179530773185E-3</c:v>
                </c:pt>
                <c:pt idx="2512">
                  <c:v>-7.5310179530773185E-3</c:v>
                </c:pt>
                <c:pt idx="2513">
                  <c:v>-7.5310179530773185E-3</c:v>
                </c:pt>
                <c:pt idx="2514">
                  <c:v>-7.5310179530773185E-3</c:v>
                </c:pt>
                <c:pt idx="2515">
                  <c:v>-7.5310179530773185E-3</c:v>
                </c:pt>
                <c:pt idx="2516">
                  <c:v>-7.5310179530773185E-3</c:v>
                </c:pt>
                <c:pt idx="2517">
                  <c:v>-7.5310179530773185E-3</c:v>
                </c:pt>
                <c:pt idx="2518">
                  <c:v>-7.5310179530773185E-3</c:v>
                </c:pt>
                <c:pt idx="2519">
                  <c:v>-7.5310179530773185E-3</c:v>
                </c:pt>
                <c:pt idx="2520">
                  <c:v>-7.5310179530773185E-3</c:v>
                </c:pt>
                <c:pt idx="2521">
                  <c:v>-7.5310179530773185E-3</c:v>
                </c:pt>
                <c:pt idx="2522">
                  <c:v>-7.5310179530773185E-3</c:v>
                </c:pt>
                <c:pt idx="2523">
                  <c:v>-7.5310179530773185E-3</c:v>
                </c:pt>
                <c:pt idx="2524">
                  <c:v>-7.5310179530773185E-3</c:v>
                </c:pt>
                <c:pt idx="2525">
                  <c:v>-7.5310179530773185E-3</c:v>
                </c:pt>
                <c:pt idx="2526">
                  <c:v>-7.5310179530773185E-3</c:v>
                </c:pt>
                <c:pt idx="2527">
                  <c:v>-7.5310179530773185E-3</c:v>
                </c:pt>
                <c:pt idx="2528">
                  <c:v>-7.5310179530773185E-3</c:v>
                </c:pt>
                <c:pt idx="2529">
                  <c:v>-7.5310179530773185E-3</c:v>
                </c:pt>
                <c:pt idx="2530">
                  <c:v>-7.5310179530773185E-3</c:v>
                </c:pt>
                <c:pt idx="2531">
                  <c:v>-7.5310179530773185E-3</c:v>
                </c:pt>
                <c:pt idx="2532">
                  <c:v>-7.5310179530773185E-3</c:v>
                </c:pt>
                <c:pt idx="2533">
                  <c:v>-7.5310179530773185E-3</c:v>
                </c:pt>
                <c:pt idx="2534">
                  <c:v>-7.5310179530773185E-3</c:v>
                </c:pt>
                <c:pt idx="2535">
                  <c:v>-7.5310179530773185E-3</c:v>
                </c:pt>
                <c:pt idx="2536">
                  <c:v>-7.5310179530773185E-3</c:v>
                </c:pt>
                <c:pt idx="2537">
                  <c:v>-7.5310179530773185E-3</c:v>
                </c:pt>
                <c:pt idx="2538">
                  <c:v>-7.5310179530773185E-3</c:v>
                </c:pt>
                <c:pt idx="2539">
                  <c:v>-7.5310179530773185E-3</c:v>
                </c:pt>
                <c:pt idx="2540">
                  <c:v>-7.5310179530773185E-3</c:v>
                </c:pt>
                <c:pt idx="2541">
                  <c:v>-7.5310179530773185E-3</c:v>
                </c:pt>
                <c:pt idx="2542">
                  <c:v>-7.5310179530773185E-3</c:v>
                </c:pt>
                <c:pt idx="2543">
                  <c:v>-7.5310179530773185E-3</c:v>
                </c:pt>
                <c:pt idx="2544">
                  <c:v>-7.8227352211107833E-3</c:v>
                </c:pt>
                <c:pt idx="2545">
                  <c:v>-9.7367759562886728E-3</c:v>
                </c:pt>
                <c:pt idx="2546">
                  <c:v>-1.1636549300646639E-2</c:v>
                </c:pt>
                <c:pt idx="2547">
                  <c:v>-1.3518438927647675E-2</c:v>
                </c:pt>
                <c:pt idx="2548">
                  <c:v>-1.5378862553427058E-2</c:v>
                </c:pt>
                <c:pt idx="2549">
                  <c:v>-1.7214278755873606E-2</c:v>
                </c:pt>
                <c:pt idx="2550">
                  <c:v>-1.9021193715927708E-2</c:v>
                </c:pt>
                <c:pt idx="2551">
                  <c:v>-2.0796167868264603E-2</c:v>
                </c:pt>
                <c:pt idx="2552">
                  <c:v>-2.2535822448702367E-2</c:v>
                </c:pt>
                <c:pt idx="2553">
                  <c:v>-2.4236845925871629E-2</c:v>
                </c:pt>
                <c:pt idx="2554">
                  <c:v>-2.589600030490373E-2</c:v>
                </c:pt>
                <c:pt idx="2555">
                  <c:v>-2.7510127291138043E-2</c:v>
                </c:pt>
                <c:pt idx="2556">
                  <c:v>-2.9076154302115329E-2</c:v>
                </c:pt>
                <c:pt idx="2557">
                  <c:v>-3.059110031641293E-2</c:v>
                </c:pt>
                <c:pt idx="2558">
                  <c:v>-3.2052081548188782E-2</c:v>
                </c:pt>
                <c:pt idx="2559">
                  <c:v>-3.3456316936631432E-2</c:v>
                </c:pt>
                <c:pt idx="2560">
                  <c:v>-3.4801133439867495E-2</c:v>
                </c:pt>
                <c:pt idx="2561">
                  <c:v>-3.6083971123248675E-2</c:v>
                </c:pt>
                <c:pt idx="2562">
                  <c:v>-3.7302388032332927E-2</c:v>
                </c:pt>
                <c:pt idx="2563">
                  <c:v>-3.8454064841283511E-2</c:v>
                </c:pt>
                <c:pt idx="2564">
                  <c:v>-3.9536809267837571E-2</c:v>
                </c:pt>
                <c:pt idx="2565">
                  <c:v>-4.0548560246440005E-2</c:v>
                </c:pt>
                <c:pt idx="2566">
                  <c:v>-4.1487391851598825E-2</c:v>
                </c:pt>
                <c:pt idx="2567">
                  <c:v>-4.2351516963993953E-2</c:v>
                </c:pt>
                <c:pt idx="2568">
                  <c:v>-4.3139290672360268E-2</c:v>
                </c:pt>
                <c:pt idx="2569">
                  <c:v>-4.3849213404669775E-2</c:v>
                </c:pt>
                <c:pt idx="2570">
                  <c:v>-4.447993378265213E-2</c:v>
                </c:pt>
                <c:pt idx="2571">
                  <c:v>-4.5030251194220085E-2</c:v>
                </c:pt>
                <c:pt idx="2572">
                  <c:v>-4.5499118078902681E-2</c:v>
                </c:pt>
                <c:pt idx="2573">
                  <c:v>-4.5885641921936296E-2</c:v>
                </c:pt>
                <c:pt idx="2574">
                  <c:v>-4.6189086953217127E-2</c:v>
                </c:pt>
                <c:pt idx="2575">
                  <c:v>-4.6408875547881444E-2</c:v>
                </c:pt>
                <c:pt idx="2576">
                  <c:v>-4.6544589325847333E-2</c:v>
                </c:pt>
                <c:pt idx="2577">
                  <c:v>-4.6595969948224979E-2</c:v>
                </c:pt>
                <c:pt idx="2578">
                  <c:v>-4.6562919609079392E-2</c:v>
                </c:pt>
                <c:pt idx="2579">
                  <c:v>-4.6445501221609599E-2</c:v>
                </c:pt>
                <c:pt idx="2580">
                  <c:v>-4.624393829838977E-2</c:v>
                </c:pt>
                <c:pt idx="2581">
                  <c:v>-4.595861452590036E-2</c:v>
                </c:pt>
                <c:pt idx="2582">
                  <c:v>-4.5590073034159025E-2</c:v>
                </c:pt>
                <c:pt idx="2583">
                  <c:v>-4.5139015362841824E-2</c:v>
                </c:pt>
                <c:pt idx="2584">
                  <c:v>-4.4606300125862558E-2</c:v>
                </c:pt>
                <c:pt idx="2585">
                  <c:v>-4.3992941376952366E-2</c:v>
                </c:pt>
                <c:pt idx="2586">
                  <c:v>-4.330010667935083E-2</c:v>
                </c:pt>
                <c:pt idx="2587">
                  <c:v>-4.2529114883283002E-2</c:v>
                </c:pt>
                <c:pt idx="2588">
                  <c:v>-4.1681433615453005E-2</c:v>
                </c:pt>
                <c:pt idx="2589">
                  <c:v>-4.075867648533317E-2</c:v>
                </c:pt>
                <c:pt idx="2590">
                  <c:v>-3.9762600013566803E-2</c:v>
                </c:pt>
                <c:pt idx="2591">
                  <c:v>-3.8695100288331195E-2</c:v>
                </c:pt>
                <c:pt idx="2592">
                  <c:v>-3.7558209356026037E-2</c:v>
                </c:pt>
                <c:pt idx="2593">
                  <c:v>-3.6354091353157633E-2</c:v>
                </c:pt>
                <c:pt idx="2594">
                  <c:v>-3.5085038386782036E-2</c:v>
                </c:pt>
                <c:pt idx="2595">
                  <c:v>-3.3753466171349028E-2</c:v>
                </c:pt>
                <c:pt idx="2596">
                  <c:v>-3.2361909430252217E-2</c:v>
                </c:pt>
                <c:pt idx="2597">
                  <c:v>-3.0913017070839256E-2</c:v>
                </c:pt>
                <c:pt idx="2598">
                  <c:v>-2.9409547142065992E-2</c:v>
                </c:pt>
                <c:pt idx="2599">
                  <c:v>-2.7854361584393417E-2</c:v>
                </c:pt>
                <c:pt idx="2600">
                  <c:v>-2.6250420781921548E-2</c:v>
                </c:pt>
                <c:pt idx="2601">
                  <c:v>-2.4600777927129926E-2</c:v>
                </c:pt>
                <c:pt idx="2602">
                  <c:v>-2.2908573208952225E-2</c:v>
                </c:pt>
                <c:pt idx="2603">
                  <c:v>-2.1177027835248084E-2</c:v>
                </c:pt>
                <c:pt idx="2604">
                  <c:v>-1.9409437901051062E-2</c:v>
                </c:pt>
                <c:pt idx="2605">
                  <c:v>-1.7609168114264002E-2</c:v>
                </c:pt>
                <c:pt idx="2606">
                  <c:v>-1.5779645390746812E-2</c:v>
                </c:pt>
                <c:pt idx="2607">
                  <c:v>-1.3924352330986982E-2</c:v>
                </c:pt>
                <c:pt idx="2608">
                  <c:v>-1.2046820590771612E-2</c:v>
                </c:pt>
                <c:pt idx="2609">
                  <c:v>-1.0150624158480243E-2</c:v>
                </c:pt>
                <c:pt idx="2610">
                  <c:v>-8.2393725517944695E-3</c:v>
                </c:pt>
                <c:pt idx="2611">
                  <c:v>-7.5310179530773185E-3</c:v>
                </c:pt>
                <c:pt idx="2612">
                  <c:v>-7.5310179530773185E-3</c:v>
                </c:pt>
                <c:pt idx="2613">
                  <c:v>-7.5310179530773185E-3</c:v>
                </c:pt>
                <c:pt idx="2614">
                  <c:v>-7.5310179530773185E-3</c:v>
                </c:pt>
                <c:pt idx="2615">
                  <c:v>-7.5310179530773185E-3</c:v>
                </c:pt>
                <c:pt idx="2616">
                  <c:v>-7.5310179530773185E-3</c:v>
                </c:pt>
                <c:pt idx="2617">
                  <c:v>-7.5310179530773185E-3</c:v>
                </c:pt>
                <c:pt idx="2618">
                  <c:v>-7.5310179530773185E-3</c:v>
                </c:pt>
                <c:pt idx="2619">
                  <c:v>-7.5310179530773185E-3</c:v>
                </c:pt>
                <c:pt idx="2620">
                  <c:v>-7.5310179530773185E-3</c:v>
                </c:pt>
                <c:pt idx="2621">
                  <c:v>-7.5310179530773185E-3</c:v>
                </c:pt>
                <c:pt idx="2622">
                  <c:v>-7.5310179530773185E-3</c:v>
                </c:pt>
                <c:pt idx="2623">
                  <c:v>-7.5310179530773185E-3</c:v>
                </c:pt>
                <c:pt idx="2624">
                  <c:v>-7.5310179530773185E-3</c:v>
                </c:pt>
                <c:pt idx="2625">
                  <c:v>-7.5310179530773185E-3</c:v>
                </c:pt>
                <c:pt idx="2626">
                  <c:v>-7.5310179530773185E-3</c:v>
                </c:pt>
                <c:pt idx="2627">
                  <c:v>-7.5310179530773185E-3</c:v>
                </c:pt>
                <c:pt idx="2628">
                  <c:v>-7.5310179530773185E-3</c:v>
                </c:pt>
                <c:pt idx="2629">
                  <c:v>-7.5310179530773185E-3</c:v>
                </c:pt>
                <c:pt idx="2630">
                  <c:v>-7.5310179530773185E-3</c:v>
                </c:pt>
                <c:pt idx="2631">
                  <c:v>-7.5310179530773185E-3</c:v>
                </c:pt>
                <c:pt idx="2632">
                  <c:v>-7.5310179530773185E-3</c:v>
                </c:pt>
                <c:pt idx="2633">
                  <c:v>-7.5310179530773185E-3</c:v>
                </c:pt>
                <c:pt idx="2634">
                  <c:v>-7.5310179530773185E-3</c:v>
                </c:pt>
                <c:pt idx="2635">
                  <c:v>-7.5310179530773185E-3</c:v>
                </c:pt>
                <c:pt idx="2636">
                  <c:v>-7.5310179530773185E-3</c:v>
                </c:pt>
                <c:pt idx="2637">
                  <c:v>-7.5310179530773185E-3</c:v>
                </c:pt>
                <c:pt idx="2638">
                  <c:v>-7.5310179530773185E-3</c:v>
                </c:pt>
                <c:pt idx="2639">
                  <c:v>-7.5310179530773185E-3</c:v>
                </c:pt>
                <c:pt idx="2640">
                  <c:v>-7.5310179530773185E-3</c:v>
                </c:pt>
                <c:pt idx="2641">
                  <c:v>-7.5310179530773185E-3</c:v>
                </c:pt>
                <c:pt idx="2642">
                  <c:v>-7.5310179530773185E-3</c:v>
                </c:pt>
                <c:pt idx="2643">
                  <c:v>-7.5310179530773185E-3</c:v>
                </c:pt>
                <c:pt idx="2644">
                  <c:v>-7.5310179530773185E-3</c:v>
                </c:pt>
                <c:pt idx="2645">
                  <c:v>-7.5310179530773185E-3</c:v>
                </c:pt>
                <c:pt idx="2646">
                  <c:v>-7.5310179530773185E-3</c:v>
                </c:pt>
                <c:pt idx="2647">
                  <c:v>-7.5310179530773185E-3</c:v>
                </c:pt>
                <c:pt idx="2648">
                  <c:v>-7.5310179530773185E-3</c:v>
                </c:pt>
                <c:pt idx="2649">
                  <c:v>-7.5310179530773185E-3</c:v>
                </c:pt>
                <c:pt idx="2650">
                  <c:v>-7.5310179530773185E-3</c:v>
                </c:pt>
                <c:pt idx="2651">
                  <c:v>-7.5310179530773185E-3</c:v>
                </c:pt>
                <c:pt idx="2652">
                  <c:v>-7.5310179530773185E-3</c:v>
                </c:pt>
                <c:pt idx="2653">
                  <c:v>-7.5310179530773185E-3</c:v>
                </c:pt>
                <c:pt idx="2654">
                  <c:v>-7.5310179530773185E-3</c:v>
                </c:pt>
                <c:pt idx="2655">
                  <c:v>-7.5310179530773185E-3</c:v>
                </c:pt>
                <c:pt idx="2656">
                  <c:v>-7.5310179530773185E-3</c:v>
                </c:pt>
                <c:pt idx="2657">
                  <c:v>-7.5310179530773185E-3</c:v>
                </c:pt>
                <c:pt idx="2658">
                  <c:v>-7.5310179530773185E-3</c:v>
                </c:pt>
                <c:pt idx="2659">
                  <c:v>-7.5310179530773185E-3</c:v>
                </c:pt>
                <c:pt idx="2660">
                  <c:v>-7.5310179530773185E-3</c:v>
                </c:pt>
                <c:pt idx="2661">
                  <c:v>-7.5310179530773185E-3</c:v>
                </c:pt>
                <c:pt idx="2662">
                  <c:v>-7.5310179530773185E-3</c:v>
                </c:pt>
                <c:pt idx="2663">
                  <c:v>-7.5310179530773185E-3</c:v>
                </c:pt>
                <c:pt idx="2664">
                  <c:v>-7.5310179530773185E-3</c:v>
                </c:pt>
                <c:pt idx="2665">
                  <c:v>-7.5310179530773185E-3</c:v>
                </c:pt>
                <c:pt idx="2666">
                  <c:v>-7.5310179530773185E-3</c:v>
                </c:pt>
                <c:pt idx="2667">
                  <c:v>-7.5310179530773185E-3</c:v>
                </c:pt>
                <c:pt idx="2668">
                  <c:v>-7.5310179530773185E-3</c:v>
                </c:pt>
                <c:pt idx="2669">
                  <c:v>-7.5310179530773185E-3</c:v>
                </c:pt>
                <c:pt idx="2670">
                  <c:v>-7.5310179530773185E-3</c:v>
                </c:pt>
                <c:pt idx="2671">
                  <c:v>-7.5310179530773185E-3</c:v>
                </c:pt>
                <c:pt idx="2672">
                  <c:v>-7.5310179530773185E-3</c:v>
                </c:pt>
                <c:pt idx="2673">
                  <c:v>-7.5310179530773185E-3</c:v>
                </c:pt>
                <c:pt idx="2674">
                  <c:v>-7.5310179530773185E-3</c:v>
                </c:pt>
                <c:pt idx="2675">
                  <c:v>-7.5310179530773185E-3</c:v>
                </c:pt>
                <c:pt idx="2676">
                  <c:v>-7.5310179530773185E-3</c:v>
                </c:pt>
                <c:pt idx="2677">
                  <c:v>-7.5310179530773185E-3</c:v>
                </c:pt>
                <c:pt idx="2678">
                  <c:v>-7.5310179530773185E-3</c:v>
                </c:pt>
                <c:pt idx="2679">
                  <c:v>-7.5310179530773185E-3</c:v>
                </c:pt>
                <c:pt idx="2680">
                  <c:v>-7.5310179530773185E-3</c:v>
                </c:pt>
                <c:pt idx="2681">
                  <c:v>-7.5310179530773185E-3</c:v>
                </c:pt>
                <c:pt idx="2682">
                  <c:v>-7.5310179530773185E-3</c:v>
                </c:pt>
                <c:pt idx="2683">
                  <c:v>-7.5310179530773185E-3</c:v>
                </c:pt>
                <c:pt idx="2684">
                  <c:v>-7.5310179530773185E-3</c:v>
                </c:pt>
                <c:pt idx="2685">
                  <c:v>-7.5310179530773185E-3</c:v>
                </c:pt>
                <c:pt idx="2686">
                  <c:v>-7.5310179530773185E-3</c:v>
                </c:pt>
                <c:pt idx="2687">
                  <c:v>-7.5310179530773185E-3</c:v>
                </c:pt>
                <c:pt idx="2688">
                  <c:v>-7.8227352211107833E-3</c:v>
                </c:pt>
                <c:pt idx="2689">
                  <c:v>-9.7367759562886728E-3</c:v>
                </c:pt>
                <c:pt idx="2690">
                  <c:v>-1.1636549300646639E-2</c:v>
                </c:pt>
                <c:pt idx="2691">
                  <c:v>-1.3518438927647675E-2</c:v>
                </c:pt>
                <c:pt idx="2692">
                  <c:v>-1.5378862553427058E-2</c:v>
                </c:pt>
                <c:pt idx="2693">
                  <c:v>-1.7214278755873606E-2</c:v>
                </c:pt>
                <c:pt idx="2694">
                  <c:v>-1.9021193715927708E-2</c:v>
                </c:pt>
                <c:pt idx="2695">
                  <c:v>-2.0796167868264603E-2</c:v>
                </c:pt>
                <c:pt idx="2696">
                  <c:v>-2.2535822448702367E-2</c:v>
                </c:pt>
                <c:pt idx="2697">
                  <c:v>-2.4236845925871629E-2</c:v>
                </c:pt>
                <c:pt idx="2698">
                  <c:v>-2.589600030490373E-2</c:v>
                </c:pt>
                <c:pt idx="2699">
                  <c:v>-2.7510127291138043E-2</c:v>
                </c:pt>
                <c:pt idx="2700">
                  <c:v>-2.9076154302115329E-2</c:v>
                </c:pt>
                <c:pt idx="2701">
                  <c:v>-3.059110031641293E-2</c:v>
                </c:pt>
                <c:pt idx="2702">
                  <c:v>-3.2052081548188782E-2</c:v>
                </c:pt>
                <c:pt idx="2703">
                  <c:v>-3.3456316936631432E-2</c:v>
                </c:pt>
                <c:pt idx="2704">
                  <c:v>-3.4801133439867495E-2</c:v>
                </c:pt>
                <c:pt idx="2705">
                  <c:v>-3.6083971123248675E-2</c:v>
                </c:pt>
                <c:pt idx="2706">
                  <c:v>-3.7302388032332927E-2</c:v>
                </c:pt>
                <c:pt idx="2707">
                  <c:v>-3.8454064841283511E-2</c:v>
                </c:pt>
                <c:pt idx="2708">
                  <c:v>-3.9536809267837571E-2</c:v>
                </c:pt>
                <c:pt idx="2709">
                  <c:v>-4.0548560246440005E-2</c:v>
                </c:pt>
                <c:pt idx="2710">
                  <c:v>-4.1487391851598825E-2</c:v>
                </c:pt>
                <c:pt idx="2711">
                  <c:v>-4.2351516963993953E-2</c:v>
                </c:pt>
                <c:pt idx="2712">
                  <c:v>-4.3139290672360268E-2</c:v>
                </c:pt>
                <c:pt idx="2713">
                  <c:v>-4.3849213404669775E-2</c:v>
                </c:pt>
                <c:pt idx="2714">
                  <c:v>-4.447993378265213E-2</c:v>
                </c:pt>
                <c:pt idx="2715">
                  <c:v>-4.5030251194220085E-2</c:v>
                </c:pt>
                <c:pt idx="2716">
                  <c:v>-4.5499118078902681E-2</c:v>
                </c:pt>
                <c:pt idx="2717">
                  <c:v>-4.5885641921936296E-2</c:v>
                </c:pt>
                <c:pt idx="2718">
                  <c:v>-4.6189086953217127E-2</c:v>
                </c:pt>
                <c:pt idx="2719">
                  <c:v>-4.6408875547881444E-2</c:v>
                </c:pt>
                <c:pt idx="2720">
                  <c:v>-4.6544589325847333E-2</c:v>
                </c:pt>
                <c:pt idx="2721">
                  <c:v>-4.6595969948224979E-2</c:v>
                </c:pt>
                <c:pt idx="2722">
                  <c:v>-4.6562919609079392E-2</c:v>
                </c:pt>
                <c:pt idx="2723">
                  <c:v>-4.6445501221609599E-2</c:v>
                </c:pt>
                <c:pt idx="2724">
                  <c:v>-4.624393829838977E-2</c:v>
                </c:pt>
                <c:pt idx="2725">
                  <c:v>-4.595861452590036E-2</c:v>
                </c:pt>
                <c:pt idx="2726">
                  <c:v>-4.5590073034159025E-2</c:v>
                </c:pt>
                <c:pt idx="2727">
                  <c:v>-4.5139015362841824E-2</c:v>
                </c:pt>
                <c:pt idx="2728">
                  <c:v>-4.4606300125862558E-2</c:v>
                </c:pt>
                <c:pt idx="2729">
                  <c:v>-4.3992941376952366E-2</c:v>
                </c:pt>
                <c:pt idx="2730">
                  <c:v>-4.330010667935083E-2</c:v>
                </c:pt>
                <c:pt idx="2731">
                  <c:v>-4.2529114883283002E-2</c:v>
                </c:pt>
                <c:pt idx="2732">
                  <c:v>-4.1681433615453005E-2</c:v>
                </c:pt>
                <c:pt idx="2733">
                  <c:v>-4.075867648533317E-2</c:v>
                </c:pt>
                <c:pt idx="2734">
                  <c:v>-3.9762600013566803E-2</c:v>
                </c:pt>
                <c:pt idx="2735">
                  <c:v>-3.8695100288331195E-2</c:v>
                </c:pt>
                <c:pt idx="2736">
                  <c:v>-3.7558209356026037E-2</c:v>
                </c:pt>
                <c:pt idx="2737">
                  <c:v>-3.6354091353157633E-2</c:v>
                </c:pt>
                <c:pt idx="2738">
                  <c:v>-3.5085038386782036E-2</c:v>
                </c:pt>
                <c:pt idx="2739">
                  <c:v>-3.3753466171349028E-2</c:v>
                </c:pt>
                <c:pt idx="2740">
                  <c:v>-3.2361909430252217E-2</c:v>
                </c:pt>
                <c:pt idx="2741">
                  <c:v>-3.0913017070839256E-2</c:v>
                </c:pt>
                <c:pt idx="2742">
                  <c:v>-2.9409547142065992E-2</c:v>
                </c:pt>
                <c:pt idx="2743">
                  <c:v>-2.7854361584393417E-2</c:v>
                </c:pt>
                <c:pt idx="2744">
                  <c:v>-2.6250420781921548E-2</c:v>
                </c:pt>
                <c:pt idx="2745">
                  <c:v>-2.4600777927129926E-2</c:v>
                </c:pt>
                <c:pt idx="2746">
                  <c:v>-2.2908573208952225E-2</c:v>
                </c:pt>
                <c:pt idx="2747">
                  <c:v>-2.1177027835248084E-2</c:v>
                </c:pt>
                <c:pt idx="2748">
                  <c:v>-1.9409437901051062E-2</c:v>
                </c:pt>
                <c:pt idx="2749">
                  <c:v>-1.7609168114264002E-2</c:v>
                </c:pt>
                <c:pt idx="2750">
                  <c:v>-1.5779645390746812E-2</c:v>
                </c:pt>
                <c:pt idx="2751">
                  <c:v>-1.3924352330986982E-2</c:v>
                </c:pt>
                <c:pt idx="2752">
                  <c:v>-1.2046820590771612E-2</c:v>
                </c:pt>
                <c:pt idx="2753">
                  <c:v>-1.0150624158480243E-2</c:v>
                </c:pt>
                <c:pt idx="2754">
                  <c:v>-8.2393725517944695E-3</c:v>
                </c:pt>
                <c:pt idx="2755">
                  <c:v>-7.5310179530773185E-3</c:v>
                </c:pt>
                <c:pt idx="2756">
                  <c:v>-7.5310179530773185E-3</c:v>
                </c:pt>
                <c:pt idx="2757">
                  <c:v>-7.5310179530773185E-3</c:v>
                </c:pt>
                <c:pt idx="2758">
                  <c:v>-7.5310179530773185E-3</c:v>
                </c:pt>
                <c:pt idx="2759">
                  <c:v>-7.5310179530773185E-3</c:v>
                </c:pt>
                <c:pt idx="2760">
                  <c:v>-7.5310179530773185E-3</c:v>
                </c:pt>
                <c:pt idx="2761">
                  <c:v>-7.5310179530773185E-3</c:v>
                </c:pt>
                <c:pt idx="2762">
                  <c:v>-7.5310179530773185E-3</c:v>
                </c:pt>
                <c:pt idx="2763">
                  <c:v>-7.5310179530773185E-3</c:v>
                </c:pt>
                <c:pt idx="2764">
                  <c:v>-7.5310179530773185E-3</c:v>
                </c:pt>
                <c:pt idx="2765">
                  <c:v>-7.5310179530773185E-3</c:v>
                </c:pt>
                <c:pt idx="2766">
                  <c:v>-7.5310179530773185E-3</c:v>
                </c:pt>
                <c:pt idx="2767">
                  <c:v>-7.5310179530773185E-3</c:v>
                </c:pt>
                <c:pt idx="2768">
                  <c:v>-7.5310179530773185E-3</c:v>
                </c:pt>
                <c:pt idx="2769">
                  <c:v>-7.5310179530773185E-3</c:v>
                </c:pt>
                <c:pt idx="2770">
                  <c:v>-7.5310179530773185E-3</c:v>
                </c:pt>
                <c:pt idx="2771">
                  <c:v>-7.5310179530773185E-3</c:v>
                </c:pt>
                <c:pt idx="2772">
                  <c:v>-7.5310179530773185E-3</c:v>
                </c:pt>
                <c:pt idx="2773">
                  <c:v>-7.5310179530773185E-3</c:v>
                </c:pt>
                <c:pt idx="2774">
                  <c:v>-7.5310179530773185E-3</c:v>
                </c:pt>
                <c:pt idx="2775">
                  <c:v>-7.5310179530773185E-3</c:v>
                </c:pt>
                <c:pt idx="2776">
                  <c:v>-7.5310179530773185E-3</c:v>
                </c:pt>
                <c:pt idx="2777">
                  <c:v>-7.5310179530773185E-3</c:v>
                </c:pt>
                <c:pt idx="2778">
                  <c:v>-7.5310179530773185E-3</c:v>
                </c:pt>
                <c:pt idx="2779">
                  <c:v>-7.5310179530773185E-3</c:v>
                </c:pt>
                <c:pt idx="2780">
                  <c:v>-7.5310179530773185E-3</c:v>
                </c:pt>
                <c:pt idx="2781">
                  <c:v>-7.5310179530773185E-3</c:v>
                </c:pt>
                <c:pt idx="2782">
                  <c:v>-7.5310179530773185E-3</c:v>
                </c:pt>
                <c:pt idx="2783">
                  <c:v>-7.5310179530773185E-3</c:v>
                </c:pt>
                <c:pt idx="2784">
                  <c:v>-7.5310179530773185E-3</c:v>
                </c:pt>
                <c:pt idx="2785">
                  <c:v>-7.5310179530773185E-3</c:v>
                </c:pt>
                <c:pt idx="2786">
                  <c:v>-7.5310179530773185E-3</c:v>
                </c:pt>
                <c:pt idx="2787">
                  <c:v>-7.5310179530773185E-3</c:v>
                </c:pt>
                <c:pt idx="2788">
                  <c:v>-7.5310179530773185E-3</c:v>
                </c:pt>
                <c:pt idx="2789">
                  <c:v>-7.5310179530773185E-3</c:v>
                </c:pt>
                <c:pt idx="2790">
                  <c:v>-7.5310179530773185E-3</c:v>
                </c:pt>
                <c:pt idx="2791">
                  <c:v>-7.5310179530773185E-3</c:v>
                </c:pt>
                <c:pt idx="2792">
                  <c:v>-7.5310179530773185E-3</c:v>
                </c:pt>
                <c:pt idx="2793">
                  <c:v>-7.5310179530773185E-3</c:v>
                </c:pt>
                <c:pt idx="2794">
                  <c:v>-7.5310179530773185E-3</c:v>
                </c:pt>
                <c:pt idx="2795">
                  <c:v>-7.5310179530773185E-3</c:v>
                </c:pt>
                <c:pt idx="2796">
                  <c:v>-7.5310179530773185E-3</c:v>
                </c:pt>
                <c:pt idx="2797">
                  <c:v>-7.5310179530773185E-3</c:v>
                </c:pt>
                <c:pt idx="2798">
                  <c:v>-7.5310179530773185E-3</c:v>
                </c:pt>
                <c:pt idx="2799">
                  <c:v>-7.5310179530773185E-3</c:v>
                </c:pt>
                <c:pt idx="2800">
                  <c:v>-7.5310179530773185E-3</c:v>
                </c:pt>
                <c:pt idx="2801">
                  <c:v>-7.5310179530773185E-3</c:v>
                </c:pt>
                <c:pt idx="2802">
                  <c:v>-7.5310179530773185E-3</c:v>
                </c:pt>
                <c:pt idx="2803">
                  <c:v>-7.5310179530773185E-3</c:v>
                </c:pt>
                <c:pt idx="2804">
                  <c:v>-7.5310179530773185E-3</c:v>
                </c:pt>
                <c:pt idx="2805">
                  <c:v>-7.5310179530773185E-3</c:v>
                </c:pt>
                <c:pt idx="2806">
                  <c:v>-7.5310179530773185E-3</c:v>
                </c:pt>
                <c:pt idx="2807">
                  <c:v>-7.5310179530773185E-3</c:v>
                </c:pt>
                <c:pt idx="2808">
                  <c:v>-7.5310179530773185E-3</c:v>
                </c:pt>
                <c:pt idx="2809">
                  <c:v>-7.5310179530773185E-3</c:v>
                </c:pt>
                <c:pt idx="2810">
                  <c:v>-7.5310179530773185E-3</c:v>
                </c:pt>
                <c:pt idx="2811">
                  <c:v>-7.5310179530773185E-3</c:v>
                </c:pt>
                <c:pt idx="2812">
                  <c:v>-7.5310179530773185E-3</c:v>
                </c:pt>
                <c:pt idx="2813">
                  <c:v>-7.5310179530773185E-3</c:v>
                </c:pt>
                <c:pt idx="2814">
                  <c:v>-7.5310179530773185E-3</c:v>
                </c:pt>
                <c:pt idx="2815">
                  <c:v>-7.5310179530773185E-3</c:v>
                </c:pt>
                <c:pt idx="2816">
                  <c:v>-7.5310179530773185E-3</c:v>
                </c:pt>
                <c:pt idx="2817">
                  <c:v>-7.5310179530773185E-3</c:v>
                </c:pt>
                <c:pt idx="2818">
                  <c:v>-7.5310179530773185E-3</c:v>
                </c:pt>
                <c:pt idx="2819">
                  <c:v>-7.5310179530773185E-3</c:v>
                </c:pt>
                <c:pt idx="2820">
                  <c:v>-7.5310179530773185E-3</c:v>
                </c:pt>
                <c:pt idx="2821">
                  <c:v>-7.5310179530773185E-3</c:v>
                </c:pt>
                <c:pt idx="2822">
                  <c:v>-7.5310179530773185E-3</c:v>
                </c:pt>
                <c:pt idx="2823">
                  <c:v>-7.5310179530773185E-3</c:v>
                </c:pt>
                <c:pt idx="2824">
                  <c:v>-7.5310179530773185E-3</c:v>
                </c:pt>
                <c:pt idx="2825">
                  <c:v>-7.5310179530773185E-3</c:v>
                </c:pt>
                <c:pt idx="2826">
                  <c:v>-7.5310179530773185E-3</c:v>
                </c:pt>
                <c:pt idx="2827">
                  <c:v>-7.5310179530773185E-3</c:v>
                </c:pt>
                <c:pt idx="2828">
                  <c:v>-7.5310179530773185E-3</c:v>
                </c:pt>
                <c:pt idx="2829">
                  <c:v>-7.5310179530773185E-3</c:v>
                </c:pt>
                <c:pt idx="2830">
                  <c:v>-7.5310179530773185E-3</c:v>
                </c:pt>
                <c:pt idx="2831">
                  <c:v>-7.5310179530773185E-3</c:v>
                </c:pt>
                <c:pt idx="2832">
                  <c:v>-7.8227352211107833E-3</c:v>
                </c:pt>
                <c:pt idx="2833">
                  <c:v>-9.7367759562886728E-3</c:v>
                </c:pt>
                <c:pt idx="2834">
                  <c:v>-1.1636549300646639E-2</c:v>
                </c:pt>
                <c:pt idx="2835">
                  <c:v>-1.3518438927647675E-2</c:v>
                </c:pt>
                <c:pt idx="2836">
                  <c:v>-1.5378862553427058E-2</c:v>
                </c:pt>
                <c:pt idx="2837">
                  <c:v>-1.7214278755873606E-2</c:v>
                </c:pt>
                <c:pt idx="2838">
                  <c:v>-1.9021193715927708E-2</c:v>
                </c:pt>
                <c:pt idx="2839">
                  <c:v>-2.0796167868264603E-2</c:v>
                </c:pt>
                <c:pt idx="2840">
                  <c:v>-2.2535822448702367E-2</c:v>
                </c:pt>
                <c:pt idx="2841">
                  <c:v>-2.4236845925871629E-2</c:v>
                </c:pt>
                <c:pt idx="2842">
                  <c:v>-2.589600030490373E-2</c:v>
                </c:pt>
                <c:pt idx="2843">
                  <c:v>-2.7510127291138043E-2</c:v>
                </c:pt>
                <c:pt idx="2844">
                  <c:v>-2.9076154302115329E-2</c:v>
                </c:pt>
                <c:pt idx="2845">
                  <c:v>-3.059110031641293E-2</c:v>
                </c:pt>
                <c:pt idx="2846">
                  <c:v>-3.2052081548188782E-2</c:v>
                </c:pt>
                <c:pt idx="2847">
                  <c:v>-3.3456316936631432E-2</c:v>
                </c:pt>
                <c:pt idx="2848">
                  <c:v>-3.4801133439867495E-2</c:v>
                </c:pt>
                <c:pt idx="2849">
                  <c:v>-3.6083971123248675E-2</c:v>
                </c:pt>
                <c:pt idx="2850">
                  <c:v>-3.7302388032332927E-2</c:v>
                </c:pt>
                <c:pt idx="2851">
                  <c:v>-3.8454064841283511E-2</c:v>
                </c:pt>
                <c:pt idx="2852">
                  <c:v>-3.9536809267837571E-2</c:v>
                </c:pt>
                <c:pt idx="2853">
                  <c:v>-4.0548560246440005E-2</c:v>
                </c:pt>
                <c:pt idx="2854">
                  <c:v>-4.1487391851598825E-2</c:v>
                </c:pt>
                <c:pt idx="2855">
                  <c:v>-4.2351516963993953E-2</c:v>
                </c:pt>
                <c:pt idx="2856">
                  <c:v>-4.3139290672360268E-2</c:v>
                </c:pt>
                <c:pt idx="2857">
                  <c:v>-4.3849213404669775E-2</c:v>
                </c:pt>
                <c:pt idx="2858">
                  <c:v>-4.447993378265213E-2</c:v>
                </c:pt>
                <c:pt idx="2859">
                  <c:v>-4.5030251194220085E-2</c:v>
                </c:pt>
                <c:pt idx="2860">
                  <c:v>-4.5499118078902681E-2</c:v>
                </c:pt>
                <c:pt idx="2861">
                  <c:v>-4.5885641921936296E-2</c:v>
                </c:pt>
                <c:pt idx="2862">
                  <c:v>-4.6189086953217127E-2</c:v>
                </c:pt>
                <c:pt idx="2863">
                  <c:v>-4.6408875547881444E-2</c:v>
                </c:pt>
                <c:pt idx="2864">
                  <c:v>-4.6544589325847333E-2</c:v>
                </c:pt>
                <c:pt idx="2865">
                  <c:v>-4.6595969948224979E-2</c:v>
                </c:pt>
                <c:pt idx="2866">
                  <c:v>-4.6562919609079392E-2</c:v>
                </c:pt>
                <c:pt idx="2867">
                  <c:v>-4.6445501221609599E-2</c:v>
                </c:pt>
                <c:pt idx="2868">
                  <c:v>-4.624393829838977E-2</c:v>
                </c:pt>
                <c:pt idx="2869">
                  <c:v>-4.595861452590036E-2</c:v>
                </c:pt>
                <c:pt idx="2870">
                  <c:v>-4.5590073034159025E-2</c:v>
                </c:pt>
                <c:pt idx="2871">
                  <c:v>-4.5139015362841824E-2</c:v>
                </c:pt>
                <c:pt idx="2872">
                  <c:v>-4.4606300125862558E-2</c:v>
                </c:pt>
                <c:pt idx="2873">
                  <c:v>-4.3992941376952366E-2</c:v>
                </c:pt>
                <c:pt idx="2874">
                  <c:v>-4.330010667935083E-2</c:v>
                </c:pt>
                <c:pt idx="2875">
                  <c:v>-4.2529114883283002E-2</c:v>
                </c:pt>
                <c:pt idx="2876">
                  <c:v>-4.1681433615453005E-2</c:v>
                </c:pt>
                <c:pt idx="2877">
                  <c:v>-4.075867648533317E-2</c:v>
                </c:pt>
                <c:pt idx="2878">
                  <c:v>-3.9762600013566803E-2</c:v>
                </c:pt>
                <c:pt idx="2879">
                  <c:v>-3.8695100288331195E-2</c:v>
                </c:pt>
                <c:pt idx="2880">
                  <c:v>-3.7558209356026037E-2</c:v>
                </c:pt>
                <c:pt idx="2881">
                  <c:v>-3.6354091353157633E-2</c:v>
                </c:pt>
                <c:pt idx="2882">
                  <c:v>-3.5085038386782036E-2</c:v>
                </c:pt>
                <c:pt idx="2883">
                  <c:v>-3.3753466171349028E-2</c:v>
                </c:pt>
                <c:pt idx="2884">
                  <c:v>-3.2361909430252217E-2</c:v>
                </c:pt>
                <c:pt idx="2885">
                  <c:v>-3.0913017070839256E-2</c:v>
                </c:pt>
                <c:pt idx="2886">
                  <c:v>-2.9409547142065992E-2</c:v>
                </c:pt>
                <c:pt idx="2887">
                  <c:v>-2.7854361584393417E-2</c:v>
                </c:pt>
                <c:pt idx="2888">
                  <c:v>-2.6250420781921548E-2</c:v>
                </c:pt>
                <c:pt idx="2889">
                  <c:v>-2.4600777927129926E-2</c:v>
                </c:pt>
                <c:pt idx="2890">
                  <c:v>-2.2908573208952225E-2</c:v>
                </c:pt>
                <c:pt idx="2891">
                  <c:v>-2.1177027835248084E-2</c:v>
                </c:pt>
                <c:pt idx="2892">
                  <c:v>-1.9409437901051062E-2</c:v>
                </c:pt>
                <c:pt idx="2893">
                  <c:v>-1.7609168114264002E-2</c:v>
                </c:pt>
                <c:pt idx="2894">
                  <c:v>-1.5779645390746812E-2</c:v>
                </c:pt>
                <c:pt idx="2895">
                  <c:v>-1.3924352330986982E-2</c:v>
                </c:pt>
                <c:pt idx="2896">
                  <c:v>-1.2046820590771612E-2</c:v>
                </c:pt>
                <c:pt idx="2897">
                  <c:v>-1.0150624158480243E-2</c:v>
                </c:pt>
                <c:pt idx="2898">
                  <c:v>-8.2393725517944695E-3</c:v>
                </c:pt>
                <c:pt idx="2899">
                  <c:v>-7.5310179530773185E-3</c:v>
                </c:pt>
                <c:pt idx="2900">
                  <c:v>-7.5310179530773185E-3</c:v>
                </c:pt>
                <c:pt idx="2901">
                  <c:v>-7.5310179530773185E-3</c:v>
                </c:pt>
                <c:pt idx="2902">
                  <c:v>-7.5310179530773185E-3</c:v>
                </c:pt>
                <c:pt idx="2903">
                  <c:v>-7.5310179530773185E-3</c:v>
                </c:pt>
                <c:pt idx="2904">
                  <c:v>-7.5310179530773185E-3</c:v>
                </c:pt>
                <c:pt idx="2905">
                  <c:v>-7.5310179530773185E-3</c:v>
                </c:pt>
                <c:pt idx="2906">
                  <c:v>-7.5310179530773185E-3</c:v>
                </c:pt>
                <c:pt idx="2907">
                  <c:v>-7.5310179530773185E-3</c:v>
                </c:pt>
                <c:pt idx="2908">
                  <c:v>-7.5310179530773185E-3</c:v>
                </c:pt>
                <c:pt idx="2909">
                  <c:v>-7.5310179530773185E-3</c:v>
                </c:pt>
                <c:pt idx="2910">
                  <c:v>-7.5310179530773185E-3</c:v>
                </c:pt>
                <c:pt idx="2911">
                  <c:v>-7.5310179530773185E-3</c:v>
                </c:pt>
                <c:pt idx="2912">
                  <c:v>-7.5310179530773185E-3</c:v>
                </c:pt>
                <c:pt idx="2913">
                  <c:v>-7.5310179530773185E-3</c:v>
                </c:pt>
                <c:pt idx="2914">
                  <c:v>-7.5310179530773185E-3</c:v>
                </c:pt>
                <c:pt idx="2915">
                  <c:v>-7.5310179530773185E-3</c:v>
                </c:pt>
                <c:pt idx="2916">
                  <c:v>-7.5310179530773185E-3</c:v>
                </c:pt>
                <c:pt idx="2917">
                  <c:v>-7.5310179530773185E-3</c:v>
                </c:pt>
                <c:pt idx="2918">
                  <c:v>-7.5310179530773185E-3</c:v>
                </c:pt>
                <c:pt idx="2919">
                  <c:v>-7.5310179530773185E-3</c:v>
                </c:pt>
                <c:pt idx="2920">
                  <c:v>-7.5310179530773185E-3</c:v>
                </c:pt>
                <c:pt idx="2921">
                  <c:v>-7.5310179530773185E-3</c:v>
                </c:pt>
                <c:pt idx="2922">
                  <c:v>-7.5310179530773185E-3</c:v>
                </c:pt>
                <c:pt idx="2923">
                  <c:v>-7.5310179530773185E-3</c:v>
                </c:pt>
                <c:pt idx="2924">
                  <c:v>-7.5310179530773185E-3</c:v>
                </c:pt>
                <c:pt idx="2925">
                  <c:v>-7.5310179530773185E-3</c:v>
                </c:pt>
                <c:pt idx="2926">
                  <c:v>-7.5310179530773185E-3</c:v>
                </c:pt>
                <c:pt idx="2927">
                  <c:v>-7.5310179530773185E-3</c:v>
                </c:pt>
                <c:pt idx="2928">
                  <c:v>-7.5310179530773185E-3</c:v>
                </c:pt>
                <c:pt idx="2929">
                  <c:v>-7.5310179530773185E-3</c:v>
                </c:pt>
                <c:pt idx="2930">
                  <c:v>-7.5310179530773185E-3</c:v>
                </c:pt>
                <c:pt idx="2931">
                  <c:v>-7.5310179530773185E-3</c:v>
                </c:pt>
                <c:pt idx="2932">
                  <c:v>-7.5310179530773185E-3</c:v>
                </c:pt>
                <c:pt idx="2933">
                  <c:v>-7.5310179530773185E-3</c:v>
                </c:pt>
                <c:pt idx="2934">
                  <c:v>-7.5310179530773185E-3</c:v>
                </c:pt>
                <c:pt idx="2935">
                  <c:v>-7.5310179530773185E-3</c:v>
                </c:pt>
                <c:pt idx="2936">
                  <c:v>-7.5310179530773185E-3</c:v>
                </c:pt>
                <c:pt idx="2937">
                  <c:v>-7.5310179530773185E-3</c:v>
                </c:pt>
                <c:pt idx="2938">
                  <c:v>-7.5310179530773185E-3</c:v>
                </c:pt>
                <c:pt idx="2939">
                  <c:v>-7.5310179530773185E-3</c:v>
                </c:pt>
                <c:pt idx="2940">
                  <c:v>-7.5310179530773185E-3</c:v>
                </c:pt>
                <c:pt idx="2941">
                  <c:v>-7.5310179530773185E-3</c:v>
                </c:pt>
                <c:pt idx="2942">
                  <c:v>-7.5310179530773185E-3</c:v>
                </c:pt>
                <c:pt idx="2943">
                  <c:v>-7.5310179530773185E-3</c:v>
                </c:pt>
                <c:pt idx="2944">
                  <c:v>-7.5310179530773185E-3</c:v>
                </c:pt>
                <c:pt idx="2945">
                  <c:v>-7.5310179530773185E-3</c:v>
                </c:pt>
                <c:pt idx="2946">
                  <c:v>-7.5310179530773185E-3</c:v>
                </c:pt>
                <c:pt idx="2947">
                  <c:v>-7.5310179530773185E-3</c:v>
                </c:pt>
                <c:pt idx="2948">
                  <c:v>-7.5310179530773185E-3</c:v>
                </c:pt>
                <c:pt idx="2949">
                  <c:v>-7.5310179530773185E-3</c:v>
                </c:pt>
                <c:pt idx="2950">
                  <c:v>-7.5310179530773185E-3</c:v>
                </c:pt>
                <c:pt idx="2951">
                  <c:v>-7.5310179530773185E-3</c:v>
                </c:pt>
                <c:pt idx="2952">
                  <c:v>-7.5310179530773185E-3</c:v>
                </c:pt>
                <c:pt idx="2953">
                  <c:v>-7.5310179530773185E-3</c:v>
                </c:pt>
                <c:pt idx="2954">
                  <c:v>-7.5310179530773185E-3</c:v>
                </c:pt>
                <c:pt idx="2955">
                  <c:v>-7.5310179530773185E-3</c:v>
                </c:pt>
                <c:pt idx="2956">
                  <c:v>-7.5310179530773185E-3</c:v>
                </c:pt>
                <c:pt idx="2957">
                  <c:v>-7.5310179530773185E-3</c:v>
                </c:pt>
                <c:pt idx="2958">
                  <c:v>-7.5310179530773185E-3</c:v>
                </c:pt>
                <c:pt idx="2959">
                  <c:v>-7.5310179530773185E-3</c:v>
                </c:pt>
                <c:pt idx="2960">
                  <c:v>-7.5310179530773185E-3</c:v>
                </c:pt>
                <c:pt idx="2961">
                  <c:v>-7.5310179530773185E-3</c:v>
                </c:pt>
                <c:pt idx="2962">
                  <c:v>-7.5310179530773185E-3</c:v>
                </c:pt>
                <c:pt idx="2963">
                  <c:v>-7.5310179530773185E-3</c:v>
                </c:pt>
                <c:pt idx="2964">
                  <c:v>-7.5310179530773185E-3</c:v>
                </c:pt>
                <c:pt idx="2965">
                  <c:v>-7.5310179530773185E-3</c:v>
                </c:pt>
                <c:pt idx="2966">
                  <c:v>-7.5310179530773185E-3</c:v>
                </c:pt>
                <c:pt idx="2967">
                  <c:v>-7.5310179530773185E-3</c:v>
                </c:pt>
                <c:pt idx="2968">
                  <c:v>-7.5310179530773185E-3</c:v>
                </c:pt>
                <c:pt idx="2969">
                  <c:v>-7.5310179530773185E-3</c:v>
                </c:pt>
                <c:pt idx="2970">
                  <c:v>-7.5310179530773185E-3</c:v>
                </c:pt>
                <c:pt idx="2971">
                  <c:v>-7.5310179530773185E-3</c:v>
                </c:pt>
                <c:pt idx="2972">
                  <c:v>-7.5310179530773185E-3</c:v>
                </c:pt>
                <c:pt idx="2973">
                  <c:v>-7.5310179530773185E-3</c:v>
                </c:pt>
                <c:pt idx="2974">
                  <c:v>-7.5310179530773185E-3</c:v>
                </c:pt>
                <c:pt idx="2975">
                  <c:v>-7.5310179530773185E-3</c:v>
                </c:pt>
                <c:pt idx="2976">
                  <c:v>-7.8227352211107833E-3</c:v>
                </c:pt>
                <c:pt idx="2977">
                  <c:v>-9.7367759562886728E-3</c:v>
                </c:pt>
                <c:pt idx="2978">
                  <c:v>-1.1636549300646639E-2</c:v>
                </c:pt>
                <c:pt idx="2979">
                  <c:v>-1.3518438927647675E-2</c:v>
                </c:pt>
                <c:pt idx="2980">
                  <c:v>-1.5378862553427058E-2</c:v>
                </c:pt>
                <c:pt idx="2981">
                  <c:v>-1.7214278755873606E-2</c:v>
                </c:pt>
                <c:pt idx="2982">
                  <c:v>-1.9021193715927708E-2</c:v>
                </c:pt>
                <c:pt idx="2983">
                  <c:v>-2.0796167868264603E-2</c:v>
                </c:pt>
                <c:pt idx="2984">
                  <c:v>-2.2535822448702367E-2</c:v>
                </c:pt>
                <c:pt idx="2985">
                  <c:v>-2.4236845925871629E-2</c:v>
                </c:pt>
                <c:pt idx="2986">
                  <c:v>-2.589600030490373E-2</c:v>
                </c:pt>
                <c:pt idx="2987">
                  <c:v>-2.7510127291138043E-2</c:v>
                </c:pt>
                <c:pt idx="2988">
                  <c:v>-2.9076154302115329E-2</c:v>
                </c:pt>
                <c:pt idx="2989">
                  <c:v>-3.059110031641293E-2</c:v>
                </c:pt>
                <c:pt idx="2990">
                  <c:v>-3.2052081548188782E-2</c:v>
                </c:pt>
                <c:pt idx="2991">
                  <c:v>-3.3456316936631432E-2</c:v>
                </c:pt>
                <c:pt idx="2992">
                  <c:v>-3.4801133439867495E-2</c:v>
                </c:pt>
                <c:pt idx="2993">
                  <c:v>-3.6083971123248675E-2</c:v>
                </c:pt>
                <c:pt idx="2994">
                  <c:v>-3.7302388032332927E-2</c:v>
                </c:pt>
                <c:pt idx="2995">
                  <c:v>-3.8454064841283511E-2</c:v>
                </c:pt>
                <c:pt idx="2996">
                  <c:v>-3.9536809267837571E-2</c:v>
                </c:pt>
                <c:pt idx="2997">
                  <c:v>-4.0548560246440005E-2</c:v>
                </c:pt>
                <c:pt idx="2998">
                  <c:v>-4.1487391851598825E-2</c:v>
                </c:pt>
                <c:pt idx="2999">
                  <c:v>-4.2351516963993953E-2</c:v>
                </c:pt>
                <c:pt idx="3000">
                  <c:v>-4.3139290672360268E-2</c:v>
                </c:pt>
                <c:pt idx="3001">
                  <c:v>-4.3849213404669775E-2</c:v>
                </c:pt>
                <c:pt idx="3002">
                  <c:v>-4.447993378265213E-2</c:v>
                </c:pt>
                <c:pt idx="3003">
                  <c:v>-4.5030251194220085E-2</c:v>
                </c:pt>
                <c:pt idx="3004">
                  <c:v>-4.5499118078902681E-2</c:v>
                </c:pt>
                <c:pt idx="3005">
                  <c:v>-4.5885641921936296E-2</c:v>
                </c:pt>
                <c:pt idx="3006">
                  <c:v>-4.6189086953217127E-2</c:v>
                </c:pt>
                <c:pt idx="3007">
                  <c:v>-4.6408875547881444E-2</c:v>
                </c:pt>
                <c:pt idx="3008">
                  <c:v>-4.6544589325847333E-2</c:v>
                </c:pt>
                <c:pt idx="3009">
                  <c:v>-4.6595969948224979E-2</c:v>
                </c:pt>
                <c:pt idx="3010">
                  <c:v>-4.6562919609079392E-2</c:v>
                </c:pt>
                <c:pt idx="3011">
                  <c:v>-4.6445501221609599E-2</c:v>
                </c:pt>
                <c:pt idx="3012">
                  <c:v>-4.624393829838977E-2</c:v>
                </c:pt>
                <c:pt idx="3013">
                  <c:v>-4.595861452590036E-2</c:v>
                </c:pt>
                <c:pt idx="3014">
                  <c:v>-4.5590073034159025E-2</c:v>
                </c:pt>
                <c:pt idx="3015">
                  <c:v>-4.5139015362841824E-2</c:v>
                </c:pt>
                <c:pt idx="3016">
                  <c:v>-4.4606300125862558E-2</c:v>
                </c:pt>
                <c:pt idx="3017">
                  <c:v>-4.3992941376952366E-2</c:v>
                </c:pt>
                <c:pt idx="3018">
                  <c:v>-4.330010667935083E-2</c:v>
                </c:pt>
                <c:pt idx="3019">
                  <c:v>-4.2529114883283002E-2</c:v>
                </c:pt>
                <c:pt idx="3020">
                  <c:v>-4.1681433615453005E-2</c:v>
                </c:pt>
                <c:pt idx="3021">
                  <c:v>-4.075867648533317E-2</c:v>
                </c:pt>
                <c:pt idx="3022">
                  <c:v>-3.9762600013566803E-2</c:v>
                </c:pt>
                <c:pt idx="3023">
                  <c:v>-3.8695100288331195E-2</c:v>
                </c:pt>
                <c:pt idx="3024">
                  <c:v>-3.7558209356026037E-2</c:v>
                </c:pt>
                <c:pt idx="3025">
                  <c:v>-3.6354091353157633E-2</c:v>
                </c:pt>
                <c:pt idx="3026">
                  <c:v>-3.5085038386782036E-2</c:v>
                </c:pt>
                <c:pt idx="3027">
                  <c:v>-3.3753466171349028E-2</c:v>
                </c:pt>
                <c:pt idx="3028">
                  <c:v>-3.2361909430252217E-2</c:v>
                </c:pt>
                <c:pt idx="3029">
                  <c:v>-3.0913017070839256E-2</c:v>
                </c:pt>
                <c:pt idx="3030">
                  <c:v>-2.9409547142065992E-2</c:v>
                </c:pt>
                <c:pt idx="3031">
                  <c:v>-2.7854361584393417E-2</c:v>
                </c:pt>
                <c:pt idx="3032">
                  <c:v>-2.6250420781921548E-2</c:v>
                </c:pt>
                <c:pt idx="3033">
                  <c:v>-2.4600777927129926E-2</c:v>
                </c:pt>
                <c:pt idx="3034">
                  <c:v>-2.2908573208952225E-2</c:v>
                </c:pt>
                <c:pt idx="3035">
                  <c:v>-2.1177027835248084E-2</c:v>
                </c:pt>
                <c:pt idx="3036">
                  <c:v>-1.9409437901051062E-2</c:v>
                </c:pt>
                <c:pt idx="3037">
                  <c:v>-1.7609168114264002E-2</c:v>
                </c:pt>
                <c:pt idx="3038">
                  <c:v>-1.5779645390746812E-2</c:v>
                </c:pt>
                <c:pt idx="3039">
                  <c:v>-1.3924352330986982E-2</c:v>
                </c:pt>
                <c:pt idx="3040">
                  <c:v>-1.2046820590771612E-2</c:v>
                </c:pt>
                <c:pt idx="3041">
                  <c:v>-1.0150624158480243E-2</c:v>
                </c:pt>
                <c:pt idx="3042">
                  <c:v>-8.2393725517944695E-3</c:v>
                </c:pt>
                <c:pt idx="3043">
                  <c:v>-7.5310179530773185E-3</c:v>
                </c:pt>
                <c:pt idx="3044">
                  <c:v>-7.5310179530773185E-3</c:v>
                </c:pt>
                <c:pt idx="3045">
                  <c:v>-7.5310179530773185E-3</c:v>
                </c:pt>
                <c:pt idx="3046">
                  <c:v>-7.5310179530773185E-3</c:v>
                </c:pt>
                <c:pt idx="3047">
                  <c:v>-7.5310179530773185E-3</c:v>
                </c:pt>
                <c:pt idx="3048">
                  <c:v>-7.5310179530773185E-3</c:v>
                </c:pt>
                <c:pt idx="3049">
                  <c:v>-7.5310179530773185E-3</c:v>
                </c:pt>
                <c:pt idx="3050">
                  <c:v>-7.5310179530773185E-3</c:v>
                </c:pt>
                <c:pt idx="3051">
                  <c:v>-7.5310179530773185E-3</c:v>
                </c:pt>
                <c:pt idx="3052">
                  <c:v>-7.5310179530773185E-3</c:v>
                </c:pt>
                <c:pt idx="3053">
                  <c:v>-7.5310179530773185E-3</c:v>
                </c:pt>
                <c:pt idx="3054">
                  <c:v>-7.5310179530773185E-3</c:v>
                </c:pt>
                <c:pt idx="3055">
                  <c:v>-7.5310179530773185E-3</c:v>
                </c:pt>
                <c:pt idx="3056">
                  <c:v>-7.5310179530773185E-3</c:v>
                </c:pt>
                <c:pt idx="3057">
                  <c:v>-7.5310179530773185E-3</c:v>
                </c:pt>
                <c:pt idx="3058">
                  <c:v>-7.5310179530773185E-3</c:v>
                </c:pt>
                <c:pt idx="3059">
                  <c:v>-7.5310179530773185E-3</c:v>
                </c:pt>
                <c:pt idx="3060">
                  <c:v>-7.5310179530773185E-3</c:v>
                </c:pt>
                <c:pt idx="3061">
                  <c:v>-7.5310179530773185E-3</c:v>
                </c:pt>
                <c:pt idx="3062">
                  <c:v>-7.5310179530773185E-3</c:v>
                </c:pt>
                <c:pt idx="3063">
                  <c:v>-7.5310179530773185E-3</c:v>
                </c:pt>
                <c:pt idx="3064">
                  <c:v>-7.5310179530773185E-3</c:v>
                </c:pt>
                <c:pt idx="3065">
                  <c:v>-7.5310179530773185E-3</c:v>
                </c:pt>
                <c:pt idx="3066">
                  <c:v>-7.5310179530773185E-3</c:v>
                </c:pt>
                <c:pt idx="3067">
                  <c:v>-7.5310179530773185E-3</c:v>
                </c:pt>
                <c:pt idx="3068">
                  <c:v>-7.5310179530773185E-3</c:v>
                </c:pt>
                <c:pt idx="3069">
                  <c:v>-7.5310179530773185E-3</c:v>
                </c:pt>
                <c:pt idx="3070">
                  <c:v>-7.5310179530773185E-3</c:v>
                </c:pt>
                <c:pt idx="3071">
                  <c:v>-7.5310179530773185E-3</c:v>
                </c:pt>
                <c:pt idx="3072">
                  <c:v>-7.5310179530773185E-3</c:v>
                </c:pt>
                <c:pt idx="3073">
                  <c:v>-7.5310179530773185E-3</c:v>
                </c:pt>
                <c:pt idx="3074">
                  <c:v>-7.5310179530773185E-3</c:v>
                </c:pt>
                <c:pt idx="3075">
                  <c:v>-7.5310179530773185E-3</c:v>
                </c:pt>
                <c:pt idx="3076">
                  <c:v>-7.5310179530773185E-3</c:v>
                </c:pt>
                <c:pt idx="3077">
                  <c:v>-7.5310179530773185E-3</c:v>
                </c:pt>
                <c:pt idx="3078">
                  <c:v>-7.5310179530773185E-3</c:v>
                </c:pt>
                <c:pt idx="3079">
                  <c:v>-7.5310179530773185E-3</c:v>
                </c:pt>
                <c:pt idx="3080">
                  <c:v>-7.5310179530773185E-3</c:v>
                </c:pt>
                <c:pt idx="3081">
                  <c:v>-7.5310179530773185E-3</c:v>
                </c:pt>
                <c:pt idx="3082">
                  <c:v>-7.5310179530773185E-3</c:v>
                </c:pt>
                <c:pt idx="3083">
                  <c:v>-7.5310179530773185E-3</c:v>
                </c:pt>
                <c:pt idx="3084">
                  <c:v>-7.5310179530773185E-3</c:v>
                </c:pt>
                <c:pt idx="3085">
                  <c:v>-7.5310179530773185E-3</c:v>
                </c:pt>
                <c:pt idx="3086">
                  <c:v>-7.5310179530773185E-3</c:v>
                </c:pt>
                <c:pt idx="3087">
                  <c:v>-7.5310179530773185E-3</c:v>
                </c:pt>
                <c:pt idx="3088">
                  <c:v>-7.5310179530773185E-3</c:v>
                </c:pt>
                <c:pt idx="3089">
                  <c:v>-7.5310179530773185E-3</c:v>
                </c:pt>
                <c:pt idx="3090">
                  <c:v>-7.5310179530773185E-3</c:v>
                </c:pt>
                <c:pt idx="3091">
                  <c:v>-7.5310179530773185E-3</c:v>
                </c:pt>
                <c:pt idx="3092">
                  <c:v>-7.5310179530773185E-3</c:v>
                </c:pt>
                <c:pt idx="3093">
                  <c:v>-7.5310179530773185E-3</c:v>
                </c:pt>
                <c:pt idx="3094">
                  <c:v>-7.5310179530773185E-3</c:v>
                </c:pt>
                <c:pt idx="3095">
                  <c:v>-7.5310179530773185E-3</c:v>
                </c:pt>
                <c:pt idx="3096">
                  <c:v>-7.5310179530773185E-3</c:v>
                </c:pt>
                <c:pt idx="3097">
                  <c:v>-7.5310179530773185E-3</c:v>
                </c:pt>
                <c:pt idx="3098">
                  <c:v>-7.5310179530773185E-3</c:v>
                </c:pt>
                <c:pt idx="3099">
                  <c:v>-7.5310179530773185E-3</c:v>
                </c:pt>
                <c:pt idx="3100">
                  <c:v>-7.5310179530773185E-3</c:v>
                </c:pt>
                <c:pt idx="3101">
                  <c:v>-7.5310179530773185E-3</c:v>
                </c:pt>
                <c:pt idx="3102">
                  <c:v>-7.5310179530773185E-3</c:v>
                </c:pt>
                <c:pt idx="3103">
                  <c:v>-7.5310179530773185E-3</c:v>
                </c:pt>
                <c:pt idx="3104">
                  <c:v>-7.5310179530773185E-3</c:v>
                </c:pt>
                <c:pt idx="3105">
                  <c:v>-7.5310179530773185E-3</c:v>
                </c:pt>
                <c:pt idx="3106">
                  <c:v>-7.5310179530773185E-3</c:v>
                </c:pt>
                <c:pt idx="3107">
                  <c:v>-7.5310179530773185E-3</c:v>
                </c:pt>
                <c:pt idx="3108">
                  <c:v>-7.5310179530773185E-3</c:v>
                </c:pt>
                <c:pt idx="3109">
                  <c:v>-7.5310179530773185E-3</c:v>
                </c:pt>
                <c:pt idx="3110">
                  <c:v>-7.5310179530773185E-3</c:v>
                </c:pt>
                <c:pt idx="3111">
                  <c:v>-7.5310179530773185E-3</c:v>
                </c:pt>
                <c:pt idx="3112">
                  <c:v>-7.5310179530773185E-3</c:v>
                </c:pt>
                <c:pt idx="3113">
                  <c:v>-7.5310179530773185E-3</c:v>
                </c:pt>
                <c:pt idx="3114">
                  <c:v>-7.5310179530773185E-3</c:v>
                </c:pt>
                <c:pt idx="3115">
                  <c:v>-7.5310179530773185E-3</c:v>
                </c:pt>
                <c:pt idx="3116">
                  <c:v>-7.5310179530773185E-3</c:v>
                </c:pt>
                <c:pt idx="3117">
                  <c:v>-7.5310179530773185E-3</c:v>
                </c:pt>
                <c:pt idx="3118">
                  <c:v>-7.5310179530773185E-3</c:v>
                </c:pt>
                <c:pt idx="3119">
                  <c:v>-7.5310179530773185E-3</c:v>
                </c:pt>
                <c:pt idx="3120">
                  <c:v>-7.8227352211107833E-3</c:v>
                </c:pt>
                <c:pt idx="3121">
                  <c:v>-9.7367759562886728E-3</c:v>
                </c:pt>
                <c:pt idx="3122">
                  <c:v>-1.1636549300646639E-2</c:v>
                </c:pt>
                <c:pt idx="3123">
                  <c:v>-1.3518438927647675E-2</c:v>
                </c:pt>
                <c:pt idx="3124">
                  <c:v>-1.5378862553427058E-2</c:v>
                </c:pt>
                <c:pt idx="3125">
                  <c:v>-1.7214278755873606E-2</c:v>
                </c:pt>
                <c:pt idx="3126">
                  <c:v>-1.9021193715927708E-2</c:v>
                </c:pt>
                <c:pt idx="3127">
                  <c:v>-2.0796167868264603E-2</c:v>
                </c:pt>
                <c:pt idx="3128">
                  <c:v>-2.2535822448702367E-2</c:v>
                </c:pt>
                <c:pt idx="3129">
                  <c:v>-2.4236845925871629E-2</c:v>
                </c:pt>
                <c:pt idx="3130">
                  <c:v>-2.589600030490373E-2</c:v>
                </c:pt>
                <c:pt idx="3131">
                  <c:v>-2.7510127291138043E-2</c:v>
                </c:pt>
                <c:pt idx="3132">
                  <c:v>-2.9076154302115329E-2</c:v>
                </c:pt>
                <c:pt idx="3133">
                  <c:v>-3.059110031641293E-2</c:v>
                </c:pt>
                <c:pt idx="3134">
                  <c:v>-3.2052081548188782E-2</c:v>
                </c:pt>
                <c:pt idx="3135">
                  <c:v>-3.3456316936631432E-2</c:v>
                </c:pt>
                <c:pt idx="3136">
                  <c:v>-3.4801133439867495E-2</c:v>
                </c:pt>
                <c:pt idx="3137">
                  <c:v>-3.6083971123248675E-2</c:v>
                </c:pt>
                <c:pt idx="3138">
                  <c:v>-3.7302388032332927E-2</c:v>
                </c:pt>
                <c:pt idx="3139">
                  <c:v>-3.8454064841283511E-2</c:v>
                </c:pt>
                <c:pt idx="3140">
                  <c:v>-3.9536809267837571E-2</c:v>
                </c:pt>
                <c:pt idx="3141">
                  <c:v>-4.0548560246440005E-2</c:v>
                </c:pt>
                <c:pt idx="3142">
                  <c:v>-4.1487391851598825E-2</c:v>
                </c:pt>
                <c:pt idx="3143">
                  <c:v>-4.2351516963993953E-2</c:v>
                </c:pt>
                <c:pt idx="3144">
                  <c:v>-4.3139290672360268E-2</c:v>
                </c:pt>
                <c:pt idx="3145">
                  <c:v>-4.3849213404669775E-2</c:v>
                </c:pt>
                <c:pt idx="3146">
                  <c:v>-4.447993378265213E-2</c:v>
                </c:pt>
                <c:pt idx="3147">
                  <c:v>-4.5030251194220085E-2</c:v>
                </c:pt>
                <c:pt idx="3148">
                  <c:v>-4.5499118078902681E-2</c:v>
                </c:pt>
                <c:pt idx="3149">
                  <c:v>-4.5885641921936296E-2</c:v>
                </c:pt>
                <c:pt idx="3150">
                  <c:v>-4.6189086953217127E-2</c:v>
                </c:pt>
                <c:pt idx="3151">
                  <c:v>-4.6408875547881444E-2</c:v>
                </c:pt>
                <c:pt idx="3152">
                  <c:v>-4.6544589325847333E-2</c:v>
                </c:pt>
                <c:pt idx="3153">
                  <c:v>-4.6595969948224979E-2</c:v>
                </c:pt>
                <c:pt idx="3154">
                  <c:v>-4.6562919609079392E-2</c:v>
                </c:pt>
                <c:pt idx="3155">
                  <c:v>-4.6445501221609599E-2</c:v>
                </c:pt>
                <c:pt idx="3156">
                  <c:v>-4.624393829838977E-2</c:v>
                </c:pt>
                <c:pt idx="3157">
                  <c:v>-4.595861452590036E-2</c:v>
                </c:pt>
                <c:pt idx="3158">
                  <c:v>-4.5590073034159025E-2</c:v>
                </c:pt>
                <c:pt idx="3159">
                  <c:v>-4.5139015362841824E-2</c:v>
                </c:pt>
                <c:pt idx="3160">
                  <c:v>-4.4606300125862558E-2</c:v>
                </c:pt>
                <c:pt idx="3161">
                  <c:v>-4.3992941376952366E-2</c:v>
                </c:pt>
                <c:pt idx="3162">
                  <c:v>-4.330010667935083E-2</c:v>
                </c:pt>
                <c:pt idx="3163">
                  <c:v>-4.2529114883283002E-2</c:v>
                </c:pt>
                <c:pt idx="3164">
                  <c:v>-4.1681433615453005E-2</c:v>
                </c:pt>
                <c:pt idx="3165">
                  <c:v>-4.075867648533317E-2</c:v>
                </c:pt>
                <c:pt idx="3166">
                  <c:v>-3.9762600013566803E-2</c:v>
                </c:pt>
                <c:pt idx="3167">
                  <c:v>-3.8695100288331195E-2</c:v>
                </c:pt>
                <c:pt idx="3168">
                  <c:v>-3.7558209356026037E-2</c:v>
                </c:pt>
                <c:pt idx="3169">
                  <c:v>-3.6354091353157633E-2</c:v>
                </c:pt>
                <c:pt idx="3170">
                  <c:v>-3.5085038386782036E-2</c:v>
                </c:pt>
                <c:pt idx="3171">
                  <c:v>-3.3753466171349028E-2</c:v>
                </c:pt>
                <c:pt idx="3172">
                  <c:v>-3.2361909430252217E-2</c:v>
                </c:pt>
                <c:pt idx="3173">
                  <c:v>-3.0913017070839256E-2</c:v>
                </c:pt>
                <c:pt idx="3174">
                  <c:v>-2.9409547142065992E-2</c:v>
                </c:pt>
                <c:pt idx="3175">
                  <c:v>-2.7854361584393417E-2</c:v>
                </c:pt>
                <c:pt idx="3176">
                  <c:v>-2.6250420781921548E-2</c:v>
                </c:pt>
                <c:pt idx="3177">
                  <c:v>-2.4600777927129926E-2</c:v>
                </c:pt>
                <c:pt idx="3178">
                  <c:v>-2.2908573208952225E-2</c:v>
                </c:pt>
                <c:pt idx="3179">
                  <c:v>-2.1177027835248084E-2</c:v>
                </c:pt>
                <c:pt idx="3180">
                  <c:v>-1.9409437901051062E-2</c:v>
                </c:pt>
                <c:pt idx="3181">
                  <c:v>-1.7609168114264002E-2</c:v>
                </c:pt>
                <c:pt idx="3182">
                  <c:v>-1.5779645390746812E-2</c:v>
                </c:pt>
                <c:pt idx="3183">
                  <c:v>-1.3924352330986982E-2</c:v>
                </c:pt>
                <c:pt idx="3184">
                  <c:v>-1.2046820590771612E-2</c:v>
                </c:pt>
                <c:pt idx="3185">
                  <c:v>-1.0150624158480243E-2</c:v>
                </c:pt>
                <c:pt idx="3186">
                  <c:v>-8.2393725517944695E-3</c:v>
                </c:pt>
                <c:pt idx="3187">
                  <c:v>-7.5310179530773185E-3</c:v>
                </c:pt>
                <c:pt idx="3188">
                  <c:v>-7.5310179530773185E-3</c:v>
                </c:pt>
                <c:pt idx="3189">
                  <c:v>-7.5310179530773185E-3</c:v>
                </c:pt>
                <c:pt idx="3190">
                  <c:v>-7.5310179530773185E-3</c:v>
                </c:pt>
                <c:pt idx="3191">
                  <c:v>-7.5310179530773185E-3</c:v>
                </c:pt>
                <c:pt idx="3192">
                  <c:v>-7.5310179530773185E-3</c:v>
                </c:pt>
                <c:pt idx="3193">
                  <c:v>-7.5310179530773185E-3</c:v>
                </c:pt>
                <c:pt idx="3194">
                  <c:v>-7.5310179530773185E-3</c:v>
                </c:pt>
                <c:pt idx="3195">
                  <c:v>-7.5310179530773185E-3</c:v>
                </c:pt>
                <c:pt idx="3196">
                  <c:v>-7.5310179530773185E-3</c:v>
                </c:pt>
                <c:pt idx="3197">
                  <c:v>-7.5310179530773185E-3</c:v>
                </c:pt>
                <c:pt idx="3198">
                  <c:v>-7.5310179530773185E-3</c:v>
                </c:pt>
                <c:pt idx="3199">
                  <c:v>-7.5310179530773185E-3</c:v>
                </c:pt>
                <c:pt idx="3200">
                  <c:v>-7.5310179530773185E-3</c:v>
                </c:pt>
                <c:pt idx="3201">
                  <c:v>-7.5310179530773185E-3</c:v>
                </c:pt>
                <c:pt idx="3202">
                  <c:v>-7.5310179530773185E-3</c:v>
                </c:pt>
                <c:pt idx="3203">
                  <c:v>-7.5310179530773185E-3</c:v>
                </c:pt>
                <c:pt idx="3204">
                  <c:v>-7.5310179530773185E-3</c:v>
                </c:pt>
                <c:pt idx="3205">
                  <c:v>-7.5310179530773185E-3</c:v>
                </c:pt>
                <c:pt idx="3206">
                  <c:v>-7.5310179530773185E-3</c:v>
                </c:pt>
                <c:pt idx="3207">
                  <c:v>-7.5310179530773185E-3</c:v>
                </c:pt>
                <c:pt idx="3208">
                  <c:v>-7.5310179530773185E-3</c:v>
                </c:pt>
                <c:pt idx="3209">
                  <c:v>-7.5310179530773185E-3</c:v>
                </c:pt>
                <c:pt idx="3210">
                  <c:v>-7.5310179530773185E-3</c:v>
                </c:pt>
                <c:pt idx="3211">
                  <c:v>-7.5310179530773185E-3</c:v>
                </c:pt>
                <c:pt idx="3212">
                  <c:v>-7.5310179530773185E-3</c:v>
                </c:pt>
                <c:pt idx="3213">
                  <c:v>-7.5310179530773185E-3</c:v>
                </c:pt>
                <c:pt idx="3214">
                  <c:v>-7.5310179530773185E-3</c:v>
                </c:pt>
                <c:pt idx="3215">
                  <c:v>-7.5310179530773185E-3</c:v>
                </c:pt>
                <c:pt idx="3216">
                  <c:v>-7.5310179530773185E-3</c:v>
                </c:pt>
                <c:pt idx="3217">
                  <c:v>-7.5310179530773185E-3</c:v>
                </c:pt>
                <c:pt idx="3218">
                  <c:v>-7.5310179530773185E-3</c:v>
                </c:pt>
                <c:pt idx="3219">
                  <c:v>-7.5310179530773185E-3</c:v>
                </c:pt>
                <c:pt idx="3220">
                  <c:v>-7.5310179530773185E-3</c:v>
                </c:pt>
                <c:pt idx="3221">
                  <c:v>-7.5310179530773185E-3</c:v>
                </c:pt>
                <c:pt idx="3222">
                  <c:v>-7.5310179530773185E-3</c:v>
                </c:pt>
                <c:pt idx="3223">
                  <c:v>-7.5310179530773185E-3</c:v>
                </c:pt>
                <c:pt idx="3224">
                  <c:v>-7.5310179530773185E-3</c:v>
                </c:pt>
                <c:pt idx="3225">
                  <c:v>-7.5310179530773185E-3</c:v>
                </c:pt>
                <c:pt idx="3226">
                  <c:v>-7.5310179530773185E-3</c:v>
                </c:pt>
                <c:pt idx="3227">
                  <c:v>-7.5310179530773185E-3</c:v>
                </c:pt>
                <c:pt idx="3228">
                  <c:v>-7.5310179530773185E-3</c:v>
                </c:pt>
                <c:pt idx="3229">
                  <c:v>-7.5310179530773185E-3</c:v>
                </c:pt>
                <c:pt idx="3230">
                  <c:v>-7.5310179530773185E-3</c:v>
                </c:pt>
                <c:pt idx="3231">
                  <c:v>-7.5310179530773185E-3</c:v>
                </c:pt>
                <c:pt idx="3232">
                  <c:v>-7.5310179530773185E-3</c:v>
                </c:pt>
                <c:pt idx="3233">
                  <c:v>-7.5310179530773185E-3</c:v>
                </c:pt>
                <c:pt idx="3234">
                  <c:v>-7.5310179530773185E-3</c:v>
                </c:pt>
                <c:pt idx="3235">
                  <c:v>-7.5310179530773185E-3</c:v>
                </c:pt>
                <c:pt idx="3236">
                  <c:v>-7.5310179530773185E-3</c:v>
                </c:pt>
                <c:pt idx="3237">
                  <c:v>-7.5310179530773185E-3</c:v>
                </c:pt>
                <c:pt idx="3238">
                  <c:v>-7.5310179530773185E-3</c:v>
                </c:pt>
                <c:pt idx="3239">
                  <c:v>-7.5310179530773185E-3</c:v>
                </c:pt>
                <c:pt idx="3240">
                  <c:v>-7.5310179530773185E-3</c:v>
                </c:pt>
                <c:pt idx="3241">
                  <c:v>-7.5310179530773185E-3</c:v>
                </c:pt>
                <c:pt idx="3242">
                  <c:v>-7.5310179530773185E-3</c:v>
                </c:pt>
                <c:pt idx="3243">
                  <c:v>-7.5310179530773185E-3</c:v>
                </c:pt>
                <c:pt idx="3244">
                  <c:v>-7.5310179530773185E-3</c:v>
                </c:pt>
                <c:pt idx="3245">
                  <c:v>-7.5310179530773185E-3</c:v>
                </c:pt>
                <c:pt idx="3246">
                  <c:v>-7.5310179530773185E-3</c:v>
                </c:pt>
                <c:pt idx="3247">
                  <c:v>-7.5310179530773185E-3</c:v>
                </c:pt>
                <c:pt idx="3248">
                  <c:v>-7.5310179530773185E-3</c:v>
                </c:pt>
                <c:pt idx="3249">
                  <c:v>-7.5310179530773185E-3</c:v>
                </c:pt>
                <c:pt idx="3250">
                  <c:v>-7.5310179530773185E-3</c:v>
                </c:pt>
                <c:pt idx="3251">
                  <c:v>-7.5310179530773185E-3</c:v>
                </c:pt>
                <c:pt idx="3252">
                  <c:v>-7.5310179530773185E-3</c:v>
                </c:pt>
                <c:pt idx="3253">
                  <c:v>-7.5310179530773185E-3</c:v>
                </c:pt>
                <c:pt idx="3254">
                  <c:v>-7.5310179530773185E-3</c:v>
                </c:pt>
                <c:pt idx="3255">
                  <c:v>-7.5310179530773185E-3</c:v>
                </c:pt>
                <c:pt idx="3256">
                  <c:v>-7.5310179530773185E-3</c:v>
                </c:pt>
                <c:pt idx="3257">
                  <c:v>-7.5310179530773185E-3</c:v>
                </c:pt>
                <c:pt idx="3258">
                  <c:v>-7.5310179530773185E-3</c:v>
                </c:pt>
                <c:pt idx="3259">
                  <c:v>-7.5310179530773185E-3</c:v>
                </c:pt>
                <c:pt idx="3260">
                  <c:v>-7.5310179530773185E-3</c:v>
                </c:pt>
                <c:pt idx="3261">
                  <c:v>-7.5310179530773185E-3</c:v>
                </c:pt>
                <c:pt idx="3262">
                  <c:v>-7.5310179530773185E-3</c:v>
                </c:pt>
                <c:pt idx="3263">
                  <c:v>-7.5310179530773185E-3</c:v>
                </c:pt>
                <c:pt idx="3264">
                  <c:v>-7.8227352211107833E-3</c:v>
                </c:pt>
                <c:pt idx="3265">
                  <c:v>-9.7367759562886728E-3</c:v>
                </c:pt>
                <c:pt idx="3266">
                  <c:v>-1.1636549300646639E-2</c:v>
                </c:pt>
                <c:pt idx="3267">
                  <c:v>-1.3518438927647675E-2</c:v>
                </c:pt>
                <c:pt idx="3268">
                  <c:v>-1.5378862553427058E-2</c:v>
                </c:pt>
                <c:pt idx="3269">
                  <c:v>-1.7214278755873606E-2</c:v>
                </c:pt>
                <c:pt idx="3270">
                  <c:v>-1.9021193715927708E-2</c:v>
                </c:pt>
                <c:pt idx="3271">
                  <c:v>-2.0796167868264603E-2</c:v>
                </c:pt>
                <c:pt idx="3272">
                  <c:v>-2.2535822448702367E-2</c:v>
                </c:pt>
                <c:pt idx="3273">
                  <c:v>-2.4236845925871629E-2</c:v>
                </c:pt>
                <c:pt idx="3274">
                  <c:v>-2.589600030490373E-2</c:v>
                </c:pt>
                <c:pt idx="3275">
                  <c:v>-2.7510127291138043E-2</c:v>
                </c:pt>
                <c:pt idx="3276">
                  <c:v>-2.9076154302115329E-2</c:v>
                </c:pt>
                <c:pt idx="3277">
                  <c:v>-3.059110031641293E-2</c:v>
                </c:pt>
                <c:pt idx="3278">
                  <c:v>-3.2052081548188782E-2</c:v>
                </c:pt>
                <c:pt idx="3279">
                  <c:v>-3.3456316936631432E-2</c:v>
                </c:pt>
                <c:pt idx="3280">
                  <c:v>-3.4801133439867495E-2</c:v>
                </c:pt>
                <c:pt idx="3281">
                  <c:v>-3.6083971123248675E-2</c:v>
                </c:pt>
                <c:pt idx="3282">
                  <c:v>-3.7302388032332927E-2</c:v>
                </c:pt>
                <c:pt idx="3283">
                  <c:v>-3.8454064841283511E-2</c:v>
                </c:pt>
                <c:pt idx="3284">
                  <c:v>-3.9536809267837571E-2</c:v>
                </c:pt>
                <c:pt idx="3285">
                  <c:v>-4.0548560246440005E-2</c:v>
                </c:pt>
                <c:pt idx="3286">
                  <c:v>-4.1487391851598825E-2</c:v>
                </c:pt>
                <c:pt idx="3287">
                  <c:v>-4.2351516963993953E-2</c:v>
                </c:pt>
                <c:pt idx="3288">
                  <c:v>-4.3139290672360268E-2</c:v>
                </c:pt>
                <c:pt idx="3289">
                  <c:v>-4.3849213404669775E-2</c:v>
                </c:pt>
                <c:pt idx="3290">
                  <c:v>-4.447993378265213E-2</c:v>
                </c:pt>
                <c:pt idx="3291">
                  <c:v>-4.5030251194220085E-2</c:v>
                </c:pt>
                <c:pt idx="3292">
                  <c:v>-4.5499118078902681E-2</c:v>
                </c:pt>
                <c:pt idx="3293">
                  <c:v>-4.5885641921936296E-2</c:v>
                </c:pt>
                <c:pt idx="3294">
                  <c:v>-4.6189086953217127E-2</c:v>
                </c:pt>
                <c:pt idx="3295">
                  <c:v>-4.6408875547881444E-2</c:v>
                </c:pt>
                <c:pt idx="3296">
                  <c:v>-4.6544589325847333E-2</c:v>
                </c:pt>
                <c:pt idx="3297">
                  <c:v>-4.6595969948224979E-2</c:v>
                </c:pt>
                <c:pt idx="3298">
                  <c:v>-4.6562919609079392E-2</c:v>
                </c:pt>
                <c:pt idx="3299">
                  <c:v>-4.6445501221609599E-2</c:v>
                </c:pt>
                <c:pt idx="3300">
                  <c:v>-4.624393829838977E-2</c:v>
                </c:pt>
                <c:pt idx="3301">
                  <c:v>-4.595861452590036E-2</c:v>
                </c:pt>
                <c:pt idx="3302">
                  <c:v>-4.5590073034159025E-2</c:v>
                </c:pt>
                <c:pt idx="3303">
                  <c:v>-4.5139015362841824E-2</c:v>
                </c:pt>
                <c:pt idx="3304">
                  <c:v>-4.4606300125862558E-2</c:v>
                </c:pt>
                <c:pt idx="3305">
                  <c:v>-4.3992941376952366E-2</c:v>
                </c:pt>
                <c:pt idx="3306">
                  <c:v>-4.330010667935083E-2</c:v>
                </c:pt>
                <c:pt idx="3307">
                  <c:v>-4.2529114883283002E-2</c:v>
                </c:pt>
                <c:pt idx="3308">
                  <c:v>-4.1681433615453005E-2</c:v>
                </c:pt>
                <c:pt idx="3309">
                  <c:v>-4.075867648533317E-2</c:v>
                </c:pt>
                <c:pt idx="3310">
                  <c:v>-3.9762600013566803E-2</c:v>
                </c:pt>
                <c:pt idx="3311">
                  <c:v>-3.8695100288331195E-2</c:v>
                </c:pt>
                <c:pt idx="3312">
                  <c:v>-3.7558209356026037E-2</c:v>
                </c:pt>
                <c:pt idx="3313">
                  <c:v>-3.6354091353157633E-2</c:v>
                </c:pt>
                <c:pt idx="3314">
                  <c:v>-3.5085038386782036E-2</c:v>
                </c:pt>
                <c:pt idx="3315">
                  <c:v>-3.3753466171349028E-2</c:v>
                </c:pt>
                <c:pt idx="3316">
                  <c:v>-3.2361909430252217E-2</c:v>
                </c:pt>
                <c:pt idx="3317">
                  <c:v>-3.0913017070839256E-2</c:v>
                </c:pt>
                <c:pt idx="3318">
                  <c:v>-2.9409547142065992E-2</c:v>
                </c:pt>
                <c:pt idx="3319">
                  <c:v>-2.7854361584393417E-2</c:v>
                </c:pt>
                <c:pt idx="3320">
                  <c:v>-2.6250420781921548E-2</c:v>
                </c:pt>
                <c:pt idx="3321">
                  <c:v>-2.4600777927129926E-2</c:v>
                </c:pt>
                <c:pt idx="3322">
                  <c:v>-2.2908573208952225E-2</c:v>
                </c:pt>
                <c:pt idx="3323">
                  <c:v>-2.1177027835248084E-2</c:v>
                </c:pt>
                <c:pt idx="3324">
                  <c:v>-1.9409437901051062E-2</c:v>
                </c:pt>
                <c:pt idx="3325">
                  <c:v>-1.7609168114264002E-2</c:v>
                </c:pt>
                <c:pt idx="3326">
                  <c:v>-1.5779645390746812E-2</c:v>
                </c:pt>
                <c:pt idx="3327">
                  <c:v>-1.3924352330986982E-2</c:v>
                </c:pt>
                <c:pt idx="3328">
                  <c:v>-1.2046820590771612E-2</c:v>
                </c:pt>
                <c:pt idx="3329">
                  <c:v>-1.0150624158480243E-2</c:v>
                </c:pt>
                <c:pt idx="3330">
                  <c:v>-8.2393725517944695E-3</c:v>
                </c:pt>
                <c:pt idx="3331">
                  <c:v>-7.5310179530773185E-3</c:v>
                </c:pt>
                <c:pt idx="3332">
                  <c:v>-7.5310179530773185E-3</c:v>
                </c:pt>
                <c:pt idx="3333">
                  <c:v>-7.5310179530773185E-3</c:v>
                </c:pt>
                <c:pt idx="3334">
                  <c:v>-7.5310179530773185E-3</c:v>
                </c:pt>
                <c:pt idx="3335">
                  <c:v>-7.5310179530773185E-3</c:v>
                </c:pt>
                <c:pt idx="3336">
                  <c:v>-7.5310179530773185E-3</c:v>
                </c:pt>
                <c:pt idx="3337">
                  <c:v>-7.5310179530773185E-3</c:v>
                </c:pt>
                <c:pt idx="3338">
                  <c:v>-7.5310179530773185E-3</c:v>
                </c:pt>
                <c:pt idx="3339">
                  <c:v>-7.5310179530773185E-3</c:v>
                </c:pt>
                <c:pt idx="3340">
                  <c:v>-7.5310179530773185E-3</c:v>
                </c:pt>
                <c:pt idx="3341">
                  <c:v>-7.5310179530773185E-3</c:v>
                </c:pt>
                <c:pt idx="3342">
                  <c:v>-7.5310179530773185E-3</c:v>
                </c:pt>
                <c:pt idx="3343">
                  <c:v>-7.5310179530773185E-3</c:v>
                </c:pt>
                <c:pt idx="3344">
                  <c:v>-7.5310179530773185E-3</c:v>
                </c:pt>
                <c:pt idx="3345">
                  <c:v>-7.5310179530773185E-3</c:v>
                </c:pt>
                <c:pt idx="3346">
                  <c:v>-7.5310179530773185E-3</c:v>
                </c:pt>
                <c:pt idx="3347">
                  <c:v>-7.5310179530773185E-3</c:v>
                </c:pt>
                <c:pt idx="3348">
                  <c:v>-7.5310179530773185E-3</c:v>
                </c:pt>
                <c:pt idx="3349">
                  <c:v>-7.5310179530773185E-3</c:v>
                </c:pt>
                <c:pt idx="3350">
                  <c:v>-7.5310179530773185E-3</c:v>
                </c:pt>
                <c:pt idx="3351">
                  <c:v>-7.5310179530773185E-3</c:v>
                </c:pt>
                <c:pt idx="3352">
                  <c:v>-7.5310179530773185E-3</c:v>
                </c:pt>
                <c:pt idx="3353">
                  <c:v>-7.5310179530773185E-3</c:v>
                </c:pt>
                <c:pt idx="3354">
                  <c:v>-7.5310179530773185E-3</c:v>
                </c:pt>
                <c:pt idx="3355">
                  <c:v>-7.5310179530773185E-3</c:v>
                </c:pt>
                <c:pt idx="3356">
                  <c:v>-7.5310179530773185E-3</c:v>
                </c:pt>
                <c:pt idx="3357">
                  <c:v>-7.5310179530773185E-3</c:v>
                </c:pt>
                <c:pt idx="3358">
                  <c:v>-7.5310179530773185E-3</c:v>
                </c:pt>
                <c:pt idx="3359">
                  <c:v>-7.5310179530773185E-3</c:v>
                </c:pt>
                <c:pt idx="3360">
                  <c:v>-7.5310179530773185E-3</c:v>
                </c:pt>
                <c:pt idx="3361">
                  <c:v>-7.5310179530773185E-3</c:v>
                </c:pt>
                <c:pt idx="3362">
                  <c:v>-7.5310179530773185E-3</c:v>
                </c:pt>
                <c:pt idx="3363">
                  <c:v>-7.5310179530773185E-3</c:v>
                </c:pt>
                <c:pt idx="3364">
                  <c:v>-7.5310179530773185E-3</c:v>
                </c:pt>
                <c:pt idx="3365">
                  <c:v>-7.5310179530773185E-3</c:v>
                </c:pt>
                <c:pt idx="3366">
                  <c:v>-7.5310179530773185E-3</c:v>
                </c:pt>
                <c:pt idx="3367">
                  <c:v>-7.5310179530773185E-3</c:v>
                </c:pt>
                <c:pt idx="3368">
                  <c:v>-7.5310179530773185E-3</c:v>
                </c:pt>
                <c:pt idx="3369">
                  <c:v>-7.5310179530773185E-3</c:v>
                </c:pt>
                <c:pt idx="3370">
                  <c:v>-7.5310179530773185E-3</c:v>
                </c:pt>
                <c:pt idx="3371">
                  <c:v>-7.5310179530773185E-3</c:v>
                </c:pt>
                <c:pt idx="3372">
                  <c:v>-7.5310179530773185E-3</c:v>
                </c:pt>
                <c:pt idx="3373">
                  <c:v>-7.5310179530773185E-3</c:v>
                </c:pt>
                <c:pt idx="3374">
                  <c:v>-7.5310179530773185E-3</c:v>
                </c:pt>
                <c:pt idx="3375">
                  <c:v>-7.5310179530773185E-3</c:v>
                </c:pt>
                <c:pt idx="3376">
                  <c:v>-7.5310179530773185E-3</c:v>
                </c:pt>
                <c:pt idx="3377">
                  <c:v>-7.5310179530773185E-3</c:v>
                </c:pt>
                <c:pt idx="3378">
                  <c:v>-7.5310179530773185E-3</c:v>
                </c:pt>
                <c:pt idx="3379">
                  <c:v>-7.5310179530773185E-3</c:v>
                </c:pt>
                <c:pt idx="3380">
                  <c:v>-7.5310179530773185E-3</c:v>
                </c:pt>
                <c:pt idx="3381">
                  <c:v>-7.5310179530773185E-3</c:v>
                </c:pt>
                <c:pt idx="3382">
                  <c:v>-7.5310179530773185E-3</c:v>
                </c:pt>
                <c:pt idx="3383">
                  <c:v>-7.5310179530773185E-3</c:v>
                </c:pt>
                <c:pt idx="3384">
                  <c:v>-7.5310179530773185E-3</c:v>
                </c:pt>
                <c:pt idx="3385">
                  <c:v>-7.5310179530773185E-3</c:v>
                </c:pt>
                <c:pt idx="3386">
                  <c:v>-7.5310179530773185E-3</c:v>
                </c:pt>
                <c:pt idx="3387">
                  <c:v>-7.5310179530773185E-3</c:v>
                </c:pt>
                <c:pt idx="3388">
                  <c:v>-7.5310179530773185E-3</c:v>
                </c:pt>
                <c:pt idx="3389">
                  <c:v>-7.5310179530773185E-3</c:v>
                </c:pt>
                <c:pt idx="3390">
                  <c:v>-7.5310179530773185E-3</c:v>
                </c:pt>
                <c:pt idx="3391">
                  <c:v>-7.5310179530773185E-3</c:v>
                </c:pt>
                <c:pt idx="3392">
                  <c:v>-7.5310179530773185E-3</c:v>
                </c:pt>
                <c:pt idx="3393">
                  <c:v>-7.5310179530773185E-3</c:v>
                </c:pt>
                <c:pt idx="3394">
                  <c:v>-7.5310179530773185E-3</c:v>
                </c:pt>
                <c:pt idx="3395">
                  <c:v>-7.5310179530773185E-3</c:v>
                </c:pt>
                <c:pt idx="3396">
                  <c:v>-7.5310179530773185E-3</c:v>
                </c:pt>
                <c:pt idx="3397">
                  <c:v>-7.5310179530773185E-3</c:v>
                </c:pt>
                <c:pt idx="3398">
                  <c:v>-7.5310179530773185E-3</c:v>
                </c:pt>
                <c:pt idx="3399">
                  <c:v>-7.5310179530773185E-3</c:v>
                </c:pt>
                <c:pt idx="3400">
                  <c:v>-7.5310179530773185E-3</c:v>
                </c:pt>
                <c:pt idx="3401">
                  <c:v>-7.5310179530773185E-3</c:v>
                </c:pt>
                <c:pt idx="3402">
                  <c:v>-7.5310179530773185E-3</c:v>
                </c:pt>
                <c:pt idx="3403">
                  <c:v>-7.5310179530773185E-3</c:v>
                </c:pt>
                <c:pt idx="3404">
                  <c:v>-7.5310179530773185E-3</c:v>
                </c:pt>
                <c:pt idx="3405">
                  <c:v>-7.5310179530773185E-3</c:v>
                </c:pt>
                <c:pt idx="3406">
                  <c:v>-7.5310179530773185E-3</c:v>
                </c:pt>
                <c:pt idx="3407">
                  <c:v>-7.5310179530773185E-3</c:v>
                </c:pt>
                <c:pt idx="3408">
                  <c:v>-7.8227352211107833E-3</c:v>
                </c:pt>
                <c:pt idx="3409">
                  <c:v>-9.7367759562886728E-3</c:v>
                </c:pt>
                <c:pt idx="3410">
                  <c:v>-1.1636549300646639E-2</c:v>
                </c:pt>
                <c:pt idx="3411">
                  <c:v>-1.3518438927647675E-2</c:v>
                </c:pt>
                <c:pt idx="3412">
                  <c:v>-1.5378862553427058E-2</c:v>
                </c:pt>
                <c:pt idx="3413">
                  <c:v>-1.7214278755873606E-2</c:v>
                </c:pt>
                <c:pt idx="3414">
                  <c:v>-1.9021193715927708E-2</c:v>
                </c:pt>
                <c:pt idx="3415">
                  <c:v>-2.0796167868264603E-2</c:v>
                </c:pt>
                <c:pt idx="3416">
                  <c:v>-2.2535822448702367E-2</c:v>
                </c:pt>
                <c:pt idx="3417">
                  <c:v>-2.4236845925871629E-2</c:v>
                </c:pt>
                <c:pt idx="3418">
                  <c:v>-2.589600030490373E-2</c:v>
                </c:pt>
                <c:pt idx="3419">
                  <c:v>-2.7510127291138043E-2</c:v>
                </c:pt>
                <c:pt idx="3420">
                  <c:v>-2.9076154302115329E-2</c:v>
                </c:pt>
                <c:pt idx="3421">
                  <c:v>-3.059110031641293E-2</c:v>
                </c:pt>
                <c:pt idx="3422">
                  <c:v>-3.2052081548188782E-2</c:v>
                </c:pt>
                <c:pt idx="3423">
                  <c:v>-3.3456316936631432E-2</c:v>
                </c:pt>
                <c:pt idx="3424">
                  <c:v>-3.4801133439867495E-2</c:v>
                </c:pt>
                <c:pt idx="3425">
                  <c:v>-3.6083971123248675E-2</c:v>
                </c:pt>
                <c:pt idx="3426">
                  <c:v>-3.7302388032332927E-2</c:v>
                </c:pt>
                <c:pt idx="3427">
                  <c:v>-3.8454064841283511E-2</c:v>
                </c:pt>
                <c:pt idx="3428">
                  <c:v>-3.9536809267837571E-2</c:v>
                </c:pt>
                <c:pt idx="3429">
                  <c:v>-4.0548560246440005E-2</c:v>
                </c:pt>
                <c:pt idx="3430">
                  <c:v>-4.1487391851598825E-2</c:v>
                </c:pt>
                <c:pt idx="3431">
                  <c:v>-4.2351516963993953E-2</c:v>
                </c:pt>
                <c:pt idx="3432">
                  <c:v>-4.3139290672360268E-2</c:v>
                </c:pt>
                <c:pt idx="3433">
                  <c:v>-4.3849213404669775E-2</c:v>
                </c:pt>
                <c:pt idx="3434">
                  <c:v>-4.447993378265213E-2</c:v>
                </c:pt>
                <c:pt idx="3435">
                  <c:v>-4.5030251194220085E-2</c:v>
                </c:pt>
                <c:pt idx="3436">
                  <c:v>-4.5499118078902681E-2</c:v>
                </c:pt>
                <c:pt idx="3437">
                  <c:v>-4.5885641921936296E-2</c:v>
                </c:pt>
                <c:pt idx="3438">
                  <c:v>-4.6189086953217127E-2</c:v>
                </c:pt>
                <c:pt idx="3439">
                  <c:v>-4.6408875547881444E-2</c:v>
                </c:pt>
                <c:pt idx="3440">
                  <c:v>-4.6544589325847333E-2</c:v>
                </c:pt>
                <c:pt idx="3441">
                  <c:v>-4.6595969948224979E-2</c:v>
                </c:pt>
                <c:pt idx="3442">
                  <c:v>-4.6562919609079392E-2</c:v>
                </c:pt>
                <c:pt idx="3443">
                  <c:v>-4.6445501221609599E-2</c:v>
                </c:pt>
                <c:pt idx="3444">
                  <c:v>-4.624393829838977E-2</c:v>
                </c:pt>
                <c:pt idx="3445">
                  <c:v>-4.595861452590036E-2</c:v>
                </c:pt>
                <c:pt idx="3446">
                  <c:v>-4.5590073034159025E-2</c:v>
                </c:pt>
                <c:pt idx="3447">
                  <c:v>-4.5139015362841824E-2</c:v>
                </c:pt>
                <c:pt idx="3448">
                  <c:v>-4.4606300125862558E-2</c:v>
                </c:pt>
                <c:pt idx="3449">
                  <c:v>-4.3992941376952366E-2</c:v>
                </c:pt>
                <c:pt idx="3450">
                  <c:v>-4.330010667935083E-2</c:v>
                </c:pt>
                <c:pt idx="3451">
                  <c:v>-4.2529114883283002E-2</c:v>
                </c:pt>
                <c:pt idx="3452">
                  <c:v>-4.1681433615453005E-2</c:v>
                </c:pt>
                <c:pt idx="3453">
                  <c:v>-4.075867648533317E-2</c:v>
                </c:pt>
                <c:pt idx="3454">
                  <c:v>-3.9762600013566803E-2</c:v>
                </c:pt>
                <c:pt idx="3455">
                  <c:v>-3.8695100288331195E-2</c:v>
                </c:pt>
                <c:pt idx="3456">
                  <c:v>-3.7558209356026037E-2</c:v>
                </c:pt>
                <c:pt idx="3457">
                  <c:v>-3.6354091353157633E-2</c:v>
                </c:pt>
                <c:pt idx="3458">
                  <c:v>-3.5085038386782036E-2</c:v>
                </c:pt>
                <c:pt idx="3459">
                  <c:v>-3.3753466171349028E-2</c:v>
                </c:pt>
                <c:pt idx="3460">
                  <c:v>-3.2361909430252217E-2</c:v>
                </c:pt>
                <c:pt idx="3461">
                  <c:v>-3.0913017070839256E-2</c:v>
                </c:pt>
                <c:pt idx="3462">
                  <c:v>-2.9409547142065992E-2</c:v>
                </c:pt>
                <c:pt idx="3463">
                  <c:v>-2.7854361584393417E-2</c:v>
                </c:pt>
                <c:pt idx="3464">
                  <c:v>-2.6250420781921548E-2</c:v>
                </c:pt>
                <c:pt idx="3465">
                  <c:v>-2.4600777927129926E-2</c:v>
                </c:pt>
                <c:pt idx="3466">
                  <c:v>-2.2908573208952225E-2</c:v>
                </c:pt>
                <c:pt idx="3467">
                  <c:v>-2.1177027835248084E-2</c:v>
                </c:pt>
                <c:pt idx="3468">
                  <c:v>-1.9409437901051062E-2</c:v>
                </c:pt>
                <c:pt idx="3469">
                  <c:v>-1.7609168114264002E-2</c:v>
                </c:pt>
                <c:pt idx="3470">
                  <c:v>-1.5779645390746812E-2</c:v>
                </c:pt>
                <c:pt idx="3471">
                  <c:v>-1.3924352330986982E-2</c:v>
                </c:pt>
                <c:pt idx="3472">
                  <c:v>-1.2046820590771612E-2</c:v>
                </c:pt>
                <c:pt idx="3473">
                  <c:v>-1.0150624158480243E-2</c:v>
                </c:pt>
                <c:pt idx="3474">
                  <c:v>-8.2393725517944695E-3</c:v>
                </c:pt>
                <c:pt idx="3475">
                  <c:v>-7.5310179530773185E-3</c:v>
                </c:pt>
                <c:pt idx="3476">
                  <c:v>-7.5310179530773185E-3</c:v>
                </c:pt>
                <c:pt idx="3477">
                  <c:v>-7.5310179530773185E-3</c:v>
                </c:pt>
                <c:pt idx="3478">
                  <c:v>-7.5310179530773185E-3</c:v>
                </c:pt>
                <c:pt idx="3479">
                  <c:v>-7.5310179530773185E-3</c:v>
                </c:pt>
                <c:pt idx="3480">
                  <c:v>-7.5310179530773185E-3</c:v>
                </c:pt>
                <c:pt idx="3481">
                  <c:v>-7.5310179530773185E-3</c:v>
                </c:pt>
                <c:pt idx="3482">
                  <c:v>-7.5310179530773185E-3</c:v>
                </c:pt>
                <c:pt idx="3483">
                  <c:v>-7.5310179530773185E-3</c:v>
                </c:pt>
                <c:pt idx="3484">
                  <c:v>-7.5310179530773185E-3</c:v>
                </c:pt>
                <c:pt idx="3485">
                  <c:v>-7.5310179530773185E-3</c:v>
                </c:pt>
                <c:pt idx="3486">
                  <c:v>-7.5310179530773185E-3</c:v>
                </c:pt>
                <c:pt idx="3487">
                  <c:v>-7.5310179530773185E-3</c:v>
                </c:pt>
                <c:pt idx="3488">
                  <c:v>-7.5310179530773185E-3</c:v>
                </c:pt>
                <c:pt idx="3489">
                  <c:v>-7.5310179530773185E-3</c:v>
                </c:pt>
                <c:pt idx="3490">
                  <c:v>-7.5310179530773185E-3</c:v>
                </c:pt>
                <c:pt idx="3491">
                  <c:v>-7.5310179530773185E-3</c:v>
                </c:pt>
                <c:pt idx="3492">
                  <c:v>-7.5310179530773185E-3</c:v>
                </c:pt>
                <c:pt idx="3493">
                  <c:v>-7.5310179530773185E-3</c:v>
                </c:pt>
                <c:pt idx="3494">
                  <c:v>-7.5310179530773185E-3</c:v>
                </c:pt>
                <c:pt idx="3495">
                  <c:v>-7.5310179530773185E-3</c:v>
                </c:pt>
                <c:pt idx="3496">
                  <c:v>-7.5310179530773185E-3</c:v>
                </c:pt>
                <c:pt idx="3497">
                  <c:v>-7.5310179530773185E-3</c:v>
                </c:pt>
                <c:pt idx="3498">
                  <c:v>-7.5310179530773185E-3</c:v>
                </c:pt>
                <c:pt idx="3499">
                  <c:v>-7.5310179530773185E-3</c:v>
                </c:pt>
                <c:pt idx="3500">
                  <c:v>-7.5310179530773185E-3</c:v>
                </c:pt>
                <c:pt idx="3501">
                  <c:v>-7.5310179530773185E-3</c:v>
                </c:pt>
                <c:pt idx="3502">
                  <c:v>-7.5310179530773185E-3</c:v>
                </c:pt>
                <c:pt idx="3503">
                  <c:v>-7.5310179530773185E-3</c:v>
                </c:pt>
                <c:pt idx="3504">
                  <c:v>-7.5310179530773185E-3</c:v>
                </c:pt>
                <c:pt idx="3505">
                  <c:v>-7.5310179530773185E-3</c:v>
                </c:pt>
                <c:pt idx="3506">
                  <c:v>-7.5310179530773185E-3</c:v>
                </c:pt>
                <c:pt idx="3507">
                  <c:v>-7.5310179530773185E-3</c:v>
                </c:pt>
                <c:pt idx="3508">
                  <c:v>-7.5310179530773185E-3</c:v>
                </c:pt>
                <c:pt idx="3509">
                  <c:v>-7.5310179530773185E-3</c:v>
                </c:pt>
                <c:pt idx="3510">
                  <c:v>-7.5310179530773185E-3</c:v>
                </c:pt>
                <c:pt idx="3511">
                  <c:v>-7.5310179530773185E-3</c:v>
                </c:pt>
                <c:pt idx="3512">
                  <c:v>-7.5310179530773185E-3</c:v>
                </c:pt>
                <c:pt idx="3513">
                  <c:v>-7.5310179530773185E-3</c:v>
                </c:pt>
                <c:pt idx="3514">
                  <c:v>-7.5310179530773185E-3</c:v>
                </c:pt>
                <c:pt idx="3515">
                  <c:v>-7.5310179530773185E-3</c:v>
                </c:pt>
                <c:pt idx="3516">
                  <c:v>-7.5310179530773185E-3</c:v>
                </c:pt>
                <c:pt idx="3517">
                  <c:v>-7.5310179530773185E-3</c:v>
                </c:pt>
                <c:pt idx="3518">
                  <c:v>-7.5310179530773185E-3</c:v>
                </c:pt>
                <c:pt idx="3519">
                  <c:v>-7.5310179530773185E-3</c:v>
                </c:pt>
                <c:pt idx="3520">
                  <c:v>-7.5310179530773185E-3</c:v>
                </c:pt>
                <c:pt idx="3521">
                  <c:v>-7.5310179530773185E-3</c:v>
                </c:pt>
                <c:pt idx="3522">
                  <c:v>-7.5310179530773185E-3</c:v>
                </c:pt>
                <c:pt idx="3523">
                  <c:v>-7.5310179530773185E-3</c:v>
                </c:pt>
                <c:pt idx="3524">
                  <c:v>-7.5310179530773185E-3</c:v>
                </c:pt>
                <c:pt idx="3525">
                  <c:v>-7.5310179530773185E-3</c:v>
                </c:pt>
                <c:pt idx="3526">
                  <c:v>-7.5310179530773185E-3</c:v>
                </c:pt>
                <c:pt idx="3527">
                  <c:v>-7.5310179530773185E-3</c:v>
                </c:pt>
                <c:pt idx="3528">
                  <c:v>-7.5310179530773185E-3</c:v>
                </c:pt>
                <c:pt idx="3529">
                  <c:v>-7.5310179530773185E-3</c:v>
                </c:pt>
                <c:pt idx="3530">
                  <c:v>-7.5310179530773185E-3</c:v>
                </c:pt>
                <c:pt idx="3531">
                  <c:v>-7.5310179530773185E-3</c:v>
                </c:pt>
                <c:pt idx="3532">
                  <c:v>-7.5310179530773185E-3</c:v>
                </c:pt>
                <c:pt idx="3533">
                  <c:v>-7.5310179530773185E-3</c:v>
                </c:pt>
                <c:pt idx="3534">
                  <c:v>-7.5310179530773185E-3</c:v>
                </c:pt>
                <c:pt idx="3535">
                  <c:v>-7.5310179530773185E-3</c:v>
                </c:pt>
                <c:pt idx="3536">
                  <c:v>-7.5310179530773185E-3</c:v>
                </c:pt>
                <c:pt idx="3537">
                  <c:v>-7.5310179530773185E-3</c:v>
                </c:pt>
                <c:pt idx="3538">
                  <c:v>-7.5310179530773185E-3</c:v>
                </c:pt>
                <c:pt idx="3539">
                  <c:v>-7.5310179530773185E-3</c:v>
                </c:pt>
                <c:pt idx="3540">
                  <c:v>-7.5310179530773185E-3</c:v>
                </c:pt>
                <c:pt idx="3541">
                  <c:v>-7.5310179530773185E-3</c:v>
                </c:pt>
                <c:pt idx="3542">
                  <c:v>-7.5310179530773185E-3</c:v>
                </c:pt>
                <c:pt idx="3543">
                  <c:v>-7.5310179530773185E-3</c:v>
                </c:pt>
                <c:pt idx="3544">
                  <c:v>-7.5310179530773185E-3</c:v>
                </c:pt>
                <c:pt idx="3545">
                  <c:v>-7.5310179530773185E-3</c:v>
                </c:pt>
                <c:pt idx="3546">
                  <c:v>-7.5310179530773185E-3</c:v>
                </c:pt>
                <c:pt idx="3547">
                  <c:v>-7.5310179530773185E-3</c:v>
                </c:pt>
                <c:pt idx="3548">
                  <c:v>-7.5310179530773185E-3</c:v>
                </c:pt>
                <c:pt idx="3549">
                  <c:v>-7.5310179530773185E-3</c:v>
                </c:pt>
                <c:pt idx="3550">
                  <c:v>-7.5310179530773185E-3</c:v>
                </c:pt>
                <c:pt idx="3551">
                  <c:v>-7.5310179530773185E-3</c:v>
                </c:pt>
                <c:pt idx="3552">
                  <c:v>-7.8227352211107833E-3</c:v>
                </c:pt>
                <c:pt idx="3553">
                  <c:v>-9.7367759562886728E-3</c:v>
                </c:pt>
                <c:pt idx="3554">
                  <c:v>-1.1636549300646639E-2</c:v>
                </c:pt>
                <c:pt idx="3555">
                  <c:v>-1.3518438927647675E-2</c:v>
                </c:pt>
                <c:pt idx="3556">
                  <c:v>-1.5378862553427058E-2</c:v>
                </c:pt>
                <c:pt idx="3557">
                  <c:v>-1.7214278755873606E-2</c:v>
                </c:pt>
                <c:pt idx="3558">
                  <c:v>-1.9021193715927708E-2</c:v>
                </c:pt>
                <c:pt idx="3559">
                  <c:v>-2.0796167868264603E-2</c:v>
                </c:pt>
                <c:pt idx="3560">
                  <c:v>-2.2535822448702367E-2</c:v>
                </c:pt>
                <c:pt idx="3561">
                  <c:v>-2.4236845925871629E-2</c:v>
                </c:pt>
                <c:pt idx="3562">
                  <c:v>-2.589600030490373E-2</c:v>
                </c:pt>
                <c:pt idx="3563">
                  <c:v>-2.7510127291138043E-2</c:v>
                </c:pt>
                <c:pt idx="3564">
                  <c:v>-2.9076154302115329E-2</c:v>
                </c:pt>
                <c:pt idx="3565">
                  <c:v>-3.059110031641293E-2</c:v>
                </c:pt>
                <c:pt idx="3566">
                  <c:v>-3.2052081548188782E-2</c:v>
                </c:pt>
                <c:pt idx="3567">
                  <c:v>-3.3456316936631432E-2</c:v>
                </c:pt>
                <c:pt idx="3568">
                  <c:v>-3.4801133439867495E-2</c:v>
                </c:pt>
                <c:pt idx="3569">
                  <c:v>-3.6083971123248675E-2</c:v>
                </c:pt>
                <c:pt idx="3570">
                  <c:v>-3.7302388032332927E-2</c:v>
                </c:pt>
                <c:pt idx="3571">
                  <c:v>-3.8454064841283511E-2</c:v>
                </c:pt>
                <c:pt idx="3572">
                  <c:v>-3.9536809267837571E-2</c:v>
                </c:pt>
                <c:pt idx="3573">
                  <c:v>-4.0548560246440005E-2</c:v>
                </c:pt>
                <c:pt idx="3574">
                  <c:v>-4.1487391851598825E-2</c:v>
                </c:pt>
                <c:pt idx="3575">
                  <c:v>-4.2351516963993953E-2</c:v>
                </c:pt>
                <c:pt idx="3576">
                  <c:v>-4.3139290672360268E-2</c:v>
                </c:pt>
                <c:pt idx="3577">
                  <c:v>-4.3849213404669775E-2</c:v>
                </c:pt>
                <c:pt idx="3578">
                  <c:v>-4.447993378265213E-2</c:v>
                </c:pt>
                <c:pt idx="3579">
                  <c:v>-4.5030251194220085E-2</c:v>
                </c:pt>
                <c:pt idx="3580">
                  <c:v>-4.5499118078902681E-2</c:v>
                </c:pt>
                <c:pt idx="3581">
                  <c:v>-4.5885641921936296E-2</c:v>
                </c:pt>
                <c:pt idx="3582">
                  <c:v>-4.6189086953217127E-2</c:v>
                </c:pt>
                <c:pt idx="3583">
                  <c:v>-4.6408875547881444E-2</c:v>
                </c:pt>
                <c:pt idx="3584">
                  <c:v>-4.6544589325847333E-2</c:v>
                </c:pt>
                <c:pt idx="3585">
                  <c:v>-4.6595969948224979E-2</c:v>
                </c:pt>
                <c:pt idx="3586">
                  <c:v>-4.6562919609079392E-2</c:v>
                </c:pt>
                <c:pt idx="3587">
                  <c:v>-4.6445501221609599E-2</c:v>
                </c:pt>
                <c:pt idx="3588">
                  <c:v>-4.624393829838977E-2</c:v>
                </c:pt>
                <c:pt idx="3589">
                  <c:v>-4.595861452590036E-2</c:v>
                </c:pt>
                <c:pt idx="3590">
                  <c:v>-4.5590073034159025E-2</c:v>
                </c:pt>
                <c:pt idx="3591">
                  <c:v>-4.5139015362841824E-2</c:v>
                </c:pt>
                <c:pt idx="3592">
                  <c:v>-4.4606300125862558E-2</c:v>
                </c:pt>
                <c:pt idx="3593">
                  <c:v>-4.3992941376952366E-2</c:v>
                </c:pt>
                <c:pt idx="3594">
                  <c:v>-4.330010667935083E-2</c:v>
                </c:pt>
                <c:pt idx="3595">
                  <c:v>-4.2529114883283002E-2</c:v>
                </c:pt>
                <c:pt idx="3596">
                  <c:v>-4.1681433615453005E-2</c:v>
                </c:pt>
                <c:pt idx="3597">
                  <c:v>-4.075867648533317E-2</c:v>
                </c:pt>
                <c:pt idx="3598">
                  <c:v>-3.9762600013566803E-2</c:v>
                </c:pt>
                <c:pt idx="3599">
                  <c:v>-3.8695100288331195E-2</c:v>
                </c:pt>
                <c:pt idx="3600">
                  <c:v>-3.7558209356026037E-2</c:v>
                </c:pt>
                <c:pt idx="3601">
                  <c:v>-3.6354091353157633E-2</c:v>
                </c:pt>
                <c:pt idx="3602">
                  <c:v>-3.5085038386782036E-2</c:v>
                </c:pt>
                <c:pt idx="3603">
                  <c:v>-3.3753466171349028E-2</c:v>
                </c:pt>
                <c:pt idx="3604">
                  <c:v>-3.2361909430252217E-2</c:v>
                </c:pt>
                <c:pt idx="3605">
                  <c:v>-3.0913017070839256E-2</c:v>
                </c:pt>
                <c:pt idx="3606">
                  <c:v>-2.9409547142065992E-2</c:v>
                </c:pt>
                <c:pt idx="3607">
                  <c:v>-2.7854361584393417E-2</c:v>
                </c:pt>
                <c:pt idx="3608">
                  <c:v>-2.6250420781921548E-2</c:v>
                </c:pt>
                <c:pt idx="3609">
                  <c:v>-2.4600777927129926E-2</c:v>
                </c:pt>
                <c:pt idx="3610">
                  <c:v>-2.2908573208952225E-2</c:v>
                </c:pt>
                <c:pt idx="3611">
                  <c:v>-2.1177027835248084E-2</c:v>
                </c:pt>
                <c:pt idx="3612">
                  <c:v>-1.9409437901051062E-2</c:v>
                </c:pt>
                <c:pt idx="3613">
                  <c:v>-1.7609168114264002E-2</c:v>
                </c:pt>
                <c:pt idx="3614">
                  <c:v>-1.5779645390746812E-2</c:v>
                </c:pt>
                <c:pt idx="3615">
                  <c:v>-1.3924352330986982E-2</c:v>
                </c:pt>
                <c:pt idx="3616">
                  <c:v>-1.2046820590771612E-2</c:v>
                </c:pt>
                <c:pt idx="3617">
                  <c:v>-1.0150624158480243E-2</c:v>
                </c:pt>
                <c:pt idx="3618">
                  <c:v>-8.2393725517944695E-3</c:v>
                </c:pt>
                <c:pt idx="3619">
                  <c:v>-7.5310179530773185E-3</c:v>
                </c:pt>
                <c:pt idx="3620">
                  <c:v>-7.5310179530773185E-3</c:v>
                </c:pt>
                <c:pt idx="3621">
                  <c:v>-7.5310179530773185E-3</c:v>
                </c:pt>
                <c:pt idx="3622">
                  <c:v>-7.5310179530773185E-3</c:v>
                </c:pt>
                <c:pt idx="3623">
                  <c:v>-7.5310179530773185E-3</c:v>
                </c:pt>
                <c:pt idx="3624">
                  <c:v>-7.5310179530773185E-3</c:v>
                </c:pt>
                <c:pt idx="3625">
                  <c:v>-7.5310179530773185E-3</c:v>
                </c:pt>
                <c:pt idx="3626">
                  <c:v>-7.5310179530773185E-3</c:v>
                </c:pt>
                <c:pt idx="3627">
                  <c:v>-7.5310179530773185E-3</c:v>
                </c:pt>
                <c:pt idx="3628">
                  <c:v>-7.5310179530773185E-3</c:v>
                </c:pt>
                <c:pt idx="3629">
                  <c:v>-7.5310179530773185E-3</c:v>
                </c:pt>
                <c:pt idx="3630">
                  <c:v>-7.5310179530773185E-3</c:v>
                </c:pt>
                <c:pt idx="3631">
                  <c:v>-7.5310179530773185E-3</c:v>
                </c:pt>
                <c:pt idx="3632">
                  <c:v>-7.5310179530773185E-3</c:v>
                </c:pt>
                <c:pt idx="3633">
                  <c:v>-7.5310179530773185E-3</c:v>
                </c:pt>
                <c:pt idx="3634">
                  <c:v>-7.5310179530773185E-3</c:v>
                </c:pt>
                <c:pt idx="3635">
                  <c:v>-7.5310179530773185E-3</c:v>
                </c:pt>
                <c:pt idx="3636">
                  <c:v>-7.5310179530773185E-3</c:v>
                </c:pt>
                <c:pt idx="3637">
                  <c:v>-7.5310179530773185E-3</c:v>
                </c:pt>
                <c:pt idx="3638">
                  <c:v>-7.5310179530773185E-3</c:v>
                </c:pt>
                <c:pt idx="3639">
                  <c:v>-7.5310179530773185E-3</c:v>
                </c:pt>
                <c:pt idx="3640">
                  <c:v>-7.5310179530773185E-3</c:v>
                </c:pt>
                <c:pt idx="3641">
                  <c:v>-7.5310179530773185E-3</c:v>
                </c:pt>
                <c:pt idx="3642">
                  <c:v>-7.5310179530773185E-3</c:v>
                </c:pt>
                <c:pt idx="3643">
                  <c:v>-7.5310179530773185E-3</c:v>
                </c:pt>
                <c:pt idx="3644">
                  <c:v>-7.5310179530773185E-3</c:v>
                </c:pt>
                <c:pt idx="3645">
                  <c:v>-7.5310179530773185E-3</c:v>
                </c:pt>
                <c:pt idx="3646">
                  <c:v>-7.5310179530773185E-3</c:v>
                </c:pt>
                <c:pt idx="3647">
                  <c:v>-7.5310179530773185E-3</c:v>
                </c:pt>
                <c:pt idx="3648">
                  <c:v>-7.5310179530773185E-3</c:v>
                </c:pt>
                <c:pt idx="3649">
                  <c:v>-7.5310179530773185E-3</c:v>
                </c:pt>
                <c:pt idx="3650">
                  <c:v>-7.5310179530773185E-3</c:v>
                </c:pt>
                <c:pt idx="3651">
                  <c:v>-7.5310179530773185E-3</c:v>
                </c:pt>
                <c:pt idx="3652">
                  <c:v>-7.5310179530773185E-3</c:v>
                </c:pt>
                <c:pt idx="3653">
                  <c:v>-7.5310179530773185E-3</c:v>
                </c:pt>
                <c:pt idx="3654">
                  <c:v>-7.5310179530773185E-3</c:v>
                </c:pt>
                <c:pt idx="3655">
                  <c:v>-7.5310179530773185E-3</c:v>
                </c:pt>
                <c:pt idx="3656">
                  <c:v>-7.5310179530773185E-3</c:v>
                </c:pt>
                <c:pt idx="3657">
                  <c:v>-7.5310179530773185E-3</c:v>
                </c:pt>
                <c:pt idx="3658">
                  <c:v>-7.5310179530773185E-3</c:v>
                </c:pt>
                <c:pt idx="3659">
                  <c:v>-7.5310179530773185E-3</c:v>
                </c:pt>
                <c:pt idx="3660">
                  <c:v>-7.5310179530773185E-3</c:v>
                </c:pt>
                <c:pt idx="3661">
                  <c:v>-7.5310179530773185E-3</c:v>
                </c:pt>
                <c:pt idx="3662">
                  <c:v>-7.5310179530773185E-3</c:v>
                </c:pt>
                <c:pt idx="3663">
                  <c:v>-7.5310179530773185E-3</c:v>
                </c:pt>
                <c:pt idx="3664">
                  <c:v>-7.5310179530773185E-3</c:v>
                </c:pt>
                <c:pt idx="3665">
                  <c:v>-7.5310179530773185E-3</c:v>
                </c:pt>
                <c:pt idx="3666">
                  <c:v>-7.5310179530773185E-3</c:v>
                </c:pt>
                <c:pt idx="3667">
                  <c:v>-7.5310179530773185E-3</c:v>
                </c:pt>
                <c:pt idx="3668">
                  <c:v>-7.5310179530773185E-3</c:v>
                </c:pt>
                <c:pt idx="3669">
                  <c:v>-7.5310179530773185E-3</c:v>
                </c:pt>
                <c:pt idx="3670">
                  <c:v>-7.5310179530773185E-3</c:v>
                </c:pt>
                <c:pt idx="3671">
                  <c:v>-7.5310179530773185E-3</c:v>
                </c:pt>
                <c:pt idx="3672">
                  <c:v>-7.5310179530773185E-3</c:v>
                </c:pt>
                <c:pt idx="3673">
                  <c:v>-7.5310179530773185E-3</c:v>
                </c:pt>
                <c:pt idx="3674">
                  <c:v>-7.5310179530773185E-3</c:v>
                </c:pt>
                <c:pt idx="3675">
                  <c:v>-7.5310179530773185E-3</c:v>
                </c:pt>
                <c:pt idx="3676">
                  <c:v>-7.5310179530773185E-3</c:v>
                </c:pt>
                <c:pt idx="3677">
                  <c:v>-7.5310179530773185E-3</c:v>
                </c:pt>
                <c:pt idx="3678">
                  <c:v>-7.5310179530773185E-3</c:v>
                </c:pt>
                <c:pt idx="3679">
                  <c:v>-7.5310179530773185E-3</c:v>
                </c:pt>
                <c:pt idx="3680">
                  <c:v>-7.5310179530773185E-3</c:v>
                </c:pt>
                <c:pt idx="3681">
                  <c:v>-7.5310179530773185E-3</c:v>
                </c:pt>
                <c:pt idx="3682">
                  <c:v>-7.5310179530773185E-3</c:v>
                </c:pt>
                <c:pt idx="3683">
                  <c:v>-7.5310179530773185E-3</c:v>
                </c:pt>
                <c:pt idx="3684">
                  <c:v>-7.5310179530773185E-3</c:v>
                </c:pt>
                <c:pt idx="3685">
                  <c:v>-7.5310179530773185E-3</c:v>
                </c:pt>
                <c:pt idx="3686">
                  <c:v>-7.5310179530773185E-3</c:v>
                </c:pt>
                <c:pt idx="3687">
                  <c:v>-7.5310179530773185E-3</c:v>
                </c:pt>
                <c:pt idx="3688">
                  <c:v>-7.5310179530773185E-3</c:v>
                </c:pt>
                <c:pt idx="3689">
                  <c:v>-7.5310179530773185E-3</c:v>
                </c:pt>
                <c:pt idx="3690">
                  <c:v>-7.5310179530773185E-3</c:v>
                </c:pt>
                <c:pt idx="3691">
                  <c:v>-7.5310179530773185E-3</c:v>
                </c:pt>
                <c:pt idx="3692">
                  <c:v>-7.5310179530773185E-3</c:v>
                </c:pt>
                <c:pt idx="3693">
                  <c:v>-7.5310179530773185E-3</c:v>
                </c:pt>
                <c:pt idx="3694">
                  <c:v>-7.5310179530773185E-3</c:v>
                </c:pt>
                <c:pt idx="3695">
                  <c:v>-7.5310179530773185E-3</c:v>
                </c:pt>
                <c:pt idx="3696">
                  <c:v>-7.8227352211107833E-3</c:v>
                </c:pt>
                <c:pt idx="3697">
                  <c:v>-9.7367759562886728E-3</c:v>
                </c:pt>
                <c:pt idx="3698">
                  <c:v>-1.1636549300646639E-2</c:v>
                </c:pt>
                <c:pt idx="3699">
                  <c:v>-1.3518438927647675E-2</c:v>
                </c:pt>
                <c:pt idx="3700">
                  <c:v>-1.5378862553427058E-2</c:v>
                </c:pt>
                <c:pt idx="3701">
                  <c:v>-1.7214278755873606E-2</c:v>
                </c:pt>
                <c:pt idx="3702">
                  <c:v>-1.9021193715927708E-2</c:v>
                </c:pt>
                <c:pt idx="3703">
                  <c:v>-2.0796167868264603E-2</c:v>
                </c:pt>
                <c:pt idx="3704">
                  <c:v>-2.2535822448702367E-2</c:v>
                </c:pt>
                <c:pt idx="3705">
                  <c:v>-2.4236845925871629E-2</c:v>
                </c:pt>
                <c:pt idx="3706">
                  <c:v>-2.589600030490373E-2</c:v>
                </c:pt>
                <c:pt idx="3707">
                  <c:v>-2.7510127291138043E-2</c:v>
                </c:pt>
                <c:pt idx="3708">
                  <c:v>-2.9076154302115329E-2</c:v>
                </c:pt>
                <c:pt idx="3709">
                  <c:v>-3.059110031641293E-2</c:v>
                </c:pt>
                <c:pt idx="3710">
                  <c:v>-3.2052081548188782E-2</c:v>
                </c:pt>
                <c:pt idx="3711">
                  <c:v>-3.3456316936631432E-2</c:v>
                </c:pt>
                <c:pt idx="3712">
                  <c:v>-3.4801133439867495E-2</c:v>
                </c:pt>
                <c:pt idx="3713">
                  <c:v>-3.6083971123248675E-2</c:v>
                </c:pt>
                <c:pt idx="3714">
                  <c:v>-3.7302388032332927E-2</c:v>
                </c:pt>
                <c:pt idx="3715">
                  <c:v>-3.8454064841283511E-2</c:v>
                </c:pt>
                <c:pt idx="3716">
                  <c:v>-3.9536809267837571E-2</c:v>
                </c:pt>
                <c:pt idx="3717">
                  <c:v>-4.0548560246440005E-2</c:v>
                </c:pt>
                <c:pt idx="3718">
                  <c:v>-4.1487391851598825E-2</c:v>
                </c:pt>
                <c:pt idx="3719">
                  <c:v>-4.2351516963993953E-2</c:v>
                </c:pt>
                <c:pt idx="3720">
                  <c:v>-4.3139290672360268E-2</c:v>
                </c:pt>
                <c:pt idx="3721">
                  <c:v>-4.3849213404669775E-2</c:v>
                </c:pt>
                <c:pt idx="3722">
                  <c:v>-4.447993378265213E-2</c:v>
                </c:pt>
                <c:pt idx="3723">
                  <c:v>-4.5030251194220085E-2</c:v>
                </c:pt>
                <c:pt idx="3724">
                  <c:v>-4.5499118078902681E-2</c:v>
                </c:pt>
                <c:pt idx="3725">
                  <c:v>-4.5885641921936296E-2</c:v>
                </c:pt>
                <c:pt idx="3726">
                  <c:v>-4.6189086953217127E-2</c:v>
                </c:pt>
                <c:pt idx="3727">
                  <c:v>-4.6408875547881444E-2</c:v>
                </c:pt>
                <c:pt idx="3728">
                  <c:v>-4.6544589325847333E-2</c:v>
                </c:pt>
                <c:pt idx="3729">
                  <c:v>-4.6595969948224979E-2</c:v>
                </c:pt>
                <c:pt idx="3730">
                  <c:v>-4.6562919609079392E-2</c:v>
                </c:pt>
                <c:pt idx="3731">
                  <c:v>-4.6445501221609599E-2</c:v>
                </c:pt>
                <c:pt idx="3732">
                  <c:v>-4.624393829838977E-2</c:v>
                </c:pt>
                <c:pt idx="3733">
                  <c:v>-4.595861452590036E-2</c:v>
                </c:pt>
                <c:pt idx="3734">
                  <c:v>-4.5590073034159025E-2</c:v>
                </c:pt>
                <c:pt idx="3735">
                  <c:v>-4.5139015362841824E-2</c:v>
                </c:pt>
                <c:pt idx="3736">
                  <c:v>-4.4606300125862558E-2</c:v>
                </c:pt>
                <c:pt idx="3737">
                  <c:v>-4.3992941376952366E-2</c:v>
                </c:pt>
                <c:pt idx="3738">
                  <c:v>-4.330010667935083E-2</c:v>
                </c:pt>
                <c:pt idx="3739">
                  <c:v>-4.2529114883283002E-2</c:v>
                </c:pt>
                <c:pt idx="3740">
                  <c:v>-4.1681433615453005E-2</c:v>
                </c:pt>
                <c:pt idx="3741">
                  <c:v>-4.075867648533317E-2</c:v>
                </c:pt>
                <c:pt idx="3742">
                  <c:v>-3.9762600013566803E-2</c:v>
                </c:pt>
                <c:pt idx="3743">
                  <c:v>-3.8695100288331195E-2</c:v>
                </c:pt>
                <c:pt idx="3744">
                  <c:v>-3.7558209356026037E-2</c:v>
                </c:pt>
                <c:pt idx="3745">
                  <c:v>-3.6354091353157633E-2</c:v>
                </c:pt>
                <c:pt idx="3746">
                  <c:v>-3.5085038386782036E-2</c:v>
                </c:pt>
                <c:pt idx="3747">
                  <c:v>-3.3753466171349028E-2</c:v>
                </c:pt>
                <c:pt idx="3748">
                  <c:v>-3.2361909430252217E-2</c:v>
                </c:pt>
                <c:pt idx="3749">
                  <c:v>-3.0913017070839256E-2</c:v>
                </c:pt>
                <c:pt idx="3750">
                  <c:v>-2.9409547142065992E-2</c:v>
                </c:pt>
                <c:pt idx="3751">
                  <c:v>-2.7854361584393417E-2</c:v>
                </c:pt>
                <c:pt idx="3752">
                  <c:v>-2.6250420781921548E-2</c:v>
                </c:pt>
                <c:pt idx="3753">
                  <c:v>-2.4600777927129926E-2</c:v>
                </c:pt>
                <c:pt idx="3754">
                  <c:v>-2.2908573208952225E-2</c:v>
                </c:pt>
                <c:pt idx="3755">
                  <c:v>-2.1177027835248084E-2</c:v>
                </c:pt>
                <c:pt idx="3756">
                  <c:v>-1.9409437901051062E-2</c:v>
                </c:pt>
                <c:pt idx="3757">
                  <c:v>-1.7609168114264002E-2</c:v>
                </c:pt>
                <c:pt idx="3758">
                  <c:v>-1.5779645390746812E-2</c:v>
                </c:pt>
                <c:pt idx="3759">
                  <c:v>-1.3924352330986982E-2</c:v>
                </c:pt>
                <c:pt idx="3760">
                  <c:v>-1.2046820590771612E-2</c:v>
                </c:pt>
                <c:pt idx="3761">
                  <c:v>-1.0150624158480243E-2</c:v>
                </c:pt>
                <c:pt idx="3762">
                  <c:v>-8.2393725517944695E-3</c:v>
                </c:pt>
                <c:pt idx="3763">
                  <c:v>-7.5310179530773185E-3</c:v>
                </c:pt>
                <c:pt idx="3764">
                  <c:v>-7.5310179530773185E-3</c:v>
                </c:pt>
                <c:pt idx="3765">
                  <c:v>-7.5310179530773185E-3</c:v>
                </c:pt>
                <c:pt idx="3766">
                  <c:v>-7.5310179530773185E-3</c:v>
                </c:pt>
                <c:pt idx="3767">
                  <c:v>-7.5310179530773185E-3</c:v>
                </c:pt>
                <c:pt idx="3768">
                  <c:v>-7.5310179530773185E-3</c:v>
                </c:pt>
                <c:pt idx="3769">
                  <c:v>-7.5310179530773185E-3</c:v>
                </c:pt>
                <c:pt idx="3770">
                  <c:v>-7.5310179530773185E-3</c:v>
                </c:pt>
                <c:pt idx="3771">
                  <c:v>-7.5310179530773185E-3</c:v>
                </c:pt>
                <c:pt idx="3772">
                  <c:v>-7.5310179530773185E-3</c:v>
                </c:pt>
                <c:pt idx="3773">
                  <c:v>-7.5310179530773185E-3</c:v>
                </c:pt>
                <c:pt idx="3774">
                  <c:v>-7.5310179530773185E-3</c:v>
                </c:pt>
                <c:pt idx="3775">
                  <c:v>-7.5310179530773185E-3</c:v>
                </c:pt>
                <c:pt idx="3776">
                  <c:v>-7.5310179530773185E-3</c:v>
                </c:pt>
                <c:pt idx="3777">
                  <c:v>-7.5310179530773185E-3</c:v>
                </c:pt>
                <c:pt idx="3778">
                  <c:v>-7.5310179530773185E-3</c:v>
                </c:pt>
                <c:pt idx="3779">
                  <c:v>-7.5310179530773185E-3</c:v>
                </c:pt>
                <c:pt idx="3780">
                  <c:v>-7.5310179530773185E-3</c:v>
                </c:pt>
                <c:pt idx="3781">
                  <c:v>-7.5310179530773185E-3</c:v>
                </c:pt>
                <c:pt idx="3782">
                  <c:v>-7.5310179530773185E-3</c:v>
                </c:pt>
                <c:pt idx="3783">
                  <c:v>-7.5310179530773185E-3</c:v>
                </c:pt>
                <c:pt idx="3784">
                  <c:v>-7.5310179530773185E-3</c:v>
                </c:pt>
                <c:pt idx="3785">
                  <c:v>-7.5310179530773185E-3</c:v>
                </c:pt>
                <c:pt idx="3786">
                  <c:v>-7.5310179530773185E-3</c:v>
                </c:pt>
                <c:pt idx="3787">
                  <c:v>-7.5310179530773185E-3</c:v>
                </c:pt>
                <c:pt idx="3788">
                  <c:v>-7.5310179530773185E-3</c:v>
                </c:pt>
                <c:pt idx="3789">
                  <c:v>-7.5310179530773185E-3</c:v>
                </c:pt>
                <c:pt idx="3790">
                  <c:v>-7.5310179530773185E-3</c:v>
                </c:pt>
                <c:pt idx="3791">
                  <c:v>-7.5310179530773185E-3</c:v>
                </c:pt>
                <c:pt idx="3792">
                  <c:v>-7.5310179530773185E-3</c:v>
                </c:pt>
                <c:pt idx="3793">
                  <c:v>-7.5310179530773185E-3</c:v>
                </c:pt>
                <c:pt idx="3794">
                  <c:v>-7.5310179530773185E-3</c:v>
                </c:pt>
                <c:pt idx="3795">
                  <c:v>-7.5310179530773185E-3</c:v>
                </c:pt>
                <c:pt idx="3796">
                  <c:v>-7.5310179530773185E-3</c:v>
                </c:pt>
                <c:pt idx="3797">
                  <c:v>-7.5310179530773185E-3</c:v>
                </c:pt>
                <c:pt idx="3798">
                  <c:v>-7.5310179530773185E-3</c:v>
                </c:pt>
                <c:pt idx="3799">
                  <c:v>-7.5310179530773185E-3</c:v>
                </c:pt>
                <c:pt idx="3800">
                  <c:v>-7.5310179530773185E-3</c:v>
                </c:pt>
                <c:pt idx="3801">
                  <c:v>-7.5310179530773185E-3</c:v>
                </c:pt>
                <c:pt idx="3802">
                  <c:v>-7.5310179530773185E-3</c:v>
                </c:pt>
                <c:pt idx="3803">
                  <c:v>-7.5310179530773185E-3</c:v>
                </c:pt>
                <c:pt idx="3804">
                  <c:v>-7.5310179530773185E-3</c:v>
                </c:pt>
                <c:pt idx="3805">
                  <c:v>-7.5310179530773185E-3</c:v>
                </c:pt>
                <c:pt idx="3806">
                  <c:v>-7.5310179530773185E-3</c:v>
                </c:pt>
                <c:pt idx="3807">
                  <c:v>-7.5310179530773185E-3</c:v>
                </c:pt>
                <c:pt idx="3808">
                  <c:v>-7.5310179530773185E-3</c:v>
                </c:pt>
                <c:pt idx="3809">
                  <c:v>-7.5310179530773185E-3</c:v>
                </c:pt>
                <c:pt idx="3810">
                  <c:v>-7.5310179530773185E-3</c:v>
                </c:pt>
                <c:pt idx="3811">
                  <c:v>-7.5310179530773185E-3</c:v>
                </c:pt>
                <c:pt idx="3812">
                  <c:v>-7.5310179530773185E-3</c:v>
                </c:pt>
                <c:pt idx="3813">
                  <c:v>-7.5310179530773185E-3</c:v>
                </c:pt>
                <c:pt idx="3814">
                  <c:v>-7.5310179530773185E-3</c:v>
                </c:pt>
                <c:pt idx="3815">
                  <c:v>-7.5310179530773185E-3</c:v>
                </c:pt>
                <c:pt idx="3816">
                  <c:v>-7.5310179530773185E-3</c:v>
                </c:pt>
                <c:pt idx="3817">
                  <c:v>-7.5310179530773185E-3</c:v>
                </c:pt>
                <c:pt idx="3818">
                  <c:v>-7.5310179530773185E-3</c:v>
                </c:pt>
                <c:pt idx="3819">
                  <c:v>-7.5310179530773185E-3</c:v>
                </c:pt>
                <c:pt idx="3820">
                  <c:v>-7.5310179530773185E-3</c:v>
                </c:pt>
                <c:pt idx="3821">
                  <c:v>-7.5310179530773185E-3</c:v>
                </c:pt>
                <c:pt idx="3822">
                  <c:v>-7.5310179530773185E-3</c:v>
                </c:pt>
                <c:pt idx="3823">
                  <c:v>-7.5310179530773185E-3</c:v>
                </c:pt>
                <c:pt idx="3824">
                  <c:v>-7.5310179530773185E-3</c:v>
                </c:pt>
                <c:pt idx="3825">
                  <c:v>-7.5310179530773185E-3</c:v>
                </c:pt>
                <c:pt idx="3826">
                  <c:v>-7.5310179530773185E-3</c:v>
                </c:pt>
                <c:pt idx="3827">
                  <c:v>-7.5310179530773185E-3</c:v>
                </c:pt>
                <c:pt idx="3828">
                  <c:v>-7.5310179530773185E-3</c:v>
                </c:pt>
                <c:pt idx="3829">
                  <c:v>-7.5310179530773185E-3</c:v>
                </c:pt>
                <c:pt idx="3830">
                  <c:v>-7.5310179530773185E-3</c:v>
                </c:pt>
                <c:pt idx="3831">
                  <c:v>-7.5310179530773185E-3</c:v>
                </c:pt>
                <c:pt idx="3832">
                  <c:v>-7.5310179530773185E-3</c:v>
                </c:pt>
                <c:pt idx="3833">
                  <c:v>-7.5310179530773185E-3</c:v>
                </c:pt>
                <c:pt idx="3834">
                  <c:v>-7.5310179530773185E-3</c:v>
                </c:pt>
                <c:pt idx="3835">
                  <c:v>-7.5310179530773185E-3</c:v>
                </c:pt>
                <c:pt idx="3836">
                  <c:v>-7.5310179530773185E-3</c:v>
                </c:pt>
                <c:pt idx="3837">
                  <c:v>-7.5310179530773185E-3</c:v>
                </c:pt>
                <c:pt idx="3838">
                  <c:v>-7.5310179530773185E-3</c:v>
                </c:pt>
                <c:pt idx="3839">
                  <c:v>-7.5310179530773185E-3</c:v>
                </c:pt>
                <c:pt idx="3840">
                  <c:v>-7.8227352211107833E-3</c:v>
                </c:pt>
                <c:pt idx="3841">
                  <c:v>-9.7367759562886728E-3</c:v>
                </c:pt>
                <c:pt idx="3842">
                  <c:v>-1.1636549300646639E-2</c:v>
                </c:pt>
                <c:pt idx="3843">
                  <c:v>-1.3518438927647675E-2</c:v>
                </c:pt>
                <c:pt idx="3844">
                  <c:v>-1.5378862553427058E-2</c:v>
                </c:pt>
                <c:pt idx="3845">
                  <c:v>-1.7214278755873606E-2</c:v>
                </c:pt>
                <c:pt idx="3846">
                  <c:v>-1.9021193715927708E-2</c:v>
                </c:pt>
                <c:pt idx="3847">
                  <c:v>-2.0796167868264603E-2</c:v>
                </c:pt>
                <c:pt idx="3848">
                  <c:v>-2.2535822448702367E-2</c:v>
                </c:pt>
                <c:pt idx="3849">
                  <c:v>-2.4236845925871629E-2</c:v>
                </c:pt>
                <c:pt idx="3850">
                  <c:v>-2.589600030490373E-2</c:v>
                </c:pt>
                <c:pt idx="3851">
                  <c:v>-2.7510127291138043E-2</c:v>
                </c:pt>
                <c:pt idx="3852">
                  <c:v>-2.9076154302115329E-2</c:v>
                </c:pt>
                <c:pt idx="3853">
                  <c:v>-3.059110031641293E-2</c:v>
                </c:pt>
                <c:pt idx="3854">
                  <c:v>-3.2052081548188782E-2</c:v>
                </c:pt>
                <c:pt idx="3855">
                  <c:v>-3.3456316936631432E-2</c:v>
                </c:pt>
                <c:pt idx="3856">
                  <c:v>-3.4801133439867495E-2</c:v>
                </c:pt>
                <c:pt idx="3857">
                  <c:v>-3.6083971123248675E-2</c:v>
                </c:pt>
                <c:pt idx="3858">
                  <c:v>-3.7302388032332927E-2</c:v>
                </c:pt>
                <c:pt idx="3859">
                  <c:v>-3.8454064841283511E-2</c:v>
                </c:pt>
                <c:pt idx="3860">
                  <c:v>-3.9536809267837571E-2</c:v>
                </c:pt>
                <c:pt idx="3861">
                  <c:v>-4.0548560246440005E-2</c:v>
                </c:pt>
                <c:pt idx="3862">
                  <c:v>-4.1487391851598825E-2</c:v>
                </c:pt>
                <c:pt idx="3863">
                  <c:v>-4.2351516963993953E-2</c:v>
                </c:pt>
                <c:pt idx="3864">
                  <c:v>-4.3139290672360268E-2</c:v>
                </c:pt>
                <c:pt idx="3865">
                  <c:v>-4.3849213404669775E-2</c:v>
                </c:pt>
                <c:pt idx="3866">
                  <c:v>-4.447993378265213E-2</c:v>
                </c:pt>
                <c:pt idx="3867">
                  <c:v>-4.5030251194220085E-2</c:v>
                </c:pt>
                <c:pt idx="3868">
                  <c:v>-4.5499118078902681E-2</c:v>
                </c:pt>
                <c:pt idx="3869">
                  <c:v>-4.5885641921936296E-2</c:v>
                </c:pt>
                <c:pt idx="3870">
                  <c:v>-4.6189086953217127E-2</c:v>
                </c:pt>
                <c:pt idx="3871">
                  <c:v>-4.6408875547881444E-2</c:v>
                </c:pt>
                <c:pt idx="3872">
                  <c:v>-4.6544589325847333E-2</c:v>
                </c:pt>
                <c:pt idx="3873">
                  <c:v>-4.6595969948224979E-2</c:v>
                </c:pt>
                <c:pt idx="3874">
                  <c:v>-4.6562919609079392E-2</c:v>
                </c:pt>
                <c:pt idx="3875">
                  <c:v>-4.6445501221609599E-2</c:v>
                </c:pt>
                <c:pt idx="3876">
                  <c:v>-4.624393829838977E-2</c:v>
                </c:pt>
                <c:pt idx="3877">
                  <c:v>-4.595861452590036E-2</c:v>
                </c:pt>
                <c:pt idx="3878">
                  <c:v>-4.5590073034159025E-2</c:v>
                </c:pt>
                <c:pt idx="3879">
                  <c:v>-4.5139015362841824E-2</c:v>
                </c:pt>
                <c:pt idx="3880">
                  <c:v>-4.4606300125862558E-2</c:v>
                </c:pt>
                <c:pt idx="3881">
                  <c:v>-4.3992941376952366E-2</c:v>
                </c:pt>
                <c:pt idx="3882">
                  <c:v>-4.330010667935083E-2</c:v>
                </c:pt>
                <c:pt idx="3883">
                  <c:v>-4.2529114883283002E-2</c:v>
                </c:pt>
                <c:pt idx="3884">
                  <c:v>-4.1681433615453005E-2</c:v>
                </c:pt>
                <c:pt idx="3885">
                  <c:v>-4.075867648533317E-2</c:v>
                </c:pt>
                <c:pt idx="3886">
                  <c:v>-3.9762600013566803E-2</c:v>
                </c:pt>
                <c:pt idx="3887">
                  <c:v>-3.8695100288331195E-2</c:v>
                </c:pt>
                <c:pt idx="3888">
                  <c:v>-3.7558209356026037E-2</c:v>
                </c:pt>
                <c:pt idx="3889">
                  <c:v>-3.6354091353157633E-2</c:v>
                </c:pt>
                <c:pt idx="3890">
                  <c:v>-3.5085038386782036E-2</c:v>
                </c:pt>
                <c:pt idx="3891">
                  <c:v>-3.3753466171349028E-2</c:v>
                </c:pt>
                <c:pt idx="3892">
                  <c:v>-3.2361909430252217E-2</c:v>
                </c:pt>
                <c:pt idx="3893">
                  <c:v>-3.0913017070839256E-2</c:v>
                </c:pt>
                <c:pt idx="3894">
                  <c:v>-2.9409547142065992E-2</c:v>
                </c:pt>
                <c:pt idx="3895">
                  <c:v>-2.7854361584393417E-2</c:v>
                </c:pt>
                <c:pt idx="3896">
                  <c:v>-2.6250420781921548E-2</c:v>
                </c:pt>
                <c:pt idx="3897">
                  <c:v>-2.4600777927129926E-2</c:v>
                </c:pt>
                <c:pt idx="3898">
                  <c:v>-2.2908573208952225E-2</c:v>
                </c:pt>
                <c:pt idx="3899">
                  <c:v>-2.1177027835248084E-2</c:v>
                </c:pt>
                <c:pt idx="3900">
                  <c:v>-1.9409437901051062E-2</c:v>
                </c:pt>
                <c:pt idx="3901">
                  <c:v>-1.7609168114264002E-2</c:v>
                </c:pt>
                <c:pt idx="3902">
                  <c:v>-1.5779645390746812E-2</c:v>
                </c:pt>
                <c:pt idx="3903">
                  <c:v>-1.3924352330986982E-2</c:v>
                </c:pt>
                <c:pt idx="3904">
                  <c:v>-1.2046820590771612E-2</c:v>
                </c:pt>
                <c:pt idx="3905">
                  <c:v>-1.0150624158480243E-2</c:v>
                </c:pt>
                <c:pt idx="3906">
                  <c:v>-8.2393725517944695E-3</c:v>
                </c:pt>
                <c:pt idx="3907">
                  <c:v>-7.5310179530773185E-3</c:v>
                </c:pt>
                <c:pt idx="3908">
                  <c:v>-7.5310179530773185E-3</c:v>
                </c:pt>
                <c:pt idx="3909">
                  <c:v>-7.5310179530773185E-3</c:v>
                </c:pt>
                <c:pt idx="3910">
                  <c:v>-7.5310179530773185E-3</c:v>
                </c:pt>
                <c:pt idx="3911">
                  <c:v>-7.5310179530773185E-3</c:v>
                </c:pt>
                <c:pt idx="3912">
                  <c:v>-7.5310179530773185E-3</c:v>
                </c:pt>
                <c:pt idx="3913">
                  <c:v>-7.5310179530773185E-3</c:v>
                </c:pt>
                <c:pt idx="3914">
                  <c:v>-7.5310179530773185E-3</c:v>
                </c:pt>
                <c:pt idx="3915">
                  <c:v>-7.5310179530773185E-3</c:v>
                </c:pt>
                <c:pt idx="3916">
                  <c:v>-7.5310179530773185E-3</c:v>
                </c:pt>
                <c:pt idx="3917">
                  <c:v>-7.5310179530773185E-3</c:v>
                </c:pt>
                <c:pt idx="3918">
                  <c:v>-7.5310179530773185E-3</c:v>
                </c:pt>
                <c:pt idx="3919">
                  <c:v>-7.5310179530773185E-3</c:v>
                </c:pt>
                <c:pt idx="3920">
                  <c:v>-7.5310179530773185E-3</c:v>
                </c:pt>
                <c:pt idx="3921">
                  <c:v>-7.5310179530773185E-3</c:v>
                </c:pt>
                <c:pt idx="3922">
                  <c:v>-7.5310179530773185E-3</c:v>
                </c:pt>
                <c:pt idx="3923">
                  <c:v>-7.5310179530773185E-3</c:v>
                </c:pt>
                <c:pt idx="3924">
                  <c:v>-7.5310179530773185E-3</c:v>
                </c:pt>
                <c:pt idx="3925">
                  <c:v>-7.5310179530773185E-3</c:v>
                </c:pt>
                <c:pt idx="3926">
                  <c:v>-7.5310179530773185E-3</c:v>
                </c:pt>
                <c:pt idx="3927">
                  <c:v>-7.5310179530773185E-3</c:v>
                </c:pt>
                <c:pt idx="3928">
                  <c:v>-7.5310179530773185E-3</c:v>
                </c:pt>
                <c:pt idx="3929">
                  <c:v>-7.5310179530773185E-3</c:v>
                </c:pt>
                <c:pt idx="3930">
                  <c:v>-7.5310179530773185E-3</c:v>
                </c:pt>
                <c:pt idx="3931">
                  <c:v>-7.5310179530773185E-3</c:v>
                </c:pt>
                <c:pt idx="3932">
                  <c:v>-7.5310179530773185E-3</c:v>
                </c:pt>
                <c:pt idx="3933">
                  <c:v>-7.5310179530773185E-3</c:v>
                </c:pt>
                <c:pt idx="3934">
                  <c:v>-7.5310179530773185E-3</c:v>
                </c:pt>
                <c:pt idx="3935">
                  <c:v>-7.5310179530773185E-3</c:v>
                </c:pt>
                <c:pt idx="3936">
                  <c:v>-7.5310179530773185E-3</c:v>
                </c:pt>
                <c:pt idx="3937">
                  <c:v>-7.5310179530773185E-3</c:v>
                </c:pt>
                <c:pt idx="3938">
                  <c:v>-7.5310179530773185E-3</c:v>
                </c:pt>
                <c:pt idx="3939">
                  <c:v>-7.5310179530773185E-3</c:v>
                </c:pt>
                <c:pt idx="3940">
                  <c:v>-7.5310179530773185E-3</c:v>
                </c:pt>
                <c:pt idx="3941">
                  <c:v>-7.5310179530773185E-3</c:v>
                </c:pt>
                <c:pt idx="3942">
                  <c:v>-7.5310179530773185E-3</c:v>
                </c:pt>
                <c:pt idx="3943">
                  <c:v>-7.5310179530773185E-3</c:v>
                </c:pt>
                <c:pt idx="3944">
                  <c:v>-7.5310179530773185E-3</c:v>
                </c:pt>
                <c:pt idx="3945">
                  <c:v>-7.5310179530773185E-3</c:v>
                </c:pt>
                <c:pt idx="3946">
                  <c:v>-7.5310179530773185E-3</c:v>
                </c:pt>
                <c:pt idx="3947">
                  <c:v>-7.5310179530773185E-3</c:v>
                </c:pt>
                <c:pt idx="3948">
                  <c:v>-7.5310179530773185E-3</c:v>
                </c:pt>
                <c:pt idx="3949">
                  <c:v>-7.5310179530773185E-3</c:v>
                </c:pt>
                <c:pt idx="3950">
                  <c:v>-7.5310179530773185E-3</c:v>
                </c:pt>
                <c:pt idx="3951">
                  <c:v>-7.5310179530773185E-3</c:v>
                </c:pt>
                <c:pt idx="3952">
                  <c:v>-7.5310179530773185E-3</c:v>
                </c:pt>
                <c:pt idx="3953">
                  <c:v>-7.5310179530773185E-3</c:v>
                </c:pt>
                <c:pt idx="3954">
                  <c:v>-7.5310179530773185E-3</c:v>
                </c:pt>
                <c:pt idx="3955">
                  <c:v>-7.5310179530773185E-3</c:v>
                </c:pt>
                <c:pt idx="3956">
                  <c:v>-7.5310179530773185E-3</c:v>
                </c:pt>
                <c:pt idx="3957">
                  <c:v>-7.5310179530773185E-3</c:v>
                </c:pt>
                <c:pt idx="3958">
                  <c:v>-7.5310179530773185E-3</c:v>
                </c:pt>
                <c:pt idx="3959">
                  <c:v>-7.5310179530773185E-3</c:v>
                </c:pt>
                <c:pt idx="3960">
                  <c:v>-7.5310179530773185E-3</c:v>
                </c:pt>
                <c:pt idx="3961">
                  <c:v>-7.5310179530773185E-3</c:v>
                </c:pt>
                <c:pt idx="3962">
                  <c:v>-7.5310179530773185E-3</c:v>
                </c:pt>
                <c:pt idx="3963">
                  <c:v>-7.5310179530773185E-3</c:v>
                </c:pt>
                <c:pt idx="3964">
                  <c:v>-7.5310179530773185E-3</c:v>
                </c:pt>
                <c:pt idx="3965">
                  <c:v>-7.5310179530773185E-3</c:v>
                </c:pt>
                <c:pt idx="3966">
                  <c:v>-7.5310179530773185E-3</c:v>
                </c:pt>
                <c:pt idx="3967">
                  <c:v>-7.5310179530773185E-3</c:v>
                </c:pt>
                <c:pt idx="3968">
                  <c:v>-7.5310179530773185E-3</c:v>
                </c:pt>
                <c:pt idx="3969">
                  <c:v>-7.5310179530773185E-3</c:v>
                </c:pt>
                <c:pt idx="3970">
                  <c:v>-7.5310179530773185E-3</c:v>
                </c:pt>
                <c:pt idx="3971">
                  <c:v>-7.5310179530773185E-3</c:v>
                </c:pt>
                <c:pt idx="3972">
                  <c:v>-7.5310179530773185E-3</c:v>
                </c:pt>
                <c:pt idx="3973">
                  <c:v>-7.5310179530773185E-3</c:v>
                </c:pt>
                <c:pt idx="3974">
                  <c:v>-7.5310179530773185E-3</c:v>
                </c:pt>
                <c:pt idx="3975">
                  <c:v>-7.5310179530773185E-3</c:v>
                </c:pt>
                <c:pt idx="3976">
                  <c:v>-7.5310179530773185E-3</c:v>
                </c:pt>
                <c:pt idx="3977">
                  <c:v>-7.5310179530773185E-3</c:v>
                </c:pt>
                <c:pt idx="3978">
                  <c:v>-7.5310179530773185E-3</c:v>
                </c:pt>
                <c:pt idx="3979">
                  <c:v>-7.5310179530773185E-3</c:v>
                </c:pt>
                <c:pt idx="3980">
                  <c:v>-7.5310179530773185E-3</c:v>
                </c:pt>
                <c:pt idx="3981">
                  <c:v>-7.5310179530773185E-3</c:v>
                </c:pt>
                <c:pt idx="3982">
                  <c:v>-7.5310179530773185E-3</c:v>
                </c:pt>
                <c:pt idx="3983">
                  <c:v>-7.5310179530773185E-3</c:v>
                </c:pt>
                <c:pt idx="3984">
                  <c:v>-7.8227352211107833E-3</c:v>
                </c:pt>
                <c:pt idx="3985">
                  <c:v>-9.7367759562886728E-3</c:v>
                </c:pt>
                <c:pt idx="3986">
                  <c:v>-1.1636549300646639E-2</c:v>
                </c:pt>
                <c:pt idx="3987">
                  <c:v>-1.3518438927647675E-2</c:v>
                </c:pt>
                <c:pt idx="3988">
                  <c:v>-1.5378862553427058E-2</c:v>
                </c:pt>
                <c:pt idx="3989">
                  <c:v>-1.7214278755873606E-2</c:v>
                </c:pt>
                <c:pt idx="3990">
                  <c:v>-1.9021193715927708E-2</c:v>
                </c:pt>
                <c:pt idx="3991">
                  <c:v>-2.0796167868264603E-2</c:v>
                </c:pt>
                <c:pt idx="3992">
                  <c:v>-2.2535822448702367E-2</c:v>
                </c:pt>
                <c:pt idx="3993">
                  <c:v>-2.4236845925871629E-2</c:v>
                </c:pt>
                <c:pt idx="3994">
                  <c:v>-2.589600030490373E-2</c:v>
                </c:pt>
                <c:pt idx="3995">
                  <c:v>-2.7510127291138043E-2</c:v>
                </c:pt>
                <c:pt idx="3996">
                  <c:v>-2.9076154302115329E-2</c:v>
                </c:pt>
                <c:pt idx="3997">
                  <c:v>-3.059110031641293E-2</c:v>
                </c:pt>
                <c:pt idx="3998">
                  <c:v>-3.2052081548188782E-2</c:v>
                </c:pt>
                <c:pt idx="3999">
                  <c:v>-3.3456316936631432E-2</c:v>
                </c:pt>
                <c:pt idx="4000">
                  <c:v>-3.4801133439867495E-2</c:v>
                </c:pt>
                <c:pt idx="4001">
                  <c:v>-3.6083971123248675E-2</c:v>
                </c:pt>
                <c:pt idx="4002">
                  <c:v>-3.7302388032332927E-2</c:v>
                </c:pt>
                <c:pt idx="4003">
                  <c:v>-3.8454064841283511E-2</c:v>
                </c:pt>
                <c:pt idx="4004">
                  <c:v>-3.9536809267837571E-2</c:v>
                </c:pt>
                <c:pt idx="4005">
                  <c:v>-4.0548560246440005E-2</c:v>
                </c:pt>
                <c:pt idx="4006">
                  <c:v>-4.1487391851598825E-2</c:v>
                </c:pt>
                <c:pt idx="4007">
                  <c:v>-4.2351516963993953E-2</c:v>
                </c:pt>
                <c:pt idx="4008">
                  <c:v>-4.3139290672360268E-2</c:v>
                </c:pt>
                <c:pt idx="4009">
                  <c:v>-4.3849213404669775E-2</c:v>
                </c:pt>
                <c:pt idx="4010">
                  <c:v>-4.447993378265213E-2</c:v>
                </c:pt>
                <c:pt idx="4011">
                  <c:v>-4.5030251194220085E-2</c:v>
                </c:pt>
                <c:pt idx="4012">
                  <c:v>-4.5499118078902681E-2</c:v>
                </c:pt>
                <c:pt idx="4013">
                  <c:v>-4.5885641921936296E-2</c:v>
                </c:pt>
                <c:pt idx="4014">
                  <c:v>-4.6189086953217127E-2</c:v>
                </c:pt>
                <c:pt idx="4015">
                  <c:v>-4.6408875547881444E-2</c:v>
                </c:pt>
                <c:pt idx="4016">
                  <c:v>-4.6544589325847333E-2</c:v>
                </c:pt>
                <c:pt idx="4017">
                  <c:v>-4.6595969948224979E-2</c:v>
                </c:pt>
                <c:pt idx="4018">
                  <c:v>-4.6562919609079392E-2</c:v>
                </c:pt>
                <c:pt idx="4019">
                  <c:v>-4.6445501221609599E-2</c:v>
                </c:pt>
                <c:pt idx="4020">
                  <c:v>-4.624393829838977E-2</c:v>
                </c:pt>
                <c:pt idx="4021">
                  <c:v>-4.595861452590036E-2</c:v>
                </c:pt>
                <c:pt idx="4022">
                  <c:v>-4.5590073034159025E-2</c:v>
                </c:pt>
                <c:pt idx="4023">
                  <c:v>-4.5139015362841824E-2</c:v>
                </c:pt>
                <c:pt idx="4024">
                  <c:v>-4.4606300125862558E-2</c:v>
                </c:pt>
                <c:pt idx="4025">
                  <c:v>-4.3992941376952366E-2</c:v>
                </c:pt>
                <c:pt idx="4026">
                  <c:v>-4.330010667935083E-2</c:v>
                </c:pt>
                <c:pt idx="4027">
                  <c:v>-4.2529114883283002E-2</c:v>
                </c:pt>
                <c:pt idx="4028">
                  <c:v>-4.1681433615453005E-2</c:v>
                </c:pt>
                <c:pt idx="4029">
                  <c:v>-4.075867648533317E-2</c:v>
                </c:pt>
                <c:pt idx="4030">
                  <c:v>-3.9762600013566803E-2</c:v>
                </c:pt>
                <c:pt idx="4031">
                  <c:v>-3.8695100288331195E-2</c:v>
                </c:pt>
                <c:pt idx="4032">
                  <c:v>-3.7558209356026037E-2</c:v>
                </c:pt>
                <c:pt idx="4033">
                  <c:v>-3.6354091353157633E-2</c:v>
                </c:pt>
                <c:pt idx="4034">
                  <c:v>-3.5085038386782036E-2</c:v>
                </c:pt>
                <c:pt idx="4035">
                  <c:v>-3.3753466171349028E-2</c:v>
                </c:pt>
                <c:pt idx="4036">
                  <c:v>-3.2361909430252217E-2</c:v>
                </c:pt>
                <c:pt idx="4037">
                  <c:v>-3.0913017070839256E-2</c:v>
                </c:pt>
                <c:pt idx="4038">
                  <c:v>-2.9409547142065992E-2</c:v>
                </c:pt>
                <c:pt idx="4039">
                  <c:v>-2.7854361584393417E-2</c:v>
                </c:pt>
                <c:pt idx="4040">
                  <c:v>-2.6250420781921548E-2</c:v>
                </c:pt>
                <c:pt idx="4041">
                  <c:v>-2.4600777927129926E-2</c:v>
                </c:pt>
                <c:pt idx="4042">
                  <c:v>-2.2908573208952225E-2</c:v>
                </c:pt>
                <c:pt idx="4043">
                  <c:v>-2.1177027835248084E-2</c:v>
                </c:pt>
                <c:pt idx="4044">
                  <c:v>-1.9409437901051062E-2</c:v>
                </c:pt>
                <c:pt idx="4045">
                  <c:v>-1.7609168114264002E-2</c:v>
                </c:pt>
                <c:pt idx="4046">
                  <c:v>-1.5779645390746812E-2</c:v>
                </c:pt>
                <c:pt idx="4047">
                  <c:v>-1.3924352330986982E-2</c:v>
                </c:pt>
                <c:pt idx="4048">
                  <c:v>-1.2046820590771612E-2</c:v>
                </c:pt>
                <c:pt idx="4049">
                  <c:v>-1.0150624158480243E-2</c:v>
                </c:pt>
                <c:pt idx="4050">
                  <c:v>-8.2393725517944695E-3</c:v>
                </c:pt>
                <c:pt idx="4051">
                  <c:v>-7.5310179530773185E-3</c:v>
                </c:pt>
                <c:pt idx="4052">
                  <c:v>-7.5310179530773185E-3</c:v>
                </c:pt>
                <c:pt idx="4053">
                  <c:v>-7.5310179530773185E-3</c:v>
                </c:pt>
                <c:pt idx="4054">
                  <c:v>-7.5310179530773185E-3</c:v>
                </c:pt>
                <c:pt idx="4055">
                  <c:v>-7.5310179530773185E-3</c:v>
                </c:pt>
                <c:pt idx="4056">
                  <c:v>-7.5310179530773185E-3</c:v>
                </c:pt>
                <c:pt idx="4057">
                  <c:v>-7.5310179530773185E-3</c:v>
                </c:pt>
                <c:pt idx="4058">
                  <c:v>-7.5310179530773185E-3</c:v>
                </c:pt>
                <c:pt idx="4059">
                  <c:v>-7.5310179530773185E-3</c:v>
                </c:pt>
                <c:pt idx="4060">
                  <c:v>-7.5310179530773185E-3</c:v>
                </c:pt>
                <c:pt idx="4061">
                  <c:v>-7.5310179530773185E-3</c:v>
                </c:pt>
                <c:pt idx="4062">
                  <c:v>-7.5310179530773185E-3</c:v>
                </c:pt>
                <c:pt idx="4063">
                  <c:v>-7.5310179530773185E-3</c:v>
                </c:pt>
                <c:pt idx="4064">
                  <c:v>-7.5310179530773185E-3</c:v>
                </c:pt>
                <c:pt idx="4065">
                  <c:v>-7.5310179530773185E-3</c:v>
                </c:pt>
                <c:pt idx="4066">
                  <c:v>-7.5310179530773185E-3</c:v>
                </c:pt>
                <c:pt idx="4067">
                  <c:v>-7.5310179530773185E-3</c:v>
                </c:pt>
                <c:pt idx="4068">
                  <c:v>-7.5310179530773185E-3</c:v>
                </c:pt>
                <c:pt idx="4069">
                  <c:v>-7.5310179530773185E-3</c:v>
                </c:pt>
                <c:pt idx="4070">
                  <c:v>-7.5310179530773185E-3</c:v>
                </c:pt>
                <c:pt idx="4071">
                  <c:v>-7.5310179530773185E-3</c:v>
                </c:pt>
                <c:pt idx="4072">
                  <c:v>-7.5310179530773185E-3</c:v>
                </c:pt>
                <c:pt idx="4073">
                  <c:v>-7.5310179530773185E-3</c:v>
                </c:pt>
                <c:pt idx="4074">
                  <c:v>-7.5310179530773185E-3</c:v>
                </c:pt>
                <c:pt idx="4075">
                  <c:v>-7.5310179530773185E-3</c:v>
                </c:pt>
                <c:pt idx="4076">
                  <c:v>-7.5310179530773185E-3</c:v>
                </c:pt>
                <c:pt idx="4077">
                  <c:v>-7.5310179530773185E-3</c:v>
                </c:pt>
                <c:pt idx="4078">
                  <c:v>-7.5310179530773185E-3</c:v>
                </c:pt>
                <c:pt idx="4079">
                  <c:v>-7.5310179530773185E-3</c:v>
                </c:pt>
                <c:pt idx="4080">
                  <c:v>-7.5310179530773185E-3</c:v>
                </c:pt>
                <c:pt idx="4081">
                  <c:v>-7.5310179530773185E-3</c:v>
                </c:pt>
                <c:pt idx="4082">
                  <c:v>-7.5310179530773185E-3</c:v>
                </c:pt>
                <c:pt idx="4083">
                  <c:v>-7.5310179530773185E-3</c:v>
                </c:pt>
                <c:pt idx="4084">
                  <c:v>-7.5310179530773185E-3</c:v>
                </c:pt>
                <c:pt idx="4085">
                  <c:v>-7.5310179530773185E-3</c:v>
                </c:pt>
                <c:pt idx="4086">
                  <c:v>-7.5310179530773185E-3</c:v>
                </c:pt>
                <c:pt idx="4087">
                  <c:v>-7.5310179530773185E-3</c:v>
                </c:pt>
                <c:pt idx="4088">
                  <c:v>-7.5310179530773185E-3</c:v>
                </c:pt>
                <c:pt idx="4089">
                  <c:v>-7.5310179530773185E-3</c:v>
                </c:pt>
                <c:pt idx="4090">
                  <c:v>-7.5310179530773185E-3</c:v>
                </c:pt>
                <c:pt idx="4091">
                  <c:v>-7.5310179530773185E-3</c:v>
                </c:pt>
                <c:pt idx="4092">
                  <c:v>-7.5310179530773185E-3</c:v>
                </c:pt>
                <c:pt idx="4093">
                  <c:v>-7.5310179530773185E-3</c:v>
                </c:pt>
                <c:pt idx="4094">
                  <c:v>-7.5310179530773185E-3</c:v>
                </c:pt>
                <c:pt idx="4095">
                  <c:v>-7.5310179530773185E-3</c:v>
                </c:pt>
                <c:pt idx="4096">
                  <c:v>-7.5310179530773185E-3</c:v>
                </c:pt>
                <c:pt idx="4097">
                  <c:v>-7.5310179530773185E-3</c:v>
                </c:pt>
                <c:pt idx="4098">
                  <c:v>-7.5310179530773185E-3</c:v>
                </c:pt>
                <c:pt idx="4099">
                  <c:v>-7.5310179530773185E-3</c:v>
                </c:pt>
                <c:pt idx="4100">
                  <c:v>-7.5310179530773185E-3</c:v>
                </c:pt>
                <c:pt idx="4101">
                  <c:v>-7.5310179530773185E-3</c:v>
                </c:pt>
                <c:pt idx="4102">
                  <c:v>-7.5310179530773185E-3</c:v>
                </c:pt>
                <c:pt idx="4103">
                  <c:v>-7.5310179530773185E-3</c:v>
                </c:pt>
                <c:pt idx="4104">
                  <c:v>-7.5310179530773185E-3</c:v>
                </c:pt>
                <c:pt idx="4105">
                  <c:v>-7.5310179530773185E-3</c:v>
                </c:pt>
                <c:pt idx="4106">
                  <c:v>-7.5310179530773185E-3</c:v>
                </c:pt>
                <c:pt idx="4107">
                  <c:v>-7.5310179530773185E-3</c:v>
                </c:pt>
                <c:pt idx="4108">
                  <c:v>-7.5310179530773185E-3</c:v>
                </c:pt>
                <c:pt idx="4109">
                  <c:v>-7.5310179530773185E-3</c:v>
                </c:pt>
                <c:pt idx="4110">
                  <c:v>-7.5310179530773185E-3</c:v>
                </c:pt>
                <c:pt idx="4111">
                  <c:v>-7.5310179530773185E-3</c:v>
                </c:pt>
                <c:pt idx="4112">
                  <c:v>-7.5310179530773185E-3</c:v>
                </c:pt>
                <c:pt idx="4113">
                  <c:v>-7.5310179530773185E-3</c:v>
                </c:pt>
                <c:pt idx="4114">
                  <c:v>-7.5310179530773185E-3</c:v>
                </c:pt>
                <c:pt idx="4115">
                  <c:v>-7.5310179530773185E-3</c:v>
                </c:pt>
                <c:pt idx="4116">
                  <c:v>-7.5310179530773185E-3</c:v>
                </c:pt>
                <c:pt idx="4117">
                  <c:v>-7.5310179530773185E-3</c:v>
                </c:pt>
                <c:pt idx="4118">
                  <c:v>-7.5310179530773185E-3</c:v>
                </c:pt>
                <c:pt idx="4119">
                  <c:v>-7.5310179530773185E-3</c:v>
                </c:pt>
                <c:pt idx="4120">
                  <c:v>-7.5310179530773185E-3</c:v>
                </c:pt>
                <c:pt idx="4121">
                  <c:v>-7.5310179530773185E-3</c:v>
                </c:pt>
                <c:pt idx="4122">
                  <c:v>-7.5310179530773185E-3</c:v>
                </c:pt>
                <c:pt idx="4123">
                  <c:v>-7.5310179530773185E-3</c:v>
                </c:pt>
                <c:pt idx="4124">
                  <c:v>-7.5310179530773185E-3</c:v>
                </c:pt>
                <c:pt idx="4125">
                  <c:v>-7.5310179530773185E-3</c:v>
                </c:pt>
                <c:pt idx="4126">
                  <c:v>-7.5310179530773185E-3</c:v>
                </c:pt>
                <c:pt idx="4127">
                  <c:v>-7.5310179530773185E-3</c:v>
                </c:pt>
                <c:pt idx="4128">
                  <c:v>-7.8227352211107833E-3</c:v>
                </c:pt>
                <c:pt idx="4129">
                  <c:v>-9.7367759562886728E-3</c:v>
                </c:pt>
                <c:pt idx="4130">
                  <c:v>-1.1636549300646639E-2</c:v>
                </c:pt>
                <c:pt idx="4131">
                  <c:v>-1.3518438927647675E-2</c:v>
                </c:pt>
                <c:pt idx="4132">
                  <c:v>-1.5378862553427058E-2</c:v>
                </c:pt>
                <c:pt idx="4133">
                  <c:v>-1.7214278755873606E-2</c:v>
                </c:pt>
                <c:pt idx="4134">
                  <c:v>-1.9021193715927708E-2</c:v>
                </c:pt>
                <c:pt idx="4135">
                  <c:v>-2.0796167868264603E-2</c:v>
                </c:pt>
                <c:pt idx="4136">
                  <c:v>-2.2535822448702367E-2</c:v>
                </c:pt>
                <c:pt idx="4137">
                  <c:v>-2.4236845925871629E-2</c:v>
                </c:pt>
                <c:pt idx="4138">
                  <c:v>-2.589600030490373E-2</c:v>
                </c:pt>
                <c:pt idx="4139">
                  <c:v>-2.7510127291138043E-2</c:v>
                </c:pt>
                <c:pt idx="4140">
                  <c:v>-2.9076154302115329E-2</c:v>
                </c:pt>
                <c:pt idx="4141">
                  <c:v>-3.059110031641293E-2</c:v>
                </c:pt>
                <c:pt idx="4142">
                  <c:v>-3.2052081548188782E-2</c:v>
                </c:pt>
                <c:pt idx="4143">
                  <c:v>-3.3456316936631432E-2</c:v>
                </c:pt>
                <c:pt idx="4144">
                  <c:v>-3.4801133439867495E-2</c:v>
                </c:pt>
                <c:pt idx="4145">
                  <c:v>-3.6083971123248675E-2</c:v>
                </c:pt>
                <c:pt idx="4146">
                  <c:v>-3.7302388032332927E-2</c:v>
                </c:pt>
                <c:pt idx="4147">
                  <c:v>-3.8454064841283511E-2</c:v>
                </c:pt>
                <c:pt idx="4148">
                  <c:v>-3.9536809267837571E-2</c:v>
                </c:pt>
                <c:pt idx="4149">
                  <c:v>-4.0548560246440005E-2</c:v>
                </c:pt>
                <c:pt idx="4150">
                  <c:v>-4.1487391851598825E-2</c:v>
                </c:pt>
                <c:pt idx="4151">
                  <c:v>-4.2351516963993953E-2</c:v>
                </c:pt>
                <c:pt idx="4152">
                  <c:v>-4.3139290672360268E-2</c:v>
                </c:pt>
                <c:pt idx="4153">
                  <c:v>-4.3849213404669775E-2</c:v>
                </c:pt>
                <c:pt idx="4154">
                  <c:v>-4.447993378265213E-2</c:v>
                </c:pt>
                <c:pt idx="4155">
                  <c:v>-4.5030251194220085E-2</c:v>
                </c:pt>
                <c:pt idx="4156">
                  <c:v>-4.5499118078902681E-2</c:v>
                </c:pt>
                <c:pt idx="4157">
                  <c:v>-4.5885641921936296E-2</c:v>
                </c:pt>
                <c:pt idx="4158">
                  <c:v>-4.6189086953217127E-2</c:v>
                </c:pt>
                <c:pt idx="4159">
                  <c:v>-4.6408875547881444E-2</c:v>
                </c:pt>
                <c:pt idx="4160">
                  <c:v>-4.6544589325847333E-2</c:v>
                </c:pt>
                <c:pt idx="4161">
                  <c:v>-4.6595969948224979E-2</c:v>
                </c:pt>
                <c:pt idx="4162">
                  <c:v>-4.6562919609079392E-2</c:v>
                </c:pt>
                <c:pt idx="4163">
                  <c:v>-4.6445501221609599E-2</c:v>
                </c:pt>
                <c:pt idx="4164">
                  <c:v>-4.624393829838977E-2</c:v>
                </c:pt>
                <c:pt idx="4165">
                  <c:v>-4.595861452590036E-2</c:v>
                </c:pt>
                <c:pt idx="4166">
                  <c:v>-4.5590073034159025E-2</c:v>
                </c:pt>
                <c:pt idx="4167">
                  <c:v>-4.5139015362841824E-2</c:v>
                </c:pt>
                <c:pt idx="4168">
                  <c:v>-4.4606300125862558E-2</c:v>
                </c:pt>
                <c:pt idx="4169">
                  <c:v>-4.3992941376952366E-2</c:v>
                </c:pt>
                <c:pt idx="4170">
                  <c:v>-4.330010667935083E-2</c:v>
                </c:pt>
                <c:pt idx="4171">
                  <c:v>-4.2529114883283002E-2</c:v>
                </c:pt>
                <c:pt idx="4172">
                  <c:v>-4.1681433615453005E-2</c:v>
                </c:pt>
                <c:pt idx="4173">
                  <c:v>-4.075867648533317E-2</c:v>
                </c:pt>
                <c:pt idx="4174">
                  <c:v>-3.9762600013566803E-2</c:v>
                </c:pt>
                <c:pt idx="4175">
                  <c:v>-3.8695100288331195E-2</c:v>
                </c:pt>
                <c:pt idx="4176">
                  <c:v>-3.7558209356026037E-2</c:v>
                </c:pt>
                <c:pt idx="4177">
                  <c:v>-3.6354091353157633E-2</c:v>
                </c:pt>
                <c:pt idx="4178">
                  <c:v>-3.5085038386782036E-2</c:v>
                </c:pt>
                <c:pt idx="4179">
                  <c:v>-3.3753466171349028E-2</c:v>
                </c:pt>
                <c:pt idx="4180">
                  <c:v>-3.2361909430252217E-2</c:v>
                </c:pt>
                <c:pt idx="4181">
                  <c:v>-3.0913017070839256E-2</c:v>
                </c:pt>
                <c:pt idx="4182">
                  <c:v>-2.9409547142065992E-2</c:v>
                </c:pt>
                <c:pt idx="4183">
                  <c:v>-2.7854361584393417E-2</c:v>
                </c:pt>
                <c:pt idx="4184">
                  <c:v>-2.6250420781921548E-2</c:v>
                </c:pt>
                <c:pt idx="4185">
                  <c:v>-2.4600777927129926E-2</c:v>
                </c:pt>
                <c:pt idx="4186">
                  <c:v>-2.2908573208952225E-2</c:v>
                </c:pt>
                <c:pt idx="4187">
                  <c:v>-2.1177027835248084E-2</c:v>
                </c:pt>
                <c:pt idx="4188">
                  <c:v>-1.9409437901051062E-2</c:v>
                </c:pt>
                <c:pt idx="4189">
                  <c:v>-1.7609168114264002E-2</c:v>
                </c:pt>
                <c:pt idx="4190">
                  <c:v>-1.5779645390746812E-2</c:v>
                </c:pt>
                <c:pt idx="4191">
                  <c:v>-1.3924352330986982E-2</c:v>
                </c:pt>
                <c:pt idx="4192">
                  <c:v>-1.2046820590771612E-2</c:v>
                </c:pt>
                <c:pt idx="4193">
                  <c:v>-1.0150624158480243E-2</c:v>
                </c:pt>
                <c:pt idx="4194">
                  <c:v>-8.2393725517944695E-3</c:v>
                </c:pt>
                <c:pt idx="4195">
                  <c:v>-7.5310179530773185E-3</c:v>
                </c:pt>
                <c:pt idx="4196">
                  <c:v>-7.5310179530773185E-3</c:v>
                </c:pt>
                <c:pt idx="4197">
                  <c:v>-7.5310179530773185E-3</c:v>
                </c:pt>
                <c:pt idx="4198">
                  <c:v>-7.5310179530773185E-3</c:v>
                </c:pt>
                <c:pt idx="4199">
                  <c:v>-7.5310179530773185E-3</c:v>
                </c:pt>
                <c:pt idx="4200">
                  <c:v>-7.5310179530773185E-3</c:v>
                </c:pt>
                <c:pt idx="4201">
                  <c:v>-7.5310179530773185E-3</c:v>
                </c:pt>
                <c:pt idx="4202">
                  <c:v>-7.5310179530773185E-3</c:v>
                </c:pt>
                <c:pt idx="4203">
                  <c:v>-7.5310179530773185E-3</c:v>
                </c:pt>
                <c:pt idx="4204">
                  <c:v>-7.5310179530773185E-3</c:v>
                </c:pt>
                <c:pt idx="4205">
                  <c:v>-7.5310179530773185E-3</c:v>
                </c:pt>
                <c:pt idx="4206">
                  <c:v>-7.5310179530773185E-3</c:v>
                </c:pt>
                <c:pt idx="4207">
                  <c:v>-7.5310179530773185E-3</c:v>
                </c:pt>
                <c:pt idx="4208">
                  <c:v>-7.5310179530773185E-3</c:v>
                </c:pt>
                <c:pt idx="4209">
                  <c:v>-7.5310179530773185E-3</c:v>
                </c:pt>
                <c:pt idx="4210">
                  <c:v>-7.5310179530773185E-3</c:v>
                </c:pt>
                <c:pt idx="4211">
                  <c:v>-7.5310179530773185E-3</c:v>
                </c:pt>
                <c:pt idx="4212">
                  <c:v>-7.5310179530773185E-3</c:v>
                </c:pt>
                <c:pt idx="4213">
                  <c:v>-7.5310179530773185E-3</c:v>
                </c:pt>
                <c:pt idx="4214">
                  <c:v>-7.5310179530773185E-3</c:v>
                </c:pt>
                <c:pt idx="4215">
                  <c:v>-7.5310179530773185E-3</c:v>
                </c:pt>
                <c:pt idx="4216">
                  <c:v>-7.5310179530773185E-3</c:v>
                </c:pt>
                <c:pt idx="4217">
                  <c:v>-7.5310179530773185E-3</c:v>
                </c:pt>
                <c:pt idx="4218">
                  <c:v>-7.5310179530773185E-3</c:v>
                </c:pt>
                <c:pt idx="4219">
                  <c:v>-7.5310179530773185E-3</c:v>
                </c:pt>
                <c:pt idx="4220">
                  <c:v>-7.5310179530773185E-3</c:v>
                </c:pt>
                <c:pt idx="4221">
                  <c:v>-7.5310179530773185E-3</c:v>
                </c:pt>
                <c:pt idx="4222">
                  <c:v>-7.5310179530773185E-3</c:v>
                </c:pt>
                <c:pt idx="4223">
                  <c:v>-7.5310179530773185E-3</c:v>
                </c:pt>
                <c:pt idx="4224">
                  <c:v>-7.5310179530773185E-3</c:v>
                </c:pt>
                <c:pt idx="4225">
                  <c:v>-7.5310179530773185E-3</c:v>
                </c:pt>
                <c:pt idx="4226">
                  <c:v>-7.5310179530773185E-3</c:v>
                </c:pt>
                <c:pt idx="4227">
                  <c:v>-7.5310179530773185E-3</c:v>
                </c:pt>
                <c:pt idx="4228">
                  <c:v>-7.5310179530773185E-3</c:v>
                </c:pt>
                <c:pt idx="4229">
                  <c:v>-7.5310179530773185E-3</c:v>
                </c:pt>
                <c:pt idx="4230">
                  <c:v>-7.5310179530773185E-3</c:v>
                </c:pt>
                <c:pt idx="4231">
                  <c:v>-7.5310179530773185E-3</c:v>
                </c:pt>
                <c:pt idx="4232">
                  <c:v>-7.5310179530773185E-3</c:v>
                </c:pt>
                <c:pt idx="4233">
                  <c:v>-7.5310179530773185E-3</c:v>
                </c:pt>
                <c:pt idx="4234">
                  <c:v>-7.5310179530773185E-3</c:v>
                </c:pt>
                <c:pt idx="4235">
                  <c:v>-7.5310179530773185E-3</c:v>
                </c:pt>
                <c:pt idx="4236">
                  <c:v>-7.5310179530773185E-3</c:v>
                </c:pt>
                <c:pt idx="4237">
                  <c:v>-7.5310179530773185E-3</c:v>
                </c:pt>
                <c:pt idx="4238">
                  <c:v>-7.5310179530773185E-3</c:v>
                </c:pt>
                <c:pt idx="4239">
                  <c:v>-7.5310179530773185E-3</c:v>
                </c:pt>
                <c:pt idx="4240">
                  <c:v>-7.5310179530773185E-3</c:v>
                </c:pt>
                <c:pt idx="4241">
                  <c:v>-7.5310179530773185E-3</c:v>
                </c:pt>
                <c:pt idx="4242">
                  <c:v>-7.5310179530773185E-3</c:v>
                </c:pt>
                <c:pt idx="4243">
                  <c:v>-7.5310179530773185E-3</c:v>
                </c:pt>
                <c:pt idx="4244">
                  <c:v>-7.5310179530773185E-3</c:v>
                </c:pt>
                <c:pt idx="4245">
                  <c:v>-7.5310179530773185E-3</c:v>
                </c:pt>
                <c:pt idx="4246">
                  <c:v>-7.5310179530773185E-3</c:v>
                </c:pt>
                <c:pt idx="4247">
                  <c:v>-7.5310179530773185E-3</c:v>
                </c:pt>
                <c:pt idx="4248">
                  <c:v>-7.5310179530773185E-3</c:v>
                </c:pt>
                <c:pt idx="4249">
                  <c:v>-7.5310179530773185E-3</c:v>
                </c:pt>
                <c:pt idx="4250">
                  <c:v>-7.5310179530773185E-3</c:v>
                </c:pt>
                <c:pt idx="4251">
                  <c:v>-7.5310179530773185E-3</c:v>
                </c:pt>
                <c:pt idx="4252">
                  <c:v>-7.5310179530773185E-3</c:v>
                </c:pt>
                <c:pt idx="4253">
                  <c:v>-7.5310179530773185E-3</c:v>
                </c:pt>
                <c:pt idx="4254">
                  <c:v>-7.5310179530773185E-3</c:v>
                </c:pt>
                <c:pt idx="4255">
                  <c:v>-7.5310179530773185E-3</c:v>
                </c:pt>
                <c:pt idx="4256">
                  <c:v>-7.5310179530773185E-3</c:v>
                </c:pt>
                <c:pt idx="4257">
                  <c:v>-7.5310179530773185E-3</c:v>
                </c:pt>
                <c:pt idx="4258">
                  <c:v>-7.5310179530773185E-3</c:v>
                </c:pt>
                <c:pt idx="4259">
                  <c:v>-7.5310179530773185E-3</c:v>
                </c:pt>
                <c:pt idx="4260">
                  <c:v>-7.5310179530773185E-3</c:v>
                </c:pt>
                <c:pt idx="4261">
                  <c:v>-7.5310179530773185E-3</c:v>
                </c:pt>
                <c:pt idx="4262">
                  <c:v>-7.5310179530773185E-3</c:v>
                </c:pt>
                <c:pt idx="4263">
                  <c:v>-7.5310179530773185E-3</c:v>
                </c:pt>
                <c:pt idx="4264">
                  <c:v>-7.5310179530773185E-3</c:v>
                </c:pt>
                <c:pt idx="4265">
                  <c:v>-7.5310179530773185E-3</c:v>
                </c:pt>
                <c:pt idx="4266">
                  <c:v>-7.5310179530773185E-3</c:v>
                </c:pt>
                <c:pt idx="4267">
                  <c:v>-7.5310179530773185E-3</c:v>
                </c:pt>
                <c:pt idx="4268">
                  <c:v>-7.5310179530773185E-3</c:v>
                </c:pt>
                <c:pt idx="4269">
                  <c:v>-7.5310179530773185E-3</c:v>
                </c:pt>
                <c:pt idx="4270">
                  <c:v>-7.5310179530773185E-3</c:v>
                </c:pt>
                <c:pt idx="4271">
                  <c:v>-7.5310179530773185E-3</c:v>
                </c:pt>
                <c:pt idx="4272">
                  <c:v>-7.8227352211107833E-3</c:v>
                </c:pt>
                <c:pt idx="4273">
                  <c:v>-9.7367759562886728E-3</c:v>
                </c:pt>
                <c:pt idx="4274">
                  <c:v>-1.1636549300646639E-2</c:v>
                </c:pt>
                <c:pt idx="4275">
                  <c:v>-1.3518438927647675E-2</c:v>
                </c:pt>
                <c:pt idx="4276">
                  <c:v>-1.5378862553427058E-2</c:v>
                </c:pt>
                <c:pt idx="4277">
                  <c:v>-1.7214278755873606E-2</c:v>
                </c:pt>
                <c:pt idx="4278">
                  <c:v>-1.9021193715927708E-2</c:v>
                </c:pt>
                <c:pt idx="4279">
                  <c:v>-2.0796167868264603E-2</c:v>
                </c:pt>
                <c:pt idx="4280">
                  <c:v>-2.2535822448702367E-2</c:v>
                </c:pt>
                <c:pt idx="4281">
                  <c:v>-2.4236845925871629E-2</c:v>
                </c:pt>
                <c:pt idx="4282">
                  <c:v>-2.589600030490373E-2</c:v>
                </c:pt>
                <c:pt idx="4283">
                  <c:v>-2.7510127291138043E-2</c:v>
                </c:pt>
                <c:pt idx="4284">
                  <c:v>-2.9076154302115329E-2</c:v>
                </c:pt>
                <c:pt idx="4285">
                  <c:v>-3.059110031641293E-2</c:v>
                </c:pt>
                <c:pt idx="4286">
                  <c:v>-3.2052081548188782E-2</c:v>
                </c:pt>
                <c:pt idx="4287">
                  <c:v>-3.3456316936631432E-2</c:v>
                </c:pt>
                <c:pt idx="4288">
                  <c:v>-3.4801133439867495E-2</c:v>
                </c:pt>
                <c:pt idx="4289">
                  <c:v>-3.6083971123248675E-2</c:v>
                </c:pt>
                <c:pt idx="4290">
                  <c:v>-3.7302388032332927E-2</c:v>
                </c:pt>
                <c:pt idx="4291">
                  <c:v>-3.8454064841283511E-2</c:v>
                </c:pt>
                <c:pt idx="4292">
                  <c:v>-3.9536809267837571E-2</c:v>
                </c:pt>
                <c:pt idx="4293">
                  <c:v>-4.0548560246440005E-2</c:v>
                </c:pt>
                <c:pt idx="4294">
                  <c:v>-4.1487391851598825E-2</c:v>
                </c:pt>
                <c:pt idx="4295">
                  <c:v>-4.2351516963993953E-2</c:v>
                </c:pt>
                <c:pt idx="4296">
                  <c:v>-4.3139290672360268E-2</c:v>
                </c:pt>
                <c:pt idx="4297">
                  <c:v>-4.3849213404669775E-2</c:v>
                </c:pt>
                <c:pt idx="4298">
                  <c:v>-4.447993378265213E-2</c:v>
                </c:pt>
                <c:pt idx="4299">
                  <c:v>-4.5030251194220085E-2</c:v>
                </c:pt>
                <c:pt idx="4300">
                  <c:v>-4.5499118078902681E-2</c:v>
                </c:pt>
                <c:pt idx="4301">
                  <c:v>-4.5885641921936296E-2</c:v>
                </c:pt>
                <c:pt idx="4302">
                  <c:v>-4.6189086953217127E-2</c:v>
                </c:pt>
                <c:pt idx="4303">
                  <c:v>-4.6408875547881444E-2</c:v>
                </c:pt>
                <c:pt idx="4304">
                  <c:v>-4.6544589325847333E-2</c:v>
                </c:pt>
                <c:pt idx="4305">
                  <c:v>-4.6595969948224979E-2</c:v>
                </c:pt>
                <c:pt idx="4306">
                  <c:v>-4.6562919609079392E-2</c:v>
                </c:pt>
                <c:pt idx="4307">
                  <c:v>-4.6445501221609599E-2</c:v>
                </c:pt>
                <c:pt idx="4308">
                  <c:v>-4.624393829838977E-2</c:v>
                </c:pt>
                <c:pt idx="4309">
                  <c:v>-4.595861452590036E-2</c:v>
                </c:pt>
                <c:pt idx="4310">
                  <c:v>-4.5590073034159025E-2</c:v>
                </c:pt>
                <c:pt idx="4311">
                  <c:v>-4.5139015362841824E-2</c:v>
                </c:pt>
                <c:pt idx="4312">
                  <c:v>-4.4606300125862558E-2</c:v>
                </c:pt>
                <c:pt idx="4313">
                  <c:v>-4.3992941376952366E-2</c:v>
                </c:pt>
                <c:pt idx="4314">
                  <c:v>-4.330010667935083E-2</c:v>
                </c:pt>
                <c:pt idx="4315">
                  <c:v>-4.2529114883283002E-2</c:v>
                </c:pt>
                <c:pt idx="4316">
                  <c:v>-4.1681433615453005E-2</c:v>
                </c:pt>
                <c:pt idx="4317">
                  <c:v>-4.075867648533317E-2</c:v>
                </c:pt>
                <c:pt idx="4318">
                  <c:v>-3.9762600013566803E-2</c:v>
                </c:pt>
                <c:pt idx="4319">
                  <c:v>-3.8695100288331195E-2</c:v>
                </c:pt>
                <c:pt idx="4320">
                  <c:v>-3.7558209356026037E-2</c:v>
                </c:pt>
                <c:pt idx="4321">
                  <c:v>-3.6354091353157633E-2</c:v>
                </c:pt>
                <c:pt idx="4322">
                  <c:v>-3.5085038386782036E-2</c:v>
                </c:pt>
                <c:pt idx="4323">
                  <c:v>-3.3753466171349028E-2</c:v>
                </c:pt>
                <c:pt idx="4324">
                  <c:v>-3.2361909430252217E-2</c:v>
                </c:pt>
                <c:pt idx="4325">
                  <c:v>-3.0913017070839256E-2</c:v>
                </c:pt>
                <c:pt idx="4326">
                  <c:v>-2.9409547142065992E-2</c:v>
                </c:pt>
                <c:pt idx="4327">
                  <c:v>-2.7854361584393417E-2</c:v>
                </c:pt>
                <c:pt idx="4328">
                  <c:v>-2.6250420781921548E-2</c:v>
                </c:pt>
                <c:pt idx="4329">
                  <c:v>-2.4600777927129926E-2</c:v>
                </c:pt>
                <c:pt idx="4330">
                  <c:v>-2.2908573208952225E-2</c:v>
                </c:pt>
                <c:pt idx="4331">
                  <c:v>-2.1177027835248084E-2</c:v>
                </c:pt>
                <c:pt idx="4332">
                  <c:v>-1.9409437901051062E-2</c:v>
                </c:pt>
                <c:pt idx="4333">
                  <c:v>-1.7609168114264002E-2</c:v>
                </c:pt>
                <c:pt idx="4334">
                  <c:v>-1.5779645390746812E-2</c:v>
                </c:pt>
                <c:pt idx="4335">
                  <c:v>-1.3924352330986982E-2</c:v>
                </c:pt>
                <c:pt idx="4336">
                  <c:v>-1.2046820590771612E-2</c:v>
                </c:pt>
                <c:pt idx="4337">
                  <c:v>-1.0150624158480243E-2</c:v>
                </c:pt>
                <c:pt idx="4338">
                  <c:v>-8.2393725517944695E-3</c:v>
                </c:pt>
                <c:pt idx="4339">
                  <c:v>-7.5310179530773185E-3</c:v>
                </c:pt>
                <c:pt idx="4340">
                  <c:v>-7.5310179530773185E-3</c:v>
                </c:pt>
                <c:pt idx="4341">
                  <c:v>-7.5310179530773185E-3</c:v>
                </c:pt>
                <c:pt idx="4342">
                  <c:v>-7.5310179530773185E-3</c:v>
                </c:pt>
                <c:pt idx="4343">
                  <c:v>-7.5310179530773185E-3</c:v>
                </c:pt>
                <c:pt idx="4344">
                  <c:v>-7.5310179530773185E-3</c:v>
                </c:pt>
                <c:pt idx="4345">
                  <c:v>-7.5310179530773185E-3</c:v>
                </c:pt>
                <c:pt idx="4346">
                  <c:v>-7.5310179530773185E-3</c:v>
                </c:pt>
                <c:pt idx="4347">
                  <c:v>-7.5310179530773185E-3</c:v>
                </c:pt>
                <c:pt idx="4348">
                  <c:v>-7.5310179530773185E-3</c:v>
                </c:pt>
                <c:pt idx="4349">
                  <c:v>-7.5310179530773185E-3</c:v>
                </c:pt>
                <c:pt idx="4350">
                  <c:v>-7.5310179530773185E-3</c:v>
                </c:pt>
                <c:pt idx="4351">
                  <c:v>-7.5310179530773185E-3</c:v>
                </c:pt>
                <c:pt idx="4352">
                  <c:v>-7.5310179530773185E-3</c:v>
                </c:pt>
                <c:pt idx="4353">
                  <c:v>-7.5310179530773185E-3</c:v>
                </c:pt>
                <c:pt idx="4354">
                  <c:v>-7.5310179530773185E-3</c:v>
                </c:pt>
                <c:pt idx="4355">
                  <c:v>-7.5310179530773185E-3</c:v>
                </c:pt>
                <c:pt idx="4356">
                  <c:v>-7.5310179530773185E-3</c:v>
                </c:pt>
                <c:pt idx="4357">
                  <c:v>-7.5310179530773185E-3</c:v>
                </c:pt>
                <c:pt idx="4358">
                  <c:v>-7.5310179530773185E-3</c:v>
                </c:pt>
                <c:pt idx="4359">
                  <c:v>-7.5310179530773185E-3</c:v>
                </c:pt>
                <c:pt idx="4360">
                  <c:v>-7.5310179530773185E-3</c:v>
                </c:pt>
                <c:pt idx="4361">
                  <c:v>-7.5310179530773185E-3</c:v>
                </c:pt>
                <c:pt idx="4362">
                  <c:v>-7.5310179530773185E-3</c:v>
                </c:pt>
                <c:pt idx="4363">
                  <c:v>-7.5310179530773185E-3</c:v>
                </c:pt>
                <c:pt idx="4364">
                  <c:v>-7.5310179530773185E-3</c:v>
                </c:pt>
                <c:pt idx="4365">
                  <c:v>-7.5310179530773185E-3</c:v>
                </c:pt>
                <c:pt idx="4366">
                  <c:v>-7.5310179530773185E-3</c:v>
                </c:pt>
                <c:pt idx="4367">
                  <c:v>-7.5310179530773185E-3</c:v>
                </c:pt>
                <c:pt idx="4368">
                  <c:v>-7.5310179530773185E-3</c:v>
                </c:pt>
                <c:pt idx="4369">
                  <c:v>-7.5310179530773185E-3</c:v>
                </c:pt>
                <c:pt idx="4370">
                  <c:v>-7.5310179530773185E-3</c:v>
                </c:pt>
                <c:pt idx="4371">
                  <c:v>-7.5310179530773185E-3</c:v>
                </c:pt>
                <c:pt idx="4372">
                  <c:v>-7.5310179530773185E-3</c:v>
                </c:pt>
                <c:pt idx="4373">
                  <c:v>-7.5310179530773185E-3</c:v>
                </c:pt>
                <c:pt idx="4374">
                  <c:v>-7.5310179530773185E-3</c:v>
                </c:pt>
                <c:pt idx="4375">
                  <c:v>-7.5310179530773185E-3</c:v>
                </c:pt>
                <c:pt idx="4376">
                  <c:v>-7.5310179530773185E-3</c:v>
                </c:pt>
                <c:pt idx="4377">
                  <c:v>-7.5310179530773185E-3</c:v>
                </c:pt>
                <c:pt idx="4378">
                  <c:v>-7.5310179530773185E-3</c:v>
                </c:pt>
                <c:pt idx="4379">
                  <c:v>-7.5310179530773185E-3</c:v>
                </c:pt>
                <c:pt idx="4380">
                  <c:v>-7.5310179530773185E-3</c:v>
                </c:pt>
                <c:pt idx="4381">
                  <c:v>-7.5310179530773185E-3</c:v>
                </c:pt>
                <c:pt idx="4382">
                  <c:v>-7.5310179530773185E-3</c:v>
                </c:pt>
                <c:pt idx="4383">
                  <c:v>-7.5310179530773185E-3</c:v>
                </c:pt>
                <c:pt idx="4384">
                  <c:v>-7.5310179530773185E-3</c:v>
                </c:pt>
                <c:pt idx="4385">
                  <c:v>-7.5310179530773185E-3</c:v>
                </c:pt>
                <c:pt idx="4386">
                  <c:v>-7.5310179530773185E-3</c:v>
                </c:pt>
                <c:pt idx="4387">
                  <c:v>-7.5310179530773185E-3</c:v>
                </c:pt>
                <c:pt idx="4388">
                  <c:v>-7.5310179530773185E-3</c:v>
                </c:pt>
                <c:pt idx="4389">
                  <c:v>-7.5310179530773185E-3</c:v>
                </c:pt>
                <c:pt idx="4390">
                  <c:v>-7.5310179530773185E-3</c:v>
                </c:pt>
                <c:pt idx="4391">
                  <c:v>-7.5310179530773185E-3</c:v>
                </c:pt>
                <c:pt idx="4392">
                  <c:v>-7.5310179530773185E-3</c:v>
                </c:pt>
                <c:pt idx="4393">
                  <c:v>-7.5310179530773185E-3</c:v>
                </c:pt>
                <c:pt idx="4394">
                  <c:v>-7.5310179530773185E-3</c:v>
                </c:pt>
                <c:pt idx="4395">
                  <c:v>-7.5310179530773185E-3</c:v>
                </c:pt>
                <c:pt idx="4396">
                  <c:v>-7.5310179530773185E-3</c:v>
                </c:pt>
                <c:pt idx="4397">
                  <c:v>-7.5310179530773185E-3</c:v>
                </c:pt>
                <c:pt idx="4398">
                  <c:v>-7.5310179530773185E-3</c:v>
                </c:pt>
                <c:pt idx="4399">
                  <c:v>-7.5310179530773185E-3</c:v>
                </c:pt>
                <c:pt idx="4400">
                  <c:v>-7.5310179530773185E-3</c:v>
                </c:pt>
                <c:pt idx="4401">
                  <c:v>-7.5310179530773185E-3</c:v>
                </c:pt>
                <c:pt idx="4402">
                  <c:v>-7.5310179530773185E-3</c:v>
                </c:pt>
                <c:pt idx="4403">
                  <c:v>-7.5310179530773185E-3</c:v>
                </c:pt>
                <c:pt idx="4404">
                  <c:v>-7.5310179530773185E-3</c:v>
                </c:pt>
                <c:pt idx="4405">
                  <c:v>-7.5310179530773185E-3</c:v>
                </c:pt>
                <c:pt idx="4406">
                  <c:v>-7.5310179530773185E-3</c:v>
                </c:pt>
                <c:pt idx="4407">
                  <c:v>-7.5310179530773185E-3</c:v>
                </c:pt>
                <c:pt idx="4408">
                  <c:v>-7.5310179530773185E-3</c:v>
                </c:pt>
                <c:pt idx="4409">
                  <c:v>-7.5310179530773185E-3</c:v>
                </c:pt>
                <c:pt idx="4410">
                  <c:v>-7.5310179530773185E-3</c:v>
                </c:pt>
                <c:pt idx="4411">
                  <c:v>-7.5310179530773185E-3</c:v>
                </c:pt>
                <c:pt idx="4412">
                  <c:v>-7.5310179530773185E-3</c:v>
                </c:pt>
                <c:pt idx="4413">
                  <c:v>-7.5310179530773185E-3</c:v>
                </c:pt>
                <c:pt idx="4414">
                  <c:v>-7.5310179530773185E-3</c:v>
                </c:pt>
                <c:pt idx="4415">
                  <c:v>-7.5310179530773185E-3</c:v>
                </c:pt>
                <c:pt idx="4416">
                  <c:v>-7.8227352211107833E-3</c:v>
                </c:pt>
                <c:pt idx="4417">
                  <c:v>-9.7367759562886728E-3</c:v>
                </c:pt>
                <c:pt idx="4418">
                  <c:v>-1.1636549300646639E-2</c:v>
                </c:pt>
                <c:pt idx="4419">
                  <c:v>-1.3518438927647675E-2</c:v>
                </c:pt>
                <c:pt idx="4420">
                  <c:v>-1.5378862553427058E-2</c:v>
                </c:pt>
                <c:pt idx="4421">
                  <c:v>-1.7214278755873606E-2</c:v>
                </c:pt>
                <c:pt idx="4422">
                  <c:v>-1.9021193715927708E-2</c:v>
                </c:pt>
                <c:pt idx="4423">
                  <c:v>-2.0796167868264603E-2</c:v>
                </c:pt>
                <c:pt idx="4424">
                  <c:v>-2.2535822448702367E-2</c:v>
                </c:pt>
                <c:pt idx="4425">
                  <c:v>-2.4236845925871629E-2</c:v>
                </c:pt>
                <c:pt idx="4426">
                  <c:v>-2.589600030490373E-2</c:v>
                </c:pt>
                <c:pt idx="4427">
                  <c:v>-2.7510127291138043E-2</c:v>
                </c:pt>
                <c:pt idx="4428">
                  <c:v>-2.9076154302115329E-2</c:v>
                </c:pt>
                <c:pt idx="4429">
                  <c:v>-3.059110031641293E-2</c:v>
                </c:pt>
                <c:pt idx="4430">
                  <c:v>-3.2052081548188782E-2</c:v>
                </c:pt>
                <c:pt idx="4431">
                  <c:v>-3.3456316936631432E-2</c:v>
                </c:pt>
                <c:pt idx="4432">
                  <c:v>-3.4801133439867495E-2</c:v>
                </c:pt>
                <c:pt idx="4433">
                  <c:v>-3.6083971123248675E-2</c:v>
                </c:pt>
                <c:pt idx="4434">
                  <c:v>-3.7302388032332927E-2</c:v>
                </c:pt>
                <c:pt idx="4435">
                  <c:v>-3.8454064841283511E-2</c:v>
                </c:pt>
                <c:pt idx="4436">
                  <c:v>-3.9536809267837571E-2</c:v>
                </c:pt>
                <c:pt idx="4437">
                  <c:v>-4.0548560246440005E-2</c:v>
                </c:pt>
                <c:pt idx="4438">
                  <c:v>-4.1487391851598825E-2</c:v>
                </c:pt>
                <c:pt idx="4439">
                  <c:v>-4.2351516963993953E-2</c:v>
                </c:pt>
                <c:pt idx="4440">
                  <c:v>-4.3139290672360268E-2</c:v>
                </c:pt>
                <c:pt idx="4441">
                  <c:v>-4.3849213404669775E-2</c:v>
                </c:pt>
                <c:pt idx="4442">
                  <c:v>-4.447993378265213E-2</c:v>
                </c:pt>
                <c:pt idx="4443">
                  <c:v>-4.5030251194220085E-2</c:v>
                </c:pt>
                <c:pt idx="4444">
                  <c:v>-4.5499118078902681E-2</c:v>
                </c:pt>
                <c:pt idx="4445">
                  <c:v>-4.5885641921936296E-2</c:v>
                </c:pt>
                <c:pt idx="4446">
                  <c:v>-4.6189086953217127E-2</c:v>
                </c:pt>
                <c:pt idx="4447">
                  <c:v>-4.6408875547881444E-2</c:v>
                </c:pt>
                <c:pt idx="4448">
                  <c:v>-4.6544589325847333E-2</c:v>
                </c:pt>
                <c:pt idx="4449">
                  <c:v>-4.6595969948224979E-2</c:v>
                </c:pt>
                <c:pt idx="4450">
                  <c:v>-4.6562919609079392E-2</c:v>
                </c:pt>
                <c:pt idx="4451">
                  <c:v>-4.6445501221609599E-2</c:v>
                </c:pt>
                <c:pt idx="4452">
                  <c:v>-4.624393829838977E-2</c:v>
                </c:pt>
                <c:pt idx="4453">
                  <c:v>-4.595861452590036E-2</c:v>
                </c:pt>
                <c:pt idx="4454">
                  <c:v>-4.5590073034159025E-2</c:v>
                </c:pt>
                <c:pt idx="4455">
                  <c:v>-4.5139015362841824E-2</c:v>
                </c:pt>
                <c:pt idx="4456">
                  <c:v>-4.4606300125862558E-2</c:v>
                </c:pt>
                <c:pt idx="4457">
                  <c:v>-4.3992941376952366E-2</c:v>
                </c:pt>
                <c:pt idx="4458">
                  <c:v>-4.330010667935083E-2</c:v>
                </c:pt>
                <c:pt idx="4459">
                  <c:v>-4.2529114883283002E-2</c:v>
                </c:pt>
                <c:pt idx="4460">
                  <c:v>-4.1681433615453005E-2</c:v>
                </c:pt>
                <c:pt idx="4461">
                  <c:v>-4.075867648533317E-2</c:v>
                </c:pt>
                <c:pt idx="4462">
                  <c:v>-3.9762600013566803E-2</c:v>
                </c:pt>
                <c:pt idx="4463">
                  <c:v>-3.8695100288331195E-2</c:v>
                </c:pt>
                <c:pt idx="4464">
                  <c:v>-3.7558209356026037E-2</c:v>
                </c:pt>
                <c:pt idx="4465">
                  <c:v>-3.6354091353157633E-2</c:v>
                </c:pt>
                <c:pt idx="4466">
                  <c:v>-3.5085038386782036E-2</c:v>
                </c:pt>
                <c:pt idx="4467">
                  <c:v>-3.3753466171349028E-2</c:v>
                </c:pt>
                <c:pt idx="4468">
                  <c:v>-3.2361909430252217E-2</c:v>
                </c:pt>
                <c:pt idx="4469">
                  <c:v>-3.0913017070839256E-2</c:v>
                </c:pt>
                <c:pt idx="4470">
                  <c:v>-2.9409547142065992E-2</c:v>
                </c:pt>
                <c:pt idx="4471">
                  <c:v>-2.7854361584393417E-2</c:v>
                </c:pt>
                <c:pt idx="4472">
                  <c:v>-2.6250420781921548E-2</c:v>
                </c:pt>
                <c:pt idx="4473">
                  <c:v>-2.4600777927129926E-2</c:v>
                </c:pt>
                <c:pt idx="4474">
                  <c:v>-2.2908573208952225E-2</c:v>
                </c:pt>
                <c:pt idx="4475">
                  <c:v>-2.1177027835248084E-2</c:v>
                </c:pt>
                <c:pt idx="4476">
                  <c:v>-1.9409437901051062E-2</c:v>
                </c:pt>
                <c:pt idx="4477">
                  <c:v>-1.7609168114264002E-2</c:v>
                </c:pt>
                <c:pt idx="4478">
                  <c:v>-1.5779645390746812E-2</c:v>
                </c:pt>
                <c:pt idx="4479">
                  <c:v>-1.3924352330986982E-2</c:v>
                </c:pt>
                <c:pt idx="4480">
                  <c:v>-1.2046820590771612E-2</c:v>
                </c:pt>
                <c:pt idx="4481">
                  <c:v>-1.0150624158480243E-2</c:v>
                </c:pt>
                <c:pt idx="4482">
                  <c:v>-8.2393725517944695E-3</c:v>
                </c:pt>
                <c:pt idx="4483">
                  <c:v>-7.5310179530773185E-3</c:v>
                </c:pt>
                <c:pt idx="4484">
                  <c:v>-7.5310179530773185E-3</c:v>
                </c:pt>
                <c:pt idx="4485">
                  <c:v>-7.5310179530773185E-3</c:v>
                </c:pt>
                <c:pt idx="4486">
                  <c:v>-7.5310179530773185E-3</c:v>
                </c:pt>
                <c:pt idx="4487">
                  <c:v>-7.5310179530773185E-3</c:v>
                </c:pt>
                <c:pt idx="4488">
                  <c:v>-7.5310179530773185E-3</c:v>
                </c:pt>
                <c:pt idx="4489">
                  <c:v>-7.5310179530773185E-3</c:v>
                </c:pt>
                <c:pt idx="4490">
                  <c:v>-7.5310179530773185E-3</c:v>
                </c:pt>
                <c:pt idx="4491">
                  <c:v>-7.5310179530773185E-3</c:v>
                </c:pt>
                <c:pt idx="4492">
                  <c:v>-7.5310179530773185E-3</c:v>
                </c:pt>
                <c:pt idx="4493">
                  <c:v>-7.5310179530773185E-3</c:v>
                </c:pt>
                <c:pt idx="4494">
                  <c:v>-7.5310179530773185E-3</c:v>
                </c:pt>
                <c:pt idx="4495">
                  <c:v>-7.5310179530773185E-3</c:v>
                </c:pt>
                <c:pt idx="4496">
                  <c:v>-7.5310179530773185E-3</c:v>
                </c:pt>
                <c:pt idx="4497">
                  <c:v>-7.5310179530773185E-3</c:v>
                </c:pt>
                <c:pt idx="4498">
                  <c:v>-7.5310179530773185E-3</c:v>
                </c:pt>
                <c:pt idx="4499">
                  <c:v>-7.5310179530773185E-3</c:v>
                </c:pt>
                <c:pt idx="4500">
                  <c:v>-7.5310179530773185E-3</c:v>
                </c:pt>
                <c:pt idx="4501">
                  <c:v>-7.5310179530773185E-3</c:v>
                </c:pt>
                <c:pt idx="4502">
                  <c:v>-7.5310179530773185E-3</c:v>
                </c:pt>
                <c:pt idx="4503">
                  <c:v>-7.5310179530773185E-3</c:v>
                </c:pt>
                <c:pt idx="4504">
                  <c:v>-7.5310179530773185E-3</c:v>
                </c:pt>
                <c:pt idx="4505">
                  <c:v>-7.5310179530773185E-3</c:v>
                </c:pt>
                <c:pt idx="4506">
                  <c:v>-7.5310179530773185E-3</c:v>
                </c:pt>
                <c:pt idx="4507">
                  <c:v>-7.5310179530773185E-3</c:v>
                </c:pt>
                <c:pt idx="4508">
                  <c:v>-7.5310179530773185E-3</c:v>
                </c:pt>
                <c:pt idx="4509">
                  <c:v>-7.5310179530773185E-3</c:v>
                </c:pt>
                <c:pt idx="4510">
                  <c:v>-7.5310179530773185E-3</c:v>
                </c:pt>
                <c:pt idx="4511">
                  <c:v>-7.5310179530773185E-3</c:v>
                </c:pt>
                <c:pt idx="4512">
                  <c:v>-7.5310179530773185E-3</c:v>
                </c:pt>
                <c:pt idx="4513">
                  <c:v>-7.5310179530773185E-3</c:v>
                </c:pt>
                <c:pt idx="4514">
                  <c:v>-7.5310179530773185E-3</c:v>
                </c:pt>
                <c:pt idx="4515">
                  <c:v>-7.5310179530773185E-3</c:v>
                </c:pt>
                <c:pt idx="4516">
                  <c:v>-7.5310179530773185E-3</c:v>
                </c:pt>
                <c:pt idx="4517">
                  <c:v>-7.5310179530773185E-3</c:v>
                </c:pt>
                <c:pt idx="4518">
                  <c:v>-7.5310179530773185E-3</c:v>
                </c:pt>
                <c:pt idx="4519">
                  <c:v>-7.5310179530773185E-3</c:v>
                </c:pt>
                <c:pt idx="4520">
                  <c:v>-7.5310179530773185E-3</c:v>
                </c:pt>
                <c:pt idx="4521">
                  <c:v>-7.5310179530773185E-3</c:v>
                </c:pt>
                <c:pt idx="4522">
                  <c:v>-7.5310179530773185E-3</c:v>
                </c:pt>
                <c:pt idx="4523">
                  <c:v>-7.5310179530773185E-3</c:v>
                </c:pt>
                <c:pt idx="4524">
                  <c:v>-7.5310179530773185E-3</c:v>
                </c:pt>
                <c:pt idx="4525">
                  <c:v>-7.5310179530773185E-3</c:v>
                </c:pt>
                <c:pt idx="4526">
                  <c:v>-7.5310179530773185E-3</c:v>
                </c:pt>
                <c:pt idx="4527">
                  <c:v>-7.5310179530773185E-3</c:v>
                </c:pt>
                <c:pt idx="4528">
                  <c:v>-7.5310179530773185E-3</c:v>
                </c:pt>
                <c:pt idx="4529">
                  <c:v>-7.5310179530773185E-3</c:v>
                </c:pt>
                <c:pt idx="4530">
                  <c:v>-7.5310179530773185E-3</c:v>
                </c:pt>
                <c:pt idx="4531">
                  <c:v>-7.5310179530773185E-3</c:v>
                </c:pt>
                <c:pt idx="4532">
                  <c:v>-7.5310179530773185E-3</c:v>
                </c:pt>
                <c:pt idx="4533">
                  <c:v>-7.5310179530773185E-3</c:v>
                </c:pt>
                <c:pt idx="4534">
                  <c:v>-7.5310179530773185E-3</c:v>
                </c:pt>
                <c:pt idx="4535">
                  <c:v>-7.5310179530773185E-3</c:v>
                </c:pt>
                <c:pt idx="4536">
                  <c:v>-7.5310179530773185E-3</c:v>
                </c:pt>
                <c:pt idx="4537">
                  <c:v>-7.5310179530773185E-3</c:v>
                </c:pt>
                <c:pt idx="4538">
                  <c:v>-7.5310179530773185E-3</c:v>
                </c:pt>
                <c:pt idx="4539">
                  <c:v>-7.5310179530773185E-3</c:v>
                </c:pt>
                <c:pt idx="4540">
                  <c:v>-7.5310179530773185E-3</c:v>
                </c:pt>
                <c:pt idx="4541">
                  <c:v>-7.5310179530773185E-3</c:v>
                </c:pt>
                <c:pt idx="4542">
                  <c:v>-7.5310179530773185E-3</c:v>
                </c:pt>
                <c:pt idx="4543">
                  <c:v>-7.5310179530773185E-3</c:v>
                </c:pt>
                <c:pt idx="4544">
                  <c:v>-7.5310179530773185E-3</c:v>
                </c:pt>
                <c:pt idx="4545">
                  <c:v>-7.5310179530773185E-3</c:v>
                </c:pt>
                <c:pt idx="4546">
                  <c:v>-7.5310179530773185E-3</c:v>
                </c:pt>
                <c:pt idx="4547">
                  <c:v>-7.5310179530773185E-3</c:v>
                </c:pt>
                <c:pt idx="4548">
                  <c:v>-7.5310179530773185E-3</c:v>
                </c:pt>
                <c:pt idx="4549">
                  <c:v>-7.5310179530773185E-3</c:v>
                </c:pt>
                <c:pt idx="4550">
                  <c:v>-7.5310179530773185E-3</c:v>
                </c:pt>
                <c:pt idx="4551">
                  <c:v>-7.5310179530773185E-3</c:v>
                </c:pt>
                <c:pt idx="4552">
                  <c:v>-7.5310179530773185E-3</c:v>
                </c:pt>
                <c:pt idx="4553">
                  <c:v>-7.5310179530773185E-3</c:v>
                </c:pt>
                <c:pt idx="4554">
                  <c:v>-7.5310179530773185E-3</c:v>
                </c:pt>
                <c:pt idx="4555">
                  <c:v>-7.5310179530773185E-3</c:v>
                </c:pt>
                <c:pt idx="4556">
                  <c:v>-7.5310179530773185E-3</c:v>
                </c:pt>
                <c:pt idx="4557">
                  <c:v>-7.5310179530773185E-3</c:v>
                </c:pt>
                <c:pt idx="4558">
                  <c:v>-7.5310179530773185E-3</c:v>
                </c:pt>
                <c:pt idx="4559">
                  <c:v>-7.5310179530773185E-3</c:v>
                </c:pt>
                <c:pt idx="4560">
                  <c:v>-7.8227352211107833E-3</c:v>
                </c:pt>
                <c:pt idx="4561">
                  <c:v>-9.7367759562886728E-3</c:v>
                </c:pt>
                <c:pt idx="4562">
                  <c:v>-1.1636549300646639E-2</c:v>
                </c:pt>
                <c:pt idx="4563">
                  <c:v>-1.3518438927647675E-2</c:v>
                </c:pt>
                <c:pt idx="4564">
                  <c:v>-1.5378862553427058E-2</c:v>
                </c:pt>
                <c:pt idx="4565">
                  <c:v>-1.7214278755873606E-2</c:v>
                </c:pt>
                <c:pt idx="4566">
                  <c:v>-1.9021193715927708E-2</c:v>
                </c:pt>
                <c:pt idx="4567">
                  <c:v>-2.0796167868264603E-2</c:v>
                </c:pt>
                <c:pt idx="4568">
                  <c:v>-2.2535822448702367E-2</c:v>
                </c:pt>
                <c:pt idx="4569">
                  <c:v>-2.4236845925871629E-2</c:v>
                </c:pt>
                <c:pt idx="4570">
                  <c:v>-2.589600030490373E-2</c:v>
                </c:pt>
                <c:pt idx="4571">
                  <c:v>-2.7510127291138043E-2</c:v>
                </c:pt>
                <c:pt idx="4572">
                  <c:v>-2.9076154302115329E-2</c:v>
                </c:pt>
                <c:pt idx="4573">
                  <c:v>-3.059110031641293E-2</c:v>
                </c:pt>
                <c:pt idx="4574">
                  <c:v>-3.2052081548188782E-2</c:v>
                </c:pt>
                <c:pt idx="4575">
                  <c:v>-3.3456316936631432E-2</c:v>
                </c:pt>
                <c:pt idx="4576">
                  <c:v>-3.4801133439867495E-2</c:v>
                </c:pt>
                <c:pt idx="4577">
                  <c:v>-3.6083971123248675E-2</c:v>
                </c:pt>
                <c:pt idx="4578">
                  <c:v>-3.7302388032332927E-2</c:v>
                </c:pt>
                <c:pt idx="4579">
                  <c:v>-3.8454064841283511E-2</c:v>
                </c:pt>
                <c:pt idx="4580">
                  <c:v>-3.9536809267837571E-2</c:v>
                </c:pt>
                <c:pt idx="4581">
                  <c:v>-4.0548560246440005E-2</c:v>
                </c:pt>
                <c:pt idx="4582">
                  <c:v>-4.1487391851598825E-2</c:v>
                </c:pt>
                <c:pt idx="4583">
                  <c:v>-4.2351516963993953E-2</c:v>
                </c:pt>
                <c:pt idx="4584">
                  <c:v>-4.3139290672360268E-2</c:v>
                </c:pt>
                <c:pt idx="4585">
                  <c:v>-4.3849213404669775E-2</c:v>
                </c:pt>
                <c:pt idx="4586">
                  <c:v>-4.447993378265213E-2</c:v>
                </c:pt>
                <c:pt idx="4587">
                  <c:v>-4.5030251194220085E-2</c:v>
                </c:pt>
                <c:pt idx="4588">
                  <c:v>-4.5499118078902681E-2</c:v>
                </c:pt>
                <c:pt idx="4589">
                  <c:v>-4.5885641921936296E-2</c:v>
                </c:pt>
                <c:pt idx="4590">
                  <c:v>-4.6189086953217127E-2</c:v>
                </c:pt>
                <c:pt idx="4591">
                  <c:v>-4.6408875547881444E-2</c:v>
                </c:pt>
                <c:pt idx="4592">
                  <c:v>-4.6544589325847333E-2</c:v>
                </c:pt>
                <c:pt idx="4593">
                  <c:v>-4.6595969948224979E-2</c:v>
                </c:pt>
                <c:pt idx="4594">
                  <c:v>-4.6562919609079392E-2</c:v>
                </c:pt>
                <c:pt idx="4595">
                  <c:v>-4.6445501221609599E-2</c:v>
                </c:pt>
                <c:pt idx="4596">
                  <c:v>-4.624393829838977E-2</c:v>
                </c:pt>
                <c:pt idx="4597">
                  <c:v>-4.595861452590036E-2</c:v>
                </c:pt>
                <c:pt idx="4598">
                  <c:v>-4.5590073034159025E-2</c:v>
                </c:pt>
                <c:pt idx="4599">
                  <c:v>-4.5139015362841824E-2</c:v>
                </c:pt>
                <c:pt idx="4600">
                  <c:v>-4.4606300125862558E-2</c:v>
                </c:pt>
                <c:pt idx="4601">
                  <c:v>-4.3992941376952366E-2</c:v>
                </c:pt>
                <c:pt idx="4602">
                  <c:v>-4.330010667935083E-2</c:v>
                </c:pt>
                <c:pt idx="4603">
                  <c:v>-4.2529114883283002E-2</c:v>
                </c:pt>
                <c:pt idx="4604">
                  <c:v>-4.1681433615453005E-2</c:v>
                </c:pt>
                <c:pt idx="4605">
                  <c:v>-4.075867648533317E-2</c:v>
                </c:pt>
                <c:pt idx="4606">
                  <c:v>-3.9762600013566803E-2</c:v>
                </c:pt>
                <c:pt idx="4607">
                  <c:v>-3.8695100288331195E-2</c:v>
                </c:pt>
                <c:pt idx="4608">
                  <c:v>-3.7558209356026037E-2</c:v>
                </c:pt>
                <c:pt idx="4609">
                  <c:v>-3.6354091353157633E-2</c:v>
                </c:pt>
                <c:pt idx="4610">
                  <c:v>-3.5085038386782036E-2</c:v>
                </c:pt>
                <c:pt idx="4611">
                  <c:v>-3.3753466171349028E-2</c:v>
                </c:pt>
                <c:pt idx="4612">
                  <c:v>-3.2361909430252217E-2</c:v>
                </c:pt>
                <c:pt idx="4613">
                  <c:v>-3.0913017070839256E-2</c:v>
                </c:pt>
                <c:pt idx="4614">
                  <c:v>-2.9409547142065992E-2</c:v>
                </c:pt>
                <c:pt idx="4615">
                  <c:v>-2.7854361584393417E-2</c:v>
                </c:pt>
                <c:pt idx="4616">
                  <c:v>-2.6250420781921548E-2</c:v>
                </c:pt>
                <c:pt idx="4617">
                  <c:v>-2.4600777927129926E-2</c:v>
                </c:pt>
                <c:pt idx="4618">
                  <c:v>-2.2908573208952225E-2</c:v>
                </c:pt>
                <c:pt idx="4619">
                  <c:v>-2.1177027835248084E-2</c:v>
                </c:pt>
                <c:pt idx="4620">
                  <c:v>-1.9409437901051062E-2</c:v>
                </c:pt>
                <c:pt idx="4621">
                  <c:v>-1.7609168114264002E-2</c:v>
                </c:pt>
                <c:pt idx="4622">
                  <c:v>-1.5779645390746812E-2</c:v>
                </c:pt>
                <c:pt idx="4623">
                  <c:v>-1.3924352330986982E-2</c:v>
                </c:pt>
                <c:pt idx="4624">
                  <c:v>-1.2046820590771612E-2</c:v>
                </c:pt>
                <c:pt idx="4625">
                  <c:v>-1.0150624158480243E-2</c:v>
                </c:pt>
                <c:pt idx="4626">
                  <c:v>-8.2393725517944695E-3</c:v>
                </c:pt>
                <c:pt idx="4627">
                  <c:v>-7.5310179530773185E-3</c:v>
                </c:pt>
                <c:pt idx="4628">
                  <c:v>-7.5310179530773185E-3</c:v>
                </c:pt>
                <c:pt idx="4629">
                  <c:v>-7.5310179530773185E-3</c:v>
                </c:pt>
                <c:pt idx="4630">
                  <c:v>-7.5310179530773185E-3</c:v>
                </c:pt>
                <c:pt idx="4631">
                  <c:v>-7.5310179530773185E-3</c:v>
                </c:pt>
                <c:pt idx="4632">
                  <c:v>-7.5310179530773185E-3</c:v>
                </c:pt>
                <c:pt idx="4633">
                  <c:v>-7.5310179530773185E-3</c:v>
                </c:pt>
                <c:pt idx="4634">
                  <c:v>-7.5310179530773185E-3</c:v>
                </c:pt>
                <c:pt idx="4635">
                  <c:v>-7.5310179530773185E-3</c:v>
                </c:pt>
                <c:pt idx="4636">
                  <c:v>-7.5310179530773185E-3</c:v>
                </c:pt>
                <c:pt idx="4637">
                  <c:v>-7.5310179530773185E-3</c:v>
                </c:pt>
                <c:pt idx="4638">
                  <c:v>-7.5310179530773185E-3</c:v>
                </c:pt>
                <c:pt idx="4639">
                  <c:v>-7.5310179530773185E-3</c:v>
                </c:pt>
                <c:pt idx="4640">
                  <c:v>-7.5310179530773185E-3</c:v>
                </c:pt>
                <c:pt idx="4641">
                  <c:v>-7.5310179530773185E-3</c:v>
                </c:pt>
                <c:pt idx="4642">
                  <c:v>-7.5310179530773185E-3</c:v>
                </c:pt>
                <c:pt idx="4643">
                  <c:v>-7.5310179530773185E-3</c:v>
                </c:pt>
                <c:pt idx="4644">
                  <c:v>-7.5310179530773185E-3</c:v>
                </c:pt>
                <c:pt idx="4645">
                  <c:v>-7.5310179530773185E-3</c:v>
                </c:pt>
                <c:pt idx="4646">
                  <c:v>-7.5310179530773185E-3</c:v>
                </c:pt>
                <c:pt idx="4647">
                  <c:v>-7.5310179530773185E-3</c:v>
                </c:pt>
                <c:pt idx="4648">
                  <c:v>-7.5310179530773185E-3</c:v>
                </c:pt>
                <c:pt idx="4649">
                  <c:v>-7.5310179530773185E-3</c:v>
                </c:pt>
                <c:pt idx="4650">
                  <c:v>-7.5310179530773185E-3</c:v>
                </c:pt>
                <c:pt idx="4651">
                  <c:v>-7.5310179530773185E-3</c:v>
                </c:pt>
                <c:pt idx="4652">
                  <c:v>-7.5310179530773185E-3</c:v>
                </c:pt>
                <c:pt idx="4653">
                  <c:v>-7.5310179530773185E-3</c:v>
                </c:pt>
                <c:pt idx="4654">
                  <c:v>-7.5310179530773185E-3</c:v>
                </c:pt>
                <c:pt idx="4655">
                  <c:v>-7.5310179530773185E-3</c:v>
                </c:pt>
                <c:pt idx="4656">
                  <c:v>-7.5310179530773185E-3</c:v>
                </c:pt>
                <c:pt idx="4657">
                  <c:v>-7.5310179530773185E-3</c:v>
                </c:pt>
                <c:pt idx="4658">
                  <c:v>-7.5310179530773185E-3</c:v>
                </c:pt>
                <c:pt idx="4659">
                  <c:v>-7.5310179530773185E-3</c:v>
                </c:pt>
                <c:pt idx="4660">
                  <c:v>-7.5310179530773185E-3</c:v>
                </c:pt>
                <c:pt idx="4661">
                  <c:v>-7.5310179530773185E-3</c:v>
                </c:pt>
                <c:pt idx="4662">
                  <c:v>-7.5310179530773185E-3</c:v>
                </c:pt>
                <c:pt idx="4663">
                  <c:v>-7.5310179530773185E-3</c:v>
                </c:pt>
                <c:pt idx="4664">
                  <c:v>-7.5310179530773185E-3</c:v>
                </c:pt>
                <c:pt idx="4665">
                  <c:v>-7.5310179530773185E-3</c:v>
                </c:pt>
                <c:pt idx="4666">
                  <c:v>-7.5310179530773185E-3</c:v>
                </c:pt>
                <c:pt idx="4667">
                  <c:v>-7.5310179530773185E-3</c:v>
                </c:pt>
                <c:pt idx="4668">
                  <c:v>-7.5310179530773185E-3</c:v>
                </c:pt>
                <c:pt idx="4669">
                  <c:v>-7.5310179530773185E-3</c:v>
                </c:pt>
                <c:pt idx="4670">
                  <c:v>-7.5310179530773185E-3</c:v>
                </c:pt>
                <c:pt idx="4671">
                  <c:v>-7.5310179530773185E-3</c:v>
                </c:pt>
                <c:pt idx="4672">
                  <c:v>-7.5310179530773185E-3</c:v>
                </c:pt>
                <c:pt idx="4673">
                  <c:v>-7.5310179530773185E-3</c:v>
                </c:pt>
                <c:pt idx="4674">
                  <c:v>-7.5310179530773185E-3</c:v>
                </c:pt>
                <c:pt idx="4675">
                  <c:v>-7.5310179530773185E-3</c:v>
                </c:pt>
                <c:pt idx="4676">
                  <c:v>-7.5310179530773185E-3</c:v>
                </c:pt>
                <c:pt idx="4677">
                  <c:v>-7.5310179530773185E-3</c:v>
                </c:pt>
                <c:pt idx="4678">
                  <c:v>-7.5310179530773185E-3</c:v>
                </c:pt>
                <c:pt idx="4679">
                  <c:v>-7.5310179530773185E-3</c:v>
                </c:pt>
                <c:pt idx="4680">
                  <c:v>-7.5310179530773185E-3</c:v>
                </c:pt>
                <c:pt idx="4681">
                  <c:v>-7.5310179530773185E-3</c:v>
                </c:pt>
                <c:pt idx="4682">
                  <c:v>-7.5310179530773185E-3</c:v>
                </c:pt>
                <c:pt idx="4683">
                  <c:v>-7.5310179530773185E-3</c:v>
                </c:pt>
                <c:pt idx="4684">
                  <c:v>-7.5310179530773185E-3</c:v>
                </c:pt>
                <c:pt idx="4685">
                  <c:v>-7.5310179530773185E-3</c:v>
                </c:pt>
                <c:pt idx="4686">
                  <c:v>-7.5310179530773185E-3</c:v>
                </c:pt>
                <c:pt idx="4687">
                  <c:v>-7.5310179530773185E-3</c:v>
                </c:pt>
                <c:pt idx="4688">
                  <c:v>-7.5310179530773185E-3</c:v>
                </c:pt>
                <c:pt idx="4689">
                  <c:v>-7.5310179530773185E-3</c:v>
                </c:pt>
                <c:pt idx="4690">
                  <c:v>-7.5310179530773185E-3</c:v>
                </c:pt>
                <c:pt idx="4691">
                  <c:v>-7.5310179530773185E-3</c:v>
                </c:pt>
                <c:pt idx="4692">
                  <c:v>-7.5310179530773185E-3</c:v>
                </c:pt>
                <c:pt idx="4693">
                  <c:v>-7.5310179530773185E-3</c:v>
                </c:pt>
                <c:pt idx="4694">
                  <c:v>-7.5310179530773185E-3</c:v>
                </c:pt>
                <c:pt idx="4695">
                  <c:v>-7.5310179530773185E-3</c:v>
                </c:pt>
                <c:pt idx="4696">
                  <c:v>-7.5310179530773185E-3</c:v>
                </c:pt>
                <c:pt idx="4697">
                  <c:v>-7.5310179530773185E-3</c:v>
                </c:pt>
                <c:pt idx="4698">
                  <c:v>-7.5310179530773185E-3</c:v>
                </c:pt>
                <c:pt idx="4699">
                  <c:v>-7.5310179530773185E-3</c:v>
                </c:pt>
                <c:pt idx="4700">
                  <c:v>-7.5310179530773185E-3</c:v>
                </c:pt>
                <c:pt idx="4701">
                  <c:v>-7.5310179530773185E-3</c:v>
                </c:pt>
                <c:pt idx="4702">
                  <c:v>-7.5310179530773185E-3</c:v>
                </c:pt>
                <c:pt idx="4703">
                  <c:v>-7.5310179530773185E-3</c:v>
                </c:pt>
                <c:pt idx="4704">
                  <c:v>-7.8227352211107833E-3</c:v>
                </c:pt>
                <c:pt idx="4705">
                  <c:v>-9.7367759562886728E-3</c:v>
                </c:pt>
                <c:pt idx="4706">
                  <c:v>-1.1636549300646639E-2</c:v>
                </c:pt>
                <c:pt idx="4707">
                  <c:v>-1.3518438927647675E-2</c:v>
                </c:pt>
                <c:pt idx="4708">
                  <c:v>-1.5378862553427058E-2</c:v>
                </c:pt>
                <c:pt idx="4709">
                  <c:v>-1.7214278755873606E-2</c:v>
                </c:pt>
                <c:pt idx="4710">
                  <c:v>-1.9021193715927708E-2</c:v>
                </c:pt>
                <c:pt idx="4711">
                  <c:v>-2.0796167868264603E-2</c:v>
                </c:pt>
                <c:pt idx="4712">
                  <c:v>-2.2535822448702367E-2</c:v>
                </c:pt>
                <c:pt idx="4713">
                  <c:v>-2.4236845925871629E-2</c:v>
                </c:pt>
                <c:pt idx="4714">
                  <c:v>-2.589600030490373E-2</c:v>
                </c:pt>
                <c:pt idx="4715">
                  <c:v>-2.7510127291138043E-2</c:v>
                </c:pt>
                <c:pt idx="4716">
                  <c:v>-2.9076154302115329E-2</c:v>
                </c:pt>
                <c:pt idx="4717">
                  <c:v>-3.059110031641293E-2</c:v>
                </c:pt>
                <c:pt idx="4718">
                  <c:v>-3.2052081548188782E-2</c:v>
                </c:pt>
                <c:pt idx="4719">
                  <c:v>-3.3456316936631432E-2</c:v>
                </c:pt>
                <c:pt idx="4720">
                  <c:v>-3.4801133439867495E-2</c:v>
                </c:pt>
                <c:pt idx="4721">
                  <c:v>-3.6083971123248675E-2</c:v>
                </c:pt>
                <c:pt idx="4722">
                  <c:v>-3.7302388032332927E-2</c:v>
                </c:pt>
                <c:pt idx="4723">
                  <c:v>-3.8454064841283511E-2</c:v>
                </c:pt>
                <c:pt idx="4724">
                  <c:v>-3.9536809267837571E-2</c:v>
                </c:pt>
                <c:pt idx="4725">
                  <c:v>-4.0548560246440005E-2</c:v>
                </c:pt>
                <c:pt idx="4726">
                  <c:v>-4.1487391851598825E-2</c:v>
                </c:pt>
                <c:pt idx="4727">
                  <c:v>-4.2351516963993953E-2</c:v>
                </c:pt>
                <c:pt idx="4728">
                  <c:v>-4.3139290672360268E-2</c:v>
                </c:pt>
                <c:pt idx="4729">
                  <c:v>-4.3849213404669775E-2</c:v>
                </c:pt>
                <c:pt idx="4730">
                  <c:v>-4.447993378265213E-2</c:v>
                </c:pt>
                <c:pt idx="4731">
                  <c:v>-4.5030251194220085E-2</c:v>
                </c:pt>
                <c:pt idx="4732">
                  <c:v>-4.5499118078902681E-2</c:v>
                </c:pt>
                <c:pt idx="4733">
                  <c:v>-4.5885641921936296E-2</c:v>
                </c:pt>
                <c:pt idx="4734">
                  <c:v>-4.6189086953217127E-2</c:v>
                </c:pt>
                <c:pt idx="4735">
                  <c:v>-4.6408875547881444E-2</c:v>
                </c:pt>
                <c:pt idx="4736">
                  <c:v>-4.6544589325847333E-2</c:v>
                </c:pt>
                <c:pt idx="4737">
                  <c:v>-4.6595969948224979E-2</c:v>
                </c:pt>
                <c:pt idx="4738">
                  <c:v>-4.6562919609079392E-2</c:v>
                </c:pt>
                <c:pt idx="4739">
                  <c:v>-4.6445501221609599E-2</c:v>
                </c:pt>
                <c:pt idx="4740">
                  <c:v>-4.624393829838977E-2</c:v>
                </c:pt>
                <c:pt idx="4741">
                  <c:v>-4.595861452590036E-2</c:v>
                </c:pt>
                <c:pt idx="4742">
                  <c:v>-4.5590073034159025E-2</c:v>
                </c:pt>
                <c:pt idx="4743">
                  <c:v>-4.5139015362841824E-2</c:v>
                </c:pt>
                <c:pt idx="4744">
                  <c:v>-4.4606300125862558E-2</c:v>
                </c:pt>
                <c:pt idx="4745">
                  <c:v>-4.3992941376952366E-2</c:v>
                </c:pt>
                <c:pt idx="4746">
                  <c:v>-4.330010667935083E-2</c:v>
                </c:pt>
                <c:pt idx="4747">
                  <c:v>-4.2529114883283002E-2</c:v>
                </c:pt>
                <c:pt idx="4748">
                  <c:v>-4.1681433615453005E-2</c:v>
                </c:pt>
                <c:pt idx="4749">
                  <c:v>-4.075867648533317E-2</c:v>
                </c:pt>
                <c:pt idx="4750">
                  <c:v>-3.9762600013566803E-2</c:v>
                </c:pt>
                <c:pt idx="4751">
                  <c:v>-3.8695100288331195E-2</c:v>
                </c:pt>
                <c:pt idx="4752">
                  <c:v>-3.7558209356026037E-2</c:v>
                </c:pt>
                <c:pt idx="4753">
                  <c:v>-3.6354091353157633E-2</c:v>
                </c:pt>
                <c:pt idx="4754">
                  <c:v>-3.5085038386782036E-2</c:v>
                </c:pt>
                <c:pt idx="4755">
                  <c:v>-3.3753466171349028E-2</c:v>
                </c:pt>
                <c:pt idx="4756">
                  <c:v>-3.2361909430252217E-2</c:v>
                </c:pt>
                <c:pt idx="4757">
                  <c:v>-3.0913017070839256E-2</c:v>
                </c:pt>
                <c:pt idx="4758">
                  <c:v>-2.9409547142065992E-2</c:v>
                </c:pt>
                <c:pt idx="4759">
                  <c:v>-2.7854361584393417E-2</c:v>
                </c:pt>
                <c:pt idx="4760">
                  <c:v>-2.6250420781921548E-2</c:v>
                </c:pt>
                <c:pt idx="4761">
                  <c:v>-2.4600777927129926E-2</c:v>
                </c:pt>
                <c:pt idx="4762">
                  <c:v>-2.2908573208952225E-2</c:v>
                </c:pt>
                <c:pt idx="4763">
                  <c:v>-2.1177027835248084E-2</c:v>
                </c:pt>
                <c:pt idx="4764">
                  <c:v>-1.9409437901051062E-2</c:v>
                </c:pt>
                <c:pt idx="4765">
                  <c:v>-1.7609168114264002E-2</c:v>
                </c:pt>
                <c:pt idx="4766">
                  <c:v>-1.5779645390746812E-2</c:v>
                </c:pt>
                <c:pt idx="4767">
                  <c:v>-1.3924352330986982E-2</c:v>
                </c:pt>
                <c:pt idx="4768">
                  <c:v>-1.2046820590771612E-2</c:v>
                </c:pt>
                <c:pt idx="4769">
                  <c:v>-1.0150624158480243E-2</c:v>
                </c:pt>
                <c:pt idx="4770">
                  <c:v>-8.2393725517944695E-3</c:v>
                </c:pt>
                <c:pt idx="4771">
                  <c:v>-7.5310179530773185E-3</c:v>
                </c:pt>
                <c:pt idx="4772">
                  <c:v>-7.5310179530773185E-3</c:v>
                </c:pt>
                <c:pt idx="4773">
                  <c:v>-7.5310179530773185E-3</c:v>
                </c:pt>
                <c:pt idx="4774">
                  <c:v>-7.5310179530773185E-3</c:v>
                </c:pt>
                <c:pt idx="4775">
                  <c:v>-7.5310179530773185E-3</c:v>
                </c:pt>
                <c:pt idx="4776">
                  <c:v>-7.5310179530773185E-3</c:v>
                </c:pt>
                <c:pt idx="4777">
                  <c:v>-7.5310179530773185E-3</c:v>
                </c:pt>
                <c:pt idx="4778">
                  <c:v>-7.5310179530773185E-3</c:v>
                </c:pt>
                <c:pt idx="4779">
                  <c:v>-7.5310179530773185E-3</c:v>
                </c:pt>
                <c:pt idx="4780">
                  <c:v>-7.5310179530773185E-3</c:v>
                </c:pt>
                <c:pt idx="4781">
                  <c:v>-7.5310179530773185E-3</c:v>
                </c:pt>
                <c:pt idx="4782">
                  <c:v>-7.5310179530773185E-3</c:v>
                </c:pt>
                <c:pt idx="4783">
                  <c:v>-7.5310179530773185E-3</c:v>
                </c:pt>
                <c:pt idx="4784">
                  <c:v>-7.5310179530773185E-3</c:v>
                </c:pt>
                <c:pt idx="4785">
                  <c:v>-7.5310179530773185E-3</c:v>
                </c:pt>
                <c:pt idx="4786">
                  <c:v>-7.5310179530773185E-3</c:v>
                </c:pt>
                <c:pt idx="4787">
                  <c:v>-7.5310179530773185E-3</c:v>
                </c:pt>
                <c:pt idx="4788">
                  <c:v>-7.5310179530773185E-3</c:v>
                </c:pt>
                <c:pt idx="4789">
                  <c:v>-7.5310179530773185E-3</c:v>
                </c:pt>
                <c:pt idx="4790">
                  <c:v>-7.5310179530773185E-3</c:v>
                </c:pt>
                <c:pt idx="4791">
                  <c:v>-7.5310179530773185E-3</c:v>
                </c:pt>
                <c:pt idx="4792">
                  <c:v>-7.5310179530773185E-3</c:v>
                </c:pt>
                <c:pt idx="4793">
                  <c:v>-7.5310179530773185E-3</c:v>
                </c:pt>
                <c:pt idx="4794">
                  <c:v>-7.5310179530773185E-3</c:v>
                </c:pt>
                <c:pt idx="4795">
                  <c:v>-7.5310179530773185E-3</c:v>
                </c:pt>
                <c:pt idx="4796">
                  <c:v>-7.5310179530773185E-3</c:v>
                </c:pt>
                <c:pt idx="4797">
                  <c:v>-7.5310179530773185E-3</c:v>
                </c:pt>
                <c:pt idx="4798">
                  <c:v>-7.5310179530773185E-3</c:v>
                </c:pt>
                <c:pt idx="4799">
                  <c:v>-7.5310179530773185E-3</c:v>
                </c:pt>
                <c:pt idx="4800">
                  <c:v>-7.5310179530773185E-3</c:v>
                </c:pt>
                <c:pt idx="4801">
                  <c:v>-7.5310179530773185E-3</c:v>
                </c:pt>
                <c:pt idx="4802">
                  <c:v>-7.5310179530773185E-3</c:v>
                </c:pt>
                <c:pt idx="4803">
                  <c:v>-7.5310179530773185E-3</c:v>
                </c:pt>
                <c:pt idx="4804">
                  <c:v>-7.5310179530773185E-3</c:v>
                </c:pt>
                <c:pt idx="4805">
                  <c:v>-7.5310179530773185E-3</c:v>
                </c:pt>
                <c:pt idx="4806">
                  <c:v>-7.5310179530773185E-3</c:v>
                </c:pt>
                <c:pt idx="4807">
                  <c:v>-7.5310179530773185E-3</c:v>
                </c:pt>
                <c:pt idx="4808">
                  <c:v>-7.5310179530773185E-3</c:v>
                </c:pt>
                <c:pt idx="4809">
                  <c:v>-7.5310179530773185E-3</c:v>
                </c:pt>
                <c:pt idx="4810">
                  <c:v>-7.5310179530773185E-3</c:v>
                </c:pt>
                <c:pt idx="4811">
                  <c:v>-7.5310179530773185E-3</c:v>
                </c:pt>
                <c:pt idx="4812">
                  <c:v>-7.5310179530773185E-3</c:v>
                </c:pt>
                <c:pt idx="4813">
                  <c:v>-7.5310179530773185E-3</c:v>
                </c:pt>
                <c:pt idx="4814">
                  <c:v>-7.5310179530773185E-3</c:v>
                </c:pt>
                <c:pt idx="4815">
                  <c:v>-7.5310179530773185E-3</c:v>
                </c:pt>
                <c:pt idx="4816">
                  <c:v>-7.5310179530773185E-3</c:v>
                </c:pt>
                <c:pt idx="4817">
                  <c:v>-7.5310179530773185E-3</c:v>
                </c:pt>
                <c:pt idx="4818">
                  <c:v>-7.5310179530773185E-3</c:v>
                </c:pt>
                <c:pt idx="4819">
                  <c:v>-7.5310179530773185E-3</c:v>
                </c:pt>
                <c:pt idx="4820">
                  <c:v>-7.5310179530773185E-3</c:v>
                </c:pt>
                <c:pt idx="4821">
                  <c:v>-7.5310179530773185E-3</c:v>
                </c:pt>
                <c:pt idx="4822">
                  <c:v>-7.5310179530773185E-3</c:v>
                </c:pt>
                <c:pt idx="4823">
                  <c:v>-7.5310179530773185E-3</c:v>
                </c:pt>
                <c:pt idx="4824">
                  <c:v>-7.5310179530773185E-3</c:v>
                </c:pt>
                <c:pt idx="4825">
                  <c:v>-7.5310179530773185E-3</c:v>
                </c:pt>
                <c:pt idx="4826">
                  <c:v>-7.5310179530773185E-3</c:v>
                </c:pt>
                <c:pt idx="4827">
                  <c:v>-7.5310179530773185E-3</c:v>
                </c:pt>
                <c:pt idx="4828">
                  <c:v>-7.5310179530773185E-3</c:v>
                </c:pt>
                <c:pt idx="4829">
                  <c:v>-7.5310179530773185E-3</c:v>
                </c:pt>
                <c:pt idx="4830">
                  <c:v>-7.5310179530773185E-3</c:v>
                </c:pt>
                <c:pt idx="4831">
                  <c:v>-7.5310179530773185E-3</c:v>
                </c:pt>
                <c:pt idx="4832">
                  <c:v>-7.5310179530773185E-3</c:v>
                </c:pt>
                <c:pt idx="4833">
                  <c:v>-7.5310179530773185E-3</c:v>
                </c:pt>
                <c:pt idx="4834">
                  <c:v>-7.5310179530773185E-3</c:v>
                </c:pt>
                <c:pt idx="4835">
                  <c:v>-7.5310179530773185E-3</c:v>
                </c:pt>
                <c:pt idx="4836">
                  <c:v>-7.5310179530773185E-3</c:v>
                </c:pt>
                <c:pt idx="4837">
                  <c:v>-7.5310179530773185E-3</c:v>
                </c:pt>
                <c:pt idx="4838">
                  <c:v>-7.5310179530773185E-3</c:v>
                </c:pt>
                <c:pt idx="4839">
                  <c:v>-7.5310179530773185E-3</c:v>
                </c:pt>
                <c:pt idx="4840">
                  <c:v>-7.5310179530773185E-3</c:v>
                </c:pt>
                <c:pt idx="4841">
                  <c:v>-7.5310179530773185E-3</c:v>
                </c:pt>
                <c:pt idx="4842">
                  <c:v>-7.5310179530773185E-3</c:v>
                </c:pt>
                <c:pt idx="4843">
                  <c:v>-7.5310179530773185E-3</c:v>
                </c:pt>
                <c:pt idx="4844">
                  <c:v>-7.5310179530773185E-3</c:v>
                </c:pt>
                <c:pt idx="4845">
                  <c:v>-7.5310179530773185E-3</c:v>
                </c:pt>
                <c:pt idx="4846">
                  <c:v>-7.5310179530773185E-3</c:v>
                </c:pt>
                <c:pt idx="4847">
                  <c:v>-7.5310179530773185E-3</c:v>
                </c:pt>
                <c:pt idx="4848">
                  <c:v>-7.8227352211107833E-3</c:v>
                </c:pt>
                <c:pt idx="4849">
                  <c:v>-9.7367759562886728E-3</c:v>
                </c:pt>
                <c:pt idx="4850">
                  <c:v>-1.1636549300646639E-2</c:v>
                </c:pt>
                <c:pt idx="4851">
                  <c:v>-1.3518438927647675E-2</c:v>
                </c:pt>
                <c:pt idx="4852">
                  <c:v>-1.5378862553427058E-2</c:v>
                </c:pt>
                <c:pt idx="4853">
                  <c:v>-1.7214278755873606E-2</c:v>
                </c:pt>
                <c:pt idx="4854">
                  <c:v>-1.9021193715927708E-2</c:v>
                </c:pt>
                <c:pt idx="4855">
                  <c:v>-2.0796167868264603E-2</c:v>
                </c:pt>
                <c:pt idx="4856">
                  <c:v>-2.2535822448702367E-2</c:v>
                </c:pt>
                <c:pt idx="4857">
                  <c:v>-2.4236845925871629E-2</c:v>
                </c:pt>
                <c:pt idx="4858">
                  <c:v>-2.589600030490373E-2</c:v>
                </c:pt>
                <c:pt idx="4859">
                  <c:v>-2.7510127291138043E-2</c:v>
                </c:pt>
                <c:pt idx="4860">
                  <c:v>-2.9076154302115329E-2</c:v>
                </c:pt>
                <c:pt idx="4861">
                  <c:v>-3.059110031641293E-2</c:v>
                </c:pt>
                <c:pt idx="4862">
                  <c:v>-3.2052081548188782E-2</c:v>
                </c:pt>
                <c:pt idx="4863">
                  <c:v>-3.3456316936631432E-2</c:v>
                </c:pt>
                <c:pt idx="4864">
                  <c:v>-3.4801133439867495E-2</c:v>
                </c:pt>
                <c:pt idx="4865">
                  <c:v>-3.6083971123248675E-2</c:v>
                </c:pt>
                <c:pt idx="4866">
                  <c:v>-3.7302388032332927E-2</c:v>
                </c:pt>
                <c:pt idx="4867">
                  <c:v>-3.8454064841283511E-2</c:v>
                </c:pt>
                <c:pt idx="4868">
                  <c:v>-3.9536809267837571E-2</c:v>
                </c:pt>
                <c:pt idx="4869">
                  <c:v>-4.0548560246440005E-2</c:v>
                </c:pt>
                <c:pt idx="4870">
                  <c:v>-4.1487391851598825E-2</c:v>
                </c:pt>
                <c:pt idx="4871">
                  <c:v>-4.2351516963993953E-2</c:v>
                </c:pt>
                <c:pt idx="4872">
                  <c:v>-4.3139290672360268E-2</c:v>
                </c:pt>
                <c:pt idx="4873">
                  <c:v>-4.3849213404669775E-2</c:v>
                </c:pt>
                <c:pt idx="4874">
                  <c:v>-4.447993378265213E-2</c:v>
                </c:pt>
                <c:pt idx="4875">
                  <c:v>-4.5030251194220085E-2</c:v>
                </c:pt>
                <c:pt idx="4876">
                  <c:v>-4.5499118078902681E-2</c:v>
                </c:pt>
                <c:pt idx="4877">
                  <c:v>-4.5885641921936296E-2</c:v>
                </c:pt>
                <c:pt idx="4878">
                  <c:v>-4.6189086953217127E-2</c:v>
                </c:pt>
                <c:pt idx="4879">
                  <c:v>-4.6408875547881444E-2</c:v>
                </c:pt>
                <c:pt idx="4880">
                  <c:v>-4.6544589325847333E-2</c:v>
                </c:pt>
                <c:pt idx="4881">
                  <c:v>-4.6595969948224979E-2</c:v>
                </c:pt>
                <c:pt idx="4882">
                  <c:v>-4.6562919609079392E-2</c:v>
                </c:pt>
                <c:pt idx="4883">
                  <c:v>-4.6445501221609599E-2</c:v>
                </c:pt>
                <c:pt idx="4884">
                  <c:v>-4.624393829838977E-2</c:v>
                </c:pt>
                <c:pt idx="4885">
                  <c:v>-4.595861452590036E-2</c:v>
                </c:pt>
                <c:pt idx="4886">
                  <c:v>-4.5590073034159025E-2</c:v>
                </c:pt>
                <c:pt idx="4887">
                  <c:v>-4.5139015362841824E-2</c:v>
                </c:pt>
                <c:pt idx="4888">
                  <c:v>-4.4606300125862558E-2</c:v>
                </c:pt>
                <c:pt idx="4889">
                  <c:v>-4.3992941376952366E-2</c:v>
                </c:pt>
                <c:pt idx="4890">
                  <c:v>-4.330010667935083E-2</c:v>
                </c:pt>
                <c:pt idx="4891">
                  <c:v>-4.2529114883283002E-2</c:v>
                </c:pt>
                <c:pt idx="4892">
                  <c:v>-4.1681433615453005E-2</c:v>
                </c:pt>
                <c:pt idx="4893">
                  <c:v>-4.075867648533317E-2</c:v>
                </c:pt>
                <c:pt idx="4894">
                  <c:v>-3.9762600013566803E-2</c:v>
                </c:pt>
                <c:pt idx="4895">
                  <c:v>-3.8695100288331195E-2</c:v>
                </c:pt>
                <c:pt idx="4896">
                  <c:v>-3.7558209356026037E-2</c:v>
                </c:pt>
                <c:pt idx="4897">
                  <c:v>-3.6354091353157633E-2</c:v>
                </c:pt>
                <c:pt idx="4898">
                  <c:v>-3.5085038386782036E-2</c:v>
                </c:pt>
                <c:pt idx="4899">
                  <c:v>-3.3753466171349028E-2</c:v>
                </c:pt>
                <c:pt idx="4900">
                  <c:v>-3.2361909430252217E-2</c:v>
                </c:pt>
                <c:pt idx="4901">
                  <c:v>-3.0913017070839256E-2</c:v>
                </c:pt>
                <c:pt idx="4902">
                  <c:v>-2.9409547142065992E-2</c:v>
                </c:pt>
                <c:pt idx="4903">
                  <c:v>-2.7854361584393417E-2</c:v>
                </c:pt>
                <c:pt idx="4904">
                  <c:v>-2.6250420781921548E-2</c:v>
                </c:pt>
                <c:pt idx="4905">
                  <c:v>-2.4600777927129926E-2</c:v>
                </c:pt>
                <c:pt idx="4906">
                  <c:v>-2.2908573208952225E-2</c:v>
                </c:pt>
                <c:pt idx="4907">
                  <c:v>-2.1177027835248084E-2</c:v>
                </c:pt>
                <c:pt idx="4908">
                  <c:v>-1.9409437901051062E-2</c:v>
                </c:pt>
                <c:pt idx="4909">
                  <c:v>-1.7609168114264002E-2</c:v>
                </c:pt>
                <c:pt idx="4910">
                  <c:v>-1.5779645390746812E-2</c:v>
                </c:pt>
                <c:pt idx="4911">
                  <c:v>-1.3924352330986982E-2</c:v>
                </c:pt>
                <c:pt idx="4912">
                  <c:v>-1.2046820590771612E-2</c:v>
                </c:pt>
                <c:pt idx="4913">
                  <c:v>-1.0150624158480243E-2</c:v>
                </c:pt>
                <c:pt idx="4914">
                  <c:v>-8.2393725517944695E-3</c:v>
                </c:pt>
                <c:pt idx="4915">
                  <c:v>-7.5310179530773185E-3</c:v>
                </c:pt>
                <c:pt idx="4916">
                  <c:v>-7.5310179530773185E-3</c:v>
                </c:pt>
                <c:pt idx="4917">
                  <c:v>-7.5310179530773185E-3</c:v>
                </c:pt>
                <c:pt idx="4918">
                  <c:v>-7.5310179530773185E-3</c:v>
                </c:pt>
                <c:pt idx="4919">
                  <c:v>-7.5310179530773185E-3</c:v>
                </c:pt>
                <c:pt idx="4920">
                  <c:v>-7.5310179530773185E-3</c:v>
                </c:pt>
                <c:pt idx="4921">
                  <c:v>-7.5310179530773185E-3</c:v>
                </c:pt>
                <c:pt idx="4922">
                  <c:v>-7.5310179530773185E-3</c:v>
                </c:pt>
                <c:pt idx="4923">
                  <c:v>-7.5310179530773185E-3</c:v>
                </c:pt>
                <c:pt idx="4924">
                  <c:v>-7.5310179530773185E-3</c:v>
                </c:pt>
                <c:pt idx="4925">
                  <c:v>-7.5310179530773185E-3</c:v>
                </c:pt>
                <c:pt idx="4926">
                  <c:v>-7.5310179530773185E-3</c:v>
                </c:pt>
                <c:pt idx="4927">
                  <c:v>-7.5310179530773185E-3</c:v>
                </c:pt>
                <c:pt idx="4928">
                  <c:v>-7.5310179530773185E-3</c:v>
                </c:pt>
                <c:pt idx="4929">
                  <c:v>-7.5310179530773185E-3</c:v>
                </c:pt>
                <c:pt idx="4930">
                  <c:v>-7.5310179530773185E-3</c:v>
                </c:pt>
                <c:pt idx="4931">
                  <c:v>-7.5310179530773185E-3</c:v>
                </c:pt>
                <c:pt idx="4932">
                  <c:v>-7.5310179530773185E-3</c:v>
                </c:pt>
                <c:pt idx="4933">
                  <c:v>-7.5310179530773185E-3</c:v>
                </c:pt>
                <c:pt idx="4934">
                  <c:v>-7.5310179530773185E-3</c:v>
                </c:pt>
                <c:pt idx="4935">
                  <c:v>-7.5310179530773185E-3</c:v>
                </c:pt>
                <c:pt idx="4936">
                  <c:v>-7.5310179530773185E-3</c:v>
                </c:pt>
                <c:pt idx="4937">
                  <c:v>-7.5310179530773185E-3</c:v>
                </c:pt>
                <c:pt idx="4938">
                  <c:v>-7.5310179530773185E-3</c:v>
                </c:pt>
                <c:pt idx="4939">
                  <c:v>-7.5310179530773185E-3</c:v>
                </c:pt>
                <c:pt idx="4940">
                  <c:v>-7.5310179530773185E-3</c:v>
                </c:pt>
                <c:pt idx="4941">
                  <c:v>-7.5310179530773185E-3</c:v>
                </c:pt>
                <c:pt idx="4942">
                  <c:v>-7.5310179530773185E-3</c:v>
                </c:pt>
                <c:pt idx="4943">
                  <c:v>-7.5310179530773185E-3</c:v>
                </c:pt>
                <c:pt idx="4944">
                  <c:v>-7.5310179530773185E-3</c:v>
                </c:pt>
                <c:pt idx="4945">
                  <c:v>-7.5310179530773185E-3</c:v>
                </c:pt>
                <c:pt idx="4946">
                  <c:v>-7.5310179530773185E-3</c:v>
                </c:pt>
                <c:pt idx="4947">
                  <c:v>-7.5310179530773185E-3</c:v>
                </c:pt>
                <c:pt idx="4948">
                  <c:v>-7.5310179530773185E-3</c:v>
                </c:pt>
                <c:pt idx="4949">
                  <c:v>-7.5310179530773185E-3</c:v>
                </c:pt>
                <c:pt idx="4950">
                  <c:v>-7.5310179530773185E-3</c:v>
                </c:pt>
                <c:pt idx="4951">
                  <c:v>-7.5310179530773185E-3</c:v>
                </c:pt>
                <c:pt idx="4952">
                  <c:v>-7.5310179530773185E-3</c:v>
                </c:pt>
                <c:pt idx="4953">
                  <c:v>-7.5310179530773185E-3</c:v>
                </c:pt>
                <c:pt idx="4954">
                  <c:v>-7.5310179530773185E-3</c:v>
                </c:pt>
                <c:pt idx="4955">
                  <c:v>-7.5310179530773185E-3</c:v>
                </c:pt>
                <c:pt idx="4956">
                  <c:v>-7.5310179530773185E-3</c:v>
                </c:pt>
                <c:pt idx="4957">
                  <c:v>-7.5310179530773185E-3</c:v>
                </c:pt>
                <c:pt idx="4958">
                  <c:v>-7.5310179530773185E-3</c:v>
                </c:pt>
                <c:pt idx="4959">
                  <c:v>-7.5310179530773185E-3</c:v>
                </c:pt>
                <c:pt idx="4960">
                  <c:v>-7.5310179530773185E-3</c:v>
                </c:pt>
                <c:pt idx="4961">
                  <c:v>-7.5310179530773185E-3</c:v>
                </c:pt>
                <c:pt idx="4962">
                  <c:v>-7.5310179530773185E-3</c:v>
                </c:pt>
                <c:pt idx="4963">
                  <c:v>-7.5310179530773185E-3</c:v>
                </c:pt>
                <c:pt idx="4964">
                  <c:v>-7.5310179530773185E-3</c:v>
                </c:pt>
                <c:pt idx="4965">
                  <c:v>-7.5310179530773185E-3</c:v>
                </c:pt>
                <c:pt idx="4966">
                  <c:v>-7.5310179530773185E-3</c:v>
                </c:pt>
                <c:pt idx="4967">
                  <c:v>-7.5310179530773185E-3</c:v>
                </c:pt>
                <c:pt idx="4968">
                  <c:v>-7.5310179530773185E-3</c:v>
                </c:pt>
                <c:pt idx="4969">
                  <c:v>-7.5310179530773185E-3</c:v>
                </c:pt>
                <c:pt idx="4970">
                  <c:v>-7.5310179530773185E-3</c:v>
                </c:pt>
                <c:pt idx="4971">
                  <c:v>-7.5310179530773185E-3</c:v>
                </c:pt>
                <c:pt idx="4972">
                  <c:v>-7.5310179530773185E-3</c:v>
                </c:pt>
                <c:pt idx="4973">
                  <c:v>-7.5310179530773185E-3</c:v>
                </c:pt>
                <c:pt idx="4974">
                  <c:v>-7.5310179530773185E-3</c:v>
                </c:pt>
                <c:pt idx="4975">
                  <c:v>-7.5310179530773185E-3</c:v>
                </c:pt>
                <c:pt idx="4976">
                  <c:v>-7.5310179530773185E-3</c:v>
                </c:pt>
                <c:pt idx="4977">
                  <c:v>-7.5310179530773185E-3</c:v>
                </c:pt>
                <c:pt idx="4978">
                  <c:v>-7.5310179530773185E-3</c:v>
                </c:pt>
                <c:pt idx="4979">
                  <c:v>-7.5310179530773185E-3</c:v>
                </c:pt>
                <c:pt idx="4980">
                  <c:v>-7.5310179530773185E-3</c:v>
                </c:pt>
                <c:pt idx="4981">
                  <c:v>-7.5310179530773185E-3</c:v>
                </c:pt>
                <c:pt idx="4982">
                  <c:v>-7.5310179530773185E-3</c:v>
                </c:pt>
                <c:pt idx="4983">
                  <c:v>-7.5310179530773185E-3</c:v>
                </c:pt>
                <c:pt idx="4984">
                  <c:v>-7.5310179530773185E-3</c:v>
                </c:pt>
                <c:pt idx="4985">
                  <c:v>-7.5310179530773185E-3</c:v>
                </c:pt>
                <c:pt idx="4986">
                  <c:v>-7.5310179530773185E-3</c:v>
                </c:pt>
                <c:pt idx="4987">
                  <c:v>-7.5310179530773185E-3</c:v>
                </c:pt>
                <c:pt idx="4988">
                  <c:v>-7.5310179530773185E-3</c:v>
                </c:pt>
                <c:pt idx="4989">
                  <c:v>-7.5310179530773185E-3</c:v>
                </c:pt>
                <c:pt idx="4990">
                  <c:v>-7.5310179530773185E-3</c:v>
                </c:pt>
                <c:pt idx="4991">
                  <c:v>-7.5310179530773185E-3</c:v>
                </c:pt>
                <c:pt idx="4992">
                  <c:v>-7.8227352211107833E-3</c:v>
                </c:pt>
                <c:pt idx="4993">
                  <c:v>-9.7367759562886728E-3</c:v>
                </c:pt>
                <c:pt idx="4994">
                  <c:v>-1.1636549300646639E-2</c:v>
                </c:pt>
                <c:pt idx="4995">
                  <c:v>-1.3518438927647675E-2</c:v>
                </c:pt>
                <c:pt idx="4996">
                  <c:v>-1.5378862553427058E-2</c:v>
                </c:pt>
                <c:pt idx="4997">
                  <c:v>-1.7214278755873606E-2</c:v>
                </c:pt>
                <c:pt idx="4998">
                  <c:v>-1.9021193715927708E-2</c:v>
                </c:pt>
                <c:pt idx="4999">
                  <c:v>-2.0796167868264603E-2</c:v>
                </c:pt>
                <c:pt idx="5000">
                  <c:v>-2.2535822448702367E-2</c:v>
                </c:pt>
                <c:pt idx="5001">
                  <c:v>-2.4236845925871629E-2</c:v>
                </c:pt>
                <c:pt idx="5002">
                  <c:v>-2.589600030490373E-2</c:v>
                </c:pt>
                <c:pt idx="5003">
                  <c:v>-2.7510127291138043E-2</c:v>
                </c:pt>
                <c:pt idx="5004">
                  <c:v>-2.9076154302115329E-2</c:v>
                </c:pt>
                <c:pt idx="5005">
                  <c:v>-3.059110031641293E-2</c:v>
                </c:pt>
                <c:pt idx="5006">
                  <c:v>-3.2052081548188782E-2</c:v>
                </c:pt>
                <c:pt idx="5007">
                  <c:v>-3.3456316936631432E-2</c:v>
                </c:pt>
                <c:pt idx="5008">
                  <c:v>-3.4801133439867495E-2</c:v>
                </c:pt>
                <c:pt idx="5009">
                  <c:v>-3.6083971123248675E-2</c:v>
                </c:pt>
                <c:pt idx="5010">
                  <c:v>-3.7302388032332927E-2</c:v>
                </c:pt>
                <c:pt idx="5011">
                  <c:v>-3.8454064841283511E-2</c:v>
                </c:pt>
                <c:pt idx="5012">
                  <c:v>-3.9536809267837571E-2</c:v>
                </c:pt>
                <c:pt idx="5013">
                  <c:v>-4.0548560246440005E-2</c:v>
                </c:pt>
                <c:pt idx="5014">
                  <c:v>-4.1487391851598825E-2</c:v>
                </c:pt>
                <c:pt idx="5015">
                  <c:v>-4.2351516963993953E-2</c:v>
                </c:pt>
                <c:pt idx="5016">
                  <c:v>-4.3139290672360268E-2</c:v>
                </c:pt>
                <c:pt idx="5017">
                  <c:v>-4.3849213404669775E-2</c:v>
                </c:pt>
                <c:pt idx="5018">
                  <c:v>-4.447993378265213E-2</c:v>
                </c:pt>
                <c:pt idx="5019">
                  <c:v>-4.5030251194220085E-2</c:v>
                </c:pt>
                <c:pt idx="5020">
                  <c:v>-4.5499118078902681E-2</c:v>
                </c:pt>
                <c:pt idx="5021">
                  <c:v>-4.5885641921936296E-2</c:v>
                </c:pt>
                <c:pt idx="5022">
                  <c:v>-4.6189086953217127E-2</c:v>
                </c:pt>
                <c:pt idx="5023">
                  <c:v>-4.6408875547881444E-2</c:v>
                </c:pt>
                <c:pt idx="5024">
                  <c:v>-4.6544589325847333E-2</c:v>
                </c:pt>
                <c:pt idx="5025">
                  <c:v>-4.6595969948224979E-2</c:v>
                </c:pt>
                <c:pt idx="5026">
                  <c:v>-4.6562919609079392E-2</c:v>
                </c:pt>
                <c:pt idx="5027">
                  <c:v>-4.6445501221609599E-2</c:v>
                </c:pt>
                <c:pt idx="5028">
                  <c:v>-4.624393829838977E-2</c:v>
                </c:pt>
                <c:pt idx="5029">
                  <c:v>-4.595861452590036E-2</c:v>
                </c:pt>
                <c:pt idx="5030">
                  <c:v>-4.5590073034159025E-2</c:v>
                </c:pt>
                <c:pt idx="5031">
                  <c:v>-4.5139015362841824E-2</c:v>
                </c:pt>
                <c:pt idx="5032">
                  <c:v>-4.4606300125862558E-2</c:v>
                </c:pt>
                <c:pt idx="5033">
                  <c:v>-4.3992941376952366E-2</c:v>
                </c:pt>
                <c:pt idx="5034">
                  <c:v>-4.330010667935083E-2</c:v>
                </c:pt>
                <c:pt idx="5035">
                  <c:v>-4.2529114883283002E-2</c:v>
                </c:pt>
                <c:pt idx="5036">
                  <c:v>-4.1681433615453005E-2</c:v>
                </c:pt>
                <c:pt idx="5037">
                  <c:v>-4.075867648533317E-2</c:v>
                </c:pt>
                <c:pt idx="5038">
                  <c:v>-3.9762600013566803E-2</c:v>
                </c:pt>
                <c:pt idx="5039">
                  <c:v>-3.8695100288331195E-2</c:v>
                </c:pt>
                <c:pt idx="5040">
                  <c:v>-3.7558209356026037E-2</c:v>
                </c:pt>
                <c:pt idx="5041">
                  <c:v>-3.6354091353157633E-2</c:v>
                </c:pt>
                <c:pt idx="5042">
                  <c:v>-3.5085038386782036E-2</c:v>
                </c:pt>
                <c:pt idx="5043">
                  <c:v>-3.3753466171349028E-2</c:v>
                </c:pt>
                <c:pt idx="5044">
                  <c:v>-3.2361909430252217E-2</c:v>
                </c:pt>
                <c:pt idx="5045">
                  <c:v>-3.0913017070839256E-2</c:v>
                </c:pt>
                <c:pt idx="5046">
                  <c:v>-2.9409547142065992E-2</c:v>
                </c:pt>
                <c:pt idx="5047">
                  <c:v>-2.7854361584393417E-2</c:v>
                </c:pt>
                <c:pt idx="5048">
                  <c:v>-2.6250420781921548E-2</c:v>
                </c:pt>
                <c:pt idx="5049">
                  <c:v>-2.4600777927129926E-2</c:v>
                </c:pt>
                <c:pt idx="5050">
                  <c:v>-2.2908573208952225E-2</c:v>
                </c:pt>
                <c:pt idx="5051">
                  <c:v>-2.1177027835248084E-2</c:v>
                </c:pt>
                <c:pt idx="5052">
                  <c:v>-1.9409437901051062E-2</c:v>
                </c:pt>
                <c:pt idx="5053">
                  <c:v>-1.7609168114264002E-2</c:v>
                </c:pt>
                <c:pt idx="5054">
                  <c:v>-1.5779645390746812E-2</c:v>
                </c:pt>
                <c:pt idx="5055">
                  <c:v>-1.3924352330986982E-2</c:v>
                </c:pt>
                <c:pt idx="5056">
                  <c:v>-1.2046820590771612E-2</c:v>
                </c:pt>
                <c:pt idx="5057">
                  <c:v>-1.0150624158480243E-2</c:v>
                </c:pt>
                <c:pt idx="5058">
                  <c:v>-8.2393725517944695E-3</c:v>
                </c:pt>
                <c:pt idx="5059">
                  <c:v>-7.5310179530773185E-3</c:v>
                </c:pt>
                <c:pt idx="5060">
                  <c:v>-7.5310179530773185E-3</c:v>
                </c:pt>
                <c:pt idx="5061">
                  <c:v>-7.5310179530773185E-3</c:v>
                </c:pt>
                <c:pt idx="5062">
                  <c:v>-7.5310179530773185E-3</c:v>
                </c:pt>
                <c:pt idx="5063">
                  <c:v>-7.5310179530773185E-3</c:v>
                </c:pt>
                <c:pt idx="5064">
                  <c:v>-7.5310179530773185E-3</c:v>
                </c:pt>
                <c:pt idx="5065">
                  <c:v>-7.5310179530773185E-3</c:v>
                </c:pt>
                <c:pt idx="5066">
                  <c:v>-7.5310179530773185E-3</c:v>
                </c:pt>
                <c:pt idx="5067">
                  <c:v>-7.5310179530773185E-3</c:v>
                </c:pt>
                <c:pt idx="5068">
                  <c:v>-7.5310179530773185E-3</c:v>
                </c:pt>
                <c:pt idx="5069">
                  <c:v>-7.5310179530773185E-3</c:v>
                </c:pt>
                <c:pt idx="5070">
                  <c:v>-7.5310179530773185E-3</c:v>
                </c:pt>
                <c:pt idx="5071">
                  <c:v>-7.5310179530773185E-3</c:v>
                </c:pt>
                <c:pt idx="5072">
                  <c:v>-7.5310179530773185E-3</c:v>
                </c:pt>
                <c:pt idx="5073">
                  <c:v>-7.5310179530773185E-3</c:v>
                </c:pt>
                <c:pt idx="5074">
                  <c:v>-7.5310179530773185E-3</c:v>
                </c:pt>
                <c:pt idx="5075">
                  <c:v>-7.5310179530773185E-3</c:v>
                </c:pt>
                <c:pt idx="5076">
                  <c:v>-7.5310179530773185E-3</c:v>
                </c:pt>
                <c:pt idx="5077">
                  <c:v>-7.5310179530773185E-3</c:v>
                </c:pt>
                <c:pt idx="5078">
                  <c:v>-7.5310179530773185E-3</c:v>
                </c:pt>
                <c:pt idx="5079">
                  <c:v>-7.5310179530773185E-3</c:v>
                </c:pt>
                <c:pt idx="5080">
                  <c:v>-7.5310179530773185E-3</c:v>
                </c:pt>
                <c:pt idx="5081">
                  <c:v>-7.5310179530773185E-3</c:v>
                </c:pt>
                <c:pt idx="5082">
                  <c:v>-7.5310179530773185E-3</c:v>
                </c:pt>
                <c:pt idx="5083">
                  <c:v>-7.5310179530773185E-3</c:v>
                </c:pt>
                <c:pt idx="5084">
                  <c:v>-7.5310179530773185E-3</c:v>
                </c:pt>
                <c:pt idx="5085">
                  <c:v>-7.5310179530773185E-3</c:v>
                </c:pt>
                <c:pt idx="5086">
                  <c:v>-7.5310179530773185E-3</c:v>
                </c:pt>
                <c:pt idx="5087">
                  <c:v>-7.5310179530773185E-3</c:v>
                </c:pt>
                <c:pt idx="5088">
                  <c:v>-7.5310179530773185E-3</c:v>
                </c:pt>
                <c:pt idx="5089">
                  <c:v>-7.5310179530773185E-3</c:v>
                </c:pt>
                <c:pt idx="5090">
                  <c:v>-7.5310179530773185E-3</c:v>
                </c:pt>
                <c:pt idx="5091">
                  <c:v>-7.5310179530773185E-3</c:v>
                </c:pt>
                <c:pt idx="5092">
                  <c:v>-7.5310179530773185E-3</c:v>
                </c:pt>
                <c:pt idx="5093">
                  <c:v>-7.5310179530773185E-3</c:v>
                </c:pt>
                <c:pt idx="5094">
                  <c:v>-7.5310179530773185E-3</c:v>
                </c:pt>
                <c:pt idx="5095">
                  <c:v>-7.5310179530773185E-3</c:v>
                </c:pt>
                <c:pt idx="5096">
                  <c:v>-7.5310179530773185E-3</c:v>
                </c:pt>
                <c:pt idx="5097">
                  <c:v>-7.5310179530773185E-3</c:v>
                </c:pt>
                <c:pt idx="5098">
                  <c:v>-7.5310179530773185E-3</c:v>
                </c:pt>
                <c:pt idx="5099">
                  <c:v>-7.5310179530773185E-3</c:v>
                </c:pt>
                <c:pt idx="5100">
                  <c:v>-7.5310179530773185E-3</c:v>
                </c:pt>
                <c:pt idx="5101">
                  <c:v>-7.5310179530773185E-3</c:v>
                </c:pt>
                <c:pt idx="5102">
                  <c:v>-7.5310179530773185E-3</c:v>
                </c:pt>
                <c:pt idx="5103">
                  <c:v>-7.5310179530773185E-3</c:v>
                </c:pt>
                <c:pt idx="5104">
                  <c:v>-7.5310179530773185E-3</c:v>
                </c:pt>
                <c:pt idx="5105">
                  <c:v>-7.5310179530773185E-3</c:v>
                </c:pt>
                <c:pt idx="5106">
                  <c:v>-7.5310179530773185E-3</c:v>
                </c:pt>
                <c:pt idx="5107">
                  <c:v>-7.5310179530773185E-3</c:v>
                </c:pt>
                <c:pt idx="5108">
                  <c:v>-7.5310179530773185E-3</c:v>
                </c:pt>
                <c:pt idx="5109">
                  <c:v>-7.5310179530773185E-3</c:v>
                </c:pt>
                <c:pt idx="5110">
                  <c:v>-7.5310179530773185E-3</c:v>
                </c:pt>
                <c:pt idx="5111">
                  <c:v>-7.5310179530773185E-3</c:v>
                </c:pt>
                <c:pt idx="5112">
                  <c:v>-7.5310179530773185E-3</c:v>
                </c:pt>
                <c:pt idx="5113">
                  <c:v>-7.5310179530773185E-3</c:v>
                </c:pt>
                <c:pt idx="5114">
                  <c:v>-7.5310179530773185E-3</c:v>
                </c:pt>
                <c:pt idx="5115">
                  <c:v>-7.5310179530773185E-3</c:v>
                </c:pt>
                <c:pt idx="5116">
                  <c:v>-7.5310179530773185E-3</c:v>
                </c:pt>
                <c:pt idx="5117">
                  <c:v>-7.5310179530773185E-3</c:v>
                </c:pt>
                <c:pt idx="5118">
                  <c:v>-7.5310179530773185E-3</c:v>
                </c:pt>
                <c:pt idx="5119">
                  <c:v>-7.5310179530773185E-3</c:v>
                </c:pt>
                <c:pt idx="5120">
                  <c:v>-7.5310179530773185E-3</c:v>
                </c:pt>
                <c:pt idx="5121">
                  <c:v>-7.5310179530773185E-3</c:v>
                </c:pt>
                <c:pt idx="5122">
                  <c:v>-7.5310179530773185E-3</c:v>
                </c:pt>
                <c:pt idx="5123">
                  <c:v>-7.5310179530773185E-3</c:v>
                </c:pt>
                <c:pt idx="5124">
                  <c:v>-7.5310179530773185E-3</c:v>
                </c:pt>
                <c:pt idx="5125">
                  <c:v>-7.5310179530773185E-3</c:v>
                </c:pt>
                <c:pt idx="5126">
                  <c:v>-7.5310179530773185E-3</c:v>
                </c:pt>
                <c:pt idx="5127">
                  <c:v>-7.5310179530773185E-3</c:v>
                </c:pt>
                <c:pt idx="5128">
                  <c:v>-7.5310179530773185E-3</c:v>
                </c:pt>
                <c:pt idx="5129">
                  <c:v>-7.5310179530773185E-3</c:v>
                </c:pt>
                <c:pt idx="5130">
                  <c:v>-7.5310179530773185E-3</c:v>
                </c:pt>
                <c:pt idx="5131">
                  <c:v>-7.5310179530773185E-3</c:v>
                </c:pt>
                <c:pt idx="5132">
                  <c:v>-7.5310179530773185E-3</c:v>
                </c:pt>
                <c:pt idx="5133">
                  <c:v>-7.5310179530773185E-3</c:v>
                </c:pt>
                <c:pt idx="5134">
                  <c:v>-7.5310179530773185E-3</c:v>
                </c:pt>
                <c:pt idx="5135">
                  <c:v>-7.5310179530773185E-3</c:v>
                </c:pt>
                <c:pt idx="5136">
                  <c:v>-7.8227352211107833E-3</c:v>
                </c:pt>
                <c:pt idx="5137">
                  <c:v>-9.7367759562886728E-3</c:v>
                </c:pt>
                <c:pt idx="5138">
                  <c:v>-1.1636549300646639E-2</c:v>
                </c:pt>
                <c:pt idx="5139">
                  <c:v>-1.3518438927647675E-2</c:v>
                </c:pt>
                <c:pt idx="5140">
                  <c:v>-1.5378862553427058E-2</c:v>
                </c:pt>
                <c:pt idx="5141">
                  <c:v>-1.7214278755873606E-2</c:v>
                </c:pt>
                <c:pt idx="5142">
                  <c:v>-1.9021193715927708E-2</c:v>
                </c:pt>
                <c:pt idx="5143">
                  <c:v>-2.0796167868264603E-2</c:v>
                </c:pt>
                <c:pt idx="5144">
                  <c:v>-2.2535822448702367E-2</c:v>
                </c:pt>
                <c:pt idx="5145">
                  <c:v>-2.4236845925871629E-2</c:v>
                </c:pt>
                <c:pt idx="5146">
                  <c:v>-2.589600030490373E-2</c:v>
                </c:pt>
                <c:pt idx="5147">
                  <c:v>-2.7510127291138043E-2</c:v>
                </c:pt>
                <c:pt idx="5148">
                  <c:v>-2.9076154302115329E-2</c:v>
                </c:pt>
                <c:pt idx="5149">
                  <c:v>-3.059110031641293E-2</c:v>
                </c:pt>
                <c:pt idx="5150">
                  <c:v>-3.2052081548188782E-2</c:v>
                </c:pt>
                <c:pt idx="5151">
                  <c:v>-3.3456316936631432E-2</c:v>
                </c:pt>
                <c:pt idx="5152">
                  <c:v>-3.4801133439867495E-2</c:v>
                </c:pt>
                <c:pt idx="5153">
                  <c:v>-3.6083971123248675E-2</c:v>
                </c:pt>
                <c:pt idx="5154">
                  <c:v>-3.7302388032332927E-2</c:v>
                </c:pt>
                <c:pt idx="5155">
                  <c:v>-3.8454064841283511E-2</c:v>
                </c:pt>
                <c:pt idx="5156">
                  <c:v>-3.9536809267837571E-2</c:v>
                </c:pt>
                <c:pt idx="5157">
                  <c:v>-4.0548560246440005E-2</c:v>
                </c:pt>
                <c:pt idx="5158">
                  <c:v>-4.1487391851598825E-2</c:v>
                </c:pt>
                <c:pt idx="5159">
                  <c:v>-4.2351516963993953E-2</c:v>
                </c:pt>
                <c:pt idx="5160">
                  <c:v>-4.3139290672360268E-2</c:v>
                </c:pt>
                <c:pt idx="5161">
                  <c:v>-4.3849213404669775E-2</c:v>
                </c:pt>
                <c:pt idx="5162">
                  <c:v>-4.447993378265213E-2</c:v>
                </c:pt>
                <c:pt idx="5163">
                  <c:v>-4.5030251194220085E-2</c:v>
                </c:pt>
                <c:pt idx="5164">
                  <c:v>-4.5499118078902681E-2</c:v>
                </c:pt>
                <c:pt idx="5165">
                  <c:v>-4.5885641921936296E-2</c:v>
                </c:pt>
                <c:pt idx="5166">
                  <c:v>-4.6189086953217127E-2</c:v>
                </c:pt>
                <c:pt idx="5167">
                  <c:v>-4.6408875547881444E-2</c:v>
                </c:pt>
                <c:pt idx="5168">
                  <c:v>-4.6544589325847333E-2</c:v>
                </c:pt>
                <c:pt idx="5169">
                  <c:v>-4.6595969948224979E-2</c:v>
                </c:pt>
                <c:pt idx="5170">
                  <c:v>-4.6562919609079392E-2</c:v>
                </c:pt>
                <c:pt idx="5171">
                  <c:v>-4.6445501221609599E-2</c:v>
                </c:pt>
                <c:pt idx="5172">
                  <c:v>-4.624393829838977E-2</c:v>
                </c:pt>
                <c:pt idx="5173">
                  <c:v>-4.595861452590036E-2</c:v>
                </c:pt>
                <c:pt idx="5174">
                  <c:v>-4.5590073034159025E-2</c:v>
                </c:pt>
                <c:pt idx="5175">
                  <c:v>-4.5139015362841824E-2</c:v>
                </c:pt>
                <c:pt idx="5176">
                  <c:v>-4.4606300125862558E-2</c:v>
                </c:pt>
                <c:pt idx="5177">
                  <c:v>-4.3992941376952366E-2</c:v>
                </c:pt>
                <c:pt idx="5178">
                  <c:v>-4.330010667935083E-2</c:v>
                </c:pt>
                <c:pt idx="5179">
                  <c:v>-4.2529114883283002E-2</c:v>
                </c:pt>
                <c:pt idx="5180">
                  <c:v>-4.1681433615453005E-2</c:v>
                </c:pt>
                <c:pt idx="5181">
                  <c:v>-4.075867648533317E-2</c:v>
                </c:pt>
                <c:pt idx="5182">
                  <c:v>-3.9762600013566803E-2</c:v>
                </c:pt>
                <c:pt idx="5183">
                  <c:v>-3.8695100288331195E-2</c:v>
                </c:pt>
                <c:pt idx="5184">
                  <c:v>-3.7558209356026037E-2</c:v>
                </c:pt>
                <c:pt idx="5185">
                  <c:v>-3.6354091353157633E-2</c:v>
                </c:pt>
                <c:pt idx="5186">
                  <c:v>-3.5085038386782036E-2</c:v>
                </c:pt>
                <c:pt idx="5187">
                  <c:v>-3.3753466171349028E-2</c:v>
                </c:pt>
                <c:pt idx="5188">
                  <c:v>-3.2361909430252217E-2</c:v>
                </c:pt>
                <c:pt idx="5189">
                  <c:v>-3.0913017070839256E-2</c:v>
                </c:pt>
                <c:pt idx="5190">
                  <c:v>-2.9409547142065992E-2</c:v>
                </c:pt>
                <c:pt idx="5191">
                  <c:v>-2.7854361584393417E-2</c:v>
                </c:pt>
                <c:pt idx="5192">
                  <c:v>-2.6250420781921548E-2</c:v>
                </c:pt>
                <c:pt idx="5193">
                  <c:v>-2.4600777927129926E-2</c:v>
                </c:pt>
                <c:pt idx="5194">
                  <c:v>-2.2908573208952225E-2</c:v>
                </c:pt>
                <c:pt idx="5195">
                  <c:v>-2.1177027835248084E-2</c:v>
                </c:pt>
                <c:pt idx="5196">
                  <c:v>-1.9409437901051062E-2</c:v>
                </c:pt>
                <c:pt idx="5197">
                  <c:v>-1.7609168114264002E-2</c:v>
                </c:pt>
                <c:pt idx="5198">
                  <c:v>-1.5779645390746812E-2</c:v>
                </c:pt>
                <c:pt idx="5199">
                  <c:v>-1.3924352330986982E-2</c:v>
                </c:pt>
                <c:pt idx="5200">
                  <c:v>-1.2046820590771612E-2</c:v>
                </c:pt>
                <c:pt idx="5201">
                  <c:v>-1.0150624158480243E-2</c:v>
                </c:pt>
                <c:pt idx="5202">
                  <c:v>-8.2393725517944695E-3</c:v>
                </c:pt>
                <c:pt idx="5203">
                  <c:v>-7.5310179530773185E-3</c:v>
                </c:pt>
                <c:pt idx="5204">
                  <c:v>-7.5310179530773185E-3</c:v>
                </c:pt>
                <c:pt idx="5205">
                  <c:v>-7.5310179530773185E-3</c:v>
                </c:pt>
                <c:pt idx="5206">
                  <c:v>-7.5310179530773185E-3</c:v>
                </c:pt>
                <c:pt idx="5207">
                  <c:v>-7.5310179530773185E-3</c:v>
                </c:pt>
                <c:pt idx="5208">
                  <c:v>-7.5310179530773185E-3</c:v>
                </c:pt>
                <c:pt idx="5209">
                  <c:v>-7.5310179530773185E-3</c:v>
                </c:pt>
                <c:pt idx="5210">
                  <c:v>-7.5310179530773185E-3</c:v>
                </c:pt>
                <c:pt idx="5211">
                  <c:v>-7.5310179530773185E-3</c:v>
                </c:pt>
                <c:pt idx="5212">
                  <c:v>-7.5310179530773185E-3</c:v>
                </c:pt>
                <c:pt idx="5213">
                  <c:v>-7.5310179530773185E-3</c:v>
                </c:pt>
                <c:pt idx="5214">
                  <c:v>-7.5310179530773185E-3</c:v>
                </c:pt>
                <c:pt idx="5215">
                  <c:v>-7.5310179530773185E-3</c:v>
                </c:pt>
                <c:pt idx="5216">
                  <c:v>-7.5310179530773185E-3</c:v>
                </c:pt>
                <c:pt idx="5217">
                  <c:v>-7.5310179530773185E-3</c:v>
                </c:pt>
                <c:pt idx="5218">
                  <c:v>-7.5310179530773185E-3</c:v>
                </c:pt>
                <c:pt idx="5219">
                  <c:v>-7.5310179530773185E-3</c:v>
                </c:pt>
                <c:pt idx="5220">
                  <c:v>-7.5310179530773185E-3</c:v>
                </c:pt>
                <c:pt idx="5221">
                  <c:v>-7.5310179530773185E-3</c:v>
                </c:pt>
                <c:pt idx="5222">
                  <c:v>-7.5310179530773185E-3</c:v>
                </c:pt>
                <c:pt idx="5223">
                  <c:v>-7.5310179530773185E-3</c:v>
                </c:pt>
                <c:pt idx="5224">
                  <c:v>-7.5310179530773185E-3</c:v>
                </c:pt>
                <c:pt idx="5225">
                  <c:v>-7.5310179530773185E-3</c:v>
                </c:pt>
                <c:pt idx="5226">
                  <c:v>-7.5310179530773185E-3</c:v>
                </c:pt>
                <c:pt idx="5227">
                  <c:v>-7.5310179530773185E-3</c:v>
                </c:pt>
                <c:pt idx="5228">
                  <c:v>-7.5310179530773185E-3</c:v>
                </c:pt>
                <c:pt idx="5229">
                  <c:v>-7.5310179530773185E-3</c:v>
                </c:pt>
                <c:pt idx="5230">
                  <c:v>-7.5310179530773185E-3</c:v>
                </c:pt>
                <c:pt idx="5231">
                  <c:v>-7.5310179530773185E-3</c:v>
                </c:pt>
                <c:pt idx="5232">
                  <c:v>-7.5310179530773185E-3</c:v>
                </c:pt>
                <c:pt idx="5233">
                  <c:v>-7.5310179530773185E-3</c:v>
                </c:pt>
                <c:pt idx="5234">
                  <c:v>-7.5310179530773185E-3</c:v>
                </c:pt>
                <c:pt idx="5235">
                  <c:v>-7.5310179530773185E-3</c:v>
                </c:pt>
                <c:pt idx="5236">
                  <c:v>-7.5310179530773185E-3</c:v>
                </c:pt>
                <c:pt idx="5237">
                  <c:v>-7.5310179530773185E-3</c:v>
                </c:pt>
                <c:pt idx="5238">
                  <c:v>-7.5310179530773185E-3</c:v>
                </c:pt>
                <c:pt idx="5239">
                  <c:v>-7.5310179530773185E-3</c:v>
                </c:pt>
                <c:pt idx="5240">
                  <c:v>-7.5310179530773185E-3</c:v>
                </c:pt>
                <c:pt idx="5241">
                  <c:v>-7.5310179530773185E-3</c:v>
                </c:pt>
                <c:pt idx="5242">
                  <c:v>-7.5310179530773185E-3</c:v>
                </c:pt>
                <c:pt idx="5243">
                  <c:v>-7.5310179530773185E-3</c:v>
                </c:pt>
                <c:pt idx="5244">
                  <c:v>-7.5310179530773185E-3</c:v>
                </c:pt>
                <c:pt idx="5245">
                  <c:v>-7.5310179530773185E-3</c:v>
                </c:pt>
                <c:pt idx="5246">
                  <c:v>-7.5310179530773185E-3</c:v>
                </c:pt>
                <c:pt idx="5247">
                  <c:v>-7.5310179530773185E-3</c:v>
                </c:pt>
                <c:pt idx="5248">
                  <c:v>-7.5310179530773185E-3</c:v>
                </c:pt>
                <c:pt idx="5249">
                  <c:v>-7.5310179530773185E-3</c:v>
                </c:pt>
                <c:pt idx="5250">
                  <c:v>-7.5310179530773185E-3</c:v>
                </c:pt>
                <c:pt idx="5251">
                  <c:v>-7.5310179530773185E-3</c:v>
                </c:pt>
                <c:pt idx="5252">
                  <c:v>-7.5310179530773185E-3</c:v>
                </c:pt>
                <c:pt idx="5253">
                  <c:v>-7.5310179530773185E-3</c:v>
                </c:pt>
                <c:pt idx="5254">
                  <c:v>-7.5310179530773185E-3</c:v>
                </c:pt>
                <c:pt idx="5255">
                  <c:v>-7.5310179530773185E-3</c:v>
                </c:pt>
                <c:pt idx="5256">
                  <c:v>-7.5310179530773185E-3</c:v>
                </c:pt>
                <c:pt idx="5257">
                  <c:v>-7.5310179530773185E-3</c:v>
                </c:pt>
                <c:pt idx="5258">
                  <c:v>-7.5310179530773185E-3</c:v>
                </c:pt>
                <c:pt idx="5259">
                  <c:v>-7.5310179530773185E-3</c:v>
                </c:pt>
                <c:pt idx="5260">
                  <c:v>-7.5310179530773185E-3</c:v>
                </c:pt>
                <c:pt idx="5261">
                  <c:v>-7.5310179530773185E-3</c:v>
                </c:pt>
                <c:pt idx="5262">
                  <c:v>-7.5310179530773185E-3</c:v>
                </c:pt>
                <c:pt idx="5263">
                  <c:v>-7.5310179530773185E-3</c:v>
                </c:pt>
                <c:pt idx="5264">
                  <c:v>-7.5310179530773185E-3</c:v>
                </c:pt>
                <c:pt idx="5265">
                  <c:v>-7.5310179530773185E-3</c:v>
                </c:pt>
                <c:pt idx="5266">
                  <c:v>-7.5310179530773185E-3</c:v>
                </c:pt>
                <c:pt idx="5267">
                  <c:v>-7.5310179530773185E-3</c:v>
                </c:pt>
                <c:pt idx="5268">
                  <c:v>-7.5310179530773185E-3</c:v>
                </c:pt>
                <c:pt idx="5269">
                  <c:v>-7.5310179530773185E-3</c:v>
                </c:pt>
                <c:pt idx="5270">
                  <c:v>-7.5310179530773185E-3</c:v>
                </c:pt>
                <c:pt idx="5271">
                  <c:v>-7.5310179530773185E-3</c:v>
                </c:pt>
                <c:pt idx="5272">
                  <c:v>-7.5310179530773185E-3</c:v>
                </c:pt>
                <c:pt idx="5273">
                  <c:v>-7.5310179530773185E-3</c:v>
                </c:pt>
                <c:pt idx="5274">
                  <c:v>-7.5310179530773185E-3</c:v>
                </c:pt>
                <c:pt idx="5275">
                  <c:v>-7.5310179530773185E-3</c:v>
                </c:pt>
                <c:pt idx="5276">
                  <c:v>-7.5310179530773185E-3</c:v>
                </c:pt>
                <c:pt idx="5277">
                  <c:v>-7.5310179530773185E-3</c:v>
                </c:pt>
                <c:pt idx="5278">
                  <c:v>-7.5310179530773185E-3</c:v>
                </c:pt>
                <c:pt idx="5279">
                  <c:v>-7.5310179530773185E-3</c:v>
                </c:pt>
                <c:pt idx="5280">
                  <c:v>-7.8227352211107833E-3</c:v>
                </c:pt>
                <c:pt idx="5281">
                  <c:v>-9.7367759562886728E-3</c:v>
                </c:pt>
                <c:pt idx="5282">
                  <c:v>-1.1636549300646639E-2</c:v>
                </c:pt>
                <c:pt idx="5283">
                  <c:v>-1.3518438927647675E-2</c:v>
                </c:pt>
                <c:pt idx="5284">
                  <c:v>-1.5378862553427058E-2</c:v>
                </c:pt>
                <c:pt idx="5285">
                  <c:v>-1.7214278755873606E-2</c:v>
                </c:pt>
                <c:pt idx="5286">
                  <c:v>-1.9021193715927708E-2</c:v>
                </c:pt>
                <c:pt idx="5287">
                  <c:v>-2.0796167868264603E-2</c:v>
                </c:pt>
                <c:pt idx="5288">
                  <c:v>-2.2535822448702367E-2</c:v>
                </c:pt>
                <c:pt idx="5289">
                  <c:v>-2.4236845925871629E-2</c:v>
                </c:pt>
                <c:pt idx="5290">
                  <c:v>-2.589600030490373E-2</c:v>
                </c:pt>
                <c:pt idx="5291">
                  <c:v>-2.7510127291138043E-2</c:v>
                </c:pt>
                <c:pt idx="5292">
                  <c:v>-2.9076154302115329E-2</c:v>
                </c:pt>
                <c:pt idx="5293">
                  <c:v>-3.059110031641293E-2</c:v>
                </c:pt>
                <c:pt idx="5294">
                  <c:v>-3.2052081548188782E-2</c:v>
                </c:pt>
                <c:pt idx="5295">
                  <c:v>-3.3456316936631432E-2</c:v>
                </c:pt>
                <c:pt idx="5296">
                  <c:v>-3.4801133439867495E-2</c:v>
                </c:pt>
                <c:pt idx="5297">
                  <c:v>-3.6083971123248675E-2</c:v>
                </c:pt>
                <c:pt idx="5298">
                  <c:v>-3.7302388032332927E-2</c:v>
                </c:pt>
                <c:pt idx="5299">
                  <c:v>-3.8454064841283511E-2</c:v>
                </c:pt>
                <c:pt idx="5300">
                  <c:v>-3.9536809267837571E-2</c:v>
                </c:pt>
                <c:pt idx="5301">
                  <c:v>-4.0548560246440005E-2</c:v>
                </c:pt>
                <c:pt idx="5302">
                  <c:v>-4.1487391851598825E-2</c:v>
                </c:pt>
                <c:pt idx="5303">
                  <c:v>-4.2351516963993953E-2</c:v>
                </c:pt>
                <c:pt idx="5304">
                  <c:v>-4.3139290672360268E-2</c:v>
                </c:pt>
                <c:pt idx="5305">
                  <c:v>-4.3849213404669775E-2</c:v>
                </c:pt>
                <c:pt idx="5306">
                  <c:v>-4.447993378265213E-2</c:v>
                </c:pt>
                <c:pt idx="5307">
                  <c:v>-4.5030251194220085E-2</c:v>
                </c:pt>
                <c:pt idx="5308">
                  <c:v>-4.5499118078902681E-2</c:v>
                </c:pt>
                <c:pt idx="5309">
                  <c:v>-4.5885641921936296E-2</c:v>
                </c:pt>
                <c:pt idx="5310">
                  <c:v>-4.6189086953217127E-2</c:v>
                </c:pt>
                <c:pt idx="5311">
                  <c:v>-4.6408875547881444E-2</c:v>
                </c:pt>
                <c:pt idx="5312">
                  <c:v>-4.6544589325847333E-2</c:v>
                </c:pt>
                <c:pt idx="5313">
                  <c:v>-4.6595969948224979E-2</c:v>
                </c:pt>
                <c:pt idx="5314">
                  <c:v>-4.6562919609079392E-2</c:v>
                </c:pt>
                <c:pt idx="5315">
                  <c:v>-4.6445501221609599E-2</c:v>
                </c:pt>
                <c:pt idx="5316">
                  <c:v>-4.624393829838977E-2</c:v>
                </c:pt>
                <c:pt idx="5317">
                  <c:v>-4.595861452590036E-2</c:v>
                </c:pt>
                <c:pt idx="5318">
                  <c:v>-4.5590073034159025E-2</c:v>
                </c:pt>
                <c:pt idx="5319">
                  <c:v>-4.5139015362841824E-2</c:v>
                </c:pt>
                <c:pt idx="5320">
                  <c:v>-4.4606300125862558E-2</c:v>
                </c:pt>
                <c:pt idx="5321">
                  <c:v>-4.3992941376952366E-2</c:v>
                </c:pt>
                <c:pt idx="5322">
                  <c:v>-4.330010667935083E-2</c:v>
                </c:pt>
                <c:pt idx="5323">
                  <c:v>-4.2529114883283002E-2</c:v>
                </c:pt>
                <c:pt idx="5324">
                  <c:v>-4.1681433615453005E-2</c:v>
                </c:pt>
                <c:pt idx="5325">
                  <c:v>-4.075867648533317E-2</c:v>
                </c:pt>
                <c:pt idx="5326">
                  <c:v>-3.9762600013566803E-2</c:v>
                </c:pt>
                <c:pt idx="5327">
                  <c:v>-3.8695100288331195E-2</c:v>
                </c:pt>
                <c:pt idx="5328">
                  <c:v>-3.7558209356026037E-2</c:v>
                </c:pt>
                <c:pt idx="5329">
                  <c:v>-3.6354091353157633E-2</c:v>
                </c:pt>
                <c:pt idx="5330">
                  <c:v>-3.5085038386782036E-2</c:v>
                </c:pt>
                <c:pt idx="5331">
                  <c:v>-3.3753466171349028E-2</c:v>
                </c:pt>
                <c:pt idx="5332">
                  <c:v>-3.2361909430252217E-2</c:v>
                </c:pt>
                <c:pt idx="5333">
                  <c:v>-3.0913017070839256E-2</c:v>
                </c:pt>
                <c:pt idx="5334">
                  <c:v>-2.9409547142065992E-2</c:v>
                </c:pt>
                <c:pt idx="5335">
                  <c:v>-2.7854361584393417E-2</c:v>
                </c:pt>
                <c:pt idx="5336">
                  <c:v>-2.6250420781921548E-2</c:v>
                </c:pt>
                <c:pt idx="5337">
                  <c:v>-2.4600777927129926E-2</c:v>
                </c:pt>
                <c:pt idx="5338">
                  <c:v>-2.2908573208952225E-2</c:v>
                </c:pt>
                <c:pt idx="5339">
                  <c:v>-2.1177027835248084E-2</c:v>
                </c:pt>
                <c:pt idx="5340">
                  <c:v>-1.9409437901051062E-2</c:v>
                </c:pt>
                <c:pt idx="5341">
                  <c:v>-1.7609168114264002E-2</c:v>
                </c:pt>
                <c:pt idx="5342">
                  <c:v>-1.5779645390746812E-2</c:v>
                </c:pt>
                <c:pt idx="5343">
                  <c:v>-1.3924352330986982E-2</c:v>
                </c:pt>
                <c:pt idx="5344">
                  <c:v>-1.2046820590771612E-2</c:v>
                </c:pt>
                <c:pt idx="5345">
                  <c:v>-1.0150624158480243E-2</c:v>
                </c:pt>
                <c:pt idx="5346">
                  <c:v>-8.2393725517944695E-3</c:v>
                </c:pt>
                <c:pt idx="5347">
                  <c:v>-7.5310179530773185E-3</c:v>
                </c:pt>
                <c:pt idx="5348">
                  <c:v>-7.5310179530773185E-3</c:v>
                </c:pt>
                <c:pt idx="5349">
                  <c:v>-7.5310179530773185E-3</c:v>
                </c:pt>
                <c:pt idx="5350">
                  <c:v>-7.5310179530773185E-3</c:v>
                </c:pt>
                <c:pt idx="5351">
                  <c:v>-7.5310179530773185E-3</c:v>
                </c:pt>
                <c:pt idx="5352">
                  <c:v>-7.5310179530773185E-3</c:v>
                </c:pt>
                <c:pt idx="5353">
                  <c:v>-7.5310179530773185E-3</c:v>
                </c:pt>
                <c:pt idx="5354">
                  <c:v>-7.5310179530773185E-3</c:v>
                </c:pt>
                <c:pt idx="5355">
                  <c:v>-7.5310179530773185E-3</c:v>
                </c:pt>
                <c:pt idx="5356">
                  <c:v>-7.5310179530773185E-3</c:v>
                </c:pt>
                <c:pt idx="5357">
                  <c:v>-7.5310179530773185E-3</c:v>
                </c:pt>
                <c:pt idx="5358">
                  <c:v>-7.5310179530773185E-3</c:v>
                </c:pt>
                <c:pt idx="5359">
                  <c:v>-7.5310179530773185E-3</c:v>
                </c:pt>
                <c:pt idx="5360">
                  <c:v>-7.5310179530773185E-3</c:v>
                </c:pt>
                <c:pt idx="5361">
                  <c:v>-7.5310179530773185E-3</c:v>
                </c:pt>
                <c:pt idx="5362">
                  <c:v>-7.5310179530773185E-3</c:v>
                </c:pt>
                <c:pt idx="5363">
                  <c:v>-7.5310179530773185E-3</c:v>
                </c:pt>
                <c:pt idx="5364">
                  <c:v>-7.5310179530773185E-3</c:v>
                </c:pt>
                <c:pt idx="5365">
                  <c:v>-7.5310179530773185E-3</c:v>
                </c:pt>
                <c:pt idx="5366">
                  <c:v>-7.5310179530773185E-3</c:v>
                </c:pt>
                <c:pt idx="5367">
                  <c:v>-7.5310179530773185E-3</c:v>
                </c:pt>
                <c:pt idx="5368">
                  <c:v>-7.5310179530773185E-3</c:v>
                </c:pt>
                <c:pt idx="5369">
                  <c:v>-7.5310179530773185E-3</c:v>
                </c:pt>
                <c:pt idx="5370">
                  <c:v>-7.5310179530773185E-3</c:v>
                </c:pt>
                <c:pt idx="5371">
                  <c:v>-7.5310179530773185E-3</c:v>
                </c:pt>
                <c:pt idx="5372">
                  <c:v>-7.5310179530773185E-3</c:v>
                </c:pt>
                <c:pt idx="5373">
                  <c:v>-7.5310179530773185E-3</c:v>
                </c:pt>
                <c:pt idx="5374">
                  <c:v>-7.5310179530773185E-3</c:v>
                </c:pt>
                <c:pt idx="5375">
                  <c:v>-7.5310179530773185E-3</c:v>
                </c:pt>
                <c:pt idx="5376">
                  <c:v>-7.5310179530773185E-3</c:v>
                </c:pt>
                <c:pt idx="5377">
                  <c:v>-7.5310179530773185E-3</c:v>
                </c:pt>
                <c:pt idx="5378">
                  <c:v>-7.5310179530773185E-3</c:v>
                </c:pt>
                <c:pt idx="5379">
                  <c:v>-7.5310179530773185E-3</c:v>
                </c:pt>
                <c:pt idx="5380">
                  <c:v>-7.5310179530773185E-3</c:v>
                </c:pt>
                <c:pt idx="5381">
                  <c:v>-7.5310179530773185E-3</c:v>
                </c:pt>
                <c:pt idx="5382">
                  <c:v>-7.5310179530773185E-3</c:v>
                </c:pt>
                <c:pt idx="5383">
                  <c:v>-7.5310179530773185E-3</c:v>
                </c:pt>
                <c:pt idx="5384">
                  <c:v>-7.5310179530773185E-3</c:v>
                </c:pt>
                <c:pt idx="5385">
                  <c:v>-7.5310179530773185E-3</c:v>
                </c:pt>
                <c:pt idx="5386">
                  <c:v>-7.5310179530773185E-3</c:v>
                </c:pt>
                <c:pt idx="5387">
                  <c:v>-7.5310179530773185E-3</c:v>
                </c:pt>
                <c:pt idx="5388">
                  <c:v>-7.5310179530773185E-3</c:v>
                </c:pt>
                <c:pt idx="5389">
                  <c:v>-7.5310179530773185E-3</c:v>
                </c:pt>
                <c:pt idx="5390">
                  <c:v>-7.5310179530773185E-3</c:v>
                </c:pt>
                <c:pt idx="5391">
                  <c:v>-7.5310179530773185E-3</c:v>
                </c:pt>
                <c:pt idx="5392">
                  <c:v>-7.5310179530773185E-3</c:v>
                </c:pt>
                <c:pt idx="5393">
                  <c:v>-7.5310179530773185E-3</c:v>
                </c:pt>
                <c:pt idx="5394">
                  <c:v>-7.5310179530773185E-3</c:v>
                </c:pt>
                <c:pt idx="5395">
                  <c:v>-7.5310179530773185E-3</c:v>
                </c:pt>
                <c:pt idx="5396">
                  <c:v>-7.5310179530773185E-3</c:v>
                </c:pt>
                <c:pt idx="5397">
                  <c:v>-7.5310179530773185E-3</c:v>
                </c:pt>
                <c:pt idx="5398">
                  <c:v>-7.5310179530773185E-3</c:v>
                </c:pt>
                <c:pt idx="5399">
                  <c:v>-7.5310179530773185E-3</c:v>
                </c:pt>
                <c:pt idx="5400">
                  <c:v>-7.5310179530773185E-3</c:v>
                </c:pt>
                <c:pt idx="5401">
                  <c:v>-7.5310179530773185E-3</c:v>
                </c:pt>
                <c:pt idx="5402">
                  <c:v>-7.5310179530773185E-3</c:v>
                </c:pt>
                <c:pt idx="5403">
                  <c:v>-7.5310179530773185E-3</c:v>
                </c:pt>
                <c:pt idx="5404">
                  <c:v>-7.5310179530773185E-3</c:v>
                </c:pt>
                <c:pt idx="5405">
                  <c:v>-7.5310179530773185E-3</c:v>
                </c:pt>
                <c:pt idx="5406">
                  <c:v>-7.5310179530773185E-3</c:v>
                </c:pt>
                <c:pt idx="5407">
                  <c:v>-7.5310179530773185E-3</c:v>
                </c:pt>
                <c:pt idx="5408">
                  <c:v>-7.5310179530773185E-3</c:v>
                </c:pt>
                <c:pt idx="5409">
                  <c:v>-7.5310179530773185E-3</c:v>
                </c:pt>
                <c:pt idx="5410">
                  <c:v>-7.5310179530773185E-3</c:v>
                </c:pt>
                <c:pt idx="5411">
                  <c:v>-7.5310179530773185E-3</c:v>
                </c:pt>
                <c:pt idx="5412">
                  <c:v>-7.5310179530773185E-3</c:v>
                </c:pt>
                <c:pt idx="5413">
                  <c:v>-7.5310179530773185E-3</c:v>
                </c:pt>
                <c:pt idx="5414">
                  <c:v>-7.5310179530773185E-3</c:v>
                </c:pt>
                <c:pt idx="5415">
                  <c:v>-7.5310179530773185E-3</c:v>
                </c:pt>
                <c:pt idx="5416">
                  <c:v>-7.5310179530773185E-3</c:v>
                </c:pt>
                <c:pt idx="5417">
                  <c:v>-7.5310179530773185E-3</c:v>
                </c:pt>
                <c:pt idx="5418">
                  <c:v>-7.5310179530773185E-3</c:v>
                </c:pt>
                <c:pt idx="5419">
                  <c:v>-7.5310179530773185E-3</c:v>
                </c:pt>
                <c:pt idx="5420">
                  <c:v>-7.5310179530773185E-3</c:v>
                </c:pt>
                <c:pt idx="5421">
                  <c:v>-7.5310179530773185E-3</c:v>
                </c:pt>
                <c:pt idx="5422">
                  <c:v>-7.5310179530773185E-3</c:v>
                </c:pt>
                <c:pt idx="5423">
                  <c:v>-7.5310179530773185E-3</c:v>
                </c:pt>
                <c:pt idx="5424">
                  <c:v>-7.8227352211107833E-3</c:v>
                </c:pt>
                <c:pt idx="5425">
                  <c:v>-9.7367759562886728E-3</c:v>
                </c:pt>
                <c:pt idx="5426">
                  <c:v>-1.1636549300646639E-2</c:v>
                </c:pt>
                <c:pt idx="5427">
                  <c:v>-1.3518438927647675E-2</c:v>
                </c:pt>
                <c:pt idx="5428">
                  <c:v>-1.5378862553427058E-2</c:v>
                </c:pt>
                <c:pt idx="5429">
                  <c:v>-1.7214278755873606E-2</c:v>
                </c:pt>
                <c:pt idx="5430">
                  <c:v>-1.9021193715927708E-2</c:v>
                </c:pt>
                <c:pt idx="5431">
                  <c:v>-2.0796167868264603E-2</c:v>
                </c:pt>
                <c:pt idx="5432">
                  <c:v>-2.2535822448702367E-2</c:v>
                </c:pt>
                <c:pt idx="5433">
                  <c:v>-2.4236845925871629E-2</c:v>
                </c:pt>
                <c:pt idx="5434">
                  <c:v>-2.589600030490373E-2</c:v>
                </c:pt>
                <c:pt idx="5435">
                  <c:v>-2.7510127291138043E-2</c:v>
                </c:pt>
                <c:pt idx="5436">
                  <c:v>-2.9076154302115329E-2</c:v>
                </c:pt>
                <c:pt idx="5437">
                  <c:v>-3.059110031641293E-2</c:v>
                </c:pt>
                <c:pt idx="5438">
                  <c:v>-3.2052081548188782E-2</c:v>
                </c:pt>
                <c:pt idx="5439">
                  <c:v>-3.3456316936631432E-2</c:v>
                </c:pt>
                <c:pt idx="5440">
                  <c:v>-3.4801133439867495E-2</c:v>
                </c:pt>
                <c:pt idx="5441">
                  <c:v>-3.6083971123248675E-2</c:v>
                </c:pt>
                <c:pt idx="5442">
                  <c:v>-3.7302388032332927E-2</c:v>
                </c:pt>
                <c:pt idx="5443">
                  <c:v>-3.8454064841283511E-2</c:v>
                </c:pt>
                <c:pt idx="5444">
                  <c:v>-3.9536809267837571E-2</c:v>
                </c:pt>
                <c:pt idx="5445">
                  <c:v>-4.0548560246440005E-2</c:v>
                </c:pt>
                <c:pt idx="5446">
                  <c:v>-4.1487391851598825E-2</c:v>
                </c:pt>
                <c:pt idx="5447">
                  <c:v>-4.2351516963993953E-2</c:v>
                </c:pt>
                <c:pt idx="5448">
                  <c:v>-4.3139290672360268E-2</c:v>
                </c:pt>
                <c:pt idx="5449">
                  <c:v>-4.3849213404669775E-2</c:v>
                </c:pt>
                <c:pt idx="5450">
                  <c:v>-4.447993378265213E-2</c:v>
                </c:pt>
                <c:pt idx="5451">
                  <c:v>-4.5030251194220085E-2</c:v>
                </c:pt>
                <c:pt idx="5452">
                  <c:v>-4.5499118078902681E-2</c:v>
                </c:pt>
                <c:pt idx="5453">
                  <c:v>-4.5885641921936296E-2</c:v>
                </c:pt>
                <c:pt idx="5454">
                  <c:v>-4.6189086953217127E-2</c:v>
                </c:pt>
                <c:pt idx="5455">
                  <c:v>-4.6408875547881444E-2</c:v>
                </c:pt>
                <c:pt idx="5456">
                  <c:v>-4.6544589325847333E-2</c:v>
                </c:pt>
                <c:pt idx="5457">
                  <c:v>-4.6595969948224979E-2</c:v>
                </c:pt>
                <c:pt idx="5458">
                  <c:v>-4.6562919609079392E-2</c:v>
                </c:pt>
                <c:pt idx="5459">
                  <c:v>-4.6445501221609599E-2</c:v>
                </c:pt>
                <c:pt idx="5460">
                  <c:v>-4.624393829838977E-2</c:v>
                </c:pt>
                <c:pt idx="5461">
                  <c:v>-4.595861452590036E-2</c:v>
                </c:pt>
                <c:pt idx="5462">
                  <c:v>-4.5590073034159025E-2</c:v>
                </c:pt>
                <c:pt idx="5463">
                  <c:v>-4.5139015362841824E-2</c:v>
                </c:pt>
                <c:pt idx="5464">
                  <c:v>-4.4606300125862558E-2</c:v>
                </c:pt>
                <c:pt idx="5465">
                  <c:v>-4.3992941376952366E-2</c:v>
                </c:pt>
                <c:pt idx="5466">
                  <c:v>-4.330010667935083E-2</c:v>
                </c:pt>
                <c:pt idx="5467">
                  <c:v>-4.2529114883283002E-2</c:v>
                </c:pt>
                <c:pt idx="5468">
                  <c:v>-4.1681433615453005E-2</c:v>
                </c:pt>
                <c:pt idx="5469">
                  <c:v>-4.075867648533317E-2</c:v>
                </c:pt>
                <c:pt idx="5470">
                  <c:v>-3.9762600013566803E-2</c:v>
                </c:pt>
                <c:pt idx="5471">
                  <c:v>-3.8695100288331195E-2</c:v>
                </c:pt>
                <c:pt idx="5472">
                  <c:v>-3.7558209356026037E-2</c:v>
                </c:pt>
                <c:pt idx="5473">
                  <c:v>-3.6354091353157633E-2</c:v>
                </c:pt>
                <c:pt idx="5474">
                  <c:v>-3.5085038386782036E-2</c:v>
                </c:pt>
                <c:pt idx="5475">
                  <c:v>-3.3753466171349028E-2</c:v>
                </c:pt>
                <c:pt idx="5476">
                  <c:v>-3.2361909430252217E-2</c:v>
                </c:pt>
                <c:pt idx="5477">
                  <c:v>-3.0913017070839256E-2</c:v>
                </c:pt>
                <c:pt idx="5478">
                  <c:v>-2.9409547142065992E-2</c:v>
                </c:pt>
                <c:pt idx="5479">
                  <c:v>-2.7854361584393417E-2</c:v>
                </c:pt>
                <c:pt idx="5480">
                  <c:v>-2.6250420781921548E-2</c:v>
                </c:pt>
                <c:pt idx="5481">
                  <c:v>-2.4600777927129926E-2</c:v>
                </c:pt>
                <c:pt idx="5482">
                  <c:v>-2.2908573208952225E-2</c:v>
                </c:pt>
                <c:pt idx="5483">
                  <c:v>-2.1177027835248084E-2</c:v>
                </c:pt>
                <c:pt idx="5484">
                  <c:v>-1.9409437901051062E-2</c:v>
                </c:pt>
                <c:pt idx="5485">
                  <c:v>-1.7609168114264002E-2</c:v>
                </c:pt>
                <c:pt idx="5486">
                  <c:v>-1.5779645390746812E-2</c:v>
                </c:pt>
                <c:pt idx="5487">
                  <c:v>-1.3924352330986982E-2</c:v>
                </c:pt>
                <c:pt idx="5488">
                  <c:v>-1.2046820590771612E-2</c:v>
                </c:pt>
                <c:pt idx="5489">
                  <c:v>-1.0150624158480243E-2</c:v>
                </c:pt>
                <c:pt idx="5490">
                  <c:v>-8.2393725517944695E-3</c:v>
                </c:pt>
                <c:pt idx="5491">
                  <c:v>-7.5310179530773185E-3</c:v>
                </c:pt>
                <c:pt idx="5492">
                  <c:v>-7.5310179530773185E-3</c:v>
                </c:pt>
                <c:pt idx="5493">
                  <c:v>-7.5310179530773185E-3</c:v>
                </c:pt>
                <c:pt idx="5494">
                  <c:v>-7.5310179530773185E-3</c:v>
                </c:pt>
                <c:pt idx="5495">
                  <c:v>-7.5310179530773185E-3</c:v>
                </c:pt>
                <c:pt idx="5496">
                  <c:v>-7.5310179530773185E-3</c:v>
                </c:pt>
                <c:pt idx="5497">
                  <c:v>-7.5310179530773185E-3</c:v>
                </c:pt>
                <c:pt idx="5498">
                  <c:v>-7.5310179530773185E-3</c:v>
                </c:pt>
                <c:pt idx="5499">
                  <c:v>-7.5310179530773185E-3</c:v>
                </c:pt>
                <c:pt idx="5500">
                  <c:v>-7.5310179530773185E-3</c:v>
                </c:pt>
                <c:pt idx="5501">
                  <c:v>-7.5310179530773185E-3</c:v>
                </c:pt>
                <c:pt idx="5502">
                  <c:v>-7.5310179530773185E-3</c:v>
                </c:pt>
                <c:pt idx="5503">
                  <c:v>-7.5310179530773185E-3</c:v>
                </c:pt>
                <c:pt idx="5504">
                  <c:v>-7.5310179530773185E-3</c:v>
                </c:pt>
                <c:pt idx="5505">
                  <c:v>-7.5310179530773185E-3</c:v>
                </c:pt>
                <c:pt idx="5506">
                  <c:v>-7.5310179530773185E-3</c:v>
                </c:pt>
                <c:pt idx="5507">
                  <c:v>-7.5310179530773185E-3</c:v>
                </c:pt>
                <c:pt idx="5508">
                  <c:v>-7.5310179530773185E-3</c:v>
                </c:pt>
                <c:pt idx="5509">
                  <c:v>-7.5310179530773185E-3</c:v>
                </c:pt>
                <c:pt idx="5510">
                  <c:v>-7.5310179530773185E-3</c:v>
                </c:pt>
                <c:pt idx="5511">
                  <c:v>-7.5310179530773185E-3</c:v>
                </c:pt>
                <c:pt idx="5512">
                  <c:v>-7.5310179530773185E-3</c:v>
                </c:pt>
                <c:pt idx="5513">
                  <c:v>-7.5310179530773185E-3</c:v>
                </c:pt>
                <c:pt idx="5514">
                  <c:v>-7.5310179530773185E-3</c:v>
                </c:pt>
                <c:pt idx="5515">
                  <c:v>-7.5310179530773185E-3</c:v>
                </c:pt>
                <c:pt idx="5516">
                  <c:v>-7.5310179530773185E-3</c:v>
                </c:pt>
                <c:pt idx="5517">
                  <c:v>-7.5310179530773185E-3</c:v>
                </c:pt>
                <c:pt idx="5518">
                  <c:v>-7.5310179530773185E-3</c:v>
                </c:pt>
                <c:pt idx="5519">
                  <c:v>-7.5310179530773185E-3</c:v>
                </c:pt>
                <c:pt idx="5520">
                  <c:v>-7.5310179530773185E-3</c:v>
                </c:pt>
                <c:pt idx="5521">
                  <c:v>-7.5310179530773185E-3</c:v>
                </c:pt>
                <c:pt idx="5522">
                  <c:v>-7.5310179530773185E-3</c:v>
                </c:pt>
                <c:pt idx="5523">
                  <c:v>-7.5310179530773185E-3</c:v>
                </c:pt>
                <c:pt idx="5524">
                  <c:v>-7.5310179530773185E-3</c:v>
                </c:pt>
                <c:pt idx="5525">
                  <c:v>-7.5310179530773185E-3</c:v>
                </c:pt>
                <c:pt idx="5526">
                  <c:v>-7.5310179530773185E-3</c:v>
                </c:pt>
                <c:pt idx="5527">
                  <c:v>-7.5310179530773185E-3</c:v>
                </c:pt>
                <c:pt idx="5528">
                  <c:v>-7.5310179530773185E-3</c:v>
                </c:pt>
                <c:pt idx="5529">
                  <c:v>-7.5310179530773185E-3</c:v>
                </c:pt>
                <c:pt idx="5530">
                  <c:v>-7.5310179530773185E-3</c:v>
                </c:pt>
                <c:pt idx="5531">
                  <c:v>-7.5310179530773185E-3</c:v>
                </c:pt>
                <c:pt idx="5532">
                  <c:v>-7.5310179530773185E-3</c:v>
                </c:pt>
                <c:pt idx="5533">
                  <c:v>-7.5310179530773185E-3</c:v>
                </c:pt>
                <c:pt idx="5534">
                  <c:v>-7.5310179530773185E-3</c:v>
                </c:pt>
                <c:pt idx="5535">
                  <c:v>-7.5310179530773185E-3</c:v>
                </c:pt>
                <c:pt idx="5536">
                  <c:v>-7.5310179530773185E-3</c:v>
                </c:pt>
                <c:pt idx="5537">
                  <c:v>-7.5310179530773185E-3</c:v>
                </c:pt>
                <c:pt idx="5538">
                  <c:v>-7.5310179530773185E-3</c:v>
                </c:pt>
                <c:pt idx="5539">
                  <c:v>-7.5310179530773185E-3</c:v>
                </c:pt>
                <c:pt idx="5540">
                  <c:v>-7.5310179530773185E-3</c:v>
                </c:pt>
                <c:pt idx="5541">
                  <c:v>-7.5310179530773185E-3</c:v>
                </c:pt>
                <c:pt idx="5542">
                  <c:v>-7.5310179530773185E-3</c:v>
                </c:pt>
                <c:pt idx="5543">
                  <c:v>-7.5310179530773185E-3</c:v>
                </c:pt>
                <c:pt idx="5544">
                  <c:v>-7.5310179530773185E-3</c:v>
                </c:pt>
                <c:pt idx="5545">
                  <c:v>-7.5310179530773185E-3</c:v>
                </c:pt>
                <c:pt idx="5546">
                  <c:v>-7.5310179530773185E-3</c:v>
                </c:pt>
                <c:pt idx="5547">
                  <c:v>-7.5310179530773185E-3</c:v>
                </c:pt>
                <c:pt idx="5548">
                  <c:v>-7.5310179530773185E-3</c:v>
                </c:pt>
                <c:pt idx="5549">
                  <c:v>-7.5310179530773185E-3</c:v>
                </c:pt>
                <c:pt idx="5550">
                  <c:v>-7.5310179530773185E-3</c:v>
                </c:pt>
                <c:pt idx="5551">
                  <c:v>-7.5310179530773185E-3</c:v>
                </c:pt>
                <c:pt idx="5552">
                  <c:v>-7.5310179530773185E-3</c:v>
                </c:pt>
                <c:pt idx="5553">
                  <c:v>-7.5310179530773185E-3</c:v>
                </c:pt>
                <c:pt idx="5554">
                  <c:v>-7.5310179530773185E-3</c:v>
                </c:pt>
                <c:pt idx="5555">
                  <c:v>-7.5310179530773185E-3</c:v>
                </c:pt>
                <c:pt idx="5556">
                  <c:v>-7.5310179530773185E-3</c:v>
                </c:pt>
                <c:pt idx="5557">
                  <c:v>-7.5310179530773185E-3</c:v>
                </c:pt>
                <c:pt idx="5558">
                  <c:v>-7.5310179530773185E-3</c:v>
                </c:pt>
                <c:pt idx="5559">
                  <c:v>-7.5310179530773185E-3</c:v>
                </c:pt>
                <c:pt idx="5560">
                  <c:v>-7.5310179530773185E-3</c:v>
                </c:pt>
                <c:pt idx="5561">
                  <c:v>-7.5310179530773185E-3</c:v>
                </c:pt>
                <c:pt idx="5562">
                  <c:v>-7.5310179530773185E-3</c:v>
                </c:pt>
                <c:pt idx="5563">
                  <c:v>-7.5310179530773185E-3</c:v>
                </c:pt>
                <c:pt idx="5564">
                  <c:v>-7.5310179530773185E-3</c:v>
                </c:pt>
                <c:pt idx="5565">
                  <c:v>-7.5310179530773185E-3</c:v>
                </c:pt>
                <c:pt idx="5566">
                  <c:v>-7.5310179530773185E-3</c:v>
                </c:pt>
                <c:pt idx="5567">
                  <c:v>-7.5310179530773185E-3</c:v>
                </c:pt>
                <c:pt idx="5568">
                  <c:v>-7.8227352211107833E-3</c:v>
                </c:pt>
                <c:pt idx="5569">
                  <c:v>-9.7367759562886728E-3</c:v>
                </c:pt>
                <c:pt idx="5570">
                  <c:v>-1.1636549300646639E-2</c:v>
                </c:pt>
                <c:pt idx="5571">
                  <c:v>-1.3518438927647675E-2</c:v>
                </c:pt>
                <c:pt idx="5572">
                  <c:v>-1.5378862553427058E-2</c:v>
                </c:pt>
                <c:pt idx="5573">
                  <c:v>-1.7214278755873606E-2</c:v>
                </c:pt>
                <c:pt idx="5574">
                  <c:v>-1.9021193715927708E-2</c:v>
                </c:pt>
                <c:pt idx="5575">
                  <c:v>-2.0796167868264603E-2</c:v>
                </c:pt>
                <c:pt idx="5576">
                  <c:v>-2.2535822448702367E-2</c:v>
                </c:pt>
                <c:pt idx="5577">
                  <c:v>-2.4236845925871629E-2</c:v>
                </c:pt>
                <c:pt idx="5578">
                  <c:v>-2.589600030490373E-2</c:v>
                </c:pt>
                <c:pt idx="5579">
                  <c:v>-2.7510127291138043E-2</c:v>
                </c:pt>
                <c:pt idx="5580">
                  <c:v>-2.9076154302115329E-2</c:v>
                </c:pt>
                <c:pt idx="5581">
                  <c:v>-3.059110031641293E-2</c:v>
                </c:pt>
                <c:pt idx="5582">
                  <c:v>-3.2052081548188782E-2</c:v>
                </c:pt>
                <c:pt idx="5583">
                  <c:v>-3.3456316936631432E-2</c:v>
                </c:pt>
                <c:pt idx="5584">
                  <c:v>-3.4801133439867495E-2</c:v>
                </c:pt>
                <c:pt idx="5585">
                  <c:v>-3.6083971123248675E-2</c:v>
                </c:pt>
                <c:pt idx="5586">
                  <c:v>-3.7302388032332927E-2</c:v>
                </c:pt>
                <c:pt idx="5587">
                  <c:v>-3.8454064841283511E-2</c:v>
                </c:pt>
                <c:pt idx="5588">
                  <c:v>-3.9536809267837571E-2</c:v>
                </c:pt>
                <c:pt idx="5589">
                  <c:v>-4.0548560246440005E-2</c:v>
                </c:pt>
                <c:pt idx="5590">
                  <c:v>-4.1487391851598825E-2</c:v>
                </c:pt>
                <c:pt idx="5591">
                  <c:v>-4.2351516963993953E-2</c:v>
                </c:pt>
                <c:pt idx="5592">
                  <c:v>-4.3139290672360268E-2</c:v>
                </c:pt>
                <c:pt idx="5593">
                  <c:v>-4.3849213404669775E-2</c:v>
                </c:pt>
                <c:pt idx="5594">
                  <c:v>-4.447993378265213E-2</c:v>
                </c:pt>
                <c:pt idx="5595">
                  <c:v>-4.5030251194220085E-2</c:v>
                </c:pt>
                <c:pt idx="5596">
                  <c:v>-4.5499118078902681E-2</c:v>
                </c:pt>
                <c:pt idx="5597">
                  <c:v>-4.5885641921936296E-2</c:v>
                </c:pt>
                <c:pt idx="5598">
                  <c:v>-4.6189086953217127E-2</c:v>
                </c:pt>
                <c:pt idx="5599">
                  <c:v>-4.6408875547881444E-2</c:v>
                </c:pt>
                <c:pt idx="5600">
                  <c:v>-4.6544589325847333E-2</c:v>
                </c:pt>
                <c:pt idx="5601">
                  <c:v>-4.6595969948224979E-2</c:v>
                </c:pt>
                <c:pt idx="5602">
                  <c:v>-4.6562919609079392E-2</c:v>
                </c:pt>
                <c:pt idx="5603">
                  <c:v>-4.6445501221609599E-2</c:v>
                </c:pt>
                <c:pt idx="5604">
                  <c:v>-4.624393829838977E-2</c:v>
                </c:pt>
                <c:pt idx="5605">
                  <c:v>-4.595861452590036E-2</c:v>
                </c:pt>
                <c:pt idx="5606">
                  <c:v>-4.5590073034159025E-2</c:v>
                </c:pt>
                <c:pt idx="5607">
                  <c:v>-4.5139015362841824E-2</c:v>
                </c:pt>
                <c:pt idx="5608">
                  <c:v>-4.4606300125862558E-2</c:v>
                </c:pt>
                <c:pt idx="5609">
                  <c:v>-4.3992941376952366E-2</c:v>
                </c:pt>
                <c:pt idx="5610">
                  <c:v>-4.330010667935083E-2</c:v>
                </c:pt>
                <c:pt idx="5611">
                  <c:v>-4.2529114883283002E-2</c:v>
                </c:pt>
                <c:pt idx="5612">
                  <c:v>-4.1681433615453005E-2</c:v>
                </c:pt>
                <c:pt idx="5613">
                  <c:v>-4.075867648533317E-2</c:v>
                </c:pt>
                <c:pt idx="5614">
                  <c:v>-3.9762600013566803E-2</c:v>
                </c:pt>
                <c:pt idx="5615">
                  <c:v>-3.8695100288331195E-2</c:v>
                </c:pt>
                <c:pt idx="5616">
                  <c:v>-3.7558209356026037E-2</c:v>
                </c:pt>
                <c:pt idx="5617">
                  <c:v>-3.6354091353157633E-2</c:v>
                </c:pt>
                <c:pt idx="5618">
                  <c:v>-3.5085038386782036E-2</c:v>
                </c:pt>
                <c:pt idx="5619">
                  <c:v>-3.3753466171349028E-2</c:v>
                </c:pt>
                <c:pt idx="5620">
                  <c:v>-3.2361909430252217E-2</c:v>
                </c:pt>
                <c:pt idx="5621">
                  <c:v>-3.0913017070839256E-2</c:v>
                </c:pt>
                <c:pt idx="5622">
                  <c:v>-2.9409547142065992E-2</c:v>
                </c:pt>
                <c:pt idx="5623">
                  <c:v>-2.7854361584393417E-2</c:v>
                </c:pt>
                <c:pt idx="5624">
                  <c:v>-2.6250420781921548E-2</c:v>
                </c:pt>
                <c:pt idx="5625">
                  <c:v>-2.4600777927129926E-2</c:v>
                </c:pt>
                <c:pt idx="5626">
                  <c:v>-2.2908573208952225E-2</c:v>
                </c:pt>
                <c:pt idx="5627">
                  <c:v>-2.1177027835248084E-2</c:v>
                </c:pt>
                <c:pt idx="5628">
                  <c:v>-1.9409437901051062E-2</c:v>
                </c:pt>
                <c:pt idx="5629">
                  <c:v>-1.7609168114264002E-2</c:v>
                </c:pt>
                <c:pt idx="5630">
                  <c:v>-1.5779645390746812E-2</c:v>
                </c:pt>
                <c:pt idx="5631">
                  <c:v>-1.3924352330986982E-2</c:v>
                </c:pt>
                <c:pt idx="5632">
                  <c:v>-1.2046820590771612E-2</c:v>
                </c:pt>
                <c:pt idx="5633">
                  <c:v>-1.0150624158480243E-2</c:v>
                </c:pt>
                <c:pt idx="5634">
                  <c:v>-8.2393725517944695E-3</c:v>
                </c:pt>
                <c:pt idx="5635">
                  <c:v>-7.5310179530773185E-3</c:v>
                </c:pt>
                <c:pt idx="5636">
                  <c:v>-7.5310179530773185E-3</c:v>
                </c:pt>
                <c:pt idx="5637">
                  <c:v>-7.5310179530773185E-3</c:v>
                </c:pt>
                <c:pt idx="5638">
                  <c:v>-7.5310179530773185E-3</c:v>
                </c:pt>
                <c:pt idx="5639">
                  <c:v>-7.5310179530773185E-3</c:v>
                </c:pt>
                <c:pt idx="5640">
                  <c:v>-7.5310179530773185E-3</c:v>
                </c:pt>
                <c:pt idx="5641">
                  <c:v>-7.5310179530773185E-3</c:v>
                </c:pt>
                <c:pt idx="5642">
                  <c:v>-7.5310179530773185E-3</c:v>
                </c:pt>
                <c:pt idx="5643">
                  <c:v>-7.5310179530773185E-3</c:v>
                </c:pt>
                <c:pt idx="5644">
                  <c:v>-7.5310179530773185E-3</c:v>
                </c:pt>
                <c:pt idx="5645">
                  <c:v>-7.5310179530773185E-3</c:v>
                </c:pt>
                <c:pt idx="5646">
                  <c:v>-7.5310179530773185E-3</c:v>
                </c:pt>
                <c:pt idx="5647">
                  <c:v>-7.5310179530773185E-3</c:v>
                </c:pt>
                <c:pt idx="5648">
                  <c:v>-7.5310179530773185E-3</c:v>
                </c:pt>
                <c:pt idx="5649">
                  <c:v>-7.5310179530773185E-3</c:v>
                </c:pt>
                <c:pt idx="5650">
                  <c:v>-7.5310179530773185E-3</c:v>
                </c:pt>
                <c:pt idx="5651">
                  <c:v>-7.5310179530773185E-3</c:v>
                </c:pt>
                <c:pt idx="5652">
                  <c:v>-7.5310179530773185E-3</c:v>
                </c:pt>
                <c:pt idx="5653">
                  <c:v>-7.5310179530773185E-3</c:v>
                </c:pt>
                <c:pt idx="5654">
                  <c:v>-7.5310179530773185E-3</c:v>
                </c:pt>
                <c:pt idx="5655">
                  <c:v>-7.5310179530773185E-3</c:v>
                </c:pt>
                <c:pt idx="5656">
                  <c:v>-7.5310179530773185E-3</c:v>
                </c:pt>
                <c:pt idx="5657">
                  <c:v>-7.5310179530773185E-3</c:v>
                </c:pt>
                <c:pt idx="5658">
                  <c:v>-7.5310179530773185E-3</c:v>
                </c:pt>
                <c:pt idx="5659">
                  <c:v>-7.5310179530773185E-3</c:v>
                </c:pt>
                <c:pt idx="5660">
                  <c:v>-7.5310179530773185E-3</c:v>
                </c:pt>
                <c:pt idx="5661">
                  <c:v>-7.5310179530773185E-3</c:v>
                </c:pt>
                <c:pt idx="5662">
                  <c:v>-7.5310179530773185E-3</c:v>
                </c:pt>
                <c:pt idx="5663">
                  <c:v>-7.5310179530773185E-3</c:v>
                </c:pt>
                <c:pt idx="5664">
                  <c:v>-7.5310179530773185E-3</c:v>
                </c:pt>
                <c:pt idx="5665">
                  <c:v>-7.5310179530773185E-3</c:v>
                </c:pt>
                <c:pt idx="5666">
                  <c:v>-7.5310179530773185E-3</c:v>
                </c:pt>
                <c:pt idx="5667">
                  <c:v>-7.5310179530773185E-3</c:v>
                </c:pt>
                <c:pt idx="5668">
                  <c:v>-7.5310179530773185E-3</c:v>
                </c:pt>
                <c:pt idx="5669">
                  <c:v>-7.5310179530773185E-3</c:v>
                </c:pt>
                <c:pt idx="5670">
                  <c:v>-7.5310179530773185E-3</c:v>
                </c:pt>
                <c:pt idx="5671">
                  <c:v>-7.5310179530773185E-3</c:v>
                </c:pt>
                <c:pt idx="5672">
                  <c:v>-7.5310179530773185E-3</c:v>
                </c:pt>
                <c:pt idx="5673">
                  <c:v>-7.5310179530773185E-3</c:v>
                </c:pt>
                <c:pt idx="5674">
                  <c:v>-7.5310179530773185E-3</c:v>
                </c:pt>
                <c:pt idx="5675">
                  <c:v>-7.5310179530773185E-3</c:v>
                </c:pt>
                <c:pt idx="5676">
                  <c:v>-7.5310179530773185E-3</c:v>
                </c:pt>
                <c:pt idx="5677">
                  <c:v>-7.5310179530773185E-3</c:v>
                </c:pt>
                <c:pt idx="5678">
                  <c:v>-7.5310179530773185E-3</c:v>
                </c:pt>
                <c:pt idx="5679">
                  <c:v>-7.5310179530773185E-3</c:v>
                </c:pt>
                <c:pt idx="5680">
                  <c:v>-7.5310179530773185E-3</c:v>
                </c:pt>
                <c:pt idx="5681">
                  <c:v>-7.5310179530773185E-3</c:v>
                </c:pt>
                <c:pt idx="5682">
                  <c:v>-7.5310179530773185E-3</c:v>
                </c:pt>
                <c:pt idx="5683">
                  <c:v>-7.5310179530773185E-3</c:v>
                </c:pt>
                <c:pt idx="5684">
                  <c:v>-7.5310179530773185E-3</c:v>
                </c:pt>
                <c:pt idx="5685">
                  <c:v>-7.5310179530773185E-3</c:v>
                </c:pt>
                <c:pt idx="5686">
                  <c:v>-7.5310179530773185E-3</c:v>
                </c:pt>
                <c:pt idx="5687">
                  <c:v>-7.5310179530773185E-3</c:v>
                </c:pt>
                <c:pt idx="5688">
                  <c:v>-7.5310179530773185E-3</c:v>
                </c:pt>
                <c:pt idx="5689">
                  <c:v>-7.5310179530773185E-3</c:v>
                </c:pt>
                <c:pt idx="5690">
                  <c:v>-7.5310179530773185E-3</c:v>
                </c:pt>
                <c:pt idx="5691">
                  <c:v>-7.5310179530773185E-3</c:v>
                </c:pt>
                <c:pt idx="5692">
                  <c:v>-7.5310179530773185E-3</c:v>
                </c:pt>
                <c:pt idx="5693">
                  <c:v>-7.5310179530773185E-3</c:v>
                </c:pt>
                <c:pt idx="5694">
                  <c:v>-7.5310179530773185E-3</c:v>
                </c:pt>
                <c:pt idx="5695">
                  <c:v>-7.5310179530773185E-3</c:v>
                </c:pt>
                <c:pt idx="5696">
                  <c:v>-7.5310179530773185E-3</c:v>
                </c:pt>
                <c:pt idx="5697">
                  <c:v>-7.5310179530773185E-3</c:v>
                </c:pt>
                <c:pt idx="5698">
                  <c:v>-7.5310179530773185E-3</c:v>
                </c:pt>
                <c:pt idx="5699">
                  <c:v>-7.5310179530773185E-3</c:v>
                </c:pt>
                <c:pt idx="5700">
                  <c:v>-7.5310179530773185E-3</c:v>
                </c:pt>
                <c:pt idx="5701">
                  <c:v>-7.5310179530773185E-3</c:v>
                </c:pt>
                <c:pt idx="5702">
                  <c:v>-7.5310179530773185E-3</c:v>
                </c:pt>
                <c:pt idx="5703">
                  <c:v>-7.5310179530773185E-3</c:v>
                </c:pt>
                <c:pt idx="5704">
                  <c:v>-7.5310179530773185E-3</c:v>
                </c:pt>
                <c:pt idx="5705">
                  <c:v>-7.5310179530773185E-3</c:v>
                </c:pt>
                <c:pt idx="5706">
                  <c:v>-7.5310179530773185E-3</c:v>
                </c:pt>
                <c:pt idx="5707">
                  <c:v>-7.5310179530773185E-3</c:v>
                </c:pt>
                <c:pt idx="5708">
                  <c:v>-7.5310179530773185E-3</c:v>
                </c:pt>
                <c:pt idx="5709">
                  <c:v>-7.5310179530773185E-3</c:v>
                </c:pt>
                <c:pt idx="5710">
                  <c:v>-7.5310179530773185E-3</c:v>
                </c:pt>
                <c:pt idx="5711">
                  <c:v>-7.5310179530773185E-3</c:v>
                </c:pt>
                <c:pt idx="5712">
                  <c:v>-7.8227352211107833E-3</c:v>
                </c:pt>
                <c:pt idx="5713">
                  <c:v>-9.7367759562886728E-3</c:v>
                </c:pt>
                <c:pt idx="5714">
                  <c:v>-1.1636549300646639E-2</c:v>
                </c:pt>
                <c:pt idx="5715">
                  <c:v>-1.3518438927647675E-2</c:v>
                </c:pt>
                <c:pt idx="5716">
                  <c:v>-1.5378862553427058E-2</c:v>
                </c:pt>
                <c:pt idx="5717">
                  <c:v>-1.7214278755873606E-2</c:v>
                </c:pt>
                <c:pt idx="5718">
                  <c:v>-1.9021193715927708E-2</c:v>
                </c:pt>
                <c:pt idx="5719">
                  <c:v>-2.0796167868264603E-2</c:v>
                </c:pt>
                <c:pt idx="5720">
                  <c:v>-2.2535822448702367E-2</c:v>
                </c:pt>
                <c:pt idx="5721">
                  <c:v>-2.4236845925871629E-2</c:v>
                </c:pt>
                <c:pt idx="5722">
                  <c:v>-2.589600030490373E-2</c:v>
                </c:pt>
                <c:pt idx="5723">
                  <c:v>-2.7510127291138043E-2</c:v>
                </c:pt>
                <c:pt idx="5724">
                  <c:v>-2.9076154302115329E-2</c:v>
                </c:pt>
                <c:pt idx="5725">
                  <c:v>-3.059110031641293E-2</c:v>
                </c:pt>
                <c:pt idx="5726">
                  <c:v>-3.2052081548188782E-2</c:v>
                </c:pt>
                <c:pt idx="5727">
                  <c:v>-3.3456316936631432E-2</c:v>
                </c:pt>
                <c:pt idx="5728">
                  <c:v>-3.4801133439867495E-2</c:v>
                </c:pt>
                <c:pt idx="5729">
                  <c:v>-3.6083971123248675E-2</c:v>
                </c:pt>
                <c:pt idx="5730">
                  <c:v>-3.7302388032332927E-2</c:v>
                </c:pt>
                <c:pt idx="5731">
                  <c:v>-3.8454064841283511E-2</c:v>
                </c:pt>
                <c:pt idx="5732">
                  <c:v>-3.9536809267837571E-2</c:v>
                </c:pt>
                <c:pt idx="5733">
                  <c:v>-4.0548560246440005E-2</c:v>
                </c:pt>
                <c:pt idx="5734">
                  <c:v>-4.1487391851598825E-2</c:v>
                </c:pt>
                <c:pt idx="5735">
                  <c:v>-4.2351516963993953E-2</c:v>
                </c:pt>
                <c:pt idx="5736">
                  <c:v>-4.3139290672360268E-2</c:v>
                </c:pt>
                <c:pt idx="5737">
                  <c:v>-4.3849213404669775E-2</c:v>
                </c:pt>
                <c:pt idx="5738">
                  <c:v>-4.447993378265213E-2</c:v>
                </c:pt>
                <c:pt idx="5739">
                  <c:v>-4.5030251194220085E-2</c:v>
                </c:pt>
                <c:pt idx="5740">
                  <c:v>-4.5499118078902681E-2</c:v>
                </c:pt>
                <c:pt idx="5741">
                  <c:v>-4.5885641921936296E-2</c:v>
                </c:pt>
                <c:pt idx="5742">
                  <c:v>-4.6189086953217127E-2</c:v>
                </c:pt>
                <c:pt idx="5743">
                  <c:v>-4.6408875547881444E-2</c:v>
                </c:pt>
                <c:pt idx="5744">
                  <c:v>-4.6544589325847333E-2</c:v>
                </c:pt>
                <c:pt idx="5745">
                  <c:v>-4.6595969948224979E-2</c:v>
                </c:pt>
                <c:pt idx="5746">
                  <c:v>-4.6562919609079392E-2</c:v>
                </c:pt>
                <c:pt idx="5747">
                  <c:v>-4.6445501221609599E-2</c:v>
                </c:pt>
                <c:pt idx="5748">
                  <c:v>-4.624393829838977E-2</c:v>
                </c:pt>
                <c:pt idx="5749">
                  <c:v>-4.595861452590036E-2</c:v>
                </c:pt>
                <c:pt idx="5750">
                  <c:v>-4.5590073034159025E-2</c:v>
                </c:pt>
                <c:pt idx="5751">
                  <c:v>-4.5139015362841824E-2</c:v>
                </c:pt>
                <c:pt idx="5752">
                  <c:v>-4.4606300125862558E-2</c:v>
                </c:pt>
                <c:pt idx="5753">
                  <c:v>-4.3992941376952366E-2</c:v>
                </c:pt>
                <c:pt idx="5754">
                  <c:v>-4.330010667935083E-2</c:v>
                </c:pt>
                <c:pt idx="5755">
                  <c:v>-4.2529114883283002E-2</c:v>
                </c:pt>
                <c:pt idx="5756">
                  <c:v>-4.1681433615453005E-2</c:v>
                </c:pt>
                <c:pt idx="5757">
                  <c:v>-4.075867648533317E-2</c:v>
                </c:pt>
                <c:pt idx="5758">
                  <c:v>-3.9762600013566803E-2</c:v>
                </c:pt>
                <c:pt idx="5759">
                  <c:v>-3.8695100288331195E-2</c:v>
                </c:pt>
                <c:pt idx="5760">
                  <c:v>-3.7558209356026037E-2</c:v>
                </c:pt>
                <c:pt idx="5761">
                  <c:v>-3.6354091353157633E-2</c:v>
                </c:pt>
                <c:pt idx="5762">
                  <c:v>-3.5085038386782036E-2</c:v>
                </c:pt>
                <c:pt idx="5763">
                  <c:v>-3.3753466171349028E-2</c:v>
                </c:pt>
                <c:pt idx="5764">
                  <c:v>-3.2361909430252217E-2</c:v>
                </c:pt>
                <c:pt idx="5765">
                  <c:v>-3.0913017070839256E-2</c:v>
                </c:pt>
                <c:pt idx="5766">
                  <c:v>-2.9409547142065992E-2</c:v>
                </c:pt>
                <c:pt idx="5767">
                  <c:v>-2.7854361584393417E-2</c:v>
                </c:pt>
                <c:pt idx="5768">
                  <c:v>-2.6250420781921548E-2</c:v>
                </c:pt>
                <c:pt idx="5769">
                  <c:v>-2.4600777927129926E-2</c:v>
                </c:pt>
                <c:pt idx="5770">
                  <c:v>-2.2908573208952225E-2</c:v>
                </c:pt>
                <c:pt idx="5771">
                  <c:v>-2.1177027835248084E-2</c:v>
                </c:pt>
                <c:pt idx="5772">
                  <c:v>-1.9409437901051062E-2</c:v>
                </c:pt>
                <c:pt idx="5773">
                  <c:v>-1.7609168114264002E-2</c:v>
                </c:pt>
                <c:pt idx="5774">
                  <c:v>-1.5779645390746812E-2</c:v>
                </c:pt>
                <c:pt idx="5775">
                  <c:v>-1.3924352330986982E-2</c:v>
                </c:pt>
                <c:pt idx="5776">
                  <c:v>-1.2046820590771612E-2</c:v>
                </c:pt>
                <c:pt idx="5777">
                  <c:v>-1.0150624158480243E-2</c:v>
                </c:pt>
                <c:pt idx="5778">
                  <c:v>-8.2393725517944695E-3</c:v>
                </c:pt>
                <c:pt idx="5779">
                  <c:v>-7.5310179530773185E-3</c:v>
                </c:pt>
                <c:pt idx="5780">
                  <c:v>-7.5310179530773185E-3</c:v>
                </c:pt>
                <c:pt idx="5781">
                  <c:v>-7.5310179530773185E-3</c:v>
                </c:pt>
                <c:pt idx="5782">
                  <c:v>-7.5310179530773185E-3</c:v>
                </c:pt>
                <c:pt idx="5783">
                  <c:v>-7.5310179530773185E-3</c:v>
                </c:pt>
                <c:pt idx="5784">
                  <c:v>-7.5310179530773185E-3</c:v>
                </c:pt>
                <c:pt idx="5785">
                  <c:v>-7.5310179530773185E-3</c:v>
                </c:pt>
                <c:pt idx="5786">
                  <c:v>-7.5310179530773185E-3</c:v>
                </c:pt>
                <c:pt idx="5787">
                  <c:v>-7.5310179530773185E-3</c:v>
                </c:pt>
                <c:pt idx="5788">
                  <c:v>-7.5310179530773185E-3</c:v>
                </c:pt>
                <c:pt idx="5789">
                  <c:v>-7.5310179530773185E-3</c:v>
                </c:pt>
                <c:pt idx="5790">
                  <c:v>-7.5310179530773185E-3</c:v>
                </c:pt>
                <c:pt idx="5791">
                  <c:v>-7.5310179530773185E-3</c:v>
                </c:pt>
                <c:pt idx="5792">
                  <c:v>-7.5310179530773185E-3</c:v>
                </c:pt>
                <c:pt idx="5793">
                  <c:v>-7.5310179530773185E-3</c:v>
                </c:pt>
                <c:pt idx="5794">
                  <c:v>-7.5310179530773185E-3</c:v>
                </c:pt>
                <c:pt idx="5795">
                  <c:v>-7.5310179530773185E-3</c:v>
                </c:pt>
                <c:pt idx="5796">
                  <c:v>-7.5310179530773185E-3</c:v>
                </c:pt>
                <c:pt idx="5797">
                  <c:v>-7.5310179530773185E-3</c:v>
                </c:pt>
                <c:pt idx="5798">
                  <c:v>-7.5310179530773185E-3</c:v>
                </c:pt>
                <c:pt idx="5799">
                  <c:v>-7.5310179530773185E-3</c:v>
                </c:pt>
                <c:pt idx="5800">
                  <c:v>-7.5310179530773185E-3</c:v>
                </c:pt>
                <c:pt idx="5801">
                  <c:v>-7.5310179530773185E-3</c:v>
                </c:pt>
                <c:pt idx="5802">
                  <c:v>-7.5310179530773185E-3</c:v>
                </c:pt>
                <c:pt idx="5803">
                  <c:v>-7.5310179530773185E-3</c:v>
                </c:pt>
                <c:pt idx="5804">
                  <c:v>-7.5310179530773185E-3</c:v>
                </c:pt>
                <c:pt idx="5805">
                  <c:v>-7.5310179530773185E-3</c:v>
                </c:pt>
                <c:pt idx="5806">
                  <c:v>-7.5310179530773185E-3</c:v>
                </c:pt>
                <c:pt idx="5807">
                  <c:v>-7.5310179530773185E-3</c:v>
                </c:pt>
                <c:pt idx="5808">
                  <c:v>-7.5310179530773185E-3</c:v>
                </c:pt>
                <c:pt idx="5809">
                  <c:v>-7.5310179530773185E-3</c:v>
                </c:pt>
                <c:pt idx="5810">
                  <c:v>-7.5310179530773185E-3</c:v>
                </c:pt>
                <c:pt idx="5811">
                  <c:v>-7.5310179530773185E-3</c:v>
                </c:pt>
                <c:pt idx="5812">
                  <c:v>-7.5310179530773185E-3</c:v>
                </c:pt>
                <c:pt idx="5813">
                  <c:v>-7.5310179530773185E-3</c:v>
                </c:pt>
                <c:pt idx="5814">
                  <c:v>-7.5310179530773185E-3</c:v>
                </c:pt>
                <c:pt idx="5815">
                  <c:v>-7.5310179530773185E-3</c:v>
                </c:pt>
                <c:pt idx="5816">
                  <c:v>-7.5310179530773185E-3</c:v>
                </c:pt>
                <c:pt idx="5817">
                  <c:v>-7.5310179530773185E-3</c:v>
                </c:pt>
                <c:pt idx="5818">
                  <c:v>-7.5310179530773185E-3</c:v>
                </c:pt>
                <c:pt idx="5819">
                  <c:v>-7.5310179530773185E-3</c:v>
                </c:pt>
                <c:pt idx="5820">
                  <c:v>-7.5310179530773185E-3</c:v>
                </c:pt>
                <c:pt idx="5821">
                  <c:v>-7.5310179530773185E-3</c:v>
                </c:pt>
                <c:pt idx="5822">
                  <c:v>-7.5310179530773185E-3</c:v>
                </c:pt>
                <c:pt idx="5823">
                  <c:v>-7.5310179530773185E-3</c:v>
                </c:pt>
                <c:pt idx="5824">
                  <c:v>-7.5310179530773185E-3</c:v>
                </c:pt>
                <c:pt idx="5825">
                  <c:v>-7.5310179530773185E-3</c:v>
                </c:pt>
                <c:pt idx="5826">
                  <c:v>-7.5310179530773185E-3</c:v>
                </c:pt>
                <c:pt idx="5827">
                  <c:v>-7.5310179530773185E-3</c:v>
                </c:pt>
                <c:pt idx="5828">
                  <c:v>-7.5310179530773185E-3</c:v>
                </c:pt>
                <c:pt idx="5829">
                  <c:v>-7.5310179530773185E-3</c:v>
                </c:pt>
                <c:pt idx="5830">
                  <c:v>-7.5310179530773185E-3</c:v>
                </c:pt>
                <c:pt idx="5831">
                  <c:v>-7.5310179530773185E-3</c:v>
                </c:pt>
                <c:pt idx="5832">
                  <c:v>-7.5310179530773185E-3</c:v>
                </c:pt>
                <c:pt idx="5833">
                  <c:v>-7.5310179530773185E-3</c:v>
                </c:pt>
                <c:pt idx="5834">
                  <c:v>-7.5310179530773185E-3</c:v>
                </c:pt>
                <c:pt idx="5835">
                  <c:v>-7.5310179530773185E-3</c:v>
                </c:pt>
                <c:pt idx="5836">
                  <c:v>-7.5310179530773185E-3</c:v>
                </c:pt>
                <c:pt idx="5837">
                  <c:v>-7.5310179530773185E-3</c:v>
                </c:pt>
                <c:pt idx="5838">
                  <c:v>-7.5310179530773185E-3</c:v>
                </c:pt>
                <c:pt idx="5839">
                  <c:v>-7.5310179530773185E-3</c:v>
                </c:pt>
                <c:pt idx="5840">
                  <c:v>-7.5310179530773185E-3</c:v>
                </c:pt>
                <c:pt idx="5841">
                  <c:v>-7.5310179530773185E-3</c:v>
                </c:pt>
                <c:pt idx="5842">
                  <c:v>-7.5310179530773185E-3</c:v>
                </c:pt>
                <c:pt idx="5843">
                  <c:v>-7.5310179530773185E-3</c:v>
                </c:pt>
                <c:pt idx="5844">
                  <c:v>-7.5310179530773185E-3</c:v>
                </c:pt>
                <c:pt idx="5845">
                  <c:v>-7.5310179530773185E-3</c:v>
                </c:pt>
                <c:pt idx="5846">
                  <c:v>-7.5310179530773185E-3</c:v>
                </c:pt>
                <c:pt idx="5847">
                  <c:v>-7.5310179530773185E-3</c:v>
                </c:pt>
                <c:pt idx="5848">
                  <c:v>-7.5310179530773185E-3</c:v>
                </c:pt>
                <c:pt idx="5849">
                  <c:v>-7.5310179530773185E-3</c:v>
                </c:pt>
                <c:pt idx="5850">
                  <c:v>-7.5310179530773185E-3</c:v>
                </c:pt>
                <c:pt idx="5851">
                  <c:v>-7.5310179530773185E-3</c:v>
                </c:pt>
                <c:pt idx="5852">
                  <c:v>-7.5310179530773185E-3</c:v>
                </c:pt>
                <c:pt idx="5853">
                  <c:v>-7.5310179530773185E-3</c:v>
                </c:pt>
                <c:pt idx="5854">
                  <c:v>-7.5310179530773185E-3</c:v>
                </c:pt>
                <c:pt idx="5855">
                  <c:v>-7.5310179530773185E-3</c:v>
                </c:pt>
                <c:pt idx="5856">
                  <c:v>-7.8227352211107833E-3</c:v>
                </c:pt>
                <c:pt idx="5857">
                  <c:v>-9.7367759562886728E-3</c:v>
                </c:pt>
                <c:pt idx="5858">
                  <c:v>-1.1636549300646639E-2</c:v>
                </c:pt>
                <c:pt idx="5859">
                  <c:v>-1.3518438927647675E-2</c:v>
                </c:pt>
                <c:pt idx="5860">
                  <c:v>-1.5378862553427058E-2</c:v>
                </c:pt>
                <c:pt idx="5861">
                  <c:v>-1.7214278755873606E-2</c:v>
                </c:pt>
                <c:pt idx="5862">
                  <c:v>-1.9021193715927708E-2</c:v>
                </c:pt>
                <c:pt idx="5863">
                  <c:v>-2.0796167868264603E-2</c:v>
                </c:pt>
                <c:pt idx="5864">
                  <c:v>-2.2535822448702367E-2</c:v>
                </c:pt>
                <c:pt idx="5865">
                  <c:v>-2.4236845925871629E-2</c:v>
                </c:pt>
                <c:pt idx="5866">
                  <c:v>-2.589600030490373E-2</c:v>
                </c:pt>
                <c:pt idx="5867">
                  <c:v>-2.7510127291138043E-2</c:v>
                </c:pt>
                <c:pt idx="5868">
                  <c:v>-2.9076154302115329E-2</c:v>
                </c:pt>
                <c:pt idx="5869">
                  <c:v>-3.059110031641293E-2</c:v>
                </c:pt>
                <c:pt idx="5870">
                  <c:v>-3.2052081548188782E-2</c:v>
                </c:pt>
                <c:pt idx="5871">
                  <c:v>-3.3456316936631432E-2</c:v>
                </c:pt>
                <c:pt idx="5872">
                  <c:v>-3.4801133439867495E-2</c:v>
                </c:pt>
                <c:pt idx="5873">
                  <c:v>-3.6083971123248675E-2</c:v>
                </c:pt>
                <c:pt idx="5874">
                  <c:v>-3.7302388032332927E-2</c:v>
                </c:pt>
                <c:pt idx="5875">
                  <c:v>-3.8454064841283511E-2</c:v>
                </c:pt>
                <c:pt idx="5876">
                  <c:v>-3.9536809267837571E-2</c:v>
                </c:pt>
                <c:pt idx="5877">
                  <c:v>-4.0548560246440005E-2</c:v>
                </c:pt>
                <c:pt idx="5878">
                  <c:v>-4.1487391851598825E-2</c:v>
                </c:pt>
                <c:pt idx="5879">
                  <c:v>-4.2351516963993953E-2</c:v>
                </c:pt>
                <c:pt idx="5880">
                  <c:v>-4.3139290672360268E-2</c:v>
                </c:pt>
                <c:pt idx="5881">
                  <c:v>-4.3849213404669775E-2</c:v>
                </c:pt>
                <c:pt idx="5882">
                  <c:v>-4.447993378265213E-2</c:v>
                </c:pt>
                <c:pt idx="5883">
                  <c:v>-4.5030251194220085E-2</c:v>
                </c:pt>
                <c:pt idx="5884">
                  <c:v>-4.5499118078902681E-2</c:v>
                </c:pt>
                <c:pt idx="5885">
                  <c:v>-4.5885641921936296E-2</c:v>
                </c:pt>
                <c:pt idx="5886">
                  <c:v>-4.6189086953217127E-2</c:v>
                </c:pt>
                <c:pt idx="5887">
                  <c:v>-4.6408875547881444E-2</c:v>
                </c:pt>
                <c:pt idx="5888">
                  <c:v>-4.6544589325847333E-2</c:v>
                </c:pt>
                <c:pt idx="5889">
                  <c:v>-4.6595969948224979E-2</c:v>
                </c:pt>
                <c:pt idx="5890">
                  <c:v>-4.6562919609079392E-2</c:v>
                </c:pt>
                <c:pt idx="5891">
                  <c:v>-4.6445501221609599E-2</c:v>
                </c:pt>
                <c:pt idx="5892">
                  <c:v>-4.624393829838977E-2</c:v>
                </c:pt>
                <c:pt idx="5893">
                  <c:v>-4.595861452590036E-2</c:v>
                </c:pt>
                <c:pt idx="5894">
                  <c:v>-4.5590073034159025E-2</c:v>
                </c:pt>
                <c:pt idx="5895">
                  <c:v>-4.5139015362841824E-2</c:v>
                </c:pt>
                <c:pt idx="5896">
                  <c:v>-4.4606300125862558E-2</c:v>
                </c:pt>
                <c:pt idx="5897">
                  <c:v>-4.3992941376952366E-2</c:v>
                </c:pt>
                <c:pt idx="5898">
                  <c:v>-4.330010667935083E-2</c:v>
                </c:pt>
                <c:pt idx="5899">
                  <c:v>-4.2529114883283002E-2</c:v>
                </c:pt>
                <c:pt idx="5900">
                  <c:v>-4.1681433615453005E-2</c:v>
                </c:pt>
                <c:pt idx="5901">
                  <c:v>-4.075867648533317E-2</c:v>
                </c:pt>
                <c:pt idx="5902">
                  <c:v>-3.9762600013566803E-2</c:v>
                </c:pt>
                <c:pt idx="5903">
                  <c:v>-3.8695100288331195E-2</c:v>
                </c:pt>
                <c:pt idx="5904">
                  <c:v>-3.7558209356026037E-2</c:v>
                </c:pt>
                <c:pt idx="5905">
                  <c:v>-3.6354091353157633E-2</c:v>
                </c:pt>
                <c:pt idx="5906">
                  <c:v>-3.5085038386782036E-2</c:v>
                </c:pt>
                <c:pt idx="5907">
                  <c:v>-3.3753466171349028E-2</c:v>
                </c:pt>
                <c:pt idx="5908">
                  <c:v>-3.2361909430252217E-2</c:v>
                </c:pt>
                <c:pt idx="5909">
                  <c:v>-3.0913017070839256E-2</c:v>
                </c:pt>
                <c:pt idx="5910">
                  <c:v>-2.9409547142065992E-2</c:v>
                </c:pt>
                <c:pt idx="5911">
                  <c:v>-2.7854361584393417E-2</c:v>
                </c:pt>
                <c:pt idx="5912">
                  <c:v>-2.6250420781921548E-2</c:v>
                </c:pt>
                <c:pt idx="5913">
                  <c:v>-2.4600777927129926E-2</c:v>
                </c:pt>
                <c:pt idx="5914">
                  <c:v>-2.2908573208952225E-2</c:v>
                </c:pt>
                <c:pt idx="5915">
                  <c:v>-2.1177027835248084E-2</c:v>
                </c:pt>
                <c:pt idx="5916">
                  <c:v>-1.9409437901051062E-2</c:v>
                </c:pt>
                <c:pt idx="5917">
                  <c:v>-1.7609168114264002E-2</c:v>
                </c:pt>
                <c:pt idx="5918">
                  <c:v>-1.5779645390746812E-2</c:v>
                </c:pt>
                <c:pt idx="5919">
                  <c:v>-1.3924352330986982E-2</c:v>
                </c:pt>
                <c:pt idx="5920">
                  <c:v>-1.2046820590771612E-2</c:v>
                </c:pt>
                <c:pt idx="5921">
                  <c:v>-1.0150624158480243E-2</c:v>
                </c:pt>
                <c:pt idx="5922">
                  <c:v>-8.2393725517944695E-3</c:v>
                </c:pt>
                <c:pt idx="5923">
                  <c:v>-7.5310179530773185E-3</c:v>
                </c:pt>
                <c:pt idx="5924">
                  <c:v>-7.5310179530773185E-3</c:v>
                </c:pt>
                <c:pt idx="5925">
                  <c:v>-7.5310179530773185E-3</c:v>
                </c:pt>
                <c:pt idx="5926">
                  <c:v>-7.5310179530773185E-3</c:v>
                </c:pt>
                <c:pt idx="5927">
                  <c:v>-7.5310179530773185E-3</c:v>
                </c:pt>
                <c:pt idx="5928">
                  <c:v>-7.5310179530773185E-3</c:v>
                </c:pt>
                <c:pt idx="5929">
                  <c:v>-7.5310179530773185E-3</c:v>
                </c:pt>
                <c:pt idx="5930">
                  <c:v>-7.5310179530773185E-3</c:v>
                </c:pt>
                <c:pt idx="5931">
                  <c:v>-7.5310179530773185E-3</c:v>
                </c:pt>
                <c:pt idx="5932">
                  <c:v>-7.5310179530773185E-3</c:v>
                </c:pt>
                <c:pt idx="5933">
                  <c:v>-7.5310179530773185E-3</c:v>
                </c:pt>
                <c:pt idx="5934">
                  <c:v>-7.5310179530773185E-3</c:v>
                </c:pt>
                <c:pt idx="5935">
                  <c:v>-7.5310179530773185E-3</c:v>
                </c:pt>
                <c:pt idx="5936">
                  <c:v>-7.5310179530773185E-3</c:v>
                </c:pt>
                <c:pt idx="5937">
                  <c:v>-7.5310179530773185E-3</c:v>
                </c:pt>
                <c:pt idx="5938">
                  <c:v>-7.5310179530773185E-3</c:v>
                </c:pt>
                <c:pt idx="5939">
                  <c:v>-7.5310179530773185E-3</c:v>
                </c:pt>
                <c:pt idx="5940">
                  <c:v>-7.5310179530773185E-3</c:v>
                </c:pt>
                <c:pt idx="5941">
                  <c:v>-7.5310179530773185E-3</c:v>
                </c:pt>
                <c:pt idx="5942">
                  <c:v>-7.5310179530773185E-3</c:v>
                </c:pt>
                <c:pt idx="5943">
                  <c:v>-7.5310179530773185E-3</c:v>
                </c:pt>
                <c:pt idx="5944">
                  <c:v>-7.5310179530773185E-3</c:v>
                </c:pt>
                <c:pt idx="5945">
                  <c:v>-7.5310179530773185E-3</c:v>
                </c:pt>
                <c:pt idx="5946">
                  <c:v>-7.5310179530773185E-3</c:v>
                </c:pt>
                <c:pt idx="5947">
                  <c:v>-7.5310179530773185E-3</c:v>
                </c:pt>
                <c:pt idx="5948">
                  <c:v>-7.5310179530773185E-3</c:v>
                </c:pt>
                <c:pt idx="5949">
                  <c:v>-7.5310179530773185E-3</c:v>
                </c:pt>
                <c:pt idx="5950">
                  <c:v>-7.5310179530773185E-3</c:v>
                </c:pt>
                <c:pt idx="5951">
                  <c:v>-7.5310179530773185E-3</c:v>
                </c:pt>
                <c:pt idx="5952">
                  <c:v>-7.5310179530773185E-3</c:v>
                </c:pt>
                <c:pt idx="5953">
                  <c:v>-7.5310179530773185E-3</c:v>
                </c:pt>
                <c:pt idx="5954">
                  <c:v>-7.5310179530773185E-3</c:v>
                </c:pt>
                <c:pt idx="5955">
                  <c:v>-7.5310179530773185E-3</c:v>
                </c:pt>
                <c:pt idx="5956">
                  <c:v>-7.5310179530773185E-3</c:v>
                </c:pt>
                <c:pt idx="5957">
                  <c:v>-7.5310179530773185E-3</c:v>
                </c:pt>
                <c:pt idx="5958">
                  <c:v>-7.5310179530773185E-3</c:v>
                </c:pt>
                <c:pt idx="5959">
                  <c:v>-7.5310179530773185E-3</c:v>
                </c:pt>
                <c:pt idx="5960">
                  <c:v>-7.5310179530773185E-3</c:v>
                </c:pt>
                <c:pt idx="5961">
                  <c:v>-7.5310179530773185E-3</c:v>
                </c:pt>
                <c:pt idx="5962">
                  <c:v>-7.5310179530773185E-3</c:v>
                </c:pt>
                <c:pt idx="5963">
                  <c:v>-7.5310179530773185E-3</c:v>
                </c:pt>
                <c:pt idx="5964">
                  <c:v>-7.5310179530773185E-3</c:v>
                </c:pt>
                <c:pt idx="5965">
                  <c:v>-7.5310179530773185E-3</c:v>
                </c:pt>
                <c:pt idx="5966">
                  <c:v>-7.5310179530773185E-3</c:v>
                </c:pt>
                <c:pt idx="5967">
                  <c:v>-7.5310179530773185E-3</c:v>
                </c:pt>
                <c:pt idx="5968">
                  <c:v>-7.5310179530773185E-3</c:v>
                </c:pt>
                <c:pt idx="5969">
                  <c:v>-7.5310179530773185E-3</c:v>
                </c:pt>
                <c:pt idx="5970">
                  <c:v>-7.5310179530773185E-3</c:v>
                </c:pt>
                <c:pt idx="5971">
                  <c:v>-7.5310179530773185E-3</c:v>
                </c:pt>
                <c:pt idx="5972">
                  <c:v>-7.5310179530773185E-3</c:v>
                </c:pt>
                <c:pt idx="5973">
                  <c:v>-7.5310179530773185E-3</c:v>
                </c:pt>
                <c:pt idx="5974">
                  <c:v>-7.5310179530773185E-3</c:v>
                </c:pt>
                <c:pt idx="5975">
                  <c:v>-7.5310179530773185E-3</c:v>
                </c:pt>
                <c:pt idx="5976">
                  <c:v>-7.5310179530773185E-3</c:v>
                </c:pt>
                <c:pt idx="5977">
                  <c:v>-7.5310179530773185E-3</c:v>
                </c:pt>
                <c:pt idx="5978">
                  <c:v>-7.5310179530773185E-3</c:v>
                </c:pt>
                <c:pt idx="5979">
                  <c:v>-7.5310179530773185E-3</c:v>
                </c:pt>
                <c:pt idx="5980">
                  <c:v>-7.5310179530773185E-3</c:v>
                </c:pt>
                <c:pt idx="5981">
                  <c:v>-7.5310179530773185E-3</c:v>
                </c:pt>
                <c:pt idx="5982">
                  <c:v>-7.5310179530773185E-3</c:v>
                </c:pt>
                <c:pt idx="5983">
                  <c:v>-7.5310179530773185E-3</c:v>
                </c:pt>
                <c:pt idx="5984">
                  <c:v>-7.5310179530773185E-3</c:v>
                </c:pt>
                <c:pt idx="5985">
                  <c:v>-7.5310179530773185E-3</c:v>
                </c:pt>
                <c:pt idx="5986">
                  <c:v>-7.5310179530773185E-3</c:v>
                </c:pt>
                <c:pt idx="5987">
                  <c:v>-7.5310179530773185E-3</c:v>
                </c:pt>
                <c:pt idx="5988">
                  <c:v>-7.5310179530773185E-3</c:v>
                </c:pt>
                <c:pt idx="5989">
                  <c:v>-7.5310179530773185E-3</c:v>
                </c:pt>
                <c:pt idx="5990">
                  <c:v>-7.5310179530773185E-3</c:v>
                </c:pt>
                <c:pt idx="5991">
                  <c:v>-7.5310179530773185E-3</c:v>
                </c:pt>
                <c:pt idx="5992">
                  <c:v>-7.5310179530773185E-3</c:v>
                </c:pt>
                <c:pt idx="5993">
                  <c:v>-7.5310179530773185E-3</c:v>
                </c:pt>
                <c:pt idx="5994">
                  <c:v>-7.5310179530773185E-3</c:v>
                </c:pt>
                <c:pt idx="5995">
                  <c:v>-7.5310179530773185E-3</c:v>
                </c:pt>
                <c:pt idx="5996">
                  <c:v>-7.5310179530773185E-3</c:v>
                </c:pt>
                <c:pt idx="5997">
                  <c:v>-7.5310179530773185E-3</c:v>
                </c:pt>
                <c:pt idx="5998">
                  <c:v>-7.5310179530773185E-3</c:v>
                </c:pt>
                <c:pt idx="5999">
                  <c:v>-7.5310179530773185E-3</c:v>
                </c:pt>
                <c:pt idx="6000">
                  <c:v>-7.8227352211107833E-3</c:v>
                </c:pt>
                <c:pt idx="6001">
                  <c:v>-9.7367759562886728E-3</c:v>
                </c:pt>
                <c:pt idx="6002">
                  <c:v>-1.1636549300646639E-2</c:v>
                </c:pt>
                <c:pt idx="6003">
                  <c:v>-1.3518438927647675E-2</c:v>
                </c:pt>
                <c:pt idx="6004">
                  <c:v>-1.5378862553427058E-2</c:v>
                </c:pt>
                <c:pt idx="6005">
                  <c:v>-1.7214278755873606E-2</c:v>
                </c:pt>
                <c:pt idx="6006">
                  <c:v>-1.9021193715927708E-2</c:v>
                </c:pt>
                <c:pt idx="6007">
                  <c:v>-2.0796167868264603E-2</c:v>
                </c:pt>
                <c:pt idx="6008">
                  <c:v>-2.2535822448702367E-2</c:v>
                </c:pt>
                <c:pt idx="6009">
                  <c:v>-2.4236845925871629E-2</c:v>
                </c:pt>
                <c:pt idx="6010">
                  <c:v>-2.589600030490373E-2</c:v>
                </c:pt>
                <c:pt idx="6011">
                  <c:v>-2.7510127291138043E-2</c:v>
                </c:pt>
                <c:pt idx="6012">
                  <c:v>-2.9076154302115329E-2</c:v>
                </c:pt>
                <c:pt idx="6013">
                  <c:v>-3.059110031641293E-2</c:v>
                </c:pt>
                <c:pt idx="6014">
                  <c:v>-3.2052081548188782E-2</c:v>
                </c:pt>
                <c:pt idx="6015">
                  <c:v>-3.3456316936631432E-2</c:v>
                </c:pt>
                <c:pt idx="6016">
                  <c:v>-3.4801133439867495E-2</c:v>
                </c:pt>
                <c:pt idx="6017">
                  <c:v>-3.6083971123248675E-2</c:v>
                </c:pt>
                <c:pt idx="6018">
                  <c:v>-3.7302388032332927E-2</c:v>
                </c:pt>
                <c:pt idx="6019">
                  <c:v>-3.8454064841283511E-2</c:v>
                </c:pt>
                <c:pt idx="6020">
                  <c:v>-3.9536809267837571E-2</c:v>
                </c:pt>
                <c:pt idx="6021">
                  <c:v>-4.0548560246440005E-2</c:v>
                </c:pt>
                <c:pt idx="6022">
                  <c:v>-4.1487391851598825E-2</c:v>
                </c:pt>
                <c:pt idx="6023">
                  <c:v>-4.2351516963993953E-2</c:v>
                </c:pt>
                <c:pt idx="6024">
                  <c:v>-4.3139290672360268E-2</c:v>
                </c:pt>
                <c:pt idx="6025">
                  <c:v>-4.3849213404669775E-2</c:v>
                </c:pt>
                <c:pt idx="6026">
                  <c:v>-4.447993378265213E-2</c:v>
                </c:pt>
                <c:pt idx="6027">
                  <c:v>-4.5030251194220085E-2</c:v>
                </c:pt>
                <c:pt idx="6028">
                  <c:v>-4.5499118078902681E-2</c:v>
                </c:pt>
                <c:pt idx="6029">
                  <c:v>-4.5885641921936296E-2</c:v>
                </c:pt>
                <c:pt idx="6030">
                  <c:v>-4.6189086953217127E-2</c:v>
                </c:pt>
                <c:pt idx="6031">
                  <c:v>-4.6408875547881444E-2</c:v>
                </c:pt>
                <c:pt idx="6032">
                  <c:v>-4.6544589325847333E-2</c:v>
                </c:pt>
                <c:pt idx="6033">
                  <c:v>-4.6595969948224979E-2</c:v>
                </c:pt>
                <c:pt idx="6034">
                  <c:v>-4.6562919609079392E-2</c:v>
                </c:pt>
                <c:pt idx="6035">
                  <c:v>-4.6445501221609599E-2</c:v>
                </c:pt>
                <c:pt idx="6036">
                  <c:v>-4.624393829838977E-2</c:v>
                </c:pt>
                <c:pt idx="6037">
                  <c:v>-4.595861452590036E-2</c:v>
                </c:pt>
                <c:pt idx="6038">
                  <c:v>-4.5590073034159025E-2</c:v>
                </c:pt>
                <c:pt idx="6039">
                  <c:v>-4.5139015362841824E-2</c:v>
                </c:pt>
                <c:pt idx="6040">
                  <c:v>-4.4606300125862558E-2</c:v>
                </c:pt>
                <c:pt idx="6041">
                  <c:v>-4.3992941376952366E-2</c:v>
                </c:pt>
                <c:pt idx="6042">
                  <c:v>-4.330010667935083E-2</c:v>
                </c:pt>
                <c:pt idx="6043">
                  <c:v>-4.2529114883283002E-2</c:v>
                </c:pt>
                <c:pt idx="6044">
                  <c:v>-4.1681433615453005E-2</c:v>
                </c:pt>
                <c:pt idx="6045">
                  <c:v>-4.075867648533317E-2</c:v>
                </c:pt>
                <c:pt idx="6046">
                  <c:v>-3.9762600013566803E-2</c:v>
                </c:pt>
                <c:pt idx="6047">
                  <c:v>-3.8695100288331195E-2</c:v>
                </c:pt>
                <c:pt idx="6048">
                  <c:v>-3.7558209356026037E-2</c:v>
                </c:pt>
                <c:pt idx="6049">
                  <c:v>-3.6354091353157633E-2</c:v>
                </c:pt>
                <c:pt idx="6050">
                  <c:v>-3.5085038386782036E-2</c:v>
                </c:pt>
                <c:pt idx="6051">
                  <c:v>-3.3753466171349028E-2</c:v>
                </c:pt>
                <c:pt idx="6052">
                  <c:v>-3.2361909430252217E-2</c:v>
                </c:pt>
                <c:pt idx="6053">
                  <c:v>-3.0913017070839256E-2</c:v>
                </c:pt>
                <c:pt idx="6054">
                  <c:v>-2.9409547142065992E-2</c:v>
                </c:pt>
                <c:pt idx="6055">
                  <c:v>-2.7854361584393417E-2</c:v>
                </c:pt>
                <c:pt idx="6056">
                  <c:v>-2.6250420781921548E-2</c:v>
                </c:pt>
                <c:pt idx="6057">
                  <c:v>-2.4600777927129926E-2</c:v>
                </c:pt>
                <c:pt idx="6058">
                  <c:v>-2.2908573208952225E-2</c:v>
                </c:pt>
                <c:pt idx="6059">
                  <c:v>-2.1177027835248084E-2</c:v>
                </c:pt>
                <c:pt idx="6060">
                  <c:v>-1.9409437901051062E-2</c:v>
                </c:pt>
                <c:pt idx="6061">
                  <c:v>-1.7609168114264002E-2</c:v>
                </c:pt>
                <c:pt idx="6062">
                  <c:v>-1.5779645390746812E-2</c:v>
                </c:pt>
                <c:pt idx="6063">
                  <c:v>-1.3924352330986982E-2</c:v>
                </c:pt>
                <c:pt idx="6064">
                  <c:v>-1.2046820590771612E-2</c:v>
                </c:pt>
                <c:pt idx="6065">
                  <c:v>-1.0150624158480243E-2</c:v>
                </c:pt>
                <c:pt idx="6066">
                  <c:v>-8.2393725517944695E-3</c:v>
                </c:pt>
                <c:pt idx="6067">
                  <c:v>-7.5310179530773185E-3</c:v>
                </c:pt>
                <c:pt idx="6068">
                  <c:v>-7.5310179530773185E-3</c:v>
                </c:pt>
                <c:pt idx="6069">
                  <c:v>-7.5310179530773185E-3</c:v>
                </c:pt>
                <c:pt idx="6070">
                  <c:v>-7.5310179530773185E-3</c:v>
                </c:pt>
                <c:pt idx="6071">
                  <c:v>-7.5310179530773185E-3</c:v>
                </c:pt>
                <c:pt idx="6072">
                  <c:v>-7.5310179530773185E-3</c:v>
                </c:pt>
                <c:pt idx="6073">
                  <c:v>-7.5310179530773185E-3</c:v>
                </c:pt>
                <c:pt idx="6074">
                  <c:v>-7.5310179530773185E-3</c:v>
                </c:pt>
                <c:pt idx="6075">
                  <c:v>-7.5310179530773185E-3</c:v>
                </c:pt>
                <c:pt idx="6076">
                  <c:v>-7.5310179530773185E-3</c:v>
                </c:pt>
                <c:pt idx="6077">
                  <c:v>-7.5310179530773185E-3</c:v>
                </c:pt>
                <c:pt idx="6078">
                  <c:v>-7.5310179530773185E-3</c:v>
                </c:pt>
                <c:pt idx="6079">
                  <c:v>-7.5310179530773185E-3</c:v>
                </c:pt>
                <c:pt idx="6080">
                  <c:v>-7.5310179530773185E-3</c:v>
                </c:pt>
                <c:pt idx="6081">
                  <c:v>-7.5310179530773185E-3</c:v>
                </c:pt>
                <c:pt idx="6082">
                  <c:v>-7.5310179530773185E-3</c:v>
                </c:pt>
                <c:pt idx="6083">
                  <c:v>-7.5310179530773185E-3</c:v>
                </c:pt>
                <c:pt idx="6084">
                  <c:v>-7.5310179530773185E-3</c:v>
                </c:pt>
                <c:pt idx="6085">
                  <c:v>-7.5310179530773185E-3</c:v>
                </c:pt>
                <c:pt idx="6086">
                  <c:v>-7.5310179530773185E-3</c:v>
                </c:pt>
                <c:pt idx="6087">
                  <c:v>-7.5310179530773185E-3</c:v>
                </c:pt>
                <c:pt idx="6088">
                  <c:v>-7.5310179530773185E-3</c:v>
                </c:pt>
                <c:pt idx="6089">
                  <c:v>-7.5310179530773185E-3</c:v>
                </c:pt>
                <c:pt idx="6090">
                  <c:v>-7.5310179530773185E-3</c:v>
                </c:pt>
                <c:pt idx="6091">
                  <c:v>-7.5310179530773185E-3</c:v>
                </c:pt>
                <c:pt idx="6092">
                  <c:v>-7.5310179530773185E-3</c:v>
                </c:pt>
                <c:pt idx="6093">
                  <c:v>-7.5310179530773185E-3</c:v>
                </c:pt>
                <c:pt idx="6094">
                  <c:v>-7.5310179530773185E-3</c:v>
                </c:pt>
                <c:pt idx="6095">
                  <c:v>-7.5310179530773185E-3</c:v>
                </c:pt>
                <c:pt idx="6096">
                  <c:v>-7.5310179530773185E-3</c:v>
                </c:pt>
                <c:pt idx="6097">
                  <c:v>-7.5310179530773185E-3</c:v>
                </c:pt>
                <c:pt idx="6098">
                  <c:v>-7.5310179530773185E-3</c:v>
                </c:pt>
                <c:pt idx="6099">
                  <c:v>-7.5310179530773185E-3</c:v>
                </c:pt>
                <c:pt idx="6100">
                  <c:v>-7.5310179530773185E-3</c:v>
                </c:pt>
                <c:pt idx="6101">
                  <c:v>-7.5310179530773185E-3</c:v>
                </c:pt>
                <c:pt idx="6102">
                  <c:v>-7.5310179530773185E-3</c:v>
                </c:pt>
                <c:pt idx="6103">
                  <c:v>-7.5310179530773185E-3</c:v>
                </c:pt>
                <c:pt idx="6104">
                  <c:v>-7.5310179530773185E-3</c:v>
                </c:pt>
                <c:pt idx="6105">
                  <c:v>-7.5310179530773185E-3</c:v>
                </c:pt>
                <c:pt idx="6106">
                  <c:v>-7.5310179530773185E-3</c:v>
                </c:pt>
                <c:pt idx="6107">
                  <c:v>-7.5310179530773185E-3</c:v>
                </c:pt>
                <c:pt idx="6108">
                  <c:v>-7.5310179530773185E-3</c:v>
                </c:pt>
                <c:pt idx="6109">
                  <c:v>-7.5310179530773185E-3</c:v>
                </c:pt>
                <c:pt idx="6110">
                  <c:v>-7.5310179530773185E-3</c:v>
                </c:pt>
                <c:pt idx="6111">
                  <c:v>-7.5310179530773185E-3</c:v>
                </c:pt>
                <c:pt idx="6112">
                  <c:v>-7.5310179530773185E-3</c:v>
                </c:pt>
                <c:pt idx="6113">
                  <c:v>-7.5310179530773185E-3</c:v>
                </c:pt>
                <c:pt idx="6114">
                  <c:v>-7.5310179530773185E-3</c:v>
                </c:pt>
                <c:pt idx="6115">
                  <c:v>-7.5310179530773185E-3</c:v>
                </c:pt>
                <c:pt idx="6116">
                  <c:v>-7.5310179530773185E-3</c:v>
                </c:pt>
                <c:pt idx="6117">
                  <c:v>-7.5310179530773185E-3</c:v>
                </c:pt>
                <c:pt idx="6118">
                  <c:v>-7.5310179530773185E-3</c:v>
                </c:pt>
                <c:pt idx="6119">
                  <c:v>-7.5310179530773185E-3</c:v>
                </c:pt>
                <c:pt idx="6120">
                  <c:v>-7.5310179530773185E-3</c:v>
                </c:pt>
                <c:pt idx="6121">
                  <c:v>-7.5310179530773185E-3</c:v>
                </c:pt>
                <c:pt idx="6122">
                  <c:v>-7.5310179530773185E-3</c:v>
                </c:pt>
                <c:pt idx="6123">
                  <c:v>-7.5310179530773185E-3</c:v>
                </c:pt>
                <c:pt idx="6124">
                  <c:v>-7.5310179530773185E-3</c:v>
                </c:pt>
                <c:pt idx="6125">
                  <c:v>-7.5310179530773185E-3</c:v>
                </c:pt>
                <c:pt idx="6126">
                  <c:v>-7.5310179530773185E-3</c:v>
                </c:pt>
                <c:pt idx="6127">
                  <c:v>-7.5310179530773185E-3</c:v>
                </c:pt>
                <c:pt idx="6128">
                  <c:v>-7.5310179530773185E-3</c:v>
                </c:pt>
                <c:pt idx="6129">
                  <c:v>-7.5310179530773185E-3</c:v>
                </c:pt>
                <c:pt idx="6130">
                  <c:v>-7.5310179530773185E-3</c:v>
                </c:pt>
                <c:pt idx="6131">
                  <c:v>-7.5310179530773185E-3</c:v>
                </c:pt>
                <c:pt idx="6132">
                  <c:v>-7.5310179530773185E-3</c:v>
                </c:pt>
                <c:pt idx="6133">
                  <c:v>-7.5310179530773185E-3</c:v>
                </c:pt>
                <c:pt idx="6134">
                  <c:v>-7.5310179530773185E-3</c:v>
                </c:pt>
                <c:pt idx="6135">
                  <c:v>-7.5310179530773185E-3</c:v>
                </c:pt>
                <c:pt idx="6136">
                  <c:v>-7.5310179530773185E-3</c:v>
                </c:pt>
                <c:pt idx="6137">
                  <c:v>-7.5310179530773185E-3</c:v>
                </c:pt>
                <c:pt idx="6138">
                  <c:v>-7.5310179530773185E-3</c:v>
                </c:pt>
                <c:pt idx="6139">
                  <c:v>-7.5310179530773185E-3</c:v>
                </c:pt>
                <c:pt idx="6140">
                  <c:v>-7.5310179530773185E-3</c:v>
                </c:pt>
                <c:pt idx="6141">
                  <c:v>-7.5310179530773185E-3</c:v>
                </c:pt>
                <c:pt idx="6142">
                  <c:v>-7.5310179530773185E-3</c:v>
                </c:pt>
                <c:pt idx="6143">
                  <c:v>-7.5310179530773185E-3</c:v>
                </c:pt>
                <c:pt idx="6144">
                  <c:v>-7.8227352211107833E-3</c:v>
                </c:pt>
                <c:pt idx="6145">
                  <c:v>-9.7367759562886728E-3</c:v>
                </c:pt>
                <c:pt idx="6146">
                  <c:v>-1.1636549300646639E-2</c:v>
                </c:pt>
                <c:pt idx="6147">
                  <c:v>-1.3518438927647675E-2</c:v>
                </c:pt>
                <c:pt idx="6148">
                  <c:v>-1.5378862553427058E-2</c:v>
                </c:pt>
                <c:pt idx="6149">
                  <c:v>-1.7214278755873606E-2</c:v>
                </c:pt>
                <c:pt idx="6150">
                  <c:v>-1.9021193715927708E-2</c:v>
                </c:pt>
                <c:pt idx="6151">
                  <c:v>-2.0796167868264603E-2</c:v>
                </c:pt>
                <c:pt idx="6152">
                  <c:v>-2.2535822448702367E-2</c:v>
                </c:pt>
                <c:pt idx="6153">
                  <c:v>-2.4236845925871629E-2</c:v>
                </c:pt>
                <c:pt idx="6154">
                  <c:v>-2.589600030490373E-2</c:v>
                </c:pt>
                <c:pt idx="6155">
                  <c:v>-2.7510127291138043E-2</c:v>
                </c:pt>
                <c:pt idx="6156">
                  <c:v>-2.9076154302115329E-2</c:v>
                </c:pt>
                <c:pt idx="6157">
                  <c:v>-3.059110031641293E-2</c:v>
                </c:pt>
                <c:pt idx="6158">
                  <c:v>-3.2052081548188782E-2</c:v>
                </c:pt>
                <c:pt idx="6159">
                  <c:v>-3.3456316936631432E-2</c:v>
                </c:pt>
                <c:pt idx="6160">
                  <c:v>-3.4801133439867495E-2</c:v>
                </c:pt>
                <c:pt idx="6161">
                  <c:v>-3.6083971123248675E-2</c:v>
                </c:pt>
                <c:pt idx="6162">
                  <c:v>-3.7302388032332927E-2</c:v>
                </c:pt>
                <c:pt idx="6163">
                  <c:v>-3.8454064841283511E-2</c:v>
                </c:pt>
                <c:pt idx="6164">
                  <c:v>-3.9536809267837571E-2</c:v>
                </c:pt>
                <c:pt idx="6165">
                  <c:v>-4.0548560246440005E-2</c:v>
                </c:pt>
                <c:pt idx="6166">
                  <c:v>-4.1487391851598825E-2</c:v>
                </c:pt>
                <c:pt idx="6167">
                  <c:v>-4.2351516963993953E-2</c:v>
                </c:pt>
                <c:pt idx="6168">
                  <c:v>-4.3139290672360268E-2</c:v>
                </c:pt>
                <c:pt idx="6169">
                  <c:v>-4.3849213404669775E-2</c:v>
                </c:pt>
                <c:pt idx="6170">
                  <c:v>-4.447993378265213E-2</c:v>
                </c:pt>
                <c:pt idx="6171">
                  <c:v>-4.5030251194220085E-2</c:v>
                </c:pt>
                <c:pt idx="6172">
                  <c:v>-4.5499118078902681E-2</c:v>
                </c:pt>
                <c:pt idx="6173">
                  <c:v>-4.5885641921936296E-2</c:v>
                </c:pt>
                <c:pt idx="6174">
                  <c:v>-4.6189086953217127E-2</c:v>
                </c:pt>
                <c:pt idx="6175">
                  <c:v>-4.6408875547881444E-2</c:v>
                </c:pt>
                <c:pt idx="6176">
                  <c:v>-4.6544589325847333E-2</c:v>
                </c:pt>
                <c:pt idx="6177">
                  <c:v>-4.6595969948224979E-2</c:v>
                </c:pt>
                <c:pt idx="6178">
                  <c:v>-4.6562919609079392E-2</c:v>
                </c:pt>
                <c:pt idx="6179">
                  <c:v>-4.6445501221609599E-2</c:v>
                </c:pt>
                <c:pt idx="6180">
                  <c:v>-4.624393829838977E-2</c:v>
                </c:pt>
                <c:pt idx="6181">
                  <c:v>-4.595861452590036E-2</c:v>
                </c:pt>
                <c:pt idx="6182">
                  <c:v>-4.5590073034159025E-2</c:v>
                </c:pt>
                <c:pt idx="6183">
                  <c:v>-4.5139015362841824E-2</c:v>
                </c:pt>
                <c:pt idx="6184">
                  <c:v>-4.4606300125862558E-2</c:v>
                </c:pt>
                <c:pt idx="6185">
                  <c:v>-4.3992941376952366E-2</c:v>
                </c:pt>
                <c:pt idx="6186">
                  <c:v>-4.330010667935083E-2</c:v>
                </c:pt>
                <c:pt idx="6187">
                  <c:v>-4.2529114883283002E-2</c:v>
                </c:pt>
                <c:pt idx="6188">
                  <c:v>-4.1681433615453005E-2</c:v>
                </c:pt>
                <c:pt idx="6189">
                  <c:v>-4.075867648533317E-2</c:v>
                </c:pt>
                <c:pt idx="6190">
                  <c:v>-3.9762600013566803E-2</c:v>
                </c:pt>
                <c:pt idx="6191">
                  <c:v>-3.8695100288331195E-2</c:v>
                </c:pt>
                <c:pt idx="6192">
                  <c:v>-3.7558209356026037E-2</c:v>
                </c:pt>
                <c:pt idx="6193">
                  <c:v>-3.6354091353157633E-2</c:v>
                </c:pt>
                <c:pt idx="6194">
                  <c:v>-3.5085038386782036E-2</c:v>
                </c:pt>
                <c:pt idx="6195">
                  <c:v>-3.3753466171349028E-2</c:v>
                </c:pt>
                <c:pt idx="6196">
                  <c:v>-3.2361909430252217E-2</c:v>
                </c:pt>
                <c:pt idx="6197">
                  <c:v>-3.0913017070839256E-2</c:v>
                </c:pt>
                <c:pt idx="6198">
                  <c:v>-2.9409547142065992E-2</c:v>
                </c:pt>
                <c:pt idx="6199">
                  <c:v>-2.7854361584393417E-2</c:v>
                </c:pt>
                <c:pt idx="6200">
                  <c:v>-2.6250420781921548E-2</c:v>
                </c:pt>
                <c:pt idx="6201">
                  <c:v>-2.4600777927129926E-2</c:v>
                </c:pt>
                <c:pt idx="6202">
                  <c:v>-2.2908573208952225E-2</c:v>
                </c:pt>
                <c:pt idx="6203">
                  <c:v>-2.1177027835248084E-2</c:v>
                </c:pt>
                <c:pt idx="6204">
                  <c:v>-1.9409437901051062E-2</c:v>
                </c:pt>
                <c:pt idx="6205">
                  <c:v>-1.7609168114264002E-2</c:v>
                </c:pt>
                <c:pt idx="6206">
                  <c:v>-1.5779645390746812E-2</c:v>
                </c:pt>
                <c:pt idx="6207">
                  <c:v>-1.3924352330986982E-2</c:v>
                </c:pt>
                <c:pt idx="6208">
                  <c:v>-1.2046820590771612E-2</c:v>
                </c:pt>
                <c:pt idx="6209">
                  <c:v>-1.0150624158480243E-2</c:v>
                </c:pt>
                <c:pt idx="6210">
                  <c:v>-8.2393725517944695E-3</c:v>
                </c:pt>
                <c:pt idx="6211">
                  <c:v>-7.5310179530773185E-3</c:v>
                </c:pt>
                <c:pt idx="6212">
                  <c:v>-7.5310179530773185E-3</c:v>
                </c:pt>
                <c:pt idx="6213">
                  <c:v>-7.5310179530773185E-3</c:v>
                </c:pt>
                <c:pt idx="6214">
                  <c:v>-7.5310179530773185E-3</c:v>
                </c:pt>
                <c:pt idx="6215">
                  <c:v>-7.5310179530773185E-3</c:v>
                </c:pt>
                <c:pt idx="6216">
                  <c:v>-7.5310179530773185E-3</c:v>
                </c:pt>
                <c:pt idx="6217">
                  <c:v>-7.5310179530773185E-3</c:v>
                </c:pt>
                <c:pt idx="6218">
                  <c:v>-7.5310179530773185E-3</c:v>
                </c:pt>
                <c:pt idx="6219">
                  <c:v>-7.5310179530773185E-3</c:v>
                </c:pt>
                <c:pt idx="6220">
                  <c:v>-7.5310179530773185E-3</c:v>
                </c:pt>
                <c:pt idx="6221">
                  <c:v>-7.5310179530773185E-3</c:v>
                </c:pt>
                <c:pt idx="6222">
                  <c:v>-7.5310179530773185E-3</c:v>
                </c:pt>
                <c:pt idx="6223">
                  <c:v>-7.5310179530773185E-3</c:v>
                </c:pt>
                <c:pt idx="6224">
                  <c:v>-7.5310179530773185E-3</c:v>
                </c:pt>
                <c:pt idx="6225">
                  <c:v>-7.5310179530773185E-3</c:v>
                </c:pt>
                <c:pt idx="6226">
                  <c:v>-7.5310179530773185E-3</c:v>
                </c:pt>
                <c:pt idx="6227">
                  <c:v>-7.5310179530773185E-3</c:v>
                </c:pt>
                <c:pt idx="6228">
                  <c:v>-7.5310179530773185E-3</c:v>
                </c:pt>
                <c:pt idx="6229">
                  <c:v>-7.5310179530773185E-3</c:v>
                </c:pt>
                <c:pt idx="6230">
                  <c:v>-7.5310179530773185E-3</c:v>
                </c:pt>
                <c:pt idx="6231">
                  <c:v>-7.5310179530773185E-3</c:v>
                </c:pt>
                <c:pt idx="6232">
                  <c:v>-7.5310179530773185E-3</c:v>
                </c:pt>
                <c:pt idx="6233">
                  <c:v>-7.5310179530773185E-3</c:v>
                </c:pt>
                <c:pt idx="6234">
                  <c:v>-7.5310179530773185E-3</c:v>
                </c:pt>
                <c:pt idx="6235">
                  <c:v>-7.5310179530773185E-3</c:v>
                </c:pt>
                <c:pt idx="6236">
                  <c:v>-7.5310179530773185E-3</c:v>
                </c:pt>
                <c:pt idx="6237">
                  <c:v>-7.5310179530773185E-3</c:v>
                </c:pt>
                <c:pt idx="6238">
                  <c:v>-7.5310179530773185E-3</c:v>
                </c:pt>
                <c:pt idx="6239">
                  <c:v>-7.5310179530773185E-3</c:v>
                </c:pt>
                <c:pt idx="6240">
                  <c:v>-7.5310179530773185E-3</c:v>
                </c:pt>
                <c:pt idx="6241">
                  <c:v>-7.5310179530773185E-3</c:v>
                </c:pt>
                <c:pt idx="6242">
                  <c:v>-7.5310179530773185E-3</c:v>
                </c:pt>
                <c:pt idx="6243">
                  <c:v>-7.5310179530773185E-3</c:v>
                </c:pt>
                <c:pt idx="6244">
                  <c:v>-7.5310179530773185E-3</c:v>
                </c:pt>
                <c:pt idx="6245">
                  <c:v>-7.5310179530773185E-3</c:v>
                </c:pt>
                <c:pt idx="6246">
                  <c:v>-7.5310179530773185E-3</c:v>
                </c:pt>
                <c:pt idx="6247">
                  <c:v>-7.5310179530773185E-3</c:v>
                </c:pt>
                <c:pt idx="6248">
                  <c:v>-7.5310179530773185E-3</c:v>
                </c:pt>
                <c:pt idx="6249">
                  <c:v>-7.5310179530773185E-3</c:v>
                </c:pt>
                <c:pt idx="6250">
                  <c:v>-7.5310179530773185E-3</c:v>
                </c:pt>
                <c:pt idx="6251">
                  <c:v>-7.5310179530773185E-3</c:v>
                </c:pt>
                <c:pt idx="6252">
                  <c:v>-7.5310179530773185E-3</c:v>
                </c:pt>
                <c:pt idx="6253">
                  <c:v>-7.5310179530773185E-3</c:v>
                </c:pt>
                <c:pt idx="6254">
                  <c:v>-7.5310179530773185E-3</c:v>
                </c:pt>
                <c:pt idx="6255">
                  <c:v>-7.5310179530773185E-3</c:v>
                </c:pt>
                <c:pt idx="6256">
                  <c:v>-7.5310179530773185E-3</c:v>
                </c:pt>
                <c:pt idx="6257">
                  <c:v>-7.5310179530773185E-3</c:v>
                </c:pt>
                <c:pt idx="6258">
                  <c:v>-7.5310179530773185E-3</c:v>
                </c:pt>
                <c:pt idx="6259">
                  <c:v>-7.5310179530773185E-3</c:v>
                </c:pt>
                <c:pt idx="6260">
                  <c:v>-7.5310179530773185E-3</c:v>
                </c:pt>
                <c:pt idx="6261">
                  <c:v>-7.5310179530773185E-3</c:v>
                </c:pt>
                <c:pt idx="6262">
                  <c:v>-7.5310179530773185E-3</c:v>
                </c:pt>
                <c:pt idx="6263">
                  <c:v>-7.5310179530773185E-3</c:v>
                </c:pt>
                <c:pt idx="6264">
                  <c:v>-7.5310179530773185E-3</c:v>
                </c:pt>
                <c:pt idx="6265">
                  <c:v>-7.5310179530773185E-3</c:v>
                </c:pt>
                <c:pt idx="6266">
                  <c:v>-7.5310179530773185E-3</c:v>
                </c:pt>
                <c:pt idx="6267">
                  <c:v>-7.5310179530773185E-3</c:v>
                </c:pt>
                <c:pt idx="6268">
                  <c:v>-7.5310179530773185E-3</c:v>
                </c:pt>
                <c:pt idx="6269">
                  <c:v>-7.5310179530773185E-3</c:v>
                </c:pt>
                <c:pt idx="6270">
                  <c:v>-7.5310179530773185E-3</c:v>
                </c:pt>
                <c:pt idx="6271">
                  <c:v>-7.5310179530773185E-3</c:v>
                </c:pt>
                <c:pt idx="6272">
                  <c:v>-7.5310179530773185E-3</c:v>
                </c:pt>
                <c:pt idx="6273">
                  <c:v>-7.5310179530773185E-3</c:v>
                </c:pt>
                <c:pt idx="6274">
                  <c:v>-7.5310179530773185E-3</c:v>
                </c:pt>
                <c:pt idx="6275">
                  <c:v>-7.5310179530773185E-3</c:v>
                </c:pt>
                <c:pt idx="6276">
                  <c:v>-7.5310179530773185E-3</c:v>
                </c:pt>
                <c:pt idx="6277">
                  <c:v>-7.5310179530773185E-3</c:v>
                </c:pt>
                <c:pt idx="6278">
                  <c:v>-7.5310179530773185E-3</c:v>
                </c:pt>
                <c:pt idx="6279">
                  <c:v>-7.5310179530773185E-3</c:v>
                </c:pt>
                <c:pt idx="6280">
                  <c:v>-7.5310179530773185E-3</c:v>
                </c:pt>
                <c:pt idx="6281">
                  <c:v>-7.5310179530773185E-3</c:v>
                </c:pt>
                <c:pt idx="6282">
                  <c:v>-7.5310179530773185E-3</c:v>
                </c:pt>
                <c:pt idx="6283">
                  <c:v>-7.5310179530773185E-3</c:v>
                </c:pt>
                <c:pt idx="6284">
                  <c:v>-7.5310179530773185E-3</c:v>
                </c:pt>
                <c:pt idx="6285">
                  <c:v>-7.5310179530773185E-3</c:v>
                </c:pt>
                <c:pt idx="6286">
                  <c:v>-7.5310179530773185E-3</c:v>
                </c:pt>
                <c:pt idx="6287">
                  <c:v>-7.5310179530773185E-3</c:v>
                </c:pt>
                <c:pt idx="6288">
                  <c:v>-7.8227352211107833E-3</c:v>
                </c:pt>
                <c:pt idx="6289">
                  <c:v>-9.7367759562886728E-3</c:v>
                </c:pt>
                <c:pt idx="6290">
                  <c:v>-1.1636549300646639E-2</c:v>
                </c:pt>
                <c:pt idx="6291">
                  <c:v>-1.3518438927647675E-2</c:v>
                </c:pt>
                <c:pt idx="6292">
                  <c:v>-1.5378862553427058E-2</c:v>
                </c:pt>
                <c:pt idx="6293">
                  <c:v>-1.7214278755873606E-2</c:v>
                </c:pt>
                <c:pt idx="6294">
                  <c:v>-1.9021193715927708E-2</c:v>
                </c:pt>
                <c:pt idx="6295">
                  <c:v>-2.0796167868264603E-2</c:v>
                </c:pt>
                <c:pt idx="6296">
                  <c:v>-2.2535822448702367E-2</c:v>
                </c:pt>
                <c:pt idx="6297">
                  <c:v>-2.4236845925871629E-2</c:v>
                </c:pt>
                <c:pt idx="6298">
                  <c:v>-2.589600030490373E-2</c:v>
                </c:pt>
                <c:pt idx="6299">
                  <c:v>-2.7510127291138043E-2</c:v>
                </c:pt>
                <c:pt idx="6300">
                  <c:v>-2.9076154302115329E-2</c:v>
                </c:pt>
                <c:pt idx="6301">
                  <c:v>-3.059110031641293E-2</c:v>
                </c:pt>
                <c:pt idx="6302">
                  <c:v>-3.2052081548188782E-2</c:v>
                </c:pt>
                <c:pt idx="6303">
                  <c:v>-3.3456316936631432E-2</c:v>
                </c:pt>
                <c:pt idx="6304">
                  <c:v>-3.4801133439867495E-2</c:v>
                </c:pt>
                <c:pt idx="6305">
                  <c:v>-3.6083971123248675E-2</c:v>
                </c:pt>
                <c:pt idx="6306">
                  <c:v>-3.7302388032332927E-2</c:v>
                </c:pt>
                <c:pt idx="6307">
                  <c:v>-3.8454064841283511E-2</c:v>
                </c:pt>
                <c:pt idx="6308">
                  <c:v>-3.9536809267837571E-2</c:v>
                </c:pt>
                <c:pt idx="6309">
                  <c:v>-4.0548560246440005E-2</c:v>
                </c:pt>
                <c:pt idx="6310">
                  <c:v>-4.1487391851598825E-2</c:v>
                </c:pt>
                <c:pt idx="6311">
                  <c:v>-4.2351516963993953E-2</c:v>
                </c:pt>
                <c:pt idx="6312">
                  <c:v>-4.3139290672360268E-2</c:v>
                </c:pt>
                <c:pt idx="6313">
                  <c:v>-4.3849213404669775E-2</c:v>
                </c:pt>
                <c:pt idx="6314">
                  <c:v>-4.447993378265213E-2</c:v>
                </c:pt>
                <c:pt idx="6315">
                  <c:v>-4.5030251194220085E-2</c:v>
                </c:pt>
                <c:pt idx="6316">
                  <c:v>-4.5499118078902681E-2</c:v>
                </c:pt>
                <c:pt idx="6317">
                  <c:v>-4.5885641921936296E-2</c:v>
                </c:pt>
                <c:pt idx="6318">
                  <c:v>-4.6189086953217127E-2</c:v>
                </c:pt>
                <c:pt idx="6319">
                  <c:v>-4.6408875547881444E-2</c:v>
                </c:pt>
                <c:pt idx="6320">
                  <c:v>-4.6544589325847333E-2</c:v>
                </c:pt>
                <c:pt idx="6321">
                  <c:v>-4.6595969948224979E-2</c:v>
                </c:pt>
                <c:pt idx="6322">
                  <c:v>-4.6562919609079392E-2</c:v>
                </c:pt>
                <c:pt idx="6323">
                  <c:v>-4.6445501221609599E-2</c:v>
                </c:pt>
                <c:pt idx="6324">
                  <c:v>-4.624393829838977E-2</c:v>
                </c:pt>
                <c:pt idx="6325">
                  <c:v>-4.595861452590036E-2</c:v>
                </c:pt>
                <c:pt idx="6326">
                  <c:v>-4.5590073034159025E-2</c:v>
                </c:pt>
                <c:pt idx="6327">
                  <c:v>-4.5139015362841824E-2</c:v>
                </c:pt>
                <c:pt idx="6328">
                  <c:v>-4.4606300125862558E-2</c:v>
                </c:pt>
                <c:pt idx="6329">
                  <c:v>-4.3992941376952366E-2</c:v>
                </c:pt>
                <c:pt idx="6330">
                  <c:v>-4.330010667935083E-2</c:v>
                </c:pt>
                <c:pt idx="6331">
                  <c:v>-4.2529114883283002E-2</c:v>
                </c:pt>
                <c:pt idx="6332">
                  <c:v>-4.1681433615453005E-2</c:v>
                </c:pt>
                <c:pt idx="6333">
                  <c:v>-4.075867648533317E-2</c:v>
                </c:pt>
                <c:pt idx="6334">
                  <c:v>-3.9762600013566803E-2</c:v>
                </c:pt>
                <c:pt idx="6335">
                  <c:v>-3.8695100288331195E-2</c:v>
                </c:pt>
                <c:pt idx="6336">
                  <c:v>-3.7558209356026037E-2</c:v>
                </c:pt>
                <c:pt idx="6337">
                  <c:v>-3.6354091353157633E-2</c:v>
                </c:pt>
                <c:pt idx="6338">
                  <c:v>-3.5085038386782036E-2</c:v>
                </c:pt>
                <c:pt idx="6339">
                  <c:v>-3.3753466171349028E-2</c:v>
                </c:pt>
                <c:pt idx="6340">
                  <c:v>-3.2361909430252217E-2</c:v>
                </c:pt>
                <c:pt idx="6341">
                  <c:v>-3.0913017070839256E-2</c:v>
                </c:pt>
                <c:pt idx="6342">
                  <c:v>-2.9409547142065992E-2</c:v>
                </c:pt>
                <c:pt idx="6343">
                  <c:v>-2.7854361584393417E-2</c:v>
                </c:pt>
                <c:pt idx="6344">
                  <c:v>-2.6250420781921548E-2</c:v>
                </c:pt>
                <c:pt idx="6345">
                  <c:v>-2.4600777927129926E-2</c:v>
                </c:pt>
                <c:pt idx="6346">
                  <c:v>-2.2908573208952225E-2</c:v>
                </c:pt>
                <c:pt idx="6347">
                  <c:v>-2.1177027835248084E-2</c:v>
                </c:pt>
                <c:pt idx="6348">
                  <c:v>-1.9409437901051062E-2</c:v>
                </c:pt>
                <c:pt idx="6349">
                  <c:v>-1.7609168114264002E-2</c:v>
                </c:pt>
                <c:pt idx="6350">
                  <c:v>-1.5779645390746812E-2</c:v>
                </c:pt>
                <c:pt idx="6351">
                  <c:v>-1.3924352330986982E-2</c:v>
                </c:pt>
                <c:pt idx="6352">
                  <c:v>-1.2046820590771612E-2</c:v>
                </c:pt>
                <c:pt idx="6353">
                  <c:v>-1.0150624158480243E-2</c:v>
                </c:pt>
                <c:pt idx="6354">
                  <c:v>-8.2393725517944695E-3</c:v>
                </c:pt>
                <c:pt idx="6355">
                  <c:v>-7.5310179530773185E-3</c:v>
                </c:pt>
                <c:pt idx="6356">
                  <c:v>-7.5310179530773185E-3</c:v>
                </c:pt>
                <c:pt idx="6357">
                  <c:v>-7.5310179530773185E-3</c:v>
                </c:pt>
                <c:pt idx="6358">
                  <c:v>-7.5310179530773185E-3</c:v>
                </c:pt>
                <c:pt idx="6359">
                  <c:v>-7.5310179530773185E-3</c:v>
                </c:pt>
                <c:pt idx="6360">
                  <c:v>-7.5310179530773185E-3</c:v>
                </c:pt>
                <c:pt idx="6361">
                  <c:v>-7.5310179530773185E-3</c:v>
                </c:pt>
                <c:pt idx="6362">
                  <c:v>-7.5310179530773185E-3</c:v>
                </c:pt>
                <c:pt idx="6363">
                  <c:v>-7.5310179530773185E-3</c:v>
                </c:pt>
                <c:pt idx="6364">
                  <c:v>-7.5310179530773185E-3</c:v>
                </c:pt>
                <c:pt idx="6365">
                  <c:v>-7.5310179530773185E-3</c:v>
                </c:pt>
                <c:pt idx="6366">
                  <c:v>-7.5310179530773185E-3</c:v>
                </c:pt>
                <c:pt idx="6367">
                  <c:v>-7.5310179530773185E-3</c:v>
                </c:pt>
                <c:pt idx="6368">
                  <c:v>-7.5310179530773185E-3</c:v>
                </c:pt>
                <c:pt idx="6369">
                  <c:v>-7.5310179530773185E-3</c:v>
                </c:pt>
                <c:pt idx="6370">
                  <c:v>-7.5310179530773185E-3</c:v>
                </c:pt>
                <c:pt idx="6371">
                  <c:v>-7.5310179530773185E-3</c:v>
                </c:pt>
                <c:pt idx="6372">
                  <c:v>-7.5310179530773185E-3</c:v>
                </c:pt>
                <c:pt idx="6373">
                  <c:v>-7.5310179530773185E-3</c:v>
                </c:pt>
                <c:pt idx="6374">
                  <c:v>-7.5310179530773185E-3</c:v>
                </c:pt>
                <c:pt idx="6375">
                  <c:v>-7.5310179530773185E-3</c:v>
                </c:pt>
                <c:pt idx="6376">
                  <c:v>-7.5310179530773185E-3</c:v>
                </c:pt>
                <c:pt idx="6377">
                  <c:v>-7.5310179530773185E-3</c:v>
                </c:pt>
                <c:pt idx="6378">
                  <c:v>-7.5310179530773185E-3</c:v>
                </c:pt>
                <c:pt idx="6379">
                  <c:v>-7.5310179530773185E-3</c:v>
                </c:pt>
                <c:pt idx="6380">
                  <c:v>-7.5310179530773185E-3</c:v>
                </c:pt>
                <c:pt idx="6381">
                  <c:v>-7.5310179530773185E-3</c:v>
                </c:pt>
                <c:pt idx="6382">
                  <c:v>-7.5310179530773185E-3</c:v>
                </c:pt>
                <c:pt idx="6383">
                  <c:v>-7.5310179530773185E-3</c:v>
                </c:pt>
                <c:pt idx="6384">
                  <c:v>-7.5310179530773185E-3</c:v>
                </c:pt>
                <c:pt idx="6385">
                  <c:v>-7.5310179530773185E-3</c:v>
                </c:pt>
                <c:pt idx="6386">
                  <c:v>-7.5310179530773185E-3</c:v>
                </c:pt>
                <c:pt idx="6387">
                  <c:v>-7.5310179530773185E-3</c:v>
                </c:pt>
                <c:pt idx="6388">
                  <c:v>-7.5310179530773185E-3</c:v>
                </c:pt>
                <c:pt idx="6389">
                  <c:v>-7.5310179530773185E-3</c:v>
                </c:pt>
                <c:pt idx="6390">
                  <c:v>-7.5310179530773185E-3</c:v>
                </c:pt>
                <c:pt idx="6391">
                  <c:v>-7.5310179530773185E-3</c:v>
                </c:pt>
                <c:pt idx="6392">
                  <c:v>-7.5310179530773185E-3</c:v>
                </c:pt>
                <c:pt idx="6393">
                  <c:v>-7.5310179530773185E-3</c:v>
                </c:pt>
                <c:pt idx="6394">
                  <c:v>-7.5310179530773185E-3</c:v>
                </c:pt>
                <c:pt idx="6395">
                  <c:v>-7.5310179530773185E-3</c:v>
                </c:pt>
                <c:pt idx="6396">
                  <c:v>-7.5310179530773185E-3</c:v>
                </c:pt>
                <c:pt idx="6397">
                  <c:v>-7.5310179530773185E-3</c:v>
                </c:pt>
                <c:pt idx="6398">
                  <c:v>-7.5310179530773185E-3</c:v>
                </c:pt>
                <c:pt idx="6399">
                  <c:v>-7.5310179530773185E-3</c:v>
                </c:pt>
                <c:pt idx="6400">
                  <c:v>-7.5310179530773185E-3</c:v>
                </c:pt>
                <c:pt idx="6401">
                  <c:v>-7.5310179530773185E-3</c:v>
                </c:pt>
                <c:pt idx="6402">
                  <c:v>-7.5310179530773185E-3</c:v>
                </c:pt>
                <c:pt idx="6403">
                  <c:v>-7.5310179530773185E-3</c:v>
                </c:pt>
                <c:pt idx="6404">
                  <c:v>-7.5310179530773185E-3</c:v>
                </c:pt>
                <c:pt idx="6405">
                  <c:v>-7.5310179530773185E-3</c:v>
                </c:pt>
                <c:pt idx="6406">
                  <c:v>-7.5310179530773185E-3</c:v>
                </c:pt>
                <c:pt idx="6407">
                  <c:v>-7.5310179530773185E-3</c:v>
                </c:pt>
                <c:pt idx="6408">
                  <c:v>-7.5310179530773185E-3</c:v>
                </c:pt>
                <c:pt idx="6409">
                  <c:v>-7.5310179530773185E-3</c:v>
                </c:pt>
                <c:pt idx="6410">
                  <c:v>-7.5310179530773185E-3</c:v>
                </c:pt>
                <c:pt idx="6411">
                  <c:v>-7.5310179530773185E-3</c:v>
                </c:pt>
                <c:pt idx="6412">
                  <c:v>-7.5310179530773185E-3</c:v>
                </c:pt>
                <c:pt idx="6413">
                  <c:v>-7.5310179530773185E-3</c:v>
                </c:pt>
                <c:pt idx="6414">
                  <c:v>-7.5310179530773185E-3</c:v>
                </c:pt>
                <c:pt idx="6415">
                  <c:v>-7.5310179530773185E-3</c:v>
                </c:pt>
                <c:pt idx="6416">
                  <c:v>-7.5310179530773185E-3</c:v>
                </c:pt>
                <c:pt idx="6417">
                  <c:v>-7.5310179530773185E-3</c:v>
                </c:pt>
                <c:pt idx="6418">
                  <c:v>-7.5310179530773185E-3</c:v>
                </c:pt>
                <c:pt idx="6419">
                  <c:v>-7.5310179530773185E-3</c:v>
                </c:pt>
                <c:pt idx="6420">
                  <c:v>-7.5310179530773185E-3</c:v>
                </c:pt>
                <c:pt idx="6421">
                  <c:v>-7.5310179530773185E-3</c:v>
                </c:pt>
                <c:pt idx="6422">
                  <c:v>-7.5310179530773185E-3</c:v>
                </c:pt>
                <c:pt idx="6423">
                  <c:v>-7.5310179530773185E-3</c:v>
                </c:pt>
                <c:pt idx="6424">
                  <c:v>-7.5310179530773185E-3</c:v>
                </c:pt>
                <c:pt idx="6425">
                  <c:v>-7.5310179530773185E-3</c:v>
                </c:pt>
                <c:pt idx="6426">
                  <c:v>-7.5310179530773185E-3</c:v>
                </c:pt>
                <c:pt idx="6427">
                  <c:v>-7.5310179530773185E-3</c:v>
                </c:pt>
                <c:pt idx="6428">
                  <c:v>-7.5310179530773185E-3</c:v>
                </c:pt>
                <c:pt idx="6429">
                  <c:v>-7.5310179530773185E-3</c:v>
                </c:pt>
                <c:pt idx="6430">
                  <c:v>-7.5310179530773185E-3</c:v>
                </c:pt>
                <c:pt idx="6431">
                  <c:v>-7.5310179530773185E-3</c:v>
                </c:pt>
                <c:pt idx="6432">
                  <c:v>-7.8227352211107833E-3</c:v>
                </c:pt>
                <c:pt idx="6433">
                  <c:v>-9.7367759562886728E-3</c:v>
                </c:pt>
                <c:pt idx="6434">
                  <c:v>-1.1636549300646639E-2</c:v>
                </c:pt>
                <c:pt idx="6435">
                  <c:v>-1.3518438927647675E-2</c:v>
                </c:pt>
                <c:pt idx="6436">
                  <c:v>-1.5378862553427058E-2</c:v>
                </c:pt>
                <c:pt idx="6437">
                  <c:v>-1.7214278755873606E-2</c:v>
                </c:pt>
                <c:pt idx="6438">
                  <c:v>-1.9021193715927708E-2</c:v>
                </c:pt>
                <c:pt idx="6439">
                  <c:v>-2.0796167868264603E-2</c:v>
                </c:pt>
                <c:pt idx="6440">
                  <c:v>-2.2535822448702367E-2</c:v>
                </c:pt>
                <c:pt idx="6441">
                  <c:v>-2.4236845925871629E-2</c:v>
                </c:pt>
                <c:pt idx="6442">
                  <c:v>-2.589600030490373E-2</c:v>
                </c:pt>
                <c:pt idx="6443">
                  <c:v>-2.7510127291138043E-2</c:v>
                </c:pt>
                <c:pt idx="6444">
                  <c:v>-2.9076154302115329E-2</c:v>
                </c:pt>
                <c:pt idx="6445">
                  <c:v>-3.059110031641293E-2</c:v>
                </c:pt>
                <c:pt idx="6446">
                  <c:v>-3.2052081548188782E-2</c:v>
                </c:pt>
                <c:pt idx="6447">
                  <c:v>-3.3456316936631432E-2</c:v>
                </c:pt>
                <c:pt idx="6448">
                  <c:v>-3.4801133439867495E-2</c:v>
                </c:pt>
                <c:pt idx="6449">
                  <c:v>-3.6083971123248675E-2</c:v>
                </c:pt>
                <c:pt idx="6450">
                  <c:v>-3.7302388032332927E-2</c:v>
                </c:pt>
                <c:pt idx="6451">
                  <c:v>-3.8454064841283511E-2</c:v>
                </c:pt>
                <c:pt idx="6452">
                  <c:v>-3.9536809267837571E-2</c:v>
                </c:pt>
                <c:pt idx="6453">
                  <c:v>-4.0548560246440005E-2</c:v>
                </c:pt>
                <c:pt idx="6454">
                  <c:v>-4.1487391851598825E-2</c:v>
                </c:pt>
                <c:pt idx="6455">
                  <c:v>-4.2351516963993953E-2</c:v>
                </c:pt>
                <c:pt idx="6456">
                  <c:v>-4.3139290672360268E-2</c:v>
                </c:pt>
                <c:pt idx="6457">
                  <c:v>-4.3849213404669775E-2</c:v>
                </c:pt>
                <c:pt idx="6458">
                  <c:v>-4.447993378265213E-2</c:v>
                </c:pt>
                <c:pt idx="6459">
                  <c:v>-4.5030251194220085E-2</c:v>
                </c:pt>
                <c:pt idx="6460">
                  <c:v>-4.5499118078902681E-2</c:v>
                </c:pt>
                <c:pt idx="6461">
                  <c:v>-4.5885641921936296E-2</c:v>
                </c:pt>
                <c:pt idx="6462">
                  <c:v>-4.6189086953217127E-2</c:v>
                </c:pt>
                <c:pt idx="6463">
                  <c:v>-4.6408875547881444E-2</c:v>
                </c:pt>
                <c:pt idx="6464">
                  <c:v>-4.6544589325847333E-2</c:v>
                </c:pt>
                <c:pt idx="6465">
                  <c:v>-4.6595969948224979E-2</c:v>
                </c:pt>
                <c:pt idx="6466">
                  <c:v>-4.6562919609079392E-2</c:v>
                </c:pt>
                <c:pt idx="6467">
                  <c:v>-4.6445501221609599E-2</c:v>
                </c:pt>
                <c:pt idx="6468">
                  <c:v>-4.624393829838977E-2</c:v>
                </c:pt>
                <c:pt idx="6469">
                  <c:v>-4.595861452590036E-2</c:v>
                </c:pt>
                <c:pt idx="6470">
                  <c:v>-4.5590073034159025E-2</c:v>
                </c:pt>
                <c:pt idx="6471">
                  <c:v>-4.5139015362841824E-2</c:v>
                </c:pt>
                <c:pt idx="6472">
                  <c:v>-4.4606300125862558E-2</c:v>
                </c:pt>
                <c:pt idx="6473">
                  <c:v>-4.3992941376952366E-2</c:v>
                </c:pt>
                <c:pt idx="6474">
                  <c:v>-4.330010667935083E-2</c:v>
                </c:pt>
                <c:pt idx="6475">
                  <c:v>-4.2529114883283002E-2</c:v>
                </c:pt>
                <c:pt idx="6476">
                  <c:v>-4.1681433615453005E-2</c:v>
                </c:pt>
                <c:pt idx="6477">
                  <c:v>-4.075867648533317E-2</c:v>
                </c:pt>
                <c:pt idx="6478">
                  <c:v>-3.9762600013566803E-2</c:v>
                </c:pt>
                <c:pt idx="6479">
                  <c:v>-3.8695100288331195E-2</c:v>
                </c:pt>
                <c:pt idx="6480">
                  <c:v>-3.7558209356026037E-2</c:v>
                </c:pt>
                <c:pt idx="6481">
                  <c:v>-3.6354091353157633E-2</c:v>
                </c:pt>
                <c:pt idx="6482">
                  <c:v>-3.5085038386782036E-2</c:v>
                </c:pt>
                <c:pt idx="6483">
                  <c:v>-3.3753466171349028E-2</c:v>
                </c:pt>
                <c:pt idx="6484">
                  <c:v>-3.2361909430252217E-2</c:v>
                </c:pt>
                <c:pt idx="6485">
                  <c:v>-3.0913017070839256E-2</c:v>
                </c:pt>
                <c:pt idx="6486">
                  <c:v>-2.9409547142065992E-2</c:v>
                </c:pt>
                <c:pt idx="6487">
                  <c:v>-2.7854361584393417E-2</c:v>
                </c:pt>
                <c:pt idx="6488">
                  <c:v>-2.6250420781921548E-2</c:v>
                </c:pt>
                <c:pt idx="6489">
                  <c:v>-2.4600777927129926E-2</c:v>
                </c:pt>
                <c:pt idx="6490">
                  <c:v>-2.2908573208952225E-2</c:v>
                </c:pt>
                <c:pt idx="6491">
                  <c:v>-2.1177027835248084E-2</c:v>
                </c:pt>
                <c:pt idx="6492">
                  <c:v>-1.9409437901051062E-2</c:v>
                </c:pt>
                <c:pt idx="6493">
                  <c:v>-1.7609168114264002E-2</c:v>
                </c:pt>
                <c:pt idx="6494">
                  <c:v>-1.5779645390746812E-2</c:v>
                </c:pt>
                <c:pt idx="6495">
                  <c:v>-1.3924352330986982E-2</c:v>
                </c:pt>
                <c:pt idx="6496">
                  <c:v>-1.2046820590771612E-2</c:v>
                </c:pt>
                <c:pt idx="6497">
                  <c:v>-1.0150624158480243E-2</c:v>
                </c:pt>
                <c:pt idx="6498">
                  <c:v>-8.2393725517944695E-3</c:v>
                </c:pt>
                <c:pt idx="6499">
                  <c:v>-7.5310179530773185E-3</c:v>
                </c:pt>
                <c:pt idx="6500">
                  <c:v>-7.5310179530773185E-3</c:v>
                </c:pt>
                <c:pt idx="6501">
                  <c:v>-7.5310179530773185E-3</c:v>
                </c:pt>
                <c:pt idx="6502">
                  <c:v>-7.5310179530773185E-3</c:v>
                </c:pt>
                <c:pt idx="6503">
                  <c:v>-7.5310179530773185E-3</c:v>
                </c:pt>
                <c:pt idx="6504">
                  <c:v>-7.5310179530773185E-3</c:v>
                </c:pt>
                <c:pt idx="6505">
                  <c:v>-7.5310179530773185E-3</c:v>
                </c:pt>
                <c:pt idx="6506">
                  <c:v>-7.5310179530773185E-3</c:v>
                </c:pt>
                <c:pt idx="6507">
                  <c:v>-7.5310179530773185E-3</c:v>
                </c:pt>
                <c:pt idx="6508">
                  <c:v>-7.5310179530773185E-3</c:v>
                </c:pt>
                <c:pt idx="6509">
                  <c:v>-7.5310179530773185E-3</c:v>
                </c:pt>
                <c:pt idx="6510">
                  <c:v>-7.5310179530773185E-3</c:v>
                </c:pt>
                <c:pt idx="6511">
                  <c:v>-7.5310179530773185E-3</c:v>
                </c:pt>
                <c:pt idx="6512">
                  <c:v>-7.5310179530773185E-3</c:v>
                </c:pt>
                <c:pt idx="6513">
                  <c:v>-7.5310179530773185E-3</c:v>
                </c:pt>
                <c:pt idx="6514">
                  <c:v>-7.5310179530773185E-3</c:v>
                </c:pt>
                <c:pt idx="6515">
                  <c:v>-7.5310179530773185E-3</c:v>
                </c:pt>
                <c:pt idx="6516">
                  <c:v>-7.5310179530773185E-3</c:v>
                </c:pt>
                <c:pt idx="6517">
                  <c:v>-7.5310179530773185E-3</c:v>
                </c:pt>
                <c:pt idx="6518">
                  <c:v>-7.5310179530773185E-3</c:v>
                </c:pt>
                <c:pt idx="6519">
                  <c:v>-7.5310179530773185E-3</c:v>
                </c:pt>
                <c:pt idx="6520">
                  <c:v>-7.5310179530773185E-3</c:v>
                </c:pt>
                <c:pt idx="6521">
                  <c:v>-7.5310179530773185E-3</c:v>
                </c:pt>
                <c:pt idx="6522">
                  <c:v>-7.5310179530773185E-3</c:v>
                </c:pt>
                <c:pt idx="6523">
                  <c:v>-7.5310179530773185E-3</c:v>
                </c:pt>
                <c:pt idx="6524">
                  <c:v>-7.5310179530773185E-3</c:v>
                </c:pt>
                <c:pt idx="6525">
                  <c:v>-7.5310179530773185E-3</c:v>
                </c:pt>
                <c:pt idx="6526">
                  <c:v>-7.5310179530773185E-3</c:v>
                </c:pt>
                <c:pt idx="6527">
                  <c:v>-7.5310179530773185E-3</c:v>
                </c:pt>
                <c:pt idx="6528">
                  <c:v>-7.5310179530773185E-3</c:v>
                </c:pt>
                <c:pt idx="6529">
                  <c:v>-7.5310179530773185E-3</c:v>
                </c:pt>
                <c:pt idx="6530">
                  <c:v>-7.5310179530773185E-3</c:v>
                </c:pt>
                <c:pt idx="6531">
                  <c:v>-7.5310179530773185E-3</c:v>
                </c:pt>
                <c:pt idx="6532">
                  <c:v>-7.5310179530773185E-3</c:v>
                </c:pt>
                <c:pt idx="6533">
                  <c:v>-7.5310179530773185E-3</c:v>
                </c:pt>
                <c:pt idx="6534">
                  <c:v>-7.5310179530773185E-3</c:v>
                </c:pt>
                <c:pt idx="6535">
                  <c:v>-7.5310179530773185E-3</c:v>
                </c:pt>
                <c:pt idx="6536">
                  <c:v>-7.5310179530773185E-3</c:v>
                </c:pt>
                <c:pt idx="6537">
                  <c:v>-7.5310179530773185E-3</c:v>
                </c:pt>
                <c:pt idx="6538">
                  <c:v>-7.5310179530773185E-3</c:v>
                </c:pt>
                <c:pt idx="6539">
                  <c:v>-7.5310179530773185E-3</c:v>
                </c:pt>
                <c:pt idx="6540">
                  <c:v>-7.5310179530773185E-3</c:v>
                </c:pt>
                <c:pt idx="6541">
                  <c:v>-7.5310179530773185E-3</c:v>
                </c:pt>
                <c:pt idx="6542">
                  <c:v>-7.5310179530773185E-3</c:v>
                </c:pt>
                <c:pt idx="6543">
                  <c:v>-7.5310179530773185E-3</c:v>
                </c:pt>
                <c:pt idx="6544">
                  <c:v>-7.5310179530773185E-3</c:v>
                </c:pt>
                <c:pt idx="6545">
                  <c:v>-7.5310179530773185E-3</c:v>
                </c:pt>
                <c:pt idx="6546">
                  <c:v>-7.5310179530773185E-3</c:v>
                </c:pt>
                <c:pt idx="6547">
                  <c:v>-7.5310179530773185E-3</c:v>
                </c:pt>
                <c:pt idx="6548">
                  <c:v>-7.5310179530773185E-3</c:v>
                </c:pt>
                <c:pt idx="6549">
                  <c:v>-7.5310179530773185E-3</c:v>
                </c:pt>
                <c:pt idx="6550">
                  <c:v>-7.5310179530773185E-3</c:v>
                </c:pt>
                <c:pt idx="6551">
                  <c:v>-7.5310179530773185E-3</c:v>
                </c:pt>
                <c:pt idx="6552">
                  <c:v>-7.5310179530773185E-3</c:v>
                </c:pt>
                <c:pt idx="6553">
                  <c:v>-7.5310179530773185E-3</c:v>
                </c:pt>
                <c:pt idx="6554">
                  <c:v>-7.5310179530773185E-3</c:v>
                </c:pt>
                <c:pt idx="6555">
                  <c:v>-7.5310179530773185E-3</c:v>
                </c:pt>
                <c:pt idx="6556">
                  <c:v>-7.5310179530773185E-3</c:v>
                </c:pt>
                <c:pt idx="6557">
                  <c:v>-7.5310179530773185E-3</c:v>
                </c:pt>
                <c:pt idx="6558">
                  <c:v>-7.5310179530773185E-3</c:v>
                </c:pt>
                <c:pt idx="6559">
                  <c:v>-7.5310179530773185E-3</c:v>
                </c:pt>
                <c:pt idx="6560">
                  <c:v>-7.5310179530773185E-3</c:v>
                </c:pt>
                <c:pt idx="6561">
                  <c:v>-7.5310179530773185E-3</c:v>
                </c:pt>
                <c:pt idx="6562">
                  <c:v>-7.5310179530773185E-3</c:v>
                </c:pt>
                <c:pt idx="6563">
                  <c:v>-7.5310179530773185E-3</c:v>
                </c:pt>
                <c:pt idx="6564">
                  <c:v>-7.5310179530773185E-3</c:v>
                </c:pt>
                <c:pt idx="6565">
                  <c:v>-7.5310179530773185E-3</c:v>
                </c:pt>
                <c:pt idx="6566">
                  <c:v>-7.5310179530773185E-3</c:v>
                </c:pt>
                <c:pt idx="6567">
                  <c:v>-7.5310179530773185E-3</c:v>
                </c:pt>
                <c:pt idx="6568">
                  <c:v>-7.5310179530773185E-3</c:v>
                </c:pt>
                <c:pt idx="6569">
                  <c:v>-7.5310179530773185E-3</c:v>
                </c:pt>
                <c:pt idx="6570">
                  <c:v>-7.5310179530773185E-3</c:v>
                </c:pt>
                <c:pt idx="6571">
                  <c:v>-7.5310179530773185E-3</c:v>
                </c:pt>
                <c:pt idx="6572">
                  <c:v>-7.5310179530773185E-3</c:v>
                </c:pt>
                <c:pt idx="6573">
                  <c:v>-7.5310179530773185E-3</c:v>
                </c:pt>
                <c:pt idx="6574">
                  <c:v>-7.5310179530773185E-3</c:v>
                </c:pt>
                <c:pt idx="6575">
                  <c:v>-7.5310179530773185E-3</c:v>
                </c:pt>
                <c:pt idx="6576">
                  <c:v>-7.8227352211107833E-3</c:v>
                </c:pt>
                <c:pt idx="6577">
                  <c:v>-9.7367759562886728E-3</c:v>
                </c:pt>
                <c:pt idx="6578">
                  <c:v>-1.1636549300646639E-2</c:v>
                </c:pt>
                <c:pt idx="6579">
                  <c:v>-1.3518438927647675E-2</c:v>
                </c:pt>
                <c:pt idx="6580">
                  <c:v>-1.5378862553427058E-2</c:v>
                </c:pt>
                <c:pt idx="6581">
                  <c:v>-1.7214278755873606E-2</c:v>
                </c:pt>
                <c:pt idx="6582">
                  <c:v>-1.9021193715927708E-2</c:v>
                </c:pt>
                <c:pt idx="6583">
                  <c:v>-2.0796167868264603E-2</c:v>
                </c:pt>
                <c:pt idx="6584">
                  <c:v>-2.2535822448702367E-2</c:v>
                </c:pt>
                <c:pt idx="6585">
                  <c:v>-2.4236845925871629E-2</c:v>
                </c:pt>
                <c:pt idx="6586">
                  <c:v>-2.589600030490373E-2</c:v>
                </c:pt>
                <c:pt idx="6587">
                  <c:v>-2.7510127291138043E-2</c:v>
                </c:pt>
                <c:pt idx="6588">
                  <c:v>-2.9076154302115329E-2</c:v>
                </c:pt>
                <c:pt idx="6589">
                  <c:v>-3.059110031641293E-2</c:v>
                </c:pt>
                <c:pt idx="6590">
                  <c:v>-3.2052081548188782E-2</c:v>
                </c:pt>
                <c:pt idx="6591">
                  <c:v>-3.3456316936631432E-2</c:v>
                </c:pt>
                <c:pt idx="6592">
                  <c:v>-3.4801133439867495E-2</c:v>
                </c:pt>
                <c:pt idx="6593">
                  <c:v>-3.6083971123248675E-2</c:v>
                </c:pt>
                <c:pt idx="6594">
                  <c:v>-3.7302388032332927E-2</c:v>
                </c:pt>
                <c:pt idx="6595">
                  <c:v>-3.8454064841283511E-2</c:v>
                </c:pt>
                <c:pt idx="6596">
                  <c:v>-3.9536809267837571E-2</c:v>
                </c:pt>
                <c:pt idx="6597">
                  <c:v>-4.0548560246440005E-2</c:v>
                </c:pt>
                <c:pt idx="6598">
                  <c:v>-4.1487391851598825E-2</c:v>
                </c:pt>
                <c:pt idx="6599">
                  <c:v>-4.2351516963993953E-2</c:v>
                </c:pt>
                <c:pt idx="6600">
                  <c:v>-4.3139290672360268E-2</c:v>
                </c:pt>
                <c:pt idx="6601">
                  <c:v>-4.3849213404669775E-2</c:v>
                </c:pt>
                <c:pt idx="6602">
                  <c:v>-4.447993378265213E-2</c:v>
                </c:pt>
                <c:pt idx="6603">
                  <c:v>-4.5030251194220085E-2</c:v>
                </c:pt>
                <c:pt idx="6604">
                  <c:v>-4.5499118078902681E-2</c:v>
                </c:pt>
                <c:pt idx="6605">
                  <c:v>-4.5885641921936296E-2</c:v>
                </c:pt>
                <c:pt idx="6606">
                  <c:v>-4.6189086953217127E-2</c:v>
                </c:pt>
                <c:pt idx="6607">
                  <c:v>-4.6408875547881444E-2</c:v>
                </c:pt>
                <c:pt idx="6608">
                  <c:v>-4.6544589325847333E-2</c:v>
                </c:pt>
                <c:pt idx="6609">
                  <c:v>-4.6595969948224979E-2</c:v>
                </c:pt>
                <c:pt idx="6610">
                  <c:v>-4.6562919609079392E-2</c:v>
                </c:pt>
                <c:pt idx="6611">
                  <c:v>-4.6445501221609599E-2</c:v>
                </c:pt>
                <c:pt idx="6612">
                  <c:v>-4.624393829838977E-2</c:v>
                </c:pt>
                <c:pt idx="6613">
                  <c:v>-4.595861452590036E-2</c:v>
                </c:pt>
                <c:pt idx="6614">
                  <c:v>-4.5590073034159025E-2</c:v>
                </c:pt>
                <c:pt idx="6615">
                  <c:v>-4.5139015362841824E-2</c:v>
                </c:pt>
                <c:pt idx="6616">
                  <c:v>-4.4606300125862558E-2</c:v>
                </c:pt>
                <c:pt idx="6617">
                  <c:v>-4.3992941376952366E-2</c:v>
                </c:pt>
                <c:pt idx="6618">
                  <c:v>-4.330010667935083E-2</c:v>
                </c:pt>
                <c:pt idx="6619">
                  <c:v>-4.2529114883283002E-2</c:v>
                </c:pt>
                <c:pt idx="6620">
                  <c:v>-4.1681433615453005E-2</c:v>
                </c:pt>
                <c:pt idx="6621">
                  <c:v>-4.075867648533317E-2</c:v>
                </c:pt>
                <c:pt idx="6622">
                  <c:v>-3.9762600013566803E-2</c:v>
                </c:pt>
                <c:pt idx="6623">
                  <c:v>-3.8695100288331195E-2</c:v>
                </c:pt>
                <c:pt idx="6624">
                  <c:v>-3.7558209356026037E-2</c:v>
                </c:pt>
                <c:pt idx="6625">
                  <c:v>-3.6354091353157633E-2</c:v>
                </c:pt>
                <c:pt idx="6626">
                  <c:v>-3.5085038386782036E-2</c:v>
                </c:pt>
                <c:pt idx="6627">
                  <c:v>-3.3753466171349028E-2</c:v>
                </c:pt>
                <c:pt idx="6628">
                  <c:v>-3.2361909430252217E-2</c:v>
                </c:pt>
                <c:pt idx="6629">
                  <c:v>-3.0913017070839256E-2</c:v>
                </c:pt>
                <c:pt idx="6630">
                  <c:v>-2.9409547142065992E-2</c:v>
                </c:pt>
                <c:pt idx="6631">
                  <c:v>-2.7854361584393417E-2</c:v>
                </c:pt>
                <c:pt idx="6632">
                  <c:v>-2.6250420781921548E-2</c:v>
                </c:pt>
                <c:pt idx="6633">
                  <c:v>-2.4600777927129926E-2</c:v>
                </c:pt>
                <c:pt idx="6634">
                  <c:v>-2.2908573208952225E-2</c:v>
                </c:pt>
                <c:pt idx="6635">
                  <c:v>-2.1177027835248084E-2</c:v>
                </c:pt>
                <c:pt idx="6636">
                  <c:v>-1.9409437901051062E-2</c:v>
                </c:pt>
                <c:pt idx="6637">
                  <c:v>-1.7609168114264002E-2</c:v>
                </c:pt>
                <c:pt idx="6638">
                  <c:v>-1.5779645390746812E-2</c:v>
                </c:pt>
                <c:pt idx="6639">
                  <c:v>-1.3924352330986982E-2</c:v>
                </c:pt>
                <c:pt idx="6640">
                  <c:v>-1.2046820590771612E-2</c:v>
                </c:pt>
                <c:pt idx="6641">
                  <c:v>-1.0150624158480243E-2</c:v>
                </c:pt>
                <c:pt idx="6642">
                  <c:v>-8.2393725517944695E-3</c:v>
                </c:pt>
                <c:pt idx="6643">
                  <c:v>-7.5310179530773185E-3</c:v>
                </c:pt>
                <c:pt idx="6644">
                  <c:v>-7.5310179530773185E-3</c:v>
                </c:pt>
                <c:pt idx="6645">
                  <c:v>-7.5310179530773185E-3</c:v>
                </c:pt>
                <c:pt idx="6646">
                  <c:v>-7.5310179530773185E-3</c:v>
                </c:pt>
                <c:pt idx="6647">
                  <c:v>-7.5310179530773185E-3</c:v>
                </c:pt>
                <c:pt idx="6648">
                  <c:v>-7.5310179530773185E-3</c:v>
                </c:pt>
                <c:pt idx="6649">
                  <c:v>-7.5310179530773185E-3</c:v>
                </c:pt>
                <c:pt idx="6650">
                  <c:v>-7.5310179530773185E-3</c:v>
                </c:pt>
                <c:pt idx="6651">
                  <c:v>-7.5310179530773185E-3</c:v>
                </c:pt>
                <c:pt idx="6652">
                  <c:v>-7.5310179530773185E-3</c:v>
                </c:pt>
                <c:pt idx="6653">
                  <c:v>-7.5310179530773185E-3</c:v>
                </c:pt>
                <c:pt idx="6654">
                  <c:v>-7.5310179530773185E-3</c:v>
                </c:pt>
                <c:pt idx="6655">
                  <c:v>-7.5310179530773185E-3</c:v>
                </c:pt>
                <c:pt idx="6656">
                  <c:v>-7.5310179530773185E-3</c:v>
                </c:pt>
                <c:pt idx="6657">
                  <c:v>-7.5310179530773185E-3</c:v>
                </c:pt>
                <c:pt idx="6658">
                  <c:v>-7.5310179530773185E-3</c:v>
                </c:pt>
                <c:pt idx="6659">
                  <c:v>-7.5310179530773185E-3</c:v>
                </c:pt>
                <c:pt idx="6660">
                  <c:v>-7.5310179530773185E-3</c:v>
                </c:pt>
                <c:pt idx="6661">
                  <c:v>-7.5310179530773185E-3</c:v>
                </c:pt>
                <c:pt idx="6662">
                  <c:v>-7.5310179530773185E-3</c:v>
                </c:pt>
                <c:pt idx="6663">
                  <c:v>-7.5310179530773185E-3</c:v>
                </c:pt>
                <c:pt idx="6664">
                  <c:v>-7.5310179530773185E-3</c:v>
                </c:pt>
                <c:pt idx="6665">
                  <c:v>-7.5310179530773185E-3</c:v>
                </c:pt>
                <c:pt idx="6666">
                  <c:v>-7.5310179530773185E-3</c:v>
                </c:pt>
                <c:pt idx="6667">
                  <c:v>-7.5310179530773185E-3</c:v>
                </c:pt>
                <c:pt idx="6668">
                  <c:v>-7.5310179530773185E-3</c:v>
                </c:pt>
                <c:pt idx="6669">
                  <c:v>-7.5310179530773185E-3</c:v>
                </c:pt>
                <c:pt idx="6670">
                  <c:v>-7.5310179530773185E-3</c:v>
                </c:pt>
                <c:pt idx="6671">
                  <c:v>-7.5310179530773185E-3</c:v>
                </c:pt>
                <c:pt idx="6672">
                  <c:v>-7.5310179530773185E-3</c:v>
                </c:pt>
                <c:pt idx="6673">
                  <c:v>-7.5310179530773185E-3</c:v>
                </c:pt>
                <c:pt idx="6674">
                  <c:v>-7.5310179530773185E-3</c:v>
                </c:pt>
                <c:pt idx="6675">
                  <c:v>-7.5310179530773185E-3</c:v>
                </c:pt>
                <c:pt idx="6676">
                  <c:v>-7.5310179530773185E-3</c:v>
                </c:pt>
                <c:pt idx="6677">
                  <c:v>-7.5310179530773185E-3</c:v>
                </c:pt>
                <c:pt idx="6678">
                  <c:v>-7.5310179530773185E-3</c:v>
                </c:pt>
                <c:pt idx="6679">
                  <c:v>-7.5310179530773185E-3</c:v>
                </c:pt>
                <c:pt idx="6680">
                  <c:v>-7.5310179530773185E-3</c:v>
                </c:pt>
                <c:pt idx="6681">
                  <c:v>-7.5310179530773185E-3</c:v>
                </c:pt>
                <c:pt idx="6682">
                  <c:v>-7.5310179530773185E-3</c:v>
                </c:pt>
                <c:pt idx="6683">
                  <c:v>-7.5310179530773185E-3</c:v>
                </c:pt>
                <c:pt idx="6684">
                  <c:v>-7.5310179530773185E-3</c:v>
                </c:pt>
                <c:pt idx="6685">
                  <c:v>-7.5310179530773185E-3</c:v>
                </c:pt>
                <c:pt idx="6686">
                  <c:v>-7.5310179530773185E-3</c:v>
                </c:pt>
                <c:pt idx="6687">
                  <c:v>-7.5310179530773185E-3</c:v>
                </c:pt>
                <c:pt idx="6688">
                  <c:v>-7.5310179530773185E-3</c:v>
                </c:pt>
                <c:pt idx="6689">
                  <c:v>-7.5310179530773185E-3</c:v>
                </c:pt>
                <c:pt idx="6690">
                  <c:v>-7.5310179530773185E-3</c:v>
                </c:pt>
                <c:pt idx="6691">
                  <c:v>-7.5310179530773185E-3</c:v>
                </c:pt>
                <c:pt idx="6692">
                  <c:v>-7.5310179530773185E-3</c:v>
                </c:pt>
                <c:pt idx="6693">
                  <c:v>-7.5310179530773185E-3</c:v>
                </c:pt>
                <c:pt idx="6694">
                  <c:v>-7.5310179530773185E-3</c:v>
                </c:pt>
                <c:pt idx="6695">
                  <c:v>-7.5310179530773185E-3</c:v>
                </c:pt>
                <c:pt idx="6696">
                  <c:v>-7.5310179530773185E-3</c:v>
                </c:pt>
                <c:pt idx="6697">
                  <c:v>-7.5310179530773185E-3</c:v>
                </c:pt>
                <c:pt idx="6698">
                  <c:v>-7.5310179530773185E-3</c:v>
                </c:pt>
                <c:pt idx="6699">
                  <c:v>-7.5310179530773185E-3</c:v>
                </c:pt>
                <c:pt idx="6700">
                  <c:v>-7.5310179530773185E-3</c:v>
                </c:pt>
                <c:pt idx="6701">
                  <c:v>-7.5310179530773185E-3</c:v>
                </c:pt>
                <c:pt idx="6702">
                  <c:v>-7.5310179530773185E-3</c:v>
                </c:pt>
                <c:pt idx="6703">
                  <c:v>-7.5310179530773185E-3</c:v>
                </c:pt>
                <c:pt idx="6704">
                  <c:v>-7.5310179530773185E-3</c:v>
                </c:pt>
                <c:pt idx="6705">
                  <c:v>-7.5310179530773185E-3</c:v>
                </c:pt>
                <c:pt idx="6706">
                  <c:v>-7.5310179530773185E-3</c:v>
                </c:pt>
                <c:pt idx="6707">
                  <c:v>-7.5310179530773185E-3</c:v>
                </c:pt>
                <c:pt idx="6708">
                  <c:v>-7.5310179530773185E-3</c:v>
                </c:pt>
                <c:pt idx="6709">
                  <c:v>-7.5310179530773185E-3</c:v>
                </c:pt>
                <c:pt idx="6710">
                  <c:v>-7.5310179530773185E-3</c:v>
                </c:pt>
                <c:pt idx="6711">
                  <c:v>-7.5310179530773185E-3</c:v>
                </c:pt>
                <c:pt idx="6712">
                  <c:v>-7.5310179530773185E-3</c:v>
                </c:pt>
                <c:pt idx="6713">
                  <c:v>-7.5310179530773185E-3</c:v>
                </c:pt>
                <c:pt idx="6714">
                  <c:v>-7.5310179530773185E-3</c:v>
                </c:pt>
                <c:pt idx="6715">
                  <c:v>-7.5310179530773185E-3</c:v>
                </c:pt>
                <c:pt idx="6716">
                  <c:v>-7.5310179530773185E-3</c:v>
                </c:pt>
                <c:pt idx="6717">
                  <c:v>-7.5310179530773185E-3</c:v>
                </c:pt>
                <c:pt idx="6718">
                  <c:v>-7.5310179530773185E-3</c:v>
                </c:pt>
                <c:pt idx="6719">
                  <c:v>-7.5310179530773185E-3</c:v>
                </c:pt>
                <c:pt idx="6720">
                  <c:v>-7.8227352211107833E-3</c:v>
                </c:pt>
                <c:pt idx="6721">
                  <c:v>-9.7367759562886728E-3</c:v>
                </c:pt>
                <c:pt idx="6722">
                  <c:v>-1.1636549300646639E-2</c:v>
                </c:pt>
                <c:pt idx="6723">
                  <c:v>-1.3518438927647675E-2</c:v>
                </c:pt>
                <c:pt idx="6724">
                  <c:v>-1.5378862553427058E-2</c:v>
                </c:pt>
                <c:pt idx="6725">
                  <c:v>-1.7214278755873606E-2</c:v>
                </c:pt>
                <c:pt idx="6726">
                  <c:v>-1.9021193715927708E-2</c:v>
                </c:pt>
                <c:pt idx="6727">
                  <c:v>-2.0796167868264603E-2</c:v>
                </c:pt>
                <c:pt idx="6728">
                  <c:v>-2.2535822448702367E-2</c:v>
                </c:pt>
                <c:pt idx="6729">
                  <c:v>-2.4236845925871629E-2</c:v>
                </c:pt>
                <c:pt idx="6730">
                  <c:v>-2.589600030490373E-2</c:v>
                </c:pt>
                <c:pt idx="6731">
                  <c:v>-2.7510127291138043E-2</c:v>
                </c:pt>
                <c:pt idx="6732">
                  <c:v>-2.9076154302115329E-2</c:v>
                </c:pt>
                <c:pt idx="6733">
                  <c:v>-3.059110031641293E-2</c:v>
                </c:pt>
                <c:pt idx="6734">
                  <c:v>-3.2052081548188782E-2</c:v>
                </c:pt>
                <c:pt idx="6735">
                  <c:v>-3.3456316936631432E-2</c:v>
                </c:pt>
                <c:pt idx="6736">
                  <c:v>-3.4801133439867495E-2</c:v>
                </c:pt>
                <c:pt idx="6737">
                  <c:v>-3.6083971123248675E-2</c:v>
                </c:pt>
                <c:pt idx="6738">
                  <c:v>-3.7302388032332927E-2</c:v>
                </c:pt>
                <c:pt idx="6739">
                  <c:v>-3.8454064841283511E-2</c:v>
                </c:pt>
                <c:pt idx="6740">
                  <c:v>-3.9536809267837571E-2</c:v>
                </c:pt>
                <c:pt idx="6741">
                  <c:v>-4.0548560246440005E-2</c:v>
                </c:pt>
                <c:pt idx="6742">
                  <c:v>-4.1487391851598825E-2</c:v>
                </c:pt>
                <c:pt idx="6743">
                  <c:v>-4.2351516963993953E-2</c:v>
                </c:pt>
                <c:pt idx="6744">
                  <c:v>-4.3139290672360268E-2</c:v>
                </c:pt>
                <c:pt idx="6745">
                  <c:v>-4.3849213404669775E-2</c:v>
                </c:pt>
                <c:pt idx="6746">
                  <c:v>-4.447993378265213E-2</c:v>
                </c:pt>
                <c:pt idx="6747">
                  <c:v>-4.5030251194220085E-2</c:v>
                </c:pt>
                <c:pt idx="6748">
                  <c:v>-4.5499118078902681E-2</c:v>
                </c:pt>
                <c:pt idx="6749">
                  <c:v>-4.5885641921936296E-2</c:v>
                </c:pt>
                <c:pt idx="6750">
                  <c:v>-4.6189086953217127E-2</c:v>
                </c:pt>
                <c:pt idx="6751">
                  <c:v>-4.6408875547881444E-2</c:v>
                </c:pt>
                <c:pt idx="6752">
                  <c:v>-4.6544589325847333E-2</c:v>
                </c:pt>
                <c:pt idx="6753">
                  <c:v>-4.6595969948224979E-2</c:v>
                </c:pt>
                <c:pt idx="6754">
                  <c:v>-4.6562919609079392E-2</c:v>
                </c:pt>
                <c:pt idx="6755">
                  <c:v>-4.6445501221609599E-2</c:v>
                </c:pt>
                <c:pt idx="6756">
                  <c:v>-4.624393829838977E-2</c:v>
                </c:pt>
                <c:pt idx="6757">
                  <c:v>-4.595861452590036E-2</c:v>
                </c:pt>
                <c:pt idx="6758">
                  <c:v>-4.5590073034159025E-2</c:v>
                </c:pt>
                <c:pt idx="6759">
                  <c:v>-4.5139015362841824E-2</c:v>
                </c:pt>
                <c:pt idx="6760">
                  <c:v>-4.4606300125862558E-2</c:v>
                </c:pt>
                <c:pt idx="6761">
                  <c:v>-4.3992941376952366E-2</c:v>
                </c:pt>
                <c:pt idx="6762">
                  <c:v>-4.330010667935083E-2</c:v>
                </c:pt>
                <c:pt idx="6763">
                  <c:v>-4.2529114883283002E-2</c:v>
                </c:pt>
                <c:pt idx="6764">
                  <c:v>-4.1681433615453005E-2</c:v>
                </c:pt>
                <c:pt idx="6765">
                  <c:v>-4.075867648533317E-2</c:v>
                </c:pt>
                <c:pt idx="6766">
                  <c:v>-3.9762600013566803E-2</c:v>
                </c:pt>
                <c:pt idx="6767">
                  <c:v>-3.8695100288331195E-2</c:v>
                </c:pt>
                <c:pt idx="6768">
                  <c:v>-3.7558209356026037E-2</c:v>
                </c:pt>
                <c:pt idx="6769">
                  <c:v>-3.6354091353157633E-2</c:v>
                </c:pt>
                <c:pt idx="6770">
                  <c:v>-3.5085038386782036E-2</c:v>
                </c:pt>
                <c:pt idx="6771">
                  <c:v>-3.3753466171349028E-2</c:v>
                </c:pt>
                <c:pt idx="6772">
                  <c:v>-3.2361909430252217E-2</c:v>
                </c:pt>
                <c:pt idx="6773">
                  <c:v>-3.0913017070839256E-2</c:v>
                </c:pt>
                <c:pt idx="6774">
                  <c:v>-2.9409547142065992E-2</c:v>
                </c:pt>
                <c:pt idx="6775">
                  <c:v>-2.7854361584393417E-2</c:v>
                </c:pt>
                <c:pt idx="6776">
                  <c:v>-2.6250420781921548E-2</c:v>
                </c:pt>
                <c:pt idx="6777">
                  <c:v>-2.4600777927129926E-2</c:v>
                </c:pt>
                <c:pt idx="6778">
                  <c:v>-2.2908573208952225E-2</c:v>
                </c:pt>
                <c:pt idx="6779">
                  <c:v>-2.1177027835248084E-2</c:v>
                </c:pt>
                <c:pt idx="6780">
                  <c:v>-1.9409437901051062E-2</c:v>
                </c:pt>
                <c:pt idx="6781">
                  <c:v>-1.7609168114264002E-2</c:v>
                </c:pt>
                <c:pt idx="6782">
                  <c:v>-1.5779645390746812E-2</c:v>
                </c:pt>
                <c:pt idx="6783">
                  <c:v>-1.3924352330986982E-2</c:v>
                </c:pt>
                <c:pt idx="6784">
                  <c:v>-1.2046820590771612E-2</c:v>
                </c:pt>
                <c:pt idx="6785">
                  <c:v>-1.0150624158480243E-2</c:v>
                </c:pt>
                <c:pt idx="6786">
                  <c:v>-8.2393725517944695E-3</c:v>
                </c:pt>
                <c:pt idx="6787">
                  <c:v>-7.5310179530773185E-3</c:v>
                </c:pt>
                <c:pt idx="6788">
                  <c:v>-7.5310179530773185E-3</c:v>
                </c:pt>
                <c:pt idx="6789">
                  <c:v>-7.5310179530773185E-3</c:v>
                </c:pt>
                <c:pt idx="6790">
                  <c:v>-7.5310179530773185E-3</c:v>
                </c:pt>
                <c:pt idx="6791">
                  <c:v>-7.5310179530773185E-3</c:v>
                </c:pt>
                <c:pt idx="6792">
                  <c:v>-7.5310179530773185E-3</c:v>
                </c:pt>
                <c:pt idx="6793">
                  <c:v>-7.5310179530773185E-3</c:v>
                </c:pt>
                <c:pt idx="6794">
                  <c:v>-7.5310179530773185E-3</c:v>
                </c:pt>
                <c:pt idx="6795">
                  <c:v>-7.5310179530773185E-3</c:v>
                </c:pt>
                <c:pt idx="6796">
                  <c:v>-7.5310179530773185E-3</c:v>
                </c:pt>
                <c:pt idx="6797">
                  <c:v>-7.5310179530773185E-3</c:v>
                </c:pt>
                <c:pt idx="6798">
                  <c:v>-7.5310179530773185E-3</c:v>
                </c:pt>
                <c:pt idx="6799">
                  <c:v>-7.5310179530773185E-3</c:v>
                </c:pt>
                <c:pt idx="6800">
                  <c:v>-7.5310179530773185E-3</c:v>
                </c:pt>
                <c:pt idx="6801">
                  <c:v>-7.5310179530773185E-3</c:v>
                </c:pt>
                <c:pt idx="6802">
                  <c:v>-7.5310179530773185E-3</c:v>
                </c:pt>
                <c:pt idx="6803">
                  <c:v>-7.5310179530773185E-3</c:v>
                </c:pt>
                <c:pt idx="6804">
                  <c:v>-7.5310179530773185E-3</c:v>
                </c:pt>
                <c:pt idx="6805">
                  <c:v>-7.5310179530773185E-3</c:v>
                </c:pt>
                <c:pt idx="6806">
                  <c:v>-7.5310179530773185E-3</c:v>
                </c:pt>
                <c:pt idx="6807">
                  <c:v>-7.5310179530773185E-3</c:v>
                </c:pt>
                <c:pt idx="6808">
                  <c:v>-7.5310179530773185E-3</c:v>
                </c:pt>
                <c:pt idx="6809">
                  <c:v>-7.5310179530773185E-3</c:v>
                </c:pt>
                <c:pt idx="6810">
                  <c:v>-7.5310179530773185E-3</c:v>
                </c:pt>
                <c:pt idx="6811">
                  <c:v>-7.5310179530773185E-3</c:v>
                </c:pt>
                <c:pt idx="6812">
                  <c:v>-7.5310179530773185E-3</c:v>
                </c:pt>
                <c:pt idx="6813">
                  <c:v>-7.5310179530773185E-3</c:v>
                </c:pt>
                <c:pt idx="6814">
                  <c:v>-7.5310179530773185E-3</c:v>
                </c:pt>
                <c:pt idx="6815">
                  <c:v>-7.5310179530773185E-3</c:v>
                </c:pt>
                <c:pt idx="6816">
                  <c:v>-7.5310179530773185E-3</c:v>
                </c:pt>
                <c:pt idx="6817">
                  <c:v>-7.5310179530773185E-3</c:v>
                </c:pt>
                <c:pt idx="6818">
                  <c:v>-7.5310179530773185E-3</c:v>
                </c:pt>
                <c:pt idx="6819">
                  <c:v>-7.5310179530773185E-3</c:v>
                </c:pt>
                <c:pt idx="6820">
                  <c:v>-7.5310179530773185E-3</c:v>
                </c:pt>
                <c:pt idx="6821">
                  <c:v>-7.5310179530773185E-3</c:v>
                </c:pt>
                <c:pt idx="6822">
                  <c:v>-7.5310179530773185E-3</c:v>
                </c:pt>
                <c:pt idx="6823">
                  <c:v>-7.5310179530773185E-3</c:v>
                </c:pt>
                <c:pt idx="6824">
                  <c:v>-7.5310179530773185E-3</c:v>
                </c:pt>
                <c:pt idx="6825">
                  <c:v>-7.5310179530773185E-3</c:v>
                </c:pt>
                <c:pt idx="6826">
                  <c:v>-7.5310179530773185E-3</c:v>
                </c:pt>
                <c:pt idx="6827">
                  <c:v>-7.5310179530773185E-3</c:v>
                </c:pt>
                <c:pt idx="6828">
                  <c:v>-7.5310179530773185E-3</c:v>
                </c:pt>
                <c:pt idx="6829">
                  <c:v>-7.5310179530773185E-3</c:v>
                </c:pt>
                <c:pt idx="6830">
                  <c:v>-7.5310179530773185E-3</c:v>
                </c:pt>
                <c:pt idx="6831">
                  <c:v>-7.5310179530773185E-3</c:v>
                </c:pt>
                <c:pt idx="6832">
                  <c:v>-7.5310179530773185E-3</c:v>
                </c:pt>
                <c:pt idx="6833">
                  <c:v>-7.5310179530773185E-3</c:v>
                </c:pt>
                <c:pt idx="6834">
                  <c:v>-7.5310179530773185E-3</c:v>
                </c:pt>
                <c:pt idx="6835">
                  <c:v>-7.5310179530773185E-3</c:v>
                </c:pt>
                <c:pt idx="6836">
                  <c:v>-7.5310179530773185E-3</c:v>
                </c:pt>
                <c:pt idx="6837">
                  <c:v>-7.5310179530773185E-3</c:v>
                </c:pt>
                <c:pt idx="6838">
                  <c:v>-7.5310179530773185E-3</c:v>
                </c:pt>
                <c:pt idx="6839">
                  <c:v>-7.5310179530773185E-3</c:v>
                </c:pt>
                <c:pt idx="6840">
                  <c:v>-7.5310179530773185E-3</c:v>
                </c:pt>
                <c:pt idx="6841">
                  <c:v>-7.5310179530773185E-3</c:v>
                </c:pt>
                <c:pt idx="6842">
                  <c:v>-7.5310179530773185E-3</c:v>
                </c:pt>
                <c:pt idx="6843">
                  <c:v>-7.5310179530773185E-3</c:v>
                </c:pt>
                <c:pt idx="6844">
                  <c:v>-7.5310179530773185E-3</c:v>
                </c:pt>
                <c:pt idx="6845">
                  <c:v>-7.5310179530773185E-3</c:v>
                </c:pt>
                <c:pt idx="6846">
                  <c:v>-7.5310179530773185E-3</c:v>
                </c:pt>
                <c:pt idx="6847">
                  <c:v>-7.5310179530773185E-3</c:v>
                </c:pt>
                <c:pt idx="6848">
                  <c:v>-7.5310179530773185E-3</c:v>
                </c:pt>
                <c:pt idx="6849">
                  <c:v>-7.5310179530773185E-3</c:v>
                </c:pt>
                <c:pt idx="6850">
                  <c:v>-7.5310179530773185E-3</c:v>
                </c:pt>
                <c:pt idx="6851">
                  <c:v>-7.5310179530773185E-3</c:v>
                </c:pt>
                <c:pt idx="6852">
                  <c:v>-7.5310179530773185E-3</c:v>
                </c:pt>
                <c:pt idx="6853">
                  <c:v>-7.5310179530773185E-3</c:v>
                </c:pt>
                <c:pt idx="6854">
                  <c:v>-7.5310179530773185E-3</c:v>
                </c:pt>
                <c:pt idx="6855">
                  <c:v>-7.5310179530773185E-3</c:v>
                </c:pt>
                <c:pt idx="6856">
                  <c:v>-7.5310179530773185E-3</c:v>
                </c:pt>
                <c:pt idx="6857">
                  <c:v>-7.5310179530773185E-3</c:v>
                </c:pt>
                <c:pt idx="6858">
                  <c:v>-7.5310179530773185E-3</c:v>
                </c:pt>
                <c:pt idx="6859">
                  <c:v>-7.5310179530773185E-3</c:v>
                </c:pt>
                <c:pt idx="6860">
                  <c:v>-7.5310179530773185E-3</c:v>
                </c:pt>
                <c:pt idx="6861">
                  <c:v>-7.5310179530773185E-3</c:v>
                </c:pt>
                <c:pt idx="6862">
                  <c:v>-7.5310179530773185E-3</c:v>
                </c:pt>
                <c:pt idx="6863">
                  <c:v>-7.5310179530773185E-3</c:v>
                </c:pt>
                <c:pt idx="6864">
                  <c:v>-7.8227352211107833E-3</c:v>
                </c:pt>
                <c:pt idx="6865">
                  <c:v>-9.7367759562886728E-3</c:v>
                </c:pt>
                <c:pt idx="6866">
                  <c:v>-1.1636549300646639E-2</c:v>
                </c:pt>
                <c:pt idx="6867">
                  <c:v>-1.3518438927647675E-2</c:v>
                </c:pt>
                <c:pt idx="6868">
                  <c:v>-1.5378862553427058E-2</c:v>
                </c:pt>
                <c:pt idx="6869">
                  <c:v>-1.7214278755873606E-2</c:v>
                </c:pt>
                <c:pt idx="6870">
                  <c:v>-1.9021193715927708E-2</c:v>
                </c:pt>
                <c:pt idx="6871">
                  <c:v>-2.0796167868264603E-2</c:v>
                </c:pt>
                <c:pt idx="6872">
                  <c:v>-2.2535822448702367E-2</c:v>
                </c:pt>
                <c:pt idx="6873">
                  <c:v>-2.4236845925871629E-2</c:v>
                </c:pt>
                <c:pt idx="6874">
                  <c:v>-2.589600030490373E-2</c:v>
                </c:pt>
                <c:pt idx="6875">
                  <c:v>-2.7510127291138043E-2</c:v>
                </c:pt>
                <c:pt idx="6876">
                  <c:v>-2.9076154302115329E-2</c:v>
                </c:pt>
                <c:pt idx="6877">
                  <c:v>-3.059110031641293E-2</c:v>
                </c:pt>
                <c:pt idx="6878">
                  <c:v>-3.2052081548188782E-2</c:v>
                </c:pt>
                <c:pt idx="6879">
                  <c:v>-3.3456316936631432E-2</c:v>
                </c:pt>
                <c:pt idx="6880">
                  <c:v>-3.4801133439867495E-2</c:v>
                </c:pt>
                <c:pt idx="6881">
                  <c:v>-3.6083971123248675E-2</c:v>
                </c:pt>
                <c:pt idx="6882">
                  <c:v>-3.7302388032332927E-2</c:v>
                </c:pt>
                <c:pt idx="6883">
                  <c:v>-3.8454064841283511E-2</c:v>
                </c:pt>
                <c:pt idx="6884">
                  <c:v>-3.9536809267837571E-2</c:v>
                </c:pt>
                <c:pt idx="6885">
                  <c:v>-4.0548560246440005E-2</c:v>
                </c:pt>
                <c:pt idx="6886">
                  <c:v>-4.1487391851598825E-2</c:v>
                </c:pt>
                <c:pt idx="6887">
                  <c:v>-4.2351516963993953E-2</c:v>
                </c:pt>
                <c:pt idx="6888">
                  <c:v>-4.3139290672360268E-2</c:v>
                </c:pt>
                <c:pt idx="6889">
                  <c:v>-4.3849213404669775E-2</c:v>
                </c:pt>
                <c:pt idx="6890">
                  <c:v>-4.447993378265213E-2</c:v>
                </c:pt>
                <c:pt idx="6891">
                  <c:v>-4.5030251194220085E-2</c:v>
                </c:pt>
                <c:pt idx="6892">
                  <c:v>-4.5499118078902681E-2</c:v>
                </c:pt>
                <c:pt idx="6893">
                  <c:v>-4.5885641921936296E-2</c:v>
                </c:pt>
                <c:pt idx="6894">
                  <c:v>-4.6189086953217127E-2</c:v>
                </c:pt>
                <c:pt idx="6895">
                  <c:v>-4.6408875547881444E-2</c:v>
                </c:pt>
                <c:pt idx="6896">
                  <c:v>-4.6544589325847333E-2</c:v>
                </c:pt>
                <c:pt idx="6897">
                  <c:v>-4.6595969948224979E-2</c:v>
                </c:pt>
                <c:pt idx="6898">
                  <c:v>-4.6562919609079392E-2</c:v>
                </c:pt>
                <c:pt idx="6899">
                  <c:v>-4.6445501221609599E-2</c:v>
                </c:pt>
                <c:pt idx="6900">
                  <c:v>-4.624393829838977E-2</c:v>
                </c:pt>
                <c:pt idx="6901">
                  <c:v>-4.595861452590036E-2</c:v>
                </c:pt>
                <c:pt idx="6902">
                  <c:v>-4.5590073034159025E-2</c:v>
                </c:pt>
                <c:pt idx="6903">
                  <c:v>-4.5139015362841824E-2</c:v>
                </c:pt>
                <c:pt idx="6904">
                  <c:v>-4.4606300125862558E-2</c:v>
                </c:pt>
                <c:pt idx="6905">
                  <c:v>-4.3992941376952366E-2</c:v>
                </c:pt>
                <c:pt idx="6906">
                  <c:v>-4.330010667935083E-2</c:v>
                </c:pt>
                <c:pt idx="6907">
                  <c:v>-4.2529114883283002E-2</c:v>
                </c:pt>
                <c:pt idx="6908">
                  <c:v>-4.1681433615453005E-2</c:v>
                </c:pt>
                <c:pt idx="6909">
                  <c:v>-4.075867648533317E-2</c:v>
                </c:pt>
                <c:pt idx="6910">
                  <c:v>-3.9762600013566803E-2</c:v>
                </c:pt>
                <c:pt idx="6911">
                  <c:v>-3.8695100288331195E-2</c:v>
                </c:pt>
                <c:pt idx="6912">
                  <c:v>-3.7558209356026037E-2</c:v>
                </c:pt>
                <c:pt idx="6913">
                  <c:v>-3.6354091353157633E-2</c:v>
                </c:pt>
                <c:pt idx="6914">
                  <c:v>-3.5085038386782036E-2</c:v>
                </c:pt>
                <c:pt idx="6915">
                  <c:v>-3.3753466171349028E-2</c:v>
                </c:pt>
                <c:pt idx="6916">
                  <c:v>-3.2361909430252217E-2</c:v>
                </c:pt>
                <c:pt idx="6917">
                  <c:v>-3.0913017070839256E-2</c:v>
                </c:pt>
                <c:pt idx="6918">
                  <c:v>-2.9409547142065992E-2</c:v>
                </c:pt>
                <c:pt idx="6919">
                  <c:v>-2.7854361584393417E-2</c:v>
                </c:pt>
                <c:pt idx="6920">
                  <c:v>-2.6250420781921548E-2</c:v>
                </c:pt>
                <c:pt idx="6921">
                  <c:v>-2.4600777927129926E-2</c:v>
                </c:pt>
                <c:pt idx="6922">
                  <c:v>-2.2908573208952225E-2</c:v>
                </c:pt>
                <c:pt idx="6923">
                  <c:v>-2.1177027835248084E-2</c:v>
                </c:pt>
                <c:pt idx="6924">
                  <c:v>-1.9409437901051062E-2</c:v>
                </c:pt>
                <c:pt idx="6925">
                  <c:v>-1.7609168114264002E-2</c:v>
                </c:pt>
                <c:pt idx="6926">
                  <c:v>-1.5779645390746812E-2</c:v>
                </c:pt>
                <c:pt idx="6927">
                  <c:v>-1.3924352330986982E-2</c:v>
                </c:pt>
                <c:pt idx="6928">
                  <c:v>-1.2046820590771612E-2</c:v>
                </c:pt>
                <c:pt idx="6929">
                  <c:v>-1.0150624158480243E-2</c:v>
                </c:pt>
                <c:pt idx="6930">
                  <c:v>-8.2393725517944695E-3</c:v>
                </c:pt>
                <c:pt idx="6931">
                  <c:v>-7.5310179530773185E-3</c:v>
                </c:pt>
                <c:pt idx="6932">
                  <c:v>-7.5310179530773185E-3</c:v>
                </c:pt>
                <c:pt idx="6933">
                  <c:v>-7.5310179530773185E-3</c:v>
                </c:pt>
                <c:pt idx="6934">
                  <c:v>-7.5310179530773185E-3</c:v>
                </c:pt>
                <c:pt idx="6935">
                  <c:v>-7.5310179530773185E-3</c:v>
                </c:pt>
                <c:pt idx="6936">
                  <c:v>-7.5310179530773185E-3</c:v>
                </c:pt>
                <c:pt idx="6937">
                  <c:v>-7.5310179530773185E-3</c:v>
                </c:pt>
                <c:pt idx="6938">
                  <c:v>-7.5310179530773185E-3</c:v>
                </c:pt>
                <c:pt idx="6939">
                  <c:v>-7.5310179530773185E-3</c:v>
                </c:pt>
                <c:pt idx="6940">
                  <c:v>-7.5310179530773185E-3</c:v>
                </c:pt>
                <c:pt idx="6941">
                  <c:v>-7.5310179530773185E-3</c:v>
                </c:pt>
                <c:pt idx="6942">
                  <c:v>-7.5310179530773185E-3</c:v>
                </c:pt>
                <c:pt idx="6943">
                  <c:v>-7.5310179530773185E-3</c:v>
                </c:pt>
                <c:pt idx="6944">
                  <c:v>-7.5310179530773185E-3</c:v>
                </c:pt>
                <c:pt idx="6945">
                  <c:v>-7.5310179530773185E-3</c:v>
                </c:pt>
                <c:pt idx="6946">
                  <c:v>-7.5310179530773185E-3</c:v>
                </c:pt>
                <c:pt idx="6947">
                  <c:v>-7.5310179530773185E-3</c:v>
                </c:pt>
                <c:pt idx="6948">
                  <c:v>-7.5310179530773185E-3</c:v>
                </c:pt>
                <c:pt idx="6949">
                  <c:v>-7.5310179530773185E-3</c:v>
                </c:pt>
                <c:pt idx="6950">
                  <c:v>-7.5310179530773185E-3</c:v>
                </c:pt>
                <c:pt idx="6951">
                  <c:v>-7.5310179530773185E-3</c:v>
                </c:pt>
                <c:pt idx="6952">
                  <c:v>-7.5310179530773185E-3</c:v>
                </c:pt>
                <c:pt idx="6953">
                  <c:v>-7.5310179530773185E-3</c:v>
                </c:pt>
                <c:pt idx="6954">
                  <c:v>-7.5310179530773185E-3</c:v>
                </c:pt>
                <c:pt idx="6955">
                  <c:v>-7.5310179530773185E-3</c:v>
                </c:pt>
                <c:pt idx="6956">
                  <c:v>-7.5310179530773185E-3</c:v>
                </c:pt>
                <c:pt idx="6957">
                  <c:v>-7.5310179530773185E-3</c:v>
                </c:pt>
                <c:pt idx="6958">
                  <c:v>-7.5310179530773185E-3</c:v>
                </c:pt>
                <c:pt idx="6959">
                  <c:v>-7.5310179530773185E-3</c:v>
                </c:pt>
                <c:pt idx="6960">
                  <c:v>-7.5310179530773185E-3</c:v>
                </c:pt>
                <c:pt idx="6961">
                  <c:v>-7.5310179530773185E-3</c:v>
                </c:pt>
                <c:pt idx="6962">
                  <c:v>-7.5310179530773185E-3</c:v>
                </c:pt>
                <c:pt idx="6963">
                  <c:v>-7.5310179530773185E-3</c:v>
                </c:pt>
                <c:pt idx="6964">
                  <c:v>-7.5310179530773185E-3</c:v>
                </c:pt>
                <c:pt idx="6965">
                  <c:v>-7.5310179530773185E-3</c:v>
                </c:pt>
                <c:pt idx="6966">
                  <c:v>-7.5310179530773185E-3</c:v>
                </c:pt>
                <c:pt idx="6967">
                  <c:v>-7.5310179530773185E-3</c:v>
                </c:pt>
                <c:pt idx="6968">
                  <c:v>-7.5310179530773185E-3</c:v>
                </c:pt>
                <c:pt idx="6969">
                  <c:v>-7.5310179530773185E-3</c:v>
                </c:pt>
                <c:pt idx="6970">
                  <c:v>-7.5310179530773185E-3</c:v>
                </c:pt>
                <c:pt idx="6971">
                  <c:v>-7.5310179530773185E-3</c:v>
                </c:pt>
                <c:pt idx="6972">
                  <c:v>-7.5310179530773185E-3</c:v>
                </c:pt>
                <c:pt idx="6973">
                  <c:v>-7.5310179530773185E-3</c:v>
                </c:pt>
                <c:pt idx="6974">
                  <c:v>-7.5310179530773185E-3</c:v>
                </c:pt>
                <c:pt idx="6975">
                  <c:v>-7.5310179530773185E-3</c:v>
                </c:pt>
                <c:pt idx="6976">
                  <c:v>-7.5310179530773185E-3</c:v>
                </c:pt>
                <c:pt idx="6977">
                  <c:v>-7.5310179530773185E-3</c:v>
                </c:pt>
                <c:pt idx="6978">
                  <c:v>-7.5310179530773185E-3</c:v>
                </c:pt>
                <c:pt idx="6979">
                  <c:v>-7.5310179530773185E-3</c:v>
                </c:pt>
                <c:pt idx="6980">
                  <c:v>-7.5310179530773185E-3</c:v>
                </c:pt>
                <c:pt idx="6981">
                  <c:v>-7.5310179530773185E-3</c:v>
                </c:pt>
                <c:pt idx="6982">
                  <c:v>-7.5310179530773185E-3</c:v>
                </c:pt>
                <c:pt idx="6983">
                  <c:v>-7.5310179530773185E-3</c:v>
                </c:pt>
                <c:pt idx="6984">
                  <c:v>-7.5310179530773185E-3</c:v>
                </c:pt>
                <c:pt idx="6985">
                  <c:v>-7.5310179530773185E-3</c:v>
                </c:pt>
                <c:pt idx="6986">
                  <c:v>-7.5310179530773185E-3</c:v>
                </c:pt>
                <c:pt idx="6987">
                  <c:v>-7.5310179530773185E-3</c:v>
                </c:pt>
                <c:pt idx="6988">
                  <c:v>-7.5310179530773185E-3</c:v>
                </c:pt>
                <c:pt idx="6989">
                  <c:v>-7.5310179530773185E-3</c:v>
                </c:pt>
                <c:pt idx="6990">
                  <c:v>-7.5310179530773185E-3</c:v>
                </c:pt>
                <c:pt idx="6991">
                  <c:v>-7.5310179530773185E-3</c:v>
                </c:pt>
                <c:pt idx="6992">
                  <c:v>-7.5310179530773185E-3</c:v>
                </c:pt>
                <c:pt idx="6993">
                  <c:v>-7.5310179530773185E-3</c:v>
                </c:pt>
                <c:pt idx="6994">
                  <c:v>-7.5310179530773185E-3</c:v>
                </c:pt>
                <c:pt idx="6995">
                  <c:v>-7.5310179530773185E-3</c:v>
                </c:pt>
                <c:pt idx="6996">
                  <c:v>-7.5310179530773185E-3</c:v>
                </c:pt>
                <c:pt idx="6997">
                  <c:v>-7.5310179530773185E-3</c:v>
                </c:pt>
                <c:pt idx="6998">
                  <c:v>-7.5310179530773185E-3</c:v>
                </c:pt>
                <c:pt idx="6999">
                  <c:v>-7.5310179530773185E-3</c:v>
                </c:pt>
                <c:pt idx="7000">
                  <c:v>-7.5310179530773185E-3</c:v>
                </c:pt>
                <c:pt idx="7001">
                  <c:v>-7.5310179530773185E-3</c:v>
                </c:pt>
                <c:pt idx="7002">
                  <c:v>-7.5310179530773185E-3</c:v>
                </c:pt>
                <c:pt idx="7003">
                  <c:v>-7.5310179530773185E-3</c:v>
                </c:pt>
                <c:pt idx="7004">
                  <c:v>-7.5310179530773185E-3</c:v>
                </c:pt>
                <c:pt idx="7005">
                  <c:v>-7.5310179530773185E-3</c:v>
                </c:pt>
                <c:pt idx="7006">
                  <c:v>-7.5310179530773185E-3</c:v>
                </c:pt>
                <c:pt idx="7007">
                  <c:v>-7.5310179530773185E-3</c:v>
                </c:pt>
                <c:pt idx="7008">
                  <c:v>-7.8227352211107833E-3</c:v>
                </c:pt>
                <c:pt idx="7009">
                  <c:v>-9.7367759562886728E-3</c:v>
                </c:pt>
                <c:pt idx="7010">
                  <c:v>-1.1636549300646639E-2</c:v>
                </c:pt>
                <c:pt idx="7011">
                  <c:v>-1.3518438927647675E-2</c:v>
                </c:pt>
                <c:pt idx="7012">
                  <c:v>-1.5378862553427058E-2</c:v>
                </c:pt>
                <c:pt idx="7013">
                  <c:v>-1.7214278755873606E-2</c:v>
                </c:pt>
                <c:pt idx="7014">
                  <c:v>-1.9021193715927708E-2</c:v>
                </c:pt>
                <c:pt idx="7015">
                  <c:v>-2.0796167868264603E-2</c:v>
                </c:pt>
                <c:pt idx="7016">
                  <c:v>-2.2535822448702367E-2</c:v>
                </c:pt>
                <c:pt idx="7017">
                  <c:v>-2.4236845925871629E-2</c:v>
                </c:pt>
                <c:pt idx="7018">
                  <c:v>-2.589600030490373E-2</c:v>
                </c:pt>
                <c:pt idx="7019">
                  <c:v>-2.7510127291138043E-2</c:v>
                </c:pt>
                <c:pt idx="7020">
                  <c:v>-2.9076154302115329E-2</c:v>
                </c:pt>
                <c:pt idx="7021">
                  <c:v>-3.059110031641293E-2</c:v>
                </c:pt>
                <c:pt idx="7022">
                  <c:v>-3.2052081548188782E-2</c:v>
                </c:pt>
                <c:pt idx="7023">
                  <c:v>-3.3456316936631432E-2</c:v>
                </c:pt>
                <c:pt idx="7024">
                  <c:v>-3.4801133439867495E-2</c:v>
                </c:pt>
                <c:pt idx="7025">
                  <c:v>-3.6083971123248675E-2</c:v>
                </c:pt>
                <c:pt idx="7026">
                  <c:v>-3.7302388032332927E-2</c:v>
                </c:pt>
                <c:pt idx="7027">
                  <c:v>-3.8454064841283511E-2</c:v>
                </c:pt>
                <c:pt idx="7028">
                  <c:v>-3.9536809267837571E-2</c:v>
                </c:pt>
                <c:pt idx="7029">
                  <c:v>-4.0548560246440005E-2</c:v>
                </c:pt>
                <c:pt idx="7030">
                  <c:v>-4.1487391851598825E-2</c:v>
                </c:pt>
                <c:pt idx="7031">
                  <c:v>-4.2351516963993953E-2</c:v>
                </c:pt>
                <c:pt idx="7032">
                  <c:v>-4.3139290672360268E-2</c:v>
                </c:pt>
                <c:pt idx="7033">
                  <c:v>-4.3849213404669775E-2</c:v>
                </c:pt>
                <c:pt idx="7034">
                  <c:v>-4.447993378265213E-2</c:v>
                </c:pt>
                <c:pt idx="7035">
                  <c:v>-4.5030251194220085E-2</c:v>
                </c:pt>
                <c:pt idx="7036">
                  <c:v>-4.5499118078902681E-2</c:v>
                </c:pt>
                <c:pt idx="7037">
                  <c:v>-4.5885641921936296E-2</c:v>
                </c:pt>
                <c:pt idx="7038">
                  <c:v>-4.6189086953217127E-2</c:v>
                </c:pt>
                <c:pt idx="7039">
                  <c:v>-4.6408875547881444E-2</c:v>
                </c:pt>
                <c:pt idx="7040">
                  <c:v>-4.6544589325847333E-2</c:v>
                </c:pt>
                <c:pt idx="7041">
                  <c:v>-4.6595969948224979E-2</c:v>
                </c:pt>
                <c:pt idx="7042">
                  <c:v>-4.6562919609079392E-2</c:v>
                </c:pt>
                <c:pt idx="7043">
                  <c:v>-4.6445501221609599E-2</c:v>
                </c:pt>
                <c:pt idx="7044">
                  <c:v>-4.624393829838977E-2</c:v>
                </c:pt>
                <c:pt idx="7045">
                  <c:v>-4.595861452590036E-2</c:v>
                </c:pt>
                <c:pt idx="7046">
                  <c:v>-4.5590073034159025E-2</c:v>
                </c:pt>
                <c:pt idx="7047">
                  <c:v>-4.5139015362841824E-2</c:v>
                </c:pt>
                <c:pt idx="7048">
                  <c:v>-4.4606300125862558E-2</c:v>
                </c:pt>
                <c:pt idx="7049">
                  <c:v>-4.3992941376952366E-2</c:v>
                </c:pt>
                <c:pt idx="7050">
                  <c:v>-4.330010667935083E-2</c:v>
                </c:pt>
                <c:pt idx="7051">
                  <c:v>-4.2529114883283002E-2</c:v>
                </c:pt>
                <c:pt idx="7052">
                  <c:v>-4.1681433615453005E-2</c:v>
                </c:pt>
                <c:pt idx="7053">
                  <c:v>-4.075867648533317E-2</c:v>
                </c:pt>
                <c:pt idx="7054">
                  <c:v>-3.9762600013566803E-2</c:v>
                </c:pt>
                <c:pt idx="7055">
                  <c:v>-3.8695100288331195E-2</c:v>
                </c:pt>
                <c:pt idx="7056">
                  <c:v>-3.7558209356026037E-2</c:v>
                </c:pt>
                <c:pt idx="7057">
                  <c:v>-3.6354091353157633E-2</c:v>
                </c:pt>
                <c:pt idx="7058">
                  <c:v>-3.5085038386782036E-2</c:v>
                </c:pt>
                <c:pt idx="7059">
                  <c:v>-3.3753466171349028E-2</c:v>
                </c:pt>
                <c:pt idx="7060">
                  <c:v>-3.2361909430252217E-2</c:v>
                </c:pt>
                <c:pt idx="7061">
                  <c:v>-3.0913017070839256E-2</c:v>
                </c:pt>
                <c:pt idx="7062">
                  <c:v>-2.9409547142065992E-2</c:v>
                </c:pt>
                <c:pt idx="7063">
                  <c:v>-2.7854361584393417E-2</c:v>
                </c:pt>
                <c:pt idx="7064">
                  <c:v>-2.6250420781921548E-2</c:v>
                </c:pt>
                <c:pt idx="7065">
                  <c:v>-2.4600777927129926E-2</c:v>
                </c:pt>
                <c:pt idx="7066">
                  <c:v>-2.2908573208952225E-2</c:v>
                </c:pt>
                <c:pt idx="7067">
                  <c:v>-2.1177027835248084E-2</c:v>
                </c:pt>
                <c:pt idx="7068">
                  <c:v>-1.9409437901051062E-2</c:v>
                </c:pt>
                <c:pt idx="7069">
                  <c:v>-1.7609168114264002E-2</c:v>
                </c:pt>
                <c:pt idx="7070">
                  <c:v>-1.5779645390746812E-2</c:v>
                </c:pt>
                <c:pt idx="7071">
                  <c:v>-1.3924352330986982E-2</c:v>
                </c:pt>
                <c:pt idx="7072">
                  <c:v>-1.2046820590771612E-2</c:v>
                </c:pt>
                <c:pt idx="7073">
                  <c:v>-1.0150624158480243E-2</c:v>
                </c:pt>
                <c:pt idx="7074">
                  <c:v>-8.2393725517944695E-3</c:v>
                </c:pt>
                <c:pt idx="7075">
                  <c:v>-7.5310179530773185E-3</c:v>
                </c:pt>
                <c:pt idx="7076">
                  <c:v>-7.5310179530773185E-3</c:v>
                </c:pt>
                <c:pt idx="7077">
                  <c:v>-7.5310179530773185E-3</c:v>
                </c:pt>
                <c:pt idx="7078">
                  <c:v>-7.5310179530773185E-3</c:v>
                </c:pt>
                <c:pt idx="7079">
                  <c:v>-7.5310179530773185E-3</c:v>
                </c:pt>
                <c:pt idx="7080">
                  <c:v>-7.5310179530773185E-3</c:v>
                </c:pt>
                <c:pt idx="7081">
                  <c:v>-7.5310179530773185E-3</c:v>
                </c:pt>
                <c:pt idx="7082">
                  <c:v>-7.5310179530773185E-3</c:v>
                </c:pt>
                <c:pt idx="7083">
                  <c:v>-7.5310179530773185E-3</c:v>
                </c:pt>
                <c:pt idx="7084">
                  <c:v>-7.5310179530773185E-3</c:v>
                </c:pt>
                <c:pt idx="7085">
                  <c:v>-7.5310179530773185E-3</c:v>
                </c:pt>
                <c:pt idx="7086">
                  <c:v>-7.5310179530773185E-3</c:v>
                </c:pt>
                <c:pt idx="7087">
                  <c:v>-7.5310179530773185E-3</c:v>
                </c:pt>
                <c:pt idx="7088">
                  <c:v>-7.5310179530773185E-3</c:v>
                </c:pt>
                <c:pt idx="7089">
                  <c:v>-7.5310179530773185E-3</c:v>
                </c:pt>
                <c:pt idx="7090">
                  <c:v>-7.5310179530773185E-3</c:v>
                </c:pt>
                <c:pt idx="7091">
                  <c:v>-7.5310179530773185E-3</c:v>
                </c:pt>
                <c:pt idx="7092">
                  <c:v>-7.5310179530773185E-3</c:v>
                </c:pt>
                <c:pt idx="7093">
                  <c:v>-7.5310179530773185E-3</c:v>
                </c:pt>
                <c:pt idx="7094">
                  <c:v>-7.5310179530773185E-3</c:v>
                </c:pt>
                <c:pt idx="7095">
                  <c:v>-7.5310179530773185E-3</c:v>
                </c:pt>
                <c:pt idx="7096">
                  <c:v>-7.5310179530773185E-3</c:v>
                </c:pt>
                <c:pt idx="7097">
                  <c:v>-7.5310179530773185E-3</c:v>
                </c:pt>
                <c:pt idx="7098">
                  <c:v>-7.5310179530773185E-3</c:v>
                </c:pt>
                <c:pt idx="7099">
                  <c:v>-7.5310179530773185E-3</c:v>
                </c:pt>
                <c:pt idx="7100">
                  <c:v>-7.5310179530773185E-3</c:v>
                </c:pt>
                <c:pt idx="7101">
                  <c:v>-7.5310179530773185E-3</c:v>
                </c:pt>
                <c:pt idx="7102">
                  <c:v>-7.5310179530773185E-3</c:v>
                </c:pt>
                <c:pt idx="7103">
                  <c:v>-7.5310179530773185E-3</c:v>
                </c:pt>
                <c:pt idx="7104">
                  <c:v>-7.5310179530773185E-3</c:v>
                </c:pt>
                <c:pt idx="7105">
                  <c:v>-7.5310179530773185E-3</c:v>
                </c:pt>
                <c:pt idx="7106">
                  <c:v>-7.5310179530773185E-3</c:v>
                </c:pt>
                <c:pt idx="7107">
                  <c:v>-7.5310179530773185E-3</c:v>
                </c:pt>
                <c:pt idx="7108">
                  <c:v>-7.5310179530773185E-3</c:v>
                </c:pt>
                <c:pt idx="7109">
                  <c:v>-7.5310179530773185E-3</c:v>
                </c:pt>
                <c:pt idx="7110">
                  <c:v>-7.5310179530773185E-3</c:v>
                </c:pt>
                <c:pt idx="7111">
                  <c:v>-7.5310179530773185E-3</c:v>
                </c:pt>
                <c:pt idx="7112">
                  <c:v>-7.5310179530773185E-3</c:v>
                </c:pt>
                <c:pt idx="7113">
                  <c:v>-7.5310179530773185E-3</c:v>
                </c:pt>
                <c:pt idx="7114">
                  <c:v>-7.5310179530773185E-3</c:v>
                </c:pt>
                <c:pt idx="7115">
                  <c:v>-7.5310179530773185E-3</c:v>
                </c:pt>
                <c:pt idx="7116">
                  <c:v>-7.5310179530773185E-3</c:v>
                </c:pt>
                <c:pt idx="7117">
                  <c:v>-7.5310179530773185E-3</c:v>
                </c:pt>
                <c:pt idx="7118">
                  <c:v>-7.5310179530773185E-3</c:v>
                </c:pt>
                <c:pt idx="7119">
                  <c:v>-7.5310179530773185E-3</c:v>
                </c:pt>
                <c:pt idx="7120">
                  <c:v>-7.5310179530773185E-3</c:v>
                </c:pt>
                <c:pt idx="7121">
                  <c:v>-7.5310179530773185E-3</c:v>
                </c:pt>
                <c:pt idx="7122">
                  <c:v>-7.5310179530773185E-3</c:v>
                </c:pt>
                <c:pt idx="7123">
                  <c:v>-7.5310179530773185E-3</c:v>
                </c:pt>
                <c:pt idx="7124">
                  <c:v>-7.5310179530773185E-3</c:v>
                </c:pt>
                <c:pt idx="7125">
                  <c:v>-7.5310179530773185E-3</c:v>
                </c:pt>
                <c:pt idx="7126">
                  <c:v>-7.5310179530773185E-3</c:v>
                </c:pt>
                <c:pt idx="7127">
                  <c:v>-7.5310179530773185E-3</c:v>
                </c:pt>
                <c:pt idx="7128">
                  <c:v>-7.5310179530773185E-3</c:v>
                </c:pt>
                <c:pt idx="7129">
                  <c:v>-7.5310179530773185E-3</c:v>
                </c:pt>
                <c:pt idx="7130">
                  <c:v>-7.5310179530773185E-3</c:v>
                </c:pt>
                <c:pt idx="7131">
                  <c:v>-7.5310179530773185E-3</c:v>
                </c:pt>
                <c:pt idx="7132">
                  <c:v>-7.5310179530773185E-3</c:v>
                </c:pt>
                <c:pt idx="7133">
                  <c:v>-7.5310179530773185E-3</c:v>
                </c:pt>
                <c:pt idx="7134">
                  <c:v>-7.5310179530773185E-3</c:v>
                </c:pt>
                <c:pt idx="7135">
                  <c:v>-7.5310179530773185E-3</c:v>
                </c:pt>
                <c:pt idx="7136">
                  <c:v>-7.5310179530773185E-3</c:v>
                </c:pt>
                <c:pt idx="7137">
                  <c:v>-7.5310179530773185E-3</c:v>
                </c:pt>
                <c:pt idx="7138">
                  <c:v>-7.5310179530773185E-3</c:v>
                </c:pt>
                <c:pt idx="7139">
                  <c:v>-7.5310179530773185E-3</c:v>
                </c:pt>
                <c:pt idx="7140">
                  <c:v>-7.5310179530773185E-3</c:v>
                </c:pt>
                <c:pt idx="7141">
                  <c:v>-7.5310179530773185E-3</c:v>
                </c:pt>
                <c:pt idx="7142">
                  <c:v>-7.5310179530773185E-3</c:v>
                </c:pt>
                <c:pt idx="7143">
                  <c:v>-7.5310179530773185E-3</c:v>
                </c:pt>
                <c:pt idx="7144">
                  <c:v>-7.5310179530773185E-3</c:v>
                </c:pt>
                <c:pt idx="7145">
                  <c:v>-7.5310179530773185E-3</c:v>
                </c:pt>
                <c:pt idx="7146">
                  <c:v>-7.5310179530773185E-3</c:v>
                </c:pt>
                <c:pt idx="7147">
                  <c:v>-7.5310179530773185E-3</c:v>
                </c:pt>
                <c:pt idx="7148">
                  <c:v>-7.5310179530773185E-3</c:v>
                </c:pt>
                <c:pt idx="7149">
                  <c:v>-7.5310179530773185E-3</c:v>
                </c:pt>
                <c:pt idx="7150">
                  <c:v>-7.5310179530773185E-3</c:v>
                </c:pt>
                <c:pt idx="7151">
                  <c:v>-7.5310179530773185E-3</c:v>
                </c:pt>
                <c:pt idx="7152">
                  <c:v>-7.8227352211107833E-3</c:v>
                </c:pt>
                <c:pt idx="7153">
                  <c:v>-9.7367759562886728E-3</c:v>
                </c:pt>
                <c:pt idx="7154">
                  <c:v>-1.1636549300646639E-2</c:v>
                </c:pt>
                <c:pt idx="7155">
                  <c:v>-1.3518438927647675E-2</c:v>
                </c:pt>
                <c:pt idx="7156">
                  <c:v>-1.5378862553427058E-2</c:v>
                </c:pt>
                <c:pt idx="7157">
                  <c:v>-1.7214278755873606E-2</c:v>
                </c:pt>
                <c:pt idx="7158">
                  <c:v>-1.9021193715927708E-2</c:v>
                </c:pt>
                <c:pt idx="7159">
                  <c:v>-2.0796167868264603E-2</c:v>
                </c:pt>
                <c:pt idx="7160">
                  <c:v>-2.2535822448702367E-2</c:v>
                </c:pt>
                <c:pt idx="7161">
                  <c:v>-2.4236845925871629E-2</c:v>
                </c:pt>
                <c:pt idx="7162">
                  <c:v>-2.589600030490373E-2</c:v>
                </c:pt>
                <c:pt idx="7163">
                  <c:v>-2.7510127291138043E-2</c:v>
                </c:pt>
                <c:pt idx="7164">
                  <c:v>-2.9076154302115329E-2</c:v>
                </c:pt>
                <c:pt idx="7165">
                  <c:v>-3.059110031641293E-2</c:v>
                </c:pt>
                <c:pt idx="7166">
                  <c:v>-3.2052081548188782E-2</c:v>
                </c:pt>
                <c:pt idx="7167">
                  <c:v>-3.3456316936631432E-2</c:v>
                </c:pt>
                <c:pt idx="7168">
                  <c:v>-3.4801133439867495E-2</c:v>
                </c:pt>
                <c:pt idx="7169">
                  <c:v>-3.6083971123248675E-2</c:v>
                </c:pt>
                <c:pt idx="7170">
                  <c:v>-3.7302388032332927E-2</c:v>
                </c:pt>
                <c:pt idx="7171">
                  <c:v>-3.8454064841283511E-2</c:v>
                </c:pt>
                <c:pt idx="7172">
                  <c:v>-3.9536809267837571E-2</c:v>
                </c:pt>
                <c:pt idx="7173">
                  <c:v>-4.0548560246440005E-2</c:v>
                </c:pt>
                <c:pt idx="7174">
                  <c:v>-4.1487391851598825E-2</c:v>
                </c:pt>
                <c:pt idx="7175">
                  <c:v>-4.2351516963993953E-2</c:v>
                </c:pt>
                <c:pt idx="7176">
                  <c:v>-4.3139290672360268E-2</c:v>
                </c:pt>
                <c:pt idx="7177">
                  <c:v>-4.3849213404669775E-2</c:v>
                </c:pt>
                <c:pt idx="7178">
                  <c:v>-4.447993378265213E-2</c:v>
                </c:pt>
                <c:pt idx="7179">
                  <c:v>-4.5030251194220085E-2</c:v>
                </c:pt>
                <c:pt idx="7180">
                  <c:v>-4.5499118078902681E-2</c:v>
                </c:pt>
                <c:pt idx="7181">
                  <c:v>-4.5885641921936296E-2</c:v>
                </c:pt>
                <c:pt idx="7182">
                  <c:v>-4.6189086953217127E-2</c:v>
                </c:pt>
                <c:pt idx="7183">
                  <c:v>-4.6408875547881444E-2</c:v>
                </c:pt>
                <c:pt idx="7184">
                  <c:v>-4.6544589325847333E-2</c:v>
                </c:pt>
                <c:pt idx="7185">
                  <c:v>-4.6595969948224979E-2</c:v>
                </c:pt>
                <c:pt idx="7186">
                  <c:v>-4.6562919609079392E-2</c:v>
                </c:pt>
                <c:pt idx="7187">
                  <c:v>-4.6445501221609599E-2</c:v>
                </c:pt>
                <c:pt idx="7188">
                  <c:v>-4.624393829838977E-2</c:v>
                </c:pt>
                <c:pt idx="7189">
                  <c:v>-4.595861452590036E-2</c:v>
                </c:pt>
                <c:pt idx="7190">
                  <c:v>-4.5590073034159025E-2</c:v>
                </c:pt>
                <c:pt idx="7191">
                  <c:v>-4.5139015362841824E-2</c:v>
                </c:pt>
                <c:pt idx="7192">
                  <c:v>-4.4606300125862558E-2</c:v>
                </c:pt>
                <c:pt idx="7193">
                  <c:v>-4.3992941376952366E-2</c:v>
                </c:pt>
                <c:pt idx="7194">
                  <c:v>-4.330010667935083E-2</c:v>
                </c:pt>
                <c:pt idx="7195">
                  <c:v>-4.2529114883283002E-2</c:v>
                </c:pt>
                <c:pt idx="7196">
                  <c:v>-4.1681433615453005E-2</c:v>
                </c:pt>
                <c:pt idx="7197">
                  <c:v>-4.075867648533317E-2</c:v>
                </c:pt>
                <c:pt idx="7198">
                  <c:v>-3.9762600013566803E-2</c:v>
                </c:pt>
                <c:pt idx="7199">
                  <c:v>-3.8695100288331195E-2</c:v>
                </c:pt>
                <c:pt idx="7200">
                  <c:v>-3.7558209356026037E-2</c:v>
                </c:pt>
                <c:pt idx="7201">
                  <c:v>-3.6354091353157633E-2</c:v>
                </c:pt>
                <c:pt idx="7202">
                  <c:v>-3.5085038386782036E-2</c:v>
                </c:pt>
                <c:pt idx="7203">
                  <c:v>-3.3753466171349028E-2</c:v>
                </c:pt>
                <c:pt idx="7204">
                  <c:v>-3.2361909430252217E-2</c:v>
                </c:pt>
                <c:pt idx="7205">
                  <c:v>-3.0913017070839256E-2</c:v>
                </c:pt>
                <c:pt idx="7206">
                  <c:v>-2.9409547142065992E-2</c:v>
                </c:pt>
                <c:pt idx="7207">
                  <c:v>-2.7854361584393417E-2</c:v>
                </c:pt>
                <c:pt idx="7208">
                  <c:v>-2.6250420781921548E-2</c:v>
                </c:pt>
                <c:pt idx="7209">
                  <c:v>-2.4600777927129926E-2</c:v>
                </c:pt>
                <c:pt idx="7210">
                  <c:v>-2.2908573208952225E-2</c:v>
                </c:pt>
                <c:pt idx="7211">
                  <c:v>-2.1177027835248084E-2</c:v>
                </c:pt>
                <c:pt idx="7212">
                  <c:v>-1.9409437901051062E-2</c:v>
                </c:pt>
                <c:pt idx="7213">
                  <c:v>-1.7609168114264002E-2</c:v>
                </c:pt>
                <c:pt idx="7214">
                  <c:v>-1.5779645390746812E-2</c:v>
                </c:pt>
                <c:pt idx="7215">
                  <c:v>-1.3924352330986982E-2</c:v>
                </c:pt>
                <c:pt idx="7216">
                  <c:v>-1.2046820590771612E-2</c:v>
                </c:pt>
                <c:pt idx="7217">
                  <c:v>-1.0150624158480243E-2</c:v>
                </c:pt>
                <c:pt idx="7218">
                  <c:v>-8.2393725517944695E-3</c:v>
                </c:pt>
                <c:pt idx="7219">
                  <c:v>-7.5310179530773185E-3</c:v>
                </c:pt>
                <c:pt idx="7220">
                  <c:v>-7.5310179530773185E-3</c:v>
                </c:pt>
                <c:pt idx="7221">
                  <c:v>-7.5310179530773185E-3</c:v>
                </c:pt>
                <c:pt idx="7222">
                  <c:v>-7.5310179530773185E-3</c:v>
                </c:pt>
                <c:pt idx="7223">
                  <c:v>-7.5310179530773185E-3</c:v>
                </c:pt>
                <c:pt idx="7224">
                  <c:v>-7.5310179530773185E-3</c:v>
                </c:pt>
                <c:pt idx="7225">
                  <c:v>-7.5310179530773185E-3</c:v>
                </c:pt>
                <c:pt idx="7226">
                  <c:v>-7.5310179530773185E-3</c:v>
                </c:pt>
                <c:pt idx="7227">
                  <c:v>-7.5310179530773185E-3</c:v>
                </c:pt>
                <c:pt idx="7228">
                  <c:v>-7.5310179530773185E-3</c:v>
                </c:pt>
                <c:pt idx="7229">
                  <c:v>-7.5310179530773185E-3</c:v>
                </c:pt>
                <c:pt idx="7230">
                  <c:v>-7.5310179530773185E-3</c:v>
                </c:pt>
                <c:pt idx="7231">
                  <c:v>-7.5310179530773185E-3</c:v>
                </c:pt>
                <c:pt idx="7232">
                  <c:v>-7.5310179530773185E-3</c:v>
                </c:pt>
                <c:pt idx="7233">
                  <c:v>-7.5310179530773185E-3</c:v>
                </c:pt>
                <c:pt idx="7234">
                  <c:v>-7.5310179530773185E-3</c:v>
                </c:pt>
                <c:pt idx="7235">
                  <c:v>-7.5310179530773185E-3</c:v>
                </c:pt>
                <c:pt idx="7236">
                  <c:v>-7.5310179530773185E-3</c:v>
                </c:pt>
                <c:pt idx="7237">
                  <c:v>-7.5310179530773185E-3</c:v>
                </c:pt>
                <c:pt idx="7238">
                  <c:v>-7.5310179530773185E-3</c:v>
                </c:pt>
                <c:pt idx="7239">
                  <c:v>-7.5310179530773185E-3</c:v>
                </c:pt>
                <c:pt idx="7240">
                  <c:v>-7.5310179530773185E-3</c:v>
                </c:pt>
                <c:pt idx="7241">
                  <c:v>-7.5310179530773185E-3</c:v>
                </c:pt>
                <c:pt idx="7242">
                  <c:v>-7.5310179530773185E-3</c:v>
                </c:pt>
                <c:pt idx="7243">
                  <c:v>-7.5310179530773185E-3</c:v>
                </c:pt>
                <c:pt idx="7244">
                  <c:v>-7.5310179530773185E-3</c:v>
                </c:pt>
                <c:pt idx="7245">
                  <c:v>-7.5310179530773185E-3</c:v>
                </c:pt>
                <c:pt idx="7246">
                  <c:v>-7.5310179530773185E-3</c:v>
                </c:pt>
                <c:pt idx="7247">
                  <c:v>-7.5310179530773185E-3</c:v>
                </c:pt>
                <c:pt idx="7248">
                  <c:v>-7.5310179530773185E-3</c:v>
                </c:pt>
                <c:pt idx="7249">
                  <c:v>-7.5310179530773185E-3</c:v>
                </c:pt>
                <c:pt idx="7250">
                  <c:v>-7.5310179530773185E-3</c:v>
                </c:pt>
                <c:pt idx="7251">
                  <c:v>-7.5310179530773185E-3</c:v>
                </c:pt>
                <c:pt idx="7252">
                  <c:v>-7.5310179530773185E-3</c:v>
                </c:pt>
                <c:pt idx="7253">
                  <c:v>-7.5310179530773185E-3</c:v>
                </c:pt>
                <c:pt idx="7254">
                  <c:v>-7.5310179530773185E-3</c:v>
                </c:pt>
                <c:pt idx="7255">
                  <c:v>-7.5310179530773185E-3</c:v>
                </c:pt>
                <c:pt idx="7256">
                  <c:v>-7.5310179530773185E-3</c:v>
                </c:pt>
                <c:pt idx="7257">
                  <c:v>-7.5310179530773185E-3</c:v>
                </c:pt>
                <c:pt idx="7258">
                  <c:v>-7.5310179530773185E-3</c:v>
                </c:pt>
                <c:pt idx="7259">
                  <c:v>-7.5310179530773185E-3</c:v>
                </c:pt>
                <c:pt idx="7260">
                  <c:v>-7.5310179530773185E-3</c:v>
                </c:pt>
                <c:pt idx="7261">
                  <c:v>-7.5310179530773185E-3</c:v>
                </c:pt>
                <c:pt idx="7262">
                  <c:v>-7.5310179530773185E-3</c:v>
                </c:pt>
                <c:pt idx="7263">
                  <c:v>-7.5310179530773185E-3</c:v>
                </c:pt>
                <c:pt idx="7264">
                  <c:v>-7.5310179530773185E-3</c:v>
                </c:pt>
                <c:pt idx="7265">
                  <c:v>-7.5310179530773185E-3</c:v>
                </c:pt>
                <c:pt idx="7266">
                  <c:v>-7.5310179530773185E-3</c:v>
                </c:pt>
                <c:pt idx="7267">
                  <c:v>-7.5310179530773185E-3</c:v>
                </c:pt>
                <c:pt idx="7268">
                  <c:v>-7.5310179530773185E-3</c:v>
                </c:pt>
                <c:pt idx="7269">
                  <c:v>-7.5310179530773185E-3</c:v>
                </c:pt>
                <c:pt idx="7270">
                  <c:v>-7.5310179530773185E-3</c:v>
                </c:pt>
                <c:pt idx="7271">
                  <c:v>-7.5310179530773185E-3</c:v>
                </c:pt>
                <c:pt idx="7272">
                  <c:v>-7.5310179530773185E-3</c:v>
                </c:pt>
                <c:pt idx="7273">
                  <c:v>-7.5310179530773185E-3</c:v>
                </c:pt>
                <c:pt idx="7274">
                  <c:v>-7.5310179530773185E-3</c:v>
                </c:pt>
                <c:pt idx="7275">
                  <c:v>-7.5310179530773185E-3</c:v>
                </c:pt>
                <c:pt idx="7276">
                  <c:v>-7.5310179530773185E-3</c:v>
                </c:pt>
                <c:pt idx="7277">
                  <c:v>-7.5310179530773185E-3</c:v>
                </c:pt>
                <c:pt idx="7278">
                  <c:v>-7.5310179530773185E-3</c:v>
                </c:pt>
                <c:pt idx="7279">
                  <c:v>-7.5310179530773185E-3</c:v>
                </c:pt>
                <c:pt idx="7280">
                  <c:v>-7.5310179530773185E-3</c:v>
                </c:pt>
                <c:pt idx="7281">
                  <c:v>-7.5310179530773185E-3</c:v>
                </c:pt>
                <c:pt idx="7282">
                  <c:v>-7.5310179530773185E-3</c:v>
                </c:pt>
                <c:pt idx="7283">
                  <c:v>-7.5310179530773185E-3</c:v>
                </c:pt>
                <c:pt idx="7284">
                  <c:v>-7.5310179530773185E-3</c:v>
                </c:pt>
                <c:pt idx="7285">
                  <c:v>-7.5310179530773185E-3</c:v>
                </c:pt>
                <c:pt idx="7286">
                  <c:v>-7.5310179530773185E-3</c:v>
                </c:pt>
                <c:pt idx="7287">
                  <c:v>-7.5310179530773185E-3</c:v>
                </c:pt>
                <c:pt idx="7288">
                  <c:v>-7.5310179530773185E-3</c:v>
                </c:pt>
                <c:pt idx="7289">
                  <c:v>-7.5310179530773185E-3</c:v>
                </c:pt>
                <c:pt idx="7290">
                  <c:v>-7.5310179530773185E-3</c:v>
                </c:pt>
                <c:pt idx="7291">
                  <c:v>-7.5310179530773185E-3</c:v>
                </c:pt>
                <c:pt idx="7292">
                  <c:v>-7.5310179530773185E-3</c:v>
                </c:pt>
                <c:pt idx="7293">
                  <c:v>-7.5310179530773185E-3</c:v>
                </c:pt>
                <c:pt idx="7294">
                  <c:v>-7.5310179530773185E-3</c:v>
                </c:pt>
                <c:pt idx="7295">
                  <c:v>-7.5310179530773185E-3</c:v>
                </c:pt>
                <c:pt idx="7296">
                  <c:v>-7.8227352211107833E-3</c:v>
                </c:pt>
                <c:pt idx="7297">
                  <c:v>-9.7367759562886728E-3</c:v>
                </c:pt>
                <c:pt idx="7298">
                  <c:v>-1.1636549300646639E-2</c:v>
                </c:pt>
                <c:pt idx="7299">
                  <c:v>-1.3518438927647675E-2</c:v>
                </c:pt>
                <c:pt idx="7300">
                  <c:v>-1.5378862553427058E-2</c:v>
                </c:pt>
                <c:pt idx="7301">
                  <c:v>-1.7214278755873606E-2</c:v>
                </c:pt>
                <c:pt idx="7302">
                  <c:v>-1.9021193715927708E-2</c:v>
                </c:pt>
                <c:pt idx="7303">
                  <c:v>-2.0796167868264603E-2</c:v>
                </c:pt>
                <c:pt idx="7304">
                  <c:v>-2.2535822448702367E-2</c:v>
                </c:pt>
                <c:pt idx="7305">
                  <c:v>-2.4236845925871629E-2</c:v>
                </c:pt>
                <c:pt idx="7306">
                  <c:v>-2.589600030490373E-2</c:v>
                </c:pt>
                <c:pt idx="7307">
                  <c:v>-2.7510127291138043E-2</c:v>
                </c:pt>
                <c:pt idx="7308">
                  <c:v>-2.9076154302115329E-2</c:v>
                </c:pt>
                <c:pt idx="7309">
                  <c:v>-3.059110031641293E-2</c:v>
                </c:pt>
                <c:pt idx="7310">
                  <c:v>-3.2052081548188782E-2</c:v>
                </c:pt>
                <c:pt idx="7311">
                  <c:v>-3.3456316936631432E-2</c:v>
                </c:pt>
                <c:pt idx="7312">
                  <c:v>-3.4801133439867495E-2</c:v>
                </c:pt>
                <c:pt idx="7313">
                  <c:v>-3.6083971123248675E-2</c:v>
                </c:pt>
                <c:pt idx="7314">
                  <c:v>-3.7302388032332927E-2</c:v>
                </c:pt>
                <c:pt idx="7315">
                  <c:v>-3.8454064841283511E-2</c:v>
                </c:pt>
                <c:pt idx="7316">
                  <c:v>-3.9536809267837571E-2</c:v>
                </c:pt>
                <c:pt idx="7317">
                  <c:v>-4.0548560246440005E-2</c:v>
                </c:pt>
                <c:pt idx="7318">
                  <c:v>-4.1487391851598825E-2</c:v>
                </c:pt>
                <c:pt idx="7319">
                  <c:v>-4.2351516963993953E-2</c:v>
                </c:pt>
                <c:pt idx="7320">
                  <c:v>-4.3139290672360268E-2</c:v>
                </c:pt>
                <c:pt idx="7321">
                  <c:v>-4.3849213404669775E-2</c:v>
                </c:pt>
                <c:pt idx="7322">
                  <c:v>-4.447993378265213E-2</c:v>
                </c:pt>
                <c:pt idx="7323">
                  <c:v>-4.5030251194220085E-2</c:v>
                </c:pt>
                <c:pt idx="7324">
                  <c:v>-4.5499118078902681E-2</c:v>
                </c:pt>
                <c:pt idx="7325">
                  <c:v>-4.5885641921936296E-2</c:v>
                </c:pt>
                <c:pt idx="7326">
                  <c:v>-4.6189086953217127E-2</c:v>
                </c:pt>
                <c:pt idx="7327">
                  <c:v>-4.6408875547881444E-2</c:v>
                </c:pt>
                <c:pt idx="7328">
                  <c:v>-4.6544589325847333E-2</c:v>
                </c:pt>
                <c:pt idx="7329">
                  <c:v>-4.6595969948224979E-2</c:v>
                </c:pt>
                <c:pt idx="7330">
                  <c:v>-4.6562919609079392E-2</c:v>
                </c:pt>
                <c:pt idx="7331">
                  <c:v>-4.6445501221609599E-2</c:v>
                </c:pt>
                <c:pt idx="7332">
                  <c:v>-4.624393829838977E-2</c:v>
                </c:pt>
                <c:pt idx="7333">
                  <c:v>-4.595861452590036E-2</c:v>
                </c:pt>
                <c:pt idx="7334">
                  <c:v>-4.5590073034159025E-2</c:v>
                </c:pt>
                <c:pt idx="7335">
                  <c:v>-4.5139015362841824E-2</c:v>
                </c:pt>
                <c:pt idx="7336">
                  <c:v>-4.4606300125862558E-2</c:v>
                </c:pt>
                <c:pt idx="7337">
                  <c:v>-4.3992941376952366E-2</c:v>
                </c:pt>
                <c:pt idx="7338">
                  <c:v>-4.330010667935083E-2</c:v>
                </c:pt>
                <c:pt idx="7339">
                  <c:v>-4.2529114883283002E-2</c:v>
                </c:pt>
                <c:pt idx="7340">
                  <c:v>-4.1681433615453005E-2</c:v>
                </c:pt>
                <c:pt idx="7341">
                  <c:v>-4.075867648533317E-2</c:v>
                </c:pt>
                <c:pt idx="7342">
                  <c:v>-3.9762600013566803E-2</c:v>
                </c:pt>
                <c:pt idx="7343">
                  <c:v>-3.8695100288331195E-2</c:v>
                </c:pt>
                <c:pt idx="7344">
                  <c:v>-3.7558209356026037E-2</c:v>
                </c:pt>
                <c:pt idx="7345">
                  <c:v>-3.6354091353157633E-2</c:v>
                </c:pt>
                <c:pt idx="7346">
                  <c:v>-3.5085038386782036E-2</c:v>
                </c:pt>
                <c:pt idx="7347">
                  <c:v>-3.3753466171349028E-2</c:v>
                </c:pt>
                <c:pt idx="7348">
                  <c:v>-3.2361909430252217E-2</c:v>
                </c:pt>
                <c:pt idx="7349">
                  <c:v>-3.0913017070839256E-2</c:v>
                </c:pt>
                <c:pt idx="7350">
                  <c:v>-2.9409547142065992E-2</c:v>
                </c:pt>
                <c:pt idx="7351">
                  <c:v>-2.7854361584393417E-2</c:v>
                </c:pt>
                <c:pt idx="7352">
                  <c:v>-2.6250420781921548E-2</c:v>
                </c:pt>
                <c:pt idx="7353">
                  <c:v>-2.4600777927129926E-2</c:v>
                </c:pt>
                <c:pt idx="7354">
                  <c:v>-2.2908573208952225E-2</c:v>
                </c:pt>
                <c:pt idx="7355">
                  <c:v>-2.1177027835248084E-2</c:v>
                </c:pt>
                <c:pt idx="7356">
                  <c:v>-1.9409437901051062E-2</c:v>
                </c:pt>
                <c:pt idx="7357">
                  <c:v>-1.7609168114264002E-2</c:v>
                </c:pt>
                <c:pt idx="7358">
                  <c:v>-1.5779645390746812E-2</c:v>
                </c:pt>
                <c:pt idx="7359">
                  <c:v>-1.3924352330986982E-2</c:v>
                </c:pt>
                <c:pt idx="7360">
                  <c:v>-1.2046820590771612E-2</c:v>
                </c:pt>
                <c:pt idx="7361">
                  <c:v>-1.0150624158480243E-2</c:v>
                </c:pt>
                <c:pt idx="7362">
                  <c:v>-8.2393725517944695E-3</c:v>
                </c:pt>
                <c:pt idx="7363">
                  <c:v>-7.5310179530773185E-3</c:v>
                </c:pt>
                <c:pt idx="7364">
                  <c:v>-7.5310179530773185E-3</c:v>
                </c:pt>
                <c:pt idx="7365">
                  <c:v>-7.5310179530773185E-3</c:v>
                </c:pt>
                <c:pt idx="7366">
                  <c:v>-7.5310179530773185E-3</c:v>
                </c:pt>
                <c:pt idx="7367">
                  <c:v>-7.5310179530773185E-3</c:v>
                </c:pt>
                <c:pt idx="7368">
                  <c:v>-7.5310179530773185E-3</c:v>
                </c:pt>
                <c:pt idx="7369">
                  <c:v>-7.5310179530773185E-3</c:v>
                </c:pt>
                <c:pt idx="7370">
                  <c:v>-7.5310179530773185E-3</c:v>
                </c:pt>
                <c:pt idx="7371">
                  <c:v>-7.5310179530773185E-3</c:v>
                </c:pt>
                <c:pt idx="7372">
                  <c:v>-7.5310179530773185E-3</c:v>
                </c:pt>
                <c:pt idx="7373">
                  <c:v>-7.5310179530773185E-3</c:v>
                </c:pt>
                <c:pt idx="7374">
                  <c:v>-7.5310179530773185E-3</c:v>
                </c:pt>
                <c:pt idx="7375">
                  <c:v>-7.5310179530773185E-3</c:v>
                </c:pt>
                <c:pt idx="7376">
                  <c:v>-7.5310179530773185E-3</c:v>
                </c:pt>
                <c:pt idx="7377">
                  <c:v>-7.5310179530773185E-3</c:v>
                </c:pt>
                <c:pt idx="7378">
                  <c:v>-7.5310179530773185E-3</c:v>
                </c:pt>
                <c:pt idx="7379">
                  <c:v>-7.5310179530773185E-3</c:v>
                </c:pt>
                <c:pt idx="7380">
                  <c:v>-7.5310179530773185E-3</c:v>
                </c:pt>
                <c:pt idx="7381">
                  <c:v>-7.5310179530773185E-3</c:v>
                </c:pt>
                <c:pt idx="7382">
                  <c:v>-7.5310179530773185E-3</c:v>
                </c:pt>
                <c:pt idx="7383">
                  <c:v>-7.5310179530773185E-3</c:v>
                </c:pt>
                <c:pt idx="7384">
                  <c:v>-7.5310179530773185E-3</c:v>
                </c:pt>
                <c:pt idx="7385">
                  <c:v>-7.5310179530773185E-3</c:v>
                </c:pt>
                <c:pt idx="7386">
                  <c:v>-7.5310179530773185E-3</c:v>
                </c:pt>
                <c:pt idx="7387">
                  <c:v>-7.5310179530773185E-3</c:v>
                </c:pt>
                <c:pt idx="7388">
                  <c:v>-7.5310179530773185E-3</c:v>
                </c:pt>
                <c:pt idx="7389">
                  <c:v>-7.5310179530773185E-3</c:v>
                </c:pt>
                <c:pt idx="7390">
                  <c:v>-7.5310179530773185E-3</c:v>
                </c:pt>
                <c:pt idx="7391">
                  <c:v>-7.5310179530773185E-3</c:v>
                </c:pt>
                <c:pt idx="7392">
                  <c:v>-7.5310179530773185E-3</c:v>
                </c:pt>
                <c:pt idx="7393">
                  <c:v>-7.5310179530773185E-3</c:v>
                </c:pt>
                <c:pt idx="7394">
                  <c:v>-7.5310179530773185E-3</c:v>
                </c:pt>
                <c:pt idx="7395">
                  <c:v>-7.5310179530773185E-3</c:v>
                </c:pt>
                <c:pt idx="7396">
                  <c:v>-7.5310179530773185E-3</c:v>
                </c:pt>
                <c:pt idx="7397">
                  <c:v>-7.5310179530773185E-3</c:v>
                </c:pt>
                <c:pt idx="7398">
                  <c:v>-7.5310179530773185E-3</c:v>
                </c:pt>
                <c:pt idx="7399">
                  <c:v>-7.5310179530773185E-3</c:v>
                </c:pt>
                <c:pt idx="7400">
                  <c:v>-7.5310179530773185E-3</c:v>
                </c:pt>
                <c:pt idx="7401">
                  <c:v>-7.5310179530773185E-3</c:v>
                </c:pt>
                <c:pt idx="7402">
                  <c:v>-7.5310179530773185E-3</c:v>
                </c:pt>
                <c:pt idx="7403">
                  <c:v>-7.5310179530773185E-3</c:v>
                </c:pt>
                <c:pt idx="7404">
                  <c:v>-7.5310179530773185E-3</c:v>
                </c:pt>
                <c:pt idx="7405">
                  <c:v>-7.5310179530773185E-3</c:v>
                </c:pt>
                <c:pt idx="7406">
                  <c:v>-7.5310179530773185E-3</c:v>
                </c:pt>
                <c:pt idx="7407">
                  <c:v>-7.5310179530773185E-3</c:v>
                </c:pt>
                <c:pt idx="7408">
                  <c:v>-7.5310179530773185E-3</c:v>
                </c:pt>
                <c:pt idx="7409">
                  <c:v>-7.5310179530773185E-3</c:v>
                </c:pt>
                <c:pt idx="7410">
                  <c:v>-7.5310179530773185E-3</c:v>
                </c:pt>
                <c:pt idx="7411">
                  <c:v>-7.5310179530773185E-3</c:v>
                </c:pt>
                <c:pt idx="7412">
                  <c:v>-7.5310179530773185E-3</c:v>
                </c:pt>
                <c:pt idx="7413">
                  <c:v>-7.5310179530773185E-3</c:v>
                </c:pt>
                <c:pt idx="7414">
                  <c:v>-7.5310179530773185E-3</c:v>
                </c:pt>
                <c:pt idx="7415">
                  <c:v>-7.5310179530773185E-3</c:v>
                </c:pt>
                <c:pt idx="7416">
                  <c:v>-7.5310179530773185E-3</c:v>
                </c:pt>
                <c:pt idx="7417">
                  <c:v>-7.5310179530773185E-3</c:v>
                </c:pt>
                <c:pt idx="7418">
                  <c:v>-7.5310179530773185E-3</c:v>
                </c:pt>
                <c:pt idx="7419">
                  <c:v>-7.5310179530773185E-3</c:v>
                </c:pt>
                <c:pt idx="7420">
                  <c:v>-7.5310179530773185E-3</c:v>
                </c:pt>
                <c:pt idx="7421">
                  <c:v>-7.5310179530773185E-3</c:v>
                </c:pt>
                <c:pt idx="7422">
                  <c:v>-7.5310179530773185E-3</c:v>
                </c:pt>
                <c:pt idx="7423">
                  <c:v>-7.5310179530773185E-3</c:v>
                </c:pt>
                <c:pt idx="7424">
                  <c:v>-7.5310179530773185E-3</c:v>
                </c:pt>
                <c:pt idx="7425">
                  <c:v>-7.5310179530773185E-3</c:v>
                </c:pt>
                <c:pt idx="7426">
                  <c:v>-7.5310179530773185E-3</c:v>
                </c:pt>
                <c:pt idx="7427">
                  <c:v>-7.5310179530773185E-3</c:v>
                </c:pt>
                <c:pt idx="7428">
                  <c:v>-7.5310179530773185E-3</c:v>
                </c:pt>
                <c:pt idx="7429">
                  <c:v>-7.5310179530773185E-3</c:v>
                </c:pt>
                <c:pt idx="7430">
                  <c:v>-7.5310179530773185E-3</c:v>
                </c:pt>
                <c:pt idx="7431">
                  <c:v>-7.5310179530773185E-3</c:v>
                </c:pt>
                <c:pt idx="7432">
                  <c:v>-7.5310179530773185E-3</c:v>
                </c:pt>
                <c:pt idx="7433">
                  <c:v>-7.5310179530773185E-3</c:v>
                </c:pt>
                <c:pt idx="7434">
                  <c:v>-7.5310179530773185E-3</c:v>
                </c:pt>
                <c:pt idx="7435">
                  <c:v>-7.5310179530773185E-3</c:v>
                </c:pt>
                <c:pt idx="7436">
                  <c:v>-7.5310179530773185E-3</c:v>
                </c:pt>
                <c:pt idx="7437">
                  <c:v>-7.5310179530773185E-3</c:v>
                </c:pt>
                <c:pt idx="7438">
                  <c:v>-7.5310179530773185E-3</c:v>
                </c:pt>
                <c:pt idx="7439">
                  <c:v>-7.5310179530773185E-3</c:v>
                </c:pt>
                <c:pt idx="7440">
                  <c:v>-7.8227352211107833E-3</c:v>
                </c:pt>
                <c:pt idx="7441">
                  <c:v>-9.7367759562886728E-3</c:v>
                </c:pt>
                <c:pt idx="7442">
                  <c:v>-1.1636549300646639E-2</c:v>
                </c:pt>
                <c:pt idx="7443">
                  <c:v>-1.3518438927647675E-2</c:v>
                </c:pt>
                <c:pt idx="7444">
                  <c:v>-1.5378862553427058E-2</c:v>
                </c:pt>
                <c:pt idx="7445">
                  <c:v>-1.7214278755873606E-2</c:v>
                </c:pt>
                <c:pt idx="7446">
                  <c:v>-1.9021193715927708E-2</c:v>
                </c:pt>
                <c:pt idx="7447">
                  <c:v>-2.0796167868264603E-2</c:v>
                </c:pt>
                <c:pt idx="7448">
                  <c:v>-2.2535822448702367E-2</c:v>
                </c:pt>
                <c:pt idx="7449">
                  <c:v>-2.4236845925871629E-2</c:v>
                </c:pt>
                <c:pt idx="7450">
                  <c:v>-2.589600030490373E-2</c:v>
                </c:pt>
                <c:pt idx="7451">
                  <c:v>-2.7510127291138043E-2</c:v>
                </c:pt>
                <c:pt idx="7452">
                  <c:v>-2.9076154302115329E-2</c:v>
                </c:pt>
                <c:pt idx="7453">
                  <c:v>-3.059110031641293E-2</c:v>
                </c:pt>
                <c:pt idx="7454">
                  <c:v>-3.2052081548188782E-2</c:v>
                </c:pt>
                <c:pt idx="7455">
                  <c:v>-3.3456316936631432E-2</c:v>
                </c:pt>
                <c:pt idx="7456">
                  <c:v>-3.4801133439867495E-2</c:v>
                </c:pt>
                <c:pt idx="7457">
                  <c:v>-3.6083971123248675E-2</c:v>
                </c:pt>
                <c:pt idx="7458">
                  <c:v>-3.7302388032332927E-2</c:v>
                </c:pt>
                <c:pt idx="7459">
                  <c:v>-3.8454064841283511E-2</c:v>
                </c:pt>
                <c:pt idx="7460">
                  <c:v>-3.9536809267837571E-2</c:v>
                </c:pt>
                <c:pt idx="7461">
                  <c:v>-4.0548560246440005E-2</c:v>
                </c:pt>
                <c:pt idx="7462">
                  <c:v>-4.1487391851598825E-2</c:v>
                </c:pt>
                <c:pt idx="7463">
                  <c:v>-4.2351516963993953E-2</c:v>
                </c:pt>
                <c:pt idx="7464">
                  <c:v>-4.3139290672360268E-2</c:v>
                </c:pt>
                <c:pt idx="7465">
                  <c:v>-4.3849213404669775E-2</c:v>
                </c:pt>
                <c:pt idx="7466">
                  <c:v>-4.447993378265213E-2</c:v>
                </c:pt>
                <c:pt idx="7467">
                  <c:v>-4.5030251194220085E-2</c:v>
                </c:pt>
                <c:pt idx="7468">
                  <c:v>-4.5499118078902681E-2</c:v>
                </c:pt>
                <c:pt idx="7469">
                  <c:v>-4.5885641921936296E-2</c:v>
                </c:pt>
                <c:pt idx="7470">
                  <c:v>-4.6189086953217127E-2</c:v>
                </c:pt>
                <c:pt idx="7471">
                  <c:v>-4.6408875547881444E-2</c:v>
                </c:pt>
                <c:pt idx="7472">
                  <c:v>-4.6544589325847333E-2</c:v>
                </c:pt>
                <c:pt idx="7473">
                  <c:v>-4.6595969948224979E-2</c:v>
                </c:pt>
                <c:pt idx="7474">
                  <c:v>-4.6562919609079392E-2</c:v>
                </c:pt>
                <c:pt idx="7475">
                  <c:v>-4.6445501221609599E-2</c:v>
                </c:pt>
                <c:pt idx="7476">
                  <c:v>-4.624393829838977E-2</c:v>
                </c:pt>
                <c:pt idx="7477">
                  <c:v>-4.595861452590036E-2</c:v>
                </c:pt>
                <c:pt idx="7478">
                  <c:v>-4.5590073034159025E-2</c:v>
                </c:pt>
                <c:pt idx="7479">
                  <c:v>-4.5139015362841824E-2</c:v>
                </c:pt>
                <c:pt idx="7480">
                  <c:v>-4.4606300125862558E-2</c:v>
                </c:pt>
                <c:pt idx="7481">
                  <c:v>-4.3992941376952366E-2</c:v>
                </c:pt>
                <c:pt idx="7482">
                  <c:v>-4.330010667935083E-2</c:v>
                </c:pt>
                <c:pt idx="7483">
                  <c:v>-4.2529114883283002E-2</c:v>
                </c:pt>
                <c:pt idx="7484">
                  <c:v>-4.1681433615453005E-2</c:v>
                </c:pt>
                <c:pt idx="7485">
                  <c:v>-4.075867648533317E-2</c:v>
                </c:pt>
                <c:pt idx="7486">
                  <c:v>-3.9762600013566803E-2</c:v>
                </c:pt>
                <c:pt idx="7487">
                  <c:v>-3.8695100288331195E-2</c:v>
                </c:pt>
                <c:pt idx="7488">
                  <c:v>-3.7558209356026037E-2</c:v>
                </c:pt>
                <c:pt idx="7489">
                  <c:v>-3.6354091353157633E-2</c:v>
                </c:pt>
                <c:pt idx="7490">
                  <c:v>-3.5085038386782036E-2</c:v>
                </c:pt>
                <c:pt idx="7491">
                  <c:v>-3.3753466171349028E-2</c:v>
                </c:pt>
                <c:pt idx="7492">
                  <c:v>-3.2361909430252217E-2</c:v>
                </c:pt>
                <c:pt idx="7493">
                  <c:v>-3.0913017070839256E-2</c:v>
                </c:pt>
                <c:pt idx="7494">
                  <c:v>-2.9409547142065992E-2</c:v>
                </c:pt>
                <c:pt idx="7495">
                  <c:v>-2.7854361584393417E-2</c:v>
                </c:pt>
                <c:pt idx="7496">
                  <c:v>-2.6250420781921548E-2</c:v>
                </c:pt>
                <c:pt idx="7497">
                  <c:v>-2.4600777927129926E-2</c:v>
                </c:pt>
                <c:pt idx="7498">
                  <c:v>-2.2908573208952225E-2</c:v>
                </c:pt>
                <c:pt idx="7499">
                  <c:v>-2.1177027835248084E-2</c:v>
                </c:pt>
                <c:pt idx="7500">
                  <c:v>-1.9409437901051062E-2</c:v>
                </c:pt>
                <c:pt idx="7501">
                  <c:v>-1.7609168114264002E-2</c:v>
                </c:pt>
                <c:pt idx="7502">
                  <c:v>-1.5779645390746812E-2</c:v>
                </c:pt>
                <c:pt idx="7503">
                  <c:v>-1.3924352330986982E-2</c:v>
                </c:pt>
                <c:pt idx="7504">
                  <c:v>-1.2046820590771612E-2</c:v>
                </c:pt>
                <c:pt idx="7505">
                  <c:v>-1.0150624158480243E-2</c:v>
                </c:pt>
                <c:pt idx="7506">
                  <c:v>-8.2393725517944695E-3</c:v>
                </c:pt>
                <c:pt idx="7507">
                  <c:v>-7.5310179530773185E-3</c:v>
                </c:pt>
                <c:pt idx="7508">
                  <c:v>-7.5310179530773185E-3</c:v>
                </c:pt>
                <c:pt idx="7509">
                  <c:v>-7.5310179530773185E-3</c:v>
                </c:pt>
                <c:pt idx="7510">
                  <c:v>-7.5310179530773185E-3</c:v>
                </c:pt>
                <c:pt idx="7511">
                  <c:v>-7.5310179530773185E-3</c:v>
                </c:pt>
                <c:pt idx="7512">
                  <c:v>-7.5310179530773185E-3</c:v>
                </c:pt>
                <c:pt idx="7513">
                  <c:v>-7.5310179530773185E-3</c:v>
                </c:pt>
                <c:pt idx="7514">
                  <c:v>-7.5310179530773185E-3</c:v>
                </c:pt>
                <c:pt idx="7515">
                  <c:v>-7.5310179530773185E-3</c:v>
                </c:pt>
                <c:pt idx="7516">
                  <c:v>-7.5310179530773185E-3</c:v>
                </c:pt>
                <c:pt idx="7517">
                  <c:v>-7.5310179530773185E-3</c:v>
                </c:pt>
                <c:pt idx="7518">
                  <c:v>-7.5310179530773185E-3</c:v>
                </c:pt>
                <c:pt idx="7519">
                  <c:v>-7.5310179530773185E-3</c:v>
                </c:pt>
                <c:pt idx="7520">
                  <c:v>-7.5310179530773185E-3</c:v>
                </c:pt>
                <c:pt idx="7521">
                  <c:v>-7.5310179530773185E-3</c:v>
                </c:pt>
                <c:pt idx="7522">
                  <c:v>-7.5310179530773185E-3</c:v>
                </c:pt>
                <c:pt idx="7523">
                  <c:v>-7.5310179530773185E-3</c:v>
                </c:pt>
                <c:pt idx="7524">
                  <c:v>-7.5310179530773185E-3</c:v>
                </c:pt>
                <c:pt idx="7525">
                  <c:v>-7.5310179530773185E-3</c:v>
                </c:pt>
                <c:pt idx="7526">
                  <c:v>-7.5310179530773185E-3</c:v>
                </c:pt>
                <c:pt idx="7527">
                  <c:v>-7.5310179530773185E-3</c:v>
                </c:pt>
                <c:pt idx="7528">
                  <c:v>-7.5310179530773185E-3</c:v>
                </c:pt>
                <c:pt idx="7529">
                  <c:v>-7.5310179530773185E-3</c:v>
                </c:pt>
                <c:pt idx="7530">
                  <c:v>-7.5310179530773185E-3</c:v>
                </c:pt>
                <c:pt idx="7531">
                  <c:v>-7.5310179530773185E-3</c:v>
                </c:pt>
                <c:pt idx="7532">
                  <c:v>-7.5310179530773185E-3</c:v>
                </c:pt>
                <c:pt idx="7533">
                  <c:v>-7.5310179530773185E-3</c:v>
                </c:pt>
                <c:pt idx="7534">
                  <c:v>-7.5310179530773185E-3</c:v>
                </c:pt>
                <c:pt idx="7535">
                  <c:v>-7.5310179530773185E-3</c:v>
                </c:pt>
                <c:pt idx="7536">
                  <c:v>-7.5310179530773185E-3</c:v>
                </c:pt>
                <c:pt idx="7537">
                  <c:v>-7.5310179530773185E-3</c:v>
                </c:pt>
                <c:pt idx="7538">
                  <c:v>-7.5310179530773185E-3</c:v>
                </c:pt>
                <c:pt idx="7539">
                  <c:v>-7.5310179530773185E-3</c:v>
                </c:pt>
                <c:pt idx="7540">
                  <c:v>-7.5310179530773185E-3</c:v>
                </c:pt>
                <c:pt idx="7541">
                  <c:v>-7.5310179530773185E-3</c:v>
                </c:pt>
                <c:pt idx="7542">
                  <c:v>-7.5310179530773185E-3</c:v>
                </c:pt>
                <c:pt idx="7543">
                  <c:v>-7.5310179530773185E-3</c:v>
                </c:pt>
                <c:pt idx="7544">
                  <c:v>-7.5310179530773185E-3</c:v>
                </c:pt>
                <c:pt idx="7545">
                  <c:v>-7.5310179530773185E-3</c:v>
                </c:pt>
                <c:pt idx="7546">
                  <c:v>-7.5310179530773185E-3</c:v>
                </c:pt>
                <c:pt idx="7547">
                  <c:v>-7.5310179530773185E-3</c:v>
                </c:pt>
                <c:pt idx="7548">
                  <c:v>-7.5310179530773185E-3</c:v>
                </c:pt>
                <c:pt idx="7549">
                  <c:v>-7.5310179530773185E-3</c:v>
                </c:pt>
                <c:pt idx="7550">
                  <c:v>-7.5310179530773185E-3</c:v>
                </c:pt>
                <c:pt idx="7551">
                  <c:v>-7.5310179530773185E-3</c:v>
                </c:pt>
                <c:pt idx="7552">
                  <c:v>-7.5310179530773185E-3</c:v>
                </c:pt>
                <c:pt idx="7553">
                  <c:v>-7.5310179530773185E-3</c:v>
                </c:pt>
                <c:pt idx="7554">
                  <c:v>-7.5310179530773185E-3</c:v>
                </c:pt>
                <c:pt idx="7555">
                  <c:v>-7.5310179530773185E-3</c:v>
                </c:pt>
                <c:pt idx="7556">
                  <c:v>-7.5310179530773185E-3</c:v>
                </c:pt>
                <c:pt idx="7557">
                  <c:v>-7.5310179530773185E-3</c:v>
                </c:pt>
                <c:pt idx="7558">
                  <c:v>-7.5310179530773185E-3</c:v>
                </c:pt>
                <c:pt idx="7559">
                  <c:v>-7.5310179530773185E-3</c:v>
                </c:pt>
                <c:pt idx="7560">
                  <c:v>-7.5310179530773185E-3</c:v>
                </c:pt>
                <c:pt idx="7561">
                  <c:v>-7.5310179530773185E-3</c:v>
                </c:pt>
                <c:pt idx="7562">
                  <c:v>-7.5310179530773185E-3</c:v>
                </c:pt>
                <c:pt idx="7563">
                  <c:v>-7.5310179530773185E-3</c:v>
                </c:pt>
                <c:pt idx="7564">
                  <c:v>-7.5310179530773185E-3</c:v>
                </c:pt>
                <c:pt idx="7565">
                  <c:v>-7.5310179530773185E-3</c:v>
                </c:pt>
                <c:pt idx="7566">
                  <c:v>-7.5310179530773185E-3</c:v>
                </c:pt>
                <c:pt idx="7567">
                  <c:v>-7.5310179530773185E-3</c:v>
                </c:pt>
                <c:pt idx="7568">
                  <c:v>-7.5310179530773185E-3</c:v>
                </c:pt>
                <c:pt idx="7569">
                  <c:v>-7.5310179530773185E-3</c:v>
                </c:pt>
                <c:pt idx="7570">
                  <c:v>-7.5310179530773185E-3</c:v>
                </c:pt>
                <c:pt idx="7571">
                  <c:v>-7.5310179530773185E-3</c:v>
                </c:pt>
                <c:pt idx="7572">
                  <c:v>-7.5310179530773185E-3</c:v>
                </c:pt>
                <c:pt idx="7573">
                  <c:v>-7.5310179530773185E-3</c:v>
                </c:pt>
                <c:pt idx="7574">
                  <c:v>-7.5310179530773185E-3</c:v>
                </c:pt>
                <c:pt idx="7575">
                  <c:v>-7.5310179530773185E-3</c:v>
                </c:pt>
                <c:pt idx="7576">
                  <c:v>-7.5310179530773185E-3</c:v>
                </c:pt>
                <c:pt idx="7577">
                  <c:v>-7.5310179530773185E-3</c:v>
                </c:pt>
                <c:pt idx="7578">
                  <c:v>-7.5310179530773185E-3</c:v>
                </c:pt>
                <c:pt idx="7579">
                  <c:v>-7.5310179530773185E-3</c:v>
                </c:pt>
                <c:pt idx="7580">
                  <c:v>-7.5310179530773185E-3</c:v>
                </c:pt>
                <c:pt idx="7581">
                  <c:v>-7.5310179530773185E-3</c:v>
                </c:pt>
                <c:pt idx="7582">
                  <c:v>-7.5310179530773185E-3</c:v>
                </c:pt>
                <c:pt idx="7583">
                  <c:v>-7.5310179530773185E-3</c:v>
                </c:pt>
                <c:pt idx="7584">
                  <c:v>-7.8227352211107833E-3</c:v>
                </c:pt>
                <c:pt idx="7585">
                  <c:v>-9.7367759562886728E-3</c:v>
                </c:pt>
                <c:pt idx="7586">
                  <c:v>-1.1636549300646639E-2</c:v>
                </c:pt>
                <c:pt idx="7587">
                  <c:v>-1.3518438927647675E-2</c:v>
                </c:pt>
                <c:pt idx="7588">
                  <c:v>-1.5378862553427058E-2</c:v>
                </c:pt>
                <c:pt idx="7589">
                  <c:v>-1.7214278755873606E-2</c:v>
                </c:pt>
                <c:pt idx="7590">
                  <c:v>-1.9021193715927708E-2</c:v>
                </c:pt>
                <c:pt idx="7591">
                  <c:v>-2.0796167868264603E-2</c:v>
                </c:pt>
                <c:pt idx="7592">
                  <c:v>-2.2535822448702367E-2</c:v>
                </c:pt>
                <c:pt idx="7593">
                  <c:v>-2.4236845925871629E-2</c:v>
                </c:pt>
                <c:pt idx="7594">
                  <c:v>-2.589600030490373E-2</c:v>
                </c:pt>
                <c:pt idx="7595">
                  <c:v>-2.7510127291138043E-2</c:v>
                </c:pt>
                <c:pt idx="7596">
                  <c:v>-2.9076154302115329E-2</c:v>
                </c:pt>
                <c:pt idx="7597">
                  <c:v>-3.059110031641293E-2</c:v>
                </c:pt>
                <c:pt idx="7598">
                  <c:v>-3.2052081548188782E-2</c:v>
                </c:pt>
                <c:pt idx="7599">
                  <c:v>-3.3456316936631432E-2</c:v>
                </c:pt>
                <c:pt idx="7600">
                  <c:v>-3.4801133439867495E-2</c:v>
                </c:pt>
                <c:pt idx="7601">
                  <c:v>-3.6083971123248675E-2</c:v>
                </c:pt>
                <c:pt idx="7602">
                  <c:v>-3.7302388032332927E-2</c:v>
                </c:pt>
                <c:pt idx="7603">
                  <c:v>-3.8454064841283511E-2</c:v>
                </c:pt>
                <c:pt idx="7604">
                  <c:v>-3.9536809267837571E-2</c:v>
                </c:pt>
                <c:pt idx="7605">
                  <c:v>-4.0548560246440005E-2</c:v>
                </c:pt>
                <c:pt idx="7606">
                  <c:v>-4.1487391851598825E-2</c:v>
                </c:pt>
                <c:pt idx="7607">
                  <c:v>-4.2351516963993953E-2</c:v>
                </c:pt>
                <c:pt idx="7608">
                  <c:v>-4.3139290672360268E-2</c:v>
                </c:pt>
                <c:pt idx="7609">
                  <c:v>-4.3849213404669775E-2</c:v>
                </c:pt>
                <c:pt idx="7610">
                  <c:v>-4.447993378265213E-2</c:v>
                </c:pt>
                <c:pt idx="7611">
                  <c:v>-4.5030251194220085E-2</c:v>
                </c:pt>
                <c:pt idx="7612">
                  <c:v>-4.5499118078902681E-2</c:v>
                </c:pt>
                <c:pt idx="7613">
                  <c:v>-4.5885641921936296E-2</c:v>
                </c:pt>
                <c:pt idx="7614">
                  <c:v>-4.6189086953217127E-2</c:v>
                </c:pt>
                <c:pt idx="7615">
                  <c:v>-4.6408875547881444E-2</c:v>
                </c:pt>
                <c:pt idx="7616">
                  <c:v>-4.6544589325847333E-2</c:v>
                </c:pt>
                <c:pt idx="7617">
                  <c:v>-4.6595969948224979E-2</c:v>
                </c:pt>
                <c:pt idx="7618">
                  <c:v>-4.6562919609079392E-2</c:v>
                </c:pt>
                <c:pt idx="7619">
                  <c:v>-4.6445501221609599E-2</c:v>
                </c:pt>
                <c:pt idx="7620">
                  <c:v>-4.624393829838977E-2</c:v>
                </c:pt>
                <c:pt idx="7621">
                  <c:v>-4.595861452590036E-2</c:v>
                </c:pt>
                <c:pt idx="7622">
                  <c:v>-4.5590073034159025E-2</c:v>
                </c:pt>
                <c:pt idx="7623">
                  <c:v>-4.5139015362841824E-2</c:v>
                </c:pt>
                <c:pt idx="7624">
                  <c:v>-4.4606300125862558E-2</c:v>
                </c:pt>
                <c:pt idx="7625">
                  <c:v>-4.3992941376952366E-2</c:v>
                </c:pt>
                <c:pt idx="7626">
                  <c:v>-4.330010667935083E-2</c:v>
                </c:pt>
                <c:pt idx="7627">
                  <c:v>-4.2529114883283002E-2</c:v>
                </c:pt>
                <c:pt idx="7628">
                  <c:v>-4.1681433615453005E-2</c:v>
                </c:pt>
                <c:pt idx="7629">
                  <c:v>-4.075867648533317E-2</c:v>
                </c:pt>
                <c:pt idx="7630">
                  <c:v>-3.9762600013566803E-2</c:v>
                </c:pt>
                <c:pt idx="7631">
                  <c:v>-3.8695100288331195E-2</c:v>
                </c:pt>
                <c:pt idx="7632">
                  <c:v>-3.7558209356026037E-2</c:v>
                </c:pt>
                <c:pt idx="7633">
                  <c:v>-3.6354091353157633E-2</c:v>
                </c:pt>
                <c:pt idx="7634">
                  <c:v>-3.5085038386782036E-2</c:v>
                </c:pt>
                <c:pt idx="7635">
                  <c:v>-3.3753466171349028E-2</c:v>
                </c:pt>
                <c:pt idx="7636">
                  <c:v>-3.2361909430252217E-2</c:v>
                </c:pt>
                <c:pt idx="7637">
                  <c:v>-3.0913017070839256E-2</c:v>
                </c:pt>
                <c:pt idx="7638">
                  <c:v>-2.9409547142065992E-2</c:v>
                </c:pt>
                <c:pt idx="7639">
                  <c:v>-2.7854361584393417E-2</c:v>
                </c:pt>
                <c:pt idx="7640">
                  <c:v>-2.6250420781921548E-2</c:v>
                </c:pt>
                <c:pt idx="7641">
                  <c:v>-2.4600777927129926E-2</c:v>
                </c:pt>
                <c:pt idx="7642">
                  <c:v>-2.2908573208952225E-2</c:v>
                </c:pt>
                <c:pt idx="7643">
                  <c:v>-2.1177027835248084E-2</c:v>
                </c:pt>
                <c:pt idx="7644">
                  <c:v>-1.9409437901051062E-2</c:v>
                </c:pt>
                <c:pt idx="7645">
                  <c:v>-1.7609168114264002E-2</c:v>
                </c:pt>
                <c:pt idx="7646">
                  <c:v>-1.5779645390746812E-2</c:v>
                </c:pt>
                <c:pt idx="7647">
                  <c:v>-1.3924352330986982E-2</c:v>
                </c:pt>
                <c:pt idx="7648">
                  <c:v>-1.2046820590771612E-2</c:v>
                </c:pt>
                <c:pt idx="7649">
                  <c:v>-1.0150624158480243E-2</c:v>
                </c:pt>
                <c:pt idx="7650">
                  <c:v>-8.2393725517944695E-3</c:v>
                </c:pt>
                <c:pt idx="7651">
                  <c:v>-7.5310179530773185E-3</c:v>
                </c:pt>
                <c:pt idx="7652">
                  <c:v>-7.5310179530773185E-3</c:v>
                </c:pt>
                <c:pt idx="7653">
                  <c:v>-7.5310179530773185E-3</c:v>
                </c:pt>
                <c:pt idx="7654">
                  <c:v>-7.5310179530773185E-3</c:v>
                </c:pt>
                <c:pt idx="7655">
                  <c:v>-7.5310179530773185E-3</c:v>
                </c:pt>
                <c:pt idx="7656">
                  <c:v>-7.5310179530773185E-3</c:v>
                </c:pt>
                <c:pt idx="7657">
                  <c:v>-7.5310179530773185E-3</c:v>
                </c:pt>
                <c:pt idx="7658">
                  <c:v>-7.5310179530773185E-3</c:v>
                </c:pt>
                <c:pt idx="7659">
                  <c:v>-7.5310179530773185E-3</c:v>
                </c:pt>
                <c:pt idx="7660">
                  <c:v>-7.5310179530773185E-3</c:v>
                </c:pt>
                <c:pt idx="7661">
                  <c:v>-7.5310179530773185E-3</c:v>
                </c:pt>
                <c:pt idx="7662">
                  <c:v>-7.5310179530773185E-3</c:v>
                </c:pt>
                <c:pt idx="7663">
                  <c:v>-7.5310179530773185E-3</c:v>
                </c:pt>
                <c:pt idx="7664">
                  <c:v>-7.5310179530773185E-3</c:v>
                </c:pt>
                <c:pt idx="7665">
                  <c:v>-7.5310179530773185E-3</c:v>
                </c:pt>
                <c:pt idx="7666">
                  <c:v>-7.5310179530773185E-3</c:v>
                </c:pt>
                <c:pt idx="7667">
                  <c:v>-7.5310179530773185E-3</c:v>
                </c:pt>
                <c:pt idx="7668">
                  <c:v>-7.5310179530773185E-3</c:v>
                </c:pt>
                <c:pt idx="7669">
                  <c:v>-7.5310179530773185E-3</c:v>
                </c:pt>
                <c:pt idx="7670">
                  <c:v>-7.5310179530773185E-3</c:v>
                </c:pt>
                <c:pt idx="7671">
                  <c:v>-7.5310179530773185E-3</c:v>
                </c:pt>
                <c:pt idx="7672">
                  <c:v>-7.5310179530773185E-3</c:v>
                </c:pt>
                <c:pt idx="7673">
                  <c:v>-7.5310179530773185E-3</c:v>
                </c:pt>
                <c:pt idx="7674">
                  <c:v>-7.5310179530773185E-3</c:v>
                </c:pt>
                <c:pt idx="7675">
                  <c:v>-7.5310179530773185E-3</c:v>
                </c:pt>
                <c:pt idx="7676">
                  <c:v>-7.5310179530773185E-3</c:v>
                </c:pt>
                <c:pt idx="7677">
                  <c:v>-7.5310179530773185E-3</c:v>
                </c:pt>
                <c:pt idx="7678">
                  <c:v>-7.5310179530773185E-3</c:v>
                </c:pt>
                <c:pt idx="7679">
                  <c:v>-7.5310179530773185E-3</c:v>
                </c:pt>
                <c:pt idx="7680">
                  <c:v>-7.5310179530773185E-3</c:v>
                </c:pt>
                <c:pt idx="7681">
                  <c:v>-7.5310179530773185E-3</c:v>
                </c:pt>
                <c:pt idx="7682">
                  <c:v>-7.5310179530773185E-3</c:v>
                </c:pt>
                <c:pt idx="7683">
                  <c:v>-7.5310179530773185E-3</c:v>
                </c:pt>
                <c:pt idx="7684">
                  <c:v>-7.5310179530773185E-3</c:v>
                </c:pt>
                <c:pt idx="7685">
                  <c:v>-7.5310179530773185E-3</c:v>
                </c:pt>
                <c:pt idx="7686">
                  <c:v>-7.5310179530773185E-3</c:v>
                </c:pt>
                <c:pt idx="7687">
                  <c:v>-7.5310179530773185E-3</c:v>
                </c:pt>
                <c:pt idx="7688">
                  <c:v>-7.5310179530773185E-3</c:v>
                </c:pt>
                <c:pt idx="7689">
                  <c:v>-7.5310179530773185E-3</c:v>
                </c:pt>
                <c:pt idx="7690">
                  <c:v>-7.5310179530773185E-3</c:v>
                </c:pt>
                <c:pt idx="7691">
                  <c:v>-7.5310179530773185E-3</c:v>
                </c:pt>
                <c:pt idx="7692">
                  <c:v>-7.5310179530773185E-3</c:v>
                </c:pt>
                <c:pt idx="7693">
                  <c:v>-7.5310179530773185E-3</c:v>
                </c:pt>
                <c:pt idx="7694">
                  <c:v>-7.5310179530773185E-3</c:v>
                </c:pt>
                <c:pt idx="7695">
                  <c:v>-7.5310179530773185E-3</c:v>
                </c:pt>
                <c:pt idx="7696">
                  <c:v>-7.5310179530773185E-3</c:v>
                </c:pt>
                <c:pt idx="7697">
                  <c:v>-7.5310179530773185E-3</c:v>
                </c:pt>
                <c:pt idx="7698">
                  <c:v>-7.5310179530773185E-3</c:v>
                </c:pt>
                <c:pt idx="7699">
                  <c:v>-7.5310179530773185E-3</c:v>
                </c:pt>
                <c:pt idx="7700">
                  <c:v>-7.5310179530773185E-3</c:v>
                </c:pt>
                <c:pt idx="7701">
                  <c:v>-7.5310179530773185E-3</c:v>
                </c:pt>
                <c:pt idx="7702">
                  <c:v>-7.5310179530773185E-3</c:v>
                </c:pt>
                <c:pt idx="7703">
                  <c:v>-7.5310179530773185E-3</c:v>
                </c:pt>
                <c:pt idx="7704">
                  <c:v>-7.5310179530773185E-3</c:v>
                </c:pt>
                <c:pt idx="7705">
                  <c:v>-7.5310179530773185E-3</c:v>
                </c:pt>
                <c:pt idx="7706">
                  <c:v>-7.5310179530773185E-3</c:v>
                </c:pt>
                <c:pt idx="7707">
                  <c:v>-7.5310179530773185E-3</c:v>
                </c:pt>
                <c:pt idx="7708">
                  <c:v>-7.5310179530773185E-3</c:v>
                </c:pt>
                <c:pt idx="7709">
                  <c:v>-7.5310179530773185E-3</c:v>
                </c:pt>
                <c:pt idx="7710">
                  <c:v>-7.5310179530773185E-3</c:v>
                </c:pt>
                <c:pt idx="7711">
                  <c:v>-7.5310179530773185E-3</c:v>
                </c:pt>
                <c:pt idx="7712">
                  <c:v>-7.5310179530773185E-3</c:v>
                </c:pt>
                <c:pt idx="7713">
                  <c:v>-7.5310179530773185E-3</c:v>
                </c:pt>
                <c:pt idx="7714">
                  <c:v>-7.5310179530773185E-3</c:v>
                </c:pt>
                <c:pt idx="7715">
                  <c:v>-7.5310179530773185E-3</c:v>
                </c:pt>
                <c:pt idx="7716">
                  <c:v>-7.5310179530773185E-3</c:v>
                </c:pt>
                <c:pt idx="7717">
                  <c:v>-7.5310179530773185E-3</c:v>
                </c:pt>
                <c:pt idx="7718">
                  <c:v>-7.5310179530773185E-3</c:v>
                </c:pt>
                <c:pt idx="7719">
                  <c:v>-7.5310179530773185E-3</c:v>
                </c:pt>
                <c:pt idx="7720">
                  <c:v>-7.5310179530773185E-3</c:v>
                </c:pt>
                <c:pt idx="7721">
                  <c:v>-7.5310179530773185E-3</c:v>
                </c:pt>
                <c:pt idx="7722">
                  <c:v>-7.5310179530773185E-3</c:v>
                </c:pt>
                <c:pt idx="7723">
                  <c:v>-7.5310179530773185E-3</c:v>
                </c:pt>
                <c:pt idx="7724">
                  <c:v>-7.5310179530773185E-3</c:v>
                </c:pt>
                <c:pt idx="7725">
                  <c:v>-7.5310179530773185E-3</c:v>
                </c:pt>
                <c:pt idx="7726">
                  <c:v>-7.5310179530773185E-3</c:v>
                </c:pt>
                <c:pt idx="7727">
                  <c:v>-7.5310179530773185E-3</c:v>
                </c:pt>
                <c:pt idx="7728">
                  <c:v>-7.8227352211107833E-3</c:v>
                </c:pt>
                <c:pt idx="7729">
                  <c:v>-9.7367759562886728E-3</c:v>
                </c:pt>
                <c:pt idx="7730">
                  <c:v>-1.1636549300646639E-2</c:v>
                </c:pt>
                <c:pt idx="7731">
                  <c:v>-1.3518438927647675E-2</c:v>
                </c:pt>
                <c:pt idx="7732">
                  <c:v>-1.5378862553427058E-2</c:v>
                </c:pt>
                <c:pt idx="7733">
                  <c:v>-1.7214278755873606E-2</c:v>
                </c:pt>
                <c:pt idx="7734">
                  <c:v>-1.9021193715927708E-2</c:v>
                </c:pt>
                <c:pt idx="7735">
                  <c:v>-2.0796167868264603E-2</c:v>
                </c:pt>
                <c:pt idx="7736">
                  <c:v>-2.2535822448702367E-2</c:v>
                </c:pt>
                <c:pt idx="7737">
                  <c:v>-2.4236845925871629E-2</c:v>
                </c:pt>
                <c:pt idx="7738">
                  <c:v>-2.589600030490373E-2</c:v>
                </c:pt>
                <c:pt idx="7739">
                  <c:v>-2.7510127291138043E-2</c:v>
                </c:pt>
                <c:pt idx="7740">
                  <c:v>-2.9076154302115329E-2</c:v>
                </c:pt>
                <c:pt idx="7741">
                  <c:v>-3.059110031641293E-2</c:v>
                </c:pt>
                <c:pt idx="7742">
                  <c:v>-3.2052081548188782E-2</c:v>
                </c:pt>
                <c:pt idx="7743">
                  <c:v>-3.3456316936631432E-2</c:v>
                </c:pt>
                <c:pt idx="7744">
                  <c:v>-3.4801133439867495E-2</c:v>
                </c:pt>
                <c:pt idx="7745">
                  <c:v>-3.6083971123248675E-2</c:v>
                </c:pt>
                <c:pt idx="7746">
                  <c:v>-3.7302388032332927E-2</c:v>
                </c:pt>
                <c:pt idx="7747">
                  <c:v>-3.8454064841283511E-2</c:v>
                </c:pt>
                <c:pt idx="7748">
                  <c:v>-3.9536809267837571E-2</c:v>
                </c:pt>
                <c:pt idx="7749">
                  <c:v>-4.0548560246440005E-2</c:v>
                </c:pt>
                <c:pt idx="7750">
                  <c:v>-4.1487391851598825E-2</c:v>
                </c:pt>
                <c:pt idx="7751">
                  <c:v>-4.2351516963993953E-2</c:v>
                </c:pt>
                <c:pt idx="7752">
                  <c:v>-4.3139290672360268E-2</c:v>
                </c:pt>
                <c:pt idx="7753">
                  <c:v>-4.3849213404669775E-2</c:v>
                </c:pt>
                <c:pt idx="7754">
                  <c:v>-4.447993378265213E-2</c:v>
                </c:pt>
                <c:pt idx="7755">
                  <c:v>-4.5030251194220085E-2</c:v>
                </c:pt>
                <c:pt idx="7756">
                  <c:v>-4.5499118078902681E-2</c:v>
                </c:pt>
                <c:pt idx="7757">
                  <c:v>-4.5885641921936296E-2</c:v>
                </c:pt>
                <c:pt idx="7758">
                  <c:v>-4.6189086953217127E-2</c:v>
                </c:pt>
                <c:pt idx="7759">
                  <c:v>-4.6408875547881444E-2</c:v>
                </c:pt>
                <c:pt idx="7760">
                  <c:v>-4.6544589325847333E-2</c:v>
                </c:pt>
                <c:pt idx="7761">
                  <c:v>-4.6595969948224979E-2</c:v>
                </c:pt>
                <c:pt idx="7762">
                  <c:v>-4.6562919609079392E-2</c:v>
                </c:pt>
                <c:pt idx="7763">
                  <c:v>-4.6445501221609599E-2</c:v>
                </c:pt>
                <c:pt idx="7764">
                  <c:v>-4.624393829838977E-2</c:v>
                </c:pt>
                <c:pt idx="7765">
                  <c:v>-4.595861452590036E-2</c:v>
                </c:pt>
                <c:pt idx="7766">
                  <c:v>-4.5590073034159025E-2</c:v>
                </c:pt>
                <c:pt idx="7767">
                  <c:v>-4.5139015362841824E-2</c:v>
                </c:pt>
                <c:pt idx="7768">
                  <c:v>-4.4606300125862558E-2</c:v>
                </c:pt>
                <c:pt idx="7769">
                  <c:v>-4.3992941376952366E-2</c:v>
                </c:pt>
                <c:pt idx="7770">
                  <c:v>-4.330010667935083E-2</c:v>
                </c:pt>
                <c:pt idx="7771">
                  <c:v>-4.2529114883283002E-2</c:v>
                </c:pt>
                <c:pt idx="7772">
                  <c:v>-4.1681433615453005E-2</c:v>
                </c:pt>
                <c:pt idx="7773">
                  <c:v>-4.075867648533317E-2</c:v>
                </c:pt>
                <c:pt idx="7774">
                  <c:v>-3.9762600013566803E-2</c:v>
                </c:pt>
                <c:pt idx="7775">
                  <c:v>-3.8695100288331195E-2</c:v>
                </c:pt>
                <c:pt idx="7776">
                  <c:v>-3.7558209356026037E-2</c:v>
                </c:pt>
                <c:pt idx="7777">
                  <c:v>-3.6354091353157633E-2</c:v>
                </c:pt>
                <c:pt idx="7778">
                  <c:v>-3.5085038386782036E-2</c:v>
                </c:pt>
                <c:pt idx="7779">
                  <c:v>-3.3753466171349028E-2</c:v>
                </c:pt>
                <c:pt idx="7780">
                  <c:v>-3.2361909430252217E-2</c:v>
                </c:pt>
                <c:pt idx="7781">
                  <c:v>-3.0913017070839256E-2</c:v>
                </c:pt>
                <c:pt idx="7782">
                  <c:v>-2.9409547142065992E-2</c:v>
                </c:pt>
                <c:pt idx="7783">
                  <c:v>-2.7854361584393417E-2</c:v>
                </c:pt>
                <c:pt idx="7784">
                  <c:v>-2.6250420781921548E-2</c:v>
                </c:pt>
                <c:pt idx="7785">
                  <c:v>-2.4600777927129926E-2</c:v>
                </c:pt>
                <c:pt idx="7786">
                  <c:v>-2.2908573208952225E-2</c:v>
                </c:pt>
                <c:pt idx="7787">
                  <c:v>-2.1177027835248084E-2</c:v>
                </c:pt>
                <c:pt idx="7788">
                  <c:v>-1.9409437901051062E-2</c:v>
                </c:pt>
                <c:pt idx="7789">
                  <c:v>-1.7609168114264002E-2</c:v>
                </c:pt>
                <c:pt idx="7790">
                  <c:v>-1.5779645390746812E-2</c:v>
                </c:pt>
                <c:pt idx="7791">
                  <c:v>-1.3924352330986982E-2</c:v>
                </c:pt>
                <c:pt idx="7792">
                  <c:v>-1.2046820590771612E-2</c:v>
                </c:pt>
                <c:pt idx="7793">
                  <c:v>-1.0150624158480243E-2</c:v>
                </c:pt>
                <c:pt idx="7794">
                  <c:v>-8.2393725517944695E-3</c:v>
                </c:pt>
                <c:pt idx="7795">
                  <c:v>-7.5310179530773185E-3</c:v>
                </c:pt>
                <c:pt idx="7796">
                  <c:v>-7.5310179530773185E-3</c:v>
                </c:pt>
                <c:pt idx="7797">
                  <c:v>-7.5310179530773185E-3</c:v>
                </c:pt>
                <c:pt idx="7798">
                  <c:v>-7.5310179530773185E-3</c:v>
                </c:pt>
                <c:pt idx="7799">
                  <c:v>-7.5310179530773185E-3</c:v>
                </c:pt>
                <c:pt idx="7800">
                  <c:v>-7.5310179530773185E-3</c:v>
                </c:pt>
                <c:pt idx="7801">
                  <c:v>-7.5310179530773185E-3</c:v>
                </c:pt>
                <c:pt idx="7802">
                  <c:v>-7.5310179530773185E-3</c:v>
                </c:pt>
                <c:pt idx="7803">
                  <c:v>-7.5310179530773185E-3</c:v>
                </c:pt>
                <c:pt idx="7804">
                  <c:v>-7.5310179530773185E-3</c:v>
                </c:pt>
                <c:pt idx="7805">
                  <c:v>-7.5310179530773185E-3</c:v>
                </c:pt>
                <c:pt idx="7806">
                  <c:v>-7.5310179530773185E-3</c:v>
                </c:pt>
                <c:pt idx="7807">
                  <c:v>-7.5310179530773185E-3</c:v>
                </c:pt>
                <c:pt idx="7808">
                  <c:v>-7.5310179530773185E-3</c:v>
                </c:pt>
                <c:pt idx="7809">
                  <c:v>-7.5310179530773185E-3</c:v>
                </c:pt>
                <c:pt idx="7810">
                  <c:v>-7.5310179530773185E-3</c:v>
                </c:pt>
                <c:pt idx="7811">
                  <c:v>-7.5310179530773185E-3</c:v>
                </c:pt>
                <c:pt idx="7812">
                  <c:v>-7.5310179530773185E-3</c:v>
                </c:pt>
                <c:pt idx="7813">
                  <c:v>-7.5310179530773185E-3</c:v>
                </c:pt>
                <c:pt idx="7814">
                  <c:v>-7.5310179530773185E-3</c:v>
                </c:pt>
                <c:pt idx="7815">
                  <c:v>-7.5310179530773185E-3</c:v>
                </c:pt>
                <c:pt idx="7816">
                  <c:v>-7.5310179530773185E-3</c:v>
                </c:pt>
                <c:pt idx="7817">
                  <c:v>-7.5310179530773185E-3</c:v>
                </c:pt>
                <c:pt idx="7818">
                  <c:v>-7.5310179530773185E-3</c:v>
                </c:pt>
                <c:pt idx="7819">
                  <c:v>-7.5310179530773185E-3</c:v>
                </c:pt>
                <c:pt idx="7820">
                  <c:v>-7.5310179530773185E-3</c:v>
                </c:pt>
                <c:pt idx="7821">
                  <c:v>-7.5310179530773185E-3</c:v>
                </c:pt>
                <c:pt idx="7822">
                  <c:v>-7.5310179530773185E-3</c:v>
                </c:pt>
                <c:pt idx="7823">
                  <c:v>-7.5310179530773185E-3</c:v>
                </c:pt>
                <c:pt idx="7824">
                  <c:v>-7.5310179530773185E-3</c:v>
                </c:pt>
                <c:pt idx="7825">
                  <c:v>-7.5310179530773185E-3</c:v>
                </c:pt>
                <c:pt idx="7826">
                  <c:v>-7.5310179530773185E-3</c:v>
                </c:pt>
                <c:pt idx="7827">
                  <c:v>-7.5310179530773185E-3</c:v>
                </c:pt>
                <c:pt idx="7828">
                  <c:v>-7.5310179530773185E-3</c:v>
                </c:pt>
                <c:pt idx="7829">
                  <c:v>-7.5310179530773185E-3</c:v>
                </c:pt>
                <c:pt idx="7830">
                  <c:v>-7.5310179530773185E-3</c:v>
                </c:pt>
                <c:pt idx="7831">
                  <c:v>-7.5310179530773185E-3</c:v>
                </c:pt>
                <c:pt idx="7832">
                  <c:v>-7.5310179530773185E-3</c:v>
                </c:pt>
                <c:pt idx="7833">
                  <c:v>-7.5310179530773185E-3</c:v>
                </c:pt>
                <c:pt idx="7834">
                  <c:v>-7.5310179530773185E-3</c:v>
                </c:pt>
                <c:pt idx="7835">
                  <c:v>-7.5310179530773185E-3</c:v>
                </c:pt>
                <c:pt idx="7836">
                  <c:v>-7.5310179530773185E-3</c:v>
                </c:pt>
                <c:pt idx="7837">
                  <c:v>-7.5310179530773185E-3</c:v>
                </c:pt>
                <c:pt idx="7838">
                  <c:v>-7.5310179530773185E-3</c:v>
                </c:pt>
                <c:pt idx="7839">
                  <c:v>-7.5310179530773185E-3</c:v>
                </c:pt>
                <c:pt idx="7840">
                  <c:v>-7.5310179530773185E-3</c:v>
                </c:pt>
                <c:pt idx="7841">
                  <c:v>-7.5310179530773185E-3</c:v>
                </c:pt>
                <c:pt idx="7842">
                  <c:v>-7.5310179530773185E-3</c:v>
                </c:pt>
                <c:pt idx="7843">
                  <c:v>-7.5310179530773185E-3</c:v>
                </c:pt>
                <c:pt idx="7844">
                  <c:v>-7.5310179530773185E-3</c:v>
                </c:pt>
                <c:pt idx="7845">
                  <c:v>-7.5310179530773185E-3</c:v>
                </c:pt>
                <c:pt idx="7846">
                  <c:v>-7.5310179530773185E-3</c:v>
                </c:pt>
                <c:pt idx="7847">
                  <c:v>-7.5310179530773185E-3</c:v>
                </c:pt>
                <c:pt idx="7848">
                  <c:v>-7.5310179530773185E-3</c:v>
                </c:pt>
                <c:pt idx="7849">
                  <c:v>-7.5310179530773185E-3</c:v>
                </c:pt>
                <c:pt idx="7850">
                  <c:v>-7.5310179530773185E-3</c:v>
                </c:pt>
                <c:pt idx="7851">
                  <c:v>-7.5310179530773185E-3</c:v>
                </c:pt>
                <c:pt idx="7852">
                  <c:v>-7.5310179530773185E-3</c:v>
                </c:pt>
                <c:pt idx="7853">
                  <c:v>-7.5310179530773185E-3</c:v>
                </c:pt>
                <c:pt idx="7854">
                  <c:v>-7.5310179530773185E-3</c:v>
                </c:pt>
                <c:pt idx="7855">
                  <c:v>-7.5310179530773185E-3</c:v>
                </c:pt>
                <c:pt idx="7856">
                  <c:v>-7.5310179530773185E-3</c:v>
                </c:pt>
                <c:pt idx="7857">
                  <c:v>-7.5310179530773185E-3</c:v>
                </c:pt>
                <c:pt idx="7858">
                  <c:v>-7.5310179530773185E-3</c:v>
                </c:pt>
                <c:pt idx="7859">
                  <c:v>-7.5310179530773185E-3</c:v>
                </c:pt>
                <c:pt idx="7860">
                  <c:v>-7.5310179530773185E-3</c:v>
                </c:pt>
                <c:pt idx="7861">
                  <c:v>-7.5310179530773185E-3</c:v>
                </c:pt>
                <c:pt idx="7862">
                  <c:v>-7.5310179530773185E-3</c:v>
                </c:pt>
                <c:pt idx="7863">
                  <c:v>-7.5310179530773185E-3</c:v>
                </c:pt>
                <c:pt idx="7864">
                  <c:v>-7.5310179530773185E-3</c:v>
                </c:pt>
                <c:pt idx="7865">
                  <c:v>-7.5310179530773185E-3</c:v>
                </c:pt>
                <c:pt idx="7866">
                  <c:v>-7.5310179530773185E-3</c:v>
                </c:pt>
                <c:pt idx="7867">
                  <c:v>-7.5310179530773185E-3</c:v>
                </c:pt>
                <c:pt idx="7868">
                  <c:v>-7.5310179530773185E-3</c:v>
                </c:pt>
                <c:pt idx="7869">
                  <c:v>-7.5310179530773185E-3</c:v>
                </c:pt>
                <c:pt idx="7870">
                  <c:v>-7.5310179530773185E-3</c:v>
                </c:pt>
                <c:pt idx="7871">
                  <c:v>-7.5310179530773185E-3</c:v>
                </c:pt>
                <c:pt idx="7872">
                  <c:v>-7.8227352211107833E-3</c:v>
                </c:pt>
                <c:pt idx="7873">
                  <c:v>-9.7367759562886728E-3</c:v>
                </c:pt>
                <c:pt idx="7874">
                  <c:v>-1.1636549300646639E-2</c:v>
                </c:pt>
                <c:pt idx="7875">
                  <c:v>-1.3518438927647675E-2</c:v>
                </c:pt>
                <c:pt idx="7876">
                  <c:v>-1.5378862553427058E-2</c:v>
                </c:pt>
                <c:pt idx="7877">
                  <c:v>-1.7214278755873606E-2</c:v>
                </c:pt>
                <c:pt idx="7878">
                  <c:v>-1.9021193715927708E-2</c:v>
                </c:pt>
                <c:pt idx="7879">
                  <c:v>-2.0796167868264603E-2</c:v>
                </c:pt>
                <c:pt idx="7880">
                  <c:v>-2.2535822448702367E-2</c:v>
                </c:pt>
                <c:pt idx="7881">
                  <c:v>-2.4236845925871629E-2</c:v>
                </c:pt>
                <c:pt idx="7882">
                  <c:v>-2.589600030490373E-2</c:v>
                </c:pt>
                <c:pt idx="7883">
                  <c:v>-2.7510127291138043E-2</c:v>
                </c:pt>
                <c:pt idx="7884">
                  <c:v>-2.9076154302115329E-2</c:v>
                </c:pt>
                <c:pt idx="7885">
                  <c:v>-3.059110031641293E-2</c:v>
                </c:pt>
                <c:pt idx="7886">
                  <c:v>-3.2052081548188782E-2</c:v>
                </c:pt>
                <c:pt idx="7887">
                  <c:v>-3.3456316936631432E-2</c:v>
                </c:pt>
                <c:pt idx="7888">
                  <c:v>-3.4801133439867495E-2</c:v>
                </c:pt>
                <c:pt idx="7889">
                  <c:v>-3.6083971123248675E-2</c:v>
                </c:pt>
                <c:pt idx="7890">
                  <c:v>-3.7302388032332927E-2</c:v>
                </c:pt>
                <c:pt idx="7891">
                  <c:v>-3.8454064841283511E-2</c:v>
                </c:pt>
                <c:pt idx="7892">
                  <c:v>-3.9536809267837571E-2</c:v>
                </c:pt>
                <c:pt idx="7893">
                  <c:v>-4.0548560246440005E-2</c:v>
                </c:pt>
                <c:pt idx="7894">
                  <c:v>-4.1487391851598825E-2</c:v>
                </c:pt>
                <c:pt idx="7895">
                  <c:v>-4.2351516963993953E-2</c:v>
                </c:pt>
                <c:pt idx="7896">
                  <c:v>-4.3139290672360268E-2</c:v>
                </c:pt>
                <c:pt idx="7897">
                  <c:v>-4.3849213404669775E-2</c:v>
                </c:pt>
                <c:pt idx="7898">
                  <c:v>-4.447993378265213E-2</c:v>
                </c:pt>
                <c:pt idx="7899">
                  <c:v>-4.5030251194220085E-2</c:v>
                </c:pt>
                <c:pt idx="7900">
                  <c:v>-4.5499118078902681E-2</c:v>
                </c:pt>
                <c:pt idx="7901">
                  <c:v>-4.5885641921936296E-2</c:v>
                </c:pt>
                <c:pt idx="7902">
                  <c:v>-4.6189086953217127E-2</c:v>
                </c:pt>
                <c:pt idx="7903">
                  <c:v>-4.6408875547881444E-2</c:v>
                </c:pt>
                <c:pt idx="7904">
                  <c:v>-4.6544589325847333E-2</c:v>
                </c:pt>
                <c:pt idx="7905">
                  <c:v>-4.6595969948224979E-2</c:v>
                </c:pt>
                <c:pt idx="7906">
                  <c:v>-4.6562919609079392E-2</c:v>
                </c:pt>
                <c:pt idx="7907">
                  <c:v>-4.6445501221609599E-2</c:v>
                </c:pt>
                <c:pt idx="7908">
                  <c:v>-4.624393829838977E-2</c:v>
                </c:pt>
                <c:pt idx="7909">
                  <c:v>-4.595861452590036E-2</c:v>
                </c:pt>
                <c:pt idx="7910">
                  <c:v>-4.5590073034159025E-2</c:v>
                </c:pt>
                <c:pt idx="7911">
                  <c:v>-4.5139015362841824E-2</c:v>
                </c:pt>
                <c:pt idx="7912">
                  <c:v>-4.4606300125862558E-2</c:v>
                </c:pt>
                <c:pt idx="7913">
                  <c:v>-4.3992941376952366E-2</c:v>
                </c:pt>
                <c:pt idx="7914">
                  <c:v>-4.330010667935083E-2</c:v>
                </c:pt>
                <c:pt idx="7915">
                  <c:v>-4.2529114883283002E-2</c:v>
                </c:pt>
                <c:pt idx="7916">
                  <c:v>-4.1681433615453005E-2</c:v>
                </c:pt>
                <c:pt idx="7917">
                  <c:v>-4.075867648533317E-2</c:v>
                </c:pt>
                <c:pt idx="7918">
                  <c:v>-3.9762600013566803E-2</c:v>
                </c:pt>
                <c:pt idx="7919">
                  <c:v>-3.8695100288331195E-2</c:v>
                </c:pt>
                <c:pt idx="7920">
                  <c:v>-3.7558209356026037E-2</c:v>
                </c:pt>
                <c:pt idx="7921">
                  <c:v>-3.6354091353157633E-2</c:v>
                </c:pt>
                <c:pt idx="7922">
                  <c:v>-3.5085038386782036E-2</c:v>
                </c:pt>
                <c:pt idx="7923">
                  <c:v>-3.3753466171349028E-2</c:v>
                </c:pt>
                <c:pt idx="7924">
                  <c:v>-3.2361909430252217E-2</c:v>
                </c:pt>
                <c:pt idx="7925">
                  <c:v>-3.0913017070839256E-2</c:v>
                </c:pt>
                <c:pt idx="7926">
                  <c:v>-2.9409547142065992E-2</c:v>
                </c:pt>
                <c:pt idx="7927">
                  <c:v>-2.7854361584393417E-2</c:v>
                </c:pt>
                <c:pt idx="7928">
                  <c:v>-2.6250420781921548E-2</c:v>
                </c:pt>
                <c:pt idx="7929">
                  <c:v>-2.4600777927129926E-2</c:v>
                </c:pt>
                <c:pt idx="7930">
                  <c:v>-2.2908573208952225E-2</c:v>
                </c:pt>
                <c:pt idx="7931">
                  <c:v>-2.1177027835248084E-2</c:v>
                </c:pt>
                <c:pt idx="7932">
                  <c:v>-1.9409437901051062E-2</c:v>
                </c:pt>
                <c:pt idx="7933">
                  <c:v>-1.7609168114264002E-2</c:v>
                </c:pt>
                <c:pt idx="7934">
                  <c:v>-1.5779645390746812E-2</c:v>
                </c:pt>
                <c:pt idx="7935">
                  <c:v>-1.3924352330986982E-2</c:v>
                </c:pt>
                <c:pt idx="7936">
                  <c:v>-1.2046820590771612E-2</c:v>
                </c:pt>
                <c:pt idx="7937">
                  <c:v>-1.0150624158480243E-2</c:v>
                </c:pt>
                <c:pt idx="7938">
                  <c:v>-8.2393725517944695E-3</c:v>
                </c:pt>
                <c:pt idx="7939">
                  <c:v>-7.5310179530773185E-3</c:v>
                </c:pt>
                <c:pt idx="7940">
                  <c:v>-7.5310179530773185E-3</c:v>
                </c:pt>
                <c:pt idx="7941">
                  <c:v>-7.5310179530773185E-3</c:v>
                </c:pt>
                <c:pt idx="7942">
                  <c:v>-7.5310179530773185E-3</c:v>
                </c:pt>
                <c:pt idx="7943">
                  <c:v>-7.5310179530773185E-3</c:v>
                </c:pt>
                <c:pt idx="7944">
                  <c:v>-7.5310179530773185E-3</c:v>
                </c:pt>
                <c:pt idx="7945">
                  <c:v>-7.5310179530773185E-3</c:v>
                </c:pt>
                <c:pt idx="7946">
                  <c:v>-7.5310179530773185E-3</c:v>
                </c:pt>
                <c:pt idx="7947">
                  <c:v>-7.5310179530773185E-3</c:v>
                </c:pt>
                <c:pt idx="7948">
                  <c:v>-7.5310179530773185E-3</c:v>
                </c:pt>
                <c:pt idx="7949">
                  <c:v>-7.5310179530773185E-3</c:v>
                </c:pt>
                <c:pt idx="7950">
                  <c:v>-7.5310179530773185E-3</c:v>
                </c:pt>
                <c:pt idx="7951">
                  <c:v>-7.5310179530773185E-3</c:v>
                </c:pt>
                <c:pt idx="7952">
                  <c:v>-7.5310179530773185E-3</c:v>
                </c:pt>
                <c:pt idx="7953">
                  <c:v>-7.5310179530773185E-3</c:v>
                </c:pt>
                <c:pt idx="7954">
                  <c:v>-7.5310179530773185E-3</c:v>
                </c:pt>
                <c:pt idx="7955">
                  <c:v>-7.5310179530773185E-3</c:v>
                </c:pt>
                <c:pt idx="7956">
                  <c:v>-7.5310179530773185E-3</c:v>
                </c:pt>
                <c:pt idx="7957">
                  <c:v>-7.5310179530773185E-3</c:v>
                </c:pt>
                <c:pt idx="7958">
                  <c:v>-7.5310179530773185E-3</c:v>
                </c:pt>
                <c:pt idx="7959">
                  <c:v>-7.5310179530773185E-3</c:v>
                </c:pt>
                <c:pt idx="7960">
                  <c:v>-7.5310179530773185E-3</c:v>
                </c:pt>
                <c:pt idx="7961">
                  <c:v>-7.5310179530773185E-3</c:v>
                </c:pt>
                <c:pt idx="7962">
                  <c:v>-7.5310179530773185E-3</c:v>
                </c:pt>
                <c:pt idx="7963">
                  <c:v>-7.5310179530773185E-3</c:v>
                </c:pt>
                <c:pt idx="7964">
                  <c:v>-7.5310179530773185E-3</c:v>
                </c:pt>
                <c:pt idx="7965">
                  <c:v>-7.5310179530773185E-3</c:v>
                </c:pt>
                <c:pt idx="7966">
                  <c:v>-7.5310179530773185E-3</c:v>
                </c:pt>
                <c:pt idx="7967">
                  <c:v>-7.5310179530773185E-3</c:v>
                </c:pt>
                <c:pt idx="7968">
                  <c:v>-7.5310179530773185E-3</c:v>
                </c:pt>
                <c:pt idx="7969">
                  <c:v>-7.5310179530773185E-3</c:v>
                </c:pt>
                <c:pt idx="7970">
                  <c:v>-7.5310179530773185E-3</c:v>
                </c:pt>
                <c:pt idx="7971">
                  <c:v>-7.5310179530773185E-3</c:v>
                </c:pt>
                <c:pt idx="7972">
                  <c:v>-7.5310179530773185E-3</c:v>
                </c:pt>
                <c:pt idx="7973">
                  <c:v>-7.5310179530773185E-3</c:v>
                </c:pt>
                <c:pt idx="7974">
                  <c:v>-7.5310179530773185E-3</c:v>
                </c:pt>
                <c:pt idx="7975">
                  <c:v>-7.5310179530773185E-3</c:v>
                </c:pt>
                <c:pt idx="7976">
                  <c:v>-7.5310179530773185E-3</c:v>
                </c:pt>
                <c:pt idx="7977">
                  <c:v>-7.5310179530773185E-3</c:v>
                </c:pt>
                <c:pt idx="7978">
                  <c:v>-7.5310179530773185E-3</c:v>
                </c:pt>
                <c:pt idx="7979">
                  <c:v>-7.5310179530773185E-3</c:v>
                </c:pt>
                <c:pt idx="7980">
                  <c:v>-7.5310179530773185E-3</c:v>
                </c:pt>
                <c:pt idx="7981">
                  <c:v>-7.5310179530773185E-3</c:v>
                </c:pt>
                <c:pt idx="7982">
                  <c:v>-7.5310179530773185E-3</c:v>
                </c:pt>
                <c:pt idx="7983">
                  <c:v>-7.5310179530773185E-3</c:v>
                </c:pt>
                <c:pt idx="7984">
                  <c:v>-7.5310179530773185E-3</c:v>
                </c:pt>
                <c:pt idx="7985">
                  <c:v>-7.5310179530773185E-3</c:v>
                </c:pt>
                <c:pt idx="7986">
                  <c:v>-7.5310179530773185E-3</c:v>
                </c:pt>
                <c:pt idx="7987">
                  <c:v>-7.5310179530773185E-3</c:v>
                </c:pt>
                <c:pt idx="7988">
                  <c:v>-7.5310179530773185E-3</c:v>
                </c:pt>
                <c:pt idx="7989">
                  <c:v>-7.5310179530773185E-3</c:v>
                </c:pt>
                <c:pt idx="7990">
                  <c:v>-7.5310179530773185E-3</c:v>
                </c:pt>
                <c:pt idx="7991">
                  <c:v>-7.5310179530773185E-3</c:v>
                </c:pt>
                <c:pt idx="7992">
                  <c:v>-7.5310179530773185E-3</c:v>
                </c:pt>
                <c:pt idx="7993">
                  <c:v>-7.5310179530773185E-3</c:v>
                </c:pt>
                <c:pt idx="7994">
                  <c:v>-7.5310179530773185E-3</c:v>
                </c:pt>
                <c:pt idx="7995">
                  <c:v>-7.5310179530773185E-3</c:v>
                </c:pt>
                <c:pt idx="7996">
                  <c:v>-7.5310179530773185E-3</c:v>
                </c:pt>
                <c:pt idx="7997">
                  <c:v>-7.5310179530773185E-3</c:v>
                </c:pt>
                <c:pt idx="7998">
                  <c:v>-7.5310179530773185E-3</c:v>
                </c:pt>
                <c:pt idx="7999">
                  <c:v>-7.5310179530773185E-3</c:v>
                </c:pt>
                <c:pt idx="8000">
                  <c:v>-7.5310179530773185E-3</c:v>
                </c:pt>
                <c:pt idx="8001">
                  <c:v>-7.5310179530773185E-3</c:v>
                </c:pt>
                <c:pt idx="8002">
                  <c:v>-7.5310179530773185E-3</c:v>
                </c:pt>
                <c:pt idx="8003">
                  <c:v>-7.5310179530773185E-3</c:v>
                </c:pt>
                <c:pt idx="8004">
                  <c:v>-7.5310179530773185E-3</c:v>
                </c:pt>
                <c:pt idx="8005">
                  <c:v>-7.5310179530773185E-3</c:v>
                </c:pt>
                <c:pt idx="8006">
                  <c:v>-7.5310179530773185E-3</c:v>
                </c:pt>
                <c:pt idx="8007">
                  <c:v>-7.5310179530773185E-3</c:v>
                </c:pt>
                <c:pt idx="8008">
                  <c:v>-7.5310179530773185E-3</c:v>
                </c:pt>
                <c:pt idx="8009">
                  <c:v>-7.5310179530773185E-3</c:v>
                </c:pt>
                <c:pt idx="8010">
                  <c:v>-7.5310179530773185E-3</c:v>
                </c:pt>
                <c:pt idx="8011">
                  <c:v>-7.5310179530773185E-3</c:v>
                </c:pt>
                <c:pt idx="8012">
                  <c:v>-7.5310179530773185E-3</c:v>
                </c:pt>
                <c:pt idx="8013">
                  <c:v>-7.5310179530773185E-3</c:v>
                </c:pt>
                <c:pt idx="8014">
                  <c:v>-7.5310179530773185E-3</c:v>
                </c:pt>
                <c:pt idx="8015">
                  <c:v>-7.5310179530773185E-3</c:v>
                </c:pt>
                <c:pt idx="8016">
                  <c:v>-7.8227352211107833E-3</c:v>
                </c:pt>
                <c:pt idx="8017">
                  <c:v>-9.7367759562886728E-3</c:v>
                </c:pt>
                <c:pt idx="8018">
                  <c:v>-1.1636549300646639E-2</c:v>
                </c:pt>
                <c:pt idx="8019">
                  <c:v>-1.3518438927647675E-2</c:v>
                </c:pt>
                <c:pt idx="8020">
                  <c:v>-1.5378862553427058E-2</c:v>
                </c:pt>
                <c:pt idx="8021">
                  <c:v>-1.7214278755873606E-2</c:v>
                </c:pt>
                <c:pt idx="8022">
                  <c:v>-1.9021193715927708E-2</c:v>
                </c:pt>
                <c:pt idx="8023">
                  <c:v>-2.0796167868264603E-2</c:v>
                </c:pt>
                <c:pt idx="8024">
                  <c:v>-2.2535822448702367E-2</c:v>
                </c:pt>
                <c:pt idx="8025">
                  <c:v>-2.4236845925871629E-2</c:v>
                </c:pt>
                <c:pt idx="8026">
                  <c:v>-2.589600030490373E-2</c:v>
                </c:pt>
                <c:pt idx="8027">
                  <c:v>-2.7510127291138043E-2</c:v>
                </c:pt>
                <c:pt idx="8028">
                  <c:v>-2.9076154302115329E-2</c:v>
                </c:pt>
                <c:pt idx="8029">
                  <c:v>-3.059110031641293E-2</c:v>
                </c:pt>
                <c:pt idx="8030">
                  <c:v>-3.2052081548188782E-2</c:v>
                </c:pt>
                <c:pt idx="8031">
                  <c:v>-3.3456316936631432E-2</c:v>
                </c:pt>
                <c:pt idx="8032">
                  <c:v>-3.4801133439867495E-2</c:v>
                </c:pt>
                <c:pt idx="8033">
                  <c:v>-3.6083971123248675E-2</c:v>
                </c:pt>
                <c:pt idx="8034">
                  <c:v>-3.7302388032332927E-2</c:v>
                </c:pt>
                <c:pt idx="8035">
                  <c:v>-3.8454064841283511E-2</c:v>
                </c:pt>
                <c:pt idx="8036">
                  <c:v>-3.9536809267837571E-2</c:v>
                </c:pt>
                <c:pt idx="8037">
                  <c:v>-4.0548560246440005E-2</c:v>
                </c:pt>
                <c:pt idx="8038">
                  <c:v>-4.1487391851598825E-2</c:v>
                </c:pt>
                <c:pt idx="8039">
                  <c:v>-4.2351516963993953E-2</c:v>
                </c:pt>
                <c:pt idx="8040">
                  <c:v>-4.3139290672360268E-2</c:v>
                </c:pt>
                <c:pt idx="8041">
                  <c:v>-4.3849213404669775E-2</c:v>
                </c:pt>
                <c:pt idx="8042">
                  <c:v>-4.447993378265213E-2</c:v>
                </c:pt>
                <c:pt idx="8043">
                  <c:v>-4.5030251194220085E-2</c:v>
                </c:pt>
                <c:pt idx="8044">
                  <c:v>-4.5499118078902681E-2</c:v>
                </c:pt>
                <c:pt idx="8045">
                  <c:v>-4.5885641921936296E-2</c:v>
                </c:pt>
                <c:pt idx="8046">
                  <c:v>-4.6189086953217127E-2</c:v>
                </c:pt>
                <c:pt idx="8047">
                  <c:v>-4.6408875547881444E-2</c:v>
                </c:pt>
                <c:pt idx="8048">
                  <c:v>-4.6544589325847333E-2</c:v>
                </c:pt>
                <c:pt idx="8049">
                  <c:v>-4.6595969948224979E-2</c:v>
                </c:pt>
                <c:pt idx="8050">
                  <c:v>-4.6562919609079392E-2</c:v>
                </c:pt>
                <c:pt idx="8051">
                  <c:v>-4.6445501221609599E-2</c:v>
                </c:pt>
                <c:pt idx="8052">
                  <c:v>-4.624393829838977E-2</c:v>
                </c:pt>
                <c:pt idx="8053">
                  <c:v>-4.595861452590036E-2</c:v>
                </c:pt>
                <c:pt idx="8054">
                  <c:v>-4.5590073034159025E-2</c:v>
                </c:pt>
                <c:pt idx="8055">
                  <c:v>-4.5139015362841824E-2</c:v>
                </c:pt>
                <c:pt idx="8056">
                  <c:v>-4.4606300125862558E-2</c:v>
                </c:pt>
                <c:pt idx="8057">
                  <c:v>-4.3992941376952366E-2</c:v>
                </c:pt>
                <c:pt idx="8058">
                  <c:v>-4.330010667935083E-2</c:v>
                </c:pt>
                <c:pt idx="8059">
                  <c:v>-4.2529114883283002E-2</c:v>
                </c:pt>
                <c:pt idx="8060">
                  <c:v>-4.1681433615453005E-2</c:v>
                </c:pt>
                <c:pt idx="8061">
                  <c:v>-4.075867648533317E-2</c:v>
                </c:pt>
                <c:pt idx="8062">
                  <c:v>-3.9762600013566803E-2</c:v>
                </c:pt>
                <c:pt idx="8063">
                  <c:v>-3.8695100288331195E-2</c:v>
                </c:pt>
                <c:pt idx="8064">
                  <c:v>-3.7558209356026037E-2</c:v>
                </c:pt>
                <c:pt idx="8065">
                  <c:v>-3.6354091353157633E-2</c:v>
                </c:pt>
                <c:pt idx="8066">
                  <c:v>-3.5085038386782036E-2</c:v>
                </c:pt>
                <c:pt idx="8067">
                  <c:v>-3.3753466171349028E-2</c:v>
                </c:pt>
                <c:pt idx="8068">
                  <c:v>-3.2361909430252217E-2</c:v>
                </c:pt>
                <c:pt idx="8069">
                  <c:v>-3.0913017070839256E-2</c:v>
                </c:pt>
                <c:pt idx="8070">
                  <c:v>-2.9409547142065992E-2</c:v>
                </c:pt>
                <c:pt idx="8071">
                  <c:v>-2.7854361584393417E-2</c:v>
                </c:pt>
                <c:pt idx="8072">
                  <c:v>-2.6250420781921548E-2</c:v>
                </c:pt>
                <c:pt idx="8073">
                  <c:v>-2.4600777927129926E-2</c:v>
                </c:pt>
                <c:pt idx="8074">
                  <c:v>-2.2908573208952225E-2</c:v>
                </c:pt>
                <c:pt idx="8075">
                  <c:v>-2.1177027835248084E-2</c:v>
                </c:pt>
                <c:pt idx="8076">
                  <c:v>-1.9409437901051062E-2</c:v>
                </c:pt>
                <c:pt idx="8077">
                  <c:v>-1.7609168114264002E-2</c:v>
                </c:pt>
                <c:pt idx="8078">
                  <c:v>-1.5779645390746812E-2</c:v>
                </c:pt>
                <c:pt idx="8079">
                  <c:v>-1.3924352330986982E-2</c:v>
                </c:pt>
                <c:pt idx="8080">
                  <c:v>-1.2046820590771612E-2</c:v>
                </c:pt>
                <c:pt idx="8081">
                  <c:v>-1.0150624158480243E-2</c:v>
                </c:pt>
                <c:pt idx="8082">
                  <c:v>-8.2393725517944695E-3</c:v>
                </c:pt>
                <c:pt idx="8083">
                  <c:v>-7.5310179530773185E-3</c:v>
                </c:pt>
                <c:pt idx="8084">
                  <c:v>-7.5310179530773185E-3</c:v>
                </c:pt>
                <c:pt idx="8085">
                  <c:v>-7.5310179530773185E-3</c:v>
                </c:pt>
                <c:pt idx="8086">
                  <c:v>-7.5310179530773185E-3</c:v>
                </c:pt>
                <c:pt idx="8087">
                  <c:v>-7.5310179530773185E-3</c:v>
                </c:pt>
                <c:pt idx="8088">
                  <c:v>-7.5310179530773185E-3</c:v>
                </c:pt>
                <c:pt idx="8089">
                  <c:v>-7.5310179530773185E-3</c:v>
                </c:pt>
                <c:pt idx="8090">
                  <c:v>-7.5310179530773185E-3</c:v>
                </c:pt>
                <c:pt idx="8091">
                  <c:v>-7.5310179530773185E-3</c:v>
                </c:pt>
                <c:pt idx="8092">
                  <c:v>-7.5310179530773185E-3</c:v>
                </c:pt>
                <c:pt idx="8093">
                  <c:v>-7.5310179530773185E-3</c:v>
                </c:pt>
                <c:pt idx="8094">
                  <c:v>-7.5310179530773185E-3</c:v>
                </c:pt>
                <c:pt idx="8095">
                  <c:v>-7.5310179530773185E-3</c:v>
                </c:pt>
                <c:pt idx="8096">
                  <c:v>-7.5310179530773185E-3</c:v>
                </c:pt>
                <c:pt idx="8097">
                  <c:v>-7.5310179530773185E-3</c:v>
                </c:pt>
                <c:pt idx="8098">
                  <c:v>-7.5310179530773185E-3</c:v>
                </c:pt>
                <c:pt idx="8099">
                  <c:v>-7.5310179530773185E-3</c:v>
                </c:pt>
                <c:pt idx="8100">
                  <c:v>-7.5310179530773185E-3</c:v>
                </c:pt>
                <c:pt idx="8101">
                  <c:v>-7.5310179530773185E-3</c:v>
                </c:pt>
                <c:pt idx="8102">
                  <c:v>-7.5310179530773185E-3</c:v>
                </c:pt>
                <c:pt idx="8103">
                  <c:v>-7.5310179530773185E-3</c:v>
                </c:pt>
                <c:pt idx="8104">
                  <c:v>-7.5310179530773185E-3</c:v>
                </c:pt>
                <c:pt idx="8105">
                  <c:v>-7.5310179530773185E-3</c:v>
                </c:pt>
                <c:pt idx="8106">
                  <c:v>-7.5310179530773185E-3</c:v>
                </c:pt>
                <c:pt idx="8107">
                  <c:v>-7.5310179530773185E-3</c:v>
                </c:pt>
                <c:pt idx="8108">
                  <c:v>-7.5310179530773185E-3</c:v>
                </c:pt>
                <c:pt idx="8109">
                  <c:v>-7.5310179530773185E-3</c:v>
                </c:pt>
                <c:pt idx="8110">
                  <c:v>-7.5310179530773185E-3</c:v>
                </c:pt>
                <c:pt idx="8111">
                  <c:v>-7.5310179530773185E-3</c:v>
                </c:pt>
                <c:pt idx="8112">
                  <c:v>-7.5310179530773185E-3</c:v>
                </c:pt>
                <c:pt idx="8113">
                  <c:v>-7.5310179530773185E-3</c:v>
                </c:pt>
                <c:pt idx="8114">
                  <c:v>-7.5310179530773185E-3</c:v>
                </c:pt>
                <c:pt idx="8115">
                  <c:v>-7.5310179530773185E-3</c:v>
                </c:pt>
                <c:pt idx="8116">
                  <c:v>-7.5310179530773185E-3</c:v>
                </c:pt>
                <c:pt idx="8117">
                  <c:v>-7.5310179530773185E-3</c:v>
                </c:pt>
                <c:pt idx="8118">
                  <c:v>-7.5310179530773185E-3</c:v>
                </c:pt>
                <c:pt idx="8119">
                  <c:v>-7.5310179530773185E-3</c:v>
                </c:pt>
                <c:pt idx="8120">
                  <c:v>-7.5310179530773185E-3</c:v>
                </c:pt>
                <c:pt idx="8121">
                  <c:v>-7.5310179530773185E-3</c:v>
                </c:pt>
                <c:pt idx="8122">
                  <c:v>-7.5310179530773185E-3</c:v>
                </c:pt>
                <c:pt idx="8123">
                  <c:v>-7.5310179530773185E-3</c:v>
                </c:pt>
                <c:pt idx="8124">
                  <c:v>-7.5310179530773185E-3</c:v>
                </c:pt>
                <c:pt idx="8125">
                  <c:v>-7.5310179530773185E-3</c:v>
                </c:pt>
                <c:pt idx="8126">
                  <c:v>-7.5310179530773185E-3</c:v>
                </c:pt>
                <c:pt idx="8127">
                  <c:v>-7.5310179530773185E-3</c:v>
                </c:pt>
                <c:pt idx="8128">
                  <c:v>-7.5310179530773185E-3</c:v>
                </c:pt>
                <c:pt idx="8129">
                  <c:v>-7.5310179530773185E-3</c:v>
                </c:pt>
                <c:pt idx="8130">
                  <c:v>-7.5310179530773185E-3</c:v>
                </c:pt>
                <c:pt idx="8131">
                  <c:v>-7.5310179530773185E-3</c:v>
                </c:pt>
                <c:pt idx="8132">
                  <c:v>-7.5310179530773185E-3</c:v>
                </c:pt>
                <c:pt idx="8133">
                  <c:v>-7.5310179530773185E-3</c:v>
                </c:pt>
                <c:pt idx="8134">
                  <c:v>-7.5310179530773185E-3</c:v>
                </c:pt>
                <c:pt idx="8135">
                  <c:v>-7.5310179530773185E-3</c:v>
                </c:pt>
                <c:pt idx="8136">
                  <c:v>-7.5310179530773185E-3</c:v>
                </c:pt>
                <c:pt idx="8137">
                  <c:v>-7.5310179530773185E-3</c:v>
                </c:pt>
                <c:pt idx="8138">
                  <c:v>-7.5310179530773185E-3</c:v>
                </c:pt>
                <c:pt idx="8139">
                  <c:v>-7.5310179530773185E-3</c:v>
                </c:pt>
                <c:pt idx="8140">
                  <c:v>-7.5310179530773185E-3</c:v>
                </c:pt>
                <c:pt idx="8141">
                  <c:v>-7.5310179530773185E-3</c:v>
                </c:pt>
                <c:pt idx="8142">
                  <c:v>-7.5310179530773185E-3</c:v>
                </c:pt>
                <c:pt idx="8143">
                  <c:v>-7.5310179530773185E-3</c:v>
                </c:pt>
                <c:pt idx="8144">
                  <c:v>-7.5310179530773185E-3</c:v>
                </c:pt>
                <c:pt idx="8145">
                  <c:v>-7.5310179530773185E-3</c:v>
                </c:pt>
                <c:pt idx="8146">
                  <c:v>-7.5310179530773185E-3</c:v>
                </c:pt>
                <c:pt idx="8147">
                  <c:v>-7.5310179530773185E-3</c:v>
                </c:pt>
                <c:pt idx="8148">
                  <c:v>-7.5310179530773185E-3</c:v>
                </c:pt>
                <c:pt idx="8149">
                  <c:v>-7.5310179530773185E-3</c:v>
                </c:pt>
                <c:pt idx="8150">
                  <c:v>-7.5310179530773185E-3</c:v>
                </c:pt>
                <c:pt idx="8151">
                  <c:v>-7.5310179530773185E-3</c:v>
                </c:pt>
                <c:pt idx="8152">
                  <c:v>-7.5310179530773185E-3</c:v>
                </c:pt>
                <c:pt idx="8153">
                  <c:v>-7.5310179530773185E-3</c:v>
                </c:pt>
                <c:pt idx="8154">
                  <c:v>-7.5310179530773185E-3</c:v>
                </c:pt>
                <c:pt idx="8155">
                  <c:v>-7.5310179530773185E-3</c:v>
                </c:pt>
                <c:pt idx="8156">
                  <c:v>-7.5310179530773185E-3</c:v>
                </c:pt>
                <c:pt idx="8157">
                  <c:v>-7.5310179530773185E-3</c:v>
                </c:pt>
                <c:pt idx="8158">
                  <c:v>-7.5310179530773185E-3</c:v>
                </c:pt>
                <c:pt idx="8159">
                  <c:v>-7.5310179530773185E-3</c:v>
                </c:pt>
                <c:pt idx="8160">
                  <c:v>-7.8227352211107833E-3</c:v>
                </c:pt>
                <c:pt idx="8161">
                  <c:v>-9.7367759562886728E-3</c:v>
                </c:pt>
                <c:pt idx="8162">
                  <c:v>-1.1636549300646639E-2</c:v>
                </c:pt>
                <c:pt idx="8163">
                  <c:v>-1.3518438927647675E-2</c:v>
                </c:pt>
                <c:pt idx="8164">
                  <c:v>-1.5378862553427058E-2</c:v>
                </c:pt>
                <c:pt idx="8165">
                  <c:v>-1.7214278755873606E-2</c:v>
                </c:pt>
                <c:pt idx="8166">
                  <c:v>-1.9021193715927708E-2</c:v>
                </c:pt>
                <c:pt idx="8167">
                  <c:v>-2.0796167868264603E-2</c:v>
                </c:pt>
                <c:pt idx="8168">
                  <c:v>-2.2535822448702367E-2</c:v>
                </c:pt>
                <c:pt idx="8169">
                  <c:v>-2.4236845925871629E-2</c:v>
                </c:pt>
                <c:pt idx="8170">
                  <c:v>-2.589600030490373E-2</c:v>
                </c:pt>
                <c:pt idx="8171">
                  <c:v>-2.7510127291138043E-2</c:v>
                </c:pt>
                <c:pt idx="8172">
                  <c:v>-2.9076154302115329E-2</c:v>
                </c:pt>
                <c:pt idx="8173">
                  <c:v>-3.059110031641293E-2</c:v>
                </c:pt>
                <c:pt idx="8174">
                  <c:v>-3.2052081548188782E-2</c:v>
                </c:pt>
                <c:pt idx="8175">
                  <c:v>-3.3456316936631432E-2</c:v>
                </c:pt>
                <c:pt idx="8176">
                  <c:v>-3.4801133439867495E-2</c:v>
                </c:pt>
                <c:pt idx="8177">
                  <c:v>-3.6083971123248675E-2</c:v>
                </c:pt>
                <c:pt idx="8178">
                  <c:v>-3.7302388032332927E-2</c:v>
                </c:pt>
                <c:pt idx="8179">
                  <c:v>-3.8454064841283511E-2</c:v>
                </c:pt>
                <c:pt idx="8180">
                  <c:v>-3.9536809267837571E-2</c:v>
                </c:pt>
                <c:pt idx="8181">
                  <c:v>-4.0548560246440005E-2</c:v>
                </c:pt>
                <c:pt idx="8182">
                  <c:v>-4.1487391851598825E-2</c:v>
                </c:pt>
                <c:pt idx="8183">
                  <c:v>-4.2351516963993953E-2</c:v>
                </c:pt>
                <c:pt idx="8184">
                  <c:v>-4.3139290672360268E-2</c:v>
                </c:pt>
                <c:pt idx="8185">
                  <c:v>-4.3849213404669775E-2</c:v>
                </c:pt>
                <c:pt idx="8186">
                  <c:v>-4.447993378265213E-2</c:v>
                </c:pt>
                <c:pt idx="8187">
                  <c:v>-4.5030251194220085E-2</c:v>
                </c:pt>
                <c:pt idx="8188">
                  <c:v>-4.5499118078902681E-2</c:v>
                </c:pt>
                <c:pt idx="8189">
                  <c:v>-4.5885641921936296E-2</c:v>
                </c:pt>
                <c:pt idx="8190">
                  <c:v>-4.6189086953217127E-2</c:v>
                </c:pt>
                <c:pt idx="8191">
                  <c:v>-4.6408875547881444E-2</c:v>
                </c:pt>
                <c:pt idx="8192">
                  <c:v>-4.6544589325847333E-2</c:v>
                </c:pt>
                <c:pt idx="8193">
                  <c:v>-4.6595969948224979E-2</c:v>
                </c:pt>
                <c:pt idx="8194">
                  <c:v>-4.6562919609079392E-2</c:v>
                </c:pt>
                <c:pt idx="8195">
                  <c:v>-4.6445501221609599E-2</c:v>
                </c:pt>
                <c:pt idx="8196">
                  <c:v>-4.624393829838977E-2</c:v>
                </c:pt>
                <c:pt idx="8197">
                  <c:v>-4.595861452590036E-2</c:v>
                </c:pt>
                <c:pt idx="8198">
                  <c:v>-4.5590073034159025E-2</c:v>
                </c:pt>
                <c:pt idx="8199">
                  <c:v>-4.5139015362841824E-2</c:v>
                </c:pt>
                <c:pt idx="8200">
                  <c:v>-4.4606300125862558E-2</c:v>
                </c:pt>
                <c:pt idx="8201">
                  <c:v>-4.3992941376952366E-2</c:v>
                </c:pt>
                <c:pt idx="8202">
                  <c:v>-4.330010667935083E-2</c:v>
                </c:pt>
                <c:pt idx="8203">
                  <c:v>-4.2529114883283002E-2</c:v>
                </c:pt>
                <c:pt idx="8204">
                  <c:v>-4.1681433615453005E-2</c:v>
                </c:pt>
                <c:pt idx="8205">
                  <c:v>-4.075867648533317E-2</c:v>
                </c:pt>
                <c:pt idx="8206">
                  <c:v>-3.9762600013566803E-2</c:v>
                </c:pt>
                <c:pt idx="8207">
                  <c:v>-3.8695100288331195E-2</c:v>
                </c:pt>
                <c:pt idx="8208">
                  <c:v>-3.7558209356026037E-2</c:v>
                </c:pt>
                <c:pt idx="8209">
                  <c:v>-3.6354091353157633E-2</c:v>
                </c:pt>
                <c:pt idx="8210">
                  <c:v>-3.5085038386782036E-2</c:v>
                </c:pt>
                <c:pt idx="8211">
                  <c:v>-3.3753466171349028E-2</c:v>
                </c:pt>
                <c:pt idx="8212">
                  <c:v>-3.2361909430252217E-2</c:v>
                </c:pt>
                <c:pt idx="8213">
                  <c:v>-3.0913017070839256E-2</c:v>
                </c:pt>
                <c:pt idx="8214">
                  <c:v>-2.9409547142065992E-2</c:v>
                </c:pt>
                <c:pt idx="8215">
                  <c:v>-2.7854361584393417E-2</c:v>
                </c:pt>
                <c:pt idx="8216">
                  <c:v>-2.6250420781921548E-2</c:v>
                </c:pt>
                <c:pt idx="8217">
                  <c:v>-2.4600777927129926E-2</c:v>
                </c:pt>
                <c:pt idx="8218">
                  <c:v>-2.2908573208952225E-2</c:v>
                </c:pt>
                <c:pt idx="8219">
                  <c:v>-2.1177027835248084E-2</c:v>
                </c:pt>
                <c:pt idx="8220">
                  <c:v>-1.9409437901051062E-2</c:v>
                </c:pt>
                <c:pt idx="8221">
                  <c:v>-1.7609168114264002E-2</c:v>
                </c:pt>
                <c:pt idx="8222">
                  <c:v>-1.5779645390746812E-2</c:v>
                </c:pt>
                <c:pt idx="8223">
                  <c:v>-1.3924352330986982E-2</c:v>
                </c:pt>
                <c:pt idx="8224">
                  <c:v>-1.2046820590771612E-2</c:v>
                </c:pt>
                <c:pt idx="8225">
                  <c:v>-1.0150624158480243E-2</c:v>
                </c:pt>
                <c:pt idx="8226">
                  <c:v>-8.2393725517944695E-3</c:v>
                </c:pt>
                <c:pt idx="8227">
                  <c:v>-7.5310179530773185E-3</c:v>
                </c:pt>
                <c:pt idx="8228">
                  <c:v>-7.5310179530773185E-3</c:v>
                </c:pt>
                <c:pt idx="8229">
                  <c:v>-7.5310179530773185E-3</c:v>
                </c:pt>
                <c:pt idx="8230">
                  <c:v>-7.5310179530773185E-3</c:v>
                </c:pt>
                <c:pt idx="8231">
                  <c:v>-7.5310179530773185E-3</c:v>
                </c:pt>
                <c:pt idx="8232">
                  <c:v>-7.5310179530773185E-3</c:v>
                </c:pt>
                <c:pt idx="8233">
                  <c:v>-7.5310179530773185E-3</c:v>
                </c:pt>
                <c:pt idx="8234">
                  <c:v>-7.5310179530773185E-3</c:v>
                </c:pt>
                <c:pt idx="8235">
                  <c:v>-7.5310179530773185E-3</c:v>
                </c:pt>
                <c:pt idx="8236">
                  <c:v>-7.5310179530773185E-3</c:v>
                </c:pt>
                <c:pt idx="8237">
                  <c:v>-7.5310179530773185E-3</c:v>
                </c:pt>
                <c:pt idx="8238">
                  <c:v>-7.5310179530773185E-3</c:v>
                </c:pt>
                <c:pt idx="8239">
                  <c:v>-7.5310179530773185E-3</c:v>
                </c:pt>
                <c:pt idx="8240">
                  <c:v>-7.5310179530773185E-3</c:v>
                </c:pt>
                <c:pt idx="8241">
                  <c:v>-7.5310179530773185E-3</c:v>
                </c:pt>
                <c:pt idx="8242">
                  <c:v>-7.5310179530773185E-3</c:v>
                </c:pt>
                <c:pt idx="8243">
                  <c:v>-7.5310179530773185E-3</c:v>
                </c:pt>
                <c:pt idx="8244">
                  <c:v>-7.5310179530773185E-3</c:v>
                </c:pt>
                <c:pt idx="8245">
                  <c:v>-7.5310179530773185E-3</c:v>
                </c:pt>
                <c:pt idx="8246">
                  <c:v>-7.5310179530773185E-3</c:v>
                </c:pt>
                <c:pt idx="8247">
                  <c:v>-7.5310179530773185E-3</c:v>
                </c:pt>
                <c:pt idx="8248">
                  <c:v>-7.5310179530773185E-3</c:v>
                </c:pt>
                <c:pt idx="8249">
                  <c:v>-7.5310179530773185E-3</c:v>
                </c:pt>
                <c:pt idx="8250">
                  <c:v>-7.5310179530773185E-3</c:v>
                </c:pt>
                <c:pt idx="8251">
                  <c:v>-7.5310179530773185E-3</c:v>
                </c:pt>
                <c:pt idx="8252">
                  <c:v>-7.5310179530773185E-3</c:v>
                </c:pt>
                <c:pt idx="8253">
                  <c:v>-7.5310179530773185E-3</c:v>
                </c:pt>
                <c:pt idx="8254">
                  <c:v>-7.5310179530773185E-3</c:v>
                </c:pt>
                <c:pt idx="8255">
                  <c:v>-7.5310179530773185E-3</c:v>
                </c:pt>
                <c:pt idx="8256">
                  <c:v>-7.5310179530773185E-3</c:v>
                </c:pt>
                <c:pt idx="8257">
                  <c:v>-7.5310179530773185E-3</c:v>
                </c:pt>
                <c:pt idx="8258">
                  <c:v>-7.5310179530773185E-3</c:v>
                </c:pt>
                <c:pt idx="8259">
                  <c:v>-7.5310179530773185E-3</c:v>
                </c:pt>
                <c:pt idx="8260">
                  <c:v>-7.5310179530773185E-3</c:v>
                </c:pt>
                <c:pt idx="8261">
                  <c:v>-7.5310179530773185E-3</c:v>
                </c:pt>
                <c:pt idx="8262">
                  <c:v>-7.5310179530773185E-3</c:v>
                </c:pt>
                <c:pt idx="8263">
                  <c:v>-7.5310179530773185E-3</c:v>
                </c:pt>
                <c:pt idx="8264">
                  <c:v>-7.5310179530773185E-3</c:v>
                </c:pt>
                <c:pt idx="8265">
                  <c:v>-7.5310179530773185E-3</c:v>
                </c:pt>
                <c:pt idx="8266">
                  <c:v>-7.5310179530773185E-3</c:v>
                </c:pt>
                <c:pt idx="8267">
                  <c:v>-7.5310179530773185E-3</c:v>
                </c:pt>
                <c:pt idx="8268">
                  <c:v>-7.5310179530773185E-3</c:v>
                </c:pt>
                <c:pt idx="8269">
                  <c:v>-7.5310179530773185E-3</c:v>
                </c:pt>
                <c:pt idx="8270">
                  <c:v>-7.5310179530773185E-3</c:v>
                </c:pt>
                <c:pt idx="8271">
                  <c:v>-7.5310179530773185E-3</c:v>
                </c:pt>
                <c:pt idx="8272">
                  <c:v>-7.5310179530773185E-3</c:v>
                </c:pt>
                <c:pt idx="8273">
                  <c:v>-7.5310179530773185E-3</c:v>
                </c:pt>
                <c:pt idx="8274">
                  <c:v>-7.5310179530773185E-3</c:v>
                </c:pt>
                <c:pt idx="8275">
                  <c:v>-7.5310179530773185E-3</c:v>
                </c:pt>
                <c:pt idx="8276">
                  <c:v>-7.5310179530773185E-3</c:v>
                </c:pt>
                <c:pt idx="8277">
                  <c:v>-7.5310179530773185E-3</c:v>
                </c:pt>
                <c:pt idx="8278">
                  <c:v>-7.5310179530773185E-3</c:v>
                </c:pt>
                <c:pt idx="8279">
                  <c:v>-7.5310179530773185E-3</c:v>
                </c:pt>
                <c:pt idx="8280">
                  <c:v>-7.5310179530773185E-3</c:v>
                </c:pt>
                <c:pt idx="8281">
                  <c:v>-7.5310179530773185E-3</c:v>
                </c:pt>
                <c:pt idx="8282">
                  <c:v>-7.5310179530773185E-3</c:v>
                </c:pt>
                <c:pt idx="8283">
                  <c:v>-7.5310179530773185E-3</c:v>
                </c:pt>
                <c:pt idx="8284">
                  <c:v>-7.5310179530773185E-3</c:v>
                </c:pt>
                <c:pt idx="8285">
                  <c:v>-7.5310179530773185E-3</c:v>
                </c:pt>
                <c:pt idx="8286">
                  <c:v>-7.5310179530773185E-3</c:v>
                </c:pt>
                <c:pt idx="8287">
                  <c:v>-7.5310179530773185E-3</c:v>
                </c:pt>
                <c:pt idx="8288">
                  <c:v>-7.5310179530773185E-3</c:v>
                </c:pt>
                <c:pt idx="8289">
                  <c:v>-7.5310179530773185E-3</c:v>
                </c:pt>
                <c:pt idx="8290">
                  <c:v>-7.5310179530773185E-3</c:v>
                </c:pt>
                <c:pt idx="8291">
                  <c:v>-7.5310179530773185E-3</c:v>
                </c:pt>
                <c:pt idx="8292">
                  <c:v>-7.5310179530773185E-3</c:v>
                </c:pt>
                <c:pt idx="8293">
                  <c:v>-7.5310179530773185E-3</c:v>
                </c:pt>
                <c:pt idx="8294">
                  <c:v>-7.5310179530773185E-3</c:v>
                </c:pt>
                <c:pt idx="8295">
                  <c:v>-7.5310179530773185E-3</c:v>
                </c:pt>
                <c:pt idx="8296">
                  <c:v>-7.5310179530773185E-3</c:v>
                </c:pt>
                <c:pt idx="8297">
                  <c:v>-7.5310179530773185E-3</c:v>
                </c:pt>
                <c:pt idx="8298">
                  <c:v>-7.5310179530773185E-3</c:v>
                </c:pt>
                <c:pt idx="8299">
                  <c:v>-7.5310179530773185E-3</c:v>
                </c:pt>
                <c:pt idx="8300">
                  <c:v>-7.5310179530773185E-3</c:v>
                </c:pt>
                <c:pt idx="8301">
                  <c:v>-7.5310179530773185E-3</c:v>
                </c:pt>
                <c:pt idx="8302">
                  <c:v>-7.5310179530773185E-3</c:v>
                </c:pt>
                <c:pt idx="8303">
                  <c:v>-7.5310179530773185E-3</c:v>
                </c:pt>
                <c:pt idx="8304">
                  <c:v>-7.8227352211107833E-3</c:v>
                </c:pt>
                <c:pt idx="8305">
                  <c:v>-9.7367759562886728E-3</c:v>
                </c:pt>
                <c:pt idx="8306">
                  <c:v>-1.1636549300646639E-2</c:v>
                </c:pt>
                <c:pt idx="8307">
                  <c:v>-1.3518438927647675E-2</c:v>
                </c:pt>
                <c:pt idx="8308">
                  <c:v>-1.5378862553427058E-2</c:v>
                </c:pt>
                <c:pt idx="8309">
                  <c:v>-1.7214278755873606E-2</c:v>
                </c:pt>
                <c:pt idx="8310">
                  <c:v>-1.9021193715927708E-2</c:v>
                </c:pt>
                <c:pt idx="8311">
                  <c:v>-2.0796167868264603E-2</c:v>
                </c:pt>
                <c:pt idx="8312">
                  <c:v>-2.2535822448702367E-2</c:v>
                </c:pt>
                <c:pt idx="8313">
                  <c:v>-2.4236845925871629E-2</c:v>
                </c:pt>
                <c:pt idx="8314">
                  <c:v>-2.589600030490373E-2</c:v>
                </c:pt>
                <c:pt idx="8315">
                  <c:v>-2.7510127291138043E-2</c:v>
                </c:pt>
                <c:pt idx="8316">
                  <c:v>-2.9076154302115329E-2</c:v>
                </c:pt>
                <c:pt idx="8317">
                  <c:v>-3.059110031641293E-2</c:v>
                </c:pt>
                <c:pt idx="8318">
                  <c:v>-3.2052081548188782E-2</c:v>
                </c:pt>
                <c:pt idx="8319">
                  <c:v>-3.3456316936631432E-2</c:v>
                </c:pt>
                <c:pt idx="8320">
                  <c:v>-3.4801133439867495E-2</c:v>
                </c:pt>
                <c:pt idx="8321">
                  <c:v>-3.6083971123248675E-2</c:v>
                </c:pt>
                <c:pt idx="8322">
                  <c:v>-3.7302388032332927E-2</c:v>
                </c:pt>
                <c:pt idx="8323">
                  <c:v>-3.8454064841283511E-2</c:v>
                </c:pt>
                <c:pt idx="8324">
                  <c:v>-3.9536809267837571E-2</c:v>
                </c:pt>
                <c:pt idx="8325">
                  <c:v>-4.0548560246440005E-2</c:v>
                </c:pt>
                <c:pt idx="8326">
                  <c:v>-4.1487391851598825E-2</c:v>
                </c:pt>
                <c:pt idx="8327">
                  <c:v>-4.2351516963993953E-2</c:v>
                </c:pt>
                <c:pt idx="8328">
                  <c:v>-4.3139290672360268E-2</c:v>
                </c:pt>
                <c:pt idx="8329">
                  <c:v>-4.3849213404669775E-2</c:v>
                </c:pt>
                <c:pt idx="8330">
                  <c:v>-4.447993378265213E-2</c:v>
                </c:pt>
                <c:pt idx="8331">
                  <c:v>-4.5030251194220085E-2</c:v>
                </c:pt>
                <c:pt idx="8332">
                  <c:v>-4.5499118078902681E-2</c:v>
                </c:pt>
                <c:pt idx="8333">
                  <c:v>-4.5885641921936296E-2</c:v>
                </c:pt>
                <c:pt idx="8334">
                  <c:v>-4.6189086953217127E-2</c:v>
                </c:pt>
                <c:pt idx="8335">
                  <c:v>-4.6408875547881444E-2</c:v>
                </c:pt>
                <c:pt idx="8336">
                  <c:v>-4.6544589325847333E-2</c:v>
                </c:pt>
                <c:pt idx="8337">
                  <c:v>-4.6595969948224979E-2</c:v>
                </c:pt>
                <c:pt idx="8338">
                  <c:v>-4.6562919609079392E-2</c:v>
                </c:pt>
                <c:pt idx="8339">
                  <c:v>-4.6445501221609599E-2</c:v>
                </c:pt>
                <c:pt idx="8340">
                  <c:v>-4.624393829838977E-2</c:v>
                </c:pt>
                <c:pt idx="8341">
                  <c:v>-4.595861452590036E-2</c:v>
                </c:pt>
                <c:pt idx="8342">
                  <c:v>-4.5590073034159025E-2</c:v>
                </c:pt>
                <c:pt idx="8343">
                  <c:v>-4.5139015362841824E-2</c:v>
                </c:pt>
                <c:pt idx="8344">
                  <c:v>-4.4606300125862558E-2</c:v>
                </c:pt>
                <c:pt idx="8345">
                  <c:v>-4.3992941376952366E-2</c:v>
                </c:pt>
                <c:pt idx="8346">
                  <c:v>-4.330010667935083E-2</c:v>
                </c:pt>
                <c:pt idx="8347">
                  <c:v>-4.2529114883283002E-2</c:v>
                </c:pt>
                <c:pt idx="8348">
                  <c:v>-4.1681433615453005E-2</c:v>
                </c:pt>
                <c:pt idx="8349">
                  <c:v>-4.075867648533317E-2</c:v>
                </c:pt>
                <c:pt idx="8350">
                  <c:v>-3.9762600013566803E-2</c:v>
                </c:pt>
                <c:pt idx="8351">
                  <c:v>-3.8695100288331195E-2</c:v>
                </c:pt>
                <c:pt idx="8352">
                  <c:v>-3.7558209356026037E-2</c:v>
                </c:pt>
                <c:pt idx="8353">
                  <c:v>-3.6354091353157633E-2</c:v>
                </c:pt>
                <c:pt idx="8354">
                  <c:v>-3.5085038386782036E-2</c:v>
                </c:pt>
                <c:pt idx="8355">
                  <c:v>-3.3753466171349028E-2</c:v>
                </c:pt>
                <c:pt idx="8356">
                  <c:v>-3.2361909430252217E-2</c:v>
                </c:pt>
                <c:pt idx="8357">
                  <c:v>-3.0913017070839256E-2</c:v>
                </c:pt>
                <c:pt idx="8358">
                  <c:v>-2.9409547142065992E-2</c:v>
                </c:pt>
                <c:pt idx="8359">
                  <c:v>-2.7854361584393417E-2</c:v>
                </c:pt>
                <c:pt idx="8360">
                  <c:v>-2.6250420781921548E-2</c:v>
                </c:pt>
                <c:pt idx="8361">
                  <c:v>-2.4600777927129926E-2</c:v>
                </c:pt>
                <c:pt idx="8362">
                  <c:v>-2.2908573208952225E-2</c:v>
                </c:pt>
                <c:pt idx="8363">
                  <c:v>-2.1177027835248084E-2</c:v>
                </c:pt>
                <c:pt idx="8364">
                  <c:v>-1.9409437901051062E-2</c:v>
                </c:pt>
                <c:pt idx="8365">
                  <c:v>-1.7609168114264002E-2</c:v>
                </c:pt>
                <c:pt idx="8366">
                  <c:v>-1.5779645390746812E-2</c:v>
                </c:pt>
                <c:pt idx="8367">
                  <c:v>-1.3924352330986982E-2</c:v>
                </c:pt>
                <c:pt idx="8368">
                  <c:v>-1.2046820590771612E-2</c:v>
                </c:pt>
                <c:pt idx="8369">
                  <c:v>-1.0150624158480243E-2</c:v>
                </c:pt>
                <c:pt idx="8370">
                  <c:v>-8.2393725517944695E-3</c:v>
                </c:pt>
                <c:pt idx="8371">
                  <c:v>-7.5310179530773185E-3</c:v>
                </c:pt>
                <c:pt idx="8372">
                  <c:v>-7.5310179530773185E-3</c:v>
                </c:pt>
                <c:pt idx="8373">
                  <c:v>-7.5310179530773185E-3</c:v>
                </c:pt>
                <c:pt idx="8374">
                  <c:v>-7.5310179530773185E-3</c:v>
                </c:pt>
                <c:pt idx="8375">
                  <c:v>-7.5310179530773185E-3</c:v>
                </c:pt>
                <c:pt idx="8376">
                  <c:v>-7.5310179530773185E-3</c:v>
                </c:pt>
                <c:pt idx="8377">
                  <c:v>-7.5310179530773185E-3</c:v>
                </c:pt>
                <c:pt idx="8378">
                  <c:v>-7.5310179530773185E-3</c:v>
                </c:pt>
                <c:pt idx="8379">
                  <c:v>-7.5310179530773185E-3</c:v>
                </c:pt>
                <c:pt idx="8380">
                  <c:v>-7.5310179530773185E-3</c:v>
                </c:pt>
                <c:pt idx="8381">
                  <c:v>-7.5310179530773185E-3</c:v>
                </c:pt>
                <c:pt idx="8382">
                  <c:v>-7.5310179530773185E-3</c:v>
                </c:pt>
                <c:pt idx="8383">
                  <c:v>-7.5310179530773185E-3</c:v>
                </c:pt>
                <c:pt idx="8384">
                  <c:v>-7.5310179530773185E-3</c:v>
                </c:pt>
                <c:pt idx="8385">
                  <c:v>-7.5310179530773185E-3</c:v>
                </c:pt>
                <c:pt idx="8386">
                  <c:v>-7.5310179530773185E-3</c:v>
                </c:pt>
                <c:pt idx="8387">
                  <c:v>-7.5310179530773185E-3</c:v>
                </c:pt>
                <c:pt idx="8388">
                  <c:v>-7.5310179530773185E-3</c:v>
                </c:pt>
                <c:pt idx="8389">
                  <c:v>-7.5310179530773185E-3</c:v>
                </c:pt>
                <c:pt idx="8390">
                  <c:v>-7.5310179530773185E-3</c:v>
                </c:pt>
                <c:pt idx="8391">
                  <c:v>-7.5310179530773185E-3</c:v>
                </c:pt>
                <c:pt idx="8392">
                  <c:v>-7.5310179530773185E-3</c:v>
                </c:pt>
                <c:pt idx="8393">
                  <c:v>-7.5310179530773185E-3</c:v>
                </c:pt>
                <c:pt idx="8394">
                  <c:v>-7.5310179530773185E-3</c:v>
                </c:pt>
                <c:pt idx="8395">
                  <c:v>-7.5310179530773185E-3</c:v>
                </c:pt>
                <c:pt idx="8396">
                  <c:v>-7.5310179530773185E-3</c:v>
                </c:pt>
                <c:pt idx="8397">
                  <c:v>-7.5310179530773185E-3</c:v>
                </c:pt>
                <c:pt idx="8398">
                  <c:v>-7.5310179530773185E-3</c:v>
                </c:pt>
                <c:pt idx="8399">
                  <c:v>-7.5310179530773185E-3</c:v>
                </c:pt>
                <c:pt idx="8400">
                  <c:v>-7.5310179530773185E-3</c:v>
                </c:pt>
                <c:pt idx="8401">
                  <c:v>-7.5310179530773185E-3</c:v>
                </c:pt>
                <c:pt idx="8402">
                  <c:v>-7.5310179530773185E-3</c:v>
                </c:pt>
                <c:pt idx="8403">
                  <c:v>-7.5310179530773185E-3</c:v>
                </c:pt>
                <c:pt idx="8404">
                  <c:v>-7.5310179530773185E-3</c:v>
                </c:pt>
                <c:pt idx="8405">
                  <c:v>-7.5310179530773185E-3</c:v>
                </c:pt>
                <c:pt idx="8406">
                  <c:v>-7.5310179530773185E-3</c:v>
                </c:pt>
                <c:pt idx="8407">
                  <c:v>-7.5310179530773185E-3</c:v>
                </c:pt>
                <c:pt idx="8408">
                  <c:v>-7.5310179530773185E-3</c:v>
                </c:pt>
                <c:pt idx="8409">
                  <c:v>-7.5310179530773185E-3</c:v>
                </c:pt>
                <c:pt idx="8410">
                  <c:v>-7.5310179530773185E-3</c:v>
                </c:pt>
                <c:pt idx="8411">
                  <c:v>-7.5310179530773185E-3</c:v>
                </c:pt>
                <c:pt idx="8412">
                  <c:v>-7.5310179530773185E-3</c:v>
                </c:pt>
                <c:pt idx="8413">
                  <c:v>-7.5310179530773185E-3</c:v>
                </c:pt>
                <c:pt idx="8414">
                  <c:v>-7.5310179530773185E-3</c:v>
                </c:pt>
                <c:pt idx="8415">
                  <c:v>-7.5310179530773185E-3</c:v>
                </c:pt>
                <c:pt idx="8416">
                  <c:v>-7.5310179530773185E-3</c:v>
                </c:pt>
                <c:pt idx="8417">
                  <c:v>-7.5310179530773185E-3</c:v>
                </c:pt>
                <c:pt idx="8418">
                  <c:v>-7.5310179530773185E-3</c:v>
                </c:pt>
                <c:pt idx="8419">
                  <c:v>-7.5310179530773185E-3</c:v>
                </c:pt>
                <c:pt idx="8420">
                  <c:v>-7.5310179530773185E-3</c:v>
                </c:pt>
                <c:pt idx="8421">
                  <c:v>-7.5310179530773185E-3</c:v>
                </c:pt>
                <c:pt idx="8422">
                  <c:v>-7.5310179530773185E-3</c:v>
                </c:pt>
                <c:pt idx="8423">
                  <c:v>-7.5310179530773185E-3</c:v>
                </c:pt>
                <c:pt idx="8424">
                  <c:v>-7.5310179530773185E-3</c:v>
                </c:pt>
                <c:pt idx="8425">
                  <c:v>-7.5310179530773185E-3</c:v>
                </c:pt>
                <c:pt idx="8426">
                  <c:v>-7.5310179530773185E-3</c:v>
                </c:pt>
                <c:pt idx="8427">
                  <c:v>-7.5310179530773185E-3</c:v>
                </c:pt>
                <c:pt idx="8428">
                  <c:v>-7.5310179530773185E-3</c:v>
                </c:pt>
                <c:pt idx="8429">
                  <c:v>-7.5310179530773185E-3</c:v>
                </c:pt>
                <c:pt idx="8430">
                  <c:v>-7.5310179530773185E-3</c:v>
                </c:pt>
                <c:pt idx="8431">
                  <c:v>-7.5310179530773185E-3</c:v>
                </c:pt>
                <c:pt idx="8432">
                  <c:v>-7.5310179530773185E-3</c:v>
                </c:pt>
                <c:pt idx="8433">
                  <c:v>-7.5310179530773185E-3</c:v>
                </c:pt>
                <c:pt idx="8434">
                  <c:v>-7.5310179530773185E-3</c:v>
                </c:pt>
                <c:pt idx="8435">
                  <c:v>-7.5310179530773185E-3</c:v>
                </c:pt>
                <c:pt idx="8436">
                  <c:v>-7.5310179530773185E-3</c:v>
                </c:pt>
                <c:pt idx="8437">
                  <c:v>-7.5310179530773185E-3</c:v>
                </c:pt>
                <c:pt idx="8438">
                  <c:v>-7.5310179530773185E-3</c:v>
                </c:pt>
                <c:pt idx="8439">
                  <c:v>-7.5310179530773185E-3</c:v>
                </c:pt>
                <c:pt idx="8440">
                  <c:v>-7.5310179530773185E-3</c:v>
                </c:pt>
                <c:pt idx="8441">
                  <c:v>-7.5310179530773185E-3</c:v>
                </c:pt>
                <c:pt idx="8442">
                  <c:v>-7.5310179530773185E-3</c:v>
                </c:pt>
                <c:pt idx="8443">
                  <c:v>-7.5310179530773185E-3</c:v>
                </c:pt>
                <c:pt idx="8444">
                  <c:v>-7.5310179530773185E-3</c:v>
                </c:pt>
                <c:pt idx="8445">
                  <c:v>-7.5310179530773185E-3</c:v>
                </c:pt>
                <c:pt idx="8446">
                  <c:v>-7.5310179530773185E-3</c:v>
                </c:pt>
                <c:pt idx="8447">
                  <c:v>-7.5310179530773185E-3</c:v>
                </c:pt>
                <c:pt idx="8448">
                  <c:v>-7.8227352211107833E-3</c:v>
                </c:pt>
                <c:pt idx="8449">
                  <c:v>-9.7367759562886728E-3</c:v>
                </c:pt>
                <c:pt idx="8450">
                  <c:v>-1.1636549300646639E-2</c:v>
                </c:pt>
                <c:pt idx="8451">
                  <c:v>-1.3518438927647675E-2</c:v>
                </c:pt>
                <c:pt idx="8452">
                  <c:v>-1.5378862553427058E-2</c:v>
                </c:pt>
                <c:pt idx="8453">
                  <c:v>-1.7214278755873606E-2</c:v>
                </c:pt>
                <c:pt idx="8454">
                  <c:v>-1.9021193715927708E-2</c:v>
                </c:pt>
                <c:pt idx="8455">
                  <c:v>-2.0796167868264603E-2</c:v>
                </c:pt>
                <c:pt idx="8456">
                  <c:v>-2.2535822448702367E-2</c:v>
                </c:pt>
                <c:pt idx="8457">
                  <c:v>-2.4236845925871629E-2</c:v>
                </c:pt>
                <c:pt idx="8458">
                  <c:v>-2.589600030490373E-2</c:v>
                </c:pt>
                <c:pt idx="8459">
                  <c:v>-2.7510127291138043E-2</c:v>
                </c:pt>
                <c:pt idx="8460">
                  <c:v>-2.9076154302115329E-2</c:v>
                </c:pt>
                <c:pt idx="8461">
                  <c:v>-3.059110031641293E-2</c:v>
                </c:pt>
                <c:pt idx="8462">
                  <c:v>-3.2052081548188782E-2</c:v>
                </c:pt>
                <c:pt idx="8463">
                  <c:v>-3.3456316936631432E-2</c:v>
                </c:pt>
                <c:pt idx="8464">
                  <c:v>-3.4801133439867495E-2</c:v>
                </c:pt>
                <c:pt idx="8465">
                  <c:v>-3.6083971123248675E-2</c:v>
                </c:pt>
                <c:pt idx="8466">
                  <c:v>-3.7302388032332927E-2</c:v>
                </c:pt>
                <c:pt idx="8467">
                  <c:v>-3.8454064841283511E-2</c:v>
                </c:pt>
                <c:pt idx="8468">
                  <c:v>-3.9536809267837571E-2</c:v>
                </c:pt>
                <c:pt idx="8469">
                  <c:v>-4.0548560246440005E-2</c:v>
                </c:pt>
                <c:pt idx="8470">
                  <c:v>-4.1487391851598825E-2</c:v>
                </c:pt>
                <c:pt idx="8471">
                  <c:v>-4.2351516963993953E-2</c:v>
                </c:pt>
                <c:pt idx="8472">
                  <c:v>-4.3139290672360268E-2</c:v>
                </c:pt>
                <c:pt idx="8473">
                  <c:v>-4.3849213404669775E-2</c:v>
                </c:pt>
                <c:pt idx="8474">
                  <c:v>-4.447993378265213E-2</c:v>
                </c:pt>
                <c:pt idx="8475">
                  <c:v>-4.5030251194220085E-2</c:v>
                </c:pt>
                <c:pt idx="8476">
                  <c:v>-4.5499118078902681E-2</c:v>
                </c:pt>
                <c:pt idx="8477">
                  <c:v>-4.5885641921936296E-2</c:v>
                </c:pt>
                <c:pt idx="8478">
                  <c:v>-4.6189086953217127E-2</c:v>
                </c:pt>
                <c:pt idx="8479">
                  <c:v>-4.6408875547881444E-2</c:v>
                </c:pt>
                <c:pt idx="8480">
                  <c:v>-4.6544589325847333E-2</c:v>
                </c:pt>
                <c:pt idx="8481">
                  <c:v>-4.6595969948224979E-2</c:v>
                </c:pt>
                <c:pt idx="8482">
                  <c:v>-4.6562919609079392E-2</c:v>
                </c:pt>
                <c:pt idx="8483">
                  <c:v>-4.6445501221609599E-2</c:v>
                </c:pt>
                <c:pt idx="8484">
                  <c:v>-4.624393829838977E-2</c:v>
                </c:pt>
                <c:pt idx="8485">
                  <c:v>-4.595861452590036E-2</c:v>
                </c:pt>
                <c:pt idx="8486">
                  <c:v>-4.5590073034159025E-2</c:v>
                </c:pt>
                <c:pt idx="8487">
                  <c:v>-4.5139015362841824E-2</c:v>
                </c:pt>
                <c:pt idx="8488">
                  <c:v>-4.4606300125862558E-2</c:v>
                </c:pt>
                <c:pt idx="8489">
                  <c:v>-4.3992941376952366E-2</c:v>
                </c:pt>
                <c:pt idx="8490">
                  <c:v>-4.330010667935083E-2</c:v>
                </c:pt>
                <c:pt idx="8491">
                  <c:v>-4.2529114883283002E-2</c:v>
                </c:pt>
                <c:pt idx="8492">
                  <c:v>-4.1681433615453005E-2</c:v>
                </c:pt>
                <c:pt idx="8493">
                  <c:v>-4.075867648533317E-2</c:v>
                </c:pt>
                <c:pt idx="8494">
                  <c:v>-3.9762600013566803E-2</c:v>
                </c:pt>
                <c:pt idx="8495">
                  <c:v>-3.8695100288331195E-2</c:v>
                </c:pt>
                <c:pt idx="8496">
                  <c:v>-3.7558209356026037E-2</c:v>
                </c:pt>
                <c:pt idx="8497">
                  <c:v>-3.6354091353157633E-2</c:v>
                </c:pt>
                <c:pt idx="8498">
                  <c:v>-3.5085038386782036E-2</c:v>
                </c:pt>
                <c:pt idx="8499">
                  <c:v>-3.3753466171349028E-2</c:v>
                </c:pt>
                <c:pt idx="8500">
                  <c:v>-3.2361909430252217E-2</c:v>
                </c:pt>
                <c:pt idx="8501">
                  <c:v>-3.0913017070839256E-2</c:v>
                </c:pt>
                <c:pt idx="8502">
                  <c:v>-2.9409547142065992E-2</c:v>
                </c:pt>
                <c:pt idx="8503">
                  <c:v>-2.7854361584393417E-2</c:v>
                </c:pt>
                <c:pt idx="8504">
                  <c:v>-2.6250420781921548E-2</c:v>
                </c:pt>
                <c:pt idx="8505">
                  <c:v>-2.4600777927129926E-2</c:v>
                </c:pt>
                <c:pt idx="8506">
                  <c:v>-2.2908573208952225E-2</c:v>
                </c:pt>
                <c:pt idx="8507">
                  <c:v>-2.1177027835248084E-2</c:v>
                </c:pt>
                <c:pt idx="8508">
                  <c:v>-1.9409437901051062E-2</c:v>
                </c:pt>
                <c:pt idx="8509">
                  <c:v>-1.7609168114264002E-2</c:v>
                </c:pt>
                <c:pt idx="8510">
                  <c:v>-1.5779645390746812E-2</c:v>
                </c:pt>
                <c:pt idx="8511">
                  <c:v>-1.3924352330986982E-2</c:v>
                </c:pt>
                <c:pt idx="8512">
                  <c:v>-1.2046820590771612E-2</c:v>
                </c:pt>
                <c:pt idx="8513">
                  <c:v>-1.0150624158480243E-2</c:v>
                </c:pt>
                <c:pt idx="8514">
                  <c:v>-8.2393725517944695E-3</c:v>
                </c:pt>
                <c:pt idx="8515">
                  <c:v>-7.5310179530773185E-3</c:v>
                </c:pt>
                <c:pt idx="8516">
                  <c:v>-7.5310179530773185E-3</c:v>
                </c:pt>
                <c:pt idx="8517">
                  <c:v>-7.5310179530773185E-3</c:v>
                </c:pt>
                <c:pt idx="8518">
                  <c:v>-7.5310179530773185E-3</c:v>
                </c:pt>
                <c:pt idx="8519">
                  <c:v>-7.5310179530773185E-3</c:v>
                </c:pt>
                <c:pt idx="8520">
                  <c:v>-7.5310179530773185E-3</c:v>
                </c:pt>
                <c:pt idx="8521">
                  <c:v>-7.5310179530773185E-3</c:v>
                </c:pt>
                <c:pt idx="8522">
                  <c:v>-7.5310179530773185E-3</c:v>
                </c:pt>
                <c:pt idx="8523">
                  <c:v>-7.5310179530773185E-3</c:v>
                </c:pt>
                <c:pt idx="8524">
                  <c:v>-7.5310179530773185E-3</c:v>
                </c:pt>
                <c:pt idx="8525">
                  <c:v>-7.5310179530773185E-3</c:v>
                </c:pt>
                <c:pt idx="8526">
                  <c:v>-7.5310179530773185E-3</c:v>
                </c:pt>
                <c:pt idx="8527">
                  <c:v>-7.5310179530773185E-3</c:v>
                </c:pt>
                <c:pt idx="8528">
                  <c:v>-7.5310179530773185E-3</c:v>
                </c:pt>
                <c:pt idx="8529">
                  <c:v>-7.5310179530773185E-3</c:v>
                </c:pt>
                <c:pt idx="8530">
                  <c:v>-7.5310179530773185E-3</c:v>
                </c:pt>
                <c:pt idx="8531">
                  <c:v>-7.5310179530773185E-3</c:v>
                </c:pt>
                <c:pt idx="8532">
                  <c:v>-7.5310179530773185E-3</c:v>
                </c:pt>
                <c:pt idx="8533">
                  <c:v>-7.5310179530773185E-3</c:v>
                </c:pt>
                <c:pt idx="8534">
                  <c:v>-7.5310179530773185E-3</c:v>
                </c:pt>
                <c:pt idx="8535">
                  <c:v>-7.5310179530773185E-3</c:v>
                </c:pt>
                <c:pt idx="8536">
                  <c:v>-7.5310179530773185E-3</c:v>
                </c:pt>
                <c:pt idx="8537">
                  <c:v>-7.5310179530773185E-3</c:v>
                </c:pt>
                <c:pt idx="8538">
                  <c:v>-7.5310179530773185E-3</c:v>
                </c:pt>
                <c:pt idx="8539">
                  <c:v>-7.5310179530773185E-3</c:v>
                </c:pt>
                <c:pt idx="8540">
                  <c:v>-7.5310179530773185E-3</c:v>
                </c:pt>
                <c:pt idx="8541">
                  <c:v>-7.5310179530773185E-3</c:v>
                </c:pt>
                <c:pt idx="8542">
                  <c:v>-7.5310179530773185E-3</c:v>
                </c:pt>
                <c:pt idx="8543">
                  <c:v>-7.5310179530773185E-3</c:v>
                </c:pt>
                <c:pt idx="8544">
                  <c:v>-7.5310179530773185E-3</c:v>
                </c:pt>
                <c:pt idx="8545">
                  <c:v>-7.5310179530773185E-3</c:v>
                </c:pt>
                <c:pt idx="8546">
                  <c:v>-7.5310179530773185E-3</c:v>
                </c:pt>
                <c:pt idx="8547">
                  <c:v>-7.5310179530773185E-3</c:v>
                </c:pt>
                <c:pt idx="8548">
                  <c:v>-7.5310179530773185E-3</c:v>
                </c:pt>
                <c:pt idx="8549">
                  <c:v>-7.5310179530773185E-3</c:v>
                </c:pt>
                <c:pt idx="8550">
                  <c:v>-7.5310179530773185E-3</c:v>
                </c:pt>
                <c:pt idx="8551">
                  <c:v>-7.5310179530773185E-3</c:v>
                </c:pt>
                <c:pt idx="8552">
                  <c:v>-7.5310179530773185E-3</c:v>
                </c:pt>
                <c:pt idx="8553">
                  <c:v>-7.5310179530773185E-3</c:v>
                </c:pt>
                <c:pt idx="8554">
                  <c:v>-7.5310179530773185E-3</c:v>
                </c:pt>
                <c:pt idx="8555">
                  <c:v>-7.5310179530773185E-3</c:v>
                </c:pt>
                <c:pt idx="8556">
                  <c:v>-7.5310179530773185E-3</c:v>
                </c:pt>
                <c:pt idx="8557">
                  <c:v>-7.5310179530773185E-3</c:v>
                </c:pt>
                <c:pt idx="8558">
                  <c:v>-7.5310179530773185E-3</c:v>
                </c:pt>
                <c:pt idx="8559">
                  <c:v>-7.5310179530773185E-3</c:v>
                </c:pt>
                <c:pt idx="8560">
                  <c:v>-7.5310179530773185E-3</c:v>
                </c:pt>
                <c:pt idx="8561">
                  <c:v>-7.5310179530773185E-3</c:v>
                </c:pt>
                <c:pt idx="8562">
                  <c:v>-7.5310179530773185E-3</c:v>
                </c:pt>
                <c:pt idx="8563">
                  <c:v>-7.5310179530773185E-3</c:v>
                </c:pt>
                <c:pt idx="8564">
                  <c:v>-7.5310179530773185E-3</c:v>
                </c:pt>
                <c:pt idx="8565">
                  <c:v>-7.5310179530773185E-3</c:v>
                </c:pt>
                <c:pt idx="8566">
                  <c:v>-7.5310179530773185E-3</c:v>
                </c:pt>
                <c:pt idx="8567">
                  <c:v>-7.5310179530773185E-3</c:v>
                </c:pt>
                <c:pt idx="8568">
                  <c:v>-7.5310179530773185E-3</c:v>
                </c:pt>
                <c:pt idx="8569">
                  <c:v>-7.5310179530773185E-3</c:v>
                </c:pt>
                <c:pt idx="8570">
                  <c:v>-7.5310179530773185E-3</c:v>
                </c:pt>
                <c:pt idx="8571">
                  <c:v>-7.5310179530773185E-3</c:v>
                </c:pt>
                <c:pt idx="8572">
                  <c:v>-7.5310179530773185E-3</c:v>
                </c:pt>
                <c:pt idx="8573">
                  <c:v>-7.5310179530773185E-3</c:v>
                </c:pt>
                <c:pt idx="8574">
                  <c:v>-7.5310179530773185E-3</c:v>
                </c:pt>
                <c:pt idx="8575">
                  <c:v>-7.5310179530773185E-3</c:v>
                </c:pt>
                <c:pt idx="8576">
                  <c:v>-7.5310179530773185E-3</c:v>
                </c:pt>
                <c:pt idx="8577">
                  <c:v>-7.5310179530773185E-3</c:v>
                </c:pt>
                <c:pt idx="8578">
                  <c:v>-7.5310179530773185E-3</c:v>
                </c:pt>
                <c:pt idx="8579">
                  <c:v>-7.5310179530773185E-3</c:v>
                </c:pt>
                <c:pt idx="8580">
                  <c:v>-7.5310179530773185E-3</c:v>
                </c:pt>
                <c:pt idx="8581">
                  <c:v>-7.5310179530773185E-3</c:v>
                </c:pt>
                <c:pt idx="8582">
                  <c:v>-7.5310179530773185E-3</c:v>
                </c:pt>
                <c:pt idx="8583">
                  <c:v>-7.5310179530773185E-3</c:v>
                </c:pt>
                <c:pt idx="8584">
                  <c:v>-7.5310179530773185E-3</c:v>
                </c:pt>
                <c:pt idx="8585">
                  <c:v>-7.5310179530773185E-3</c:v>
                </c:pt>
                <c:pt idx="8586">
                  <c:v>-7.5310179530773185E-3</c:v>
                </c:pt>
                <c:pt idx="8587">
                  <c:v>-7.5310179530773185E-3</c:v>
                </c:pt>
                <c:pt idx="8588">
                  <c:v>-7.5310179530773185E-3</c:v>
                </c:pt>
                <c:pt idx="8589">
                  <c:v>-7.5310179530773185E-3</c:v>
                </c:pt>
                <c:pt idx="8590">
                  <c:v>-7.5310179530773185E-3</c:v>
                </c:pt>
                <c:pt idx="8591">
                  <c:v>-7.5310179530773185E-3</c:v>
                </c:pt>
                <c:pt idx="8592">
                  <c:v>-7.8227352211107833E-3</c:v>
                </c:pt>
                <c:pt idx="8593">
                  <c:v>-9.7367759562886728E-3</c:v>
                </c:pt>
                <c:pt idx="8594">
                  <c:v>-1.1636549300646639E-2</c:v>
                </c:pt>
                <c:pt idx="8595">
                  <c:v>-1.3518438927647675E-2</c:v>
                </c:pt>
                <c:pt idx="8596">
                  <c:v>-1.5378862553427058E-2</c:v>
                </c:pt>
                <c:pt idx="8597">
                  <c:v>-1.7214278755873606E-2</c:v>
                </c:pt>
                <c:pt idx="8598">
                  <c:v>-1.9021193715927708E-2</c:v>
                </c:pt>
                <c:pt idx="8599">
                  <c:v>-2.0796167868264603E-2</c:v>
                </c:pt>
                <c:pt idx="8600">
                  <c:v>-2.2535822448702367E-2</c:v>
                </c:pt>
                <c:pt idx="8601">
                  <c:v>-2.4236845925871629E-2</c:v>
                </c:pt>
                <c:pt idx="8602">
                  <c:v>-2.589600030490373E-2</c:v>
                </c:pt>
                <c:pt idx="8603">
                  <c:v>-2.7510127291138043E-2</c:v>
                </c:pt>
                <c:pt idx="8604">
                  <c:v>-2.9076154302115329E-2</c:v>
                </c:pt>
                <c:pt idx="8605">
                  <c:v>-3.059110031641293E-2</c:v>
                </c:pt>
                <c:pt idx="8606">
                  <c:v>-3.2052081548188782E-2</c:v>
                </c:pt>
                <c:pt idx="8607">
                  <c:v>-3.3456316936631432E-2</c:v>
                </c:pt>
                <c:pt idx="8608">
                  <c:v>-3.4801133439867495E-2</c:v>
                </c:pt>
                <c:pt idx="8609">
                  <c:v>-3.6083971123248675E-2</c:v>
                </c:pt>
                <c:pt idx="8610">
                  <c:v>-3.7302388032332927E-2</c:v>
                </c:pt>
                <c:pt idx="8611">
                  <c:v>-3.8454064841283511E-2</c:v>
                </c:pt>
                <c:pt idx="8612">
                  <c:v>-3.9536809267837571E-2</c:v>
                </c:pt>
                <c:pt idx="8613">
                  <c:v>-4.0548560246440005E-2</c:v>
                </c:pt>
                <c:pt idx="8614">
                  <c:v>-4.1487391851598825E-2</c:v>
                </c:pt>
                <c:pt idx="8615">
                  <c:v>-4.2351516963993953E-2</c:v>
                </c:pt>
                <c:pt idx="8616">
                  <c:v>-4.3139290672360268E-2</c:v>
                </c:pt>
                <c:pt idx="8617">
                  <c:v>-4.3849213404669775E-2</c:v>
                </c:pt>
                <c:pt idx="8618">
                  <c:v>-4.447993378265213E-2</c:v>
                </c:pt>
                <c:pt idx="8619">
                  <c:v>-4.5030251194220085E-2</c:v>
                </c:pt>
                <c:pt idx="8620">
                  <c:v>-4.5499118078902681E-2</c:v>
                </c:pt>
                <c:pt idx="8621">
                  <c:v>-4.5885641921936296E-2</c:v>
                </c:pt>
                <c:pt idx="8622">
                  <c:v>-4.6189086953217127E-2</c:v>
                </c:pt>
                <c:pt idx="8623">
                  <c:v>-4.6408875547881444E-2</c:v>
                </c:pt>
                <c:pt idx="8624">
                  <c:v>-4.6544589325847333E-2</c:v>
                </c:pt>
                <c:pt idx="8625">
                  <c:v>-4.6595969948224979E-2</c:v>
                </c:pt>
                <c:pt idx="8626">
                  <c:v>-4.6562919609079392E-2</c:v>
                </c:pt>
                <c:pt idx="8627">
                  <c:v>-4.6445501221609599E-2</c:v>
                </c:pt>
                <c:pt idx="8628">
                  <c:v>-4.624393829838977E-2</c:v>
                </c:pt>
                <c:pt idx="8629">
                  <c:v>-4.595861452590036E-2</c:v>
                </c:pt>
                <c:pt idx="8630">
                  <c:v>-4.5590073034159025E-2</c:v>
                </c:pt>
                <c:pt idx="8631">
                  <c:v>-4.5139015362841824E-2</c:v>
                </c:pt>
                <c:pt idx="8632">
                  <c:v>-4.4606300125862558E-2</c:v>
                </c:pt>
                <c:pt idx="8633">
                  <c:v>-4.3992941376952366E-2</c:v>
                </c:pt>
                <c:pt idx="8634">
                  <c:v>-4.330010667935083E-2</c:v>
                </c:pt>
                <c:pt idx="8635">
                  <c:v>-4.2529114883283002E-2</c:v>
                </c:pt>
                <c:pt idx="8636">
                  <c:v>-4.1681433615453005E-2</c:v>
                </c:pt>
                <c:pt idx="8637">
                  <c:v>-4.075867648533317E-2</c:v>
                </c:pt>
                <c:pt idx="8638">
                  <c:v>-3.9762600013566803E-2</c:v>
                </c:pt>
                <c:pt idx="8639">
                  <c:v>-3.8695100288331195E-2</c:v>
                </c:pt>
                <c:pt idx="8640">
                  <c:v>-3.7558209356026037E-2</c:v>
                </c:pt>
                <c:pt idx="8641">
                  <c:v>-3.6354091353157633E-2</c:v>
                </c:pt>
                <c:pt idx="8642">
                  <c:v>-3.5085038386782036E-2</c:v>
                </c:pt>
                <c:pt idx="8643">
                  <c:v>-3.3753466171349028E-2</c:v>
                </c:pt>
                <c:pt idx="8644">
                  <c:v>-3.2361909430252217E-2</c:v>
                </c:pt>
                <c:pt idx="8645">
                  <c:v>-3.0913017070839256E-2</c:v>
                </c:pt>
                <c:pt idx="8646">
                  <c:v>-2.9409547142065992E-2</c:v>
                </c:pt>
                <c:pt idx="8647">
                  <c:v>-2.7854361584393417E-2</c:v>
                </c:pt>
                <c:pt idx="8648">
                  <c:v>-2.6250420781921548E-2</c:v>
                </c:pt>
                <c:pt idx="8649">
                  <c:v>-2.4600777927129926E-2</c:v>
                </c:pt>
                <c:pt idx="8650">
                  <c:v>-2.2908573208952225E-2</c:v>
                </c:pt>
                <c:pt idx="8651">
                  <c:v>-2.1177027835248084E-2</c:v>
                </c:pt>
                <c:pt idx="8652">
                  <c:v>-1.9409437901051062E-2</c:v>
                </c:pt>
                <c:pt idx="8653">
                  <c:v>-1.7609168114264002E-2</c:v>
                </c:pt>
                <c:pt idx="8654">
                  <c:v>-1.5779645390746812E-2</c:v>
                </c:pt>
                <c:pt idx="8655">
                  <c:v>-1.3924352330986982E-2</c:v>
                </c:pt>
                <c:pt idx="8656">
                  <c:v>-1.2046820590771612E-2</c:v>
                </c:pt>
                <c:pt idx="8657">
                  <c:v>-1.0150624158480243E-2</c:v>
                </c:pt>
                <c:pt idx="8658">
                  <c:v>-8.2393725517944695E-3</c:v>
                </c:pt>
                <c:pt idx="8659">
                  <c:v>-7.5310179530773185E-3</c:v>
                </c:pt>
                <c:pt idx="8660">
                  <c:v>-7.5310179530773185E-3</c:v>
                </c:pt>
                <c:pt idx="8661">
                  <c:v>-7.5310179530773185E-3</c:v>
                </c:pt>
                <c:pt idx="8662">
                  <c:v>-7.5310179530773185E-3</c:v>
                </c:pt>
                <c:pt idx="8663">
                  <c:v>-7.5310179530773185E-3</c:v>
                </c:pt>
                <c:pt idx="8664">
                  <c:v>-7.5310179530773185E-3</c:v>
                </c:pt>
                <c:pt idx="8665">
                  <c:v>-7.5310179530773185E-3</c:v>
                </c:pt>
                <c:pt idx="8666">
                  <c:v>-7.5310179530773185E-3</c:v>
                </c:pt>
                <c:pt idx="8667">
                  <c:v>-7.5310179530773185E-3</c:v>
                </c:pt>
                <c:pt idx="8668">
                  <c:v>-7.5310179530773185E-3</c:v>
                </c:pt>
                <c:pt idx="8669">
                  <c:v>-7.5310179530773185E-3</c:v>
                </c:pt>
                <c:pt idx="8670">
                  <c:v>-7.5310179530773185E-3</c:v>
                </c:pt>
                <c:pt idx="8671">
                  <c:v>-7.5310179530773185E-3</c:v>
                </c:pt>
                <c:pt idx="8672">
                  <c:v>-7.5310179530773185E-3</c:v>
                </c:pt>
                <c:pt idx="8673">
                  <c:v>-7.5310179530773185E-3</c:v>
                </c:pt>
                <c:pt idx="8674">
                  <c:v>-7.5310179530773185E-3</c:v>
                </c:pt>
                <c:pt idx="8675">
                  <c:v>-7.5310179530773185E-3</c:v>
                </c:pt>
                <c:pt idx="8676">
                  <c:v>-7.5310179530773185E-3</c:v>
                </c:pt>
                <c:pt idx="8677">
                  <c:v>-7.5310179530773185E-3</c:v>
                </c:pt>
                <c:pt idx="8678">
                  <c:v>-7.5310179530773185E-3</c:v>
                </c:pt>
                <c:pt idx="8679">
                  <c:v>-7.5310179530773185E-3</c:v>
                </c:pt>
                <c:pt idx="8680">
                  <c:v>-7.5310179530773185E-3</c:v>
                </c:pt>
                <c:pt idx="8681">
                  <c:v>-7.5310179530773185E-3</c:v>
                </c:pt>
                <c:pt idx="8682">
                  <c:v>-7.5310179530773185E-3</c:v>
                </c:pt>
                <c:pt idx="8683">
                  <c:v>-7.5310179530773185E-3</c:v>
                </c:pt>
                <c:pt idx="8684">
                  <c:v>-7.5310179530773185E-3</c:v>
                </c:pt>
                <c:pt idx="8685">
                  <c:v>-7.5310179530773185E-3</c:v>
                </c:pt>
                <c:pt idx="8686">
                  <c:v>-7.5310179530773185E-3</c:v>
                </c:pt>
                <c:pt idx="8687">
                  <c:v>-7.5310179530773185E-3</c:v>
                </c:pt>
                <c:pt idx="8688">
                  <c:v>-7.5310179530773185E-3</c:v>
                </c:pt>
                <c:pt idx="8689">
                  <c:v>-7.5310179530773185E-3</c:v>
                </c:pt>
                <c:pt idx="8690">
                  <c:v>-7.5310179530773185E-3</c:v>
                </c:pt>
                <c:pt idx="8691">
                  <c:v>-7.5310179530773185E-3</c:v>
                </c:pt>
                <c:pt idx="8692">
                  <c:v>-7.5310179530773185E-3</c:v>
                </c:pt>
                <c:pt idx="8693">
                  <c:v>-7.5310179530773185E-3</c:v>
                </c:pt>
                <c:pt idx="8694">
                  <c:v>-7.5310179530773185E-3</c:v>
                </c:pt>
                <c:pt idx="8695">
                  <c:v>-7.5310179530773185E-3</c:v>
                </c:pt>
                <c:pt idx="8696">
                  <c:v>-7.5310179530773185E-3</c:v>
                </c:pt>
                <c:pt idx="8697">
                  <c:v>-7.5310179530773185E-3</c:v>
                </c:pt>
                <c:pt idx="8698">
                  <c:v>-7.5310179530773185E-3</c:v>
                </c:pt>
                <c:pt idx="8699">
                  <c:v>-7.5310179530773185E-3</c:v>
                </c:pt>
                <c:pt idx="8700">
                  <c:v>-7.5310179530773185E-3</c:v>
                </c:pt>
                <c:pt idx="8701">
                  <c:v>-7.5310179530773185E-3</c:v>
                </c:pt>
                <c:pt idx="8702">
                  <c:v>-7.5310179530773185E-3</c:v>
                </c:pt>
                <c:pt idx="8703">
                  <c:v>-7.5310179530773185E-3</c:v>
                </c:pt>
                <c:pt idx="8704">
                  <c:v>-7.5310179530773185E-3</c:v>
                </c:pt>
                <c:pt idx="8705">
                  <c:v>-7.5310179530773185E-3</c:v>
                </c:pt>
                <c:pt idx="8706">
                  <c:v>-7.5310179530773185E-3</c:v>
                </c:pt>
                <c:pt idx="8707">
                  <c:v>-7.5310179530773185E-3</c:v>
                </c:pt>
                <c:pt idx="8708">
                  <c:v>-7.5310179530773185E-3</c:v>
                </c:pt>
                <c:pt idx="8709">
                  <c:v>-7.5310179530773185E-3</c:v>
                </c:pt>
                <c:pt idx="8710">
                  <c:v>-7.5310179530773185E-3</c:v>
                </c:pt>
                <c:pt idx="8711">
                  <c:v>-7.5310179530773185E-3</c:v>
                </c:pt>
                <c:pt idx="8712">
                  <c:v>-7.5310179530773185E-3</c:v>
                </c:pt>
                <c:pt idx="8713">
                  <c:v>-7.5310179530773185E-3</c:v>
                </c:pt>
                <c:pt idx="8714">
                  <c:v>-7.5310179530773185E-3</c:v>
                </c:pt>
                <c:pt idx="8715">
                  <c:v>-7.5310179530773185E-3</c:v>
                </c:pt>
                <c:pt idx="8716">
                  <c:v>-7.5310179530773185E-3</c:v>
                </c:pt>
                <c:pt idx="8717">
                  <c:v>-7.5310179530773185E-3</c:v>
                </c:pt>
                <c:pt idx="8718">
                  <c:v>-7.5310179530773185E-3</c:v>
                </c:pt>
                <c:pt idx="8719">
                  <c:v>-7.5310179530773185E-3</c:v>
                </c:pt>
                <c:pt idx="8720">
                  <c:v>-7.5310179530773185E-3</c:v>
                </c:pt>
                <c:pt idx="8721">
                  <c:v>-7.5310179530773185E-3</c:v>
                </c:pt>
                <c:pt idx="8722">
                  <c:v>-7.5310179530773185E-3</c:v>
                </c:pt>
                <c:pt idx="8723">
                  <c:v>-7.5310179530773185E-3</c:v>
                </c:pt>
                <c:pt idx="8724">
                  <c:v>-7.5310179530773185E-3</c:v>
                </c:pt>
                <c:pt idx="8725">
                  <c:v>-7.5310179530773185E-3</c:v>
                </c:pt>
                <c:pt idx="8726">
                  <c:v>-7.5310179530773185E-3</c:v>
                </c:pt>
                <c:pt idx="8727">
                  <c:v>-7.5310179530773185E-3</c:v>
                </c:pt>
                <c:pt idx="8728">
                  <c:v>-7.5310179530773185E-3</c:v>
                </c:pt>
                <c:pt idx="8729">
                  <c:v>-7.5310179530773185E-3</c:v>
                </c:pt>
                <c:pt idx="8730">
                  <c:v>-7.5310179530773185E-3</c:v>
                </c:pt>
                <c:pt idx="8731">
                  <c:v>-7.5310179530773185E-3</c:v>
                </c:pt>
                <c:pt idx="8732">
                  <c:v>-7.5310179530773185E-3</c:v>
                </c:pt>
                <c:pt idx="8733">
                  <c:v>-7.5310179530773185E-3</c:v>
                </c:pt>
                <c:pt idx="8734">
                  <c:v>-7.5310179530773185E-3</c:v>
                </c:pt>
                <c:pt idx="8735">
                  <c:v>-7.5310179530773185E-3</c:v>
                </c:pt>
                <c:pt idx="8736">
                  <c:v>-7.8227352211107833E-3</c:v>
                </c:pt>
                <c:pt idx="8737">
                  <c:v>-9.7367759562886728E-3</c:v>
                </c:pt>
                <c:pt idx="8738">
                  <c:v>-1.1636549300646639E-2</c:v>
                </c:pt>
                <c:pt idx="8739">
                  <c:v>-1.3518438927647675E-2</c:v>
                </c:pt>
                <c:pt idx="8740">
                  <c:v>-1.5378862553427058E-2</c:v>
                </c:pt>
                <c:pt idx="8741">
                  <c:v>-1.7214278755873606E-2</c:v>
                </c:pt>
                <c:pt idx="8742">
                  <c:v>-1.9021193715927708E-2</c:v>
                </c:pt>
                <c:pt idx="8743">
                  <c:v>-2.0796167868264603E-2</c:v>
                </c:pt>
                <c:pt idx="8744">
                  <c:v>-2.2535822448702367E-2</c:v>
                </c:pt>
                <c:pt idx="8745">
                  <c:v>-2.4236845925871629E-2</c:v>
                </c:pt>
                <c:pt idx="8746">
                  <c:v>-2.589600030490373E-2</c:v>
                </c:pt>
                <c:pt idx="8747">
                  <c:v>-2.7510127291138043E-2</c:v>
                </c:pt>
                <c:pt idx="8748">
                  <c:v>-2.9076154302115329E-2</c:v>
                </c:pt>
                <c:pt idx="8749">
                  <c:v>-3.059110031641293E-2</c:v>
                </c:pt>
                <c:pt idx="8750">
                  <c:v>-3.2052081548188782E-2</c:v>
                </c:pt>
                <c:pt idx="8751">
                  <c:v>-3.3456316936631432E-2</c:v>
                </c:pt>
                <c:pt idx="8752">
                  <c:v>-3.4801133439867495E-2</c:v>
                </c:pt>
                <c:pt idx="8753">
                  <c:v>-3.6083971123248675E-2</c:v>
                </c:pt>
                <c:pt idx="8754">
                  <c:v>-3.7302388032332927E-2</c:v>
                </c:pt>
                <c:pt idx="8755">
                  <c:v>-3.8454064841283511E-2</c:v>
                </c:pt>
                <c:pt idx="8756">
                  <c:v>-3.9536809267837571E-2</c:v>
                </c:pt>
                <c:pt idx="8757">
                  <c:v>-4.0548560246440005E-2</c:v>
                </c:pt>
                <c:pt idx="8758">
                  <c:v>-4.1487391851598825E-2</c:v>
                </c:pt>
                <c:pt idx="8759">
                  <c:v>-4.2351516963993953E-2</c:v>
                </c:pt>
                <c:pt idx="8760">
                  <c:v>-4.3139290672360268E-2</c:v>
                </c:pt>
                <c:pt idx="8761">
                  <c:v>-4.3849213404669775E-2</c:v>
                </c:pt>
                <c:pt idx="8762">
                  <c:v>-4.447993378265213E-2</c:v>
                </c:pt>
                <c:pt idx="8763">
                  <c:v>-4.5030251194220085E-2</c:v>
                </c:pt>
                <c:pt idx="8764">
                  <c:v>-4.5499118078902681E-2</c:v>
                </c:pt>
                <c:pt idx="8765">
                  <c:v>-4.5885641921936296E-2</c:v>
                </c:pt>
                <c:pt idx="8766">
                  <c:v>-4.6189086953217127E-2</c:v>
                </c:pt>
                <c:pt idx="8767">
                  <c:v>-4.6408875547881444E-2</c:v>
                </c:pt>
                <c:pt idx="8768">
                  <c:v>-4.6544589325847333E-2</c:v>
                </c:pt>
                <c:pt idx="8769">
                  <c:v>-4.6595969948224979E-2</c:v>
                </c:pt>
                <c:pt idx="8770">
                  <c:v>-4.6562919609079392E-2</c:v>
                </c:pt>
                <c:pt idx="8771">
                  <c:v>-4.6445501221609599E-2</c:v>
                </c:pt>
                <c:pt idx="8772">
                  <c:v>-4.624393829838977E-2</c:v>
                </c:pt>
                <c:pt idx="8773">
                  <c:v>-4.595861452590036E-2</c:v>
                </c:pt>
                <c:pt idx="8774">
                  <c:v>-4.5590073034159025E-2</c:v>
                </c:pt>
                <c:pt idx="8775">
                  <c:v>-4.5139015362841824E-2</c:v>
                </c:pt>
                <c:pt idx="8776">
                  <c:v>-4.4606300125862558E-2</c:v>
                </c:pt>
                <c:pt idx="8777">
                  <c:v>-4.3992941376952366E-2</c:v>
                </c:pt>
                <c:pt idx="8778">
                  <c:v>-4.330010667935083E-2</c:v>
                </c:pt>
                <c:pt idx="8779">
                  <c:v>-4.2529114883283002E-2</c:v>
                </c:pt>
                <c:pt idx="8780">
                  <c:v>-4.1681433615453005E-2</c:v>
                </c:pt>
                <c:pt idx="8781">
                  <c:v>-4.075867648533317E-2</c:v>
                </c:pt>
                <c:pt idx="8782">
                  <c:v>-3.9762600013566803E-2</c:v>
                </c:pt>
                <c:pt idx="8783">
                  <c:v>-3.8695100288331195E-2</c:v>
                </c:pt>
                <c:pt idx="8784">
                  <c:v>-3.7558209356026037E-2</c:v>
                </c:pt>
                <c:pt idx="8785">
                  <c:v>-3.6354091353157633E-2</c:v>
                </c:pt>
                <c:pt idx="8786">
                  <c:v>-3.5085038386782036E-2</c:v>
                </c:pt>
                <c:pt idx="8787">
                  <c:v>-3.3753466171349028E-2</c:v>
                </c:pt>
                <c:pt idx="8788">
                  <c:v>-3.2361909430252217E-2</c:v>
                </c:pt>
                <c:pt idx="8789">
                  <c:v>-3.0913017070839256E-2</c:v>
                </c:pt>
                <c:pt idx="8790">
                  <c:v>-2.9409547142065992E-2</c:v>
                </c:pt>
                <c:pt idx="8791">
                  <c:v>-2.7854361584393417E-2</c:v>
                </c:pt>
                <c:pt idx="8792">
                  <c:v>-2.6250420781921548E-2</c:v>
                </c:pt>
                <c:pt idx="8793">
                  <c:v>-2.4600777927129926E-2</c:v>
                </c:pt>
                <c:pt idx="8794">
                  <c:v>-2.2908573208952225E-2</c:v>
                </c:pt>
                <c:pt idx="8795">
                  <c:v>-2.1177027835248084E-2</c:v>
                </c:pt>
                <c:pt idx="8796">
                  <c:v>-1.9409437901051062E-2</c:v>
                </c:pt>
                <c:pt idx="8797">
                  <c:v>-1.7609168114264002E-2</c:v>
                </c:pt>
                <c:pt idx="8798">
                  <c:v>-1.5779645390746812E-2</c:v>
                </c:pt>
                <c:pt idx="8799">
                  <c:v>-1.3924352330986982E-2</c:v>
                </c:pt>
                <c:pt idx="8800">
                  <c:v>-1.2046820590771612E-2</c:v>
                </c:pt>
                <c:pt idx="8801">
                  <c:v>-1.0150624158480243E-2</c:v>
                </c:pt>
                <c:pt idx="8802">
                  <c:v>-8.2393725517944695E-3</c:v>
                </c:pt>
                <c:pt idx="8803">
                  <c:v>-7.5310179530773185E-3</c:v>
                </c:pt>
                <c:pt idx="8804">
                  <c:v>-7.5310179530773185E-3</c:v>
                </c:pt>
                <c:pt idx="8805">
                  <c:v>-7.5310179530773185E-3</c:v>
                </c:pt>
                <c:pt idx="8806">
                  <c:v>-7.5310179530773185E-3</c:v>
                </c:pt>
                <c:pt idx="8807">
                  <c:v>-7.5310179530773185E-3</c:v>
                </c:pt>
                <c:pt idx="8808">
                  <c:v>-7.5310179530773185E-3</c:v>
                </c:pt>
                <c:pt idx="8809">
                  <c:v>-7.5310179530773185E-3</c:v>
                </c:pt>
                <c:pt idx="8810">
                  <c:v>-7.5310179530773185E-3</c:v>
                </c:pt>
                <c:pt idx="8811">
                  <c:v>-7.5310179530773185E-3</c:v>
                </c:pt>
                <c:pt idx="8812">
                  <c:v>-7.5310179530773185E-3</c:v>
                </c:pt>
                <c:pt idx="8813">
                  <c:v>-7.5310179530773185E-3</c:v>
                </c:pt>
                <c:pt idx="8814">
                  <c:v>-7.5310179530773185E-3</c:v>
                </c:pt>
                <c:pt idx="8815">
                  <c:v>-7.5310179530773185E-3</c:v>
                </c:pt>
                <c:pt idx="8816">
                  <c:v>-7.5310179530773185E-3</c:v>
                </c:pt>
                <c:pt idx="8817">
                  <c:v>-7.5310179530773185E-3</c:v>
                </c:pt>
                <c:pt idx="8818">
                  <c:v>-7.5310179530773185E-3</c:v>
                </c:pt>
                <c:pt idx="8819">
                  <c:v>-7.5310179530773185E-3</c:v>
                </c:pt>
                <c:pt idx="8820">
                  <c:v>-7.5310179530773185E-3</c:v>
                </c:pt>
                <c:pt idx="8821">
                  <c:v>-7.5310179530773185E-3</c:v>
                </c:pt>
                <c:pt idx="8822">
                  <c:v>-7.5310179530773185E-3</c:v>
                </c:pt>
                <c:pt idx="8823">
                  <c:v>-7.5310179530773185E-3</c:v>
                </c:pt>
                <c:pt idx="8824">
                  <c:v>-7.5310179530773185E-3</c:v>
                </c:pt>
                <c:pt idx="8825">
                  <c:v>-7.5310179530773185E-3</c:v>
                </c:pt>
                <c:pt idx="8826">
                  <c:v>-7.5310179530773185E-3</c:v>
                </c:pt>
                <c:pt idx="8827">
                  <c:v>-7.5310179530773185E-3</c:v>
                </c:pt>
                <c:pt idx="8828">
                  <c:v>-7.5310179530773185E-3</c:v>
                </c:pt>
                <c:pt idx="8829">
                  <c:v>-7.5310179530773185E-3</c:v>
                </c:pt>
                <c:pt idx="8830">
                  <c:v>-7.5310179530773185E-3</c:v>
                </c:pt>
                <c:pt idx="8831">
                  <c:v>-7.5310179530773185E-3</c:v>
                </c:pt>
                <c:pt idx="8832">
                  <c:v>-7.5310179530773185E-3</c:v>
                </c:pt>
                <c:pt idx="8833">
                  <c:v>-7.5310179530773185E-3</c:v>
                </c:pt>
                <c:pt idx="8834">
                  <c:v>-7.5310179530773185E-3</c:v>
                </c:pt>
                <c:pt idx="8835">
                  <c:v>-7.5310179530773185E-3</c:v>
                </c:pt>
                <c:pt idx="8836">
                  <c:v>-7.5310179530773185E-3</c:v>
                </c:pt>
                <c:pt idx="8837">
                  <c:v>-7.5310179530773185E-3</c:v>
                </c:pt>
                <c:pt idx="8838">
                  <c:v>-7.5310179530773185E-3</c:v>
                </c:pt>
                <c:pt idx="8839">
                  <c:v>-7.5310179530773185E-3</c:v>
                </c:pt>
                <c:pt idx="8840">
                  <c:v>-7.5310179530773185E-3</c:v>
                </c:pt>
                <c:pt idx="8841">
                  <c:v>-7.5310179530773185E-3</c:v>
                </c:pt>
                <c:pt idx="8842">
                  <c:v>-7.5310179530773185E-3</c:v>
                </c:pt>
                <c:pt idx="8843">
                  <c:v>-7.5310179530773185E-3</c:v>
                </c:pt>
                <c:pt idx="8844">
                  <c:v>-7.5310179530773185E-3</c:v>
                </c:pt>
                <c:pt idx="8845">
                  <c:v>-7.5310179530773185E-3</c:v>
                </c:pt>
                <c:pt idx="8846">
                  <c:v>-7.5310179530773185E-3</c:v>
                </c:pt>
                <c:pt idx="8847">
                  <c:v>-7.5310179530773185E-3</c:v>
                </c:pt>
                <c:pt idx="8848">
                  <c:v>-7.5310179530773185E-3</c:v>
                </c:pt>
                <c:pt idx="8849">
                  <c:v>-7.5310179530773185E-3</c:v>
                </c:pt>
                <c:pt idx="8850">
                  <c:v>-7.5310179530773185E-3</c:v>
                </c:pt>
                <c:pt idx="8851">
                  <c:v>-7.5310179530773185E-3</c:v>
                </c:pt>
                <c:pt idx="8852">
                  <c:v>-7.5310179530773185E-3</c:v>
                </c:pt>
                <c:pt idx="8853">
                  <c:v>-7.5310179530773185E-3</c:v>
                </c:pt>
                <c:pt idx="8854">
                  <c:v>-7.5310179530773185E-3</c:v>
                </c:pt>
                <c:pt idx="8855">
                  <c:v>-7.5310179530773185E-3</c:v>
                </c:pt>
                <c:pt idx="8856">
                  <c:v>-7.5310179530773185E-3</c:v>
                </c:pt>
                <c:pt idx="8857">
                  <c:v>-7.5310179530773185E-3</c:v>
                </c:pt>
                <c:pt idx="8858">
                  <c:v>-7.5310179530773185E-3</c:v>
                </c:pt>
                <c:pt idx="8859">
                  <c:v>-7.5310179530773185E-3</c:v>
                </c:pt>
                <c:pt idx="8860">
                  <c:v>-7.5310179530773185E-3</c:v>
                </c:pt>
                <c:pt idx="8861">
                  <c:v>-7.5310179530773185E-3</c:v>
                </c:pt>
                <c:pt idx="8862">
                  <c:v>-7.5310179530773185E-3</c:v>
                </c:pt>
                <c:pt idx="8863">
                  <c:v>-7.5310179530773185E-3</c:v>
                </c:pt>
                <c:pt idx="8864">
                  <c:v>-7.5310179530773185E-3</c:v>
                </c:pt>
                <c:pt idx="8865">
                  <c:v>-7.5310179530773185E-3</c:v>
                </c:pt>
                <c:pt idx="8866">
                  <c:v>-7.5310179530773185E-3</c:v>
                </c:pt>
                <c:pt idx="8867">
                  <c:v>-7.5310179530773185E-3</c:v>
                </c:pt>
                <c:pt idx="8868">
                  <c:v>-7.5310179530773185E-3</c:v>
                </c:pt>
                <c:pt idx="8869">
                  <c:v>-7.5310179530773185E-3</c:v>
                </c:pt>
                <c:pt idx="8870">
                  <c:v>-7.5310179530773185E-3</c:v>
                </c:pt>
                <c:pt idx="8871">
                  <c:v>-7.5310179530773185E-3</c:v>
                </c:pt>
                <c:pt idx="8872">
                  <c:v>-7.5310179530773185E-3</c:v>
                </c:pt>
                <c:pt idx="8873">
                  <c:v>-7.5310179530773185E-3</c:v>
                </c:pt>
                <c:pt idx="8874">
                  <c:v>-7.5310179530773185E-3</c:v>
                </c:pt>
                <c:pt idx="8875">
                  <c:v>-7.5310179530773185E-3</c:v>
                </c:pt>
                <c:pt idx="8876">
                  <c:v>-7.5310179530773185E-3</c:v>
                </c:pt>
                <c:pt idx="8877">
                  <c:v>-7.5310179530773185E-3</c:v>
                </c:pt>
                <c:pt idx="8878">
                  <c:v>-7.5310179530773185E-3</c:v>
                </c:pt>
                <c:pt idx="8879">
                  <c:v>-7.5310179530773185E-3</c:v>
                </c:pt>
                <c:pt idx="8880">
                  <c:v>-7.8227352211107833E-3</c:v>
                </c:pt>
                <c:pt idx="8881">
                  <c:v>-9.7367759562886728E-3</c:v>
                </c:pt>
                <c:pt idx="8882">
                  <c:v>-1.1636549300646639E-2</c:v>
                </c:pt>
                <c:pt idx="8883">
                  <c:v>-1.3518438927647675E-2</c:v>
                </c:pt>
                <c:pt idx="8884">
                  <c:v>-1.5378862553427058E-2</c:v>
                </c:pt>
                <c:pt idx="8885">
                  <c:v>-1.7214278755873606E-2</c:v>
                </c:pt>
                <c:pt idx="8886">
                  <c:v>-1.9021193715927708E-2</c:v>
                </c:pt>
                <c:pt idx="8887">
                  <c:v>-2.0796167868264603E-2</c:v>
                </c:pt>
                <c:pt idx="8888">
                  <c:v>-2.2535822448702367E-2</c:v>
                </c:pt>
                <c:pt idx="8889">
                  <c:v>-2.4236845925871629E-2</c:v>
                </c:pt>
                <c:pt idx="8890">
                  <c:v>-2.589600030490373E-2</c:v>
                </c:pt>
                <c:pt idx="8891">
                  <c:v>-2.7510127291138043E-2</c:v>
                </c:pt>
                <c:pt idx="8892">
                  <c:v>-2.9076154302115329E-2</c:v>
                </c:pt>
                <c:pt idx="8893">
                  <c:v>-3.059110031641293E-2</c:v>
                </c:pt>
                <c:pt idx="8894">
                  <c:v>-3.2052081548188782E-2</c:v>
                </c:pt>
                <c:pt idx="8895">
                  <c:v>-3.3456316936631432E-2</c:v>
                </c:pt>
                <c:pt idx="8896">
                  <c:v>-3.4801133439867495E-2</c:v>
                </c:pt>
                <c:pt idx="8897">
                  <c:v>-3.6083971123248675E-2</c:v>
                </c:pt>
                <c:pt idx="8898">
                  <c:v>-3.7302388032332927E-2</c:v>
                </c:pt>
                <c:pt idx="8899">
                  <c:v>-3.8454064841283511E-2</c:v>
                </c:pt>
                <c:pt idx="8900">
                  <c:v>-3.9536809267837571E-2</c:v>
                </c:pt>
                <c:pt idx="8901">
                  <c:v>-4.0548560246440005E-2</c:v>
                </c:pt>
                <c:pt idx="8902">
                  <c:v>-4.1487391851598825E-2</c:v>
                </c:pt>
                <c:pt idx="8903">
                  <c:v>-4.2351516963993953E-2</c:v>
                </c:pt>
                <c:pt idx="8904">
                  <c:v>-4.3139290672360268E-2</c:v>
                </c:pt>
                <c:pt idx="8905">
                  <c:v>-4.3849213404669775E-2</c:v>
                </c:pt>
                <c:pt idx="8906">
                  <c:v>-4.447993378265213E-2</c:v>
                </c:pt>
                <c:pt idx="8907">
                  <c:v>-4.5030251194220085E-2</c:v>
                </c:pt>
                <c:pt idx="8908">
                  <c:v>-4.5499118078902681E-2</c:v>
                </c:pt>
                <c:pt idx="8909">
                  <c:v>-4.5885641921936296E-2</c:v>
                </c:pt>
                <c:pt idx="8910">
                  <c:v>-4.6189086953217127E-2</c:v>
                </c:pt>
                <c:pt idx="8911">
                  <c:v>-4.6408875547881444E-2</c:v>
                </c:pt>
                <c:pt idx="8912">
                  <c:v>-4.6544589325847333E-2</c:v>
                </c:pt>
                <c:pt idx="8913">
                  <c:v>-4.6595969948224979E-2</c:v>
                </c:pt>
                <c:pt idx="8914">
                  <c:v>-4.6562919609079392E-2</c:v>
                </c:pt>
                <c:pt idx="8915">
                  <c:v>-4.6445501221609599E-2</c:v>
                </c:pt>
                <c:pt idx="8916">
                  <c:v>-4.624393829838977E-2</c:v>
                </c:pt>
                <c:pt idx="8917">
                  <c:v>-4.595861452590036E-2</c:v>
                </c:pt>
                <c:pt idx="8918">
                  <c:v>-4.5590073034159025E-2</c:v>
                </c:pt>
                <c:pt idx="8919">
                  <c:v>-4.5139015362841824E-2</c:v>
                </c:pt>
                <c:pt idx="8920">
                  <c:v>-4.4606300125862558E-2</c:v>
                </c:pt>
                <c:pt idx="8921">
                  <c:v>-4.3992941376952366E-2</c:v>
                </c:pt>
                <c:pt idx="8922">
                  <c:v>-4.330010667935083E-2</c:v>
                </c:pt>
                <c:pt idx="8923">
                  <c:v>-4.2529114883283002E-2</c:v>
                </c:pt>
                <c:pt idx="8924">
                  <c:v>-4.1681433615453005E-2</c:v>
                </c:pt>
                <c:pt idx="8925">
                  <c:v>-4.075867648533317E-2</c:v>
                </c:pt>
                <c:pt idx="8926">
                  <c:v>-3.9762600013566803E-2</c:v>
                </c:pt>
                <c:pt idx="8927">
                  <c:v>-3.8695100288331195E-2</c:v>
                </c:pt>
                <c:pt idx="8928">
                  <c:v>-3.7558209356026037E-2</c:v>
                </c:pt>
                <c:pt idx="8929">
                  <c:v>-3.6354091353157633E-2</c:v>
                </c:pt>
                <c:pt idx="8930">
                  <c:v>-3.5085038386782036E-2</c:v>
                </c:pt>
                <c:pt idx="8931">
                  <c:v>-3.3753466171349028E-2</c:v>
                </c:pt>
                <c:pt idx="8932">
                  <c:v>-3.2361909430252217E-2</c:v>
                </c:pt>
                <c:pt idx="8933">
                  <c:v>-3.0913017070839256E-2</c:v>
                </c:pt>
                <c:pt idx="8934">
                  <c:v>-2.9409547142065992E-2</c:v>
                </c:pt>
                <c:pt idx="8935">
                  <c:v>-2.7854361584393417E-2</c:v>
                </c:pt>
                <c:pt idx="8936">
                  <c:v>-2.6250420781921548E-2</c:v>
                </c:pt>
                <c:pt idx="8937">
                  <c:v>-2.4600777927129926E-2</c:v>
                </c:pt>
                <c:pt idx="8938">
                  <c:v>-2.2908573208952225E-2</c:v>
                </c:pt>
                <c:pt idx="8939">
                  <c:v>-2.1177027835248084E-2</c:v>
                </c:pt>
                <c:pt idx="8940">
                  <c:v>-1.9409437901051062E-2</c:v>
                </c:pt>
                <c:pt idx="8941">
                  <c:v>-1.7609168114264002E-2</c:v>
                </c:pt>
                <c:pt idx="8942">
                  <c:v>-1.5779645390746812E-2</c:v>
                </c:pt>
                <c:pt idx="8943">
                  <c:v>-1.3924352330986982E-2</c:v>
                </c:pt>
                <c:pt idx="8944">
                  <c:v>-1.2046820590771612E-2</c:v>
                </c:pt>
                <c:pt idx="8945">
                  <c:v>-1.0150624158480243E-2</c:v>
                </c:pt>
                <c:pt idx="8946">
                  <c:v>-8.2393725517944695E-3</c:v>
                </c:pt>
                <c:pt idx="8947">
                  <c:v>-7.5310179530773185E-3</c:v>
                </c:pt>
                <c:pt idx="8948">
                  <c:v>-7.5310179530773185E-3</c:v>
                </c:pt>
                <c:pt idx="8949">
                  <c:v>-7.5310179530773185E-3</c:v>
                </c:pt>
                <c:pt idx="8950">
                  <c:v>-7.5310179530773185E-3</c:v>
                </c:pt>
                <c:pt idx="8951">
                  <c:v>-7.5310179530773185E-3</c:v>
                </c:pt>
                <c:pt idx="8952">
                  <c:v>-7.5310179530773185E-3</c:v>
                </c:pt>
                <c:pt idx="8953">
                  <c:v>-7.5310179530773185E-3</c:v>
                </c:pt>
                <c:pt idx="8954">
                  <c:v>-7.5310179530773185E-3</c:v>
                </c:pt>
                <c:pt idx="8955">
                  <c:v>-7.5310179530773185E-3</c:v>
                </c:pt>
                <c:pt idx="8956">
                  <c:v>-7.5310179530773185E-3</c:v>
                </c:pt>
                <c:pt idx="8957">
                  <c:v>-7.5310179530773185E-3</c:v>
                </c:pt>
                <c:pt idx="8958">
                  <c:v>-7.5310179530773185E-3</c:v>
                </c:pt>
                <c:pt idx="8959">
                  <c:v>-7.5310179530773185E-3</c:v>
                </c:pt>
                <c:pt idx="8960">
                  <c:v>-7.5310179530773185E-3</c:v>
                </c:pt>
                <c:pt idx="8961">
                  <c:v>-7.5310179530773185E-3</c:v>
                </c:pt>
                <c:pt idx="8962">
                  <c:v>-7.5310179530773185E-3</c:v>
                </c:pt>
                <c:pt idx="8963">
                  <c:v>-7.5310179530773185E-3</c:v>
                </c:pt>
                <c:pt idx="8964">
                  <c:v>-7.5310179530773185E-3</c:v>
                </c:pt>
                <c:pt idx="8965">
                  <c:v>-7.5310179530773185E-3</c:v>
                </c:pt>
                <c:pt idx="8966">
                  <c:v>-7.5310179530773185E-3</c:v>
                </c:pt>
                <c:pt idx="8967">
                  <c:v>-7.5310179530773185E-3</c:v>
                </c:pt>
                <c:pt idx="8968">
                  <c:v>-7.5310179530773185E-3</c:v>
                </c:pt>
                <c:pt idx="8969">
                  <c:v>-7.5310179530773185E-3</c:v>
                </c:pt>
                <c:pt idx="8970">
                  <c:v>-7.5310179530773185E-3</c:v>
                </c:pt>
                <c:pt idx="8971">
                  <c:v>-7.5310179530773185E-3</c:v>
                </c:pt>
                <c:pt idx="8972">
                  <c:v>-7.5310179530773185E-3</c:v>
                </c:pt>
                <c:pt idx="8973">
                  <c:v>-7.5310179530773185E-3</c:v>
                </c:pt>
                <c:pt idx="8974">
                  <c:v>-7.5310179530773185E-3</c:v>
                </c:pt>
                <c:pt idx="8975">
                  <c:v>-7.5310179530773185E-3</c:v>
                </c:pt>
                <c:pt idx="8976">
                  <c:v>-7.5310179530773185E-3</c:v>
                </c:pt>
                <c:pt idx="8977">
                  <c:v>-7.5310179530773185E-3</c:v>
                </c:pt>
                <c:pt idx="8978">
                  <c:v>-7.5310179530773185E-3</c:v>
                </c:pt>
                <c:pt idx="8979">
                  <c:v>-7.5310179530773185E-3</c:v>
                </c:pt>
                <c:pt idx="8980">
                  <c:v>-7.5310179530773185E-3</c:v>
                </c:pt>
                <c:pt idx="8981">
                  <c:v>-7.5310179530773185E-3</c:v>
                </c:pt>
                <c:pt idx="8982">
                  <c:v>-7.5310179530773185E-3</c:v>
                </c:pt>
                <c:pt idx="8983">
                  <c:v>-7.5310179530773185E-3</c:v>
                </c:pt>
                <c:pt idx="8984">
                  <c:v>-7.5310179530773185E-3</c:v>
                </c:pt>
                <c:pt idx="8985">
                  <c:v>-7.5310179530773185E-3</c:v>
                </c:pt>
                <c:pt idx="8986">
                  <c:v>-7.5310179530773185E-3</c:v>
                </c:pt>
                <c:pt idx="8987">
                  <c:v>-7.5310179530773185E-3</c:v>
                </c:pt>
                <c:pt idx="8988">
                  <c:v>-7.5310179530773185E-3</c:v>
                </c:pt>
                <c:pt idx="8989">
                  <c:v>-7.5310179530773185E-3</c:v>
                </c:pt>
                <c:pt idx="8990">
                  <c:v>-7.5310179530773185E-3</c:v>
                </c:pt>
                <c:pt idx="8991">
                  <c:v>-7.5310179530773185E-3</c:v>
                </c:pt>
                <c:pt idx="8992">
                  <c:v>-7.5310179530773185E-3</c:v>
                </c:pt>
                <c:pt idx="8993">
                  <c:v>-7.5310179530773185E-3</c:v>
                </c:pt>
                <c:pt idx="8994">
                  <c:v>-7.5310179530773185E-3</c:v>
                </c:pt>
                <c:pt idx="8995">
                  <c:v>-7.5310179530773185E-3</c:v>
                </c:pt>
                <c:pt idx="8996">
                  <c:v>-7.5310179530773185E-3</c:v>
                </c:pt>
                <c:pt idx="8997">
                  <c:v>-7.5310179530773185E-3</c:v>
                </c:pt>
                <c:pt idx="8998">
                  <c:v>-7.5310179530773185E-3</c:v>
                </c:pt>
                <c:pt idx="8999">
                  <c:v>-7.5310179530773185E-3</c:v>
                </c:pt>
                <c:pt idx="9000">
                  <c:v>-7.5310179530773185E-3</c:v>
                </c:pt>
                <c:pt idx="9001">
                  <c:v>-7.5310179530773185E-3</c:v>
                </c:pt>
                <c:pt idx="9002">
                  <c:v>-7.5310179530773185E-3</c:v>
                </c:pt>
                <c:pt idx="9003">
                  <c:v>-7.5310179530773185E-3</c:v>
                </c:pt>
                <c:pt idx="9004">
                  <c:v>-7.5310179530773185E-3</c:v>
                </c:pt>
                <c:pt idx="9005">
                  <c:v>-7.5310179530773185E-3</c:v>
                </c:pt>
                <c:pt idx="9006">
                  <c:v>-7.5310179530773185E-3</c:v>
                </c:pt>
                <c:pt idx="9007">
                  <c:v>-7.5310179530773185E-3</c:v>
                </c:pt>
                <c:pt idx="9008">
                  <c:v>-7.5310179530773185E-3</c:v>
                </c:pt>
                <c:pt idx="9009">
                  <c:v>-7.5310179530773185E-3</c:v>
                </c:pt>
                <c:pt idx="9010">
                  <c:v>-7.5310179530773185E-3</c:v>
                </c:pt>
                <c:pt idx="9011">
                  <c:v>-7.5310179530773185E-3</c:v>
                </c:pt>
                <c:pt idx="9012">
                  <c:v>-7.5310179530773185E-3</c:v>
                </c:pt>
                <c:pt idx="9013">
                  <c:v>-7.5310179530773185E-3</c:v>
                </c:pt>
                <c:pt idx="9014">
                  <c:v>-7.5310179530773185E-3</c:v>
                </c:pt>
                <c:pt idx="9015">
                  <c:v>-7.5310179530773185E-3</c:v>
                </c:pt>
                <c:pt idx="9016">
                  <c:v>-7.5310179530773185E-3</c:v>
                </c:pt>
                <c:pt idx="9017">
                  <c:v>-7.5310179530773185E-3</c:v>
                </c:pt>
                <c:pt idx="9018">
                  <c:v>-7.5310179530773185E-3</c:v>
                </c:pt>
                <c:pt idx="9019">
                  <c:v>-7.5310179530773185E-3</c:v>
                </c:pt>
                <c:pt idx="9020">
                  <c:v>-7.5310179530773185E-3</c:v>
                </c:pt>
                <c:pt idx="9021">
                  <c:v>-7.5310179530773185E-3</c:v>
                </c:pt>
                <c:pt idx="9022">
                  <c:v>-7.5310179530773185E-3</c:v>
                </c:pt>
                <c:pt idx="9023">
                  <c:v>-7.5310179530773185E-3</c:v>
                </c:pt>
                <c:pt idx="9024">
                  <c:v>-7.8227352211107833E-3</c:v>
                </c:pt>
                <c:pt idx="9025">
                  <c:v>-9.7367759562886728E-3</c:v>
                </c:pt>
                <c:pt idx="9026">
                  <c:v>-1.1636549300646639E-2</c:v>
                </c:pt>
                <c:pt idx="9027">
                  <c:v>-1.3518438927647675E-2</c:v>
                </c:pt>
                <c:pt idx="9028">
                  <c:v>-1.5378862553427058E-2</c:v>
                </c:pt>
                <c:pt idx="9029">
                  <c:v>-1.7214278755873606E-2</c:v>
                </c:pt>
                <c:pt idx="9030">
                  <c:v>-1.9021193715927708E-2</c:v>
                </c:pt>
                <c:pt idx="9031">
                  <c:v>-2.0796167868264603E-2</c:v>
                </c:pt>
                <c:pt idx="9032">
                  <c:v>-2.2535822448702367E-2</c:v>
                </c:pt>
                <c:pt idx="9033">
                  <c:v>-2.4236845925871629E-2</c:v>
                </c:pt>
                <c:pt idx="9034">
                  <c:v>-2.589600030490373E-2</c:v>
                </c:pt>
                <c:pt idx="9035">
                  <c:v>-2.7510127291138043E-2</c:v>
                </c:pt>
                <c:pt idx="9036">
                  <c:v>-2.9076154302115329E-2</c:v>
                </c:pt>
                <c:pt idx="9037">
                  <c:v>-3.059110031641293E-2</c:v>
                </c:pt>
                <c:pt idx="9038">
                  <c:v>-3.2052081548188782E-2</c:v>
                </c:pt>
                <c:pt idx="9039">
                  <c:v>-3.3456316936631432E-2</c:v>
                </c:pt>
                <c:pt idx="9040">
                  <c:v>-3.4801133439867495E-2</c:v>
                </c:pt>
                <c:pt idx="9041">
                  <c:v>-3.6083971123248675E-2</c:v>
                </c:pt>
                <c:pt idx="9042">
                  <c:v>-3.7302388032332927E-2</c:v>
                </c:pt>
                <c:pt idx="9043">
                  <c:v>-3.8454064841283511E-2</c:v>
                </c:pt>
                <c:pt idx="9044">
                  <c:v>-3.9536809267837571E-2</c:v>
                </c:pt>
                <c:pt idx="9045">
                  <c:v>-4.0548560246440005E-2</c:v>
                </c:pt>
                <c:pt idx="9046">
                  <c:v>-4.1487391851598825E-2</c:v>
                </c:pt>
                <c:pt idx="9047">
                  <c:v>-4.2351516963993953E-2</c:v>
                </c:pt>
                <c:pt idx="9048">
                  <c:v>-4.3139290672360268E-2</c:v>
                </c:pt>
                <c:pt idx="9049">
                  <c:v>-4.3849213404669775E-2</c:v>
                </c:pt>
                <c:pt idx="9050">
                  <c:v>-4.447993378265213E-2</c:v>
                </c:pt>
                <c:pt idx="9051">
                  <c:v>-4.5030251194220085E-2</c:v>
                </c:pt>
                <c:pt idx="9052">
                  <c:v>-4.5499118078902681E-2</c:v>
                </c:pt>
                <c:pt idx="9053">
                  <c:v>-4.5885641921936296E-2</c:v>
                </c:pt>
                <c:pt idx="9054">
                  <c:v>-4.6189086953217127E-2</c:v>
                </c:pt>
                <c:pt idx="9055">
                  <c:v>-4.6408875547881444E-2</c:v>
                </c:pt>
                <c:pt idx="9056">
                  <c:v>-4.6544589325847333E-2</c:v>
                </c:pt>
                <c:pt idx="9057">
                  <c:v>-4.6595969948224979E-2</c:v>
                </c:pt>
                <c:pt idx="9058">
                  <c:v>-4.6562919609079392E-2</c:v>
                </c:pt>
                <c:pt idx="9059">
                  <c:v>-4.6445501221609599E-2</c:v>
                </c:pt>
                <c:pt idx="9060">
                  <c:v>-4.624393829838977E-2</c:v>
                </c:pt>
                <c:pt idx="9061">
                  <c:v>-4.595861452590036E-2</c:v>
                </c:pt>
                <c:pt idx="9062">
                  <c:v>-4.5590073034159025E-2</c:v>
                </c:pt>
                <c:pt idx="9063">
                  <c:v>-4.5139015362841824E-2</c:v>
                </c:pt>
                <c:pt idx="9064">
                  <c:v>-4.4606300125862558E-2</c:v>
                </c:pt>
                <c:pt idx="9065">
                  <c:v>-4.3992941376952366E-2</c:v>
                </c:pt>
                <c:pt idx="9066">
                  <c:v>-4.330010667935083E-2</c:v>
                </c:pt>
                <c:pt idx="9067">
                  <c:v>-4.2529114883283002E-2</c:v>
                </c:pt>
                <c:pt idx="9068">
                  <c:v>-4.1681433615453005E-2</c:v>
                </c:pt>
                <c:pt idx="9069">
                  <c:v>-4.075867648533317E-2</c:v>
                </c:pt>
                <c:pt idx="9070">
                  <c:v>-3.9762600013566803E-2</c:v>
                </c:pt>
                <c:pt idx="9071">
                  <c:v>-3.8695100288331195E-2</c:v>
                </c:pt>
                <c:pt idx="9072">
                  <c:v>-3.7558209356026037E-2</c:v>
                </c:pt>
                <c:pt idx="9073">
                  <c:v>-3.6354091353157633E-2</c:v>
                </c:pt>
                <c:pt idx="9074">
                  <c:v>-3.5085038386782036E-2</c:v>
                </c:pt>
                <c:pt idx="9075">
                  <c:v>-3.3753466171349028E-2</c:v>
                </c:pt>
                <c:pt idx="9076">
                  <c:v>-3.2361909430252217E-2</c:v>
                </c:pt>
                <c:pt idx="9077">
                  <c:v>-3.0913017070839256E-2</c:v>
                </c:pt>
                <c:pt idx="9078">
                  <c:v>-2.9409547142065992E-2</c:v>
                </c:pt>
                <c:pt idx="9079">
                  <c:v>-2.7854361584393417E-2</c:v>
                </c:pt>
                <c:pt idx="9080">
                  <c:v>-2.6250420781921548E-2</c:v>
                </c:pt>
                <c:pt idx="9081">
                  <c:v>-2.4600777927129926E-2</c:v>
                </c:pt>
                <c:pt idx="9082">
                  <c:v>-2.2908573208952225E-2</c:v>
                </c:pt>
                <c:pt idx="9083">
                  <c:v>-2.1177027835248084E-2</c:v>
                </c:pt>
                <c:pt idx="9084">
                  <c:v>-1.9409437901051062E-2</c:v>
                </c:pt>
                <c:pt idx="9085">
                  <c:v>-1.7609168114264002E-2</c:v>
                </c:pt>
                <c:pt idx="9086">
                  <c:v>-1.5779645390746812E-2</c:v>
                </c:pt>
                <c:pt idx="9087">
                  <c:v>-1.3924352330986982E-2</c:v>
                </c:pt>
                <c:pt idx="9088">
                  <c:v>-1.2046820590771612E-2</c:v>
                </c:pt>
                <c:pt idx="9089">
                  <c:v>-1.0150624158480243E-2</c:v>
                </c:pt>
                <c:pt idx="9090">
                  <c:v>-8.2393725517944695E-3</c:v>
                </c:pt>
                <c:pt idx="9091">
                  <c:v>-7.5310179530773185E-3</c:v>
                </c:pt>
                <c:pt idx="9092">
                  <c:v>-7.5310179530773185E-3</c:v>
                </c:pt>
                <c:pt idx="9093">
                  <c:v>-7.5310179530773185E-3</c:v>
                </c:pt>
                <c:pt idx="9094">
                  <c:v>-7.5310179530773185E-3</c:v>
                </c:pt>
                <c:pt idx="9095">
                  <c:v>-7.5310179530773185E-3</c:v>
                </c:pt>
                <c:pt idx="9096">
                  <c:v>-7.5310179530773185E-3</c:v>
                </c:pt>
                <c:pt idx="9097">
                  <c:v>-7.5310179530773185E-3</c:v>
                </c:pt>
                <c:pt idx="9098">
                  <c:v>-7.5310179530773185E-3</c:v>
                </c:pt>
                <c:pt idx="9099">
                  <c:v>-7.5310179530773185E-3</c:v>
                </c:pt>
                <c:pt idx="9100">
                  <c:v>-7.5310179530773185E-3</c:v>
                </c:pt>
                <c:pt idx="9101">
                  <c:v>-7.5310179530773185E-3</c:v>
                </c:pt>
                <c:pt idx="9102">
                  <c:v>-7.5310179530773185E-3</c:v>
                </c:pt>
                <c:pt idx="9103">
                  <c:v>-7.5310179530773185E-3</c:v>
                </c:pt>
                <c:pt idx="9104">
                  <c:v>-7.5310179530773185E-3</c:v>
                </c:pt>
                <c:pt idx="9105">
                  <c:v>-7.5310179530773185E-3</c:v>
                </c:pt>
                <c:pt idx="9106">
                  <c:v>-7.5310179530773185E-3</c:v>
                </c:pt>
                <c:pt idx="9107">
                  <c:v>-7.5310179530773185E-3</c:v>
                </c:pt>
                <c:pt idx="9108">
                  <c:v>-7.5310179530773185E-3</c:v>
                </c:pt>
                <c:pt idx="9109">
                  <c:v>-7.5310179530773185E-3</c:v>
                </c:pt>
                <c:pt idx="9110">
                  <c:v>-7.5310179530773185E-3</c:v>
                </c:pt>
                <c:pt idx="9111">
                  <c:v>-7.5310179530773185E-3</c:v>
                </c:pt>
                <c:pt idx="9112">
                  <c:v>-7.5310179530773185E-3</c:v>
                </c:pt>
                <c:pt idx="9113">
                  <c:v>-7.5310179530773185E-3</c:v>
                </c:pt>
                <c:pt idx="9114">
                  <c:v>-7.5310179530773185E-3</c:v>
                </c:pt>
                <c:pt idx="9115">
                  <c:v>-7.5310179530773185E-3</c:v>
                </c:pt>
                <c:pt idx="9116">
                  <c:v>-7.5310179530773185E-3</c:v>
                </c:pt>
                <c:pt idx="9117">
                  <c:v>-7.5310179530773185E-3</c:v>
                </c:pt>
                <c:pt idx="9118">
                  <c:v>-7.5310179530773185E-3</c:v>
                </c:pt>
                <c:pt idx="9119">
                  <c:v>-7.5310179530773185E-3</c:v>
                </c:pt>
                <c:pt idx="9120">
                  <c:v>-7.5310179530773185E-3</c:v>
                </c:pt>
                <c:pt idx="9121">
                  <c:v>-7.5310179530773185E-3</c:v>
                </c:pt>
                <c:pt idx="9122">
                  <c:v>-7.5310179530773185E-3</c:v>
                </c:pt>
                <c:pt idx="9123">
                  <c:v>-7.5310179530773185E-3</c:v>
                </c:pt>
                <c:pt idx="9124">
                  <c:v>-7.5310179530773185E-3</c:v>
                </c:pt>
                <c:pt idx="9125">
                  <c:v>-7.5310179530773185E-3</c:v>
                </c:pt>
                <c:pt idx="9126">
                  <c:v>-7.5310179530773185E-3</c:v>
                </c:pt>
                <c:pt idx="9127">
                  <c:v>-7.5310179530773185E-3</c:v>
                </c:pt>
                <c:pt idx="9128">
                  <c:v>-7.5310179530773185E-3</c:v>
                </c:pt>
                <c:pt idx="9129">
                  <c:v>-7.5310179530773185E-3</c:v>
                </c:pt>
                <c:pt idx="9130">
                  <c:v>-7.5310179530773185E-3</c:v>
                </c:pt>
                <c:pt idx="9131">
                  <c:v>-7.5310179530773185E-3</c:v>
                </c:pt>
                <c:pt idx="9132">
                  <c:v>-7.5310179530773185E-3</c:v>
                </c:pt>
                <c:pt idx="9133">
                  <c:v>-7.5310179530773185E-3</c:v>
                </c:pt>
                <c:pt idx="9134">
                  <c:v>-7.5310179530773185E-3</c:v>
                </c:pt>
                <c:pt idx="9135">
                  <c:v>-7.5310179530773185E-3</c:v>
                </c:pt>
                <c:pt idx="9136">
                  <c:v>-7.5310179530773185E-3</c:v>
                </c:pt>
                <c:pt idx="9137">
                  <c:v>-7.5310179530773185E-3</c:v>
                </c:pt>
                <c:pt idx="9138">
                  <c:v>-7.5310179530773185E-3</c:v>
                </c:pt>
                <c:pt idx="9139">
                  <c:v>-7.5310179530773185E-3</c:v>
                </c:pt>
                <c:pt idx="9140">
                  <c:v>-7.5310179530773185E-3</c:v>
                </c:pt>
                <c:pt idx="9141">
                  <c:v>-7.5310179530773185E-3</c:v>
                </c:pt>
                <c:pt idx="9142">
                  <c:v>-7.5310179530773185E-3</c:v>
                </c:pt>
                <c:pt idx="9143">
                  <c:v>-7.5310179530773185E-3</c:v>
                </c:pt>
                <c:pt idx="9144">
                  <c:v>-7.5310179530773185E-3</c:v>
                </c:pt>
                <c:pt idx="9145">
                  <c:v>-7.5310179530773185E-3</c:v>
                </c:pt>
                <c:pt idx="9146">
                  <c:v>-7.5310179530773185E-3</c:v>
                </c:pt>
                <c:pt idx="9147">
                  <c:v>-7.5310179530773185E-3</c:v>
                </c:pt>
                <c:pt idx="9148">
                  <c:v>-7.5310179530773185E-3</c:v>
                </c:pt>
                <c:pt idx="9149">
                  <c:v>-7.5310179530773185E-3</c:v>
                </c:pt>
                <c:pt idx="9150">
                  <c:v>-7.5310179530773185E-3</c:v>
                </c:pt>
                <c:pt idx="9151">
                  <c:v>-7.5310179530773185E-3</c:v>
                </c:pt>
                <c:pt idx="9152">
                  <c:v>-7.5310179530773185E-3</c:v>
                </c:pt>
                <c:pt idx="9153">
                  <c:v>-7.5310179530773185E-3</c:v>
                </c:pt>
                <c:pt idx="9154">
                  <c:v>-7.5310179530773185E-3</c:v>
                </c:pt>
                <c:pt idx="9155">
                  <c:v>-7.5310179530773185E-3</c:v>
                </c:pt>
                <c:pt idx="9156">
                  <c:v>-7.5310179530773185E-3</c:v>
                </c:pt>
                <c:pt idx="9157">
                  <c:v>-7.5310179530773185E-3</c:v>
                </c:pt>
                <c:pt idx="9158">
                  <c:v>-7.5310179530773185E-3</c:v>
                </c:pt>
                <c:pt idx="9159">
                  <c:v>-7.5310179530773185E-3</c:v>
                </c:pt>
                <c:pt idx="9160">
                  <c:v>-7.5310179530773185E-3</c:v>
                </c:pt>
                <c:pt idx="9161">
                  <c:v>-7.5310179530773185E-3</c:v>
                </c:pt>
                <c:pt idx="9162">
                  <c:v>-7.5310179530773185E-3</c:v>
                </c:pt>
                <c:pt idx="9163">
                  <c:v>-7.5310179530773185E-3</c:v>
                </c:pt>
                <c:pt idx="9164">
                  <c:v>-7.5310179530773185E-3</c:v>
                </c:pt>
                <c:pt idx="9165">
                  <c:v>-7.5310179530773185E-3</c:v>
                </c:pt>
                <c:pt idx="9166">
                  <c:v>-7.5310179530773185E-3</c:v>
                </c:pt>
                <c:pt idx="9167">
                  <c:v>-7.5310179530773185E-3</c:v>
                </c:pt>
                <c:pt idx="9168">
                  <c:v>-7.8227352211107833E-3</c:v>
                </c:pt>
                <c:pt idx="9169">
                  <c:v>-9.7367759562886728E-3</c:v>
                </c:pt>
                <c:pt idx="9170">
                  <c:v>-1.1636549300646639E-2</c:v>
                </c:pt>
                <c:pt idx="9171">
                  <c:v>-1.3518438927647675E-2</c:v>
                </c:pt>
                <c:pt idx="9172">
                  <c:v>-1.5378862553427058E-2</c:v>
                </c:pt>
                <c:pt idx="9173">
                  <c:v>-1.7214278755873606E-2</c:v>
                </c:pt>
                <c:pt idx="9174">
                  <c:v>-1.9021193715927708E-2</c:v>
                </c:pt>
                <c:pt idx="9175">
                  <c:v>-2.0796167868264603E-2</c:v>
                </c:pt>
                <c:pt idx="9176">
                  <c:v>-2.2535822448702367E-2</c:v>
                </c:pt>
                <c:pt idx="9177">
                  <c:v>-2.4236845925871629E-2</c:v>
                </c:pt>
                <c:pt idx="9178">
                  <c:v>-2.589600030490373E-2</c:v>
                </c:pt>
                <c:pt idx="9179">
                  <c:v>-2.7510127291138043E-2</c:v>
                </c:pt>
                <c:pt idx="9180">
                  <c:v>-2.9076154302115329E-2</c:v>
                </c:pt>
                <c:pt idx="9181">
                  <c:v>-3.059110031641293E-2</c:v>
                </c:pt>
                <c:pt idx="9182">
                  <c:v>-3.2052081548188782E-2</c:v>
                </c:pt>
                <c:pt idx="9183">
                  <c:v>-3.3456316936631432E-2</c:v>
                </c:pt>
                <c:pt idx="9184">
                  <c:v>-3.4801133439867495E-2</c:v>
                </c:pt>
                <c:pt idx="9185">
                  <c:v>-3.6083971123248675E-2</c:v>
                </c:pt>
                <c:pt idx="9186">
                  <c:v>-3.7302388032332927E-2</c:v>
                </c:pt>
                <c:pt idx="9187">
                  <c:v>-3.8454064841283511E-2</c:v>
                </c:pt>
                <c:pt idx="9188">
                  <c:v>-3.9536809267837571E-2</c:v>
                </c:pt>
                <c:pt idx="9189">
                  <c:v>-4.0548560246440005E-2</c:v>
                </c:pt>
                <c:pt idx="9190">
                  <c:v>-4.1487391851598825E-2</c:v>
                </c:pt>
                <c:pt idx="9191">
                  <c:v>-4.2351516963993953E-2</c:v>
                </c:pt>
                <c:pt idx="9192">
                  <c:v>-4.3139290672360268E-2</c:v>
                </c:pt>
                <c:pt idx="9193">
                  <c:v>-4.3849213404669775E-2</c:v>
                </c:pt>
                <c:pt idx="9194">
                  <c:v>-4.447993378265213E-2</c:v>
                </c:pt>
                <c:pt idx="9195">
                  <c:v>-4.5030251194220085E-2</c:v>
                </c:pt>
                <c:pt idx="9196">
                  <c:v>-4.5499118078902681E-2</c:v>
                </c:pt>
                <c:pt idx="9197">
                  <c:v>-4.5885641921936296E-2</c:v>
                </c:pt>
                <c:pt idx="9198">
                  <c:v>-4.6189086953217127E-2</c:v>
                </c:pt>
                <c:pt idx="9199">
                  <c:v>-4.6408875547881444E-2</c:v>
                </c:pt>
                <c:pt idx="9200">
                  <c:v>-4.6544589325847333E-2</c:v>
                </c:pt>
                <c:pt idx="9201">
                  <c:v>-4.6595969948224979E-2</c:v>
                </c:pt>
                <c:pt idx="9202">
                  <c:v>-4.6562919609079392E-2</c:v>
                </c:pt>
                <c:pt idx="9203">
                  <c:v>-4.6445501221609599E-2</c:v>
                </c:pt>
                <c:pt idx="9204">
                  <c:v>-4.624393829838977E-2</c:v>
                </c:pt>
                <c:pt idx="9205">
                  <c:v>-4.595861452590036E-2</c:v>
                </c:pt>
                <c:pt idx="9206">
                  <c:v>-4.5590073034159025E-2</c:v>
                </c:pt>
                <c:pt idx="9207">
                  <c:v>-4.5139015362841824E-2</c:v>
                </c:pt>
                <c:pt idx="9208">
                  <c:v>-4.4606300125862558E-2</c:v>
                </c:pt>
                <c:pt idx="9209">
                  <c:v>-4.3992941376952366E-2</c:v>
                </c:pt>
                <c:pt idx="9210">
                  <c:v>-4.330010667935083E-2</c:v>
                </c:pt>
                <c:pt idx="9211">
                  <c:v>-4.2529114883283002E-2</c:v>
                </c:pt>
                <c:pt idx="9212">
                  <c:v>-4.1681433615453005E-2</c:v>
                </c:pt>
                <c:pt idx="9213">
                  <c:v>-4.075867648533317E-2</c:v>
                </c:pt>
                <c:pt idx="9214">
                  <c:v>-3.9762600013566803E-2</c:v>
                </c:pt>
                <c:pt idx="9215">
                  <c:v>-3.8695100288331195E-2</c:v>
                </c:pt>
                <c:pt idx="9216">
                  <c:v>-3.7558209356026037E-2</c:v>
                </c:pt>
                <c:pt idx="9217">
                  <c:v>-3.6354091353157633E-2</c:v>
                </c:pt>
                <c:pt idx="9218">
                  <c:v>-3.5085038386782036E-2</c:v>
                </c:pt>
                <c:pt idx="9219">
                  <c:v>-3.3753466171349028E-2</c:v>
                </c:pt>
                <c:pt idx="9220">
                  <c:v>-3.2361909430252217E-2</c:v>
                </c:pt>
                <c:pt idx="9221">
                  <c:v>-3.0913017070839256E-2</c:v>
                </c:pt>
                <c:pt idx="9222">
                  <c:v>-2.9409547142065992E-2</c:v>
                </c:pt>
                <c:pt idx="9223">
                  <c:v>-2.7854361584393417E-2</c:v>
                </c:pt>
                <c:pt idx="9224">
                  <c:v>-2.6250420781921548E-2</c:v>
                </c:pt>
                <c:pt idx="9225">
                  <c:v>-2.4600777927129926E-2</c:v>
                </c:pt>
                <c:pt idx="9226">
                  <c:v>-2.2908573208952225E-2</c:v>
                </c:pt>
                <c:pt idx="9227">
                  <c:v>-2.1177027835248084E-2</c:v>
                </c:pt>
                <c:pt idx="9228">
                  <c:v>-1.9409437901051062E-2</c:v>
                </c:pt>
                <c:pt idx="9229">
                  <c:v>-1.7609168114264002E-2</c:v>
                </c:pt>
                <c:pt idx="9230">
                  <c:v>-1.5779645390746812E-2</c:v>
                </c:pt>
                <c:pt idx="9231">
                  <c:v>-1.3924352330986982E-2</c:v>
                </c:pt>
                <c:pt idx="9232">
                  <c:v>-1.2046820590771612E-2</c:v>
                </c:pt>
                <c:pt idx="9233">
                  <c:v>-1.0150624158480243E-2</c:v>
                </c:pt>
                <c:pt idx="9234">
                  <c:v>-8.2393725517944695E-3</c:v>
                </c:pt>
                <c:pt idx="9235">
                  <c:v>-7.5310179530773185E-3</c:v>
                </c:pt>
                <c:pt idx="9236">
                  <c:v>-7.5310179530773185E-3</c:v>
                </c:pt>
                <c:pt idx="9237">
                  <c:v>-7.5310179530773185E-3</c:v>
                </c:pt>
                <c:pt idx="9238">
                  <c:v>-7.5310179530773185E-3</c:v>
                </c:pt>
                <c:pt idx="9239">
                  <c:v>-7.5310179530773185E-3</c:v>
                </c:pt>
                <c:pt idx="9240">
                  <c:v>-7.5310179530773185E-3</c:v>
                </c:pt>
                <c:pt idx="9241">
                  <c:v>-7.5310179530773185E-3</c:v>
                </c:pt>
                <c:pt idx="9242">
                  <c:v>-7.5310179530773185E-3</c:v>
                </c:pt>
                <c:pt idx="9243">
                  <c:v>-7.5310179530773185E-3</c:v>
                </c:pt>
                <c:pt idx="9244">
                  <c:v>-7.5310179530773185E-3</c:v>
                </c:pt>
                <c:pt idx="9245">
                  <c:v>-7.5310179530773185E-3</c:v>
                </c:pt>
                <c:pt idx="9246">
                  <c:v>-7.5310179530773185E-3</c:v>
                </c:pt>
                <c:pt idx="9247">
                  <c:v>-7.5310179530773185E-3</c:v>
                </c:pt>
                <c:pt idx="9248">
                  <c:v>-7.5310179530773185E-3</c:v>
                </c:pt>
                <c:pt idx="9249">
                  <c:v>-7.5310179530773185E-3</c:v>
                </c:pt>
                <c:pt idx="9250">
                  <c:v>-7.5310179530773185E-3</c:v>
                </c:pt>
                <c:pt idx="9251">
                  <c:v>-7.5310179530773185E-3</c:v>
                </c:pt>
                <c:pt idx="9252">
                  <c:v>-7.5310179530773185E-3</c:v>
                </c:pt>
                <c:pt idx="9253">
                  <c:v>-7.5310179530773185E-3</c:v>
                </c:pt>
                <c:pt idx="9254">
                  <c:v>-7.5310179530773185E-3</c:v>
                </c:pt>
                <c:pt idx="9255">
                  <c:v>-7.5310179530773185E-3</c:v>
                </c:pt>
                <c:pt idx="9256">
                  <c:v>-7.5310179530773185E-3</c:v>
                </c:pt>
                <c:pt idx="9257">
                  <c:v>-7.5310179530773185E-3</c:v>
                </c:pt>
                <c:pt idx="9258">
                  <c:v>-7.5310179530773185E-3</c:v>
                </c:pt>
                <c:pt idx="9259">
                  <c:v>-7.5310179530773185E-3</c:v>
                </c:pt>
                <c:pt idx="9260">
                  <c:v>-7.5310179530773185E-3</c:v>
                </c:pt>
                <c:pt idx="9261">
                  <c:v>-7.5310179530773185E-3</c:v>
                </c:pt>
                <c:pt idx="9262">
                  <c:v>-7.5310179530773185E-3</c:v>
                </c:pt>
                <c:pt idx="9263">
                  <c:v>-7.5310179530773185E-3</c:v>
                </c:pt>
                <c:pt idx="9264">
                  <c:v>-7.5310179530773185E-3</c:v>
                </c:pt>
                <c:pt idx="9265">
                  <c:v>-7.5310179530773185E-3</c:v>
                </c:pt>
                <c:pt idx="9266">
                  <c:v>-7.5310179530773185E-3</c:v>
                </c:pt>
                <c:pt idx="9267">
                  <c:v>-7.5310179530773185E-3</c:v>
                </c:pt>
                <c:pt idx="9268">
                  <c:v>-7.5310179530773185E-3</c:v>
                </c:pt>
                <c:pt idx="9269">
                  <c:v>-7.5310179530773185E-3</c:v>
                </c:pt>
                <c:pt idx="9270">
                  <c:v>-7.5310179530773185E-3</c:v>
                </c:pt>
                <c:pt idx="9271">
                  <c:v>-7.5310179530773185E-3</c:v>
                </c:pt>
                <c:pt idx="9272">
                  <c:v>-7.5310179530773185E-3</c:v>
                </c:pt>
                <c:pt idx="9273">
                  <c:v>-7.5310179530773185E-3</c:v>
                </c:pt>
                <c:pt idx="9274">
                  <c:v>-7.5310179530773185E-3</c:v>
                </c:pt>
                <c:pt idx="9275">
                  <c:v>-7.5310179530773185E-3</c:v>
                </c:pt>
                <c:pt idx="9276">
                  <c:v>-7.5310179530773185E-3</c:v>
                </c:pt>
                <c:pt idx="9277">
                  <c:v>-7.5310179530773185E-3</c:v>
                </c:pt>
                <c:pt idx="9278">
                  <c:v>-7.5310179530773185E-3</c:v>
                </c:pt>
                <c:pt idx="9279">
                  <c:v>-7.5310179530773185E-3</c:v>
                </c:pt>
                <c:pt idx="9280">
                  <c:v>-7.5310179530773185E-3</c:v>
                </c:pt>
                <c:pt idx="9281">
                  <c:v>-7.5310179530773185E-3</c:v>
                </c:pt>
                <c:pt idx="9282">
                  <c:v>-7.5310179530773185E-3</c:v>
                </c:pt>
                <c:pt idx="9283">
                  <c:v>-7.5310179530773185E-3</c:v>
                </c:pt>
                <c:pt idx="9284">
                  <c:v>-7.5310179530773185E-3</c:v>
                </c:pt>
                <c:pt idx="9285">
                  <c:v>-7.5310179530773185E-3</c:v>
                </c:pt>
                <c:pt idx="9286">
                  <c:v>-7.5310179530773185E-3</c:v>
                </c:pt>
                <c:pt idx="9287">
                  <c:v>-7.5310179530773185E-3</c:v>
                </c:pt>
                <c:pt idx="9288">
                  <c:v>-7.5310179530773185E-3</c:v>
                </c:pt>
                <c:pt idx="9289">
                  <c:v>-7.5310179530773185E-3</c:v>
                </c:pt>
                <c:pt idx="9290">
                  <c:v>-7.5310179530773185E-3</c:v>
                </c:pt>
                <c:pt idx="9291">
                  <c:v>-7.5310179530773185E-3</c:v>
                </c:pt>
                <c:pt idx="9292">
                  <c:v>-7.5310179530773185E-3</c:v>
                </c:pt>
                <c:pt idx="9293">
                  <c:v>-7.5310179530773185E-3</c:v>
                </c:pt>
                <c:pt idx="9294">
                  <c:v>-7.5310179530773185E-3</c:v>
                </c:pt>
                <c:pt idx="9295">
                  <c:v>-7.5310179530773185E-3</c:v>
                </c:pt>
                <c:pt idx="9296">
                  <c:v>-7.5310179530773185E-3</c:v>
                </c:pt>
                <c:pt idx="9297">
                  <c:v>-7.5310179530773185E-3</c:v>
                </c:pt>
                <c:pt idx="9298">
                  <c:v>-7.5310179530773185E-3</c:v>
                </c:pt>
                <c:pt idx="9299">
                  <c:v>-7.5310179530773185E-3</c:v>
                </c:pt>
                <c:pt idx="9300">
                  <c:v>-7.5310179530773185E-3</c:v>
                </c:pt>
                <c:pt idx="9301">
                  <c:v>-7.5310179530773185E-3</c:v>
                </c:pt>
                <c:pt idx="9302">
                  <c:v>-7.5310179530773185E-3</c:v>
                </c:pt>
                <c:pt idx="9303">
                  <c:v>-7.5310179530773185E-3</c:v>
                </c:pt>
                <c:pt idx="9304">
                  <c:v>-7.5310179530773185E-3</c:v>
                </c:pt>
                <c:pt idx="9305">
                  <c:v>-7.5310179530773185E-3</c:v>
                </c:pt>
                <c:pt idx="9306">
                  <c:v>-7.5310179530773185E-3</c:v>
                </c:pt>
                <c:pt idx="9307">
                  <c:v>-7.5310179530773185E-3</c:v>
                </c:pt>
                <c:pt idx="9308">
                  <c:v>-7.5310179530773185E-3</c:v>
                </c:pt>
                <c:pt idx="9309">
                  <c:v>-7.5310179530773185E-3</c:v>
                </c:pt>
                <c:pt idx="9310">
                  <c:v>-7.5310179530773185E-3</c:v>
                </c:pt>
                <c:pt idx="9311">
                  <c:v>-7.5310179530773185E-3</c:v>
                </c:pt>
                <c:pt idx="9312">
                  <c:v>-7.8227352211107833E-3</c:v>
                </c:pt>
                <c:pt idx="9313">
                  <c:v>-9.7367759562886728E-3</c:v>
                </c:pt>
                <c:pt idx="9314">
                  <c:v>-1.1636549300646639E-2</c:v>
                </c:pt>
                <c:pt idx="9315">
                  <c:v>-1.3518438927647675E-2</c:v>
                </c:pt>
                <c:pt idx="9316">
                  <c:v>-1.5378862553427058E-2</c:v>
                </c:pt>
                <c:pt idx="9317">
                  <c:v>-1.7214278755873606E-2</c:v>
                </c:pt>
                <c:pt idx="9318">
                  <c:v>-1.9021193715927708E-2</c:v>
                </c:pt>
                <c:pt idx="9319">
                  <c:v>-2.0796167868264603E-2</c:v>
                </c:pt>
                <c:pt idx="9320">
                  <c:v>-2.2535822448702367E-2</c:v>
                </c:pt>
                <c:pt idx="9321">
                  <c:v>-2.4236845925871629E-2</c:v>
                </c:pt>
                <c:pt idx="9322">
                  <c:v>-2.589600030490373E-2</c:v>
                </c:pt>
                <c:pt idx="9323">
                  <c:v>-2.7510127291138043E-2</c:v>
                </c:pt>
                <c:pt idx="9324">
                  <c:v>-2.9076154302115329E-2</c:v>
                </c:pt>
                <c:pt idx="9325">
                  <c:v>-3.059110031641293E-2</c:v>
                </c:pt>
                <c:pt idx="9326">
                  <c:v>-3.2052081548188782E-2</c:v>
                </c:pt>
                <c:pt idx="9327">
                  <c:v>-3.3456316936631432E-2</c:v>
                </c:pt>
                <c:pt idx="9328">
                  <c:v>-3.4801133439867495E-2</c:v>
                </c:pt>
                <c:pt idx="9329">
                  <c:v>-3.6083971123248675E-2</c:v>
                </c:pt>
                <c:pt idx="9330">
                  <c:v>-3.7302388032332927E-2</c:v>
                </c:pt>
                <c:pt idx="9331">
                  <c:v>-3.8454064841283511E-2</c:v>
                </c:pt>
                <c:pt idx="9332">
                  <c:v>-3.9536809267837571E-2</c:v>
                </c:pt>
                <c:pt idx="9333">
                  <c:v>-4.0548560246440005E-2</c:v>
                </c:pt>
                <c:pt idx="9334">
                  <c:v>-4.1487391851598825E-2</c:v>
                </c:pt>
                <c:pt idx="9335">
                  <c:v>-4.2351516963993953E-2</c:v>
                </c:pt>
                <c:pt idx="9336">
                  <c:v>-4.3139290672360268E-2</c:v>
                </c:pt>
                <c:pt idx="9337">
                  <c:v>-4.3849213404669775E-2</c:v>
                </c:pt>
                <c:pt idx="9338">
                  <c:v>-4.447993378265213E-2</c:v>
                </c:pt>
                <c:pt idx="9339">
                  <c:v>-4.5030251194220085E-2</c:v>
                </c:pt>
                <c:pt idx="9340">
                  <c:v>-4.5499118078902681E-2</c:v>
                </c:pt>
                <c:pt idx="9341">
                  <c:v>-4.5885641921936296E-2</c:v>
                </c:pt>
                <c:pt idx="9342">
                  <c:v>-4.6189086953217127E-2</c:v>
                </c:pt>
                <c:pt idx="9343">
                  <c:v>-4.6408875547881444E-2</c:v>
                </c:pt>
                <c:pt idx="9344">
                  <c:v>-4.6544589325847333E-2</c:v>
                </c:pt>
                <c:pt idx="9345">
                  <c:v>-4.6595969948224979E-2</c:v>
                </c:pt>
                <c:pt idx="9346">
                  <c:v>-4.6562919609079392E-2</c:v>
                </c:pt>
                <c:pt idx="9347">
                  <c:v>-4.6445501221609599E-2</c:v>
                </c:pt>
                <c:pt idx="9348">
                  <c:v>-4.624393829838977E-2</c:v>
                </c:pt>
                <c:pt idx="9349">
                  <c:v>-4.595861452590036E-2</c:v>
                </c:pt>
                <c:pt idx="9350">
                  <c:v>-4.5590073034159025E-2</c:v>
                </c:pt>
                <c:pt idx="9351">
                  <c:v>-4.5139015362841824E-2</c:v>
                </c:pt>
                <c:pt idx="9352">
                  <c:v>-4.4606300125862558E-2</c:v>
                </c:pt>
                <c:pt idx="9353">
                  <c:v>-4.3992941376952366E-2</c:v>
                </c:pt>
                <c:pt idx="9354">
                  <c:v>-4.330010667935083E-2</c:v>
                </c:pt>
                <c:pt idx="9355">
                  <c:v>-4.2529114883283002E-2</c:v>
                </c:pt>
                <c:pt idx="9356">
                  <c:v>-4.1681433615453005E-2</c:v>
                </c:pt>
                <c:pt idx="9357">
                  <c:v>-4.075867648533317E-2</c:v>
                </c:pt>
                <c:pt idx="9358">
                  <c:v>-3.9762600013566803E-2</c:v>
                </c:pt>
                <c:pt idx="9359">
                  <c:v>-3.8695100288331195E-2</c:v>
                </c:pt>
                <c:pt idx="9360">
                  <c:v>-3.7558209356026037E-2</c:v>
                </c:pt>
                <c:pt idx="9361">
                  <c:v>-3.6354091353157633E-2</c:v>
                </c:pt>
                <c:pt idx="9362">
                  <c:v>-3.5085038386782036E-2</c:v>
                </c:pt>
                <c:pt idx="9363">
                  <c:v>-3.3753466171349028E-2</c:v>
                </c:pt>
                <c:pt idx="9364">
                  <c:v>-3.2361909430252217E-2</c:v>
                </c:pt>
                <c:pt idx="9365">
                  <c:v>-3.0913017070839256E-2</c:v>
                </c:pt>
                <c:pt idx="9366">
                  <c:v>-2.9409547142065992E-2</c:v>
                </c:pt>
                <c:pt idx="9367">
                  <c:v>-2.7854361584393417E-2</c:v>
                </c:pt>
                <c:pt idx="9368">
                  <c:v>-2.6250420781921548E-2</c:v>
                </c:pt>
                <c:pt idx="9369">
                  <c:v>-2.4600777927129926E-2</c:v>
                </c:pt>
                <c:pt idx="9370">
                  <c:v>-2.2908573208952225E-2</c:v>
                </c:pt>
                <c:pt idx="9371">
                  <c:v>-2.1177027835248084E-2</c:v>
                </c:pt>
                <c:pt idx="9372">
                  <c:v>-1.9409437901051062E-2</c:v>
                </c:pt>
                <c:pt idx="9373">
                  <c:v>-1.7609168114264002E-2</c:v>
                </c:pt>
                <c:pt idx="9374">
                  <c:v>-1.5779645390746812E-2</c:v>
                </c:pt>
                <c:pt idx="9375">
                  <c:v>-1.3924352330986982E-2</c:v>
                </c:pt>
                <c:pt idx="9376">
                  <c:v>-1.2046820590771612E-2</c:v>
                </c:pt>
                <c:pt idx="9377">
                  <c:v>-1.0150624158480243E-2</c:v>
                </c:pt>
                <c:pt idx="9378">
                  <c:v>-8.2393725517944695E-3</c:v>
                </c:pt>
                <c:pt idx="9379">
                  <c:v>-7.5310179530773185E-3</c:v>
                </c:pt>
                <c:pt idx="9380">
                  <c:v>-7.5310179530773185E-3</c:v>
                </c:pt>
                <c:pt idx="9381">
                  <c:v>-7.5310179530773185E-3</c:v>
                </c:pt>
                <c:pt idx="9382">
                  <c:v>-7.5310179530773185E-3</c:v>
                </c:pt>
                <c:pt idx="9383">
                  <c:v>-7.5310179530773185E-3</c:v>
                </c:pt>
                <c:pt idx="9384">
                  <c:v>-7.5310179530773185E-3</c:v>
                </c:pt>
                <c:pt idx="9385">
                  <c:v>-7.5310179530773185E-3</c:v>
                </c:pt>
                <c:pt idx="9386">
                  <c:v>-7.5310179530773185E-3</c:v>
                </c:pt>
                <c:pt idx="9387">
                  <c:v>-7.5310179530773185E-3</c:v>
                </c:pt>
                <c:pt idx="9388">
                  <c:v>-7.5310179530773185E-3</c:v>
                </c:pt>
                <c:pt idx="9389">
                  <c:v>-7.5310179530773185E-3</c:v>
                </c:pt>
                <c:pt idx="9390">
                  <c:v>-7.5310179530773185E-3</c:v>
                </c:pt>
                <c:pt idx="9391">
                  <c:v>-7.5310179530773185E-3</c:v>
                </c:pt>
                <c:pt idx="9392">
                  <c:v>-7.5310179530773185E-3</c:v>
                </c:pt>
                <c:pt idx="9393">
                  <c:v>-7.5310179530773185E-3</c:v>
                </c:pt>
                <c:pt idx="9394">
                  <c:v>-7.5310179530773185E-3</c:v>
                </c:pt>
                <c:pt idx="9395">
                  <c:v>-7.5310179530773185E-3</c:v>
                </c:pt>
                <c:pt idx="9396">
                  <c:v>-7.5310179530773185E-3</c:v>
                </c:pt>
                <c:pt idx="9397">
                  <c:v>-7.5310179530773185E-3</c:v>
                </c:pt>
                <c:pt idx="9398">
                  <c:v>-7.5310179530773185E-3</c:v>
                </c:pt>
                <c:pt idx="9399">
                  <c:v>-7.5310179530773185E-3</c:v>
                </c:pt>
                <c:pt idx="9400">
                  <c:v>-7.5310179530773185E-3</c:v>
                </c:pt>
                <c:pt idx="9401">
                  <c:v>-7.5310179530773185E-3</c:v>
                </c:pt>
                <c:pt idx="9402">
                  <c:v>-7.5310179530773185E-3</c:v>
                </c:pt>
                <c:pt idx="9403">
                  <c:v>-7.5310179530773185E-3</c:v>
                </c:pt>
                <c:pt idx="9404">
                  <c:v>-7.5310179530773185E-3</c:v>
                </c:pt>
                <c:pt idx="9405">
                  <c:v>-7.5310179530773185E-3</c:v>
                </c:pt>
                <c:pt idx="9406">
                  <c:v>-7.5310179530773185E-3</c:v>
                </c:pt>
                <c:pt idx="9407">
                  <c:v>-7.5310179530773185E-3</c:v>
                </c:pt>
                <c:pt idx="9408">
                  <c:v>-7.5310179530773185E-3</c:v>
                </c:pt>
                <c:pt idx="9409">
                  <c:v>-7.5310179530773185E-3</c:v>
                </c:pt>
                <c:pt idx="9410">
                  <c:v>-7.5310179530773185E-3</c:v>
                </c:pt>
                <c:pt idx="9411">
                  <c:v>-7.5310179530773185E-3</c:v>
                </c:pt>
                <c:pt idx="9412">
                  <c:v>-7.5310179530773185E-3</c:v>
                </c:pt>
                <c:pt idx="9413">
                  <c:v>-7.5310179530773185E-3</c:v>
                </c:pt>
                <c:pt idx="9414">
                  <c:v>-7.5310179530773185E-3</c:v>
                </c:pt>
                <c:pt idx="9415">
                  <c:v>-7.5310179530773185E-3</c:v>
                </c:pt>
                <c:pt idx="9416">
                  <c:v>-7.5310179530773185E-3</c:v>
                </c:pt>
                <c:pt idx="9417">
                  <c:v>-7.5310179530773185E-3</c:v>
                </c:pt>
                <c:pt idx="9418">
                  <c:v>-7.5310179530773185E-3</c:v>
                </c:pt>
                <c:pt idx="9419">
                  <c:v>-7.5310179530773185E-3</c:v>
                </c:pt>
                <c:pt idx="9420">
                  <c:v>-7.5310179530773185E-3</c:v>
                </c:pt>
                <c:pt idx="9421">
                  <c:v>-7.5310179530773185E-3</c:v>
                </c:pt>
                <c:pt idx="9422">
                  <c:v>-7.5310179530773185E-3</c:v>
                </c:pt>
                <c:pt idx="9423">
                  <c:v>-7.5310179530773185E-3</c:v>
                </c:pt>
                <c:pt idx="9424">
                  <c:v>-7.5310179530773185E-3</c:v>
                </c:pt>
                <c:pt idx="9425">
                  <c:v>-7.5310179530773185E-3</c:v>
                </c:pt>
                <c:pt idx="9426">
                  <c:v>-7.5310179530773185E-3</c:v>
                </c:pt>
                <c:pt idx="9427">
                  <c:v>-7.5310179530773185E-3</c:v>
                </c:pt>
                <c:pt idx="9428">
                  <c:v>-7.5310179530773185E-3</c:v>
                </c:pt>
                <c:pt idx="9429">
                  <c:v>-7.5310179530773185E-3</c:v>
                </c:pt>
                <c:pt idx="9430">
                  <c:v>-7.5310179530773185E-3</c:v>
                </c:pt>
                <c:pt idx="9431">
                  <c:v>-7.5310179530773185E-3</c:v>
                </c:pt>
                <c:pt idx="9432">
                  <c:v>-7.5310179530773185E-3</c:v>
                </c:pt>
                <c:pt idx="9433">
                  <c:v>-7.5310179530773185E-3</c:v>
                </c:pt>
                <c:pt idx="9434">
                  <c:v>-7.5310179530773185E-3</c:v>
                </c:pt>
                <c:pt idx="9435">
                  <c:v>-7.5310179530773185E-3</c:v>
                </c:pt>
                <c:pt idx="9436">
                  <c:v>-7.5310179530773185E-3</c:v>
                </c:pt>
                <c:pt idx="9437">
                  <c:v>-7.5310179530773185E-3</c:v>
                </c:pt>
                <c:pt idx="9438">
                  <c:v>-7.5310179530773185E-3</c:v>
                </c:pt>
                <c:pt idx="9439">
                  <c:v>-7.5310179530773185E-3</c:v>
                </c:pt>
                <c:pt idx="9440">
                  <c:v>-7.5310179530773185E-3</c:v>
                </c:pt>
                <c:pt idx="9441">
                  <c:v>-7.5310179530773185E-3</c:v>
                </c:pt>
                <c:pt idx="9442">
                  <c:v>-7.5310179530773185E-3</c:v>
                </c:pt>
                <c:pt idx="9443">
                  <c:v>-7.5310179530773185E-3</c:v>
                </c:pt>
                <c:pt idx="9444">
                  <c:v>-7.5310179530773185E-3</c:v>
                </c:pt>
                <c:pt idx="9445">
                  <c:v>-7.5310179530773185E-3</c:v>
                </c:pt>
                <c:pt idx="9446">
                  <c:v>-7.5310179530773185E-3</c:v>
                </c:pt>
                <c:pt idx="9447">
                  <c:v>-7.5310179530773185E-3</c:v>
                </c:pt>
                <c:pt idx="9448">
                  <c:v>-7.5310179530773185E-3</c:v>
                </c:pt>
                <c:pt idx="9449">
                  <c:v>-7.5310179530773185E-3</c:v>
                </c:pt>
                <c:pt idx="9450">
                  <c:v>-7.5310179530773185E-3</c:v>
                </c:pt>
                <c:pt idx="9451">
                  <c:v>-7.5310179530773185E-3</c:v>
                </c:pt>
                <c:pt idx="9452">
                  <c:v>-7.5310179530773185E-3</c:v>
                </c:pt>
                <c:pt idx="9453">
                  <c:v>-7.5310179530773185E-3</c:v>
                </c:pt>
                <c:pt idx="9454">
                  <c:v>-7.5310179530773185E-3</c:v>
                </c:pt>
                <c:pt idx="9455">
                  <c:v>-7.5310179530773185E-3</c:v>
                </c:pt>
                <c:pt idx="9456">
                  <c:v>-7.8227352211107833E-3</c:v>
                </c:pt>
                <c:pt idx="9457">
                  <c:v>-9.7367759562886728E-3</c:v>
                </c:pt>
                <c:pt idx="9458">
                  <c:v>-1.1636549300646639E-2</c:v>
                </c:pt>
                <c:pt idx="9459">
                  <c:v>-1.3518438927647675E-2</c:v>
                </c:pt>
                <c:pt idx="9460">
                  <c:v>-1.5378862553427058E-2</c:v>
                </c:pt>
                <c:pt idx="9461">
                  <c:v>-1.7214278755873606E-2</c:v>
                </c:pt>
                <c:pt idx="9462">
                  <c:v>-1.9021193715927708E-2</c:v>
                </c:pt>
                <c:pt idx="9463">
                  <c:v>-2.0796167868264603E-2</c:v>
                </c:pt>
                <c:pt idx="9464">
                  <c:v>-2.2535822448702367E-2</c:v>
                </c:pt>
                <c:pt idx="9465">
                  <c:v>-2.4236845925871629E-2</c:v>
                </c:pt>
                <c:pt idx="9466">
                  <c:v>-2.589600030490373E-2</c:v>
                </c:pt>
                <c:pt idx="9467">
                  <c:v>-2.7510127291138043E-2</c:v>
                </c:pt>
                <c:pt idx="9468">
                  <c:v>-2.9076154302115329E-2</c:v>
                </c:pt>
                <c:pt idx="9469">
                  <c:v>-3.059110031641293E-2</c:v>
                </c:pt>
                <c:pt idx="9470">
                  <c:v>-3.2052081548188782E-2</c:v>
                </c:pt>
                <c:pt idx="9471">
                  <c:v>-3.3456316936631432E-2</c:v>
                </c:pt>
                <c:pt idx="9472">
                  <c:v>-3.4801133439867495E-2</c:v>
                </c:pt>
                <c:pt idx="9473">
                  <c:v>-3.6083971123248675E-2</c:v>
                </c:pt>
                <c:pt idx="9474">
                  <c:v>-3.7302388032332927E-2</c:v>
                </c:pt>
                <c:pt idx="9475">
                  <c:v>-3.8454064841283511E-2</c:v>
                </c:pt>
                <c:pt idx="9476">
                  <c:v>-3.9536809267837571E-2</c:v>
                </c:pt>
                <c:pt idx="9477">
                  <c:v>-4.0548560246440005E-2</c:v>
                </c:pt>
                <c:pt idx="9478">
                  <c:v>-4.1487391851598825E-2</c:v>
                </c:pt>
                <c:pt idx="9479">
                  <c:v>-4.2351516963993953E-2</c:v>
                </c:pt>
                <c:pt idx="9480">
                  <c:v>-4.3139290672360268E-2</c:v>
                </c:pt>
                <c:pt idx="9481">
                  <c:v>-4.3849213404669775E-2</c:v>
                </c:pt>
                <c:pt idx="9482">
                  <c:v>-4.447993378265213E-2</c:v>
                </c:pt>
                <c:pt idx="9483">
                  <c:v>-4.5030251194220085E-2</c:v>
                </c:pt>
                <c:pt idx="9484">
                  <c:v>-4.5499118078902681E-2</c:v>
                </c:pt>
                <c:pt idx="9485">
                  <c:v>-4.5885641921936296E-2</c:v>
                </c:pt>
                <c:pt idx="9486">
                  <c:v>-4.6189086953217127E-2</c:v>
                </c:pt>
                <c:pt idx="9487">
                  <c:v>-4.6408875547881444E-2</c:v>
                </c:pt>
                <c:pt idx="9488">
                  <c:v>-4.6544589325847333E-2</c:v>
                </c:pt>
                <c:pt idx="9489">
                  <c:v>-4.6595969948224979E-2</c:v>
                </c:pt>
                <c:pt idx="9490">
                  <c:v>-4.6562919609079392E-2</c:v>
                </c:pt>
                <c:pt idx="9491">
                  <c:v>-4.6445501221609599E-2</c:v>
                </c:pt>
                <c:pt idx="9492">
                  <c:v>-4.624393829838977E-2</c:v>
                </c:pt>
                <c:pt idx="9493">
                  <c:v>-4.595861452590036E-2</c:v>
                </c:pt>
                <c:pt idx="9494">
                  <c:v>-4.5590073034159025E-2</c:v>
                </c:pt>
                <c:pt idx="9495">
                  <c:v>-4.5139015362841824E-2</c:v>
                </c:pt>
                <c:pt idx="9496">
                  <c:v>-4.4606300125862558E-2</c:v>
                </c:pt>
                <c:pt idx="9497">
                  <c:v>-4.3992941376952366E-2</c:v>
                </c:pt>
                <c:pt idx="9498">
                  <c:v>-4.330010667935083E-2</c:v>
                </c:pt>
                <c:pt idx="9499">
                  <c:v>-4.2529114883283002E-2</c:v>
                </c:pt>
                <c:pt idx="9500">
                  <c:v>-4.1681433615453005E-2</c:v>
                </c:pt>
                <c:pt idx="9501">
                  <c:v>-4.075867648533317E-2</c:v>
                </c:pt>
                <c:pt idx="9502">
                  <c:v>-3.9762600013566803E-2</c:v>
                </c:pt>
                <c:pt idx="9503">
                  <c:v>-3.8695100288331195E-2</c:v>
                </c:pt>
                <c:pt idx="9504">
                  <c:v>-3.7558209356026037E-2</c:v>
                </c:pt>
                <c:pt idx="9505">
                  <c:v>-3.6354091353157633E-2</c:v>
                </c:pt>
                <c:pt idx="9506">
                  <c:v>-3.5085038386782036E-2</c:v>
                </c:pt>
                <c:pt idx="9507">
                  <c:v>-3.3753466171349028E-2</c:v>
                </c:pt>
                <c:pt idx="9508">
                  <c:v>-3.2361909430252217E-2</c:v>
                </c:pt>
                <c:pt idx="9509">
                  <c:v>-3.0913017070839256E-2</c:v>
                </c:pt>
                <c:pt idx="9510">
                  <c:v>-2.9409547142065992E-2</c:v>
                </c:pt>
                <c:pt idx="9511">
                  <c:v>-2.7854361584393417E-2</c:v>
                </c:pt>
                <c:pt idx="9512">
                  <c:v>-2.6250420781921548E-2</c:v>
                </c:pt>
                <c:pt idx="9513">
                  <c:v>-2.4600777927129926E-2</c:v>
                </c:pt>
                <c:pt idx="9514">
                  <c:v>-2.2908573208952225E-2</c:v>
                </c:pt>
                <c:pt idx="9515">
                  <c:v>-2.1177027835248084E-2</c:v>
                </c:pt>
                <c:pt idx="9516">
                  <c:v>-1.9409437901051062E-2</c:v>
                </c:pt>
                <c:pt idx="9517">
                  <c:v>-1.7609168114264002E-2</c:v>
                </c:pt>
                <c:pt idx="9518">
                  <c:v>-1.5779645390746812E-2</c:v>
                </c:pt>
                <c:pt idx="9519">
                  <c:v>-1.3924352330986982E-2</c:v>
                </c:pt>
                <c:pt idx="9520">
                  <c:v>-1.2046820590771612E-2</c:v>
                </c:pt>
                <c:pt idx="9521">
                  <c:v>-1.0150624158480243E-2</c:v>
                </c:pt>
                <c:pt idx="9522">
                  <c:v>-8.2393725517944695E-3</c:v>
                </c:pt>
                <c:pt idx="9523">
                  <c:v>-7.5310179530773185E-3</c:v>
                </c:pt>
                <c:pt idx="9524">
                  <c:v>-7.5310179530773185E-3</c:v>
                </c:pt>
                <c:pt idx="9525">
                  <c:v>-7.5310179530773185E-3</c:v>
                </c:pt>
                <c:pt idx="9526">
                  <c:v>-7.5310179530773185E-3</c:v>
                </c:pt>
                <c:pt idx="9527">
                  <c:v>-7.5310179530773185E-3</c:v>
                </c:pt>
                <c:pt idx="9528">
                  <c:v>-7.5310179530773185E-3</c:v>
                </c:pt>
                <c:pt idx="9529">
                  <c:v>-7.5310179530773185E-3</c:v>
                </c:pt>
                <c:pt idx="9530">
                  <c:v>-7.5310179530773185E-3</c:v>
                </c:pt>
                <c:pt idx="9531">
                  <c:v>-7.5310179530773185E-3</c:v>
                </c:pt>
                <c:pt idx="9532">
                  <c:v>-7.5310179530773185E-3</c:v>
                </c:pt>
                <c:pt idx="9533">
                  <c:v>-7.5310179530773185E-3</c:v>
                </c:pt>
                <c:pt idx="9534">
                  <c:v>-7.5310179530773185E-3</c:v>
                </c:pt>
                <c:pt idx="9535">
                  <c:v>-7.5310179530773185E-3</c:v>
                </c:pt>
                <c:pt idx="9536">
                  <c:v>-7.5310179530773185E-3</c:v>
                </c:pt>
                <c:pt idx="9537">
                  <c:v>-7.5310179530773185E-3</c:v>
                </c:pt>
                <c:pt idx="9538">
                  <c:v>-7.5310179530773185E-3</c:v>
                </c:pt>
                <c:pt idx="9539">
                  <c:v>-7.5310179530773185E-3</c:v>
                </c:pt>
                <c:pt idx="9540">
                  <c:v>-7.5310179530773185E-3</c:v>
                </c:pt>
                <c:pt idx="9541">
                  <c:v>-7.5310179530773185E-3</c:v>
                </c:pt>
                <c:pt idx="9542">
                  <c:v>-7.5310179530773185E-3</c:v>
                </c:pt>
                <c:pt idx="9543">
                  <c:v>-7.5310179530773185E-3</c:v>
                </c:pt>
                <c:pt idx="9544">
                  <c:v>-7.5310179530773185E-3</c:v>
                </c:pt>
                <c:pt idx="9545">
                  <c:v>-7.5310179530773185E-3</c:v>
                </c:pt>
                <c:pt idx="9546">
                  <c:v>-7.5310179530773185E-3</c:v>
                </c:pt>
                <c:pt idx="9547">
                  <c:v>-7.5310179530773185E-3</c:v>
                </c:pt>
                <c:pt idx="9548">
                  <c:v>-7.5310179530773185E-3</c:v>
                </c:pt>
                <c:pt idx="9549">
                  <c:v>-7.5310179530773185E-3</c:v>
                </c:pt>
                <c:pt idx="9550">
                  <c:v>-7.5310179530773185E-3</c:v>
                </c:pt>
                <c:pt idx="9551">
                  <c:v>-7.5310179530773185E-3</c:v>
                </c:pt>
                <c:pt idx="9552">
                  <c:v>-7.5310179530773185E-3</c:v>
                </c:pt>
                <c:pt idx="9553">
                  <c:v>-7.5310179530773185E-3</c:v>
                </c:pt>
                <c:pt idx="9554">
                  <c:v>-7.5310179530773185E-3</c:v>
                </c:pt>
                <c:pt idx="9555">
                  <c:v>-7.5310179530773185E-3</c:v>
                </c:pt>
                <c:pt idx="9556">
                  <c:v>-7.5310179530773185E-3</c:v>
                </c:pt>
                <c:pt idx="9557">
                  <c:v>-7.5310179530773185E-3</c:v>
                </c:pt>
                <c:pt idx="9558">
                  <c:v>-7.5310179530773185E-3</c:v>
                </c:pt>
                <c:pt idx="9559">
                  <c:v>-7.5310179530773185E-3</c:v>
                </c:pt>
                <c:pt idx="9560">
                  <c:v>-7.5310179530773185E-3</c:v>
                </c:pt>
                <c:pt idx="9561">
                  <c:v>-7.5310179530773185E-3</c:v>
                </c:pt>
                <c:pt idx="9562">
                  <c:v>-7.5310179530773185E-3</c:v>
                </c:pt>
                <c:pt idx="9563">
                  <c:v>-7.5310179530773185E-3</c:v>
                </c:pt>
                <c:pt idx="9564">
                  <c:v>-7.5310179530773185E-3</c:v>
                </c:pt>
                <c:pt idx="9565">
                  <c:v>-7.5310179530773185E-3</c:v>
                </c:pt>
                <c:pt idx="9566">
                  <c:v>-7.5310179530773185E-3</c:v>
                </c:pt>
                <c:pt idx="9567">
                  <c:v>-7.5310179530773185E-3</c:v>
                </c:pt>
                <c:pt idx="9568">
                  <c:v>-7.5310179530773185E-3</c:v>
                </c:pt>
                <c:pt idx="9569">
                  <c:v>-7.5310179530773185E-3</c:v>
                </c:pt>
                <c:pt idx="9570">
                  <c:v>-7.5310179530773185E-3</c:v>
                </c:pt>
                <c:pt idx="9571">
                  <c:v>-7.5310179530773185E-3</c:v>
                </c:pt>
                <c:pt idx="9572">
                  <c:v>-7.5310179530773185E-3</c:v>
                </c:pt>
                <c:pt idx="9573">
                  <c:v>-7.5310179530773185E-3</c:v>
                </c:pt>
                <c:pt idx="9574">
                  <c:v>-7.5310179530773185E-3</c:v>
                </c:pt>
                <c:pt idx="9575">
                  <c:v>-7.5310179530773185E-3</c:v>
                </c:pt>
                <c:pt idx="9576">
                  <c:v>-7.5310179530773185E-3</c:v>
                </c:pt>
                <c:pt idx="9577">
                  <c:v>-7.5310179530773185E-3</c:v>
                </c:pt>
                <c:pt idx="9578">
                  <c:v>-7.5310179530773185E-3</c:v>
                </c:pt>
                <c:pt idx="9579">
                  <c:v>-7.5310179530773185E-3</c:v>
                </c:pt>
                <c:pt idx="9580">
                  <c:v>-7.5310179530773185E-3</c:v>
                </c:pt>
                <c:pt idx="9581">
                  <c:v>-7.5310179530773185E-3</c:v>
                </c:pt>
                <c:pt idx="9582">
                  <c:v>-7.5310179530773185E-3</c:v>
                </c:pt>
                <c:pt idx="9583">
                  <c:v>-7.5310179530773185E-3</c:v>
                </c:pt>
                <c:pt idx="9584">
                  <c:v>-7.5310179530773185E-3</c:v>
                </c:pt>
                <c:pt idx="9585">
                  <c:v>-7.5310179530773185E-3</c:v>
                </c:pt>
                <c:pt idx="9586">
                  <c:v>-7.5310179530773185E-3</c:v>
                </c:pt>
                <c:pt idx="9587">
                  <c:v>-7.5310179530773185E-3</c:v>
                </c:pt>
                <c:pt idx="9588">
                  <c:v>-7.5310179530773185E-3</c:v>
                </c:pt>
                <c:pt idx="9589">
                  <c:v>-7.5310179530773185E-3</c:v>
                </c:pt>
                <c:pt idx="9590">
                  <c:v>-7.5310179530773185E-3</c:v>
                </c:pt>
                <c:pt idx="9591">
                  <c:v>-7.5310179530773185E-3</c:v>
                </c:pt>
                <c:pt idx="9592">
                  <c:v>-7.5310179530773185E-3</c:v>
                </c:pt>
                <c:pt idx="9593">
                  <c:v>-7.5310179530773185E-3</c:v>
                </c:pt>
                <c:pt idx="9594">
                  <c:v>-7.5310179530773185E-3</c:v>
                </c:pt>
                <c:pt idx="9595">
                  <c:v>-7.5310179530773185E-3</c:v>
                </c:pt>
                <c:pt idx="9596">
                  <c:v>-7.5310179530773185E-3</c:v>
                </c:pt>
                <c:pt idx="9597">
                  <c:v>-7.5310179530773185E-3</c:v>
                </c:pt>
                <c:pt idx="9598">
                  <c:v>-7.5310179530773185E-3</c:v>
                </c:pt>
                <c:pt idx="9599">
                  <c:v>-7.5310179530773185E-3</c:v>
                </c:pt>
                <c:pt idx="9600">
                  <c:v>-7.8227352211107833E-3</c:v>
                </c:pt>
                <c:pt idx="9601">
                  <c:v>-9.7367759562886728E-3</c:v>
                </c:pt>
                <c:pt idx="9602">
                  <c:v>-1.1636549300646639E-2</c:v>
                </c:pt>
                <c:pt idx="9603">
                  <c:v>-1.3518438927647675E-2</c:v>
                </c:pt>
                <c:pt idx="9604">
                  <c:v>-1.5378862553427058E-2</c:v>
                </c:pt>
                <c:pt idx="9605">
                  <c:v>-1.7214278755873606E-2</c:v>
                </c:pt>
                <c:pt idx="9606">
                  <c:v>-1.9021193715927708E-2</c:v>
                </c:pt>
                <c:pt idx="9607">
                  <c:v>-2.0796167868264603E-2</c:v>
                </c:pt>
                <c:pt idx="9608">
                  <c:v>-2.2535822448702367E-2</c:v>
                </c:pt>
                <c:pt idx="9609">
                  <c:v>-2.4236845925871629E-2</c:v>
                </c:pt>
                <c:pt idx="9610">
                  <c:v>-2.589600030490373E-2</c:v>
                </c:pt>
              </c:numCache>
            </c:numRef>
          </c:yVal>
          <c:smooth val="0"/>
        </c:ser>
        <c:dLbls>
          <c:showLegendKey val="0"/>
          <c:showVal val="0"/>
          <c:showCatName val="0"/>
          <c:showSerName val="0"/>
          <c:showPercent val="0"/>
          <c:showBubbleSize val="0"/>
        </c:dLbls>
        <c:axId val="105952000"/>
        <c:axId val="105953536"/>
      </c:scatterChart>
      <c:valAx>
        <c:axId val="105952000"/>
        <c:scaling>
          <c:orientation val="minMax"/>
          <c:max val="1"/>
          <c:min val="0"/>
        </c:scaling>
        <c:delete val="0"/>
        <c:axPos val="b"/>
        <c:numFmt formatCode="h:mm;@" sourceLinked="0"/>
        <c:majorTickMark val="out"/>
        <c:minorTickMark val="none"/>
        <c:tickLblPos val="nextTo"/>
        <c:txPr>
          <a:bodyPr/>
          <a:lstStyle/>
          <a:p>
            <a:pPr>
              <a:defRPr sz="1600"/>
            </a:pPr>
            <a:endParaRPr lang="cs-CZ"/>
          </a:p>
        </c:txPr>
        <c:crossAx val="105953536"/>
        <c:crossesAt val="-0.9"/>
        <c:crossBetween val="midCat"/>
        <c:majorUnit val="0.25"/>
      </c:valAx>
      <c:valAx>
        <c:axId val="105953536"/>
        <c:scaling>
          <c:orientation val="minMax"/>
          <c:max val="5.0000000000000024E-2"/>
          <c:min val="-0.2"/>
        </c:scaling>
        <c:delete val="0"/>
        <c:axPos val="l"/>
        <c:majorGridlines/>
        <c:title>
          <c:tx>
            <c:rich>
              <a:bodyPr rot="-5400000" vert="horz"/>
              <a:lstStyle/>
              <a:p>
                <a:pPr>
                  <a:defRPr sz="1800"/>
                </a:pPr>
                <a:r>
                  <a:rPr lang="en-US" sz="1800"/>
                  <a:t>mm/</a:t>
                </a:r>
                <a:r>
                  <a:rPr lang="cs-CZ" sz="1800"/>
                  <a:t>10min</a:t>
                </a:r>
                <a:endParaRPr lang="en-US" sz="1800"/>
              </a:p>
            </c:rich>
          </c:tx>
          <c:layout/>
          <c:overlay val="0"/>
        </c:title>
        <c:numFmt formatCode="General" sourceLinked="1"/>
        <c:majorTickMark val="out"/>
        <c:minorTickMark val="none"/>
        <c:tickLblPos val="nextTo"/>
        <c:txPr>
          <a:bodyPr/>
          <a:lstStyle/>
          <a:p>
            <a:pPr>
              <a:defRPr sz="1800"/>
            </a:pPr>
            <a:endParaRPr lang="cs-CZ"/>
          </a:p>
        </c:txPr>
        <c:crossAx val="105952000"/>
        <c:crosses val="autoZero"/>
        <c:crossBetween val="midCat"/>
      </c:valAx>
    </c:plotArea>
    <c:plotVisOnly val="1"/>
    <c:dispBlanksAs val="gap"/>
    <c:showDLblsOverMax val="0"/>
  </c:chart>
  <c:spPr>
    <a:solidFill>
      <a:schemeClr val="bg1"/>
    </a:solidFill>
    <a:ln>
      <a:solidFill>
        <a:srgbClr val="0070C0"/>
      </a:solidFill>
    </a:ln>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7"/>
          <c:order val="0"/>
          <c:tx>
            <c:v>1</c:v>
          </c:tx>
          <c:spPr>
            <a:ln w="38100">
              <a:solidFill>
                <a:srgbClr val="C00000"/>
              </a:solidFill>
            </a:ln>
          </c:spPr>
          <c:marker>
            <c:symbol val="none"/>
          </c:marker>
          <c:xVal>
            <c:numRef>
              <c:f>'Dclean+q_1'!$C$395:$C$601</c:f>
              <c:numCache>
                <c:formatCode>General</c:formatCode>
                <c:ptCount val="207"/>
                <c:pt idx="0">
                  <c:v>-1.1399999999999999</c:v>
                </c:pt>
                <c:pt idx="1">
                  <c:v>-1.18</c:v>
                </c:pt>
                <c:pt idx="2">
                  <c:v>-1.22</c:v>
                </c:pt>
                <c:pt idx="3">
                  <c:v>-1.25</c:v>
                </c:pt>
                <c:pt idx="4">
                  <c:v>-1.3</c:v>
                </c:pt>
                <c:pt idx="5">
                  <c:v>-1.34</c:v>
                </c:pt>
                <c:pt idx="6">
                  <c:v>-1.37</c:v>
                </c:pt>
                <c:pt idx="7">
                  <c:v>-1.41</c:v>
                </c:pt>
                <c:pt idx="8">
                  <c:v>-1.45</c:v>
                </c:pt>
                <c:pt idx="9">
                  <c:v>-1.5</c:v>
                </c:pt>
                <c:pt idx="10">
                  <c:v>-1.54</c:v>
                </c:pt>
                <c:pt idx="11">
                  <c:v>-1.58</c:v>
                </c:pt>
                <c:pt idx="12">
                  <c:v>-1.63</c:v>
                </c:pt>
                <c:pt idx="13">
                  <c:v>-1.66</c:v>
                </c:pt>
                <c:pt idx="14">
                  <c:v>-1.71</c:v>
                </c:pt>
                <c:pt idx="15">
                  <c:v>-1.75</c:v>
                </c:pt>
                <c:pt idx="16">
                  <c:v>-1.79</c:v>
                </c:pt>
                <c:pt idx="17">
                  <c:v>-1.83</c:v>
                </c:pt>
                <c:pt idx="18">
                  <c:v>-1.87</c:v>
                </c:pt>
                <c:pt idx="19">
                  <c:v>-1.91</c:v>
                </c:pt>
                <c:pt idx="20">
                  <c:v>-1.95</c:v>
                </c:pt>
                <c:pt idx="21">
                  <c:v>-1.99</c:v>
                </c:pt>
                <c:pt idx="22">
                  <c:v>-2.0299999999999998</c:v>
                </c:pt>
                <c:pt idx="23">
                  <c:v>-2.0699999999999998</c:v>
                </c:pt>
                <c:pt idx="24">
                  <c:v>-2.11</c:v>
                </c:pt>
                <c:pt idx="25">
                  <c:v>-2.14</c:v>
                </c:pt>
                <c:pt idx="26">
                  <c:v>-2.1800000000000002</c:v>
                </c:pt>
                <c:pt idx="27">
                  <c:v>-2.21</c:v>
                </c:pt>
                <c:pt idx="28">
                  <c:v>-2.23</c:v>
                </c:pt>
                <c:pt idx="29">
                  <c:v>-2.2599999999999998</c:v>
                </c:pt>
                <c:pt idx="30">
                  <c:v>-2.2999999999999998</c:v>
                </c:pt>
                <c:pt idx="31">
                  <c:v>-2.3199999999999998</c:v>
                </c:pt>
                <c:pt idx="32">
                  <c:v>-2.36</c:v>
                </c:pt>
                <c:pt idx="33">
                  <c:v>-2.39</c:v>
                </c:pt>
                <c:pt idx="34">
                  <c:v>-2.42</c:v>
                </c:pt>
                <c:pt idx="35">
                  <c:v>-2.4500000000000002</c:v>
                </c:pt>
                <c:pt idx="36">
                  <c:v>-2.48</c:v>
                </c:pt>
                <c:pt idx="37">
                  <c:v>-2.5</c:v>
                </c:pt>
                <c:pt idx="38">
                  <c:v>-2.54</c:v>
                </c:pt>
                <c:pt idx="39">
                  <c:v>-2.57</c:v>
                </c:pt>
                <c:pt idx="40">
                  <c:v>-2.6</c:v>
                </c:pt>
                <c:pt idx="41">
                  <c:v>-2.63</c:v>
                </c:pt>
                <c:pt idx="42">
                  <c:v>-2.66</c:v>
                </c:pt>
                <c:pt idx="43">
                  <c:v>-2.68</c:v>
                </c:pt>
                <c:pt idx="44">
                  <c:v>-2.71</c:v>
                </c:pt>
                <c:pt idx="45">
                  <c:v>-2.74</c:v>
                </c:pt>
                <c:pt idx="46">
                  <c:v>-2.76</c:v>
                </c:pt>
                <c:pt idx="47">
                  <c:v>-2.79</c:v>
                </c:pt>
                <c:pt idx="48">
                  <c:v>-2.81</c:v>
                </c:pt>
                <c:pt idx="49">
                  <c:v>-2.84</c:v>
                </c:pt>
                <c:pt idx="50">
                  <c:v>-2.87</c:v>
                </c:pt>
                <c:pt idx="51">
                  <c:v>-2.89</c:v>
                </c:pt>
                <c:pt idx="52">
                  <c:v>-2.92</c:v>
                </c:pt>
                <c:pt idx="53">
                  <c:v>-2.94</c:v>
                </c:pt>
                <c:pt idx="54">
                  <c:v>-2.97</c:v>
                </c:pt>
                <c:pt idx="55">
                  <c:v>-2.99</c:v>
                </c:pt>
                <c:pt idx="56">
                  <c:v>-3.01</c:v>
                </c:pt>
                <c:pt idx="57">
                  <c:v>-3.03</c:v>
                </c:pt>
                <c:pt idx="58">
                  <c:v>-3.05</c:v>
                </c:pt>
                <c:pt idx="59">
                  <c:v>-3.08</c:v>
                </c:pt>
                <c:pt idx="60">
                  <c:v>-3.1</c:v>
                </c:pt>
                <c:pt idx="61">
                  <c:v>-3.12</c:v>
                </c:pt>
                <c:pt idx="62">
                  <c:v>-3.15</c:v>
                </c:pt>
                <c:pt idx="63">
                  <c:v>-3.17</c:v>
                </c:pt>
                <c:pt idx="64">
                  <c:v>-3.18</c:v>
                </c:pt>
                <c:pt idx="65">
                  <c:v>-3.21</c:v>
                </c:pt>
                <c:pt idx="66">
                  <c:v>-3.24</c:v>
                </c:pt>
                <c:pt idx="67">
                  <c:v>-3.25</c:v>
                </c:pt>
                <c:pt idx="68">
                  <c:v>-3.27</c:v>
                </c:pt>
                <c:pt idx="69">
                  <c:v>-3.3</c:v>
                </c:pt>
                <c:pt idx="70">
                  <c:v>-3.32</c:v>
                </c:pt>
                <c:pt idx="71">
                  <c:v>-3.33</c:v>
                </c:pt>
                <c:pt idx="72">
                  <c:v>-3.35</c:v>
                </c:pt>
                <c:pt idx="73">
                  <c:v>-3.36</c:v>
                </c:pt>
                <c:pt idx="74">
                  <c:v>-3.4</c:v>
                </c:pt>
                <c:pt idx="75">
                  <c:v>-3.41</c:v>
                </c:pt>
                <c:pt idx="76">
                  <c:v>-3.43</c:v>
                </c:pt>
                <c:pt idx="77">
                  <c:v>-3.45</c:v>
                </c:pt>
                <c:pt idx="78">
                  <c:v>-3.47</c:v>
                </c:pt>
                <c:pt idx="79">
                  <c:v>-3.49</c:v>
                </c:pt>
                <c:pt idx="80">
                  <c:v>-3.51</c:v>
                </c:pt>
                <c:pt idx="81">
                  <c:v>-3.52</c:v>
                </c:pt>
                <c:pt idx="82">
                  <c:v>-3.54</c:v>
                </c:pt>
                <c:pt idx="83">
                  <c:v>-3.56</c:v>
                </c:pt>
                <c:pt idx="84">
                  <c:v>-3.57</c:v>
                </c:pt>
                <c:pt idx="85">
                  <c:v>-3.59</c:v>
                </c:pt>
                <c:pt idx="86">
                  <c:v>-3.62</c:v>
                </c:pt>
                <c:pt idx="87">
                  <c:v>-3.63</c:v>
                </c:pt>
                <c:pt idx="88">
                  <c:v>-3.64</c:v>
                </c:pt>
                <c:pt idx="89">
                  <c:v>-3.66</c:v>
                </c:pt>
                <c:pt idx="90">
                  <c:v>-3.67</c:v>
                </c:pt>
                <c:pt idx="91">
                  <c:v>-3.69</c:v>
                </c:pt>
                <c:pt idx="92">
                  <c:v>-3.71</c:v>
                </c:pt>
                <c:pt idx="93">
                  <c:v>-3.73</c:v>
                </c:pt>
                <c:pt idx="94">
                  <c:v>-3.74</c:v>
                </c:pt>
                <c:pt idx="95">
                  <c:v>-3.76</c:v>
                </c:pt>
                <c:pt idx="96">
                  <c:v>-3.77</c:v>
                </c:pt>
                <c:pt idx="97">
                  <c:v>-3.78</c:v>
                </c:pt>
                <c:pt idx="98">
                  <c:v>-3.8</c:v>
                </c:pt>
                <c:pt idx="99">
                  <c:v>-3.82</c:v>
                </c:pt>
                <c:pt idx="100">
                  <c:v>-3.83</c:v>
                </c:pt>
                <c:pt idx="101">
                  <c:v>-3.84</c:v>
                </c:pt>
                <c:pt idx="102">
                  <c:v>-3.85</c:v>
                </c:pt>
                <c:pt idx="103">
                  <c:v>-3.86</c:v>
                </c:pt>
                <c:pt idx="104">
                  <c:v>-3.89</c:v>
                </c:pt>
                <c:pt idx="105">
                  <c:v>-3.9</c:v>
                </c:pt>
                <c:pt idx="106">
                  <c:v>-3.92</c:v>
                </c:pt>
                <c:pt idx="107">
                  <c:v>-3.92</c:v>
                </c:pt>
                <c:pt idx="108">
                  <c:v>-3.94</c:v>
                </c:pt>
                <c:pt idx="109">
                  <c:v>-3.95</c:v>
                </c:pt>
                <c:pt idx="110">
                  <c:v>-3.97</c:v>
                </c:pt>
                <c:pt idx="111">
                  <c:v>-3.97</c:v>
                </c:pt>
                <c:pt idx="112">
                  <c:v>-4</c:v>
                </c:pt>
                <c:pt idx="113">
                  <c:v>-4</c:v>
                </c:pt>
                <c:pt idx="114">
                  <c:v>-4.01</c:v>
                </c:pt>
                <c:pt idx="115">
                  <c:v>-4.03</c:v>
                </c:pt>
                <c:pt idx="116">
                  <c:v>-4.05</c:v>
                </c:pt>
                <c:pt idx="117">
                  <c:v>-4.0599999999999996</c:v>
                </c:pt>
                <c:pt idx="118">
                  <c:v>-4.07</c:v>
                </c:pt>
                <c:pt idx="119">
                  <c:v>-4.08</c:v>
                </c:pt>
                <c:pt idx="120">
                  <c:v>-4.08</c:v>
                </c:pt>
                <c:pt idx="121">
                  <c:v>-4.08</c:v>
                </c:pt>
                <c:pt idx="122">
                  <c:v>-4.08</c:v>
                </c:pt>
                <c:pt idx="123">
                  <c:v>-4.0999999999999996</c:v>
                </c:pt>
                <c:pt idx="124">
                  <c:v>-4.12</c:v>
                </c:pt>
                <c:pt idx="125">
                  <c:v>-4.13</c:v>
                </c:pt>
                <c:pt idx="126">
                  <c:v>-4.1399999999999997</c:v>
                </c:pt>
                <c:pt idx="127">
                  <c:v>-4.1500000000000004</c:v>
                </c:pt>
                <c:pt idx="128">
                  <c:v>-4.16</c:v>
                </c:pt>
                <c:pt idx="129">
                  <c:v>-4.18</c:v>
                </c:pt>
                <c:pt idx="130">
                  <c:v>-4.1900000000000004</c:v>
                </c:pt>
                <c:pt idx="131">
                  <c:v>-4.2</c:v>
                </c:pt>
                <c:pt idx="132">
                  <c:v>-4.21</c:v>
                </c:pt>
                <c:pt idx="133">
                  <c:v>-4.22</c:v>
                </c:pt>
                <c:pt idx="134">
                  <c:v>-4.24</c:v>
                </c:pt>
                <c:pt idx="135">
                  <c:v>-4.25</c:v>
                </c:pt>
                <c:pt idx="136">
                  <c:v>-4.2699999999999996</c:v>
                </c:pt>
                <c:pt idx="137">
                  <c:v>-4.2699999999999996</c:v>
                </c:pt>
                <c:pt idx="138">
                  <c:v>-4.28</c:v>
                </c:pt>
                <c:pt idx="139">
                  <c:v>-4.29</c:v>
                </c:pt>
                <c:pt idx="140">
                  <c:v>-4.3</c:v>
                </c:pt>
                <c:pt idx="141">
                  <c:v>-4.3</c:v>
                </c:pt>
                <c:pt idx="142">
                  <c:v>-4.32</c:v>
                </c:pt>
                <c:pt idx="143">
                  <c:v>-4.33</c:v>
                </c:pt>
                <c:pt idx="144">
                  <c:v>-4.34</c:v>
                </c:pt>
                <c:pt idx="145">
                  <c:v>-4.34</c:v>
                </c:pt>
                <c:pt idx="146">
                  <c:v>-4.3499999999999996</c:v>
                </c:pt>
                <c:pt idx="147">
                  <c:v>-4.3499999999999996</c:v>
                </c:pt>
                <c:pt idx="148">
                  <c:v>-4.3600000000000003</c:v>
                </c:pt>
                <c:pt idx="149">
                  <c:v>-4.38</c:v>
                </c:pt>
                <c:pt idx="150">
                  <c:v>-4.3899999999999997</c:v>
                </c:pt>
                <c:pt idx="151">
                  <c:v>-4.4000000000000004</c:v>
                </c:pt>
                <c:pt idx="152">
                  <c:v>-4.41</c:v>
                </c:pt>
                <c:pt idx="153">
                  <c:v>-4.41</c:v>
                </c:pt>
                <c:pt idx="154">
                  <c:v>-4.43</c:v>
                </c:pt>
                <c:pt idx="155">
                  <c:v>-4.4400000000000004</c:v>
                </c:pt>
                <c:pt idx="156">
                  <c:v>-4.45</c:v>
                </c:pt>
                <c:pt idx="157">
                  <c:v>-4.45</c:v>
                </c:pt>
                <c:pt idx="158">
                  <c:v>-4.47</c:v>
                </c:pt>
                <c:pt idx="159">
                  <c:v>-4.4800000000000004</c:v>
                </c:pt>
                <c:pt idx="160">
                  <c:v>-4.4800000000000004</c:v>
                </c:pt>
                <c:pt idx="161">
                  <c:v>-4.5</c:v>
                </c:pt>
                <c:pt idx="162">
                  <c:v>-4.51</c:v>
                </c:pt>
                <c:pt idx="163">
                  <c:v>-4.51</c:v>
                </c:pt>
                <c:pt idx="164">
                  <c:v>-4.5199999999999996</c:v>
                </c:pt>
                <c:pt idx="165">
                  <c:v>-4.53</c:v>
                </c:pt>
                <c:pt idx="166">
                  <c:v>-4.54</c:v>
                </c:pt>
                <c:pt idx="167">
                  <c:v>-4.5599999999999996</c:v>
                </c:pt>
                <c:pt idx="168">
                  <c:v>-4.57</c:v>
                </c:pt>
                <c:pt idx="169">
                  <c:v>-4.57</c:v>
                </c:pt>
                <c:pt idx="170">
                  <c:v>-4.58</c:v>
                </c:pt>
                <c:pt idx="171">
                  <c:v>-4.59</c:v>
                </c:pt>
                <c:pt idx="172">
                  <c:v>-4.58</c:v>
                </c:pt>
                <c:pt idx="173">
                  <c:v>-4.5999999999999996</c:v>
                </c:pt>
                <c:pt idx="174">
                  <c:v>-4.6100000000000003</c:v>
                </c:pt>
                <c:pt idx="175">
                  <c:v>-4.6100000000000003</c:v>
                </c:pt>
                <c:pt idx="176">
                  <c:v>-4.62</c:v>
                </c:pt>
                <c:pt idx="177">
                  <c:v>-4.63</c:v>
                </c:pt>
                <c:pt idx="178">
                  <c:v>-4.63</c:v>
                </c:pt>
                <c:pt idx="179">
                  <c:v>-4.6500000000000004</c:v>
                </c:pt>
                <c:pt idx="180">
                  <c:v>-4.66</c:v>
                </c:pt>
                <c:pt idx="181">
                  <c:v>-4.66</c:v>
                </c:pt>
                <c:pt idx="182">
                  <c:v>-4.67</c:v>
                </c:pt>
                <c:pt idx="183">
                  <c:v>-4.67</c:v>
                </c:pt>
                <c:pt idx="184">
                  <c:v>-4.68</c:v>
                </c:pt>
                <c:pt idx="185">
                  <c:v>-4.6900000000000004</c:v>
                </c:pt>
                <c:pt idx="186">
                  <c:v>-4.7</c:v>
                </c:pt>
                <c:pt idx="187">
                  <c:v>-4.7</c:v>
                </c:pt>
                <c:pt idx="188">
                  <c:v>-4.72</c:v>
                </c:pt>
                <c:pt idx="189">
                  <c:v>-4.72</c:v>
                </c:pt>
                <c:pt idx="190">
                  <c:v>-4.7300000000000004</c:v>
                </c:pt>
                <c:pt idx="191">
                  <c:v>-4.74</c:v>
                </c:pt>
                <c:pt idx="192">
                  <c:v>-4.75</c:v>
                </c:pt>
                <c:pt idx="193">
                  <c:v>-4.75</c:v>
                </c:pt>
                <c:pt idx="194">
                  <c:v>-4.76</c:v>
                </c:pt>
                <c:pt idx="195">
                  <c:v>-4.76</c:v>
                </c:pt>
                <c:pt idx="196">
                  <c:v>-4.78</c:v>
                </c:pt>
                <c:pt idx="197">
                  <c:v>-4.78</c:v>
                </c:pt>
                <c:pt idx="198">
                  <c:v>-4.8</c:v>
                </c:pt>
                <c:pt idx="199">
                  <c:v>-4.8</c:v>
                </c:pt>
                <c:pt idx="200">
                  <c:v>-4.8099999999999996</c:v>
                </c:pt>
                <c:pt idx="201">
                  <c:v>-4.82</c:v>
                </c:pt>
                <c:pt idx="202">
                  <c:v>-4.83</c:v>
                </c:pt>
                <c:pt idx="203">
                  <c:v>-4.83</c:v>
                </c:pt>
                <c:pt idx="204">
                  <c:v>-4.84</c:v>
                </c:pt>
                <c:pt idx="205">
                  <c:v>-4.8600000000000003</c:v>
                </c:pt>
                <c:pt idx="206">
                  <c:v>-4.8600000000000003</c:v>
                </c:pt>
              </c:numCache>
            </c:numRef>
          </c:xVal>
          <c:yVal>
            <c:numRef>
              <c:f>'Dclean+q_1'!$W$395:$W$601</c:f>
              <c:numCache>
                <c:formatCode>General</c:formatCode>
                <c:ptCount val="207"/>
                <c:pt idx="0">
                  <c:v>1.9609775269814902E-2</c:v>
                </c:pt>
                <c:pt idx="1">
                  <c:v>1.9644357084642371E-2</c:v>
                </c:pt>
                <c:pt idx="2">
                  <c:v>1.9651902207879626E-2</c:v>
                </c:pt>
                <c:pt idx="3">
                  <c:v>1.9658189810542945E-2</c:v>
                </c:pt>
                <c:pt idx="4">
                  <c:v>1.9630524358678941E-2</c:v>
                </c:pt>
                <c:pt idx="5">
                  <c:v>1.9600972626053429E-2</c:v>
                </c:pt>
                <c:pt idx="6">
                  <c:v>1.9561360729115237E-2</c:v>
                </c:pt>
                <c:pt idx="7">
                  <c:v>1.9495340900873011E-2</c:v>
                </c:pt>
                <c:pt idx="8">
                  <c:v>1.9411087024719442E-2</c:v>
                </c:pt>
                <c:pt idx="9">
                  <c:v>1.9275274806596934E-2</c:v>
                </c:pt>
                <c:pt idx="10">
                  <c:v>1.9115569698276037E-2</c:v>
                </c:pt>
                <c:pt idx="11">
                  <c:v>1.8948948226999385E-2</c:v>
                </c:pt>
                <c:pt idx="12">
                  <c:v>1.8774152872217859E-2</c:v>
                </c:pt>
                <c:pt idx="13">
                  <c:v>1.8592441154481682E-2</c:v>
                </c:pt>
                <c:pt idx="14">
                  <c:v>1.8393752909550722E-2</c:v>
                </c:pt>
                <c:pt idx="15">
                  <c:v>1.8166770452546839E-2</c:v>
                </c:pt>
                <c:pt idx="16">
                  <c:v>1.7907721221750699E-2</c:v>
                </c:pt>
                <c:pt idx="17">
                  <c:v>1.7635468024991989E-2</c:v>
                </c:pt>
                <c:pt idx="18">
                  <c:v>1.733366309589288E-2</c:v>
                </c:pt>
                <c:pt idx="19">
                  <c:v>1.701739668060644E-2</c:v>
                </c:pt>
                <c:pt idx="20">
                  <c:v>1.6697357703684995E-2</c:v>
                </c:pt>
                <c:pt idx="21">
                  <c:v>1.6360342199503296E-2</c:v>
                </c:pt>
                <c:pt idx="22">
                  <c:v>1.6020811654246764E-2</c:v>
                </c:pt>
                <c:pt idx="23">
                  <c:v>1.5666819622863183E-2</c:v>
                </c:pt>
                <c:pt idx="24">
                  <c:v>1.5295222303954047E-2</c:v>
                </c:pt>
                <c:pt idx="25">
                  <c:v>1.4927397546639371E-2</c:v>
                </c:pt>
                <c:pt idx="26">
                  <c:v>1.4562087830001942E-2</c:v>
                </c:pt>
                <c:pt idx="27">
                  <c:v>1.419049051107173E-2</c:v>
                </c:pt>
                <c:pt idx="28">
                  <c:v>1.3824552034556263E-2</c:v>
                </c:pt>
                <c:pt idx="29">
                  <c:v>1.3457356037469172E-2</c:v>
                </c:pt>
                <c:pt idx="30">
                  <c:v>1.3062494588563785E-2</c:v>
                </c:pt>
                <c:pt idx="31">
                  <c:v>1.268272338610364E-2</c:v>
                </c:pt>
                <c:pt idx="32">
                  <c:v>1.2287861937224202E-2</c:v>
                </c:pt>
                <c:pt idx="33">
                  <c:v>1.1915635858007513E-2</c:v>
                </c:pt>
                <c:pt idx="34">
                  <c:v>1.1571075230602927E-2</c:v>
                </c:pt>
                <c:pt idx="35">
                  <c:v>1.124223360960218E-2</c:v>
                </c:pt>
                <c:pt idx="36">
                  <c:v>1.0945458762649709E-2</c:v>
                </c:pt>
                <c:pt idx="37">
                  <c:v>1.0650570196518515E-2</c:v>
                </c:pt>
                <c:pt idx="38">
                  <c:v>1.0372658157686523E-2</c:v>
                </c:pt>
                <c:pt idx="39">
                  <c:v>1.0096632399656469E-2</c:v>
                </c:pt>
                <c:pt idx="40">
                  <c:v>9.836325648360152E-3</c:v>
                </c:pt>
                <c:pt idx="41">
                  <c:v>9.5835640202409974E-3</c:v>
                </c:pt>
                <c:pt idx="42">
                  <c:v>9.3389762756051434E-3</c:v>
                </c:pt>
                <c:pt idx="43">
                  <c:v>9.1088500171679927E-3</c:v>
                </c:pt>
                <c:pt idx="44">
                  <c:v>8.8831250803825135E-3</c:v>
                </c:pt>
                <c:pt idx="45">
                  <c:v>8.6737479108143674E-3</c:v>
                </c:pt>
                <c:pt idx="46">
                  <c:v>8.4826047890543804E-3</c:v>
                </c:pt>
                <c:pt idx="47">
                  <c:v>8.2876891057168823E-3</c:v>
                </c:pt>
                <c:pt idx="48">
                  <c:v>8.1273552371877826E-3</c:v>
                </c:pt>
                <c:pt idx="49">
                  <c:v>7.9588474851435519E-3</c:v>
                </c:pt>
                <c:pt idx="50">
                  <c:v>7.8117175821892232E-3</c:v>
                </c:pt>
                <c:pt idx="51">
                  <c:v>7.6589288368118435E-3</c:v>
                </c:pt>
                <c:pt idx="52">
                  <c:v>7.5237453790149376E-3</c:v>
                </c:pt>
                <c:pt idx="53">
                  <c:v>7.3791305169894012E-3</c:v>
                </c:pt>
                <c:pt idx="54">
                  <c:v>7.2225692100356996E-3</c:v>
                </c:pt>
                <c:pt idx="55">
                  <c:v>7.0810981495084899E-3</c:v>
                </c:pt>
                <c:pt idx="56">
                  <c:v>6.9245368425501098E-3</c:v>
                </c:pt>
                <c:pt idx="57">
                  <c:v>6.7830657820570437E-3</c:v>
                </c:pt>
                <c:pt idx="58">
                  <c:v>6.6290195161523213E-3</c:v>
                </c:pt>
                <c:pt idx="59">
                  <c:v>6.4844046542632105E-3</c:v>
                </c:pt>
                <c:pt idx="60">
                  <c:v>6.3555087991352885E-3</c:v>
                </c:pt>
                <c:pt idx="61">
                  <c:v>6.212780218076472E-3</c:v>
                </c:pt>
                <c:pt idx="62">
                  <c:v>6.0794830409434467E-3</c:v>
                </c:pt>
                <c:pt idx="63">
                  <c:v>5.9543597474361401E-3</c:v>
                </c:pt>
                <c:pt idx="64">
                  <c:v>5.8141462074838834E-3</c:v>
                </c:pt>
                <c:pt idx="65">
                  <c:v>5.7009693590717413E-3</c:v>
                </c:pt>
                <c:pt idx="66">
                  <c:v>5.579618627135163E-3</c:v>
                </c:pt>
                <c:pt idx="67">
                  <c:v>5.4733581416690812E-3</c:v>
                </c:pt>
                <c:pt idx="68">
                  <c:v>5.3677264164887703E-3</c:v>
                </c:pt>
                <c:pt idx="69">
                  <c:v>5.2734123761551668E-3</c:v>
                </c:pt>
                <c:pt idx="70">
                  <c:v>5.1508041236968428E-3</c:v>
                </c:pt>
                <c:pt idx="71">
                  <c:v>5.0533462819301782E-3</c:v>
                </c:pt>
                <c:pt idx="72">
                  <c:v>4.9602897621309995E-3</c:v>
                </c:pt>
                <c:pt idx="73">
                  <c:v>4.8691195231526131E-3</c:v>
                </c:pt>
                <c:pt idx="74">
                  <c:v>4.7886382087116847E-3</c:v>
                </c:pt>
                <c:pt idx="75">
                  <c:v>4.7163307777618483E-3</c:v>
                </c:pt>
                <c:pt idx="76">
                  <c:v>4.6591135933047824E-3</c:v>
                </c:pt>
                <c:pt idx="77">
                  <c:v>4.5974950869733695E-3</c:v>
                </c:pt>
                <c:pt idx="78">
                  <c:v>4.5314752587385385E-3</c:v>
                </c:pt>
                <c:pt idx="79">
                  <c:v>4.4799169166888381E-3</c:v>
                </c:pt>
                <c:pt idx="80">
                  <c:v>4.4302448553746919E-3</c:v>
                </c:pt>
                <c:pt idx="81">
                  <c:v>4.3761714722597668E-3</c:v>
                </c:pt>
                <c:pt idx="82">
                  <c:v>4.3321582534147874E-3</c:v>
                </c:pt>
                <c:pt idx="83">
                  <c:v>4.2743123086688402E-3</c:v>
                </c:pt>
                <c:pt idx="84">
                  <c:v>4.2196101652647302E-3</c:v>
                </c:pt>
                <c:pt idx="85">
                  <c:v>4.1579916589323139E-3</c:v>
                </c:pt>
                <c:pt idx="86">
                  <c:v>4.1064333168858323E-3</c:v>
                </c:pt>
                <c:pt idx="87">
                  <c:v>4.0485873721428003E-3</c:v>
                </c:pt>
                <c:pt idx="88">
                  <c:v>4.0045741533177902E-3</c:v>
                </c:pt>
                <c:pt idx="89">
                  <c:v>3.9492432495808966E-3</c:v>
                </c:pt>
                <c:pt idx="90">
                  <c:v>3.9039725102214657E-3</c:v>
                </c:pt>
                <c:pt idx="91">
                  <c:v>3.8536716887008107E-3</c:v>
                </c:pt>
                <c:pt idx="92">
                  <c:v>3.820347394460577E-3</c:v>
                </c:pt>
                <c:pt idx="93">
                  <c:v>3.7687890524123876E-3</c:v>
                </c:pt>
                <c:pt idx="94">
                  <c:v>3.7134581487353858E-3</c:v>
                </c:pt>
                <c:pt idx="95">
                  <c:v>3.6744750120644033E-3</c:v>
                </c:pt>
                <c:pt idx="96">
                  <c:v>3.6304617932326009E-3</c:v>
                </c:pt>
                <c:pt idx="97">
                  <c:v>3.5877060949477918E-3</c:v>
                </c:pt>
                <c:pt idx="98">
                  <c:v>3.5411778350207977E-3</c:v>
                </c:pt>
                <c:pt idx="99">
                  <c:v>3.5009371777841667E-3</c:v>
                </c:pt>
                <c:pt idx="100">
                  <c:v>3.4650978424697089E-3</c:v>
                </c:pt>
                <c:pt idx="101">
                  <c:v>3.4235996647194247E-3</c:v>
                </c:pt>
                <c:pt idx="102">
                  <c:v>3.3902753704857782E-3</c:v>
                </c:pt>
                <c:pt idx="103">
                  <c:v>3.3525497543370484E-3</c:v>
                </c:pt>
                <c:pt idx="104">
                  <c:v>3.3160816587340064E-3</c:v>
                </c:pt>
                <c:pt idx="105">
                  <c:v>3.2808710836777586E-3</c:v>
                </c:pt>
                <c:pt idx="106">
                  <c:v>3.2538343921067188E-3</c:v>
                </c:pt>
                <c:pt idx="107">
                  <c:v>3.2192525773009342E-3</c:v>
                </c:pt>
                <c:pt idx="108">
                  <c:v>3.1903296049163921E-3</c:v>
                </c:pt>
                <c:pt idx="109">
                  <c:v>3.1626641530903112E-3</c:v>
                </c:pt>
                <c:pt idx="110">
                  <c:v>3.1161358931766888E-3</c:v>
                </c:pt>
                <c:pt idx="111">
                  <c:v>3.0802965578537317E-3</c:v>
                </c:pt>
                <c:pt idx="112">
                  <c:v>3.0545173868298859E-3</c:v>
                </c:pt>
                <c:pt idx="113">
                  <c:v>3.006731606378371E-3</c:v>
                </c:pt>
                <c:pt idx="114">
                  <c:v>2.9752935929319752E-3</c:v>
                </c:pt>
                <c:pt idx="115">
                  <c:v>2.9363104562557122E-3</c:v>
                </c:pt>
                <c:pt idx="116">
                  <c:v>2.9010998811346911E-3</c:v>
                </c:pt>
                <c:pt idx="117">
                  <c:v>2.8577154225948426E-3</c:v>
                </c:pt>
                <c:pt idx="118">
                  <c:v>2.8162172448357565E-3</c:v>
                </c:pt>
                <c:pt idx="119">
                  <c:v>2.7872942724697708E-3</c:v>
                </c:pt>
                <c:pt idx="120">
                  <c:v>2.7520836974019545E-3</c:v>
                </c:pt>
                <c:pt idx="121">
                  <c:v>2.729448327726436E-3</c:v>
                </c:pt>
                <c:pt idx="122">
                  <c:v>2.692980232126108E-3</c:v>
                </c:pt>
                <c:pt idx="123">
                  <c:v>2.6659435405629629E-3</c:v>
                </c:pt>
                <c:pt idx="124">
                  <c:v>2.6382780887437706E-3</c:v>
                </c:pt>
                <c:pt idx="125">
                  <c:v>2.6162714793001116E-3</c:v>
                </c:pt>
                <c:pt idx="126">
                  <c:v>2.5835759453251795E-3</c:v>
                </c:pt>
                <c:pt idx="127">
                  <c:v>2.550880411339081E-3</c:v>
                </c:pt>
                <c:pt idx="128">
                  <c:v>2.5326463635585803E-3</c:v>
                </c:pt>
                <c:pt idx="129">
                  <c:v>2.5137835554846178E-3</c:v>
                </c:pt>
                <c:pt idx="130">
                  <c:v>2.486118103645765E-3</c:v>
                </c:pt>
                <c:pt idx="131">
                  <c:v>2.4703990969247051E-3</c:v>
                </c:pt>
                <c:pt idx="132">
                  <c:v>2.4427336450931437E-3</c:v>
                </c:pt>
                <c:pt idx="133">
                  <c:v>2.4276433986532746E-3</c:v>
                </c:pt>
                <c:pt idx="134">
                  <c:v>2.4094093508388302E-3</c:v>
                </c:pt>
                <c:pt idx="135">
                  <c:v>2.4043792686833905E-3</c:v>
                </c:pt>
                <c:pt idx="136">
                  <c:v>2.3842589400818958E-3</c:v>
                </c:pt>
                <c:pt idx="137">
                  <c:v>2.3666536525481399E-3</c:v>
                </c:pt>
                <c:pt idx="138">
                  <c:v>2.3471620842127499E-3</c:v>
                </c:pt>
                <c:pt idx="139">
                  <c:v>2.3301855569450992E-3</c:v>
                </c:pt>
                <c:pt idx="140">
                  <c:v>2.3163528310326613E-3</c:v>
                </c:pt>
                <c:pt idx="141">
                  <c:v>2.2949749818776859E-3</c:v>
                </c:pt>
                <c:pt idx="142">
                  <c:v>2.2679382903059426E-3</c:v>
                </c:pt>
                <c:pt idx="143">
                  <c:v>2.2409015987146378E-3</c:v>
                </c:pt>
                <c:pt idx="144">
                  <c:v>2.2182662290452034E-3</c:v>
                </c:pt>
                <c:pt idx="145">
                  <c:v>2.2031759825927627E-3</c:v>
                </c:pt>
                <c:pt idx="146">
                  <c:v>2.1704804485922838E-3</c:v>
                </c:pt>
                <c:pt idx="147">
                  <c:v>2.1509888802564926E-3</c:v>
                </c:pt>
                <c:pt idx="148">
                  <c:v>2.1245809489708178E-3</c:v>
                </c:pt>
                <c:pt idx="149">
                  <c:v>2.105718140903946E-3</c:v>
                </c:pt>
                <c:pt idx="150">
                  <c:v>2.091885414986529E-3</c:v>
                </c:pt>
                <c:pt idx="151">
                  <c:v>2.0667350042114395E-3</c:v>
                </c:pt>
                <c:pt idx="152">
                  <c:v>2.0491297166710947E-3</c:v>
                </c:pt>
                <c:pt idx="153">
                  <c:v>2.0107753402679295E-3</c:v>
                </c:pt>
                <c:pt idx="154">
                  <c:v>1.9944275732737752E-3</c:v>
                </c:pt>
                <c:pt idx="155">
                  <c:v>1.9680196419826208E-3</c:v>
                </c:pt>
                <c:pt idx="156">
                  <c:v>1.9453842723068013E-3</c:v>
                </c:pt>
                <c:pt idx="157">
                  <c:v>1.9189763410152451E-3</c:v>
                </c:pt>
                <c:pt idx="158">
                  <c:v>1.8938259302567035E-3</c:v>
                </c:pt>
                <c:pt idx="159">
                  <c:v>1.8718193208520687E-3</c:v>
                </c:pt>
                <c:pt idx="160">
                  <c:v>1.8529565127837898E-3</c:v>
                </c:pt>
                <c:pt idx="161">
                  <c:v>1.8378662663107817E-3</c:v>
                </c:pt>
                <c:pt idx="162">
                  <c:v>1.8227760198450647E-3</c:v>
                </c:pt>
                <c:pt idx="163">
                  <c:v>1.8039132117776901E-3</c:v>
                </c:pt>
                <c:pt idx="164">
                  <c:v>1.792595526934298E-3</c:v>
                </c:pt>
                <c:pt idx="165">
                  <c:v>1.7680738764440712E-3</c:v>
                </c:pt>
                <c:pt idx="166">
                  <c:v>1.7592712326738983E-3</c:v>
                </c:pt>
                <c:pt idx="167">
                  <c:v>1.7366358629897806E-3</c:v>
                </c:pt>
                <c:pt idx="168">
                  <c:v>1.7215456165352279E-3</c:v>
                </c:pt>
                <c:pt idx="169">
                  <c:v>1.7102279317087843E-3</c:v>
                </c:pt>
                <c:pt idx="170">
                  <c:v>1.6857062811991958E-3</c:v>
                </c:pt>
                <c:pt idx="171">
                  <c:v>1.6857062811996984E-3</c:v>
                </c:pt>
                <c:pt idx="172">
                  <c:v>1.6681009936725289E-3</c:v>
                </c:pt>
                <c:pt idx="173">
                  <c:v>1.6530107472128963E-3</c:v>
                </c:pt>
                <c:pt idx="174">
                  <c:v>1.6479806650518737E-3</c:v>
                </c:pt>
                <c:pt idx="175">
                  <c:v>1.631632898059528E-3</c:v>
                </c:pt>
                <c:pt idx="176">
                  <c:v>1.6203152132159345E-3</c:v>
                </c:pt>
                <c:pt idx="177">
                  <c:v>1.6178001721482973E-3</c:v>
                </c:pt>
                <c:pt idx="178">
                  <c:v>1.6052249667702818E-3</c:v>
                </c:pt>
                <c:pt idx="179">
                  <c:v>1.593907281926487E-3</c:v>
                </c:pt>
                <c:pt idx="180">
                  <c:v>1.585104638150028E-3</c:v>
                </c:pt>
                <c:pt idx="181">
                  <c:v>1.5725294327702032E-3</c:v>
                </c:pt>
                <c:pt idx="182">
                  <c:v>1.5637267890112963E-3</c:v>
                </c:pt>
                <c:pt idx="183">
                  <c:v>1.5511515836386625E-3</c:v>
                </c:pt>
                <c:pt idx="184">
                  <c:v>1.5322887755707848E-3</c:v>
                </c:pt>
                <c:pt idx="185">
                  <c:v>1.5197135701991561E-3</c:v>
                </c:pt>
                <c:pt idx="186">
                  <c:v>1.4895330772862773E-3</c:v>
                </c:pt>
                <c:pt idx="187">
                  <c:v>1.4731853102854346E-3</c:v>
                </c:pt>
                <c:pt idx="188">
                  <c:v>1.4643826664944932E-3</c:v>
                </c:pt>
                <c:pt idx="189">
                  <c:v>1.4348309338683882E-3</c:v>
                </c:pt>
                <c:pt idx="190">
                  <c:v>1.4291720914475466E-3</c:v>
                </c:pt>
                <c:pt idx="191">
                  <c:v>1.4209982079654538E-3</c:v>
                </c:pt>
                <c:pt idx="192">
                  <c:v>1.3920752355998714E-3</c:v>
                </c:pt>
                <c:pt idx="193">
                  <c:v>1.3807575507604533E-3</c:v>
                </c:pt>
                <c:pt idx="194">
                  <c:v>1.3719549070022501E-3</c:v>
                </c:pt>
                <c:pt idx="195">
                  <c:v>1.3430319346235929E-3</c:v>
                </c:pt>
                <c:pt idx="196">
                  <c:v>1.3241691265558164E-3</c:v>
                </c:pt>
                <c:pt idx="197">
                  <c:v>1.3153664827655794E-3</c:v>
                </c:pt>
                <c:pt idx="198">
                  <c:v>1.2927311130952403E-3</c:v>
                </c:pt>
                <c:pt idx="199">
                  <c:v>1.2738683050273632E-3</c:v>
                </c:pt>
                <c:pt idx="200">
                  <c:v>1.2619218599294326E-3</c:v>
                </c:pt>
                <c:pt idx="201">
                  <c:v>1.2537479764265719E-3</c:v>
                </c:pt>
                <c:pt idx="202">
                  <c:v>1.2411727710479538E-3</c:v>
                </c:pt>
                <c:pt idx="203">
                  <c:v>1.229855086202853E-3</c:v>
                </c:pt>
                <c:pt idx="204">
                  <c:v>1.2367714491590214E-3</c:v>
                </c:pt>
                <c:pt idx="205">
                  <c:v>1.2304838464708683E-3</c:v>
                </c:pt>
                <c:pt idx="206">
                  <c:v>1.2254537643233219E-3</c:v>
                </c:pt>
              </c:numCache>
            </c:numRef>
          </c:yVal>
          <c:smooth val="0"/>
        </c:ser>
        <c:ser>
          <c:idx val="1"/>
          <c:order val="1"/>
          <c:tx>
            <c:v>2, part 1</c:v>
          </c:tx>
          <c:xVal>
            <c:numRef>
              <c:f>'Dclean+q_2'!$C$1507:$C$1533</c:f>
              <c:numCache>
                <c:formatCode>General</c:formatCode>
                <c:ptCount val="27"/>
                <c:pt idx="0">
                  <c:v>-1.58</c:v>
                </c:pt>
                <c:pt idx="1">
                  <c:v>-1.62</c:v>
                </c:pt>
                <c:pt idx="2">
                  <c:v>-1.66</c:v>
                </c:pt>
                <c:pt idx="3">
                  <c:v>-1.71</c:v>
                </c:pt>
                <c:pt idx="4">
                  <c:v>-1.76</c:v>
                </c:pt>
                <c:pt idx="5">
                  <c:v>-1.81</c:v>
                </c:pt>
                <c:pt idx="6">
                  <c:v>-1.85</c:v>
                </c:pt>
                <c:pt idx="7">
                  <c:v>-1.89</c:v>
                </c:pt>
                <c:pt idx="8">
                  <c:v>-1.96</c:v>
                </c:pt>
                <c:pt idx="9">
                  <c:v>-2</c:v>
                </c:pt>
                <c:pt idx="10">
                  <c:v>-2.04</c:v>
                </c:pt>
                <c:pt idx="11">
                  <c:v>-2.09</c:v>
                </c:pt>
                <c:pt idx="12">
                  <c:v>-2.12</c:v>
                </c:pt>
                <c:pt idx="13">
                  <c:v>-2.15</c:v>
                </c:pt>
                <c:pt idx="14">
                  <c:v>-2.21</c:v>
                </c:pt>
                <c:pt idx="15">
                  <c:v>-2.25</c:v>
                </c:pt>
                <c:pt idx="16">
                  <c:v>-2.2799999999999998</c:v>
                </c:pt>
                <c:pt idx="17">
                  <c:v>-2.2999999999999998</c:v>
                </c:pt>
                <c:pt idx="18">
                  <c:v>-2.35</c:v>
                </c:pt>
                <c:pt idx="19">
                  <c:v>-2.39</c:v>
                </c:pt>
                <c:pt idx="20">
                  <c:v>-2.42</c:v>
                </c:pt>
                <c:pt idx="21">
                  <c:v>-2.4500000000000002</c:v>
                </c:pt>
                <c:pt idx="22">
                  <c:v>-2.48</c:v>
                </c:pt>
                <c:pt idx="23">
                  <c:v>-2.52</c:v>
                </c:pt>
                <c:pt idx="24">
                  <c:v>-2.56</c:v>
                </c:pt>
                <c:pt idx="25">
                  <c:v>-2.58</c:v>
                </c:pt>
                <c:pt idx="26">
                  <c:v>-2.61</c:v>
                </c:pt>
              </c:numCache>
            </c:numRef>
          </c:xVal>
          <c:yVal>
            <c:numRef>
              <c:f>'Dclean+q_2'!$V$1507:$V$1533</c:f>
              <c:numCache>
                <c:formatCode>General</c:formatCode>
                <c:ptCount val="27"/>
                <c:pt idx="0">
                  <c:v>2.3815552709077824E-2</c:v>
                </c:pt>
                <c:pt idx="1">
                  <c:v>2.381366642827748E-2</c:v>
                </c:pt>
                <c:pt idx="2">
                  <c:v>2.3784114695651254E-2</c:v>
                </c:pt>
                <c:pt idx="3">
                  <c:v>2.3716208586470559E-2</c:v>
                </c:pt>
                <c:pt idx="4">
                  <c:v>2.3609948100978446E-2</c:v>
                </c:pt>
                <c:pt idx="5">
                  <c:v>2.3460931917235462E-2</c:v>
                </c:pt>
                <c:pt idx="6">
                  <c:v>2.3293052925451651E-2</c:v>
                </c:pt>
                <c:pt idx="7">
                  <c:v>2.308996335855848E-2</c:v>
                </c:pt>
                <c:pt idx="8">
                  <c:v>2.2847890655042946E-2</c:v>
                </c:pt>
                <c:pt idx="9">
                  <c:v>2.2583811342125202E-2</c:v>
                </c:pt>
                <c:pt idx="10">
                  <c:v>2.2275090050128319E-2</c:v>
                </c:pt>
                <c:pt idx="11">
                  <c:v>2.1940589587067044E-2</c:v>
                </c:pt>
                <c:pt idx="12">
                  <c:v>2.1563333425345853E-2</c:v>
                </c:pt>
                <c:pt idx="13">
                  <c:v>2.1152124209472659E-2</c:v>
                </c:pt>
                <c:pt idx="14">
                  <c:v>2.0709476980146392E-2</c:v>
                </c:pt>
                <c:pt idx="15">
                  <c:v>2.0261799668624871E-2</c:v>
                </c:pt>
                <c:pt idx="16">
                  <c:v>1.9798403350369306E-2</c:v>
                </c:pt>
                <c:pt idx="17">
                  <c:v>1.9340665874602161E-2</c:v>
                </c:pt>
                <c:pt idx="18">
                  <c:v>1.8904306247977534E-2</c:v>
                </c:pt>
                <c:pt idx="19">
                  <c:v>1.8487438189694373E-2</c:v>
                </c:pt>
                <c:pt idx="20">
                  <c:v>1.8075600213554477E-2</c:v>
                </c:pt>
                <c:pt idx="21">
                  <c:v>1.7680738764272785E-2</c:v>
                </c:pt>
                <c:pt idx="22">
                  <c:v>1.7311656486451537E-2</c:v>
                </c:pt>
                <c:pt idx="23">
                  <c:v>1.697778478364419E-2</c:v>
                </c:pt>
                <c:pt idx="24">
                  <c:v>1.6655859525915018E-2</c:v>
                </c:pt>
                <c:pt idx="25">
                  <c:v>1.6374803685691008E-2</c:v>
                </c:pt>
                <c:pt idx="26">
                  <c:v>1.6127700900039808E-2</c:v>
                </c:pt>
              </c:numCache>
            </c:numRef>
          </c:yVal>
          <c:smooth val="0"/>
        </c:ser>
        <c:ser>
          <c:idx val="2"/>
          <c:order val="2"/>
          <c:tx>
            <c:v>2, part 2</c:v>
          </c:tx>
          <c:xVal>
            <c:numRef>
              <c:f>'Dclean+q_2'!$C$1597:$C$1637</c:f>
              <c:numCache>
                <c:formatCode>General</c:formatCode>
                <c:ptCount val="41"/>
                <c:pt idx="0">
                  <c:v>-2.29</c:v>
                </c:pt>
                <c:pt idx="1">
                  <c:v>-2.3199999999999998</c:v>
                </c:pt>
                <c:pt idx="2">
                  <c:v>-2.36</c:v>
                </c:pt>
                <c:pt idx="3">
                  <c:v>-2.4</c:v>
                </c:pt>
                <c:pt idx="4">
                  <c:v>-2.4300000000000002</c:v>
                </c:pt>
                <c:pt idx="5">
                  <c:v>-2.4700000000000002</c:v>
                </c:pt>
                <c:pt idx="6">
                  <c:v>-2.5</c:v>
                </c:pt>
                <c:pt idx="7">
                  <c:v>-2.54</c:v>
                </c:pt>
                <c:pt idx="8">
                  <c:v>-2.58</c:v>
                </c:pt>
                <c:pt idx="9">
                  <c:v>-2.61</c:v>
                </c:pt>
                <c:pt idx="10">
                  <c:v>-2.64</c:v>
                </c:pt>
                <c:pt idx="11">
                  <c:v>-2.68</c:v>
                </c:pt>
                <c:pt idx="12">
                  <c:v>-2.69</c:v>
                </c:pt>
                <c:pt idx="13">
                  <c:v>-2.72</c:v>
                </c:pt>
                <c:pt idx="14">
                  <c:v>-2.76</c:v>
                </c:pt>
                <c:pt idx="15">
                  <c:v>-2.79</c:v>
                </c:pt>
                <c:pt idx="16">
                  <c:v>-2.82</c:v>
                </c:pt>
                <c:pt idx="17">
                  <c:v>-2.86</c:v>
                </c:pt>
                <c:pt idx="18">
                  <c:v>-2.88</c:v>
                </c:pt>
                <c:pt idx="19">
                  <c:v>-2.9</c:v>
                </c:pt>
                <c:pt idx="20">
                  <c:v>-2.92</c:v>
                </c:pt>
                <c:pt idx="21">
                  <c:v>-2.94</c:v>
                </c:pt>
                <c:pt idx="22">
                  <c:v>-2.97</c:v>
                </c:pt>
                <c:pt idx="23">
                  <c:v>-2.99</c:v>
                </c:pt>
                <c:pt idx="24">
                  <c:v>-3.02</c:v>
                </c:pt>
                <c:pt idx="25">
                  <c:v>-3.04</c:v>
                </c:pt>
                <c:pt idx="26">
                  <c:v>-3.06</c:v>
                </c:pt>
                <c:pt idx="27">
                  <c:v>-3.09</c:v>
                </c:pt>
                <c:pt idx="28">
                  <c:v>-3.11</c:v>
                </c:pt>
                <c:pt idx="29">
                  <c:v>-3.13</c:v>
                </c:pt>
                <c:pt idx="30">
                  <c:v>-3.15</c:v>
                </c:pt>
                <c:pt idx="31">
                  <c:v>-3.17</c:v>
                </c:pt>
                <c:pt idx="32">
                  <c:v>-3.19</c:v>
                </c:pt>
                <c:pt idx="33">
                  <c:v>-3.21</c:v>
                </c:pt>
                <c:pt idx="34">
                  <c:v>-3.22</c:v>
                </c:pt>
                <c:pt idx="35">
                  <c:v>-3.25</c:v>
                </c:pt>
                <c:pt idx="36">
                  <c:v>-3.27</c:v>
                </c:pt>
                <c:pt idx="37">
                  <c:v>-3.28</c:v>
                </c:pt>
                <c:pt idx="38">
                  <c:v>-3.29</c:v>
                </c:pt>
                <c:pt idx="39">
                  <c:v>-3.31</c:v>
                </c:pt>
                <c:pt idx="40">
                  <c:v>-3.33</c:v>
                </c:pt>
              </c:numCache>
            </c:numRef>
          </c:xVal>
          <c:yVal>
            <c:numRef>
              <c:f>'Dclean+q_2'!$V$1597:$V$1637</c:f>
              <c:numCache>
                <c:formatCode>General</c:formatCode>
                <c:ptCount val="41"/>
                <c:pt idx="0">
                  <c:v>2.6338767668754533E-2</c:v>
                </c:pt>
                <c:pt idx="1">
                  <c:v>2.6226848340900753E-2</c:v>
                </c:pt>
                <c:pt idx="2">
                  <c:v>2.6069658273700606E-2</c:v>
                </c:pt>
                <c:pt idx="3">
                  <c:v>2.5882287713390368E-2</c:v>
                </c:pt>
                <c:pt idx="4">
                  <c:v>2.5665994180879316E-2</c:v>
                </c:pt>
                <c:pt idx="5">
                  <c:v>2.5405058669237045E-2</c:v>
                </c:pt>
                <c:pt idx="6">
                  <c:v>2.5102624979903256E-2</c:v>
                </c:pt>
                <c:pt idx="7">
                  <c:v>2.4766866996287693E-2</c:v>
                </c:pt>
                <c:pt idx="8">
                  <c:v>2.439149711572967E-2</c:v>
                </c:pt>
                <c:pt idx="9">
                  <c:v>2.3965826413650568E-2</c:v>
                </c:pt>
                <c:pt idx="10">
                  <c:v>2.3497400013279667E-2</c:v>
                </c:pt>
                <c:pt idx="11">
                  <c:v>2.3011997085622363E-2</c:v>
                </c:pt>
                <c:pt idx="12">
                  <c:v>2.2497671185052196E-2</c:v>
                </c:pt>
                <c:pt idx="13">
                  <c:v>2.1955051072910275E-2</c:v>
                </c:pt>
                <c:pt idx="14">
                  <c:v>2.1387280550116954E-2</c:v>
                </c:pt>
                <c:pt idx="15">
                  <c:v>2.0812593664368655E-2</c:v>
                </c:pt>
                <c:pt idx="16">
                  <c:v>2.0246080662029275E-2</c:v>
                </c:pt>
                <c:pt idx="17">
                  <c:v>1.9685226502118843E-2</c:v>
                </c:pt>
                <c:pt idx="18">
                  <c:v>1.9118084739514377E-2</c:v>
                </c:pt>
                <c:pt idx="19">
                  <c:v>1.855974562068018E-2</c:v>
                </c:pt>
                <c:pt idx="20">
                  <c:v>1.8005807823720528E-2</c:v>
                </c:pt>
                <c:pt idx="21">
                  <c:v>1.7456900108349157E-2</c:v>
                </c:pt>
                <c:pt idx="22">
                  <c:v>1.6902962311375915E-2</c:v>
                </c:pt>
                <c:pt idx="23">
                  <c:v>1.6378576247147468E-2</c:v>
                </c:pt>
                <c:pt idx="24">
                  <c:v>1.5879340593610375E-2</c:v>
                </c:pt>
                <c:pt idx="25">
                  <c:v>1.5393937665972648E-2</c:v>
                </c:pt>
                <c:pt idx="26">
                  <c:v>1.4933685149090757E-2</c:v>
                </c:pt>
                <c:pt idx="27">
                  <c:v>1.4506756926477054E-2</c:v>
                </c:pt>
                <c:pt idx="28">
                  <c:v>1.4099320272211604E-2</c:v>
                </c:pt>
                <c:pt idx="29">
                  <c:v>1.3710746426007751E-2</c:v>
                </c:pt>
                <c:pt idx="30">
                  <c:v>1.3342921668303689E-2</c:v>
                </c:pt>
                <c:pt idx="31">
                  <c:v>1.2990815917683012E-2</c:v>
                </c:pt>
                <c:pt idx="32">
                  <c:v>1.2669519420268468E-2</c:v>
                </c:pt>
                <c:pt idx="33">
                  <c:v>1.2353253004986998E-2</c:v>
                </c:pt>
                <c:pt idx="34">
                  <c:v>1.2052705596440963E-2</c:v>
                </c:pt>
                <c:pt idx="35">
                  <c:v>1.1745870585212061E-2</c:v>
                </c:pt>
                <c:pt idx="36">
                  <c:v>1.1464185984759349E-2</c:v>
                </c:pt>
                <c:pt idx="37">
                  <c:v>1.1191304028055736E-2</c:v>
                </c:pt>
                <c:pt idx="38">
                  <c:v>1.0936656119141233E-2</c:v>
                </c:pt>
                <c:pt idx="39">
                  <c:v>1.0702757298832728E-2</c:v>
                </c:pt>
                <c:pt idx="40">
                  <c:v>1.0485835006080323E-2</c:v>
                </c:pt>
              </c:numCache>
            </c:numRef>
          </c:yVal>
          <c:smooth val="0"/>
        </c:ser>
        <c:ser>
          <c:idx val="3"/>
          <c:order val="3"/>
          <c:tx>
            <c:v>2, part 3</c:v>
          </c:tx>
          <c:xVal>
            <c:numRef>
              <c:f>'Dclean+q_2'!$C$1677:$C$1791</c:f>
              <c:numCache>
                <c:formatCode>General</c:formatCode>
                <c:ptCount val="115"/>
                <c:pt idx="0">
                  <c:v>-1.49</c:v>
                </c:pt>
                <c:pt idx="1">
                  <c:v>-1.57</c:v>
                </c:pt>
                <c:pt idx="2">
                  <c:v>-1.62</c:v>
                </c:pt>
                <c:pt idx="3">
                  <c:v>-1.67</c:v>
                </c:pt>
                <c:pt idx="4">
                  <c:v>-1.76</c:v>
                </c:pt>
                <c:pt idx="5">
                  <c:v>-1.77</c:v>
                </c:pt>
                <c:pt idx="6">
                  <c:v>-1.88</c:v>
                </c:pt>
                <c:pt idx="7">
                  <c:v>-1.94</c:v>
                </c:pt>
                <c:pt idx="8">
                  <c:v>-1.94</c:v>
                </c:pt>
                <c:pt idx="9">
                  <c:v>-2.02</c:v>
                </c:pt>
                <c:pt idx="10">
                  <c:v>-2.09</c:v>
                </c:pt>
                <c:pt idx="11">
                  <c:v>-2.13</c:v>
                </c:pt>
                <c:pt idx="12">
                  <c:v>-2.14</c:v>
                </c:pt>
                <c:pt idx="13">
                  <c:v>-2.2400000000000002</c:v>
                </c:pt>
                <c:pt idx="14">
                  <c:v>-2.2599999999999998</c:v>
                </c:pt>
                <c:pt idx="15">
                  <c:v>-2.2999999999999998</c:v>
                </c:pt>
                <c:pt idx="16">
                  <c:v>-2.38</c:v>
                </c:pt>
                <c:pt idx="17">
                  <c:v>-2.41</c:v>
                </c:pt>
                <c:pt idx="18">
                  <c:v>-2.4500000000000002</c:v>
                </c:pt>
                <c:pt idx="19">
                  <c:v>-2.4900000000000002</c:v>
                </c:pt>
                <c:pt idx="20">
                  <c:v>-2.52</c:v>
                </c:pt>
                <c:pt idx="21">
                  <c:v>-2.56</c:v>
                </c:pt>
                <c:pt idx="22">
                  <c:v>-2.6</c:v>
                </c:pt>
                <c:pt idx="23">
                  <c:v>-2.63</c:v>
                </c:pt>
                <c:pt idx="24">
                  <c:v>-2.67</c:v>
                </c:pt>
                <c:pt idx="25">
                  <c:v>-2.71</c:v>
                </c:pt>
                <c:pt idx="26">
                  <c:v>-2.73</c:v>
                </c:pt>
                <c:pt idx="27">
                  <c:v>-2.77</c:v>
                </c:pt>
                <c:pt idx="28">
                  <c:v>-2.8</c:v>
                </c:pt>
                <c:pt idx="29">
                  <c:v>-2.83</c:v>
                </c:pt>
                <c:pt idx="30">
                  <c:v>-2.86</c:v>
                </c:pt>
                <c:pt idx="31">
                  <c:v>-2.88</c:v>
                </c:pt>
                <c:pt idx="32">
                  <c:v>-2.91</c:v>
                </c:pt>
                <c:pt idx="33">
                  <c:v>-2.94</c:v>
                </c:pt>
                <c:pt idx="34">
                  <c:v>-2.97</c:v>
                </c:pt>
                <c:pt idx="35">
                  <c:v>-3</c:v>
                </c:pt>
                <c:pt idx="36">
                  <c:v>-3.02</c:v>
                </c:pt>
                <c:pt idx="37">
                  <c:v>-3.05</c:v>
                </c:pt>
                <c:pt idx="38">
                  <c:v>-3.08</c:v>
                </c:pt>
                <c:pt idx="39">
                  <c:v>-3.11</c:v>
                </c:pt>
                <c:pt idx="40">
                  <c:v>-3.14</c:v>
                </c:pt>
                <c:pt idx="41">
                  <c:v>-3.17</c:v>
                </c:pt>
                <c:pt idx="42">
                  <c:v>-3.19</c:v>
                </c:pt>
                <c:pt idx="43">
                  <c:v>-3.21</c:v>
                </c:pt>
                <c:pt idx="44">
                  <c:v>-3.23</c:v>
                </c:pt>
                <c:pt idx="45">
                  <c:v>-3.25</c:v>
                </c:pt>
                <c:pt idx="46">
                  <c:v>-3.28</c:v>
                </c:pt>
                <c:pt idx="47">
                  <c:v>-3.3</c:v>
                </c:pt>
                <c:pt idx="48">
                  <c:v>-3.32</c:v>
                </c:pt>
                <c:pt idx="49">
                  <c:v>-3.35</c:v>
                </c:pt>
                <c:pt idx="50">
                  <c:v>-3.37</c:v>
                </c:pt>
                <c:pt idx="51">
                  <c:v>-3.39</c:v>
                </c:pt>
                <c:pt idx="52">
                  <c:v>-3.4</c:v>
                </c:pt>
                <c:pt idx="53">
                  <c:v>-3.43</c:v>
                </c:pt>
                <c:pt idx="54">
                  <c:v>-3.45</c:v>
                </c:pt>
                <c:pt idx="55">
                  <c:v>-3.46</c:v>
                </c:pt>
                <c:pt idx="56">
                  <c:v>-3.49</c:v>
                </c:pt>
                <c:pt idx="57">
                  <c:v>-3.5</c:v>
                </c:pt>
                <c:pt idx="58">
                  <c:v>-3.53</c:v>
                </c:pt>
                <c:pt idx="59">
                  <c:v>-3.55</c:v>
                </c:pt>
                <c:pt idx="60">
                  <c:v>-3.57</c:v>
                </c:pt>
                <c:pt idx="61">
                  <c:v>-3.58</c:v>
                </c:pt>
                <c:pt idx="62">
                  <c:v>-3.61</c:v>
                </c:pt>
                <c:pt idx="63">
                  <c:v>-3.62</c:v>
                </c:pt>
                <c:pt idx="64">
                  <c:v>-3.65</c:v>
                </c:pt>
                <c:pt idx="65">
                  <c:v>-3.66</c:v>
                </c:pt>
                <c:pt idx="66">
                  <c:v>-3.44</c:v>
                </c:pt>
                <c:pt idx="67">
                  <c:v>-3</c:v>
                </c:pt>
                <c:pt idx="68">
                  <c:v>-3.25</c:v>
                </c:pt>
                <c:pt idx="69">
                  <c:v>-3.47</c:v>
                </c:pt>
                <c:pt idx="70">
                  <c:v>-3.61</c:v>
                </c:pt>
                <c:pt idx="71">
                  <c:v>-3.69</c:v>
                </c:pt>
                <c:pt idx="72">
                  <c:v>-3.75</c:v>
                </c:pt>
                <c:pt idx="73">
                  <c:v>-3.78</c:v>
                </c:pt>
                <c:pt idx="74">
                  <c:v>-3.82</c:v>
                </c:pt>
                <c:pt idx="75">
                  <c:v>-3.85</c:v>
                </c:pt>
                <c:pt idx="76">
                  <c:v>-3.86</c:v>
                </c:pt>
                <c:pt idx="77">
                  <c:v>-3.88</c:v>
                </c:pt>
                <c:pt idx="78">
                  <c:v>-3.9</c:v>
                </c:pt>
                <c:pt idx="79">
                  <c:v>-3.92</c:v>
                </c:pt>
                <c:pt idx="80">
                  <c:v>-3.94</c:v>
                </c:pt>
                <c:pt idx="81">
                  <c:v>-3.95</c:v>
                </c:pt>
                <c:pt idx="82">
                  <c:v>-3.97</c:v>
                </c:pt>
                <c:pt idx="83">
                  <c:v>-3.98</c:v>
                </c:pt>
                <c:pt idx="84">
                  <c:v>-4</c:v>
                </c:pt>
                <c:pt idx="85">
                  <c:v>-4.0199999999999996</c:v>
                </c:pt>
                <c:pt idx="86">
                  <c:v>-4.04</c:v>
                </c:pt>
                <c:pt idx="87">
                  <c:v>-4.05</c:v>
                </c:pt>
                <c:pt idx="88">
                  <c:v>-4.0599999999999996</c:v>
                </c:pt>
                <c:pt idx="89">
                  <c:v>-4.08</c:v>
                </c:pt>
                <c:pt idx="90">
                  <c:v>-4.09</c:v>
                </c:pt>
                <c:pt idx="91">
                  <c:v>-4.1100000000000003</c:v>
                </c:pt>
                <c:pt idx="92">
                  <c:v>-4.12</c:v>
                </c:pt>
                <c:pt idx="93">
                  <c:v>-4.1399999999999997</c:v>
                </c:pt>
                <c:pt idx="94">
                  <c:v>-4.1500000000000004</c:v>
                </c:pt>
                <c:pt idx="95">
                  <c:v>-4.16</c:v>
                </c:pt>
                <c:pt idx="96">
                  <c:v>-4.18</c:v>
                </c:pt>
                <c:pt idx="97">
                  <c:v>-4.18</c:v>
                </c:pt>
                <c:pt idx="98">
                  <c:v>-4.2</c:v>
                </c:pt>
                <c:pt idx="99">
                  <c:v>-4.21</c:v>
                </c:pt>
                <c:pt idx="100">
                  <c:v>-4.22</c:v>
                </c:pt>
                <c:pt idx="101">
                  <c:v>-4.2300000000000004</c:v>
                </c:pt>
                <c:pt idx="102">
                  <c:v>-4.26</c:v>
                </c:pt>
                <c:pt idx="103">
                  <c:v>-4.26</c:v>
                </c:pt>
                <c:pt idx="104">
                  <c:v>-4.2699999999999996</c:v>
                </c:pt>
                <c:pt idx="105">
                  <c:v>-4.28</c:v>
                </c:pt>
                <c:pt idx="106">
                  <c:v>-4.3</c:v>
                </c:pt>
                <c:pt idx="107">
                  <c:v>-4.32</c:v>
                </c:pt>
                <c:pt idx="108">
                  <c:v>-4.34</c:v>
                </c:pt>
                <c:pt idx="109">
                  <c:v>-4.3600000000000003</c:v>
                </c:pt>
                <c:pt idx="110">
                  <c:v>-4.37</c:v>
                </c:pt>
                <c:pt idx="111">
                  <c:v>-4.38</c:v>
                </c:pt>
                <c:pt idx="112">
                  <c:v>-4.3899999999999997</c:v>
                </c:pt>
                <c:pt idx="113">
                  <c:v>-4.4000000000000004</c:v>
                </c:pt>
                <c:pt idx="114">
                  <c:v>-4.4000000000000004</c:v>
                </c:pt>
              </c:numCache>
            </c:numRef>
          </c:xVal>
          <c:yVal>
            <c:numRef>
              <c:f>'Dclean+q_2'!$V$1677:$V$1791</c:f>
              <c:numCache>
                <c:formatCode>General</c:formatCode>
                <c:ptCount val="115"/>
                <c:pt idx="0">
                  <c:v>1.6636367957501098E-2</c:v>
                </c:pt>
                <c:pt idx="1">
                  <c:v>1.662567903296364E-2</c:v>
                </c:pt>
                <c:pt idx="2">
                  <c:v>1.6606187464654504E-2</c:v>
                </c:pt>
                <c:pt idx="3">
                  <c:v>1.6548341519864659E-2</c:v>
                </c:pt>
                <c:pt idx="4">
                  <c:v>1.6451512438338343E-2</c:v>
                </c:pt>
                <c:pt idx="5">
                  <c:v>1.6332047987234029E-2</c:v>
                </c:pt>
                <c:pt idx="6">
                  <c:v>1.6181774282943543E-2</c:v>
                </c:pt>
                <c:pt idx="7">
                  <c:v>1.6002577606294772E-2</c:v>
                </c:pt>
                <c:pt idx="8">
                  <c:v>1.5807661922920557E-2</c:v>
                </c:pt>
                <c:pt idx="9">
                  <c:v>1.5581936986390498E-2</c:v>
                </c:pt>
                <c:pt idx="10">
                  <c:v>1.5330432878837102E-2</c:v>
                </c:pt>
                <c:pt idx="11">
                  <c:v>1.5049377038637729E-2</c:v>
                </c:pt>
                <c:pt idx="12">
                  <c:v>1.4749458390371787E-2</c:v>
                </c:pt>
                <c:pt idx="13">
                  <c:v>1.4441994618539192E-2</c:v>
                </c:pt>
                <c:pt idx="14">
                  <c:v>1.4111895477333816E-2</c:v>
                </c:pt>
                <c:pt idx="15">
                  <c:v>1.3768592370489595E-2</c:v>
                </c:pt>
                <c:pt idx="16">
                  <c:v>1.3422774222603882E-2</c:v>
                </c:pt>
                <c:pt idx="17">
                  <c:v>1.3089531280117864E-2</c:v>
                </c:pt>
                <c:pt idx="18">
                  <c:v>1.273805428981559E-2</c:v>
                </c:pt>
                <c:pt idx="19">
                  <c:v>1.2391607381669162E-2</c:v>
                </c:pt>
                <c:pt idx="20">
                  <c:v>1.2033214028384977E-2</c:v>
                </c:pt>
                <c:pt idx="21">
                  <c:v>1.1676706955939238E-2</c:v>
                </c:pt>
                <c:pt idx="22">
                  <c:v>1.1342206492528106E-2</c:v>
                </c:pt>
                <c:pt idx="23">
                  <c:v>1.0977525536567227E-2</c:v>
                </c:pt>
                <c:pt idx="24">
                  <c:v>1.0627934827065283E-2</c:v>
                </c:pt>
                <c:pt idx="25">
                  <c:v>1.0287146761328223E-2</c:v>
                </c:pt>
                <c:pt idx="26">
                  <c:v>9.9601914215088957E-3</c:v>
                </c:pt>
                <c:pt idx="27">
                  <c:v>9.6414099651426395E-3</c:v>
                </c:pt>
                <c:pt idx="28">
                  <c:v>9.3427488373915586E-3</c:v>
                </c:pt>
                <c:pt idx="29">
                  <c:v>9.0497465520424647E-3</c:v>
                </c:pt>
                <c:pt idx="30">
                  <c:v>8.7787508760815113E-3</c:v>
                </c:pt>
                <c:pt idx="31">
                  <c:v>8.507126439617492E-3</c:v>
                </c:pt>
                <c:pt idx="32">
                  <c:v>8.2650537361016775E-3</c:v>
                </c:pt>
                <c:pt idx="33">
                  <c:v>8.0248673133668253E-3</c:v>
                </c:pt>
                <c:pt idx="34">
                  <c:v>7.7985136165508954E-3</c:v>
                </c:pt>
                <c:pt idx="35">
                  <c:v>7.5929090086024687E-3</c:v>
                </c:pt>
                <c:pt idx="36">
                  <c:v>7.3929632430312772E-3</c:v>
                </c:pt>
                <c:pt idx="37">
                  <c:v>7.1949037582743876E-3</c:v>
                </c:pt>
                <c:pt idx="38">
                  <c:v>7.0188508829531603E-3</c:v>
                </c:pt>
                <c:pt idx="39">
                  <c:v>6.8547444527449503E-3</c:v>
                </c:pt>
                <c:pt idx="40">
                  <c:v>6.6900092621117232E-3</c:v>
                </c:pt>
                <c:pt idx="41">
                  <c:v>6.5579696056298938E-3</c:v>
                </c:pt>
                <c:pt idx="42">
                  <c:v>6.4208998669868407E-3</c:v>
                </c:pt>
                <c:pt idx="43">
                  <c:v>6.2926327721128548E-3</c:v>
                </c:pt>
                <c:pt idx="44">
                  <c:v>6.1517904718469719E-3</c:v>
                </c:pt>
                <c:pt idx="45">
                  <c:v>6.0398711439607535E-3</c:v>
                </c:pt>
                <c:pt idx="46">
                  <c:v>5.9116040490787688E-3</c:v>
                </c:pt>
                <c:pt idx="47">
                  <c:v>5.8078586047206546E-3</c:v>
                </c:pt>
                <c:pt idx="48">
                  <c:v>5.6909091947498509E-3</c:v>
                </c:pt>
                <c:pt idx="49">
                  <c:v>5.5783611065028833E-3</c:v>
                </c:pt>
                <c:pt idx="50">
                  <c:v>5.4375188062499736E-3</c:v>
                </c:pt>
                <c:pt idx="51">
                  <c:v>5.3155393140983855E-3</c:v>
                </c:pt>
                <c:pt idx="52">
                  <c:v>5.2023624656973031E-3</c:v>
                </c:pt>
                <c:pt idx="53">
                  <c:v>5.0722090900164035E-3</c:v>
                </c:pt>
                <c:pt idx="54">
                  <c:v>4.9533733992071583E-3</c:v>
                </c:pt>
                <c:pt idx="55">
                  <c:v>4.8395677905337907E-3</c:v>
                </c:pt>
                <c:pt idx="56">
                  <c:v>4.7150732573157739E-3</c:v>
                </c:pt>
                <c:pt idx="57">
                  <c:v>4.6018964089017235E-3</c:v>
                </c:pt>
                <c:pt idx="58">
                  <c:v>4.4880908000886057E-3</c:v>
                </c:pt>
                <c:pt idx="59">
                  <c:v>4.371141390072498E-3</c:v>
                </c:pt>
                <c:pt idx="60">
                  <c:v>4.2648809046333747E-3</c:v>
                </c:pt>
                <c:pt idx="61">
                  <c:v>4.1649080218849185E-3</c:v>
                </c:pt>
                <c:pt idx="62">
                  <c:v>4.0825404266704194E-3</c:v>
                </c:pt>
                <c:pt idx="63">
                  <c:v>3.9756511809767607E-3</c:v>
                </c:pt>
                <c:pt idx="64">
                  <c:v>3.8876247433263372E-3</c:v>
                </c:pt>
                <c:pt idx="65">
                  <c:v>3.7819930181357667E-3</c:v>
                </c:pt>
                <c:pt idx="66">
                  <c:v>3.68453517641562E-3</c:v>
                </c:pt>
                <c:pt idx="67">
                  <c:v>3.612856505673705E-3</c:v>
                </c:pt>
                <c:pt idx="68">
                  <c:v>3.5707295676636009E-3</c:v>
                </c:pt>
                <c:pt idx="69">
                  <c:v>3.5248300680374572E-3</c:v>
                </c:pt>
                <c:pt idx="70">
                  <c:v>3.4688704041008342E-3</c:v>
                </c:pt>
                <c:pt idx="71">
                  <c:v>3.408509418289058E-3</c:v>
                </c:pt>
                <c:pt idx="72">
                  <c:v>3.3544360351661397E-3</c:v>
                </c:pt>
                <c:pt idx="73">
                  <c:v>3.3016201725826217E-3</c:v>
                </c:pt>
                <c:pt idx="74">
                  <c:v>3.2500618305195445E-3</c:v>
                </c:pt>
                <c:pt idx="75">
                  <c:v>3.1991322487435426E-3</c:v>
                </c:pt>
                <c:pt idx="76">
                  <c:v>3.147573906647928E-3</c:v>
                </c:pt>
                <c:pt idx="77">
                  <c:v>3.0985306056682776E-3</c:v>
                </c:pt>
                <c:pt idx="78">
                  <c:v>3.0482297841416331E-3</c:v>
                </c:pt>
                <c:pt idx="79">
                  <c:v>2.9910125996572118E-3</c:v>
                </c:pt>
                <c:pt idx="80">
                  <c:v>2.9300228535785251E-3</c:v>
                </c:pt>
                <c:pt idx="81">
                  <c:v>2.875320710176123E-3</c:v>
                </c:pt>
                <c:pt idx="82">
                  <c:v>2.8174747654453581E-3</c:v>
                </c:pt>
                <c:pt idx="83">
                  <c:v>2.7734615466193384E-3</c:v>
                </c:pt>
                <c:pt idx="84">
                  <c:v>2.7307058483536898E-3</c:v>
                </c:pt>
                <c:pt idx="85">
                  <c:v>2.6709736227491301E-3</c:v>
                </c:pt>
                <c:pt idx="86">
                  <c:v>2.6055825547801042E-3</c:v>
                </c:pt>
                <c:pt idx="87">
                  <c:v>2.5420777675936525E-3</c:v>
                </c:pt>
                <c:pt idx="88">
                  <c:v>2.4792017406938737E-3</c:v>
                </c:pt>
                <c:pt idx="89">
                  <c:v>2.4301584397202103E-3</c:v>
                </c:pt>
                <c:pt idx="90">
                  <c:v>2.3804863784656579E-3</c:v>
                </c:pt>
                <c:pt idx="91">
                  <c:v>2.3270417556036632E-3</c:v>
                </c:pt>
                <c:pt idx="92">
                  <c:v>2.2823997765057556E-3</c:v>
                </c:pt>
                <c:pt idx="93">
                  <c:v>2.2295839139048882E-3</c:v>
                </c:pt>
                <c:pt idx="94">
                  <c:v>2.1824268936856358E-3</c:v>
                </c:pt>
                <c:pt idx="95">
                  <c:v>2.1421862364876267E-3</c:v>
                </c:pt>
                <c:pt idx="96">
                  <c:v>2.0969154971337751E-3</c:v>
                </c:pt>
                <c:pt idx="97">
                  <c:v>2.0598186412649311E-3</c:v>
                </c:pt>
                <c:pt idx="98">
                  <c:v>2.0220930251213837E-3</c:v>
                </c:pt>
                <c:pt idx="99">
                  <c:v>1.9862536897933491E-3</c:v>
                </c:pt>
                <c:pt idx="100">
                  <c:v>1.9541869160735583E-3</c:v>
                </c:pt>
                <c:pt idx="101">
                  <c:v>1.920233861553241E-3</c:v>
                </c:pt>
                <c:pt idx="102">
                  <c:v>1.8799932043255094E-3</c:v>
                </c:pt>
                <c:pt idx="103">
                  <c:v>1.8498127113808988E-3</c:v>
                </c:pt>
                <c:pt idx="104">
                  <c:v>1.8164884171264848E-3</c:v>
                </c:pt>
                <c:pt idx="105">
                  <c:v>1.7831641228928398E-3</c:v>
                </c:pt>
                <c:pt idx="106">
                  <c:v>1.7580137121343965E-3</c:v>
                </c:pt>
                <c:pt idx="107">
                  <c:v>1.7265756986864929E-3</c:v>
                </c:pt>
                <c:pt idx="108">
                  <c:v>1.6963952057791971E-3</c:v>
                </c:pt>
                <c:pt idx="109">
                  <c:v>1.6756461169088826E-3</c:v>
                </c:pt>
                <c:pt idx="110">
                  <c:v>1.6511244664113636E-3</c:v>
                </c:pt>
                <c:pt idx="111">
                  <c:v>1.6372917405122025E-3</c:v>
                </c:pt>
                <c:pt idx="112">
                  <c:v>1.6222014940337111E-3</c:v>
                </c:pt>
                <c:pt idx="113">
                  <c:v>1.6008236448789358E-3</c:v>
                </c:pt>
                <c:pt idx="114">
                  <c:v>1.5983086038127057E-3</c:v>
                </c:pt>
              </c:numCache>
            </c:numRef>
          </c:yVal>
          <c:smooth val="0"/>
        </c:ser>
        <c:ser>
          <c:idx val="4"/>
          <c:order val="4"/>
          <c:tx>
            <c:v>2, part 4</c:v>
          </c:tx>
          <c:xVal>
            <c:numRef>
              <c:f>'Dclean+q_2'!$C$1864:$C$1901</c:f>
              <c:numCache>
                <c:formatCode>General</c:formatCode>
                <c:ptCount val="38"/>
                <c:pt idx="0">
                  <c:v>-2.13</c:v>
                </c:pt>
                <c:pt idx="1">
                  <c:v>-2.15</c:v>
                </c:pt>
                <c:pt idx="2">
                  <c:v>-2.11</c:v>
                </c:pt>
                <c:pt idx="3">
                  <c:v>-1.98</c:v>
                </c:pt>
                <c:pt idx="4">
                  <c:v>-1.83</c:v>
                </c:pt>
                <c:pt idx="5">
                  <c:v>-1.71</c:v>
                </c:pt>
                <c:pt idx="6">
                  <c:v>-1.63</c:v>
                </c:pt>
                <c:pt idx="7">
                  <c:v>-1.59</c:v>
                </c:pt>
                <c:pt idx="8">
                  <c:v>-1.58</c:v>
                </c:pt>
                <c:pt idx="9">
                  <c:v>-1.6</c:v>
                </c:pt>
                <c:pt idx="10">
                  <c:v>-1.61</c:v>
                </c:pt>
                <c:pt idx="11">
                  <c:v>-1.65</c:v>
                </c:pt>
                <c:pt idx="12">
                  <c:v>-1.69</c:v>
                </c:pt>
                <c:pt idx="13">
                  <c:v>-1.74</c:v>
                </c:pt>
                <c:pt idx="14">
                  <c:v>-1.79</c:v>
                </c:pt>
                <c:pt idx="15">
                  <c:v>-1.83</c:v>
                </c:pt>
                <c:pt idx="16">
                  <c:v>-1.88</c:v>
                </c:pt>
                <c:pt idx="17">
                  <c:v>-1.91</c:v>
                </c:pt>
                <c:pt idx="18">
                  <c:v>-1.76</c:v>
                </c:pt>
                <c:pt idx="19">
                  <c:v>-1.47</c:v>
                </c:pt>
                <c:pt idx="20">
                  <c:v>-1.1399999999999999</c:v>
                </c:pt>
                <c:pt idx="21">
                  <c:v>-0.95</c:v>
                </c:pt>
                <c:pt idx="22">
                  <c:v>-0.86</c:v>
                </c:pt>
                <c:pt idx="23">
                  <c:v>-0.84</c:v>
                </c:pt>
                <c:pt idx="24">
                  <c:v>-0.74</c:v>
                </c:pt>
                <c:pt idx="25">
                  <c:v>-0.62</c:v>
                </c:pt>
                <c:pt idx="26">
                  <c:v>-0.56000000000000005</c:v>
                </c:pt>
                <c:pt idx="27">
                  <c:v>-0.55000000000000004</c:v>
                </c:pt>
                <c:pt idx="28">
                  <c:v>-0.57999999999999996</c:v>
                </c:pt>
                <c:pt idx="29">
                  <c:v>-0.64</c:v>
                </c:pt>
                <c:pt idx="30">
                  <c:v>-0.71</c:v>
                </c:pt>
                <c:pt idx="31">
                  <c:v>-0.79</c:v>
                </c:pt>
                <c:pt idx="32">
                  <c:v>-0.88</c:v>
                </c:pt>
                <c:pt idx="33">
                  <c:v>-0.96</c:v>
                </c:pt>
                <c:pt idx="34">
                  <c:v>-1.04</c:v>
                </c:pt>
                <c:pt idx="35">
                  <c:v>-1.1200000000000001</c:v>
                </c:pt>
                <c:pt idx="36">
                  <c:v>-1.0900000000000001</c:v>
                </c:pt>
                <c:pt idx="37">
                  <c:v>-0.92</c:v>
                </c:pt>
              </c:numCache>
            </c:numRef>
          </c:xVal>
          <c:yVal>
            <c:numRef>
              <c:f>'Dclean+q_2'!$V$1864:$V$1901</c:f>
              <c:numCache>
                <c:formatCode>General</c:formatCode>
                <c:ptCount val="38"/>
                <c:pt idx="0">
                  <c:v>2.4273918945223464E-2</c:v>
                </c:pt>
                <c:pt idx="1">
                  <c:v>2.4298440595706194E-2</c:v>
                </c:pt>
                <c:pt idx="2">
                  <c:v>2.4276433986236568E-2</c:v>
                </c:pt>
                <c:pt idx="3">
                  <c:v>2.4232420767366029E-2</c:v>
                </c:pt>
                <c:pt idx="4">
                  <c:v>2.4161999617301054E-2</c:v>
                </c:pt>
                <c:pt idx="5">
                  <c:v>2.4060140453797774E-2</c:v>
                </c:pt>
                <c:pt idx="6">
                  <c:v>2.393941848210613E-2</c:v>
                </c:pt>
                <c:pt idx="7">
                  <c:v>2.377782709302325E-2</c:v>
                </c:pt>
                <c:pt idx="8">
                  <c:v>2.3594857854772628E-2</c:v>
                </c:pt>
                <c:pt idx="9">
                  <c:v>2.3408116054901368E-2</c:v>
                </c:pt>
                <c:pt idx="10">
                  <c:v>2.3209427809857811E-2</c:v>
                </c:pt>
                <c:pt idx="11">
                  <c:v>2.2988732955386774E-2</c:v>
                </c:pt>
                <c:pt idx="12">
                  <c:v>2.2754205375003427E-2</c:v>
                </c:pt>
                <c:pt idx="13">
                  <c:v>2.2487611021025831E-2</c:v>
                </c:pt>
                <c:pt idx="14">
                  <c:v>2.2224160468368188E-2</c:v>
                </c:pt>
                <c:pt idx="15">
                  <c:v>2.1972027600272576E-2</c:v>
                </c:pt>
                <c:pt idx="16">
                  <c:v>2.1711720848955299E-2</c:v>
                </c:pt>
                <c:pt idx="17">
                  <c:v>2.1455815419521362E-2</c:v>
                </c:pt>
                <c:pt idx="18">
                  <c:v>2.1201796270900908E-2</c:v>
                </c:pt>
                <c:pt idx="19">
                  <c:v>2.0935830677090025E-2</c:v>
                </c:pt>
                <c:pt idx="20">
                  <c:v>2.0687470370818657E-2</c:v>
                </c:pt>
                <c:pt idx="21">
                  <c:v>2.0457972872614874E-2</c:v>
                </c:pt>
                <c:pt idx="22">
                  <c:v>2.0243565620924324E-2</c:v>
                </c:pt>
                <c:pt idx="23">
                  <c:v>2.0039218533544449E-2</c:v>
                </c:pt>
                <c:pt idx="24">
                  <c:v>1.9838644007542865E-2</c:v>
                </c:pt>
                <c:pt idx="25">
                  <c:v>1.965253096791136E-2</c:v>
                </c:pt>
                <c:pt idx="26">
                  <c:v>1.9471448010436303E-2</c:v>
                </c:pt>
                <c:pt idx="27">
                  <c:v>1.9318659265084765E-2</c:v>
                </c:pt>
                <c:pt idx="28">
                  <c:v>1.9179074485431758E-2</c:v>
                </c:pt>
                <c:pt idx="29">
                  <c:v>1.906589763705643E-2</c:v>
                </c:pt>
                <c:pt idx="30">
                  <c:v>1.8989188884282238E-2</c:v>
                </c:pt>
                <c:pt idx="31">
                  <c:v>1.8943289384613957E-2</c:v>
                </c:pt>
                <c:pt idx="32">
                  <c:v>1.8898647405493671E-2</c:v>
                </c:pt>
                <c:pt idx="33">
                  <c:v>1.8861550549564121E-2</c:v>
                </c:pt>
                <c:pt idx="34">
                  <c:v>1.8836400138786916E-2</c:v>
                </c:pt>
                <c:pt idx="35">
                  <c:v>1.8828226255276158E-2</c:v>
                </c:pt>
                <c:pt idx="36">
                  <c:v>1.8804333364993847E-2</c:v>
                </c:pt>
                <c:pt idx="37">
                  <c:v>1.8798674522636168E-2</c:v>
                </c:pt>
              </c:numCache>
            </c:numRef>
          </c:yVal>
          <c:smooth val="0"/>
        </c:ser>
        <c:ser>
          <c:idx val="5"/>
          <c:order val="5"/>
          <c:tx>
            <c:v>2, part 5</c:v>
          </c:tx>
          <c:xVal>
            <c:numRef>
              <c:f>'Dclean+q_2'!$C$1974:$C$2006</c:f>
              <c:numCache>
                <c:formatCode>General</c:formatCode>
                <c:ptCount val="33"/>
                <c:pt idx="0">
                  <c:v>-2.68</c:v>
                </c:pt>
                <c:pt idx="1">
                  <c:v>-2.72</c:v>
                </c:pt>
                <c:pt idx="2">
                  <c:v>-2.75</c:v>
                </c:pt>
                <c:pt idx="3">
                  <c:v>-2.78</c:v>
                </c:pt>
                <c:pt idx="4">
                  <c:v>-2.81</c:v>
                </c:pt>
                <c:pt idx="5">
                  <c:v>-2.84</c:v>
                </c:pt>
                <c:pt idx="6">
                  <c:v>-2.88</c:v>
                </c:pt>
                <c:pt idx="7">
                  <c:v>-2.9</c:v>
                </c:pt>
                <c:pt idx="8">
                  <c:v>-2.92</c:v>
                </c:pt>
                <c:pt idx="9">
                  <c:v>-2.94</c:v>
                </c:pt>
                <c:pt idx="10">
                  <c:v>-2.92</c:v>
                </c:pt>
                <c:pt idx="11">
                  <c:v>-2.84</c:v>
                </c:pt>
                <c:pt idx="12">
                  <c:v>-2.69</c:v>
                </c:pt>
                <c:pt idx="13">
                  <c:v>-2.48</c:v>
                </c:pt>
                <c:pt idx="14">
                  <c:v>-2.23</c:v>
                </c:pt>
                <c:pt idx="15">
                  <c:v>-1.95</c:v>
                </c:pt>
                <c:pt idx="16">
                  <c:v>-1.67</c:v>
                </c:pt>
                <c:pt idx="17">
                  <c:v>-1.45</c:v>
                </c:pt>
                <c:pt idx="18">
                  <c:v>-1.31</c:v>
                </c:pt>
                <c:pt idx="19">
                  <c:v>-1.23</c:v>
                </c:pt>
                <c:pt idx="20">
                  <c:v>-1.21</c:v>
                </c:pt>
                <c:pt idx="21">
                  <c:v>-1.2</c:v>
                </c:pt>
                <c:pt idx="22">
                  <c:v>-1.22</c:v>
                </c:pt>
                <c:pt idx="23">
                  <c:v>-1.26</c:v>
                </c:pt>
                <c:pt idx="24">
                  <c:v>-1.3</c:v>
                </c:pt>
                <c:pt idx="25">
                  <c:v>-1.33</c:v>
                </c:pt>
                <c:pt idx="26">
                  <c:v>-1.35</c:v>
                </c:pt>
                <c:pt idx="27">
                  <c:v>-1.36</c:v>
                </c:pt>
                <c:pt idx="28">
                  <c:v>-1.36</c:v>
                </c:pt>
                <c:pt idx="29">
                  <c:v>-1.34</c:v>
                </c:pt>
                <c:pt idx="30">
                  <c:v>-1.31</c:v>
                </c:pt>
                <c:pt idx="31">
                  <c:v>-1.3</c:v>
                </c:pt>
                <c:pt idx="32">
                  <c:v>-1.3</c:v>
                </c:pt>
              </c:numCache>
            </c:numRef>
          </c:xVal>
          <c:yVal>
            <c:numRef>
              <c:f>'Dclean+q_2'!$V$1974:$V$2006</c:f>
              <c:numCache>
                <c:formatCode>General</c:formatCode>
                <c:ptCount val="33"/>
                <c:pt idx="0">
                  <c:v>3.1019259111106087E-2</c:v>
                </c:pt>
                <c:pt idx="1">
                  <c:v>3.0987821097658786E-2</c:v>
                </c:pt>
                <c:pt idx="2">
                  <c:v>3.0915513666747763E-2</c:v>
                </c:pt>
                <c:pt idx="3">
                  <c:v>3.0791647893788871E-2</c:v>
                </c:pt>
                <c:pt idx="4">
                  <c:v>3.0635715346898958E-2</c:v>
                </c:pt>
                <c:pt idx="5">
                  <c:v>3.0447716026452756E-2</c:v>
                </c:pt>
                <c:pt idx="6">
                  <c:v>3.0210673405040266E-2</c:v>
                </c:pt>
                <c:pt idx="7">
                  <c:v>2.9936533927764939E-2</c:v>
                </c:pt>
                <c:pt idx="8">
                  <c:v>2.9612722389275172E-2</c:v>
                </c:pt>
                <c:pt idx="9">
                  <c:v>2.9244897631959199E-2</c:v>
                </c:pt>
                <c:pt idx="10">
                  <c:v>2.8824885772374926E-2</c:v>
                </c:pt>
                <c:pt idx="11">
                  <c:v>2.8369034577468009E-2</c:v>
                </c:pt>
                <c:pt idx="12">
                  <c:v>2.7908153300294055E-2</c:v>
                </c:pt>
                <c:pt idx="13">
                  <c:v>2.7386911036815256E-2</c:v>
                </c:pt>
                <c:pt idx="14">
                  <c:v>2.6844919685031887E-2</c:v>
                </c:pt>
                <c:pt idx="15">
                  <c:v>2.6287838086788383E-2</c:v>
                </c:pt>
                <c:pt idx="16">
                  <c:v>2.5750248056776143E-2</c:v>
                </c:pt>
                <c:pt idx="17">
                  <c:v>2.522271819108159E-2</c:v>
                </c:pt>
                <c:pt idx="18">
                  <c:v>2.4719081215695497E-2</c:v>
                </c:pt>
                <c:pt idx="19">
                  <c:v>2.4251912335912538E-2</c:v>
                </c:pt>
                <c:pt idx="20">
                  <c:v>2.3819325270857325E-2</c:v>
                </c:pt>
                <c:pt idx="21">
                  <c:v>2.3437039027303399E-2</c:v>
                </c:pt>
                <c:pt idx="22">
                  <c:v>2.3081160714730101E-2</c:v>
                </c:pt>
                <c:pt idx="23">
                  <c:v>2.2722767361484823E-2</c:v>
                </c:pt>
                <c:pt idx="24">
                  <c:v>2.2420333672137062E-2</c:v>
                </c:pt>
                <c:pt idx="25">
                  <c:v>2.2131103948388211E-2</c:v>
                </c:pt>
                <c:pt idx="26">
                  <c:v>2.1898462648803987E-2</c:v>
                </c:pt>
                <c:pt idx="27">
                  <c:v>2.1719265972201116E-2</c:v>
                </c:pt>
                <c:pt idx="28">
                  <c:v>2.157024978850354E-2</c:v>
                </c:pt>
                <c:pt idx="29">
                  <c:v>2.1460216741411461E-2</c:v>
                </c:pt>
                <c:pt idx="30">
                  <c:v>2.1359615098382925E-2</c:v>
                </c:pt>
                <c:pt idx="31">
                  <c:v>2.1321260721953519E-2</c:v>
                </c:pt>
                <c:pt idx="32">
                  <c:v>2.1306799235754716E-2</c:v>
                </c:pt>
              </c:numCache>
            </c:numRef>
          </c:yVal>
          <c:smooth val="0"/>
        </c:ser>
        <c:ser>
          <c:idx val="6"/>
          <c:order val="6"/>
          <c:tx>
            <c:v>2, part 6</c:v>
          </c:tx>
          <c:xVal>
            <c:numRef>
              <c:f>'Dclean+q_2'!$C$2035:$C$2077</c:f>
              <c:numCache>
                <c:formatCode>General</c:formatCode>
                <c:ptCount val="43"/>
                <c:pt idx="0">
                  <c:v>-2.62</c:v>
                </c:pt>
                <c:pt idx="1">
                  <c:v>-2.66</c:v>
                </c:pt>
                <c:pt idx="2">
                  <c:v>-2.69</c:v>
                </c:pt>
                <c:pt idx="3">
                  <c:v>-2.73</c:v>
                </c:pt>
                <c:pt idx="4">
                  <c:v>-2.76</c:v>
                </c:pt>
                <c:pt idx="5">
                  <c:v>-2.8</c:v>
                </c:pt>
                <c:pt idx="6">
                  <c:v>-2.83</c:v>
                </c:pt>
                <c:pt idx="7">
                  <c:v>-2.86</c:v>
                </c:pt>
                <c:pt idx="8">
                  <c:v>-2.88</c:v>
                </c:pt>
                <c:pt idx="9">
                  <c:v>-2.91</c:v>
                </c:pt>
                <c:pt idx="10">
                  <c:v>-2.94</c:v>
                </c:pt>
                <c:pt idx="11">
                  <c:v>-2.97</c:v>
                </c:pt>
                <c:pt idx="12">
                  <c:v>-3</c:v>
                </c:pt>
                <c:pt idx="13">
                  <c:v>-3.02</c:v>
                </c:pt>
                <c:pt idx="14">
                  <c:v>-3.04</c:v>
                </c:pt>
                <c:pt idx="15">
                  <c:v>-3.07</c:v>
                </c:pt>
                <c:pt idx="16">
                  <c:v>-3.08</c:v>
                </c:pt>
                <c:pt idx="17">
                  <c:v>-3.1</c:v>
                </c:pt>
                <c:pt idx="18">
                  <c:v>-3.12</c:v>
                </c:pt>
                <c:pt idx="19">
                  <c:v>-3.12</c:v>
                </c:pt>
                <c:pt idx="20">
                  <c:v>-3.13</c:v>
                </c:pt>
                <c:pt idx="21">
                  <c:v>-3.14</c:v>
                </c:pt>
                <c:pt idx="22">
                  <c:v>-3.13</c:v>
                </c:pt>
                <c:pt idx="23">
                  <c:v>-3.12</c:v>
                </c:pt>
                <c:pt idx="24">
                  <c:v>-3.12</c:v>
                </c:pt>
                <c:pt idx="25">
                  <c:v>-3.1</c:v>
                </c:pt>
                <c:pt idx="26">
                  <c:v>-3.07</c:v>
                </c:pt>
                <c:pt idx="27">
                  <c:v>-3.03</c:v>
                </c:pt>
                <c:pt idx="28">
                  <c:v>-2.97</c:v>
                </c:pt>
                <c:pt idx="29">
                  <c:v>-2.87</c:v>
                </c:pt>
                <c:pt idx="30">
                  <c:v>-2.73</c:v>
                </c:pt>
                <c:pt idx="31">
                  <c:v>-2.5299999999999998</c:v>
                </c:pt>
                <c:pt idx="32">
                  <c:v>-2.2400000000000002</c:v>
                </c:pt>
                <c:pt idx="33">
                  <c:v>-1.83</c:v>
                </c:pt>
                <c:pt idx="34">
                  <c:v>-1.37</c:v>
                </c:pt>
                <c:pt idx="35">
                  <c:v>-1.02</c:v>
                </c:pt>
                <c:pt idx="36">
                  <c:v>-0.79</c:v>
                </c:pt>
                <c:pt idx="37">
                  <c:v>-0.67</c:v>
                </c:pt>
                <c:pt idx="38">
                  <c:v>-0.59</c:v>
                </c:pt>
                <c:pt idx="39">
                  <c:v>-0.52</c:v>
                </c:pt>
                <c:pt idx="40">
                  <c:v>-0.45</c:v>
                </c:pt>
                <c:pt idx="41">
                  <c:v>-0.4</c:v>
                </c:pt>
                <c:pt idx="42">
                  <c:v>-0.37</c:v>
                </c:pt>
              </c:numCache>
            </c:numRef>
          </c:xVal>
          <c:yVal>
            <c:numRef>
              <c:f>'Dclean+q_2'!$V$2035:$V$2077</c:f>
              <c:numCache>
                <c:formatCode>General</c:formatCode>
                <c:ptCount val="43"/>
                <c:pt idx="0">
                  <c:v>2.4239337130406456E-2</c:v>
                </c:pt>
                <c:pt idx="1">
                  <c:v>2.4238079609826921E-2</c:v>
                </c:pt>
                <c:pt idx="2">
                  <c:v>2.4226133164715714E-2</c:v>
                </c:pt>
                <c:pt idx="3">
                  <c:v>2.4202869034779372E-2</c:v>
                </c:pt>
                <c:pt idx="4">
                  <c:v>2.4178347384250527E-2</c:v>
                </c:pt>
                <c:pt idx="5">
                  <c:v>2.412490276138873E-2</c:v>
                </c:pt>
                <c:pt idx="6">
                  <c:v>2.4050080289357775E-2</c:v>
                </c:pt>
                <c:pt idx="7">
                  <c:v>2.3957652529806261E-2</c:v>
                </c:pt>
                <c:pt idx="8">
                  <c:v>2.3844475681380244E-2</c:v>
                </c:pt>
                <c:pt idx="9">
                  <c:v>2.371432230571251E-2</c:v>
                </c:pt>
                <c:pt idx="10">
                  <c:v>2.3564677361708881E-2</c:v>
                </c:pt>
                <c:pt idx="11">
                  <c:v>2.3409373575289095E-2</c:v>
                </c:pt>
                <c:pt idx="12">
                  <c:v>2.324338086425878E-2</c:v>
                </c:pt>
                <c:pt idx="13">
                  <c:v>2.3068585509452427E-2</c:v>
                </c:pt>
                <c:pt idx="14">
                  <c:v>2.2897562716347148E-2</c:v>
                </c:pt>
                <c:pt idx="15">
                  <c:v>2.2695730669842856E-2</c:v>
                </c:pt>
                <c:pt idx="16">
                  <c:v>2.2486353500360455E-2</c:v>
                </c:pt>
                <c:pt idx="17">
                  <c:v>2.2215357824453611E-2</c:v>
                </c:pt>
                <c:pt idx="18">
                  <c:v>2.1934930744535914E-2</c:v>
                </c:pt>
                <c:pt idx="19">
                  <c:v>2.1645072260558864E-2</c:v>
                </c:pt>
                <c:pt idx="20">
                  <c:v>2.1333835927426638E-2</c:v>
                </c:pt>
                <c:pt idx="21">
                  <c:v>2.1010653149176828E-2</c:v>
                </c:pt>
                <c:pt idx="22">
                  <c:v>2.0664206240977891E-2</c:v>
                </c:pt>
                <c:pt idx="23">
                  <c:v>2.0313986771247371E-2</c:v>
                </c:pt>
                <c:pt idx="24">
                  <c:v>1.9961252260023415E-2</c:v>
                </c:pt>
                <c:pt idx="25">
                  <c:v>1.9583996098716167E-2</c:v>
                </c:pt>
                <c:pt idx="26">
                  <c:v>1.9199823574419409E-2</c:v>
                </c:pt>
                <c:pt idx="27">
                  <c:v>1.8808105926886792E-2</c:v>
                </c:pt>
                <c:pt idx="28">
                  <c:v>1.8406328115050895E-2</c:v>
                </c:pt>
                <c:pt idx="29">
                  <c:v>1.7994490138891938E-2</c:v>
                </c:pt>
                <c:pt idx="30">
                  <c:v>1.7568819436812263E-2</c:v>
                </c:pt>
                <c:pt idx="31">
                  <c:v>1.7139376173098787E-2</c:v>
                </c:pt>
                <c:pt idx="32">
                  <c:v>1.670616034779562E-2</c:v>
                </c:pt>
                <c:pt idx="33">
                  <c:v>1.6293064850667865E-2</c:v>
                </c:pt>
                <c:pt idx="34">
                  <c:v>1.5887514477188978E-2</c:v>
                </c:pt>
                <c:pt idx="35">
                  <c:v>1.5527234843089889E-2</c:v>
                </c:pt>
                <c:pt idx="36">
                  <c:v>1.5201537023786023E-2</c:v>
                </c:pt>
                <c:pt idx="37">
                  <c:v>1.492299622466248E-2</c:v>
                </c:pt>
                <c:pt idx="38">
                  <c:v>1.4689097404631661E-2</c:v>
                </c:pt>
                <c:pt idx="39">
                  <c:v>1.449355296100768E-2</c:v>
                </c:pt>
                <c:pt idx="40">
                  <c:v>1.4352081900501234E-2</c:v>
                </c:pt>
                <c:pt idx="41">
                  <c:v>1.4240791332849983E-2</c:v>
                </c:pt>
                <c:pt idx="42">
                  <c:v>1.4179172826424924E-2</c:v>
                </c:pt>
              </c:numCache>
            </c:numRef>
          </c:yVal>
          <c:smooth val="0"/>
        </c:ser>
        <c:ser>
          <c:idx val="0"/>
          <c:order val="7"/>
          <c:tx>
            <c:v>2, part 7</c:v>
          </c:tx>
          <c:xVal>
            <c:numRef>
              <c:f>'Dclean+q_2'!$C$2144:$C$2315</c:f>
              <c:numCache>
                <c:formatCode>General</c:formatCode>
                <c:ptCount val="172"/>
                <c:pt idx="0">
                  <c:v>-2.79</c:v>
                </c:pt>
                <c:pt idx="1">
                  <c:v>-2.82</c:v>
                </c:pt>
                <c:pt idx="2">
                  <c:v>-2.85</c:v>
                </c:pt>
                <c:pt idx="3">
                  <c:v>-2.88</c:v>
                </c:pt>
                <c:pt idx="4">
                  <c:v>-2.91</c:v>
                </c:pt>
                <c:pt idx="5">
                  <c:v>-2.93</c:v>
                </c:pt>
                <c:pt idx="6">
                  <c:v>-2.96</c:v>
                </c:pt>
                <c:pt idx="7">
                  <c:v>-2.98</c:v>
                </c:pt>
                <c:pt idx="8">
                  <c:v>-3.01</c:v>
                </c:pt>
                <c:pt idx="9">
                  <c:v>-3.02</c:v>
                </c:pt>
                <c:pt idx="10">
                  <c:v>-3.04</c:v>
                </c:pt>
                <c:pt idx="11">
                  <c:v>-3.07</c:v>
                </c:pt>
                <c:pt idx="12">
                  <c:v>-3.1</c:v>
                </c:pt>
                <c:pt idx="13">
                  <c:v>-3.12</c:v>
                </c:pt>
                <c:pt idx="14">
                  <c:v>-3.14</c:v>
                </c:pt>
                <c:pt idx="15">
                  <c:v>-3.17</c:v>
                </c:pt>
                <c:pt idx="16">
                  <c:v>-3.19</c:v>
                </c:pt>
                <c:pt idx="17">
                  <c:v>-3.21</c:v>
                </c:pt>
                <c:pt idx="18">
                  <c:v>-3.24</c:v>
                </c:pt>
                <c:pt idx="19">
                  <c:v>-3.25</c:v>
                </c:pt>
                <c:pt idx="20">
                  <c:v>-3.27</c:v>
                </c:pt>
                <c:pt idx="21">
                  <c:v>-3.29</c:v>
                </c:pt>
                <c:pt idx="22">
                  <c:v>-3.31</c:v>
                </c:pt>
                <c:pt idx="23">
                  <c:v>-3.32</c:v>
                </c:pt>
                <c:pt idx="24">
                  <c:v>-3.35</c:v>
                </c:pt>
                <c:pt idx="25">
                  <c:v>-3.37</c:v>
                </c:pt>
                <c:pt idx="26">
                  <c:v>-3.39</c:v>
                </c:pt>
                <c:pt idx="27">
                  <c:v>-3.4</c:v>
                </c:pt>
                <c:pt idx="28">
                  <c:v>-3.42</c:v>
                </c:pt>
                <c:pt idx="29">
                  <c:v>-3.44</c:v>
                </c:pt>
                <c:pt idx="30">
                  <c:v>-3.46</c:v>
                </c:pt>
                <c:pt idx="31">
                  <c:v>-3.47</c:v>
                </c:pt>
                <c:pt idx="32">
                  <c:v>-3.48</c:v>
                </c:pt>
                <c:pt idx="33">
                  <c:v>-3.5</c:v>
                </c:pt>
                <c:pt idx="34">
                  <c:v>-3.51</c:v>
                </c:pt>
                <c:pt idx="35">
                  <c:v>-3.53</c:v>
                </c:pt>
                <c:pt idx="36">
                  <c:v>-3.54</c:v>
                </c:pt>
                <c:pt idx="37">
                  <c:v>-3.56</c:v>
                </c:pt>
                <c:pt idx="38">
                  <c:v>-3.58</c:v>
                </c:pt>
                <c:pt idx="39">
                  <c:v>-3.59</c:v>
                </c:pt>
                <c:pt idx="40">
                  <c:v>-3.6</c:v>
                </c:pt>
                <c:pt idx="41">
                  <c:v>-3.43</c:v>
                </c:pt>
                <c:pt idx="42">
                  <c:v>-3.3</c:v>
                </c:pt>
                <c:pt idx="43">
                  <c:v>-2.84</c:v>
                </c:pt>
                <c:pt idx="44">
                  <c:v>-2.86</c:v>
                </c:pt>
                <c:pt idx="45">
                  <c:v>-3.15</c:v>
                </c:pt>
                <c:pt idx="46">
                  <c:v>-3.35</c:v>
                </c:pt>
                <c:pt idx="47">
                  <c:v>-3.53</c:v>
                </c:pt>
                <c:pt idx="48">
                  <c:v>-3.6</c:v>
                </c:pt>
                <c:pt idx="49">
                  <c:v>-3.68</c:v>
                </c:pt>
                <c:pt idx="50">
                  <c:v>-3.71</c:v>
                </c:pt>
                <c:pt idx="51">
                  <c:v>-3.75</c:v>
                </c:pt>
                <c:pt idx="52">
                  <c:v>-3.77</c:v>
                </c:pt>
                <c:pt idx="53">
                  <c:v>-3.8</c:v>
                </c:pt>
                <c:pt idx="54">
                  <c:v>-3.82</c:v>
                </c:pt>
                <c:pt idx="55">
                  <c:v>-3.84</c:v>
                </c:pt>
                <c:pt idx="56">
                  <c:v>-3.86</c:v>
                </c:pt>
                <c:pt idx="57">
                  <c:v>-3.87</c:v>
                </c:pt>
                <c:pt idx="58">
                  <c:v>-3.88</c:v>
                </c:pt>
                <c:pt idx="59">
                  <c:v>-3.89</c:v>
                </c:pt>
                <c:pt idx="60">
                  <c:v>-3.91</c:v>
                </c:pt>
                <c:pt idx="61">
                  <c:v>-3.91</c:v>
                </c:pt>
                <c:pt idx="62">
                  <c:v>-3.92</c:v>
                </c:pt>
                <c:pt idx="63">
                  <c:v>-3.93</c:v>
                </c:pt>
                <c:pt idx="64">
                  <c:v>-3.94</c:v>
                </c:pt>
                <c:pt idx="65">
                  <c:v>-3.95</c:v>
                </c:pt>
                <c:pt idx="66">
                  <c:v>-3.96</c:v>
                </c:pt>
                <c:pt idx="67">
                  <c:v>-3.96</c:v>
                </c:pt>
                <c:pt idx="68">
                  <c:v>-3.97</c:v>
                </c:pt>
                <c:pt idx="69">
                  <c:v>-3.98</c:v>
                </c:pt>
                <c:pt idx="70">
                  <c:v>-3.98</c:v>
                </c:pt>
                <c:pt idx="71">
                  <c:v>-3.99</c:v>
                </c:pt>
                <c:pt idx="72">
                  <c:v>-4</c:v>
                </c:pt>
                <c:pt idx="73">
                  <c:v>-4</c:v>
                </c:pt>
                <c:pt idx="74">
                  <c:v>-4.01</c:v>
                </c:pt>
                <c:pt idx="75">
                  <c:v>-4.0199999999999996</c:v>
                </c:pt>
                <c:pt idx="76">
                  <c:v>-4.03</c:v>
                </c:pt>
                <c:pt idx="77">
                  <c:v>-4.05</c:v>
                </c:pt>
                <c:pt idx="78">
                  <c:v>-4.04</c:v>
                </c:pt>
                <c:pt idx="79">
                  <c:v>-4.04</c:v>
                </c:pt>
                <c:pt idx="80">
                  <c:v>-4.0599999999999996</c:v>
                </c:pt>
                <c:pt idx="81">
                  <c:v>-4.0999999999999996</c:v>
                </c:pt>
                <c:pt idx="82">
                  <c:v>-4.1100000000000003</c:v>
                </c:pt>
                <c:pt idx="83">
                  <c:v>-4.13</c:v>
                </c:pt>
                <c:pt idx="84">
                  <c:v>-4.1399999999999997</c:v>
                </c:pt>
                <c:pt idx="85">
                  <c:v>-4.1500000000000004</c:v>
                </c:pt>
                <c:pt idx="86">
                  <c:v>-4.1500000000000004</c:v>
                </c:pt>
                <c:pt idx="87">
                  <c:v>-4.1399999999999997</c:v>
                </c:pt>
                <c:pt idx="88">
                  <c:v>-4.1500000000000004</c:v>
                </c:pt>
                <c:pt idx="89">
                  <c:v>-4.16</c:v>
                </c:pt>
                <c:pt idx="90">
                  <c:v>-4.17</c:v>
                </c:pt>
                <c:pt idx="91">
                  <c:v>-4.18</c:v>
                </c:pt>
                <c:pt idx="92">
                  <c:v>-4.17</c:v>
                </c:pt>
                <c:pt idx="93">
                  <c:v>-4.16</c:v>
                </c:pt>
                <c:pt idx="94">
                  <c:v>-4.1399999999999997</c:v>
                </c:pt>
                <c:pt idx="95">
                  <c:v>-4.17</c:v>
                </c:pt>
                <c:pt idx="96">
                  <c:v>-4.17</c:v>
                </c:pt>
                <c:pt idx="97">
                  <c:v>-4.17</c:v>
                </c:pt>
                <c:pt idx="98">
                  <c:v>-4.21</c:v>
                </c:pt>
                <c:pt idx="99">
                  <c:v>-4.22</c:v>
                </c:pt>
                <c:pt idx="100">
                  <c:v>-4.22</c:v>
                </c:pt>
                <c:pt idx="101">
                  <c:v>-4.2300000000000004</c:v>
                </c:pt>
                <c:pt idx="102">
                  <c:v>-4.26</c:v>
                </c:pt>
                <c:pt idx="103">
                  <c:v>-4.29</c:v>
                </c:pt>
                <c:pt idx="104">
                  <c:v>-4.29</c:v>
                </c:pt>
                <c:pt idx="105">
                  <c:v>-4.3099999999999996</c:v>
                </c:pt>
                <c:pt idx="106">
                  <c:v>-4.3099999999999996</c:v>
                </c:pt>
                <c:pt idx="107">
                  <c:v>-4.32</c:v>
                </c:pt>
                <c:pt idx="108">
                  <c:v>-4.3099999999999996</c:v>
                </c:pt>
                <c:pt idx="109">
                  <c:v>-4.34</c:v>
                </c:pt>
                <c:pt idx="110">
                  <c:v>-4.3600000000000003</c:v>
                </c:pt>
                <c:pt idx="111">
                  <c:v>-4.37</c:v>
                </c:pt>
                <c:pt idx="112">
                  <c:v>-4.3899999999999997</c:v>
                </c:pt>
                <c:pt idx="113">
                  <c:v>-4.3899999999999997</c:v>
                </c:pt>
                <c:pt idx="114">
                  <c:v>-4.3899999999999997</c:v>
                </c:pt>
                <c:pt idx="115">
                  <c:v>-4.41</c:v>
                </c:pt>
                <c:pt idx="116">
                  <c:v>-4.41</c:v>
                </c:pt>
                <c:pt idx="117">
                  <c:v>-4.41</c:v>
                </c:pt>
                <c:pt idx="118">
                  <c:v>-4.43</c:v>
                </c:pt>
                <c:pt idx="119">
                  <c:v>-4.43</c:v>
                </c:pt>
                <c:pt idx="120">
                  <c:v>-4.4400000000000004</c:v>
                </c:pt>
                <c:pt idx="121">
                  <c:v>-4.4400000000000004</c:v>
                </c:pt>
                <c:pt idx="122">
                  <c:v>-4.45</c:v>
                </c:pt>
                <c:pt idx="123">
                  <c:v>-4.45</c:v>
                </c:pt>
                <c:pt idx="124">
                  <c:v>-4.45</c:v>
                </c:pt>
                <c:pt idx="125">
                  <c:v>-4.45</c:v>
                </c:pt>
                <c:pt idx="126">
                  <c:v>-4.43</c:v>
                </c:pt>
                <c:pt idx="127">
                  <c:v>-4.46</c:v>
                </c:pt>
                <c:pt idx="128">
                  <c:v>-4.46</c:v>
                </c:pt>
                <c:pt idx="129">
                  <c:v>-4.47</c:v>
                </c:pt>
                <c:pt idx="130">
                  <c:v>-4.4800000000000004</c:v>
                </c:pt>
                <c:pt idx="131">
                  <c:v>-4.49</c:v>
                </c:pt>
                <c:pt idx="132">
                  <c:v>-4.49</c:v>
                </c:pt>
                <c:pt idx="133">
                  <c:v>-4.37</c:v>
                </c:pt>
                <c:pt idx="134">
                  <c:v>-4.42</c:v>
                </c:pt>
                <c:pt idx="135">
                  <c:v>-4.5</c:v>
                </c:pt>
                <c:pt idx="136">
                  <c:v>-4.51</c:v>
                </c:pt>
                <c:pt idx="137">
                  <c:v>-4.5</c:v>
                </c:pt>
                <c:pt idx="138">
                  <c:v>-4.53</c:v>
                </c:pt>
                <c:pt idx="139">
                  <c:v>-4.54</c:v>
                </c:pt>
                <c:pt idx="140">
                  <c:v>-4.55</c:v>
                </c:pt>
                <c:pt idx="141">
                  <c:v>-4.55</c:v>
                </c:pt>
                <c:pt idx="142">
                  <c:v>-4.5599999999999996</c:v>
                </c:pt>
                <c:pt idx="143">
                  <c:v>-4.59</c:v>
                </c:pt>
                <c:pt idx="144">
                  <c:v>-4.58</c:v>
                </c:pt>
                <c:pt idx="145">
                  <c:v>-4.5999999999999996</c:v>
                </c:pt>
                <c:pt idx="146">
                  <c:v>-4.6100000000000003</c:v>
                </c:pt>
                <c:pt idx="147">
                  <c:v>-4.6100000000000003</c:v>
                </c:pt>
                <c:pt idx="148">
                  <c:v>-4.62</c:v>
                </c:pt>
                <c:pt idx="149">
                  <c:v>-4.63</c:v>
                </c:pt>
                <c:pt idx="150">
                  <c:v>-4.62</c:v>
                </c:pt>
                <c:pt idx="151">
                  <c:v>-4.6399999999999997</c:v>
                </c:pt>
                <c:pt idx="152">
                  <c:v>-4.6500000000000004</c:v>
                </c:pt>
                <c:pt idx="153">
                  <c:v>-4.66</c:v>
                </c:pt>
                <c:pt idx="154">
                  <c:v>-4.67</c:v>
                </c:pt>
                <c:pt idx="155">
                  <c:v>-4.67</c:v>
                </c:pt>
                <c:pt idx="156">
                  <c:v>-4.68</c:v>
                </c:pt>
                <c:pt idx="157">
                  <c:v>-4.6900000000000004</c:v>
                </c:pt>
                <c:pt idx="158">
                  <c:v>-4.7</c:v>
                </c:pt>
                <c:pt idx="159">
                  <c:v>-4.71</c:v>
                </c:pt>
                <c:pt idx="160">
                  <c:v>-4.72</c:v>
                </c:pt>
                <c:pt idx="161">
                  <c:v>-4.74</c:v>
                </c:pt>
                <c:pt idx="162">
                  <c:v>-4.74</c:v>
                </c:pt>
                <c:pt idx="163">
                  <c:v>-4.74</c:v>
                </c:pt>
                <c:pt idx="164">
                  <c:v>-4.74</c:v>
                </c:pt>
                <c:pt idx="165">
                  <c:v>-4.75</c:v>
                </c:pt>
                <c:pt idx="166">
                  <c:v>-4.7699999999999996</c:v>
                </c:pt>
                <c:pt idx="167">
                  <c:v>-4.7699999999999996</c:v>
                </c:pt>
                <c:pt idx="168">
                  <c:v>-4.7699999999999996</c:v>
                </c:pt>
                <c:pt idx="169">
                  <c:v>-4.8</c:v>
                </c:pt>
                <c:pt idx="170">
                  <c:v>-4.8</c:v>
                </c:pt>
                <c:pt idx="171">
                  <c:v>-4.8099999999999996</c:v>
                </c:pt>
              </c:numCache>
            </c:numRef>
          </c:xVal>
          <c:yVal>
            <c:numRef>
              <c:f>'Dclean+q_2'!$V$2144:$V$2315</c:f>
              <c:numCache>
                <c:formatCode>General</c:formatCode>
                <c:ptCount val="172"/>
                <c:pt idx="0">
                  <c:v>2.6855608609578127E-2</c:v>
                </c:pt>
                <c:pt idx="1">
                  <c:v>2.685497984937649E-2</c:v>
                </c:pt>
                <c:pt idx="2">
                  <c:v>2.6827943157844075E-2</c:v>
                </c:pt>
                <c:pt idx="3">
                  <c:v>2.6809080349788062E-2</c:v>
                </c:pt>
                <c:pt idx="4">
                  <c:v>2.6785816219865904E-2</c:v>
                </c:pt>
                <c:pt idx="5">
                  <c:v>2.6729856555889369E-2</c:v>
                </c:pt>
                <c:pt idx="6">
                  <c:v>2.6656291604450117E-2</c:v>
                </c:pt>
                <c:pt idx="7">
                  <c:v>2.6571408968076374E-2</c:v>
                </c:pt>
                <c:pt idx="8">
                  <c:v>2.6467034763372702E-2</c:v>
                </c:pt>
                <c:pt idx="9">
                  <c:v>2.6339396428725896E-2</c:v>
                </c:pt>
                <c:pt idx="10">
                  <c:v>2.6192895286085368E-2</c:v>
                </c:pt>
                <c:pt idx="11">
                  <c:v>2.6045136622917624E-2</c:v>
                </c:pt>
                <c:pt idx="12">
                  <c:v>2.5845819617685995E-2</c:v>
                </c:pt>
                <c:pt idx="13">
                  <c:v>2.5641472530306339E-2</c:v>
                </c:pt>
                <c:pt idx="14">
                  <c:v>2.5449700648052048E-2</c:v>
                </c:pt>
                <c:pt idx="15">
                  <c:v>2.5239065957910256E-2</c:v>
                </c:pt>
                <c:pt idx="16">
                  <c:v>2.4986933090118096E-2</c:v>
                </c:pt>
                <c:pt idx="17">
                  <c:v>2.4712164852669898E-2</c:v>
                </c:pt>
                <c:pt idx="18">
                  <c:v>2.4436767854945154E-2</c:v>
                </c:pt>
                <c:pt idx="19">
                  <c:v>2.4139993007998968E-2</c:v>
                </c:pt>
                <c:pt idx="20">
                  <c:v>2.3814923948948422E-2</c:v>
                </c:pt>
                <c:pt idx="21">
                  <c:v>2.3439554068381593E-2</c:v>
                </c:pt>
                <c:pt idx="22">
                  <c:v>2.3037776256520145E-2</c:v>
                </c:pt>
                <c:pt idx="23">
                  <c:v>2.2629082081260549E-2</c:v>
                </c:pt>
                <c:pt idx="24">
                  <c:v>2.2202782618854468E-2</c:v>
                </c:pt>
                <c:pt idx="25">
                  <c:v>2.1751961506102781E-2</c:v>
                </c:pt>
                <c:pt idx="26">
                  <c:v>2.1270331140172315E-2</c:v>
                </c:pt>
                <c:pt idx="27">
                  <c:v>2.077423928802986E-2</c:v>
                </c:pt>
                <c:pt idx="28">
                  <c:v>2.0269973552343508E-2</c:v>
                </c:pt>
                <c:pt idx="29">
                  <c:v>1.9740557405887954E-2</c:v>
                </c:pt>
                <c:pt idx="30">
                  <c:v>1.9235034149663419E-2</c:v>
                </c:pt>
                <c:pt idx="31">
                  <c:v>1.8712534366094945E-2</c:v>
                </c:pt>
                <c:pt idx="32">
                  <c:v>1.8174944335569286E-2</c:v>
                </c:pt>
                <c:pt idx="33">
                  <c:v>1.7637983065895653E-2</c:v>
                </c:pt>
                <c:pt idx="34">
                  <c:v>1.7128058487814121E-2</c:v>
                </c:pt>
                <c:pt idx="35">
                  <c:v>1.6614990108370076E-2</c:v>
                </c:pt>
                <c:pt idx="36">
                  <c:v>1.6097520407051487E-2</c:v>
                </c:pt>
                <c:pt idx="37">
                  <c:v>1.5583823267329574E-2</c:v>
                </c:pt>
                <c:pt idx="38">
                  <c:v>1.5082701332991555E-2</c:v>
                </c:pt>
                <c:pt idx="39">
                  <c:v>1.4609244850487209E-2</c:v>
                </c:pt>
                <c:pt idx="40">
                  <c:v>1.4155908696561066E-2</c:v>
                </c:pt>
                <c:pt idx="41">
                  <c:v>1.3716405268094114E-2</c:v>
                </c:pt>
                <c:pt idx="42">
                  <c:v>1.3300794730359255E-2</c:v>
                </c:pt>
                <c:pt idx="43">
                  <c:v>1.2915993445770439E-2</c:v>
                </c:pt>
                <c:pt idx="44">
                  <c:v>1.2578349181346362E-2</c:v>
                </c:pt>
                <c:pt idx="45">
                  <c:v>1.2261454005837913E-2</c:v>
                </c:pt>
                <c:pt idx="46">
                  <c:v>1.1972224282103436E-2</c:v>
                </c:pt>
                <c:pt idx="47">
                  <c:v>1.1702486126702038E-2</c:v>
                </c:pt>
                <c:pt idx="48">
                  <c:v>1.1429604169965893E-2</c:v>
                </c:pt>
                <c:pt idx="49">
                  <c:v>1.1183130144668952E-2</c:v>
                </c:pt>
                <c:pt idx="50">
                  <c:v>1.0940428680631701E-2</c:v>
                </c:pt>
                <c:pt idx="51">
                  <c:v>1.0702128538752083E-2</c:v>
                </c:pt>
                <c:pt idx="52">
                  <c:v>1.0465085917372741E-2</c:v>
                </c:pt>
                <c:pt idx="53">
                  <c:v>1.0251307425934521E-2</c:v>
                </c:pt>
                <c:pt idx="54">
                  <c:v>1.0046331578248422E-2</c:v>
                </c:pt>
                <c:pt idx="55">
                  <c:v>9.8482720935308583E-3</c:v>
                </c:pt>
                <c:pt idx="56">
                  <c:v>9.6684466565948035E-3</c:v>
                </c:pt>
                <c:pt idx="57">
                  <c:v>9.4967951031688976E-3</c:v>
                </c:pt>
                <c:pt idx="58">
                  <c:v>9.3257723100378647E-3</c:v>
                </c:pt>
                <c:pt idx="59">
                  <c:v>9.1692110029401377E-3</c:v>
                </c:pt>
                <c:pt idx="60">
                  <c:v>9.0032182919693223E-3</c:v>
                </c:pt>
                <c:pt idx="61">
                  <c:v>8.834710539891143E-3</c:v>
                </c:pt>
                <c:pt idx="62">
                  <c:v>8.6561426234971033E-3</c:v>
                </c:pt>
                <c:pt idx="63">
                  <c:v>8.4819760289590613E-3</c:v>
                </c:pt>
                <c:pt idx="64">
                  <c:v>8.3166120782370012E-3</c:v>
                </c:pt>
                <c:pt idx="65">
                  <c:v>8.1581644904964602E-3</c:v>
                </c:pt>
                <c:pt idx="66">
                  <c:v>8.0072620259456512E-3</c:v>
                </c:pt>
                <c:pt idx="67">
                  <c:v>7.8450418764776826E-3</c:v>
                </c:pt>
                <c:pt idx="68">
                  <c:v>7.6903668501597192E-3</c:v>
                </c:pt>
                <c:pt idx="69">
                  <c:v>7.5520395909594714E-3</c:v>
                </c:pt>
                <c:pt idx="70">
                  <c:v>7.4011371263757227E-3</c:v>
                </c:pt>
                <c:pt idx="71">
                  <c:v>7.2571510247689108E-3</c:v>
                </c:pt>
                <c:pt idx="72">
                  <c:v>7.1137936834485714E-3</c:v>
                </c:pt>
                <c:pt idx="73">
                  <c:v>6.9748376640185695E-3</c:v>
                </c:pt>
                <c:pt idx="74">
                  <c:v>6.8427980075794811E-3</c:v>
                </c:pt>
                <c:pt idx="75">
                  <c:v>6.6988119059904205E-3</c:v>
                </c:pt>
                <c:pt idx="76">
                  <c:v>6.5611134070896124E-3</c:v>
                </c:pt>
                <c:pt idx="77">
                  <c:v>6.4227861477727851E-3</c:v>
                </c:pt>
                <c:pt idx="78">
                  <c:v>6.3014354158565725E-3</c:v>
                </c:pt>
                <c:pt idx="79">
                  <c:v>6.173797081263273E-3</c:v>
                </c:pt>
                <c:pt idx="80">
                  <c:v>6.0404999042675874E-3</c:v>
                </c:pt>
                <c:pt idx="81">
                  <c:v>5.9078314875433925E-3</c:v>
                </c:pt>
                <c:pt idx="82">
                  <c:v>5.74938389977448E-3</c:v>
                </c:pt>
                <c:pt idx="83">
                  <c:v>5.5852774695602826E-3</c:v>
                </c:pt>
                <c:pt idx="84">
                  <c:v>5.4312312036771298E-3</c:v>
                </c:pt>
                <c:pt idx="85">
                  <c:v>5.2859875815836127E-3</c:v>
                </c:pt>
                <c:pt idx="86">
                  <c:v>5.1728107330753226E-3</c:v>
                </c:pt>
                <c:pt idx="87">
                  <c:v>5.057747603892675E-3</c:v>
                </c:pt>
                <c:pt idx="88">
                  <c:v>4.9615472827526652E-3</c:v>
                </c:pt>
                <c:pt idx="89">
                  <c:v>4.845855393270977E-3</c:v>
                </c:pt>
                <c:pt idx="90">
                  <c:v>4.7439962296816603E-3</c:v>
                </c:pt>
                <c:pt idx="91">
                  <c:v>4.6433945866429117E-3</c:v>
                </c:pt>
                <c:pt idx="92">
                  <c:v>4.5541106284376952E-3</c:v>
                </c:pt>
                <c:pt idx="93">
                  <c:v>4.4774018756277905E-3</c:v>
                </c:pt>
                <c:pt idx="94">
                  <c:v>4.4094957666021371E-3</c:v>
                </c:pt>
                <c:pt idx="95">
                  <c:v>4.3214693288604845E-3</c:v>
                </c:pt>
                <c:pt idx="96">
                  <c:v>4.2258977679977437E-3</c:v>
                </c:pt>
                <c:pt idx="97">
                  <c:v>4.1498177754521358E-3</c:v>
                </c:pt>
                <c:pt idx="98">
                  <c:v>4.0850554677500208E-3</c:v>
                </c:pt>
                <c:pt idx="99">
                  <c:v>4.0240657216775227E-3</c:v>
                </c:pt>
                <c:pt idx="100">
                  <c:v>3.9750224206990805E-3</c:v>
                </c:pt>
                <c:pt idx="101">
                  <c:v>3.9379255648368259E-3</c:v>
                </c:pt>
                <c:pt idx="102">
                  <c:v>3.890139784401963E-3</c:v>
                </c:pt>
                <c:pt idx="103">
                  <c:v>3.8429827642270172E-3</c:v>
                </c:pt>
                <c:pt idx="104">
                  <c:v>3.7536988059112212E-3</c:v>
                </c:pt>
                <c:pt idx="105">
                  <c:v>3.661899806631781E-3</c:v>
                </c:pt>
                <c:pt idx="106">
                  <c:v>3.5694720471185709E-3</c:v>
                </c:pt>
                <c:pt idx="107">
                  <c:v>3.4965358559226945E-3</c:v>
                </c:pt>
                <c:pt idx="108">
                  <c:v>3.4210846236975012E-3</c:v>
                </c:pt>
                <c:pt idx="109">
                  <c:v>3.3512922338371763E-3</c:v>
                </c:pt>
                <c:pt idx="110">
                  <c:v>3.254463152416271E-3</c:v>
                </c:pt>
                <c:pt idx="111">
                  <c:v>3.170838036666943E-3</c:v>
                </c:pt>
                <c:pt idx="112">
                  <c:v>3.068978873089392E-3</c:v>
                </c:pt>
                <c:pt idx="113">
                  <c:v>2.9928988804701091E-3</c:v>
                </c:pt>
                <c:pt idx="114">
                  <c:v>2.9231064905814209E-3</c:v>
                </c:pt>
                <c:pt idx="115">
                  <c:v>2.8375950940175876E-3</c:v>
                </c:pt>
                <c:pt idx="116">
                  <c:v>2.7602575809335802E-3</c:v>
                </c:pt>
                <c:pt idx="117">
                  <c:v>2.6785187459472644E-3</c:v>
                </c:pt>
                <c:pt idx="118">
                  <c:v>2.5999237123272298E-3</c:v>
                </c:pt>
                <c:pt idx="119">
                  <c:v>2.5244724800625082E-3</c:v>
                </c:pt>
                <c:pt idx="120">
                  <c:v>2.4584526518215953E-3</c:v>
                </c:pt>
                <c:pt idx="121">
                  <c:v>2.3886602619520711E-3</c:v>
                </c:pt>
                <c:pt idx="122">
                  <c:v>2.3427607622919845E-3</c:v>
                </c:pt>
                <c:pt idx="123">
                  <c:v>2.3037776256228143E-3</c:v>
                </c:pt>
                <c:pt idx="124">
                  <c:v>2.2616506875847505E-3</c:v>
                </c:pt>
                <c:pt idx="125">
                  <c:v>2.211978626355744E-3</c:v>
                </c:pt>
                <c:pt idx="126">
                  <c:v>2.1623065650746387E-3</c:v>
                </c:pt>
                <c:pt idx="127">
                  <c:v>2.1170358257221926E-3</c:v>
                </c:pt>
                <c:pt idx="128">
                  <c:v>2.0837115314747694E-3</c:v>
                </c:pt>
                <c:pt idx="129">
                  <c:v>2.0371832715549644E-3</c:v>
                </c:pt>
                <c:pt idx="130">
                  <c:v>2.0063740183626057E-3</c:v>
                </c:pt>
                <c:pt idx="131">
                  <c:v>1.9642470803018109E-3</c:v>
                </c:pt>
                <c:pt idx="132">
                  <c:v>1.9284077449879555E-3</c:v>
                </c:pt>
                <c:pt idx="133">
                  <c:v>1.9026285739504338E-3</c:v>
                </c:pt>
                <c:pt idx="134">
                  <c:v>1.8642741975455595E-3</c:v>
                </c:pt>
                <c:pt idx="135">
                  <c:v>1.8328361841166171E-3</c:v>
                </c:pt>
                <c:pt idx="136">
                  <c:v>1.8064282528301402E-3</c:v>
                </c:pt>
                <c:pt idx="137">
                  <c:v>1.7643013147904676E-3</c:v>
                </c:pt>
                <c:pt idx="138">
                  <c:v>1.7297195000020328E-3</c:v>
                </c:pt>
                <c:pt idx="139">
                  <c:v>1.7007965276439436E-3</c:v>
                </c:pt>
                <c:pt idx="140">
                  <c:v>1.6624421511907881E-3</c:v>
                </c:pt>
                <c:pt idx="141">
                  <c:v>1.6159138912995438E-3</c:v>
                </c:pt>
                <c:pt idx="142">
                  <c:v>1.5775595149036688E-3</c:v>
                </c:pt>
                <c:pt idx="143">
                  <c:v>1.5492653028003176E-3</c:v>
                </c:pt>
                <c:pt idx="144">
                  <c:v>1.5241148920566575E-3</c:v>
                </c:pt>
                <c:pt idx="145">
                  <c:v>1.485760515653591E-3</c:v>
                </c:pt>
                <c:pt idx="146">
                  <c:v>1.4486636597767502E-3</c:v>
                </c:pt>
                <c:pt idx="147">
                  <c:v>1.4209982079458911E-3</c:v>
                </c:pt>
                <c:pt idx="148">
                  <c:v>1.3920752355925795E-3</c:v>
                </c:pt>
                <c:pt idx="149">
                  <c:v>1.358750941303818E-3</c:v>
                </c:pt>
                <c:pt idx="150">
                  <c:v>1.3247978867884783E-3</c:v>
                </c:pt>
                <c:pt idx="151">
                  <c:v>1.2851859898448054E-3</c:v>
                </c:pt>
                <c:pt idx="152">
                  <c:v>1.2631793804352921E-3</c:v>
                </c:pt>
                <c:pt idx="153">
                  <c:v>1.2311126066965421E-3</c:v>
                </c:pt>
                <c:pt idx="154">
                  <c:v>1.1971595521634503E-3</c:v>
                </c:pt>
                <c:pt idx="155">
                  <c:v>1.180183024930547E-3</c:v>
                </c:pt>
                <c:pt idx="156">
                  <c:v>1.139942367712774E-3</c:v>
                </c:pt>
                <c:pt idx="157">
                  <c:v>1.1103906350670072E-3</c:v>
                </c:pt>
                <c:pt idx="158">
                  <c:v>1.0864977448302136E-3</c:v>
                </c:pt>
                <c:pt idx="159">
                  <c:v>1.0707787380893903E-3</c:v>
                </c:pt>
                <c:pt idx="160">
                  <c:v>1.0531734505614169E-3</c:v>
                </c:pt>
                <c:pt idx="161">
                  <c:v>1.0185916357600083E-3</c:v>
                </c:pt>
                <c:pt idx="162">
                  <c:v>9.9218370446196359E-4</c:v>
                </c:pt>
                <c:pt idx="163">
                  <c:v>9.7206337585458444E-4</c:v>
                </c:pt>
                <c:pt idx="164">
                  <c:v>9.544580883276161E-4</c:v>
                </c:pt>
                <c:pt idx="165">
                  <c:v>9.3308023918460884E-4</c:v>
                </c:pt>
                <c:pt idx="166">
                  <c:v>9.0038470519931588E-4</c:v>
                </c:pt>
                <c:pt idx="167">
                  <c:v>8.8969578062172701E-4</c:v>
                </c:pt>
                <c:pt idx="168">
                  <c:v>8.6768917121140914E-4</c:v>
                </c:pt>
                <c:pt idx="169">
                  <c:v>8.4945512341833582E-4</c:v>
                </c:pt>
                <c:pt idx="170">
                  <c:v>8.1738834971312733E-4</c:v>
                </c:pt>
                <c:pt idx="171">
                  <c:v>7.9852554164575246E-4</c:v>
                </c:pt>
              </c:numCache>
            </c:numRef>
          </c:yVal>
          <c:smooth val="0"/>
        </c:ser>
        <c:ser>
          <c:idx val="8"/>
          <c:order val="8"/>
          <c:tx>
            <c:v>3</c:v>
          </c:tx>
          <c:spPr>
            <a:ln w="38100">
              <a:solidFill>
                <a:srgbClr val="00B050"/>
              </a:solidFill>
            </a:ln>
          </c:spPr>
          <c:marker>
            <c:symbol val="none"/>
          </c:marker>
          <c:xVal>
            <c:numRef>
              <c:f>'Dclean+q_3'!$C$278:$C$571</c:f>
              <c:numCache>
                <c:formatCode>General</c:formatCode>
                <c:ptCount val="294"/>
                <c:pt idx="0">
                  <c:v>-2.75</c:v>
                </c:pt>
                <c:pt idx="1">
                  <c:v>-2.72</c:v>
                </c:pt>
                <c:pt idx="2">
                  <c:v>-2.69</c:v>
                </c:pt>
                <c:pt idx="3">
                  <c:v>-2.68</c:v>
                </c:pt>
                <c:pt idx="4">
                  <c:v>-2.67</c:v>
                </c:pt>
                <c:pt idx="5">
                  <c:v>-2.66</c:v>
                </c:pt>
                <c:pt idx="6">
                  <c:v>-2.66</c:v>
                </c:pt>
                <c:pt idx="7">
                  <c:v>-2.66</c:v>
                </c:pt>
                <c:pt idx="8">
                  <c:v>-2.67</c:v>
                </c:pt>
                <c:pt idx="9">
                  <c:v>-2.68</c:v>
                </c:pt>
                <c:pt idx="10">
                  <c:v>-2.69</c:v>
                </c:pt>
                <c:pt idx="11">
                  <c:v>-2.7</c:v>
                </c:pt>
                <c:pt idx="12">
                  <c:v>-2.71</c:v>
                </c:pt>
                <c:pt idx="13">
                  <c:v>-2.73</c:v>
                </c:pt>
                <c:pt idx="14">
                  <c:v>-2.75</c:v>
                </c:pt>
                <c:pt idx="15">
                  <c:v>-2.77</c:v>
                </c:pt>
                <c:pt idx="16">
                  <c:v>-2.78</c:v>
                </c:pt>
                <c:pt idx="17">
                  <c:v>-2.79</c:v>
                </c:pt>
                <c:pt idx="18">
                  <c:v>-2.82</c:v>
                </c:pt>
                <c:pt idx="19">
                  <c:v>-2.83</c:v>
                </c:pt>
                <c:pt idx="20">
                  <c:v>-2.85</c:v>
                </c:pt>
                <c:pt idx="21">
                  <c:v>-2.86</c:v>
                </c:pt>
                <c:pt idx="22">
                  <c:v>-2.88</c:v>
                </c:pt>
                <c:pt idx="23">
                  <c:v>-2.91</c:v>
                </c:pt>
                <c:pt idx="24">
                  <c:v>-2.93</c:v>
                </c:pt>
                <c:pt idx="25">
                  <c:v>-2.94</c:v>
                </c:pt>
                <c:pt idx="26">
                  <c:v>-2.97</c:v>
                </c:pt>
                <c:pt idx="27">
                  <c:v>-2.98</c:v>
                </c:pt>
                <c:pt idx="28">
                  <c:v>-3</c:v>
                </c:pt>
                <c:pt idx="29">
                  <c:v>-3.03</c:v>
                </c:pt>
                <c:pt idx="30">
                  <c:v>-3.05</c:v>
                </c:pt>
                <c:pt idx="31">
                  <c:v>-3.07</c:v>
                </c:pt>
                <c:pt idx="32">
                  <c:v>-3.08</c:v>
                </c:pt>
                <c:pt idx="33">
                  <c:v>-3.1</c:v>
                </c:pt>
                <c:pt idx="34">
                  <c:v>-3.11</c:v>
                </c:pt>
                <c:pt idx="35">
                  <c:v>-3.14</c:v>
                </c:pt>
                <c:pt idx="36">
                  <c:v>-3.15</c:v>
                </c:pt>
                <c:pt idx="37">
                  <c:v>-3.18</c:v>
                </c:pt>
                <c:pt idx="38">
                  <c:v>-3.2</c:v>
                </c:pt>
                <c:pt idx="39">
                  <c:v>-3.23</c:v>
                </c:pt>
                <c:pt idx="40">
                  <c:v>-3.24</c:v>
                </c:pt>
                <c:pt idx="41">
                  <c:v>-3.26</c:v>
                </c:pt>
                <c:pt idx="42">
                  <c:v>-3.29</c:v>
                </c:pt>
                <c:pt idx="43">
                  <c:v>-3.31</c:v>
                </c:pt>
                <c:pt idx="44">
                  <c:v>-3.33</c:v>
                </c:pt>
                <c:pt idx="45">
                  <c:v>-3.34</c:v>
                </c:pt>
                <c:pt idx="46">
                  <c:v>-3.36</c:v>
                </c:pt>
                <c:pt idx="47">
                  <c:v>-3.38</c:v>
                </c:pt>
                <c:pt idx="48">
                  <c:v>-3.4</c:v>
                </c:pt>
                <c:pt idx="49">
                  <c:v>-3.41</c:v>
                </c:pt>
                <c:pt idx="50">
                  <c:v>-3.43</c:v>
                </c:pt>
                <c:pt idx="51">
                  <c:v>-3.45</c:v>
                </c:pt>
                <c:pt idx="52">
                  <c:v>-3.48</c:v>
                </c:pt>
                <c:pt idx="53">
                  <c:v>-3.48</c:v>
                </c:pt>
                <c:pt idx="54">
                  <c:v>-3.5</c:v>
                </c:pt>
                <c:pt idx="55">
                  <c:v>-3.53</c:v>
                </c:pt>
                <c:pt idx="56">
                  <c:v>-3.55</c:v>
                </c:pt>
                <c:pt idx="57">
                  <c:v>-3.56</c:v>
                </c:pt>
                <c:pt idx="58">
                  <c:v>-3.57</c:v>
                </c:pt>
                <c:pt idx="59">
                  <c:v>-3.6</c:v>
                </c:pt>
                <c:pt idx="60">
                  <c:v>-3.61</c:v>
                </c:pt>
                <c:pt idx="61">
                  <c:v>-3.62</c:v>
                </c:pt>
                <c:pt idx="62">
                  <c:v>-3.64</c:v>
                </c:pt>
                <c:pt idx="63">
                  <c:v>-3.67</c:v>
                </c:pt>
                <c:pt idx="64">
                  <c:v>-3.68</c:v>
                </c:pt>
                <c:pt idx="65">
                  <c:v>-3.71</c:v>
                </c:pt>
                <c:pt idx="66">
                  <c:v>-3.73</c:v>
                </c:pt>
                <c:pt idx="67">
                  <c:v>-3.74</c:v>
                </c:pt>
                <c:pt idx="68">
                  <c:v>-3.71</c:v>
                </c:pt>
                <c:pt idx="69">
                  <c:v>-3.78</c:v>
                </c:pt>
                <c:pt idx="70">
                  <c:v>-3.8</c:v>
                </c:pt>
                <c:pt idx="71">
                  <c:v>-3.82</c:v>
                </c:pt>
                <c:pt idx="72">
                  <c:v>-3.85</c:v>
                </c:pt>
                <c:pt idx="73">
                  <c:v>-3.87</c:v>
                </c:pt>
                <c:pt idx="74">
                  <c:v>-3.87</c:v>
                </c:pt>
                <c:pt idx="75">
                  <c:v>-3.89</c:v>
                </c:pt>
                <c:pt idx="76">
                  <c:v>-3.94</c:v>
                </c:pt>
                <c:pt idx="77">
                  <c:v>-3.96</c:v>
                </c:pt>
                <c:pt idx="78">
                  <c:v>-4</c:v>
                </c:pt>
                <c:pt idx="79">
                  <c:v>-4.03</c:v>
                </c:pt>
                <c:pt idx="80">
                  <c:v>-4.04</c:v>
                </c:pt>
                <c:pt idx="81">
                  <c:v>-4.07</c:v>
                </c:pt>
                <c:pt idx="82">
                  <c:v>-4.0999999999999996</c:v>
                </c:pt>
                <c:pt idx="83">
                  <c:v>-4.1100000000000003</c:v>
                </c:pt>
                <c:pt idx="84">
                  <c:v>-4.1399999999999997</c:v>
                </c:pt>
                <c:pt idx="85">
                  <c:v>-4.16</c:v>
                </c:pt>
                <c:pt idx="86">
                  <c:v>-4.24</c:v>
                </c:pt>
                <c:pt idx="87">
                  <c:v>-4.2300000000000004</c:v>
                </c:pt>
                <c:pt idx="88">
                  <c:v>-4.2300000000000004</c:v>
                </c:pt>
                <c:pt idx="89">
                  <c:v>-4.32</c:v>
                </c:pt>
                <c:pt idx="90">
                  <c:v>-4.2699999999999996</c:v>
                </c:pt>
                <c:pt idx="91">
                  <c:v>-4.29</c:v>
                </c:pt>
                <c:pt idx="92">
                  <c:v>-4.34</c:v>
                </c:pt>
                <c:pt idx="93">
                  <c:v>-4.3600000000000003</c:v>
                </c:pt>
                <c:pt idx="94">
                  <c:v>-4.4000000000000004</c:v>
                </c:pt>
                <c:pt idx="95">
                  <c:v>-4.43</c:v>
                </c:pt>
                <c:pt idx="96">
                  <c:v>-4.46</c:v>
                </c:pt>
                <c:pt idx="97">
                  <c:v>-4.46</c:v>
                </c:pt>
                <c:pt idx="98">
                  <c:v>-4.47</c:v>
                </c:pt>
                <c:pt idx="99">
                  <c:v>-4.5199999999999996</c:v>
                </c:pt>
                <c:pt idx="100">
                  <c:v>-4.62</c:v>
                </c:pt>
                <c:pt idx="101">
                  <c:v>-4.58</c:v>
                </c:pt>
                <c:pt idx="102">
                  <c:v>-4.6100000000000003</c:v>
                </c:pt>
                <c:pt idx="103">
                  <c:v>-4.6100000000000003</c:v>
                </c:pt>
                <c:pt idx="104">
                  <c:v>-4.6399999999999997</c:v>
                </c:pt>
                <c:pt idx="105">
                  <c:v>-4.6500000000000004</c:v>
                </c:pt>
                <c:pt idx="106">
                  <c:v>-4.7</c:v>
                </c:pt>
                <c:pt idx="107">
                  <c:v>-4.62</c:v>
                </c:pt>
                <c:pt idx="108">
                  <c:v>-4.78</c:v>
                </c:pt>
                <c:pt idx="109">
                  <c:v>-4.75</c:v>
                </c:pt>
                <c:pt idx="110">
                  <c:v>-4.84</c:v>
                </c:pt>
                <c:pt idx="111">
                  <c:v>-4.79</c:v>
                </c:pt>
                <c:pt idx="112">
                  <c:v>-4.83</c:v>
                </c:pt>
                <c:pt idx="113">
                  <c:v>-4.8600000000000003</c:v>
                </c:pt>
                <c:pt idx="114">
                  <c:v>-4.8499999999999996</c:v>
                </c:pt>
                <c:pt idx="115">
                  <c:v>-4.88</c:v>
                </c:pt>
                <c:pt idx="116">
                  <c:v>-4.88</c:v>
                </c:pt>
                <c:pt idx="117">
                  <c:v>-4.8899999999999997</c:v>
                </c:pt>
                <c:pt idx="118">
                  <c:v>-4.93</c:v>
                </c:pt>
                <c:pt idx="119">
                  <c:v>-4.93</c:v>
                </c:pt>
                <c:pt idx="120">
                  <c:v>-4.93</c:v>
                </c:pt>
                <c:pt idx="121">
                  <c:v>-4.9400000000000004</c:v>
                </c:pt>
                <c:pt idx="122">
                  <c:v>-4.95</c:v>
                </c:pt>
                <c:pt idx="123">
                  <c:v>-4.96</c:v>
                </c:pt>
                <c:pt idx="124">
                  <c:v>-4.97</c:v>
                </c:pt>
                <c:pt idx="125">
                  <c:v>-4.9800000000000004</c:v>
                </c:pt>
                <c:pt idx="126">
                  <c:v>-4.99</c:v>
                </c:pt>
                <c:pt idx="127">
                  <c:v>-4.99</c:v>
                </c:pt>
                <c:pt idx="128">
                  <c:v>-5.01</c:v>
                </c:pt>
                <c:pt idx="129">
                  <c:v>-5.01</c:v>
                </c:pt>
                <c:pt idx="130">
                  <c:v>-5.0199999999999996</c:v>
                </c:pt>
                <c:pt idx="131">
                  <c:v>-5.03</c:v>
                </c:pt>
                <c:pt idx="132">
                  <c:v>-5.04</c:v>
                </c:pt>
                <c:pt idx="133">
                  <c:v>-5.04</c:v>
                </c:pt>
                <c:pt idx="134">
                  <c:v>-5.04</c:v>
                </c:pt>
                <c:pt idx="135">
                  <c:v>-5.05</c:v>
                </c:pt>
                <c:pt idx="136">
                  <c:v>-5.0599999999999996</c:v>
                </c:pt>
                <c:pt idx="137">
                  <c:v>-5.07</c:v>
                </c:pt>
                <c:pt idx="138">
                  <c:v>-5.08</c:v>
                </c:pt>
                <c:pt idx="139">
                  <c:v>-5.09</c:v>
                </c:pt>
                <c:pt idx="140">
                  <c:v>-5.0999999999999996</c:v>
                </c:pt>
                <c:pt idx="141">
                  <c:v>-5.1100000000000003</c:v>
                </c:pt>
                <c:pt idx="142">
                  <c:v>-5.12</c:v>
                </c:pt>
                <c:pt idx="143">
                  <c:v>-5.12</c:v>
                </c:pt>
                <c:pt idx="144">
                  <c:v>-5.13</c:v>
                </c:pt>
                <c:pt idx="145">
                  <c:v>-5.14</c:v>
                </c:pt>
                <c:pt idx="146">
                  <c:v>-5.15</c:v>
                </c:pt>
                <c:pt idx="147">
                  <c:v>-5.15</c:v>
                </c:pt>
                <c:pt idx="148">
                  <c:v>-5.16</c:v>
                </c:pt>
                <c:pt idx="149">
                  <c:v>-5.17</c:v>
                </c:pt>
                <c:pt idx="150">
                  <c:v>-5.18</c:v>
                </c:pt>
                <c:pt idx="151">
                  <c:v>-5.19</c:v>
                </c:pt>
                <c:pt idx="152">
                  <c:v>-5.2</c:v>
                </c:pt>
                <c:pt idx="153">
                  <c:v>-5.21</c:v>
                </c:pt>
                <c:pt idx="154">
                  <c:v>-5.22</c:v>
                </c:pt>
                <c:pt idx="155">
                  <c:v>-5.23</c:v>
                </c:pt>
                <c:pt idx="156">
                  <c:v>-5.24</c:v>
                </c:pt>
                <c:pt idx="157">
                  <c:v>-5.25</c:v>
                </c:pt>
                <c:pt idx="158">
                  <c:v>-5.25</c:v>
                </c:pt>
                <c:pt idx="159">
                  <c:v>-5.26</c:v>
                </c:pt>
                <c:pt idx="160">
                  <c:v>-5.27</c:v>
                </c:pt>
                <c:pt idx="161">
                  <c:v>-5.29</c:v>
                </c:pt>
                <c:pt idx="162">
                  <c:v>-5.3</c:v>
                </c:pt>
                <c:pt idx="163">
                  <c:v>-5.31</c:v>
                </c:pt>
                <c:pt idx="164">
                  <c:v>-5.32</c:v>
                </c:pt>
                <c:pt idx="165">
                  <c:v>-5.33</c:v>
                </c:pt>
                <c:pt idx="166">
                  <c:v>-5.34</c:v>
                </c:pt>
                <c:pt idx="167">
                  <c:v>-5.35</c:v>
                </c:pt>
                <c:pt idx="168">
                  <c:v>-5.36</c:v>
                </c:pt>
                <c:pt idx="169">
                  <c:v>-5.38</c:v>
                </c:pt>
                <c:pt idx="170">
                  <c:v>-5.39</c:v>
                </c:pt>
                <c:pt idx="171">
                  <c:v>-5.4</c:v>
                </c:pt>
                <c:pt idx="172">
                  <c:v>-5.41</c:v>
                </c:pt>
                <c:pt idx="173">
                  <c:v>-5.42</c:v>
                </c:pt>
                <c:pt idx="174">
                  <c:v>-5.43</c:v>
                </c:pt>
                <c:pt idx="175">
                  <c:v>-5.44</c:v>
                </c:pt>
                <c:pt idx="176">
                  <c:v>-5.45</c:v>
                </c:pt>
                <c:pt idx="177">
                  <c:v>-5.47</c:v>
                </c:pt>
                <c:pt idx="178">
                  <c:v>-5.47</c:v>
                </c:pt>
                <c:pt idx="179">
                  <c:v>-5.49</c:v>
                </c:pt>
                <c:pt idx="180">
                  <c:v>-5.51</c:v>
                </c:pt>
                <c:pt idx="181">
                  <c:v>-5.51</c:v>
                </c:pt>
                <c:pt idx="182">
                  <c:v>-5.52</c:v>
                </c:pt>
                <c:pt idx="183">
                  <c:v>-5.53</c:v>
                </c:pt>
                <c:pt idx="184">
                  <c:v>-5.54</c:v>
                </c:pt>
                <c:pt idx="185">
                  <c:v>-5.56</c:v>
                </c:pt>
                <c:pt idx="186">
                  <c:v>-5.56</c:v>
                </c:pt>
                <c:pt idx="187">
                  <c:v>-5.58</c:v>
                </c:pt>
                <c:pt idx="188">
                  <c:v>-5.59</c:v>
                </c:pt>
                <c:pt idx="189">
                  <c:v>-5.59</c:v>
                </c:pt>
                <c:pt idx="190">
                  <c:v>-5.61</c:v>
                </c:pt>
                <c:pt idx="191">
                  <c:v>-5.61</c:v>
                </c:pt>
                <c:pt idx="192">
                  <c:v>-5.63</c:v>
                </c:pt>
                <c:pt idx="193">
                  <c:v>-5.64</c:v>
                </c:pt>
                <c:pt idx="194">
                  <c:v>-5.65</c:v>
                </c:pt>
                <c:pt idx="195">
                  <c:v>-5.66</c:v>
                </c:pt>
                <c:pt idx="196">
                  <c:v>-5.67</c:v>
                </c:pt>
                <c:pt idx="197">
                  <c:v>-5.68</c:v>
                </c:pt>
                <c:pt idx="198">
                  <c:v>-5.68</c:v>
                </c:pt>
                <c:pt idx="199">
                  <c:v>-5.71</c:v>
                </c:pt>
                <c:pt idx="200">
                  <c:v>-5.71</c:v>
                </c:pt>
                <c:pt idx="201">
                  <c:v>-5.72</c:v>
                </c:pt>
                <c:pt idx="202">
                  <c:v>-5.73</c:v>
                </c:pt>
                <c:pt idx="203">
                  <c:v>-5.75</c:v>
                </c:pt>
                <c:pt idx="204">
                  <c:v>-5.75</c:v>
                </c:pt>
                <c:pt idx="205">
                  <c:v>-5.76</c:v>
                </c:pt>
                <c:pt idx="206">
                  <c:v>-5.78</c:v>
                </c:pt>
                <c:pt idx="207">
                  <c:v>-5.79</c:v>
                </c:pt>
                <c:pt idx="208">
                  <c:v>-5.82</c:v>
                </c:pt>
                <c:pt idx="209">
                  <c:v>-5.83</c:v>
                </c:pt>
                <c:pt idx="210">
                  <c:v>-5.85</c:v>
                </c:pt>
                <c:pt idx="211">
                  <c:v>-5.87</c:v>
                </c:pt>
                <c:pt idx="212">
                  <c:v>-5.88</c:v>
                </c:pt>
                <c:pt idx="213">
                  <c:v>-5.91</c:v>
                </c:pt>
                <c:pt idx="214">
                  <c:v>-5.92</c:v>
                </c:pt>
                <c:pt idx="215">
                  <c:v>-5.94</c:v>
                </c:pt>
                <c:pt idx="216">
                  <c:v>-5.96</c:v>
                </c:pt>
                <c:pt idx="217">
                  <c:v>-5.99</c:v>
                </c:pt>
                <c:pt idx="218">
                  <c:v>-6.03</c:v>
                </c:pt>
                <c:pt idx="219">
                  <c:v>-6.05</c:v>
                </c:pt>
                <c:pt idx="220">
                  <c:v>-6.08</c:v>
                </c:pt>
                <c:pt idx="221">
                  <c:v>-6.14</c:v>
                </c:pt>
                <c:pt idx="222">
                  <c:v>-6.14</c:v>
                </c:pt>
                <c:pt idx="223">
                  <c:v>-6.15</c:v>
                </c:pt>
                <c:pt idx="224">
                  <c:v>-6.2</c:v>
                </c:pt>
                <c:pt idx="225">
                  <c:v>-6.24</c:v>
                </c:pt>
                <c:pt idx="226">
                  <c:v>-6.24</c:v>
                </c:pt>
                <c:pt idx="227">
                  <c:v>-6.28</c:v>
                </c:pt>
                <c:pt idx="228">
                  <c:v>-6.31</c:v>
                </c:pt>
                <c:pt idx="229">
                  <c:v>-6.33</c:v>
                </c:pt>
                <c:pt idx="230">
                  <c:v>-6.36</c:v>
                </c:pt>
                <c:pt idx="231">
                  <c:v>-6.41</c:v>
                </c:pt>
                <c:pt idx="232">
                  <c:v>-6.45</c:v>
                </c:pt>
                <c:pt idx="233">
                  <c:v>-6.44</c:v>
                </c:pt>
                <c:pt idx="234">
                  <c:v>-6.51</c:v>
                </c:pt>
                <c:pt idx="235">
                  <c:v>-6.56</c:v>
                </c:pt>
                <c:pt idx="236">
                  <c:v>-6.58</c:v>
                </c:pt>
                <c:pt idx="237">
                  <c:v>-6.58</c:v>
                </c:pt>
                <c:pt idx="238">
                  <c:v>-6.56</c:v>
                </c:pt>
                <c:pt idx="239">
                  <c:v>-6.6</c:v>
                </c:pt>
                <c:pt idx="240">
                  <c:v>-6.63</c:v>
                </c:pt>
                <c:pt idx="241">
                  <c:v>-6.64</c:v>
                </c:pt>
                <c:pt idx="242">
                  <c:v>-6.65</c:v>
                </c:pt>
                <c:pt idx="243">
                  <c:v>-6.68</c:v>
                </c:pt>
                <c:pt idx="244">
                  <c:v>-6.72</c:v>
                </c:pt>
                <c:pt idx="245">
                  <c:v>-6.75</c:v>
                </c:pt>
                <c:pt idx="246">
                  <c:v>-6.8</c:v>
                </c:pt>
                <c:pt idx="247">
                  <c:v>-6.83</c:v>
                </c:pt>
                <c:pt idx="248">
                  <c:v>-6.82</c:v>
                </c:pt>
                <c:pt idx="249">
                  <c:v>-6.86</c:v>
                </c:pt>
                <c:pt idx="250">
                  <c:v>-6.89</c:v>
                </c:pt>
                <c:pt idx="251">
                  <c:v>-6.9</c:v>
                </c:pt>
                <c:pt idx="252">
                  <c:v>-6.96</c:v>
                </c:pt>
                <c:pt idx="253">
                  <c:v>-6.92</c:v>
                </c:pt>
                <c:pt idx="254">
                  <c:v>-6.94</c:v>
                </c:pt>
                <c:pt idx="255">
                  <c:v>-6.97</c:v>
                </c:pt>
                <c:pt idx="256">
                  <c:v>-6.97</c:v>
                </c:pt>
                <c:pt idx="257">
                  <c:v>-7.01</c:v>
                </c:pt>
                <c:pt idx="258">
                  <c:v>-7.03</c:v>
                </c:pt>
                <c:pt idx="259">
                  <c:v>-7.02</c:v>
                </c:pt>
                <c:pt idx="260">
                  <c:v>-7.01</c:v>
                </c:pt>
                <c:pt idx="261">
                  <c:v>-7.04</c:v>
                </c:pt>
                <c:pt idx="262">
                  <c:v>-7.05</c:v>
                </c:pt>
                <c:pt idx="263">
                  <c:v>-7.07</c:v>
                </c:pt>
                <c:pt idx="264">
                  <c:v>-7.05</c:v>
                </c:pt>
                <c:pt idx="265">
                  <c:v>-7.03</c:v>
                </c:pt>
                <c:pt idx="266">
                  <c:v>-7.03</c:v>
                </c:pt>
                <c:pt idx="267">
                  <c:v>-7.06</c:v>
                </c:pt>
                <c:pt idx="268">
                  <c:v>-7.06</c:v>
                </c:pt>
                <c:pt idx="269">
                  <c:v>-7.05</c:v>
                </c:pt>
                <c:pt idx="270">
                  <c:v>-7.06</c:v>
                </c:pt>
                <c:pt idx="271">
                  <c:v>-7.05</c:v>
                </c:pt>
                <c:pt idx="272">
                  <c:v>-7.04</c:v>
                </c:pt>
                <c:pt idx="273">
                  <c:v>-7.02</c:v>
                </c:pt>
                <c:pt idx="274">
                  <c:v>-7.03</c:v>
                </c:pt>
                <c:pt idx="275">
                  <c:v>-7.03</c:v>
                </c:pt>
                <c:pt idx="276">
                  <c:v>-7.03</c:v>
                </c:pt>
                <c:pt idx="277">
                  <c:v>-7.02</c:v>
                </c:pt>
                <c:pt idx="278">
                  <c:v>-7.02</c:v>
                </c:pt>
                <c:pt idx="279">
                  <c:v>-7.01</c:v>
                </c:pt>
                <c:pt idx="280">
                  <c:v>-6.99</c:v>
                </c:pt>
                <c:pt idx="281">
                  <c:v>-6.99</c:v>
                </c:pt>
                <c:pt idx="282">
                  <c:v>-6.99</c:v>
                </c:pt>
                <c:pt idx="283">
                  <c:v>-6.96</c:v>
                </c:pt>
                <c:pt idx="284">
                  <c:v>-6.97</c:v>
                </c:pt>
                <c:pt idx="285">
                  <c:v>-6.97</c:v>
                </c:pt>
                <c:pt idx="286">
                  <c:v>-6.97</c:v>
                </c:pt>
                <c:pt idx="287">
                  <c:v>-6.97</c:v>
                </c:pt>
                <c:pt idx="288">
                  <c:v>-6.97</c:v>
                </c:pt>
                <c:pt idx="289">
                  <c:v>-6.97</c:v>
                </c:pt>
                <c:pt idx="290">
                  <c:v>-6.97</c:v>
                </c:pt>
                <c:pt idx="291">
                  <c:v>-6.97</c:v>
                </c:pt>
                <c:pt idx="292">
                  <c:v>-6.98</c:v>
                </c:pt>
                <c:pt idx="293">
                  <c:v>-6.98</c:v>
                </c:pt>
              </c:numCache>
            </c:numRef>
          </c:xVal>
          <c:yVal>
            <c:numRef>
              <c:f>'Dclean+q_3'!$V$278:$V$571</c:f>
              <c:numCache>
                <c:formatCode>General</c:formatCode>
                <c:ptCount val="294"/>
                <c:pt idx="0">
                  <c:v>4.9496008376071158E-3</c:v>
                </c:pt>
                <c:pt idx="1">
                  <c:v>5.0263095904194309E-3</c:v>
                </c:pt>
                <c:pt idx="2">
                  <c:v>5.0803829735485348E-3</c:v>
                </c:pt>
                <c:pt idx="3">
                  <c:v>5.0879280967915776E-3</c:v>
                </c:pt>
                <c:pt idx="4">
                  <c:v>5.0847842954235912E-3</c:v>
                </c:pt>
                <c:pt idx="5">
                  <c:v>5.0621489257672335E-3</c:v>
                </c:pt>
                <c:pt idx="6">
                  <c:v>5.030082152060418E-3</c:v>
                </c:pt>
                <c:pt idx="7">
                  <c:v>4.9948715770186513E-3</c:v>
                </c:pt>
                <c:pt idx="8">
                  <c:v>4.9558884403091488E-3</c:v>
                </c:pt>
                <c:pt idx="9">
                  <c:v>4.9043300982547725E-3</c:v>
                </c:pt>
                <c:pt idx="10">
                  <c:v>4.844597872689641E-3</c:v>
                </c:pt>
                <c:pt idx="11">
                  <c:v>4.7961833319565342E-3</c:v>
                </c:pt>
                <c:pt idx="12">
                  <c:v>4.7483975515033123E-3</c:v>
                </c:pt>
                <c:pt idx="13">
                  <c:v>4.6924378875661879E-3</c:v>
                </c:pt>
                <c:pt idx="14">
                  <c:v>4.642765826352065E-3</c:v>
                </c:pt>
                <c:pt idx="15">
                  <c:v>4.5880636829623359E-3</c:v>
                </c:pt>
                <c:pt idx="16">
                  <c:v>4.5434217038826837E-3</c:v>
                </c:pt>
                <c:pt idx="17">
                  <c:v>4.4836894782852152E-3</c:v>
                </c:pt>
                <c:pt idx="18">
                  <c:v>4.4214422116651162E-3</c:v>
                </c:pt>
                <c:pt idx="19">
                  <c:v>4.357308664231418E-3</c:v>
                </c:pt>
                <c:pt idx="20">
                  <c:v>4.2881450346426786E-3</c:v>
                </c:pt>
                <c:pt idx="21">
                  <c:v>4.2447605760708969E-3</c:v>
                </c:pt>
                <c:pt idx="22">
                  <c:v>4.1913159532147868E-3</c:v>
                </c:pt>
                <c:pt idx="23">
                  <c:v>4.1334700084505833E-3</c:v>
                </c:pt>
                <c:pt idx="24">
                  <c:v>4.0869417485575321E-3</c:v>
                </c:pt>
                <c:pt idx="25">
                  <c:v>4.0328683654083644E-3</c:v>
                </c:pt>
                <c:pt idx="26">
                  <c:v>3.9706210987228959E-3</c:v>
                </c:pt>
                <c:pt idx="27">
                  <c:v>3.9215777977550182E-3</c:v>
                </c:pt>
                <c:pt idx="28">
                  <c:v>3.8712769762536243E-3</c:v>
                </c:pt>
                <c:pt idx="29">
                  <c:v>3.8285212779758109E-3</c:v>
                </c:pt>
                <c:pt idx="30">
                  <c:v>3.7788492167414255E-3</c:v>
                </c:pt>
                <c:pt idx="31">
                  <c:v>3.7323209568422906E-3</c:v>
                </c:pt>
                <c:pt idx="32">
                  <c:v>3.6795050942201512E-3</c:v>
                </c:pt>
                <c:pt idx="33">
                  <c:v>3.6304617932266243E-3</c:v>
                </c:pt>
                <c:pt idx="34">
                  <c:v>3.5864485743880327E-3</c:v>
                </c:pt>
                <c:pt idx="35">
                  <c:v>3.5392915541543994E-3</c:v>
                </c:pt>
                <c:pt idx="36">
                  <c:v>3.4896194929072365E-3</c:v>
                </c:pt>
                <c:pt idx="37">
                  <c:v>3.4324023084495686E-3</c:v>
                </c:pt>
                <c:pt idx="38">
                  <c:v>3.3959342128664907E-3</c:v>
                </c:pt>
                <c:pt idx="39">
                  <c:v>3.339345788669245E-3</c:v>
                </c:pt>
                <c:pt idx="40">
                  <c:v>3.2997338917256716E-3</c:v>
                </c:pt>
                <c:pt idx="41">
                  <c:v>3.2576069537081751E-3</c:v>
                </c:pt>
                <c:pt idx="42">
                  <c:v>3.2079348924407471E-3</c:v>
                </c:pt>
                <c:pt idx="43">
                  <c:v>3.1563765504059307E-3</c:v>
                </c:pt>
                <c:pt idx="44">
                  <c:v>3.1261960574541282E-3</c:v>
                </c:pt>
                <c:pt idx="45">
                  <c:v>3.0765239962129488E-3</c:v>
                </c:pt>
                <c:pt idx="46">
                  <c:v>3.0413134211385437E-3</c:v>
                </c:pt>
                <c:pt idx="47">
                  <c:v>2.9928988804513498E-3</c:v>
                </c:pt>
                <c:pt idx="48">
                  <c:v>2.9564307848692776E-3</c:v>
                </c:pt>
                <c:pt idx="49">
                  <c:v>2.9161901276454185E-3</c:v>
                </c:pt>
                <c:pt idx="50">
                  <c:v>2.8759494704416245E-3</c:v>
                </c:pt>
                <c:pt idx="51">
                  <c:v>2.8344512926908347E-3</c:v>
                </c:pt>
                <c:pt idx="52">
                  <c:v>2.7948393957613398E-3</c:v>
                </c:pt>
                <c:pt idx="53">
                  <c:v>2.7634013822824075E-3</c:v>
                </c:pt>
                <c:pt idx="54">
                  <c:v>2.7288195675009633E-3</c:v>
                </c:pt>
                <c:pt idx="55">
                  <c:v>2.7162443620958937E-3</c:v>
                </c:pt>
                <c:pt idx="56">
                  <c:v>2.667201061108852E-3</c:v>
                </c:pt>
                <c:pt idx="57">
                  <c:v>2.6451944517061274E-3</c:v>
                </c:pt>
                <c:pt idx="58">
                  <c:v>2.5992949520738974E-3</c:v>
                </c:pt>
                <c:pt idx="59">
                  <c:v>2.5710007399812104E-3</c:v>
                </c:pt>
                <c:pt idx="60">
                  <c:v>2.5395627265408999E-3</c:v>
                </c:pt>
                <c:pt idx="61">
                  <c:v>2.5162985965775028E-3</c:v>
                </c:pt>
                <c:pt idx="62">
                  <c:v>2.4836030625636479E-3</c:v>
                </c:pt>
                <c:pt idx="63">
                  <c:v>2.4641114942089981E-3</c:v>
                </c:pt>
                <c:pt idx="64">
                  <c:v>2.430158439713925E-3</c:v>
                </c:pt>
                <c:pt idx="65">
                  <c:v>2.4106668713656603E-3</c:v>
                </c:pt>
                <c:pt idx="66">
                  <c:v>2.371054974402426E-3</c:v>
                </c:pt>
                <c:pt idx="67">
                  <c:v>2.3484196047396794E-3</c:v>
                </c:pt>
                <c:pt idx="68">
                  <c:v>2.315095310505532E-3</c:v>
                </c:pt>
                <c:pt idx="69">
                  <c:v>2.2937174613564398E-3</c:v>
                </c:pt>
                <c:pt idx="70">
                  <c:v>2.2654232492511795E-3</c:v>
                </c:pt>
                <c:pt idx="71">
                  <c:v>2.2308414344436862E-3</c:v>
                </c:pt>
                <c:pt idx="72">
                  <c:v>2.2251825920015737E-3</c:v>
                </c:pt>
                <c:pt idx="73">
                  <c:v>2.179911852642641E-3</c:v>
                </c:pt>
                <c:pt idx="74">
                  <c:v>2.1597915240343575E-3</c:v>
                </c:pt>
                <c:pt idx="75">
                  <c:v>2.1214371476181155E-3</c:v>
                </c:pt>
                <c:pt idx="76">
                  <c:v>2.098801777941391E-3</c:v>
                </c:pt>
                <c:pt idx="77">
                  <c:v>2.0617049220724459E-3</c:v>
                </c:pt>
                <c:pt idx="78">
                  <c:v>2.0371832715761337E-3</c:v>
                </c:pt>
                <c:pt idx="79">
                  <c:v>2.0164341827141156E-3</c:v>
                </c:pt>
                <c:pt idx="80">
                  <c:v>1.9812236076329247E-3</c:v>
                </c:pt>
                <c:pt idx="81">
                  <c:v>1.9585882379635922E-3</c:v>
                </c:pt>
                <c:pt idx="82">
                  <c:v>1.9290365052919767E-3</c:v>
                </c:pt>
                <c:pt idx="83">
                  <c:v>1.896969731558407E-3</c:v>
                </c:pt>
                <c:pt idx="84">
                  <c:v>1.8793644440377255E-3</c:v>
                </c:pt>
                <c:pt idx="85">
                  <c:v>1.8372375060135425E-3</c:v>
                </c:pt>
                <c:pt idx="86">
                  <c:v>1.8334649443724588E-3</c:v>
                </c:pt>
                <c:pt idx="87">
                  <c:v>1.8095720541754937E-3</c:v>
                </c:pt>
                <c:pt idx="88">
                  <c:v>1.7894517255737973E-3</c:v>
                </c:pt>
                <c:pt idx="89">
                  <c:v>1.7787628009759433E-3</c:v>
                </c:pt>
                <c:pt idx="90">
                  <c:v>1.7397796643320177E-3</c:v>
                </c:pt>
                <c:pt idx="91">
                  <c:v>1.7334920616487444E-3</c:v>
                </c:pt>
                <c:pt idx="92">
                  <c:v>1.7240606576178485E-3</c:v>
                </c:pt>
                <c:pt idx="93">
                  <c:v>1.7234318973579283E-3</c:v>
                </c:pt>
                <c:pt idx="94">
                  <c:v>1.7240606576256407E-3</c:v>
                </c:pt>
                <c:pt idx="95">
                  <c:v>1.7309770205825108E-3</c:v>
                </c:pt>
                <c:pt idx="96">
                  <c:v>1.7246894179059244E-3</c:v>
                </c:pt>
                <c:pt idx="97">
                  <c:v>1.7328633013890208E-3</c:v>
                </c:pt>
                <c:pt idx="98">
                  <c:v>1.7573849518854336E-3</c:v>
                </c:pt>
                <c:pt idx="99">
                  <c:v>1.749211068395247E-3</c:v>
                </c:pt>
                <c:pt idx="100">
                  <c:v>1.7529836300233569E-3</c:v>
                </c:pt>
                <c:pt idx="101">
                  <c:v>1.7573849519184749E-3</c:v>
                </c:pt>
                <c:pt idx="102">
                  <c:v>1.7504685889551173E-3</c:v>
                </c:pt>
                <c:pt idx="103">
                  <c:v>1.7680738764883717E-3</c:v>
                </c:pt>
                <c:pt idx="104">
                  <c:v>1.7586424724699466E-3</c:v>
                </c:pt>
                <c:pt idx="105">
                  <c:v>1.7492110684258755E-3</c:v>
                </c:pt>
                <c:pt idx="106">
                  <c:v>1.7441809862706375E-3</c:v>
                </c:pt>
                <c:pt idx="107">
                  <c:v>1.7466960273321884E-3</c:v>
                </c:pt>
                <c:pt idx="108">
                  <c:v>1.7523548697352786E-3</c:v>
                </c:pt>
                <c:pt idx="109">
                  <c:v>1.750468588921779E-3</c:v>
                </c:pt>
                <c:pt idx="110">
                  <c:v>1.7479535478476542E-3</c:v>
                </c:pt>
                <c:pt idx="111">
                  <c:v>1.7372646232633768E-3</c:v>
                </c:pt>
                <c:pt idx="112">
                  <c:v>1.7253181781516688E-3</c:v>
                </c:pt>
                <c:pt idx="113">
                  <c:v>1.7152580138475768E-3</c:v>
                </c:pt>
                <c:pt idx="114">
                  <c:v>1.7001677674014213E-3</c:v>
                </c:pt>
                <c:pt idx="115">
                  <c:v>1.6618133909984557E-3</c:v>
                </c:pt>
                <c:pt idx="116">
                  <c:v>1.6096262886172751E-3</c:v>
                </c:pt>
                <c:pt idx="117">
                  <c:v>1.5876196791943839E-3</c:v>
                </c:pt>
                <c:pt idx="118">
                  <c:v>1.5649843095110708E-3</c:v>
                </c:pt>
                <c:pt idx="119">
                  <c:v>1.538576378219613E-3</c:v>
                </c:pt>
                <c:pt idx="120">
                  <c:v>1.5335462960774486E-3</c:v>
                </c:pt>
                <c:pt idx="121">
                  <c:v>1.5071383647736192E-3</c:v>
                </c:pt>
                <c:pt idx="122">
                  <c:v>1.4801016732095688E-3</c:v>
                </c:pt>
                <c:pt idx="123">
                  <c:v>1.46312514594262E-3</c:v>
                </c:pt>
                <c:pt idx="124">
                  <c:v>1.4543225021656585E-3</c:v>
                </c:pt>
                <c:pt idx="125">
                  <c:v>1.4197406873712388E-3</c:v>
                </c:pt>
                <c:pt idx="126">
                  <c:v>1.390188954745536E-3</c:v>
                </c:pt>
                <c:pt idx="127">
                  <c:v>1.363152263200646E-3</c:v>
                </c:pt>
                <c:pt idx="128">
                  <c:v>1.3354868113687824E-3</c:v>
                </c:pt>
                <c:pt idx="129">
                  <c:v>1.302791277387664E-3</c:v>
                </c:pt>
                <c:pt idx="130">
                  <c:v>1.2776408666363111E-3</c:v>
                </c:pt>
                <c:pt idx="131">
                  <c:v>1.2468316134561219E-3</c:v>
                </c:pt>
                <c:pt idx="132">
                  <c:v>1.2248250040334326E-3</c:v>
                </c:pt>
                <c:pt idx="133">
                  <c:v>1.1940157508680278E-3</c:v>
                </c:pt>
                <c:pt idx="134">
                  <c:v>1.1688653400918328E-3</c:v>
                </c:pt>
                <c:pt idx="135">
                  <c:v>1.1500025320309458E-3</c:v>
                </c:pt>
                <c:pt idx="136">
                  <c:v>1.1336547650377963E-3</c:v>
                </c:pt>
                <c:pt idx="137">
                  <c:v>1.1122769158892073E-3</c:v>
                </c:pt>
                <c:pt idx="138">
                  <c:v>1.0701499778581344E-3</c:v>
                </c:pt>
                <c:pt idx="139">
                  <c:v>1.039340724684533E-3</c:v>
                </c:pt>
                <c:pt idx="140">
                  <c:v>1.0148190741867136E-3</c:v>
                </c:pt>
                <c:pt idx="141">
                  <c:v>9.9029742369588351E-4</c:v>
                </c:pt>
                <c:pt idx="142">
                  <c:v>9.5194304730559099E-4</c:v>
                </c:pt>
                <c:pt idx="143">
                  <c:v>9.324514789307754E-4</c:v>
                </c:pt>
                <c:pt idx="144">
                  <c:v>9.1170239004240746E-4</c:v>
                </c:pt>
                <c:pt idx="145">
                  <c:v>8.9095330114745083E-4</c:v>
                </c:pt>
                <c:pt idx="146">
                  <c:v>8.6643165065133996E-4</c:v>
                </c:pt>
                <c:pt idx="147">
                  <c:v>8.4379628097582112E-4</c:v>
                </c:pt>
                <c:pt idx="148">
                  <c:v>8.1487330859726474E-4</c:v>
                </c:pt>
                <c:pt idx="149">
                  <c:v>7.9663926080947225E-4</c:v>
                </c:pt>
                <c:pt idx="150">
                  <c:v>7.77147692468098E-4</c:v>
                </c:pt>
                <c:pt idx="151">
                  <c:v>7.7463265137969175E-4</c:v>
                </c:pt>
                <c:pt idx="152">
                  <c:v>7.82806534895527E-4</c:v>
                </c:pt>
                <c:pt idx="153">
                  <c:v>7.5639860358440634E-4</c:v>
                </c:pt>
                <c:pt idx="154">
                  <c:v>7.2810439148553229E-4</c:v>
                </c:pt>
                <c:pt idx="155">
                  <c:v>7.1427166557219083E-4</c:v>
                </c:pt>
                <c:pt idx="156">
                  <c:v>7.1112786423075476E-4</c:v>
                </c:pt>
                <c:pt idx="157">
                  <c:v>7.0672654234911329E-4</c:v>
                </c:pt>
                <c:pt idx="158">
                  <c:v>7.0106769993365291E-4</c:v>
                </c:pt>
                <c:pt idx="159">
                  <c:v>6.9415133698397171E-4</c:v>
                </c:pt>
                <c:pt idx="160">
                  <c:v>6.80947371331856E-4</c:v>
                </c:pt>
                <c:pt idx="161">
                  <c:v>6.5642572082825242E-4</c:v>
                </c:pt>
                <c:pt idx="162">
                  <c:v>6.3127531007700069E-4</c:v>
                </c:pt>
                <c:pt idx="163">
                  <c:v>6.130412622890075E-4</c:v>
                </c:pt>
                <c:pt idx="164">
                  <c:v>6.1115498149466607E-4</c:v>
                </c:pt>
                <c:pt idx="165">
                  <c:v>6.180713444510355E-4</c:v>
                </c:pt>
                <c:pt idx="166">
                  <c:v>6.1052622122836008E-4</c:v>
                </c:pt>
                <c:pt idx="167">
                  <c:v>5.904058926076047E-4</c:v>
                </c:pt>
                <c:pt idx="168">
                  <c:v>5.753156461615499E-4</c:v>
                </c:pt>
                <c:pt idx="169">
                  <c:v>5.5896787917518952E-4</c:v>
                </c:pt>
                <c:pt idx="170">
                  <c:v>5.3067366703090475E-4</c:v>
                </c:pt>
                <c:pt idx="171">
                  <c:v>5.2375730408801271E-4</c:v>
                </c:pt>
                <c:pt idx="172">
                  <c:v>5.281586259696544E-4</c:v>
                </c:pt>
                <c:pt idx="173">
                  <c:v>5.2187102328059645E-4</c:v>
                </c:pt>
                <c:pt idx="174">
                  <c:v>5.0866705763506867E-4</c:v>
                </c:pt>
                <c:pt idx="175">
                  <c:v>4.9797813306386683E-4</c:v>
                </c:pt>
                <c:pt idx="176">
                  <c:v>4.8603168795225842E-4</c:v>
                </c:pt>
                <c:pt idx="177">
                  <c:v>4.7660028391497555E-4</c:v>
                </c:pt>
                <c:pt idx="178">
                  <c:v>4.7408524284034837E-4</c:v>
                </c:pt>
                <c:pt idx="179">
                  <c:v>4.784865647088143E-4</c:v>
                </c:pt>
                <c:pt idx="180">
                  <c:v>4.8037284550964295E-4</c:v>
                </c:pt>
                <c:pt idx="181">
                  <c:v>4.6528259904991034E-4</c:v>
                </c:pt>
                <c:pt idx="182">
                  <c:v>4.3761714721125806E-4</c:v>
                </c:pt>
                <c:pt idx="183">
                  <c:v>4.2001185968338554E-4</c:v>
                </c:pt>
                <c:pt idx="184">
                  <c:v>4.18754339142577E-4</c:v>
                </c:pt>
                <c:pt idx="185">
                  <c:v>4.2629946238511624E-4</c:v>
                </c:pt>
                <c:pt idx="186">
                  <c:v>4.2755698291903506E-4</c:v>
                </c:pt>
                <c:pt idx="187">
                  <c:v>4.3384458559501753E-4</c:v>
                </c:pt>
                <c:pt idx="188">
                  <c:v>4.4516227044620387E-4</c:v>
                </c:pt>
                <c:pt idx="189">
                  <c:v>4.5459367447679846E-4</c:v>
                </c:pt>
                <c:pt idx="190">
                  <c:v>4.4013218829116595E-4</c:v>
                </c:pt>
                <c:pt idx="191">
                  <c:v>4.2315566103130861E-4</c:v>
                </c:pt>
                <c:pt idx="192">
                  <c:v>4.1938309942316431E-4</c:v>
                </c:pt>
                <c:pt idx="193">
                  <c:v>4.1183797619359993E-4</c:v>
                </c:pt>
                <c:pt idx="194">
                  <c:v>4.0617913377793871E-4</c:v>
                </c:pt>
                <c:pt idx="195">
                  <c:v>4.0680789404484784E-4</c:v>
                </c:pt>
                <c:pt idx="196">
                  <c:v>4.1749681861604952E-4</c:v>
                </c:pt>
                <c:pt idx="197">
                  <c:v>4.2629946240628638E-4</c:v>
                </c:pt>
                <c:pt idx="198">
                  <c:v>4.4327598967982195E-4</c:v>
                </c:pt>
                <c:pt idx="199">
                  <c:v>4.6842640044344514E-4</c:v>
                </c:pt>
                <c:pt idx="200">
                  <c:v>4.8854672903865352E-4</c:v>
                </c:pt>
                <c:pt idx="201">
                  <c:v>4.8603168795095125E-4</c:v>
                </c:pt>
                <c:pt idx="202">
                  <c:v>4.7848656472717022E-4</c:v>
                </c:pt>
                <c:pt idx="203">
                  <c:v>4.6654011960837126E-4</c:v>
                </c:pt>
                <c:pt idx="204">
                  <c:v>4.5585119503028035E-4</c:v>
                </c:pt>
                <c:pt idx="205">
                  <c:v>4.5019235263438255E-4</c:v>
                </c:pt>
                <c:pt idx="206">
                  <c:v>4.451622704791434E-4</c:v>
                </c:pt>
                <c:pt idx="207">
                  <c:v>4.3510210617454928E-4</c:v>
                </c:pt>
                <c:pt idx="208">
                  <c:v>4.351021061739463E-4</c:v>
                </c:pt>
                <c:pt idx="209">
                  <c:v>4.4264722940361156E-4</c:v>
                </c:pt>
                <c:pt idx="210">
                  <c:v>4.3761714724148296E-4</c:v>
                </c:pt>
                <c:pt idx="211">
                  <c:v>4.3824590752186953E-4</c:v>
                </c:pt>
                <c:pt idx="212">
                  <c:v>4.5270739370840675E-4</c:v>
                </c:pt>
                <c:pt idx="213">
                  <c:v>4.4453351021892244E-4</c:v>
                </c:pt>
                <c:pt idx="214">
                  <c:v>4.3007202401981233E-4</c:v>
                </c:pt>
                <c:pt idx="215">
                  <c:v>4.2818574321209417E-4</c:v>
                </c:pt>
                <c:pt idx="216">
                  <c:v>4.1623929808751143E-4</c:v>
                </c:pt>
                <c:pt idx="217">
                  <c:v>4.0743665432422827E-4</c:v>
                </c:pt>
                <c:pt idx="218">
                  <c:v>4.1749681863510876E-4</c:v>
                </c:pt>
                <c:pt idx="219">
                  <c:v>4.2189814053072993E-4</c:v>
                </c:pt>
                <c:pt idx="220">
                  <c:v>4.2252690079814213E-4</c:v>
                </c:pt>
                <c:pt idx="221">
                  <c:v>4.2315566106555422E-4</c:v>
                </c:pt>
                <c:pt idx="222">
                  <c:v>4.4138970886622043E-4</c:v>
                </c:pt>
                <c:pt idx="223">
                  <c:v>4.4201846911955193E-4</c:v>
                </c:pt>
                <c:pt idx="224">
                  <c:v>4.407609485851301E-4</c:v>
                </c:pt>
                <c:pt idx="225">
                  <c:v>4.4830607181469497E-4</c:v>
                </c:pt>
                <c:pt idx="226">
                  <c:v>4.6088127719341347E-4</c:v>
                </c:pt>
                <c:pt idx="227">
                  <c:v>4.6779764013610471E-4</c:v>
                </c:pt>
                <c:pt idx="228">
                  <c:v>4.8225912632852584E-4</c:v>
                </c:pt>
                <c:pt idx="229">
                  <c:v>4.8917548927101596E-4</c:v>
                </c:pt>
                <c:pt idx="230">
                  <c:v>4.797440852334318E-4</c:v>
                </c:pt>
                <c:pt idx="231">
                  <c:v>4.9294805087247225E-4</c:v>
                </c:pt>
                <c:pt idx="232">
                  <c:v>4.9797813304827893E-4</c:v>
                </c:pt>
                <c:pt idx="233">
                  <c:v>4.8414540710370779E-4</c:v>
                </c:pt>
                <c:pt idx="234">
                  <c:v>4.8414540711069765E-4</c:v>
                </c:pt>
                <c:pt idx="235">
                  <c:v>4.791153249487701E-4</c:v>
                </c:pt>
                <c:pt idx="236">
                  <c:v>4.5207863339090636E-4</c:v>
                </c:pt>
                <c:pt idx="237">
                  <c:v>4.6213879768830952E-4</c:v>
                </c:pt>
                <c:pt idx="238">
                  <c:v>4.87289208445546E-4</c:v>
                </c:pt>
                <c:pt idx="239">
                  <c:v>5.1369713974298793E-4</c:v>
                </c:pt>
                <c:pt idx="240">
                  <c:v>5.1872722190521661E-4</c:v>
                </c:pt>
                <c:pt idx="241">
                  <c:v>5.4199135184844927E-4</c:v>
                </c:pt>
                <c:pt idx="242">
                  <c:v>5.7028556396688515E-4</c:v>
                </c:pt>
                <c:pt idx="243">
                  <c:v>5.8223200907250893E-4</c:v>
                </c:pt>
                <c:pt idx="244">
                  <c:v>5.860045706879446E-4</c:v>
                </c:pt>
                <c:pt idx="245">
                  <c:v>5.9795101580654281E-4</c:v>
                </c:pt>
                <c:pt idx="246">
                  <c:v>6.1870010467575127E-4</c:v>
                </c:pt>
                <c:pt idx="247">
                  <c:v>6.4133547436585317E-4</c:v>
                </c:pt>
                <c:pt idx="248">
                  <c:v>6.5642572081261183E-4</c:v>
                </c:pt>
                <c:pt idx="249">
                  <c:v>6.6585712484919094E-4</c:v>
                </c:pt>
                <c:pt idx="250">
                  <c:v>6.8220489182896382E-4</c:v>
                </c:pt>
                <c:pt idx="251">
                  <c:v>7.0232522046309598E-4</c:v>
                </c:pt>
                <c:pt idx="252">
                  <c:v>7.2055926826295803E-4</c:v>
                </c:pt>
                <c:pt idx="253">
                  <c:v>7.3816455579611196E-4</c:v>
                </c:pt>
                <c:pt idx="254">
                  <c:v>7.6394372682634325E-4</c:v>
                </c:pt>
                <c:pt idx="255">
                  <c:v>7.7903397329256335E-4</c:v>
                </c:pt>
                <c:pt idx="256">
                  <c:v>7.7651893222492586E-4</c:v>
                </c:pt>
                <c:pt idx="257">
                  <c:v>7.7086008980327967E-4</c:v>
                </c:pt>
                <c:pt idx="258">
                  <c:v>7.7337513087162091E-4</c:v>
                </c:pt>
                <c:pt idx="259">
                  <c:v>7.4193711744549161E-4</c:v>
                </c:pt>
                <c:pt idx="260">
                  <c:v>7.0169646021574846E-4</c:v>
                </c:pt>
                <c:pt idx="261">
                  <c:v>6.8534869323587475E-4</c:v>
                </c:pt>
                <c:pt idx="262">
                  <c:v>6.7968985080703803E-4</c:v>
                </c:pt>
                <c:pt idx="263">
                  <c:v>6.6459960436068182E-4</c:v>
                </c:pt>
                <c:pt idx="264">
                  <c:v>6.2687398823830359E-4</c:v>
                </c:pt>
                <c:pt idx="265">
                  <c:v>5.9103465290327761E-4</c:v>
                </c:pt>
                <c:pt idx="266">
                  <c:v>5.6274044081099182E-4</c:v>
                </c:pt>
                <c:pt idx="267">
                  <c:v>5.3130242736499917E-4</c:v>
                </c:pt>
                <c:pt idx="268">
                  <c:v>5.0300821524676442E-4</c:v>
                </c:pt>
                <c:pt idx="269">
                  <c:v>4.9483433174330024E-4</c:v>
                </c:pt>
                <c:pt idx="270">
                  <c:v>4.7722904421603054E-4</c:v>
                </c:pt>
                <c:pt idx="271">
                  <c:v>4.64653838837513E-4</c:v>
                </c:pt>
                <c:pt idx="272">
                  <c:v>4.539649142530345E-4</c:v>
                </c:pt>
                <c:pt idx="273">
                  <c:v>4.1875433917782718E-4</c:v>
                </c:pt>
                <c:pt idx="274">
                  <c:v>3.898313667915773E-4</c:v>
                </c:pt>
                <c:pt idx="275">
                  <c:v>3.6468095604012466E-4</c:v>
                </c:pt>
                <c:pt idx="276">
                  <c:v>3.3512922340682942E-4</c:v>
                </c:pt>
                <c:pt idx="277">
                  <c:v>3.3009914124379627E-4</c:v>
                </c:pt>
                <c:pt idx="278">
                  <c:v>3.2884162068991257E-4</c:v>
                </c:pt>
                <c:pt idx="279">
                  <c:v>3.1689517557101235E-4</c:v>
                </c:pt>
                <c:pt idx="280">
                  <c:v>2.999186483232243E-4</c:v>
                </c:pt>
                <c:pt idx="281">
                  <c:v>2.8734344292474215E-4</c:v>
                </c:pt>
                <c:pt idx="282">
                  <c:v>2.8608592237734572E-4</c:v>
                </c:pt>
                <c:pt idx="283">
                  <c:v>2.8734344292433991E-4</c:v>
                </c:pt>
                <c:pt idx="284">
                  <c:v>2.8985848399886658E-4</c:v>
                </c:pt>
                <c:pt idx="285">
                  <c:v>2.9174476481277011E-4</c:v>
                </c:pt>
                <c:pt idx="286">
                  <c:v>2.9991864833619851E-4</c:v>
                </c:pt>
                <c:pt idx="287">
                  <c:v>2.8357088133017531E-4</c:v>
                </c:pt>
                <c:pt idx="288">
                  <c:v>2.6722311432395099E-4</c:v>
                </c:pt>
                <c:pt idx="289">
                  <c:v>2.4836030625627494E-4</c:v>
                </c:pt>
                <c:pt idx="290">
                  <c:v>2.34527580337753E-4</c:v>
                </c:pt>
                <c:pt idx="291">
                  <c:v>2.345275803383562E-4</c:v>
                </c:pt>
                <c:pt idx="292">
                  <c:v>2.4081518303510738E-4</c:v>
                </c:pt>
                <c:pt idx="293">
                  <c:v>2.5087534732662657E-4</c:v>
                </c:pt>
              </c:numCache>
            </c:numRef>
          </c:yVal>
          <c:smooth val="0"/>
        </c:ser>
        <c:ser>
          <c:idx val="9"/>
          <c:order val="9"/>
          <c:tx>
            <c:v>4</c:v>
          </c:tx>
          <c:spPr>
            <a:ln w="38100">
              <a:solidFill>
                <a:srgbClr val="0070C0"/>
              </a:solidFill>
            </a:ln>
          </c:spPr>
          <c:marker>
            <c:symbol val="none"/>
          </c:marker>
          <c:xVal>
            <c:numRef>
              <c:f>'Dclean+q_4'!$C$374:$C$720</c:f>
              <c:numCache>
                <c:formatCode>General</c:formatCode>
                <c:ptCount val="347"/>
                <c:pt idx="0">
                  <c:v>-4.04</c:v>
                </c:pt>
                <c:pt idx="1">
                  <c:v>-3.95</c:v>
                </c:pt>
                <c:pt idx="2">
                  <c:v>-3.95</c:v>
                </c:pt>
                <c:pt idx="3">
                  <c:v>-4.03</c:v>
                </c:pt>
                <c:pt idx="4">
                  <c:v>-4.03</c:v>
                </c:pt>
                <c:pt idx="5">
                  <c:v>-4.04</c:v>
                </c:pt>
                <c:pt idx="6">
                  <c:v>-4.1100000000000003</c:v>
                </c:pt>
                <c:pt idx="7">
                  <c:v>-4.12</c:v>
                </c:pt>
                <c:pt idx="8">
                  <c:v>-4.09</c:v>
                </c:pt>
                <c:pt idx="9">
                  <c:v>-4.07</c:v>
                </c:pt>
                <c:pt idx="10">
                  <c:v>-4.07</c:v>
                </c:pt>
                <c:pt idx="11">
                  <c:v>-4.09</c:v>
                </c:pt>
                <c:pt idx="12">
                  <c:v>-4.0999999999999996</c:v>
                </c:pt>
                <c:pt idx="13">
                  <c:v>-4.12</c:v>
                </c:pt>
                <c:pt idx="14">
                  <c:v>-4.17</c:v>
                </c:pt>
                <c:pt idx="15">
                  <c:v>-4.1500000000000004</c:v>
                </c:pt>
                <c:pt idx="16">
                  <c:v>-4.1100000000000003</c:v>
                </c:pt>
                <c:pt idx="17">
                  <c:v>-4.1100000000000003</c:v>
                </c:pt>
                <c:pt idx="18">
                  <c:v>-4.1100000000000003</c:v>
                </c:pt>
                <c:pt idx="19">
                  <c:v>-4.07</c:v>
                </c:pt>
                <c:pt idx="20">
                  <c:v>-4.08</c:v>
                </c:pt>
                <c:pt idx="21">
                  <c:v>-4.0999999999999996</c:v>
                </c:pt>
                <c:pt idx="22">
                  <c:v>-4.1500000000000004</c:v>
                </c:pt>
                <c:pt idx="23">
                  <c:v>-4.2</c:v>
                </c:pt>
                <c:pt idx="24">
                  <c:v>-4.18</c:v>
                </c:pt>
                <c:pt idx="25">
                  <c:v>-4.2300000000000004</c:v>
                </c:pt>
                <c:pt idx="26">
                  <c:v>-4.26</c:v>
                </c:pt>
                <c:pt idx="27">
                  <c:v>-4.3</c:v>
                </c:pt>
                <c:pt idx="28">
                  <c:v>-4.33</c:v>
                </c:pt>
                <c:pt idx="29">
                  <c:v>-4.3499999999999996</c:v>
                </c:pt>
                <c:pt idx="30">
                  <c:v>-4.3899999999999997</c:v>
                </c:pt>
                <c:pt idx="31">
                  <c:v>-4.41</c:v>
                </c:pt>
                <c:pt idx="32">
                  <c:v>-4.47</c:v>
                </c:pt>
                <c:pt idx="33">
                  <c:v>-4.53</c:v>
                </c:pt>
                <c:pt idx="34">
                  <c:v>-4.5199999999999996</c:v>
                </c:pt>
                <c:pt idx="35">
                  <c:v>-4.51</c:v>
                </c:pt>
                <c:pt idx="36">
                  <c:v>-4.51</c:v>
                </c:pt>
                <c:pt idx="37">
                  <c:v>-4.5199999999999996</c:v>
                </c:pt>
                <c:pt idx="38">
                  <c:v>-4.5199999999999996</c:v>
                </c:pt>
                <c:pt idx="39">
                  <c:v>-4.5199999999999996</c:v>
                </c:pt>
                <c:pt idx="40">
                  <c:v>-4.51</c:v>
                </c:pt>
                <c:pt idx="41">
                  <c:v>-4.5</c:v>
                </c:pt>
                <c:pt idx="42">
                  <c:v>-4.51</c:v>
                </c:pt>
                <c:pt idx="43">
                  <c:v>-4.51</c:v>
                </c:pt>
                <c:pt idx="44">
                  <c:v>-4.53</c:v>
                </c:pt>
                <c:pt idx="45">
                  <c:v>-4.58</c:v>
                </c:pt>
                <c:pt idx="46">
                  <c:v>-4.5599999999999996</c:v>
                </c:pt>
                <c:pt idx="47">
                  <c:v>-4.58</c:v>
                </c:pt>
                <c:pt idx="48">
                  <c:v>-4.58</c:v>
                </c:pt>
                <c:pt idx="49">
                  <c:v>-4.59</c:v>
                </c:pt>
                <c:pt idx="50">
                  <c:v>-4.59</c:v>
                </c:pt>
                <c:pt idx="51">
                  <c:v>-4.59</c:v>
                </c:pt>
                <c:pt idx="52">
                  <c:v>-4.5999999999999996</c:v>
                </c:pt>
                <c:pt idx="53">
                  <c:v>-4.6100000000000003</c:v>
                </c:pt>
                <c:pt idx="54">
                  <c:v>-4.5999999999999996</c:v>
                </c:pt>
                <c:pt idx="55">
                  <c:v>-4.62</c:v>
                </c:pt>
                <c:pt idx="56">
                  <c:v>-4.67</c:v>
                </c:pt>
                <c:pt idx="57">
                  <c:v>-4.6900000000000004</c:v>
                </c:pt>
                <c:pt idx="58">
                  <c:v>-4.71</c:v>
                </c:pt>
                <c:pt idx="59">
                  <c:v>-4.67</c:v>
                </c:pt>
                <c:pt idx="60">
                  <c:v>-4.68</c:v>
                </c:pt>
                <c:pt idx="61">
                  <c:v>-4.68</c:v>
                </c:pt>
                <c:pt idx="62">
                  <c:v>-4.68</c:v>
                </c:pt>
                <c:pt idx="63">
                  <c:v>-4.68</c:v>
                </c:pt>
                <c:pt idx="64">
                  <c:v>-4.68</c:v>
                </c:pt>
                <c:pt idx="65">
                  <c:v>-4.71</c:v>
                </c:pt>
                <c:pt idx="66">
                  <c:v>-4.71</c:v>
                </c:pt>
                <c:pt idx="67">
                  <c:v>-4.7300000000000004</c:v>
                </c:pt>
                <c:pt idx="68">
                  <c:v>-4.74</c:v>
                </c:pt>
                <c:pt idx="69">
                  <c:v>-4.75</c:v>
                </c:pt>
                <c:pt idx="70">
                  <c:v>-4.76</c:v>
                </c:pt>
                <c:pt idx="71">
                  <c:v>-4.78</c:v>
                </c:pt>
                <c:pt idx="72">
                  <c:v>-4.7699999999999996</c:v>
                </c:pt>
                <c:pt idx="73">
                  <c:v>-4.7699999999999996</c:v>
                </c:pt>
                <c:pt idx="74">
                  <c:v>-4.79</c:v>
                </c:pt>
                <c:pt idx="75">
                  <c:v>-4.8099999999999996</c:v>
                </c:pt>
                <c:pt idx="76">
                  <c:v>-4.8099999999999996</c:v>
                </c:pt>
                <c:pt idx="77">
                  <c:v>-4.82</c:v>
                </c:pt>
                <c:pt idx="78">
                  <c:v>-4.83</c:v>
                </c:pt>
                <c:pt idx="79">
                  <c:v>-4.84</c:v>
                </c:pt>
                <c:pt idx="80">
                  <c:v>-4.84</c:v>
                </c:pt>
                <c:pt idx="81">
                  <c:v>-4.8499999999999996</c:v>
                </c:pt>
                <c:pt idx="82">
                  <c:v>-4.8600000000000003</c:v>
                </c:pt>
                <c:pt idx="83">
                  <c:v>-4.87</c:v>
                </c:pt>
                <c:pt idx="84">
                  <c:v>-4.87</c:v>
                </c:pt>
                <c:pt idx="85">
                  <c:v>-4.9000000000000004</c:v>
                </c:pt>
                <c:pt idx="86">
                  <c:v>-4.92</c:v>
                </c:pt>
                <c:pt idx="87">
                  <c:v>-4.92</c:v>
                </c:pt>
                <c:pt idx="88">
                  <c:v>-4.9400000000000004</c:v>
                </c:pt>
                <c:pt idx="89">
                  <c:v>-4.9400000000000004</c:v>
                </c:pt>
                <c:pt idx="90">
                  <c:v>-4.95</c:v>
                </c:pt>
                <c:pt idx="91">
                  <c:v>-4.95</c:v>
                </c:pt>
                <c:pt idx="92">
                  <c:v>-4.95</c:v>
                </c:pt>
                <c:pt idx="93">
                  <c:v>-4.96</c:v>
                </c:pt>
                <c:pt idx="94">
                  <c:v>-4.96</c:v>
                </c:pt>
                <c:pt idx="95">
                  <c:v>-4.97</c:v>
                </c:pt>
                <c:pt idx="96">
                  <c:v>-4.99</c:v>
                </c:pt>
                <c:pt idx="97">
                  <c:v>-5.0199999999999996</c:v>
                </c:pt>
                <c:pt idx="98">
                  <c:v>-5.03</c:v>
                </c:pt>
                <c:pt idx="99">
                  <c:v>-5.04</c:v>
                </c:pt>
                <c:pt idx="100">
                  <c:v>-5.04</c:v>
                </c:pt>
                <c:pt idx="101">
                  <c:v>-5.04</c:v>
                </c:pt>
                <c:pt idx="102">
                  <c:v>-5.04</c:v>
                </c:pt>
                <c:pt idx="103">
                  <c:v>-4.95</c:v>
                </c:pt>
                <c:pt idx="104">
                  <c:v>-4.9000000000000004</c:v>
                </c:pt>
                <c:pt idx="105">
                  <c:v>-4.92</c:v>
                </c:pt>
                <c:pt idx="106">
                  <c:v>-4.9400000000000004</c:v>
                </c:pt>
                <c:pt idx="107">
                  <c:v>-4.9800000000000004</c:v>
                </c:pt>
                <c:pt idx="108">
                  <c:v>-5.0199999999999996</c:v>
                </c:pt>
                <c:pt idx="109">
                  <c:v>-5.0199999999999996</c:v>
                </c:pt>
                <c:pt idx="110">
                  <c:v>-4.99</c:v>
                </c:pt>
                <c:pt idx="111">
                  <c:v>-4.99</c:v>
                </c:pt>
                <c:pt idx="112">
                  <c:v>-4.97</c:v>
                </c:pt>
                <c:pt idx="113">
                  <c:v>-4.99</c:v>
                </c:pt>
                <c:pt idx="114">
                  <c:v>-4.97</c:v>
                </c:pt>
                <c:pt idx="115">
                  <c:v>-5.04</c:v>
                </c:pt>
                <c:pt idx="116">
                  <c:v>-5.01</c:v>
                </c:pt>
                <c:pt idx="117">
                  <c:v>-4.84</c:v>
                </c:pt>
                <c:pt idx="118">
                  <c:v>-4.95</c:v>
                </c:pt>
                <c:pt idx="119">
                  <c:v>-4.97</c:v>
                </c:pt>
                <c:pt idx="120">
                  <c:v>-5</c:v>
                </c:pt>
                <c:pt idx="121">
                  <c:v>-5.0999999999999996</c:v>
                </c:pt>
                <c:pt idx="122">
                  <c:v>-5.15</c:v>
                </c:pt>
                <c:pt idx="123">
                  <c:v>-5.1100000000000003</c:v>
                </c:pt>
                <c:pt idx="124">
                  <c:v>-5.08</c:v>
                </c:pt>
                <c:pt idx="125">
                  <c:v>-5.08</c:v>
                </c:pt>
                <c:pt idx="126">
                  <c:v>-4.87</c:v>
                </c:pt>
                <c:pt idx="127">
                  <c:v>-5.09</c:v>
                </c:pt>
                <c:pt idx="128">
                  <c:v>-5.23</c:v>
                </c:pt>
                <c:pt idx="129">
                  <c:v>-5.37</c:v>
                </c:pt>
                <c:pt idx="130">
                  <c:v>-5.45</c:v>
                </c:pt>
                <c:pt idx="131">
                  <c:v>-5.58</c:v>
                </c:pt>
                <c:pt idx="132">
                  <c:v>-5.63</c:v>
                </c:pt>
                <c:pt idx="133">
                  <c:v>-5.66</c:v>
                </c:pt>
                <c:pt idx="134">
                  <c:v>-5.73</c:v>
                </c:pt>
                <c:pt idx="135">
                  <c:v>-5.81</c:v>
                </c:pt>
                <c:pt idx="136">
                  <c:v>-5.89</c:v>
                </c:pt>
                <c:pt idx="137">
                  <c:v>-5.87</c:v>
                </c:pt>
                <c:pt idx="138">
                  <c:v>-5.92</c:v>
                </c:pt>
                <c:pt idx="139">
                  <c:v>-5.91</c:v>
                </c:pt>
                <c:pt idx="140">
                  <c:v>-5.97</c:v>
                </c:pt>
                <c:pt idx="141">
                  <c:v>-5.87</c:v>
                </c:pt>
                <c:pt idx="142">
                  <c:v>-5.84</c:v>
                </c:pt>
                <c:pt idx="143">
                  <c:v>-5.78</c:v>
                </c:pt>
                <c:pt idx="144">
                  <c:v>-5.74</c:v>
                </c:pt>
                <c:pt idx="145">
                  <c:v>-5.75</c:v>
                </c:pt>
                <c:pt idx="146">
                  <c:v>-5.75</c:v>
                </c:pt>
                <c:pt idx="147">
                  <c:v>-5.7</c:v>
                </c:pt>
                <c:pt idx="148">
                  <c:v>-5.67</c:v>
                </c:pt>
                <c:pt idx="149">
                  <c:v>-5.63</c:v>
                </c:pt>
                <c:pt idx="150">
                  <c:v>-5.61</c:v>
                </c:pt>
                <c:pt idx="151">
                  <c:v>-5.63</c:v>
                </c:pt>
                <c:pt idx="152">
                  <c:v>-5.67</c:v>
                </c:pt>
                <c:pt idx="153">
                  <c:v>-5.68</c:v>
                </c:pt>
                <c:pt idx="154">
                  <c:v>-5.73</c:v>
                </c:pt>
                <c:pt idx="155">
                  <c:v>-5.76</c:v>
                </c:pt>
                <c:pt idx="156">
                  <c:v>-5.79</c:v>
                </c:pt>
                <c:pt idx="157">
                  <c:v>-5.8</c:v>
                </c:pt>
                <c:pt idx="158">
                  <c:v>-5.76</c:v>
                </c:pt>
                <c:pt idx="159">
                  <c:v>-5.76</c:v>
                </c:pt>
                <c:pt idx="160">
                  <c:v>-5.78</c:v>
                </c:pt>
                <c:pt idx="161">
                  <c:v>-5.86</c:v>
                </c:pt>
                <c:pt idx="162">
                  <c:v>-5.95</c:v>
                </c:pt>
                <c:pt idx="163">
                  <c:v>-6.01</c:v>
                </c:pt>
                <c:pt idx="164">
                  <c:v>-6.06</c:v>
                </c:pt>
                <c:pt idx="165">
                  <c:v>-6.07</c:v>
                </c:pt>
                <c:pt idx="166">
                  <c:v>-6.13</c:v>
                </c:pt>
                <c:pt idx="167">
                  <c:v>-6.2</c:v>
                </c:pt>
                <c:pt idx="168">
                  <c:v>-6.23</c:v>
                </c:pt>
                <c:pt idx="169">
                  <c:v>-6.25</c:v>
                </c:pt>
                <c:pt idx="170">
                  <c:v>-6.25</c:v>
                </c:pt>
                <c:pt idx="171">
                  <c:v>-6.22</c:v>
                </c:pt>
                <c:pt idx="172">
                  <c:v>-6.23</c:v>
                </c:pt>
                <c:pt idx="173">
                  <c:v>-6.24</c:v>
                </c:pt>
                <c:pt idx="174">
                  <c:v>-6.22</c:v>
                </c:pt>
                <c:pt idx="175">
                  <c:v>-6.23</c:v>
                </c:pt>
                <c:pt idx="176">
                  <c:v>-6.25</c:v>
                </c:pt>
                <c:pt idx="177">
                  <c:v>-6.26</c:v>
                </c:pt>
                <c:pt idx="178">
                  <c:v>-6.26</c:v>
                </c:pt>
                <c:pt idx="179">
                  <c:v>-6.24</c:v>
                </c:pt>
                <c:pt idx="180">
                  <c:v>-6.22</c:v>
                </c:pt>
                <c:pt idx="181">
                  <c:v>-6.2</c:v>
                </c:pt>
                <c:pt idx="182">
                  <c:v>-6.2</c:v>
                </c:pt>
                <c:pt idx="183">
                  <c:v>-6.19</c:v>
                </c:pt>
                <c:pt idx="184">
                  <c:v>-6.2</c:v>
                </c:pt>
                <c:pt idx="185">
                  <c:v>-6.19</c:v>
                </c:pt>
                <c:pt idx="186">
                  <c:v>-6.2</c:v>
                </c:pt>
                <c:pt idx="187">
                  <c:v>-6.19</c:v>
                </c:pt>
                <c:pt idx="188">
                  <c:v>-6.26</c:v>
                </c:pt>
                <c:pt idx="189">
                  <c:v>-6.23</c:v>
                </c:pt>
                <c:pt idx="190">
                  <c:v>-6.22</c:v>
                </c:pt>
                <c:pt idx="191">
                  <c:v>-6.22</c:v>
                </c:pt>
                <c:pt idx="192">
                  <c:v>-6.24</c:v>
                </c:pt>
                <c:pt idx="193">
                  <c:v>-6.23</c:v>
                </c:pt>
                <c:pt idx="194">
                  <c:v>-6.23</c:v>
                </c:pt>
                <c:pt idx="195">
                  <c:v>-6.25</c:v>
                </c:pt>
                <c:pt idx="196">
                  <c:v>-6.28</c:v>
                </c:pt>
                <c:pt idx="197">
                  <c:v>-6.27</c:v>
                </c:pt>
                <c:pt idx="198">
                  <c:v>-6.27</c:v>
                </c:pt>
                <c:pt idx="199">
                  <c:v>-6.26</c:v>
                </c:pt>
                <c:pt idx="200">
                  <c:v>-6.27</c:v>
                </c:pt>
                <c:pt idx="201">
                  <c:v>-6.29</c:v>
                </c:pt>
                <c:pt idx="202">
                  <c:v>-6.27</c:v>
                </c:pt>
                <c:pt idx="203">
                  <c:v>-6.28</c:v>
                </c:pt>
                <c:pt idx="204">
                  <c:v>-6.28</c:v>
                </c:pt>
                <c:pt idx="205">
                  <c:v>-6.27</c:v>
                </c:pt>
                <c:pt idx="206">
                  <c:v>-6.27</c:v>
                </c:pt>
                <c:pt idx="207">
                  <c:v>-6.26</c:v>
                </c:pt>
                <c:pt idx="208">
                  <c:v>-6.3</c:v>
                </c:pt>
                <c:pt idx="209">
                  <c:v>-6.35</c:v>
                </c:pt>
                <c:pt idx="210">
                  <c:v>-6.35</c:v>
                </c:pt>
                <c:pt idx="211">
                  <c:v>-6.35</c:v>
                </c:pt>
                <c:pt idx="212">
                  <c:v>-6.33</c:v>
                </c:pt>
                <c:pt idx="213">
                  <c:v>-6.31</c:v>
                </c:pt>
                <c:pt idx="214">
                  <c:v>-6.32</c:v>
                </c:pt>
                <c:pt idx="215">
                  <c:v>-6.32</c:v>
                </c:pt>
                <c:pt idx="216">
                  <c:v>-6.33</c:v>
                </c:pt>
                <c:pt idx="217">
                  <c:v>-6.33</c:v>
                </c:pt>
                <c:pt idx="218">
                  <c:v>-6.33</c:v>
                </c:pt>
                <c:pt idx="219">
                  <c:v>-6.34</c:v>
                </c:pt>
                <c:pt idx="220">
                  <c:v>-6.33</c:v>
                </c:pt>
                <c:pt idx="221">
                  <c:v>-6.33</c:v>
                </c:pt>
                <c:pt idx="222">
                  <c:v>-6.34</c:v>
                </c:pt>
                <c:pt idx="223">
                  <c:v>-6.34</c:v>
                </c:pt>
                <c:pt idx="224">
                  <c:v>-6.34</c:v>
                </c:pt>
                <c:pt idx="225">
                  <c:v>-6.36</c:v>
                </c:pt>
                <c:pt idx="226">
                  <c:v>-6.35</c:v>
                </c:pt>
                <c:pt idx="227">
                  <c:v>-6.37</c:v>
                </c:pt>
                <c:pt idx="228">
                  <c:v>-6.37</c:v>
                </c:pt>
                <c:pt idx="229">
                  <c:v>-6.37</c:v>
                </c:pt>
                <c:pt idx="230">
                  <c:v>-6.39</c:v>
                </c:pt>
                <c:pt idx="231">
                  <c:v>-6.39</c:v>
                </c:pt>
                <c:pt idx="232">
                  <c:v>-6.39</c:v>
                </c:pt>
                <c:pt idx="233">
                  <c:v>-6.39</c:v>
                </c:pt>
                <c:pt idx="234">
                  <c:v>-6.41</c:v>
                </c:pt>
                <c:pt idx="235">
                  <c:v>-6.41</c:v>
                </c:pt>
                <c:pt idx="236">
                  <c:v>-6.41</c:v>
                </c:pt>
                <c:pt idx="237">
                  <c:v>-6.42</c:v>
                </c:pt>
                <c:pt idx="238">
                  <c:v>-6.43</c:v>
                </c:pt>
                <c:pt idx="239">
                  <c:v>-6.44</c:v>
                </c:pt>
                <c:pt idx="240">
                  <c:v>-6.45</c:v>
                </c:pt>
                <c:pt idx="241">
                  <c:v>-6.45</c:v>
                </c:pt>
                <c:pt idx="242">
                  <c:v>-6.44</c:v>
                </c:pt>
                <c:pt idx="243">
                  <c:v>-6.45</c:v>
                </c:pt>
                <c:pt idx="244">
                  <c:v>-6.44</c:v>
                </c:pt>
                <c:pt idx="245">
                  <c:v>-6.42</c:v>
                </c:pt>
                <c:pt idx="246">
                  <c:v>-6.42</c:v>
                </c:pt>
                <c:pt idx="247">
                  <c:v>-6.42</c:v>
                </c:pt>
                <c:pt idx="248">
                  <c:v>-6.34</c:v>
                </c:pt>
                <c:pt idx="249">
                  <c:v>-6.29</c:v>
                </c:pt>
                <c:pt idx="250">
                  <c:v>-6.25</c:v>
                </c:pt>
                <c:pt idx="251">
                  <c:v>-6.25</c:v>
                </c:pt>
                <c:pt idx="252">
                  <c:v>-6.27</c:v>
                </c:pt>
                <c:pt idx="253">
                  <c:v>-6.27</c:v>
                </c:pt>
                <c:pt idx="254">
                  <c:v>-6.27</c:v>
                </c:pt>
                <c:pt idx="255">
                  <c:v>-6.21</c:v>
                </c:pt>
                <c:pt idx="256">
                  <c:v>-6.2</c:v>
                </c:pt>
                <c:pt idx="257">
                  <c:v>-6.15</c:v>
                </c:pt>
                <c:pt idx="258">
                  <c:v>-6.12</c:v>
                </c:pt>
                <c:pt idx="259">
                  <c:v>-6.13</c:v>
                </c:pt>
                <c:pt idx="260">
                  <c:v>-6.16</c:v>
                </c:pt>
                <c:pt idx="261">
                  <c:v>-6.14</c:v>
                </c:pt>
                <c:pt idx="262">
                  <c:v>-6.23</c:v>
                </c:pt>
                <c:pt idx="263">
                  <c:v>-6.17</c:v>
                </c:pt>
                <c:pt idx="264">
                  <c:v>-6.17</c:v>
                </c:pt>
                <c:pt idx="265">
                  <c:v>-6.08</c:v>
                </c:pt>
                <c:pt idx="266">
                  <c:v>-6.18</c:v>
                </c:pt>
                <c:pt idx="267">
                  <c:v>-6.4</c:v>
                </c:pt>
                <c:pt idx="268">
                  <c:v>-6.58</c:v>
                </c:pt>
                <c:pt idx="269">
                  <c:v>-6.73</c:v>
                </c:pt>
                <c:pt idx="270">
                  <c:v>-6.8</c:v>
                </c:pt>
                <c:pt idx="271">
                  <c:v>-6.67</c:v>
                </c:pt>
                <c:pt idx="272">
                  <c:v>-6.78</c:v>
                </c:pt>
                <c:pt idx="273">
                  <c:v>-6.83</c:v>
                </c:pt>
                <c:pt idx="274">
                  <c:v>-6.5</c:v>
                </c:pt>
                <c:pt idx="275">
                  <c:v>-6.31</c:v>
                </c:pt>
                <c:pt idx="276">
                  <c:v>-6.19</c:v>
                </c:pt>
                <c:pt idx="277">
                  <c:v>-6.17</c:v>
                </c:pt>
                <c:pt idx="278">
                  <c:v>-6.15</c:v>
                </c:pt>
                <c:pt idx="279">
                  <c:v>-6.21</c:v>
                </c:pt>
                <c:pt idx="280">
                  <c:v>-6.4</c:v>
                </c:pt>
                <c:pt idx="281">
                  <c:v>-6.49</c:v>
                </c:pt>
                <c:pt idx="282">
                  <c:v>-6.49</c:v>
                </c:pt>
                <c:pt idx="283">
                  <c:v>-6.84</c:v>
                </c:pt>
                <c:pt idx="284">
                  <c:v>-6.74</c:v>
                </c:pt>
                <c:pt idx="285">
                  <c:v>-7.05</c:v>
                </c:pt>
                <c:pt idx="286">
                  <c:v>-7.36</c:v>
                </c:pt>
                <c:pt idx="287">
                  <c:v>-7.27</c:v>
                </c:pt>
                <c:pt idx="288">
                  <c:v>-7.17</c:v>
                </c:pt>
                <c:pt idx="289">
                  <c:v>-7.34</c:v>
                </c:pt>
                <c:pt idx="290">
                  <c:v>-7.52</c:v>
                </c:pt>
                <c:pt idx="291">
                  <c:v>-7.65</c:v>
                </c:pt>
                <c:pt idx="292">
                  <c:v>-7.71</c:v>
                </c:pt>
                <c:pt idx="293">
                  <c:v>-7.74</c:v>
                </c:pt>
                <c:pt idx="294">
                  <c:v>-7.74</c:v>
                </c:pt>
                <c:pt idx="295">
                  <c:v>-7.72</c:v>
                </c:pt>
                <c:pt idx="296">
                  <c:v>-7.71</c:v>
                </c:pt>
                <c:pt idx="297">
                  <c:v>-7.71</c:v>
                </c:pt>
                <c:pt idx="298">
                  <c:v>-7.7</c:v>
                </c:pt>
                <c:pt idx="299">
                  <c:v>-7.69</c:v>
                </c:pt>
                <c:pt idx="300">
                  <c:v>-7.63</c:v>
                </c:pt>
                <c:pt idx="301">
                  <c:v>-7.58</c:v>
                </c:pt>
                <c:pt idx="302">
                  <c:v>-7.53</c:v>
                </c:pt>
                <c:pt idx="303">
                  <c:v>-7.53</c:v>
                </c:pt>
                <c:pt idx="304">
                  <c:v>-7.53</c:v>
                </c:pt>
                <c:pt idx="305">
                  <c:v>-7.61</c:v>
                </c:pt>
                <c:pt idx="306">
                  <c:v>-7.6</c:v>
                </c:pt>
                <c:pt idx="307">
                  <c:v>-7.66</c:v>
                </c:pt>
                <c:pt idx="308">
                  <c:v>-7.74</c:v>
                </c:pt>
                <c:pt idx="309">
                  <c:v>-7.79</c:v>
                </c:pt>
                <c:pt idx="310">
                  <c:v>-7.85</c:v>
                </c:pt>
                <c:pt idx="311">
                  <c:v>-7.89</c:v>
                </c:pt>
                <c:pt idx="312">
                  <c:v>-7.91</c:v>
                </c:pt>
                <c:pt idx="313">
                  <c:v>-7.92</c:v>
                </c:pt>
                <c:pt idx="314">
                  <c:v>-7.85</c:v>
                </c:pt>
                <c:pt idx="315">
                  <c:v>-7.83</c:v>
                </c:pt>
                <c:pt idx="316">
                  <c:v>-7.83</c:v>
                </c:pt>
                <c:pt idx="317">
                  <c:v>-7.86</c:v>
                </c:pt>
                <c:pt idx="318">
                  <c:v>-7.85</c:v>
                </c:pt>
                <c:pt idx="319">
                  <c:v>-7.88</c:v>
                </c:pt>
                <c:pt idx="320">
                  <c:v>-7.89</c:v>
                </c:pt>
                <c:pt idx="321">
                  <c:v>-7.87</c:v>
                </c:pt>
                <c:pt idx="322">
                  <c:v>-7.9</c:v>
                </c:pt>
                <c:pt idx="323">
                  <c:v>-7.89</c:v>
                </c:pt>
                <c:pt idx="324">
                  <c:v>-7.9</c:v>
                </c:pt>
                <c:pt idx="325">
                  <c:v>-7.91</c:v>
                </c:pt>
                <c:pt idx="326">
                  <c:v>-7.91</c:v>
                </c:pt>
                <c:pt idx="327">
                  <c:v>-7.91</c:v>
                </c:pt>
                <c:pt idx="328">
                  <c:v>-7.91</c:v>
                </c:pt>
                <c:pt idx="329">
                  <c:v>-7.91</c:v>
                </c:pt>
                <c:pt idx="330">
                  <c:v>-7.88</c:v>
                </c:pt>
                <c:pt idx="331">
                  <c:v>-7.86</c:v>
                </c:pt>
                <c:pt idx="332">
                  <c:v>-7.86</c:v>
                </c:pt>
                <c:pt idx="333">
                  <c:v>-7.83</c:v>
                </c:pt>
                <c:pt idx="334">
                  <c:v>-7.84</c:v>
                </c:pt>
                <c:pt idx="335">
                  <c:v>-7.83</c:v>
                </c:pt>
                <c:pt idx="336">
                  <c:v>-7.83</c:v>
                </c:pt>
                <c:pt idx="337">
                  <c:v>-7.83</c:v>
                </c:pt>
                <c:pt idx="338">
                  <c:v>-7.79</c:v>
                </c:pt>
                <c:pt idx="339">
                  <c:v>-7.8</c:v>
                </c:pt>
                <c:pt idx="340">
                  <c:v>-7.79</c:v>
                </c:pt>
                <c:pt idx="341">
                  <c:v>-7.75</c:v>
                </c:pt>
                <c:pt idx="342">
                  <c:v>-7.75</c:v>
                </c:pt>
                <c:pt idx="343">
                  <c:v>-7.77</c:v>
                </c:pt>
                <c:pt idx="344">
                  <c:v>-7.75</c:v>
                </c:pt>
                <c:pt idx="345">
                  <c:v>-7.75</c:v>
                </c:pt>
                <c:pt idx="346">
                  <c:v>-7.76</c:v>
                </c:pt>
              </c:numCache>
            </c:numRef>
          </c:xVal>
          <c:yVal>
            <c:numRef>
              <c:f>'Dclean+q_4'!$V$374:$V$720</c:f>
              <c:numCache>
                <c:formatCode>General</c:formatCode>
                <c:ptCount val="347"/>
                <c:pt idx="0">
                  <c:v>2.6150139587798726E-3</c:v>
                </c:pt>
                <c:pt idx="1">
                  <c:v>2.6087263560767358E-3</c:v>
                </c:pt>
                <c:pt idx="2">
                  <c:v>2.5886060274677479E-3</c:v>
                </c:pt>
                <c:pt idx="3">
                  <c:v>2.5722582604537285E-3</c:v>
                </c:pt>
                <c:pt idx="4">
                  <c:v>2.539562726473113E-3</c:v>
                </c:pt>
                <c:pt idx="5">
                  <c:v>2.5232149594932385E-3</c:v>
                </c:pt>
                <c:pt idx="6">
                  <c:v>2.4993220692824929E-3</c:v>
                </c:pt>
                <c:pt idx="7">
                  <c:v>2.4647402544746987E-3</c:v>
                </c:pt>
                <c:pt idx="8">
                  <c:v>2.4458774463999335E-3</c:v>
                </c:pt>
                <c:pt idx="9">
                  <c:v>2.4289009191460612E-3</c:v>
                </c:pt>
                <c:pt idx="10">
                  <c:v>2.4163257137675433E-3</c:v>
                </c:pt>
                <c:pt idx="11">
                  <c:v>2.3974629056940843E-3</c:v>
                </c:pt>
                <c:pt idx="12">
                  <c:v>2.3697974538632255E-3</c:v>
                </c:pt>
                <c:pt idx="13">
                  <c:v>2.332071837719476E-3</c:v>
                </c:pt>
                <c:pt idx="14">
                  <c:v>2.2968612626845992E-3</c:v>
                </c:pt>
                <c:pt idx="15">
                  <c:v>2.2685670505872336E-3</c:v>
                </c:pt>
                <c:pt idx="16">
                  <c:v>2.2522192835867918E-3</c:v>
                </c:pt>
                <c:pt idx="17">
                  <c:v>2.2409015987481791E-3</c:v>
                </c:pt>
                <c:pt idx="18">
                  <c:v>2.2409015987350043E-3</c:v>
                </c:pt>
                <c:pt idx="19">
                  <c:v>2.2201525098724849E-3</c:v>
                </c:pt>
                <c:pt idx="20">
                  <c:v>2.2182662290510875E-3</c:v>
                </c:pt>
                <c:pt idx="21">
                  <c:v>2.2063197839463687E-3</c:v>
                </c:pt>
                <c:pt idx="22">
                  <c:v>2.2100923455625077E-3</c:v>
                </c:pt>
                <c:pt idx="23">
                  <c:v>2.1994034209848186E-3</c:v>
                </c:pt>
                <c:pt idx="24">
                  <c:v>2.1987746607110203E-3</c:v>
                </c:pt>
                <c:pt idx="25">
                  <c:v>2.2050622634074693E-3</c:v>
                </c:pt>
                <c:pt idx="26">
                  <c:v>2.1906007772285255E-3</c:v>
                </c:pt>
                <c:pt idx="27">
                  <c:v>2.1736242499748536E-3</c:v>
                </c:pt>
                <c:pt idx="28">
                  <c:v>2.1491025994846277E-3</c:v>
                </c:pt>
                <c:pt idx="29">
                  <c:v>2.1296110311296761E-3</c:v>
                </c:pt>
                <c:pt idx="30">
                  <c:v>2.1145207846821135E-3</c:v>
                </c:pt>
                <c:pt idx="31">
                  <c:v>2.1113769833334866E-3</c:v>
                </c:pt>
                <c:pt idx="32">
                  <c:v>2.0937716957794635E-3</c:v>
                </c:pt>
                <c:pt idx="33">
                  <c:v>2.0893703739040081E-3</c:v>
                </c:pt>
                <c:pt idx="34">
                  <c:v>2.0648487234273599E-3</c:v>
                </c:pt>
                <c:pt idx="35">
                  <c:v>2.0510159975020491E-3</c:v>
                </c:pt>
                <c:pt idx="36">
                  <c:v>2.0246080662245721E-3</c:v>
                </c:pt>
                <c:pt idx="37">
                  <c:v>2.0044877376097009E-3</c:v>
                </c:pt>
                <c:pt idx="38">
                  <c:v>1.9711634433368314E-3</c:v>
                </c:pt>
                <c:pt idx="39">
                  <c:v>1.9397254298911416E-3</c:v>
                </c:pt>
                <c:pt idx="40">
                  <c:v>1.91457501913979E-3</c:v>
                </c:pt>
                <c:pt idx="41">
                  <c:v>1.8894246083807438E-3</c:v>
                </c:pt>
                <c:pt idx="42">
                  <c:v>1.8655317181694977E-3</c:v>
                </c:pt>
                <c:pt idx="43">
                  <c:v>1.8416388279522663E-3</c:v>
                </c:pt>
                <c:pt idx="44">
                  <c:v>1.8183746980026474E-3</c:v>
                </c:pt>
                <c:pt idx="45">
                  <c:v>1.8013981707227238E-3</c:v>
                </c:pt>
                <c:pt idx="46">
                  <c:v>1.7869366845442831E-3</c:v>
                </c:pt>
                <c:pt idx="47">
                  <c:v>1.7743614791398156E-3</c:v>
                </c:pt>
                <c:pt idx="48">
                  <c:v>1.7435522259475571E-3</c:v>
                </c:pt>
                <c:pt idx="49">
                  <c:v>1.7190305754706064E-3</c:v>
                </c:pt>
                <c:pt idx="50">
                  <c:v>1.7070841303712682E-3</c:v>
                </c:pt>
                <c:pt idx="51">
                  <c:v>1.6844487606744781E-3</c:v>
                </c:pt>
                <c:pt idx="52">
                  <c:v>1.6775323977114202E-3</c:v>
                </c:pt>
                <c:pt idx="53">
                  <c:v>1.6486094253523249E-3</c:v>
                </c:pt>
                <c:pt idx="54">
                  <c:v>1.6354054596928169E-3</c:v>
                </c:pt>
                <c:pt idx="55">
                  <c:v>1.6240877748675796E-3</c:v>
                </c:pt>
                <c:pt idx="56">
                  <c:v>1.6008236448849203E-3</c:v>
                </c:pt>
                <c:pt idx="57">
                  <c:v>1.5995661243699596E-3</c:v>
                </c:pt>
                <c:pt idx="58">
                  <c:v>1.5807033162815148E-3</c:v>
                </c:pt>
                <c:pt idx="59">
                  <c:v>1.5605829876670456E-3</c:v>
                </c:pt>
                <c:pt idx="60">
                  <c:v>1.548636542543568E-3</c:v>
                </c:pt>
                <c:pt idx="61">
                  <c:v>1.5247436523286473E-3</c:v>
                </c:pt>
                <c:pt idx="62">
                  <c:v>1.5171985291055697E-3</c:v>
                </c:pt>
                <c:pt idx="63">
                  <c:v>1.5008507621311778E-3</c:v>
                </c:pt>
                <c:pt idx="64">
                  <c:v>1.4857605156639525E-3</c:v>
                </c:pt>
                <c:pt idx="65">
                  <c:v>1.4700415089302194E-3</c:v>
                </c:pt>
                <c:pt idx="66">
                  <c:v>1.4643826665216484E-3</c:v>
                </c:pt>
                <c:pt idx="67">
                  <c:v>1.4562087830251745E-3</c:v>
                </c:pt>
                <c:pt idx="68">
                  <c:v>1.4430048173729581E-3</c:v>
                </c:pt>
                <c:pt idx="69">
                  <c:v>1.426028290118884E-3</c:v>
                </c:pt>
                <c:pt idx="70">
                  <c:v>1.4040216807095702E-3</c:v>
                </c:pt>
                <c:pt idx="71">
                  <c:v>1.4071654820442174E-3</c:v>
                </c:pt>
                <c:pt idx="72">
                  <c:v>1.3895601945170478E-3</c:v>
                </c:pt>
                <c:pt idx="73">
                  <c:v>1.3675535850953633E-3</c:v>
                </c:pt>
                <c:pt idx="74">
                  <c:v>1.3732124275117282E-3</c:v>
                </c:pt>
                <c:pt idx="75">
                  <c:v>1.3587509412872725E-3</c:v>
                </c:pt>
                <c:pt idx="76">
                  <c:v>1.3486907770032456E-3</c:v>
                </c:pt>
                <c:pt idx="77">
                  <c:v>1.3442894551412672E-3</c:v>
                </c:pt>
                <c:pt idx="78">
                  <c:v>1.3291992086939053E-3</c:v>
                </c:pt>
                <c:pt idx="79">
                  <c:v>1.3279416881517901E-3</c:v>
                </c:pt>
                <c:pt idx="80">
                  <c:v>1.3122226814188617E-3</c:v>
                </c:pt>
                <c:pt idx="81">
                  <c:v>1.3021625171016954E-3</c:v>
                </c:pt>
                <c:pt idx="82">
                  <c:v>1.291473592543367E-3</c:v>
                </c:pt>
                <c:pt idx="83">
                  <c:v>1.2820421884995967E-3</c:v>
                </c:pt>
                <c:pt idx="84">
                  <c:v>1.2732395447158467E-3</c:v>
                </c:pt>
                <c:pt idx="85">
                  <c:v>1.2449453326106874E-3</c:v>
                </c:pt>
                <c:pt idx="86">
                  <c:v>1.2279688053567141E-3</c:v>
                </c:pt>
                <c:pt idx="87">
                  <c:v>1.2267112848159054E-3</c:v>
                </c:pt>
                <c:pt idx="88">
                  <c:v>1.2260825245420065E-3</c:v>
                </c:pt>
                <c:pt idx="89">
                  <c:v>1.1977883124499218E-3</c:v>
                </c:pt>
                <c:pt idx="90">
                  <c:v>1.1826980659898872E-3</c:v>
                </c:pt>
                <c:pt idx="91">
                  <c:v>1.1864706276044183E-3</c:v>
                </c:pt>
                <c:pt idx="92">
                  <c:v>1.1625777373735085E-3</c:v>
                </c:pt>
                <c:pt idx="93">
                  <c:v>1.1399423677156415E-3</c:v>
                </c:pt>
                <c:pt idx="94">
                  <c:v>1.1223370801754973E-3</c:v>
                </c:pt>
                <c:pt idx="95">
                  <c:v>1.1028455118209477E-3</c:v>
                </c:pt>
                <c:pt idx="96">
                  <c:v>1.082725183213569E-3</c:v>
                </c:pt>
                <c:pt idx="97">
                  <c:v>1.0556884916440375E-3</c:v>
                </c:pt>
                <c:pt idx="98">
                  <c:v>1.0393407246572747E-3</c:v>
                </c:pt>
                <c:pt idx="99">
                  <c:v>1.0173341152545496E-3</c:v>
                </c:pt>
                <c:pt idx="100">
                  <c:v>9.8778238260908459E-4</c:v>
                </c:pt>
                <c:pt idx="101">
                  <c:v>9.6074569101109138E-4</c:v>
                </c:pt>
                <c:pt idx="102">
                  <c:v>9.4691296511771443E-4</c:v>
                </c:pt>
                <c:pt idx="103">
                  <c:v>9.5194304727275235E-4</c:v>
                </c:pt>
                <c:pt idx="104">
                  <c:v>9.4062536242166663E-4</c:v>
                </c:pt>
                <c:pt idx="105">
                  <c:v>9.1044486952246732E-4</c:v>
                </c:pt>
                <c:pt idx="106">
                  <c:v>8.7460553419463133E-4</c:v>
                </c:pt>
                <c:pt idx="107">
                  <c:v>8.727192533807272E-4</c:v>
                </c:pt>
                <c:pt idx="108">
                  <c:v>8.7146173284710963E-4</c:v>
                </c:pt>
                <c:pt idx="109">
                  <c:v>8.3813743859309747E-4</c:v>
                </c:pt>
                <c:pt idx="110">
                  <c:v>8.2744851400273485E-4</c:v>
                </c:pt>
                <c:pt idx="111">
                  <c:v>8.2744851400343882E-4</c:v>
                </c:pt>
                <c:pt idx="112">
                  <c:v>8.3059231535055817E-4</c:v>
                </c:pt>
                <c:pt idx="113">
                  <c:v>8.3122107563034101E-4</c:v>
                </c:pt>
                <c:pt idx="114">
                  <c:v>8.280772742810101E-4</c:v>
                </c:pt>
                <c:pt idx="115">
                  <c:v>8.3939495913189482E-4</c:v>
                </c:pt>
                <c:pt idx="116">
                  <c:v>8.4945512343070548E-4</c:v>
                </c:pt>
                <c:pt idx="117">
                  <c:v>8.7209049310672728E-4</c:v>
                </c:pt>
                <c:pt idx="118">
                  <c:v>9.0730106815477914E-4</c:v>
                </c:pt>
                <c:pt idx="119">
                  <c:v>9.4691296514376217E-4</c:v>
                </c:pt>
                <c:pt idx="120">
                  <c:v>9.6640453347256389E-4</c:v>
                </c:pt>
                <c:pt idx="121">
                  <c:v>9.7772221830459021E-4</c:v>
                </c:pt>
                <c:pt idx="122">
                  <c:v>1.0022438688075909E-3</c:v>
                </c:pt>
                <c:pt idx="123">
                  <c:v>1.043113286271304E-3</c:v>
                </c:pt>
                <c:pt idx="124">
                  <c:v>1.0934141077849726E-3</c:v>
                </c:pt>
                <c:pt idx="125">
                  <c:v>1.1053605528966815E-3</c:v>
                </c:pt>
                <c:pt idx="126">
                  <c:v>1.1160494774684864E-3</c:v>
                </c:pt>
                <c:pt idx="127">
                  <c:v>1.1418286484995218E-3</c:v>
                </c:pt>
                <c:pt idx="128">
                  <c:v>1.1657215387488882E-3</c:v>
                </c:pt>
                <c:pt idx="129">
                  <c:v>1.1770392235803111E-3</c:v>
                </c:pt>
                <c:pt idx="130">
                  <c:v>1.1808117851963495E-3</c:v>
                </c:pt>
                <c:pt idx="131">
                  <c:v>1.1927582303015716E-3</c:v>
                </c:pt>
                <c:pt idx="132">
                  <c:v>1.2084772370290181E-3</c:v>
                </c:pt>
                <c:pt idx="133">
                  <c:v>1.1952732713760986E-3</c:v>
                </c:pt>
                <c:pt idx="134">
                  <c:v>1.1801830249288381E-3</c:v>
                </c:pt>
                <c:pt idx="135">
                  <c:v>1.1632064976697843E-3</c:v>
                </c:pt>
                <c:pt idx="136">
                  <c:v>1.1305109637098369E-3</c:v>
                </c:pt>
                <c:pt idx="137">
                  <c:v>1.0820964229507827E-3</c:v>
                </c:pt>
                <c:pt idx="138">
                  <c:v>1.0424845260071107E-3</c:v>
                </c:pt>
                <c:pt idx="139">
                  <c:v>1.0110465125668011E-3</c:v>
                </c:pt>
                <c:pt idx="140">
                  <c:v>9.8400982098877164E-4</c:v>
                </c:pt>
                <c:pt idx="141">
                  <c:v>9.4754172540629752E-4</c:v>
                </c:pt>
                <c:pt idx="142">
                  <c:v>9.0981610927064443E-4</c:v>
                </c:pt>
                <c:pt idx="143">
                  <c:v>8.9095330120276758E-4</c:v>
                </c:pt>
                <c:pt idx="144">
                  <c:v>8.7209049313458867E-4</c:v>
                </c:pt>
                <c:pt idx="145">
                  <c:v>8.6831793150637872E-4</c:v>
                </c:pt>
                <c:pt idx="146">
                  <c:v>8.5008388368584744E-4</c:v>
                </c:pt>
                <c:pt idx="147">
                  <c:v>8.3876619885452401E-4</c:v>
                </c:pt>
                <c:pt idx="148">
                  <c:v>8.3499363723898686E-4</c:v>
                </c:pt>
                <c:pt idx="149">
                  <c:v>8.3122107562375242E-4</c:v>
                </c:pt>
                <c:pt idx="150">
                  <c:v>8.3939495911892028E-4</c:v>
                </c:pt>
                <c:pt idx="151">
                  <c:v>8.6454536987515132E-4</c:v>
                </c:pt>
                <c:pt idx="152">
                  <c:v>8.8340817794212341E-4</c:v>
                </c:pt>
                <c:pt idx="153">
                  <c:v>8.8969578062997508E-4</c:v>
                </c:pt>
                <c:pt idx="154">
                  <c:v>9.0604354760964766E-4</c:v>
                </c:pt>
                <c:pt idx="155">
                  <c:v>9.4251164323924132E-4</c:v>
                </c:pt>
                <c:pt idx="156">
                  <c:v>9.8023725937710629E-4</c:v>
                </c:pt>
                <c:pt idx="157">
                  <c:v>1.0141903138986307E-3</c:v>
                </c:pt>
                <c:pt idx="158">
                  <c:v>1.0211066768557038E-3</c:v>
                </c:pt>
                <c:pt idx="159">
                  <c:v>1.0292805603463941E-3</c:v>
                </c:pt>
                <c:pt idx="160">
                  <c:v>1.0418557657246102E-3</c:v>
                </c:pt>
                <c:pt idx="161">
                  <c:v>1.0626048545993008E-3</c:v>
                </c:pt>
                <c:pt idx="162">
                  <c:v>1.0858689845487186E-3</c:v>
                </c:pt>
                <c:pt idx="163">
                  <c:v>1.0820964229601366E-3</c:v>
                </c:pt>
                <c:pt idx="164">
                  <c:v>1.0802101421529214E-3</c:v>
                </c:pt>
                <c:pt idx="165">
                  <c:v>1.0789526216062289E-3</c:v>
                </c:pt>
                <c:pt idx="166">
                  <c:v>1.0701499778431479E-3</c:v>
                </c:pt>
                <c:pt idx="167">
                  <c:v>1.0563172519311135E-3</c:v>
                </c:pt>
                <c:pt idx="168">
                  <c:v>1.031166841174883E-3</c:v>
                </c:pt>
                <c:pt idx="169">
                  <c:v>1.0060164304182501E-3</c:v>
                </c:pt>
                <c:pt idx="170">
                  <c:v>9.8589610180956511E-4</c:v>
                </c:pt>
                <c:pt idx="171">
                  <c:v>9.733208964304447E-4</c:v>
                </c:pt>
                <c:pt idx="172">
                  <c:v>9.6137445131843464E-4</c:v>
                </c:pt>
                <c:pt idx="173">
                  <c:v>9.261638762353328E-4</c:v>
                </c:pt>
                <c:pt idx="174">
                  <c:v>8.9535462306691133E-4</c:v>
                </c:pt>
                <c:pt idx="175">
                  <c:v>8.7334801365679328E-4</c:v>
                </c:pt>
                <c:pt idx="176">
                  <c:v>8.7083297258845128E-4</c:v>
                </c:pt>
                <c:pt idx="177">
                  <c:v>8.6580289043351332E-4</c:v>
                </c:pt>
                <c:pt idx="178">
                  <c:v>8.481976029006609E-4</c:v>
                </c:pt>
                <c:pt idx="179">
                  <c:v>8.1361578810724695E-4</c:v>
                </c:pt>
                <c:pt idx="180">
                  <c:v>7.7337513089777089E-4</c:v>
                </c:pt>
                <c:pt idx="181">
                  <c:v>7.5639860361216538E-4</c:v>
                </c:pt>
                <c:pt idx="182">
                  <c:v>7.5011100091073582E-4</c:v>
                </c:pt>
                <c:pt idx="183">
                  <c:v>7.387933160726242E-4</c:v>
                </c:pt>
                <c:pt idx="184">
                  <c:v>7.3187695311575257E-4</c:v>
                </c:pt>
                <c:pt idx="185">
                  <c:v>7.2307430934497692E-4</c:v>
                </c:pt>
                <c:pt idx="186">
                  <c:v>7.0546902181071699E-4</c:v>
                </c:pt>
                <c:pt idx="187">
                  <c:v>6.8723497401603493E-4</c:v>
                </c:pt>
                <c:pt idx="188">
                  <c:v>6.7025844674918698E-4</c:v>
                </c:pt>
                <c:pt idx="189">
                  <c:v>6.5642572083046387E-4</c:v>
                </c:pt>
                <c:pt idx="190">
                  <c:v>6.5453944002943443E-4</c:v>
                </c:pt>
                <c:pt idx="191">
                  <c:v>6.6145580299249208E-4</c:v>
                </c:pt>
                <c:pt idx="192">
                  <c:v>6.5453944001696231E-4</c:v>
                </c:pt>
                <c:pt idx="193">
                  <c:v>6.3001778952075094E-4</c:v>
                </c:pt>
                <c:pt idx="194">
                  <c:v>6.010948171491843E-4</c:v>
                </c:pt>
                <c:pt idx="195">
                  <c:v>5.8286076935490513E-4</c:v>
                </c:pt>
                <c:pt idx="196">
                  <c:v>5.6902804344885515E-4</c:v>
                </c:pt>
                <c:pt idx="197">
                  <c:v>5.6336920103309358E-4</c:v>
                </c:pt>
                <c:pt idx="198">
                  <c:v>5.6777052292122227E-4</c:v>
                </c:pt>
                <c:pt idx="199">
                  <c:v>5.5896787917609407E-4</c:v>
                </c:pt>
                <c:pt idx="200">
                  <c:v>5.4010507109373456E-4</c:v>
                </c:pt>
                <c:pt idx="201">
                  <c:v>5.2815862598142244E-4</c:v>
                </c:pt>
                <c:pt idx="202">
                  <c:v>5.1621218086951224E-4</c:v>
                </c:pt>
                <c:pt idx="203">
                  <c:v>5.0615201656532014E-4</c:v>
                </c:pt>
                <c:pt idx="204">
                  <c:v>5.0489449603768736E-4</c:v>
                </c:pt>
                <c:pt idx="205">
                  <c:v>5.0552325629800888E-4</c:v>
                </c:pt>
                <c:pt idx="206">
                  <c:v>5.0237945496984908E-4</c:v>
                </c:pt>
                <c:pt idx="207">
                  <c:v>4.9357681120606339E-4</c:v>
                </c:pt>
                <c:pt idx="208">
                  <c:v>4.5962375668544346E-4</c:v>
                </c:pt>
                <c:pt idx="209">
                  <c:v>4.40760948591115E-4</c:v>
                </c:pt>
                <c:pt idx="210">
                  <c:v>4.3447334590125284E-4</c:v>
                </c:pt>
                <c:pt idx="211">
                  <c:v>4.3887466779596947E-4</c:v>
                </c:pt>
                <c:pt idx="212">
                  <c:v>4.4201846913690274E-4</c:v>
                </c:pt>
                <c:pt idx="213">
                  <c:v>4.3824590752815547E-4</c:v>
                </c:pt>
                <c:pt idx="214">
                  <c:v>4.4138970886219928E-4</c:v>
                </c:pt>
                <c:pt idx="215">
                  <c:v>4.464197910169358E-4</c:v>
                </c:pt>
                <c:pt idx="216">
                  <c:v>4.3950342804080337E-4</c:v>
                </c:pt>
                <c:pt idx="217">
                  <c:v>4.2441318158137218E-4</c:v>
                </c:pt>
                <c:pt idx="218">
                  <c:v>4.1498177753790405E-4</c:v>
                </c:pt>
                <c:pt idx="219">
                  <c:v>4.0114905163225593E-4</c:v>
                </c:pt>
                <c:pt idx="220">
                  <c:v>3.8417252436571026E-4</c:v>
                </c:pt>
                <c:pt idx="221">
                  <c:v>3.7788492169012954E-4</c:v>
                </c:pt>
                <c:pt idx="222">
                  <c:v>3.7662740114343643E-4</c:v>
                </c:pt>
                <c:pt idx="223">
                  <c:v>3.7348359980200009E-4</c:v>
                </c:pt>
                <c:pt idx="224">
                  <c:v>3.7411236005593479E-4</c:v>
                </c:pt>
                <c:pt idx="225">
                  <c:v>3.7662740113714963E-4</c:v>
                </c:pt>
                <c:pt idx="226">
                  <c:v>3.9171764757711908E-4</c:v>
                </c:pt>
                <c:pt idx="227">
                  <c:v>3.8605880514888571E-4</c:v>
                </c:pt>
                <c:pt idx="228">
                  <c:v>3.7285483951024755E-4</c:v>
                </c:pt>
                <c:pt idx="229">
                  <c:v>3.5587831223701382E-4</c:v>
                </c:pt>
                <c:pt idx="230">
                  <c:v>3.4204558632507939E-4</c:v>
                </c:pt>
                <c:pt idx="231">
                  <c:v>3.2884162067326535E-4</c:v>
                </c:pt>
                <c:pt idx="232">
                  <c:v>3.0809253180486094E-4</c:v>
                </c:pt>
                <c:pt idx="233">
                  <c:v>2.8671468264968356E-4</c:v>
                </c:pt>
                <c:pt idx="234">
                  <c:v>2.691093951353884E-4</c:v>
                </c:pt>
                <c:pt idx="235">
                  <c:v>2.66594354047485E-4</c:v>
                </c:pt>
                <c:pt idx="236">
                  <c:v>2.6345055269905897E-4</c:v>
                </c:pt>
                <c:pt idx="237">
                  <c:v>2.5967799107753806E-4</c:v>
                </c:pt>
                <c:pt idx="238">
                  <c:v>2.615642718915422E-4</c:v>
                </c:pt>
                <c:pt idx="239">
                  <c:v>2.4270146380998701E-4</c:v>
                </c:pt>
                <c:pt idx="240">
                  <c:v>2.1880857359325752E-4</c:v>
                </c:pt>
                <c:pt idx="241">
                  <c:v>1.9554444364383938E-4</c:v>
                </c:pt>
                <c:pt idx="242">
                  <c:v>1.7102279315989893E-4</c:v>
                </c:pt>
                <c:pt idx="243">
                  <c:v>1.4712990293688332E-4</c:v>
                </c:pt>
                <c:pt idx="244">
                  <c:v>1.2260825245993275E-4</c:v>
                </c:pt>
                <c:pt idx="245">
                  <c:v>1.0123040329746406E-4</c:v>
                </c:pt>
                <c:pt idx="246">
                  <c:v>8.2996355496596844E-5</c:v>
                </c:pt>
                <c:pt idx="247">
                  <c:v>6.6648588509532491E-5</c:v>
                </c:pt>
                <c:pt idx="248">
                  <c:v>5.7845944745344699E-5</c:v>
                </c:pt>
                <c:pt idx="249">
                  <c:v>5.7217184472450734E-5</c:v>
                </c:pt>
                <c:pt idx="250">
                  <c:v>7.6079992534544327E-5</c:v>
                </c:pt>
                <c:pt idx="251">
                  <c:v>8.7397677385529576E-5</c:v>
                </c:pt>
                <c:pt idx="252">
                  <c:v>9.934412249065075E-5</c:v>
                </c:pt>
                <c:pt idx="253">
                  <c:v>1.018591635780515E-4</c:v>
                </c:pt>
                <c:pt idx="254">
                  <c:v>1.050029649257738E-4</c:v>
                </c:pt>
                <c:pt idx="255">
                  <c:v>1.1694941003657801E-4</c:v>
                </c:pt>
                <c:pt idx="256">
                  <c:v>1.1820693056979354E-4</c:v>
                </c:pt>
                <c:pt idx="257">
                  <c:v>1.2952461541399001E-4</c:v>
                </c:pt>
                <c:pt idx="258">
                  <c:v>1.4209982079230676E-4</c:v>
                </c:pt>
                <c:pt idx="259">
                  <c:v>1.5467502617072404E-4</c:v>
                </c:pt>
                <c:pt idx="260">
                  <c:v>1.6725023154934223E-4</c:v>
                </c:pt>
                <c:pt idx="261">
                  <c:v>1.7982543692806092E-4</c:v>
                </c:pt>
                <c:pt idx="262">
                  <c:v>1.9302940257368901E-4</c:v>
                </c:pt>
                <c:pt idx="263">
                  <c:v>2.1817981335707542E-4</c:v>
                </c:pt>
                <c:pt idx="264">
                  <c:v>2.4333022411431187E-4</c:v>
                </c:pt>
                <c:pt idx="265">
                  <c:v>2.6848063487154832E-4</c:v>
                </c:pt>
                <c:pt idx="266">
                  <c:v>2.9991864831105397E-4</c:v>
                </c:pt>
                <c:pt idx="267">
                  <c:v>3.1375137422867151E-4</c:v>
                </c:pt>
                <c:pt idx="268">
                  <c:v>2.9300228535906125E-4</c:v>
                </c:pt>
                <c:pt idx="269">
                  <c:v>2.8545716212310978E-4</c:v>
                </c:pt>
                <c:pt idx="270">
                  <c:v>2.7916955943395138E-4</c:v>
                </c:pt>
                <c:pt idx="271">
                  <c:v>2.8419964157641695E-4</c:v>
                </c:pt>
                <c:pt idx="272">
                  <c:v>3.0054740858344564E-4</c:v>
                </c:pt>
                <c:pt idx="273">
                  <c:v>3.0494873046629345E-4</c:v>
                </c:pt>
                <c:pt idx="274">
                  <c:v>3.2255401800085451E-4</c:v>
                </c:pt>
                <c:pt idx="275">
                  <c:v>3.4141682606933483E-4</c:v>
                </c:pt>
                <c:pt idx="276">
                  <c:v>3.6027963413771448E-4</c:v>
                </c:pt>
                <c:pt idx="277">
                  <c:v>3.7914244220589322E-4</c:v>
                </c:pt>
                <c:pt idx="278">
                  <c:v>4.1686805834154734E-4</c:v>
                </c:pt>
                <c:pt idx="279">
                  <c:v>4.5459367447669882E-4</c:v>
                </c:pt>
                <c:pt idx="280">
                  <c:v>4.9231929061255384E-4</c:v>
                </c:pt>
                <c:pt idx="281">
                  <c:v>5.2690110543442961E-4</c:v>
                </c:pt>
                <c:pt idx="282">
                  <c:v>5.5896787914823658E-4</c:v>
                </c:pt>
                <c:pt idx="283">
                  <c:v>5.8411828990517138E-4</c:v>
                </c:pt>
                <c:pt idx="284">
                  <c:v>5.7657316668279705E-4</c:v>
                </c:pt>
                <c:pt idx="285">
                  <c:v>5.7908820775812761E-4</c:v>
                </c:pt>
                <c:pt idx="286">
                  <c:v>5.9857977609321553E-4</c:v>
                </c:pt>
                <c:pt idx="287">
                  <c:v>6.1178374174543121E-4</c:v>
                </c:pt>
                <c:pt idx="288">
                  <c:v>6.243589471239487E-4</c:v>
                </c:pt>
                <c:pt idx="289">
                  <c:v>6.3756291276937586E-4</c:v>
                </c:pt>
                <c:pt idx="290">
                  <c:v>6.4950935789516483E-4</c:v>
                </c:pt>
                <c:pt idx="291">
                  <c:v>6.6648588514944004E-4</c:v>
                </c:pt>
                <c:pt idx="292">
                  <c:v>6.790610905284605E-4</c:v>
                </c:pt>
                <c:pt idx="293">
                  <c:v>6.9163629590707893E-4</c:v>
                </c:pt>
                <c:pt idx="294">
                  <c:v>7.0421150128539573E-4</c:v>
                </c:pt>
                <c:pt idx="295">
                  <c:v>7.1678670666381337E-4</c:v>
                </c:pt>
                <c:pt idx="296">
                  <c:v>6.8534869321761971E-4</c:v>
                </c:pt>
                <c:pt idx="297">
                  <c:v>6.5391067977162718E-4</c:v>
                </c:pt>
                <c:pt idx="298">
                  <c:v>6.2247266632523251E-4</c:v>
                </c:pt>
                <c:pt idx="299">
                  <c:v>5.9040589259146115E-4</c:v>
                </c:pt>
                <c:pt idx="300">
                  <c:v>5.7468688587739112E-4</c:v>
                </c:pt>
                <c:pt idx="301">
                  <c:v>5.7280060507646196E-4</c:v>
                </c:pt>
                <c:pt idx="302">
                  <c:v>5.9229217341723306E-4</c:v>
                </c:pt>
                <c:pt idx="303">
                  <c:v>6.0989746095038689E-4</c:v>
                </c:pt>
                <c:pt idx="304">
                  <c:v>6.2876026901776154E-4</c:v>
                </c:pt>
                <c:pt idx="305">
                  <c:v>6.4762307708493517E-4</c:v>
                </c:pt>
                <c:pt idx="306">
                  <c:v>6.6648588515241E-4</c:v>
                </c:pt>
                <c:pt idx="307">
                  <c:v>6.7277348785474357E-4</c:v>
                </c:pt>
                <c:pt idx="308">
                  <c:v>6.4510803598893539E-4</c:v>
                </c:pt>
                <c:pt idx="309">
                  <c:v>6.1744258416974453E-4</c:v>
                </c:pt>
                <c:pt idx="310">
                  <c:v>5.8726209125666571E-4</c:v>
                </c:pt>
                <c:pt idx="311">
                  <c:v>5.5582407781017053E-4</c:v>
                </c:pt>
                <c:pt idx="312">
                  <c:v>5.3570374920817294E-4</c:v>
                </c:pt>
                <c:pt idx="313">
                  <c:v>5.1684094114009475E-4</c:v>
                </c:pt>
                <c:pt idx="314">
                  <c:v>5.3004490678622545E-4</c:v>
                </c:pt>
                <c:pt idx="315">
                  <c:v>5.4262011216514518E-4</c:v>
                </c:pt>
                <c:pt idx="316">
                  <c:v>5.5582407781087375E-4</c:v>
                </c:pt>
                <c:pt idx="317">
                  <c:v>5.633692010274644E-4</c:v>
                </c:pt>
                <c:pt idx="318">
                  <c:v>5.432488724066083E-4</c:v>
                </c:pt>
                <c:pt idx="319">
                  <c:v>5.1684094110287973E-4</c:v>
                </c:pt>
                <c:pt idx="320">
                  <c:v>4.8477416737690307E-4</c:v>
                </c:pt>
                <c:pt idx="321">
                  <c:v>4.5522243473204065E-4</c:v>
                </c:pt>
                <c:pt idx="322">
                  <c:v>4.2378442128574671E-4</c:v>
                </c:pt>
                <c:pt idx="323">
                  <c:v>3.9234640783985446E-4</c:v>
                </c:pt>
                <c:pt idx="324">
                  <c:v>3.6090839439365994E-4</c:v>
                </c:pt>
                <c:pt idx="325">
                  <c:v>3.357579836300362E-4</c:v>
                </c:pt>
                <c:pt idx="326">
                  <c:v>3.3638674389724712E-4</c:v>
                </c:pt>
                <c:pt idx="327">
                  <c:v>3.3575798361716195E-4</c:v>
                </c:pt>
                <c:pt idx="328">
                  <c:v>3.3512922335055413E-4</c:v>
                </c:pt>
                <c:pt idx="329">
                  <c:v>3.3512922335055407E-4</c:v>
                </c:pt>
                <c:pt idx="330">
                  <c:v>3.1123633312773921E-4</c:v>
                </c:pt>
                <c:pt idx="331">
                  <c:v>2.8608592237080435E-4</c:v>
                </c:pt>
                <c:pt idx="332">
                  <c:v>2.5716295000441846E-4</c:v>
                </c:pt>
                <c:pt idx="333">
                  <c:v>2.4144394328436431E-4</c:v>
                </c:pt>
                <c:pt idx="334">
                  <c:v>2.20694854414955E-4</c:v>
                </c:pt>
                <c:pt idx="335">
                  <c:v>2.0057452580506327E-4</c:v>
                </c:pt>
                <c:pt idx="336">
                  <c:v>1.9680196420270249E-4</c:v>
                </c:pt>
                <c:pt idx="337">
                  <c:v>1.8988560124593115E-4</c:v>
                </c:pt>
                <c:pt idx="338">
                  <c:v>1.9051436152561389E-4</c:v>
                </c:pt>
                <c:pt idx="339">
                  <c:v>1.8737056019046399E-4</c:v>
                </c:pt>
                <c:pt idx="340">
                  <c:v>1.8799932046355898E-4</c:v>
                </c:pt>
                <c:pt idx="341">
                  <c:v>1.8737056019584546E-4</c:v>
                </c:pt>
                <c:pt idx="342">
                  <c:v>1.8359799858051024E-4</c:v>
                </c:pt>
                <c:pt idx="343">
                  <c:v>1.8359799858739959E-4</c:v>
                </c:pt>
                <c:pt idx="344">
                  <c:v>1.7731039589814071E-4</c:v>
                </c:pt>
                <c:pt idx="345">
                  <c:v>1.7165155348247956E-4</c:v>
                </c:pt>
                <c:pt idx="346">
                  <c:v>1.6976527267496263E-4</c:v>
                </c:pt>
              </c:numCache>
            </c:numRef>
          </c:yVal>
          <c:smooth val="0"/>
        </c:ser>
        <c:ser>
          <c:idx val="10"/>
          <c:order val="10"/>
          <c:tx>
            <c:v>5</c:v>
          </c:tx>
          <c:spPr>
            <a:ln w="38100">
              <a:solidFill>
                <a:srgbClr val="F70DD6"/>
              </a:solidFill>
            </a:ln>
          </c:spPr>
          <c:marker>
            <c:symbol val="none"/>
          </c:marker>
          <c:xVal>
            <c:numRef>
              <c:f>'Dclean+q_5'!$C$370:$C$649</c:f>
              <c:numCache>
                <c:formatCode>General</c:formatCode>
                <c:ptCount val="280"/>
                <c:pt idx="0">
                  <c:v>-5.47</c:v>
                </c:pt>
                <c:pt idx="1">
                  <c:v>-5.54</c:v>
                </c:pt>
                <c:pt idx="2">
                  <c:v>-5.57</c:v>
                </c:pt>
                <c:pt idx="3">
                  <c:v>-5.57</c:v>
                </c:pt>
                <c:pt idx="4">
                  <c:v>-5.71</c:v>
                </c:pt>
                <c:pt idx="5">
                  <c:v>-5.79</c:v>
                </c:pt>
                <c:pt idx="6">
                  <c:v>-5.87</c:v>
                </c:pt>
                <c:pt idx="7">
                  <c:v>-5.95</c:v>
                </c:pt>
                <c:pt idx="8">
                  <c:v>-6.03</c:v>
                </c:pt>
                <c:pt idx="9">
                  <c:v>-6.01</c:v>
                </c:pt>
                <c:pt idx="10">
                  <c:v>-6.02</c:v>
                </c:pt>
                <c:pt idx="11">
                  <c:v>-6.01</c:v>
                </c:pt>
                <c:pt idx="12">
                  <c:v>-6.01</c:v>
                </c:pt>
                <c:pt idx="13">
                  <c:v>-6.04</c:v>
                </c:pt>
                <c:pt idx="14">
                  <c:v>-6.06</c:v>
                </c:pt>
                <c:pt idx="15">
                  <c:v>-6.08</c:v>
                </c:pt>
                <c:pt idx="16">
                  <c:v>-6.13</c:v>
                </c:pt>
                <c:pt idx="17">
                  <c:v>-6.21</c:v>
                </c:pt>
                <c:pt idx="18">
                  <c:v>-6.3</c:v>
                </c:pt>
                <c:pt idx="19">
                  <c:v>-6.38</c:v>
                </c:pt>
                <c:pt idx="20">
                  <c:v>-6.43</c:v>
                </c:pt>
                <c:pt idx="21">
                  <c:v>-6.47</c:v>
                </c:pt>
                <c:pt idx="22">
                  <c:v>-6.51</c:v>
                </c:pt>
                <c:pt idx="23">
                  <c:v>-6.54</c:v>
                </c:pt>
                <c:pt idx="24">
                  <c:v>-6.57</c:v>
                </c:pt>
                <c:pt idx="25">
                  <c:v>-6.59</c:v>
                </c:pt>
                <c:pt idx="26">
                  <c:v>-6.62</c:v>
                </c:pt>
                <c:pt idx="27">
                  <c:v>-6.64</c:v>
                </c:pt>
                <c:pt idx="28">
                  <c:v>-6.66</c:v>
                </c:pt>
                <c:pt idx="29">
                  <c:v>-6.66</c:v>
                </c:pt>
                <c:pt idx="30">
                  <c:v>-6.67</c:v>
                </c:pt>
                <c:pt idx="31">
                  <c:v>-6.68</c:v>
                </c:pt>
                <c:pt idx="32">
                  <c:v>-6.69</c:v>
                </c:pt>
                <c:pt idx="33">
                  <c:v>-6.69</c:v>
                </c:pt>
                <c:pt idx="34">
                  <c:v>-6.69</c:v>
                </c:pt>
                <c:pt idx="35">
                  <c:v>-6.67</c:v>
                </c:pt>
                <c:pt idx="36">
                  <c:v>-6.66</c:v>
                </c:pt>
                <c:pt idx="37">
                  <c:v>-6.65</c:v>
                </c:pt>
                <c:pt idx="38">
                  <c:v>-6.66</c:v>
                </c:pt>
                <c:pt idx="39">
                  <c:v>-6.66</c:v>
                </c:pt>
                <c:pt idx="40">
                  <c:v>-6.64</c:v>
                </c:pt>
                <c:pt idx="41">
                  <c:v>-6.64</c:v>
                </c:pt>
                <c:pt idx="42">
                  <c:v>-6.63</c:v>
                </c:pt>
                <c:pt idx="43">
                  <c:v>-6.65</c:v>
                </c:pt>
                <c:pt idx="44">
                  <c:v>-6.65</c:v>
                </c:pt>
                <c:pt idx="45">
                  <c:v>-6.65</c:v>
                </c:pt>
                <c:pt idx="46">
                  <c:v>-6.65</c:v>
                </c:pt>
                <c:pt idx="47">
                  <c:v>-6.66</c:v>
                </c:pt>
                <c:pt idx="48">
                  <c:v>-6.67</c:v>
                </c:pt>
                <c:pt idx="49">
                  <c:v>-6.66</c:v>
                </c:pt>
                <c:pt idx="50">
                  <c:v>-6.66</c:v>
                </c:pt>
                <c:pt idx="51">
                  <c:v>-6.67</c:v>
                </c:pt>
                <c:pt idx="52">
                  <c:v>-6.68</c:v>
                </c:pt>
                <c:pt idx="53">
                  <c:v>-6.68</c:v>
                </c:pt>
                <c:pt idx="54">
                  <c:v>-6.68</c:v>
                </c:pt>
                <c:pt idx="55">
                  <c:v>-6.68</c:v>
                </c:pt>
                <c:pt idx="56">
                  <c:v>-6.68</c:v>
                </c:pt>
                <c:pt idx="57">
                  <c:v>-6.67</c:v>
                </c:pt>
                <c:pt idx="58">
                  <c:v>-6.67</c:v>
                </c:pt>
                <c:pt idx="59">
                  <c:v>-6.67</c:v>
                </c:pt>
                <c:pt idx="60">
                  <c:v>-6.69</c:v>
                </c:pt>
                <c:pt idx="61">
                  <c:v>-6.7</c:v>
                </c:pt>
                <c:pt idx="62">
                  <c:v>-6.7</c:v>
                </c:pt>
                <c:pt idx="63">
                  <c:v>-6.72</c:v>
                </c:pt>
                <c:pt idx="64">
                  <c:v>-6.72</c:v>
                </c:pt>
                <c:pt idx="65">
                  <c:v>-6.74</c:v>
                </c:pt>
                <c:pt idx="66">
                  <c:v>-6.74</c:v>
                </c:pt>
                <c:pt idx="67">
                  <c:v>-6.72</c:v>
                </c:pt>
                <c:pt idx="68">
                  <c:v>-6.71</c:v>
                </c:pt>
                <c:pt idx="69">
                  <c:v>-6.72</c:v>
                </c:pt>
                <c:pt idx="70">
                  <c:v>-6.71</c:v>
                </c:pt>
                <c:pt idx="71">
                  <c:v>-6.7</c:v>
                </c:pt>
                <c:pt idx="72">
                  <c:v>-6.68</c:v>
                </c:pt>
                <c:pt idx="73">
                  <c:v>-6.69</c:v>
                </c:pt>
                <c:pt idx="74">
                  <c:v>-6.69</c:v>
                </c:pt>
                <c:pt idx="75">
                  <c:v>-6.69</c:v>
                </c:pt>
                <c:pt idx="76">
                  <c:v>-6.69</c:v>
                </c:pt>
                <c:pt idx="77">
                  <c:v>-6.71</c:v>
                </c:pt>
                <c:pt idx="78">
                  <c:v>-6.73</c:v>
                </c:pt>
                <c:pt idx="79">
                  <c:v>-6.73</c:v>
                </c:pt>
                <c:pt idx="80">
                  <c:v>-6.74</c:v>
                </c:pt>
                <c:pt idx="81">
                  <c:v>-6.74</c:v>
                </c:pt>
                <c:pt idx="82">
                  <c:v>-6.73</c:v>
                </c:pt>
                <c:pt idx="83">
                  <c:v>-6.73</c:v>
                </c:pt>
                <c:pt idx="84">
                  <c:v>-6.75</c:v>
                </c:pt>
                <c:pt idx="85">
                  <c:v>-6.76</c:v>
                </c:pt>
                <c:pt idx="86">
                  <c:v>-6.77</c:v>
                </c:pt>
                <c:pt idx="87">
                  <c:v>-6.77</c:v>
                </c:pt>
                <c:pt idx="88">
                  <c:v>-6.78</c:v>
                </c:pt>
                <c:pt idx="89">
                  <c:v>-6.78</c:v>
                </c:pt>
                <c:pt idx="90">
                  <c:v>-6.78</c:v>
                </c:pt>
                <c:pt idx="91">
                  <c:v>-6.79</c:v>
                </c:pt>
                <c:pt idx="92">
                  <c:v>-6.8</c:v>
                </c:pt>
                <c:pt idx="93">
                  <c:v>-6.8</c:v>
                </c:pt>
                <c:pt idx="94">
                  <c:v>-6.8</c:v>
                </c:pt>
                <c:pt idx="95">
                  <c:v>-6.81</c:v>
                </c:pt>
                <c:pt idx="96">
                  <c:v>-6.82</c:v>
                </c:pt>
                <c:pt idx="97">
                  <c:v>-6.83</c:v>
                </c:pt>
                <c:pt idx="98">
                  <c:v>-6.84</c:v>
                </c:pt>
                <c:pt idx="99">
                  <c:v>-6.83</c:v>
                </c:pt>
                <c:pt idx="100">
                  <c:v>-6.85</c:v>
                </c:pt>
                <c:pt idx="101">
                  <c:v>-6.85</c:v>
                </c:pt>
                <c:pt idx="102">
                  <c:v>-6.84</c:v>
                </c:pt>
                <c:pt idx="103">
                  <c:v>-6.84</c:v>
                </c:pt>
                <c:pt idx="104">
                  <c:v>-6.81</c:v>
                </c:pt>
                <c:pt idx="105">
                  <c:v>-6.81</c:v>
                </c:pt>
                <c:pt idx="106">
                  <c:v>-6.82</c:v>
                </c:pt>
                <c:pt idx="107">
                  <c:v>-6.82</c:v>
                </c:pt>
                <c:pt idx="108">
                  <c:v>-6.82</c:v>
                </c:pt>
                <c:pt idx="109">
                  <c:v>-6.86</c:v>
                </c:pt>
                <c:pt idx="110">
                  <c:v>-6.89</c:v>
                </c:pt>
                <c:pt idx="111">
                  <c:v>-6.91</c:v>
                </c:pt>
                <c:pt idx="112">
                  <c:v>-6.91</c:v>
                </c:pt>
                <c:pt idx="113">
                  <c:v>-6.91</c:v>
                </c:pt>
                <c:pt idx="114">
                  <c:v>-6.9</c:v>
                </c:pt>
                <c:pt idx="115">
                  <c:v>-6.91</c:v>
                </c:pt>
                <c:pt idx="116">
                  <c:v>-6.9</c:v>
                </c:pt>
                <c:pt idx="117">
                  <c:v>-6.87</c:v>
                </c:pt>
                <c:pt idx="118">
                  <c:v>-6.83</c:v>
                </c:pt>
                <c:pt idx="119">
                  <c:v>-6.78</c:v>
                </c:pt>
                <c:pt idx="120">
                  <c:v>-6.79</c:v>
                </c:pt>
                <c:pt idx="121">
                  <c:v>-6.78</c:v>
                </c:pt>
                <c:pt idx="122">
                  <c:v>-6.78</c:v>
                </c:pt>
                <c:pt idx="123">
                  <c:v>-6.8</c:v>
                </c:pt>
                <c:pt idx="124">
                  <c:v>-6.81</c:v>
                </c:pt>
                <c:pt idx="125">
                  <c:v>-6.83</c:v>
                </c:pt>
                <c:pt idx="126">
                  <c:v>-6.85</c:v>
                </c:pt>
                <c:pt idx="127">
                  <c:v>-6.85</c:v>
                </c:pt>
                <c:pt idx="128">
                  <c:v>-6.88</c:v>
                </c:pt>
                <c:pt idx="129">
                  <c:v>-6.88</c:v>
                </c:pt>
                <c:pt idx="130">
                  <c:v>-6.87</c:v>
                </c:pt>
                <c:pt idx="131">
                  <c:v>-6.88</c:v>
                </c:pt>
                <c:pt idx="132">
                  <c:v>-6.88</c:v>
                </c:pt>
                <c:pt idx="133">
                  <c:v>-6.87</c:v>
                </c:pt>
                <c:pt idx="134">
                  <c:v>-6.87</c:v>
                </c:pt>
                <c:pt idx="135">
                  <c:v>-6.88</c:v>
                </c:pt>
                <c:pt idx="136">
                  <c:v>-6.85</c:v>
                </c:pt>
                <c:pt idx="137">
                  <c:v>-6.82</c:v>
                </c:pt>
                <c:pt idx="138">
                  <c:v>-6.82</c:v>
                </c:pt>
                <c:pt idx="139">
                  <c:v>-6.85</c:v>
                </c:pt>
                <c:pt idx="140">
                  <c:v>-6.87</c:v>
                </c:pt>
                <c:pt idx="141">
                  <c:v>-6.89</c:v>
                </c:pt>
                <c:pt idx="142">
                  <c:v>-6.86</c:v>
                </c:pt>
                <c:pt idx="143">
                  <c:v>-6.87</c:v>
                </c:pt>
                <c:pt idx="144">
                  <c:v>-6.89</c:v>
                </c:pt>
                <c:pt idx="145">
                  <c:v>-6.88</c:v>
                </c:pt>
                <c:pt idx="146">
                  <c:v>-6.79</c:v>
                </c:pt>
                <c:pt idx="147">
                  <c:v>-6.73</c:v>
                </c:pt>
                <c:pt idx="148">
                  <c:v>-6.68</c:v>
                </c:pt>
                <c:pt idx="149">
                  <c:v>-6.65</c:v>
                </c:pt>
                <c:pt idx="150">
                  <c:v>-6.66</c:v>
                </c:pt>
                <c:pt idx="151">
                  <c:v>-6.78</c:v>
                </c:pt>
                <c:pt idx="152">
                  <c:v>-6.89</c:v>
                </c:pt>
                <c:pt idx="153">
                  <c:v>-6.98</c:v>
                </c:pt>
                <c:pt idx="154">
                  <c:v>-7.06</c:v>
                </c:pt>
                <c:pt idx="155">
                  <c:v>-7.11</c:v>
                </c:pt>
                <c:pt idx="156">
                  <c:v>-7.15</c:v>
                </c:pt>
                <c:pt idx="157">
                  <c:v>-7.19</c:v>
                </c:pt>
                <c:pt idx="158">
                  <c:v>-7.23</c:v>
                </c:pt>
                <c:pt idx="159">
                  <c:v>-7.28</c:v>
                </c:pt>
                <c:pt idx="160">
                  <c:v>-7.3</c:v>
                </c:pt>
                <c:pt idx="161">
                  <c:v>-7.33</c:v>
                </c:pt>
                <c:pt idx="162">
                  <c:v>-7.35</c:v>
                </c:pt>
                <c:pt idx="163">
                  <c:v>-7.37</c:v>
                </c:pt>
                <c:pt idx="164">
                  <c:v>-7.43</c:v>
                </c:pt>
                <c:pt idx="165">
                  <c:v>-7.47</c:v>
                </c:pt>
                <c:pt idx="166">
                  <c:v>-7.5</c:v>
                </c:pt>
                <c:pt idx="167">
                  <c:v>-7.51</c:v>
                </c:pt>
                <c:pt idx="168">
                  <c:v>-7.52</c:v>
                </c:pt>
                <c:pt idx="169">
                  <c:v>-7.52</c:v>
                </c:pt>
                <c:pt idx="170">
                  <c:v>-7.54</c:v>
                </c:pt>
                <c:pt idx="171">
                  <c:v>-7.55</c:v>
                </c:pt>
                <c:pt idx="172">
                  <c:v>-7.53</c:v>
                </c:pt>
                <c:pt idx="173">
                  <c:v>-7.54</c:v>
                </c:pt>
                <c:pt idx="174">
                  <c:v>-7.55</c:v>
                </c:pt>
                <c:pt idx="175">
                  <c:v>-7.57</c:v>
                </c:pt>
                <c:pt idx="176">
                  <c:v>-7.56</c:v>
                </c:pt>
                <c:pt idx="177">
                  <c:v>-7.58</c:v>
                </c:pt>
                <c:pt idx="178">
                  <c:v>-7.57</c:v>
                </c:pt>
                <c:pt idx="179">
                  <c:v>-7.56</c:v>
                </c:pt>
                <c:pt idx="180">
                  <c:v>-7.57</c:v>
                </c:pt>
                <c:pt idx="181">
                  <c:v>-7.56</c:v>
                </c:pt>
                <c:pt idx="182">
                  <c:v>-7.55</c:v>
                </c:pt>
                <c:pt idx="183">
                  <c:v>-7.57</c:v>
                </c:pt>
                <c:pt idx="184">
                  <c:v>-7.55</c:v>
                </c:pt>
                <c:pt idx="185">
                  <c:v>-7.54</c:v>
                </c:pt>
                <c:pt idx="186">
                  <c:v>-7.53</c:v>
                </c:pt>
                <c:pt idx="187">
                  <c:v>-7.54</c:v>
                </c:pt>
                <c:pt idx="188">
                  <c:v>-7.55</c:v>
                </c:pt>
                <c:pt idx="189">
                  <c:v>-7.52</c:v>
                </c:pt>
                <c:pt idx="190">
                  <c:v>-7.54</c:v>
                </c:pt>
                <c:pt idx="191">
                  <c:v>-7.52</c:v>
                </c:pt>
                <c:pt idx="192">
                  <c:v>-7.55</c:v>
                </c:pt>
                <c:pt idx="193">
                  <c:v>-7.6</c:v>
                </c:pt>
                <c:pt idx="194">
                  <c:v>-7.63</c:v>
                </c:pt>
                <c:pt idx="195">
                  <c:v>-7.62</c:v>
                </c:pt>
                <c:pt idx="196">
                  <c:v>-7.59</c:v>
                </c:pt>
                <c:pt idx="197">
                  <c:v>-7.59</c:v>
                </c:pt>
                <c:pt idx="198">
                  <c:v>-7.61</c:v>
                </c:pt>
                <c:pt idx="199">
                  <c:v>-7.62</c:v>
                </c:pt>
                <c:pt idx="200">
                  <c:v>-7.63</c:v>
                </c:pt>
                <c:pt idx="201">
                  <c:v>-7.66</c:v>
                </c:pt>
                <c:pt idx="202">
                  <c:v>-7.66</c:v>
                </c:pt>
                <c:pt idx="203">
                  <c:v>-7.66</c:v>
                </c:pt>
                <c:pt idx="204">
                  <c:v>-7.66</c:v>
                </c:pt>
                <c:pt idx="205">
                  <c:v>-7.67</c:v>
                </c:pt>
                <c:pt idx="206">
                  <c:v>-7.66</c:v>
                </c:pt>
                <c:pt idx="207">
                  <c:v>-7.66</c:v>
                </c:pt>
                <c:pt idx="208">
                  <c:v>-7.65</c:v>
                </c:pt>
                <c:pt idx="209">
                  <c:v>-7.64</c:v>
                </c:pt>
                <c:pt idx="210">
                  <c:v>-7.65</c:v>
                </c:pt>
                <c:pt idx="211">
                  <c:v>-7.65</c:v>
                </c:pt>
                <c:pt idx="212">
                  <c:v>-7.64</c:v>
                </c:pt>
                <c:pt idx="213">
                  <c:v>-7.64</c:v>
                </c:pt>
                <c:pt idx="214">
                  <c:v>-7.64</c:v>
                </c:pt>
                <c:pt idx="215">
                  <c:v>-7.63</c:v>
                </c:pt>
                <c:pt idx="216">
                  <c:v>-7.64</c:v>
                </c:pt>
                <c:pt idx="217">
                  <c:v>-7.65</c:v>
                </c:pt>
                <c:pt idx="218">
                  <c:v>-7.65</c:v>
                </c:pt>
                <c:pt idx="219">
                  <c:v>-7.65</c:v>
                </c:pt>
                <c:pt idx="220">
                  <c:v>-7.67</c:v>
                </c:pt>
                <c:pt idx="221">
                  <c:v>-7.68</c:v>
                </c:pt>
                <c:pt idx="222">
                  <c:v>-7.7</c:v>
                </c:pt>
                <c:pt idx="223">
                  <c:v>-7.71</c:v>
                </c:pt>
                <c:pt idx="224">
                  <c:v>-7.72</c:v>
                </c:pt>
                <c:pt idx="225">
                  <c:v>-7.71</c:v>
                </c:pt>
                <c:pt idx="226">
                  <c:v>-7.72</c:v>
                </c:pt>
                <c:pt idx="227">
                  <c:v>-7.73</c:v>
                </c:pt>
                <c:pt idx="228">
                  <c:v>-7.72</c:v>
                </c:pt>
                <c:pt idx="229">
                  <c:v>-7.72</c:v>
                </c:pt>
                <c:pt idx="230">
                  <c:v>-7.74</c:v>
                </c:pt>
                <c:pt idx="231">
                  <c:v>-7.73</c:v>
                </c:pt>
                <c:pt idx="232">
                  <c:v>-7.75</c:v>
                </c:pt>
                <c:pt idx="233">
                  <c:v>-7.75</c:v>
                </c:pt>
                <c:pt idx="234">
                  <c:v>-7.76</c:v>
                </c:pt>
                <c:pt idx="235">
                  <c:v>-7.77</c:v>
                </c:pt>
                <c:pt idx="236">
                  <c:v>-7.77</c:v>
                </c:pt>
                <c:pt idx="237">
                  <c:v>-7.78</c:v>
                </c:pt>
                <c:pt idx="238">
                  <c:v>-7.79</c:v>
                </c:pt>
                <c:pt idx="239">
                  <c:v>-7.78</c:v>
                </c:pt>
                <c:pt idx="240">
                  <c:v>-7.79</c:v>
                </c:pt>
                <c:pt idx="241">
                  <c:v>-7.79</c:v>
                </c:pt>
                <c:pt idx="242">
                  <c:v>-7.8</c:v>
                </c:pt>
                <c:pt idx="243">
                  <c:v>-7.8</c:v>
                </c:pt>
                <c:pt idx="244">
                  <c:v>-7.82</c:v>
                </c:pt>
                <c:pt idx="245">
                  <c:v>-7.85</c:v>
                </c:pt>
                <c:pt idx="246">
                  <c:v>-7.87</c:v>
                </c:pt>
                <c:pt idx="247">
                  <c:v>-7.86</c:v>
                </c:pt>
                <c:pt idx="248">
                  <c:v>-7.86</c:v>
                </c:pt>
                <c:pt idx="249">
                  <c:v>-7.88</c:v>
                </c:pt>
                <c:pt idx="250">
                  <c:v>-7.88</c:v>
                </c:pt>
                <c:pt idx="251">
                  <c:v>-7.88</c:v>
                </c:pt>
                <c:pt idx="252">
                  <c:v>-7.89</c:v>
                </c:pt>
                <c:pt idx="253">
                  <c:v>-7.89</c:v>
                </c:pt>
                <c:pt idx="254">
                  <c:v>-7.88</c:v>
                </c:pt>
                <c:pt idx="255">
                  <c:v>-7.88</c:v>
                </c:pt>
                <c:pt idx="256">
                  <c:v>-7.88</c:v>
                </c:pt>
                <c:pt idx="257">
                  <c:v>-7.9</c:v>
                </c:pt>
                <c:pt idx="258">
                  <c:v>-7.91</c:v>
                </c:pt>
                <c:pt idx="259">
                  <c:v>-7.91</c:v>
                </c:pt>
                <c:pt idx="260">
                  <c:v>-7.91</c:v>
                </c:pt>
                <c:pt idx="261">
                  <c:v>-7.92</c:v>
                </c:pt>
                <c:pt idx="262">
                  <c:v>-7.93</c:v>
                </c:pt>
                <c:pt idx="263">
                  <c:v>-7.93</c:v>
                </c:pt>
                <c:pt idx="264">
                  <c:v>-7.9</c:v>
                </c:pt>
                <c:pt idx="265">
                  <c:v>-7.87</c:v>
                </c:pt>
                <c:pt idx="266">
                  <c:v>-7.85</c:v>
                </c:pt>
                <c:pt idx="267">
                  <c:v>-7.83</c:v>
                </c:pt>
                <c:pt idx="268">
                  <c:v>-7.81</c:v>
                </c:pt>
                <c:pt idx="269">
                  <c:v>-7.77</c:v>
                </c:pt>
                <c:pt idx="270">
                  <c:v>-7.75</c:v>
                </c:pt>
                <c:pt idx="271">
                  <c:v>-7.72</c:v>
                </c:pt>
                <c:pt idx="272">
                  <c:v>-7.67</c:v>
                </c:pt>
                <c:pt idx="273">
                  <c:v>-7.63</c:v>
                </c:pt>
                <c:pt idx="274">
                  <c:v>-7.6</c:v>
                </c:pt>
                <c:pt idx="275">
                  <c:v>-7.59</c:v>
                </c:pt>
                <c:pt idx="276">
                  <c:v>-7.57</c:v>
                </c:pt>
                <c:pt idx="277">
                  <c:v>-7.53</c:v>
                </c:pt>
                <c:pt idx="278">
                  <c:v>-7.53</c:v>
                </c:pt>
                <c:pt idx="279">
                  <c:v>-7.54</c:v>
                </c:pt>
              </c:numCache>
            </c:numRef>
          </c:xVal>
          <c:yVal>
            <c:numRef>
              <c:f>'Dclean+q_5'!$S$370:$S$649</c:f>
              <c:numCache>
                <c:formatCode>General</c:formatCode>
                <c:ptCount val="280"/>
                <c:pt idx="0">
                  <c:v>8.5259892486447156E-4</c:v>
                </c:pt>
                <c:pt idx="1">
                  <c:v>6.0675365965476248E-4</c:v>
                </c:pt>
                <c:pt idx="2">
                  <c:v>4.3824590747796612E-4</c:v>
                </c:pt>
                <c:pt idx="3">
                  <c:v>4.8037284550205022E-4</c:v>
                </c:pt>
                <c:pt idx="4">
                  <c:v>4.2944326372655194E-4</c:v>
                </c:pt>
                <c:pt idx="5">
                  <c:v>3.3450046298759726E-4</c:v>
                </c:pt>
                <c:pt idx="6">
                  <c:v>3.4518938756448222E-4</c:v>
                </c:pt>
                <c:pt idx="7">
                  <c:v>3.5084822999221333E-4</c:v>
                </c:pt>
                <c:pt idx="8">
                  <c:v>3.6153715457699274E-4</c:v>
                </c:pt>
                <c:pt idx="9">
                  <c:v>3.8039996265165865E-4</c:v>
                </c:pt>
                <c:pt idx="10">
                  <c:v>3.9863401044684302E-4</c:v>
                </c:pt>
                <c:pt idx="11">
                  <c:v>4.200118595981466E-4</c:v>
                </c:pt>
                <c:pt idx="12">
                  <c:v>4.3887466766733056E-4</c:v>
                </c:pt>
                <c:pt idx="13">
                  <c:v>4.5962375654312669E-4</c:v>
                </c:pt>
                <c:pt idx="14">
                  <c:v>4.7660028380997442E-4</c:v>
                </c:pt>
                <c:pt idx="15">
                  <c:v>4.898042494757681E-4</c:v>
                </c:pt>
                <c:pt idx="16">
                  <c:v>5.0740953700313814E-4</c:v>
                </c:pt>
                <c:pt idx="17">
                  <c:v>5.2375730399588545E-4</c:v>
                </c:pt>
                <c:pt idx="18">
                  <c:v>5.0175069457359756E-4</c:v>
                </c:pt>
                <c:pt idx="19">
                  <c:v>6.1744258408852727E-4</c:v>
                </c:pt>
                <c:pt idx="20">
                  <c:v>6.9415133695973263E-4</c:v>
                </c:pt>
                <c:pt idx="21">
                  <c:v>6.6585712484758253E-4</c:v>
                </c:pt>
                <c:pt idx="22">
                  <c:v>6.8471993292184652E-4</c:v>
                </c:pt>
                <c:pt idx="23">
                  <c:v>7.2496059018402586E-4</c:v>
                </c:pt>
                <c:pt idx="24">
                  <c:v>7.0987034369764026E-4</c:v>
                </c:pt>
                <c:pt idx="25">
                  <c:v>6.8723497401543265E-4</c:v>
                </c:pt>
                <c:pt idx="26">
                  <c:v>6.677434056806457E-4</c:v>
                </c:pt>
                <c:pt idx="27">
                  <c:v>6.4950935787967754E-4</c:v>
                </c:pt>
                <c:pt idx="28">
                  <c:v>6.2058638551288909E-4</c:v>
                </c:pt>
                <c:pt idx="29">
                  <c:v>5.8474705016976715E-4</c:v>
                </c:pt>
                <c:pt idx="30">
                  <c:v>5.5205151617557431E-4</c:v>
                </c:pt>
                <c:pt idx="31">
                  <c:v>5.1935598218927608E-4</c:v>
                </c:pt>
                <c:pt idx="32">
                  <c:v>4.8980424955100165E-4</c:v>
                </c:pt>
                <c:pt idx="33">
                  <c:v>4.5333615391004187E-4</c:v>
                </c:pt>
                <c:pt idx="34">
                  <c:v>4.231556610109429E-4</c:v>
                </c:pt>
                <c:pt idx="35">
                  <c:v>3.9171764756515078E-4</c:v>
                </c:pt>
                <c:pt idx="36">
                  <c:v>3.8228624353485766E-4</c:v>
                </c:pt>
                <c:pt idx="37">
                  <c:v>3.7348359977097158E-4</c:v>
                </c:pt>
                <c:pt idx="38">
                  <c:v>3.7914244218643142E-4</c:v>
                </c:pt>
                <c:pt idx="39">
                  <c:v>3.6530971628108454E-4</c:v>
                </c:pt>
                <c:pt idx="40">
                  <c:v>3.5650707250452576E-4</c:v>
                </c:pt>
                <c:pt idx="41">
                  <c:v>3.5084823008217603E-4</c:v>
                </c:pt>
                <c:pt idx="42">
                  <c:v>3.470756684806193E-4</c:v>
                </c:pt>
                <c:pt idx="43">
                  <c:v>3.4644690820053462E-4</c:v>
                </c:pt>
                <c:pt idx="44">
                  <c:v>3.4456062738004342E-4</c:v>
                </c:pt>
                <c:pt idx="45">
                  <c:v>3.3764426443036254E-4</c:v>
                </c:pt>
                <c:pt idx="46">
                  <c:v>3.351292233492481E-4</c:v>
                </c:pt>
                <c:pt idx="47">
                  <c:v>3.3827302470984424E-4</c:v>
                </c:pt>
                <c:pt idx="48">
                  <c:v>3.4141682606365144E-4</c:v>
                </c:pt>
                <c:pt idx="49">
                  <c:v>3.4518938767778037E-4</c:v>
                </c:pt>
                <c:pt idx="50">
                  <c:v>3.420455863291536E-4</c:v>
                </c:pt>
                <c:pt idx="51">
                  <c:v>3.483331890375728E-4</c:v>
                </c:pt>
                <c:pt idx="52">
                  <c:v>3.4833318903018071E-4</c:v>
                </c:pt>
                <c:pt idx="53">
                  <c:v>3.5336327118481667E-4</c:v>
                </c:pt>
                <c:pt idx="54">
                  <c:v>3.5336327118431408E-4</c:v>
                </c:pt>
                <c:pt idx="55">
                  <c:v>3.5524955197885631E-4</c:v>
                </c:pt>
                <c:pt idx="56">
                  <c:v>3.4141682605993236E-4</c:v>
                </c:pt>
                <c:pt idx="57">
                  <c:v>3.5210575062424474E-4</c:v>
                </c:pt>
                <c:pt idx="58">
                  <c:v>3.5147699036392317E-4</c:v>
                </c:pt>
                <c:pt idx="59">
                  <c:v>3.4393186716121226E-4</c:v>
                </c:pt>
                <c:pt idx="60">
                  <c:v>3.3575798364517579E-4</c:v>
                </c:pt>
                <c:pt idx="61">
                  <c:v>3.3324294258432708E-4</c:v>
                </c:pt>
                <c:pt idx="62">
                  <c:v>3.2695533990195752E-4</c:v>
                </c:pt>
                <c:pt idx="63">
                  <c:v>3.2003897693261356E-4</c:v>
                </c:pt>
                <c:pt idx="64">
                  <c:v>3.2129649748021094E-4</c:v>
                </c:pt>
                <c:pt idx="65">
                  <c:v>3.2506905908247111E-4</c:v>
                </c:pt>
                <c:pt idx="66">
                  <c:v>3.175239358598962E-4</c:v>
                </c:pt>
                <c:pt idx="67">
                  <c:v>3.0997881264939101E-4</c:v>
                </c:pt>
                <c:pt idx="68">
                  <c:v>3.0746377156857813E-4</c:v>
                </c:pt>
                <c:pt idx="69">
                  <c:v>3.0054740858656158E-4</c:v>
                </c:pt>
                <c:pt idx="70">
                  <c:v>3.0494873046372633E-4</c:v>
                </c:pt>
                <c:pt idx="71">
                  <c:v>3.0306244965163216E-4</c:v>
                </c:pt>
                <c:pt idx="72">
                  <c:v>3.0306244965852146E-4</c:v>
                </c:pt>
                <c:pt idx="73">
                  <c:v>3.0243368939779781E-4</c:v>
                </c:pt>
                <c:pt idx="74">
                  <c:v>3.0243368940408391E-4</c:v>
                </c:pt>
                <c:pt idx="75">
                  <c:v>2.9174476483328403E-4</c:v>
                </c:pt>
                <c:pt idx="76">
                  <c:v>2.8860096347857201E-4</c:v>
                </c:pt>
                <c:pt idx="77">
                  <c:v>2.930022853333598E-4</c:v>
                </c:pt>
                <c:pt idx="78">
                  <c:v>3.0494873047051517E-4</c:v>
                </c:pt>
                <c:pt idx="79">
                  <c:v>3.1438013450070756E-4</c:v>
                </c:pt>
                <c:pt idx="80">
                  <c:v>3.2192525773716167E-4</c:v>
                </c:pt>
                <c:pt idx="81">
                  <c:v>3.2695533989959174E-4</c:v>
                </c:pt>
                <c:pt idx="82">
                  <c:v>3.1878145639602711E-4</c:v>
                </c:pt>
                <c:pt idx="83">
                  <c:v>3.0997881263163839E-4</c:v>
                </c:pt>
                <c:pt idx="84">
                  <c:v>3.1752393586080124E-4</c:v>
                </c:pt>
                <c:pt idx="85">
                  <c:v>3.2066773717638901E-4</c:v>
                </c:pt>
                <c:pt idx="86">
                  <c:v>3.2066773719016754E-4</c:v>
                </c:pt>
                <c:pt idx="87">
                  <c:v>3.200389769163689E-4</c:v>
                </c:pt>
                <c:pt idx="88">
                  <c:v>2.9991864831955167E-4</c:v>
                </c:pt>
                <c:pt idx="89">
                  <c:v>2.8482840187158711E-4</c:v>
                </c:pt>
                <c:pt idx="90">
                  <c:v>2.75396997827415E-4</c:v>
                </c:pt>
                <c:pt idx="91">
                  <c:v>2.7602575810091218E-4</c:v>
                </c:pt>
                <c:pt idx="92">
                  <c:v>2.7916955943586109E-4</c:v>
                </c:pt>
                <c:pt idx="93">
                  <c:v>2.8168460051677447E-4</c:v>
                </c:pt>
                <c:pt idx="94">
                  <c:v>2.7916955944953911E-4</c:v>
                </c:pt>
                <c:pt idx="95">
                  <c:v>2.6848063489890475E-4</c:v>
                </c:pt>
                <c:pt idx="96">
                  <c:v>2.4773154599816492E-4</c:v>
                </c:pt>
                <c:pt idx="97">
                  <c:v>2.3012625846501118E-4</c:v>
                </c:pt>
                <c:pt idx="98">
                  <c:v>2.2006609414814619E-4</c:v>
                </c:pt>
                <c:pt idx="99">
                  <c:v>2.1817981333424258E-4</c:v>
                </c:pt>
                <c:pt idx="100">
                  <c:v>2.2320989548339657E-4</c:v>
                </c:pt>
                <c:pt idx="101">
                  <c:v>2.2320989549647153E-4</c:v>
                </c:pt>
                <c:pt idx="102">
                  <c:v>2.1692229279393665E-4</c:v>
                </c:pt>
                <c:pt idx="103">
                  <c:v>2.2320989550235579E-4</c:v>
                </c:pt>
                <c:pt idx="104">
                  <c:v>2.2761121737690693E-4</c:v>
                </c:pt>
                <c:pt idx="105">
                  <c:v>2.3641386115346604E-4</c:v>
                </c:pt>
                <c:pt idx="106">
                  <c:v>2.5339038840723854E-4</c:v>
                </c:pt>
                <c:pt idx="107">
                  <c:v>2.7036691566729727E-4</c:v>
                </c:pt>
                <c:pt idx="108">
                  <c:v>2.816846005183831E-4</c:v>
                </c:pt>
                <c:pt idx="109">
                  <c:v>2.760257580892447E-4</c:v>
                </c:pt>
                <c:pt idx="110">
                  <c:v>2.7225319648079872E-4</c:v>
                </c:pt>
                <c:pt idx="111">
                  <c:v>2.7162443620699992E-4</c:v>
                </c:pt>
                <c:pt idx="112">
                  <c:v>2.7854079916276605E-4</c:v>
                </c:pt>
                <c:pt idx="113">
                  <c:v>2.8797220317998391E-4</c:v>
                </c:pt>
                <c:pt idx="114">
                  <c:v>2.9866112776375816E-4</c:v>
                </c:pt>
                <c:pt idx="115">
                  <c:v>3.1060757287476338E-4</c:v>
                </c:pt>
                <c:pt idx="116">
                  <c:v>3.2003897691782965E-4</c:v>
                </c:pt>
                <c:pt idx="117">
                  <c:v>3.2695533987329425E-4</c:v>
                </c:pt>
                <c:pt idx="118">
                  <c:v>3.3009914122081557E-4</c:v>
                </c:pt>
                <c:pt idx="119">
                  <c:v>3.3072790148184079E-4</c:v>
                </c:pt>
                <c:pt idx="120">
                  <c:v>3.3009914122161978E-4</c:v>
                </c:pt>
                <c:pt idx="121">
                  <c:v>3.225540179787788E-4</c:v>
                </c:pt>
                <c:pt idx="122">
                  <c:v>3.2884162067442458E-4</c:v>
                </c:pt>
                <c:pt idx="123">
                  <c:v>3.1941021664393056E-4</c:v>
                </c:pt>
                <c:pt idx="124">
                  <c:v>3.1186509342804388E-4</c:v>
                </c:pt>
                <c:pt idx="125">
                  <c:v>3.0809253180702544E-4</c:v>
                </c:pt>
                <c:pt idx="126">
                  <c:v>3.0620625099970968E-4</c:v>
                </c:pt>
                <c:pt idx="127">
                  <c:v>3.1563765503749496E-4</c:v>
                </c:pt>
                <c:pt idx="128">
                  <c:v>3.1815269611312747E-4</c:v>
                </c:pt>
                <c:pt idx="129">
                  <c:v>3.1563765503950551E-4</c:v>
                </c:pt>
                <c:pt idx="130">
                  <c:v>3.0935005235105081E-4</c:v>
                </c:pt>
                <c:pt idx="131">
                  <c:v>3.0557749075588072E-4</c:v>
                </c:pt>
                <c:pt idx="132">
                  <c:v>3.1249385371883776E-4</c:v>
                </c:pt>
                <c:pt idx="133">
                  <c:v>3.2129649749620102E-4</c:v>
                </c:pt>
                <c:pt idx="134">
                  <c:v>3.420455863728013E-4</c:v>
                </c:pt>
                <c:pt idx="135">
                  <c:v>3.4518938772172992E-4</c:v>
                </c:pt>
                <c:pt idx="136">
                  <c:v>3.5336327121890761E-4</c:v>
                </c:pt>
                <c:pt idx="137">
                  <c:v>3.6530971632352618E-4</c:v>
                </c:pt>
                <c:pt idx="138">
                  <c:v>3.7851368196915435E-4</c:v>
                </c:pt>
                <c:pt idx="139">
                  <c:v>3.8480128467148863E-4</c:v>
                </c:pt>
                <c:pt idx="140">
                  <c:v>3.7851368196895394E-4</c:v>
                </c:pt>
                <c:pt idx="141">
                  <c:v>3.9549020924168569E-4</c:v>
                </c:pt>
                <c:pt idx="142">
                  <c:v>4.1498177756908017E-4</c:v>
                </c:pt>
                <c:pt idx="143">
                  <c:v>4.1749681864989299E-4</c:v>
                </c:pt>
                <c:pt idx="144">
                  <c:v>4.2692822267389953E-4</c:v>
                </c:pt>
                <c:pt idx="145">
                  <c:v>4.2755698294699463E-4</c:v>
                </c:pt>
                <c:pt idx="146">
                  <c:v>4.4076094858553228E-4</c:v>
                </c:pt>
                <c:pt idx="147">
                  <c:v>4.6088127718702714E-4</c:v>
                </c:pt>
                <c:pt idx="148">
                  <c:v>4.8225912633561652E-4</c:v>
                </c:pt>
                <c:pt idx="149">
                  <c:v>5.0929581788719438E-4</c:v>
                </c:pt>
                <c:pt idx="150">
                  <c:v>5.2501482462082635E-4</c:v>
                </c:pt>
                <c:pt idx="151">
                  <c:v>5.2124226298612983E-4</c:v>
                </c:pt>
                <c:pt idx="152">
                  <c:v>4.9357681113379958E-4</c:v>
                </c:pt>
                <c:pt idx="153">
                  <c:v>4.8791796871763577E-4</c:v>
                </c:pt>
                <c:pt idx="154">
                  <c:v>4.8037284548108116E-4</c:v>
                </c:pt>
                <c:pt idx="155">
                  <c:v>4.8037284549445788E-4</c:v>
                </c:pt>
                <c:pt idx="156">
                  <c:v>4.791153249538503E-4</c:v>
                </c:pt>
                <c:pt idx="157">
                  <c:v>4.816303660350653E-4</c:v>
                </c:pt>
                <c:pt idx="158">
                  <c:v>4.8540292765658622E-4</c:v>
                </c:pt>
                <c:pt idx="159">
                  <c:v>4.753427633399221E-4</c:v>
                </c:pt>
                <c:pt idx="160">
                  <c:v>4.6339631824158958E-4</c:v>
                </c:pt>
                <c:pt idx="161">
                  <c:v>4.7597152361980577E-4</c:v>
                </c:pt>
                <c:pt idx="162">
                  <c:v>4.6402507852167469E-4</c:v>
                </c:pt>
                <c:pt idx="163">
                  <c:v>4.5522243475160285E-4</c:v>
                </c:pt>
                <c:pt idx="164">
                  <c:v>4.4201846911874826E-4</c:v>
                </c:pt>
                <c:pt idx="165">
                  <c:v>4.2755698293869831E-4</c:v>
                </c:pt>
                <c:pt idx="166">
                  <c:v>4.1309549673878464E-4</c:v>
                </c:pt>
                <c:pt idx="167">
                  <c:v>3.8794508598094469E-4</c:v>
                </c:pt>
                <c:pt idx="168">
                  <c:v>3.6845351763846435E-4</c:v>
                </c:pt>
                <c:pt idx="169">
                  <c:v>3.6845351764434837E-4</c:v>
                </c:pt>
                <c:pt idx="170">
                  <c:v>3.7725616142100788E-4</c:v>
                </c:pt>
                <c:pt idx="171">
                  <c:v>3.8039996276294642E-4</c:v>
                </c:pt>
                <c:pt idx="172">
                  <c:v>3.8480128466515543E-4</c:v>
                </c:pt>
                <c:pt idx="173">
                  <c:v>3.7096855873315615E-4</c:v>
                </c:pt>
                <c:pt idx="174">
                  <c:v>3.5587831228101687E-4</c:v>
                </c:pt>
                <c:pt idx="175">
                  <c:v>3.4267434661612822E-4</c:v>
                </c:pt>
                <c:pt idx="176">
                  <c:v>3.3512922338686476E-4</c:v>
                </c:pt>
                <c:pt idx="177">
                  <c:v>3.3764426446757692E-4</c:v>
                </c:pt>
                <c:pt idx="178">
                  <c:v>3.4204558633056068E-4</c:v>
                </c:pt>
                <c:pt idx="179">
                  <c:v>3.200389769219514E-4</c:v>
                </c:pt>
                <c:pt idx="180">
                  <c:v>3.1438013448592355E-4</c:v>
                </c:pt>
                <c:pt idx="181">
                  <c:v>3.1438013448572243E-4</c:v>
                </c:pt>
                <c:pt idx="182">
                  <c:v>3.1689517555416401E-4</c:v>
                </c:pt>
                <c:pt idx="183">
                  <c:v>3.1815269608878691E-4</c:v>
                </c:pt>
                <c:pt idx="184">
                  <c:v>3.1500889475454176E-4</c:v>
                </c:pt>
                <c:pt idx="185">
                  <c:v>3.118650934195929E-4</c:v>
                </c:pt>
                <c:pt idx="186">
                  <c:v>3.0180492908925076E-4</c:v>
                </c:pt>
                <c:pt idx="187">
                  <c:v>2.8545716210299073E-4</c:v>
                </c:pt>
                <c:pt idx="188">
                  <c:v>2.7099567592384549E-4</c:v>
                </c:pt>
                <c:pt idx="189">
                  <c:v>2.5590542946371075E-4</c:v>
                </c:pt>
                <c:pt idx="190">
                  <c:v>2.433302240722184E-4</c:v>
                </c:pt>
                <c:pt idx="191">
                  <c:v>2.4710278569363886E-4</c:v>
                </c:pt>
                <c:pt idx="192">
                  <c:v>2.5464790892310311E-4</c:v>
                </c:pt>
                <c:pt idx="193">
                  <c:v>2.5904923081802064E-4</c:v>
                </c:pt>
                <c:pt idx="194">
                  <c:v>2.5653418974369498E-4</c:v>
                </c:pt>
                <c:pt idx="195">
                  <c:v>2.4207270354478628E-4</c:v>
                </c:pt>
                <c:pt idx="196">
                  <c:v>2.2132361468186435E-4</c:v>
                </c:pt>
                <c:pt idx="197">
                  <c:v>2.1755105305994131E-4</c:v>
                </c:pt>
                <c:pt idx="198">
                  <c:v>2.2069485441475394E-4</c:v>
                </c:pt>
                <c:pt idx="199">
                  <c:v>2.21952374955462E-4</c:v>
                </c:pt>
                <c:pt idx="200">
                  <c:v>2.1692229281239337E-4</c:v>
                </c:pt>
                <c:pt idx="201">
                  <c:v>2.1629353255116693E-4</c:v>
                </c:pt>
                <c:pt idx="202">
                  <c:v>2.1189221066882183E-4</c:v>
                </c:pt>
                <c:pt idx="203">
                  <c:v>2.118922106627367E-4</c:v>
                </c:pt>
                <c:pt idx="204">
                  <c:v>2.1566477229104639E-4</c:v>
                </c:pt>
                <c:pt idx="205">
                  <c:v>2.1943733389868803E-4</c:v>
                </c:pt>
                <c:pt idx="206">
                  <c:v>2.2635369684776576E-4</c:v>
                </c:pt>
                <c:pt idx="207">
                  <c:v>2.3830014196545935E-4</c:v>
                </c:pt>
                <c:pt idx="208">
                  <c:v>2.4144394331217648E-4</c:v>
                </c:pt>
                <c:pt idx="209">
                  <c:v>2.4081518304476458E-4</c:v>
                </c:pt>
                <c:pt idx="210">
                  <c:v>2.3955766250395607E-4</c:v>
                </c:pt>
                <c:pt idx="211">
                  <c:v>2.3767138169704239E-4</c:v>
                </c:pt>
                <c:pt idx="212">
                  <c:v>2.4144394330538781E-4</c:v>
                </c:pt>
                <c:pt idx="213">
                  <c:v>2.5213286788307695E-4</c:v>
                </c:pt>
                <c:pt idx="214">
                  <c:v>2.6345055272108763E-4</c:v>
                </c:pt>
                <c:pt idx="215">
                  <c:v>2.7728327864720277E-4</c:v>
                </c:pt>
                <c:pt idx="216">
                  <c:v>2.8105584026912582E-4</c:v>
                </c:pt>
                <c:pt idx="217">
                  <c:v>2.7854079919510167E-4</c:v>
                </c:pt>
                <c:pt idx="218">
                  <c:v>2.7791203892250926E-4</c:v>
                </c:pt>
                <c:pt idx="219">
                  <c:v>2.6973815541964845E-4</c:v>
                </c:pt>
                <c:pt idx="220">
                  <c:v>2.7036691568716088E-4</c:v>
                </c:pt>
                <c:pt idx="221">
                  <c:v>2.7288195676208963E-4</c:v>
                </c:pt>
                <c:pt idx="222">
                  <c:v>2.7791203891763035E-4</c:v>
                </c:pt>
                <c:pt idx="223">
                  <c:v>2.9111600456974574E-4</c:v>
                </c:pt>
                <c:pt idx="224">
                  <c:v>2.9551732645199025E-4</c:v>
                </c:pt>
                <c:pt idx="225">
                  <c:v>2.898584840298418E-4</c:v>
                </c:pt>
                <c:pt idx="226">
                  <c:v>2.8985848403004281E-4</c:v>
                </c:pt>
                <c:pt idx="227">
                  <c:v>2.8671468267563215E-4</c:v>
                </c:pt>
                <c:pt idx="228">
                  <c:v>2.7979831971926305E-4</c:v>
                </c:pt>
                <c:pt idx="229">
                  <c:v>2.8042707998587088E-4</c:v>
                </c:pt>
                <c:pt idx="230">
                  <c:v>2.7791203892441919E-4</c:v>
                </c:pt>
                <c:pt idx="231">
                  <c:v>2.7225319648869291E-4</c:v>
                </c:pt>
                <c:pt idx="232">
                  <c:v>2.7791203891084141E-4</c:v>
                </c:pt>
                <c:pt idx="233">
                  <c:v>2.7225319648140154E-4</c:v>
                </c:pt>
                <c:pt idx="234">
                  <c:v>2.6973815538691053E-4</c:v>
                </c:pt>
                <c:pt idx="235">
                  <c:v>2.7162443618753806E-4</c:v>
                </c:pt>
                <c:pt idx="236">
                  <c:v>2.6722311429171587E-4</c:v>
                </c:pt>
                <c:pt idx="237">
                  <c:v>2.665943540180178E-4</c:v>
                </c:pt>
                <c:pt idx="238">
                  <c:v>2.7099567589935764E-4</c:v>
                </c:pt>
                <c:pt idx="239">
                  <c:v>2.7225319643926147E-4</c:v>
                </c:pt>
                <c:pt idx="240">
                  <c:v>2.6345055266199872E-4</c:v>
                </c:pt>
                <c:pt idx="241">
                  <c:v>2.4333022406030302E-4</c:v>
                </c:pt>
                <c:pt idx="242">
                  <c:v>2.4144394326576054E-4</c:v>
                </c:pt>
                <c:pt idx="243">
                  <c:v>2.3578510083702435E-4</c:v>
                </c:pt>
                <c:pt idx="244">
                  <c:v>2.3264129949578932E-4</c:v>
                </c:pt>
                <c:pt idx="245">
                  <c:v>2.3264129950247768E-4</c:v>
                </c:pt>
                <c:pt idx="246">
                  <c:v>2.3327005976948748E-4</c:v>
                </c:pt>
                <c:pt idx="247">
                  <c:v>2.3012625842126256E-4</c:v>
                </c:pt>
                <c:pt idx="248">
                  <c:v>2.2446741598563708E-4</c:v>
                </c:pt>
                <c:pt idx="249">
                  <c:v>2.2320989547837045E-4</c:v>
                </c:pt>
                <c:pt idx="250">
                  <c:v>2.0434708741059391E-4</c:v>
                </c:pt>
                <c:pt idx="251">
                  <c:v>1.8988560123114708E-4</c:v>
                </c:pt>
                <c:pt idx="252">
                  <c:v>1.8045419721362778E-4</c:v>
                </c:pt>
                <c:pt idx="253">
                  <c:v>1.7479535479776557E-4</c:v>
                </c:pt>
                <c:pt idx="254">
                  <c:v>1.7982543695989391E-4</c:v>
                </c:pt>
                <c:pt idx="255">
                  <c:v>1.8548427938893167E-4</c:v>
                </c:pt>
                <c:pt idx="256">
                  <c:v>1.835979985885052E-4</c:v>
                </c:pt>
                <c:pt idx="257">
                  <c:v>1.7982543697407459E-4</c:v>
                </c:pt>
                <c:pt idx="258">
                  <c:v>1.9240064235988386E-4</c:v>
                </c:pt>
                <c:pt idx="259">
                  <c:v>2.0497584772582924E-4</c:v>
                </c:pt>
                <c:pt idx="260">
                  <c:v>1.9680196422955617E-4</c:v>
                </c:pt>
                <c:pt idx="261">
                  <c:v>2.0623336826744202E-4</c:v>
                </c:pt>
                <c:pt idx="262">
                  <c:v>2.0874840932889372E-4</c:v>
                </c:pt>
                <c:pt idx="263">
                  <c:v>2.0246080663344917E-4</c:v>
                </c:pt>
                <c:pt idx="264">
                  <c:v>2.2258113524243646E-4</c:v>
                </c:pt>
                <c:pt idx="265">
                  <c:v>2.3515634062145691E-4</c:v>
                </c:pt>
                <c:pt idx="266">
                  <c:v>2.4081518305637883E-4</c:v>
                </c:pt>
                <c:pt idx="267">
                  <c:v>2.3138377899184037E-4</c:v>
                </c:pt>
                <c:pt idx="268">
                  <c:v>2.3578510087358235E-4</c:v>
                </c:pt>
                <c:pt idx="269">
                  <c:v>2.4018642274883722E-4</c:v>
                </c:pt>
                <c:pt idx="270">
                  <c:v>2.345275803196989E-4</c:v>
                </c:pt>
                <c:pt idx="271">
                  <c:v>2.2258113520778888E-4</c:v>
                </c:pt>
                <c:pt idx="272">
                  <c:v>2.0434708741310726E-4</c:v>
                </c:pt>
                <c:pt idx="273">
                  <c:v>1.823404779971057E-4</c:v>
                </c:pt>
                <c:pt idx="274">
                  <c:v>1.6284890965502768E-4</c:v>
                </c:pt>
                <c:pt idx="275">
                  <c:v>1.515312248031378E-4</c:v>
                </c:pt>
                <c:pt idx="276">
                  <c:v>1.4775866318780253E-4</c:v>
                </c:pt>
                <c:pt idx="277">
                  <c:v>1.3392593728135018E-4</c:v>
                </c:pt>
                <c:pt idx="278">
                  <c:v>1.2889585511213132E-4</c:v>
                </c:pt>
                <c:pt idx="279">
                  <c:v>1.0877552650364668E-4</c:v>
                </c:pt>
              </c:numCache>
            </c:numRef>
          </c:yVal>
          <c:smooth val="0"/>
        </c:ser>
        <c:ser>
          <c:idx val="11"/>
          <c:order val="11"/>
          <c:tx>
            <c:v>6</c:v>
          </c:tx>
          <c:spPr>
            <a:ln w="38100"/>
          </c:spPr>
          <c:marker>
            <c:symbol val="none"/>
          </c:marker>
          <c:xVal>
            <c:numRef>
              <c:f>'Dclean+q_6'!$C$148:$C$790</c:f>
              <c:numCache>
                <c:formatCode>General</c:formatCode>
                <c:ptCount val="643"/>
                <c:pt idx="0">
                  <c:v>-1.63</c:v>
                </c:pt>
                <c:pt idx="1">
                  <c:v>-1.63</c:v>
                </c:pt>
                <c:pt idx="2">
                  <c:v>-1.65</c:v>
                </c:pt>
                <c:pt idx="3">
                  <c:v>-1.69</c:v>
                </c:pt>
                <c:pt idx="4">
                  <c:v>-1.69</c:v>
                </c:pt>
                <c:pt idx="5">
                  <c:v>-1.71</c:v>
                </c:pt>
                <c:pt idx="6">
                  <c:v>-1.73</c:v>
                </c:pt>
                <c:pt idx="7">
                  <c:v>-1.74</c:v>
                </c:pt>
                <c:pt idx="8">
                  <c:v>-1.77</c:v>
                </c:pt>
                <c:pt idx="9">
                  <c:v>-1.79</c:v>
                </c:pt>
                <c:pt idx="10">
                  <c:v>-1.82</c:v>
                </c:pt>
                <c:pt idx="11">
                  <c:v>-1.85</c:v>
                </c:pt>
                <c:pt idx="12">
                  <c:v>-1.88</c:v>
                </c:pt>
                <c:pt idx="13">
                  <c:v>-1.93</c:v>
                </c:pt>
                <c:pt idx="14">
                  <c:v>-1.95</c:v>
                </c:pt>
                <c:pt idx="15">
                  <c:v>-1.98</c:v>
                </c:pt>
                <c:pt idx="16">
                  <c:v>-1.99</c:v>
                </c:pt>
                <c:pt idx="17">
                  <c:v>-2.0299999999999998</c:v>
                </c:pt>
                <c:pt idx="18">
                  <c:v>-2.0499999999999998</c:v>
                </c:pt>
                <c:pt idx="19">
                  <c:v>-2.08</c:v>
                </c:pt>
                <c:pt idx="20">
                  <c:v>-2.11</c:v>
                </c:pt>
                <c:pt idx="21">
                  <c:v>-2.13</c:v>
                </c:pt>
                <c:pt idx="22">
                  <c:v>-2.16</c:v>
                </c:pt>
                <c:pt idx="23">
                  <c:v>-2.2000000000000002</c:v>
                </c:pt>
                <c:pt idx="24">
                  <c:v>-2.23</c:v>
                </c:pt>
                <c:pt idx="25">
                  <c:v>-2.25</c:v>
                </c:pt>
                <c:pt idx="26">
                  <c:v>-2.2799999999999998</c:v>
                </c:pt>
                <c:pt idx="27">
                  <c:v>-2.3199999999999998</c:v>
                </c:pt>
                <c:pt idx="28">
                  <c:v>-2.35</c:v>
                </c:pt>
                <c:pt idx="29">
                  <c:v>-2.37</c:v>
                </c:pt>
                <c:pt idx="30">
                  <c:v>-2.39</c:v>
                </c:pt>
                <c:pt idx="31">
                  <c:v>-2.41</c:v>
                </c:pt>
                <c:pt idx="32">
                  <c:v>-2.44</c:v>
                </c:pt>
                <c:pt idx="33">
                  <c:v>-2.48</c:v>
                </c:pt>
                <c:pt idx="34">
                  <c:v>-2.52</c:v>
                </c:pt>
                <c:pt idx="35">
                  <c:v>-2.5499999999999998</c:v>
                </c:pt>
                <c:pt idx="36">
                  <c:v>-2.56</c:v>
                </c:pt>
                <c:pt idx="37">
                  <c:v>-2.57</c:v>
                </c:pt>
                <c:pt idx="38">
                  <c:v>-2.61</c:v>
                </c:pt>
                <c:pt idx="39">
                  <c:v>-2.63</c:v>
                </c:pt>
                <c:pt idx="40">
                  <c:v>-2.65</c:v>
                </c:pt>
                <c:pt idx="41">
                  <c:v>-2.68</c:v>
                </c:pt>
                <c:pt idx="42">
                  <c:v>-2.71</c:v>
                </c:pt>
                <c:pt idx="43">
                  <c:v>-2.73</c:v>
                </c:pt>
                <c:pt idx="44">
                  <c:v>-2.75</c:v>
                </c:pt>
                <c:pt idx="45">
                  <c:v>-2.79</c:v>
                </c:pt>
                <c:pt idx="46">
                  <c:v>-2.81</c:v>
                </c:pt>
                <c:pt idx="47">
                  <c:v>-2.84</c:v>
                </c:pt>
                <c:pt idx="48">
                  <c:v>-2.86</c:v>
                </c:pt>
                <c:pt idx="49">
                  <c:v>-2.87</c:v>
                </c:pt>
                <c:pt idx="50">
                  <c:v>-2.89</c:v>
                </c:pt>
                <c:pt idx="51">
                  <c:v>-2.91</c:v>
                </c:pt>
                <c:pt idx="52">
                  <c:v>-2.93</c:v>
                </c:pt>
                <c:pt idx="53">
                  <c:v>-2.95</c:v>
                </c:pt>
                <c:pt idx="54">
                  <c:v>-2.97</c:v>
                </c:pt>
                <c:pt idx="55">
                  <c:v>-2.97</c:v>
                </c:pt>
                <c:pt idx="56">
                  <c:v>-2.98</c:v>
                </c:pt>
                <c:pt idx="57">
                  <c:v>-2.99</c:v>
                </c:pt>
                <c:pt idx="58">
                  <c:v>-3.01</c:v>
                </c:pt>
                <c:pt idx="59">
                  <c:v>-3.03</c:v>
                </c:pt>
                <c:pt idx="60">
                  <c:v>-3.04</c:v>
                </c:pt>
                <c:pt idx="61">
                  <c:v>-3.05</c:v>
                </c:pt>
                <c:pt idx="62">
                  <c:v>-3.07</c:v>
                </c:pt>
                <c:pt idx="63">
                  <c:v>-3.1</c:v>
                </c:pt>
                <c:pt idx="64">
                  <c:v>-3.08</c:v>
                </c:pt>
                <c:pt idx="65">
                  <c:v>-3.13</c:v>
                </c:pt>
                <c:pt idx="66">
                  <c:v>-3.17</c:v>
                </c:pt>
                <c:pt idx="67">
                  <c:v>-3.2</c:v>
                </c:pt>
                <c:pt idx="68">
                  <c:v>-3.21</c:v>
                </c:pt>
                <c:pt idx="69">
                  <c:v>-3.2</c:v>
                </c:pt>
                <c:pt idx="70">
                  <c:v>-3.14</c:v>
                </c:pt>
                <c:pt idx="71">
                  <c:v>-3.15</c:v>
                </c:pt>
                <c:pt idx="72">
                  <c:v>-3.2</c:v>
                </c:pt>
                <c:pt idx="73">
                  <c:v>-3.25</c:v>
                </c:pt>
                <c:pt idx="74">
                  <c:v>-3.31</c:v>
                </c:pt>
                <c:pt idx="75">
                  <c:v>-3.35</c:v>
                </c:pt>
                <c:pt idx="76">
                  <c:v>-3.37</c:v>
                </c:pt>
                <c:pt idx="77">
                  <c:v>-3.38</c:v>
                </c:pt>
                <c:pt idx="78">
                  <c:v>-3.41</c:v>
                </c:pt>
                <c:pt idx="79">
                  <c:v>-3.43</c:v>
                </c:pt>
                <c:pt idx="80">
                  <c:v>-3.43</c:v>
                </c:pt>
                <c:pt idx="81">
                  <c:v>-3.45</c:v>
                </c:pt>
                <c:pt idx="82">
                  <c:v>-3.48</c:v>
                </c:pt>
                <c:pt idx="83">
                  <c:v>-3.48</c:v>
                </c:pt>
                <c:pt idx="84">
                  <c:v>-3.47</c:v>
                </c:pt>
                <c:pt idx="85">
                  <c:v>-3.47</c:v>
                </c:pt>
                <c:pt idx="86">
                  <c:v>-3.47</c:v>
                </c:pt>
                <c:pt idx="87">
                  <c:v>-3.48</c:v>
                </c:pt>
                <c:pt idx="88">
                  <c:v>-3.52</c:v>
                </c:pt>
                <c:pt idx="89">
                  <c:v>-3.56</c:v>
                </c:pt>
                <c:pt idx="90">
                  <c:v>-3.59</c:v>
                </c:pt>
                <c:pt idx="91">
                  <c:v>-3.61</c:v>
                </c:pt>
                <c:pt idx="92">
                  <c:v>-3.64</c:v>
                </c:pt>
                <c:pt idx="93">
                  <c:v>-3.66</c:v>
                </c:pt>
                <c:pt idx="94">
                  <c:v>-3.68</c:v>
                </c:pt>
                <c:pt idx="95">
                  <c:v>-3.69</c:v>
                </c:pt>
                <c:pt idx="96">
                  <c:v>-3.69</c:v>
                </c:pt>
                <c:pt idx="97">
                  <c:v>-3.72</c:v>
                </c:pt>
                <c:pt idx="98">
                  <c:v>-3.74</c:v>
                </c:pt>
                <c:pt idx="99">
                  <c:v>-3.75</c:v>
                </c:pt>
                <c:pt idx="100">
                  <c:v>-3.75</c:v>
                </c:pt>
                <c:pt idx="101">
                  <c:v>-3.78</c:v>
                </c:pt>
                <c:pt idx="102">
                  <c:v>-3.8</c:v>
                </c:pt>
                <c:pt idx="103">
                  <c:v>-3.8</c:v>
                </c:pt>
                <c:pt idx="104">
                  <c:v>-3.81</c:v>
                </c:pt>
                <c:pt idx="105">
                  <c:v>-3.83</c:v>
                </c:pt>
                <c:pt idx="106">
                  <c:v>-3.86</c:v>
                </c:pt>
                <c:pt idx="107">
                  <c:v>-3.86</c:v>
                </c:pt>
                <c:pt idx="108">
                  <c:v>-3.88</c:v>
                </c:pt>
                <c:pt idx="109">
                  <c:v>-3.89</c:v>
                </c:pt>
                <c:pt idx="110">
                  <c:v>-3.91</c:v>
                </c:pt>
                <c:pt idx="111">
                  <c:v>-3.91</c:v>
                </c:pt>
                <c:pt idx="112">
                  <c:v>-3.91</c:v>
                </c:pt>
                <c:pt idx="113">
                  <c:v>-3.93</c:v>
                </c:pt>
                <c:pt idx="114">
                  <c:v>-3.96</c:v>
                </c:pt>
                <c:pt idx="115">
                  <c:v>-3.95</c:v>
                </c:pt>
                <c:pt idx="116">
                  <c:v>-3.98</c:v>
                </c:pt>
                <c:pt idx="117">
                  <c:v>-3.99</c:v>
                </c:pt>
                <c:pt idx="118">
                  <c:v>-4.01</c:v>
                </c:pt>
                <c:pt idx="119">
                  <c:v>-4.0199999999999996</c:v>
                </c:pt>
                <c:pt idx="120">
                  <c:v>-4.0199999999999996</c:v>
                </c:pt>
                <c:pt idx="121">
                  <c:v>-4.04</c:v>
                </c:pt>
                <c:pt idx="122">
                  <c:v>-4.04</c:v>
                </c:pt>
                <c:pt idx="123">
                  <c:v>-4.04</c:v>
                </c:pt>
                <c:pt idx="124">
                  <c:v>-4.05</c:v>
                </c:pt>
                <c:pt idx="125">
                  <c:v>-4.0599999999999996</c:v>
                </c:pt>
                <c:pt idx="126">
                  <c:v>-4.08</c:v>
                </c:pt>
                <c:pt idx="127">
                  <c:v>-4.09</c:v>
                </c:pt>
                <c:pt idx="128">
                  <c:v>-4.0999999999999996</c:v>
                </c:pt>
                <c:pt idx="129">
                  <c:v>-4.1100000000000003</c:v>
                </c:pt>
                <c:pt idx="130">
                  <c:v>-4.0999999999999996</c:v>
                </c:pt>
                <c:pt idx="131">
                  <c:v>-4.1100000000000003</c:v>
                </c:pt>
                <c:pt idx="132">
                  <c:v>-4.13</c:v>
                </c:pt>
                <c:pt idx="133">
                  <c:v>-4.1399999999999997</c:v>
                </c:pt>
                <c:pt idx="134">
                  <c:v>-4.1500000000000004</c:v>
                </c:pt>
                <c:pt idx="135">
                  <c:v>-4.16</c:v>
                </c:pt>
                <c:pt idx="136">
                  <c:v>-4.17</c:v>
                </c:pt>
                <c:pt idx="137">
                  <c:v>-4.18</c:v>
                </c:pt>
                <c:pt idx="138">
                  <c:v>-4.1900000000000004</c:v>
                </c:pt>
                <c:pt idx="139">
                  <c:v>-4.21</c:v>
                </c:pt>
                <c:pt idx="140">
                  <c:v>-4.22</c:v>
                </c:pt>
                <c:pt idx="141">
                  <c:v>-4.2300000000000004</c:v>
                </c:pt>
                <c:pt idx="142">
                  <c:v>-4.2300000000000004</c:v>
                </c:pt>
                <c:pt idx="143">
                  <c:v>-4.25</c:v>
                </c:pt>
                <c:pt idx="144">
                  <c:v>-4.26</c:v>
                </c:pt>
                <c:pt idx="145">
                  <c:v>-4.2699999999999996</c:v>
                </c:pt>
                <c:pt idx="146">
                  <c:v>-4.28</c:v>
                </c:pt>
                <c:pt idx="147">
                  <c:v>-4.29</c:v>
                </c:pt>
                <c:pt idx="148">
                  <c:v>-4.29</c:v>
                </c:pt>
                <c:pt idx="149">
                  <c:v>-4.3099999999999996</c:v>
                </c:pt>
                <c:pt idx="150">
                  <c:v>-4.3099999999999996</c:v>
                </c:pt>
                <c:pt idx="151">
                  <c:v>-4.32</c:v>
                </c:pt>
                <c:pt idx="152">
                  <c:v>-4.33</c:v>
                </c:pt>
                <c:pt idx="153">
                  <c:v>-4.3499999999999996</c:v>
                </c:pt>
                <c:pt idx="154">
                  <c:v>-4.3600000000000003</c:v>
                </c:pt>
                <c:pt idx="155">
                  <c:v>-4.37</c:v>
                </c:pt>
                <c:pt idx="156">
                  <c:v>-4.38</c:v>
                </c:pt>
                <c:pt idx="157">
                  <c:v>-4.3899999999999997</c:v>
                </c:pt>
                <c:pt idx="158">
                  <c:v>-4.4000000000000004</c:v>
                </c:pt>
                <c:pt idx="159">
                  <c:v>-4.41</c:v>
                </c:pt>
                <c:pt idx="160">
                  <c:v>-4.43</c:v>
                </c:pt>
                <c:pt idx="161">
                  <c:v>-4.43</c:v>
                </c:pt>
                <c:pt idx="162">
                  <c:v>-4.45</c:v>
                </c:pt>
                <c:pt idx="163">
                  <c:v>-4.4800000000000004</c:v>
                </c:pt>
                <c:pt idx="164">
                  <c:v>-4.4800000000000004</c:v>
                </c:pt>
                <c:pt idx="165">
                  <c:v>-4.5</c:v>
                </c:pt>
                <c:pt idx="166">
                  <c:v>-4.5199999999999996</c:v>
                </c:pt>
                <c:pt idx="167">
                  <c:v>-4.53</c:v>
                </c:pt>
                <c:pt idx="168">
                  <c:v>-4.54</c:v>
                </c:pt>
                <c:pt idx="169">
                  <c:v>-4.5599999999999996</c:v>
                </c:pt>
                <c:pt idx="170">
                  <c:v>-4.57</c:v>
                </c:pt>
                <c:pt idx="171">
                  <c:v>-4.59</c:v>
                </c:pt>
                <c:pt idx="172">
                  <c:v>-4.5999999999999996</c:v>
                </c:pt>
                <c:pt idx="173">
                  <c:v>-4.5999999999999996</c:v>
                </c:pt>
                <c:pt idx="174">
                  <c:v>-4.62</c:v>
                </c:pt>
                <c:pt idx="175">
                  <c:v>-4.6100000000000003</c:v>
                </c:pt>
                <c:pt idx="176">
                  <c:v>-4.6100000000000003</c:v>
                </c:pt>
                <c:pt idx="177">
                  <c:v>-4.63</c:v>
                </c:pt>
                <c:pt idx="178">
                  <c:v>-4.6500000000000004</c:v>
                </c:pt>
                <c:pt idx="179">
                  <c:v>-4.67</c:v>
                </c:pt>
                <c:pt idx="180">
                  <c:v>-4.68</c:v>
                </c:pt>
                <c:pt idx="181">
                  <c:v>-4.68</c:v>
                </c:pt>
                <c:pt idx="182">
                  <c:v>-4.6900000000000004</c:v>
                </c:pt>
                <c:pt idx="183">
                  <c:v>-4.7</c:v>
                </c:pt>
                <c:pt idx="184">
                  <c:v>-4.71</c:v>
                </c:pt>
                <c:pt idx="185">
                  <c:v>-4.71</c:v>
                </c:pt>
                <c:pt idx="186">
                  <c:v>-4.72</c:v>
                </c:pt>
                <c:pt idx="187">
                  <c:v>-4.7300000000000004</c:v>
                </c:pt>
                <c:pt idx="188">
                  <c:v>-4.74</c:v>
                </c:pt>
                <c:pt idx="189">
                  <c:v>-4.76</c:v>
                </c:pt>
                <c:pt idx="190">
                  <c:v>-4.76</c:v>
                </c:pt>
                <c:pt idx="191">
                  <c:v>-4.7699999999999996</c:v>
                </c:pt>
                <c:pt idx="192">
                  <c:v>-4.79</c:v>
                </c:pt>
                <c:pt idx="193">
                  <c:v>-4.78</c:v>
                </c:pt>
                <c:pt idx="194">
                  <c:v>-4.78</c:v>
                </c:pt>
                <c:pt idx="195">
                  <c:v>-4.78</c:v>
                </c:pt>
                <c:pt idx="196">
                  <c:v>-4.8</c:v>
                </c:pt>
                <c:pt idx="197">
                  <c:v>-4.79</c:v>
                </c:pt>
                <c:pt idx="198">
                  <c:v>-4.8</c:v>
                </c:pt>
                <c:pt idx="199">
                  <c:v>-4.75</c:v>
                </c:pt>
                <c:pt idx="200">
                  <c:v>-4.72</c:v>
                </c:pt>
                <c:pt idx="201">
                  <c:v>-4.71</c:v>
                </c:pt>
                <c:pt idx="202">
                  <c:v>-4.6900000000000004</c:v>
                </c:pt>
                <c:pt idx="203">
                  <c:v>-4.67</c:v>
                </c:pt>
                <c:pt idx="204">
                  <c:v>-4.66</c:v>
                </c:pt>
                <c:pt idx="205">
                  <c:v>-4.6399999999999997</c:v>
                </c:pt>
                <c:pt idx="206">
                  <c:v>-4.62</c:v>
                </c:pt>
                <c:pt idx="207">
                  <c:v>-4.58</c:v>
                </c:pt>
                <c:pt idx="208">
                  <c:v>-4.6100000000000003</c:v>
                </c:pt>
                <c:pt idx="209">
                  <c:v>-4.62</c:v>
                </c:pt>
                <c:pt idx="210">
                  <c:v>-4.63</c:v>
                </c:pt>
                <c:pt idx="211">
                  <c:v>-4.6399999999999997</c:v>
                </c:pt>
                <c:pt idx="212">
                  <c:v>-4.6399999999999997</c:v>
                </c:pt>
                <c:pt idx="213">
                  <c:v>-4.6399999999999997</c:v>
                </c:pt>
                <c:pt idx="214">
                  <c:v>-4.6399999999999997</c:v>
                </c:pt>
                <c:pt idx="215">
                  <c:v>-4.67</c:v>
                </c:pt>
                <c:pt idx="216">
                  <c:v>-4.67</c:v>
                </c:pt>
                <c:pt idx="217">
                  <c:v>-4.7</c:v>
                </c:pt>
                <c:pt idx="218">
                  <c:v>-4.7300000000000004</c:v>
                </c:pt>
                <c:pt idx="219">
                  <c:v>-4.7300000000000004</c:v>
                </c:pt>
                <c:pt idx="220">
                  <c:v>-4.75</c:v>
                </c:pt>
                <c:pt idx="221">
                  <c:v>-4.76</c:v>
                </c:pt>
                <c:pt idx="222">
                  <c:v>-4.76</c:v>
                </c:pt>
                <c:pt idx="223">
                  <c:v>-4.78</c:v>
                </c:pt>
                <c:pt idx="224">
                  <c:v>-4.79</c:v>
                </c:pt>
                <c:pt idx="225">
                  <c:v>-4.8099999999999996</c:v>
                </c:pt>
                <c:pt idx="226">
                  <c:v>-4.8600000000000003</c:v>
                </c:pt>
                <c:pt idx="227">
                  <c:v>-4.9000000000000004</c:v>
                </c:pt>
                <c:pt idx="228">
                  <c:v>-4.8899999999999997</c:v>
                </c:pt>
                <c:pt idx="229">
                  <c:v>-4.9400000000000004</c:v>
                </c:pt>
                <c:pt idx="230">
                  <c:v>-4.95</c:v>
                </c:pt>
                <c:pt idx="231">
                  <c:v>-5.01</c:v>
                </c:pt>
                <c:pt idx="232">
                  <c:v>-5.04</c:v>
                </c:pt>
                <c:pt idx="233">
                  <c:v>-5.08</c:v>
                </c:pt>
                <c:pt idx="234">
                  <c:v>-5.09</c:v>
                </c:pt>
                <c:pt idx="235">
                  <c:v>-5.1100000000000003</c:v>
                </c:pt>
                <c:pt idx="236">
                  <c:v>-5.15</c:v>
                </c:pt>
                <c:pt idx="237">
                  <c:v>-5.18</c:v>
                </c:pt>
                <c:pt idx="238">
                  <c:v>-5.22</c:v>
                </c:pt>
                <c:pt idx="239">
                  <c:v>-5.24</c:v>
                </c:pt>
                <c:pt idx="240">
                  <c:v>-5.25</c:v>
                </c:pt>
                <c:pt idx="241">
                  <c:v>-5.28</c:v>
                </c:pt>
                <c:pt idx="242">
                  <c:v>-5.3</c:v>
                </c:pt>
                <c:pt idx="243">
                  <c:v>-5.32</c:v>
                </c:pt>
                <c:pt idx="244">
                  <c:v>-5.33</c:v>
                </c:pt>
                <c:pt idx="245">
                  <c:v>-5.35</c:v>
                </c:pt>
                <c:pt idx="246">
                  <c:v>-5.36</c:v>
                </c:pt>
                <c:pt idx="247">
                  <c:v>-5.36</c:v>
                </c:pt>
                <c:pt idx="248">
                  <c:v>-5.37</c:v>
                </c:pt>
                <c:pt idx="249">
                  <c:v>-5.39</c:v>
                </c:pt>
                <c:pt idx="250">
                  <c:v>-5.41</c:v>
                </c:pt>
                <c:pt idx="251">
                  <c:v>-5.39</c:v>
                </c:pt>
                <c:pt idx="252">
                  <c:v>-5.41</c:v>
                </c:pt>
                <c:pt idx="253">
                  <c:v>-5.4</c:v>
                </c:pt>
                <c:pt idx="254">
                  <c:v>-5.38</c:v>
                </c:pt>
                <c:pt idx="255">
                  <c:v>-5.39</c:v>
                </c:pt>
                <c:pt idx="256">
                  <c:v>-5.4</c:v>
                </c:pt>
                <c:pt idx="257">
                  <c:v>-5.4</c:v>
                </c:pt>
                <c:pt idx="258">
                  <c:v>-5.41</c:v>
                </c:pt>
                <c:pt idx="259">
                  <c:v>-5.42</c:v>
                </c:pt>
                <c:pt idx="260">
                  <c:v>-5.43</c:v>
                </c:pt>
                <c:pt idx="261">
                  <c:v>-5.41</c:v>
                </c:pt>
                <c:pt idx="262">
                  <c:v>-5.42</c:v>
                </c:pt>
                <c:pt idx="263">
                  <c:v>-5.43</c:v>
                </c:pt>
                <c:pt idx="264">
                  <c:v>-5.43</c:v>
                </c:pt>
                <c:pt idx="265">
                  <c:v>-5.45</c:v>
                </c:pt>
                <c:pt idx="266">
                  <c:v>-5.43</c:v>
                </c:pt>
                <c:pt idx="267">
                  <c:v>-5.43</c:v>
                </c:pt>
                <c:pt idx="268">
                  <c:v>-5.43</c:v>
                </c:pt>
                <c:pt idx="269">
                  <c:v>-5.43</c:v>
                </c:pt>
                <c:pt idx="270">
                  <c:v>-5.44</c:v>
                </c:pt>
                <c:pt idx="271">
                  <c:v>-5.45</c:v>
                </c:pt>
                <c:pt idx="272">
                  <c:v>-5.46</c:v>
                </c:pt>
                <c:pt idx="273">
                  <c:v>-5.47</c:v>
                </c:pt>
                <c:pt idx="274">
                  <c:v>-5.47</c:v>
                </c:pt>
                <c:pt idx="275">
                  <c:v>-5.47</c:v>
                </c:pt>
                <c:pt idx="276">
                  <c:v>-5.48</c:v>
                </c:pt>
                <c:pt idx="277">
                  <c:v>-5.48</c:v>
                </c:pt>
                <c:pt idx="278">
                  <c:v>-5.47</c:v>
                </c:pt>
                <c:pt idx="279">
                  <c:v>-5.48</c:v>
                </c:pt>
                <c:pt idx="280">
                  <c:v>-5.48</c:v>
                </c:pt>
                <c:pt idx="281">
                  <c:v>-5.48</c:v>
                </c:pt>
                <c:pt idx="282">
                  <c:v>-5.48</c:v>
                </c:pt>
                <c:pt idx="283">
                  <c:v>-5.49</c:v>
                </c:pt>
                <c:pt idx="284">
                  <c:v>-5.5</c:v>
                </c:pt>
                <c:pt idx="285">
                  <c:v>-5.5</c:v>
                </c:pt>
                <c:pt idx="286">
                  <c:v>-5.52</c:v>
                </c:pt>
                <c:pt idx="287">
                  <c:v>-5.53</c:v>
                </c:pt>
                <c:pt idx="288">
                  <c:v>-5.52</c:v>
                </c:pt>
                <c:pt idx="289">
                  <c:v>-5.54</c:v>
                </c:pt>
                <c:pt idx="290">
                  <c:v>-5.55</c:v>
                </c:pt>
                <c:pt idx="291">
                  <c:v>-5.56</c:v>
                </c:pt>
                <c:pt idx="292">
                  <c:v>-5.58</c:v>
                </c:pt>
                <c:pt idx="293">
                  <c:v>-5.57</c:v>
                </c:pt>
                <c:pt idx="294">
                  <c:v>-5.58</c:v>
                </c:pt>
                <c:pt idx="295">
                  <c:v>-5.59</c:v>
                </c:pt>
                <c:pt idx="296">
                  <c:v>-5.57</c:v>
                </c:pt>
                <c:pt idx="297">
                  <c:v>-5.6</c:v>
                </c:pt>
                <c:pt idx="298">
                  <c:v>-5.6</c:v>
                </c:pt>
                <c:pt idx="299">
                  <c:v>-5.62</c:v>
                </c:pt>
                <c:pt idx="300">
                  <c:v>-5.64</c:v>
                </c:pt>
                <c:pt idx="301">
                  <c:v>-5.65</c:v>
                </c:pt>
                <c:pt idx="302">
                  <c:v>-5.66</c:v>
                </c:pt>
                <c:pt idx="303">
                  <c:v>-5.66</c:v>
                </c:pt>
                <c:pt idx="304">
                  <c:v>-5.66</c:v>
                </c:pt>
                <c:pt idx="305">
                  <c:v>-5.68</c:v>
                </c:pt>
                <c:pt idx="306">
                  <c:v>-5.67</c:v>
                </c:pt>
                <c:pt idx="307">
                  <c:v>-5.68</c:v>
                </c:pt>
                <c:pt idx="308">
                  <c:v>-5.68</c:v>
                </c:pt>
                <c:pt idx="309">
                  <c:v>-5.68</c:v>
                </c:pt>
                <c:pt idx="310">
                  <c:v>-5.7</c:v>
                </c:pt>
                <c:pt idx="311">
                  <c:v>-5.72</c:v>
                </c:pt>
                <c:pt idx="312">
                  <c:v>-5.7</c:v>
                </c:pt>
                <c:pt idx="313">
                  <c:v>-5.71</c:v>
                </c:pt>
                <c:pt idx="314">
                  <c:v>-5.74</c:v>
                </c:pt>
                <c:pt idx="315">
                  <c:v>-5.73</c:v>
                </c:pt>
                <c:pt idx="316">
                  <c:v>-5.73</c:v>
                </c:pt>
                <c:pt idx="317">
                  <c:v>-5.74</c:v>
                </c:pt>
                <c:pt idx="318">
                  <c:v>-5.73</c:v>
                </c:pt>
                <c:pt idx="319">
                  <c:v>-5.73</c:v>
                </c:pt>
                <c:pt idx="320">
                  <c:v>-5.74</c:v>
                </c:pt>
                <c:pt idx="321">
                  <c:v>-5.76</c:v>
                </c:pt>
                <c:pt idx="322">
                  <c:v>-5.76</c:v>
                </c:pt>
                <c:pt idx="323">
                  <c:v>-5.77</c:v>
                </c:pt>
                <c:pt idx="324">
                  <c:v>-5.82</c:v>
                </c:pt>
                <c:pt idx="325">
                  <c:v>-5.84</c:v>
                </c:pt>
                <c:pt idx="326">
                  <c:v>-5.84</c:v>
                </c:pt>
                <c:pt idx="327">
                  <c:v>-5.85</c:v>
                </c:pt>
                <c:pt idx="328">
                  <c:v>-5.86</c:v>
                </c:pt>
                <c:pt idx="329">
                  <c:v>-5.85</c:v>
                </c:pt>
                <c:pt idx="330">
                  <c:v>-5.87</c:v>
                </c:pt>
                <c:pt idx="331">
                  <c:v>-5.85</c:v>
                </c:pt>
                <c:pt idx="332">
                  <c:v>-5.84</c:v>
                </c:pt>
                <c:pt idx="333">
                  <c:v>-5.84</c:v>
                </c:pt>
                <c:pt idx="334">
                  <c:v>-5.84</c:v>
                </c:pt>
                <c:pt idx="335">
                  <c:v>-5.87</c:v>
                </c:pt>
                <c:pt idx="336">
                  <c:v>-5.86</c:v>
                </c:pt>
                <c:pt idx="337">
                  <c:v>-5.85</c:v>
                </c:pt>
                <c:pt idx="338">
                  <c:v>-5.89</c:v>
                </c:pt>
                <c:pt idx="339">
                  <c:v>-5.88</c:v>
                </c:pt>
                <c:pt idx="340">
                  <c:v>-5.86</c:v>
                </c:pt>
                <c:pt idx="341">
                  <c:v>-5.86</c:v>
                </c:pt>
                <c:pt idx="342">
                  <c:v>-5.91</c:v>
                </c:pt>
                <c:pt idx="343">
                  <c:v>-5.9</c:v>
                </c:pt>
                <c:pt idx="344">
                  <c:v>-5.89</c:v>
                </c:pt>
                <c:pt idx="345">
                  <c:v>-5.9</c:v>
                </c:pt>
                <c:pt idx="346">
                  <c:v>-5.91</c:v>
                </c:pt>
                <c:pt idx="347">
                  <c:v>-5.92</c:v>
                </c:pt>
                <c:pt idx="348">
                  <c:v>-5.9</c:v>
                </c:pt>
                <c:pt idx="349">
                  <c:v>-5.91</c:v>
                </c:pt>
                <c:pt idx="350">
                  <c:v>-5.93</c:v>
                </c:pt>
                <c:pt idx="351">
                  <c:v>-5.93</c:v>
                </c:pt>
                <c:pt idx="352">
                  <c:v>-5.94</c:v>
                </c:pt>
                <c:pt idx="353">
                  <c:v>-5.94</c:v>
                </c:pt>
                <c:pt idx="354">
                  <c:v>-5.94</c:v>
                </c:pt>
                <c:pt idx="355">
                  <c:v>-5.93</c:v>
                </c:pt>
                <c:pt idx="356">
                  <c:v>-5.94</c:v>
                </c:pt>
                <c:pt idx="357">
                  <c:v>-5.95</c:v>
                </c:pt>
                <c:pt idx="358">
                  <c:v>-5.93</c:v>
                </c:pt>
                <c:pt idx="359">
                  <c:v>-5.93</c:v>
                </c:pt>
                <c:pt idx="360">
                  <c:v>-5.9</c:v>
                </c:pt>
                <c:pt idx="361">
                  <c:v>-5.89</c:v>
                </c:pt>
                <c:pt idx="362">
                  <c:v>-5.9</c:v>
                </c:pt>
                <c:pt idx="363">
                  <c:v>-5.89</c:v>
                </c:pt>
                <c:pt idx="364">
                  <c:v>-5.86</c:v>
                </c:pt>
                <c:pt idx="365">
                  <c:v>-5.85</c:v>
                </c:pt>
                <c:pt idx="366">
                  <c:v>-5.88</c:v>
                </c:pt>
                <c:pt idx="367">
                  <c:v>-5.89</c:v>
                </c:pt>
                <c:pt idx="368">
                  <c:v>-5.9</c:v>
                </c:pt>
                <c:pt idx="369">
                  <c:v>-5.91</c:v>
                </c:pt>
                <c:pt idx="370">
                  <c:v>-5.91</c:v>
                </c:pt>
                <c:pt idx="371">
                  <c:v>-5.92</c:v>
                </c:pt>
                <c:pt idx="372">
                  <c:v>-5.94</c:v>
                </c:pt>
                <c:pt idx="373">
                  <c:v>-5.94</c:v>
                </c:pt>
                <c:pt idx="374">
                  <c:v>-5.96</c:v>
                </c:pt>
                <c:pt idx="375">
                  <c:v>-5.97</c:v>
                </c:pt>
                <c:pt idx="376">
                  <c:v>-5.98</c:v>
                </c:pt>
                <c:pt idx="377">
                  <c:v>-5.99</c:v>
                </c:pt>
                <c:pt idx="378">
                  <c:v>-6</c:v>
                </c:pt>
                <c:pt idx="379">
                  <c:v>-6.01</c:v>
                </c:pt>
                <c:pt idx="380">
                  <c:v>-6.02</c:v>
                </c:pt>
                <c:pt idx="381">
                  <c:v>-6.03</c:v>
                </c:pt>
                <c:pt idx="382">
                  <c:v>-6.04</c:v>
                </c:pt>
                <c:pt idx="383">
                  <c:v>-6.05</c:v>
                </c:pt>
                <c:pt idx="384">
                  <c:v>-6.06</c:v>
                </c:pt>
                <c:pt idx="385">
                  <c:v>-6.08</c:v>
                </c:pt>
                <c:pt idx="386">
                  <c:v>-6.08</c:v>
                </c:pt>
                <c:pt idx="387">
                  <c:v>-6.09</c:v>
                </c:pt>
                <c:pt idx="388">
                  <c:v>-6.11</c:v>
                </c:pt>
                <c:pt idx="389">
                  <c:v>-6.12</c:v>
                </c:pt>
                <c:pt idx="390">
                  <c:v>-6.14</c:v>
                </c:pt>
                <c:pt idx="391">
                  <c:v>-6.15</c:v>
                </c:pt>
                <c:pt idx="392">
                  <c:v>-6.15</c:v>
                </c:pt>
                <c:pt idx="393">
                  <c:v>-6.17</c:v>
                </c:pt>
                <c:pt idx="394">
                  <c:v>-6.17</c:v>
                </c:pt>
                <c:pt idx="395">
                  <c:v>-6.17</c:v>
                </c:pt>
                <c:pt idx="396">
                  <c:v>-6.17</c:v>
                </c:pt>
                <c:pt idx="397">
                  <c:v>-6.19</c:v>
                </c:pt>
                <c:pt idx="398">
                  <c:v>-6.2</c:v>
                </c:pt>
                <c:pt idx="399">
                  <c:v>-6.21</c:v>
                </c:pt>
                <c:pt idx="400">
                  <c:v>-6.22</c:v>
                </c:pt>
                <c:pt idx="401">
                  <c:v>-6.24</c:v>
                </c:pt>
                <c:pt idx="402">
                  <c:v>-6.25</c:v>
                </c:pt>
                <c:pt idx="403">
                  <c:v>-6.26</c:v>
                </c:pt>
                <c:pt idx="404">
                  <c:v>-6.26</c:v>
                </c:pt>
                <c:pt idx="405">
                  <c:v>-6.26</c:v>
                </c:pt>
                <c:pt idx="406">
                  <c:v>-6.25</c:v>
                </c:pt>
                <c:pt idx="407">
                  <c:v>-6.25</c:v>
                </c:pt>
                <c:pt idx="408">
                  <c:v>-6.25</c:v>
                </c:pt>
                <c:pt idx="409">
                  <c:v>-6.25</c:v>
                </c:pt>
                <c:pt idx="410">
                  <c:v>-6.25</c:v>
                </c:pt>
                <c:pt idx="411">
                  <c:v>-6.27</c:v>
                </c:pt>
                <c:pt idx="412">
                  <c:v>-6.28</c:v>
                </c:pt>
                <c:pt idx="413">
                  <c:v>-6.29</c:v>
                </c:pt>
                <c:pt idx="414">
                  <c:v>-6.29</c:v>
                </c:pt>
                <c:pt idx="415">
                  <c:v>-6.29</c:v>
                </c:pt>
                <c:pt idx="416">
                  <c:v>-6.28</c:v>
                </c:pt>
                <c:pt idx="417">
                  <c:v>-6.28</c:v>
                </c:pt>
                <c:pt idx="418">
                  <c:v>-6.28</c:v>
                </c:pt>
                <c:pt idx="419">
                  <c:v>-6.28</c:v>
                </c:pt>
                <c:pt idx="420">
                  <c:v>-6.28</c:v>
                </c:pt>
                <c:pt idx="421">
                  <c:v>-6.28</c:v>
                </c:pt>
                <c:pt idx="422">
                  <c:v>-6.28</c:v>
                </c:pt>
                <c:pt idx="423">
                  <c:v>-6.29</c:v>
                </c:pt>
                <c:pt idx="424">
                  <c:v>-6.28</c:v>
                </c:pt>
                <c:pt idx="425">
                  <c:v>-6.29</c:v>
                </c:pt>
                <c:pt idx="426">
                  <c:v>-6.29</c:v>
                </c:pt>
                <c:pt idx="427">
                  <c:v>-6.29</c:v>
                </c:pt>
                <c:pt idx="428">
                  <c:v>-6.3</c:v>
                </c:pt>
                <c:pt idx="429">
                  <c:v>-6.31</c:v>
                </c:pt>
                <c:pt idx="430">
                  <c:v>-6.31</c:v>
                </c:pt>
                <c:pt idx="431">
                  <c:v>-6.31</c:v>
                </c:pt>
                <c:pt idx="432">
                  <c:v>-6.32</c:v>
                </c:pt>
                <c:pt idx="433">
                  <c:v>-6.32</c:v>
                </c:pt>
                <c:pt idx="434">
                  <c:v>-6.33</c:v>
                </c:pt>
                <c:pt idx="435">
                  <c:v>-6.33</c:v>
                </c:pt>
                <c:pt idx="436">
                  <c:v>-6.31</c:v>
                </c:pt>
                <c:pt idx="437">
                  <c:v>-6.31</c:v>
                </c:pt>
                <c:pt idx="438">
                  <c:v>-6.32</c:v>
                </c:pt>
                <c:pt idx="439">
                  <c:v>-6.33</c:v>
                </c:pt>
                <c:pt idx="440">
                  <c:v>-6.33</c:v>
                </c:pt>
                <c:pt idx="441">
                  <c:v>-6.33</c:v>
                </c:pt>
                <c:pt idx="442">
                  <c:v>-6.34</c:v>
                </c:pt>
                <c:pt idx="443">
                  <c:v>-6.35</c:v>
                </c:pt>
                <c:pt idx="444">
                  <c:v>-6.34</c:v>
                </c:pt>
                <c:pt idx="445">
                  <c:v>-6.33</c:v>
                </c:pt>
                <c:pt idx="446">
                  <c:v>-6.35</c:v>
                </c:pt>
                <c:pt idx="447">
                  <c:v>-6.38</c:v>
                </c:pt>
                <c:pt idx="448">
                  <c:v>-6.39</c:v>
                </c:pt>
                <c:pt idx="449">
                  <c:v>-6.38</c:v>
                </c:pt>
                <c:pt idx="450">
                  <c:v>-6.39</c:v>
                </c:pt>
                <c:pt idx="451">
                  <c:v>-6.37</c:v>
                </c:pt>
                <c:pt idx="452">
                  <c:v>-6.38</c:v>
                </c:pt>
                <c:pt idx="453">
                  <c:v>-6.36</c:v>
                </c:pt>
                <c:pt idx="454">
                  <c:v>-6.36</c:v>
                </c:pt>
                <c:pt idx="455">
                  <c:v>-6.37</c:v>
                </c:pt>
                <c:pt idx="456">
                  <c:v>-6.38</c:v>
                </c:pt>
                <c:pt idx="457">
                  <c:v>-6.38</c:v>
                </c:pt>
                <c:pt idx="458">
                  <c:v>-6.35</c:v>
                </c:pt>
                <c:pt idx="459">
                  <c:v>-6.37</c:v>
                </c:pt>
                <c:pt idx="460">
                  <c:v>-6.36</c:v>
                </c:pt>
                <c:pt idx="461">
                  <c:v>-6.35</c:v>
                </c:pt>
                <c:pt idx="462">
                  <c:v>-6.36</c:v>
                </c:pt>
                <c:pt idx="463">
                  <c:v>-6.36</c:v>
                </c:pt>
                <c:pt idx="464">
                  <c:v>-6.35</c:v>
                </c:pt>
                <c:pt idx="465">
                  <c:v>-6.35</c:v>
                </c:pt>
                <c:pt idx="466">
                  <c:v>-6.36</c:v>
                </c:pt>
                <c:pt idx="467">
                  <c:v>-6.36</c:v>
                </c:pt>
                <c:pt idx="468">
                  <c:v>-6.37</c:v>
                </c:pt>
                <c:pt idx="469">
                  <c:v>-6.36</c:v>
                </c:pt>
                <c:pt idx="470">
                  <c:v>-6.36</c:v>
                </c:pt>
                <c:pt idx="471">
                  <c:v>-6.36</c:v>
                </c:pt>
                <c:pt idx="472">
                  <c:v>-6.36</c:v>
                </c:pt>
                <c:pt idx="473">
                  <c:v>-6.39</c:v>
                </c:pt>
                <c:pt idx="474">
                  <c:v>-6.41</c:v>
                </c:pt>
                <c:pt idx="475">
                  <c:v>-6.41</c:v>
                </c:pt>
                <c:pt idx="476">
                  <c:v>-6.4</c:v>
                </c:pt>
                <c:pt idx="477">
                  <c:v>-6.4</c:v>
                </c:pt>
                <c:pt idx="478">
                  <c:v>-6.4</c:v>
                </c:pt>
                <c:pt idx="479">
                  <c:v>-6.42</c:v>
                </c:pt>
                <c:pt idx="480">
                  <c:v>-6.43</c:v>
                </c:pt>
                <c:pt idx="481">
                  <c:v>-6.43</c:v>
                </c:pt>
                <c:pt idx="482">
                  <c:v>-6.44</c:v>
                </c:pt>
                <c:pt idx="483">
                  <c:v>-6.44</c:v>
                </c:pt>
                <c:pt idx="484">
                  <c:v>-6.44</c:v>
                </c:pt>
                <c:pt idx="485">
                  <c:v>-6.44</c:v>
                </c:pt>
                <c:pt idx="486">
                  <c:v>-6.46</c:v>
                </c:pt>
                <c:pt idx="487">
                  <c:v>-6.46</c:v>
                </c:pt>
                <c:pt idx="488">
                  <c:v>-6.46</c:v>
                </c:pt>
                <c:pt idx="489">
                  <c:v>-6.47</c:v>
                </c:pt>
                <c:pt idx="490">
                  <c:v>-6.48</c:v>
                </c:pt>
                <c:pt idx="491">
                  <c:v>-6.47</c:v>
                </c:pt>
                <c:pt idx="492">
                  <c:v>-6.46</c:v>
                </c:pt>
                <c:pt idx="493">
                  <c:v>-6.46</c:v>
                </c:pt>
                <c:pt idx="494">
                  <c:v>-6.46</c:v>
                </c:pt>
                <c:pt idx="495">
                  <c:v>-6.47</c:v>
                </c:pt>
                <c:pt idx="496">
                  <c:v>-6.45</c:v>
                </c:pt>
                <c:pt idx="497">
                  <c:v>-6.47</c:v>
                </c:pt>
                <c:pt idx="498">
                  <c:v>-6.49</c:v>
                </c:pt>
                <c:pt idx="499">
                  <c:v>-6.48</c:v>
                </c:pt>
                <c:pt idx="500">
                  <c:v>-6.48</c:v>
                </c:pt>
                <c:pt idx="501">
                  <c:v>-6.5</c:v>
                </c:pt>
                <c:pt idx="502">
                  <c:v>-6.47</c:v>
                </c:pt>
                <c:pt idx="503">
                  <c:v>-6.45</c:v>
                </c:pt>
                <c:pt idx="504">
                  <c:v>-6.45</c:v>
                </c:pt>
                <c:pt idx="505">
                  <c:v>-6.45</c:v>
                </c:pt>
                <c:pt idx="506">
                  <c:v>-6.45</c:v>
                </c:pt>
                <c:pt idx="507">
                  <c:v>-6.44</c:v>
                </c:pt>
                <c:pt idx="508">
                  <c:v>-6.44</c:v>
                </c:pt>
                <c:pt idx="509">
                  <c:v>-6.45</c:v>
                </c:pt>
                <c:pt idx="510">
                  <c:v>-6.46</c:v>
                </c:pt>
                <c:pt idx="511">
                  <c:v>-6.46</c:v>
                </c:pt>
                <c:pt idx="512">
                  <c:v>-6.49</c:v>
                </c:pt>
                <c:pt idx="513">
                  <c:v>-6.52</c:v>
                </c:pt>
                <c:pt idx="514">
                  <c:v>-6.53</c:v>
                </c:pt>
                <c:pt idx="515">
                  <c:v>-6.52</c:v>
                </c:pt>
                <c:pt idx="516">
                  <c:v>-6.51</c:v>
                </c:pt>
                <c:pt idx="517">
                  <c:v>-6.54</c:v>
                </c:pt>
                <c:pt idx="518">
                  <c:v>-6.54</c:v>
                </c:pt>
                <c:pt idx="519">
                  <c:v>-6.55</c:v>
                </c:pt>
                <c:pt idx="520">
                  <c:v>-6.55</c:v>
                </c:pt>
                <c:pt idx="521">
                  <c:v>-6.57</c:v>
                </c:pt>
                <c:pt idx="522">
                  <c:v>-6.58</c:v>
                </c:pt>
                <c:pt idx="523">
                  <c:v>-6.57</c:v>
                </c:pt>
                <c:pt idx="524">
                  <c:v>-6.56</c:v>
                </c:pt>
                <c:pt idx="525">
                  <c:v>-6.57</c:v>
                </c:pt>
                <c:pt idx="526">
                  <c:v>-6.59</c:v>
                </c:pt>
                <c:pt idx="527">
                  <c:v>-6.6</c:v>
                </c:pt>
                <c:pt idx="528">
                  <c:v>-6.62</c:v>
                </c:pt>
                <c:pt idx="529">
                  <c:v>-6.63</c:v>
                </c:pt>
                <c:pt idx="530">
                  <c:v>-6.64</c:v>
                </c:pt>
                <c:pt idx="531">
                  <c:v>-6.66</c:v>
                </c:pt>
                <c:pt idx="532">
                  <c:v>-6.67</c:v>
                </c:pt>
                <c:pt idx="533">
                  <c:v>-6.69</c:v>
                </c:pt>
                <c:pt idx="534">
                  <c:v>-6.68</c:v>
                </c:pt>
                <c:pt idx="535">
                  <c:v>-6.69</c:v>
                </c:pt>
                <c:pt idx="536">
                  <c:v>-6.71</c:v>
                </c:pt>
                <c:pt idx="537">
                  <c:v>-6.73</c:v>
                </c:pt>
                <c:pt idx="538">
                  <c:v>-6.73</c:v>
                </c:pt>
                <c:pt idx="539">
                  <c:v>-6.73</c:v>
                </c:pt>
                <c:pt idx="540">
                  <c:v>-6.72</c:v>
                </c:pt>
                <c:pt idx="541">
                  <c:v>-6.72</c:v>
                </c:pt>
                <c:pt idx="542">
                  <c:v>-6.72</c:v>
                </c:pt>
                <c:pt idx="543">
                  <c:v>-6.73</c:v>
                </c:pt>
                <c:pt idx="544">
                  <c:v>-6.73</c:v>
                </c:pt>
                <c:pt idx="545">
                  <c:v>-6.75</c:v>
                </c:pt>
                <c:pt idx="546">
                  <c:v>-6.76</c:v>
                </c:pt>
                <c:pt idx="547">
                  <c:v>-6.75</c:v>
                </c:pt>
                <c:pt idx="548">
                  <c:v>-6.76</c:v>
                </c:pt>
                <c:pt idx="549">
                  <c:v>-6.75</c:v>
                </c:pt>
                <c:pt idx="550">
                  <c:v>-6.75</c:v>
                </c:pt>
                <c:pt idx="551">
                  <c:v>-6.76</c:v>
                </c:pt>
                <c:pt idx="552">
                  <c:v>-6.77</c:v>
                </c:pt>
                <c:pt idx="553">
                  <c:v>-6.77</c:v>
                </c:pt>
                <c:pt idx="554">
                  <c:v>-6.77</c:v>
                </c:pt>
                <c:pt idx="555">
                  <c:v>-6.78</c:v>
                </c:pt>
                <c:pt idx="556">
                  <c:v>-6.79</c:v>
                </c:pt>
                <c:pt idx="557">
                  <c:v>-6.79</c:v>
                </c:pt>
                <c:pt idx="558">
                  <c:v>-6.79</c:v>
                </c:pt>
                <c:pt idx="559">
                  <c:v>-6.8</c:v>
                </c:pt>
                <c:pt idx="560">
                  <c:v>-6.8</c:v>
                </c:pt>
                <c:pt idx="561">
                  <c:v>-6.79</c:v>
                </c:pt>
                <c:pt idx="562">
                  <c:v>-6.8</c:v>
                </c:pt>
                <c:pt idx="563">
                  <c:v>-6.81</c:v>
                </c:pt>
                <c:pt idx="564">
                  <c:v>-6.81</c:v>
                </c:pt>
                <c:pt idx="565">
                  <c:v>-6.82</c:v>
                </c:pt>
                <c:pt idx="566">
                  <c:v>-6.81</c:v>
                </c:pt>
                <c:pt idx="567">
                  <c:v>-6.82</c:v>
                </c:pt>
                <c:pt idx="568">
                  <c:v>-6.83</c:v>
                </c:pt>
                <c:pt idx="569">
                  <c:v>-6.84</c:v>
                </c:pt>
                <c:pt idx="570">
                  <c:v>-6.82</c:v>
                </c:pt>
                <c:pt idx="571">
                  <c:v>-6.83</c:v>
                </c:pt>
                <c:pt idx="572">
                  <c:v>-6.84</c:v>
                </c:pt>
                <c:pt idx="573">
                  <c:v>-6.84</c:v>
                </c:pt>
                <c:pt idx="574">
                  <c:v>-6.85</c:v>
                </c:pt>
                <c:pt idx="575">
                  <c:v>-6.86</c:v>
                </c:pt>
                <c:pt idx="576">
                  <c:v>-6.87</c:v>
                </c:pt>
                <c:pt idx="577">
                  <c:v>-6.88</c:v>
                </c:pt>
                <c:pt idx="578">
                  <c:v>-6.88</c:v>
                </c:pt>
                <c:pt idx="579">
                  <c:v>-6.88</c:v>
                </c:pt>
                <c:pt idx="580">
                  <c:v>-6.87</c:v>
                </c:pt>
                <c:pt idx="581">
                  <c:v>-6.88</c:v>
                </c:pt>
                <c:pt idx="582">
                  <c:v>-6.88</c:v>
                </c:pt>
                <c:pt idx="583">
                  <c:v>-6.88</c:v>
                </c:pt>
                <c:pt idx="584">
                  <c:v>-6.89</c:v>
                </c:pt>
                <c:pt idx="585">
                  <c:v>-6.89</c:v>
                </c:pt>
                <c:pt idx="586">
                  <c:v>-6.88</c:v>
                </c:pt>
                <c:pt idx="587">
                  <c:v>-6.89</c:v>
                </c:pt>
                <c:pt idx="588">
                  <c:v>-6.89</c:v>
                </c:pt>
                <c:pt idx="589">
                  <c:v>-6.91</c:v>
                </c:pt>
                <c:pt idx="590">
                  <c:v>-6.92</c:v>
                </c:pt>
                <c:pt idx="591">
                  <c:v>-6.93</c:v>
                </c:pt>
                <c:pt idx="592">
                  <c:v>-6.94</c:v>
                </c:pt>
                <c:pt idx="593">
                  <c:v>-6.94</c:v>
                </c:pt>
                <c:pt idx="594">
                  <c:v>-6.93</c:v>
                </c:pt>
                <c:pt idx="595">
                  <c:v>-6.93</c:v>
                </c:pt>
                <c:pt idx="596">
                  <c:v>-6.94</c:v>
                </c:pt>
                <c:pt idx="597">
                  <c:v>-6.94</c:v>
                </c:pt>
                <c:pt idx="598">
                  <c:v>-6.95</c:v>
                </c:pt>
                <c:pt idx="599">
                  <c:v>-6.96</c:v>
                </c:pt>
                <c:pt idx="600">
                  <c:v>-6.97</c:v>
                </c:pt>
                <c:pt idx="601">
                  <c:v>-6.98</c:v>
                </c:pt>
                <c:pt idx="602">
                  <c:v>-6.98</c:v>
                </c:pt>
                <c:pt idx="603">
                  <c:v>-6.98</c:v>
                </c:pt>
                <c:pt idx="604">
                  <c:v>-6.98</c:v>
                </c:pt>
                <c:pt idx="605">
                  <c:v>-6.99</c:v>
                </c:pt>
                <c:pt idx="606">
                  <c:v>-7</c:v>
                </c:pt>
                <c:pt idx="607">
                  <c:v>-7.01</c:v>
                </c:pt>
                <c:pt idx="608">
                  <c:v>-7.02</c:v>
                </c:pt>
                <c:pt idx="609">
                  <c:v>-7.02</c:v>
                </c:pt>
                <c:pt idx="610">
                  <c:v>-7.04</c:v>
                </c:pt>
                <c:pt idx="611">
                  <c:v>-7.04</c:v>
                </c:pt>
                <c:pt idx="612">
                  <c:v>-7.04</c:v>
                </c:pt>
                <c:pt idx="613">
                  <c:v>-7.03</c:v>
                </c:pt>
                <c:pt idx="614">
                  <c:v>-7.03</c:v>
                </c:pt>
                <c:pt idx="615">
                  <c:v>-7.04</c:v>
                </c:pt>
                <c:pt idx="616">
                  <c:v>-7.03</c:v>
                </c:pt>
                <c:pt idx="617">
                  <c:v>-7.04</c:v>
                </c:pt>
                <c:pt idx="618">
                  <c:v>-7.05</c:v>
                </c:pt>
                <c:pt idx="619">
                  <c:v>-7.06</c:v>
                </c:pt>
                <c:pt idx="620">
                  <c:v>-7.08</c:v>
                </c:pt>
                <c:pt idx="621">
                  <c:v>-7.08</c:v>
                </c:pt>
                <c:pt idx="622">
                  <c:v>-7.09</c:v>
                </c:pt>
                <c:pt idx="623">
                  <c:v>-7.11</c:v>
                </c:pt>
                <c:pt idx="624">
                  <c:v>-7.12</c:v>
                </c:pt>
                <c:pt idx="625">
                  <c:v>-7.13</c:v>
                </c:pt>
                <c:pt idx="626">
                  <c:v>-7.14</c:v>
                </c:pt>
                <c:pt idx="627">
                  <c:v>-7.14</c:v>
                </c:pt>
                <c:pt idx="628">
                  <c:v>-7.14</c:v>
                </c:pt>
                <c:pt idx="629">
                  <c:v>-7.15</c:v>
                </c:pt>
                <c:pt idx="630">
                  <c:v>-7.14</c:v>
                </c:pt>
                <c:pt idx="631">
                  <c:v>-7.15</c:v>
                </c:pt>
                <c:pt idx="632">
                  <c:v>-7.16</c:v>
                </c:pt>
                <c:pt idx="633">
                  <c:v>-7.15</c:v>
                </c:pt>
                <c:pt idx="634">
                  <c:v>-7.15</c:v>
                </c:pt>
                <c:pt idx="635">
                  <c:v>-7.15</c:v>
                </c:pt>
                <c:pt idx="636">
                  <c:v>-7.15</c:v>
                </c:pt>
                <c:pt idx="637">
                  <c:v>-7.14</c:v>
                </c:pt>
                <c:pt idx="638">
                  <c:v>-7.12</c:v>
                </c:pt>
                <c:pt idx="639">
                  <c:v>-7.1</c:v>
                </c:pt>
                <c:pt idx="640">
                  <c:v>-7.1</c:v>
                </c:pt>
                <c:pt idx="641">
                  <c:v>-7.11</c:v>
                </c:pt>
                <c:pt idx="642">
                  <c:v>-7.12</c:v>
                </c:pt>
              </c:numCache>
            </c:numRef>
          </c:xVal>
          <c:yVal>
            <c:numRef>
              <c:f>'Dclean+q_6'!$S$148:$S$790</c:f>
              <c:numCache>
                <c:formatCode>General</c:formatCode>
                <c:ptCount val="643"/>
                <c:pt idx="0">
                  <c:v>7.6168018987613747E-3</c:v>
                </c:pt>
                <c:pt idx="1">
                  <c:v>7.6658451997553062E-3</c:v>
                </c:pt>
                <c:pt idx="2">
                  <c:v>7.693510651613421E-3</c:v>
                </c:pt>
                <c:pt idx="3">
                  <c:v>7.7104871789126063E-3</c:v>
                </c:pt>
                <c:pt idx="4">
                  <c:v>7.7167747815689268E-3</c:v>
                </c:pt>
                <c:pt idx="5">
                  <c:v>7.7130022199407159E-3</c:v>
                </c:pt>
                <c:pt idx="6">
                  <c:v>7.7067146172388867E-3</c:v>
                </c:pt>
                <c:pt idx="7">
                  <c:v>7.6828217270153674E-3</c:v>
                </c:pt>
                <c:pt idx="8">
                  <c:v>7.6538987546299264E-3</c:v>
                </c:pt>
                <c:pt idx="9">
                  <c:v>7.6067417344566944E-3</c:v>
                </c:pt>
                <c:pt idx="10">
                  <c:v>7.5451232281038162E-3</c:v>
                </c:pt>
                <c:pt idx="11">
                  <c:v>7.4747020779683919E-3</c:v>
                </c:pt>
                <c:pt idx="12">
                  <c:v>7.3904482018326816E-3</c:v>
                </c:pt>
                <c:pt idx="13">
                  <c:v>7.3036792847160741E-3</c:v>
                </c:pt>
                <c:pt idx="14">
                  <c:v>7.213766566264818E-3</c:v>
                </c:pt>
                <c:pt idx="15">
                  <c:v>7.1207100464730291E-3</c:v>
                </c:pt>
                <c:pt idx="16">
                  <c:v>7.0226234445244914E-3</c:v>
                </c:pt>
                <c:pt idx="17">
                  <c:v>6.9276806438979292E-3</c:v>
                </c:pt>
                <c:pt idx="18">
                  <c:v>6.8314803227516284E-3</c:v>
                </c:pt>
                <c:pt idx="19">
                  <c:v>6.7296211591754852E-3</c:v>
                </c:pt>
                <c:pt idx="20">
                  <c:v>6.6334208380149041E-3</c:v>
                </c:pt>
                <c:pt idx="21">
                  <c:v>6.5347054756694127E-3</c:v>
                </c:pt>
                <c:pt idx="22">
                  <c:v>6.4334750723934212E-3</c:v>
                </c:pt>
                <c:pt idx="23">
                  <c:v>6.3347597101837587E-3</c:v>
                </c:pt>
                <c:pt idx="24">
                  <c:v>6.2240979028690751E-3</c:v>
                </c:pt>
                <c:pt idx="25">
                  <c:v>6.1159511366106643E-3</c:v>
                </c:pt>
                <c:pt idx="26">
                  <c:v>6.0153494935819164E-3</c:v>
                </c:pt>
                <c:pt idx="27">
                  <c:v>5.9172628916404693E-3</c:v>
                </c:pt>
                <c:pt idx="28">
                  <c:v>5.8110024061950516E-3</c:v>
                </c:pt>
                <c:pt idx="29">
                  <c:v>5.7135445645202102E-3</c:v>
                </c:pt>
                <c:pt idx="30">
                  <c:v>5.617344243274488E-3</c:v>
                </c:pt>
                <c:pt idx="31">
                  <c:v>5.5236589631887352E-3</c:v>
                </c:pt>
                <c:pt idx="32">
                  <c:v>5.4224285598858859E-3</c:v>
                </c:pt>
                <c:pt idx="33">
                  <c:v>5.3293720400999804E-3</c:v>
                </c:pt>
                <c:pt idx="34">
                  <c:v>5.243860643518194E-3</c:v>
                </c:pt>
                <c:pt idx="35">
                  <c:v>5.1596067674959762E-3</c:v>
                </c:pt>
                <c:pt idx="36">
                  <c:v>5.0728378503781596E-3</c:v>
                </c:pt>
                <c:pt idx="37">
                  <c:v>4.993614056497001E-3</c:v>
                </c:pt>
                <c:pt idx="38">
                  <c:v>4.9099889407221283E-3</c:v>
                </c:pt>
                <c:pt idx="39">
                  <c:v>4.8326514275572607E-3</c:v>
                </c:pt>
                <c:pt idx="40">
                  <c:v>4.7546851542113267E-3</c:v>
                </c:pt>
                <c:pt idx="41">
                  <c:v>4.6811202027474338E-3</c:v>
                </c:pt>
                <c:pt idx="42">
                  <c:v>4.6188729361209494E-3</c:v>
                </c:pt>
                <c:pt idx="43">
                  <c:v>4.5597694708486751E-3</c:v>
                </c:pt>
                <c:pt idx="44">
                  <c:v>4.4880908001988865E-3</c:v>
                </c:pt>
                <c:pt idx="45">
                  <c:v>4.4245860130333031E-3</c:v>
                </c:pt>
                <c:pt idx="46">
                  <c:v>4.372398910711916E-3</c:v>
                </c:pt>
                <c:pt idx="47">
                  <c:v>4.3183255275751186E-3</c:v>
                </c:pt>
                <c:pt idx="48">
                  <c:v>4.2686534662676615E-3</c:v>
                </c:pt>
                <c:pt idx="49">
                  <c:v>4.2164663639458746E-3</c:v>
                </c:pt>
                <c:pt idx="50">
                  <c:v>4.1762257067360963E-3</c:v>
                </c:pt>
                <c:pt idx="51">
                  <c:v>4.13409876870462E-3</c:v>
                </c:pt>
                <c:pt idx="52">
                  <c:v>4.086312988270357E-3</c:v>
                </c:pt>
                <c:pt idx="53">
                  <c:v>4.034754646208288E-3</c:v>
                </c:pt>
                <c:pt idx="54">
                  <c:v>3.9894839068428702E-3</c:v>
                </c:pt>
                <c:pt idx="55">
                  <c:v>3.9442131674645772E-3</c:v>
                </c:pt>
                <c:pt idx="56">
                  <c:v>3.9014574691931484E-3</c:v>
                </c:pt>
                <c:pt idx="57">
                  <c:v>3.8631030927576485E-3</c:v>
                </c:pt>
                <c:pt idx="58">
                  <c:v>3.8266349971483242E-3</c:v>
                </c:pt>
                <c:pt idx="59">
                  <c:v>3.7838792988568321E-3</c:v>
                </c:pt>
                <c:pt idx="60">
                  <c:v>3.7367222786772094E-3</c:v>
                </c:pt>
                <c:pt idx="61">
                  <c:v>3.6901940187647969E-3</c:v>
                </c:pt>
                <c:pt idx="62">
                  <c:v>3.6663011285413792E-3</c:v>
                </c:pt>
                <c:pt idx="63">
                  <c:v>3.6336055945480924E-3</c:v>
                </c:pt>
                <c:pt idx="64">
                  <c:v>3.5933649373305204E-3</c:v>
                </c:pt>
                <c:pt idx="65">
                  <c:v>3.5575256020155582E-3</c:v>
                </c:pt>
                <c:pt idx="66">
                  <c:v>3.5135123831510177E-3</c:v>
                </c:pt>
                <c:pt idx="67">
                  <c:v>3.4707566848779783E-3</c:v>
                </c:pt>
                <c:pt idx="68">
                  <c:v>3.4317735482083055E-3</c:v>
                </c:pt>
                <c:pt idx="69">
                  <c:v>3.3877603293834928E-3</c:v>
                </c:pt>
                <c:pt idx="70">
                  <c:v>3.3512922337758737E-3</c:v>
                </c:pt>
                <c:pt idx="71">
                  <c:v>3.3305431449064632E-3</c:v>
                </c:pt>
                <c:pt idx="72">
                  <c:v>3.3053927341485222E-3</c:v>
                </c:pt>
                <c:pt idx="73">
                  <c:v>3.2777272823361196E-3</c:v>
                </c:pt>
                <c:pt idx="74">
                  <c:v>3.2550919126337462E-3</c:v>
                </c:pt>
                <c:pt idx="75">
                  <c:v>3.2205100978127755E-3</c:v>
                </c:pt>
                <c:pt idx="76">
                  <c:v>3.1903296049150837E-3</c:v>
                </c:pt>
                <c:pt idx="77">
                  <c:v>3.1708380365804987E-3</c:v>
                </c:pt>
                <c:pt idx="78">
                  <c:v>3.1538615093197352E-3</c:v>
                </c:pt>
                <c:pt idx="79">
                  <c:v>3.1337411807174352E-3</c:v>
                </c:pt>
                <c:pt idx="80">
                  <c:v>3.0953868043133641E-3</c:v>
                </c:pt>
                <c:pt idx="81">
                  <c:v>3.0633200306052406E-3</c:v>
                </c:pt>
                <c:pt idx="82">
                  <c:v>3.0419421814643446E-3</c:v>
                </c:pt>
                <c:pt idx="83">
                  <c:v>3.0111329282656975E-3</c:v>
                </c:pt>
                <c:pt idx="84">
                  <c:v>2.9928988804524574E-3</c:v>
                </c:pt>
                <c:pt idx="85">
                  <c:v>2.9866112777565102E-3</c:v>
                </c:pt>
                <c:pt idx="86">
                  <c:v>2.9677484696803351E-3</c:v>
                </c:pt>
                <c:pt idx="87">
                  <c:v>2.9576883053813218E-3</c:v>
                </c:pt>
                <c:pt idx="88">
                  <c:v>2.9438555794682815E-3</c:v>
                </c:pt>
                <c:pt idx="89">
                  <c:v>2.9124175660170076E-3</c:v>
                </c:pt>
                <c:pt idx="90">
                  <c:v>2.8822370731132309E-3</c:v>
                </c:pt>
                <c:pt idx="91">
                  <c:v>2.8545716212764879E-3</c:v>
                </c:pt>
                <c:pt idx="92">
                  <c:v>2.8237623681091712E-3</c:v>
                </c:pt>
                <c:pt idx="93">
                  <c:v>2.7979831970380066E-3</c:v>
                </c:pt>
                <c:pt idx="94">
                  <c:v>2.7747190670860743E-3</c:v>
                </c:pt>
                <c:pt idx="95">
                  <c:v>2.7376222112104396E-3</c:v>
                </c:pt>
                <c:pt idx="96">
                  <c:v>2.7074417183180289E-3</c:v>
                </c:pt>
                <c:pt idx="97">
                  <c:v>2.6734886637897136E-3</c:v>
                </c:pt>
                <c:pt idx="98">
                  <c:v>2.64833825303318E-3</c:v>
                </c:pt>
                <c:pt idx="99">
                  <c:v>2.616900239587589E-3</c:v>
                </c:pt>
                <c:pt idx="100">
                  <c:v>2.5860909864012143E-3</c:v>
                </c:pt>
                <c:pt idx="101">
                  <c:v>2.5533954524400615E-3</c:v>
                </c:pt>
                <c:pt idx="102">
                  <c:v>2.5206999184055382E-3</c:v>
                </c:pt>
                <c:pt idx="103">
                  <c:v>2.4710278571585783E-3</c:v>
                </c:pt>
                <c:pt idx="104">
                  <c:v>2.4320447204963964E-3</c:v>
                </c:pt>
                <c:pt idx="105">
                  <c:v>2.3842589400568529E-3</c:v>
                </c:pt>
                <c:pt idx="106">
                  <c:v>2.3452758033864754E-3</c:v>
                </c:pt>
                <c:pt idx="107">
                  <c:v>2.3094364680564293E-3</c:v>
                </c:pt>
                <c:pt idx="108">
                  <c:v>2.2805134956966309E-3</c:v>
                </c:pt>
                <c:pt idx="109">
                  <c:v>2.2465604411694234E-3</c:v>
                </c:pt>
                <c:pt idx="110">
                  <c:v>2.2119786263890846E-3</c:v>
                </c:pt>
                <c:pt idx="111">
                  <c:v>2.181798133463031E-3</c:v>
                </c:pt>
                <c:pt idx="112">
                  <c:v>2.1516176405504549E-3</c:v>
                </c:pt>
                <c:pt idx="113">
                  <c:v>2.130239791408453E-3</c:v>
                </c:pt>
                <c:pt idx="114">
                  <c:v>2.0937716957938452E-3</c:v>
                </c:pt>
                <c:pt idx="115">
                  <c:v>2.0723938466591339E-3</c:v>
                </c:pt>
                <c:pt idx="116">
                  <c:v>2.0415845934790471E-3</c:v>
                </c:pt>
                <c:pt idx="117">
                  <c:v>2.0258655867442092E-3</c:v>
                </c:pt>
                <c:pt idx="118">
                  <c:v>1.9937988130423723E-3</c:v>
                </c:pt>
                <c:pt idx="119">
                  <c:v>1.9824811281850007E-3</c:v>
                </c:pt>
                <c:pt idx="120">
                  <c:v>1.9604745187708087E-3</c:v>
                </c:pt>
                <c:pt idx="121">
                  <c:v>1.9485280736666927E-3</c:v>
                </c:pt>
                <c:pt idx="122">
                  <c:v>1.9284077450518217E-3</c:v>
                </c:pt>
                <c:pt idx="123">
                  <c:v>1.9145750191323955E-3</c:v>
                </c:pt>
                <c:pt idx="124">
                  <c:v>1.8931971699832034E-3</c:v>
                </c:pt>
                <c:pt idx="125">
                  <c:v>1.8768494029971446E-3</c:v>
                </c:pt>
                <c:pt idx="126">
                  <c:v>1.852327752486854E-3</c:v>
                </c:pt>
                <c:pt idx="127">
                  <c:v>1.8428963484484653E-3</c:v>
                </c:pt>
                <c:pt idx="128">
                  <c:v>1.8234047801058853E-3</c:v>
                </c:pt>
                <c:pt idx="129">
                  <c:v>1.8108295747004126E-3</c:v>
                </c:pt>
                <c:pt idx="130">
                  <c:v>1.7850504036694779E-3</c:v>
                </c:pt>
                <c:pt idx="131">
                  <c:v>1.7693313969633026E-3</c:v>
                </c:pt>
                <c:pt idx="132">
                  <c:v>1.7649300750884503E-3</c:v>
                </c:pt>
                <c:pt idx="133">
                  <c:v>1.7485823080953006E-3</c:v>
                </c:pt>
                <c:pt idx="134">
                  <c:v>1.7435522259401615E-3</c:v>
                </c:pt>
                <c:pt idx="135">
                  <c:v>1.7221743768047473E-3</c:v>
                </c:pt>
                <c:pt idx="136">
                  <c:v>1.7240606575987861E-3</c:v>
                </c:pt>
                <c:pt idx="137">
                  <c:v>1.704569089276673E-3</c:v>
                </c:pt>
                <c:pt idx="138">
                  <c:v>1.6869638017220473E-3</c:v>
                </c:pt>
                <c:pt idx="139">
                  <c:v>1.6781611579642466E-3</c:v>
                </c:pt>
                <c:pt idx="140">
                  <c:v>1.6731310758085051E-3</c:v>
                </c:pt>
                <c:pt idx="141">
                  <c:v>1.6712447950009894E-3</c:v>
                </c:pt>
                <c:pt idx="142">
                  <c:v>1.666214712853242E-3</c:v>
                </c:pt>
                <c:pt idx="143">
                  <c:v>1.6599271101573959E-3</c:v>
                </c:pt>
                <c:pt idx="144">
                  <c:v>1.6630709115058213E-3</c:v>
                </c:pt>
                <c:pt idx="145">
                  <c:v>1.6511244664078912E-3</c:v>
                </c:pt>
                <c:pt idx="146">
                  <c:v>1.6536395074699462E-3</c:v>
                </c:pt>
                <c:pt idx="147">
                  <c:v>1.6492381855951932E-3</c:v>
                </c:pt>
                <c:pt idx="148">
                  <c:v>1.6517532266766102E-3</c:v>
                </c:pt>
                <c:pt idx="149">
                  <c:v>1.6354054596689782E-3</c:v>
                </c:pt>
                <c:pt idx="150">
                  <c:v>1.6259740556305896E-3</c:v>
                </c:pt>
                <c:pt idx="151">
                  <c:v>1.617171411865699E-3</c:v>
                </c:pt>
                <c:pt idx="152">
                  <c:v>1.605853727027085E-3</c:v>
                </c:pt>
                <c:pt idx="153">
                  <c:v>1.603967446219568E-3</c:v>
                </c:pt>
                <c:pt idx="154">
                  <c:v>1.5775595149360047E-3</c:v>
                </c:pt>
                <c:pt idx="155">
                  <c:v>1.5706431519669623E-3</c:v>
                </c:pt>
                <c:pt idx="156">
                  <c:v>1.570014391693867E-3</c:v>
                </c:pt>
                <c:pt idx="157">
                  <c:v>1.5511515836129143E-3</c:v>
                </c:pt>
                <c:pt idx="158">
                  <c:v>1.5373188577013815E-3</c:v>
                </c:pt>
                <c:pt idx="159">
                  <c:v>1.5228573715223366E-3</c:v>
                </c:pt>
                <c:pt idx="160">
                  <c:v>1.503994563461449E-3</c:v>
                </c:pt>
                <c:pt idx="161">
                  <c:v>1.493934399162839E-3</c:v>
                </c:pt>
                <c:pt idx="162">
                  <c:v>1.4744428308332332E-3</c:v>
                </c:pt>
                <c:pt idx="163">
                  <c:v>1.460610104912599E-3</c:v>
                </c:pt>
                <c:pt idx="164">
                  <c:v>1.4436335776578213E-3</c:v>
                </c:pt>
                <c:pt idx="165">
                  <c:v>1.4209982079558508E-3</c:v>
                </c:pt>
                <c:pt idx="166">
                  <c:v>1.4033929204285804E-3</c:v>
                </c:pt>
                <c:pt idx="167">
                  <c:v>1.395847797212191E-3</c:v>
                </c:pt>
                <c:pt idx="168">
                  <c:v>1.3839013521073714E-3</c:v>
                </c:pt>
                <c:pt idx="169">
                  <c:v>1.3738411877967918E-3</c:v>
                </c:pt>
                <c:pt idx="170">
                  <c:v>1.351205818114283E-3</c:v>
                </c:pt>
                <c:pt idx="171">
                  <c:v>1.3336005305806262E-3</c:v>
                </c:pt>
                <c:pt idx="172">
                  <c:v>1.3386306127225896E-3</c:v>
                </c:pt>
                <c:pt idx="173">
                  <c:v>1.3235403662693443E-3</c:v>
                </c:pt>
                <c:pt idx="174">
                  <c:v>1.3034200376465777E-3</c:v>
                </c:pt>
                <c:pt idx="175">
                  <c:v>1.3034200376471814E-3</c:v>
                </c:pt>
                <c:pt idx="176">
                  <c:v>1.2870722706668056E-3</c:v>
                </c:pt>
                <c:pt idx="177">
                  <c:v>1.265065661251407E-3</c:v>
                </c:pt>
                <c:pt idx="178">
                  <c:v>1.2612930996358709E-3</c:v>
                </c:pt>
                <c:pt idx="179">
                  <c:v>1.246831613449836E-3</c:v>
                </c:pt>
                <c:pt idx="180">
                  <c:v>1.2311126067299826E-3</c:v>
                </c:pt>
                <c:pt idx="181">
                  <c:v>1.2141360794572511E-3</c:v>
                </c:pt>
                <c:pt idx="182">
                  <c:v>1.1946445111362431E-3</c:v>
                </c:pt>
                <c:pt idx="183">
                  <c:v>1.1745241825013072E-3</c:v>
                </c:pt>
                <c:pt idx="184">
                  <c:v>1.1650927784573361E-3</c:v>
                </c:pt>
                <c:pt idx="185">
                  <c:v>1.1544038538665723E-3</c:v>
                </c:pt>
                <c:pt idx="186">
                  <c:v>1.1254808814947048E-3</c:v>
                </c:pt>
                <c:pt idx="187">
                  <c:v>1.1003304707445586E-3</c:v>
                </c:pt>
                <c:pt idx="188">
                  <c:v>1.0864977448387099E-3</c:v>
                </c:pt>
                <c:pt idx="189">
                  <c:v>1.0594610532735547E-3</c:v>
                </c:pt>
                <c:pt idx="190">
                  <c:v>1.0198491563363694E-3</c:v>
                </c:pt>
                <c:pt idx="191">
                  <c:v>9.9847130719265924E-4</c:v>
                </c:pt>
                <c:pt idx="192">
                  <c:v>9.8149477990534502E-4</c:v>
                </c:pt>
                <c:pt idx="193">
                  <c:v>9.4188288296715383E-4</c:v>
                </c:pt>
                <c:pt idx="194">
                  <c:v>9.148461914019985E-4</c:v>
                </c:pt>
                <c:pt idx="195">
                  <c:v>8.8655197929693951E-4</c:v>
                </c:pt>
                <c:pt idx="196">
                  <c:v>8.5511396585064448E-4</c:v>
                </c:pt>
                <c:pt idx="197">
                  <c:v>8.2744851401948425E-4</c:v>
                </c:pt>
                <c:pt idx="198">
                  <c:v>8.0607066487029151E-4</c:v>
                </c:pt>
                <c:pt idx="199">
                  <c:v>7.8657909654169036E-4</c:v>
                </c:pt>
                <c:pt idx="200">
                  <c:v>7.6960256926755105E-4</c:v>
                </c:pt>
                <c:pt idx="201">
                  <c:v>7.7086008980237404E-4</c:v>
                </c:pt>
                <c:pt idx="202">
                  <c:v>7.4822472013364361E-4</c:v>
                </c:pt>
                <c:pt idx="203">
                  <c:v>7.2558935046501401E-4</c:v>
                </c:pt>
                <c:pt idx="204">
                  <c:v>7.174154669681382E-4</c:v>
                </c:pt>
                <c:pt idx="205">
                  <c:v>7.0735530266344347E-4</c:v>
                </c:pt>
                <c:pt idx="206">
                  <c:v>7.1301414507221486E-4</c:v>
                </c:pt>
                <c:pt idx="207">
                  <c:v>7.2496059018362145E-4</c:v>
                </c:pt>
                <c:pt idx="208">
                  <c:v>7.4382339825159935E-4</c:v>
                </c:pt>
                <c:pt idx="209">
                  <c:v>7.4193711744458598E-4</c:v>
                </c:pt>
                <c:pt idx="210">
                  <c:v>7.5325480230306401E-4</c:v>
                </c:pt>
                <c:pt idx="211">
                  <c:v>7.7463265144576911E-4</c:v>
                </c:pt>
                <c:pt idx="212">
                  <c:v>7.9789678138241318E-4</c:v>
                </c:pt>
                <c:pt idx="213">
                  <c:v>8.3059231536901379E-4</c:v>
                </c:pt>
                <c:pt idx="214">
                  <c:v>8.5700024665277775E-4</c:v>
                </c:pt>
                <c:pt idx="215">
                  <c:v>8.7649181498746355E-4</c:v>
                </c:pt>
                <c:pt idx="216">
                  <c:v>8.9535462305554174E-4</c:v>
                </c:pt>
                <c:pt idx="217">
                  <c:v>9.2364883514822966E-4</c:v>
                </c:pt>
                <c:pt idx="218">
                  <c:v>9.6137445128508946E-4</c:v>
                </c:pt>
                <c:pt idx="219">
                  <c:v>9.7394965668347159E-4</c:v>
                </c:pt>
                <c:pt idx="220">
                  <c:v>9.9847130716711023E-4</c:v>
                </c:pt>
                <c:pt idx="221">
                  <c:v>1.0361969233015579E-3</c:v>
                </c:pt>
                <c:pt idx="222">
                  <c:v>1.0795813818594607E-3</c:v>
                </c:pt>
                <c:pt idx="223">
                  <c:v>1.1235946006844736E-3</c:v>
                </c:pt>
                <c:pt idx="224">
                  <c:v>1.1424574087525521E-3</c:v>
                </c:pt>
                <c:pt idx="225">
                  <c:v>1.1757817030134533E-3</c:v>
                </c:pt>
                <c:pt idx="226">
                  <c:v>1.2015608740376996E-3</c:v>
                </c:pt>
                <c:pt idx="227">
                  <c:v>1.2411727709743831E-3</c:v>
                </c:pt>
                <c:pt idx="228">
                  <c:v>1.2543767366333877E-3</c:v>
                </c:pt>
                <c:pt idx="229">
                  <c:v>1.2839284692740757E-3</c:v>
                </c:pt>
                <c:pt idx="230">
                  <c:v>1.3109651608467238E-3</c:v>
                </c:pt>
                <c:pt idx="231">
                  <c:v>1.3317142497168372E-3</c:v>
                </c:pt>
                <c:pt idx="232">
                  <c:v>1.338630612687085E-3</c:v>
                </c:pt>
                <c:pt idx="233">
                  <c:v>1.366924824792044E-3</c:v>
                </c:pt>
                <c:pt idx="234">
                  <c:v>1.3939615163503106E-3</c:v>
                </c:pt>
                <c:pt idx="235">
                  <c:v>1.4033929204066531E-3</c:v>
                </c:pt>
                <c:pt idx="236">
                  <c:v>1.392075235567235E-3</c:v>
                </c:pt>
                <c:pt idx="237">
                  <c:v>1.4008778793426881E-3</c:v>
                </c:pt>
                <c:pt idx="238">
                  <c:v>1.414081844987412E-3</c:v>
                </c:pt>
                <c:pt idx="239">
                  <c:v>1.4015066396091951E-3</c:v>
                </c:pt>
                <c:pt idx="240">
                  <c:v>1.3776137493866818E-3</c:v>
                </c:pt>
                <c:pt idx="241">
                  <c:v>1.3537208591706555E-3</c:v>
                </c:pt>
                <c:pt idx="242">
                  <c:v>1.3398881332584195E-3</c:v>
                </c:pt>
                <c:pt idx="243">
                  <c:v>1.3040487979232923E-3</c:v>
                </c:pt>
                <c:pt idx="244">
                  <c:v>1.2726107844764946E-3</c:v>
                </c:pt>
                <c:pt idx="245">
                  <c:v>1.2374002094281413E-3</c:v>
                </c:pt>
                <c:pt idx="246">
                  <c:v>1.2147648397251656E-3</c:v>
                </c:pt>
                <c:pt idx="247">
                  <c:v>1.173266661978654E-3</c:v>
                </c:pt>
                <c:pt idx="248">
                  <c:v>1.1342835253002823E-3</c:v>
                </c:pt>
                <c:pt idx="249">
                  <c:v>1.0990729502500191E-3</c:v>
                </c:pt>
                <c:pt idx="250">
                  <c:v>1.077066340826927E-3</c:v>
                </c:pt>
                <c:pt idx="251">
                  <c:v>1.0261367590396612E-3</c:v>
                </c:pt>
                <c:pt idx="252">
                  <c:v>9.8966866345899778E-4</c:v>
                </c:pt>
                <c:pt idx="253">
                  <c:v>9.6200321160928046E-4</c:v>
                </c:pt>
                <c:pt idx="254">
                  <c:v>9.4691296515804501E-4</c:v>
                </c:pt>
                <c:pt idx="255">
                  <c:v>9.1736123248733396E-4</c:v>
                </c:pt>
                <c:pt idx="256">
                  <c:v>8.7774933555085169E-4</c:v>
                </c:pt>
                <c:pt idx="257">
                  <c:v>8.5511396586084964E-4</c:v>
                </c:pt>
                <c:pt idx="258">
                  <c:v>8.4694008236316936E-4</c:v>
                </c:pt>
                <c:pt idx="259">
                  <c:v>8.3750867831839412E-4</c:v>
                </c:pt>
                <c:pt idx="260">
                  <c:v>8.2116091132484223E-4</c:v>
                </c:pt>
                <c:pt idx="261">
                  <c:v>8.0481314432520558E-4</c:v>
                </c:pt>
                <c:pt idx="262">
                  <c:v>7.9098041840698565E-4</c:v>
                </c:pt>
                <c:pt idx="263">
                  <c:v>7.8532157598483737E-4</c:v>
                </c:pt>
                <c:pt idx="264">
                  <c:v>7.8469281571134008E-4</c:v>
                </c:pt>
                <c:pt idx="265">
                  <c:v>7.7463265140116297E-4</c:v>
                </c:pt>
                <c:pt idx="266">
                  <c:v>7.6142868574954989E-4</c:v>
                </c:pt>
                <c:pt idx="267">
                  <c:v>7.4633843929082315E-4</c:v>
                </c:pt>
                <c:pt idx="268">
                  <c:v>7.3502075445271197E-4</c:v>
                </c:pt>
                <c:pt idx="269">
                  <c:v>7.3816455579364529E-4</c:v>
                </c:pt>
                <c:pt idx="270">
                  <c:v>7.2684687093436343E-4</c:v>
                </c:pt>
                <c:pt idx="271">
                  <c:v>7.1427166556052319E-4</c:v>
                </c:pt>
                <c:pt idx="272">
                  <c:v>6.9792389855218798E-4</c:v>
                </c:pt>
                <c:pt idx="273">
                  <c:v>6.9100753557454727E-4</c:v>
                </c:pt>
                <c:pt idx="274">
                  <c:v>6.9289381637507419E-4</c:v>
                </c:pt>
                <c:pt idx="275">
                  <c:v>6.8346241235795672E-4</c:v>
                </c:pt>
                <c:pt idx="276">
                  <c:v>6.6585712483717429E-4</c:v>
                </c:pt>
                <c:pt idx="277">
                  <c:v>6.5013811812360722E-4</c:v>
                </c:pt>
                <c:pt idx="278">
                  <c:v>6.457367962412621E-4</c:v>
                </c:pt>
                <c:pt idx="279">
                  <c:v>6.4699431679454222E-4</c:v>
                </c:pt>
                <c:pt idx="280">
                  <c:v>6.4322175518629731E-4</c:v>
                </c:pt>
                <c:pt idx="281">
                  <c:v>6.2750274846045913E-4</c:v>
                </c:pt>
                <c:pt idx="282">
                  <c:v>6.1241250200243539E-4</c:v>
                </c:pt>
                <c:pt idx="283">
                  <c:v>6.1304126227105355E-4</c:v>
                </c:pt>
                <c:pt idx="284">
                  <c:v>6.1492754309315305E-4</c:v>
                </c:pt>
                <c:pt idx="285">
                  <c:v>6.1618506362777557E-4</c:v>
                </c:pt>
                <c:pt idx="286">
                  <c:v>6.1304126229282704E-4</c:v>
                </c:pt>
                <c:pt idx="287">
                  <c:v>6.0486737880842271E-4</c:v>
                </c:pt>
                <c:pt idx="288">
                  <c:v>6.010948172000774E-4</c:v>
                </c:pt>
                <c:pt idx="289">
                  <c:v>5.9543597477782829E-4</c:v>
                </c:pt>
                <c:pt idx="290">
                  <c:v>5.9732225559892252E-4</c:v>
                </c:pt>
                <c:pt idx="291">
                  <c:v>5.9354969399766778E-4</c:v>
                </c:pt>
                <c:pt idx="292">
                  <c:v>5.8160324888565718E-4</c:v>
                </c:pt>
                <c:pt idx="293">
                  <c:v>5.8097448861216001E-4</c:v>
                </c:pt>
                <c:pt idx="294">
                  <c:v>5.8348952968658612E-4</c:v>
                </c:pt>
                <c:pt idx="295">
                  <c:v>5.8160324887937076E-4</c:v>
                </c:pt>
                <c:pt idx="296">
                  <c:v>5.7217184484857544E-4</c:v>
                </c:pt>
                <c:pt idx="297">
                  <c:v>5.6714176269333639E-4</c:v>
                </c:pt>
                <c:pt idx="298">
                  <c:v>5.602253997371682E-4</c:v>
                </c:pt>
                <c:pt idx="299">
                  <c:v>5.6022539972419366E-4</c:v>
                </c:pt>
                <c:pt idx="300">
                  <c:v>5.5393779701416626E-4</c:v>
                </c:pt>
                <c:pt idx="301">
                  <c:v>5.4450639298875227E-4</c:v>
                </c:pt>
                <c:pt idx="302">
                  <c:v>5.3570374920998171E-4</c:v>
                </c:pt>
                <c:pt idx="303">
                  <c:v>5.3130242733372178E-4</c:v>
                </c:pt>
                <c:pt idx="304">
                  <c:v>5.2815862597971319E-4</c:v>
                </c:pt>
                <c:pt idx="305">
                  <c:v>5.3193118758207403E-4</c:v>
                </c:pt>
                <c:pt idx="306">
                  <c:v>5.1935598219676759E-4</c:v>
                </c:pt>
                <c:pt idx="307">
                  <c:v>5.1998474246986275E-4</c:v>
                </c:pt>
                <c:pt idx="308">
                  <c:v>5.1306837950630256E-4</c:v>
                </c:pt>
                <c:pt idx="309">
                  <c:v>5.0866705761178728E-4</c:v>
                </c:pt>
                <c:pt idx="310">
                  <c:v>5.1181085896700193E-4</c:v>
                </c:pt>
                <c:pt idx="311">
                  <c:v>5.1118209868032942E-4</c:v>
                </c:pt>
                <c:pt idx="312">
                  <c:v>4.9294805086648789E-4</c:v>
                </c:pt>
                <c:pt idx="313">
                  <c:v>4.8351664683589352E-4</c:v>
                </c:pt>
                <c:pt idx="314">
                  <c:v>4.8100160575497992E-4</c:v>
                </c:pt>
                <c:pt idx="315">
                  <c:v>4.8037284547469423E-4</c:v>
                </c:pt>
                <c:pt idx="316">
                  <c:v>4.8791796869037979E-4</c:v>
                </c:pt>
                <c:pt idx="317">
                  <c:v>4.9169053032457346E-4</c:v>
                </c:pt>
                <c:pt idx="318">
                  <c:v>4.8666044818251023E-4</c:v>
                </c:pt>
                <c:pt idx="319">
                  <c:v>4.8037284548716603E-4</c:v>
                </c:pt>
                <c:pt idx="320">
                  <c:v>4.7219896199798361E-4</c:v>
                </c:pt>
                <c:pt idx="321">
                  <c:v>4.5710871553875359E-4</c:v>
                </c:pt>
                <c:pt idx="322">
                  <c:v>4.4956359231567604E-4</c:v>
                </c:pt>
                <c:pt idx="323">
                  <c:v>4.4453351016722562E-4</c:v>
                </c:pt>
                <c:pt idx="324">
                  <c:v>4.5207863341705635E-4</c:v>
                </c:pt>
                <c:pt idx="325">
                  <c:v>4.3950342803215182E-4</c:v>
                </c:pt>
                <c:pt idx="326">
                  <c:v>4.3007202400145668E-4</c:v>
                </c:pt>
                <c:pt idx="327">
                  <c:v>4.2189814049718862E-4</c:v>
                </c:pt>
                <c:pt idx="328">
                  <c:v>4.1183797618610756E-4</c:v>
                </c:pt>
                <c:pt idx="329">
                  <c:v>4.0240657217507529E-4</c:v>
                </c:pt>
                <c:pt idx="330">
                  <c:v>4.1120921595243828E-4</c:v>
                </c:pt>
                <c:pt idx="331">
                  <c:v>4.1246673648117667E-4</c:v>
                </c:pt>
                <c:pt idx="332">
                  <c:v>4.0303533245208988E-4</c:v>
                </c:pt>
                <c:pt idx="333">
                  <c:v>3.8920260654754738E-4</c:v>
                </c:pt>
                <c:pt idx="334">
                  <c:v>3.7222607929417721E-4</c:v>
                </c:pt>
                <c:pt idx="335">
                  <c:v>3.5839335336836363E-4</c:v>
                </c:pt>
                <c:pt idx="336">
                  <c:v>3.533632711924565E-4</c:v>
                </c:pt>
                <c:pt idx="337">
                  <c:v>3.5210575065773309E-4</c:v>
                </c:pt>
                <c:pt idx="338">
                  <c:v>3.5399203147113415E-4</c:v>
                </c:pt>
                <c:pt idx="339">
                  <c:v>3.7033979846368018E-4</c:v>
                </c:pt>
                <c:pt idx="340">
                  <c:v>3.7159731899679495E-4</c:v>
                </c:pt>
                <c:pt idx="341">
                  <c:v>3.6279467523250695E-4</c:v>
                </c:pt>
                <c:pt idx="342">
                  <c:v>3.5462079172255599E-4</c:v>
                </c:pt>
                <c:pt idx="343">
                  <c:v>3.5587831226376672E-4</c:v>
                </c:pt>
                <c:pt idx="344">
                  <c:v>3.5650707253137982E-4</c:v>
                </c:pt>
                <c:pt idx="345">
                  <c:v>3.5650707253238499E-4</c:v>
                </c:pt>
                <c:pt idx="346">
                  <c:v>3.5587831226597828E-4</c:v>
                </c:pt>
                <c:pt idx="347">
                  <c:v>3.5147699037146255E-4</c:v>
                </c:pt>
                <c:pt idx="348">
                  <c:v>3.4267434660118943E-4</c:v>
                </c:pt>
                <c:pt idx="349">
                  <c:v>3.4518938768119772E-4</c:v>
                </c:pt>
                <c:pt idx="350">
                  <c:v>3.5399203144317388E-4</c:v>
                </c:pt>
                <c:pt idx="351">
                  <c:v>3.6153715465845742E-4</c:v>
                </c:pt>
                <c:pt idx="352">
                  <c:v>3.6908227788163569E-4</c:v>
                </c:pt>
                <c:pt idx="353">
                  <c:v>3.7725616137800939E-4</c:v>
                </c:pt>
                <c:pt idx="354">
                  <c:v>3.8605880516145774E-4</c:v>
                </c:pt>
                <c:pt idx="355">
                  <c:v>3.9360392839102255E-4</c:v>
                </c:pt>
                <c:pt idx="356">
                  <c:v>4.0869417483028857E-4</c:v>
                </c:pt>
                <c:pt idx="357">
                  <c:v>4.0240657214102987E-4</c:v>
                </c:pt>
                <c:pt idx="358">
                  <c:v>4.0366409268173807E-4</c:v>
                </c:pt>
                <c:pt idx="359">
                  <c:v>4.0995169537089626E-4</c:v>
                </c:pt>
                <c:pt idx="360">
                  <c:v>4.1623929806005439E-4</c:v>
                </c:pt>
                <c:pt idx="361">
                  <c:v>4.3761714720884527E-4</c:v>
                </c:pt>
                <c:pt idx="362">
                  <c:v>4.6905516065584362E-4</c:v>
                </c:pt>
                <c:pt idx="363">
                  <c:v>5.0049317413537861E-4</c:v>
                </c:pt>
                <c:pt idx="364">
                  <c:v>5.3193118758207523E-4</c:v>
                </c:pt>
                <c:pt idx="365">
                  <c:v>5.6965680372401538E-4</c:v>
                </c:pt>
                <c:pt idx="366">
                  <c:v>6.036098582509219E-4</c:v>
                </c:pt>
                <c:pt idx="367">
                  <c:v>6.2184390605188962E-4</c:v>
                </c:pt>
                <c:pt idx="368">
                  <c:v>6.4699431680972919E-4</c:v>
                </c:pt>
                <c:pt idx="369">
                  <c:v>6.7528852892157713E-4</c:v>
                </c:pt>
                <c:pt idx="370">
                  <c:v>7.0169646022621003E-4</c:v>
                </c:pt>
                <c:pt idx="371">
                  <c:v>7.2433182990353819E-4</c:v>
                </c:pt>
                <c:pt idx="372">
                  <c:v>7.4948224068752752E-4</c:v>
                </c:pt>
                <c:pt idx="373">
                  <c:v>7.7589017197249744E-4</c:v>
                </c:pt>
                <c:pt idx="374">
                  <c:v>7.8595033627709189E-4</c:v>
                </c:pt>
                <c:pt idx="375">
                  <c:v>8.0607066487929082E-4</c:v>
                </c:pt>
                <c:pt idx="376">
                  <c:v>8.2681975375508744E-4</c:v>
                </c:pt>
                <c:pt idx="377">
                  <c:v>8.5071264397910832E-4</c:v>
                </c:pt>
                <c:pt idx="378">
                  <c:v>8.7460553419603895E-4</c:v>
                </c:pt>
                <c:pt idx="379">
                  <c:v>8.6957545203360871E-4</c:v>
                </c:pt>
                <c:pt idx="380">
                  <c:v>8.5448520558624712E-4</c:v>
                </c:pt>
                <c:pt idx="381">
                  <c:v>8.3750867831190691E-4</c:v>
                </c:pt>
                <c:pt idx="382">
                  <c:v>8.2241843185805897E-4</c:v>
                </c:pt>
                <c:pt idx="383">
                  <c:v>8.0544190459719658E-4</c:v>
                </c:pt>
                <c:pt idx="384">
                  <c:v>7.9035165814405164E-4</c:v>
                </c:pt>
                <c:pt idx="385">
                  <c:v>7.746326514237958E-4</c:v>
                </c:pt>
                <c:pt idx="386">
                  <c:v>7.4319463797730008E-4</c:v>
                </c:pt>
                <c:pt idx="387">
                  <c:v>7.2433182990912107E-4</c:v>
                </c:pt>
                <c:pt idx="388">
                  <c:v>7.0672654236756966E-4</c:v>
                </c:pt>
                <c:pt idx="389">
                  <c:v>6.9352257672732282E-4</c:v>
                </c:pt>
                <c:pt idx="390">
                  <c:v>6.7717480971380675E-4</c:v>
                </c:pt>
                <c:pt idx="391">
                  <c:v>6.5705448111241262E-4</c:v>
                </c:pt>
                <c:pt idx="392">
                  <c:v>6.3882043331873627E-4</c:v>
                </c:pt>
                <c:pt idx="393">
                  <c:v>6.205863855249593E-4</c:v>
                </c:pt>
                <c:pt idx="394">
                  <c:v>6.0360985826530254E-4</c:v>
                </c:pt>
                <c:pt idx="395">
                  <c:v>5.8789085153368047E-4</c:v>
                </c:pt>
                <c:pt idx="396">
                  <c:v>5.7217184481543571E-4</c:v>
                </c:pt>
                <c:pt idx="397">
                  <c:v>5.702855640227028E-4</c:v>
                </c:pt>
                <c:pt idx="398">
                  <c:v>5.5833911889771766E-4</c:v>
                </c:pt>
                <c:pt idx="399">
                  <c:v>5.4765019430624991E-4</c:v>
                </c:pt>
                <c:pt idx="400">
                  <c:v>5.3381746838692377E-4</c:v>
                </c:pt>
                <c:pt idx="401">
                  <c:v>5.1809846165409639E-4</c:v>
                </c:pt>
                <c:pt idx="402">
                  <c:v>5.0615201654258832E-4</c:v>
                </c:pt>
                <c:pt idx="403">
                  <c:v>5.0552325626260404E-4</c:v>
                </c:pt>
                <c:pt idx="404">
                  <c:v>5.2375730405658202E-4</c:v>
                </c:pt>
                <c:pt idx="405">
                  <c:v>5.1558342055980629E-4</c:v>
                </c:pt>
                <c:pt idx="406">
                  <c:v>5.0929581787094935E-4</c:v>
                </c:pt>
                <c:pt idx="407">
                  <c:v>4.9923565356756129E-4</c:v>
                </c:pt>
                <c:pt idx="408">
                  <c:v>4.8854672899037454E-4</c:v>
                </c:pt>
                <c:pt idx="409">
                  <c:v>4.8037284550008625E-4</c:v>
                </c:pt>
                <c:pt idx="410">
                  <c:v>4.7911532495268977E-4</c:v>
                </c:pt>
                <c:pt idx="411">
                  <c:v>4.7345648253672702E-4</c:v>
                </c:pt>
                <c:pt idx="412">
                  <c:v>4.6905516064759322E-4</c:v>
                </c:pt>
                <c:pt idx="413">
                  <c:v>4.5836623608147157E-4</c:v>
                </c:pt>
                <c:pt idx="414">
                  <c:v>4.4641979096815435E-4</c:v>
                </c:pt>
                <c:pt idx="415">
                  <c:v>4.3384458557475239E-4</c:v>
                </c:pt>
                <c:pt idx="416">
                  <c:v>4.3321582531453121E-4</c:v>
                </c:pt>
                <c:pt idx="417">
                  <c:v>4.3132954450113032E-4</c:v>
                </c:pt>
                <c:pt idx="418">
                  <c:v>4.319583047748285E-4</c:v>
                </c:pt>
                <c:pt idx="419">
                  <c:v>4.3321582532192319E-4</c:v>
                </c:pt>
                <c:pt idx="420">
                  <c:v>4.3384458558224471E-4</c:v>
                </c:pt>
                <c:pt idx="421">
                  <c:v>4.3070078424060741E-4</c:v>
                </c:pt>
                <c:pt idx="422">
                  <c:v>4.1435301726691994E-4</c:v>
                </c:pt>
                <c:pt idx="423">
                  <c:v>4.1246673645970448E-4</c:v>
                </c:pt>
                <c:pt idx="424">
                  <c:v>4.0743665431744008E-4</c:v>
                </c:pt>
                <c:pt idx="425">
                  <c:v>4.0617913377663159E-4</c:v>
                </c:pt>
                <c:pt idx="426">
                  <c:v>4.0177781189398485E-4</c:v>
                </c:pt>
                <c:pt idx="427">
                  <c:v>3.9674772973784098E-4</c:v>
                </c:pt>
                <c:pt idx="428">
                  <c:v>3.9046012706135566E-4</c:v>
                </c:pt>
                <c:pt idx="429">
                  <c:v>3.9108888732756141E-4</c:v>
                </c:pt>
                <c:pt idx="430">
                  <c:v>3.8668756544501512E-4</c:v>
                </c:pt>
                <c:pt idx="431">
                  <c:v>3.8291500382967941E-4</c:v>
                </c:pt>
                <c:pt idx="432">
                  <c:v>3.7725616141361627E-4</c:v>
                </c:pt>
                <c:pt idx="433">
                  <c:v>3.7662740115359622E-4</c:v>
                </c:pt>
                <c:pt idx="434">
                  <c:v>3.6908227792403141E-4</c:v>
                </c:pt>
                <c:pt idx="435">
                  <c:v>3.7096855874492463E-4</c:v>
                </c:pt>
                <c:pt idx="436">
                  <c:v>3.690822779311216E-4</c:v>
                </c:pt>
                <c:pt idx="437">
                  <c:v>3.6279467524216437E-4</c:v>
                </c:pt>
                <c:pt idx="438">
                  <c:v>3.5587831229288552E-4</c:v>
                </c:pt>
                <c:pt idx="439">
                  <c:v>3.5336327121906238E-4</c:v>
                </c:pt>
                <c:pt idx="440">
                  <c:v>3.5021946985147606E-4</c:v>
                </c:pt>
                <c:pt idx="441">
                  <c:v>3.420455863549015E-4</c:v>
                </c:pt>
                <c:pt idx="442">
                  <c:v>3.3575798365935645E-4</c:v>
                </c:pt>
                <c:pt idx="443">
                  <c:v>3.2821286043668092E-4</c:v>
                </c:pt>
                <c:pt idx="444">
                  <c:v>3.2758410015669648E-4</c:v>
                </c:pt>
                <c:pt idx="445">
                  <c:v>3.2506905908267223E-4</c:v>
                </c:pt>
                <c:pt idx="446">
                  <c:v>3.2129649746783949E-4</c:v>
                </c:pt>
                <c:pt idx="447">
                  <c:v>3.1626641530641469E-4</c:v>
                </c:pt>
                <c:pt idx="448">
                  <c:v>3.0872129209042745E-4</c:v>
                </c:pt>
                <c:pt idx="449">
                  <c:v>3.0054740860084269E-4</c:v>
                </c:pt>
                <c:pt idx="450">
                  <c:v>3.0872129209902577E-4</c:v>
                </c:pt>
                <c:pt idx="451">
                  <c:v>3.0872129209344321E-4</c:v>
                </c:pt>
                <c:pt idx="452">
                  <c:v>3.1689517559142522E-4</c:v>
                </c:pt>
                <c:pt idx="453">
                  <c:v>3.1312261397649214E-4</c:v>
                </c:pt>
                <c:pt idx="454">
                  <c:v>3.1375137425008987E-4</c:v>
                </c:pt>
                <c:pt idx="455">
                  <c:v>3.2066773719896676E-4</c:v>
                </c:pt>
                <c:pt idx="456">
                  <c:v>3.2381153854608595E-4</c:v>
                </c:pt>
                <c:pt idx="457">
                  <c:v>3.1626641532230476E-4</c:v>
                </c:pt>
                <c:pt idx="458">
                  <c:v>3.1123633317993937E-4</c:v>
                </c:pt>
                <c:pt idx="459">
                  <c:v>3.1689517559610318E-4</c:v>
                </c:pt>
                <c:pt idx="460">
                  <c:v>3.2255401801835229E-4</c:v>
                </c:pt>
                <c:pt idx="461">
                  <c:v>3.2506905908528613E-4</c:v>
                </c:pt>
                <c:pt idx="462">
                  <c:v>3.2569781935848157E-4</c:v>
                </c:pt>
                <c:pt idx="463">
                  <c:v>3.2947038097331426E-4</c:v>
                </c:pt>
                <c:pt idx="464">
                  <c:v>3.3261418231475033E-4</c:v>
                </c:pt>
                <c:pt idx="465">
                  <c:v>3.3387170286164396E-4</c:v>
                </c:pt>
                <c:pt idx="466">
                  <c:v>3.4393186715874548E-4</c:v>
                </c:pt>
                <c:pt idx="467">
                  <c:v>3.5462079172275641E-4</c:v>
                </c:pt>
                <c:pt idx="468">
                  <c:v>3.470756684783074E-4</c:v>
                </c:pt>
                <c:pt idx="469">
                  <c:v>3.4833318901740729E-4</c:v>
                </c:pt>
                <c:pt idx="470">
                  <c:v>3.4393186713445935E-4</c:v>
                </c:pt>
                <c:pt idx="471">
                  <c:v>3.4518938766179056E-4</c:v>
                </c:pt>
                <c:pt idx="472">
                  <c:v>3.4330310685487699E-4</c:v>
                </c:pt>
                <c:pt idx="473">
                  <c:v>3.4141682605515395E-4</c:v>
                </c:pt>
                <c:pt idx="474">
                  <c:v>3.4393186712409796E-4</c:v>
                </c:pt>
                <c:pt idx="475">
                  <c:v>3.4896194927365427E-4</c:v>
                </c:pt>
                <c:pt idx="476">
                  <c:v>3.5524955196371749E-4</c:v>
                </c:pt>
                <c:pt idx="477">
                  <c:v>3.4707566847302679E-4</c:v>
                </c:pt>
                <c:pt idx="478">
                  <c:v>3.3701550416883458E-4</c:v>
                </c:pt>
                <c:pt idx="479">
                  <c:v>3.319854220202836E-4</c:v>
                </c:pt>
                <c:pt idx="480">
                  <c:v>3.3827302471633097E-4</c:v>
                </c:pt>
                <c:pt idx="481">
                  <c:v>3.4267434659148534E-4</c:v>
                </c:pt>
                <c:pt idx="482">
                  <c:v>3.4896194928064379E-4</c:v>
                </c:pt>
                <c:pt idx="483">
                  <c:v>3.5587831223681194E-4</c:v>
                </c:pt>
                <c:pt idx="484">
                  <c:v>3.5462079169630529E-4</c:v>
                </c:pt>
                <c:pt idx="485">
                  <c:v>3.5336327115579859E-4</c:v>
                </c:pt>
                <c:pt idx="486">
                  <c:v>3.5336327117546152E-4</c:v>
                </c:pt>
                <c:pt idx="487">
                  <c:v>3.4204558633745067E-4</c:v>
                </c:pt>
                <c:pt idx="488">
                  <c:v>3.3575798364768918E-4</c:v>
                </c:pt>
                <c:pt idx="489">
                  <c:v>3.2947038096441475E-4</c:v>
                </c:pt>
                <c:pt idx="490">
                  <c:v>3.3575798365256761E-4</c:v>
                </c:pt>
                <c:pt idx="491">
                  <c:v>3.4015930553340493E-4</c:v>
                </c:pt>
                <c:pt idx="492">
                  <c:v>3.4330310688022249E-4</c:v>
                </c:pt>
                <c:pt idx="493">
                  <c:v>3.4959070956897871E-4</c:v>
                </c:pt>
                <c:pt idx="494">
                  <c:v>3.5587831225813711E-4</c:v>
                </c:pt>
                <c:pt idx="495">
                  <c:v>3.6908227790446882E-4</c:v>
                </c:pt>
                <c:pt idx="496">
                  <c:v>3.8417252435791533E-4</c:v>
                </c:pt>
                <c:pt idx="497">
                  <c:v>3.948614489363082E-4</c:v>
                </c:pt>
                <c:pt idx="498">
                  <c:v>3.8228624354521841E-4</c:v>
                </c:pt>
                <c:pt idx="499">
                  <c:v>3.7788492167127065E-4</c:v>
                </c:pt>
                <c:pt idx="500">
                  <c:v>3.7788492167277851E-4</c:v>
                </c:pt>
                <c:pt idx="501">
                  <c:v>3.7977120248160174E-4</c:v>
                </c:pt>
                <c:pt idx="502">
                  <c:v>3.8731632570618714E-4</c:v>
                </c:pt>
                <c:pt idx="503">
                  <c:v>3.9234640786152679E-4</c:v>
                </c:pt>
                <c:pt idx="504">
                  <c:v>4.0114905161892566E-4</c:v>
                </c:pt>
                <c:pt idx="505">
                  <c:v>4.1623929807186943E-4</c:v>
                </c:pt>
                <c:pt idx="506">
                  <c:v>4.2881450345048753E-4</c:v>
                </c:pt>
                <c:pt idx="507">
                  <c:v>4.4138970883569363E-4</c:v>
                </c:pt>
                <c:pt idx="508">
                  <c:v>4.4264722936961277E-4</c:v>
                </c:pt>
                <c:pt idx="509">
                  <c:v>4.4327598963652228E-4</c:v>
                </c:pt>
                <c:pt idx="510">
                  <c:v>4.4327598963682391E-4</c:v>
                </c:pt>
                <c:pt idx="511">
                  <c:v>4.4327598963692447E-4</c:v>
                </c:pt>
                <c:pt idx="512">
                  <c:v>4.4390474990343163E-4</c:v>
                </c:pt>
                <c:pt idx="513">
                  <c:v>4.451622704433354E-4</c:v>
                </c:pt>
                <c:pt idx="514">
                  <c:v>4.4453351017572246E-4</c:v>
                </c:pt>
                <c:pt idx="515">
                  <c:v>4.5333615392522682E-4</c:v>
                </c:pt>
                <c:pt idx="516">
                  <c:v>4.784865647080102E-4</c:v>
                </c:pt>
                <c:pt idx="517">
                  <c:v>4.885467290038051E-4</c:v>
                </c:pt>
                <c:pt idx="518">
                  <c:v>4.8854672900199567E-4</c:v>
                </c:pt>
                <c:pt idx="519">
                  <c:v>4.8477416738625844E-4</c:v>
                </c:pt>
                <c:pt idx="520">
                  <c:v>4.7722904416886417E-4</c:v>
                </c:pt>
                <c:pt idx="521">
                  <c:v>4.7722904416976867E-4</c:v>
                </c:pt>
                <c:pt idx="522">
                  <c:v>4.7785780443728099E-4</c:v>
                </c:pt>
                <c:pt idx="523">
                  <c:v>4.7848656470479332E-4</c:v>
                </c:pt>
                <c:pt idx="524">
                  <c:v>4.8477416738826866E-4</c:v>
                </c:pt>
                <c:pt idx="525">
                  <c:v>4.9357681115235592E-4</c:v>
                </c:pt>
                <c:pt idx="526">
                  <c:v>4.9106177008501994E-4</c:v>
                </c:pt>
                <c:pt idx="527">
                  <c:v>4.8980424955140237E-4</c:v>
                </c:pt>
                <c:pt idx="528">
                  <c:v>4.8980424955160349E-4</c:v>
                </c:pt>
                <c:pt idx="529">
                  <c:v>4.8917548927790541E-4</c:v>
                </c:pt>
                <c:pt idx="530">
                  <c:v>4.8791796874388566E-4</c:v>
                </c:pt>
                <c:pt idx="531">
                  <c:v>4.8540292766267049E-4</c:v>
                </c:pt>
                <c:pt idx="532">
                  <c:v>4.8477416739576093E-4</c:v>
                </c:pt>
                <c:pt idx="533">
                  <c:v>4.7534276337185479E-4</c:v>
                </c:pt>
                <c:pt idx="534">
                  <c:v>4.6276755797986007E-4</c:v>
                </c:pt>
                <c:pt idx="535">
                  <c:v>4.5710871556450046E-4</c:v>
                </c:pt>
                <c:pt idx="536">
                  <c:v>4.5647995529769168E-4</c:v>
                </c:pt>
                <c:pt idx="537">
                  <c:v>4.5647995529120457E-4</c:v>
                </c:pt>
                <c:pt idx="538">
                  <c:v>4.5773747583191266E-4</c:v>
                </c:pt>
                <c:pt idx="539">
                  <c:v>4.571087155647018E-4</c:v>
                </c:pt>
                <c:pt idx="540">
                  <c:v>4.5396491422326573E-4</c:v>
                </c:pt>
                <c:pt idx="541">
                  <c:v>4.4956359234162447E-4</c:v>
                </c:pt>
                <c:pt idx="542">
                  <c:v>4.3070078428702373E-4</c:v>
                </c:pt>
                <c:pt idx="543">
                  <c:v>4.0492161324351671E-4</c:v>
                </c:pt>
                <c:pt idx="544">
                  <c:v>3.9989153108807677E-4</c:v>
                </c:pt>
                <c:pt idx="545">
                  <c:v>3.9737649000756535E-4</c:v>
                </c:pt>
                <c:pt idx="546">
                  <c:v>3.9297516812572276E-4</c:v>
                </c:pt>
                <c:pt idx="547">
                  <c:v>3.898313667910752E-4</c:v>
                </c:pt>
                <c:pt idx="548">
                  <c:v>3.8543004490903182E-4</c:v>
                </c:pt>
                <c:pt idx="549">
                  <c:v>3.8165748330088736E-4</c:v>
                </c:pt>
                <c:pt idx="550">
                  <c:v>3.7599864087843723E-4</c:v>
                </c:pt>
                <c:pt idx="551">
                  <c:v>3.6593847658701839E-4</c:v>
                </c:pt>
                <c:pt idx="552">
                  <c:v>3.5273451092972236E-4</c:v>
                </c:pt>
                <c:pt idx="553">
                  <c:v>3.3701550420338165E-4</c:v>
                </c:pt>
                <c:pt idx="554">
                  <c:v>3.2506905908578871E-4</c:v>
                </c:pt>
                <c:pt idx="555">
                  <c:v>3.2255401802494006E-4</c:v>
                </c:pt>
                <c:pt idx="556">
                  <c:v>3.212964974708553E-4</c:v>
                </c:pt>
                <c:pt idx="557">
                  <c:v>3.1626641531601839E-4</c:v>
                </c:pt>
                <c:pt idx="558">
                  <c:v>3.1438013450809938E-4</c:v>
                </c:pt>
                <c:pt idx="559">
                  <c:v>3.1500889478109398E-4</c:v>
                </c:pt>
                <c:pt idx="560">
                  <c:v>3.2758410015232026E-4</c:v>
                </c:pt>
                <c:pt idx="561">
                  <c:v>3.4015930554330998E-4</c:v>
                </c:pt>
                <c:pt idx="562">
                  <c:v>3.3387170285395073E-4</c:v>
                </c:pt>
                <c:pt idx="563">
                  <c:v>3.2129649748141738E-4</c:v>
                </c:pt>
                <c:pt idx="564">
                  <c:v>3.1123633317692371E-4</c:v>
                </c:pt>
                <c:pt idx="565">
                  <c:v>3.1186509344373266E-4</c:v>
                </c:pt>
                <c:pt idx="566">
                  <c:v>3.1249385370445642E-4</c:v>
                </c:pt>
                <c:pt idx="567">
                  <c:v>3.1438013450538557E-4</c:v>
                </c:pt>
                <c:pt idx="568">
                  <c:v>3.2066773719504645E-4</c:v>
                </c:pt>
                <c:pt idx="569">
                  <c:v>3.3261418229458487E-4</c:v>
                </c:pt>
                <c:pt idx="570">
                  <c:v>3.4015930552394889E-4</c:v>
                </c:pt>
                <c:pt idx="571">
                  <c:v>3.5462079171048606E-4</c:v>
                </c:pt>
                <c:pt idx="572">
                  <c:v>3.6027963413293618E-4</c:v>
                </c:pt>
                <c:pt idx="573">
                  <c:v>3.4581814793991202E-4</c:v>
                </c:pt>
                <c:pt idx="574">
                  <c:v>3.3198542203436446E-4</c:v>
                </c:pt>
                <c:pt idx="575">
                  <c:v>3.2318277827007603E-4</c:v>
                </c:pt>
                <c:pt idx="576">
                  <c:v>3.2003897692225303E-4</c:v>
                </c:pt>
                <c:pt idx="577">
                  <c:v>3.2318277826328708E-4</c:v>
                </c:pt>
                <c:pt idx="578">
                  <c:v>3.1689517557402817E-4</c:v>
                </c:pt>
                <c:pt idx="579">
                  <c:v>3.150088947667123E-4</c:v>
                </c:pt>
                <c:pt idx="580">
                  <c:v>3.2129649745637329E-4</c:v>
                </c:pt>
                <c:pt idx="581">
                  <c:v>3.3072790148716877E-4</c:v>
                </c:pt>
                <c:pt idx="582">
                  <c:v>3.4518938767330365E-4</c:v>
                </c:pt>
                <c:pt idx="583">
                  <c:v>3.3324294255490655E-4</c:v>
                </c:pt>
                <c:pt idx="584">
                  <c:v>3.2318277826338748E-4</c:v>
                </c:pt>
                <c:pt idx="585">
                  <c:v>3.0997881261745768E-4</c:v>
                </c:pt>
                <c:pt idx="586">
                  <c:v>2.9363104562370515E-4</c:v>
                </c:pt>
                <c:pt idx="587">
                  <c:v>2.7476823755552657E-4</c:v>
                </c:pt>
                <c:pt idx="588">
                  <c:v>2.6282179243682785E-4</c:v>
                </c:pt>
                <c:pt idx="589">
                  <c:v>2.5590542948634266E-4</c:v>
                </c:pt>
                <c:pt idx="590">
                  <c:v>2.5842047057314017E-4</c:v>
                </c:pt>
                <c:pt idx="591">
                  <c:v>2.7728327864051476E-4</c:v>
                </c:pt>
                <c:pt idx="592">
                  <c:v>2.9488856616728183E-4</c:v>
                </c:pt>
                <c:pt idx="593">
                  <c:v>3.0494873047077028E-4</c:v>
                </c:pt>
                <c:pt idx="594">
                  <c:v>3.0306244966974062E-4</c:v>
                </c:pt>
                <c:pt idx="595">
                  <c:v>2.8419964160186339E-4</c:v>
                </c:pt>
                <c:pt idx="596">
                  <c:v>2.8168460052753773E-4</c:v>
                </c:pt>
                <c:pt idx="597">
                  <c:v>2.753969978249022E-4</c:v>
                </c:pt>
                <c:pt idx="598">
                  <c:v>2.7036691567574814E-4</c:v>
                </c:pt>
                <c:pt idx="599">
                  <c:v>2.6407931298658984E-4</c:v>
                </c:pt>
                <c:pt idx="600">
                  <c:v>2.4521650491941631E-4</c:v>
                </c:pt>
                <c:pt idx="601">
                  <c:v>2.4836030627463108E-4</c:v>
                </c:pt>
                <c:pt idx="602">
                  <c:v>2.5904923083954672E-4</c:v>
                </c:pt>
                <c:pt idx="603">
                  <c:v>2.7476823756618888E-4</c:v>
                </c:pt>
                <c:pt idx="604">
                  <c:v>2.8860096348531418E-4</c:v>
                </c:pt>
                <c:pt idx="605">
                  <c:v>3.0746377155339247E-4</c:v>
                </c:pt>
                <c:pt idx="606">
                  <c:v>3.2381153856052145E-4</c:v>
                </c:pt>
                <c:pt idx="607">
                  <c:v>3.2255401800724128E-4</c:v>
                </c:pt>
                <c:pt idx="608">
                  <c:v>3.137513742373705E-4</c:v>
                </c:pt>
                <c:pt idx="609">
                  <c:v>3.0117616885905381E-4</c:v>
                </c:pt>
                <c:pt idx="610">
                  <c:v>2.87343442940632E-4</c:v>
                </c:pt>
                <c:pt idx="611">
                  <c:v>2.7916955944466026E-4</c:v>
                </c:pt>
                <c:pt idx="612">
                  <c:v>2.7413947728942116E-4</c:v>
                </c:pt>
                <c:pt idx="613">
                  <c:v>2.8042707997908198E-4</c:v>
                </c:pt>
                <c:pt idx="614">
                  <c:v>2.7288195674951711E-4</c:v>
                </c:pt>
                <c:pt idx="615">
                  <c:v>2.6910939514167428E-4</c:v>
                </c:pt>
                <c:pt idx="616">
                  <c:v>2.7539699783842557E-4</c:v>
                </c:pt>
                <c:pt idx="617">
                  <c:v>2.8734344295124037E-4</c:v>
                </c:pt>
                <c:pt idx="618">
                  <c:v>3.0369120993900837E-4</c:v>
                </c:pt>
                <c:pt idx="619">
                  <c:v>3.093500523553733E-4</c:v>
                </c:pt>
                <c:pt idx="620">
                  <c:v>2.9928988805118153E-4</c:v>
                </c:pt>
                <c:pt idx="621">
                  <c:v>2.8105584025031437E-4</c:v>
                </c:pt>
                <c:pt idx="622">
                  <c:v>2.6470807325686347E-4</c:v>
                </c:pt>
                <c:pt idx="623">
                  <c:v>2.4647402545549356E-4</c:v>
                </c:pt>
                <c:pt idx="624">
                  <c:v>2.3075501871517318E-4</c:v>
                </c:pt>
                <c:pt idx="625">
                  <c:v>2.2195237495797537E-4</c:v>
                </c:pt>
                <c:pt idx="626">
                  <c:v>2.1629353253532427E-4</c:v>
                </c:pt>
                <c:pt idx="627">
                  <c:v>2.1000592984566339E-4</c:v>
                </c:pt>
                <c:pt idx="628">
                  <c:v>2.0623336823661424E-4</c:v>
                </c:pt>
                <c:pt idx="629">
                  <c:v>2.0183204635416846E-4</c:v>
                </c:pt>
                <c:pt idx="630">
                  <c:v>1.9743072447212488E-4</c:v>
                </c:pt>
                <c:pt idx="631">
                  <c:v>1.911431217830669E-4</c:v>
                </c:pt>
                <c:pt idx="632">
                  <c:v>1.8988560124255982E-4</c:v>
                </c:pt>
                <c:pt idx="633">
                  <c:v>1.9868824501253102E-4</c:v>
                </c:pt>
                <c:pt idx="634">
                  <c:v>1.886280806876708E-4</c:v>
                </c:pt>
                <c:pt idx="635">
                  <c:v>1.7102279315220532E-4</c:v>
                </c:pt>
                <c:pt idx="636">
                  <c:v>1.571900672446473E-4</c:v>
                </c:pt>
                <c:pt idx="637">
                  <c:v>1.4775866320605784E-4</c:v>
                </c:pt>
                <c:pt idx="638">
                  <c:v>1.4650114267233976E-4</c:v>
                </c:pt>
                <c:pt idx="639">
                  <c:v>1.5278874536149816E-4</c:v>
                </c:pt>
                <c:pt idx="640">
                  <c:v>1.5907634805055601E-4</c:v>
                </c:pt>
                <c:pt idx="641">
                  <c:v>1.6410643020589566E-4</c:v>
                </c:pt>
                <c:pt idx="642">
                  <c:v>1.666214712868091E-4</c:v>
                </c:pt>
              </c:numCache>
            </c:numRef>
          </c:yVal>
          <c:smooth val="0"/>
        </c:ser>
        <c:ser>
          <c:idx val="12"/>
          <c:order val="12"/>
          <c:tx>
            <c:v>7</c:v>
          </c:tx>
          <c:spPr>
            <a:ln w="38100">
              <a:solidFill>
                <a:srgbClr val="FF0000"/>
              </a:solidFill>
            </a:ln>
          </c:spPr>
          <c:marker>
            <c:symbol val="none"/>
          </c:marker>
          <c:xVal>
            <c:numRef>
              <c:f>'Dclean+q_7'!$C$962:$C$1867</c:f>
              <c:numCache>
                <c:formatCode>General</c:formatCode>
                <c:ptCount val="906"/>
                <c:pt idx="0">
                  <c:v>-7.1</c:v>
                </c:pt>
                <c:pt idx="1">
                  <c:v>-7.11</c:v>
                </c:pt>
                <c:pt idx="2">
                  <c:v>-7.1</c:v>
                </c:pt>
                <c:pt idx="3">
                  <c:v>-7.09</c:v>
                </c:pt>
                <c:pt idx="4">
                  <c:v>-7.1</c:v>
                </c:pt>
                <c:pt idx="5">
                  <c:v>-7.08</c:v>
                </c:pt>
                <c:pt idx="6">
                  <c:v>-7.08</c:v>
                </c:pt>
                <c:pt idx="7">
                  <c:v>-7.08</c:v>
                </c:pt>
                <c:pt idx="8">
                  <c:v>-7.06</c:v>
                </c:pt>
                <c:pt idx="9">
                  <c:v>-7.05</c:v>
                </c:pt>
                <c:pt idx="10">
                  <c:v>-7.06</c:v>
                </c:pt>
                <c:pt idx="11">
                  <c:v>-7.08</c:v>
                </c:pt>
                <c:pt idx="12">
                  <c:v>-7.07</c:v>
                </c:pt>
                <c:pt idx="13">
                  <c:v>-7.07</c:v>
                </c:pt>
                <c:pt idx="14">
                  <c:v>-7.08</c:v>
                </c:pt>
                <c:pt idx="15">
                  <c:v>-7.07</c:v>
                </c:pt>
                <c:pt idx="16">
                  <c:v>-7.06</c:v>
                </c:pt>
                <c:pt idx="17">
                  <c:v>-7.07</c:v>
                </c:pt>
                <c:pt idx="18">
                  <c:v>-7.07</c:v>
                </c:pt>
                <c:pt idx="19">
                  <c:v>-7.06</c:v>
                </c:pt>
                <c:pt idx="20">
                  <c:v>-7.07</c:v>
                </c:pt>
                <c:pt idx="21">
                  <c:v>-7.06</c:v>
                </c:pt>
                <c:pt idx="22">
                  <c:v>-7.05</c:v>
                </c:pt>
                <c:pt idx="23">
                  <c:v>-7.06</c:v>
                </c:pt>
                <c:pt idx="24">
                  <c:v>-7.07</c:v>
                </c:pt>
                <c:pt idx="25">
                  <c:v>-7.06</c:v>
                </c:pt>
                <c:pt idx="26">
                  <c:v>-7.06</c:v>
                </c:pt>
                <c:pt idx="27">
                  <c:v>-7.08</c:v>
                </c:pt>
                <c:pt idx="28">
                  <c:v>-7.08</c:v>
                </c:pt>
                <c:pt idx="29">
                  <c:v>-7.07</c:v>
                </c:pt>
                <c:pt idx="30">
                  <c:v>-7.07</c:v>
                </c:pt>
                <c:pt idx="31">
                  <c:v>-7.07</c:v>
                </c:pt>
                <c:pt idx="32">
                  <c:v>-7.08</c:v>
                </c:pt>
                <c:pt idx="33">
                  <c:v>-7.07</c:v>
                </c:pt>
                <c:pt idx="34">
                  <c:v>-7.08</c:v>
                </c:pt>
                <c:pt idx="35">
                  <c:v>-7.07</c:v>
                </c:pt>
                <c:pt idx="36">
                  <c:v>-7.06</c:v>
                </c:pt>
                <c:pt idx="37">
                  <c:v>-7.06</c:v>
                </c:pt>
                <c:pt idx="38">
                  <c:v>-7.04</c:v>
                </c:pt>
                <c:pt idx="39">
                  <c:v>-7.05</c:v>
                </c:pt>
                <c:pt idx="40">
                  <c:v>-7.04</c:v>
                </c:pt>
                <c:pt idx="41">
                  <c:v>-7.04</c:v>
                </c:pt>
                <c:pt idx="42">
                  <c:v>-7.05</c:v>
                </c:pt>
                <c:pt idx="43">
                  <c:v>-7.03</c:v>
                </c:pt>
                <c:pt idx="44">
                  <c:v>-7.03</c:v>
                </c:pt>
                <c:pt idx="45">
                  <c:v>-7.02</c:v>
                </c:pt>
                <c:pt idx="46">
                  <c:v>-7.01</c:v>
                </c:pt>
                <c:pt idx="47">
                  <c:v>-7.01</c:v>
                </c:pt>
                <c:pt idx="48">
                  <c:v>-7</c:v>
                </c:pt>
                <c:pt idx="49">
                  <c:v>-7</c:v>
                </c:pt>
                <c:pt idx="50">
                  <c:v>-7.01</c:v>
                </c:pt>
                <c:pt idx="51">
                  <c:v>-7</c:v>
                </c:pt>
                <c:pt idx="52">
                  <c:v>-6.98</c:v>
                </c:pt>
                <c:pt idx="53">
                  <c:v>-6.98</c:v>
                </c:pt>
                <c:pt idx="54">
                  <c:v>-6.97</c:v>
                </c:pt>
                <c:pt idx="55">
                  <c:v>-6.96</c:v>
                </c:pt>
                <c:pt idx="56">
                  <c:v>-6.94</c:v>
                </c:pt>
                <c:pt idx="57">
                  <c:v>-6.93</c:v>
                </c:pt>
                <c:pt idx="58">
                  <c:v>-6.94</c:v>
                </c:pt>
                <c:pt idx="59">
                  <c:v>-6.94</c:v>
                </c:pt>
                <c:pt idx="60">
                  <c:v>-6.96</c:v>
                </c:pt>
                <c:pt idx="61">
                  <c:v>-6.95</c:v>
                </c:pt>
                <c:pt idx="62">
                  <c:v>-6.96</c:v>
                </c:pt>
                <c:pt idx="63">
                  <c:v>-6.97</c:v>
                </c:pt>
                <c:pt idx="64">
                  <c:v>-6.97</c:v>
                </c:pt>
                <c:pt idx="65">
                  <c:v>-6.97</c:v>
                </c:pt>
                <c:pt idx="66">
                  <c:v>-6.97</c:v>
                </c:pt>
                <c:pt idx="67">
                  <c:v>-6.98</c:v>
                </c:pt>
                <c:pt idx="68">
                  <c:v>-7</c:v>
                </c:pt>
                <c:pt idx="69">
                  <c:v>-6.99</c:v>
                </c:pt>
                <c:pt idx="70">
                  <c:v>-7</c:v>
                </c:pt>
                <c:pt idx="71">
                  <c:v>-7.02</c:v>
                </c:pt>
                <c:pt idx="72">
                  <c:v>-7.02</c:v>
                </c:pt>
                <c:pt idx="73">
                  <c:v>-7.01</c:v>
                </c:pt>
                <c:pt idx="74">
                  <c:v>-7.03</c:v>
                </c:pt>
                <c:pt idx="75">
                  <c:v>-7.02</c:v>
                </c:pt>
                <c:pt idx="76">
                  <c:v>-7.03</c:v>
                </c:pt>
                <c:pt idx="77">
                  <c:v>-7.02</c:v>
                </c:pt>
                <c:pt idx="78">
                  <c:v>-7.03</c:v>
                </c:pt>
                <c:pt idx="79">
                  <c:v>-7.04</c:v>
                </c:pt>
                <c:pt idx="80">
                  <c:v>-7.05</c:v>
                </c:pt>
                <c:pt idx="81">
                  <c:v>-7.05</c:v>
                </c:pt>
                <c:pt idx="82">
                  <c:v>-7.05</c:v>
                </c:pt>
                <c:pt idx="83">
                  <c:v>-7.05</c:v>
                </c:pt>
                <c:pt idx="84">
                  <c:v>-7.07</c:v>
                </c:pt>
                <c:pt idx="85">
                  <c:v>-7.07</c:v>
                </c:pt>
                <c:pt idx="86">
                  <c:v>-7.06</c:v>
                </c:pt>
                <c:pt idx="87">
                  <c:v>-7.05</c:v>
                </c:pt>
                <c:pt idx="88">
                  <c:v>-7.06</c:v>
                </c:pt>
                <c:pt idx="89">
                  <c:v>-7.07</c:v>
                </c:pt>
                <c:pt idx="90">
                  <c:v>-7.05</c:v>
                </c:pt>
                <c:pt idx="91">
                  <c:v>-7.05</c:v>
                </c:pt>
                <c:pt idx="92">
                  <c:v>-7.05</c:v>
                </c:pt>
                <c:pt idx="93">
                  <c:v>-7.04</c:v>
                </c:pt>
                <c:pt idx="94">
                  <c:v>-7.05</c:v>
                </c:pt>
                <c:pt idx="95">
                  <c:v>-7.04</c:v>
                </c:pt>
                <c:pt idx="96">
                  <c:v>-7.04</c:v>
                </c:pt>
                <c:pt idx="97">
                  <c:v>-7.04</c:v>
                </c:pt>
                <c:pt idx="98">
                  <c:v>-7.06</c:v>
                </c:pt>
                <c:pt idx="99">
                  <c:v>-7.06</c:v>
                </c:pt>
                <c:pt idx="100">
                  <c:v>-7.06</c:v>
                </c:pt>
                <c:pt idx="101">
                  <c:v>-7.06</c:v>
                </c:pt>
                <c:pt idx="102">
                  <c:v>-7.06</c:v>
                </c:pt>
                <c:pt idx="103">
                  <c:v>-7.08</c:v>
                </c:pt>
                <c:pt idx="104">
                  <c:v>-7.08</c:v>
                </c:pt>
                <c:pt idx="105">
                  <c:v>-7.08</c:v>
                </c:pt>
                <c:pt idx="106">
                  <c:v>-7.09</c:v>
                </c:pt>
                <c:pt idx="107">
                  <c:v>-7.09</c:v>
                </c:pt>
                <c:pt idx="108">
                  <c:v>-7.08</c:v>
                </c:pt>
                <c:pt idx="109">
                  <c:v>-7.07</c:v>
                </c:pt>
                <c:pt idx="110">
                  <c:v>-7.06</c:v>
                </c:pt>
                <c:pt idx="111">
                  <c:v>-7.06</c:v>
                </c:pt>
                <c:pt idx="112">
                  <c:v>-7.07</c:v>
                </c:pt>
                <c:pt idx="113">
                  <c:v>-7.07</c:v>
                </c:pt>
                <c:pt idx="114">
                  <c:v>-7.09</c:v>
                </c:pt>
                <c:pt idx="115">
                  <c:v>-7.07</c:v>
                </c:pt>
                <c:pt idx="116">
                  <c:v>-7.08</c:v>
                </c:pt>
                <c:pt idx="117">
                  <c:v>-7.08</c:v>
                </c:pt>
                <c:pt idx="118">
                  <c:v>-7.08</c:v>
                </c:pt>
                <c:pt idx="119">
                  <c:v>-7.08</c:v>
                </c:pt>
                <c:pt idx="120">
                  <c:v>-7.1</c:v>
                </c:pt>
                <c:pt idx="121">
                  <c:v>-7.1</c:v>
                </c:pt>
                <c:pt idx="122">
                  <c:v>-7.1</c:v>
                </c:pt>
                <c:pt idx="123">
                  <c:v>-7.1</c:v>
                </c:pt>
                <c:pt idx="124">
                  <c:v>-7.11</c:v>
                </c:pt>
                <c:pt idx="125">
                  <c:v>-7.11</c:v>
                </c:pt>
                <c:pt idx="126">
                  <c:v>-7.09</c:v>
                </c:pt>
                <c:pt idx="127">
                  <c:v>-7.08</c:v>
                </c:pt>
                <c:pt idx="128">
                  <c:v>-7.08</c:v>
                </c:pt>
                <c:pt idx="129">
                  <c:v>-7.09</c:v>
                </c:pt>
                <c:pt idx="130">
                  <c:v>-7.1</c:v>
                </c:pt>
                <c:pt idx="131">
                  <c:v>-7.1</c:v>
                </c:pt>
                <c:pt idx="132">
                  <c:v>-7.1</c:v>
                </c:pt>
                <c:pt idx="133">
                  <c:v>-7.11</c:v>
                </c:pt>
                <c:pt idx="134">
                  <c:v>-7.11</c:v>
                </c:pt>
                <c:pt idx="135">
                  <c:v>-7.09</c:v>
                </c:pt>
                <c:pt idx="136">
                  <c:v>-7.11</c:v>
                </c:pt>
                <c:pt idx="137">
                  <c:v>-7.09</c:v>
                </c:pt>
                <c:pt idx="138">
                  <c:v>-7.1</c:v>
                </c:pt>
                <c:pt idx="139">
                  <c:v>-7.1</c:v>
                </c:pt>
                <c:pt idx="140">
                  <c:v>-7.08</c:v>
                </c:pt>
                <c:pt idx="141">
                  <c:v>-7.07</c:v>
                </c:pt>
                <c:pt idx="142">
                  <c:v>-7.07</c:v>
                </c:pt>
                <c:pt idx="143">
                  <c:v>-7.07</c:v>
                </c:pt>
                <c:pt idx="144">
                  <c:v>-7.08</c:v>
                </c:pt>
                <c:pt idx="145">
                  <c:v>-7.08</c:v>
                </c:pt>
                <c:pt idx="146">
                  <c:v>-7.08</c:v>
                </c:pt>
                <c:pt idx="147">
                  <c:v>-7.08</c:v>
                </c:pt>
                <c:pt idx="148">
                  <c:v>-7.09</c:v>
                </c:pt>
                <c:pt idx="149">
                  <c:v>-7.08</c:v>
                </c:pt>
                <c:pt idx="150">
                  <c:v>-7.07</c:v>
                </c:pt>
                <c:pt idx="151">
                  <c:v>-7.06</c:v>
                </c:pt>
                <c:pt idx="152">
                  <c:v>-7.08</c:v>
                </c:pt>
                <c:pt idx="153">
                  <c:v>-7.08</c:v>
                </c:pt>
                <c:pt idx="154">
                  <c:v>-7.08</c:v>
                </c:pt>
                <c:pt idx="155">
                  <c:v>-7.08</c:v>
                </c:pt>
                <c:pt idx="156">
                  <c:v>-7.08</c:v>
                </c:pt>
                <c:pt idx="157">
                  <c:v>-7.08</c:v>
                </c:pt>
                <c:pt idx="158">
                  <c:v>-7.08</c:v>
                </c:pt>
                <c:pt idx="159">
                  <c:v>-7.07</c:v>
                </c:pt>
                <c:pt idx="160">
                  <c:v>-7.07</c:v>
                </c:pt>
                <c:pt idx="161">
                  <c:v>-7.09</c:v>
                </c:pt>
                <c:pt idx="162">
                  <c:v>-7.1</c:v>
                </c:pt>
                <c:pt idx="163">
                  <c:v>-7.1</c:v>
                </c:pt>
                <c:pt idx="164">
                  <c:v>-7.11</c:v>
                </c:pt>
                <c:pt idx="165">
                  <c:v>-7.11</c:v>
                </c:pt>
                <c:pt idx="166">
                  <c:v>-7.12</c:v>
                </c:pt>
                <c:pt idx="167">
                  <c:v>-7.13</c:v>
                </c:pt>
                <c:pt idx="168">
                  <c:v>-7.13</c:v>
                </c:pt>
                <c:pt idx="169">
                  <c:v>-7.13</c:v>
                </c:pt>
                <c:pt idx="170">
                  <c:v>-7.13</c:v>
                </c:pt>
                <c:pt idx="171">
                  <c:v>-7.15</c:v>
                </c:pt>
                <c:pt idx="172">
                  <c:v>-7.15</c:v>
                </c:pt>
                <c:pt idx="173">
                  <c:v>-7.17</c:v>
                </c:pt>
                <c:pt idx="174">
                  <c:v>-7.17</c:v>
                </c:pt>
                <c:pt idx="175">
                  <c:v>-7.18</c:v>
                </c:pt>
                <c:pt idx="176">
                  <c:v>-7.18</c:v>
                </c:pt>
                <c:pt idx="177">
                  <c:v>-7.17</c:v>
                </c:pt>
                <c:pt idx="178">
                  <c:v>-7.19</c:v>
                </c:pt>
                <c:pt idx="179">
                  <c:v>-7.17</c:v>
                </c:pt>
                <c:pt idx="180">
                  <c:v>-7.15</c:v>
                </c:pt>
                <c:pt idx="181">
                  <c:v>-7.14</c:v>
                </c:pt>
                <c:pt idx="182">
                  <c:v>-7.13</c:v>
                </c:pt>
                <c:pt idx="183">
                  <c:v>-7.13</c:v>
                </c:pt>
                <c:pt idx="184">
                  <c:v>-7.12</c:v>
                </c:pt>
                <c:pt idx="185">
                  <c:v>-7.11</c:v>
                </c:pt>
                <c:pt idx="186">
                  <c:v>-7.12</c:v>
                </c:pt>
                <c:pt idx="187">
                  <c:v>-7.11</c:v>
                </c:pt>
                <c:pt idx="188">
                  <c:v>-7.11</c:v>
                </c:pt>
                <c:pt idx="189">
                  <c:v>-7.09</c:v>
                </c:pt>
                <c:pt idx="190">
                  <c:v>-7.06</c:v>
                </c:pt>
                <c:pt idx="191">
                  <c:v>-7.07</c:v>
                </c:pt>
                <c:pt idx="192">
                  <c:v>-7.05</c:v>
                </c:pt>
                <c:pt idx="193">
                  <c:v>-7.06</c:v>
                </c:pt>
                <c:pt idx="194">
                  <c:v>-7.07</c:v>
                </c:pt>
                <c:pt idx="195">
                  <c:v>-7.05</c:v>
                </c:pt>
                <c:pt idx="196">
                  <c:v>-7.05</c:v>
                </c:pt>
                <c:pt idx="197">
                  <c:v>-7.06</c:v>
                </c:pt>
                <c:pt idx="198">
                  <c:v>-7.06</c:v>
                </c:pt>
                <c:pt idx="199">
                  <c:v>-7.05</c:v>
                </c:pt>
                <c:pt idx="200">
                  <c:v>-7.06</c:v>
                </c:pt>
                <c:pt idx="201">
                  <c:v>-7.05</c:v>
                </c:pt>
                <c:pt idx="202">
                  <c:v>-7.05</c:v>
                </c:pt>
                <c:pt idx="203">
                  <c:v>-7.06</c:v>
                </c:pt>
                <c:pt idx="204">
                  <c:v>-7.07</c:v>
                </c:pt>
                <c:pt idx="205">
                  <c:v>-7.09</c:v>
                </c:pt>
                <c:pt idx="206">
                  <c:v>-7.09</c:v>
                </c:pt>
                <c:pt idx="207">
                  <c:v>-7.08</c:v>
                </c:pt>
                <c:pt idx="208">
                  <c:v>-7.09</c:v>
                </c:pt>
                <c:pt idx="209">
                  <c:v>-7.09</c:v>
                </c:pt>
                <c:pt idx="210">
                  <c:v>-7.11</c:v>
                </c:pt>
                <c:pt idx="211">
                  <c:v>-7.1</c:v>
                </c:pt>
                <c:pt idx="212">
                  <c:v>-7.12</c:v>
                </c:pt>
                <c:pt idx="213">
                  <c:v>-7.12</c:v>
                </c:pt>
                <c:pt idx="214">
                  <c:v>-7.12</c:v>
                </c:pt>
                <c:pt idx="215">
                  <c:v>-7.13</c:v>
                </c:pt>
                <c:pt idx="216">
                  <c:v>-7.13</c:v>
                </c:pt>
                <c:pt idx="217">
                  <c:v>-7.12</c:v>
                </c:pt>
                <c:pt idx="218">
                  <c:v>-7.15</c:v>
                </c:pt>
                <c:pt idx="219">
                  <c:v>-7.16</c:v>
                </c:pt>
                <c:pt idx="220">
                  <c:v>-7.18</c:v>
                </c:pt>
                <c:pt idx="221">
                  <c:v>-7.2</c:v>
                </c:pt>
                <c:pt idx="222">
                  <c:v>-7.2</c:v>
                </c:pt>
                <c:pt idx="223">
                  <c:v>-7.19</c:v>
                </c:pt>
                <c:pt idx="224">
                  <c:v>-7.2</c:v>
                </c:pt>
                <c:pt idx="225">
                  <c:v>-7.19</c:v>
                </c:pt>
                <c:pt idx="226">
                  <c:v>-7.2</c:v>
                </c:pt>
                <c:pt idx="227">
                  <c:v>-7.18</c:v>
                </c:pt>
                <c:pt idx="228">
                  <c:v>-7.2</c:v>
                </c:pt>
                <c:pt idx="229">
                  <c:v>-7.19</c:v>
                </c:pt>
                <c:pt idx="230">
                  <c:v>-7.19</c:v>
                </c:pt>
                <c:pt idx="231">
                  <c:v>-7.21</c:v>
                </c:pt>
                <c:pt idx="232">
                  <c:v>-7.21</c:v>
                </c:pt>
                <c:pt idx="233">
                  <c:v>-7.21</c:v>
                </c:pt>
                <c:pt idx="234">
                  <c:v>-7.2</c:v>
                </c:pt>
                <c:pt idx="235">
                  <c:v>-7.2</c:v>
                </c:pt>
                <c:pt idx="236">
                  <c:v>-7.21</c:v>
                </c:pt>
                <c:pt idx="237">
                  <c:v>-7.21</c:v>
                </c:pt>
                <c:pt idx="238">
                  <c:v>-7.22</c:v>
                </c:pt>
                <c:pt idx="239">
                  <c:v>-7.22</c:v>
                </c:pt>
                <c:pt idx="240">
                  <c:v>-7.23</c:v>
                </c:pt>
                <c:pt idx="241">
                  <c:v>-7.22</c:v>
                </c:pt>
                <c:pt idx="242">
                  <c:v>-7.22</c:v>
                </c:pt>
                <c:pt idx="243">
                  <c:v>-7.21</c:v>
                </c:pt>
                <c:pt idx="244">
                  <c:v>-7.22</c:v>
                </c:pt>
                <c:pt idx="245">
                  <c:v>-7.21</c:v>
                </c:pt>
                <c:pt idx="246">
                  <c:v>-7.21</c:v>
                </c:pt>
                <c:pt idx="247">
                  <c:v>-7.21</c:v>
                </c:pt>
                <c:pt idx="248">
                  <c:v>-7.23</c:v>
                </c:pt>
                <c:pt idx="249">
                  <c:v>-7.24</c:v>
                </c:pt>
                <c:pt idx="250">
                  <c:v>-7.23</c:v>
                </c:pt>
                <c:pt idx="251">
                  <c:v>-7.23</c:v>
                </c:pt>
                <c:pt idx="252">
                  <c:v>-7.23</c:v>
                </c:pt>
                <c:pt idx="253">
                  <c:v>-7.22</c:v>
                </c:pt>
                <c:pt idx="254">
                  <c:v>-7.23</c:v>
                </c:pt>
                <c:pt idx="255">
                  <c:v>-7.23</c:v>
                </c:pt>
                <c:pt idx="256">
                  <c:v>-7.25</c:v>
                </c:pt>
                <c:pt idx="257">
                  <c:v>-7.25</c:v>
                </c:pt>
                <c:pt idx="258">
                  <c:v>-7.25</c:v>
                </c:pt>
                <c:pt idx="259">
                  <c:v>-7.26</c:v>
                </c:pt>
                <c:pt idx="260">
                  <c:v>-7.28</c:v>
                </c:pt>
                <c:pt idx="261">
                  <c:v>-7.26</c:v>
                </c:pt>
                <c:pt idx="262">
                  <c:v>-7.29</c:v>
                </c:pt>
                <c:pt idx="263">
                  <c:v>-7.27</c:v>
                </c:pt>
                <c:pt idx="264">
                  <c:v>-7.27</c:v>
                </c:pt>
                <c:pt idx="265">
                  <c:v>-7.27</c:v>
                </c:pt>
                <c:pt idx="266">
                  <c:v>-7.26</c:v>
                </c:pt>
                <c:pt idx="267">
                  <c:v>-7.26</c:v>
                </c:pt>
                <c:pt idx="268">
                  <c:v>-7.26</c:v>
                </c:pt>
                <c:pt idx="269">
                  <c:v>-7.25</c:v>
                </c:pt>
                <c:pt idx="270">
                  <c:v>-7.24</c:v>
                </c:pt>
                <c:pt idx="271">
                  <c:v>-7.23</c:v>
                </c:pt>
                <c:pt idx="272">
                  <c:v>-7.26</c:v>
                </c:pt>
                <c:pt idx="273">
                  <c:v>-7.24</c:v>
                </c:pt>
                <c:pt idx="274">
                  <c:v>-7.25</c:v>
                </c:pt>
                <c:pt idx="275">
                  <c:v>-7.25</c:v>
                </c:pt>
                <c:pt idx="276">
                  <c:v>-7.26</c:v>
                </c:pt>
                <c:pt idx="277">
                  <c:v>-7.25</c:v>
                </c:pt>
                <c:pt idx="278">
                  <c:v>-7.25</c:v>
                </c:pt>
                <c:pt idx="279">
                  <c:v>-7.26</c:v>
                </c:pt>
                <c:pt idx="280">
                  <c:v>-7.26</c:v>
                </c:pt>
                <c:pt idx="281">
                  <c:v>-7.27</c:v>
                </c:pt>
                <c:pt idx="282">
                  <c:v>-7.28</c:v>
                </c:pt>
                <c:pt idx="283">
                  <c:v>-7.28</c:v>
                </c:pt>
                <c:pt idx="284">
                  <c:v>-7.27</c:v>
                </c:pt>
                <c:pt idx="285">
                  <c:v>-7.27</c:v>
                </c:pt>
                <c:pt idx="286">
                  <c:v>-7.28</c:v>
                </c:pt>
                <c:pt idx="287">
                  <c:v>-7.27</c:v>
                </c:pt>
                <c:pt idx="288">
                  <c:v>-7.25</c:v>
                </c:pt>
                <c:pt idx="289">
                  <c:v>-7.24</c:v>
                </c:pt>
                <c:pt idx="290">
                  <c:v>-7.25</c:v>
                </c:pt>
                <c:pt idx="291">
                  <c:v>-7.25</c:v>
                </c:pt>
                <c:pt idx="292">
                  <c:v>-7.26</c:v>
                </c:pt>
                <c:pt idx="293">
                  <c:v>-7.26</c:v>
                </c:pt>
                <c:pt idx="294">
                  <c:v>-7.25</c:v>
                </c:pt>
                <c:pt idx="295">
                  <c:v>-7.26</c:v>
                </c:pt>
                <c:pt idx="296">
                  <c:v>-7.27</c:v>
                </c:pt>
                <c:pt idx="297">
                  <c:v>-7.27</c:v>
                </c:pt>
                <c:pt idx="298">
                  <c:v>-7.29</c:v>
                </c:pt>
                <c:pt idx="299">
                  <c:v>-7.28</c:v>
                </c:pt>
                <c:pt idx="300">
                  <c:v>-7.26</c:v>
                </c:pt>
                <c:pt idx="301">
                  <c:v>-7.27</c:v>
                </c:pt>
                <c:pt idx="302">
                  <c:v>-7.27</c:v>
                </c:pt>
                <c:pt idx="303">
                  <c:v>-7.29</c:v>
                </c:pt>
                <c:pt idx="304">
                  <c:v>-7.29</c:v>
                </c:pt>
                <c:pt idx="305">
                  <c:v>-7.29</c:v>
                </c:pt>
                <c:pt idx="306">
                  <c:v>-7.31</c:v>
                </c:pt>
                <c:pt idx="307">
                  <c:v>-7.32</c:v>
                </c:pt>
                <c:pt idx="308">
                  <c:v>-7.32</c:v>
                </c:pt>
                <c:pt idx="309">
                  <c:v>-7.32</c:v>
                </c:pt>
                <c:pt idx="310">
                  <c:v>-7.31</c:v>
                </c:pt>
                <c:pt idx="311">
                  <c:v>-7.32</c:v>
                </c:pt>
                <c:pt idx="312">
                  <c:v>-7.34</c:v>
                </c:pt>
                <c:pt idx="313">
                  <c:v>-7.36</c:v>
                </c:pt>
                <c:pt idx="314">
                  <c:v>-7.35</c:v>
                </c:pt>
                <c:pt idx="315">
                  <c:v>-7.35</c:v>
                </c:pt>
                <c:pt idx="316">
                  <c:v>-7.36</c:v>
                </c:pt>
                <c:pt idx="317">
                  <c:v>-7.35</c:v>
                </c:pt>
                <c:pt idx="318">
                  <c:v>-7.35</c:v>
                </c:pt>
                <c:pt idx="319">
                  <c:v>-7.34</c:v>
                </c:pt>
                <c:pt idx="320">
                  <c:v>-7.34</c:v>
                </c:pt>
                <c:pt idx="321">
                  <c:v>-7.35</c:v>
                </c:pt>
                <c:pt idx="322">
                  <c:v>-7.38</c:v>
                </c:pt>
                <c:pt idx="323">
                  <c:v>-7.36</c:v>
                </c:pt>
                <c:pt idx="324">
                  <c:v>-7.34</c:v>
                </c:pt>
                <c:pt idx="325">
                  <c:v>-7.35</c:v>
                </c:pt>
                <c:pt idx="326">
                  <c:v>-7.38</c:v>
                </c:pt>
                <c:pt idx="327">
                  <c:v>-7.35</c:v>
                </c:pt>
                <c:pt idx="328">
                  <c:v>-7.35</c:v>
                </c:pt>
                <c:pt idx="329">
                  <c:v>-7.34</c:v>
                </c:pt>
                <c:pt idx="330">
                  <c:v>-7.35</c:v>
                </c:pt>
                <c:pt idx="331">
                  <c:v>-7.34</c:v>
                </c:pt>
                <c:pt idx="332">
                  <c:v>-7.35</c:v>
                </c:pt>
                <c:pt idx="333">
                  <c:v>-7.34</c:v>
                </c:pt>
                <c:pt idx="334">
                  <c:v>-7.34</c:v>
                </c:pt>
                <c:pt idx="335">
                  <c:v>-7.32</c:v>
                </c:pt>
                <c:pt idx="336">
                  <c:v>-7.33</c:v>
                </c:pt>
                <c:pt idx="337">
                  <c:v>-7.31</c:v>
                </c:pt>
                <c:pt idx="338">
                  <c:v>-7.31</c:v>
                </c:pt>
                <c:pt idx="339">
                  <c:v>-7.31</c:v>
                </c:pt>
                <c:pt idx="340">
                  <c:v>-7.31</c:v>
                </c:pt>
                <c:pt idx="341">
                  <c:v>-7.3</c:v>
                </c:pt>
                <c:pt idx="342">
                  <c:v>-7.3</c:v>
                </c:pt>
                <c:pt idx="343">
                  <c:v>-7.3</c:v>
                </c:pt>
                <c:pt idx="344">
                  <c:v>-7.29</c:v>
                </c:pt>
                <c:pt idx="345">
                  <c:v>-7.27</c:v>
                </c:pt>
                <c:pt idx="346">
                  <c:v>-7.29</c:v>
                </c:pt>
                <c:pt idx="347">
                  <c:v>-7.29</c:v>
                </c:pt>
                <c:pt idx="348">
                  <c:v>-7.3</c:v>
                </c:pt>
                <c:pt idx="349">
                  <c:v>-7.3</c:v>
                </c:pt>
                <c:pt idx="350">
                  <c:v>-7.29</c:v>
                </c:pt>
                <c:pt idx="351">
                  <c:v>-7.29</c:v>
                </c:pt>
                <c:pt idx="352">
                  <c:v>-7.3</c:v>
                </c:pt>
                <c:pt idx="353">
                  <c:v>-7.31</c:v>
                </c:pt>
                <c:pt idx="354">
                  <c:v>-7.31</c:v>
                </c:pt>
                <c:pt idx="355">
                  <c:v>-7.31</c:v>
                </c:pt>
                <c:pt idx="356">
                  <c:v>-7.33</c:v>
                </c:pt>
                <c:pt idx="357">
                  <c:v>-7.34</c:v>
                </c:pt>
                <c:pt idx="358">
                  <c:v>-7.35</c:v>
                </c:pt>
                <c:pt idx="359">
                  <c:v>-7.34</c:v>
                </c:pt>
                <c:pt idx="360">
                  <c:v>-7.35</c:v>
                </c:pt>
                <c:pt idx="361">
                  <c:v>-7.36</c:v>
                </c:pt>
                <c:pt idx="362">
                  <c:v>-7.36</c:v>
                </c:pt>
                <c:pt idx="363">
                  <c:v>-7.35</c:v>
                </c:pt>
                <c:pt idx="364">
                  <c:v>-7.37</c:v>
                </c:pt>
                <c:pt idx="365">
                  <c:v>-7.38</c:v>
                </c:pt>
                <c:pt idx="366">
                  <c:v>-7.39</c:v>
                </c:pt>
                <c:pt idx="367">
                  <c:v>-7.39</c:v>
                </c:pt>
                <c:pt idx="368">
                  <c:v>-7.4</c:v>
                </c:pt>
                <c:pt idx="369">
                  <c:v>-7.41</c:v>
                </c:pt>
                <c:pt idx="370">
                  <c:v>-7.41</c:v>
                </c:pt>
                <c:pt idx="371">
                  <c:v>-7.42</c:v>
                </c:pt>
                <c:pt idx="372">
                  <c:v>-7.43</c:v>
                </c:pt>
                <c:pt idx="373">
                  <c:v>-7.42</c:v>
                </c:pt>
                <c:pt idx="374">
                  <c:v>-7.41</c:v>
                </c:pt>
                <c:pt idx="375">
                  <c:v>-7.41</c:v>
                </c:pt>
                <c:pt idx="376">
                  <c:v>-7.42</c:v>
                </c:pt>
                <c:pt idx="377">
                  <c:v>-7.43</c:v>
                </c:pt>
                <c:pt idx="378">
                  <c:v>-7.43</c:v>
                </c:pt>
                <c:pt idx="379">
                  <c:v>-7.44</c:v>
                </c:pt>
                <c:pt idx="380">
                  <c:v>-7.45</c:v>
                </c:pt>
                <c:pt idx="381">
                  <c:v>-7.46</c:v>
                </c:pt>
                <c:pt idx="382">
                  <c:v>-7.47</c:v>
                </c:pt>
                <c:pt idx="383">
                  <c:v>-7.48</c:v>
                </c:pt>
                <c:pt idx="384">
                  <c:v>-7.48</c:v>
                </c:pt>
                <c:pt idx="385">
                  <c:v>-7.48</c:v>
                </c:pt>
                <c:pt idx="386">
                  <c:v>-7.48</c:v>
                </c:pt>
                <c:pt idx="387">
                  <c:v>-7.48</c:v>
                </c:pt>
                <c:pt idx="388">
                  <c:v>-7.48</c:v>
                </c:pt>
                <c:pt idx="389">
                  <c:v>-7.48</c:v>
                </c:pt>
                <c:pt idx="390">
                  <c:v>-7.48</c:v>
                </c:pt>
                <c:pt idx="391">
                  <c:v>-7.48</c:v>
                </c:pt>
                <c:pt idx="392">
                  <c:v>-7.47</c:v>
                </c:pt>
                <c:pt idx="393">
                  <c:v>-7.48</c:v>
                </c:pt>
                <c:pt idx="394">
                  <c:v>-7.48</c:v>
                </c:pt>
                <c:pt idx="395">
                  <c:v>-7.49</c:v>
                </c:pt>
                <c:pt idx="396">
                  <c:v>-7.48</c:v>
                </c:pt>
                <c:pt idx="397">
                  <c:v>-7.49</c:v>
                </c:pt>
                <c:pt idx="398">
                  <c:v>-7.49</c:v>
                </c:pt>
                <c:pt idx="399">
                  <c:v>-7.5</c:v>
                </c:pt>
                <c:pt idx="400">
                  <c:v>-7.5</c:v>
                </c:pt>
                <c:pt idx="401">
                  <c:v>-7.5</c:v>
                </c:pt>
                <c:pt idx="402">
                  <c:v>-7.51</c:v>
                </c:pt>
                <c:pt idx="403">
                  <c:v>-7.52</c:v>
                </c:pt>
                <c:pt idx="404">
                  <c:v>-7.5</c:v>
                </c:pt>
                <c:pt idx="405">
                  <c:v>-7.5</c:v>
                </c:pt>
                <c:pt idx="406">
                  <c:v>-7.5</c:v>
                </c:pt>
                <c:pt idx="407">
                  <c:v>-7.5</c:v>
                </c:pt>
                <c:pt idx="408">
                  <c:v>-7.5</c:v>
                </c:pt>
                <c:pt idx="409">
                  <c:v>-7.48</c:v>
                </c:pt>
                <c:pt idx="410">
                  <c:v>-7.49</c:v>
                </c:pt>
                <c:pt idx="411">
                  <c:v>-7.52</c:v>
                </c:pt>
                <c:pt idx="412">
                  <c:v>-7.54</c:v>
                </c:pt>
                <c:pt idx="413">
                  <c:v>-7.52</c:v>
                </c:pt>
                <c:pt idx="414">
                  <c:v>-7.5</c:v>
                </c:pt>
                <c:pt idx="415">
                  <c:v>-7.5</c:v>
                </c:pt>
                <c:pt idx="416">
                  <c:v>-7.51</c:v>
                </c:pt>
                <c:pt idx="417">
                  <c:v>-7.5</c:v>
                </c:pt>
                <c:pt idx="418">
                  <c:v>-7.51</c:v>
                </c:pt>
                <c:pt idx="419">
                  <c:v>-7.51</c:v>
                </c:pt>
                <c:pt idx="420">
                  <c:v>-7.52</c:v>
                </c:pt>
                <c:pt idx="421">
                  <c:v>-7.53</c:v>
                </c:pt>
                <c:pt idx="422">
                  <c:v>-7.53</c:v>
                </c:pt>
                <c:pt idx="423">
                  <c:v>-7.53</c:v>
                </c:pt>
                <c:pt idx="424">
                  <c:v>-7.54</c:v>
                </c:pt>
                <c:pt idx="425">
                  <c:v>-7.55</c:v>
                </c:pt>
                <c:pt idx="426">
                  <c:v>-7.56</c:v>
                </c:pt>
                <c:pt idx="427">
                  <c:v>-7.56</c:v>
                </c:pt>
                <c:pt idx="428">
                  <c:v>-7.53</c:v>
                </c:pt>
                <c:pt idx="429">
                  <c:v>-7.55</c:v>
                </c:pt>
                <c:pt idx="430">
                  <c:v>-7.57</c:v>
                </c:pt>
                <c:pt idx="431">
                  <c:v>-7.56</c:v>
                </c:pt>
                <c:pt idx="432">
                  <c:v>-7.54</c:v>
                </c:pt>
                <c:pt idx="433">
                  <c:v>-7.53</c:v>
                </c:pt>
                <c:pt idx="434">
                  <c:v>-7.52</c:v>
                </c:pt>
                <c:pt idx="435">
                  <c:v>-7.52</c:v>
                </c:pt>
                <c:pt idx="436">
                  <c:v>-7.52</c:v>
                </c:pt>
                <c:pt idx="437">
                  <c:v>-7.54</c:v>
                </c:pt>
                <c:pt idx="438">
                  <c:v>-7.56</c:v>
                </c:pt>
                <c:pt idx="439">
                  <c:v>-7.57</c:v>
                </c:pt>
                <c:pt idx="440">
                  <c:v>-7.58</c:v>
                </c:pt>
                <c:pt idx="441">
                  <c:v>-7.58</c:v>
                </c:pt>
                <c:pt idx="442">
                  <c:v>-7.6</c:v>
                </c:pt>
                <c:pt idx="443">
                  <c:v>-7.59</c:v>
                </c:pt>
                <c:pt idx="444">
                  <c:v>-7.57</c:v>
                </c:pt>
                <c:pt idx="445">
                  <c:v>-7.58</c:v>
                </c:pt>
                <c:pt idx="446">
                  <c:v>-7.59</c:v>
                </c:pt>
                <c:pt idx="447">
                  <c:v>-7.6</c:v>
                </c:pt>
                <c:pt idx="448">
                  <c:v>-7.59</c:v>
                </c:pt>
                <c:pt idx="449">
                  <c:v>-7.59</c:v>
                </c:pt>
                <c:pt idx="450">
                  <c:v>-7.59</c:v>
                </c:pt>
                <c:pt idx="451">
                  <c:v>-7.59</c:v>
                </c:pt>
                <c:pt idx="452">
                  <c:v>-7.6</c:v>
                </c:pt>
                <c:pt idx="453">
                  <c:v>-7.61</c:v>
                </c:pt>
                <c:pt idx="454">
                  <c:v>-7.61</c:v>
                </c:pt>
                <c:pt idx="455">
                  <c:v>-7.62</c:v>
                </c:pt>
                <c:pt idx="456">
                  <c:v>-7.65</c:v>
                </c:pt>
                <c:pt idx="457">
                  <c:v>-7.64</c:v>
                </c:pt>
                <c:pt idx="458">
                  <c:v>-7.62</c:v>
                </c:pt>
                <c:pt idx="459">
                  <c:v>-7.63</c:v>
                </c:pt>
                <c:pt idx="460">
                  <c:v>-7.65</c:v>
                </c:pt>
                <c:pt idx="461">
                  <c:v>-7.63</c:v>
                </c:pt>
                <c:pt idx="462">
                  <c:v>-7.65</c:v>
                </c:pt>
                <c:pt idx="463">
                  <c:v>-7.64</c:v>
                </c:pt>
                <c:pt idx="464">
                  <c:v>-7.65</c:v>
                </c:pt>
                <c:pt idx="465">
                  <c:v>-7.66</c:v>
                </c:pt>
                <c:pt idx="466">
                  <c:v>-7.66</c:v>
                </c:pt>
                <c:pt idx="467">
                  <c:v>-7.66</c:v>
                </c:pt>
                <c:pt idx="468">
                  <c:v>-7.65</c:v>
                </c:pt>
                <c:pt idx="469">
                  <c:v>-7.66</c:v>
                </c:pt>
                <c:pt idx="470">
                  <c:v>-7.66</c:v>
                </c:pt>
                <c:pt idx="471">
                  <c:v>-7.65</c:v>
                </c:pt>
                <c:pt idx="472">
                  <c:v>-7.65</c:v>
                </c:pt>
                <c:pt idx="473">
                  <c:v>-7.63</c:v>
                </c:pt>
                <c:pt idx="474">
                  <c:v>-7.63</c:v>
                </c:pt>
                <c:pt idx="475">
                  <c:v>-7.62</c:v>
                </c:pt>
                <c:pt idx="476">
                  <c:v>-7.63</c:v>
                </c:pt>
                <c:pt idx="477">
                  <c:v>-7.61</c:v>
                </c:pt>
                <c:pt idx="478">
                  <c:v>-7.6</c:v>
                </c:pt>
                <c:pt idx="479">
                  <c:v>-7.59</c:v>
                </c:pt>
                <c:pt idx="480">
                  <c:v>-7.57</c:v>
                </c:pt>
                <c:pt idx="481">
                  <c:v>-7.56</c:v>
                </c:pt>
                <c:pt idx="482">
                  <c:v>-7.56</c:v>
                </c:pt>
                <c:pt idx="483">
                  <c:v>-7.55</c:v>
                </c:pt>
                <c:pt idx="484">
                  <c:v>-7.55</c:v>
                </c:pt>
                <c:pt idx="485">
                  <c:v>-7.53</c:v>
                </c:pt>
                <c:pt idx="486">
                  <c:v>-7.55</c:v>
                </c:pt>
                <c:pt idx="487">
                  <c:v>-7.56</c:v>
                </c:pt>
                <c:pt idx="488">
                  <c:v>-7.56</c:v>
                </c:pt>
                <c:pt idx="489">
                  <c:v>-7.55</c:v>
                </c:pt>
                <c:pt idx="490">
                  <c:v>-7.57</c:v>
                </c:pt>
                <c:pt idx="491">
                  <c:v>-7.57</c:v>
                </c:pt>
                <c:pt idx="492">
                  <c:v>-7.55</c:v>
                </c:pt>
                <c:pt idx="493">
                  <c:v>-7.56</c:v>
                </c:pt>
                <c:pt idx="494">
                  <c:v>-7.57</c:v>
                </c:pt>
                <c:pt idx="495">
                  <c:v>-7.59</c:v>
                </c:pt>
                <c:pt idx="496">
                  <c:v>-7.6</c:v>
                </c:pt>
                <c:pt idx="497">
                  <c:v>-7.62</c:v>
                </c:pt>
                <c:pt idx="498">
                  <c:v>-7.63</c:v>
                </c:pt>
                <c:pt idx="499">
                  <c:v>-7.64</c:v>
                </c:pt>
                <c:pt idx="500">
                  <c:v>-7.65</c:v>
                </c:pt>
                <c:pt idx="501">
                  <c:v>-7.66</c:v>
                </c:pt>
                <c:pt idx="502">
                  <c:v>-7.65</c:v>
                </c:pt>
                <c:pt idx="503">
                  <c:v>-7.67</c:v>
                </c:pt>
                <c:pt idx="504">
                  <c:v>-7.67</c:v>
                </c:pt>
                <c:pt idx="505">
                  <c:v>-7.67</c:v>
                </c:pt>
                <c:pt idx="506">
                  <c:v>-7.68</c:v>
                </c:pt>
                <c:pt idx="507">
                  <c:v>-7.67</c:v>
                </c:pt>
                <c:pt idx="508">
                  <c:v>-7.69</c:v>
                </c:pt>
                <c:pt idx="509">
                  <c:v>-7.68</c:v>
                </c:pt>
                <c:pt idx="510">
                  <c:v>-7.68</c:v>
                </c:pt>
                <c:pt idx="511">
                  <c:v>-7.72</c:v>
                </c:pt>
                <c:pt idx="512">
                  <c:v>-7.75</c:v>
                </c:pt>
                <c:pt idx="513">
                  <c:v>-7.76</c:v>
                </c:pt>
                <c:pt idx="514">
                  <c:v>-7.77</c:v>
                </c:pt>
                <c:pt idx="515">
                  <c:v>-7.77</c:v>
                </c:pt>
                <c:pt idx="516">
                  <c:v>-7.77</c:v>
                </c:pt>
                <c:pt idx="517">
                  <c:v>-7.76</c:v>
                </c:pt>
                <c:pt idx="518">
                  <c:v>-7.77</c:v>
                </c:pt>
                <c:pt idx="519">
                  <c:v>-7.76</c:v>
                </c:pt>
                <c:pt idx="520">
                  <c:v>-7.77</c:v>
                </c:pt>
                <c:pt idx="521">
                  <c:v>-7.77</c:v>
                </c:pt>
                <c:pt idx="522">
                  <c:v>-7.78</c:v>
                </c:pt>
                <c:pt idx="523">
                  <c:v>-7.78</c:v>
                </c:pt>
                <c:pt idx="524">
                  <c:v>-7.76</c:v>
                </c:pt>
                <c:pt idx="525">
                  <c:v>-7.75</c:v>
                </c:pt>
                <c:pt idx="526">
                  <c:v>-7.75</c:v>
                </c:pt>
                <c:pt idx="527">
                  <c:v>-7.75</c:v>
                </c:pt>
                <c:pt idx="528">
                  <c:v>-7.76</c:v>
                </c:pt>
                <c:pt idx="529">
                  <c:v>-7.75</c:v>
                </c:pt>
                <c:pt idx="530">
                  <c:v>-7.76</c:v>
                </c:pt>
                <c:pt idx="531">
                  <c:v>-7.75</c:v>
                </c:pt>
                <c:pt idx="532">
                  <c:v>-7.75</c:v>
                </c:pt>
                <c:pt idx="533">
                  <c:v>-7.75</c:v>
                </c:pt>
                <c:pt idx="534">
                  <c:v>-7.74</c:v>
                </c:pt>
                <c:pt idx="535">
                  <c:v>-7.74</c:v>
                </c:pt>
                <c:pt idx="536">
                  <c:v>-7.74</c:v>
                </c:pt>
                <c:pt idx="537">
                  <c:v>-7.74</c:v>
                </c:pt>
                <c:pt idx="538">
                  <c:v>-7.74</c:v>
                </c:pt>
                <c:pt idx="539">
                  <c:v>-7.74</c:v>
                </c:pt>
                <c:pt idx="540">
                  <c:v>-7.74</c:v>
                </c:pt>
                <c:pt idx="541">
                  <c:v>-7.75</c:v>
                </c:pt>
                <c:pt idx="542">
                  <c:v>-7.75</c:v>
                </c:pt>
                <c:pt idx="543">
                  <c:v>-7.76</c:v>
                </c:pt>
                <c:pt idx="544">
                  <c:v>-7.77</c:v>
                </c:pt>
                <c:pt idx="545">
                  <c:v>-7.76</c:v>
                </c:pt>
                <c:pt idx="546">
                  <c:v>-7.77</c:v>
                </c:pt>
                <c:pt idx="547">
                  <c:v>-7.77</c:v>
                </c:pt>
                <c:pt idx="548">
                  <c:v>-7.77</c:v>
                </c:pt>
                <c:pt idx="549">
                  <c:v>-7.78</c:v>
                </c:pt>
                <c:pt idx="550">
                  <c:v>-7.79</c:v>
                </c:pt>
                <c:pt idx="551">
                  <c:v>-7.79</c:v>
                </c:pt>
                <c:pt idx="552">
                  <c:v>-7.8</c:v>
                </c:pt>
                <c:pt idx="553">
                  <c:v>-7.8</c:v>
                </c:pt>
                <c:pt idx="554">
                  <c:v>-7.81</c:v>
                </c:pt>
                <c:pt idx="555">
                  <c:v>-7.8</c:v>
                </c:pt>
                <c:pt idx="556">
                  <c:v>-7.8</c:v>
                </c:pt>
                <c:pt idx="557">
                  <c:v>-7.79</c:v>
                </c:pt>
                <c:pt idx="558">
                  <c:v>-7.79</c:v>
                </c:pt>
                <c:pt idx="559">
                  <c:v>-7.8</c:v>
                </c:pt>
                <c:pt idx="560">
                  <c:v>-7.79</c:v>
                </c:pt>
                <c:pt idx="561">
                  <c:v>-7.79</c:v>
                </c:pt>
                <c:pt idx="562">
                  <c:v>-7.79</c:v>
                </c:pt>
                <c:pt idx="563">
                  <c:v>-7.79</c:v>
                </c:pt>
                <c:pt idx="564">
                  <c:v>-7.79</c:v>
                </c:pt>
                <c:pt idx="565">
                  <c:v>-7.78</c:v>
                </c:pt>
                <c:pt idx="566">
                  <c:v>-7.79</c:v>
                </c:pt>
                <c:pt idx="567">
                  <c:v>-7.77</c:v>
                </c:pt>
                <c:pt idx="568">
                  <c:v>-7.76</c:v>
                </c:pt>
                <c:pt idx="569">
                  <c:v>-7.76</c:v>
                </c:pt>
                <c:pt idx="570">
                  <c:v>-7.74</c:v>
                </c:pt>
                <c:pt idx="571">
                  <c:v>-7.74</c:v>
                </c:pt>
                <c:pt idx="572">
                  <c:v>-7.76</c:v>
                </c:pt>
                <c:pt idx="573">
                  <c:v>-7.76</c:v>
                </c:pt>
                <c:pt idx="574">
                  <c:v>-7.78</c:v>
                </c:pt>
                <c:pt idx="575">
                  <c:v>-7.77</c:v>
                </c:pt>
                <c:pt idx="576">
                  <c:v>-7.79</c:v>
                </c:pt>
                <c:pt idx="577">
                  <c:v>-7.82</c:v>
                </c:pt>
                <c:pt idx="578">
                  <c:v>-7.8</c:v>
                </c:pt>
                <c:pt idx="579">
                  <c:v>-7.8</c:v>
                </c:pt>
                <c:pt idx="580">
                  <c:v>-7.79</c:v>
                </c:pt>
                <c:pt idx="581">
                  <c:v>-7.81</c:v>
                </c:pt>
                <c:pt idx="582">
                  <c:v>-7.82</c:v>
                </c:pt>
                <c:pt idx="583">
                  <c:v>-7.79</c:v>
                </c:pt>
                <c:pt idx="584">
                  <c:v>-7.76</c:v>
                </c:pt>
                <c:pt idx="585">
                  <c:v>-7.75</c:v>
                </c:pt>
                <c:pt idx="586">
                  <c:v>-7.74</c:v>
                </c:pt>
                <c:pt idx="587">
                  <c:v>-7.74</c:v>
                </c:pt>
                <c:pt idx="588">
                  <c:v>-7.75</c:v>
                </c:pt>
                <c:pt idx="589">
                  <c:v>-7.75</c:v>
                </c:pt>
                <c:pt idx="590">
                  <c:v>-7.75</c:v>
                </c:pt>
                <c:pt idx="591">
                  <c:v>-7.76</c:v>
                </c:pt>
                <c:pt idx="592">
                  <c:v>-7.77</c:v>
                </c:pt>
                <c:pt idx="593">
                  <c:v>-7.77</c:v>
                </c:pt>
                <c:pt idx="594">
                  <c:v>-7.77</c:v>
                </c:pt>
                <c:pt idx="595">
                  <c:v>-7.78</c:v>
                </c:pt>
                <c:pt idx="596">
                  <c:v>-7.78</c:v>
                </c:pt>
                <c:pt idx="597">
                  <c:v>-7.79</c:v>
                </c:pt>
                <c:pt idx="598">
                  <c:v>-7.82</c:v>
                </c:pt>
                <c:pt idx="599">
                  <c:v>-7.83</c:v>
                </c:pt>
                <c:pt idx="600">
                  <c:v>-7.86</c:v>
                </c:pt>
                <c:pt idx="601">
                  <c:v>-7.88</c:v>
                </c:pt>
                <c:pt idx="602">
                  <c:v>-7.88</c:v>
                </c:pt>
                <c:pt idx="603">
                  <c:v>-7.89</c:v>
                </c:pt>
                <c:pt idx="604">
                  <c:v>-7.88</c:v>
                </c:pt>
                <c:pt idx="605">
                  <c:v>-7.9</c:v>
                </c:pt>
                <c:pt idx="606">
                  <c:v>-7.89</c:v>
                </c:pt>
                <c:pt idx="607">
                  <c:v>-7.88</c:v>
                </c:pt>
                <c:pt idx="608">
                  <c:v>-7.83</c:v>
                </c:pt>
                <c:pt idx="609">
                  <c:v>-7.78</c:v>
                </c:pt>
                <c:pt idx="610">
                  <c:v>-7.72</c:v>
                </c:pt>
                <c:pt idx="611">
                  <c:v>-7.7</c:v>
                </c:pt>
                <c:pt idx="612">
                  <c:v>-7.67</c:v>
                </c:pt>
                <c:pt idx="613">
                  <c:v>-7.65</c:v>
                </c:pt>
                <c:pt idx="614">
                  <c:v>-7.62</c:v>
                </c:pt>
                <c:pt idx="615">
                  <c:v>-7.56</c:v>
                </c:pt>
                <c:pt idx="616">
                  <c:v>-7.54</c:v>
                </c:pt>
                <c:pt idx="617">
                  <c:v>-7.53</c:v>
                </c:pt>
                <c:pt idx="618">
                  <c:v>-7.54</c:v>
                </c:pt>
                <c:pt idx="619">
                  <c:v>-7.56</c:v>
                </c:pt>
                <c:pt idx="620">
                  <c:v>-7.63</c:v>
                </c:pt>
                <c:pt idx="621">
                  <c:v>-7.62</c:v>
                </c:pt>
                <c:pt idx="622">
                  <c:v>-7.6</c:v>
                </c:pt>
                <c:pt idx="623">
                  <c:v>-7.6</c:v>
                </c:pt>
                <c:pt idx="624">
                  <c:v>-7.57</c:v>
                </c:pt>
                <c:pt idx="625">
                  <c:v>-7.55</c:v>
                </c:pt>
                <c:pt idx="626">
                  <c:v>-7.59</c:v>
                </c:pt>
                <c:pt idx="627">
                  <c:v>-7.63</c:v>
                </c:pt>
                <c:pt idx="628">
                  <c:v>-7.66</c:v>
                </c:pt>
                <c:pt idx="629">
                  <c:v>-7.68</c:v>
                </c:pt>
                <c:pt idx="630">
                  <c:v>-7.68</c:v>
                </c:pt>
                <c:pt idx="631">
                  <c:v>-7.7</c:v>
                </c:pt>
                <c:pt idx="632">
                  <c:v>-7.73</c:v>
                </c:pt>
                <c:pt idx="633">
                  <c:v>-7.76</c:v>
                </c:pt>
                <c:pt idx="634">
                  <c:v>-7.78</c:v>
                </c:pt>
                <c:pt idx="635">
                  <c:v>-7.78</c:v>
                </c:pt>
                <c:pt idx="636">
                  <c:v>-7.81</c:v>
                </c:pt>
                <c:pt idx="637">
                  <c:v>-7.82</c:v>
                </c:pt>
                <c:pt idx="638">
                  <c:v>-7.8</c:v>
                </c:pt>
                <c:pt idx="639">
                  <c:v>-7.79</c:v>
                </c:pt>
                <c:pt idx="640">
                  <c:v>-7.8</c:v>
                </c:pt>
                <c:pt idx="641">
                  <c:v>-7.82</c:v>
                </c:pt>
                <c:pt idx="642">
                  <c:v>-7.82</c:v>
                </c:pt>
                <c:pt idx="643">
                  <c:v>-7.83</c:v>
                </c:pt>
                <c:pt idx="644">
                  <c:v>-7.82</c:v>
                </c:pt>
                <c:pt idx="645">
                  <c:v>-7.88</c:v>
                </c:pt>
                <c:pt idx="646">
                  <c:v>-7.86</c:v>
                </c:pt>
                <c:pt idx="647">
                  <c:v>-7.87</c:v>
                </c:pt>
                <c:pt idx="648">
                  <c:v>-7.87</c:v>
                </c:pt>
                <c:pt idx="649">
                  <c:v>-7.87</c:v>
                </c:pt>
                <c:pt idx="650">
                  <c:v>-7.88</c:v>
                </c:pt>
                <c:pt idx="651">
                  <c:v>-7.88</c:v>
                </c:pt>
                <c:pt idx="652">
                  <c:v>-7.88</c:v>
                </c:pt>
                <c:pt idx="653">
                  <c:v>-7.9</c:v>
                </c:pt>
                <c:pt idx="654">
                  <c:v>-7.89</c:v>
                </c:pt>
                <c:pt idx="655">
                  <c:v>-7.92</c:v>
                </c:pt>
                <c:pt idx="656">
                  <c:v>-7.93</c:v>
                </c:pt>
                <c:pt idx="657">
                  <c:v>-7.95</c:v>
                </c:pt>
                <c:pt idx="658">
                  <c:v>-7.95</c:v>
                </c:pt>
                <c:pt idx="659">
                  <c:v>-7.95</c:v>
                </c:pt>
                <c:pt idx="660">
                  <c:v>-7.95</c:v>
                </c:pt>
                <c:pt idx="661">
                  <c:v>-7.94</c:v>
                </c:pt>
                <c:pt idx="662">
                  <c:v>-7.96</c:v>
                </c:pt>
                <c:pt idx="663">
                  <c:v>-7.99</c:v>
                </c:pt>
                <c:pt idx="664">
                  <c:v>-8.02</c:v>
                </c:pt>
                <c:pt idx="665">
                  <c:v>-8.0399999999999991</c:v>
                </c:pt>
                <c:pt idx="666">
                  <c:v>-8.0500000000000007</c:v>
                </c:pt>
                <c:pt idx="667">
                  <c:v>-8.0399999999999991</c:v>
                </c:pt>
                <c:pt idx="668">
                  <c:v>-8.0500000000000007</c:v>
                </c:pt>
                <c:pt idx="669">
                  <c:v>-8.08</c:v>
                </c:pt>
                <c:pt idx="670">
                  <c:v>-8.1</c:v>
                </c:pt>
                <c:pt idx="671">
                  <c:v>-8.11</c:v>
                </c:pt>
                <c:pt idx="672">
                  <c:v>-8.1199999999999992</c:v>
                </c:pt>
                <c:pt idx="673">
                  <c:v>-8.11</c:v>
                </c:pt>
                <c:pt idx="674">
                  <c:v>-8.09</c:v>
                </c:pt>
                <c:pt idx="675">
                  <c:v>-8.09</c:v>
                </c:pt>
                <c:pt idx="676">
                  <c:v>-8.1</c:v>
                </c:pt>
                <c:pt idx="677">
                  <c:v>-8.09</c:v>
                </c:pt>
                <c:pt idx="678">
                  <c:v>-8.08</c:v>
                </c:pt>
                <c:pt idx="679">
                  <c:v>-8.11</c:v>
                </c:pt>
                <c:pt idx="680">
                  <c:v>-8.11</c:v>
                </c:pt>
                <c:pt idx="681">
                  <c:v>-8.1</c:v>
                </c:pt>
                <c:pt idx="682">
                  <c:v>-8.07</c:v>
                </c:pt>
                <c:pt idx="683">
                  <c:v>-8.0500000000000007</c:v>
                </c:pt>
                <c:pt idx="684">
                  <c:v>-8.0399999999999991</c:v>
                </c:pt>
                <c:pt idx="685">
                  <c:v>-8.0300010000000004</c:v>
                </c:pt>
                <c:pt idx="686">
                  <c:v>-8.02</c:v>
                </c:pt>
                <c:pt idx="687">
                  <c:v>-8</c:v>
                </c:pt>
                <c:pt idx="688">
                  <c:v>-8</c:v>
                </c:pt>
                <c:pt idx="689">
                  <c:v>-8</c:v>
                </c:pt>
                <c:pt idx="690">
                  <c:v>-8.0300010000000004</c:v>
                </c:pt>
                <c:pt idx="691">
                  <c:v>-8.0500000000000007</c:v>
                </c:pt>
                <c:pt idx="692">
                  <c:v>-8.0300010000000004</c:v>
                </c:pt>
                <c:pt idx="693">
                  <c:v>-8.0399999999999991</c:v>
                </c:pt>
                <c:pt idx="694">
                  <c:v>-8.02</c:v>
                </c:pt>
                <c:pt idx="695">
                  <c:v>-8.01</c:v>
                </c:pt>
                <c:pt idx="696">
                  <c:v>-8</c:v>
                </c:pt>
                <c:pt idx="697">
                  <c:v>-8</c:v>
                </c:pt>
                <c:pt idx="698">
                  <c:v>-8</c:v>
                </c:pt>
                <c:pt idx="699">
                  <c:v>-8.02</c:v>
                </c:pt>
                <c:pt idx="700">
                  <c:v>-8.0300010000000004</c:v>
                </c:pt>
                <c:pt idx="701">
                  <c:v>-8.02</c:v>
                </c:pt>
                <c:pt idx="702">
                  <c:v>-8.01</c:v>
                </c:pt>
                <c:pt idx="703">
                  <c:v>-8.02</c:v>
                </c:pt>
                <c:pt idx="704">
                  <c:v>-8</c:v>
                </c:pt>
                <c:pt idx="705">
                  <c:v>-7.99</c:v>
                </c:pt>
                <c:pt idx="706">
                  <c:v>-7.97</c:v>
                </c:pt>
                <c:pt idx="707">
                  <c:v>-7.96</c:v>
                </c:pt>
                <c:pt idx="708">
                  <c:v>-7.96</c:v>
                </c:pt>
                <c:pt idx="709">
                  <c:v>-7.98</c:v>
                </c:pt>
                <c:pt idx="710">
                  <c:v>-8.01</c:v>
                </c:pt>
                <c:pt idx="711">
                  <c:v>-8.0399999999999991</c:v>
                </c:pt>
                <c:pt idx="712">
                  <c:v>-8.0599989999999995</c:v>
                </c:pt>
                <c:pt idx="713">
                  <c:v>-8.08</c:v>
                </c:pt>
                <c:pt idx="714">
                  <c:v>-8.09</c:v>
                </c:pt>
                <c:pt idx="715">
                  <c:v>-8.09</c:v>
                </c:pt>
                <c:pt idx="716">
                  <c:v>-8.11</c:v>
                </c:pt>
                <c:pt idx="717">
                  <c:v>-8.1300000000000008</c:v>
                </c:pt>
                <c:pt idx="718">
                  <c:v>-8.15</c:v>
                </c:pt>
                <c:pt idx="719">
                  <c:v>-8.1300000000000008</c:v>
                </c:pt>
                <c:pt idx="720">
                  <c:v>-8.1300000000000008</c:v>
                </c:pt>
                <c:pt idx="721">
                  <c:v>-8.14</c:v>
                </c:pt>
                <c:pt idx="722">
                  <c:v>-8.1199999999999992</c:v>
                </c:pt>
                <c:pt idx="723">
                  <c:v>-8.1199999999999992</c:v>
                </c:pt>
                <c:pt idx="724">
                  <c:v>-8.1300000000000008</c:v>
                </c:pt>
                <c:pt idx="725">
                  <c:v>-8.1300000000000008</c:v>
                </c:pt>
                <c:pt idx="726">
                  <c:v>-8.1199999999999992</c:v>
                </c:pt>
                <c:pt idx="727">
                  <c:v>-8.1199999999999992</c:v>
                </c:pt>
                <c:pt idx="728">
                  <c:v>-8.1199999999999992</c:v>
                </c:pt>
                <c:pt idx="729">
                  <c:v>-8.1</c:v>
                </c:pt>
                <c:pt idx="730">
                  <c:v>-8.1</c:v>
                </c:pt>
                <c:pt idx="731">
                  <c:v>-8.1199999999999992</c:v>
                </c:pt>
                <c:pt idx="732">
                  <c:v>-8.1300000000000008</c:v>
                </c:pt>
                <c:pt idx="733">
                  <c:v>-8.1300000000000008</c:v>
                </c:pt>
                <c:pt idx="734">
                  <c:v>-8.1199999999999992</c:v>
                </c:pt>
                <c:pt idx="735">
                  <c:v>-8.1300000000000008</c:v>
                </c:pt>
                <c:pt idx="736">
                  <c:v>-8.1300000000000008</c:v>
                </c:pt>
                <c:pt idx="737">
                  <c:v>-8.11</c:v>
                </c:pt>
                <c:pt idx="738">
                  <c:v>-8.1199999999999992</c:v>
                </c:pt>
                <c:pt idx="739">
                  <c:v>-8.1300000000000008</c:v>
                </c:pt>
                <c:pt idx="740">
                  <c:v>-8.14</c:v>
                </c:pt>
                <c:pt idx="741">
                  <c:v>-8.15</c:v>
                </c:pt>
                <c:pt idx="742">
                  <c:v>-8.16</c:v>
                </c:pt>
                <c:pt idx="743">
                  <c:v>-8.15</c:v>
                </c:pt>
                <c:pt idx="744">
                  <c:v>-8.14</c:v>
                </c:pt>
                <c:pt idx="745">
                  <c:v>-8.15</c:v>
                </c:pt>
                <c:pt idx="746">
                  <c:v>-8.16</c:v>
                </c:pt>
                <c:pt idx="747">
                  <c:v>-8.16</c:v>
                </c:pt>
                <c:pt idx="748">
                  <c:v>-8.17</c:v>
                </c:pt>
                <c:pt idx="749">
                  <c:v>-8.18</c:v>
                </c:pt>
                <c:pt idx="750">
                  <c:v>-8.17</c:v>
                </c:pt>
                <c:pt idx="751">
                  <c:v>-8.14</c:v>
                </c:pt>
                <c:pt idx="752">
                  <c:v>-8.1300000000000008</c:v>
                </c:pt>
                <c:pt idx="753">
                  <c:v>-8.09</c:v>
                </c:pt>
                <c:pt idx="754">
                  <c:v>-8.01</c:v>
                </c:pt>
                <c:pt idx="755">
                  <c:v>-7.96</c:v>
                </c:pt>
                <c:pt idx="756">
                  <c:v>-7.92</c:v>
                </c:pt>
                <c:pt idx="757">
                  <c:v>-7.87</c:v>
                </c:pt>
                <c:pt idx="758">
                  <c:v>-7.85</c:v>
                </c:pt>
                <c:pt idx="759">
                  <c:v>-7.82</c:v>
                </c:pt>
                <c:pt idx="760">
                  <c:v>-7.8</c:v>
                </c:pt>
                <c:pt idx="761">
                  <c:v>-7.78</c:v>
                </c:pt>
                <c:pt idx="762">
                  <c:v>-7.74</c:v>
                </c:pt>
                <c:pt idx="763">
                  <c:v>-7.72</c:v>
                </c:pt>
                <c:pt idx="764">
                  <c:v>-7.68</c:v>
                </c:pt>
                <c:pt idx="765">
                  <c:v>-7.65</c:v>
                </c:pt>
                <c:pt idx="766">
                  <c:v>-7.65</c:v>
                </c:pt>
                <c:pt idx="767">
                  <c:v>-7.62</c:v>
                </c:pt>
                <c:pt idx="768">
                  <c:v>-7.61</c:v>
                </c:pt>
                <c:pt idx="769">
                  <c:v>-7.58</c:v>
                </c:pt>
                <c:pt idx="770">
                  <c:v>-7.56</c:v>
                </c:pt>
                <c:pt idx="771">
                  <c:v>-7.55</c:v>
                </c:pt>
                <c:pt idx="772">
                  <c:v>-7.55</c:v>
                </c:pt>
                <c:pt idx="773">
                  <c:v>-7.55</c:v>
                </c:pt>
                <c:pt idx="774">
                  <c:v>-7.59</c:v>
                </c:pt>
                <c:pt idx="775">
                  <c:v>-7.59</c:v>
                </c:pt>
                <c:pt idx="776">
                  <c:v>-7.61</c:v>
                </c:pt>
                <c:pt idx="777">
                  <c:v>-7.63</c:v>
                </c:pt>
                <c:pt idx="778">
                  <c:v>-7.65</c:v>
                </c:pt>
                <c:pt idx="779">
                  <c:v>-7.69</c:v>
                </c:pt>
                <c:pt idx="780">
                  <c:v>-7.7</c:v>
                </c:pt>
                <c:pt idx="781">
                  <c:v>-7.71</c:v>
                </c:pt>
                <c:pt idx="782">
                  <c:v>-7.73</c:v>
                </c:pt>
                <c:pt idx="783">
                  <c:v>-7.78</c:v>
                </c:pt>
                <c:pt idx="784">
                  <c:v>-7.8</c:v>
                </c:pt>
                <c:pt idx="785">
                  <c:v>-7.84</c:v>
                </c:pt>
                <c:pt idx="786">
                  <c:v>-7.87</c:v>
                </c:pt>
                <c:pt idx="787">
                  <c:v>-7.92</c:v>
                </c:pt>
                <c:pt idx="788">
                  <c:v>-7.97</c:v>
                </c:pt>
                <c:pt idx="789">
                  <c:v>-7.99</c:v>
                </c:pt>
                <c:pt idx="790">
                  <c:v>-8.0399999999999991</c:v>
                </c:pt>
                <c:pt idx="791">
                  <c:v>-8.0599989999999995</c:v>
                </c:pt>
                <c:pt idx="792">
                  <c:v>-8.09</c:v>
                </c:pt>
                <c:pt idx="793">
                  <c:v>-8.14</c:v>
                </c:pt>
                <c:pt idx="794">
                  <c:v>-8.1900010000000005</c:v>
                </c:pt>
                <c:pt idx="795">
                  <c:v>-8.24</c:v>
                </c:pt>
                <c:pt idx="796">
                  <c:v>-8.27</c:v>
                </c:pt>
                <c:pt idx="797">
                  <c:v>-8.3000000000000007</c:v>
                </c:pt>
                <c:pt idx="798">
                  <c:v>-8.32</c:v>
                </c:pt>
                <c:pt idx="799">
                  <c:v>-8.34</c:v>
                </c:pt>
                <c:pt idx="800">
                  <c:v>-8.35</c:v>
                </c:pt>
                <c:pt idx="801">
                  <c:v>-8.3699999999999992</c:v>
                </c:pt>
                <c:pt idx="802">
                  <c:v>-8.3800000000000008</c:v>
                </c:pt>
                <c:pt idx="803">
                  <c:v>-8.3800000000000008</c:v>
                </c:pt>
                <c:pt idx="804">
                  <c:v>-8.41</c:v>
                </c:pt>
                <c:pt idx="805">
                  <c:v>-8.41</c:v>
                </c:pt>
                <c:pt idx="806">
                  <c:v>-8.41</c:v>
                </c:pt>
                <c:pt idx="807">
                  <c:v>-8.41</c:v>
                </c:pt>
                <c:pt idx="808">
                  <c:v>-8.42</c:v>
                </c:pt>
                <c:pt idx="809">
                  <c:v>-8.42</c:v>
                </c:pt>
                <c:pt idx="810">
                  <c:v>-8.41</c:v>
                </c:pt>
                <c:pt idx="811">
                  <c:v>-8.42</c:v>
                </c:pt>
                <c:pt idx="812">
                  <c:v>-8.43</c:v>
                </c:pt>
                <c:pt idx="813">
                  <c:v>-8.43</c:v>
                </c:pt>
                <c:pt idx="814">
                  <c:v>-8.41</c:v>
                </c:pt>
                <c:pt idx="815">
                  <c:v>-8.4</c:v>
                </c:pt>
                <c:pt idx="816">
                  <c:v>-8.39</c:v>
                </c:pt>
                <c:pt idx="817">
                  <c:v>-8.4</c:v>
                </c:pt>
                <c:pt idx="818">
                  <c:v>-8.4</c:v>
                </c:pt>
                <c:pt idx="819">
                  <c:v>-8.39</c:v>
                </c:pt>
                <c:pt idx="820">
                  <c:v>-8.39</c:v>
                </c:pt>
                <c:pt idx="821">
                  <c:v>-8.39</c:v>
                </c:pt>
                <c:pt idx="822">
                  <c:v>-8.39</c:v>
                </c:pt>
                <c:pt idx="823">
                  <c:v>-8.3800000000000008</c:v>
                </c:pt>
                <c:pt idx="824">
                  <c:v>-8.3699999999999992</c:v>
                </c:pt>
                <c:pt idx="825">
                  <c:v>-8.35</c:v>
                </c:pt>
                <c:pt idx="826">
                  <c:v>-8.35</c:v>
                </c:pt>
                <c:pt idx="827">
                  <c:v>-8.36</c:v>
                </c:pt>
                <c:pt idx="828">
                  <c:v>-8.36</c:v>
                </c:pt>
                <c:pt idx="829">
                  <c:v>-8.36</c:v>
                </c:pt>
                <c:pt idx="830">
                  <c:v>-8.35</c:v>
                </c:pt>
                <c:pt idx="831">
                  <c:v>-8.35</c:v>
                </c:pt>
                <c:pt idx="832">
                  <c:v>-8.34</c:v>
                </c:pt>
                <c:pt idx="833">
                  <c:v>-8.34</c:v>
                </c:pt>
                <c:pt idx="834">
                  <c:v>-8.35</c:v>
                </c:pt>
                <c:pt idx="835">
                  <c:v>-8.35</c:v>
                </c:pt>
                <c:pt idx="836">
                  <c:v>-8.33</c:v>
                </c:pt>
                <c:pt idx="837">
                  <c:v>-8.33</c:v>
                </c:pt>
                <c:pt idx="838">
                  <c:v>-8.34</c:v>
                </c:pt>
                <c:pt idx="839">
                  <c:v>-8.34</c:v>
                </c:pt>
                <c:pt idx="840">
                  <c:v>-8.34</c:v>
                </c:pt>
                <c:pt idx="841">
                  <c:v>-8.34</c:v>
                </c:pt>
                <c:pt idx="842">
                  <c:v>-8.36</c:v>
                </c:pt>
                <c:pt idx="843">
                  <c:v>-8.36</c:v>
                </c:pt>
                <c:pt idx="844">
                  <c:v>-8.36</c:v>
                </c:pt>
                <c:pt idx="845">
                  <c:v>-8.35</c:v>
                </c:pt>
                <c:pt idx="846">
                  <c:v>-8.34</c:v>
                </c:pt>
                <c:pt idx="847">
                  <c:v>-8.33</c:v>
                </c:pt>
                <c:pt idx="848">
                  <c:v>-8.33</c:v>
                </c:pt>
                <c:pt idx="849">
                  <c:v>-8.33</c:v>
                </c:pt>
                <c:pt idx="850">
                  <c:v>-8.33</c:v>
                </c:pt>
                <c:pt idx="851">
                  <c:v>-8.32</c:v>
                </c:pt>
                <c:pt idx="852">
                  <c:v>-8.33</c:v>
                </c:pt>
                <c:pt idx="853">
                  <c:v>-8.34</c:v>
                </c:pt>
                <c:pt idx="854">
                  <c:v>-8.35</c:v>
                </c:pt>
                <c:pt idx="855">
                  <c:v>-8.34</c:v>
                </c:pt>
                <c:pt idx="856">
                  <c:v>-8.33</c:v>
                </c:pt>
                <c:pt idx="857">
                  <c:v>-8.32</c:v>
                </c:pt>
                <c:pt idx="858">
                  <c:v>-8.32</c:v>
                </c:pt>
                <c:pt idx="859">
                  <c:v>-8.33</c:v>
                </c:pt>
                <c:pt idx="860">
                  <c:v>-8.33</c:v>
                </c:pt>
                <c:pt idx="861">
                  <c:v>-8.33</c:v>
                </c:pt>
                <c:pt idx="862">
                  <c:v>-8.32</c:v>
                </c:pt>
                <c:pt idx="863">
                  <c:v>-8.32</c:v>
                </c:pt>
                <c:pt idx="864">
                  <c:v>-8.3000000000000007</c:v>
                </c:pt>
                <c:pt idx="865">
                  <c:v>-8.3000000000000007</c:v>
                </c:pt>
                <c:pt idx="866">
                  <c:v>-8.3099989999999995</c:v>
                </c:pt>
                <c:pt idx="867">
                  <c:v>-8.3099989999999995</c:v>
                </c:pt>
                <c:pt idx="868">
                  <c:v>-8.3000000000000007</c:v>
                </c:pt>
                <c:pt idx="869">
                  <c:v>-8.2899999999999991</c:v>
                </c:pt>
                <c:pt idx="870">
                  <c:v>-8.2899999999999991</c:v>
                </c:pt>
                <c:pt idx="871">
                  <c:v>-8.2899999999999991</c:v>
                </c:pt>
                <c:pt idx="872">
                  <c:v>-8.27</c:v>
                </c:pt>
                <c:pt idx="873">
                  <c:v>-8.2800010000000004</c:v>
                </c:pt>
                <c:pt idx="874">
                  <c:v>-8.2800010000000004</c:v>
                </c:pt>
                <c:pt idx="875">
                  <c:v>-8.2899999999999991</c:v>
                </c:pt>
                <c:pt idx="876">
                  <c:v>-8.2899999999999991</c:v>
                </c:pt>
                <c:pt idx="877">
                  <c:v>-8.2800010000000004</c:v>
                </c:pt>
                <c:pt idx="878">
                  <c:v>-8.3000000000000007</c:v>
                </c:pt>
                <c:pt idx="879">
                  <c:v>-8.3099989999999995</c:v>
                </c:pt>
                <c:pt idx="880">
                  <c:v>-8.3099989999999995</c:v>
                </c:pt>
                <c:pt idx="881">
                  <c:v>-8.3099989999999995</c:v>
                </c:pt>
                <c:pt idx="882">
                  <c:v>-8.34</c:v>
                </c:pt>
                <c:pt idx="883">
                  <c:v>-8.36</c:v>
                </c:pt>
                <c:pt idx="884">
                  <c:v>-8.35</c:v>
                </c:pt>
                <c:pt idx="885">
                  <c:v>-8.34</c:v>
                </c:pt>
                <c:pt idx="886">
                  <c:v>-8.33</c:v>
                </c:pt>
                <c:pt idx="887">
                  <c:v>-8.34</c:v>
                </c:pt>
                <c:pt idx="888">
                  <c:v>-8.33</c:v>
                </c:pt>
                <c:pt idx="889">
                  <c:v>-8.34</c:v>
                </c:pt>
                <c:pt idx="890">
                  <c:v>-8.33</c:v>
                </c:pt>
                <c:pt idx="891">
                  <c:v>-8.32</c:v>
                </c:pt>
                <c:pt idx="892">
                  <c:v>-8.32</c:v>
                </c:pt>
                <c:pt idx="893">
                  <c:v>-8.3099989999999995</c:v>
                </c:pt>
                <c:pt idx="894">
                  <c:v>-8.3000000000000007</c:v>
                </c:pt>
                <c:pt idx="895">
                  <c:v>-8.2899999999999991</c:v>
                </c:pt>
                <c:pt idx="896">
                  <c:v>-8.27</c:v>
                </c:pt>
                <c:pt idx="897">
                  <c:v>-8.27</c:v>
                </c:pt>
                <c:pt idx="898">
                  <c:v>-8.2800010000000004</c:v>
                </c:pt>
                <c:pt idx="899">
                  <c:v>-8.27</c:v>
                </c:pt>
                <c:pt idx="900">
                  <c:v>-8.27</c:v>
                </c:pt>
                <c:pt idx="901">
                  <c:v>-8.27</c:v>
                </c:pt>
                <c:pt idx="902">
                  <c:v>-8.27</c:v>
                </c:pt>
                <c:pt idx="903">
                  <c:v>-8.26</c:v>
                </c:pt>
                <c:pt idx="904">
                  <c:v>-8.26</c:v>
                </c:pt>
                <c:pt idx="905">
                  <c:v>-8.23</c:v>
                </c:pt>
              </c:numCache>
            </c:numRef>
          </c:xVal>
          <c:yVal>
            <c:numRef>
              <c:f>'Dclean+q_7'!$S$862:$S$1867</c:f>
              <c:numCache>
                <c:formatCode>General</c:formatCode>
                <c:ptCount val="1006"/>
                <c:pt idx="0">
                  <c:v>3.4330310687926384E-4</c:v>
                </c:pt>
                <c:pt idx="1">
                  <c:v>3.5587831225788221E-4</c:v>
                </c:pt>
                <c:pt idx="2">
                  <c:v>3.6845351763690256E-4</c:v>
                </c:pt>
                <c:pt idx="3">
                  <c:v>3.8102872301592301E-4</c:v>
                </c:pt>
                <c:pt idx="4">
                  <c:v>3.9486144892795805E-4</c:v>
                </c:pt>
                <c:pt idx="5">
                  <c:v>3.9486144892705345E-4</c:v>
                </c:pt>
                <c:pt idx="6">
                  <c:v>3.9486144892584711E-4</c:v>
                </c:pt>
                <c:pt idx="7">
                  <c:v>3.9486144892464067E-4</c:v>
                </c:pt>
                <c:pt idx="8">
                  <c:v>3.9486144892343438E-4</c:v>
                </c:pt>
                <c:pt idx="9">
                  <c:v>4.074366543020526E-4</c:v>
                </c:pt>
                <c:pt idx="10">
                  <c:v>4.2001185968067086E-4</c:v>
                </c:pt>
                <c:pt idx="11">
                  <c:v>4.3258706505938947E-4</c:v>
                </c:pt>
                <c:pt idx="12">
                  <c:v>4.5647995528250575E-4</c:v>
                </c:pt>
                <c:pt idx="13">
                  <c:v>4.816303660393401E-4</c:v>
                </c:pt>
                <c:pt idx="14">
                  <c:v>4.8414540713352948E-4</c:v>
                </c:pt>
                <c:pt idx="15">
                  <c:v>4.8414540713373065E-4</c:v>
                </c:pt>
                <c:pt idx="16">
                  <c:v>4.8414540713413284E-4</c:v>
                </c:pt>
                <c:pt idx="17">
                  <c:v>4.8414540713443435E-4</c:v>
                </c:pt>
                <c:pt idx="18">
                  <c:v>4.8414540713433369E-4</c:v>
                </c:pt>
                <c:pt idx="19">
                  <c:v>4.8917548928248237E-4</c:v>
                </c:pt>
                <c:pt idx="20">
                  <c:v>5.017506946598943E-4</c:v>
                </c:pt>
                <c:pt idx="21">
                  <c:v>5.1432590003760797E-4</c:v>
                </c:pt>
                <c:pt idx="22">
                  <c:v>5.0929581790122721E-4</c:v>
                </c:pt>
                <c:pt idx="23">
                  <c:v>5.0929581790072468E-4</c:v>
                </c:pt>
                <c:pt idx="24">
                  <c:v>5.0929581790122743E-4</c:v>
                </c:pt>
                <c:pt idx="25">
                  <c:v>5.0929581790173017E-4</c:v>
                </c:pt>
                <c:pt idx="26">
                  <c:v>5.0929581790243371E-4</c:v>
                </c:pt>
                <c:pt idx="27">
                  <c:v>5.1306837951847252E-4</c:v>
                </c:pt>
                <c:pt idx="28">
                  <c:v>5.2564358489900055E-4</c:v>
                </c:pt>
                <c:pt idx="29">
                  <c:v>5.3821879027942808E-4</c:v>
                </c:pt>
                <c:pt idx="30">
                  <c:v>5.2815862597065881E-4</c:v>
                </c:pt>
                <c:pt idx="31">
                  <c:v>5.1558342059374951E-4</c:v>
                </c:pt>
                <c:pt idx="32">
                  <c:v>5.1432590004715751E-4</c:v>
                </c:pt>
                <c:pt idx="33">
                  <c:v>5.1432590004735863E-4</c:v>
                </c:pt>
                <c:pt idx="34">
                  <c:v>5.1432590004715762E-4</c:v>
                </c:pt>
                <c:pt idx="35">
                  <c:v>5.143259000470569E-4</c:v>
                </c:pt>
                <c:pt idx="36">
                  <c:v>5.1809846166178881E-4</c:v>
                </c:pt>
                <c:pt idx="37">
                  <c:v>5.2061350274250102E-4</c:v>
                </c:pt>
                <c:pt idx="38">
                  <c:v>5.0803829736388291E-4</c:v>
                </c:pt>
                <c:pt idx="39">
                  <c:v>4.9546309198526481E-4</c:v>
                </c:pt>
                <c:pt idx="40">
                  <c:v>4.9420557143817017E-4</c:v>
                </c:pt>
                <c:pt idx="41">
                  <c:v>4.942055714386728E-4</c:v>
                </c:pt>
                <c:pt idx="42">
                  <c:v>4.942055714384719E-4</c:v>
                </c:pt>
                <c:pt idx="43">
                  <c:v>4.9420557143847179E-4</c:v>
                </c:pt>
                <c:pt idx="44">
                  <c:v>4.9420557143837118E-4</c:v>
                </c:pt>
                <c:pt idx="45">
                  <c:v>4.8666044820820322E-4</c:v>
                </c:pt>
                <c:pt idx="46">
                  <c:v>4.7157020174726433E-4</c:v>
                </c:pt>
                <c:pt idx="47">
                  <c:v>4.5899499636703776E-4</c:v>
                </c:pt>
                <c:pt idx="48">
                  <c:v>4.5773747583151037E-4</c:v>
                </c:pt>
                <c:pt idx="49">
                  <c:v>4.5773747583010302E-4</c:v>
                </c:pt>
                <c:pt idx="50">
                  <c:v>4.5773747583010302E-4</c:v>
                </c:pt>
                <c:pt idx="51">
                  <c:v>4.5773747583000257E-4</c:v>
                </c:pt>
                <c:pt idx="52">
                  <c:v>4.5773747583020358E-4</c:v>
                </c:pt>
                <c:pt idx="53">
                  <c:v>4.5773747583020358E-4</c:v>
                </c:pt>
                <c:pt idx="54">
                  <c:v>4.6025251691111702E-4</c:v>
                </c:pt>
                <c:pt idx="55">
                  <c:v>4.5270739368135119E-4</c:v>
                </c:pt>
                <c:pt idx="56">
                  <c:v>4.5270739368135119E-4</c:v>
                </c:pt>
                <c:pt idx="57">
                  <c:v>4.527073936814517E-4</c:v>
                </c:pt>
                <c:pt idx="58">
                  <c:v>4.5270739368195433E-4</c:v>
                </c:pt>
                <c:pt idx="59">
                  <c:v>4.527073936814517E-4</c:v>
                </c:pt>
                <c:pt idx="60">
                  <c:v>4.5270739368094901E-4</c:v>
                </c:pt>
                <c:pt idx="61">
                  <c:v>4.5270739368014485E-4</c:v>
                </c:pt>
                <c:pt idx="62">
                  <c:v>4.5270739367934065E-4</c:v>
                </c:pt>
                <c:pt idx="63">
                  <c:v>4.5647995529346969E-4</c:v>
                </c:pt>
                <c:pt idx="64">
                  <c:v>4.5773747583976028E-4</c:v>
                </c:pt>
                <c:pt idx="65">
                  <c:v>4.5773747583945871E-4</c:v>
                </c:pt>
                <c:pt idx="66">
                  <c:v>4.5773747583935831E-4</c:v>
                </c:pt>
                <c:pt idx="67">
                  <c:v>4.5773747583945871E-4</c:v>
                </c:pt>
                <c:pt idx="68">
                  <c:v>4.5773747583955921E-4</c:v>
                </c:pt>
                <c:pt idx="69">
                  <c:v>4.5773747584026286E-4</c:v>
                </c:pt>
                <c:pt idx="70">
                  <c:v>4.57737475840866E-4</c:v>
                </c:pt>
                <c:pt idx="71">
                  <c:v>4.5773747584167016E-4</c:v>
                </c:pt>
                <c:pt idx="72">
                  <c:v>4.4138970883594858E-4</c:v>
                </c:pt>
                <c:pt idx="73">
                  <c:v>4.313295445394502E-4</c:v>
                </c:pt>
                <c:pt idx="74">
                  <c:v>4.313295445416617E-4</c:v>
                </c:pt>
                <c:pt idx="75">
                  <c:v>4.3132954454337056E-4</c:v>
                </c:pt>
                <c:pt idx="76">
                  <c:v>4.3132954454477786E-4</c:v>
                </c:pt>
                <c:pt idx="77">
                  <c:v>4.3132954454618499E-4</c:v>
                </c:pt>
                <c:pt idx="78">
                  <c:v>4.3132954454628539E-4</c:v>
                </c:pt>
                <c:pt idx="79">
                  <c:v>4.313295445465869E-4</c:v>
                </c:pt>
                <c:pt idx="80">
                  <c:v>4.313295445465869E-4</c:v>
                </c:pt>
                <c:pt idx="81">
                  <c:v>4.3132954454668741E-4</c:v>
                </c:pt>
                <c:pt idx="82">
                  <c:v>4.2629946239803619E-4</c:v>
                </c:pt>
                <c:pt idx="83">
                  <c:v>4.2629946239783513E-4</c:v>
                </c:pt>
                <c:pt idx="84">
                  <c:v>4.2629946239743321E-4</c:v>
                </c:pt>
                <c:pt idx="85">
                  <c:v>4.2629946239743321E-4</c:v>
                </c:pt>
                <c:pt idx="86">
                  <c:v>4.262994623972322E-4</c:v>
                </c:pt>
                <c:pt idx="87">
                  <c:v>4.2629946239703098E-4</c:v>
                </c:pt>
                <c:pt idx="88">
                  <c:v>4.2629946239713154E-4</c:v>
                </c:pt>
                <c:pt idx="89">
                  <c:v>4.2629946239693052E-4</c:v>
                </c:pt>
                <c:pt idx="90">
                  <c:v>4.3635962670771018E-4</c:v>
                </c:pt>
                <c:pt idx="91">
                  <c:v>4.4390474992409934E-4</c:v>
                </c:pt>
                <c:pt idx="92">
                  <c:v>4.3887466777394038E-4</c:v>
                </c:pt>
                <c:pt idx="93">
                  <c:v>4.388746677728346E-4</c:v>
                </c:pt>
                <c:pt idx="94">
                  <c:v>4.3887466777092478E-4</c:v>
                </c:pt>
                <c:pt idx="95">
                  <c:v>4.3887466776931636E-4</c:v>
                </c:pt>
                <c:pt idx="96">
                  <c:v>4.3887466776891445E-4</c:v>
                </c:pt>
                <c:pt idx="97">
                  <c:v>4.3887466776851221E-4</c:v>
                </c:pt>
                <c:pt idx="98">
                  <c:v>4.3887466776871317E-4</c:v>
                </c:pt>
                <c:pt idx="99">
                  <c:v>4.3887466776861261E-4</c:v>
                </c:pt>
                <c:pt idx="100">
                  <c:v>4.426472293703703E-4</c:v>
                </c:pt>
                <c:pt idx="101">
                  <c:v>4.3007202399195327E-4</c:v>
                </c:pt>
                <c:pt idx="102">
                  <c:v>4.25041941843302E-4</c:v>
                </c:pt>
                <c:pt idx="103">
                  <c:v>4.250419418432016E-4</c:v>
                </c:pt>
                <c:pt idx="104">
                  <c:v>4.250419418432016E-4</c:v>
                </c:pt>
                <c:pt idx="105">
                  <c:v>4.2504194184269907E-4</c:v>
                </c:pt>
                <c:pt idx="106">
                  <c:v>4.250419418420955E-4</c:v>
                </c:pt>
                <c:pt idx="107">
                  <c:v>4.2504194184239701E-4</c:v>
                </c:pt>
                <c:pt idx="108">
                  <c:v>4.2504194184229645E-4</c:v>
                </c:pt>
                <c:pt idx="109">
                  <c:v>4.2755698292341101E-4</c:v>
                </c:pt>
                <c:pt idx="110">
                  <c:v>4.2504194184259808E-4</c:v>
                </c:pt>
                <c:pt idx="111">
                  <c:v>4.1246673646418115E-4</c:v>
                </c:pt>
                <c:pt idx="112">
                  <c:v>4.1246673646498541E-4</c:v>
                </c:pt>
                <c:pt idx="113">
                  <c:v>4.1246673646538754E-4</c:v>
                </c:pt>
                <c:pt idx="114">
                  <c:v>4.1246673646558866E-4</c:v>
                </c:pt>
                <c:pt idx="115">
                  <c:v>4.1246673646588974E-4</c:v>
                </c:pt>
                <c:pt idx="116">
                  <c:v>4.1246673646578918E-4</c:v>
                </c:pt>
                <c:pt idx="117">
                  <c:v>4.1246673646568873E-4</c:v>
                </c:pt>
                <c:pt idx="118">
                  <c:v>4.1498177754680318E-4</c:v>
                </c:pt>
                <c:pt idx="119">
                  <c:v>4.2755698292542139E-4</c:v>
                </c:pt>
                <c:pt idx="120">
                  <c:v>4.2504194184460846E-4</c:v>
                </c:pt>
                <c:pt idx="121">
                  <c:v>4.1246673646599046E-4</c:v>
                </c:pt>
                <c:pt idx="122">
                  <c:v>4.124667364670964E-4</c:v>
                </c:pt>
                <c:pt idx="123">
                  <c:v>4.1246673646840325E-4</c:v>
                </c:pt>
                <c:pt idx="124">
                  <c:v>4.1246673646981054E-4</c:v>
                </c:pt>
                <c:pt idx="125">
                  <c:v>4.124667364704132E-4</c:v>
                </c:pt>
                <c:pt idx="126">
                  <c:v>4.1246673647031269E-4</c:v>
                </c:pt>
                <c:pt idx="127">
                  <c:v>4.1246673646950848E-4</c:v>
                </c:pt>
                <c:pt idx="128">
                  <c:v>4.2001185969857072E-4</c:v>
                </c:pt>
                <c:pt idx="129">
                  <c:v>4.3258706507658573E-4</c:v>
                </c:pt>
                <c:pt idx="130">
                  <c:v>4.200118596974651E-4</c:v>
                </c:pt>
                <c:pt idx="131">
                  <c:v>4.0743665431864598E-4</c:v>
                </c:pt>
                <c:pt idx="132">
                  <c:v>3.9486144892675204E-4</c:v>
                </c:pt>
                <c:pt idx="133">
                  <c:v>3.8857384624428214E-4</c:v>
                </c:pt>
                <c:pt idx="134">
                  <c:v>3.8857384624418152E-4</c:v>
                </c:pt>
                <c:pt idx="135">
                  <c:v>3.8857384624448255E-4</c:v>
                </c:pt>
                <c:pt idx="136">
                  <c:v>3.8857384624438167E-4</c:v>
                </c:pt>
                <c:pt idx="137">
                  <c:v>3.8857384624458284E-4</c:v>
                </c:pt>
                <c:pt idx="138">
                  <c:v>3.9611896947505231E-4</c:v>
                </c:pt>
                <c:pt idx="139">
                  <c:v>4.0869417485447457E-4</c:v>
                </c:pt>
                <c:pt idx="140">
                  <c:v>3.9611896947535394E-4</c:v>
                </c:pt>
                <c:pt idx="141">
                  <c:v>3.835437640828568E-4</c:v>
                </c:pt>
                <c:pt idx="142">
                  <c:v>3.7096855870343481E-4</c:v>
                </c:pt>
                <c:pt idx="143">
                  <c:v>3.5839335332401266E-4</c:v>
                </c:pt>
                <c:pt idx="144">
                  <c:v>3.5713583278989191E-4</c:v>
                </c:pt>
                <c:pt idx="145">
                  <c:v>3.5713583278999193E-4</c:v>
                </c:pt>
                <c:pt idx="146">
                  <c:v>3.5713583279009244E-4</c:v>
                </c:pt>
                <c:pt idx="147">
                  <c:v>3.5713583279009244E-4</c:v>
                </c:pt>
                <c:pt idx="148">
                  <c:v>3.6971103816881115E-4</c:v>
                </c:pt>
                <c:pt idx="149">
                  <c:v>3.8228624354722836E-4</c:v>
                </c:pt>
                <c:pt idx="150">
                  <c:v>3.9486144893922302E-4</c:v>
                </c:pt>
                <c:pt idx="151">
                  <c:v>3.9486144892574612E-4</c:v>
                </c:pt>
                <c:pt idx="152">
                  <c:v>3.8228624354712839E-4</c:v>
                </c:pt>
                <c:pt idx="153">
                  <c:v>3.8102872301280739E-4</c:v>
                </c:pt>
                <c:pt idx="154">
                  <c:v>3.8102872301250571E-4</c:v>
                </c:pt>
                <c:pt idx="155">
                  <c:v>3.8102872301210315E-4</c:v>
                </c:pt>
                <c:pt idx="156">
                  <c:v>3.8102872301109788E-4</c:v>
                </c:pt>
                <c:pt idx="157">
                  <c:v>3.8102872301039434E-4</c:v>
                </c:pt>
                <c:pt idx="158">
                  <c:v>3.9360392838891194E-4</c:v>
                </c:pt>
                <c:pt idx="159">
                  <c:v>4.061791337807057E-4</c:v>
                </c:pt>
                <c:pt idx="160">
                  <c:v>4.1875433915922335E-4</c:v>
                </c:pt>
                <c:pt idx="161">
                  <c:v>4.3132954453794207E-4</c:v>
                </c:pt>
                <c:pt idx="162">
                  <c:v>4.2629946237671829E-4</c:v>
                </c:pt>
                <c:pt idx="163">
                  <c:v>4.2629946237852798E-4</c:v>
                </c:pt>
                <c:pt idx="164">
                  <c:v>4.2629946238013634E-4</c:v>
                </c:pt>
                <c:pt idx="165">
                  <c:v>4.2629946238154353E-4</c:v>
                </c:pt>
                <c:pt idx="166">
                  <c:v>4.2629946238295071E-4</c:v>
                </c:pt>
                <c:pt idx="167">
                  <c:v>4.2629946238335279E-4</c:v>
                </c:pt>
                <c:pt idx="168">
                  <c:v>4.2629946238315183E-4</c:v>
                </c:pt>
                <c:pt idx="169">
                  <c:v>4.3258706507909902E-4</c:v>
                </c:pt>
                <c:pt idx="170">
                  <c:v>4.4516227045771713E-4</c:v>
                </c:pt>
                <c:pt idx="171">
                  <c:v>4.3510210614723904E-4</c:v>
                </c:pt>
                <c:pt idx="172">
                  <c:v>4.2755698291767428E-4</c:v>
                </c:pt>
                <c:pt idx="173">
                  <c:v>4.2755698291757383E-4</c:v>
                </c:pt>
                <c:pt idx="174">
                  <c:v>4.2755698291807646E-4</c:v>
                </c:pt>
                <c:pt idx="175">
                  <c:v>4.2755698291797596E-4</c:v>
                </c:pt>
                <c:pt idx="176">
                  <c:v>4.275569829175735E-4</c:v>
                </c:pt>
                <c:pt idx="177">
                  <c:v>4.2755698291676935E-4</c:v>
                </c:pt>
                <c:pt idx="178">
                  <c:v>4.275569829160657E-4</c:v>
                </c:pt>
                <c:pt idx="179">
                  <c:v>4.2755698291536206E-4</c:v>
                </c:pt>
                <c:pt idx="180">
                  <c:v>4.2881450346125057E-4</c:v>
                </c:pt>
                <c:pt idx="181">
                  <c:v>4.1623929808072265E-4</c:v>
                </c:pt>
                <c:pt idx="182">
                  <c:v>4.0366409270039584E-4</c:v>
                </c:pt>
                <c:pt idx="183">
                  <c:v>4.0114905161777364E-4</c:v>
                </c:pt>
                <c:pt idx="184">
                  <c:v>4.0114905161636635E-4</c:v>
                </c:pt>
                <c:pt idx="185">
                  <c:v>4.0114905161626547E-4</c:v>
                </c:pt>
                <c:pt idx="186">
                  <c:v>4.0114905161636565E-4</c:v>
                </c:pt>
                <c:pt idx="187">
                  <c:v>4.0114905161656671E-4</c:v>
                </c:pt>
                <c:pt idx="188">
                  <c:v>4.0114905161737086E-4</c:v>
                </c:pt>
                <c:pt idx="189">
                  <c:v>4.1246673646267302E-4</c:v>
                </c:pt>
                <c:pt idx="190">
                  <c:v>4.1498177754449117E-4</c:v>
                </c:pt>
                <c:pt idx="191">
                  <c:v>4.0240657216687834E-4</c:v>
                </c:pt>
                <c:pt idx="192">
                  <c:v>3.8983136678876309E-4</c:v>
                </c:pt>
                <c:pt idx="193">
                  <c:v>3.7725616141094935E-4</c:v>
                </c:pt>
                <c:pt idx="194">
                  <c:v>3.6845351763439035E-4</c:v>
                </c:pt>
                <c:pt idx="195">
                  <c:v>3.6845351763449037E-4</c:v>
                </c:pt>
                <c:pt idx="196">
                  <c:v>3.6845351763469084E-4</c:v>
                </c:pt>
                <c:pt idx="197">
                  <c:v>3.6845351763459039E-4</c:v>
                </c:pt>
                <c:pt idx="198">
                  <c:v>3.734835997836439E-4</c:v>
                </c:pt>
                <c:pt idx="199">
                  <c:v>3.8605880516236256E-4</c:v>
                </c:pt>
                <c:pt idx="200">
                  <c:v>3.9863401054108122E-4</c:v>
                </c:pt>
                <c:pt idx="201">
                  <c:v>3.9108888732449106E-4</c:v>
                </c:pt>
                <c:pt idx="202">
                  <c:v>3.7851368194577272E-4</c:v>
                </c:pt>
                <c:pt idx="203">
                  <c:v>3.6593847656705443E-4</c:v>
                </c:pt>
                <c:pt idx="204">
                  <c:v>3.5336327117526072E-4</c:v>
                </c:pt>
                <c:pt idx="205">
                  <c:v>3.4456062741117319E-4</c:v>
                </c:pt>
                <c:pt idx="206">
                  <c:v>3.4456062741046911E-4</c:v>
                </c:pt>
                <c:pt idx="207">
                  <c:v>3.4456062740986597E-4</c:v>
                </c:pt>
                <c:pt idx="208">
                  <c:v>3.4959070955801466E-4</c:v>
                </c:pt>
                <c:pt idx="209">
                  <c:v>3.6216591493602973E-4</c:v>
                </c:pt>
                <c:pt idx="210">
                  <c:v>3.7474112031434637E-4</c:v>
                </c:pt>
                <c:pt idx="211">
                  <c:v>3.8731632569296448E-4</c:v>
                </c:pt>
                <c:pt idx="212">
                  <c:v>3.9234640786836908E-4</c:v>
                </c:pt>
                <c:pt idx="213">
                  <c:v>3.7977120247737991E-4</c:v>
                </c:pt>
                <c:pt idx="214">
                  <c:v>3.6719599709926482E-4</c:v>
                </c:pt>
                <c:pt idx="215">
                  <c:v>3.5462079172135042E-4</c:v>
                </c:pt>
                <c:pt idx="216">
                  <c:v>3.4204558634313379E-4</c:v>
                </c:pt>
                <c:pt idx="217">
                  <c:v>3.4015930554300846E-4</c:v>
                </c:pt>
                <c:pt idx="218">
                  <c:v>3.4330310689193681E-4</c:v>
                </c:pt>
                <c:pt idx="219">
                  <c:v>3.5587831225858575E-4</c:v>
                </c:pt>
                <c:pt idx="220">
                  <c:v>3.6971103817911823E-4</c:v>
                </c:pt>
                <c:pt idx="221">
                  <c:v>3.8228624355894267E-4</c:v>
                </c:pt>
                <c:pt idx="222">
                  <c:v>3.9486144895063588E-4</c:v>
                </c:pt>
                <c:pt idx="223">
                  <c:v>3.9989153109948826E-4</c:v>
                </c:pt>
                <c:pt idx="224">
                  <c:v>3.8731632572076987E-4</c:v>
                </c:pt>
                <c:pt idx="225">
                  <c:v>3.7474112034205153E-4</c:v>
                </c:pt>
                <c:pt idx="226">
                  <c:v>3.621659149634337E-4</c:v>
                </c:pt>
                <c:pt idx="227">
                  <c:v>3.4959070958471471E-4</c:v>
                </c:pt>
                <c:pt idx="228">
                  <c:v>3.370155042059955E-4</c:v>
                </c:pt>
                <c:pt idx="229">
                  <c:v>3.3764426447240189E-4</c:v>
                </c:pt>
                <c:pt idx="230">
                  <c:v>3.4770442876281519E-4</c:v>
                </c:pt>
                <c:pt idx="231">
                  <c:v>3.6656723684965153E-4</c:v>
                </c:pt>
                <c:pt idx="232">
                  <c:v>3.854300449167245E-4</c:v>
                </c:pt>
                <c:pt idx="233">
                  <c:v>4.0429285298389787E-4</c:v>
                </c:pt>
                <c:pt idx="234">
                  <c:v>4.2315566105177515E-4</c:v>
                </c:pt>
                <c:pt idx="235">
                  <c:v>4.2064061996407309E-4</c:v>
                </c:pt>
                <c:pt idx="236">
                  <c:v>4.0806541457826434E-4</c:v>
                </c:pt>
                <c:pt idx="237">
                  <c:v>3.9674772975292706E-4</c:v>
                </c:pt>
                <c:pt idx="238">
                  <c:v>3.8794508598174971E-4</c:v>
                </c:pt>
                <c:pt idx="239">
                  <c:v>3.8165748329188767E-4</c:v>
                </c:pt>
                <c:pt idx="240">
                  <c:v>3.7536988059644273E-4</c:v>
                </c:pt>
                <c:pt idx="241">
                  <c:v>3.8039996275228476E-4</c:v>
                </c:pt>
                <c:pt idx="242">
                  <c:v>3.9926277082056374E-4</c:v>
                </c:pt>
                <c:pt idx="243">
                  <c:v>4.1812557888874221E-4</c:v>
                </c:pt>
                <c:pt idx="244">
                  <c:v>4.3698838695661912E-4</c:v>
                </c:pt>
                <c:pt idx="245">
                  <c:v>4.5585119502459663E-4</c:v>
                </c:pt>
                <c:pt idx="246">
                  <c:v>4.7471400309227274E-4</c:v>
                </c:pt>
                <c:pt idx="247">
                  <c:v>4.6716887986879312E-4</c:v>
                </c:pt>
                <c:pt idx="248">
                  <c:v>4.4830607180081566E-4</c:v>
                </c:pt>
                <c:pt idx="249">
                  <c:v>4.2944326371317554E-4</c:v>
                </c:pt>
                <c:pt idx="250">
                  <c:v>4.1058045564539925E-4</c:v>
                </c:pt>
                <c:pt idx="251">
                  <c:v>3.9171764757752224E-4</c:v>
                </c:pt>
                <c:pt idx="252">
                  <c:v>3.7285483950904192E-4</c:v>
                </c:pt>
                <c:pt idx="253">
                  <c:v>3.7222607924781526E-4</c:v>
                </c:pt>
                <c:pt idx="254">
                  <c:v>3.8165748328439398E-4</c:v>
                </c:pt>
                <c:pt idx="255">
                  <c:v>3.9046012704048569E-4</c:v>
                </c:pt>
                <c:pt idx="256">
                  <c:v>3.9800525026994967E-4</c:v>
                </c:pt>
                <c:pt idx="257">
                  <c:v>4.0429285295880639E-4</c:v>
                </c:pt>
                <c:pt idx="258">
                  <c:v>4.1058045565495454E-4</c:v>
                </c:pt>
                <c:pt idx="259">
                  <c:v>4.0177781188498348E-4</c:v>
                </c:pt>
                <c:pt idx="260">
                  <c:v>3.8291500381750887E-4</c:v>
                </c:pt>
                <c:pt idx="261">
                  <c:v>3.6405219575003453E-4</c:v>
                </c:pt>
                <c:pt idx="262">
                  <c:v>3.4518938768276076E-4</c:v>
                </c:pt>
                <c:pt idx="263">
                  <c:v>3.2632657961558675E-4</c:v>
                </c:pt>
                <c:pt idx="264">
                  <c:v>3.0746377154821183E-4</c:v>
                </c:pt>
                <c:pt idx="265">
                  <c:v>3.0180492912616378E-4</c:v>
                </c:pt>
                <c:pt idx="266">
                  <c:v>3.0180492912646524E-4</c:v>
                </c:pt>
                <c:pt idx="267">
                  <c:v>3.0809253182321648E-4</c:v>
                </c:pt>
                <c:pt idx="268">
                  <c:v>3.2066773720334265E-4</c:v>
                </c:pt>
                <c:pt idx="269">
                  <c:v>3.3324294258326749E-4</c:v>
                </c:pt>
                <c:pt idx="270">
                  <c:v>3.4581814796339361E-4</c:v>
                </c:pt>
                <c:pt idx="271">
                  <c:v>3.4330310688388774E-4</c:v>
                </c:pt>
                <c:pt idx="272">
                  <c:v>3.3072790150547097E-4</c:v>
                </c:pt>
                <c:pt idx="273">
                  <c:v>3.1815269612715422E-4</c:v>
                </c:pt>
                <c:pt idx="274">
                  <c:v>3.0557749074833495E-4</c:v>
                </c:pt>
                <c:pt idx="275">
                  <c:v>2.9300228536951556E-4</c:v>
                </c:pt>
                <c:pt idx="276">
                  <c:v>2.8042707997711833E-4</c:v>
                </c:pt>
                <c:pt idx="277">
                  <c:v>2.7539699782756219E-4</c:v>
                </c:pt>
                <c:pt idx="278">
                  <c:v>2.7539699782695894E-4</c:v>
                </c:pt>
                <c:pt idx="279">
                  <c:v>2.753969978266572E-4</c:v>
                </c:pt>
                <c:pt idx="280">
                  <c:v>2.7539699782625496E-4</c:v>
                </c:pt>
                <c:pt idx="281">
                  <c:v>2.8168460050852418E-4</c:v>
                </c:pt>
                <c:pt idx="282">
                  <c:v>2.9425980588653947E-4</c:v>
                </c:pt>
                <c:pt idx="283">
                  <c:v>3.0683501126505745E-4</c:v>
                </c:pt>
                <c:pt idx="284">
                  <c:v>3.1941021664327369E-4</c:v>
                </c:pt>
                <c:pt idx="285">
                  <c:v>3.1941021664246987E-4</c:v>
                </c:pt>
                <c:pt idx="286">
                  <c:v>3.0683501126234385E-4</c:v>
                </c:pt>
                <c:pt idx="287">
                  <c:v>2.9425980588241885E-4</c:v>
                </c:pt>
                <c:pt idx="288">
                  <c:v>2.8168460050229257E-4</c:v>
                </c:pt>
                <c:pt idx="289">
                  <c:v>2.7665451835223368E-4</c:v>
                </c:pt>
                <c:pt idx="290">
                  <c:v>2.7665451835223357E-4</c:v>
                </c:pt>
                <c:pt idx="291">
                  <c:v>2.7665451835223346E-4</c:v>
                </c:pt>
                <c:pt idx="292">
                  <c:v>2.8294212103480398E-4</c:v>
                </c:pt>
                <c:pt idx="293">
                  <c:v>2.9551732641362326E-4</c:v>
                </c:pt>
                <c:pt idx="294">
                  <c:v>3.0809253180531663E-4</c:v>
                </c:pt>
                <c:pt idx="295">
                  <c:v>3.2066773718413612E-4</c:v>
                </c:pt>
                <c:pt idx="296">
                  <c:v>3.3324294256255338E-4</c:v>
                </c:pt>
                <c:pt idx="297">
                  <c:v>3.4581814794157377E-4</c:v>
                </c:pt>
                <c:pt idx="298">
                  <c:v>3.5839335332079524E-4</c:v>
                </c:pt>
                <c:pt idx="299">
                  <c:v>3.5839335333427268E-4</c:v>
                </c:pt>
                <c:pt idx="300">
                  <c:v>3.45818147956459E-4</c:v>
                </c:pt>
                <c:pt idx="301">
                  <c:v>3.3324294257834321E-4</c:v>
                </c:pt>
                <c:pt idx="302">
                  <c:v>3.2066773720042816E-4</c:v>
                </c:pt>
                <c:pt idx="303">
                  <c:v>3.2066773720083001E-4</c:v>
                </c:pt>
                <c:pt idx="304">
                  <c:v>3.3324294257964918E-4</c:v>
                </c:pt>
                <c:pt idx="305">
                  <c:v>3.4581814795826745E-4</c:v>
                </c:pt>
                <c:pt idx="306">
                  <c:v>3.5839335333708668E-4</c:v>
                </c:pt>
                <c:pt idx="307">
                  <c:v>3.7096855871560444E-4</c:v>
                </c:pt>
                <c:pt idx="308">
                  <c:v>3.8354376409412193E-4</c:v>
                </c:pt>
                <c:pt idx="309">
                  <c:v>3.9611896947284076E-4</c:v>
                </c:pt>
                <c:pt idx="310">
                  <c:v>3.9611896948611692E-4</c:v>
                </c:pt>
                <c:pt idx="311">
                  <c:v>3.8354376410739847E-4</c:v>
                </c:pt>
                <c:pt idx="312">
                  <c:v>3.709685587156052E-4</c:v>
                </c:pt>
                <c:pt idx="313">
                  <c:v>3.5839335333678614E-4</c:v>
                </c:pt>
                <c:pt idx="314">
                  <c:v>3.4581814795836861E-4</c:v>
                </c:pt>
                <c:pt idx="315">
                  <c:v>3.3827302472789865E-4</c:v>
                </c:pt>
                <c:pt idx="316">
                  <c:v>3.3827302472719473E-4</c:v>
                </c:pt>
                <c:pt idx="317">
                  <c:v>3.4456062740926267E-4</c:v>
                </c:pt>
                <c:pt idx="318">
                  <c:v>3.5713583278727774E-4</c:v>
                </c:pt>
                <c:pt idx="319">
                  <c:v>3.6971103816519225E-4</c:v>
                </c:pt>
                <c:pt idx="320">
                  <c:v>3.8228624354391102E-4</c:v>
                </c:pt>
                <c:pt idx="321">
                  <c:v>3.8228624354421259E-4</c:v>
                </c:pt>
                <c:pt idx="322">
                  <c:v>3.697110381660974E-4</c:v>
                </c:pt>
                <c:pt idx="323">
                  <c:v>3.5713583278818326E-4</c:v>
                </c:pt>
                <c:pt idx="324">
                  <c:v>3.4456062741016836E-4</c:v>
                </c:pt>
                <c:pt idx="325">
                  <c:v>3.3198542203225341E-4</c:v>
                </c:pt>
                <c:pt idx="326">
                  <c:v>3.1941021665433846E-4</c:v>
                </c:pt>
                <c:pt idx="327">
                  <c:v>3.0683501127561937E-4</c:v>
                </c:pt>
                <c:pt idx="328">
                  <c:v>3.0557749072902715E-4</c:v>
                </c:pt>
                <c:pt idx="329">
                  <c:v>3.1815269610875114E-4</c:v>
                </c:pt>
                <c:pt idx="330">
                  <c:v>3.3072790150205265E-4</c:v>
                </c:pt>
                <c:pt idx="331">
                  <c:v>3.4330310688207821E-4</c:v>
                </c:pt>
                <c:pt idx="332">
                  <c:v>3.5587831226210366E-4</c:v>
                </c:pt>
                <c:pt idx="333">
                  <c:v>3.5839335334291676E-4</c:v>
                </c:pt>
                <c:pt idx="334">
                  <c:v>3.4581814796419863E-4</c:v>
                </c:pt>
                <c:pt idx="335">
                  <c:v>3.3324294258558058E-4</c:v>
                </c:pt>
                <c:pt idx="336">
                  <c:v>3.206677372067612E-4</c:v>
                </c:pt>
                <c:pt idx="337">
                  <c:v>3.0809253182814255E-4</c:v>
                </c:pt>
                <c:pt idx="338">
                  <c:v>2.9551732644882047E-4</c:v>
                </c:pt>
                <c:pt idx="339">
                  <c:v>2.8922972375227003E-4</c:v>
                </c:pt>
                <c:pt idx="340">
                  <c:v>2.8922972375186785E-4</c:v>
                </c:pt>
                <c:pt idx="341">
                  <c:v>2.8922972375166662E-4</c:v>
                </c:pt>
                <c:pt idx="342">
                  <c:v>2.992898880617428E-4</c:v>
                </c:pt>
                <c:pt idx="343">
                  <c:v>3.1186509343965752E-4</c:v>
                </c:pt>
                <c:pt idx="344">
                  <c:v>3.244402988175722E-4</c:v>
                </c:pt>
                <c:pt idx="345">
                  <c:v>3.3701550419619052E-4</c:v>
                </c:pt>
                <c:pt idx="346">
                  <c:v>3.3953054527700367E-4</c:v>
                </c:pt>
                <c:pt idx="347">
                  <c:v>3.269553398979837E-4</c:v>
                </c:pt>
                <c:pt idx="348">
                  <c:v>3.1438013450538579E-4</c:v>
                </c:pt>
                <c:pt idx="349">
                  <c:v>3.0180492912606376E-4</c:v>
                </c:pt>
                <c:pt idx="350">
                  <c:v>2.8922972374664113E-4</c:v>
                </c:pt>
                <c:pt idx="351">
                  <c:v>2.8168460051757879E-4</c:v>
                </c:pt>
                <c:pt idx="352">
                  <c:v>2.8168460051818171E-4</c:v>
                </c:pt>
                <c:pt idx="353">
                  <c:v>2.8168460051868424E-4</c:v>
                </c:pt>
                <c:pt idx="354">
                  <c:v>2.816846005190861E-4</c:v>
                </c:pt>
                <c:pt idx="355">
                  <c:v>2.8545716213422036E-4</c:v>
                </c:pt>
                <c:pt idx="356">
                  <c:v>2.9803236751293929E-4</c:v>
                </c:pt>
                <c:pt idx="357">
                  <c:v>3.1060757290463266E-4</c:v>
                </c:pt>
                <c:pt idx="358">
                  <c:v>3.2318277828315058E-4</c:v>
                </c:pt>
                <c:pt idx="359">
                  <c:v>3.3575798366126632E-4</c:v>
                </c:pt>
                <c:pt idx="360">
                  <c:v>3.2821286041822471E-4</c:v>
                </c:pt>
                <c:pt idx="361">
                  <c:v>3.1563765503960655E-4</c:v>
                </c:pt>
                <c:pt idx="362">
                  <c:v>3.0306244966108879E-4</c:v>
                </c:pt>
                <c:pt idx="363">
                  <c:v>2.9048724428247036E-4</c:v>
                </c:pt>
                <c:pt idx="364">
                  <c:v>2.8294212105250326E-4</c:v>
                </c:pt>
                <c:pt idx="365">
                  <c:v>2.8294212105169894E-4</c:v>
                </c:pt>
                <c:pt idx="366">
                  <c:v>2.8294212105099513E-4</c:v>
                </c:pt>
                <c:pt idx="367">
                  <c:v>2.8294212105079401E-4</c:v>
                </c:pt>
                <c:pt idx="368">
                  <c:v>2.8734344293203335E-4</c:v>
                </c:pt>
                <c:pt idx="369">
                  <c:v>2.9363104562089002E-4</c:v>
                </c:pt>
                <c:pt idx="370">
                  <c:v>2.9991864830974685E-4</c:v>
                </c:pt>
                <c:pt idx="371">
                  <c:v>3.0620625099870419E-4</c:v>
                </c:pt>
                <c:pt idx="372">
                  <c:v>3.1312261396146027E-4</c:v>
                </c:pt>
                <c:pt idx="373">
                  <c:v>3.1249385369445053E-4</c:v>
                </c:pt>
                <c:pt idx="374">
                  <c:v>2.9488856616039226E-4</c:v>
                </c:pt>
                <c:pt idx="375">
                  <c:v>2.7602575807285248E-4</c:v>
                </c:pt>
                <c:pt idx="376">
                  <c:v>2.5716295000487486E-4</c:v>
                </c:pt>
                <c:pt idx="377">
                  <c:v>2.3830014193709824E-4</c:v>
                </c:pt>
                <c:pt idx="378">
                  <c:v>2.2949749818020198E-4</c:v>
                </c:pt>
                <c:pt idx="379">
                  <c:v>2.2320989549104361E-4</c:v>
                </c:pt>
                <c:pt idx="380">
                  <c:v>2.1943733388279883E-4</c:v>
                </c:pt>
                <c:pt idx="381">
                  <c:v>2.2572493657195712E-4</c:v>
                </c:pt>
                <c:pt idx="382">
                  <c:v>2.3201253926111539E-4</c:v>
                </c:pt>
                <c:pt idx="383">
                  <c:v>2.3830014195057512E-4</c:v>
                </c:pt>
                <c:pt idx="384">
                  <c:v>2.4458774464652206E-4</c:v>
                </c:pt>
                <c:pt idx="385">
                  <c:v>2.5087534733588137E-4</c:v>
                </c:pt>
                <c:pt idx="386">
                  <c:v>2.4836030626195773E-4</c:v>
                </c:pt>
                <c:pt idx="387">
                  <c:v>2.4207270357320146E-4</c:v>
                </c:pt>
                <c:pt idx="388">
                  <c:v>2.3578510088424428E-4</c:v>
                </c:pt>
                <c:pt idx="389">
                  <c:v>2.2949749819548815E-4</c:v>
                </c:pt>
                <c:pt idx="390">
                  <c:v>2.2195237495953652E-4</c:v>
                </c:pt>
                <c:pt idx="391">
                  <c:v>2.1817981333861869E-4</c:v>
                </c:pt>
                <c:pt idx="392">
                  <c:v>2.2195237496044123E-4</c:v>
                </c:pt>
                <c:pt idx="393">
                  <c:v>2.282399776564889E-4</c:v>
                </c:pt>
                <c:pt idx="394">
                  <c:v>2.3578510089314404E-4</c:v>
                </c:pt>
                <c:pt idx="395">
                  <c:v>2.5464790896082034E-4</c:v>
                </c:pt>
                <c:pt idx="396">
                  <c:v>2.7351071702849656E-4</c:v>
                </c:pt>
                <c:pt idx="397">
                  <c:v>2.9237352509627328E-4</c:v>
                </c:pt>
                <c:pt idx="398">
                  <c:v>3.0620625100212268E-4</c:v>
                </c:pt>
                <c:pt idx="399">
                  <c:v>2.9991864831296439E-4</c:v>
                </c:pt>
                <c:pt idx="400">
                  <c:v>2.9363104562370559E-4</c:v>
                </c:pt>
                <c:pt idx="401">
                  <c:v>2.8734344293434612E-4</c:v>
                </c:pt>
                <c:pt idx="402">
                  <c:v>2.8105584023839877E-4</c:v>
                </c:pt>
                <c:pt idx="403">
                  <c:v>2.7476823754853656E-4</c:v>
                </c:pt>
                <c:pt idx="404">
                  <c:v>2.7288195674041648E-4</c:v>
                </c:pt>
                <c:pt idx="405">
                  <c:v>2.7288195673971267E-4</c:v>
                </c:pt>
                <c:pt idx="406">
                  <c:v>2.7288195673941094E-4</c:v>
                </c:pt>
                <c:pt idx="407">
                  <c:v>2.7288195673910932E-4</c:v>
                </c:pt>
                <c:pt idx="408">
                  <c:v>2.735107170122043E-4</c:v>
                </c:pt>
                <c:pt idx="409">
                  <c:v>2.7413947728550041E-4</c:v>
                </c:pt>
                <c:pt idx="410">
                  <c:v>2.753969978192186E-4</c:v>
                </c:pt>
                <c:pt idx="411">
                  <c:v>2.7539699781931921E-4</c:v>
                </c:pt>
                <c:pt idx="412">
                  <c:v>2.804270799554988E-4</c:v>
                </c:pt>
                <c:pt idx="413">
                  <c:v>2.6785187457838849E-4</c:v>
                </c:pt>
                <c:pt idx="414">
                  <c:v>2.5527666920117757E-4</c:v>
                </c:pt>
                <c:pt idx="415">
                  <c:v>2.4270146382406719E-4</c:v>
                </c:pt>
                <c:pt idx="416">
                  <c:v>2.3264129952776973E-4</c:v>
                </c:pt>
                <c:pt idx="417">
                  <c:v>2.3264129952776968E-4</c:v>
                </c:pt>
                <c:pt idx="418">
                  <c:v>2.3264129952776954E-4</c:v>
                </c:pt>
                <c:pt idx="419">
                  <c:v>2.3264129952776954E-4</c:v>
                </c:pt>
                <c:pt idx="420">
                  <c:v>2.326412995277696E-4</c:v>
                </c:pt>
                <c:pt idx="421">
                  <c:v>2.326412995277696E-4</c:v>
                </c:pt>
                <c:pt idx="422">
                  <c:v>2.326412995277696E-4</c:v>
                </c:pt>
                <c:pt idx="423">
                  <c:v>2.326412995278701E-4</c:v>
                </c:pt>
                <c:pt idx="424">
                  <c:v>2.326412995278701E-4</c:v>
                </c:pt>
                <c:pt idx="425">
                  <c:v>2.326412995278701E-4</c:v>
                </c:pt>
                <c:pt idx="426">
                  <c:v>2.3264129952797063E-4</c:v>
                </c:pt>
                <c:pt idx="427">
                  <c:v>2.326412995278701E-4</c:v>
                </c:pt>
                <c:pt idx="428">
                  <c:v>2.4521650490618693E-4</c:v>
                </c:pt>
                <c:pt idx="429">
                  <c:v>2.577917102976794E-4</c:v>
                </c:pt>
                <c:pt idx="430">
                  <c:v>2.5653418976285554E-4</c:v>
                </c:pt>
                <c:pt idx="431">
                  <c:v>2.5653418976144825E-4</c:v>
                </c:pt>
                <c:pt idx="432">
                  <c:v>2.5653418976044303E-4</c:v>
                </c:pt>
                <c:pt idx="433">
                  <c:v>2.5653418975973933E-4</c:v>
                </c:pt>
                <c:pt idx="434">
                  <c:v>2.5653418975913602E-4</c:v>
                </c:pt>
                <c:pt idx="435">
                  <c:v>2.5653418975983951E-4</c:v>
                </c:pt>
                <c:pt idx="436">
                  <c:v>2.565341897606435E-4</c:v>
                </c:pt>
                <c:pt idx="437">
                  <c:v>2.5653418976124653E-4</c:v>
                </c:pt>
                <c:pt idx="438">
                  <c:v>2.5653418976195013E-4</c:v>
                </c:pt>
                <c:pt idx="439">
                  <c:v>2.5653418976245282E-4</c:v>
                </c:pt>
                <c:pt idx="440">
                  <c:v>2.6282179245850056E-4</c:v>
                </c:pt>
                <c:pt idx="441">
                  <c:v>2.7539699783711905E-4</c:v>
                </c:pt>
                <c:pt idx="442">
                  <c:v>2.8797220321543591E-4</c:v>
                </c:pt>
                <c:pt idx="443">
                  <c:v>3.0054740859355175E-4</c:v>
                </c:pt>
                <c:pt idx="444">
                  <c:v>3.1312261397176811E-4</c:v>
                </c:pt>
                <c:pt idx="445">
                  <c:v>3.256978193500848E-4</c:v>
                </c:pt>
                <c:pt idx="446">
                  <c:v>3.1312261397146681E-4</c:v>
                </c:pt>
                <c:pt idx="447">
                  <c:v>3.0054740857957238E-4</c:v>
                </c:pt>
                <c:pt idx="448">
                  <c:v>2.9551732643071972E-4</c:v>
                </c:pt>
                <c:pt idx="449">
                  <c:v>2.9551732643071956E-4</c:v>
                </c:pt>
                <c:pt idx="450">
                  <c:v>2.9551732643041782E-4</c:v>
                </c:pt>
                <c:pt idx="451">
                  <c:v>2.9551732642961356E-4</c:v>
                </c:pt>
                <c:pt idx="452">
                  <c:v>3.0180492911148043E-4</c:v>
                </c:pt>
                <c:pt idx="453">
                  <c:v>3.143801344891941E-4</c:v>
                </c:pt>
                <c:pt idx="454">
                  <c:v>3.2695533986670653E-4</c:v>
                </c:pt>
                <c:pt idx="455">
                  <c:v>3.3953054524482205E-4</c:v>
                </c:pt>
                <c:pt idx="456">
                  <c:v>3.5210575063591228E-4</c:v>
                </c:pt>
                <c:pt idx="457">
                  <c:v>3.6468095601473161E-4</c:v>
                </c:pt>
                <c:pt idx="458">
                  <c:v>3.6468095600215936E-4</c:v>
                </c:pt>
                <c:pt idx="459">
                  <c:v>3.5210575062414478E-4</c:v>
                </c:pt>
                <c:pt idx="460">
                  <c:v>3.3953054524623059E-4</c:v>
                </c:pt>
                <c:pt idx="461">
                  <c:v>3.2695533986841605E-4</c:v>
                </c:pt>
                <c:pt idx="462">
                  <c:v>3.1438013449060166E-4</c:v>
                </c:pt>
                <c:pt idx="463">
                  <c:v>3.0180492911258632E-4</c:v>
                </c:pt>
                <c:pt idx="464">
                  <c:v>3.0180492911288767E-4</c:v>
                </c:pt>
                <c:pt idx="465">
                  <c:v>3.074637715355387E-4</c:v>
                </c:pt>
                <c:pt idx="466">
                  <c:v>3.1375137422509907E-4</c:v>
                </c:pt>
                <c:pt idx="467">
                  <c:v>3.2003897691465955E-4</c:v>
                </c:pt>
                <c:pt idx="468">
                  <c:v>3.2632657960401891E-4</c:v>
                </c:pt>
                <c:pt idx="469">
                  <c:v>3.3261418229357939E-4</c:v>
                </c:pt>
                <c:pt idx="470">
                  <c:v>3.2632657961769709E-4</c:v>
                </c:pt>
                <c:pt idx="471">
                  <c:v>3.074637715501216E-4</c:v>
                </c:pt>
                <c:pt idx="472">
                  <c:v>2.8860096348264682E-4</c:v>
                </c:pt>
                <c:pt idx="473">
                  <c:v>2.697381554146693E-4</c:v>
                </c:pt>
                <c:pt idx="474">
                  <c:v>2.5087534732722987E-4</c:v>
                </c:pt>
                <c:pt idx="475">
                  <c:v>2.3201253925874963E-4</c:v>
                </c:pt>
                <c:pt idx="476">
                  <c:v>2.1943733388641757E-4</c:v>
                </c:pt>
                <c:pt idx="477">
                  <c:v>2.131497311967567E-4</c:v>
                </c:pt>
                <c:pt idx="478">
                  <c:v>2.068621285072968E-4</c:v>
                </c:pt>
                <c:pt idx="479">
                  <c:v>2.0057452581763571E-4</c:v>
                </c:pt>
                <c:pt idx="480">
                  <c:v>1.9931700527692762E-4</c:v>
                </c:pt>
                <c:pt idx="481">
                  <c:v>2.0560460796699044E-4</c:v>
                </c:pt>
                <c:pt idx="482">
                  <c:v>2.1189221065745533E-4</c:v>
                </c:pt>
                <c:pt idx="483">
                  <c:v>2.0686212850980904E-4</c:v>
                </c:pt>
                <c:pt idx="484">
                  <c:v>2.0057452582165599E-4</c:v>
                </c:pt>
                <c:pt idx="485">
                  <c:v>1.9428692313229671E-4</c:v>
                </c:pt>
                <c:pt idx="486">
                  <c:v>1.8799932044283703E-4</c:v>
                </c:pt>
                <c:pt idx="487">
                  <c:v>1.8171171775327674E-4</c:v>
                </c:pt>
                <c:pt idx="488">
                  <c:v>1.8171171774658849E-4</c:v>
                </c:pt>
                <c:pt idx="489">
                  <c:v>1.8799932043584732E-4</c:v>
                </c:pt>
                <c:pt idx="490">
                  <c:v>1.9428692312500567E-4</c:v>
                </c:pt>
                <c:pt idx="491">
                  <c:v>2.0057452581416399E-4</c:v>
                </c:pt>
                <c:pt idx="492">
                  <c:v>2.0686212851021165E-4</c:v>
                </c:pt>
                <c:pt idx="493">
                  <c:v>2.1314973119977205E-4</c:v>
                </c:pt>
                <c:pt idx="494">
                  <c:v>2.2320989550386362E-4</c:v>
                </c:pt>
                <c:pt idx="495">
                  <c:v>2.4207270357133874E-4</c:v>
                </c:pt>
                <c:pt idx="496">
                  <c:v>2.609355116389144E-4</c:v>
                </c:pt>
                <c:pt idx="497">
                  <c:v>2.7979831970649017E-4</c:v>
                </c:pt>
                <c:pt idx="498">
                  <c:v>2.8860096347626044E-4</c:v>
                </c:pt>
                <c:pt idx="499">
                  <c:v>2.8231336078599637E-4</c:v>
                </c:pt>
                <c:pt idx="500">
                  <c:v>2.7602575809603381E-4</c:v>
                </c:pt>
                <c:pt idx="501">
                  <c:v>2.7539699782173243E-4</c:v>
                </c:pt>
                <c:pt idx="502">
                  <c:v>2.7539699782102862E-4</c:v>
                </c:pt>
                <c:pt idx="503">
                  <c:v>2.753969978216316E-4</c:v>
                </c:pt>
                <c:pt idx="504">
                  <c:v>2.7539699782233508E-4</c:v>
                </c:pt>
                <c:pt idx="505">
                  <c:v>2.7539699782303857E-4</c:v>
                </c:pt>
                <c:pt idx="506">
                  <c:v>2.7539699782313897E-4</c:v>
                </c:pt>
                <c:pt idx="507">
                  <c:v>2.7539699782303835E-4</c:v>
                </c:pt>
                <c:pt idx="508">
                  <c:v>2.7539699782303841E-4</c:v>
                </c:pt>
                <c:pt idx="509">
                  <c:v>2.7916955942489666E-4</c:v>
                </c:pt>
                <c:pt idx="510">
                  <c:v>2.9174476481638913E-4</c:v>
                </c:pt>
                <c:pt idx="511">
                  <c:v>3.0431997019470598E-4</c:v>
                </c:pt>
                <c:pt idx="512">
                  <c:v>3.0935005234315651E-4</c:v>
                </c:pt>
                <c:pt idx="513">
                  <c:v>2.9677484696453825E-4</c:v>
                </c:pt>
                <c:pt idx="514">
                  <c:v>2.8419964158581958E-4</c:v>
                </c:pt>
                <c:pt idx="515">
                  <c:v>2.7162443620730182E-4</c:v>
                </c:pt>
                <c:pt idx="516">
                  <c:v>2.6407931297743527E-4</c:v>
                </c:pt>
                <c:pt idx="517">
                  <c:v>2.6407931297693247E-4</c:v>
                </c:pt>
                <c:pt idx="518">
                  <c:v>2.6407931297612827E-4</c:v>
                </c:pt>
                <c:pt idx="519">
                  <c:v>2.6407931297552496E-4</c:v>
                </c:pt>
                <c:pt idx="520">
                  <c:v>2.6407931297482115E-4</c:v>
                </c:pt>
                <c:pt idx="521">
                  <c:v>2.6407931297441908E-4</c:v>
                </c:pt>
                <c:pt idx="522">
                  <c:v>2.64079312974017E-4</c:v>
                </c:pt>
                <c:pt idx="523">
                  <c:v>2.6407931297381604E-4</c:v>
                </c:pt>
                <c:pt idx="524">
                  <c:v>2.6533683351432301E-4</c:v>
                </c:pt>
                <c:pt idx="525">
                  <c:v>2.7288195675087779E-4</c:v>
                </c:pt>
                <c:pt idx="526">
                  <c:v>2.8105584024775408E-4</c:v>
                </c:pt>
                <c:pt idx="527">
                  <c:v>2.8042708000050766E-4</c:v>
                </c:pt>
                <c:pt idx="528">
                  <c:v>2.6219303217987723E-4</c:v>
                </c:pt>
                <c:pt idx="529">
                  <c:v>2.4333022411200021E-4</c:v>
                </c:pt>
                <c:pt idx="530">
                  <c:v>2.2949749819986494E-4</c:v>
                </c:pt>
                <c:pt idx="531">
                  <c:v>2.2509617631832392E-4</c:v>
                </c:pt>
                <c:pt idx="532">
                  <c:v>2.2195237497688779E-4</c:v>
                </c:pt>
                <c:pt idx="533">
                  <c:v>2.1880857362916546E-4</c:v>
                </c:pt>
                <c:pt idx="534">
                  <c:v>2.1755105309524618E-4</c:v>
                </c:pt>
                <c:pt idx="535">
                  <c:v>2.1692229282853768E-4</c:v>
                </c:pt>
                <c:pt idx="536">
                  <c:v>2.1629353256213076E-4</c:v>
                </c:pt>
                <c:pt idx="537">
                  <c:v>2.1377849148171996E-4</c:v>
                </c:pt>
                <c:pt idx="538">
                  <c:v>2.0874840932698347E-4</c:v>
                </c:pt>
                <c:pt idx="539">
                  <c:v>2.0308956691182493E-4</c:v>
                </c:pt>
                <c:pt idx="540">
                  <c:v>1.9680196422326983E-4</c:v>
                </c:pt>
                <c:pt idx="541">
                  <c:v>1.9805948476377691E-4</c:v>
                </c:pt>
                <c:pt idx="542">
                  <c:v>2.0183204637222294E-4</c:v>
                </c:pt>
                <c:pt idx="543">
                  <c:v>1.930294025883722E-4</c:v>
                </c:pt>
                <c:pt idx="544">
                  <c:v>1.8296923828377799E-4</c:v>
                </c:pt>
                <c:pt idx="545">
                  <c:v>1.7919667666165402E-4</c:v>
                </c:pt>
                <c:pt idx="546">
                  <c:v>1.8422675882368196E-4</c:v>
                </c:pt>
                <c:pt idx="547">
                  <c:v>1.905143615129407E-4</c:v>
                </c:pt>
                <c:pt idx="548">
                  <c:v>1.9428692312128617E-4</c:v>
                </c:pt>
                <c:pt idx="549">
                  <c:v>1.9680196419601399E-4</c:v>
                </c:pt>
                <c:pt idx="550">
                  <c:v>1.9680196419013E-4</c:v>
                </c:pt>
                <c:pt idx="551">
                  <c:v>1.968019641974215E-4</c:v>
                </c:pt>
                <c:pt idx="552">
                  <c:v>1.9302940257630272E-4</c:v>
                </c:pt>
                <c:pt idx="553">
                  <c:v>1.8799932042066152E-4</c:v>
                </c:pt>
                <c:pt idx="554">
                  <c:v>1.8296923826471875E-4</c:v>
                </c:pt>
                <c:pt idx="555">
                  <c:v>1.8171171773029692E-4</c:v>
                </c:pt>
                <c:pt idx="556">
                  <c:v>1.854842793514157E-4</c:v>
                </c:pt>
                <c:pt idx="557">
                  <c:v>1.9051436149297653E-4</c:v>
                </c:pt>
                <c:pt idx="558">
                  <c:v>1.9680196418163221E-4</c:v>
                </c:pt>
                <c:pt idx="559">
                  <c:v>1.8799932041105771E-4</c:v>
                </c:pt>
                <c:pt idx="560">
                  <c:v>1.7039403288368772E-4</c:v>
                </c:pt>
                <c:pt idx="561">
                  <c:v>1.5907634805266692E-4</c:v>
                </c:pt>
                <c:pt idx="562">
                  <c:v>1.4838742348206817E-4</c:v>
                </c:pt>
                <c:pt idx="563">
                  <c:v>1.3769849890528374E-4</c:v>
                </c:pt>
                <c:pt idx="564">
                  <c:v>1.3832725917339942E-4</c:v>
                </c:pt>
                <c:pt idx="565">
                  <c:v>1.3832725917480677E-4</c:v>
                </c:pt>
                <c:pt idx="566">
                  <c:v>1.3958477971631893E-4</c:v>
                </c:pt>
                <c:pt idx="567">
                  <c:v>1.4147106052463996E-4</c:v>
                </c:pt>
                <c:pt idx="568">
                  <c:v>1.4461486187256325E-4</c:v>
                </c:pt>
                <c:pt idx="569">
                  <c:v>1.4775866321289362E-4</c:v>
                </c:pt>
                <c:pt idx="570">
                  <c:v>1.5278874536793174E-4</c:v>
                </c:pt>
                <c:pt idx="571">
                  <c:v>1.5844758779038175E-4</c:v>
                </c:pt>
                <c:pt idx="572">
                  <c:v>1.6410643021273123E-4</c:v>
                </c:pt>
                <c:pt idx="573">
                  <c:v>1.6787899182746342E-4</c:v>
                </c:pt>
                <c:pt idx="574">
                  <c:v>1.6913651236108104E-4</c:v>
                </c:pt>
                <c:pt idx="575">
                  <c:v>1.6976527263457813E-4</c:v>
                </c:pt>
                <c:pt idx="576">
                  <c:v>1.6976527263467867E-4</c:v>
                </c:pt>
                <c:pt idx="577">
                  <c:v>1.7731039586454497E-4</c:v>
                </c:pt>
                <c:pt idx="578">
                  <c:v>1.8988560124326371E-4</c:v>
                </c:pt>
                <c:pt idx="579">
                  <c:v>2.0246080662188187E-4</c:v>
                </c:pt>
                <c:pt idx="580">
                  <c:v>2.2761121737891742E-4</c:v>
                </c:pt>
                <c:pt idx="581">
                  <c:v>2.5024658706791352E-4</c:v>
                </c:pt>
                <c:pt idx="582">
                  <c:v>2.5024658706660673E-4</c:v>
                </c:pt>
                <c:pt idx="583">
                  <c:v>2.5024658706509893E-4</c:v>
                </c:pt>
                <c:pt idx="584">
                  <c:v>2.5024658706399321E-4</c:v>
                </c:pt>
                <c:pt idx="585">
                  <c:v>2.50246587063189E-4</c:v>
                </c:pt>
                <c:pt idx="586">
                  <c:v>2.5024658706328934E-4</c:v>
                </c:pt>
                <c:pt idx="587">
                  <c:v>2.5024658706399277E-4</c:v>
                </c:pt>
                <c:pt idx="588">
                  <c:v>2.5024658706469631E-4</c:v>
                </c:pt>
                <c:pt idx="589">
                  <c:v>2.502465870653999E-4</c:v>
                </c:pt>
                <c:pt idx="590">
                  <c:v>2.502465870661036E-4</c:v>
                </c:pt>
                <c:pt idx="591">
                  <c:v>2.5024658706650574E-4</c:v>
                </c:pt>
                <c:pt idx="592">
                  <c:v>2.5024658706700832E-4</c:v>
                </c:pt>
                <c:pt idx="593">
                  <c:v>2.5024658706700837E-4</c:v>
                </c:pt>
                <c:pt idx="594">
                  <c:v>2.5653418976255354E-4</c:v>
                </c:pt>
                <c:pt idx="595">
                  <c:v>2.6910939514076989E-4</c:v>
                </c:pt>
                <c:pt idx="596">
                  <c:v>2.8168460051898624E-4</c:v>
                </c:pt>
                <c:pt idx="597">
                  <c:v>2.9425980589740356E-4</c:v>
                </c:pt>
                <c:pt idx="598">
                  <c:v>2.8168460051868489E-4</c:v>
                </c:pt>
                <c:pt idx="599">
                  <c:v>2.7036691567398593E-4</c:v>
                </c:pt>
                <c:pt idx="600">
                  <c:v>2.7036691567388526E-4</c:v>
                </c:pt>
                <c:pt idx="601">
                  <c:v>2.703669156738851E-4</c:v>
                </c:pt>
                <c:pt idx="602">
                  <c:v>2.7036691567368392E-4</c:v>
                </c:pt>
                <c:pt idx="603">
                  <c:v>2.7036691567298011E-4</c:v>
                </c:pt>
                <c:pt idx="604">
                  <c:v>2.703669156721758E-4</c:v>
                </c:pt>
                <c:pt idx="605">
                  <c:v>2.7036691567167305E-4</c:v>
                </c:pt>
                <c:pt idx="606">
                  <c:v>2.7036691567127081E-4</c:v>
                </c:pt>
                <c:pt idx="607">
                  <c:v>2.7036691567086879E-4</c:v>
                </c:pt>
                <c:pt idx="608">
                  <c:v>2.7036691567046672E-4</c:v>
                </c:pt>
                <c:pt idx="609">
                  <c:v>2.7036691567056733E-4</c:v>
                </c:pt>
                <c:pt idx="610">
                  <c:v>2.7036691567036632E-4</c:v>
                </c:pt>
                <c:pt idx="611">
                  <c:v>2.7036691567036632E-4</c:v>
                </c:pt>
                <c:pt idx="612">
                  <c:v>2.5779171027877368E-4</c:v>
                </c:pt>
                <c:pt idx="613">
                  <c:v>2.3264129952193938E-4</c:v>
                </c:pt>
                <c:pt idx="614">
                  <c:v>2.0749088876500455E-4</c:v>
                </c:pt>
                <c:pt idx="615">
                  <c:v>1.8548427934920425E-4</c:v>
                </c:pt>
                <c:pt idx="616">
                  <c:v>1.7919667666004598E-4</c:v>
                </c:pt>
                <c:pt idx="617">
                  <c:v>1.7290907397088775E-4</c:v>
                </c:pt>
                <c:pt idx="618">
                  <c:v>1.6725023154873917E-4</c:v>
                </c:pt>
                <c:pt idx="619">
                  <c:v>1.6159138912649005E-4</c:v>
                </c:pt>
                <c:pt idx="620">
                  <c:v>1.5656130697125082E-4</c:v>
                </c:pt>
                <c:pt idx="621">
                  <c:v>1.5215998508950874E-4</c:v>
                </c:pt>
                <c:pt idx="622">
                  <c:v>1.4775866320776668E-4</c:v>
                </c:pt>
                <c:pt idx="623">
                  <c:v>1.4335734132582352E-4</c:v>
                </c:pt>
                <c:pt idx="624">
                  <c:v>1.3832725917028288E-4</c:v>
                </c:pt>
                <c:pt idx="625">
                  <c:v>1.3392593729472663E-4</c:v>
                </c:pt>
                <c:pt idx="626">
                  <c:v>1.2763833460526671E-4</c:v>
                </c:pt>
                <c:pt idx="627">
                  <c:v>1.2135073190901801E-4</c:v>
                </c:pt>
                <c:pt idx="628">
                  <c:v>1.1694941003366268E-4</c:v>
                </c:pt>
                <c:pt idx="629">
                  <c:v>1.1129056761111212E-4</c:v>
                </c:pt>
                <c:pt idx="630">
                  <c:v>1.125480881583074E-4</c:v>
                </c:pt>
                <c:pt idx="631">
                  <c:v>1.2009321138148548E-4</c:v>
                </c:pt>
                <c:pt idx="632">
                  <c:v>1.2638081407094533E-4</c:v>
                </c:pt>
                <c:pt idx="633">
                  <c:v>1.2638081407773417E-4</c:v>
                </c:pt>
                <c:pt idx="634">
                  <c:v>1.2009321138857582E-4</c:v>
                </c:pt>
                <c:pt idx="635">
                  <c:v>1.2512329353084057E-4</c:v>
                </c:pt>
                <c:pt idx="636">
                  <c:v>1.3015337567949198E-4</c:v>
                </c:pt>
                <c:pt idx="637">
                  <c:v>1.3518345783473116E-4</c:v>
                </c:pt>
                <c:pt idx="638">
                  <c:v>1.3895601945595061E-4</c:v>
                </c:pt>
                <c:pt idx="639">
                  <c:v>1.4147106053037685E-4</c:v>
                </c:pt>
                <c:pt idx="640">
                  <c:v>1.4398610160550672E-4</c:v>
                </c:pt>
                <c:pt idx="641">
                  <c:v>1.4650114268053603E-4</c:v>
                </c:pt>
                <c:pt idx="642">
                  <c:v>1.5027370430266011E-4</c:v>
                </c:pt>
                <c:pt idx="643">
                  <c:v>1.5278874536451395E-4</c:v>
                </c:pt>
                <c:pt idx="644">
                  <c:v>1.5907634805447643E-4</c:v>
                </c:pt>
                <c:pt idx="645">
                  <c:v>1.6536395075082564E-4</c:v>
                </c:pt>
                <c:pt idx="646">
                  <c:v>1.6787899181227732E-4</c:v>
                </c:pt>
                <c:pt idx="647">
                  <c:v>1.7290907396791858E-4</c:v>
                </c:pt>
                <c:pt idx="648">
                  <c:v>1.7668163557626394E-4</c:v>
                </c:pt>
                <c:pt idx="649">
                  <c:v>1.8045419719778491E-4</c:v>
                </c:pt>
                <c:pt idx="650">
                  <c:v>1.8674179988684275E-4</c:v>
                </c:pt>
                <c:pt idx="651">
                  <c:v>1.9617320391743712E-4</c:v>
                </c:pt>
                <c:pt idx="652">
                  <c:v>2.0874840929605533E-4</c:v>
                </c:pt>
                <c:pt idx="653">
                  <c:v>1.9868824501172711E-4</c:v>
                </c:pt>
                <c:pt idx="654">
                  <c:v>1.8674179989373201E-4</c:v>
                </c:pt>
                <c:pt idx="655">
                  <c:v>1.7856791639766001E-4</c:v>
                </c:pt>
                <c:pt idx="656">
                  <c:v>1.7982543693298653E-4</c:v>
                </c:pt>
                <c:pt idx="657">
                  <c:v>1.8171171774181014E-4</c:v>
                </c:pt>
                <c:pt idx="658">
                  <c:v>1.8359799854982957E-4</c:v>
                </c:pt>
                <c:pt idx="659">
                  <c:v>1.8548427935794959E-4</c:v>
                </c:pt>
                <c:pt idx="660">
                  <c:v>1.8674179989156724E-4</c:v>
                </c:pt>
                <c:pt idx="661">
                  <c:v>1.8862808070486766E-4</c:v>
                </c:pt>
                <c:pt idx="662">
                  <c:v>1.8862808070406348E-4</c:v>
                </c:pt>
                <c:pt idx="663">
                  <c:v>1.8862808070356092E-4</c:v>
                </c:pt>
                <c:pt idx="664">
                  <c:v>1.9051436151716288E-4</c:v>
                </c:pt>
                <c:pt idx="665">
                  <c:v>1.9114312178377069E-4</c:v>
                </c:pt>
                <c:pt idx="666">
                  <c:v>1.9240064232377505E-4</c:v>
                </c:pt>
                <c:pt idx="667">
                  <c:v>1.9365816285789531E-4</c:v>
                </c:pt>
                <c:pt idx="668">
                  <c:v>1.9365816285799581E-4</c:v>
                </c:pt>
                <c:pt idx="669">
                  <c:v>1.9365816285809635E-4</c:v>
                </c:pt>
                <c:pt idx="670">
                  <c:v>1.9365816285809635E-4</c:v>
                </c:pt>
                <c:pt idx="671">
                  <c:v>2.0497584768982083E-4</c:v>
                </c:pt>
                <c:pt idx="672">
                  <c:v>2.1755105308161453E-4</c:v>
                </c:pt>
                <c:pt idx="673">
                  <c:v>2.2258113523006485E-4</c:v>
                </c:pt>
                <c:pt idx="674">
                  <c:v>2.1000592985034091E-4</c:v>
                </c:pt>
                <c:pt idx="675">
                  <c:v>2.0623336823400045E-4</c:v>
                </c:pt>
                <c:pt idx="676">
                  <c:v>2.0623336823259316E-4</c:v>
                </c:pt>
                <c:pt idx="677">
                  <c:v>2.0623336823128637E-4</c:v>
                </c:pt>
                <c:pt idx="678">
                  <c:v>2.0623336823078378E-4</c:v>
                </c:pt>
                <c:pt idx="679">
                  <c:v>2.0623336823078378E-4</c:v>
                </c:pt>
                <c:pt idx="680">
                  <c:v>2.0623336823078378E-4</c:v>
                </c:pt>
                <c:pt idx="681">
                  <c:v>2.0623336823068325E-4</c:v>
                </c:pt>
                <c:pt idx="682">
                  <c:v>2.0623336823078378E-4</c:v>
                </c:pt>
                <c:pt idx="683">
                  <c:v>2.0623336823078378E-4</c:v>
                </c:pt>
                <c:pt idx="684">
                  <c:v>2.0623336823078378E-4</c:v>
                </c:pt>
                <c:pt idx="685">
                  <c:v>2.0623336823028118E-4</c:v>
                </c:pt>
                <c:pt idx="686">
                  <c:v>2.0623336823018064E-4</c:v>
                </c:pt>
                <c:pt idx="687">
                  <c:v>2.0623336823018064E-4</c:v>
                </c:pt>
                <c:pt idx="688">
                  <c:v>2.0623336823018064E-4</c:v>
                </c:pt>
                <c:pt idx="689">
                  <c:v>2.0623336823008011E-4</c:v>
                </c:pt>
                <c:pt idx="690">
                  <c:v>2.0623336823018064E-4</c:v>
                </c:pt>
                <c:pt idx="691">
                  <c:v>2.1000592984511381E-4</c:v>
                </c:pt>
                <c:pt idx="692">
                  <c:v>2.2258113522373202E-4</c:v>
                </c:pt>
                <c:pt idx="693">
                  <c:v>2.1755105307518118E-4</c:v>
                </c:pt>
                <c:pt idx="694">
                  <c:v>2.0497584769686456E-4</c:v>
                </c:pt>
                <c:pt idx="695">
                  <c:v>1.9240064231844741E-4</c:v>
                </c:pt>
                <c:pt idx="696">
                  <c:v>1.798254369401308E-4</c:v>
                </c:pt>
                <c:pt idx="697">
                  <c:v>1.7165155344365672E-4</c:v>
                </c:pt>
                <c:pt idx="698">
                  <c:v>1.6536395075449843E-4</c:v>
                </c:pt>
                <c:pt idx="699">
                  <c:v>1.5907634805875217E-4</c:v>
                </c:pt>
                <c:pt idx="700">
                  <c:v>1.5278874536949318E-4</c:v>
                </c:pt>
                <c:pt idx="701">
                  <c:v>1.4650114268033478E-4</c:v>
                </c:pt>
                <c:pt idx="702">
                  <c:v>1.4021353999187999E-4</c:v>
                </c:pt>
                <c:pt idx="703">
                  <c:v>1.3392593730352572E-4</c:v>
                </c:pt>
                <c:pt idx="704">
                  <c:v>1.276383346148699E-4</c:v>
                </c:pt>
                <c:pt idx="705">
                  <c:v>1.2135073192601316E-4</c:v>
                </c:pt>
                <c:pt idx="706">
                  <c:v>1.1506312923725696E-4</c:v>
                </c:pt>
                <c:pt idx="707">
                  <c:v>1.0877552654840023E-4</c:v>
                </c:pt>
                <c:pt idx="708">
                  <c:v>1.0374544439974892E-4</c:v>
                </c:pt>
                <c:pt idx="709">
                  <c:v>1.100330470887063E-4</c:v>
                </c:pt>
                <c:pt idx="710">
                  <c:v>1.1632064977756316E-4</c:v>
                </c:pt>
                <c:pt idx="711">
                  <c:v>1.3141089623010501E-4</c:v>
                </c:pt>
                <c:pt idx="712">
                  <c:v>1.502737042977811E-4</c:v>
                </c:pt>
                <c:pt idx="713">
                  <c:v>1.6913651236555768E-4</c:v>
                </c:pt>
                <c:pt idx="714">
                  <c:v>1.8799932043323371E-4</c:v>
                </c:pt>
                <c:pt idx="715">
                  <c:v>1.980594847373252E-4</c:v>
                </c:pt>
                <c:pt idx="716">
                  <c:v>2.0434708742648349E-4</c:v>
                </c:pt>
                <c:pt idx="717">
                  <c:v>2.1063469012222956E-4</c:v>
                </c:pt>
                <c:pt idx="718">
                  <c:v>2.1692229281138783E-4</c:v>
                </c:pt>
                <c:pt idx="719">
                  <c:v>2.2446741604764087E-4</c:v>
                </c:pt>
                <c:pt idx="720">
                  <c:v>2.4333022411471392E-4</c:v>
                </c:pt>
                <c:pt idx="721">
                  <c:v>2.6219303218178705E-4</c:v>
                </c:pt>
                <c:pt idx="722">
                  <c:v>2.8105584024896063E-4</c:v>
                </c:pt>
                <c:pt idx="723">
                  <c:v>2.9991864831613432E-4</c:v>
                </c:pt>
                <c:pt idx="724">
                  <c:v>3.1878145638310678E-4</c:v>
                </c:pt>
                <c:pt idx="725">
                  <c:v>3.3764426445017975E-4</c:v>
                </c:pt>
                <c:pt idx="726">
                  <c:v>3.5399203144322858E-4</c:v>
                </c:pt>
                <c:pt idx="727">
                  <c:v>3.4770442875397016E-4</c:v>
                </c:pt>
                <c:pt idx="728">
                  <c:v>3.4141682606481192E-4</c:v>
                </c:pt>
                <c:pt idx="729">
                  <c:v>3.3512922337565335E-4</c:v>
                </c:pt>
                <c:pt idx="730">
                  <c:v>3.2884162068629378E-4</c:v>
                </c:pt>
                <c:pt idx="731">
                  <c:v>3.2255401799723566E-4</c:v>
                </c:pt>
                <c:pt idx="732">
                  <c:v>3.175239358419964E-4</c:v>
                </c:pt>
                <c:pt idx="733">
                  <c:v>3.2821286041319819E-4</c:v>
                </c:pt>
                <c:pt idx="734">
                  <c:v>3.4078806579181635E-4</c:v>
                </c:pt>
                <c:pt idx="735">
                  <c:v>3.5336327118381112E-4</c:v>
                </c:pt>
                <c:pt idx="736">
                  <c:v>3.6593847656242939E-4</c:v>
                </c:pt>
                <c:pt idx="737">
                  <c:v>3.7599864084726008E-4</c:v>
                </c:pt>
                <c:pt idx="738">
                  <c:v>3.6342343546934584E-4</c:v>
                </c:pt>
                <c:pt idx="739">
                  <c:v>3.508482300913312E-4</c:v>
                </c:pt>
                <c:pt idx="740">
                  <c:v>3.382730247134168E-4</c:v>
                </c:pt>
                <c:pt idx="741">
                  <c:v>3.2569781933540156E-4</c:v>
                </c:pt>
                <c:pt idx="742">
                  <c:v>3.1312261395758707E-4</c:v>
                </c:pt>
                <c:pt idx="743">
                  <c:v>3.0054740857977274E-4</c:v>
                </c:pt>
                <c:pt idx="744">
                  <c:v>2.8922972373537507E-4</c:v>
                </c:pt>
                <c:pt idx="745">
                  <c:v>2.8922972373587755E-4</c:v>
                </c:pt>
                <c:pt idx="746">
                  <c:v>2.8922972373617912E-4</c:v>
                </c:pt>
                <c:pt idx="747">
                  <c:v>2.9551732643313136E-4</c:v>
                </c:pt>
                <c:pt idx="748">
                  <c:v>3.0809253181315709E-4</c:v>
                </c:pt>
                <c:pt idx="749">
                  <c:v>3.206677371928813E-4</c:v>
                </c:pt>
                <c:pt idx="750">
                  <c:v>3.3072790150486735E-4</c:v>
                </c:pt>
                <c:pt idx="751">
                  <c:v>3.1815269612755619E-4</c:v>
                </c:pt>
                <c:pt idx="752">
                  <c:v>3.0557749074913904E-4</c:v>
                </c:pt>
                <c:pt idx="753">
                  <c:v>2.9300228535714427E-4</c:v>
                </c:pt>
                <c:pt idx="754">
                  <c:v>2.8042707997852589E-4</c:v>
                </c:pt>
                <c:pt idx="755">
                  <c:v>2.6910939514660008E-4</c:v>
                </c:pt>
                <c:pt idx="756">
                  <c:v>2.6910939514589632E-4</c:v>
                </c:pt>
                <c:pt idx="757">
                  <c:v>2.6910939514529302E-4</c:v>
                </c:pt>
                <c:pt idx="758">
                  <c:v>2.691093951444887E-4</c:v>
                </c:pt>
                <c:pt idx="759">
                  <c:v>2.6910939514418708E-4</c:v>
                </c:pt>
                <c:pt idx="760">
                  <c:v>2.69109395143785E-4</c:v>
                </c:pt>
                <c:pt idx="761">
                  <c:v>2.6910939514348349E-4</c:v>
                </c:pt>
                <c:pt idx="762">
                  <c:v>2.6910939514328253E-4</c:v>
                </c:pt>
                <c:pt idx="763">
                  <c:v>2.6910939514308146E-4</c:v>
                </c:pt>
                <c:pt idx="764">
                  <c:v>2.6910939514308146E-4</c:v>
                </c:pt>
                <c:pt idx="765">
                  <c:v>2.5653418975048366E-4</c:v>
                </c:pt>
                <c:pt idx="766">
                  <c:v>2.3138377899214148E-4</c:v>
                </c:pt>
                <c:pt idx="767">
                  <c:v>2.0623336823369891E-4</c:v>
                </c:pt>
                <c:pt idx="768">
                  <c:v>1.8234047800927598E-4</c:v>
                </c:pt>
                <c:pt idx="769">
                  <c:v>1.6976527262945154E-4</c:v>
                </c:pt>
                <c:pt idx="770">
                  <c:v>1.5719006725093391E-4</c:v>
                </c:pt>
                <c:pt idx="771">
                  <c:v>1.4964494402136904E-4</c:v>
                </c:pt>
                <c:pt idx="772">
                  <c:v>1.4964494402136904E-4</c:v>
                </c:pt>
                <c:pt idx="773">
                  <c:v>1.4964494402136904E-4</c:v>
                </c:pt>
                <c:pt idx="774">
                  <c:v>1.4964494402136904E-4</c:v>
                </c:pt>
                <c:pt idx="775">
                  <c:v>1.4964494402136904E-4</c:v>
                </c:pt>
                <c:pt idx="776">
                  <c:v>1.4964494402187165E-4</c:v>
                </c:pt>
                <c:pt idx="777">
                  <c:v>1.4964494402227373E-4</c:v>
                </c:pt>
                <c:pt idx="778">
                  <c:v>1.4964494402267583E-4</c:v>
                </c:pt>
                <c:pt idx="779">
                  <c:v>1.4964494402287687E-4</c:v>
                </c:pt>
                <c:pt idx="780">
                  <c:v>1.4964494402347999E-4</c:v>
                </c:pt>
                <c:pt idx="781">
                  <c:v>1.4964494402388209E-4</c:v>
                </c:pt>
                <c:pt idx="782">
                  <c:v>1.4964494402418366E-4</c:v>
                </c:pt>
                <c:pt idx="783">
                  <c:v>1.5593254671982925E-4</c:v>
                </c:pt>
                <c:pt idx="784">
                  <c:v>1.6850775209824642E-4</c:v>
                </c:pt>
                <c:pt idx="785">
                  <c:v>1.8108295747656307E-4</c:v>
                </c:pt>
                <c:pt idx="786">
                  <c:v>1.9365816285518123E-4</c:v>
                </c:pt>
                <c:pt idx="787">
                  <c:v>2.0623336823379941E-4</c:v>
                </c:pt>
                <c:pt idx="788">
                  <c:v>2.188085736125181E-4</c:v>
                </c:pt>
                <c:pt idx="789">
                  <c:v>2.2132361468045703E-4</c:v>
                </c:pt>
                <c:pt idx="790">
                  <c:v>2.0874840930214041E-4</c:v>
                </c:pt>
                <c:pt idx="791">
                  <c:v>1.9617320392382382E-4</c:v>
                </c:pt>
                <c:pt idx="792">
                  <c:v>1.8359799854550718E-4</c:v>
                </c:pt>
                <c:pt idx="793">
                  <c:v>1.7102279316709003E-4</c:v>
                </c:pt>
                <c:pt idx="794">
                  <c:v>1.6976527263266826E-4</c:v>
                </c:pt>
                <c:pt idx="795">
                  <c:v>1.6913651236495473E-4</c:v>
                </c:pt>
                <c:pt idx="796">
                  <c:v>1.6284890967509279E-4</c:v>
                </c:pt>
                <c:pt idx="797">
                  <c:v>1.5656130698523066E-4</c:v>
                </c:pt>
                <c:pt idx="798">
                  <c:v>1.502737042886803E-4</c:v>
                </c:pt>
                <c:pt idx="799">
                  <c:v>1.4398610159881823E-4</c:v>
                </c:pt>
                <c:pt idx="800">
                  <c:v>1.3769849890915719E-4</c:v>
                </c:pt>
                <c:pt idx="801">
                  <c:v>1.3141089621999873E-4</c:v>
                </c:pt>
                <c:pt idx="802">
                  <c:v>1.2512329353073982E-4</c:v>
                </c:pt>
                <c:pt idx="803">
                  <c:v>1.1883569084158149E-4</c:v>
                </c:pt>
                <c:pt idx="804">
                  <c:v>1.1254808815212166E-4</c:v>
                </c:pt>
                <c:pt idx="805">
                  <c:v>1.0626048546296337E-4</c:v>
                </c:pt>
                <c:pt idx="806">
                  <c:v>9.9972882773704529E-5</c:v>
                </c:pt>
                <c:pt idx="807">
                  <c:v>9.8715362239885839E-5</c:v>
                </c:pt>
                <c:pt idx="808">
                  <c:v>1.0500296492944622E-4</c:v>
                </c:pt>
                <c:pt idx="809">
                  <c:v>1.1129056761880558E-4</c:v>
                </c:pt>
                <c:pt idx="810">
                  <c:v>1.1757817030806442E-4</c:v>
                </c:pt>
                <c:pt idx="811">
                  <c:v>1.339259372951286E-4</c:v>
                </c:pt>
                <c:pt idx="812">
                  <c:v>1.3015337567360771E-4</c:v>
                </c:pt>
                <c:pt idx="813">
                  <c:v>1.2512329351816758E-4</c:v>
                </c:pt>
                <c:pt idx="814">
                  <c:v>1.3141089620732601E-4</c:v>
                </c:pt>
                <c:pt idx="815">
                  <c:v>1.3769849889648444E-4</c:v>
                </c:pt>
                <c:pt idx="816">
                  <c:v>1.4398610159233117E-4</c:v>
                </c:pt>
                <c:pt idx="817">
                  <c:v>1.5027370428148952E-4</c:v>
                </c:pt>
                <c:pt idx="818">
                  <c:v>1.5656130697054736E-4</c:v>
                </c:pt>
                <c:pt idx="819">
                  <c:v>1.6284890965970571E-4</c:v>
                </c:pt>
                <c:pt idx="820">
                  <c:v>1.6913651234896465E-4</c:v>
                </c:pt>
                <c:pt idx="821">
                  <c:v>1.7542411503812297E-4</c:v>
                </c:pt>
                <c:pt idx="822">
                  <c:v>1.8171171772758283E-4</c:v>
                </c:pt>
                <c:pt idx="823">
                  <c:v>1.8799932041674113E-4</c:v>
                </c:pt>
                <c:pt idx="824">
                  <c:v>1.9428692310599995E-4</c:v>
                </c:pt>
                <c:pt idx="825">
                  <c:v>2.0057452580174602E-4</c:v>
                </c:pt>
                <c:pt idx="826">
                  <c:v>2.0686212849070328E-4</c:v>
                </c:pt>
                <c:pt idx="827">
                  <c:v>2.1314973117996211E-4</c:v>
                </c:pt>
                <c:pt idx="828">
                  <c:v>2.1943733386932144E-4</c:v>
                </c:pt>
                <c:pt idx="829">
                  <c:v>2.0560460796337186E-4</c:v>
                </c:pt>
                <c:pt idx="830">
                  <c:v>1.9805948474049535E-4</c:v>
                </c:pt>
                <c:pt idx="831">
                  <c:v>1.9114312178452822E-4</c:v>
                </c:pt>
                <c:pt idx="832">
                  <c:v>1.7856791640621158E-4</c:v>
                </c:pt>
                <c:pt idx="833">
                  <c:v>1.6599271102789499E-4</c:v>
                </c:pt>
                <c:pt idx="834">
                  <c:v>1.559325467172157E-4</c:v>
                </c:pt>
                <c:pt idx="835">
                  <c:v>1.559325467172157E-4</c:v>
                </c:pt>
                <c:pt idx="836">
                  <c:v>1.5593254671731623E-4</c:v>
                </c:pt>
                <c:pt idx="837">
                  <c:v>1.5593254671731623E-4</c:v>
                </c:pt>
                <c:pt idx="838">
                  <c:v>1.559325467172157E-4</c:v>
                </c:pt>
                <c:pt idx="839">
                  <c:v>1.5593254671771831E-4</c:v>
                </c:pt>
                <c:pt idx="840">
                  <c:v>1.5593254671812041E-4</c:v>
                </c:pt>
                <c:pt idx="841">
                  <c:v>1.5593254671852249E-4</c:v>
                </c:pt>
                <c:pt idx="842">
                  <c:v>1.5593254671892456E-4</c:v>
                </c:pt>
                <c:pt idx="843">
                  <c:v>1.5593254671932667E-4</c:v>
                </c:pt>
                <c:pt idx="844">
                  <c:v>1.5593254671982925E-4</c:v>
                </c:pt>
                <c:pt idx="845">
                  <c:v>1.5593254672033186E-4</c:v>
                </c:pt>
                <c:pt idx="846">
                  <c:v>1.5656130698724118E-4</c:v>
                </c:pt>
                <c:pt idx="847">
                  <c:v>1.7290907397410436E-4</c:v>
                </c:pt>
                <c:pt idx="848">
                  <c:v>1.9177188204188089E-4</c:v>
                </c:pt>
                <c:pt idx="849">
                  <c:v>2.1063469010975798E-4</c:v>
                </c:pt>
                <c:pt idx="850">
                  <c:v>2.2949749817753455E-4</c:v>
                </c:pt>
                <c:pt idx="851">
                  <c:v>2.4836030624541161E-4</c:v>
                </c:pt>
                <c:pt idx="852">
                  <c:v>2.6219303217112463E-4</c:v>
                </c:pt>
                <c:pt idx="853">
                  <c:v>2.5590542948196628E-4</c:v>
                </c:pt>
                <c:pt idx="854">
                  <c:v>2.4961782679270742E-4</c:v>
                </c:pt>
                <c:pt idx="855">
                  <c:v>2.433302241035491E-4</c:v>
                </c:pt>
                <c:pt idx="856">
                  <c:v>2.3704262141439078E-4</c:v>
                </c:pt>
                <c:pt idx="857">
                  <c:v>2.307550187247298E-4</c:v>
                </c:pt>
                <c:pt idx="858">
                  <c:v>2.2446741603486788E-4</c:v>
                </c:pt>
                <c:pt idx="859">
                  <c:v>2.1817981334500594E-4</c:v>
                </c:pt>
                <c:pt idx="860">
                  <c:v>2.118922106550435E-4</c:v>
                </c:pt>
                <c:pt idx="861">
                  <c:v>2.056046079586942E-4</c:v>
                </c:pt>
                <c:pt idx="862">
                  <c:v>1.9931700526913364E-4</c:v>
                </c:pt>
                <c:pt idx="863">
                  <c:v>1.9302940257927151E-4</c:v>
                </c:pt>
                <c:pt idx="864">
                  <c:v>1.8548427935609333E-4</c:v>
                </c:pt>
                <c:pt idx="865">
                  <c:v>1.6662147128811546E-4</c:v>
                </c:pt>
                <c:pt idx="866">
                  <c:v>1.4775866322033881E-4</c:v>
                </c:pt>
                <c:pt idx="867">
                  <c:v>1.2889585515246183E-4</c:v>
                </c:pt>
                <c:pt idx="868">
                  <c:v>1.1003304708468535E-4</c:v>
                </c:pt>
                <c:pt idx="869">
                  <c:v>9.1170239016808322E-5</c:v>
                </c:pt>
                <c:pt idx="870">
                  <c:v>8.2367595240751944E-5</c:v>
                </c:pt>
                <c:pt idx="871">
                  <c:v>8.8655197931317614E-5</c:v>
                </c:pt>
                <c:pt idx="872">
                  <c:v>9.494280062188327E-5</c:v>
                </c:pt>
                <c:pt idx="873">
                  <c:v>1.0123040331254946E-4</c:v>
                </c:pt>
                <c:pt idx="874">
                  <c:v>1.0751800600301457E-4</c:v>
                </c:pt>
                <c:pt idx="875">
                  <c:v>1.1380560869217294E-4</c:v>
                </c:pt>
                <c:pt idx="876">
                  <c:v>1.2009321138133131E-4</c:v>
                </c:pt>
                <c:pt idx="877">
                  <c:v>1.2638081407059017E-4</c:v>
                </c:pt>
                <c:pt idx="878">
                  <c:v>1.3644097836799346E-4</c:v>
                </c:pt>
                <c:pt idx="879">
                  <c:v>1.4901618375938517E-4</c:v>
                </c:pt>
                <c:pt idx="880">
                  <c:v>1.6159138913740027E-4</c:v>
                </c:pt>
                <c:pt idx="881">
                  <c:v>1.7416659451581742E-4</c:v>
                </c:pt>
                <c:pt idx="882">
                  <c:v>1.8737056016144551E-4</c:v>
                </c:pt>
                <c:pt idx="883">
                  <c:v>2.0623336822992572E-4</c:v>
                </c:pt>
                <c:pt idx="884">
                  <c:v>2.2509617629860699E-4</c:v>
                </c:pt>
                <c:pt idx="885">
                  <c:v>2.4395898436708718E-4</c:v>
                </c:pt>
                <c:pt idx="886">
                  <c:v>2.6282179243576842E-4</c:v>
                </c:pt>
                <c:pt idx="887">
                  <c:v>2.8168460050424863E-4</c:v>
                </c:pt>
                <c:pt idx="888">
                  <c:v>2.8545716213215631E-4</c:v>
                </c:pt>
                <c:pt idx="889">
                  <c:v>2.7916955944199274E-4</c:v>
                </c:pt>
                <c:pt idx="890">
                  <c:v>2.7665451836625984E-4</c:v>
                </c:pt>
                <c:pt idx="891">
                  <c:v>2.7665451836485244E-4</c:v>
                </c:pt>
                <c:pt idx="892">
                  <c:v>2.7665451836354565E-4</c:v>
                </c:pt>
                <c:pt idx="893">
                  <c:v>2.7665451836354559E-4</c:v>
                </c:pt>
                <c:pt idx="894">
                  <c:v>2.7665451836354554E-4</c:v>
                </c:pt>
                <c:pt idx="895">
                  <c:v>2.7665451836364605E-4</c:v>
                </c:pt>
                <c:pt idx="896">
                  <c:v>2.6910939514735734E-4</c:v>
                </c:pt>
                <c:pt idx="897">
                  <c:v>2.5653418975586509E-4</c:v>
                </c:pt>
                <c:pt idx="898">
                  <c:v>2.439589843775484E-4</c:v>
                </c:pt>
                <c:pt idx="899">
                  <c:v>2.3138377899903085E-4</c:v>
                </c:pt>
                <c:pt idx="900">
                  <c:v>2.1880857362021176E-4</c:v>
                </c:pt>
                <c:pt idx="901">
                  <c:v>2.0623336824109113E-4</c:v>
                </c:pt>
                <c:pt idx="902">
                  <c:v>1.9365816286186991E-4</c:v>
                </c:pt>
                <c:pt idx="903">
                  <c:v>1.810829574829498E-4</c:v>
                </c:pt>
                <c:pt idx="904">
                  <c:v>1.6850775210372815E-4</c:v>
                </c:pt>
                <c:pt idx="905">
                  <c:v>1.5593254672460709E-4</c:v>
                </c:pt>
                <c:pt idx="906">
                  <c:v>1.5090246456197592E-4</c:v>
                </c:pt>
                <c:pt idx="907">
                  <c:v>1.5090246456177486E-4</c:v>
                </c:pt>
                <c:pt idx="908">
                  <c:v>1.433573413322101E-4</c:v>
                </c:pt>
                <c:pt idx="909">
                  <c:v>1.370697386495391E-4</c:v>
                </c:pt>
                <c:pt idx="910">
                  <c:v>1.3706973864963977E-4</c:v>
                </c:pt>
                <c:pt idx="911">
                  <c:v>1.3706973864963991E-4</c:v>
                </c:pt>
                <c:pt idx="912">
                  <c:v>1.3706973864964001E-4</c:v>
                </c:pt>
                <c:pt idx="913">
                  <c:v>1.3706973864943908E-4</c:v>
                </c:pt>
                <c:pt idx="914">
                  <c:v>1.4084230025758349E-4</c:v>
                </c:pt>
                <c:pt idx="915">
                  <c:v>1.4712990295332961E-4</c:v>
                </c:pt>
                <c:pt idx="916">
                  <c:v>1.5278874537557859E-4</c:v>
                </c:pt>
                <c:pt idx="917">
                  <c:v>1.5844758779782759E-4</c:v>
                </c:pt>
                <c:pt idx="918">
                  <c:v>1.5970510833164626E-4</c:v>
                </c:pt>
                <c:pt idx="919">
                  <c:v>1.6284890967278073E-4</c:v>
                </c:pt>
                <c:pt idx="920">
                  <c:v>1.6284890967247916E-4</c:v>
                </c:pt>
                <c:pt idx="921">
                  <c:v>1.64106430212584E-4</c:v>
                </c:pt>
                <c:pt idx="922">
                  <c:v>1.6410643021228243E-4</c:v>
                </c:pt>
                <c:pt idx="923">
                  <c:v>1.6410643021208136E-4</c:v>
                </c:pt>
                <c:pt idx="924">
                  <c:v>1.641064302123828E-4</c:v>
                </c:pt>
                <c:pt idx="925">
                  <c:v>1.6410643021248328E-4</c:v>
                </c:pt>
                <c:pt idx="926">
                  <c:v>1.6787899182751697E-4</c:v>
                </c:pt>
                <c:pt idx="927">
                  <c:v>1.6159138912538409E-4</c:v>
                </c:pt>
                <c:pt idx="928">
                  <c:v>1.4272858105780846E-4</c:v>
                </c:pt>
                <c:pt idx="929">
                  <c:v>1.2386577299033344E-4</c:v>
                </c:pt>
                <c:pt idx="930">
                  <c:v>1.0500296492275793E-4</c:v>
                </c:pt>
                <c:pt idx="931">
                  <c:v>8.6140156855282993E-5</c:v>
                </c:pt>
                <c:pt idx="932">
                  <c:v>7.8595033618828901E-5</c:v>
                </c:pt>
                <c:pt idx="933">
                  <c:v>7.2307430923082791E-5</c:v>
                </c:pt>
                <c:pt idx="934">
                  <c:v>6.7277348767642614E-5</c:v>
                </c:pt>
                <c:pt idx="935">
                  <c:v>6.2247266612202424E-5</c:v>
                </c:pt>
                <c:pt idx="936">
                  <c:v>6.601982823372335E-5</c:v>
                </c:pt>
                <c:pt idx="937">
                  <c:v>6.601982824011006E-5</c:v>
                </c:pt>
                <c:pt idx="938">
                  <c:v>7.2307430929368928E-5</c:v>
                </c:pt>
                <c:pt idx="939">
                  <c:v>7.607999253751332E-5</c:v>
                </c:pt>
                <c:pt idx="940">
                  <c:v>8.2367595226671695E-5</c:v>
                </c:pt>
                <c:pt idx="941">
                  <c:v>8.865519791593059E-5</c:v>
                </c:pt>
                <c:pt idx="942">
                  <c:v>9.4942800611274637E-5</c:v>
                </c:pt>
                <c:pt idx="943">
                  <c:v>1.0123040330043303E-4</c:v>
                </c:pt>
                <c:pt idx="944">
                  <c:v>1.0751800598959139E-4</c:v>
                </c:pt>
                <c:pt idx="945">
                  <c:v>1.200932113746969E-4</c:v>
                </c:pt>
                <c:pt idx="946">
                  <c:v>1.389560194425741E-4</c:v>
                </c:pt>
                <c:pt idx="947">
                  <c:v>1.578188275104513E-4</c:v>
                </c:pt>
                <c:pt idx="948">
                  <c:v>1.7668163557832834E-4</c:v>
                </c:pt>
                <c:pt idx="949">
                  <c:v>1.9554444364610482E-4</c:v>
                </c:pt>
                <c:pt idx="950">
                  <c:v>1.9177188205123655E-4</c:v>
                </c:pt>
                <c:pt idx="951">
                  <c:v>1.8548427935549046E-4</c:v>
                </c:pt>
                <c:pt idx="952">
                  <c:v>1.785679163995233E-4</c:v>
                </c:pt>
                <c:pt idx="953">
                  <c:v>1.7165155344355622E-4</c:v>
                </c:pt>
                <c:pt idx="954">
                  <c:v>1.6033386859905824E-4</c:v>
                </c:pt>
                <c:pt idx="955">
                  <c:v>1.5090246456217761E-4</c:v>
                </c:pt>
                <c:pt idx="956">
                  <c:v>1.3832725918376036E-4</c:v>
                </c:pt>
                <c:pt idx="957">
                  <c:v>1.2700957434595058E-4</c:v>
                </c:pt>
                <c:pt idx="958">
                  <c:v>1.1946445111628518E-4</c:v>
                </c:pt>
                <c:pt idx="959">
                  <c:v>1.1317684842702621E-4</c:v>
                </c:pt>
                <c:pt idx="960">
                  <c:v>1.0688924573128005E-4</c:v>
                </c:pt>
                <c:pt idx="961">
                  <c:v>1.0060164304192058E-4</c:v>
                </c:pt>
                <c:pt idx="962">
                  <c:v>9.4314040352561264E-5</c:v>
                </c:pt>
                <c:pt idx="963">
                  <c:v>8.802643766370454E-5</c:v>
                </c:pt>
                <c:pt idx="964">
                  <c:v>8.173883497494835E-5</c:v>
                </c:pt>
                <c:pt idx="965">
                  <c:v>7.5451232286091559E-5</c:v>
                </c:pt>
                <c:pt idx="966">
                  <c:v>6.916362959733526E-5</c:v>
                </c:pt>
                <c:pt idx="967">
                  <c:v>6.2876026908578975E-5</c:v>
                </c:pt>
                <c:pt idx="968">
                  <c:v>6.7906109051346238E-5</c:v>
                </c:pt>
                <c:pt idx="969">
                  <c:v>7.4193711747393945E-5</c:v>
                </c:pt>
                <c:pt idx="970">
                  <c:v>8.0481314436652826E-5</c:v>
                </c:pt>
                <c:pt idx="971">
                  <c:v>8.676891712581112E-5</c:v>
                </c:pt>
                <c:pt idx="972">
                  <c:v>9.305651981506996E-5</c:v>
                </c:pt>
                <c:pt idx="973">
                  <c:v>9.9344122504228268E-5</c:v>
                </c:pt>
                <c:pt idx="974">
                  <c:v>1.0563172519338658E-4</c:v>
                </c:pt>
                <c:pt idx="975">
                  <c:v>1.1191932788274593E-4</c:v>
                </c:pt>
                <c:pt idx="976">
                  <c:v>1.0814676627460157E-4</c:v>
                </c:pt>
                <c:pt idx="977">
                  <c:v>1.0185916358544326E-4</c:v>
                </c:pt>
                <c:pt idx="978">
                  <c:v>9.5571560889697193E-5</c:v>
                </c:pt>
                <c:pt idx="979">
                  <c:v>9.2427759548261134E-5</c:v>
                </c:pt>
                <c:pt idx="980">
                  <c:v>9.2427759548160615E-5</c:v>
                </c:pt>
                <c:pt idx="981">
                  <c:v>9.1798999280547623E-5</c:v>
                </c:pt>
                <c:pt idx="982">
                  <c:v>9.1798999279743443E-5</c:v>
                </c:pt>
                <c:pt idx="983">
                  <c:v>9.117023901213045E-5</c:v>
                </c:pt>
                <c:pt idx="984">
                  <c:v>9.0541478744517444E-5</c:v>
                </c:pt>
                <c:pt idx="985">
                  <c:v>9.0541478743813797E-5</c:v>
                </c:pt>
                <c:pt idx="986">
                  <c:v>9.054147874311015E-5</c:v>
                </c:pt>
                <c:pt idx="987">
                  <c:v>9.0541478742808593E-5</c:v>
                </c:pt>
                <c:pt idx="988">
                  <c:v>9.0541478742708074E-5</c:v>
                </c:pt>
                <c:pt idx="989">
                  <c:v>9.0541478742708074E-5</c:v>
                </c:pt>
                <c:pt idx="990">
                  <c:v>9.0541478742808593E-5</c:v>
                </c:pt>
                <c:pt idx="991">
                  <c:v>9.054147874311015E-5</c:v>
                </c:pt>
                <c:pt idx="992">
                  <c:v>9.0541478743512226E-5</c:v>
                </c:pt>
                <c:pt idx="993">
                  <c:v>9.0541478743612759E-5</c:v>
                </c:pt>
                <c:pt idx="994">
                  <c:v>9.5571560892565653E-5</c:v>
                </c:pt>
                <c:pt idx="995">
                  <c:v>1.0185916358172396E-4</c:v>
                </c:pt>
                <c:pt idx="996">
                  <c:v>1.081467662777716E-4</c:v>
                </c:pt>
                <c:pt idx="997">
                  <c:v>1.0814676627128437E-4</c:v>
                </c:pt>
                <c:pt idx="998">
                  <c:v>1.0185916358222657E-4</c:v>
                </c:pt>
                <c:pt idx="999">
                  <c:v>9.6829081426886966E-5</c:v>
                </c:pt>
                <c:pt idx="1000">
                  <c:v>9.0541478737728631E-5</c:v>
                </c:pt>
                <c:pt idx="1001">
                  <c:v>8.551139658248956E-5</c:v>
                </c:pt>
                <c:pt idx="1002">
                  <c:v>8.048131442714993E-5</c:v>
                </c:pt>
                <c:pt idx="1003">
                  <c:v>7.4193711737991595E-5</c:v>
                </c:pt>
                <c:pt idx="1004">
                  <c:v>6.7906109048833206E-5</c:v>
                </c:pt>
                <c:pt idx="1005">
                  <c:v>6.1618506353087083E-5</c:v>
                </c:pt>
              </c:numCache>
            </c:numRef>
          </c:yVal>
          <c:smooth val="0"/>
        </c:ser>
        <c:ser>
          <c:idx val="13"/>
          <c:order val="13"/>
          <c:tx>
            <c:v>8</c:v>
          </c:tx>
          <c:spPr>
            <a:ln w="38100">
              <a:solidFill>
                <a:srgbClr val="C2B724"/>
              </a:solidFill>
            </a:ln>
          </c:spPr>
          <c:marker>
            <c:symbol val="none"/>
          </c:marker>
          <c:xVal>
            <c:numRef>
              <c:f>'Dclean+q_8'!$C$898:$C$1190</c:f>
              <c:numCache>
                <c:formatCode>General</c:formatCode>
                <c:ptCount val="293"/>
                <c:pt idx="0">
                  <c:v>-6.36</c:v>
                </c:pt>
                <c:pt idx="1">
                  <c:v>-6.35</c:v>
                </c:pt>
                <c:pt idx="2">
                  <c:v>-6.34</c:v>
                </c:pt>
                <c:pt idx="3">
                  <c:v>-6.34</c:v>
                </c:pt>
                <c:pt idx="4">
                  <c:v>-6.35</c:v>
                </c:pt>
                <c:pt idx="5">
                  <c:v>-6.35</c:v>
                </c:pt>
                <c:pt idx="6">
                  <c:v>-6.35</c:v>
                </c:pt>
                <c:pt idx="7">
                  <c:v>-6.36</c:v>
                </c:pt>
                <c:pt idx="8">
                  <c:v>-6.35</c:v>
                </c:pt>
                <c:pt idx="9">
                  <c:v>-6.35</c:v>
                </c:pt>
                <c:pt idx="10">
                  <c:v>-6.36</c:v>
                </c:pt>
                <c:pt idx="11">
                  <c:v>-6.37</c:v>
                </c:pt>
                <c:pt idx="12">
                  <c:v>-6.38</c:v>
                </c:pt>
                <c:pt idx="13">
                  <c:v>-6.4</c:v>
                </c:pt>
                <c:pt idx="14">
                  <c:v>-6.41</c:v>
                </c:pt>
                <c:pt idx="15">
                  <c:v>-6.41</c:v>
                </c:pt>
                <c:pt idx="16">
                  <c:v>-6.42</c:v>
                </c:pt>
                <c:pt idx="17">
                  <c:v>-6.43</c:v>
                </c:pt>
                <c:pt idx="18">
                  <c:v>-6.42</c:v>
                </c:pt>
                <c:pt idx="19">
                  <c:v>-6.42</c:v>
                </c:pt>
                <c:pt idx="20">
                  <c:v>-6.43</c:v>
                </c:pt>
                <c:pt idx="21">
                  <c:v>-6.43</c:v>
                </c:pt>
                <c:pt idx="22">
                  <c:v>-6.43</c:v>
                </c:pt>
                <c:pt idx="23">
                  <c:v>-6.45</c:v>
                </c:pt>
                <c:pt idx="24">
                  <c:v>-6.45</c:v>
                </c:pt>
                <c:pt idx="25">
                  <c:v>-6.45</c:v>
                </c:pt>
                <c:pt idx="26">
                  <c:v>-6.44</c:v>
                </c:pt>
                <c:pt idx="27">
                  <c:v>-6.43</c:v>
                </c:pt>
                <c:pt idx="28">
                  <c:v>-6.41</c:v>
                </c:pt>
                <c:pt idx="29">
                  <c:v>-6.38</c:v>
                </c:pt>
                <c:pt idx="30">
                  <c:v>-6.36</c:v>
                </c:pt>
                <c:pt idx="31">
                  <c:v>-6.35</c:v>
                </c:pt>
                <c:pt idx="32">
                  <c:v>-6.31</c:v>
                </c:pt>
                <c:pt idx="33">
                  <c:v>-6.3</c:v>
                </c:pt>
                <c:pt idx="34">
                  <c:v>-6.28</c:v>
                </c:pt>
                <c:pt idx="35">
                  <c:v>-6.25</c:v>
                </c:pt>
                <c:pt idx="36">
                  <c:v>-6.14</c:v>
                </c:pt>
                <c:pt idx="37">
                  <c:v>-6.09</c:v>
                </c:pt>
                <c:pt idx="38">
                  <c:v>-6.07</c:v>
                </c:pt>
                <c:pt idx="39">
                  <c:v>-6.04</c:v>
                </c:pt>
                <c:pt idx="40">
                  <c:v>-6</c:v>
                </c:pt>
                <c:pt idx="41">
                  <c:v>-5.99</c:v>
                </c:pt>
                <c:pt idx="42">
                  <c:v>-6.04</c:v>
                </c:pt>
                <c:pt idx="43">
                  <c:v>-6.02</c:v>
                </c:pt>
                <c:pt idx="44">
                  <c:v>-6.05</c:v>
                </c:pt>
                <c:pt idx="45">
                  <c:v>-6.1</c:v>
                </c:pt>
                <c:pt idx="46">
                  <c:v>-6.16</c:v>
                </c:pt>
                <c:pt idx="47">
                  <c:v>-6.19</c:v>
                </c:pt>
                <c:pt idx="48">
                  <c:v>-6.23</c:v>
                </c:pt>
                <c:pt idx="49">
                  <c:v>-6.22</c:v>
                </c:pt>
                <c:pt idx="50">
                  <c:v>-6.22</c:v>
                </c:pt>
                <c:pt idx="51">
                  <c:v>-6.19</c:v>
                </c:pt>
                <c:pt idx="52">
                  <c:v>-6.19</c:v>
                </c:pt>
                <c:pt idx="53">
                  <c:v>-6.22</c:v>
                </c:pt>
                <c:pt idx="54">
                  <c:v>-6.23</c:v>
                </c:pt>
                <c:pt idx="55">
                  <c:v>-6.26</c:v>
                </c:pt>
                <c:pt idx="56">
                  <c:v>-6.33</c:v>
                </c:pt>
                <c:pt idx="57">
                  <c:v>-6.33</c:v>
                </c:pt>
                <c:pt idx="58">
                  <c:v>-6.36</c:v>
                </c:pt>
                <c:pt idx="59">
                  <c:v>-6.39</c:v>
                </c:pt>
                <c:pt idx="60">
                  <c:v>-6.39</c:v>
                </c:pt>
                <c:pt idx="61">
                  <c:v>-6.41</c:v>
                </c:pt>
                <c:pt idx="62">
                  <c:v>-6.42</c:v>
                </c:pt>
                <c:pt idx="63">
                  <c:v>-6.43</c:v>
                </c:pt>
                <c:pt idx="64">
                  <c:v>-6.46</c:v>
                </c:pt>
                <c:pt idx="65">
                  <c:v>-6.48</c:v>
                </c:pt>
                <c:pt idx="66">
                  <c:v>-6.49</c:v>
                </c:pt>
                <c:pt idx="67">
                  <c:v>-6.5</c:v>
                </c:pt>
                <c:pt idx="68">
                  <c:v>-6.51</c:v>
                </c:pt>
                <c:pt idx="69">
                  <c:v>-6.52</c:v>
                </c:pt>
                <c:pt idx="70">
                  <c:v>-6.53</c:v>
                </c:pt>
                <c:pt idx="71">
                  <c:v>-6.54</c:v>
                </c:pt>
                <c:pt idx="72">
                  <c:v>-6.54</c:v>
                </c:pt>
                <c:pt idx="73">
                  <c:v>-6.53</c:v>
                </c:pt>
                <c:pt idx="74">
                  <c:v>-6.52</c:v>
                </c:pt>
                <c:pt idx="75">
                  <c:v>-6.53</c:v>
                </c:pt>
                <c:pt idx="76">
                  <c:v>-6.52</c:v>
                </c:pt>
                <c:pt idx="77">
                  <c:v>-6.51</c:v>
                </c:pt>
                <c:pt idx="78">
                  <c:v>-6.52</c:v>
                </c:pt>
                <c:pt idx="79">
                  <c:v>-6.54</c:v>
                </c:pt>
                <c:pt idx="80">
                  <c:v>-6.55</c:v>
                </c:pt>
                <c:pt idx="81">
                  <c:v>-6.56</c:v>
                </c:pt>
                <c:pt idx="82">
                  <c:v>-6.56</c:v>
                </c:pt>
                <c:pt idx="83">
                  <c:v>-6.57</c:v>
                </c:pt>
                <c:pt idx="84">
                  <c:v>-6.55</c:v>
                </c:pt>
                <c:pt idx="85">
                  <c:v>-6.55</c:v>
                </c:pt>
                <c:pt idx="86">
                  <c:v>-6.52</c:v>
                </c:pt>
                <c:pt idx="87">
                  <c:v>-6.52</c:v>
                </c:pt>
                <c:pt idx="88">
                  <c:v>-6.52</c:v>
                </c:pt>
                <c:pt idx="89">
                  <c:v>-6.53</c:v>
                </c:pt>
                <c:pt idx="90">
                  <c:v>-6.53</c:v>
                </c:pt>
                <c:pt idx="91">
                  <c:v>-6.54</c:v>
                </c:pt>
                <c:pt idx="92">
                  <c:v>-6.53</c:v>
                </c:pt>
                <c:pt idx="93">
                  <c:v>-6.55</c:v>
                </c:pt>
                <c:pt idx="94">
                  <c:v>-6.55</c:v>
                </c:pt>
                <c:pt idx="95">
                  <c:v>-6.55</c:v>
                </c:pt>
                <c:pt idx="96">
                  <c:v>-6.55</c:v>
                </c:pt>
                <c:pt idx="97">
                  <c:v>-6.56</c:v>
                </c:pt>
                <c:pt idx="98">
                  <c:v>-6.57</c:v>
                </c:pt>
                <c:pt idx="99">
                  <c:v>-6.57</c:v>
                </c:pt>
                <c:pt idx="100">
                  <c:v>-6.59</c:v>
                </c:pt>
                <c:pt idx="101">
                  <c:v>-6.63</c:v>
                </c:pt>
                <c:pt idx="102">
                  <c:v>-6.63</c:v>
                </c:pt>
                <c:pt idx="103">
                  <c:v>-6.65</c:v>
                </c:pt>
                <c:pt idx="104">
                  <c:v>-6.66</c:v>
                </c:pt>
                <c:pt idx="105">
                  <c:v>-6.66</c:v>
                </c:pt>
                <c:pt idx="106">
                  <c:v>-6.67</c:v>
                </c:pt>
                <c:pt idx="107">
                  <c:v>-6.69</c:v>
                </c:pt>
                <c:pt idx="108">
                  <c:v>-6.69</c:v>
                </c:pt>
                <c:pt idx="109">
                  <c:v>-6.7</c:v>
                </c:pt>
                <c:pt idx="110">
                  <c:v>-6.72</c:v>
                </c:pt>
                <c:pt idx="111">
                  <c:v>-6.76</c:v>
                </c:pt>
                <c:pt idx="112">
                  <c:v>-6.77</c:v>
                </c:pt>
                <c:pt idx="113">
                  <c:v>-6.8</c:v>
                </c:pt>
                <c:pt idx="114">
                  <c:v>-6.81</c:v>
                </c:pt>
                <c:pt idx="115">
                  <c:v>-6.84</c:v>
                </c:pt>
                <c:pt idx="116">
                  <c:v>-6.86</c:v>
                </c:pt>
                <c:pt idx="117">
                  <c:v>-6.88</c:v>
                </c:pt>
                <c:pt idx="118">
                  <c:v>-6.89</c:v>
                </c:pt>
                <c:pt idx="119">
                  <c:v>-6.87</c:v>
                </c:pt>
                <c:pt idx="120">
                  <c:v>-6.85</c:v>
                </c:pt>
                <c:pt idx="121">
                  <c:v>-6.85</c:v>
                </c:pt>
                <c:pt idx="122">
                  <c:v>-6.87</c:v>
                </c:pt>
                <c:pt idx="123">
                  <c:v>-6.88</c:v>
                </c:pt>
                <c:pt idx="124">
                  <c:v>-6.89</c:v>
                </c:pt>
                <c:pt idx="125">
                  <c:v>-6.88</c:v>
                </c:pt>
                <c:pt idx="126">
                  <c:v>-6.89</c:v>
                </c:pt>
                <c:pt idx="127">
                  <c:v>-6.91</c:v>
                </c:pt>
                <c:pt idx="128">
                  <c:v>-6.91</c:v>
                </c:pt>
                <c:pt idx="129">
                  <c:v>-6.93</c:v>
                </c:pt>
                <c:pt idx="130">
                  <c:v>-6.93</c:v>
                </c:pt>
                <c:pt idx="131">
                  <c:v>-6.95</c:v>
                </c:pt>
                <c:pt idx="132">
                  <c:v>-6.96</c:v>
                </c:pt>
                <c:pt idx="133">
                  <c:v>-6.94</c:v>
                </c:pt>
                <c:pt idx="134">
                  <c:v>-6.92</c:v>
                </c:pt>
                <c:pt idx="135">
                  <c:v>-6.9</c:v>
                </c:pt>
                <c:pt idx="136">
                  <c:v>-6.89</c:v>
                </c:pt>
                <c:pt idx="137">
                  <c:v>-6.87</c:v>
                </c:pt>
                <c:pt idx="138">
                  <c:v>-6.86</c:v>
                </c:pt>
                <c:pt idx="139">
                  <c:v>-6.85</c:v>
                </c:pt>
                <c:pt idx="140">
                  <c:v>-6.83</c:v>
                </c:pt>
                <c:pt idx="141">
                  <c:v>-6.84</c:v>
                </c:pt>
                <c:pt idx="142">
                  <c:v>-6.86</c:v>
                </c:pt>
                <c:pt idx="143">
                  <c:v>-6.86</c:v>
                </c:pt>
                <c:pt idx="144">
                  <c:v>-6.85</c:v>
                </c:pt>
                <c:pt idx="145">
                  <c:v>-6.86</c:v>
                </c:pt>
                <c:pt idx="146">
                  <c:v>-6.88</c:v>
                </c:pt>
                <c:pt idx="147">
                  <c:v>-6.86</c:v>
                </c:pt>
                <c:pt idx="148">
                  <c:v>-6.86</c:v>
                </c:pt>
                <c:pt idx="149">
                  <c:v>-6.86</c:v>
                </c:pt>
                <c:pt idx="150">
                  <c:v>-6.88</c:v>
                </c:pt>
                <c:pt idx="151">
                  <c:v>-6.89</c:v>
                </c:pt>
                <c:pt idx="152">
                  <c:v>-6.91</c:v>
                </c:pt>
                <c:pt idx="153">
                  <c:v>-6.92</c:v>
                </c:pt>
                <c:pt idx="154">
                  <c:v>-6.92</c:v>
                </c:pt>
                <c:pt idx="155">
                  <c:v>-6.91</c:v>
                </c:pt>
                <c:pt idx="156">
                  <c:v>-6.9</c:v>
                </c:pt>
                <c:pt idx="157">
                  <c:v>-6.92</c:v>
                </c:pt>
                <c:pt idx="158">
                  <c:v>-6.91</c:v>
                </c:pt>
                <c:pt idx="159">
                  <c:v>-6.91</c:v>
                </c:pt>
                <c:pt idx="160">
                  <c:v>-6.92</c:v>
                </c:pt>
                <c:pt idx="161">
                  <c:v>-6.91</c:v>
                </c:pt>
                <c:pt idx="162">
                  <c:v>-6.92</c:v>
                </c:pt>
                <c:pt idx="163">
                  <c:v>-6.93</c:v>
                </c:pt>
                <c:pt idx="164">
                  <c:v>-6.93</c:v>
                </c:pt>
                <c:pt idx="165">
                  <c:v>-6.94</c:v>
                </c:pt>
                <c:pt idx="166">
                  <c:v>-6.94</c:v>
                </c:pt>
                <c:pt idx="167">
                  <c:v>-6.95</c:v>
                </c:pt>
                <c:pt idx="168">
                  <c:v>-6.96</c:v>
                </c:pt>
                <c:pt idx="169">
                  <c:v>-6.97</c:v>
                </c:pt>
                <c:pt idx="170">
                  <c:v>-6.97</c:v>
                </c:pt>
                <c:pt idx="171">
                  <c:v>-6.96</c:v>
                </c:pt>
                <c:pt idx="172">
                  <c:v>-6.9</c:v>
                </c:pt>
                <c:pt idx="173">
                  <c:v>-6.88</c:v>
                </c:pt>
                <c:pt idx="174">
                  <c:v>-6.84</c:v>
                </c:pt>
                <c:pt idx="175">
                  <c:v>-6.8</c:v>
                </c:pt>
                <c:pt idx="176">
                  <c:v>-6.76</c:v>
                </c:pt>
                <c:pt idx="177">
                  <c:v>-6.73</c:v>
                </c:pt>
                <c:pt idx="178">
                  <c:v>-6.7</c:v>
                </c:pt>
                <c:pt idx="179">
                  <c:v>-6.7</c:v>
                </c:pt>
                <c:pt idx="180">
                  <c:v>-6.67</c:v>
                </c:pt>
                <c:pt idx="181">
                  <c:v>-6.65</c:v>
                </c:pt>
                <c:pt idx="182">
                  <c:v>-6.63</c:v>
                </c:pt>
                <c:pt idx="183">
                  <c:v>-6.62</c:v>
                </c:pt>
                <c:pt idx="184">
                  <c:v>-6.62</c:v>
                </c:pt>
                <c:pt idx="185">
                  <c:v>-6.59</c:v>
                </c:pt>
                <c:pt idx="186">
                  <c:v>-6.58</c:v>
                </c:pt>
                <c:pt idx="187">
                  <c:v>-6.56</c:v>
                </c:pt>
                <c:pt idx="188">
                  <c:v>-6.55</c:v>
                </c:pt>
                <c:pt idx="189">
                  <c:v>-6.54</c:v>
                </c:pt>
                <c:pt idx="190">
                  <c:v>-6.51</c:v>
                </c:pt>
                <c:pt idx="191">
                  <c:v>-6.52</c:v>
                </c:pt>
                <c:pt idx="192">
                  <c:v>-6.57</c:v>
                </c:pt>
                <c:pt idx="193">
                  <c:v>-6.57</c:v>
                </c:pt>
                <c:pt idx="194">
                  <c:v>-6.59</c:v>
                </c:pt>
                <c:pt idx="195">
                  <c:v>-6.6</c:v>
                </c:pt>
                <c:pt idx="196">
                  <c:v>-6.61</c:v>
                </c:pt>
                <c:pt idx="197">
                  <c:v>-6.62</c:v>
                </c:pt>
                <c:pt idx="198">
                  <c:v>-6.63</c:v>
                </c:pt>
                <c:pt idx="199">
                  <c:v>-6.64</c:v>
                </c:pt>
                <c:pt idx="200">
                  <c:v>-6.64</c:v>
                </c:pt>
                <c:pt idx="201">
                  <c:v>-6.65</c:v>
                </c:pt>
                <c:pt idx="202">
                  <c:v>-6.66</c:v>
                </c:pt>
                <c:pt idx="203">
                  <c:v>-6.71</c:v>
                </c:pt>
                <c:pt idx="204">
                  <c:v>-6.73</c:v>
                </c:pt>
                <c:pt idx="205">
                  <c:v>-6.77</c:v>
                </c:pt>
                <c:pt idx="206">
                  <c:v>-6.81</c:v>
                </c:pt>
                <c:pt idx="207">
                  <c:v>-6.82</c:v>
                </c:pt>
                <c:pt idx="208">
                  <c:v>-6.86</c:v>
                </c:pt>
                <c:pt idx="209">
                  <c:v>-6.9</c:v>
                </c:pt>
                <c:pt idx="210">
                  <c:v>-6.92</c:v>
                </c:pt>
                <c:pt idx="211">
                  <c:v>-6.94</c:v>
                </c:pt>
                <c:pt idx="212">
                  <c:v>-6.98</c:v>
                </c:pt>
                <c:pt idx="213">
                  <c:v>-7.03</c:v>
                </c:pt>
                <c:pt idx="214">
                  <c:v>-7.08</c:v>
                </c:pt>
                <c:pt idx="215">
                  <c:v>-7.12</c:v>
                </c:pt>
                <c:pt idx="216">
                  <c:v>-7.15</c:v>
                </c:pt>
                <c:pt idx="217">
                  <c:v>-7.17</c:v>
                </c:pt>
                <c:pt idx="218">
                  <c:v>-7.19</c:v>
                </c:pt>
                <c:pt idx="219">
                  <c:v>-7.2</c:v>
                </c:pt>
                <c:pt idx="220">
                  <c:v>-7.21</c:v>
                </c:pt>
                <c:pt idx="221">
                  <c:v>-7.22</c:v>
                </c:pt>
                <c:pt idx="222">
                  <c:v>-7.22</c:v>
                </c:pt>
                <c:pt idx="223">
                  <c:v>-7.25</c:v>
                </c:pt>
                <c:pt idx="224">
                  <c:v>-7.25</c:v>
                </c:pt>
                <c:pt idx="225">
                  <c:v>-7.23</c:v>
                </c:pt>
                <c:pt idx="226">
                  <c:v>-7.2</c:v>
                </c:pt>
                <c:pt idx="227">
                  <c:v>-7.2</c:v>
                </c:pt>
                <c:pt idx="228">
                  <c:v>-7.2</c:v>
                </c:pt>
                <c:pt idx="229">
                  <c:v>-7.2</c:v>
                </c:pt>
                <c:pt idx="230">
                  <c:v>-7.2</c:v>
                </c:pt>
                <c:pt idx="231">
                  <c:v>-7.18</c:v>
                </c:pt>
                <c:pt idx="232">
                  <c:v>-7.16</c:v>
                </c:pt>
                <c:pt idx="233">
                  <c:v>-7.15</c:v>
                </c:pt>
                <c:pt idx="234">
                  <c:v>-7.14</c:v>
                </c:pt>
                <c:pt idx="235">
                  <c:v>-7.14</c:v>
                </c:pt>
                <c:pt idx="236">
                  <c:v>-7.15</c:v>
                </c:pt>
                <c:pt idx="237">
                  <c:v>-7.13</c:v>
                </c:pt>
                <c:pt idx="238">
                  <c:v>-7.14</c:v>
                </c:pt>
                <c:pt idx="239">
                  <c:v>-7.13</c:v>
                </c:pt>
                <c:pt idx="240">
                  <c:v>-7.14</c:v>
                </c:pt>
                <c:pt idx="241">
                  <c:v>-7.13</c:v>
                </c:pt>
                <c:pt idx="242">
                  <c:v>-7.13</c:v>
                </c:pt>
                <c:pt idx="243">
                  <c:v>-7.13</c:v>
                </c:pt>
                <c:pt idx="244">
                  <c:v>-7.13</c:v>
                </c:pt>
                <c:pt idx="245">
                  <c:v>-7.14</c:v>
                </c:pt>
                <c:pt idx="246">
                  <c:v>-7.13</c:v>
                </c:pt>
                <c:pt idx="247">
                  <c:v>-7.12</c:v>
                </c:pt>
                <c:pt idx="248">
                  <c:v>-7.12</c:v>
                </c:pt>
                <c:pt idx="249">
                  <c:v>-7.12</c:v>
                </c:pt>
                <c:pt idx="250">
                  <c:v>-7.12</c:v>
                </c:pt>
                <c:pt idx="251">
                  <c:v>-7.1</c:v>
                </c:pt>
                <c:pt idx="252">
                  <c:v>-7.08</c:v>
                </c:pt>
                <c:pt idx="253">
                  <c:v>-7.07</c:v>
                </c:pt>
                <c:pt idx="254">
                  <c:v>-7.06</c:v>
                </c:pt>
                <c:pt idx="255">
                  <c:v>-7.06</c:v>
                </c:pt>
                <c:pt idx="256">
                  <c:v>-7.06</c:v>
                </c:pt>
                <c:pt idx="257">
                  <c:v>-7.06</c:v>
                </c:pt>
                <c:pt idx="258">
                  <c:v>-7.05</c:v>
                </c:pt>
                <c:pt idx="259">
                  <c:v>-7.06</c:v>
                </c:pt>
                <c:pt idx="260">
                  <c:v>-7.05</c:v>
                </c:pt>
                <c:pt idx="261">
                  <c:v>-7.05</c:v>
                </c:pt>
                <c:pt idx="262">
                  <c:v>-7.07</c:v>
                </c:pt>
                <c:pt idx="263">
                  <c:v>-7.08</c:v>
                </c:pt>
                <c:pt idx="264">
                  <c:v>-7.06</c:v>
                </c:pt>
                <c:pt idx="265">
                  <c:v>-7.07</c:v>
                </c:pt>
                <c:pt idx="266">
                  <c:v>-7.09</c:v>
                </c:pt>
                <c:pt idx="267">
                  <c:v>-7.09</c:v>
                </c:pt>
                <c:pt idx="268">
                  <c:v>-7.07</c:v>
                </c:pt>
                <c:pt idx="269">
                  <c:v>-7.08</c:v>
                </c:pt>
                <c:pt idx="270">
                  <c:v>-7.07</c:v>
                </c:pt>
                <c:pt idx="271">
                  <c:v>-7.08</c:v>
                </c:pt>
                <c:pt idx="272">
                  <c:v>-7.09</c:v>
                </c:pt>
                <c:pt idx="273">
                  <c:v>-7.1</c:v>
                </c:pt>
                <c:pt idx="274">
                  <c:v>-7.09</c:v>
                </c:pt>
                <c:pt idx="275">
                  <c:v>-7.09</c:v>
                </c:pt>
                <c:pt idx="276">
                  <c:v>-7.1</c:v>
                </c:pt>
                <c:pt idx="277">
                  <c:v>-7.11</c:v>
                </c:pt>
                <c:pt idx="278">
                  <c:v>-7.13</c:v>
                </c:pt>
                <c:pt idx="279">
                  <c:v>-7.13</c:v>
                </c:pt>
                <c:pt idx="280">
                  <c:v>-7.15</c:v>
                </c:pt>
                <c:pt idx="281">
                  <c:v>-7.14</c:v>
                </c:pt>
                <c:pt idx="282">
                  <c:v>-7.12</c:v>
                </c:pt>
                <c:pt idx="283">
                  <c:v>-7.13</c:v>
                </c:pt>
                <c:pt idx="284">
                  <c:v>-7.13</c:v>
                </c:pt>
                <c:pt idx="285">
                  <c:v>-7.14</c:v>
                </c:pt>
                <c:pt idx="286">
                  <c:v>-7.15</c:v>
                </c:pt>
                <c:pt idx="287">
                  <c:v>-7.15</c:v>
                </c:pt>
                <c:pt idx="288">
                  <c:v>-7.15</c:v>
                </c:pt>
                <c:pt idx="289">
                  <c:v>-7.16</c:v>
                </c:pt>
                <c:pt idx="290">
                  <c:v>-7.15</c:v>
                </c:pt>
                <c:pt idx="291">
                  <c:v>-7.15</c:v>
                </c:pt>
                <c:pt idx="292">
                  <c:v>-7.15</c:v>
                </c:pt>
              </c:numCache>
            </c:numRef>
          </c:xVal>
          <c:yVal>
            <c:numRef>
              <c:f>'Dclean+q_8'!$S$898:$S$1190</c:f>
              <c:numCache>
                <c:formatCode>General</c:formatCode>
                <c:ptCount val="293"/>
                <c:pt idx="0">
                  <c:v>2.3264129952596066E-4</c:v>
                </c:pt>
                <c:pt idx="1">
                  <c:v>2.1377849145737986E-4</c:v>
                </c:pt>
                <c:pt idx="2">
                  <c:v>1.9868824500383279E-4</c:v>
                </c:pt>
                <c:pt idx="3">
                  <c:v>1.9240064231397063E-4</c:v>
                </c:pt>
                <c:pt idx="4">
                  <c:v>1.8611303962420904E-4</c:v>
                </c:pt>
                <c:pt idx="5">
                  <c:v>1.8108295746866826E-4</c:v>
                </c:pt>
                <c:pt idx="6">
                  <c:v>1.8737056015742429E-4</c:v>
                </c:pt>
                <c:pt idx="7">
                  <c:v>1.9365816284638149E-4</c:v>
                </c:pt>
                <c:pt idx="8">
                  <c:v>1.999457655354393E-4</c:v>
                </c:pt>
                <c:pt idx="9">
                  <c:v>2.0623336823108498E-4</c:v>
                </c:pt>
                <c:pt idx="10">
                  <c:v>2.1000592983912893E-4</c:v>
                </c:pt>
                <c:pt idx="11">
                  <c:v>2.0371832714966915E-4</c:v>
                </c:pt>
                <c:pt idx="12">
                  <c:v>1.9743072446030982E-4</c:v>
                </c:pt>
                <c:pt idx="13">
                  <c:v>1.9491568338578306E-4</c:v>
                </c:pt>
                <c:pt idx="14">
                  <c:v>2.0120328607494136E-4</c:v>
                </c:pt>
                <c:pt idx="15">
                  <c:v>2.0749088876409965E-4</c:v>
                </c:pt>
                <c:pt idx="16">
                  <c:v>2.1377849145315747E-4</c:v>
                </c:pt>
                <c:pt idx="17">
                  <c:v>2.2383865575056078E-4</c:v>
                </c:pt>
                <c:pt idx="18">
                  <c:v>2.364138611421535E-4</c:v>
                </c:pt>
                <c:pt idx="19">
                  <c:v>2.4898906652047025E-4</c:v>
                </c:pt>
                <c:pt idx="20">
                  <c:v>2.6156427189898796E-4</c:v>
                </c:pt>
                <c:pt idx="21">
                  <c:v>2.7413947727770679E-4</c:v>
                </c:pt>
                <c:pt idx="22">
                  <c:v>2.867146826562245E-4</c:v>
                </c:pt>
                <c:pt idx="23">
                  <c:v>2.967748469666023E-4</c:v>
                </c:pt>
                <c:pt idx="24">
                  <c:v>2.8419964158798425E-4</c:v>
                </c:pt>
                <c:pt idx="25">
                  <c:v>2.7162443620936587E-4</c:v>
                </c:pt>
                <c:pt idx="26">
                  <c:v>2.5904923083084816E-4</c:v>
                </c:pt>
                <c:pt idx="27">
                  <c:v>2.464740254391549E-4</c:v>
                </c:pt>
                <c:pt idx="28">
                  <c:v>2.3515634060114414E-4</c:v>
                </c:pt>
                <c:pt idx="29">
                  <c:v>2.2886873791228744E-4</c:v>
                </c:pt>
                <c:pt idx="30">
                  <c:v>2.2383865575745045E-4</c:v>
                </c:pt>
                <c:pt idx="31">
                  <c:v>2.3012625844680986E-4</c:v>
                </c:pt>
                <c:pt idx="32">
                  <c:v>2.364138611362697E-4</c:v>
                </c:pt>
                <c:pt idx="33">
                  <c:v>2.427014638256289E-4</c:v>
                </c:pt>
                <c:pt idx="34">
                  <c:v>2.4898906651498809E-4</c:v>
                </c:pt>
                <c:pt idx="35">
                  <c:v>2.477315459876564E-4</c:v>
                </c:pt>
                <c:pt idx="36">
                  <c:v>2.4144394329251345E-4</c:v>
                </c:pt>
                <c:pt idx="37">
                  <c:v>2.3515634060415925E-4</c:v>
                </c:pt>
                <c:pt idx="38">
                  <c:v>2.2886873791550362E-4</c:v>
                </c:pt>
                <c:pt idx="39">
                  <c:v>2.2258113522664693E-4</c:v>
                </c:pt>
                <c:pt idx="40">
                  <c:v>2.1629353253789068E-4</c:v>
                </c:pt>
                <c:pt idx="41">
                  <c:v>2.238386557628784E-4</c:v>
                </c:pt>
                <c:pt idx="42">
                  <c:v>2.4270146383216298E-4</c:v>
                </c:pt>
                <c:pt idx="43">
                  <c:v>2.6156427190154809E-4</c:v>
                </c:pt>
                <c:pt idx="44">
                  <c:v>2.8042707997073211E-4</c:v>
                </c:pt>
                <c:pt idx="45">
                  <c:v>2.992898880596795E-4</c:v>
                </c:pt>
                <c:pt idx="46">
                  <c:v>3.1815269612765729E-4</c:v>
                </c:pt>
                <c:pt idx="47">
                  <c:v>3.3701550419513228E-4</c:v>
                </c:pt>
                <c:pt idx="48">
                  <c:v>3.5336327119476888E-4</c:v>
                </c:pt>
                <c:pt idx="49">
                  <c:v>3.4707566850530907E-4</c:v>
                </c:pt>
                <c:pt idx="50">
                  <c:v>3.4078806581594977E-4</c:v>
                </c:pt>
                <c:pt idx="51">
                  <c:v>3.4707566850490656E-4</c:v>
                </c:pt>
                <c:pt idx="52">
                  <c:v>3.5336327119386368E-4</c:v>
                </c:pt>
                <c:pt idx="53">
                  <c:v>3.6342343549136739E-4</c:v>
                </c:pt>
                <c:pt idx="54">
                  <c:v>3.7599864088215599E-4</c:v>
                </c:pt>
                <c:pt idx="55">
                  <c:v>3.8857384625986944E-4</c:v>
                </c:pt>
                <c:pt idx="56">
                  <c:v>4.0114905163838709E-4</c:v>
                </c:pt>
                <c:pt idx="57">
                  <c:v>4.1372425701720632E-4</c:v>
                </c:pt>
                <c:pt idx="58">
                  <c:v>4.2629946239572402E-4</c:v>
                </c:pt>
                <c:pt idx="59">
                  <c:v>4.1372425701600025E-4</c:v>
                </c:pt>
                <c:pt idx="60">
                  <c:v>4.011490516365781E-4</c:v>
                </c:pt>
                <c:pt idx="61">
                  <c:v>3.8857384625705561E-4</c:v>
                </c:pt>
                <c:pt idx="62">
                  <c:v>3.8857384625584933E-4</c:v>
                </c:pt>
                <c:pt idx="63">
                  <c:v>3.8857384625454227E-4</c:v>
                </c:pt>
                <c:pt idx="64">
                  <c:v>3.8857384625444116E-4</c:v>
                </c:pt>
                <c:pt idx="65">
                  <c:v>3.8857384625454172E-4</c:v>
                </c:pt>
                <c:pt idx="66">
                  <c:v>3.8983136678846087E-4</c:v>
                </c:pt>
                <c:pt idx="67">
                  <c:v>4.0240657216717964E-4</c:v>
                </c:pt>
                <c:pt idx="68">
                  <c:v>4.1498177754569724E-4</c:v>
                </c:pt>
                <c:pt idx="69">
                  <c:v>4.0240657216738076E-4</c:v>
                </c:pt>
                <c:pt idx="70">
                  <c:v>3.8983136678916484E-4</c:v>
                </c:pt>
                <c:pt idx="71">
                  <c:v>3.7725616141074812E-4</c:v>
                </c:pt>
                <c:pt idx="72">
                  <c:v>3.646809560192562E-4</c:v>
                </c:pt>
                <c:pt idx="73">
                  <c:v>3.5210575064093924E-4</c:v>
                </c:pt>
                <c:pt idx="74">
                  <c:v>3.3953054526211958E-4</c:v>
                </c:pt>
                <c:pt idx="75">
                  <c:v>3.3324294257864391E-4</c:v>
                </c:pt>
                <c:pt idx="76">
                  <c:v>3.3324294257814117E-4</c:v>
                </c:pt>
                <c:pt idx="77">
                  <c:v>3.4518938768894538E-4</c:v>
                </c:pt>
                <c:pt idx="78">
                  <c:v>3.5776459306685989E-4</c:v>
                </c:pt>
                <c:pt idx="79">
                  <c:v>3.6971103817786516E-4</c:v>
                </c:pt>
                <c:pt idx="80">
                  <c:v>3.5713583279894549E-4</c:v>
                </c:pt>
                <c:pt idx="81">
                  <c:v>3.445606274070516E-4</c:v>
                </c:pt>
                <c:pt idx="82">
                  <c:v>3.3198542202833299E-4</c:v>
                </c:pt>
                <c:pt idx="83">
                  <c:v>3.1941021664971478E-4</c:v>
                </c:pt>
                <c:pt idx="84">
                  <c:v>3.0683501127099568E-4</c:v>
                </c:pt>
                <c:pt idx="85">
                  <c:v>2.9425980589227663E-4</c:v>
                </c:pt>
                <c:pt idx="86">
                  <c:v>2.8168460051365815E-4</c:v>
                </c:pt>
                <c:pt idx="87">
                  <c:v>2.8168460051395961E-4</c:v>
                </c:pt>
                <c:pt idx="88">
                  <c:v>2.8168460051416057E-4</c:v>
                </c:pt>
                <c:pt idx="89">
                  <c:v>2.8482840185599861E-4</c:v>
                </c:pt>
                <c:pt idx="90">
                  <c:v>2.9111600455204641E-4</c:v>
                </c:pt>
                <c:pt idx="91">
                  <c:v>2.9740360724140588E-4</c:v>
                </c:pt>
                <c:pt idx="92">
                  <c:v>3.0369120993046372E-4</c:v>
                </c:pt>
                <c:pt idx="93">
                  <c:v>2.9740360722802943E-4</c:v>
                </c:pt>
                <c:pt idx="94">
                  <c:v>2.7854079916025303E-4</c:v>
                </c:pt>
                <c:pt idx="95">
                  <c:v>2.6093551162709942E-4</c:v>
                </c:pt>
                <c:pt idx="96">
                  <c:v>2.4207270356002659E-4</c:v>
                </c:pt>
                <c:pt idx="97">
                  <c:v>2.2446741602687281E-4</c:v>
                </c:pt>
                <c:pt idx="98">
                  <c:v>2.1817981333841819E-4</c:v>
                </c:pt>
                <c:pt idx="99">
                  <c:v>2.1189221064337572E-4</c:v>
                </c:pt>
                <c:pt idx="100">
                  <c:v>2.0560460795502152E-4</c:v>
                </c:pt>
                <c:pt idx="101">
                  <c:v>2.1063469011166781E-4</c:v>
                </c:pt>
                <c:pt idx="102">
                  <c:v>2.1692229280223326E-4</c:v>
                </c:pt>
                <c:pt idx="103">
                  <c:v>2.232098954928993E-4</c:v>
                </c:pt>
                <c:pt idx="104">
                  <c:v>2.2949749818366584E-4</c:v>
                </c:pt>
                <c:pt idx="105">
                  <c:v>2.3578510087413093E-4</c:v>
                </c:pt>
                <c:pt idx="106">
                  <c:v>2.4207270356338984E-4</c:v>
                </c:pt>
                <c:pt idx="107">
                  <c:v>2.4207270356957562E-4</c:v>
                </c:pt>
                <c:pt idx="108">
                  <c:v>2.3578510087362854E-4</c:v>
                </c:pt>
                <c:pt idx="109">
                  <c:v>2.2949749818406816E-4</c:v>
                </c:pt>
                <c:pt idx="110">
                  <c:v>2.2320989549460827E-4</c:v>
                </c:pt>
                <c:pt idx="111">
                  <c:v>2.2320989550099487E-4</c:v>
                </c:pt>
                <c:pt idx="112">
                  <c:v>2.2949749819015314E-4</c:v>
                </c:pt>
                <c:pt idx="113">
                  <c:v>2.3515634061199999E-4</c:v>
                </c:pt>
                <c:pt idx="114">
                  <c:v>2.4144394330095727E-4</c:v>
                </c:pt>
                <c:pt idx="115">
                  <c:v>2.4710278572270366E-4</c:v>
                </c:pt>
                <c:pt idx="116">
                  <c:v>2.5339038841145988E-4</c:v>
                </c:pt>
                <c:pt idx="117">
                  <c:v>2.5967799110660292E-4</c:v>
                </c:pt>
                <c:pt idx="118">
                  <c:v>2.6596559379545964E-4</c:v>
                </c:pt>
                <c:pt idx="119">
                  <c:v>2.496178267942149E-4</c:v>
                </c:pt>
                <c:pt idx="120">
                  <c:v>2.3075501872533269E-4</c:v>
                </c:pt>
                <c:pt idx="121">
                  <c:v>2.1189221065634996E-4</c:v>
                </c:pt>
                <c:pt idx="122">
                  <c:v>1.9302940258726666E-4</c:v>
                </c:pt>
                <c:pt idx="123">
                  <c:v>1.8422675881558657E-4</c:v>
                </c:pt>
                <c:pt idx="124">
                  <c:v>1.7793915612612668E-4</c:v>
                </c:pt>
                <c:pt idx="125">
                  <c:v>1.7479535477810286E-4</c:v>
                </c:pt>
                <c:pt idx="126">
                  <c:v>1.7479535477800238E-4</c:v>
                </c:pt>
                <c:pt idx="127">
                  <c:v>1.7479535477800238E-4</c:v>
                </c:pt>
                <c:pt idx="128">
                  <c:v>1.7479535477850496E-4</c:v>
                </c:pt>
                <c:pt idx="129">
                  <c:v>1.7479535477920864E-4</c:v>
                </c:pt>
                <c:pt idx="130">
                  <c:v>1.7479535477971122E-4</c:v>
                </c:pt>
                <c:pt idx="131">
                  <c:v>1.7479535478021383E-4</c:v>
                </c:pt>
                <c:pt idx="132">
                  <c:v>1.7479535478041489E-4</c:v>
                </c:pt>
                <c:pt idx="133">
                  <c:v>1.7479535478081694E-4</c:v>
                </c:pt>
                <c:pt idx="134">
                  <c:v>1.7479535478111851E-4</c:v>
                </c:pt>
                <c:pt idx="135">
                  <c:v>1.7479535478152062E-4</c:v>
                </c:pt>
                <c:pt idx="136">
                  <c:v>1.7479535478131958E-4</c:v>
                </c:pt>
                <c:pt idx="137">
                  <c:v>1.8611303962621958E-4</c:v>
                </c:pt>
                <c:pt idx="138">
                  <c:v>1.9868824500483777E-4</c:v>
                </c:pt>
                <c:pt idx="139">
                  <c:v>2.1126345038355649E-4</c:v>
                </c:pt>
                <c:pt idx="140">
                  <c:v>2.2320989549516479E-4</c:v>
                </c:pt>
                <c:pt idx="141">
                  <c:v>2.1440725173836912E-4</c:v>
                </c:pt>
                <c:pt idx="142">
                  <c:v>2.0057452581954548E-4</c:v>
                </c:pt>
                <c:pt idx="143">
                  <c:v>1.9428692313038727E-4</c:v>
                </c:pt>
                <c:pt idx="144">
                  <c:v>1.879993204346412E-4</c:v>
                </c:pt>
                <c:pt idx="145">
                  <c:v>1.8171171774538245E-4</c:v>
                </c:pt>
                <c:pt idx="146">
                  <c:v>1.7542411505552043E-4</c:v>
                </c:pt>
                <c:pt idx="147">
                  <c:v>1.6913651236545726E-4</c:v>
                </c:pt>
                <c:pt idx="148">
                  <c:v>1.6284890967559516E-4</c:v>
                </c:pt>
                <c:pt idx="149">
                  <c:v>1.5656130698563247E-4</c:v>
                </c:pt>
                <c:pt idx="150">
                  <c:v>1.5027370429577039E-4</c:v>
                </c:pt>
                <c:pt idx="151">
                  <c:v>1.4398610160590834E-4</c:v>
                </c:pt>
                <c:pt idx="152">
                  <c:v>1.3769849891634781E-4</c:v>
                </c:pt>
                <c:pt idx="153">
                  <c:v>1.3141089622019971E-4</c:v>
                </c:pt>
                <c:pt idx="154">
                  <c:v>1.2512329353104142E-4</c:v>
                </c:pt>
                <c:pt idx="155">
                  <c:v>1.1883569084148105E-4</c:v>
                </c:pt>
                <c:pt idx="156">
                  <c:v>1.1254808815192065E-4</c:v>
                </c:pt>
                <c:pt idx="157">
                  <c:v>1.1066180735069006E-4</c:v>
                </c:pt>
                <c:pt idx="158">
                  <c:v>1.1191932788460939E-4</c:v>
                </c:pt>
                <c:pt idx="159">
                  <c:v>1.2449453326302665E-4</c:v>
                </c:pt>
                <c:pt idx="160">
                  <c:v>1.3958477972235734E-4</c:v>
                </c:pt>
                <c:pt idx="161">
                  <c:v>1.3958477972235734E-4</c:v>
                </c:pt>
                <c:pt idx="162">
                  <c:v>1.3958477972235732E-4</c:v>
                </c:pt>
                <c:pt idx="163">
                  <c:v>1.3958477972245774E-4</c:v>
                </c:pt>
                <c:pt idx="164">
                  <c:v>1.3958477972265872E-4</c:v>
                </c:pt>
                <c:pt idx="165">
                  <c:v>1.3958477972296021E-4</c:v>
                </c:pt>
                <c:pt idx="166">
                  <c:v>1.3958477972296016E-4</c:v>
                </c:pt>
                <c:pt idx="167">
                  <c:v>1.395847797229601E-4</c:v>
                </c:pt>
                <c:pt idx="168">
                  <c:v>1.3958477972306056E-4</c:v>
                </c:pt>
                <c:pt idx="169">
                  <c:v>1.3958477972336207E-4</c:v>
                </c:pt>
                <c:pt idx="170">
                  <c:v>1.3958477972366362E-4</c:v>
                </c:pt>
                <c:pt idx="171">
                  <c:v>1.3958477972386471E-4</c:v>
                </c:pt>
                <c:pt idx="172">
                  <c:v>1.3958477972366367E-4</c:v>
                </c:pt>
                <c:pt idx="173">
                  <c:v>1.3958477972396524E-4</c:v>
                </c:pt>
                <c:pt idx="174">
                  <c:v>1.3958477972406577E-4</c:v>
                </c:pt>
                <c:pt idx="175">
                  <c:v>1.3078213594760731E-4</c:v>
                </c:pt>
                <c:pt idx="176">
                  <c:v>1.1757817030207978E-4</c:v>
                </c:pt>
                <c:pt idx="177">
                  <c:v>1.0374544438305512E-4</c:v>
                </c:pt>
                <c:pt idx="178">
                  <c:v>8.9912718464131019E-5</c:v>
                </c:pt>
                <c:pt idx="179">
                  <c:v>8.3625115774972711E-5</c:v>
                </c:pt>
                <c:pt idx="180">
                  <c:v>7.7337513079226615E-5</c:v>
                </c:pt>
                <c:pt idx="181">
                  <c:v>7.1049910390068267E-5</c:v>
                </c:pt>
                <c:pt idx="182">
                  <c:v>6.6019828247904105E-5</c:v>
                </c:pt>
                <c:pt idx="183">
                  <c:v>7.2307430936961934E-5</c:v>
                </c:pt>
                <c:pt idx="184">
                  <c:v>7.8595033626220788E-5</c:v>
                </c:pt>
                <c:pt idx="185">
                  <c:v>8.488263631537915E-5</c:v>
                </c:pt>
                <c:pt idx="186">
                  <c:v>9.1170239004436979E-5</c:v>
                </c:pt>
                <c:pt idx="187">
                  <c:v>9.7457841693293797E-5</c:v>
                </c:pt>
                <c:pt idx="188">
                  <c:v>1.0374544438205011E-4</c:v>
                </c:pt>
                <c:pt idx="189">
                  <c:v>1.1003304707749468E-4</c:v>
                </c:pt>
                <c:pt idx="190">
                  <c:v>1.1632064976655255E-4</c:v>
                </c:pt>
                <c:pt idx="191">
                  <c:v>1.2260825245540935E-4</c:v>
                </c:pt>
                <c:pt idx="192">
                  <c:v>1.3644097837423302E-4</c:v>
                </c:pt>
                <c:pt idx="193">
                  <c:v>1.5970510832993734E-4</c:v>
                </c:pt>
                <c:pt idx="194">
                  <c:v>1.8485551908687238E-4</c:v>
                </c:pt>
                <c:pt idx="195">
                  <c:v>2.1000592984380745E-4</c:v>
                </c:pt>
                <c:pt idx="196">
                  <c:v>2.3515634060094354E-4</c:v>
                </c:pt>
                <c:pt idx="197">
                  <c:v>2.6030675135818018E-4</c:v>
                </c:pt>
                <c:pt idx="198">
                  <c:v>2.8545716214206938E-4</c:v>
                </c:pt>
                <c:pt idx="199">
                  <c:v>3.1815269613027803E-4</c:v>
                </c:pt>
                <c:pt idx="200">
                  <c:v>3.533632711736522E-4</c:v>
                </c:pt>
                <c:pt idx="201">
                  <c:v>3.6593847655418013E-4</c:v>
                </c:pt>
                <c:pt idx="202">
                  <c:v>3.7851368193450694E-4</c:v>
                </c:pt>
                <c:pt idx="203">
                  <c:v>3.9108888731503492E-4</c:v>
                </c:pt>
                <c:pt idx="204">
                  <c:v>4.036640926945579E-4</c:v>
                </c:pt>
                <c:pt idx="205">
                  <c:v>4.1623929807317606E-4</c:v>
                </c:pt>
                <c:pt idx="206">
                  <c:v>4.2881450345189477E-4</c:v>
                </c:pt>
                <c:pt idx="207">
                  <c:v>4.4138970884368848E-4</c:v>
                </c:pt>
                <c:pt idx="208">
                  <c:v>4.5396491422250771E-4</c:v>
                </c:pt>
                <c:pt idx="209">
                  <c:v>4.6591135933411607E-4</c:v>
                </c:pt>
                <c:pt idx="210">
                  <c:v>4.6151003743889713E-4</c:v>
                </c:pt>
                <c:pt idx="211">
                  <c:v>4.4453351018432062E-4</c:v>
                </c:pt>
                <c:pt idx="212">
                  <c:v>4.2629946238873472E-4</c:v>
                </c:pt>
                <c:pt idx="213">
                  <c:v>4.0743665431955118E-4</c:v>
                </c:pt>
                <c:pt idx="214">
                  <c:v>4.0114905163019215E-4</c:v>
                </c:pt>
                <c:pt idx="215">
                  <c:v>3.9486144894123519E-4</c:v>
                </c:pt>
                <c:pt idx="216">
                  <c:v>3.8857384624589115E-4</c:v>
                </c:pt>
                <c:pt idx="217">
                  <c:v>3.6719599709699981E-4</c:v>
                </c:pt>
                <c:pt idx="218">
                  <c:v>3.3701550419719661E-4</c:v>
                </c:pt>
                <c:pt idx="219">
                  <c:v>3.181526961277108E-4</c:v>
                </c:pt>
                <c:pt idx="220">
                  <c:v>2.992898880581247E-4</c:v>
                </c:pt>
                <c:pt idx="221">
                  <c:v>2.8042707998843816E-4</c:v>
                </c:pt>
                <c:pt idx="222">
                  <c:v>2.6156427191975672E-4</c:v>
                </c:pt>
                <c:pt idx="223">
                  <c:v>2.4270146385198013E-4</c:v>
                </c:pt>
                <c:pt idx="224">
                  <c:v>2.2383865578400259E-4</c:v>
                </c:pt>
                <c:pt idx="225">
                  <c:v>2.0497584769666369E-4</c:v>
                </c:pt>
                <c:pt idx="226">
                  <c:v>1.861130396287864E-4</c:v>
                </c:pt>
                <c:pt idx="227">
                  <c:v>1.6850775209523026E-4</c:v>
                </c:pt>
                <c:pt idx="228">
                  <c:v>1.6096262888583074E-4</c:v>
                </c:pt>
                <c:pt idx="229">
                  <c:v>1.6347766994838817E-4</c:v>
                </c:pt>
                <c:pt idx="230">
                  <c:v>1.6850775209216066E-4</c:v>
                </c:pt>
                <c:pt idx="231">
                  <c:v>1.747953547830279E-4</c:v>
                </c:pt>
                <c:pt idx="232">
                  <c:v>1.5593254671525161E-4</c:v>
                </c:pt>
                <c:pt idx="233">
                  <c:v>1.4335734132954312E-4</c:v>
                </c:pt>
                <c:pt idx="234">
                  <c:v>1.3706973863259088E-4</c:v>
                </c:pt>
                <c:pt idx="235">
                  <c:v>1.3832725917159008E-4</c:v>
                </c:pt>
                <c:pt idx="236">
                  <c:v>1.4461486185934113E-4</c:v>
                </c:pt>
                <c:pt idx="237">
                  <c:v>1.5090246454829844E-4</c:v>
                </c:pt>
                <c:pt idx="238">
                  <c:v>1.5719006723765786E-4</c:v>
                </c:pt>
                <c:pt idx="239">
                  <c:v>1.6347766992751982E-4</c:v>
                </c:pt>
                <c:pt idx="240">
                  <c:v>1.697652726174823E-4</c:v>
                </c:pt>
                <c:pt idx="241">
                  <c:v>1.7605287530734427E-4</c:v>
                </c:pt>
                <c:pt idx="242">
                  <c:v>1.8234047799720621E-4</c:v>
                </c:pt>
                <c:pt idx="243">
                  <c:v>1.8862808069355545E-4</c:v>
                </c:pt>
                <c:pt idx="244">
                  <c:v>1.9491568338331685E-4</c:v>
                </c:pt>
                <c:pt idx="245">
                  <c:v>2.0057452580566634E-4</c:v>
                </c:pt>
                <c:pt idx="246">
                  <c:v>2.0497584768102158E-4</c:v>
                </c:pt>
                <c:pt idx="247">
                  <c:v>2.0686212849502569E-4</c:v>
                </c:pt>
                <c:pt idx="248">
                  <c:v>2.0749088876842226E-4</c:v>
                </c:pt>
                <c:pt idx="249">
                  <c:v>2.0749088876842226E-4</c:v>
                </c:pt>
                <c:pt idx="250">
                  <c:v>2.2006609414704044E-4</c:v>
                </c:pt>
                <c:pt idx="251">
                  <c:v>2.2006609416031652E-4</c:v>
                </c:pt>
                <c:pt idx="252">
                  <c:v>2.1880857361322175E-4</c:v>
                </c:pt>
                <c:pt idx="253">
                  <c:v>2.1880857361322175E-4</c:v>
                </c:pt>
                <c:pt idx="254">
                  <c:v>2.1880857361322175E-4</c:v>
                </c:pt>
                <c:pt idx="255">
                  <c:v>2.1880857361332228E-4</c:v>
                </c:pt>
                <c:pt idx="256">
                  <c:v>2.1880857361312122E-4</c:v>
                </c:pt>
                <c:pt idx="257">
                  <c:v>2.188085736124176E-4</c:v>
                </c:pt>
                <c:pt idx="258">
                  <c:v>2.1880857361161345E-4</c:v>
                </c:pt>
                <c:pt idx="259">
                  <c:v>2.1880857361090977E-4</c:v>
                </c:pt>
                <c:pt idx="260">
                  <c:v>2.1880857361030666E-4</c:v>
                </c:pt>
                <c:pt idx="261">
                  <c:v>2.1880857360950248E-4</c:v>
                </c:pt>
                <c:pt idx="262">
                  <c:v>2.1880857360879883E-4</c:v>
                </c:pt>
                <c:pt idx="263">
                  <c:v>2.1880857360859779E-4</c:v>
                </c:pt>
                <c:pt idx="264">
                  <c:v>2.1880857360819569E-4</c:v>
                </c:pt>
                <c:pt idx="265">
                  <c:v>2.1817981334088429E-4</c:v>
                </c:pt>
                <c:pt idx="266">
                  <c:v>2.1692229280686459E-4</c:v>
                </c:pt>
                <c:pt idx="267">
                  <c:v>2.1314973119193145E-4</c:v>
                </c:pt>
                <c:pt idx="268">
                  <c:v>2.1692229280047796E-4</c:v>
                </c:pt>
                <c:pt idx="269">
                  <c:v>2.2949749817240792E-4</c:v>
                </c:pt>
                <c:pt idx="270">
                  <c:v>2.2572493657054983E-4</c:v>
                </c:pt>
                <c:pt idx="271">
                  <c:v>2.1943733388149207E-4</c:v>
                </c:pt>
                <c:pt idx="272">
                  <c:v>2.1314973119243425E-4</c:v>
                </c:pt>
                <c:pt idx="273">
                  <c:v>2.0686212850307487E-4</c:v>
                </c:pt>
                <c:pt idx="274">
                  <c:v>2.0057452581401705E-4</c:v>
                </c:pt>
                <c:pt idx="275">
                  <c:v>1.942869231247582E-4</c:v>
                </c:pt>
                <c:pt idx="276">
                  <c:v>1.8799932043570022E-4</c:v>
                </c:pt>
                <c:pt idx="277">
                  <c:v>1.8171171774644123E-4</c:v>
                </c:pt>
                <c:pt idx="278">
                  <c:v>1.7542411505728277E-4</c:v>
                </c:pt>
                <c:pt idx="279">
                  <c:v>1.6913651236143604E-4</c:v>
                </c:pt>
                <c:pt idx="280">
                  <c:v>1.6284890967278019E-4</c:v>
                </c:pt>
                <c:pt idx="281">
                  <c:v>1.5656130698372229E-4</c:v>
                </c:pt>
                <c:pt idx="282">
                  <c:v>1.5027370429486554E-4</c:v>
                </c:pt>
                <c:pt idx="283">
                  <c:v>1.4524362213982751E-4</c:v>
                </c:pt>
                <c:pt idx="284">
                  <c:v>1.4147106051840713E-4</c:v>
                </c:pt>
                <c:pt idx="285">
                  <c:v>1.4272858105901471E-4</c:v>
                </c:pt>
                <c:pt idx="286">
                  <c:v>1.2889585515286404E-4</c:v>
                </c:pt>
                <c:pt idx="287">
                  <c:v>1.1003304708508755E-4</c:v>
                </c:pt>
                <c:pt idx="288">
                  <c:v>1.0248792384244777E-4</c:v>
                </c:pt>
                <c:pt idx="289">
                  <c:v>9.6200321153188929E-5</c:v>
                </c:pt>
                <c:pt idx="290">
                  <c:v>8.9912718463930062E-5</c:v>
                </c:pt>
                <c:pt idx="291">
                  <c:v>8.3625115774872219E-5</c:v>
                </c:pt>
                <c:pt idx="292">
                  <c:v>7.7337513085613325E-5</c:v>
                </c:pt>
              </c:numCache>
            </c:numRef>
          </c:yVal>
          <c:smooth val="0"/>
        </c:ser>
        <c:ser>
          <c:idx val="14"/>
          <c:order val="14"/>
          <c:tx>
            <c:v>9</c:v>
          </c:tx>
          <c:spPr>
            <a:ln w="38100">
              <a:solidFill>
                <a:srgbClr val="975DC3"/>
              </a:solidFill>
            </a:ln>
          </c:spPr>
          <c:marker>
            <c:symbol val="none"/>
          </c:marker>
          <c:xVal>
            <c:numRef>
              <c:f>'Dclean+q_9'!$C$132:$C$647</c:f>
              <c:numCache>
                <c:formatCode>General</c:formatCode>
                <c:ptCount val="516"/>
                <c:pt idx="0">
                  <c:v>-1.92</c:v>
                </c:pt>
                <c:pt idx="1">
                  <c:v>-1.92</c:v>
                </c:pt>
                <c:pt idx="2">
                  <c:v>-1.92</c:v>
                </c:pt>
                <c:pt idx="3">
                  <c:v>-1.93</c:v>
                </c:pt>
                <c:pt idx="4">
                  <c:v>-1.94</c:v>
                </c:pt>
                <c:pt idx="5">
                  <c:v>-1.94</c:v>
                </c:pt>
                <c:pt idx="6">
                  <c:v>-1.95</c:v>
                </c:pt>
                <c:pt idx="7">
                  <c:v>-1.95</c:v>
                </c:pt>
                <c:pt idx="8">
                  <c:v>-1.95</c:v>
                </c:pt>
                <c:pt idx="9">
                  <c:v>-1.97</c:v>
                </c:pt>
                <c:pt idx="10">
                  <c:v>-1.97</c:v>
                </c:pt>
                <c:pt idx="11">
                  <c:v>-1.97</c:v>
                </c:pt>
                <c:pt idx="12">
                  <c:v>-1.97</c:v>
                </c:pt>
                <c:pt idx="13">
                  <c:v>-1.97</c:v>
                </c:pt>
                <c:pt idx="14">
                  <c:v>-1.98</c:v>
                </c:pt>
                <c:pt idx="15">
                  <c:v>-1.98</c:v>
                </c:pt>
                <c:pt idx="16">
                  <c:v>-1.99</c:v>
                </c:pt>
                <c:pt idx="17">
                  <c:v>-1.98</c:v>
                </c:pt>
                <c:pt idx="18">
                  <c:v>-1.98</c:v>
                </c:pt>
                <c:pt idx="19">
                  <c:v>-1.99</c:v>
                </c:pt>
                <c:pt idx="20">
                  <c:v>-1.98</c:v>
                </c:pt>
                <c:pt idx="21">
                  <c:v>-2</c:v>
                </c:pt>
                <c:pt idx="22">
                  <c:v>-2.0099999999999998</c:v>
                </c:pt>
                <c:pt idx="23">
                  <c:v>-2.0099999999999998</c:v>
                </c:pt>
                <c:pt idx="24">
                  <c:v>-2.02</c:v>
                </c:pt>
                <c:pt idx="25">
                  <c:v>-2.02</c:v>
                </c:pt>
                <c:pt idx="26">
                  <c:v>-2.0299999999999998</c:v>
                </c:pt>
                <c:pt idx="27">
                  <c:v>-2.0499999999999998</c:v>
                </c:pt>
                <c:pt idx="28">
                  <c:v>-2.06</c:v>
                </c:pt>
                <c:pt idx="29">
                  <c:v>-2.08</c:v>
                </c:pt>
                <c:pt idx="30">
                  <c:v>-2.08</c:v>
                </c:pt>
                <c:pt idx="31">
                  <c:v>-2.09</c:v>
                </c:pt>
                <c:pt idx="32">
                  <c:v>-2.1</c:v>
                </c:pt>
                <c:pt idx="33">
                  <c:v>-2.11</c:v>
                </c:pt>
                <c:pt idx="34">
                  <c:v>-2.12</c:v>
                </c:pt>
                <c:pt idx="35">
                  <c:v>-2.13</c:v>
                </c:pt>
                <c:pt idx="36">
                  <c:v>-2.14</c:v>
                </c:pt>
                <c:pt idx="37">
                  <c:v>-2.14</c:v>
                </c:pt>
                <c:pt idx="38">
                  <c:v>-2.15</c:v>
                </c:pt>
                <c:pt idx="39">
                  <c:v>-2.17</c:v>
                </c:pt>
                <c:pt idx="40">
                  <c:v>-2.1800000000000002</c:v>
                </c:pt>
                <c:pt idx="41">
                  <c:v>-2.2000000000000002</c:v>
                </c:pt>
                <c:pt idx="42">
                  <c:v>-2.2200000000000002</c:v>
                </c:pt>
                <c:pt idx="43">
                  <c:v>-2.2400000000000002</c:v>
                </c:pt>
                <c:pt idx="44">
                  <c:v>-2.2599999999999998</c:v>
                </c:pt>
                <c:pt idx="45">
                  <c:v>-2.27</c:v>
                </c:pt>
                <c:pt idx="46">
                  <c:v>-2.2799999999999998</c:v>
                </c:pt>
                <c:pt idx="47">
                  <c:v>-2.29</c:v>
                </c:pt>
                <c:pt idx="48">
                  <c:v>-2.31</c:v>
                </c:pt>
                <c:pt idx="49">
                  <c:v>-2.3199999999999998</c:v>
                </c:pt>
                <c:pt idx="50">
                  <c:v>-2.35</c:v>
                </c:pt>
                <c:pt idx="51">
                  <c:v>-2.37</c:v>
                </c:pt>
                <c:pt idx="52">
                  <c:v>-2.38</c:v>
                </c:pt>
                <c:pt idx="53">
                  <c:v>-2.4</c:v>
                </c:pt>
                <c:pt idx="54">
                  <c:v>-2.42</c:v>
                </c:pt>
                <c:pt idx="55">
                  <c:v>-2.4300000000000002</c:v>
                </c:pt>
                <c:pt idx="56">
                  <c:v>-2.46</c:v>
                </c:pt>
                <c:pt idx="57">
                  <c:v>-2.4700000000000002</c:v>
                </c:pt>
                <c:pt idx="58">
                  <c:v>-2.4900000000000002</c:v>
                </c:pt>
                <c:pt idx="59">
                  <c:v>-2.5</c:v>
                </c:pt>
                <c:pt idx="60">
                  <c:v>-2.5099999999999998</c:v>
                </c:pt>
                <c:pt idx="61">
                  <c:v>-2.54</c:v>
                </c:pt>
                <c:pt idx="62">
                  <c:v>-2.56</c:v>
                </c:pt>
                <c:pt idx="63">
                  <c:v>-2.59</c:v>
                </c:pt>
                <c:pt idx="64">
                  <c:v>-2.6</c:v>
                </c:pt>
                <c:pt idx="65">
                  <c:v>-2.61</c:v>
                </c:pt>
                <c:pt idx="66">
                  <c:v>-2.63</c:v>
                </c:pt>
                <c:pt idx="67">
                  <c:v>-2.64</c:v>
                </c:pt>
                <c:pt idx="68">
                  <c:v>-2.66</c:v>
                </c:pt>
                <c:pt idx="69">
                  <c:v>-2.67</c:v>
                </c:pt>
                <c:pt idx="70">
                  <c:v>-2.69</c:v>
                </c:pt>
                <c:pt idx="71">
                  <c:v>-2.71</c:v>
                </c:pt>
                <c:pt idx="72">
                  <c:v>-2.72</c:v>
                </c:pt>
                <c:pt idx="73">
                  <c:v>-2.73</c:v>
                </c:pt>
                <c:pt idx="74">
                  <c:v>-2.74</c:v>
                </c:pt>
                <c:pt idx="75">
                  <c:v>-2.75</c:v>
                </c:pt>
                <c:pt idx="76">
                  <c:v>-2.76</c:v>
                </c:pt>
                <c:pt idx="77">
                  <c:v>-2.78</c:v>
                </c:pt>
                <c:pt idx="78">
                  <c:v>-2.8</c:v>
                </c:pt>
                <c:pt idx="79">
                  <c:v>-2.81</c:v>
                </c:pt>
                <c:pt idx="80">
                  <c:v>-2.83</c:v>
                </c:pt>
                <c:pt idx="81">
                  <c:v>-2.84</c:v>
                </c:pt>
                <c:pt idx="82">
                  <c:v>-2.86</c:v>
                </c:pt>
                <c:pt idx="83">
                  <c:v>-2.88</c:v>
                </c:pt>
                <c:pt idx="84">
                  <c:v>-2.9</c:v>
                </c:pt>
                <c:pt idx="85">
                  <c:v>-2.92</c:v>
                </c:pt>
                <c:pt idx="86">
                  <c:v>-2.93</c:v>
                </c:pt>
                <c:pt idx="87">
                  <c:v>-2.94</c:v>
                </c:pt>
                <c:pt idx="88">
                  <c:v>-2.96</c:v>
                </c:pt>
                <c:pt idx="89">
                  <c:v>-2.97</c:v>
                </c:pt>
                <c:pt idx="90">
                  <c:v>-2.99</c:v>
                </c:pt>
                <c:pt idx="91">
                  <c:v>-3.01</c:v>
                </c:pt>
                <c:pt idx="92">
                  <c:v>-3.02</c:v>
                </c:pt>
                <c:pt idx="93">
                  <c:v>-3.04</c:v>
                </c:pt>
                <c:pt idx="94">
                  <c:v>-3.05</c:v>
                </c:pt>
                <c:pt idx="95">
                  <c:v>-3.07</c:v>
                </c:pt>
                <c:pt idx="96">
                  <c:v>-3.09</c:v>
                </c:pt>
                <c:pt idx="97">
                  <c:v>-3.1</c:v>
                </c:pt>
                <c:pt idx="98">
                  <c:v>-3.12</c:v>
                </c:pt>
                <c:pt idx="99">
                  <c:v>-3.13</c:v>
                </c:pt>
                <c:pt idx="100">
                  <c:v>-3.14</c:v>
                </c:pt>
                <c:pt idx="101">
                  <c:v>-3.16</c:v>
                </c:pt>
                <c:pt idx="102">
                  <c:v>-3.19</c:v>
                </c:pt>
                <c:pt idx="103">
                  <c:v>-3.21</c:v>
                </c:pt>
                <c:pt idx="104">
                  <c:v>-3.23</c:v>
                </c:pt>
                <c:pt idx="105">
                  <c:v>-3.25</c:v>
                </c:pt>
                <c:pt idx="106">
                  <c:v>-3.25</c:v>
                </c:pt>
                <c:pt idx="107">
                  <c:v>-3.28</c:v>
                </c:pt>
                <c:pt idx="108">
                  <c:v>-3.28</c:v>
                </c:pt>
                <c:pt idx="109">
                  <c:v>-3.31</c:v>
                </c:pt>
                <c:pt idx="110">
                  <c:v>-3.32</c:v>
                </c:pt>
                <c:pt idx="111">
                  <c:v>-3.32</c:v>
                </c:pt>
                <c:pt idx="112">
                  <c:v>-3.34</c:v>
                </c:pt>
                <c:pt idx="113">
                  <c:v>-3.34</c:v>
                </c:pt>
                <c:pt idx="114">
                  <c:v>-3.34</c:v>
                </c:pt>
                <c:pt idx="115">
                  <c:v>-3.35</c:v>
                </c:pt>
                <c:pt idx="116">
                  <c:v>-3.36</c:v>
                </c:pt>
                <c:pt idx="117">
                  <c:v>-3.37</c:v>
                </c:pt>
                <c:pt idx="118">
                  <c:v>-3.37</c:v>
                </c:pt>
                <c:pt idx="119">
                  <c:v>-3.39</c:v>
                </c:pt>
                <c:pt idx="120">
                  <c:v>-3.41</c:v>
                </c:pt>
                <c:pt idx="121">
                  <c:v>-3.42</c:v>
                </c:pt>
                <c:pt idx="122">
                  <c:v>-3.44</c:v>
                </c:pt>
                <c:pt idx="123">
                  <c:v>-3.46</c:v>
                </c:pt>
                <c:pt idx="124">
                  <c:v>-3.48</c:v>
                </c:pt>
                <c:pt idx="125">
                  <c:v>-3.48</c:v>
                </c:pt>
                <c:pt idx="126">
                  <c:v>-3.47</c:v>
                </c:pt>
                <c:pt idx="127">
                  <c:v>-3.48</c:v>
                </c:pt>
                <c:pt idx="128">
                  <c:v>-3.49</c:v>
                </c:pt>
                <c:pt idx="129">
                  <c:v>-3.5</c:v>
                </c:pt>
                <c:pt idx="130">
                  <c:v>-3.51</c:v>
                </c:pt>
                <c:pt idx="131">
                  <c:v>-3.52</c:v>
                </c:pt>
                <c:pt idx="132">
                  <c:v>-3.53</c:v>
                </c:pt>
                <c:pt idx="133">
                  <c:v>-3.55</c:v>
                </c:pt>
                <c:pt idx="134">
                  <c:v>-3.56</c:v>
                </c:pt>
                <c:pt idx="135">
                  <c:v>-3.56</c:v>
                </c:pt>
                <c:pt idx="136">
                  <c:v>-3.57</c:v>
                </c:pt>
                <c:pt idx="137">
                  <c:v>-3.58</c:v>
                </c:pt>
                <c:pt idx="138">
                  <c:v>-3.59</c:v>
                </c:pt>
                <c:pt idx="139">
                  <c:v>-3.6</c:v>
                </c:pt>
                <c:pt idx="140">
                  <c:v>-3.62</c:v>
                </c:pt>
                <c:pt idx="141">
                  <c:v>-3.63</c:v>
                </c:pt>
                <c:pt idx="142">
                  <c:v>-3.66</c:v>
                </c:pt>
                <c:pt idx="143">
                  <c:v>-3.67</c:v>
                </c:pt>
                <c:pt idx="144">
                  <c:v>-3.69</c:v>
                </c:pt>
                <c:pt idx="145">
                  <c:v>-3.71</c:v>
                </c:pt>
                <c:pt idx="146">
                  <c:v>-3.72</c:v>
                </c:pt>
                <c:pt idx="147">
                  <c:v>-3.74</c:v>
                </c:pt>
                <c:pt idx="148">
                  <c:v>-3.76</c:v>
                </c:pt>
                <c:pt idx="149">
                  <c:v>-3.77</c:v>
                </c:pt>
                <c:pt idx="150">
                  <c:v>-3.78</c:v>
                </c:pt>
                <c:pt idx="151">
                  <c:v>-3.78</c:v>
                </c:pt>
                <c:pt idx="152">
                  <c:v>-3.79</c:v>
                </c:pt>
                <c:pt idx="153">
                  <c:v>-3.81</c:v>
                </c:pt>
                <c:pt idx="154">
                  <c:v>-3.82</c:v>
                </c:pt>
                <c:pt idx="155">
                  <c:v>-3.84</c:v>
                </c:pt>
                <c:pt idx="156">
                  <c:v>-3.85</c:v>
                </c:pt>
                <c:pt idx="157">
                  <c:v>-3.86</c:v>
                </c:pt>
                <c:pt idx="158">
                  <c:v>-3.87</c:v>
                </c:pt>
                <c:pt idx="159">
                  <c:v>-3.87</c:v>
                </c:pt>
                <c:pt idx="160">
                  <c:v>-3.89</c:v>
                </c:pt>
                <c:pt idx="161">
                  <c:v>-3.9</c:v>
                </c:pt>
                <c:pt idx="162">
                  <c:v>-3.9</c:v>
                </c:pt>
                <c:pt idx="163">
                  <c:v>-3.9</c:v>
                </c:pt>
                <c:pt idx="164">
                  <c:v>-3.91</c:v>
                </c:pt>
                <c:pt idx="165">
                  <c:v>-3.91</c:v>
                </c:pt>
                <c:pt idx="166">
                  <c:v>-3.91</c:v>
                </c:pt>
                <c:pt idx="167">
                  <c:v>-3.91</c:v>
                </c:pt>
                <c:pt idx="168">
                  <c:v>-3.92</c:v>
                </c:pt>
                <c:pt idx="169">
                  <c:v>-3.92</c:v>
                </c:pt>
                <c:pt idx="170">
                  <c:v>-3.92</c:v>
                </c:pt>
                <c:pt idx="171">
                  <c:v>-3.92</c:v>
                </c:pt>
                <c:pt idx="172">
                  <c:v>-3.91</c:v>
                </c:pt>
                <c:pt idx="173">
                  <c:v>-3.91</c:v>
                </c:pt>
                <c:pt idx="174">
                  <c:v>-3.92</c:v>
                </c:pt>
                <c:pt idx="175">
                  <c:v>-3.92</c:v>
                </c:pt>
                <c:pt idx="176">
                  <c:v>-3.93</c:v>
                </c:pt>
                <c:pt idx="177">
                  <c:v>-3.94</c:v>
                </c:pt>
                <c:pt idx="178">
                  <c:v>-3.94</c:v>
                </c:pt>
                <c:pt idx="179">
                  <c:v>-3.95</c:v>
                </c:pt>
                <c:pt idx="180">
                  <c:v>-3.95</c:v>
                </c:pt>
                <c:pt idx="181">
                  <c:v>-3.97</c:v>
                </c:pt>
                <c:pt idx="182">
                  <c:v>-3.96</c:v>
                </c:pt>
                <c:pt idx="183">
                  <c:v>-3.96</c:v>
                </c:pt>
                <c:pt idx="184">
                  <c:v>-3.96</c:v>
                </c:pt>
                <c:pt idx="185">
                  <c:v>-3.95</c:v>
                </c:pt>
                <c:pt idx="186">
                  <c:v>-3.94</c:v>
                </c:pt>
                <c:pt idx="187">
                  <c:v>-3.94</c:v>
                </c:pt>
                <c:pt idx="188">
                  <c:v>-3.94</c:v>
                </c:pt>
                <c:pt idx="189">
                  <c:v>-3.94</c:v>
                </c:pt>
                <c:pt idx="190">
                  <c:v>-3.96</c:v>
                </c:pt>
                <c:pt idx="191">
                  <c:v>-3.96</c:v>
                </c:pt>
                <c:pt idx="192">
                  <c:v>-3.96</c:v>
                </c:pt>
                <c:pt idx="193">
                  <c:v>-3.96</c:v>
                </c:pt>
                <c:pt idx="194">
                  <c:v>-3.96</c:v>
                </c:pt>
                <c:pt idx="195">
                  <c:v>-3.95</c:v>
                </c:pt>
                <c:pt idx="196">
                  <c:v>-3.95</c:v>
                </c:pt>
                <c:pt idx="197">
                  <c:v>-3.95</c:v>
                </c:pt>
                <c:pt idx="198">
                  <c:v>-3.96</c:v>
                </c:pt>
                <c:pt idx="199">
                  <c:v>-3.96</c:v>
                </c:pt>
                <c:pt idx="200">
                  <c:v>-3.96</c:v>
                </c:pt>
                <c:pt idx="201">
                  <c:v>-3.96</c:v>
                </c:pt>
                <c:pt idx="202">
                  <c:v>-3.97</c:v>
                </c:pt>
                <c:pt idx="203">
                  <c:v>-3.97</c:v>
                </c:pt>
                <c:pt idx="204">
                  <c:v>-3.98</c:v>
                </c:pt>
                <c:pt idx="205">
                  <c:v>-3.98</c:v>
                </c:pt>
                <c:pt idx="206">
                  <c:v>-3.98</c:v>
                </c:pt>
                <c:pt idx="207">
                  <c:v>-3.98</c:v>
                </c:pt>
                <c:pt idx="208">
                  <c:v>-3.98</c:v>
                </c:pt>
                <c:pt idx="209">
                  <c:v>-3.97</c:v>
                </c:pt>
                <c:pt idx="210">
                  <c:v>-3.98</c:v>
                </c:pt>
                <c:pt idx="211">
                  <c:v>-3.98</c:v>
                </c:pt>
                <c:pt idx="212">
                  <c:v>-3.99</c:v>
                </c:pt>
                <c:pt idx="213">
                  <c:v>-4</c:v>
                </c:pt>
                <c:pt idx="214">
                  <c:v>-4.01</c:v>
                </c:pt>
                <c:pt idx="215">
                  <c:v>-4.0199999999999996</c:v>
                </c:pt>
                <c:pt idx="216">
                  <c:v>-4.04</c:v>
                </c:pt>
                <c:pt idx="217">
                  <c:v>-4.04</c:v>
                </c:pt>
                <c:pt idx="218">
                  <c:v>-4.05</c:v>
                </c:pt>
                <c:pt idx="219">
                  <c:v>-4.05</c:v>
                </c:pt>
                <c:pt idx="220">
                  <c:v>-4.05</c:v>
                </c:pt>
                <c:pt idx="221">
                  <c:v>-4.0599999999999996</c:v>
                </c:pt>
                <c:pt idx="222">
                  <c:v>-4.05</c:v>
                </c:pt>
                <c:pt idx="223">
                  <c:v>-4.07</c:v>
                </c:pt>
                <c:pt idx="224">
                  <c:v>-4.08</c:v>
                </c:pt>
                <c:pt idx="225">
                  <c:v>-4.07</c:v>
                </c:pt>
                <c:pt idx="226">
                  <c:v>-4.07</c:v>
                </c:pt>
                <c:pt idx="227">
                  <c:v>-4.09</c:v>
                </c:pt>
                <c:pt idx="228">
                  <c:v>-4.08</c:v>
                </c:pt>
                <c:pt idx="229">
                  <c:v>-4.08</c:v>
                </c:pt>
                <c:pt idx="230">
                  <c:v>-4.09</c:v>
                </c:pt>
                <c:pt idx="231">
                  <c:v>-4.0999999999999996</c:v>
                </c:pt>
                <c:pt idx="232">
                  <c:v>-4.0999999999999996</c:v>
                </c:pt>
                <c:pt idx="233">
                  <c:v>-4.13</c:v>
                </c:pt>
                <c:pt idx="234">
                  <c:v>-4.13</c:v>
                </c:pt>
                <c:pt idx="235">
                  <c:v>-4.1399999999999997</c:v>
                </c:pt>
                <c:pt idx="236">
                  <c:v>-4.1399999999999997</c:v>
                </c:pt>
                <c:pt idx="237">
                  <c:v>-4.13</c:v>
                </c:pt>
                <c:pt idx="238">
                  <c:v>-4.1500000000000004</c:v>
                </c:pt>
                <c:pt idx="239">
                  <c:v>-4.16</c:v>
                </c:pt>
                <c:pt idx="240">
                  <c:v>-4.16</c:v>
                </c:pt>
                <c:pt idx="241">
                  <c:v>-4.17</c:v>
                </c:pt>
                <c:pt idx="242">
                  <c:v>-4.16</c:v>
                </c:pt>
                <c:pt idx="243">
                  <c:v>-4.1500000000000004</c:v>
                </c:pt>
                <c:pt idx="244">
                  <c:v>-4.1500000000000004</c:v>
                </c:pt>
                <c:pt idx="245">
                  <c:v>-4.16</c:v>
                </c:pt>
                <c:pt idx="246">
                  <c:v>-4.17</c:v>
                </c:pt>
                <c:pt idx="247">
                  <c:v>-4.16</c:v>
                </c:pt>
                <c:pt idx="248">
                  <c:v>-4.17</c:v>
                </c:pt>
                <c:pt idx="249">
                  <c:v>-4.2</c:v>
                </c:pt>
                <c:pt idx="250">
                  <c:v>-4.2</c:v>
                </c:pt>
                <c:pt idx="251">
                  <c:v>-4.2</c:v>
                </c:pt>
                <c:pt idx="252">
                  <c:v>-4.22</c:v>
                </c:pt>
                <c:pt idx="253">
                  <c:v>-4.22</c:v>
                </c:pt>
                <c:pt idx="254">
                  <c:v>-4.25</c:v>
                </c:pt>
                <c:pt idx="255">
                  <c:v>-4.26</c:v>
                </c:pt>
                <c:pt idx="256">
                  <c:v>-4.2699999999999996</c:v>
                </c:pt>
                <c:pt idx="257">
                  <c:v>-4.25</c:v>
                </c:pt>
                <c:pt idx="258">
                  <c:v>-4.24</c:v>
                </c:pt>
                <c:pt idx="259">
                  <c:v>-4.26</c:v>
                </c:pt>
                <c:pt idx="260">
                  <c:v>-4.26</c:v>
                </c:pt>
                <c:pt idx="261">
                  <c:v>-4.26</c:v>
                </c:pt>
                <c:pt idx="262">
                  <c:v>-4.2699999999999996</c:v>
                </c:pt>
                <c:pt idx="263">
                  <c:v>-4.29</c:v>
                </c:pt>
                <c:pt idx="264">
                  <c:v>-4.29</c:v>
                </c:pt>
                <c:pt idx="265">
                  <c:v>-4.3</c:v>
                </c:pt>
                <c:pt idx="266">
                  <c:v>-4.29</c:v>
                </c:pt>
                <c:pt idx="267">
                  <c:v>-4.3</c:v>
                </c:pt>
                <c:pt idx="268">
                  <c:v>-4.3</c:v>
                </c:pt>
                <c:pt idx="269">
                  <c:v>-4.29</c:v>
                </c:pt>
                <c:pt idx="270">
                  <c:v>-4.28</c:v>
                </c:pt>
                <c:pt idx="271">
                  <c:v>-4.29</c:v>
                </c:pt>
                <c:pt idx="272">
                  <c:v>-4.29</c:v>
                </c:pt>
                <c:pt idx="273">
                  <c:v>-4.29</c:v>
                </c:pt>
                <c:pt idx="274">
                  <c:v>-4.29</c:v>
                </c:pt>
                <c:pt idx="275">
                  <c:v>-4.3</c:v>
                </c:pt>
                <c:pt idx="276">
                  <c:v>-4.29</c:v>
                </c:pt>
                <c:pt idx="277">
                  <c:v>-4.3099999999999996</c:v>
                </c:pt>
                <c:pt idx="278">
                  <c:v>-4.32</c:v>
                </c:pt>
                <c:pt idx="279">
                  <c:v>-4.3</c:v>
                </c:pt>
                <c:pt idx="280">
                  <c:v>-4.32</c:v>
                </c:pt>
                <c:pt idx="281">
                  <c:v>-4.3</c:v>
                </c:pt>
                <c:pt idx="282">
                  <c:v>-4.3</c:v>
                </c:pt>
                <c:pt idx="283">
                  <c:v>-4.3099999999999996</c:v>
                </c:pt>
                <c:pt idx="284">
                  <c:v>-4.32</c:v>
                </c:pt>
                <c:pt idx="285">
                  <c:v>-4.34</c:v>
                </c:pt>
                <c:pt idx="286">
                  <c:v>-4.34</c:v>
                </c:pt>
                <c:pt idx="287">
                  <c:v>-4.3600000000000003</c:v>
                </c:pt>
                <c:pt idx="288">
                  <c:v>-4.37</c:v>
                </c:pt>
                <c:pt idx="289">
                  <c:v>-4.38</c:v>
                </c:pt>
                <c:pt idx="290">
                  <c:v>-4.3899999999999997</c:v>
                </c:pt>
                <c:pt idx="291">
                  <c:v>-4.3899999999999997</c:v>
                </c:pt>
                <c:pt idx="292">
                  <c:v>-4.41</c:v>
                </c:pt>
                <c:pt idx="293">
                  <c:v>-4.41</c:v>
                </c:pt>
                <c:pt idx="294">
                  <c:v>-4.4400000000000004</c:v>
                </c:pt>
                <c:pt idx="295">
                  <c:v>-4.45</c:v>
                </c:pt>
                <c:pt idx="296">
                  <c:v>-4.4400000000000004</c:v>
                </c:pt>
                <c:pt idx="297">
                  <c:v>-4.4400000000000004</c:v>
                </c:pt>
                <c:pt idx="298">
                  <c:v>-4.45</c:v>
                </c:pt>
                <c:pt idx="299">
                  <c:v>-4.46</c:v>
                </c:pt>
                <c:pt idx="300">
                  <c:v>-4.46</c:v>
                </c:pt>
                <c:pt idx="301">
                  <c:v>-4.4800000000000004</c:v>
                </c:pt>
                <c:pt idx="302">
                  <c:v>-4.5</c:v>
                </c:pt>
                <c:pt idx="303">
                  <c:v>-4.4800000000000004</c:v>
                </c:pt>
                <c:pt idx="304">
                  <c:v>-4.4800000000000004</c:v>
                </c:pt>
                <c:pt idx="305">
                  <c:v>-4.49</c:v>
                </c:pt>
                <c:pt idx="306">
                  <c:v>-4.5</c:v>
                </c:pt>
                <c:pt idx="307">
                  <c:v>-4.5</c:v>
                </c:pt>
                <c:pt idx="308">
                  <c:v>-4.53</c:v>
                </c:pt>
                <c:pt idx="309">
                  <c:v>-4.5199999999999996</c:v>
                </c:pt>
                <c:pt idx="310">
                  <c:v>-4.5199999999999996</c:v>
                </c:pt>
                <c:pt idx="311">
                  <c:v>-4.53</c:v>
                </c:pt>
                <c:pt idx="312">
                  <c:v>-4.54</c:v>
                </c:pt>
                <c:pt idx="313">
                  <c:v>-4.55</c:v>
                </c:pt>
                <c:pt idx="314">
                  <c:v>-4.55</c:v>
                </c:pt>
                <c:pt idx="315">
                  <c:v>-4.55</c:v>
                </c:pt>
                <c:pt idx="316">
                  <c:v>-4.57</c:v>
                </c:pt>
                <c:pt idx="317">
                  <c:v>-4.55</c:v>
                </c:pt>
                <c:pt idx="318">
                  <c:v>-4.55</c:v>
                </c:pt>
                <c:pt idx="319">
                  <c:v>-4.5599999999999996</c:v>
                </c:pt>
                <c:pt idx="320">
                  <c:v>-4.55</c:v>
                </c:pt>
                <c:pt idx="321">
                  <c:v>-4.55</c:v>
                </c:pt>
                <c:pt idx="322">
                  <c:v>-4.5599999999999996</c:v>
                </c:pt>
                <c:pt idx="323">
                  <c:v>-4.58</c:v>
                </c:pt>
                <c:pt idx="324">
                  <c:v>-4.58</c:v>
                </c:pt>
                <c:pt idx="325">
                  <c:v>-4.58</c:v>
                </c:pt>
                <c:pt idx="326">
                  <c:v>-4.57</c:v>
                </c:pt>
                <c:pt idx="327">
                  <c:v>-4.57</c:v>
                </c:pt>
                <c:pt idx="328">
                  <c:v>-4.58</c:v>
                </c:pt>
                <c:pt idx="329">
                  <c:v>-4.59</c:v>
                </c:pt>
                <c:pt idx="330">
                  <c:v>-4.59</c:v>
                </c:pt>
                <c:pt idx="331">
                  <c:v>-4.5999999999999996</c:v>
                </c:pt>
                <c:pt idx="332">
                  <c:v>-4.6100000000000003</c:v>
                </c:pt>
                <c:pt idx="333">
                  <c:v>-4.6100000000000003</c:v>
                </c:pt>
                <c:pt idx="334">
                  <c:v>-4.6100000000000003</c:v>
                </c:pt>
                <c:pt idx="335">
                  <c:v>-4.59</c:v>
                </c:pt>
                <c:pt idx="336">
                  <c:v>-4.59</c:v>
                </c:pt>
                <c:pt idx="337">
                  <c:v>-4.6100000000000003</c:v>
                </c:pt>
                <c:pt idx="338">
                  <c:v>-4.63</c:v>
                </c:pt>
                <c:pt idx="339">
                  <c:v>-4.6399999999999997</c:v>
                </c:pt>
                <c:pt idx="340">
                  <c:v>-4.6399999999999997</c:v>
                </c:pt>
                <c:pt idx="341">
                  <c:v>-4.6399999999999997</c:v>
                </c:pt>
                <c:pt idx="342">
                  <c:v>-4.66</c:v>
                </c:pt>
                <c:pt idx="343">
                  <c:v>-4.66</c:v>
                </c:pt>
                <c:pt idx="344">
                  <c:v>-4.66</c:v>
                </c:pt>
                <c:pt idx="345">
                  <c:v>-4.67</c:v>
                </c:pt>
                <c:pt idx="346">
                  <c:v>-4.67</c:v>
                </c:pt>
                <c:pt idx="347">
                  <c:v>-4.66</c:v>
                </c:pt>
                <c:pt idx="348">
                  <c:v>-4.66</c:v>
                </c:pt>
                <c:pt idx="349">
                  <c:v>-4.67</c:v>
                </c:pt>
                <c:pt idx="350">
                  <c:v>-4.67</c:v>
                </c:pt>
                <c:pt idx="351">
                  <c:v>-4.67</c:v>
                </c:pt>
                <c:pt idx="352">
                  <c:v>-4.68</c:v>
                </c:pt>
                <c:pt idx="353">
                  <c:v>-4.7</c:v>
                </c:pt>
                <c:pt idx="354">
                  <c:v>-4.7</c:v>
                </c:pt>
                <c:pt idx="355">
                  <c:v>-4.71</c:v>
                </c:pt>
                <c:pt idx="356">
                  <c:v>-4.72</c:v>
                </c:pt>
                <c:pt idx="357">
                  <c:v>-4.7300000000000004</c:v>
                </c:pt>
                <c:pt idx="358">
                  <c:v>-4.74</c:v>
                </c:pt>
                <c:pt idx="359">
                  <c:v>-4.74</c:v>
                </c:pt>
                <c:pt idx="360">
                  <c:v>-4.74</c:v>
                </c:pt>
                <c:pt idx="361">
                  <c:v>-4.76</c:v>
                </c:pt>
                <c:pt idx="362">
                  <c:v>-4.76</c:v>
                </c:pt>
                <c:pt idx="363">
                  <c:v>-4.7699999999999996</c:v>
                </c:pt>
                <c:pt idx="364">
                  <c:v>-4.79</c:v>
                </c:pt>
                <c:pt idx="365">
                  <c:v>-4.79</c:v>
                </c:pt>
                <c:pt idx="366">
                  <c:v>-4.78</c:v>
                </c:pt>
                <c:pt idx="367">
                  <c:v>-4.78</c:v>
                </c:pt>
                <c:pt idx="368">
                  <c:v>-4.79</c:v>
                </c:pt>
                <c:pt idx="369">
                  <c:v>-4.8099999999999996</c:v>
                </c:pt>
                <c:pt idx="370">
                  <c:v>-4.8099999999999996</c:v>
                </c:pt>
                <c:pt idx="371">
                  <c:v>-4.83</c:v>
                </c:pt>
                <c:pt idx="372">
                  <c:v>-4.83</c:v>
                </c:pt>
                <c:pt idx="373">
                  <c:v>-4.82</c:v>
                </c:pt>
                <c:pt idx="374">
                  <c:v>-4.83</c:v>
                </c:pt>
                <c:pt idx="375">
                  <c:v>-4.84</c:v>
                </c:pt>
                <c:pt idx="376">
                  <c:v>-4.8499999999999996</c:v>
                </c:pt>
                <c:pt idx="377">
                  <c:v>-4.8600000000000003</c:v>
                </c:pt>
                <c:pt idx="378">
                  <c:v>-4.87</c:v>
                </c:pt>
                <c:pt idx="379">
                  <c:v>-4.87</c:v>
                </c:pt>
                <c:pt idx="380">
                  <c:v>-4.87</c:v>
                </c:pt>
                <c:pt idx="381">
                  <c:v>-4.87</c:v>
                </c:pt>
                <c:pt idx="382">
                  <c:v>-4.8899999999999997</c:v>
                </c:pt>
                <c:pt idx="383">
                  <c:v>-4.9000000000000004</c:v>
                </c:pt>
                <c:pt idx="384">
                  <c:v>-4.91</c:v>
                </c:pt>
                <c:pt idx="385">
                  <c:v>-4.91</c:v>
                </c:pt>
                <c:pt idx="386">
                  <c:v>-4.93</c:v>
                </c:pt>
                <c:pt idx="387">
                  <c:v>-4.93</c:v>
                </c:pt>
                <c:pt idx="388">
                  <c:v>-4.93</c:v>
                </c:pt>
                <c:pt idx="389">
                  <c:v>-4.9400000000000004</c:v>
                </c:pt>
                <c:pt idx="390">
                  <c:v>-4.95</c:v>
                </c:pt>
                <c:pt idx="391">
                  <c:v>-4.97</c:v>
                </c:pt>
                <c:pt idx="392">
                  <c:v>-4.9800000000000004</c:v>
                </c:pt>
                <c:pt idx="393">
                  <c:v>-4.99</c:v>
                </c:pt>
                <c:pt idx="394">
                  <c:v>-4.9800000000000004</c:v>
                </c:pt>
                <c:pt idx="395">
                  <c:v>-5</c:v>
                </c:pt>
                <c:pt idx="396">
                  <c:v>-5.01</c:v>
                </c:pt>
                <c:pt idx="397">
                  <c:v>-5.0199999999999996</c:v>
                </c:pt>
                <c:pt idx="398">
                  <c:v>-5.0199999999999996</c:v>
                </c:pt>
                <c:pt idx="399">
                  <c:v>-5.03</c:v>
                </c:pt>
                <c:pt idx="400">
                  <c:v>-5.05</c:v>
                </c:pt>
                <c:pt idx="401">
                  <c:v>-5.05</c:v>
                </c:pt>
                <c:pt idx="402">
                  <c:v>-5.0599999999999996</c:v>
                </c:pt>
                <c:pt idx="403">
                  <c:v>-5.0599999999999996</c:v>
                </c:pt>
                <c:pt idx="404">
                  <c:v>-5.05</c:v>
                </c:pt>
                <c:pt idx="405">
                  <c:v>-5.05</c:v>
                </c:pt>
                <c:pt idx="406">
                  <c:v>-5.07</c:v>
                </c:pt>
                <c:pt idx="407">
                  <c:v>-5.05</c:v>
                </c:pt>
                <c:pt idx="408">
                  <c:v>-5.04</c:v>
                </c:pt>
                <c:pt idx="409">
                  <c:v>-5.05</c:v>
                </c:pt>
                <c:pt idx="410">
                  <c:v>-5.0599999999999996</c:v>
                </c:pt>
                <c:pt idx="411">
                  <c:v>-5.0599999999999996</c:v>
                </c:pt>
                <c:pt idx="412">
                  <c:v>-5.07</c:v>
                </c:pt>
                <c:pt idx="413">
                  <c:v>-5.0599999999999996</c:v>
                </c:pt>
                <c:pt idx="414">
                  <c:v>-5.07</c:v>
                </c:pt>
                <c:pt idx="415">
                  <c:v>-5.07</c:v>
                </c:pt>
                <c:pt idx="416">
                  <c:v>-5.07</c:v>
                </c:pt>
                <c:pt idx="417">
                  <c:v>-5.0599999999999996</c:v>
                </c:pt>
                <c:pt idx="418">
                  <c:v>-5.07</c:v>
                </c:pt>
                <c:pt idx="419">
                  <c:v>-5.08</c:v>
                </c:pt>
                <c:pt idx="420">
                  <c:v>-5.09</c:v>
                </c:pt>
                <c:pt idx="421">
                  <c:v>-5.0999999999999996</c:v>
                </c:pt>
                <c:pt idx="422">
                  <c:v>-5.0999999999999996</c:v>
                </c:pt>
                <c:pt idx="423">
                  <c:v>-5.0999999999999996</c:v>
                </c:pt>
                <c:pt idx="424">
                  <c:v>-5.0999999999999996</c:v>
                </c:pt>
                <c:pt idx="425">
                  <c:v>-5.0999999999999996</c:v>
                </c:pt>
                <c:pt idx="426">
                  <c:v>-5.1100000000000003</c:v>
                </c:pt>
                <c:pt idx="427">
                  <c:v>-5.12</c:v>
                </c:pt>
                <c:pt idx="428">
                  <c:v>-5.13</c:v>
                </c:pt>
                <c:pt idx="429">
                  <c:v>-5.14</c:v>
                </c:pt>
                <c:pt idx="430">
                  <c:v>-5.15</c:v>
                </c:pt>
                <c:pt idx="431">
                  <c:v>-5.16</c:v>
                </c:pt>
                <c:pt idx="432">
                  <c:v>-5.17</c:v>
                </c:pt>
                <c:pt idx="433">
                  <c:v>-5.18</c:v>
                </c:pt>
                <c:pt idx="434">
                  <c:v>-5.19</c:v>
                </c:pt>
                <c:pt idx="435">
                  <c:v>-5.2</c:v>
                </c:pt>
                <c:pt idx="436">
                  <c:v>-5.21</c:v>
                </c:pt>
                <c:pt idx="437">
                  <c:v>-5.21</c:v>
                </c:pt>
                <c:pt idx="438">
                  <c:v>-5.2</c:v>
                </c:pt>
                <c:pt idx="439">
                  <c:v>-5.22</c:v>
                </c:pt>
                <c:pt idx="440">
                  <c:v>-5.22</c:v>
                </c:pt>
                <c:pt idx="441">
                  <c:v>-5.23</c:v>
                </c:pt>
                <c:pt idx="442">
                  <c:v>-5.23</c:v>
                </c:pt>
                <c:pt idx="443">
                  <c:v>-5.25</c:v>
                </c:pt>
                <c:pt idx="444">
                  <c:v>-5.26</c:v>
                </c:pt>
                <c:pt idx="445">
                  <c:v>-5.25</c:v>
                </c:pt>
                <c:pt idx="446">
                  <c:v>-5.26</c:v>
                </c:pt>
                <c:pt idx="447">
                  <c:v>-5.26</c:v>
                </c:pt>
                <c:pt idx="448">
                  <c:v>-5.27</c:v>
                </c:pt>
                <c:pt idx="449">
                  <c:v>-5.27</c:v>
                </c:pt>
                <c:pt idx="450">
                  <c:v>-5.27</c:v>
                </c:pt>
                <c:pt idx="451">
                  <c:v>-5.29</c:v>
                </c:pt>
                <c:pt idx="452">
                  <c:v>-5.28</c:v>
                </c:pt>
                <c:pt idx="453">
                  <c:v>-5.31</c:v>
                </c:pt>
                <c:pt idx="454">
                  <c:v>-5.31</c:v>
                </c:pt>
                <c:pt idx="455">
                  <c:v>-5.32</c:v>
                </c:pt>
                <c:pt idx="456">
                  <c:v>-5.33</c:v>
                </c:pt>
                <c:pt idx="457">
                  <c:v>-5.33</c:v>
                </c:pt>
                <c:pt idx="458">
                  <c:v>-5.34</c:v>
                </c:pt>
                <c:pt idx="459">
                  <c:v>-5.34</c:v>
                </c:pt>
                <c:pt idx="460">
                  <c:v>-5.32</c:v>
                </c:pt>
                <c:pt idx="461">
                  <c:v>-5.32</c:v>
                </c:pt>
                <c:pt idx="462">
                  <c:v>-5.33</c:v>
                </c:pt>
                <c:pt idx="463">
                  <c:v>-5.34</c:v>
                </c:pt>
                <c:pt idx="464">
                  <c:v>-5.34</c:v>
                </c:pt>
                <c:pt idx="465">
                  <c:v>-5.34</c:v>
                </c:pt>
                <c:pt idx="466">
                  <c:v>-5.34</c:v>
                </c:pt>
                <c:pt idx="467">
                  <c:v>-5.34</c:v>
                </c:pt>
                <c:pt idx="468">
                  <c:v>-5.34</c:v>
                </c:pt>
                <c:pt idx="469">
                  <c:v>-5.35</c:v>
                </c:pt>
                <c:pt idx="470">
                  <c:v>-5.38</c:v>
                </c:pt>
                <c:pt idx="471">
                  <c:v>-5.38</c:v>
                </c:pt>
                <c:pt idx="472">
                  <c:v>-5.4</c:v>
                </c:pt>
                <c:pt idx="473">
                  <c:v>-5.39</c:v>
                </c:pt>
                <c:pt idx="474">
                  <c:v>-5.39</c:v>
                </c:pt>
                <c:pt idx="475">
                  <c:v>-5.38</c:v>
                </c:pt>
                <c:pt idx="476">
                  <c:v>-5.38</c:v>
                </c:pt>
                <c:pt idx="477">
                  <c:v>-5.39</c:v>
                </c:pt>
                <c:pt idx="478">
                  <c:v>-5.39</c:v>
                </c:pt>
                <c:pt idx="479">
                  <c:v>-5.4</c:v>
                </c:pt>
                <c:pt idx="480">
                  <c:v>-5.39</c:v>
                </c:pt>
                <c:pt idx="481">
                  <c:v>-5.41</c:v>
                </c:pt>
                <c:pt idx="482">
                  <c:v>-5.41</c:v>
                </c:pt>
                <c:pt idx="483">
                  <c:v>-5.42</c:v>
                </c:pt>
                <c:pt idx="484">
                  <c:v>-5.43</c:v>
                </c:pt>
                <c:pt idx="485">
                  <c:v>-5.44</c:v>
                </c:pt>
                <c:pt idx="486">
                  <c:v>-5.44</c:v>
                </c:pt>
                <c:pt idx="487">
                  <c:v>-5.45</c:v>
                </c:pt>
                <c:pt idx="488">
                  <c:v>-5.45</c:v>
                </c:pt>
                <c:pt idx="489">
                  <c:v>-5.44</c:v>
                </c:pt>
                <c:pt idx="490">
                  <c:v>-5.43</c:v>
                </c:pt>
                <c:pt idx="491">
                  <c:v>-5.46</c:v>
                </c:pt>
                <c:pt idx="492">
                  <c:v>-5.47</c:v>
                </c:pt>
                <c:pt idx="493">
                  <c:v>-5.46</c:v>
                </c:pt>
                <c:pt idx="494">
                  <c:v>-5.47</c:v>
                </c:pt>
                <c:pt idx="495">
                  <c:v>-5.46</c:v>
                </c:pt>
                <c:pt idx="496">
                  <c:v>-5.47</c:v>
                </c:pt>
                <c:pt idx="497">
                  <c:v>-5.47</c:v>
                </c:pt>
                <c:pt idx="498">
                  <c:v>-5.47</c:v>
                </c:pt>
                <c:pt idx="499">
                  <c:v>-5.48</c:v>
                </c:pt>
                <c:pt idx="500">
                  <c:v>-5.5</c:v>
                </c:pt>
                <c:pt idx="501">
                  <c:v>-5.5</c:v>
                </c:pt>
                <c:pt idx="502">
                  <c:v>-5.49</c:v>
                </c:pt>
                <c:pt idx="503">
                  <c:v>-5.5</c:v>
                </c:pt>
                <c:pt idx="504">
                  <c:v>-5.5</c:v>
                </c:pt>
                <c:pt idx="505">
                  <c:v>-5.51</c:v>
                </c:pt>
                <c:pt idx="506">
                  <c:v>-5.51</c:v>
                </c:pt>
                <c:pt idx="507">
                  <c:v>-5.5</c:v>
                </c:pt>
                <c:pt idx="508">
                  <c:v>-5.5</c:v>
                </c:pt>
                <c:pt idx="509">
                  <c:v>-5.51</c:v>
                </c:pt>
                <c:pt idx="510">
                  <c:v>-5.54</c:v>
                </c:pt>
                <c:pt idx="511">
                  <c:v>-5.53</c:v>
                </c:pt>
                <c:pt idx="512">
                  <c:v>-5.53</c:v>
                </c:pt>
                <c:pt idx="513">
                  <c:v>-5.55</c:v>
                </c:pt>
                <c:pt idx="514">
                  <c:v>-5.55</c:v>
                </c:pt>
                <c:pt idx="515">
                  <c:v>-5.55</c:v>
                </c:pt>
              </c:numCache>
            </c:numRef>
          </c:xVal>
          <c:yVal>
            <c:numRef>
              <c:f>'Dclean+q_9'!$S$132:$S$647</c:f>
              <c:numCache>
                <c:formatCode>General</c:formatCode>
                <c:ptCount val="516"/>
                <c:pt idx="0">
                  <c:v>4.1988610763984413E-3</c:v>
                </c:pt>
                <c:pt idx="1">
                  <c:v>4.2114362817903339E-3</c:v>
                </c:pt>
                <c:pt idx="2">
                  <c:v>4.2233827269156209E-3</c:v>
                </c:pt>
                <c:pt idx="3">
                  <c:v>4.2221252063957826E-3</c:v>
                </c:pt>
                <c:pt idx="4">
                  <c:v>4.2158376037059212E-3</c:v>
                </c:pt>
                <c:pt idx="5">
                  <c:v>4.2095500010164624E-3</c:v>
                </c:pt>
                <c:pt idx="6">
                  <c:v>4.2020048777929829E-3</c:v>
                </c:pt>
                <c:pt idx="7">
                  <c:v>4.1944597545694037E-3</c:v>
                </c:pt>
                <c:pt idx="8">
                  <c:v>4.1869146313462261E-3</c:v>
                </c:pt>
                <c:pt idx="9">
                  <c:v>4.1831420697315946E-3</c:v>
                </c:pt>
                <c:pt idx="10">
                  <c:v>4.1768544670354475E-3</c:v>
                </c:pt>
                <c:pt idx="11">
                  <c:v>4.1567341384333477E-3</c:v>
                </c:pt>
                <c:pt idx="12">
                  <c:v>4.1378713303452021E-3</c:v>
                </c:pt>
                <c:pt idx="13">
                  <c:v>4.1303262071221251E-3</c:v>
                </c:pt>
                <c:pt idx="14">
                  <c:v>4.1227810838984445E-3</c:v>
                </c:pt>
                <c:pt idx="15">
                  <c:v>4.1152359606760692E-3</c:v>
                </c:pt>
                <c:pt idx="16">
                  <c:v>4.1076908374394145E-3</c:v>
                </c:pt>
                <c:pt idx="17">
                  <c:v>4.090085549905257E-3</c:v>
                </c:pt>
                <c:pt idx="18">
                  <c:v>4.0705939815701697E-3</c:v>
                </c:pt>
                <c:pt idx="19">
                  <c:v>4.0504736529553996E-3</c:v>
                </c:pt>
                <c:pt idx="20">
                  <c:v>4.0316108448746474E-3</c:v>
                </c:pt>
                <c:pt idx="21">
                  <c:v>4.0240657216180278E-3</c:v>
                </c:pt>
                <c:pt idx="22">
                  <c:v>4.0228082010775202E-3</c:v>
                </c:pt>
                <c:pt idx="23">
                  <c:v>4.0215506805497854E-3</c:v>
                </c:pt>
                <c:pt idx="24">
                  <c:v>4.0228082010900917E-3</c:v>
                </c:pt>
                <c:pt idx="25">
                  <c:v>4.0240657216176244E-3</c:v>
                </c:pt>
                <c:pt idx="26">
                  <c:v>4.0190356394624854E-3</c:v>
                </c:pt>
                <c:pt idx="27">
                  <c:v>4.0014303519417026E-3</c:v>
                </c:pt>
                <c:pt idx="28">
                  <c:v>3.9938852287183238E-3</c:v>
                </c:pt>
                <c:pt idx="29">
                  <c:v>3.9913701876437965E-3</c:v>
                </c:pt>
                <c:pt idx="30">
                  <c:v>3.9857113452151614E-3</c:v>
                </c:pt>
                <c:pt idx="31">
                  <c:v>3.9743936603705626E-3</c:v>
                </c:pt>
                <c:pt idx="32">
                  <c:v>3.9630759755264668E-3</c:v>
                </c:pt>
                <c:pt idx="33">
                  <c:v>3.9517582906812669E-3</c:v>
                </c:pt>
                <c:pt idx="34">
                  <c:v>3.9322667223594546E-3</c:v>
                </c:pt>
                <c:pt idx="35">
                  <c:v>3.9134039143046539E-3</c:v>
                </c:pt>
                <c:pt idx="36">
                  <c:v>3.8945411062361744E-3</c:v>
                </c:pt>
                <c:pt idx="37">
                  <c:v>3.8731632571005628E-3</c:v>
                </c:pt>
                <c:pt idx="38">
                  <c:v>3.8473840860828068E-3</c:v>
                </c:pt>
                <c:pt idx="39">
                  <c:v>3.8184611136979673E-3</c:v>
                </c:pt>
                <c:pt idx="40">
                  <c:v>3.7870231002588659E-3</c:v>
                </c:pt>
                <c:pt idx="41">
                  <c:v>3.7492974841097384E-3</c:v>
                </c:pt>
                <c:pt idx="42">
                  <c:v>3.710314347426487E-3</c:v>
                </c:pt>
                <c:pt idx="43">
                  <c:v>3.6688161696888759E-3</c:v>
                </c:pt>
                <c:pt idx="44">
                  <c:v>3.6317193138201312E-3</c:v>
                </c:pt>
                <c:pt idx="45">
                  <c:v>3.5990237798258374E-3</c:v>
                </c:pt>
                <c:pt idx="46">
                  <c:v>3.5550105609872466E-3</c:v>
                </c:pt>
                <c:pt idx="47">
                  <c:v>3.5172849448382162E-3</c:v>
                </c:pt>
                <c:pt idx="48">
                  <c:v>3.4820743697432459E-3</c:v>
                </c:pt>
                <c:pt idx="49">
                  <c:v>3.4430912330733711E-3</c:v>
                </c:pt>
                <c:pt idx="50">
                  <c:v>3.404108096390723E-3</c:v>
                </c:pt>
                <c:pt idx="51">
                  <c:v>3.3588373570249E-3</c:v>
                </c:pt>
                <c:pt idx="52">
                  <c:v>3.3286568641119206E-3</c:v>
                </c:pt>
                <c:pt idx="53">
                  <c:v>3.2997338917336648E-3</c:v>
                </c:pt>
                <c:pt idx="54">
                  <c:v>3.2695533988349674E-3</c:v>
                </c:pt>
                <c:pt idx="55">
                  <c:v>3.2381153853748941E-3</c:v>
                </c:pt>
                <c:pt idx="56">
                  <c:v>3.2142224951447868E-3</c:v>
                </c:pt>
                <c:pt idx="57">
                  <c:v>3.1878145638133998E-3</c:v>
                </c:pt>
                <c:pt idx="58">
                  <c:v>3.1576340708999186E-3</c:v>
                </c:pt>
                <c:pt idx="59">
                  <c:v>3.133741180683389E-3</c:v>
                </c:pt>
                <c:pt idx="60">
                  <c:v>3.1073332493864497E-3</c:v>
                </c:pt>
                <c:pt idx="61">
                  <c:v>3.0809253180816153E-3</c:v>
                </c:pt>
                <c:pt idx="62">
                  <c:v>3.0557749073305634E-3</c:v>
                </c:pt>
                <c:pt idx="63">
                  <c:v>3.029366976039709E-3</c:v>
                </c:pt>
                <c:pt idx="64">
                  <c:v>3.0117616885253127E-3</c:v>
                </c:pt>
                <c:pt idx="65">
                  <c:v>2.984096236700237E-3</c:v>
                </c:pt>
                <c:pt idx="66">
                  <c:v>2.9564307848363382E-3</c:v>
                </c:pt>
                <c:pt idx="67">
                  <c:v>2.9312803740664272E-3</c:v>
                </c:pt>
                <c:pt idx="68">
                  <c:v>2.8998423606392937E-3</c:v>
                </c:pt>
                <c:pt idx="69">
                  <c:v>2.8797220320308081E-3</c:v>
                </c:pt>
                <c:pt idx="70">
                  <c:v>2.8451402172363885E-3</c:v>
                </c:pt>
                <c:pt idx="71">
                  <c:v>2.8187322859451317E-3</c:v>
                </c:pt>
                <c:pt idx="72">
                  <c:v>2.7923243546405991E-3</c:v>
                </c:pt>
                <c:pt idx="73">
                  <c:v>2.7747190671262027E-3</c:v>
                </c:pt>
                <c:pt idx="74">
                  <c:v>2.7483111358352474E-3</c:v>
                </c:pt>
                <c:pt idx="75">
                  <c:v>2.7206456839842224E-3</c:v>
                </c:pt>
                <c:pt idx="76">
                  <c:v>2.6992678348286428E-3</c:v>
                </c:pt>
                <c:pt idx="77">
                  <c:v>2.6866926294502255E-3</c:v>
                </c:pt>
                <c:pt idx="78">
                  <c:v>2.6778899856861392E-3</c:v>
                </c:pt>
                <c:pt idx="79">
                  <c:v>2.6753749446186029E-3</c:v>
                </c:pt>
                <c:pt idx="80">
                  <c:v>2.677261225419534E-3</c:v>
                </c:pt>
                <c:pt idx="81">
                  <c:v>2.6797762664946645E-3</c:v>
                </c:pt>
                <c:pt idx="82">
                  <c:v>2.6747461843396256E-3</c:v>
                </c:pt>
                <c:pt idx="83">
                  <c:v>2.6734886638052034E-3</c:v>
                </c:pt>
                <c:pt idx="84">
                  <c:v>2.6734886638048014E-3</c:v>
                </c:pt>
                <c:pt idx="85">
                  <c:v>2.6747461843515952E-3</c:v>
                </c:pt>
                <c:pt idx="86">
                  <c:v>2.6810337870212925E-3</c:v>
                </c:pt>
                <c:pt idx="87">
                  <c:v>2.6835488281022049E-3</c:v>
                </c:pt>
                <c:pt idx="88">
                  <c:v>2.6961240334872102E-3</c:v>
                </c:pt>
                <c:pt idx="89">
                  <c:v>2.6998965950945507E-3</c:v>
                </c:pt>
                <c:pt idx="90">
                  <c:v>2.7030403964419694E-3</c:v>
                </c:pt>
                <c:pt idx="91">
                  <c:v>2.6929802321313894E-3</c:v>
                </c:pt>
                <c:pt idx="92">
                  <c:v>2.6866926294486179E-3</c:v>
                </c:pt>
                <c:pt idx="93">
                  <c:v>2.684177588354127E-3</c:v>
                </c:pt>
                <c:pt idx="94">
                  <c:v>2.6804050267527709E-3</c:v>
                </c:pt>
                <c:pt idx="95">
                  <c:v>2.6527395749145204E-3</c:v>
                </c:pt>
                <c:pt idx="96">
                  <c:v>2.6250741230895449E-3</c:v>
                </c:pt>
                <c:pt idx="97">
                  <c:v>2.5823184247988529E-3</c:v>
                </c:pt>
                <c:pt idx="98">
                  <c:v>2.540820247048165E-3</c:v>
                </c:pt>
                <c:pt idx="99">
                  <c:v>2.4968070282220464E-3</c:v>
                </c:pt>
                <c:pt idx="100">
                  <c:v>2.4622252134208402E-3</c:v>
                </c:pt>
                <c:pt idx="101">
                  <c:v>2.4289009191674322E-3</c:v>
                </c:pt>
                <c:pt idx="102">
                  <c:v>2.3911753029919516E-3</c:v>
                </c:pt>
                <c:pt idx="103">
                  <c:v>2.347162084166134E-3</c:v>
                </c:pt>
                <c:pt idx="104">
                  <c:v>2.3144665501920064E-3</c:v>
                </c:pt>
                <c:pt idx="105">
                  <c:v>2.2666807697454719E-3</c:v>
                </c:pt>
                <c:pt idx="106">
                  <c:v>2.2226675509076843E-3</c:v>
                </c:pt>
                <c:pt idx="107">
                  <c:v>2.1773968115494547E-3</c:v>
                </c:pt>
                <c:pt idx="108">
                  <c:v>2.1415574762212171E-3</c:v>
                </c:pt>
                <c:pt idx="109">
                  <c:v>2.1101194627744196E-3</c:v>
                </c:pt>
                <c:pt idx="110">
                  <c:v>2.0799389698614415E-3</c:v>
                </c:pt>
                <c:pt idx="111">
                  <c:v>2.0497584769291026E-3</c:v>
                </c:pt>
                <c:pt idx="112">
                  <c:v>2.0120328607997366E-3</c:v>
                </c:pt>
                <c:pt idx="113">
                  <c:v>1.995685093812673E-3</c:v>
                </c:pt>
                <c:pt idx="114">
                  <c:v>1.9655046008997968E-3</c:v>
                </c:pt>
                <c:pt idx="115">
                  <c:v>1.959216998209533E-3</c:v>
                </c:pt>
                <c:pt idx="116">
                  <c:v>1.9353241079924032E-3</c:v>
                </c:pt>
                <c:pt idx="117">
                  <c:v>1.9277789847696274E-3</c:v>
                </c:pt>
                <c:pt idx="118">
                  <c:v>1.9089161767147245E-3</c:v>
                </c:pt>
                <c:pt idx="119">
                  <c:v>1.8938259302545904E-3</c:v>
                </c:pt>
                <c:pt idx="120">
                  <c:v>1.8812507248624939E-3</c:v>
                </c:pt>
                <c:pt idx="121">
                  <c:v>1.8787356837950573E-3</c:v>
                </c:pt>
                <c:pt idx="122">
                  <c:v>1.8586153551867733E-3</c:v>
                </c:pt>
                <c:pt idx="123">
                  <c:v>1.8535852730515994E-3</c:v>
                </c:pt>
                <c:pt idx="124">
                  <c:v>1.8397525471522376E-3</c:v>
                </c:pt>
                <c:pt idx="125">
                  <c:v>1.8322074239221703E-3</c:v>
                </c:pt>
                <c:pt idx="126">
                  <c:v>1.8146021363948019E-3</c:v>
                </c:pt>
                <c:pt idx="127">
                  <c:v>1.8020269310162849E-3</c:v>
                </c:pt>
                <c:pt idx="128">
                  <c:v>1.7944818077869217E-3</c:v>
                </c:pt>
                <c:pt idx="129">
                  <c:v>1.7819066023955299E-3</c:v>
                </c:pt>
                <c:pt idx="130">
                  <c:v>1.7743614791655637E-3</c:v>
                </c:pt>
                <c:pt idx="131">
                  <c:v>1.7617862737864429E-3</c:v>
                </c:pt>
                <c:pt idx="132">
                  <c:v>1.7668163559350933E-3</c:v>
                </c:pt>
                <c:pt idx="133">
                  <c:v>1.7542411505568783E-3</c:v>
                </c:pt>
                <c:pt idx="134">
                  <c:v>1.7542411505574811E-3</c:v>
                </c:pt>
                <c:pt idx="135">
                  <c:v>1.7429234657132843E-3</c:v>
                </c:pt>
                <c:pt idx="136">
                  <c:v>1.7385221438250551E-3</c:v>
                </c:pt>
                <c:pt idx="137">
                  <c:v>1.7316057808686865E-3</c:v>
                </c:pt>
                <c:pt idx="138">
                  <c:v>1.7253181781727391E-3</c:v>
                </c:pt>
                <c:pt idx="139">
                  <c:v>1.7102279316994287E-3</c:v>
                </c:pt>
                <c:pt idx="140">
                  <c:v>1.706455370090581E-3</c:v>
                </c:pt>
                <c:pt idx="141">
                  <c:v>1.7026828084685569E-3</c:v>
                </c:pt>
                <c:pt idx="142">
                  <c:v>1.6938801646847064E-3</c:v>
                </c:pt>
                <c:pt idx="143">
                  <c:v>1.6850775209210208E-3</c:v>
                </c:pt>
                <c:pt idx="144">
                  <c:v>1.6743885963434323E-3</c:v>
                </c:pt>
                <c:pt idx="145">
                  <c:v>1.6668434731137666E-3</c:v>
                </c:pt>
                <c:pt idx="146">
                  <c:v>1.6504957061328879E-3</c:v>
                </c:pt>
                <c:pt idx="147">
                  <c:v>1.6379205007406917E-3</c:v>
                </c:pt>
                <c:pt idx="148">
                  <c:v>1.6328904185790656E-3</c:v>
                </c:pt>
                <c:pt idx="149">
                  <c:v>1.6203152132010497E-3</c:v>
                </c:pt>
                <c:pt idx="150">
                  <c:v>1.5976798435252291E-3</c:v>
                </c:pt>
                <c:pt idx="151">
                  <c:v>1.5838471176123894E-3</c:v>
                </c:pt>
                <c:pt idx="152">
                  <c:v>1.5712719122331679E-3</c:v>
                </c:pt>
                <c:pt idx="153">
                  <c:v>1.5524091041577974E-3</c:v>
                </c:pt>
                <c:pt idx="154">
                  <c:v>1.5398338987793801E-3</c:v>
                </c:pt>
                <c:pt idx="155">
                  <c:v>1.5222286112528136E-3</c:v>
                </c:pt>
                <c:pt idx="156">
                  <c:v>1.502108282632158E-3</c:v>
                </c:pt>
                <c:pt idx="157">
                  <c:v>1.4945631594158694E-3</c:v>
                </c:pt>
                <c:pt idx="158">
                  <c:v>1.4719277897264707E-3</c:v>
                </c:pt>
                <c:pt idx="159">
                  <c:v>1.4518074611183877E-3</c:v>
                </c:pt>
                <c:pt idx="160">
                  <c:v>1.4442623379024003E-3</c:v>
                </c:pt>
                <c:pt idx="161">
                  <c:v>1.4316871325242844E-3</c:v>
                </c:pt>
                <c:pt idx="162">
                  <c:v>1.4285433311825467E-3</c:v>
                </c:pt>
                <c:pt idx="163">
                  <c:v>1.4247707695736989E-3</c:v>
                </c:pt>
                <c:pt idx="164">
                  <c:v>1.417225646336943E-3</c:v>
                </c:pt>
                <c:pt idx="165">
                  <c:v>1.4128243244483113E-3</c:v>
                </c:pt>
                <c:pt idx="166">
                  <c:v>1.3952190369205394E-3</c:v>
                </c:pt>
                <c:pt idx="167">
                  <c:v>1.3826438315418202E-3</c:v>
                </c:pt>
                <c:pt idx="168">
                  <c:v>1.3750987083115519E-3</c:v>
                </c:pt>
                <c:pt idx="169">
                  <c:v>1.362523502919959E-3</c:v>
                </c:pt>
                <c:pt idx="170">
                  <c:v>1.349948297541541E-3</c:v>
                </c:pt>
                <c:pt idx="171">
                  <c:v>1.3386306127104195E-3</c:v>
                </c:pt>
                <c:pt idx="172">
                  <c:v>1.3235403662505856E-3</c:v>
                </c:pt>
                <c:pt idx="173">
                  <c:v>1.3159952430204171E-3</c:v>
                </c:pt>
                <c:pt idx="174">
                  <c:v>1.3059350786961599E-3</c:v>
                </c:pt>
                <c:pt idx="175">
                  <c:v>1.2908448322496023E-3</c:v>
                </c:pt>
                <c:pt idx="176">
                  <c:v>1.2895873117154827E-3</c:v>
                </c:pt>
                <c:pt idx="177">
                  <c:v>1.2795271474169735E-3</c:v>
                </c:pt>
                <c:pt idx="178">
                  <c:v>1.2669519420308636E-3</c:v>
                </c:pt>
                <c:pt idx="179">
                  <c:v>1.2606643393409014E-3</c:v>
                </c:pt>
                <c:pt idx="180">
                  <c:v>1.2468316134220774E-3</c:v>
                </c:pt>
                <c:pt idx="181">
                  <c:v>1.2304838464224407E-3</c:v>
                </c:pt>
                <c:pt idx="182">
                  <c:v>1.2241962437332826E-3</c:v>
                </c:pt>
                <c:pt idx="183">
                  <c:v>1.2141360794226033E-3</c:v>
                </c:pt>
                <c:pt idx="184">
                  <c:v>1.2103635178147606E-3</c:v>
                </c:pt>
                <c:pt idx="185">
                  <c:v>1.2166511205046228E-3</c:v>
                </c:pt>
                <c:pt idx="186">
                  <c:v>1.2229387231946858E-3</c:v>
                </c:pt>
                <c:pt idx="187">
                  <c:v>1.2241962437485694E-3</c:v>
                </c:pt>
                <c:pt idx="188">
                  <c:v>1.2304838464378286E-3</c:v>
                </c:pt>
                <c:pt idx="189">
                  <c:v>1.2418015312757387E-3</c:v>
                </c:pt>
                <c:pt idx="190">
                  <c:v>1.2424302915556226E-3</c:v>
                </c:pt>
                <c:pt idx="191">
                  <c:v>1.2455740929030435E-3</c:v>
                </c:pt>
                <c:pt idx="192">
                  <c:v>1.253119216145382E-3</c:v>
                </c:pt>
                <c:pt idx="193">
                  <c:v>1.2468316134356557E-3</c:v>
                </c:pt>
                <c:pt idx="194">
                  <c:v>1.2443165723614303E-3</c:v>
                </c:pt>
                <c:pt idx="195">
                  <c:v>1.2493466545107847E-3</c:v>
                </c:pt>
                <c:pt idx="196">
                  <c:v>1.2418015312948975E-3</c:v>
                </c:pt>
                <c:pt idx="197">
                  <c:v>1.2380289696802655E-3</c:v>
                </c:pt>
                <c:pt idx="198">
                  <c:v>1.2418015312951987E-3</c:v>
                </c:pt>
                <c:pt idx="199">
                  <c:v>1.2342564080790107E-3</c:v>
                </c:pt>
                <c:pt idx="200">
                  <c:v>1.2304838464649826E-3</c:v>
                </c:pt>
                <c:pt idx="201">
                  <c:v>1.2323701272730018E-3</c:v>
                </c:pt>
                <c:pt idx="202">
                  <c:v>1.2311126067325953E-3</c:v>
                </c:pt>
                <c:pt idx="203">
                  <c:v>1.2147648397449282E-3</c:v>
                </c:pt>
                <c:pt idx="204">
                  <c:v>1.2084772370546644E-3</c:v>
                </c:pt>
                <c:pt idx="205">
                  <c:v>1.2047046754327412E-3</c:v>
                </c:pt>
                <c:pt idx="206">
                  <c:v>1.1883569084457778E-3</c:v>
                </c:pt>
                <c:pt idx="207">
                  <c:v>1.1820693057563181E-3</c:v>
                </c:pt>
                <c:pt idx="208">
                  <c:v>1.1820693057496296E-3</c:v>
                </c:pt>
                <c:pt idx="209">
                  <c:v>1.1694941003644239E-3</c:v>
                </c:pt>
                <c:pt idx="210">
                  <c:v>1.1669790592837119E-3</c:v>
                </c:pt>
                <c:pt idx="211">
                  <c:v>1.1808117852166156E-3</c:v>
                </c:pt>
                <c:pt idx="212">
                  <c:v>1.1795542646764103E-3</c:v>
                </c:pt>
                <c:pt idx="213">
                  <c:v>1.1757817030681658E-3</c:v>
                </c:pt>
                <c:pt idx="214">
                  <c:v>1.1921294700546266E-3</c:v>
                </c:pt>
                <c:pt idx="215">
                  <c:v>1.1933869905951338E-3</c:v>
                </c:pt>
                <c:pt idx="216">
                  <c:v>1.1877281481728853E-3</c:v>
                </c:pt>
                <c:pt idx="217">
                  <c:v>1.1977883124700871E-3</c:v>
                </c:pt>
                <c:pt idx="218">
                  <c:v>1.1927582303206312E-3</c:v>
                </c:pt>
                <c:pt idx="219">
                  <c:v>1.180183024927933E-3</c:v>
                </c:pt>
                <c:pt idx="220">
                  <c:v>1.1789255043934104E-3</c:v>
                </c:pt>
                <c:pt idx="221">
                  <c:v>1.1864706276101008E-3</c:v>
                </c:pt>
                <c:pt idx="222">
                  <c:v>1.1738954222318845E-3</c:v>
                </c:pt>
                <c:pt idx="223">
                  <c:v>1.1726379016979652E-3</c:v>
                </c:pt>
                <c:pt idx="224">
                  <c:v>1.1801830249144548E-3</c:v>
                </c:pt>
                <c:pt idx="225">
                  <c:v>1.1676078195360378E-3</c:v>
                </c:pt>
                <c:pt idx="226">
                  <c:v>1.1581764154990567E-3</c:v>
                </c:pt>
                <c:pt idx="227">
                  <c:v>1.1676078195375457E-3</c:v>
                </c:pt>
                <c:pt idx="228">
                  <c:v>1.1588051757615901E-3</c:v>
                </c:pt>
                <c:pt idx="229">
                  <c:v>1.141199888228135E-3</c:v>
                </c:pt>
                <c:pt idx="230">
                  <c:v>1.1361698060793827E-3</c:v>
                </c:pt>
                <c:pt idx="231">
                  <c:v>1.1311397239173551E-3</c:v>
                </c:pt>
                <c:pt idx="232">
                  <c:v>1.1059893131601191E-3</c:v>
                </c:pt>
                <c:pt idx="233">
                  <c:v>1.0908990667000845E-3</c:v>
                </c:pt>
                <c:pt idx="234">
                  <c:v>1.0896415461656625E-3</c:v>
                </c:pt>
                <c:pt idx="235">
                  <c:v>1.0770663407862406E-3</c:v>
                </c:pt>
                <c:pt idx="236">
                  <c:v>1.073293779170704E-3</c:v>
                </c:pt>
                <c:pt idx="237">
                  <c:v>1.0808389024008717E-3</c:v>
                </c:pt>
                <c:pt idx="238">
                  <c:v>1.0783238613201595E-3</c:v>
                </c:pt>
                <c:pt idx="239">
                  <c:v>1.0682636970230578E-3</c:v>
                </c:pt>
                <c:pt idx="240">
                  <c:v>1.0682636970234601E-3</c:v>
                </c:pt>
                <c:pt idx="241">
                  <c:v>1.0657486559427476E-3</c:v>
                </c:pt>
                <c:pt idx="242">
                  <c:v>1.055688491645646E-3</c:v>
                </c:pt>
                <c:pt idx="243">
                  <c:v>1.0556884916458466E-3</c:v>
                </c:pt>
                <c:pt idx="244">
                  <c:v>1.0531734505780082E-3</c:v>
                </c:pt>
                <c:pt idx="245">
                  <c:v>1.0405982451988872E-3</c:v>
                </c:pt>
                <c:pt idx="246">
                  <c:v>1.0368256835831503E-3</c:v>
                </c:pt>
                <c:pt idx="247">
                  <c:v>1.0368256835827478E-3</c:v>
                </c:pt>
                <c:pt idx="248">
                  <c:v>1.0355681630483267E-3</c:v>
                </c:pt>
                <c:pt idx="249">
                  <c:v>1.0380832041290392E-3</c:v>
                </c:pt>
                <c:pt idx="250">
                  <c:v>1.0506584095076573E-3</c:v>
                </c:pt>
                <c:pt idx="251">
                  <c:v>1.0607185738188392E-3</c:v>
                </c:pt>
                <c:pt idx="252">
                  <c:v>1.0550597313903039E-3</c:v>
                </c:pt>
                <c:pt idx="253">
                  <c:v>1.0613473340800655E-3</c:v>
                </c:pt>
                <c:pt idx="254">
                  <c:v>1.0676349367693245E-3</c:v>
                </c:pt>
                <c:pt idx="255">
                  <c:v>1.0588322930050363E-3</c:v>
                </c:pt>
                <c:pt idx="256">
                  <c:v>1.060089813545242E-3</c:v>
                </c:pt>
                <c:pt idx="257">
                  <c:v>1.0663774162344001E-3</c:v>
                </c:pt>
                <c:pt idx="258">
                  <c:v>1.0726650189235589E-3</c:v>
                </c:pt>
                <c:pt idx="259">
                  <c:v>1.0613473340855479E-3</c:v>
                </c:pt>
                <c:pt idx="260">
                  <c:v>1.0626048546192662E-3</c:v>
                </c:pt>
                <c:pt idx="261">
                  <c:v>1.0632336148862758E-3</c:v>
                </c:pt>
                <c:pt idx="262">
                  <c:v>1.0657486559610032E-3</c:v>
                </c:pt>
                <c:pt idx="263">
                  <c:v>1.0550597313964899E-3</c:v>
                </c:pt>
                <c:pt idx="264">
                  <c:v>1.0550597313963898E-3</c:v>
                </c:pt>
                <c:pt idx="265">
                  <c:v>1.0550597313959873E-3</c:v>
                </c:pt>
                <c:pt idx="266">
                  <c:v>1.0462570876189259E-3</c:v>
                </c:pt>
                <c:pt idx="267">
                  <c:v>1.0273942795506472E-3</c:v>
                </c:pt>
                <c:pt idx="268">
                  <c:v>1.0211066768613885E-3</c:v>
                </c:pt>
                <c:pt idx="269">
                  <c:v>1.0160765947059482E-3</c:v>
                </c:pt>
                <c:pt idx="270">
                  <c:v>1.0097889920297641E-3</c:v>
                </c:pt>
                <c:pt idx="271">
                  <c:v>9.9721378664455792E-4</c:v>
                </c:pt>
                <c:pt idx="272">
                  <c:v>9.9092618395580181E-4</c:v>
                </c:pt>
                <c:pt idx="273">
                  <c:v>9.9218370449042454E-4</c:v>
                </c:pt>
                <c:pt idx="274">
                  <c:v>9.7332089642294972E-4</c:v>
                </c:pt>
                <c:pt idx="275">
                  <c:v>9.6703329373399238E-4</c:v>
                </c:pt>
                <c:pt idx="276">
                  <c:v>9.6074569104493432E-4</c:v>
                </c:pt>
                <c:pt idx="277">
                  <c:v>9.6703329373419263E-4</c:v>
                </c:pt>
                <c:pt idx="278">
                  <c:v>9.5823064997719611E-4</c:v>
                </c:pt>
                <c:pt idx="279">
                  <c:v>9.6326073213223425E-4</c:v>
                </c:pt>
                <c:pt idx="280">
                  <c:v>9.6703329374007649E-4</c:v>
                </c:pt>
                <c:pt idx="281">
                  <c:v>9.8212354017934234E-4</c:v>
                </c:pt>
                <c:pt idx="282">
                  <c:v>9.7897973883121804E-4</c:v>
                </c:pt>
                <c:pt idx="283">
                  <c:v>9.7897973883101703E-4</c:v>
                </c:pt>
                <c:pt idx="284">
                  <c:v>9.852673415268636E-4</c:v>
                </c:pt>
                <c:pt idx="285">
                  <c:v>9.9784254690568294E-4</c:v>
                </c:pt>
                <c:pt idx="286">
                  <c:v>9.9658502637166324E-4</c:v>
                </c:pt>
                <c:pt idx="287">
                  <c:v>9.9658502637186425E-4</c:v>
                </c:pt>
                <c:pt idx="288">
                  <c:v>1.002872629055038E-3</c:v>
                </c:pt>
                <c:pt idx="289">
                  <c:v>1.0028726290688171E-3</c:v>
                </c:pt>
                <c:pt idx="290">
                  <c:v>1.0016151085219234E-3</c:v>
                </c:pt>
                <c:pt idx="291">
                  <c:v>1.0016151085221242E-3</c:v>
                </c:pt>
                <c:pt idx="292">
                  <c:v>1.0141903139007423E-3</c:v>
                </c:pt>
                <c:pt idx="293">
                  <c:v>1.0016151085216216E-3</c:v>
                </c:pt>
                <c:pt idx="294">
                  <c:v>9.940699852914541E-4</c:v>
                </c:pt>
                <c:pt idx="295">
                  <c:v>9.940699852912533E-4</c:v>
                </c:pt>
                <c:pt idx="296">
                  <c:v>1.0016151085141293E-3</c:v>
                </c:pt>
                <c:pt idx="297">
                  <c:v>9.8338106071306215E-4</c:v>
                </c:pt>
                <c:pt idx="298">
                  <c:v>9.6577577318569265E-4</c:v>
                </c:pt>
                <c:pt idx="299">
                  <c:v>9.6011693076374462E-4</c:v>
                </c:pt>
                <c:pt idx="300">
                  <c:v>9.6011693076434711E-4</c:v>
                </c:pt>
                <c:pt idx="301">
                  <c:v>9.5382932807589241E-4</c:v>
                </c:pt>
                <c:pt idx="302">
                  <c:v>9.4754172538723638E-4</c:v>
                </c:pt>
                <c:pt idx="303">
                  <c:v>9.5257180754237459E-4</c:v>
                </c:pt>
                <c:pt idx="304">
                  <c:v>9.487992459203499E-4</c:v>
                </c:pt>
                <c:pt idx="305">
                  <c:v>9.4251164322998549E-4</c:v>
                </c:pt>
                <c:pt idx="306">
                  <c:v>9.3622404053972103E-4</c:v>
                </c:pt>
                <c:pt idx="307">
                  <c:v>9.4125412268138272E-4</c:v>
                </c:pt>
                <c:pt idx="308">
                  <c:v>9.3748156108651481E-4</c:v>
                </c:pt>
                <c:pt idx="309">
                  <c:v>9.311939583904669E-4</c:v>
                </c:pt>
                <c:pt idx="310">
                  <c:v>9.2490635570100714E-4</c:v>
                </c:pt>
                <c:pt idx="311">
                  <c:v>9.3119395839046711E-4</c:v>
                </c:pt>
                <c:pt idx="312">
                  <c:v>9.3873908162702172E-4</c:v>
                </c:pt>
                <c:pt idx="313">
                  <c:v>9.3245147893806439E-4</c:v>
                </c:pt>
                <c:pt idx="314">
                  <c:v>9.324514789385667E-4</c:v>
                </c:pt>
                <c:pt idx="315">
                  <c:v>9.4376916377637648E-4</c:v>
                </c:pt>
                <c:pt idx="316">
                  <c:v>9.3370899949124508E-4</c:v>
                </c:pt>
                <c:pt idx="317">
                  <c:v>9.2427759544677201E-4</c:v>
                </c:pt>
                <c:pt idx="318">
                  <c:v>9.1798999275681048E-4</c:v>
                </c:pt>
                <c:pt idx="319">
                  <c:v>9.1170239006704986E-4</c:v>
                </c:pt>
                <c:pt idx="320">
                  <c:v>8.9283958199957568E-4</c:v>
                </c:pt>
                <c:pt idx="321">
                  <c:v>8.852944587769006E-4</c:v>
                </c:pt>
                <c:pt idx="322">
                  <c:v>8.7900685608824467E-4</c:v>
                </c:pt>
                <c:pt idx="323">
                  <c:v>8.7271925339948834E-4</c:v>
                </c:pt>
                <c:pt idx="324">
                  <c:v>8.6643165071083198E-4</c:v>
                </c:pt>
                <c:pt idx="325">
                  <c:v>8.5888652747447816E-4</c:v>
                </c:pt>
                <c:pt idx="326">
                  <c:v>8.5259892477873166E-4</c:v>
                </c:pt>
                <c:pt idx="327">
                  <c:v>8.4631132208957331E-4</c:v>
                </c:pt>
                <c:pt idx="328">
                  <c:v>8.4002371939991254E-4</c:v>
                </c:pt>
                <c:pt idx="329">
                  <c:v>8.2619099348068691E-4</c:v>
                </c:pt>
                <c:pt idx="330">
                  <c:v>8.1990339079122661E-4</c:v>
                </c:pt>
                <c:pt idx="331">
                  <c:v>8.1361578810196775E-4</c:v>
                </c:pt>
                <c:pt idx="332">
                  <c:v>8.0732818541280919E-4</c:v>
                </c:pt>
                <c:pt idx="333">
                  <c:v>7.9475298004107989E-4</c:v>
                </c:pt>
                <c:pt idx="334">
                  <c:v>7.9978306218344436E-4</c:v>
                </c:pt>
                <c:pt idx="335">
                  <c:v>8.0607066487949118E-4</c:v>
                </c:pt>
                <c:pt idx="336">
                  <c:v>8.1235826756905069E-4</c:v>
                </c:pt>
                <c:pt idx="337">
                  <c:v>8.1864587025861095E-4</c:v>
                </c:pt>
                <c:pt idx="338">
                  <c:v>8.2619099348158799E-4</c:v>
                </c:pt>
                <c:pt idx="339">
                  <c:v>8.3247859617044471E-4</c:v>
                </c:pt>
                <c:pt idx="340">
                  <c:v>8.3876619885930165E-4</c:v>
                </c:pt>
                <c:pt idx="341">
                  <c:v>8.4505380154795736E-4</c:v>
                </c:pt>
                <c:pt idx="342">
                  <c:v>8.3625115779005651E-4</c:v>
                </c:pt>
                <c:pt idx="343">
                  <c:v>8.4002371939800012E-4</c:v>
                </c:pt>
                <c:pt idx="344">
                  <c:v>8.4631132209354528E-4</c:v>
                </c:pt>
                <c:pt idx="345">
                  <c:v>8.5259892478280414E-4</c:v>
                </c:pt>
                <c:pt idx="346">
                  <c:v>8.5888652747236462E-4</c:v>
                </c:pt>
                <c:pt idx="347">
                  <c:v>8.5637148638516443E-4</c:v>
                </c:pt>
                <c:pt idx="348">
                  <c:v>8.5888652745969138E-4</c:v>
                </c:pt>
                <c:pt idx="349">
                  <c:v>8.6517413014905095E-4</c:v>
                </c:pt>
                <c:pt idx="350">
                  <c:v>8.7146173283820919E-4</c:v>
                </c:pt>
                <c:pt idx="351">
                  <c:v>8.7523429444655472E-4</c:v>
                </c:pt>
                <c:pt idx="352">
                  <c:v>8.6265908906813773E-4</c:v>
                </c:pt>
                <c:pt idx="353">
                  <c:v>8.5448520556477472E-4</c:v>
                </c:pt>
                <c:pt idx="354">
                  <c:v>8.4819760287531572E-4</c:v>
                </c:pt>
                <c:pt idx="355">
                  <c:v>8.4191000018565549E-4</c:v>
                </c:pt>
                <c:pt idx="356">
                  <c:v>8.2556223318561715E-4</c:v>
                </c:pt>
                <c:pt idx="357">
                  <c:v>8.0921446619915561E-4</c:v>
                </c:pt>
                <c:pt idx="358">
                  <c:v>8.0292686351070102E-4</c:v>
                </c:pt>
                <c:pt idx="359">
                  <c:v>7.966392608222461E-4</c:v>
                </c:pt>
                <c:pt idx="360">
                  <c:v>8.0041182243119466E-4</c:v>
                </c:pt>
                <c:pt idx="361">
                  <c:v>7.8657909652554616E-4</c:v>
                </c:pt>
                <c:pt idx="362">
                  <c:v>7.6771628843800579E-4</c:v>
                </c:pt>
                <c:pt idx="363">
                  <c:v>7.5765612414658711E-4</c:v>
                </c:pt>
                <c:pt idx="364">
                  <c:v>7.5136852145702684E-4</c:v>
                </c:pt>
                <c:pt idx="365">
                  <c:v>7.5514108307794478E-4</c:v>
                </c:pt>
                <c:pt idx="366">
                  <c:v>7.4382339823922991E-4</c:v>
                </c:pt>
                <c:pt idx="367">
                  <c:v>7.2496059017085009E-4</c:v>
                </c:pt>
                <c:pt idx="368">
                  <c:v>7.1364290533263808E-4</c:v>
                </c:pt>
                <c:pt idx="369">
                  <c:v>7.1112786425841297E-4</c:v>
                </c:pt>
                <c:pt idx="370">
                  <c:v>7.1741546694807396E-4</c:v>
                </c:pt>
                <c:pt idx="371">
                  <c:v>7.1490042586766305E-4</c:v>
                </c:pt>
                <c:pt idx="372">
                  <c:v>7.0861282317920835E-4</c:v>
                </c:pt>
                <c:pt idx="373">
                  <c:v>7.0987034372031808E-4</c:v>
                </c:pt>
                <c:pt idx="374">
                  <c:v>7.2621811072095903E-4</c:v>
                </c:pt>
                <c:pt idx="375">
                  <c:v>7.400508366270089E-4</c:v>
                </c:pt>
                <c:pt idx="376">
                  <c:v>7.3376323393744929E-4</c:v>
                </c:pt>
                <c:pt idx="377">
                  <c:v>7.2747563124708563E-4</c:v>
                </c:pt>
                <c:pt idx="378">
                  <c:v>7.2244554909074092E-4</c:v>
                </c:pt>
                <c:pt idx="379">
                  <c:v>7.3879331607730166E-4</c:v>
                </c:pt>
                <c:pt idx="380">
                  <c:v>7.5765612416463972E-4</c:v>
                </c:pt>
                <c:pt idx="381">
                  <c:v>7.5891364467879565E-4</c:v>
                </c:pt>
                <c:pt idx="382">
                  <c:v>7.5262604199004008E-4</c:v>
                </c:pt>
                <c:pt idx="383">
                  <c:v>7.4633843930128462E-4</c:v>
                </c:pt>
                <c:pt idx="384">
                  <c:v>7.5639860360607965E-4</c:v>
                </c:pt>
                <c:pt idx="385">
                  <c:v>7.7526141167435809E-4</c:v>
                </c:pt>
                <c:pt idx="386">
                  <c:v>7.7903397328290419E-4</c:v>
                </c:pt>
                <c:pt idx="387">
                  <c:v>7.7274637059334414E-4</c:v>
                </c:pt>
                <c:pt idx="388">
                  <c:v>7.6645876790368403E-4</c:v>
                </c:pt>
                <c:pt idx="389">
                  <c:v>7.6457248709566527E-4</c:v>
                </c:pt>
                <c:pt idx="390">
                  <c:v>7.7211761032452573E-4</c:v>
                </c:pt>
                <c:pt idx="391">
                  <c:v>7.6960256924270699E-4</c:v>
                </c:pt>
                <c:pt idx="392">
                  <c:v>7.570273638631839E-4</c:v>
                </c:pt>
                <c:pt idx="393">
                  <c:v>7.4696719956507754E-4</c:v>
                </c:pt>
                <c:pt idx="394">
                  <c:v>7.4696719956467584E-4</c:v>
                </c:pt>
                <c:pt idx="395">
                  <c:v>7.4696719956517826E-4</c:v>
                </c:pt>
                <c:pt idx="396">
                  <c:v>7.4759595983947948E-4</c:v>
                </c:pt>
                <c:pt idx="397">
                  <c:v>7.2873315177190349E-4</c:v>
                </c:pt>
                <c:pt idx="398">
                  <c:v>7.0987034368466485E-4</c:v>
                </c:pt>
                <c:pt idx="399">
                  <c:v>6.9981017939445246E-4</c:v>
                </c:pt>
                <c:pt idx="400">
                  <c:v>6.9352257670519338E-4</c:v>
                </c:pt>
                <c:pt idx="401">
                  <c:v>6.8723497401593442E-4</c:v>
                </c:pt>
                <c:pt idx="402">
                  <c:v>6.6585712486734493E-4</c:v>
                </c:pt>
                <c:pt idx="403">
                  <c:v>6.4699431679956815E-4</c:v>
                </c:pt>
                <c:pt idx="404">
                  <c:v>6.3567663196155758E-4</c:v>
                </c:pt>
                <c:pt idx="405">
                  <c:v>6.2938902927189659E-4</c:v>
                </c:pt>
                <c:pt idx="406">
                  <c:v>6.231014265822355E-4</c:v>
                </c:pt>
                <c:pt idx="407">
                  <c:v>6.1681382388608752E-4</c:v>
                </c:pt>
                <c:pt idx="408">
                  <c:v>6.017235774329428E-4</c:v>
                </c:pt>
                <c:pt idx="409">
                  <c:v>5.904058925946306E-4</c:v>
                </c:pt>
                <c:pt idx="410">
                  <c:v>5.8411828990527113E-4</c:v>
                </c:pt>
                <c:pt idx="411">
                  <c:v>5.7783068721581094E-4</c:v>
                </c:pt>
                <c:pt idx="412">
                  <c:v>5.7154308452645158E-4</c:v>
                </c:pt>
                <c:pt idx="413">
                  <c:v>5.6525548183719273E-4</c:v>
                </c:pt>
                <c:pt idx="414">
                  <c:v>5.6022539968165206E-4</c:v>
                </c:pt>
                <c:pt idx="415">
                  <c:v>5.665130023708104E-4</c:v>
                </c:pt>
                <c:pt idx="416">
                  <c:v>5.7280060506655637E-4</c:v>
                </c:pt>
                <c:pt idx="417">
                  <c:v>5.7908820775571461E-4</c:v>
                </c:pt>
                <c:pt idx="418">
                  <c:v>5.8537581044487274E-4</c:v>
                </c:pt>
                <c:pt idx="419">
                  <c:v>5.9166341313403119E-4</c:v>
                </c:pt>
                <c:pt idx="420">
                  <c:v>6.11783741748802E-4</c:v>
                </c:pt>
                <c:pt idx="421">
                  <c:v>6.1807134443796034E-4</c:v>
                </c:pt>
                <c:pt idx="422">
                  <c:v>6.2435894712701786E-4</c:v>
                </c:pt>
                <c:pt idx="423">
                  <c:v>6.3064654981657845E-4</c:v>
                </c:pt>
                <c:pt idx="424">
                  <c:v>6.3693415250623932E-4</c:v>
                </c:pt>
                <c:pt idx="425">
                  <c:v>6.4322175520238742E-4</c:v>
                </c:pt>
                <c:pt idx="426">
                  <c:v>6.5076687842606799E-4</c:v>
                </c:pt>
                <c:pt idx="427">
                  <c:v>6.5705448111643273E-4</c:v>
                </c:pt>
                <c:pt idx="428">
                  <c:v>6.6334208380639534E-4</c:v>
                </c:pt>
                <c:pt idx="429">
                  <c:v>6.6962968649655896E-4</c:v>
                </c:pt>
                <c:pt idx="430">
                  <c:v>6.7591728918662197E-4</c:v>
                </c:pt>
                <c:pt idx="431">
                  <c:v>6.8220489187668519E-4</c:v>
                </c:pt>
                <c:pt idx="432">
                  <c:v>6.7906109054233948E-4</c:v>
                </c:pt>
                <c:pt idx="433">
                  <c:v>6.7906109054243987E-4</c:v>
                </c:pt>
                <c:pt idx="434">
                  <c:v>6.7780357000852079E-4</c:v>
                </c:pt>
                <c:pt idx="435">
                  <c:v>6.7780357000751541E-4</c:v>
                </c:pt>
                <c:pt idx="436">
                  <c:v>6.7465976866507417E-4</c:v>
                </c:pt>
                <c:pt idx="437">
                  <c:v>6.7088720704264822E-4</c:v>
                </c:pt>
                <c:pt idx="438">
                  <c:v>6.5391067976810721E-4</c:v>
                </c:pt>
                <c:pt idx="439">
                  <c:v>6.4133547438219773E-4</c:v>
                </c:pt>
                <c:pt idx="440">
                  <c:v>6.3504787169233574E-4</c:v>
                </c:pt>
                <c:pt idx="441">
                  <c:v>6.2876026900297627E-4</c:v>
                </c:pt>
                <c:pt idx="442">
                  <c:v>6.2247266631381814E-4</c:v>
                </c:pt>
                <c:pt idx="443">
                  <c:v>6.1618506361807229E-4</c:v>
                </c:pt>
                <c:pt idx="444">
                  <c:v>6.0360985823276585E-4</c:v>
                </c:pt>
                <c:pt idx="445">
                  <c:v>5.8474705016448698E-4</c:v>
                </c:pt>
                <c:pt idx="446">
                  <c:v>5.6588424209650951E-4</c:v>
                </c:pt>
                <c:pt idx="447">
                  <c:v>5.5833911887292922E-4</c:v>
                </c:pt>
                <c:pt idx="448">
                  <c:v>5.5205151618367037E-4</c:v>
                </c:pt>
                <c:pt idx="449">
                  <c:v>5.4576391349431112E-4</c:v>
                </c:pt>
                <c:pt idx="450">
                  <c:v>5.4576391348802491E-4</c:v>
                </c:pt>
                <c:pt idx="451">
                  <c:v>5.2690110542034907E-4</c:v>
                </c:pt>
                <c:pt idx="452">
                  <c:v>5.1055333840084865E-4</c:v>
                </c:pt>
                <c:pt idx="453">
                  <c:v>4.9169053033367468E-4</c:v>
                </c:pt>
                <c:pt idx="454">
                  <c:v>4.9043300979387141E-4</c:v>
                </c:pt>
                <c:pt idx="455">
                  <c:v>4.916905303479559E-4</c:v>
                </c:pt>
                <c:pt idx="456">
                  <c:v>5.004931741182287E-4</c:v>
                </c:pt>
                <c:pt idx="457">
                  <c:v>5.0678077682066299E-4</c:v>
                </c:pt>
                <c:pt idx="458">
                  <c:v>5.004931741311023E-4</c:v>
                </c:pt>
                <c:pt idx="459">
                  <c:v>4.9420557144134016E-4</c:v>
                </c:pt>
                <c:pt idx="460">
                  <c:v>4.8791796875167896E-4</c:v>
                </c:pt>
                <c:pt idx="461">
                  <c:v>4.8666044821775982E-4</c:v>
                </c:pt>
                <c:pt idx="462">
                  <c:v>4.9923565360346822E-4</c:v>
                </c:pt>
                <c:pt idx="463">
                  <c:v>5.1809846167194854E-4</c:v>
                </c:pt>
                <c:pt idx="464">
                  <c:v>5.3696126974042886E-4</c:v>
                </c:pt>
                <c:pt idx="465">
                  <c:v>5.3318870811941085E-4</c:v>
                </c:pt>
                <c:pt idx="466">
                  <c:v>5.2690110543005149E-4</c:v>
                </c:pt>
                <c:pt idx="467">
                  <c:v>5.2061350274069213E-4</c:v>
                </c:pt>
                <c:pt idx="468">
                  <c:v>5.2564358488245433E-4</c:v>
                </c:pt>
                <c:pt idx="469">
                  <c:v>5.4450639295002977E-4</c:v>
                </c:pt>
                <c:pt idx="470">
                  <c:v>5.6211168050314777E-4</c:v>
                </c:pt>
                <c:pt idx="471">
                  <c:v>5.8097448857052209E-4</c:v>
                </c:pt>
                <c:pt idx="472">
                  <c:v>5.7405812560736404E-4</c:v>
                </c:pt>
                <c:pt idx="473">
                  <c:v>5.6399796129638299E-4</c:v>
                </c:pt>
                <c:pt idx="474">
                  <c:v>5.5330903672548277E-4</c:v>
                </c:pt>
                <c:pt idx="475">
                  <c:v>5.5205151617838824E-4</c:v>
                </c:pt>
                <c:pt idx="476">
                  <c:v>5.5833911886794872E-4</c:v>
                </c:pt>
                <c:pt idx="477">
                  <c:v>5.6462672155781083E-4</c:v>
                </c:pt>
                <c:pt idx="478">
                  <c:v>5.709143242473712E-4</c:v>
                </c:pt>
                <c:pt idx="479">
                  <c:v>5.6714176261936301E-4</c:v>
                </c:pt>
                <c:pt idx="480">
                  <c:v>5.4827895455098353E-4</c:v>
                </c:pt>
                <c:pt idx="481">
                  <c:v>5.2941614648240336E-4</c:v>
                </c:pt>
                <c:pt idx="482">
                  <c:v>5.2061350272510532E-4</c:v>
                </c:pt>
                <c:pt idx="483">
                  <c:v>5.2564358488044519E-4</c:v>
                </c:pt>
                <c:pt idx="484">
                  <c:v>5.3193118756940253E-4</c:v>
                </c:pt>
                <c:pt idx="485">
                  <c:v>5.3821879025866138E-4</c:v>
                </c:pt>
                <c:pt idx="486">
                  <c:v>5.2187102328487341E-4</c:v>
                </c:pt>
                <c:pt idx="487">
                  <c:v>5.0300821521699624E-4</c:v>
                </c:pt>
                <c:pt idx="488">
                  <c:v>4.8414540712975749E-4</c:v>
                </c:pt>
                <c:pt idx="489">
                  <c:v>4.6528259906258412E-4</c:v>
                </c:pt>
                <c:pt idx="490">
                  <c:v>4.6779764015048746E-4</c:v>
                </c:pt>
                <c:pt idx="491">
                  <c:v>4.7408524283984693E-4</c:v>
                </c:pt>
                <c:pt idx="492">
                  <c:v>4.8037284552910584E-4</c:v>
                </c:pt>
                <c:pt idx="493">
                  <c:v>4.7660028392116212E-4</c:v>
                </c:pt>
                <c:pt idx="494">
                  <c:v>4.7031268123200312E-4</c:v>
                </c:pt>
                <c:pt idx="495">
                  <c:v>4.6402507854254266E-4</c:v>
                </c:pt>
                <c:pt idx="496">
                  <c:v>4.5773747585288162E-4</c:v>
                </c:pt>
                <c:pt idx="497">
                  <c:v>4.6654011962913905E-4</c:v>
                </c:pt>
                <c:pt idx="498">
                  <c:v>4.8540292769661409E-4</c:v>
                </c:pt>
                <c:pt idx="499">
                  <c:v>5.0426573576449116E-4</c:v>
                </c:pt>
                <c:pt idx="500">
                  <c:v>5.0300821521030638E-4</c:v>
                </c:pt>
                <c:pt idx="501">
                  <c:v>4.9672061252034399E-4</c:v>
                </c:pt>
                <c:pt idx="502">
                  <c:v>4.9043300983068301E-4</c:v>
                </c:pt>
                <c:pt idx="503">
                  <c:v>4.841454071407204E-4</c:v>
                </c:pt>
                <c:pt idx="504">
                  <c:v>4.9043300981650197E-4</c:v>
                </c:pt>
                <c:pt idx="505">
                  <c:v>5.0300821519532119E-4</c:v>
                </c:pt>
                <c:pt idx="506">
                  <c:v>5.1558342058741669E-4</c:v>
                </c:pt>
                <c:pt idx="507">
                  <c:v>5.2815862596613541E-4</c:v>
                </c:pt>
                <c:pt idx="508">
                  <c:v>5.2061350272369705E-4</c:v>
                </c:pt>
                <c:pt idx="509">
                  <c:v>5.0803829734588342E-4</c:v>
                </c:pt>
                <c:pt idx="510">
                  <c:v>4.9546309196817041E-4</c:v>
                </c:pt>
                <c:pt idx="511">
                  <c:v>4.8791796873920906E-4</c:v>
                </c:pt>
                <c:pt idx="512">
                  <c:v>4.8163036605075468E-4</c:v>
                </c:pt>
                <c:pt idx="513">
                  <c:v>4.7534276336179756E-4</c:v>
                </c:pt>
                <c:pt idx="514">
                  <c:v>4.6905516067284044E-4</c:v>
                </c:pt>
                <c:pt idx="515">
                  <c:v>4.426472293558363E-4</c:v>
                </c:pt>
              </c:numCache>
            </c:numRef>
          </c:yVal>
          <c:smooth val="0"/>
        </c:ser>
        <c:dLbls>
          <c:showLegendKey val="0"/>
          <c:showVal val="0"/>
          <c:showCatName val="0"/>
          <c:showSerName val="0"/>
          <c:showPercent val="0"/>
          <c:showBubbleSize val="0"/>
        </c:dLbls>
        <c:axId val="106306176"/>
        <c:axId val="106320640"/>
      </c:scatterChart>
      <c:valAx>
        <c:axId val="106306176"/>
        <c:scaling>
          <c:orientation val="minMax"/>
        </c:scaling>
        <c:delete val="0"/>
        <c:axPos val="b"/>
        <c:majorGridlines/>
        <c:title>
          <c:tx>
            <c:rich>
              <a:bodyPr/>
              <a:lstStyle/>
              <a:p>
                <a:pPr>
                  <a:defRPr sz="1600"/>
                </a:pPr>
                <a:r>
                  <a:rPr lang="cs-CZ" sz="1600"/>
                  <a:t>Soil water pressure at 30 cm</a:t>
                </a:r>
                <a:r>
                  <a:rPr lang="en-US" sz="1600"/>
                  <a:t> (kPa)</a:t>
                </a:r>
              </a:p>
            </c:rich>
          </c:tx>
          <c:layout/>
          <c:overlay val="0"/>
        </c:title>
        <c:numFmt formatCode="General" sourceLinked="1"/>
        <c:majorTickMark val="out"/>
        <c:minorTickMark val="none"/>
        <c:tickLblPos val="nextTo"/>
        <c:txPr>
          <a:bodyPr/>
          <a:lstStyle/>
          <a:p>
            <a:pPr>
              <a:defRPr sz="1600"/>
            </a:pPr>
            <a:endParaRPr lang="cs-CZ"/>
          </a:p>
        </c:txPr>
        <c:crossAx val="106320640"/>
        <c:crossesAt val="1.0000000000000014E-5"/>
        <c:crossBetween val="midCat"/>
      </c:valAx>
      <c:valAx>
        <c:axId val="106320640"/>
        <c:scaling>
          <c:logBase val="10"/>
          <c:orientation val="minMax"/>
          <c:max val="0.1"/>
        </c:scaling>
        <c:delete val="0"/>
        <c:axPos val="l"/>
        <c:minorGridlines/>
        <c:title>
          <c:tx>
            <c:rich>
              <a:bodyPr rot="-5400000" vert="horz"/>
              <a:lstStyle/>
              <a:p>
                <a:pPr>
                  <a:defRPr sz="1600"/>
                </a:pPr>
                <a:r>
                  <a:rPr lang="en-US" sz="1600"/>
                  <a:t>Drainage rate (m/day)</a:t>
                </a:r>
              </a:p>
            </c:rich>
          </c:tx>
          <c:layout/>
          <c:overlay val="0"/>
        </c:title>
        <c:numFmt formatCode="General" sourceLinked="1"/>
        <c:majorTickMark val="out"/>
        <c:minorTickMark val="out"/>
        <c:tickLblPos val="nextTo"/>
        <c:txPr>
          <a:bodyPr/>
          <a:lstStyle/>
          <a:p>
            <a:pPr>
              <a:defRPr sz="1600"/>
            </a:pPr>
            <a:endParaRPr lang="cs-CZ"/>
          </a:p>
        </c:txPr>
        <c:crossAx val="106306176"/>
        <c:crossesAt val="-9"/>
        <c:crossBetween val="midCat"/>
      </c:valAx>
    </c:plotArea>
    <c:legend>
      <c:legendPos val="r"/>
      <c:layout/>
      <c:overlay val="0"/>
    </c:legend>
    <c:plotVisOnly val="1"/>
    <c:dispBlanksAs val="gap"/>
    <c:showDLblsOverMax val="0"/>
  </c:chart>
  <c:spPr>
    <a:solidFill>
      <a:schemeClr val="bg1"/>
    </a:solidFill>
    <a:ln>
      <a:solidFill>
        <a:srgbClr val="0070C0"/>
      </a:solidFill>
    </a:ln>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3856333748793898E-2"/>
          <c:y val="8.9005408262978619E-2"/>
          <c:w val="0.85910725591520953"/>
          <c:h val="0.85800357464014265"/>
        </c:manualLayout>
      </c:layout>
      <c:scatterChart>
        <c:scatterStyle val="lineMarker"/>
        <c:varyColors val="0"/>
        <c:ser>
          <c:idx val="0"/>
          <c:order val="0"/>
          <c:tx>
            <c:v>Lysimeter</c:v>
          </c:tx>
          <c:spPr>
            <a:ln w="38100">
              <a:solidFill>
                <a:srgbClr val="00B050"/>
              </a:solidFill>
            </a:ln>
          </c:spPr>
          <c:marker>
            <c:symbol val="none"/>
          </c:marker>
          <c:xVal>
            <c:numRef>
              <c:f>'C'!$C$2312:$C$10952</c:f>
              <c:numCache>
                <c:formatCode>dd/mm/yyyy\ hh:mm:ss</c:formatCode>
                <c:ptCount val="8641"/>
                <c:pt idx="0">
                  <c:v>41405</c:v>
                </c:pt>
                <c:pt idx="1">
                  <c:v>41405.000694444447</c:v>
                </c:pt>
                <c:pt idx="2">
                  <c:v>41405.001388888886</c:v>
                </c:pt>
                <c:pt idx="3">
                  <c:v>41405.002083333333</c:v>
                </c:pt>
                <c:pt idx="4">
                  <c:v>41405.00277777778</c:v>
                </c:pt>
                <c:pt idx="5">
                  <c:v>41405.003472222219</c:v>
                </c:pt>
                <c:pt idx="6">
                  <c:v>41405.004166666666</c:v>
                </c:pt>
                <c:pt idx="7">
                  <c:v>41405.004861111112</c:v>
                </c:pt>
                <c:pt idx="8">
                  <c:v>41405.005555555559</c:v>
                </c:pt>
                <c:pt idx="9">
                  <c:v>41405.006249999999</c:v>
                </c:pt>
                <c:pt idx="10">
                  <c:v>41405.006944444445</c:v>
                </c:pt>
                <c:pt idx="11">
                  <c:v>41405.007638888892</c:v>
                </c:pt>
                <c:pt idx="12">
                  <c:v>41405.008333333331</c:v>
                </c:pt>
                <c:pt idx="13">
                  <c:v>41405.009027777778</c:v>
                </c:pt>
                <c:pt idx="14">
                  <c:v>41405.009722222225</c:v>
                </c:pt>
                <c:pt idx="15">
                  <c:v>41405.010416666664</c:v>
                </c:pt>
                <c:pt idx="16">
                  <c:v>41405.011111111111</c:v>
                </c:pt>
                <c:pt idx="17">
                  <c:v>41405.011805555558</c:v>
                </c:pt>
                <c:pt idx="18">
                  <c:v>41405.012499999997</c:v>
                </c:pt>
                <c:pt idx="19">
                  <c:v>41405.013194444444</c:v>
                </c:pt>
                <c:pt idx="20">
                  <c:v>41405.013888888891</c:v>
                </c:pt>
                <c:pt idx="21">
                  <c:v>41405.01458333333</c:v>
                </c:pt>
                <c:pt idx="22">
                  <c:v>41405.015277777777</c:v>
                </c:pt>
                <c:pt idx="23">
                  <c:v>41405.015972222223</c:v>
                </c:pt>
                <c:pt idx="24">
                  <c:v>41405.01666666667</c:v>
                </c:pt>
                <c:pt idx="25">
                  <c:v>41405.017361111109</c:v>
                </c:pt>
                <c:pt idx="26">
                  <c:v>41405.018055555556</c:v>
                </c:pt>
                <c:pt idx="27">
                  <c:v>41405.018750000003</c:v>
                </c:pt>
                <c:pt idx="28">
                  <c:v>41405.019444444442</c:v>
                </c:pt>
                <c:pt idx="29">
                  <c:v>41405.020138888889</c:v>
                </c:pt>
                <c:pt idx="30">
                  <c:v>41405.020833333336</c:v>
                </c:pt>
                <c:pt idx="31">
                  <c:v>41405.021527777775</c:v>
                </c:pt>
                <c:pt idx="32">
                  <c:v>41405.022222222222</c:v>
                </c:pt>
                <c:pt idx="33">
                  <c:v>41405.022916666669</c:v>
                </c:pt>
                <c:pt idx="34">
                  <c:v>41405.023611111108</c:v>
                </c:pt>
                <c:pt idx="35">
                  <c:v>41405.024305555555</c:v>
                </c:pt>
                <c:pt idx="36">
                  <c:v>41405.025000000001</c:v>
                </c:pt>
                <c:pt idx="37">
                  <c:v>41405.025694444441</c:v>
                </c:pt>
                <c:pt idx="38">
                  <c:v>41405.026388888888</c:v>
                </c:pt>
                <c:pt idx="39">
                  <c:v>41405.027083333334</c:v>
                </c:pt>
                <c:pt idx="40">
                  <c:v>41405.027777777781</c:v>
                </c:pt>
                <c:pt idx="41">
                  <c:v>41405.02847222222</c:v>
                </c:pt>
                <c:pt idx="42">
                  <c:v>41405.029166666667</c:v>
                </c:pt>
                <c:pt idx="43">
                  <c:v>41405.029861111114</c:v>
                </c:pt>
                <c:pt idx="44">
                  <c:v>41405.030555555553</c:v>
                </c:pt>
                <c:pt idx="45">
                  <c:v>41405.03125</c:v>
                </c:pt>
                <c:pt idx="46">
                  <c:v>41405.031944444447</c:v>
                </c:pt>
                <c:pt idx="47">
                  <c:v>41405.032638888886</c:v>
                </c:pt>
                <c:pt idx="48">
                  <c:v>41405.033333333333</c:v>
                </c:pt>
                <c:pt idx="49">
                  <c:v>41405.03402777778</c:v>
                </c:pt>
                <c:pt idx="50">
                  <c:v>41405.034722222219</c:v>
                </c:pt>
                <c:pt idx="51">
                  <c:v>41405.035416666666</c:v>
                </c:pt>
                <c:pt idx="52">
                  <c:v>41405.036111111112</c:v>
                </c:pt>
                <c:pt idx="53">
                  <c:v>41405.036805555559</c:v>
                </c:pt>
                <c:pt idx="54">
                  <c:v>41405.037499999999</c:v>
                </c:pt>
                <c:pt idx="55">
                  <c:v>41405.038194444445</c:v>
                </c:pt>
                <c:pt idx="56">
                  <c:v>41405.038888888892</c:v>
                </c:pt>
                <c:pt idx="57">
                  <c:v>41405.039583333331</c:v>
                </c:pt>
                <c:pt idx="58">
                  <c:v>41405.040277777778</c:v>
                </c:pt>
                <c:pt idx="59">
                  <c:v>41405.040972222225</c:v>
                </c:pt>
                <c:pt idx="60">
                  <c:v>41405.041666666664</c:v>
                </c:pt>
                <c:pt idx="61">
                  <c:v>41405.042361111111</c:v>
                </c:pt>
                <c:pt idx="62">
                  <c:v>41405.043055555558</c:v>
                </c:pt>
                <c:pt idx="63">
                  <c:v>41405.043749999997</c:v>
                </c:pt>
                <c:pt idx="64">
                  <c:v>41405.044444444444</c:v>
                </c:pt>
                <c:pt idx="65">
                  <c:v>41405.045138888891</c:v>
                </c:pt>
                <c:pt idx="66">
                  <c:v>41405.04583333333</c:v>
                </c:pt>
                <c:pt idx="67">
                  <c:v>41405.046527777777</c:v>
                </c:pt>
                <c:pt idx="68">
                  <c:v>41405.047222222223</c:v>
                </c:pt>
                <c:pt idx="69">
                  <c:v>41405.04791666667</c:v>
                </c:pt>
                <c:pt idx="70">
                  <c:v>41405.048611111109</c:v>
                </c:pt>
                <c:pt idx="71">
                  <c:v>41405.049305555556</c:v>
                </c:pt>
                <c:pt idx="72">
                  <c:v>41405.050000000003</c:v>
                </c:pt>
                <c:pt idx="73">
                  <c:v>41405.050694444442</c:v>
                </c:pt>
                <c:pt idx="74">
                  <c:v>41405.051388888889</c:v>
                </c:pt>
                <c:pt idx="75">
                  <c:v>41405.052083333336</c:v>
                </c:pt>
                <c:pt idx="76">
                  <c:v>41405.052777777775</c:v>
                </c:pt>
                <c:pt idx="77">
                  <c:v>41405.053472222222</c:v>
                </c:pt>
                <c:pt idx="78">
                  <c:v>41405.054166666669</c:v>
                </c:pt>
                <c:pt idx="79">
                  <c:v>41405.054861111108</c:v>
                </c:pt>
                <c:pt idx="80">
                  <c:v>41405.055555555555</c:v>
                </c:pt>
                <c:pt idx="81">
                  <c:v>41405.056250000001</c:v>
                </c:pt>
                <c:pt idx="82">
                  <c:v>41405.056944444441</c:v>
                </c:pt>
                <c:pt idx="83">
                  <c:v>41405.057638888888</c:v>
                </c:pt>
                <c:pt idx="84">
                  <c:v>41405.058333333334</c:v>
                </c:pt>
                <c:pt idx="85">
                  <c:v>41405.059027777781</c:v>
                </c:pt>
                <c:pt idx="86">
                  <c:v>41405.05972222222</c:v>
                </c:pt>
                <c:pt idx="87">
                  <c:v>41405.060416666667</c:v>
                </c:pt>
                <c:pt idx="88">
                  <c:v>41405.061111111114</c:v>
                </c:pt>
                <c:pt idx="89">
                  <c:v>41405.061805555553</c:v>
                </c:pt>
                <c:pt idx="90">
                  <c:v>41405.0625</c:v>
                </c:pt>
                <c:pt idx="91">
                  <c:v>41405.063194444447</c:v>
                </c:pt>
                <c:pt idx="92">
                  <c:v>41405.063888888886</c:v>
                </c:pt>
                <c:pt idx="93">
                  <c:v>41405.064583333333</c:v>
                </c:pt>
                <c:pt idx="94">
                  <c:v>41405.06527777778</c:v>
                </c:pt>
                <c:pt idx="95">
                  <c:v>41405.065972222219</c:v>
                </c:pt>
                <c:pt idx="96">
                  <c:v>41405.066666666666</c:v>
                </c:pt>
                <c:pt idx="97">
                  <c:v>41405.067361111112</c:v>
                </c:pt>
                <c:pt idx="98">
                  <c:v>41405.068055555559</c:v>
                </c:pt>
                <c:pt idx="99">
                  <c:v>41405.068749999999</c:v>
                </c:pt>
                <c:pt idx="100">
                  <c:v>41405.069444444445</c:v>
                </c:pt>
                <c:pt idx="101">
                  <c:v>41405.070138888892</c:v>
                </c:pt>
                <c:pt idx="102">
                  <c:v>41405.070833333331</c:v>
                </c:pt>
                <c:pt idx="103">
                  <c:v>41405.071527777778</c:v>
                </c:pt>
                <c:pt idx="104">
                  <c:v>41405.072222222225</c:v>
                </c:pt>
                <c:pt idx="105">
                  <c:v>41405.072916666664</c:v>
                </c:pt>
                <c:pt idx="106">
                  <c:v>41405.073611111111</c:v>
                </c:pt>
                <c:pt idx="107">
                  <c:v>41405.074305555558</c:v>
                </c:pt>
                <c:pt idx="108">
                  <c:v>41405.074999999997</c:v>
                </c:pt>
                <c:pt idx="109">
                  <c:v>41405.075694444444</c:v>
                </c:pt>
                <c:pt idx="110">
                  <c:v>41405.076388888891</c:v>
                </c:pt>
                <c:pt idx="111">
                  <c:v>41405.07708333333</c:v>
                </c:pt>
                <c:pt idx="112">
                  <c:v>41405.077777777777</c:v>
                </c:pt>
                <c:pt idx="113">
                  <c:v>41405.078472222223</c:v>
                </c:pt>
                <c:pt idx="114">
                  <c:v>41405.07916666667</c:v>
                </c:pt>
                <c:pt idx="115">
                  <c:v>41405.079861111109</c:v>
                </c:pt>
                <c:pt idx="116">
                  <c:v>41405.080555555556</c:v>
                </c:pt>
                <c:pt idx="117">
                  <c:v>41405.081250000003</c:v>
                </c:pt>
                <c:pt idx="118">
                  <c:v>41405.081944444442</c:v>
                </c:pt>
                <c:pt idx="119">
                  <c:v>41405.082638888889</c:v>
                </c:pt>
                <c:pt idx="120">
                  <c:v>41405.083333333336</c:v>
                </c:pt>
                <c:pt idx="121">
                  <c:v>41405.084027777775</c:v>
                </c:pt>
                <c:pt idx="122">
                  <c:v>41405.084722222222</c:v>
                </c:pt>
                <c:pt idx="123">
                  <c:v>41405.085416666669</c:v>
                </c:pt>
                <c:pt idx="124">
                  <c:v>41405.086111111108</c:v>
                </c:pt>
                <c:pt idx="125">
                  <c:v>41405.086805555555</c:v>
                </c:pt>
                <c:pt idx="126">
                  <c:v>41405.087500000001</c:v>
                </c:pt>
                <c:pt idx="127">
                  <c:v>41405.088194444441</c:v>
                </c:pt>
                <c:pt idx="128">
                  <c:v>41405.088888888888</c:v>
                </c:pt>
                <c:pt idx="129">
                  <c:v>41405.089583333334</c:v>
                </c:pt>
                <c:pt idx="130">
                  <c:v>41405.090277777781</c:v>
                </c:pt>
                <c:pt idx="131">
                  <c:v>41405.09097222222</c:v>
                </c:pt>
                <c:pt idx="132">
                  <c:v>41405.091666666667</c:v>
                </c:pt>
                <c:pt idx="133">
                  <c:v>41405.092361111114</c:v>
                </c:pt>
                <c:pt idx="134">
                  <c:v>41405.093055555553</c:v>
                </c:pt>
                <c:pt idx="135">
                  <c:v>41405.09375</c:v>
                </c:pt>
                <c:pt idx="136">
                  <c:v>41405.094444444447</c:v>
                </c:pt>
                <c:pt idx="137">
                  <c:v>41405.095138888886</c:v>
                </c:pt>
                <c:pt idx="138">
                  <c:v>41405.095833333333</c:v>
                </c:pt>
                <c:pt idx="139">
                  <c:v>41405.09652777778</c:v>
                </c:pt>
                <c:pt idx="140">
                  <c:v>41405.097222222219</c:v>
                </c:pt>
                <c:pt idx="141">
                  <c:v>41405.097916666666</c:v>
                </c:pt>
                <c:pt idx="142">
                  <c:v>41405.098611111112</c:v>
                </c:pt>
                <c:pt idx="143">
                  <c:v>41405.099305555559</c:v>
                </c:pt>
                <c:pt idx="144">
                  <c:v>41405.1</c:v>
                </c:pt>
                <c:pt idx="145">
                  <c:v>41405.100694444445</c:v>
                </c:pt>
                <c:pt idx="146">
                  <c:v>41405.101388888892</c:v>
                </c:pt>
                <c:pt idx="147">
                  <c:v>41405.102083333331</c:v>
                </c:pt>
                <c:pt idx="148">
                  <c:v>41405.102777777778</c:v>
                </c:pt>
                <c:pt idx="149">
                  <c:v>41405.103472222225</c:v>
                </c:pt>
                <c:pt idx="150">
                  <c:v>41405.104166666664</c:v>
                </c:pt>
                <c:pt idx="151">
                  <c:v>41405.104861111111</c:v>
                </c:pt>
                <c:pt idx="152">
                  <c:v>41405.105555555558</c:v>
                </c:pt>
                <c:pt idx="153">
                  <c:v>41405.106249999997</c:v>
                </c:pt>
                <c:pt idx="154">
                  <c:v>41405.106944444444</c:v>
                </c:pt>
                <c:pt idx="155">
                  <c:v>41405.107638888891</c:v>
                </c:pt>
                <c:pt idx="156">
                  <c:v>41405.10833333333</c:v>
                </c:pt>
                <c:pt idx="157">
                  <c:v>41405.109027777777</c:v>
                </c:pt>
                <c:pt idx="158">
                  <c:v>41405.109722222223</c:v>
                </c:pt>
                <c:pt idx="159">
                  <c:v>41405.11041666667</c:v>
                </c:pt>
                <c:pt idx="160">
                  <c:v>41405.111111111109</c:v>
                </c:pt>
                <c:pt idx="161">
                  <c:v>41405.111805555556</c:v>
                </c:pt>
                <c:pt idx="162">
                  <c:v>41405.112500000003</c:v>
                </c:pt>
                <c:pt idx="163">
                  <c:v>41405.113194444442</c:v>
                </c:pt>
                <c:pt idx="164">
                  <c:v>41405.113888888889</c:v>
                </c:pt>
                <c:pt idx="165">
                  <c:v>41405.114583333336</c:v>
                </c:pt>
                <c:pt idx="166">
                  <c:v>41405.115277777775</c:v>
                </c:pt>
                <c:pt idx="167">
                  <c:v>41405.115972222222</c:v>
                </c:pt>
                <c:pt idx="168">
                  <c:v>41405.116666666669</c:v>
                </c:pt>
                <c:pt idx="169">
                  <c:v>41405.117361111108</c:v>
                </c:pt>
                <c:pt idx="170">
                  <c:v>41405.118055555555</c:v>
                </c:pt>
                <c:pt idx="171">
                  <c:v>41405.118750000001</c:v>
                </c:pt>
                <c:pt idx="172">
                  <c:v>41405.119444444441</c:v>
                </c:pt>
                <c:pt idx="173">
                  <c:v>41405.120138888888</c:v>
                </c:pt>
                <c:pt idx="174">
                  <c:v>41405.120833333334</c:v>
                </c:pt>
                <c:pt idx="175">
                  <c:v>41405.121527777781</c:v>
                </c:pt>
                <c:pt idx="176">
                  <c:v>41405.12222222222</c:v>
                </c:pt>
                <c:pt idx="177">
                  <c:v>41405.122916666667</c:v>
                </c:pt>
                <c:pt idx="178">
                  <c:v>41405.123611111114</c:v>
                </c:pt>
                <c:pt idx="179">
                  <c:v>41405.124305555553</c:v>
                </c:pt>
                <c:pt idx="180">
                  <c:v>41405.125</c:v>
                </c:pt>
                <c:pt idx="181">
                  <c:v>41405.125694444447</c:v>
                </c:pt>
                <c:pt idx="182">
                  <c:v>41405.126388888886</c:v>
                </c:pt>
                <c:pt idx="183">
                  <c:v>41405.127083333333</c:v>
                </c:pt>
                <c:pt idx="184">
                  <c:v>41405.12777777778</c:v>
                </c:pt>
                <c:pt idx="185">
                  <c:v>41405.128472222219</c:v>
                </c:pt>
                <c:pt idx="186">
                  <c:v>41405.129166666666</c:v>
                </c:pt>
                <c:pt idx="187">
                  <c:v>41405.129861111112</c:v>
                </c:pt>
                <c:pt idx="188">
                  <c:v>41405.130555555559</c:v>
                </c:pt>
                <c:pt idx="189">
                  <c:v>41405.131249999999</c:v>
                </c:pt>
                <c:pt idx="190">
                  <c:v>41405.131944444445</c:v>
                </c:pt>
                <c:pt idx="191">
                  <c:v>41405.132638888892</c:v>
                </c:pt>
                <c:pt idx="192">
                  <c:v>41405.133333333331</c:v>
                </c:pt>
                <c:pt idx="193">
                  <c:v>41405.134027777778</c:v>
                </c:pt>
                <c:pt idx="194">
                  <c:v>41405.134722222225</c:v>
                </c:pt>
                <c:pt idx="195">
                  <c:v>41405.135416666664</c:v>
                </c:pt>
                <c:pt idx="196">
                  <c:v>41405.136111111111</c:v>
                </c:pt>
                <c:pt idx="197">
                  <c:v>41405.136805555558</c:v>
                </c:pt>
                <c:pt idx="198">
                  <c:v>41405.137499999997</c:v>
                </c:pt>
                <c:pt idx="199">
                  <c:v>41405.138194444444</c:v>
                </c:pt>
                <c:pt idx="200">
                  <c:v>41405.138888888891</c:v>
                </c:pt>
                <c:pt idx="201">
                  <c:v>41405.13958333333</c:v>
                </c:pt>
                <c:pt idx="202">
                  <c:v>41405.140277777777</c:v>
                </c:pt>
                <c:pt idx="203">
                  <c:v>41405.140972222223</c:v>
                </c:pt>
                <c:pt idx="204">
                  <c:v>41405.14166666667</c:v>
                </c:pt>
                <c:pt idx="205">
                  <c:v>41405.142361111109</c:v>
                </c:pt>
                <c:pt idx="206">
                  <c:v>41405.143055555556</c:v>
                </c:pt>
                <c:pt idx="207">
                  <c:v>41405.143750000003</c:v>
                </c:pt>
                <c:pt idx="208">
                  <c:v>41405.144444444442</c:v>
                </c:pt>
                <c:pt idx="209">
                  <c:v>41405.145138888889</c:v>
                </c:pt>
                <c:pt idx="210">
                  <c:v>41405.145833333336</c:v>
                </c:pt>
                <c:pt idx="211">
                  <c:v>41405.146527777775</c:v>
                </c:pt>
                <c:pt idx="212">
                  <c:v>41405.147222222222</c:v>
                </c:pt>
                <c:pt idx="213">
                  <c:v>41405.147916666669</c:v>
                </c:pt>
                <c:pt idx="214">
                  <c:v>41405.148611111108</c:v>
                </c:pt>
                <c:pt idx="215">
                  <c:v>41405.149305555555</c:v>
                </c:pt>
                <c:pt idx="216">
                  <c:v>41405.15</c:v>
                </c:pt>
                <c:pt idx="217">
                  <c:v>41405.150694444441</c:v>
                </c:pt>
                <c:pt idx="218">
                  <c:v>41405.151388888888</c:v>
                </c:pt>
                <c:pt idx="219">
                  <c:v>41405.152083333334</c:v>
                </c:pt>
                <c:pt idx="220">
                  <c:v>41405.152777777781</c:v>
                </c:pt>
                <c:pt idx="221">
                  <c:v>41405.15347222222</c:v>
                </c:pt>
                <c:pt idx="222">
                  <c:v>41405.154166666667</c:v>
                </c:pt>
                <c:pt idx="223">
                  <c:v>41405.154861111114</c:v>
                </c:pt>
                <c:pt idx="224">
                  <c:v>41405.155555555553</c:v>
                </c:pt>
                <c:pt idx="225">
                  <c:v>41405.15625</c:v>
                </c:pt>
                <c:pt idx="226">
                  <c:v>41405.156944444447</c:v>
                </c:pt>
                <c:pt idx="227">
                  <c:v>41405.157638888886</c:v>
                </c:pt>
                <c:pt idx="228">
                  <c:v>41405.158333333333</c:v>
                </c:pt>
                <c:pt idx="229">
                  <c:v>41405.15902777778</c:v>
                </c:pt>
                <c:pt idx="230">
                  <c:v>41405.159722222219</c:v>
                </c:pt>
                <c:pt idx="231">
                  <c:v>41405.160416666666</c:v>
                </c:pt>
                <c:pt idx="232">
                  <c:v>41405.161111111112</c:v>
                </c:pt>
                <c:pt idx="233">
                  <c:v>41405.161805555559</c:v>
                </c:pt>
                <c:pt idx="234">
                  <c:v>41405.162499999999</c:v>
                </c:pt>
                <c:pt idx="235">
                  <c:v>41405.163194444445</c:v>
                </c:pt>
                <c:pt idx="236">
                  <c:v>41405.163888888892</c:v>
                </c:pt>
                <c:pt idx="237">
                  <c:v>41405.164583333331</c:v>
                </c:pt>
                <c:pt idx="238">
                  <c:v>41405.165277777778</c:v>
                </c:pt>
                <c:pt idx="239">
                  <c:v>41405.165972222225</c:v>
                </c:pt>
                <c:pt idx="240">
                  <c:v>41405.166666666664</c:v>
                </c:pt>
                <c:pt idx="241">
                  <c:v>41405.167361111111</c:v>
                </c:pt>
                <c:pt idx="242">
                  <c:v>41405.168055555558</c:v>
                </c:pt>
                <c:pt idx="243">
                  <c:v>41405.168749999997</c:v>
                </c:pt>
                <c:pt idx="244">
                  <c:v>41405.169444444444</c:v>
                </c:pt>
                <c:pt idx="245">
                  <c:v>41405.170138888891</c:v>
                </c:pt>
                <c:pt idx="246">
                  <c:v>41405.17083333333</c:v>
                </c:pt>
                <c:pt idx="247">
                  <c:v>41405.171527777777</c:v>
                </c:pt>
                <c:pt idx="248">
                  <c:v>41405.172222222223</c:v>
                </c:pt>
                <c:pt idx="249">
                  <c:v>41405.17291666667</c:v>
                </c:pt>
                <c:pt idx="250">
                  <c:v>41405.173611111109</c:v>
                </c:pt>
                <c:pt idx="251">
                  <c:v>41405.174305555556</c:v>
                </c:pt>
                <c:pt idx="252">
                  <c:v>41405.175000000003</c:v>
                </c:pt>
                <c:pt idx="253">
                  <c:v>41405.175694444442</c:v>
                </c:pt>
                <c:pt idx="254">
                  <c:v>41405.176388888889</c:v>
                </c:pt>
                <c:pt idx="255">
                  <c:v>41405.177083333336</c:v>
                </c:pt>
                <c:pt idx="256">
                  <c:v>41405.177777777775</c:v>
                </c:pt>
                <c:pt idx="257">
                  <c:v>41405.178472222222</c:v>
                </c:pt>
                <c:pt idx="258">
                  <c:v>41405.179166666669</c:v>
                </c:pt>
                <c:pt idx="259">
                  <c:v>41405.179861111108</c:v>
                </c:pt>
                <c:pt idx="260">
                  <c:v>41405.180555555555</c:v>
                </c:pt>
                <c:pt idx="261">
                  <c:v>41405.181250000001</c:v>
                </c:pt>
                <c:pt idx="262">
                  <c:v>41405.181944444441</c:v>
                </c:pt>
                <c:pt idx="263">
                  <c:v>41405.182638888888</c:v>
                </c:pt>
                <c:pt idx="264">
                  <c:v>41405.183333333334</c:v>
                </c:pt>
                <c:pt idx="265">
                  <c:v>41405.184027777781</c:v>
                </c:pt>
                <c:pt idx="266">
                  <c:v>41405.18472222222</c:v>
                </c:pt>
                <c:pt idx="267">
                  <c:v>41405.185416666667</c:v>
                </c:pt>
                <c:pt idx="268">
                  <c:v>41405.186111111114</c:v>
                </c:pt>
                <c:pt idx="269">
                  <c:v>41405.186805555553</c:v>
                </c:pt>
                <c:pt idx="270">
                  <c:v>41405.1875</c:v>
                </c:pt>
                <c:pt idx="271">
                  <c:v>41405.188194444447</c:v>
                </c:pt>
                <c:pt idx="272">
                  <c:v>41405.188888888886</c:v>
                </c:pt>
                <c:pt idx="273">
                  <c:v>41405.189583333333</c:v>
                </c:pt>
                <c:pt idx="274">
                  <c:v>41405.19027777778</c:v>
                </c:pt>
                <c:pt idx="275">
                  <c:v>41405.190972222219</c:v>
                </c:pt>
                <c:pt idx="276">
                  <c:v>41405.191666666666</c:v>
                </c:pt>
                <c:pt idx="277">
                  <c:v>41405.192361111112</c:v>
                </c:pt>
                <c:pt idx="278">
                  <c:v>41405.193055555559</c:v>
                </c:pt>
                <c:pt idx="279">
                  <c:v>41405.193749999999</c:v>
                </c:pt>
                <c:pt idx="280">
                  <c:v>41405.194444444445</c:v>
                </c:pt>
                <c:pt idx="281">
                  <c:v>41405.195138888892</c:v>
                </c:pt>
                <c:pt idx="282">
                  <c:v>41405.195833333331</c:v>
                </c:pt>
                <c:pt idx="283">
                  <c:v>41405.196527777778</c:v>
                </c:pt>
                <c:pt idx="284">
                  <c:v>41405.197222222225</c:v>
                </c:pt>
                <c:pt idx="285">
                  <c:v>41405.197916666664</c:v>
                </c:pt>
                <c:pt idx="286">
                  <c:v>41405.198611111111</c:v>
                </c:pt>
                <c:pt idx="287">
                  <c:v>41405.199305555558</c:v>
                </c:pt>
                <c:pt idx="288">
                  <c:v>41405.199999999997</c:v>
                </c:pt>
                <c:pt idx="289">
                  <c:v>41405.200694444444</c:v>
                </c:pt>
                <c:pt idx="290">
                  <c:v>41405.201388888891</c:v>
                </c:pt>
                <c:pt idx="291">
                  <c:v>41405.20208333333</c:v>
                </c:pt>
                <c:pt idx="292">
                  <c:v>41405.202777777777</c:v>
                </c:pt>
                <c:pt idx="293">
                  <c:v>41405.203472222223</c:v>
                </c:pt>
                <c:pt idx="294">
                  <c:v>41405.20416666667</c:v>
                </c:pt>
                <c:pt idx="295">
                  <c:v>41405.204861111109</c:v>
                </c:pt>
                <c:pt idx="296">
                  <c:v>41405.205555555556</c:v>
                </c:pt>
                <c:pt idx="297">
                  <c:v>41405.206250000003</c:v>
                </c:pt>
                <c:pt idx="298">
                  <c:v>41405.206944444442</c:v>
                </c:pt>
                <c:pt idx="299">
                  <c:v>41405.207638888889</c:v>
                </c:pt>
                <c:pt idx="300">
                  <c:v>41405.208333333336</c:v>
                </c:pt>
                <c:pt idx="301">
                  <c:v>41405.209027777775</c:v>
                </c:pt>
                <c:pt idx="302">
                  <c:v>41405.209722222222</c:v>
                </c:pt>
                <c:pt idx="303">
                  <c:v>41405.210416666669</c:v>
                </c:pt>
                <c:pt idx="304">
                  <c:v>41405.211111111108</c:v>
                </c:pt>
                <c:pt idx="305">
                  <c:v>41405.211805555555</c:v>
                </c:pt>
                <c:pt idx="306">
                  <c:v>41405.212500000001</c:v>
                </c:pt>
                <c:pt idx="307">
                  <c:v>41405.213194444441</c:v>
                </c:pt>
                <c:pt idx="308">
                  <c:v>41405.213888888888</c:v>
                </c:pt>
                <c:pt idx="309">
                  <c:v>41405.214583333334</c:v>
                </c:pt>
                <c:pt idx="310">
                  <c:v>41405.215277777781</c:v>
                </c:pt>
                <c:pt idx="311">
                  <c:v>41405.21597222222</c:v>
                </c:pt>
                <c:pt idx="312">
                  <c:v>41405.216666666667</c:v>
                </c:pt>
                <c:pt idx="313">
                  <c:v>41405.217361111114</c:v>
                </c:pt>
                <c:pt idx="314">
                  <c:v>41405.218055555553</c:v>
                </c:pt>
                <c:pt idx="315">
                  <c:v>41405.21875</c:v>
                </c:pt>
                <c:pt idx="316">
                  <c:v>41405.219444444447</c:v>
                </c:pt>
                <c:pt idx="317">
                  <c:v>41405.220138888886</c:v>
                </c:pt>
                <c:pt idx="318">
                  <c:v>41405.220833333333</c:v>
                </c:pt>
                <c:pt idx="319">
                  <c:v>41405.22152777778</c:v>
                </c:pt>
                <c:pt idx="320">
                  <c:v>41405.222222222219</c:v>
                </c:pt>
                <c:pt idx="321">
                  <c:v>41405.222916666666</c:v>
                </c:pt>
                <c:pt idx="322">
                  <c:v>41405.223611111112</c:v>
                </c:pt>
                <c:pt idx="323">
                  <c:v>41405.224305555559</c:v>
                </c:pt>
                <c:pt idx="324">
                  <c:v>41405.224999999999</c:v>
                </c:pt>
                <c:pt idx="325">
                  <c:v>41405.225694444445</c:v>
                </c:pt>
                <c:pt idx="326">
                  <c:v>41405.226388888892</c:v>
                </c:pt>
                <c:pt idx="327">
                  <c:v>41405.227083333331</c:v>
                </c:pt>
                <c:pt idx="328">
                  <c:v>41405.227777777778</c:v>
                </c:pt>
                <c:pt idx="329">
                  <c:v>41405.228472222225</c:v>
                </c:pt>
                <c:pt idx="330">
                  <c:v>41405.229166666664</c:v>
                </c:pt>
                <c:pt idx="331">
                  <c:v>41405.229861111111</c:v>
                </c:pt>
                <c:pt idx="332">
                  <c:v>41405.230555555558</c:v>
                </c:pt>
                <c:pt idx="333">
                  <c:v>41405.231249999997</c:v>
                </c:pt>
                <c:pt idx="334">
                  <c:v>41405.231944444444</c:v>
                </c:pt>
                <c:pt idx="335">
                  <c:v>41405.232638888891</c:v>
                </c:pt>
                <c:pt idx="336">
                  <c:v>41405.23333333333</c:v>
                </c:pt>
                <c:pt idx="337">
                  <c:v>41405.234027777777</c:v>
                </c:pt>
                <c:pt idx="338">
                  <c:v>41405.234722222223</c:v>
                </c:pt>
                <c:pt idx="339">
                  <c:v>41405.23541666667</c:v>
                </c:pt>
                <c:pt idx="340">
                  <c:v>41405.236111111109</c:v>
                </c:pt>
                <c:pt idx="341">
                  <c:v>41405.236805555556</c:v>
                </c:pt>
                <c:pt idx="342">
                  <c:v>41405.237500000003</c:v>
                </c:pt>
                <c:pt idx="343">
                  <c:v>41405.238194444442</c:v>
                </c:pt>
                <c:pt idx="344">
                  <c:v>41405.238888888889</c:v>
                </c:pt>
                <c:pt idx="345">
                  <c:v>41405.239583333336</c:v>
                </c:pt>
                <c:pt idx="346">
                  <c:v>41405.240277777775</c:v>
                </c:pt>
                <c:pt idx="347">
                  <c:v>41405.240972222222</c:v>
                </c:pt>
                <c:pt idx="348">
                  <c:v>41405.241666666669</c:v>
                </c:pt>
                <c:pt idx="349">
                  <c:v>41405.242361111108</c:v>
                </c:pt>
                <c:pt idx="350">
                  <c:v>41405.243055555555</c:v>
                </c:pt>
                <c:pt idx="351">
                  <c:v>41405.243750000001</c:v>
                </c:pt>
                <c:pt idx="352">
                  <c:v>41405.244444444441</c:v>
                </c:pt>
                <c:pt idx="353">
                  <c:v>41405.245138888888</c:v>
                </c:pt>
                <c:pt idx="354">
                  <c:v>41405.245833333334</c:v>
                </c:pt>
                <c:pt idx="355">
                  <c:v>41405.246527777781</c:v>
                </c:pt>
                <c:pt idx="356">
                  <c:v>41405.24722222222</c:v>
                </c:pt>
                <c:pt idx="357">
                  <c:v>41405.247916666667</c:v>
                </c:pt>
                <c:pt idx="358">
                  <c:v>41405.248611111114</c:v>
                </c:pt>
                <c:pt idx="359">
                  <c:v>41405.249305555553</c:v>
                </c:pt>
                <c:pt idx="360">
                  <c:v>41405.25</c:v>
                </c:pt>
                <c:pt idx="361">
                  <c:v>41405.250694444447</c:v>
                </c:pt>
                <c:pt idx="362">
                  <c:v>41405.251388888886</c:v>
                </c:pt>
                <c:pt idx="363">
                  <c:v>41405.252083333333</c:v>
                </c:pt>
                <c:pt idx="364">
                  <c:v>41405.25277777778</c:v>
                </c:pt>
                <c:pt idx="365">
                  <c:v>41405.253472222219</c:v>
                </c:pt>
                <c:pt idx="366">
                  <c:v>41405.254166666666</c:v>
                </c:pt>
                <c:pt idx="367">
                  <c:v>41405.254861111112</c:v>
                </c:pt>
                <c:pt idx="368">
                  <c:v>41405.255555555559</c:v>
                </c:pt>
                <c:pt idx="369">
                  <c:v>41405.256249999999</c:v>
                </c:pt>
                <c:pt idx="370">
                  <c:v>41405.256944444445</c:v>
                </c:pt>
                <c:pt idx="371">
                  <c:v>41405.257638888892</c:v>
                </c:pt>
                <c:pt idx="372">
                  <c:v>41405.258333333331</c:v>
                </c:pt>
                <c:pt idx="373">
                  <c:v>41405.259027777778</c:v>
                </c:pt>
                <c:pt idx="374">
                  <c:v>41405.259722222225</c:v>
                </c:pt>
                <c:pt idx="375">
                  <c:v>41405.260416666664</c:v>
                </c:pt>
                <c:pt idx="376">
                  <c:v>41405.261111111111</c:v>
                </c:pt>
                <c:pt idx="377">
                  <c:v>41405.261805555558</c:v>
                </c:pt>
                <c:pt idx="378">
                  <c:v>41405.262499999997</c:v>
                </c:pt>
                <c:pt idx="379">
                  <c:v>41405.263194444444</c:v>
                </c:pt>
                <c:pt idx="380">
                  <c:v>41405.263888888891</c:v>
                </c:pt>
                <c:pt idx="381">
                  <c:v>41405.26458333333</c:v>
                </c:pt>
                <c:pt idx="382">
                  <c:v>41405.265277777777</c:v>
                </c:pt>
                <c:pt idx="383">
                  <c:v>41405.265972222223</c:v>
                </c:pt>
                <c:pt idx="384">
                  <c:v>41405.26666666667</c:v>
                </c:pt>
                <c:pt idx="385">
                  <c:v>41405.267361111109</c:v>
                </c:pt>
                <c:pt idx="386">
                  <c:v>41405.268055555556</c:v>
                </c:pt>
                <c:pt idx="387">
                  <c:v>41405.268750000003</c:v>
                </c:pt>
                <c:pt idx="388">
                  <c:v>41405.269444444442</c:v>
                </c:pt>
                <c:pt idx="389">
                  <c:v>41405.270138888889</c:v>
                </c:pt>
                <c:pt idx="390">
                  <c:v>41405.270833333336</c:v>
                </c:pt>
                <c:pt idx="391">
                  <c:v>41405.271527777775</c:v>
                </c:pt>
                <c:pt idx="392">
                  <c:v>41405.272222222222</c:v>
                </c:pt>
                <c:pt idx="393">
                  <c:v>41405.272916666669</c:v>
                </c:pt>
                <c:pt idx="394">
                  <c:v>41405.273611111108</c:v>
                </c:pt>
                <c:pt idx="395">
                  <c:v>41405.274305555555</c:v>
                </c:pt>
                <c:pt idx="396">
                  <c:v>41405.275000000001</c:v>
                </c:pt>
                <c:pt idx="397">
                  <c:v>41405.275694444441</c:v>
                </c:pt>
                <c:pt idx="398">
                  <c:v>41405.276388888888</c:v>
                </c:pt>
                <c:pt idx="399">
                  <c:v>41405.277083333334</c:v>
                </c:pt>
                <c:pt idx="400">
                  <c:v>41405.277777777781</c:v>
                </c:pt>
                <c:pt idx="401">
                  <c:v>41405.27847222222</c:v>
                </c:pt>
                <c:pt idx="402">
                  <c:v>41405.279166666667</c:v>
                </c:pt>
                <c:pt idx="403">
                  <c:v>41405.279861111114</c:v>
                </c:pt>
                <c:pt idx="404">
                  <c:v>41405.280555555553</c:v>
                </c:pt>
                <c:pt idx="405">
                  <c:v>41405.28125</c:v>
                </c:pt>
                <c:pt idx="406">
                  <c:v>41405.281944444447</c:v>
                </c:pt>
                <c:pt idx="407">
                  <c:v>41405.282638888886</c:v>
                </c:pt>
                <c:pt idx="408">
                  <c:v>41405.283333333333</c:v>
                </c:pt>
                <c:pt idx="409">
                  <c:v>41405.28402777778</c:v>
                </c:pt>
                <c:pt idx="410">
                  <c:v>41405.284722222219</c:v>
                </c:pt>
                <c:pt idx="411">
                  <c:v>41405.285416666666</c:v>
                </c:pt>
                <c:pt idx="412">
                  <c:v>41405.286111111112</c:v>
                </c:pt>
                <c:pt idx="413">
                  <c:v>41405.286805555559</c:v>
                </c:pt>
                <c:pt idx="414">
                  <c:v>41405.287499999999</c:v>
                </c:pt>
                <c:pt idx="415">
                  <c:v>41405.288194444445</c:v>
                </c:pt>
                <c:pt idx="416">
                  <c:v>41405.288888888892</c:v>
                </c:pt>
                <c:pt idx="417">
                  <c:v>41405.289583333331</c:v>
                </c:pt>
                <c:pt idx="418">
                  <c:v>41405.290277777778</c:v>
                </c:pt>
                <c:pt idx="419">
                  <c:v>41405.290972222225</c:v>
                </c:pt>
                <c:pt idx="420">
                  <c:v>41405.291666666664</c:v>
                </c:pt>
                <c:pt idx="421">
                  <c:v>41405.292361111111</c:v>
                </c:pt>
                <c:pt idx="422">
                  <c:v>41405.293055555558</c:v>
                </c:pt>
                <c:pt idx="423">
                  <c:v>41405.293749999997</c:v>
                </c:pt>
                <c:pt idx="424">
                  <c:v>41405.294444444444</c:v>
                </c:pt>
                <c:pt idx="425">
                  <c:v>41405.295138888891</c:v>
                </c:pt>
                <c:pt idx="426">
                  <c:v>41405.29583333333</c:v>
                </c:pt>
                <c:pt idx="427">
                  <c:v>41405.296527777777</c:v>
                </c:pt>
                <c:pt idx="428">
                  <c:v>41405.297222222223</c:v>
                </c:pt>
                <c:pt idx="429">
                  <c:v>41405.29791666667</c:v>
                </c:pt>
                <c:pt idx="430">
                  <c:v>41405.298611111109</c:v>
                </c:pt>
                <c:pt idx="431">
                  <c:v>41405.299305555556</c:v>
                </c:pt>
                <c:pt idx="432">
                  <c:v>41405.300000000003</c:v>
                </c:pt>
                <c:pt idx="433">
                  <c:v>41405.300694444442</c:v>
                </c:pt>
                <c:pt idx="434">
                  <c:v>41405.301388888889</c:v>
                </c:pt>
                <c:pt idx="435">
                  <c:v>41405.302083333336</c:v>
                </c:pt>
                <c:pt idx="436">
                  <c:v>41405.302777777775</c:v>
                </c:pt>
                <c:pt idx="437">
                  <c:v>41405.303472222222</c:v>
                </c:pt>
                <c:pt idx="438">
                  <c:v>41405.304166666669</c:v>
                </c:pt>
                <c:pt idx="439">
                  <c:v>41405.304861111108</c:v>
                </c:pt>
                <c:pt idx="440">
                  <c:v>41405.305555555555</c:v>
                </c:pt>
                <c:pt idx="441">
                  <c:v>41405.306250000001</c:v>
                </c:pt>
                <c:pt idx="442">
                  <c:v>41405.306944444441</c:v>
                </c:pt>
                <c:pt idx="443">
                  <c:v>41405.307638888888</c:v>
                </c:pt>
                <c:pt idx="444">
                  <c:v>41405.308333333334</c:v>
                </c:pt>
                <c:pt idx="445">
                  <c:v>41405.309027777781</c:v>
                </c:pt>
                <c:pt idx="446">
                  <c:v>41405.30972222222</c:v>
                </c:pt>
                <c:pt idx="447">
                  <c:v>41405.310416666667</c:v>
                </c:pt>
                <c:pt idx="448">
                  <c:v>41405.311111111114</c:v>
                </c:pt>
                <c:pt idx="449">
                  <c:v>41405.311805555553</c:v>
                </c:pt>
                <c:pt idx="450">
                  <c:v>41405.3125</c:v>
                </c:pt>
                <c:pt idx="451">
                  <c:v>41405.313194444447</c:v>
                </c:pt>
                <c:pt idx="452">
                  <c:v>41405.313888888886</c:v>
                </c:pt>
                <c:pt idx="453">
                  <c:v>41405.314583333333</c:v>
                </c:pt>
                <c:pt idx="454">
                  <c:v>41405.31527777778</c:v>
                </c:pt>
                <c:pt idx="455">
                  <c:v>41405.315972222219</c:v>
                </c:pt>
                <c:pt idx="456">
                  <c:v>41405.316666666666</c:v>
                </c:pt>
                <c:pt idx="457">
                  <c:v>41405.317361111112</c:v>
                </c:pt>
                <c:pt idx="458">
                  <c:v>41405.318055555559</c:v>
                </c:pt>
                <c:pt idx="459">
                  <c:v>41405.318749999999</c:v>
                </c:pt>
                <c:pt idx="460">
                  <c:v>41405.319444444445</c:v>
                </c:pt>
                <c:pt idx="461">
                  <c:v>41405.320138888892</c:v>
                </c:pt>
                <c:pt idx="462">
                  <c:v>41405.320833333331</c:v>
                </c:pt>
                <c:pt idx="463">
                  <c:v>41405.321527777778</c:v>
                </c:pt>
                <c:pt idx="464">
                  <c:v>41405.322222222225</c:v>
                </c:pt>
                <c:pt idx="465">
                  <c:v>41405.322916666664</c:v>
                </c:pt>
                <c:pt idx="466">
                  <c:v>41405.323611111111</c:v>
                </c:pt>
                <c:pt idx="467">
                  <c:v>41405.324305555558</c:v>
                </c:pt>
                <c:pt idx="468">
                  <c:v>41405.324999999997</c:v>
                </c:pt>
                <c:pt idx="469">
                  <c:v>41405.325694444444</c:v>
                </c:pt>
                <c:pt idx="470">
                  <c:v>41405.326388888891</c:v>
                </c:pt>
                <c:pt idx="471">
                  <c:v>41405.32708333333</c:v>
                </c:pt>
                <c:pt idx="472">
                  <c:v>41405.327777777777</c:v>
                </c:pt>
                <c:pt idx="473">
                  <c:v>41405.328472222223</c:v>
                </c:pt>
                <c:pt idx="474">
                  <c:v>41405.32916666667</c:v>
                </c:pt>
                <c:pt idx="475">
                  <c:v>41405.329861111109</c:v>
                </c:pt>
                <c:pt idx="476">
                  <c:v>41405.330555555556</c:v>
                </c:pt>
                <c:pt idx="477">
                  <c:v>41405.331250000003</c:v>
                </c:pt>
                <c:pt idx="478">
                  <c:v>41405.331944444442</c:v>
                </c:pt>
                <c:pt idx="479">
                  <c:v>41405.332638888889</c:v>
                </c:pt>
                <c:pt idx="480">
                  <c:v>41405.333333333336</c:v>
                </c:pt>
                <c:pt idx="481">
                  <c:v>41405.334027777775</c:v>
                </c:pt>
                <c:pt idx="482">
                  <c:v>41405.334722222222</c:v>
                </c:pt>
                <c:pt idx="483">
                  <c:v>41405.335416666669</c:v>
                </c:pt>
                <c:pt idx="484">
                  <c:v>41405.336111111108</c:v>
                </c:pt>
                <c:pt idx="485">
                  <c:v>41405.336805555555</c:v>
                </c:pt>
                <c:pt idx="486">
                  <c:v>41405.337500000001</c:v>
                </c:pt>
                <c:pt idx="487">
                  <c:v>41405.338194444441</c:v>
                </c:pt>
                <c:pt idx="488">
                  <c:v>41405.338888888888</c:v>
                </c:pt>
                <c:pt idx="489">
                  <c:v>41405.339583333334</c:v>
                </c:pt>
                <c:pt idx="490">
                  <c:v>41405.340277777781</c:v>
                </c:pt>
                <c:pt idx="491">
                  <c:v>41405.34097222222</c:v>
                </c:pt>
                <c:pt idx="492">
                  <c:v>41405.341666666667</c:v>
                </c:pt>
                <c:pt idx="493">
                  <c:v>41405.342361111114</c:v>
                </c:pt>
                <c:pt idx="494">
                  <c:v>41405.343055555553</c:v>
                </c:pt>
                <c:pt idx="495">
                  <c:v>41405.34375</c:v>
                </c:pt>
                <c:pt idx="496">
                  <c:v>41405.344444444447</c:v>
                </c:pt>
                <c:pt idx="497">
                  <c:v>41405.345138888886</c:v>
                </c:pt>
                <c:pt idx="498">
                  <c:v>41405.345833333333</c:v>
                </c:pt>
                <c:pt idx="499">
                  <c:v>41405.34652777778</c:v>
                </c:pt>
                <c:pt idx="500">
                  <c:v>41405.347222222219</c:v>
                </c:pt>
                <c:pt idx="501">
                  <c:v>41405.347916666666</c:v>
                </c:pt>
                <c:pt idx="502">
                  <c:v>41405.348611111112</c:v>
                </c:pt>
                <c:pt idx="503">
                  <c:v>41405.349305555559</c:v>
                </c:pt>
                <c:pt idx="504">
                  <c:v>41405.35</c:v>
                </c:pt>
                <c:pt idx="505">
                  <c:v>41405.350694444445</c:v>
                </c:pt>
                <c:pt idx="506">
                  <c:v>41405.351388888892</c:v>
                </c:pt>
                <c:pt idx="507">
                  <c:v>41405.352083333331</c:v>
                </c:pt>
                <c:pt idx="508">
                  <c:v>41405.352777777778</c:v>
                </c:pt>
                <c:pt idx="509">
                  <c:v>41405.353472222225</c:v>
                </c:pt>
                <c:pt idx="510">
                  <c:v>41405.354166666664</c:v>
                </c:pt>
                <c:pt idx="511">
                  <c:v>41405.354861111111</c:v>
                </c:pt>
                <c:pt idx="512">
                  <c:v>41405.355555555558</c:v>
                </c:pt>
                <c:pt idx="513">
                  <c:v>41405.356249999997</c:v>
                </c:pt>
                <c:pt idx="514">
                  <c:v>41405.356944444444</c:v>
                </c:pt>
                <c:pt idx="515">
                  <c:v>41405.357638888891</c:v>
                </c:pt>
                <c:pt idx="516">
                  <c:v>41405.35833333333</c:v>
                </c:pt>
                <c:pt idx="517">
                  <c:v>41405.359027777777</c:v>
                </c:pt>
                <c:pt idx="518">
                  <c:v>41405.359722222223</c:v>
                </c:pt>
                <c:pt idx="519">
                  <c:v>41405.36041666667</c:v>
                </c:pt>
                <c:pt idx="520">
                  <c:v>41405.361111111109</c:v>
                </c:pt>
                <c:pt idx="521">
                  <c:v>41405.361805555556</c:v>
                </c:pt>
                <c:pt idx="522">
                  <c:v>41405.362500000003</c:v>
                </c:pt>
                <c:pt idx="523">
                  <c:v>41405.363194444442</c:v>
                </c:pt>
                <c:pt idx="524">
                  <c:v>41405.363888888889</c:v>
                </c:pt>
                <c:pt idx="525">
                  <c:v>41405.364583333336</c:v>
                </c:pt>
                <c:pt idx="526">
                  <c:v>41405.365277777775</c:v>
                </c:pt>
                <c:pt idx="527">
                  <c:v>41405.365972222222</c:v>
                </c:pt>
                <c:pt idx="528">
                  <c:v>41405.366666666669</c:v>
                </c:pt>
                <c:pt idx="529">
                  <c:v>41405.367361111108</c:v>
                </c:pt>
                <c:pt idx="530">
                  <c:v>41405.368055555555</c:v>
                </c:pt>
                <c:pt idx="531">
                  <c:v>41405.368750000001</c:v>
                </c:pt>
                <c:pt idx="532">
                  <c:v>41405.369444444441</c:v>
                </c:pt>
                <c:pt idx="533">
                  <c:v>41405.370138888888</c:v>
                </c:pt>
                <c:pt idx="534">
                  <c:v>41405.370833333334</c:v>
                </c:pt>
                <c:pt idx="535">
                  <c:v>41405.371527777781</c:v>
                </c:pt>
                <c:pt idx="536">
                  <c:v>41405.37222222222</c:v>
                </c:pt>
                <c:pt idx="537">
                  <c:v>41405.372916666667</c:v>
                </c:pt>
                <c:pt idx="538">
                  <c:v>41405.373611111114</c:v>
                </c:pt>
                <c:pt idx="539">
                  <c:v>41405.374305555553</c:v>
                </c:pt>
                <c:pt idx="540">
                  <c:v>41405.375</c:v>
                </c:pt>
                <c:pt idx="541">
                  <c:v>41405.375694444447</c:v>
                </c:pt>
                <c:pt idx="542">
                  <c:v>41405.376388888886</c:v>
                </c:pt>
                <c:pt idx="543">
                  <c:v>41405.377083333333</c:v>
                </c:pt>
                <c:pt idx="544">
                  <c:v>41405.37777777778</c:v>
                </c:pt>
                <c:pt idx="545">
                  <c:v>41405.378472222219</c:v>
                </c:pt>
                <c:pt idx="546">
                  <c:v>41405.379166666666</c:v>
                </c:pt>
                <c:pt idx="547">
                  <c:v>41405.379861111112</c:v>
                </c:pt>
                <c:pt idx="548">
                  <c:v>41405.380555555559</c:v>
                </c:pt>
                <c:pt idx="549">
                  <c:v>41405.381249999999</c:v>
                </c:pt>
                <c:pt idx="550">
                  <c:v>41405.381944444445</c:v>
                </c:pt>
                <c:pt idx="551">
                  <c:v>41405.382638888892</c:v>
                </c:pt>
                <c:pt idx="552">
                  <c:v>41405.383333333331</c:v>
                </c:pt>
                <c:pt idx="553">
                  <c:v>41405.384027777778</c:v>
                </c:pt>
                <c:pt idx="554">
                  <c:v>41405.384722222225</c:v>
                </c:pt>
                <c:pt idx="555">
                  <c:v>41405.385416666664</c:v>
                </c:pt>
                <c:pt idx="556">
                  <c:v>41405.386111111111</c:v>
                </c:pt>
                <c:pt idx="557">
                  <c:v>41405.386805555558</c:v>
                </c:pt>
                <c:pt idx="558">
                  <c:v>41405.387499999997</c:v>
                </c:pt>
                <c:pt idx="559">
                  <c:v>41405.388194444444</c:v>
                </c:pt>
                <c:pt idx="560">
                  <c:v>41405.388888888891</c:v>
                </c:pt>
                <c:pt idx="561">
                  <c:v>41405.38958333333</c:v>
                </c:pt>
                <c:pt idx="562">
                  <c:v>41405.390277777777</c:v>
                </c:pt>
                <c:pt idx="563">
                  <c:v>41405.390972222223</c:v>
                </c:pt>
                <c:pt idx="564">
                  <c:v>41405.39166666667</c:v>
                </c:pt>
                <c:pt idx="565">
                  <c:v>41405.392361111109</c:v>
                </c:pt>
                <c:pt idx="566">
                  <c:v>41405.393055555556</c:v>
                </c:pt>
                <c:pt idx="567">
                  <c:v>41405.393750000003</c:v>
                </c:pt>
                <c:pt idx="568">
                  <c:v>41405.394444444442</c:v>
                </c:pt>
                <c:pt idx="569">
                  <c:v>41405.395138888889</c:v>
                </c:pt>
                <c:pt idx="570">
                  <c:v>41405.395833333336</c:v>
                </c:pt>
                <c:pt idx="571">
                  <c:v>41405.396527777775</c:v>
                </c:pt>
                <c:pt idx="572">
                  <c:v>41405.397222222222</c:v>
                </c:pt>
                <c:pt idx="573">
                  <c:v>41405.397916666669</c:v>
                </c:pt>
                <c:pt idx="574">
                  <c:v>41405.398611111108</c:v>
                </c:pt>
                <c:pt idx="575">
                  <c:v>41405.399305555555</c:v>
                </c:pt>
                <c:pt idx="576">
                  <c:v>41405.4</c:v>
                </c:pt>
                <c:pt idx="577">
                  <c:v>41405.400694444441</c:v>
                </c:pt>
                <c:pt idx="578">
                  <c:v>41405.401388888888</c:v>
                </c:pt>
                <c:pt idx="579">
                  <c:v>41405.402083333334</c:v>
                </c:pt>
                <c:pt idx="580">
                  <c:v>41405.402777777781</c:v>
                </c:pt>
                <c:pt idx="581">
                  <c:v>41405.40347222222</c:v>
                </c:pt>
                <c:pt idx="582">
                  <c:v>41405.404166666667</c:v>
                </c:pt>
                <c:pt idx="583">
                  <c:v>41405.404861111114</c:v>
                </c:pt>
                <c:pt idx="584">
                  <c:v>41405.405555555553</c:v>
                </c:pt>
                <c:pt idx="585">
                  <c:v>41405.40625</c:v>
                </c:pt>
                <c:pt idx="586">
                  <c:v>41405.406944444447</c:v>
                </c:pt>
                <c:pt idx="587">
                  <c:v>41405.407638888886</c:v>
                </c:pt>
                <c:pt idx="588">
                  <c:v>41405.408333333333</c:v>
                </c:pt>
                <c:pt idx="589">
                  <c:v>41405.40902777778</c:v>
                </c:pt>
                <c:pt idx="590">
                  <c:v>41405.409722222219</c:v>
                </c:pt>
                <c:pt idx="591">
                  <c:v>41405.410416666666</c:v>
                </c:pt>
                <c:pt idx="592">
                  <c:v>41405.411111111112</c:v>
                </c:pt>
                <c:pt idx="593">
                  <c:v>41405.411805555559</c:v>
                </c:pt>
                <c:pt idx="594">
                  <c:v>41405.412499999999</c:v>
                </c:pt>
                <c:pt idx="595">
                  <c:v>41405.413194444445</c:v>
                </c:pt>
                <c:pt idx="596">
                  <c:v>41405.413888888892</c:v>
                </c:pt>
                <c:pt idx="597">
                  <c:v>41405.414583333331</c:v>
                </c:pt>
                <c:pt idx="598">
                  <c:v>41405.415277777778</c:v>
                </c:pt>
                <c:pt idx="599">
                  <c:v>41405.415972222225</c:v>
                </c:pt>
                <c:pt idx="600">
                  <c:v>41405.416666666664</c:v>
                </c:pt>
                <c:pt idx="601">
                  <c:v>41405.417361111111</c:v>
                </c:pt>
                <c:pt idx="602">
                  <c:v>41405.418055555558</c:v>
                </c:pt>
                <c:pt idx="603">
                  <c:v>41405.418749999997</c:v>
                </c:pt>
                <c:pt idx="604">
                  <c:v>41405.419444444444</c:v>
                </c:pt>
                <c:pt idx="605">
                  <c:v>41405.420138888891</c:v>
                </c:pt>
                <c:pt idx="606">
                  <c:v>41405.42083333333</c:v>
                </c:pt>
                <c:pt idx="607">
                  <c:v>41405.421527777777</c:v>
                </c:pt>
                <c:pt idx="608">
                  <c:v>41405.422222222223</c:v>
                </c:pt>
                <c:pt idx="609">
                  <c:v>41405.42291666667</c:v>
                </c:pt>
                <c:pt idx="610">
                  <c:v>41405.423611111109</c:v>
                </c:pt>
                <c:pt idx="611">
                  <c:v>41405.424305555556</c:v>
                </c:pt>
                <c:pt idx="612">
                  <c:v>41405.425000000003</c:v>
                </c:pt>
                <c:pt idx="613">
                  <c:v>41405.425694444442</c:v>
                </c:pt>
                <c:pt idx="614">
                  <c:v>41405.426388888889</c:v>
                </c:pt>
                <c:pt idx="615">
                  <c:v>41405.427083333336</c:v>
                </c:pt>
                <c:pt idx="616">
                  <c:v>41405.427777777775</c:v>
                </c:pt>
                <c:pt idx="617">
                  <c:v>41405.428472222222</c:v>
                </c:pt>
                <c:pt idx="618">
                  <c:v>41405.429166666669</c:v>
                </c:pt>
                <c:pt idx="619">
                  <c:v>41405.429861111108</c:v>
                </c:pt>
                <c:pt idx="620">
                  <c:v>41405.430555555555</c:v>
                </c:pt>
                <c:pt idx="621">
                  <c:v>41405.431250000001</c:v>
                </c:pt>
                <c:pt idx="622">
                  <c:v>41405.431944444441</c:v>
                </c:pt>
                <c:pt idx="623">
                  <c:v>41405.432638888888</c:v>
                </c:pt>
                <c:pt idx="624">
                  <c:v>41405.433333333334</c:v>
                </c:pt>
                <c:pt idx="625">
                  <c:v>41405.434027777781</c:v>
                </c:pt>
                <c:pt idx="626">
                  <c:v>41405.43472222222</c:v>
                </c:pt>
                <c:pt idx="627">
                  <c:v>41405.435416666667</c:v>
                </c:pt>
                <c:pt idx="628">
                  <c:v>41405.436111111114</c:v>
                </c:pt>
                <c:pt idx="629">
                  <c:v>41405.436805555553</c:v>
                </c:pt>
                <c:pt idx="630">
                  <c:v>41405.4375</c:v>
                </c:pt>
                <c:pt idx="631">
                  <c:v>41405.438194444447</c:v>
                </c:pt>
                <c:pt idx="632">
                  <c:v>41405.438888888886</c:v>
                </c:pt>
                <c:pt idx="633">
                  <c:v>41405.439583333333</c:v>
                </c:pt>
                <c:pt idx="634">
                  <c:v>41405.44027777778</c:v>
                </c:pt>
                <c:pt idx="635">
                  <c:v>41405.440972222219</c:v>
                </c:pt>
                <c:pt idx="636">
                  <c:v>41405.441666666666</c:v>
                </c:pt>
                <c:pt idx="637">
                  <c:v>41405.442361111112</c:v>
                </c:pt>
                <c:pt idx="638">
                  <c:v>41405.443055555559</c:v>
                </c:pt>
                <c:pt idx="639">
                  <c:v>41405.443749999999</c:v>
                </c:pt>
                <c:pt idx="640">
                  <c:v>41405.444444444445</c:v>
                </c:pt>
                <c:pt idx="641">
                  <c:v>41405.445138888892</c:v>
                </c:pt>
                <c:pt idx="642">
                  <c:v>41405.445833333331</c:v>
                </c:pt>
                <c:pt idx="643">
                  <c:v>41405.446527777778</c:v>
                </c:pt>
                <c:pt idx="644">
                  <c:v>41405.447222222225</c:v>
                </c:pt>
                <c:pt idx="645">
                  <c:v>41405.447916666664</c:v>
                </c:pt>
                <c:pt idx="646">
                  <c:v>41405.448611111111</c:v>
                </c:pt>
                <c:pt idx="647">
                  <c:v>41405.449305555558</c:v>
                </c:pt>
                <c:pt idx="648">
                  <c:v>41405.449999999997</c:v>
                </c:pt>
                <c:pt idx="649">
                  <c:v>41405.450694444444</c:v>
                </c:pt>
                <c:pt idx="650">
                  <c:v>41405.451388888891</c:v>
                </c:pt>
                <c:pt idx="651">
                  <c:v>41405.45208333333</c:v>
                </c:pt>
                <c:pt idx="652">
                  <c:v>41405.452777777777</c:v>
                </c:pt>
                <c:pt idx="653">
                  <c:v>41405.453472222223</c:v>
                </c:pt>
                <c:pt idx="654">
                  <c:v>41405.45416666667</c:v>
                </c:pt>
                <c:pt idx="655">
                  <c:v>41405.454861111109</c:v>
                </c:pt>
                <c:pt idx="656">
                  <c:v>41405.455555555556</c:v>
                </c:pt>
                <c:pt idx="657">
                  <c:v>41405.456250000003</c:v>
                </c:pt>
                <c:pt idx="658">
                  <c:v>41405.456944444442</c:v>
                </c:pt>
                <c:pt idx="659">
                  <c:v>41405.457638888889</c:v>
                </c:pt>
                <c:pt idx="660">
                  <c:v>41405.458333333336</c:v>
                </c:pt>
                <c:pt idx="661">
                  <c:v>41405.459027777775</c:v>
                </c:pt>
                <c:pt idx="662">
                  <c:v>41405.459722222222</c:v>
                </c:pt>
                <c:pt idx="663">
                  <c:v>41405.460416666669</c:v>
                </c:pt>
                <c:pt idx="664">
                  <c:v>41405.461111111108</c:v>
                </c:pt>
                <c:pt idx="665">
                  <c:v>41405.461805555555</c:v>
                </c:pt>
                <c:pt idx="666">
                  <c:v>41405.462500000001</c:v>
                </c:pt>
                <c:pt idx="667">
                  <c:v>41405.463194444441</c:v>
                </c:pt>
                <c:pt idx="668">
                  <c:v>41405.463888888888</c:v>
                </c:pt>
                <c:pt idx="669">
                  <c:v>41405.464583333334</c:v>
                </c:pt>
                <c:pt idx="670">
                  <c:v>41405.465277777781</c:v>
                </c:pt>
                <c:pt idx="671">
                  <c:v>41405.46597222222</c:v>
                </c:pt>
                <c:pt idx="672">
                  <c:v>41405.466666666667</c:v>
                </c:pt>
                <c:pt idx="673">
                  <c:v>41405.467361111114</c:v>
                </c:pt>
                <c:pt idx="674">
                  <c:v>41405.468055555553</c:v>
                </c:pt>
                <c:pt idx="675">
                  <c:v>41405.46875</c:v>
                </c:pt>
                <c:pt idx="676">
                  <c:v>41405.469444444447</c:v>
                </c:pt>
                <c:pt idx="677">
                  <c:v>41405.470138888886</c:v>
                </c:pt>
                <c:pt idx="678">
                  <c:v>41405.470833333333</c:v>
                </c:pt>
                <c:pt idx="679">
                  <c:v>41405.47152777778</c:v>
                </c:pt>
                <c:pt idx="680">
                  <c:v>41405.472222222219</c:v>
                </c:pt>
                <c:pt idx="681">
                  <c:v>41405.472916666666</c:v>
                </c:pt>
                <c:pt idx="682">
                  <c:v>41405.473611111112</c:v>
                </c:pt>
                <c:pt idx="683">
                  <c:v>41405.474305555559</c:v>
                </c:pt>
                <c:pt idx="684">
                  <c:v>41405.474999999999</c:v>
                </c:pt>
                <c:pt idx="685">
                  <c:v>41405.475694444445</c:v>
                </c:pt>
                <c:pt idx="686">
                  <c:v>41405.476388888892</c:v>
                </c:pt>
                <c:pt idx="687">
                  <c:v>41405.477083333331</c:v>
                </c:pt>
                <c:pt idx="688">
                  <c:v>41405.477777777778</c:v>
                </c:pt>
                <c:pt idx="689">
                  <c:v>41405.478472222225</c:v>
                </c:pt>
                <c:pt idx="690">
                  <c:v>41405.479166666664</c:v>
                </c:pt>
                <c:pt idx="691">
                  <c:v>41405.479861111111</c:v>
                </c:pt>
                <c:pt idx="692">
                  <c:v>41405.480555555558</c:v>
                </c:pt>
                <c:pt idx="693">
                  <c:v>41405.481249999997</c:v>
                </c:pt>
                <c:pt idx="694">
                  <c:v>41405.481944444444</c:v>
                </c:pt>
                <c:pt idx="695">
                  <c:v>41405.482638888891</c:v>
                </c:pt>
                <c:pt idx="696">
                  <c:v>41405.48333333333</c:v>
                </c:pt>
                <c:pt idx="697">
                  <c:v>41405.484027777777</c:v>
                </c:pt>
                <c:pt idx="698">
                  <c:v>41405.484722222223</c:v>
                </c:pt>
                <c:pt idx="699">
                  <c:v>41405.48541666667</c:v>
                </c:pt>
                <c:pt idx="700">
                  <c:v>41405.486111111109</c:v>
                </c:pt>
                <c:pt idx="701">
                  <c:v>41405.486805555556</c:v>
                </c:pt>
                <c:pt idx="702">
                  <c:v>41405.487500000003</c:v>
                </c:pt>
                <c:pt idx="703">
                  <c:v>41405.488194444442</c:v>
                </c:pt>
                <c:pt idx="704">
                  <c:v>41405.488888888889</c:v>
                </c:pt>
                <c:pt idx="705">
                  <c:v>41405.489583333336</c:v>
                </c:pt>
                <c:pt idx="706">
                  <c:v>41405.490277777775</c:v>
                </c:pt>
                <c:pt idx="707">
                  <c:v>41405.490972222222</c:v>
                </c:pt>
                <c:pt idx="708">
                  <c:v>41405.491666666669</c:v>
                </c:pt>
                <c:pt idx="709">
                  <c:v>41405.492361111108</c:v>
                </c:pt>
                <c:pt idx="710">
                  <c:v>41405.493055555555</c:v>
                </c:pt>
                <c:pt idx="711">
                  <c:v>41405.493750000001</c:v>
                </c:pt>
                <c:pt idx="712">
                  <c:v>41405.494444444441</c:v>
                </c:pt>
                <c:pt idx="713">
                  <c:v>41405.495138888888</c:v>
                </c:pt>
                <c:pt idx="714">
                  <c:v>41405.495833333334</c:v>
                </c:pt>
                <c:pt idx="715">
                  <c:v>41405.496527777781</c:v>
                </c:pt>
                <c:pt idx="716">
                  <c:v>41405.49722222222</c:v>
                </c:pt>
                <c:pt idx="717">
                  <c:v>41405.497916666667</c:v>
                </c:pt>
                <c:pt idx="718">
                  <c:v>41405.498611111114</c:v>
                </c:pt>
                <c:pt idx="719">
                  <c:v>41405.499305555553</c:v>
                </c:pt>
                <c:pt idx="720">
                  <c:v>41405.5</c:v>
                </c:pt>
                <c:pt idx="721">
                  <c:v>41405.500694444447</c:v>
                </c:pt>
                <c:pt idx="722">
                  <c:v>41405.501388888886</c:v>
                </c:pt>
                <c:pt idx="723">
                  <c:v>41405.502083333333</c:v>
                </c:pt>
                <c:pt idx="724">
                  <c:v>41405.50277777778</c:v>
                </c:pt>
                <c:pt idx="725">
                  <c:v>41405.503472222219</c:v>
                </c:pt>
                <c:pt idx="726">
                  <c:v>41405.504166666666</c:v>
                </c:pt>
                <c:pt idx="727">
                  <c:v>41405.504861111112</c:v>
                </c:pt>
                <c:pt idx="728">
                  <c:v>41405.505555555559</c:v>
                </c:pt>
                <c:pt idx="729">
                  <c:v>41405.506249999999</c:v>
                </c:pt>
                <c:pt idx="730">
                  <c:v>41405.506944444445</c:v>
                </c:pt>
                <c:pt idx="731">
                  <c:v>41405.507638888892</c:v>
                </c:pt>
                <c:pt idx="732">
                  <c:v>41405.508333333331</c:v>
                </c:pt>
                <c:pt idx="733">
                  <c:v>41405.509027777778</c:v>
                </c:pt>
                <c:pt idx="734">
                  <c:v>41405.509722222225</c:v>
                </c:pt>
                <c:pt idx="735">
                  <c:v>41405.510416666664</c:v>
                </c:pt>
                <c:pt idx="736">
                  <c:v>41405.511111111111</c:v>
                </c:pt>
                <c:pt idx="737">
                  <c:v>41405.511805555558</c:v>
                </c:pt>
                <c:pt idx="738">
                  <c:v>41405.512499999997</c:v>
                </c:pt>
                <c:pt idx="739">
                  <c:v>41405.513194444444</c:v>
                </c:pt>
                <c:pt idx="740">
                  <c:v>41405.513888888891</c:v>
                </c:pt>
                <c:pt idx="741">
                  <c:v>41405.51458333333</c:v>
                </c:pt>
                <c:pt idx="742">
                  <c:v>41405.515277777777</c:v>
                </c:pt>
                <c:pt idx="743">
                  <c:v>41405.515972222223</c:v>
                </c:pt>
                <c:pt idx="744">
                  <c:v>41405.51666666667</c:v>
                </c:pt>
                <c:pt idx="745">
                  <c:v>41405.517361111109</c:v>
                </c:pt>
                <c:pt idx="746">
                  <c:v>41405.518055555556</c:v>
                </c:pt>
                <c:pt idx="747">
                  <c:v>41405.518750000003</c:v>
                </c:pt>
                <c:pt idx="748">
                  <c:v>41405.519444444442</c:v>
                </c:pt>
                <c:pt idx="749">
                  <c:v>41405.520138888889</c:v>
                </c:pt>
                <c:pt idx="750">
                  <c:v>41405.520833333336</c:v>
                </c:pt>
                <c:pt idx="751">
                  <c:v>41405.521527777775</c:v>
                </c:pt>
                <c:pt idx="752">
                  <c:v>41405.522222222222</c:v>
                </c:pt>
                <c:pt idx="753">
                  <c:v>41405.522916666669</c:v>
                </c:pt>
                <c:pt idx="754">
                  <c:v>41405.523611111108</c:v>
                </c:pt>
                <c:pt idx="755">
                  <c:v>41405.524305555555</c:v>
                </c:pt>
                <c:pt idx="756">
                  <c:v>41405.525000000001</c:v>
                </c:pt>
                <c:pt idx="757">
                  <c:v>41405.525694444441</c:v>
                </c:pt>
                <c:pt idx="758">
                  <c:v>41405.526388888888</c:v>
                </c:pt>
                <c:pt idx="759">
                  <c:v>41405.527083333334</c:v>
                </c:pt>
                <c:pt idx="760">
                  <c:v>41405.527777777781</c:v>
                </c:pt>
                <c:pt idx="761">
                  <c:v>41405.52847222222</c:v>
                </c:pt>
                <c:pt idx="762">
                  <c:v>41405.529166666667</c:v>
                </c:pt>
                <c:pt idx="763">
                  <c:v>41405.529861111114</c:v>
                </c:pt>
                <c:pt idx="764">
                  <c:v>41405.530555555553</c:v>
                </c:pt>
                <c:pt idx="765">
                  <c:v>41405.53125</c:v>
                </c:pt>
                <c:pt idx="766">
                  <c:v>41405.531944444447</c:v>
                </c:pt>
                <c:pt idx="767">
                  <c:v>41405.532638888886</c:v>
                </c:pt>
                <c:pt idx="768">
                  <c:v>41405.533333333333</c:v>
                </c:pt>
                <c:pt idx="769">
                  <c:v>41405.53402777778</c:v>
                </c:pt>
                <c:pt idx="770">
                  <c:v>41405.534722222219</c:v>
                </c:pt>
                <c:pt idx="771">
                  <c:v>41405.535416666666</c:v>
                </c:pt>
                <c:pt idx="772">
                  <c:v>41405.536111111112</c:v>
                </c:pt>
                <c:pt idx="773">
                  <c:v>41405.536805555559</c:v>
                </c:pt>
                <c:pt idx="774">
                  <c:v>41405.537499999999</c:v>
                </c:pt>
                <c:pt idx="775">
                  <c:v>41405.538194444445</c:v>
                </c:pt>
                <c:pt idx="776">
                  <c:v>41405.538888888892</c:v>
                </c:pt>
                <c:pt idx="777">
                  <c:v>41405.539583333331</c:v>
                </c:pt>
                <c:pt idx="778">
                  <c:v>41405.540277777778</c:v>
                </c:pt>
                <c:pt idx="779">
                  <c:v>41405.540972222225</c:v>
                </c:pt>
                <c:pt idx="780">
                  <c:v>41405.541666666664</c:v>
                </c:pt>
                <c:pt idx="781">
                  <c:v>41405.542361111111</c:v>
                </c:pt>
                <c:pt idx="782">
                  <c:v>41405.543055555558</c:v>
                </c:pt>
                <c:pt idx="783">
                  <c:v>41405.543749999997</c:v>
                </c:pt>
                <c:pt idx="784">
                  <c:v>41405.544444444444</c:v>
                </c:pt>
                <c:pt idx="785">
                  <c:v>41405.545138888891</c:v>
                </c:pt>
                <c:pt idx="786">
                  <c:v>41405.54583333333</c:v>
                </c:pt>
                <c:pt idx="787">
                  <c:v>41405.546527777777</c:v>
                </c:pt>
                <c:pt idx="788">
                  <c:v>41405.547222222223</c:v>
                </c:pt>
                <c:pt idx="789">
                  <c:v>41405.54791666667</c:v>
                </c:pt>
                <c:pt idx="790">
                  <c:v>41405.548611111109</c:v>
                </c:pt>
                <c:pt idx="791">
                  <c:v>41405.549305555556</c:v>
                </c:pt>
                <c:pt idx="792">
                  <c:v>41405.550000000003</c:v>
                </c:pt>
                <c:pt idx="793">
                  <c:v>41405.550694444442</c:v>
                </c:pt>
                <c:pt idx="794">
                  <c:v>41405.551388888889</c:v>
                </c:pt>
                <c:pt idx="795">
                  <c:v>41405.552083333336</c:v>
                </c:pt>
                <c:pt idx="796">
                  <c:v>41405.552777777775</c:v>
                </c:pt>
                <c:pt idx="797">
                  <c:v>41405.553472222222</c:v>
                </c:pt>
                <c:pt idx="798">
                  <c:v>41405.554166666669</c:v>
                </c:pt>
                <c:pt idx="799">
                  <c:v>41405.554861111108</c:v>
                </c:pt>
                <c:pt idx="800">
                  <c:v>41405.555555555555</c:v>
                </c:pt>
                <c:pt idx="801">
                  <c:v>41405.556250000001</c:v>
                </c:pt>
                <c:pt idx="802">
                  <c:v>41405.556944444441</c:v>
                </c:pt>
                <c:pt idx="803">
                  <c:v>41405.557638888888</c:v>
                </c:pt>
                <c:pt idx="804">
                  <c:v>41405.558333333334</c:v>
                </c:pt>
                <c:pt idx="805">
                  <c:v>41405.559027777781</c:v>
                </c:pt>
                <c:pt idx="806">
                  <c:v>41405.55972222222</c:v>
                </c:pt>
                <c:pt idx="807">
                  <c:v>41405.560416666667</c:v>
                </c:pt>
                <c:pt idx="808">
                  <c:v>41405.561111111114</c:v>
                </c:pt>
                <c:pt idx="809">
                  <c:v>41405.561805555553</c:v>
                </c:pt>
                <c:pt idx="810">
                  <c:v>41405.5625</c:v>
                </c:pt>
                <c:pt idx="811">
                  <c:v>41405.563194444447</c:v>
                </c:pt>
                <c:pt idx="812">
                  <c:v>41405.563888888886</c:v>
                </c:pt>
                <c:pt idx="813">
                  <c:v>41405.564583333333</c:v>
                </c:pt>
                <c:pt idx="814">
                  <c:v>41405.56527777778</c:v>
                </c:pt>
                <c:pt idx="815">
                  <c:v>41405.565972222219</c:v>
                </c:pt>
                <c:pt idx="816">
                  <c:v>41405.566666666666</c:v>
                </c:pt>
                <c:pt idx="817">
                  <c:v>41405.567361111112</c:v>
                </c:pt>
                <c:pt idx="818">
                  <c:v>41405.568055555559</c:v>
                </c:pt>
                <c:pt idx="819">
                  <c:v>41405.568749999999</c:v>
                </c:pt>
                <c:pt idx="820">
                  <c:v>41405.569444444445</c:v>
                </c:pt>
                <c:pt idx="821">
                  <c:v>41405.570138888892</c:v>
                </c:pt>
                <c:pt idx="822">
                  <c:v>41405.570833333331</c:v>
                </c:pt>
                <c:pt idx="823">
                  <c:v>41405.571527777778</c:v>
                </c:pt>
                <c:pt idx="824">
                  <c:v>41405.572222222225</c:v>
                </c:pt>
                <c:pt idx="825">
                  <c:v>41405.572916666664</c:v>
                </c:pt>
                <c:pt idx="826">
                  <c:v>41405.573611111111</c:v>
                </c:pt>
                <c:pt idx="827">
                  <c:v>41405.574305555558</c:v>
                </c:pt>
                <c:pt idx="828">
                  <c:v>41405.574999999997</c:v>
                </c:pt>
                <c:pt idx="829">
                  <c:v>41405.575694444444</c:v>
                </c:pt>
                <c:pt idx="830">
                  <c:v>41405.576388888891</c:v>
                </c:pt>
                <c:pt idx="831">
                  <c:v>41405.57708333333</c:v>
                </c:pt>
                <c:pt idx="832">
                  <c:v>41405.577777777777</c:v>
                </c:pt>
                <c:pt idx="833">
                  <c:v>41405.578472222223</c:v>
                </c:pt>
                <c:pt idx="834">
                  <c:v>41405.57916666667</c:v>
                </c:pt>
                <c:pt idx="835">
                  <c:v>41405.579861111109</c:v>
                </c:pt>
                <c:pt idx="836">
                  <c:v>41405.580555555556</c:v>
                </c:pt>
                <c:pt idx="837">
                  <c:v>41405.581250000003</c:v>
                </c:pt>
                <c:pt idx="838">
                  <c:v>41405.581944444442</c:v>
                </c:pt>
                <c:pt idx="839">
                  <c:v>41405.582638888889</c:v>
                </c:pt>
                <c:pt idx="840">
                  <c:v>41405.583333333336</c:v>
                </c:pt>
                <c:pt idx="841">
                  <c:v>41405.584027777775</c:v>
                </c:pt>
                <c:pt idx="842">
                  <c:v>41405.584722222222</c:v>
                </c:pt>
                <c:pt idx="843">
                  <c:v>41405.585416666669</c:v>
                </c:pt>
                <c:pt idx="844">
                  <c:v>41405.586111111108</c:v>
                </c:pt>
                <c:pt idx="845">
                  <c:v>41405.586805555555</c:v>
                </c:pt>
                <c:pt idx="846">
                  <c:v>41405.587500000001</c:v>
                </c:pt>
                <c:pt idx="847">
                  <c:v>41405.588194444441</c:v>
                </c:pt>
                <c:pt idx="848">
                  <c:v>41405.588888888888</c:v>
                </c:pt>
                <c:pt idx="849">
                  <c:v>41405.589583333334</c:v>
                </c:pt>
                <c:pt idx="850">
                  <c:v>41405.590277777781</c:v>
                </c:pt>
                <c:pt idx="851">
                  <c:v>41405.59097222222</c:v>
                </c:pt>
                <c:pt idx="852">
                  <c:v>41405.591666666667</c:v>
                </c:pt>
                <c:pt idx="853">
                  <c:v>41405.592361111114</c:v>
                </c:pt>
                <c:pt idx="854">
                  <c:v>41405.593055555553</c:v>
                </c:pt>
                <c:pt idx="855">
                  <c:v>41405.59375</c:v>
                </c:pt>
                <c:pt idx="856">
                  <c:v>41405.594444444447</c:v>
                </c:pt>
                <c:pt idx="857">
                  <c:v>41405.595138888886</c:v>
                </c:pt>
                <c:pt idx="858">
                  <c:v>41405.595833333333</c:v>
                </c:pt>
                <c:pt idx="859">
                  <c:v>41405.59652777778</c:v>
                </c:pt>
                <c:pt idx="860">
                  <c:v>41405.597222222219</c:v>
                </c:pt>
                <c:pt idx="861">
                  <c:v>41405.597916666666</c:v>
                </c:pt>
                <c:pt idx="862">
                  <c:v>41405.598611111112</c:v>
                </c:pt>
                <c:pt idx="863">
                  <c:v>41405.599305555559</c:v>
                </c:pt>
                <c:pt idx="864">
                  <c:v>41405.599999999999</c:v>
                </c:pt>
                <c:pt idx="865">
                  <c:v>41405.600694444445</c:v>
                </c:pt>
                <c:pt idx="866">
                  <c:v>41405.601388888892</c:v>
                </c:pt>
                <c:pt idx="867">
                  <c:v>41405.602083333331</c:v>
                </c:pt>
                <c:pt idx="868">
                  <c:v>41405.602777777778</c:v>
                </c:pt>
                <c:pt idx="869">
                  <c:v>41405.603472222225</c:v>
                </c:pt>
                <c:pt idx="870">
                  <c:v>41405.604166666664</c:v>
                </c:pt>
                <c:pt idx="871">
                  <c:v>41405.604861111111</c:v>
                </c:pt>
                <c:pt idx="872">
                  <c:v>41405.605555555558</c:v>
                </c:pt>
                <c:pt idx="873">
                  <c:v>41405.606249999997</c:v>
                </c:pt>
                <c:pt idx="874">
                  <c:v>41405.606944444444</c:v>
                </c:pt>
                <c:pt idx="875">
                  <c:v>41405.607638888891</c:v>
                </c:pt>
                <c:pt idx="876">
                  <c:v>41405.60833333333</c:v>
                </c:pt>
                <c:pt idx="877">
                  <c:v>41405.609027777777</c:v>
                </c:pt>
                <c:pt idx="878">
                  <c:v>41405.609722222223</c:v>
                </c:pt>
                <c:pt idx="879">
                  <c:v>41405.61041666667</c:v>
                </c:pt>
                <c:pt idx="880">
                  <c:v>41405.611111111109</c:v>
                </c:pt>
                <c:pt idx="881">
                  <c:v>41405.611805555556</c:v>
                </c:pt>
                <c:pt idx="882">
                  <c:v>41405.612500000003</c:v>
                </c:pt>
                <c:pt idx="883">
                  <c:v>41405.613194444442</c:v>
                </c:pt>
                <c:pt idx="884">
                  <c:v>41405.613888888889</c:v>
                </c:pt>
                <c:pt idx="885">
                  <c:v>41405.614583333336</c:v>
                </c:pt>
                <c:pt idx="886">
                  <c:v>41405.615277777775</c:v>
                </c:pt>
                <c:pt idx="887">
                  <c:v>41405.615972222222</c:v>
                </c:pt>
                <c:pt idx="888">
                  <c:v>41405.616666666669</c:v>
                </c:pt>
                <c:pt idx="889">
                  <c:v>41405.617361111108</c:v>
                </c:pt>
                <c:pt idx="890">
                  <c:v>41405.618055555555</c:v>
                </c:pt>
                <c:pt idx="891">
                  <c:v>41405.618750000001</c:v>
                </c:pt>
                <c:pt idx="892">
                  <c:v>41405.619444444441</c:v>
                </c:pt>
                <c:pt idx="893">
                  <c:v>41405.620138888888</c:v>
                </c:pt>
                <c:pt idx="894">
                  <c:v>41405.620833333334</c:v>
                </c:pt>
                <c:pt idx="895">
                  <c:v>41405.621527777781</c:v>
                </c:pt>
                <c:pt idx="896">
                  <c:v>41405.62222222222</c:v>
                </c:pt>
                <c:pt idx="897">
                  <c:v>41405.622916666667</c:v>
                </c:pt>
                <c:pt idx="898">
                  <c:v>41405.623611111114</c:v>
                </c:pt>
                <c:pt idx="899">
                  <c:v>41405.624305555553</c:v>
                </c:pt>
                <c:pt idx="900">
                  <c:v>41405.625</c:v>
                </c:pt>
                <c:pt idx="901">
                  <c:v>41405.625694444447</c:v>
                </c:pt>
                <c:pt idx="902">
                  <c:v>41405.626388888886</c:v>
                </c:pt>
                <c:pt idx="903">
                  <c:v>41405.627083333333</c:v>
                </c:pt>
                <c:pt idx="904">
                  <c:v>41405.62777777778</c:v>
                </c:pt>
                <c:pt idx="905">
                  <c:v>41405.628472222219</c:v>
                </c:pt>
                <c:pt idx="906">
                  <c:v>41405.629166666666</c:v>
                </c:pt>
                <c:pt idx="907">
                  <c:v>41405.629861111112</c:v>
                </c:pt>
                <c:pt idx="908">
                  <c:v>41405.630555555559</c:v>
                </c:pt>
                <c:pt idx="909">
                  <c:v>41405.631249999999</c:v>
                </c:pt>
                <c:pt idx="910">
                  <c:v>41405.631944444445</c:v>
                </c:pt>
                <c:pt idx="911">
                  <c:v>41405.632638888892</c:v>
                </c:pt>
                <c:pt idx="912">
                  <c:v>41405.633333333331</c:v>
                </c:pt>
                <c:pt idx="913">
                  <c:v>41405.634027777778</c:v>
                </c:pt>
                <c:pt idx="914">
                  <c:v>41405.634722222225</c:v>
                </c:pt>
                <c:pt idx="915">
                  <c:v>41405.635416666664</c:v>
                </c:pt>
                <c:pt idx="916">
                  <c:v>41405.636111111111</c:v>
                </c:pt>
                <c:pt idx="917">
                  <c:v>41405.636805555558</c:v>
                </c:pt>
                <c:pt idx="918">
                  <c:v>41405.637499999997</c:v>
                </c:pt>
                <c:pt idx="919">
                  <c:v>41405.638194444444</c:v>
                </c:pt>
                <c:pt idx="920">
                  <c:v>41405.638888888891</c:v>
                </c:pt>
                <c:pt idx="921">
                  <c:v>41405.63958333333</c:v>
                </c:pt>
                <c:pt idx="922">
                  <c:v>41405.640277777777</c:v>
                </c:pt>
                <c:pt idx="923">
                  <c:v>41405.640972222223</c:v>
                </c:pt>
                <c:pt idx="924">
                  <c:v>41405.64166666667</c:v>
                </c:pt>
                <c:pt idx="925">
                  <c:v>41405.642361111109</c:v>
                </c:pt>
                <c:pt idx="926">
                  <c:v>41405.643055555556</c:v>
                </c:pt>
                <c:pt idx="927">
                  <c:v>41405.643750000003</c:v>
                </c:pt>
                <c:pt idx="928">
                  <c:v>41405.644444444442</c:v>
                </c:pt>
                <c:pt idx="929">
                  <c:v>41405.645138888889</c:v>
                </c:pt>
                <c:pt idx="930">
                  <c:v>41405.645833333336</c:v>
                </c:pt>
                <c:pt idx="931">
                  <c:v>41405.646527777775</c:v>
                </c:pt>
                <c:pt idx="932">
                  <c:v>41405.647222222222</c:v>
                </c:pt>
                <c:pt idx="933">
                  <c:v>41405.647916666669</c:v>
                </c:pt>
                <c:pt idx="934">
                  <c:v>41405.648611111108</c:v>
                </c:pt>
                <c:pt idx="935">
                  <c:v>41405.649305555555</c:v>
                </c:pt>
                <c:pt idx="936">
                  <c:v>41405.65</c:v>
                </c:pt>
                <c:pt idx="937">
                  <c:v>41405.650694444441</c:v>
                </c:pt>
                <c:pt idx="938">
                  <c:v>41405.651388888888</c:v>
                </c:pt>
                <c:pt idx="939">
                  <c:v>41405.652083333334</c:v>
                </c:pt>
                <c:pt idx="940">
                  <c:v>41405.652777777781</c:v>
                </c:pt>
                <c:pt idx="941">
                  <c:v>41405.65347222222</c:v>
                </c:pt>
                <c:pt idx="942">
                  <c:v>41405.654166666667</c:v>
                </c:pt>
                <c:pt idx="943">
                  <c:v>41405.654861111114</c:v>
                </c:pt>
                <c:pt idx="944">
                  <c:v>41405.655555555553</c:v>
                </c:pt>
                <c:pt idx="945">
                  <c:v>41405.65625</c:v>
                </c:pt>
                <c:pt idx="946">
                  <c:v>41405.656944444447</c:v>
                </c:pt>
                <c:pt idx="947">
                  <c:v>41405.657638888886</c:v>
                </c:pt>
                <c:pt idx="948">
                  <c:v>41405.658333333333</c:v>
                </c:pt>
                <c:pt idx="949">
                  <c:v>41405.65902777778</c:v>
                </c:pt>
                <c:pt idx="950">
                  <c:v>41405.659722222219</c:v>
                </c:pt>
                <c:pt idx="951">
                  <c:v>41405.660416666666</c:v>
                </c:pt>
                <c:pt idx="952">
                  <c:v>41405.661111111112</c:v>
                </c:pt>
                <c:pt idx="953">
                  <c:v>41405.661805555559</c:v>
                </c:pt>
                <c:pt idx="954">
                  <c:v>41405.662499999999</c:v>
                </c:pt>
                <c:pt idx="955">
                  <c:v>41405.663194444445</c:v>
                </c:pt>
                <c:pt idx="956">
                  <c:v>41405.663888888892</c:v>
                </c:pt>
                <c:pt idx="957">
                  <c:v>41405.664583333331</c:v>
                </c:pt>
                <c:pt idx="958">
                  <c:v>41405.665277777778</c:v>
                </c:pt>
                <c:pt idx="959">
                  <c:v>41405.665972222225</c:v>
                </c:pt>
                <c:pt idx="960">
                  <c:v>41405.666666666664</c:v>
                </c:pt>
                <c:pt idx="961">
                  <c:v>41405.667361111111</c:v>
                </c:pt>
                <c:pt idx="962">
                  <c:v>41405.668055555558</c:v>
                </c:pt>
                <c:pt idx="963">
                  <c:v>41405.668749999997</c:v>
                </c:pt>
                <c:pt idx="964">
                  <c:v>41405.669444444444</c:v>
                </c:pt>
                <c:pt idx="965">
                  <c:v>41405.670138888891</c:v>
                </c:pt>
                <c:pt idx="966">
                  <c:v>41405.67083333333</c:v>
                </c:pt>
                <c:pt idx="967">
                  <c:v>41405.671527777777</c:v>
                </c:pt>
                <c:pt idx="968">
                  <c:v>41405.672222222223</c:v>
                </c:pt>
                <c:pt idx="969">
                  <c:v>41405.67291666667</c:v>
                </c:pt>
                <c:pt idx="970">
                  <c:v>41405.673611111109</c:v>
                </c:pt>
                <c:pt idx="971">
                  <c:v>41405.674305555556</c:v>
                </c:pt>
                <c:pt idx="972">
                  <c:v>41405.675000000003</c:v>
                </c:pt>
                <c:pt idx="973">
                  <c:v>41405.675694444442</c:v>
                </c:pt>
                <c:pt idx="974">
                  <c:v>41405.676388888889</c:v>
                </c:pt>
                <c:pt idx="975">
                  <c:v>41405.677083333336</c:v>
                </c:pt>
                <c:pt idx="976">
                  <c:v>41405.677777777775</c:v>
                </c:pt>
                <c:pt idx="977">
                  <c:v>41405.678472222222</c:v>
                </c:pt>
                <c:pt idx="978">
                  <c:v>41405.679166666669</c:v>
                </c:pt>
                <c:pt idx="979">
                  <c:v>41405.679861111108</c:v>
                </c:pt>
                <c:pt idx="980">
                  <c:v>41405.680555555555</c:v>
                </c:pt>
                <c:pt idx="981">
                  <c:v>41405.681250000001</c:v>
                </c:pt>
                <c:pt idx="982">
                  <c:v>41405.681944444441</c:v>
                </c:pt>
                <c:pt idx="983">
                  <c:v>41405.682638888888</c:v>
                </c:pt>
                <c:pt idx="984">
                  <c:v>41405.683333333334</c:v>
                </c:pt>
                <c:pt idx="985">
                  <c:v>41405.684027777781</c:v>
                </c:pt>
                <c:pt idx="986">
                  <c:v>41405.68472222222</c:v>
                </c:pt>
                <c:pt idx="987">
                  <c:v>41405.685416666667</c:v>
                </c:pt>
                <c:pt idx="988">
                  <c:v>41405.686111111114</c:v>
                </c:pt>
                <c:pt idx="989">
                  <c:v>41405.686805555553</c:v>
                </c:pt>
                <c:pt idx="990">
                  <c:v>41405.6875</c:v>
                </c:pt>
                <c:pt idx="991">
                  <c:v>41405.688194444447</c:v>
                </c:pt>
                <c:pt idx="992">
                  <c:v>41405.688888888886</c:v>
                </c:pt>
                <c:pt idx="993">
                  <c:v>41405.689583333333</c:v>
                </c:pt>
                <c:pt idx="994">
                  <c:v>41405.69027777778</c:v>
                </c:pt>
                <c:pt idx="995">
                  <c:v>41405.690972222219</c:v>
                </c:pt>
                <c:pt idx="996">
                  <c:v>41405.691666666666</c:v>
                </c:pt>
                <c:pt idx="997">
                  <c:v>41405.692361111112</c:v>
                </c:pt>
                <c:pt idx="998">
                  <c:v>41405.693055555559</c:v>
                </c:pt>
                <c:pt idx="999">
                  <c:v>41405.693749999999</c:v>
                </c:pt>
                <c:pt idx="1000">
                  <c:v>41405.694444444445</c:v>
                </c:pt>
                <c:pt idx="1001">
                  <c:v>41405.695138888892</c:v>
                </c:pt>
                <c:pt idx="1002">
                  <c:v>41405.695833333331</c:v>
                </c:pt>
                <c:pt idx="1003">
                  <c:v>41405.696527777778</c:v>
                </c:pt>
                <c:pt idx="1004">
                  <c:v>41405.697222222225</c:v>
                </c:pt>
                <c:pt idx="1005">
                  <c:v>41405.697916666664</c:v>
                </c:pt>
                <c:pt idx="1006">
                  <c:v>41405.698611111111</c:v>
                </c:pt>
                <c:pt idx="1007">
                  <c:v>41405.699305555558</c:v>
                </c:pt>
                <c:pt idx="1008">
                  <c:v>41405.699999999997</c:v>
                </c:pt>
                <c:pt idx="1009">
                  <c:v>41405.700694444444</c:v>
                </c:pt>
                <c:pt idx="1010">
                  <c:v>41405.701388888891</c:v>
                </c:pt>
                <c:pt idx="1011">
                  <c:v>41405.70208333333</c:v>
                </c:pt>
                <c:pt idx="1012">
                  <c:v>41405.702777777777</c:v>
                </c:pt>
                <c:pt idx="1013">
                  <c:v>41405.703472222223</c:v>
                </c:pt>
                <c:pt idx="1014">
                  <c:v>41405.70416666667</c:v>
                </c:pt>
                <c:pt idx="1015">
                  <c:v>41405.704861111109</c:v>
                </c:pt>
                <c:pt idx="1016">
                  <c:v>41405.705555555556</c:v>
                </c:pt>
                <c:pt idx="1017">
                  <c:v>41405.706250000003</c:v>
                </c:pt>
                <c:pt idx="1018">
                  <c:v>41405.706944444442</c:v>
                </c:pt>
                <c:pt idx="1019">
                  <c:v>41405.707638888889</c:v>
                </c:pt>
                <c:pt idx="1020">
                  <c:v>41405.708333333336</c:v>
                </c:pt>
                <c:pt idx="1021">
                  <c:v>41405.709027777775</c:v>
                </c:pt>
                <c:pt idx="1022">
                  <c:v>41405.709722222222</c:v>
                </c:pt>
                <c:pt idx="1023">
                  <c:v>41405.710416666669</c:v>
                </c:pt>
                <c:pt idx="1024">
                  <c:v>41405.711111111108</c:v>
                </c:pt>
                <c:pt idx="1025">
                  <c:v>41405.711805555555</c:v>
                </c:pt>
                <c:pt idx="1026">
                  <c:v>41405.712500000001</c:v>
                </c:pt>
                <c:pt idx="1027">
                  <c:v>41405.713194444441</c:v>
                </c:pt>
                <c:pt idx="1028">
                  <c:v>41405.713888888888</c:v>
                </c:pt>
                <c:pt idx="1029">
                  <c:v>41405.714583333334</c:v>
                </c:pt>
                <c:pt idx="1030">
                  <c:v>41405.715277777781</c:v>
                </c:pt>
                <c:pt idx="1031">
                  <c:v>41405.71597222222</c:v>
                </c:pt>
                <c:pt idx="1032">
                  <c:v>41405.716666666667</c:v>
                </c:pt>
                <c:pt idx="1033">
                  <c:v>41405.717361111114</c:v>
                </c:pt>
                <c:pt idx="1034">
                  <c:v>41405.718055555553</c:v>
                </c:pt>
                <c:pt idx="1035">
                  <c:v>41405.71875</c:v>
                </c:pt>
                <c:pt idx="1036">
                  <c:v>41405.719444444447</c:v>
                </c:pt>
                <c:pt idx="1037">
                  <c:v>41405.720138888886</c:v>
                </c:pt>
                <c:pt idx="1038">
                  <c:v>41405.720833333333</c:v>
                </c:pt>
                <c:pt idx="1039">
                  <c:v>41405.72152777778</c:v>
                </c:pt>
                <c:pt idx="1040">
                  <c:v>41405.722222222219</c:v>
                </c:pt>
                <c:pt idx="1041">
                  <c:v>41405.722916666666</c:v>
                </c:pt>
                <c:pt idx="1042">
                  <c:v>41405.723611111112</c:v>
                </c:pt>
                <c:pt idx="1043">
                  <c:v>41405.724305555559</c:v>
                </c:pt>
                <c:pt idx="1044">
                  <c:v>41405.724999999999</c:v>
                </c:pt>
                <c:pt idx="1045">
                  <c:v>41405.725694444445</c:v>
                </c:pt>
                <c:pt idx="1046">
                  <c:v>41405.726388888892</c:v>
                </c:pt>
                <c:pt idx="1047">
                  <c:v>41405.727083333331</c:v>
                </c:pt>
                <c:pt idx="1048">
                  <c:v>41405.727777777778</c:v>
                </c:pt>
                <c:pt idx="1049">
                  <c:v>41405.728472222225</c:v>
                </c:pt>
                <c:pt idx="1050">
                  <c:v>41405.729166666664</c:v>
                </c:pt>
                <c:pt idx="1051">
                  <c:v>41405.729861111111</c:v>
                </c:pt>
                <c:pt idx="1052">
                  <c:v>41405.730555555558</c:v>
                </c:pt>
                <c:pt idx="1053">
                  <c:v>41405.731249999997</c:v>
                </c:pt>
                <c:pt idx="1054">
                  <c:v>41405.731944444444</c:v>
                </c:pt>
                <c:pt idx="1055">
                  <c:v>41405.732638888891</c:v>
                </c:pt>
                <c:pt idx="1056">
                  <c:v>41405.73333333333</c:v>
                </c:pt>
                <c:pt idx="1057">
                  <c:v>41405.734027777777</c:v>
                </c:pt>
                <c:pt idx="1058">
                  <c:v>41405.734722222223</c:v>
                </c:pt>
                <c:pt idx="1059">
                  <c:v>41405.73541666667</c:v>
                </c:pt>
                <c:pt idx="1060">
                  <c:v>41405.736111111109</c:v>
                </c:pt>
                <c:pt idx="1061">
                  <c:v>41405.736805555556</c:v>
                </c:pt>
                <c:pt idx="1062">
                  <c:v>41405.737500000003</c:v>
                </c:pt>
                <c:pt idx="1063">
                  <c:v>41405.738194444442</c:v>
                </c:pt>
                <c:pt idx="1064">
                  <c:v>41405.738888888889</c:v>
                </c:pt>
                <c:pt idx="1065">
                  <c:v>41405.739583333336</c:v>
                </c:pt>
                <c:pt idx="1066">
                  <c:v>41405.740277777775</c:v>
                </c:pt>
                <c:pt idx="1067">
                  <c:v>41405.740972222222</c:v>
                </c:pt>
                <c:pt idx="1068">
                  <c:v>41405.741666666669</c:v>
                </c:pt>
                <c:pt idx="1069">
                  <c:v>41405.742361111108</c:v>
                </c:pt>
                <c:pt idx="1070">
                  <c:v>41405.743055555555</c:v>
                </c:pt>
                <c:pt idx="1071">
                  <c:v>41405.743750000001</c:v>
                </c:pt>
                <c:pt idx="1072">
                  <c:v>41405.744444444441</c:v>
                </c:pt>
                <c:pt idx="1073">
                  <c:v>41405.745138888888</c:v>
                </c:pt>
                <c:pt idx="1074">
                  <c:v>41405.745833333334</c:v>
                </c:pt>
                <c:pt idx="1075">
                  <c:v>41405.746527777781</c:v>
                </c:pt>
                <c:pt idx="1076">
                  <c:v>41405.74722222222</c:v>
                </c:pt>
                <c:pt idx="1077">
                  <c:v>41405.747916666667</c:v>
                </c:pt>
                <c:pt idx="1078">
                  <c:v>41405.748611111114</c:v>
                </c:pt>
                <c:pt idx="1079">
                  <c:v>41405.749305555553</c:v>
                </c:pt>
                <c:pt idx="1080">
                  <c:v>41405.75</c:v>
                </c:pt>
                <c:pt idx="1081">
                  <c:v>41405.750694444447</c:v>
                </c:pt>
                <c:pt idx="1082">
                  <c:v>41405.751388888886</c:v>
                </c:pt>
                <c:pt idx="1083">
                  <c:v>41405.752083333333</c:v>
                </c:pt>
                <c:pt idx="1084">
                  <c:v>41405.75277777778</c:v>
                </c:pt>
                <c:pt idx="1085">
                  <c:v>41405.753472222219</c:v>
                </c:pt>
                <c:pt idx="1086">
                  <c:v>41405.754166666666</c:v>
                </c:pt>
                <c:pt idx="1087">
                  <c:v>41405.754861111112</c:v>
                </c:pt>
                <c:pt idx="1088">
                  <c:v>41405.755555555559</c:v>
                </c:pt>
                <c:pt idx="1089">
                  <c:v>41405.756249999999</c:v>
                </c:pt>
                <c:pt idx="1090">
                  <c:v>41405.756944444445</c:v>
                </c:pt>
                <c:pt idx="1091">
                  <c:v>41405.757638888892</c:v>
                </c:pt>
                <c:pt idx="1092">
                  <c:v>41405.758333333331</c:v>
                </c:pt>
                <c:pt idx="1093">
                  <c:v>41405.759027777778</c:v>
                </c:pt>
                <c:pt idx="1094">
                  <c:v>41405.759722222225</c:v>
                </c:pt>
                <c:pt idx="1095">
                  <c:v>41405.760416666664</c:v>
                </c:pt>
                <c:pt idx="1096">
                  <c:v>41405.761111111111</c:v>
                </c:pt>
                <c:pt idx="1097">
                  <c:v>41405.761805555558</c:v>
                </c:pt>
                <c:pt idx="1098">
                  <c:v>41405.762499999997</c:v>
                </c:pt>
                <c:pt idx="1099">
                  <c:v>41405.763194444444</c:v>
                </c:pt>
                <c:pt idx="1100">
                  <c:v>41405.763888888891</c:v>
                </c:pt>
                <c:pt idx="1101">
                  <c:v>41405.76458333333</c:v>
                </c:pt>
                <c:pt idx="1102">
                  <c:v>41405.765277777777</c:v>
                </c:pt>
                <c:pt idx="1103">
                  <c:v>41405.765972222223</c:v>
                </c:pt>
                <c:pt idx="1104">
                  <c:v>41405.76666666667</c:v>
                </c:pt>
                <c:pt idx="1105">
                  <c:v>41405.767361111109</c:v>
                </c:pt>
                <c:pt idx="1106">
                  <c:v>41405.768055555556</c:v>
                </c:pt>
                <c:pt idx="1107">
                  <c:v>41405.768750000003</c:v>
                </c:pt>
                <c:pt idx="1108">
                  <c:v>41405.769444444442</c:v>
                </c:pt>
                <c:pt idx="1109">
                  <c:v>41405.770138888889</c:v>
                </c:pt>
                <c:pt idx="1110">
                  <c:v>41405.770833333336</c:v>
                </c:pt>
                <c:pt idx="1111">
                  <c:v>41405.771527777775</c:v>
                </c:pt>
                <c:pt idx="1112">
                  <c:v>41405.772222222222</c:v>
                </c:pt>
                <c:pt idx="1113">
                  <c:v>41405.772916666669</c:v>
                </c:pt>
                <c:pt idx="1114">
                  <c:v>41405.773611111108</c:v>
                </c:pt>
                <c:pt idx="1115">
                  <c:v>41405.774305555555</c:v>
                </c:pt>
                <c:pt idx="1116">
                  <c:v>41405.775000000001</c:v>
                </c:pt>
                <c:pt idx="1117">
                  <c:v>41405.775694444441</c:v>
                </c:pt>
                <c:pt idx="1118">
                  <c:v>41405.776388888888</c:v>
                </c:pt>
                <c:pt idx="1119">
                  <c:v>41405.777083333334</c:v>
                </c:pt>
                <c:pt idx="1120">
                  <c:v>41405.777777777781</c:v>
                </c:pt>
                <c:pt idx="1121">
                  <c:v>41405.77847222222</c:v>
                </c:pt>
                <c:pt idx="1122">
                  <c:v>41405.779166666667</c:v>
                </c:pt>
                <c:pt idx="1123">
                  <c:v>41405.779861111114</c:v>
                </c:pt>
                <c:pt idx="1124">
                  <c:v>41405.780555555553</c:v>
                </c:pt>
                <c:pt idx="1125">
                  <c:v>41405.78125</c:v>
                </c:pt>
                <c:pt idx="1126">
                  <c:v>41405.781944444447</c:v>
                </c:pt>
                <c:pt idx="1127">
                  <c:v>41405.782638888886</c:v>
                </c:pt>
                <c:pt idx="1128">
                  <c:v>41405.783333333333</c:v>
                </c:pt>
                <c:pt idx="1129">
                  <c:v>41405.78402777778</c:v>
                </c:pt>
                <c:pt idx="1130">
                  <c:v>41405.784722222219</c:v>
                </c:pt>
                <c:pt idx="1131">
                  <c:v>41405.785416666666</c:v>
                </c:pt>
                <c:pt idx="1132">
                  <c:v>41405.786111111112</c:v>
                </c:pt>
                <c:pt idx="1133">
                  <c:v>41405.786805555559</c:v>
                </c:pt>
                <c:pt idx="1134">
                  <c:v>41405.787499999999</c:v>
                </c:pt>
                <c:pt idx="1135">
                  <c:v>41405.788194444445</c:v>
                </c:pt>
                <c:pt idx="1136">
                  <c:v>41405.788888888892</c:v>
                </c:pt>
                <c:pt idx="1137">
                  <c:v>41405.789583333331</c:v>
                </c:pt>
                <c:pt idx="1138">
                  <c:v>41405.790277777778</c:v>
                </c:pt>
                <c:pt idx="1139">
                  <c:v>41405.790972222225</c:v>
                </c:pt>
                <c:pt idx="1140">
                  <c:v>41405.791666666664</c:v>
                </c:pt>
                <c:pt idx="1141">
                  <c:v>41405.792361111111</c:v>
                </c:pt>
                <c:pt idx="1142">
                  <c:v>41405.793055555558</c:v>
                </c:pt>
                <c:pt idx="1143">
                  <c:v>41405.793749999997</c:v>
                </c:pt>
                <c:pt idx="1144">
                  <c:v>41405.794444444444</c:v>
                </c:pt>
                <c:pt idx="1145">
                  <c:v>41405.795138888891</c:v>
                </c:pt>
                <c:pt idx="1146">
                  <c:v>41405.79583333333</c:v>
                </c:pt>
                <c:pt idx="1147">
                  <c:v>41405.796527777777</c:v>
                </c:pt>
                <c:pt idx="1148">
                  <c:v>41405.797222222223</c:v>
                </c:pt>
                <c:pt idx="1149">
                  <c:v>41405.79791666667</c:v>
                </c:pt>
                <c:pt idx="1150">
                  <c:v>41405.798611111109</c:v>
                </c:pt>
                <c:pt idx="1151">
                  <c:v>41405.799305555556</c:v>
                </c:pt>
                <c:pt idx="1152">
                  <c:v>41405.800000000003</c:v>
                </c:pt>
                <c:pt idx="1153">
                  <c:v>41405.800694444442</c:v>
                </c:pt>
                <c:pt idx="1154">
                  <c:v>41405.801388888889</c:v>
                </c:pt>
                <c:pt idx="1155">
                  <c:v>41405.802083333336</c:v>
                </c:pt>
                <c:pt idx="1156">
                  <c:v>41405.802777777775</c:v>
                </c:pt>
                <c:pt idx="1157">
                  <c:v>41405.803472222222</c:v>
                </c:pt>
                <c:pt idx="1158">
                  <c:v>41405.804166666669</c:v>
                </c:pt>
                <c:pt idx="1159">
                  <c:v>41405.804861111108</c:v>
                </c:pt>
                <c:pt idx="1160">
                  <c:v>41405.805555555555</c:v>
                </c:pt>
                <c:pt idx="1161">
                  <c:v>41405.806250000001</c:v>
                </c:pt>
                <c:pt idx="1162">
                  <c:v>41405.806944444441</c:v>
                </c:pt>
                <c:pt idx="1163">
                  <c:v>41405.807638888888</c:v>
                </c:pt>
                <c:pt idx="1164">
                  <c:v>41405.808333333334</c:v>
                </c:pt>
                <c:pt idx="1165">
                  <c:v>41405.809027777781</c:v>
                </c:pt>
                <c:pt idx="1166">
                  <c:v>41405.80972222222</c:v>
                </c:pt>
                <c:pt idx="1167">
                  <c:v>41405.810416666667</c:v>
                </c:pt>
                <c:pt idx="1168">
                  <c:v>41405.811111111114</c:v>
                </c:pt>
                <c:pt idx="1169">
                  <c:v>41405.811805555553</c:v>
                </c:pt>
                <c:pt idx="1170">
                  <c:v>41405.8125</c:v>
                </c:pt>
                <c:pt idx="1171">
                  <c:v>41405.813194444447</c:v>
                </c:pt>
                <c:pt idx="1172">
                  <c:v>41405.813888888886</c:v>
                </c:pt>
                <c:pt idx="1173">
                  <c:v>41405.814583333333</c:v>
                </c:pt>
                <c:pt idx="1174">
                  <c:v>41405.81527777778</c:v>
                </c:pt>
                <c:pt idx="1175">
                  <c:v>41405.815972222219</c:v>
                </c:pt>
                <c:pt idx="1176">
                  <c:v>41405.816666666666</c:v>
                </c:pt>
                <c:pt idx="1177">
                  <c:v>41405.817361111112</c:v>
                </c:pt>
                <c:pt idx="1178">
                  <c:v>41405.818055555559</c:v>
                </c:pt>
                <c:pt idx="1179">
                  <c:v>41405.818749999999</c:v>
                </c:pt>
                <c:pt idx="1180">
                  <c:v>41405.819444444445</c:v>
                </c:pt>
                <c:pt idx="1181">
                  <c:v>41405.820138888892</c:v>
                </c:pt>
                <c:pt idx="1182">
                  <c:v>41405.820833333331</c:v>
                </c:pt>
                <c:pt idx="1183">
                  <c:v>41405.821527777778</c:v>
                </c:pt>
                <c:pt idx="1184">
                  <c:v>41405.822222222225</c:v>
                </c:pt>
                <c:pt idx="1185">
                  <c:v>41405.822916666664</c:v>
                </c:pt>
                <c:pt idx="1186">
                  <c:v>41405.823611111111</c:v>
                </c:pt>
                <c:pt idx="1187">
                  <c:v>41405.824305555558</c:v>
                </c:pt>
                <c:pt idx="1188">
                  <c:v>41405.824999999997</c:v>
                </c:pt>
                <c:pt idx="1189">
                  <c:v>41405.825694444444</c:v>
                </c:pt>
                <c:pt idx="1190">
                  <c:v>41405.826388888891</c:v>
                </c:pt>
                <c:pt idx="1191">
                  <c:v>41405.82708333333</c:v>
                </c:pt>
                <c:pt idx="1192">
                  <c:v>41405.827777777777</c:v>
                </c:pt>
                <c:pt idx="1193">
                  <c:v>41405.828472222223</c:v>
                </c:pt>
                <c:pt idx="1194">
                  <c:v>41405.82916666667</c:v>
                </c:pt>
                <c:pt idx="1195">
                  <c:v>41405.829861111109</c:v>
                </c:pt>
                <c:pt idx="1196">
                  <c:v>41405.830555555556</c:v>
                </c:pt>
                <c:pt idx="1197">
                  <c:v>41405.831250000003</c:v>
                </c:pt>
                <c:pt idx="1198">
                  <c:v>41405.831944444442</c:v>
                </c:pt>
                <c:pt idx="1199">
                  <c:v>41405.832638888889</c:v>
                </c:pt>
                <c:pt idx="1200">
                  <c:v>41405.833333333336</c:v>
                </c:pt>
                <c:pt idx="1201">
                  <c:v>41405.834027777775</c:v>
                </c:pt>
                <c:pt idx="1202">
                  <c:v>41405.834722222222</c:v>
                </c:pt>
                <c:pt idx="1203">
                  <c:v>41405.835416666669</c:v>
                </c:pt>
                <c:pt idx="1204">
                  <c:v>41405.836111111108</c:v>
                </c:pt>
                <c:pt idx="1205">
                  <c:v>41405.836805555555</c:v>
                </c:pt>
                <c:pt idx="1206">
                  <c:v>41405.837500000001</c:v>
                </c:pt>
                <c:pt idx="1207">
                  <c:v>41405.838194444441</c:v>
                </c:pt>
                <c:pt idx="1208">
                  <c:v>41405.838888888888</c:v>
                </c:pt>
                <c:pt idx="1209">
                  <c:v>41405.839583333334</c:v>
                </c:pt>
                <c:pt idx="1210">
                  <c:v>41405.840277777781</c:v>
                </c:pt>
                <c:pt idx="1211">
                  <c:v>41405.84097222222</c:v>
                </c:pt>
                <c:pt idx="1212">
                  <c:v>41405.841666666667</c:v>
                </c:pt>
                <c:pt idx="1213">
                  <c:v>41405.842361111114</c:v>
                </c:pt>
                <c:pt idx="1214">
                  <c:v>41405.843055555553</c:v>
                </c:pt>
                <c:pt idx="1215">
                  <c:v>41405.84375</c:v>
                </c:pt>
                <c:pt idx="1216">
                  <c:v>41405.844444444447</c:v>
                </c:pt>
                <c:pt idx="1217">
                  <c:v>41405.845138888886</c:v>
                </c:pt>
                <c:pt idx="1218">
                  <c:v>41405.845833333333</c:v>
                </c:pt>
                <c:pt idx="1219">
                  <c:v>41405.84652777778</c:v>
                </c:pt>
                <c:pt idx="1220">
                  <c:v>41405.847222222219</c:v>
                </c:pt>
                <c:pt idx="1221">
                  <c:v>41405.847916666666</c:v>
                </c:pt>
                <c:pt idx="1222">
                  <c:v>41405.848611111112</c:v>
                </c:pt>
                <c:pt idx="1223">
                  <c:v>41405.849305555559</c:v>
                </c:pt>
                <c:pt idx="1224">
                  <c:v>41405.85</c:v>
                </c:pt>
                <c:pt idx="1225">
                  <c:v>41405.850694444445</c:v>
                </c:pt>
                <c:pt idx="1226">
                  <c:v>41405.851388888892</c:v>
                </c:pt>
                <c:pt idx="1227">
                  <c:v>41405.852083333331</c:v>
                </c:pt>
                <c:pt idx="1228">
                  <c:v>41405.852777777778</c:v>
                </c:pt>
                <c:pt idx="1229">
                  <c:v>41405.853472222225</c:v>
                </c:pt>
                <c:pt idx="1230">
                  <c:v>41405.854166666664</c:v>
                </c:pt>
                <c:pt idx="1231">
                  <c:v>41405.854861111111</c:v>
                </c:pt>
                <c:pt idx="1232">
                  <c:v>41405.855555555558</c:v>
                </c:pt>
                <c:pt idx="1233">
                  <c:v>41405.856249999997</c:v>
                </c:pt>
                <c:pt idx="1234">
                  <c:v>41405.856944444444</c:v>
                </c:pt>
                <c:pt idx="1235">
                  <c:v>41405.857638888891</c:v>
                </c:pt>
                <c:pt idx="1236">
                  <c:v>41405.85833333333</c:v>
                </c:pt>
                <c:pt idx="1237">
                  <c:v>41405.859027777777</c:v>
                </c:pt>
                <c:pt idx="1238">
                  <c:v>41405.859722222223</c:v>
                </c:pt>
                <c:pt idx="1239">
                  <c:v>41405.86041666667</c:v>
                </c:pt>
                <c:pt idx="1240">
                  <c:v>41405.861111111109</c:v>
                </c:pt>
                <c:pt idx="1241">
                  <c:v>41405.861805555556</c:v>
                </c:pt>
                <c:pt idx="1242">
                  <c:v>41405.862500000003</c:v>
                </c:pt>
                <c:pt idx="1243">
                  <c:v>41405.863194444442</c:v>
                </c:pt>
                <c:pt idx="1244">
                  <c:v>41405.863888888889</c:v>
                </c:pt>
                <c:pt idx="1245">
                  <c:v>41405.864583333336</c:v>
                </c:pt>
                <c:pt idx="1246">
                  <c:v>41405.865277777775</c:v>
                </c:pt>
                <c:pt idx="1247">
                  <c:v>41405.865972222222</c:v>
                </c:pt>
                <c:pt idx="1248">
                  <c:v>41405.866666666669</c:v>
                </c:pt>
                <c:pt idx="1249">
                  <c:v>41405.867361111108</c:v>
                </c:pt>
                <c:pt idx="1250">
                  <c:v>41405.868055555555</c:v>
                </c:pt>
                <c:pt idx="1251">
                  <c:v>41405.868750000001</c:v>
                </c:pt>
                <c:pt idx="1252">
                  <c:v>41405.869444444441</c:v>
                </c:pt>
                <c:pt idx="1253">
                  <c:v>41405.870138888888</c:v>
                </c:pt>
                <c:pt idx="1254">
                  <c:v>41405.870833333334</c:v>
                </c:pt>
                <c:pt idx="1255">
                  <c:v>41405.871527777781</c:v>
                </c:pt>
                <c:pt idx="1256">
                  <c:v>41405.87222222222</c:v>
                </c:pt>
                <c:pt idx="1257">
                  <c:v>41405.872916666667</c:v>
                </c:pt>
                <c:pt idx="1258">
                  <c:v>41405.873611111114</c:v>
                </c:pt>
                <c:pt idx="1259">
                  <c:v>41405.874305555553</c:v>
                </c:pt>
                <c:pt idx="1260">
                  <c:v>41405.875</c:v>
                </c:pt>
                <c:pt idx="1261">
                  <c:v>41405.875694444447</c:v>
                </c:pt>
                <c:pt idx="1262">
                  <c:v>41405.876388888886</c:v>
                </c:pt>
                <c:pt idx="1263">
                  <c:v>41405.877083333333</c:v>
                </c:pt>
                <c:pt idx="1264">
                  <c:v>41405.87777777778</c:v>
                </c:pt>
                <c:pt idx="1265">
                  <c:v>41405.878472222219</c:v>
                </c:pt>
                <c:pt idx="1266">
                  <c:v>41405.879166666666</c:v>
                </c:pt>
                <c:pt idx="1267">
                  <c:v>41405.879861111112</c:v>
                </c:pt>
                <c:pt idx="1268">
                  <c:v>41405.880555555559</c:v>
                </c:pt>
                <c:pt idx="1269">
                  <c:v>41405.881249999999</c:v>
                </c:pt>
                <c:pt idx="1270">
                  <c:v>41405.881944444445</c:v>
                </c:pt>
                <c:pt idx="1271">
                  <c:v>41405.882638888892</c:v>
                </c:pt>
                <c:pt idx="1272">
                  <c:v>41405.883333333331</c:v>
                </c:pt>
                <c:pt idx="1273">
                  <c:v>41405.884027777778</c:v>
                </c:pt>
                <c:pt idx="1274">
                  <c:v>41405.884722222225</c:v>
                </c:pt>
                <c:pt idx="1275">
                  <c:v>41405.885416666664</c:v>
                </c:pt>
                <c:pt idx="1276">
                  <c:v>41405.886111111111</c:v>
                </c:pt>
                <c:pt idx="1277">
                  <c:v>41405.886805555558</c:v>
                </c:pt>
                <c:pt idx="1278">
                  <c:v>41405.887499999997</c:v>
                </c:pt>
                <c:pt idx="1279">
                  <c:v>41405.888194444444</c:v>
                </c:pt>
                <c:pt idx="1280">
                  <c:v>41405.888888888891</c:v>
                </c:pt>
                <c:pt idx="1281">
                  <c:v>41405.88958333333</c:v>
                </c:pt>
                <c:pt idx="1282">
                  <c:v>41405.890277777777</c:v>
                </c:pt>
                <c:pt idx="1283">
                  <c:v>41405.890972222223</c:v>
                </c:pt>
                <c:pt idx="1284">
                  <c:v>41405.89166666667</c:v>
                </c:pt>
                <c:pt idx="1285">
                  <c:v>41405.892361111109</c:v>
                </c:pt>
                <c:pt idx="1286">
                  <c:v>41405.893055555556</c:v>
                </c:pt>
                <c:pt idx="1287">
                  <c:v>41405.893750000003</c:v>
                </c:pt>
                <c:pt idx="1288">
                  <c:v>41405.894444444442</c:v>
                </c:pt>
                <c:pt idx="1289">
                  <c:v>41405.895138888889</c:v>
                </c:pt>
                <c:pt idx="1290">
                  <c:v>41405.895833333336</c:v>
                </c:pt>
                <c:pt idx="1291">
                  <c:v>41405.896527777775</c:v>
                </c:pt>
                <c:pt idx="1292">
                  <c:v>41405.897222222222</c:v>
                </c:pt>
                <c:pt idx="1293">
                  <c:v>41405.897916666669</c:v>
                </c:pt>
                <c:pt idx="1294">
                  <c:v>41405.898611111108</c:v>
                </c:pt>
                <c:pt idx="1295">
                  <c:v>41405.899305555555</c:v>
                </c:pt>
                <c:pt idx="1296">
                  <c:v>41405.9</c:v>
                </c:pt>
                <c:pt idx="1297">
                  <c:v>41405.900694444441</c:v>
                </c:pt>
                <c:pt idx="1298">
                  <c:v>41405.901388888888</c:v>
                </c:pt>
                <c:pt idx="1299">
                  <c:v>41405.902083333334</c:v>
                </c:pt>
                <c:pt idx="1300">
                  <c:v>41405.902777777781</c:v>
                </c:pt>
                <c:pt idx="1301">
                  <c:v>41405.90347222222</c:v>
                </c:pt>
                <c:pt idx="1302">
                  <c:v>41405.904166666667</c:v>
                </c:pt>
                <c:pt idx="1303">
                  <c:v>41405.904861111114</c:v>
                </c:pt>
                <c:pt idx="1304">
                  <c:v>41405.905555555553</c:v>
                </c:pt>
                <c:pt idx="1305">
                  <c:v>41405.90625</c:v>
                </c:pt>
                <c:pt idx="1306">
                  <c:v>41405.906944444447</c:v>
                </c:pt>
                <c:pt idx="1307">
                  <c:v>41405.907638888886</c:v>
                </c:pt>
                <c:pt idx="1308">
                  <c:v>41405.908333333333</c:v>
                </c:pt>
                <c:pt idx="1309">
                  <c:v>41405.90902777778</c:v>
                </c:pt>
                <c:pt idx="1310">
                  <c:v>41405.909722222219</c:v>
                </c:pt>
                <c:pt idx="1311">
                  <c:v>41405.910416666666</c:v>
                </c:pt>
                <c:pt idx="1312">
                  <c:v>41405.911111111112</c:v>
                </c:pt>
                <c:pt idx="1313">
                  <c:v>41405.911805555559</c:v>
                </c:pt>
                <c:pt idx="1314">
                  <c:v>41405.912499999999</c:v>
                </c:pt>
                <c:pt idx="1315">
                  <c:v>41405.913194444445</c:v>
                </c:pt>
                <c:pt idx="1316">
                  <c:v>41405.913888888892</c:v>
                </c:pt>
                <c:pt idx="1317">
                  <c:v>41405.914583333331</c:v>
                </c:pt>
                <c:pt idx="1318">
                  <c:v>41405.915277777778</c:v>
                </c:pt>
                <c:pt idx="1319">
                  <c:v>41405.915972222225</c:v>
                </c:pt>
                <c:pt idx="1320">
                  <c:v>41405.916666666664</c:v>
                </c:pt>
                <c:pt idx="1321">
                  <c:v>41405.917361111111</c:v>
                </c:pt>
                <c:pt idx="1322">
                  <c:v>41405.918055555558</c:v>
                </c:pt>
                <c:pt idx="1323">
                  <c:v>41405.918749999997</c:v>
                </c:pt>
                <c:pt idx="1324">
                  <c:v>41405.919444444444</c:v>
                </c:pt>
                <c:pt idx="1325">
                  <c:v>41405.920138888891</c:v>
                </c:pt>
                <c:pt idx="1326">
                  <c:v>41405.92083333333</c:v>
                </c:pt>
                <c:pt idx="1327">
                  <c:v>41405.921527777777</c:v>
                </c:pt>
                <c:pt idx="1328">
                  <c:v>41405.922222222223</c:v>
                </c:pt>
                <c:pt idx="1329">
                  <c:v>41405.92291666667</c:v>
                </c:pt>
                <c:pt idx="1330">
                  <c:v>41405.923611111109</c:v>
                </c:pt>
                <c:pt idx="1331">
                  <c:v>41405.924305555556</c:v>
                </c:pt>
                <c:pt idx="1332">
                  <c:v>41405.925000000003</c:v>
                </c:pt>
                <c:pt idx="1333">
                  <c:v>41405.925694444442</c:v>
                </c:pt>
                <c:pt idx="1334">
                  <c:v>41405.926388888889</c:v>
                </c:pt>
                <c:pt idx="1335">
                  <c:v>41405.927083333336</c:v>
                </c:pt>
                <c:pt idx="1336">
                  <c:v>41405.927777777775</c:v>
                </c:pt>
                <c:pt idx="1337">
                  <c:v>41405.928472222222</c:v>
                </c:pt>
                <c:pt idx="1338">
                  <c:v>41405.929166666669</c:v>
                </c:pt>
                <c:pt idx="1339">
                  <c:v>41405.929861111108</c:v>
                </c:pt>
                <c:pt idx="1340">
                  <c:v>41405.930555555555</c:v>
                </c:pt>
                <c:pt idx="1341">
                  <c:v>41405.931250000001</c:v>
                </c:pt>
                <c:pt idx="1342">
                  <c:v>41405.931944444441</c:v>
                </c:pt>
                <c:pt idx="1343">
                  <c:v>41405.932638888888</c:v>
                </c:pt>
                <c:pt idx="1344">
                  <c:v>41405.933333333334</c:v>
                </c:pt>
                <c:pt idx="1345">
                  <c:v>41405.934027777781</c:v>
                </c:pt>
                <c:pt idx="1346">
                  <c:v>41405.93472222222</c:v>
                </c:pt>
                <c:pt idx="1347">
                  <c:v>41405.935416666667</c:v>
                </c:pt>
                <c:pt idx="1348">
                  <c:v>41405.936111111114</c:v>
                </c:pt>
                <c:pt idx="1349">
                  <c:v>41405.936805555553</c:v>
                </c:pt>
                <c:pt idx="1350">
                  <c:v>41405.9375</c:v>
                </c:pt>
                <c:pt idx="1351">
                  <c:v>41405.938194444447</c:v>
                </c:pt>
                <c:pt idx="1352">
                  <c:v>41405.938888888886</c:v>
                </c:pt>
                <c:pt idx="1353">
                  <c:v>41405.939583333333</c:v>
                </c:pt>
                <c:pt idx="1354">
                  <c:v>41405.94027777778</c:v>
                </c:pt>
                <c:pt idx="1355">
                  <c:v>41405.940972222219</c:v>
                </c:pt>
                <c:pt idx="1356">
                  <c:v>41405.941666666666</c:v>
                </c:pt>
                <c:pt idx="1357">
                  <c:v>41405.942361111112</c:v>
                </c:pt>
                <c:pt idx="1358">
                  <c:v>41405.943055555559</c:v>
                </c:pt>
                <c:pt idx="1359">
                  <c:v>41405.943749999999</c:v>
                </c:pt>
                <c:pt idx="1360">
                  <c:v>41405.944444444445</c:v>
                </c:pt>
                <c:pt idx="1361">
                  <c:v>41405.945138888892</c:v>
                </c:pt>
                <c:pt idx="1362">
                  <c:v>41405.945833333331</c:v>
                </c:pt>
                <c:pt idx="1363">
                  <c:v>41405.946527777778</c:v>
                </c:pt>
                <c:pt idx="1364">
                  <c:v>41405.947222222225</c:v>
                </c:pt>
                <c:pt idx="1365">
                  <c:v>41405.947916666664</c:v>
                </c:pt>
                <c:pt idx="1366">
                  <c:v>41405.948611111111</c:v>
                </c:pt>
                <c:pt idx="1367">
                  <c:v>41405.949305555558</c:v>
                </c:pt>
                <c:pt idx="1368">
                  <c:v>41405.949999999997</c:v>
                </c:pt>
                <c:pt idx="1369">
                  <c:v>41405.950694444444</c:v>
                </c:pt>
                <c:pt idx="1370">
                  <c:v>41405.951388888891</c:v>
                </c:pt>
                <c:pt idx="1371">
                  <c:v>41405.95208333333</c:v>
                </c:pt>
                <c:pt idx="1372">
                  <c:v>41405.952777777777</c:v>
                </c:pt>
                <c:pt idx="1373">
                  <c:v>41405.953472222223</c:v>
                </c:pt>
                <c:pt idx="1374">
                  <c:v>41405.95416666667</c:v>
                </c:pt>
                <c:pt idx="1375">
                  <c:v>41405.954861111109</c:v>
                </c:pt>
                <c:pt idx="1376">
                  <c:v>41405.955555555556</c:v>
                </c:pt>
                <c:pt idx="1377">
                  <c:v>41405.956250000003</c:v>
                </c:pt>
                <c:pt idx="1378">
                  <c:v>41405.956944444442</c:v>
                </c:pt>
                <c:pt idx="1379">
                  <c:v>41405.957638888889</c:v>
                </c:pt>
                <c:pt idx="1380">
                  <c:v>41405.958333333336</c:v>
                </c:pt>
                <c:pt idx="1381">
                  <c:v>41405.959027777775</c:v>
                </c:pt>
                <c:pt idx="1382">
                  <c:v>41405.959722222222</c:v>
                </c:pt>
                <c:pt idx="1383">
                  <c:v>41405.960416666669</c:v>
                </c:pt>
                <c:pt idx="1384">
                  <c:v>41405.961111111108</c:v>
                </c:pt>
                <c:pt idx="1385">
                  <c:v>41405.961805555555</c:v>
                </c:pt>
                <c:pt idx="1386">
                  <c:v>41405.962500000001</c:v>
                </c:pt>
                <c:pt idx="1387">
                  <c:v>41405.963194444441</c:v>
                </c:pt>
                <c:pt idx="1388">
                  <c:v>41405.963888888888</c:v>
                </c:pt>
                <c:pt idx="1389">
                  <c:v>41405.964583333334</c:v>
                </c:pt>
                <c:pt idx="1390">
                  <c:v>41405.965277777781</c:v>
                </c:pt>
                <c:pt idx="1391">
                  <c:v>41405.96597222222</c:v>
                </c:pt>
                <c:pt idx="1392">
                  <c:v>41405.966666666667</c:v>
                </c:pt>
                <c:pt idx="1393">
                  <c:v>41405.967361111114</c:v>
                </c:pt>
                <c:pt idx="1394">
                  <c:v>41405.968055555553</c:v>
                </c:pt>
                <c:pt idx="1395">
                  <c:v>41405.96875</c:v>
                </c:pt>
                <c:pt idx="1396">
                  <c:v>41405.969444444447</c:v>
                </c:pt>
                <c:pt idx="1397">
                  <c:v>41405.970138888886</c:v>
                </c:pt>
                <c:pt idx="1398">
                  <c:v>41405.970833333333</c:v>
                </c:pt>
                <c:pt idx="1399">
                  <c:v>41405.97152777778</c:v>
                </c:pt>
                <c:pt idx="1400">
                  <c:v>41405.972222222219</c:v>
                </c:pt>
                <c:pt idx="1401">
                  <c:v>41405.972916666666</c:v>
                </c:pt>
                <c:pt idx="1402">
                  <c:v>41405.973611111112</c:v>
                </c:pt>
                <c:pt idx="1403">
                  <c:v>41405.974305555559</c:v>
                </c:pt>
                <c:pt idx="1404">
                  <c:v>41405.974999999999</c:v>
                </c:pt>
                <c:pt idx="1405">
                  <c:v>41405.975694444445</c:v>
                </c:pt>
                <c:pt idx="1406">
                  <c:v>41405.976388888892</c:v>
                </c:pt>
                <c:pt idx="1407">
                  <c:v>41405.977083333331</c:v>
                </c:pt>
                <c:pt idx="1408">
                  <c:v>41405.977777777778</c:v>
                </c:pt>
                <c:pt idx="1409">
                  <c:v>41405.978472222225</c:v>
                </c:pt>
                <c:pt idx="1410">
                  <c:v>41405.979166666664</c:v>
                </c:pt>
                <c:pt idx="1411">
                  <c:v>41405.979861111111</c:v>
                </c:pt>
                <c:pt idx="1412">
                  <c:v>41405.980555555558</c:v>
                </c:pt>
                <c:pt idx="1413">
                  <c:v>41405.981249999997</c:v>
                </c:pt>
                <c:pt idx="1414">
                  <c:v>41405.981944444444</c:v>
                </c:pt>
                <c:pt idx="1415">
                  <c:v>41405.982638888891</c:v>
                </c:pt>
                <c:pt idx="1416">
                  <c:v>41405.98333333333</c:v>
                </c:pt>
                <c:pt idx="1417">
                  <c:v>41405.984027777777</c:v>
                </c:pt>
                <c:pt idx="1418">
                  <c:v>41405.984722222223</c:v>
                </c:pt>
                <c:pt idx="1419">
                  <c:v>41405.98541666667</c:v>
                </c:pt>
                <c:pt idx="1420">
                  <c:v>41405.986111111109</c:v>
                </c:pt>
                <c:pt idx="1421">
                  <c:v>41405.986805555556</c:v>
                </c:pt>
                <c:pt idx="1422">
                  <c:v>41405.987500000003</c:v>
                </c:pt>
                <c:pt idx="1423">
                  <c:v>41405.988194444442</c:v>
                </c:pt>
                <c:pt idx="1424">
                  <c:v>41405.988888888889</c:v>
                </c:pt>
                <c:pt idx="1425">
                  <c:v>41405.989583333336</c:v>
                </c:pt>
                <c:pt idx="1426">
                  <c:v>41405.990277777775</c:v>
                </c:pt>
                <c:pt idx="1427">
                  <c:v>41405.990972222222</c:v>
                </c:pt>
                <c:pt idx="1428">
                  <c:v>41405.991666666669</c:v>
                </c:pt>
                <c:pt idx="1429">
                  <c:v>41405.992361111108</c:v>
                </c:pt>
                <c:pt idx="1430">
                  <c:v>41405.993055555555</c:v>
                </c:pt>
                <c:pt idx="1431">
                  <c:v>41405.993750000001</c:v>
                </c:pt>
                <c:pt idx="1432">
                  <c:v>41405.994444444441</c:v>
                </c:pt>
                <c:pt idx="1433">
                  <c:v>41405.995138888888</c:v>
                </c:pt>
                <c:pt idx="1434">
                  <c:v>41405.995833333334</c:v>
                </c:pt>
                <c:pt idx="1435">
                  <c:v>41405.996527777781</c:v>
                </c:pt>
                <c:pt idx="1436">
                  <c:v>41405.99722222222</c:v>
                </c:pt>
                <c:pt idx="1437">
                  <c:v>41405.997916666667</c:v>
                </c:pt>
                <c:pt idx="1438">
                  <c:v>41405.998611111114</c:v>
                </c:pt>
                <c:pt idx="1439">
                  <c:v>41405.999305555553</c:v>
                </c:pt>
                <c:pt idx="1440">
                  <c:v>41406</c:v>
                </c:pt>
                <c:pt idx="1441">
                  <c:v>41406.000694444447</c:v>
                </c:pt>
                <c:pt idx="1442">
                  <c:v>41406.001388888886</c:v>
                </c:pt>
                <c:pt idx="1443">
                  <c:v>41406.002083333333</c:v>
                </c:pt>
                <c:pt idx="1444">
                  <c:v>41406.00277777778</c:v>
                </c:pt>
                <c:pt idx="1445">
                  <c:v>41406.003472222219</c:v>
                </c:pt>
                <c:pt idx="1446">
                  <c:v>41406.004166666666</c:v>
                </c:pt>
                <c:pt idx="1447">
                  <c:v>41406.004861111112</c:v>
                </c:pt>
                <c:pt idx="1448">
                  <c:v>41406.005555555559</c:v>
                </c:pt>
                <c:pt idx="1449">
                  <c:v>41406.006249999999</c:v>
                </c:pt>
                <c:pt idx="1450">
                  <c:v>41406.006944444445</c:v>
                </c:pt>
                <c:pt idx="1451">
                  <c:v>41406.007638888892</c:v>
                </c:pt>
                <c:pt idx="1452">
                  <c:v>41406.008333333331</c:v>
                </c:pt>
                <c:pt idx="1453">
                  <c:v>41406.009027777778</c:v>
                </c:pt>
                <c:pt idx="1454">
                  <c:v>41406.009722222225</c:v>
                </c:pt>
                <c:pt idx="1455">
                  <c:v>41406.010416666664</c:v>
                </c:pt>
                <c:pt idx="1456">
                  <c:v>41406.011111111111</c:v>
                </c:pt>
                <c:pt idx="1457">
                  <c:v>41406.011805555558</c:v>
                </c:pt>
                <c:pt idx="1458">
                  <c:v>41406.012499999997</c:v>
                </c:pt>
                <c:pt idx="1459">
                  <c:v>41406.013194444444</c:v>
                </c:pt>
                <c:pt idx="1460">
                  <c:v>41406.013888888891</c:v>
                </c:pt>
                <c:pt idx="1461">
                  <c:v>41406.01458333333</c:v>
                </c:pt>
                <c:pt idx="1462">
                  <c:v>41406.015277777777</c:v>
                </c:pt>
                <c:pt idx="1463">
                  <c:v>41406.015972222223</c:v>
                </c:pt>
                <c:pt idx="1464">
                  <c:v>41406.01666666667</c:v>
                </c:pt>
                <c:pt idx="1465">
                  <c:v>41406.017361111109</c:v>
                </c:pt>
                <c:pt idx="1466">
                  <c:v>41406.018055555556</c:v>
                </c:pt>
                <c:pt idx="1467">
                  <c:v>41406.018750000003</c:v>
                </c:pt>
                <c:pt idx="1468">
                  <c:v>41406.019444444442</c:v>
                </c:pt>
                <c:pt idx="1469">
                  <c:v>41406.020138888889</c:v>
                </c:pt>
                <c:pt idx="1470">
                  <c:v>41406.020833333336</c:v>
                </c:pt>
                <c:pt idx="1471">
                  <c:v>41406.021527777775</c:v>
                </c:pt>
                <c:pt idx="1472">
                  <c:v>41406.022222222222</c:v>
                </c:pt>
                <c:pt idx="1473">
                  <c:v>41406.022916666669</c:v>
                </c:pt>
                <c:pt idx="1474">
                  <c:v>41406.023611111108</c:v>
                </c:pt>
                <c:pt idx="1475">
                  <c:v>41406.024305555555</c:v>
                </c:pt>
                <c:pt idx="1476">
                  <c:v>41406.025000000001</c:v>
                </c:pt>
                <c:pt idx="1477">
                  <c:v>41406.025694444441</c:v>
                </c:pt>
                <c:pt idx="1478">
                  <c:v>41406.026388888888</c:v>
                </c:pt>
                <c:pt idx="1479">
                  <c:v>41406.027083333334</c:v>
                </c:pt>
                <c:pt idx="1480">
                  <c:v>41406.027777777781</c:v>
                </c:pt>
                <c:pt idx="1481">
                  <c:v>41406.02847222222</c:v>
                </c:pt>
                <c:pt idx="1482">
                  <c:v>41406.029166666667</c:v>
                </c:pt>
                <c:pt idx="1483">
                  <c:v>41406.029861111114</c:v>
                </c:pt>
                <c:pt idx="1484">
                  <c:v>41406.030555555553</c:v>
                </c:pt>
                <c:pt idx="1485">
                  <c:v>41406.03125</c:v>
                </c:pt>
                <c:pt idx="1486">
                  <c:v>41406.031944444447</c:v>
                </c:pt>
                <c:pt idx="1487">
                  <c:v>41406.032638888886</c:v>
                </c:pt>
                <c:pt idx="1488">
                  <c:v>41406.033333333333</c:v>
                </c:pt>
                <c:pt idx="1489">
                  <c:v>41406.03402777778</c:v>
                </c:pt>
                <c:pt idx="1490">
                  <c:v>41406.034722222219</c:v>
                </c:pt>
                <c:pt idx="1491">
                  <c:v>41406.035416666666</c:v>
                </c:pt>
                <c:pt idx="1492">
                  <c:v>41406.036111111112</c:v>
                </c:pt>
                <c:pt idx="1493">
                  <c:v>41406.036805555559</c:v>
                </c:pt>
                <c:pt idx="1494">
                  <c:v>41406.037499999999</c:v>
                </c:pt>
                <c:pt idx="1495">
                  <c:v>41406.038194444445</c:v>
                </c:pt>
                <c:pt idx="1496">
                  <c:v>41406.038888888892</c:v>
                </c:pt>
                <c:pt idx="1497">
                  <c:v>41406.039583333331</c:v>
                </c:pt>
                <c:pt idx="1498">
                  <c:v>41406.040277777778</c:v>
                </c:pt>
                <c:pt idx="1499">
                  <c:v>41406.040972222225</c:v>
                </c:pt>
                <c:pt idx="1500">
                  <c:v>41406.041666666664</c:v>
                </c:pt>
                <c:pt idx="1501">
                  <c:v>41406.042361111111</c:v>
                </c:pt>
                <c:pt idx="1502">
                  <c:v>41406.043055555558</c:v>
                </c:pt>
                <c:pt idx="1503">
                  <c:v>41406.043749999997</c:v>
                </c:pt>
                <c:pt idx="1504">
                  <c:v>41406.044444444444</c:v>
                </c:pt>
                <c:pt idx="1505">
                  <c:v>41406.045138888891</c:v>
                </c:pt>
                <c:pt idx="1506">
                  <c:v>41406.04583333333</c:v>
                </c:pt>
                <c:pt idx="1507">
                  <c:v>41406.046527777777</c:v>
                </c:pt>
                <c:pt idx="1508">
                  <c:v>41406.047222222223</c:v>
                </c:pt>
                <c:pt idx="1509">
                  <c:v>41406.04791666667</c:v>
                </c:pt>
                <c:pt idx="1510">
                  <c:v>41406.048611111109</c:v>
                </c:pt>
                <c:pt idx="1511">
                  <c:v>41406.049305555556</c:v>
                </c:pt>
                <c:pt idx="1512">
                  <c:v>41406.050000000003</c:v>
                </c:pt>
                <c:pt idx="1513">
                  <c:v>41406.050694444442</c:v>
                </c:pt>
                <c:pt idx="1514">
                  <c:v>41406.051388888889</c:v>
                </c:pt>
                <c:pt idx="1515">
                  <c:v>41406.052083333336</c:v>
                </c:pt>
                <c:pt idx="1516">
                  <c:v>41406.052777777775</c:v>
                </c:pt>
                <c:pt idx="1517">
                  <c:v>41406.053472222222</c:v>
                </c:pt>
                <c:pt idx="1518">
                  <c:v>41406.054166666669</c:v>
                </c:pt>
                <c:pt idx="1519">
                  <c:v>41406.054861111108</c:v>
                </c:pt>
                <c:pt idx="1520">
                  <c:v>41406.055555555555</c:v>
                </c:pt>
                <c:pt idx="1521">
                  <c:v>41406.056250000001</c:v>
                </c:pt>
                <c:pt idx="1522">
                  <c:v>41406.056944444441</c:v>
                </c:pt>
                <c:pt idx="1523">
                  <c:v>41406.057638888888</c:v>
                </c:pt>
                <c:pt idx="1524">
                  <c:v>41406.058333333334</c:v>
                </c:pt>
                <c:pt idx="1525">
                  <c:v>41406.059027777781</c:v>
                </c:pt>
                <c:pt idx="1526">
                  <c:v>41406.05972222222</c:v>
                </c:pt>
                <c:pt idx="1527">
                  <c:v>41406.060416666667</c:v>
                </c:pt>
                <c:pt idx="1528">
                  <c:v>41406.061111111114</c:v>
                </c:pt>
                <c:pt idx="1529">
                  <c:v>41406.061805555553</c:v>
                </c:pt>
                <c:pt idx="1530">
                  <c:v>41406.0625</c:v>
                </c:pt>
                <c:pt idx="1531">
                  <c:v>41406.063194444447</c:v>
                </c:pt>
                <c:pt idx="1532">
                  <c:v>41406.063888888886</c:v>
                </c:pt>
                <c:pt idx="1533">
                  <c:v>41406.064583333333</c:v>
                </c:pt>
                <c:pt idx="1534">
                  <c:v>41406.06527777778</c:v>
                </c:pt>
                <c:pt idx="1535">
                  <c:v>41406.065972222219</c:v>
                </c:pt>
                <c:pt idx="1536">
                  <c:v>41406.066666666666</c:v>
                </c:pt>
                <c:pt idx="1537">
                  <c:v>41406.067361111112</c:v>
                </c:pt>
                <c:pt idx="1538">
                  <c:v>41406.068055555559</c:v>
                </c:pt>
                <c:pt idx="1539">
                  <c:v>41406.068749999999</c:v>
                </c:pt>
                <c:pt idx="1540">
                  <c:v>41406.069444444445</c:v>
                </c:pt>
                <c:pt idx="1541">
                  <c:v>41406.070138888892</c:v>
                </c:pt>
                <c:pt idx="1542">
                  <c:v>41406.070833333331</c:v>
                </c:pt>
                <c:pt idx="1543">
                  <c:v>41406.071527777778</c:v>
                </c:pt>
                <c:pt idx="1544">
                  <c:v>41406.072222222225</c:v>
                </c:pt>
                <c:pt idx="1545">
                  <c:v>41406.072916666664</c:v>
                </c:pt>
                <c:pt idx="1546">
                  <c:v>41406.073611111111</c:v>
                </c:pt>
                <c:pt idx="1547">
                  <c:v>41406.074305555558</c:v>
                </c:pt>
                <c:pt idx="1548">
                  <c:v>41406.074999999997</c:v>
                </c:pt>
                <c:pt idx="1549">
                  <c:v>41406.075694444444</c:v>
                </c:pt>
                <c:pt idx="1550">
                  <c:v>41406.076388888891</c:v>
                </c:pt>
                <c:pt idx="1551">
                  <c:v>41406.07708333333</c:v>
                </c:pt>
                <c:pt idx="1552">
                  <c:v>41406.077777777777</c:v>
                </c:pt>
                <c:pt idx="1553">
                  <c:v>41406.078472222223</c:v>
                </c:pt>
                <c:pt idx="1554">
                  <c:v>41406.07916666667</c:v>
                </c:pt>
                <c:pt idx="1555">
                  <c:v>41406.079861111109</c:v>
                </c:pt>
                <c:pt idx="1556">
                  <c:v>41406.080555555556</c:v>
                </c:pt>
                <c:pt idx="1557">
                  <c:v>41406.081250000003</c:v>
                </c:pt>
                <c:pt idx="1558">
                  <c:v>41406.081944444442</c:v>
                </c:pt>
                <c:pt idx="1559">
                  <c:v>41406.082638888889</c:v>
                </c:pt>
                <c:pt idx="1560">
                  <c:v>41406.083333333336</c:v>
                </c:pt>
                <c:pt idx="1561">
                  <c:v>41406.084027777775</c:v>
                </c:pt>
                <c:pt idx="1562">
                  <c:v>41406.084722222222</c:v>
                </c:pt>
                <c:pt idx="1563">
                  <c:v>41406.085416666669</c:v>
                </c:pt>
                <c:pt idx="1564">
                  <c:v>41406.086111111108</c:v>
                </c:pt>
                <c:pt idx="1565">
                  <c:v>41406.086805555555</c:v>
                </c:pt>
                <c:pt idx="1566">
                  <c:v>41406.087500000001</c:v>
                </c:pt>
                <c:pt idx="1567">
                  <c:v>41406.088194444441</c:v>
                </c:pt>
                <c:pt idx="1568">
                  <c:v>41406.088888888888</c:v>
                </c:pt>
                <c:pt idx="1569">
                  <c:v>41406.089583333334</c:v>
                </c:pt>
                <c:pt idx="1570">
                  <c:v>41406.090277777781</c:v>
                </c:pt>
                <c:pt idx="1571">
                  <c:v>41406.09097222222</c:v>
                </c:pt>
                <c:pt idx="1572">
                  <c:v>41406.091666666667</c:v>
                </c:pt>
                <c:pt idx="1573">
                  <c:v>41406.092361111114</c:v>
                </c:pt>
                <c:pt idx="1574">
                  <c:v>41406.093055555553</c:v>
                </c:pt>
                <c:pt idx="1575">
                  <c:v>41406.09375</c:v>
                </c:pt>
                <c:pt idx="1576">
                  <c:v>41406.094444444447</c:v>
                </c:pt>
                <c:pt idx="1577">
                  <c:v>41406.095138888886</c:v>
                </c:pt>
                <c:pt idx="1578">
                  <c:v>41406.095833333333</c:v>
                </c:pt>
                <c:pt idx="1579">
                  <c:v>41406.09652777778</c:v>
                </c:pt>
                <c:pt idx="1580">
                  <c:v>41406.097222222219</c:v>
                </c:pt>
                <c:pt idx="1581">
                  <c:v>41406.097916666666</c:v>
                </c:pt>
                <c:pt idx="1582">
                  <c:v>41406.098611111112</c:v>
                </c:pt>
                <c:pt idx="1583">
                  <c:v>41406.099305555559</c:v>
                </c:pt>
                <c:pt idx="1584">
                  <c:v>41406.1</c:v>
                </c:pt>
                <c:pt idx="1585">
                  <c:v>41406.100694444445</c:v>
                </c:pt>
                <c:pt idx="1586">
                  <c:v>41406.101388888892</c:v>
                </c:pt>
                <c:pt idx="1587">
                  <c:v>41406.102083333331</c:v>
                </c:pt>
                <c:pt idx="1588">
                  <c:v>41406.102777777778</c:v>
                </c:pt>
                <c:pt idx="1589">
                  <c:v>41406.103472222225</c:v>
                </c:pt>
                <c:pt idx="1590">
                  <c:v>41406.104166666664</c:v>
                </c:pt>
                <c:pt idx="1591">
                  <c:v>41406.104861111111</c:v>
                </c:pt>
                <c:pt idx="1592">
                  <c:v>41406.105555555558</c:v>
                </c:pt>
                <c:pt idx="1593">
                  <c:v>41406.106249999997</c:v>
                </c:pt>
                <c:pt idx="1594">
                  <c:v>41406.106944444444</c:v>
                </c:pt>
                <c:pt idx="1595">
                  <c:v>41406.107638888891</c:v>
                </c:pt>
                <c:pt idx="1596">
                  <c:v>41406.10833333333</c:v>
                </c:pt>
                <c:pt idx="1597">
                  <c:v>41406.109027777777</c:v>
                </c:pt>
                <c:pt idx="1598">
                  <c:v>41406.109722222223</c:v>
                </c:pt>
                <c:pt idx="1599">
                  <c:v>41406.11041666667</c:v>
                </c:pt>
                <c:pt idx="1600">
                  <c:v>41406.111111111109</c:v>
                </c:pt>
                <c:pt idx="1601">
                  <c:v>41406.111805555556</c:v>
                </c:pt>
                <c:pt idx="1602">
                  <c:v>41406.112500000003</c:v>
                </c:pt>
                <c:pt idx="1603">
                  <c:v>41406.113194444442</c:v>
                </c:pt>
                <c:pt idx="1604">
                  <c:v>41406.113888888889</c:v>
                </c:pt>
                <c:pt idx="1605">
                  <c:v>41406.114583333336</c:v>
                </c:pt>
                <c:pt idx="1606">
                  <c:v>41406.115277777775</c:v>
                </c:pt>
                <c:pt idx="1607">
                  <c:v>41406.115972222222</c:v>
                </c:pt>
                <c:pt idx="1608">
                  <c:v>41406.116666666669</c:v>
                </c:pt>
                <c:pt idx="1609">
                  <c:v>41406.117361111108</c:v>
                </c:pt>
                <c:pt idx="1610">
                  <c:v>41406.118055555555</c:v>
                </c:pt>
                <c:pt idx="1611">
                  <c:v>41406.118750000001</c:v>
                </c:pt>
                <c:pt idx="1612">
                  <c:v>41406.119444444441</c:v>
                </c:pt>
                <c:pt idx="1613">
                  <c:v>41406.120138888888</c:v>
                </c:pt>
                <c:pt idx="1614">
                  <c:v>41406.120833333334</c:v>
                </c:pt>
                <c:pt idx="1615">
                  <c:v>41406.121527777781</c:v>
                </c:pt>
                <c:pt idx="1616">
                  <c:v>41406.12222222222</c:v>
                </c:pt>
                <c:pt idx="1617">
                  <c:v>41406.122916666667</c:v>
                </c:pt>
                <c:pt idx="1618">
                  <c:v>41406.123611111114</c:v>
                </c:pt>
                <c:pt idx="1619">
                  <c:v>41406.124305555553</c:v>
                </c:pt>
                <c:pt idx="1620">
                  <c:v>41406.125</c:v>
                </c:pt>
                <c:pt idx="1621">
                  <c:v>41406.125694444447</c:v>
                </c:pt>
                <c:pt idx="1622">
                  <c:v>41406.126388888886</c:v>
                </c:pt>
                <c:pt idx="1623">
                  <c:v>41406.127083333333</c:v>
                </c:pt>
                <c:pt idx="1624">
                  <c:v>41406.12777777778</c:v>
                </c:pt>
                <c:pt idx="1625">
                  <c:v>41406.128472222219</c:v>
                </c:pt>
                <c:pt idx="1626">
                  <c:v>41406.129166666666</c:v>
                </c:pt>
                <c:pt idx="1627">
                  <c:v>41406.129861111112</c:v>
                </c:pt>
                <c:pt idx="1628">
                  <c:v>41406.130555555559</c:v>
                </c:pt>
                <c:pt idx="1629">
                  <c:v>41406.131249999999</c:v>
                </c:pt>
                <c:pt idx="1630">
                  <c:v>41406.131944444445</c:v>
                </c:pt>
                <c:pt idx="1631">
                  <c:v>41406.132638888892</c:v>
                </c:pt>
                <c:pt idx="1632">
                  <c:v>41406.133333333331</c:v>
                </c:pt>
                <c:pt idx="1633">
                  <c:v>41406.134027777778</c:v>
                </c:pt>
                <c:pt idx="1634">
                  <c:v>41406.134722222225</c:v>
                </c:pt>
                <c:pt idx="1635">
                  <c:v>41406.135416666664</c:v>
                </c:pt>
                <c:pt idx="1636">
                  <c:v>41406.136111111111</c:v>
                </c:pt>
                <c:pt idx="1637">
                  <c:v>41406.136805555558</c:v>
                </c:pt>
                <c:pt idx="1638">
                  <c:v>41406.137499999997</c:v>
                </c:pt>
                <c:pt idx="1639">
                  <c:v>41406.138194444444</c:v>
                </c:pt>
                <c:pt idx="1640">
                  <c:v>41406.138888888891</c:v>
                </c:pt>
                <c:pt idx="1641">
                  <c:v>41406.13958333333</c:v>
                </c:pt>
                <c:pt idx="1642">
                  <c:v>41406.140277777777</c:v>
                </c:pt>
                <c:pt idx="1643">
                  <c:v>41406.140972222223</c:v>
                </c:pt>
                <c:pt idx="1644">
                  <c:v>41406.14166666667</c:v>
                </c:pt>
                <c:pt idx="1645">
                  <c:v>41406.142361111109</c:v>
                </c:pt>
                <c:pt idx="1646">
                  <c:v>41406.143055555556</c:v>
                </c:pt>
                <c:pt idx="1647">
                  <c:v>41406.143750000003</c:v>
                </c:pt>
                <c:pt idx="1648">
                  <c:v>41406.144444444442</c:v>
                </c:pt>
                <c:pt idx="1649">
                  <c:v>41406.145138888889</c:v>
                </c:pt>
                <c:pt idx="1650">
                  <c:v>41406.145833333336</c:v>
                </c:pt>
                <c:pt idx="1651">
                  <c:v>41406.146527777775</c:v>
                </c:pt>
                <c:pt idx="1652">
                  <c:v>41406.147222222222</c:v>
                </c:pt>
                <c:pt idx="1653">
                  <c:v>41406.147916666669</c:v>
                </c:pt>
                <c:pt idx="1654">
                  <c:v>41406.148611111108</c:v>
                </c:pt>
                <c:pt idx="1655">
                  <c:v>41406.149305555555</c:v>
                </c:pt>
                <c:pt idx="1656">
                  <c:v>41406.15</c:v>
                </c:pt>
                <c:pt idx="1657">
                  <c:v>41406.150694444441</c:v>
                </c:pt>
                <c:pt idx="1658">
                  <c:v>41406.151388888888</c:v>
                </c:pt>
                <c:pt idx="1659">
                  <c:v>41406.152083333334</c:v>
                </c:pt>
                <c:pt idx="1660">
                  <c:v>41406.152777777781</c:v>
                </c:pt>
                <c:pt idx="1661">
                  <c:v>41406.15347222222</c:v>
                </c:pt>
                <c:pt idx="1662">
                  <c:v>41406.154166666667</c:v>
                </c:pt>
                <c:pt idx="1663">
                  <c:v>41406.154861111114</c:v>
                </c:pt>
                <c:pt idx="1664">
                  <c:v>41406.155555555553</c:v>
                </c:pt>
                <c:pt idx="1665">
                  <c:v>41406.15625</c:v>
                </c:pt>
                <c:pt idx="1666">
                  <c:v>41406.156944444447</c:v>
                </c:pt>
                <c:pt idx="1667">
                  <c:v>41406.157638888886</c:v>
                </c:pt>
                <c:pt idx="1668">
                  <c:v>41406.158333333333</c:v>
                </c:pt>
                <c:pt idx="1669">
                  <c:v>41406.15902777778</c:v>
                </c:pt>
                <c:pt idx="1670">
                  <c:v>41406.159722222219</c:v>
                </c:pt>
                <c:pt idx="1671">
                  <c:v>41406.160416666666</c:v>
                </c:pt>
                <c:pt idx="1672">
                  <c:v>41406.161111111112</c:v>
                </c:pt>
                <c:pt idx="1673">
                  <c:v>41406.161805555559</c:v>
                </c:pt>
                <c:pt idx="1674">
                  <c:v>41406.162499999999</c:v>
                </c:pt>
                <c:pt idx="1675">
                  <c:v>41406.163194444445</c:v>
                </c:pt>
                <c:pt idx="1676">
                  <c:v>41406.163888888892</c:v>
                </c:pt>
                <c:pt idx="1677">
                  <c:v>41406.164583333331</c:v>
                </c:pt>
                <c:pt idx="1678">
                  <c:v>41406.165277777778</c:v>
                </c:pt>
                <c:pt idx="1679">
                  <c:v>41406.165972222225</c:v>
                </c:pt>
                <c:pt idx="1680">
                  <c:v>41406.166666666664</c:v>
                </c:pt>
                <c:pt idx="1681">
                  <c:v>41406.167361111111</c:v>
                </c:pt>
                <c:pt idx="1682">
                  <c:v>41406.168055555558</c:v>
                </c:pt>
                <c:pt idx="1683">
                  <c:v>41406.168749999997</c:v>
                </c:pt>
                <c:pt idx="1684">
                  <c:v>41406.169444444444</c:v>
                </c:pt>
                <c:pt idx="1685">
                  <c:v>41406.170138888891</c:v>
                </c:pt>
                <c:pt idx="1686">
                  <c:v>41406.17083333333</c:v>
                </c:pt>
                <c:pt idx="1687">
                  <c:v>41406.171527777777</c:v>
                </c:pt>
                <c:pt idx="1688">
                  <c:v>41406.172222222223</c:v>
                </c:pt>
                <c:pt idx="1689">
                  <c:v>41406.17291666667</c:v>
                </c:pt>
                <c:pt idx="1690">
                  <c:v>41406.173611111109</c:v>
                </c:pt>
                <c:pt idx="1691">
                  <c:v>41406.174305555556</c:v>
                </c:pt>
                <c:pt idx="1692">
                  <c:v>41406.175000000003</c:v>
                </c:pt>
                <c:pt idx="1693">
                  <c:v>41406.175694444442</c:v>
                </c:pt>
                <c:pt idx="1694">
                  <c:v>41406.176388888889</c:v>
                </c:pt>
                <c:pt idx="1695">
                  <c:v>41406.177083333336</c:v>
                </c:pt>
                <c:pt idx="1696">
                  <c:v>41406.177777777775</c:v>
                </c:pt>
                <c:pt idx="1697">
                  <c:v>41406.178472222222</c:v>
                </c:pt>
                <c:pt idx="1698">
                  <c:v>41406.179166666669</c:v>
                </c:pt>
                <c:pt idx="1699">
                  <c:v>41406.179861111108</c:v>
                </c:pt>
                <c:pt idx="1700">
                  <c:v>41406.180555555555</c:v>
                </c:pt>
                <c:pt idx="1701">
                  <c:v>41406.181250000001</c:v>
                </c:pt>
                <c:pt idx="1702">
                  <c:v>41406.181944444441</c:v>
                </c:pt>
                <c:pt idx="1703">
                  <c:v>41406.182638888888</c:v>
                </c:pt>
                <c:pt idx="1704">
                  <c:v>41406.183333333334</c:v>
                </c:pt>
                <c:pt idx="1705">
                  <c:v>41406.184027777781</c:v>
                </c:pt>
                <c:pt idx="1706">
                  <c:v>41406.18472222222</c:v>
                </c:pt>
                <c:pt idx="1707">
                  <c:v>41406.185416666667</c:v>
                </c:pt>
                <c:pt idx="1708">
                  <c:v>41406.186111111114</c:v>
                </c:pt>
                <c:pt idx="1709">
                  <c:v>41406.186805555553</c:v>
                </c:pt>
                <c:pt idx="1710">
                  <c:v>41406.1875</c:v>
                </c:pt>
                <c:pt idx="1711">
                  <c:v>41406.188194444447</c:v>
                </c:pt>
                <c:pt idx="1712">
                  <c:v>41406.188888888886</c:v>
                </c:pt>
                <c:pt idx="1713">
                  <c:v>41406.189583333333</c:v>
                </c:pt>
                <c:pt idx="1714">
                  <c:v>41406.19027777778</c:v>
                </c:pt>
                <c:pt idx="1715">
                  <c:v>41406.190972222219</c:v>
                </c:pt>
                <c:pt idx="1716">
                  <c:v>41406.191666666666</c:v>
                </c:pt>
                <c:pt idx="1717">
                  <c:v>41406.192361111112</c:v>
                </c:pt>
                <c:pt idx="1718">
                  <c:v>41406.193055555559</c:v>
                </c:pt>
                <c:pt idx="1719">
                  <c:v>41406.193749999999</c:v>
                </c:pt>
                <c:pt idx="1720">
                  <c:v>41406.194444444445</c:v>
                </c:pt>
                <c:pt idx="1721">
                  <c:v>41406.195138888892</c:v>
                </c:pt>
                <c:pt idx="1722">
                  <c:v>41406.195833333331</c:v>
                </c:pt>
                <c:pt idx="1723">
                  <c:v>41406.196527777778</c:v>
                </c:pt>
                <c:pt idx="1724">
                  <c:v>41406.197222222225</c:v>
                </c:pt>
                <c:pt idx="1725">
                  <c:v>41406.197916666664</c:v>
                </c:pt>
                <c:pt idx="1726">
                  <c:v>41406.198611111111</c:v>
                </c:pt>
                <c:pt idx="1727">
                  <c:v>41406.199305555558</c:v>
                </c:pt>
                <c:pt idx="1728">
                  <c:v>41406.199999999997</c:v>
                </c:pt>
                <c:pt idx="1729">
                  <c:v>41406.200694444444</c:v>
                </c:pt>
                <c:pt idx="1730">
                  <c:v>41406.201388888891</c:v>
                </c:pt>
                <c:pt idx="1731">
                  <c:v>41406.20208333333</c:v>
                </c:pt>
                <c:pt idx="1732">
                  <c:v>41406.202777777777</c:v>
                </c:pt>
                <c:pt idx="1733">
                  <c:v>41406.203472222223</c:v>
                </c:pt>
                <c:pt idx="1734">
                  <c:v>41406.20416666667</c:v>
                </c:pt>
                <c:pt idx="1735">
                  <c:v>41406.204861111109</c:v>
                </c:pt>
                <c:pt idx="1736">
                  <c:v>41406.205555555556</c:v>
                </c:pt>
                <c:pt idx="1737">
                  <c:v>41406.206250000003</c:v>
                </c:pt>
                <c:pt idx="1738">
                  <c:v>41406.206944444442</c:v>
                </c:pt>
                <c:pt idx="1739">
                  <c:v>41406.207638888889</c:v>
                </c:pt>
                <c:pt idx="1740">
                  <c:v>41406.208333333336</c:v>
                </c:pt>
                <c:pt idx="1741">
                  <c:v>41406.209027777775</c:v>
                </c:pt>
                <c:pt idx="1742">
                  <c:v>41406.209722222222</c:v>
                </c:pt>
                <c:pt idx="1743">
                  <c:v>41406.210416666669</c:v>
                </c:pt>
                <c:pt idx="1744">
                  <c:v>41406.211111111108</c:v>
                </c:pt>
                <c:pt idx="1745">
                  <c:v>41406.211805555555</c:v>
                </c:pt>
                <c:pt idx="1746">
                  <c:v>41406.212500000001</c:v>
                </c:pt>
                <c:pt idx="1747">
                  <c:v>41406.213194444441</c:v>
                </c:pt>
                <c:pt idx="1748">
                  <c:v>41406.213888888888</c:v>
                </c:pt>
                <c:pt idx="1749">
                  <c:v>41406.214583333334</c:v>
                </c:pt>
                <c:pt idx="1750">
                  <c:v>41406.215277777781</c:v>
                </c:pt>
                <c:pt idx="1751">
                  <c:v>41406.21597222222</c:v>
                </c:pt>
                <c:pt idx="1752">
                  <c:v>41406.216666666667</c:v>
                </c:pt>
                <c:pt idx="1753">
                  <c:v>41406.217361111114</c:v>
                </c:pt>
                <c:pt idx="1754">
                  <c:v>41406.218055555553</c:v>
                </c:pt>
                <c:pt idx="1755">
                  <c:v>41406.21875</c:v>
                </c:pt>
                <c:pt idx="1756">
                  <c:v>41406.219444444447</c:v>
                </c:pt>
                <c:pt idx="1757">
                  <c:v>41406.220138888886</c:v>
                </c:pt>
                <c:pt idx="1758">
                  <c:v>41406.220833333333</c:v>
                </c:pt>
                <c:pt idx="1759">
                  <c:v>41406.22152777778</c:v>
                </c:pt>
                <c:pt idx="1760">
                  <c:v>41406.222222222219</c:v>
                </c:pt>
                <c:pt idx="1761">
                  <c:v>41406.222916666666</c:v>
                </c:pt>
                <c:pt idx="1762">
                  <c:v>41406.223611111112</c:v>
                </c:pt>
                <c:pt idx="1763">
                  <c:v>41406.224305555559</c:v>
                </c:pt>
                <c:pt idx="1764">
                  <c:v>41406.224999999999</c:v>
                </c:pt>
                <c:pt idx="1765">
                  <c:v>41406.225694444445</c:v>
                </c:pt>
                <c:pt idx="1766">
                  <c:v>41406.226388888892</c:v>
                </c:pt>
                <c:pt idx="1767">
                  <c:v>41406.227083333331</c:v>
                </c:pt>
                <c:pt idx="1768">
                  <c:v>41406.227777777778</c:v>
                </c:pt>
                <c:pt idx="1769">
                  <c:v>41406.228472222225</c:v>
                </c:pt>
                <c:pt idx="1770">
                  <c:v>41406.229166666664</c:v>
                </c:pt>
                <c:pt idx="1771">
                  <c:v>41406.229861111111</c:v>
                </c:pt>
                <c:pt idx="1772">
                  <c:v>41406.230555555558</c:v>
                </c:pt>
                <c:pt idx="1773">
                  <c:v>41406.231249999997</c:v>
                </c:pt>
                <c:pt idx="1774">
                  <c:v>41406.231944444444</c:v>
                </c:pt>
                <c:pt idx="1775">
                  <c:v>41406.232638888891</c:v>
                </c:pt>
                <c:pt idx="1776">
                  <c:v>41406.23333333333</c:v>
                </c:pt>
                <c:pt idx="1777">
                  <c:v>41406.234027777777</c:v>
                </c:pt>
                <c:pt idx="1778">
                  <c:v>41406.234722222223</c:v>
                </c:pt>
                <c:pt idx="1779">
                  <c:v>41406.23541666667</c:v>
                </c:pt>
                <c:pt idx="1780">
                  <c:v>41406.236111111109</c:v>
                </c:pt>
                <c:pt idx="1781">
                  <c:v>41406.236805555556</c:v>
                </c:pt>
                <c:pt idx="1782">
                  <c:v>41406.237500000003</c:v>
                </c:pt>
                <c:pt idx="1783">
                  <c:v>41406.238194444442</c:v>
                </c:pt>
                <c:pt idx="1784">
                  <c:v>41406.238888888889</c:v>
                </c:pt>
                <c:pt idx="1785">
                  <c:v>41406.239583333336</c:v>
                </c:pt>
                <c:pt idx="1786">
                  <c:v>41406.240277777775</c:v>
                </c:pt>
                <c:pt idx="1787">
                  <c:v>41406.240972222222</c:v>
                </c:pt>
                <c:pt idx="1788">
                  <c:v>41406.241666666669</c:v>
                </c:pt>
                <c:pt idx="1789">
                  <c:v>41406.242361111108</c:v>
                </c:pt>
                <c:pt idx="1790">
                  <c:v>41406.243055555555</c:v>
                </c:pt>
                <c:pt idx="1791">
                  <c:v>41406.243750000001</c:v>
                </c:pt>
                <c:pt idx="1792">
                  <c:v>41406.244444444441</c:v>
                </c:pt>
                <c:pt idx="1793">
                  <c:v>41406.245138888888</c:v>
                </c:pt>
                <c:pt idx="1794">
                  <c:v>41406.245833333334</c:v>
                </c:pt>
                <c:pt idx="1795">
                  <c:v>41406.246527777781</c:v>
                </c:pt>
                <c:pt idx="1796">
                  <c:v>41406.24722222222</c:v>
                </c:pt>
                <c:pt idx="1797">
                  <c:v>41406.247916666667</c:v>
                </c:pt>
                <c:pt idx="1798">
                  <c:v>41406.248611111114</c:v>
                </c:pt>
                <c:pt idx="1799">
                  <c:v>41406.249305555553</c:v>
                </c:pt>
                <c:pt idx="1800">
                  <c:v>41406.25</c:v>
                </c:pt>
                <c:pt idx="1801">
                  <c:v>41406.250694444447</c:v>
                </c:pt>
                <c:pt idx="1802">
                  <c:v>41406.251388888886</c:v>
                </c:pt>
                <c:pt idx="1803">
                  <c:v>41406.252083333333</c:v>
                </c:pt>
                <c:pt idx="1804">
                  <c:v>41406.25277777778</c:v>
                </c:pt>
                <c:pt idx="1805">
                  <c:v>41406.253472222219</c:v>
                </c:pt>
                <c:pt idx="1806">
                  <c:v>41406.254166666666</c:v>
                </c:pt>
                <c:pt idx="1807">
                  <c:v>41406.254861111112</c:v>
                </c:pt>
                <c:pt idx="1808">
                  <c:v>41406.255555555559</c:v>
                </c:pt>
                <c:pt idx="1809">
                  <c:v>41406.256249999999</c:v>
                </c:pt>
                <c:pt idx="1810">
                  <c:v>41406.256944444445</c:v>
                </c:pt>
                <c:pt idx="1811">
                  <c:v>41406.257638888892</c:v>
                </c:pt>
                <c:pt idx="1812">
                  <c:v>41406.258333333331</c:v>
                </c:pt>
                <c:pt idx="1813">
                  <c:v>41406.259027777778</c:v>
                </c:pt>
                <c:pt idx="1814">
                  <c:v>41406.259722222225</c:v>
                </c:pt>
                <c:pt idx="1815">
                  <c:v>41406.260416666664</c:v>
                </c:pt>
                <c:pt idx="1816">
                  <c:v>41406.261111111111</c:v>
                </c:pt>
                <c:pt idx="1817">
                  <c:v>41406.261805555558</c:v>
                </c:pt>
                <c:pt idx="1818">
                  <c:v>41406.262499999997</c:v>
                </c:pt>
                <c:pt idx="1819">
                  <c:v>41406.263194444444</c:v>
                </c:pt>
                <c:pt idx="1820">
                  <c:v>41406.263888888891</c:v>
                </c:pt>
                <c:pt idx="1821">
                  <c:v>41406.26458333333</c:v>
                </c:pt>
                <c:pt idx="1822">
                  <c:v>41406.265277777777</c:v>
                </c:pt>
                <c:pt idx="1823">
                  <c:v>41406.265972222223</c:v>
                </c:pt>
                <c:pt idx="1824">
                  <c:v>41406.26666666667</c:v>
                </c:pt>
                <c:pt idx="1825">
                  <c:v>41406.267361111109</c:v>
                </c:pt>
                <c:pt idx="1826">
                  <c:v>41406.268055555556</c:v>
                </c:pt>
                <c:pt idx="1827">
                  <c:v>41406.268750000003</c:v>
                </c:pt>
                <c:pt idx="1828">
                  <c:v>41406.269444444442</c:v>
                </c:pt>
                <c:pt idx="1829">
                  <c:v>41406.270138888889</c:v>
                </c:pt>
                <c:pt idx="1830">
                  <c:v>41406.270833333336</c:v>
                </c:pt>
                <c:pt idx="1831">
                  <c:v>41406.271527777775</c:v>
                </c:pt>
                <c:pt idx="1832">
                  <c:v>41406.272222222222</c:v>
                </c:pt>
                <c:pt idx="1833">
                  <c:v>41406.272916666669</c:v>
                </c:pt>
                <c:pt idx="1834">
                  <c:v>41406.273611111108</c:v>
                </c:pt>
                <c:pt idx="1835">
                  <c:v>41406.274305555555</c:v>
                </c:pt>
                <c:pt idx="1836">
                  <c:v>41406.275000000001</c:v>
                </c:pt>
                <c:pt idx="1837">
                  <c:v>41406.275694444441</c:v>
                </c:pt>
                <c:pt idx="1838">
                  <c:v>41406.276388888888</c:v>
                </c:pt>
                <c:pt idx="1839">
                  <c:v>41406.277083333334</c:v>
                </c:pt>
                <c:pt idx="1840">
                  <c:v>41406.277777777781</c:v>
                </c:pt>
                <c:pt idx="1841">
                  <c:v>41406.27847222222</c:v>
                </c:pt>
                <c:pt idx="1842">
                  <c:v>41406.279166666667</c:v>
                </c:pt>
                <c:pt idx="1843">
                  <c:v>41406.279861111114</c:v>
                </c:pt>
                <c:pt idx="1844">
                  <c:v>41406.280555555553</c:v>
                </c:pt>
                <c:pt idx="1845">
                  <c:v>41406.28125</c:v>
                </c:pt>
                <c:pt idx="1846">
                  <c:v>41406.281944444447</c:v>
                </c:pt>
                <c:pt idx="1847">
                  <c:v>41406.282638888886</c:v>
                </c:pt>
                <c:pt idx="1848">
                  <c:v>41406.283333333333</c:v>
                </c:pt>
                <c:pt idx="1849">
                  <c:v>41406.28402777778</c:v>
                </c:pt>
                <c:pt idx="1850">
                  <c:v>41406.284722222219</c:v>
                </c:pt>
                <c:pt idx="1851">
                  <c:v>41406.285416666666</c:v>
                </c:pt>
                <c:pt idx="1852">
                  <c:v>41406.286111111112</c:v>
                </c:pt>
                <c:pt idx="1853">
                  <c:v>41406.286805555559</c:v>
                </c:pt>
                <c:pt idx="1854">
                  <c:v>41406.287499999999</c:v>
                </c:pt>
                <c:pt idx="1855">
                  <c:v>41406.288194444445</c:v>
                </c:pt>
                <c:pt idx="1856">
                  <c:v>41406.288888888892</c:v>
                </c:pt>
                <c:pt idx="1857">
                  <c:v>41406.289583333331</c:v>
                </c:pt>
                <c:pt idx="1858">
                  <c:v>41406.290277777778</c:v>
                </c:pt>
                <c:pt idx="1859">
                  <c:v>41406.290972222225</c:v>
                </c:pt>
                <c:pt idx="1860">
                  <c:v>41406.291666666664</c:v>
                </c:pt>
                <c:pt idx="1861">
                  <c:v>41406.292361111111</c:v>
                </c:pt>
                <c:pt idx="1862">
                  <c:v>41406.293055555558</c:v>
                </c:pt>
                <c:pt idx="1863">
                  <c:v>41406.293749999997</c:v>
                </c:pt>
                <c:pt idx="1864">
                  <c:v>41406.294444444444</c:v>
                </c:pt>
                <c:pt idx="1865">
                  <c:v>41406.295138888891</c:v>
                </c:pt>
                <c:pt idx="1866">
                  <c:v>41406.29583333333</c:v>
                </c:pt>
                <c:pt idx="1867">
                  <c:v>41406.296527777777</c:v>
                </c:pt>
                <c:pt idx="1868">
                  <c:v>41406.297222222223</c:v>
                </c:pt>
                <c:pt idx="1869">
                  <c:v>41406.29791666667</c:v>
                </c:pt>
                <c:pt idx="1870">
                  <c:v>41406.298611111109</c:v>
                </c:pt>
                <c:pt idx="1871">
                  <c:v>41406.299305555556</c:v>
                </c:pt>
                <c:pt idx="1872">
                  <c:v>41406.300000000003</c:v>
                </c:pt>
                <c:pt idx="1873">
                  <c:v>41406.300694444442</c:v>
                </c:pt>
                <c:pt idx="1874">
                  <c:v>41406.301388888889</c:v>
                </c:pt>
                <c:pt idx="1875">
                  <c:v>41406.302083333336</c:v>
                </c:pt>
                <c:pt idx="1876">
                  <c:v>41406.302777777775</c:v>
                </c:pt>
                <c:pt idx="1877">
                  <c:v>41406.303472222222</c:v>
                </c:pt>
                <c:pt idx="1878">
                  <c:v>41406.304166666669</c:v>
                </c:pt>
                <c:pt idx="1879">
                  <c:v>41406.304861111108</c:v>
                </c:pt>
                <c:pt idx="1880">
                  <c:v>41406.305555555555</c:v>
                </c:pt>
                <c:pt idx="1881">
                  <c:v>41406.306250000001</c:v>
                </c:pt>
                <c:pt idx="1882">
                  <c:v>41406.306944444441</c:v>
                </c:pt>
                <c:pt idx="1883">
                  <c:v>41406.307638888888</c:v>
                </c:pt>
                <c:pt idx="1884">
                  <c:v>41406.308333333334</c:v>
                </c:pt>
                <c:pt idx="1885">
                  <c:v>41406.309027777781</c:v>
                </c:pt>
                <c:pt idx="1886">
                  <c:v>41406.30972222222</c:v>
                </c:pt>
                <c:pt idx="1887">
                  <c:v>41406.310416666667</c:v>
                </c:pt>
                <c:pt idx="1888">
                  <c:v>41406.311111111114</c:v>
                </c:pt>
                <c:pt idx="1889">
                  <c:v>41406.311805555553</c:v>
                </c:pt>
                <c:pt idx="1890">
                  <c:v>41406.3125</c:v>
                </c:pt>
                <c:pt idx="1891">
                  <c:v>41406.313194444447</c:v>
                </c:pt>
                <c:pt idx="1892">
                  <c:v>41406.313888888886</c:v>
                </c:pt>
                <c:pt idx="1893">
                  <c:v>41406.314583333333</c:v>
                </c:pt>
                <c:pt idx="1894">
                  <c:v>41406.31527777778</c:v>
                </c:pt>
                <c:pt idx="1895">
                  <c:v>41406.315972222219</c:v>
                </c:pt>
                <c:pt idx="1896">
                  <c:v>41406.316666666666</c:v>
                </c:pt>
                <c:pt idx="1897">
                  <c:v>41406.317361111112</c:v>
                </c:pt>
                <c:pt idx="1898">
                  <c:v>41406.318055555559</c:v>
                </c:pt>
                <c:pt idx="1899">
                  <c:v>41406.318749999999</c:v>
                </c:pt>
                <c:pt idx="1900">
                  <c:v>41406.319444444445</c:v>
                </c:pt>
                <c:pt idx="1901">
                  <c:v>41406.320138888892</c:v>
                </c:pt>
                <c:pt idx="1902">
                  <c:v>41406.320833333331</c:v>
                </c:pt>
                <c:pt idx="1903">
                  <c:v>41406.321527777778</c:v>
                </c:pt>
                <c:pt idx="1904">
                  <c:v>41406.322222222225</c:v>
                </c:pt>
                <c:pt idx="1905">
                  <c:v>41406.322916666664</c:v>
                </c:pt>
                <c:pt idx="1906">
                  <c:v>41406.323611111111</c:v>
                </c:pt>
                <c:pt idx="1907">
                  <c:v>41406.324305555558</c:v>
                </c:pt>
                <c:pt idx="1908">
                  <c:v>41406.324999999997</c:v>
                </c:pt>
                <c:pt idx="1909">
                  <c:v>41406.325694444444</c:v>
                </c:pt>
                <c:pt idx="1910">
                  <c:v>41406.326388888891</c:v>
                </c:pt>
                <c:pt idx="1911">
                  <c:v>41406.32708333333</c:v>
                </c:pt>
                <c:pt idx="1912">
                  <c:v>41406.327777777777</c:v>
                </c:pt>
                <c:pt idx="1913">
                  <c:v>41406.328472222223</c:v>
                </c:pt>
                <c:pt idx="1914">
                  <c:v>41406.32916666667</c:v>
                </c:pt>
                <c:pt idx="1915">
                  <c:v>41406.329861111109</c:v>
                </c:pt>
                <c:pt idx="1916">
                  <c:v>41406.330555555556</c:v>
                </c:pt>
                <c:pt idx="1917">
                  <c:v>41406.331250000003</c:v>
                </c:pt>
                <c:pt idx="1918">
                  <c:v>41406.331944444442</c:v>
                </c:pt>
                <c:pt idx="1919">
                  <c:v>41406.332638888889</c:v>
                </c:pt>
                <c:pt idx="1920">
                  <c:v>41406.333333333336</c:v>
                </c:pt>
                <c:pt idx="1921">
                  <c:v>41406.334027777775</c:v>
                </c:pt>
                <c:pt idx="1922">
                  <c:v>41406.334722222222</c:v>
                </c:pt>
                <c:pt idx="1923">
                  <c:v>41406.335416666669</c:v>
                </c:pt>
                <c:pt idx="1924">
                  <c:v>41406.336111111108</c:v>
                </c:pt>
                <c:pt idx="1925">
                  <c:v>41406.336805555555</c:v>
                </c:pt>
                <c:pt idx="1926">
                  <c:v>41406.337500000001</c:v>
                </c:pt>
                <c:pt idx="1927">
                  <c:v>41406.338194444441</c:v>
                </c:pt>
                <c:pt idx="1928">
                  <c:v>41406.338888888888</c:v>
                </c:pt>
                <c:pt idx="1929">
                  <c:v>41406.339583333334</c:v>
                </c:pt>
                <c:pt idx="1930">
                  <c:v>41406.340277777781</c:v>
                </c:pt>
                <c:pt idx="1931">
                  <c:v>41406.34097222222</c:v>
                </c:pt>
                <c:pt idx="1932">
                  <c:v>41406.341666666667</c:v>
                </c:pt>
                <c:pt idx="1933">
                  <c:v>41406.342361111114</c:v>
                </c:pt>
                <c:pt idx="1934">
                  <c:v>41406.343055555553</c:v>
                </c:pt>
                <c:pt idx="1935">
                  <c:v>41406.34375</c:v>
                </c:pt>
                <c:pt idx="1936">
                  <c:v>41406.344444444447</c:v>
                </c:pt>
                <c:pt idx="1937">
                  <c:v>41406.345138888886</c:v>
                </c:pt>
                <c:pt idx="1938">
                  <c:v>41406.345833333333</c:v>
                </c:pt>
                <c:pt idx="1939">
                  <c:v>41406.34652777778</c:v>
                </c:pt>
                <c:pt idx="1940">
                  <c:v>41406.347222222219</c:v>
                </c:pt>
                <c:pt idx="1941">
                  <c:v>41406.347916666666</c:v>
                </c:pt>
                <c:pt idx="1942">
                  <c:v>41406.348611111112</c:v>
                </c:pt>
                <c:pt idx="1943">
                  <c:v>41406.349305555559</c:v>
                </c:pt>
                <c:pt idx="1944">
                  <c:v>41406.35</c:v>
                </c:pt>
                <c:pt idx="1945">
                  <c:v>41406.350694444445</c:v>
                </c:pt>
                <c:pt idx="1946">
                  <c:v>41406.351388888892</c:v>
                </c:pt>
                <c:pt idx="1947">
                  <c:v>41406.352083333331</c:v>
                </c:pt>
                <c:pt idx="1948">
                  <c:v>41406.352777777778</c:v>
                </c:pt>
                <c:pt idx="1949">
                  <c:v>41406.353472222225</c:v>
                </c:pt>
                <c:pt idx="1950">
                  <c:v>41406.354166666664</c:v>
                </c:pt>
                <c:pt idx="1951">
                  <c:v>41406.354861111111</c:v>
                </c:pt>
                <c:pt idx="1952">
                  <c:v>41406.355555555558</c:v>
                </c:pt>
                <c:pt idx="1953">
                  <c:v>41406.356249999997</c:v>
                </c:pt>
                <c:pt idx="1954">
                  <c:v>41406.356944444444</c:v>
                </c:pt>
                <c:pt idx="1955">
                  <c:v>41406.357638888891</c:v>
                </c:pt>
                <c:pt idx="1956">
                  <c:v>41406.35833333333</c:v>
                </c:pt>
                <c:pt idx="1957">
                  <c:v>41406.359027777777</c:v>
                </c:pt>
                <c:pt idx="1958">
                  <c:v>41406.359722222223</c:v>
                </c:pt>
                <c:pt idx="1959">
                  <c:v>41406.36041666667</c:v>
                </c:pt>
                <c:pt idx="1960">
                  <c:v>41406.361111111109</c:v>
                </c:pt>
                <c:pt idx="1961">
                  <c:v>41406.361805555556</c:v>
                </c:pt>
                <c:pt idx="1962">
                  <c:v>41406.362500000003</c:v>
                </c:pt>
                <c:pt idx="1963">
                  <c:v>41406.363194444442</c:v>
                </c:pt>
                <c:pt idx="1964">
                  <c:v>41406.363888888889</c:v>
                </c:pt>
                <c:pt idx="1965">
                  <c:v>41406.364583333336</c:v>
                </c:pt>
                <c:pt idx="1966">
                  <c:v>41406.365277777775</c:v>
                </c:pt>
                <c:pt idx="1967">
                  <c:v>41406.365972222222</c:v>
                </c:pt>
                <c:pt idx="1968">
                  <c:v>41406.366666666669</c:v>
                </c:pt>
                <c:pt idx="1969">
                  <c:v>41406.367361111108</c:v>
                </c:pt>
                <c:pt idx="1970">
                  <c:v>41406.368055555555</c:v>
                </c:pt>
                <c:pt idx="1971">
                  <c:v>41406.368750000001</c:v>
                </c:pt>
                <c:pt idx="1972">
                  <c:v>41406.369444444441</c:v>
                </c:pt>
                <c:pt idx="1973">
                  <c:v>41406.370138888888</c:v>
                </c:pt>
                <c:pt idx="1974">
                  <c:v>41406.370833333334</c:v>
                </c:pt>
                <c:pt idx="1975">
                  <c:v>41406.371527777781</c:v>
                </c:pt>
                <c:pt idx="1976">
                  <c:v>41406.37222222222</c:v>
                </c:pt>
                <c:pt idx="1977">
                  <c:v>41406.372916666667</c:v>
                </c:pt>
                <c:pt idx="1978">
                  <c:v>41406.373611111114</c:v>
                </c:pt>
                <c:pt idx="1979">
                  <c:v>41406.374305555553</c:v>
                </c:pt>
                <c:pt idx="1980">
                  <c:v>41406.375</c:v>
                </c:pt>
                <c:pt idx="1981">
                  <c:v>41406.375694444447</c:v>
                </c:pt>
                <c:pt idx="1982">
                  <c:v>41406.376388888886</c:v>
                </c:pt>
                <c:pt idx="1983">
                  <c:v>41406.377083333333</c:v>
                </c:pt>
                <c:pt idx="1984">
                  <c:v>41406.37777777778</c:v>
                </c:pt>
                <c:pt idx="1985">
                  <c:v>41406.378472222219</c:v>
                </c:pt>
                <c:pt idx="1986">
                  <c:v>41406.379166666666</c:v>
                </c:pt>
                <c:pt idx="1987">
                  <c:v>41406.379861111112</c:v>
                </c:pt>
                <c:pt idx="1988">
                  <c:v>41406.380555555559</c:v>
                </c:pt>
                <c:pt idx="1989">
                  <c:v>41406.381249999999</c:v>
                </c:pt>
                <c:pt idx="1990">
                  <c:v>41406.381944444445</c:v>
                </c:pt>
                <c:pt idx="1991">
                  <c:v>41406.382638888892</c:v>
                </c:pt>
                <c:pt idx="1992">
                  <c:v>41406.383333333331</c:v>
                </c:pt>
                <c:pt idx="1993">
                  <c:v>41406.384027777778</c:v>
                </c:pt>
                <c:pt idx="1994">
                  <c:v>41406.384722222225</c:v>
                </c:pt>
                <c:pt idx="1995">
                  <c:v>41406.385416666664</c:v>
                </c:pt>
                <c:pt idx="1996">
                  <c:v>41406.386111111111</c:v>
                </c:pt>
                <c:pt idx="1997">
                  <c:v>41406.386805555558</c:v>
                </c:pt>
                <c:pt idx="1998">
                  <c:v>41406.387499999997</c:v>
                </c:pt>
                <c:pt idx="1999">
                  <c:v>41406.388194444444</c:v>
                </c:pt>
                <c:pt idx="2000">
                  <c:v>41406.388888888891</c:v>
                </c:pt>
                <c:pt idx="2001">
                  <c:v>41406.38958333333</c:v>
                </c:pt>
                <c:pt idx="2002">
                  <c:v>41406.390277777777</c:v>
                </c:pt>
                <c:pt idx="2003">
                  <c:v>41406.390972222223</c:v>
                </c:pt>
                <c:pt idx="2004">
                  <c:v>41406.39166666667</c:v>
                </c:pt>
                <c:pt idx="2005">
                  <c:v>41406.392361111109</c:v>
                </c:pt>
                <c:pt idx="2006">
                  <c:v>41406.393055555556</c:v>
                </c:pt>
                <c:pt idx="2007">
                  <c:v>41406.393750000003</c:v>
                </c:pt>
                <c:pt idx="2008">
                  <c:v>41406.394444444442</c:v>
                </c:pt>
                <c:pt idx="2009">
                  <c:v>41406.395138888889</c:v>
                </c:pt>
                <c:pt idx="2010">
                  <c:v>41406.395833333336</c:v>
                </c:pt>
                <c:pt idx="2011">
                  <c:v>41406.396527777775</c:v>
                </c:pt>
                <c:pt idx="2012">
                  <c:v>41406.397222222222</c:v>
                </c:pt>
                <c:pt idx="2013">
                  <c:v>41406.397916666669</c:v>
                </c:pt>
                <c:pt idx="2014">
                  <c:v>41406.398611111108</c:v>
                </c:pt>
                <c:pt idx="2015">
                  <c:v>41406.399305555555</c:v>
                </c:pt>
                <c:pt idx="2016">
                  <c:v>41406.400000000001</c:v>
                </c:pt>
                <c:pt idx="2017">
                  <c:v>41406.400694444441</c:v>
                </c:pt>
                <c:pt idx="2018">
                  <c:v>41406.401388888888</c:v>
                </c:pt>
                <c:pt idx="2019">
                  <c:v>41406.402083333334</c:v>
                </c:pt>
                <c:pt idx="2020">
                  <c:v>41406.402777777781</c:v>
                </c:pt>
                <c:pt idx="2021">
                  <c:v>41406.40347222222</c:v>
                </c:pt>
                <c:pt idx="2022">
                  <c:v>41406.404166666667</c:v>
                </c:pt>
                <c:pt idx="2023">
                  <c:v>41406.404861111114</c:v>
                </c:pt>
                <c:pt idx="2024">
                  <c:v>41406.405555555553</c:v>
                </c:pt>
                <c:pt idx="2025">
                  <c:v>41406.40625</c:v>
                </c:pt>
                <c:pt idx="2026">
                  <c:v>41406.406944444447</c:v>
                </c:pt>
                <c:pt idx="2027">
                  <c:v>41406.407638888886</c:v>
                </c:pt>
                <c:pt idx="2028">
                  <c:v>41406.408333333333</c:v>
                </c:pt>
                <c:pt idx="2029">
                  <c:v>41406.40902777778</c:v>
                </c:pt>
                <c:pt idx="2030">
                  <c:v>41406.409722222219</c:v>
                </c:pt>
                <c:pt idx="2031">
                  <c:v>41406.410416666666</c:v>
                </c:pt>
                <c:pt idx="2032">
                  <c:v>41406.411111111112</c:v>
                </c:pt>
                <c:pt idx="2033">
                  <c:v>41406.411805555559</c:v>
                </c:pt>
                <c:pt idx="2034">
                  <c:v>41406.412499999999</c:v>
                </c:pt>
                <c:pt idx="2035">
                  <c:v>41406.413194444445</c:v>
                </c:pt>
                <c:pt idx="2036">
                  <c:v>41406.413888888892</c:v>
                </c:pt>
                <c:pt idx="2037">
                  <c:v>41406.414583333331</c:v>
                </c:pt>
                <c:pt idx="2038">
                  <c:v>41406.415277777778</c:v>
                </c:pt>
                <c:pt idx="2039">
                  <c:v>41406.415972222225</c:v>
                </c:pt>
                <c:pt idx="2040">
                  <c:v>41406.416666666664</c:v>
                </c:pt>
                <c:pt idx="2041">
                  <c:v>41406.417361111111</c:v>
                </c:pt>
                <c:pt idx="2042">
                  <c:v>41406.418055555558</c:v>
                </c:pt>
                <c:pt idx="2043">
                  <c:v>41406.418749999997</c:v>
                </c:pt>
                <c:pt idx="2044">
                  <c:v>41406.419444444444</c:v>
                </c:pt>
                <c:pt idx="2045">
                  <c:v>41406.420138888891</c:v>
                </c:pt>
                <c:pt idx="2046">
                  <c:v>41406.42083333333</c:v>
                </c:pt>
                <c:pt idx="2047">
                  <c:v>41406.421527777777</c:v>
                </c:pt>
                <c:pt idx="2048">
                  <c:v>41406.422222222223</c:v>
                </c:pt>
                <c:pt idx="2049">
                  <c:v>41406.42291666667</c:v>
                </c:pt>
                <c:pt idx="2050">
                  <c:v>41406.423611111109</c:v>
                </c:pt>
                <c:pt idx="2051">
                  <c:v>41406.424305555556</c:v>
                </c:pt>
                <c:pt idx="2052">
                  <c:v>41406.425000000003</c:v>
                </c:pt>
                <c:pt idx="2053">
                  <c:v>41406.425694444442</c:v>
                </c:pt>
                <c:pt idx="2054">
                  <c:v>41406.426388888889</c:v>
                </c:pt>
                <c:pt idx="2055">
                  <c:v>41406.427083333336</c:v>
                </c:pt>
                <c:pt idx="2056">
                  <c:v>41406.427777777775</c:v>
                </c:pt>
                <c:pt idx="2057">
                  <c:v>41406.428472222222</c:v>
                </c:pt>
                <c:pt idx="2058">
                  <c:v>41406.429166666669</c:v>
                </c:pt>
                <c:pt idx="2059">
                  <c:v>41406.429861111108</c:v>
                </c:pt>
                <c:pt idx="2060">
                  <c:v>41406.430555555555</c:v>
                </c:pt>
                <c:pt idx="2061">
                  <c:v>41406.431250000001</c:v>
                </c:pt>
                <c:pt idx="2062">
                  <c:v>41406.431944444441</c:v>
                </c:pt>
                <c:pt idx="2063">
                  <c:v>41406.432638888888</c:v>
                </c:pt>
                <c:pt idx="2064">
                  <c:v>41406.433333333334</c:v>
                </c:pt>
                <c:pt idx="2065">
                  <c:v>41406.434027777781</c:v>
                </c:pt>
                <c:pt idx="2066">
                  <c:v>41406.43472222222</c:v>
                </c:pt>
                <c:pt idx="2067">
                  <c:v>41406.435416666667</c:v>
                </c:pt>
                <c:pt idx="2068">
                  <c:v>41406.436111111114</c:v>
                </c:pt>
                <c:pt idx="2069">
                  <c:v>41406.436805555553</c:v>
                </c:pt>
                <c:pt idx="2070">
                  <c:v>41406.4375</c:v>
                </c:pt>
                <c:pt idx="2071">
                  <c:v>41406.438194444447</c:v>
                </c:pt>
                <c:pt idx="2072">
                  <c:v>41406.438888888886</c:v>
                </c:pt>
                <c:pt idx="2073">
                  <c:v>41406.439583333333</c:v>
                </c:pt>
                <c:pt idx="2074">
                  <c:v>41406.44027777778</c:v>
                </c:pt>
                <c:pt idx="2075">
                  <c:v>41406.440972222219</c:v>
                </c:pt>
                <c:pt idx="2076">
                  <c:v>41406.441666666666</c:v>
                </c:pt>
                <c:pt idx="2077">
                  <c:v>41406.442361111112</c:v>
                </c:pt>
                <c:pt idx="2078">
                  <c:v>41406.443055555559</c:v>
                </c:pt>
                <c:pt idx="2079">
                  <c:v>41406.443749999999</c:v>
                </c:pt>
                <c:pt idx="2080">
                  <c:v>41406.444444444445</c:v>
                </c:pt>
                <c:pt idx="2081">
                  <c:v>41406.445138888892</c:v>
                </c:pt>
                <c:pt idx="2082">
                  <c:v>41406.445833333331</c:v>
                </c:pt>
                <c:pt idx="2083">
                  <c:v>41406.446527777778</c:v>
                </c:pt>
                <c:pt idx="2084">
                  <c:v>41406.447222222225</c:v>
                </c:pt>
                <c:pt idx="2085">
                  <c:v>41406.447916666664</c:v>
                </c:pt>
                <c:pt idx="2086">
                  <c:v>41406.448611111111</c:v>
                </c:pt>
                <c:pt idx="2087">
                  <c:v>41406.449305555558</c:v>
                </c:pt>
                <c:pt idx="2088">
                  <c:v>41406.449999999997</c:v>
                </c:pt>
                <c:pt idx="2089">
                  <c:v>41406.450694444444</c:v>
                </c:pt>
                <c:pt idx="2090">
                  <c:v>41406.451388888891</c:v>
                </c:pt>
                <c:pt idx="2091">
                  <c:v>41406.45208333333</c:v>
                </c:pt>
                <c:pt idx="2092">
                  <c:v>41406.452777777777</c:v>
                </c:pt>
                <c:pt idx="2093">
                  <c:v>41406.453472222223</c:v>
                </c:pt>
                <c:pt idx="2094">
                  <c:v>41406.45416666667</c:v>
                </c:pt>
                <c:pt idx="2095">
                  <c:v>41406.454861111109</c:v>
                </c:pt>
                <c:pt idx="2096">
                  <c:v>41406.455555555556</c:v>
                </c:pt>
                <c:pt idx="2097">
                  <c:v>41406.456250000003</c:v>
                </c:pt>
                <c:pt idx="2098">
                  <c:v>41406.456944444442</c:v>
                </c:pt>
                <c:pt idx="2099">
                  <c:v>41406.457638888889</c:v>
                </c:pt>
                <c:pt idx="2100">
                  <c:v>41406.458333333336</c:v>
                </c:pt>
                <c:pt idx="2101">
                  <c:v>41406.459027777775</c:v>
                </c:pt>
                <c:pt idx="2102">
                  <c:v>41406.459722222222</c:v>
                </c:pt>
                <c:pt idx="2103">
                  <c:v>41406.460416666669</c:v>
                </c:pt>
                <c:pt idx="2104">
                  <c:v>41406.461111111108</c:v>
                </c:pt>
                <c:pt idx="2105">
                  <c:v>41406.461805555555</c:v>
                </c:pt>
                <c:pt idx="2106">
                  <c:v>41406.462500000001</c:v>
                </c:pt>
                <c:pt idx="2107">
                  <c:v>41406.463194444441</c:v>
                </c:pt>
                <c:pt idx="2108">
                  <c:v>41406.463888888888</c:v>
                </c:pt>
                <c:pt idx="2109">
                  <c:v>41406.464583333334</c:v>
                </c:pt>
                <c:pt idx="2110">
                  <c:v>41406.465277777781</c:v>
                </c:pt>
                <c:pt idx="2111">
                  <c:v>41406.46597222222</c:v>
                </c:pt>
                <c:pt idx="2112">
                  <c:v>41406.466666666667</c:v>
                </c:pt>
                <c:pt idx="2113">
                  <c:v>41406.467361111114</c:v>
                </c:pt>
                <c:pt idx="2114">
                  <c:v>41406.468055555553</c:v>
                </c:pt>
                <c:pt idx="2115">
                  <c:v>41406.46875</c:v>
                </c:pt>
                <c:pt idx="2116">
                  <c:v>41406.469444444447</c:v>
                </c:pt>
                <c:pt idx="2117">
                  <c:v>41406.470138888886</c:v>
                </c:pt>
                <c:pt idx="2118">
                  <c:v>41406.470833333333</c:v>
                </c:pt>
                <c:pt idx="2119">
                  <c:v>41406.47152777778</c:v>
                </c:pt>
                <c:pt idx="2120">
                  <c:v>41406.472222222219</c:v>
                </c:pt>
                <c:pt idx="2121">
                  <c:v>41406.472916666666</c:v>
                </c:pt>
                <c:pt idx="2122">
                  <c:v>41406.473611111112</c:v>
                </c:pt>
                <c:pt idx="2123">
                  <c:v>41406.474305555559</c:v>
                </c:pt>
                <c:pt idx="2124">
                  <c:v>41406.474999999999</c:v>
                </c:pt>
                <c:pt idx="2125">
                  <c:v>41406.475694444445</c:v>
                </c:pt>
                <c:pt idx="2126">
                  <c:v>41406.476388888892</c:v>
                </c:pt>
                <c:pt idx="2127">
                  <c:v>41406.477083333331</c:v>
                </c:pt>
                <c:pt idx="2128">
                  <c:v>41406.477777777778</c:v>
                </c:pt>
                <c:pt idx="2129">
                  <c:v>41406.478472222225</c:v>
                </c:pt>
                <c:pt idx="2130">
                  <c:v>41406.479166666664</c:v>
                </c:pt>
                <c:pt idx="2131">
                  <c:v>41406.479861111111</c:v>
                </c:pt>
                <c:pt idx="2132">
                  <c:v>41406.480555555558</c:v>
                </c:pt>
                <c:pt idx="2133">
                  <c:v>41406.481249999997</c:v>
                </c:pt>
                <c:pt idx="2134">
                  <c:v>41406.481944444444</c:v>
                </c:pt>
                <c:pt idx="2135">
                  <c:v>41406.482638888891</c:v>
                </c:pt>
                <c:pt idx="2136">
                  <c:v>41406.48333333333</c:v>
                </c:pt>
                <c:pt idx="2137">
                  <c:v>41406.484027777777</c:v>
                </c:pt>
                <c:pt idx="2138">
                  <c:v>41406.484722222223</c:v>
                </c:pt>
                <c:pt idx="2139">
                  <c:v>41406.48541666667</c:v>
                </c:pt>
                <c:pt idx="2140">
                  <c:v>41406.486111111109</c:v>
                </c:pt>
                <c:pt idx="2141">
                  <c:v>41406.486805555556</c:v>
                </c:pt>
                <c:pt idx="2142">
                  <c:v>41406.487500000003</c:v>
                </c:pt>
                <c:pt idx="2143">
                  <c:v>41406.488194444442</c:v>
                </c:pt>
                <c:pt idx="2144">
                  <c:v>41406.488888888889</c:v>
                </c:pt>
                <c:pt idx="2145">
                  <c:v>41406.489583333336</c:v>
                </c:pt>
                <c:pt idx="2146">
                  <c:v>41406.490277777775</c:v>
                </c:pt>
                <c:pt idx="2147">
                  <c:v>41406.490972222222</c:v>
                </c:pt>
                <c:pt idx="2148">
                  <c:v>41406.491666666669</c:v>
                </c:pt>
                <c:pt idx="2149">
                  <c:v>41406.492361111108</c:v>
                </c:pt>
                <c:pt idx="2150">
                  <c:v>41406.493055555555</c:v>
                </c:pt>
                <c:pt idx="2151">
                  <c:v>41406.493750000001</c:v>
                </c:pt>
                <c:pt idx="2152">
                  <c:v>41406.494444444441</c:v>
                </c:pt>
                <c:pt idx="2153">
                  <c:v>41406.495138888888</c:v>
                </c:pt>
                <c:pt idx="2154">
                  <c:v>41406.495833333334</c:v>
                </c:pt>
                <c:pt idx="2155">
                  <c:v>41406.496527777781</c:v>
                </c:pt>
                <c:pt idx="2156">
                  <c:v>41406.49722222222</c:v>
                </c:pt>
                <c:pt idx="2157">
                  <c:v>41406.497916666667</c:v>
                </c:pt>
                <c:pt idx="2158">
                  <c:v>41406.498611111114</c:v>
                </c:pt>
                <c:pt idx="2159">
                  <c:v>41406.499305555553</c:v>
                </c:pt>
                <c:pt idx="2160">
                  <c:v>41406.5</c:v>
                </c:pt>
                <c:pt idx="2161">
                  <c:v>41406.500694444447</c:v>
                </c:pt>
                <c:pt idx="2162">
                  <c:v>41406.501388888886</c:v>
                </c:pt>
                <c:pt idx="2163">
                  <c:v>41406.502083333333</c:v>
                </c:pt>
                <c:pt idx="2164">
                  <c:v>41406.50277777778</c:v>
                </c:pt>
                <c:pt idx="2165">
                  <c:v>41406.503472222219</c:v>
                </c:pt>
                <c:pt idx="2166">
                  <c:v>41406.504166666666</c:v>
                </c:pt>
                <c:pt idx="2167">
                  <c:v>41406.504861111112</c:v>
                </c:pt>
                <c:pt idx="2168">
                  <c:v>41406.505555555559</c:v>
                </c:pt>
                <c:pt idx="2169">
                  <c:v>41406.506249999999</c:v>
                </c:pt>
                <c:pt idx="2170">
                  <c:v>41406.506944444445</c:v>
                </c:pt>
                <c:pt idx="2171">
                  <c:v>41406.507638888892</c:v>
                </c:pt>
                <c:pt idx="2172">
                  <c:v>41406.508333333331</c:v>
                </c:pt>
                <c:pt idx="2173">
                  <c:v>41406.509027777778</c:v>
                </c:pt>
                <c:pt idx="2174">
                  <c:v>41406.509722222225</c:v>
                </c:pt>
                <c:pt idx="2175">
                  <c:v>41406.510416666664</c:v>
                </c:pt>
                <c:pt idx="2176">
                  <c:v>41406.511111111111</c:v>
                </c:pt>
                <c:pt idx="2177">
                  <c:v>41406.511805555558</c:v>
                </c:pt>
                <c:pt idx="2178">
                  <c:v>41406.512499999997</c:v>
                </c:pt>
                <c:pt idx="2179">
                  <c:v>41406.513194444444</c:v>
                </c:pt>
                <c:pt idx="2180">
                  <c:v>41406.513888888891</c:v>
                </c:pt>
                <c:pt idx="2181">
                  <c:v>41406.51458333333</c:v>
                </c:pt>
                <c:pt idx="2182">
                  <c:v>41406.515277777777</c:v>
                </c:pt>
                <c:pt idx="2183">
                  <c:v>41406.515972222223</c:v>
                </c:pt>
                <c:pt idx="2184">
                  <c:v>41406.51666666667</c:v>
                </c:pt>
                <c:pt idx="2185">
                  <c:v>41406.517361111109</c:v>
                </c:pt>
                <c:pt idx="2186">
                  <c:v>41406.518055555556</c:v>
                </c:pt>
                <c:pt idx="2187">
                  <c:v>41406.518750000003</c:v>
                </c:pt>
                <c:pt idx="2188">
                  <c:v>41406.519444444442</c:v>
                </c:pt>
                <c:pt idx="2189">
                  <c:v>41406.520138888889</c:v>
                </c:pt>
                <c:pt idx="2190">
                  <c:v>41406.520833333336</c:v>
                </c:pt>
                <c:pt idx="2191">
                  <c:v>41406.521527777775</c:v>
                </c:pt>
                <c:pt idx="2192">
                  <c:v>41406.522222222222</c:v>
                </c:pt>
                <c:pt idx="2193">
                  <c:v>41406.522916666669</c:v>
                </c:pt>
                <c:pt idx="2194">
                  <c:v>41406.523611111108</c:v>
                </c:pt>
                <c:pt idx="2195">
                  <c:v>41406.524305555555</c:v>
                </c:pt>
                <c:pt idx="2196">
                  <c:v>41406.525000000001</c:v>
                </c:pt>
                <c:pt idx="2197">
                  <c:v>41406.525694444441</c:v>
                </c:pt>
                <c:pt idx="2198">
                  <c:v>41406.526388888888</c:v>
                </c:pt>
                <c:pt idx="2199">
                  <c:v>41406.527083333334</c:v>
                </c:pt>
                <c:pt idx="2200">
                  <c:v>41406.527777777781</c:v>
                </c:pt>
                <c:pt idx="2201">
                  <c:v>41406.52847222222</c:v>
                </c:pt>
                <c:pt idx="2202">
                  <c:v>41406.529166666667</c:v>
                </c:pt>
                <c:pt idx="2203">
                  <c:v>41406.529861111114</c:v>
                </c:pt>
                <c:pt idx="2204">
                  <c:v>41406.530555555553</c:v>
                </c:pt>
                <c:pt idx="2205">
                  <c:v>41406.53125</c:v>
                </c:pt>
                <c:pt idx="2206">
                  <c:v>41406.531944444447</c:v>
                </c:pt>
                <c:pt idx="2207">
                  <c:v>41406.532638888886</c:v>
                </c:pt>
                <c:pt idx="2208">
                  <c:v>41406.533333333333</c:v>
                </c:pt>
                <c:pt idx="2209">
                  <c:v>41406.53402777778</c:v>
                </c:pt>
                <c:pt idx="2210">
                  <c:v>41406.534722222219</c:v>
                </c:pt>
                <c:pt idx="2211">
                  <c:v>41406.535416666666</c:v>
                </c:pt>
                <c:pt idx="2212">
                  <c:v>41406.536111111112</c:v>
                </c:pt>
                <c:pt idx="2213">
                  <c:v>41406.536805555559</c:v>
                </c:pt>
                <c:pt idx="2214">
                  <c:v>41406.537499999999</c:v>
                </c:pt>
                <c:pt idx="2215">
                  <c:v>41406.538194444445</c:v>
                </c:pt>
                <c:pt idx="2216">
                  <c:v>41406.538888888892</c:v>
                </c:pt>
                <c:pt idx="2217">
                  <c:v>41406.539583333331</c:v>
                </c:pt>
                <c:pt idx="2218">
                  <c:v>41406.540277777778</c:v>
                </c:pt>
                <c:pt idx="2219">
                  <c:v>41406.540972222225</c:v>
                </c:pt>
                <c:pt idx="2220">
                  <c:v>41406.541666666664</c:v>
                </c:pt>
                <c:pt idx="2221">
                  <c:v>41406.542361111111</c:v>
                </c:pt>
                <c:pt idx="2222">
                  <c:v>41406.543055555558</c:v>
                </c:pt>
                <c:pt idx="2223">
                  <c:v>41406.543749999997</c:v>
                </c:pt>
                <c:pt idx="2224">
                  <c:v>41406.544444444444</c:v>
                </c:pt>
                <c:pt idx="2225">
                  <c:v>41406.545138888891</c:v>
                </c:pt>
                <c:pt idx="2226">
                  <c:v>41406.54583333333</c:v>
                </c:pt>
                <c:pt idx="2227">
                  <c:v>41406.546527777777</c:v>
                </c:pt>
                <c:pt idx="2228">
                  <c:v>41406.547222222223</c:v>
                </c:pt>
                <c:pt idx="2229">
                  <c:v>41406.54791666667</c:v>
                </c:pt>
                <c:pt idx="2230">
                  <c:v>41406.548611111109</c:v>
                </c:pt>
                <c:pt idx="2231">
                  <c:v>41406.549305555556</c:v>
                </c:pt>
                <c:pt idx="2232">
                  <c:v>41406.550000000003</c:v>
                </c:pt>
                <c:pt idx="2233">
                  <c:v>41406.550694444442</c:v>
                </c:pt>
                <c:pt idx="2234">
                  <c:v>41406.551388888889</c:v>
                </c:pt>
                <c:pt idx="2235">
                  <c:v>41406.552083333336</c:v>
                </c:pt>
                <c:pt idx="2236">
                  <c:v>41406.552777777775</c:v>
                </c:pt>
                <c:pt idx="2237">
                  <c:v>41406.553472222222</c:v>
                </c:pt>
                <c:pt idx="2238">
                  <c:v>41406.554166666669</c:v>
                </c:pt>
                <c:pt idx="2239">
                  <c:v>41406.554861111108</c:v>
                </c:pt>
                <c:pt idx="2240">
                  <c:v>41406.555555555555</c:v>
                </c:pt>
                <c:pt idx="2241">
                  <c:v>41406.556250000001</c:v>
                </c:pt>
                <c:pt idx="2242">
                  <c:v>41406.556944444441</c:v>
                </c:pt>
                <c:pt idx="2243">
                  <c:v>41406.557638888888</c:v>
                </c:pt>
                <c:pt idx="2244">
                  <c:v>41406.558333333334</c:v>
                </c:pt>
                <c:pt idx="2245">
                  <c:v>41406.559027777781</c:v>
                </c:pt>
                <c:pt idx="2246">
                  <c:v>41406.55972222222</c:v>
                </c:pt>
                <c:pt idx="2247">
                  <c:v>41406.560416666667</c:v>
                </c:pt>
                <c:pt idx="2248">
                  <c:v>41406.561111111114</c:v>
                </c:pt>
                <c:pt idx="2249">
                  <c:v>41406.561805555553</c:v>
                </c:pt>
                <c:pt idx="2250">
                  <c:v>41406.5625</c:v>
                </c:pt>
                <c:pt idx="2251">
                  <c:v>41406.563194444447</c:v>
                </c:pt>
                <c:pt idx="2252">
                  <c:v>41406.563888888886</c:v>
                </c:pt>
                <c:pt idx="2253">
                  <c:v>41406.564583333333</c:v>
                </c:pt>
                <c:pt idx="2254">
                  <c:v>41406.56527777778</c:v>
                </c:pt>
                <c:pt idx="2255">
                  <c:v>41406.565972222219</c:v>
                </c:pt>
                <c:pt idx="2256">
                  <c:v>41406.566666666666</c:v>
                </c:pt>
                <c:pt idx="2257">
                  <c:v>41406.567361111112</c:v>
                </c:pt>
                <c:pt idx="2258">
                  <c:v>41406.568055555559</c:v>
                </c:pt>
                <c:pt idx="2259">
                  <c:v>41406.568749999999</c:v>
                </c:pt>
                <c:pt idx="2260">
                  <c:v>41406.569444444445</c:v>
                </c:pt>
                <c:pt idx="2261">
                  <c:v>41406.570138888892</c:v>
                </c:pt>
                <c:pt idx="2262">
                  <c:v>41406.570833333331</c:v>
                </c:pt>
                <c:pt idx="2263">
                  <c:v>41406.571527777778</c:v>
                </c:pt>
                <c:pt idx="2264">
                  <c:v>41406.572222222225</c:v>
                </c:pt>
                <c:pt idx="2265">
                  <c:v>41406.572916666664</c:v>
                </c:pt>
                <c:pt idx="2266">
                  <c:v>41406.573611111111</c:v>
                </c:pt>
                <c:pt idx="2267">
                  <c:v>41406.574305555558</c:v>
                </c:pt>
                <c:pt idx="2268">
                  <c:v>41406.574999999997</c:v>
                </c:pt>
                <c:pt idx="2269">
                  <c:v>41406.575694444444</c:v>
                </c:pt>
                <c:pt idx="2270">
                  <c:v>41406.576388888891</c:v>
                </c:pt>
                <c:pt idx="2271">
                  <c:v>41406.57708333333</c:v>
                </c:pt>
                <c:pt idx="2272">
                  <c:v>41406.577777777777</c:v>
                </c:pt>
                <c:pt idx="2273">
                  <c:v>41406.578472222223</c:v>
                </c:pt>
                <c:pt idx="2274">
                  <c:v>41406.57916666667</c:v>
                </c:pt>
                <c:pt idx="2275">
                  <c:v>41406.579861111109</c:v>
                </c:pt>
                <c:pt idx="2276">
                  <c:v>41406.580555555556</c:v>
                </c:pt>
                <c:pt idx="2277">
                  <c:v>41406.581250000003</c:v>
                </c:pt>
                <c:pt idx="2278">
                  <c:v>41406.581944444442</c:v>
                </c:pt>
                <c:pt idx="2279">
                  <c:v>41406.582638888889</c:v>
                </c:pt>
                <c:pt idx="2280">
                  <c:v>41406.583333333336</c:v>
                </c:pt>
                <c:pt idx="2281">
                  <c:v>41406.584027777775</c:v>
                </c:pt>
                <c:pt idx="2282">
                  <c:v>41406.584722222222</c:v>
                </c:pt>
                <c:pt idx="2283">
                  <c:v>41406.585416666669</c:v>
                </c:pt>
                <c:pt idx="2284">
                  <c:v>41406.586111111108</c:v>
                </c:pt>
                <c:pt idx="2285">
                  <c:v>41406.586805555555</c:v>
                </c:pt>
                <c:pt idx="2286">
                  <c:v>41406.587500000001</c:v>
                </c:pt>
                <c:pt idx="2287">
                  <c:v>41406.588194444441</c:v>
                </c:pt>
                <c:pt idx="2288">
                  <c:v>41406.588888888888</c:v>
                </c:pt>
                <c:pt idx="2289">
                  <c:v>41406.589583333334</c:v>
                </c:pt>
                <c:pt idx="2290">
                  <c:v>41406.590277777781</c:v>
                </c:pt>
                <c:pt idx="2291">
                  <c:v>41406.59097222222</c:v>
                </c:pt>
                <c:pt idx="2292">
                  <c:v>41406.591666666667</c:v>
                </c:pt>
                <c:pt idx="2293">
                  <c:v>41406.592361111114</c:v>
                </c:pt>
                <c:pt idx="2294">
                  <c:v>41406.593055555553</c:v>
                </c:pt>
                <c:pt idx="2295">
                  <c:v>41406.59375</c:v>
                </c:pt>
                <c:pt idx="2296">
                  <c:v>41406.594444444447</c:v>
                </c:pt>
                <c:pt idx="2297">
                  <c:v>41406.595138888886</c:v>
                </c:pt>
                <c:pt idx="2298">
                  <c:v>41406.595833333333</c:v>
                </c:pt>
                <c:pt idx="2299">
                  <c:v>41406.59652777778</c:v>
                </c:pt>
                <c:pt idx="2300">
                  <c:v>41406.597222222219</c:v>
                </c:pt>
                <c:pt idx="2301">
                  <c:v>41406.597916666666</c:v>
                </c:pt>
                <c:pt idx="2302">
                  <c:v>41406.598611111112</c:v>
                </c:pt>
                <c:pt idx="2303">
                  <c:v>41406.599305555559</c:v>
                </c:pt>
                <c:pt idx="2304">
                  <c:v>41406.6</c:v>
                </c:pt>
                <c:pt idx="2305">
                  <c:v>41406.600694444445</c:v>
                </c:pt>
                <c:pt idx="2306">
                  <c:v>41406.601388888892</c:v>
                </c:pt>
                <c:pt idx="2307">
                  <c:v>41406.602083333331</c:v>
                </c:pt>
                <c:pt idx="2308">
                  <c:v>41406.602777777778</c:v>
                </c:pt>
                <c:pt idx="2309">
                  <c:v>41406.603472222225</c:v>
                </c:pt>
                <c:pt idx="2310">
                  <c:v>41406.604166666664</c:v>
                </c:pt>
                <c:pt idx="2311">
                  <c:v>41406.604861111111</c:v>
                </c:pt>
                <c:pt idx="2312">
                  <c:v>41406.605555555558</c:v>
                </c:pt>
                <c:pt idx="2313">
                  <c:v>41406.606249999997</c:v>
                </c:pt>
                <c:pt idx="2314">
                  <c:v>41406.606944444444</c:v>
                </c:pt>
                <c:pt idx="2315">
                  <c:v>41406.607638888891</c:v>
                </c:pt>
                <c:pt idx="2316">
                  <c:v>41406.60833333333</c:v>
                </c:pt>
                <c:pt idx="2317">
                  <c:v>41406.609027777777</c:v>
                </c:pt>
                <c:pt idx="2318">
                  <c:v>41406.609722222223</c:v>
                </c:pt>
                <c:pt idx="2319">
                  <c:v>41406.61041666667</c:v>
                </c:pt>
                <c:pt idx="2320">
                  <c:v>41406.611111111109</c:v>
                </c:pt>
                <c:pt idx="2321">
                  <c:v>41406.611805555556</c:v>
                </c:pt>
                <c:pt idx="2322">
                  <c:v>41406.612500000003</c:v>
                </c:pt>
                <c:pt idx="2323">
                  <c:v>41406.613194444442</c:v>
                </c:pt>
                <c:pt idx="2324">
                  <c:v>41406.613888888889</c:v>
                </c:pt>
                <c:pt idx="2325">
                  <c:v>41406.614583333336</c:v>
                </c:pt>
                <c:pt idx="2326">
                  <c:v>41406.615277777775</c:v>
                </c:pt>
                <c:pt idx="2327">
                  <c:v>41406.615972222222</c:v>
                </c:pt>
                <c:pt idx="2328">
                  <c:v>41406.616666666669</c:v>
                </c:pt>
                <c:pt idx="2329">
                  <c:v>41406.617361111108</c:v>
                </c:pt>
                <c:pt idx="2330">
                  <c:v>41406.618055555555</c:v>
                </c:pt>
                <c:pt idx="2331">
                  <c:v>41406.618750000001</c:v>
                </c:pt>
                <c:pt idx="2332">
                  <c:v>41406.619444444441</c:v>
                </c:pt>
                <c:pt idx="2333">
                  <c:v>41406.620138888888</c:v>
                </c:pt>
                <c:pt idx="2334">
                  <c:v>41406.620833333334</c:v>
                </c:pt>
                <c:pt idx="2335">
                  <c:v>41406.621527777781</c:v>
                </c:pt>
                <c:pt idx="2336">
                  <c:v>41406.62222222222</c:v>
                </c:pt>
                <c:pt idx="2337">
                  <c:v>41406.622916666667</c:v>
                </c:pt>
                <c:pt idx="2338">
                  <c:v>41406.623611111114</c:v>
                </c:pt>
                <c:pt idx="2339">
                  <c:v>41406.624305555553</c:v>
                </c:pt>
                <c:pt idx="2340">
                  <c:v>41406.625</c:v>
                </c:pt>
                <c:pt idx="2341">
                  <c:v>41406.625694444447</c:v>
                </c:pt>
                <c:pt idx="2342">
                  <c:v>41406.626388888886</c:v>
                </c:pt>
                <c:pt idx="2343">
                  <c:v>41406.627083333333</c:v>
                </c:pt>
                <c:pt idx="2344">
                  <c:v>41406.62777777778</c:v>
                </c:pt>
                <c:pt idx="2345">
                  <c:v>41406.628472222219</c:v>
                </c:pt>
                <c:pt idx="2346">
                  <c:v>41406.629166666666</c:v>
                </c:pt>
                <c:pt idx="2347">
                  <c:v>41406.629861111112</c:v>
                </c:pt>
                <c:pt idx="2348">
                  <c:v>41406.630555555559</c:v>
                </c:pt>
                <c:pt idx="2349">
                  <c:v>41406.631249999999</c:v>
                </c:pt>
                <c:pt idx="2350">
                  <c:v>41406.631944444445</c:v>
                </c:pt>
                <c:pt idx="2351">
                  <c:v>41406.632638888892</c:v>
                </c:pt>
                <c:pt idx="2352">
                  <c:v>41406.633333333331</c:v>
                </c:pt>
                <c:pt idx="2353">
                  <c:v>41406.634027777778</c:v>
                </c:pt>
                <c:pt idx="2354">
                  <c:v>41406.634722222225</c:v>
                </c:pt>
                <c:pt idx="2355">
                  <c:v>41406.635416666664</c:v>
                </c:pt>
                <c:pt idx="2356">
                  <c:v>41406.636111111111</c:v>
                </c:pt>
                <c:pt idx="2357">
                  <c:v>41406.636805555558</c:v>
                </c:pt>
                <c:pt idx="2358">
                  <c:v>41406.637499999997</c:v>
                </c:pt>
                <c:pt idx="2359">
                  <c:v>41406.638194444444</c:v>
                </c:pt>
                <c:pt idx="2360">
                  <c:v>41406.638888888891</c:v>
                </c:pt>
                <c:pt idx="2361">
                  <c:v>41406.63958333333</c:v>
                </c:pt>
                <c:pt idx="2362">
                  <c:v>41406.640277777777</c:v>
                </c:pt>
                <c:pt idx="2363">
                  <c:v>41406.640972222223</c:v>
                </c:pt>
                <c:pt idx="2364">
                  <c:v>41406.64166666667</c:v>
                </c:pt>
                <c:pt idx="2365">
                  <c:v>41406.642361111109</c:v>
                </c:pt>
                <c:pt idx="2366">
                  <c:v>41406.643055555556</c:v>
                </c:pt>
                <c:pt idx="2367">
                  <c:v>41406.643750000003</c:v>
                </c:pt>
                <c:pt idx="2368">
                  <c:v>41406.644444444442</c:v>
                </c:pt>
                <c:pt idx="2369">
                  <c:v>41406.645138888889</c:v>
                </c:pt>
                <c:pt idx="2370">
                  <c:v>41406.645833333336</c:v>
                </c:pt>
                <c:pt idx="2371">
                  <c:v>41406.646527777775</c:v>
                </c:pt>
                <c:pt idx="2372">
                  <c:v>41406.647222222222</c:v>
                </c:pt>
                <c:pt idx="2373">
                  <c:v>41406.647916666669</c:v>
                </c:pt>
                <c:pt idx="2374">
                  <c:v>41406.648611111108</c:v>
                </c:pt>
                <c:pt idx="2375">
                  <c:v>41406.649305555555</c:v>
                </c:pt>
                <c:pt idx="2376">
                  <c:v>41406.65</c:v>
                </c:pt>
                <c:pt idx="2377">
                  <c:v>41406.650694444441</c:v>
                </c:pt>
                <c:pt idx="2378">
                  <c:v>41406.651388888888</c:v>
                </c:pt>
                <c:pt idx="2379">
                  <c:v>41406.652083333334</c:v>
                </c:pt>
                <c:pt idx="2380">
                  <c:v>41406.652777777781</c:v>
                </c:pt>
                <c:pt idx="2381">
                  <c:v>41406.65347222222</c:v>
                </c:pt>
                <c:pt idx="2382">
                  <c:v>41406.654166666667</c:v>
                </c:pt>
                <c:pt idx="2383">
                  <c:v>41406.654861111114</c:v>
                </c:pt>
                <c:pt idx="2384">
                  <c:v>41406.655555555553</c:v>
                </c:pt>
                <c:pt idx="2385">
                  <c:v>41406.65625</c:v>
                </c:pt>
                <c:pt idx="2386">
                  <c:v>41406.656944444447</c:v>
                </c:pt>
                <c:pt idx="2387">
                  <c:v>41406.657638888886</c:v>
                </c:pt>
                <c:pt idx="2388">
                  <c:v>41406.658333333333</c:v>
                </c:pt>
                <c:pt idx="2389">
                  <c:v>41406.65902777778</c:v>
                </c:pt>
                <c:pt idx="2390">
                  <c:v>41406.659722222219</c:v>
                </c:pt>
                <c:pt idx="2391">
                  <c:v>41406.660416666666</c:v>
                </c:pt>
                <c:pt idx="2392">
                  <c:v>41406.661111111112</c:v>
                </c:pt>
                <c:pt idx="2393">
                  <c:v>41406.661805555559</c:v>
                </c:pt>
                <c:pt idx="2394">
                  <c:v>41406.662499999999</c:v>
                </c:pt>
                <c:pt idx="2395">
                  <c:v>41406.663194444445</c:v>
                </c:pt>
                <c:pt idx="2396">
                  <c:v>41406.663888888892</c:v>
                </c:pt>
                <c:pt idx="2397">
                  <c:v>41406.664583333331</c:v>
                </c:pt>
                <c:pt idx="2398">
                  <c:v>41406.665277777778</c:v>
                </c:pt>
                <c:pt idx="2399">
                  <c:v>41406.665972222225</c:v>
                </c:pt>
                <c:pt idx="2400">
                  <c:v>41406.666666666664</c:v>
                </c:pt>
                <c:pt idx="2401">
                  <c:v>41406.667361111111</c:v>
                </c:pt>
                <c:pt idx="2402">
                  <c:v>41406.668055555558</c:v>
                </c:pt>
                <c:pt idx="2403">
                  <c:v>41406.668749999997</c:v>
                </c:pt>
                <c:pt idx="2404">
                  <c:v>41406.669444444444</c:v>
                </c:pt>
                <c:pt idx="2405">
                  <c:v>41406.670138888891</c:v>
                </c:pt>
                <c:pt idx="2406">
                  <c:v>41406.67083333333</c:v>
                </c:pt>
                <c:pt idx="2407">
                  <c:v>41406.671527777777</c:v>
                </c:pt>
                <c:pt idx="2408">
                  <c:v>41406.672222222223</c:v>
                </c:pt>
                <c:pt idx="2409">
                  <c:v>41406.67291666667</c:v>
                </c:pt>
                <c:pt idx="2410">
                  <c:v>41406.673611111109</c:v>
                </c:pt>
                <c:pt idx="2411">
                  <c:v>41406.674305555556</c:v>
                </c:pt>
                <c:pt idx="2412">
                  <c:v>41406.675000000003</c:v>
                </c:pt>
                <c:pt idx="2413">
                  <c:v>41406.675694444442</c:v>
                </c:pt>
                <c:pt idx="2414">
                  <c:v>41406.676388888889</c:v>
                </c:pt>
                <c:pt idx="2415">
                  <c:v>41406.677083333336</c:v>
                </c:pt>
                <c:pt idx="2416">
                  <c:v>41406.677777777775</c:v>
                </c:pt>
                <c:pt idx="2417">
                  <c:v>41406.678472222222</c:v>
                </c:pt>
                <c:pt idx="2418">
                  <c:v>41406.679166666669</c:v>
                </c:pt>
                <c:pt idx="2419">
                  <c:v>41406.679861111108</c:v>
                </c:pt>
                <c:pt idx="2420">
                  <c:v>41406.680555555555</c:v>
                </c:pt>
                <c:pt idx="2421">
                  <c:v>41406.681250000001</c:v>
                </c:pt>
                <c:pt idx="2422">
                  <c:v>41406.681944444441</c:v>
                </c:pt>
                <c:pt idx="2423">
                  <c:v>41406.682638888888</c:v>
                </c:pt>
                <c:pt idx="2424">
                  <c:v>41406.683333333334</c:v>
                </c:pt>
                <c:pt idx="2425">
                  <c:v>41406.684027777781</c:v>
                </c:pt>
                <c:pt idx="2426">
                  <c:v>41406.68472222222</c:v>
                </c:pt>
                <c:pt idx="2427">
                  <c:v>41406.685416666667</c:v>
                </c:pt>
                <c:pt idx="2428">
                  <c:v>41406.686111111114</c:v>
                </c:pt>
                <c:pt idx="2429">
                  <c:v>41406.686805555553</c:v>
                </c:pt>
                <c:pt idx="2430">
                  <c:v>41406.6875</c:v>
                </c:pt>
                <c:pt idx="2431">
                  <c:v>41406.688194444447</c:v>
                </c:pt>
                <c:pt idx="2432">
                  <c:v>41406.688888888886</c:v>
                </c:pt>
                <c:pt idx="2433">
                  <c:v>41406.689583333333</c:v>
                </c:pt>
                <c:pt idx="2434">
                  <c:v>41406.69027777778</c:v>
                </c:pt>
                <c:pt idx="2435">
                  <c:v>41406.690972222219</c:v>
                </c:pt>
                <c:pt idx="2436">
                  <c:v>41406.691666666666</c:v>
                </c:pt>
                <c:pt idx="2437">
                  <c:v>41406.692361111112</c:v>
                </c:pt>
                <c:pt idx="2438">
                  <c:v>41406.693055555559</c:v>
                </c:pt>
                <c:pt idx="2439">
                  <c:v>41406.693749999999</c:v>
                </c:pt>
                <c:pt idx="2440">
                  <c:v>41406.694444444445</c:v>
                </c:pt>
                <c:pt idx="2441">
                  <c:v>41406.695138888892</c:v>
                </c:pt>
                <c:pt idx="2442">
                  <c:v>41406.695833333331</c:v>
                </c:pt>
                <c:pt idx="2443">
                  <c:v>41406.696527777778</c:v>
                </c:pt>
                <c:pt idx="2444">
                  <c:v>41406.697222222225</c:v>
                </c:pt>
                <c:pt idx="2445">
                  <c:v>41406.697916666664</c:v>
                </c:pt>
                <c:pt idx="2446">
                  <c:v>41406.698611111111</c:v>
                </c:pt>
                <c:pt idx="2447">
                  <c:v>41406.699305555558</c:v>
                </c:pt>
                <c:pt idx="2448">
                  <c:v>41406.699999999997</c:v>
                </c:pt>
                <c:pt idx="2449">
                  <c:v>41406.700694444444</c:v>
                </c:pt>
                <c:pt idx="2450">
                  <c:v>41406.701388888891</c:v>
                </c:pt>
                <c:pt idx="2451">
                  <c:v>41406.70208333333</c:v>
                </c:pt>
                <c:pt idx="2452">
                  <c:v>41406.702777777777</c:v>
                </c:pt>
                <c:pt idx="2453">
                  <c:v>41406.703472222223</c:v>
                </c:pt>
                <c:pt idx="2454">
                  <c:v>41406.70416666667</c:v>
                </c:pt>
                <c:pt idx="2455">
                  <c:v>41406.704861111109</c:v>
                </c:pt>
                <c:pt idx="2456">
                  <c:v>41406.705555555556</c:v>
                </c:pt>
                <c:pt idx="2457">
                  <c:v>41406.706250000003</c:v>
                </c:pt>
                <c:pt idx="2458">
                  <c:v>41406.706944444442</c:v>
                </c:pt>
                <c:pt idx="2459">
                  <c:v>41406.707638888889</c:v>
                </c:pt>
                <c:pt idx="2460">
                  <c:v>41406.708333333336</c:v>
                </c:pt>
                <c:pt idx="2461">
                  <c:v>41406.709027777775</c:v>
                </c:pt>
                <c:pt idx="2462">
                  <c:v>41406.709722222222</c:v>
                </c:pt>
                <c:pt idx="2463">
                  <c:v>41406.710416666669</c:v>
                </c:pt>
                <c:pt idx="2464">
                  <c:v>41406.711111111108</c:v>
                </c:pt>
                <c:pt idx="2465">
                  <c:v>41406.711805555555</c:v>
                </c:pt>
                <c:pt idx="2466">
                  <c:v>41406.712500000001</c:v>
                </c:pt>
                <c:pt idx="2467">
                  <c:v>41406.713194444441</c:v>
                </c:pt>
                <c:pt idx="2468">
                  <c:v>41406.713888888888</c:v>
                </c:pt>
                <c:pt idx="2469">
                  <c:v>41406.714583333334</c:v>
                </c:pt>
                <c:pt idx="2470">
                  <c:v>41406.715277777781</c:v>
                </c:pt>
                <c:pt idx="2471">
                  <c:v>41406.71597222222</c:v>
                </c:pt>
                <c:pt idx="2472">
                  <c:v>41406.716666666667</c:v>
                </c:pt>
                <c:pt idx="2473">
                  <c:v>41406.717361111114</c:v>
                </c:pt>
                <c:pt idx="2474">
                  <c:v>41406.718055555553</c:v>
                </c:pt>
                <c:pt idx="2475">
                  <c:v>41406.71875</c:v>
                </c:pt>
                <c:pt idx="2476">
                  <c:v>41406.719444444447</c:v>
                </c:pt>
                <c:pt idx="2477">
                  <c:v>41406.720138888886</c:v>
                </c:pt>
                <c:pt idx="2478">
                  <c:v>41406.720833333333</c:v>
                </c:pt>
                <c:pt idx="2479">
                  <c:v>41406.72152777778</c:v>
                </c:pt>
                <c:pt idx="2480">
                  <c:v>41406.722222222219</c:v>
                </c:pt>
                <c:pt idx="2481">
                  <c:v>41406.722916666666</c:v>
                </c:pt>
                <c:pt idx="2482">
                  <c:v>41406.723611111112</c:v>
                </c:pt>
                <c:pt idx="2483">
                  <c:v>41406.724305555559</c:v>
                </c:pt>
                <c:pt idx="2484">
                  <c:v>41406.724999999999</c:v>
                </c:pt>
                <c:pt idx="2485">
                  <c:v>41406.725694444445</c:v>
                </c:pt>
                <c:pt idx="2486">
                  <c:v>41406.726388888892</c:v>
                </c:pt>
                <c:pt idx="2487">
                  <c:v>41406.727083333331</c:v>
                </c:pt>
                <c:pt idx="2488">
                  <c:v>41406.727777777778</c:v>
                </c:pt>
                <c:pt idx="2489">
                  <c:v>41406.728472222225</c:v>
                </c:pt>
                <c:pt idx="2490">
                  <c:v>41406.729166666664</c:v>
                </c:pt>
                <c:pt idx="2491">
                  <c:v>41406.729861111111</c:v>
                </c:pt>
                <c:pt idx="2492">
                  <c:v>41406.730555555558</c:v>
                </c:pt>
                <c:pt idx="2493">
                  <c:v>41406.731249999997</c:v>
                </c:pt>
                <c:pt idx="2494">
                  <c:v>41406.731944444444</c:v>
                </c:pt>
                <c:pt idx="2495">
                  <c:v>41406.732638888891</c:v>
                </c:pt>
                <c:pt idx="2496">
                  <c:v>41406.73333333333</c:v>
                </c:pt>
                <c:pt idx="2497">
                  <c:v>41406.734027777777</c:v>
                </c:pt>
                <c:pt idx="2498">
                  <c:v>41406.734722222223</c:v>
                </c:pt>
                <c:pt idx="2499">
                  <c:v>41406.73541666667</c:v>
                </c:pt>
                <c:pt idx="2500">
                  <c:v>41406.736111111109</c:v>
                </c:pt>
                <c:pt idx="2501">
                  <c:v>41406.736805555556</c:v>
                </c:pt>
                <c:pt idx="2502">
                  <c:v>41406.737500000003</c:v>
                </c:pt>
                <c:pt idx="2503">
                  <c:v>41406.738194444442</c:v>
                </c:pt>
                <c:pt idx="2504">
                  <c:v>41406.738888888889</c:v>
                </c:pt>
                <c:pt idx="2505">
                  <c:v>41406.739583333336</c:v>
                </c:pt>
                <c:pt idx="2506">
                  <c:v>41406.740277777775</c:v>
                </c:pt>
                <c:pt idx="2507">
                  <c:v>41406.740972222222</c:v>
                </c:pt>
                <c:pt idx="2508">
                  <c:v>41406.741666666669</c:v>
                </c:pt>
                <c:pt idx="2509">
                  <c:v>41406.742361111108</c:v>
                </c:pt>
                <c:pt idx="2510">
                  <c:v>41406.743055555555</c:v>
                </c:pt>
                <c:pt idx="2511">
                  <c:v>41406.743750000001</c:v>
                </c:pt>
                <c:pt idx="2512">
                  <c:v>41406.744444444441</c:v>
                </c:pt>
                <c:pt idx="2513">
                  <c:v>41406.745138888888</c:v>
                </c:pt>
                <c:pt idx="2514">
                  <c:v>41406.745833333334</c:v>
                </c:pt>
                <c:pt idx="2515">
                  <c:v>41406.746527777781</c:v>
                </c:pt>
                <c:pt idx="2516">
                  <c:v>41406.74722222222</c:v>
                </c:pt>
                <c:pt idx="2517">
                  <c:v>41406.747916666667</c:v>
                </c:pt>
                <c:pt idx="2518">
                  <c:v>41406.748611111114</c:v>
                </c:pt>
                <c:pt idx="2519">
                  <c:v>41406.749305555553</c:v>
                </c:pt>
                <c:pt idx="2520">
                  <c:v>41406.75</c:v>
                </c:pt>
                <c:pt idx="2521">
                  <c:v>41406.750694444447</c:v>
                </c:pt>
                <c:pt idx="2522">
                  <c:v>41406.751388888886</c:v>
                </c:pt>
                <c:pt idx="2523">
                  <c:v>41406.752083333333</c:v>
                </c:pt>
                <c:pt idx="2524">
                  <c:v>41406.75277777778</c:v>
                </c:pt>
                <c:pt idx="2525">
                  <c:v>41406.753472222219</c:v>
                </c:pt>
                <c:pt idx="2526">
                  <c:v>41406.754166666666</c:v>
                </c:pt>
                <c:pt idx="2527">
                  <c:v>41406.754861111112</c:v>
                </c:pt>
                <c:pt idx="2528">
                  <c:v>41406.755555555559</c:v>
                </c:pt>
                <c:pt idx="2529">
                  <c:v>41406.756249999999</c:v>
                </c:pt>
                <c:pt idx="2530">
                  <c:v>41406.756944444445</c:v>
                </c:pt>
                <c:pt idx="2531">
                  <c:v>41406.757638888892</c:v>
                </c:pt>
                <c:pt idx="2532">
                  <c:v>41406.758333333331</c:v>
                </c:pt>
                <c:pt idx="2533">
                  <c:v>41406.759027777778</c:v>
                </c:pt>
                <c:pt idx="2534">
                  <c:v>41406.759722222225</c:v>
                </c:pt>
                <c:pt idx="2535">
                  <c:v>41406.760416666664</c:v>
                </c:pt>
                <c:pt idx="2536">
                  <c:v>41406.761111111111</c:v>
                </c:pt>
                <c:pt idx="2537">
                  <c:v>41406.761805555558</c:v>
                </c:pt>
                <c:pt idx="2538">
                  <c:v>41406.762499999997</c:v>
                </c:pt>
                <c:pt idx="2539">
                  <c:v>41406.763194444444</c:v>
                </c:pt>
                <c:pt idx="2540">
                  <c:v>41406.763888888891</c:v>
                </c:pt>
                <c:pt idx="2541">
                  <c:v>41406.76458333333</c:v>
                </c:pt>
                <c:pt idx="2542">
                  <c:v>41406.765277777777</c:v>
                </c:pt>
                <c:pt idx="2543">
                  <c:v>41406.765972222223</c:v>
                </c:pt>
                <c:pt idx="2544">
                  <c:v>41406.76666666667</c:v>
                </c:pt>
                <c:pt idx="2545">
                  <c:v>41406.767361111109</c:v>
                </c:pt>
                <c:pt idx="2546">
                  <c:v>41406.768055555556</c:v>
                </c:pt>
                <c:pt idx="2547">
                  <c:v>41406.768750000003</c:v>
                </c:pt>
                <c:pt idx="2548">
                  <c:v>41406.769444444442</c:v>
                </c:pt>
                <c:pt idx="2549">
                  <c:v>41406.770138888889</c:v>
                </c:pt>
                <c:pt idx="2550">
                  <c:v>41406.770833333336</c:v>
                </c:pt>
                <c:pt idx="2551">
                  <c:v>41406.771527777775</c:v>
                </c:pt>
                <c:pt idx="2552">
                  <c:v>41406.772222222222</c:v>
                </c:pt>
                <c:pt idx="2553">
                  <c:v>41406.772916666669</c:v>
                </c:pt>
                <c:pt idx="2554">
                  <c:v>41406.773611111108</c:v>
                </c:pt>
                <c:pt idx="2555">
                  <c:v>41406.774305555555</c:v>
                </c:pt>
                <c:pt idx="2556">
                  <c:v>41406.775000000001</c:v>
                </c:pt>
                <c:pt idx="2557">
                  <c:v>41406.775694444441</c:v>
                </c:pt>
                <c:pt idx="2558">
                  <c:v>41406.776388888888</c:v>
                </c:pt>
                <c:pt idx="2559">
                  <c:v>41406.777083333334</c:v>
                </c:pt>
                <c:pt idx="2560">
                  <c:v>41406.777777777781</c:v>
                </c:pt>
                <c:pt idx="2561">
                  <c:v>41406.77847222222</c:v>
                </c:pt>
                <c:pt idx="2562">
                  <c:v>41406.779166666667</c:v>
                </c:pt>
                <c:pt idx="2563">
                  <c:v>41406.779861111114</c:v>
                </c:pt>
                <c:pt idx="2564">
                  <c:v>41406.780555555553</c:v>
                </c:pt>
                <c:pt idx="2565">
                  <c:v>41406.78125</c:v>
                </c:pt>
                <c:pt idx="2566">
                  <c:v>41406.781944444447</c:v>
                </c:pt>
                <c:pt idx="2567">
                  <c:v>41406.782638888886</c:v>
                </c:pt>
                <c:pt idx="2568">
                  <c:v>41406.783333333333</c:v>
                </c:pt>
                <c:pt idx="2569">
                  <c:v>41406.78402777778</c:v>
                </c:pt>
                <c:pt idx="2570">
                  <c:v>41406.784722222219</c:v>
                </c:pt>
                <c:pt idx="2571">
                  <c:v>41406.785416666666</c:v>
                </c:pt>
                <c:pt idx="2572">
                  <c:v>41406.786111111112</c:v>
                </c:pt>
                <c:pt idx="2573">
                  <c:v>41406.786805555559</c:v>
                </c:pt>
                <c:pt idx="2574">
                  <c:v>41406.787499999999</c:v>
                </c:pt>
                <c:pt idx="2575">
                  <c:v>41406.788194444445</c:v>
                </c:pt>
                <c:pt idx="2576">
                  <c:v>41406.788888888892</c:v>
                </c:pt>
                <c:pt idx="2577">
                  <c:v>41406.789583333331</c:v>
                </c:pt>
                <c:pt idx="2578">
                  <c:v>41406.790277777778</c:v>
                </c:pt>
                <c:pt idx="2579">
                  <c:v>41406.790972222225</c:v>
                </c:pt>
                <c:pt idx="2580">
                  <c:v>41406.791666666664</c:v>
                </c:pt>
                <c:pt idx="2581">
                  <c:v>41406.792361111111</c:v>
                </c:pt>
                <c:pt idx="2582">
                  <c:v>41406.793055555558</c:v>
                </c:pt>
                <c:pt idx="2583">
                  <c:v>41406.793749999997</c:v>
                </c:pt>
                <c:pt idx="2584">
                  <c:v>41406.794444444444</c:v>
                </c:pt>
                <c:pt idx="2585">
                  <c:v>41406.795138888891</c:v>
                </c:pt>
                <c:pt idx="2586">
                  <c:v>41406.79583333333</c:v>
                </c:pt>
                <c:pt idx="2587">
                  <c:v>41406.796527777777</c:v>
                </c:pt>
                <c:pt idx="2588">
                  <c:v>41406.797222222223</c:v>
                </c:pt>
                <c:pt idx="2589">
                  <c:v>41406.79791666667</c:v>
                </c:pt>
                <c:pt idx="2590">
                  <c:v>41406.798611111109</c:v>
                </c:pt>
                <c:pt idx="2591">
                  <c:v>41406.799305555556</c:v>
                </c:pt>
                <c:pt idx="2592">
                  <c:v>41406.800000000003</c:v>
                </c:pt>
                <c:pt idx="2593">
                  <c:v>41406.800694444442</c:v>
                </c:pt>
                <c:pt idx="2594">
                  <c:v>41406.801388888889</c:v>
                </c:pt>
                <c:pt idx="2595">
                  <c:v>41406.802083333336</c:v>
                </c:pt>
                <c:pt idx="2596">
                  <c:v>41406.802777777775</c:v>
                </c:pt>
                <c:pt idx="2597">
                  <c:v>41406.803472222222</c:v>
                </c:pt>
                <c:pt idx="2598">
                  <c:v>41406.804166666669</c:v>
                </c:pt>
                <c:pt idx="2599">
                  <c:v>41406.804861111108</c:v>
                </c:pt>
                <c:pt idx="2600">
                  <c:v>41406.805555555555</c:v>
                </c:pt>
                <c:pt idx="2601">
                  <c:v>41406.806250000001</c:v>
                </c:pt>
                <c:pt idx="2602">
                  <c:v>41406.806944444441</c:v>
                </c:pt>
                <c:pt idx="2603">
                  <c:v>41406.807638888888</c:v>
                </c:pt>
                <c:pt idx="2604">
                  <c:v>41406.808333333334</c:v>
                </c:pt>
                <c:pt idx="2605">
                  <c:v>41406.809027777781</c:v>
                </c:pt>
                <c:pt idx="2606">
                  <c:v>41406.80972222222</c:v>
                </c:pt>
                <c:pt idx="2607">
                  <c:v>41406.810416666667</c:v>
                </c:pt>
                <c:pt idx="2608">
                  <c:v>41406.811111111114</c:v>
                </c:pt>
                <c:pt idx="2609">
                  <c:v>41406.811805555553</c:v>
                </c:pt>
                <c:pt idx="2610">
                  <c:v>41406.8125</c:v>
                </c:pt>
                <c:pt idx="2611">
                  <c:v>41406.813194444447</c:v>
                </c:pt>
                <c:pt idx="2612">
                  <c:v>41406.813888888886</c:v>
                </c:pt>
                <c:pt idx="2613">
                  <c:v>41406.814583333333</c:v>
                </c:pt>
                <c:pt idx="2614">
                  <c:v>41406.81527777778</c:v>
                </c:pt>
                <c:pt idx="2615">
                  <c:v>41406.815972222219</c:v>
                </c:pt>
                <c:pt idx="2616">
                  <c:v>41406.816666666666</c:v>
                </c:pt>
                <c:pt idx="2617">
                  <c:v>41406.817361111112</c:v>
                </c:pt>
                <c:pt idx="2618">
                  <c:v>41406.818055555559</c:v>
                </c:pt>
                <c:pt idx="2619">
                  <c:v>41406.818749999999</c:v>
                </c:pt>
                <c:pt idx="2620">
                  <c:v>41406.819444444445</c:v>
                </c:pt>
                <c:pt idx="2621">
                  <c:v>41406.820138888892</c:v>
                </c:pt>
                <c:pt idx="2622">
                  <c:v>41406.820833333331</c:v>
                </c:pt>
                <c:pt idx="2623">
                  <c:v>41406.821527777778</c:v>
                </c:pt>
                <c:pt idx="2624">
                  <c:v>41406.822222222225</c:v>
                </c:pt>
                <c:pt idx="2625">
                  <c:v>41406.822916666664</c:v>
                </c:pt>
                <c:pt idx="2626">
                  <c:v>41406.823611111111</c:v>
                </c:pt>
                <c:pt idx="2627">
                  <c:v>41406.824305555558</c:v>
                </c:pt>
                <c:pt idx="2628">
                  <c:v>41406.824999999997</c:v>
                </c:pt>
                <c:pt idx="2629">
                  <c:v>41406.825694444444</c:v>
                </c:pt>
                <c:pt idx="2630">
                  <c:v>41406.826388888891</c:v>
                </c:pt>
                <c:pt idx="2631">
                  <c:v>41406.82708333333</c:v>
                </c:pt>
                <c:pt idx="2632">
                  <c:v>41406.827777777777</c:v>
                </c:pt>
                <c:pt idx="2633">
                  <c:v>41406.828472222223</c:v>
                </c:pt>
                <c:pt idx="2634">
                  <c:v>41406.82916666667</c:v>
                </c:pt>
                <c:pt idx="2635">
                  <c:v>41406.829861111109</c:v>
                </c:pt>
                <c:pt idx="2636">
                  <c:v>41406.830555555556</c:v>
                </c:pt>
                <c:pt idx="2637">
                  <c:v>41406.831250000003</c:v>
                </c:pt>
                <c:pt idx="2638">
                  <c:v>41406.831944444442</c:v>
                </c:pt>
                <c:pt idx="2639">
                  <c:v>41406.832638888889</c:v>
                </c:pt>
                <c:pt idx="2640">
                  <c:v>41406.833333333336</c:v>
                </c:pt>
                <c:pt idx="2641">
                  <c:v>41406.834027777775</c:v>
                </c:pt>
                <c:pt idx="2642">
                  <c:v>41406.834722222222</c:v>
                </c:pt>
                <c:pt idx="2643">
                  <c:v>41406.835416666669</c:v>
                </c:pt>
                <c:pt idx="2644">
                  <c:v>41406.836111111108</c:v>
                </c:pt>
                <c:pt idx="2645">
                  <c:v>41406.836805555555</c:v>
                </c:pt>
                <c:pt idx="2646">
                  <c:v>41406.837500000001</c:v>
                </c:pt>
                <c:pt idx="2647">
                  <c:v>41406.838194444441</c:v>
                </c:pt>
                <c:pt idx="2648">
                  <c:v>41406.838888888888</c:v>
                </c:pt>
                <c:pt idx="2649">
                  <c:v>41406.839583333334</c:v>
                </c:pt>
                <c:pt idx="2650">
                  <c:v>41406.840277777781</c:v>
                </c:pt>
                <c:pt idx="2651">
                  <c:v>41406.84097222222</c:v>
                </c:pt>
                <c:pt idx="2652">
                  <c:v>41406.841666666667</c:v>
                </c:pt>
                <c:pt idx="2653">
                  <c:v>41406.842361111114</c:v>
                </c:pt>
                <c:pt idx="2654">
                  <c:v>41406.843055555553</c:v>
                </c:pt>
                <c:pt idx="2655">
                  <c:v>41406.84375</c:v>
                </c:pt>
                <c:pt idx="2656">
                  <c:v>41406.844444444447</c:v>
                </c:pt>
                <c:pt idx="2657">
                  <c:v>41406.845138888886</c:v>
                </c:pt>
                <c:pt idx="2658">
                  <c:v>41406.845833333333</c:v>
                </c:pt>
                <c:pt idx="2659">
                  <c:v>41406.84652777778</c:v>
                </c:pt>
                <c:pt idx="2660">
                  <c:v>41406.847222222219</c:v>
                </c:pt>
                <c:pt idx="2661">
                  <c:v>41406.847916666666</c:v>
                </c:pt>
                <c:pt idx="2662">
                  <c:v>41406.848611111112</c:v>
                </c:pt>
                <c:pt idx="2663">
                  <c:v>41406.849305555559</c:v>
                </c:pt>
                <c:pt idx="2664">
                  <c:v>41406.85</c:v>
                </c:pt>
                <c:pt idx="2665">
                  <c:v>41406.850694444445</c:v>
                </c:pt>
                <c:pt idx="2666">
                  <c:v>41406.851388888892</c:v>
                </c:pt>
                <c:pt idx="2667">
                  <c:v>41406.852083333331</c:v>
                </c:pt>
                <c:pt idx="2668">
                  <c:v>41406.852777777778</c:v>
                </c:pt>
                <c:pt idx="2669">
                  <c:v>41406.853472222225</c:v>
                </c:pt>
                <c:pt idx="2670">
                  <c:v>41406.854166666664</c:v>
                </c:pt>
                <c:pt idx="2671">
                  <c:v>41406.854861111111</c:v>
                </c:pt>
                <c:pt idx="2672">
                  <c:v>41406.855555555558</c:v>
                </c:pt>
                <c:pt idx="2673">
                  <c:v>41406.856249999997</c:v>
                </c:pt>
                <c:pt idx="2674">
                  <c:v>41406.856944444444</c:v>
                </c:pt>
                <c:pt idx="2675">
                  <c:v>41406.857638888891</c:v>
                </c:pt>
                <c:pt idx="2676">
                  <c:v>41406.85833333333</c:v>
                </c:pt>
                <c:pt idx="2677">
                  <c:v>41406.859027777777</c:v>
                </c:pt>
                <c:pt idx="2678">
                  <c:v>41406.859722222223</c:v>
                </c:pt>
                <c:pt idx="2679">
                  <c:v>41406.86041666667</c:v>
                </c:pt>
                <c:pt idx="2680">
                  <c:v>41406.861111111109</c:v>
                </c:pt>
                <c:pt idx="2681">
                  <c:v>41406.861805555556</c:v>
                </c:pt>
                <c:pt idx="2682">
                  <c:v>41406.862500000003</c:v>
                </c:pt>
                <c:pt idx="2683">
                  <c:v>41406.863194444442</c:v>
                </c:pt>
                <c:pt idx="2684">
                  <c:v>41406.863888888889</c:v>
                </c:pt>
                <c:pt idx="2685">
                  <c:v>41406.864583333336</c:v>
                </c:pt>
                <c:pt idx="2686">
                  <c:v>41406.865277777775</c:v>
                </c:pt>
                <c:pt idx="2687">
                  <c:v>41406.865972222222</c:v>
                </c:pt>
                <c:pt idx="2688">
                  <c:v>41406.866666666669</c:v>
                </c:pt>
                <c:pt idx="2689">
                  <c:v>41406.867361111108</c:v>
                </c:pt>
                <c:pt idx="2690">
                  <c:v>41406.868055555555</c:v>
                </c:pt>
                <c:pt idx="2691">
                  <c:v>41406.868750000001</c:v>
                </c:pt>
                <c:pt idx="2692">
                  <c:v>41406.869444444441</c:v>
                </c:pt>
                <c:pt idx="2693">
                  <c:v>41406.870138888888</c:v>
                </c:pt>
                <c:pt idx="2694">
                  <c:v>41406.870833333334</c:v>
                </c:pt>
                <c:pt idx="2695">
                  <c:v>41406.871527777781</c:v>
                </c:pt>
                <c:pt idx="2696">
                  <c:v>41406.87222222222</c:v>
                </c:pt>
                <c:pt idx="2697">
                  <c:v>41406.872916666667</c:v>
                </c:pt>
                <c:pt idx="2698">
                  <c:v>41406.873611111114</c:v>
                </c:pt>
                <c:pt idx="2699">
                  <c:v>41406.874305555553</c:v>
                </c:pt>
                <c:pt idx="2700">
                  <c:v>41406.875</c:v>
                </c:pt>
                <c:pt idx="2701">
                  <c:v>41406.875694444447</c:v>
                </c:pt>
                <c:pt idx="2702">
                  <c:v>41406.876388888886</c:v>
                </c:pt>
                <c:pt idx="2703">
                  <c:v>41406.877083333333</c:v>
                </c:pt>
                <c:pt idx="2704">
                  <c:v>41406.87777777778</c:v>
                </c:pt>
                <c:pt idx="2705">
                  <c:v>41406.878472222219</c:v>
                </c:pt>
                <c:pt idx="2706">
                  <c:v>41406.879166666666</c:v>
                </c:pt>
                <c:pt idx="2707">
                  <c:v>41406.879861111112</c:v>
                </c:pt>
                <c:pt idx="2708">
                  <c:v>41406.880555555559</c:v>
                </c:pt>
                <c:pt idx="2709">
                  <c:v>41406.881249999999</c:v>
                </c:pt>
                <c:pt idx="2710">
                  <c:v>41406.881944444445</c:v>
                </c:pt>
                <c:pt idx="2711">
                  <c:v>41406.882638888892</c:v>
                </c:pt>
                <c:pt idx="2712">
                  <c:v>41406.883333333331</c:v>
                </c:pt>
                <c:pt idx="2713">
                  <c:v>41406.884027777778</c:v>
                </c:pt>
                <c:pt idx="2714">
                  <c:v>41406.884722222225</c:v>
                </c:pt>
                <c:pt idx="2715">
                  <c:v>41406.885416666664</c:v>
                </c:pt>
                <c:pt idx="2716">
                  <c:v>41406.886111111111</c:v>
                </c:pt>
                <c:pt idx="2717">
                  <c:v>41406.886805555558</c:v>
                </c:pt>
                <c:pt idx="2718">
                  <c:v>41406.887499999997</c:v>
                </c:pt>
                <c:pt idx="2719">
                  <c:v>41406.888194444444</c:v>
                </c:pt>
                <c:pt idx="2720">
                  <c:v>41406.888888888891</c:v>
                </c:pt>
                <c:pt idx="2721">
                  <c:v>41406.88958333333</c:v>
                </c:pt>
                <c:pt idx="2722">
                  <c:v>41406.890277777777</c:v>
                </c:pt>
                <c:pt idx="2723">
                  <c:v>41406.890972222223</c:v>
                </c:pt>
                <c:pt idx="2724">
                  <c:v>41406.89166666667</c:v>
                </c:pt>
                <c:pt idx="2725">
                  <c:v>41406.892361111109</c:v>
                </c:pt>
                <c:pt idx="2726">
                  <c:v>41406.893055555556</c:v>
                </c:pt>
                <c:pt idx="2727">
                  <c:v>41406.893750000003</c:v>
                </c:pt>
                <c:pt idx="2728">
                  <c:v>41406.894444444442</c:v>
                </c:pt>
                <c:pt idx="2729">
                  <c:v>41406.895138888889</c:v>
                </c:pt>
                <c:pt idx="2730">
                  <c:v>41406.895833333336</c:v>
                </c:pt>
                <c:pt idx="2731">
                  <c:v>41406.896527777775</c:v>
                </c:pt>
                <c:pt idx="2732">
                  <c:v>41406.897222222222</c:v>
                </c:pt>
                <c:pt idx="2733">
                  <c:v>41406.897916666669</c:v>
                </c:pt>
                <c:pt idx="2734">
                  <c:v>41406.898611111108</c:v>
                </c:pt>
                <c:pt idx="2735">
                  <c:v>41406.899305555555</c:v>
                </c:pt>
                <c:pt idx="2736">
                  <c:v>41406.9</c:v>
                </c:pt>
                <c:pt idx="2737">
                  <c:v>41406.900694444441</c:v>
                </c:pt>
                <c:pt idx="2738">
                  <c:v>41406.901388888888</c:v>
                </c:pt>
                <c:pt idx="2739">
                  <c:v>41406.902083333334</c:v>
                </c:pt>
                <c:pt idx="2740">
                  <c:v>41406.902777777781</c:v>
                </c:pt>
                <c:pt idx="2741">
                  <c:v>41406.90347222222</c:v>
                </c:pt>
                <c:pt idx="2742">
                  <c:v>41406.904166666667</c:v>
                </c:pt>
                <c:pt idx="2743">
                  <c:v>41406.904861111114</c:v>
                </c:pt>
                <c:pt idx="2744">
                  <c:v>41406.905555555553</c:v>
                </c:pt>
                <c:pt idx="2745">
                  <c:v>41406.90625</c:v>
                </c:pt>
                <c:pt idx="2746">
                  <c:v>41406.906944444447</c:v>
                </c:pt>
                <c:pt idx="2747">
                  <c:v>41406.907638888886</c:v>
                </c:pt>
                <c:pt idx="2748">
                  <c:v>41406.908333333333</c:v>
                </c:pt>
                <c:pt idx="2749">
                  <c:v>41406.90902777778</c:v>
                </c:pt>
                <c:pt idx="2750">
                  <c:v>41406.909722222219</c:v>
                </c:pt>
                <c:pt idx="2751">
                  <c:v>41406.910416666666</c:v>
                </c:pt>
                <c:pt idx="2752">
                  <c:v>41406.911111111112</c:v>
                </c:pt>
                <c:pt idx="2753">
                  <c:v>41406.911805555559</c:v>
                </c:pt>
                <c:pt idx="2754">
                  <c:v>41406.912499999999</c:v>
                </c:pt>
                <c:pt idx="2755">
                  <c:v>41406.913194444445</c:v>
                </c:pt>
                <c:pt idx="2756">
                  <c:v>41406.913888888892</c:v>
                </c:pt>
                <c:pt idx="2757">
                  <c:v>41406.914583333331</c:v>
                </c:pt>
                <c:pt idx="2758">
                  <c:v>41406.915277777778</c:v>
                </c:pt>
                <c:pt idx="2759">
                  <c:v>41406.915972222225</c:v>
                </c:pt>
                <c:pt idx="2760">
                  <c:v>41406.916666666664</c:v>
                </c:pt>
                <c:pt idx="2761">
                  <c:v>41406.917361111111</c:v>
                </c:pt>
                <c:pt idx="2762">
                  <c:v>41406.918055555558</c:v>
                </c:pt>
                <c:pt idx="2763">
                  <c:v>41406.918749999997</c:v>
                </c:pt>
                <c:pt idx="2764">
                  <c:v>41406.919444444444</c:v>
                </c:pt>
                <c:pt idx="2765">
                  <c:v>41406.920138888891</c:v>
                </c:pt>
                <c:pt idx="2766">
                  <c:v>41406.92083333333</c:v>
                </c:pt>
                <c:pt idx="2767">
                  <c:v>41406.921527777777</c:v>
                </c:pt>
                <c:pt idx="2768">
                  <c:v>41406.922222222223</c:v>
                </c:pt>
                <c:pt idx="2769">
                  <c:v>41406.92291666667</c:v>
                </c:pt>
                <c:pt idx="2770">
                  <c:v>41406.923611111109</c:v>
                </c:pt>
                <c:pt idx="2771">
                  <c:v>41406.924305555556</c:v>
                </c:pt>
                <c:pt idx="2772">
                  <c:v>41406.925000000003</c:v>
                </c:pt>
                <c:pt idx="2773">
                  <c:v>41406.925694444442</c:v>
                </c:pt>
                <c:pt idx="2774">
                  <c:v>41406.926388888889</c:v>
                </c:pt>
                <c:pt idx="2775">
                  <c:v>41406.927083333336</c:v>
                </c:pt>
                <c:pt idx="2776">
                  <c:v>41406.927777777775</c:v>
                </c:pt>
                <c:pt idx="2777">
                  <c:v>41406.928472222222</c:v>
                </c:pt>
                <c:pt idx="2778">
                  <c:v>41406.929166666669</c:v>
                </c:pt>
                <c:pt idx="2779">
                  <c:v>41406.929861111108</c:v>
                </c:pt>
                <c:pt idx="2780">
                  <c:v>41406.930555555555</c:v>
                </c:pt>
                <c:pt idx="2781">
                  <c:v>41406.931250000001</c:v>
                </c:pt>
                <c:pt idx="2782">
                  <c:v>41406.931944444441</c:v>
                </c:pt>
                <c:pt idx="2783">
                  <c:v>41406.932638888888</c:v>
                </c:pt>
                <c:pt idx="2784">
                  <c:v>41406.933333333334</c:v>
                </c:pt>
                <c:pt idx="2785">
                  <c:v>41406.934027777781</c:v>
                </c:pt>
                <c:pt idx="2786">
                  <c:v>41406.93472222222</c:v>
                </c:pt>
                <c:pt idx="2787">
                  <c:v>41406.935416666667</c:v>
                </c:pt>
                <c:pt idx="2788">
                  <c:v>41406.936111111114</c:v>
                </c:pt>
                <c:pt idx="2789">
                  <c:v>41406.936805555553</c:v>
                </c:pt>
                <c:pt idx="2790">
                  <c:v>41406.9375</c:v>
                </c:pt>
                <c:pt idx="2791">
                  <c:v>41406.938194444447</c:v>
                </c:pt>
                <c:pt idx="2792">
                  <c:v>41406.938888888886</c:v>
                </c:pt>
                <c:pt idx="2793">
                  <c:v>41406.939583333333</c:v>
                </c:pt>
                <c:pt idx="2794">
                  <c:v>41406.94027777778</c:v>
                </c:pt>
                <c:pt idx="2795">
                  <c:v>41406.940972222219</c:v>
                </c:pt>
                <c:pt idx="2796">
                  <c:v>41406.941666666666</c:v>
                </c:pt>
                <c:pt idx="2797">
                  <c:v>41406.942361111112</c:v>
                </c:pt>
                <c:pt idx="2798">
                  <c:v>41406.943055555559</c:v>
                </c:pt>
                <c:pt idx="2799">
                  <c:v>41406.943749999999</c:v>
                </c:pt>
                <c:pt idx="2800">
                  <c:v>41406.944444444445</c:v>
                </c:pt>
                <c:pt idx="2801">
                  <c:v>41406.945138888892</c:v>
                </c:pt>
                <c:pt idx="2802">
                  <c:v>41406.945833333331</c:v>
                </c:pt>
                <c:pt idx="2803">
                  <c:v>41406.946527777778</c:v>
                </c:pt>
                <c:pt idx="2804">
                  <c:v>41406.947222222225</c:v>
                </c:pt>
                <c:pt idx="2805">
                  <c:v>41406.947916666664</c:v>
                </c:pt>
                <c:pt idx="2806">
                  <c:v>41406.948611111111</c:v>
                </c:pt>
                <c:pt idx="2807">
                  <c:v>41406.949305555558</c:v>
                </c:pt>
                <c:pt idx="2808">
                  <c:v>41406.949999999997</c:v>
                </c:pt>
                <c:pt idx="2809">
                  <c:v>41406.950694444444</c:v>
                </c:pt>
                <c:pt idx="2810">
                  <c:v>41406.951388888891</c:v>
                </c:pt>
                <c:pt idx="2811">
                  <c:v>41406.95208333333</c:v>
                </c:pt>
                <c:pt idx="2812">
                  <c:v>41406.952777777777</c:v>
                </c:pt>
                <c:pt idx="2813">
                  <c:v>41406.953472222223</c:v>
                </c:pt>
                <c:pt idx="2814">
                  <c:v>41406.95416666667</c:v>
                </c:pt>
                <c:pt idx="2815">
                  <c:v>41406.954861111109</c:v>
                </c:pt>
                <c:pt idx="2816">
                  <c:v>41406.955555555556</c:v>
                </c:pt>
                <c:pt idx="2817">
                  <c:v>41406.956250000003</c:v>
                </c:pt>
                <c:pt idx="2818">
                  <c:v>41406.956944444442</c:v>
                </c:pt>
                <c:pt idx="2819">
                  <c:v>41406.957638888889</c:v>
                </c:pt>
                <c:pt idx="2820">
                  <c:v>41406.958333333336</c:v>
                </c:pt>
                <c:pt idx="2821">
                  <c:v>41406.959027777775</c:v>
                </c:pt>
                <c:pt idx="2822">
                  <c:v>41406.959722222222</c:v>
                </c:pt>
                <c:pt idx="2823">
                  <c:v>41406.960416666669</c:v>
                </c:pt>
                <c:pt idx="2824">
                  <c:v>41406.961111111108</c:v>
                </c:pt>
                <c:pt idx="2825">
                  <c:v>41406.961805555555</c:v>
                </c:pt>
                <c:pt idx="2826">
                  <c:v>41406.962500000001</c:v>
                </c:pt>
                <c:pt idx="2827">
                  <c:v>41406.963194444441</c:v>
                </c:pt>
                <c:pt idx="2828">
                  <c:v>41406.963888888888</c:v>
                </c:pt>
                <c:pt idx="2829">
                  <c:v>41406.964583333334</c:v>
                </c:pt>
                <c:pt idx="2830">
                  <c:v>41406.965277777781</c:v>
                </c:pt>
                <c:pt idx="2831">
                  <c:v>41406.96597222222</c:v>
                </c:pt>
                <c:pt idx="2832">
                  <c:v>41406.966666666667</c:v>
                </c:pt>
                <c:pt idx="2833">
                  <c:v>41406.967361111114</c:v>
                </c:pt>
                <c:pt idx="2834">
                  <c:v>41406.968055555553</c:v>
                </c:pt>
                <c:pt idx="2835">
                  <c:v>41406.96875</c:v>
                </c:pt>
                <c:pt idx="2836">
                  <c:v>41406.969444444447</c:v>
                </c:pt>
                <c:pt idx="2837">
                  <c:v>41406.970138888886</c:v>
                </c:pt>
                <c:pt idx="2838">
                  <c:v>41406.970833333333</c:v>
                </c:pt>
                <c:pt idx="2839">
                  <c:v>41406.97152777778</c:v>
                </c:pt>
                <c:pt idx="2840">
                  <c:v>41406.972222222219</c:v>
                </c:pt>
                <c:pt idx="2841">
                  <c:v>41406.972916666666</c:v>
                </c:pt>
                <c:pt idx="2842">
                  <c:v>41406.973611111112</c:v>
                </c:pt>
                <c:pt idx="2843">
                  <c:v>41406.974305555559</c:v>
                </c:pt>
                <c:pt idx="2844">
                  <c:v>41406.974999999999</c:v>
                </c:pt>
                <c:pt idx="2845">
                  <c:v>41406.975694444445</c:v>
                </c:pt>
                <c:pt idx="2846">
                  <c:v>41406.976388888892</c:v>
                </c:pt>
                <c:pt idx="2847">
                  <c:v>41406.977083333331</c:v>
                </c:pt>
                <c:pt idx="2848">
                  <c:v>41406.977777777778</c:v>
                </c:pt>
                <c:pt idx="2849">
                  <c:v>41406.978472222225</c:v>
                </c:pt>
                <c:pt idx="2850">
                  <c:v>41406.979166666664</c:v>
                </c:pt>
                <c:pt idx="2851">
                  <c:v>41406.979861111111</c:v>
                </c:pt>
                <c:pt idx="2852">
                  <c:v>41406.980555555558</c:v>
                </c:pt>
                <c:pt idx="2853">
                  <c:v>41406.981249999997</c:v>
                </c:pt>
                <c:pt idx="2854">
                  <c:v>41406.981944444444</c:v>
                </c:pt>
                <c:pt idx="2855">
                  <c:v>41406.982638888891</c:v>
                </c:pt>
                <c:pt idx="2856">
                  <c:v>41406.98333333333</c:v>
                </c:pt>
                <c:pt idx="2857">
                  <c:v>41406.984027777777</c:v>
                </c:pt>
                <c:pt idx="2858">
                  <c:v>41406.984722222223</c:v>
                </c:pt>
                <c:pt idx="2859">
                  <c:v>41406.98541666667</c:v>
                </c:pt>
                <c:pt idx="2860">
                  <c:v>41406.986111111109</c:v>
                </c:pt>
                <c:pt idx="2861">
                  <c:v>41406.986805555556</c:v>
                </c:pt>
                <c:pt idx="2862">
                  <c:v>41406.987500000003</c:v>
                </c:pt>
                <c:pt idx="2863">
                  <c:v>41406.988194444442</c:v>
                </c:pt>
                <c:pt idx="2864">
                  <c:v>41406.988888888889</c:v>
                </c:pt>
                <c:pt idx="2865">
                  <c:v>41406.989583333336</c:v>
                </c:pt>
                <c:pt idx="2866">
                  <c:v>41406.990277777775</c:v>
                </c:pt>
                <c:pt idx="2867">
                  <c:v>41406.990972222222</c:v>
                </c:pt>
                <c:pt idx="2868">
                  <c:v>41406.991666666669</c:v>
                </c:pt>
                <c:pt idx="2869">
                  <c:v>41406.992361111108</c:v>
                </c:pt>
                <c:pt idx="2870">
                  <c:v>41406.993055555555</c:v>
                </c:pt>
                <c:pt idx="2871">
                  <c:v>41406.993750000001</c:v>
                </c:pt>
                <c:pt idx="2872">
                  <c:v>41406.994444444441</c:v>
                </c:pt>
                <c:pt idx="2873">
                  <c:v>41406.995138888888</c:v>
                </c:pt>
                <c:pt idx="2874">
                  <c:v>41406.995833333334</c:v>
                </c:pt>
                <c:pt idx="2875">
                  <c:v>41406.996527777781</c:v>
                </c:pt>
                <c:pt idx="2876">
                  <c:v>41406.99722222222</c:v>
                </c:pt>
                <c:pt idx="2877">
                  <c:v>41406.997916666667</c:v>
                </c:pt>
                <c:pt idx="2878">
                  <c:v>41406.998611111114</c:v>
                </c:pt>
                <c:pt idx="2879">
                  <c:v>41406.999305555553</c:v>
                </c:pt>
                <c:pt idx="2880">
                  <c:v>41407</c:v>
                </c:pt>
                <c:pt idx="2881">
                  <c:v>41407.000694444447</c:v>
                </c:pt>
                <c:pt idx="2882">
                  <c:v>41407.001388888886</c:v>
                </c:pt>
                <c:pt idx="2883">
                  <c:v>41407.002083333333</c:v>
                </c:pt>
                <c:pt idx="2884">
                  <c:v>41407.00277777778</c:v>
                </c:pt>
                <c:pt idx="2885">
                  <c:v>41407.003472222219</c:v>
                </c:pt>
                <c:pt idx="2886">
                  <c:v>41407.004166666666</c:v>
                </c:pt>
                <c:pt idx="2887">
                  <c:v>41407.004861111112</c:v>
                </c:pt>
                <c:pt idx="2888">
                  <c:v>41407.005555555559</c:v>
                </c:pt>
                <c:pt idx="2889">
                  <c:v>41407.006249999999</c:v>
                </c:pt>
                <c:pt idx="2890">
                  <c:v>41407.006944444445</c:v>
                </c:pt>
                <c:pt idx="2891">
                  <c:v>41407.007638888892</c:v>
                </c:pt>
                <c:pt idx="2892">
                  <c:v>41407.008333333331</c:v>
                </c:pt>
                <c:pt idx="2893">
                  <c:v>41407.009027777778</c:v>
                </c:pt>
                <c:pt idx="2894">
                  <c:v>41407.009722222225</c:v>
                </c:pt>
                <c:pt idx="2895">
                  <c:v>41407.010416666664</c:v>
                </c:pt>
                <c:pt idx="2896">
                  <c:v>41407.011111111111</c:v>
                </c:pt>
                <c:pt idx="2897">
                  <c:v>41407.011805555558</c:v>
                </c:pt>
                <c:pt idx="2898">
                  <c:v>41407.012499999997</c:v>
                </c:pt>
                <c:pt idx="2899">
                  <c:v>41407.013194444444</c:v>
                </c:pt>
                <c:pt idx="2900">
                  <c:v>41407.013888888891</c:v>
                </c:pt>
                <c:pt idx="2901">
                  <c:v>41407.01458333333</c:v>
                </c:pt>
                <c:pt idx="2902">
                  <c:v>41407.015277777777</c:v>
                </c:pt>
                <c:pt idx="2903">
                  <c:v>41407.015972222223</c:v>
                </c:pt>
                <c:pt idx="2904">
                  <c:v>41407.01666666667</c:v>
                </c:pt>
                <c:pt idx="2905">
                  <c:v>41407.017361111109</c:v>
                </c:pt>
                <c:pt idx="2906">
                  <c:v>41407.018055555556</c:v>
                </c:pt>
                <c:pt idx="2907">
                  <c:v>41407.018750000003</c:v>
                </c:pt>
                <c:pt idx="2908">
                  <c:v>41407.019444444442</c:v>
                </c:pt>
                <c:pt idx="2909">
                  <c:v>41407.020138888889</c:v>
                </c:pt>
                <c:pt idx="2910">
                  <c:v>41407.020833333336</c:v>
                </c:pt>
                <c:pt idx="2911">
                  <c:v>41407.021527777775</c:v>
                </c:pt>
                <c:pt idx="2912">
                  <c:v>41407.022222222222</c:v>
                </c:pt>
                <c:pt idx="2913">
                  <c:v>41407.022916666669</c:v>
                </c:pt>
                <c:pt idx="2914">
                  <c:v>41407.023611111108</c:v>
                </c:pt>
                <c:pt idx="2915">
                  <c:v>41407.024305555555</c:v>
                </c:pt>
                <c:pt idx="2916">
                  <c:v>41407.025000000001</c:v>
                </c:pt>
                <c:pt idx="2917">
                  <c:v>41407.025694444441</c:v>
                </c:pt>
                <c:pt idx="2918">
                  <c:v>41407.026388888888</c:v>
                </c:pt>
                <c:pt idx="2919">
                  <c:v>41407.027083333334</c:v>
                </c:pt>
                <c:pt idx="2920">
                  <c:v>41407.027777777781</c:v>
                </c:pt>
                <c:pt idx="2921">
                  <c:v>41407.02847222222</c:v>
                </c:pt>
                <c:pt idx="2922">
                  <c:v>41407.029166666667</c:v>
                </c:pt>
                <c:pt idx="2923">
                  <c:v>41407.029861111114</c:v>
                </c:pt>
                <c:pt idx="2924">
                  <c:v>41407.030555555553</c:v>
                </c:pt>
                <c:pt idx="2925">
                  <c:v>41407.03125</c:v>
                </c:pt>
                <c:pt idx="2926">
                  <c:v>41407.031944444447</c:v>
                </c:pt>
                <c:pt idx="2927">
                  <c:v>41407.032638888886</c:v>
                </c:pt>
                <c:pt idx="2928">
                  <c:v>41407.033333333333</c:v>
                </c:pt>
                <c:pt idx="2929">
                  <c:v>41407.03402777778</c:v>
                </c:pt>
                <c:pt idx="2930">
                  <c:v>41407.034722222219</c:v>
                </c:pt>
                <c:pt idx="2931">
                  <c:v>41407.035416666666</c:v>
                </c:pt>
                <c:pt idx="2932">
                  <c:v>41407.036111111112</c:v>
                </c:pt>
                <c:pt idx="2933">
                  <c:v>41407.036805555559</c:v>
                </c:pt>
                <c:pt idx="2934">
                  <c:v>41407.037499999999</c:v>
                </c:pt>
                <c:pt idx="2935">
                  <c:v>41407.038194444445</c:v>
                </c:pt>
                <c:pt idx="2936">
                  <c:v>41407.038888888892</c:v>
                </c:pt>
                <c:pt idx="2937">
                  <c:v>41407.039583333331</c:v>
                </c:pt>
                <c:pt idx="2938">
                  <c:v>41407.040277777778</c:v>
                </c:pt>
                <c:pt idx="2939">
                  <c:v>41407.040972222225</c:v>
                </c:pt>
                <c:pt idx="2940">
                  <c:v>41407.041666666664</c:v>
                </c:pt>
                <c:pt idx="2941">
                  <c:v>41407.042361111111</c:v>
                </c:pt>
                <c:pt idx="2942">
                  <c:v>41407.043055555558</c:v>
                </c:pt>
                <c:pt idx="2943">
                  <c:v>41407.043749999997</c:v>
                </c:pt>
                <c:pt idx="2944">
                  <c:v>41407.044444444444</c:v>
                </c:pt>
                <c:pt idx="2945">
                  <c:v>41407.045138888891</c:v>
                </c:pt>
                <c:pt idx="2946">
                  <c:v>41407.04583333333</c:v>
                </c:pt>
                <c:pt idx="2947">
                  <c:v>41407.046527777777</c:v>
                </c:pt>
                <c:pt idx="2948">
                  <c:v>41407.047222222223</c:v>
                </c:pt>
                <c:pt idx="2949">
                  <c:v>41407.04791666667</c:v>
                </c:pt>
                <c:pt idx="2950">
                  <c:v>41407.048611111109</c:v>
                </c:pt>
                <c:pt idx="2951">
                  <c:v>41407.049305555556</c:v>
                </c:pt>
                <c:pt idx="2952">
                  <c:v>41407.050000000003</c:v>
                </c:pt>
                <c:pt idx="2953">
                  <c:v>41407.050694444442</c:v>
                </c:pt>
                <c:pt idx="2954">
                  <c:v>41407.051388888889</c:v>
                </c:pt>
                <c:pt idx="2955">
                  <c:v>41407.052083333336</c:v>
                </c:pt>
                <c:pt idx="2956">
                  <c:v>41407.052777777775</c:v>
                </c:pt>
                <c:pt idx="2957">
                  <c:v>41407.053472222222</c:v>
                </c:pt>
                <c:pt idx="2958">
                  <c:v>41407.054166666669</c:v>
                </c:pt>
                <c:pt idx="2959">
                  <c:v>41407.054861111108</c:v>
                </c:pt>
                <c:pt idx="2960">
                  <c:v>41407.055555555555</c:v>
                </c:pt>
                <c:pt idx="2961">
                  <c:v>41407.056250000001</c:v>
                </c:pt>
                <c:pt idx="2962">
                  <c:v>41407.056944444441</c:v>
                </c:pt>
                <c:pt idx="2963">
                  <c:v>41407.057638888888</c:v>
                </c:pt>
                <c:pt idx="2964">
                  <c:v>41407.058333333334</c:v>
                </c:pt>
                <c:pt idx="2965">
                  <c:v>41407.059027777781</c:v>
                </c:pt>
                <c:pt idx="2966">
                  <c:v>41407.05972222222</c:v>
                </c:pt>
                <c:pt idx="2967">
                  <c:v>41407.060416666667</c:v>
                </c:pt>
                <c:pt idx="2968">
                  <c:v>41407.061111111114</c:v>
                </c:pt>
                <c:pt idx="2969">
                  <c:v>41407.061805555553</c:v>
                </c:pt>
                <c:pt idx="2970">
                  <c:v>41407.0625</c:v>
                </c:pt>
                <c:pt idx="2971">
                  <c:v>41407.063194444447</c:v>
                </c:pt>
                <c:pt idx="2972">
                  <c:v>41407.063888888886</c:v>
                </c:pt>
                <c:pt idx="2973">
                  <c:v>41407.064583333333</c:v>
                </c:pt>
                <c:pt idx="2974">
                  <c:v>41407.06527777778</c:v>
                </c:pt>
                <c:pt idx="2975">
                  <c:v>41407.065972222219</c:v>
                </c:pt>
                <c:pt idx="2976">
                  <c:v>41407.066666666666</c:v>
                </c:pt>
                <c:pt idx="2977">
                  <c:v>41407.067361111112</c:v>
                </c:pt>
                <c:pt idx="2978">
                  <c:v>41407.068055555559</c:v>
                </c:pt>
                <c:pt idx="2979">
                  <c:v>41407.068749999999</c:v>
                </c:pt>
                <c:pt idx="2980">
                  <c:v>41407.069444444445</c:v>
                </c:pt>
                <c:pt idx="2981">
                  <c:v>41407.070138888892</c:v>
                </c:pt>
                <c:pt idx="2982">
                  <c:v>41407.070833333331</c:v>
                </c:pt>
                <c:pt idx="2983">
                  <c:v>41407.071527777778</c:v>
                </c:pt>
                <c:pt idx="2984">
                  <c:v>41407.072222222225</c:v>
                </c:pt>
                <c:pt idx="2985">
                  <c:v>41407.072916666664</c:v>
                </c:pt>
                <c:pt idx="2986">
                  <c:v>41407.073611111111</c:v>
                </c:pt>
                <c:pt idx="2987">
                  <c:v>41407.074305555558</c:v>
                </c:pt>
                <c:pt idx="2988">
                  <c:v>41407.074999999997</c:v>
                </c:pt>
                <c:pt idx="2989">
                  <c:v>41407.075694444444</c:v>
                </c:pt>
                <c:pt idx="2990">
                  <c:v>41407.076388888891</c:v>
                </c:pt>
                <c:pt idx="2991">
                  <c:v>41407.07708333333</c:v>
                </c:pt>
                <c:pt idx="2992">
                  <c:v>41407.077777777777</c:v>
                </c:pt>
                <c:pt idx="2993">
                  <c:v>41407.078472222223</c:v>
                </c:pt>
                <c:pt idx="2994">
                  <c:v>41407.07916666667</c:v>
                </c:pt>
                <c:pt idx="2995">
                  <c:v>41407.079861111109</c:v>
                </c:pt>
                <c:pt idx="2996">
                  <c:v>41407.080555555556</c:v>
                </c:pt>
                <c:pt idx="2997">
                  <c:v>41407.081250000003</c:v>
                </c:pt>
                <c:pt idx="2998">
                  <c:v>41407.081944444442</c:v>
                </c:pt>
                <c:pt idx="2999">
                  <c:v>41407.082638888889</c:v>
                </c:pt>
                <c:pt idx="3000">
                  <c:v>41407.083333333336</c:v>
                </c:pt>
                <c:pt idx="3001">
                  <c:v>41407.084027777775</c:v>
                </c:pt>
                <c:pt idx="3002">
                  <c:v>41407.084722222222</c:v>
                </c:pt>
                <c:pt idx="3003">
                  <c:v>41407.085416666669</c:v>
                </c:pt>
                <c:pt idx="3004">
                  <c:v>41407.086111111108</c:v>
                </c:pt>
                <c:pt idx="3005">
                  <c:v>41407.086805555555</c:v>
                </c:pt>
                <c:pt idx="3006">
                  <c:v>41407.087500000001</c:v>
                </c:pt>
                <c:pt idx="3007">
                  <c:v>41407.088194444441</c:v>
                </c:pt>
                <c:pt idx="3008">
                  <c:v>41407.088888888888</c:v>
                </c:pt>
                <c:pt idx="3009">
                  <c:v>41407.089583333334</c:v>
                </c:pt>
                <c:pt idx="3010">
                  <c:v>41407.090277777781</c:v>
                </c:pt>
                <c:pt idx="3011">
                  <c:v>41407.09097222222</c:v>
                </c:pt>
                <c:pt idx="3012">
                  <c:v>41407.091666666667</c:v>
                </c:pt>
                <c:pt idx="3013">
                  <c:v>41407.092361111114</c:v>
                </c:pt>
                <c:pt idx="3014">
                  <c:v>41407.093055555553</c:v>
                </c:pt>
                <c:pt idx="3015">
                  <c:v>41407.09375</c:v>
                </c:pt>
                <c:pt idx="3016">
                  <c:v>41407.094444444447</c:v>
                </c:pt>
                <c:pt idx="3017">
                  <c:v>41407.095138888886</c:v>
                </c:pt>
                <c:pt idx="3018">
                  <c:v>41407.095833333333</c:v>
                </c:pt>
                <c:pt idx="3019">
                  <c:v>41407.09652777778</c:v>
                </c:pt>
                <c:pt idx="3020">
                  <c:v>41407.097222222219</c:v>
                </c:pt>
                <c:pt idx="3021">
                  <c:v>41407.097916666666</c:v>
                </c:pt>
                <c:pt idx="3022">
                  <c:v>41407.098611111112</c:v>
                </c:pt>
                <c:pt idx="3023">
                  <c:v>41407.099305555559</c:v>
                </c:pt>
                <c:pt idx="3024">
                  <c:v>41407.1</c:v>
                </c:pt>
                <c:pt idx="3025">
                  <c:v>41407.100694444445</c:v>
                </c:pt>
                <c:pt idx="3026">
                  <c:v>41407.101388888892</c:v>
                </c:pt>
                <c:pt idx="3027">
                  <c:v>41407.102083333331</c:v>
                </c:pt>
                <c:pt idx="3028">
                  <c:v>41407.102777777778</c:v>
                </c:pt>
                <c:pt idx="3029">
                  <c:v>41407.103472222225</c:v>
                </c:pt>
                <c:pt idx="3030">
                  <c:v>41407.104166666664</c:v>
                </c:pt>
                <c:pt idx="3031">
                  <c:v>41407.104861111111</c:v>
                </c:pt>
                <c:pt idx="3032">
                  <c:v>41407.105555555558</c:v>
                </c:pt>
                <c:pt idx="3033">
                  <c:v>41407.106249999997</c:v>
                </c:pt>
                <c:pt idx="3034">
                  <c:v>41407.106944444444</c:v>
                </c:pt>
                <c:pt idx="3035">
                  <c:v>41407.107638888891</c:v>
                </c:pt>
                <c:pt idx="3036">
                  <c:v>41407.10833333333</c:v>
                </c:pt>
                <c:pt idx="3037">
                  <c:v>41407.109027777777</c:v>
                </c:pt>
                <c:pt idx="3038">
                  <c:v>41407.109722222223</c:v>
                </c:pt>
                <c:pt idx="3039">
                  <c:v>41407.11041666667</c:v>
                </c:pt>
                <c:pt idx="3040">
                  <c:v>41407.111111111109</c:v>
                </c:pt>
                <c:pt idx="3041">
                  <c:v>41407.111805555556</c:v>
                </c:pt>
                <c:pt idx="3042">
                  <c:v>41407.112500000003</c:v>
                </c:pt>
                <c:pt idx="3043">
                  <c:v>41407.113194444442</c:v>
                </c:pt>
                <c:pt idx="3044">
                  <c:v>41407.113888888889</c:v>
                </c:pt>
                <c:pt idx="3045">
                  <c:v>41407.114583333336</c:v>
                </c:pt>
                <c:pt idx="3046">
                  <c:v>41407.115277777775</c:v>
                </c:pt>
                <c:pt idx="3047">
                  <c:v>41407.115972222222</c:v>
                </c:pt>
                <c:pt idx="3048">
                  <c:v>41407.116666666669</c:v>
                </c:pt>
                <c:pt idx="3049">
                  <c:v>41407.117361111108</c:v>
                </c:pt>
                <c:pt idx="3050">
                  <c:v>41407.118055555555</c:v>
                </c:pt>
                <c:pt idx="3051">
                  <c:v>41407.118750000001</c:v>
                </c:pt>
                <c:pt idx="3052">
                  <c:v>41407.119444444441</c:v>
                </c:pt>
                <c:pt idx="3053">
                  <c:v>41407.120138888888</c:v>
                </c:pt>
                <c:pt idx="3054">
                  <c:v>41407.120833333334</c:v>
                </c:pt>
                <c:pt idx="3055">
                  <c:v>41407.121527777781</c:v>
                </c:pt>
                <c:pt idx="3056">
                  <c:v>41407.12222222222</c:v>
                </c:pt>
                <c:pt idx="3057">
                  <c:v>41407.122916666667</c:v>
                </c:pt>
                <c:pt idx="3058">
                  <c:v>41407.123611111114</c:v>
                </c:pt>
                <c:pt idx="3059">
                  <c:v>41407.124305555553</c:v>
                </c:pt>
                <c:pt idx="3060">
                  <c:v>41407.125</c:v>
                </c:pt>
                <c:pt idx="3061">
                  <c:v>41407.125694444447</c:v>
                </c:pt>
                <c:pt idx="3062">
                  <c:v>41407.126388888886</c:v>
                </c:pt>
                <c:pt idx="3063">
                  <c:v>41407.127083333333</c:v>
                </c:pt>
                <c:pt idx="3064">
                  <c:v>41407.12777777778</c:v>
                </c:pt>
                <c:pt idx="3065">
                  <c:v>41407.128472222219</c:v>
                </c:pt>
                <c:pt idx="3066">
                  <c:v>41407.129166666666</c:v>
                </c:pt>
                <c:pt idx="3067">
                  <c:v>41407.129861111112</c:v>
                </c:pt>
                <c:pt idx="3068">
                  <c:v>41407.130555555559</c:v>
                </c:pt>
                <c:pt idx="3069">
                  <c:v>41407.131249999999</c:v>
                </c:pt>
                <c:pt idx="3070">
                  <c:v>41407.131944444445</c:v>
                </c:pt>
                <c:pt idx="3071">
                  <c:v>41407.132638888892</c:v>
                </c:pt>
                <c:pt idx="3072">
                  <c:v>41407.133333333331</c:v>
                </c:pt>
                <c:pt idx="3073">
                  <c:v>41407.134027777778</c:v>
                </c:pt>
                <c:pt idx="3074">
                  <c:v>41407.134722222225</c:v>
                </c:pt>
                <c:pt idx="3075">
                  <c:v>41407.135416666664</c:v>
                </c:pt>
                <c:pt idx="3076">
                  <c:v>41407.136111111111</c:v>
                </c:pt>
                <c:pt idx="3077">
                  <c:v>41407.136805555558</c:v>
                </c:pt>
                <c:pt idx="3078">
                  <c:v>41407.137499999997</c:v>
                </c:pt>
                <c:pt idx="3079">
                  <c:v>41407.138194444444</c:v>
                </c:pt>
                <c:pt idx="3080">
                  <c:v>41407.138888888891</c:v>
                </c:pt>
                <c:pt idx="3081">
                  <c:v>41407.13958333333</c:v>
                </c:pt>
                <c:pt idx="3082">
                  <c:v>41407.140277777777</c:v>
                </c:pt>
                <c:pt idx="3083">
                  <c:v>41407.140972222223</c:v>
                </c:pt>
                <c:pt idx="3084">
                  <c:v>41407.14166666667</c:v>
                </c:pt>
                <c:pt idx="3085">
                  <c:v>41407.142361111109</c:v>
                </c:pt>
                <c:pt idx="3086">
                  <c:v>41407.143055555556</c:v>
                </c:pt>
                <c:pt idx="3087">
                  <c:v>41407.143750000003</c:v>
                </c:pt>
                <c:pt idx="3088">
                  <c:v>41407.144444444442</c:v>
                </c:pt>
                <c:pt idx="3089">
                  <c:v>41407.145138888889</c:v>
                </c:pt>
                <c:pt idx="3090">
                  <c:v>41407.145833333336</c:v>
                </c:pt>
                <c:pt idx="3091">
                  <c:v>41407.146527777775</c:v>
                </c:pt>
                <c:pt idx="3092">
                  <c:v>41407.147222222222</c:v>
                </c:pt>
                <c:pt idx="3093">
                  <c:v>41407.147916666669</c:v>
                </c:pt>
                <c:pt idx="3094">
                  <c:v>41407.148611111108</c:v>
                </c:pt>
                <c:pt idx="3095">
                  <c:v>41407.149305555555</c:v>
                </c:pt>
                <c:pt idx="3096">
                  <c:v>41407.15</c:v>
                </c:pt>
                <c:pt idx="3097">
                  <c:v>41407.150694444441</c:v>
                </c:pt>
                <c:pt idx="3098">
                  <c:v>41407.151388888888</c:v>
                </c:pt>
                <c:pt idx="3099">
                  <c:v>41407.152083333334</c:v>
                </c:pt>
                <c:pt idx="3100">
                  <c:v>41407.152777777781</c:v>
                </c:pt>
                <c:pt idx="3101">
                  <c:v>41407.15347222222</c:v>
                </c:pt>
                <c:pt idx="3102">
                  <c:v>41407.154166666667</c:v>
                </c:pt>
                <c:pt idx="3103">
                  <c:v>41407.154861111114</c:v>
                </c:pt>
                <c:pt idx="3104">
                  <c:v>41407.155555555553</c:v>
                </c:pt>
                <c:pt idx="3105">
                  <c:v>41407.15625</c:v>
                </c:pt>
                <c:pt idx="3106">
                  <c:v>41407.156944444447</c:v>
                </c:pt>
                <c:pt idx="3107">
                  <c:v>41407.157638888886</c:v>
                </c:pt>
                <c:pt idx="3108">
                  <c:v>41407.158333333333</c:v>
                </c:pt>
                <c:pt idx="3109">
                  <c:v>41407.15902777778</c:v>
                </c:pt>
                <c:pt idx="3110">
                  <c:v>41407.159722222219</c:v>
                </c:pt>
                <c:pt idx="3111">
                  <c:v>41407.160416666666</c:v>
                </c:pt>
                <c:pt idx="3112">
                  <c:v>41407.161111111112</c:v>
                </c:pt>
                <c:pt idx="3113">
                  <c:v>41407.161805555559</c:v>
                </c:pt>
                <c:pt idx="3114">
                  <c:v>41407.162499999999</c:v>
                </c:pt>
                <c:pt idx="3115">
                  <c:v>41407.163194444445</c:v>
                </c:pt>
                <c:pt idx="3116">
                  <c:v>41407.163888888892</c:v>
                </c:pt>
                <c:pt idx="3117">
                  <c:v>41407.164583333331</c:v>
                </c:pt>
                <c:pt idx="3118">
                  <c:v>41407.165277777778</c:v>
                </c:pt>
                <c:pt idx="3119">
                  <c:v>41407.165972222225</c:v>
                </c:pt>
                <c:pt idx="3120">
                  <c:v>41407.166666666664</c:v>
                </c:pt>
                <c:pt idx="3121">
                  <c:v>41407.167361111111</c:v>
                </c:pt>
                <c:pt idx="3122">
                  <c:v>41407.168055555558</c:v>
                </c:pt>
                <c:pt idx="3123">
                  <c:v>41407.168749999997</c:v>
                </c:pt>
                <c:pt idx="3124">
                  <c:v>41407.169444444444</c:v>
                </c:pt>
                <c:pt idx="3125">
                  <c:v>41407.170138888891</c:v>
                </c:pt>
                <c:pt idx="3126">
                  <c:v>41407.17083333333</c:v>
                </c:pt>
                <c:pt idx="3127">
                  <c:v>41407.171527777777</c:v>
                </c:pt>
                <c:pt idx="3128">
                  <c:v>41407.172222222223</c:v>
                </c:pt>
                <c:pt idx="3129">
                  <c:v>41407.17291666667</c:v>
                </c:pt>
                <c:pt idx="3130">
                  <c:v>41407.173611111109</c:v>
                </c:pt>
                <c:pt idx="3131">
                  <c:v>41407.174305555556</c:v>
                </c:pt>
                <c:pt idx="3132">
                  <c:v>41407.175000000003</c:v>
                </c:pt>
                <c:pt idx="3133">
                  <c:v>41407.175694444442</c:v>
                </c:pt>
                <c:pt idx="3134">
                  <c:v>41407.176388888889</c:v>
                </c:pt>
                <c:pt idx="3135">
                  <c:v>41407.177083333336</c:v>
                </c:pt>
                <c:pt idx="3136">
                  <c:v>41407.177777777775</c:v>
                </c:pt>
                <c:pt idx="3137">
                  <c:v>41407.178472222222</c:v>
                </c:pt>
                <c:pt idx="3138">
                  <c:v>41407.179166666669</c:v>
                </c:pt>
                <c:pt idx="3139">
                  <c:v>41407.179861111108</c:v>
                </c:pt>
                <c:pt idx="3140">
                  <c:v>41407.180555555555</c:v>
                </c:pt>
                <c:pt idx="3141">
                  <c:v>41407.181250000001</c:v>
                </c:pt>
                <c:pt idx="3142">
                  <c:v>41407.181944444441</c:v>
                </c:pt>
                <c:pt idx="3143">
                  <c:v>41407.182638888888</c:v>
                </c:pt>
                <c:pt idx="3144">
                  <c:v>41407.183333333334</c:v>
                </c:pt>
                <c:pt idx="3145">
                  <c:v>41407.184027777781</c:v>
                </c:pt>
                <c:pt idx="3146">
                  <c:v>41407.18472222222</c:v>
                </c:pt>
                <c:pt idx="3147">
                  <c:v>41407.185416666667</c:v>
                </c:pt>
                <c:pt idx="3148">
                  <c:v>41407.186111111114</c:v>
                </c:pt>
                <c:pt idx="3149">
                  <c:v>41407.186805555553</c:v>
                </c:pt>
                <c:pt idx="3150">
                  <c:v>41407.1875</c:v>
                </c:pt>
                <c:pt idx="3151">
                  <c:v>41407.188194444447</c:v>
                </c:pt>
                <c:pt idx="3152">
                  <c:v>41407.188888888886</c:v>
                </c:pt>
                <c:pt idx="3153">
                  <c:v>41407.189583333333</c:v>
                </c:pt>
                <c:pt idx="3154">
                  <c:v>41407.19027777778</c:v>
                </c:pt>
                <c:pt idx="3155">
                  <c:v>41407.190972222219</c:v>
                </c:pt>
                <c:pt idx="3156">
                  <c:v>41407.191666666666</c:v>
                </c:pt>
                <c:pt idx="3157">
                  <c:v>41407.192361111112</c:v>
                </c:pt>
                <c:pt idx="3158">
                  <c:v>41407.193055555559</c:v>
                </c:pt>
                <c:pt idx="3159">
                  <c:v>41407.193749999999</c:v>
                </c:pt>
                <c:pt idx="3160">
                  <c:v>41407.194444444445</c:v>
                </c:pt>
                <c:pt idx="3161">
                  <c:v>41407.195138888892</c:v>
                </c:pt>
                <c:pt idx="3162">
                  <c:v>41407.195833333331</c:v>
                </c:pt>
                <c:pt idx="3163">
                  <c:v>41407.196527777778</c:v>
                </c:pt>
                <c:pt idx="3164">
                  <c:v>41407.197222222225</c:v>
                </c:pt>
                <c:pt idx="3165">
                  <c:v>41407.197916666664</c:v>
                </c:pt>
                <c:pt idx="3166">
                  <c:v>41407.198611111111</c:v>
                </c:pt>
                <c:pt idx="3167">
                  <c:v>41407.199305555558</c:v>
                </c:pt>
                <c:pt idx="3168">
                  <c:v>41407.199999999997</c:v>
                </c:pt>
                <c:pt idx="3169">
                  <c:v>41407.200694444444</c:v>
                </c:pt>
                <c:pt idx="3170">
                  <c:v>41407.201388888891</c:v>
                </c:pt>
                <c:pt idx="3171">
                  <c:v>41407.20208333333</c:v>
                </c:pt>
                <c:pt idx="3172">
                  <c:v>41407.202777777777</c:v>
                </c:pt>
                <c:pt idx="3173">
                  <c:v>41407.203472222223</c:v>
                </c:pt>
                <c:pt idx="3174">
                  <c:v>41407.20416666667</c:v>
                </c:pt>
                <c:pt idx="3175">
                  <c:v>41407.204861111109</c:v>
                </c:pt>
                <c:pt idx="3176">
                  <c:v>41407.205555555556</c:v>
                </c:pt>
                <c:pt idx="3177">
                  <c:v>41407.206250000003</c:v>
                </c:pt>
                <c:pt idx="3178">
                  <c:v>41407.206944444442</c:v>
                </c:pt>
                <c:pt idx="3179">
                  <c:v>41407.207638888889</c:v>
                </c:pt>
                <c:pt idx="3180">
                  <c:v>41407.208333333336</c:v>
                </c:pt>
                <c:pt idx="3181">
                  <c:v>41407.209027777775</c:v>
                </c:pt>
                <c:pt idx="3182">
                  <c:v>41407.209722222222</c:v>
                </c:pt>
                <c:pt idx="3183">
                  <c:v>41407.210416666669</c:v>
                </c:pt>
                <c:pt idx="3184">
                  <c:v>41407.211111111108</c:v>
                </c:pt>
                <c:pt idx="3185">
                  <c:v>41407.211805555555</c:v>
                </c:pt>
                <c:pt idx="3186">
                  <c:v>41407.212500000001</c:v>
                </c:pt>
                <c:pt idx="3187">
                  <c:v>41407.213194444441</c:v>
                </c:pt>
                <c:pt idx="3188">
                  <c:v>41407.213888888888</c:v>
                </c:pt>
                <c:pt idx="3189">
                  <c:v>41407.214583333334</c:v>
                </c:pt>
                <c:pt idx="3190">
                  <c:v>41407.215277777781</c:v>
                </c:pt>
                <c:pt idx="3191">
                  <c:v>41407.21597222222</c:v>
                </c:pt>
                <c:pt idx="3192">
                  <c:v>41407.216666666667</c:v>
                </c:pt>
                <c:pt idx="3193">
                  <c:v>41407.217361111114</c:v>
                </c:pt>
                <c:pt idx="3194">
                  <c:v>41407.218055555553</c:v>
                </c:pt>
                <c:pt idx="3195">
                  <c:v>41407.21875</c:v>
                </c:pt>
                <c:pt idx="3196">
                  <c:v>41407.219444444447</c:v>
                </c:pt>
                <c:pt idx="3197">
                  <c:v>41407.220138888886</c:v>
                </c:pt>
                <c:pt idx="3198">
                  <c:v>41407.220833333333</c:v>
                </c:pt>
                <c:pt idx="3199">
                  <c:v>41407.22152777778</c:v>
                </c:pt>
                <c:pt idx="3200">
                  <c:v>41407.222222222219</c:v>
                </c:pt>
                <c:pt idx="3201">
                  <c:v>41407.222916666666</c:v>
                </c:pt>
                <c:pt idx="3202">
                  <c:v>41407.223611111112</c:v>
                </c:pt>
                <c:pt idx="3203">
                  <c:v>41407.224305555559</c:v>
                </c:pt>
                <c:pt idx="3204">
                  <c:v>41407.224999999999</c:v>
                </c:pt>
                <c:pt idx="3205">
                  <c:v>41407.225694444445</c:v>
                </c:pt>
                <c:pt idx="3206">
                  <c:v>41407.226388888892</c:v>
                </c:pt>
                <c:pt idx="3207">
                  <c:v>41407.227083333331</c:v>
                </c:pt>
                <c:pt idx="3208">
                  <c:v>41407.227777777778</c:v>
                </c:pt>
                <c:pt idx="3209">
                  <c:v>41407.228472222225</c:v>
                </c:pt>
                <c:pt idx="3210">
                  <c:v>41407.229166666664</c:v>
                </c:pt>
                <c:pt idx="3211">
                  <c:v>41407.229861111111</c:v>
                </c:pt>
                <c:pt idx="3212">
                  <c:v>41407.230555555558</c:v>
                </c:pt>
                <c:pt idx="3213">
                  <c:v>41407.231249999997</c:v>
                </c:pt>
                <c:pt idx="3214">
                  <c:v>41407.231944444444</c:v>
                </c:pt>
                <c:pt idx="3215">
                  <c:v>41407.232638888891</c:v>
                </c:pt>
                <c:pt idx="3216">
                  <c:v>41407.23333333333</c:v>
                </c:pt>
                <c:pt idx="3217">
                  <c:v>41407.234027777777</c:v>
                </c:pt>
                <c:pt idx="3218">
                  <c:v>41407.234722222223</c:v>
                </c:pt>
                <c:pt idx="3219">
                  <c:v>41407.23541666667</c:v>
                </c:pt>
                <c:pt idx="3220">
                  <c:v>41407.236111111109</c:v>
                </c:pt>
                <c:pt idx="3221">
                  <c:v>41407.236805555556</c:v>
                </c:pt>
                <c:pt idx="3222">
                  <c:v>41407.237500000003</c:v>
                </c:pt>
                <c:pt idx="3223">
                  <c:v>41407.238194444442</c:v>
                </c:pt>
                <c:pt idx="3224">
                  <c:v>41407.238888888889</c:v>
                </c:pt>
                <c:pt idx="3225">
                  <c:v>41407.239583333336</c:v>
                </c:pt>
                <c:pt idx="3226">
                  <c:v>41407.240277777775</c:v>
                </c:pt>
                <c:pt idx="3227">
                  <c:v>41407.240972222222</c:v>
                </c:pt>
                <c:pt idx="3228">
                  <c:v>41407.241666666669</c:v>
                </c:pt>
                <c:pt idx="3229">
                  <c:v>41407.242361111108</c:v>
                </c:pt>
                <c:pt idx="3230">
                  <c:v>41407.243055555555</c:v>
                </c:pt>
                <c:pt idx="3231">
                  <c:v>41407.243750000001</c:v>
                </c:pt>
                <c:pt idx="3232">
                  <c:v>41407.244444444441</c:v>
                </c:pt>
                <c:pt idx="3233">
                  <c:v>41407.245138888888</c:v>
                </c:pt>
                <c:pt idx="3234">
                  <c:v>41407.245833333334</c:v>
                </c:pt>
                <c:pt idx="3235">
                  <c:v>41407.246527777781</c:v>
                </c:pt>
                <c:pt idx="3236">
                  <c:v>41407.24722222222</c:v>
                </c:pt>
                <c:pt idx="3237">
                  <c:v>41407.247916666667</c:v>
                </c:pt>
                <c:pt idx="3238">
                  <c:v>41407.248611111114</c:v>
                </c:pt>
                <c:pt idx="3239">
                  <c:v>41407.249305555553</c:v>
                </c:pt>
                <c:pt idx="3240">
                  <c:v>41407.25</c:v>
                </c:pt>
                <c:pt idx="3241">
                  <c:v>41407.250694444447</c:v>
                </c:pt>
                <c:pt idx="3242">
                  <c:v>41407.251388888886</c:v>
                </c:pt>
                <c:pt idx="3243">
                  <c:v>41407.252083333333</c:v>
                </c:pt>
                <c:pt idx="3244">
                  <c:v>41407.25277777778</c:v>
                </c:pt>
                <c:pt idx="3245">
                  <c:v>41407.253472222219</c:v>
                </c:pt>
                <c:pt idx="3246">
                  <c:v>41407.254166666666</c:v>
                </c:pt>
                <c:pt idx="3247">
                  <c:v>41407.254861111112</c:v>
                </c:pt>
                <c:pt idx="3248">
                  <c:v>41407.255555555559</c:v>
                </c:pt>
                <c:pt idx="3249">
                  <c:v>41407.256249999999</c:v>
                </c:pt>
                <c:pt idx="3250">
                  <c:v>41407.256944444445</c:v>
                </c:pt>
                <c:pt idx="3251">
                  <c:v>41407.257638888892</c:v>
                </c:pt>
                <c:pt idx="3252">
                  <c:v>41407.258333333331</c:v>
                </c:pt>
                <c:pt idx="3253">
                  <c:v>41407.259027777778</c:v>
                </c:pt>
                <c:pt idx="3254">
                  <c:v>41407.259722222225</c:v>
                </c:pt>
                <c:pt idx="3255">
                  <c:v>41407.260416666664</c:v>
                </c:pt>
                <c:pt idx="3256">
                  <c:v>41407.261111111111</c:v>
                </c:pt>
                <c:pt idx="3257">
                  <c:v>41407.261805555558</c:v>
                </c:pt>
                <c:pt idx="3258">
                  <c:v>41407.262499999997</c:v>
                </c:pt>
                <c:pt idx="3259">
                  <c:v>41407.263194444444</c:v>
                </c:pt>
                <c:pt idx="3260">
                  <c:v>41407.263888888891</c:v>
                </c:pt>
                <c:pt idx="3261">
                  <c:v>41407.26458333333</c:v>
                </c:pt>
                <c:pt idx="3262">
                  <c:v>41407.265277777777</c:v>
                </c:pt>
                <c:pt idx="3263">
                  <c:v>41407.265972222223</c:v>
                </c:pt>
                <c:pt idx="3264">
                  <c:v>41407.26666666667</c:v>
                </c:pt>
                <c:pt idx="3265">
                  <c:v>41407.267361111109</c:v>
                </c:pt>
                <c:pt idx="3266">
                  <c:v>41407.268055555556</c:v>
                </c:pt>
                <c:pt idx="3267">
                  <c:v>41407.268750000003</c:v>
                </c:pt>
                <c:pt idx="3268">
                  <c:v>41407.269444444442</c:v>
                </c:pt>
                <c:pt idx="3269">
                  <c:v>41407.270138888889</c:v>
                </c:pt>
                <c:pt idx="3270">
                  <c:v>41407.270833333336</c:v>
                </c:pt>
                <c:pt idx="3271">
                  <c:v>41407.271527777775</c:v>
                </c:pt>
                <c:pt idx="3272">
                  <c:v>41407.272222222222</c:v>
                </c:pt>
                <c:pt idx="3273">
                  <c:v>41407.272916666669</c:v>
                </c:pt>
                <c:pt idx="3274">
                  <c:v>41407.273611111108</c:v>
                </c:pt>
                <c:pt idx="3275">
                  <c:v>41407.274305555555</c:v>
                </c:pt>
                <c:pt idx="3276">
                  <c:v>41407.275000000001</c:v>
                </c:pt>
                <c:pt idx="3277">
                  <c:v>41407.275694444441</c:v>
                </c:pt>
                <c:pt idx="3278">
                  <c:v>41407.276388888888</c:v>
                </c:pt>
                <c:pt idx="3279">
                  <c:v>41407.277083333334</c:v>
                </c:pt>
                <c:pt idx="3280">
                  <c:v>41407.277777777781</c:v>
                </c:pt>
                <c:pt idx="3281">
                  <c:v>41407.27847222222</c:v>
                </c:pt>
                <c:pt idx="3282">
                  <c:v>41407.279166666667</c:v>
                </c:pt>
                <c:pt idx="3283">
                  <c:v>41407.279861111114</c:v>
                </c:pt>
                <c:pt idx="3284">
                  <c:v>41407.280555555553</c:v>
                </c:pt>
                <c:pt idx="3285">
                  <c:v>41407.28125</c:v>
                </c:pt>
                <c:pt idx="3286">
                  <c:v>41407.281944444447</c:v>
                </c:pt>
                <c:pt idx="3287">
                  <c:v>41407.282638888886</c:v>
                </c:pt>
                <c:pt idx="3288">
                  <c:v>41407.283333333333</c:v>
                </c:pt>
                <c:pt idx="3289">
                  <c:v>41407.28402777778</c:v>
                </c:pt>
                <c:pt idx="3290">
                  <c:v>41407.284722222219</c:v>
                </c:pt>
                <c:pt idx="3291">
                  <c:v>41407.285416666666</c:v>
                </c:pt>
                <c:pt idx="3292">
                  <c:v>41407.286111111112</c:v>
                </c:pt>
                <c:pt idx="3293">
                  <c:v>41407.286805555559</c:v>
                </c:pt>
                <c:pt idx="3294">
                  <c:v>41407.287499999999</c:v>
                </c:pt>
                <c:pt idx="3295">
                  <c:v>41407.288194444445</c:v>
                </c:pt>
                <c:pt idx="3296">
                  <c:v>41407.288888888892</c:v>
                </c:pt>
                <c:pt idx="3297">
                  <c:v>41407.289583333331</c:v>
                </c:pt>
                <c:pt idx="3298">
                  <c:v>41407.290277777778</c:v>
                </c:pt>
                <c:pt idx="3299">
                  <c:v>41407.290972222225</c:v>
                </c:pt>
                <c:pt idx="3300">
                  <c:v>41407.291666666664</c:v>
                </c:pt>
                <c:pt idx="3301">
                  <c:v>41407.292361111111</c:v>
                </c:pt>
                <c:pt idx="3302">
                  <c:v>41407.293055555558</c:v>
                </c:pt>
                <c:pt idx="3303">
                  <c:v>41407.293749999997</c:v>
                </c:pt>
                <c:pt idx="3304">
                  <c:v>41407.294444444444</c:v>
                </c:pt>
                <c:pt idx="3305">
                  <c:v>41407.295138888891</c:v>
                </c:pt>
                <c:pt idx="3306">
                  <c:v>41407.29583333333</c:v>
                </c:pt>
                <c:pt idx="3307">
                  <c:v>41407.296527777777</c:v>
                </c:pt>
                <c:pt idx="3308">
                  <c:v>41407.297222222223</c:v>
                </c:pt>
                <c:pt idx="3309">
                  <c:v>41407.29791666667</c:v>
                </c:pt>
                <c:pt idx="3310">
                  <c:v>41407.298611111109</c:v>
                </c:pt>
                <c:pt idx="3311">
                  <c:v>41407.299305555556</c:v>
                </c:pt>
                <c:pt idx="3312">
                  <c:v>41407.300000000003</c:v>
                </c:pt>
                <c:pt idx="3313">
                  <c:v>41407.300694444442</c:v>
                </c:pt>
                <c:pt idx="3314">
                  <c:v>41407.301388888889</c:v>
                </c:pt>
                <c:pt idx="3315">
                  <c:v>41407.302083333336</c:v>
                </c:pt>
                <c:pt idx="3316">
                  <c:v>41407.302777777775</c:v>
                </c:pt>
                <c:pt idx="3317">
                  <c:v>41407.303472222222</c:v>
                </c:pt>
                <c:pt idx="3318">
                  <c:v>41407.304166666669</c:v>
                </c:pt>
                <c:pt idx="3319">
                  <c:v>41407.304861111108</c:v>
                </c:pt>
                <c:pt idx="3320">
                  <c:v>41407.305555555555</c:v>
                </c:pt>
                <c:pt idx="3321">
                  <c:v>41407.306250000001</c:v>
                </c:pt>
                <c:pt idx="3322">
                  <c:v>41407.306944444441</c:v>
                </c:pt>
                <c:pt idx="3323">
                  <c:v>41407.307638888888</c:v>
                </c:pt>
                <c:pt idx="3324">
                  <c:v>41407.308333333334</c:v>
                </c:pt>
                <c:pt idx="3325">
                  <c:v>41407.309027777781</c:v>
                </c:pt>
                <c:pt idx="3326">
                  <c:v>41407.30972222222</c:v>
                </c:pt>
                <c:pt idx="3327">
                  <c:v>41407.310416666667</c:v>
                </c:pt>
                <c:pt idx="3328">
                  <c:v>41407.311111111114</c:v>
                </c:pt>
                <c:pt idx="3329">
                  <c:v>41407.311805555553</c:v>
                </c:pt>
                <c:pt idx="3330">
                  <c:v>41407.3125</c:v>
                </c:pt>
                <c:pt idx="3331">
                  <c:v>41407.313194444447</c:v>
                </c:pt>
                <c:pt idx="3332">
                  <c:v>41407.313888888886</c:v>
                </c:pt>
                <c:pt idx="3333">
                  <c:v>41407.314583333333</c:v>
                </c:pt>
                <c:pt idx="3334">
                  <c:v>41407.31527777778</c:v>
                </c:pt>
                <c:pt idx="3335">
                  <c:v>41407.315972222219</c:v>
                </c:pt>
                <c:pt idx="3336">
                  <c:v>41407.316666666666</c:v>
                </c:pt>
                <c:pt idx="3337">
                  <c:v>41407.317361111112</c:v>
                </c:pt>
                <c:pt idx="3338">
                  <c:v>41407.318055555559</c:v>
                </c:pt>
                <c:pt idx="3339">
                  <c:v>41407.318749999999</c:v>
                </c:pt>
                <c:pt idx="3340">
                  <c:v>41407.319444444445</c:v>
                </c:pt>
                <c:pt idx="3341">
                  <c:v>41407.320138888892</c:v>
                </c:pt>
                <c:pt idx="3342">
                  <c:v>41407.320833333331</c:v>
                </c:pt>
                <c:pt idx="3343">
                  <c:v>41407.321527777778</c:v>
                </c:pt>
                <c:pt idx="3344">
                  <c:v>41407.322222222225</c:v>
                </c:pt>
                <c:pt idx="3345">
                  <c:v>41407.322916666664</c:v>
                </c:pt>
                <c:pt idx="3346">
                  <c:v>41407.323611111111</c:v>
                </c:pt>
                <c:pt idx="3347">
                  <c:v>41407.324305555558</c:v>
                </c:pt>
                <c:pt idx="3348">
                  <c:v>41407.324999999997</c:v>
                </c:pt>
                <c:pt idx="3349">
                  <c:v>41407.325694444444</c:v>
                </c:pt>
                <c:pt idx="3350">
                  <c:v>41407.326388888891</c:v>
                </c:pt>
                <c:pt idx="3351">
                  <c:v>41407.32708333333</c:v>
                </c:pt>
                <c:pt idx="3352">
                  <c:v>41407.327777777777</c:v>
                </c:pt>
                <c:pt idx="3353">
                  <c:v>41407.328472222223</c:v>
                </c:pt>
                <c:pt idx="3354">
                  <c:v>41407.32916666667</c:v>
                </c:pt>
                <c:pt idx="3355">
                  <c:v>41407.329861111109</c:v>
                </c:pt>
                <c:pt idx="3356">
                  <c:v>41407.330555555556</c:v>
                </c:pt>
                <c:pt idx="3357">
                  <c:v>41407.331250000003</c:v>
                </c:pt>
                <c:pt idx="3358">
                  <c:v>41407.331944444442</c:v>
                </c:pt>
                <c:pt idx="3359">
                  <c:v>41407.332638888889</c:v>
                </c:pt>
                <c:pt idx="3360">
                  <c:v>41407.333333333336</c:v>
                </c:pt>
                <c:pt idx="3361">
                  <c:v>41407.334027777775</c:v>
                </c:pt>
                <c:pt idx="3362">
                  <c:v>41407.334722222222</c:v>
                </c:pt>
                <c:pt idx="3363">
                  <c:v>41407.335416666669</c:v>
                </c:pt>
                <c:pt idx="3364">
                  <c:v>41407.336111111108</c:v>
                </c:pt>
                <c:pt idx="3365">
                  <c:v>41407.336805555555</c:v>
                </c:pt>
                <c:pt idx="3366">
                  <c:v>41407.337500000001</c:v>
                </c:pt>
                <c:pt idx="3367">
                  <c:v>41407.338194444441</c:v>
                </c:pt>
                <c:pt idx="3368">
                  <c:v>41407.338888888888</c:v>
                </c:pt>
                <c:pt idx="3369">
                  <c:v>41407.339583333334</c:v>
                </c:pt>
                <c:pt idx="3370">
                  <c:v>41407.340277777781</c:v>
                </c:pt>
                <c:pt idx="3371">
                  <c:v>41407.34097222222</c:v>
                </c:pt>
                <c:pt idx="3372">
                  <c:v>41407.341666666667</c:v>
                </c:pt>
                <c:pt idx="3373">
                  <c:v>41407.342361111114</c:v>
                </c:pt>
                <c:pt idx="3374">
                  <c:v>41407.343055555553</c:v>
                </c:pt>
                <c:pt idx="3375">
                  <c:v>41407.34375</c:v>
                </c:pt>
                <c:pt idx="3376">
                  <c:v>41407.344444444447</c:v>
                </c:pt>
                <c:pt idx="3377">
                  <c:v>41407.345138888886</c:v>
                </c:pt>
                <c:pt idx="3378">
                  <c:v>41407.345833333333</c:v>
                </c:pt>
                <c:pt idx="3379">
                  <c:v>41407.34652777778</c:v>
                </c:pt>
                <c:pt idx="3380">
                  <c:v>41407.347222222219</c:v>
                </c:pt>
                <c:pt idx="3381">
                  <c:v>41407.347916666666</c:v>
                </c:pt>
                <c:pt idx="3382">
                  <c:v>41407.348611111112</c:v>
                </c:pt>
                <c:pt idx="3383">
                  <c:v>41407.349305555559</c:v>
                </c:pt>
                <c:pt idx="3384">
                  <c:v>41407.35</c:v>
                </c:pt>
                <c:pt idx="3385">
                  <c:v>41407.350694444445</c:v>
                </c:pt>
                <c:pt idx="3386">
                  <c:v>41407.351388888892</c:v>
                </c:pt>
                <c:pt idx="3387">
                  <c:v>41407.352083333331</c:v>
                </c:pt>
                <c:pt idx="3388">
                  <c:v>41407.352777777778</c:v>
                </c:pt>
                <c:pt idx="3389">
                  <c:v>41407.353472222225</c:v>
                </c:pt>
                <c:pt idx="3390">
                  <c:v>41407.354166666664</c:v>
                </c:pt>
                <c:pt idx="3391">
                  <c:v>41407.354861111111</c:v>
                </c:pt>
                <c:pt idx="3392">
                  <c:v>41407.355555555558</c:v>
                </c:pt>
                <c:pt idx="3393">
                  <c:v>41407.356249999997</c:v>
                </c:pt>
                <c:pt idx="3394">
                  <c:v>41407.356944444444</c:v>
                </c:pt>
                <c:pt idx="3395">
                  <c:v>41407.357638888891</c:v>
                </c:pt>
                <c:pt idx="3396">
                  <c:v>41407.35833333333</c:v>
                </c:pt>
                <c:pt idx="3397">
                  <c:v>41407.359027777777</c:v>
                </c:pt>
                <c:pt idx="3398">
                  <c:v>41407.359722222223</c:v>
                </c:pt>
                <c:pt idx="3399">
                  <c:v>41407.36041666667</c:v>
                </c:pt>
                <c:pt idx="3400">
                  <c:v>41407.361111111109</c:v>
                </c:pt>
                <c:pt idx="3401">
                  <c:v>41407.361805555556</c:v>
                </c:pt>
                <c:pt idx="3402">
                  <c:v>41407.362500000003</c:v>
                </c:pt>
                <c:pt idx="3403">
                  <c:v>41407.363194444442</c:v>
                </c:pt>
                <c:pt idx="3404">
                  <c:v>41407.363888888889</c:v>
                </c:pt>
                <c:pt idx="3405">
                  <c:v>41407.364583333336</c:v>
                </c:pt>
                <c:pt idx="3406">
                  <c:v>41407.365277777775</c:v>
                </c:pt>
                <c:pt idx="3407">
                  <c:v>41407.365972222222</c:v>
                </c:pt>
                <c:pt idx="3408">
                  <c:v>41407.366666666669</c:v>
                </c:pt>
                <c:pt idx="3409">
                  <c:v>41407.367361111108</c:v>
                </c:pt>
                <c:pt idx="3410">
                  <c:v>41407.368055555555</c:v>
                </c:pt>
                <c:pt idx="3411">
                  <c:v>41407.368750000001</c:v>
                </c:pt>
                <c:pt idx="3412">
                  <c:v>41407.369444444441</c:v>
                </c:pt>
                <c:pt idx="3413">
                  <c:v>41407.370138888888</c:v>
                </c:pt>
                <c:pt idx="3414">
                  <c:v>41407.370833333334</c:v>
                </c:pt>
                <c:pt idx="3415">
                  <c:v>41407.371527777781</c:v>
                </c:pt>
                <c:pt idx="3416">
                  <c:v>41407.37222222222</c:v>
                </c:pt>
                <c:pt idx="3417">
                  <c:v>41407.372916666667</c:v>
                </c:pt>
                <c:pt idx="3418">
                  <c:v>41407.373611111114</c:v>
                </c:pt>
                <c:pt idx="3419">
                  <c:v>41407.374305555553</c:v>
                </c:pt>
                <c:pt idx="3420">
                  <c:v>41407.375</c:v>
                </c:pt>
                <c:pt idx="3421">
                  <c:v>41407.375694444447</c:v>
                </c:pt>
                <c:pt idx="3422">
                  <c:v>41407.376388888886</c:v>
                </c:pt>
                <c:pt idx="3423">
                  <c:v>41407.377083333333</c:v>
                </c:pt>
                <c:pt idx="3424">
                  <c:v>41407.37777777778</c:v>
                </c:pt>
                <c:pt idx="3425">
                  <c:v>41407.378472222219</c:v>
                </c:pt>
                <c:pt idx="3426">
                  <c:v>41407.379166666666</c:v>
                </c:pt>
                <c:pt idx="3427">
                  <c:v>41407.379861111112</c:v>
                </c:pt>
                <c:pt idx="3428">
                  <c:v>41407.380555555559</c:v>
                </c:pt>
                <c:pt idx="3429">
                  <c:v>41407.381249999999</c:v>
                </c:pt>
                <c:pt idx="3430">
                  <c:v>41407.381944444445</c:v>
                </c:pt>
                <c:pt idx="3431">
                  <c:v>41407.382638888892</c:v>
                </c:pt>
                <c:pt idx="3432">
                  <c:v>41407.383333333331</c:v>
                </c:pt>
                <c:pt idx="3433">
                  <c:v>41407.384027777778</c:v>
                </c:pt>
                <c:pt idx="3434">
                  <c:v>41407.384722222225</c:v>
                </c:pt>
                <c:pt idx="3435">
                  <c:v>41407.385416666664</c:v>
                </c:pt>
                <c:pt idx="3436">
                  <c:v>41407.386111111111</c:v>
                </c:pt>
                <c:pt idx="3437">
                  <c:v>41407.386805555558</c:v>
                </c:pt>
                <c:pt idx="3438">
                  <c:v>41407.387499999997</c:v>
                </c:pt>
                <c:pt idx="3439">
                  <c:v>41407.388194444444</c:v>
                </c:pt>
                <c:pt idx="3440">
                  <c:v>41407.388888888891</c:v>
                </c:pt>
                <c:pt idx="3441">
                  <c:v>41407.38958333333</c:v>
                </c:pt>
                <c:pt idx="3442">
                  <c:v>41407.390277777777</c:v>
                </c:pt>
                <c:pt idx="3443">
                  <c:v>41407.390972222223</c:v>
                </c:pt>
                <c:pt idx="3444">
                  <c:v>41407.39166666667</c:v>
                </c:pt>
                <c:pt idx="3445">
                  <c:v>41407.392361111109</c:v>
                </c:pt>
                <c:pt idx="3446">
                  <c:v>41407.393055555556</c:v>
                </c:pt>
                <c:pt idx="3447">
                  <c:v>41407.393750000003</c:v>
                </c:pt>
                <c:pt idx="3448">
                  <c:v>41407.394444444442</c:v>
                </c:pt>
                <c:pt idx="3449">
                  <c:v>41407.395138888889</c:v>
                </c:pt>
                <c:pt idx="3450">
                  <c:v>41407.395833333336</c:v>
                </c:pt>
                <c:pt idx="3451">
                  <c:v>41407.396527777775</c:v>
                </c:pt>
                <c:pt idx="3452">
                  <c:v>41407.397222222222</c:v>
                </c:pt>
                <c:pt idx="3453">
                  <c:v>41407.397916666669</c:v>
                </c:pt>
                <c:pt idx="3454">
                  <c:v>41407.398611111108</c:v>
                </c:pt>
                <c:pt idx="3455">
                  <c:v>41407.399305555555</c:v>
                </c:pt>
                <c:pt idx="3456">
                  <c:v>41407.4</c:v>
                </c:pt>
                <c:pt idx="3457">
                  <c:v>41407.400694444441</c:v>
                </c:pt>
                <c:pt idx="3458">
                  <c:v>41407.401388888888</c:v>
                </c:pt>
                <c:pt idx="3459">
                  <c:v>41407.402083333334</c:v>
                </c:pt>
                <c:pt idx="3460">
                  <c:v>41407.402777777781</c:v>
                </c:pt>
                <c:pt idx="3461">
                  <c:v>41407.40347222222</c:v>
                </c:pt>
                <c:pt idx="3462">
                  <c:v>41407.404166666667</c:v>
                </c:pt>
                <c:pt idx="3463">
                  <c:v>41407.404861111114</c:v>
                </c:pt>
                <c:pt idx="3464">
                  <c:v>41407.405555555553</c:v>
                </c:pt>
                <c:pt idx="3465">
                  <c:v>41407.40625</c:v>
                </c:pt>
                <c:pt idx="3466">
                  <c:v>41407.406944444447</c:v>
                </c:pt>
                <c:pt idx="3467">
                  <c:v>41407.407638888886</c:v>
                </c:pt>
                <c:pt idx="3468">
                  <c:v>41407.408333333333</c:v>
                </c:pt>
                <c:pt idx="3469">
                  <c:v>41407.40902777778</c:v>
                </c:pt>
                <c:pt idx="3470">
                  <c:v>41407.409722222219</c:v>
                </c:pt>
                <c:pt idx="3471">
                  <c:v>41407.410416666666</c:v>
                </c:pt>
                <c:pt idx="3472">
                  <c:v>41407.411111111112</c:v>
                </c:pt>
                <c:pt idx="3473">
                  <c:v>41407.411805555559</c:v>
                </c:pt>
                <c:pt idx="3474">
                  <c:v>41407.412499999999</c:v>
                </c:pt>
                <c:pt idx="3475">
                  <c:v>41407.413194444445</c:v>
                </c:pt>
                <c:pt idx="3476">
                  <c:v>41407.413888888892</c:v>
                </c:pt>
                <c:pt idx="3477">
                  <c:v>41407.414583333331</c:v>
                </c:pt>
                <c:pt idx="3478">
                  <c:v>41407.415277777778</c:v>
                </c:pt>
                <c:pt idx="3479">
                  <c:v>41407.415972222225</c:v>
                </c:pt>
                <c:pt idx="3480">
                  <c:v>41407.416666666664</c:v>
                </c:pt>
                <c:pt idx="3481">
                  <c:v>41407.417361111111</c:v>
                </c:pt>
                <c:pt idx="3482">
                  <c:v>41407.418055555558</c:v>
                </c:pt>
                <c:pt idx="3483">
                  <c:v>41407.418749999997</c:v>
                </c:pt>
                <c:pt idx="3484">
                  <c:v>41407.419444444444</c:v>
                </c:pt>
                <c:pt idx="3485">
                  <c:v>41407.420138888891</c:v>
                </c:pt>
                <c:pt idx="3486">
                  <c:v>41407.42083333333</c:v>
                </c:pt>
                <c:pt idx="3487">
                  <c:v>41407.421527777777</c:v>
                </c:pt>
                <c:pt idx="3488">
                  <c:v>41407.422222222223</c:v>
                </c:pt>
                <c:pt idx="3489">
                  <c:v>41407.42291666667</c:v>
                </c:pt>
                <c:pt idx="3490">
                  <c:v>41407.423611111109</c:v>
                </c:pt>
                <c:pt idx="3491">
                  <c:v>41407.424305555556</c:v>
                </c:pt>
                <c:pt idx="3492">
                  <c:v>41407.425000000003</c:v>
                </c:pt>
                <c:pt idx="3493">
                  <c:v>41407.425694444442</c:v>
                </c:pt>
                <c:pt idx="3494">
                  <c:v>41407.426388888889</c:v>
                </c:pt>
                <c:pt idx="3495">
                  <c:v>41407.427083333336</c:v>
                </c:pt>
                <c:pt idx="3496">
                  <c:v>41407.427777777775</c:v>
                </c:pt>
                <c:pt idx="3497">
                  <c:v>41407.428472222222</c:v>
                </c:pt>
                <c:pt idx="3498">
                  <c:v>41407.429166666669</c:v>
                </c:pt>
                <c:pt idx="3499">
                  <c:v>41407.429861111108</c:v>
                </c:pt>
                <c:pt idx="3500">
                  <c:v>41407.430555555555</c:v>
                </c:pt>
                <c:pt idx="3501">
                  <c:v>41407.431250000001</c:v>
                </c:pt>
                <c:pt idx="3502">
                  <c:v>41407.431944444441</c:v>
                </c:pt>
                <c:pt idx="3503">
                  <c:v>41407.432638888888</c:v>
                </c:pt>
                <c:pt idx="3504">
                  <c:v>41407.433333333334</c:v>
                </c:pt>
                <c:pt idx="3505">
                  <c:v>41407.434027777781</c:v>
                </c:pt>
                <c:pt idx="3506">
                  <c:v>41407.43472222222</c:v>
                </c:pt>
                <c:pt idx="3507">
                  <c:v>41407.435416666667</c:v>
                </c:pt>
                <c:pt idx="3508">
                  <c:v>41407.436111111114</c:v>
                </c:pt>
                <c:pt idx="3509">
                  <c:v>41407.436805555553</c:v>
                </c:pt>
                <c:pt idx="3510">
                  <c:v>41407.4375</c:v>
                </c:pt>
                <c:pt idx="3511">
                  <c:v>41407.438194444447</c:v>
                </c:pt>
                <c:pt idx="3512">
                  <c:v>41407.438888888886</c:v>
                </c:pt>
                <c:pt idx="3513">
                  <c:v>41407.439583333333</c:v>
                </c:pt>
                <c:pt idx="3514">
                  <c:v>41407.44027777778</c:v>
                </c:pt>
                <c:pt idx="3515">
                  <c:v>41407.440972222219</c:v>
                </c:pt>
                <c:pt idx="3516">
                  <c:v>41407.441666666666</c:v>
                </c:pt>
                <c:pt idx="3517">
                  <c:v>41407.442361111112</c:v>
                </c:pt>
                <c:pt idx="3518">
                  <c:v>41407.443055555559</c:v>
                </c:pt>
                <c:pt idx="3519">
                  <c:v>41407.443749999999</c:v>
                </c:pt>
                <c:pt idx="3520">
                  <c:v>41407.444444444445</c:v>
                </c:pt>
                <c:pt idx="3521">
                  <c:v>41407.445138888892</c:v>
                </c:pt>
                <c:pt idx="3522">
                  <c:v>41407.445833333331</c:v>
                </c:pt>
                <c:pt idx="3523">
                  <c:v>41407.446527777778</c:v>
                </c:pt>
                <c:pt idx="3524">
                  <c:v>41407.447222222225</c:v>
                </c:pt>
                <c:pt idx="3525">
                  <c:v>41407.447916666664</c:v>
                </c:pt>
                <c:pt idx="3526">
                  <c:v>41407.448611111111</c:v>
                </c:pt>
                <c:pt idx="3527">
                  <c:v>41407.449305555558</c:v>
                </c:pt>
                <c:pt idx="3528">
                  <c:v>41407.449999999997</c:v>
                </c:pt>
                <c:pt idx="3529">
                  <c:v>41407.450694444444</c:v>
                </c:pt>
                <c:pt idx="3530">
                  <c:v>41407.451388888891</c:v>
                </c:pt>
                <c:pt idx="3531">
                  <c:v>41407.45208333333</c:v>
                </c:pt>
                <c:pt idx="3532">
                  <c:v>41407.452777777777</c:v>
                </c:pt>
                <c:pt idx="3533">
                  <c:v>41407.453472222223</c:v>
                </c:pt>
                <c:pt idx="3534">
                  <c:v>41407.45416666667</c:v>
                </c:pt>
                <c:pt idx="3535">
                  <c:v>41407.454861111109</c:v>
                </c:pt>
                <c:pt idx="3536">
                  <c:v>41407.455555555556</c:v>
                </c:pt>
                <c:pt idx="3537">
                  <c:v>41407.456250000003</c:v>
                </c:pt>
                <c:pt idx="3538">
                  <c:v>41407.456944444442</c:v>
                </c:pt>
                <c:pt idx="3539">
                  <c:v>41407.457638888889</c:v>
                </c:pt>
                <c:pt idx="3540">
                  <c:v>41407.458333333336</c:v>
                </c:pt>
                <c:pt idx="3541">
                  <c:v>41407.459027777775</c:v>
                </c:pt>
                <c:pt idx="3542">
                  <c:v>41407.459722222222</c:v>
                </c:pt>
                <c:pt idx="3543">
                  <c:v>41407.460416666669</c:v>
                </c:pt>
                <c:pt idx="3544">
                  <c:v>41407.461111111108</c:v>
                </c:pt>
                <c:pt idx="3545">
                  <c:v>41407.461805555555</c:v>
                </c:pt>
                <c:pt idx="3546">
                  <c:v>41407.462500000001</c:v>
                </c:pt>
                <c:pt idx="3547">
                  <c:v>41407.463194444441</c:v>
                </c:pt>
                <c:pt idx="3548">
                  <c:v>41407.463888888888</c:v>
                </c:pt>
                <c:pt idx="3549">
                  <c:v>41407.464583333334</c:v>
                </c:pt>
                <c:pt idx="3550">
                  <c:v>41407.465277777781</c:v>
                </c:pt>
                <c:pt idx="3551">
                  <c:v>41407.46597222222</c:v>
                </c:pt>
                <c:pt idx="3552">
                  <c:v>41407.466666666667</c:v>
                </c:pt>
                <c:pt idx="3553">
                  <c:v>41407.467361111114</c:v>
                </c:pt>
                <c:pt idx="3554">
                  <c:v>41407.468055555553</c:v>
                </c:pt>
                <c:pt idx="3555">
                  <c:v>41407.46875</c:v>
                </c:pt>
                <c:pt idx="3556">
                  <c:v>41407.469444444447</c:v>
                </c:pt>
                <c:pt idx="3557">
                  <c:v>41407.470138888886</c:v>
                </c:pt>
                <c:pt idx="3558">
                  <c:v>41407.470833333333</c:v>
                </c:pt>
                <c:pt idx="3559">
                  <c:v>41407.47152777778</c:v>
                </c:pt>
                <c:pt idx="3560">
                  <c:v>41407.472222222219</c:v>
                </c:pt>
                <c:pt idx="3561">
                  <c:v>41407.472916666666</c:v>
                </c:pt>
                <c:pt idx="3562">
                  <c:v>41407.473611111112</c:v>
                </c:pt>
                <c:pt idx="3563">
                  <c:v>41407.474305555559</c:v>
                </c:pt>
                <c:pt idx="3564">
                  <c:v>41407.474999999999</c:v>
                </c:pt>
                <c:pt idx="3565">
                  <c:v>41407.475694444445</c:v>
                </c:pt>
                <c:pt idx="3566">
                  <c:v>41407.476388888892</c:v>
                </c:pt>
                <c:pt idx="3567">
                  <c:v>41407.477083333331</c:v>
                </c:pt>
                <c:pt idx="3568">
                  <c:v>41407.477777777778</c:v>
                </c:pt>
                <c:pt idx="3569">
                  <c:v>41407.478472222225</c:v>
                </c:pt>
                <c:pt idx="3570">
                  <c:v>41407.479166666664</c:v>
                </c:pt>
                <c:pt idx="3571">
                  <c:v>41407.479861111111</c:v>
                </c:pt>
                <c:pt idx="3572">
                  <c:v>41407.480555555558</c:v>
                </c:pt>
                <c:pt idx="3573">
                  <c:v>41407.481249999997</c:v>
                </c:pt>
                <c:pt idx="3574">
                  <c:v>41407.481944444444</c:v>
                </c:pt>
                <c:pt idx="3575">
                  <c:v>41407.482638888891</c:v>
                </c:pt>
                <c:pt idx="3576">
                  <c:v>41407.48333333333</c:v>
                </c:pt>
                <c:pt idx="3577">
                  <c:v>41407.484027777777</c:v>
                </c:pt>
                <c:pt idx="3578">
                  <c:v>41407.484722222223</c:v>
                </c:pt>
                <c:pt idx="3579">
                  <c:v>41407.48541666667</c:v>
                </c:pt>
                <c:pt idx="3580">
                  <c:v>41407.486111111109</c:v>
                </c:pt>
                <c:pt idx="3581">
                  <c:v>41407.486805555556</c:v>
                </c:pt>
                <c:pt idx="3582">
                  <c:v>41407.487500000003</c:v>
                </c:pt>
                <c:pt idx="3583">
                  <c:v>41407.488194444442</c:v>
                </c:pt>
                <c:pt idx="3584">
                  <c:v>41407.488888888889</c:v>
                </c:pt>
                <c:pt idx="3585">
                  <c:v>41407.489583333336</c:v>
                </c:pt>
                <c:pt idx="3586">
                  <c:v>41407.490277777775</c:v>
                </c:pt>
                <c:pt idx="3587">
                  <c:v>41407.490972222222</c:v>
                </c:pt>
                <c:pt idx="3588">
                  <c:v>41407.491666666669</c:v>
                </c:pt>
                <c:pt idx="3589">
                  <c:v>41407.492361111108</c:v>
                </c:pt>
                <c:pt idx="3590">
                  <c:v>41407.493055555555</c:v>
                </c:pt>
                <c:pt idx="3591">
                  <c:v>41407.493750000001</c:v>
                </c:pt>
                <c:pt idx="3592">
                  <c:v>41407.494444444441</c:v>
                </c:pt>
                <c:pt idx="3593">
                  <c:v>41407.495138888888</c:v>
                </c:pt>
                <c:pt idx="3594">
                  <c:v>41407.495833333334</c:v>
                </c:pt>
                <c:pt idx="3595">
                  <c:v>41407.496527777781</c:v>
                </c:pt>
                <c:pt idx="3596">
                  <c:v>41407.49722222222</c:v>
                </c:pt>
                <c:pt idx="3597">
                  <c:v>41407.497916666667</c:v>
                </c:pt>
                <c:pt idx="3598">
                  <c:v>41407.498611111114</c:v>
                </c:pt>
                <c:pt idx="3599">
                  <c:v>41407.499305555553</c:v>
                </c:pt>
                <c:pt idx="3600">
                  <c:v>41407.5</c:v>
                </c:pt>
                <c:pt idx="3601">
                  <c:v>41407.500694444447</c:v>
                </c:pt>
                <c:pt idx="3602">
                  <c:v>41407.501388888886</c:v>
                </c:pt>
                <c:pt idx="3603">
                  <c:v>41407.502083333333</c:v>
                </c:pt>
                <c:pt idx="3604">
                  <c:v>41407.50277777778</c:v>
                </c:pt>
                <c:pt idx="3605">
                  <c:v>41407.503472222219</c:v>
                </c:pt>
                <c:pt idx="3606">
                  <c:v>41407.504166666666</c:v>
                </c:pt>
                <c:pt idx="3607">
                  <c:v>41407.504861111112</c:v>
                </c:pt>
                <c:pt idx="3608">
                  <c:v>41407.505555555559</c:v>
                </c:pt>
                <c:pt idx="3609">
                  <c:v>41407.506249999999</c:v>
                </c:pt>
                <c:pt idx="3610">
                  <c:v>41407.506944444445</c:v>
                </c:pt>
                <c:pt idx="3611">
                  <c:v>41407.507638888892</c:v>
                </c:pt>
                <c:pt idx="3612">
                  <c:v>41407.508333333331</c:v>
                </c:pt>
                <c:pt idx="3613">
                  <c:v>41407.509027777778</c:v>
                </c:pt>
                <c:pt idx="3614">
                  <c:v>41407.509722222225</c:v>
                </c:pt>
                <c:pt idx="3615">
                  <c:v>41407.510416666664</c:v>
                </c:pt>
                <c:pt idx="3616">
                  <c:v>41407.511111111111</c:v>
                </c:pt>
                <c:pt idx="3617">
                  <c:v>41407.511805555558</c:v>
                </c:pt>
                <c:pt idx="3618">
                  <c:v>41407.512499999997</c:v>
                </c:pt>
                <c:pt idx="3619">
                  <c:v>41407.513194444444</c:v>
                </c:pt>
                <c:pt idx="3620">
                  <c:v>41407.513888888891</c:v>
                </c:pt>
                <c:pt idx="3621">
                  <c:v>41407.51458333333</c:v>
                </c:pt>
                <c:pt idx="3622">
                  <c:v>41407.515277777777</c:v>
                </c:pt>
                <c:pt idx="3623">
                  <c:v>41407.515972222223</c:v>
                </c:pt>
                <c:pt idx="3624">
                  <c:v>41407.51666666667</c:v>
                </c:pt>
                <c:pt idx="3625">
                  <c:v>41407.517361111109</c:v>
                </c:pt>
                <c:pt idx="3626">
                  <c:v>41407.518055555556</c:v>
                </c:pt>
                <c:pt idx="3627">
                  <c:v>41407.518750000003</c:v>
                </c:pt>
                <c:pt idx="3628">
                  <c:v>41407.519444444442</c:v>
                </c:pt>
                <c:pt idx="3629">
                  <c:v>41407.520138888889</c:v>
                </c:pt>
                <c:pt idx="3630">
                  <c:v>41407.520833333336</c:v>
                </c:pt>
                <c:pt idx="3631">
                  <c:v>41407.521527777775</c:v>
                </c:pt>
                <c:pt idx="3632">
                  <c:v>41407.522222222222</c:v>
                </c:pt>
                <c:pt idx="3633">
                  <c:v>41407.522916666669</c:v>
                </c:pt>
                <c:pt idx="3634">
                  <c:v>41407.523611111108</c:v>
                </c:pt>
                <c:pt idx="3635">
                  <c:v>41407.524305555555</c:v>
                </c:pt>
                <c:pt idx="3636">
                  <c:v>41407.525000000001</c:v>
                </c:pt>
                <c:pt idx="3637">
                  <c:v>41407.525694444441</c:v>
                </c:pt>
                <c:pt idx="3638">
                  <c:v>41407.526388888888</c:v>
                </c:pt>
                <c:pt idx="3639">
                  <c:v>41407.527083333334</c:v>
                </c:pt>
                <c:pt idx="3640">
                  <c:v>41407.527777777781</c:v>
                </c:pt>
                <c:pt idx="3641">
                  <c:v>41407.52847222222</c:v>
                </c:pt>
                <c:pt idx="3642">
                  <c:v>41407.529166666667</c:v>
                </c:pt>
                <c:pt idx="3643">
                  <c:v>41407.529861111114</c:v>
                </c:pt>
                <c:pt idx="3644">
                  <c:v>41407.530555555553</c:v>
                </c:pt>
                <c:pt idx="3645">
                  <c:v>41407.53125</c:v>
                </c:pt>
                <c:pt idx="3646">
                  <c:v>41407.531944444447</c:v>
                </c:pt>
                <c:pt idx="3647">
                  <c:v>41407.532638888886</c:v>
                </c:pt>
                <c:pt idx="3648">
                  <c:v>41407.533333333333</c:v>
                </c:pt>
                <c:pt idx="3649">
                  <c:v>41407.53402777778</c:v>
                </c:pt>
                <c:pt idx="3650">
                  <c:v>41407.534722222219</c:v>
                </c:pt>
                <c:pt idx="3651">
                  <c:v>41407.535416666666</c:v>
                </c:pt>
                <c:pt idx="3652">
                  <c:v>41407.536111111112</c:v>
                </c:pt>
                <c:pt idx="3653">
                  <c:v>41407.536805555559</c:v>
                </c:pt>
                <c:pt idx="3654">
                  <c:v>41407.537499999999</c:v>
                </c:pt>
                <c:pt idx="3655">
                  <c:v>41407.538194444445</c:v>
                </c:pt>
                <c:pt idx="3656">
                  <c:v>41407.538888888892</c:v>
                </c:pt>
                <c:pt idx="3657">
                  <c:v>41407.539583333331</c:v>
                </c:pt>
                <c:pt idx="3658">
                  <c:v>41407.540277777778</c:v>
                </c:pt>
                <c:pt idx="3659">
                  <c:v>41407.540972222225</c:v>
                </c:pt>
                <c:pt idx="3660">
                  <c:v>41407.541666666664</c:v>
                </c:pt>
                <c:pt idx="3661">
                  <c:v>41407.542361111111</c:v>
                </c:pt>
                <c:pt idx="3662">
                  <c:v>41407.543055555558</c:v>
                </c:pt>
                <c:pt idx="3663">
                  <c:v>41407.543749999997</c:v>
                </c:pt>
                <c:pt idx="3664">
                  <c:v>41407.544444444444</c:v>
                </c:pt>
                <c:pt idx="3665">
                  <c:v>41407.545138888891</c:v>
                </c:pt>
                <c:pt idx="3666">
                  <c:v>41407.54583333333</c:v>
                </c:pt>
                <c:pt idx="3667">
                  <c:v>41407.546527777777</c:v>
                </c:pt>
                <c:pt idx="3668">
                  <c:v>41407.547222222223</c:v>
                </c:pt>
                <c:pt idx="3669">
                  <c:v>41407.54791666667</c:v>
                </c:pt>
                <c:pt idx="3670">
                  <c:v>41407.548611111109</c:v>
                </c:pt>
                <c:pt idx="3671">
                  <c:v>41407.549305555556</c:v>
                </c:pt>
                <c:pt idx="3672">
                  <c:v>41407.550000000003</c:v>
                </c:pt>
                <c:pt idx="3673">
                  <c:v>41407.550694444442</c:v>
                </c:pt>
                <c:pt idx="3674">
                  <c:v>41407.551388888889</c:v>
                </c:pt>
                <c:pt idx="3675">
                  <c:v>41407.552083333336</c:v>
                </c:pt>
                <c:pt idx="3676">
                  <c:v>41407.552777777775</c:v>
                </c:pt>
                <c:pt idx="3677">
                  <c:v>41407.553472222222</c:v>
                </c:pt>
                <c:pt idx="3678">
                  <c:v>41407.554166666669</c:v>
                </c:pt>
                <c:pt idx="3679">
                  <c:v>41407.554861111108</c:v>
                </c:pt>
                <c:pt idx="3680">
                  <c:v>41407.555555555555</c:v>
                </c:pt>
                <c:pt idx="3681">
                  <c:v>41407.556250000001</c:v>
                </c:pt>
                <c:pt idx="3682">
                  <c:v>41407.556944444441</c:v>
                </c:pt>
                <c:pt idx="3683">
                  <c:v>41407.557638888888</c:v>
                </c:pt>
                <c:pt idx="3684">
                  <c:v>41407.558333333334</c:v>
                </c:pt>
                <c:pt idx="3685">
                  <c:v>41407.559027777781</c:v>
                </c:pt>
                <c:pt idx="3686">
                  <c:v>41407.55972222222</c:v>
                </c:pt>
                <c:pt idx="3687">
                  <c:v>41407.560416666667</c:v>
                </c:pt>
                <c:pt idx="3688">
                  <c:v>41407.561111111114</c:v>
                </c:pt>
                <c:pt idx="3689">
                  <c:v>41407.561805555553</c:v>
                </c:pt>
                <c:pt idx="3690">
                  <c:v>41407.5625</c:v>
                </c:pt>
                <c:pt idx="3691">
                  <c:v>41407.563194444447</c:v>
                </c:pt>
                <c:pt idx="3692">
                  <c:v>41407.563888888886</c:v>
                </c:pt>
                <c:pt idx="3693">
                  <c:v>41407.564583333333</c:v>
                </c:pt>
                <c:pt idx="3694">
                  <c:v>41407.56527777778</c:v>
                </c:pt>
                <c:pt idx="3695">
                  <c:v>41407.565972222219</c:v>
                </c:pt>
                <c:pt idx="3696">
                  <c:v>41407.566666666666</c:v>
                </c:pt>
                <c:pt idx="3697">
                  <c:v>41407.567361111112</c:v>
                </c:pt>
                <c:pt idx="3698">
                  <c:v>41407.568055555559</c:v>
                </c:pt>
                <c:pt idx="3699">
                  <c:v>41407.568749999999</c:v>
                </c:pt>
                <c:pt idx="3700">
                  <c:v>41407.569444444445</c:v>
                </c:pt>
                <c:pt idx="3701">
                  <c:v>41407.570138888892</c:v>
                </c:pt>
                <c:pt idx="3702">
                  <c:v>41407.570833333331</c:v>
                </c:pt>
                <c:pt idx="3703">
                  <c:v>41407.571527777778</c:v>
                </c:pt>
                <c:pt idx="3704">
                  <c:v>41407.572222222225</c:v>
                </c:pt>
                <c:pt idx="3705">
                  <c:v>41407.572916666664</c:v>
                </c:pt>
                <c:pt idx="3706">
                  <c:v>41407.573611111111</c:v>
                </c:pt>
                <c:pt idx="3707">
                  <c:v>41407.574305555558</c:v>
                </c:pt>
                <c:pt idx="3708">
                  <c:v>41407.574999999997</c:v>
                </c:pt>
                <c:pt idx="3709">
                  <c:v>41407.575694444444</c:v>
                </c:pt>
                <c:pt idx="3710">
                  <c:v>41407.576388888891</c:v>
                </c:pt>
                <c:pt idx="3711">
                  <c:v>41407.57708333333</c:v>
                </c:pt>
                <c:pt idx="3712">
                  <c:v>41407.577777777777</c:v>
                </c:pt>
                <c:pt idx="3713">
                  <c:v>41407.578472222223</c:v>
                </c:pt>
                <c:pt idx="3714">
                  <c:v>41407.57916666667</c:v>
                </c:pt>
                <c:pt idx="3715">
                  <c:v>41407.579861111109</c:v>
                </c:pt>
                <c:pt idx="3716">
                  <c:v>41407.580555555556</c:v>
                </c:pt>
                <c:pt idx="3717">
                  <c:v>41407.581250000003</c:v>
                </c:pt>
                <c:pt idx="3718">
                  <c:v>41407.581944444442</c:v>
                </c:pt>
                <c:pt idx="3719">
                  <c:v>41407.582638888889</c:v>
                </c:pt>
                <c:pt idx="3720">
                  <c:v>41407.583333333336</c:v>
                </c:pt>
                <c:pt idx="3721">
                  <c:v>41407.584027777775</c:v>
                </c:pt>
                <c:pt idx="3722">
                  <c:v>41407.584722222222</c:v>
                </c:pt>
                <c:pt idx="3723">
                  <c:v>41407.585416666669</c:v>
                </c:pt>
                <c:pt idx="3724">
                  <c:v>41407.586111111108</c:v>
                </c:pt>
                <c:pt idx="3725">
                  <c:v>41407.586805555555</c:v>
                </c:pt>
                <c:pt idx="3726">
                  <c:v>41407.587500000001</c:v>
                </c:pt>
                <c:pt idx="3727">
                  <c:v>41407.588194444441</c:v>
                </c:pt>
                <c:pt idx="3728">
                  <c:v>41407.588888888888</c:v>
                </c:pt>
                <c:pt idx="3729">
                  <c:v>41407.589583333334</c:v>
                </c:pt>
                <c:pt idx="3730">
                  <c:v>41407.590277777781</c:v>
                </c:pt>
                <c:pt idx="3731">
                  <c:v>41407.59097222222</c:v>
                </c:pt>
                <c:pt idx="3732">
                  <c:v>41407.591666666667</c:v>
                </c:pt>
                <c:pt idx="3733">
                  <c:v>41407.592361111114</c:v>
                </c:pt>
                <c:pt idx="3734">
                  <c:v>41407.593055555553</c:v>
                </c:pt>
                <c:pt idx="3735">
                  <c:v>41407.59375</c:v>
                </c:pt>
                <c:pt idx="3736">
                  <c:v>41407.594444444447</c:v>
                </c:pt>
                <c:pt idx="3737">
                  <c:v>41407.595138888886</c:v>
                </c:pt>
                <c:pt idx="3738">
                  <c:v>41407.595833333333</c:v>
                </c:pt>
                <c:pt idx="3739">
                  <c:v>41407.59652777778</c:v>
                </c:pt>
                <c:pt idx="3740">
                  <c:v>41407.597222222219</c:v>
                </c:pt>
                <c:pt idx="3741">
                  <c:v>41407.597916666666</c:v>
                </c:pt>
                <c:pt idx="3742">
                  <c:v>41407.598611111112</c:v>
                </c:pt>
                <c:pt idx="3743">
                  <c:v>41407.599305555559</c:v>
                </c:pt>
                <c:pt idx="3744">
                  <c:v>41407.599999999999</c:v>
                </c:pt>
                <c:pt idx="3745">
                  <c:v>41407.600694444445</c:v>
                </c:pt>
                <c:pt idx="3746">
                  <c:v>41407.601388888892</c:v>
                </c:pt>
                <c:pt idx="3747">
                  <c:v>41407.602083333331</c:v>
                </c:pt>
                <c:pt idx="3748">
                  <c:v>41407.602777777778</c:v>
                </c:pt>
                <c:pt idx="3749">
                  <c:v>41407.603472222225</c:v>
                </c:pt>
                <c:pt idx="3750">
                  <c:v>41407.604166666664</c:v>
                </c:pt>
                <c:pt idx="3751">
                  <c:v>41407.604861111111</c:v>
                </c:pt>
                <c:pt idx="3752">
                  <c:v>41407.605555555558</c:v>
                </c:pt>
                <c:pt idx="3753">
                  <c:v>41407.606249999997</c:v>
                </c:pt>
                <c:pt idx="3754">
                  <c:v>41407.606944444444</c:v>
                </c:pt>
                <c:pt idx="3755">
                  <c:v>41407.607638888891</c:v>
                </c:pt>
                <c:pt idx="3756">
                  <c:v>41407.60833333333</c:v>
                </c:pt>
                <c:pt idx="3757">
                  <c:v>41407.609027777777</c:v>
                </c:pt>
                <c:pt idx="3758">
                  <c:v>41407.609722222223</c:v>
                </c:pt>
                <c:pt idx="3759">
                  <c:v>41407.61041666667</c:v>
                </c:pt>
                <c:pt idx="3760">
                  <c:v>41407.611111111109</c:v>
                </c:pt>
                <c:pt idx="3761">
                  <c:v>41407.611805555556</c:v>
                </c:pt>
                <c:pt idx="3762">
                  <c:v>41407.612500000003</c:v>
                </c:pt>
                <c:pt idx="3763">
                  <c:v>41407.613194444442</c:v>
                </c:pt>
                <c:pt idx="3764">
                  <c:v>41407.613888888889</c:v>
                </c:pt>
                <c:pt idx="3765">
                  <c:v>41407.614583333336</c:v>
                </c:pt>
                <c:pt idx="3766">
                  <c:v>41407.615277777775</c:v>
                </c:pt>
                <c:pt idx="3767">
                  <c:v>41407.615972222222</c:v>
                </c:pt>
                <c:pt idx="3768">
                  <c:v>41407.616666666669</c:v>
                </c:pt>
                <c:pt idx="3769">
                  <c:v>41407.617361111108</c:v>
                </c:pt>
                <c:pt idx="3770">
                  <c:v>41407.618055555555</c:v>
                </c:pt>
                <c:pt idx="3771">
                  <c:v>41407.618750000001</c:v>
                </c:pt>
                <c:pt idx="3772">
                  <c:v>41407.619444444441</c:v>
                </c:pt>
                <c:pt idx="3773">
                  <c:v>41407.620138888888</c:v>
                </c:pt>
                <c:pt idx="3774">
                  <c:v>41407.620833333334</c:v>
                </c:pt>
                <c:pt idx="3775">
                  <c:v>41407.621527777781</c:v>
                </c:pt>
                <c:pt idx="3776">
                  <c:v>41407.62222222222</c:v>
                </c:pt>
                <c:pt idx="3777">
                  <c:v>41407.622916666667</c:v>
                </c:pt>
                <c:pt idx="3778">
                  <c:v>41407.623611111114</c:v>
                </c:pt>
                <c:pt idx="3779">
                  <c:v>41407.624305555553</c:v>
                </c:pt>
                <c:pt idx="3780">
                  <c:v>41407.625</c:v>
                </c:pt>
                <c:pt idx="3781">
                  <c:v>41407.625694444447</c:v>
                </c:pt>
                <c:pt idx="3782">
                  <c:v>41407.626388888886</c:v>
                </c:pt>
                <c:pt idx="3783">
                  <c:v>41407.627083333333</c:v>
                </c:pt>
                <c:pt idx="3784">
                  <c:v>41407.62777777778</c:v>
                </c:pt>
                <c:pt idx="3785">
                  <c:v>41407.628472222219</c:v>
                </c:pt>
                <c:pt idx="3786">
                  <c:v>41407.629166666666</c:v>
                </c:pt>
                <c:pt idx="3787">
                  <c:v>41407.629861111112</c:v>
                </c:pt>
                <c:pt idx="3788">
                  <c:v>41407.630555555559</c:v>
                </c:pt>
                <c:pt idx="3789">
                  <c:v>41407.631249999999</c:v>
                </c:pt>
                <c:pt idx="3790">
                  <c:v>41407.631944444445</c:v>
                </c:pt>
                <c:pt idx="3791">
                  <c:v>41407.632638888892</c:v>
                </c:pt>
                <c:pt idx="3792">
                  <c:v>41407.633333333331</c:v>
                </c:pt>
                <c:pt idx="3793">
                  <c:v>41407.634027777778</c:v>
                </c:pt>
                <c:pt idx="3794">
                  <c:v>41407.634722222225</c:v>
                </c:pt>
                <c:pt idx="3795">
                  <c:v>41407.635416666664</c:v>
                </c:pt>
                <c:pt idx="3796">
                  <c:v>41407.636111111111</c:v>
                </c:pt>
                <c:pt idx="3797">
                  <c:v>41407.636805555558</c:v>
                </c:pt>
                <c:pt idx="3798">
                  <c:v>41407.637499999997</c:v>
                </c:pt>
                <c:pt idx="3799">
                  <c:v>41407.638194444444</c:v>
                </c:pt>
                <c:pt idx="3800">
                  <c:v>41407.638888888891</c:v>
                </c:pt>
                <c:pt idx="3801">
                  <c:v>41407.63958333333</c:v>
                </c:pt>
                <c:pt idx="3802">
                  <c:v>41407.640277777777</c:v>
                </c:pt>
                <c:pt idx="3803">
                  <c:v>41407.640972222223</c:v>
                </c:pt>
                <c:pt idx="3804">
                  <c:v>41407.64166666667</c:v>
                </c:pt>
                <c:pt idx="3805">
                  <c:v>41407.642361111109</c:v>
                </c:pt>
                <c:pt idx="3806">
                  <c:v>41407.643055555556</c:v>
                </c:pt>
                <c:pt idx="3807">
                  <c:v>41407.643750000003</c:v>
                </c:pt>
                <c:pt idx="3808">
                  <c:v>41407.644444444442</c:v>
                </c:pt>
                <c:pt idx="3809">
                  <c:v>41407.645138888889</c:v>
                </c:pt>
                <c:pt idx="3810">
                  <c:v>41407.645833333336</c:v>
                </c:pt>
                <c:pt idx="3811">
                  <c:v>41407.646527777775</c:v>
                </c:pt>
                <c:pt idx="3812">
                  <c:v>41407.647222222222</c:v>
                </c:pt>
                <c:pt idx="3813">
                  <c:v>41407.647916666669</c:v>
                </c:pt>
                <c:pt idx="3814">
                  <c:v>41407.648611111108</c:v>
                </c:pt>
                <c:pt idx="3815">
                  <c:v>41407.649305555555</c:v>
                </c:pt>
                <c:pt idx="3816">
                  <c:v>41407.65</c:v>
                </c:pt>
                <c:pt idx="3817">
                  <c:v>41407.650694444441</c:v>
                </c:pt>
                <c:pt idx="3818">
                  <c:v>41407.651388888888</c:v>
                </c:pt>
                <c:pt idx="3819">
                  <c:v>41407.652083333334</c:v>
                </c:pt>
                <c:pt idx="3820">
                  <c:v>41407.652777777781</c:v>
                </c:pt>
                <c:pt idx="3821">
                  <c:v>41407.65347222222</c:v>
                </c:pt>
                <c:pt idx="3822">
                  <c:v>41407.654166666667</c:v>
                </c:pt>
                <c:pt idx="3823">
                  <c:v>41407.654861111114</c:v>
                </c:pt>
                <c:pt idx="3824">
                  <c:v>41407.655555555553</c:v>
                </c:pt>
                <c:pt idx="3825">
                  <c:v>41407.65625</c:v>
                </c:pt>
                <c:pt idx="3826">
                  <c:v>41407.656944444447</c:v>
                </c:pt>
                <c:pt idx="3827">
                  <c:v>41407.657638888886</c:v>
                </c:pt>
                <c:pt idx="3828">
                  <c:v>41407.658333333333</c:v>
                </c:pt>
                <c:pt idx="3829">
                  <c:v>41407.65902777778</c:v>
                </c:pt>
                <c:pt idx="3830">
                  <c:v>41407.659722222219</c:v>
                </c:pt>
                <c:pt idx="3831">
                  <c:v>41407.660416666666</c:v>
                </c:pt>
                <c:pt idx="3832">
                  <c:v>41407.661111111112</c:v>
                </c:pt>
                <c:pt idx="3833">
                  <c:v>41407.661805555559</c:v>
                </c:pt>
                <c:pt idx="3834">
                  <c:v>41407.662499999999</c:v>
                </c:pt>
                <c:pt idx="3835">
                  <c:v>41407.663194444445</c:v>
                </c:pt>
                <c:pt idx="3836">
                  <c:v>41407.663888888892</c:v>
                </c:pt>
                <c:pt idx="3837">
                  <c:v>41407.664583333331</c:v>
                </c:pt>
                <c:pt idx="3838">
                  <c:v>41407.665277777778</c:v>
                </c:pt>
                <c:pt idx="3839">
                  <c:v>41407.665972222225</c:v>
                </c:pt>
                <c:pt idx="3840">
                  <c:v>41407.666666666664</c:v>
                </c:pt>
                <c:pt idx="3841">
                  <c:v>41407.667361111111</c:v>
                </c:pt>
                <c:pt idx="3842">
                  <c:v>41407.668055555558</c:v>
                </c:pt>
                <c:pt idx="3843">
                  <c:v>41407.668749999997</c:v>
                </c:pt>
                <c:pt idx="3844">
                  <c:v>41407.669444444444</c:v>
                </c:pt>
                <c:pt idx="3845">
                  <c:v>41407.670138888891</c:v>
                </c:pt>
                <c:pt idx="3846">
                  <c:v>41407.67083333333</c:v>
                </c:pt>
                <c:pt idx="3847">
                  <c:v>41407.671527777777</c:v>
                </c:pt>
                <c:pt idx="3848">
                  <c:v>41407.672222222223</c:v>
                </c:pt>
                <c:pt idx="3849">
                  <c:v>41407.67291666667</c:v>
                </c:pt>
                <c:pt idx="3850">
                  <c:v>41407.673611111109</c:v>
                </c:pt>
                <c:pt idx="3851">
                  <c:v>41407.674305555556</c:v>
                </c:pt>
                <c:pt idx="3852">
                  <c:v>41407.675000000003</c:v>
                </c:pt>
                <c:pt idx="3853">
                  <c:v>41407.675694444442</c:v>
                </c:pt>
                <c:pt idx="3854">
                  <c:v>41407.676388888889</c:v>
                </c:pt>
                <c:pt idx="3855">
                  <c:v>41407.677083333336</c:v>
                </c:pt>
                <c:pt idx="3856">
                  <c:v>41407.677777777775</c:v>
                </c:pt>
                <c:pt idx="3857">
                  <c:v>41407.678472222222</c:v>
                </c:pt>
                <c:pt idx="3858">
                  <c:v>41407.679166666669</c:v>
                </c:pt>
                <c:pt idx="3859">
                  <c:v>41407.679861111108</c:v>
                </c:pt>
                <c:pt idx="3860">
                  <c:v>41407.680555555555</c:v>
                </c:pt>
                <c:pt idx="3861">
                  <c:v>41407.681250000001</c:v>
                </c:pt>
                <c:pt idx="3862">
                  <c:v>41407.681944444441</c:v>
                </c:pt>
                <c:pt idx="3863">
                  <c:v>41407.682638888888</c:v>
                </c:pt>
                <c:pt idx="3864">
                  <c:v>41407.683333333334</c:v>
                </c:pt>
                <c:pt idx="3865">
                  <c:v>41407.684027777781</c:v>
                </c:pt>
                <c:pt idx="3866">
                  <c:v>41407.68472222222</c:v>
                </c:pt>
                <c:pt idx="3867">
                  <c:v>41407.685416666667</c:v>
                </c:pt>
                <c:pt idx="3868">
                  <c:v>41407.686111111114</c:v>
                </c:pt>
                <c:pt idx="3869">
                  <c:v>41407.686805555553</c:v>
                </c:pt>
                <c:pt idx="3870">
                  <c:v>41407.6875</c:v>
                </c:pt>
                <c:pt idx="3871">
                  <c:v>41407.688194444447</c:v>
                </c:pt>
                <c:pt idx="3872">
                  <c:v>41407.688888888886</c:v>
                </c:pt>
                <c:pt idx="3873">
                  <c:v>41407.689583333333</c:v>
                </c:pt>
                <c:pt idx="3874">
                  <c:v>41407.69027777778</c:v>
                </c:pt>
                <c:pt idx="3875">
                  <c:v>41407.690972222219</c:v>
                </c:pt>
                <c:pt idx="3876">
                  <c:v>41407.691666666666</c:v>
                </c:pt>
                <c:pt idx="3877">
                  <c:v>41407.692361111112</c:v>
                </c:pt>
                <c:pt idx="3878">
                  <c:v>41407.693055555559</c:v>
                </c:pt>
                <c:pt idx="3879">
                  <c:v>41407.693749999999</c:v>
                </c:pt>
                <c:pt idx="3880">
                  <c:v>41407.694444444445</c:v>
                </c:pt>
                <c:pt idx="3881">
                  <c:v>41407.695138888892</c:v>
                </c:pt>
                <c:pt idx="3882">
                  <c:v>41407.695833333331</c:v>
                </c:pt>
                <c:pt idx="3883">
                  <c:v>41407.696527777778</c:v>
                </c:pt>
                <c:pt idx="3884">
                  <c:v>41407.697222222225</c:v>
                </c:pt>
                <c:pt idx="3885">
                  <c:v>41407.697916666664</c:v>
                </c:pt>
                <c:pt idx="3886">
                  <c:v>41407.698611111111</c:v>
                </c:pt>
                <c:pt idx="3887">
                  <c:v>41407.699305555558</c:v>
                </c:pt>
                <c:pt idx="3888">
                  <c:v>41407.699999999997</c:v>
                </c:pt>
                <c:pt idx="3889">
                  <c:v>41407.700694444444</c:v>
                </c:pt>
                <c:pt idx="3890">
                  <c:v>41407.701388888891</c:v>
                </c:pt>
                <c:pt idx="3891">
                  <c:v>41407.70208333333</c:v>
                </c:pt>
                <c:pt idx="3892">
                  <c:v>41407.702777777777</c:v>
                </c:pt>
                <c:pt idx="3893">
                  <c:v>41407.703472222223</c:v>
                </c:pt>
                <c:pt idx="3894">
                  <c:v>41407.70416666667</c:v>
                </c:pt>
                <c:pt idx="3895">
                  <c:v>41407.704861111109</c:v>
                </c:pt>
                <c:pt idx="3896">
                  <c:v>41407.705555555556</c:v>
                </c:pt>
                <c:pt idx="3897">
                  <c:v>41407.706250000003</c:v>
                </c:pt>
                <c:pt idx="3898">
                  <c:v>41407.706944444442</c:v>
                </c:pt>
                <c:pt idx="3899">
                  <c:v>41407.707638888889</c:v>
                </c:pt>
                <c:pt idx="3900">
                  <c:v>41407.708333333336</c:v>
                </c:pt>
                <c:pt idx="3901">
                  <c:v>41407.709027777775</c:v>
                </c:pt>
                <c:pt idx="3902">
                  <c:v>41407.709722222222</c:v>
                </c:pt>
                <c:pt idx="3903">
                  <c:v>41407.710416666669</c:v>
                </c:pt>
                <c:pt idx="3904">
                  <c:v>41407.711111111108</c:v>
                </c:pt>
                <c:pt idx="3905">
                  <c:v>41407.711805555555</c:v>
                </c:pt>
                <c:pt idx="3906">
                  <c:v>41407.712500000001</c:v>
                </c:pt>
                <c:pt idx="3907">
                  <c:v>41407.713194444441</c:v>
                </c:pt>
                <c:pt idx="3908">
                  <c:v>41407.713888888888</c:v>
                </c:pt>
                <c:pt idx="3909">
                  <c:v>41407.714583333334</c:v>
                </c:pt>
                <c:pt idx="3910">
                  <c:v>41407.715277777781</c:v>
                </c:pt>
                <c:pt idx="3911">
                  <c:v>41407.71597222222</c:v>
                </c:pt>
                <c:pt idx="3912">
                  <c:v>41407.716666666667</c:v>
                </c:pt>
                <c:pt idx="3913">
                  <c:v>41407.717361111114</c:v>
                </c:pt>
                <c:pt idx="3914">
                  <c:v>41407.718055555553</c:v>
                </c:pt>
                <c:pt idx="3915">
                  <c:v>41407.71875</c:v>
                </c:pt>
                <c:pt idx="3916">
                  <c:v>41407.719444444447</c:v>
                </c:pt>
                <c:pt idx="3917">
                  <c:v>41407.720138888886</c:v>
                </c:pt>
                <c:pt idx="3918">
                  <c:v>41407.720833333333</c:v>
                </c:pt>
                <c:pt idx="3919">
                  <c:v>41407.72152777778</c:v>
                </c:pt>
                <c:pt idx="3920">
                  <c:v>41407.722222222219</c:v>
                </c:pt>
                <c:pt idx="3921">
                  <c:v>41407.722916666666</c:v>
                </c:pt>
                <c:pt idx="3922">
                  <c:v>41407.723611111112</c:v>
                </c:pt>
                <c:pt idx="3923">
                  <c:v>41407.724305555559</c:v>
                </c:pt>
                <c:pt idx="3924">
                  <c:v>41407.724999999999</c:v>
                </c:pt>
                <c:pt idx="3925">
                  <c:v>41407.725694444445</c:v>
                </c:pt>
                <c:pt idx="3926">
                  <c:v>41407.726388888892</c:v>
                </c:pt>
                <c:pt idx="3927">
                  <c:v>41407.727083333331</c:v>
                </c:pt>
                <c:pt idx="3928">
                  <c:v>41407.727777777778</c:v>
                </c:pt>
                <c:pt idx="3929">
                  <c:v>41407.728472222225</c:v>
                </c:pt>
                <c:pt idx="3930">
                  <c:v>41407.729166666664</c:v>
                </c:pt>
                <c:pt idx="3931">
                  <c:v>41407.729861111111</c:v>
                </c:pt>
                <c:pt idx="3932">
                  <c:v>41407.730555555558</c:v>
                </c:pt>
                <c:pt idx="3933">
                  <c:v>41407.731249999997</c:v>
                </c:pt>
                <c:pt idx="3934">
                  <c:v>41407.731944444444</c:v>
                </c:pt>
                <c:pt idx="3935">
                  <c:v>41407.732638888891</c:v>
                </c:pt>
                <c:pt idx="3936">
                  <c:v>41407.73333333333</c:v>
                </c:pt>
                <c:pt idx="3937">
                  <c:v>41407.734027777777</c:v>
                </c:pt>
                <c:pt idx="3938">
                  <c:v>41407.734722222223</c:v>
                </c:pt>
                <c:pt idx="3939">
                  <c:v>41407.73541666667</c:v>
                </c:pt>
                <c:pt idx="3940">
                  <c:v>41407.736111111109</c:v>
                </c:pt>
                <c:pt idx="3941">
                  <c:v>41407.736805555556</c:v>
                </c:pt>
                <c:pt idx="3942">
                  <c:v>41407.737500000003</c:v>
                </c:pt>
                <c:pt idx="3943">
                  <c:v>41407.738194444442</c:v>
                </c:pt>
                <c:pt idx="3944">
                  <c:v>41407.738888888889</c:v>
                </c:pt>
                <c:pt idx="3945">
                  <c:v>41407.739583333336</c:v>
                </c:pt>
                <c:pt idx="3946">
                  <c:v>41407.740277777775</c:v>
                </c:pt>
                <c:pt idx="3947">
                  <c:v>41407.740972222222</c:v>
                </c:pt>
                <c:pt idx="3948">
                  <c:v>41407.741666666669</c:v>
                </c:pt>
                <c:pt idx="3949">
                  <c:v>41407.742361111108</c:v>
                </c:pt>
                <c:pt idx="3950">
                  <c:v>41407.743055555555</c:v>
                </c:pt>
                <c:pt idx="3951">
                  <c:v>41407.743750000001</c:v>
                </c:pt>
                <c:pt idx="3952">
                  <c:v>41407.744444444441</c:v>
                </c:pt>
                <c:pt idx="3953">
                  <c:v>41407.745138888888</c:v>
                </c:pt>
                <c:pt idx="3954">
                  <c:v>41407.745833333334</c:v>
                </c:pt>
                <c:pt idx="3955">
                  <c:v>41407.746527777781</c:v>
                </c:pt>
                <c:pt idx="3956">
                  <c:v>41407.74722222222</c:v>
                </c:pt>
                <c:pt idx="3957">
                  <c:v>41407.747916666667</c:v>
                </c:pt>
                <c:pt idx="3958">
                  <c:v>41407.748611111114</c:v>
                </c:pt>
                <c:pt idx="3959">
                  <c:v>41407.749305555553</c:v>
                </c:pt>
                <c:pt idx="3960">
                  <c:v>41407.75</c:v>
                </c:pt>
                <c:pt idx="3961">
                  <c:v>41407.750694444447</c:v>
                </c:pt>
                <c:pt idx="3962">
                  <c:v>41407.751388888886</c:v>
                </c:pt>
                <c:pt idx="3963">
                  <c:v>41407.752083333333</c:v>
                </c:pt>
                <c:pt idx="3964">
                  <c:v>41407.75277777778</c:v>
                </c:pt>
                <c:pt idx="3965">
                  <c:v>41407.753472222219</c:v>
                </c:pt>
                <c:pt idx="3966">
                  <c:v>41407.754166666666</c:v>
                </c:pt>
                <c:pt idx="3967">
                  <c:v>41407.754861111112</c:v>
                </c:pt>
                <c:pt idx="3968">
                  <c:v>41407.755555555559</c:v>
                </c:pt>
                <c:pt idx="3969">
                  <c:v>41407.756249999999</c:v>
                </c:pt>
                <c:pt idx="3970">
                  <c:v>41407.756944444445</c:v>
                </c:pt>
                <c:pt idx="3971">
                  <c:v>41407.757638888892</c:v>
                </c:pt>
                <c:pt idx="3972">
                  <c:v>41407.758333333331</c:v>
                </c:pt>
                <c:pt idx="3973">
                  <c:v>41407.759027777778</c:v>
                </c:pt>
                <c:pt idx="3974">
                  <c:v>41407.759722222225</c:v>
                </c:pt>
                <c:pt idx="3975">
                  <c:v>41407.760416666664</c:v>
                </c:pt>
                <c:pt idx="3976">
                  <c:v>41407.761111111111</c:v>
                </c:pt>
                <c:pt idx="3977">
                  <c:v>41407.761805555558</c:v>
                </c:pt>
                <c:pt idx="3978">
                  <c:v>41407.762499999997</c:v>
                </c:pt>
                <c:pt idx="3979">
                  <c:v>41407.763194444444</c:v>
                </c:pt>
                <c:pt idx="3980">
                  <c:v>41407.763888888891</c:v>
                </c:pt>
                <c:pt idx="3981">
                  <c:v>41407.76458333333</c:v>
                </c:pt>
                <c:pt idx="3982">
                  <c:v>41407.765277777777</c:v>
                </c:pt>
                <c:pt idx="3983">
                  <c:v>41407.765972222223</c:v>
                </c:pt>
                <c:pt idx="3984">
                  <c:v>41407.76666666667</c:v>
                </c:pt>
                <c:pt idx="3985">
                  <c:v>41407.767361111109</c:v>
                </c:pt>
                <c:pt idx="3986">
                  <c:v>41407.768055555556</c:v>
                </c:pt>
                <c:pt idx="3987">
                  <c:v>41407.768750000003</c:v>
                </c:pt>
                <c:pt idx="3988">
                  <c:v>41407.769444444442</c:v>
                </c:pt>
                <c:pt idx="3989">
                  <c:v>41407.770138888889</c:v>
                </c:pt>
                <c:pt idx="3990">
                  <c:v>41407.770833333336</c:v>
                </c:pt>
                <c:pt idx="3991">
                  <c:v>41407.771527777775</c:v>
                </c:pt>
                <c:pt idx="3992">
                  <c:v>41407.772222222222</c:v>
                </c:pt>
                <c:pt idx="3993">
                  <c:v>41407.772916666669</c:v>
                </c:pt>
                <c:pt idx="3994">
                  <c:v>41407.773611111108</c:v>
                </c:pt>
                <c:pt idx="3995">
                  <c:v>41407.774305555555</c:v>
                </c:pt>
                <c:pt idx="3996">
                  <c:v>41407.775000000001</c:v>
                </c:pt>
                <c:pt idx="3997">
                  <c:v>41407.775694444441</c:v>
                </c:pt>
                <c:pt idx="3998">
                  <c:v>41407.776388888888</c:v>
                </c:pt>
                <c:pt idx="3999">
                  <c:v>41407.777083333334</c:v>
                </c:pt>
                <c:pt idx="4000">
                  <c:v>41407.777777777781</c:v>
                </c:pt>
                <c:pt idx="4001">
                  <c:v>41407.77847222222</c:v>
                </c:pt>
                <c:pt idx="4002">
                  <c:v>41407.779166666667</c:v>
                </c:pt>
                <c:pt idx="4003">
                  <c:v>41407.779861111114</c:v>
                </c:pt>
                <c:pt idx="4004">
                  <c:v>41407.780555555553</c:v>
                </c:pt>
                <c:pt idx="4005">
                  <c:v>41407.78125</c:v>
                </c:pt>
                <c:pt idx="4006">
                  <c:v>41407.781944444447</c:v>
                </c:pt>
                <c:pt idx="4007">
                  <c:v>41407.782638888886</c:v>
                </c:pt>
                <c:pt idx="4008">
                  <c:v>41407.783333333333</c:v>
                </c:pt>
                <c:pt idx="4009">
                  <c:v>41407.78402777778</c:v>
                </c:pt>
                <c:pt idx="4010">
                  <c:v>41407.784722222219</c:v>
                </c:pt>
                <c:pt idx="4011">
                  <c:v>41407.785416666666</c:v>
                </c:pt>
                <c:pt idx="4012">
                  <c:v>41407.786111111112</c:v>
                </c:pt>
                <c:pt idx="4013">
                  <c:v>41407.786805555559</c:v>
                </c:pt>
                <c:pt idx="4014">
                  <c:v>41407.787499999999</c:v>
                </c:pt>
                <c:pt idx="4015">
                  <c:v>41407.788194444445</c:v>
                </c:pt>
                <c:pt idx="4016">
                  <c:v>41407.788888888892</c:v>
                </c:pt>
                <c:pt idx="4017">
                  <c:v>41407.789583333331</c:v>
                </c:pt>
                <c:pt idx="4018">
                  <c:v>41407.790277777778</c:v>
                </c:pt>
                <c:pt idx="4019">
                  <c:v>41407.790972222225</c:v>
                </c:pt>
                <c:pt idx="4020">
                  <c:v>41407.791666666664</c:v>
                </c:pt>
                <c:pt idx="4021">
                  <c:v>41407.792361111111</c:v>
                </c:pt>
                <c:pt idx="4022">
                  <c:v>41407.793055555558</c:v>
                </c:pt>
                <c:pt idx="4023">
                  <c:v>41407.793749999997</c:v>
                </c:pt>
                <c:pt idx="4024">
                  <c:v>41407.794444444444</c:v>
                </c:pt>
                <c:pt idx="4025">
                  <c:v>41407.795138888891</c:v>
                </c:pt>
                <c:pt idx="4026">
                  <c:v>41407.79583333333</c:v>
                </c:pt>
                <c:pt idx="4027">
                  <c:v>41407.796527777777</c:v>
                </c:pt>
                <c:pt idx="4028">
                  <c:v>41407.797222222223</c:v>
                </c:pt>
                <c:pt idx="4029">
                  <c:v>41407.79791666667</c:v>
                </c:pt>
                <c:pt idx="4030">
                  <c:v>41407.798611111109</c:v>
                </c:pt>
                <c:pt idx="4031">
                  <c:v>41407.799305555556</c:v>
                </c:pt>
                <c:pt idx="4032">
                  <c:v>41407.800000000003</c:v>
                </c:pt>
                <c:pt idx="4033">
                  <c:v>41407.800694444442</c:v>
                </c:pt>
                <c:pt idx="4034">
                  <c:v>41407.801388888889</c:v>
                </c:pt>
                <c:pt idx="4035">
                  <c:v>41407.802083333336</c:v>
                </c:pt>
                <c:pt idx="4036">
                  <c:v>41407.802777777775</c:v>
                </c:pt>
                <c:pt idx="4037">
                  <c:v>41407.803472222222</c:v>
                </c:pt>
                <c:pt idx="4038">
                  <c:v>41407.804166666669</c:v>
                </c:pt>
                <c:pt idx="4039">
                  <c:v>41407.804861111108</c:v>
                </c:pt>
                <c:pt idx="4040">
                  <c:v>41407.805555555555</c:v>
                </c:pt>
                <c:pt idx="4041">
                  <c:v>41407.806250000001</c:v>
                </c:pt>
                <c:pt idx="4042">
                  <c:v>41407.806944444441</c:v>
                </c:pt>
                <c:pt idx="4043">
                  <c:v>41407.807638888888</c:v>
                </c:pt>
                <c:pt idx="4044">
                  <c:v>41407.808333333334</c:v>
                </c:pt>
                <c:pt idx="4045">
                  <c:v>41407.809027777781</c:v>
                </c:pt>
                <c:pt idx="4046">
                  <c:v>41407.80972222222</c:v>
                </c:pt>
                <c:pt idx="4047">
                  <c:v>41407.810416666667</c:v>
                </c:pt>
                <c:pt idx="4048">
                  <c:v>41407.811111111114</c:v>
                </c:pt>
                <c:pt idx="4049">
                  <c:v>41407.811805555553</c:v>
                </c:pt>
                <c:pt idx="4050">
                  <c:v>41407.8125</c:v>
                </c:pt>
                <c:pt idx="4051">
                  <c:v>41407.813194444447</c:v>
                </c:pt>
                <c:pt idx="4052">
                  <c:v>41407.813888888886</c:v>
                </c:pt>
                <c:pt idx="4053">
                  <c:v>41407.814583333333</c:v>
                </c:pt>
                <c:pt idx="4054">
                  <c:v>41407.81527777778</c:v>
                </c:pt>
                <c:pt idx="4055">
                  <c:v>41407.815972222219</c:v>
                </c:pt>
                <c:pt idx="4056">
                  <c:v>41407.816666666666</c:v>
                </c:pt>
                <c:pt idx="4057">
                  <c:v>41407.817361111112</c:v>
                </c:pt>
                <c:pt idx="4058">
                  <c:v>41407.818055555559</c:v>
                </c:pt>
                <c:pt idx="4059">
                  <c:v>41407.818749999999</c:v>
                </c:pt>
                <c:pt idx="4060">
                  <c:v>41407.819444444445</c:v>
                </c:pt>
                <c:pt idx="4061">
                  <c:v>41407.820138888892</c:v>
                </c:pt>
                <c:pt idx="4062">
                  <c:v>41407.820833333331</c:v>
                </c:pt>
                <c:pt idx="4063">
                  <c:v>41407.821527777778</c:v>
                </c:pt>
                <c:pt idx="4064">
                  <c:v>41407.822222222225</c:v>
                </c:pt>
                <c:pt idx="4065">
                  <c:v>41407.822916666664</c:v>
                </c:pt>
                <c:pt idx="4066">
                  <c:v>41407.823611111111</c:v>
                </c:pt>
                <c:pt idx="4067">
                  <c:v>41407.824305555558</c:v>
                </c:pt>
                <c:pt idx="4068">
                  <c:v>41407.824999999997</c:v>
                </c:pt>
                <c:pt idx="4069">
                  <c:v>41407.825694444444</c:v>
                </c:pt>
                <c:pt idx="4070">
                  <c:v>41407.826388888891</c:v>
                </c:pt>
                <c:pt idx="4071">
                  <c:v>41407.82708333333</c:v>
                </c:pt>
                <c:pt idx="4072">
                  <c:v>41407.827777777777</c:v>
                </c:pt>
                <c:pt idx="4073">
                  <c:v>41407.828472222223</c:v>
                </c:pt>
                <c:pt idx="4074">
                  <c:v>41407.82916666667</c:v>
                </c:pt>
                <c:pt idx="4075">
                  <c:v>41407.829861111109</c:v>
                </c:pt>
                <c:pt idx="4076">
                  <c:v>41407.830555555556</c:v>
                </c:pt>
                <c:pt idx="4077">
                  <c:v>41407.831250000003</c:v>
                </c:pt>
                <c:pt idx="4078">
                  <c:v>41407.831944444442</c:v>
                </c:pt>
                <c:pt idx="4079">
                  <c:v>41407.832638888889</c:v>
                </c:pt>
                <c:pt idx="4080">
                  <c:v>41407.833333333336</c:v>
                </c:pt>
                <c:pt idx="4081">
                  <c:v>41407.834027777775</c:v>
                </c:pt>
                <c:pt idx="4082">
                  <c:v>41407.834722222222</c:v>
                </c:pt>
                <c:pt idx="4083">
                  <c:v>41407.835416666669</c:v>
                </c:pt>
                <c:pt idx="4084">
                  <c:v>41407.836111111108</c:v>
                </c:pt>
                <c:pt idx="4085">
                  <c:v>41407.836805555555</c:v>
                </c:pt>
                <c:pt idx="4086">
                  <c:v>41407.837500000001</c:v>
                </c:pt>
                <c:pt idx="4087">
                  <c:v>41407.838194444441</c:v>
                </c:pt>
                <c:pt idx="4088">
                  <c:v>41407.838888888888</c:v>
                </c:pt>
                <c:pt idx="4089">
                  <c:v>41407.839583333334</c:v>
                </c:pt>
                <c:pt idx="4090">
                  <c:v>41407.840277777781</c:v>
                </c:pt>
                <c:pt idx="4091">
                  <c:v>41407.84097222222</c:v>
                </c:pt>
                <c:pt idx="4092">
                  <c:v>41407.841666666667</c:v>
                </c:pt>
                <c:pt idx="4093">
                  <c:v>41407.842361111114</c:v>
                </c:pt>
                <c:pt idx="4094">
                  <c:v>41407.843055555553</c:v>
                </c:pt>
                <c:pt idx="4095">
                  <c:v>41407.84375</c:v>
                </c:pt>
                <c:pt idx="4096">
                  <c:v>41407.844444444447</c:v>
                </c:pt>
                <c:pt idx="4097">
                  <c:v>41407.845138888886</c:v>
                </c:pt>
                <c:pt idx="4098">
                  <c:v>41407.845833333333</c:v>
                </c:pt>
                <c:pt idx="4099">
                  <c:v>41407.84652777778</c:v>
                </c:pt>
                <c:pt idx="4100">
                  <c:v>41407.847222222219</c:v>
                </c:pt>
                <c:pt idx="4101">
                  <c:v>41407.847916666666</c:v>
                </c:pt>
                <c:pt idx="4102">
                  <c:v>41407.848611111112</c:v>
                </c:pt>
                <c:pt idx="4103">
                  <c:v>41407.849305555559</c:v>
                </c:pt>
                <c:pt idx="4104">
                  <c:v>41407.85</c:v>
                </c:pt>
                <c:pt idx="4105">
                  <c:v>41407.850694444445</c:v>
                </c:pt>
                <c:pt idx="4106">
                  <c:v>41407.851388888892</c:v>
                </c:pt>
                <c:pt idx="4107">
                  <c:v>41407.852083333331</c:v>
                </c:pt>
                <c:pt idx="4108">
                  <c:v>41407.852777777778</c:v>
                </c:pt>
                <c:pt idx="4109">
                  <c:v>41407.853472222225</c:v>
                </c:pt>
                <c:pt idx="4110">
                  <c:v>41407.854166666664</c:v>
                </c:pt>
                <c:pt idx="4111">
                  <c:v>41407.854861111111</c:v>
                </c:pt>
                <c:pt idx="4112">
                  <c:v>41407.855555555558</c:v>
                </c:pt>
                <c:pt idx="4113">
                  <c:v>41407.856249999997</c:v>
                </c:pt>
                <c:pt idx="4114">
                  <c:v>41407.856944444444</c:v>
                </c:pt>
                <c:pt idx="4115">
                  <c:v>41407.857638888891</c:v>
                </c:pt>
                <c:pt idx="4116">
                  <c:v>41407.85833333333</c:v>
                </c:pt>
                <c:pt idx="4117">
                  <c:v>41407.859027777777</c:v>
                </c:pt>
                <c:pt idx="4118">
                  <c:v>41407.859722222223</c:v>
                </c:pt>
                <c:pt idx="4119">
                  <c:v>41407.86041666667</c:v>
                </c:pt>
                <c:pt idx="4120">
                  <c:v>41407.861111111109</c:v>
                </c:pt>
                <c:pt idx="4121">
                  <c:v>41407.861805555556</c:v>
                </c:pt>
                <c:pt idx="4122">
                  <c:v>41407.862500000003</c:v>
                </c:pt>
                <c:pt idx="4123">
                  <c:v>41407.863194444442</c:v>
                </c:pt>
                <c:pt idx="4124">
                  <c:v>41407.863888888889</c:v>
                </c:pt>
                <c:pt idx="4125">
                  <c:v>41407.864583333336</c:v>
                </c:pt>
                <c:pt idx="4126">
                  <c:v>41407.865277777775</c:v>
                </c:pt>
                <c:pt idx="4127">
                  <c:v>41407.865972222222</c:v>
                </c:pt>
                <c:pt idx="4128">
                  <c:v>41407.866666666669</c:v>
                </c:pt>
                <c:pt idx="4129">
                  <c:v>41407.867361111108</c:v>
                </c:pt>
                <c:pt idx="4130">
                  <c:v>41407.868055555555</c:v>
                </c:pt>
                <c:pt idx="4131">
                  <c:v>41407.868750000001</c:v>
                </c:pt>
                <c:pt idx="4132">
                  <c:v>41407.869444444441</c:v>
                </c:pt>
                <c:pt idx="4133">
                  <c:v>41407.870138888888</c:v>
                </c:pt>
                <c:pt idx="4134">
                  <c:v>41407.870833333334</c:v>
                </c:pt>
                <c:pt idx="4135">
                  <c:v>41407.871527777781</c:v>
                </c:pt>
                <c:pt idx="4136">
                  <c:v>41407.87222222222</c:v>
                </c:pt>
                <c:pt idx="4137">
                  <c:v>41407.872916666667</c:v>
                </c:pt>
                <c:pt idx="4138">
                  <c:v>41407.873611111114</c:v>
                </c:pt>
                <c:pt idx="4139">
                  <c:v>41407.874305555553</c:v>
                </c:pt>
                <c:pt idx="4140">
                  <c:v>41407.875</c:v>
                </c:pt>
                <c:pt idx="4141">
                  <c:v>41407.875694444447</c:v>
                </c:pt>
                <c:pt idx="4142">
                  <c:v>41407.876388888886</c:v>
                </c:pt>
                <c:pt idx="4143">
                  <c:v>41407.877083333333</c:v>
                </c:pt>
                <c:pt idx="4144">
                  <c:v>41407.87777777778</c:v>
                </c:pt>
                <c:pt idx="4145">
                  <c:v>41407.878472222219</c:v>
                </c:pt>
                <c:pt idx="4146">
                  <c:v>41407.879166666666</c:v>
                </c:pt>
                <c:pt idx="4147">
                  <c:v>41407.879861111112</c:v>
                </c:pt>
                <c:pt idx="4148">
                  <c:v>41407.880555555559</c:v>
                </c:pt>
                <c:pt idx="4149">
                  <c:v>41407.881249999999</c:v>
                </c:pt>
                <c:pt idx="4150">
                  <c:v>41407.881944444445</c:v>
                </c:pt>
                <c:pt idx="4151">
                  <c:v>41407.882638888892</c:v>
                </c:pt>
                <c:pt idx="4152">
                  <c:v>41407.883333333331</c:v>
                </c:pt>
                <c:pt idx="4153">
                  <c:v>41407.884027777778</c:v>
                </c:pt>
                <c:pt idx="4154">
                  <c:v>41407.884722222225</c:v>
                </c:pt>
                <c:pt idx="4155">
                  <c:v>41407.885416666664</c:v>
                </c:pt>
                <c:pt idx="4156">
                  <c:v>41407.886111111111</c:v>
                </c:pt>
                <c:pt idx="4157">
                  <c:v>41407.886805555558</c:v>
                </c:pt>
                <c:pt idx="4158">
                  <c:v>41407.887499999997</c:v>
                </c:pt>
                <c:pt idx="4159">
                  <c:v>41407.888194444444</c:v>
                </c:pt>
                <c:pt idx="4160">
                  <c:v>41407.888888888891</c:v>
                </c:pt>
                <c:pt idx="4161">
                  <c:v>41407.88958333333</c:v>
                </c:pt>
                <c:pt idx="4162">
                  <c:v>41407.890277777777</c:v>
                </c:pt>
                <c:pt idx="4163">
                  <c:v>41407.890972222223</c:v>
                </c:pt>
                <c:pt idx="4164">
                  <c:v>41407.89166666667</c:v>
                </c:pt>
                <c:pt idx="4165">
                  <c:v>41407.892361111109</c:v>
                </c:pt>
                <c:pt idx="4166">
                  <c:v>41407.893055555556</c:v>
                </c:pt>
                <c:pt idx="4167">
                  <c:v>41407.893750000003</c:v>
                </c:pt>
                <c:pt idx="4168">
                  <c:v>41407.894444444442</c:v>
                </c:pt>
                <c:pt idx="4169">
                  <c:v>41407.895138888889</c:v>
                </c:pt>
                <c:pt idx="4170">
                  <c:v>41407.895833333336</c:v>
                </c:pt>
                <c:pt idx="4171">
                  <c:v>41407.896527777775</c:v>
                </c:pt>
                <c:pt idx="4172">
                  <c:v>41407.897222222222</c:v>
                </c:pt>
                <c:pt idx="4173">
                  <c:v>41407.897916666669</c:v>
                </c:pt>
                <c:pt idx="4174">
                  <c:v>41407.898611111108</c:v>
                </c:pt>
                <c:pt idx="4175">
                  <c:v>41407.899305555555</c:v>
                </c:pt>
                <c:pt idx="4176">
                  <c:v>41407.9</c:v>
                </c:pt>
                <c:pt idx="4177">
                  <c:v>41407.900694444441</c:v>
                </c:pt>
                <c:pt idx="4178">
                  <c:v>41407.901388888888</c:v>
                </c:pt>
                <c:pt idx="4179">
                  <c:v>41407.902083333334</c:v>
                </c:pt>
                <c:pt idx="4180">
                  <c:v>41407.902777777781</c:v>
                </c:pt>
                <c:pt idx="4181">
                  <c:v>41407.90347222222</c:v>
                </c:pt>
                <c:pt idx="4182">
                  <c:v>41407.904166666667</c:v>
                </c:pt>
                <c:pt idx="4183">
                  <c:v>41407.904861111114</c:v>
                </c:pt>
                <c:pt idx="4184">
                  <c:v>41407.905555555553</c:v>
                </c:pt>
                <c:pt idx="4185">
                  <c:v>41407.90625</c:v>
                </c:pt>
                <c:pt idx="4186">
                  <c:v>41407.906944444447</c:v>
                </c:pt>
                <c:pt idx="4187">
                  <c:v>41407.907638888886</c:v>
                </c:pt>
                <c:pt idx="4188">
                  <c:v>41407.908333333333</c:v>
                </c:pt>
                <c:pt idx="4189">
                  <c:v>41407.90902777778</c:v>
                </c:pt>
                <c:pt idx="4190">
                  <c:v>41407.909722222219</c:v>
                </c:pt>
                <c:pt idx="4191">
                  <c:v>41407.910416666666</c:v>
                </c:pt>
                <c:pt idx="4192">
                  <c:v>41407.911111111112</c:v>
                </c:pt>
                <c:pt idx="4193">
                  <c:v>41407.911805555559</c:v>
                </c:pt>
                <c:pt idx="4194">
                  <c:v>41407.912499999999</c:v>
                </c:pt>
                <c:pt idx="4195">
                  <c:v>41407.913194444445</c:v>
                </c:pt>
                <c:pt idx="4196">
                  <c:v>41407.913888888892</c:v>
                </c:pt>
                <c:pt idx="4197">
                  <c:v>41407.914583333331</c:v>
                </c:pt>
                <c:pt idx="4198">
                  <c:v>41407.915277777778</c:v>
                </c:pt>
                <c:pt idx="4199">
                  <c:v>41407.915972222225</c:v>
                </c:pt>
                <c:pt idx="4200">
                  <c:v>41407.916666666664</c:v>
                </c:pt>
                <c:pt idx="4201">
                  <c:v>41407.917361111111</c:v>
                </c:pt>
                <c:pt idx="4202">
                  <c:v>41407.918055555558</c:v>
                </c:pt>
                <c:pt idx="4203">
                  <c:v>41407.918749999997</c:v>
                </c:pt>
                <c:pt idx="4204">
                  <c:v>41407.919444444444</c:v>
                </c:pt>
                <c:pt idx="4205">
                  <c:v>41407.920138888891</c:v>
                </c:pt>
                <c:pt idx="4206">
                  <c:v>41407.92083333333</c:v>
                </c:pt>
                <c:pt idx="4207">
                  <c:v>41407.921527777777</c:v>
                </c:pt>
                <c:pt idx="4208">
                  <c:v>41407.922222222223</c:v>
                </c:pt>
                <c:pt idx="4209">
                  <c:v>41407.92291666667</c:v>
                </c:pt>
                <c:pt idx="4210">
                  <c:v>41407.923611111109</c:v>
                </c:pt>
                <c:pt idx="4211">
                  <c:v>41407.924305555556</c:v>
                </c:pt>
                <c:pt idx="4212">
                  <c:v>41407.925000000003</c:v>
                </c:pt>
                <c:pt idx="4213">
                  <c:v>41407.925694444442</c:v>
                </c:pt>
                <c:pt idx="4214">
                  <c:v>41407.926388888889</c:v>
                </c:pt>
                <c:pt idx="4215">
                  <c:v>41407.927083333336</c:v>
                </c:pt>
                <c:pt idx="4216">
                  <c:v>41407.927777777775</c:v>
                </c:pt>
                <c:pt idx="4217">
                  <c:v>41407.928472222222</c:v>
                </c:pt>
                <c:pt idx="4218">
                  <c:v>41407.929166666669</c:v>
                </c:pt>
                <c:pt idx="4219">
                  <c:v>41407.929861111108</c:v>
                </c:pt>
                <c:pt idx="4220">
                  <c:v>41407.930555555555</c:v>
                </c:pt>
                <c:pt idx="4221">
                  <c:v>41407.931250000001</c:v>
                </c:pt>
                <c:pt idx="4222">
                  <c:v>41407.931944444441</c:v>
                </c:pt>
                <c:pt idx="4223">
                  <c:v>41407.932638888888</c:v>
                </c:pt>
                <c:pt idx="4224">
                  <c:v>41407.933333333334</c:v>
                </c:pt>
                <c:pt idx="4225">
                  <c:v>41407.934027777781</c:v>
                </c:pt>
                <c:pt idx="4226">
                  <c:v>41407.93472222222</c:v>
                </c:pt>
                <c:pt idx="4227">
                  <c:v>41407.935416666667</c:v>
                </c:pt>
                <c:pt idx="4228">
                  <c:v>41407.936111111114</c:v>
                </c:pt>
                <c:pt idx="4229">
                  <c:v>41407.936805555553</c:v>
                </c:pt>
                <c:pt idx="4230">
                  <c:v>41407.9375</c:v>
                </c:pt>
                <c:pt idx="4231">
                  <c:v>41407.938194444447</c:v>
                </c:pt>
                <c:pt idx="4232">
                  <c:v>41407.938888888886</c:v>
                </c:pt>
                <c:pt idx="4233">
                  <c:v>41407.939583333333</c:v>
                </c:pt>
                <c:pt idx="4234">
                  <c:v>41407.94027777778</c:v>
                </c:pt>
                <c:pt idx="4235">
                  <c:v>41407.940972222219</c:v>
                </c:pt>
                <c:pt idx="4236">
                  <c:v>41407.941666666666</c:v>
                </c:pt>
                <c:pt idx="4237">
                  <c:v>41407.942361111112</c:v>
                </c:pt>
                <c:pt idx="4238">
                  <c:v>41407.943055555559</c:v>
                </c:pt>
                <c:pt idx="4239">
                  <c:v>41407.943749999999</c:v>
                </c:pt>
                <c:pt idx="4240">
                  <c:v>41407.944444444445</c:v>
                </c:pt>
                <c:pt idx="4241">
                  <c:v>41407.945138888892</c:v>
                </c:pt>
                <c:pt idx="4242">
                  <c:v>41407.945833333331</c:v>
                </c:pt>
                <c:pt idx="4243">
                  <c:v>41407.946527777778</c:v>
                </c:pt>
                <c:pt idx="4244">
                  <c:v>41407.947222222225</c:v>
                </c:pt>
                <c:pt idx="4245">
                  <c:v>41407.947916666664</c:v>
                </c:pt>
                <c:pt idx="4246">
                  <c:v>41407.948611111111</c:v>
                </c:pt>
                <c:pt idx="4247">
                  <c:v>41407.949305555558</c:v>
                </c:pt>
                <c:pt idx="4248">
                  <c:v>41407.949999999997</c:v>
                </c:pt>
                <c:pt idx="4249">
                  <c:v>41407.950694444444</c:v>
                </c:pt>
                <c:pt idx="4250">
                  <c:v>41407.951388888891</c:v>
                </c:pt>
                <c:pt idx="4251">
                  <c:v>41407.95208333333</c:v>
                </c:pt>
                <c:pt idx="4252">
                  <c:v>41407.952777777777</c:v>
                </c:pt>
                <c:pt idx="4253">
                  <c:v>41407.953472222223</c:v>
                </c:pt>
                <c:pt idx="4254">
                  <c:v>41407.95416666667</c:v>
                </c:pt>
                <c:pt idx="4255">
                  <c:v>41407.954861111109</c:v>
                </c:pt>
                <c:pt idx="4256">
                  <c:v>41407.955555555556</c:v>
                </c:pt>
                <c:pt idx="4257">
                  <c:v>41407.956250000003</c:v>
                </c:pt>
                <c:pt idx="4258">
                  <c:v>41407.956944444442</c:v>
                </c:pt>
                <c:pt idx="4259">
                  <c:v>41407.957638888889</c:v>
                </c:pt>
                <c:pt idx="4260">
                  <c:v>41407.958333333336</c:v>
                </c:pt>
                <c:pt idx="4261">
                  <c:v>41407.959027777775</c:v>
                </c:pt>
                <c:pt idx="4262">
                  <c:v>41407.959722222222</c:v>
                </c:pt>
                <c:pt idx="4263">
                  <c:v>41407.960416666669</c:v>
                </c:pt>
                <c:pt idx="4264">
                  <c:v>41407.961111111108</c:v>
                </c:pt>
                <c:pt idx="4265">
                  <c:v>41407.961805555555</c:v>
                </c:pt>
                <c:pt idx="4266">
                  <c:v>41407.962500000001</c:v>
                </c:pt>
                <c:pt idx="4267">
                  <c:v>41407.963194444441</c:v>
                </c:pt>
                <c:pt idx="4268">
                  <c:v>41407.963888888888</c:v>
                </c:pt>
                <c:pt idx="4269">
                  <c:v>41407.964583333334</c:v>
                </c:pt>
                <c:pt idx="4270">
                  <c:v>41407.965277777781</c:v>
                </c:pt>
                <c:pt idx="4271">
                  <c:v>41407.96597222222</c:v>
                </c:pt>
                <c:pt idx="4272">
                  <c:v>41407.966666666667</c:v>
                </c:pt>
                <c:pt idx="4273">
                  <c:v>41407.967361111114</c:v>
                </c:pt>
                <c:pt idx="4274">
                  <c:v>41407.968055555553</c:v>
                </c:pt>
                <c:pt idx="4275">
                  <c:v>41407.96875</c:v>
                </c:pt>
                <c:pt idx="4276">
                  <c:v>41407.969444444447</c:v>
                </c:pt>
                <c:pt idx="4277">
                  <c:v>41407.970138888886</c:v>
                </c:pt>
                <c:pt idx="4278">
                  <c:v>41407.970833333333</c:v>
                </c:pt>
                <c:pt idx="4279">
                  <c:v>41407.97152777778</c:v>
                </c:pt>
                <c:pt idx="4280">
                  <c:v>41407.972222222219</c:v>
                </c:pt>
                <c:pt idx="4281">
                  <c:v>41407.972916666666</c:v>
                </c:pt>
                <c:pt idx="4282">
                  <c:v>41407.973611111112</c:v>
                </c:pt>
                <c:pt idx="4283">
                  <c:v>41407.974305555559</c:v>
                </c:pt>
                <c:pt idx="4284">
                  <c:v>41407.974999999999</c:v>
                </c:pt>
                <c:pt idx="4285">
                  <c:v>41407.975694444445</c:v>
                </c:pt>
                <c:pt idx="4286">
                  <c:v>41407.976388888892</c:v>
                </c:pt>
                <c:pt idx="4287">
                  <c:v>41407.977083333331</c:v>
                </c:pt>
                <c:pt idx="4288">
                  <c:v>41407.977777777778</c:v>
                </c:pt>
                <c:pt idx="4289">
                  <c:v>41407.978472222225</c:v>
                </c:pt>
                <c:pt idx="4290">
                  <c:v>41407.979166666664</c:v>
                </c:pt>
                <c:pt idx="4291">
                  <c:v>41407.979861111111</c:v>
                </c:pt>
                <c:pt idx="4292">
                  <c:v>41407.980555555558</c:v>
                </c:pt>
                <c:pt idx="4293">
                  <c:v>41407.981249999997</c:v>
                </c:pt>
                <c:pt idx="4294">
                  <c:v>41407.981944444444</c:v>
                </c:pt>
                <c:pt idx="4295">
                  <c:v>41407.982638888891</c:v>
                </c:pt>
                <c:pt idx="4296">
                  <c:v>41407.98333333333</c:v>
                </c:pt>
                <c:pt idx="4297">
                  <c:v>41407.984027777777</c:v>
                </c:pt>
                <c:pt idx="4298">
                  <c:v>41407.984722222223</c:v>
                </c:pt>
                <c:pt idx="4299">
                  <c:v>41407.98541666667</c:v>
                </c:pt>
                <c:pt idx="4300">
                  <c:v>41407.986111111109</c:v>
                </c:pt>
                <c:pt idx="4301">
                  <c:v>41407.986805555556</c:v>
                </c:pt>
                <c:pt idx="4302">
                  <c:v>41407.987500000003</c:v>
                </c:pt>
                <c:pt idx="4303">
                  <c:v>41407.988194444442</c:v>
                </c:pt>
                <c:pt idx="4304">
                  <c:v>41407.988888888889</c:v>
                </c:pt>
                <c:pt idx="4305">
                  <c:v>41407.989583333336</c:v>
                </c:pt>
                <c:pt idx="4306">
                  <c:v>41407.990277777775</c:v>
                </c:pt>
                <c:pt idx="4307">
                  <c:v>41407.990972222222</c:v>
                </c:pt>
                <c:pt idx="4308">
                  <c:v>41407.991666666669</c:v>
                </c:pt>
                <c:pt idx="4309">
                  <c:v>41407.992361111108</c:v>
                </c:pt>
                <c:pt idx="4310">
                  <c:v>41407.993055555555</c:v>
                </c:pt>
                <c:pt idx="4311">
                  <c:v>41407.993750000001</c:v>
                </c:pt>
                <c:pt idx="4312">
                  <c:v>41407.994444444441</c:v>
                </c:pt>
                <c:pt idx="4313">
                  <c:v>41407.995138888888</c:v>
                </c:pt>
                <c:pt idx="4314">
                  <c:v>41407.995833333334</c:v>
                </c:pt>
                <c:pt idx="4315">
                  <c:v>41407.996527777781</c:v>
                </c:pt>
                <c:pt idx="4316">
                  <c:v>41407.99722222222</c:v>
                </c:pt>
                <c:pt idx="4317">
                  <c:v>41407.997916666667</c:v>
                </c:pt>
                <c:pt idx="4318">
                  <c:v>41407.998611111114</c:v>
                </c:pt>
                <c:pt idx="4319">
                  <c:v>41407.999305555553</c:v>
                </c:pt>
                <c:pt idx="4320">
                  <c:v>41408</c:v>
                </c:pt>
                <c:pt idx="4321">
                  <c:v>41408.000694444447</c:v>
                </c:pt>
                <c:pt idx="4322">
                  <c:v>41408.001388888886</c:v>
                </c:pt>
                <c:pt idx="4323">
                  <c:v>41408.002083333333</c:v>
                </c:pt>
                <c:pt idx="4324">
                  <c:v>41408.00277777778</c:v>
                </c:pt>
                <c:pt idx="4325">
                  <c:v>41408.003472222219</c:v>
                </c:pt>
                <c:pt idx="4326">
                  <c:v>41408.004166666666</c:v>
                </c:pt>
                <c:pt idx="4327">
                  <c:v>41408.004861111112</c:v>
                </c:pt>
                <c:pt idx="4328">
                  <c:v>41408.005555555559</c:v>
                </c:pt>
                <c:pt idx="4329">
                  <c:v>41408.006249999999</c:v>
                </c:pt>
                <c:pt idx="4330">
                  <c:v>41408.006944444445</c:v>
                </c:pt>
                <c:pt idx="4331">
                  <c:v>41408.007638888892</c:v>
                </c:pt>
                <c:pt idx="4332">
                  <c:v>41408.008333333331</c:v>
                </c:pt>
                <c:pt idx="4333">
                  <c:v>41408.009027777778</c:v>
                </c:pt>
                <c:pt idx="4334">
                  <c:v>41408.009722222225</c:v>
                </c:pt>
                <c:pt idx="4335">
                  <c:v>41408.010416666664</c:v>
                </c:pt>
                <c:pt idx="4336">
                  <c:v>41408.011111111111</c:v>
                </c:pt>
                <c:pt idx="4337">
                  <c:v>41408.011805555558</c:v>
                </c:pt>
                <c:pt idx="4338">
                  <c:v>41408.012499999997</c:v>
                </c:pt>
                <c:pt idx="4339">
                  <c:v>41408.013194444444</c:v>
                </c:pt>
                <c:pt idx="4340">
                  <c:v>41408.013888888891</c:v>
                </c:pt>
                <c:pt idx="4341">
                  <c:v>41408.01458333333</c:v>
                </c:pt>
                <c:pt idx="4342">
                  <c:v>41408.015277777777</c:v>
                </c:pt>
                <c:pt idx="4343">
                  <c:v>41408.015972222223</c:v>
                </c:pt>
                <c:pt idx="4344">
                  <c:v>41408.01666666667</c:v>
                </c:pt>
                <c:pt idx="4345">
                  <c:v>41408.017361111109</c:v>
                </c:pt>
                <c:pt idx="4346">
                  <c:v>41408.018055555556</c:v>
                </c:pt>
                <c:pt idx="4347">
                  <c:v>41408.018750000003</c:v>
                </c:pt>
                <c:pt idx="4348">
                  <c:v>41408.019444444442</c:v>
                </c:pt>
                <c:pt idx="4349">
                  <c:v>41408.020138888889</c:v>
                </c:pt>
                <c:pt idx="4350">
                  <c:v>41408.020833333336</c:v>
                </c:pt>
                <c:pt idx="4351">
                  <c:v>41408.021527777775</c:v>
                </c:pt>
                <c:pt idx="4352">
                  <c:v>41408.022222222222</c:v>
                </c:pt>
                <c:pt idx="4353">
                  <c:v>41408.022916666669</c:v>
                </c:pt>
                <c:pt idx="4354">
                  <c:v>41408.023611111108</c:v>
                </c:pt>
                <c:pt idx="4355">
                  <c:v>41408.024305555555</c:v>
                </c:pt>
                <c:pt idx="4356">
                  <c:v>41408.025000000001</c:v>
                </c:pt>
                <c:pt idx="4357">
                  <c:v>41408.025694444441</c:v>
                </c:pt>
                <c:pt idx="4358">
                  <c:v>41408.026388888888</c:v>
                </c:pt>
                <c:pt idx="4359">
                  <c:v>41408.027083333334</c:v>
                </c:pt>
                <c:pt idx="4360">
                  <c:v>41408.027777777781</c:v>
                </c:pt>
                <c:pt idx="4361">
                  <c:v>41408.02847222222</c:v>
                </c:pt>
                <c:pt idx="4362">
                  <c:v>41408.029166666667</c:v>
                </c:pt>
                <c:pt idx="4363">
                  <c:v>41408.029861111114</c:v>
                </c:pt>
                <c:pt idx="4364">
                  <c:v>41408.030555555553</c:v>
                </c:pt>
                <c:pt idx="4365">
                  <c:v>41408.03125</c:v>
                </c:pt>
                <c:pt idx="4366">
                  <c:v>41408.031944444447</c:v>
                </c:pt>
                <c:pt idx="4367">
                  <c:v>41408.032638888886</c:v>
                </c:pt>
                <c:pt idx="4368">
                  <c:v>41408.033333333333</c:v>
                </c:pt>
                <c:pt idx="4369">
                  <c:v>41408.03402777778</c:v>
                </c:pt>
                <c:pt idx="4370">
                  <c:v>41408.034722222219</c:v>
                </c:pt>
                <c:pt idx="4371">
                  <c:v>41408.035416666666</c:v>
                </c:pt>
                <c:pt idx="4372">
                  <c:v>41408.036111111112</c:v>
                </c:pt>
                <c:pt idx="4373">
                  <c:v>41408.036805555559</c:v>
                </c:pt>
                <c:pt idx="4374">
                  <c:v>41408.037499999999</c:v>
                </c:pt>
                <c:pt idx="4375">
                  <c:v>41408.038194444445</c:v>
                </c:pt>
                <c:pt idx="4376">
                  <c:v>41408.038888888892</c:v>
                </c:pt>
                <c:pt idx="4377">
                  <c:v>41408.039583333331</c:v>
                </c:pt>
                <c:pt idx="4378">
                  <c:v>41408.040277777778</c:v>
                </c:pt>
                <c:pt idx="4379">
                  <c:v>41408.040972222225</c:v>
                </c:pt>
                <c:pt idx="4380">
                  <c:v>41408.041666666664</c:v>
                </c:pt>
                <c:pt idx="4381">
                  <c:v>41408.042361111111</c:v>
                </c:pt>
                <c:pt idx="4382">
                  <c:v>41408.043055555558</c:v>
                </c:pt>
                <c:pt idx="4383">
                  <c:v>41408.043749999997</c:v>
                </c:pt>
                <c:pt idx="4384">
                  <c:v>41408.044444444444</c:v>
                </c:pt>
                <c:pt idx="4385">
                  <c:v>41408.045138888891</c:v>
                </c:pt>
                <c:pt idx="4386">
                  <c:v>41408.04583333333</c:v>
                </c:pt>
                <c:pt idx="4387">
                  <c:v>41408.046527777777</c:v>
                </c:pt>
                <c:pt idx="4388">
                  <c:v>41408.047222222223</c:v>
                </c:pt>
                <c:pt idx="4389">
                  <c:v>41408.04791666667</c:v>
                </c:pt>
                <c:pt idx="4390">
                  <c:v>41408.048611111109</c:v>
                </c:pt>
                <c:pt idx="4391">
                  <c:v>41408.049305555556</c:v>
                </c:pt>
                <c:pt idx="4392">
                  <c:v>41408.050000000003</c:v>
                </c:pt>
                <c:pt idx="4393">
                  <c:v>41408.050694444442</c:v>
                </c:pt>
                <c:pt idx="4394">
                  <c:v>41408.051388888889</c:v>
                </c:pt>
                <c:pt idx="4395">
                  <c:v>41408.052083333336</c:v>
                </c:pt>
                <c:pt idx="4396">
                  <c:v>41408.052777777775</c:v>
                </c:pt>
                <c:pt idx="4397">
                  <c:v>41408.053472222222</c:v>
                </c:pt>
                <c:pt idx="4398">
                  <c:v>41408.054166666669</c:v>
                </c:pt>
                <c:pt idx="4399">
                  <c:v>41408.054861111108</c:v>
                </c:pt>
                <c:pt idx="4400">
                  <c:v>41408.055555555555</c:v>
                </c:pt>
                <c:pt idx="4401">
                  <c:v>41408.056250000001</c:v>
                </c:pt>
                <c:pt idx="4402">
                  <c:v>41408.056944444441</c:v>
                </c:pt>
                <c:pt idx="4403">
                  <c:v>41408.057638888888</c:v>
                </c:pt>
                <c:pt idx="4404">
                  <c:v>41408.058333333334</c:v>
                </c:pt>
                <c:pt idx="4405">
                  <c:v>41408.059027777781</c:v>
                </c:pt>
                <c:pt idx="4406">
                  <c:v>41408.05972222222</c:v>
                </c:pt>
                <c:pt idx="4407">
                  <c:v>41408.060416666667</c:v>
                </c:pt>
                <c:pt idx="4408">
                  <c:v>41408.061111111114</c:v>
                </c:pt>
                <c:pt idx="4409">
                  <c:v>41408.061805555553</c:v>
                </c:pt>
                <c:pt idx="4410">
                  <c:v>41408.0625</c:v>
                </c:pt>
                <c:pt idx="4411">
                  <c:v>41408.063194444447</c:v>
                </c:pt>
                <c:pt idx="4412">
                  <c:v>41408.063888888886</c:v>
                </c:pt>
                <c:pt idx="4413">
                  <c:v>41408.064583333333</c:v>
                </c:pt>
                <c:pt idx="4414">
                  <c:v>41408.06527777778</c:v>
                </c:pt>
                <c:pt idx="4415">
                  <c:v>41408.065972222219</c:v>
                </c:pt>
                <c:pt idx="4416">
                  <c:v>41408.066666666666</c:v>
                </c:pt>
                <c:pt idx="4417">
                  <c:v>41408.067361111112</c:v>
                </c:pt>
                <c:pt idx="4418">
                  <c:v>41408.068055555559</c:v>
                </c:pt>
                <c:pt idx="4419">
                  <c:v>41408.068749999999</c:v>
                </c:pt>
                <c:pt idx="4420">
                  <c:v>41408.069444444445</c:v>
                </c:pt>
                <c:pt idx="4421">
                  <c:v>41408.070138888892</c:v>
                </c:pt>
                <c:pt idx="4422">
                  <c:v>41408.070833333331</c:v>
                </c:pt>
                <c:pt idx="4423">
                  <c:v>41408.071527777778</c:v>
                </c:pt>
                <c:pt idx="4424">
                  <c:v>41408.072222222225</c:v>
                </c:pt>
                <c:pt idx="4425">
                  <c:v>41408.072916666664</c:v>
                </c:pt>
                <c:pt idx="4426">
                  <c:v>41408.073611111111</c:v>
                </c:pt>
                <c:pt idx="4427">
                  <c:v>41408.074305555558</c:v>
                </c:pt>
                <c:pt idx="4428">
                  <c:v>41408.074999999997</c:v>
                </c:pt>
                <c:pt idx="4429">
                  <c:v>41408.075694444444</c:v>
                </c:pt>
                <c:pt idx="4430">
                  <c:v>41408.076388888891</c:v>
                </c:pt>
                <c:pt idx="4431">
                  <c:v>41408.07708333333</c:v>
                </c:pt>
                <c:pt idx="4432">
                  <c:v>41408.077777777777</c:v>
                </c:pt>
                <c:pt idx="4433">
                  <c:v>41408.078472222223</c:v>
                </c:pt>
                <c:pt idx="4434">
                  <c:v>41408.07916666667</c:v>
                </c:pt>
                <c:pt idx="4435">
                  <c:v>41408.079861111109</c:v>
                </c:pt>
                <c:pt idx="4436">
                  <c:v>41408.080555555556</c:v>
                </c:pt>
                <c:pt idx="4437">
                  <c:v>41408.081250000003</c:v>
                </c:pt>
                <c:pt idx="4438">
                  <c:v>41408.081944444442</c:v>
                </c:pt>
                <c:pt idx="4439">
                  <c:v>41408.082638888889</c:v>
                </c:pt>
                <c:pt idx="4440">
                  <c:v>41408.083333333336</c:v>
                </c:pt>
                <c:pt idx="4441">
                  <c:v>41408.084027777775</c:v>
                </c:pt>
                <c:pt idx="4442">
                  <c:v>41408.084722222222</c:v>
                </c:pt>
                <c:pt idx="4443">
                  <c:v>41408.085416666669</c:v>
                </c:pt>
                <c:pt idx="4444">
                  <c:v>41408.086111111108</c:v>
                </c:pt>
                <c:pt idx="4445">
                  <c:v>41408.086805555555</c:v>
                </c:pt>
                <c:pt idx="4446">
                  <c:v>41408.087500000001</c:v>
                </c:pt>
                <c:pt idx="4447">
                  <c:v>41408.088194444441</c:v>
                </c:pt>
                <c:pt idx="4448">
                  <c:v>41408.088888888888</c:v>
                </c:pt>
                <c:pt idx="4449">
                  <c:v>41408.089583333334</c:v>
                </c:pt>
                <c:pt idx="4450">
                  <c:v>41408.090277777781</c:v>
                </c:pt>
                <c:pt idx="4451">
                  <c:v>41408.09097222222</c:v>
                </c:pt>
                <c:pt idx="4452">
                  <c:v>41408.091666666667</c:v>
                </c:pt>
                <c:pt idx="4453">
                  <c:v>41408.092361111114</c:v>
                </c:pt>
                <c:pt idx="4454">
                  <c:v>41408.093055555553</c:v>
                </c:pt>
                <c:pt idx="4455">
                  <c:v>41408.09375</c:v>
                </c:pt>
                <c:pt idx="4456">
                  <c:v>41408.094444444447</c:v>
                </c:pt>
                <c:pt idx="4457">
                  <c:v>41408.095138888886</c:v>
                </c:pt>
                <c:pt idx="4458">
                  <c:v>41408.095833333333</c:v>
                </c:pt>
                <c:pt idx="4459">
                  <c:v>41408.09652777778</c:v>
                </c:pt>
                <c:pt idx="4460">
                  <c:v>41408.097222222219</c:v>
                </c:pt>
                <c:pt idx="4461">
                  <c:v>41408.097916666666</c:v>
                </c:pt>
                <c:pt idx="4462">
                  <c:v>41408.098611111112</c:v>
                </c:pt>
                <c:pt idx="4463">
                  <c:v>41408.099305555559</c:v>
                </c:pt>
                <c:pt idx="4464">
                  <c:v>41408.1</c:v>
                </c:pt>
                <c:pt idx="4465">
                  <c:v>41408.100694444445</c:v>
                </c:pt>
                <c:pt idx="4466">
                  <c:v>41408.101388888892</c:v>
                </c:pt>
                <c:pt idx="4467">
                  <c:v>41408.102083333331</c:v>
                </c:pt>
                <c:pt idx="4468">
                  <c:v>41408.102777777778</c:v>
                </c:pt>
                <c:pt idx="4469">
                  <c:v>41408.103472222225</c:v>
                </c:pt>
                <c:pt idx="4470">
                  <c:v>41408.104166666664</c:v>
                </c:pt>
                <c:pt idx="4471">
                  <c:v>41408.104861111111</c:v>
                </c:pt>
                <c:pt idx="4472">
                  <c:v>41408.105555555558</c:v>
                </c:pt>
                <c:pt idx="4473">
                  <c:v>41408.106249999997</c:v>
                </c:pt>
                <c:pt idx="4474">
                  <c:v>41408.106944444444</c:v>
                </c:pt>
                <c:pt idx="4475">
                  <c:v>41408.107638888891</c:v>
                </c:pt>
                <c:pt idx="4476">
                  <c:v>41408.10833333333</c:v>
                </c:pt>
                <c:pt idx="4477">
                  <c:v>41408.109027777777</c:v>
                </c:pt>
                <c:pt idx="4478">
                  <c:v>41408.109722222223</c:v>
                </c:pt>
                <c:pt idx="4479">
                  <c:v>41408.11041666667</c:v>
                </c:pt>
                <c:pt idx="4480">
                  <c:v>41408.111111111109</c:v>
                </c:pt>
                <c:pt idx="4481">
                  <c:v>41408.111805555556</c:v>
                </c:pt>
                <c:pt idx="4482">
                  <c:v>41408.112500000003</c:v>
                </c:pt>
                <c:pt idx="4483">
                  <c:v>41408.113194444442</c:v>
                </c:pt>
                <c:pt idx="4484">
                  <c:v>41408.113888888889</c:v>
                </c:pt>
                <c:pt idx="4485">
                  <c:v>41408.114583333336</c:v>
                </c:pt>
                <c:pt idx="4486">
                  <c:v>41408.115277777775</c:v>
                </c:pt>
                <c:pt idx="4487">
                  <c:v>41408.115972222222</c:v>
                </c:pt>
                <c:pt idx="4488">
                  <c:v>41408.116666666669</c:v>
                </c:pt>
                <c:pt idx="4489">
                  <c:v>41408.117361111108</c:v>
                </c:pt>
                <c:pt idx="4490">
                  <c:v>41408.118055555555</c:v>
                </c:pt>
                <c:pt idx="4491">
                  <c:v>41408.118750000001</c:v>
                </c:pt>
                <c:pt idx="4492">
                  <c:v>41408.119444444441</c:v>
                </c:pt>
                <c:pt idx="4493">
                  <c:v>41408.120138888888</c:v>
                </c:pt>
                <c:pt idx="4494">
                  <c:v>41408.120833333334</c:v>
                </c:pt>
                <c:pt idx="4495">
                  <c:v>41408.121527777781</c:v>
                </c:pt>
                <c:pt idx="4496">
                  <c:v>41408.12222222222</c:v>
                </c:pt>
                <c:pt idx="4497">
                  <c:v>41408.122916666667</c:v>
                </c:pt>
                <c:pt idx="4498">
                  <c:v>41408.123611111114</c:v>
                </c:pt>
                <c:pt idx="4499">
                  <c:v>41408.124305555553</c:v>
                </c:pt>
                <c:pt idx="4500">
                  <c:v>41408.125</c:v>
                </c:pt>
                <c:pt idx="4501">
                  <c:v>41408.125694444447</c:v>
                </c:pt>
                <c:pt idx="4502">
                  <c:v>41408.126388888886</c:v>
                </c:pt>
                <c:pt idx="4503">
                  <c:v>41408.127083333333</c:v>
                </c:pt>
                <c:pt idx="4504">
                  <c:v>41408.12777777778</c:v>
                </c:pt>
                <c:pt idx="4505">
                  <c:v>41408.128472222219</c:v>
                </c:pt>
                <c:pt idx="4506">
                  <c:v>41408.129166666666</c:v>
                </c:pt>
                <c:pt idx="4507">
                  <c:v>41408.129861111112</c:v>
                </c:pt>
                <c:pt idx="4508">
                  <c:v>41408.130555555559</c:v>
                </c:pt>
                <c:pt idx="4509">
                  <c:v>41408.131249999999</c:v>
                </c:pt>
                <c:pt idx="4510">
                  <c:v>41408.131944444445</c:v>
                </c:pt>
                <c:pt idx="4511">
                  <c:v>41408.132638888892</c:v>
                </c:pt>
                <c:pt idx="4512">
                  <c:v>41408.133333333331</c:v>
                </c:pt>
                <c:pt idx="4513">
                  <c:v>41408.134027777778</c:v>
                </c:pt>
                <c:pt idx="4514">
                  <c:v>41408.134722222225</c:v>
                </c:pt>
                <c:pt idx="4515">
                  <c:v>41408.135416666664</c:v>
                </c:pt>
                <c:pt idx="4516">
                  <c:v>41408.136111111111</c:v>
                </c:pt>
                <c:pt idx="4517">
                  <c:v>41408.136805555558</c:v>
                </c:pt>
                <c:pt idx="4518">
                  <c:v>41408.137499999997</c:v>
                </c:pt>
                <c:pt idx="4519">
                  <c:v>41408.138194444444</c:v>
                </c:pt>
                <c:pt idx="4520">
                  <c:v>41408.138888888891</c:v>
                </c:pt>
                <c:pt idx="4521">
                  <c:v>41408.13958333333</c:v>
                </c:pt>
                <c:pt idx="4522">
                  <c:v>41408.140277777777</c:v>
                </c:pt>
                <c:pt idx="4523">
                  <c:v>41408.140972222223</c:v>
                </c:pt>
                <c:pt idx="4524">
                  <c:v>41408.14166666667</c:v>
                </c:pt>
                <c:pt idx="4525">
                  <c:v>41408.142361111109</c:v>
                </c:pt>
                <c:pt idx="4526">
                  <c:v>41408.143055555556</c:v>
                </c:pt>
                <c:pt idx="4527">
                  <c:v>41408.143750000003</c:v>
                </c:pt>
                <c:pt idx="4528">
                  <c:v>41408.144444444442</c:v>
                </c:pt>
                <c:pt idx="4529">
                  <c:v>41408.145138888889</c:v>
                </c:pt>
                <c:pt idx="4530">
                  <c:v>41408.145833333336</c:v>
                </c:pt>
                <c:pt idx="4531">
                  <c:v>41408.146527777775</c:v>
                </c:pt>
                <c:pt idx="4532">
                  <c:v>41408.147222222222</c:v>
                </c:pt>
                <c:pt idx="4533">
                  <c:v>41408.147916666669</c:v>
                </c:pt>
                <c:pt idx="4534">
                  <c:v>41408.148611111108</c:v>
                </c:pt>
                <c:pt idx="4535">
                  <c:v>41408.149305555555</c:v>
                </c:pt>
                <c:pt idx="4536">
                  <c:v>41408.15</c:v>
                </c:pt>
                <c:pt idx="4537">
                  <c:v>41408.150694444441</c:v>
                </c:pt>
                <c:pt idx="4538">
                  <c:v>41408.151388888888</c:v>
                </c:pt>
                <c:pt idx="4539">
                  <c:v>41408.152083333334</c:v>
                </c:pt>
                <c:pt idx="4540">
                  <c:v>41408.152777777781</c:v>
                </c:pt>
                <c:pt idx="4541">
                  <c:v>41408.15347222222</c:v>
                </c:pt>
                <c:pt idx="4542">
                  <c:v>41408.154166666667</c:v>
                </c:pt>
                <c:pt idx="4543">
                  <c:v>41408.154861111114</c:v>
                </c:pt>
                <c:pt idx="4544">
                  <c:v>41408.155555555553</c:v>
                </c:pt>
                <c:pt idx="4545">
                  <c:v>41408.15625</c:v>
                </c:pt>
                <c:pt idx="4546">
                  <c:v>41408.156944444447</c:v>
                </c:pt>
                <c:pt idx="4547">
                  <c:v>41408.157638888886</c:v>
                </c:pt>
                <c:pt idx="4548">
                  <c:v>41408.158333333333</c:v>
                </c:pt>
                <c:pt idx="4549">
                  <c:v>41408.15902777778</c:v>
                </c:pt>
                <c:pt idx="4550">
                  <c:v>41408.159722222219</c:v>
                </c:pt>
                <c:pt idx="4551">
                  <c:v>41408.160416666666</c:v>
                </c:pt>
                <c:pt idx="4552">
                  <c:v>41408.161111111112</c:v>
                </c:pt>
                <c:pt idx="4553">
                  <c:v>41408.161805555559</c:v>
                </c:pt>
                <c:pt idx="4554">
                  <c:v>41408.162499999999</c:v>
                </c:pt>
                <c:pt idx="4555">
                  <c:v>41408.163194444445</c:v>
                </c:pt>
                <c:pt idx="4556">
                  <c:v>41408.163888888892</c:v>
                </c:pt>
                <c:pt idx="4557">
                  <c:v>41408.164583333331</c:v>
                </c:pt>
                <c:pt idx="4558">
                  <c:v>41408.165277777778</c:v>
                </c:pt>
                <c:pt idx="4559">
                  <c:v>41408.165972222225</c:v>
                </c:pt>
                <c:pt idx="4560">
                  <c:v>41408.166666666664</c:v>
                </c:pt>
                <c:pt idx="4561">
                  <c:v>41408.167361111111</c:v>
                </c:pt>
                <c:pt idx="4562">
                  <c:v>41408.168055555558</c:v>
                </c:pt>
                <c:pt idx="4563">
                  <c:v>41408.168749999997</c:v>
                </c:pt>
                <c:pt idx="4564">
                  <c:v>41408.169444444444</c:v>
                </c:pt>
                <c:pt idx="4565">
                  <c:v>41408.170138888891</c:v>
                </c:pt>
                <c:pt idx="4566">
                  <c:v>41408.17083333333</c:v>
                </c:pt>
                <c:pt idx="4567">
                  <c:v>41408.171527777777</c:v>
                </c:pt>
                <c:pt idx="4568">
                  <c:v>41408.172222222223</c:v>
                </c:pt>
                <c:pt idx="4569">
                  <c:v>41408.17291666667</c:v>
                </c:pt>
                <c:pt idx="4570">
                  <c:v>41408.173611111109</c:v>
                </c:pt>
                <c:pt idx="4571">
                  <c:v>41408.174305555556</c:v>
                </c:pt>
                <c:pt idx="4572">
                  <c:v>41408.175000000003</c:v>
                </c:pt>
                <c:pt idx="4573">
                  <c:v>41408.175694444442</c:v>
                </c:pt>
                <c:pt idx="4574">
                  <c:v>41408.176388888889</c:v>
                </c:pt>
                <c:pt idx="4575">
                  <c:v>41408.177083333336</c:v>
                </c:pt>
                <c:pt idx="4576">
                  <c:v>41408.177777777775</c:v>
                </c:pt>
                <c:pt idx="4577">
                  <c:v>41408.178472222222</c:v>
                </c:pt>
                <c:pt idx="4578">
                  <c:v>41408.179166666669</c:v>
                </c:pt>
                <c:pt idx="4579">
                  <c:v>41408.179861111108</c:v>
                </c:pt>
                <c:pt idx="4580">
                  <c:v>41408.180555555555</c:v>
                </c:pt>
                <c:pt idx="4581">
                  <c:v>41408.181250000001</c:v>
                </c:pt>
                <c:pt idx="4582">
                  <c:v>41408.181944444441</c:v>
                </c:pt>
                <c:pt idx="4583">
                  <c:v>41408.182638888888</c:v>
                </c:pt>
                <c:pt idx="4584">
                  <c:v>41408.183333333334</c:v>
                </c:pt>
                <c:pt idx="4585">
                  <c:v>41408.184027777781</c:v>
                </c:pt>
                <c:pt idx="4586">
                  <c:v>41408.18472222222</c:v>
                </c:pt>
                <c:pt idx="4587">
                  <c:v>41408.185416666667</c:v>
                </c:pt>
                <c:pt idx="4588">
                  <c:v>41408.186111111114</c:v>
                </c:pt>
                <c:pt idx="4589">
                  <c:v>41408.186805555553</c:v>
                </c:pt>
                <c:pt idx="4590">
                  <c:v>41408.1875</c:v>
                </c:pt>
                <c:pt idx="4591">
                  <c:v>41408.188194444447</c:v>
                </c:pt>
                <c:pt idx="4592">
                  <c:v>41408.188888888886</c:v>
                </c:pt>
                <c:pt idx="4593">
                  <c:v>41408.189583333333</c:v>
                </c:pt>
                <c:pt idx="4594">
                  <c:v>41408.19027777778</c:v>
                </c:pt>
                <c:pt idx="4595">
                  <c:v>41408.190972222219</c:v>
                </c:pt>
                <c:pt idx="4596">
                  <c:v>41408.191666666666</c:v>
                </c:pt>
                <c:pt idx="4597">
                  <c:v>41408.192361111112</c:v>
                </c:pt>
                <c:pt idx="4598">
                  <c:v>41408.193055555559</c:v>
                </c:pt>
                <c:pt idx="4599">
                  <c:v>41408.193749999999</c:v>
                </c:pt>
                <c:pt idx="4600">
                  <c:v>41408.194444444445</c:v>
                </c:pt>
                <c:pt idx="4601">
                  <c:v>41408.195138888892</c:v>
                </c:pt>
                <c:pt idx="4602">
                  <c:v>41408.195833333331</c:v>
                </c:pt>
                <c:pt idx="4603">
                  <c:v>41408.196527777778</c:v>
                </c:pt>
                <c:pt idx="4604">
                  <c:v>41408.197222222225</c:v>
                </c:pt>
                <c:pt idx="4605">
                  <c:v>41408.197916666664</c:v>
                </c:pt>
                <c:pt idx="4606">
                  <c:v>41408.198611111111</c:v>
                </c:pt>
                <c:pt idx="4607">
                  <c:v>41408.199305555558</c:v>
                </c:pt>
                <c:pt idx="4608">
                  <c:v>41408.199999999997</c:v>
                </c:pt>
                <c:pt idx="4609">
                  <c:v>41408.200694444444</c:v>
                </c:pt>
                <c:pt idx="4610">
                  <c:v>41408.201388888891</c:v>
                </c:pt>
                <c:pt idx="4611">
                  <c:v>41408.20208333333</c:v>
                </c:pt>
                <c:pt idx="4612">
                  <c:v>41408.202777777777</c:v>
                </c:pt>
                <c:pt idx="4613">
                  <c:v>41408.203472222223</c:v>
                </c:pt>
                <c:pt idx="4614">
                  <c:v>41408.20416666667</c:v>
                </c:pt>
                <c:pt idx="4615">
                  <c:v>41408.204861111109</c:v>
                </c:pt>
                <c:pt idx="4616">
                  <c:v>41408.205555555556</c:v>
                </c:pt>
                <c:pt idx="4617">
                  <c:v>41408.206250000003</c:v>
                </c:pt>
                <c:pt idx="4618">
                  <c:v>41408.206944444442</c:v>
                </c:pt>
                <c:pt idx="4619">
                  <c:v>41408.207638888889</c:v>
                </c:pt>
                <c:pt idx="4620">
                  <c:v>41408.208333333336</c:v>
                </c:pt>
                <c:pt idx="4621">
                  <c:v>41408.209027777775</c:v>
                </c:pt>
                <c:pt idx="4622">
                  <c:v>41408.209722222222</c:v>
                </c:pt>
                <c:pt idx="4623">
                  <c:v>41408.210416666669</c:v>
                </c:pt>
                <c:pt idx="4624">
                  <c:v>41408.211111111108</c:v>
                </c:pt>
                <c:pt idx="4625">
                  <c:v>41408.211805555555</c:v>
                </c:pt>
                <c:pt idx="4626">
                  <c:v>41408.212500000001</c:v>
                </c:pt>
                <c:pt idx="4627">
                  <c:v>41408.213194444441</c:v>
                </c:pt>
                <c:pt idx="4628">
                  <c:v>41408.213888888888</c:v>
                </c:pt>
                <c:pt idx="4629">
                  <c:v>41408.214583333334</c:v>
                </c:pt>
                <c:pt idx="4630">
                  <c:v>41408.215277777781</c:v>
                </c:pt>
                <c:pt idx="4631">
                  <c:v>41408.21597222222</c:v>
                </c:pt>
                <c:pt idx="4632">
                  <c:v>41408.216666666667</c:v>
                </c:pt>
                <c:pt idx="4633">
                  <c:v>41408.217361111114</c:v>
                </c:pt>
                <c:pt idx="4634">
                  <c:v>41408.218055555553</c:v>
                </c:pt>
                <c:pt idx="4635">
                  <c:v>41408.21875</c:v>
                </c:pt>
                <c:pt idx="4636">
                  <c:v>41408.219444444447</c:v>
                </c:pt>
                <c:pt idx="4637">
                  <c:v>41408.220138888886</c:v>
                </c:pt>
                <c:pt idx="4638">
                  <c:v>41408.220833333333</c:v>
                </c:pt>
                <c:pt idx="4639">
                  <c:v>41408.22152777778</c:v>
                </c:pt>
                <c:pt idx="4640">
                  <c:v>41408.222222222219</c:v>
                </c:pt>
                <c:pt idx="4641">
                  <c:v>41408.222916666666</c:v>
                </c:pt>
                <c:pt idx="4642">
                  <c:v>41408.223611111112</c:v>
                </c:pt>
                <c:pt idx="4643">
                  <c:v>41408.224305555559</c:v>
                </c:pt>
                <c:pt idx="4644">
                  <c:v>41408.224999999999</c:v>
                </c:pt>
                <c:pt idx="4645">
                  <c:v>41408.225694444445</c:v>
                </c:pt>
                <c:pt idx="4646">
                  <c:v>41408.226388888892</c:v>
                </c:pt>
                <c:pt idx="4647">
                  <c:v>41408.227083333331</c:v>
                </c:pt>
                <c:pt idx="4648">
                  <c:v>41408.227777777778</c:v>
                </c:pt>
                <c:pt idx="4649">
                  <c:v>41408.228472222225</c:v>
                </c:pt>
                <c:pt idx="4650">
                  <c:v>41408.229166666664</c:v>
                </c:pt>
                <c:pt idx="4651">
                  <c:v>41408.229861111111</c:v>
                </c:pt>
                <c:pt idx="4652">
                  <c:v>41408.230555555558</c:v>
                </c:pt>
                <c:pt idx="4653">
                  <c:v>41408.231249999997</c:v>
                </c:pt>
                <c:pt idx="4654">
                  <c:v>41408.231944444444</c:v>
                </c:pt>
                <c:pt idx="4655">
                  <c:v>41408.232638888891</c:v>
                </c:pt>
                <c:pt idx="4656">
                  <c:v>41408.23333333333</c:v>
                </c:pt>
                <c:pt idx="4657">
                  <c:v>41408.234027777777</c:v>
                </c:pt>
                <c:pt idx="4658">
                  <c:v>41408.234722222223</c:v>
                </c:pt>
                <c:pt idx="4659">
                  <c:v>41408.23541666667</c:v>
                </c:pt>
                <c:pt idx="4660">
                  <c:v>41408.236111111109</c:v>
                </c:pt>
                <c:pt idx="4661">
                  <c:v>41408.236805555556</c:v>
                </c:pt>
                <c:pt idx="4662">
                  <c:v>41408.237500000003</c:v>
                </c:pt>
                <c:pt idx="4663">
                  <c:v>41408.238194444442</c:v>
                </c:pt>
                <c:pt idx="4664">
                  <c:v>41408.238888888889</c:v>
                </c:pt>
                <c:pt idx="4665">
                  <c:v>41408.239583333336</c:v>
                </c:pt>
                <c:pt idx="4666">
                  <c:v>41408.240277777775</c:v>
                </c:pt>
                <c:pt idx="4667">
                  <c:v>41408.240972222222</c:v>
                </c:pt>
                <c:pt idx="4668">
                  <c:v>41408.241666666669</c:v>
                </c:pt>
                <c:pt idx="4669">
                  <c:v>41408.242361111108</c:v>
                </c:pt>
                <c:pt idx="4670">
                  <c:v>41408.243055555555</c:v>
                </c:pt>
                <c:pt idx="4671">
                  <c:v>41408.243750000001</c:v>
                </c:pt>
                <c:pt idx="4672">
                  <c:v>41408.244444444441</c:v>
                </c:pt>
                <c:pt idx="4673">
                  <c:v>41408.245138888888</c:v>
                </c:pt>
                <c:pt idx="4674">
                  <c:v>41408.245833333334</c:v>
                </c:pt>
                <c:pt idx="4675">
                  <c:v>41408.246527777781</c:v>
                </c:pt>
                <c:pt idx="4676">
                  <c:v>41408.24722222222</c:v>
                </c:pt>
                <c:pt idx="4677">
                  <c:v>41408.247916666667</c:v>
                </c:pt>
                <c:pt idx="4678">
                  <c:v>41408.248611111114</c:v>
                </c:pt>
                <c:pt idx="4679">
                  <c:v>41408.249305555553</c:v>
                </c:pt>
                <c:pt idx="4680">
                  <c:v>41408.25</c:v>
                </c:pt>
                <c:pt idx="4681">
                  <c:v>41408.250694444447</c:v>
                </c:pt>
                <c:pt idx="4682">
                  <c:v>41408.251388888886</c:v>
                </c:pt>
                <c:pt idx="4683">
                  <c:v>41408.252083333333</c:v>
                </c:pt>
                <c:pt idx="4684">
                  <c:v>41408.25277777778</c:v>
                </c:pt>
                <c:pt idx="4685">
                  <c:v>41408.253472222219</c:v>
                </c:pt>
                <c:pt idx="4686">
                  <c:v>41408.254166666666</c:v>
                </c:pt>
                <c:pt idx="4687">
                  <c:v>41408.254861111112</c:v>
                </c:pt>
                <c:pt idx="4688">
                  <c:v>41408.255555555559</c:v>
                </c:pt>
                <c:pt idx="4689">
                  <c:v>41408.256249999999</c:v>
                </c:pt>
                <c:pt idx="4690">
                  <c:v>41408.256944444445</c:v>
                </c:pt>
                <c:pt idx="4691">
                  <c:v>41408.257638888892</c:v>
                </c:pt>
                <c:pt idx="4692">
                  <c:v>41408.258333333331</c:v>
                </c:pt>
                <c:pt idx="4693">
                  <c:v>41408.259027777778</c:v>
                </c:pt>
                <c:pt idx="4694">
                  <c:v>41408.259722222225</c:v>
                </c:pt>
                <c:pt idx="4695">
                  <c:v>41408.260416666664</c:v>
                </c:pt>
                <c:pt idx="4696">
                  <c:v>41408.261111111111</c:v>
                </c:pt>
                <c:pt idx="4697">
                  <c:v>41408.261805555558</c:v>
                </c:pt>
                <c:pt idx="4698">
                  <c:v>41408.262499999997</c:v>
                </c:pt>
                <c:pt idx="4699">
                  <c:v>41408.263194444444</c:v>
                </c:pt>
                <c:pt idx="4700">
                  <c:v>41408.263888888891</c:v>
                </c:pt>
                <c:pt idx="4701">
                  <c:v>41408.26458333333</c:v>
                </c:pt>
                <c:pt idx="4702">
                  <c:v>41408.265277777777</c:v>
                </c:pt>
                <c:pt idx="4703">
                  <c:v>41408.265972222223</c:v>
                </c:pt>
                <c:pt idx="4704">
                  <c:v>41408.26666666667</c:v>
                </c:pt>
                <c:pt idx="4705">
                  <c:v>41408.267361111109</c:v>
                </c:pt>
                <c:pt idx="4706">
                  <c:v>41408.268055555556</c:v>
                </c:pt>
                <c:pt idx="4707">
                  <c:v>41408.268750000003</c:v>
                </c:pt>
                <c:pt idx="4708">
                  <c:v>41408.269444444442</c:v>
                </c:pt>
                <c:pt idx="4709">
                  <c:v>41408.270138888889</c:v>
                </c:pt>
                <c:pt idx="4710">
                  <c:v>41408.270833333336</c:v>
                </c:pt>
                <c:pt idx="4711">
                  <c:v>41408.271527777775</c:v>
                </c:pt>
                <c:pt idx="4712">
                  <c:v>41408.272222222222</c:v>
                </c:pt>
                <c:pt idx="4713">
                  <c:v>41408.272916666669</c:v>
                </c:pt>
                <c:pt idx="4714">
                  <c:v>41408.273611111108</c:v>
                </c:pt>
                <c:pt idx="4715">
                  <c:v>41408.274305555555</c:v>
                </c:pt>
                <c:pt idx="4716">
                  <c:v>41408.275000000001</c:v>
                </c:pt>
                <c:pt idx="4717">
                  <c:v>41408.275694444441</c:v>
                </c:pt>
                <c:pt idx="4718">
                  <c:v>41408.276388888888</c:v>
                </c:pt>
                <c:pt idx="4719">
                  <c:v>41408.277083333334</c:v>
                </c:pt>
                <c:pt idx="4720">
                  <c:v>41408.277777777781</c:v>
                </c:pt>
                <c:pt idx="4721">
                  <c:v>41408.27847222222</c:v>
                </c:pt>
                <c:pt idx="4722">
                  <c:v>41408.279166666667</c:v>
                </c:pt>
                <c:pt idx="4723">
                  <c:v>41408.279861111114</c:v>
                </c:pt>
                <c:pt idx="4724">
                  <c:v>41408.280555555553</c:v>
                </c:pt>
                <c:pt idx="4725">
                  <c:v>41408.28125</c:v>
                </c:pt>
                <c:pt idx="4726">
                  <c:v>41408.281944444447</c:v>
                </c:pt>
                <c:pt idx="4727">
                  <c:v>41408.282638888886</c:v>
                </c:pt>
                <c:pt idx="4728">
                  <c:v>41408.283333333333</c:v>
                </c:pt>
                <c:pt idx="4729">
                  <c:v>41408.28402777778</c:v>
                </c:pt>
                <c:pt idx="4730">
                  <c:v>41408.284722222219</c:v>
                </c:pt>
                <c:pt idx="4731">
                  <c:v>41408.285416666666</c:v>
                </c:pt>
                <c:pt idx="4732">
                  <c:v>41408.286111111112</c:v>
                </c:pt>
                <c:pt idx="4733">
                  <c:v>41408.286805555559</c:v>
                </c:pt>
                <c:pt idx="4734">
                  <c:v>41408.287499999999</c:v>
                </c:pt>
                <c:pt idx="4735">
                  <c:v>41408.288194444445</c:v>
                </c:pt>
                <c:pt idx="4736">
                  <c:v>41408.288888888892</c:v>
                </c:pt>
                <c:pt idx="4737">
                  <c:v>41408.289583333331</c:v>
                </c:pt>
                <c:pt idx="4738">
                  <c:v>41408.290277777778</c:v>
                </c:pt>
                <c:pt idx="4739">
                  <c:v>41408.290972222225</c:v>
                </c:pt>
                <c:pt idx="4740">
                  <c:v>41408.291666666664</c:v>
                </c:pt>
                <c:pt idx="4741">
                  <c:v>41408.292361111111</c:v>
                </c:pt>
                <c:pt idx="4742">
                  <c:v>41408.293055555558</c:v>
                </c:pt>
                <c:pt idx="4743">
                  <c:v>41408.293749999997</c:v>
                </c:pt>
                <c:pt idx="4744">
                  <c:v>41408.294444444444</c:v>
                </c:pt>
                <c:pt idx="4745">
                  <c:v>41408.295138888891</c:v>
                </c:pt>
                <c:pt idx="4746">
                  <c:v>41408.29583333333</c:v>
                </c:pt>
                <c:pt idx="4747">
                  <c:v>41408.296527777777</c:v>
                </c:pt>
                <c:pt idx="4748">
                  <c:v>41408.297222222223</c:v>
                </c:pt>
                <c:pt idx="4749">
                  <c:v>41408.29791666667</c:v>
                </c:pt>
                <c:pt idx="4750">
                  <c:v>41408.298611111109</c:v>
                </c:pt>
                <c:pt idx="4751">
                  <c:v>41408.299305555556</c:v>
                </c:pt>
                <c:pt idx="4752">
                  <c:v>41408.300000000003</c:v>
                </c:pt>
                <c:pt idx="4753">
                  <c:v>41408.300694444442</c:v>
                </c:pt>
                <c:pt idx="4754">
                  <c:v>41408.301388888889</c:v>
                </c:pt>
                <c:pt idx="4755">
                  <c:v>41408.302083333336</c:v>
                </c:pt>
                <c:pt idx="4756">
                  <c:v>41408.302777777775</c:v>
                </c:pt>
                <c:pt idx="4757">
                  <c:v>41408.303472222222</c:v>
                </c:pt>
                <c:pt idx="4758">
                  <c:v>41408.304166666669</c:v>
                </c:pt>
                <c:pt idx="4759">
                  <c:v>41408.304861111108</c:v>
                </c:pt>
                <c:pt idx="4760">
                  <c:v>41408.305555555555</c:v>
                </c:pt>
                <c:pt idx="4761">
                  <c:v>41408.306250000001</c:v>
                </c:pt>
                <c:pt idx="4762">
                  <c:v>41408.306944444441</c:v>
                </c:pt>
                <c:pt idx="4763">
                  <c:v>41408.307638888888</c:v>
                </c:pt>
                <c:pt idx="4764">
                  <c:v>41408.308333333334</c:v>
                </c:pt>
                <c:pt idx="4765">
                  <c:v>41408.309027777781</c:v>
                </c:pt>
                <c:pt idx="4766">
                  <c:v>41408.30972222222</c:v>
                </c:pt>
                <c:pt idx="4767">
                  <c:v>41408.310416666667</c:v>
                </c:pt>
                <c:pt idx="4768">
                  <c:v>41408.311111111114</c:v>
                </c:pt>
                <c:pt idx="4769">
                  <c:v>41408.311805555553</c:v>
                </c:pt>
                <c:pt idx="4770">
                  <c:v>41408.3125</c:v>
                </c:pt>
                <c:pt idx="4771">
                  <c:v>41408.313194444447</c:v>
                </c:pt>
                <c:pt idx="4772">
                  <c:v>41408.313888888886</c:v>
                </c:pt>
                <c:pt idx="4773">
                  <c:v>41408.314583333333</c:v>
                </c:pt>
                <c:pt idx="4774">
                  <c:v>41408.31527777778</c:v>
                </c:pt>
                <c:pt idx="4775">
                  <c:v>41408.315972222219</c:v>
                </c:pt>
                <c:pt idx="4776">
                  <c:v>41408.316666666666</c:v>
                </c:pt>
                <c:pt idx="4777">
                  <c:v>41408.317361111112</c:v>
                </c:pt>
                <c:pt idx="4778">
                  <c:v>41408.318055555559</c:v>
                </c:pt>
                <c:pt idx="4779">
                  <c:v>41408.318749999999</c:v>
                </c:pt>
                <c:pt idx="4780">
                  <c:v>41408.319444444445</c:v>
                </c:pt>
                <c:pt idx="4781">
                  <c:v>41408.320138888892</c:v>
                </c:pt>
                <c:pt idx="4782">
                  <c:v>41408.320833333331</c:v>
                </c:pt>
                <c:pt idx="4783">
                  <c:v>41408.321527777778</c:v>
                </c:pt>
                <c:pt idx="4784">
                  <c:v>41408.322222222225</c:v>
                </c:pt>
                <c:pt idx="4785">
                  <c:v>41408.322916666664</c:v>
                </c:pt>
                <c:pt idx="4786">
                  <c:v>41408.323611111111</c:v>
                </c:pt>
                <c:pt idx="4787">
                  <c:v>41408.324305555558</c:v>
                </c:pt>
                <c:pt idx="4788">
                  <c:v>41408.324999999997</c:v>
                </c:pt>
                <c:pt idx="4789">
                  <c:v>41408.325694444444</c:v>
                </c:pt>
                <c:pt idx="4790">
                  <c:v>41408.326388888891</c:v>
                </c:pt>
                <c:pt idx="4791">
                  <c:v>41408.32708333333</c:v>
                </c:pt>
                <c:pt idx="4792">
                  <c:v>41408.327777777777</c:v>
                </c:pt>
                <c:pt idx="4793">
                  <c:v>41408.328472222223</c:v>
                </c:pt>
                <c:pt idx="4794">
                  <c:v>41408.32916666667</c:v>
                </c:pt>
                <c:pt idx="4795">
                  <c:v>41408.329861111109</c:v>
                </c:pt>
                <c:pt idx="4796">
                  <c:v>41408.330555555556</c:v>
                </c:pt>
                <c:pt idx="4797">
                  <c:v>41408.331250000003</c:v>
                </c:pt>
                <c:pt idx="4798">
                  <c:v>41408.331944444442</c:v>
                </c:pt>
                <c:pt idx="4799">
                  <c:v>41408.332638888889</c:v>
                </c:pt>
                <c:pt idx="4800">
                  <c:v>41408.333333333336</c:v>
                </c:pt>
                <c:pt idx="4801">
                  <c:v>41408.334027777775</c:v>
                </c:pt>
                <c:pt idx="4802">
                  <c:v>41408.334722222222</c:v>
                </c:pt>
                <c:pt idx="4803">
                  <c:v>41408.335416666669</c:v>
                </c:pt>
                <c:pt idx="4804">
                  <c:v>41408.336111111108</c:v>
                </c:pt>
                <c:pt idx="4805">
                  <c:v>41408.336805555555</c:v>
                </c:pt>
                <c:pt idx="4806">
                  <c:v>41408.337500000001</c:v>
                </c:pt>
                <c:pt idx="4807">
                  <c:v>41408.338194444441</c:v>
                </c:pt>
                <c:pt idx="4808">
                  <c:v>41408.338888888888</c:v>
                </c:pt>
                <c:pt idx="4809">
                  <c:v>41408.339583333334</c:v>
                </c:pt>
                <c:pt idx="4810">
                  <c:v>41408.340277777781</c:v>
                </c:pt>
                <c:pt idx="4811">
                  <c:v>41408.34097222222</c:v>
                </c:pt>
                <c:pt idx="4812">
                  <c:v>41408.341666666667</c:v>
                </c:pt>
                <c:pt idx="4813">
                  <c:v>41408.342361111114</c:v>
                </c:pt>
                <c:pt idx="4814">
                  <c:v>41408.343055555553</c:v>
                </c:pt>
                <c:pt idx="4815">
                  <c:v>41408.34375</c:v>
                </c:pt>
                <c:pt idx="4816">
                  <c:v>41408.344444444447</c:v>
                </c:pt>
                <c:pt idx="4817">
                  <c:v>41408.345138888886</c:v>
                </c:pt>
                <c:pt idx="4818">
                  <c:v>41408.345833333333</c:v>
                </c:pt>
                <c:pt idx="4819">
                  <c:v>41408.34652777778</c:v>
                </c:pt>
                <c:pt idx="4820">
                  <c:v>41408.347222222219</c:v>
                </c:pt>
                <c:pt idx="4821">
                  <c:v>41408.347916666666</c:v>
                </c:pt>
                <c:pt idx="4822">
                  <c:v>41408.348611111112</c:v>
                </c:pt>
                <c:pt idx="4823">
                  <c:v>41408.349305555559</c:v>
                </c:pt>
                <c:pt idx="4824">
                  <c:v>41408.35</c:v>
                </c:pt>
                <c:pt idx="4825">
                  <c:v>41408.350694444445</c:v>
                </c:pt>
                <c:pt idx="4826">
                  <c:v>41408.351388888892</c:v>
                </c:pt>
                <c:pt idx="4827">
                  <c:v>41408.352083333331</c:v>
                </c:pt>
                <c:pt idx="4828">
                  <c:v>41408.352777777778</c:v>
                </c:pt>
                <c:pt idx="4829">
                  <c:v>41408.353472222225</c:v>
                </c:pt>
                <c:pt idx="4830">
                  <c:v>41408.354166666664</c:v>
                </c:pt>
                <c:pt idx="4831">
                  <c:v>41408.354861111111</c:v>
                </c:pt>
                <c:pt idx="4832">
                  <c:v>41408.355555555558</c:v>
                </c:pt>
                <c:pt idx="4833">
                  <c:v>41408.356249999997</c:v>
                </c:pt>
                <c:pt idx="4834">
                  <c:v>41408.356944444444</c:v>
                </c:pt>
                <c:pt idx="4835">
                  <c:v>41408.357638888891</c:v>
                </c:pt>
                <c:pt idx="4836">
                  <c:v>41408.35833333333</c:v>
                </c:pt>
                <c:pt idx="4837">
                  <c:v>41408.359027777777</c:v>
                </c:pt>
                <c:pt idx="4838">
                  <c:v>41408.359722222223</c:v>
                </c:pt>
                <c:pt idx="4839">
                  <c:v>41408.36041666667</c:v>
                </c:pt>
                <c:pt idx="4840">
                  <c:v>41408.361111111109</c:v>
                </c:pt>
                <c:pt idx="4841">
                  <c:v>41408.361805555556</c:v>
                </c:pt>
                <c:pt idx="4842">
                  <c:v>41408.362500000003</c:v>
                </c:pt>
                <c:pt idx="4843">
                  <c:v>41408.363194444442</c:v>
                </c:pt>
                <c:pt idx="4844">
                  <c:v>41408.363888888889</c:v>
                </c:pt>
                <c:pt idx="4845">
                  <c:v>41408.364583333336</c:v>
                </c:pt>
                <c:pt idx="4846">
                  <c:v>41408.365277777775</c:v>
                </c:pt>
                <c:pt idx="4847">
                  <c:v>41408.365972222222</c:v>
                </c:pt>
                <c:pt idx="4848">
                  <c:v>41408.366666666669</c:v>
                </c:pt>
                <c:pt idx="4849">
                  <c:v>41408.367361111108</c:v>
                </c:pt>
                <c:pt idx="4850">
                  <c:v>41408.368055555555</c:v>
                </c:pt>
                <c:pt idx="4851">
                  <c:v>41408.368750000001</c:v>
                </c:pt>
                <c:pt idx="4852">
                  <c:v>41408.369444444441</c:v>
                </c:pt>
                <c:pt idx="4853">
                  <c:v>41408.370138888888</c:v>
                </c:pt>
                <c:pt idx="4854">
                  <c:v>41408.370833333334</c:v>
                </c:pt>
                <c:pt idx="4855">
                  <c:v>41408.371527777781</c:v>
                </c:pt>
                <c:pt idx="4856">
                  <c:v>41408.37222222222</c:v>
                </c:pt>
                <c:pt idx="4857">
                  <c:v>41408.372916666667</c:v>
                </c:pt>
                <c:pt idx="4858">
                  <c:v>41408.373611111114</c:v>
                </c:pt>
                <c:pt idx="4859">
                  <c:v>41408.374305555553</c:v>
                </c:pt>
                <c:pt idx="4860">
                  <c:v>41408.375</c:v>
                </c:pt>
                <c:pt idx="4861">
                  <c:v>41408.375694444447</c:v>
                </c:pt>
                <c:pt idx="4862">
                  <c:v>41408.376388888886</c:v>
                </c:pt>
                <c:pt idx="4863">
                  <c:v>41408.377083333333</c:v>
                </c:pt>
                <c:pt idx="4864">
                  <c:v>41408.37777777778</c:v>
                </c:pt>
                <c:pt idx="4865">
                  <c:v>41408.378472222219</c:v>
                </c:pt>
                <c:pt idx="4866">
                  <c:v>41408.379166666666</c:v>
                </c:pt>
                <c:pt idx="4867">
                  <c:v>41408.379861111112</c:v>
                </c:pt>
                <c:pt idx="4868">
                  <c:v>41408.380555555559</c:v>
                </c:pt>
                <c:pt idx="4869">
                  <c:v>41408.381249999999</c:v>
                </c:pt>
                <c:pt idx="4870">
                  <c:v>41408.381944444445</c:v>
                </c:pt>
                <c:pt idx="4871">
                  <c:v>41408.382638888892</c:v>
                </c:pt>
                <c:pt idx="4872">
                  <c:v>41408.383333333331</c:v>
                </c:pt>
                <c:pt idx="4873">
                  <c:v>41408.384027777778</c:v>
                </c:pt>
                <c:pt idx="4874">
                  <c:v>41408.384722222225</c:v>
                </c:pt>
                <c:pt idx="4875">
                  <c:v>41408.385416666664</c:v>
                </c:pt>
                <c:pt idx="4876">
                  <c:v>41408.386111111111</c:v>
                </c:pt>
                <c:pt idx="4877">
                  <c:v>41408.386805555558</c:v>
                </c:pt>
                <c:pt idx="4878">
                  <c:v>41408.387499999997</c:v>
                </c:pt>
                <c:pt idx="4879">
                  <c:v>41408.388194444444</c:v>
                </c:pt>
                <c:pt idx="4880">
                  <c:v>41408.388888888891</c:v>
                </c:pt>
                <c:pt idx="4881">
                  <c:v>41408.38958333333</c:v>
                </c:pt>
                <c:pt idx="4882">
                  <c:v>41408.390277777777</c:v>
                </c:pt>
                <c:pt idx="4883">
                  <c:v>41408.390972222223</c:v>
                </c:pt>
                <c:pt idx="4884">
                  <c:v>41408.39166666667</c:v>
                </c:pt>
                <c:pt idx="4885">
                  <c:v>41408.392361111109</c:v>
                </c:pt>
                <c:pt idx="4886">
                  <c:v>41408.393055555556</c:v>
                </c:pt>
                <c:pt idx="4887">
                  <c:v>41408.393750000003</c:v>
                </c:pt>
                <c:pt idx="4888">
                  <c:v>41408.394444444442</c:v>
                </c:pt>
                <c:pt idx="4889">
                  <c:v>41408.395138888889</c:v>
                </c:pt>
                <c:pt idx="4890">
                  <c:v>41408.395833333336</c:v>
                </c:pt>
                <c:pt idx="4891">
                  <c:v>41408.396527777775</c:v>
                </c:pt>
                <c:pt idx="4892">
                  <c:v>41408.397222222222</c:v>
                </c:pt>
                <c:pt idx="4893">
                  <c:v>41408.397916666669</c:v>
                </c:pt>
                <c:pt idx="4894">
                  <c:v>41408.398611111108</c:v>
                </c:pt>
                <c:pt idx="4895">
                  <c:v>41408.399305555555</c:v>
                </c:pt>
                <c:pt idx="4896">
                  <c:v>41408.400000000001</c:v>
                </c:pt>
                <c:pt idx="4897">
                  <c:v>41408.400694444441</c:v>
                </c:pt>
                <c:pt idx="4898">
                  <c:v>41408.401388888888</c:v>
                </c:pt>
                <c:pt idx="4899">
                  <c:v>41408.402083333334</c:v>
                </c:pt>
                <c:pt idx="4900">
                  <c:v>41408.402777777781</c:v>
                </c:pt>
                <c:pt idx="4901">
                  <c:v>41408.40347222222</c:v>
                </c:pt>
                <c:pt idx="4902">
                  <c:v>41408.404166666667</c:v>
                </c:pt>
                <c:pt idx="4903">
                  <c:v>41408.404861111114</c:v>
                </c:pt>
                <c:pt idx="4904">
                  <c:v>41408.405555555553</c:v>
                </c:pt>
                <c:pt idx="4905">
                  <c:v>41408.40625</c:v>
                </c:pt>
                <c:pt idx="4906">
                  <c:v>41408.406944444447</c:v>
                </c:pt>
                <c:pt idx="4907">
                  <c:v>41408.407638888886</c:v>
                </c:pt>
                <c:pt idx="4908">
                  <c:v>41408.408333333333</c:v>
                </c:pt>
                <c:pt idx="4909">
                  <c:v>41408.40902777778</c:v>
                </c:pt>
                <c:pt idx="4910">
                  <c:v>41408.409722222219</c:v>
                </c:pt>
                <c:pt idx="4911">
                  <c:v>41408.410416666666</c:v>
                </c:pt>
                <c:pt idx="4912">
                  <c:v>41408.411111111112</c:v>
                </c:pt>
                <c:pt idx="4913">
                  <c:v>41408.411805555559</c:v>
                </c:pt>
                <c:pt idx="4914">
                  <c:v>41408.412499999999</c:v>
                </c:pt>
                <c:pt idx="4915">
                  <c:v>41408.413194444445</c:v>
                </c:pt>
                <c:pt idx="4916">
                  <c:v>41408.413888888892</c:v>
                </c:pt>
                <c:pt idx="4917">
                  <c:v>41408.414583333331</c:v>
                </c:pt>
                <c:pt idx="4918">
                  <c:v>41408.415277777778</c:v>
                </c:pt>
                <c:pt idx="4919">
                  <c:v>41408.415972222225</c:v>
                </c:pt>
                <c:pt idx="4920">
                  <c:v>41408.416666666664</c:v>
                </c:pt>
                <c:pt idx="4921">
                  <c:v>41408.417361111111</c:v>
                </c:pt>
                <c:pt idx="4922">
                  <c:v>41408.418055555558</c:v>
                </c:pt>
                <c:pt idx="4923">
                  <c:v>41408.418749999997</c:v>
                </c:pt>
                <c:pt idx="4924">
                  <c:v>41408.419444444444</c:v>
                </c:pt>
                <c:pt idx="4925">
                  <c:v>41408.420138888891</c:v>
                </c:pt>
                <c:pt idx="4926">
                  <c:v>41408.42083333333</c:v>
                </c:pt>
                <c:pt idx="4927">
                  <c:v>41408.421527777777</c:v>
                </c:pt>
                <c:pt idx="4928">
                  <c:v>41408.422222222223</c:v>
                </c:pt>
                <c:pt idx="4929">
                  <c:v>41408.42291666667</c:v>
                </c:pt>
                <c:pt idx="4930">
                  <c:v>41408.423611111109</c:v>
                </c:pt>
                <c:pt idx="4931">
                  <c:v>41408.424305555556</c:v>
                </c:pt>
                <c:pt idx="4932">
                  <c:v>41408.425000000003</c:v>
                </c:pt>
                <c:pt idx="4933">
                  <c:v>41408.425694444442</c:v>
                </c:pt>
                <c:pt idx="4934">
                  <c:v>41408.426388888889</c:v>
                </c:pt>
                <c:pt idx="4935">
                  <c:v>41408.427083333336</c:v>
                </c:pt>
                <c:pt idx="4936">
                  <c:v>41408.427777777775</c:v>
                </c:pt>
                <c:pt idx="4937">
                  <c:v>41408.428472222222</c:v>
                </c:pt>
                <c:pt idx="4938">
                  <c:v>41408.429166666669</c:v>
                </c:pt>
                <c:pt idx="4939">
                  <c:v>41408.429861111108</c:v>
                </c:pt>
                <c:pt idx="4940">
                  <c:v>41408.430555555555</c:v>
                </c:pt>
                <c:pt idx="4941">
                  <c:v>41408.431250000001</c:v>
                </c:pt>
                <c:pt idx="4942">
                  <c:v>41408.431944444441</c:v>
                </c:pt>
                <c:pt idx="4943">
                  <c:v>41408.432638888888</c:v>
                </c:pt>
                <c:pt idx="4944">
                  <c:v>41408.433333333334</c:v>
                </c:pt>
                <c:pt idx="4945">
                  <c:v>41408.434027777781</c:v>
                </c:pt>
                <c:pt idx="4946">
                  <c:v>41408.43472222222</c:v>
                </c:pt>
                <c:pt idx="4947">
                  <c:v>41408.435416666667</c:v>
                </c:pt>
                <c:pt idx="4948">
                  <c:v>41408.436111111114</c:v>
                </c:pt>
                <c:pt idx="4949">
                  <c:v>41408.436805555553</c:v>
                </c:pt>
                <c:pt idx="4950">
                  <c:v>41408.4375</c:v>
                </c:pt>
                <c:pt idx="4951">
                  <c:v>41408.438194444447</c:v>
                </c:pt>
                <c:pt idx="4952">
                  <c:v>41408.438888888886</c:v>
                </c:pt>
                <c:pt idx="4953">
                  <c:v>41408.439583333333</c:v>
                </c:pt>
                <c:pt idx="4954">
                  <c:v>41408.44027777778</c:v>
                </c:pt>
                <c:pt idx="4955">
                  <c:v>41408.440972222219</c:v>
                </c:pt>
                <c:pt idx="4956">
                  <c:v>41408.441666666666</c:v>
                </c:pt>
                <c:pt idx="4957">
                  <c:v>41408.442361111112</c:v>
                </c:pt>
                <c:pt idx="4958">
                  <c:v>41408.443055555559</c:v>
                </c:pt>
                <c:pt idx="4959">
                  <c:v>41408.443749999999</c:v>
                </c:pt>
                <c:pt idx="4960">
                  <c:v>41408.444444444445</c:v>
                </c:pt>
                <c:pt idx="4961">
                  <c:v>41408.445138888892</c:v>
                </c:pt>
                <c:pt idx="4962">
                  <c:v>41408.445833333331</c:v>
                </c:pt>
                <c:pt idx="4963">
                  <c:v>41408.446527777778</c:v>
                </c:pt>
                <c:pt idx="4964">
                  <c:v>41408.447222222225</c:v>
                </c:pt>
                <c:pt idx="4965">
                  <c:v>41408.447916666664</c:v>
                </c:pt>
                <c:pt idx="4966">
                  <c:v>41408.448611111111</c:v>
                </c:pt>
                <c:pt idx="4967">
                  <c:v>41408.449305555558</c:v>
                </c:pt>
                <c:pt idx="4968">
                  <c:v>41408.449999999997</c:v>
                </c:pt>
                <c:pt idx="4969">
                  <c:v>41408.450694444444</c:v>
                </c:pt>
                <c:pt idx="4970">
                  <c:v>41408.451388888891</c:v>
                </c:pt>
                <c:pt idx="4971">
                  <c:v>41408.45208333333</c:v>
                </c:pt>
                <c:pt idx="4972">
                  <c:v>41408.452777777777</c:v>
                </c:pt>
                <c:pt idx="4973">
                  <c:v>41408.453472222223</c:v>
                </c:pt>
                <c:pt idx="4974">
                  <c:v>41408.45416666667</c:v>
                </c:pt>
                <c:pt idx="4975">
                  <c:v>41408.454861111109</c:v>
                </c:pt>
                <c:pt idx="4976">
                  <c:v>41408.455555555556</c:v>
                </c:pt>
                <c:pt idx="4977">
                  <c:v>41408.456250000003</c:v>
                </c:pt>
                <c:pt idx="4978">
                  <c:v>41408.456944444442</c:v>
                </c:pt>
                <c:pt idx="4979">
                  <c:v>41408.457638888889</c:v>
                </c:pt>
                <c:pt idx="4980">
                  <c:v>41408.458333333336</c:v>
                </c:pt>
                <c:pt idx="4981">
                  <c:v>41408.459027777775</c:v>
                </c:pt>
                <c:pt idx="4982">
                  <c:v>41408.459722222222</c:v>
                </c:pt>
                <c:pt idx="4983">
                  <c:v>41408.460416666669</c:v>
                </c:pt>
                <c:pt idx="4984">
                  <c:v>41408.461111111108</c:v>
                </c:pt>
                <c:pt idx="4985">
                  <c:v>41408.461805555555</c:v>
                </c:pt>
                <c:pt idx="4986">
                  <c:v>41408.462500000001</c:v>
                </c:pt>
                <c:pt idx="4987">
                  <c:v>41408.463194444441</c:v>
                </c:pt>
                <c:pt idx="4988">
                  <c:v>41408.463888888888</c:v>
                </c:pt>
                <c:pt idx="4989">
                  <c:v>41408.464583333334</c:v>
                </c:pt>
                <c:pt idx="4990">
                  <c:v>41408.465277777781</c:v>
                </c:pt>
                <c:pt idx="4991">
                  <c:v>41408.46597222222</c:v>
                </c:pt>
                <c:pt idx="4992">
                  <c:v>41408.466666666667</c:v>
                </c:pt>
                <c:pt idx="4993">
                  <c:v>41408.467361111114</c:v>
                </c:pt>
                <c:pt idx="4994">
                  <c:v>41408.468055555553</c:v>
                </c:pt>
                <c:pt idx="4995">
                  <c:v>41408.46875</c:v>
                </c:pt>
                <c:pt idx="4996">
                  <c:v>41408.469444444447</c:v>
                </c:pt>
                <c:pt idx="4997">
                  <c:v>41408.470138888886</c:v>
                </c:pt>
                <c:pt idx="4998">
                  <c:v>41408.470833333333</c:v>
                </c:pt>
                <c:pt idx="4999">
                  <c:v>41408.47152777778</c:v>
                </c:pt>
                <c:pt idx="5000">
                  <c:v>41408.472222222219</c:v>
                </c:pt>
                <c:pt idx="5001">
                  <c:v>41408.472916666666</c:v>
                </c:pt>
                <c:pt idx="5002">
                  <c:v>41408.473611111112</c:v>
                </c:pt>
                <c:pt idx="5003">
                  <c:v>41408.474305555559</c:v>
                </c:pt>
                <c:pt idx="5004">
                  <c:v>41408.474999999999</c:v>
                </c:pt>
                <c:pt idx="5005">
                  <c:v>41408.475694444445</c:v>
                </c:pt>
                <c:pt idx="5006">
                  <c:v>41408.476388888892</c:v>
                </c:pt>
                <c:pt idx="5007">
                  <c:v>41408.477083333331</c:v>
                </c:pt>
                <c:pt idx="5008">
                  <c:v>41408.477777777778</c:v>
                </c:pt>
                <c:pt idx="5009">
                  <c:v>41408.478472222225</c:v>
                </c:pt>
                <c:pt idx="5010">
                  <c:v>41408.479166666664</c:v>
                </c:pt>
                <c:pt idx="5011">
                  <c:v>41408.479861111111</c:v>
                </c:pt>
                <c:pt idx="5012">
                  <c:v>41408.480555555558</c:v>
                </c:pt>
                <c:pt idx="5013">
                  <c:v>41408.481249999997</c:v>
                </c:pt>
                <c:pt idx="5014">
                  <c:v>41408.481944444444</c:v>
                </c:pt>
                <c:pt idx="5015">
                  <c:v>41408.482638888891</c:v>
                </c:pt>
                <c:pt idx="5016">
                  <c:v>41408.48333333333</c:v>
                </c:pt>
                <c:pt idx="5017">
                  <c:v>41408.484027777777</c:v>
                </c:pt>
                <c:pt idx="5018">
                  <c:v>41408.484722222223</c:v>
                </c:pt>
                <c:pt idx="5019">
                  <c:v>41408.48541666667</c:v>
                </c:pt>
                <c:pt idx="5020">
                  <c:v>41408.486111111109</c:v>
                </c:pt>
                <c:pt idx="5021">
                  <c:v>41408.486805555556</c:v>
                </c:pt>
                <c:pt idx="5022">
                  <c:v>41408.487500000003</c:v>
                </c:pt>
                <c:pt idx="5023">
                  <c:v>41408.488194444442</c:v>
                </c:pt>
                <c:pt idx="5024">
                  <c:v>41408.488888888889</c:v>
                </c:pt>
                <c:pt idx="5025">
                  <c:v>41408.489583333336</c:v>
                </c:pt>
                <c:pt idx="5026">
                  <c:v>41408.490277777775</c:v>
                </c:pt>
                <c:pt idx="5027">
                  <c:v>41408.490972222222</c:v>
                </c:pt>
                <c:pt idx="5028">
                  <c:v>41408.491666666669</c:v>
                </c:pt>
                <c:pt idx="5029">
                  <c:v>41408.492361111108</c:v>
                </c:pt>
                <c:pt idx="5030">
                  <c:v>41408.493055555555</c:v>
                </c:pt>
                <c:pt idx="5031">
                  <c:v>41408.493750000001</c:v>
                </c:pt>
                <c:pt idx="5032">
                  <c:v>41408.494444444441</c:v>
                </c:pt>
                <c:pt idx="5033">
                  <c:v>41408.495138888888</c:v>
                </c:pt>
                <c:pt idx="5034">
                  <c:v>41408.495833333334</c:v>
                </c:pt>
                <c:pt idx="5035">
                  <c:v>41408.496527777781</c:v>
                </c:pt>
                <c:pt idx="5036">
                  <c:v>41408.49722222222</c:v>
                </c:pt>
                <c:pt idx="5037">
                  <c:v>41408.497916666667</c:v>
                </c:pt>
                <c:pt idx="5038">
                  <c:v>41408.498611111114</c:v>
                </c:pt>
                <c:pt idx="5039">
                  <c:v>41408.499305555553</c:v>
                </c:pt>
                <c:pt idx="5040">
                  <c:v>41408.5</c:v>
                </c:pt>
                <c:pt idx="5041">
                  <c:v>41408.500694444447</c:v>
                </c:pt>
                <c:pt idx="5042">
                  <c:v>41408.501388888886</c:v>
                </c:pt>
                <c:pt idx="5043">
                  <c:v>41408.502083333333</c:v>
                </c:pt>
                <c:pt idx="5044">
                  <c:v>41408.50277777778</c:v>
                </c:pt>
                <c:pt idx="5045">
                  <c:v>41408.503472222219</c:v>
                </c:pt>
                <c:pt idx="5046">
                  <c:v>41408.504166666666</c:v>
                </c:pt>
                <c:pt idx="5047">
                  <c:v>41408.504861111112</c:v>
                </c:pt>
                <c:pt idx="5048">
                  <c:v>41408.505555555559</c:v>
                </c:pt>
                <c:pt idx="5049">
                  <c:v>41408.506249999999</c:v>
                </c:pt>
                <c:pt idx="5050">
                  <c:v>41408.506944444445</c:v>
                </c:pt>
                <c:pt idx="5051">
                  <c:v>41408.507638888892</c:v>
                </c:pt>
                <c:pt idx="5052">
                  <c:v>41408.508333333331</c:v>
                </c:pt>
                <c:pt idx="5053">
                  <c:v>41408.509027777778</c:v>
                </c:pt>
                <c:pt idx="5054">
                  <c:v>41408.509722222225</c:v>
                </c:pt>
                <c:pt idx="5055">
                  <c:v>41408.510416666664</c:v>
                </c:pt>
                <c:pt idx="5056">
                  <c:v>41408.511111111111</c:v>
                </c:pt>
                <c:pt idx="5057">
                  <c:v>41408.511805555558</c:v>
                </c:pt>
                <c:pt idx="5058">
                  <c:v>41408.512499999997</c:v>
                </c:pt>
                <c:pt idx="5059">
                  <c:v>41408.513194444444</c:v>
                </c:pt>
                <c:pt idx="5060">
                  <c:v>41408.513888888891</c:v>
                </c:pt>
                <c:pt idx="5061">
                  <c:v>41408.51458333333</c:v>
                </c:pt>
                <c:pt idx="5062">
                  <c:v>41408.515277777777</c:v>
                </c:pt>
                <c:pt idx="5063">
                  <c:v>41408.515972222223</c:v>
                </c:pt>
                <c:pt idx="5064">
                  <c:v>41408.51666666667</c:v>
                </c:pt>
                <c:pt idx="5065">
                  <c:v>41408.517361111109</c:v>
                </c:pt>
                <c:pt idx="5066">
                  <c:v>41408.518055555556</c:v>
                </c:pt>
                <c:pt idx="5067">
                  <c:v>41408.518750000003</c:v>
                </c:pt>
                <c:pt idx="5068">
                  <c:v>41408.519444444442</c:v>
                </c:pt>
                <c:pt idx="5069">
                  <c:v>41408.520138888889</c:v>
                </c:pt>
                <c:pt idx="5070">
                  <c:v>41408.520833333336</c:v>
                </c:pt>
                <c:pt idx="5071">
                  <c:v>41408.521527777775</c:v>
                </c:pt>
                <c:pt idx="5072">
                  <c:v>41408.522222222222</c:v>
                </c:pt>
                <c:pt idx="5073">
                  <c:v>41408.522916666669</c:v>
                </c:pt>
                <c:pt idx="5074">
                  <c:v>41408.523611111108</c:v>
                </c:pt>
                <c:pt idx="5075">
                  <c:v>41408.524305555555</c:v>
                </c:pt>
                <c:pt idx="5076">
                  <c:v>41408.525000000001</c:v>
                </c:pt>
                <c:pt idx="5077">
                  <c:v>41408.525694444441</c:v>
                </c:pt>
                <c:pt idx="5078">
                  <c:v>41408.526388888888</c:v>
                </c:pt>
                <c:pt idx="5079">
                  <c:v>41408.527083333334</c:v>
                </c:pt>
                <c:pt idx="5080">
                  <c:v>41408.527777777781</c:v>
                </c:pt>
                <c:pt idx="5081">
                  <c:v>41408.52847222222</c:v>
                </c:pt>
                <c:pt idx="5082">
                  <c:v>41408.529166666667</c:v>
                </c:pt>
                <c:pt idx="5083">
                  <c:v>41408.529861111114</c:v>
                </c:pt>
                <c:pt idx="5084">
                  <c:v>41408.530555555553</c:v>
                </c:pt>
                <c:pt idx="5085">
                  <c:v>41408.53125</c:v>
                </c:pt>
                <c:pt idx="5086">
                  <c:v>41408.531944444447</c:v>
                </c:pt>
                <c:pt idx="5087">
                  <c:v>41408.532638888886</c:v>
                </c:pt>
                <c:pt idx="5088">
                  <c:v>41408.533333333333</c:v>
                </c:pt>
                <c:pt idx="5089">
                  <c:v>41408.53402777778</c:v>
                </c:pt>
                <c:pt idx="5090">
                  <c:v>41408.534722222219</c:v>
                </c:pt>
                <c:pt idx="5091">
                  <c:v>41408.535416666666</c:v>
                </c:pt>
                <c:pt idx="5092">
                  <c:v>41408.536111111112</c:v>
                </c:pt>
                <c:pt idx="5093">
                  <c:v>41408.536805555559</c:v>
                </c:pt>
                <c:pt idx="5094">
                  <c:v>41408.537499999999</c:v>
                </c:pt>
                <c:pt idx="5095">
                  <c:v>41408.538194444445</c:v>
                </c:pt>
                <c:pt idx="5096">
                  <c:v>41408.538888888892</c:v>
                </c:pt>
                <c:pt idx="5097">
                  <c:v>41408.539583333331</c:v>
                </c:pt>
                <c:pt idx="5098">
                  <c:v>41408.540277777778</c:v>
                </c:pt>
                <c:pt idx="5099">
                  <c:v>41408.540972222225</c:v>
                </c:pt>
                <c:pt idx="5100">
                  <c:v>41408.541666666664</c:v>
                </c:pt>
                <c:pt idx="5101">
                  <c:v>41408.542361111111</c:v>
                </c:pt>
                <c:pt idx="5102">
                  <c:v>41408.543055555558</c:v>
                </c:pt>
                <c:pt idx="5103">
                  <c:v>41408.543749999997</c:v>
                </c:pt>
                <c:pt idx="5104">
                  <c:v>41408.544444444444</c:v>
                </c:pt>
                <c:pt idx="5105">
                  <c:v>41408.545138888891</c:v>
                </c:pt>
                <c:pt idx="5106">
                  <c:v>41408.54583333333</c:v>
                </c:pt>
                <c:pt idx="5107">
                  <c:v>41408.546527777777</c:v>
                </c:pt>
                <c:pt idx="5108">
                  <c:v>41408.547222222223</c:v>
                </c:pt>
                <c:pt idx="5109">
                  <c:v>41408.54791666667</c:v>
                </c:pt>
                <c:pt idx="5110">
                  <c:v>41408.548611111109</c:v>
                </c:pt>
                <c:pt idx="5111">
                  <c:v>41408.549305555556</c:v>
                </c:pt>
                <c:pt idx="5112">
                  <c:v>41408.550000000003</c:v>
                </c:pt>
                <c:pt idx="5113">
                  <c:v>41408.550694444442</c:v>
                </c:pt>
                <c:pt idx="5114">
                  <c:v>41408.551388888889</c:v>
                </c:pt>
                <c:pt idx="5115">
                  <c:v>41408.552083333336</c:v>
                </c:pt>
                <c:pt idx="5116">
                  <c:v>41408.552777777775</c:v>
                </c:pt>
                <c:pt idx="5117">
                  <c:v>41408.553472222222</c:v>
                </c:pt>
                <c:pt idx="5118">
                  <c:v>41408.554166666669</c:v>
                </c:pt>
                <c:pt idx="5119">
                  <c:v>41408.554861111108</c:v>
                </c:pt>
                <c:pt idx="5120">
                  <c:v>41408.555555555555</c:v>
                </c:pt>
                <c:pt idx="5121">
                  <c:v>41408.556250000001</c:v>
                </c:pt>
                <c:pt idx="5122">
                  <c:v>41408.556944444441</c:v>
                </c:pt>
                <c:pt idx="5123">
                  <c:v>41408.557638888888</c:v>
                </c:pt>
                <c:pt idx="5124">
                  <c:v>41408.558333333334</c:v>
                </c:pt>
                <c:pt idx="5125">
                  <c:v>41408.559027777781</c:v>
                </c:pt>
                <c:pt idx="5126">
                  <c:v>41408.55972222222</c:v>
                </c:pt>
                <c:pt idx="5127">
                  <c:v>41408.560416666667</c:v>
                </c:pt>
                <c:pt idx="5128">
                  <c:v>41408.561111111114</c:v>
                </c:pt>
                <c:pt idx="5129">
                  <c:v>41408.561805555553</c:v>
                </c:pt>
                <c:pt idx="5130">
                  <c:v>41408.5625</c:v>
                </c:pt>
                <c:pt idx="5131">
                  <c:v>41408.563194444447</c:v>
                </c:pt>
                <c:pt idx="5132">
                  <c:v>41408.563888888886</c:v>
                </c:pt>
                <c:pt idx="5133">
                  <c:v>41408.564583333333</c:v>
                </c:pt>
                <c:pt idx="5134">
                  <c:v>41408.56527777778</c:v>
                </c:pt>
                <c:pt idx="5135">
                  <c:v>41408.565972222219</c:v>
                </c:pt>
                <c:pt idx="5136">
                  <c:v>41408.566666666666</c:v>
                </c:pt>
                <c:pt idx="5137">
                  <c:v>41408.567361111112</c:v>
                </c:pt>
                <c:pt idx="5138">
                  <c:v>41408.568055555559</c:v>
                </c:pt>
                <c:pt idx="5139">
                  <c:v>41408.568749999999</c:v>
                </c:pt>
                <c:pt idx="5140">
                  <c:v>41408.569444444445</c:v>
                </c:pt>
                <c:pt idx="5141">
                  <c:v>41408.570138888892</c:v>
                </c:pt>
                <c:pt idx="5142">
                  <c:v>41408.570833333331</c:v>
                </c:pt>
                <c:pt idx="5143">
                  <c:v>41408.571527777778</c:v>
                </c:pt>
                <c:pt idx="5144">
                  <c:v>41408.572222222225</c:v>
                </c:pt>
                <c:pt idx="5145">
                  <c:v>41408.572916666664</c:v>
                </c:pt>
                <c:pt idx="5146">
                  <c:v>41408.573611111111</c:v>
                </c:pt>
                <c:pt idx="5147">
                  <c:v>41408.574305555558</c:v>
                </c:pt>
                <c:pt idx="5148">
                  <c:v>41408.574999999997</c:v>
                </c:pt>
                <c:pt idx="5149">
                  <c:v>41408.575694444444</c:v>
                </c:pt>
                <c:pt idx="5150">
                  <c:v>41408.576388888891</c:v>
                </c:pt>
                <c:pt idx="5151">
                  <c:v>41408.57708333333</c:v>
                </c:pt>
                <c:pt idx="5152">
                  <c:v>41408.577777777777</c:v>
                </c:pt>
                <c:pt idx="5153">
                  <c:v>41408.578472222223</c:v>
                </c:pt>
                <c:pt idx="5154">
                  <c:v>41408.57916666667</c:v>
                </c:pt>
                <c:pt idx="5155">
                  <c:v>41408.579861111109</c:v>
                </c:pt>
                <c:pt idx="5156">
                  <c:v>41408.580555555556</c:v>
                </c:pt>
                <c:pt idx="5157">
                  <c:v>41408.581250000003</c:v>
                </c:pt>
                <c:pt idx="5158">
                  <c:v>41408.581944444442</c:v>
                </c:pt>
                <c:pt idx="5159">
                  <c:v>41408.582638888889</c:v>
                </c:pt>
                <c:pt idx="5160">
                  <c:v>41408.583333333336</c:v>
                </c:pt>
                <c:pt idx="5161">
                  <c:v>41408.584027777775</c:v>
                </c:pt>
                <c:pt idx="5162">
                  <c:v>41408.584722222222</c:v>
                </c:pt>
                <c:pt idx="5163">
                  <c:v>41408.585416666669</c:v>
                </c:pt>
                <c:pt idx="5164">
                  <c:v>41408.586111111108</c:v>
                </c:pt>
                <c:pt idx="5165">
                  <c:v>41408.586805555555</c:v>
                </c:pt>
                <c:pt idx="5166">
                  <c:v>41408.587500000001</c:v>
                </c:pt>
                <c:pt idx="5167">
                  <c:v>41408.588194444441</c:v>
                </c:pt>
                <c:pt idx="5168">
                  <c:v>41408.588888888888</c:v>
                </c:pt>
                <c:pt idx="5169">
                  <c:v>41408.589583333334</c:v>
                </c:pt>
                <c:pt idx="5170">
                  <c:v>41408.590277777781</c:v>
                </c:pt>
                <c:pt idx="5171">
                  <c:v>41408.59097222222</c:v>
                </c:pt>
                <c:pt idx="5172">
                  <c:v>41408.591666666667</c:v>
                </c:pt>
                <c:pt idx="5173">
                  <c:v>41408.592361111114</c:v>
                </c:pt>
                <c:pt idx="5174">
                  <c:v>41408.593055555553</c:v>
                </c:pt>
                <c:pt idx="5175">
                  <c:v>41408.59375</c:v>
                </c:pt>
                <c:pt idx="5176">
                  <c:v>41408.594444444447</c:v>
                </c:pt>
                <c:pt idx="5177">
                  <c:v>41408.595138888886</c:v>
                </c:pt>
                <c:pt idx="5178">
                  <c:v>41408.595833333333</c:v>
                </c:pt>
                <c:pt idx="5179">
                  <c:v>41408.59652777778</c:v>
                </c:pt>
                <c:pt idx="5180">
                  <c:v>41408.597222222219</c:v>
                </c:pt>
                <c:pt idx="5181">
                  <c:v>41408.597916666666</c:v>
                </c:pt>
                <c:pt idx="5182">
                  <c:v>41408.598611111112</c:v>
                </c:pt>
                <c:pt idx="5183">
                  <c:v>41408.599305555559</c:v>
                </c:pt>
                <c:pt idx="5184">
                  <c:v>41408.6</c:v>
                </c:pt>
                <c:pt idx="5185">
                  <c:v>41408.600694444445</c:v>
                </c:pt>
                <c:pt idx="5186">
                  <c:v>41408.601388888892</c:v>
                </c:pt>
                <c:pt idx="5187">
                  <c:v>41408.602083333331</c:v>
                </c:pt>
                <c:pt idx="5188">
                  <c:v>41408.602777777778</c:v>
                </c:pt>
                <c:pt idx="5189">
                  <c:v>41408.603472222225</c:v>
                </c:pt>
                <c:pt idx="5190">
                  <c:v>41408.604166666664</c:v>
                </c:pt>
                <c:pt idx="5191">
                  <c:v>41408.604861111111</c:v>
                </c:pt>
                <c:pt idx="5192">
                  <c:v>41408.605555555558</c:v>
                </c:pt>
                <c:pt idx="5193">
                  <c:v>41408.606249999997</c:v>
                </c:pt>
                <c:pt idx="5194">
                  <c:v>41408.606944444444</c:v>
                </c:pt>
                <c:pt idx="5195">
                  <c:v>41408.607638888891</c:v>
                </c:pt>
                <c:pt idx="5196">
                  <c:v>41408.60833333333</c:v>
                </c:pt>
                <c:pt idx="5197">
                  <c:v>41408.609027777777</c:v>
                </c:pt>
                <c:pt idx="5198">
                  <c:v>41408.609722222223</c:v>
                </c:pt>
                <c:pt idx="5199">
                  <c:v>41408.61041666667</c:v>
                </c:pt>
                <c:pt idx="5200">
                  <c:v>41408.611111111109</c:v>
                </c:pt>
                <c:pt idx="5201">
                  <c:v>41408.611805555556</c:v>
                </c:pt>
                <c:pt idx="5202">
                  <c:v>41408.612500000003</c:v>
                </c:pt>
                <c:pt idx="5203">
                  <c:v>41408.613194444442</c:v>
                </c:pt>
                <c:pt idx="5204">
                  <c:v>41408.613888888889</c:v>
                </c:pt>
                <c:pt idx="5205">
                  <c:v>41408.614583333336</c:v>
                </c:pt>
                <c:pt idx="5206">
                  <c:v>41408.615277777775</c:v>
                </c:pt>
                <c:pt idx="5207">
                  <c:v>41408.615972222222</c:v>
                </c:pt>
                <c:pt idx="5208">
                  <c:v>41408.616666666669</c:v>
                </c:pt>
                <c:pt idx="5209">
                  <c:v>41408.617361111108</c:v>
                </c:pt>
                <c:pt idx="5210">
                  <c:v>41408.618055555555</c:v>
                </c:pt>
                <c:pt idx="5211">
                  <c:v>41408.618750000001</c:v>
                </c:pt>
                <c:pt idx="5212">
                  <c:v>41408.619444444441</c:v>
                </c:pt>
                <c:pt idx="5213">
                  <c:v>41408.620138888888</c:v>
                </c:pt>
                <c:pt idx="5214">
                  <c:v>41408.620833333334</c:v>
                </c:pt>
                <c:pt idx="5215">
                  <c:v>41408.621527777781</c:v>
                </c:pt>
                <c:pt idx="5216">
                  <c:v>41408.62222222222</c:v>
                </c:pt>
                <c:pt idx="5217">
                  <c:v>41408.622916666667</c:v>
                </c:pt>
                <c:pt idx="5218">
                  <c:v>41408.623611111114</c:v>
                </c:pt>
                <c:pt idx="5219">
                  <c:v>41408.624305555553</c:v>
                </c:pt>
                <c:pt idx="5220">
                  <c:v>41408.625</c:v>
                </c:pt>
                <c:pt idx="5221">
                  <c:v>41408.625694444447</c:v>
                </c:pt>
                <c:pt idx="5222">
                  <c:v>41408.626388888886</c:v>
                </c:pt>
                <c:pt idx="5223">
                  <c:v>41408.627083333333</c:v>
                </c:pt>
                <c:pt idx="5224">
                  <c:v>41408.62777777778</c:v>
                </c:pt>
                <c:pt idx="5225">
                  <c:v>41408.628472222219</c:v>
                </c:pt>
                <c:pt idx="5226">
                  <c:v>41408.629166666666</c:v>
                </c:pt>
                <c:pt idx="5227">
                  <c:v>41408.629861111112</c:v>
                </c:pt>
                <c:pt idx="5228">
                  <c:v>41408.630555555559</c:v>
                </c:pt>
                <c:pt idx="5229">
                  <c:v>41408.631249999999</c:v>
                </c:pt>
                <c:pt idx="5230">
                  <c:v>41408.631944444445</c:v>
                </c:pt>
                <c:pt idx="5231">
                  <c:v>41408.632638888892</c:v>
                </c:pt>
                <c:pt idx="5232">
                  <c:v>41408.633333333331</c:v>
                </c:pt>
                <c:pt idx="5233">
                  <c:v>41408.634027777778</c:v>
                </c:pt>
                <c:pt idx="5234">
                  <c:v>41408.634722222225</c:v>
                </c:pt>
                <c:pt idx="5235">
                  <c:v>41408.635416666664</c:v>
                </c:pt>
                <c:pt idx="5236">
                  <c:v>41408.636111111111</c:v>
                </c:pt>
                <c:pt idx="5237">
                  <c:v>41408.636805555558</c:v>
                </c:pt>
                <c:pt idx="5238">
                  <c:v>41408.637499999997</c:v>
                </c:pt>
                <c:pt idx="5239">
                  <c:v>41408.638194444444</c:v>
                </c:pt>
                <c:pt idx="5240">
                  <c:v>41408.638888888891</c:v>
                </c:pt>
                <c:pt idx="5241">
                  <c:v>41408.63958333333</c:v>
                </c:pt>
                <c:pt idx="5242">
                  <c:v>41408.640277777777</c:v>
                </c:pt>
                <c:pt idx="5243">
                  <c:v>41408.640972222223</c:v>
                </c:pt>
                <c:pt idx="5244">
                  <c:v>41408.64166666667</c:v>
                </c:pt>
                <c:pt idx="5245">
                  <c:v>41408.642361111109</c:v>
                </c:pt>
                <c:pt idx="5246">
                  <c:v>41408.643055555556</c:v>
                </c:pt>
                <c:pt idx="5247">
                  <c:v>41408.643750000003</c:v>
                </c:pt>
                <c:pt idx="5248">
                  <c:v>41408.644444444442</c:v>
                </c:pt>
                <c:pt idx="5249">
                  <c:v>41408.645138888889</c:v>
                </c:pt>
                <c:pt idx="5250">
                  <c:v>41408.645833333336</c:v>
                </c:pt>
                <c:pt idx="5251">
                  <c:v>41408.646527777775</c:v>
                </c:pt>
                <c:pt idx="5252">
                  <c:v>41408.647222222222</c:v>
                </c:pt>
                <c:pt idx="5253">
                  <c:v>41408.647916666669</c:v>
                </c:pt>
                <c:pt idx="5254">
                  <c:v>41408.648611111108</c:v>
                </c:pt>
                <c:pt idx="5255">
                  <c:v>41408.649305555555</c:v>
                </c:pt>
                <c:pt idx="5256">
                  <c:v>41408.65</c:v>
                </c:pt>
                <c:pt idx="5257">
                  <c:v>41408.650694444441</c:v>
                </c:pt>
                <c:pt idx="5258">
                  <c:v>41408.651388888888</c:v>
                </c:pt>
                <c:pt idx="5259">
                  <c:v>41408.652083333334</c:v>
                </c:pt>
                <c:pt idx="5260">
                  <c:v>41408.652777777781</c:v>
                </c:pt>
                <c:pt idx="5261">
                  <c:v>41408.65347222222</c:v>
                </c:pt>
                <c:pt idx="5262">
                  <c:v>41408.654166666667</c:v>
                </c:pt>
                <c:pt idx="5263">
                  <c:v>41408.654861111114</c:v>
                </c:pt>
                <c:pt idx="5264">
                  <c:v>41408.655555555553</c:v>
                </c:pt>
                <c:pt idx="5265">
                  <c:v>41408.65625</c:v>
                </c:pt>
                <c:pt idx="5266">
                  <c:v>41408.656944444447</c:v>
                </c:pt>
                <c:pt idx="5267">
                  <c:v>41408.657638888886</c:v>
                </c:pt>
                <c:pt idx="5268">
                  <c:v>41408.658333333333</c:v>
                </c:pt>
                <c:pt idx="5269">
                  <c:v>41408.65902777778</c:v>
                </c:pt>
                <c:pt idx="5270">
                  <c:v>41408.659722222219</c:v>
                </c:pt>
                <c:pt idx="5271">
                  <c:v>41408.660416666666</c:v>
                </c:pt>
                <c:pt idx="5272">
                  <c:v>41408.661111111112</c:v>
                </c:pt>
                <c:pt idx="5273">
                  <c:v>41408.661805555559</c:v>
                </c:pt>
                <c:pt idx="5274">
                  <c:v>41408.662499999999</c:v>
                </c:pt>
                <c:pt idx="5275">
                  <c:v>41408.663194444445</c:v>
                </c:pt>
                <c:pt idx="5276">
                  <c:v>41408.663888888892</c:v>
                </c:pt>
                <c:pt idx="5277">
                  <c:v>41408.664583333331</c:v>
                </c:pt>
                <c:pt idx="5278">
                  <c:v>41408.665277777778</c:v>
                </c:pt>
                <c:pt idx="5279">
                  <c:v>41408.665972222225</c:v>
                </c:pt>
                <c:pt idx="5280">
                  <c:v>41408.666666666664</c:v>
                </c:pt>
                <c:pt idx="5281">
                  <c:v>41408.667361111111</c:v>
                </c:pt>
                <c:pt idx="5282">
                  <c:v>41408.668055555558</c:v>
                </c:pt>
                <c:pt idx="5283">
                  <c:v>41408.668749999997</c:v>
                </c:pt>
                <c:pt idx="5284">
                  <c:v>41408.669444444444</c:v>
                </c:pt>
                <c:pt idx="5285">
                  <c:v>41408.670138888891</c:v>
                </c:pt>
                <c:pt idx="5286">
                  <c:v>41408.67083333333</c:v>
                </c:pt>
                <c:pt idx="5287">
                  <c:v>41408.671527777777</c:v>
                </c:pt>
                <c:pt idx="5288">
                  <c:v>41408.672222222223</c:v>
                </c:pt>
                <c:pt idx="5289">
                  <c:v>41408.67291666667</c:v>
                </c:pt>
                <c:pt idx="5290">
                  <c:v>41408.673611111109</c:v>
                </c:pt>
                <c:pt idx="5291">
                  <c:v>41408.674305555556</c:v>
                </c:pt>
                <c:pt idx="5292">
                  <c:v>41408.675000000003</c:v>
                </c:pt>
                <c:pt idx="5293">
                  <c:v>41408.675694444442</c:v>
                </c:pt>
                <c:pt idx="5294">
                  <c:v>41408.676388888889</c:v>
                </c:pt>
                <c:pt idx="5295">
                  <c:v>41408.677083333336</c:v>
                </c:pt>
                <c:pt idx="5296">
                  <c:v>41408.677777777775</c:v>
                </c:pt>
                <c:pt idx="5297">
                  <c:v>41408.678472222222</c:v>
                </c:pt>
                <c:pt idx="5298">
                  <c:v>41408.679166666669</c:v>
                </c:pt>
                <c:pt idx="5299">
                  <c:v>41408.679861111108</c:v>
                </c:pt>
                <c:pt idx="5300">
                  <c:v>41408.680555555555</c:v>
                </c:pt>
                <c:pt idx="5301">
                  <c:v>41408.681250000001</c:v>
                </c:pt>
                <c:pt idx="5302">
                  <c:v>41408.681944444441</c:v>
                </c:pt>
                <c:pt idx="5303">
                  <c:v>41408.682638888888</c:v>
                </c:pt>
                <c:pt idx="5304">
                  <c:v>41408.683333333334</c:v>
                </c:pt>
                <c:pt idx="5305">
                  <c:v>41408.684027777781</c:v>
                </c:pt>
                <c:pt idx="5306">
                  <c:v>41408.68472222222</c:v>
                </c:pt>
                <c:pt idx="5307">
                  <c:v>41408.685416666667</c:v>
                </c:pt>
                <c:pt idx="5308">
                  <c:v>41408.686111111114</c:v>
                </c:pt>
                <c:pt idx="5309">
                  <c:v>41408.686805555553</c:v>
                </c:pt>
                <c:pt idx="5310">
                  <c:v>41408.6875</c:v>
                </c:pt>
                <c:pt idx="5311">
                  <c:v>41408.688194444447</c:v>
                </c:pt>
                <c:pt idx="5312">
                  <c:v>41408.688888888886</c:v>
                </c:pt>
                <c:pt idx="5313">
                  <c:v>41408.689583333333</c:v>
                </c:pt>
                <c:pt idx="5314">
                  <c:v>41408.69027777778</c:v>
                </c:pt>
                <c:pt idx="5315">
                  <c:v>41408.690972222219</c:v>
                </c:pt>
                <c:pt idx="5316">
                  <c:v>41408.691666666666</c:v>
                </c:pt>
                <c:pt idx="5317">
                  <c:v>41408.692361111112</c:v>
                </c:pt>
                <c:pt idx="5318">
                  <c:v>41408.693055555559</c:v>
                </c:pt>
                <c:pt idx="5319">
                  <c:v>41408.693749999999</c:v>
                </c:pt>
                <c:pt idx="5320">
                  <c:v>41408.694444444445</c:v>
                </c:pt>
                <c:pt idx="5321">
                  <c:v>41408.695138888892</c:v>
                </c:pt>
                <c:pt idx="5322">
                  <c:v>41408.695833333331</c:v>
                </c:pt>
                <c:pt idx="5323">
                  <c:v>41408.696527777778</c:v>
                </c:pt>
                <c:pt idx="5324">
                  <c:v>41408.697222222225</c:v>
                </c:pt>
                <c:pt idx="5325">
                  <c:v>41408.697916666664</c:v>
                </c:pt>
                <c:pt idx="5326">
                  <c:v>41408.698611111111</c:v>
                </c:pt>
                <c:pt idx="5327">
                  <c:v>41408.699305555558</c:v>
                </c:pt>
                <c:pt idx="5328">
                  <c:v>41408.699999999997</c:v>
                </c:pt>
                <c:pt idx="5329">
                  <c:v>41408.700694444444</c:v>
                </c:pt>
                <c:pt idx="5330">
                  <c:v>41408.701388888891</c:v>
                </c:pt>
                <c:pt idx="5331">
                  <c:v>41408.70208333333</c:v>
                </c:pt>
                <c:pt idx="5332">
                  <c:v>41408.702777777777</c:v>
                </c:pt>
                <c:pt idx="5333">
                  <c:v>41408.703472222223</c:v>
                </c:pt>
                <c:pt idx="5334">
                  <c:v>41408.70416666667</c:v>
                </c:pt>
                <c:pt idx="5335">
                  <c:v>41408.704861111109</c:v>
                </c:pt>
                <c:pt idx="5336">
                  <c:v>41408.705555555556</c:v>
                </c:pt>
                <c:pt idx="5337">
                  <c:v>41408.706250000003</c:v>
                </c:pt>
                <c:pt idx="5338">
                  <c:v>41408.706944444442</c:v>
                </c:pt>
                <c:pt idx="5339">
                  <c:v>41408.707638888889</c:v>
                </c:pt>
                <c:pt idx="5340">
                  <c:v>41408.708333333336</c:v>
                </c:pt>
                <c:pt idx="5341">
                  <c:v>41408.709027777775</c:v>
                </c:pt>
                <c:pt idx="5342">
                  <c:v>41408.709722222222</c:v>
                </c:pt>
                <c:pt idx="5343">
                  <c:v>41408.710416666669</c:v>
                </c:pt>
                <c:pt idx="5344">
                  <c:v>41408.711111111108</c:v>
                </c:pt>
                <c:pt idx="5345">
                  <c:v>41408.711805555555</c:v>
                </c:pt>
                <c:pt idx="5346">
                  <c:v>41408.712500000001</c:v>
                </c:pt>
                <c:pt idx="5347">
                  <c:v>41408.713194444441</c:v>
                </c:pt>
                <c:pt idx="5348">
                  <c:v>41408.713888888888</c:v>
                </c:pt>
                <c:pt idx="5349">
                  <c:v>41408.714583333334</c:v>
                </c:pt>
                <c:pt idx="5350">
                  <c:v>41408.715277777781</c:v>
                </c:pt>
                <c:pt idx="5351">
                  <c:v>41408.71597222222</c:v>
                </c:pt>
                <c:pt idx="5352">
                  <c:v>41408.716666666667</c:v>
                </c:pt>
                <c:pt idx="5353">
                  <c:v>41408.717361111114</c:v>
                </c:pt>
                <c:pt idx="5354">
                  <c:v>41408.718055555553</c:v>
                </c:pt>
                <c:pt idx="5355">
                  <c:v>41408.71875</c:v>
                </c:pt>
                <c:pt idx="5356">
                  <c:v>41408.719444444447</c:v>
                </c:pt>
                <c:pt idx="5357">
                  <c:v>41408.720138888886</c:v>
                </c:pt>
                <c:pt idx="5358">
                  <c:v>41408.720833333333</c:v>
                </c:pt>
                <c:pt idx="5359">
                  <c:v>41408.72152777778</c:v>
                </c:pt>
                <c:pt idx="5360">
                  <c:v>41408.722222222219</c:v>
                </c:pt>
                <c:pt idx="5361">
                  <c:v>41408.722916666666</c:v>
                </c:pt>
                <c:pt idx="5362">
                  <c:v>41408.723611111112</c:v>
                </c:pt>
                <c:pt idx="5363">
                  <c:v>41408.724305555559</c:v>
                </c:pt>
                <c:pt idx="5364">
                  <c:v>41408.724999999999</c:v>
                </c:pt>
                <c:pt idx="5365">
                  <c:v>41408.725694444445</c:v>
                </c:pt>
                <c:pt idx="5366">
                  <c:v>41408.726388888892</c:v>
                </c:pt>
                <c:pt idx="5367">
                  <c:v>41408.727083333331</c:v>
                </c:pt>
                <c:pt idx="5368">
                  <c:v>41408.727777777778</c:v>
                </c:pt>
                <c:pt idx="5369">
                  <c:v>41408.728472222225</c:v>
                </c:pt>
                <c:pt idx="5370">
                  <c:v>41408.729166666664</c:v>
                </c:pt>
                <c:pt idx="5371">
                  <c:v>41408.729861111111</c:v>
                </c:pt>
                <c:pt idx="5372">
                  <c:v>41408.730555555558</c:v>
                </c:pt>
                <c:pt idx="5373">
                  <c:v>41408.731249999997</c:v>
                </c:pt>
                <c:pt idx="5374">
                  <c:v>41408.731944444444</c:v>
                </c:pt>
                <c:pt idx="5375">
                  <c:v>41408.732638888891</c:v>
                </c:pt>
                <c:pt idx="5376">
                  <c:v>41408.73333333333</c:v>
                </c:pt>
                <c:pt idx="5377">
                  <c:v>41408.734027777777</c:v>
                </c:pt>
                <c:pt idx="5378">
                  <c:v>41408.734722222223</c:v>
                </c:pt>
                <c:pt idx="5379">
                  <c:v>41408.73541666667</c:v>
                </c:pt>
                <c:pt idx="5380">
                  <c:v>41408.736111111109</c:v>
                </c:pt>
                <c:pt idx="5381">
                  <c:v>41408.736805555556</c:v>
                </c:pt>
                <c:pt idx="5382">
                  <c:v>41408.737500000003</c:v>
                </c:pt>
                <c:pt idx="5383">
                  <c:v>41408.738194444442</c:v>
                </c:pt>
                <c:pt idx="5384">
                  <c:v>41408.738888888889</c:v>
                </c:pt>
                <c:pt idx="5385">
                  <c:v>41408.739583333336</c:v>
                </c:pt>
                <c:pt idx="5386">
                  <c:v>41408.740277777775</c:v>
                </c:pt>
                <c:pt idx="5387">
                  <c:v>41408.740972222222</c:v>
                </c:pt>
                <c:pt idx="5388">
                  <c:v>41408.741666666669</c:v>
                </c:pt>
                <c:pt idx="5389">
                  <c:v>41408.742361111108</c:v>
                </c:pt>
                <c:pt idx="5390">
                  <c:v>41408.743055555555</c:v>
                </c:pt>
                <c:pt idx="5391">
                  <c:v>41408.743750000001</c:v>
                </c:pt>
                <c:pt idx="5392">
                  <c:v>41408.744444444441</c:v>
                </c:pt>
                <c:pt idx="5393">
                  <c:v>41408.745138888888</c:v>
                </c:pt>
                <c:pt idx="5394">
                  <c:v>41408.745833333334</c:v>
                </c:pt>
                <c:pt idx="5395">
                  <c:v>41408.746527777781</c:v>
                </c:pt>
                <c:pt idx="5396">
                  <c:v>41408.74722222222</c:v>
                </c:pt>
                <c:pt idx="5397">
                  <c:v>41408.747916666667</c:v>
                </c:pt>
                <c:pt idx="5398">
                  <c:v>41408.748611111114</c:v>
                </c:pt>
                <c:pt idx="5399">
                  <c:v>41408.749305555553</c:v>
                </c:pt>
                <c:pt idx="5400">
                  <c:v>41408.75</c:v>
                </c:pt>
                <c:pt idx="5401">
                  <c:v>41408.750694444447</c:v>
                </c:pt>
                <c:pt idx="5402">
                  <c:v>41408.751388888886</c:v>
                </c:pt>
                <c:pt idx="5403">
                  <c:v>41408.752083333333</c:v>
                </c:pt>
                <c:pt idx="5404">
                  <c:v>41408.75277777778</c:v>
                </c:pt>
                <c:pt idx="5405">
                  <c:v>41408.753472222219</c:v>
                </c:pt>
                <c:pt idx="5406">
                  <c:v>41408.754166666666</c:v>
                </c:pt>
                <c:pt idx="5407">
                  <c:v>41408.754861111112</c:v>
                </c:pt>
                <c:pt idx="5408">
                  <c:v>41408.755555555559</c:v>
                </c:pt>
                <c:pt idx="5409">
                  <c:v>41408.756249999999</c:v>
                </c:pt>
                <c:pt idx="5410">
                  <c:v>41408.756944444445</c:v>
                </c:pt>
                <c:pt idx="5411">
                  <c:v>41408.757638888892</c:v>
                </c:pt>
                <c:pt idx="5412">
                  <c:v>41408.758333333331</c:v>
                </c:pt>
                <c:pt idx="5413">
                  <c:v>41408.759027777778</c:v>
                </c:pt>
                <c:pt idx="5414">
                  <c:v>41408.759722222225</c:v>
                </c:pt>
                <c:pt idx="5415">
                  <c:v>41408.760416666664</c:v>
                </c:pt>
                <c:pt idx="5416">
                  <c:v>41408.761111111111</c:v>
                </c:pt>
                <c:pt idx="5417">
                  <c:v>41408.761805555558</c:v>
                </c:pt>
                <c:pt idx="5418">
                  <c:v>41408.762499999997</c:v>
                </c:pt>
                <c:pt idx="5419">
                  <c:v>41408.763194444444</c:v>
                </c:pt>
                <c:pt idx="5420">
                  <c:v>41408.763888888891</c:v>
                </c:pt>
                <c:pt idx="5421">
                  <c:v>41408.76458333333</c:v>
                </c:pt>
                <c:pt idx="5422">
                  <c:v>41408.765277777777</c:v>
                </c:pt>
                <c:pt idx="5423">
                  <c:v>41408.765972222223</c:v>
                </c:pt>
                <c:pt idx="5424">
                  <c:v>41408.76666666667</c:v>
                </c:pt>
                <c:pt idx="5425">
                  <c:v>41408.767361111109</c:v>
                </c:pt>
                <c:pt idx="5426">
                  <c:v>41408.768055555556</c:v>
                </c:pt>
                <c:pt idx="5427">
                  <c:v>41408.768750000003</c:v>
                </c:pt>
                <c:pt idx="5428">
                  <c:v>41408.769444444442</c:v>
                </c:pt>
                <c:pt idx="5429">
                  <c:v>41408.770138888889</c:v>
                </c:pt>
                <c:pt idx="5430">
                  <c:v>41408.770833333336</c:v>
                </c:pt>
                <c:pt idx="5431">
                  <c:v>41408.771527777775</c:v>
                </c:pt>
                <c:pt idx="5432">
                  <c:v>41408.772222222222</c:v>
                </c:pt>
                <c:pt idx="5433">
                  <c:v>41408.772916666669</c:v>
                </c:pt>
                <c:pt idx="5434">
                  <c:v>41408.773611111108</c:v>
                </c:pt>
                <c:pt idx="5435">
                  <c:v>41408.774305555555</c:v>
                </c:pt>
                <c:pt idx="5436">
                  <c:v>41408.775000000001</c:v>
                </c:pt>
                <c:pt idx="5437">
                  <c:v>41408.775694444441</c:v>
                </c:pt>
                <c:pt idx="5438">
                  <c:v>41408.776388888888</c:v>
                </c:pt>
                <c:pt idx="5439">
                  <c:v>41408.777083333334</c:v>
                </c:pt>
                <c:pt idx="5440">
                  <c:v>41408.777777777781</c:v>
                </c:pt>
                <c:pt idx="5441">
                  <c:v>41408.77847222222</c:v>
                </c:pt>
                <c:pt idx="5442">
                  <c:v>41408.779166666667</c:v>
                </c:pt>
                <c:pt idx="5443">
                  <c:v>41408.779861111114</c:v>
                </c:pt>
                <c:pt idx="5444">
                  <c:v>41408.780555555553</c:v>
                </c:pt>
                <c:pt idx="5445">
                  <c:v>41408.78125</c:v>
                </c:pt>
                <c:pt idx="5446">
                  <c:v>41408.781944444447</c:v>
                </c:pt>
                <c:pt idx="5447">
                  <c:v>41408.782638888886</c:v>
                </c:pt>
                <c:pt idx="5448">
                  <c:v>41408.783333333333</c:v>
                </c:pt>
                <c:pt idx="5449">
                  <c:v>41408.78402777778</c:v>
                </c:pt>
                <c:pt idx="5450">
                  <c:v>41408.784722222219</c:v>
                </c:pt>
                <c:pt idx="5451">
                  <c:v>41408.785416666666</c:v>
                </c:pt>
                <c:pt idx="5452">
                  <c:v>41408.786111111112</c:v>
                </c:pt>
                <c:pt idx="5453">
                  <c:v>41408.786805555559</c:v>
                </c:pt>
                <c:pt idx="5454">
                  <c:v>41408.787499999999</c:v>
                </c:pt>
                <c:pt idx="5455">
                  <c:v>41408.788194444445</c:v>
                </c:pt>
                <c:pt idx="5456">
                  <c:v>41408.788888888892</c:v>
                </c:pt>
                <c:pt idx="5457">
                  <c:v>41408.789583333331</c:v>
                </c:pt>
                <c:pt idx="5458">
                  <c:v>41408.790277777778</c:v>
                </c:pt>
                <c:pt idx="5459">
                  <c:v>41408.790972222225</c:v>
                </c:pt>
                <c:pt idx="5460">
                  <c:v>41408.791666666664</c:v>
                </c:pt>
                <c:pt idx="5461">
                  <c:v>41408.792361111111</c:v>
                </c:pt>
                <c:pt idx="5462">
                  <c:v>41408.793055555558</c:v>
                </c:pt>
                <c:pt idx="5463">
                  <c:v>41408.793749999997</c:v>
                </c:pt>
                <c:pt idx="5464">
                  <c:v>41408.794444444444</c:v>
                </c:pt>
                <c:pt idx="5465">
                  <c:v>41408.795138888891</c:v>
                </c:pt>
                <c:pt idx="5466">
                  <c:v>41408.79583333333</c:v>
                </c:pt>
                <c:pt idx="5467">
                  <c:v>41408.796527777777</c:v>
                </c:pt>
                <c:pt idx="5468">
                  <c:v>41408.797222222223</c:v>
                </c:pt>
                <c:pt idx="5469">
                  <c:v>41408.79791666667</c:v>
                </c:pt>
                <c:pt idx="5470">
                  <c:v>41408.798611111109</c:v>
                </c:pt>
                <c:pt idx="5471">
                  <c:v>41408.799305555556</c:v>
                </c:pt>
                <c:pt idx="5472">
                  <c:v>41408.800000000003</c:v>
                </c:pt>
                <c:pt idx="5473">
                  <c:v>41408.800694444442</c:v>
                </c:pt>
                <c:pt idx="5474">
                  <c:v>41408.801388888889</c:v>
                </c:pt>
                <c:pt idx="5475">
                  <c:v>41408.802083333336</c:v>
                </c:pt>
                <c:pt idx="5476">
                  <c:v>41408.802777777775</c:v>
                </c:pt>
                <c:pt idx="5477">
                  <c:v>41408.803472222222</c:v>
                </c:pt>
                <c:pt idx="5478">
                  <c:v>41408.804166666669</c:v>
                </c:pt>
                <c:pt idx="5479">
                  <c:v>41408.804861111108</c:v>
                </c:pt>
                <c:pt idx="5480">
                  <c:v>41408.805555555555</c:v>
                </c:pt>
                <c:pt idx="5481">
                  <c:v>41408.806250000001</c:v>
                </c:pt>
                <c:pt idx="5482">
                  <c:v>41408.806944444441</c:v>
                </c:pt>
                <c:pt idx="5483">
                  <c:v>41408.807638888888</c:v>
                </c:pt>
                <c:pt idx="5484">
                  <c:v>41408.808333333334</c:v>
                </c:pt>
                <c:pt idx="5485">
                  <c:v>41408.809027777781</c:v>
                </c:pt>
                <c:pt idx="5486">
                  <c:v>41408.80972222222</c:v>
                </c:pt>
                <c:pt idx="5487">
                  <c:v>41408.810416666667</c:v>
                </c:pt>
                <c:pt idx="5488">
                  <c:v>41408.811111111114</c:v>
                </c:pt>
                <c:pt idx="5489">
                  <c:v>41408.811805555553</c:v>
                </c:pt>
                <c:pt idx="5490">
                  <c:v>41408.8125</c:v>
                </c:pt>
                <c:pt idx="5491">
                  <c:v>41408.813194444447</c:v>
                </c:pt>
                <c:pt idx="5492">
                  <c:v>41408.813888888886</c:v>
                </c:pt>
                <c:pt idx="5493">
                  <c:v>41408.814583333333</c:v>
                </c:pt>
                <c:pt idx="5494">
                  <c:v>41408.81527777778</c:v>
                </c:pt>
                <c:pt idx="5495">
                  <c:v>41408.815972222219</c:v>
                </c:pt>
                <c:pt idx="5496">
                  <c:v>41408.816666666666</c:v>
                </c:pt>
                <c:pt idx="5497">
                  <c:v>41408.817361111112</c:v>
                </c:pt>
                <c:pt idx="5498">
                  <c:v>41408.818055555559</c:v>
                </c:pt>
                <c:pt idx="5499">
                  <c:v>41408.818749999999</c:v>
                </c:pt>
                <c:pt idx="5500">
                  <c:v>41408.819444444445</c:v>
                </c:pt>
                <c:pt idx="5501">
                  <c:v>41408.820138888892</c:v>
                </c:pt>
                <c:pt idx="5502">
                  <c:v>41408.820833333331</c:v>
                </c:pt>
                <c:pt idx="5503">
                  <c:v>41408.821527777778</c:v>
                </c:pt>
                <c:pt idx="5504">
                  <c:v>41408.822222222225</c:v>
                </c:pt>
                <c:pt idx="5505">
                  <c:v>41408.822916666664</c:v>
                </c:pt>
                <c:pt idx="5506">
                  <c:v>41408.823611111111</c:v>
                </c:pt>
                <c:pt idx="5507">
                  <c:v>41408.824305555558</c:v>
                </c:pt>
                <c:pt idx="5508">
                  <c:v>41408.824999999997</c:v>
                </c:pt>
                <c:pt idx="5509">
                  <c:v>41408.825694444444</c:v>
                </c:pt>
                <c:pt idx="5510">
                  <c:v>41408.826388888891</c:v>
                </c:pt>
                <c:pt idx="5511">
                  <c:v>41408.82708333333</c:v>
                </c:pt>
                <c:pt idx="5512">
                  <c:v>41408.827777777777</c:v>
                </c:pt>
                <c:pt idx="5513">
                  <c:v>41408.828472222223</c:v>
                </c:pt>
                <c:pt idx="5514">
                  <c:v>41408.82916666667</c:v>
                </c:pt>
                <c:pt idx="5515">
                  <c:v>41408.829861111109</c:v>
                </c:pt>
                <c:pt idx="5516">
                  <c:v>41408.830555555556</c:v>
                </c:pt>
                <c:pt idx="5517">
                  <c:v>41408.831250000003</c:v>
                </c:pt>
                <c:pt idx="5518">
                  <c:v>41408.831944444442</c:v>
                </c:pt>
                <c:pt idx="5519">
                  <c:v>41408.832638888889</c:v>
                </c:pt>
                <c:pt idx="5520">
                  <c:v>41408.833333333336</c:v>
                </c:pt>
                <c:pt idx="5521">
                  <c:v>41408.834027777775</c:v>
                </c:pt>
                <c:pt idx="5522">
                  <c:v>41408.834722222222</c:v>
                </c:pt>
                <c:pt idx="5523">
                  <c:v>41408.835416666669</c:v>
                </c:pt>
                <c:pt idx="5524">
                  <c:v>41408.836111111108</c:v>
                </c:pt>
                <c:pt idx="5525">
                  <c:v>41408.836805555555</c:v>
                </c:pt>
                <c:pt idx="5526">
                  <c:v>41408.837500000001</c:v>
                </c:pt>
                <c:pt idx="5527">
                  <c:v>41408.838194444441</c:v>
                </c:pt>
                <c:pt idx="5528">
                  <c:v>41408.838888888888</c:v>
                </c:pt>
                <c:pt idx="5529">
                  <c:v>41408.839583333334</c:v>
                </c:pt>
                <c:pt idx="5530">
                  <c:v>41408.840277777781</c:v>
                </c:pt>
                <c:pt idx="5531">
                  <c:v>41408.84097222222</c:v>
                </c:pt>
                <c:pt idx="5532">
                  <c:v>41408.841666666667</c:v>
                </c:pt>
                <c:pt idx="5533">
                  <c:v>41408.842361111114</c:v>
                </c:pt>
                <c:pt idx="5534">
                  <c:v>41408.843055555553</c:v>
                </c:pt>
                <c:pt idx="5535">
                  <c:v>41408.84375</c:v>
                </c:pt>
                <c:pt idx="5536">
                  <c:v>41408.844444444447</c:v>
                </c:pt>
                <c:pt idx="5537">
                  <c:v>41408.845138888886</c:v>
                </c:pt>
                <c:pt idx="5538">
                  <c:v>41408.845833333333</c:v>
                </c:pt>
                <c:pt idx="5539">
                  <c:v>41408.84652777778</c:v>
                </c:pt>
                <c:pt idx="5540">
                  <c:v>41408.847222222219</c:v>
                </c:pt>
                <c:pt idx="5541">
                  <c:v>41408.847916666666</c:v>
                </c:pt>
                <c:pt idx="5542">
                  <c:v>41408.848611111112</c:v>
                </c:pt>
                <c:pt idx="5543">
                  <c:v>41408.849305555559</c:v>
                </c:pt>
                <c:pt idx="5544">
                  <c:v>41408.85</c:v>
                </c:pt>
                <c:pt idx="5545">
                  <c:v>41408.850694444445</c:v>
                </c:pt>
                <c:pt idx="5546">
                  <c:v>41408.851388888892</c:v>
                </c:pt>
                <c:pt idx="5547">
                  <c:v>41408.852083333331</c:v>
                </c:pt>
                <c:pt idx="5548">
                  <c:v>41408.852777777778</c:v>
                </c:pt>
                <c:pt idx="5549">
                  <c:v>41408.853472222225</c:v>
                </c:pt>
                <c:pt idx="5550">
                  <c:v>41408.854166666664</c:v>
                </c:pt>
                <c:pt idx="5551">
                  <c:v>41408.854861111111</c:v>
                </c:pt>
                <c:pt idx="5552">
                  <c:v>41408.855555555558</c:v>
                </c:pt>
                <c:pt idx="5553">
                  <c:v>41408.856249999997</c:v>
                </c:pt>
                <c:pt idx="5554">
                  <c:v>41408.856944444444</c:v>
                </c:pt>
                <c:pt idx="5555">
                  <c:v>41408.857638888891</c:v>
                </c:pt>
                <c:pt idx="5556">
                  <c:v>41408.85833333333</c:v>
                </c:pt>
                <c:pt idx="5557">
                  <c:v>41408.859027777777</c:v>
                </c:pt>
                <c:pt idx="5558">
                  <c:v>41408.859722222223</c:v>
                </c:pt>
                <c:pt idx="5559">
                  <c:v>41408.86041666667</c:v>
                </c:pt>
                <c:pt idx="5560">
                  <c:v>41408.861111111109</c:v>
                </c:pt>
                <c:pt idx="5561">
                  <c:v>41408.861805555556</c:v>
                </c:pt>
                <c:pt idx="5562">
                  <c:v>41408.862500000003</c:v>
                </c:pt>
                <c:pt idx="5563">
                  <c:v>41408.863194444442</c:v>
                </c:pt>
                <c:pt idx="5564">
                  <c:v>41408.863888888889</c:v>
                </c:pt>
                <c:pt idx="5565">
                  <c:v>41408.864583333336</c:v>
                </c:pt>
                <c:pt idx="5566">
                  <c:v>41408.865277777775</c:v>
                </c:pt>
                <c:pt idx="5567">
                  <c:v>41408.865972222222</c:v>
                </c:pt>
                <c:pt idx="5568">
                  <c:v>41408.866666666669</c:v>
                </c:pt>
                <c:pt idx="5569">
                  <c:v>41408.867361111108</c:v>
                </c:pt>
                <c:pt idx="5570">
                  <c:v>41408.868055555555</c:v>
                </c:pt>
                <c:pt idx="5571">
                  <c:v>41408.868750000001</c:v>
                </c:pt>
                <c:pt idx="5572">
                  <c:v>41408.869444444441</c:v>
                </c:pt>
                <c:pt idx="5573">
                  <c:v>41408.870138888888</c:v>
                </c:pt>
                <c:pt idx="5574">
                  <c:v>41408.870833333334</c:v>
                </c:pt>
                <c:pt idx="5575">
                  <c:v>41408.871527777781</c:v>
                </c:pt>
                <c:pt idx="5576">
                  <c:v>41408.87222222222</c:v>
                </c:pt>
                <c:pt idx="5577">
                  <c:v>41408.872916666667</c:v>
                </c:pt>
                <c:pt idx="5578">
                  <c:v>41408.873611111114</c:v>
                </c:pt>
                <c:pt idx="5579">
                  <c:v>41408.874305555553</c:v>
                </c:pt>
                <c:pt idx="5580">
                  <c:v>41408.875</c:v>
                </c:pt>
                <c:pt idx="5581">
                  <c:v>41408.875694444447</c:v>
                </c:pt>
                <c:pt idx="5582">
                  <c:v>41408.876388888886</c:v>
                </c:pt>
                <c:pt idx="5583">
                  <c:v>41408.877083333333</c:v>
                </c:pt>
                <c:pt idx="5584">
                  <c:v>41408.87777777778</c:v>
                </c:pt>
                <c:pt idx="5585">
                  <c:v>41408.878472222219</c:v>
                </c:pt>
                <c:pt idx="5586">
                  <c:v>41408.879166666666</c:v>
                </c:pt>
                <c:pt idx="5587">
                  <c:v>41408.879861111112</c:v>
                </c:pt>
                <c:pt idx="5588">
                  <c:v>41408.880555555559</c:v>
                </c:pt>
                <c:pt idx="5589">
                  <c:v>41408.881249999999</c:v>
                </c:pt>
                <c:pt idx="5590">
                  <c:v>41408.881944444445</c:v>
                </c:pt>
                <c:pt idx="5591">
                  <c:v>41408.882638888892</c:v>
                </c:pt>
                <c:pt idx="5592">
                  <c:v>41408.883333333331</c:v>
                </c:pt>
                <c:pt idx="5593">
                  <c:v>41408.884027777778</c:v>
                </c:pt>
                <c:pt idx="5594">
                  <c:v>41408.884722222225</c:v>
                </c:pt>
                <c:pt idx="5595">
                  <c:v>41408.885416666664</c:v>
                </c:pt>
                <c:pt idx="5596">
                  <c:v>41408.886111111111</c:v>
                </c:pt>
                <c:pt idx="5597">
                  <c:v>41408.886805555558</c:v>
                </c:pt>
                <c:pt idx="5598">
                  <c:v>41408.887499999997</c:v>
                </c:pt>
                <c:pt idx="5599">
                  <c:v>41408.888194444444</c:v>
                </c:pt>
                <c:pt idx="5600">
                  <c:v>41408.888888888891</c:v>
                </c:pt>
                <c:pt idx="5601">
                  <c:v>41408.88958333333</c:v>
                </c:pt>
                <c:pt idx="5602">
                  <c:v>41408.890277777777</c:v>
                </c:pt>
                <c:pt idx="5603">
                  <c:v>41408.890972222223</c:v>
                </c:pt>
                <c:pt idx="5604">
                  <c:v>41408.89166666667</c:v>
                </c:pt>
                <c:pt idx="5605">
                  <c:v>41408.892361111109</c:v>
                </c:pt>
                <c:pt idx="5606">
                  <c:v>41408.893055555556</c:v>
                </c:pt>
                <c:pt idx="5607">
                  <c:v>41408.893750000003</c:v>
                </c:pt>
                <c:pt idx="5608">
                  <c:v>41408.894444444442</c:v>
                </c:pt>
                <c:pt idx="5609">
                  <c:v>41408.895138888889</c:v>
                </c:pt>
                <c:pt idx="5610">
                  <c:v>41408.895833333336</c:v>
                </c:pt>
                <c:pt idx="5611">
                  <c:v>41408.896527777775</c:v>
                </c:pt>
                <c:pt idx="5612">
                  <c:v>41408.897222222222</c:v>
                </c:pt>
                <c:pt idx="5613">
                  <c:v>41408.897916666669</c:v>
                </c:pt>
                <c:pt idx="5614">
                  <c:v>41408.898611111108</c:v>
                </c:pt>
                <c:pt idx="5615">
                  <c:v>41408.899305555555</c:v>
                </c:pt>
                <c:pt idx="5616">
                  <c:v>41408.9</c:v>
                </c:pt>
                <c:pt idx="5617">
                  <c:v>41408.900694444441</c:v>
                </c:pt>
                <c:pt idx="5618">
                  <c:v>41408.901388888888</c:v>
                </c:pt>
                <c:pt idx="5619">
                  <c:v>41408.902083333334</c:v>
                </c:pt>
                <c:pt idx="5620">
                  <c:v>41408.902777777781</c:v>
                </c:pt>
                <c:pt idx="5621">
                  <c:v>41408.90347222222</c:v>
                </c:pt>
                <c:pt idx="5622">
                  <c:v>41408.904166666667</c:v>
                </c:pt>
                <c:pt idx="5623">
                  <c:v>41408.904861111114</c:v>
                </c:pt>
                <c:pt idx="5624">
                  <c:v>41408.905555555553</c:v>
                </c:pt>
                <c:pt idx="5625">
                  <c:v>41408.90625</c:v>
                </c:pt>
                <c:pt idx="5626">
                  <c:v>41408.906944444447</c:v>
                </c:pt>
                <c:pt idx="5627">
                  <c:v>41408.907638888886</c:v>
                </c:pt>
                <c:pt idx="5628">
                  <c:v>41408.908333333333</c:v>
                </c:pt>
                <c:pt idx="5629">
                  <c:v>41408.90902777778</c:v>
                </c:pt>
                <c:pt idx="5630">
                  <c:v>41408.909722222219</c:v>
                </c:pt>
                <c:pt idx="5631">
                  <c:v>41408.910416666666</c:v>
                </c:pt>
                <c:pt idx="5632">
                  <c:v>41408.911111111112</c:v>
                </c:pt>
                <c:pt idx="5633">
                  <c:v>41408.911805555559</c:v>
                </c:pt>
                <c:pt idx="5634">
                  <c:v>41408.912499999999</c:v>
                </c:pt>
                <c:pt idx="5635">
                  <c:v>41408.913194444445</c:v>
                </c:pt>
                <c:pt idx="5636">
                  <c:v>41408.913888888892</c:v>
                </c:pt>
                <c:pt idx="5637">
                  <c:v>41408.914583333331</c:v>
                </c:pt>
                <c:pt idx="5638">
                  <c:v>41408.915277777778</c:v>
                </c:pt>
                <c:pt idx="5639">
                  <c:v>41408.915972222225</c:v>
                </c:pt>
                <c:pt idx="5640">
                  <c:v>41408.916666666664</c:v>
                </c:pt>
                <c:pt idx="5641">
                  <c:v>41408.917361111111</c:v>
                </c:pt>
                <c:pt idx="5642">
                  <c:v>41408.918055555558</c:v>
                </c:pt>
                <c:pt idx="5643">
                  <c:v>41408.918749999997</c:v>
                </c:pt>
                <c:pt idx="5644">
                  <c:v>41408.919444444444</c:v>
                </c:pt>
                <c:pt idx="5645">
                  <c:v>41408.920138888891</c:v>
                </c:pt>
                <c:pt idx="5646">
                  <c:v>41408.92083333333</c:v>
                </c:pt>
                <c:pt idx="5647">
                  <c:v>41408.921527777777</c:v>
                </c:pt>
                <c:pt idx="5648">
                  <c:v>41408.922222222223</c:v>
                </c:pt>
                <c:pt idx="5649">
                  <c:v>41408.92291666667</c:v>
                </c:pt>
                <c:pt idx="5650">
                  <c:v>41408.923611111109</c:v>
                </c:pt>
                <c:pt idx="5651">
                  <c:v>41408.924305555556</c:v>
                </c:pt>
                <c:pt idx="5652">
                  <c:v>41408.925000000003</c:v>
                </c:pt>
                <c:pt idx="5653">
                  <c:v>41408.925694444442</c:v>
                </c:pt>
                <c:pt idx="5654">
                  <c:v>41408.926388888889</c:v>
                </c:pt>
                <c:pt idx="5655">
                  <c:v>41408.927083333336</c:v>
                </c:pt>
                <c:pt idx="5656">
                  <c:v>41408.927777777775</c:v>
                </c:pt>
                <c:pt idx="5657">
                  <c:v>41408.928472222222</c:v>
                </c:pt>
                <c:pt idx="5658">
                  <c:v>41408.929166666669</c:v>
                </c:pt>
                <c:pt idx="5659">
                  <c:v>41408.929861111108</c:v>
                </c:pt>
                <c:pt idx="5660">
                  <c:v>41408.930555555555</c:v>
                </c:pt>
                <c:pt idx="5661">
                  <c:v>41408.931250000001</c:v>
                </c:pt>
                <c:pt idx="5662">
                  <c:v>41408.931944444441</c:v>
                </c:pt>
                <c:pt idx="5663">
                  <c:v>41408.932638888888</c:v>
                </c:pt>
                <c:pt idx="5664">
                  <c:v>41408.933333333334</c:v>
                </c:pt>
                <c:pt idx="5665">
                  <c:v>41408.934027777781</c:v>
                </c:pt>
                <c:pt idx="5666">
                  <c:v>41408.93472222222</c:v>
                </c:pt>
                <c:pt idx="5667">
                  <c:v>41408.935416666667</c:v>
                </c:pt>
                <c:pt idx="5668">
                  <c:v>41408.936111111114</c:v>
                </c:pt>
                <c:pt idx="5669">
                  <c:v>41408.936805555553</c:v>
                </c:pt>
                <c:pt idx="5670">
                  <c:v>41408.9375</c:v>
                </c:pt>
                <c:pt idx="5671">
                  <c:v>41408.938194444447</c:v>
                </c:pt>
                <c:pt idx="5672">
                  <c:v>41408.938888888886</c:v>
                </c:pt>
                <c:pt idx="5673">
                  <c:v>41408.939583333333</c:v>
                </c:pt>
                <c:pt idx="5674">
                  <c:v>41408.94027777778</c:v>
                </c:pt>
                <c:pt idx="5675">
                  <c:v>41408.940972222219</c:v>
                </c:pt>
                <c:pt idx="5676">
                  <c:v>41408.941666666666</c:v>
                </c:pt>
                <c:pt idx="5677">
                  <c:v>41408.942361111112</c:v>
                </c:pt>
                <c:pt idx="5678">
                  <c:v>41408.943055555559</c:v>
                </c:pt>
                <c:pt idx="5679">
                  <c:v>41408.943749999999</c:v>
                </c:pt>
                <c:pt idx="5680">
                  <c:v>41408.944444444445</c:v>
                </c:pt>
                <c:pt idx="5681">
                  <c:v>41408.945138888892</c:v>
                </c:pt>
                <c:pt idx="5682">
                  <c:v>41408.945833333331</c:v>
                </c:pt>
                <c:pt idx="5683">
                  <c:v>41408.946527777778</c:v>
                </c:pt>
                <c:pt idx="5684">
                  <c:v>41408.947222222225</c:v>
                </c:pt>
                <c:pt idx="5685">
                  <c:v>41408.947916666664</c:v>
                </c:pt>
                <c:pt idx="5686">
                  <c:v>41408.948611111111</c:v>
                </c:pt>
                <c:pt idx="5687">
                  <c:v>41408.949305555558</c:v>
                </c:pt>
                <c:pt idx="5688">
                  <c:v>41408.949999999997</c:v>
                </c:pt>
                <c:pt idx="5689">
                  <c:v>41408.950694444444</c:v>
                </c:pt>
                <c:pt idx="5690">
                  <c:v>41408.951388888891</c:v>
                </c:pt>
                <c:pt idx="5691">
                  <c:v>41408.95208333333</c:v>
                </c:pt>
                <c:pt idx="5692">
                  <c:v>41408.952777777777</c:v>
                </c:pt>
                <c:pt idx="5693">
                  <c:v>41408.953472222223</c:v>
                </c:pt>
                <c:pt idx="5694">
                  <c:v>41408.95416666667</c:v>
                </c:pt>
                <c:pt idx="5695">
                  <c:v>41408.954861111109</c:v>
                </c:pt>
                <c:pt idx="5696">
                  <c:v>41408.955555555556</c:v>
                </c:pt>
                <c:pt idx="5697">
                  <c:v>41408.956250000003</c:v>
                </c:pt>
                <c:pt idx="5698">
                  <c:v>41408.956944444442</c:v>
                </c:pt>
                <c:pt idx="5699">
                  <c:v>41408.957638888889</c:v>
                </c:pt>
                <c:pt idx="5700">
                  <c:v>41408.958333333336</c:v>
                </c:pt>
                <c:pt idx="5701">
                  <c:v>41408.959027777775</c:v>
                </c:pt>
                <c:pt idx="5702">
                  <c:v>41408.959722222222</c:v>
                </c:pt>
                <c:pt idx="5703">
                  <c:v>41408.960416666669</c:v>
                </c:pt>
                <c:pt idx="5704">
                  <c:v>41408.961111111108</c:v>
                </c:pt>
                <c:pt idx="5705">
                  <c:v>41408.961805555555</c:v>
                </c:pt>
                <c:pt idx="5706">
                  <c:v>41408.962500000001</c:v>
                </c:pt>
                <c:pt idx="5707">
                  <c:v>41408.963194444441</c:v>
                </c:pt>
                <c:pt idx="5708">
                  <c:v>41408.963888888888</c:v>
                </c:pt>
                <c:pt idx="5709">
                  <c:v>41408.964583333334</c:v>
                </c:pt>
                <c:pt idx="5710">
                  <c:v>41408.965277777781</c:v>
                </c:pt>
                <c:pt idx="5711">
                  <c:v>41408.96597222222</c:v>
                </c:pt>
                <c:pt idx="5712">
                  <c:v>41408.966666666667</c:v>
                </c:pt>
                <c:pt idx="5713">
                  <c:v>41408.967361111114</c:v>
                </c:pt>
                <c:pt idx="5714">
                  <c:v>41408.968055555553</c:v>
                </c:pt>
                <c:pt idx="5715">
                  <c:v>41408.96875</c:v>
                </c:pt>
                <c:pt idx="5716">
                  <c:v>41408.969444444447</c:v>
                </c:pt>
                <c:pt idx="5717">
                  <c:v>41408.970138888886</c:v>
                </c:pt>
                <c:pt idx="5718">
                  <c:v>41408.970833333333</c:v>
                </c:pt>
                <c:pt idx="5719">
                  <c:v>41408.97152777778</c:v>
                </c:pt>
                <c:pt idx="5720">
                  <c:v>41408.972222222219</c:v>
                </c:pt>
                <c:pt idx="5721">
                  <c:v>41408.972916666666</c:v>
                </c:pt>
                <c:pt idx="5722">
                  <c:v>41408.973611111112</c:v>
                </c:pt>
                <c:pt idx="5723">
                  <c:v>41408.974305555559</c:v>
                </c:pt>
                <c:pt idx="5724">
                  <c:v>41408.974999999999</c:v>
                </c:pt>
                <c:pt idx="5725">
                  <c:v>41408.975694444445</c:v>
                </c:pt>
                <c:pt idx="5726">
                  <c:v>41408.976388888892</c:v>
                </c:pt>
                <c:pt idx="5727">
                  <c:v>41408.977083333331</c:v>
                </c:pt>
                <c:pt idx="5728">
                  <c:v>41408.977777777778</c:v>
                </c:pt>
                <c:pt idx="5729">
                  <c:v>41408.978472222225</c:v>
                </c:pt>
                <c:pt idx="5730">
                  <c:v>41408.979166666664</c:v>
                </c:pt>
                <c:pt idx="5731">
                  <c:v>41408.979861111111</c:v>
                </c:pt>
                <c:pt idx="5732">
                  <c:v>41408.980555555558</c:v>
                </c:pt>
                <c:pt idx="5733">
                  <c:v>41408.981249999997</c:v>
                </c:pt>
                <c:pt idx="5734">
                  <c:v>41408.981944444444</c:v>
                </c:pt>
                <c:pt idx="5735">
                  <c:v>41408.982638888891</c:v>
                </c:pt>
                <c:pt idx="5736">
                  <c:v>41408.98333333333</c:v>
                </c:pt>
                <c:pt idx="5737">
                  <c:v>41408.984027777777</c:v>
                </c:pt>
                <c:pt idx="5738">
                  <c:v>41408.984722222223</c:v>
                </c:pt>
                <c:pt idx="5739">
                  <c:v>41408.98541666667</c:v>
                </c:pt>
                <c:pt idx="5740">
                  <c:v>41408.986111111109</c:v>
                </c:pt>
                <c:pt idx="5741">
                  <c:v>41408.986805555556</c:v>
                </c:pt>
                <c:pt idx="5742">
                  <c:v>41408.987500000003</c:v>
                </c:pt>
                <c:pt idx="5743">
                  <c:v>41408.988194444442</c:v>
                </c:pt>
                <c:pt idx="5744">
                  <c:v>41408.988888888889</c:v>
                </c:pt>
                <c:pt idx="5745">
                  <c:v>41408.989583333336</c:v>
                </c:pt>
                <c:pt idx="5746">
                  <c:v>41408.990277777775</c:v>
                </c:pt>
                <c:pt idx="5747">
                  <c:v>41408.990972222222</c:v>
                </c:pt>
                <c:pt idx="5748">
                  <c:v>41408.991666666669</c:v>
                </c:pt>
                <c:pt idx="5749">
                  <c:v>41408.992361111108</c:v>
                </c:pt>
                <c:pt idx="5750">
                  <c:v>41408.993055555555</c:v>
                </c:pt>
                <c:pt idx="5751">
                  <c:v>41408.993750000001</c:v>
                </c:pt>
                <c:pt idx="5752">
                  <c:v>41408.994444444441</c:v>
                </c:pt>
                <c:pt idx="5753">
                  <c:v>41408.995138888888</c:v>
                </c:pt>
                <c:pt idx="5754">
                  <c:v>41408.995833333334</c:v>
                </c:pt>
                <c:pt idx="5755">
                  <c:v>41408.996527777781</c:v>
                </c:pt>
                <c:pt idx="5756">
                  <c:v>41408.99722222222</c:v>
                </c:pt>
                <c:pt idx="5757">
                  <c:v>41408.997916666667</c:v>
                </c:pt>
                <c:pt idx="5758">
                  <c:v>41408.998611111114</c:v>
                </c:pt>
                <c:pt idx="5759">
                  <c:v>41408.999305555553</c:v>
                </c:pt>
                <c:pt idx="5760">
                  <c:v>41409</c:v>
                </c:pt>
                <c:pt idx="5761">
                  <c:v>41409.000694444447</c:v>
                </c:pt>
                <c:pt idx="5762">
                  <c:v>41409.001388888886</c:v>
                </c:pt>
                <c:pt idx="5763">
                  <c:v>41409.002083333333</c:v>
                </c:pt>
                <c:pt idx="5764">
                  <c:v>41409.00277777778</c:v>
                </c:pt>
                <c:pt idx="5765">
                  <c:v>41409.003472222219</c:v>
                </c:pt>
                <c:pt idx="5766">
                  <c:v>41409.004166666666</c:v>
                </c:pt>
                <c:pt idx="5767">
                  <c:v>41409.004861111112</c:v>
                </c:pt>
                <c:pt idx="5768">
                  <c:v>41409.005555555559</c:v>
                </c:pt>
                <c:pt idx="5769">
                  <c:v>41409.006249999999</c:v>
                </c:pt>
                <c:pt idx="5770">
                  <c:v>41409.006944444445</c:v>
                </c:pt>
                <c:pt idx="5771">
                  <c:v>41409.007638888892</c:v>
                </c:pt>
                <c:pt idx="5772">
                  <c:v>41409.008333333331</c:v>
                </c:pt>
                <c:pt idx="5773">
                  <c:v>41409.009027777778</c:v>
                </c:pt>
                <c:pt idx="5774">
                  <c:v>41409.009722222225</c:v>
                </c:pt>
                <c:pt idx="5775">
                  <c:v>41409.010416666664</c:v>
                </c:pt>
                <c:pt idx="5776">
                  <c:v>41409.011111111111</c:v>
                </c:pt>
                <c:pt idx="5777">
                  <c:v>41409.011805555558</c:v>
                </c:pt>
                <c:pt idx="5778">
                  <c:v>41409.012499999997</c:v>
                </c:pt>
                <c:pt idx="5779">
                  <c:v>41409.013194444444</c:v>
                </c:pt>
                <c:pt idx="5780">
                  <c:v>41409.013888888891</c:v>
                </c:pt>
                <c:pt idx="5781">
                  <c:v>41409.01458333333</c:v>
                </c:pt>
                <c:pt idx="5782">
                  <c:v>41409.015277777777</c:v>
                </c:pt>
                <c:pt idx="5783">
                  <c:v>41409.015972222223</c:v>
                </c:pt>
                <c:pt idx="5784">
                  <c:v>41409.01666666667</c:v>
                </c:pt>
                <c:pt idx="5785">
                  <c:v>41409.017361111109</c:v>
                </c:pt>
                <c:pt idx="5786">
                  <c:v>41409.018055555556</c:v>
                </c:pt>
                <c:pt idx="5787">
                  <c:v>41409.018750000003</c:v>
                </c:pt>
                <c:pt idx="5788">
                  <c:v>41409.019444444442</c:v>
                </c:pt>
                <c:pt idx="5789">
                  <c:v>41409.020138888889</c:v>
                </c:pt>
                <c:pt idx="5790">
                  <c:v>41409.020833333336</c:v>
                </c:pt>
                <c:pt idx="5791">
                  <c:v>41409.021527777775</c:v>
                </c:pt>
                <c:pt idx="5792">
                  <c:v>41409.022222222222</c:v>
                </c:pt>
                <c:pt idx="5793">
                  <c:v>41409.022916666669</c:v>
                </c:pt>
                <c:pt idx="5794">
                  <c:v>41409.023611111108</c:v>
                </c:pt>
                <c:pt idx="5795">
                  <c:v>41409.024305555555</c:v>
                </c:pt>
                <c:pt idx="5796">
                  <c:v>41409.025000000001</c:v>
                </c:pt>
                <c:pt idx="5797">
                  <c:v>41409.025694444441</c:v>
                </c:pt>
                <c:pt idx="5798">
                  <c:v>41409.026388888888</c:v>
                </c:pt>
                <c:pt idx="5799">
                  <c:v>41409.027083333334</c:v>
                </c:pt>
                <c:pt idx="5800">
                  <c:v>41409.027777777781</c:v>
                </c:pt>
                <c:pt idx="5801">
                  <c:v>41409.02847222222</c:v>
                </c:pt>
                <c:pt idx="5802">
                  <c:v>41409.029166666667</c:v>
                </c:pt>
                <c:pt idx="5803">
                  <c:v>41409.029861111114</c:v>
                </c:pt>
                <c:pt idx="5804">
                  <c:v>41409.030555555553</c:v>
                </c:pt>
                <c:pt idx="5805">
                  <c:v>41409.03125</c:v>
                </c:pt>
                <c:pt idx="5806">
                  <c:v>41409.031944444447</c:v>
                </c:pt>
                <c:pt idx="5807">
                  <c:v>41409.032638888886</c:v>
                </c:pt>
                <c:pt idx="5808">
                  <c:v>41409.033333333333</c:v>
                </c:pt>
                <c:pt idx="5809">
                  <c:v>41409.03402777778</c:v>
                </c:pt>
                <c:pt idx="5810">
                  <c:v>41409.034722222219</c:v>
                </c:pt>
                <c:pt idx="5811">
                  <c:v>41409.035416666666</c:v>
                </c:pt>
                <c:pt idx="5812">
                  <c:v>41409.036111111112</c:v>
                </c:pt>
                <c:pt idx="5813">
                  <c:v>41409.036805555559</c:v>
                </c:pt>
                <c:pt idx="5814">
                  <c:v>41409.037499999999</c:v>
                </c:pt>
                <c:pt idx="5815">
                  <c:v>41409.038194444445</c:v>
                </c:pt>
                <c:pt idx="5816">
                  <c:v>41409.038888888892</c:v>
                </c:pt>
                <c:pt idx="5817">
                  <c:v>41409.039583333331</c:v>
                </c:pt>
                <c:pt idx="5818">
                  <c:v>41409.040277777778</c:v>
                </c:pt>
                <c:pt idx="5819">
                  <c:v>41409.040972222225</c:v>
                </c:pt>
                <c:pt idx="5820">
                  <c:v>41409.041666666664</c:v>
                </c:pt>
                <c:pt idx="5821">
                  <c:v>41409.042361111111</c:v>
                </c:pt>
                <c:pt idx="5822">
                  <c:v>41409.043055555558</c:v>
                </c:pt>
                <c:pt idx="5823">
                  <c:v>41409.043749999997</c:v>
                </c:pt>
                <c:pt idx="5824">
                  <c:v>41409.044444444444</c:v>
                </c:pt>
                <c:pt idx="5825">
                  <c:v>41409.045138888891</c:v>
                </c:pt>
                <c:pt idx="5826">
                  <c:v>41409.04583333333</c:v>
                </c:pt>
                <c:pt idx="5827">
                  <c:v>41409.046527777777</c:v>
                </c:pt>
                <c:pt idx="5828">
                  <c:v>41409.047222222223</c:v>
                </c:pt>
                <c:pt idx="5829">
                  <c:v>41409.04791666667</c:v>
                </c:pt>
                <c:pt idx="5830">
                  <c:v>41409.048611111109</c:v>
                </c:pt>
                <c:pt idx="5831">
                  <c:v>41409.049305555556</c:v>
                </c:pt>
                <c:pt idx="5832">
                  <c:v>41409.050000000003</c:v>
                </c:pt>
                <c:pt idx="5833">
                  <c:v>41409.050694444442</c:v>
                </c:pt>
                <c:pt idx="5834">
                  <c:v>41409.051388888889</c:v>
                </c:pt>
                <c:pt idx="5835">
                  <c:v>41409.052083333336</c:v>
                </c:pt>
                <c:pt idx="5836">
                  <c:v>41409.052777777775</c:v>
                </c:pt>
                <c:pt idx="5837">
                  <c:v>41409.053472222222</c:v>
                </c:pt>
                <c:pt idx="5838">
                  <c:v>41409.054166666669</c:v>
                </c:pt>
                <c:pt idx="5839">
                  <c:v>41409.054861111108</c:v>
                </c:pt>
                <c:pt idx="5840">
                  <c:v>41409.055555555555</c:v>
                </c:pt>
                <c:pt idx="5841">
                  <c:v>41409.056250000001</c:v>
                </c:pt>
                <c:pt idx="5842">
                  <c:v>41409.056944444441</c:v>
                </c:pt>
                <c:pt idx="5843">
                  <c:v>41409.057638888888</c:v>
                </c:pt>
                <c:pt idx="5844">
                  <c:v>41409.058333333334</c:v>
                </c:pt>
                <c:pt idx="5845">
                  <c:v>41409.059027777781</c:v>
                </c:pt>
                <c:pt idx="5846">
                  <c:v>41409.05972222222</c:v>
                </c:pt>
                <c:pt idx="5847">
                  <c:v>41409.060416666667</c:v>
                </c:pt>
                <c:pt idx="5848">
                  <c:v>41409.061111111114</c:v>
                </c:pt>
                <c:pt idx="5849">
                  <c:v>41409.061805555553</c:v>
                </c:pt>
                <c:pt idx="5850">
                  <c:v>41409.0625</c:v>
                </c:pt>
                <c:pt idx="5851">
                  <c:v>41409.063194444447</c:v>
                </c:pt>
                <c:pt idx="5852">
                  <c:v>41409.063888888886</c:v>
                </c:pt>
                <c:pt idx="5853">
                  <c:v>41409.064583333333</c:v>
                </c:pt>
                <c:pt idx="5854">
                  <c:v>41409.06527777778</c:v>
                </c:pt>
                <c:pt idx="5855">
                  <c:v>41409.065972222219</c:v>
                </c:pt>
                <c:pt idx="5856">
                  <c:v>41409.066666666666</c:v>
                </c:pt>
                <c:pt idx="5857">
                  <c:v>41409.067361111112</c:v>
                </c:pt>
                <c:pt idx="5858">
                  <c:v>41409.068055555559</c:v>
                </c:pt>
                <c:pt idx="5859">
                  <c:v>41409.068749999999</c:v>
                </c:pt>
                <c:pt idx="5860">
                  <c:v>41409.069444444445</c:v>
                </c:pt>
                <c:pt idx="5861">
                  <c:v>41409.070138888892</c:v>
                </c:pt>
                <c:pt idx="5862">
                  <c:v>41409.070833333331</c:v>
                </c:pt>
                <c:pt idx="5863">
                  <c:v>41409.071527777778</c:v>
                </c:pt>
                <c:pt idx="5864">
                  <c:v>41409.072222222225</c:v>
                </c:pt>
                <c:pt idx="5865">
                  <c:v>41409.072916666664</c:v>
                </c:pt>
                <c:pt idx="5866">
                  <c:v>41409.073611111111</c:v>
                </c:pt>
                <c:pt idx="5867">
                  <c:v>41409.074305555558</c:v>
                </c:pt>
                <c:pt idx="5868">
                  <c:v>41409.074999999997</c:v>
                </c:pt>
                <c:pt idx="5869">
                  <c:v>41409.075694444444</c:v>
                </c:pt>
                <c:pt idx="5870">
                  <c:v>41409.076388888891</c:v>
                </c:pt>
                <c:pt idx="5871">
                  <c:v>41409.07708333333</c:v>
                </c:pt>
                <c:pt idx="5872">
                  <c:v>41409.077777777777</c:v>
                </c:pt>
                <c:pt idx="5873">
                  <c:v>41409.078472222223</c:v>
                </c:pt>
                <c:pt idx="5874">
                  <c:v>41409.07916666667</c:v>
                </c:pt>
                <c:pt idx="5875">
                  <c:v>41409.079861111109</c:v>
                </c:pt>
                <c:pt idx="5876">
                  <c:v>41409.080555555556</c:v>
                </c:pt>
                <c:pt idx="5877">
                  <c:v>41409.081250000003</c:v>
                </c:pt>
                <c:pt idx="5878">
                  <c:v>41409.081944444442</c:v>
                </c:pt>
                <c:pt idx="5879">
                  <c:v>41409.082638888889</c:v>
                </c:pt>
                <c:pt idx="5880">
                  <c:v>41409.083333333336</c:v>
                </c:pt>
                <c:pt idx="5881">
                  <c:v>41409.084027777775</c:v>
                </c:pt>
                <c:pt idx="5882">
                  <c:v>41409.084722222222</c:v>
                </c:pt>
                <c:pt idx="5883">
                  <c:v>41409.085416666669</c:v>
                </c:pt>
                <c:pt idx="5884">
                  <c:v>41409.086111111108</c:v>
                </c:pt>
                <c:pt idx="5885">
                  <c:v>41409.086805555555</c:v>
                </c:pt>
                <c:pt idx="5886">
                  <c:v>41409.087500000001</c:v>
                </c:pt>
                <c:pt idx="5887">
                  <c:v>41409.088194444441</c:v>
                </c:pt>
                <c:pt idx="5888">
                  <c:v>41409.088888888888</c:v>
                </c:pt>
                <c:pt idx="5889">
                  <c:v>41409.089583333334</c:v>
                </c:pt>
                <c:pt idx="5890">
                  <c:v>41409.090277777781</c:v>
                </c:pt>
                <c:pt idx="5891">
                  <c:v>41409.09097222222</c:v>
                </c:pt>
                <c:pt idx="5892">
                  <c:v>41409.091666666667</c:v>
                </c:pt>
                <c:pt idx="5893">
                  <c:v>41409.092361111114</c:v>
                </c:pt>
                <c:pt idx="5894">
                  <c:v>41409.093055555553</c:v>
                </c:pt>
                <c:pt idx="5895">
                  <c:v>41409.09375</c:v>
                </c:pt>
                <c:pt idx="5896">
                  <c:v>41409.094444444447</c:v>
                </c:pt>
                <c:pt idx="5897">
                  <c:v>41409.095138888886</c:v>
                </c:pt>
                <c:pt idx="5898">
                  <c:v>41409.095833333333</c:v>
                </c:pt>
                <c:pt idx="5899">
                  <c:v>41409.09652777778</c:v>
                </c:pt>
                <c:pt idx="5900">
                  <c:v>41409.097222222219</c:v>
                </c:pt>
                <c:pt idx="5901">
                  <c:v>41409.097916666666</c:v>
                </c:pt>
                <c:pt idx="5902">
                  <c:v>41409.098611111112</c:v>
                </c:pt>
                <c:pt idx="5903">
                  <c:v>41409.099305555559</c:v>
                </c:pt>
                <c:pt idx="5904">
                  <c:v>41409.1</c:v>
                </c:pt>
                <c:pt idx="5905">
                  <c:v>41409.100694444445</c:v>
                </c:pt>
                <c:pt idx="5906">
                  <c:v>41409.101388888892</c:v>
                </c:pt>
                <c:pt idx="5907">
                  <c:v>41409.102083333331</c:v>
                </c:pt>
                <c:pt idx="5908">
                  <c:v>41409.102777777778</c:v>
                </c:pt>
                <c:pt idx="5909">
                  <c:v>41409.103472222225</c:v>
                </c:pt>
                <c:pt idx="5910">
                  <c:v>41409.104166666664</c:v>
                </c:pt>
                <c:pt idx="5911">
                  <c:v>41409.104861111111</c:v>
                </c:pt>
                <c:pt idx="5912">
                  <c:v>41409.105555555558</c:v>
                </c:pt>
                <c:pt idx="5913">
                  <c:v>41409.106249999997</c:v>
                </c:pt>
                <c:pt idx="5914">
                  <c:v>41409.106944444444</c:v>
                </c:pt>
                <c:pt idx="5915">
                  <c:v>41409.107638888891</c:v>
                </c:pt>
                <c:pt idx="5916">
                  <c:v>41409.10833333333</c:v>
                </c:pt>
                <c:pt idx="5917">
                  <c:v>41409.109027777777</c:v>
                </c:pt>
                <c:pt idx="5918">
                  <c:v>41409.109722222223</c:v>
                </c:pt>
                <c:pt idx="5919">
                  <c:v>41409.11041666667</c:v>
                </c:pt>
                <c:pt idx="5920">
                  <c:v>41409.111111111109</c:v>
                </c:pt>
                <c:pt idx="5921">
                  <c:v>41409.111805555556</c:v>
                </c:pt>
                <c:pt idx="5922">
                  <c:v>41409.112500000003</c:v>
                </c:pt>
                <c:pt idx="5923">
                  <c:v>41409.113194444442</c:v>
                </c:pt>
                <c:pt idx="5924">
                  <c:v>41409.113888888889</c:v>
                </c:pt>
                <c:pt idx="5925">
                  <c:v>41409.114583333336</c:v>
                </c:pt>
                <c:pt idx="5926">
                  <c:v>41409.115277777775</c:v>
                </c:pt>
                <c:pt idx="5927">
                  <c:v>41409.115972222222</c:v>
                </c:pt>
                <c:pt idx="5928">
                  <c:v>41409.116666666669</c:v>
                </c:pt>
                <c:pt idx="5929">
                  <c:v>41409.117361111108</c:v>
                </c:pt>
                <c:pt idx="5930">
                  <c:v>41409.118055555555</c:v>
                </c:pt>
                <c:pt idx="5931">
                  <c:v>41409.118750000001</c:v>
                </c:pt>
                <c:pt idx="5932">
                  <c:v>41409.119444444441</c:v>
                </c:pt>
                <c:pt idx="5933">
                  <c:v>41409.120138888888</c:v>
                </c:pt>
                <c:pt idx="5934">
                  <c:v>41409.120833333334</c:v>
                </c:pt>
                <c:pt idx="5935">
                  <c:v>41409.121527777781</c:v>
                </c:pt>
                <c:pt idx="5936">
                  <c:v>41409.12222222222</c:v>
                </c:pt>
                <c:pt idx="5937">
                  <c:v>41409.122916666667</c:v>
                </c:pt>
                <c:pt idx="5938">
                  <c:v>41409.123611111114</c:v>
                </c:pt>
                <c:pt idx="5939">
                  <c:v>41409.124305555553</c:v>
                </c:pt>
                <c:pt idx="5940">
                  <c:v>41409.125</c:v>
                </c:pt>
                <c:pt idx="5941">
                  <c:v>41409.125694444447</c:v>
                </c:pt>
                <c:pt idx="5942">
                  <c:v>41409.126388888886</c:v>
                </c:pt>
                <c:pt idx="5943">
                  <c:v>41409.127083333333</c:v>
                </c:pt>
                <c:pt idx="5944">
                  <c:v>41409.12777777778</c:v>
                </c:pt>
                <c:pt idx="5945">
                  <c:v>41409.128472222219</c:v>
                </c:pt>
                <c:pt idx="5946">
                  <c:v>41409.129166666666</c:v>
                </c:pt>
                <c:pt idx="5947">
                  <c:v>41409.129861111112</c:v>
                </c:pt>
                <c:pt idx="5948">
                  <c:v>41409.130555555559</c:v>
                </c:pt>
                <c:pt idx="5949">
                  <c:v>41409.131249999999</c:v>
                </c:pt>
                <c:pt idx="5950">
                  <c:v>41409.131944444445</c:v>
                </c:pt>
                <c:pt idx="5951">
                  <c:v>41409.132638888892</c:v>
                </c:pt>
                <c:pt idx="5952">
                  <c:v>41409.133333333331</c:v>
                </c:pt>
                <c:pt idx="5953">
                  <c:v>41409.134027777778</c:v>
                </c:pt>
                <c:pt idx="5954">
                  <c:v>41409.134722222225</c:v>
                </c:pt>
                <c:pt idx="5955">
                  <c:v>41409.135416666664</c:v>
                </c:pt>
                <c:pt idx="5956">
                  <c:v>41409.136111111111</c:v>
                </c:pt>
                <c:pt idx="5957">
                  <c:v>41409.136805555558</c:v>
                </c:pt>
                <c:pt idx="5958">
                  <c:v>41409.137499999997</c:v>
                </c:pt>
                <c:pt idx="5959">
                  <c:v>41409.138194444444</c:v>
                </c:pt>
                <c:pt idx="5960">
                  <c:v>41409.138888888891</c:v>
                </c:pt>
                <c:pt idx="5961">
                  <c:v>41409.13958333333</c:v>
                </c:pt>
                <c:pt idx="5962">
                  <c:v>41409.140277777777</c:v>
                </c:pt>
                <c:pt idx="5963">
                  <c:v>41409.140972222223</c:v>
                </c:pt>
                <c:pt idx="5964">
                  <c:v>41409.14166666667</c:v>
                </c:pt>
                <c:pt idx="5965">
                  <c:v>41409.142361111109</c:v>
                </c:pt>
                <c:pt idx="5966">
                  <c:v>41409.143055555556</c:v>
                </c:pt>
                <c:pt idx="5967">
                  <c:v>41409.143750000003</c:v>
                </c:pt>
                <c:pt idx="5968">
                  <c:v>41409.144444444442</c:v>
                </c:pt>
                <c:pt idx="5969">
                  <c:v>41409.145138888889</c:v>
                </c:pt>
                <c:pt idx="5970">
                  <c:v>41409.145833333336</c:v>
                </c:pt>
                <c:pt idx="5971">
                  <c:v>41409.146527777775</c:v>
                </c:pt>
                <c:pt idx="5972">
                  <c:v>41409.147222222222</c:v>
                </c:pt>
                <c:pt idx="5973">
                  <c:v>41409.147916666669</c:v>
                </c:pt>
                <c:pt idx="5974">
                  <c:v>41409.148611111108</c:v>
                </c:pt>
                <c:pt idx="5975">
                  <c:v>41409.149305555555</c:v>
                </c:pt>
                <c:pt idx="5976">
                  <c:v>41409.15</c:v>
                </c:pt>
                <c:pt idx="5977">
                  <c:v>41409.150694444441</c:v>
                </c:pt>
                <c:pt idx="5978">
                  <c:v>41409.151388888888</c:v>
                </c:pt>
                <c:pt idx="5979">
                  <c:v>41409.152083333334</c:v>
                </c:pt>
                <c:pt idx="5980">
                  <c:v>41409.152777777781</c:v>
                </c:pt>
                <c:pt idx="5981">
                  <c:v>41409.15347222222</c:v>
                </c:pt>
                <c:pt idx="5982">
                  <c:v>41409.154166666667</c:v>
                </c:pt>
                <c:pt idx="5983">
                  <c:v>41409.154861111114</c:v>
                </c:pt>
                <c:pt idx="5984">
                  <c:v>41409.155555555553</c:v>
                </c:pt>
                <c:pt idx="5985">
                  <c:v>41409.15625</c:v>
                </c:pt>
                <c:pt idx="5986">
                  <c:v>41409.156944444447</c:v>
                </c:pt>
                <c:pt idx="5987">
                  <c:v>41409.157638888886</c:v>
                </c:pt>
                <c:pt idx="5988">
                  <c:v>41409.158333333333</c:v>
                </c:pt>
                <c:pt idx="5989">
                  <c:v>41409.15902777778</c:v>
                </c:pt>
                <c:pt idx="5990">
                  <c:v>41409.159722222219</c:v>
                </c:pt>
                <c:pt idx="5991">
                  <c:v>41409.160416666666</c:v>
                </c:pt>
                <c:pt idx="5992">
                  <c:v>41409.161111111112</c:v>
                </c:pt>
                <c:pt idx="5993">
                  <c:v>41409.161805555559</c:v>
                </c:pt>
                <c:pt idx="5994">
                  <c:v>41409.162499999999</c:v>
                </c:pt>
                <c:pt idx="5995">
                  <c:v>41409.163194444445</c:v>
                </c:pt>
                <c:pt idx="5996">
                  <c:v>41409.163888888892</c:v>
                </c:pt>
                <c:pt idx="5997">
                  <c:v>41409.164583333331</c:v>
                </c:pt>
                <c:pt idx="5998">
                  <c:v>41409.165277777778</c:v>
                </c:pt>
                <c:pt idx="5999">
                  <c:v>41409.165972222225</c:v>
                </c:pt>
                <c:pt idx="6000">
                  <c:v>41409.166666666664</c:v>
                </c:pt>
                <c:pt idx="6001">
                  <c:v>41409.167361111111</c:v>
                </c:pt>
                <c:pt idx="6002">
                  <c:v>41409.168055555558</c:v>
                </c:pt>
                <c:pt idx="6003">
                  <c:v>41409.168749999997</c:v>
                </c:pt>
                <c:pt idx="6004">
                  <c:v>41409.169444444444</c:v>
                </c:pt>
                <c:pt idx="6005">
                  <c:v>41409.170138888891</c:v>
                </c:pt>
                <c:pt idx="6006">
                  <c:v>41409.17083333333</c:v>
                </c:pt>
                <c:pt idx="6007">
                  <c:v>41409.171527777777</c:v>
                </c:pt>
                <c:pt idx="6008">
                  <c:v>41409.172222222223</c:v>
                </c:pt>
                <c:pt idx="6009">
                  <c:v>41409.17291666667</c:v>
                </c:pt>
                <c:pt idx="6010">
                  <c:v>41409.173611111109</c:v>
                </c:pt>
                <c:pt idx="6011">
                  <c:v>41409.174305555556</c:v>
                </c:pt>
                <c:pt idx="6012">
                  <c:v>41409.175000000003</c:v>
                </c:pt>
                <c:pt idx="6013">
                  <c:v>41409.175694444442</c:v>
                </c:pt>
                <c:pt idx="6014">
                  <c:v>41409.176388888889</c:v>
                </c:pt>
                <c:pt idx="6015">
                  <c:v>41409.177083333336</c:v>
                </c:pt>
                <c:pt idx="6016">
                  <c:v>41409.177777777775</c:v>
                </c:pt>
                <c:pt idx="6017">
                  <c:v>41409.178472222222</c:v>
                </c:pt>
                <c:pt idx="6018">
                  <c:v>41409.179166666669</c:v>
                </c:pt>
                <c:pt idx="6019">
                  <c:v>41409.179861111108</c:v>
                </c:pt>
                <c:pt idx="6020">
                  <c:v>41409.180555555555</c:v>
                </c:pt>
                <c:pt idx="6021">
                  <c:v>41409.181250000001</c:v>
                </c:pt>
                <c:pt idx="6022">
                  <c:v>41409.181944444441</c:v>
                </c:pt>
                <c:pt idx="6023">
                  <c:v>41409.182638888888</c:v>
                </c:pt>
                <c:pt idx="6024">
                  <c:v>41409.183333333334</c:v>
                </c:pt>
                <c:pt idx="6025">
                  <c:v>41409.184027777781</c:v>
                </c:pt>
                <c:pt idx="6026">
                  <c:v>41409.18472222222</c:v>
                </c:pt>
                <c:pt idx="6027">
                  <c:v>41409.185416666667</c:v>
                </c:pt>
                <c:pt idx="6028">
                  <c:v>41409.186111111114</c:v>
                </c:pt>
                <c:pt idx="6029">
                  <c:v>41409.186805555553</c:v>
                </c:pt>
                <c:pt idx="6030">
                  <c:v>41409.1875</c:v>
                </c:pt>
                <c:pt idx="6031">
                  <c:v>41409.188194444447</c:v>
                </c:pt>
                <c:pt idx="6032">
                  <c:v>41409.188888888886</c:v>
                </c:pt>
                <c:pt idx="6033">
                  <c:v>41409.189583333333</c:v>
                </c:pt>
                <c:pt idx="6034">
                  <c:v>41409.19027777778</c:v>
                </c:pt>
                <c:pt idx="6035">
                  <c:v>41409.190972222219</c:v>
                </c:pt>
                <c:pt idx="6036">
                  <c:v>41409.191666666666</c:v>
                </c:pt>
                <c:pt idx="6037">
                  <c:v>41409.192361111112</c:v>
                </c:pt>
                <c:pt idx="6038">
                  <c:v>41409.193055555559</c:v>
                </c:pt>
                <c:pt idx="6039">
                  <c:v>41409.193749999999</c:v>
                </c:pt>
                <c:pt idx="6040">
                  <c:v>41409.194444444445</c:v>
                </c:pt>
                <c:pt idx="6041">
                  <c:v>41409.195138888892</c:v>
                </c:pt>
                <c:pt idx="6042">
                  <c:v>41409.195833333331</c:v>
                </c:pt>
                <c:pt idx="6043">
                  <c:v>41409.196527777778</c:v>
                </c:pt>
                <c:pt idx="6044">
                  <c:v>41409.197222222225</c:v>
                </c:pt>
                <c:pt idx="6045">
                  <c:v>41409.197916666664</c:v>
                </c:pt>
                <c:pt idx="6046">
                  <c:v>41409.198611111111</c:v>
                </c:pt>
                <c:pt idx="6047">
                  <c:v>41409.199305555558</c:v>
                </c:pt>
                <c:pt idx="6048">
                  <c:v>41409.199999999997</c:v>
                </c:pt>
                <c:pt idx="6049">
                  <c:v>41409.200694444444</c:v>
                </c:pt>
                <c:pt idx="6050">
                  <c:v>41409.201388888891</c:v>
                </c:pt>
                <c:pt idx="6051">
                  <c:v>41409.20208333333</c:v>
                </c:pt>
                <c:pt idx="6052">
                  <c:v>41409.202777777777</c:v>
                </c:pt>
                <c:pt idx="6053">
                  <c:v>41409.203472222223</c:v>
                </c:pt>
                <c:pt idx="6054">
                  <c:v>41409.20416666667</c:v>
                </c:pt>
                <c:pt idx="6055">
                  <c:v>41409.204861111109</c:v>
                </c:pt>
                <c:pt idx="6056">
                  <c:v>41409.205555555556</c:v>
                </c:pt>
                <c:pt idx="6057">
                  <c:v>41409.206250000003</c:v>
                </c:pt>
                <c:pt idx="6058">
                  <c:v>41409.206944444442</c:v>
                </c:pt>
                <c:pt idx="6059">
                  <c:v>41409.207638888889</c:v>
                </c:pt>
                <c:pt idx="6060">
                  <c:v>41409.208333333336</c:v>
                </c:pt>
                <c:pt idx="6061">
                  <c:v>41409.209027777775</c:v>
                </c:pt>
                <c:pt idx="6062">
                  <c:v>41409.209722222222</c:v>
                </c:pt>
                <c:pt idx="6063">
                  <c:v>41409.210416666669</c:v>
                </c:pt>
                <c:pt idx="6064">
                  <c:v>41409.211111111108</c:v>
                </c:pt>
                <c:pt idx="6065">
                  <c:v>41409.211805555555</c:v>
                </c:pt>
                <c:pt idx="6066">
                  <c:v>41409.212500000001</c:v>
                </c:pt>
                <c:pt idx="6067">
                  <c:v>41409.213194444441</c:v>
                </c:pt>
                <c:pt idx="6068">
                  <c:v>41409.213888888888</c:v>
                </c:pt>
                <c:pt idx="6069">
                  <c:v>41409.214583333334</c:v>
                </c:pt>
                <c:pt idx="6070">
                  <c:v>41409.215277777781</c:v>
                </c:pt>
                <c:pt idx="6071">
                  <c:v>41409.21597222222</c:v>
                </c:pt>
                <c:pt idx="6072">
                  <c:v>41409.216666666667</c:v>
                </c:pt>
                <c:pt idx="6073">
                  <c:v>41409.217361111114</c:v>
                </c:pt>
                <c:pt idx="6074">
                  <c:v>41409.218055555553</c:v>
                </c:pt>
                <c:pt idx="6075">
                  <c:v>41409.21875</c:v>
                </c:pt>
                <c:pt idx="6076">
                  <c:v>41409.219444444447</c:v>
                </c:pt>
                <c:pt idx="6077">
                  <c:v>41409.220138888886</c:v>
                </c:pt>
                <c:pt idx="6078">
                  <c:v>41409.220833333333</c:v>
                </c:pt>
                <c:pt idx="6079">
                  <c:v>41409.22152777778</c:v>
                </c:pt>
                <c:pt idx="6080">
                  <c:v>41409.222222222219</c:v>
                </c:pt>
                <c:pt idx="6081">
                  <c:v>41409.222916666666</c:v>
                </c:pt>
                <c:pt idx="6082">
                  <c:v>41409.223611111112</c:v>
                </c:pt>
                <c:pt idx="6083">
                  <c:v>41409.224305555559</c:v>
                </c:pt>
                <c:pt idx="6084">
                  <c:v>41409.224999999999</c:v>
                </c:pt>
                <c:pt idx="6085">
                  <c:v>41409.225694444445</c:v>
                </c:pt>
                <c:pt idx="6086">
                  <c:v>41409.226388888892</c:v>
                </c:pt>
                <c:pt idx="6087">
                  <c:v>41409.227083333331</c:v>
                </c:pt>
                <c:pt idx="6088">
                  <c:v>41409.227777777778</c:v>
                </c:pt>
                <c:pt idx="6089">
                  <c:v>41409.228472222225</c:v>
                </c:pt>
                <c:pt idx="6090">
                  <c:v>41409.229166666664</c:v>
                </c:pt>
                <c:pt idx="6091">
                  <c:v>41409.229861111111</c:v>
                </c:pt>
                <c:pt idx="6092">
                  <c:v>41409.230555555558</c:v>
                </c:pt>
                <c:pt idx="6093">
                  <c:v>41409.231249999997</c:v>
                </c:pt>
                <c:pt idx="6094">
                  <c:v>41409.231944444444</c:v>
                </c:pt>
                <c:pt idx="6095">
                  <c:v>41409.232638888891</c:v>
                </c:pt>
                <c:pt idx="6096">
                  <c:v>41409.23333333333</c:v>
                </c:pt>
                <c:pt idx="6097">
                  <c:v>41409.234027777777</c:v>
                </c:pt>
                <c:pt idx="6098">
                  <c:v>41409.234722222223</c:v>
                </c:pt>
                <c:pt idx="6099">
                  <c:v>41409.23541666667</c:v>
                </c:pt>
                <c:pt idx="6100">
                  <c:v>41409.236111111109</c:v>
                </c:pt>
                <c:pt idx="6101">
                  <c:v>41409.236805555556</c:v>
                </c:pt>
                <c:pt idx="6102">
                  <c:v>41409.237500000003</c:v>
                </c:pt>
                <c:pt idx="6103">
                  <c:v>41409.238194444442</c:v>
                </c:pt>
                <c:pt idx="6104">
                  <c:v>41409.238888888889</c:v>
                </c:pt>
                <c:pt idx="6105">
                  <c:v>41409.239583333336</c:v>
                </c:pt>
                <c:pt idx="6106">
                  <c:v>41409.240277777775</c:v>
                </c:pt>
                <c:pt idx="6107">
                  <c:v>41409.240972222222</c:v>
                </c:pt>
                <c:pt idx="6108">
                  <c:v>41409.241666666669</c:v>
                </c:pt>
                <c:pt idx="6109">
                  <c:v>41409.242361111108</c:v>
                </c:pt>
                <c:pt idx="6110">
                  <c:v>41409.243055555555</c:v>
                </c:pt>
                <c:pt idx="6111">
                  <c:v>41409.243750000001</c:v>
                </c:pt>
                <c:pt idx="6112">
                  <c:v>41409.244444444441</c:v>
                </c:pt>
                <c:pt idx="6113">
                  <c:v>41409.245138888888</c:v>
                </c:pt>
                <c:pt idx="6114">
                  <c:v>41409.245833333334</c:v>
                </c:pt>
                <c:pt idx="6115">
                  <c:v>41409.246527777781</c:v>
                </c:pt>
                <c:pt idx="6116">
                  <c:v>41409.24722222222</c:v>
                </c:pt>
                <c:pt idx="6117">
                  <c:v>41409.247916666667</c:v>
                </c:pt>
                <c:pt idx="6118">
                  <c:v>41409.248611111114</c:v>
                </c:pt>
                <c:pt idx="6119">
                  <c:v>41409.249305555553</c:v>
                </c:pt>
                <c:pt idx="6120">
                  <c:v>41409.25</c:v>
                </c:pt>
                <c:pt idx="6121">
                  <c:v>41409.250694444447</c:v>
                </c:pt>
                <c:pt idx="6122">
                  <c:v>41409.251388888886</c:v>
                </c:pt>
                <c:pt idx="6123">
                  <c:v>41409.252083333333</c:v>
                </c:pt>
                <c:pt idx="6124">
                  <c:v>41409.25277777778</c:v>
                </c:pt>
                <c:pt idx="6125">
                  <c:v>41409.253472222219</c:v>
                </c:pt>
                <c:pt idx="6126">
                  <c:v>41409.254166666666</c:v>
                </c:pt>
                <c:pt idx="6127">
                  <c:v>41409.254861111112</c:v>
                </c:pt>
                <c:pt idx="6128">
                  <c:v>41409.255555555559</c:v>
                </c:pt>
                <c:pt idx="6129">
                  <c:v>41409.256249999999</c:v>
                </c:pt>
                <c:pt idx="6130">
                  <c:v>41409.256944444445</c:v>
                </c:pt>
                <c:pt idx="6131">
                  <c:v>41409.257638888892</c:v>
                </c:pt>
                <c:pt idx="6132">
                  <c:v>41409.258333333331</c:v>
                </c:pt>
                <c:pt idx="6133">
                  <c:v>41409.259027777778</c:v>
                </c:pt>
                <c:pt idx="6134">
                  <c:v>41409.259722222225</c:v>
                </c:pt>
                <c:pt idx="6135">
                  <c:v>41409.260416666664</c:v>
                </c:pt>
                <c:pt idx="6136">
                  <c:v>41409.261111111111</c:v>
                </c:pt>
                <c:pt idx="6137">
                  <c:v>41409.261805555558</c:v>
                </c:pt>
                <c:pt idx="6138">
                  <c:v>41409.262499999997</c:v>
                </c:pt>
                <c:pt idx="6139">
                  <c:v>41409.263194444444</c:v>
                </c:pt>
                <c:pt idx="6140">
                  <c:v>41409.263888888891</c:v>
                </c:pt>
                <c:pt idx="6141">
                  <c:v>41409.26458333333</c:v>
                </c:pt>
                <c:pt idx="6142">
                  <c:v>41409.265277777777</c:v>
                </c:pt>
                <c:pt idx="6143">
                  <c:v>41409.265972222223</c:v>
                </c:pt>
                <c:pt idx="6144">
                  <c:v>41409.26666666667</c:v>
                </c:pt>
                <c:pt idx="6145">
                  <c:v>41409.267361111109</c:v>
                </c:pt>
                <c:pt idx="6146">
                  <c:v>41409.268055555556</c:v>
                </c:pt>
                <c:pt idx="6147">
                  <c:v>41409.268750000003</c:v>
                </c:pt>
                <c:pt idx="6148">
                  <c:v>41409.269444444442</c:v>
                </c:pt>
                <c:pt idx="6149">
                  <c:v>41409.270138888889</c:v>
                </c:pt>
                <c:pt idx="6150">
                  <c:v>41409.270833333336</c:v>
                </c:pt>
                <c:pt idx="6151">
                  <c:v>41409.271527777775</c:v>
                </c:pt>
                <c:pt idx="6152">
                  <c:v>41409.272222222222</c:v>
                </c:pt>
                <c:pt idx="6153">
                  <c:v>41409.272916666669</c:v>
                </c:pt>
                <c:pt idx="6154">
                  <c:v>41409.273611111108</c:v>
                </c:pt>
                <c:pt idx="6155">
                  <c:v>41409.274305555555</c:v>
                </c:pt>
                <c:pt idx="6156">
                  <c:v>41409.275000000001</c:v>
                </c:pt>
                <c:pt idx="6157">
                  <c:v>41409.275694444441</c:v>
                </c:pt>
                <c:pt idx="6158">
                  <c:v>41409.276388888888</c:v>
                </c:pt>
                <c:pt idx="6159">
                  <c:v>41409.277083333334</c:v>
                </c:pt>
                <c:pt idx="6160">
                  <c:v>41409.277777777781</c:v>
                </c:pt>
                <c:pt idx="6161">
                  <c:v>41409.27847222222</c:v>
                </c:pt>
                <c:pt idx="6162">
                  <c:v>41409.279166666667</c:v>
                </c:pt>
                <c:pt idx="6163">
                  <c:v>41409.279861111114</c:v>
                </c:pt>
                <c:pt idx="6164">
                  <c:v>41409.280555555553</c:v>
                </c:pt>
                <c:pt idx="6165">
                  <c:v>41409.28125</c:v>
                </c:pt>
                <c:pt idx="6166">
                  <c:v>41409.281944444447</c:v>
                </c:pt>
                <c:pt idx="6167">
                  <c:v>41409.282638888886</c:v>
                </c:pt>
                <c:pt idx="6168">
                  <c:v>41409.283333333333</c:v>
                </c:pt>
                <c:pt idx="6169">
                  <c:v>41409.28402777778</c:v>
                </c:pt>
                <c:pt idx="6170">
                  <c:v>41409.284722222219</c:v>
                </c:pt>
                <c:pt idx="6171">
                  <c:v>41409.285416666666</c:v>
                </c:pt>
                <c:pt idx="6172">
                  <c:v>41409.286111111112</c:v>
                </c:pt>
                <c:pt idx="6173">
                  <c:v>41409.286805555559</c:v>
                </c:pt>
                <c:pt idx="6174">
                  <c:v>41409.287499999999</c:v>
                </c:pt>
                <c:pt idx="6175">
                  <c:v>41409.288194444445</c:v>
                </c:pt>
                <c:pt idx="6176">
                  <c:v>41409.288888888892</c:v>
                </c:pt>
                <c:pt idx="6177">
                  <c:v>41409.289583333331</c:v>
                </c:pt>
                <c:pt idx="6178">
                  <c:v>41409.290277777778</c:v>
                </c:pt>
                <c:pt idx="6179">
                  <c:v>41409.290972222225</c:v>
                </c:pt>
                <c:pt idx="6180">
                  <c:v>41409.291666666664</c:v>
                </c:pt>
                <c:pt idx="6181">
                  <c:v>41409.292361111111</c:v>
                </c:pt>
                <c:pt idx="6182">
                  <c:v>41409.293055555558</c:v>
                </c:pt>
                <c:pt idx="6183">
                  <c:v>41409.293749999997</c:v>
                </c:pt>
                <c:pt idx="6184">
                  <c:v>41409.294444444444</c:v>
                </c:pt>
                <c:pt idx="6185">
                  <c:v>41409.295138888891</c:v>
                </c:pt>
                <c:pt idx="6186">
                  <c:v>41409.29583333333</c:v>
                </c:pt>
                <c:pt idx="6187">
                  <c:v>41409.296527777777</c:v>
                </c:pt>
                <c:pt idx="6188">
                  <c:v>41409.297222222223</c:v>
                </c:pt>
                <c:pt idx="6189">
                  <c:v>41409.29791666667</c:v>
                </c:pt>
                <c:pt idx="6190">
                  <c:v>41409.298611111109</c:v>
                </c:pt>
                <c:pt idx="6191">
                  <c:v>41409.299305555556</c:v>
                </c:pt>
                <c:pt idx="6192">
                  <c:v>41409.300000000003</c:v>
                </c:pt>
                <c:pt idx="6193">
                  <c:v>41409.300694444442</c:v>
                </c:pt>
                <c:pt idx="6194">
                  <c:v>41409.301388888889</c:v>
                </c:pt>
                <c:pt idx="6195">
                  <c:v>41409.302083333336</c:v>
                </c:pt>
                <c:pt idx="6196">
                  <c:v>41409.302777777775</c:v>
                </c:pt>
                <c:pt idx="6197">
                  <c:v>41409.303472222222</c:v>
                </c:pt>
                <c:pt idx="6198">
                  <c:v>41409.304166666669</c:v>
                </c:pt>
                <c:pt idx="6199">
                  <c:v>41409.304861111108</c:v>
                </c:pt>
                <c:pt idx="6200">
                  <c:v>41409.305555555555</c:v>
                </c:pt>
                <c:pt idx="6201">
                  <c:v>41409.306250000001</c:v>
                </c:pt>
                <c:pt idx="6202">
                  <c:v>41409.306944444441</c:v>
                </c:pt>
                <c:pt idx="6203">
                  <c:v>41409.307638888888</c:v>
                </c:pt>
                <c:pt idx="6204">
                  <c:v>41409.308333333334</c:v>
                </c:pt>
                <c:pt idx="6205">
                  <c:v>41409.309027777781</c:v>
                </c:pt>
                <c:pt idx="6206">
                  <c:v>41409.30972222222</c:v>
                </c:pt>
                <c:pt idx="6207">
                  <c:v>41409.310416666667</c:v>
                </c:pt>
                <c:pt idx="6208">
                  <c:v>41409.311111111114</c:v>
                </c:pt>
                <c:pt idx="6209">
                  <c:v>41409.311805555553</c:v>
                </c:pt>
                <c:pt idx="6210">
                  <c:v>41409.3125</c:v>
                </c:pt>
                <c:pt idx="6211">
                  <c:v>41409.313194444447</c:v>
                </c:pt>
                <c:pt idx="6212">
                  <c:v>41409.313888888886</c:v>
                </c:pt>
                <c:pt idx="6213">
                  <c:v>41409.314583333333</c:v>
                </c:pt>
                <c:pt idx="6214">
                  <c:v>41409.31527777778</c:v>
                </c:pt>
                <c:pt idx="6215">
                  <c:v>41409.315972222219</c:v>
                </c:pt>
                <c:pt idx="6216">
                  <c:v>41409.316666666666</c:v>
                </c:pt>
                <c:pt idx="6217">
                  <c:v>41409.317361111112</c:v>
                </c:pt>
                <c:pt idx="6218">
                  <c:v>41409.318055555559</c:v>
                </c:pt>
                <c:pt idx="6219">
                  <c:v>41409.318749999999</c:v>
                </c:pt>
                <c:pt idx="6220">
                  <c:v>41409.319444444445</c:v>
                </c:pt>
                <c:pt idx="6221">
                  <c:v>41409.320138888892</c:v>
                </c:pt>
                <c:pt idx="6222">
                  <c:v>41409.320833333331</c:v>
                </c:pt>
                <c:pt idx="6223">
                  <c:v>41409.321527777778</c:v>
                </c:pt>
                <c:pt idx="6224">
                  <c:v>41409.322222222225</c:v>
                </c:pt>
                <c:pt idx="6225">
                  <c:v>41409.322916666664</c:v>
                </c:pt>
                <c:pt idx="6226">
                  <c:v>41409.323611111111</c:v>
                </c:pt>
                <c:pt idx="6227">
                  <c:v>41409.324305555558</c:v>
                </c:pt>
                <c:pt idx="6228">
                  <c:v>41409.324999999997</c:v>
                </c:pt>
                <c:pt idx="6229">
                  <c:v>41409.325694444444</c:v>
                </c:pt>
                <c:pt idx="6230">
                  <c:v>41409.326388888891</c:v>
                </c:pt>
                <c:pt idx="6231">
                  <c:v>41409.32708333333</c:v>
                </c:pt>
                <c:pt idx="6232">
                  <c:v>41409.327777777777</c:v>
                </c:pt>
                <c:pt idx="6233">
                  <c:v>41409.328472222223</c:v>
                </c:pt>
                <c:pt idx="6234">
                  <c:v>41409.32916666667</c:v>
                </c:pt>
                <c:pt idx="6235">
                  <c:v>41409.329861111109</c:v>
                </c:pt>
                <c:pt idx="6236">
                  <c:v>41409.330555555556</c:v>
                </c:pt>
                <c:pt idx="6237">
                  <c:v>41409.331250000003</c:v>
                </c:pt>
                <c:pt idx="6238">
                  <c:v>41409.331944444442</c:v>
                </c:pt>
                <c:pt idx="6239">
                  <c:v>41409.332638888889</c:v>
                </c:pt>
                <c:pt idx="6240">
                  <c:v>41409.333333333336</c:v>
                </c:pt>
                <c:pt idx="6241">
                  <c:v>41409.334027777775</c:v>
                </c:pt>
                <c:pt idx="6242">
                  <c:v>41409.334722222222</c:v>
                </c:pt>
                <c:pt idx="6243">
                  <c:v>41409.335416666669</c:v>
                </c:pt>
                <c:pt idx="6244">
                  <c:v>41409.336111111108</c:v>
                </c:pt>
                <c:pt idx="6245">
                  <c:v>41409.336805555555</c:v>
                </c:pt>
                <c:pt idx="6246">
                  <c:v>41409.337500000001</c:v>
                </c:pt>
                <c:pt idx="6247">
                  <c:v>41409.338194444441</c:v>
                </c:pt>
                <c:pt idx="6248">
                  <c:v>41409.338888888888</c:v>
                </c:pt>
                <c:pt idx="6249">
                  <c:v>41409.339583333334</c:v>
                </c:pt>
                <c:pt idx="6250">
                  <c:v>41409.340277777781</c:v>
                </c:pt>
                <c:pt idx="6251">
                  <c:v>41409.34097222222</c:v>
                </c:pt>
                <c:pt idx="6252">
                  <c:v>41409.341666666667</c:v>
                </c:pt>
                <c:pt idx="6253">
                  <c:v>41409.342361111114</c:v>
                </c:pt>
                <c:pt idx="6254">
                  <c:v>41409.343055555553</c:v>
                </c:pt>
                <c:pt idx="6255">
                  <c:v>41409.34375</c:v>
                </c:pt>
                <c:pt idx="6256">
                  <c:v>41409.344444444447</c:v>
                </c:pt>
                <c:pt idx="6257">
                  <c:v>41409.345138888886</c:v>
                </c:pt>
                <c:pt idx="6258">
                  <c:v>41409.345833333333</c:v>
                </c:pt>
                <c:pt idx="6259">
                  <c:v>41409.34652777778</c:v>
                </c:pt>
                <c:pt idx="6260">
                  <c:v>41409.347222222219</c:v>
                </c:pt>
                <c:pt idx="6261">
                  <c:v>41409.347916666666</c:v>
                </c:pt>
                <c:pt idx="6262">
                  <c:v>41409.348611111112</c:v>
                </c:pt>
                <c:pt idx="6263">
                  <c:v>41409.349305555559</c:v>
                </c:pt>
                <c:pt idx="6264">
                  <c:v>41409.35</c:v>
                </c:pt>
                <c:pt idx="6265">
                  <c:v>41409.350694444445</c:v>
                </c:pt>
                <c:pt idx="6266">
                  <c:v>41409.351388888892</c:v>
                </c:pt>
                <c:pt idx="6267">
                  <c:v>41409.352083333331</c:v>
                </c:pt>
                <c:pt idx="6268">
                  <c:v>41409.352777777778</c:v>
                </c:pt>
                <c:pt idx="6269">
                  <c:v>41409.353472222225</c:v>
                </c:pt>
                <c:pt idx="6270">
                  <c:v>41409.354166666664</c:v>
                </c:pt>
                <c:pt idx="6271">
                  <c:v>41409.354861111111</c:v>
                </c:pt>
                <c:pt idx="6272">
                  <c:v>41409.355555555558</c:v>
                </c:pt>
                <c:pt idx="6273">
                  <c:v>41409.356249999997</c:v>
                </c:pt>
                <c:pt idx="6274">
                  <c:v>41409.356944444444</c:v>
                </c:pt>
                <c:pt idx="6275">
                  <c:v>41409.357638888891</c:v>
                </c:pt>
                <c:pt idx="6276">
                  <c:v>41409.35833333333</c:v>
                </c:pt>
                <c:pt idx="6277">
                  <c:v>41409.359027777777</c:v>
                </c:pt>
                <c:pt idx="6278">
                  <c:v>41409.359722222223</c:v>
                </c:pt>
                <c:pt idx="6279">
                  <c:v>41409.36041666667</c:v>
                </c:pt>
                <c:pt idx="6280">
                  <c:v>41409.361111111109</c:v>
                </c:pt>
                <c:pt idx="6281">
                  <c:v>41409.361805555556</c:v>
                </c:pt>
                <c:pt idx="6282">
                  <c:v>41409.362500000003</c:v>
                </c:pt>
                <c:pt idx="6283">
                  <c:v>41409.363194444442</c:v>
                </c:pt>
                <c:pt idx="6284">
                  <c:v>41409.363888888889</c:v>
                </c:pt>
                <c:pt idx="6285">
                  <c:v>41409.364583333336</c:v>
                </c:pt>
                <c:pt idx="6286">
                  <c:v>41409.365277777775</c:v>
                </c:pt>
                <c:pt idx="6287">
                  <c:v>41409.365972222222</c:v>
                </c:pt>
                <c:pt idx="6288">
                  <c:v>41409.366666666669</c:v>
                </c:pt>
                <c:pt idx="6289">
                  <c:v>41409.367361111108</c:v>
                </c:pt>
                <c:pt idx="6290">
                  <c:v>41409.368055555555</c:v>
                </c:pt>
                <c:pt idx="6291">
                  <c:v>41409.368750000001</c:v>
                </c:pt>
                <c:pt idx="6292">
                  <c:v>41409.369444444441</c:v>
                </c:pt>
                <c:pt idx="6293">
                  <c:v>41409.370138888888</c:v>
                </c:pt>
                <c:pt idx="6294">
                  <c:v>41409.370833333334</c:v>
                </c:pt>
                <c:pt idx="6295">
                  <c:v>41409.371527777781</c:v>
                </c:pt>
                <c:pt idx="6296">
                  <c:v>41409.37222222222</c:v>
                </c:pt>
                <c:pt idx="6297">
                  <c:v>41409.372916666667</c:v>
                </c:pt>
                <c:pt idx="6298">
                  <c:v>41409.373611111114</c:v>
                </c:pt>
                <c:pt idx="6299">
                  <c:v>41409.374305555553</c:v>
                </c:pt>
                <c:pt idx="6300">
                  <c:v>41409.375</c:v>
                </c:pt>
                <c:pt idx="6301">
                  <c:v>41409.375694444447</c:v>
                </c:pt>
                <c:pt idx="6302">
                  <c:v>41409.376388888886</c:v>
                </c:pt>
                <c:pt idx="6303">
                  <c:v>41409.377083333333</c:v>
                </c:pt>
                <c:pt idx="6304">
                  <c:v>41409.37777777778</c:v>
                </c:pt>
                <c:pt idx="6305">
                  <c:v>41409.378472222219</c:v>
                </c:pt>
                <c:pt idx="6306">
                  <c:v>41409.379166666666</c:v>
                </c:pt>
                <c:pt idx="6307">
                  <c:v>41409.379861111112</c:v>
                </c:pt>
                <c:pt idx="6308">
                  <c:v>41409.380555555559</c:v>
                </c:pt>
                <c:pt idx="6309">
                  <c:v>41409.381249999999</c:v>
                </c:pt>
                <c:pt idx="6310">
                  <c:v>41409.381944444445</c:v>
                </c:pt>
                <c:pt idx="6311">
                  <c:v>41409.382638888892</c:v>
                </c:pt>
                <c:pt idx="6312">
                  <c:v>41409.383333333331</c:v>
                </c:pt>
                <c:pt idx="6313">
                  <c:v>41409.384027777778</c:v>
                </c:pt>
                <c:pt idx="6314">
                  <c:v>41409.384722222225</c:v>
                </c:pt>
                <c:pt idx="6315">
                  <c:v>41409.385416666664</c:v>
                </c:pt>
                <c:pt idx="6316">
                  <c:v>41409.386111111111</c:v>
                </c:pt>
                <c:pt idx="6317">
                  <c:v>41409.386805555558</c:v>
                </c:pt>
                <c:pt idx="6318">
                  <c:v>41409.387499999997</c:v>
                </c:pt>
                <c:pt idx="6319">
                  <c:v>41409.388194444444</c:v>
                </c:pt>
                <c:pt idx="6320">
                  <c:v>41409.388888888891</c:v>
                </c:pt>
                <c:pt idx="6321">
                  <c:v>41409.38958333333</c:v>
                </c:pt>
                <c:pt idx="6322">
                  <c:v>41409.390277777777</c:v>
                </c:pt>
                <c:pt idx="6323">
                  <c:v>41409.390972222223</c:v>
                </c:pt>
                <c:pt idx="6324">
                  <c:v>41409.39166666667</c:v>
                </c:pt>
                <c:pt idx="6325">
                  <c:v>41409.392361111109</c:v>
                </c:pt>
                <c:pt idx="6326">
                  <c:v>41409.393055555556</c:v>
                </c:pt>
                <c:pt idx="6327">
                  <c:v>41409.393750000003</c:v>
                </c:pt>
                <c:pt idx="6328">
                  <c:v>41409.394444444442</c:v>
                </c:pt>
                <c:pt idx="6329">
                  <c:v>41409.395138888889</c:v>
                </c:pt>
                <c:pt idx="6330">
                  <c:v>41409.395833333336</c:v>
                </c:pt>
                <c:pt idx="6331">
                  <c:v>41409.396527777775</c:v>
                </c:pt>
                <c:pt idx="6332">
                  <c:v>41409.397222222222</c:v>
                </c:pt>
                <c:pt idx="6333">
                  <c:v>41409.397916666669</c:v>
                </c:pt>
                <c:pt idx="6334">
                  <c:v>41409.398611111108</c:v>
                </c:pt>
                <c:pt idx="6335">
                  <c:v>41409.399305555555</c:v>
                </c:pt>
                <c:pt idx="6336">
                  <c:v>41409.4</c:v>
                </c:pt>
                <c:pt idx="6337">
                  <c:v>41409.400694444441</c:v>
                </c:pt>
                <c:pt idx="6338">
                  <c:v>41409.401388888888</c:v>
                </c:pt>
                <c:pt idx="6339">
                  <c:v>41409.402083333334</c:v>
                </c:pt>
                <c:pt idx="6340">
                  <c:v>41409.402777777781</c:v>
                </c:pt>
                <c:pt idx="6341">
                  <c:v>41409.40347222222</c:v>
                </c:pt>
                <c:pt idx="6342">
                  <c:v>41409.404166666667</c:v>
                </c:pt>
                <c:pt idx="6343">
                  <c:v>41409.404861111114</c:v>
                </c:pt>
                <c:pt idx="6344">
                  <c:v>41409.405555555553</c:v>
                </c:pt>
                <c:pt idx="6345">
                  <c:v>41409.40625</c:v>
                </c:pt>
                <c:pt idx="6346">
                  <c:v>41409.406944444447</c:v>
                </c:pt>
                <c:pt idx="6347">
                  <c:v>41409.407638888886</c:v>
                </c:pt>
                <c:pt idx="6348">
                  <c:v>41409.408333333333</c:v>
                </c:pt>
                <c:pt idx="6349">
                  <c:v>41409.40902777778</c:v>
                </c:pt>
                <c:pt idx="6350">
                  <c:v>41409.409722222219</c:v>
                </c:pt>
                <c:pt idx="6351">
                  <c:v>41409.410416666666</c:v>
                </c:pt>
                <c:pt idx="6352">
                  <c:v>41409.411111111112</c:v>
                </c:pt>
                <c:pt idx="6353">
                  <c:v>41409.411805555559</c:v>
                </c:pt>
                <c:pt idx="6354">
                  <c:v>41409.412499999999</c:v>
                </c:pt>
                <c:pt idx="6355">
                  <c:v>41409.413194444445</c:v>
                </c:pt>
                <c:pt idx="6356">
                  <c:v>41409.413888888892</c:v>
                </c:pt>
                <c:pt idx="6357">
                  <c:v>41409.414583333331</c:v>
                </c:pt>
                <c:pt idx="6358">
                  <c:v>41409.415277777778</c:v>
                </c:pt>
                <c:pt idx="6359">
                  <c:v>41409.415972222225</c:v>
                </c:pt>
                <c:pt idx="6360">
                  <c:v>41409.416666666664</c:v>
                </c:pt>
                <c:pt idx="6361">
                  <c:v>41409.417361111111</c:v>
                </c:pt>
                <c:pt idx="6362">
                  <c:v>41409.418055555558</c:v>
                </c:pt>
                <c:pt idx="6363">
                  <c:v>41409.418749999997</c:v>
                </c:pt>
                <c:pt idx="6364">
                  <c:v>41409.419444444444</c:v>
                </c:pt>
                <c:pt idx="6365">
                  <c:v>41409.420138888891</c:v>
                </c:pt>
                <c:pt idx="6366">
                  <c:v>41409.42083333333</c:v>
                </c:pt>
                <c:pt idx="6367">
                  <c:v>41409.421527777777</c:v>
                </c:pt>
                <c:pt idx="6368">
                  <c:v>41409.422222222223</c:v>
                </c:pt>
                <c:pt idx="6369">
                  <c:v>41409.42291666667</c:v>
                </c:pt>
                <c:pt idx="6370">
                  <c:v>41409.423611111109</c:v>
                </c:pt>
                <c:pt idx="6371">
                  <c:v>41409.424305555556</c:v>
                </c:pt>
                <c:pt idx="6372">
                  <c:v>41409.425000000003</c:v>
                </c:pt>
                <c:pt idx="6373">
                  <c:v>41409.425694444442</c:v>
                </c:pt>
                <c:pt idx="6374">
                  <c:v>41409.426388888889</c:v>
                </c:pt>
                <c:pt idx="6375">
                  <c:v>41409.427083333336</c:v>
                </c:pt>
                <c:pt idx="6376">
                  <c:v>41409.427777777775</c:v>
                </c:pt>
                <c:pt idx="6377">
                  <c:v>41409.428472222222</c:v>
                </c:pt>
                <c:pt idx="6378">
                  <c:v>41409.429166666669</c:v>
                </c:pt>
                <c:pt idx="6379">
                  <c:v>41409.429861111108</c:v>
                </c:pt>
                <c:pt idx="6380">
                  <c:v>41409.430555555555</c:v>
                </c:pt>
                <c:pt idx="6381">
                  <c:v>41409.431250000001</c:v>
                </c:pt>
                <c:pt idx="6382">
                  <c:v>41409.431944444441</c:v>
                </c:pt>
                <c:pt idx="6383">
                  <c:v>41409.432638888888</c:v>
                </c:pt>
                <c:pt idx="6384">
                  <c:v>41409.433333333334</c:v>
                </c:pt>
                <c:pt idx="6385">
                  <c:v>41409.434027777781</c:v>
                </c:pt>
                <c:pt idx="6386">
                  <c:v>41409.43472222222</c:v>
                </c:pt>
                <c:pt idx="6387">
                  <c:v>41409.435416666667</c:v>
                </c:pt>
                <c:pt idx="6388">
                  <c:v>41409.436111111114</c:v>
                </c:pt>
                <c:pt idx="6389">
                  <c:v>41409.436805555553</c:v>
                </c:pt>
                <c:pt idx="6390">
                  <c:v>41409.4375</c:v>
                </c:pt>
                <c:pt idx="6391">
                  <c:v>41409.438194444447</c:v>
                </c:pt>
                <c:pt idx="6392">
                  <c:v>41409.438888888886</c:v>
                </c:pt>
                <c:pt idx="6393">
                  <c:v>41409.439583333333</c:v>
                </c:pt>
                <c:pt idx="6394">
                  <c:v>41409.44027777778</c:v>
                </c:pt>
                <c:pt idx="6395">
                  <c:v>41409.440972222219</c:v>
                </c:pt>
                <c:pt idx="6396">
                  <c:v>41409.441666666666</c:v>
                </c:pt>
                <c:pt idx="6397">
                  <c:v>41409.442361111112</c:v>
                </c:pt>
                <c:pt idx="6398">
                  <c:v>41409.443055555559</c:v>
                </c:pt>
                <c:pt idx="6399">
                  <c:v>41409.443749999999</c:v>
                </c:pt>
                <c:pt idx="6400">
                  <c:v>41409.444444444445</c:v>
                </c:pt>
                <c:pt idx="6401">
                  <c:v>41409.445138888892</c:v>
                </c:pt>
                <c:pt idx="6402">
                  <c:v>41409.445833333331</c:v>
                </c:pt>
                <c:pt idx="6403">
                  <c:v>41409.446527777778</c:v>
                </c:pt>
                <c:pt idx="6404">
                  <c:v>41409.447222222225</c:v>
                </c:pt>
                <c:pt idx="6405">
                  <c:v>41409.447916666664</c:v>
                </c:pt>
                <c:pt idx="6406">
                  <c:v>41409.448611111111</c:v>
                </c:pt>
                <c:pt idx="6407">
                  <c:v>41409.449305555558</c:v>
                </c:pt>
                <c:pt idx="6408">
                  <c:v>41409.449999999997</c:v>
                </c:pt>
                <c:pt idx="6409">
                  <c:v>41409.450694444444</c:v>
                </c:pt>
                <c:pt idx="6410">
                  <c:v>41409.451388888891</c:v>
                </c:pt>
                <c:pt idx="6411">
                  <c:v>41409.45208333333</c:v>
                </c:pt>
                <c:pt idx="6412">
                  <c:v>41409.452777777777</c:v>
                </c:pt>
                <c:pt idx="6413">
                  <c:v>41409.453472222223</c:v>
                </c:pt>
                <c:pt idx="6414">
                  <c:v>41409.45416666667</c:v>
                </c:pt>
                <c:pt idx="6415">
                  <c:v>41409.454861111109</c:v>
                </c:pt>
                <c:pt idx="6416">
                  <c:v>41409.455555555556</c:v>
                </c:pt>
                <c:pt idx="6417">
                  <c:v>41409.456250000003</c:v>
                </c:pt>
                <c:pt idx="6418">
                  <c:v>41409.456944444442</c:v>
                </c:pt>
                <c:pt idx="6419">
                  <c:v>41409.457638888889</c:v>
                </c:pt>
                <c:pt idx="6420">
                  <c:v>41409.458333333336</c:v>
                </c:pt>
                <c:pt idx="6421">
                  <c:v>41409.459027777775</c:v>
                </c:pt>
                <c:pt idx="6422">
                  <c:v>41409.459722222222</c:v>
                </c:pt>
                <c:pt idx="6423">
                  <c:v>41409.460416666669</c:v>
                </c:pt>
                <c:pt idx="6424">
                  <c:v>41409.461111111108</c:v>
                </c:pt>
                <c:pt idx="6425">
                  <c:v>41409.461805555555</c:v>
                </c:pt>
                <c:pt idx="6426">
                  <c:v>41409.462500000001</c:v>
                </c:pt>
                <c:pt idx="6427">
                  <c:v>41409.463194444441</c:v>
                </c:pt>
                <c:pt idx="6428">
                  <c:v>41409.463888888888</c:v>
                </c:pt>
                <c:pt idx="6429">
                  <c:v>41409.464583333334</c:v>
                </c:pt>
                <c:pt idx="6430">
                  <c:v>41409.465277777781</c:v>
                </c:pt>
                <c:pt idx="6431">
                  <c:v>41409.46597222222</c:v>
                </c:pt>
                <c:pt idx="6432">
                  <c:v>41409.466666666667</c:v>
                </c:pt>
                <c:pt idx="6433">
                  <c:v>41409.467361111114</c:v>
                </c:pt>
                <c:pt idx="6434">
                  <c:v>41409.468055555553</c:v>
                </c:pt>
                <c:pt idx="6435">
                  <c:v>41409.46875</c:v>
                </c:pt>
                <c:pt idx="6436">
                  <c:v>41409.469444444447</c:v>
                </c:pt>
                <c:pt idx="6437">
                  <c:v>41409.470138888886</c:v>
                </c:pt>
                <c:pt idx="6438">
                  <c:v>41409.470833333333</c:v>
                </c:pt>
                <c:pt idx="6439">
                  <c:v>41409.47152777778</c:v>
                </c:pt>
                <c:pt idx="6440">
                  <c:v>41409.472222222219</c:v>
                </c:pt>
                <c:pt idx="6441">
                  <c:v>41409.472916666666</c:v>
                </c:pt>
                <c:pt idx="6442">
                  <c:v>41409.473611111112</c:v>
                </c:pt>
                <c:pt idx="6443">
                  <c:v>41409.474305555559</c:v>
                </c:pt>
                <c:pt idx="6444">
                  <c:v>41409.474999999999</c:v>
                </c:pt>
                <c:pt idx="6445">
                  <c:v>41409.475694444445</c:v>
                </c:pt>
                <c:pt idx="6446">
                  <c:v>41409.476388888892</c:v>
                </c:pt>
                <c:pt idx="6447">
                  <c:v>41409.477083333331</c:v>
                </c:pt>
                <c:pt idx="6448">
                  <c:v>41409.477777777778</c:v>
                </c:pt>
                <c:pt idx="6449">
                  <c:v>41409.478472222225</c:v>
                </c:pt>
                <c:pt idx="6450">
                  <c:v>41409.479166666664</c:v>
                </c:pt>
                <c:pt idx="6451">
                  <c:v>41409.479861111111</c:v>
                </c:pt>
                <c:pt idx="6452">
                  <c:v>41409.480555555558</c:v>
                </c:pt>
                <c:pt idx="6453">
                  <c:v>41409.481249999997</c:v>
                </c:pt>
                <c:pt idx="6454">
                  <c:v>41409.481944444444</c:v>
                </c:pt>
                <c:pt idx="6455">
                  <c:v>41409.482638888891</c:v>
                </c:pt>
                <c:pt idx="6456">
                  <c:v>41409.48333333333</c:v>
                </c:pt>
                <c:pt idx="6457">
                  <c:v>41409.484027777777</c:v>
                </c:pt>
                <c:pt idx="6458">
                  <c:v>41409.484722222223</c:v>
                </c:pt>
                <c:pt idx="6459">
                  <c:v>41409.48541666667</c:v>
                </c:pt>
                <c:pt idx="6460">
                  <c:v>41409.486111111109</c:v>
                </c:pt>
                <c:pt idx="6461">
                  <c:v>41409.486805555556</c:v>
                </c:pt>
                <c:pt idx="6462">
                  <c:v>41409.487500000003</c:v>
                </c:pt>
                <c:pt idx="6463">
                  <c:v>41409.488194444442</c:v>
                </c:pt>
                <c:pt idx="6464">
                  <c:v>41409.488888888889</c:v>
                </c:pt>
                <c:pt idx="6465">
                  <c:v>41409.489583333336</c:v>
                </c:pt>
                <c:pt idx="6466">
                  <c:v>41409.490277777775</c:v>
                </c:pt>
                <c:pt idx="6467">
                  <c:v>41409.490972222222</c:v>
                </c:pt>
                <c:pt idx="6468">
                  <c:v>41409.491666666669</c:v>
                </c:pt>
                <c:pt idx="6469">
                  <c:v>41409.492361111108</c:v>
                </c:pt>
                <c:pt idx="6470">
                  <c:v>41409.493055555555</c:v>
                </c:pt>
                <c:pt idx="6471">
                  <c:v>41409.493750000001</c:v>
                </c:pt>
                <c:pt idx="6472">
                  <c:v>41409.494444444441</c:v>
                </c:pt>
                <c:pt idx="6473">
                  <c:v>41409.495138888888</c:v>
                </c:pt>
                <c:pt idx="6474">
                  <c:v>41409.495833333334</c:v>
                </c:pt>
                <c:pt idx="6475">
                  <c:v>41409.496527777781</c:v>
                </c:pt>
                <c:pt idx="6476">
                  <c:v>41409.49722222222</c:v>
                </c:pt>
                <c:pt idx="6477">
                  <c:v>41409.497916666667</c:v>
                </c:pt>
                <c:pt idx="6478">
                  <c:v>41409.498611111114</c:v>
                </c:pt>
                <c:pt idx="6479">
                  <c:v>41409.499305555553</c:v>
                </c:pt>
                <c:pt idx="6480">
                  <c:v>41409.5</c:v>
                </c:pt>
                <c:pt idx="6481">
                  <c:v>41409.500694444447</c:v>
                </c:pt>
                <c:pt idx="6482">
                  <c:v>41409.501388888886</c:v>
                </c:pt>
                <c:pt idx="6483">
                  <c:v>41409.502083333333</c:v>
                </c:pt>
                <c:pt idx="6484">
                  <c:v>41409.50277777778</c:v>
                </c:pt>
                <c:pt idx="6485">
                  <c:v>41409.503472222219</c:v>
                </c:pt>
                <c:pt idx="6486">
                  <c:v>41409.504166666666</c:v>
                </c:pt>
                <c:pt idx="6487">
                  <c:v>41409.504861111112</c:v>
                </c:pt>
                <c:pt idx="6488">
                  <c:v>41409.505555555559</c:v>
                </c:pt>
                <c:pt idx="6489">
                  <c:v>41409.506249999999</c:v>
                </c:pt>
                <c:pt idx="6490">
                  <c:v>41409.506944444445</c:v>
                </c:pt>
                <c:pt idx="6491">
                  <c:v>41409.507638888892</c:v>
                </c:pt>
                <c:pt idx="6492">
                  <c:v>41409.508333333331</c:v>
                </c:pt>
                <c:pt idx="6493">
                  <c:v>41409.509027777778</c:v>
                </c:pt>
                <c:pt idx="6494">
                  <c:v>41409.509722222225</c:v>
                </c:pt>
                <c:pt idx="6495">
                  <c:v>41409.510416666664</c:v>
                </c:pt>
                <c:pt idx="6496">
                  <c:v>41409.511111111111</c:v>
                </c:pt>
                <c:pt idx="6497">
                  <c:v>41409.511805555558</c:v>
                </c:pt>
                <c:pt idx="6498">
                  <c:v>41409.512499999997</c:v>
                </c:pt>
                <c:pt idx="6499">
                  <c:v>41409.513194444444</c:v>
                </c:pt>
                <c:pt idx="6500">
                  <c:v>41409.513888888891</c:v>
                </c:pt>
                <c:pt idx="6501">
                  <c:v>41409.51458333333</c:v>
                </c:pt>
                <c:pt idx="6502">
                  <c:v>41409.515277777777</c:v>
                </c:pt>
                <c:pt idx="6503">
                  <c:v>41409.515972222223</c:v>
                </c:pt>
                <c:pt idx="6504">
                  <c:v>41409.51666666667</c:v>
                </c:pt>
                <c:pt idx="6505">
                  <c:v>41409.517361111109</c:v>
                </c:pt>
                <c:pt idx="6506">
                  <c:v>41409.518055555556</c:v>
                </c:pt>
                <c:pt idx="6507">
                  <c:v>41409.518750000003</c:v>
                </c:pt>
                <c:pt idx="6508">
                  <c:v>41409.519444444442</c:v>
                </c:pt>
                <c:pt idx="6509">
                  <c:v>41409.520138888889</c:v>
                </c:pt>
                <c:pt idx="6510">
                  <c:v>41409.520833333336</c:v>
                </c:pt>
                <c:pt idx="6511">
                  <c:v>41409.521527777775</c:v>
                </c:pt>
                <c:pt idx="6512">
                  <c:v>41409.522222222222</c:v>
                </c:pt>
                <c:pt idx="6513">
                  <c:v>41409.522916666669</c:v>
                </c:pt>
                <c:pt idx="6514">
                  <c:v>41409.523611111108</c:v>
                </c:pt>
                <c:pt idx="6515">
                  <c:v>41409.524305555555</c:v>
                </c:pt>
                <c:pt idx="6516">
                  <c:v>41409.525000000001</c:v>
                </c:pt>
                <c:pt idx="6517">
                  <c:v>41409.525694444441</c:v>
                </c:pt>
                <c:pt idx="6518">
                  <c:v>41409.526388888888</c:v>
                </c:pt>
                <c:pt idx="6519">
                  <c:v>41409.527083333334</c:v>
                </c:pt>
                <c:pt idx="6520">
                  <c:v>41409.527777777781</c:v>
                </c:pt>
                <c:pt idx="6521">
                  <c:v>41409.52847222222</c:v>
                </c:pt>
                <c:pt idx="6522">
                  <c:v>41409.529166666667</c:v>
                </c:pt>
                <c:pt idx="6523">
                  <c:v>41409.529861111114</c:v>
                </c:pt>
                <c:pt idx="6524">
                  <c:v>41409.530555555553</c:v>
                </c:pt>
                <c:pt idx="6525">
                  <c:v>41409.53125</c:v>
                </c:pt>
                <c:pt idx="6526">
                  <c:v>41409.531944444447</c:v>
                </c:pt>
                <c:pt idx="6527">
                  <c:v>41409.532638888886</c:v>
                </c:pt>
                <c:pt idx="6528">
                  <c:v>41409.533333333333</c:v>
                </c:pt>
                <c:pt idx="6529">
                  <c:v>41409.53402777778</c:v>
                </c:pt>
                <c:pt idx="6530">
                  <c:v>41409.534722222219</c:v>
                </c:pt>
                <c:pt idx="6531">
                  <c:v>41409.535416666666</c:v>
                </c:pt>
                <c:pt idx="6532">
                  <c:v>41409.536111111112</c:v>
                </c:pt>
                <c:pt idx="6533">
                  <c:v>41409.536805555559</c:v>
                </c:pt>
                <c:pt idx="6534">
                  <c:v>41409.537499999999</c:v>
                </c:pt>
                <c:pt idx="6535">
                  <c:v>41409.538194444445</c:v>
                </c:pt>
                <c:pt idx="6536">
                  <c:v>41409.538888888892</c:v>
                </c:pt>
                <c:pt idx="6537">
                  <c:v>41409.539583333331</c:v>
                </c:pt>
                <c:pt idx="6538">
                  <c:v>41409.540277777778</c:v>
                </c:pt>
                <c:pt idx="6539">
                  <c:v>41409.540972222225</c:v>
                </c:pt>
                <c:pt idx="6540">
                  <c:v>41409.541666666664</c:v>
                </c:pt>
                <c:pt idx="6541">
                  <c:v>41409.542361111111</c:v>
                </c:pt>
                <c:pt idx="6542">
                  <c:v>41409.543055555558</c:v>
                </c:pt>
                <c:pt idx="6543">
                  <c:v>41409.543749999997</c:v>
                </c:pt>
                <c:pt idx="6544">
                  <c:v>41409.544444444444</c:v>
                </c:pt>
                <c:pt idx="6545">
                  <c:v>41409.545138888891</c:v>
                </c:pt>
                <c:pt idx="6546">
                  <c:v>41409.54583333333</c:v>
                </c:pt>
                <c:pt idx="6547">
                  <c:v>41409.546527777777</c:v>
                </c:pt>
                <c:pt idx="6548">
                  <c:v>41409.547222222223</c:v>
                </c:pt>
                <c:pt idx="6549">
                  <c:v>41409.54791666667</c:v>
                </c:pt>
                <c:pt idx="6550">
                  <c:v>41409.548611111109</c:v>
                </c:pt>
                <c:pt idx="6551">
                  <c:v>41409.549305555556</c:v>
                </c:pt>
                <c:pt idx="6552">
                  <c:v>41409.550000000003</c:v>
                </c:pt>
                <c:pt idx="6553">
                  <c:v>41409.550694444442</c:v>
                </c:pt>
                <c:pt idx="6554">
                  <c:v>41409.551388888889</c:v>
                </c:pt>
                <c:pt idx="6555">
                  <c:v>41409.552083333336</c:v>
                </c:pt>
                <c:pt idx="6556">
                  <c:v>41409.552777777775</c:v>
                </c:pt>
                <c:pt idx="6557">
                  <c:v>41409.553472222222</c:v>
                </c:pt>
                <c:pt idx="6558">
                  <c:v>41409.554166666669</c:v>
                </c:pt>
                <c:pt idx="6559">
                  <c:v>41409.554861111108</c:v>
                </c:pt>
                <c:pt idx="6560">
                  <c:v>41409.555555555555</c:v>
                </c:pt>
                <c:pt idx="6561">
                  <c:v>41409.556250000001</c:v>
                </c:pt>
                <c:pt idx="6562">
                  <c:v>41409.556944444441</c:v>
                </c:pt>
                <c:pt idx="6563">
                  <c:v>41409.557638888888</c:v>
                </c:pt>
                <c:pt idx="6564">
                  <c:v>41409.558333333334</c:v>
                </c:pt>
                <c:pt idx="6565">
                  <c:v>41409.559027777781</c:v>
                </c:pt>
                <c:pt idx="6566">
                  <c:v>41409.55972222222</c:v>
                </c:pt>
                <c:pt idx="6567">
                  <c:v>41409.560416666667</c:v>
                </c:pt>
                <c:pt idx="6568">
                  <c:v>41409.561111111114</c:v>
                </c:pt>
                <c:pt idx="6569">
                  <c:v>41409.561805555553</c:v>
                </c:pt>
                <c:pt idx="6570">
                  <c:v>41409.5625</c:v>
                </c:pt>
                <c:pt idx="6571">
                  <c:v>41409.563194444447</c:v>
                </c:pt>
                <c:pt idx="6572">
                  <c:v>41409.563888888886</c:v>
                </c:pt>
                <c:pt idx="6573">
                  <c:v>41409.564583333333</c:v>
                </c:pt>
                <c:pt idx="6574">
                  <c:v>41409.56527777778</c:v>
                </c:pt>
                <c:pt idx="6575">
                  <c:v>41409.565972222219</c:v>
                </c:pt>
                <c:pt idx="6576">
                  <c:v>41409.566666666666</c:v>
                </c:pt>
                <c:pt idx="6577">
                  <c:v>41409.567361111112</c:v>
                </c:pt>
                <c:pt idx="6578">
                  <c:v>41409.568055555559</c:v>
                </c:pt>
                <c:pt idx="6579">
                  <c:v>41409.568749999999</c:v>
                </c:pt>
                <c:pt idx="6580">
                  <c:v>41409.569444444445</c:v>
                </c:pt>
                <c:pt idx="6581">
                  <c:v>41409.570138888892</c:v>
                </c:pt>
                <c:pt idx="6582">
                  <c:v>41409.570833333331</c:v>
                </c:pt>
                <c:pt idx="6583">
                  <c:v>41409.571527777778</c:v>
                </c:pt>
                <c:pt idx="6584">
                  <c:v>41409.572222222225</c:v>
                </c:pt>
                <c:pt idx="6585">
                  <c:v>41409.572916666664</c:v>
                </c:pt>
                <c:pt idx="6586">
                  <c:v>41409.573611111111</c:v>
                </c:pt>
                <c:pt idx="6587">
                  <c:v>41409.574305555558</c:v>
                </c:pt>
                <c:pt idx="6588">
                  <c:v>41409.574999999997</c:v>
                </c:pt>
                <c:pt idx="6589">
                  <c:v>41409.575694444444</c:v>
                </c:pt>
                <c:pt idx="6590">
                  <c:v>41409.576388888891</c:v>
                </c:pt>
                <c:pt idx="6591">
                  <c:v>41409.57708333333</c:v>
                </c:pt>
                <c:pt idx="6592">
                  <c:v>41409.577777777777</c:v>
                </c:pt>
                <c:pt idx="6593">
                  <c:v>41409.578472222223</c:v>
                </c:pt>
                <c:pt idx="6594">
                  <c:v>41409.57916666667</c:v>
                </c:pt>
                <c:pt idx="6595">
                  <c:v>41409.579861111109</c:v>
                </c:pt>
                <c:pt idx="6596">
                  <c:v>41409.580555555556</c:v>
                </c:pt>
                <c:pt idx="6597">
                  <c:v>41409.581250000003</c:v>
                </c:pt>
                <c:pt idx="6598">
                  <c:v>41409.581944444442</c:v>
                </c:pt>
                <c:pt idx="6599">
                  <c:v>41409.582638888889</c:v>
                </c:pt>
                <c:pt idx="6600">
                  <c:v>41409.583333333336</c:v>
                </c:pt>
                <c:pt idx="6601">
                  <c:v>41409.584027777775</c:v>
                </c:pt>
                <c:pt idx="6602">
                  <c:v>41409.584722222222</c:v>
                </c:pt>
                <c:pt idx="6603">
                  <c:v>41409.585416666669</c:v>
                </c:pt>
                <c:pt idx="6604">
                  <c:v>41409.586111111108</c:v>
                </c:pt>
                <c:pt idx="6605">
                  <c:v>41409.586805555555</c:v>
                </c:pt>
                <c:pt idx="6606">
                  <c:v>41409.587500000001</c:v>
                </c:pt>
                <c:pt idx="6607">
                  <c:v>41409.588194444441</c:v>
                </c:pt>
                <c:pt idx="6608">
                  <c:v>41409.588888888888</c:v>
                </c:pt>
                <c:pt idx="6609">
                  <c:v>41409.589583333334</c:v>
                </c:pt>
                <c:pt idx="6610">
                  <c:v>41409.590277777781</c:v>
                </c:pt>
                <c:pt idx="6611">
                  <c:v>41409.59097222222</c:v>
                </c:pt>
                <c:pt idx="6612">
                  <c:v>41409.591666666667</c:v>
                </c:pt>
                <c:pt idx="6613">
                  <c:v>41409.592361111114</c:v>
                </c:pt>
                <c:pt idx="6614">
                  <c:v>41409.593055555553</c:v>
                </c:pt>
                <c:pt idx="6615">
                  <c:v>41409.59375</c:v>
                </c:pt>
                <c:pt idx="6616">
                  <c:v>41409.594444444447</c:v>
                </c:pt>
                <c:pt idx="6617">
                  <c:v>41409.595138888886</c:v>
                </c:pt>
                <c:pt idx="6618">
                  <c:v>41409.595833333333</c:v>
                </c:pt>
                <c:pt idx="6619">
                  <c:v>41409.59652777778</c:v>
                </c:pt>
                <c:pt idx="6620">
                  <c:v>41409.597222222219</c:v>
                </c:pt>
                <c:pt idx="6621">
                  <c:v>41409.597916666666</c:v>
                </c:pt>
                <c:pt idx="6622">
                  <c:v>41409.598611111112</c:v>
                </c:pt>
                <c:pt idx="6623">
                  <c:v>41409.599305555559</c:v>
                </c:pt>
                <c:pt idx="6624">
                  <c:v>41409.599999999999</c:v>
                </c:pt>
                <c:pt idx="6625">
                  <c:v>41409.600694444445</c:v>
                </c:pt>
                <c:pt idx="6626">
                  <c:v>41409.601388888892</c:v>
                </c:pt>
                <c:pt idx="6627">
                  <c:v>41409.602083333331</c:v>
                </c:pt>
                <c:pt idx="6628">
                  <c:v>41409.602777777778</c:v>
                </c:pt>
                <c:pt idx="6629">
                  <c:v>41409.603472222225</c:v>
                </c:pt>
                <c:pt idx="6630">
                  <c:v>41409.604166666664</c:v>
                </c:pt>
                <c:pt idx="6631">
                  <c:v>41409.604861111111</c:v>
                </c:pt>
                <c:pt idx="6632">
                  <c:v>41409.605555555558</c:v>
                </c:pt>
                <c:pt idx="6633">
                  <c:v>41409.606249999997</c:v>
                </c:pt>
                <c:pt idx="6634">
                  <c:v>41409.606944444444</c:v>
                </c:pt>
                <c:pt idx="6635">
                  <c:v>41409.607638888891</c:v>
                </c:pt>
                <c:pt idx="6636">
                  <c:v>41409.60833333333</c:v>
                </c:pt>
                <c:pt idx="6637">
                  <c:v>41409.609027777777</c:v>
                </c:pt>
                <c:pt idx="6638">
                  <c:v>41409.609722222223</c:v>
                </c:pt>
                <c:pt idx="6639">
                  <c:v>41409.61041666667</c:v>
                </c:pt>
                <c:pt idx="6640">
                  <c:v>41409.611111111109</c:v>
                </c:pt>
                <c:pt idx="6641">
                  <c:v>41409.611805555556</c:v>
                </c:pt>
                <c:pt idx="6642">
                  <c:v>41409.612500000003</c:v>
                </c:pt>
                <c:pt idx="6643">
                  <c:v>41409.613194444442</c:v>
                </c:pt>
                <c:pt idx="6644">
                  <c:v>41409.613888888889</c:v>
                </c:pt>
                <c:pt idx="6645">
                  <c:v>41409.614583333336</c:v>
                </c:pt>
                <c:pt idx="6646">
                  <c:v>41409.615277777775</c:v>
                </c:pt>
                <c:pt idx="6647">
                  <c:v>41409.615972222222</c:v>
                </c:pt>
                <c:pt idx="6648">
                  <c:v>41409.616666666669</c:v>
                </c:pt>
                <c:pt idx="6649">
                  <c:v>41409.617361111108</c:v>
                </c:pt>
                <c:pt idx="6650">
                  <c:v>41409.618055555555</c:v>
                </c:pt>
                <c:pt idx="6651">
                  <c:v>41409.618750000001</c:v>
                </c:pt>
                <c:pt idx="6652">
                  <c:v>41409.619444444441</c:v>
                </c:pt>
                <c:pt idx="6653">
                  <c:v>41409.620138888888</c:v>
                </c:pt>
                <c:pt idx="6654">
                  <c:v>41409.620833333334</c:v>
                </c:pt>
                <c:pt idx="6655">
                  <c:v>41409.621527777781</c:v>
                </c:pt>
                <c:pt idx="6656">
                  <c:v>41409.62222222222</c:v>
                </c:pt>
                <c:pt idx="6657">
                  <c:v>41409.622916666667</c:v>
                </c:pt>
                <c:pt idx="6658">
                  <c:v>41409.623611111114</c:v>
                </c:pt>
                <c:pt idx="6659">
                  <c:v>41409.624305555553</c:v>
                </c:pt>
                <c:pt idx="6660">
                  <c:v>41409.625</c:v>
                </c:pt>
                <c:pt idx="6661">
                  <c:v>41409.625694444447</c:v>
                </c:pt>
                <c:pt idx="6662">
                  <c:v>41409.626388888886</c:v>
                </c:pt>
                <c:pt idx="6663">
                  <c:v>41409.627083333333</c:v>
                </c:pt>
                <c:pt idx="6664">
                  <c:v>41409.62777777778</c:v>
                </c:pt>
                <c:pt idx="6665">
                  <c:v>41409.628472222219</c:v>
                </c:pt>
                <c:pt idx="6666">
                  <c:v>41409.629166666666</c:v>
                </c:pt>
                <c:pt idx="6667">
                  <c:v>41409.629861111112</c:v>
                </c:pt>
                <c:pt idx="6668">
                  <c:v>41409.630555555559</c:v>
                </c:pt>
                <c:pt idx="6669">
                  <c:v>41409.631249999999</c:v>
                </c:pt>
                <c:pt idx="6670">
                  <c:v>41409.631944444445</c:v>
                </c:pt>
                <c:pt idx="6671">
                  <c:v>41409.632638888892</c:v>
                </c:pt>
                <c:pt idx="6672">
                  <c:v>41409.633333333331</c:v>
                </c:pt>
                <c:pt idx="6673">
                  <c:v>41409.634027777778</c:v>
                </c:pt>
                <c:pt idx="6674">
                  <c:v>41409.634722222225</c:v>
                </c:pt>
                <c:pt idx="6675">
                  <c:v>41409.635416666664</c:v>
                </c:pt>
                <c:pt idx="6676">
                  <c:v>41409.636111111111</c:v>
                </c:pt>
                <c:pt idx="6677">
                  <c:v>41409.636805555558</c:v>
                </c:pt>
                <c:pt idx="6678">
                  <c:v>41409.637499999997</c:v>
                </c:pt>
                <c:pt idx="6679">
                  <c:v>41409.638194444444</c:v>
                </c:pt>
                <c:pt idx="6680">
                  <c:v>41409.638888888891</c:v>
                </c:pt>
                <c:pt idx="6681">
                  <c:v>41409.63958333333</c:v>
                </c:pt>
                <c:pt idx="6682">
                  <c:v>41409.640277777777</c:v>
                </c:pt>
                <c:pt idx="6683">
                  <c:v>41409.640972222223</c:v>
                </c:pt>
                <c:pt idx="6684">
                  <c:v>41409.64166666667</c:v>
                </c:pt>
                <c:pt idx="6685">
                  <c:v>41409.642361111109</c:v>
                </c:pt>
                <c:pt idx="6686">
                  <c:v>41409.643055555556</c:v>
                </c:pt>
                <c:pt idx="6687">
                  <c:v>41409.643750000003</c:v>
                </c:pt>
                <c:pt idx="6688">
                  <c:v>41409.644444444442</c:v>
                </c:pt>
                <c:pt idx="6689">
                  <c:v>41409.645138888889</c:v>
                </c:pt>
                <c:pt idx="6690">
                  <c:v>41409.645833333336</c:v>
                </c:pt>
                <c:pt idx="6691">
                  <c:v>41409.646527777775</c:v>
                </c:pt>
                <c:pt idx="6692">
                  <c:v>41409.647222222222</c:v>
                </c:pt>
                <c:pt idx="6693">
                  <c:v>41409.647916666669</c:v>
                </c:pt>
                <c:pt idx="6694">
                  <c:v>41409.648611111108</c:v>
                </c:pt>
                <c:pt idx="6695">
                  <c:v>41409.649305555555</c:v>
                </c:pt>
                <c:pt idx="6696">
                  <c:v>41409.65</c:v>
                </c:pt>
                <c:pt idx="6697">
                  <c:v>41409.650694444441</c:v>
                </c:pt>
                <c:pt idx="6698">
                  <c:v>41409.651388888888</c:v>
                </c:pt>
                <c:pt idx="6699">
                  <c:v>41409.652083333334</c:v>
                </c:pt>
                <c:pt idx="6700">
                  <c:v>41409.652777777781</c:v>
                </c:pt>
                <c:pt idx="6701">
                  <c:v>41409.65347222222</c:v>
                </c:pt>
                <c:pt idx="6702">
                  <c:v>41409.654166666667</c:v>
                </c:pt>
                <c:pt idx="6703">
                  <c:v>41409.654861111114</c:v>
                </c:pt>
                <c:pt idx="6704">
                  <c:v>41409.655555555553</c:v>
                </c:pt>
                <c:pt idx="6705">
                  <c:v>41409.65625</c:v>
                </c:pt>
                <c:pt idx="6706">
                  <c:v>41409.656944444447</c:v>
                </c:pt>
                <c:pt idx="6707">
                  <c:v>41409.657638888886</c:v>
                </c:pt>
                <c:pt idx="6708">
                  <c:v>41409.658333333333</c:v>
                </c:pt>
                <c:pt idx="6709">
                  <c:v>41409.65902777778</c:v>
                </c:pt>
                <c:pt idx="6710">
                  <c:v>41409.659722222219</c:v>
                </c:pt>
                <c:pt idx="6711">
                  <c:v>41409.660416666666</c:v>
                </c:pt>
                <c:pt idx="6712">
                  <c:v>41409.661111111112</c:v>
                </c:pt>
                <c:pt idx="6713">
                  <c:v>41409.661805555559</c:v>
                </c:pt>
                <c:pt idx="6714">
                  <c:v>41409.662499999999</c:v>
                </c:pt>
                <c:pt idx="6715">
                  <c:v>41409.663194444445</c:v>
                </c:pt>
                <c:pt idx="6716">
                  <c:v>41409.663888888892</c:v>
                </c:pt>
                <c:pt idx="6717">
                  <c:v>41409.664583333331</c:v>
                </c:pt>
                <c:pt idx="6718">
                  <c:v>41409.665277777778</c:v>
                </c:pt>
                <c:pt idx="6719">
                  <c:v>41409.665972222225</c:v>
                </c:pt>
                <c:pt idx="6720">
                  <c:v>41409.666666666664</c:v>
                </c:pt>
                <c:pt idx="6721">
                  <c:v>41409.667361111111</c:v>
                </c:pt>
                <c:pt idx="6722">
                  <c:v>41409.668055555558</c:v>
                </c:pt>
                <c:pt idx="6723">
                  <c:v>41409.668749999997</c:v>
                </c:pt>
                <c:pt idx="6724">
                  <c:v>41409.669444444444</c:v>
                </c:pt>
                <c:pt idx="6725">
                  <c:v>41409.670138888891</c:v>
                </c:pt>
                <c:pt idx="6726">
                  <c:v>41409.67083333333</c:v>
                </c:pt>
                <c:pt idx="6727">
                  <c:v>41409.671527777777</c:v>
                </c:pt>
                <c:pt idx="6728">
                  <c:v>41409.672222222223</c:v>
                </c:pt>
                <c:pt idx="6729">
                  <c:v>41409.67291666667</c:v>
                </c:pt>
                <c:pt idx="6730">
                  <c:v>41409.673611111109</c:v>
                </c:pt>
                <c:pt idx="6731">
                  <c:v>41409.674305555556</c:v>
                </c:pt>
                <c:pt idx="6732">
                  <c:v>41409.675000000003</c:v>
                </c:pt>
                <c:pt idx="6733">
                  <c:v>41409.675694444442</c:v>
                </c:pt>
                <c:pt idx="6734">
                  <c:v>41409.676388888889</c:v>
                </c:pt>
                <c:pt idx="6735">
                  <c:v>41409.677083333336</c:v>
                </c:pt>
                <c:pt idx="6736">
                  <c:v>41409.677777777775</c:v>
                </c:pt>
                <c:pt idx="6737">
                  <c:v>41409.678472222222</c:v>
                </c:pt>
                <c:pt idx="6738">
                  <c:v>41409.679166666669</c:v>
                </c:pt>
                <c:pt idx="6739">
                  <c:v>41409.679861111108</c:v>
                </c:pt>
                <c:pt idx="6740">
                  <c:v>41409.680555555555</c:v>
                </c:pt>
                <c:pt idx="6741">
                  <c:v>41409.681250000001</c:v>
                </c:pt>
                <c:pt idx="6742">
                  <c:v>41409.681944444441</c:v>
                </c:pt>
                <c:pt idx="6743">
                  <c:v>41409.682638888888</c:v>
                </c:pt>
                <c:pt idx="6744">
                  <c:v>41409.683333333334</c:v>
                </c:pt>
                <c:pt idx="6745">
                  <c:v>41409.684027777781</c:v>
                </c:pt>
                <c:pt idx="6746">
                  <c:v>41409.68472222222</c:v>
                </c:pt>
                <c:pt idx="6747">
                  <c:v>41409.685416666667</c:v>
                </c:pt>
                <c:pt idx="6748">
                  <c:v>41409.686111111114</c:v>
                </c:pt>
                <c:pt idx="6749">
                  <c:v>41409.686805555553</c:v>
                </c:pt>
                <c:pt idx="6750">
                  <c:v>41409.6875</c:v>
                </c:pt>
                <c:pt idx="6751">
                  <c:v>41409.688194444447</c:v>
                </c:pt>
                <c:pt idx="6752">
                  <c:v>41409.688888888886</c:v>
                </c:pt>
                <c:pt idx="6753">
                  <c:v>41409.689583333333</c:v>
                </c:pt>
                <c:pt idx="6754">
                  <c:v>41409.69027777778</c:v>
                </c:pt>
                <c:pt idx="6755">
                  <c:v>41409.690972222219</c:v>
                </c:pt>
                <c:pt idx="6756">
                  <c:v>41409.691666666666</c:v>
                </c:pt>
                <c:pt idx="6757">
                  <c:v>41409.692361111112</c:v>
                </c:pt>
                <c:pt idx="6758">
                  <c:v>41409.693055555559</c:v>
                </c:pt>
                <c:pt idx="6759">
                  <c:v>41409.693749999999</c:v>
                </c:pt>
                <c:pt idx="6760">
                  <c:v>41409.694444444445</c:v>
                </c:pt>
                <c:pt idx="6761">
                  <c:v>41409.695138888892</c:v>
                </c:pt>
                <c:pt idx="6762">
                  <c:v>41409.695833333331</c:v>
                </c:pt>
                <c:pt idx="6763">
                  <c:v>41409.696527777778</c:v>
                </c:pt>
                <c:pt idx="6764">
                  <c:v>41409.697222222225</c:v>
                </c:pt>
                <c:pt idx="6765">
                  <c:v>41409.697916666664</c:v>
                </c:pt>
                <c:pt idx="6766">
                  <c:v>41409.698611111111</c:v>
                </c:pt>
                <c:pt idx="6767">
                  <c:v>41409.699305555558</c:v>
                </c:pt>
                <c:pt idx="6768">
                  <c:v>41409.699999999997</c:v>
                </c:pt>
                <c:pt idx="6769">
                  <c:v>41409.700694444444</c:v>
                </c:pt>
                <c:pt idx="6770">
                  <c:v>41409.701388888891</c:v>
                </c:pt>
                <c:pt idx="6771">
                  <c:v>41409.70208333333</c:v>
                </c:pt>
                <c:pt idx="6772">
                  <c:v>41409.702777777777</c:v>
                </c:pt>
                <c:pt idx="6773">
                  <c:v>41409.703472222223</c:v>
                </c:pt>
                <c:pt idx="6774">
                  <c:v>41409.70416666667</c:v>
                </c:pt>
                <c:pt idx="6775">
                  <c:v>41409.704861111109</c:v>
                </c:pt>
                <c:pt idx="6776">
                  <c:v>41409.705555555556</c:v>
                </c:pt>
                <c:pt idx="6777">
                  <c:v>41409.706250000003</c:v>
                </c:pt>
                <c:pt idx="6778">
                  <c:v>41409.706944444442</c:v>
                </c:pt>
                <c:pt idx="6779">
                  <c:v>41409.707638888889</c:v>
                </c:pt>
                <c:pt idx="6780">
                  <c:v>41409.708333333336</c:v>
                </c:pt>
                <c:pt idx="6781">
                  <c:v>41409.709027777775</c:v>
                </c:pt>
                <c:pt idx="6782">
                  <c:v>41409.709722222222</c:v>
                </c:pt>
                <c:pt idx="6783">
                  <c:v>41409.710416666669</c:v>
                </c:pt>
                <c:pt idx="6784">
                  <c:v>41409.711111111108</c:v>
                </c:pt>
                <c:pt idx="6785">
                  <c:v>41409.711805555555</c:v>
                </c:pt>
                <c:pt idx="6786">
                  <c:v>41409.712500000001</c:v>
                </c:pt>
                <c:pt idx="6787">
                  <c:v>41409.713194444441</c:v>
                </c:pt>
                <c:pt idx="6788">
                  <c:v>41409.713888888888</c:v>
                </c:pt>
                <c:pt idx="6789">
                  <c:v>41409.714583333334</c:v>
                </c:pt>
                <c:pt idx="6790">
                  <c:v>41409.715277777781</c:v>
                </c:pt>
                <c:pt idx="6791">
                  <c:v>41409.71597222222</c:v>
                </c:pt>
                <c:pt idx="6792">
                  <c:v>41409.716666666667</c:v>
                </c:pt>
                <c:pt idx="6793">
                  <c:v>41409.717361111114</c:v>
                </c:pt>
                <c:pt idx="6794">
                  <c:v>41409.718055555553</c:v>
                </c:pt>
                <c:pt idx="6795">
                  <c:v>41409.71875</c:v>
                </c:pt>
                <c:pt idx="6796">
                  <c:v>41409.719444444447</c:v>
                </c:pt>
                <c:pt idx="6797">
                  <c:v>41409.720138888886</c:v>
                </c:pt>
                <c:pt idx="6798">
                  <c:v>41409.720833333333</c:v>
                </c:pt>
                <c:pt idx="6799">
                  <c:v>41409.72152777778</c:v>
                </c:pt>
                <c:pt idx="6800">
                  <c:v>41409.722222222219</c:v>
                </c:pt>
                <c:pt idx="6801">
                  <c:v>41409.722916666666</c:v>
                </c:pt>
                <c:pt idx="6802">
                  <c:v>41409.723611111112</c:v>
                </c:pt>
                <c:pt idx="6803">
                  <c:v>41409.724305555559</c:v>
                </c:pt>
                <c:pt idx="6804">
                  <c:v>41409.724999999999</c:v>
                </c:pt>
                <c:pt idx="6805">
                  <c:v>41409.725694444445</c:v>
                </c:pt>
                <c:pt idx="6806">
                  <c:v>41409.726388888892</c:v>
                </c:pt>
                <c:pt idx="6807">
                  <c:v>41409.727083333331</c:v>
                </c:pt>
                <c:pt idx="6808">
                  <c:v>41409.727777777778</c:v>
                </c:pt>
                <c:pt idx="6809">
                  <c:v>41409.728472222225</c:v>
                </c:pt>
                <c:pt idx="6810">
                  <c:v>41409.729166666664</c:v>
                </c:pt>
                <c:pt idx="6811">
                  <c:v>41409.729861111111</c:v>
                </c:pt>
                <c:pt idx="6812">
                  <c:v>41409.730555555558</c:v>
                </c:pt>
                <c:pt idx="6813">
                  <c:v>41409.731249999997</c:v>
                </c:pt>
                <c:pt idx="6814">
                  <c:v>41409.731944444444</c:v>
                </c:pt>
                <c:pt idx="6815">
                  <c:v>41409.732638888891</c:v>
                </c:pt>
                <c:pt idx="6816">
                  <c:v>41409.73333333333</c:v>
                </c:pt>
                <c:pt idx="6817">
                  <c:v>41409.734027777777</c:v>
                </c:pt>
                <c:pt idx="6818">
                  <c:v>41409.734722222223</c:v>
                </c:pt>
                <c:pt idx="6819">
                  <c:v>41409.73541666667</c:v>
                </c:pt>
                <c:pt idx="6820">
                  <c:v>41409.736111111109</c:v>
                </c:pt>
                <c:pt idx="6821">
                  <c:v>41409.736805555556</c:v>
                </c:pt>
                <c:pt idx="6822">
                  <c:v>41409.737500000003</c:v>
                </c:pt>
                <c:pt idx="6823">
                  <c:v>41409.738194444442</c:v>
                </c:pt>
                <c:pt idx="6824">
                  <c:v>41409.738888888889</c:v>
                </c:pt>
                <c:pt idx="6825">
                  <c:v>41409.739583333336</c:v>
                </c:pt>
                <c:pt idx="6826">
                  <c:v>41409.740277777775</c:v>
                </c:pt>
                <c:pt idx="6827">
                  <c:v>41409.740972222222</c:v>
                </c:pt>
                <c:pt idx="6828">
                  <c:v>41409.741666666669</c:v>
                </c:pt>
                <c:pt idx="6829">
                  <c:v>41409.742361111108</c:v>
                </c:pt>
                <c:pt idx="6830">
                  <c:v>41409.743055555555</c:v>
                </c:pt>
                <c:pt idx="6831">
                  <c:v>41409.743750000001</c:v>
                </c:pt>
                <c:pt idx="6832">
                  <c:v>41409.744444444441</c:v>
                </c:pt>
                <c:pt idx="6833">
                  <c:v>41409.745138888888</c:v>
                </c:pt>
                <c:pt idx="6834">
                  <c:v>41409.745833333334</c:v>
                </c:pt>
                <c:pt idx="6835">
                  <c:v>41409.746527777781</c:v>
                </c:pt>
                <c:pt idx="6836">
                  <c:v>41409.74722222222</c:v>
                </c:pt>
                <c:pt idx="6837">
                  <c:v>41409.747916666667</c:v>
                </c:pt>
                <c:pt idx="6838">
                  <c:v>41409.748611111114</c:v>
                </c:pt>
                <c:pt idx="6839">
                  <c:v>41409.749305555553</c:v>
                </c:pt>
                <c:pt idx="6840">
                  <c:v>41409.75</c:v>
                </c:pt>
                <c:pt idx="6841">
                  <c:v>41409.750694444447</c:v>
                </c:pt>
                <c:pt idx="6842">
                  <c:v>41409.751388888886</c:v>
                </c:pt>
                <c:pt idx="6843">
                  <c:v>41409.752083333333</c:v>
                </c:pt>
                <c:pt idx="6844">
                  <c:v>41409.75277777778</c:v>
                </c:pt>
                <c:pt idx="6845">
                  <c:v>41409.753472222219</c:v>
                </c:pt>
                <c:pt idx="6846">
                  <c:v>41409.754166666666</c:v>
                </c:pt>
                <c:pt idx="6847">
                  <c:v>41409.754861111112</c:v>
                </c:pt>
                <c:pt idx="6848">
                  <c:v>41409.755555555559</c:v>
                </c:pt>
                <c:pt idx="6849">
                  <c:v>41409.756249999999</c:v>
                </c:pt>
                <c:pt idx="6850">
                  <c:v>41409.756944444445</c:v>
                </c:pt>
                <c:pt idx="6851">
                  <c:v>41409.757638888892</c:v>
                </c:pt>
                <c:pt idx="6852">
                  <c:v>41409.758333333331</c:v>
                </c:pt>
                <c:pt idx="6853">
                  <c:v>41409.759027777778</c:v>
                </c:pt>
                <c:pt idx="6854">
                  <c:v>41409.759722222225</c:v>
                </c:pt>
                <c:pt idx="6855">
                  <c:v>41409.760416666664</c:v>
                </c:pt>
                <c:pt idx="6856">
                  <c:v>41409.761111111111</c:v>
                </c:pt>
                <c:pt idx="6857">
                  <c:v>41409.761805555558</c:v>
                </c:pt>
                <c:pt idx="6858">
                  <c:v>41409.762499999997</c:v>
                </c:pt>
                <c:pt idx="6859">
                  <c:v>41409.763194444444</c:v>
                </c:pt>
                <c:pt idx="6860">
                  <c:v>41409.763888888891</c:v>
                </c:pt>
                <c:pt idx="6861">
                  <c:v>41409.76458333333</c:v>
                </c:pt>
                <c:pt idx="6862">
                  <c:v>41409.765277777777</c:v>
                </c:pt>
                <c:pt idx="6863">
                  <c:v>41409.765972222223</c:v>
                </c:pt>
                <c:pt idx="6864">
                  <c:v>41409.76666666667</c:v>
                </c:pt>
                <c:pt idx="6865">
                  <c:v>41409.767361111109</c:v>
                </c:pt>
                <c:pt idx="6866">
                  <c:v>41409.768055555556</c:v>
                </c:pt>
                <c:pt idx="6867">
                  <c:v>41409.768750000003</c:v>
                </c:pt>
                <c:pt idx="6868">
                  <c:v>41409.769444444442</c:v>
                </c:pt>
                <c:pt idx="6869">
                  <c:v>41409.770138888889</c:v>
                </c:pt>
                <c:pt idx="6870">
                  <c:v>41409.770833333336</c:v>
                </c:pt>
                <c:pt idx="6871">
                  <c:v>41409.771527777775</c:v>
                </c:pt>
                <c:pt idx="6872">
                  <c:v>41409.772222222222</c:v>
                </c:pt>
                <c:pt idx="6873">
                  <c:v>41409.772916666669</c:v>
                </c:pt>
                <c:pt idx="6874">
                  <c:v>41409.773611111108</c:v>
                </c:pt>
                <c:pt idx="6875">
                  <c:v>41409.774305555555</c:v>
                </c:pt>
                <c:pt idx="6876">
                  <c:v>41409.775000000001</c:v>
                </c:pt>
                <c:pt idx="6877">
                  <c:v>41409.775694444441</c:v>
                </c:pt>
                <c:pt idx="6878">
                  <c:v>41409.776388888888</c:v>
                </c:pt>
                <c:pt idx="6879">
                  <c:v>41409.777083333334</c:v>
                </c:pt>
                <c:pt idx="6880">
                  <c:v>41409.777777777781</c:v>
                </c:pt>
                <c:pt idx="6881">
                  <c:v>41409.77847222222</c:v>
                </c:pt>
                <c:pt idx="6882">
                  <c:v>41409.779166666667</c:v>
                </c:pt>
                <c:pt idx="6883">
                  <c:v>41409.779861111114</c:v>
                </c:pt>
                <c:pt idx="6884">
                  <c:v>41409.780555555553</c:v>
                </c:pt>
                <c:pt idx="6885">
                  <c:v>41409.78125</c:v>
                </c:pt>
                <c:pt idx="6886">
                  <c:v>41409.781944444447</c:v>
                </c:pt>
                <c:pt idx="6887">
                  <c:v>41409.782638888886</c:v>
                </c:pt>
                <c:pt idx="6888">
                  <c:v>41409.783333333333</c:v>
                </c:pt>
                <c:pt idx="6889">
                  <c:v>41409.78402777778</c:v>
                </c:pt>
                <c:pt idx="6890">
                  <c:v>41409.784722222219</c:v>
                </c:pt>
                <c:pt idx="6891">
                  <c:v>41409.785416666666</c:v>
                </c:pt>
                <c:pt idx="6892">
                  <c:v>41409.786111111112</c:v>
                </c:pt>
                <c:pt idx="6893">
                  <c:v>41409.786805555559</c:v>
                </c:pt>
                <c:pt idx="6894">
                  <c:v>41409.787499999999</c:v>
                </c:pt>
                <c:pt idx="6895">
                  <c:v>41409.788194444445</c:v>
                </c:pt>
                <c:pt idx="6896">
                  <c:v>41409.788888888892</c:v>
                </c:pt>
                <c:pt idx="6897">
                  <c:v>41409.789583333331</c:v>
                </c:pt>
                <c:pt idx="6898">
                  <c:v>41409.790277777778</c:v>
                </c:pt>
                <c:pt idx="6899">
                  <c:v>41409.790972222225</c:v>
                </c:pt>
                <c:pt idx="6900">
                  <c:v>41409.791666666664</c:v>
                </c:pt>
                <c:pt idx="6901">
                  <c:v>41409.792361111111</c:v>
                </c:pt>
                <c:pt idx="6902">
                  <c:v>41409.793055555558</c:v>
                </c:pt>
                <c:pt idx="6903">
                  <c:v>41409.793749999997</c:v>
                </c:pt>
                <c:pt idx="6904">
                  <c:v>41409.794444444444</c:v>
                </c:pt>
                <c:pt idx="6905">
                  <c:v>41409.795138888891</c:v>
                </c:pt>
                <c:pt idx="6906">
                  <c:v>41409.79583333333</c:v>
                </c:pt>
                <c:pt idx="6907">
                  <c:v>41409.796527777777</c:v>
                </c:pt>
                <c:pt idx="6908">
                  <c:v>41409.797222222223</c:v>
                </c:pt>
                <c:pt idx="6909">
                  <c:v>41409.79791666667</c:v>
                </c:pt>
                <c:pt idx="6910">
                  <c:v>41409.798611111109</c:v>
                </c:pt>
                <c:pt idx="6911">
                  <c:v>41409.799305555556</c:v>
                </c:pt>
                <c:pt idx="6912">
                  <c:v>41409.800000000003</c:v>
                </c:pt>
                <c:pt idx="6913">
                  <c:v>41409.800694444442</c:v>
                </c:pt>
                <c:pt idx="6914">
                  <c:v>41409.801388888889</c:v>
                </c:pt>
                <c:pt idx="6915">
                  <c:v>41409.802083333336</c:v>
                </c:pt>
                <c:pt idx="6916">
                  <c:v>41409.802777777775</c:v>
                </c:pt>
                <c:pt idx="6917">
                  <c:v>41409.803472222222</c:v>
                </c:pt>
                <c:pt idx="6918">
                  <c:v>41409.804166666669</c:v>
                </c:pt>
                <c:pt idx="6919">
                  <c:v>41409.804861111108</c:v>
                </c:pt>
                <c:pt idx="6920">
                  <c:v>41409.805555555555</c:v>
                </c:pt>
                <c:pt idx="6921">
                  <c:v>41409.806250000001</c:v>
                </c:pt>
                <c:pt idx="6922">
                  <c:v>41409.806944444441</c:v>
                </c:pt>
                <c:pt idx="6923">
                  <c:v>41409.807638888888</c:v>
                </c:pt>
                <c:pt idx="6924">
                  <c:v>41409.808333333334</c:v>
                </c:pt>
                <c:pt idx="6925">
                  <c:v>41409.809027777781</c:v>
                </c:pt>
                <c:pt idx="6926">
                  <c:v>41409.80972222222</c:v>
                </c:pt>
                <c:pt idx="6927">
                  <c:v>41409.810416666667</c:v>
                </c:pt>
                <c:pt idx="6928">
                  <c:v>41409.811111111114</c:v>
                </c:pt>
                <c:pt idx="6929">
                  <c:v>41409.811805555553</c:v>
                </c:pt>
                <c:pt idx="6930">
                  <c:v>41409.8125</c:v>
                </c:pt>
                <c:pt idx="6931">
                  <c:v>41409.813194444447</c:v>
                </c:pt>
                <c:pt idx="6932">
                  <c:v>41409.813888888886</c:v>
                </c:pt>
                <c:pt idx="6933">
                  <c:v>41409.814583333333</c:v>
                </c:pt>
                <c:pt idx="6934">
                  <c:v>41409.81527777778</c:v>
                </c:pt>
                <c:pt idx="6935">
                  <c:v>41409.815972222219</c:v>
                </c:pt>
                <c:pt idx="6936">
                  <c:v>41409.816666666666</c:v>
                </c:pt>
                <c:pt idx="6937">
                  <c:v>41409.817361111112</c:v>
                </c:pt>
                <c:pt idx="6938">
                  <c:v>41409.818055555559</c:v>
                </c:pt>
                <c:pt idx="6939">
                  <c:v>41409.818749999999</c:v>
                </c:pt>
                <c:pt idx="6940">
                  <c:v>41409.819444444445</c:v>
                </c:pt>
                <c:pt idx="6941">
                  <c:v>41409.820138888892</c:v>
                </c:pt>
                <c:pt idx="6942">
                  <c:v>41409.820833333331</c:v>
                </c:pt>
                <c:pt idx="6943">
                  <c:v>41409.821527777778</c:v>
                </c:pt>
                <c:pt idx="6944">
                  <c:v>41409.822222222225</c:v>
                </c:pt>
                <c:pt idx="6945">
                  <c:v>41409.822916666664</c:v>
                </c:pt>
                <c:pt idx="6946">
                  <c:v>41409.823611111111</c:v>
                </c:pt>
                <c:pt idx="6947">
                  <c:v>41409.824305555558</c:v>
                </c:pt>
                <c:pt idx="6948">
                  <c:v>41409.824999999997</c:v>
                </c:pt>
                <c:pt idx="6949">
                  <c:v>41409.825694444444</c:v>
                </c:pt>
                <c:pt idx="6950">
                  <c:v>41409.826388888891</c:v>
                </c:pt>
                <c:pt idx="6951">
                  <c:v>41409.82708333333</c:v>
                </c:pt>
                <c:pt idx="6952">
                  <c:v>41409.827777777777</c:v>
                </c:pt>
                <c:pt idx="6953">
                  <c:v>41409.828472222223</c:v>
                </c:pt>
                <c:pt idx="6954">
                  <c:v>41409.82916666667</c:v>
                </c:pt>
                <c:pt idx="6955">
                  <c:v>41409.829861111109</c:v>
                </c:pt>
                <c:pt idx="6956">
                  <c:v>41409.830555555556</c:v>
                </c:pt>
                <c:pt idx="6957">
                  <c:v>41409.831250000003</c:v>
                </c:pt>
                <c:pt idx="6958">
                  <c:v>41409.831944444442</c:v>
                </c:pt>
                <c:pt idx="6959">
                  <c:v>41409.832638888889</c:v>
                </c:pt>
                <c:pt idx="6960">
                  <c:v>41409.833333333336</c:v>
                </c:pt>
                <c:pt idx="6961">
                  <c:v>41409.834027777775</c:v>
                </c:pt>
                <c:pt idx="6962">
                  <c:v>41409.834722222222</c:v>
                </c:pt>
                <c:pt idx="6963">
                  <c:v>41409.835416666669</c:v>
                </c:pt>
                <c:pt idx="6964">
                  <c:v>41409.836111111108</c:v>
                </c:pt>
                <c:pt idx="6965">
                  <c:v>41409.836805555555</c:v>
                </c:pt>
                <c:pt idx="6966">
                  <c:v>41409.837500000001</c:v>
                </c:pt>
                <c:pt idx="6967">
                  <c:v>41409.838194444441</c:v>
                </c:pt>
                <c:pt idx="6968">
                  <c:v>41409.838888888888</c:v>
                </c:pt>
                <c:pt idx="6969">
                  <c:v>41409.839583333334</c:v>
                </c:pt>
                <c:pt idx="6970">
                  <c:v>41409.840277777781</c:v>
                </c:pt>
                <c:pt idx="6971">
                  <c:v>41409.84097222222</c:v>
                </c:pt>
                <c:pt idx="6972">
                  <c:v>41409.841666666667</c:v>
                </c:pt>
                <c:pt idx="6973">
                  <c:v>41409.842361111114</c:v>
                </c:pt>
                <c:pt idx="6974">
                  <c:v>41409.843055555553</c:v>
                </c:pt>
                <c:pt idx="6975">
                  <c:v>41409.84375</c:v>
                </c:pt>
                <c:pt idx="6976">
                  <c:v>41409.844444444447</c:v>
                </c:pt>
                <c:pt idx="6977">
                  <c:v>41409.845138888886</c:v>
                </c:pt>
                <c:pt idx="6978">
                  <c:v>41409.845833333333</c:v>
                </c:pt>
                <c:pt idx="6979">
                  <c:v>41409.84652777778</c:v>
                </c:pt>
                <c:pt idx="6980">
                  <c:v>41409.847222222219</c:v>
                </c:pt>
                <c:pt idx="6981">
                  <c:v>41409.847916666666</c:v>
                </c:pt>
                <c:pt idx="6982">
                  <c:v>41409.848611111112</c:v>
                </c:pt>
                <c:pt idx="6983">
                  <c:v>41409.849305555559</c:v>
                </c:pt>
                <c:pt idx="6984">
                  <c:v>41409.85</c:v>
                </c:pt>
                <c:pt idx="6985">
                  <c:v>41409.850694444445</c:v>
                </c:pt>
                <c:pt idx="6986">
                  <c:v>41409.851388888892</c:v>
                </c:pt>
                <c:pt idx="6987">
                  <c:v>41409.852083333331</c:v>
                </c:pt>
                <c:pt idx="6988">
                  <c:v>41409.852777777778</c:v>
                </c:pt>
                <c:pt idx="6989">
                  <c:v>41409.853472222225</c:v>
                </c:pt>
                <c:pt idx="6990">
                  <c:v>41409.854166666664</c:v>
                </c:pt>
                <c:pt idx="6991">
                  <c:v>41409.854861111111</c:v>
                </c:pt>
                <c:pt idx="6992">
                  <c:v>41409.855555555558</c:v>
                </c:pt>
                <c:pt idx="6993">
                  <c:v>41409.856249999997</c:v>
                </c:pt>
                <c:pt idx="6994">
                  <c:v>41409.856944444444</c:v>
                </c:pt>
                <c:pt idx="6995">
                  <c:v>41409.857638888891</c:v>
                </c:pt>
                <c:pt idx="6996">
                  <c:v>41409.85833333333</c:v>
                </c:pt>
                <c:pt idx="6997">
                  <c:v>41409.859027777777</c:v>
                </c:pt>
                <c:pt idx="6998">
                  <c:v>41409.859722222223</c:v>
                </c:pt>
                <c:pt idx="6999">
                  <c:v>41409.86041666667</c:v>
                </c:pt>
                <c:pt idx="7000">
                  <c:v>41409.861111111109</c:v>
                </c:pt>
                <c:pt idx="7001">
                  <c:v>41409.861805555556</c:v>
                </c:pt>
                <c:pt idx="7002">
                  <c:v>41409.862500000003</c:v>
                </c:pt>
                <c:pt idx="7003">
                  <c:v>41409.863194444442</c:v>
                </c:pt>
                <c:pt idx="7004">
                  <c:v>41409.863888888889</c:v>
                </c:pt>
                <c:pt idx="7005">
                  <c:v>41409.864583333336</c:v>
                </c:pt>
                <c:pt idx="7006">
                  <c:v>41409.865277777775</c:v>
                </c:pt>
                <c:pt idx="7007">
                  <c:v>41409.865972222222</c:v>
                </c:pt>
                <c:pt idx="7008">
                  <c:v>41409.866666666669</c:v>
                </c:pt>
                <c:pt idx="7009">
                  <c:v>41409.867361111108</c:v>
                </c:pt>
                <c:pt idx="7010">
                  <c:v>41409.868055555555</c:v>
                </c:pt>
                <c:pt idx="7011">
                  <c:v>41409.868750000001</c:v>
                </c:pt>
                <c:pt idx="7012">
                  <c:v>41409.869444444441</c:v>
                </c:pt>
                <c:pt idx="7013">
                  <c:v>41409.870138888888</c:v>
                </c:pt>
                <c:pt idx="7014">
                  <c:v>41409.870833333334</c:v>
                </c:pt>
                <c:pt idx="7015">
                  <c:v>41409.871527777781</c:v>
                </c:pt>
                <c:pt idx="7016">
                  <c:v>41409.87222222222</c:v>
                </c:pt>
                <c:pt idx="7017">
                  <c:v>41409.872916666667</c:v>
                </c:pt>
                <c:pt idx="7018">
                  <c:v>41409.873611111114</c:v>
                </c:pt>
                <c:pt idx="7019">
                  <c:v>41409.874305555553</c:v>
                </c:pt>
                <c:pt idx="7020">
                  <c:v>41409.875</c:v>
                </c:pt>
                <c:pt idx="7021">
                  <c:v>41409.875694444447</c:v>
                </c:pt>
                <c:pt idx="7022">
                  <c:v>41409.876388888886</c:v>
                </c:pt>
                <c:pt idx="7023">
                  <c:v>41409.877083333333</c:v>
                </c:pt>
                <c:pt idx="7024">
                  <c:v>41409.87777777778</c:v>
                </c:pt>
                <c:pt idx="7025">
                  <c:v>41409.878472222219</c:v>
                </c:pt>
                <c:pt idx="7026">
                  <c:v>41409.879166666666</c:v>
                </c:pt>
                <c:pt idx="7027">
                  <c:v>41409.879861111112</c:v>
                </c:pt>
                <c:pt idx="7028">
                  <c:v>41409.880555555559</c:v>
                </c:pt>
                <c:pt idx="7029">
                  <c:v>41409.881249999999</c:v>
                </c:pt>
                <c:pt idx="7030">
                  <c:v>41409.881944444445</c:v>
                </c:pt>
                <c:pt idx="7031">
                  <c:v>41409.882638888892</c:v>
                </c:pt>
                <c:pt idx="7032">
                  <c:v>41409.883333333331</c:v>
                </c:pt>
                <c:pt idx="7033">
                  <c:v>41409.884027777778</c:v>
                </c:pt>
                <c:pt idx="7034">
                  <c:v>41409.884722222225</c:v>
                </c:pt>
                <c:pt idx="7035">
                  <c:v>41409.885416666664</c:v>
                </c:pt>
                <c:pt idx="7036">
                  <c:v>41409.886111111111</c:v>
                </c:pt>
                <c:pt idx="7037">
                  <c:v>41409.886805555558</c:v>
                </c:pt>
                <c:pt idx="7038">
                  <c:v>41409.887499999997</c:v>
                </c:pt>
                <c:pt idx="7039">
                  <c:v>41409.888194444444</c:v>
                </c:pt>
                <c:pt idx="7040">
                  <c:v>41409.888888888891</c:v>
                </c:pt>
                <c:pt idx="7041">
                  <c:v>41409.88958333333</c:v>
                </c:pt>
                <c:pt idx="7042">
                  <c:v>41409.890277777777</c:v>
                </c:pt>
                <c:pt idx="7043">
                  <c:v>41409.890972222223</c:v>
                </c:pt>
                <c:pt idx="7044">
                  <c:v>41409.89166666667</c:v>
                </c:pt>
                <c:pt idx="7045">
                  <c:v>41409.892361111109</c:v>
                </c:pt>
                <c:pt idx="7046">
                  <c:v>41409.893055555556</c:v>
                </c:pt>
                <c:pt idx="7047">
                  <c:v>41409.893750000003</c:v>
                </c:pt>
                <c:pt idx="7048">
                  <c:v>41409.894444444442</c:v>
                </c:pt>
                <c:pt idx="7049">
                  <c:v>41409.895138888889</c:v>
                </c:pt>
                <c:pt idx="7050">
                  <c:v>41409.895833333336</c:v>
                </c:pt>
                <c:pt idx="7051">
                  <c:v>41409.896527777775</c:v>
                </c:pt>
                <c:pt idx="7052">
                  <c:v>41409.897222222222</c:v>
                </c:pt>
                <c:pt idx="7053">
                  <c:v>41409.897916666669</c:v>
                </c:pt>
                <c:pt idx="7054">
                  <c:v>41409.898611111108</c:v>
                </c:pt>
                <c:pt idx="7055">
                  <c:v>41409.899305555555</c:v>
                </c:pt>
                <c:pt idx="7056">
                  <c:v>41409.9</c:v>
                </c:pt>
                <c:pt idx="7057">
                  <c:v>41409.900694444441</c:v>
                </c:pt>
                <c:pt idx="7058">
                  <c:v>41409.901388888888</c:v>
                </c:pt>
                <c:pt idx="7059">
                  <c:v>41409.902083333334</c:v>
                </c:pt>
                <c:pt idx="7060">
                  <c:v>41409.902777777781</c:v>
                </c:pt>
                <c:pt idx="7061">
                  <c:v>41409.90347222222</c:v>
                </c:pt>
                <c:pt idx="7062">
                  <c:v>41409.904166666667</c:v>
                </c:pt>
                <c:pt idx="7063">
                  <c:v>41409.904861111114</c:v>
                </c:pt>
                <c:pt idx="7064">
                  <c:v>41409.905555555553</c:v>
                </c:pt>
                <c:pt idx="7065">
                  <c:v>41409.90625</c:v>
                </c:pt>
                <c:pt idx="7066">
                  <c:v>41409.906944444447</c:v>
                </c:pt>
                <c:pt idx="7067">
                  <c:v>41409.907638888886</c:v>
                </c:pt>
                <c:pt idx="7068">
                  <c:v>41409.908333333333</c:v>
                </c:pt>
                <c:pt idx="7069">
                  <c:v>41409.90902777778</c:v>
                </c:pt>
                <c:pt idx="7070">
                  <c:v>41409.909722222219</c:v>
                </c:pt>
                <c:pt idx="7071">
                  <c:v>41409.910416666666</c:v>
                </c:pt>
                <c:pt idx="7072">
                  <c:v>41409.911111111112</c:v>
                </c:pt>
                <c:pt idx="7073">
                  <c:v>41409.911805555559</c:v>
                </c:pt>
                <c:pt idx="7074">
                  <c:v>41409.912499999999</c:v>
                </c:pt>
                <c:pt idx="7075">
                  <c:v>41409.913194444445</c:v>
                </c:pt>
                <c:pt idx="7076">
                  <c:v>41409.913888888892</c:v>
                </c:pt>
                <c:pt idx="7077">
                  <c:v>41409.914583333331</c:v>
                </c:pt>
                <c:pt idx="7078">
                  <c:v>41409.915277777778</c:v>
                </c:pt>
                <c:pt idx="7079">
                  <c:v>41409.915972222225</c:v>
                </c:pt>
                <c:pt idx="7080">
                  <c:v>41409.916666666664</c:v>
                </c:pt>
                <c:pt idx="7081">
                  <c:v>41409.917361111111</c:v>
                </c:pt>
                <c:pt idx="7082">
                  <c:v>41409.918055555558</c:v>
                </c:pt>
                <c:pt idx="7083">
                  <c:v>41409.918749999997</c:v>
                </c:pt>
                <c:pt idx="7084">
                  <c:v>41409.919444444444</c:v>
                </c:pt>
                <c:pt idx="7085">
                  <c:v>41409.920138888891</c:v>
                </c:pt>
                <c:pt idx="7086">
                  <c:v>41409.92083333333</c:v>
                </c:pt>
                <c:pt idx="7087">
                  <c:v>41409.921527777777</c:v>
                </c:pt>
                <c:pt idx="7088">
                  <c:v>41409.922222222223</c:v>
                </c:pt>
                <c:pt idx="7089">
                  <c:v>41409.92291666667</c:v>
                </c:pt>
                <c:pt idx="7090">
                  <c:v>41409.923611111109</c:v>
                </c:pt>
                <c:pt idx="7091">
                  <c:v>41409.924305555556</c:v>
                </c:pt>
                <c:pt idx="7092">
                  <c:v>41409.925000000003</c:v>
                </c:pt>
                <c:pt idx="7093">
                  <c:v>41409.925694444442</c:v>
                </c:pt>
                <c:pt idx="7094">
                  <c:v>41409.926388888889</c:v>
                </c:pt>
                <c:pt idx="7095">
                  <c:v>41409.927083333336</c:v>
                </c:pt>
                <c:pt idx="7096">
                  <c:v>41409.927777777775</c:v>
                </c:pt>
                <c:pt idx="7097">
                  <c:v>41409.928472222222</c:v>
                </c:pt>
                <c:pt idx="7098">
                  <c:v>41409.929166666669</c:v>
                </c:pt>
                <c:pt idx="7099">
                  <c:v>41409.929861111108</c:v>
                </c:pt>
                <c:pt idx="7100">
                  <c:v>41409.930555555555</c:v>
                </c:pt>
                <c:pt idx="7101">
                  <c:v>41409.931250000001</c:v>
                </c:pt>
                <c:pt idx="7102">
                  <c:v>41409.931944444441</c:v>
                </c:pt>
                <c:pt idx="7103">
                  <c:v>41409.932638888888</c:v>
                </c:pt>
                <c:pt idx="7104">
                  <c:v>41409.933333333334</c:v>
                </c:pt>
                <c:pt idx="7105">
                  <c:v>41409.934027777781</c:v>
                </c:pt>
                <c:pt idx="7106">
                  <c:v>41409.93472222222</c:v>
                </c:pt>
                <c:pt idx="7107">
                  <c:v>41409.935416666667</c:v>
                </c:pt>
                <c:pt idx="7108">
                  <c:v>41409.936111111114</c:v>
                </c:pt>
                <c:pt idx="7109">
                  <c:v>41409.936805555553</c:v>
                </c:pt>
                <c:pt idx="7110">
                  <c:v>41409.9375</c:v>
                </c:pt>
                <c:pt idx="7111">
                  <c:v>41409.938194444447</c:v>
                </c:pt>
                <c:pt idx="7112">
                  <c:v>41409.938888888886</c:v>
                </c:pt>
                <c:pt idx="7113">
                  <c:v>41409.939583333333</c:v>
                </c:pt>
                <c:pt idx="7114">
                  <c:v>41409.94027777778</c:v>
                </c:pt>
                <c:pt idx="7115">
                  <c:v>41409.940972222219</c:v>
                </c:pt>
                <c:pt idx="7116">
                  <c:v>41409.941666666666</c:v>
                </c:pt>
                <c:pt idx="7117">
                  <c:v>41409.942361111112</c:v>
                </c:pt>
                <c:pt idx="7118">
                  <c:v>41409.943055555559</c:v>
                </c:pt>
                <c:pt idx="7119">
                  <c:v>41409.943749999999</c:v>
                </c:pt>
                <c:pt idx="7120">
                  <c:v>41409.944444444445</c:v>
                </c:pt>
                <c:pt idx="7121">
                  <c:v>41409.945138888892</c:v>
                </c:pt>
                <c:pt idx="7122">
                  <c:v>41409.945833333331</c:v>
                </c:pt>
                <c:pt idx="7123">
                  <c:v>41409.946527777778</c:v>
                </c:pt>
                <c:pt idx="7124">
                  <c:v>41409.947222222225</c:v>
                </c:pt>
                <c:pt idx="7125">
                  <c:v>41409.947916666664</c:v>
                </c:pt>
                <c:pt idx="7126">
                  <c:v>41409.948611111111</c:v>
                </c:pt>
                <c:pt idx="7127">
                  <c:v>41409.949305555558</c:v>
                </c:pt>
                <c:pt idx="7128">
                  <c:v>41409.949999999997</c:v>
                </c:pt>
                <c:pt idx="7129">
                  <c:v>41409.950694444444</c:v>
                </c:pt>
                <c:pt idx="7130">
                  <c:v>41409.951388888891</c:v>
                </c:pt>
                <c:pt idx="7131">
                  <c:v>41409.95208333333</c:v>
                </c:pt>
                <c:pt idx="7132">
                  <c:v>41409.952777777777</c:v>
                </c:pt>
                <c:pt idx="7133">
                  <c:v>41409.953472222223</c:v>
                </c:pt>
                <c:pt idx="7134">
                  <c:v>41409.95416666667</c:v>
                </c:pt>
                <c:pt idx="7135">
                  <c:v>41409.954861111109</c:v>
                </c:pt>
                <c:pt idx="7136">
                  <c:v>41409.955555555556</c:v>
                </c:pt>
                <c:pt idx="7137">
                  <c:v>41409.956250000003</c:v>
                </c:pt>
                <c:pt idx="7138">
                  <c:v>41409.956944444442</c:v>
                </c:pt>
                <c:pt idx="7139">
                  <c:v>41409.957638888889</c:v>
                </c:pt>
                <c:pt idx="7140">
                  <c:v>41409.958333333336</c:v>
                </c:pt>
                <c:pt idx="7141">
                  <c:v>41409.959027777775</c:v>
                </c:pt>
                <c:pt idx="7142">
                  <c:v>41409.959722222222</c:v>
                </c:pt>
                <c:pt idx="7143">
                  <c:v>41409.960416666669</c:v>
                </c:pt>
                <c:pt idx="7144">
                  <c:v>41409.961111111108</c:v>
                </c:pt>
                <c:pt idx="7145">
                  <c:v>41409.961805555555</c:v>
                </c:pt>
                <c:pt idx="7146">
                  <c:v>41409.962500000001</c:v>
                </c:pt>
                <c:pt idx="7147">
                  <c:v>41409.963194444441</c:v>
                </c:pt>
                <c:pt idx="7148">
                  <c:v>41409.963888888888</c:v>
                </c:pt>
                <c:pt idx="7149">
                  <c:v>41409.964583333334</c:v>
                </c:pt>
                <c:pt idx="7150">
                  <c:v>41409.965277777781</c:v>
                </c:pt>
                <c:pt idx="7151">
                  <c:v>41409.96597222222</c:v>
                </c:pt>
                <c:pt idx="7152">
                  <c:v>41409.966666666667</c:v>
                </c:pt>
                <c:pt idx="7153">
                  <c:v>41409.967361111114</c:v>
                </c:pt>
                <c:pt idx="7154">
                  <c:v>41409.968055555553</c:v>
                </c:pt>
                <c:pt idx="7155">
                  <c:v>41409.96875</c:v>
                </c:pt>
                <c:pt idx="7156">
                  <c:v>41409.969444444447</c:v>
                </c:pt>
                <c:pt idx="7157">
                  <c:v>41409.970138888886</c:v>
                </c:pt>
                <c:pt idx="7158">
                  <c:v>41409.970833333333</c:v>
                </c:pt>
                <c:pt idx="7159">
                  <c:v>41409.97152777778</c:v>
                </c:pt>
                <c:pt idx="7160">
                  <c:v>41409.972222222219</c:v>
                </c:pt>
                <c:pt idx="7161">
                  <c:v>41409.972916666666</c:v>
                </c:pt>
                <c:pt idx="7162">
                  <c:v>41409.973611111112</c:v>
                </c:pt>
                <c:pt idx="7163">
                  <c:v>41409.974305555559</c:v>
                </c:pt>
                <c:pt idx="7164">
                  <c:v>41409.974999999999</c:v>
                </c:pt>
                <c:pt idx="7165">
                  <c:v>41409.975694444445</c:v>
                </c:pt>
                <c:pt idx="7166">
                  <c:v>41409.976388888892</c:v>
                </c:pt>
                <c:pt idx="7167">
                  <c:v>41409.977083333331</c:v>
                </c:pt>
                <c:pt idx="7168">
                  <c:v>41409.977777777778</c:v>
                </c:pt>
                <c:pt idx="7169">
                  <c:v>41409.978472222225</c:v>
                </c:pt>
                <c:pt idx="7170">
                  <c:v>41409.979166666664</c:v>
                </c:pt>
                <c:pt idx="7171">
                  <c:v>41409.979861111111</c:v>
                </c:pt>
                <c:pt idx="7172">
                  <c:v>41409.980555555558</c:v>
                </c:pt>
                <c:pt idx="7173">
                  <c:v>41409.981249999997</c:v>
                </c:pt>
                <c:pt idx="7174">
                  <c:v>41409.981944444444</c:v>
                </c:pt>
                <c:pt idx="7175">
                  <c:v>41409.982638888891</c:v>
                </c:pt>
                <c:pt idx="7176">
                  <c:v>41409.98333333333</c:v>
                </c:pt>
                <c:pt idx="7177">
                  <c:v>41409.984027777777</c:v>
                </c:pt>
                <c:pt idx="7178">
                  <c:v>41409.984722222223</c:v>
                </c:pt>
                <c:pt idx="7179">
                  <c:v>41409.98541666667</c:v>
                </c:pt>
                <c:pt idx="7180">
                  <c:v>41409.986111111109</c:v>
                </c:pt>
                <c:pt idx="7181">
                  <c:v>41409.986805555556</c:v>
                </c:pt>
                <c:pt idx="7182">
                  <c:v>41409.987500000003</c:v>
                </c:pt>
                <c:pt idx="7183">
                  <c:v>41409.988194444442</c:v>
                </c:pt>
                <c:pt idx="7184">
                  <c:v>41409.988888888889</c:v>
                </c:pt>
                <c:pt idx="7185">
                  <c:v>41409.989583333336</c:v>
                </c:pt>
                <c:pt idx="7186">
                  <c:v>41409.990277777775</c:v>
                </c:pt>
                <c:pt idx="7187">
                  <c:v>41409.990972222222</c:v>
                </c:pt>
                <c:pt idx="7188">
                  <c:v>41409.991666666669</c:v>
                </c:pt>
                <c:pt idx="7189">
                  <c:v>41409.992361111108</c:v>
                </c:pt>
                <c:pt idx="7190">
                  <c:v>41409.993055555555</c:v>
                </c:pt>
                <c:pt idx="7191">
                  <c:v>41409.993750000001</c:v>
                </c:pt>
                <c:pt idx="7192">
                  <c:v>41409.994444444441</c:v>
                </c:pt>
                <c:pt idx="7193">
                  <c:v>41409.995138888888</c:v>
                </c:pt>
                <c:pt idx="7194">
                  <c:v>41409.995833333334</c:v>
                </c:pt>
                <c:pt idx="7195">
                  <c:v>41409.996527777781</c:v>
                </c:pt>
                <c:pt idx="7196">
                  <c:v>41409.99722222222</c:v>
                </c:pt>
                <c:pt idx="7197">
                  <c:v>41409.997916666667</c:v>
                </c:pt>
                <c:pt idx="7198">
                  <c:v>41409.998611111114</c:v>
                </c:pt>
                <c:pt idx="7199">
                  <c:v>41409.999305555553</c:v>
                </c:pt>
                <c:pt idx="7200">
                  <c:v>41410</c:v>
                </c:pt>
                <c:pt idx="7201">
                  <c:v>41410.000694444447</c:v>
                </c:pt>
                <c:pt idx="7202">
                  <c:v>41410.001388888886</c:v>
                </c:pt>
                <c:pt idx="7203">
                  <c:v>41410.002083333333</c:v>
                </c:pt>
                <c:pt idx="7204">
                  <c:v>41410.00277777778</c:v>
                </c:pt>
                <c:pt idx="7205">
                  <c:v>41410.003472222219</c:v>
                </c:pt>
                <c:pt idx="7206">
                  <c:v>41410.004166666666</c:v>
                </c:pt>
                <c:pt idx="7207">
                  <c:v>41410.004861111112</c:v>
                </c:pt>
                <c:pt idx="7208">
                  <c:v>41410.005555555559</c:v>
                </c:pt>
                <c:pt idx="7209">
                  <c:v>41410.006249999999</c:v>
                </c:pt>
                <c:pt idx="7210">
                  <c:v>41410.006944444445</c:v>
                </c:pt>
                <c:pt idx="7211">
                  <c:v>41410.007638888892</c:v>
                </c:pt>
                <c:pt idx="7212">
                  <c:v>41410.008333333331</c:v>
                </c:pt>
                <c:pt idx="7213">
                  <c:v>41410.009027777778</c:v>
                </c:pt>
                <c:pt idx="7214">
                  <c:v>41410.009722222225</c:v>
                </c:pt>
                <c:pt idx="7215">
                  <c:v>41410.010416666664</c:v>
                </c:pt>
                <c:pt idx="7216">
                  <c:v>41410.011111111111</c:v>
                </c:pt>
                <c:pt idx="7217">
                  <c:v>41410.011805555558</c:v>
                </c:pt>
                <c:pt idx="7218">
                  <c:v>41410.012499999997</c:v>
                </c:pt>
                <c:pt idx="7219">
                  <c:v>41410.013194444444</c:v>
                </c:pt>
                <c:pt idx="7220">
                  <c:v>41410.013888888891</c:v>
                </c:pt>
                <c:pt idx="7221">
                  <c:v>41410.01458333333</c:v>
                </c:pt>
                <c:pt idx="7222">
                  <c:v>41410.015277777777</c:v>
                </c:pt>
                <c:pt idx="7223">
                  <c:v>41410.015972222223</c:v>
                </c:pt>
                <c:pt idx="7224">
                  <c:v>41410.01666666667</c:v>
                </c:pt>
                <c:pt idx="7225">
                  <c:v>41410.017361111109</c:v>
                </c:pt>
                <c:pt idx="7226">
                  <c:v>41410.018055555556</c:v>
                </c:pt>
                <c:pt idx="7227">
                  <c:v>41410.018750000003</c:v>
                </c:pt>
                <c:pt idx="7228">
                  <c:v>41410.019444444442</c:v>
                </c:pt>
                <c:pt idx="7229">
                  <c:v>41410.020138888889</c:v>
                </c:pt>
                <c:pt idx="7230">
                  <c:v>41410.020833333336</c:v>
                </c:pt>
                <c:pt idx="7231">
                  <c:v>41410.021527777775</c:v>
                </c:pt>
                <c:pt idx="7232">
                  <c:v>41410.022222222222</c:v>
                </c:pt>
                <c:pt idx="7233">
                  <c:v>41410.022916666669</c:v>
                </c:pt>
                <c:pt idx="7234">
                  <c:v>41410.023611111108</c:v>
                </c:pt>
                <c:pt idx="7235">
                  <c:v>41410.024305555555</c:v>
                </c:pt>
                <c:pt idx="7236">
                  <c:v>41410.025000000001</c:v>
                </c:pt>
                <c:pt idx="7237">
                  <c:v>41410.025694444441</c:v>
                </c:pt>
                <c:pt idx="7238">
                  <c:v>41410.026388888888</c:v>
                </c:pt>
                <c:pt idx="7239">
                  <c:v>41410.027083333334</c:v>
                </c:pt>
                <c:pt idx="7240">
                  <c:v>41410.027777777781</c:v>
                </c:pt>
                <c:pt idx="7241">
                  <c:v>41410.02847222222</c:v>
                </c:pt>
                <c:pt idx="7242">
                  <c:v>41410.029166666667</c:v>
                </c:pt>
                <c:pt idx="7243">
                  <c:v>41410.029861111114</c:v>
                </c:pt>
                <c:pt idx="7244">
                  <c:v>41410.030555555553</c:v>
                </c:pt>
                <c:pt idx="7245">
                  <c:v>41410.03125</c:v>
                </c:pt>
                <c:pt idx="7246">
                  <c:v>41410.031944444447</c:v>
                </c:pt>
                <c:pt idx="7247">
                  <c:v>41410.032638888886</c:v>
                </c:pt>
                <c:pt idx="7248">
                  <c:v>41410.033333333333</c:v>
                </c:pt>
                <c:pt idx="7249">
                  <c:v>41410.03402777778</c:v>
                </c:pt>
                <c:pt idx="7250">
                  <c:v>41410.034722222219</c:v>
                </c:pt>
                <c:pt idx="7251">
                  <c:v>41410.035416666666</c:v>
                </c:pt>
                <c:pt idx="7252">
                  <c:v>41410.036111111112</c:v>
                </c:pt>
                <c:pt idx="7253">
                  <c:v>41410.036805555559</c:v>
                </c:pt>
                <c:pt idx="7254">
                  <c:v>41410.037499999999</c:v>
                </c:pt>
                <c:pt idx="7255">
                  <c:v>41410.038194444445</c:v>
                </c:pt>
                <c:pt idx="7256">
                  <c:v>41410.038888888892</c:v>
                </c:pt>
                <c:pt idx="7257">
                  <c:v>41410.039583333331</c:v>
                </c:pt>
                <c:pt idx="7258">
                  <c:v>41410.040277777778</c:v>
                </c:pt>
                <c:pt idx="7259">
                  <c:v>41410.040972222225</c:v>
                </c:pt>
                <c:pt idx="7260">
                  <c:v>41410.041666666664</c:v>
                </c:pt>
                <c:pt idx="7261">
                  <c:v>41410.042361111111</c:v>
                </c:pt>
                <c:pt idx="7262">
                  <c:v>41410.043055555558</c:v>
                </c:pt>
                <c:pt idx="7263">
                  <c:v>41410.043749999997</c:v>
                </c:pt>
                <c:pt idx="7264">
                  <c:v>41410.044444444444</c:v>
                </c:pt>
                <c:pt idx="7265">
                  <c:v>41410.045138888891</c:v>
                </c:pt>
                <c:pt idx="7266">
                  <c:v>41410.04583333333</c:v>
                </c:pt>
                <c:pt idx="7267">
                  <c:v>41410.046527777777</c:v>
                </c:pt>
                <c:pt idx="7268">
                  <c:v>41410.047222222223</c:v>
                </c:pt>
                <c:pt idx="7269">
                  <c:v>41410.04791666667</c:v>
                </c:pt>
                <c:pt idx="7270">
                  <c:v>41410.048611111109</c:v>
                </c:pt>
                <c:pt idx="7271">
                  <c:v>41410.049305555556</c:v>
                </c:pt>
                <c:pt idx="7272">
                  <c:v>41410.050000000003</c:v>
                </c:pt>
                <c:pt idx="7273">
                  <c:v>41410.050694444442</c:v>
                </c:pt>
                <c:pt idx="7274">
                  <c:v>41410.051388888889</c:v>
                </c:pt>
                <c:pt idx="7275">
                  <c:v>41410.052083333336</c:v>
                </c:pt>
                <c:pt idx="7276">
                  <c:v>41410.052777777775</c:v>
                </c:pt>
                <c:pt idx="7277">
                  <c:v>41410.053472222222</c:v>
                </c:pt>
                <c:pt idx="7278">
                  <c:v>41410.054166666669</c:v>
                </c:pt>
                <c:pt idx="7279">
                  <c:v>41410.054861111108</c:v>
                </c:pt>
                <c:pt idx="7280">
                  <c:v>41410.055555555555</c:v>
                </c:pt>
                <c:pt idx="7281">
                  <c:v>41410.056250000001</c:v>
                </c:pt>
                <c:pt idx="7282">
                  <c:v>41410.056944444441</c:v>
                </c:pt>
                <c:pt idx="7283">
                  <c:v>41410.057638888888</c:v>
                </c:pt>
                <c:pt idx="7284">
                  <c:v>41410.058333333334</c:v>
                </c:pt>
                <c:pt idx="7285">
                  <c:v>41410.059027777781</c:v>
                </c:pt>
                <c:pt idx="7286">
                  <c:v>41410.05972222222</c:v>
                </c:pt>
                <c:pt idx="7287">
                  <c:v>41410.060416666667</c:v>
                </c:pt>
                <c:pt idx="7288">
                  <c:v>41410.061111111114</c:v>
                </c:pt>
                <c:pt idx="7289">
                  <c:v>41410.061805555553</c:v>
                </c:pt>
                <c:pt idx="7290">
                  <c:v>41410.0625</c:v>
                </c:pt>
                <c:pt idx="7291">
                  <c:v>41410.063194444447</c:v>
                </c:pt>
                <c:pt idx="7292">
                  <c:v>41410.063888888886</c:v>
                </c:pt>
                <c:pt idx="7293">
                  <c:v>41410.064583333333</c:v>
                </c:pt>
                <c:pt idx="7294">
                  <c:v>41410.06527777778</c:v>
                </c:pt>
                <c:pt idx="7295">
                  <c:v>41410.065972222219</c:v>
                </c:pt>
                <c:pt idx="7296">
                  <c:v>41410.066666666666</c:v>
                </c:pt>
                <c:pt idx="7297">
                  <c:v>41410.067361111112</c:v>
                </c:pt>
                <c:pt idx="7298">
                  <c:v>41410.068055555559</c:v>
                </c:pt>
                <c:pt idx="7299">
                  <c:v>41410.068749999999</c:v>
                </c:pt>
                <c:pt idx="7300">
                  <c:v>41410.069444444445</c:v>
                </c:pt>
                <c:pt idx="7301">
                  <c:v>41410.070138888892</c:v>
                </c:pt>
                <c:pt idx="7302">
                  <c:v>41410.070833333331</c:v>
                </c:pt>
                <c:pt idx="7303">
                  <c:v>41410.071527777778</c:v>
                </c:pt>
                <c:pt idx="7304">
                  <c:v>41410.072222222225</c:v>
                </c:pt>
                <c:pt idx="7305">
                  <c:v>41410.072916666664</c:v>
                </c:pt>
                <c:pt idx="7306">
                  <c:v>41410.073611111111</c:v>
                </c:pt>
                <c:pt idx="7307">
                  <c:v>41410.074305555558</c:v>
                </c:pt>
                <c:pt idx="7308">
                  <c:v>41410.074999999997</c:v>
                </c:pt>
                <c:pt idx="7309">
                  <c:v>41410.075694444444</c:v>
                </c:pt>
                <c:pt idx="7310">
                  <c:v>41410.076388888891</c:v>
                </c:pt>
                <c:pt idx="7311">
                  <c:v>41410.07708333333</c:v>
                </c:pt>
                <c:pt idx="7312">
                  <c:v>41410.077777777777</c:v>
                </c:pt>
                <c:pt idx="7313">
                  <c:v>41410.078472222223</c:v>
                </c:pt>
                <c:pt idx="7314">
                  <c:v>41410.07916666667</c:v>
                </c:pt>
                <c:pt idx="7315">
                  <c:v>41410.079861111109</c:v>
                </c:pt>
                <c:pt idx="7316">
                  <c:v>41410.080555555556</c:v>
                </c:pt>
                <c:pt idx="7317">
                  <c:v>41410.081250000003</c:v>
                </c:pt>
                <c:pt idx="7318">
                  <c:v>41410.081944444442</c:v>
                </c:pt>
                <c:pt idx="7319">
                  <c:v>41410.082638888889</c:v>
                </c:pt>
                <c:pt idx="7320">
                  <c:v>41410.083333333336</c:v>
                </c:pt>
                <c:pt idx="7321">
                  <c:v>41410.084027777775</c:v>
                </c:pt>
                <c:pt idx="7322">
                  <c:v>41410.084722222222</c:v>
                </c:pt>
                <c:pt idx="7323">
                  <c:v>41410.085416666669</c:v>
                </c:pt>
                <c:pt idx="7324">
                  <c:v>41410.086111111108</c:v>
                </c:pt>
                <c:pt idx="7325">
                  <c:v>41410.086805555555</c:v>
                </c:pt>
                <c:pt idx="7326">
                  <c:v>41410.087500000001</c:v>
                </c:pt>
                <c:pt idx="7327">
                  <c:v>41410.088194444441</c:v>
                </c:pt>
                <c:pt idx="7328">
                  <c:v>41410.088888888888</c:v>
                </c:pt>
                <c:pt idx="7329">
                  <c:v>41410.089583333334</c:v>
                </c:pt>
                <c:pt idx="7330">
                  <c:v>41410.090277777781</c:v>
                </c:pt>
                <c:pt idx="7331">
                  <c:v>41410.09097222222</c:v>
                </c:pt>
                <c:pt idx="7332">
                  <c:v>41410.091666666667</c:v>
                </c:pt>
                <c:pt idx="7333">
                  <c:v>41410.092361111114</c:v>
                </c:pt>
                <c:pt idx="7334">
                  <c:v>41410.093055555553</c:v>
                </c:pt>
                <c:pt idx="7335">
                  <c:v>41410.09375</c:v>
                </c:pt>
                <c:pt idx="7336">
                  <c:v>41410.094444444447</c:v>
                </c:pt>
                <c:pt idx="7337">
                  <c:v>41410.095138888886</c:v>
                </c:pt>
                <c:pt idx="7338">
                  <c:v>41410.095833333333</c:v>
                </c:pt>
                <c:pt idx="7339">
                  <c:v>41410.09652777778</c:v>
                </c:pt>
                <c:pt idx="7340">
                  <c:v>41410.097222222219</c:v>
                </c:pt>
                <c:pt idx="7341">
                  <c:v>41410.097916666666</c:v>
                </c:pt>
                <c:pt idx="7342">
                  <c:v>41410.098611111112</c:v>
                </c:pt>
                <c:pt idx="7343">
                  <c:v>41410.099305555559</c:v>
                </c:pt>
                <c:pt idx="7344">
                  <c:v>41410.1</c:v>
                </c:pt>
                <c:pt idx="7345">
                  <c:v>41410.100694444445</c:v>
                </c:pt>
                <c:pt idx="7346">
                  <c:v>41410.101388888892</c:v>
                </c:pt>
                <c:pt idx="7347">
                  <c:v>41410.102083333331</c:v>
                </c:pt>
                <c:pt idx="7348">
                  <c:v>41410.102777777778</c:v>
                </c:pt>
                <c:pt idx="7349">
                  <c:v>41410.103472222225</c:v>
                </c:pt>
                <c:pt idx="7350">
                  <c:v>41410.104166666664</c:v>
                </c:pt>
                <c:pt idx="7351">
                  <c:v>41410.104861111111</c:v>
                </c:pt>
                <c:pt idx="7352">
                  <c:v>41410.105555555558</c:v>
                </c:pt>
                <c:pt idx="7353">
                  <c:v>41410.106249999997</c:v>
                </c:pt>
                <c:pt idx="7354">
                  <c:v>41410.106944444444</c:v>
                </c:pt>
                <c:pt idx="7355">
                  <c:v>41410.107638888891</c:v>
                </c:pt>
                <c:pt idx="7356">
                  <c:v>41410.10833333333</c:v>
                </c:pt>
                <c:pt idx="7357">
                  <c:v>41410.109027777777</c:v>
                </c:pt>
                <c:pt idx="7358">
                  <c:v>41410.109722222223</c:v>
                </c:pt>
                <c:pt idx="7359">
                  <c:v>41410.11041666667</c:v>
                </c:pt>
                <c:pt idx="7360">
                  <c:v>41410.111111111109</c:v>
                </c:pt>
                <c:pt idx="7361">
                  <c:v>41410.111805555556</c:v>
                </c:pt>
                <c:pt idx="7362">
                  <c:v>41410.112500000003</c:v>
                </c:pt>
                <c:pt idx="7363">
                  <c:v>41410.113194444442</c:v>
                </c:pt>
                <c:pt idx="7364">
                  <c:v>41410.113888888889</c:v>
                </c:pt>
                <c:pt idx="7365">
                  <c:v>41410.114583333336</c:v>
                </c:pt>
                <c:pt idx="7366">
                  <c:v>41410.115277777775</c:v>
                </c:pt>
                <c:pt idx="7367">
                  <c:v>41410.115972222222</c:v>
                </c:pt>
                <c:pt idx="7368">
                  <c:v>41410.116666666669</c:v>
                </c:pt>
                <c:pt idx="7369">
                  <c:v>41410.117361111108</c:v>
                </c:pt>
                <c:pt idx="7370">
                  <c:v>41410.118055555555</c:v>
                </c:pt>
                <c:pt idx="7371">
                  <c:v>41410.118750000001</c:v>
                </c:pt>
                <c:pt idx="7372">
                  <c:v>41410.119444444441</c:v>
                </c:pt>
                <c:pt idx="7373">
                  <c:v>41410.120138888888</c:v>
                </c:pt>
                <c:pt idx="7374">
                  <c:v>41410.120833333334</c:v>
                </c:pt>
                <c:pt idx="7375">
                  <c:v>41410.121527777781</c:v>
                </c:pt>
                <c:pt idx="7376">
                  <c:v>41410.12222222222</c:v>
                </c:pt>
                <c:pt idx="7377">
                  <c:v>41410.122916666667</c:v>
                </c:pt>
                <c:pt idx="7378">
                  <c:v>41410.123611111114</c:v>
                </c:pt>
                <c:pt idx="7379">
                  <c:v>41410.124305555553</c:v>
                </c:pt>
                <c:pt idx="7380">
                  <c:v>41410.125</c:v>
                </c:pt>
                <c:pt idx="7381">
                  <c:v>41410.125694444447</c:v>
                </c:pt>
                <c:pt idx="7382">
                  <c:v>41410.126388888886</c:v>
                </c:pt>
                <c:pt idx="7383">
                  <c:v>41410.127083333333</c:v>
                </c:pt>
                <c:pt idx="7384">
                  <c:v>41410.12777777778</c:v>
                </c:pt>
                <c:pt idx="7385">
                  <c:v>41410.128472222219</c:v>
                </c:pt>
                <c:pt idx="7386">
                  <c:v>41410.129166666666</c:v>
                </c:pt>
                <c:pt idx="7387">
                  <c:v>41410.129861111112</c:v>
                </c:pt>
                <c:pt idx="7388">
                  <c:v>41410.130555555559</c:v>
                </c:pt>
                <c:pt idx="7389">
                  <c:v>41410.131249999999</c:v>
                </c:pt>
                <c:pt idx="7390">
                  <c:v>41410.131944444445</c:v>
                </c:pt>
                <c:pt idx="7391">
                  <c:v>41410.132638888892</c:v>
                </c:pt>
                <c:pt idx="7392">
                  <c:v>41410.133333333331</c:v>
                </c:pt>
                <c:pt idx="7393">
                  <c:v>41410.134027777778</c:v>
                </c:pt>
                <c:pt idx="7394">
                  <c:v>41410.134722222225</c:v>
                </c:pt>
                <c:pt idx="7395">
                  <c:v>41410.135416666664</c:v>
                </c:pt>
                <c:pt idx="7396">
                  <c:v>41410.136111111111</c:v>
                </c:pt>
                <c:pt idx="7397">
                  <c:v>41410.136805555558</c:v>
                </c:pt>
                <c:pt idx="7398">
                  <c:v>41410.137499999997</c:v>
                </c:pt>
                <c:pt idx="7399">
                  <c:v>41410.138194444444</c:v>
                </c:pt>
                <c:pt idx="7400">
                  <c:v>41410.138888888891</c:v>
                </c:pt>
                <c:pt idx="7401">
                  <c:v>41410.13958333333</c:v>
                </c:pt>
                <c:pt idx="7402">
                  <c:v>41410.140277777777</c:v>
                </c:pt>
                <c:pt idx="7403">
                  <c:v>41410.140972222223</c:v>
                </c:pt>
                <c:pt idx="7404">
                  <c:v>41410.14166666667</c:v>
                </c:pt>
                <c:pt idx="7405">
                  <c:v>41410.142361111109</c:v>
                </c:pt>
                <c:pt idx="7406">
                  <c:v>41410.143055555556</c:v>
                </c:pt>
                <c:pt idx="7407">
                  <c:v>41410.143750000003</c:v>
                </c:pt>
                <c:pt idx="7408">
                  <c:v>41410.144444444442</c:v>
                </c:pt>
                <c:pt idx="7409">
                  <c:v>41410.145138888889</c:v>
                </c:pt>
                <c:pt idx="7410">
                  <c:v>41410.145833333336</c:v>
                </c:pt>
                <c:pt idx="7411">
                  <c:v>41410.146527777775</c:v>
                </c:pt>
                <c:pt idx="7412">
                  <c:v>41410.147222222222</c:v>
                </c:pt>
                <c:pt idx="7413">
                  <c:v>41410.147916666669</c:v>
                </c:pt>
                <c:pt idx="7414">
                  <c:v>41410.148611111108</c:v>
                </c:pt>
                <c:pt idx="7415">
                  <c:v>41410.149305555555</c:v>
                </c:pt>
                <c:pt idx="7416">
                  <c:v>41410.15</c:v>
                </c:pt>
                <c:pt idx="7417">
                  <c:v>41410.150694444441</c:v>
                </c:pt>
                <c:pt idx="7418">
                  <c:v>41410.151388888888</c:v>
                </c:pt>
                <c:pt idx="7419">
                  <c:v>41410.152083333334</c:v>
                </c:pt>
                <c:pt idx="7420">
                  <c:v>41410.152777777781</c:v>
                </c:pt>
                <c:pt idx="7421">
                  <c:v>41410.15347222222</c:v>
                </c:pt>
                <c:pt idx="7422">
                  <c:v>41410.154166666667</c:v>
                </c:pt>
                <c:pt idx="7423">
                  <c:v>41410.154861111114</c:v>
                </c:pt>
                <c:pt idx="7424">
                  <c:v>41410.155555555553</c:v>
                </c:pt>
                <c:pt idx="7425">
                  <c:v>41410.15625</c:v>
                </c:pt>
                <c:pt idx="7426">
                  <c:v>41410.156944444447</c:v>
                </c:pt>
                <c:pt idx="7427">
                  <c:v>41410.157638888886</c:v>
                </c:pt>
                <c:pt idx="7428">
                  <c:v>41410.158333333333</c:v>
                </c:pt>
                <c:pt idx="7429">
                  <c:v>41410.15902777778</c:v>
                </c:pt>
                <c:pt idx="7430">
                  <c:v>41410.159722222219</c:v>
                </c:pt>
                <c:pt idx="7431">
                  <c:v>41410.160416666666</c:v>
                </c:pt>
                <c:pt idx="7432">
                  <c:v>41410.161111111112</c:v>
                </c:pt>
                <c:pt idx="7433">
                  <c:v>41410.161805555559</c:v>
                </c:pt>
                <c:pt idx="7434">
                  <c:v>41410.162499999999</c:v>
                </c:pt>
                <c:pt idx="7435">
                  <c:v>41410.163194444445</c:v>
                </c:pt>
                <c:pt idx="7436">
                  <c:v>41410.163888888892</c:v>
                </c:pt>
                <c:pt idx="7437">
                  <c:v>41410.164583333331</c:v>
                </c:pt>
                <c:pt idx="7438">
                  <c:v>41410.165277777778</c:v>
                </c:pt>
                <c:pt idx="7439">
                  <c:v>41410.165972222225</c:v>
                </c:pt>
                <c:pt idx="7440">
                  <c:v>41410.166666666664</c:v>
                </c:pt>
                <c:pt idx="7441">
                  <c:v>41410.167361111111</c:v>
                </c:pt>
                <c:pt idx="7442">
                  <c:v>41410.168055555558</c:v>
                </c:pt>
                <c:pt idx="7443">
                  <c:v>41410.168749999997</c:v>
                </c:pt>
                <c:pt idx="7444">
                  <c:v>41410.169444444444</c:v>
                </c:pt>
                <c:pt idx="7445">
                  <c:v>41410.170138888891</c:v>
                </c:pt>
                <c:pt idx="7446">
                  <c:v>41410.17083333333</c:v>
                </c:pt>
                <c:pt idx="7447">
                  <c:v>41410.171527777777</c:v>
                </c:pt>
                <c:pt idx="7448">
                  <c:v>41410.172222222223</c:v>
                </c:pt>
                <c:pt idx="7449">
                  <c:v>41410.17291666667</c:v>
                </c:pt>
                <c:pt idx="7450">
                  <c:v>41410.173611111109</c:v>
                </c:pt>
                <c:pt idx="7451">
                  <c:v>41410.174305555556</c:v>
                </c:pt>
                <c:pt idx="7452">
                  <c:v>41410.175000000003</c:v>
                </c:pt>
                <c:pt idx="7453">
                  <c:v>41410.175694444442</c:v>
                </c:pt>
                <c:pt idx="7454">
                  <c:v>41410.176388888889</c:v>
                </c:pt>
                <c:pt idx="7455">
                  <c:v>41410.177083333336</c:v>
                </c:pt>
                <c:pt idx="7456">
                  <c:v>41410.177777777775</c:v>
                </c:pt>
                <c:pt idx="7457">
                  <c:v>41410.178472222222</c:v>
                </c:pt>
                <c:pt idx="7458">
                  <c:v>41410.179166666669</c:v>
                </c:pt>
                <c:pt idx="7459">
                  <c:v>41410.179861111108</c:v>
                </c:pt>
                <c:pt idx="7460">
                  <c:v>41410.180555555555</c:v>
                </c:pt>
                <c:pt idx="7461">
                  <c:v>41410.181250000001</c:v>
                </c:pt>
                <c:pt idx="7462">
                  <c:v>41410.181944444441</c:v>
                </c:pt>
                <c:pt idx="7463">
                  <c:v>41410.182638888888</c:v>
                </c:pt>
                <c:pt idx="7464">
                  <c:v>41410.183333333334</c:v>
                </c:pt>
                <c:pt idx="7465">
                  <c:v>41410.184027777781</c:v>
                </c:pt>
                <c:pt idx="7466">
                  <c:v>41410.18472222222</c:v>
                </c:pt>
                <c:pt idx="7467">
                  <c:v>41410.185416666667</c:v>
                </c:pt>
                <c:pt idx="7468">
                  <c:v>41410.186111111114</c:v>
                </c:pt>
                <c:pt idx="7469">
                  <c:v>41410.186805555553</c:v>
                </c:pt>
                <c:pt idx="7470">
                  <c:v>41410.1875</c:v>
                </c:pt>
                <c:pt idx="7471">
                  <c:v>41410.188194444447</c:v>
                </c:pt>
                <c:pt idx="7472">
                  <c:v>41410.188888888886</c:v>
                </c:pt>
                <c:pt idx="7473">
                  <c:v>41410.189583333333</c:v>
                </c:pt>
                <c:pt idx="7474">
                  <c:v>41410.19027777778</c:v>
                </c:pt>
                <c:pt idx="7475">
                  <c:v>41410.190972222219</c:v>
                </c:pt>
                <c:pt idx="7476">
                  <c:v>41410.191666666666</c:v>
                </c:pt>
                <c:pt idx="7477">
                  <c:v>41410.192361111112</c:v>
                </c:pt>
                <c:pt idx="7478">
                  <c:v>41410.193055555559</c:v>
                </c:pt>
                <c:pt idx="7479">
                  <c:v>41410.193749999999</c:v>
                </c:pt>
                <c:pt idx="7480">
                  <c:v>41410.194444444445</c:v>
                </c:pt>
                <c:pt idx="7481">
                  <c:v>41410.195138888892</c:v>
                </c:pt>
                <c:pt idx="7482">
                  <c:v>41410.195833333331</c:v>
                </c:pt>
                <c:pt idx="7483">
                  <c:v>41410.196527777778</c:v>
                </c:pt>
                <c:pt idx="7484">
                  <c:v>41410.197222222225</c:v>
                </c:pt>
                <c:pt idx="7485">
                  <c:v>41410.197916666664</c:v>
                </c:pt>
                <c:pt idx="7486">
                  <c:v>41410.198611111111</c:v>
                </c:pt>
                <c:pt idx="7487">
                  <c:v>41410.199305555558</c:v>
                </c:pt>
                <c:pt idx="7488">
                  <c:v>41410.199999999997</c:v>
                </c:pt>
                <c:pt idx="7489">
                  <c:v>41410.200694444444</c:v>
                </c:pt>
                <c:pt idx="7490">
                  <c:v>41410.201388888891</c:v>
                </c:pt>
                <c:pt idx="7491">
                  <c:v>41410.20208333333</c:v>
                </c:pt>
                <c:pt idx="7492">
                  <c:v>41410.202777777777</c:v>
                </c:pt>
                <c:pt idx="7493">
                  <c:v>41410.203472222223</c:v>
                </c:pt>
                <c:pt idx="7494">
                  <c:v>41410.20416666667</c:v>
                </c:pt>
                <c:pt idx="7495">
                  <c:v>41410.204861111109</c:v>
                </c:pt>
                <c:pt idx="7496">
                  <c:v>41410.205555555556</c:v>
                </c:pt>
                <c:pt idx="7497">
                  <c:v>41410.206250000003</c:v>
                </c:pt>
                <c:pt idx="7498">
                  <c:v>41410.206944444442</c:v>
                </c:pt>
                <c:pt idx="7499">
                  <c:v>41410.207638888889</c:v>
                </c:pt>
                <c:pt idx="7500">
                  <c:v>41410.208333333336</c:v>
                </c:pt>
                <c:pt idx="7501">
                  <c:v>41410.209027777775</c:v>
                </c:pt>
                <c:pt idx="7502">
                  <c:v>41410.209722222222</c:v>
                </c:pt>
                <c:pt idx="7503">
                  <c:v>41410.210416666669</c:v>
                </c:pt>
                <c:pt idx="7504">
                  <c:v>41410.211111111108</c:v>
                </c:pt>
                <c:pt idx="7505">
                  <c:v>41410.211805555555</c:v>
                </c:pt>
                <c:pt idx="7506">
                  <c:v>41410.212500000001</c:v>
                </c:pt>
                <c:pt idx="7507">
                  <c:v>41410.213194444441</c:v>
                </c:pt>
                <c:pt idx="7508">
                  <c:v>41410.213888888888</c:v>
                </c:pt>
                <c:pt idx="7509">
                  <c:v>41410.214583333334</c:v>
                </c:pt>
                <c:pt idx="7510">
                  <c:v>41410.215277777781</c:v>
                </c:pt>
                <c:pt idx="7511">
                  <c:v>41410.21597222222</c:v>
                </c:pt>
                <c:pt idx="7512">
                  <c:v>41410.216666666667</c:v>
                </c:pt>
                <c:pt idx="7513">
                  <c:v>41410.217361111114</c:v>
                </c:pt>
                <c:pt idx="7514">
                  <c:v>41410.218055555553</c:v>
                </c:pt>
                <c:pt idx="7515">
                  <c:v>41410.21875</c:v>
                </c:pt>
                <c:pt idx="7516">
                  <c:v>41410.219444444447</c:v>
                </c:pt>
                <c:pt idx="7517">
                  <c:v>41410.220138888886</c:v>
                </c:pt>
                <c:pt idx="7518">
                  <c:v>41410.220833333333</c:v>
                </c:pt>
                <c:pt idx="7519">
                  <c:v>41410.22152777778</c:v>
                </c:pt>
                <c:pt idx="7520">
                  <c:v>41410.222222222219</c:v>
                </c:pt>
                <c:pt idx="7521">
                  <c:v>41410.222916666666</c:v>
                </c:pt>
                <c:pt idx="7522">
                  <c:v>41410.223611111112</c:v>
                </c:pt>
                <c:pt idx="7523">
                  <c:v>41410.224305555559</c:v>
                </c:pt>
                <c:pt idx="7524">
                  <c:v>41410.224999999999</c:v>
                </c:pt>
                <c:pt idx="7525">
                  <c:v>41410.225694444445</c:v>
                </c:pt>
                <c:pt idx="7526">
                  <c:v>41410.226388888892</c:v>
                </c:pt>
                <c:pt idx="7527">
                  <c:v>41410.227083333331</c:v>
                </c:pt>
                <c:pt idx="7528">
                  <c:v>41410.227777777778</c:v>
                </c:pt>
                <c:pt idx="7529">
                  <c:v>41410.228472222225</c:v>
                </c:pt>
                <c:pt idx="7530">
                  <c:v>41410.229166666664</c:v>
                </c:pt>
                <c:pt idx="7531">
                  <c:v>41410.229861111111</c:v>
                </c:pt>
                <c:pt idx="7532">
                  <c:v>41410.230555555558</c:v>
                </c:pt>
                <c:pt idx="7533">
                  <c:v>41410.231249999997</c:v>
                </c:pt>
                <c:pt idx="7534">
                  <c:v>41410.231944444444</c:v>
                </c:pt>
                <c:pt idx="7535">
                  <c:v>41410.232638888891</c:v>
                </c:pt>
                <c:pt idx="7536">
                  <c:v>41410.23333333333</c:v>
                </c:pt>
                <c:pt idx="7537">
                  <c:v>41410.234027777777</c:v>
                </c:pt>
                <c:pt idx="7538">
                  <c:v>41410.234722222223</c:v>
                </c:pt>
                <c:pt idx="7539">
                  <c:v>41410.23541666667</c:v>
                </c:pt>
                <c:pt idx="7540">
                  <c:v>41410.236111111109</c:v>
                </c:pt>
                <c:pt idx="7541">
                  <c:v>41410.236805555556</c:v>
                </c:pt>
                <c:pt idx="7542">
                  <c:v>41410.237500000003</c:v>
                </c:pt>
                <c:pt idx="7543">
                  <c:v>41410.238194444442</c:v>
                </c:pt>
                <c:pt idx="7544">
                  <c:v>41410.238888888889</c:v>
                </c:pt>
                <c:pt idx="7545">
                  <c:v>41410.239583333336</c:v>
                </c:pt>
                <c:pt idx="7546">
                  <c:v>41410.240277777775</c:v>
                </c:pt>
                <c:pt idx="7547">
                  <c:v>41410.240972222222</c:v>
                </c:pt>
                <c:pt idx="7548">
                  <c:v>41410.241666666669</c:v>
                </c:pt>
                <c:pt idx="7549">
                  <c:v>41410.242361111108</c:v>
                </c:pt>
                <c:pt idx="7550">
                  <c:v>41410.243055555555</c:v>
                </c:pt>
                <c:pt idx="7551">
                  <c:v>41410.243750000001</c:v>
                </c:pt>
                <c:pt idx="7552">
                  <c:v>41410.244444444441</c:v>
                </c:pt>
                <c:pt idx="7553">
                  <c:v>41410.245138888888</c:v>
                </c:pt>
                <c:pt idx="7554">
                  <c:v>41410.245833333334</c:v>
                </c:pt>
                <c:pt idx="7555">
                  <c:v>41410.246527777781</c:v>
                </c:pt>
                <c:pt idx="7556">
                  <c:v>41410.24722222222</c:v>
                </c:pt>
                <c:pt idx="7557">
                  <c:v>41410.247916666667</c:v>
                </c:pt>
                <c:pt idx="7558">
                  <c:v>41410.248611111114</c:v>
                </c:pt>
                <c:pt idx="7559">
                  <c:v>41410.249305555553</c:v>
                </c:pt>
                <c:pt idx="7560">
                  <c:v>41410.25</c:v>
                </c:pt>
                <c:pt idx="7561">
                  <c:v>41410.250694444447</c:v>
                </c:pt>
                <c:pt idx="7562">
                  <c:v>41410.251388888886</c:v>
                </c:pt>
                <c:pt idx="7563">
                  <c:v>41410.252083333333</c:v>
                </c:pt>
                <c:pt idx="7564">
                  <c:v>41410.25277777778</c:v>
                </c:pt>
                <c:pt idx="7565">
                  <c:v>41410.253472222219</c:v>
                </c:pt>
                <c:pt idx="7566">
                  <c:v>41410.254166666666</c:v>
                </c:pt>
                <c:pt idx="7567">
                  <c:v>41410.254861111112</c:v>
                </c:pt>
                <c:pt idx="7568">
                  <c:v>41410.255555555559</c:v>
                </c:pt>
                <c:pt idx="7569">
                  <c:v>41410.256249999999</c:v>
                </c:pt>
                <c:pt idx="7570">
                  <c:v>41410.256944444445</c:v>
                </c:pt>
                <c:pt idx="7571">
                  <c:v>41410.257638888892</c:v>
                </c:pt>
                <c:pt idx="7572">
                  <c:v>41410.258333333331</c:v>
                </c:pt>
                <c:pt idx="7573">
                  <c:v>41410.259027777778</c:v>
                </c:pt>
                <c:pt idx="7574">
                  <c:v>41410.259722222225</c:v>
                </c:pt>
                <c:pt idx="7575">
                  <c:v>41410.260416666664</c:v>
                </c:pt>
                <c:pt idx="7576">
                  <c:v>41410.261111111111</c:v>
                </c:pt>
                <c:pt idx="7577">
                  <c:v>41410.261805555558</c:v>
                </c:pt>
                <c:pt idx="7578">
                  <c:v>41410.262499999997</c:v>
                </c:pt>
                <c:pt idx="7579">
                  <c:v>41410.263194444444</c:v>
                </c:pt>
                <c:pt idx="7580">
                  <c:v>41410.263888888891</c:v>
                </c:pt>
                <c:pt idx="7581">
                  <c:v>41410.26458333333</c:v>
                </c:pt>
                <c:pt idx="7582">
                  <c:v>41410.265277777777</c:v>
                </c:pt>
                <c:pt idx="7583">
                  <c:v>41410.265972222223</c:v>
                </c:pt>
                <c:pt idx="7584">
                  <c:v>41410.26666666667</c:v>
                </c:pt>
                <c:pt idx="7585">
                  <c:v>41410.267361111109</c:v>
                </c:pt>
                <c:pt idx="7586">
                  <c:v>41410.268055555556</c:v>
                </c:pt>
                <c:pt idx="7587">
                  <c:v>41410.268750000003</c:v>
                </c:pt>
                <c:pt idx="7588">
                  <c:v>41410.269444444442</c:v>
                </c:pt>
                <c:pt idx="7589">
                  <c:v>41410.270138888889</c:v>
                </c:pt>
                <c:pt idx="7590">
                  <c:v>41410.270833333336</c:v>
                </c:pt>
                <c:pt idx="7591">
                  <c:v>41410.271527777775</c:v>
                </c:pt>
                <c:pt idx="7592">
                  <c:v>41410.272222222222</c:v>
                </c:pt>
                <c:pt idx="7593">
                  <c:v>41410.272916666669</c:v>
                </c:pt>
                <c:pt idx="7594">
                  <c:v>41410.273611111108</c:v>
                </c:pt>
                <c:pt idx="7595">
                  <c:v>41410.274305555555</c:v>
                </c:pt>
                <c:pt idx="7596">
                  <c:v>41410.275000000001</c:v>
                </c:pt>
                <c:pt idx="7597">
                  <c:v>41410.275694444441</c:v>
                </c:pt>
                <c:pt idx="7598">
                  <c:v>41410.276388888888</c:v>
                </c:pt>
                <c:pt idx="7599">
                  <c:v>41410.277083333334</c:v>
                </c:pt>
                <c:pt idx="7600">
                  <c:v>41410.277777777781</c:v>
                </c:pt>
                <c:pt idx="7601">
                  <c:v>41410.27847222222</c:v>
                </c:pt>
                <c:pt idx="7602">
                  <c:v>41410.279166666667</c:v>
                </c:pt>
                <c:pt idx="7603">
                  <c:v>41410.279861111114</c:v>
                </c:pt>
                <c:pt idx="7604">
                  <c:v>41410.280555555553</c:v>
                </c:pt>
                <c:pt idx="7605">
                  <c:v>41410.28125</c:v>
                </c:pt>
                <c:pt idx="7606">
                  <c:v>41410.281944444447</c:v>
                </c:pt>
                <c:pt idx="7607">
                  <c:v>41410.282638888886</c:v>
                </c:pt>
                <c:pt idx="7608">
                  <c:v>41410.283333333333</c:v>
                </c:pt>
                <c:pt idx="7609">
                  <c:v>41410.28402777778</c:v>
                </c:pt>
                <c:pt idx="7610">
                  <c:v>41410.284722222219</c:v>
                </c:pt>
                <c:pt idx="7611">
                  <c:v>41410.285416666666</c:v>
                </c:pt>
                <c:pt idx="7612">
                  <c:v>41410.286111111112</c:v>
                </c:pt>
                <c:pt idx="7613">
                  <c:v>41410.286805555559</c:v>
                </c:pt>
                <c:pt idx="7614">
                  <c:v>41410.287499999999</c:v>
                </c:pt>
                <c:pt idx="7615">
                  <c:v>41410.288194444445</c:v>
                </c:pt>
                <c:pt idx="7616">
                  <c:v>41410.288888888892</c:v>
                </c:pt>
                <c:pt idx="7617">
                  <c:v>41410.289583333331</c:v>
                </c:pt>
                <c:pt idx="7618">
                  <c:v>41410.290277777778</c:v>
                </c:pt>
                <c:pt idx="7619">
                  <c:v>41410.290972222225</c:v>
                </c:pt>
                <c:pt idx="7620">
                  <c:v>41410.291666666664</c:v>
                </c:pt>
                <c:pt idx="7621">
                  <c:v>41410.292361111111</c:v>
                </c:pt>
                <c:pt idx="7622">
                  <c:v>41410.293055555558</c:v>
                </c:pt>
                <c:pt idx="7623">
                  <c:v>41410.293749999997</c:v>
                </c:pt>
                <c:pt idx="7624">
                  <c:v>41410.294444444444</c:v>
                </c:pt>
                <c:pt idx="7625">
                  <c:v>41410.295138888891</c:v>
                </c:pt>
                <c:pt idx="7626">
                  <c:v>41410.29583333333</c:v>
                </c:pt>
                <c:pt idx="7627">
                  <c:v>41410.296527777777</c:v>
                </c:pt>
                <c:pt idx="7628">
                  <c:v>41410.297222222223</c:v>
                </c:pt>
                <c:pt idx="7629">
                  <c:v>41410.29791666667</c:v>
                </c:pt>
                <c:pt idx="7630">
                  <c:v>41410.298611111109</c:v>
                </c:pt>
                <c:pt idx="7631">
                  <c:v>41410.299305555556</c:v>
                </c:pt>
                <c:pt idx="7632">
                  <c:v>41410.300000000003</c:v>
                </c:pt>
                <c:pt idx="7633">
                  <c:v>41410.300694444442</c:v>
                </c:pt>
                <c:pt idx="7634">
                  <c:v>41410.301388888889</c:v>
                </c:pt>
                <c:pt idx="7635">
                  <c:v>41410.302083333336</c:v>
                </c:pt>
                <c:pt idx="7636">
                  <c:v>41410.302777777775</c:v>
                </c:pt>
                <c:pt idx="7637">
                  <c:v>41410.303472222222</c:v>
                </c:pt>
                <c:pt idx="7638">
                  <c:v>41410.304166666669</c:v>
                </c:pt>
                <c:pt idx="7639">
                  <c:v>41410.304861111108</c:v>
                </c:pt>
                <c:pt idx="7640">
                  <c:v>41410.305555555555</c:v>
                </c:pt>
                <c:pt idx="7641">
                  <c:v>41410.306250000001</c:v>
                </c:pt>
                <c:pt idx="7642">
                  <c:v>41410.306944444441</c:v>
                </c:pt>
                <c:pt idx="7643">
                  <c:v>41410.307638888888</c:v>
                </c:pt>
                <c:pt idx="7644">
                  <c:v>41410.308333333334</c:v>
                </c:pt>
                <c:pt idx="7645">
                  <c:v>41410.309027777781</c:v>
                </c:pt>
                <c:pt idx="7646">
                  <c:v>41410.30972222222</c:v>
                </c:pt>
                <c:pt idx="7647">
                  <c:v>41410.310416666667</c:v>
                </c:pt>
                <c:pt idx="7648">
                  <c:v>41410.311111111114</c:v>
                </c:pt>
                <c:pt idx="7649">
                  <c:v>41410.311805555553</c:v>
                </c:pt>
                <c:pt idx="7650">
                  <c:v>41410.3125</c:v>
                </c:pt>
                <c:pt idx="7651">
                  <c:v>41410.313194444447</c:v>
                </c:pt>
                <c:pt idx="7652">
                  <c:v>41410.313888888886</c:v>
                </c:pt>
                <c:pt idx="7653">
                  <c:v>41410.314583333333</c:v>
                </c:pt>
                <c:pt idx="7654">
                  <c:v>41410.31527777778</c:v>
                </c:pt>
                <c:pt idx="7655">
                  <c:v>41410.315972222219</c:v>
                </c:pt>
                <c:pt idx="7656">
                  <c:v>41410.316666666666</c:v>
                </c:pt>
                <c:pt idx="7657">
                  <c:v>41410.317361111112</c:v>
                </c:pt>
                <c:pt idx="7658">
                  <c:v>41410.318055555559</c:v>
                </c:pt>
                <c:pt idx="7659">
                  <c:v>41410.318749999999</c:v>
                </c:pt>
                <c:pt idx="7660">
                  <c:v>41410.319444444445</c:v>
                </c:pt>
                <c:pt idx="7661">
                  <c:v>41410.320138888892</c:v>
                </c:pt>
                <c:pt idx="7662">
                  <c:v>41410.320833333331</c:v>
                </c:pt>
                <c:pt idx="7663">
                  <c:v>41410.321527777778</c:v>
                </c:pt>
                <c:pt idx="7664">
                  <c:v>41410.322222222225</c:v>
                </c:pt>
                <c:pt idx="7665">
                  <c:v>41410.322916666664</c:v>
                </c:pt>
                <c:pt idx="7666">
                  <c:v>41410.323611111111</c:v>
                </c:pt>
                <c:pt idx="7667">
                  <c:v>41410.324305555558</c:v>
                </c:pt>
                <c:pt idx="7668">
                  <c:v>41410.324999999997</c:v>
                </c:pt>
                <c:pt idx="7669">
                  <c:v>41410.325694444444</c:v>
                </c:pt>
                <c:pt idx="7670">
                  <c:v>41410.326388888891</c:v>
                </c:pt>
                <c:pt idx="7671">
                  <c:v>41410.32708333333</c:v>
                </c:pt>
                <c:pt idx="7672">
                  <c:v>41410.327777777777</c:v>
                </c:pt>
                <c:pt idx="7673">
                  <c:v>41410.328472222223</c:v>
                </c:pt>
                <c:pt idx="7674">
                  <c:v>41410.32916666667</c:v>
                </c:pt>
                <c:pt idx="7675">
                  <c:v>41410.329861111109</c:v>
                </c:pt>
                <c:pt idx="7676">
                  <c:v>41410.330555555556</c:v>
                </c:pt>
                <c:pt idx="7677">
                  <c:v>41410.331250000003</c:v>
                </c:pt>
                <c:pt idx="7678">
                  <c:v>41410.331944444442</c:v>
                </c:pt>
                <c:pt idx="7679">
                  <c:v>41410.332638888889</c:v>
                </c:pt>
                <c:pt idx="7680">
                  <c:v>41410.333333333336</c:v>
                </c:pt>
                <c:pt idx="7681">
                  <c:v>41410.334027777775</c:v>
                </c:pt>
                <c:pt idx="7682">
                  <c:v>41410.334722222222</c:v>
                </c:pt>
                <c:pt idx="7683">
                  <c:v>41410.335416666669</c:v>
                </c:pt>
                <c:pt idx="7684">
                  <c:v>41410.336111111108</c:v>
                </c:pt>
                <c:pt idx="7685">
                  <c:v>41410.336805555555</c:v>
                </c:pt>
                <c:pt idx="7686">
                  <c:v>41410.337500000001</c:v>
                </c:pt>
                <c:pt idx="7687">
                  <c:v>41410.338194444441</c:v>
                </c:pt>
                <c:pt idx="7688">
                  <c:v>41410.338888888888</c:v>
                </c:pt>
                <c:pt idx="7689">
                  <c:v>41410.339583333334</c:v>
                </c:pt>
                <c:pt idx="7690">
                  <c:v>41410.340277777781</c:v>
                </c:pt>
                <c:pt idx="7691">
                  <c:v>41410.34097222222</c:v>
                </c:pt>
                <c:pt idx="7692">
                  <c:v>41410.341666666667</c:v>
                </c:pt>
                <c:pt idx="7693">
                  <c:v>41410.342361111114</c:v>
                </c:pt>
                <c:pt idx="7694">
                  <c:v>41410.343055555553</c:v>
                </c:pt>
                <c:pt idx="7695">
                  <c:v>41410.34375</c:v>
                </c:pt>
                <c:pt idx="7696">
                  <c:v>41410.344444444447</c:v>
                </c:pt>
                <c:pt idx="7697">
                  <c:v>41410.345138888886</c:v>
                </c:pt>
                <c:pt idx="7698">
                  <c:v>41410.345833333333</c:v>
                </c:pt>
                <c:pt idx="7699">
                  <c:v>41410.34652777778</c:v>
                </c:pt>
                <c:pt idx="7700">
                  <c:v>41410.347222222219</c:v>
                </c:pt>
                <c:pt idx="7701">
                  <c:v>41410.347916666666</c:v>
                </c:pt>
                <c:pt idx="7702">
                  <c:v>41410.348611111112</c:v>
                </c:pt>
                <c:pt idx="7703">
                  <c:v>41410.349305555559</c:v>
                </c:pt>
                <c:pt idx="7704">
                  <c:v>41410.35</c:v>
                </c:pt>
                <c:pt idx="7705">
                  <c:v>41410.350694444445</c:v>
                </c:pt>
                <c:pt idx="7706">
                  <c:v>41410.351388888892</c:v>
                </c:pt>
                <c:pt idx="7707">
                  <c:v>41410.352083333331</c:v>
                </c:pt>
                <c:pt idx="7708">
                  <c:v>41410.352777777778</c:v>
                </c:pt>
                <c:pt idx="7709">
                  <c:v>41410.353472222225</c:v>
                </c:pt>
                <c:pt idx="7710">
                  <c:v>41410.354166666664</c:v>
                </c:pt>
                <c:pt idx="7711">
                  <c:v>41410.354861111111</c:v>
                </c:pt>
                <c:pt idx="7712">
                  <c:v>41410.355555555558</c:v>
                </c:pt>
                <c:pt idx="7713">
                  <c:v>41410.356249999997</c:v>
                </c:pt>
                <c:pt idx="7714">
                  <c:v>41410.356944444444</c:v>
                </c:pt>
                <c:pt idx="7715">
                  <c:v>41410.357638888891</c:v>
                </c:pt>
                <c:pt idx="7716">
                  <c:v>41410.35833333333</c:v>
                </c:pt>
                <c:pt idx="7717">
                  <c:v>41410.359027777777</c:v>
                </c:pt>
                <c:pt idx="7718">
                  <c:v>41410.359722222223</c:v>
                </c:pt>
                <c:pt idx="7719">
                  <c:v>41410.36041666667</c:v>
                </c:pt>
                <c:pt idx="7720">
                  <c:v>41410.361111111109</c:v>
                </c:pt>
                <c:pt idx="7721">
                  <c:v>41410.361805555556</c:v>
                </c:pt>
                <c:pt idx="7722">
                  <c:v>41410.362500000003</c:v>
                </c:pt>
                <c:pt idx="7723">
                  <c:v>41410.363194444442</c:v>
                </c:pt>
                <c:pt idx="7724">
                  <c:v>41410.363888888889</c:v>
                </c:pt>
                <c:pt idx="7725">
                  <c:v>41410.364583333336</c:v>
                </c:pt>
                <c:pt idx="7726">
                  <c:v>41410.365277777775</c:v>
                </c:pt>
                <c:pt idx="7727">
                  <c:v>41410.365972222222</c:v>
                </c:pt>
                <c:pt idx="7728">
                  <c:v>41410.366666666669</c:v>
                </c:pt>
                <c:pt idx="7729">
                  <c:v>41410.367361111108</c:v>
                </c:pt>
                <c:pt idx="7730">
                  <c:v>41410.368055555555</c:v>
                </c:pt>
                <c:pt idx="7731">
                  <c:v>41410.368750000001</c:v>
                </c:pt>
                <c:pt idx="7732">
                  <c:v>41410.369444444441</c:v>
                </c:pt>
                <c:pt idx="7733">
                  <c:v>41410.370138888888</c:v>
                </c:pt>
                <c:pt idx="7734">
                  <c:v>41410.370833333334</c:v>
                </c:pt>
                <c:pt idx="7735">
                  <c:v>41410.371527777781</c:v>
                </c:pt>
                <c:pt idx="7736">
                  <c:v>41410.37222222222</c:v>
                </c:pt>
                <c:pt idx="7737">
                  <c:v>41410.372916666667</c:v>
                </c:pt>
                <c:pt idx="7738">
                  <c:v>41410.373611111114</c:v>
                </c:pt>
                <c:pt idx="7739">
                  <c:v>41410.374305555553</c:v>
                </c:pt>
                <c:pt idx="7740">
                  <c:v>41410.375</c:v>
                </c:pt>
                <c:pt idx="7741">
                  <c:v>41410.375694444447</c:v>
                </c:pt>
                <c:pt idx="7742">
                  <c:v>41410.376388888886</c:v>
                </c:pt>
                <c:pt idx="7743">
                  <c:v>41410.377083333333</c:v>
                </c:pt>
                <c:pt idx="7744">
                  <c:v>41410.37777777778</c:v>
                </c:pt>
                <c:pt idx="7745">
                  <c:v>41410.378472222219</c:v>
                </c:pt>
                <c:pt idx="7746">
                  <c:v>41410.379166666666</c:v>
                </c:pt>
                <c:pt idx="7747">
                  <c:v>41410.379861111112</c:v>
                </c:pt>
                <c:pt idx="7748">
                  <c:v>41410.380555555559</c:v>
                </c:pt>
                <c:pt idx="7749">
                  <c:v>41410.381249999999</c:v>
                </c:pt>
                <c:pt idx="7750">
                  <c:v>41410.381944444445</c:v>
                </c:pt>
                <c:pt idx="7751">
                  <c:v>41410.382638888892</c:v>
                </c:pt>
                <c:pt idx="7752">
                  <c:v>41410.383333333331</c:v>
                </c:pt>
                <c:pt idx="7753">
                  <c:v>41410.384027777778</c:v>
                </c:pt>
                <c:pt idx="7754">
                  <c:v>41410.384722222225</c:v>
                </c:pt>
                <c:pt idx="7755">
                  <c:v>41410.385416666664</c:v>
                </c:pt>
                <c:pt idx="7756">
                  <c:v>41410.386111111111</c:v>
                </c:pt>
                <c:pt idx="7757">
                  <c:v>41410.386805555558</c:v>
                </c:pt>
                <c:pt idx="7758">
                  <c:v>41410.387499999997</c:v>
                </c:pt>
                <c:pt idx="7759">
                  <c:v>41410.388194444444</c:v>
                </c:pt>
                <c:pt idx="7760">
                  <c:v>41410.388888888891</c:v>
                </c:pt>
                <c:pt idx="7761">
                  <c:v>41410.38958333333</c:v>
                </c:pt>
                <c:pt idx="7762">
                  <c:v>41410.390277777777</c:v>
                </c:pt>
                <c:pt idx="7763">
                  <c:v>41410.390972222223</c:v>
                </c:pt>
                <c:pt idx="7764">
                  <c:v>41410.39166666667</c:v>
                </c:pt>
                <c:pt idx="7765">
                  <c:v>41410.392361111109</c:v>
                </c:pt>
                <c:pt idx="7766">
                  <c:v>41410.393055555556</c:v>
                </c:pt>
                <c:pt idx="7767">
                  <c:v>41410.393750000003</c:v>
                </c:pt>
                <c:pt idx="7768">
                  <c:v>41410.394444444442</c:v>
                </c:pt>
                <c:pt idx="7769">
                  <c:v>41410.395138888889</c:v>
                </c:pt>
                <c:pt idx="7770">
                  <c:v>41410.395833333336</c:v>
                </c:pt>
                <c:pt idx="7771">
                  <c:v>41410.396527777775</c:v>
                </c:pt>
                <c:pt idx="7772">
                  <c:v>41410.397222222222</c:v>
                </c:pt>
                <c:pt idx="7773">
                  <c:v>41410.397916666669</c:v>
                </c:pt>
                <c:pt idx="7774">
                  <c:v>41410.398611111108</c:v>
                </c:pt>
                <c:pt idx="7775">
                  <c:v>41410.399305555555</c:v>
                </c:pt>
                <c:pt idx="7776">
                  <c:v>41410.400000000001</c:v>
                </c:pt>
                <c:pt idx="7777">
                  <c:v>41410.400694444441</c:v>
                </c:pt>
                <c:pt idx="7778">
                  <c:v>41410.401388888888</c:v>
                </c:pt>
                <c:pt idx="7779">
                  <c:v>41410.402083333334</c:v>
                </c:pt>
                <c:pt idx="7780">
                  <c:v>41410.402777777781</c:v>
                </c:pt>
                <c:pt idx="7781">
                  <c:v>41410.40347222222</c:v>
                </c:pt>
                <c:pt idx="7782">
                  <c:v>41410.404166666667</c:v>
                </c:pt>
                <c:pt idx="7783">
                  <c:v>41410.404861111114</c:v>
                </c:pt>
                <c:pt idx="7784">
                  <c:v>41410.405555555553</c:v>
                </c:pt>
                <c:pt idx="7785">
                  <c:v>41410.40625</c:v>
                </c:pt>
                <c:pt idx="7786">
                  <c:v>41410.406944444447</c:v>
                </c:pt>
                <c:pt idx="7787">
                  <c:v>41410.407638888886</c:v>
                </c:pt>
                <c:pt idx="7788">
                  <c:v>41410.408333333333</c:v>
                </c:pt>
                <c:pt idx="7789">
                  <c:v>41410.40902777778</c:v>
                </c:pt>
                <c:pt idx="7790">
                  <c:v>41410.409722222219</c:v>
                </c:pt>
                <c:pt idx="7791">
                  <c:v>41410.410416666666</c:v>
                </c:pt>
                <c:pt idx="7792">
                  <c:v>41410.411111111112</c:v>
                </c:pt>
                <c:pt idx="7793">
                  <c:v>41410.411805555559</c:v>
                </c:pt>
                <c:pt idx="7794">
                  <c:v>41410.412499999999</c:v>
                </c:pt>
                <c:pt idx="7795">
                  <c:v>41410.413194444445</c:v>
                </c:pt>
                <c:pt idx="7796">
                  <c:v>41410.413888888892</c:v>
                </c:pt>
                <c:pt idx="7797">
                  <c:v>41410.414583333331</c:v>
                </c:pt>
                <c:pt idx="7798">
                  <c:v>41410.415277777778</c:v>
                </c:pt>
                <c:pt idx="7799">
                  <c:v>41410.415972222225</c:v>
                </c:pt>
                <c:pt idx="7800">
                  <c:v>41410.416666666664</c:v>
                </c:pt>
                <c:pt idx="7801">
                  <c:v>41410.417361111111</c:v>
                </c:pt>
                <c:pt idx="7802">
                  <c:v>41410.418055555558</c:v>
                </c:pt>
                <c:pt idx="7803">
                  <c:v>41410.418749999997</c:v>
                </c:pt>
                <c:pt idx="7804">
                  <c:v>41410.419444444444</c:v>
                </c:pt>
                <c:pt idx="7805">
                  <c:v>41410.420138888891</c:v>
                </c:pt>
                <c:pt idx="7806">
                  <c:v>41410.42083333333</c:v>
                </c:pt>
                <c:pt idx="7807">
                  <c:v>41410.421527777777</c:v>
                </c:pt>
                <c:pt idx="7808">
                  <c:v>41410.422222222223</c:v>
                </c:pt>
                <c:pt idx="7809">
                  <c:v>41410.42291666667</c:v>
                </c:pt>
                <c:pt idx="7810">
                  <c:v>41410.423611111109</c:v>
                </c:pt>
                <c:pt idx="7811">
                  <c:v>41410.424305555556</c:v>
                </c:pt>
                <c:pt idx="7812">
                  <c:v>41410.425000000003</c:v>
                </c:pt>
                <c:pt idx="7813">
                  <c:v>41410.425694444442</c:v>
                </c:pt>
                <c:pt idx="7814">
                  <c:v>41410.426388888889</c:v>
                </c:pt>
                <c:pt idx="7815">
                  <c:v>41410.427083333336</c:v>
                </c:pt>
                <c:pt idx="7816">
                  <c:v>41410.427777777775</c:v>
                </c:pt>
                <c:pt idx="7817">
                  <c:v>41410.428472222222</c:v>
                </c:pt>
                <c:pt idx="7818">
                  <c:v>41410.429166666669</c:v>
                </c:pt>
                <c:pt idx="7819">
                  <c:v>41410.429861111108</c:v>
                </c:pt>
                <c:pt idx="7820">
                  <c:v>41410.430555555555</c:v>
                </c:pt>
                <c:pt idx="7821">
                  <c:v>41410.431250000001</c:v>
                </c:pt>
                <c:pt idx="7822">
                  <c:v>41410.431944444441</c:v>
                </c:pt>
                <c:pt idx="7823">
                  <c:v>41410.432638888888</c:v>
                </c:pt>
                <c:pt idx="7824">
                  <c:v>41410.433333333334</c:v>
                </c:pt>
                <c:pt idx="7825">
                  <c:v>41410.434027777781</c:v>
                </c:pt>
                <c:pt idx="7826">
                  <c:v>41410.43472222222</c:v>
                </c:pt>
                <c:pt idx="7827">
                  <c:v>41410.435416666667</c:v>
                </c:pt>
                <c:pt idx="7828">
                  <c:v>41410.436111111114</c:v>
                </c:pt>
                <c:pt idx="7829">
                  <c:v>41410.436805555553</c:v>
                </c:pt>
                <c:pt idx="7830">
                  <c:v>41410.4375</c:v>
                </c:pt>
                <c:pt idx="7831">
                  <c:v>41410.438194444447</c:v>
                </c:pt>
                <c:pt idx="7832">
                  <c:v>41410.438888888886</c:v>
                </c:pt>
                <c:pt idx="7833">
                  <c:v>41410.439583333333</c:v>
                </c:pt>
                <c:pt idx="7834">
                  <c:v>41410.44027777778</c:v>
                </c:pt>
                <c:pt idx="7835">
                  <c:v>41410.440972222219</c:v>
                </c:pt>
                <c:pt idx="7836">
                  <c:v>41410.441666666666</c:v>
                </c:pt>
                <c:pt idx="7837">
                  <c:v>41410.442361111112</c:v>
                </c:pt>
                <c:pt idx="7838">
                  <c:v>41410.443055555559</c:v>
                </c:pt>
                <c:pt idx="7839">
                  <c:v>41410.443749999999</c:v>
                </c:pt>
                <c:pt idx="7840">
                  <c:v>41410.444444444445</c:v>
                </c:pt>
                <c:pt idx="7841">
                  <c:v>41410.445138888892</c:v>
                </c:pt>
                <c:pt idx="7842">
                  <c:v>41410.445833333331</c:v>
                </c:pt>
                <c:pt idx="7843">
                  <c:v>41410.446527777778</c:v>
                </c:pt>
                <c:pt idx="7844">
                  <c:v>41410.447222222225</c:v>
                </c:pt>
                <c:pt idx="7845">
                  <c:v>41410.447916666664</c:v>
                </c:pt>
                <c:pt idx="7846">
                  <c:v>41410.448611111111</c:v>
                </c:pt>
                <c:pt idx="7847">
                  <c:v>41410.449305555558</c:v>
                </c:pt>
                <c:pt idx="7848">
                  <c:v>41410.449999999997</c:v>
                </c:pt>
                <c:pt idx="7849">
                  <c:v>41410.450694444444</c:v>
                </c:pt>
                <c:pt idx="7850">
                  <c:v>41410.451388888891</c:v>
                </c:pt>
                <c:pt idx="7851">
                  <c:v>41410.45208333333</c:v>
                </c:pt>
                <c:pt idx="7852">
                  <c:v>41410.452777777777</c:v>
                </c:pt>
                <c:pt idx="7853">
                  <c:v>41410.453472222223</c:v>
                </c:pt>
                <c:pt idx="7854">
                  <c:v>41410.45416666667</c:v>
                </c:pt>
                <c:pt idx="7855">
                  <c:v>41410.454861111109</c:v>
                </c:pt>
                <c:pt idx="7856">
                  <c:v>41410.455555555556</c:v>
                </c:pt>
                <c:pt idx="7857">
                  <c:v>41410.456250000003</c:v>
                </c:pt>
                <c:pt idx="7858">
                  <c:v>41410.456944444442</c:v>
                </c:pt>
                <c:pt idx="7859">
                  <c:v>41410.457638888889</c:v>
                </c:pt>
                <c:pt idx="7860">
                  <c:v>41410.458333333336</c:v>
                </c:pt>
                <c:pt idx="7861">
                  <c:v>41410.459027777775</c:v>
                </c:pt>
                <c:pt idx="7862">
                  <c:v>41410.459722222222</c:v>
                </c:pt>
                <c:pt idx="7863">
                  <c:v>41410.460416666669</c:v>
                </c:pt>
                <c:pt idx="7864">
                  <c:v>41410.461111111108</c:v>
                </c:pt>
                <c:pt idx="7865">
                  <c:v>41410.461805555555</c:v>
                </c:pt>
                <c:pt idx="7866">
                  <c:v>41410.462500000001</c:v>
                </c:pt>
                <c:pt idx="7867">
                  <c:v>41410.463194444441</c:v>
                </c:pt>
                <c:pt idx="7868">
                  <c:v>41410.463888888888</c:v>
                </c:pt>
                <c:pt idx="7869">
                  <c:v>41410.464583333334</c:v>
                </c:pt>
                <c:pt idx="7870">
                  <c:v>41410.465277777781</c:v>
                </c:pt>
                <c:pt idx="7871">
                  <c:v>41410.46597222222</c:v>
                </c:pt>
                <c:pt idx="7872">
                  <c:v>41410.466666666667</c:v>
                </c:pt>
                <c:pt idx="7873">
                  <c:v>41410.467361111114</c:v>
                </c:pt>
                <c:pt idx="7874">
                  <c:v>41410.468055555553</c:v>
                </c:pt>
                <c:pt idx="7875">
                  <c:v>41410.46875</c:v>
                </c:pt>
                <c:pt idx="7876">
                  <c:v>41410.469444444447</c:v>
                </c:pt>
                <c:pt idx="7877">
                  <c:v>41410.470138888886</c:v>
                </c:pt>
                <c:pt idx="7878">
                  <c:v>41410.470833333333</c:v>
                </c:pt>
                <c:pt idx="7879">
                  <c:v>41410.47152777778</c:v>
                </c:pt>
                <c:pt idx="7880">
                  <c:v>41410.472222222219</c:v>
                </c:pt>
                <c:pt idx="7881">
                  <c:v>41410.472916666666</c:v>
                </c:pt>
                <c:pt idx="7882">
                  <c:v>41410.473611111112</c:v>
                </c:pt>
                <c:pt idx="7883">
                  <c:v>41410.474305555559</c:v>
                </c:pt>
                <c:pt idx="7884">
                  <c:v>41410.474999999999</c:v>
                </c:pt>
                <c:pt idx="7885">
                  <c:v>41410.475694444445</c:v>
                </c:pt>
                <c:pt idx="7886">
                  <c:v>41410.476388888892</c:v>
                </c:pt>
                <c:pt idx="7887">
                  <c:v>41410.477083333331</c:v>
                </c:pt>
                <c:pt idx="7888">
                  <c:v>41410.477777777778</c:v>
                </c:pt>
                <c:pt idx="7889">
                  <c:v>41410.478472222225</c:v>
                </c:pt>
                <c:pt idx="7890">
                  <c:v>41410.479166666664</c:v>
                </c:pt>
                <c:pt idx="7891">
                  <c:v>41410.479861111111</c:v>
                </c:pt>
                <c:pt idx="7892">
                  <c:v>41410.480555555558</c:v>
                </c:pt>
                <c:pt idx="7893">
                  <c:v>41410.481249999997</c:v>
                </c:pt>
                <c:pt idx="7894">
                  <c:v>41410.481944444444</c:v>
                </c:pt>
                <c:pt idx="7895">
                  <c:v>41410.482638888891</c:v>
                </c:pt>
                <c:pt idx="7896">
                  <c:v>41410.48333333333</c:v>
                </c:pt>
                <c:pt idx="7897">
                  <c:v>41410.484027777777</c:v>
                </c:pt>
                <c:pt idx="7898">
                  <c:v>41410.484722222223</c:v>
                </c:pt>
                <c:pt idx="7899">
                  <c:v>41410.48541666667</c:v>
                </c:pt>
                <c:pt idx="7900">
                  <c:v>41410.486111111109</c:v>
                </c:pt>
                <c:pt idx="7901">
                  <c:v>41410.486805555556</c:v>
                </c:pt>
                <c:pt idx="7902">
                  <c:v>41410.487500000003</c:v>
                </c:pt>
                <c:pt idx="7903">
                  <c:v>41410.488194444442</c:v>
                </c:pt>
                <c:pt idx="7904">
                  <c:v>41410.488888888889</c:v>
                </c:pt>
                <c:pt idx="7905">
                  <c:v>41410.489583333336</c:v>
                </c:pt>
                <c:pt idx="7906">
                  <c:v>41410.490277777775</c:v>
                </c:pt>
                <c:pt idx="7907">
                  <c:v>41410.490972222222</c:v>
                </c:pt>
                <c:pt idx="7908">
                  <c:v>41410.491666666669</c:v>
                </c:pt>
                <c:pt idx="7909">
                  <c:v>41410.492361111108</c:v>
                </c:pt>
                <c:pt idx="7910">
                  <c:v>41410.493055555555</c:v>
                </c:pt>
                <c:pt idx="7911">
                  <c:v>41410.493750000001</c:v>
                </c:pt>
                <c:pt idx="7912">
                  <c:v>41410.494444444441</c:v>
                </c:pt>
                <c:pt idx="7913">
                  <c:v>41410.495138888888</c:v>
                </c:pt>
                <c:pt idx="7914">
                  <c:v>41410.495833333334</c:v>
                </c:pt>
                <c:pt idx="7915">
                  <c:v>41410.496527777781</c:v>
                </c:pt>
                <c:pt idx="7916">
                  <c:v>41410.49722222222</c:v>
                </c:pt>
                <c:pt idx="7917">
                  <c:v>41410.497916666667</c:v>
                </c:pt>
                <c:pt idx="7918">
                  <c:v>41410.498611111114</c:v>
                </c:pt>
                <c:pt idx="7919">
                  <c:v>41410.499305555553</c:v>
                </c:pt>
                <c:pt idx="7920">
                  <c:v>41410.5</c:v>
                </c:pt>
                <c:pt idx="7921">
                  <c:v>41410.500694444447</c:v>
                </c:pt>
                <c:pt idx="7922">
                  <c:v>41410.501388888886</c:v>
                </c:pt>
                <c:pt idx="7923">
                  <c:v>41410.502083333333</c:v>
                </c:pt>
                <c:pt idx="7924">
                  <c:v>41410.50277777778</c:v>
                </c:pt>
                <c:pt idx="7925">
                  <c:v>41410.503472222219</c:v>
                </c:pt>
                <c:pt idx="7926">
                  <c:v>41410.504166666666</c:v>
                </c:pt>
                <c:pt idx="7927">
                  <c:v>41410.504861111112</c:v>
                </c:pt>
                <c:pt idx="7928">
                  <c:v>41410.505555555559</c:v>
                </c:pt>
                <c:pt idx="7929">
                  <c:v>41410.506249999999</c:v>
                </c:pt>
                <c:pt idx="7930">
                  <c:v>41410.506944444445</c:v>
                </c:pt>
                <c:pt idx="7931">
                  <c:v>41410.507638888892</c:v>
                </c:pt>
                <c:pt idx="7932">
                  <c:v>41410.508333333331</c:v>
                </c:pt>
                <c:pt idx="7933">
                  <c:v>41410.509027777778</c:v>
                </c:pt>
                <c:pt idx="7934">
                  <c:v>41410.509722222225</c:v>
                </c:pt>
                <c:pt idx="7935">
                  <c:v>41410.510416666664</c:v>
                </c:pt>
                <c:pt idx="7936">
                  <c:v>41410.511111111111</c:v>
                </c:pt>
                <c:pt idx="7937">
                  <c:v>41410.511805555558</c:v>
                </c:pt>
                <c:pt idx="7938">
                  <c:v>41410.512499999997</c:v>
                </c:pt>
                <c:pt idx="7939">
                  <c:v>41410.513194444444</c:v>
                </c:pt>
                <c:pt idx="7940">
                  <c:v>41410.513888888891</c:v>
                </c:pt>
                <c:pt idx="7941">
                  <c:v>41410.51458333333</c:v>
                </c:pt>
                <c:pt idx="7942">
                  <c:v>41410.515277777777</c:v>
                </c:pt>
                <c:pt idx="7943">
                  <c:v>41410.515972222223</c:v>
                </c:pt>
                <c:pt idx="7944">
                  <c:v>41410.51666666667</c:v>
                </c:pt>
                <c:pt idx="7945">
                  <c:v>41410.517361111109</c:v>
                </c:pt>
                <c:pt idx="7946">
                  <c:v>41410.518055555556</c:v>
                </c:pt>
                <c:pt idx="7947">
                  <c:v>41410.518750000003</c:v>
                </c:pt>
                <c:pt idx="7948">
                  <c:v>41410.519444444442</c:v>
                </c:pt>
                <c:pt idx="7949">
                  <c:v>41410.520138888889</c:v>
                </c:pt>
                <c:pt idx="7950">
                  <c:v>41410.520833333336</c:v>
                </c:pt>
                <c:pt idx="7951">
                  <c:v>41410.521527777775</c:v>
                </c:pt>
                <c:pt idx="7952">
                  <c:v>41410.522222222222</c:v>
                </c:pt>
                <c:pt idx="7953">
                  <c:v>41410.522916666669</c:v>
                </c:pt>
                <c:pt idx="7954">
                  <c:v>41410.523611111108</c:v>
                </c:pt>
                <c:pt idx="7955">
                  <c:v>41410.524305555555</c:v>
                </c:pt>
                <c:pt idx="7956">
                  <c:v>41410.525000000001</c:v>
                </c:pt>
                <c:pt idx="7957">
                  <c:v>41410.525694444441</c:v>
                </c:pt>
                <c:pt idx="7958">
                  <c:v>41410.526388888888</c:v>
                </c:pt>
                <c:pt idx="7959">
                  <c:v>41410.527083333334</c:v>
                </c:pt>
                <c:pt idx="7960">
                  <c:v>41410.527777777781</c:v>
                </c:pt>
                <c:pt idx="7961">
                  <c:v>41410.52847222222</c:v>
                </c:pt>
                <c:pt idx="7962">
                  <c:v>41410.529166666667</c:v>
                </c:pt>
                <c:pt idx="7963">
                  <c:v>41410.529861111114</c:v>
                </c:pt>
                <c:pt idx="7964">
                  <c:v>41410.530555555553</c:v>
                </c:pt>
                <c:pt idx="7965">
                  <c:v>41410.53125</c:v>
                </c:pt>
                <c:pt idx="7966">
                  <c:v>41410.531944444447</c:v>
                </c:pt>
                <c:pt idx="7967">
                  <c:v>41410.532638888886</c:v>
                </c:pt>
                <c:pt idx="7968">
                  <c:v>41410.533333333333</c:v>
                </c:pt>
                <c:pt idx="7969">
                  <c:v>41410.53402777778</c:v>
                </c:pt>
                <c:pt idx="7970">
                  <c:v>41410.534722222219</c:v>
                </c:pt>
                <c:pt idx="7971">
                  <c:v>41410.535416666666</c:v>
                </c:pt>
                <c:pt idx="7972">
                  <c:v>41410.536111111112</c:v>
                </c:pt>
                <c:pt idx="7973">
                  <c:v>41410.536805555559</c:v>
                </c:pt>
                <c:pt idx="7974">
                  <c:v>41410.537499999999</c:v>
                </c:pt>
                <c:pt idx="7975">
                  <c:v>41410.538194444445</c:v>
                </c:pt>
                <c:pt idx="7976">
                  <c:v>41410.538888888892</c:v>
                </c:pt>
                <c:pt idx="7977">
                  <c:v>41410.539583333331</c:v>
                </c:pt>
                <c:pt idx="7978">
                  <c:v>41410.540277777778</c:v>
                </c:pt>
                <c:pt idx="7979">
                  <c:v>41410.540972222225</c:v>
                </c:pt>
                <c:pt idx="7980">
                  <c:v>41410.541666666664</c:v>
                </c:pt>
                <c:pt idx="7981">
                  <c:v>41410.542361111111</c:v>
                </c:pt>
                <c:pt idx="7982">
                  <c:v>41410.543055555558</c:v>
                </c:pt>
                <c:pt idx="7983">
                  <c:v>41410.543749999997</c:v>
                </c:pt>
                <c:pt idx="7984">
                  <c:v>41410.544444444444</c:v>
                </c:pt>
                <c:pt idx="7985">
                  <c:v>41410.545138888891</c:v>
                </c:pt>
                <c:pt idx="7986">
                  <c:v>41410.54583333333</c:v>
                </c:pt>
                <c:pt idx="7987">
                  <c:v>41410.546527777777</c:v>
                </c:pt>
                <c:pt idx="7988">
                  <c:v>41410.547222222223</c:v>
                </c:pt>
                <c:pt idx="7989">
                  <c:v>41410.54791666667</c:v>
                </c:pt>
                <c:pt idx="7990">
                  <c:v>41410.548611111109</c:v>
                </c:pt>
                <c:pt idx="7991">
                  <c:v>41410.549305555556</c:v>
                </c:pt>
                <c:pt idx="7992">
                  <c:v>41410.550000000003</c:v>
                </c:pt>
                <c:pt idx="7993">
                  <c:v>41410.550694444442</c:v>
                </c:pt>
                <c:pt idx="7994">
                  <c:v>41410.551388888889</c:v>
                </c:pt>
                <c:pt idx="7995">
                  <c:v>41410.552083333336</c:v>
                </c:pt>
                <c:pt idx="7996">
                  <c:v>41410.552777777775</c:v>
                </c:pt>
                <c:pt idx="7997">
                  <c:v>41410.553472222222</c:v>
                </c:pt>
                <c:pt idx="7998">
                  <c:v>41410.554166666669</c:v>
                </c:pt>
                <c:pt idx="7999">
                  <c:v>41410.554861111108</c:v>
                </c:pt>
                <c:pt idx="8000">
                  <c:v>41410.555555555555</c:v>
                </c:pt>
                <c:pt idx="8001">
                  <c:v>41410.556250000001</c:v>
                </c:pt>
                <c:pt idx="8002">
                  <c:v>41410.556944444441</c:v>
                </c:pt>
                <c:pt idx="8003">
                  <c:v>41410.557638888888</c:v>
                </c:pt>
                <c:pt idx="8004">
                  <c:v>41410.558333333334</c:v>
                </c:pt>
                <c:pt idx="8005">
                  <c:v>41410.559027777781</c:v>
                </c:pt>
                <c:pt idx="8006">
                  <c:v>41410.55972222222</c:v>
                </c:pt>
                <c:pt idx="8007">
                  <c:v>41410.560416666667</c:v>
                </c:pt>
                <c:pt idx="8008">
                  <c:v>41410.561111111114</c:v>
                </c:pt>
                <c:pt idx="8009">
                  <c:v>41410.561805555553</c:v>
                </c:pt>
                <c:pt idx="8010">
                  <c:v>41410.5625</c:v>
                </c:pt>
                <c:pt idx="8011">
                  <c:v>41410.563194444447</c:v>
                </c:pt>
                <c:pt idx="8012">
                  <c:v>41410.563888888886</c:v>
                </c:pt>
                <c:pt idx="8013">
                  <c:v>41410.564583333333</c:v>
                </c:pt>
                <c:pt idx="8014">
                  <c:v>41410.56527777778</c:v>
                </c:pt>
                <c:pt idx="8015">
                  <c:v>41410.565972222219</c:v>
                </c:pt>
                <c:pt idx="8016">
                  <c:v>41410.566666666666</c:v>
                </c:pt>
                <c:pt idx="8017">
                  <c:v>41410.567361111112</c:v>
                </c:pt>
                <c:pt idx="8018">
                  <c:v>41410.568055555559</c:v>
                </c:pt>
                <c:pt idx="8019">
                  <c:v>41410.568749999999</c:v>
                </c:pt>
                <c:pt idx="8020">
                  <c:v>41410.569444444445</c:v>
                </c:pt>
                <c:pt idx="8021">
                  <c:v>41410.570138888892</c:v>
                </c:pt>
                <c:pt idx="8022">
                  <c:v>41410.570833333331</c:v>
                </c:pt>
                <c:pt idx="8023">
                  <c:v>41410.571527777778</c:v>
                </c:pt>
                <c:pt idx="8024">
                  <c:v>41410.572222222225</c:v>
                </c:pt>
                <c:pt idx="8025">
                  <c:v>41410.572916666664</c:v>
                </c:pt>
                <c:pt idx="8026">
                  <c:v>41410.573611111111</c:v>
                </c:pt>
                <c:pt idx="8027">
                  <c:v>41410.574305555558</c:v>
                </c:pt>
                <c:pt idx="8028">
                  <c:v>41410.574999999997</c:v>
                </c:pt>
                <c:pt idx="8029">
                  <c:v>41410.575694444444</c:v>
                </c:pt>
                <c:pt idx="8030">
                  <c:v>41410.576388888891</c:v>
                </c:pt>
                <c:pt idx="8031">
                  <c:v>41410.57708333333</c:v>
                </c:pt>
                <c:pt idx="8032">
                  <c:v>41410.577777777777</c:v>
                </c:pt>
                <c:pt idx="8033">
                  <c:v>41410.578472222223</c:v>
                </c:pt>
                <c:pt idx="8034">
                  <c:v>41410.57916666667</c:v>
                </c:pt>
                <c:pt idx="8035">
                  <c:v>41410.579861111109</c:v>
                </c:pt>
                <c:pt idx="8036">
                  <c:v>41410.580555555556</c:v>
                </c:pt>
                <c:pt idx="8037">
                  <c:v>41410.581250000003</c:v>
                </c:pt>
                <c:pt idx="8038">
                  <c:v>41410.581944444442</c:v>
                </c:pt>
                <c:pt idx="8039">
                  <c:v>41410.582638888889</c:v>
                </c:pt>
                <c:pt idx="8040">
                  <c:v>41410.583333333336</c:v>
                </c:pt>
                <c:pt idx="8041">
                  <c:v>41410.584027777775</c:v>
                </c:pt>
                <c:pt idx="8042">
                  <c:v>41410.584722222222</c:v>
                </c:pt>
                <c:pt idx="8043">
                  <c:v>41410.585416666669</c:v>
                </c:pt>
                <c:pt idx="8044">
                  <c:v>41410.586111111108</c:v>
                </c:pt>
                <c:pt idx="8045">
                  <c:v>41410.586805555555</c:v>
                </c:pt>
                <c:pt idx="8046">
                  <c:v>41410.587500000001</c:v>
                </c:pt>
                <c:pt idx="8047">
                  <c:v>41410.588194444441</c:v>
                </c:pt>
                <c:pt idx="8048">
                  <c:v>41410.588888888888</c:v>
                </c:pt>
                <c:pt idx="8049">
                  <c:v>41410.589583333334</c:v>
                </c:pt>
                <c:pt idx="8050">
                  <c:v>41410.590277777781</c:v>
                </c:pt>
                <c:pt idx="8051">
                  <c:v>41410.59097222222</c:v>
                </c:pt>
                <c:pt idx="8052">
                  <c:v>41410.591666666667</c:v>
                </c:pt>
                <c:pt idx="8053">
                  <c:v>41410.592361111114</c:v>
                </c:pt>
                <c:pt idx="8054">
                  <c:v>41410.593055555553</c:v>
                </c:pt>
                <c:pt idx="8055">
                  <c:v>41410.59375</c:v>
                </c:pt>
                <c:pt idx="8056">
                  <c:v>41410.594444444447</c:v>
                </c:pt>
                <c:pt idx="8057">
                  <c:v>41410.595138888886</c:v>
                </c:pt>
                <c:pt idx="8058">
                  <c:v>41410.595833333333</c:v>
                </c:pt>
                <c:pt idx="8059">
                  <c:v>41410.59652777778</c:v>
                </c:pt>
                <c:pt idx="8060">
                  <c:v>41410.597222222219</c:v>
                </c:pt>
                <c:pt idx="8061">
                  <c:v>41410.597916666666</c:v>
                </c:pt>
                <c:pt idx="8062">
                  <c:v>41410.598611111112</c:v>
                </c:pt>
                <c:pt idx="8063">
                  <c:v>41410.599305555559</c:v>
                </c:pt>
                <c:pt idx="8064">
                  <c:v>41410.6</c:v>
                </c:pt>
                <c:pt idx="8065">
                  <c:v>41410.600694444445</c:v>
                </c:pt>
                <c:pt idx="8066">
                  <c:v>41410.601388888892</c:v>
                </c:pt>
                <c:pt idx="8067">
                  <c:v>41410.602083333331</c:v>
                </c:pt>
                <c:pt idx="8068">
                  <c:v>41410.602777777778</c:v>
                </c:pt>
                <c:pt idx="8069">
                  <c:v>41410.603472222225</c:v>
                </c:pt>
                <c:pt idx="8070">
                  <c:v>41410.604166666664</c:v>
                </c:pt>
                <c:pt idx="8071">
                  <c:v>41410.604861111111</c:v>
                </c:pt>
                <c:pt idx="8072">
                  <c:v>41410.605555555558</c:v>
                </c:pt>
                <c:pt idx="8073">
                  <c:v>41410.606249999997</c:v>
                </c:pt>
                <c:pt idx="8074">
                  <c:v>41410.606944444444</c:v>
                </c:pt>
                <c:pt idx="8075">
                  <c:v>41410.607638888891</c:v>
                </c:pt>
                <c:pt idx="8076">
                  <c:v>41410.60833333333</c:v>
                </c:pt>
                <c:pt idx="8077">
                  <c:v>41410.609027777777</c:v>
                </c:pt>
                <c:pt idx="8078">
                  <c:v>41410.609722222223</c:v>
                </c:pt>
                <c:pt idx="8079">
                  <c:v>41410.61041666667</c:v>
                </c:pt>
                <c:pt idx="8080">
                  <c:v>41410.611111111109</c:v>
                </c:pt>
                <c:pt idx="8081">
                  <c:v>41410.611805555556</c:v>
                </c:pt>
                <c:pt idx="8082">
                  <c:v>41410.612500000003</c:v>
                </c:pt>
                <c:pt idx="8083">
                  <c:v>41410.613194444442</c:v>
                </c:pt>
                <c:pt idx="8084">
                  <c:v>41410.613888888889</c:v>
                </c:pt>
                <c:pt idx="8085">
                  <c:v>41410.614583333336</c:v>
                </c:pt>
                <c:pt idx="8086">
                  <c:v>41410.615277777775</c:v>
                </c:pt>
                <c:pt idx="8087">
                  <c:v>41410.615972222222</c:v>
                </c:pt>
                <c:pt idx="8088">
                  <c:v>41410.616666666669</c:v>
                </c:pt>
                <c:pt idx="8089">
                  <c:v>41410.617361111108</c:v>
                </c:pt>
                <c:pt idx="8090">
                  <c:v>41410.618055555555</c:v>
                </c:pt>
                <c:pt idx="8091">
                  <c:v>41410.618750000001</c:v>
                </c:pt>
                <c:pt idx="8092">
                  <c:v>41410.619444444441</c:v>
                </c:pt>
                <c:pt idx="8093">
                  <c:v>41410.620138888888</c:v>
                </c:pt>
                <c:pt idx="8094">
                  <c:v>41410.620833333334</c:v>
                </c:pt>
                <c:pt idx="8095">
                  <c:v>41410.621527777781</c:v>
                </c:pt>
                <c:pt idx="8096">
                  <c:v>41410.62222222222</c:v>
                </c:pt>
                <c:pt idx="8097">
                  <c:v>41410.622916666667</c:v>
                </c:pt>
                <c:pt idx="8098">
                  <c:v>41410.623611111114</c:v>
                </c:pt>
                <c:pt idx="8099">
                  <c:v>41410.624305555553</c:v>
                </c:pt>
                <c:pt idx="8100">
                  <c:v>41410.625</c:v>
                </c:pt>
                <c:pt idx="8101">
                  <c:v>41410.625694444447</c:v>
                </c:pt>
                <c:pt idx="8102">
                  <c:v>41410.626388888886</c:v>
                </c:pt>
                <c:pt idx="8103">
                  <c:v>41410.627083333333</c:v>
                </c:pt>
                <c:pt idx="8104">
                  <c:v>41410.62777777778</c:v>
                </c:pt>
                <c:pt idx="8105">
                  <c:v>41410.628472222219</c:v>
                </c:pt>
                <c:pt idx="8106">
                  <c:v>41410.629166666666</c:v>
                </c:pt>
                <c:pt idx="8107">
                  <c:v>41410.629861111112</c:v>
                </c:pt>
                <c:pt idx="8108">
                  <c:v>41410.630555555559</c:v>
                </c:pt>
                <c:pt idx="8109">
                  <c:v>41410.631249999999</c:v>
                </c:pt>
                <c:pt idx="8110">
                  <c:v>41410.631944444445</c:v>
                </c:pt>
                <c:pt idx="8111">
                  <c:v>41410.632638888892</c:v>
                </c:pt>
                <c:pt idx="8112">
                  <c:v>41410.633333333331</c:v>
                </c:pt>
                <c:pt idx="8113">
                  <c:v>41410.634027777778</c:v>
                </c:pt>
                <c:pt idx="8114">
                  <c:v>41410.634722222225</c:v>
                </c:pt>
                <c:pt idx="8115">
                  <c:v>41410.635416666664</c:v>
                </c:pt>
                <c:pt idx="8116">
                  <c:v>41410.636111111111</c:v>
                </c:pt>
                <c:pt idx="8117">
                  <c:v>41410.636805555558</c:v>
                </c:pt>
                <c:pt idx="8118">
                  <c:v>41410.637499999997</c:v>
                </c:pt>
                <c:pt idx="8119">
                  <c:v>41410.638194444444</c:v>
                </c:pt>
                <c:pt idx="8120">
                  <c:v>41410.638888888891</c:v>
                </c:pt>
                <c:pt idx="8121">
                  <c:v>41410.63958333333</c:v>
                </c:pt>
                <c:pt idx="8122">
                  <c:v>41410.640277777777</c:v>
                </c:pt>
                <c:pt idx="8123">
                  <c:v>41410.640972222223</c:v>
                </c:pt>
                <c:pt idx="8124">
                  <c:v>41410.64166666667</c:v>
                </c:pt>
                <c:pt idx="8125">
                  <c:v>41410.642361111109</c:v>
                </c:pt>
                <c:pt idx="8126">
                  <c:v>41410.643055555556</c:v>
                </c:pt>
                <c:pt idx="8127">
                  <c:v>41410.643750000003</c:v>
                </c:pt>
                <c:pt idx="8128">
                  <c:v>41410.644444444442</c:v>
                </c:pt>
                <c:pt idx="8129">
                  <c:v>41410.645138888889</c:v>
                </c:pt>
                <c:pt idx="8130">
                  <c:v>41410.645833333336</c:v>
                </c:pt>
                <c:pt idx="8131">
                  <c:v>41410.646527777775</c:v>
                </c:pt>
                <c:pt idx="8132">
                  <c:v>41410.647222222222</c:v>
                </c:pt>
                <c:pt idx="8133">
                  <c:v>41410.647916666669</c:v>
                </c:pt>
                <c:pt idx="8134">
                  <c:v>41410.648611111108</c:v>
                </c:pt>
                <c:pt idx="8135">
                  <c:v>41410.649305555555</c:v>
                </c:pt>
                <c:pt idx="8136">
                  <c:v>41410.65</c:v>
                </c:pt>
                <c:pt idx="8137">
                  <c:v>41410.650694444441</c:v>
                </c:pt>
                <c:pt idx="8138">
                  <c:v>41410.651388888888</c:v>
                </c:pt>
                <c:pt idx="8139">
                  <c:v>41410.652083333334</c:v>
                </c:pt>
                <c:pt idx="8140">
                  <c:v>41410.652777777781</c:v>
                </c:pt>
                <c:pt idx="8141">
                  <c:v>41410.65347222222</c:v>
                </c:pt>
                <c:pt idx="8142">
                  <c:v>41410.654166666667</c:v>
                </c:pt>
                <c:pt idx="8143">
                  <c:v>41410.654861111114</c:v>
                </c:pt>
                <c:pt idx="8144">
                  <c:v>41410.655555555553</c:v>
                </c:pt>
                <c:pt idx="8145">
                  <c:v>41410.65625</c:v>
                </c:pt>
                <c:pt idx="8146">
                  <c:v>41410.656944444447</c:v>
                </c:pt>
                <c:pt idx="8147">
                  <c:v>41410.657638888886</c:v>
                </c:pt>
                <c:pt idx="8148">
                  <c:v>41410.658333333333</c:v>
                </c:pt>
                <c:pt idx="8149">
                  <c:v>41410.65902777778</c:v>
                </c:pt>
                <c:pt idx="8150">
                  <c:v>41410.659722222219</c:v>
                </c:pt>
                <c:pt idx="8151">
                  <c:v>41410.660416666666</c:v>
                </c:pt>
                <c:pt idx="8152">
                  <c:v>41410.661111111112</c:v>
                </c:pt>
                <c:pt idx="8153">
                  <c:v>41410.661805555559</c:v>
                </c:pt>
                <c:pt idx="8154">
                  <c:v>41410.662499999999</c:v>
                </c:pt>
                <c:pt idx="8155">
                  <c:v>41410.663194444445</c:v>
                </c:pt>
                <c:pt idx="8156">
                  <c:v>41410.663888888892</c:v>
                </c:pt>
                <c:pt idx="8157">
                  <c:v>41410.664583333331</c:v>
                </c:pt>
                <c:pt idx="8158">
                  <c:v>41410.665277777778</c:v>
                </c:pt>
                <c:pt idx="8159">
                  <c:v>41410.665972222225</c:v>
                </c:pt>
                <c:pt idx="8160">
                  <c:v>41410.666666666664</c:v>
                </c:pt>
                <c:pt idx="8161">
                  <c:v>41410.667361111111</c:v>
                </c:pt>
                <c:pt idx="8162">
                  <c:v>41410.668055555558</c:v>
                </c:pt>
                <c:pt idx="8163">
                  <c:v>41410.668749999997</c:v>
                </c:pt>
                <c:pt idx="8164">
                  <c:v>41410.669444444444</c:v>
                </c:pt>
                <c:pt idx="8165">
                  <c:v>41410.670138888891</c:v>
                </c:pt>
                <c:pt idx="8166">
                  <c:v>41410.67083333333</c:v>
                </c:pt>
                <c:pt idx="8167">
                  <c:v>41410.671527777777</c:v>
                </c:pt>
                <c:pt idx="8168">
                  <c:v>41410.672222222223</c:v>
                </c:pt>
                <c:pt idx="8169">
                  <c:v>41410.67291666667</c:v>
                </c:pt>
                <c:pt idx="8170">
                  <c:v>41410.673611111109</c:v>
                </c:pt>
                <c:pt idx="8171">
                  <c:v>41410.674305555556</c:v>
                </c:pt>
                <c:pt idx="8172">
                  <c:v>41410.675000000003</c:v>
                </c:pt>
                <c:pt idx="8173">
                  <c:v>41410.675694444442</c:v>
                </c:pt>
                <c:pt idx="8174">
                  <c:v>41410.676388888889</c:v>
                </c:pt>
                <c:pt idx="8175">
                  <c:v>41410.677083333336</c:v>
                </c:pt>
                <c:pt idx="8176">
                  <c:v>41410.677777777775</c:v>
                </c:pt>
                <c:pt idx="8177">
                  <c:v>41410.678472222222</c:v>
                </c:pt>
                <c:pt idx="8178">
                  <c:v>41410.679166666669</c:v>
                </c:pt>
                <c:pt idx="8179">
                  <c:v>41410.679861111108</c:v>
                </c:pt>
                <c:pt idx="8180">
                  <c:v>41410.680555555555</c:v>
                </c:pt>
                <c:pt idx="8181">
                  <c:v>41410.681250000001</c:v>
                </c:pt>
                <c:pt idx="8182">
                  <c:v>41410.681944444441</c:v>
                </c:pt>
                <c:pt idx="8183">
                  <c:v>41410.682638888888</c:v>
                </c:pt>
                <c:pt idx="8184">
                  <c:v>41410.683333333334</c:v>
                </c:pt>
                <c:pt idx="8185">
                  <c:v>41410.684027777781</c:v>
                </c:pt>
                <c:pt idx="8186">
                  <c:v>41410.68472222222</c:v>
                </c:pt>
                <c:pt idx="8187">
                  <c:v>41410.685416666667</c:v>
                </c:pt>
                <c:pt idx="8188">
                  <c:v>41410.686111111114</c:v>
                </c:pt>
                <c:pt idx="8189">
                  <c:v>41410.686805555553</c:v>
                </c:pt>
                <c:pt idx="8190">
                  <c:v>41410.6875</c:v>
                </c:pt>
                <c:pt idx="8191">
                  <c:v>41410.688194444447</c:v>
                </c:pt>
                <c:pt idx="8192">
                  <c:v>41410.688888888886</c:v>
                </c:pt>
                <c:pt idx="8193">
                  <c:v>41410.689583333333</c:v>
                </c:pt>
                <c:pt idx="8194">
                  <c:v>41410.69027777778</c:v>
                </c:pt>
                <c:pt idx="8195">
                  <c:v>41410.690972222219</c:v>
                </c:pt>
                <c:pt idx="8196">
                  <c:v>41410.691666666666</c:v>
                </c:pt>
                <c:pt idx="8197">
                  <c:v>41410.692361111112</c:v>
                </c:pt>
                <c:pt idx="8198">
                  <c:v>41410.693055555559</c:v>
                </c:pt>
                <c:pt idx="8199">
                  <c:v>41410.693749999999</c:v>
                </c:pt>
                <c:pt idx="8200">
                  <c:v>41410.694444444445</c:v>
                </c:pt>
                <c:pt idx="8201">
                  <c:v>41410.695138888892</c:v>
                </c:pt>
                <c:pt idx="8202">
                  <c:v>41410.695833333331</c:v>
                </c:pt>
                <c:pt idx="8203">
                  <c:v>41410.696527777778</c:v>
                </c:pt>
                <c:pt idx="8204">
                  <c:v>41410.697222222225</c:v>
                </c:pt>
                <c:pt idx="8205">
                  <c:v>41410.697916666664</c:v>
                </c:pt>
                <c:pt idx="8206">
                  <c:v>41410.698611111111</c:v>
                </c:pt>
                <c:pt idx="8207">
                  <c:v>41410.699305555558</c:v>
                </c:pt>
                <c:pt idx="8208">
                  <c:v>41410.699999999997</c:v>
                </c:pt>
                <c:pt idx="8209">
                  <c:v>41410.700694444444</c:v>
                </c:pt>
                <c:pt idx="8210">
                  <c:v>41410.701388888891</c:v>
                </c:pt>
                <c:pt idx="8211">
                  <c:v>41410.70208333333</c:v>
                </c:pt>
                <c:pt idx="8212">
                  <c:v>41410.702777777777</c:v>
                </c:pt>
                <c:pt idx="8213">
                  <c:v>41410.703472222223</c:v>
                </c:pt>
                <c:pt idx="8214">
                  <c:v>41410.70416666667</c:v>
                </c:pt>
                <c:pt idx="8215">
                  <c:v>41410.704861111109</c:v>
                </c:pt>
                <c:pt idx="8216">
                  <c:v>41410.705555555556</c:v>
                </c:pt>
                <c:pt idx="8217">
                  <c:v>41410.706250000003</c:v>
                </c:pt>
                <c:pt idx="8218">
                  <c:v>41410.706944444442</c:v>
                </c:pt>
                <c:pt idx="8219">
                  <c:v>41410.707638888889</c:v>
                </c:pt>
                <c:pt idx="8220">
                  <c:v>41410.708333333336</c:v>
                </c:pt>
                <c:pt idx="8221">
                  <c:v>41410.709027777775</c:v>
                </c:pt>
                <c:pt idx="8222">
                  <c:v>41410.709722222222</c:v>
                </c:pt>
                <c:pt idx="8223">
                  <c:v>41410.710416666669</c:v>
                </c:pt>
                <c:pt idx="8224">
                  <c:v>41410.711111111108</c:v>
                </c:pt>
                <c:pt idx="8225">
                  <c:v>41410.711805555555</c:v>
                </c:pt>
                <c:pt idx="8226">
                  <c:v>41410.712500000001</c:v>
                </c:pt>
                <c:pt idx="8227">
                  <c:v>41410.713194444441</c:v>
                </c:pt>
                <c:pt idx="8228">
                  <c:v>41410.713888888888</c:v>
                </c:pt>
                <c:pt idx="8229">
                  <c:v>41410.714583333334</c:v>
                </c:pt>
                <c:pt idx="8230">
                  <c:v>41410.715277777781</c:v>
                </c:pt>
                <c:pt idx="8231">
                  <c:v>41410.71597222222</c:v>
                </c:pt>
                <c:pt idx="8232">
                  <c:v>41410.716666666667</c:v>
                </c:pt>
                <c:pt idx="8233">
                  <c:v>41410.717361111114</c:v>
                </c:pt>
                <c:pt idx="8234">
                  <c:v>41410.718055555553</c:v>
                </c:pt>
                <c:pt idx="8235">
                  <c:v>41410.71875</c:v>
                </c:pt>
                <c:pt idx="8236">
                  <c:v>41410.719444444447</c:v>
                </c:pt>
                <c:pt idx="8237">
                  <c:v>41410.720138888886</c:v>
                </c:pt>
                <c:pt idx="8238">
                  <c:v>41410.720833333333</c:v>
                </c:pt>
                <c:pt idx="8239">
                  <c:v>41410.72152777778</c:v>
                </c:pt>
                <c:pt idx="8240">
                  <c:v>41410.722222222219</c:v>
                </c:pt>
                <c:pt idx="8241">
                  <c:v>41410.722916666666</c:v>
                </c:pt>
                <c:pt idx="8242">
                  <c:v>41410.723611111112</c:v>
                </c:pt>
                <c:pt idx="8243">
                  <c:v>41410.724305555559</c:v>
                </c:pt>
                <c:pt idx="8244">
                  <c:v>41410.724999999999</c:v>
                </c:pt>
                <c:pt idx="8245">
                  <c:v>41410.725694444445</c:v>
                </c:pt>
                <c:pt idx="8246">
                  <c:v>41410.726388888892</c:v>
                </c:pt>
                <c:pt idx="8247">
                  <c:v>41410.727083333331</c:v>
                </c:pt>
                <c:pt idx="8248">
                  <c:v>41410.727777777778</c:v>
                </c:pt>
                <c:pt idx="8249">
                  <c:v>41410.728472222225</c:v>
                </c:pt>
                <c:pt idx="8250">
                  <c:v>41410.729166666664</c:v>
                </c:pt>
                <c:pt idx="8251">
                  <c:v>41410.729861111111</c:v>
                </c:pt>
                <c:pt idx="8252">
                  <c:v>41410.730555555558</c:v>
                </c:pt>
                <c:pt idx="8253">
                  <c:v>41410.731249999997</c:v>
                </c:pt>
                <c:pt idx="8254">
                  <c:v>41410.731944444444</c:v>
                </c:pt>
                <c:pt idx="8255">
                  <c:v>41410.732638888891</c:v>
                </c:pt>
                <c:pt idx="8256">
                  <c:v>41410.73333333333</c:v>
                </c:pt>
                <c:pt idx="8257">
                  <c:v>41410.734027777777</c:v>
                </c:pt>
                <c:pt idx="8258">
                  <c:v>41410.734722222223</c:v>
                </c:pt>
                <c:pt idx="8259">
                  <c:v>41410.73541666667</c:v>
                </c:pt>
                <c:pt idx="8260">
                  <c:v>41410.736111111109</c:v>
                </c:pt>
                <c:pt idx="8261">
                  <c:v>41410.736805555556</c:v>
                </c:pt>
                <c:pt idx="8262">
                  <c:v>41410.737500000003</c:v>
                </c:pt>
                <c:pt idx="8263">
                  <c:v>41410.738194444442</c:v>
                </c:pt>
                <c:pt idx="8264">
                  <c:v>41410.738888888889</c:v>
                </c:pt>
                <c:pt idx="8265">
                  <c:v>41410.739583333336</c:v>
                </c:pt>
                <c:pt idx="8266">
                  <c:v>41410.740277777775</c:v>
                </c:pt>
                <c:pt idx="8267">
                  <c:v>41410.740972222222</c:v>
                </c:pt>
                <c:pt idx="8268">
                  <c:v>41410.741666666669</c:v>
                </c:pt>
                <c:pt idx="8269">
                  <c:v>41410.742361111108</c:v>
                </c:pt>
                <c:pt idx="8270">
                  <c:v>41410.743055555555</c:v>
                </c:pt>
                <c:pt idx="8271">
                  <c:v>41410.743750000001</c:v>
                </c:pt>
                <c:pt idx="8272">
                  <c:v>41410.744444444441</c:v>
                </c:pt>
                <c:pt idx="8273">
                  <c:v>41410.745138888888</c:v>
                </c:pt>
                <c:pt idx="8274">
                  <c:v>41410.745833333334</c:v>
                </c:pt>
                <c:pt idx="8275">
                  <c:v>41410.746527777781</c:v>
                </c:pt>
                <c:pt idx="8276">
                  <c:v>41410.74722222222</c:v>
                </c:pt>
                <c:pt idx="8277">
                  <c:v>41410.747916666667</c:v>
                </c:pt>
                <c:pt idx="8278">
                  <c:v>41410.748611111114</c:v>
                </c:pt>
                <c:pt idx="8279">
                  <c:v>41410.749305555553</c:v>
                </c:pt>
                <c:pt idx="8280">
                  <c:v>41410.75</c:v>
                </c:pt>
                <c:pt idx="8281">
                  <c:v>41410.750694444447</c:v>
                </c:pt>
                <c:pt idx="8282">
                  <c:v>41410.751388888886</c:v>
                </c:pt>
                <c:pt idx="8283">
                  <c:v>41410.752083333333</c:v>
                </c:pt>
                <c:pt idx="8284">
                  <c:v>41410.75277777778</c:v>
                </c:pt>
                <c:pt idx="8285">
                  <c:v>41410.753472222219</c:v>
                </c:pt>
                <c:pt idx="8286">
                  <c:v>41410.754166666666</c:v>
                </c:pt>
                <c:pt idx="8287">
                  <c:v>41410.754861111112</c:v>
                </c:pt>
                <c:pt idx="8288">
                  <c:v>41410.755555555559</c:v>
                </c:pt>
                <c:pt idx="8289">
                  <c:v>41410.756249999999</c:v>
                </c:pt>
                <c:pt idx="8290">
                  <c:v>41410.756944444445</c:v>
                </c:pt>
                <c:pt idx="8291">
                  <c:v>41410.757638888892</c:v>
                </c:pt>
                <c:pt idx="8292">
                  <c:v>41410.758333333331</c:v>
                </c:pt>
                <c:pt idx="8293">
                  <c:v>41410.759027777778</c:v>
                </c:pt>
                <c:pt idx="8294">
                  <c:v>41410.759722222225</c:v>
                </c:pt>
                <c:pt idx="8295">
                  <c:v>41410.760416666664</c:v>
                </c:pt>
                <c:pt idx="8296">
                  <c:v>41410.761111111111</c:v>
                </c:pt>
                <c:pt idx="8297">
                  <c:v>41410.761805555558</c:v>
                </c:pt>
                <c:pt idx="8298">
                  <c:v>41410.762499999997</c:v>
                </c:pt>
                <c:pt idx="8299">
                  <c:v>41410.763194444444</c:v>
                </c:pt>
                <c:pt idx="8300">
                  <c:v>41410.763888888891</c:v>
                </c:pt>
                <c:pt idx="8301">
                  <c:v>41410.76458333333</c:v>
                </c:pt>
                <c:pt idx="8302">
                  <c:v>41410.765277777777</c:v>
                </c:pt>
                <c:pt idx="8303">
                  <c:v>41410.765972222223</c:v>
                </c:pt>
                <c:pt idx="8304">
                  <c:v>41410.76666666667</c:v>
                </c:pt>
                <c:pt idx="8305">
                  <c:v>41410.767361111109</c:v>
                </c:pt>
                <c:pt idx="8306">
                  <c:v>41410.768055555556</c:v>
                </c:pt>
                <c:pt idx="8307">
                  <c:v>41410.768750000003</c:v>
                </c:pt>
                <c:pt idx="8308">
                  <c:v>41410.769444444442</c:v>
                </c:pt>
                <c:pt idx="8309">
                  <c:v>41410.770138888889</c:v>
                </c:pt>
                <c:pt idx="8310">
                  <c:v>41410.770833333336</c:v>
                </c:pt>
                <c:pt idx="8311">
                  <c:v>41410.771527777775</c:v>
                </c:pt>
                <c:pt idx="8312">
                  <c:v>41410.772222222222</c:v>
                </c:pt>
                <c:pt idx="8313">
                  <c:v>41410.772916666669</c:v>
                </c:pt>
                <c:pt idx="8314">
                  <c:v>41410.773611111108</c:v>
                </c:pt>
                <c:pt idx="8315">
                  <c:v>41410.774305555555</c:v>
                </c:pt>
                <c:pt idx="8316">
                  <c:v>41410.775000000001</c:v>
                </c:pt>
                <c:pt idx="8317">
                  <c:v>41410.775694444441</c:v>
                </c:pt>
                <c:pt idx="8318">
                  <c:v>41410.776388888888</c:v>
                </c:pt>
                <c:pt idx="8319">
                  <c:v>41410.777083333334</c:v>
                </c:pt>
                <c:pt idx="8320">
                  <c:v>41410.777777777781</c:v>
                </c:pt>
                <c:pt idx="8321">
                  <c:v>41410.77847222222</c:v>
                </c:pt>
                <c:pt idx="8322">
                  <c:v>41410.779166666667</c:v>
                </c:pt>
                <c:pt idx="8323">
                  <c:v>41410.779861111114</c:v>
                </c:pt>
                <c:pt idx="8324">
                  <c:v>41410.780555555553</c:v>
                </c:pt>
                <c:pt idx="8325">
                  <c:v>41410.78125</c:v>
                </c:pt>
                <c:pt idx="8326">
                  <c:v>41410.781944444447</c:v>
                </c:pt>
                <c:pt idx="8327">
                  <c:v>41410.782638888886</c:v>
                </c:pt>
                <c:pt idx="8328">
                  <c:v>41410.783333333333</c:v>
                </c:pt>
                <c:pt idx="8329">
                  <c:v>41410.78402777778</c:v>
                </c:pt>
                <c:pt idx="8330">
                  <c:v>41410.784722222219</c:v>
                </c:pt>
                <c:pt idx="8331">
                  <c:v>41410.785416666666</c:v>
                </c:pt>
                <c:pt idx="8332">
                  <c:v>41410.786111111112</c:v>
                </c:pt>
                <c:pt idx="8333">
                  <c:v>41410.786805555559</c:v>
                </c:pt>
                <c:pt idx="8334">
                  <c:v>41410.787499999999</c:v>
                </c:pt>
                <c:pt idx="8335">
                  <c:v>41410.788194444445</c:v>
                </c:pt>
                <c:pt idx="8336">
                  <c:v>41410.788888888892</c:v>
                </c:pt>
                <c:pt idx="8337">
                  <c:v>41410.789583333331</c:v>
                </c:pt>
                <c:pt idx="8338">
                  <c:v>41410.790277777778</c:v>
                </c:pt>
                <c:pt idx="8339">
                  <c:v>41410.790972222225</c:v>
                </c:pt>
                <c:pt idx="8340">
                  <c:v>41410.791666666664</c:v>
                </c:pt>
                <c:pt idx="8341">
                  <c:v>41410.792361111111</c:v>
                </c:pt>
                <c:pt idx="8342">
                  <c:v>41410.793055555558</c:v>
                </c:pt>
                <c:pt idx="8343">
                  <c:v>41410.793749999997</c:v>
                </c:pt>
                <c:pt idx="8344">
                  <c:v>41410.794444444444</c:v>
                </c:pt>
                <c:pt idx="8345">
                  <c:v>41410.795138888891</c:v>
                </c:pt>
                <c:pt idx="8346">
                  <c:v>41410.79583333333</c:v>
                </c:pt>
                <c:pt idx="8347">
                  <c:v>41410.796527777777</c:v>
                </c:pt>
                <c:pt idx="8348">
                  <c:v>41410.797222222223</c:v>
                </c:pt>
                <c:pt idx="8349">
                  <c:v>41410.79791666667</c:v>
                </c:pt>
                <c:pt idx="8350">
                  <c:v>41410.798611111109</c:v>
                </c:pt>
                <c:pt idx="8351">
                  <c:v>41410.799305555556</c:v>
                </c:pt>
                <c:pt idx="8352">
                  <c:v>41410.800000000003</c:v>
                </c:pt>
                <c:pt idx="8353">
                  <c:v>41410.800694444442</c:v>
                </c:pt>
                <c:pt idx="8354">
                  <c:v>41410.801388888889</c:v>
                </c:pt>
                <c:pt idx="8355">
                  <c:v>41410.802083333336</c:v>
                </c:pt>
                <c:pt idx="8356">
                  <c:v>41410.802777777775</c:v>
                </c:pt>
                <c:pt idx="8357">
                  <c:v>41410.803472222222</c:v>
                </c:pt>
                <c:pt idx="8358">
                  <c:v>41410.804166666669</c:v>
                </c:pt>
                <c:pt idx="8359">
                  <c:v>41410.804861111108</c:v>
                </c:pt>
                <c:pt idx="8360">
                  <c:v>41410.805555555555</c:v>
                </c:pt>
                <c:pt idx="8361">
                  <c:v>41410.806250000001</c:v>
                </c:pt>
                <c:pt idx="8362">
                  <c:v>41410.806944444441</c:v>
                </c:pt>
                <c:pt idx="8363">
                  <c:v>41410.807638888888</c:v>
                </c:pt>
                <c:pt idx="8364">
                  <c:v>41410.808333333334</c:v>
                </c:pt>
                <c:pt idx="8365">
                  <c:v>41410.809027777781</c:v>
                </c:pt>
                <c:pt idx="8366">
                  <c:v>41410.80972222222</c:v>
                </c:pt>
                <c:pt idx="8367">
                  <c:v>41410.810416666667</c:v>
                </c:pt>
                <c:pt idx="8368">
                  <c:v>41410.811111111114</c:v>
                </c:pt>
                <c:pt idx="8369">
                  <c:v>41410.811805555553</c:v>
                </c:pt>
                <c:pt idx="8370">
                  <c:v>41410.8125</c:v>
                </c:pt>
                <c:pt idx="8371">
                  <c:v>41410.813194444447</c:v>
                </c:pt>
                <c:pt idx="8372">
                  <c:v>41410.813888888886</c:v>
                </c:pt>
                <c:pt idx="8373">
                  <c:v>41410.814583333333</c:v>
                </c:pt>
                <c:pt idx="8374">
                  <c:v>41410.81527777778</c:v>
                </c:pt>
                <c:pt idx="8375">
                  <c:v>41410.815972222219</c:v>
                </c:pt>
                <c:pt idx="8376">
                  <c:v>41410.816666666666</c:v>
                </c:pt>
                <c:pt idx="8377">
                  <c:v>41410.817361111112</c:v>
                </c:pt>
                <c:pt idx="8378">
                  <c:v>41410.818055555559</c:v>
                </c:pt>
                <c:pt idx="8379">
                  <c:v>41410.818749999999</c:v>
                </c:pt>
                <c:pt idx="8380">
                  <c:v>41410.819444444445</c:v>
                </c:pt>
                <c:pt idx="8381">
                  <c:v>41410.820138888892</c:v>
                </c:pt>
                <c:pt idx="8382">
                  <c:v>41410.820833333331</c:v>
                </c:pt>
                <c:pt idx="8383">
                  <c:v>41410.821527777778</c:v>
                </c:pt>
                <c:pt idx="8384">
                  <c:v>41410.822222222225</c:v>
                </c:pt>
                <c:pt idx="8385">
                  <c:v>41410.822916666664</c:v>
                </c:pt>
                <c:pt idx="8386">
                  <c:v>41410.823611111111</c:v>
                </c:pt>
                <c:pt idx="8387">
                  <c:v>41410.824305555558</c:v>
                </c:pt>
                <c:pt idx="8388">
                  <c:v>41410.824999999997</c:v>
                </c:pt>
                <c:pt idx="8389">
                  <c:v>41410.825694444444</c:v>
                </c:pt>
                <c:pt idx="8390">
                  <c:v>41410.826388888891</c:v>
                </c:pt>
                <c:pt idx="8391">
                  <c:v>41410.82708333333</c:v>
                </c:pt>
                <c:pt idx="8392">
                  <c:v>41410.827777777777</c:v>
                </c:pt>
                <c:pt idx="8393">
                  <c:v>41410.828472222223</c:v>
                </c:pt>
                <c:pt idx="8394">
                  <c:v>41410.82916666667</c:v>
                </c:pt>
                <c:pt idx="8395">
                  <c:v>41410.829861111109</c:v>
                </c:pt>
                <c:pt idx="8396">
                  <c:v>41410.830555555556</c:v>
                </c:pt>
                <c:pt idx="8397">
                  <c:v>41410.831250000003</c:v>
                </c:pt>
                <c:pt idx="8398">
                  <c:v>41410.831944444442</c:v>
                </c:pt>
                <c:pt idx="8399">
                  <c:v>41410.832638888889</c:v>
                </c:pt>
                <c:pt idx="8400">
                  <c:v>41410.833333333336</c:v>
                </c:pt>
                <c:pt idx="8401">
                  <c:v>41410.834027777775</c:v>
                </c:pt>
                <c:pt idx="8402">
                  <c:v>41410.834722222222</c:v>
                </c:pt>
                <c:pt idx="8403">
                  <c:v>41410.835416666669</c:v>
                </c:pt>
                <c:pt idx="8404">
                  <c:v>41410.836111111108</c:v>
                </c:pt>
                <c:pt idx="8405">
                  <c:v>41410.836805555555</c:v>
                </c:pt>
                <c:pt idx="8406">
                  <c:v>41410.837500000001</c:v>
                </c:pt>
                <c:pt idx="8407">
                  <c:v>41410.838194444441</c:v>
                </c:pt>
                <c:pt idx="8408">
                  <c:v>41410.838888888888</c:v>
                </c:pt>
                <c:pt idx="8409">
                  <c:v>41410.839583333334</c:v>
                </c:pt>
                <c:pt idx="8410">
                  <c:v>41410.840277777781</c:v>
                </c:pt>
                <c:pt idx="8411">
                  <c:v>41410.84097222222</c:v>
                </c:pt>
                <c:pt idx="8412">
                  <c:v>41410.841666666667</c:v>
                </c:pt>
                <c:pt idx="8413">
                  <c:v>41410.842361111114</c:v>
                </c:pt>
                <c:pt idx="8414">
                  <c:v>41410.843055555553</c:v>
                </c:pt>
                <c:pt idx="8415">
                  <c:v>41410.84375</c:v>
                </c:pt>
                <c:pt idx="8416">
                  <c:v>41410.844444444447</c:v>
                </c:pt>
                <c:pt idx="8417">
                  <c:v>41410.845138888886</c:v>
                </c:pt>
                <c:pt idx="8418">
                  <c:v>41410.845833333333</c:v>
                </c:pt>
                <c:pt idx="8419">
                  <c:v>41410.84652777778</c:v>
                </c:pt>
                <c:pt idx="8420">
                  <c:v>41410.847222222219</c:v>
                </c:pt>
                <c:pt idx="8421">
                  <c:v>41410.847916666666</c:v>
                </c:pt>
                <c:pt idx="8422">
                  <c:v>41410.848611111112</c:v>
                </c:pt>
                <c:pt idx="8423">
                  <c:v>41410.849305555559</c:v>
                </c:pt>
                <c:pt idx="8424">
                  <c:v>41410.85</c:v>
                </c:pt>
                <c:pt idx="8425">
                  <c:v>41410.850694444445</c:v>
                </c:pt>
                <c:pt idx="8426">
                  <c:v>41410.851388888892</c:v>
                </c:pt>
                <c:pt idx="8427">
                  <c:v>41410.852083333331</c:v>
                </c:pt>
                <c:pt idx="8428">
                  <c:v>41410.852777777778</c:v>
                </c:pt>
                <c:pt idx="8429">
                  <c:v>41410.853472222225</c:v>
                </c:pt>
                <c:pt idx="8430">
                  <c:v>41410.854166666664</c:v>
                </c:pt>
                <c:pt idx="8431">
                  <c:v>41410.854861111111</c:v>
                </c:pt>
                <c:pt idx="8432">
                  <c:v>41410.855555555558</c:v>
                </c:pt>
                <c:pt idx="8433">
                  <c:v>41410.856249999997</c:v>
                </c:pt>
                <c:pt idx="8434">
                  <c:v>41410.856944444444</c:v>
                </c:pt>
                <c:pt idx="8435">
                  <c:v>41410.857638888891</c:v>
                </c:pt>
                <c:pt idx="8436">
                  <c:v>41410.85833333333</c:v>
                </c:pt>
                <c:pt idx="8437">
                  <c:v>41410.859027777777</c:v>
                </c:pt>
                <c:pt idx="8438">
                  <c:v>41410.859722222223</c:v>
                </c:pt>
                <c:pt idx="8439">
                  <c:v>41410.86041666667</c:v>
                </c:pt>
                <c:pt idx="8440">
                  <c:v>41410.861111111109</c:v>
                </c:pt>
                <c:pt idx="8441">
                  <c:v>41410.861805555556</c:v>
                </c:pt>
                <c:pt idx="8442">
                  <c:v>41410.862500000003</c:v>
                </c:pt>
                <c:pt idx="8443">
                  <c:v>41410.863194444442</c:v>
                </c:pt>
                <c:pt idx="8444">
                  <c:v>41410.863888888889</c:v>
                </c:pt>
                <c:pt idx="8445">
                  <c:v>41410.864583333336</c:v>
                </c:pt>
                <c:pt idx="8446">
                  <c:v>41410.865277777775</c:v>
                </c:pt>
                <c:pt idx="8447">
                  <c:v>41410.865972222222</c:v>
                </c:pt>
                <c:pt idx="8448">
                  <c:v>41410.866666666669</c:v>
                </c:pt>
                <c:pt idx="8449">
                  <c:v>41410.867361111108</c:v>
                </c:pt>
                <c:pt idx="8450">
                  <c:v>41410.868055555555</c:v>
                </c:pt>
                <c:pt idx="8451">
                  <c:v>41410.868750000001</c:v>
                </c:pt>
                <c:pt idx="8452">
                  <c:v>41410.869444444441</c:v>
                </c:pt>
                <c:pt idx="8453">
                  <c:v>41410.870138888888</c:v>
                </c:pt>
                <c:pt idx="8454">
                  <c:v>41410.870833333334</c:v>
                </c:pt>
                <c:pt idx="8455">
                  <c:v>41410.871527777781</c:v>
                </c:pt>
                <c:pt idx="8456">
                  <c:v>41410.87222222222</c:v>
                </c:pt>
                <c:pt idx="8457">
                  <c:v>41410.872916666667</c:v>
                </c:pt>
                <c:pt idx="8458">
                  <c:v>41410.873611111114</c:v>
                </c:pt>
                <c:pt idx="8459">
                  <c:v>41410.874305555553</c:v>
                </c:pt>
                <c:pt idx="8460">
                  <c:v>41410.875</c:v>
                </c:pt>
                <c:pt idx="8461">
                  <c:v>41410.875694444447</c:v>
                </c:pt>
                <c:pt idx="8462">
                  <c:v>41410.876388888886</c:v>
                </c:pt>
                <c:pt idx="8463">
                  <c:v>41410.877083333333</c:v>
                </c:pt>
                <c:pt idx="8464">
                  <c:v>41410.87777777778</c:v>
                </c:pt>
                <c:pt idx="8465">
                  <c:v>41410.878472222219</c:v>
                </c:pt>
                <c:pt idx="8466">
                  <c:v>41410.879166666666</c:v>
                </c:pt>
                <c:pt idx="8467">
                  <c:v>41410.879861111112</c:v>
                </c:pt>
                <c:pt idx="8468">
                  <c:v>41410.880555555559</c:v>
                </c:pt>
                <c:pt idx="8469">
                  <c:v>41410.881249999999</c:v>
                </c:pt>
                <c:pt idx="8470">
                  <c:v>41410.881944444445</c:v>
                </c:pt>
                <c:pt idx="8471">
                  <c:v>41410.882638888892</c:v>
                </c:pt>
                <c:pt idx="8472">
                  <c:v>41410.883333333331</c:v>
                </c:pt>
                <c:pt idx="8473">
                  <c:v>41410.884027777778</c:v>
                </c:pt>
                <c:pt idx="8474">
                  <c:v>41410.884722222225</c:v>
                </c:pt>
                <c:pt idx="8475">
                  <c:v>41410.885416666664</c:v>
                </c:pt>
                <c:pt idx="8476">
                  <c:v>41410.886111111111</c:v>
                </c:pt>
                <c:pt idx="8477">
                  <c:v>41410.886805555558</c:v>
                </c:pt>
                <c:pt idx="8478">
                  <c:v>41410.887499999997</c:v>
                </c:pt>
                <c:pt idx="8479">
                  <c:v>41410.888194444444</c:v>
                </c:pt>
                <c:pt idx="8480">
                  <c:v>41410.888888888891</c:v>
                </c:pt>
                <c:pt idx="8481">
                  <c:v>41410.88958333333</c:v>
                </c:pt>
                <c:pt idx="8482">
                  <c:v>41410.890277777777</c:v>
                </c:pt>
                <c:pt idx="8483">
                  <c:v>41410.890972222223</c:v>
                </c:pt>
                <c:pt idx="8484">
                  <c:v>41410.89166666667</c:v>
                </c:pt>
                <c:pt idx="8485">
                  <c:v>41410.892361111109</c:v>
                </c:pt>
                <c:pt idx="8486">
                  <c:v>41410.893055555556</c:v>
                </c:pt>
                <c:pt idx="8487">
                  <c:v>41410.893750000003</c:v>
                </c:pt>
                <c:pt idx="8488">
                  <c:v>41410.894444444442</c:v>
                </c:pt>
                <c:pt idx="8489">
                  <c:v>41410.895138888889</c:v>
                </c:pt>
                <c:pt idx="8490">
                  <c:v>41410.895833333336</c:v>
                </c:pt>
                <c:pt idx="8491">
                  <c:v>41410.896527777775</c:v>
                </c:pt>
                <c:pt idx="8492">
                  <c:v>41410.897222222222</c:v>
                </c:pt>
                <c:pt idx="8493">
                  <c:v>41410.897916666669</c:v>
                </c:pt>
                <c:pt idx="8494">
                  <c:v>41410.898611111108</c:v>
                </c:pt>
                <c:pt idx="8495">
                  <c:v>41410.899305555555</c:v>
                </c:pt>
                <c:pt idx="8496">
                  <c:v>41410.9</c:v>
                </c:pt>
                <c:pt idx="8497">
                  <c:v>41410.900694444441</c:v>
                </c:pt>
                <c:pt idx="8498">
                  <c:v>41410.901388888888</c:v>
                </c:pt>
                <c:pt idx="8499">
                  <c:v>41410.902083333334</c:v>
                </c:pt>
                <c:pt idx="8500">
                  <c:v>41410.902777777781</c:v>
                </c:pt>
                <c:pt idx="8501">
                  <c:v>41410.90347222222</c:v>
                </c:pt>
                <c:pt idx="8502">
                  <c:v>41410.904166666667</c:v>
                </c:pt>
                <c:pt idx="8503">
                  <c:v>41410.904861111114</c:v>
                </c:pt>
                <c:pt idx="8504">
                  <c:v>41410.905555555553</c:v>
                </c:pt>
                <c:pt idx="8505">
                  <c:v>41410.90625</c:v>
                </c:pt>
                <c:pt idx="8506">
                  <c:v>41410.906944444447</c:v>
                </c:pt>
                <c:pt idx="8507">
                  <c:v>41410.907638888886</c:v>
                </c:pt>
                <c:pt idx="8508">
                  <c:v>41410.908333333333</c:v>
                </c:pt>
                <c:pt idx="8509">
                  <c:v>41410.90902777778</c:v>
                </c:pt>
                <c:pt idx="8510">
                  <c:v>41410.909722222219</c:v>
                </c:pt>
                <c:pt idx="8511">
                  <c:v>41410.910416666666</c:v>
                </c:pt>
                <c:pt idx="8512">
                  <c:v>41410.911111111112</c:v>
                </c:pt>
                <c:pt idx="8513">
                  <c:v>41410.911805555559</c:v>
                </c:pt>
                <c:pt idx="8514">
                  <c:v>41410.912499999999</c:v>
                </c:pt>
                <c:pt idx="8515">
                  <c:v>41410.913194444445</c:v>
                </c:pt>
                <c:pt idx="8516">
                  <c:v>41410.913888888892</c:v>
                </c:pt>
                <c:pt idx="8517">
                  <c:v>41410.914583333331</c:v>
                </c:pt>
                <c:pt idx="8518">
                  <c:v>41410.915277777778</c:v>
                </c:pt>
                <c:pt idx="8519">
                  <c:v>41410.915972222225</c:v>
                </c:pt>
                <c:pt idx="8520">
                  <c:v>41410.916666666664</c:v>
                </c:pt>
                <c:pt idx="8521">
                  <c:v>41410.917361111111</c:v>
                </c:pt>
                <c:pt idx="8522">
                  <c:v>41410.918055555558</c:v>
                </c:pt>
                <c:pt idx="8523">
                  <c:v>41410.918749999997</c:v>
                </c:pt>
                <c:pt idx="8524">
                  <c:v>41410.919444444444</c:v>
                </c:pt>
                <c:pt idx="8525">
                  <c:v>41410.920138888891</c:v>
                </c:pt>
                <c:pt idx="8526">
                  <c:v>41410.92083333333</c:v>
                </c:pt>
                <c:pt idx="8527">
                  <c:v>41410.921527777777</c:v>
                </c:pt>
                <c:pt idx="8528">
                  <c:v>41410.922222222223</c:v>
                </c:pt>
                <c:pt idx="8529">
                  <c:v>41410.92291666667</c:v>
                </c:pt>
                <c:pt idx="8530">
                  <c:v>41410.923611111109</c:v>
                </c:pt>
                <c:pt idx="8531">
                  <c:v>41410.924305555556</c:v>
                </c:pt>
                <c:pt idx="8532">
                  <c:v>41410.925000000003</c:v>
                </c:pt>
                <c:pt idx="8533">
                  <c:v>41410.925694444442</c:v>
                </c:pt>
                <c:pt idx="8534">
                  <c:v>41410.926388888889</c:v>
                </c:pt>
                <c:pt idx="8535">
                  <c:v>41410.927083333336</c:v>
                </c:pt>
                <c:pt idx="8536">
                  <c:v>41410.927777777775</c:v>
                </c:pt>
                <c:pt idx="8537">
                  <c:v>41410.928472222222</c:v>
                </c:pt>
                <c:pt idx="8538">
                  <c:v>41410.929166666669</c:v>
                </c:pt>
                <c:pt idx="8539">
                  <c:v>41410.929861111108</c:v>
                </c:pt>
                <c:pt idx="8540">
                  <c:v>41410.930555555555</c:v>
                </c:pt>
                <c:pt idx="8541">
                  <c:v>41410.931250000001</c:v>
                </c:pt>
                <c:pt idx="8542">
                  <c:v>41410.931944444441</c:v>
                </c:pt>
                <c:pt idx="8543">
                  <c:v>41410.932638888888</c:v>
                </c:pt>
                <c:pt idx="8544">
                  <c:v>41410.933333333334</c:v>
                </c:pt>
                <c:pt idx="8545">
                  <c:v>41410.934027777781</c:v>
                </c:pt>
                <c:pt idx="8546">
                  <c:v>41410.93472222222</c:v>
                </c:pt>
                <c:pt idx="8547">
                  <c:v>41410.935416666667</c:v>
                </c:pt>
                <c:pt idx="8548">
                  <c:v>41410.936111111114</c:v>
                </c:pt>
                <c:pt idx="8549">
                  <c:v>41410.936805555553</c:v>
                </c:pt>
                <c:pt idx="8550">
                  <c:v>41410.9375</c:v>
                </c:pt>
                <c:pt idx="8551">
                  <c:v>41410.938194444447</c:v>
                </c:pt>
                <c:pt idx="8552">
                  <c:v>41410.938888888886</c:v>
                </c:pt>
                <c:pt idx="8553">
                  <c:v>41410.939583333333</c:v>
                </c:pt>
                <c:pt idx="8554">
                  <c:v>41410.94027777778</c:v>
                </c:pt>
                <c:pt idx="8555">
                  <c:v>41410.940972222219</c:v>
                </c:pt>
                <c:pt idx="8556">
                  <c:v>41410.941666666666</c:v>
                </c:pt>
                <c:pt idx="8557">
                  <c:v>41410.942361111112</c:v>
                </c:pt>
                <c:pt idx="8558">
                  <c:v>41410.943055555559</c:v>
                </c:pt>
                <c:pt idx="8559">
                  <c:v>41410.943749999999</c:v>
                </c:pt>
                <c:pt idx="8560">
                  <c:v>41410.944444444445</c:v>
                </c:pt>
                <c:pt idx="8561">
                  <c:v>41410.945138888892</c:v>
                </c:pt>
                <c:pt idx="8562">
                  <c:v>41410.945833333331</c:v>
                </c:pt>
                <c:pt idx="8563">
                  <c:v>41410.946527777778</c:v>
                </c:pt>
                <c:pt idx="8564">
                  <c:v>41410.947222222225</c:v>
                </c:pt>
                <c:pt idx="8565">
                  <c:v>41410.947916666664</c:v>
                </c:pt>
                <c:pt idx="8566">
                  <c:v>41410.948611111111</c:v>
                </c:pt>
                <c:pt idx="8567">
                  <c:v>41410.949305555558</c:v>
                </c:pt>
                <c:pt idx="8568">
                  <c:v>41410.949999999997</c:v>
                </c:pt>
                <c:pt idx="8569">
                  <c:v>41410.950694444444</c:v>
                </c:pt>
                <c:pt idx="8570">
                  <c:v>41410.951388888891</c:v>
                </c:pt>
                <c:pt idx="8571">
                  <c:v>41410.95208333333</c:v>
                </c:pt>
                <c:pt idx="8572">
                  <c:v>41410.952777777777</c:v>
                </c:pt>
                <c:pt idx="8573">
                  <c:v>41410.953472222223</c:v>
                </c:pt>
                <c:pt idx="8574">
                  <c:v>41410.95416666667</c:v>
                </c:pt>
                <c:pt idx="8575">
                  <c:v>41410.954861111109</c:v>
                </c:pt>
                <c:pt idx="8576">
                  <c:v>41410.955555555556</c:v>
                </c:pt>
                <c:pt idx="8577">
                  <c:v>41410.956250000003</c:v>
                </c:pt>
                <c:pt idx="8578">
                  <c:v>41410.956944444442</c:v>
                </c:pt>
                <c:pt idx="8579">
                  <c:v>41410.957638888889</c:v>
                </c:pt>
                <c:pt idx="8580">
                  <c:v>41410.958333333336</c:v>
                </c:pt>
                <c:pt idx="8581">
                  <c:v>41410.959027777775</c:v>
                </c:pt>
                <c:pt idx="8582">
                  <c:v>41410.959722222222</c:v>
                </c:pt>
                <c:pt idx="8583">
                  <c:v>41410.960416666669</c:v>
                </c:pt>
                <c:pt idx="8584">
                  <c:v>41410.961111111108</c:v>
                </c:pt>
                <c:pt idx="8585">
                  <c:v>41410.961805555555</c:v>
                </c:pt>
                <c:pt idx="8586">
                  <c:v>41410.962500000001</c:v>
                </c:pt>
                <c:pt idx="8587">
                  <c:v>41410.963194444441</c:v>
                </c:pt>
                <c:pt idx="8588">
                  <c:v>41410.963888888888</c:v>
                </c:pt>
                <c:pt idx="8589">
                  <c:v>41410.964583333334</c:v>
                </c:pt>
                <c:pt idx="8590">
                  <c:v>41410.965277777781</c:v>
                </c:pt>
                <c:pt idx="8591">
                  <c:v>41410.96597222222</c:v>
                </c:pt>
                <c:pt idx="8592">
                  <c:v>41410.966666666667</c:v>
                </c:pt>
                <c:pt idx="8593">
                  <c:v>41410.967361111114</c:v>
                </c:pt>
                <c:pt idx="8594">
                  <c:v>41410.968055555553</c:v>
                </c:pt>
                <c:pt idx="8595">
                  <c:v>41410.96875</c:v>
                </c:pt>
                <c:pt idx="8596">
                  <c:v>41410.969444444447</c:v>
                </c:pt>
                <c:pt idx="8597">
                  <c:v>41410.970138888886</c:v>
                </c:pt>
                <c:pt idx="8598">
                  <c:v>41410.970833333333</c:v>
                </c:pt>
                <c:pt idx="8599">
                  <c:v>41410.97152777778</c:v>
                </c:pt>
                <c:pt idx="8600">
                  <c:v>41410.972222222219</c:v>
                </c:pt>
                <c:pt idx="8601">
                  <c:v>41410.972916666666</c:v>
                </c:pt>
                <c:pt idx="8602">
                  <c:v>41410.973611111112</c:v>
                </c:pt>
                <c:pt idx="8603">
                  <c:v>41410.974305555559</c:v>
                </c:pt>
                <c:pt idx="8604">
                  <c:v>41410.974999999999</c:v>
                </c:pt>
                <c:pt idx="8605">
                  <c:v>41410.975694444445</c:v>
                </c:pt>
                <c:pt idx="8606">
                  <c:v>41410.976388888892</c:v>
                </c:pt>
                <c:pt idx="8607">
                  <c:v>41410.977083333331</c:v>
                </c:pt>
                <c:pt idx="8608">
                  <c:v>41410.977777777778</c:v>
                </c:pt>
                <c:pt idx="8609">
                  <c:v>41410.978472222225</c:v>
                </c:pt>
                <c:pt idx="8610">
                  <c:v>41410.979166666664</c:v>
                </c:pt>
                <c:pt idx="8611">
                  <c:v>41410.979861111111</c:v>
                </c:pt>
                <c:pt idx="8612">
                  <c:v>41410.980555555558</c:v>
                </c:pt>
                <c:pt idx="8613">
                  <c:v>41410.981249999997</c:v>
                </c:pt>
                <c:pt idx="8614">
                  <c:v>41410.981944444444</c:v>
                </c:pt>
                <c:pt idx="8615">
                  <c:v>41410.982638888891</c:v>
                </c:pt>
                <c:pt idx="8616">
                  <c:v>41410.98333333333</c:v>
                </c:pt>
                <c:pt idx="8617">
                  <c:v>41410.984027777777</c:v>
                </c:pt>
                <c:pt idx="8618">
                  <c:v>41410.984722222223</c:v>
                </c:pt>
                <c:pt idx="8619">
                  <c:v>41410.98541666667</c:v>
                </c:pt>
                <c:pt idx="8620">
                  <c:v>41410.986111111109</c:v>
                </c:pt>
                <c:pt idx="8621">
                  <c:v>41410.986805555556</c:v>
                </c:pt>
                <c:pt idx="8622">
                  <c:v>41410.987500000003</c:v>
                </c:pt>
                <c:pt idx="8623">
                  <c:v>41410.988194444442</c:v>
                </c:pt>
                <c:pt idx="8624">
                  <c:v>41410.988888888889</c:v>
                </c:pt>
                <c:pt idx="8625">
                  <c:v>41410.989583333336</c:v>
                </c:pt>
                <c:pt idx="8626">
                  <c:v>41410.990277777775</c:v>
                </c:pt>
                <c:pt idx="8627">
                  <c:v>41410.990972222222</c:v>
                </c:pt>
                <c:pt idx="8628">
                  <c:v>41410.991666666669</c:v>
                </c:pt>
                <c:pt idx="8629">
                  <c:v>41410.992361111108</c:v>
                </c:pt>
                <c:pt idx="8630">
                  <c:v>41410.993055555555</c:v>
                </c:pt>
                <c:pt idx="8631">
                  <c:v>41410.993750000001</c:v>
                </c:pt>
                <c:pt idx="8632">
                  <c:v>41410.994444444441</c:v>
                </c:pt>
                <c:pt idx="8633">
                  <c:v>41410.995138888888</c:v>
                </c:pt>
                <c:pt idx="8634">
                  <c:v>41410.995833333334</c:v>
                </c:pt>
                <c:pt idx="8635">
                  <c:v>41410.996527777781</c:v>
                </c:pt>
                <c:pt idx="8636">
                  <c:v>41410.99722222222</c:v>
                </c:pt>
                <c:pt idx="8637">
                  <c:v>41410.997916666667</c:v>
                </c:pt>
                <c:pt idx="8638">
                  <c:v>41410.998611111114</c:v>
                </c:pt>
                <c:pt idx="8639">
                  <c:v>41410.999305555553</c:v>
                </c:pt>
                <c:pt idx="8640">
                  <c:v>41411</c:v>
                </c:pt>
              </c:numCache>
            </c:numRef>
          </c:xVal>
          <c:yVal>
            <c:numRef>
              <c:f>'C'!$AW$2312:$AW$10952</c:f>
              <c:numCache>
                <c:formatCode>General</c:formatCode>
                <c:ptCount val="8641"/>
                <c:pt idx="0">
                  <c:v>-0.79386666666597705</c:v>
                </c:pt>
                <c:pt idx="1">
                  <c:v>-0.7926666666697918</c:v>
                </c:pt>
                <c:pt idx="2">
                  <c:v>-0.79155555555058632</c:v>
                </c:pt>
                <c:pt idx="3">
                  <c:v>-0.79035555555440118</c:v>
                </c:pt>
                <c:pt idx="4">
                  <c:v>-0.78915555555832972</c:v>
                </c:pt>
                <c:pt idx="5">
                  <c:v>-0.78795555554962859</c:v>
                </c:pt>
                <c:pt idx="6">
                  <c:v>-0.78675555555361398</c:v>
                </c:pt>
                <c:pt idx="7">
                  <c:v>-0.78555555555742884</c:v>
                </c:pt>
                <c:pt idx="8">
                  <c:v>-0.78440000000575327</c:v>
                </c:pt>
                <c:pt idx="9">
                  <c:v>-0.78359999999995245</c:v>
                </c:pt>
                <c:pt idx="10">
                  <c:v>-0.78244444444810624</c:v>
                </c:pt>
                <c:pt idx="11">
                  <c:v>-0.78128888889631698</c:v>
                </c:pt>
                <c:pt idx="12">
                  <c:v>-0.78004444444286791</c:v>
                </c:pt>
                <c:pt idx="13">
                  <c:v>-0.77888888889096486</c:v>
                </c:pt>
                <c:pt idx="14">
                  <c:v>-0.77764444445055447</c:v>
                </c:pt>
                <c:pt idx="15">
                  <c:v>-0.7766222222210718</c:v>
                </c:pt>
                <c:pt idx="16">
                  <c:v>-0.77560000000207185</c:v>
                </c:pt>
                <c:pt idx="17">
                  <c:v>-0.7747111111160887</c:v>
                </c:pt>
                <c:pt idx="18">
                  <c:v>-0.77368888888649234</c:v>
                </c:pt>
                <c:pt idx="19">
                  <c:v>-0.77315555555493665</c:v>
                </c:pt>
                <c:pt idx="20">
                  <c:v>-0.77195555555892192</c:v>
                </c:pt>
                <c:pt idx="21">
                  <c:v>-0.77079999999508231</c:v>
                </c:pt>
                <c:pt idx="22">
                  <c:v>-0.76964444444329272</c:v>
                </c:pt>
                <c:pt idx="23">
                  <c:v>-0.76857777778012448</c:v>
                </c:pt>
                <c:pt idx="24">
                  <c:v>-0.76742222222833489</c:v>
                </c:pt>
                <c:pt idx="25">
                  <c:v>-0.7663555555541044</c:v>
                </c:pt>
                <c:pt idx="26">
                  <c:v>-0.76520000000248556</c:v>
                </c:pt>
                <c:pt idx="27">
                  <c:v>-0.76408888889497828</c:v>
                </c:pt>
                <c:pt idx="28">
                  <c:v>-0.76306666666532508</c:v>
                </c:pt>
                <c:pt idx="29">
                  <c:v>-0.7622666666680199</c:v>
                </c:pt>
                <c:pt idx="30">
                  <c:v>-0.76128888889347246</c:v>
                </c:pt>
                <c:pt idx="31">
                  <c:v>-0.76026666666381915</c:v>
                </c:pt>
                <c:pt idx="32">
                  <c:v>-0.75915555555642555</c:v>
                </c:pt>
                <c:pt idx="33">
                  <c:v>-0.75817777778182149</c:v>
                </c:pt>
                <c:pt idx="34">
                  <c:v>-0.75715555555228187</c:v>
                </c:pt>
                <c:pt idx="35">
                  <c:v>-0.75604444444471774</c:v>
                </c:pt>
                <c:pt idx="36">
                  <c:v>-0.75506666667005662</c:v>
                </c:pt>
                <c:pt idx="37">
                  <c:v>-0.75391111110627396</c:v>
                </c:pt>
                <c:pt idx="38">
                  <c:v>-0.75279999999870995</c:v>
                </c:pt>
                <c:pt idx="39">
                  <c:v>-0.75195555555700888</c:v>
                </c:pt>
                <c:pt idx="40">
                  <c:v>-0.75093333333812295</c:v>
                </c:pt>
                <c:pt idx="41">
                  <c:v>-0.74991111110852637</c:v>
                </c:pt>
                <c:pt idx="42">
                  <c:v>-0.74888888888958338</c:v>
                </c:pt>
                <c:pt idx="43">
                  <c:v>-0.74786666667069723</c:v>
                </c:pt>
                <c:pt idx="44">
                  <c:v>-0.74693333333065304</c:v>
                </c:pt>
                <c:pt idx="45">
                  <c:v>-0.74595555555599224</c:v>
                </c:pt>
                <c:pt idx="46">
                  <c:v>-0.74511111111429107</c:v>
                </c:pt>
                <c:pt idx="47">
                  <c:v>-0.74417777777419014</c:v>
                </c:pt>
                <c:pt idx="48">
                  <c:v>-0.74328888888815026</c:v>
                </c:pt>
                <c:pt idx="49">
                  <c:v>-0.7426222222237483</c:v>
                </c:pt>
                <c:pt idx="50">
                  <c:v>-0.74168888888353368</c:v>
                </c:pt>
                <c:pt idx="51">
                  <c:v>-0.74079999999760748</c:v>
                </c:pt>
                <c:pt idx="52">
                  <c:v>-0.73991111111151087</c:v>
                </c:pt>
                <c:pt idx="53">
                  <c:v>-0.73902222222541425</c:v>
                </c:pt>
                <c:pt idx="54">
                  <c:v>-0.73813333333006104</c:v>
                </c:pt>
                <c:pt idx="55">
                  <c:v>-0.73715555555562728</c:v>
                </c:pt>
                <c:pt idx="56">
                  <c:v>-0.73622222222524836</c:v>
                </c:pt>
                <c:pt idx="57">
                  <c:v>-0.73533333332989514</c:v>
                </c:pt>
                <c:pt idx="58">
                  <c:v>-0.73444444444396895</c:v>
                </c:pt>
                <c:pt idx="59">
                  <c:v>-0.73391111111241325</c:v>
                </c:pt>
                <c:pt idx="60">
                  <c:v>-0.73302222221694635</c:v>
                </c:pt>
                <c:pt idx="61">
                  <c:v>-0.7322666666638098</c:v>
                </c:pt>
                <c:pt idx="62">
                  <c:v>-0.73142222222210884</c:v>
                </c:pt>
                <c:pt idx="63">
                  <c:v>-0.73066666666105584</c:v>
                </c:pt>
                <c:pt idx="64">
                  <c:v>-0.72991111110797591</c:v>
                </c:pt>
                <c:pt idx="65">
                  <c:v>-0.72915555555489608</c:v>
                </c:pt>
                <c:pt idx="66">
                  <c:v>-0.72839999999390004</c:v>
                </c:pt>
                <c:pt idx="67">
                  <c:v>-0.72764444444076337</c:v>
                </c:pt>
                <c:pt idx="68">
                  <c:v>-0.72688888888762671</c:v>
                </c:pt>
                <c:pt idx="69">
                  <c:v>-0.72635555555595721</c:v>
                </c:pt>
                <c:pt idx="70">
                  <c:v>-0.72559999999484737</c:v>
                </c:pt>
                <c:pt idx="71">
                  <c:v>-0.72484444444176732</c:v>
                </c:pt>
                <c:pt idx="72">
                  <c:v>-0.72413333333296948</c:v>
                </c:pt>
                <c:pt idx="73">
                  <c:v>-0.72337777777185974</c:v>
                </c:pt>
                <c:pt idx="74">
                  <c:v>-0.72257777777449772</c:v>
                </c:pt>
                <c:pt idx="75">
                  <c:v>-0.72066666666968537</c:v>
                </c:pt>
                <c:pt idx="76">
                  <c:v>-0.71871111109998809</c:v>
                </c:pt>
                <c:pt idx="77">
                  <c:v>-0.71675555555077985</c:v>
                </c:pt>
                <c:pt idx="78">
                  <c:v>-0.7148444444459674</c:v>
                </c:pt>
                <c:pt idx="79">
                  <c:v>-0.71328888887917075</c:v>
                </c:pt>
                <c:pt idx="80">
                  <c:v>-0.71155555555160022</c:v>
                </c:pt>
                <c:pt idx="81">
                  <c:v>-0.70977777777963424</c:v>
                </c:pt>
                <c:pt idx="82">
                  <c:v>-0.70799999998904173</c:v>
                </c:pt>
                <c:pt idx="83">
                  <c:v>-0.70626666666141458</c:v>
                </c:pt>
                <c:pt idx="84">
                  <c:v>-0.70444444444516641</c:v>
                </c:pt>
                <c:pt idx="85">
                  <c:v>-0.70280000000621723</c:v>
                </c:pt>
                <c:pt idx="86">
                  <c:v>-0.70115555554981124</c:v>
                </c:pt>
                <c:pt idx="87">
                  <c:v>-0.69964444444365126</c:v>
                </c:pt>
                <c:pt idx="88">
                  <c:v>-0.69800000000447471</c:v>
                </c:pt>
                <c:pt idx="89">
                  <c:v>-0.69671111110627815</c:v>
                </c:pt>
                <c:pt idx="90">
                  <c:v>-0.69497777777859415</c:v>
                </c:pt>
                <c:pt idx="91">
                  <c:v>-0.69320000000657112</c:v>
                </c:pt>
                <c:pt idx="92">
                  <c:v>-0.69146666666084022</c:v>
                </c:pt>
                <c:pt idx="93">
                  <c:v>-0.68968888888893087</c:v>
                </c:pt>
                <c:pt idx="94">
                  <c:v>-0.68795555556124699</c:v>
                </c:pt>
                <c:pt idx="95">
                  <c:v>-0.68608888888110198</c:v>
                </c:pt>
                <c:pt idx="96">
                  <c:v>-0.68426666666485392</c:v>
                </c:pt>
                <c:pt idx="97">
                  <c:v>-0.68244444444854868</c:v>
                </c:pt>
                <c:pt idx="98">
                  <c:v>-0.6806666666765826</c:v>
                </c:pt>
                <c:pt idx="99">
                  <c:v>-0.67924444444414278</c:v>
                </c:pt>
                <c:pt idx="100">
                  <c:v>-0.67755555556079772</c:v>
                </c:pt>
                <c:pt idx="101">
                  <c:v>-0.67595555556601694</c:v>
                </c:pt>
                <c:pt idx="102">
                  <c:v>-0.67435555555458593</c:v>
                </c:pt>
                <c:pt idx="103">
                  <c:v>-0.67284444444842617</c:v>
                </c:pt>
                <c:pt idx="104">
                  <c:v>-0.67124444445364539</c:v>
                </c:pt>
                <c:pt idx="105">
                  <c:v>-0.66946666666293908</c:v>
                </c:pt>
                <c:pt idx="106">
                  <c:v>-0.66768888889102995</c:v>
                </c:pt>
                <c:pt idx="107">
                  <c:v>-0.66591111111906387</c:v>
                </c:pt>
                <c:pt idx="108">
                  <c:v>-0.66413333332847135</c:v>
                </c:pt>
                <c:pt idx="109">
                  <c:v>-0.66257777777791582</c:v>
                </c:pt>
                <c:pt idx="110">
                  <c:v>-0.66102222222747398</c:v>
                </c:pt>
                <c:pt idx="111">
                  <c:v>-0.6595555555501158</c:v>
                </c:pt>
                <c:pt idx="112">
                  <c:v>-0.65808888888829498</c:v>
                </c:pt>
                <c:pt idx="113">
                  <c:v>-0.65662222222641731</c:v>
                </c:pt>
                <c:pt idx="114">
                  <c:v>-0.65515555556471017</c:v>
                </c:pt>
                <c:pt idx="115">
                  <c:v>-0.65324444443964702</c:v>
                </c:pt>
                <c:pt idx="116">
                  <c:v>-0.65137777777911687</c:v>
                </c:pt>
                <c:pt idx="117">
                  <c:v>-0.64946666667436126</c:v>
                </c:pt>
                <c:pt idx="118">
                  <c:v>-0.64755555554946864</c:v>
                </c:pt>
                <c:pt idx="119">
                  <c:v>-0.64577777777761625</c:v>
                </c:pt>
                <c:pt idx="120">
                  <c:v>-0.64408888889427118</c:v>
                </c:pt>
                <c:pt idx="121">
                  <c:v>-0.64262222221696985</c:v>
                </c:pt>
                <c:pt idx="122">
                  <c:v>-0.64115555555509218</c:v>
                </c:pt>
                <c:pt idx="123">
                  <c:v>-0.63973333333755344</c:v>
                </c:pt>
                <c:pt idx="124">
                  <c:v>-0.6383111111051134</c:v>
                </c:pt>
                <c:pt idx="125">
                  <c:v>-0.63662222222171161</c:v>
                </c:pt>
                <c:pt idx="126">
                  <c:v>-0.63502222222681715</c:v>
                </c:pt>
                <c:pt idx="127">
                  <c:v>-0.63342222221527245</c:v>
                </c:pt>
                <c:pt idx="128">
                  <c:v>-0.63182222222054862</c:v>
                </c:pt>
                <c:pt idx="129">
                  <c:v>-0.63017777778148576</c:v>
                </c:pt>
                <c:pt idx="130">
                  <c:v>-0.62862222223093012</c:v>
                </c:pt>
                <c:pt idx="131">
                  <c:v>-0.62706666666413313</c:v>
                </c:pt>
                <c:pt idx="132">
                  <c:v>-0.62555555555797338</c:v>
                </c:pt>
                <c:pt idx="133">
                  <c:v>-0.62400000000741784</c:v>
                </c:pt>
                <c:pt idx="134">
                  <c:v>-0.62244444444073477</c:v>
                </c:pt>
                <c:pt idx="135">
                  <c:v>-0.62088888889023597</c:v>
                </c:pt>
                <c:pt idx="136">
                  <c:v>-0.61942222222830157</c:v>
                </c:pt>
                <c:pt idx="137">
                  <c:v>-0.61799999999580457</c:v>
                </c:pt>
                <c:pt idx="138">
                  <c:v>-0.61657777777820921</c:v>
                </c:pt>
                <c:pt idx="139">
                  <c:v>-0.61515555556067048</c:v>
                </c:pt>
                <c:pt idx="140">
                  <c:v>-0.61346666665951655</c:v>
                </c:pt>
                <c:pt idx="141">
                  <c:v>-0.61182222222056737</c:v>
                </c:pt>
                <c:pt idx="142">
                  <c:v>-0.61017777778144766</c:v>
                </c:pt>
                <c:pt idx="143">
                  <c:v>-0.60853333334244153</c:v>
                </c:pt>
                <c:pt idx="144">
                  <c:v>-0.60688888888609216</c:v>
                </c:pt>
                <c:pt idx="145">
                  <c:v>-0.60515555555846512</c:v>
                </c:pt>
                <c:pt idx="146">
                  <c:v>-0.60360000000802327</c:v>
                </c:pt>
                <c:pt idx="147">
                  <c:v>-0.60199999999647857</c:v>
                </c:pt>
                <c:pt idx="148">
                  <c:v>-0.60040000000164084</c:v>
                </c:pt>
                <c:pt idx="149">
                  <c:v>-0.59880000000697364</c:v>
                </c:pt>
                <c:pt idx="150">
                  <c:v>-0.59724444444017677</c:v>
                </c:pt>
                <c:pt idx="151">
                  <c:v>-0.5957333333340169</c:v>
                </c:pt>
                <c:pt idx="152">
                  <c:v>-0.59413333333923612</c:v>
                </c:pt>
                <c:pt idx="153">
                  <c:v>-0.59257777777238241</c:v>
                </c:pt>
                <c:pt idx="154">
                  <c:v>-0.59097777777765848</c:v>
                </c:pt>
                <c:pt idx="155">
                  <c:v>-0.58942222222727336</c:v>
                </c:pt>
                <c:pt idx="156">
                  <c:v>-0.58782222221561509</c:v>
                </c:pt>
                <c:pt idx="157">
                  <c:v>-0.58635555555368046</c:v>
                </c:pt>
                <c:pt idx="158">
                  <c:v>-0.58484444444752071</c:v>
                </c:pt>
                <c:pt idx="159">
                  <c:v>-0.58337777778547262</c:v>
                </c:pt>
                <c:pt idx="160">
                  <c:v>-0.58164444443962782</c:v>
                </c:pt>
                <c:pt idx="161">
                  <c:v>-0.57977777777904083</c:v>
                </c:pt>
                <c:pt idx="162">
                  <c:v>-0.57800000000696106</c:v>
                </c:pt>
                <c:pt idx="163">
                  <c:v>-0.57631111110592081</c:v>
                </c:pt>
                <c:pt idx="164">
                  <c:v>-0.57453333333384093</c:v>
                </c:pt>
                <c:pt idx="165">
                  <c:v>-0.57275555556181812</c:v>
                </c:pt>
                <c:pt idx="166">
                  <c:v>-0.57106666666072092</c:v>
                </c:pt>
                <c:pt idx="167">
                  <c:v>-0.56937777777731913</c:v>
                </c:pt>
                <c:pt idx="168">
                  <c:v>-0.56773333333814235</c:v>
                </c:pt>
                <c:pt idx="169">
                  <c:v>-0.566088888881907</c:v>
                </c:pt>
                <c:pt idx="170">
                  <c:v>-0.56453333333135136</c:v>
                </c:pt>
                <c:pt idx="171">
                  <c:v>-0.5628888888922885</c:v>
                </c:pt>
                <c:pt idx="172">
                  <c:v>-0.56133333332554847</c:v>
                </c:pt>
                <c:pt idx="173">
                  <c:v>-0.55968888888637192</c:v>
                </c:pt>
                <c:pt idx="174">
                  <c:v>-0.55808888889153418</c:v>
                </c:pt>
                <c:pt idx="175">
                  <c:v>-0.55648888889669645</c:v>
                </c:pt>
                <c:pt idx="176">
                  <c:v>-0.55502222221950881</c:v>
                </c:pt>
                <c:pt idx="177">
                  <c:v>-0.5534666666690099</c:v>
                </c:pt>
                <c:pt idx="178">
                  <c:v>-0.55195555556285014</c:v>
                </c:pt>
                <c:pt idx="179">
                  <c:v>-0.55044444444080121</c:v>
                </c:pt>
                <c:pt idx="180">
                  <c:v>-0.54875555555739919</c:v>
                </c:pt>
                <c:pt idx="181">
                  <c:v>-0.54706666667416781</c:v>
                </c:pt>
                <c:pt idx="182">
                  <c:v>-0.54528888888363203</c:v>
                </c:pt>
                <c:pt idx="183">
                  <c:v>-0.54360000000028696</c:v>
                </c:pt>
                <c:pt idx="184">
                  <c:v>-0.54191111111699874</c:v>
                </c:pt>
                <c:pt idx="185">
                  <c:v>-0.54017777777115383</c:v>
                </c:pt>
                <c:pt idx="186">
                  <c:v>-0.53857777777637295</c:v>
                </c:pt>
                <c:pt idx="187">
                  <c:v>-0.53702222222598783</c:v>
                </c:pt>
                <c:pt idx="188">
                  <c:v>-0.5354666666754323</c:v>
                </c:pt>
                <c:pt idx="189">
                  <c:v>-0.53386666666383065</c:v>
                </c:pt>
                <c:pt idx="190">
                  <c:v>-0.53244444444629191</c:v>
                </c:pt>
                <c:pt idx="191">
                  <c:v>-0.5310222222288099</c:v>
                </c:pt>
                <c:pt idx="192">
                  <c:v>-0.5296444444411178</c:v>
                </c:pt>
                <c:pt idx="193">
                  <c:v>-0.5282222222236358</c:v>
                </c:pt>
                <c:pt idx="194">
                  <c:v>-0.52684444445037915</c:v>
                </c:pt>
                <c:pt idx="195">
                  <c:v>-0.52506666665961599</c:v>
                </c:pt>
                <c:pt idx="196">
                  <c:v>-0.52337777777615724</c:v>
                </c:pt>
                <c:pt idx="197">
                  <c:v>-0.52155555555979538</c:v>
                </c:pt>
                <c:pt idx="198">
                  <c:v>-0.51982222221395047</c:v>
                </c:pt>
                <c:pt idx="199">
                  <c:v>-0.51795555555324957</c:v>
                </c:pt>
                <c:pt idx="200">
                  <c:v>-0.5164888888912581</c:v>
                </c:pt>
                <c:pt idx="201">
                  <c:v>-0.51493333332446112</c:v>
                </c:pt>
                <c:pt idx="202">
                  <c:v>-0.51342222221818756</c:v>
                </c:pt>
                <c:pt idx="203">
                  <c:v>-0.51182222222323626</c:v>
                </c:pt>
                <c:pt idx="204">
                  <c:v>-0.51031111111701943</c:v>
                </c:pt>
                <c:pt idx="205">
                  <c:v>-0.50875555555010876</c:v>
                </c:pt>
                <c:pt idx="206">
                  <c:v>-0.50733333333239949</c:v>
                </c:pt>
                <c:pt idx="207">
                  <c:v>-0.50586666667046498</c:v>
                </c:pt>
                <c:pt idx="208">
                  <c:v>-0.50439999999322038</c:v>
                </c:pt>
                <c:pt idx="209">
                  <c:v>-0.50288888888700367</c:v>
                </c:pt>
                <c:pt idx="210">
                  <c:v>-0.50124444444799765</c:v>
                </c:pt>
                <c:pt idx="211">
                  <c:v>-0.49959999999170529</c:v>
                </c:pt>
                <c:pt idx="212">
                  <c:v>-0.49804444444126333</c:v>
                </c:pt>
                <c:pt idx="213">
                  <c:v>-0.49640000000231405</c:v>
                </c:pt>
                <c:pt idx="214">
                  <c:v>-0.49479999999076929</c:v>
                </c:pt>
                <c:pt idx="215">
                  <c:v>-0.49324444444038418</c:v>
                </c:pt>
                <c:pt idx="216">
                  <c:v>-0.49151111111275708</c:v>
                </c:pt>
                <c:pt idx="217">
                  <c:v>-0.49008888888026025</c:v>
                </c:pt>
                <c:pt idx="218">
                  <c:v>-0.48862222221849622</c:v>
                </c:pt>
                <c:pt idx="219">
                  <c:v>-0.48720000000101427</c:v>
                </c:pt>
                <c:pt idx="220">
                  <c:v>-0.48577777778347553</c:v>
                </c:pt>
                <c:pt idx="221">
                  <c:v>-0.48435555555109239</c:v>
                </c:pt>
                <c:pt idx="222">
                  <c:v>-0.48297777777794931</c:v>
                </c:pt>
                <c:pt idx="223">
                  <c:v>-0.48160000000480635</c:v>
                </c:pt>
                <c:pt idx="224">
                  <c:v>-0.48031111110649599</c:v>
                </c:pt>
                <c:pt idx="225">
                  <c:v>-0.47862222222315093</c:v>
                </c:pt>
                <c:pt idx="226">
                  <c:v>-0.47697777778397421</c:v>
                </c:pt>
                <c:pt idx="227">
                  <c:v>-0.47546666666198184</c:v>
                </c:pt>
                <c:pt idx="228">
                  <c:v>-0.47395555555582197</c:v>
                </c:pt>
                <c:pt idx="229">
                  <c:v>-0.47244444444954847</c:v>
                </c:pt>
                <c:pt idx="230">
                  <c:v>-0.47106666666179936</c:v>
                </c:pt>
                <c:pt idx="231">
                  <c:v>-0.46964444444409004</c:v>
                </c:pt>
                <c:pt idx="232">
                  <c:v>-0.46817777778215547</c:v>
                </c:pt>
                <c:pt idx="233">
                  <c:v>-0.4667111111202778</c:v>
                </c:pt>
                <c:pt idx="234">
                  <c:v>-0.46524444444297636</c:v>
                </c:pt>
                <c:pt idx="235">
                  <c:v>-0.46382222222526714</c:v>
                </c:pt>
                <c:pt idx="236">
                  <c:v>-0.46253333334051777</c:v>
                </c:pt>
                <c:pt idx="237">
                  <c:v>-0.46115555555271187</c:v>
                </c:pt>
                <c:pt idx="238">
                  <c:v>-0.4598222222237941</c:v>
                </c:pt>
                <c:pt idx="239">
                  <c:v>-0.45848888889476264</c:v>
                </c:pt>
                <c:pt idx="240">
                  <c:v>-0.45719999999667965</c:v>
                </c:pt>
                <c:pt idx="241">
                  <c:v>-0.45564444444623775</c:v>
                </c:pt>
                <c:pt idx="242">
                  <c:v>-0.45417777778447366</c:v>
                </c:pt>
                <c:pt idx="243">
                  <c:v>-0.45262222221767667</c:v>
                </c:pt>
                <c:pt idx="244">
                  <c:v>-0.45106666666729162</c:v>
                </c:pt>
                <c:pt idx="245">
                  <c:v>-0.44955555556118865</c:v>
                </c:pt>
                <c:pt idx="246">
                  <c:v>-0.44813333332880551</c:v>
                </c:pt>
                <c:pt idx="247">
                  <c:v>-0.44671111111143724</c:v>
                </c:pt>
                <c:pt idx="248">
                  <c:v>-0.44528888889389856</c:v>
                </c:pt>
                <c:pt idx="249">
                  <c:v>-0.44391111112069859</c:v>
                </c:pt>
                <c:pt idx="250">
                  <c:v>-0.4426222222227294</c:v>
                </c:pt>
                <c:pt idx="251">
                  <c:v>-0.44137777778243259</c:v>
                </c:pt>
                <c:pt idx="252">
                  <c:v>-0.44004444445351482</c:v>
                </c:pt>
                <c:pt idx="253">
                  <c:v>-0.4388000000001796</c:v>
                </c:pt>
                <c:pt idx="254">
                  <c:v>-0.43755555555976916</c:v>
                </c:pt>
                <c:pt idx="255">
                  <c:v>-0.43693333333964923</c:v>
                </c:pt>
                <c:pt idx="256">
                  <c:v>-0.43617777777859618</c:v>
                </c:pt>
                <c:pt idx="257">
                  <c:v>-0.43551111111402363</c:v>
                </c:pt>
                <c:pt idx="258">
                  <c:v>-0.43484444444945103</c:v>
                </c:pt>
                <c:pt idx="259">
                  <c:v>-0.43413333333308884</c:v>
                </c:pt>
                <c:pt idx="260">
                  <c:v>-0.43351111111274154</c:v>
                </c:pt>
                <c:pt idx="261">
                  <c:v>-0.43293333333673317</c:v>
                </c:pt>
                <c:pt idx="262">
                  <c:v>-0.43235555555478494</c:v>
                </c:pt>
                <c:pt idx="263">
                  <c:v>-0.43182222222305866</c:v>
                </c:pt>
                <c:pt idx="264">
                  <c:v>-0.43128888889144606</c:v>
                </c:pt>
                <c:pt idx="265">
                  <c:v>-0.43071111111538085</c:v>
                </c:pt>
                <c:pt idx="266">
                  <c:v>-0.42991111110963687</c:v>
                </c:pt>
                <c:pt idx="267">
                  <c:v>-0.4290666666680496</c:v>
                </c:pt>
                <c:pt idx="268">
                  <c:v>-0.42822222222640549</c:v>
                </c:pt>
                <c:pt idx="269">
                  <c:v>-0.42733333333122286</c:v>
                </c:pt>
                <c:pt idx="270">
                  <c:v>-0.42666666666670722</c:v>
                </c:pt>
                <c:pt idx="271">
                  <c:v>-0.42604444444664413</c:v>
                </c:pt>
                <c:pt idx="272">
                  <c:v>-0.42537777777514346</c:v>
                </c:pt>
                <c:pt idx="273">
                  <c:v>-0.42475555555502353</c:v>
                </c:pt>
                <c:pt idx="274">
                  <c:v>-0.42413333333484676</c:v>
                </c:pt>
                <c:pt idx="275">
                  <c:v>-0.42355555555295532</c:v>
                </c:pt>
                <c:pt idx="276">
                  <c:v>-0.42311111110985011</c:v>
                </c:pt>
                <c:pt idx="277">
                  <c:v>-0.42275555555542277</c:v>
                </c:pt>
                <c:pt idx="278">
                  <c:v>-0.4223111111123744</c:v>
                </c:pt>
                <c:pt idx="279">
                  <c:v>-0.42182222221997845</c:v>
                </c:pt>
                <c:pt idx="280">
                  <c:v>-0.42146666666549432</c:v>
                </c:pt>
                <c:pt idx="281">
                  <c:v>-0.42097777777805012</c:v>
                </c:pt>
                <c:pt idx="282">
                  <c:v>-0.42044444444084966</c:v>
                </c:pt>
                <c:pt idx="283">
                  <c:v>-0.41986666666478439</c:v>
                </c:pt>
                <c:pt idx="284">
                  <c:v>-0.41933333333311507</c:v>
                </c:pt>
                <c:pt idx="285">
                  <c:v>-0.41888888888552378</c:v>
                </c:pt>
                <c:pt idx="286">
                  <c:v>-0.41848888888670061</c:v>
                </c:pt>
                <c:pt idx="287">
                  <c:v>-0.41813333333227332</c:v>
                </c:pt>
                <c:pt idx="288">
                  <c:v>-0.41777777777400693</c:v>
                </c:pt>
                <c:pt idx="289">
                  <c:v>-0.4173333333311291</c:v>
                </c:pt>
                <c:pt idx="290">
                  <c:v>-0.41697777777664491</c:v>
                </c:pt>
                <c:pt idx="291">
                  <c:v>-0.41648888888424901</c:v>
                </c:pt>
                <c:pt idx="292">
                  <c:v>-0.41604444444120059</c:v>
                </c:pt>
                <c:pt idx="293">
                  <c:v>-0.41559999999820907</c:v>
                </c:pt>
                <c:pt idx="294">
                  <c:v>-0.4151555555551607</c:v>
                </c:pt>
                <c:pt idx="295">
                  <c:v>-0.41493333333142191</c:v>
                </c:pt>
                <c:pt idx="296">
                  <c:v>-0.41462222222133349</c:v>
                </c:pt>
                <c:pt idx="297">
                  <c:v>-0.41444444444409145</c:v>
                </c:pt>
                <c:pt idx="298">
                  <c:v>-0.4142222222202957</c:v>
                </c:pt>
                <c:pt idx="299">
                  <c:v>-0.41399999999882836</c:v>
                </c:pt>
                <c:pt idx="300">
                  <c:v>-0.41377777777736113</c:v>
                </c:pt>
                <c:pt idx="301">
                  <c:v>-0.41324444444021741</c:v>
                </c:pt>
                <c:pt idx="302">
                  <c:v>-0.41266666666449325</c:v>
                </c:pt>
                <c:pt idx="303">
                  <c:v>-0.41208888888865552</c:v>
                </c:pt>
                <c:pt idx="304">
                  <c:v>-0.41151111110670718</c:v>
                </c:pt>
                <c:pt idx="305">
                  <c:v>-0.41106666666371566</c:v>
                </c:pt>
                <c:pt idx="306">
                  <c:v>-0.41057777777649895</c:v>
                </c:pt>
                <c:pt idx="307">
                  <c:v>-0.41008888888415984</c:v>
                </c:pt>
                <c:pt idx="308">
                  <c:v>-0.4095999999967157</c:v>
                </c:pt>
                <c:pt idx="309">
                  <c:v>-0.4092444444423452</c:v>
                </c:pt>
                <c:pt idx="310">
                  <c:v>-0.40884444444369261</c:v>
                </c:pt>
                <c:pt idx="311">
                  <c:v>-0.40853333333034458</c:v>
                </c:pt>
                <c:pt idx="312">
                  <c:v>-0.40826666666453837</c:v>
                </c:pt>
                <c:pt idx="313">
                  <c:v>-0.40799999999867514</c:v>
                </c:pt>
                <c:pt idx="314">
                  <c:v>-0.40773333332996115</c:v>
                </c:pt>
                <c:pt idx="315">
                  <c:v>-0.407422222219816</c:v>
                </c:pt>
                <c:pt idx="316">
                  <c:v>-0.4069333333324287</c:v>
                </c:pt>
                <c:pt idx="317">
                  <c:v>-0.40648888888461004</c:v>
                </c:pt>
                <c:pt idx="318">
                  <c:v>-0.40608888888590067</c:v>
                </c:pt>
                <c:pt idx="319">
                  <c:v>-0.40559999999845653</c:v>
                </c:pt>
                <c:pt idx="320">
                  <c:v>-0.4053777777745472</c:v>
                </c:pt>
                <c:pt idx="321">
                  <c:v>-0.40515555555296617</c:v>
                </c:pt>
                <c:pt idx="322">
                  <c:v>-0.40493333333155568</c:v>
                </c:pt>
                <c:pt idx="323">
                  <c:v>-0.40471111110997465</c:v>
                </c:pt>
                <c:pt idx="324">
                  <c:v>-0.40453333333098357</c:v>
                </c:pt>
                <c:pt idx="325">
                  <c:v>-0.40439999999796677</c:v>
                </c:pt>
                <c:pt idx="326">
                  <c:v>-0.40413333333210361</c:v>
                </c:pt>
                <c:pt idx="327">
                  <c:v>-0.40382222221881242</c:v>
                </c:pt>
                <c:pt idx="328">
                  <c:v>-0.40359999999740198</c:v>
                </c:pt>
                <c:pt idx="329">
                  <c:v>-0.40328888888731351</c:v>
                </c:pt>
                <c:pt idx="330">
                  <c:v>-0.40306666666346103</c:v>
                </c:pt>
                <c:pt idx="331">
                  <c:v>-0.40284444444188</c:v>
                </c:pt>
                <c:pt idx="332">
                  <c:v>-0.40271111110903379</c:v>
                </c:pt>
                <c:pt idx="333">
                  <c:v>-0.40248888888529494</c:v>
                </c:pt>
                <c:pt idx="334">
                  <c:v>-0.40235555555233504</c:v>
                </c:pt>
                <c:pt idx="335">
                  <c:v>-0.4021333333308108</c:v>
                </c:pt>
                <c:pt idx="336">
                  <c:v>-0.4019111111071289</c:v>
                </c:pt>
                <c:pt idx="337">
                  <c:v>-0.40173333332994365</c:v>
                </c:pt>
                <c:pt idx="338">
                  <c:v>-0.40155555555270156</c:v>
                </c:pt>
                <c:pt idx="339">
                  <c:v>-0.40137777777574368</c:v>
                </c:pt>
                <c:pt idx="340">
                  <c:v>-0.40137777777580053</c:v>
                </c:pt>
                <c:pt idx="341">
                  <c:v>-0.40155555555304262</c:v>
                </c:pt>
                <c:pt idx="342">
                  <c:v>-0.40164444444177733</c:v>
                </c:pt>
                <c:pt idx="343">
                  <c:v>-0.40164444444189101</c:v>
                </c:pt>
                <c:pt idx="344">
                  <c:v>-0.40164444444200481</c:v>
                </c:pt>
                <c:pt idx="345">
                  <c:v>-0.40164444444223218</c:v>
                </c:pt>
                <c:pt idx="346">
                  <c:v>-0.40146666666329806</c:v>
                </c:pt>
                <c:pt idx="347">
                  <c:v>-0.40133333333033805</c:v>
                </c:pt>
                <c:pt idx="348">
                  <c:v>-0.40119999999749173</c:v>
                </c:pt>
                <c:pt idx="349">
                  <c:v>-0.40106666666307789</c:v>
                </c:pt>
                <c:pt idx="350">
                  <c:v>-0.40088888888594953</c:v>
                </c:pt>
                <c:pt idx="351">
                  <c:v>-0.400888888885779</c:v>
                </c:pt>
                <c:pt idx="352">
                  <c:v>-0.40093333333046982</c:v>
                </c:pt>
                <c:pt idx="353">
                  <c:v>-0.40097777777469507</c:v>
                </c:pt>
                <c:pt idx="354">
                  <c:v>-0.40106666666331608</c:v>
                </c:pt>
                <c:pt idx="355">
                  <c:v>-0.40111111110759823</c:v>
                </c:pt>
                <c:pt idx="356">
                  <c:v>-0.4008888888836889</c:v>
                </c:pt>
                <c:pt idx="357">
                  <c:v>-0.40071111110633312</c:v>
                </c:pt>
                <c:pt idx="358">
                  <c:v>-0.40057777777342995</c:v>
                </c:pt>
                <c:pt idx="359">
                  <c:v>-0.40044444443918675</c:v>
                </c:pt>
                <c:pt idx="360">
                  <c:v>-0.40044444443918675</c:v>
                </c:pt>
                <c:pt idx="361">
                  <c:v>-0.40053333332780777</c:v>
                </c:pt>
                <c:pt idx="362">
                  <c:v>-0.40075555555166026</c:v>
                </c:pt>
                <c:pt idx="363">
                  <c:v>-0.40088888888462026</c:v>
                </c:pt>
                <c:pt idx="364">
                  <c:v>-0.40102222221740969</c:v>
                </c:pt>
                <c:pt idx="365">
                  <c:v>-0.40124444444131901</c:v>
                </c:pt>
                <c:pt idx="366">
                  <c:v>-0.40119999999709377</c:v>
                </c:pt>
                <c:pt idx="367">
                  <c:v>-0.40097777777562643</c:v>
                </c:pt>
                <c:pt idx="368">
                  <c:v>-0.40084444444278011</c:v>
                </c:pt>
                <c:pt idx="369">
                  <c:v>-0.4007999999980324</c:v>
                </c:pt>
                <c:pt idx="370">
                  <c:v>-0.4007555555538071</c:v>
                </c:pt>
                <c:pt idx="371">
                  <c:v>-0.40071111110941143</c:v>
                </c:pt>
                <c:pt idx="372">
                  <c:v>-0.40066666666454998</c:v>
                </c:pt>
                <c:pt idx="373">
                  <c:v>-0.40062222222026783</c:v>
                </c:pt>
                <c:pt idx="374">
                  <c:v>-0.40057777777592884</c:v>
                </c:pt>
                <c:pt idx="375">
                  <c:v>-0.40066666666548129</c:v>
                </c:pt>
                <c:pt idx="376">
                  <c:v>-0.40057777777686021</c:v>
                </c:pt>
                <c:pt idx="377">
                  <c:v>-0.40062222222125599</c:v>
                </c:pt>
                <c:pt idx="378">
                  <c:v>-0.40075555555555609</c:v>
                </c:pt>
                <c:pt idx="379">
                  <c:v>-0.40088888888857294</c:v>
                </c:pt>
                <c:pt idx="380">
                  <c:v>-0.40097777777719396</c:v>
                </c:pt>
                <c:pt idx="381">
                  <c:v>-0.40115555555624183</c:v>
                </c:pt>
                <c:pt idx="382">
                  <c:v>-0.40124444444491975</c:v>
                </c:pt>
                <c:pt idx="383">
                  <c:v>-0.40137777777799333</c:v>
                </c:pt>
                <c:pt idx="384">
                  <c:v>-0.4014222222223891</c:v>
                </c:pt>
                <c:pt idx="385">
                  <c:v>-0.40146666666713687</c:v>
                </c:pt>
                <c:pt idx="386">
                  <c:v>-0.40137777777862949</c:v>
                </c:pt>
                <c:pt idx="387">
                  <c:v>-0.40133333333440424</c:v>
                </c:pt>
                <c:pt idx="388">
                  <c:v>-0.40124444444496554</c:v>
                </c:pt>
                <c:pt idx="389">
                  <c:v>-0.40133333333358651</c:v>
                </c:pt>
                <c:pt idx="390">
                  <c:v>-0.40146666666648972</c:v>
                </c:pt>
                <c:pt idx="391">
                  <c:v>-0.40160000000078977</c:v>
                </c:pt>
                <c:pt idx="392">
                  <c:v>-0.40173333333357925</c:v>
                </c:pt>
                <c:pt idx="393">
                  <c:v>-0.4019555555549329</c:v>
                </c:pt>
                <c:pt idx="394">
                  <c:v>-0.40208888888911937</c:v>
                </c:pt>
                <c:pt idx="395">
                  <c:v>-0.40222222222190884</c:v>
                </c:pt>
                <c:pt idx="396">
                  <c:v>-0.40262222222056143</c:v>
                </c:pt>
                <c:pt idx="397">
                  <c:v>-0.40253333333095215</c:v>
                </c:pt>
                <c:pt idx="398">
                  <c:v>-0.40253333333095215</c:v>
                </c:pt>
                <c:pt idx="399">
                  <c:v>-0.40244444444216065</c:v>
                </c:pt>
                <c:pt idx="400">
                  <c:v>-0.40253333333072489</c:v>
                </c:pt>
                <c:pt idx="401">
                  <c:v>-0.40262222222016353</c:v>
                </c:pt>
                <c:pt idx="402">
                  <c:v>-0.40271111110867097</c:v>
                </c:pt>
                <c:pt idx="403">
                  <c:v>-0.40279999999712146</c:v>
                </c:pt>
                <c:pt idx="404">
                  <c:v>-0.40271111110768276</c:v>
                </c:pt>
                <c:pt idx="405">
                  <c:v>-0.40302222221777112</c:v>
                </c:pt>
                <c:pt idx="406">
                  <c:v>-0.4031999999951269</c:v>
                </c:pt>
                <c:pt idx="407">
                  <c:v>-0.40319999999507</c:v>
                </c:pt>
                <c:pt idx="408">
                  <c:v>-0.40324444443940893</c:v>
                </c:pt>
                <c:pt idx="409">
                  <c:v>-0.40324444443946578</c:v>
                </c:pt>
                <c:pt idx="410">
                  <c:v>-0.40328888888432718</c:v>
                </c:pt>
                <c:pt idx="411">
                  <c:v>-0.40324444444004509</c:v>
                </c:pt>
                <c:pt idx="412">
                  <c:v>-0.40333333332872306</c:v>
                </c:pt>
                <c:pt idx="413">
                  <c:v>-0.40337777777300515</c:v>
                </c:pt>
                <c:pt idx="414">
                  <c:v>-0.40355555555210992</c:v>
                </c:pt>
                <c:pt idx="415">
                  <c:v>-0.40364444444078779</c:v>
                </c:pt>
                <c:pt idx="416">
                  <c:v>-0.40355555555228034</c:v>
                </c:pt>
                <c:pt idx="417">
                  <c:v>-0.4035999999971418</c:v>
                </c:pt>
                <c:pt idx="418">
                  <c:v>-0.40355555555280292</c:v>
                </c:pt>
                <c:pt idx="419">
                  <c:v>-0.40351111110852084</c:v>
                </c:pt>
                <c:pt idx="420">
                  <c:v>-0.40351111110863441</c:v>
                </c:pt>
                <c:pt idx="421">
                  <c:v>-0.40368888888587651</c:v>
                </c:pt>
                <c:pt idx="422">
                  <c:v>-0.40377777777438395</c:v>
                </c:pt>
                <c:pt idx="423">
                  <c:v>-0.40404444444292731</c:v>
                </c:pt>
                <c:pt idx="424">
                  <c:v>-0.4042222222201694</c:v>
                </c:pt>
                <c:pt idx="425">
                  <c:v>-0.40426666666439465</c:v>
                </c:pt>
                <c:pt idx="426">
                  <c:v>-0.40417777777484232</c:v>
                </c:pt>
                <c:pt idx="427">
                  <c:v>-0.40408888888610761</c:v>
                </c:pt>
                <c:pt idx="428">
                  <c:v>-0.40399999999754344</c:v>
                </c:pt>
                <c:pt idx="429">
                  <c:v>-0.40382222222035824</c:v>
                </c:pt>
                <c:pt idx="430">
                  <c:v>-0.40373333333074901</c:v>
                </c:pt>
                <c:pt idx="431">
                  <c:v>-0.40355555555350692</c:v>
                </c:pt>
                <c:pt idx="432">
                  <c:v>-0.40359999999778901</c:v>
                </c:pt>
                <c:pt idx="433">
                  <c:v>-0.40359999999767532</c:v>
                </c:pt>
                <c:pt idx="434">
                  <c:v>-0.40355555555333639</c:v>
                </c:pt>
                <c:pt idx="435">
                  <c:v>-0.40337777777603745</c:v>
                </c:pt>
                <c:pt idx="436">
                  <c:v>-0.40333333333134647</c:v>
                </c:pt>
                <c:pt idx="437">
                  <c:v>-0.40311111110982228</c:v>
                </c:pt>
                <c:pt idx="438">
                  <c:v>-0.40293333333258019</c:v>
                </c:pt>
                <c:pt idx="439">
                  <c:v>-0.40279999999833699</c:v>
                </c:pt>
                <c:pt idx="440">
                  <c:v>-0.40266666666543383</c:v>
                </c:pt>
                <c:pt idx="441">
                  <c:v>-0.40253333333264435</c:v>
                </c:pt>
                <c:pt idx="442">
                  <c:v>-0.40235555555353963</c:v>
                </c:pt>
                <c:pt idx="443">
                  <c:v>-0.40204444444339438</c:v>
                </c:pt>
                <c:pt idx="444">
                  <c:v>-0.40182222222181335</c:v>
                </c:pt>
                <c:pt idx="445">
                  <c:v>-0.40155555555612077</c:v>
                </c:pt>
                <c:pt idx="446">
                  <c:v>-0.40128888888757736</c:v>
                </c:pt>
                <c:pt idx="447">
                  <c:v>-0.40111111111027847</c:v>
                </c:pt>
                <c:pt idx="448">
                  <c:v>-0.40097777777743215</c:v>
                </c:pt>
                <c:pt idx="449">
                  <c:v>-0.40088888888787977</c:v>
                </c:pt>
                <c:pt idx="450">
                  <c:v>-0.40079999999931554</c:v>
                </c:pt>
                <c:pt idx="451">
                  <c:v>-0.40057777777779136</c:v>
                </c:pt>
                <c:pt idx="452">
                  <c:v>-0.40048888888829581</c:v>
                </c:pt>
                <c:pt idx="453">
                  <c:v>-0.40031111111105372</c:v>
                </c:pt>
                <c:pt idx="454">
                  <c:v>-0.40017777777832109</c:v>
                </c:pt>
                <c:pt idx="455">
                  <c:v>-0.39999999999921637</c:v>
                </c:pt>
                <c:pt idx="456">
                  <c:v>-0.39960000000067736</c:v>
                </c:pt>
                <c:pt idx="457">
                  <c:v>-0.3990666666692354</c:v>
                </c:pt>
                <c:pt idx="458">
                  <c:v>-0.39862222222630073</c:v>
                </c:pt>
                <c:pt idx="459">
                  <c:v>-0.39822222222340031</c:v>
                </c:pt>
                <c:pt idx="460">
                  <c:v>-0.39786666666914355</c:v>
                </c:pt>
                <c:pt idx="461">
                  <c:v>-0.3974666666705477</c:v>
                </c:pt>
                <c:pt idx="462">
                  <c:v>-0.39728888889144298</c:v>
                </c:pt>
                <c:pt idx="463">
                  <c:v>-0.39711111111420089</c:v>
                </c:pt>
                <c:pt idx="464">
                  <c:v>-0.39693333333701564</c:v>
                </c:pt>
                <c:pt idx="465">
                  <c:v>-0.39671111111304941</c:v>
                </c:pt>
                <c:pt idx="466">
                  <c:v>-0.39635555555867891</c:v>
                </c:pt>
                <c:pt idx="467">
                  <c:v>-0.39608888889281579</c:v>
                </c:pt>
                <c:pt idx="468">
                  <c:v>-0.39577777777941087</c:v>
                </c:pt>
                <c:pt idx="469">
                  <c:v>-0.39564444444628039</c:v>
                </c:pt>
                <c:pt idx="470">
                  <c:v>-0.39533333333619197</c:v>
                </c:pt>
                <c:pt idx="471">
                  <c:v>-0.39502222222267336</c:v>
                </c:pt>
                <c:pt idx="472">
                  <c:v>-0.3946222222237934</c:v>
                </c:pt>
                <c:pt idx="473">
                  <c:v>-0.39417777778063129</c:v>
                </c:pt>
                <c:pt idx="474">
                  <c:v>-0.3937777777819787</c:v>
                </c:pt>
                <c:pt idx="475">
                  <c:v>-0.39337777777907834</c:v>
                </c:pt>
                <c:pt idx="476">
                  <c:v>-0.393022222224651</c:v>
                </c:pt>
                <c:pt idx="477">
                  <c:v>-0.39262222222605525</c:v>
                </c:pt>
                <c:pt idx="478">
                  <c:v>-0.39231111111265038</c:v>
                </c:pt>
                <c:pt idx="479">
                  <c:v>-0.39186666666954517</c:v>
                </c:pt>
                <c:pt idx="480">
                  <c:v>-0.391600000003682</c:v>
                </c:pt>
                <c:pt idx="481">
                  <c:v>-0.39124444444547257</c:v>
                </c:pt>
                <c:pt idx="482">
                  <c:v>-0.3908444444467063</c:v>
                </c:pt>
                <c:pt idx="483">
                  <c:v>-0.39048888889222211</c:v>
                </c:pt>
                <c:pt idx="484">
                  <c:v>-0.39013333333412631</c:v>
                </c:pt>
                <c:pt idx="485">
                  <c:v>-0.38977777777981276</c:v>
                </c:pt>
                <c:pt idx="486">
                  <c:v>-0.38937777778104649</c:v>
                </c:pt>
                <c:pt idx="487">
                  <c:v>-0.38897777777814613</c:v>
                </c:pt>
                <c:pt idx="488">
                  <c:v>-0.38862222222377568</c:v>
                </c:pt>
                <c:pt idx="489">
                  <c:v>-0.38813333333644523</c:v>
                </c:pt>
                <c:pt idx="490">
                  <c:v>-0.38777777778201783</c:v>
                </c:pt>
                <c:pt idx="491">
                  <c:v>-0.38720000000006949</c:v>
                </c:pt>
                <c:pt idx="492">
                  <c:v>-0.38666666666845695</c:v>
                </c:pt>
                <c:pt idx="493">
                  <c:v>-0.38617777778129692</c:v>
                </c:pt>
                <c:pt idx="494">
                  <c:v>-0.38568888888901476</c:v>
                </c:pt>
                <c:pt idx="495">
                  <c:v>-0.38528888889036228</c:v>
                </c:pt>
                <c:pt idx="496">
                  <c:v>-0.38488888889188011</c:v>
                </c:pt>
                <c:pt idx="497">
                  <c:v>-0.38448888888915028</c:v>
                </c:pt>
                <c:pt idx="498">
                  <c:v>-0.38395555555759453</c:v>
                </c:pt>
                <c:pt idx="499">
                  <c:v>-0.38360000000333777</c:v>
                </c:pt>
                <c:pt idx="500">
                  <c:v>-0.38315555555580333</c:v>
                </c:pt>
                <c:pt idx="501">
                  <c:v>-0.38275555555720747</c:v>
                </c:pt>
                <c:pt idx="502">
                  <c:v>-0.38231111111421595</c:v>
                </c:pt>
                <c:pt idx="503">
                  <c:v>-0.38186666667128127</c:v>
                </c:pt>
                <c:pt idx="504">
                  <c:v>-0.38124444444452843</c:v>
                </c:pt>
                <c:pt idx="505">
                  <c:v>-0.38071111111308631</c:v>
                </c:pt>
                <c:pt idx="506">
                  <c:v>-0.38004444444851371</c:v>
                </c:pt>
                <c:pt idx="507">
                  <c:v>-0.37946666666650863</c:v>
                </c:pt>
                <c:pt idx="508">
                  <c:v>-0.37893333333478235</c:v>
                </c:pt>
                <c:pt idx="509">
                  <c:v>-0.37844444444728137</c:v>
                </c:pt>
                <c:pt idx="510">
                  <c:v>-0.37795555555488541</c:v>
                </c:pt>
                <c:pt idx="511">
                  <c:v>-0.37751111111189378</c:v>
                </c:pt>
                <c:pt idx="512">
                  <c:v>-0.37693333333588541</c:v>
                </c:pt>
                <c:pt idx="513">
                  <c:v>-0.37644444444337583</c:v>
                </c:pt>
                <c:pt idx="514">
                  <c:v>-0.37586666666748114</c:v>
                </c:pt>
                <c:pt idx="515">
                  <c:v>-0.37537777777998016</c:v>
                </c:pt>
                <c:pt idx="516">
                  <c:v>-0.37471111110836575</c:v>
                </c:pt>
                <c:pt idx="517">
                  <c:v>-0.37404444444390689</c:v>
                </c:pt>
                <c:pt idx="518">
                  <c:v>-0.37328888889077022</c:v>
                </c:pt>
                <c:pt idx="519">
                  <c:v>-0.3725333333375766</c:v>
                </c:pt>
                <c:pt idx="520">
                  <c:v>-0.3718666666659623</c:v>
                </c:pt>
                <c:pt idx="521">
                  <c:v>-0.37106666666865712</c:v>
                </c:pt>
                <c:pt idx="522">
                  <c:v>-0.3704444444484235</c:v>
                </c:pt>
                <c:pt idx="523">
                  <c:v>-0.36986666666647527</c:v>
                </c:pt>
                <c:pt idx="524">
                  <c:v>-0.36928888889058059</c:v>
                </c:pt>
                <c:pt idx="525">
                  <c:v>-0.36871111111451538</c:v>
                </c:pt>
                <c:pt idx="526">
                  <c:v>-0.36817777777731486</c:v>
                </c:pt>
                <c:pt idx="527">
                  <c:v>-0.36768888888998436</c:v>
                </c:pt>
                <c:pt idx="528">
                  <c:v>-0.36711111111414652</c:v>
                </c:pt>
                <c:pt idx="529">
                  <c:v>-0.36657777777717349</c:v>
                </c:pt>
                <c:pt idx="530">
                  <c:v>-0.36617777777840721</c:v>
                </c:pt>
                <c:pt idx="531">
                  <c:v>-0.36555555555823033</c:v>
                </c:pt>
                <c:pt idx="532">
                  <c:v>-0.36484444444209568</c:v>
                </c:pt>
                <c:pt idx="533">
                  <c:v>-0.36413333333341158</c:v>
                </c:pt>
                <c:pt idx="534">
                  <c:v>-0.36337777778033165</c:v>
                </c:pt>
                <c:pt idx="535">
                  <c:v>-0.36266666667164749</c:v>
                </c:pt>
                <c:pt idx="536">
                  <c:v>-0.3620888888897561</c:v>
                </c:pt>
                <c:pt idx="537">
                  <c:v>-0.36160000000259612</c:v>
                </c:pt>
                <c:pt idx="538">
                  <c:v>-0.36111111111532251</c:v>
                </c:pt>
                <c:pt idx="539">
                  <c:v>-0.36066666666767438</c:v>
                </c:pt>
                <c:pt idx="540">
                  <c:v>-0.36022222222473971</c:v>
                </c:pt>
                <c:pt idx="541">
                  <c:v>-0.35960000000461978</c:v>
                </c:pt>
                <c:pt idx="542">
                  <c:v>-0.35884444444350994</c:v>
                </c:pt>
                <c:pt idx="543">
                  <c:v>-0.35813333333482578</c:v>
                </c:pt>
                <c:pt idx="544">
                  <c:v>-0.35746666667036692</c:v>
                </c:pt>
                <c:pt idx="545">
                  <c:v>-0.35671111110931397</c:v>
                </c:pt>
                <c:pt idx="546">
                  <c:v>-0.35613333333336245</c:v>
                </c:pt>
                <c:pt idx="547">
                  <c:v>-0.3557333333347667</c:v>
                </c:pt>
                <c:pt idx="548">
                  <c:v>-0.35520000000321095</c:v>
                </c:pt>
                <c:pt idx="549">
                  <c:v>-0.35457777777657185</c:v>
                </c:pt>
                <c:pt idx="550">
                  <c:v>-0.35404444444501609</c:v>
                </c:pt>
                <c:pt idx="551">
                  <c:v>-0.35351111111340355</c:v>
                </c:pt>
                <c:pt idx="552">
                  <c:v>-0.35302222222100765</c:v>
                </c:pt>
                <c:pt idx="553">
                  <c:v>-0.35257777777795929</c:v>
                </c:pt>
                <c:pt idx="554">
                  <c:v>-0.35213333333491093</c:v>
                </c:pt>
                <c:pt idx="555">
                  <c:v>-0.35173333333201057</c:v>
                </c:pt>
                <c:pt idx="556">
                  <c:v>-0.3514666666662043</c:v>
                </c:pt>
                <c:pt idx="557">
                  <c:v>-0.350977777778817</c:v>
                </c:pt>
                <c:pt idx="558">
                  <c:v>-0.35039999999669824</c:v>
                </c:pt>
                <c:pt idx="559">
                  <c:v>-0.3499111111092541</c:v>
                </c:pt>
                <c:pt idx="560">
                  <c:v>-0.34937777777758472</c:v>
                </c:pt>
                <c:pt idx="561">
                  <c:v>-0.34875555555077498</c:v>
                </c:pt>
                <c:pt idx="562">
                  <c:v>-0.34813333333048457</c:v>
                </c:pt>
                <c:pt idx="563">
                  <c:v>-0.34764444444309728</c:v>
                </c:pt>
                <c:pt idx="564">
                  <c:v>-0.34719999999999202</c:v>
                </c:pt>
                <c:pt idx="565">
                  <c:v>-0.34675555555245763</c:v>
                </c:pt>
                <c:pt idx="566">
                  <c:v>-0.3463111111095229</c:v>
                </c:pt>
                <c:pt idx="567">
                  <c:v>-0.34591111111081346</c:v>
                </c:pt>
                <c:pt idx="568">
                  <c:v>-0.34551111110791316</c:v>
                </c:pt>
                <c:pt idx="569">
                  <c:v>-0.34502222222052581</c:v>
                </c:pt>
                <c:pt idx="570">
                  <c:v>-0.34457777777759113</c:v>
                </c:pt>
                <c:pt idx="571">
                  <c:v>-0.34408888888519523</c:v>
                </c:pt>
                <c:pt idx="572">
                  <c:v>-0.3436444444423174</c:v>
                </c:pt>
                <c:pt idx="573">
                  <c:v>-0.3431111111107617</c:v>
                </c:pt>
                <c:pt idx="574">
                  <c:v>-0.34262222221847949</c:v>
                </c:pt>
                <c:pt idx="575">
                  <c:v>-0.34213333333137641</c:v>
                </c:pt>
                <c:pt idx="576">
                  <c:v>-0.34151111111119964</c:v>
                </c:pt>
                <c:pt idx="577">
                  <c:v>-0.34106666666360835</c:v>
                </c:pt>
                <c:pt idx="578">
                  <c:v>-0.34062222222061683</c:v>
                </c:pt>
                <c:pt idx="579">
                  <c:v>-0.34022222222207793</c:v>
                </c:pt>
                <c:pt idx="580">
                  <c:v>-0.33973333333474748</c:v>
                </c:pt>
                <c:pt idx="581">
                  <c:v>-0.33924444444240837</c:v>
                </c:pt>
                <c:pt idx="582">
                  <c:v>-0.33857777777794956</c:v>
                </c:pt>
                <c:pt idx="583">
                  <c:v>-0.33791111111349065</c:v>
                </c:pt>
                <c:pt idx="584">
                  <c:v>-0.33733333333154242</c:v>
                </c:pt>
                <c:pt idx="585">
                  <c:v>-0.33671111111136565</c:v>
                </c:pt>
                <c:pt idx="586">
                  <c:v>-0.33608888889107519</c:v>
                </c:pt>
                <c:pt idx="587">
                  <c:v>-0.33568888888811793</c:v>
                </c:pt>
                <c:pt idx="588">
                  <c:v>-0.33524444444506962</c:v>
                </c:pt>
                <c:pt idx="589">
                  <c:v>-0.33484444444641698</c:v>
                </c:pt>
                <c:pt idx="590">
                  <c:v>-0.33439999999865516</c:v>
                </c:pt>
                <c:pt idx="591">
                  <c:v>-0.33404444444428472</c:v>
                </c:pt>
                <c:pt idx="592">
                  <c:v>-0.33355555555701105</c:v>
                </c:pt>
                <c:pt idx="593">
                  <c:v>-0.33315555555841531</c:v>
                </c:pt>
                <c:pt idx="594">
                  <c:v>-0.33248888888697153</c:v>
                </c:pt>
                <c:pt idx="595">
                  <c:v>-0.33204444444392317</c:v>
                </c:pt>
                <c:pt idx="596">
                  <c:v>-0.33160000000081791</c:v>
                </c:pt>
                <c:pt idx="597">
                  <c:v>-0.33097777777395138</c:v>
                </c:pt>
                <c:pt idx="598">
                  <c:v>-0.33031111110949246</c:v>
                </c:pt>
                <c:pt idx="599">
                  <c:v>-0.32968888888925885</c:v>
                </c:pt>
                <c:pt idx="600">
                  <c:v>-0.32915555555205839</c:v>
                </c:pt>
                <c:pt idx="601">
                  <c:v>-0.32853333333176793</c:v>
                </c:pt>
                <c:pt idx="602">
                  <c:v>-0.32804444444438058</c:v>
                </c:pt>
                <c:pt idx="603">
                  <c:v>-0.32733333332818904</c:v>
                </c:pt>
                <c:pt idx="604">
                  <c:v>-0.32679999999646275</c:v>
                </c:pt>
                <c:pt idx="605">
                  <c:v>-0.32639999999769648</c:v>
                </c:pt>
                <c:pt idx="606">
                  <c:v>-0.32599999999473928</c:v>
                </c:pt>
                <c:pt idx="607">
                  <c:v>-0.325599999995973</c:v>
                </c:pt>
                <c:pt idx="608">
                  <c:v>-0.32519999999726357</c:v>
                </c:pt>
                <c:pt idx="609">
                  <c:v>-0.32484444444277943</c:v>
                </c:pt>
                <c:pt idx="610">
                  <c:v>-0.32439999999513125</c:v>
                </c:pt>
                <c:pt idx="611">
                  <c:v>-0.32399999999630813</c:v>
                </c:pt>
                <c:pt idx="612">
                  <c:v>-0.32324444444317135</c:v>
                </c:pt>
                <c:pt idx="613">
                  <c:v>-0.32244444443742748</c:v>
                </c:pt>
                <c:pt idx="614">
                  <c:v>-0.32177777777291178</c:v>
                </c:pt>
                <c:pt idx="615">
                  <c:v>-0.32124444444141287</c:v>
                </c:pt>
                <c:pt idx="616">
                  <c:v>-0.32057777777002594</c:v>
                </c:pt>
                <c:pt idx="617">
                  <c:v>-0.31999999999424494</c:v>
                </c:pt>
                <c:pt idx="618">
                  <c:v>-0.31933333332989977</c:v>
                </c:pt>
                <c:pt idx="619">
                  <c:v>-0.3187111111033743</c:v>
                </c:pt>
                <c:pt idx="620">
                  <c:v>-0.31804444443902913</c:v>
                </c:pt>
                <c:pt idx="621">
                  <c:v>-0.31724444444172406</c:v>
                </c:pt>
                <c:pt idx="622">
                  <c:v>-0.316622222215028</c:v>
                </c:pt>
                <c:pt idx="623">
                  <c:v>-0.31613333332781124</c:v>
                </c:pt>
                <c:pt idx="624">
                  <c:v>-0.31555555555214393</c:v>
                </c:pt>
                <c:pt idx="625">
                  <c:v>-0.31488888888757138</c:v>
                </c:pt>
                <c:pt idx="626">
                  <c:v>-0.31426666666087533</c:v>
                </c:pt>
                <c:pt idx="627">
                  <c:v>-0.31342222221928812</c:v>
                </c:pt>
                <c:pt idx="628">
                  <c:v>-0.31257777777753026</c:v>
                </c:pt>
                <c:pt idx="629">
                  <c:v>-0.31168888888212032</c:v>
                </c:pt>
                <c:pt idx="630">
                  <c:v>-0.31075555555179835</c:v>
                </c:pt>
                <c:pt idx="631">
                  <c:v>-0.30995555555437959</c:v>
                </c:pt>
                <c:pt idx="632">
                  <c:v>-0.30902222221422188</c:v>
                </c:pt>
                <c:pt idx="633">
                  <c:v>-0.30813333332812515</c:v>
                </c:pt>
                <c:pt idx="634">
                  <c:v>-0.30715555555352103</c:v>
                </c:pt>
                <c:pt idx="635">
                  <c:v>-0.306222222213477</c:v>
                </c:pt>
                <c:pt idx="636">
                  <c:v>-0.30533333332738027</c:v>
                </c:pt>
                <c:pt idx="637">
                  <c:v>-0.30448888888562253</c:v>
                </c:pt>
                <c:pt idx="638">
                  <c:v>-0.3035555555553574</c:v>
                </c:pt>
                <c:pt idx="639">
                  <c:v>-0.30266666666006115</c:v>
                </c:pt>
                <c:pt idx="640">
                  <c:v>-0.30168888888540024</c:v>
                </c:pt>
                <c:pt idx="641">
                  <c:v>-0.30084444444369934</c:v>
                </c:pt>
                <c:pt idx="642">
                  <c:v>-0.29982222221421662</c:v>
                </c:pt>
                <c:pt idx="643">
                  <c:v>-0.29875555555116201</c:v>
                </c:pt>
                <c:pt idx="644">
                  <c:v>-0.29768888888799372</c:v>
                </c:pt>
                <c:pt idx="645">
                  <c:v>-0.29671111110325882</c:v>
                </c:pt>
                <c:pt idx="646">
                  <c:v>-0.29586666666161471</c:v>
                </c:pt>
                <c:pt idx="647">
                  <c:v>-0.29471111110993914</c:v>
                </c:pt>
                <c:pt idx="648">
                  <c:v>-0.29364444443559495</c:v>
                </c:pt>
                <c:pt idx="649">
                  <c:v>-0.29248888888397617</c:v>
                </c:pt>
                <c:pt idx="650">
                  <c:v>-0.29142222222086472</c:v>
                </c:pt>
                <c:pt idx="651">
                  <c:v>-0.29039999999132521</c:v>
                </c:pt>
                <c:pt idx="652">
                  <c:v>-0.28942222221689168</c:v>
                </c:pt>
                <c:pt idx="653">
                  <c:v>-0.28853333333102232</c:v>
                </c:pt>
                <c:pt idx="654">
                  <c:v>-0.28755555555630458</c:v>
                </c:pt>
                <c:pt idx="655">
                  <c:v>-0.28653333332665137</c:v>
                </c:pt>
                <c:pt idx="656">
                  <c:v>-0.28555555555204726</c:v>
                </c:pt>
                <c:pt idx="657">
                  <c:v>-0.28444444444448325</c:v>
                </c:pt>
                <c:pt idx="658">
                  <c:v>-0.28324444443578206</c:v>
                </c:pt>
                <c:pt idx="659">
                  <c:v>-0.28213333332833174</c:v>
                </c:pt>
                <c:pt idx="660">
                  <c:v>-0.28084444444363926</c:v>
                </c:pt>
                <c:pt idx="661">
                  <c:v>-0.27977777776929508</c:v>
                </c:pt>
                <c:pt idx="662">
                  <c:v>-0.27879999999463417</c:v>
                </c:pt>
                <c:pt idx="663">
                  <c:v>-0.2777777777759185</c:v>
                </c:pt>
                <c:pt idx="664">
                  <c:v>-0.27671111110146068</c:v>
                </c:pt>
                <c:pt idx="665">
                  <c:v>-0.27568888888251764</c:v>
                </c:pt>
                <c:pt idx="666">
                  <c:v>-0.27475555555230941</c:v>
                </c:pt>
                <c:pt idx="667">
                  <c:v>-0.27377777776740392</c:v>
                </c:pt>
                <c:pt idx="668">
                  <c:v>-0.27271111110429247</c:v>
                </c:pt>
                <c:pt idx="669">
                  <c:v>-0.27168888888540632</c:v>
                </c:pt>
                <c:pt idx="670">
                  <c:v>-0.2705777777778991</c:v>
                </c:pt>
                <c:pt idx="671">
                  <c:v>-0.26968888888265968</c:v>
                </c:pt>
                <c:pt idx="672">
                  <c:v>-0.26853333333092716</c:v>
                </c:pt>
                <c:pt idx="673">
                  <c:v>-0.26728888889040314</c:v>
                </c:pt>
                <c:pt idx="674">
                  <c:v>-0.26604444443701103</c:v>
                </c:pt>
                <c:pt idx="675">
                  <c:v>-0.26475555555220492</c:v>
                </c:pt>
                <c:pt idx="676">
                  <c:v>-0.26364444444452717</c:v>
                </c:pt>
                <c:pt idx="677">
                  <c:v>-0.26239999999113506</c:v>
                </c:pt>
                <c:pt idx="678">
                  <c:v>-0.26142222221647421</c:v>
                </c:pt>
                <c:pt idx="679">
                  <c:v>-0.26035555555313539</c:v>
                </c:pt>
                <c:pt idx="680">
                  <c:v>-0.2592888888788481</c:v>
                </c:pt>
                <c:pt idx="681">
                  <c:v>-0.25813333332694505</c:v>
                </c:pt>
                <c:pt idx="682">
                  <c:v>-0.25702222221949467</c:v>
                </c:pt>
                <c:pt idx="683">
                  <c:v>-0.25595555555632643</c:v>
                </c:pt>
                <c:pt idx="684">
                  <c:v>-0.25511111110577794</c:v>
                </c:pt>
                <c:pt idx="685">
                  <c:v>-0.25408888888689174</c:v>
                </c:pt>
                <c:pt idx="686">
                  <c:v>-0.25320000000096549</c:v>
                </c:pt>
                <c:pt idx="687">
                  <c:v>-0.25226666666086467</c:v>
                </c:pt>
                <c:pt idx="688">
                  <c:v>-0.25115555555352798</c:v>
                </c:pt>
                <c:pt idx="689">
                  <c:v>-0.25004444444619128</c:v>
                </c:pt>
                <c:pt idx="690">
                  <c:v>-0.24897777777184713</c:v>
                </c:pt>
                <c:pt idx="691">
                  <c:v>-0.24777777777577573</c:v>
                </c:pt>
                <c:pt idx="692">
                  <c:v>-0.24675555555700318</c:v>
                </c:pt>
                <c:pt idx="693">
                  <c:v>-0.24564444443785441</c:v>
                </c:pt>
                <c:pt idx="694">
                  <c:v>-0.2446222222189682</c:v>
                </c:pt>
                <c:pt idx="695">
                  <c:v>-0.24351111111163146</c:v>
                </c:pt>
                <c:pt idx="696">
                  <c:v>-0.24253333332683968</c:v>
                </c:pt>
                <c:pt idx="697">
                  <c:v>-0.24146666666361455</c:v>
                </c:pt>
                <c:pt idx="698">
                  <c:v>-0.24066666666619568</c:v>
                </c:pt>
                <c:pt idx="699">
                  <c:v>-0.23991111111305896</c:v>
                </c:pt>
                <c:pt idx="700">
                  <c:v>-0.23906666666251042</c:v>
                </c:pt>
                <c:pt idx="701">
                  <c:v>-0.23831111110920311</c:v>
                </c:pt>
                <c:pt idx="702">
                  <c:v>-0.23728888889026006</c:v>
                </c:pt>
                <c:pt idx="703">
                  <c:v>-0.23626666666054991</c:v>
                </c:pt>
                <c:pt idx="704">
                  <c:v>-0.23524444444149317</c:v>
                </c:pt>
                <c:pt idx="705">
                  <c:v>-0.23417777777826801</c:v>
                </c:pt>
                <c:pt idx="706">
                  <c:v>-0.23324444443811024</c:v>
                </c:pt>
                <c:pt idx="707">
                  <c:v>-0.23204444444203884</c:v>
                </c:pt>
                <c:pt idx="708">
                  <c:v>-0.23106666666732104</c:v>
                </c:pt>
                <c:pt idx="709">
                  <c:v>-0.22999999999280629</c:v>
                </c:pt>
                <c:pt idx="710">
                  <c:v>-0.22884444444096005</c:v>
                </c:pt>
                <c:pt idx="711">
                  <c:v>-0.22782222222218756</c:v>
                </c:pt>
                <c:pt idx="712">
                  <c:v>-0.22684444443728205</c:v>
                </c:pt>
                <c:pt idx="713">
                  <c:v>-0.22586666666273475</c:v>
                </c:pt>
                <c:pt idx="714">
                  <c:v>-0.22479999999950959</c:v>
                </c:pt>
                <c:pt idx="715">
                  <c:v>-0.22377777778062344</c:v>
                </c:pt>
                <c:pt idx="716">
                  <c:v>-0.22279999999583155</c:v>
                </c:pt>
                <c:pt idx="717">
                  <c:v>-0.22159999999970331</c:v>
                </c:pt>
                <c:pt idx="718">
                  <c:v>-0.22044444444797079</c:v>
                </c:pt>
                <c:pt idx="719">
                  <c:v>-0.21915555554977414</c:v>
                </c:pt>
                <c:pt idx="720">
                  <c:v>-0.21795555555370269</c:v>
                </c:pt>
                <c:pt idx="721">
                  <c:v>-0.21688888889036384</c:v>
                </c:pt>
                <c:pt idx="722">
                  <c:v>-0.2158222222160765</c:v>
                </c:pt>
                <c:pt idx="723">
                  <c:v>-0.21475555555285133</c:v>
                </c:pt>
                <c:pt idx="724">
                  <c:v>-0.21355555555677988</c:v>
                </c:pt>
                <c:pt idx="725">
                  <c:v>-0.21239999999288336</c:v>
                </c:pt>
                <c:pt idx="726">
                  <c:v>-0.21115555555252985</c:v>
                </c:pt>
                <c:pt idx="727">
                  <c:v>-0.2098666666677805</c:v>
                </c:pt>
                <c:pt idx="728">
                  <c:v>-0.20857777778320169</c:v>
                </c:pt>
                <c:pt idx="729">
                  <c:v>-0.2073333333298096</c:v>
                </c:pt>
                <c:pt idx="730">
                  <c:v>-0.20586666666787501</c:v>
                </c:pt>
                <c:pt idx="731">
                  <c:v>-0.20444444445039306</c:v>
                </c:pt>
                <c:pt idx="732">
                  <c:v>-0.202888888883653</c:v>
                </c:pt>
                <c:pt idx="733">
                  <c:v>-0.2012444444446469</c:v>
                </c:pt>
                <c:pt idx="734">
                  <c:v>-0.19955555556130181</c:v>
                </c:pt>
                <c:pt idx="735">
                  <c:v>-0.19786666666031841</c:v>
                </c:pt>
                <c:pt idx="736">
                  <c:v>-0.19604444444407021</c:v>
                </c:pt>
                <c:pt idx="737">
                  <c:v>-0.19435555556078196</c:v>
                </c:pt>
                <c:pt idx="738">
                  <c:v>-0.19275555554946461</c:v>
                </c:pt>
                <c:pt idx="739">
                  <c:v>-0.19111111111045848</c:v>
                </c:pt>
                <c:pt idx="740">
                  <c:v>-0.18955555556001658</c:v>
                </c:pt>
                <c:pt idx="741">
                  <c:v>-0.18804444443791057</c:v>
                </c:pt>
                <c:pt idx="742">
                  <c:v>-0.18662222222037181</c:v>
                </c:pt>
                <c:pt idx="743">
                  <c:v>-0.18497777778130881</c:v>
                </c:pt>
                <c:pt idx="744">
                  <c:v>-0.18333333334218901</c:v>
                </c:pt>
                <c:pt idx="745">
                  <c:v>-0.18168888888589657</c:v>
                </c:pt>
                <c:pt idx="746">
                  <c:v>-0.18004444444660619</c:v>
                </c:pt>
                <c:pt idx="747">
                  <c:v>-0.17831111111892226</c:v>
                </c:pt>
                <c:pt idx="748">
                  <c:v>-0.17657777777302064</c:v>
                </c:pt>
                <c:pt idx="749">
                  <c:v>-0.17480000000105453</c:v>
                </c:pt>
                <c:pt idx="750">
                  <c:v>-0.17311111111759578</c:v>
                </c:pt>
                <c:pt idx="751">
                  <c:v>-0.17146666666118968</c:v>
                </c:pt>
                <c:pt idx="752">
                  <c:v>-0.16955555555626356</c:v>
                </c:pt>
                <c:pt idx="753">
                  <c:v>-0.16773333333995855</c:v>
                </c:pt>
                <c:pt idx="754">
                  <c:v>-0.16591111110450452</c:v>
                </c:pt>
                <c:pt idx="755">
                  <c:v>-0.16404444444380367</c:v>
                </c:pt>
                <c:pt idx="756">
                  <c:v>-0.16213333333899124</c:v>
                </c:pt>
                <c:pt idx="757">
                  <c:v>-0.1602222222140986</c:v>
                </c:pt>
                <c:pt idx="758">
                  <c:v>-0.15831111110911567</c:v>
                </c:pt>
                <c:pt idx="759">
                  <c:v>-0.15640000000430326</c:v>
                </c:pt>
                <c:pt idx="760">
                  <c:v>-0.1544888888993772</c:v>
                </c:pt>
                <c:pt idx="761">
                  <c:v>-0.15257777777442766</c:v>
                </c:pt>
                <c:pt idx="762">
                  <c:v>-0.15080000000240473</c:v>
                </c:pt>
                <c:pt idx="763">
                  <c:v>-0.14902222223038178</c:v>
                </c:pt>
                <c:pt idx="764">
                  <c:v>-0.14724444443978921</c:v>
                </c:pt>
                <c:pt idx="765">
                  <c:v>-0.14537777777908839</c:v>
                </c:pt>
                <c:pt idx="766">
                  <c:v>-0.14351111111855808</c:v>
                </c:pt>
                <c:pt idx="767">
                  <c:v>-0.14142222221473122</c:v>
                </c:pt>
                <c:pt idx="768">
                  <c:v>-0.13933333333256306</c:v>
                </c:pt>
                <c:pt idx="769">
                  <c:v>-0.13724444445050857</c:v>
                </c:pt>
                <c:pt idx="770">
                  <c:v>-0.1351111111018771</c:v>
                </c:pt>
                <c:pt idx="771">
                  <c:v>-0.13302222221987947</c:v>
                </c:pt>
                <c:pt idx="772">
                  <c:v>-0.13097777778216391</c:v>
                </c:pt>
                <c:pt idx="773">
                  <c:v>-0.12884444445571364</c:v>
                </c:pt>
                <c:pt idx="774">
                  <c:v>-0.12684444444138229</c:v>
                </c:pt>
                <c:pt idx="775">
                  <c:v>-0.12466666667076361</c:v>
                </c:pt>
                <c:pt idx="776">
                  <c:v>-0.12253333334454067</c:v>
                </c:pt>
                <c:pt idx="777">
                  <c:v>-0.1204888888855184</c:v>
                </c:pt>
                <c:pt idx="778">
                  <c:v>-0.11871111111349547</c:v>
                </c:pt>
                <c:pt idx="779">
                  <c:v>-0.11680000000856938</c:v>
                </c:pt>
                <c:pt idx="780">
                  <c:v>-0.11484444443887214</c:v>
                </c:pt>
                <c:pt idx="781">
                  <c:v>-0.11302222222262394</c:v>
                </c:pt>
                <c:pt idx="782">
                  <c:v>-0.11097777778485154</c:v>
                </c:pt>
                <c:pt idx="783">
                  <c:v>-0.1089777777704065</c:v>
                </c:pt>
                <c:pt idx="784">
                  <c:v>-0.10688888888840883</c:v>
                </c:pt>
                <c:pt idx="785">
                  <c:v>-0.10471111111779013</c:v>
                </c:pt>
                <c:pt idx="786">
                  <c:v>-0.10262222221390639</c:v>
                </c:pt>
                <c:pt idx="787">
                  <c:v>-0.10048888888756979</c:v>
                </c:pt>
                <c:pt idx="788">
                  <c:v>-9.8355555561233196E-2</c:v>
                </c:pt>
                <c:pt idx="789">
                  <c:v>-9.6266666679178686E-2</c:v>
                </c:pt>
                <c:pt idx="790">
                  <c:v>-9.4311111109481413E-2</c:v>
                </c:pt>
                <c:pt idx="791">
                  <c:v>-9.2222222227597433E-2</c:v>
                </c:pt>
                <c:pt idx="792">
                  <c:v>-9.035555556706712E-2</c:v>
                </c:pt>
                <c:pt idx="793">
                  <c:v>-8.8577777776588221E-2</c:v>
                </c:pt>
                <c:pt idx="794">
                  <c:v>-8.6755555560340036E-2</c:v>
                </c:pt>
                <c:pt idx="795">
                  <c:v>-8.4800000011131818E-2</c:v>
                </c:pt>
                <c:pt idx="796">
                  <c:v>-8.3022222220425546E-2</c:v>
                </c:pt>
                <c:pt idx="797">
                  <c:v>-8.1155555559781573E-2</c:v>
                </c:pt>
                <c:pt idx="798">
                  <c:v>-7.951111112060491E-2</c:v>
                </c:pt>
                <c:pt idx="799">
                  <c:v>-7.782222221933735E-2</c:v>
                </c:pt>
                <c:pt idx="800">
                  <c:v>-7.622222222444279E-2</c:v>
                </c:pt>
                <c:pt idx="801">
                  <c:v>-7.471111111805559E-2</c:v>
                </c:pt>
                <c:pt idx="802">
                  <c:v>-7.2977777772267632E-2</c:v>
                </c:pt>
                <c:pt idx="803">
                  <c:v>-7.1200000000244693E-2</c:v>
                </c:pt>
                <c:pt idx="804">
                  <c:v>-6.9511111116672242E-2</c:v>
                </c:pt>
                <c:pt idx="805">
                  <c:v>-6.7955555566230327E-2</c:v>
                </c:pt>
                <c:pt idx="806">
                  <c:v>-6.644444444412434E-2</c:v>
                </c:pt>
                <c:pt idx="807">
                  <c:v>-6.5111111115036077E-2</c:v>
                </c:pt>
                <c:pt idx="808">
                  <c:v>-6.3822222230286746E-2</c:v>
                </c:pt>
                <c:pt idx="809">
                  <c:v>-6.2444444442480887E-2</c:v>
                </c:pt>
                <c:pt idx="810">
                  <c:v>-6.1200000002070515E-2</c:v>
                </c:pt>
                <c:pt idx="811">
                  <c:v>-5.9866666673152769E-2</c:v>
                </c:pt>
                <c:pt idx="812">
                  <c:v>-5.8622222219703868E-2</c:v>
                </c:pt>
                <c:pt idx="813">
                  <c:v>-5.7377777779464019E-2</c:v>
                </c:pt>
                <c:pt idx="814">
                  <c:v>-5.6177777783335742E-2</c:v>
                </c:pt>
                <c:pt idx="815">
                  <c:v>-5.5022222219382362E-2</c:v>
                </c:pt>
                <c:pt idx="816">
                  <c:v>-5.3911111111988805E-2</c:v>
                </c:pt>
                <c:pt idx="817">
                  <c:v>-5.2800000004538404E-2</c:v>
                </c:pt>
                <c:pt idx="818">
                  <c:v>-5.1822222229934302E-2</c:v>
                </c:pt>
                <c:pt idx="819">
                  <c:v>-5.075555555559013E-2</c:v>
                </c:pt>
                <c:pt idx="820">
                  <c:v>-4.9822222225381817E-2</c:v>
                </c:pt>
                <c:pt idx="821">
                  <c:v>-4.8800000006438783E-2</c:v>
                </c:pt>
                <c:pt idx="822">
                  <c:v>-4.759999999779449E-2</c:v>
                </c:pt>
                <c:pt idx="823">
                  <c:v>-4.6444444446061994E-2</c:v>
                </c:pt>
                <c:pt idx="824">
                  <c:v>-4.5333333338668437E-2</c:v>
                </c:pt>
                <c:pt idx="825">
                  <c:v>-4.4133333329910464E-2</c:v>
                </c:pt>
                <c:pt idx="826">
                  <c:v>-4.2888888889500092E-2</c:v>
                </c:pt>
                <c:pt idx="827">
                  <c:v>-4.1822222226331793E-2</c:v>
                </c:pt>
                <c:pt idx="828">
                  <c:v>-4.0711111107239878E-2</c:v>
                </c:pt>
                <c:pt idx="829">
                  <c:v>-3.9599999999789484E-2</c:v>
                </c:pt>
                <c:pt idx="830">
                  <c:v>-3.848888889222541E-2</c:v>
                </c:pt>
                <c:pt idx="831">
                  <c:v>-3.7377777773076631E-2</c:v>
                </c:pt>
                <c:pt idx="832">
                  <c:v>-3.6266666665512537E-2</c:v>
                </c:pt>
                <c:pt idx="833">
                  <c:v>-3.5111111113723198E-2</c:v>
                </c:pt>
                <c:pt idx="834">
                  <c:v>-3.4000000006272797E-2</c:v>
                </c:pt>
                <c:pt idx="835">
                  <c:v>-3.2977777776619546E-2</c:v>
                </c:pt>
                <c:pt idx="836">
                  <c:v>-3.1822222224830214E-2</c:v>
                </c:pt>
                <c:pt idx="837">
                  <c:v>-3.0755555561605075E-2</c:v>
                </c:pt>
                <c:pt idx="838">
                  <c:v>-2.9911111111056553E-2</c:v>
                </c:pt>
                <c:pt idx="839">
                  <c:v>-2.8977777780734574E-2</c:v>
                </c:pt>
                <c:pt idx="840">
                  <c:v>-2.8088888894694665E-2</c:v>
                </c:pt>
                <c:pt idx="841">
                  <c:v>-2.719999999951208E-2</c:v>
                </c:pt>
                <c:pt idx="842">
                  <c:v>-2.6177777780569039E-2</c:v>
                </c:pt>
                <c:pt idx="843">
                  <c:v>-2.5111111117287064E-2</c:v>
                </c:pt>
                <c:pt idx="844">
                  <c:v>-2.4088888887690653E-2</c:v>
                </c:pt>
                <c:pt idx="845">
                  <c:v>-2.3022222224522357E-2</c:v>
                </c:pt>
                <c:pt idx="846">
                  <c:v>-2.191111111701512E-2</c:v>
                </c:pt>
                <c:pt idx="847">
                  <c:v>-2.0888888887361859E-2</c:v>
                </c:pt>
                <c:pt idx="848">
                  <c:v>-1.9911111112814607E-2</c:v>
                </c:pt>
                <c:pt idx="849">
                  <c:v>-1.8933333338267345E-2</c:v>
                </c:pt>
                <c:pt idx="850">
                  <c:v>-1.8044444452284279E-2</c:v>
                </c:pt>
                <c:pt idx="851">
                  <c:v>-1.7022222222687879E-2</c:v>
                </c:pt>
                <c:pt idx="852">
                  <c:v>-1.6222222225212184E-2</c:v>
                </c:pt>
                <c:pt idx="853">
                  <c:v>-1.5466666672245968E-2</c:v>
                </c:pt>
                <c:pt idx="854">
                  <c:v>-1.471111111102244E-2</c:v>
                </c:pt>
                <c:pt idx="855">
                  <c:v>-1.3955555558056217E-2</c:v>
                </c:pt>
                <c:pt idx="856">
                  <c:v>-1.3111111116468946E-2</c:v>
                </c:pt>
                <c:pt idx="857">
                  <c:v>-1.2400000000106871E-2</c:v>
                </c:pt>
                <c:pt idx="858">
                  <c:v>-1.1466666669898566E-2</c:v>
                </c:pt>
                <c:pt idx="859">
                  <c:v>-1.0488888895351309E-2</c:v>
                </c:pt>
                <c:pt idx="860">
                  <c:v>-9.6444444447459504E-3</c:v>
                </c:pt>
                <c:pt idx="861">
                  <c:v>-8.8888888917797344E-3</c:v>
                </c:pt>
                <c:pt idx="862">
                  <c:v>-8.1777777830387786E-3</c:v>
                </c:pt>
                <c:pt idx="863">
                  <c:v>-7.3333333412809827E-3</c:v>
                </c:pt>
                <c:pt idx="864">
                  <c:v>-6.4000000012369423E-3</c:v>
                </c:pt>
                <c:pt idx="865">
                  <c:v>-5.6000000038749411E-3</c:v>
                </c:pt>
                <c:pt idx="866">
                  <c:v>-4.8000000065697695E-3</c:v>
                </c:pt>
                <c:pt idx="867">
                  <c:v>-3.9555555560212485E-3</c:v>
                </c:pt>
                <c:pt idx="868">
                  <c:v>-3.2000000029413353E-3</c:v>
                </c:pt>
                <c:pt idx="869">
                  <c:v>-2.4444444498614316E-3</c:v>
                </c:pt>
                <c:pt idx="870">
                  <c:v>-1.5999999993129121E-3</c:v>
                </c:pt>
                <c:pt idx="871">
                  <c:v>-8.888888905719415E-4</c:v>
                </c:pt>
                <c:pt idx="872">
                  <c:v>-8.8888893096236417E-5</c:v>
                </c:pt>
                <c:pt idx="873">
                  <c:v>6.6666666789992125E-4</c:v>
                </c:pt>
                <c:pt idx="874">
                  <c:v>1.4666666652619271E-3</c:v>
                </c:pt>
                <c:pt idx="875">
                  <c:v>2.222222218341841E-3</c:v>
                </c:pt>
                <c:pt idx="876">
                  <c:v>2.9777777793380034E-3</c:v>
                </c:pt>
                <c:pt idx="877">
                  <c:v>3.7333333324179197E-3</c:v>
                </c:pt>
                <c:pt idx="878">
                  <c:v>4.7555555511904352E-3</c:v>
                </c:pt>
                <c:pt idx="879">
                  <c:v>5.8666666586408298E-3</c:v>
                </c:pt>
                <c:pt idx="880">
                  <c:v>6.9333333329281537E-3</c:v>
                </c:pt>
                <c:pt idx="881">
                  <c:v>8.0444444403217057E-3</c:v>
                </c:pt>
                <c:pt idx="882">
                  <c:v>9.0222222148121159E-3</c:v>
                </c:pt>
                <c:pt idx="883">
                  <c:v>9.8666666652469474E-3</c:v>
                </c:pt>
                <c:pt idx="884">
                  <c:v>1.0755555551173159E-2</c:v>
                </c:pt>
                <c:pt idx="885">
                  <c:v>1.151111110413938E-2</c:v>
                </c:pt>
                <c:pt idx="886">
                  <c:v>1.2444444444126576E-2</c:v>
                </c:pt>
                <c:pt idx="887">
                  <c:v>1.3155555552810701E-2</c:v>
                </c:pt>
                <c:pt idx="888">
                  <c:v>1.4044444438680057E-2</c:v>
                </c:pt>
                <c:pt idx="889">
                  <c:v>1.4888888889114892E-2</c:v>
                </c:pt>
                <c:pt idx="890">
                  <c:v>1.5688888886476904E-2</c:v>
                </c:pt>
                <c:pt idx="891">
                  <c:v>1.6577777772459952E-2</c:v>
                </c:pt>
                <c:pt idx="892">
                  <c:v>1.7466666667756231E-2</c:v>
                </c:pt>
                <c:pt idx="893">
                  <c:v>1.8355555553796133E-2</c:v>
                </c:pt>
                <c:pt idx="894">
                  <c:v>1.9111111106876043E-2</c:v>
                </c:pt>
                <c:pt idx="895">
                  <c:v>1.9911111104351738E-2</c:v>
                </c:pt>
                <c:pt idx="896">
                  <c:v>2.0799999999704857E-2</c:v>
                </c:pt>
                <c:pt idx="897">
                  <c:v>2.1511111108559515E-2</c:v>
                </c:pt>
                <c:pt idx="898">
                  <c:v>2.2488888883334144E-2</c:v>
                </c:pt>
                <c:pt idx="899">
                  <c:v>2.3333333333882662E-2</c:v>
                </c:pt>
                <c:pt idx="900">
                  <c:v>2.4177777775697292E-2</c:v>
                </c:pt>
                <c:pt idx="901">
                  <c:v>2.5111111106019282E-2</c:v>
                </c:pt>
                <c:pt idx="902">
                  <c:v>2.5911111111763196E-2</c:v>
                </c:pt>
                <c:pt idx="903">
                  <c:v>2.6622222220617855E-2</c:v>
                </c:pt>
                <c:pt idx="904">
                  <c:v>2.7199999996569364E-2</c:v>
                </c:pt>
                <c:pt idx="905">
                  <c:v>2.7733333333769872E-2</c:v>
                </c:pt>
                <c:pt idx="906">
                  <c:v>2.8222222221043498E-2</c:v>
                </c:pt>
                <c:pt idx="907">
                  <c:v>2.8666666664091879E-2</c:v>
                </c:pt>
                <c:pt idx="908">
                  <c:v>2.9066666662914988E-2</c:v>
                </c:pt>
                <c:pt idx="909">
                  <c:v>2.9377777776376686E-2</c:v>
                </c:pt>
                <c:pt idx="910">
                  <c:v>2.9555555553561926E-2</c:v>
                </c:pt>
                <c:pt idx="911">
                  <c:v>2.982222221936821E-2</c:v>
                </c:pt>
                <c:pt idx="912">
                  <c:v>2.9955555553668342E-2</c:v>
                </c:pt>
                <c:pt idx="913">
                  <c:v>3.0044444442289386E-2</c:v>
                </c:pt>
                <c:pt idx="914">
                  <c:v>3.0044444442289386E-2</c:v>
                </c:pt>
                <c:pt idx="915">
                  <c:v>3.0044444442346233E-2</c:v>
                </c:pt>
                <c:pt idx="916">
                  <c:v>2.9911111109386251E-2</c:v>
                </c:pt>
                <c:pt idx="917">
                  <c:v>2.973333333225785E-2</c:v>
                </c:pt>
                <c:pt idx="918">
                  <c:v>2.9777777777119298E-2</c:v>
                </c:pt>
                <c:pt idx="919">
                  <c:v>2.98222222214014E-2</c:v>
                </c:pt>
                <c:pt idx="920">
                  <c:v>2.9911111109965596E-2</c:v>
                </c:pt>
                <c:pt idx="921">
                  <c:v>2.9999999999404271E-2</c:v>
                </c:pt>
                <c:pt idx="922">
                  <c:v>3.0133333332250566E-2</c:v>
                </c:pt>
                <c:pt idx="923">
                  <c:v>3.0177777776532664E-2</c:v>
                </c:pt>
                <c:pt idx="924">
                  <c:v>3.0222222220757919E-2</c:v>
                </c:pt>
                <c:pt idx="925">
                  <c:v>3.0266666665676213E-2</c:v>
                </c:pt>
                <c:pt idx="926">
                  <c:v>3.0222222221223581E-2</c:v>
                </c:pt>
                <c:pt idx="927">
                  <c:v>3.0133333332716224E-2</c:v>
                </c:pt>
                <c:pt idx="928">
                  <c:v>2.9955555553782019E-2</c:v>
                </c:pt>
                <c:pt idx="929">
                  <c:v>2.9688888887918891E-2</c:v>
                </c:pt>
                <c:pt idx="930">
                  <c:v>2.9466666666508396E-2</c:v>
                </c:pt>
                <c:pt idx="931">
                  <c:v>2.9199999997964986E-2</c:v>
                </c:pt>
                <c:pt idx="932">
                  <c:v>2.8755555555087145E-2</c:v>
                </c:pt>
                <c:pt idx="933">
                  <c:v>2.8355555556434566E-2</c:v>
                </c:pt>
                <c:pt idx="934">
                  <c:v>2.7955555553534184E-2</c:v>
                </c:pt>
                <c:pt idx="935">
                  <c:v>2.7466666666317401E-2</c:v>
                </c:pt>
                <c:pt idx="936">
                  <c:v>2.6888888890536419E-2</c:v>
                </c:pt>
                <c:pt idx="937">
                  <c:v>2.6177777774401716E-2</c:v>
                </c:pt>
                <c:pt idx="938">
                  <c:v>2.559999999850705E-2</c:v>
                </c:pt>
                <c:pt idx="939">
                  <c:v>2.5066666667121856E-2</c:v>
                </c:pt>
                <c:pt idx="940">
                  <c:v>2.4533333335395601E-2</c:v>
                </c:pt>
                <c:pt idx="941">
                  <c:v>2.3999999998251937E-2</c:v>
                </c:pt>
                <c:pt idx="942">
                  <c:v>2.3377777778018322E-2</c:v>
                </c:pt>
                <c:pt idx="943">
                  <c:v>2.2800000002066813E-2</c:v>
                </c:pt>
                <c:pt idx="944">
                  <c:v>2.2222222220232228E-2</c:v>
                </c:pt>
                <c:pt idx="945">
                  <c:v>2.1555555555602832E-2</c:v>
                </c:pt>
                <c:pt idx="946">
                  <c:v>2.0800000002579758E-2</c:v>
                </c:pt>
                <c:pt idx="947">
                  <c:v>1.995555555208809E-2</c:v>
                </c:pt>
                <c:pt idx="948">
                  <c:v>1.9111111110273454E-2</c:v>
                </c:pt>
                <c:pt idx="949">
                  <c:v>1.8222222224404092E-2</c:v>
                </c:pt>
                <c:pt idx="950">
                  <c:v>1.7244444439612282E-2</c:v>
                </c:pt>
                <c:pt idx="951">
                  <c:v>1.6311111109347128E-2</c:v>
                </c:pt>
                <c:pt idx="952">
                  <c:v>1.537777777919566E-2</c:v>
                </c:pt>
                <c:pt idx="953">
                  <c:v>1.4355555560309465E-2</c:v>
                </c:pt>
                <c:pt idx="954">
                  <c:v>1.3333333330769904E-2</c:v>
                </c:pt>
                <c:pt idx="955">
                  <c:v>1.2266666667601614E-2</c:v>
                </c:pt>
                <c:pt idx="956">
                  <c:v>1.1155555560094369E-2</c:v>
                </c:pt>
                <c:pt idx="957">
                  <c:v>1.0088888885807052E-2</c:v>
                </c:pt>
                <c:pt idx="958">
                  <c:v>9.2444444440492567E-3</c:v>
                </c:pt>
                <c:pt idx="959">
                  <c:v>8.2666666695020031E-3</c:v>
                </c:pt>
                <c:pt idx="960">
                  <c:v>7.2888888846533682E-3</c:v>
                </c:pt>
                <c:pt idx="961">
                  <c:v>6.4444444429524192E-3</c:v>
                </c:pt>
                <c:pt idx="962">
                  <c:v>5.4666666683483257E-3</c:v>
                </c:pt>
                <c:pt idx="963">
                  <c:v>4.3999999938904759E-3</c:v>
                </c:pt>
                <c:pt idx="964">
                  <c:v>3.3333333307790178E-3</c:v>
                </c:pt>
                <c:pt idx="965">
                  <c:v>2.1333333346507358E-3</c:v>
                </c:pt>
                <c:pt idx="966">
                  <c:v>1.0222222155588036E-3</c:v>
                </c:pt>
                <c:pt idx="967">
                  <c:v>-1.3333333634422151E-4</c:v>
                </c:pt>
                <c:pt idx="968">
                  <c:v>-1.2444444437377726E-3</c:v>
                </c:pt>
                <c:pt idx="969">
                  <c:v>-2.3111111069629114E-3</c:v>
                </c:pt>
                <c:pt idx="970">
                  <c:v>-3.2444444470069531E-3</c:v>
                </c:pt>
                <c:pt idx="971">
                  <c:v>-4.4444444430215471E-3</c:v>
                </c:pt>
                <c:pt idx="972">
                  <c:v>-5.5999999947540444E-3</c:v>
                </c:pt>
                <c:pt idx="973">
                  <c:v>-6.7111111138459705E-3</c:v>
                </c:pt>
                <c:pt idx="974">
                  <c:v>-7.777777777127951E-3</c:v>
                </c:pt>
                <c:pt idx="975">
                  <c:v>-9.0222222175383344E-3</c:v>
                </c:pt>
                <c:pt idx="976">
                  <c:v>-1.0133333336630263E-2</c:v>
                </c:pt>
                <c:pt idx="977">
                  <c:v>-1.1422222221436426E-2</c:v>
                </c:pt>
                <c:pt idx="978">
                  <c:v>-1.2355555551815263E-2</c:v>
                </c:pt>
                <c:pt idx="979">
                  <c:v>-1.3333333336607063E-2</c:v>
                </c:pt>
                <c:pt idx="980">
                  <c:v>-1.4222222222703803E-2</c:v>
                </c:pt>
                <c:pt idx="981">
                  <c:v>-1.5155555553025798E-2</c:v>
                </c:pt>
                <c:pt idx="982">
                  <c:v>-1.6177777782565361E-2</c:v>
                </c:pt>
                <c:pt idx="983">
                  <c:v>-1.7200000001451554E-2</c:v>
                </c:pt>
                <c:pt idx="984">
                  <c:v>-1.8177777776112489E-2</c:v>
                </c:pt>
                <c:pt idx="985">
                  <c:v>-1.9111111106320796E-2</c:v>
                </c:pt>
                <c:pt idx="986">
                  <c:v>-2.0000000001617075E-2</c:v>
                </c:pt>
                <c:pt idx="987">
                  <c:v>-2.0888888887656974E-2</c:v>
                </c:pt>
                <c:pt idx="988">
                  <c:v>-2.1733333329301083E-2</c:v>
                </c:pt>
                <c:pt idx="989">
                  <c:v>-2.2711111114149727E-2</c:v>
                </c:pt>
                <c:pt idx="990">
                  <c:v>-2.355555555579384E-2</c:v>
                </c:pt>
                <c:pt idx="991">
                  <c:v>-2.4488888886002147E-2</c:v>
                </c:pt>
                <c:pt idx="992">
                  <c:v>-2.5333333336493822E-2</c:v>
                </c:pt>
                <c:pt idx="993">
                  <c:v>-2.6177777778137932E-2</c:v>
                </c:pt>
                <c:pt idx="994">
                  <c:v>-2.7111111108459932E-2</c:v>
                </c:pt>
                <c:pt idx="995">
                  <c:v>-2.8044444448560815E-2</c:v>
                </c:pt>
                <c:pt idx="996">
                  <c:v>-2.893333333448703E-2</c:v>
                </c:pt>
                <c:pt idx="997">
                  <c:v>-2.9866666664752184E-2</c:v>
                </c:pt>
                <c:pt idx="998">
                  <c:v>-3.0622222217888941E-2</c:v>
                </c:pt>
                <c:pt idx="999">
                  <c:v>-3.1466666668380619E-2</c:v>
                </c:pt>
                <c:pt idx="1000">
                  <c:v>-3.2133333332896329E-2</c:v>
                </c:pt>
                <c:pt idx="1001">
                  <c:v>-3.284444444169414E-2</c:v>
                </c:pt>
                <c:pt idx="1002">
                  <c:v>-3.3822222226542784E-2</c:v>
                </c:pt>
                <c:pt idx="1003">
                  <c:v>-3.4844444445372137E-2</c:v>
                </c:pt>
                <c:pt idx="1004">
                  <c:v>-3.5733333331298349E-2</c:v>
                </c:pt>
                <c:pt idx="1005">
                  <c:v>-3.67555555609516E-2</c:v>
                </c:pt>
                <c:pt idx="1006">
                  <c:v>-3.7733333335612546E-2</c:v>
                </c:pt>
                <c:pt idx="1007">
                  <c:v>-3.8755555554441906E-2</c:v>
                </c:pt>
                <c:pt idx="1008">
                  <c:v>-3.9777777784095157E-2</c:v>
                </c:pt>
                <c:pt idx="1009">
                  <c:v>-4.0800000002924504E-2</c:v>
                </c:pt>
                <c:pt idx="1010">
                  <c:v>-4.1822222221867551E-2</c:v>
                </c:pt>
                <c:pt idx="1011">
                  <c:v>-4.2844444451463959E-2</c:v>
                </c:pt>
                <c:pt idx="1012">
                  <c:v>-4.3866666670406999E-2</c:v>
                </c:pt>
                <c:pt idx="1013">
                  <c:v>-4.4888888889293196E-2</c:v>
                </c:pt>
                <c:pt idx="1014">
                  <c:v>-4.5911111108179387E-2</c:v>
                </c:pt>
                <c:pt idx="1015">
                  <c:v>-4.6888888893141724E-2</c:v>
                </c:pt>
                <c:pt idx="1016">
                  <c:v>-4.8000000000592125E-2</c:v>
                </c:pt>
                <c:pt idx="1017">
                  <c:v>-4.9111111108156198E-2</c:v>
                </c:pt>
                <c:pt idx="1018">
                  <c:v>-4.9955555558704713E-2</c:v>
                </c:pt>
                <c:pt idx="1019">
                  <c:v>-5.1022222221929862E-2</c:v>
                </c:pt>
                <c:pt idx="1020">
                  <c:v>-5.2088888885211848E-2</c:v>
                </c:pt>
                <c:pt idx="1021">
                  <c:v>-5.3111111114694569E-2</c:v>
                </c:pt>
                <c:pt idx="1022">
                  <c:v>-5.4222222222258649E-2</c:v>
                </c:pt>
                <c:pt idx="1023">
                  <c:v>-5.542222221833009E-2</c:v>
                </c:pt>
                <c:pt idx="1024">
                  <c:v>-5.6666666671835834E-2</c:v>
                </c:pt>
                <c:pt idx="1025">
                  <c:v>-5.7866666667850432E-2</c:v>
                </c:pt>
                <c:pt idx="1026">
                  <c:v>-5.9022222219639757E-2</c:v>
                </c:pt>
                <c:pt idx="1027">
                  <c:v>-6.0133333338845379E-2</c:v>
                </c:pt>
                <c:pt idx="1028">
                  <c:v>-6.1288888890521039E-2</c:v>
                </c:pt>
                <c:pt idx="1029">
                  <c:v>-6.2399999998028269E-2</c:v>
                </c:pt>
                <c:pt idx="1030">
                  <c:v>-6.3466666661253418E-2</c:v>
                </c:pt>
                <c:pt idx="1031">
                  <c:v>-6.4577777780288503E-2</c:v>
                </c:pt>
                <c:pt idx="1032">
                  <c:v>-6.5688888887852598E-2</c:v>
                </c:pt>
                <c:pt idx="1033">
                  <c:v>-6.6799999995246134E-2</c:v>
                </c:pt>
                <c:pt idx="1034">
                  <c:v>-6.7911111114508607E-2</c:v>
                </c:pt>
                <c:pt idx="1035">
                  <c:v>-6.8977777777620056E-2</c:v>
                </c:pt>
                <c:pt idx="1036">
                  <c:v>-7.0088888885127293E-2</c:v>
                </c:pt>
                <c:pt idx="1037">
                  <c:v>-7.1111111114780551E-2</c:v>
                </c:pt>
                <c:pt idx="1038">
                  <c:v>-7.2088888889327796E-2</c:v>
                </c:pt>
                <c:pt idx="1039">
                  <c:v>-7.3155555552552931E-2</c:v>
                </c:pt>
                <c:pt idx="1040">
                  <c:v>-7.4088888892596974E-2</c:v>
                </c:pt>
                <c:pt idx="1041">
                  <c:v>-7.4933333334241084E-2</c:v>
                </c:pt>
                <c:pt idx="1042">
                  <c:v>-7.5733333331546263E-2</c:v>
                </c:pt>
                <c:pt idx="1043">
                  <c:v>-7.6666666661868263E-2</c:v>
                </c:pt>
                <c:pt idx="1044">
                  <c:v>-7.7688888891464664E-2</c:v>
                </c:pt>
                <c:pt idx="1045">
                  <c:v>-7.8666666666068766E-2</c:v>
                </c:pt>
                <c:pt idx="1046">
                  <c:v>-7.9644444440616025E-2</c:v>
                </c:pt>
                <c:pt idx="1047">
                  <c:v>-8.0711111114960182E-2</c:v>
                </c:pt>
                <c:pt idx="1048">
                  <c:v>-8.1733333333789543E-2</c:v>
                </c:pt>
                <c:pt idx="1049">
                  <c:v>-8.2799999996900991E-2</c:v>
                </c:pt>
                <c:pt idx="1050">
                  <c:v>-8.3866666671302006E-2</c:v>
                </c:pt>
                <c:pt idx="1051">
                  <c:v>-8.488888889024504E-2</c:v>
                </c:pt>
                <c:pt idx="1052">
                  <c:v>-8.5955555553356502E-2</c:v>
                </c:pt>
                <c:pt idx="1053">
                  <c:v>-8.6977777783066604E-2</c:v>
                </c:pt>
                <c:pt idx="1054">
                  <c:v>-8.8044444446178038E-2</c:v>
                </c:pt>
                <c:pt idx="1055">
                  <c:v>-8.9066666665064229E-2</c:v>
                </c:pt>
                <c:pt idx="1056">
                  <c:v>-9.0088888894717473E-2</c:v>
                </c:pt>
                <c:pt idx="1057">
                  <c:v>-9.1244444446506812E-2</c:v>
                </c:pt>
                <c:pt idx="1058">
                  <c:v>-9.2488888886746654E-2</c:v>
                </c:pt>
                <c:pt idx="1059">
                  <c:v>-9.373333332715704E-2</c:v>
                </c:pt>
                <c:pt idx="1060">
                  <c:v>-9.4977777780605913E-2</c:v>
                </c:pt>
                <c:pt idx="1061">
                  <c:v>-9.62666666652984E-2</c:v>
                </c:pt>
                <c:pt idx="1062">
                  <c:v>-9.7555555549877188E-2</c:v>
                </c:pt>
                <c:pt idx="1063">
                  <c:v>-9.8577777779303058E-2</c:v>
                </c:pt>
                <c:pt idx="1064">
                  <c:v>-9.9644444442641852E-2</c:v>
                </c:pt>
                <c:pt idx="1065">
                  <c:v>-0.10057777777290701</c:v>
                </c:pt>
                <c:pt idx="1066">
                  <c:v>-0.10164444444725118</c:v>
                </c:pt>
                <c:pt idx="1067">
                  <c:v>-0.10271111111036263</c:v>
                </c:pt>
                <c:pt idx="1068">
                  <c:v>-0.10382222221775618</c:v>
                </c:pt>
                <c:pt idx="1069">
                  <c:v>-0.10502222222634362</c:v>
                </c:pt>
                <c:pt idx="1070">
                  <c:v>-0.10626666666675398</c:v>
                </c:pt>
                <c:pt idx="1071">
                  <c:v>-0.10755555555138963</c:v>
                </c:pt>
                <c:pt idx="1072">
                  <c:v>-0.10884444444958626</c:v>
                </c:pt>
                <c:pt idx="1073">
                  <c:v>-0.1101333333342219</c:v>
                </c:pt>
                <c:pt idx="1074">
                  <c:v>-0.11137777777463227</c:v>
                </c:pt>
                <c:pt idx="1075">
                  <c:v>-0.11262222221504263</c:v>
                </c:pt>
                <c:pt idx="1076">
                  <c:v>-0.11391111111329613</c:v>
                </c:pt>
                <c:pt idx="1077">
                  <c:v>-0.11515555555359283</c:v>
                </c:pt>
                <c:pt idx="1078">
                  <c:v>-0.11662222221547053</c:v>
                </c:pt>
                <c:pt idx="1079">
                  <c:v>-0.1180444444479673</c:v>
                </c:pt>
                <c:pt idx="1080">
                  <c:v>-0.11937777777699872</c:v>
                </c:pt>
                <c:pt idx="1081">
                  <c:v>-0.12075555555036908</c:v>
                </c:pt>
                <c:pt idx="1082">
                  <c:v>-0.12200000000381797</c:v>
                </c:pt>
                <c:pt idx="1083">
                  <c:v>-0.12306666666698626</c:v>
                </c:pt>
                <c:pt idx="1084">
                  <c:v>-0.12408888888587245</c:v>
                </c:pt>
                <c:pt idx="1085">
                  <c:v>-0.12506666667077793</c:v>
                </c:pt>
                <c:pt idx="1086">
                  <c:v>-0.12604444444532517</c:v>
                </c:pt>
                <c:pt idx="1087">
                  <c:v>-0.12697777777564717</c:v>
                </c:pt>
                <c:pt idx="1088">
                  <c:v>-0.1279111111059123</c:v>
                </c:pt>
                <c:pt idx="1089">
                  <c:v>-0.12871111111171307</c:v>
                </c:pt>
                <c:pt idx="1090">
                  <c:v>-0.12955555555335718</c:v>
                </c:pt>
                <c:pt idx="1091">
                  <c:v>-0.13044444443934022</c:v>
                </c:pt>
                <c:pt idx="1092">
                  <c:v>-0.13128888888988874</c:v>
                </c:pt>
                <c:pt idx="1093">
                  <c:v>-0.13213333333158966</c:v>
                </c:pt>
                <c:pt idx="1094">
                  <c:v>-0.13302222221762958</c:v>
                </c:pt>
                <c:pt idx="1095">
                  <c:v>-0.13391111111298271</c:v>
                </c:pt>
                <c:pt idx="1096">
                  <c:v>-0.13475555555468363</c:v>
                </c:pt>
                <c:pt idx="1097">
                  <c:v>-0.13555555555215934</c:v>
                </c:pt>
                <c:pt idx="1098">
                  <c:v>-0.13648888889226021</c:v>
                </c:pt>
                <c:pt idx="1099">
                  <c:v>-0.1374666666668643</c:v>
                </c:pt>
                <c:pt idx="1100">
                  <c:v>-0.13839999999724314</c:v>
                </c:pt>
                <c:pt idx="1101">
                  <c:v>-0.13933333333740086</c:v>
                </c:pt>
                <c:pt idx="1102">
                  <c:v>-0.14031111111200495</c:v>
                </c:pt>
                <c:pt idx="1103">
                  <c:v>-0.14124444444238379</c:v>
                </c:pt>
                <c:pt idx="1104">
                  <c:v>-0.14222222221698788</c:v>
                </c:pt>
                <c:pt idx="1105">
                  <c:v>-0.14315555555720247</c:v>
                </c:pt>
                <c:pt idx="1106">
                  <c:v>-0.14404444444318551</c:v>
                </c:pt>
                <c:pt idx="1107">
                  <c:v>-0.14497777777356433</c:v>
                </c:pt>
                <c:pt idx="1108">
                  <c:v>-0.14568888888998324</c:v>
                </c:pt>
                <c:pt idx="1109">
                  <c:v>-0.1463999999988379</c:v>
                </c:pt>
                <c:pt idx="1110">
                  <c:v>-0.14706666666346729</c:v>
                </c:pt>
                <c:pt idx="1111">
                  <c:v>-0.14768888889022017</c:v>
                </c:pt>
                <c:pt idx="1112">
                  <c:v>-0.14831111111068115</c:v>
                </c:pt>
                <c:pt idx="1113">
                  <c:v>-0.14893333333097161</c:v>
                </c:pt>
                <c:pt idx="1114">
                  <c:v>-0.14955555555772446</c:v>
                </c:pt>
                <c:pt idx="1115">
                  <c:v>-0.15013333333361914</c:v>
                </c:pt>
                <c:pt idx="1116">
                  <c:v>-0.15071111110968435</c:v>
                </c:pt>
                <c:pt idx="1117">
                  <c:v>-0.15115555555744617</c:v>
                </c:pt>
                <c:pt idx="1118">
                  <c:v>-0.15168888888900187</c:v>
                </c:pt>
                <c:pt idx="1119">
                  <c:v>-0.15239999999797021</c:v>
                </c:pt>
                <c:pt idx="1120">
                  <c:v>-0.15311111110671119</c:v>
                </c:pt>
                <c:pt idx="1121">
                  <c:v>-0.15382222222295958</c:v>
                </c:pt>
                <c:pt idx="1122">
                  <c:v>-0.1543999999989111</c:v>
                </c:pt>
                <c:pt idx="1123">
                  <c:v>-0.15506666666348365</c:v>
                </c:pt>
                <c:pt idx="1124">
                  <c:v>-0.15573333333498429</c:v>
                </c:pt>
                <c:pt idx="1125">
                  <c:v>-0.15631111111087895</c:v>
                </c:pt>
                <c:pt idx="1126">
                  <c:v>-0.15684444444254836</c:v>
                </c:pt>
                <c:pt idx="1127">
                  <c:v>-0.15737777777969203</c:v>
                </c:pt>
                <c:pt idx="1128">
                  <c:v>-0.15786666666696564</c:v>
                </c:pt>
                <c:pt idx="1129">
                  <c:v>-0.15831111110995719</c:v>
                </c:pt>
                <c:pt idx="1130">
                  <c:v>-0.1586666666681098</c:v>
                </c:pt>
                <c:pt idx="1131">
                  <c:v>-0.15902222222242343</c:v>
                </c:pt>
                <c:pt idx="1132">
                  <c:v>-0.15937777777690762</c:v>
                </c:pt>
                <c:pt idx="1133">
                  <c:v>-0.15968888888688229</c:v>
                </c:pt>
                <c:pt idx="1134">
                  <c:v>-0.16000000000017345</c:v>
                </c:pt>
                <c:pt idx="1135">
                  <c:v>-0.16031111111014815</c:v>
                </c:pt>
                <c:pt idx="1136">
                  <c:v>-0.1605333333315018</c:v>
                </c:pt>
                <c:pt idx="1137">
                  <c:v>-0.16084444444479298</c:v>
                </c:pt>
                <c:pt idx="1138">
                  <c:v>-0.16119999999916346</c:v>
                </c:pt>
                <c:pt idx="1139">
                  <c:v>-0.16146666666496973</c:v>
                </c:pt>
                <c:pt idx="1140">
                  <c:v>-0.1617777777781472</c:v>
                </c:pt>
                <c:pt idx="1141">
                  <c:v>-0.16204444444395347</c:v>
                </c:pt>
                <c:pt idx="1142">
                  <c:v>-0.16235555555404185</c:v>
                </c:pt>
                <c:pt idx="1143">
                  <c:v>-0.16262222222258529</c:v>
                </c:pt>
                <c:pt idx="1144">
                  <c:v>-0.16302222222123788</c:v>
                </c:pt>
                <c:pt idx="1145">
                  <c:v>-0.16324444444264835</c:v>
                </c:pt>
                <c:pt idx="1146">
                  <c:v>-0.16351111111113489</c:v>
                </c:pt>
                <c:pt idx="1147">
                  <c:v>-0.16386666666539168</c:v>
                </c:pt>
                <c:pt idx="1148">
                  <c:v>-0.16426666666398743</c:v>
                </c:pt>
                <c:pt idx="1149">
                  <c:v>-0.16466666666264002</c:v>
                </c:pt>
                <c:pt idx="1150">
                  <c:v>-0.1651111111102313</c:v>
                </c:pt>
                <c:pt idx="1151">
                  <c:v>-0.16537777777586704</c:v>
                </c:pt>
                <c:pt idx="1152">
                  <c:v>-0.16564444444167331</c:v>
                </c:pt>
                <c:pt idx="1153">
                  <c:v>-0.16591111111010304</c:v>
                </c:pt>
                <c:pt idx="1154">
                  <c:v>-0.16604444444283561</c:v>
                </c:pt>
                <c:pt idx="1155">
                  <c:v>-0.16608888888706089</c:v>
                </c:pt>
                <c:pt idx="1156">
                  <c:v>-0.1661777777765564</c:v>
                </c:pt>
                <c:pt idx="1157">
                  <c:v>-0.16617777777649956</c:v>
                </c:pt>
                <c:pt idx="1158">
                  <c:v>-0.16635555555362794</c:v>
                </c:pt>
                <c:pt idx="1159">
                  <c:v>-0.16644444444323714</c:v>
                </c:pt>
                <c:pt idx="1160">
                  <c:v>-0.16662222222036552</c:v>
                </c:pt>
                <c:pt idx="1161">
                  <c:v>-0.16671111110904341</c:v>
                </c:pt>
                <c:pt idx="1162">
                  <c:v>-0.16679999999859577</c:v>
                </c:pt>
                <c:pt idx="1163">
                  <c:v>-0.16688888888727366</c:v>
                </c:pt>
                <c:pt idx="1164">
                  <c:v>-0.16697777777583783</c:v>
                </c:pt>
                <c:pt idx="1165">
                  <c:v>-0.16706666666457257</c:v>
                </c:pt>
                <c:pt idx="1166">
                  <c:v>-0.16724444444362044</c:v>
                </c:pt>
                <c:pt idx="1167">
                  <c:v>-0.16733333333218464</c:v>
                </c:pt>
                <c:pt idx="1168">
                  <c:v>-0.16742222222091938</c:v>
                </c:pt>
                <c:pt idx="1169">
                  <c:v>-0.16760000000008093</c:v>
                </c:pt>
                <c:pt idx="1170">
                  <c:v>-0.16777777777732306</c:v>
                </c:pt>
                <c:pt idx="1171">
                  <c:v>-0.16791111111022619</c:v>
                </c:pt>
                <c:pt idx="1172">
                  <c:v>-0.16808888888944462</c:v>
                </c:pt>
                <c:pt idx="1173">
                  <c:v>-0.16822222222234776</c:v>
                </c:pt>
                <c:pt idx="1174">
                  <c:v>-0.16822222222223404</c:v>
                </c:pt>
                <c:pt idx="1175">
                  <c:v>-0.16813333333268171</c:v>
                </c:pt>
                <c:pt idx="1176">
                  <c:v>-0.16813333333273855</c:v>
                </c:pt>
                <c:pt idx="1177">
                  <c:v>-0.16804444444417435</c:v>
                </c:pt>
                <c:pt idx="1178">
                  <c:v>-0.16804444444417435</c:v>
                </c:pt>
                <c:pt idx="1179">
                  <c:v>-0.16799999999942661</c:v>
                </c:pt>
                <c:pt idx="1180">
                  <c:v>-0.16804444444365185</c:v>
                </c:pt>
                <c:pt idx="1181">
                  <c:v>-0.16808888888799078</c:v>
                </c:pt>
                <c:pt idx="1182">
                  <c:v>-0.16804444444307251</c:v>
                </c:pt>
                <c:pt idx="1183">
                  <c:v>-0.16795555555445144</c:v>
                </c:pt>
                <c:pt idx="1184">
                  <c:v>-0.16799999999879039</c:v>
                </c:pt>
                <c:pt idx="1185">
                  <c:v>-0.16791111110912435</c:v>
                </c:pt>
                <c:pt idx="1186">
                  <c:v>-0.16786666666472855</c:v>
                </c:pt>
                <c:pt idx="1187">
                  <c:v>-0.1677777777761075</c:v>
                </c:pt>
                <c:pt idx="1188">
                  <c:v>-0.16768888888655514</c:v>
                </c:pt>
                <c:pt idx="1189">
                  <c:v>-0.16759999999799094</c:v>
                </c:pt>
                <c:pt idx="1190">
                  <c:v>-0.16755555555359514</c:v>
                </c:pt>
                <c:pt idx="1191">
                  <c:v>-0.16746666666409962</c:v>
                </c:pt>
                <c:pt idx="1192">
                  <c:v>-0.16737777777547858</c:v>
                </c:pt>
                <c:pt idx="1193">
                  <c:v>-0.16728888888685753</c:v>
                </c:pt>
                <c:pt idx="1194">
                  <c:v>-0.16719999999829332</c:v>
                </c:pt>
                <c:pt idx="1195">
                  <c:v>-0.16711111110868412</c:v>
                </c:pt>
                <c:pt idx="1196">
                  <c:v>-0.16697777777578099</c:v>
                </c:pt>
                <c:pt idx="1197">
                  <c:v>-0.16684444444282098</c:v>
                </c:pt>
                <c:pt idx="1198">
                  <c:v>-0.16675555555332547</c:v>
                </c:pt>
                <c:pt idx="1199">
                  <c:v>-0.16657777777614022</c:v>
                </c:pt>
                <c:pt idx="1200">
                  <c:v>-0.16639999999884128</c:v>
                </c:pt>
                <c:pt idx="1201">
                  <c:v>-0.1662222222199071</c:v>
                </c:pt>
                <c:pt idx="1202">
                  <c:v>-0.16608888888694712</c:v>
                </c:pt>
                <c:pt idx="1203">
                  <c:v>-0.16586666666542296</c:v>
                </c:pt>
                <c:pt idx="1204">
                  <c:v>-0.16559999999676586</c:v>
                </c:pt>
                <c:pt idx="1205">
                  <c:v>-0.16537777777529852</c:v>
                </c:pt>
                <c:pt idx="1206">
                  <c:v>-0.16519999999817012</c:v>
                </c:pt>
                <c:pt idx="1207">
                  <c:v>-0.16506666666387002</c:v>
                </c:pt>
                <c:pt idx="1208">
                  <c:v>-0.16484444444240268</c:v>
                </c:pt>
                <c:pt idx="1209">
                  <c:v>-0.16471111110944267</c:v>
                </c:pt>
                <c:pt idx="1210">
                  <c:v>-0.16457777777653956</c:v>
                </c:pt>
                <c:pt idx="1211">
                  <c:v>-0.16444444444229628</c:v>
                </c:pt>
                <c:pt idx="1212">
                  <c:v>-0.16422222222071525</c:v>
                </c:pt>
                <c:pt idx="1213">
                  <c:v>-0.16399999999924791</c:v>
                </c:pt>
                <c:pt idx="1214">
                  <c:v>-0.16382222222020004</c:v>
                </c:pt>
                <c:pt idx="1215">
                  <c:v>-0.16368888888735372</c:v>
                </c:pt>
                <c:pt idx="1216">
                  <c:v>-0.1634222222216043</c:v>
                </c:pt>
                <c:pt idx="1217">
                  <c:v>-0.16324444444249958</c:v>
                </c:pt>
                <c:pt idx="1218">
                  <c:v>-0.16315555555393538</c:v>
                </c:pt>
                <c:pt idx="1219">
                  <c:v>-0.16306666666537117</c:v>
                </c:pt>
                <c:pt idx="1220">
                  <c:v>-0.16297777777581882</c:v>
                </c:pt>
                <c:pt idx="1221">
                  <c:v>-0.16293333333153673</c:v>
                </c:pt>
                <c:pt idx="1222">
                  <c:v>-0.16288888888719777</c:v>
                </c:pt>
                <c:pt idx="1223">
                  <c:v>-0.16284444444297252</c:v>
                </c:pt>
                <c:pt idx="1224">
                  <c:v>-0.1627111111086724</c:v>
                </c:pt>
                <c:pt idx="1225">
                  <c:v>-0.16257777777576926</c:v>
                </c:pt>
                <c:pt idx="1226">
                  <c:v>-0.1624444444428661</c:v>
                </c:pt>
                <c:pt idx="1227">
                  <c:v>-0.1622222222191273</c:v>
                </c:pt>
                <c:pt idx="1228">
                  <c:v>-0.16213333333050628</c:v>
                </c:pt>
                <c:pt idx="1229">
                  <c:v>-0.16191111110915263</c:v>
                </c:pt>
                <c:pt idx="1230">
                  <c:v>-0.16182222221948658</c:v>
                </c:pt>
                <c:pt idx="1231">
                  <c:v>-0.16164444444230133</c:v>
                </c:pt>
                <c:pt idx="1232">
                  <c:v>-0.16142222222094768</c:v>
                </c:pt>
                <c:pt idx="1233">
                  <c:v>-0.16124444444178609</c:v>
                </c:pt>
                <c:pt idx="1234">
                  <c:v>-0.16097777777609348</c:v>
                </c:pt>
                <c:pt idx="1235">
                  <c:v>-0.16079999999885142</c:v>
                </c:pt>
                <c:pt idx="1236">
                  <c:v>-0.16062222221986036</c:v>
                </c:pt>
                <c:pt idx="1237">
                  <c:v>-0.16035555555405409</c:v>
                </c:pt>
                <c:pt idx="1238">
                  <c:v>-0.16004444444407939</c:v>
                </c:pt>
                <c:pt idx="1239">
                  <c:v>-0.15982222222255521</c:v>
                </c:pt>
                <c:pt idx="1240">
                  <c:v>-0.15964444444356418</c:v>
                </c:pt>
                <c:pt idx="1241">
                  <c:v>-0.15937777777775788</c:v>
                </c:pt>
                <c:pt idx="1242">
                  <c:v>-0.15911111111200846</c:v>
                </c:pt>
                <c:pt idx="1243">
                  <c:v>-0.15902222222256979</c:v>
                </c:pt>
                <c:pt idx="1244">
                  <c:v>-0.15893333333389192</c:v>
                </c:pt>
                <c:pt idx="1245">
                  <c:v>-0.15888888888949612</c:v>
                </c:pt>
                <c:pt idx="1246">
                  <c:v>-0.15875555555519599</c:v>
                </c:pt>
                <c:pt idx="1247">
                  <c:v>-0.15848888888938972</c:v>
                </c:pt>
                <c:pt idx="1248">
                  <c:v>-0.15835555555648656</c:v>
                </c:pt>
                <c:pt idx="1249">
                  <c:v>-0.15799999999839082</c:v>
                </c:pt>
                <c:pt idx="1250">
                  <c:v>-0.15759999999968138</c:v>
                </c:pt>
                <c:pt idx="1251">
                  <c:v>-0.15720000000097198</c:v>
                </c:pt>
                <c:pt idx="1252">
                  <c:v>-0.15684444444287621</c:v>
                </c:pt>
                <c:pt idx="1253">
                  <c:v>-0.1564444444441668</c:v>
                </c:pt>
                <c:pt idx="1254">
                  <c:v>-0.15613333333396473</c:v>
                </c:pt>
                <c:pt idx="1255">
                  <c:v>-0.15582222222387634</c:v>
                </c:pt>
                <c:pt idx="1256">
                  <c:v>-0.15555555555521927</c:v>
                </c:pt>
                <c:pt idx="1257">
                  <c:v>-0.15528888888946982</c:v>
                </c:pt>
                <c:pt idx="1258">
                  <c:v>-0.15493333333515619</c:v>
                </c:pt>
                <c:pt idx="1259">
                  <c:v>-0.1545777777769467</c:v>
                </c:pt>
                <c:pt idx="1260">
                  <c:v>-0.15426666666685834</c:v>
                </c:pt>
                <c:pt idx="1261">
                  <c:v>-0.15404444444533413</c:v>
                </c:pt>
                <c:pt idx="1262">
                  <c:v>-0.15395555555566809</c:v>
                </c:pt>
                <c:pt idx="1263">
                  <c:v>-0.15382222222282177</c:v>
                </c:pt>
                <c:pt idx="1264">
                  <c:v>-0.15364444444552283</c:v>
                </c:pt>
                <c:pt idx="1265">
                  <c:v>-0.15351111111122273</c:v>
                </c:pt>
                <c:pt idx="1266">
                  <c:v>-0.15333333333398064</c:v>
                </c:pt>
                <c:pt idx="1267">
                  <c:v>-0.15320000000113435</c:v>
                </c:pt>
                <c:pt idx="1268">
                  <c:v>-0.15306666666828805</c:v>
                </c:pt>
                <c:pt idx="1269">
                  <c:v>-0.1529777777787357</c:v>
                </c:pt>
                <c:pt idx="1270">
                  <c:v>-0.15284444444583256</c:v>
                </c:pt>
                <c:pt idx="1271">
                  <c:v>-0.15266666666864728</c:v>
                </c:pt>
                <c:pt idx="1272">
                  <c:v>-0.15253333333434721</c:v>
                </c:pt>
                <c:pt idx="1273">
                  <c:v>-0.15244444444572613</c:v>
                </c:pt>
                <c:pt idx="1274">
                  <c:v>-0.15217777777986299</c:v>
                </c:pt>
                <c:pt idx="1275">
                  <c:v>-0.15186666666651499</c:v>
                </c:pt>
                <c:pt idx="1276">
                  <c:v>-0.15160000000065185</c:v>
                </c:pt>
                <c:pt idx="1277">
                  <c:v>-0.15128888889056349</c:v>
                </c:pt>
                <c:pt idx="1278">
                  <c:v>-0.15097777777715865</c:v>
                </c:pt>
                <c:pt idx="1279">
                  <c:v>-0.15057777777844925</c:v>
                </c:pt>
                <c:pt idx="1280">
                  <c:v>-0.15035555555692504</c:v>
                </c:pt>
                <c:pt idx="1281">
                  <c:v>-0.15017777777782032</c:v>
                </c:pt>
                <c:pt idx="1282">
                  <c:v>-0.14986666666767509</c:v>
                </c:pt>
                <c:pt idx="1283">
                  <c:v>-0.149688888890433</c:v>
                </c:pt>
                <c:pt idx="1284">
                  <c:v>-0.14942222222468357</c:v>
                </c:pt>
                <c:pt idx="1285">
                  <c:v>-0.14924444444557883</c:v>
                </c:pt>
                <c:pt idx="1286">
                  <c:v>-0.14906666666833673</c:v>
                </c:pt>
                <c:pt idx="1287">
                  <c:v>-0.14880000000258731</c:v>
                </c:pt>
                <c:pt idx="1288">
                  <c:v>-0.14871111111303495</c:v>
                </c:pt>
                <c:pt idx="1289">
                  <c:v>-0.14853333333573601</c:v>
                </c:pt>
                <c:pt idx="1290">
                  <c:v>-0.14840000000283288</c:v>
                </c:pt>
                <c:pt idx="1291">
                  <c:v>-0.14826666666870331</c:v>
                </c:pt>
                <c:pt idx="1292">
                  <c:v>-0.14813333333568646</c:v>
                </c:pt>
                <c:pt idx="1293">
                  <c:v>-0.14800000000272648</c:v>
                </c:pt>
                <c:pt idx="1294">
                  <c:v>-0.14791111111317412</c:v>
                </c:pt>
                <c:pt idx="1295">
                  <c:v>-0.14782222222466679</c:v>
                </c:pt>
                <c:pt idx="1296">
                  <c:v>-0.14760000000308576</c:v>
                </c:pt>
                <c:pt idx="1297">
                  <c:v>-0.14746666666878563</c:v>
                </c:pt>
                <c:pt idx="1298">
                  <c:v>-0.14733333333593934</c:v>
                </c:pt>
                <c:pt idx="1299">
                  <c:v>-0.14702222222579411</c:v>
                </c:pt>
                <c:pt idx="1300">
                  <c:v>-0.14666666667142364</c:v>
                </c:pt>
                <c:pt idx="1301">
                  <c:v>-0.14631111111332787</c:v>
                </c:pt>
                <c:pt idx="1302">
                  <c:v>-0.14600000000323948</c:v>
                </c:pt>
                <c:pt idx="1303">
                  <c:v>-0.14564444444869848</c:v>
                </c:pt>
                <c:pt idx="1304">
                  <c:v>-0.14528888889071637</c:v>
                </c:pt>
                <c:pt idx="1305">
                  <c:v>-0.14497777778057114</c:v>
                </c:pt>
                <c:pt idx="1306">
                  <c:v>-0.14466666667042591</c:v>
                </c:pt>
                <c:pt idx="1307">
                  <c:v>-0.14435555555702106</c:v>
                </c:pt>
                <c:pt idx="1308">
                  <c:v>-0.14408888889127164</c:v>
                </c:pt>
                <c:pt idx="1309">
                  <c:v>-0.14382222222552216</c:v>
                </c:pt>
                <c:pt idx="1310">
                  <c:v>-0.14373333333596983</c:v>
                </c:pt>
                <c:pt idx="1311">
                  <c:v>-0.14360000000312351</c:v>
                </c:pt>
                <c:pt idx="1312">
                  <c:v>-0.14351111111455933</c:v>
                </c:pt>
                <c:pt idx="1313">
                  <c:v>-0.14337777778176986</c:v>
                </c:pt>
                <c:pt idx="1314">
                  <c:v>-0.14333333333696524</c:v>
                </c:pt>
                <c:pt idx="1315">
                  <c:v>-0.14324444444845788</c:v>
                </c:pt>
                <c:pt idx="1316">
                  <c:v>-0.14315555555989368</c:v>
                </c:pt>
                <c:pt idx="1317">
                  <c:v>-0.14306666667051185</c:v>
                </c:pt>
                <c:pt idx="1318">
                  <c:v>-0.14293333333755184</c:v>
                </c:pt>
                <c:pt idx="1319">
                  <c:v>-0.14293333333766553</c:v>
                </c:pt>
                <c:pt idx="1320">
                  <c:v>-0.14280000000342222</c:v>
                </c:pt>
                <c:pt idx="1321">
                  <c:v>-0.14271111111480117</c:v>
                </c:pt>
                <c:pt idx="1322">
                  <c:v>-0.14262222222635063</c:v>
                </c:pt>
                <c:pt idx="1323">
                  <c:v>-0.14253333333668461</c:v>
                </c:pt>
                <c:pt idx="1324">
                  <c:v>-0.14222222222670991</c:v>
                </c:pt>
                <c:pt idx="1325">
                  <c:v>-0.14200000000529939</c:v>
                </c:pt>
                <c:pt idx="1326">
                  <c:v>-0.14177777778161746</c:v>
                </c:pt>
                <c:pt idx="1327">
                  <c:v>-0.14146666667164273</c:v>
                </c:pt>
                <c:pt idx="1328">
                  <c:v>-0.14124444445017539</c:v>
                </c:pt>
                <c:pt idx="1329">
                  <c:v>-0.14097777778431228</c:v>
                </c:pt>
                <c:pt idx="1330">
                  <c:v>-0.14062222222627335</c:v>
                </c:pt>
                <c:pt idx="1331">
                  <c:v>-0.14040000000497654</c:v>
                </c:pt>
                <c:pt idx="1332">
                  <c:v>-0.14017777778362286</c:v>
                </c:pt>
                <c:pt idx="1333">
                  <c:v>-0.13991111111507948</c:v>
                </c:pt>
                <c:pt idx="1334">
                  <c:v>-0.13986666667091108</c:v>
                </c:pt>
                <c:pt idx="1335">
                  <c:v>-0.13982222222657212</c:v>
                </c:pt>
                <c:pt idx="1336">
                  <c:v>-0.13977777778176753</c:v>
                </c:pt>
                <c:pt idx="1337">
                  <c:v>-0.13968888889314648</c:v>
                </c:pt>
                <c:pt idx="1338">
                  <c:v>-0.13964444444875068</c:v>
                </c:pt>
                <c:pt idx="1339">
                  <c:v>-0.13964444444875071</c:v>
                </c:pt>
                <c:pt idx="1340">
                  <c:v>-0.13964444444875071</c:v>
                </c:pt>
                <c:pt idx="1341">
                  <c:v>-0.13973333333725804</c:v>
                </c:pt>
                <c:pt idx="1342">
                  <c:v>-0.13982222222681043</c:v>
                </c:pt>
                <c:pt idx="1343">
                  <c:v>-0.1398666666710357</c:v>
                </c:pt>
                <c:pt idx="1344">
                  <c:v>-0.13995555555959988</c:v>
                </c:pt>
                <c:pt idx="1345">
                  <c:v>-0.14004444444810724</c:v>
                </c:pt>
                <c:pt idx="1346">
                  <c:v>-0.14004444444805039</c:v>
                </c:pt>
                <c:pt idx="1347">
                  <c:v>-0.14008888889238932</c:v>
                </c:pt>
                <c:pt idx="1348">
                  <c:v>-0.14013333333667141</c:v>
                </c:pt>
                <c:pt idx="1349">
                  <c:v>-0.13991111111281895</c:v>
                </c:pt>
                <c:pt idx="1350">
                  <c:v>-0.13977777777991579</c:v>
                </c:pt>
                <c:pt idx="1351">
                  <c:v>-0.13955555555844845</c:v>
                </c:pt>
                <c:pt idx="1352">
                  <c:v>-0.13937777777934374</c:v>
                </c:pt>
                <c:pt idx="1353">
                  <c:v>-0.13928888889072269</c:v>
                </c:pt>
                <c:pt idx="1354">
                  <c:v>-0.13920000000215849</c:v>
                </c:pt>
                <c:pt idx="1355">
                  <c:v>-0.1392000000020448</c:v>
                </c:pt>
                <c:pt idx="1356">
                  <c:v>-0.13911111111342375</c:v>
                </c:pt>
                <c:pt idx="1357">
                  <c:v>-0.13906666666908479</c:v>
                </c:pt>
                <c:pt idx="1358">
                  <c:v>-0.13902222222468902</c:v>
                </c:pt>
                <c:pt idx="1359">
                  <c:v>-0.13897777777994125</c:v>
                </c:pt>
                <c:pt idx="1360">
                  <c:v>-0.13897777777994125</c:v>
                </c:pt>
                <c:pt idx="1361">
                  <c:v>-0.13897777777988438</c:v>
                </c:pt>
                <c:pt idx="1362">
                  <c:v>-0.13893333333525032</c:v>
                </c:pt>
                <c:pt idx="1363">
                  <c:v>-0.1388888888909682</c:v>
                </c:pt>
                <c:pt idx="1364">
                  <c:v>-0.1387555555580651</c:v>
                </c:pt>
                <c:pt idx="1365">
                  <c:v>-0.13875555555829247</c:v>
                </c:pt>
                <c:pt idx="1366">
                  <c:v>-0.13875555555829247</c:v>
                </c:pt>
                <c:pt idx="1367">
                  <c:v>-0.13866666666972829</c:v>
                </c:pt>
                <c:pt idx="1368">
                  <c:v>-0.13862222222503739</c:v>
                </c:pt>
                <c:pt idx="1369">
                  <c:v>-0.13853333333647319</c:v>
                </c:pt>
                <c:pt idx="1370">
                  <c:v>-0.13848888889236163</c:v>
                </c:pt>
                <c:pt idx="1371">
                  <c:v>-0.13853333333722309</c:v>
                </c:pt>
                <c:pt idx="1372">
                  <c:v>-0.13853333333722309</c:v>
                </c:pt>
                <c:pt idx="1373">
                  <c:v>-0.13857777778161887</c:v>
                </c:pt>
                <c:pt idx="1374">
                  <c:v>-0.13857777778156199</c:v>
                </c:pt>
                <c:pt idx="1375">
                  <c:v>-0.1386222222264803</c:v>
                </c:pt>
                <c:pt idx="1376">
                  <c:v>-0.13866666667076238</c:v>
                </c:pt>
                <c:pt idx="1377">
                  <c:v>-0.13871111111498768</c:v>
                </c:pt>
                <c:pt idx="1378">
                  <c:v>-0.13880000000459689</c:v>
                </c:pt>
                <c:pt idx="1379">
                  <c:v>-0.13871111111597584</c:v>
                </c:pt>
                <c:pt idx="1380">
                  <c:v>-0.13866666667169375</c:v>
                </c:pt>
                <c:pt idx="1381">
                  <c:v>-0.13857777778202768</c:v>
                </c:pt>
                <c:pt idx="1382">
                  <c:v>-0.13835555556056034</c:v>
                </c:pt>
                <c:pt idx="1383">
                  <c:v>-0.13831111111633509</c:v>
                </c:pt>
                <c:pt idx="1384">
                  <c:v>-0.13826666667147366</c:v>
                </c:pt>
                <c:pt idx="1385">
                  <c:v>-0.13817777778290946</c:v>
                </c:pt>
                <c:pt idx="1386">
                  <c:v>-0.13813333333851366</c:v>
                </c:pt>
                <c:pt idx="1387">
                  <c:v>-0.1380000000042704</c:v>
                </c:pt>
                <c:pt idx="1388">
                  <c:v>-0.13791111111564935</c:v>
                </c:pt>
                <c:pt idx="1389">
                  <c:v>-0.13777777778274622</c:v>
                </c:pt>
                <c:pt idx="1390">
                  <c:v>-0.13768888889406836</c:v>
                </c:pt>
                <c:pt idx="1391">
                  <c:v>-0.13755555555982507</c:v>
                </c:pt>
                <c:pt idx="1392">
                  <c:v>-0.13751111111559983</c:v>
                </c:pt>
                <c:pt idx="1393">
                  <c:v>-0.13733333333835776</c:v>
                </c:pt>
                <c:pt idx="1394">
                  <c:v>-0.13715555555925305</c:v>
                </c:pt>
                <c:pt idx="1395">
                  <c:v>-0.13706666667068884</c:v>
                </c:pt>
                <c:pt idx="1396">
                  <c:v>-0.13706666667051831</c:v>
                </c:pt>
                <c:pt idx="1397">
                  <c:v>-0.13693333333627503</c:v>
                </c:pt>
                <c:pt idx="1398">
                  <c:v>-0.13684444444759716</c:v>
                </c:pt>
                <c:pt idx="1399">
                  <c:v>-0.13671111111463718</c:v>
                </c:pt>
                <c:pt idx="1400">
                  <c:v>-0.13671111111463718</c:v>
                </c:pt>
                <c:pt idx="1401">
                  <c:v>-0.13675555555891927</c:v>
                </c:pt>
                <c:pt idx="1402">
                  <c:v>-0.13680000000320136</c:v>
                </c:pt>
                <c:pt idx="1403">
                  <c:v>-0.13675555555886243</c:v>
                </c:pt>
                <c:pt idx="1404">
                  <c:v>-0.13662222222450546</c:v>
                </c:pt>
                <c:pt idx="1405">
                  <c:v>-0.13648888889154548</c:v>
                </c:pt>
                <c:pt idx="1406">
                  <c:v>-0.13631111111436026</c:v>
                </c:pt>
                <c:pt idx="1407">
                  <c:v>-0.13617777778006013</c:v>
                </c:pt>
                <c:pt idx="1408">
                  <c:v>-0.13595555555853595</c:v>
                </c:pt>
                <c:pt idx="1409">
                  <c:v>-0.13582222222557599</c:v>
                </c:pt>
                <c:pt idx="1410">
                  <c:v>-0.13555555555714627</c:v>
                </c:pt>
                <c:pt idx="1411">
                  <c:v>-0.13542222222412945</c:v>
                </c:pt>
                <c:pt idx="1412">
                  <c:v>-0.13533333333550843</c:v>
                </c:pt>
                <c:pt idx="1413">
                  <c:v>-0.13524444444589923</c:v>
                </c:pt>
                <c:pt idx="1414">
                  <c:v>-0.13515555555727818</c:v>
                </c:pt>
                <c:pt idx="1415">
                  <c:v>-0.13502222222437507</c:v>
                </c:pt>
                <c:pt idx="1416">
                  <c:v>-0.13493333333470903</c:v>
                </c:pt>
                <c:pt idx="1417">
                  <c:v>-0.13480000000180589</c:v>
                </c:pt>
                <c:pt idx="1418">
                  <c:v>-0.13480000000186274</c:v>
                </c:pt>
                <c:pt idx="1419">
                  <c:v>-0.13466666666901644</c:v>
                </c:pt>
                <c:pt idx="1420">
                  <c:v>-0.13453333333460263</c:v>
                </c:pt>
                <c:pt idx="1421">
                  <c:v>-0.13435555555747425</c:v>
                </c:pt>
                <c:pt idx="1422">
                  <c:v>-0.13422222222451427</c:v>
                </c:pt>
                <c:pt idx="1423">
                  <c:v>-0.13400000000077547</c:v>
                </c:pt>
                <c:pt idx="1424">
                  <c:v>-0.13386666666781549</c:v>
                </c:pt>
                <c:pt idx="1425">
                  <c:v>-0.13368888889074396</c:v>
                </c:pt>
                <c:pt idx="1426">
                  <c:v>-0.1336000000011916</c:v>
                </c:pt>
                <c:pt idx="1427">
                  <c:v>-0.13364444444553053</c:v>
                </c:pt>
                <c:pt idx="1428">
                  <c:v>-0.13337777777983795</c:v>
                </c:pt>
                <c:pt idx="1429">
                  <c:v>-0.13333333333503333</c:v>
                </c:pt>
                <c:pt idx="1430">
                  <c:v>-0.13333333333503333</c:v>
                </c:pt>
                <c:pt idx="1431">
                  <c:v>-0.133244444446526</c:v>
                </c:pt>
                <c:pt idx="1432">
                  <c:v>-0.13311111111216903</c:v>
                </c:pt>
                <c:pt idx="1433">
                  <c:v>-0.13302222222360482</c:v>
                </c:pt>
                <c:pt idx="1434">
                  <c:v>-0.13275555555791224</c:v>
                </c:pt>
                <c:pt idx="1435">
                  <c:v>-0.13257777778072702</c:v>
                </c:pt>
                <c:pt idx="1436">
                  <c:v>-0.13231111111212676</c:v>
                </c:pt>
                <c:pt idx="1437">
                  <c:v>-0.1321333333350552</c:v>
                </c:pt>
                <c:pt idx="1438">
                  <c:v>-0.13200000000220893</c:v>
                </c:pt>
                <c:pt idx="1439">
                  <c:v>-0.13186666666796565</c:v>
                </c:pt>
                <c:pt idx="1440">
                  <c:v>-0.13173333333511936</c:v>
                </c:pt>
                <c:pt idx="1441">
                  <c:v>-0.13142222222503097</c:v>
                </c:pt>
                <c:pt idx="1442">
                  <c:v>-0.13093333333263507</c:v>
                </c:pt>
                <c:pt idx="1443">
                  <c:v>-0.13075555555544985</c:v>
                </c:pt>
                <c:pt idx="1444">
                  <c:v>-0.13057777777832144</c:v>
                </c:pt>
                <c:pt idx="1445">
                  <c:v>-0.13044444444407816</c:v>
                </c:pt>
                <c:pt idx="1446">
                  <c:v>-0.13031111111117505</c:v>
                </c:pt>
                <c:pt idx="1447">
                  <c:v>-0.13004444444525506</c:v>
                </c:pt>
                <c:pt idx="1448">
                  <c:v>-0.12991111111235193</c:v>
                </c:pt>
                <c:pt idx="1449">
                  <c:v>-0.12959999999906074</c:v>
                </c:pt>
                <c:pt idx="1450">
                  <c:v>-0.12933333333319763</c:v>
                </c:pt>
                <c:pt idx="1451">
                  <c:v>-0.1292000000002945</c:v>
                </c:pt>
                <c:pt idx="1452">
                  <c:v>-0.12902222222113291</c:v>
                </c:pt>
                <c:pt idx="1453">
                  <c:v>-0.12871111111110137</c:v>
                </c:pt>
                <c:pt idx="1454">
                  <c:v>-0.12848888888963406</c:v>
                </c:pt>
                <c:pt idx="1455">
                  <c:v>-0.12835555555527708</c:v>
                </c:pt>
                <c:pt idx="1456">
                  <c:v>-0.1281333333337529</c:v>
                </c:pt>
                <c:pt idx="1457">
                  <c:v>-0.1280000000008498</c:v>
                </c:pt>
                <c:pt idx="1458">
                  <c:v>-0.12777777777694047</c:v>
                </c:pt>
                <c:pt idx="1459">
                  <c:v>-0.12764444444403733</c:v>
                </c:pt>
                <c:pt idx="1460">
                  <c:v>-0.12733333333394894</c:v>
                </c:pt>
                <c:pt idx="1461">
                  <c:v>-0.12693333333104856</c:v>
                </c:pt>
                <c:pt idx="1462">
                  <c:v>-0.12662222222090333</c:v>
                </c:pt>
                <c:pt idx="1463">
                  <c:v>-0.12617777777791181</c:v>
                </c:pt>
                <c:pt idx="1464">
                  <c:v>-0.12582222222342765</c:v>
                </c:pt>
                <c:pt idx="1465">
                  <c:v>-0.12537777777577949</c:v>
                </c:pt>
                <c:pt idx="1466">
                  <c:v>-0.12493333333278799</c:v>
                </c:pt>
                <c:pt idx="1467">
                  <c:v>-0.12453333333407855</c:v>
                </c:pt>
                <c:pt idx="1468">
                  <c:v>-0.12408888888643038</c:v>
                </c:pt>
                <c:pt idx="1469">
                  <c:v>-0.12368888888772098</c:v>
                </c:pt>
                <c:pt idx="1470">
                  <c:v>-0.12342222222197152</c:v>
                </c:pt>
                <c:pt idx="1471">
                  <c:v>-0.12315555555331439</c:v>
                </c:pt>
                <c:pt idx="1472">
                  <c:v>-0.12288888888750814</c:v>
                </c:pt>
                <c:pt idx="1473">
                  <c:v>-0.12257777777747657</c:v>
                </c:pt>
                <c:pt idx="1474">
                  <c:v>-0.12231111110887631</c:v>
                </c:pt>
                <c:pt idx="1475">
                  <c:v>-0.12195555555450582</c:v>
                </c:pt>
                <c:pt idx="1476">
                  <c:v>-0.1217333333330385</c:v>
                </c:pt>
                <c:pt idx="1477">
                  <c:v>-0.12142222221969047</c:v>
                </c:pt>
                <c:pt idx="1478">
                  <c:v>-0.12111111110971577</c:v>
                </c:pt>
                <c:pt idx="1479">
                  <c:v>-0.12079999999962737</c:v>
                </c:pt>
                <c:pt idx="1480">
                  <c:v>-0.12057777777816003</c:v>
                </c:pt>
                <c:pt idx="1481">
                  <c:v>-0.12031111110955978</c:v>
                </c:pt>
                <c:pt idx="1482">
                  <c:v>-0.12008888888809242</c:v>
                </c:pt>
                <c:pt idx="1483">
                  <c:v>-0.11986666666668193</c:v>
                </c:pt>
                <c:pt idx="1484">
                  <c:v>-0.11959999999802483</c:v>
                </c:pt>
                <c:pt idx="1485">
                  <c:v>-0.11942222222083959</c:v>
                </c:pt>
                <c:pt idx="1486">
                  <c:v>-0.11919999999948594</c:v>
                </c:pt>
                <c:pt idx="1487">
                  <c:v>-0.11897777777569028</c:v>
                </c:pt>
                <c:pt idx="1488">
                  <c:v>-0.11879999999844817</c:v>
                </c:pt>
                <c:pt idx="1489">
                  <c:v>-0.11862222222120611</c:v>
                </c:pt>
                <c:pt idx="1490">
                  <c:v>-0.11808888888400557</c:v>
                </c:pt>
                <c:pt idx="1491">
                  <c:v>-0.11773333332957824</c:v>
                </c:pt>
                <c:pt idx="1492">
                  <c:v>-0.11728888888652986</c:v>
                </c:pt>
                <c:pt idx="1493">
                  <c:v>-0.11684444444348148</c:v>
                </c:pt>
                <c:pt idx="1494">
                  <c:v>-0.11622222221689914</c:v>
                </c:pt>
                <c:pt idx="1495">
                  <c:v>-0.1157777777739076</c:v>
                </c:pt>
                <c:pt idx="1496">
                  <c:v>-0.11537777777514135</c:v>
                </c:pt>
                <c:pt idx="1497">
                  <c:v>-0.11484444443794083</c:v>
                </c:pt>
                <c:pt idx="1498">
                  <c:v>-0.11435555555061036</c:v>
                </c:pt>
                <c:pt idx="1499">
                  <c:v>-0.11373333333037673</c:v>
                </c:pt>
                <c:pt idx="1500">
                  <c:v>-0.11333333332753319</c:v>
                </c:pt>
                <c:pt idx="1501">
                  <c:v>-0.11311111110589531</c:v>
                </c:pt>
                <c:pt idx="1502">
                  <c:v>-0.11279999999563639</c:v>
                </c:pt>
                <c:pt idx="1503">
                  <c:v>-0.11253333332714982</c:v>
                </c:pt>
                <c:pt idx="1504">
                  <c:v>-0.11217777777277933</c:v>
                </c:pt>
                <c:pt idx="1505">
                  <c:v>-0.11186666666257727</c:v>
                </c:pt>
                <c:pt idx="1506">
                  <c:v>-0.11168888888347252</c:v>
                </c:pt>
                <c:pt idx="1507">
                  <c:v>-0.11137777777338413</c:v>
                </c:pt>
                <c:pt idx="1508">
                  <c:v>-0.1109333333303926</c:v>
                </c:pt>
                <c:pt idx="1509">
                  <c:v>-0.11053333333185369</c:v>
                </c:pt>
                <c:pt idx="1510">
                  <c:v>-0.11031111110805804</c:v>
                </c:pt>
                <c:pt idx="1511">
                  <c:v>-0.10999999999785597</c:v>
                </c:pt>
                <c:pt idx="1512">
                  <c:v>-0.10968888888765391</c:v>
                </c:pt>
                <c:pt idx="1513">
                  <c:v>-0.10942222221905365</c:v>
                </c:pt>
                <c:pt idx="1514">
                  <c:v>-0.10888888888749791</c:v>
                </c:pt>
                <c:pt idx="1515">
                  <c:v>-0.10848888888890217</c:v>
                </c:pt>
                <c:pt idx="1516">
                  <c:v>-0.10808888888600178</c:v>
                </c:pt>
                <c:pt idx="1517">
                  <c:v>-0.10773333333168812</c:v>
                </c:pt>
                <c:pt idx="1518">
                  <c:v>-0.10728888888881029</c:v>
                </c:pt>
                <c:pt idx="1519">
                  <c:v>-0.1067999999964712</c:v>
                </c:pt>
                <c:pt idx="1520">
                  <c:v>-0.10631111110908387</c:v>
                </c:pt>
                <c:pt idx="1521">
                  <c:v>-0.10564444444462499</c:v>
                </c:pt>
                <c:pt idx="1522">
                  <c:v>-0.10502222221787214</c:v>
                </c:pt>
                <c:pt idx="1523">
                  <c:v>-0.10448888888637325</c:v>
                </c:pt>
                <c:pt idx="1524">
                  <c:v>-0.10386666666631016</c:v>
                </c:pt>
                <c:pt idx="1525">
                  <c:v>-0.10324444444630392</c:v>
                </c:pt>
                <c:pt idx="1526">
                  <c:v>-0.10271111110921707</c:v>
                </c:pt>
                <c:pt idx="1527">
                  <c:v>-0.10217777777766135</c:v>
                </c:pt>
                <c:pt idx="1528">
                  <c:v>-0.10164444444616244</c:v>
                </c:pt>
                <c:pt idx="1529">
                  <c:v>-0.10119999999857113</c:v>
                </c:pt>
                <c:pt idx="1530">
                  <c:v>-0.10075555555557961</c:v>
                </c:pt>
                <c:pt idx="1531">
                  <c:v>-0.10048888888977334</c:v>
                </c:pt>
                <c:pt idx="1532">
                  <c:v>-0.10013333333173438</c:v>
                </c:pt>
                <c:pt idx="1533">
                  <c:v>-9.9688888888799704E-2</c:v>
                </c:pt>
                <c:pt idx="1534">
                  <c:v>-9.9288888890090271E-2</c:v>
                </c:pt>
                <c:pt idx="1535">
                  <c:v>-9.8888888887246729E-2</c:v>
                </c:pt>
                <c:pt idx="1536">
                  <c:v>-9.8622222221269887E-2</c:v>
                </c:pt>
                <c:pt idx="1537">
                  <c:v>-9.8311111111124658E-2</c:v>
                </c:pt>
                <c:pt idx="1538">
                  <c:v>-9.804444444526153E-2</c:v>
                </c:pt>
                <c:pt idx="1539">
                  <c:v>-9.7733333331856659E-2</c:v>
                </c:pt>
                <c:pt idx="1540">
                  <c:v>-9.733333333309041E-2</c:v>
                </c:pt>
                <c:pt idx="1541">
                  <c:v>-9.6977777778606222E-2</c:v>
                </c:pt>
                <c:pt idx="1542">
                  <c:v>-9.6666666665087678E-2</c:v>
                </c:pt>
                <c:pt idx="1543">
                  <c:v>-9.6355555554828762E-2</c:v>
                </c:pt>
                <c:pt idx="1544">
                  <c:v>-9.6133333333361409E-2</c:v>
                </c:pt>
                <c:pt idx="1545">
                  <c:v>-9.5733333330233664E-2</c:v>
                </c:pt>
                <c:pt idx="1546">
                  <c:v>-9.537777777569266E-2</c:v>
                </c:pt>
                <c:pt idx="1547">
                  <c:v>-9.5155555554225321E-2</c:v>
                </c:pt>
                <c:pt idx="1548">
                  <c:v>-9.4844444440763606E-2</c:v>
                </c:pt>
                <c:pt idx="1549">
                  <c:v>-9.4622222219239438E-2</c:v>
                </c:pt>
                <c:pt idx="1550">
                  <c:v>-9.4177777776134217E-2</c:v>
                </c:pt>
                <c:pt idx="1551">
                  <c:v>-9.3688888883567759E-2</c:v>
                </c:pt>
                <c:pt idx="1552">
                  <c:v>-9.3288888884915183E-2</c:v>
                </c:pt>
                <c:pt idx="1553">
                  <c:v>-9.2799999997527874E-2</c:v>
                </c:pt>
                <c:pt idx="1554">
                  <c:v>-9.2399999998818441E-2</c:v>
                </c:pt>
                <c:pt idx="1555">
                  <c:v>-9.1911111106308827E-2</c:v>
                </c:pt>
                <c:pt idx="1556">
                  <c:v>-9.1422222219035204E-2</c:v>
                </c:pt>
                <c:pt idx="1557">
                  <c:v>-9.0933333331761582E-2</c:v>
                </c:pt>
                <c:pt idx="1558">
                  <c:v>-9.0444444439251981E-2</c:v>
                </c:pt>
                <c:pt idx="1559">
                  <c:v>-9.0133333329163595E-2</c:v>
                </c:pt>
                <c:pt idx="1560">
                  <c:v>-8.9777777774849993E-2</c:v>
                </c:pt>
                <c:pt idx="1561">
                  <c:v>-8.9466666661558794E-2</c:v>
                </c:pt>
                <c:pt idx="1562">
                  <c:v>-8.9333333328655645E-2</c:v>
                </c:pt>
                <c:pt idx="1563">
                  <c:v>-8.8933333329889383E-2</c:v>
                </c:pt>
                <c:pt idx="1564">
                  <c:v>-8.8533333327102698E-2</c:v>
                </c:pt>
                <c:pt idx="1565">
                  <c:v>-8.8266666661353244E-2</c:v>
                </c:pt>
                <c:pt idx="1566">
                  <c:v>-8.7955555551208014E-2</c:v>
                </c:pt>
                <c:pt idx="1567">
                  <c:v>-8.7688888882664601E-2</c:v>
                </c:pt>
                <c:pt idx="1568">
                  <c:v>-8.7422222216858331E-2</c:v>
                </c:pt>
                <c:pt idx="1569">
                  <c:v>-8.7199999995504665E-2</c:v>
                </c:pt>
                <c:pt idx="1570">
                  <c:v>-8.6888888885473137E-2</c:v>
                </c:pt>
                <c:pt idx="1571">
                  <c:v>-8.666666666162065E-2</c:v>
                </c:pt>
                <c:pt idx="1572">
                  <c:v>-8.6444444440153312E-2</c:v>
                </c:pt>
                <c:pt idx="1573">
                  <c:v>-8.6488888884549087E-2</c:v>
                </c:pt>
                <c:pt idx="1574">
                  <c:v>-8.6399999995167259E-2</c:v>
                </c:pt>
                <c:pt idx="1575">
                  <c:v>-8.6177777773643077E-2</c:v>
                </c:pt>
                <c:pt idx="1576">
                  <c:v>-8.5999999996628371E-2</c:v>
                </c:pt>
                <c:pt idx="1577">
                  <c:v>-8.5911111107076013E-2</c:v>
                </c:pt>
                <c:pt idx="1578">
                  <c:v>-8.5822222218568653E-2</c:v>
                </c:pt>
                <c:pt idx="1579">
                  <c:v>-8.5644444441440259E-2</c:v>
                </c:pt>
                <c:pt idx="1580">
                  <c:v>-8.537777777289686E-2</c:v>
                </c:pt>
                <c:pt idx="1581">
                  <c:v>-8.4977777774130583E-2</c:v>
                </c:pt>
                <c:pt idx="1582">
                  <c:v>-8.4711111108437986E-2</c:v>
                </c:pt>
                <c:pt idx="1583">
                  <c:v>-8.4355555553953812E-2</c:v>
                </c:pt>
                <c:pt idx="1584">
                  <c:v>-8.4088888885410412E-2</c:v>
                </c:pt>
                <c:pt idx="1585">
                  <c:v>-8.3822222219604128E-2</c:v>
                </c:pt>
                <c:pt idx="1586">
                  <c:v>-8.3644444442362034E-2</c:v>
                </c:pt>
                <c:pt idx="1587">
                  <c:v>-8.3422222218509562E-2</c:v>
                </c:pt>
                <c:pt idx="1588">
                  <c:v>-8.3155555552703264E-2</c:v>
                </c:pt>
                <c:pt idx="1589">
                  <c:v>-8.2933333331179082E-2</c:v>
                </c:pt>
                <c:pt idx="1590">
                  <c:v>-8.2799999996765267E-2</c:v>
                </c:pt>
                <c:pt idx="1591">
                  <c:v>-8.2622222219580044E-2</c:v>
                </c:pt>
                <c:pt idx="1592">
                  <c:v>-8.2311111109434815E-2</c:v>
                </c:pt>
                <c:pt idx="1593">
                  <c:v>-8.2311111109491658E-2</c:v>
                </c:pt>
                <c:pt idx="1594">
                  <c:v>-8.2177777776588509E-2</c:v>
                </c:pt>
                <c:pt idx="1595">
                  <c:v>-8.1999999999346415E-2</c:v>
                </c:pt>
                <c:pt idx="1596">
                  <c:v>-8.1822222220355373E-2</c:v>
                </c:pt>
                <c:pt idx="1597">
                  <c:v>-8.1599999998888034E-2</c:v>
                </c:pt>
                <c:pt idx="1598">
                  <c:v>-8.1200000000064929E-2</c:v>
                </c:pt>
                <c:pt idx="1599">
                  <c:v>-8.1022222222879706E-2</c:v>
                </c:pt>
                <c:pt idx="1600">
                  <c:v>-8.0799999999084063E-2</c:v>
                </c:pt>
                <c:pt idx="1601">
                  <c:v>-8.0666666666124084E-2</c:v>
                </c:pt>
                <c:pt idx="1602">
                  <c:v>-8.0444444444713589E-2</c:v>
                </c:pt>
                <c:pt idx="1603">
                  <c:v>-8.026666666560886E-2</c:v>
                </c:pt>
                <c:pt idx="1604">
                  <c:v>-7.9955555555520461E-2</c:v>
                </c:pt>
                <c:pt idx="1605">
                  <c:v>-7.9777777778392053E-2</c:v>
                </c:pt>
                <c:pt idx="1606">
                  <c:v>-7.9599999999287338E-2</c:v>
                </c:pt>
                <c:pt idx="1607">
                  <c:v>-7.9333333333481054E-2</c:v>
                </c:pt>
                <c:pt idx="1608">
                  <c:v>-7.9377777777819999E-2</c:v>
                </c:pt>
                <c:pt idx="1609">
                  <c:v>-7.91999999987721E-2</c:v>
                </c:pt>
                <c:pt idx="1610">
                  <c:v>-7.8977777777304747E-2</c:v>
                </c:pt>
                <c:pt idx="1611">
                  <c:v>-7.8977777777304733E-2</c:v>
                </c:pt>
                <c:pt idx="1612">
                  <c:v>-7.8888888887752362E-2</c:v>
                </c:pt>
                <c:pt idx="1613">
                  <c:v>-7.8888888887866049E-2</c:v>
                </c:pt>
                <c:pt idx="1614">
                  <c:v>-7.8977777776487096E-2</c:v>
                </c:pt>
                <c:pt idx="1615">
                  <c:v>-7.8844444443640777E-2</c:v>
                </c:pt>
                <c:pt idx="1616">
                  <c:v>-7.8799999998836176E-2</c:v>
                </c:pt>
                <c:pt idx="1617">
                  <c:v>-7.8577777777425681E-2</c:v>
                </c:pt>
                <c:pt idx="1618">
                  <c:v>-7.8488888888690947E-2</c:v>
                </c:pt>
                <c:pt idx="1619">
                  <c:v>-7.8266666664895304E-2</c:v>
                </c:pt>
                <c:pt idx="1620">
                  <c:v>-7.8088888887766897E-2</c:v>
                </c:pt>
                <c:pt idx="1621">
                  <c:v>-7.7955555554750061E-2</c:v>
                </c:pt>
                <c:pt idx="1622">
                  <c:v>-7.7911111110059161E-2</c:v>
                </c:pt>
                <c:pt idx="1623">
                  <c:v>-7.7688888888591809E-2</c:v>
                </c:pt>
                <c:pt idx="1624">
                  <c:v>-7.7555555555688674E-2</c:v>
                </c:pt>
                <c:pt idx="1625">
                  <c:v>-7.7244444442226973E-2</c:v>
                </c:pt>
                <c:pt idx="1626">
                  <c:v>-7.702222222075962E-2</c:v>
                </c:pt>
                <c:pt idx="1627">
                  <c:v>-7.6933333332195417E-2</c:v>
                </c:pt>
                <c:pt idx="1628">
                  <c:v>-7.6622222222107031E-2</c:v>
                </c:pt>
                <c:pt idx="1629">
                  <c:v>-7.6666666666854802E-2</c:v>
                </c:pt>
                <c:pt idx="1630">
                  <c:v>-7.6577777778290584E-2</c:v>
                </c:pt>
                <c:pt idx="1631">
                  <c:v>-7.6400000001162191E-2</c:v>
                </c:pt>
                <c:pt idx="1632">
                  <c:v>-7.6177777777423392E-2</c:v>
                </c:pt>
                <c:pt idx="1633">
                  <c:v>-7.6088888888745501E-2</c:v>
                </c:pt>
                <c:pt idx="1634">
                  <c:v>-7.6000000000124468E-2</c:v>
                </c:pt>
                <c:pt idx="1635">
                  <c:v>-7.591111111062894E-2</c:v>
                </c:pt>
                <c:pt idx="1636">
                  <c:v>-7.5777777777668948E-2</c:v>
                </c:pt>
                <c:pt idx="1637">
                  <c:v>-7.5644444444822642E-2</c:v>
                </c:pt>
                <c:pt idx="1638">
                  <c:v>-7.5688888889627257E-2</c:v>
                </c:pt>
                <c:pt idx="1639">
                  <c:v>-7.5688888889627257E-2</c:v>
                </c:pt>
                <c:pt idx="1640">
                  <c:v>-7.5600000001063039E-2</c:v>
                </c:pt>
                <c:pt idx="1641">
                  <c:v>-7.5644444445867653E-2</c:v>
                </c:pt>
                <c:pt idx="1642">
                  <c:v>-7.5688888890149755E-2</c:v>
                </c:pt>
                <c:pt idx="1643">
                  <c:v>-7.5777777778770788E-2</c:v>
                </c:pt>
                <c:pt idx="1644">
                  <c:v>-7.582222222305289E-2</c:v>
                </c:pt>
                <c:pt idx="1645">
                  <c:v>-7.5866666667857505E-2</c:v>
                </c:pt>
                <c:pt idx="1646">
                  <c:v>-7.6088888889211156E-2</c:v>
                </c:pt>
                <c:pt idx="1647">
                  <c:v>-7.6311111110621666E-2</c:v>
                </c:pt>
                <c:pt idx="1648">
                  <c:v>-7.6533333334360465E-2</c:v>
                </c:pt>
                <c:pt idx="1649">
                  <c:v>-7.6755555555884647E-2</c:v>
                </c:pt>
                <c:pt idx="1650">
                  <c:v>-7.6711111111432029E-2</c:v>
                </c:pt>
                <c:pt idx="1651">
                  <c:v>-7.6711111111318342E-2</c:v>
                </c:pt>
                <c:pt idx="1652">
                  <c:v>-7.6622222222697295E-2</c:v>
                </c:pt>
                <c:pt idx="1653">
                  <c:v>-7.6755555555486757E-2</c:v>
                </c:pt>
                <c:pt idx="1654">
                  <c:v>-7.6711111110795843E-2</c:v>
                </c:pt>
                <c:pt idx="1655">
                  <c:v>-7.6888888887924237E-2</c:v>
                </c:pt>
                <c:pt idx="1656">
                  <c:v>-7.6888888887753706E-2</c:v>
                </c:pt>
                <c:pt idx="1657">
                  <c:v>-7.693333333244462E-2</c:v>
                </c:pt>
                <c:pt idx="1658">
                  <c:v>-7.7022222220895137E-2</c:v>
                </c:pt>
                <c:pt idx="1659">
                  <c:v>-7.7199999998137203E-2</c:v>
                </c:pt>
                <c:pt idx="1660">
                  <c:v>-7.7111111109573013E-2</c:v>
                </c:pt>
                <c:pt idx="1661">
                  <c:v>-7.7199999999068528E-2</c:v>
                </c:pt>
                <c:pt idx="1662">
                  <c:v>-7.7244444443293786E-2</c:v>
                </c:pt>
                <c:pt idx="1663">
                  <c:v>-7.742222222053588E-2</c:v>
                </c:pt>
                <c:pt idx="1664">
                  <c:v>-7.7599999999640623E-2</c:v>
                </c:pt>
                <c:pt idx="1665">
                  <c:v>-7.7644444443979568E-2</c:v>
                </c:pt>
                <c:pt idx="1666">
                  <c:v>-7.7822222220994275E-2</c:v>
                </c:pt>
                <c:pt idx="1667">
                  <c:v>-7.7911111110489789E-2</c:v>
                </c:pt>
                <c:pt idx="1668">
                  <c:v>-7.7955555554715047E-2</c:v>
                </c:pt>
                <c:pt idx="1669">
                  <c:v>-7.7911111110489789E-2</c:v>
                </c:pt>
                <c:pt idx="1670">
                  <c:v>-7.8222222223894647E-2</c:v>
                </c:pt>
                <c:pt idx="1671">
                  <c:v>-7.8400000001079884E-2</c:v>
                </c:pt>
                <c:pt idx="1672">
                  <c:v>-7.8488888889587244E-2</c:v>
                </c:pt>
                <c:pt idx="1673">
                  <c:v>-7.8666666666772495E-2</c:v>
                </c:pt>
                <c:pt idx="1674">
                  <c:v>-7.9066666669616023E-2</c:v>
                </c:pt>
                <c:pt idx="1675">
                  <c:v>-7.9244444446801274E-2</c:v>
                </c:pt>
                <c:pt idx="1676">
                  <c:v>-7.955555555706019E-2</c:v>
                </c:pt>
                <c:pt idx="1677">
                  <c:v>-7.9911111115042274E-2</c:v>
                </c:pt>
                <c:pt idx="1678">
                  <c:v>-8.040000000237274E-2</c:v>
                </c:pt>
                <c:pt idx="1679">
                  <c:v>-8.0844444445421118E-2</c:v>
                </c:pt>
                <c:pt idx="1680">
                  <c:v>-8.1066666669216775E-2</c:v>
                </c:pt>
                <c:pt idx="1681">
                  <c:v>-8.1244444446629385E-2</c:v>
                </c:pt>
                <c:pt idx="1682">
                  <c:v>-8.1377777779646221E-2</c:v>
                </c:pt>
                <c:pt idx="1683">
                  <c:v>-8.1511111113889506E-2</c:v>
                </c:pt>
                <c:pt idx="1684">
                  <c:v>-8.195555555693787E-2</c:v>
                </c:pt>
                <c:pt idx="1685">
                  <c:v>-8.2311111111478888E-2</c:v>
                </c:pt>
                <c:pt idx="1686">
                  <c:v>-8.2577777780079145E-2</c:v>
                </c:pt>
                <c:pt idx="1687">
                  <c:v>-8.3022222222956993E-2</c:v>
                </c:pt>
                <c:pt idx="1688">
                  <c:v>-8.3599999998965349E-2</c:v>
                </c:pt>
                <c:pt idx="1689">
                  <c:v>-8.41333333304074E-2</c:v>
                </c:pt>
                <c:pt idx="1690">
                  <c:v>-8.4533333333250929E-2</c:v>
                </c:pt>
                <c:pt idx="1691">
                  <c:v>-8.4844444443453002E-2</c:v>
                </c:pt>
                <c:pt idx="1692">
                  <c:v>-8.5288888886387693E-2</c:v>
                </c:pt>
                <c:pt idx="1693">
                  <c:v>-8.5688888889344908E-2</c:v>
                </c:pt>
                <c:pt idx="1694">
                  <c:v>-8.6444444442367985E-2</c:v>
                </c:pt>
                <c:pt idx="1695">
                  <c:v>-8.6933333329584764E-2</c:v>
                </c:pt>
                <c:pt idx="1696">
                  <c:v>-8.7422222222037521E-2</c:v>
                </c:pt>
                <c:pt idx="1697">
                  <c:v>-8.7999999997818504E-2</c:v>
                </c:pt>
                <c:pt idx="1698">
                  <c:v>-8.8533333329374242E-2</c:v>
                </c:pt>
                <c:pt idx="1699">
                  <c:v>-8.9288888890427229E-2</c:v>
                </c:pt>
                <c:pt idx="1700">
                  <c:v>-8.9866666666435599E-2</c:v>
                </c:pt>
                <c:pt idx="1701">
                  <c:v>-9.0577777775176574E-2</c:v>
                </c:pt>
                <c:pt idx="1702">
                  <c:v>-9.1422222225838762E-2</c:v>
                </c:pt>
                <c:pt idx="1703">
                  <c:v>-9.2177777778861839E-2</c:v>
                </c:pt>
                <c:pt idx="1704">
                  <c:v>-9.2977777776223847E-2</c:v>
                </c:pt>
                <c:pt idx="1705">
                  <c:v>-9.3688888884851135E-2</c:v>
                </c:pt>
                <c:pt idx="1706">
                  <c:v>-9.4488888890708722E-2</c:v>
                </c:pt>
                <c:pt idx="1707">
                  <c:v>-9.5288888888127588E-2</c:v>
                </c:pt>
                <c:pt idx="1708">
                  <c:v>-9.6088888885375909E-2</c:v>
                </c:pt>
                <c:pt idx="1709">
                  <c:v>-9.7200000004411008E-2</c:v>
                </c:pt>
                <c:pt idx="1710">
                  <c:v>-9.8000000001943532E-2</c:v>
                </c:pt>
                <c:pt idx="1711">
                  <c:v>-9.8711111110684507E-2</c:v>
                </c:pt>
                <c:pt idx="1712">
                  <c:v>-9.9377777782128307E-2</c:v>
                </c:pt>
                <c:pt idx="1713">
                  <c:v>-0.1002222222237724</c:v>
                </c:pt>
                <c:pt idx="1714">
                  <c:v>-0.1010666666655302</c:v>
                </c:pt>
                <c:pt idx="1715">
                  <c:v>-0.10200000000563109</c:v>
                </c:pt>
                <c:pt idx="1716">
                  <c:v>-0.10253333333747101</c:v>
                </c:pt>
                <c:pt idx="1717">
                  <c:v>-0.10328888889066462</c:v>
                </c:pt>
                <c:pt idx="1718">
                  <c:v>-0.10386666666655929</c:v>
                </c:pt>
                <c:pt idx="1719">
                  <c:v>-0.10448888889336902</c:v>
                </c:pt>
                <c:pt idx="1720">
                  <c:v>-0.10515555555788472</c:v>
                </c:pt>
                <c:pt idx="1721">
                  <c:v>-0.10573333333394991</c:v>
                </c:pt>
                <c:pt idx="1722">
                  <c:v>-0.10644444445025515</c:v>
                </c:pt>
                <c:pt idx="1723">
                  <c:v>-0.10715555555922347</c:v>
                </c:pt>
                <c:pt idx="1724">
                  <c:v>-0.10768888889077921</c:v>
                </c:pt>
                <c:pt idx="1725">
                  <c:v>-0.10835555556233667</c:v>
                </c:pt>
                <c:pt idx="1726">
                  <c:v>-0.10906666667136185</c:v>
                </c:pt>
                <c:pt idx="1727">
                  <c:v>-0.10973333333587755</c:v>
                </c:pt>
                <c:pt idx="1728">
                  <c:v>-0.11044444445218278</c:v>
                </c:pt>
                <c:pt idx="1729">
                  <c:v>-0.11115555556098058</c:v>
                </c:pt>
                <c:pt idx="1730">
                  <c:v>-0.11204444444690678</c:v>
                </c:pt>
                <c:pt idx="1731">
                  <c:v>-0.11302222223181231</c:v>
                </c:pt>
                <c:pt idx="1732">
                  <c:v>-0.11395555556207745</c:v>
                </c:pt>
                <c:pt idx="1733">
                  <c:v>-0.11497777778096364</c:v>
                </c:pt>
                <c:pt idx="1734">
                  <c:v>-0.11591111111128566</c:v>
                </c:pt>
                <c:pt idx="1735">
                  <c:v>-0.11697777778562982</c:v>
                </c:pt>
                <c:pt idx="1736">
                  <c:v>-0.11804444444874126</c:v>
                </c:pt>
                <c:pt idx="1737">
                  <c:v>-0.11902222222345905</c:v>
                </c:pt>
                <c:pt idx="1738">
                  <c:v>-0.12008888889774637</c:v>
                </c:pt>
                <c:pt idx="1739">
                  <c:v>-0.12115555556097153</c:v>
                </c:pt>
                <c:pt idx="1740">
                  <c:v>-0.12208888889117983</c:v>
                </c:pt>
                <c:pt idx="1741">
                  <c:v>-0.1231111111207194</c:v>
                </c:pt>
                <c:pt idx="1742">
                  <c:v>-0.12395555556236351</c:v>
                </c:pt>
                <c:pt idx="1743">
                  <c:v>-0.12502222222558868</c:v>
                </c:pt>
                <c:pt idx="1744">
                  <c:v>-0.12608888889998968</c:v>
                </c:pt>
                <c:pt idx="1745">
                  <c:v>-0.1269333333415201</c:v>
                </c:pt>
                <c:pt idx="1746">
                  <c:v>-0.12786666667189894</c:v>
                </c:pt>
                <c:pt idx="1747">
                  <c:v>-0.12875555556702467</c:v>
                </c:pt>
                <c:pt idx="1748">
                  <c:v>-0.12968888889740351</c:v>
                </c:pt>
                <c:pt idx="1749">
                  <c:v>-0.13044444445036973</c:v>
                </c:pt>
                <c:pt idx="1750">
                  <c:v>-0.13137777778057808</c:v>
                </c:pt>
                <c:pt idx="1751">
                  <c:v>-0.1322666666759312</c:v>
                </c:pt>
                <c:pt idx="1752">
                  <c:v>-0.13306666667323638</c:v>
                </c:pt>
                <c:pt idx="1753">
                  <c:v>-0.13377777778203417</c:v>
                </c:pt>
                <c:pt idx="1754">
                  <c:v>-0.13462222223241216</c:v>
                </c:pt>
                <c:pt idx="1755">
                  <c:v>-0.13542222222977418</c:v>
                </c:pt>
                <c:pt idx="1756">
                  <c:v>-0.1360888888941762</c:v>
                </c:pt>
                <c:pt idx="1757">
                  <c:v>-0.13684444445528604</c:v>
                </c:pt>
                <c:pt idx="1758">
                  <c:v>-0.1375555555639702</c:v>
                </c:pt>
                <c:pt idx="1759">
                  <c:v>-0.13840000000567115</c:v>
                </c:pt>
                <c:pt idx="1760">
                  <c:v>-0.1390666666771718</c:v>
                </c:pt>
                <c:pt idx="1761">
                  <c:v>-0.13995555556321168</c:v>
                </c:pt>
                <c:pt idx="1762">
                  <c:v>-0.14066666667189581</c:v>
                </c:pt>
                <c:pt idx="1763">
                  <c:v>-0.14160000000221779</c:v>
                </c:pt>
                <c:pt idx="1764">
                  <c:v>-0.1425777777871233</c:v>
                </c:pt>
                <c:pt idx="1765">
                  <c:v>-0.14355555556155686</c:v>
                </c:pt>
                <c:pt idx="1766">
                  <c:v>-0.14457777778044306</c:v>
                </c:pt>
                <c:pt idx="1767">
                  <c:v>-0.14555555556529171</c:v>
                </c:pt>
                <c:pt idx="1768">
                  <c:v>-0.14666666667279893</c:v>
                </c:pt>
                <c:pt idx="1769">
                  <c:v>-0.14782222222447458</c:v>
                </c:pt>
                <c:pt idx="1770">
                  <c:v>-0.148844444454071</c:v>
                </c:pt>
                <c:pt idx="1771">
                  <c:v>-0.14991111111729616</c:v>
                </c:pt>
                <c:pt idx="1772">
                  <c:v>-0.15111111111331074</c:v>
                </c:pt>
                <c:pt idx="1773">
                  <c:v>-0.15177777778486823</c:v>
                </c:pt>
                <c:pt idx="1774">
                  <c:v>-0.15288888889231864</c:v>
                </c:pt>
                <c:pt idx="1775">
                  <c:v>-0.15408888888844691</c:v>
                </c:pt>
                <c:pt idx="1776">
                  <c:v>-0.15520000000753884</c:v>
                </c:pt>
                <c:pt idx="1777">
                  <c:v>-0.15653333333657027</c:v>
                </c:pt>
                <c:pt idx="1778">
                  <c:v>-0.15813333333146481</c:v>
                </c:pt>
                <c:pt idx="1779">
                  <c:v>-0.15933333332753624</c:v>
                </c:pt>
                <c:pt idx="1780">
                  <c:v>-0.16053333333618053</c:v>
                </c:pt>
                <c:pt idx="1781">
                  <c:v>-0.16177777777659094</c:v>
                </c:pt>
                <c:pt idx="1782">
                  <c:v>-0.16306666666134026</c:v>
                </c:pt>
                <c:pt idx="1783">
                  <c:v>-0.16435555555953693</c:v>
                </c:pt>
                <c:pt idx="1784">
                  <c:v>-0.16586666666569674</c:v>
                </c:pt>
                <c:pt idx="1785">
                  <c:v>-0.16711111110599344</c:v>
                </c:pt>
                <c:pt idx="1786">
                  <c:v>-0.16831111111475139</c:v>
                </c:pt>
                <c:pt idx="1787">
                  <c:v>-0.16959999999950071</c:v>
                </c:pt>
                <c:pt idx="1788">
                  <c:v>-0.17071111110695114</c:v>
                </c:pt>
                <c:pt idx="1789">
                  <c:v>-0.17191111111559543</c:v>
                </c:pt>
                <c:pt idx="1790">
                  <c:v>-0.17320000000023106</c:v>
                </c:pt>
                <c:pt idx="1791">
                  <c:v>-0.17431111110768147</c:v>
                </c:pt>
                <c:pt idx="1792">
                  <c:v>-0.17555555556118721</c:v>
                </c:pt>
                <c:pt idx="1793">
                  <c:v>-0.17671111111280602</c:v>
                </c:pt>
                <c:pt idx="1794">
                  <c:v>-0.17786666666453851</c:v>
                </c:pt>
                <c:pt idx="1795">
                  <c:v>-0.17928888888202046</c:v>
                </c:pt>
                <c:pt idx="1796">
                  <c:v>-0.18057777778027395</c:v>
                </c:pt>
                <c:pt idx="1797">
                  <c:v>-0.18199999999775585</c:v>
                </c:pt>
                <c:pt idx="1798">
                  <c:v>-0.18311111110526307</c:v>
                </c:pt>
                <c:pt idx="1799">
                  <c:v>-0.18453333333764618</c:v>
                </c:pt>
                <c:pt idx="1800">
                  <c:v>-0.18586666666645024</c:v>
                </c:pt>
                <c:pt idx="1801">
                  <c:v>-0.18737777777272374</c:v>
                </c:pt>
                <c:pt idx="1802">
                  <c:v>-0.18884444444996826</c:v>
                </c:pt>
                <c:pt idx="1803">
                  <c:v>-0.19031111111184598</c:v>
                </c:pt>
                <c:pt idx="1804">
                  <c:v>-0.19168888888521632</c:v>
                </c:pt>
                <c:pt idx="1805">
                  <c:v>-0.19320000000726545</c:v>
                </c:pt>
                <c:pt idx="1806">
                  <c:v>-0.19462222222486103</c:v>
                </c:pt>
                <c:pt idx="1807">
                  <c:v>-0.19595555555389249</c:v>
                </c:pt>
                <c:pt idx="1808">
                  <c:v>-0.1973333333270923</c:v>
                </c:pt>
                <c:pt idx="1809">
                  <c:v>-0.1986222222252321</c:v>
                </c:pt>
                <c:pt idx="1810">
                  <c:v>-0.20008888888710979</c:v>
                </c:pt>
                <c:pt idx="1811">
                  <c:v>-0.20155555554898755</c:v>
                </c:pt>
                <c:pt idx="1812">
                  <c:v>-0.20306666667097986</c:v>
                </c:pt>
                <c:pt idx="1813">
                  <c:v>-0.20435555555561546</c:v>
                </c:pt>
                <c:pt idx="1814">
                  <c:v>-0.20582222221755003</c:v>
                </c:pt>
                <c:pt idx="1815">
                  <c:v>-0.2071555555604376</c:v>
                </c:pt>
                <c:pt idx="1816">
                  <c:v>-0.20888888888817844</c:v>
                </c:pt>
                <c:pt idx="1817">
                  <c:v>-0.21039999999422454</c:v>
                </c:pt>
                <c:pt idx="1818">
                  <c:v>-0.21173333333728267</c:v>
                </c:pt>
                <c:pt idx="1819">
                  <c:v>-0.21311111111053935</c:v>
                </c:pt>
                <c:pt idx="1820">
                  <c:v>-0.21471111110537705</c:v>
                </c:pt>
                <c:pt idx="1821">
                  <c:v>-0.21617777778262159</c:v>
                </c:pt>
                <c:pt idx="1822">
                  <c:v>-0.21764444444449929</c:v>
                </c:pt>
                <c:pt idx="1823">
                  <c:v>-0.21942222221652222</c:v>
                </c:pt>
                <c:pt idx="1824">
                  <c:v>-0.22102222221135995</c:v>
                </c:pt>
                <c:pt idx="1825">
                  <c:v>-0.22266666666770923</c:v>
                </c:pt>
                <c:pt idx="1826">
                  <c:v>-0.22382222221961223</c:v>
                </c:pt>
                <c:pt idx="1827">
                  <c:v>-0.22515555554870051</c:v>
                </c:pt>
                <c:pt idx="1828">
                  <c:v>-0.22644444444701087</c:v>
                </c:pt>
                <c:pt idx="1829">
                  <c:v>-0.22773333333176018</c:v>
                </c:pt>
                <c:pt idx="1830">
                  <c:v>-0.22915555554941267</c:v>
                </c:pt>
                <c:pt idx="1831">
                  <c:v>-0.2302666666686751</c:v>
                </c:pt>
                <c:pt idx="1832">
                  <c:v>-0.23199999999630225</c:v>
                </c:pt>
                <c:pt idx="1833">
                  <c:v>-0.23328888888099475</c:v>
                </c:pt>
                <c:pt idx="1834">
                  <c:v>-0.23462222222376863</c:v>
                </c:pt>
                <c:pt idx="1835">
                  <c:v>-0.2357333333313327</c:v>
                </c:pt>
                <c:pt idx="1836">
                  <c:v>-0.23719999999338093</c:v>
                </c:pt>
                <c:pt idx="1837">
                  <c:v>-0.23866666667068234</c:v>
                </c:pt>
                <c:pt idx="1838">
                  <c:v>-0.24008888888822111</c:v>
                </c:pt>
                <c:pt idx="1839">
                  <c:v>-0.24151111110575987</c:v>
                </c:pt>
                <c:pt idx="1840">
                  <c:v>-0.24333333332195126</c:v>
                </c:pt>
                <c:pt idx="1841">
                  <c:v>-0.24475555555450484</c:v>
                </c:pt>
                <c:pt idx="1842">
                  <c:v>-0.24622222221626891</c:v>
                </c:pt>
                <c:pt idx="1843">
                  <c:v>-0.24742222221228352</c:v>
                </c:pt>
                <c:pt idx="1844">
                  <c:v>-0.24875555555517107</c:v>
                </c:pt>
                <c:pt idx="1845">
                  <c:v>-0.25004444443974982</c:v>
                </c:pt>
                <c:pt idx="1846">
                  <c:v>-0.2514666666574023</c:v>
                </c:pt>
                <c:pt idx="1847">
                  <c:v>-0.25288888888989908</c:v>
                </c:pt>
                <c:pt idx="1848">
                  <c:v>-0.25431111110755156</c:v>
                </c:pt>
                <c:pt idx="1849">
                  <c:v>-0.25582222221376821</c:v>
                </c:pt>
                <c:pt idx="1850">
                  <c:v>-0.25760000000436079</c:v>
                </c:pt>
                <c:pt idx="1851">
                  <c:v>-0.25928888888770579</c:v>
                </c:pt>
                <c:pt idx="1852">
                  <c:v>-0.26097777777122144</c:v>
                </c:pt>
                <c:pt idx="1853">
                  <c:v>-0.26271111109884859</c:v>
                </c:pt>
                <c:pt idx="1854">
                  <c:v>-0.2640888888865407</c:v>
                </c:pt>
                <c:pt idx="1855">
                  <c:v>-0.26546666665991109</c:v>
                </c:pt>
                <c:pt idx="1856">
                  <c:v>-0.26684444443316774</c:v>
                </c:pt>
                <c:pt idx="1857">
                  <c:v>-0.26835555555527374</c:v>
                </c:pt>
                <c:pt idx="1858">
                  <c:v>-0.26955555555145888</c:v>
                </c:pt>
                <c:pt idx="1859">
                  <c:v>-0.27075555554747349</c:v>
                </c:pt>
                <c:pt idx="1860">
                  <c:v>-0.27213333333522249</c:v>
                </c:pt>
                <c:pt idx="1861">
                  <c:v>-0.2733333333312371</c:v>
                </c:pt>
                <c:pt idx="1862">
                  <c:v>-0.27457777777164749</c:v>
                </c:pt>
                <c:pt idx="1863">
                  <c:v>-0.27582222222509639</c:v>
                </c:pt>
                <c:pt idx="1864">
                  <c:v>-0.27693333333248993</c:v>
                </c:pt>
                <c:pt idx="1865">
                  <c:v>-0.27817777777278663</c:v>
                </c:pt>
                <c:pt idx="1866">
                  <c:v>-0.27920000000238304</c:v>
                </c:pt>
                <c:pt idx="1867">
                  <c:v>-0.28022222222143972</c:v>
                </c:pt>
                <c:pt idx="1868">
                  <c:v>-0.28111111110736597</c:v>
                </c:pt>
                <c:pt idx="1869">
                  <c:v>-0.28208888888197003</c:v>
                </c:pt>
                <c:pt idx="1870">
                  <c:v>-0.28320000000117562</c:v>
                </c:pt>
                <c:pt idx="1871">
                  <c:v>-0.28431111110856921</c:v>
                </c:pt>
                <c:pt idx="1872">
                  <c:v>-0.28524444443889119</c:v>
                </c:pt>
                <c:pt idx="1873">
                  <c:v>-0.28635555555803993</c:v>
                </c:pt>
                <c:pt idx="1874">
                  <c:v>-0.2869777777782167</c:v>
                </c:pt>
                <c:pt idx="1875">
                  <c:v>-0.28782222221991766</c:v>
                </c:pt>
                <c:pt idx="1876">
                  <c:v>-0.28888888889437547</c:v>
                </c:pt>
                <c:pt idx="1877">
                  <c:v>-0.28986666666909328</c:v>
                </c:pt>
                <c:pt idx="1878">
                  <c:v>-0.29111111110944676</c:v>
                </c:pt>
                <c:pt idx="1879">
                  <c:v>-0.29195555555988162</c:v>
                </c:pt>
                <c:pt idx="1880">
                  <c:v>-0.29311111111161414</c:v>
                </c:pt>
                <c:pt idx="1881">
                  <c:v>-0.29417777777483928</c:v>
                </c:pt>
                <c:pt idx="1882">
                  <c:v>-0.29480000000142159</c:v>
                </c:pt>
                <c:pt idx="1883">
                  <c:v>-0.29546666666593729</c:v>
                </c:pt>
                <c:pt idx="1884">
                  <c:v>-0.2963111111075814</c:v>
                </c:pt>
                <c:pt idx="1885">
                  <c:v>-0.2973333333265244</c:v>
                </c:pt>
                <c:pt idx="1886">
                  <c:v>-0.29813333333232522</c:v>
                </c:pt>
                <c:pt idx="1887">
                  <c:v>-0.29897777777391243</c:v>
                </c:pt>
                <c:pt idx="1888">
                  <c:v>-0.29973333332710606</c:v>
                </c:pt>
                <c:pt idx="1889">
                  <c:v>-0.3000888888852587</c:v>
                </c:pt>
                <c:pt idx="1890">
                  <c:v>-0.30093333332678907</c:v>
                </c:pt>
                <c:pt idx="1891">
                  <c:v>-0.30182222221294269</c:v>
                </c:pt>
                <c:pt idx="1892">
                  <c:v>-0.30288888888717314</c:v>
                </c:pt>
                <c:pt idx="1893">
                  <c:v>-0.30373333332893093</c:v>
                </c:pt>
                <c:pt idx="1894">
                  <c:v>-0.30462222221497087</c:v>
                </c:pt>
                <c:pt idx="1895">
                  <c:v>-0.30515555555217139</c:v>
                </c:pt>
                <c:pt idx="1896">
                  <c:v>-0.30626666665973545</c:v>
                </c:pt>
                <c:pt idx="1897">
                  <c:v>-0.30711111110126582</c:v>
                </c:pt>
                <c:pt idx="1898">
                  <c:v>-0.30808888887598362</c:v>
                </c:pt>
                <c:pt idx="1899">
                  <c:v>-0.30902222221597081</c:v>
                </c:pt>
                <c:pt idx="1900">
                  <c:v>-0.31008888887936642</c:v>
                </c:pt>
                <c:pt idx="1901">
                  <c:v>-0.31115555554236429</c:v>
                </c:pt>
                <c:pt idx="1902">
                  <c:v>-0.3119555555482787</c:v>
                </c:pt>
                <c:pt idx="1903">
                  <c:v>-0.31275555554564072</c:v>
                </c:pt>
                <c:pt idx="1904">
                  <c:v>-0.31382222220875217</c:v>
                </c:pt>
                <c:pt idx="1905">
                  <c:v>-0.31475555554885304</c:v>
                </c:pt>
                <c:pt idx="1906">
                  <c:v>-0.31559999999038346</c:v>
                </c:pt>
                <c:pt idx="1907">
                  <c:v>-0.31639999998768864</c:v>
                </c:pt>
                <c:pt idx="1908">
                  <c:v>-0.31724444443823713</c:v>
                </c:pt>
                <c:pt idx="1909">
                  <c:v>-0.31795555554692123</c:v>
                </c:pt>
                <c:pt idx="1910">
                  <c:v>-0.31862222221155062</c:v>
                </c:pt>
                <c:pt idx="1911">
                  <c:v>-0.31897777776958958</c:v>
                </c:pt>
                <c:pt idx="1912">
                  <c:v>-0.31951111110125896</c:v>
                </c:pt>
                <c:pt idx="1913">
                  <c:v>-0.31995555554419364</c:v>
                </c:pt>
                <c:pt idx="1914">
                  <c:v>-0.32048888887586302</c:v>
                </c:pt>
                <c:pt idx="1915">
                  <c:v>-0.32079999998926795</c:v>
                </c:pt>
                <c:pt idx="1916">
                  <c:v>-0.32119999998809107</c:v>
                </c:pt>
                <c:pt idx="1917">
                  <c:v>-0.32177777776387201</c:v>
                </c:pt>
                <c:pt idx="1918">
                  <c:v>-0.3222666666563816</c:v>
                </c:pt>
                <c:pt idx="1919">
                  <c:v>-0.32275555554348467</c:v>
                </c:pt>
                <c:pt idx="1920">
                  <c:v>-0.32346666665233936</c:v>
                </c:pt>
                <c:pt idx="1921">
                  <c:v>-0.32395555554473526</c:v>
                </c:pt>
                <c:pt idx="1922">
                  <c:v>-0.3244444444321225</c:v>
                </c:pt>
                <c:pt idx="1923">
                  <c:v>-0.32471111109792877</c:v>
                </c:pt>
                <c:pt idx="1924">
                  <c:v>-0.32506666665596773</c:v>
                </c:pt>
                <c:pt idx="1925">
                  <c:v>-0.32559999998763717</c:v>
                </c:pt>
                <c:pt idx="1926">
                  <c:v>-0.326044444430515</c:v>
                </c:pt>
                <c:pt idx="1927">
                  <c:v>-0.32675555554676333</c:v>
                </c:pt>
                <c:pt idx="1928">
                  <c:v>-0.32751111109990011</c:v>
                </c:pt>
                <c:pt idx="1929">
                  <c:v>-0.32853333331867263</c:v>
                </c:pt>
                <c:pt idx="1930">
                  <c:v>-0.32928888887186619</c:v>
                </c:pt>
                <c:pt idx="1931">
                  <c:v>-0.33008888887761006</c:v>
                </c:pt>
                <c:pt idx="1932">
                  <c:v>-0.3308444444306331</c:v>
                </c:pt>
                <c:pt idx="1933">
                  <c:v>-0.33137777776218885</c:v>
                </c:pt>
                <c:pt idx="1934">
                  <c:v>-0.33182222220983698</c:v>
                </c:pt>
                <c:pt idx="1935">
                  <c:v>-0.33257777776286007</c:v>
                </c:pt>
                <c:pt idx="1936">
                  <c:v>-0.3334666666489568</c:v>
                </c:pt>
                <c:pt idx="1937">
                  <c:v>-0.3341777777650915</c:v>
                </c:pt>
                <c:pt idx="1938">
                  <c:v>-0.33488888887383245</c:v>
                </c:pt>
                <c:pt idx="1939">
                  <c:v>-0.33551111109400922</c:v>
                </c:pt>
                <c:pt idx="1940">
                  <c:v>-0.33635555554450086</c:v>
                </c:pt>
                <c:pt idx="1941">
                  <c:v>-0.33693333332033865</c:v>
                </c:pt>
                <c:pt idx="1942">
                  <c:v>-0.33742222220778284</c:v>
                </c:pt>
                <c:pt idx="1943">
                  <c:v>-0.33804444442807324</c:v>
                </c:pt>
                <c:pt idx="1944">
                  <c:v>-0.33866666665471251</c:v>
                </c:pt>
                <c:pt idx="1945">
                  <c:v>-0.33928888887494607</c:v>
                </c:pt>
                <c:pt idx="1946">
                  <c:v>-0.33973333331793759</c:v>
                </c:pt>
                <c:pt idx="1947">
                  <c:v>-0.34039999998949505</c:v>
                </c:pt>
                <c:pt idx="1948">
                  <c:v>-0.34097777776533289</c:v>
                </c:pt>
                <c:pt idx="1949">
                  <c:v>-0.3414222222084381</c:v>
                </c:pt>
                <c:pt idx="1950">
                  <c:v>-0.34195555554569546</c:v>
                </c:pt>
                <c:pt idx="1951">
                  <c:v>-0.34244444443296912</c:v>
                </c:pt>
                <c:pt idx="1952">
                  <c:v>-0.34293333332035636</c:v>
                </c:pt>
                <c:pt idx="1953">
                  <c:v>-0.34355555554699557</c:v>
                </c:pt>
                <c:pt idx="1954">
                  <c:v>-0.34386666665708393</c:v>
                </c:pt>
                <c:pt idx="1955">
                  <c:v>-0.34413333332289026</c:v>
                </c:pt>
                <c:pt idx="1956">
                  <c:v>-0.34448888888104284</c:v>
                </c:pt>
                <c:pt idx="1957">
                  <c:v>-0.34466666665822809</c:v>
                </c:pt>
                <c:pt idx="1958">
                  <c:v>-0.34444444443670391</c:v>
                </c:pt>
                <c:pt idx="1959">
                  <c:v>-0.3447999999911881</c:v>
                </c:pt>
                <c:pt idx="1960">
                  <c:v>-0.34511111110459292</c:v>
                </c:pt>
                <c:pt idx="1961">
                  <c:v>-0.34551111110324556</c:v>
                </c:pt>
                <c:pt idx="1962">
                  <c:v>-0.34582222221327713</c:v>
                </c:pt>
                <c:pt idx="1963">
                  <c:v>-0.34617777777142972</c:v>
                </c:pt>
                <c:pt idx="1964">
                  <c:v>-0.34617777777148656</c:v>
                </c:pt>
                <c:pt idx="1965">
                  <c:v>-0.34648888888163176</c:v>
                </c:pt>
                <c:pt idx="1966">
                  <c:v>-0.34684444443978435</c:v>
                </c:pt>
                <c:pt idx="1967">
                  <c:v>-0.34715555554975908</c:v>
                </c:pt>
                <c:pt idx="1968">
                  <c:v>-0.3474222222154516</c:v>
                </c:pt>
                <c:pt idx="1969">
                  <c:v>-0.34795555555259533</c:v>
                </c:pt>
                <c:pt idx="1970">
                  <c:v>-0.34831111110707952</c:v>
                </c:pt>
                <c:pt idx="1971">
                  <c:v>-0.34871111110567521</c:v>
                </c:pt>
                <c:pt idx="1972">
                  <c:v>-0.34897777777421868</c:v>
                </c:pt>
                <c:pt idx="1973">
                  <c:v>-0.34924444444002495</c:v>
                </c:pt>
                <c:pt idx="1974">
                  <c:v>-0.34946666666160597</c:v>
                </c:pt>
                <c:pt idx="1975">
                  <c:v>-0.34959999999456592</c:v>
                </c:pt>
                <c:pt idx="1976">
                  <c:v>-0.34995555555266172</c:v>
                </c:pt>
                <c:pt idx="1977">
                  <c:v>-0.35031111110697533</c:v>
                </c:pt>
                <c:pt idx="1978">
                  <c:v>-0.35093333332720894</c:v>
                </c:pt>
                <c:pt idx="1979">
                  <c:v>-0.35128888888553217</c:v>
                </c:pt>
                <c:pt idx="1980">
                  <c:v>-0.35177777777291946</c:v>
                </c:pt>
                <c:pt idx="1981">
                  <c:v>-0.35208888888306467</c:v>
                </c:pt>
                <c:pt idx="1982">
                  <c:v>-0.35244444444116046</c:v>
                </c:pt>
                <c:pt idx="1983">
                  <c:v>-0.35262222221828887</c:v>
                </c:pt>
                <c:pt idx="1984">
                  <c:v>-0.35297777777271622</c:v>
                </c:pt>
                <c:pt idx="1985">
                  <c:v>-0.35324444444131642</c:v>
                </c:pt>
                <c:pt idx="1986">
                  <c:v>-0.35373333332859008</c:v>
                </c:pt>
                <c:pt idx="1987">
                  <c:v>-0.35426666666014583</c:v>
                </c:pt>
                <c:pt idx="1988">
                  <c:v>-0.35488888888037945</c:v>
                </c:pt>
                <c:pt idx="1989">
                  <c:v>-0.35537777777277541</c:v>
                </c:pt>
                <c:pt idx="1990">
                  <c:v>-0.35564444443846793</c:v>
                </c:pt>
                <c:pt idx="1991">
                  <c:v>-0.35582222221559634</c:v>
                </c:pt>
                <c:pt idx="1992">
                  <c:v>-0.35595555554995334</c:v>
                </c:pt>
                <c:pt idx="1993">
                  <c:v>-0.35644444443734064</c:v>
                </c:pt>
                <c:pt idx="1994">
                  <c:v>-0.35657777777030064</c:v>
                </c:pt>
                <c:pt idx="1995">
                  <c:v>-0.35679999999415313</c:v>
                </c:pt>
                <c:pt idx="1996">
                  <c:v>-0.3565333333284606</c:v>
                </c:pt>
                <c:pt idx="1997">
                  <c:v>-0.3564888888841784</c:v>
                </c:pt>
                <c:pt idx="1998">
                  <c:v>-0.35671111110786047</c:v>
                </c:pt>
                <c:pt idx="1999">
                  <c:v>-0.35675555555225624</c:v>
                </c:pt>
                <c:pt idx="2000">
                  <c:v>-0.3567555555521994</c:v>
                </c:pt>
                <c:pt idx="2001">
                  <c:v>-0.3567555555521994</c:v>
                </c:pt>
                <c:pt idx="2002">
                  <c:v>-0.35675555555236993</c:v>
                </c:pt>
                <c:pt idx="2003">
                  <c:v>-0.3561777777764184</c:v>
                </c:pt>
                <c:pt idx="2004">
                  <c:v>-0.35568888888897426</c:v>
                </c:pt>
                <c:pt idx="2005">
                  <c:v>-0.35555555555461721</c:v>
                </c:pt>
                <c:pt idx="2006">
                  <c:v>-0.35582222222042353</c:v>
                </c:pt>
                <c:pt idx="2007">
                  <c:v>-0.35582222222036669</c:v>
                </c:pt>
                <c:pt idx="2008">
                  <c:v>-0.35582222222036669</c:v>
                </c:pt>
                <c:pt idx="2009">
                  <c:v>-0.35573333333168883</c:v>
                </c:pt>
                <c:pt idx="2010">
                  <c:v>-0.35568888888746353</c:v>
                </c:pt>
                <c:pt idx="2011">
                  <c:v>-0.35622222222455036</c:v>
                </c:pt>
                <c:pt idx="2012">
                  <c:v>-0.35573333333733359</c:v>
                </c:pt>
                <c:pt idx="2013">
                  <c:v>-0.35564444444876941</c:v>
                </c:pt>
                <c:pt idx="2014">
                  <c:v>-0.3557333333383218</c:v>
                </c:pt>
                <c:pt idx="2015">
                  <c:v>-0.35608888889274903</c:v>
                </c:pt>
                <c:pt idx="2016">
                  <c:v>-0.35622222222553857</c:v>
                </c:pt>
                <c:pt idx="2017">
                  <c:v>-0.35644444444944789</c:v>
                </c:pt>
                <c:pt idx="2018">
                  <c:v>-0.35666666667108576</c:v>
                </c:pt>
                <c:pt idx="2019">
                  <c:v>-0.35671111111531095</c:v>
                </c:pt>
                <c:pt idx="2020">
                  <c:v>-0.3565777777824079</c:v>
                </c:pt>
                <c:pt idx="2021">
                  <c:v>-0.35702222222999919</c:v>
                </c:pt>
                <c:pt idx="2022">
                  <c:v>-0.35728888889591914</c:v>
                </c:pt>
                <c:pt idx="2023">
                  <c:v>-0.35768888889462858</c:v>
                </c:pt>
                <c:pt idx="2024">
                  <c:v>-0.35804444445272438</c:v>
                </c:pt>
                <c:pt idx="2025">
                  <c:v>-0.35853333334005483</c:v>
                </c:pt>
                <c:pt idx="2026">
                  <c:v>-0.35853333333994114</c:v>
                </c:pt>
                <c:pt idx="2027">
                  <c:v>-0.35880000000865508</c:v>
                </c:pt>
                <c:pt idx="2028">
                  <c:v>-0.35911111111862976</c:v>
                </c:pt>
                <c:pt idx="2029">
                  <c:v>-0.35942222222866138</c:v>
                </c:pt>
                <c:pt idx="2030">
                  <c:v>-0.35897777778089951</c:v>
                </c:pt>
                <c:pt idx="2031">
                  <c:v>-0.35853333333785115</c:v>
                </c:pt>
                <c:pt idx="2032">
                  <c:v>-0.35862222222635848</c:v>
                </c:pt>
                <c:pt idx="2033">
                  <c:v>-0.35848888889362585</c:v>
                </c:pt>
                <c:pt idx="2034">
                  <c:v>-0.35853333333837362</c:v>
                </c:pt>
                <c:pt idx="2035">
                  <c:v>-0.35888888889268727</c:v>
                </c:pt>
                <c:pt idx="2036">
                  <c:v>-0.35906666666981574</c:v>
                </c:pt>
                <c:pt idx="2037">
                  <c:v>-0.35924444444886355</c:v>
                </c:pt>
                <c:pt idx="2038">
                  <c:v>-0.35968888889185507</c:v>
                </c:pt>
                <c:pt idx="2039">
                  <c:v>-0.36031111111220249</c:v>
                </c:pt>
                <c:pt idx="2040">
                  <c:v>-0.36080000000471202</c:v>
                </c:pt>
                <c:pt idx="2041">
                  <c:v>-0.36137777778060676</c:v>
                </c:pt>
                <c:pt idx="2042">
                  <c:v>-0.36217777777791188</c:v>
                </c:pt>
                <c:pt idx="2043">
                  <c:v>-0.36284444444935571</c:v>
                </c:pt>
                <c:pt idx="2044">
                  <c:v>-0.36355555555821034</c:v>
                </c:pt>
                <c:pt idx="2045">
                  <c:v>-0.36408888888982305</c:v>
                </c:pt>
                <c:pt idx="2046">
                  <c:v>-0.36484444445087594</c:v>
                </c:pt>
                <c:pt idx="2047">
                  <c:v>-0.36560000000389908</c:v>
                </c:pt>
                <c:pt idx="2048">
                  <c:v>-0.36635555555697902</c:v>
                </c:pt>
                <c:pt idx="2049">
                  <c:v>-0.36706666666583371</c:v>
                </c:pt>
                <c:pt idx="2050">
                  <c:v>-0.36764444444772509</c:v>
                </c:pt>
                <c:pt idx="2051">
                  <c:v>-0.36853333333376503</c:v>
                </c:pt>
                <c:pt idx="2052">
                  <c:v>-0.36937777777546604</c:v>
                </c:pt>
                <c:pt idx="2053">
                  <c:v>-0.36982222222300049</c:v>
                </c:pt>
                <c:pt idx="2054">
                  <c:v>-0.37075555555337936</c:v>
                </c:pt>
                <c:pt idx="2055">
                  <c:v>-0.37151111110651619</c:v>
                </c:pt>
                <c:pt idx="2056">
                  <c:v>-0.37195555555416437</c:v>
                </c:pt>
                <c:pt idx="2057">
                  <c:v>-0.37226666666413899</c:v>
                </c:pt>
                <c:pt idx="2058">
                  <c:v>-0.37222222221997059</c:v>
                </c:pt>
                <c:pt idx="2059">
                  <c:v>-0.37262222222287095</c:v>
                </c:pt>
                <c:pt idx="2060">
                  <c:v>-0.3728000000000562</c:v>
                </c:pt>
                <c:pt idx="2061">
                  <c:v>-0.37342222222034666</c:v>
                </c:pt>
                <c:pt idx="2062">
                  <c:v>-0.37444444444994307</c:v>
                </c:pt>
                <c:pt idx="2063">
                  <c:v>-0.37542222222449034</c:v>
                </c:pt>
                <c:pt idx="2064">
                  <c:v>-0.37613333333328824</c:v>
                </c:pt>
                <c:pt idx="2065">
                  <c:v>-0.37648888888765863</c:v>
                </c:pt>
                <c:pt idx="2066">
                  <c:v>-0.37688888889044531</c:v>
                </c:pt>
                <c:pt idx="2067">
                  <c:v>-0.37720000000053372</c:v>
                </c:pt>
                <c:pt idx="2068">
                  <c:v>-0.37764444444341155</c:v>
                </c:pt>
                <c:pt idx="2069">
                  <c:v>-0.37817777778055522</c:v>
                </c:pt>
                <c:pt idx="2070">
                  <c:v>-0.3785777777793215</c:v>
                </c:pt>
                <c:pt idx="2071">
                  <c:v>-0.37880000000067515</c:v>
                </c:pt>
                <c:pt idx="2072">
                  <c:v>-0.378933333335089</c:v>
                </c:pt>
                <c:pt idx="2073">
                  <c:v>-0.3791555555564996</c:v>
                </c:pt>
                <c:pt idx="2074">
                  <c:v>-0.3793333333336279</c:v>
                </c:pt>
                <c:pt idx="2075">
                  <c:v>-0.37973333333652837</c:v>
                </c:pt>
                <c:pt idx="2076">
                  <c:v>-0.37986666666931779</c:v>
                </c:pt>
                <c:pt idx="2077">
                  <c:v>-0.38022222222391566</c:v>
                </c:pt>
                <c:pt idx="2078">
                  <c:v>-0.38062222222256825</c:v>
                </c:pt>
                <c:pt idx="2079">
                  <c:v>-0.38115555555982561</c:v>
                </c:pt>
                <c:pt idx="2080">
                  <c:v>-0.38146666666980023</c:v>
                </c:pt>
                <c:pt idx="2081">
                  <c:v>-0.38191111111301923</c:v>
                </c:pt>
                <c:pt idx="2082">
                  <c:v>-0.38257777778423552</c:v>
                </c:pt>
                <c:pt idx="2083">
                  <c:v>-0.38306666667162287</c:v>
                </c:pt>
                <c:pt idx="2084">
                  <c:v>-0.383422222226107</c:v>
                </c:pt>
                <c:pt idx="2085">
                  <c:v>-0.38400000000811207</c:v>
                </c:pt>
                <c:pt idx="2086">
                  <c:v>-0.38448888889549937</c:v>
                </c:pt>
                <c:pt idx="2087">
                  <c:v>-0.38511111111567625</c:v>
                </c:pt>
                <c:pt idx="2088">
                  <c:v>-0.38564444445276297</c:v>
                </c:pt>
                <c:pt idx="2089">
                  <c:v>-0.38631111111727873</c:v>
                </c:pt>
                <c:pt idx="2090">
                  <c:v>-0.3869777777816239</c:v>
                </c:pt>
                <c:pt idx="2091">
                  <c:v>-0.38795555556647254</c:v>
                </c:pt>
                <c:pt idx="2092">
                  <c:v>-0.38862222223081783</c:v>
                </c:pt>
                <c:pt idx="2093">
                  <c:v>-0.38928888889527669</c:v>
                </c:pt>
                <c:pt idx="2094">
                  <c:v>-0.38991111111545346</c:v>
                </c:pt>
                <c:pt idx="2095">
                  <c:v>-0.39062222223164506</c:v>
                </c:pt>
                <c:pt idx="2096">
                  <c:v>-0.39124444445182188</c:v>
                </c:pt>
                <c:pt idx="2097">
                  <c:v>-0.39182222222777341</c:v>
                </c:pt>
                <c:pt idx="2098">
                  <c:v>-0.39208888889631677</c:v>
                </c:pt>
                <c:pt idx="2099">
                  <c:v>-0.39240000000651892</c:v>
                </c:pt>
                <c:pt idx="2100">
                  <c:v>-0.39257777778376102</c:v>
                </c:pt>
                <c:pt idx="2101">
                  <c:v>-0.3928000000076135</c:v>
                </c:pt>
                <c:pt idx="2102">
                  <c:v>-0.39351111111646819</c:v>
                </c:pt>
                <c:pt idx="2103">
                  <c:v>-0.39391111111523447</c:v>
                </c:pt>
                <c:pt idx="2104">
                  <c:v>-0.39462222223153964</c:v>
                </c:pt>
                <c:pt idx="2105">
                  <c:v>-0.39533333334039444</c:v>
                </c:pt>
                <c:pt idx="2106">
                  <c:v>-0.39600000000496699</c:v>
                </c:pt>
                <c:pt idx="2107">
                  <c:v>-0.39608888889457616</c:v>
                </c:pt>
                <c:pt idx="2108">
                  <c:v>-0.39608888889451932</c:v>
                </c:pt>
                <c:pt idx="2109">
                  <c:v>-0.39586666667305193</c:v>
                </c:pt>
                <c:pt idx="2110">
                  <c:v>-0.39586666667305193</c:v>
                </c:pt>
                <c:pt idx="2111">
                  <c:v>-0.39573333333875171</c:v>
                </c:pt>
                <c:pt idx="2112">
                  <c:v>-0.39564444445030128</c:v>
                </c:pt>
                <c:pt idx="2113">
                  <c:v>-0.39622222222619591</c:v>
                </c:pt>
                <c:pt idx="2114">
                  <c:v>-0.39688888889781021</c:v>
                </c:pt>
                <c:pt idx="2115">
                  <c:v>-0.39715555556367332</c:v>
                </c:pt>
                <c:pt idx="2116">
                  <c:v>-0.39746666667376174</c:v>
                </c:pt>
                <c:pt idx="2117">
                  <c:v>-0.39808888890040089</c:v>
                </c:pt>
                <c:pt idx="2118">
                  <c:v>-0.39844444445505561</c:v>
                </c:pt>
                <c:pt idx="2119">
                  <c:v>-0.39902222223089351</c:v>
                </c:pt>
                <c:pt idx="2120">
                  <c:v>-0.399600000012728</c:v>
                </c:pt>
                <c:pt idx="2121">
                  <c:v>-0.40031111112158269</c:v>
                </c:pt>
                <c:pt idx="2122">
                  <c:v>-0.40128888889607311</c:v>
                </c:pt>
                <c:pt idx="2123">
                  <c:v>-0.40173333333906464</c:v>
                </c:pt>
                <c:pt idx="2124">
                  <c:v>-0.40200000000766495</c:v>
                </c:pt>
                <c:pt idx="2125">
                  <c:v>-0.40226666667358502</c:v>
                </c:pt>
                <c:pt idx="2126">
                  <c:v>-0.40271111111646285</c:v>
                </c:pt>
                <c:pt idx="2127">
                  <c:v>-0.40293333334025838</c:v>
                </c:pt>
                <c:pt idx="2128">
                  <c:v>-0.40311111111750059</c:v>
                </c:pt>
                <c:pt idx="2129">
                  <c:v>-0.40324444445040369</c:v>
                </c:pt>
                <c:pt idx="2130">
                  <c:v>-0.40342222222950835</c:v>
                </c:pt>
                <c:pt idx="2131">
                  <c:v>-0.40386666667244303</c:v>
                </c:pt>
                <c:pt idx="2132">
                  <c:v>-0.40417777778253144</c:v>
                </c:pt>
                <c:pt idx="2133">
                  <c:v>-0.40457777778554543</c:v>
                </c:pt>
                <c:pt idx="2134">
                  <c:v>-0.40497777778431171</c:v>
                </c:pt>
                <c:pt idx="2135">
                  <c:v>-0.40537777778290746</c:v>
                </c:pt>
                <c:pt idx="2136">
                  <c:v>-0.40560000000658941</c:v>
                </c:pt>
                <c:pt idx="2137">
                  <c:v>-0.40604444444952398</c:v>
                </c:pt>
                <c:pt idx="2138">
                  <c:v>-0.40680000000260391</c:v>
                </c:pt>
                <c:pt idx="2139">
                  <c:v>-0.40715555555686073</c:v>
                </c:pt>
                <c:pt idx="2140">
                  <c:v>-0.40751111111495653</c:v>
                </c:pt>
                <c:pt idx="2141">
                  <c:v>-0.40764444444785963</c:v>
                </c:pt>
                <c:pt idx="2142">
                  <c:v>-0.40791111111360912</c:v>
                </c:pt>
                <c:pt idx="2143">
                  <c:v>-0.40813333333740476</c:v>
                </c:pt>
                <c:pt idx="2144">
                  <c:v>-0.40857777778033944</c:v>
                </c:pt>
                <c:pt idx="2145">
                  <c:v>-0.40888888889042779</c:v>
                </c:pt>
                <c:pt idx="2146">
                  <c:v>-0.40902222222472789</c:v>
                </c:pt>
                <c:pt idx="2147">
                  <c:v>-0.4093777777790984</c:v>
                </c:pt>
                <c:pt idx="2148">
                  <c:v>-0.4096444444450752</c:v>
                </c:pt>
                <c:pt idx="2149">
                  <c:v>-0.40982222222406617</c:v>
                </c:pt>
                <c:pt idx="2150">
                  <c:v>-0.41004444444553351</c:v>
                </c:pt>
                <c:pt idx="2151">
                  <c:v>-0.41040000000001775</c:v>
                </c:pt>
                <c:pt idx="2152">
                  <c:v>-0.41097777778207961</c:v>
                </c:pt>
                <c:pt idx="2153">
                  <c:v>-0.41151111111363536</c:v>
                </c:pt>
                <c:pt idx="2154">
                  <c:v>-0.41213333333386909</c:v>
                </c:pt>
                <c:pt idx="2155">
                  <c:v>-0.41262222222119954</c:v>
                </c:pt>
                <c:pt idx="2156">
                  <c:v>-0.41288888888979985</c:v>
                </c:pt>
                <c:pt idx="2157">
                  <c:v>-0.41315555555560624</c:v>
                </c:pt>
                <c:pt idx="2158">
                  <c:v>-0.41315555555571992</c:v>
                </c:pt>
                <c:pt idx="2159">
                  <c:v>-0.41337777777951551</c:v>
                </c:pt>
                <c:pt idx="2160">
                  <c:v>-0.41328888889089455</c:v>
                </c:pt>
                <c:pt idx="2161">
                  <c:v>-0.41315555555810513</c:v>
                </c:pt>
                <c:pt idx="2162">
                  <c:v>-0.41297777777900035</c:v>
                </c:pt>
                <c:pt idx="2163">
                  <c:v>-0.41315555555612876</c:v>
                </c:pt>
                <c:pt idx="2164">
                  <c:v>-0.41320000000035406</c:v>
                </c:pt>
                <c:pt idx="2165">
                  <c:v>-0.41324444444515862</c:v>
                </c:pt>
                <c:pt idx="2166">
                  <c:v>-0.41306666666791653</c:v>
                </c:pt>
                <c:pt idx="2167">
                  <c:v>-0.41288888889073128</c:v>
                </c:pt>
                <c:pt idx="2168">
                  <c:v>-0.41240000000351451</c:v>
                </c:pt>
                <c:pt idx="2169">
                  <c:v>-0.41217777777977571</c:v>
                </c:pt>
                <c:pt idx="2170">
                  <c:v>-0.41217777777994624</c:v>
                </c:pt>
                <c:pt idx="2171">
                  <c:v>-0.41226666666845369</c:v>
                </c:pt>
                <c:pt idx="2172">
                  <c:v>-0.41248888889219248</c:v>
                </c:pt>
                <c:pt idx="2173">
                  <c:v>-0.41248888889219248</c:v>
                </c:pt>
                <c:pt idx="2174">
                  <c:v>-0.41275555555799875</c:v>
                </c:pt>
                <c:pt idx="2175">
                  <c:v>-0.41302222222654222</c:v>
                </c:pt>
                <c:pt idx="2176">
                  <c:v>-0.41346666666959059</c:v>
                </c:pt>
                <c:pt idx="2177">
                  <c:v>-0.41391111111246842</c:v>
                </c:pt>
                <c:pt idx="2178">
                  <c:v>-0.41413333333643459</c:v>
                </c:pt>
                <c:pt idx="2179">
                  <c:v>-0.4145333333349735</c:v>
                </c:pt>
                <c:pt idx="2180">
                  <c:v>-0.41484444444500507</c:v>
                </c:pt>
                <c:pt idx="2181">
                  <c:v>-0.41520000000310076</c:v>
                </c:pt>
                <c:pt idx="2182">
                  <c:v>-0.41560000000175334</c:v>
                </c:pt>
                <c:pt idx="2183">
                  <c:v>-0.41595555555606706</c:v>
                </c:pt>
                <c:pt idx="2184">
                  <c:v>-0.41671111110937431</c:v>
                </c:pt>
                <c:pt idx="2185">
                  <c:v>-0.41702222222260854</c:v>
                </c:pt>
                <c:pt idx="2186">
                  <c:v>-0.41702222222272223</c:v>
                </c:pt>
                <c:pt idx="2187">
                  <c:v>-0.41675555555680227</c:v>
                </c:pt>
                <c:pt idx="2188">
                  <c:v>-0.41733333333875056</c:v>
                </c:pt>
                <c:pt idx="2189">
                  <c:v>-0.4177333333373463</c:v>
                </c:pt>
                <c:pt idx="2190">
                  <c:v>-0.41791111111447471</c:v>
                </c:pt>
                <c:pt idx="2191">
                  <c:v>-0.41782222222503596</c:v>
                </c:pt>
                <c:pt idx="2192">
                  <c:v>-0.41848888888949481</c:v>
                </c:pt>
                <c:pt idx="2193">
                  <c:v>-0.41897777777682532</c:v>
                </c:pt>
                <c:pt idx="2194">
                  <c:v>-0.41924444444553932</c:v>
                </c:pt>
                <c:pt idx="2195">
                  <c:v>-0.41911111111257932</c:v>
                </c:pt>
                <c:pt idx="2196">
                  <c:v>-0.41880000000254769</c:v>
                </c:pt>
                <c:pt idx="2197">
                  <c:v>-0.4183999999995337</c:v>
                </c:pt>
                <c:pt idx="2198">
                  <c:v>-0.41795555555654218</c:v>
                </c:pt>
                <c:pt idx="2199">
                  <c:v>-0.41751111111366435</c:v>
                </c:pt>
                <c:pt idx="2200">
                  <c:v>-0.41733333333653594</c:v>
                </c:pt>
                <c:pt idx="2201">
                  <c:v>-0.41662222222028761</c:v>
                </c:pt>
                <c:pt idx="2202">
                  <c:v>-0.41613333333301394</c:v>
                </c:pt>
                <c:pt idx="2203">
                  <c:v>-0.41537777777999091</c:v>
                </c:pt>
                <c:pt idx="2204">
                  <c:v>-0.41431111110558982</c:v>
                </c:pt>
                <c:pt idx="2205">
                  <c:v>-0.41306666666529313</c:v>
                </c:pt>
                <c:pt idx="2206">
                  <c:v>-0.41191111111361745</c:v>
                </c:pt>
                <c:pt idx="2207">
                  <c:v>-0.41035555554682057</c:v>
                </c:pt>
                <c:pt idx="2208">
                  <c:v>-0.40848888888634705</c:v>
                </c:pt>
                <c:pt idx="2209">
                  <c:v>-0.40662222222575989</c:v>
                </c:pt>
                <c:pt idx="2210">
                  <c:v>-0.40466666665611944</c:v>
                </c:pt>
                <c:pt idx="2211">
                  <c:v>-0.40284444443987122</c:v>
                </c:pt>
                <c:pt idx="2212">
                  <c:v>-0.40035555555922098</c:v>
                </c:pt>
                <c:pt idx="2213">
                  <c:v>-0.39808888889992439</c:v>
                </c:pt>
                <c:pt idx="2214">
                  <c:v>-0.39595555555112233</c:v>
                </c:pt>
                <c:pt idx="2215">
                  <c:v>-0.39337777778179428</c:v>
                </c:pt>
                <c:pt idx="2216">
                  <c:v>-0.39048888890232092</c:v>
                </c:pt>
                <c:pt idx="2217">
                  <c:v>-0.38728888887917479</c:v>
                </c:pt>
                <c:pt idx="2218">
                  <c:v>-0.38391111111237092</c:v>
                </c:pt>
                <c:pt idx="2219">
                  <c:v>-0.38062222223407438</c:v>
                </c:pt>
                <c:pt idx="2220">
                  <c:v>-0.37728888887668494</c:v>
                </c:pt>
                <c:pt idx="2221">
                  <c:v>-0.37391111110999475</c:v>
                </c:pt>
                <c:pt idx="2222">
                  <c:v>-0.37031111112172355</c:v>
                </c:pt>
                <c:pt idx="2223">
                  <c:v>-0.36675555554059525</c:v>
                </c:pt>
                <c:pt idx="2224">
                  <c:v>-0.36311111110792826</c:v>
                </c:pt>
                <c:pt idx="2225">
                  <c:v>-0.35955555556393914</c:v>
                </c:pt>
                <c:pt idx="2226">
                  <c:v>-0.355999999982754</c:v>
                </c:pt>
                <c:pt idx="2227">
                  <c:v>-0.35231111110586177</c:v>
                </c:pt>
                <c:pt idx="2228">
                  <c:v>-0.34875555556198629</c:v>
                </c:pt>
                <c:pt idx="2229">
                  <c:v>-0.34524444446227931</c:v>
                </c:pt>
                <c:pt idx="2230">
                  <c:v>-0.34173333332589867</c:v>
                </c:pt>
                <c:pt idx="2231">
                  <c:v>-0.33795555556044232</c:v>
                </c:pt>
                <c:pt idx="2232">
                  <c:v>-0.33426666668355004</c:v>
                </c:pt>
                <c:pt idx="2233">
                  <c:v>-0.33102222221565608</c:v>
                </c:pt>
                <c:pt idx="2234">
                  <c:v>-0.32751111111600595</c:v>
                </c:pt>
                <c:pt idx="2235">
                  <c:v>-0.32435555557066953</c:v>
                </c:pt>
                <c:pt idx="2236">
                  <c:v>-0.3211999999923279</c:v>
                </c:pt>
                <c:pt idx="2237">
                  <c:v>-0.31808888889144399</c:v>
                </c:pt>
                <c:pt idx="2238">
                  <c:v>-0.31533333334464642</c:v>
                </c:pt>
                <c:pt idx="2239">
                  <c:v>-0.31231111110066184</c:v>
                </c:pt>
                <c:pt idx="2240">
                  <c:v>-0.30919999999972114</c:v>
                </c:pt>
                <c:pt idx="2241">
                  <c:v>-0.3057777777885784</c:v>
                </c:pt>
                <c:pt idx="2242">
                  <c:v>-0.30199999998365445</c:v>
                </c:pt>
                <c:pt idx="2243">
                  <c:v>-0.29822222221825484</c:v>
                </c:pt>
                <c:pt idx="2244">
                  <c:v>-0.29466666667432262</c:v>
                </c:pt>
                <c:pt idx="2245">
                  <c:v>-0.29173333335056717</c:v>
                </c:pt>
                <c:pt idx="2246">
                  <c:v>-0.28888888888551673</c:v>
                </c:pt>
                <c:pt idx="2247">
                  <c:v>-0.28617777778328546</c:v>
                </c:pt>
                <c:pt idx="2248">
                  <c:v>-0.2834222222367152</c:v>
                </c:pt>
                <c:pt idx="2249">
                  <c:v>-0.28075555555082637</c:v>
                </c:pt>
                <c:pt idx="2250">
                  <c:v>-0.27800000000425618</c:v>
                </c:pt>
                <c:pt idx="2251">
                  <c:v>-0.275333333346307</c:v>
                </c:pt>
                <c:pt idx="2252">
                  <c:v>-0.27271111110505225</c:v>
                </c:pt>
                <c:pt idx="2253">
                  <c:v>-0.27035555555707774</c:v>
                </c:pt>
                <c:pt idx="2254">
                  <c:v>-0.26786666667625697</c:v>
                </c:pt>
                <c:pt idx="2255">
                  <c:v>-0.26537777776947286</c:v>
                </c:pt>
                <c:pt idx="2256">
                  <c:v>-0.26280000000014475</c:v>
                </c:pt>
                <c:pt idx="2257">
                  <c:v>-0.2599111111205577</c:v>
                </c:pt>
                <c:pt idx="2258">
                  <c:v>-0.2569777777968591</c:v>
                </c:pt>
                <c:pt idx="2259">
                  <c:v>-0.25408888888706094</c:v>
                </c:pt>
                <c:pt idx="2260">
                  <c:v>-0.25115555556336233</c:v>
                </c:pt>
                <c:pt idx="2261">
                  <c:v>-0.24804444446225113</c:v>
                </c:pt>
                <c:pt idx="2262">
                  <c:v>-0.24488888888408009</c:v>
                </c:pt>
                <c:pt idx="2263">
                  <c:v>-0.24200000000454988</c:v>
                </c:pt>
                <c:pt idx="2264">
                  <c:v>-0.2391111111250197</c:v>
                </c:pt>
                <c:pt idx="2265">
                  <c:v>-0.23604444443623046</c:v>
                </c:pt>
                <c:pt idx="2266">
                  <c:v>-0.23275555555804767</c:v>
                </c:pt>
                <c:pt idx="2267">
                  <c:v>-0.22964444445705021</c:v>
                </c:pt>
                <c:pt idx="2268">
                  <c:v>-0.22662222221306555</c:v>
                </c:pt>
                <c:pt idx="2269">
                  <c:v>-0.22355555555652065</c:v>
                </c:pt>
                <c:pt idx="2270">
                  <c:v>-0.22044444445557998</c:v>
                </c:pt>
                <c:pt idx="2271">
                  <c:v>-0.21724444443249066</c:v>
                </c:pt>
                <c:pt idx="2272">
                  <c:v>-0.21417777777594579</c:v>
                </c:pt>
                <c:pt idx="2273">
                  <c:v>-0.2112000000079651</c:v>
                </c:pt>
                <c:pt idx="2274">
                  <c:v>-0.20813333335124962</c:v>
                </c:pt>
                <c:pt idx="2275">
                  <c:v>-0.20533333333106066</c:v>
                </c:pt>
                <c:pt idx="2276">
                  <c:v>-0.20248888889586938</c:v>
                </c:pt>
                <c:pt idx="2277">
                  <c:v>-0.1994666666834361</c:v>
                </c:pt>
                <c:pt idx="2278">
                  <c:v>-0.19693333333190419</c:v>
                </c:pt>
                <c:pt idx="2279">
                  <c:v>-0.1942222222296161</c:v>
                </c:pt>
                <c:pt idx="2280">
                  <c:v>-0.19155555557155324</c:v>
                </c:pt>
                <c:pt idx="2281">
                  <c:v>-0.18911111110951692</c:v>
                </c:pt>
                <c:pt idx="2282">
                  <c:v>-0.1863111111184941</c:v>
                </c:pt>
                <c:pt idx="2283">
                  <c:v>-0.18435555556922906</c:v>
                </c:pt>
                <c:pt idx="2284">
                  <c:v>-0.18159999999367421</c:v>
                </c:pt>
                <c:pt idx="2285">
                  <c:v>-0.1788000000028219</c:v>
                </c:pt>
                <c:pt idx="2286">
                  <c:v>-0.17608888890047703</c:v>
                </c:pt>
                <c:pt idx="2287">
                  <c:v>-0.17373333332782245</c:v>
                </c:pt>
                <c:pt idx="2288">
                  <c:v>-0.17115555555838066</c:v>
                </c:pt>
                <c:pt idx="2289">
                  <c:v>-0.16826666667907791</c:v>
                </c:pt>
                <c:pt idx="2290">
                  <c:v>-0.16693333335004654</c:v>
                </c:pt>
                <c:pt idx="2291">
                  <c:v>-0.16475555555649674</c:v>
                </c:pt>
                <c:pt idx="2292">
                  <c:v>-0.16275555556294963</c:v>
                </c:pt>
                <c:pt idx="2293">
                  <c:v>-0.1594666666848237</c:v>
                </c:pt>
                <c:pt idx="2294">
                  <c:v>-0.1556444444349247</c:v>
                </c:pt>
                <c:pt idx="2295">
                  <c:v>-0.15275555555545142</c:v>
                </c:pt>
                <c:pt idx="2296">
                  <c:v>-0.14946666667726866</c:v>
                </c:pt>
                <c:pt idx="2297">
                  <c:v>-0.14573333331697882</c:v>
                </c:pt>
                <c:pt idx="2298">
                  <c:v>-0.14253333332736032</c:v>
                </c:pt>
                <c:pt idx="2299">
                  <c:v>-0.13920000000489552</c:v>
                </c:pt>
                <c:pt idx="2300">
                  <c:v>-0.13648888887431579</c:v>
                </c:pt>
                <c:pt idx="2301">
                  <c:v>-0.13351111110622146</c:v>
                </c:pt>
                <c:pt idx="2302">
                  <c:v>-0.13004444445085347</c:v>
                </c:pt>
                <c:pt idx="2303">
                  <c:v>-0.12715555557126648</c:v>
                </c:pt>
                <c:pt idx="2304">
                  <c:v>-0.12435555555102068</c:v>
                </c:pt>
                <c:pt idx="2305">
                  <c:v>-0.12200000000310308</c:v>
                </c:pt>
                <c:pt idx="2306">
                  <c:v>-0.11915555556813918</c:v>
                </c:pt>
                <c:pt idx="2307">
                  <c:v>-0.11639999999258434</c:v>
                </c:pt>
                <c:pt idx="2308">
                  <c:v>-0.11351111111316783</c:v>
                </c:pt>
                <c:pt idx="2309">
                  <c:v>-0.11093333334378284</c:v>
                </c:pt>
                <c:pt idx="2310">
                  <c:v>-0.10866666666073753</c:v>
                </c:pt>
                <c:pt idx="2311">
                  <c:v>-0.10542222222683688</c:v>
                </c:pt>
                <c:pt idx="2312">
                  <c:v>-0.10235555557023515</c:v>
                </c:pt>
                <c:pt idx="2313">
                  <c:v>-9.9511111105127906E-2</c:v>
                </c:pt>
                <c:pt idx="2314">
                  <c:v>-9.6400000004073561E-2</c:v>
                </c:pt>
                <c:pt idx="2315">
                  <c:v>-9.3688888901955994E-2</c:v>
                </c:pt>
                <c:pt idx="2316">
                  <c:v>-9.1333333329472036E-2</c:v>
                </c:pt>
                <c:pt idx="2317">
                  <c:v>-8.8355555561377655E-2</c:v>
                </c:pt>
                <c:pt idx="2318">
                  <c:v>-8.5333333348944329E-2</c:v>
                </c:pt>
                <c:pt idx="2319">
                  <c:v>-8.2311111136624704E-2</c:v>
                </c:pt>
                <c:pt idx="2320">
                  <c:v>-7.9644444450735902E-2</c:v>
                </c:pt>
                <c:pt idx="2321">
                  <c:v>-7.6977777792729893E-2</c:v>
                </c:pt>
                <c:pt idx="2322">
                  <c:v>-7.4222222246273381E-2</c:v>
                </c:pt>
                <c:pt idx="2323">
                  <c:v>-7.1377777781166135E-2</c:v>
                </c:pt>
                <c:pt idx="2324">
                  <c:v>-6.8266666680339164E-2</c:v>
                </c:pt>
                <c:pt idx="2325">
                  <c:v>-6.5333333356526871E-2</c:v>
                </c:pt>
                <c:pt idx="2326">
                  <c:v>-6.2533333336224253E-2</c:v>
                </c:pt>
                <c:pt idx="2327">
                  <c:v>-5.9377777791001472E-2</c:v>
                </c:pt>
                <c:pt idx="2328">
                  <c:v>-5.6488888911528159E-2</c:v>
                </c:pt>
                <c:pt idx="2329">
                  <c:v>-5.355555555720963E-2</c:v>
                </c:pt>
                <c:pt idx="2330">
                  <c:v>-5.0444444456212136E-2</c:v>
                </c:pt>
                <c:pt idx="2331">
                  <c:v>-4.711111113374726E-2</c:v>
                </c:pt>
                <c:pt idx="2332">
                  <c:v>-4.3555555552505315E-2</c:v>
                </c:pt>
                <c:pt idx="2333">
                  <c:v>-4.0222222230097283E-2</c:v>
                </c:pt>
                <c:pt idx="2334">
                  <c:v>-3.6666666686051376E-2</c:v>
                </c:pt>
                <c:pt idx="2335">
                  <c:v>-3.315555558628755E-2</c:v>
                </c:pt>
                <c:pt idx="2336">
                  <c:v>-2.9600000005272943E-2</c:v>
                </c:pt>
                <c:pt idx="2337">
                  <c:v>-2.604444446134067E-2</c:v>
                </c:pt>
                <c:pt idx="2338">
                  <c:v>-2.262222225019787E-2</c:v>
                </c:pt>
                <c:pt idx="2339">
                  <c:v>-1.8888888889851147E-2</c:v>
                </c:pt>
                <c:pt idx="2340">
                  <c:v>-1.6000000010320932E-2</c:v>
                </c:pt>
                <c:pt idx="2341">
                  <c:v>-1.3288888907975966E-2</c:v>
                </c:pt>
                <c:pt idx="2342">
                  <c:v>-1.0666666666948585E-2</c:v>
                </c:pt>
                <c:pt idx="2343">
                  <c:v>-7.7333333432499929E-3</c:v>
                </c:pt>
                <c:pt idx="2344">
                  <c:v>-4.8000000195513818E-3</c:v>
                </c:pt>
                <c:pt idx="2345">
                  <c:v>-1.9999999993055794E-3</c:v>
                </c:pt>
                <c:pt idx="2346">
                  <c:v>7.9999999143304029E-4</c:v>
                </c:pt>
                <c:pt idx="2347">
                  <c:v>3.6444444265674569E-3</c:v>
                </c:pt>
                <c:pt idx="2348">
                  <c:v>5.8666666415250991E-3</c:v>
                </c:pt>
                <c:pt idx="2349">
                  <c:v>8.5333333275844515E-3</c:v>
                </c:pt>
                <c:pt idx="2350">
                  <c:v>1.1288888874154648E-2</c:v>
                </c:pt>
                <c:pt idx="2351">
                  <c:v>1.4133333309289058E-2</c:v>
                </c:pt>
                <c:pt idx="2352">
                  <c:v>1.7022222218916708E-2</c:v>
                </c:pt>
                <c:pt idx="2353">
                  <c:v>1.9822222209882702E-2</c:v>
                </c:pt>
                <c:pt idx="2354">
                  <c:v>2.2799999978033926E-2</c:v>
                </c:pt>
                <c:pt idx="2355">
                  <c:v>2.5777777777213937E-2</c:v>
                </c:pt>
                <c:pt idx="2356">
                  <c:v>2.8533333323897816E-2</c:v>
                </c:pt>
                <c:pt idx="2357">
                  <c:v>3.1333333314693269E-2</c:v>
                </c:pt>
                <c:pt idx="2358">
                  <c:v>3.4000000000638929E-2</c:v>
                </c:pt>
                <c:pt idx="2359">
                  <c:v>3.724444443442592E-2</c:v>
                </c:pt>
                <c:pt idx="2360">
                  <c:v>4.0044444425335071E-2</c:v>
                </c:pt>
                <c:pt idx="2361">
                  <c:v>4.3022222224571915E-2</c:v>
                </c:pt>
                <c:pt idx="2362">
                  <c:v>4.60888888812305E-2</c:v>
                </c:pt>
                <c:pt idx="2363">
                  <c:v>4.8355555540470226E-2</c:v>
                </c:pt>
                <c:pt idx="2364">
                  <c:v>5.1244444420057239E-2</c:v>
                </c:pt>
                <c:pt idx="2365">
                  <c:v>5.4133333329741747E-2</c:v>
                </c:pt>
                <c:pt idx="2366">
                  <c:v>5.648888887788673E-2</c:v>
                </c:pt>
                <c:pt idx="2367">
                  <c:v>5.8177777761231779E-2</c:v>
                </c:pt>
                <c:pt idx="2368">
                  <c:v>6.1422222229125752E-2</c:v>
                </c:pt>
                <c:pt idx="2369">
                  <c:v>6.3866666665550728E-2</c:v>
                </c:pt>
                <c:pt idx="2370">
                  <c:v>6.6177777769072563E-2</c:v>
                </c:pt>
                <c:pt idx="2371">
                  <c:v>6.8711111120661278E-2</c:v>
                </c:pt>
                <c:pt idx="2372">
                  <c:v>7.1822222221658821E-2</c:v>
                </c:pt>
                <c:pt idx="2373">
                  <c:v>7.4577777768285863E-2</c:v>
                </c:pt>
                <c:pt idx="2374">
                  <c:v>7.7244444454288394E-2</c:v>
                </c:pt>
                <c:pt idx="2375">
                  <c:v>7.9600000002206003E-2</c:v>
                </c:pt>
                <c:pt idx="2376">
                  <c:v>8.1599999995582595E-2</c:v>
                </c:pt>
                <c:pt idx="2377">
                  <c:v>8.3866666678571039E-2</c:v>
                </c:pt>
                <c:pt idx="2378">
                  <c:v>8.6222222226488648E-2</c:v>
                </c:pt>
                <c:pt idx="2379">
                  <c:v>8.8088888887018962E-2</c:v>
                </c:pt>
                <c:pt idx="2380">
                  <c:v>9.0488888879275517E-2</c:v>
                </c:pt>
                <c:pt idx="2381">
                  <c:v>9.2533333338354631E-2</c:v>
                </c:pt>
                <c:pt idx="2382">
                  <c:v>9.4711111109087004E-2</c:v>
                </c:pt>
                <c:pt idx="2383">
                  <c:v>9.5999999993950036E-2</c:v>
                </c:pt>
                <c:pt idx="2384">
                  <c:v>9.7066666668123636E-2</c:v>
                </c:pt>
                <c:pt idx="2385">
                  <c:v>9.817777777574456E-2</c:v>
                </c:pt>
                <c:pt idx="2386">
                  <c:v>9.8622222218792938E-2</c:v>
                </c:pt>
                <c:pt idx="2387">
                  <c:v>9.8755555553206739E-2</c:v>
                </c:pt>
                <c:pt idx="2388">
                  <c:v>9.8399999998722606E-2</c:v>
                </c:pt>
                <c:pt idx="2389">
                  <c:v>9.8000000000070017E-2</c:v>
                </c:pt>
                <c:pt idx="2390">
                  <c:v>9.675555554667796E-2</c:v>
                </c:pt>
                <c:pt idx="2391">
                  <c:v>9.5377777773250752E-2</c:v>
                </c:pt>
                <c:pt idx="2392">
                  <c:v>9.3688888889962546E-2</c:v>
                </c:pt>
                <c:pt idx="2393">
                  <c:v>9.2088888895238502E-2</c:v>
                </c:pt>
                <c:pt idx="2394">
                  <c:v>9.0488888883636986E-2</c:v>
                </c:pt>
                <c:pt idx="2395">
                  <c:v>8.871111111172772E-2</c:v>
                </c:pt>
                <c:pt idx="2396">
                  <c:v>8.6400000008092198E-2</c:v>
                </c:pt>
                <c:pt idx="2397">
                  <c:v>8.3555555543155469E-2</c:v>
                </c:pt>
                <c:pt idx="2398">
                  <c:v>8.0711111107964209E-2</c:v>
                </c:pt>
                <c:pt idx="2399">
                  <c:v>7.7911111117055093E-2</c:v>
                </c:pt>
                <c:pt idx="2400">
                  <c:v>7.4844444428436394E-2</c:v>
                </c:pt>
                <c:pt idx="2401">
                  <c:v>7.213333332626197E-2</c:v>
                </c:pt>
                <c:pt idx="2402">
                  <c:v>6.9377777779691757E-2</c:v>
                </c:pt>
                <c:pt idx="2403">
                  <c:v>6.6399999980454913E-2</c:v>
                </c:pt>
                <c:pt idx="2404">
                  <c:v>6.3377777768021615E-2</c:v>
                </c:pt>
                <c:pt idx="2405">
                  <c:v>6.048888888854824E-2</c:v>
                </c:pt>
                <c:pt idx="2406">
                  <c:v>5.7422222199759045E-2</c:v>
                </c:pt>
                <c:pt idx="2407">
                  <c:v>5.4533333320342561E-2</c:v>
                </c:pt>
                <c:pt idx="2408">
                  <c:v>5.1733333329547111E-2</c:v>
                </c:pt>
                <c:pt idx="2409">
                  <c:v>4.9066666671597953E-2</c:v>
                </c:pt>
                <c:pt idx="2410">
                  <c:v>4.622222220671806E-2</c:v>
                </c:pt>
                <c:pt idx="2411">
                  <c:v>4.3288888882848937E-2</c:v>
                </c:pt>
                <c:pt idx="2412">
                  <c:v>4.0533333336221895E-2</c:v>
                </c:pt>
                <c:pt idx="2413">
                  <c:v>3.795555553977175E-2</c:v>
                </c:pt>
                <c:pt idx="2414">
                  <c:v>3.5022222216130001E-2</c:v>
                </c:pt>
                <c:pt idx="2415">
                  <c:v>3.2577777779534495E-2</c:v>
                </c:pt>
                <c:pt idx="2416">
                  <c:v>2.9999999983141186E-2</c:v>
                </c:pt>
                <c:pt idx="2417">
                  <c:v>2.724444443657098E-2</c:v>
                </c:pt>
                <c:pt idx="2418">
                  <c:v>2.4799999999918641E-2</c:v>
                </c:pt>
                <c:pt idx="2419">
                  <c:v>2.2355555537939113E-2</c:v>
                </c:pt>
                <c:pt idx="2420">
                  <c:v>1.9688888879876264E-2</c:v>
                </c:pt>
                <c:pt idx="2421">
                  <c:v>1.7244444443394454E-2</c:v>
                </c:pt>
                <c:pt idx="2422">
                  <c:v>1.4355555533709966E-2</c:v>
                </c:pt>
                <c:pt idx="2423">
                  <c:v>1.151111109851871E-2</c:v>
                </c:pt>
                <c:pt idx="2424">
                  <c:v>8.8888888848516479E-3</c:v>
                </c:pt>
                <c:pt idx="2425">
                  <c:v>6.6666666699508595E-3</c:v>
                </c:pt>
                <c:pt idx="2426">
                  <c:v>4.577777765896603E-3</c:v>
                </c:pt>
                <c:pt idx="2427">
                  <c:v>2.6666666609705143E-3</c:v>
                </c:pt>
                <c:pt idx="2428">
                  <c:v>7.5555555604441579E-4</c:v>
                </c:pt>
                <c:pt idx="2429">
                  <c:v>-8.8888890024801904E-4</c:v>
                </c:pt>
                <c:pt idx="2430">
                  <c:v>-2.6222222279888752E-3</c:v>
                </c:pt>
                <c:pt idx="2431">
                  <c:v>-4.4888888886328547E-3</c:v>
                </c:pt>
                <c:pt idx="2432">
                  <c:v>-6.3111111240300201E-3</c:v>
                </c:pt>
                <c:pt idx="2433">
                  <c:v>-7.6444444531182784E-3</c:v>
                </c:pt>
                <c:pt idx="2434">
                  <c:v>-9.1555555593349474E-3</c:v>
                </c:pt>
                <c:pt idx="2435">
                  <c:v>-1.071111112601817E-2</c:v>
                </c:pt>
                <c:pt idx="2436">
                  <c:v>-1.240000000936323E-2</c:v>
                </c:pt>
                <c:pt idx="2437">
                  <c:v>-1.4266666670064083E-2</c:v>
                </c:pt>
                <c:pt idx="2438">
                  <c:v>-1.6222222219101735E-2</c:v>
                </c:pt>
                <c:pt idx="2439">
                  <c:v>-1.7866666675337324E-2</c:v>
                </c:pt>
                <c:pt idx="2440">
                  <c:v>-2.0000000001617078E-2</c:v>
                </c:pt>
                <c:pt idx="2441">
                  <c:v>-2.2088888883785258E-2</c:v>
                </c:pt>
                <c:pt idx="2442">
                  <c:v>-2.4044444453368858E-2</c:v>
                </c:pt>
                <c:pt idx="2443">
                  <c:v>-2.6044444446802314E-2</c:v>
                </c:pt>
                <c:pt idx="2444">
                  <c:v>-2.8088888884631548E-2</c:v>
                </c:pt>
                <c:pt idx="2445">
                  <c:v>-3.0133333343767513E-2</c:v>
                </c:pt>
                <c:pt idx="2446">
                  <c:v>-3.2800000001716685E-2</c:v>
                </c:pt>
                <c:pt idx="2447">
                  <c:v>-3.4844444439489065E-2</c:v>
                </c:pt>
                <c:pt idx="2448">
                  <c:v>-3.6888888898625037E-2</c:v>
                </c:pt>
                <c:pt idx="2449">
                  <c:v>-3.8888888892058486E-2</c:v>
                </c:pt>
                <c:pt idx="2450">
                  <c:v>-4.0933333329887724E-2</c:v>
                </c:pt>
                <c:pt idx="2451">
                  <c:v>-4.3022222233828289E-2</c:v>
                </c:pt>
                <c:pt idx="2452">
                  <c:v>-4.506666667165752E-2</c:v>
                </c:pt>
                <c:pt idx="2453">
                  <c:v>-4.7066666665147812E-2</c:v>
                </c:pt>
                <c:pt idx="2454">
                  <c:v>-4.9377777768726511E-2</c:v>
                </c:pt>
                <c:pt idx="2455">
                  <c:v>-5.1200000004180513E-2</c:v>
                </c:pt>
                <c:pt idx="2456">
                  <c:v>-5.3022222220485561E-2</c:v>
                </c:pt>
                <c:pt idx="2457">
                  <c:v>-5.5111111102596894E-2</c:v>
                </c:pt>
                <c:pt idx="2458">
                  <c:v>-5.702222222743273E-2</c:v>
                </c:pt>
                <c:pt idx="2459">
                  <c:v>-5.9022222220979852E-2</c:v>
                </c:pt>
                <c:pt idx="2460">
                  <c:v>-6.106666665886594E-2</c:v>
                </c:pt>
                <c:pt idx="2461">
                  <c:v>-6.2933333338954026E-2</c:v>
                </c:pt>
                <c:pt idx="2462">
                  <c:v>-6.4533333333791715E-2</c:v>
                </c:pt>
                <c:pt idx="2463">
                  <c:v>-6.5688888885467367E-2</c:v>
                </c:pt>
                <c:pt idx="2464">
                  <c:v>-6.7288888897182569E-2</c:v>
                </c:pt>
                <c:pt idx="2465">
                  <c:v>-6.8888888891849742E-2</c:v>
                </c:pt>
                <c:pt idx="2466">
                  <c:v>-7.0355555553841168E-2</c:v>
                </c:pt>
                <c:pt idx="2467">
                  <c:v>-7.2000000010304127E-2</c:v>
                </c:pt>
                <c:pt idx="2468">
                  <c:v>-7.3955555559455474E-2</c:v>
                </c:pt>
                <c:pt idx="2469">
                  <c:v>-7.6755555550250917E-2</c:v>
                </c:pt>
                <c:pt idx="2470">
                  <c:v>-7.6222222218638364E-2</c:v>
                </c:pt>
                <c:pt idx="2471">
                  <c:v>-7.7600000006501066E-2</c:v>
                </c:pt>
                <c:pt idx="2472">
                  <c:v>-7.8800000002572507E-2</c:v>
                </c:pt>
                <c:pt idx="2473">
                  <c:v>-8.1244444438997476E-2</c:v>
                </c:pt>
                <c:pt idx="2474">
                  <c:v>-8.4622222241248393E-2</c:v>
                </c:pt>
                <c:pt idx="2475">
                  <c:v>-8.6533333346060795E-2</c:v>
                </c:pt>
                <c:pt idx="2476">
                  <c:v>-8.9022222226824724E-2</c:v>
                </c:pt>
                <c:pt idx="2477">
                  <c:v>-9.1822222247127369E-2</c:v>
                </c:pt>
                <c:pt idx="2478">
                  <c:v>-9.4222222239213435E-2</c:v>
                </c:pt>
                <c:pt idx="2479">
                  <c:v>-9.6444444454284753E-2</c:v>
                </c:pt>
                <c:pt idx="2480">
                  <c:v>-9.7333333349581039E-2</c:v>
                </c:pt>
                <c:pt idx="2481">
                  <c:v>-9.8844444455854552E-2</c:v>
                </c:pt>
                <c:pt idx="2482">
                  <c:v>-0.10097777778224797</c:v>
                </c:pt>
                <c:pt idx="2483">
                  <c:v>-0.10266666666564989</c:v>
                </c:pt>
                <c:pt idx="2484">
                  <c:v>-0.10453333334585165</c:v>
                </c:pt>
                <c:pt idx="2485">
                  <c:v>-0.10551111112045573</c:v>
                </c:pt>
                <c:pt idx="2486">
                  <c:v>-0.10715555555946187</c:v>
                </c:pt>
                <c:pt idx="2487">
                  <c:v>-0.10884444446061574</c:v>
                </c:pt>
                <c:pt idx="2488">
                  <c:v>-0.11093333334267023</c:v>
                </c:pt>
                <c:pt idx="2489">
                  <c:v>-0.11262222222607213</c:v>
                </c:pt>
                <c:pt idx="2490">
                  <c:v>-0.11360000001092078</c:v>
                </c:pt>
                <c:pt idx="2491">
                  <c:v>-0.11568888889308898</c:v>
                </c:pt>
                <c:pt idx="2492">
                  <c:v>-0.11764444444224031</c:v>
                </c:pt>
                <c:pt idx="2493">
                  <c:v>-0.11920000000903723</c:v>
                </c:pt>
                <c:pt idx="2494">
                  <c:v>-0.12142222222399486</c:v>
                </c:pt>
                <c:pt idx="2495">
                  <c:v>-0.12284444444159046</c:v>
                </c:pt>
                <c:pt idx="2496">
                  <c:v>-0.12386666667124373</c:v>
                </c:pt>
                <c:pt idx="2497">
                  <c:v>-0.12559999999904142</c:v>
                </c:pt>
                <c:pt idx="2498">
                  <c:v>-0.12728888888244333</c:v>
                </c:pt>
                <c:pt idx="2499">
                  <c:v>-0.1291555555430873</c:v>
                </c:pt>
                <c:pt idx="2500">
                  <c:v>-0.13039999999642252</c:v>
                </c:pt>
                <c:pt idx="2501">
                  <c:v>-0.131822222214075</c:v>
                </c:pt>
                <c:pt idx="2502">
                  <c:v>-0.13337777776446008</c:v>
                </c:pt>
                <c:pt idx="2503">
                  <c:v>-0.13506666666572764</c:v>
                </c:pt>
                <c:pt idx="2504">
                  <c:v>-0.13715555554772527</c:v>
                </c:pt>
                <c:pt idx="2505">
                  <c:v>-0.13888888887540929</c:v>
                </c:pt>
                <c:pt idx="2506">
                  <c:v>-0.14066666666611552</c:v>
                </c:pt>
                <c:pt idx="2507">
                  <c:v>-0.14248888888242056</c:v>
                </c:pt>
                <c:pt idx="2508">
                  <c:v>-0.14435555554289403</c:v>
                </c:pt>
                <c:pt idx="2509">
                  <c:v>-0.14582222222002489</c:v>
                </c:pt>
                <c:pt idx="2510">
                  <c:v>-0.14773333332500785</c:v>
                </c:pt>
                <c:pt idx="2511">
                  <c:v>-0.14968888887415918</c:v>
                </c:pt>
                <c:pt idx="2512">
                  <c:v>-0.15177777777804288</c:v>
                </c:pt>
                <c:pt idx="2513">
                  <c:v>-0.15351111110578375</c:v>
                </c:pt>
                <c:pt idx="2514">
                  <c:v>-0.15555555554355613</c:v>
                </c:pt>
                <c:pt idx="2515">
                  <c:v>-0.1576888888700064</c:v>
                </c:pt>
                <c:pt idx="2516">
                  <c:v>-0.16008888888718131</c:v>
                </c:pt>
                <c:pt idx="2517">
                  <c:v>-0.16226666665779998</c:v>
                </c:pt>
                <c:pt idx="2518">
                  <c:v>-0.16484444442718493</c:v>
                </c:pt>
                <c:pt idx="2519">
                  <c:v>-0.167688888892008</c:v>
                </c:pt>
                <c:pt idx="2520">
                  <c:v>-0.16937777777540991</c:v>
                </c:pt>
                <c:pt idx="2521">
                  <c:v>-0.17097777777007708</c:v>
                </c:pt>
                <c:pt idx="2522">
                  <c:v>-0.17257777778156488</c:v>
                </c:pt>
                <c:pt idx="2523">
                  <c:v>-0.17439999999775627</c:v>
                </c:pt>
                <c:pt idx="2524">
                  <c:v>-0.17617777776966553</c:v>
                </c:pt>
                <c:pt idx="2525">
                  <c:v>-0.17773333333634875</c:v>
                </c:pt>
                <c:pt idx="2526">
                  <c:v>-0.17937777777524119</c:v>
                </c:pt>
                <c:pt idx="2527">
                  <c:v>-0.18115555554715049</c:v>
                </c:pt>
                <c:pt idx="2528">
                  <c:v>-0.18239999998739037</c:v>
                </c:pt>
                <c:pt idx="2529">
                  <c:v>-0.18382222222000083</c:v>
                </c:pt>
                <c:pt idx="2530">
                  <c:v>-0.1852888888817649</c:v>
                </c:pt>
                <c:pt idx="2531">
                  <c:v>-0.18702222220950582</c:v>
                </c:pt>
                <c:pt idx="2532">
                  <c:v>-0.18857777777618903</c:v>
                </c:pt>
                <c:pt idx="2533">
                  <c:v>-0.19004444443812366</c:v>
                </c:pt>
                <c:pt idx="2534">
                  <c:v>-0.19168888887712979</c:v>
                </c:pt>
                <c:pt idx="2535">
                  <c:v>-0.19337777777817</c:v>
                </c:pt>
                <c:pt idx="2536">
                  <c:v>-0.19453333332995934</c:v>
                </c:pt>
                <c:pt idx="2537">
                  <c:v>-0.19573333332614448</c:v>
                </c:pt>
                <c:pt idx="2538">
                  <c:v>-0.19662222222138392</c:v>
                </c:pt>
                <c:pt idx="2539">
                  <c:v>-0.19871111110343845</c:v>
                </c:pt>
                <c:pt idx="2540">
                  <c:v>-0.20004444443246988</c:v>
                </c:pt>
                <c:pt idx="2541">
                  <c:v>-0.20159999999926678</c:v>
                </c:pt>
                <c:pt idx="2542">
                  <c:v>-0.2033333333269508</c:v>
                </c:pt>
                <c:pt idx="2543">
                  <c:v>-0.20435555554583701</c:v>
                </c:pt>
                <c:pt idx="2544">
                  <c:v>-0.20586666665199682</c:v>
                </c:pt>
                <c:pt idx="2545">
                  <c:v>-0.20737777777410282</c:v>
                </c:pt>
                <c:pt idx="2546">
                  <c:v>-0.20848888888172376</c:v>
                </c:pt>
                <c:pt idx="2547">
                  <c:v>-0.20919999999063527</c:v>
                </c:pt>
                <c:pt idx="2548">
                  <c:v>-0.21084444444687089</c:v>
                </c:pt>
                <c:pt idx="2549">
                  <c:v>-0.21177777777724976</c:v>
                </c:pt>
                <c:pt idx="2550">
                  <c:v>-0.21293333332898223</c:v>
                </c:pt>
                <c:pt idx="2551">
                  <c:v>-0.21431111111661758</c:v>
                </c:pt>
                <c:pt idx="2552">
                  <c:v>-0.21608888888858371</c:v>
                </c:pt>
                <c:pt idx="2553">
                  <c:v>-0.21728888888482573</c:v>
                </c:pt>
                <c:pt idx="2554">
                  <c:v>-0.21848888889352686</c:v>
                </c:pt>
                <c:pt idx="2555">
                  <c:v>-0.21955555555663833</c:v>
                </c:pt>
                <c:pt idx="2556">
                  <c:v>-0.22035555555394354</c:v>
                </c:pt>
                <c:pt idx="2557">
                  <c:v>-0.22160000000733554</c:v>
                </c:pt>
                <c:pt idx="2558">
                  <c:v>-0.22306666666927019</c:v>
                </c:pt>
                <c:pt idx="2559">
                  <c:v>-0.22395555555508267</c:v>
                </c:pt>
                <c:pt idx="2560">
                  <c:v>-0.22519999999549306</c:v>
                </c:pt>
                <c:pt idx="2561">
                  <c:v>-0.22631111111441449</c:v>
                </c:pt>
                <c:pt idx="2562">
                  <c:v>-0.22737777777763965</c:v>
                </c:pt>
                <c:pt idx="2563">
                  <c:v>-0.2274666666662607</c:v>
                </c:pt>
                <c:pt idx="2564">
                  <c:v>-0.22786666666893368</c:v>
                </c:pt>
                <c:pt idx="2565">
                  <c:v>-0.22879999999925568</c:v>
                </c:pt>
                <c:pt idx="2566">
                  <c:v>-0.22897777777644093</c:v>
                </c:pt>
                <c:pt idx="2567">
                  <c:v>-0.22924444444509803</c:v>
                </c:pt>
                <c:pt idx="2568">
                  <c:v>-0.2292444444449275</c:v>
                </c:pt>
                <c:pt idx="2569">
                  <c:v>-0.22920000000070226</c:v>
                </c:pt>
                <c:pt idx="2570">
                  <c:v>-0.22862222221881079</c:v>
                </c:pt>
                <c:pt idx="2571">
                  <c:v>-0.22782222222127824</c:v>
                </c:pt>
                <c:pt idx="2572">
                  <c:v>-0.22697777777969097</c:v>
                </c:pt>
                <c:pt idx="2573">
                  <c:v>-0.2261777777822721</c:v>
                </c:pt>
                <c:pt idx="2574">
                  <c:v>-0.22528888888697582</c:v>
                </c:pt>
                <c:pt idx="2575">
                  <c:v>-0.22448888888967064</c:v>
                </c:pt>
                <c:pt idx="2576">
                  <c:v>-0.22351111111500971</c:v>
                </c:pt>
                <c:pt idx="2577">
                  <c:v>-0.22204444443787885</c:v>
                </c:pt>
                <c:pt idx="2578">
                  <c:v>-0.22079999999741157</c:v>
                </c:pt>
                <c:pt idx="2579">
                  <c:v>-0.21924444444679911</c:v>
                </c:pt>
                <c:pt idx="2580">
                  <c:v>-0.21737777776671097</c:v>
                </c:pt>
                <c:pt idx="2581">
                  <c:v>-0.21631111110359949</c:v>
                </c:pt>
                <c:pt idx="2582">
                  <c:v>-0.21524444444043117</c:v>
                </c:pt>
                <c:pt idx="2583">
                  <c:v>-0.21386666665273893</c:v>
                </c:pt>
                <c:pt idx="2584">
                  <c:v>-0.2124888888794822</c:v>
                </c:pt>
                <c:pt idx="2585">
                  <c:v>-0.21146666666065284</c:v>
                </c:pt>
                <c:pt idx="2586">
                  <c:v>-0.20991111109379909</c:v>
                </c:pt>
                <c:pt idx="2587">
                  <c:v>-0.20897777776364762</c:v>
                </c:pt>
                <c:pt idx="2588">
                  <c:v>-0.20795555554487508</c:v>
                </c:pt>
                <c:pt idx="2589">
                  <c:v>-0.20706666665894885</c:v>
                </c:pt>
                <c:pt idx="2590">
                  <c:v>-0.20591111109516597</c:v>
                </c:pt>
                <c:pt idx="2591">
                  <c:v>-0.2046666666548124</c:v>
                </c:pt>
                <c:pt idx="2592">
                  <c:v>-0.20373333332454721</c:v>
                </c:pt>
                <c:pt idx="2593">
                  <c:v>-0.20275555553981228</c:v>
                </c:pt>
                <c:pt idx="2594">
                  <c:v>-0.2015111110995724</c:v>
                </c:pt>
                <c:pt idx="2595">
                  <c:v>-0.20044444443629039</c:v>
                </c:pt>
                <c:pt idx="2596">
                  <c:v>-0.19924444442764611</c:v>
                </c:pt>
                <c:pt idx="2597">
                  <c:v>-0.19804444443151781</c:v>
                </c:pt>
                <c:pt idx="2598">
                  <c:v>-0.19702222221257473</c:v>
                </c:pt>
                <c:pt idx="2599">
                  <c:v>-0.19599999998303516</c:v>
                </c:pt>
                <c:pt idx="2600">
                  <c:v>-0.19484444443118901</c:v>
                </c:pt>
                <c:pt idx="2601">
                  <c:v>-0.19382222221235959</c:v>
                </c:pt>
                <c:pt idx="2602">
                  <c:v>-0.1924888888693583</c:v>
                </c:pt>
                <c:pt idx="2603">
                  <c:v>-0.19146666665052897</c:v>
                </c:pt>
                <c:pt idx="2604">
                  <c:v>-0.19039999998724697</c:v>
                </c:pt>
                <c:pt idx="2605">
                  <c:v>-0.18933333332407862</c:v>
                </c:pt>
                <c:pt idx="2606">
                  <c:v>-0.1883999999840914</c:v>
                </c:pt>
                <c:pt idx="2607">
                  <c:v>-0.18755555554227676</c:v>
                </c:pt>
                <c:pt idx="2608">
                  <c:v>-0.18679999998925367</c:v>
                </c:pt>
                <c:pt idx="2609">
                  <c:v>-0.18635555554166239</c:v>
                </c:pt>
                <c:pt idx="2610">
                  <c:v>-0.18564444443286454</c:v>
                </c:pt>
                <c:pt idx="2611">
                  <c:v>-0.18493333332400994</c:v>
                </c:pt>
                <c:pt idx="2612">
                  <c:v>-0.18413333331820911</c:v>
                </c:pt>
                <c:pt idx="2613">
                  <c:v>-0.18351111109808918</c:v>
                </c:pt>
                <c:pt idx="2614">
                  <c:v>-0.18293333332225137</c:v>
                </c:pt>
                <c:pt idx="2615">
                  <c:v>-0.18226666665075075</c:v>
                </c:pt>
                <c:pt idx="2616">
                  <c:v>-0.18155555554189609</c:v>
                </c:pt>
                <c:pt idx="2617">
                  <c:v>-0.18088888887732354</c:v>
                </c:pt>
                <c:pt idx="2618">
                  <c:v>-0.18004444443579315</c:v>
                </c:pt>
                <c:pt idx="2619">
                  <c:v>-0.17946666665390174</c:v>
                </c:pt>
                <c:pt idx="2620">
                  <c:v>-0.17822222221354819</c:v>
                </c:pt>
                <c:pt idx="2621">
                  <c:v>-0.17737777777184727</c:v>
                </c:pt>
                <c:pt idx="2622">
                  <c:v>-0.17657777776616018</c:v>
                </c:pt>
                <c:pt idx="2623">
                  <c:v>-0.17559999999155609</c:v>
                </c:pt>
                <c:pt idx="2624">
                  <c:v>-0.17448888888404887</c:v>
                </c:pt>
                <c:pt idx="2625">
                  <c:v>-0.1734666666545093</c:v>
                </c:pt>
                <c:pt idx="2626">
                  <c:v>-0.17213333332559155</c:v>
                </c:pt>
                <c:pt idx="2627">
                  <c:v>-0.17115555555098746</c:v>
                </c:pt>
                <c:pt idx="2628">
                  <c:v>-0.17013333332156158</c:v>
                </c:pt>
                <c:pt idx="2629">
                  <c:v>-0.16915555554684381</c:v>
                </c:pt>
                <c:pt idx="2630">
                  <c:v>-0.16817777777229659</c:v>
                </c:pt>
                <c:pt idx="2631">
                  <c:v>-0.16711111109800927</c:v>
                </c:pt>
                <c:pt idx="2632">
                  <c:v>-0.16613333332334834</c:v>
                </c:pt>
                <c:pt idx="2633">
                  <c:v>-0.16511111110446217</c:v>
                </c:pt>
                <c:pt idx="2634">
                  <c:v>-0.16382222221976969</c:v>
                </c:pt>
                <c:pt idx="2635">
                  <c:v>-0.16288888887966882</c:v>
                </c:pt>
                <c:pt idx="2636">
                  <c:v>-0.16199999999368575</c:v>
                </c:pt>
                <c:pt idx="2637">
                  <c:v>-0.16097777777479957</c:v>
                </c:pt>
                <c:pt idx="2638">
                  <c:v>-0.15995555554520319</c:v>
                </c:pt>
                <c:pt idx="2639">
                  <c:v>-0.1588888888820349</c:v>
                </c:pt>
                <c:pt idx="2640">
                  <c:v>-0.15773333333018877</c:v>
                </c:pt>
                <c:pt idx="2641">
                  <c:v>-0.15675555554539694</c:v>
                </c:pt>
                <c:pt idx="2642">
                  <c:v>-0.15595555554803497</c:v>
                </c:pt>
                <c:pt idx="2643">
                  <c:v>-0.1552888888836898</c:v>
                </c:pt>
                <c:pt idx="2644">
                  <c:v>-0.15439999998827986</c:v>
                </c:pt>
                <c:pt idx="2645">
                  <c:v>-0.15355555554669259</c:v>
                </c:pt>
                <c:pt idx="2646">
                  <c:v>-0.15279999999361268</c:v>
                </c:pt>
                <c:pt idx="2647">
                  <c:v>-0.15191111109825958</c:v>
                </c:pt>
                <c:pt idx="2648">
                  <c:v>-0.15088888887943022</c:v>
                </c:pt>
                <c:pt idx="2649">
                  <c:v>-0.14946666666194833</c:v>
                </c:pt>
                <c:pt idx="2650">
                  <c:v>-0.14973333332781147</c:v>
                </c:pt>
                <c:pt idx="2651">
                  <c:v>-0.14897777776681531</c:v>
                </c:pt>
                <c:pt idx="2652">
                  <c:v>-0.14822222221373543</c:v>
                </c:pt>
                <c:pt idx="2653">
                  <c:v>-0.14702222221760716</c:v>
                </c:pt>
                <c:pt idx="2654">
                  <c:v>-0.14542222220589196</c:v>
                </c:pt>
                <c:pt idx="2655">
                  <c:v>-0.14453333331996576</c:v>
                </c:pt>
                <c:pt idx="2656">
                  <c:v>-0.14333333332395118</c:v>
                </c:pt>
                <c:pt idx="2657">
                  <c:v>-0.14204444442569766</c:v>
                </c:pt>
                <c:pt idx="2658">
                  <c:v>-0.14088888887402201</c:v>
                </c:pt>
                <c:pt idx="2659">
                  <c:v>-0.13991111109924739</c:v>
                </c:pt>
                <c:pt idx="2660">
                  <c:v>-0.13951111109646069</c:v>
                </c:pt>
                <c:pt idx="2661">
                  <c:v>-0.138799999987606</c:v>
                </c:pt>
                <c:pt idx="2662">
                  <c:v>-0.13782222221300194</c:v>
                </c:pt>
                <c:pt idx="2663">
                  <c:v>-0.13711111110420415</c:v>
                </c:pt>
                <c:pt idx="2664">
                  <c:v>-0.13617777776410325</c:v>
                </c:pt>
                <c:pt idx="2665">
                  <c:v>-0.13573333332122542</c:v>
                </c:pt>
                <c:pt idx="2666">
                  <c:v>-0.13502222221242763</c:v>
                </c:pt>
                <c:pt idx="2667">
                  <c:v>-0.13431111109606553</c:v>
                </c:pt>
                <c:pt idx="2668">
                  <c:v>-0.13328888887729304</c:v>
                </c:pt>
                <c:pt idx="2669">
                  <c:v>-0.13244444443553527</c:v>
                </c:pt>
                <c:pt idx="2670">
                  <c:v>-0.13191111109833475</c:v>
                </c:pt>
                <c:pt idx="2671">
                  <c:v>-0.13111111110091592</c:v>
                </c:pt>
                <c:pt idx="2672">
                  <c:v>-0.13026666665932865</c:v>
                </c:pt>
                <c:pt idx="2673">
                  <c:v>-0.12959999998777119</c:v>
                </c:pt>
                <c:pt idx="2674">
                  <c:v>-0.12862222221322395</c:v>
                </c:pt>
                <c:pt idx="2675">
                  <c:v>-0.12799999999299036</c:v>
                </c:pt>
                <c:pt idx="2676">
                  <c:v>-0.1275555555453422</c:v>
                </c:pt>
                <c:pt idx="2677">
                  <c:v>-0.12688888888071281</c:v>
                </c:pt>
                <c:pt idx="2678">
                  <c:v>-0.12613333332763288</c:v>
                </c:pt>
                <c:pt idx="2679">
                  <c:v>-0.12537777777438244</c:v>
                </c:pt>
                <c:pt idx="2680">
                  <c:v>-0.12493333332679113</c:v>
                </c:pt>
                <c:pt idx="2681">
                  <c:v>-0.12439999999500805</c:v>
                </c:pt>
                <c:pt idx="2682">
                  <c:v>-0.12382222221917022</c:v>
                </c:pt>
                <c:pt idx="2683">
                  <c:v>-0.12315555554755589</c:v>
                </c:pt>
                <c:pt idx="2684">
                  <c:v>-0.12231111110579809</c:v>
                </c:pt>
                <c:pt idx="2685">
                  <c:v>-0.12164444444116868</c:v>
                </c:pt>
                <c:pt idx="2686">
                  <c:v>-0.12088888888011565</c:v>
                </c:pt>
                <c:pt idx="2687">
                  <c:v>-0.12031111110422099</c:v>
                </c:pt>
                <c:pt idx="2688">
                  <c:v>-0.11951111110680211</c:v>
                </c:pt>
                <c:pt idx="2689">
                  <c:v>-0.11906666665915397</c:v>
                </c:pt>
                <c:pt idx="2690">
                  <c:v>-0.11844444443880667</c:v>
                </c:pt>
                <c:pt idx="2691">
                  <c:v>-0.11773333333012254</c:v>
                </c:pt>
                <c:pt idx="2692">
                  <c:v>-0.11706666665867872</c:v>
                </c:pt>
                <c:pt idx="2693">
                  <c:v>-0.11662222221568719</c:v>
                </c:pt>
                <c:pt idx="2694">
                  <c:v>-0.1159999999956241</c:v>
                </c:pt>
                <c:pt idx="2695">
                  <c:v>-0.11537777777539047</c:v>
                </c:pt>
                <c:pt idx="2696">
                  <c:v>-0.1146222222143943</c:v>
                </c:pt>
                <c:pt idx="2697">
                  <c:v>-0.11408888888283857</c:v>
                </c:pt>
                <c:pt idx="2698">
                  <c:v>-0.11306666666395236</c:v>
                </c:pt>
                <c:pt idx="2699">
                  <c:v>-0.11195555554497411</c:v>
                </c:pt>
                <c:pt idx="2700">
                  <c:v>-0.11137777776902257</c:v>
                </c:pt>
                <c:pt idx="2701">
                  <c:v>-0.11079999999324157</c:v>
                </c:pt>
                <c:pt idx="2702">
                  <c:v>-0.11017777776643185</c:v>
                </c:pt>
                <c:pt idx="2703">
                  <c:v>-0.10951111110208667</c:v>
                </c:pt>
                <c:pt idx="2704">
                  <c:v>-0.10879999999328886</c:v>
                </c:pt>
                <c:pt idx="2705">
                  <c:v>-0.10831111110094979</c:v>
                </c:pt>
                <c:pt idx="2706">
                  <c:v>-0.1077333333251688</c:v>
                </c:pt>
                <c:pt idx="2707">
                  <c:v>-0.107022222216371</c:v>
                </c:pt>
                <c:pt idx="2708">
                  <c:v>-0.10657777777349316</c:v>
                </c:pt>
                <c:pt idx="2709">
                  <c:v>-0.10608888888092669</c:v>
                </c:pt>
                <c:pt idx="2710">
                  <c:v>-0.10555555554942782</c:v>
                </c:pt>
                <c:pt idx="2711">
                  <c:v>-0.10479999999629105</c:v>
                </c:pt>
                <c:pt idx="2712">
                  <c:v>-0.10422222221434277</c:v>
                </c:pt>
                <c:pt idx="2713">
                  <c:v>-0.10377777777129439</c:v>
                </c:pt>
                <c:pt idx="2714">
                  <c:v>-0.10315555555111761</c:v>
                </c:pt>
                <c:pt idx="2715">
                  <c:v>-0.10248888887956012</c:v>
                </c:pt>
                <c:pt idx="2716">
                  <c:v>-0.10226666665809279</c:v>
                </c:pt>
                <c:pt idx="2717">
                  <c:v>-0.10191111110360862</c:v>
                </c:pt>
                <c:pt idx="2718">
                  <c:v>-0.10186666665886085</c:v>
                </c:pt>
                <c:pt idx="2719">
                  <c:v>-0.10102222221715988</c:v>
                </c:pt>
                <c:pt idx="2720">
                  <c:v>-0.10044444444120837</c:v>
                </c:pt>
                <c:pt idx="2721">
                  <c:v>-9.9955555548755612E-2</c:v>
                </c:pt>
                <c:pt idx="2722">
                  <c:v>-9.924444443995778E-2</c:v>
                </c:pt>
                <c:pt idx="2723">
                  <c:v>-9.8799999997023102E-2</c:v>
                </c:pt>
                <c:pt idx="2724">
                  <c:v>-9.8177777776846345E-2</c:v>
                </c:pt>
                <c:pt idx="2725">
                  <c:v>-9.7644444439588959E-2</c:v>
                </c:pt>
                <c:pt idx="2726">
                  <c:v>-9.7244444440879527E-2</c:v>
                </c:pt>
                <c:pt idx="2727">
                  <c:v>-9.706666666352376E-2</c:v>
                </c:pt>
                <c:pt idx="2728">
                  <c:v>-9.6488888881632304E-2</c:v>
                </c:pt>
                <c:pt idx="2729">
                  <c:v>-9.6133333327318674E-2</c:v>
                </c:pt>
                <c:pt idx="2730">
                  <c:v>-9.5733333328552397E-2</c:v>
                </c:pt>
                <c:pt idx="2731">
                  <c:v>-9.5199999991408726E-2</c:v>
                </c:pt>
                <c:pt idx="2732">
                  <c:v>-9.4577777771288812E-2</c:v>
                </c:pt>
                <c:pt idx="2733">
                  <c:v>-9.422222221680461E-2</c:v>
                </c:pt>
                <c:pt idx="2734">
                  <c:v>-9.3777777769156481E-2</c:v>
                </c:pt>
                <c:pt idx="2735">
                  <c:v>-9.3422222214842837E-2</c:v>
                </c:pt>
                <c:pt idx="2736">
                  <c:v>-9.3244444437657614E-2</c:v>
                </c:pt>
                <c:pt idx="2737">
                  <c:v>-9.2844444434870887E-2</c:v>
                </c:pt>
                <c:pt idx="2738">
                  <c:v>-9.2355555547540436E-2</c:v>
                </c:pt>
                <c:pt idx="2739">
                  <c:v>-9.2133333326073111E-2</c:v>
                </c:pt>
                <c:pt idx="2740">
                  <c:v>-9.1822222215984711E-2</c:v>
                </c:pt>
                <c:pt idx="2741">
                  <c:v>-9.1511111102693554E-2</c:v>
                </c:pt>
                <c:pt idx="2742">
                  <c:v>-9.1288888881169372E-2</c:v>
                </c:pt>
                <c:pt idx="2743">
                  <c:v>-9.1511111102750398E-2</c:v>
                </c:pt>
                <c:pt idx="2744">
                  <c:v>-9.1466666658059484E-2</c:v>
                </c:pt>
                <c:pt idx="2745">
                  <c:v>-9.093333332650376E-2</c:v>
                </c:pt>
                <c:pt idx="2746">
                  <c:v>-9.0666666660811163E-2</c:v>
                </c:pt>
                <c:pt idx="2747">
                  <c:v>-9.0177777768358419E-2</c:v>
                </c:pt>
                <c:pt idx="2748">
                  <c:v>-8.9733333325480585E-2</c:v>
                </c:pt>
                <c:pt idx="2749">
                  <c:v>-8.924444443815012E-2</c:v>
                </c:pt>
                <c:pt idx="2750">
                  <c:v>-8.8888888880111178E-2</c:v>
                </c:pt>
                <c:pt idx="2751">
                  <c:v>-8.8622222214361737E-2</c:v>
                </c:pt>
                <c:pt idx="2752">
                  <c:v>-8.8533333325683861E-2</c:v>
                </c:pt>
                <c:pt idx="2753">
                  <c:v>-8.835555554849861E-2</c:v>
                </c:pt>
                <c:pt idx="2754">
                  <c:v>-8.8133333324759824E-2</c:v>
                </c:pt>
                <c:pt idx="2755">
                  <c:v>-8.7866666658839854E-2</c:v>
                </c:pt>
                <c:pt idx="2756">
                  <c:v>-8.7644444437429359E-2</c:v>
                </c:pt>
                <c:pt idx="2757">
                  <c:v>-8.7599999992624744E-2</c:v>
                </c:pt>
                <c:pt idx="2758">
                  <c:v>-8.7466666659778453E-2</c:v>
                </c:pt>
                <c:pt idx="2759">
                  <c:v>-8.7377777771214249E-2</c:v>
                </c:pt>
                <c:pt idx="2760">
                  <c:v>-8.715555554747545E-2</c:v>
                </c:pt>
                <c:pt idx="2761">
                  <c:v>-8.6799999993048119E-2</c:v>
                </c:pt>
                <c:pt idx="2762">
                  <c:v>-8.6444444438620802E-2</c:v>
                </c:pt>
                <c:pt idx="2763">
                  <c:v>-8.6222222214882002E-2</c:v>
                </c:pt>
                <c:pt idx="2764">
                  <c:v>-8.5955555549018875E-2</c:v>
                </c:pt>
                <c:pt idx="2765">
                  <c:v>-8.5466666661631552E-2</c:v>
                </c:pt>
                <c:pt idx="2766">
                  <c:v>-8.5155555548283551E-2</c:v>
                </c:pt>
                <c:pt idx="2767">
                  <c:v>-8.4711111105292031E-2</c:v>
                </c:pt>
                <c:pt idx="2768">
                  <c:v>-8.4311111106525768E-2</c:v>
                </c:pt>
                <c:pt idx="2769">
                  <c:v>-8.3955555552212111E-2</c:v>
                </c:pt>
                <c:pt idx="2770">
                  <c:v>-8.3688888883555038E-2</c:v>
                </c:pt>
                <c:pt idx="2771">
                  <c:v>-8.35111111062561E-2</c:v>
                </c:pt>
                <c:pt idx="2772">
                  <c:v>-8.3066666663264566E-2</c:v>
                </c:pt>
                <c:pt idx="2773">
                  <c:v>-8.2844444439468923E-2</c:v>
                </c:pt>
                <c:pt idx="2774">
                  <c:v>-8.2622222217944741E-2</c:v>
                </c:pt>
                <c:pt idx="2775">
                  <c:v>-8.2399999996534232E-2</c:v>
                </c:pt>
                <c:pt idx="2776">
                  <c:v>-8.2222222217429503E-2</c:v>
                </c:pt>
                <c:pt idx="2777">
                  <c:v>-8.2622222216138935E-2</c:v>
                </c:pt>
                <c:pt idx="2778">
                  <c:v>-8.2311111105936863E-2</c:v>
                </c:pt>
                <c:pt idx="2779">
                  <c:v>-8.213333332694582E-2</c:v>
                </c:pt>
                <c:pt idx="2780">
                  <c:v>-8.1999999994042672E-2</c:v>
                </c:pt>
                <c:pt idx="2781">
                  <c:v>-8.1866666661082679E-2</c:v>
                </c:pt>
                <c:pt idx="2782">
                  <c:v>-8.1644444437287036E-2</c:v>
                </c:pt>
                <c:pt idx="2783">
                  <c:v>-8.1377777771423909E-2</c:v>
                </c:pt>
                <c:pt idx="2784">
                  <c:v>-8.1199999994238672E-2</c:v>
                </c:pt>
                <c:pt idx="2785">
                  <c:v>-8.1111111105731312E-2</c:v>
                </c:pt>
                <c:pt idx="2786">
                  <c:v>-8.0888888881708296E-2</c:v>
                </c:pt>
                <c:pt idx="2787">
                  <c:v>-8.0799999993200936E-2</c:v>
                </c:pt>
                <c:pt idx="2788">
                  <c:v>-8.0444444438716761E-2</c:v>
                </c:pt>
                <c:pt idx="2789">
                  <c:v>-8.0177777770173347E-2</c:v>
                </c:pt>
                <c:pt idx="2790">
                  <c:v>-8.0133333325777573E-2</c:v>
                </c:pt>
                <c:pt idx="2791">
                  <c:v>-7.9866666659971275E-2</c:v>
                </c:pt>
                <c:pt idx="2792">
                  <c:v>-7.973333332567116E-2</c:v>
                </c:pt>
                <c:pt idx="2793">
                  <c:v>-7.9555555548429066E-2</c:v>
                </c:pt>
                <c:pt idx="2794">
                  <c:v>-7.9288888882565925E-2</c:v>
                </c:pt>
                <c:pt idx="2795">
                  <c:v>-7.9244444437818182E-2</c:v>
                </c:pt>
                <c:pt idx="2796">
                  <c:v>-7.9111111104971876E-2</c:v>
                </c:pt>
                <c:pt idx="2797">
                  <c:v>-7.8888888883447694E-2</c:v>
                </c:pt>
                <c:pt idx="2798">
                  <c:v>-7.8844444439108749E-2</c:v>
                </c:pt>
                <c:pt idx="2799">
                  <c:v>-7.8666666660060863E-2</c:v>
                </c:pt>
                <c:pt idx="2800">
                  <c:v>-7.8799999992907155E-2</c:v>
                </c:pt>
                <c:pt idx="2801">
                  <c:v>-7.8622222215665061E-2</c:v>
                </c:pt>
                <c:pt idx="2802">
                  <c:v>-7.8399999991755731E-2</c:v>
                </c:pt>
                <c:pt idx="2803">
                  <c:v>-7.8311111103248385E-2</c:v>
                </c:pt>
                <c:pt idx="2804">
                  <c:v>-7.8399999991755731E-2</c:v>
                </c:pt>
                <c:pt idx="2805">
                  <c:v>-7.8355555547007974E-2</c:v>
                </c:pt>
                <c:pt idx="2806">
                  <c:v>-7.8355555547064831E-2</c:v>
                </c:pt>
                <c:pt idx="2807">
                  <c:v>-7.8488888879911123E-2</c:v>
                </c:pt>
                <c:pt idx="2808">
                  <c:v>-7.8399999990301922E-2</c:v>
                </c:pt>
                <c:pt idx="2809">
                  <c:v>-7.8355555546076663E-2</c:v>
                </c:pt>
                <c:pt idx="2810">
                  <c:v>-7.8311111101737718E-2</c:v>
                </c:pt>
                <c:pt idx="2811">
                  <c:v>-7.8399999991233232E-2</c:v>
                </c:pt>
                <c:pt idx="2812">
                  <c:v>-7.8488888879740593E-2</c:v>
                </c:pt>
                <c:pt idx="2813">
                  <c:v>-7.8799999989828978E-2</c:v>
                </c:pt>
                <c:pt idx="2814">
                  <c:v>-7.8799999989828978E-2</c:v>
                </c:pt>
                <c:pt idx="2815">
                  <c:v>-7.8711111100276607E-2</c:v>
                </c:pt>
                <c:pt idx="2816">
                  <c:v>-7.8977777765969218E-2</c:v>
                </c:pt>
                <c:pt idx="2817">
                  <c:v>-7.8888888877291327E-2</c:v>
                </c:pt>
                <c:pt idx="2818">
                  <c:v>-7.8888888877348157E-2</c:v>
                </c:pt>
                <c:pt idx="2819">
                  <c:v>-7.8844444432952382E-2</c:v>
                </c:pt>
                <c:pt idx="2820">
                  <c:v>-7.9022222210137633E-2</c:v>
                </c:pt>
                <c:pt idx="2821">
                  <c:v>-7.879999998617146E-2</c:v>
                </c:pt>
                <c:pt idx="2822">
                  <c:v>-7.8711111097550399E-2</c:v>
                </c:pt>
                <c:pt idx="2823">
                  <c:v>-7.8355555543066238E-2</c:v>
                </c:pt>
                <c:pt idx="2824">
                  <c:v>-7.8533333322170953E-2</c:v>
                </c:pt>
                <c:pt idx="2825">
                  <c:v>-7.8622222210678314E-2</c:v>
                </c:pt>
                <c:pt idx="2826">
                  <c:v>-7.8711111099185674E-2</c:v>
                </c:pt>
                <c:pt idx="2827">
                  <c:v>-7.8622222209633316E-2</c:v>
                </c:pt>
                <c:pt idx="2828">
                  <c:v>-7.8711111098254349E-2</c:v>
                </c:pt>
                <c:pt idx="2829">
                  <c:v>-7.8577777765180684E-2</c:v>
                </c:pt>
                <c:pt idx="2830">
                  <c:v>-7.8488888876559637E-2</c:v>
                </c:pt>
                <c:pt idx="2831">
                  <c:v>-7.8444444431641364E-2</c:v>
                </c:pt>
                <c:pt idx="2832">
                  <c:v>-7.853333332031924E-2</c:v>
                </c:pt>
                <c:pt idx="2833">
                  <c:v>-7.8622222208997117E-2</c:v>
                </c:pt>
                <c:pt idx="2834">
                  <c:v>-7.8755555543297259E-2</c:v>
                </c:pt>
                <c:pt idx="2835">
                  <c:v>-7.8711111099015157E-2</c:v>
                </c:pt>
                <c:pt idx="2836">
                  <c:v>-7.8844444431804606E-2</c:v>
                </c:pt>
                <c:pt idx="2837">
                  <c:v>-7.8933333321413807E-2</c:v>
                </c:pt>
                <c:pt idx="2838">
                  <c:v>-7.8977777765582236E-2</c:v>
                </c:pt>
                <c:pt idx="2839">
                  <c:v>-7.8933333321470664E-2</c:v>
                </c:pt>
                <c:pt idx="2840">
                  <c:v>-7.9066666655713949E-2</c:v>
                </c:pt>
                <c:pt idx="2841">
                  <c:v>-7.9066666655713949E-2</c:v>
                </c:pt>
                <c:pt idx="2842">
                  <c:v>-7.9199999988560227E-2</c:v>
                </c:pt>
                <c:pt idx="2843">
                  <c:v>-7.9022222211375004E-2</c:v>
                </c:pt>
                <c:pt idx="2844">
                  <c:v>-7.897777776657039E-2</c:v>
                </c:pt>
                <c:pt idx="2845">
                  <c:v>-7.8755555544989378E-2</c:v>
                </c:pt>
                <c:pt idx="2846">
                  <c:v>-7.8799999989271466E-2</c:v>
                </c:pt>
                <c:pt idx="2847">
                  <c:v>-7.8755555544580566E-2</c:v>
                </c:pt>
                <c:pt idx="2848">
                  <c:v>-7.8755555544523723E-2</c:v>
                </c:pt>
                <c:pt idx="2849">
                  <c:v>-7.8844444433201613E-2</c:v>
                </c:pt>
                <c:pt idx="2850">
                  <c:v>-7.9155555546379083E-2</c:v>
                </c:pt>
                <c:pt idx="2851">
                  <c:v>-7.906666665781488E-2</c:v>
                </c:pt>
                <c:pt idx="2852">
                  <c:v>-7.9199999990547498E-2</c:v>
                </c:pt>
                <c:pt idx="2853">
                  <c:v>-7.9288888880213543E-2</c:v>
                </c:pt>
                <c:pt idx="2854">
                  <c:v>-7.9288888880099856E-2</c:v>
                </c:pt>
                <c:pt idx="2855">
                  <c:v>-7.937777776866406E-2</c:v>
                </c:pt>
                <c:pt idx="2856">
                  <c:v>-7.9377777768550373E-2</c:v>
                </c:pt>
                <c:pt idx="2857">
                  <c:v>-7.9422222212946161E-2</c:v>
                </c:pt>
                <c:pt idx="2858">
                  <c:v>-7.9511111101624052E-2</c:v>
                </c:pt>
                <c:pt idx="2859">
                  <c:v>-7.937777776877776E-2</c:v>
                </c:pt>
                <c:pt idx="2860">
                  <c:v>-7.9377777768720931E-2</c:v>
                </c:pt>
                <c:pt idx="2861">
                  <c:v>-7.911111110319885E-2</c:v>
                </c:pt>
                <c:pt idx="2862">
                  <c:v>-7.911111110302832E-2</c:v>
                </c:pt>
                <c:pt idx="2863">
                  <c:v>-7.9111111103142021E-2</c:v>
                </c:pt>
                <c:pt idx="2864">
                  <c:v>-7.902222221463466E-2</c:v>
                </c:pt>
                <c:pt idx="2865">
                  <c:v>-7.9022222214805191E-2</c:v>
                </c:pt>
                <c:pt idx="2866">
                  <c:v>-7.9066666659552962E-2</c:v>
                </c:pt>
                <c:pt idx="2867">
                  <c:v>-7.8888888882424568E-2</c:v>
                </c:pt>
                <c:pt idx="2868">
                  <c:v>-7.8933333326763513E-2</c:v>
                </c:pt>
                <c:pt idx="2869">
                  <c:v>-7.888888888201577E-2</c:v>
                </c:pt>
                <c:pt idx="2870">
                  <c:v>-7.8755555549169451E-2</c:v>
                </c:pt>
                <c:pt idx="2871">
                  <c:v>-7.8888888881902069E-2</c:v>
                </c:pt>
                <c:pt idx="2872">
                  <c:v>-7.8844444437154312E-2</c:v>
                </c:pt>
                <c:pt idx="2873">
                  <c:v>-7.8755555548533279E-2</c:v>
                </c:pt>
                <c:pt idx="2874">
                  <c:v>-7.8755555548362735E-2</c:v>
                </c:pt>
                <c:pt idx="2875">
                  <c:v>-7.8711111104137477E-2</c:v>
                </c:pt>
                <c:pt idx="2876">
                  <c:v>-7.8799999993633005E-2</c:v>
                </c:pt>
                <c:pt idx="2877">
                  <c:v>-7.8711111105125658E-2</c:v>
                </c:pt>
                <c:pt idx="2878">
                  <c:v>-7.8755555549407746E-2</c:v>
                </c:pt>
                <c:pt idx="2879">
                  <c:v>-7.8755555549407746E-2</c:v>
                </c:pt>
                <c:pt idx="2880">
                  <c:v>-7.8888888882424582E-2</c:v>
                </c:pt>
                <c:pt idx="2881">
                  <c:v>-7.902222221538456E-2</c:v>
                </c:pt>
                <c:pt idx="2882">
                  <c:v>-7.9155555549798376E-2</c:v>
                </c:pt>
                <c:pt idx="2883">
                  <c:v>-7.9066666661234172E-2</c:v>
                </c:pt>
                <c:pt idx="2884">
                  <c:v>-7.9155555549855219E-2</c:v>
                </c:pt>
                <c:pt idx="2885">
                  <c:v>-7.9111111105164278E-2</c:v>
                </c:pt>
                <c:pt idx="2886">
                  <c:v>-7.9288888882406372E-2</c:v>
                </c:pt>
                <c:pt idx="2887">
                  <c:v>-7.9466666659591623E-2</c:v>
                </c:pt>
                <c:pt idx="2888">
                  <c:v>-7.9422222215309521E-2</c:v>
                </c:pt>
                <c:pt idx="2889">
                  <c:v>-7.9644444439218864E-2</c:v>
                </c:pt>
                <c:pt idx="2890">
                  <c:v>-7.9599999994936763E-2</c:v>
                </c:pt>
                <c:pt idx="2891">
                  <c:v>-7.9999999993646181E-2</c:v>
                </c:pt>
                <c:pt idx="2892">
                  <c:v>-8.0044444438450782E-2</c:v>
                </c:pt>
                <c:pt idx="2893">
                  <c:v>-8.0133333327128686E-2</c:v>
                </c:pt>
                <c:pt idx="2894">
                  <c:v>-8.0222222215863406E-2</c:v>
                </c:pt>
                <c:pt idx="2895">
                  <c:v>-8.0177777771172493E-2</c:v>
                </c:pt>
                <c:pt idx="2896">
                  <c:v>-7.9999999993873555E-2</c:v>
                </c:pt>
                <c:pt idx="2897">
                  <c:v>-8.0133333326890391E-2</c:v>
                </c:pt>
                <c:pt idx="2898">
                  <c:v>-8.0088888882028947E-2</c:v>
                </c:pt>
                <c:pt idx="2899">
                  <c:v>-7.991111110501424E-2</c:v>
                </c:pt>
                <c:pt idx="2900">
                  <c:v>-8.0088888882142648E-2</c:v>
                </c:pt>
                <c:pt idx="2901">
                  <c:v>-8.0088888882142648E-2</c:v>
                </c:pt>
                <c:pt idx="2902">
                  <c:v>-8.0266666659271041E-2</c:v>
                </c:pt>
                <c:pt idx="2903">
                  <c:v>-8.0399999992117333E-2</c:v>
                </c:pt>
                <c:pt idx="2904">
                  <c:v>-8.0577777769359427E-2</c:v>
                </c:pt>
                <c:pt idx="2905">
                  <c:v>-8.0933333327682572E-2</c:v>
                </c:pt>
                <c:pt idx="2906">
                  <c:v>-8.1022222216360448E-2</c:v>
                </c:pt>
                <c:pt idx="2907">
                  <c:v>-8.0933333327853088E-2</c:v>
                </c:pt>
                <c:pt idx="2908">
                  <c:v>-8.1288888885948873E-2</c:v>
                </c:pt>
                <c:pt idx="2909">
                  <c:v>-8.1555555551811987E-2</c:v>
                </c:pt>
                <c:pt idx="2910">
                  <c:v>-8.1511111107473042E-2</c:v>
                </c:pt>
                <c:pt idx="2911">
                  <c:v>-8.1599999997025399E-2</c:v>
                </c:pt>
                <c:pt idx="2912">
                  <c:v>-8.1733333329928548E-2</c:v>
                </c:pt>
                <c:pt idx="2913">
                  <c:v>-8.1911111107170628E-2</c:v>
                </c:pt>
                <c:pt idx="2914">
                  <c:v>-8.2133333331023115E-2</c:v>
                </c:pt>
                <c:pt idx="2915">
                  <c:v>-8.2311111108208365E-2</c:v>
                </c:pt>
                <c:pt idx="2916">
                  <c:v>-8.235555555254731E-2</c:v>
                </c:pt>
                <c:pt idx="2917">
                  <c:v>-8.2399999997238224E-2</c:v>
                </c:pt>
                <c:pt idx="2918">
                  <c:v>-8.2444444441520326E-2</c:v>
                </c:pt>
                <c:pt idx="2919">
                  <c:v>-8.2577777774423461E-2</c:v>
                </c:pt>
                <c:pt idx="2920">
                  <c:v>-8.2755555551608712E-2</c:v>
                </c:pt>
                <c:pt idx="2921">
                  <c:v>-8.2711111106917798E-2</c:v>
                </c:pt>
                <c:pt idx="2922">
                  <c:v>-8.2844444439820947E-2</c:v>
                </c:pt>
                <c:pt idx="2923">
                  <c:v>-8.2755555551256743E-2</c:v>
                </c:pt>
                <c:pt idx="2924">
                  <c:v>-8.2711111106508986E-2</c:v>
                </c:pt>
                <c:pt idx="2925">
                  <c:v>-8.2933333327976339E-2</c:v>
                </c:pt>
                <c:pt idx="2926">
                  <c:v>-8.2977777772201583E-2</c:v>
                </c:pt>
                <c:pt idx="2927">
                  <c:v>-8.3022222217006184E-2</c:v>
                </c:pt>
                <c:pt idx="2928">
                  <c:v>-8.319999999419142E-2</c:v>
                </c:pt>
                <c:pt idx="2929">
                  <c:v>-8.3422222215715602E-2</c:v>
                </c:pt>
                <c:pt idx="2930">
                  <c:v>-8.3822222218559145E-2</c:v>
                </c:pt>
                <c:pt idx="2931">
                  <c:v>-8.404444444014017E-2</c:v>
                </c:pt>
                <c:pt idx="2932">
                  <c:v>-8.404444444014017E-2</c:v>
                </c:pt>
                <c:pt idx="2933">
                  <c:v>-8.3999999995801225E-2</c:v>
                </c:pt>
                <c:pt idx="2934">
                  <c:v>-8.4088888885296739E-2</c:v>
                </c:pt>
                <c:pt idx="2935">
                  <c:v>-8.4222222218256731E-2</c:v>
                </c:pt>
                <c:pt idx="2936">
                  <c:v>-8.4266666662595677E-2</c:v>
                </c:pt>
                <c:pt idx="2937">
                  <c:v>-8.4311111107343434E-2</c:v>
                </c:pt>
                <c:pt idx="2938">
                  <c:v>-8.4177777774440299E-2</c:v>
                </c:pt>
                <c:pt idx="2939">
                  <c:v>-8.4355555551625536E-2</c:v>
                </c:pt>
                <c:pt idx="2940">
                  <c:v>-8.5111111112678536E-2</c:v>
                </c:pt>
                <c:pt idx="2941">
                  <c:v>-8.5333333334089032E-2</c:v>
                </c:pt>
                <c:pt idx="2942">
                  <c:v>-8.5422222222766908E-2</c:v>
                </c:pt>
                <c:pt idx="2943">
                  <c:v>-8.5644444446448878E-2</c:v>
                </c:pt>
                <c:pt idx="2944">
                  <c:v>-8.5866666667916217E-2</c:v>
                </c:pt>
                <c:pt idx="2945">
                  <c:v>-8.6000000000876195E-2</c:v>
                </c:pt>
                <c:pt idx="2946">
                  <c:v>-8.6533333338076696E-2</c:v>
                </c:pt>
                <c:pt idx="2947">
                  <c:v>-8.6577777782301954E-2</c:v>
                </c:pt>
                <c:pt idx="2948">
                  <c:v>-8.6533333337963009E-2</c:v>
                </c:pt>
                <c:pt idx="2949">
                  <c:v>-8.6444444449341962E-2</c:v>
                </c:pt>
                <c:pt idx="2950">
                  <c:v>-8.6666666673080761E-2</c:v>
                </c:pt>
                <c:pt idx="2951">
                  <c:v>-8.6488888895895524E-2</c:v>
                </c:pt>
                <c:pt idx="2952">
                  <c:v>-8.6666666673023918E-2</c:v>
                </c:pt>
                <c:pt idx="2953">
                  <c:v>-8.6444444449114588E-2</c:v>
                </c:pt>
                <c:pt idx="2954">
                  <c:v>-8.6222222227533563E-2</c:v>
                </c:pt>
                <c:pt idx="2955">
                  <c:v>-8.6177777783194617E-2</c:v>
                </c:pt>
                <c:pt idx="2956">
                  <c:v>-8.6177777783194617E-2</c:v>
                </c:pt>
                <c:pt idx="2957">
                  <c:v>-8.4800000009937954E-2</c:v>
                </c:pt>
                <c:pt idx="2958">
                  <c:v>-8.4844444454276913E-2</c:v>
                </c:pt>
                <c:pt idx="2959">
                  <c:v>-8.4711111119919941E-2</c:v>
                </c:pt>
                <c:pt idx="2960">
                  <c:v>-8.4488888898395773E-2</c:v>
                </c:pt>
                <c:pt idx="2961">
                  <c:v>-8.4177777788250557E-2</c:v>
                </c:pt>
                <c:pt idx="2962">
                  <c:v>-8.4488888901655415E-2</c:v>
                </c:pt>
                <c:pt idx="2963">
                  <c:v>-8.4355555568695409E-2</c:v>
                </c:pt>
                <c:pt idx="2964">
                  <c:v>-8.4355555568809096E-2</c:v>
                </c:pt>
                <c:pt idx="2965">
                  <c:v>-8.4222222235849117E-2</c:v>
                </c:pt>
                <c:pt idx="2966">
                  <c:v>-8.4311111125515162E-2</c:v>
                </c:pt>
                <c:pt idx="2967">
                  <c:v>-8.4222222236894115E-2</c:v>
                </c:pt>
                <c:pt idx="2968">
                  <c:v>-8.4311111125458318E-2</c:v>
                </c:pt>
                <c:pt idx="2969">
                  <c:v>-8.4000000011996617E-2</c:v>
                </c:pt>
                <c:pt idx="2970">
                  <c:v>-8.3777777790529265E-2</c:v>
                </c:pt>
                <c:pt idx="2971">
                  <c:v>-8.3777777790529265E-2</c:v>
                </c:pt>
                <c:pt idx="2972">
                  <c:v>-8.3688888901147424E-2</c:v>
                </c:pt>
                <c:pt idx="2973">
                  <c:v>-8.3688888901147424E-2</c:v>
                </c:pt>
                <c:pt idx="2974">
                  <c:v>-8.3866666678218973E-2</c:v>
                </c:pt>
                <c:pt idx="2975">
                  <c:v>-8.3511111120180045E-2</c:v>
                </c:pt>
                <c:pt idx="2976">
                  <c:v>-8.3511111120123188E-2</c:v>
                </c:pt>
                <c:pt idx="2977">
                  <c:v>-8.3511111120123188E-2</c:v>
                </c:pt>
                <c:pt idx="2978">
                  <c:v>-8.3288888898599006E-2</c:v>
                </c:pt>
                <c:pt idx="2979">
                  <c:v>-8.3244444453851249E-2</c:v>
                </c:pt>
                <c:pt idx="2980">
                  <c:v>-8.3022222232440754E-2</c:v>
                </c:pt>
                <c:pt idx="2981">
                  <c:v>-8.2933333343819679E-2</c:v>
                </c:pt>
                <c:pt idx="2982">
                  <c:v>-8.3111111122981265E-2</c:v>
                </c:pt>
                <c:pt idx="2983">
                  <c:v>-8.3155555567263353E-2</c:v>
                </c:pt>
                <c:pt idx="2984">
                  <c:v>-8.2800000012836036E-2</c:v>
                </c:pt>
                <c:pt idx="2985">
                  <c:v>-8.2755555568088279E-2</c:v>
                </c:pt>
                <c:pt idx="2986">
                  <c:v>-8.2533333346507254E-2</c:v>
                </c:pt>
                <c:pt idx="2987">
                  <c:v>-8.2266666680871486E-2</c:v>
                </c:pt>
                <c:pt idx="2988">
                  <c:v>-8.2355555570367014E-2</c:v>
                </c:pt>
                <c:pt idx="2989">
                  <c:v>-8.2400000014649116E-2</c:v>
                </c:pt>
                <c:pt idx="2990">
                  <c:v>-8.2400000014705946E-2</c:v>
                </c:pt>
                <c:pt idx="2991">
                  <c:v>-8.2355555569958189E-2</c:v>
                </c:pt>
                <c:pt idx="2992">
                  <c:v>-8.2400000014297134E-2</c:v>
                </c:pt>
                <c:pt idx="2993">
                  <c:v>-8.1911111126909825E-2</c:v>
                </c:pt>
                <c:pt idx="2994">
                  <c:v>-8.1955555571191926E-2</c:v>
                </c:pt>
                <c:pt idx="2995">
                  <c:v>-8.2088888905605742E-2</c:v>
                </c:pt>
                <c:pt idx="2996">
                  <c:v>-8.2000000016927851E-2</c:v>
                </c:pt>
                <c:pt idx="2997">
                  <c:v>-8.2088888905662571E-2</c:v>
                </c:pt>
                <c:pt idx="2998">
                  <c:v>-8.2222222239905857E-2</c:v>
                </c:pt>
                <c:pt idx="2999">
                  <c:v>-8.2266666684244802E-2</c:v>
                </c:pt>
                <c:pt idx="3000">
                  <c:v>-8.2088888906945864E-2</c:v>
                </c:pt>
                <c:pt idx="3001">
                  <c:v>-8.2488888909959937E-2</c:v>
                </c:pt>
                <c:pt idx="3002">
                  <c:v>-8.2577777798467297E-2</c:v>
                </c:pt>
                <c:pt idx="3003">
                  <c:v>-8.3200000018700912E-2</c:v>
                </c:pt>
                <c:pt idx="3004">
                  <c:v>-8.311111112920537E-2</c:v>
                </c:pt>
                <c:pt idx="3005">
                  <c:v>-8.2977777796359078E-2</c:v>
                </c:pt>
                <c:pt idx="3006">
                  <c:v>-8.293333335196329E-2</c:v>
                </c:pt>
                <c:pt idx="3007">
                  <c:v>-8.3022222241401961E-2</c:v>
                </c:pt>
                <c:pt idx="3008">
                  <c:v>-8.2888888908498826E-2</c:v>
                </c:pt>
                <c:pt idx="3009">
                  <c:v>-8.3022222241515647E-2</c:v>
                </c:pt>
                <c:pt idx="3010">
                  <c:v>-8.3200000018644041E-2</c:v>
                </c:pt>
                <c:pt idx="3011">
                  <c:v>-8.3377777797691927E-2</c:v>
                </c:pt>
                <c:pt idx="3012">
                  <c:v>-8.3422222241917185E-2</c:v>
                </c:pt>
                <c:pt idx="3013">
                  <c:v>-8.3422222241803498E-2</c:v>
                </c:pt>
                <c:pt idx="3014">
                  <c:v>-8.3377777797226257E-2</c:v>
                </c:pt>
                <c:pt idx="3015">
                  <c:v>-8.3555555574354651E-2</c:v>
                </c:pt>
                <c:pt idx="3016">
                  <c:v>-8.3555555574354651E-2</c:v>
                </c:pt>
                <c:pt idx="3017">
                  <c:v>-8.3644444463907022E-2</c:v>
                </c:pt>
                <c:pt idx="3018">
                  <c:v>-8.3733333352471226E-2</c:v>
                </c:pt>
                <c:pt idx="3019">
                  <c:v>-8.3955555573938564E-2</c:v>
                </c:pt>
                <c:pt idx="3020">
                  <c:v>-8.4133333353043308E-2</c:v>
                </c:pt>
                <c:pt idx="3021">
                  <c:v>-8.4400000018792748E-2</c:v>
                </c:pt>
                <c:pt idx="3022">
                  <c:v>-8.4355555574510646E-2</c:v>
                </c:pt>
                <c:pt idx="3023">
                  <c:v>-8.4711111128937977E-2</c:v>
                </c:pt>
                <c:pt idx="3024">
                  <c:v>-8.5200000021447578E-2</c:v>
                </c:pt>
                <c:pt idx="3025">
                  <c:v>-8.5555555575761208E-2</c:v>
                </c:pt>
                <c:pt idx="3026">
                  <c:v>-8.5555555575818051E-2</c:v>
                </c:pt>
                <c:pt idx="3027">
                  <c:v>-8.5733333354922781E-2</c:v>
                </c:pt>
                <c:pt idx="3028">
                  <c:v>-8.5822222243373297E-2</c:v>
                </c:pt>
                <c:pt idx="3029">
                  <c:v>-8.5955555576276446E-2</c:v>
                </c:pt>
                <c:pt idx="3030">
                  <c:v>-8.573333335265132E-2</c:v>
                </c:pt>
                <c:pt idx="3031">
                  <c:v>-8.5911111129779713E-2</c:v>
                </c:pt>
                <c:pt idx="3032">
                  <c:v>-8.5911111129779727E-2</c:v>
                </c:pt>
                <c:pt idx="3033">
                  <c:v>-8.6000000019275241E-2</c:v>
                </c:pt>
                <c:pt idx="3034">
                  <c:v>-8.613333335234892E-2</c:v>
                </c:pt>
                <c:pt idx="3035">
                  <c:v>-8.6311111129534157E-2</c:v>
                </c:pt>
                <c:pt idx="3036">
                  <c:v>-8.6622222242995858E-2</c:v>
                </c:pt>
                <c:pt idx="3037">
                  <c:v>-8.6755555575899007E-2</c:v>
                </c:pt>
                <c:pt idx="3038">
                  <c:v>-8.6888888908688455E-2</c:v>
                </c:pt>
                <c:pt idx="3039">
                  <c:v>-8.7422222240357866E-2</c:v>
                </c:pt>
                <c:pt idx="3040">
                  <c:v>-8.7600000019462609E-2</c:v>
                </c:pt>
                <c:pt idx="3041">
                  <c:v>-8.8311111128260414E-2</c:v>
                </c:pt>
                <c:pt idx="3042">
                  <c:v>-8.8266666684205686E-2</c:v>
                </c:pt>
                <c:pt idx="3043">
                  <c:v>-8.8400000018392114E-2</c:v>
                </c:pt>
                <c:pt idx="3044">
                  <c:v>-8.8800000017044703E-2</c:v>
                </c:pt>
                <c:pt idx="3045">
                  <c:v>-8.9022222238568913E-2</c:v>
                </c:pt>
                <c:pt idx="3046">
                  <c:v>-8.9244444462421371E-2</c:v>
                </c:pt>
                <c:pt idx="3047">
                  <c:v>-8.9688888905356062E-2</c:v>
                </c:pt>
                <c:pt idx="3048">
                  <c:v>-8.9866666682598156E-2</c:v>
                </c:pt>
                <c:pt idx="3049">
                  <c:v>-9.0177777796003E-2</c:v>
                </c:pt>
                <c:pt idx="3050">
                  <c:v>-9.0400000017470367E-2</c:v>
                </c:pt>
                <c:pt idx="3051">
                  <c:v>-9.0533333350430345E-2</c:v>
                </c:pt>
                <c:pt idx="3052">
                  <c:v>-9.0977777798021658E-2</c:v>
                </c:pt>
                <c:pt idx="3053">
                  <c:v>-9.1333333352278445E-2</c:v>
                </c:pt>
                <c:pt idx="3054">
                  <c:v>-9.1644444462537361E-2</c:v>
                </c:pt>
                <c:pt idx="3055">
                  <c:v>-9.18666666840047E-2</c:v>
                </c:pt>
                <c:pt idx="3056">
                  <c:v>-9.1822222239200099E-2</c:v>
                </c:pt>
                <c:pt idx="3057">
                  <c:v>-9.1955555572103262E-2</c:v>
                </c:pt>
                <c:pt idx="3058">
                  <c:v>-9.2133333349231669E-2</c:v>
                </c:pt>
                <c:pt idx="3059">
                  <c:v>-9.2311111128336398E-2</c:v>
                </c:pt>
                <c:pt idx="3060">
                  <c:v>-9.2577777794142696E-2</c:v>
                </c:pt>
                <c:pt idx="3061">
                  <c:v>-9.2533333349633221E-2</c:v>
                </c:pt>
                <c:pt idx="3062">
                  <c:v>-9.2488888904942321E-2</c:v>
                </c:pt>
                <c:pt idx="3063">
                  <c:v>-9.2977777792159086E-2</c:v>
                </c:pt>
                <c:pt idx="3064">
                  <c:v>-9.3155555569401152E-2</c:v>
                </c:pt>
                <c:pt idx="3065">
                  <c:v>-9.3422222238001423E-2</c:v>
                </c:pt>
                <c:pt idx="3066">
                  <c:v>-9.3377777793548791E-2</c:v>
                </c:pt>
                <c:pt idx="3067">
                  <c:v>-9.3377777793548805E-2</c:v>
                </c:pt>
                <c:pt idx="3068">
                  <c:v>-9.3644444459355117E-2</c:v>
                </c:pt>
                <c:pt idx="3069">
                  <c:v>-9.3644444459355089E-2</c:v>
                </c:pt>
                <c:pt idx="3070">
                  <c:v>-9.417777779085397E-2</c:v>
                </c:pt>
                <c:pt idx="3071">
                  <c:v>-9.3866666680708755E-2</c:v>
                </c:pt>
                <c:pt idx="3072">
                  <c:v>-9.4133333349365855E-2</c:v>
                </c:pt>
                <c:pt idx="3073">
                  <c:v>-9.4088888905083753E-2</c:v>
                </c:pt>
                <c:pt idx="3074">
                  <c:v>-9.4177777793591128E-2</c:v>
                </c:pt>
                <c:pt idx="3075">
                  <c:v>-9.4533333351686899E-2</c:v>
                </c:pt>
                <c:pt idx="3076">
                  <c:v>-9.4844444461832128E-2</c:v>
                </c:pt>
                <c:pt idx="3077">
                  <c:v>-9.5022222238903664E-2</c:v>
                </c:pt>
                <c:pt idx="3078">
                  <c:v>-9.5288888907617622E-2</c:v>
                </c:pt>
                <c:pt idx="3079">
                  <c:v>-9.6044444460526984E-2</c:v>
                </c:pt>
                <c:pt idx="3080">
                  <c:v>-9.6266666682164881E-2</c:v>
                </c:pt>
                <c:pt idx="3081">
                  <c:v>-9.6933333353608653E-2</c:v>
                </c:pt>
                <c:pt idx="3082">
                  <c:v>-9.7111111130793917E-2</c:v>
                </c:pt>
                <c:pt idx="3083">
                  <c:v>-9.7288888907979168E-2</c:v>
                </c:pt>
                <c:pt idx="3084">
                  <c:v>-9.742222224082546E-2</c:v>
                </c:pt>
                <c:pt idx="3085">
                  <c:v>-9.7022222237754543E-2</c:v>
                </c:pt>
                <c:pt idx="3086">
                  <c:v>-9.7244444459165025E-2</c:v>
                </c:pt>
                <c:pt idx="3087">
                  <c:v>-9.7511111124914451E-2</c:v>
                </c:pt>
                <c:pt idx="3088">
                  <c:v>-9.7333333345752865E-2</c:v>
                </c:pt>
                <c:pt idx="3089">
                  <c:v>-9.7155555568510799E-2</c:v>
                </c:pt>
                <c:pt idx="3090">
                  <c:v>-9.7333333345866579E-2</c:v>
                </c:pt>
                <c:pt idx="3091">
                  <c:v>-9.764444445915775E-2</c:v>
                </c:pt>
                <c:pt idx="3092">
                  <c:v>-9.7688888903439894E-2</c:v>
                </c:pt>
                <c:pt idx="3093">
                  <c:v>-9.7511111126140984E-2</c:v>
                </c:pt>
                <c:pt idx="3094">
                  <c:v>-9.7600000015693328E-2</c:v>
                </c:pt>
                <c:pt idx="3095">
                  <c:v>-9.7733333348710177E-2</c:v>
                </c:pt>
                <c:pt idx="3096">
                  <c:v>-9.7911111125838585E-2</c:v>
                </c:pt>
                <c:pt idx="3097">
                  <c:v>-9.8266666683991213E-2</c:v>
                </c:pt>
                <c:pt idx="3098">
                  <c:v>-9.8755555571321665E-2</c:v>
                </c:pt>
                <c:pt idx="3099">
                  <c:v>-9.8888888904338473E-2</c:v>
                </c:pt>
                <c:pt idx="3100">
                  <c:v>-9.880000001571744E-2</c:v>
                </c:pt>
                <c:pt idx="3101">
                  <c:v>-9.9155555573870069E-2</c:v>
                </c:pt>
                <c:pt idx="3102">
                  <c:v>-9.9288888906773204E-2</c:v>
                </c:pt>
                <c:pt idx="3103">
                  <c:v>-9.9555555572465787E-2</c:v>
                </c:pt>
                <c:pt idx="3104">
                  <c:v>-9.9777777796375158E-2</c:v>
                </c:pt>
                <c:pt idx="3105">
                  <c:v>-9.982222224065726E-2</c:v>
                </c:pt>
                <c:pt idx="3106">
                  <c:v>-0.10013333335080245</c:v>
                </c:pt>
                <c:pt idx="3107">
                  <c:v>-0.1006222222432552</c:v>
                </c:pt>
                <c:pt idx="3108">
                  <c:v>-0.10080000002044043</c:v>
                </c:pt>
                <c:pt idx="3109">
                  <c:v>-0.10115555557475406</c:v>
                </c:pt>
                <c:pt idx="3110">
                  <c:v>-0.10120000001961549</c:v>
                </c:pt>
                <c:pt idx="3111">
                  <c:v>-0.10151111112976072</c:v>
                </c:pt>
                <c:pt idx="3112">
                  <c:v>-0.10173333335122804</c:v>
                </c:pt>
                <c:pt idx="3113">
                  <c:v>-0.10222222223861534</c:v>
                </c:pt>
                <c:pt idx="3114">
                  <c:v>-0.10231111112805402</c:v>
                </c:pt>
                <c:pt idx="3115">
                  <c:v>-0.10253333334957819</c:v>
                </c:pt>
                <c:pt idx="3116">
                  <c:v>-0.10280000001538449</c:v>
                </c:pt>
                <c:pt idx="3117">
                  <c:v>-0.1031111111287325</c:v>
                </c:pt>
                <c:pt idx="3118">
                  <c:v>-0.10364444446023137</c:v>
                </c:pt>
                <c:pt idx="3119">
                  <c:v>-0.10400000001471553</c:v>
                </c:pt>
                <c:pt idx="3120">
                  <c:v>-0.10391111112510634</c:v>
                </c:pt>
                <c:pt idx="3121">
                  <c:v>-0.10404444445806631</c:v>
                </c:pt>
                <c:pt idx="3122">
                  <c:v>-0.10462222223390415</c:v>
                </c:pt>
                <c:pt idx="3123">
                  <c:v>-0.10475555556820428</c:v>
                </c:pt>
                <c:pt idx="3124">
                  <c:v>-0.10497777778978529</c:v>
                </c:pt>
                <c:pt idx="3125">
                  <c:v>-0.10546666667700205</c:v>
                </c:pt>
                <c:pt idx="3126">
                  <c:v>-0.10560000001124534</c:v>
                </c:pt>
                <c:pt idx="3127">
                  <c:v>-0.10595555556550214</c:v>
                </c:pt>
                <c:pt idx="3128">
                  <c:v>-0.10662222223001784</c:v>
                </c:pt>
                <c:pt idx="3129">
                  <c:v>-0.10706666667295252</c:v>
                </c:pt>
                <c:pt idx="3130">
                  <c:v>-0.10702222222831846</c:v>
                </c:pt>
                <c:pt idx="3131">
                  <c:v>-0.10773333333694574</c:v>
                </c:pt>
                <c:pt idx="3132">
                  <c:v>-0.10817777777993726</c:v>
                </c:pt>
                <c:pt idx="3133">
                  <c:v>-0.10897777778579484</c:v>
                </c:pt>
                <c:pt idx="3134">
                  <c:v>-0.10951111111740741</c:v>
                </c:pt>
                <c:pt idx="3135">
                  <c:v>-0.1098666666717779</c:v>
                </c:pt>
                <c:pt idx="3136">
                  <c:v>-0.11040000000903524</c:v>
                </c:pt>
                <c:pt idx="3137">
                  <c:v>-0.11155555556076774</c:v>
                </c:pt>
                <c:pt idx="3138">
                  <c:v>-0.11182222222674452</c:v>
                </c:pt>
                <c:pt idx="3139">
                  <c:v>-0.1124444444534974</c:v>
                </c:pt>
                <c:pt idx="3140">
                  <c:v>-0.11293333334077102</c:v>
                </c:pt>
                <c:pt idx="3141">
                  <c:v>-0.11391111111537512</c:v>
                </c:pt>
                <c:pt idx="3142">
                  <c:v>-0.11404444444967525</c:v>
                </c:pt>
                <c:pt idx="3143">
                  <c:v>-0.11457777778134466</c:v>
                </c:pt>
                <c:pt idx="3144">
                  <c:v>-0.11475555555852993</c:v>
                </c:pt>
                <c:pt idx="3145">
                  <c:v>-0.11511111111290039</c:v>
                </c:pt>
                <c:pt idx="3146">
                  <c:v>-0.11542222222613474</c:v>
                </c:pt>
                <c:pt idx="3147">
                  <c:v>-0.11595555555780415</c:v>
                </c:pt>
                <c:pt idx="3148">
                  <c:v>-0.11640000000079566</c:v>
                </c:pt>
                <c:pt idx="3149">
                  <c:v>-0.1171111111171009</c:v>
                </c:pt>
                <c:pt idx="3150">
                  <c:v>-0.11777777778155976</c:v>
                </c:pt>
                <c:pt idx="3151">
                  <c:v>-0.11844444444607546</c:v>
                </c:pt>
                <c:pt idx="3152">
                  <c:v>-0.11897777778321914</c:v>
                </c:pt>
                <c:pt idx="3153">
                  <c:v>-0.11973333333629904</c:v>
                </c:pt>
                <c:pt idx="3154">
                  <c:v>-0.12004444444644427</c:v>
                </c:pt>
                <c:pt idx="3155">
                  <c:v>-0.12102222223123606</c:v>
                </c:pt>
                <c:pt idx="3156">
                  <c:v>-0.12160000000718757</c:v>
                </c:pt>
                <c:pt idx="3157">
                  <c:v>-0.12226666667170329</c:v>
                </c:pt>
                <c:pt idx="3158">
                  <c:v>-0.12306666666906531</c:v>
                </c:pt>
                <c:pt idx="3159">
                  <c:v>-0.12364444445101355</c:v>
                </c:pt>
                <c:pt idx="3160">
                  <c:v>-0.12484444444691446</c:v>
                </c:pt>
                <c:pt idx="3161">
                  <c:v>-0.12577777777723645</c:v>
                </c:pt>
                <c:pt idx="3162">
                  <c:v>-0.12631111111449378</c:v>
                </c:pt>
                <c:pt idx="3163">
                  <c:v>-0.12688888889038846</c:v>
                </c:pt>
                <c:pt idx="3164">
                  <c:v>-0.12804444444234833</c:v>
                </c:pt>
                <c:pt idx="3165">
                  <c:v>-0.12888888889278316</c:v>
                </c:pt>
                <c:pt idx="3166">
                  <c:v>-0.12991111111172621</c:v>
                </c:pt>
                <c:pt idx="3167">
                  <c:v>-0.13066666666474927</c:v>
                </c:pt>
                <c:pt idx="3168">
                  <c:v>-0.13128888889155899</c:v>
                </c:pt>
                <c:pt idx="3169">
                  <c:v>-0.1320000000003568</c:v>
                </c:pt>
                <c:pt idx="3170">
                  <c:v>-0.1326222222204767</c:v>
                </c:pt>
                <c:pt idx="3171">
                  <c:v>-0.1333777777815297</c:v>
                </c:pt>
                <c:pt idx="3172">
                  <c:v>-0.13368888889167493</c:v>
                </c:pt>
                <c:pt idx="3173">
                  <c:v>-0.13457777777760116</c:v>
                </c:pt>
                <c:pt idx="3174">
                  <c:v>-0.13551111110792316</c:v>
                </c:pt>
                <c:pt idx="3175">
                  <c:v>-0.13617777777925327</c:v>
                </c:pt>
                <c:pt idx="3176">
                  <c:v>-0.13622222222364905</c:v>
                </c:pt>
                <c:pt idx="3177">
                  <c:v>-0.13688888888810793</c:v>
                </c:pt>
                <c:pt idx="3178">
                  <c:v>-0.13737777778050383</c:v>
                </c:pt>
                <c:pt idx="3179">
                  <c:v>-0.1383111111106553</c:v>
                </c:pt>
                <c:pt idx="3180">
                  <c:v>-0.13915555555246995</c:v>
                </c:pt>
                <c:pt idx="3181">
                  <c:v>-0.13933333333157469</c:v>
                </c:pt>
                <c:pt idx="3182">
                  <c:v>-0.14008888888471144</c:v>
                </c:pt>
                <c:pt idx="3183">
                  <c:v>-0.14048888888342087</c:v>
                </c:pt>
                <c:pt idx="3184">
                  <c:v>-0.14124444444447387</c:v>
                </c:pt>
                <c:pt idx="3185">
                  <c:v>-0.14217777777479587</c:v>
                </c:pt>
                <c:pt idx="3186">
                  <c:v>-0.14279999999514317</c:v>
                </c:pt>
                <c:pt idx="3187">
                  <c:v>-0.14382222222485327</c:v>
                </c:pt>
                <c:pt idx="3188">
                  <c:v>-0.14475555555506159</c:v>
                </c:pt>
                <c:pt idx="3189">
                  <c:v>-0.14559999999676254</c:v>
                </c:pt>
                <c:pt idx="3190">
                  <c:v>-0.14626666666133512</c:v>
                </c:pt>
                <c:pt idx="3191">
                  <c:v>-0.14697777777764034</c:v>
                </c:pt>
                <c:pt idx="3192">
                  <c:v>-0.14755555555353503</c:v>
                </c:pt>
                <c:pt idx="3193">
                  <c:v>-0.14835555555101071</c:v>
                </c:pt>
                <c:pt idx="3194">
                  <c:v>-0.14888888888804069</c:v>
                </c:pt>
                <c:pt idx="3195">
                  <c:v>-0.14955555555261324</c:v>
                </c:pt>
                <c:pt idx="3196">
                  <c:v>-0.15044444443853944</c:v>
                </c:pt>
                <c:pt idx="3197">
                  <c:v>-0.15097777777562627</c:v>
                </c:pt>
                <c:pt idx="3198">
                  <c:v>-0.15182222221744091</c:v>
                </c:pt>
                <c:pt idx="3199">
                  <c:v>-0.15222222221609349</c:v>
                </c:pt>
                <c:pt idx="3200">
                  <c:v>-0.15271111110843255</c:v>
                </c:pt>
                <c:pt idx="3201">
                  <c:v>-0.15315555555136723</c:v>
                </c:pt>
                <c:pt idx="3202">
                  <c:v>-0.15391111110450401</c:v>
                </c:pt>
                <c:pt idx="3203">
                  <c:v>-0.1544888888804555</c:v>
                </c:pt>
                <c:pt idx="3204">
                  <c:v>-0.15466666665944656</c:v>
                </c:pt>
                <c:pt idx="3205">
                  <c:v>-0.1555999999898254</c:v>
                </c:pt>
                <c:pt idx="3206">
                  <c:v>-0.15648888887586532</c:v>
                </c:pt>
                <c:pt idx="3207">
                  <c:v>-0.15702222221295212</c:v>
                </c:pt>
                <c:pt idx="3208">
                  <c:v>-0.15791111109910569</c:v>
                </c:pt>
                <c:pt idx="3209">
                  <c:v>-0.1585333333191688</c:v>
                </c:pt>
                <c:pt idx="3210">
                  <c:v>-0.15937777776977416</c:v>
                </c:pt>
                <c:pt idx="3211">
                  <c:v>-0.16013333332291091</c:v>
                </c:pt>
                <c:pt idx="3212">
                  <c:v>-0.1608888888761045</c:v>
                </c:pt>
                <c:pt idx="3213">
                  <c:v>-0.16159999999235292</c:v>
                </c:pt>
                <c:pt idx="3214">
                  <c:v>-0.16244444443394015</c:v>
                </c:pt>
                <c:pt idx="3215">
                  <c:v>-0.16293333332132748</c:v>
                </c:pt>
                <c:pt idx="3216">
                  <c:v>-0.16359999999277128</c:v>
                </c:pt>
                <c:pt idx="3217">
                  <c:v>-0.16422222221289121</c:v>
                </c:pt>
                <c:pt idx="3218">
                  <c:v>-0.16497777776614164</c:v>
                </c:pt>
                <c:pt idx="3219">
                  <c:v>-0.16533333332028477</c:v>
                </c:pt>
                <c:pt idx="3220">
                  <c:v>-0.16591111110228984</c:v>
                </c:pt>
                <c:pt idx="3221">
                  <c:v>-0.16622222221226454</c:v>
                </c:pt>
                <c:pt idx="3222">
                  <c:v>-0.16715555554241601</c:v>
                </c:pt>
                <c:pt idx="3223">
                  <c:v>-0.16791111110341217</c:v>
                </c:pt>
                <c:pt idx="3224">
                  <c:v>-0.16857777776787103</c:v>
                </c:pt>
                <c:pt idx="3225">
                  <c:v>-0.16911111109942675</c:v>
                </c:pt>
                <c:pt idx="3226">
                  <c:v>-0.16964444443657042</c:v>
                </c:pt>
                <c:pt idx="3227">
                  <c:v>-0.17017777776818299</c:v>
                </c:pt>
                <c:pt idx="3228">
                  <c:v>-0.17088888887692394</c:v>
                </c:pt>
                <c:pt idx="3229">
                  <c:v>-0.17151111110356315</c:v>
                </c:pt>
                <c:pt idx="3230">
                  <c:v>-0.17226666665675675</c:v>
                </c:pt>
                <c:pt idx="3231">
                  <c:v>-0.17302222220977981</c:v>
                </c:pt>
                <c:pt idx="3232">
                  <c:v>-0.17328888887832322</c:v>
                </c:pt>
                <c:pt idx="3233">
                  <c:v>-0.17364444443292107</c:v>
                </c:pt>
                <c:pt idx="3234">
                  <c:v>-0.17413333332013786</c:v>
                </c:pt>
                <c:pt idx="3235">
                  <c:v>-0.17471111109603252</c:v>
                </c:pt>
                <c:pt idx="3236">
                  <c:v>-0.17542222221222406</c:v>
                </c:pt>
                <c:pt idx="3237">
                  <c:v>-0.17608888887656926</c:v>
                </c:pt>
                <c:pt idx="3238">
                  <c:v>-0.1768444444298197</c:v>
                </c:pt>
                <c:pt idx="3239">
                  <c:v>-0.17759999999070214</c:v>
                </c:pt>
                <c:pt idx="3240">
                  <c:v>-0.1779111111008474</c:v>
                </c:pt>
                <c:pt idx="3241">
                  <c:v>-0.17879999998688728</c:v>
                </c:pt>
                <c:pt idx="3242">
                  <c:v>-0.17964444443732211</c:v>
                </c:pt>
                <c:pt idx="3243">
                  <c:v>-0.17991111110312841</c:v>
                </c:pt>
                <c:pt idx="3244">
                  <c:v>-0.18066666665615147</c:v>
                </c:pt>
                <c:pt idx="3245">
                  <c:v>-0.18128888888279066</c:v>
                </c:pt>
                <c:pt idx="3246">
                  <c:v>-0.18191111110308114</c:v>
                </c:pt>
                <c:pt idx="3247">
                  <c:v>-0.18284444443345993</c:v>
                </c:pt>
                <c:pt idx="3248">
                  <c:v>-0.18355555554220093</c:v>
                </c:pt>
                <c:pt idx="3249">
                  <c:v>-0.18439999999286316</c:v>
                </c:pt>
                <c:pt idx="3250">
                  <c:v>-0.18484444443591153</c:v>
                </c:pt>
                <c:pt idx="3251">
                  <c:v>-0.18573333332195144</c:v>
                </c:pt>
                <c:pt idx="3252">
                  <c:v>-0.18648888888283391</c:v>
                </c:pt>
                <c:pt idx="3253">
                  <c:v>-0.18751111110177693</c:v>
                </c:pt>
                <c:pt idx="3254">
                  <c:v>-0.1883999999877031</c:v>
                </c:pt>
                <c:pt idx="3255">
                  <c:v>-0.18919999999356074</c:v>
                </c:pt>
                <c:pt idx="3256">
                  <c:v>-0.18999999999097955</c:v>
                </c:pt>
                <c:pt idx="3257">
                  <c:v>-0.19053333332270583</c:v>
                </c:pt>
                <c:pt idx="3258">
                  <c:v>-0.19119999999420642</c:v>
                </c:pt>
                <c:pt idx="3259">
                  <c:v>-0.19168888888148006</c:v>
                </c:pt>
                <c:pt idx="3260">
                  <c:v>-0.19244444443455994</c:v>
                </c:pt>
                <c:pt idx="3261">
                  <c:v>-0.19253333332416911</c:v>
                </c:pt>
                <c:pt idx="3262">
                  <c:v>-0.19328888887741952</c:v>
                </c:pt>
                <c:pt idx="3263">
                  <c:v>-0.19422222220774149</c:v>
                </c:pt>
                <c:pt idx="3264">
                  <c:v>-0.19484444442791826</c:v>
                </c:pt>
                <c:pt idx="3265">
                  <c:v>-0.19613333332617178</c:v>
                </c:pt>
                <c:pt idx="3266">
                  <c:v>-0.19675555554646224</c:v>
                </c:pt>
                <c:pt idx="3267">
                  <c:v>-0.19742222221097797</c:v>
                </c:pt>
                <c:pt idx="3268">
                  <c:v>-0.19839999999594032</c:v>
                </c:pt>
                <c:pt idx="3269">
                  <c:v>-0.1995111111033907</c:v>
                </c:pt>
                <c:pt idx="3270">
                  <c:v>-0.20048888887782429</c:v>
                </c:pt>
                <c:pt idx="3271">
                  <c:v>-0.2008444444359769</c:v>
                </c:pt>
                <c:pt idx="3272">
                  <c:v>-0.20164444443350946</c:v>
                </c:pt>
                <c:pt idx="3273">
                  <c:v>-0.20284444442958088</c:v>
                </c:pt>
                <c:pt idx="3274">
                  <c:v>-0.20359999999057704</c:v>
                </c:pt>
                <c:pt idx="3275">
                  <c:v>-0.20439999998793901</c:v>
                </c:pt>
                <c:pt idx="3276">
                  <c:v>-0.20519999998524416</c:v>
                </c:pt>
                <c:pt idx="3277">
                  <c:v>-0.20577777776713557</c:v>
                </c:pt>
                <c:pt idx="3278">
                  <c:v>-0.20617777776573132</c:v>
                </c:pt>
                <c:pt idx="3279">
                  <c:v>-0.20693333331875441</c:v>
                </c:pt>
                <c:pt idx="3280">
                  <c:v>-0.20808888887054372</c:v>
                </c:pt>
                <c:pt idx="3281">
                  <c:v>-0.20884444443148303</c:v>
                </c:pt>
                <c:pt idx="3282">
                  <c:v>-0.20959999998456291</c:v>
                </c:pt>
                <c:pt idx="3283">
                  <c:v>-0.21048888887048914</c:v>
                </c:pt>
                <c:pt idx="3284">
                  <c:v>-0.21137777776572861</c:v>
                </c:pt>
                <c:pt idx="3285">
                  <c:v>-0.21222222220742953</c:v>
                </c:pt>
                <c:pt idx="3286">
                  <c:v>-0.21293333331611367</c:v>
                </c:pt>
                <c:pt idx="3287">
                  <c:v>-0.21324444442951854</c:v>
                </c:pt>
                <c:pt idx="3288">
                  <c:v>-0.21382222220541322</c:v>
                </c:pt>
                <c:pt idx="3289">
                  <c:v>-0.21413333331555845</c:v>
                </c:pt>
                <c:pt idx="3290">
                  <c:v>-0.21475555554219763</c:v>
                </c:pt>
                <c:pt idx="3291">
                  <c:v>-0.21524444442935756</c:v>
                </c:pt>
                <c:pt idx="3292">
                  <c:v>-0.21599999998255115</c:v>
                </c:pt>
                <c:pt idx="3293">
                  <c:v>-0.21648888886982473</c:v>
                </c:pt>
                <c:pt idx="3294">
                  <c:v>-0.21768888887863957</c:v>
                </c:pt>
                <c:pt idx="3295">
                  <c:v>-0.21848888887600154</c:v>
                </c:pt>
                <c:pt idx="3296">
                  <c:v>-0.21928888887330669</c:v>
                </c:pt>
                <c:pt idx="3297">
                  <c:v>-0.21995555554475052</c:v>
                </c:pt>
                <c:pt idx="3298">
                  <c:v>-0.22057777776509779</c:v>
                </c:pt>
                <c:pt idx="3299">
                  <c:v>-0.22106666665242827</c:v>
                </c:pt>
                <c:pt idx="3300">
                  <c:v>-0.22177777776861984</c:v>
                </c:pt>
                <c:pt idx="3301">
                  <c:v>-0.22262222221043448</c:v>
                </c:pt>
                <c:pt idx="3302">
                  <c:v>-0.22302222220920073</c:v>
                </c:pt>
                <c:pt idx="3303">
                  <c:v>-0.22373333332544909</c:v>
                </c:pt>
                <c:pt idx="3304">
                  <c:v>-0.22444444443424694</c:v>
                </c:pt>
                <c:pt idx="3305">
                  <c:v>-0.22493333332157739</c:v>
                </c:pt>
                <c:pt idx="3306">
                  <c:v>-0.22546666665883472</c:v>
                </c:pt>
                <c:pt idx="3307">
                  <c:v>-0.22617777776774622</c:v>
                </c:pt>
                <c:pt idx="3308">
                  <c:v>-0.22675555554364091</c:v>
                </c:pt>
                <c:pt idx="3309">
                  <c:v>-0.22764444442956711</c:v>
                </c:pt>
                <c:pt idx="3310">
                  <c:v>-0.22866666665916352</c:v>
                </c:pt>
                <c:pt idx="3311">
                  <c:v>-0.22919999999088977</c:v>
                </c:pt>
                <c:pt idx="3312">
                  <c:v>-0.22986666665534861</c:v>
                </c:pt>
                <c:pt idx="3313">
                  <c:v>-0.23039999999243546</c:v>
                </c:pt>
                <c:pt idx="3314">
                  <c:v>-0.23137777776698268</c:v>
                </c:pt>
                <c:pt idx="3315">
                  <c:v>-0.23239999998598257</c:v>
                </c:pt>
                <c:pt idx="3316">
                  <c:v>-0.23302222221262178</c:v>
                </c:pt>
                <c:pt idx="3317">
                  <c:v>-0.23382222220992691</c:v>
                </c:pt>
                <c:pt idx="3318">
                  <c:v>-0.2347555555400784</c:v>
                </c:pt>
                <c:pt idx="3319">
                  <c:v>-0.23515555554286507</c:v>
                </c:pt>
                <c:pt idx="3320">
                  <c:v>-0.23608888887324395</c:v>
                </c:pt>
                <c:pt idx="3321">
                  <c:v>-0.23631111109476816</c:v>
                </c:pt>
                <c:pt idx="3322">
                  <c:v>-0.23711111110045521</c:v>
                </c:pt>
                <c:pt idx="3323">
                  <c:v>-0.23777777776497089</c:v>
                </c:pt>
                <c:pt idx="3324">
                  <c:v>-0.2390222222053244</c:v>
                </c:pt>
                <c:pt idx="3325">
                  <c:v>-0.24013333331283168</c:v>
                </c:pt>
                <c:pt idx="3326">
                  <c:v>-0.24119999998717584</c:v>
                </c:pt>
                <c:pt idx="3327">
                  <c:v>-0.24186666665163467</c:v>
                </c:pt>
                <c:pt idx="3328">
                  <c:v>-0.24288888887052085</c:v>
                </c:pt>
                <c:pt idx="3329">
                  <c:v>-0.24395555554497869</c:v>
                </c:pt>
                <c:pt idx="3330">
                  <c:v>-0.24457777776521228</c:v>
                </c:pt>
                <c:pt idx="3331">
                  <c:v>-0.2449777777639785</c:v>
                </c:pt>
                <c:pt idx="3332">
                  <c:v>-0.24559999999056087</c:v>
                </c:pt>
                <c:pt idx="3333">
                  <c:v>-0.24591111110064923</c:v>
                </c:pt>
                <c:pt idx="3334">
                  <c:v>-0.24653333332088279</c:v>
                </c:pt>
                <c:pt idx="3335">
                  <c:v>-0.24679999998948304</c:v>
                </c:pt>
                <c:pt idx="3336">
                  <c:v>-0.24715555554385352</c:v>
                </c:pt>
                <c:pt idx="3337">
                  <c:v>-0.24755555554261982</c:v>
                </c:pt>
                <c:pt idx="3338">
                  <c:v>-0.24813333331851445</c:v>
                </c:pt>
                <c:pt idx="3339">
                  <c:v>-0.24871111110046273</c:v>
                </c:pt>
                <c:pt idx="3340">
                  <c:v>-0.24857777776761647</c:v>
                </c:pt>
                <c:pt idx="3341">
                  <c:v>-0.24871111110046276</c:v>
                </c:pt>
                <c:pt idx="3342">
                  <c:v>-0.24919999999280182</c:v>
                </c:pt>
                <c:pt idx="3343">
                  <c:v>-0.24959999999151125</c:v>
                </c:pt>
                <c:pt idx="3344">
                  <c:v>-0.24973333332435754</c:v>
                </c:pt>
                <c:pt idx="3345">
                  <c:v>-0.24991111110346229</c:v>
                </c:pt>
                <c:pt idx="3346">
                  <c:v>-0.25008888888070435</c:v>
                </c:pt>
                <c:pt idx="3347">
                  <c:v>-0.25044444443518848</c:v>
                </c:pt>
                <c:pt idx="3348">
                  <c:v>-0.25084444443797521</c:v>
                </c:pt>
                <c:pt idx="3349">
                  <c:v>-0.25111111110378154</c:v>
                </c:pt>
                <c:pt idx="3350">
                  <c:v>-0.25133333332530577</c:v>
                </c:pt>
                <c:pt idx="3351">
                  <c:v>-0.25151111110441055</c:v>
                </c:pt>
                <c:pt idx="3352">
                  <c:v>-0.2519999999916841</c:v>
                </c:pt>
                <c:pt idx="3353">
                  <c:v>-0.25226666665760406</c:v>
                </c:pt>
                <c:pt idx="3354">
                  <c:v>-0.25217777776903988</c:v>
                </c:pt>
                <c:pt idx="3355">
                  <c:v>-0.25253333332724937</c:v>
                </c:pt>
                <c:pt idx="3356">
                  <c:v>-0.25346666665751449</c:v>
                </c:pt>
                <c:pt idx="3357">
                  <c:v>-0.25386666665628077</c:v>
                </c:pt>
                <c:pt idx="3358">
                  <c:v>-0.25431111110387206</c:v>
                </c:pt>
                <c:pt idx="3359">
                  <c:v>-0.25453333332550998</c:v>
                </c:pt>
                <c:pt idx="3360">
                  <c:v>-0.25484444443559828</c:v>
                </c:pt>
                <c:pt idx="3361">
                  <c:v>-0.25564444444134227</c:v>
                </c:pt>
                <c:pt idx="3362">
                  <c:v>-0.25582222221852746</c:v>
                </c:pt>
                <c:pt idx="3363">
                  <c:v>-0.25573333332990644</c:v>
                </c:pt>
                <c:pt idx="3364">
                  <c:v>-0.2557333333298496</c:v>
                </c:pt>
                <c:pt idx="3365">
                  <c:v>-0.25564444444122858</c:v>
                </c:pt>
                <c:pt idx="3366">
                  <c:v>-0.25586666666275282</c:v>
                </c:pt>
                <c:pt idx="3367">
                  <c:v>-0.25537777777024323</c:v>
                </c:pt>
                <c:pt idx="3368">
                  <c:v>-0.25546666665897794</c:v>
                </c:pt>
                <c:pt idx="3369">
                  <c:v>-0.25537777777024323</c:v>
                </c:pt>
                <c:pt idx="3370">
                  <c:v>-0.25568888888038849</c:v>
                </c:pt>
                <c:pt idx="3371">
                  <c:v>-0.25591111110418413</c:v>
                </c:pt>
                <c:pt idx="3372">
                  <c:v>-0.25671111110165984</c:v>
                </c:pt>
                <c:pt idx="3373">
                  <c:v>-0.25711111110025553</c:v>
                </c:pt>
                <c:pt idx="3374">
                  <c:v>-0.25751111110315589</c:v>
                </c:pt>
                <c:pt idx="3375">
                  <c:v>-0.25773333332462323</c:v>
                </c:pt>
                <c:pt idx="3376">
                  <c:v>-0.25755555554738119</c:v>
                </c:pt>
                <c:pt idx="3377">
                  <c:v>-0.25791111110553383</c:v>
                </c:pt>
                <c:pt idx="3378">
                  <c:v>-0.25786666666108121</c:v>
                </c:pt>
                <c:pt idx="3379">
                  <c:v>-0.25839999999269381</c:v>
                </c:pt>
                <c:pt idx="3380">
                  <c:v>-0.25862222221654624</c:v>
                </c:pt>
                <c:pt idx="3381">
                  <c:v>-0.25915555554827252</c:v>
                </c:pt>
                <c:pt idx="3382">
                  <c:v>-0.25955555554692511</c:v>
                </c:pt>
                <c:pt idx="3383">
                  <c:v>-0.26008888887842396</c:v>
                </c:pt>
                <c:pt idx="3384">
                  <c:v>-0.26106666666315892</c:v>
                </c:pt>
                <c:pt idx="3385">
                  <c:v>-0.26128888888456941</c:v>
                </c:pt>
                <c:pt idx="3386">
                  <c:v>-0.26164444443893992</c:v>
                </c:pt>
                <c:pt idx="3387">
                  <c:v>-0.26244444444485437</c:v>
                </c:pt>
                <c:pt idx="3388">
                  <c:v>-0.26288888888773221</c:v>
                </c:pt>
                <c:pt idx="3389">
                  <c:v>-0.26333333333083736</c:v>
                </c:pt>
                <c:pt idx="3390">
                  <c:v>-0.26377777777837186</c:v>
                </c:pt>
                <c:pt idx="3391">
                  <c:v>-0.26413333333274236</c:v>
                </c:pt>
                <c:pt idx="3392">
                  <c:v>-0.26448888888705596</c:v>
                </c:pt>
                <c:pt idx="3393">
                  <c:v>-0.2647111111109085</c:v>
                </c:pt>
                <c:pt idx="3394">
                  <c:v>-0.26462222222228748</c:v>
                </c:pt>
                <c:pt idx="3395">
                  <c:v>-0.26506666666527906</c:v>
                </c:pt>
                <c:pt idx="3396">
                  <c:v>-0.26515555555488823</c:v>
                </c:pt>
                <c:pt idx="3397">
                  <c:v>-0.26564444444221869</c:v>
                </c:pt>
                <c:pt idx="3398">
                  <c:v>-0.26613333332943545</c:v>
                </c:pt>
                <c:pt idx="3399">
                  <c:v>-0.26666666666127536</c:v>
                </c:pt>
                <c:pt idx="3400">
                  <c:v>-0.26728888888791458</c:v>
                </c:pt>
                <c:pt idx="3401">
                  <c:v>-0.26799999999676921</c:v>
                </c:pt>
                <c:pt idx="3402">
                  <c:v>-0.26853333332843865</c:v>
                </c:pt>
                <c:pt idx="3403">
                  <c:v>-0.26906666666569601</c:v>
                </c:pt>
                <c:pt idx="3404">
                  <c:v>-0.26942222222018014</c:v>
                </c:pt>
                <c:pt idx="3405">
                  <c:v>-0.27013333332897793</c:v>
                </c:pt>
                <c:pt idx="3406">
                  <c:v>-0.27088888889003093</c:v>
                </c:pt>
                <c:pt idx="3407">
                  <c:v>-0.27146666666592562</c:v>
                </c:pt>
                <c:pt idx="3408">
                  <c:v>-0.27204444444193399</c:v>
                </c:pt>
                <c:pt idx="3409">
                  <c:v>-0.27262222222382537</c:v>
                </c:pt>
                <c:pt idx="3410">
                  <c:v>-0.27328888888839792</c:v>
                </c:pt>
                <c:pt idx="3411">
                  <c:v>-0.27395555555297046</c:v>
                </c:pt>
                <c:pt idx="3412">
                  <c:v>-0.27488888889307134</c:v>
                </c:pt>
                <c:pt idx="3413">
                  <c:v>-0.27595555555612594</c:v>
                </c:pt>
                <c:pt idx="3414">
                  <c:v>-0.27644444444334276</c:v>
                </c:pt>
                <c:pt idx="3415">
                  <c:v>-0.27719999999642264</c:v>
                </c:pt>
                <c:pt idx="3416">
                  <c:v>-0.27800000000222336</c:v>
                </c:pt>
                <c:pt idx="3417">
                  <c:v>-0.27879999999975591</c:v>
                </c:pt>
                <c:pt idx="3418">
                  <c:v>-0.27937777777553691</c:v>
                </c:pt>
                <c:pt idx="3419">
                  <c:v>-0.28031111111563778</c:v>
                </c:pt>
                <c:pt idx="3420">
                  <c:v>-0.28133333333452398</c:v>
                </c:pt>
                <c:pt idx="3421">
                  <c:v>-0.28186666666613652</c:v>
                </c:pt>
                <c:pt idx="3422">
                  <c:v>-0.28257777778227122</c:v>
                </c:pt>
                <c:pt idx="3423">
                  <c:v>-0.28368888888983529</c:v>
                </c:pt>
                <c:pt idx="3424">
                  <c:v>-0.28444444444302891</c:v>
                </c:pt>
                <c:pt idx="3425">
                  <c:v>-0.2852888888935205</c:v>
                </c:pt>
                <c:pt idx="3426">
                  <c:v>-0.28662222222255196</c:v>
                </c:pt>
                <c:pt idx="3427">
                  <c:v>-0.28737777777557499</c:v>
                </c:pt>
                <c:pt idx="3428">
                  <c:v>-0.28822222221716221</c:v>
                </c:pt>
                <c:pt idx="3429">
                  <c:v>-0.28893333333346743</c:v>
                </c:pt>
                <c:pt idx="3430">
                  <c:v>-0.28991111110795781</c:v>
                </c:pt>
                <c:pt idx="3431">
                  <c:v>-0.29075555554960197</c:v>
                </c:pt>
                <c:pt idx="3432">
                  <c:v>-0.29164444444501192</c:v>
                </c:pt>
                <c:pt idx="3433">
                  <c:v>-0.29231111110947078</c:v>
                </c:pt>
                <c:pt idx="3434">
                  <c:v>-0.29324444443973596</c:v>
                </c:pt>
                <c:pt idx="3435">
                  <c:v>-0.29426666666921869</c:v>
                </c:pt>
                <c:pt idx="3436">
                  <c:v>-0.29524444444376596</c:v>
                </c:pt>
                <c:pt idx="3437">
                  <c:v>-0.29631111110699104</c:v>
                </c:pt>
                <c:pt idx="3438">
                  <c:v>-0.29733333333653061</c:v>
                </c:pt>
                <c:pt idx="3439">
                  <c:v>-0.2982222222226274</c:v>
                </c:pt>
                <c:pt idx="3440">
                  <c:v>-0.29897777777570728</c:v>
                </c:pt>
                <c:pt idx="3441">
                  <c:v>-0.29991111111563762</c:v>
                </c:pt>
                <c:pt idx="3442">
                  <c:v>-0.30075555555728173</c:v>
                </c:pt>
                <c:pt idx="3443">
                  <c:v>-0.30137777777745856</c:v>
                </c:pt>
                <c:pt idx="3444">
                  <c:v>-0.30271111110643312</c:v>
                </c:pt>
                <c:pt idx="3445">
                  <c:v>-0.30360000000172943</c:v>
                </c:pt>
                <c:pt idx="3446">
                  <c:v>-0.30484444444202613</c:v>
                </c:pt>
                <c:pt idx="3447">
                  <c:v>-0.30586666666102597</c:v>
                </c:pt>
                <c:pt idx="3448">
                  <c:v>-0.30702222222492248</c:v>
                </c:pt>
                <c:pt idx="3449">
                  <c:v>-0.30813333333231607</c:v>
                </c:pt>
                <c:pt idx="3450">
                  <c:v>-0.30893333332979178</c:v>
                </c:pt>
                <c:pt idx="3451">
                  <c:v>-0.31048888889658866</c:v>
                </c:pt>
                <c:pt idx="3452">
                  <c:v>-0.31186666666978852</c:v>
                </c:pt>
                <c:pt idx="3453">
                  <c:v>-0.31271111111166</c:v>
                </c:pt>
                <c:pt idx="3454">
                  <c:v>-0.31382222223069511</c:v>
                </c:pt>
                <c:pt idx="3455">
                  <c:v>-0.31462222222811398</c:v>
                </c:pt>
                <c:pt idx="3456">
                  <c:v>-0.31537777778136444</c:v>
                </c:pt>
                <c:pt idx="3457">
                  <c:v>-0.31626666667677439</c:v>
                </c:pt>
                <c:pt idx="3458">
                  <c:v>-0.31720000000715326</c:v>
                </c:pt>
                <c:pt idx="3459">
                  <c:v>-0.31813333333736155</c:v>
                </c:pt>
                <c:pt idx="3460">
                  <c:v>-0.31857777778046675</c:v>
                </c:pt>
                <c:pt idx="3461">
                  <c:v>-0.31937777778632437</c:v>
                </c:pt>
                <c:pt idx="3462">
                  <c:v>-0.32013333333946115</c:v>
                </c:pt>
                <c:pt idx="3463">
                  <c:v>-0.3207555555597516</c:v>
                </c:pt>
                <c:pt idx="3464">
                  <c:v>-0.32120000000739973</c:v>
                </c:pt>
                <c:pt idx="3465">
                  <c:v>-0.32186666667197233</c:v>
                </c:pt>
                <c:pt idx="3466">
                  <c:v>-0.3226666666693343</c:v>
                </c:pt>
                <c:pt idx="3467">
                  <c:v>-0.32395555556741729</c:v>
                </c:pt>
                <c:pt idx="3468">
                  <c:v>-0.32506666667492456</c:v>
                </c:pt>
                <c:pt idx="3469">
                  <c:v>-0.32626666667105281</c:v>
                </c:pt>
                <c:pt idx="3470">
                  <c:v>-0.32711111112160135</c:v>
                </c:pt>
                <c:pt idx="3471">
                  <c:v>-0.32791111111907706</c:v>
                </c:pt>
                <c:pt idx="3472">
                  <c:v>-0.32844444445051912</c:v>
                </c:pt>
                <c:pt idx="3473">
                  <c:v>-0.32906666667063905</c:v>
                </c:pt>
                <c:pt idx="3474">
                  <c:v>-0.32920000000493915</c:v>
                </c:pt>
                <c:pt idx="3475">
                  <c:v>-0.33031111111238953</c:v>
                </c:pt>
                <c:pt idx="3476">
                  <c:v>-0.33079999999972004</c:v>
                </c:pt>
                <c:pt idx="3477">
                  <c:v>-0.33160000000552076</c:v>
                </c:pt>
                <c:pt idx="3478">
                  <c:v>-0.33195555555983441</c:v>
                </c:pt>
                <c:pt idx="3479">
                  <c:v>-0.33262222222423643</c:v>
                </c:pt>
                <c:pt idx="3480">
                  <c:v>-0.33328888889562341</c:v>
                </c:pt>
                <c:pt idx="3481">
                  <c:v>-0.33351111111697712</c:v>
                </c:pt>
                <c:pt idx="3482">
                  <c:v>-0.33435555555862123</c:v>
                </c:pt>
                <c:pt idx="3483">
                  <c:v>-0.3341777777795733</c:v>
                </c:pt>
                <c:pt idx="3484">
                  <c:v>-0.33448888888954803</c:v>
                </c:pt>
                <c:pt idx="3485">
                  <c:v>-0.33506666666544266</c:v>
                </c:pt>
                <c:pt idx="3486">
                  <c:v>-0.33555555555783861</c:v>
                </c:pt>
                <c:pt idx="3487">
                  <c:v>-0.33617777777801539</c:v>
                </c:pt>
                <c:pt idx="3488">
                  <c:v>-0.33648888888816059</c:v>
                </c:pt>
                <c:pt idx="3489">
                  <c:v>-0.33675555555391007</c:v>
                </c:pt>
                <c:pt idx="3490">
                  <c:v>-0.33662222221960997</c:v>
                </c:pt>
                <c:pt idx="3491">
                  <c:v>-0.33724444443972984</c:v>
                </c:pt>
                <c:pt idx="3492">
                  <c:v>-0.33777777777151297</c:v>
                </c:pt>
                <c:pt idx="3493">
                  <c:v>-0.33839999999820897</c:v>
                </c:pt>
                <c:pt idx="3494">
                  <c:v>-0.33897777777416049</c:v>
                </c:pt>
                <c:pt idx="3495">
                  <c:v>-0.33928888888419201</c:v>
                </c:pt>
                <c:pt idx="3496">
                  <c:v>-0.3399111111110017</c:v>
                </c:pt>
                <c:pt idx="3497">
                  <c:v>-0.34053333333123531</c:v>
                </c:pt>
                <c:pt idx="3498">
                  <c:v>-0.34093333333000159</c:v>
                </c:pt>
                <c:pt idx="3499">
                  <c:v>-0.3418666666702162</c:v>
                </c:pt>
                <c:pt idx="3500">
                  <c:v>-0.34213333333585194</c:v>
                </c:pt>
                <c:pt idx="3501">
                  <c:v>-0.34319999999902023</c:v>
                </c:pt>
                <c:pt idx="3502">
                  <c:v>-0.344000000004821</c:v>
                </c:pt>
                <c:pt idx="3503">
                  <c:v>-0.34466666666927986</c:v>
                </c:pt>
                <c:pt idx="3504">
                  <c:v>-0.34528888888951348</c:v>
                </c:pt>
                <c:pt idx="3505">
                  <c:v>-0.34591111110974709</c:v>
                </c:pt>
                <c:pt idx="3506">
                  <c:v>-0.34613333333359958</c:v>
                </c:pt>
                <c:pt idx="3507">
                  <c:v>-0.3465777777765911</c:v>
                </c:pt>
                <c:pt idx="3508">
                  <c:v>-0.34684444444245421</c:v>
                </c:pt>
                <c:pt idx="3509">
                  <c:v>-0.34684444444228368</c:v>
                </c:pt>
                <c:pt idx="3510">
                  <c:v>-0.3472444444410499</c:v>
                </c:pt>
                <c:pt idx="3511">
                  <c:v>-0.34799999999401615</c:v>
                </c:pt>
                <c:pt idx="3512">
                  <c:v>-0.34871111111032138</c:v>
                </c:pt>
                <c:pt idx="3513">
                  <c:v>-0.34951111110779703</c:v>
                </c:pt>
                <c:pt idx="3514">
                  <c:v>-0.35039999999383697</c:v>
                </c:pt>
                <c:pt idx="3515">
                  <c:v>-0.35115555555488998</c:v>
                </c:pt>
                <c:pt idx="3516">
                  <c:v>-0.35213333332949404</c:v>
                </c:pt>
                <c:pt idx="3517">
                  <c:v>-0.35288888888246023</c:v>
                </c:pt>
                <c:pt idx="3518">
                  <c:v>-0.35342222221407282</c:v>
                </c:pt>
                <c:pt idx="3519">
                  <c:v>-0.35408888888551654</c:v>
                </c:pt>
                <c:pt idx="3520">
                  <c:v>-0.3550666666601775</c:v>
                </c:pt>
                <c:pt idx="3521">
                  <c:v>-0.35599999999049947</c:v>
                </c:pt>
                <c:pt idx="3522">
                  <c:v>-0.35706666666478681</c:v>
                </c:pt>
                <c:pt idx="3523">
                  <c:v>-0.357999999995052</c:v>
                </c:pt>
                <c:pt idx="3524">
                  <c:v>-0.35862222221528561</c:v>
                </c:pt>
                <c:pt idx="3525">
                  <c:v>-0.35955555555532959</c:v>
                </c:pt>
                <c:pt idx="3526">
                  <c:v>-0.360444444441199</c:v>
                </c:pt>
                <c:pt idx="3527">
                  <c:v>-0.36151111110436729</c:v>
                </c:pt>
                <c:pt idx="3528">
                  <c:v>-0.36222222222061567</c:v>
                </c:pt>
                <c:pt idx="3529">
                  <c:v>-0.36302222221809138</c:v>
                </c:pt>
                <c:pt idx="3530">
                  <c:v>-0.36431111110272707</c:v>
                </c:pt>
                <c:pt idx="3531">
                  <c:v>-0.3649777777741709</c:v>
                </c:pt>
                <c:pt idx="3532">
                  <c:v>-0.36595555554871806</c:v>
                </c:pt>
                <c:pt idx="3533">
                  <c:v>-0.36688888887909693</c:v>
                </c:pt>
                <c:pt idx="3534">
                  <c:v>-0.36804444443082945</c:v>
                </c:pt>
                <c:pt idx="3535">
                  <c:v>-0.36884444443651648</c:v>
                </c:pt>
                <c:pt idx="3536">
                  <c:v>-0.36933333332390372</c:v>
                </c:pt>
                <c:pt idx="3537">
                  <c:v>-0.37008888887698377</c:v>
                </c:pt>
                <c:pt idx="3538">
                  <c:v>-0.37079999999334584</c:v>
                </c:pt>
                <c:pt idx="3539">
                  <c:v>-0.37133333332495833</c:v>
                </c:pt>
                <c:pt idx="3540">
                  <c:v>-0.37191111110085312</c:v>
                </c:pt>
                <c:pt idx="3541">
                  <c:v>-0.37248888888280129</c:v>
                </c:pt>
                <c:pt idx="3542">
                  <c:v>-0.3736444444346475</c:v>
                </c:pt>
                <c:pt idx="3543">
                  <c:v>-0.37493333331934003</c:v>
                </c:pt>
                <c:pt idx="3544">
                  <c:v>-0.37617777777267525</c:v>
                </c:pt>
                <c:pt idx="3545">
                  <c:v>-0.37742222221308563</c:v>
                </c:pt>
                <c:pt idx="3546">
                  <c:v>-0.37871111109772126</c:v>
                </c:pt>
                <c:pt idx="3547">
                  <c:v>-0.38031111110920907</c:v>
                </c:pt>
                <c:pt idx="3548">
                  <c:v>-0.38137777777232057</c:v>
                </c:pt>
                <c:pt idx="3549">
                  <c:v>-0.38279999998997305</c:v>
                </c:pt>
                <c:pt idx="3550">
                  <c:v>-0.38342222221014988</c:v>
                </c:pt>
                <c:pt idx="3551">
                  <c:v>-0.38426666666064146</c:v>
                </c:pt>
                <c:pt idx="3552">
                  <c:v>-0.38422222221618885</c:v>
                </c:pt>
                <c:pt idx="3553">
                  <c:v>-0.38479999999219722</c:v>
                </c:pt>
                <c:pt idx="3554">
                  <c:v>-0.38577777777693223</c:v>
                </c:pt>
                <c:pt idx="3555">
                  <c:v>-0.38675555555159319</c:v>
                </c:pt>
                <c:pt idx="3556">
                  <c:v>-0.38791111110343934</c:v>
                </c:pt>
                <c:pt idx="3557">
                  <c:v>-0.38884444444342658</c:v>
                </c:pt>
                <c:pt idx="3558">
                  <c:v>-0.39008888888395066</c:v>
                </c:pt>
                <c:pt idx="3559">
                  <c:v>-0.39102222221427274</c:v>
                </c:pt>
                <c:pt idx="3560">
                  <c:v>-0.39217777777805551</c:v>
                </c:pt>
                <c:pt idx="3561">
                  <c:v>-0.39293333333113545</c:v>
                </c:pt>
                <c:pt idx="3562">
                  <c:v>-0.39359999999565115</c:v>
                </c:pt>
                <c:pt idx="3563">
                  <c:v>-0.3940124756278453</c:v>
                </c:pt>
                <c:pt idx="3564">
                  <c:v>-0.39403742689518984</c:v>
                </c:pt>
                <c:pt idx="3565">
                  <c:v>-0.39447485379435321</c:v>
                </c:pt>
                <c:pt idx="3566">
                  <c:v>-0.39492475632694457</c:v>
                </c:pt>
                <c:pt idx="3567">
                  <c:v>-0.39507602338440334</c:v>
                </c:pt>
                <c:pt idx="3568">
                  <c:v>-0.39546198829545676</c:v>
                </c:pt>
                <c:pt idx="3569">
                  <c:v>-0.39603820661706635</c:v>
                </c:pt>
                <c:pt idx="3570">
                  <c:v>-0.39653801168888997</c:v>
                </c:pt>
                <c:pt idx="3571">
                  <c:v>-0.39713918127769632</c:v>
                </c:pt>
                <c:pt idx="3572">
                  <c:v>-0.39784171538849478</c:v>
                </c:pt>
                <c:pt idx="3573">
                  <c:v>-0.39882339180869897</c:v>
                </c:pt>
                <c:pt idx="3574">
                  <c:v>-0.40003976607379715</c:v>
                </c:pt>
                <c:pt idx="3575">
                  <c:v>-0.40091306041795272</c:v>
                </c:pt>
                <c:pt idx="3576">
                  <c:v>-0.40188771929425543</c:v>
                </c:pt>
                <c:pt idx="3577">
                  <c:v>-0.40243040935089619</c:v>
                </c:pt>
                <c:pt idx="3578">
                  <c:v>-0.40285224170817546</c:v>
                </c:pt>
                <c:pt idx="3579">
                  <c:v>-0.40337543858756025</c:v>
                </c:pt>
                <c:pt idx="3580">
                  <c:v>-0.40382222221649006</c:v>
                </c:pt>
                <c:pt idx="3581">
                  <c:v>-0.40410370369698123</c:v>
                </c:pt>
                <c:pt idx="3582">
                  <c:v>-0.40430877192244974</c:v>
                </c:pt>
                <c:pt idx="3583">
                  <c:v>-0.40461520467306417</c:v>
                </c:pt>
                <c:pt idx="3584">
                  <c:v>-0.40493411305412308</c:v>
                </c:pt>
                <c:pt idx="3585">
                  <c:v>-0.40522105262438463</c:v>
                </c:pt>
                <c:pt idx="3586">
                  <c:v>-0.40547602338634964</c:v>
                </c:pt>
                <c:pt idx="3587">
                  <c:v>-0.40578791422352367</c:v>
                </c:pt>
                <c:pt idx="3588">
                  <c:v>-0.40606783624978665</c:v>
                </c:pt>
                <c:pt idx="3589">
                  <c:v>-0.40627134502327295</c:v>
                </c:pt>
                <c:pt idx="3590">
                  <c:v>-0.40644288498365905</c:v>
                </c:pt>
                <c:pt idx="3591">
                  <c:v>-0.40644912280040135</c:v>
                </c:pt>
                <c:pt idx="3592">
                  <c:v>-0.40651228069568585</c:v>
                </c:pt>
                <c:pt idx="3593">
                  <c:v>-0.40636569200221229</c:v>
                </c:pt>
                <c:pt idx="3594">
                  <c:v>-0.40703157893964237</c:v>
                </c:pt>
                <c:pt idx="3595">
                  <c:v>-0.40717660817894452</c:v>
                </c:pt>
                <c:pt idx="3596">
                  <c:v>-0.40724522416382924</c:v>
                </c:pt>
                <c:pt idx="3597">
                  <c:v>-0.40737076022581875</c:v>
                </c:pt>
                <c:pt idx="3598">
                  <c:v>-0.40750877192134971</c:v>
                </c:pt>
                <c:pt idx="3599">
                  <c:v>-0.40717037035943243</c:v>
                </c:pt>
                <c:pt idx="3600">
                  <c:v>-0.40702222221167389</c:v>
                </c:pt>
                <c:pt idx="3601">
                  <c:v>-0.40733099414061885</c:v>
                </c:pt>
                <c:pt idx="3602">
                  <c:v>-0.40743001948250512</c:v>
                </c:pt>
                <c:pt idx="3603">
                  <c:v>-0.40718596490229747</c:v>
                </c:pt>
                <c:pt idx="3604">
                  <c:v>-0.40708771928859133</c:v>
                </c:pt>
                <c:pt idx="3605">
                  <c:v>-0.40704639375227575</c:v>
                </c:pt>
                <c:pt idx="3606">
                  <c:v>-0.40639532162958747</c:v>
                </c:pt>
                <c:pt idx="3607">
                  <c:v>-0.40606783625041548</c:v>
                </c:pt>
                <c:pt idx="3608">
                  <c:v>-0.40579727094935131</c:v>
                </c:pt>
                <c:pt idx="3609">
                  <c:v>-0.40567251461291304</c:v>
                </c:pt>
                <c:pt idx="3610">
                  <c:v>-0.40538245613447932</c:v>
                </c:pt>
                <c:pt idx="3611">
                  <c:v>-0.40541598439950494</c:v>
                </c:pt>
                <c:pt idx="3612">
                  <c:v>-0.40501754385079242</c:v>
                </c:pt>
                <c:pt idx="3613">
                  <c:v>-0.40480935671698115</c:v>
                </c:pt>
                <c:pt idx="3614">
                  <c:v>-0.4043914229953009</c:v>
                </c:pt>
                <c:pt idx="3615">
                  <c:v>-0.40367485378928181</c:v>
                </c:pt>
                <c:pt idx="3616">
                  <c:v>-0.40314853800166772</c:v>
                </c:pt>
                <c:pt idx="3617">
                  <c:v>-0.40276803118027105</c:v>
                </c:pt>
                <c:pt idx="3618">
                  <c:v>-0.40217777776465047</c:v>
                </c:pt>
                <c:pt idx="3619">
                  <c:v>-0.40177777776588419</c:v>
                </c:pt>
                <c:pt idx="3620">
                  <c:v>-0.40170136451080468</c:v>
                </c:pt>
                <c:pt idx="3621">
                  <c:v>-0.40172631577809231</c:v>
                </c:pt>
                <c:pt idx="3622">
                  <c:v>-0.40145263156834432</c:v>
                </c:pt>
                <c:pt idx="3623">
                  <c:v>-0.40105808965929157</c:v>
                </c:pt>
                <c:pt idx="3624">
                  <c:v>-0.40018713449662036</c:v>
                </c:pt>
                <c:pt idx="3625">
                  <c:v>-0.39946198829245516</c:v>
                </c:pt>
                <c:pt idx="3626">
                  <c:v>-0.39866042884092173</c:v>
                </c:pt>
                <c:pt idx="3627">
                  <c:v>-0.39818245613301834</c:v>
                </c:pt>
                <c:pt idx="3628">
                  <c:v>-0.39722807016115586</c:v>
                </c:pt>
                <c:pt idx="3629">
                  <c:v>-0.39615282650010186</c:v>
                </c:pt>
                <c:pt idx="3630">
                  <c:v>-0.39549005847107138</c:v>
                </c:pt>
                <c:pt idx="3631">
                  <c:v>-0.39452865495536427</c:v>
                </c:pt>
                <c:pt idx="3632">
                  <c:v>-0.39344639375025492</c:v>
                </c:pt>
                <c:pt idx="3633">
                  <c:v>-0.39290994151035641</c:v>
                </c:pt>
                <c:pt idx="3634">
                  <c:v>-0.39238596489833905</c:v>
                </c:pt>
                <c:pt idx="3635">
                  <c:v>-0.39218557503544155</c:v>
                </c:pt>
                <c:pt idx="3636">
                  <c:v>-0.39204210525031069</c:v>
                </c:pt>
                <c:pt idx="3637">
                  <c:v>-0.3918666666524307</c:v>
                </c:pt>
                <c:pt idx="3638">
                  <c:v>-0.3916592592457051</c:v>
                </c:pt>
                <c:pt idx="3639">
                  <c:v>-0.39115321636243261</c:v>
                </c:pt>
                <c:pt idx="3640">
                  <c:v>-0.39105964911129742</c:v>
                </c:pt>
                <c:pt idx="3641">
                  <c:v>-0.39075633526894482</c:v>
                </c:pt>
                <c:pt idx="3642">
                  <c:v>-0.3906432748404971</c:v>
                </c:pt>
                <c:pt idx="3643">
                  <c:v>-0.39045380115708339</c:v>
                </c:pt>
                <c:pt idx="3644">
                  <c:v>-0.39058791421847738</c:v>
                </c:pt>
                <c:pt idx="3645">
                  <c:v>-0.39055672513470874</c:v>
                </c:pt>
                <c:pt idx="3646">
                  <c:v>-0.39044912279603122</c:v>
                </c:pt>
                <c:pt idx="3647">
                  <c:v>-0.39008732942112778</c:v>
                </c:pt>
                <c:pt idx="3648">
                  <c:v>-0.38987134501640275</c:v>
                </c:pt>
                <c:pt idx="3649">
                  <c:v>-0.3896678362450488</c:v>
                </c:pt>
                <c:pt idx="3650">
                  <c:v>-0.38969902532908723</c:v>
                </c:pt>
                <c:pt idx="3651">
                  <c:v>-0.38969824560183103</c:v>
                </c:pt>
                <c:pt idx="3652">
                  <c:v>-0.38993216372981104</c:v>
                </c:pt>
                <c:pt idx="3653">
                  <c:v>-0.39017855749133268</c:v>
                </c:pt>
                <c:pt idx="3654">
                  <c:v>-0.39043742688888067</c:v>
                </c:pt>
                <c:pt idx="3655">
                  <c:v>-0.38928654969977605</c:v>
                </c:pt>
                <c:pt idx="3656">
                  <c:v>-0.38939259258445275</c:v>
                </c:pt>
                <c:pt idx="3657">
                  <c:v>-0.38911111110089869</c:v>
                </c:pt>
                <c:pt idx="3658">
                  <c:v>-0.3895976608070289</c:v>
                </c:pt>
                <c:pt idx="3659">
                  <c:v>-0.38978557503661226</c:v>
                </c:pt>
                <c:pt idx="3660">
                  <c:v>-0.38980818712267523</c:v>
                </c:pt>
                <c:pt idx="3661">
                  <c:v>-0.39050994150644486</c:v>
                </c:pt>
                <c:pt idx="3662">
                  <c:v>-0.39020194930475605</c:v>
                </c:pt>
                <c:pt idx="3663">
                  <c:v>-0.3920842105268349</c:v>
                </c:pt>
                <c:pt idx="3664">
                  <c:v>-0.39291228069979334</c:v>
                </c:pt>
                <c:pt idx="3665">
                  <c:v>-0.39321949317451016</c:v>
                </c:pt>
                <c:pt idx="3666">
                  <c:v>-0.39380584795454765</c:v>
                </c:pt>
                <c:pt idx="3667">
                  <c:v>-0.39378245614180651</c:v>
                </c:pt>
                <c:pt idx="3668">
                  <c:v>-0.39426042884982365</c:v>
                </c:pt>
                <c:pt idx="3669">
                  <c:v>-0.3944842105256896</c:v>
                </c:pt>
                <c:pt idx="3670">
                  <c:v>-0.39583157895649407</c:v>
                </c:pt>
                <c:pt idx="3671">
                  <c:v>-0.39581364523358004</c:v>
                </c:pt>
                <c:pt idx="3672">
                  <c:v>-0.39571929825535918</c:v>
                </c:pt>
                <c:pt idx="3673">
                  <c:v>-0.39541520468591274</c:v>
                </c:pt>
                <c:pt idx="3674">
                  <c:v>-0.39485692008738765</c:v>
                </c:pt>
                <c:pt idx="3675">
                  <c:v>-0.39480000000962095</c:v>
                </c:pt>
                <c:pt idx="3676">
                  <c:v>-0.39466666667532074</c:v>
                </c:pt>
                <c:pt idx="3677">
                  <c:v>-0.39426666667666815</c:v>
                </c:pt>
                <c:pt idx="3678">
                  <c:v>-0.3944888888980787</c:v>
                </c:pt>
                <c:pt idx="3679">
                  <c:v>-0.39395555556076456</c:v>
                </c:pt>
                <c:pt idx="3680">
                  <c:v>-0.39431111111513517</c:v>
                </c:pt>
                <c:pt idx="3681">
                  <c:v>-0.39382222222791835</c:v>
                </c:pt>
                <c:pt idx="3682">
                  <c:v>-0.3934666666698225</c:v>
                </c:pt>
                <c:pt idx="3683">
                  <c:v>-0.39337777778114469</c:v>
                </c:pt>
                <c:pt idx="3684">
                  <c:v>-0.39262222222800791</c:v>
                </c:pt>
                <c:pt idx="3685">
                  <c:v>-0.39191111111926702</c:v>
                </c:pt>
                <c:pt idx="3686">
                  <c:v>-0.39191111111926707</c:v>
                </c:pt>
                <c:pt idx="3687">
                  <c:v>-0.39173333334202504</c:v>
                </c:pt>
                <c:pt idx="3688">
                  <c:v>-0.39137777778765459</c:v>
                </c:pt>
                <c:pt idx="3689">
                  <c:v>-0.39128888889815905</c:v>
                </c:pt>
                <c:pt idx="3690">
                  <c:v>-0.39111111112091695</c:v>
                </c:pt>
                <c:pt idx="3691">
                  <c:v>-0.3904000000122328</c:v>
                </c:pt>
                <c:pt idx="3692">
                  <c:v>-0.39017777778843715</c:v>
                </c:pt>
                <c:pt idx="3693">
                  <c:v>-0.38973333334533194</c:v>
                </c:pt>
                <c:pt idx="3694">
                  <c:v>-0.38924444445800155</c:v>
                </c:pt>
                <c:pt idx="3695">
                  <c:v>-0.38902222223397848</c:v>
                </c:pt>
                <c:pt idx="3696">
                  <c:v>-0.38826666668089854</c:v>
                </c:pt>
                <c:pt idx="3697">
                  <c:v>-0.38773333334945648</c:v>
                </c:pt>
                <c:pt idx="3698">
                  <c:v>-0.38715555557350501</c:v>
                </c:pt>
                <c:pt idx="3699">
                  <c:v>-0.38666666668116589</c:v>
                </c:pt>
                <c:pt idx="3700">
                  <c:v>-0.38604444446093228</c:v>
                </c:pt>
                <c:pt idx="3701">
                  <c:v>-0.38533333335213443</c:v>
                </c:pt>
                <c:pt idx="3702">
                  <c:v>-0.38400000000924689</c:v>
                </c:pt>
                <c:pt idx="3703">
                  <c:v>-0.38311111112326379</c:v>
                </c:pt>
                <c:pt idx="3704">
                  <c:v>-0.38297777779030384</c:v>
                </c:pt>
                <c:pt idx="3705">
                  <c:v>-0.38235555556366463</c:v>
                </c:pt>
                <c:pt idx="3706">
                  <c:v>-0.38164444445498052</c:v>
                </c:pt>
                <c:pt idx="3707">
                  <c:v>-0.38066666668031951</c:v>
                </c:pt>
                <c:pt idx="3708">
                  <c:v>-0.38022222223272811</c:v>
                </c:pt>
                <c:pt idx="3709">
                  <c:v>-0.37968888890117242</c:v>
                </c:pt>
                <c:pt idx="3710">
                  <c:v>-0.37893333334809254</c:v>
                </c:pt>
                <c:pt idx="3711">
                  <c:v>-0.37871111112424</c:v>
                </c:pt>
                <c:pt idx="3712">
                  <c:v>-0.3778666666825391</c:v>
                </c:pt>
                <c:pt idx="3713">
                  <c:v>-0.37724444446241912</c:v>
                </c:pt>
                <c:pt idx="3714">
                  <c:v>-0.37635555557643613</c:v>
                </c:pt>
                <c:pt idx="3715">
                  <c:v>-0.37573333334973996</c:v>
                </c:pt>
                <c:pt idx="3716">
                  <c:v>-0.3752444444624663</c:v>
                </c:pt>
                <c:pt idx="3717">
                  <c:v>-0.37484444446364318</c:v>
                </c:pt>
                <c:pt idx="3718">
                  <c:v>-0.37417777779219935</c:v>
                </c:pt>
                <c:pt idx="3719">
                  <c:v>-0.37368888890481206</c:v>
                </c:pt>
                <c:pt idx="3720">
                  <c:v>-0.37328888890615947</c:v>
                </c:pt>
                <c:pt idx="3721">
                  <c:v>-0.37280000001364982</c:v>
                </c:pt>
                <c:pt idx="3722">
                  <c:v>-0.37168888890614249</c:v>
                </c:pt>
                <c:pt idx="3723">
                  <c:v>-0.37088888890866678</c:v>
                </c:pt>
                <c:pt idx="3724">
                  <c:v>-0.37008888890292291</c:v>
                </c:pt>
                <c:pt idx="3725">
                  <c:v>-0.36928888890539036</c:v>
                </c:pt>
                <c:pt idx="3726">
                  <c:v>-0.36831111113084314</c:v>
                </c:pt>
                <c:pt idx="3727">
                  <c:v>-0.36724444445661264</c:v>
                </c:pt>
                <c:pt idx="3728">
                  <c:v>-0.36608888890482327</c:v>
                </c:pt>
                <c:pt idx="3729">
                  <c:v>-0.36520000001884023</c:v>
                </c:pt>
                <c:pt idx="3730">
                  <c:v>-0.36466666668711395</c:v>
                </c:pt>
                <c:pt idx="3731">
                  <c:v>-0.36382222223656546</c:v>
                </c:pt>
                <c:pt idx="3732">
                  <c:v>-0.36373333334794444</c:v>
                </c:pt>
                <c:pt idx="3733">
                  <c:v>-0.36302222223920344</c:v>
                </c:pt>
                <c:pt idx="3734">
                  <c:v>-0.36222222223357314</c:v>
                </c:pt>
                <c:pt idx="3735">
                  <c:v>-0.36128888890313748</c:v>
                </c:pt>
                <c:pt idx="3736">
                  <c:v>-0.36048888890583231</c:v>
                </c:pt>
                <c:pt idx="3737">
                  <c:v>-0.35982222223438848</c:v>
                </c:pt>
                <c:pt idx="3738">
                  <c:v>-0.35884444445984109</c:v>
                </c:pt>
                <c:pt idx="3739">
                  <c:v>-0.35791111112951912</c:v>
                </c:pt>
                <c:pt idx="3740">
                  <c:v>-0.35680000001048401</c:v>
                </c:pt>
                <c:pt idx="3741">
                  <c:v>-0.35604444445740407</c:v>
                </c:pt>
                <c:pt idx="3742">
                  <c:v>-0.35533333334860623</c:v>
                </c:pt>
                <c:pt idx="3743">
                  <c:v>-0.354730604305799</c:v>
                </c:pt>
                <c:pt idx="3744">
                  <c:v>-0.35436959065810303</c:v>
                </c:pt>
                <c:pt idx="3745">
                  <c:v>-0.35376140352569607</c:v>
                </c:pt>
                <c:pt idx="3746">
                  <c:v>-0.35308382068175331</c:v>
                </c:pt>
                <c:pt idx="3747">
                  <c:v>-0.35251461989812172</c:v>
                </c:pt>
                <c:pt idx="3748">
                  <c:v>-0.35174269007612868</c:v>
                </c:pt>
                <c:pt idx="3749">
                  <c:v>-0.35099025343139151</c:v>
                </c:pt>
                <c:pt idx="3750">
                  <c:v>-0.35025730995651511</c:v>
                </c:pt>
                <c:pt idx="3751">
                  <c:v>-0.34954385966640339</c:v>
                </c:pt>
                <c:pt idx="3752">
                  <c:v>-0.34884990255354759</c:v>
                </c:pt>
                <c:pt idx="3753">
                  <c:v>-0.34799766083211731</c:v>
                </c:pt>
                <c:pt idx="3754">
                  <c:v>-0.34712046785247647</c:v>
                </c:pt>
                <c:pt idx="3755">
                  <c:v>-0.34617387916158404</c:v>
                </c:pt>
                <c:pt idx="3756">
                  <c:v>-0.34529122808320911</c:v>
                </c:pt>
                <c:pt idx="3757">
                  <c:v>-0.34456140352441178</c:v>
                </c:pt>
                <c:pt idx="3758">
                  <c:v>-0.34385107214269955</c:v>
                </c:pt>
                <c:pt idx="3759">
                  <c:v>-0.34316023393818645</c:v>
                </c:pt>
                <c:pt idx="3760">
                  <c:v>-0.34231111112507479</c:v>
                </c:pt>
                <c:pt idx="3761">
                  <c:v>-0.34170370371969666</c:v>
                </c:pt>
                <c:pt idx="3762">
                  <c:v>-0.34084912282571123</c:v>
                </c:pt>
                <c:pt idx="3763">
                  <c:v>-0.34023625732442569</c:v>
                </c:pt>
                <c:pt idx="3764">
                  <c:v>-0.33946510722946149</c:v>
                </c:pt>
                <c:pt idx="3765">
                  <c:v>-0.3385801169788501</c:v>
                </c:pt>
                <c:pt idx="3766">
                  <c:v>-0.33771461989671059</c:v>
                </c:pt>
                <c:pt idx="3767">
                  <c:v>-0.33700194933362765</c:v>
                </c:pt>
                <c:pt idx="3768">
                  <c:v>-0.3361309941707859</c:v>
                </c:pt>
                <c:pt idx="3769">
                  <c:v>-0.33541286551069283</c:v>
                </c:pt>
                <c:pt idx="3770">
                  <c:v>-0.33462534114675857</c:v>
                </c:pt>
                <c:pt idx="3771">
                  <c:v>-0.3339906432930404</c:v>
                </c:pt>
                <c:pt idx="3772">
                  <c:v>-0.33319766083125485</c:v>
                </c:pt>
                <c:pt idx="3773">
                  <c:v>-0.33260194933238935</c:v>
                </c:pt>
                <c:pt idx="3774">
                  <c:v>-0.33153684212339246</c:v>
                </c:pt>
                <c:pt idx="3775">
                  <c:v>-0.33075789475740086</c:v>
                </c:pt>
                <c:pt idx="3776">
                  <c:v>-0.32986510722680579</c:v>
                </c:pt>
                <c:pt idx="3777">
                  <c:v>-0.32903625732681863</c:v>
                </c:pt>
                <c:pt idx="3778">
                  <c:v>-0.32827134504848315</c:v>
                </c:pt>
                <c:pt idx="3779">
                  <c:v>-0.32765925927412087</c:v>
                </c:pt>
                <c:pt idx="3780">
                  <c:v>-0.32693333335063818</c:v>
                </c:pt>
                <c:pt idx="3781">
                  <c:v>-0.32600467838265978</c:v>
                </c:pt>
                <c:pt idx="3782">
                  <c:v>-0.32518440547236194</c:v>
                </c:pt>
                <c:pt idx="3783">
                  <c:v>-0.32460584796938163</c:v>
                </c:pt>
                <c:pt idx="3784">
                  <c:v>-0.32386900586635819</c:v>
                </c:pt>
                <c:pt idx="3785">
                  <c:v>-0.32301832359905885</c:v>
                </c:pt>
                <c:pt idx="3786">
                  <c:v>-0.32236491229517039</c:v>
                </c:pt>
                <c:pt idx="3787">
                  <c:v>-0.32168654972436944</c:v>
                </c:pt>
                <c:pt idx="3788">
                  <c:v>-0.3208943469977506</c:v>
                </c:pt>
                <c:pt idx="3789">
                  <c:v>-0.32003274855119412</c:v>
                </c:pt>
                <c:pt idx="3790">
                  <c:v>-0.31923508773503234</c:v>
                </c:pt>
                <c:pt idx="3791">
                  <c:v>-0.3183235867632801</c:v>
                </c:pt>
                <c:pt idx="3792">
                  <c:v>-0.31760935673859947</c:v>
                </c:pt>
                <c:pt idx="3793">
                  <c:v>-0.31678128656581167</c:v>
                </c:pt>
                <c:pt idx="3794">
                  <c:v>-0.31597270957022294</c:v>
                </c:pt>
                <c:pt idx="3795">
                  <c:v>-0.31536140352306824</c:v>
                </c:pt>
                <c:pt idx="3796">
                  <c:v>-0.31468070177078283</c:v>
                </c:pt>
                <c:pt idx="3797">
                  <c:v>-0.31388615986285012</c:v>
                </c:pt>
                <c:pt idx="3798">
                  <c:v>-0.31320000001394621</c:v>
                </c:pt>
                <c:pt idx="3799">
                  <c:v>-0.31248888890520532</c:v>
                </c:pt>
                <c:pt idx="3800">
                  <c:v>-0.31144171541912236</c:v>
                </c:pt>
                <c:pt idx="3801">
                  <c:v>-0.31045847954467359</c:v>
                </c:pt>
                <c:pt idx="3802">
                  <c:v>-0.30953918130212138</c:v>
                </c:pt>
                <c:pt idx="3803">
                  <c:v>-0.30881715401406706</c:v>
                </c:pt>
                <c:pt idx="3804">
                  <c:v>-0.30815906434743706</c:v>
                </c:pt>
                <c:pt idx="3805">
                  <c:v>-0.30752046785165638</c:v>
                </c:pt>
                <c:pt idx="3806">
                  <c:v>-0.30690136453987921</c:v>
                </c:pt>
                <c:pt idx="3807">
                  <c:v>-0.30603508773932431</c:v>
                </c:pt>
                <c:pt idx="3808">
                  <c:v>-0.30545497077626504</c:v>
                </c:pt>
                <c:pt idx="3809">
                  <c:v>-0.30502768032921546</c:v>
                </c:pt>
                <c:pt idx="3810">
                  <c:v>-0.30421988306082604</c:v>
                </c:pt>
                <c:pt idx="3811">
                  <c:v>-0.30338713451674221</c:v>
                </c:pt>
                <c:pt idx="3812">
                  <c:v>-0.30270721249165616</c:v>
                </c:pt>
                <c:pt idx="3813">
                  <c:v>-0.30186900586658394</c:v>
                </c:pt>
                <c:pt idx="3814">
                  <c:v>-0.30096140352103501</c:v>
                </c:pt>
                <c:pt idx="3815">
                  <c:v>-0.29985107214055662</c:v>
                </c:pt>
                <c:pt idx="3816">
                  <c:v>-0.29880467838172992</c:v>
                </c:pt>
                <c:pt idx="3817">
                  <c:v>-0.2977333333448226</c:v>
                </c:pt>
                <c:pt idx="3818">
                  <c:v>-0.29677037038501708</c:v>
                </c:pt>
                <c:pt idx="3819">
                  <c:v>-0.29596023393548432</c:v>
                </c:pt>
                <c:pt idx="3820">
                  <c:v>-0.29508070177441587</c:v>
                </c:pt>
                <c:pt idx="3821">
                  <c:v>-0.29404288500282866</c:v>
                </c:pt>
                <c:pt idx="3822">
                  <c:v>-0.29293567253063618</c:v>
                </c:pt>
                <c:pt idx="3823">
                  <c:v>-0.29184795323575646</c:v>
                </c:pt>
                <c:pt idx="3824">
                  <c:v>-0.29095750488627253</c:v>
                </c:pt>
                <c:pt idx="3825">
                  <c:v>-0.2897309941690035</c:v>
                </c:pt>
                <c:pt idx="3826">
                  <c:v>-0.28852397662899026</c:v>
                </c:pt>
                <c:pt idx="3827">
                  <c:v>-0.28729200780915681</c:v>
                </c:pt>
                <c:pt idx="3828">
                  <c:v>-0.28594619884664074</c:v>
                </c:pt>
                <c:pt idx="3829">
                  <c:v>-0.28470877195011524</c:v>
                </c:pt>
                <c:pt idx="3830">
                  <c:v>-0.28335750488378475</c:v>
                </c:pt>
                <c:pt idx="3831">
                  <c:v>-0.28202573100915201</c:v>
                </c:pt>
                <c:pt idx="3832">
                  <c:v>-0.28062456142292674</c:v>
                </c:pt>
                <c:pt idx="3833">
                  <c:v>-0.27924288501401429</c:v>
                </c:pt>
                <c:pt idx="3834">
                  <c:v>-0.27783625732350831</c:v>
                </c:pt>
                <c:pt idx="3835">
                  <c:v>-0.27716023393379374</c:v>
                </c:pt>
                <c:pt idx="3836">
                  <c:v>-0.27570370372391628</c:v>
                </c:pt>
                <c:pt idx="3837">
                  <c:v>-0.27453333334506602</c:v>
                </c:pt>
                <c:pt idx="3838">
                  <c:v>-0.27302690060136342</c:v>
                </c:pt>
                <c:pt idx="3839">
                  <c:v>-0.27153996103491679</c:v>
                </c:pt>
                <c:pt idx="3840">
                  <c:v>-0.27033918129906498</c:v>
                </c:pt>
                <c:pt idx="3841">
                  <c:v>-0.26849122808853432</c:v>
                </c:pt>
                <c:pt idx="3842">
                  <c:v>-0.26724054583138157</c:v>
                </c:pt>
                <c:pt idx="3843">
                  <c:v>-0.26476491228530669</c:v>
                </c:pt>
                <c:pt idx="3844">
                  <c:v>-0.2629309941624321</c:v>
                </c:pt>
                <c:pt idx="3845">
                  <c:v>-0.26133879143850813</c:v>
                </c:pt>
                <c:pt idx="3846">
                  <c:v>-0.25958830409654166</c:v>
                </c:pt>
                <c:pt idx="3847">
                  <c:v>-0.25825730994888096</c:v>
                </c:pt>
                <c:pt idx="3848">
                  <c:v>-0.25667914231249939</c:v>
                </c:pt>
                <c:pt idx="3849">
                  <c:v>-0.25525380118639046</c:v>
                </c:pt>
                <c:pt idx="3850">
                  <c:v>-0.25309239766198227</c:v>
                </c:pt>
                <c:pt idx="3851">
                  <c:v>-0.25166159844627356</c:v>
                </c:pt>
                <c:pt idx="3852">
                  <c:v>-0.25025029240770702</c:v>
                </c:pt>
                <c:pt idx="3853">
                  <c:v>-0.24912514620081203</c:v>
                </c:pt>
                <c:pt idx="3854">
                  <c:v>-0.24819727096003291</c:v>
                </c:pt>
                <c:pt idx="3855">
                  <c:v>-0.24693333334213929</c:v>
                </c:pt>
                <c:pt idx="3856">
                  <c:v>-0.24564444444371528</c:v>
                </c:pt>
                <c:pt idx="3857">
                  <c:v>-0.24462222222488594</c:v>
                </c:pt>
                <c:pt idx="3858">
                  <c:v>-0.24315555556306506</c:v>
                </c:pt>
                <c:pt idx="3859">
                  <c:v>-0.24235555555720747</c:v>
                </c:pt>
                <c:pt idx="3860">
                  <c:v>-0.24088888889538657</c:v>
                </c:pt>
                <c:pt idx="3861">
                  <c:v>-0.24000000000934668</c:v>
                </c:pt>
                <c:pt idx="3862">
                  <c:v>-0.23902222222438438</c:v>
                </c:pt>
                <c:pt idx="3863">
                  <c:v>-0.2381777777826834</c:v>
                </c:pt>
                <c:pt idx="3864">
                  <c:v>-0.23746666667388563</c:v>
                </c:pt>
                <c:pt idx="3865">
                  <c:v>-0.23680000000942678</c:v>
                </c:pt>
                <c:pt idx="3866">
                  <c:v>-0.23564444444553026</c:v>
                </c:pt>
                <c:pt idx="3867">
                  <c:v>-0.23475555555960406</c:v>
                </c:pt>
                <c:pt idx="3868">
                  <c:v>-0.23382222222922522</c:v>
                </c:pt>
                <c:pt idx="3869">
                  <c:v>-0.2329333333339858</c:v>
                </c:pt>
                <c:pt idx="3870">
                  <c:v>-0.23208888889228482</c:v>
                </c:pt>
                <c:pt idx="3871">
                  <c:v>-0.23173333333780069</c:v>
                </c:pt>
                <c:pt idx="3872">
                  <c:v>-0.23062222221853829</c:v>
                </c:pt>
                <c:pt idx="3873">
                  <c:v>-0.22991111110985415</c:v>
                </c:pt>
                <c:pt idx="3874">
                  <c:v>-0.22888888889091114</c:v>
                </c:pt>
                <c:pt idx="3875">
                  <c:v>-0.22777777777198976</c:v>
                </c:pt>
                <c:pt idx="3876">
                  <c:v>-0.22724444444032035</c:v>
                </c:pt>
                <c:pt idx="3877">
                  <c:v>-0.22662222221997305</c:v>
                </c:pt>
                <c:pt idx="3878">
                  <c:v>-0.2260888888884742</c:v>
                </c:pt>
                <c:pt idx="3879">
                  <c:v>-0.22528888888261658</c:v>
                </c:pt>
                <c:pt idx="3880">
                  <c:v>-0.22475555555111773</c:v>
                </c:pt>
                <c:pt idx="3881">
                  <c:v>-0.22417777777522307</c:v>
                </c:pt>
                <c:pt idx="3882">
                  <c:v>-0.22404444444092297</c:v>
                </c:pt>
                <c:pt idx="3883">
                  <c:v>-0.22368888888649563</c:v>
                </c:pt>
                <c:pt idx="3884">
                  <c:v>-0.22280000000051262</c:v>
                </c:pt>
                <c:pt idx="3885">
                  <c:v>-0.22204444443940272</c:v>
                </c:pt>
                <c:pt idx="3886">
                  <c:v>-0.22151111110767646</c:v>
                </c:pt>
                <c:pt idx="3887">
                  <c:v>-0.22088888888749969</c:v>
                </c:pt>
                <c:pt idx="3888">
                  <c:v>-0.22013333332638985</c:v>
                </c:pt>
                <c:pt idx="3889">
                  <c:v>-0.21933333332885732</c:v>
                </c:pt>
                <c:pt idx="3890">
                  <c:v>-0.21853333333143851</c:v>
                </c:pt>
                <c:pt idx="3891">
                  <c:v>-0.21759999999133764</c:v>
                </c:pt>
                <c:pt idx="3892">
                  <c:v>-0.21711111110400719</c:v>
                </c:pt>
                <c:pt idx="3893">
                  <c:v>-0.2163999999951525</c:v>
                </c:pt>
                <c:pt idx="3894">
                  <c:v>-0.21586666666353999</c:v>
                </c:pt>
                <c:pt idx="3895">
                  <c:v>-0.21493333332343903</c:v>
                </c:pt>
                <c:pt idx="3896">
                  <c:v>-0.21435555554748753</c:v>
                </c:pt>
                <c:pt idx="3897">
                  <c:v>-0.21315555555147286</c:v>
                </c:pt>
                <c:pt idx="3898">
                  <c:v>-0.21248888887997225</c:v>
                </c:pt>
                <c:pt idx="3899">
                  <c:v>-0.21177777777117437</c:v>
                </c:pt>
                <c:pt idx="3900">
                  <c:v>-0.21102222221809444</c:v>
                </c:pt>
                <c:pt idx="3901">
                  <c:v>-0.210133333322855</c:v>
                </c:pt>
                <c:pt idx="3902">
                  <c:v>-0.20968888887986342</c:v>
                </c:pt>
                <c:pt idx="3903">
                  <c:v>-0.20906666665980034</c:v>
                </c:pt>
                <c:pt idx="3904">
                  <c:v>-0.20826666665405638</c:v>
                </c:pt>
                <c:pt idx="3905">
                  <c:v>-0.2074666666568081</c:v>
                </c:pt>
                <c:pt idx="3906">
                  <c:v>-0.20666666665927555</c:v>
                </c:pt>
                <c:pt idx="3907">
                  <c:v>-0.20604444443257949</c:v>
                </c:pt>
                <c:pt idx="3908">
                  <c:v>-0.20582222221111215</c:v>
                </c:pt>
                <c:pt idx="3909">
                  <c:v>-0.20475555554800071</c:v>
                </c:pt>
                <c:pt idx="3910">
                  <c:v>-0.20404444443920286</c:v>
                </c:pt>
                <c:pt idx="3911">
                  <c:v>-0.20351111110217288</c:v>
                </c:pt>
                <c:pt idx="3912">
                  <c:v>-0.20266666666047195</c:v>
                </c:pt>
                <c:pt idx="3913">
                  <c:v>-0.20204444444023828</c:v>
                </c:pt>
                <c:pt idx="3914">
                  <c:v>-0.20124444443443754</c:v>
                </c:pt>
                <c:pt idx="3915">
                  <c:v>-0.20075555554722072</c:v>
                </c:pt>
                <c:pt idx="3916">
                  <c:v>-0.20004444443836605</c:v>
                </c:pt>
                <c:pt idx="3917">
                  <c:v>-0.19911111109837878</c:v>
                </c:pt>
                <c:pt idx="3918">
                  <c:v>-0.19831111110084629</c:v>
                </c:pt>
                <c:pt idx="3919">
                  <c:v>-0.19768888888066946</c:v>
                </c:pt>
                <c:pt idx="3920">
                  <c:v>-0.19733333332263048</c:v>
                </c:pt>
                <c:pt idx="3921">
                  <c:v>-0.19644444443647693</c:v>
                </c:pt>
                <c:pt idx="3922">
                  <c:v>-0.19568888888339697</c:v>
                </c:pt>
                <c:pt idx="3923">
                  <c:v>-0.19494580896385857</c:v>
                </c:pt>
                <c:pt idx="3924">
                  <c:v>-0.1940374268908748</c:v>
                </c:pt>
                <c:pt idx="3925">
                  <c:v>-0.19336374268247419</c:v>
                </c:pt>
                <c:pt idx="3926">
                  <c:v>-0.19274697855212458</c:v>
                </c:pt>
                <c:pt idx="3927">
                  <c:v>-0.19205380115909176</c:v>
                </c:pt>
                <c:pt idx="3928">
                  <c:v>-0.19159532162838727</c:v>
                </c:pt>
                <c:pt idx="3929">
                  <c:v>-0.19088265106553179</c:v>
                </c:pt>
                <c:pt idx="3930">
                  <c:v>-0.19027134501803605</c:v>
                </c:pt>
                <c:pt idx="3931">
                  <c:v>-0.18945029238907624</c:v>
                </c:pt>
                <c:pt idx="3932">
                  <c:v>-0.18850838206086848</c:v>
                </c:pt>
                <c:pt idx="3933">
                  <c:v>-0.18749005846679817</c:v>
                </c:pt>
                <c:pt idx="3934">
                  <c:v>-0.18648421051699557</c:v>
                </c:pt>
                <c:pt idx="3935">
                  <c:v>-0.18571306042197452</c:v>
                </c:pt>
                <c:pt idx="3936">
                  <c:v>-0.18486549706293687</c:v>
                </c:pt>
                <c:pt idx="3937">
                  <c:v>-0.18407485379048941</c:v>
                </c:pt>
                <c:pt idx="3938">
                  <c:v>-0.18325224170747192</c:v>
                </c:pt>
                <c:pt idx="3939">
                  <c:v>-0.18239766081365708</c:v>
                </c:pt>
                <c:pt idx="3940">
                  <c:v>-0.18186666665785181</c:v>
                </c:pt>
                <c:pt idx="3941">
                  <c:v>-0.1809481481423284</c:v>
                </c:pt>
                <c:pt idx="3942">
                  <c:v>-0.18066432748046646</c:v>
                </c:pt>
                <c:pt idx="3943">
                  <c:v>-0.17977076022243652</c:v>
                </c:pt>
                <c:pt idx="3944">
                  <c:v>-0.17933411305035871</c:v>
                </c:pt>
                <c:pt idx="3945">
                  <c:v>-0.17886549706748348</c:v>
                </c:pt>
                <c:pt idx="3946">
                  <c:v>-0.17836491226839546</c:v>
                </c:pt>
                <c:pt idx="3947">
                  <c:v>-0.17761013644257179</c:v>
                </c:pt>
                <c:pt idx="3948">
                  <c:v>-0.17713450291586852</c:v>
                </c:pt>
                <c:pt idx="3949">
                  <c:v>-0.1764935672387494</c:v>
                </c:pt>
                <c:pt idx="3950">
                  <c:v>-0.17590955164605551</c:v>
                </c:pt>
                <c:pt idx="3951">
                  <c:v>-0.1752046783540569</c:v>
                </c:pt>
                <c:pt idx="3952">
                  <c:v>-0.17473450291185674</c:v>
                </c:pt>
                <c:pt idx="3953">
                  <c:v>-0.17401013644243174</c:v>
                </c:pt>
                <c:pt idx="3954">
                  <c:v>-0.17347602338379031</c:v>
                </c:pt>
                <c:pt idx="3955">
                  <c:v>-0.1728654970700694</c:v>
                </c:pt>
                <c:pt idx="3956">
                  <c:v>-0.17253411305188318</c:v>
                </c:pt>
                <c:pt idx="3957">
                  <c:v>-0.17190409356090638</c:v>
                </c:pt>
                <c:pt idx="3958">
                  <c:v>-0.17133099414763955</c:v>
                </c:pt>
                <c:pt idx="3959">
                  <c:v>-0.17081481480661759</c:v>
                </c:pt>
                <c:pt idx="3960">
                  <c:v>-0.17035555554888435</c:v>
                </c:pt>
                <c:pt idx="3961">
                  <c:v>-0.16977543859184629</c:v>
                </c:pt>
                <c:pt idx="3962">
                  <c:v>-0.16916335281742725</c:v>
                </c:pt>
                <c:pt idx="3963">
                  <c:v>-0.16843040934988912</c:v>
                </c:pt>
                <c:pt idx="3964">
                  <c:v>-0.16784327484902303</c:v>
                </c:pt>
                <c:pt idx="3965">
                  <c:v>-0.16744639375444126</c:v>
                </c:pt>
                <c:pt idx="3966">
                  <c:v>-0.16706198829761609</c:v>
                </c:pt>
                <c:pt idx="3967">
                  <c:v>-0.16660116958559776</c:v>
                </c:pt>
                <c:pt idx="3968">
                  <c:v>-0.16624171539585567</c:v>
                </c:pt>
                <c:pt idx="3969">
                  <c:v>-0.16598362572523104</c:v>
                </c:pt>
                <c:pt idx="3970">
                  <c:v>-0.16556023391383728</c:v>
                </c:pt>
                <c:pt idx="3971">
                  <c:v>-0.16501598440296822</c:v>
                </c:pt>
                <c:pt idx="3972">
                  <c:v>-0.16457309940945095</c:v>
                </c:pt>
                <c:pt idx="3973">
                  <c:v>-0.16423157894262286</c:v>
                </c:pt>
                <c:pt idx="3974">
                  <c:v>-0.1639469785537889</c:v>
                </c:pt>
                <c:pt idx="3975">
                  <c:v>-0.16354152046117468</c:v>
                </c:pt>
                <c:pt idx="3976">
                  <c:v>-0.16310409356195435</c:v>
                </c:pt>
                <c:pt idx="3977">
                  <c:v>-0.16272358674067133</c:v>
                </c:pt>
                <c:pt idx="3978">
                  <c:v>-0.16239999999359422</c:v>
                </c:pt>
                <c:pt idx="3979">
                  <c:v>-0.16186666666192487</c:v>
                </c:pt>
                <c:pt idx="3980">
                  <c:v>-0.16165692007405588</c:v>
                </c:pt>
                <c:pt idx="3981">
                  <c:v>-0.16123742689358173</c:v>
                </c:pt>
                <c:pt idx="3982">
                  <c:v>-0.16091929823960843</c:v>
                </c:pt>
                <c:pt idx="3983">
                  <c:v>-0.16056920077483777</c:v>
                </c:pt>
                <c:pt idx="3984">
                  <c:v>-0.16023157894366546</c:v>
                </c:pt>
                <c:pt idx="3985">
                  <c:v>-0.1597730994081574</c:v>
                </c:pt>
                <c:pt idx="3986">
                  <c:v>-0.1593270955109945</c:v>
                </c:pt>
                <c:pt idx="3987">
                  <c:v>-0.15902690058033311</c:v>
                </c:pt>
                <c:pt idx="3988">
                  <c:v>-0.15865029239041897</c:v>
                </c:pt>
                <c:pt idx="3989">
                  <c:v>-0.15806393761641122</c:v>
                </c:pt>
                <c:pt idx="3990">
                  <c:v>-0.157978947363446</c:v>
                </c:pt>
                <c:pt idx="3991">
                  <c:v>-0.15786198829834425</c:v>
                </c:pt>
                <c:pt idx="3992">
                  <c:v>-0.15762417153504946</c:v>
                </c:pt>
                <c:pt idx="3993">
                  <c:v>-0.15722105262788361</c:v>
                </c:pt>
                <c:pt idx="3994">
                  <c:v>-0.15678596490547544</c:v>
                </c:pt>
                <c:pt idx="3995">
                  <c:v>-0.15658557504263473</c:v>
                </c:pt>
                <c:pt idx="3996">
                  <c:v>-0.15617543859181141</c:v>
                </c:pt>
                <c:pt idx="3997">
                  <c:v>-0.15582222221494035</c:v>
                </c:pt>
                <c:pt idx="3998">
                  <c:v>-0.15521481480950536</c:v>
                </c:pt>
                <c:pt idx="3999">
                  <c:v>-0.15470877192617608</c:v>
                </c:pt>
                <c:pt idx="4000">
                  <c:v>-0.15403742689920311</c:v>
                </c:pt>
                <c:pt idx="4001">
                  <c:v>-0.15382300194640286</c:v>
                </c:pt>
                <c:pt idx="4002">
                  <c:v>-0.15353216374088341</c:v>
                </c:pt>
                <c:pt idx="4003">
                  <c:v>-0.15329824561307392</c:v>
                </c:pt>
                <c:pt idx="4004">
                  <c:v>-0.15232124755531914</c:v>
                </c:pt>
                <c:pt idx="4005">
                  <c:v>-0.15211228069447902</c:v>
                </c:pt>
                <c:pt idx="4006">
                  <c:v>-0.15178245613416361</c:v>
                </c:pt>
                <c:pt idx="4007">
                  <c:v>-0.15159844053825119</c:v>
                </c:pt>
                <c:pt idx="4008">
                  <c:v>-0.15151578946648619</c:v>
                </c:pt>
                <c:pt idx="4009">
                  <c:v>-0.15113450291800382</c:v>
                </c:pt>
                <c:pt idx="4010">
                  <c:v>-0.1508545808886943</c:v>
                </c:pt>
                <c:pt idx="4011">
                  <c:v>-0.15076491227293073</c:v>
                </c:pt>
                <c:pt idx="4012">
                  <c:v>-0.15046549706935505</c:v>
                </c:pt>
                <c:pt idx="4013">
                  <c:v>-0.15022300194354618</c:v>
                </c:pt>
                <c:pt idx="4014">
                  <c:v>-0.15012631578294156</c:v>
                </c:pt>
                <c:pt idx="4015">
                  <c:v>-0.14990877192398835</c:v>
                </c:pt>
                <c:pt idx="4016">
                  <c:v>-0.14997037036449665</c:v>
                </c:pt>
                <c:pt idx="4017">
                  <c:v>-0.14973333332580402</c:v>
                </c:pt>
                <c:pt idx="4018">
                  <c:v>-0.14946432747874067</c:v>
                </c:pt>
                <c:pt idx="4019">
                  <c:v>-0.14943001948662937</c:v>
                </c:pt>
                <c:pt idx="4020">
                  <c:v>-0.14883040934593941</c:v>
                </c:pt>
                <c:pt idx="4021">
                  <c:v>-0.14895438595381433</c:v>
                </c:pt>
                <c:pt idx="4022">
                  <c:v>-0.14882417152925392</c:v>
                </c:pt>
                <c:pt idx="4023">
                  <c:v>-0.14883976607124474</c:v>
                </c:pt>
                <c:pt idx="4024">
                  <c:v>-0.14864561402520324</c:v>
                </c:pt>
                <c:pt idx="4025">
                  <c:v>-0.14859727094543582</c:v>
                </c:pt>
                <c:pt idx="4026">
                  <c:v>-0.148472514609225</c:v>
                </c:pt>
                <c:pt idx="4027">
                  <c:v>-0.14822690057478913</c:v>
                </c:pt>
                <c:pt idx="4028">
                  <c:v>-0.14786042884127587</c:v>
                </c:pt>
                <c:pt idx="4029">
                  <c:v>-0.14759532162964095</c:v>
                </c:pt>
                <c:pt idx="4030">
                  <c:v>-0.1475204678280054</c:v>
                </c:pt>
                <c:pt idx="4031">
                  <c:v>-0.14732475632745146</c:v>
                </c:pt>
                <c:pt idx="4032">
                  <c:v>-0.14727485379368324</c:v>
                </c:pt>
                <c:pt idx="4033">
                  <c:v>-0.14683742688993667</c:v>
                </c:pt>
                <c:pt idx="4034">
                  <c:v>-0.14619025340279052</c:v>
                </c:pt>
                <c:pt idx="4035">
                  <c:v>-0.14582222221504904</c:v>
                </c:pt>
                <c:pt idx="4036">
                  <c:v>-0.14551111110187157</c:v>
                </c:pt>
                <c:pt idx="4037">
                  <c:v>-0.14506666665876636</c:v>
                </c:pt>
                <c:pt idx="4038">
                  <c:v>-0.14471111110439588</c:v>
                </c:pt>
                <c:pt idx="4039">
                  <c:v>-0.14413333332256131</c:v>
                </c:pt>
                <c:pt idx="4040">
                  <c:v>-0.14368888887962664</c:v>
                </c:pt>
                <c:pt idx="4041">
                  <c:v>-0.14297777777082882</c:v>
                </c:pt>
                <c:pt idx="4042">
                  <c:v>-0.14239999998905109</c:v>
                </c:pt>
                <c:pt idx="4043">
                  <c:v>-0.14124444443731859</c:v>
                </c:pt>
                <c:pt idx="4044">
                  <c:v>-0.14071111110576287</c:v>
                </c:pt>
                <c:pt idx="4045">
                  <c:v>-0.14008888888547241</c:v>
                </c:pt>
                <c:pt idx="4046">
                  <c:v>-0.13951111110369468</c:v>
                </c:pt>
                <c:pt idx="4047">
                  <c:v>-0.1388888888834611</c:v>
                </c:pt>
                <c:pt idx="4048">
                  <c:v>-0.13848888888475167</c:v>
                </c:pt>
                <c:pt idx="4049">
                  <c:v>-0.13795555554755115</c:v>
                </c:pt>
                <c:pt idx="4050">
                  <c:v>-0.13751111110455966</c:v>
                </c:pt>
                <c:pt idx="4051">
                  <c:v>-0.13684444444004396</c:v>
                </c:pt>
                <c:pt idx="4052">
                  <c:v>-0.13639999999256633</c:v>
                </c:pt>
                <c:pt idx="4053">
                  <c:v>-0.13573333332799378</c:v>
                </c:pt>
                <c:pt idx="4054">
                  <c:v>-0.13537777777368018</c:v>
                </c:pt>
                <c:pt idx="4055">
                  <c:v>-0.13506666666033215</c:v>
                </c:pt>
                <c:pt idx="4056">
                  <c:v>-0.13448888888438065</c:v>
                </c:pt>
                <c:pt idx="4057">
                  <c:v>-0.13391111110859968</c:v>
                </c:pt>
                <c:pt idx="4058">
                  <c:v>-0.13324444444408398</c:v>
                </c:pt>
                <c:pt idx="4059">
                  <c:v>-0.13279999999649267</c:v>
                </c:pt>
                <c:pt idx="4060">
                  <c:v>-0.13213333333186331</c:v>
                </c:pt>
                <c:pt idx="4061">
                  <c:v>-0.13164444444464651</c:v>
                </c:pt>
                <c:pt idx="4062">
                  <c:v>-0.13128888888655077</c:v>
                </c:pt>
                <c:pt idx="4063">
                  <c:v>-0.13075555555488136</c:v>
                </c:pt>
                <c:pt idx="4064">
                  <c:v>-0.13031111111194668</c:v>
                </c:pt>
                <c:pt idx="4065">
                  <c:v>-0.12991111110910314</c:v>
                </c:pt>
                <c:pt idx="4066">
                  <c:v>-0.12928888888892637</c:v>
                </c:pt>
                <c:pt idx="4067">
                  <c:v>-0.12893333333455592</c:v>
                </c:pt>
                <c:pt idx="4068">
                  <c:v>-0.12857777777651697</c:v>
                </c:pt>
                <c:pt idx="4069">
                  <c:v>-0.12831111111082438</c:v>
                </c:pt>
                <c:pt idx="4070">
                  <c:v>-0.12777777777921179</c:v>
                </c:pt>
                <c:pt idx="4071">
                  <c:v>-0.12768888888971627</c:v>
                </c:pt>
                <c:pt idx="4072">
                  <c:v>-0.12733333333528898</c:v>
                </c:pt>
                <c:pt idx="4073">
                  <c:v>-0.12680000000373323</c:v>
                </c:pt>
                <c:pt idx="4074">
                  <c:v>-0.12644444444930591</c:v>
                </c:pt>
                <c:pt idx="4075">
                  <c:v>-0.1263111111151195</c:v>
                </c:pt>
                <c:pt idx="4076">
                  <c:v>-0.12582222222778902</c:v>
                </c:pt>
                <c:pt idx="4077">
                  <c:v>-0.12586666667207114</c:v>
                </c:pt>
                <c:pt idx="4078">
                  <c:v>-0.12555555555866627</c:v>
                </c:pt>
                <c:pt idx="4079">
                  <c:v>-0.12533333333725574</c:v>
                </c:pt>
                <c:pt idx="4080">
                  <c:v>-0.12497777778271474</c:v>
                </c:pt>
                <c:pt idx="4081">
                  <c:v>-0.12466666666942355</c:v>
                </c:pt>
                <c:pt idx="4082">
                  <c:v>-0.12417777778226363</c:v>
                </c:pt>
                <c:pt idx="4083">
                  <c:v>-0.12382222222766578</c:v>
                </c:pt>
                <c:pt idx="4084">
                  <c:v>-0.1235555555591224</c:v>
                </c:pt>
                <c:pt idx="4085">
                  <c:v>-0.1233333333375982</c:v>
                </c:pt>
                <c:pt idx="4086">
                  <c:v>-0.12311111111613088</c:v>
                </c:pt>
                <c:pt idx="4087">
                  <c:v>-0.12280000000272601</c:v>
                </c:pt>
                <c:pt idx="4088">
                  <c:v>-0.1222666666711703</c:v>
                </c:pt>
                <c:pt idx="4089">
                  <c:v>-0.12213333333821029</c:v>
                </c:pt>
                <c:pt idx="4090">
                  <c:v>-0.1217777777839535</c:v>
                </c:pt>
                <c:pt idx="4091">
                  <c:v>-0.12137777778093943</c:v>
                </c:pt>
                <c:pt idx="4092">
                  <c:v>-0.1210666666709079</c:v>
                </c:pt>
                <c:pt idx="4093">
                  <c:v>-0.12057777778352061</c:v>
                </c:pt>
                <c:pt idx="4094">
                  <c:v>-0.12031111111492032</c:v>
                </c:pt>
                <c:pt idx="4095">
                  <c:v>-0.11982222222758987</c:v>
                </c:pt>
                <c:pt idx="4096">
                  <c:v>-0.11955555556178357</c:v>
                </c:pt>
                <c:pt idx="4097">
                  <c:v>-0.11933333333804477</c:v>
                </c:pt>
                <c:pt idx="4098">
                  <c:v>-0.11911111111646373</c:v>
                </c:pt>
                <c:pt idx="4099">
                  <c:v>-0.11888888889488268</c:v>
                </c:pt>
                <c:pt idx="4100">
                  <c:v>-0.11840000000225938</c:v>
                </c:pt>
                <c:pt idx="4101">
                  <c:v>-0.118222222225131</c:v>
                </c:pt>
                <c:pt idx="4102">
                  <c:v>-0.1180000000036068</c:v>
                </c:pt>
                <c:pt idx="4103">
                  <c:v>-0.11773333333774368</c:v>
                </c:pt>
                <c:pt idx="4104">
                  <c:v>-0.11751111111394799</c:v>
                </c:pt>
                <c:pt idx="4105">
                  <c:v>-0.11715555555940697</c:v>
                </c:pt>
                <c:pt idx="4106">
                  <c:v>-0.11680000000497964</c:v>
                </c:pt>
                <c:pt idx="4107">
                  <c:v>-0.11648888889157478</c:v>
                </c:pt>
                <c:pt idx="4108">
                  <c:v>-0.1160888888929222</c:v>
                </c:pt>
                <c:pt idx="4109">
                  <c:v>-0.11600000000424428</c:v>
                </c:pt>
                <c:pt idx="4110">
                  <c:v>-0.11560000000140074</c:v>
                </c:pt>
                <c:pt idx="4111">
                  <c:v>-0.11564444444579648</c:v>
                </c:pt>
                <c:pt idx="4112">
                  <c:v>-0.11546666666861126</c:v>
                </c:pt>
                <c:pt idx="4113">
                  <c:v>-0.11542222222386347</c:v>
                </c:pt>
                <c:pt idx="4114">
                  <c:v>-0.11528888889084664</c:v>
                </c:pt>
                <c:pt idx="4115">
                  <c:v>-0.11515555555800036</c:v>
                </c:pt>
                <c:pt idx="4116">
                  <c:v>-0.1151111111132526</c:v>
                </c:pt>
                <c:pt idx="4117">
                  <c:v>-0.1149777777804063</c:v>
                </c:pt>
                <c:pt idx="4118">
                  <c:v>-0.11488888889178525</c:v>
                </c:pt>
                <c:pt idx="4119">
                  <c:v>-0.11475555555893897</c:v>
                </c:pt>
                <c:pt idx="4120">
                  <c:v>-0.11444444444553412</c:v>
                </c:pt>
                <c:pt idx="4121">
                  <c:v>-0.11440000000119518</c:v>
                </c:pt>
                <c:pt idx="4122">
                  <c:v>-0.1140888888912205</c:v>
                </c:pt>
                <c:pt idx="4123">
                  <c:v>-0.11400000000166813</c:v>
                </c:pt>
                <c:pt idx="4124">
                  <c:v>-0.11373333333591867</c:v>
                </c:pt>
                <c:pt idx="4125">
                  <c:v>-0.11351111111445135</c:v>
                </c:pt>
                <c:pt idx="4126">
                  <c:v>-0.11324444444596476</c:v>
                </c:pt>
                <c:pt idx="4127">
                  <c:v>-0.1131555555573437</c:v>
                </c:pt>
                <c:pt idx="4128">
                  <c:v>-0.11288888889148059</c:v>
                </c:pt>
                <c:pt idx="4129">
                  <c:v>-0.1127555555571236</c:v>
                </c:pt>
                <c:pt idx="4130">
                  <c:v>-0.11253333333565628</c:v>
                </c:pt>
                <c:pt idx="4131">
                  <c:v>-0.11244444444703523</c:v>
                </c:pt>
                <c:pt idx="4132">
                  <c:v>-0.11217777777860548</c:v>
                </c:pt>
                <c:pt idx="4133">
                  <c:v>-0.11208888888987076</c:v>
                </c:pt>
                <c:pt idx="4134">
                  <c:v>-0.1118222222241213</c:v>
                </c:pt>
                <c:pt idx="4135">
                  <c:v>-0.11160000000265398</c:v>
                </c:pt>
                <c:pt idx="4136">
                  <c:v>-0.11128888888930594</c:v>
                </c:pt>
                <c:pt idx="4137">
                  <c:v>-0.11124444444502386</c:v>
                </c:pt>
                <c:pt idx="4138">
                  <c:v>-0.11102222222355651</c:v>
                </c:pt>
                <c:pt idx="4139">
                  <c:v>-0.11075555555495625</c:v>
                </c:pt>
                <c:pt idx="4140">
                  <c:v>-0.11053333333343206</c:v>
                </c:pt>
                <c:pt idx="4141">
                  <c:v>-0.11044444444481102</c:v>
                </c:pt>
                <c:pt idx="4142">
                  <c:v>-0.1103555555553155</c:v>
                </c:pt>
                <c:pt idx="4143">
                  <c:v>-0.11022222222258288</c:v>
                </c:pt>
                <c:pt idx="4144">
                  <c:v>-0.11008888888967976</c:v>
                </c:pt>
                <c:pt idx="4145">
                  <c:v>-0.10977777777633173</c:v>
                </c:pt>
                <c:pt idx="4146">
                  <c:v>-0.10955555555480756</c:v>
                </c:pt>
                <c:pt idx="4147">
                  <c:v>-0.10942222222201811</c:v>
                </c:pt>
                <c:pt idx="4148">
                  <c:v>-0.10924444444477602</c:v>
                </c:pt>
                <c:pt idx="4149">
                  <c:v>-0.10888888888668023</c:v>
                </c:pt>
                <c:pt idx="4150">
                  <c:v>-0.10875555555372024</c:v>
                </c:pt>
                <c:pt idx="4151">
                  <c:v>-0.108577777776535</c:v>
                </c:pt>
                <c:pt idx="4152">
                  <c:v>-0.1083999999974871</c:v>
                </c:pt>
                <c:pt idx="4153">
                  <c:v>-0.10817777777607662</c:v>
                </c:pt>
                <c:pt idx="4154">
                  <c:v>-0.10795555555455244</c:v>
                </c:pt>
                <c:pt idx="4155">
                  <c:v>-0.10795555555466614</c:v>
                </c:pt>
                <c:pt idx="4156">
                  <c:v>-0.1077777777774809</c:v>
                </c:pt>
                <c:pt idx="4157">
                  <c:v>-0.10773333333314193</c:v>
                </c:pt>
                <c:pt idx="4158">
                  <c:v>-0.10759999999901233</c:v>
                </c:pt>
                <c:pt idx="4159">
                  <c:v>-0.10764444444340812</c:v>
                </c:pt>
                <c:pt idx="4160">
                  <c:v>-0.10742222222194078</c:v>
                </c:pt>
                <c:pt idx="4161">
                  <c:v>-0.10737777777719301</c:v>
                </c:pt>
                <c:pt idx="4162">
                  <c:v>-0.10728888888862882</c:v>
                </c:pt>
                <c:pt idx="4163">
                  <c:v>-0.10715555555578252</c:v>
                </c:pt>
                <c:pt idx="4164">
                  <c:v>-0.10706666666710463</c:v>
                </c:pt>
                <c:pt idx="4165">
                  <c:v>-0.10706666666710463</c:v>
                </c:pt>
                <c:pt idx="4166">
                  <c:v>-0.10693333333420151</c:v>
                </c:pt>
                <c:pt idx="4167">
                  <c:v>-0.10693333333403096</c:v>
                </c:pt>
                <c:pt idx="4168">
                  <c:v>-0.10684444444447859</c:v>
                </c:pt>
                <c:pt idx="4169">
                  <c:v>-0.10697777777743855</c:v>
                </c:pt>
                <c:pt idx="4170">
                  <c:v>-0.10666666666723648</c:v>
                </c:pt>
                <c:pt idx="4171">
                  <c:v>-0.10657777777762727</c:v>
                </c:pt>
                <c:pt idx="4172">
                  <c:v>-0.10648888888906306</c:v>
                </c:pt>
                <c:pt idx="4173">
                  <c:v>-0.10648888888917675</c:v>
                </c:pt>
                <c:pt idx="4174">
                  <c:v>-0.10657777777855859</c:v>
                </c:pt>
                <c:pt idx="4175">
                  <c:v>-0.10640000000137337</c:v>
                </c:pt>
                <c:pt idx="4176">
                  <c:v>-0.1064888888898807</c:v>
                </c:pt>
                <c:pt idx="4177">
                  <c:v>-0.10648888888999439</c:v>
                </c:pt>
                <c:pt idx="4178">
                  <c:v>-0.1067555555557438</c:v>
                </c:pt>
                <c:pt idx="4179">
                  <c:v>-0.10684444444436486</c:v>
                </c:pt>
                <c:pt idx="4180">
                  <c:v>-0.10702222222160693</c:v>
                </c:pt>
                <c:pt idx="4181">
                  <c:v>-0.10688888888724996</c:v>
                </c:pt>
                <c:pt idx="4182">
                  <c:v>-0.10675555555428996</c:v>
                </c:pt>
                <c:pt idx="4183">
                  <c:v>-0.10666666666555526</c:v>
                </c:pt>
                <c:pt idx="4184">
                  <c:v>-0.10706666666845563</c:v>
                </c:pt>
                <c:pt idx="4185">
                  <c:v>-0.10693333333555248</c:v>
                </c:pt>
                <c:pt idx="4186">
                  <c:v>-0.10697777777983461</c:v>
                </c:pt>
                <c:pt idx="4187">
                  <c:v>-0.10688888889028224</c:v>
                </c:pt>
                <c:pt idx="4188">
                  <c:v>-0.10680000000166119</c:v>
                </c:pt>
                <c:pt idx="4189">
                  <c:v>-0.10688888889028225</c:v>
                </c:pt>
                <c:pt idx="4190">
                  <c:v>-0.10693333333503</c:v>
                </c:pt>
                <c:pt idx="4191">
                  <c:v>-0.10680000000212687</c:v>
                </c:pt>
                <c:pt idx="4192">
                  <c:v>-0.10693333333502998</c:v>
                </c:pt>
                <c:pt idx="4193">
                  <c:v>-0.1068444444463521</c:v>
                </c:pt>
                <c:pt idx="4194">
                  <c:v>-0.10675555555691345</c:v>
                </c:pt>
                <c:pt idx="4195">
                  <c:v>-0.1066666666682924</c:v>
                </c:pt>
                <c:pt idx="4196">
                  <c:v>-0.10644444444671139</c:v>
                </c:pt>
                <c:pt idx="4197">
                  <c:v>-0.10648888889157285</c:v>
                </c:pt>
                <c:pt idx="4198">
                  <c:v>-0.10648888889157285</c:v>
                </c:pt>
                <c:pt idx="4199">
                  <c:v>-0.10631111111433077</c:v>
                </c:pt>
                <c:pt idx="4200">
                  <c:v>-0.10666666667236969</c:v>
                </c:pt>
                <c:pt idx="4201">
                  <c:v>-0.10648888889518446</c:v>
                </c:pt>
                <c:pt idx="4202">
                  <c:v>-0.10662222222797391</c:v>
                </c:pt>
                <c:pt idx="4203">
                  <c:v>-0.10662222222791706</c:v>
                </c:pt>
                <c:pt idx="4204">
                  <c:v>-0.10662222222797391</c:v>
                </c:pt>
                <c:pt idx="4205">
                  <c:v>-0.10648888889501394</c:v>
                </c:pt>
                <c:pt idx="4206">
                  <c:v>-0.10657777778439578</c:v>
                </c:pt>
                <c:pt idx="4207">
                  <c:v>-0.10662222222879157</c:v>
                </c:pt>
                <c:pt idx="4208">
                  <c:v>-0.10693333333876624</c:v>
                </c:pt>
                <c:pt idx="4209">
                  <c:v>-0.10706666667172623</c:v>
                </c:pt>
                <c:pt idx="4210">
                  <c:v>-0.10715555556116492</c:v>
                </c:pt>
                <c:pt idx="4211">
                  <c:v>-0.10737777778280277</c:v>
                </c:pt>
                <c:pt idx="4212">
                  <c:v>-0.10746666667131011</c:v>
                </c:pt>
                <c:pt idx="4213">
                  <c:v>-0.10782222222934905</c:v>
                </c:pt>
                <c:pt idx="4214">
                  <c:v>-0.10835555556107529</c:v>
                </c:pt>
                <c:pt idx="4215">
                  <c:v>-0.10862222222688156</c:v>
                </c:pt>
                <c:pt idx="4216">
                  <c:v>-0.1088000000057589</c:v>
                </c:pt>
                <c:pt idx="4217">
                  <c:v>-0.10911111111590412</c:v>
                </c:pt>
                <c:pt idx="4218">
                  <c:v>-0.10924444444875044</c:v>
                </c:pt>
                <c:pt idx="4219">
                  <c:v>-0.10951111111723699</c:v>
                </c:pt>
                <c:pt idx="4220">
                  <c:v>-0.10973333333870434</c:v>
                </c:pt>
                <c:pt idx="4221">
                  <c:v>-0.11013333333747059</c:v>
                </c:pt>
                <c:pt idx="4222">
                  <c:v>-0.11035555556126625</c:v>
                </c:pt>
                <c:pt idx="4223">
                  <c:v>-0.11088888889282199</c:v>
                </c:pt>
                <c:pt idx="4224">
                  <c:v>-0.11102222222572515</c:v>
                </c:pt>
                <c:pt idx="4225">
                  <c:v>-0.11124444444730618</c:v>
                </c:pt>
                <c:pt idx="4226">
                  <c:v>-0.11160000000534512</c:v>
                </c:pt>
                <c:pt idx="4227">
                  <c:v>-0.11191111111537663</c:v>
                </c:pt>
                <c:pt idx="4228">
                  <c:v>-0.1121333333370145</c:v>
                </c:pt>
                <c:pt idx="4229">
                  <c:v>-0.11226666667125779</c:v>
                </c:pt>
                <c:pt idx="4230">
                  <c:v>-0.11235555555987883</c:v>
                </c:pt>
                <c:pt idx="4231">
                  <c:v>-0.11244444444861354</c:v>
                </c:pt>
                <c:pt idx="4232">
                  <c:v>-0.1125777777828</c:v>
                </c:pt>
                <c:pt idx="4233">
                  <c:v>-0.11280000000426733</c:v>
                </c:pt>
                <c:pt idx="4234">
                  <c:v>-0.11284444444860629</c:v>
                </c:pt>
                <c:pt idx="4235">
                  <c:v>-0.11284444444860628</c:v>
                </c:pt>
                <c:pt idx="4236">
                  <c:v>-0.11288888889300208</c:v>
                </c:pt>
                <c:pt idx="4237">
                  <c:v>-0.11293333333722734</c:v>
                </c:pt>
                <c:pt idx="4238">
                  <c:v>-0.11315555555875154</c:v>
                </c:pt>
                <c:pt idx="4239">
                  <c:v>-0.11320000000344245</c:v>
                </c:pt>
                <c:pt idx="4240">
                  <c:v>-0.1132888888921772</c:v>
                </c:pt>
                <c:pt idx="4241">
                  <c:v>-0.11324444444783825</c:v>
                </c:pt>
                <c:pt idx="4242">
                  <c:v>-0.11275555555538549</c:v>
                </c:pt>
                <c:pt idx="4243">
                  <c:v>-0.11266666666687813</c:v>
                </c:pt>
                <c:pt idx="4244">
                  <c:v>-0.11253333333397501</c:v>
                </c:pt>
                <c:pt idx="4245">
                  <c:v>-0.11248888888917041</c:v>
                </c:pt>
                <c:pt idx="4246">
                  <c:v>-0.1125333333335662</c:v>
                </c:pt>
                <c:pt idx="4247">
                  <c:v>-0.1124888888892841</c:v>
                </c:pt>
                <c:pt idx="4248">
                  <c:v>-0.11222222222079754</c:v>
                </c:pt>
                <c:pt idx="4249">
                  <c:v>-0.11199999999927338</c:v>
                </c:pt>
                <c:pt idx="4250">
                  <c:v>-0.11204444444372601</c:v>
                </c:pt>
                <c:pt idx="4251">
                  <c:v>-0.11146666666177778</c:v>
                </c:pt>
                <c:pt idx="4252">
                  <c:v>-0.11111111110757782</c:v>
                </c:pt>
                <c:pt idx="4253">
                  <c:v>-0.11111111110757783</c:v>
                </c:pt>
                <c:pt idx="4254">
                  <c:v>-0.1108888888861105</c:v>
                </c:pt>
                <c:pt idx="4255">
                  <c:v>-0.11066666666225801</c:v>
                </c:pt>
                <c:pt idx="4256">
                  <c:v>-0.11057777777369383</c:v>
                </c:pt>
                <c:pt idx="4257">
                  <c:v>-0.11017777777492756</c:v>
                </c:pt>
                <c:pt idx="4258">
                  <c:v>-0.11004444444062743</c:v>
                </c:pt>
                <c:pt idx="4259">
                  <c:v>-0.10973333333042536</c:v>
                </c:pt>
                <c:pt idx="4260">
                  <c:v>-0.10968888888614327</c:v>
                </c:pt>
                <c:pt idx="4261">
                  <c:v>-0.1096444444412818</c:v>
                </c:pt>
                <c:pt idx="4262">
                  <c:v>-0.10959999999677233</c:v>
                </c:pt>
                <c:pt idx="4263">
                  <c:v>-0.10937777777536183</c:v>
                </c:pt>
                <c:pt idx="4264">
                  <c:v>-0.10924444444094801</c:v>
                </c:pt>
                <c:pt idx="4265">
                  <c:v>-0.10902222221948069</c:v>
                </c:pt>
                <c:pt idx="4266">
                  <c:v>-0.10888888888663441</c:v>
                </c:pt>
                <c:pt idx="4267">
                  <c:v>-0.10875555555239112</c:v>
                </c:pt>
                <c:pt idx="4268">
                  <c:v>-0.10866666666382692</c:v>
                </c:pt>
                <c:pt idx="4269">
                  <c:v>-0.10857777777526273</c:v>
                </c:pt>
                <c:pt idx="4270">
                  <c:v>-0.1084888888866417</c:v>
                </c:pt>
                <c:pt idx="4271">
                  <c:v>-0.10835555555239838</c:v>
                </c:pt>
                <c:pt idx="4272">
                  <c:v>-0.10817777777521316</c:v>
                </c:pt>
                <c:pt idx="4273">
                  <c:v>-0.10826666666389105</c:v>
                </c:pt>
                <c:pt idx="4274">
                  <c:v>-0.10817777777439551</c:v>
                </c:pt>
                <c:pt idx="4275">
                  <c:v>-0.10808888888583131</c:v>
                </c:pt>
                <c:pt idx="4276">
                  <c:v>-0.10791111110875977</c:v>
                </c:pt>
                <c:pt idx="4277">
                  <c:v>-0.10782222221915053</c:v>
                </c:pt>
                <c:pt idx="4278">
                  <c:v>-0.10768888888636109</c:v>
                </c:pt>
                <c:pt idx="4279">
                  <c:v>-0.10728888888776535</c:v>
                </c:pt>
                <c:pt idx="4280">
                  <c:v>-0.10719999999838349</c:v>
                </c:pt>
                <c:pt idx="4281">
                  <c:v>-0.10706666666553719</c:v>
                </c:pt>
                <c:pt idx="4282">
                  <c:v>-0.10684444444412669</c:v>
                </c:pt>
                <c:pt idx="4283">
                  <c:v>-0.10666666666688462</c:v>
                </c:pt>
                <c:pt idx="4284">
                  <c:v>-0.10662222222213684</c:v>
                </c:pt>
                <c:pt idx="4285">
                  <c:v>-0.10653333333374317</c:v>
                </c:pt>
                <c:pt idx="4286">
                  <c:v>-0.10648888888946106</c:v>
                </c:pt>
                <c:pt idx="4287">
                  <c:v>-0.10644444444477016</c:v>
                </c:pt>
                <c:pt idx="4288">
                  <c:v>-0.10626666666752806</c:v>
                </c:pt>
                <c:pt idx="4289">
                  <c:v>-0.10591111111321441</c:v>
                </c:pt>
                <c:pt idx="4290">
                  <c:v>-0.1059111111132144</c:v>
                </c:pt>
                <c:pt idx="4291">
                  <c:v>-0.10533333333737656</c:v>
                </c:pt>
                <c:pt idx="4292">
                  <c:v>-0.10524444444869868</c:v>
                </c:pt>
                <c:pt idx="4293">
                  <c:v>-0.10515555555908947</c:v>
                </c:pt>
                <c:pt idx="4294">
                  <c:v>-0.10506666667058211</c:v>
                </c:pt>
                <c:pt idx="4295">
                  <c:v>-0.10484444444900108</c:v>
                </c:pt>
                <c:pt idx="4296">
                  <c:v>-0.1045333333357099</c:v>
                </c:pt>
                <c:pt idx="4297">
                  <c:v>-0.10426666666978993</c:v>
                </c:pt>
                <c:pt idx="4298">
                  <c:v>-0.10404444444820889</c:v>
                </c:pt>
                <c:pt idx="4299">
                  <c:v>-0.10386666667096681</c:v>
                </c:pt>
                <c:pt idx="4300">
                  <c:v>-0.10364444444711428</c:v>
                </c:pt>
                <c:pt idx="4301">
                  <c:v>-0.10337777778125115</c:v>
                </c:pt>
                <c:pt idx="4302">
                  <c:v>-0.10302222222688066</c:v>
                </c:pt>
                <c:pt idx="4303">
                  <c:v>-0.10284444444783275</c:v>
                </c:pt>
                <c:pt idx="4304">
                  <c:v>-0.10257777778185595</c:v>
                </c:pt>
                <c:pt idx="4305">
                  <c:v>-0.10235555556033177</c:v>
                </c:pt>
                <c:pt idx="4306">
                  <c:v>-0.10217777778128387</c:v>
                </c:pt>
                <c:pt idx="4307">
                  <c:v>-0.10195555555964597</c:v>
                </c:pt>
                <c:pt idx="4308">
                  <c:v>-0.10177777778251759</c:v>
                </c:pt>
                <c:pt idx="4309">
                  <c:v>-0.10151111111391731</c:v>
                </c:pt>
                <c:pt idx="4310">
                  <c:v>-0.10133333333673207</c:v>
                </c:pt>
                <c:pt idx="4311">
                  <c:v>-0.10106666667086893</c:v>
                </c:pt>
                <c:pt idx="4312">
                  <c:v>-0.10084444444695957</c:v>
                </c:pt>
                <c:pt idx="4313">
                  <c:v>-0.10057777778121013</c:v>
                </c:pt>
                <c:pt idx="4314">
                  <c:v>-0.1004888888925891</c:v>
                </c:pt>
                <c:pt idx="4315">
                  <c:v>-0.10040000000391119</c:v>
                </c:pt>
                <c:pt idx="4316">
                  <c:v>-0.10017777778011554</c:v>
                </c:pt>
                <c:pt idx="4317">
                  <c:v>-9.9822222225631363E-2</c:v>
                </c:pt>
                <c:pt idx="4318">
                  <c:v>-9.9688888892671385E-2</c:v>
                </c:pt>
                <c:pt idx="4319">
                  <c:v>-9.9511111113623485E-2</c:v>
                </c:pt>
                <c:pt idx="4320">
                  <c:v>-9.9288888892099303E-2</c:v>
                </c:pt>
                <c:pt idx="4321">
                  <c:v>-9.9022222226292991E-2</c:v>
                </c:pt>
                <c:pt idx="4322">
                  <c:v>-9.871111111288812E-2</c:v>
                </c:pt>
                <c:pt idx="4323">
                  <c:v>-9.8533333335646039E-2</c:v>
                </c:pt>
                <c:pt idx="4324">
                  <c:v>-9.8311111114065E-2</c:v>
                </c:pt>
                <c:pt idx="4325">
                  <c:v>-9.8088888890269343E-2</c:v>
                </c:pt>
                <c:pt idx="4326">
                  <c:v>-9.786666666868829E-2</c:v>
                </c:pt>
                <c:pt idx="4327">
                  <c:v>-9.7555555558599946E-2</c:v>
                </c:pt>
                <c:pt idx="4328">
                  <c:v>-9.7244444448454717E-2</c:v>
                </c:pt>
                <c:pt idx="4329">
                  <c:v>-9.7022222224659047E-2</c:v>
                </c:pt>
                <c:pt idx="4330">
                  <c:v>-9.6755555558795933E-2</c:v>
                </c:pt>
                <c:pt idx="4331">
                  <c:v>-9.6577777781610682E-2</c:v>
                </c:pt>
                <c:pt idx="4332">
                  <c:v>-9.6311111113067241E-2</c:v>
                </c:pt>
                <c:pt idx="4333">
                  <c:v>-9.6088888891486229E-2</c:v>
                </c:pt>
                <c:pt idx="4334">
                  <c:v>-9.5600000004155736E-2</c:v>
                </c:pt>
                <c:pt idx="4335">
                  <c:v>-9.4888888887850506E-2</c:v>
                </c:pt>
                <c:pt idx="4336">
                  <c:v>-9.4488888889141087E-2</c:v>
                </c:pt>
                <c:pt idx="4337">
                  <c:v>-9.3866666668907472E-2</c:v>
                </c:pt>
                <c:pt idx="4338">
                  <c:v>-9.3288888886902357E-2</c:v>
                </c:pt>
                <c:pt idx="4339">
                  <c:v>-9.2666666666611899E-2</c:v>
                </c:pt>
                <c:pt idx="4340">
                  <c:v>-9.217777777928142E-2</c:v>
                </c:pt>
                <c:pt idx="4341">
                  <c:v>-9.1644444442080919E-2</c:v>
                </c:pt>
                <c:pt idx="4342">
                  <c:v>-9.1111111110411508E-2</c:v>
                </c:pt>
                <c:pt idx="4343">
                  <c:v>-9.0622222223024199E-2</c:v>
                </c:pt>
                <c:pt idx="4344">
                  <c:v>-9.0044444447186359E-2</c:v>
                </c:pt>
                <c:pt idx="4345">
                  <c:v>-8.9511111109985858E-2</c:v>
                </c:pt>
                <c:pt idx="4346">
                  <c:v>-8.9066666666994324E-2</c:v>
                </c:pt>
                <c:pt idx="4347">
                  <c:v>-8.8311111114028104E-2</c:v>
                </c:pt>
                <c:pt idx="4348">
                  <c:v>-8.7822222221518531E-2</c:v>
                </c:pt>
                <c:pt idx="4349">
                  <c:v>-8.7200000001284916E-2</c:v>
                </c:pt>
                <c:pt idx="4350">
                  <c:v>-8.6888888891310218E-2</c:v>
                </c:pt>
                <c:pt idx="4351">
                  <c:v>-8.6266666664671046E-2</c:v>
                </c:pt>
                <c:pt idx="4352">
                  <c:v>-8.5688888888605846E-2</c:v>
                </c:pt>
                <c:pt idx="4353">
                  <c:v>-8.5111111112654347E-2</c:v>
                </c:pt>
                <c:pt idx="4354">
                  <c:v>-8.4488888886015162E-2</c:v>
                </c:pt>
                <c:pt idx="4355">
                  <c:v>-8.4177777775926776E-2</c:v>
                </c:pt>
                <c:pt idx="4356">
                  <c:v>-8.3688888888710011E-2</c:v>
                </c:pt>
                <c:pt idx="4357">
                  <c:v>-8.3244444440948182E-2</c:v>
                </c:pt>
                <c:pt idx="4358">
                  <c:v>-8.2666666665110355E-2</c:v>
                </c:pt>
                <c:pt idx="4359">
                  <c:v>-8.2222222222061991E-2</c:v>
                </c:pt>
                <c:pt idx="4360">
                  <c:v>-8.1777777779013627E-2</c:v>
                </c:pt>
                <c:pt idx="4361">
                  <c:v>-8.1333333331365484E-2</c:v>
                </c:pt>
                <c:pt idx="4362">
                  <c:v>-8.0977777776938167E-2</c:v>
                </c:pt>
                <c:pt idx="4363">
                  <c:v>-8.0577777778342435E-2</c:v>
                </c:pt>
                <c:pt idx="4364">
                  <c:v>-8.0044444441198764E-2</c:v>
                </c:pt>
                <c:pt idx="4365">
                  <c:v>-7.9733333331053549E-2</c:v>
                </c:pt>
                <c:pt idx="4366">
                  <c:v>-7.9288888888118886E-2</c:v>
                </c:pt>
                <c:pt idx="4367">
                  <c:v>-7.8888888885275343E-2</c:v>
                </c:pt>
                <c:pt idx="4368">
                  <c:v>-7.8399999997831191E-2</c:v>
                </c:pt>
                <c:pt idx="4369">
                  <c:v>-7.7955555554839684E-2</c:v>
                </c:pt>
                <c:pt idx="4370">
                  <c:v>-7.7511111107191541E-2</c:v>
                </c:pt>
                <c:pt idx="4371">
                  <c:v>-7.706666666420002E-2</c:v>
                </c:pt>
                <c:pt idx="4372">
                  <c:v>-7.6533333332530623E-2</c:v>
                </c:pt>
                <c:pt idx="4373">
                  <c:v>-7.617777777816015E-2</c:v>
                </c:pt>
                <c:pt idx="4374">
                  <c:v>-7.5777777775259764E-2</c:v>
                </c:pt>
                <c:pt idx="4375">
                  <c:v>-7.542222222088929E-2</c:v>
                </c:pt>
                <c:pt idx="4376">
                  <c:v>-7.5111111110857762E-2</c:v>
                </c:pt>
                <c:pt idx="4377">
                  <c:v>-7.4622222218348161E-2</c:v>
                </c:pt>
                <c:pt idx="4378">
                  <c:v>-7.4133333330960866E-2</c:v>
                </c:pt>
                <c:pt idx="4379">
                  <c:v>-7.3688888887969345E-2</c:v>
                </c:pt>
                <c:pt idx="4380">
                  <c:v>-7.3022222216582403E-2</c:v>
                </c:pt>
                <c:pt idx="4381">
                  <c:v>-7.2577777773647725E-2</c:v>
                </c:pt>
                <c:pt idx="4382">
                  <c:v>-7.1955555553527825E-2</c:v>
                </c:pt>
                <c:pt idx="4383">
                  <c:v>-7.1377777771750098E-2</c:v>
                </c:pt>
                <c:pt idx="4384">
                  <c:v>-7.0888888884362802E-2</c:v>
                </c:pt>
                <c:pt idx="4385">
                  <c:v>-7.048888888576707E-2</c:v>
                </c:pt>
                <c:pt idx="4386">
                  <c:v>-6.9866666659071056E-2</c:v>
                </c:pt>
                <c:pt idx="4387">
                  <c:v>-6.9377777771683746E-2</c:v>
                </c:pt>
                <c:pt idx="4388">
                  <c:v>-6.8799999996016464E-2</c:v>
                </c:pt>
                <c:pt idx="4389">
                  <c:v>-6.8266666664403911E-2</c:v>
                </c:pt>
                <c:pt idx="4390">
                  <c:v>-6.7644444437707882E-2</c:v>
                </c:pt>
                <c:pt idx="4391">
                  <c:v>-6.6933333328910077E-2</c:v>
                </c:pt>
                <c:pt idx="4392">
                  <c:v>-6.631111110873332E-2</c:v>
                </c:pt>
                <c:pt idx="4393">
                  <c:v>-6.5688888882094149E-2</c:v>
                </c:pt>
                <c:pt idx="4394">
                  <c:v>-6.5022222217521602E-2</c:v>
                </c:pt>
                <c:pt idx="4395">
                  <c:v>-6.4399999997344831E-2</c:v>
                </c:pt>
                <c:pt idx="4396">
                  <c:v>-6.3866666660258031E-2</c:v>
                </c:pt>
                <c:pt idx="4397">
                  <c:v>-6.3288888884420205E-2</c:v>
                </c:pt>
                <c:pt idx="4398">
                  <c:v>-6.2755555552864481E-2</c:v>
                </c:pt>
                <c:pt idx="4399">
                  <c:v>-6.2133333326282139E-2</c:v>
                </c:pt>
                <c:pt idx="4400">
                  <c:v>-6.1599999994726429E-2</c:v>
                </c:pt>
                <c:pt idx="4401">
                  <c:v>-6.0888888885928624E-2</c:v>
                </c:pt>
                <c:pt idx="4402">
                  <c:v>-6.0311111103980353E-2</c:v>
                </c:pt>
                <c:pt idx="4403">
                  <c:v>-5.9733333328142527E-2</c:v>
                </c:pt>
                <c:pt idx="4404">
                  <c:v>-5.9199999996529959E-2</c:v>
                </c:pt>
                <c:pt idx="4405">
                  <c:v>-5.862222222057846E-2</c:v>
                </c:pt>
                <c:pt idx="4406">
                  <c:v>-5.813333332818256E-2</c:v>
                </c:pt>
                <c:pt idx="4407">
                  <c:v>-5.7555555552344741E-2</c:v>
                </c:pt>
                <c:pt idx="4408">
                  <c:v>-5.6977777776450064E-2</c:v>
                </c:pt>
                <c:pt idx="4409">
                  <c:v>-5.6488888883997328E-2</c:v>
                </c:pt>
                <c:pt idx="4410">
                  <c:v>-5.5911111108102665E-2</c:v>
                </c:pt>
                <c:pt idx="4411">
                  <c:v>-5.5422222220715342E-2</c:v>
                </c:pt>
                <c:pt idx="4412">
                  <c:v>-5.4933333328376278E-2</c:v>
                </c:pt>
                <c:pt idx="4413">
                  <c:v>-5.4399999996877391E-2</c:v>
                </c:pt>
                <c:pt idx="4414">
                  <c:v>-5.3955555553829013E-2</c:v>
                </c:pt>
                <c:pt idx="4415">
                  <c:v>-5.3466666661376262E-2</c:v>
                </c:pt>
                <c:pt idx="4416">
                  <c:v>-5.306666666266683E-2</c:v>
                </c:pt>
                <c:pt idx="4417">
                  <c:v>-5.2622222219675302E-2</c:v>
                </c:pt>
                <c:pt idx="4418">
                  <c:v>-5.2133333332401666E-2</c:v>
                </c:pt>
                <c:pt idx="4419">
                  <c:v>-5.1688888884810366E-2</c:v>
                </c:pt>
                <c:pt idx="4420">
                  <c:v>-5.11999999974799E-2</c:v>
                </c:pt>
                <c:pt idx="4421">
                  <c:v>-5.0844444443109399E-2</c:v>
                </c:pt>
                <c:pt idx="4422">
                  <c:v>-5.0711111108752434E-2</c:v>
                </c:pt>
                <c:pt idx="4423">
                  <c:v>-5.0355555554381946E-2</c:v>
                </c:pt>
                <c:pt idx="4424">
                  <c:v>-5.0000000000011459E-2</c:v>
                </c:pt>
                <c:pt idx="4425">
                  <c:v>-4.9644444441972503E-2</c:v>
                </c:pt>
                <c:pt idx="4426">
                  <c:v>-4.9333333331770431E-2</c:v>
                </c:pt>
                <c:pt idx="4427">
                  <c:v>-4.9022222221682031E-2</c:v>
                </c:pt>
                <c:pt idx="4428">
                  <c:v>-4.8844444442463608E-2</c:v>
                </c:pt>
                <c:pt idx="4429">
                  <c:v>-4.8577777776543631E-2</c:v>
                </c:pt>
                <c:pt idx="4430">
                  <c:v>-4.82222222221163E-2</c:v>
                </c:pt>
                <c:pt idx="4431">
                  <c:v>-4.8222222222059456E-2</c:v>
                </c:pt>
                <c:pt idx="4432">
                  <c:v>-4.8088888889042634E-2</c:v>
                </c:pt>
                <c:pt idx="4433">
                  <c:v>-4.7777777778897405E-2</c:v>
                </c:pt>
                <c:pt idx="4434">
                  <c:v>-4.7511111113147951E-2</c:v>
                </c:pt>
                <c:pt idx="4435">
                  <c:v>-4.7288888889238608E-2</c:v>
                </c:pt>
                <c:pt idx="4436">
                  <c:v>-4.7022222223432317E-2</c:v>
                </c:pt>
                <c:pt idx="4437">
                  <c:v>-4.6844444446360781E-2</c:v>
                </c:pt>
                <c:pt idx="4438">
                  <c:v>-4.6533333333069589E-2</c:v>
                </c:pt>
                <c:pt idx="4439">
                  <c:v>-4.6266666667320148E-2</c:v>
                </c:pt>
                <c:pt idx="4440">
                  <c:v>-4.5688888891482309E-2</c:v>
                </c:pt>
                <c:pt idx="4441">
                  <c:v>-4.533333333332968E-2</c:v>
                </c:pt>
                <c:pt idx="4442">
                  <c:v>-4.4977777779016036E-2</c:v>
                </c:pt>
                <c:pt idx="4443">
                  <c:v>-4.4666666669041344E-2</c:v>
                </c:pt>
                <c:pt idx="4444">
                  <c:v>-4.4266666666254645E-2</c:v>
                </c:pt>
                <c:pt idx="4445">
                  <c:v>-4.3955555556109423E-2</c:v>
                </c:pt>
                <c:pt idx="4446">
                  <c:v>-4.364444444602103E-2</c:v>
                </c:pt>
                <c:pt idx="4447">
                  <c:v>-4.3288888887868415E-2</c:v>
                </c:pt>
                <c:pt idx="4448">
                  <c:v>-4.2977777777666343E-2</c:v>
                </c:pt>
                <c:pt idx="4449">
                  <c:v>-4.2622222223239019E-2</c:v>
                </c:pt>
                <c:pt idx="4450">
                  <c:v>-4.2266666668925375E-2</c:v>
                </c:pt>
                <c:pt idx="4451">
                  <c:v>-4.2000000000381975E-2</c:v>
                </c:pt>
                <c:pt idx="4452">
                  <c:v>-4.1733333334518834E-2</c:v>
                </c:pt>
                <c:pt idx="4453">
                  <c:v>-4.1333333335809415E-2</c:v>
                </c:pt>
                <c:pt idx="4454">
                  <c:v>-4.1022222222461401E-2</c:v>
                </c:pt>
                <c:pt idx="4455">
                  <c:v>-4.075555555671196E-2</c:v>
                </c:pt>
                <c:pt idx="4456">
                  <c:v>-4.0488888890791982E-2</c:v>
                </c:pt>
                <c:pt idx="4457">
                  <c:v>-4.0133333332582517E-2</c:v>
                </c:pt>
                <c:pt idx="4458">
                  <c:v>-3.9911111111115165E-2</c:v>
                </c:pt>
                <c:pt idx="4459">
                  <c:v>-3.9777777778212016E-2</c:v>
                </c:pt>
                <c:pt idx="4460">
                  <c:v>-3.9422222220059401E-2</c:v>
                </c:pt>
                <c:pt idx="4461">
                  <c:v>-3.915555555425311E-2</c:v>
                </c:pt>
                <c:pt idx="4462">
                  <c:v>-3.8888888888389983E-2</c:v>
                </c:pt>
                <c:pt idx="4463">
                  <c:v>-3.8666666666808958E-2</c:v>
                </c:pt>
                <c:pt idx="4464">
                  <c:v>-3.8266666663908579E-2</c:v>
                </c:pt>
                <c:pt idx="4465">
                  <c:v>-3.79555555538202E-2</c:v>
                </c:pt>
                <c:pt idx="4466">
                  <c:v>-3.7644444443731821E-2</c:v>
                </c:pt>
                <c:pt idx="4467">
                  <c:v>-3.7288888885522363E-2</c:v>
                </c:pt>
                <c:pt idx="4468">
                  <c:v>-3.7022222219772923E-2</c:v>
                </c:pt>
                <c:pt idx="4469">
                  <c:v>-3.6799999998191897E-2</c:v>
                </c:pt>
                <c:pt idx="4470">
                  <c:v>-3.6444444440096126E-2</c:v>
                </c:pt>
                <c:pt idx="4471">
                  <c:v>-3.6355555551361399E-2</c:v>
                </c:pt>
                <c:pt idx="4472">
                  <c:v>-3.6044444441386707E-2</c:v>
                </c:pt>
                <c:pt idx="4473">
                  <c:v>-3.5733333327981849E-2</c:v>
                </c:pt>
                <c:pt idx="4474">
                  <c:v>-3.5422222217893456E-2</c:v>
                </c:pt>
                <c:pt idx="4475">
                  <c:v>-3.5155555552144023E-2</c:v>
                </c:pt>
                <c:pt idx="4476">
                  <c:v>-3.4933333328291537E-2</c:v>
                </c:pt>
                <c:pt idx="4477">
                  <c:v>-3.475555555121998E-2</c:v>
                </c:pt>
                <c:pt idx="4478">
                  <c:v>-3.4533333329809471E-2</c:v>
                </c:pt>
                <c:pt idx="4479">
                  <c:v>-3.4311111108342125E-2</c:v>
                </c:pt>
                <c:pt idx="4480">
                  <c:v>-3.4133333329351083E-2</c:v>
                </c:pt>
                <c:pt idx="4481">
                  <c:v>-3.3955555552165825E-2</c:v>
                </c:pt>
                <c:pt idx="4482">
                  <c:v>-3.382222221920584E-2</c:v>
                </c:pt>
                <c:pt idx="4483">
                  <c:v>-3.3599999995467027E-2</c:v>
                </c:pt>
                <c:pt idx="4484">
                  <c:v>-3.342222221839547E-2</c:v>
                </c:pt>
                <c:pt idx="4485">
                  <c:v>-3.3155555552589193E-2</c:v>
                </c:pt>
                <c:pt idx="4486">
                  <c:v>-3.293333332879355E-2</c:v>
                </c:pt>
                <c:pt idx="4487">
                  <c:v>-3.2666666663100953E-2</c:v>
                </c:pt>
                <c:pt idx="4488">
                  <c:v>-3.2444444441633614E-2</c:v>
                </c:pt>
                <c:pt idx="4489">
                  <c:v>-3.2266666662642572E-2</c:v>
                </c:pt>
                <c:pt idx="4490">
                  <c:v>-3.2044444441118383E-2</c:v>
                </c:pt>
                <c:pt idx="4491">
                  <c:v>-3.1866666664046833E-2</c:v>
                </c:pt>
                <c:pt idx="4492">
                  <c:v>-3.1688888884998948E-2</c:v>
                </c:pt>
                <c:pt idx="4493">
                  <c:v>-3.1466666663588452E-2</c:v>
                </c:pt>
                <c:pt idx="4494">
                  <c:v>-3.1199999997782162E-2</c:v>
                </c:pt>
                <c:pt idx="4495">
                  <c:v>-3.0888888887750626E-2</c:v>
                </c:pt>
                <c:pt idx="4496">
                  <c:v>-3.0711111108759584E-2</c:v>
                </c:pt>
                <c:pt idx="4497">
                  <c:v>-3.0622222220195377E-2</c:v>
                </c:pt>
                <c:pt idx="4498">
                  <c:v>-3.0399999998784882E-2</c:v>
                </c:pt>
                <c:pt idx="4499">
                  <c:v>-3.0266666664598436E-2</c:v>
                </c:pt>
                <c:pt idx="4500">
                  <c:v>-3.0088888887413193E-2</c:v>
                </c:pt>
                <c:pt idx="4501">
                  <c:v>-2.9911111110284792E-2</c:v>
                </c:pt>
                <c:pt idx="4502">
                  <c:v>-2.9822222220846122E-2</c:v>
                </c:pt>
                <c:pt idx="4503">
                  <c:v>-2.968888888799982E-2</c:v>
                </c:pt>
                <c:pt idx="4504">
                  <c:v>-2.9555555555096681E-2</c:v>
                </c:pt>
                <c:pt idx="4505">
                  <c:v>-2.946666666560116E-2</c:v>
                </c:pt>
                <c:pt idx="4506">
                  <c:v>-2.937777777715065E-2</c:v>
                </c:pt>
                <c:pt idx="4507">
                  <c:v>-2.9288888888529614E-2</c:v>
                </c:pt>
                <c:pt idx="4508">
                  <c:v>-2.9199999999965406E-2</c:v>
                </c:pt>
                <c:pt idx="4509">
                  <c:v>-2.9111111110469882E-2</c:v>
                </c:pt>
                <c:pt idx="4510">
                  <c:v>-2.8977777777680423E-2</c:v>
                </c:pt>
                <c:pt idx="4511">
                  <c:v>-2.8844444444777281E-2</c:v>
                </c:pt>
                <c:pt idx="4512">
                  <c:v>-2.8800000000086368E-2</c:v>
                </c:pt>
                <c:pt idx="4513">
                  <c:v>-2.8666666667296913E-2</c:v>
                </c:pt>
                <c:pt idx="4514">
                  <c:v>-2.8977777777385309E-2</c:v>
                </c:pt>
                <c:pt idx="4515">
                  <c:v>-2.9333333335367393E-2</c:v>
                </c:pt>
                <c:pt idx="4516">
                  <c:v>-2.951111111260948E-2</c:v>
                </c:pt>
                <c:pt idx="4517">
                  <c:v>-2.9822222222754706E-2</c:v>
                </c:pt>
                <c:pt idx="4518">
                  <c:v>-3.008888889129812E-2</c:v>
                </c:pt>
                <c:pt idx="4519">
                  <c:v>-3.0311111112822302E-2</c:v>
                </c:pt>
                <c:pt idx="4520">
                  <c:v>-3.0533333334346491E-2</c:v>
                </c:pt>
                <c:pt idx="4521">
                  <c:v>-3.0755555558255827E-2</c:v>
                </c:pt>
                <c:pt idx="4522">
                  <c:v>-3.0977777779723166E-2</c:v>
                </c:pt>
                <c:pt idx="4523">
                  <c:v>-3.1200000001361038E-2</c:v>
                </c:pt>
                <c:pt idx="4524">
                  <c:v>-3.1466666667110482E-2</c:v>
                </c:pt>
                <c:pt idx="4525">
                  <c:v>-3.1644444446215211E-2</c:v>
                </c:pt>
                <c:pt idx="4526">
                  <c:v>-3.1866666667682557E-2</c:v>
                </c:pt>
                <c:pt idx="4527">
                  <c:v>-3.2177777777884622E-2</c:v>
                </c:pt>
                <c:pt idx="4528">
                  <c:v>-3.2400000001793966E-2</c:v>
                </c:pt>
                <c:pt idx="4529">
                  <c:v>-3.2666666667657093E-2</c:v>
                </c:pt>
                <c:pt idx="4530">
                  <c:v>-3.2800000000446548E-2</c:v>
                </c:pt>
                <c:pt idx="4531">
                  <c:v>-3.3022222224242198E-2</c:v>
                </c:pt>
                <c:pt idx="4532">
                  <c:v>-3.3333333334330584E-2</c:v>
                </c:pt>
                <c:pt idx="4533">
                  <c:v>-3.3644444444418969E-2</c:v>
                </c:pt>
                <c:pt idx="4534">
                  <c:v>-3.395555555765329E-2</c:v>
                </c:pt>
                <c:pt idx="4535">
                  <c:v>-3.4000000001821698E-2</c:v>
                </c:pt>
                <c:pt idx="4536">
                  <c:v>-3.4000000001764855E-2</c:v>
                </c:pt>
                <c:pt idx="4537">
                  <c:v>-3.4044444446512619E-2</c:v>
                </c:pt>
                <c:pt idx="4538">
                  <c:v>-3.4177777779302074E-2</c:v>
                </c:pt>
                <c:pt idx="4539">
                  <c:v>-3.4222222223527325E-2</c:v>
                </c:pt>
                <c:pt idx="4540">
                  <c:v>-3.4222222223527325E-2</c:v>
                </c:pt>
                <c:pt idx="4541">
                  <c:v>-3.4311111112909159E-2</c:v>
                </c:pt>
                <c:pt idx="4542">
                  <c:v>-3.4355555557191261E-2</c:v>
                </c:pt>
                <c:pt idx="4543">
                  <c:v>-3.4444444445698615E-2</c:v>
                </c:pt>
                <c:pt idx="4544">
                  <c:v>-3.4577777779998743E-2</c:v>
                </c:pt>
                <c:pt idx="4545">
                  <c:v>-3.4622222224280838E-2</c:v>
                </c:pt>
                <c:pt idx="4546">
                  <c:v>-3.466666666856294E-2</c:v>
                </c:pt>
                <c:pt idx="4547">
                  <c:v>-3.4800000002919912E-2</c:v>
                </c:pt>
                <c:pt idx="4548">
                  <c:v>-3.4977777780161999E-2</c:v>
                </c:pt>
                <c:pt idx="4549">
                  <c:v>-3.5066666668783039E-2</c:v>
                </c:pt>
                <c:pt idx="4550">
                  <c:v>-3.511111111364449E-2</c:v>
                </c:pt>
                <c:pt idx="4551">
                  <c:v>-3.5244444446547632E-2</c:v>
                </c:pt>
                <c:pt idx="4552">
                  <c:v>-3.5377777779450774E-2</c:v>
                </c:pt>
                <c:pt idx="4553">
                  <c:v>-3.5555555556692868E-2</c:v>
                </c:pt>
                <c:pt idx="4554">
                  <c:v>-3.5644444446188382E-2</c:v>
                </c:pt>
                <c:pt idx="4555">
                  <c:v>-3.5777777779091531E-2</c:v>
                </c:pt>
                <c:pt idx="4556">
                  <c:v>-3.5777777779148368E-2</c:v>
                </c:pt>
                <c:pt idx="4557">
                  <c:v>-3.5955555558196253E-2</c:v>
                </c:pt>
                <c:pt idx="4558">
                  <c:v>-3.6222222224173074E-2</c:v>
                </c:pt>
                <c:pt idx="4559">
                  <c:v>-3.6488888889979358E-2</c:v>
                </c:pt>
                <c:pt idx="4560">
                  <c:v>-3.6800000003270529E-2</c:v>
                </c:pt>
                <c:pt idx="4561">
                  <c:v>-3.6977777780512616E-2</c:v>
                </c:pt>
                <c:pt idx="4562">
                  <c:v>-3.7200000002036798E-2</c:v>
                </c:pt>
                <c:pt idx="4563">
                  <c:v>-3.7466666670580205E-2</c:v>
                </c:pt>
                <c:pt idx="4564">
                  <c:v>-3.7777777780725441E-2</c:v>
                </c:pt>
                <c:pt idx="4565">
                  <c:v>-3.800000000219278E-2</c:v>
                </c:pt>
                <c:pt idx="4566">
                  <c:v>-3.8355555560402238E-2</c:v>
                </c:pt>
                <c:pt idx="4567">
                  <c:v>-3.8711111114886412E-2</c:v>
                </c:pt>
                <c:pt idx="4568">
                  <c:v>-3.9066666669143206E-2</c:v>
                </c:pt>
                <c:pt idx="4569">
                  <c:v>-3.9422222223513693E-2</c:v>
                </c:pt>
                <c:pt idx="4570">
                  <c:v>-3.9777777781666308E-2</c:v>
                </c:pt>
                <c:pt idx="4571">
                  <c:v>-4.0355555557617821E-2</c:v>
                </c:pt>
                <c:pt idx="4572">
                  <c:v>-4.0800000000666192E-2</c:v>
                </c:pt>
                <c:pt idx="4573">
                  <c:v>-4.1200000003509728E-2</c:v>
                </c:pt>
                <c:pt idx="4574">
                  <c:v>-4.1555555557880215E-2</c:v>
                </c:pt>
                <c:pt idx="4575">
                  <c:v>-4.1955555556532798E-2</c:v>
                </c:pt>
                <c:pt idx="4576">
                  <c:v>-4.235555555949002E-2</c:v>
                </c:pt>
                <c:pt idx="4577">
                  <c:v>-4.253333333661842E-2</c:v>
                </c:pt>
                <c:pt idx="4578">
                  <c:v>-4.3022222223835199E-2</c:v>
                </c:pt>
                <c:pt idx="4579">
                  <c:v>-4.3377777781874134E-2</c:v>
                </c:pt>
                <c:pt idx="4580">
                  <c:v>-4.377777778058356E-2</c:v>
                </c:pt>
                <c:pt idx="4581">
                  <c:v>-4.4222222223575088E-2</c:v>
                </c:pt>
                <c:pt idx="4582">
                  <c:v>-4.4711111115914144E-2</c:v>
                </c:pt>
                <c:pt idx="4583">
                  <c:v>-4.5244444447583555E-2</c:v>
                </c:pt>
                <c:pt idx="4584">
                  <c:v>-4.5866666667646633E-2</c:v>
                </c:pt>
                <c:pt idx="4585">
                  <c:v>-4.6355555554920269E-2</c:v>
                </c:pt>
                <c:pt idx="4586">
                  <c:v>-4.6488888889220391E-2</c:v>
                </c:pt>
                <c:pt idx="4587">
                  <c:v>-4.6888888887816137E-2</c:v>
                </c:pt>
                <c:pt idx="4588">
                  <c:v>-4.7244444442300297E-2</c:v>
                </c:pt>
                <c:pt idx="4589">
                  <c:v>-4.7644444445143826E-2</c:v>
                </c:pt>
                <c:pt idx="4590">
                  <c:v>-4.8088888888192197E-2</c:v>
                </c:pt>
                <c:pt idx="4591">
                  <c:v>-4.8577777775408976E-2</c:v>
                </c:pt>
                <c:pt idx="4592">
                  <c:v>-4.9022222223113962E-2</c:v>
                </c:pt>
                <c:pt idx="4593">
                  <c:v>-4.9333333333145497E-2</c:v>
                </c:pt>
                <c:pt idx="4594">
                  <c:v>-4.9733333331854923E-2</c:v>
                </c:pt>
                <c:pt idx="4595">
                  <c:v>-5.022222222430766E-2</c:v>
                </c:pt>
                <c:pt idx="4596">
                  <c:v>-5.0711111111524453E-2</c:v>
                </c:pt>
                <c:pt idx="4597">
                  <c:v>-5.1111111110233871E-2</c:v>
                </c:pt>
                <c:pt idx="4598">
                  <c:v>-5.1555555553168556E-2</c:v>
                </c:pt>
                <c:pt idx="4599">
                  <c:v>-5.2000000000816685E-2</c:v>
                </c:pt>
                <c:pt idx="4600">
                  <c:v>-5.2533333332429252E-2</c:v>
                </c:pt>
                <c:pt idx="4601">
                  <c:v>-5.2977777775363936E-2</c:v>
                </c:pt>
                <c:pt idx="4602">
                  <c:v>-5.3377777778378002E-2</c:v>
                </c:pt>
                <c:pt idx="4603">
                  <c:v>-5.3777777777030585E-2</c:v>
                </c:pt>
                <c:pt idx="4604">
                  <c:v>-5.4266666664304214E-2</c:v>
                </c:pt>
                <c:pt idx="4605">
                  <c:v>-5.4577777777652221E-2</c:v>
                </c:pt>
                <c:pt idx="4606">
                  <c:v>-5.488888888779745E-2</c:v>
                </c:pt>
                <c:pt idx="4607">
                  <c:v>-5.5111111109264782E-2</c:v>
                </c:pt>
                <c:pt idx="4608">
                  <c:v>-5.5422222222726483E-2</c:v>
                </c:pt>
                <c:pt idx="4609">
                  <c:v>-5.5822222221435916E-2</c:v>
                </c:pt>
                <c:pt idx="4610">
                  <c:v>-5.6222222220145342E-2</c:v>
                </c:pt>
                <c:pt idx="4611">
                  <c:v>-5.6444444443997828E-2</c:v>
                </c:pt>
                <c:pt idx="4612">
                  <c:v>-5.6888888886932519E-2</c:v>
                </c:pt>
                <c:pt idx="4613">
                  <c:v>-5.7288888885641945E-2</c:v>
                </c:pt>
                <c:pt idx="4614">
                  <c:v>-5.7777777772858724E-2</c:v>
                </c:pt>
                <c:pt idx="4615">
                  <c:v>-5.8088888886263582E-2</c:v>
                </c:pt>
                <c:pt idx="4616">
                  <c:v>-5.822222221910988E-2</c:v>
                </c:pt>
                <c:pt idx="4617">
                  <c:v>-5.8666666662044557E-2</c:v>
                </c:pt>
                <c:pt idx="4618">
                  <c:v>-5.8933333330587978E-2</c:v>
                </c:pt>
                <c:pt idx="4619">
                  <c:v>-5.9466666662200546E-2</c:v>
                </c:pt>
                <c:pt idx="4620">
                  <c:v>-6.017777777088467E-2</c:v>
                </c:pt>
                <c:pt idx="4621">
                  <c:v>-6.0622222218589657E-2</c:v>
                </c:pt>
                <c:pt idx="4622">
                  <c:v>-6.1111111105749592E-2</c:v>
                </c:pt>
                <c:pt idx="4623">
                  <c:v>-6.1466666660120073E-2</c:v>
                </c:pt>
                <c:pt idx="4624">
                  <c:v>-6.2088888886759258E-2</c:v>
                </c:pt>
                <c:pt idx="4625">
                  <c:v>-6.2577777774032894E-2</c:v>
                </c:pt>
                <c:pt idx="4626">
                  <c:v>-6.3288888882887542E-2</c:v>
                </c:pt>
                <c:pt idx="4627">
                  <c:v>-6.3733333330535671E-2</c:v>
                </c:pt>
                <c:pt idx="4628">
                  <c:v>-6.4088888885076703E-2</c:v>
                </c:pt>
                <c:pt idx="4629">
                  <c:v>-6.4666666660914515E-2</c:v>
                </c:pt>
                <c:pt idx="4630">
                  <c:v>-6.5199999992413396E-2</c:v>
                </c:pt>
                <c:pt idx="4631">
                  <c:v>-6.5777777774361668E-2</c:v>
                </c:pt>
                <c:pt idx="4632">
                  <c:v>-6.6222222217410032E-2</c:v>
                </c:pt>
                <c:pt idx="4633">
                  <c:v>-6.6888888881982592E-2</c:v>
                </c:pt>
                <c:pt idx="4634">
                  <c:v>-6.7288888884769277E-2</c:v>
                </c:pt>
                <c:pt idx="4635">
                  <c:v>-6.7777777772099757E-2</c:v>
                </c:pt>
                <c:pt idx="4636">
                  <c:v>-6.8266666659373379E-2</c:v>
                </c:pt>
                <c:pt idx="4637">
                  <c:v>-6.8844444441321651E-2</c:v>
                </c:pt>
                <c:pt idx="4638">
                  <c:v>-6.924444443997424E-2</c:v>
                </c:pt>
                <c:pt idx="4639">
                  <c:v>-6.9733333327134175E-2</c:v>
                </c:pt>
                <c:pt idx="4640">
                  <c:v>-7.0311111109025604E-2</c:v>
                </c:pt>
                <c:pt idx="4641">
                  <c:v>-7.0799999996242383E-2</c:v>
                </c:pt>
                <c:pt idx="4642">
                  <c:v>-7.1333333327911794E-2</c:v>
                </c:pt>
                <c:pt idx="4643">
                  <c:v>-7.1777777770903314E-2</c:v>
                </c:pt>
                <c:pt idx="4644">
                  <c:v>-7.2577777776704072E-2</c:v>
                </c:pt>
                <c:pt idx="4645">
                  <c:v>-7.3066666663977708E-2</c:v>
                </c:pt>
                <c:pt idx="4646">
                  <c:v>-7.3555555551194488E-2</c:v>
                </c:pt>
                <c:pt idx="4647">
                  <c:v>-7.422222222275196E-2</c:v>
                </c:pt>
                <c:pt idx="4648">
                  <c:v>-7.4799999998532943E-2</c:v>
                </c:pt>
                <c:pt idx="4649">
                  <c:v>-7.5466666663105489E-2</c:v>
                </c:pt>
                <c:pt idx="4650">
                  <c:v>-7.6000000000249146E-2</c:v>
                </c:pt>
                <c:pt idx="4651">
                  <c:v>-7.6755555553385924E-2</c:v>
                </c:pt>
                <c:pt idx="4652">
                  <c:v>-7.7422222217844783E-2</c:v>
                </c:pt>
                <c:pt idx="4653">
                  <c:v>-7.7911111110297526E-2</c:v>
                </c:pt>
                <c:pt idx="4654">
                  <c:v>-7.8533333330474298E-2</c:v>
                </c:pt>
                <c:pt idx="4655">
                  <c:v>-7.9199999994990014E-2</c:v>
                </c:pt>
                <c:pt idx="4656">
                  <c:v>-7.9911111111295244E-2</c:v>
                </c:pt>
                <c:pt idx="4657">
                  <c:v>-8.0444444442907811E-2</c:v>
                </c:pt>
                <c:pt idx="4658">
                  <c:v>-8.1022222218745638E-2</c:v>
                </c:pt>
                <c:pt idx="4659">
                  <c:v>-8.159999999469715E-2</c:v>
                </c:pt>
                <c:pt idx="4660">
                  <c:v>-8.2133333331783978E-2</c:v>
                </c:pt>
                <c:pt idx="4661">
                  <c:v>-8.2577777774832342E-2</c:v>
                </c:pt>
                <c:pt idx="4662">
                  <c:v>-8.3155555550670182E-2</c:v>
                </c:pt>
                <c:pt idx="4663">
                  <c:v>-8.3688888887813839E-2</c:v>
                </c:pt>
                <c:pt idx="4664">
                  <c:v>-8.4266666663651665E-2</c:v>
                </c:pt>
                <c:pt idx="4665">
                  <c:v>-8.4977777772449484E-2</c:v>
                </c:pt>
                <c:pt idx="4666">
                  <c:v>-8.546666666478854E-2</c:v>
                </c:pt>
                <c:pt idx="4667">
                  <c:v>-8.6133333329304257E-2</c:v>
                </c:pt>
                <c:pt idx="4668">
                  <c:v>-8.6711111105142083E-2</c:v>
                </c:pt>
                <c:pt idx="4669">
                  <c:v>-8.7288888887033511E-2</c:v>
                </c:pt>
                <c:pt idx="4670">
                  <c:v>-8.7822222218702922E-2</c:v>
                </c:pt>
                <c:pt idx="4671">
                  <c:v>-8.844444443882285E-2</c:v>
                </c:pt>
                <c:pt idx="4672">
                  <c:v>-8.9066666665632566E-2</c:v>
                </c:pt>
                <c:pt idx="4673">
                  <c:v>-8.9688888885695636E-2</c:v>
                </c:pt>
                <c:pt idx="4674">
                  <c:v>-9.0177777772912429E-2</c:v>
                </c:pt>
                <c:pt idx="4675">
                  <c:v>-9.0799999993089187E-2</c:v>
                </c:pt>
                <c:pt idx="4676">
                  <c:v>-9.1466666664532972E-2</c:v>
                </c:pt>
                <c:pt idx="4677">
                  <c:v>-9.2044444440484499E-2</c:v>
                </c:pt>
                <c:pt idx="4678">
                  <c:v>-9.2844444437789664E-2</c:v>
                </c:pt>
                <c:pt idx="4679">
                  <c:v>-9.3555555553981193E-2</c:v>
                </c:pt>
                <c:pt idx="4680">
                  <c:v>-9.4355555551343187E-2</c:v>
                </c:pt>
                <c:pt idx="4681">
                  <c:v>-9.5066666660140992E-2</c:v>
                </c:pt>
                <c:pt idx="4682">
                  <c:v>-9.5733333331471118E-2</c:v>
                </c:pt>
                <c:pt idx="4683">
                  <c:v>-9.6355555551647876E-2</c:v>
                </c:pt>
                <c:pt idx="4684">
                  <c:v>-9.6888888883317273E-2</c:v>
                </c:pt>
                <c:pt idx="4685">
                  <c:v>-9.7466666665265558E-2</c:v>
                </c:pt>
                <c:pt idx="4686">
                  <c:v>-9.7911111108257065E-2</c:v>
                </c:pt>
                <c:pt idx="4687">
                  <c:v>-9.8444444439869633E-2</c:v>
                </c:pt>
                <c:pt idx="4688">
                  <c:v>-9.9111111104271649E-2</c:v>
                </c:pt>
                <c:pt idx="4689">
                  <c:v>-9.964444444141532E-2</c:v>
                </c:pt>
                <c:pt idx="4690">
                  <c:v>-0.10026666666153523</c:v>
                </c:pt>
                <c:pt idx="4691">
                  <c:v>-0.10075555554892254</c:v>
                </c:pt>
                <c:pt idx="4692">
                  <c:v>-0.10119999999657069</c:v>
                </c:pt>
                <c:pt idx="4693">
                  <c:v>-0.10159999999522328</c:v>
                </c:pt>
                <c:pt idx="4694">
                  <c:v>-0.10182222221686116</c:v>
                </c:pt>
                <c:pt idx="4695">
                  <c:v>-0.10204444444071367</c:v>
                </c:pt>
                <c:pt idx="4696">
                  <c:v>-0.10235555555080206</c:v>
                </c:pt>
                <c:pt idx="4697">
                  <c:v>-0.10266666666106097</c:v>
                </c:pt>
                <c:pt idx="4698">
                  <c:v>-0.10311111110870912</c:v>
                </c:pt>
                <c:pt idx="4699">
                  <c:v>-0.10359999999609641</c:v>
                </c:pt>
                <c:pt idx="4700">
                  <c:v>-0.10395555555052374</c:v>
                </c:pt>
                <c:pt idx="4701">
                  <c:v>-0.10431111110861953</c:v>
                </c:pt>
                <c:pt idx="4702">
                  <c:v>-0.10471111110744263</c:v>
                </c:pt>
                <c:pt idx="4703">
                  <c:v>-0.10506666666175626</c:v>
                </c:pt>
                <c:pt idx="4704">
                  <c:v>-0.10551111110486147</c:v>
                </c:pt>
                <c:pt idx="4705">
                  <c:v>-0.10595555555256646</c:v>
                </c:pt>
                <c:pt idx="4706">
                  <c:v>-0.10635555555121902</c:v>
                </c:pt>
                <c:pt idx="4707">
                  <c:v>-0.10684444443843581</c:v>
                </c:pt>
                <c:pt idx="4708">
                  <c:v>-0.10728888888608397</c:v>
                </c:pt>
                <c:pt idx="4709">
                  <c:v>-0.10777777777324389</c:v>
                </c:pt>
                <c:pt idx="4710">
                  <c:v>-0.10813333332767121</c:v>
                </c:pt>
                <c:pt idx="4711">
                  <c:v>-0.10857777777520568</c:v>
                </c:pt>
                <c:pt idx="4712">
                  <c:v>-0.10888888888546458</c:v>
                </c:pt>
                <c:pt idx="4713">
                  <c:v>-0.10919999999566662</c:v>
                </c:pt>
                <c:pt idx="4714">
                  <c:v>-0.1095555555538761</c:v>
                </c:pt>
                <c:pt idx="4715">
                  <c:v>-0.11004444444114972</c:v>
                </c:pt>
                <c:pt idx="4716">
                  <c:v>-0.11062222221704439</c:v>
                </c:pt>
                <c:pt idx="4717">
                  <c:v>-0.11111111110949713</c:v>
                </c:pt>
                <c:pt idx="4718">
                  <c:v>-0.11151111110826341</c:v>
                </c:pt>
                <c:pt idx="4719">
                  <c:v>-0.11195555555131177</c:v>
                </c:pt>
                <c:pt idx="4720">
                  <c:v>-0.11248888888292433</c:v>
                </c:pt>
                <c:pt idx="4721">
                  <c:v>-0.11297777777549077</c:v>
                </c:pt>
                <c:pt idx="4722">
                  <c:v>-0.11351111110704648</c:v>
                </c:pt>
                <c:pt idx="4723">
                  <c:v>-0.1138666666615875</c:v>
                </c:pt>
                <c:pt idx="4724">
                  <c:v>-0.11422222221962644</c:v>
                </c:pt>
                <c:pt idx="4725">
                  <c:v>-0.11448888888537591</c:v>
                </c:pt>
                <c:pt idx="4726">
                  <c:v>-0.1149777777727632</c:v>
                </c:pt>
                <c:pt idx="4727">
                  <c:v>-0.11533333333080213</c:v>
                </c:pt>
                <c:pt idx="4728">
                  <c:v>-0.11559999999660844</c:v>
                </c:pt>
                <c:pt idx="4729">
                  <c:v>-0.11595555555097893</c:v>
                </c:pt>
                <c:pt idx="4730">
                  <c:v>-0.116444444443318</c:v>
                </c:pt>
                <c:pt idx="4731">
                  <c:v>-0.11679999999780218</c:v>
                </c:pt>
                <c:pt idx="4732">
                  <c:v>-0.11724444444085054</c:v>
                </c:pt>
                <c:pt idx="4733">
                  <c:v>-0.11746666666237472</c:v>
                </c:pt>
                <c:pt idx="4734">
                  <c:v>-0.11791111111002285</c:v>
                </c:pt>
                <c:pt idx="4735">
                  <c:v>-0.11822222222011125</c:v>
                </c:pt>
                <c:pt idx="4736">
                  <c:v>-0.11871111110727117</c:v>
                </c:pt>
                <c:pt idx="4737">
                  <c:v>-0.11893333333118052</c:v>
                </c:pt>
                <c:pt idx="4738">
                  <c:v>-0.11915555555259101</c:v>
                </c:pt>
                <c:pt idx="4739">
                  <c:v>-0.11942222221839731</c:v>
                </c:pt>
                <c:pt idx="4740">
                  <c:v>-0.11959999999744519</c:v>
                </c:pt>
                <c:pt idx="4741">
                  <c:v>-0.1197333333302915</c:v>
                </c:pt>
                <c:pt idx="4742">
                  <c:v>-0.11991111110747676</c:v>
                </c:pt>
                <c:pt idx="4743">
                  <c:v>-0.12013333333121555</c:v>
                </c:pt>
                <c:pt idx="4744">
                  <c:v>-0.12035555555256923</c:v>
                </c:pt>
                <c:pt idx="4745">
                  <c:v>-0.12075555555127865</c:v>
                </c:pt>
                <c:pt idx="4746">
                  <c:v>-0.12102222221982206</c:v>
                </c:pt>
                <c:pt idx="4747">
                  <c:v>-0.12115555555266838</c:v>
                </c:pt>
                <c:pt idx="4748">
                  <c:v>-0.12115555555261157</c:v>
                </c:pt>
                <c:pt idx="4749">
                  <c:v>-0.12124444444128944</c:v>
                </c:pt>
                <c:pt idx="4750">
                  <c:v>-0.12146666666497141</c:v>
                </c:pt>
                <c:pt idx="4751">
                  <c:v>-0.12128888888772935</c:v>
                </c:pt>
                <c:pt idx="4752">
                  <c:v>-0.12133333333201145</c:v>
                </c:pt>
                <c:pt idx="4753">
                  <c:v>-0.12142222222150699</c:v>
                </c:pt>
                <c:pt idx="4754">
                  <c:v>-0.12151111111007121</c:v>
                </c:pt>
                <c:pt idx="4755">
                  <c:v>-0.12164444444291751</c:v>
                </c:pt>
                <c:pt idx="4756">
                  <c:v>-0.1215999999982266</c:v>
                </c:pt>
                <c:pt idx="4757">
                  <c:v>-0.12195555555259706</c:v>
                </c:pt>
                <c:pt idx="4758">
                  <c:v>-0.12195555555271077</c:v>
                </c:pt>
                <c:pt idx="4759">
                  <c:v>-0.12208888888718143</c:v>
                </c:pt>
                <c:pt idx="4760">
                  <c:v>-0.12213333333134985</c:v>
                </c:pt>
                <c:pt idx="4761">
                  <c:v>-0.12231111110859193</c:v>
                </c:pt>
                <c:pt idx="4762">
                  <c:v>-0.12226666666378734</c:v>
                </c:pt>
                <c:pt idx="4763">
                  <c:v>-0.12226666666367365</c:v>
                </c:pt>
                <c:pt idx="4764">
                  <c:v>-0.12208888888654527</c:v>
                </c:pt>
                <c:pt idx="4765">
                  <c:v>-0.12231111110801263</c:v>
                </c:pt>
                <c:pt idx="4766">
                  <c:v>-0.12266666666616526</c:v>
                </c:pt>
                <c:pt idx="4767">
                  <c:v>-0.12275555555484313</c:v>
                </c:pt>
                <c:pt idx="4768">
                  <c:v>-0.1229777777761968</c:v>
                </c:pt>
                <c:pt idx="4769">
                  <c:v>-0.12311111111055377</c:v>
                </c:pt>
                <c:pt idx="4770">
                  <c:v>-0.12328888888762533</c:v>
                </c:pt>
                <c:pt idx="4771">
                  <c:v>-0.12302222222198959</c:v>
                </c:pt>
                <c:pt idx="4772">
                  <c:v>-0.12315555555628972</c:v>
                </c:pt>
                <c:pt idx="4773">
                  <c:v>-0.1232888888892497</c:v>
                </c:pt>
                <c:pt idx="4774">
                  <c:v>-0.12328888888924973</c:v>
                </c:pt>
                <c:pt idx="4775">
                  <c:v>-0.12319999999958366</c:v>
                </c:pt>
                <c:pt idx="4776">
                  <c:v>-0.12302222222245528</c:v>
                </c:pt>
                <c:pt idx="4777">
                  <c:v>-0.12306666666673739</c:v>
                </c:pt>
                <c:pt idx="4778">
                  <c:v>-0.12288888888960899</c:v>
                </c:pt>
                <c:pt idx="4779">
                  <c:v>-0.12293333333429991</c:v>
                </c:pt>
                <c:pt idx="4780">
                  <c:v>-0.12288888888990412</c:v>
                </c:pt>
                <c:pt idx="4781">
                  <c:v>-0.12284444444567888</c:v>
                </c:pt>
                <c:pt idx="4782">
                  <c:v>-0.12284444444556519</c:v>
                </c:pt>
                <c:pt idx="4783">
                  <c:v>-0.12284444444556519</c:v>
                </c:pt>
                <c:pt idx="4784">
                  <c:v>-0.1228000000011694</c:v>
                </c:pt>
                <c:pt idx="4785">
                  <c:v>-0.12302222222490822</c:v>
                </c:pt>
                <c:pt idx="4786">
                  <c:v>-0.12320000000215028</c:v>
                </c:pt>
                <c:pt idx="4787">
                  <c:v>-0.12351111111235237</c:v>
                </c:pt>
                <c:pt idx="4788">
                  <c:v>-0.12355555555698643</c:v>
                </c:pt>
                <c:pt idx="4789">
                  <c:v>-0.12364444444560749</c:v>
                </c:pt>
                <c:pt idx="4790">
                  <c:v>-0.12364444444560749</c:v>
                </c:pt>
                <c:pt idx="4791">
                  <c:v>-0.12373333333510302</c:v>
                </c:pt>
                <c:pt idx="4792">
                  <c:v>-0.1236444444466525</c:v>
                </c:pt>
                <c:pt idx="4793">
                  <c:v>-0.12373333333521672</c:v>
                </c:pt>
                <c:pt idx="4794">
                  <c:v>-0.12364444444665254</c:v>
                </c:pt>
                <c:pt idx="4795">
                  <c:v>-0.12391111111530963</c:v>
                </c:pt>
                <c:pt idx="4796">
                  <c:v>-0.12444444444692215</c:v>
                </c:pt>
                <c:pt idx="4797">
                  <c:v>-0.12453333333560004</c:v>
                </c:pt>
                <c:pt idx="4798">
                  <c:v>-0.12506666667274369</c:v>
                </c:pt>
                <c:pt idx="4799">
                  <c:v>-0.12506666667280053</c:v>
                </c:pt>
                <c:pt idx="4800">
                  <c:v>-0.12493333334001107</c:v>
                </c:pt>
                <c:pt idx="4801">
                  <c:v>-0.12506666667431121</c:v>
                </c:pt>
                <c:pt idx="4802">
                  <c:v>-0.12515555556310276</c:v>
                </c:pt>
                <c:pt idx="4803">
                  <c:v>-0.12551111111747323</c:v>
                </c:pt>
                <c:pt idx="4804">
                  <c:v>-0.12506666666988192</c:v>
                </c:pt>
                <c:pt idx="4805">
                  <c:v>-0.12502222222559986</c:v>
                </c:pt>
                <c:pt idx="4806">
                  <c:v>-0.12448888889393041</c:v>
                </c:pt>
                <c:pt idx="4807">
                  <c:v>-0.12462222222828739</c:v>
                </c:pt>
                <c:pt idx="4808">
                  <c:v>-0.1247111111167379</c:v>
                </c:pt>
                <c:pt idx="4809">
                  <c:v>-0.12466666667251264</c:v>
                </c:pt>
                <c:pt idx="4810">
                  <c:v>-0.1245333333396095</c:v>
                </c:pt>
                <c:pt idx="4811">
                  <c:v>-0.12422222222626148</c:v>
                </c:pt>
                <c:pt idx="4812">
                  <c:v>-0.12417777778197937</c:v>
                </c:pt>
                <c:pt idx="4813">
                  <c:v>-0.12386666667183416</c:v>
                </c:pt>
                <c:pt idx="4814">
                  <c:v>-0.12395555556150022</c:v>
                </c:pt>
                <c:pt idx="4815">
                  <c:v>-0.12382222222842655</c:v>
                </c:pt>
                <c:pt idx="4816">
                  <c:v>-0.12373333333991919</c:v>
                </c:pt>
                <c:pt idx="4817">
                  <c:v>-0.12364444445042366</c:v>
                </c:pt>
                <c:pt idx="4818">
                  <c:v>-0.12364444445048051</c:v>
                </c:pt>
                <c:pt idx="4819">
                  <c:v>-0.12368888889481942</c:v>
                </c:pt>
                <c:pt idx="4820">
                  <c:v>-0.12364444445012851</c:v>
                </c:pt>
                <c:pt idx="4821">
                  <c:v>-0.12360000000584641</c:v>
                </c:pt>
                <c:pt idx="4822">
                  <c:v>-0.12360000000584644</c:v>
                </c:pt>
                <c:pt idx="4823">
                  <c:v>-0.1237777777830885</c:v>
                </c:pt>
                <c:pt idx="4824">
                  <c:v>-0.123555555559236</c:v>
                </c:pt>
                <c:pt idx="4825">
                  <c:v>-0.12382222222498544</c:v>
                </c:pt>
                <c:pt idx="4826">
                  <c:v>-0.12400000000222751</c:v>
                </c:pt>
                <c:pt idx="4827">
                  <c:v>-0.12404444444697528</c:v>
                </c:pt>
                <c:pt idx="4828">
                  <c:v>-0.12426666666855629</c:v>
                </c:pt>
                <c:pt idx="4829">
                  <c:v>-0.12422222222421732</c:v>
                </c:pt>
                <c:pt idx="4830">
                  <c:v>-0.12448888889276072</c:v>
                </c:pt>
                <c:pt idx="4831">
                  <c:v>-0.12453333333704281</c:v>
                </c:pt>
                <c:pt idx="4832">
                  <c:v>-0.12462222222560698</c:v>
                </c:pt>
                <c:pt idx="4833">
                  <c:v>-0.12493333333906867</c:v>
                </c:pt>
                <c:pt idx="4834">
                  <c:v>-0.12515555556053601</c:v>
                </c:pt>
                <c:pt idx="4835">
                  <c:v>-0.12524444444915703</c:v>
                </c:pt>
                <c:pt idx="4836">
                  <c:v>-0.12520000000429554</c:v>
                </c:pt>
                <c:pt idx="4837">
                  <c:v>-0.12586666666875443</c:v>
                </c:pt>
                <c:pt idx="4838">
                  <c:v>-0.12595555555737548</c:v>
                </c:pt>
                <c:pt idx="4839">
                  <c:v>-0.12613333333444704</c:v>
                </c:pt>
                <c:pt idx="4840">
                  <c:v>-0.12635555555835637</c:v>
                </c:pt>
                <c:pt idx="4841">
                  <c:v>-0.12657777777988052</c:v>
                </c:pt>
                <c:pt idx="4842">
                  <c:v>-0.12640000000263843</c:v>
                </c:pt>
                <c:pt idx="4843">
                  <c:v>-0.1264444444473862</c:v>
                </c:pt>
                <c:pt idx="4844">
                  <c:v>-0.1264888888917251</c:v>
                </c:pt>
                <c:pt idx="4845">
                  <c:v>-0.12635555555870828</c:v>
                </c:pt>
                <c:pt idx="4846">
                  <c:v>-0.12648888889300838</c:v>
                </c:pt>
                <c:pt idx="4847">
                  <c:v>-0.12640000000438734</c:v>
                </c:pt>
                <c:pt idx="4848">
                  <c:v>-0.12635555555999156</c:v>
                </c:pt>
                <c:pt idx="4849">
                  <c:v>-0.1262666666704392</c:v>
                </c:pt>
                <c:pt idx="4850">
                  <c:v>-0.12631111111466445</c:v>
                </c:pt>
                <c:pt idx="4851">
                  <c:v>-0.12626666667032546</c:v>
                </c:pt>
                <c:pt idx="4852">
                  <c:v>-0.12631111111501639</c:v>
                </c:pt>
                <c:pt idx="4853">
                  <c:v>-0.12653333333654057</c:v>
                </c:pt>
                <c:pt idx="4854">
                  <c:v>-0.1268000000025174</c:v>
                </c:pt>
                <c:pt idx="4855">
                  <c:v>-0.12702222222387102</c:v>
                </c:pt>
                <c:pt idx="4856">
                  <c:v>-0.12697777777912325</c:v>
                </c:pt>
                <c:pt idx="4857">
                  <c:v>-0.12693333333478429</c:v>
                </c:pt>
                <c:pt idx="4858">
                  <c:v>-0.12653333333607486</c:v>
                </c:pt>
                <c:pt idx="4859">
                  <c:v>-0.12613333333328816</c:v>
                </c:pt>
                <c:pt idx="4860">
                  <c:v>-0.126000000000385</c:v>
                </c:pt>
                <c:pt idx="4861">
                  <c:v>-0.12600000000015762</c:v>
                </c:pt>
                <c:pt idx="4862">
                  <c:v>-0.12604444444501903</c:v>
                </c:pt>
                <c:pt idx="4863">
                  <c:v>-0.12622222222226112</c:v>
                </c:pt>
                <c:pt idx="4864">
                  <c:v>-0.12662222222091368</c:v>
                </c:pt>
                <c:pt idx="4865">
                  <c:v>-0.12702222222375723</c:v>
                </c:pt>
                <c:pt idx="4866">
                  <c:v>-0.12737777777818454</c:v>
                </c:pt>
                <c:pt idx="4867">
                  <c:v>-0.12759999999953819</c:v>
                </c:pt>
                <c:pt idx="4868">
                  <c:v>-0.12755555555525608</c:v>
                </c:pt>
                <c:pt idx="4869">
                  <c:v>-0.12777777777905172</c:v>
                </c:pt>
                <c:pt idx="4870">
                  <c:v>-0.12777777777910859</c:v>
                </c:pt>
                <c:pt idx="4871">
                  <c:v>-0.12813333333342222</c:v>
                </c:pt>
                <c:pt idx="4872">
                  <c:v>-0.12840000000202245</c:v>
                </c:pt>
                <c:pt idx="4873">
                  <c:v>-0.12897777777786029</c:v>
                </c:pt>
                <c:pt idx="4874">
                  <c:v>-0.12933333333211708</c:v>
                </c:pt>
                <c:pt idx="4875">
                  <c:v>-0.12977777777982208</c:v>
                </c:pt>
                <c:pt idx="4876">
                  <c:v>-0.13013333333419255</c:v>
                </c:pt>
                <c:pt idx="4877">
                  <c:v>-0.13044444444422409</c:v>
                </c:pt>
                <c:pt idx="4878">
                  <c:v>-0.13062222222338568</c:v>
                </c:pt>
                <c:pt idx="4879">
                  <c:v>-0.13075555555623197</c:v>
                </c:pt>
                <c:pt idx="4880">
                  <c:v>-0.13111111111065932</c:v>
                </c:pt>
                <c:pt idx="4881">
                  <c:v>-0.13128888888970722</c:v>
                </c:pt>
                <c:pt idx="4882">
                  <c:v>-0.1315555555553998</c:v>
                </c:pt>
                <c:pt idx="4883">
                  <c:v>-0.13182222222120607</c:v>
                </c:pt>
                <c:pt idx="4884">
                  <c:v>-0.13195555555405239</c:v>
                </c:pt>
                <c:pt idx="4885">
                  <c:v>-0.13217777777779116</c:v>
                </c:pt>
                <c:pt idx="4886">
                  <c:v>-0.1324444444436543</c:v>
                </c:pt>
                <c:pt idx="4887">
                  <c:v>-0.13266666666512164</c:v>
                </c:pt>
                <c:pt idx="4888">
                  <c:v>-0.13288888888886047</c:v>
                </c:pt>
                <c:pt idx="4889">
                  <c:v>-0.13293333333331311</c:v>
                </c:pt>
                <c:pt idx="4890">
                  <c:v>-0.13319999999911938</c:v>
                </c:pt>
                <c:pt idx="4891">
                  <c:v>-0.13360000000207659</c:v>
                </c:pt>
                <c:pt idx="4892">
                  <c:v>-0.13395555555644709</c:v>
                </c:pt>
                <c:pt idx="4893">
                  <c:v>-0.13435555555498599</c:v>
                </c:pt>
                <c:pt idx="4894">
                  <c:v>-0.13462222222364306</c:v>
                </c:pt>
                <c:pt idx="4895">
                  <c:v>-0.13480000000088516</c:v>
                </c:pt>
                <c:pt idx="4896">
                  <c:v>-0.13511111111108723</c:v>
                </c:pt>
                <c:pt idx="4897">
                  <c:v>-0.13551111111404446</c:v>
                </c:pt>
                <c:pt idx="4898">
                  <c:v>-0.13608888888988227</c:v>
                </c:pt>
                <c:pt idx="4899">
                  <c:v>-0.13671111111011591</c:v>
                </c:pt>
                <c:pt idx="4900">
                  <c:v>-0.13719999999744636</c:v>
                </c:pt>
                <c:pt idx="4901">
                  <c:v>-0.13755555555559898</c:v>
                </c:pt>
                <c:pt idx="4902">
                  <c:v>-0.13777777777712316</c:v>
                </c:pt>
                <c:pt idx="4903">
                  <c:v>-0.138355555552961</c:v>
                </c:pt>
                <c:pt idx="4904">
                  <c:v>-0.13888888889027523</c:v>
                </c:pt>
                <c:pt idx="4905">
                  <c:v>-0.13968888888763722</c:v>
                </c:pt>
                <c:pt idx="4906">
                  <c:v>-0.14031111110770028</c:v>
                </c:pt>
                <c:pt idx="4907">
                  <c:v>-0.14093333333439634</c:v>
                </c:pt>
                <c:pt idx="4908">
                  <c:v>-0.14182222222049307</c:v>
                </c:pt>
                <c:pt idx="4909">
                  <c:v>-0.14253333332929088</c:v>
                </c:pt>
                <c:pt idx="4910">
                  <c:v>-0.14315555555604376</c:v>
                </c:pt>
                <c:pt idx="4911">
                  <c:v>-0.14395555555323525</c:v>
                </c:pt>
                <c:pt idx="4912">
                  <c:v>-0.14462222221775098</c:v>
                </c:pt>
                <c:pt idx="4913">
                  <c:v>-0.145422222215113</c:v>
                </c:pt>
                <c:pt idx="4914">
                  <c:v>-0.14604444444180903</c:v>
                </c:pt>
                <c:pt idx="4915">
                  <c:v>-0.14675555555060685</c:v>
                </c:pt>
                <c:pt idx="4916">
                  <c:v>-0.14733333332667206</c:v>
                </c:pt>
                <c:pt idx="4917">
                  <c:v>-0.1482222222219115</c:v>
                </c:pt>
                <c:pt idx="4918">
                  <c:v>-0.14902222221921665</c:v>
                </c:pt>
                <c:pt idx="4919">
                  <c:v>-0.14955555555094291</c:v>
                </c:pt>
                <c:pt idx="4920">
                  <c:v>-0.15044444444635288</c:v>
                </c:pt>
                <c:pt idx="4921">
                  <c:v>-0.15137777777650435</c:v>
                </c:pt>
                <c:pt idx="4922">
                  <c:v>-0.15239999999539056</c:v>
                </c:pt>
                <c:pt idx="4923">
                  <c:v>-0.15324444444605279</c:v>
                </c:pt>
                <c:pt idx="4924">
                  <c:v>-0.15404444444358534</c:v>
                </c:pt>
                <c:pt idx="4925">
                  <c:v>-0.1547111111080442</c:v>
                </c:pt>
                <c:pt idx="4926">
                  <c:v>-0.15542222222429261</c:v>
                </c:pt>
                <c:pt idx="4927">
                  <c:v>-0.15626666666610725</c:v>
                </c:pt>
                <c:pt idx="4928">
                  <c:v>-0.1571999999964861</c:v>
                </c:pt>
                <c:pt idx="4929">
                  <c:v>-0.15822222221537233</c:v>
                </c:pt>
                <c:pt idx="4930">
                  <c:v>-0.15915555555553004</c:v>
                </c:pt>
                <c:pt idx="4931">
                  <c:v>-0.16044444444016567</c:v>
                </c:pt>
                <c:pt idx="4932">
                  <c:v>-0.16142222221482663</c:v>
                </c:pt>
                <c:pt idx="4933">
                  <c:v>-0.16213333333118871</c:v>
                </c:pt>
                <c:pt idx="4934">
                  <c:v>-0.16315555555013175</c:v>
                </c:pt>
                <c:pt idx="4935">
                  <c:v>-0.16404444443617167</c:v>
                </c:pt>
                <c:pt idx="4936">
                  <c:v>-0.16515555555532044</c:v>
                </c:pt>
                <c:pt idx="4937">
                  <c:v>-0.16599999999696455</c:v>
                </c:pt>
                <c:pt idx="4938">
                  <c:v>-0.16711111110430127</c:v>
                </c:pt>
                <c:pt idx="4939">
                  <c:v>-0.16848888889193661</c:v>
                </c:pt>
                <c:pt idx="4940">
                  <c:v>-0.16977777777668596</c:v>
                </c:pt>
                <c:pt idx="4941">
                  <c:v>-0.1709333333284753</c:v>
                </c:pt>
                <c:pt idx="4942">
                  <c:v>-0.17213333333723327</c:v>
                </c:pt>
                <c:pt idx="4943">
                  <c:v>-0.17320000000040156</c:v>
                </c:pt>
                <c:pt idx="4944">
                  <c:v>-0.17435555555230459</c:v>
                </c:pt>
                <c:pt idx="4945">
                  <c:v>-0.17528888888262659</c:v>
                </c:pt>
                <c:pt idx="4946">
                  <c:v>-0.1764444444463526</c:v>
                </c:pt>
                <c:pt idx="4947">
                  <c:v>-0.17759999999819878</c:v>
                </c:pt>
                <c:pt idx="4948">
                  <c:v>-0.17848888888418182</c:v>
                </c:pt>
                <c:pt idx="4949">
                  <c:v>-0.17933333333473039</c:v>
                </c:pt>
                <c:pt idx="4950">
                  <c:v>-0.18008888888786712</c:v>
                </c:pt>
                <c:pt idx="4951">
                  <c:v>-0.18151111110529219</c:v>
                </c:pt>
                <c:pt idx="4952">
                  <c:v>-0.18226666666623154</c:v>
                </c:pt>
                <c:pt idx="4953">
                  <c:v>-0.18355555555081032</c:v>
                </c:pt>
                <c:pt idx="4954">
                  <c:v>-0.18511111110130907</c:v>
                </c:pt>
                <c:pt idx="4955">
                  <c:v>-0.18680000000251984</c:v>
                </c:pt>
                <c:pt idx="4956">
                  <c:v>-0.18808888888726913</c:v>
                </c:pt>
                <c:pt idx="4957">
                  <c:v>-0.18937777777190476</c:v>
                </c:pt>
                <c:pt idx="4958">
                  <c:v>-0.19097777776657196</c:v>
                </c:pt>
                <c:pt idx="4959">
                  <c:v>-0.19208888888583442</c:v>
                </c:pt>
                <c:pt idx="4960">
                  <c:v>-0.19315555554905955</c:v>
                </c:pt>
                <c:pt idx="4961">
                  <c:v>-0.19444444443375203</c:v>
                </c:pt>
                <c:pt idx="4962">
                  <c:v>-0.1958222222215579</c:v>
                </c:pt>
                <c:pt idx="4963">
                  <c:v>-0.19719999999475771</c:v>
                </c:pt>
                <c:pt idx="4964">
                  <c:v>-0.19853333332378914</c:v>
                </c:pt>
                <c:pt idx="4965">
                  <c:v>-0.19973333333237658</c:v>
                </c:pt>
                <c:pt idx="4966">
                  <c:v>-0.20084444443977015</c:v>
                </c:pt>
                <c:pt idx="4967">
                  <c:v>-0.20195555554722053</c:v>
                </c:pt>
                <c:pt idx="4968">
                  <c:v>-0.20328888889022179</c:v>
                </c:pt>
                <c:pt idx="4969">
                  <c:v>-0.20457777777485739</c:v>
                </c:pt>
                <c:pt idx="4970">
                  <c:v>-0.20608888888101723</c:v>
                </c:pt>
                <c:pt idx="4971">
                  <c:v>-0.20755555555831862</c:v>
                </c:pt>
                <c:pt idx="4972">
                  <c:v>-0.20884444444301106</c:v>
                </c:pt>
                <c:pt idx="4973">
                  <c:v>-0.2100444444389688</c:v>
                </c:pt>
                <c:pt idx="4974">
                  <c:v>-0.21142222221233914</c:v>
                </c:pt>
                <c:pt idx="4975">
                  <c:v>-0.21231111110757861</c:v>
                </c:pt>
                <c:pt idx="4976">
                  <c:v>-0.21315555554927959</c:v>
                </c:pt>
                <c:pt idx="4977">
                  <c:v>-0.21399999999098052</c:v>
                </c:pt>
                <c:pt idx="4978">
                  <c:v>-0.21457777777292877</c:v>
                </c:pt>
                <c:pt idx="4979">
                  <c:v>-0.21573333332471811</c:v>
                </c:pt>
                <c:pt idx="4980">
                  <c:v>-0.21706666665369267</c:v>
                </c:pt>
                <c:pt idx="4981">
                  <c:v>-0.21804444443854132</c:v>
                </c:pt>
                <c:pt idx="4982">
                  <c:v>-0.21919999999027379</c:v>
                </c:pt>
                <c:pt idx="4983">
                  <c:v>-0.22026666665349898</c:v>
                </c:pt>
                <c:pt idx="4984">
                  <c:v>-0.22240000000224416</c:v>
                </c:pt>
                <c:pt idx="4985">
                  <c:v>-0.22382222221989659</c:v>
                </c:pt>
                <c:pt idx="4986">
                  <c:v>-0.22533333332611324</c:v>
                </c:pt>
                <c:pt idx="4987">
                  <c:v>-0.22653333333470071</c:v>
                </c:pt>
                <c:pt idx="4988">
                  <c:v>-0.22795555555229632</c:v>
                </c:pt>
                <c:pt idx="4989">
                  <c:v>-0.22911111110414248</c:v>
                </c:pt>
                <c:pt idx="4990">
                  <c:v>-0.23062222221030232</c:v>
                </c:pt>
                <c:pt idx="4991">
                  <c:v>-0.23213333333223779</c:v>
                </c:pt>
                <c:pt idx="4992">
                  <c:v>-0.23373333332701865</c:v>
                </c:pt>
                <c:pt idx="4993">
                  <c:v>-0.23533333332174264</c:v>
                </c:pt>
                <c:pt idx="4994">
                  <c:v>-0.23675555555412575</c:v>
                </c:pt>
                <c:pt idx="4995">
                  <c:v>-0.2383111111046245</c:v>
                </c:pt>
                <c:pt idx="4996">
                  <c:v>-0.23977777776655904</c:v>
                </c:pt>
                <c:pt idx="4997">
                  <c:v>-0.24119999999899899</c:v>
                </c:pt>
                <c:pt idx="4998">
                  <c:v>-0.2424888888836346</c:v>
                </c:pt>
                <c:pt idx="4999">
                  <c:v>-0.24395555554562598</c:v>
                </c:pt>
                <c:pt idx="5000">
                  <c:v>-0.24524444444370899</c:v>
                </c:pt>
                <c:pt idx="5001">
                  <c:v>-0.24666666666136147</c:v>
                </c:pt>
                <c:pt idx="5002">
                  <c:v>-0.24804444443456128</c:v>
                </c:pt>
                <c:pt idx="5003">
                  <c:v>-0.2491555555420685</c:v>
                </c:pt>
                <c:pt idx="5004">
                  <c:v>-0.25039999999557422</c:v>
                </c:pt>
                <c:pt idx="5005">
                  <c:v>-0.25155555554730669</c:v>
                </c:pt>
                <c:pt idx="5006">
                  <c:v>-0.25284444443199922</c:v>
                </c:pt>
                <c:pt idx="5007">
                  <c:v>-0.2540444444406435</c:v>
                </c:pt>
                <c:pt idx="5008">
                  <c:v>-0.25524444443665811</c:v>
                </c:pt>
                <c:pt idx="5009">
                  <c:v>-0.25653333332140738</c:v>
                </c:pt>
                <c:pt idx="5010">
                  <c:v>-0.25746666666150825</c:v>
                </c:pt>
                <c:pt idx="5011">
                  <c:v>-0.25822222221458818</c:v>
                </c:pt>
                <c:pt idx="5012">
                  <c:v>-0.25911111110062807</c:v>
                </c:pt>
                <c:pt idx="5013">
                  <c:v>-0.25986666666162422</c:v>
                </c:pt>
                <c:pt idx="5014">
                  <c:v>-0.2606222222147041</c:v>
                </c:pt>
                <c:pt idx="5015">
                  <c:v>-0.2615111111006303</c:v>
                </c:pt>
                <c:pt idx="5016">
                  <c:v>-0.26275555555419283</c:v>
                </c:pt>
                <c:pt idx="5017">
                  <c:v>-0.26284444444275706</c:v>
                </c:pt>
                <c:pt idx="5018">
                  <c:v>-0.26395555555020744</c:v>
                </c:pt>
                <c:pt idx="5019">
                  <c:v>-0.26493333332486835</c:v>
                </c:pt>
                <c:pt idx="5020">
                  <c:v>-0.26591111110977383</c:v>
                </c:pt>
                <c:pt idx="5021">
                  <c:v>-0.26711111110578845</c:v>
                </c:pt>
                <c:pt idx="5022">
                  <c:v>-0.26879999998924714</c:v>
                </c:pt>
                <c:pt idx="5023">
                  <c:v>-0.27017777777705299</c:v>
                </c:pt>
                <c:pt idx="5024">
                  <c:v>-0.27137777777323813</c:v>
                </c:pt>
                <c:pt idx="5025">
                  <c:v>-0.27275555554660852</c:v>
                </c:pt>
                <c:pt idx="5026">
                  <c:v>-0.27408888888960975</c:v>
                </c:pt>
                <c:pt idx="5027">
                  <c:v>-0.27546666666280961</c:v>
                </c:pt>
                <c:pt idx="5028">
                  <c:v>-0.27688888888057578</c:v>
                </c:pt>
                <c:pt idx="5029">
                  <c:v>-0.27840000000256809</c:v>
                </c:pt>
                <c:pt idx="5030">
                  <c:v>-0.27973333333165634</c:v>
                </c:pt>
                <c:pt idx="5031">
                  <c:v>-0.28106666666074454</c:v>
                </c:pt>
                <c:pt idx="5032">
                  <c:v>-0.28240000000363219</c:v>
                </c:pt>
                <c:pt idx="5033">
                  <c:v>-0.28351111111113941</c:v>
                </c:pt>
                <c:pt idx="5034">
                  <c:v>-0.28475555555132248</c:v>
                </c:pt>
                <c:pt idx="5035">
                  <c:v>-0.28586666665900018</c:v>
                </c:pt>
                <c:pt idx="5036">
                  <c:v>-0.28720000000177409</c:v>
                </c:pt>
                <c:pt idx="5037">
                  <c:v>-0.28871111110799075</c:v>
                </c:pt>
                <c:pt idx="5038">
                  <c:v>-0.29035555554705367</c:v>
                </c:pt>
                <c:pt idx="5039">
                  <c:v>-0.29208888889267115</c:v>
                </c:pt>
                <c:pt idx="5040">
                  <c:v>-0.29324444444440367</c:v>
                </c:pt>
                <c:pt idx="5041">
                  <c:v>-0.29444444444058876</c:v>
                </c:pt>
                <c:pt idx="5042">
                  <c:v>-0.29560000000454217</c:v>
                </c:pt>
                <c:pt idx="5043">
                  <c:v>-0.29657777777908939</c:v>
                </c:pt>
                <c:pt idx="5044">
                  <c:v>-0.29746666666512928</c:v>
                </c:pt>
                <c:pt idx="5045">
                  <c:v>-0.29826666667093005</c:v>
                </c:pt>
                <c:pt idx="5046">
                  <c:v>-0.2993333333340415</c:v>
                </c:pt>
                <c:pt idx="5047">
                  <c:v>-0.30062222221896134</c:v>
                </c:pt>
                <c:pt idx="5048">
                  <c:v>-0.30195555554799275</c:v>
                </c:pt>
                <c:pt idx="5049">
                  <c:v>-0.30320000000155534</c:v>
                </c:pt>
                <c:pt idx="5050">
                  <c:v>-0.30453333333047311</c:v>
                </c:pt>
                <c:pt idx="5051">
                  <c:v>-0.30559999999381188</c:v>
                </c:pt>
                <c:pt idx="5052">
                  <c:v>-0.30675555555748107</c:v>
                </c:pt>
                <c:pt idx="5053">
                  <c:v>-0.30764444444369149</c:v>
                </c:pt>
                <c:pt idx="5054">
                  <c:v>-0.3087999999955377</c:v>
                </c:pt>
                <c:pt idx="5055">
                  <c:v>-0.31008888889367747</c:v>
                </c:pt>
                <c:pt idx="5056">
                  <c:v>-0.3113333333341447</c:v>
                </c:pt>
                <c:pt idx="5057">
                  <c:v>-0.31244444444159514</c:v>
                </c:pt>
                <c:pt idx="5058">
                  <c:v>-0.31360000000543481</c:v>
                </c:pt>
                <c:pt idx="5059">
                  <c:v>-0.31497777777857777</c:v>
                </c:pt>
                <c:pt idx="5060">
                  <c:v>-0.3161333333303103</c:v>
                </c:pt>
                <c:pt idx="5061">
                  <c:v>-0.31764444445218892</c:v>
                </c:pt>
                <c:pt idx="5062">
                  <c:v>-0.31888888889265615</c:v>
                </c:pt>
                <c:pt idx="5063">
                  <c:v>-0.32022222222151703</c:v>
                </c:pt>
                <c:pt idx="5064">
                  <c:v>-0.32159999999477368</c:v>
                </c:pt>
                <c:pt idx="5065">
                  <c:v>-0.32297777778246589</c:v>
                </c:pt>
                <c:pt idx="5066">
                  <c:v>-0.32431111111138361</c:v>
                </c:pt>
                <c:pt idx="5067">
                  <c:v>-0.32559999999596245</c:v>
                </c:pt>
                <c:pt idx="5068">
                  <c:v>-0.32702222222851607</c:v>
                </c:pt>
                <c:pt idx="5069">
                  <c:v>-0.32875555555614322</c:v>
                </c:pt>
                <c:pt idx="5070">
                  <c:v>-0.33044444443954513</c:v>
                </c:pt>
                <c:pt idx="5071">
                  <c:v>-0.33182222222735103</c:v>
                </c:pt>
                <c:pt idx="5072">
                  <c:v>-0.3331111111119866</c:v>
                </c:pt>
                <c:pt idx="5073">
                  <c:v>-0.33422222221960757</c:v>
                </c:pt>
                <c:pt idx="5074">
                  <c:v>-0.33551111111780418</c:v>
                </c:pt>
                <c:pt idx="5075">
                  <c:v>-0.33671111111398933</c:v>
                </c:pt>
                <c:pt idx="5076">
                  <c:v>-0.33777777777710077</c:v>
                </c:pt>
                <c:pt idx="5077">
                  <c:v>-0.33871111111708802</c:v>
                </c:pt>
                <c:pt idx="5078">
                  <c:v>-0.33946666667016789</c:v>
                </c:pt>
                <c:pt idx="5079">
                  <c:v>-0.3401777777789089</c:v>
                </c:pt>
                <c:pt idx="5080">
                  <c:v>-0.34102222222043926</c:v>
                </c:pt>
                <c:pt idx="5081">
                  <c:v>-0.34222222222908361</c:v>
                </c:pt>
                <c:pt idx="5082">
                  <c:v>-0.34351111111383287</c:v>
                </c:pt>
                <c:pt idx="5083">
                  <c:v>-0.34444444444415484</c:v>
                </c:pt>
                <c:pt idx="5084">
                  <c:v>-0.34555555556313311</c:v>
                </c:pt>
                <c:pt idx="5085">
                  <c:v>-0.34648888889362561</c:v>
                </c:pt>
                <c:pt idx="5086">
                  <c:v>-0.34737777777960865</c:v>
                </c:pt>
                <c:pt idx="5087">
                  <c:v>-0.34826666667496181</c:v>
                </c:pt>
                <c:pt idx="5088">
                  <c:v>-0.34897777778358907</c:v>
                </c:pt>
                <c:pt idx="5089">
                  <c:v>-0.35000000000253212</c:v>
                </c:pt>
                <c:pt idx="5090">
                  <c:v>-0.35088888889777153</c:v>
                </c:pt>
                <c:pt idx="5091">
                  <c:v>-0.35173333333958623</c:v>
                </c:pt>
                <c:pt idx="5092">
                  <c:v>-0.35266666666985136</c:v>
                </c:pt>
                <c:pt idx="5093">
                  <c:v>-0.35360000000017339</c:v>
                </c:pt>
                <c:pt idx="5094">
                  <c:v>-0.35440000000580363</c:v>
                </c:pt>
                <c:pt idx="5095">
                  <c:v>-0.35515555555899719</c:v>
                </c:pt>
                <c:pt idx="5096">
                  <c:v>-0.3558666666676813</c:v>
                </c:pt>
                <c:pt idx="5097">
                  <c:v>-0.35657777778398658</c:v>
                </c:pt>
                <c:pt idx="5098">
                  <c:v>-0.35733333333723699</c:v>
                </c:pt>
                <c:pt idx="5099">
                  <c:v>-0.35853333333313792</c:v>
                </c:pt>
                <c:pt idx="5100">
                  <c:v>-0.35946666667306837</c:v>
                </c:pt>
                <c:pt idx="5101">
                  <c:v>-0.36066666666942404</c:v>
                </c:pt>
                <c:pt idx="5102">
                  <c:v>-0.36151111111118178</c:v>
                </c:pt>
                <c:pt idx="5103">
                  <c:v>-0.36248888889597364</c:v>
                </c:pt>
                <c:pt idx="5104">
                  <c:v>-0.36337777778189989</c:v>
                </c:pt>
                <c:pt idx="5105">
                  <c:v>-0.36391111111339874</c:v>
                </c:pt>
                <c:pt idx="5106">
                  <c:v>-0.36457777778489936</c:v>
                </c:pt>
                <c:pt idx="5107">
                  <c:v>-0.36515555556068036</c:v>
                </c:pt>
                <c:pt idx="5108">
                  <c:v>-0.36577777778085718</c:v>
                </c:pt>
                <c:pt idx="5109">
                  <c:v>-0.36617777777945293</c:v>
                </c:pt>
                <c:pt idx="5110">
                  <c:v>-0.36653333333760557</c:v>
                </c:pt>
                <c:pt idx="5111">
                  <c:v>-0.3667555555591297</c:v>
                </c:pt>
                <c:pt idx="5112">
                  <c:v>-0.36742222222353182</c:v>
                </c:pt>
                <c:pt idx="5113">
                  <c:v>-0.36857777778742834</c:v>
                </c:pt>
                <c:pt idx="5114">
                  <c:v>-0.36920000000754827</c:v>
                </c:pt>
                <c:pt idx="5115">
                  <c:v>-0.36995555556074189</c:v>
                </c:pt>
                <c:pt idx="5116">
                  <c:v>-0.37057777778738105</c:v>
                </c:pt>
                <c:pt idx="5117">
                  <c:v>-0.3712000000076715</c:v>
                </c:pt>
                <c:pt idx="5118">
                  <c:v>-0.37155555556221254</c:v>
                </c:pt>
                <c:pt idx="5119">
                  <c:v>-0.37151111111740787</c:v>
                </c:pt>
                <c:pt idx="5120">
                  <c:v>-0.37133333334027946</c:v>
                </c:pt>
                <c:pt idx="5121">
                  <c:v>-0.37137777778456155</c:v>
                </c:pt>
                <c:pt idx="5122">
                  <c:v>-0.37164444445327549</c:v>
                </c:pt>
                <c:pt idx="5123">
                  <c:v>-0.37191111111908176</c:v>
                </c:pt>
                <c:pt idx="5124">
                  <c:v>-0.37217777778483119</c:v>
                </c:pt>
                <c:pt idx="5125">
                  <c:v>-0.3721333333405491</c:v>
                </c:pt>
                <c:pt idx="5126">
                  <c:v>-0.37213333334071963</c:v>
                </c:pt>
                <c:pt idx="5127">
                  <c:v>-0.37231111111784798</c:v>
                </c:pt>
                <c:pt idx="5128">
                  <c:v>-0.37275555556083956</c:v>
                </c:pt>
                <c:pt idx="5129">
                  <c:v>-0.37337777778764925</c:v>
                </c:pt>
                <c:pt idx="5130">
                  <c:v>-0.37404444445222185</c:v>
                </c:pt>
                <c:pt idx="5131">
                  <c:v>-0.37440000000676282</c:v>
                </c:pt>
                <c:pt idx="5132">
                  <c:v>-0.37515555556781582</c:v>
                </c:pt>
                <c:pt idx="5133">
                  <c:v>-0.37546666667790429</c:v>
                </c:pt>
                <c:pt idx="5134">
                  <c:v>-0.37520000001204118</c:v>
                </c:pt>
                <c:pt idx="5135">
                  <c:v>-0.37488888889869315</c:v>
                </c:pt>
                <c:pt idx="5136">
                  <c:v>-0.37528888889728879</c:v>
                </c:pt>
                <c:pt idx="5137">
                  <c:v>-0.37551111111881297</c:v>
                </c:pt>
                <c:pt idx="5138">
                  <c:v>-0.37537777778596676</c:v>
                </c:pt>
                <c:pt idx="5139">
                  <c:v>-0.37577777778875338</c:v>
                </c:pt>
                <c:pt idx="5140">
                  <c:v>-0.37648888889760806</c:v>
                </c:pt>
                <c:pt idx="5141">
                  <c:v>-0.37662222223039749</c:v>
                </c:pt>
                <c:pt idx="5142">
                  <c:v>-0.37648888889609733</c:v>
                </c:pt>
                <c:pt idx="5143">
                  <c:v>-0.37644444445187208</c:v>
                </c:pt>
                <c:pt idx="5144">
                  <c:v>-0.37648888889621113</c:v>
                </c:pt>
                <c:pt idx="5145">
                  <c:v>-0.37644444445152014</c:v>
                </c:pt>
                <c:pt idx="5146">
                  <c:v>-0.37666666667298748</c:v>
                </c:pt>
                <c:pt idx="5147">
                  <c:v>-0.37688888889445482</c:v>
                </c:pt>
                <c:pt idx="5148">
                  <c:v>-0.37715555556311181</c:v>
                </c:pt>
                <c:pt idx="5149">
                  <c:v>-0.37728888889607182</c:v>
                </c:pt>
                <c:pt idx="5150">
                  <c:v>-0.37706666667460448</c:v>
                </c:pt>
                <c:pt idx="5151">
                  <c:v>-0.37675555556131324</c:v>
                </c:pt>
                <c:pt idx="5152">
                  <c:v>-0.37675555556114271</c:v>
                </c:pt>
                <c:pt idx="5153">
                  <c:v>-0.37680000000553843</c:v>
                </c:pt>
                <c:pt idx="5154">
                  <c:v>-0.37662222222829633</c:v>
                </c:pt>
                <c:pt idx="5155">
                  <c:v>-0.37688888889683975</c:v>
                </c:pt>
                <c:pt idx="5156">
                  <c:v>-0.37720000000704179</c:v>
                </c:pt>
                <c:pt idx="5157">
                  <c:v>-0.37777777778287963</c:v>
                </c:pt>
                <c:pt idx="5158">
                  <c:v>-0.37826666667516179</c:v>
                </c:pt>
                <c:pt idx="5159">
                  <c:v>-0.37844444445234715</c:v>
                </c:pt>
                <c:pt idx="5160">
                  <c:v>-0.37844444445234715</c:v>
                </c:pt>
                <c:pt idx="5161">
                  <c:v>-0.37866666667619953</c:v>
                </c:pt>
                <c:pt idx="5162">
                  <c:v>-0.37871111112048161</c:v>
                </c:pt>
                <c:pt idx="5163">
                  <c:v>-0.37866666667614268</c:v>
                </c:pt>
                <c:pt idx="5164">
                  <c:v>-0.37800000000469886</c:v>
                </c:pt>
                <c:pt idx="5165">
                  <c:v>-0.37786666667168201</c:v>
                </c:pt>
                <c:pt idx="5166">
                  <c:v>-0.37795555556035992</c:v>
                </c:pt>
                <c:pt idx="5167">
                  <c:v>-0.37800000000516448</c:v>
                </c:pt>
                <c:pt idx="5168">
                  <c:v>-0.37786666667231822</c:v>
                </c:pt>
                <c:pt idx="5169">
                  <c:v>-0.37800000000522133</c:v>
                </c:pt>
                <c:pt idx="5170">
                  <c:v>-0.37786666667231822</c:v>
                </c:pt>
                <c:pt idx="5171">
                  <c:v>-0.37795555556187055</c:v>
                </c:pt>
                <c:pt idx="5172">
                  <c:v>-0.37755555556316117</c:v>
                </c:pt>
                <c:pt idx="5173">
                  <c:v>-0.37728888889741163</c:v>
                </c:pt>
                <c:pt idx="5174">
                  <c:v>-0.37706666667367283</c:v>
                </c:pt>
                <c:pt idx="5175">
                  <c:v>-0.37688888889654454</c:v>
                </c:pt>
                <c:pt idx="5176">
                  <c:v>-0.37702222222927717</c:v>
                </c:pt>
                <c:pt idx="5177">
                  <c:v>-0.37711111111894319</c:v>
                </c:pt>
                <c:pt idx="5178">
                  <c:v>-0.37751111111765262</c:v>
                </c:pt>
                <c:pt idx="5179">
                  <c:v>-0.37728888889607148</c:v>
                </c:pt>
                <c:pt idx="5180">
                  <c:v>-0.37751111111992397</c:v>
                </c:pt>
                <c:pt idx="5181">
                  <c:v>-0.37764444445282702</c:v>
                </c:pt>
                <c:pt idx="5182">
                  <c:v>-0.37768888889705227</c:v>
                </c:pt>
                <c:pt idx="5183">
                  <c:v>-0.37791111111857645</c:v>
                </c:pt>
                <c:pt idx="5184">
                  <c:v>-0.37813333334237209</c:v>
                </c:pt>
                <c:pt idx="5185">
                  <c:v>-0.37808888889809</c:v>
                </c:pt>
                <c:pt idx="5186">
                  <c:v>-0.3779111111209616</c:v>
                </c:pt>
                <c:pt idx="5187">
                  <c:v>-0.37773333334197057</c:v>
                </c:pt>
                <c:pt idx="5188">
                  <c:v>-0.37737777778760007</c:v>
                </c:pt>
                <c:pt idx="5189">
                  <c:v>-0.37724444445464006</c:v>
                </c:pt>
                <c:pt idx="5190">
                  <c:v>-0.37742222223368799</c:v>
                </c:pt>
                <c:pt idx="5191">
                  <c:v>-0.37768888889949437</c:v>
                </c:pt>
                <c:pt idx="5192">
                  <c:v>-0.37795555556524368</c:v>
                </c:pt>
                <c:pt idx="5193">
                  <c:v>-0.37826666667853492</c:v>
                </c:pt>
                <c:pt idx="5194">
                  <c:v>-0.37848888889994542</c:v>
                </c:pt>
                <c:pt idx="5195">
                  <c:v>-0.3787111111214696</c:v>
                </c:pt>
                <c:pt idx="5196">
                  <c:v>-0.3784444444527556</c:v>
                </c:pt>
                <c:pt idx="5197">
                  <c:v>-0.3789777777843682</c:v>
                </c:pt>
                <c:pt idx="5198">
                  <c:v>-0.37906666667298922</c:v>
                </c:pt>
                <c:pt idx="5199">
                  <c:v>-0.37924444445017447</c:v>
                </c:pt>
                <c:pt idx="5200">
                  <c:v>-0.37933333333961305</c:v>
                </c:pt>
                <c:pt idx="5201">
                  <c:v>-0.37928888889538775</c:v>
                </c:pt>
                <c:pt idx="5202">
                  <c:v>-0.37888888889667832</c:v>
                </c:pt>
                <c:pt idx="5203">
                  <c:v>-0.37862222222802128</c:v>
                </c:pt>
                <c:pt idx="5204">
                  <c:v>-0.37857777778356866</c:v>
                </c:pt>
                <c:pt idx="5205">
                  <c:v>-0.37835555556210121</c:v>
                </c:pt>
                <c:pt idx="5206">
                  <c:v>-0.37808888889355785</c:v>
                </c:pt>
                <c:pt idx="5207">
                  <c:v>-0.37791111111631576</c:v>
                </c:pt>
                <c:pt idx="5208">
                  <c:v>-0.37773333333913062</c:v>
                </c:pt>
                <c:pt idx="5209">
                  <c:v>-0.37764444444963502</c:v>
                </c:pt>
                <c:pt idx="5210">
                  <c:v>-0.37768888889374669</c:v>
                </c:pt>
                <c:pt idx="5211">
                  <c:v>-0.37773333333808562</c:v>
                </c:pt>
                <c:pt idx="5212">
                  <c:v>-0.37751111111423313</c:v>
                </c:pt>
                <c:pt idx="5213">
                  <c:v>-0.37733333333704788</c:v>
                </c:pt>
                <c:pt idx="5214">
                  <c:v>-0.37706666667129846</c:v>
                </c:pt>
                <c:pt idx="5215">
                  <c:v>-0.37693333333833845</c:v>
                </c:pt>
                <c:pt idx="5216">
                  <c:v>-0.37666666666996557</c:v>
                </c:pt>
                <c:pt idx="5217">
                  <c:v>-0.37617777778252137</c:v>
                </c:pt>
                <c:pt idx="5218">
                  <c:v>-0.37582222222826456</c:v>
                </c:pt>
                <c:pt idx="5219">
                  <c:v>-0.37546666667028239</c:v>
                </c:pt>
                <c:pt idx="5220">
                  <c:v>-0.37528888889326778</c:v>
                </c:pt>
                <c:pt idx="5221">
                  <c:v>-0.37497777778329305</c:v>
                </c:pt>
                <c:pt idx="5222">
                  <c:v>-0.37457777778033585</c:v>
                </c:pt>
                <c:pt idx="5223">
                  <c:v>-0.37435555555881173</c:v>
                </c:pt>
                <c:pt idx="5224">
                  <c:v>-0.37400000000438438</c:v>
                </c:pt>
                <c:pt idx="5225">
                  <c:v>-0.37368888889103635</c:v>
                </c:pt>
                <c:pt idx="5226">
                  <c:v>-0.37328888889227008</c:v>
                </c:pt>
                <c:pt idx="5227">
                  <c:v>-0.37271111111626171</c:v>
                </c:pt>
                <c:pt idx="5228">
                  <c:v>-0.37231111111743859</c:v>
                </c:pt>
                <c:pt idx="5229">
                  <c:v>-0.37186666666961998</c:v>
                </c:pt>
                <c:pt idx="5230">
                  <c:v>-0.37151111111519264</c:v>
                </c:pt>
                <c:pt idx="5231">
                  <c:v>-0.37128888889355477</c:v>
                </c:pt>
                <c:pt idx="5232">
                  <c:v>-0.37115555555942514</c:v>
                </c:pt>
                <c:pt idx="5233">
                  <c:v>-0.37097777778206936</c:v>
                </c:pt>
                <c:pt idx="5234">
                  <c:v>-0.37071111111631994</c:v>
                </c:pt>
                <c:pt idx="5235">
                  <c:v>-0.3700444444449898</c:v>
                </c:pt>
                <c:pt idx="5236">
                  <c:v>-0.3695555555576594</c:v>
                </c:pt>
                <c:pt idx="5237">
                  <c:v>-0.36924444444762788</c:v>
                </c:pt>
                <c:pt idx="5238">
                  <c:v>-0.36893333333427986</c:v>
                </c:pt>
                <c:pt idx="5239">
                  <c:v>-0.36831111111415998</c:v>
                </c:pt>
                <c:pt idx="5240">
                  <c:v>-0.36782222222694322</c:v>
                </c:pt>
                <c:pt idx="5241">
                  <c:v>-0.36715555555549939</c:v>
                </c:pt>
                <c:pt idx="5242">
                  <c:v>-0.36657777777960476</c:v>
                </c:pt>
                <c:pt idx="5243">
                  <c:v>-0.36595555555942799</c:v>
                </c:pt>
                <c:pt idx="5244">
                  <c:v>-0.36533333333919438</c:v>
                </c:pt>
                <c:pt idx="5245">
                  <c:v>-0.36471111111255516</c:v>
                </c:pt>
                <c:pt idx="5246">
                  <c:v>-0.36400000000381427</c:v>
                </c:pt>
                <c:pt idx="5247">
                  <c:v>-0.36337777778375108</c:v>
                </c:pt>
                <c:pt idx="5248">
                  <c:v>-0.3624444444436502</c:v>
                </c:pt>
                <c:pt idx="5249">
                  <c:v>-0.36128888889191768</c:v>
                </c:pt>
                <c:pt idx="5250">
                  <c:v>-0.3601777777844104</c:v>
                </c:pt>
                <c:pt idx="5251">
                  <c:v>-0.35911111111006633</c:v>
                </c:pt>
                <c:pt idx="5252">
                  <c:v>-0.35840000000132527</c:v>
                </c:pt>
                <c:pt idx="5253">
                  <c:v>-0.35795555555816316</c:v>
                </c:pt>
                <c:pt idx="5254">
                  <c:v>-0.35742222222096265</c:v>
                </c:pt>
                <c:pt idx="5255">
                  <c:v>-0.35711111111081745</c:v>
                </c:pt>
                <c:pt idx="5256">
                  <c:v>-0.35671111111216491</c:v>
                </c:pt>
                <c:pt idx="5257">
                  <c:v>-0.35644444444356471</c:v>
                </c:pt>
                <c:pt idx="5258">
                  <c:v>-0.35608888888925105</c:v>
                </c:pt>
                <c:pt idx="5259">
                  <c:v>-0.35573333333488055</c:v>
                </c:pt>
                <c:pt idx="5260">
                  <c:v>-0.35537777778062374</c:v>
                </c:pt>
                <c:pt idx="5261">
                  <c:v>-0.35466666666431851</c:v>
                </c:pt>
                <c:pt idx="5262">
                  <c:v>-0.35395555555557756</c:v>
                </c:pt>
                <c:pt idx="5263">
                  <c:v>-0.35337777777962603</c:v>
                </c:pt>
                <c:pt idx="5264">
                  <c:v>-0.35253333332907749</c:v>
                </c:pt>
                <c:pt idx="5265">
                  <c:v>-0.35159999999858499</c:v>
                </c:pt>
                <c:pt idx="5266">
                  <c:v>-0.35066666666831992</c:v>
                </c:pt>
                <c:pt idx="5267">
                  <c:v>-0.34986666666257604</c:v>
                </c:pt>
                <c:pt idx="5268">
                  <c:v>-0.34893333333231091</c:v>
                </c:pt>
                <c:pt idx="5269">
                  <c:v>-0.34777777778046476</c:v>
                </c:pt>
                <c:pt idx="5270">
                  <c:v>-0.34688888888528219</c:v>
                </c:pt>
                <c:pt idx="5271">
                  <c:v>-0.34582222222205705</c:v>
                </c:pt>
                <c:pt idx="5272">
                  <c:v>-0.34471111111460667</c:v>
                </c:pt>
                <c:pt idx="5273">
                  <c:v>-0.34360000000709945</c:v>
                </c:pt>
                <c:pt idx="5274">
                  <c:v>-0.34288888889107844</c:v>
                </c:pt>
                <c:pt idx="5275">
                  <c:v>-0.34231111111512691</c:v>
                </c:pt>
                <c:pt idx="5276">
                  <c:v>-0.34195555556075635</c:v>
                </c:pt>
                <c:pt idx="5277">
                  <c:v>-0.34133333333406041</c:v>
                </c:pt>
                <c:pt idx="5278">
                  <c:v>-0.34071111111371305</c:v>
                </c:pt>
                <c:pt idx="5279">
                  <c:v>-0.33982222222790059</c:v>
                </c:pt>
                <c:pt idx="5280">
                  <c:v>-0.3387555555536701</c:v>
                </c:pt>
                <c:pt idx="5281">
                  <c:v>-0.33733333333590398</c:v>
                </c:pt>
                <c:pt idx="5282">
                  <c:v>-0.33617777778411473</c:v>
                </c:pt>
                <c:pt idx="5283">
                  <c:v>-0.33493333333077946</c:v>
                </c:pt>
                <c:pt idx="5284">
                  <c:v>-0.33382222222327229</c:v>
                </c:pt>
                <c:pt idx="5285">
                  <c:v>-0.33324444444754814</c:v>
                </c:pt>
                <c:pt idx="5286">
                  <c:v>-0.33271111111046137</c:v>
                </c:pt>
                <c:pt idx="5287">
                  <c:v>-0.33226666666746979</c:v>
                </c:pt>
                <c:pt idx="5288">
                  <c:v>-0.33173333333585725</c:v>
                </c:pt>
                <c:pt idx="5289">
                  <c:v>-0.33133333333720461</c:v>
                </c:pt>
                <c:pt idx="5290">
                  <c:v>-0.3309333333342474</c:v>
                </c:pt>
                <c:pt idx="5291">
                  <c:v>-0.33048888889125588</c:v>
                </c:pt>
                <c:pt idx="5292">
                  <c:v>-0.32964444444955493</c:v>
                </c:pt>
                <c:pt idx="5293">
                  <c:v>-0.32839999999604924</c:v>
                </c:pt>
                <c:pt idx="5294">
                  <c:v>-0.3275111111100662</c:v>
                </c:pt>
                <c:pt idx="5295">
                  <c:v>-0.32662222222396947</c:v>
                </c:pt>
                <c:pt idx="5296">
                  <c:v>-0.32577777777336414</c:v>
                </c:pt>
                <c:pt idx="5297">
                  <c:v>-0.32497777777583159</c:v>
                </c:pt>
                <c:pt idx="5298">
                  <c:v>-0.32435555555554119</c:v>
                </c:pt>
                <c:pt idx="5299">
                  <c:v>-0.32382222221834067</c:v>
                </c:pt>
                <c:pt idx="5300">
                  <c:v>-0.32368888888543751</c:v>
                </c:pt>
                <c:pt idx="5301">
                  <c:v>-0.32324444444233225</c:v>
                </c:pt>
                <c:pt idx="5302">
                  <c:v>-0.32266666666021349</c:v>
                </c:pt>
                <c:pt idx="5303">
                  <c:v>-0.32204444444009356</c:v>
                </c:pt>
                <c:pt idx="5304">
                  <c:v>-0.32146666666419893</c:v>
                </c:pt>
                <c:pt idx="5305">
                  <c:v>-0.3211999999984495</c:v>
                </c:pt>
                <c:pt idx="5306">
                  <c:v>-0.32062222221650116</c:v>
                </c:pt>
                <c:pt idx="5307">
                  <c:v>-0.3199555555521561</c:v>
                </c:pt>
                <c:pt idx="5308">
                  <c:v>-0.3192444444434151</c:v>
                </c:pt>
                <c:pt idx="5309">
                  <c:v>-0.3184888888823621</c:v>
                </c:pt>
                <c:pt idx="5310">
                  <c:v>-0.31768888888494329</c:v>
                </c:pt>
                <c:pt idx="5311">
                  <c:v>-0.31684444444324239</c:v>
                </c:pt>
                <c:pt idx="5312">
                  <c:v>-0.31586666665839369</c:v>
                </c:pt>
                <c:pt idx="5313">
                  <c:v>-0.3148444444395076</c:v>
                </c:pt>
                <c:pt idx="5314">
                  <c:v>-0.31426666666361291</c:v>
                </c:pt>
                <c:pt idx="5315">
                  <c:v>-0.31351111110255991</c:v>
                </c:pt>
                <c:pt idx="5316">
                  <c:v>-0.31244444443933489</c:v>
                </c:pt>
                <c:pt idx="5317">
                  <c:v>-0.31146666666467393</c:v>
                </c:pt>
                <c:pt idx="5318">
                  <c:v>-0.31084444444444037</c:v>
                </c:pt>
                <c:pt idx="5319">
                  <c:v>-0.30999999999394867</c:v>
                </c:pt>
                <c:pt idx="5320">
                  <c:v>-0.30879999999782037</c:v>
                </c:pt>
                <c:pt idx="5321">
                  <c:v>-0.30804444444468371</c:v>
                </c:pt>
                <c:pt idx="5322">
                  <c:v>-0.30759999999697868</c:v>
                </c:pt>
                <c:pt idx="5323">
                  <c:v>-0.30697777777680191</c:v>
                </c:pt>
                <c:pt idx="5324">
                  <c:v>-0.30631111111228626</c:v>
                </c:pt>
                <c:pt idx="5325">
                  <c:v>-0.30577777777519943</c:v>
                </c:pt>
                <c:pt idx="5326">
                  <c:v>-0.30493333333355532</c:v>
                </c:pt>
                <c:pt idx="5327">
                  <c:v>-0.30400000000334709</c:v>
                </c:pt>
                <c:pt idx="5328">
                  <c:v>-0.30293333332900291</c:v>
                </c:pt>
                <c:pt idx="5329">
                  <c:v>-0.30191111111011676</c:v>
                </c:pt>
                <c:pt idx="5330">
                  <c:v>-0.30124444444554421</c:v>
                </c:pt>
                <c:pt idx="5331">
                  <c:v>-0.30093333333208255</c:v>
                </c:pt>
                <c:pt idx="5332">
                  <c:v>-0.30044444444492269</c:v>
                </c:pt>
                <c:pt idx="5333">
                  <c:v>-0.29991111111342378</c:v>
                </c:pt>
                <c:pt idx="5334">
                  <c:v>-0.29951111111460071</c:v>
                </c:pt>
                <c:pt idx="5335">
                  <c:v>-0.29888888888796156</c:v>
                </c:pt>
                <c:pt idx="5336">
                  <c:v>-0.29808888889054269</c:v>
                </c:pt>
                <c:pt idx="5337">
                  <c:v>-0.29728888889306709</c:v>
                </c:pt>
                <c:pt idx="5338">
                  <c:v>-0.29657777777704608</c:v>
                </c:pt>
                <c:pt idx="5339">
                  <c:v>-0.29586666666824823</c:v>
                </c:pt>
                <c:pt idx="5340">
                  <c:v>-0.29524444444807146</c:v>
                </c:pt>
                <c:pt idx="5341">
                  <c:v>-0.29453333333176629</c:v>
                </c:pt>
                <c:pt idx="5342">
                  <c:v>-0.29386666666730749</c:v>
                </c:pt>
                <c:pt idx="5343">
                  <c:v>-0.29324444444707382</c:v>
                </c:pt>
                <c:pt idx="5344">
                  <c:v>-0.292799999999312</c:v>
                </c:pt>
                <c:pt idx="5345">
                  <c:v>-0.29222222222347427</c:v>
                </c:pt>
                <c:pt idx="5346">
                  <c:v>-0.29151111111473332</c:v>
                </c:pt>
                <c:pt idx="5347">
                  <c:v>-0.29075555555362348</c:v>
                </c:pt>
                <c:pt idx="5348">
                  <c:v>-0.2900444444447689</c:v>
                </c:pt>
                <c:pt idx="5349">
                  <c:v>-0.28928888889157528</c:v>
                </c:pt>
                <c:pt idx="5350">
                  <c:v>-0.28862222222711637</c:v>
                </c:pt>
                <c:pt idx="5351">
                  <c:v>-0.28773333333182011</c:v>
                </c:pt>
                <c:pt idx="5352">
                  <c:v>-0.28715555555592542</c:v>
                </c:pt>
                <c:pt idx="5353">
                  <c:v>-0.28653333333574865</c:v>
                </c:pt>
                <c:pt idx="5354">
                  <c:v>-0.28582222221938652</c:v>
                </c:pt>
                <c:pt idx="5355">
                  <c:v>-0.28506666666630665</c:v>
                </c:pt>
                <c:pt idx="5356">
                  <c:v>-0.28377777778172791</c:v>
                </c:pt>
                <c:pt idx="5357">
                  <c:v>-0.28253333332822217</c:v>
                </c:pt>
                <c:pt idx="5358">
                  <c:v>-0.28106666666634444</c:v>
                </c:pt>
                <c:pt idx="5359">
                  <c:v>-0.27995555555889412</c:v>
                </c:pt>
                <c:pt idx="5360">
                  <c:v>-0.27862222221600652</c:v>
                </c:pt>
                <c:pt idx="5361">
                  <c:v>-0.2772888888870319</c:v>
                </c:pt>
                <c:pt idx="5362">
                  <c:v>-0.27608888889107414</c:v>
                </c:pt>
                <c:pt idx="5363">
                  <c:v>-0.27484444445066381</c:v>
                </c:pt>
                <c:pt idx="5364">
                  <c:v>-0.27351111110766257</c:v>
                </c:pt>
                <c:pt idx="5365">
                  <c:v>-0.27231111111170481</c:v>
                </c:pt>
                <c:pt idx="5366">
                  <c:v>-0.27106666667123758</c:v>
                </c:pt>
                <c:pt idx="5367">
                  <c:v>-0.26999999999677976</c:v>
                </c:pt>
                <c:pt idx="5368">
                  <c:v>-0.26902222222223249</c:v>
                </c:pt>
                <c:pt idx="5369">
                  <c:v>-0.2679555555590642</c:v>
                </c:pt>
                <c:pt idx="5370">
                  <c:v>-0.26675555555041985</c:v>
                </c:pt>
                <c:pt idx="5371">
                  <c:v>-0.26568888888713793</c:v>
                </c:pt>
                <c:pt idx="5372">
                  <c:v>-0.26448888889106648</c:v>
                </c:pt>
                <c:pt idx="5373">
                  <c:v>-0.2633333333272837</c:v>
                </c:pt>
                <c:pt idx="5374">
                  <c:v>-0.26235555555279333</c:v>
                </c:pt>
                <c:pt idx="5375">
                  <c:v>-0.26128888888962504</c:v>
                </c:pt>
                <c:pt idx="5376">
                  <c:v>-0.26044444443913334</c:v>
                </c:pt>
                <c:pt idx="5377">
                  <c:v>-0.25924444444306188</c:v>
                </c:pt>
                <c:pt idx="5378">
                  <c:v>-0.25795555555842631</c:v>
                </c:pt>
                <c:pt idx="5379">
                  <c:v>-0.25653333334088751</c:v>
                </c:pt>
                <c:pt idx="5380">
                  <c:v>-0.25533333333218639</c:v>
                </c:pt>
                <c:pt idx="5381">
                  <c:v>-0.25417777778039696</c:v>
                </c:pt>
                <c:pt idx="5382">
                  <c:v>-0.25320000000584975</c:v>
                </c:pt>
                <c:pt idx="5383">
                  <c:v>-0.25222222222100105</c:v>
                </c:pt>
                <c:pt idx="5384">
                  <c:v>-0.25111111111355067</c:v>
                </c:pt>
                <c:pt idx="5385">
                  <c:v>-0.25013333333900334</c:v>
                </c:pt>
                <c:pt idx="5386">
                  <c:v>-0.24915555555409782</c:v>
                </c:pt>
                <c:pt idx="5387">
                  <c:v>-0.24808888889104325</c:v>
                </c:pt>
                <c:pt idx="5388">
                  <c:v>-0.24693333333919704</c:v>
                </c:pt>
                <c:pt idx="5389">
                  <c:v>-0.24551111110670021</c:v>
                </c:pt>
                <c:pt idx="5390">
                  <c:v>-0.24400000000065411</c:v>
                </c:pt>
                <c:pt idx="5391">
                  <c:v>-0.24244444445015531</c:v>
                </c:pt>
                <c:pt idx="5392">
                  <c:v>-0.24106666666251997</c:v>
                </c:pt>
                <c:pt idx="5393">
                  <c:v>-0.23977777777782741</c:v>
                </c:pt>
                <c:pt idx="5394">
                  <c:v>-0.23853333333753074</c:v>
                </c:pt>
                <c:pt idx="5395">
                  <c:v>-0.23715555556421719</c:v>
                </c:pt>
                <c:pt idx="5396">
                  <c:v>-0.23600000000032065</c:v>
                </c:pt>
                <c:pt idx="5397">
                  <c:v>-0.23493333333720917</c:v>
                </c:pt>
                <c:pt idx="5398">
                  <c:v>-0.23382222222964508</c:v>
                </c:pt>
                <c:pt idx="5399">
                  <c:v>-0.23262222222105761</c:v>
                </c:pt>
                <c:pt idx="5400">
                  <c:v>-0.23155555555771873</c:v>
                </c:pt>
                <c:pt idx="5401">
                  <c:v>-0.23053333333883255</c:v>
                </c:pt>
                <c:pt idx="5402">
                  <c:v>-0.22959999999884531</c:v>
                </c:pt>
                <c:pt idx="5403">
                  <c:v>-0.2285333333356202</c:v>
                </c:pt>
                <c:pt idx="5404">
                  <c:v>-0.22755555556101609</c:v>
                </c:pt>
                <c:pt idx="5405">
                  <c:v>-0.22653333333147646</c:v>
                </c:pt>
                <c:pt idx="5406">
                  <c:v>-0.2254666666683082</c:v>
                </c:pt>
                <c:pt idx="5407">
                  <c:v>-0.22444444444947884</c:v>
                </c:pt>
                <c:pt idx="5408">
                  <c:v>-0.22333333334208527</c:v>
                </c:pt>
                <c:pt idx="5409">
                  <c:v>-0.22217777777835923</c:v>
                </c:pt>
                <c:pt idx="5410">
                  <c:v>-0.22097777778223096</c:v>
                </c:pt>
                <c:pt idx="5411">
                  <c:v>-0.21960000000891741</c:v>
                </c:pt>
                <c:pt idx="5412">
                  <c:v>-0.21808888888692507</c:v>
                </c:pt>
                <c:pt idx="5413">
                  <c:v>-0.21671111111361152</c:v>
                </c:pt>
                <c:pt idx="5414">
                  <c:v>-0.21528888889595904</c:v>
                </c:pt>
                <c:pt idx="5415">
                  <c:v>-0.21417777777669655</c:v>
                </c:pt>
                <c:pt idx="5416">
                  <c:v>-0.21302222222502093</c:v>
                </c:pt>
                <c:pt idx="5417">
                  <c:v>-0.21182222222877892</c:v>
                </c:pt>
                <c:pt idx="5418">
                  <c:v>-0.21062222222007776</c:v>
                </c:pt>
                <c:pt idx="5419">
                  <c:v>-0.20960000000130524</c:v>
                </c:pt>
                <c:pt idx="5420">
                  <c:v>-0.2084888888936843</c:v>
                </c:pt>
                <c:pt idx="5421">
                  <c:v>-0.20737777777459232</c:v>
                </c:pt>
                <c:pt idx="5422">
                  <c:v>-0.20631111111142403</c:v>
                </c:pt>
                <c:pt idx="5423">
                  <c:v>-0.20528888889259467</c:v>
                </c:pt>
                <c:pt idx="5424">
                  <c:v>-0.20422222222942638</c:v>
                </c:pt>
                <c:pt idx="5425">
                  <c:v>-0.2030666666655298</c:v>
                </c:pt>
                <c:pt idx="5426">
                  <c:v>-0.20200000000230464</c:v>
                </c:pt>
                <c:pt idx="5427">
                  <c:v>-0.20088888889474057</c:v>
                </c:pt>
                <c:pt idx="5428">
                  <c:v>-0.19995555555475339</c:v>
                </c:pt>
                <c:pt idx="5429">
                  <c:v>-0.19906666666854297</c:v>
                </c:pt>
                <c:pt idx="5430">
                  <c:v>-0.19795555556109257</c:v>
                </c:pt>
                <c:pt idx="5431">
                  <c:v>-0.19697777777618708</c:v>
                </c:pt>
                <c:pt idx="5432">
                  <c:v>-0.19586666666862296</c:v>
                </c:pt>
                <c:pt idx="5433">
                  <c:v>-0.19457777778404414</c:v>
                </c:pt>
                <c:pt idx="5434">
                  <c:v>-0.19324444444104288</c:v>
                </c:pt>
                <c:pt idx="5435">
                  <c:v>-0.19191111111189782</c:v>
                </c:pt>
                <c:pt idx="5436">
                  <c:v>-0.19062222222720532</c:v>
                </c:pt>
                <c:pt idx="5437">
                  <c:v>-0.18933333332889499</c:v>
                </c:pt>
                <c:pt idx="5438">
                  <c:v>-0.18826666666566988</c:v>
                </c:pt>
                <c:pt idx="5439">
                  <c:v>-0.18715555555810581</c:v>
                </c:pt>
                <c:pt idx="5440">
                  <c:v>-0.1860000000063165</c:v>
                </c:pt>
                <c:pt idx="5441">
                  <c:v>-0.18497777777654961</c:v>
                </c:pt>
                <c:pt idx="5442">
                  <c:v>-0.18400000000188865</c:v>
                </c:pt>
                <c:pt idx="5443">
                  <c:v>-0.18302222222717088</c:v>
                </c:pt>
                <c:pt idx="5444">
                  <c:v>-0.18222222222142692</c:v>
                </c:pt>
                <c:pt idx="5445">
                  <c:v>-0.18151111111274279</c:v>
                </c:pt>
                <c:pt idx="5446">
                  <c:v>-0.18080000000388816</c:v>
                </c:pt>
                <c:pt idx="5447">
                  <c:v>-0.17995555555333961</c:v>
                </c:pt>
                <c:pt idx="5448">
                  <c:v>-0.17928888888882391</c:v>
                </c:pt>
                <c:pt idx="5449">
                  <c:v>-0.17866666666864717</c:v>
                </c:pt>
                <c:pt idx="5450">
                  <c:v>-0.17786666666273274</c:v>
                </c:pt>
                <c:pt idx="5451">
                  <c:v>-0.17724444444261281</c:v>
                </c:pt>
                <c:pt idx="5452">
                  <c:v>-0.17662222222237919</c:v>
                </c:pt>
                <c:pt idx="5453">
                  <c:v>-0.17600000000214561</c:v>
                </c:pt>
                <c:pt idx="5454">
                  <c:v>-0.17511111110679248</c:v>
                </c:pt>
                <c:pt idx="5455">
                  <c:v>-0.17413333333224523</c:v>
                </c:pt>
                <c:pt idx="5456">
                  <c:v>-0.17297777778039908</c:v>
                </c:pt>
                <c:pt idx="5457">
                  <c:v>-0.17195555555074579</c:v>
                </c:pt>
                <c:pt idx="5458">
                  <c:v>-0.17093333333191646</c:v>
                </c:pt>
                <c:pt idx="5459">
                  <c:v>-0.16995555555719868</c:v>
                </c:pt>
                <c:pt idx="5460">
                  <c:v>-0.16915555555139794</c:v>
                </c:pt>
                <c:pt idx="5461">
                  <c:v>-0.16853333333127801</c:v>
                </c:pt>
                <c:pt idx="5462">
                  <c:v>-0.16786666666676231</c:v>
                </c:pt>
                <c:pt idx="5463">
                  <c:v>-0.16719999999514801</c:v>
                </c:pt>
                <c:pt idx="5464">
                  <c:v>-0.16648888888640703</c:v>
                </c:pt>
                <c:pt idx="5465">
                  <c:v>-0.16564444444470611</c:v>
                </c:pt>
                <c:pt idx="5466">
                  <c:v>-0.16457777777030508</c:v>
                </c:pt>
                <c:pt idx="5467">
                  <c:v>-0.16346666666279785</c:v>
                </c:pt>
                <c:pt idx="5468">
                  <c:v>-0.16239999999957272</c:v>
                </c:pt>
                <c:pt idx="5469">
                  <c:v>-0.16124444444784025</c:v>
                </c:pt>
                <c:pt idx="5470">
                  <c:v>-0.16017777777349609</c:v>
                </c:pt>
                <c:pt idx="5471">
                  <c:v>-0.15915555555466673</c:v>
                </c:pt>
                <c:pt idx="5472">
                  <c:v>-0.1582222222244016</c:v>
                </c:pt>
                <c:pt idx="5473">
                  <c:v>-0.15742222221871455</c:v>
                </c:pt>
                <c:pt idx="5474">
                  <c:v>-0.15653333333278835</c:v>
                </c:pt>
                <c:pt idx="5475">
                  <c:v>-0.15560000000246638</c:v>
                </c:pt>
                <c:pt idx="5476">
                  <c:v>-0.15466666666242235</c:v>
                </c:pt>
                <c:pt idx="5477">
                  <c:v>-0.15373333333227088</c:v>
                </c:pt>
                <c:pt idx="5478">
                  <c:v>-0.15271111111344154</c:v>
                </c:pt>
                <c:pt idx="5479">
                  <c:v>-0.15182222221820213</c:v>
                </c:pt>
                <c:pt idx="5480">
                  <c:v>-0.15075555555497702</c:v>
                </c:pt>
                <c:pt idx="5481">
                  <c:v>-0.14982222222471184</c:v>
                </c:pt>
                <c:pt idx="5482">
                  <c:v>-0.14888888888466781</c:v>
                </c:pt>
                <c:pt idx="5483">
                  <c:v>-0.14817777777592683</c:v>
                </c:pt>
                <c:pt idx="5484">
                  <c:v>-0.14737777777850802</c:v>
                </c:pt>
                <c:pt idx="5485">
                  <c:v>-0.14657777778103231</c:v>
                </c:pt>
                <c:pt idx="5486">
                  <c:v>-0.1459111111095317</c:v>
                </c:pt>
                <c:pt idx="5487">
                  <c:v>-0.14524444444495915</c:v>
                </c:pt>
                <c:pt idx="5488">
                  <c:v>-0.14453333333616133</c:v>
                </c:pt>
                <c:pt idx="5489">
                  <c:v>-0.14373333333041741</c:v>
                </c:pt>
                <c:pt idx="5490">
                  <c:v>-0.14302222222156274</c:v>
                </c:pt>
                <c:pt idx="5491">
                  <c:v>-0.14235555555704707</c:v>
                </c:pt>
                <c:pt idx="5492">
                  <c:v>-0.14168888888548961</c:v>
                </c:pt>
                <c:pt idx="5493">
                  <c:v>-0.14115555555393389</c:v>
                </c:pt>
                <c:pt idx="5494">
                  <c:v>-0.14048888888947506</c:v>
                </c:pt>
                <c:pt idx="5495">
                  <c:v>-0.13995555555233138</c:v>
                </c:pt>
                <c:pt idx="5496">
                  <c:v>-0.13942222222088937</c:v>
                </c:pt>
                <c:pt idx="5497">
                  <c:v>-0.13888888888939047</c:v>
                </c:pt>
                <c:pt idx="5498">
                  <c:v>-0.13804444444774638</c:v>
                </c:pt>
                <c:pt idx="5499">
                  <c:v>-0.1371999999973115</c:v>
                </c:pt>
                <c:pt idx="5500">
                  <c:v>-0.13653333333285264</c:v>
                </c:pt>
                <c:pt idx="5501">
                  <c:v>-0.13577777777982958</c:v>
                </c:pt>
                <c:pt idx="5502">
                  <c:v>-0.13488888888459011</c:v>
                </c:pt>
                <c:pt idx="5503">
                  <c:v>-0.13408888888728493</c:v>
                </c:pt>
                <c:pt idx="5504">
                  <c:v>-0.13328888888992294</c:v>
                </c:pt>
                <c:pt idx="5505">
                  <c:v>-0.13244444443937439</c:v>
                </c:pt>
                <c:pt idx="5506">
                  <c:v>-0.13173333333057657</c:v>
                </c:pt>
                <c:pt idx="5507">
                  <c:v>-0.13106666666611771</c:v>
                </c:pt>
                <c:pt idx="5508">
                  <c:v>-0.13044444443930797</c:v>
                </c:pt>
                <c:pt idx="5509">
                  <c:v>-0.12986666666347013</c:v>
                </c:pt>
                <c:pt idx="5510">
                  <c:v>-0.12915555555472918</c:v>
                </c:pt>
                <c:pt idx="5511">
                  <c:v>-0.1282222222146851</c:v>
                </c:pt>
                <c:pt idx="5512">
                  <c:v>-0.12733333332870206</c:v>
                </c:pt>
                <c:pt idx="5513">
                  <c:v>-0.12644444444266215</c:v>
                </c:pt>
                <c:pt idx="5514">
                  <c:v>-0.1255111111124538</c:v>
                </c:pt>
                <c:pt idx="5515">
                  <c:v>-0.12462222221710066</c:v>
                </c:pt>
                <c:pt idx="5516">
                  <c:v>-0.1239111111083597</c:v>
                </c:pt>
                <c:pt idx="5517">
                  <c:v>-0.12306666666671556</c:v>
                </c:pt>
                <c:pt idx="5518">
                  <c:v>-0.12222222221616703</c:v>
                </c:pt>
                <c:pt idx="5519">
                  <c:v>-0.12137777777446607</c:v>
                </c:pt>
                <c:pt idx="5520">
                  <c:v>-0.12057777777710403</c:v>
                </c:pt>
                <c:pt idx="5521">
                  <c:v>-0.11982222221616469</c:v>
                </c:pt>
                <c:pt idx="5522">
                  <c:v>-0.1191111111073669</c:v>
                </c:pt>
                <c:pt idx="5523">
                  <c:v>-0.11839999999862591</c:v>
                </c:pt>
                <c:pt idx="5524">
                  <c:v>-0.11759999999293883</c:v>
                </c:pt>
                <c:pt idx="5525">
                  <c:v>-0.11679999999551996</c:v>
                </c:pt>
                <c:pt idx="5526">
                  <c:v>-0.11604444444232634</c:v>
                </c:pt>
                <c:pt idx="5527">
                  <c:v>-0.11533333332619161</c:v>
                </c:pt>
                <c:pt idx="5528">
                  <c:v>-0.11462222221745064</c:v>
                </c:pt>
                <c:pt idx="5529">
                  <c:v>-0.11391111110865282</c:v>
                </c:pt>
                <c:pt idx="5530">
                  <c:v>-0.11311111111123395</c:v>
                </c:pt>
                <c:pt idx="5531">
                  <c:v>-0.11239999999504238</c:v>
                </c:pt>
                <c:pt idx="5532">
                  <c:v>-0.11168888888624456</c:v>
                </c:pt>
                <c:pt idx="5533">
                  <c:v>-0.11097777777744676</c:v>
                </c:pt>
                <c:pt idx="5534">
                  <c:v>-0.11026666666119835</c:v>
                </c:pt>
                <c:pt idx="5535">
                  <c:v>-0.10959999999673949</c:v>
                </c:pt>
                <c:pt idx="5536">
                  <c:v>-0.10919999999797321</c:v>
                </c:pt>
                <c:pt idx="5537">
                  <c:v>-0.10879999999512964</c:v>
                </c:pt>
                <c:pt idx="5538">
                  <c:v>-0.10844444444075915</c:v>
                </c:pt>
                <c:pt idx="5539">
                  <c:v>-0.10808888888638868</c:v>
                </c:pt>
                <c:pt idx="5540">
                  <c:v>-0.10773333332823605</c:v>
                </c:pt>
                <c:pt idx="5541">
                  <c:v>-0.10737777777386556</c:v>
                </c:pt>
                <c:pt idx="5542">
                  <c:v>-0.10693333333081718</c:v>
                </c:pt>
                <c:pt idx="5543">
                  <c:v>-0.1065333333321646</c:v>
                </c:pt>
                <c:pt idx="5544">
                  <c:v>-0.10622222221870289</c:v>
                </c:pt>
                <c:pt idx="5545">
                  <c:v>-0.10586666666421872</c:v>
                </c:pt>
                <c:pt idx="5546">
                  <c:v>-0.10564444444275137</c:v>
                </c:pt>
                <c:pt idx="5547">
                  <c:v>-0.1053333333293465</c:v>
                </c:pt>
                <c:pt idx="5548">
                  <c:v>-0.10502222221925811</c:v>
                </c:pt>
                <c:pt idx="5549">
                  <c:v>-0.10466666666477394</c:v>
                </c:pt>
                <c:pt idx="5550">
                  <c:v>-0.10435555555136908</c:v>
                </c:pt>
                <c:pt idx="5551">
                  <c:v>-0.10404444444128071</c:v>
                </c:pt>
                <c:pt idx="5552">
                  <c:v>-0.10373333333113546</c:v>
                </c:pt>
                <c:pt idx="5553">
                  <c:v>-0.10333333332817823</c:v>
                </c:pt>
                <c:pt idx="5554">
                  <c:v>-0.1028444444409046</c:v>
                </c:pt>
                <c:pt idx="5555">
                  <c:v>-0.10235555555346044</c:v>
                </c:pt>
                <c:pt idx="5556">
                  <c:v>-0.10186666666106452</c:v>
                </c:pt>
                <c:pt idx="5557">
                  <c:v>-0.10151111110663719</c:v>
                </c:pt>
                <c:pt idx="5558">
                  <c:v>-0.10119999999643511</c:v>
                </c:pt>
                <c:pt idx="5559">
                  <c:v>-0.1009777777748541</c:v>
                </c:pt>
                <c:pt idx="5560">
                  <c:v>-0.10062222221670147</c:v>
                </c:pt>
                <c:pt idx="5561">
                  <c:v>-0.10022222221799204</c:v>
                </c:pt>
                <c:pt idx="5562">
                  <c:v>-9.9822222219282608E-2</c:v>
                </c:pt>
                <c:pt idx="5563">
                  <c:v>-9.9422222216382194E-2</c:v>
                </c:pt>
                <c:pt idx="5564">
                  <c:v>-9.9066666661954864E-2</c:v>
                </c:pt>
                <c:pt idx="5565">
                  <c:v>-9.8666666663188601E-2</c:v>
                </c:pt>
                <c:pt idx="5566">
                  <c:v>-9.8266666660288216E-2</c:v>
                </c:pt>
                <c:pt idx="5567">
                  <c:v>-9.7911111105804041E-2</c:v>
                </c:pt>
                <c:pt idx="5568">
                  <c:v>-9.7599999995715656E-2</c:v>
                </c:pt>
                <c:pt idx="5569">
                  <c:v>-9.7422222216610899E-2</c:v>
                </c:pt>
                <c:pt idx="5570">
                  <c:v>-9.7288888883707778E-2</c:v>
                </c:pt>
                <c:pt idx="5571">
                  <c:v>-9.7155555550747785E-2</c:v>
                </c:pt>
                <c:pt idx="5572">
                  <c:v>-9.706666666113857E-2</c:v>
                </c:pt>
                <c:pt idx="5573">
                  <c:v>-9.6933333328292293E-2</c:v>
                </c:pt>
                <c:pt idx="5574">
                  <c:v>-9.671111110665441E-2</c:v>
                </c:pt>
                <c:pt idx="5575">
                  <c:v>-9.6622222218147064E-2</c:v>
                </c:pt>
                <c:pt idx="5576">
                  <c:v>-9.6399999994237734E-2</c:v>
                </c:pt>
                <c:pt idx="5577">
                  <c:v>-9.6177777772770395E-2</c:v>
                </c:pt>
                <c:pt idx="5578">
                  <c:v>-9.586666666268201E-2</c:v>
                </c:pt>
                <c:pt idx="5579">
                  <c:v>-9.5599999994024895E-2</c:v>
                </c:pt>
                <c:pt idx="5580">
                  <c:v>-9.5288888883993353E-2</c:v>
                </c:pt>
                <c:pt idx="5581">
                  <c:v>-9.4933333329509192E-2</c:v>
                </c:pt>
                <c:pt idx="5582">
                  <c:v>-9.4622222215990648E-2</c:v>
                </c:pt>
                <c:pt idx="5583">
                  <c:v>-9.4399999994523323E-2</c:v>
                </c:pt>
                <c:pt idx="5584">
                  <c:v>-9.4177777772942284E-2</c:v>
                </c:pt>
                <c:pt idx="5585">
                  <c:v>-9.3955555549032926E-2</c:v>
                </c:pt>
                <c:pt idx="5586">
                  <c:v>-9.3777777771733989E-2</c:v>
                </c:pt>
                <c:pt idx="5587">
                  <c:v>-9.3599999994435065E-2</c:v>
                </c:pt>
                <c:pt idx="5588">
                  <c:v>-9.3377777773024556E-2</c:v>
                </c:pt>
                <c:pt idx="5589">
                  <c:v>-9.3199999993749297E-2</c:v>
                </c:pt>
                <c:pt idx="5590">
                  <c:v>-9.3022222216677733E-2</c:v>
                </c:pt>
                <c:pt idx="5591">
                  <c:v>-9.2933333328113543E-2</c:v>
                </c:pt>
                <c:pt idx="5592">
                  <c:v>-9.2888888883308929E-2</c:v>
                </c:pt>
                <c:pt idx="5593">
                  <c:v>-9.2799999994687882E-2</c:v>
                </c:pt>
                <c:pt idx="5594">
                  <c:v>-9.2711111106180535E-2</c:v>
                </c:pt>
                <c:pt idx="5595">
                  <c:v>-9.2577777771937236E-2</c:v>
                </c:pt>
                <c:pt idx="5596">
                  <c:v>-9.2355555550356211E-2</c:v>
                </c:pt>
                <c:pt idx="5597">
                  <c:v>-9.2177777773227804E-2</c:v>
                </c:pt>
                <c:pt idx="5598">
                  <c:v>-9.1999999994123074E-2</c:v>
                </c:pt>
                <c:pt idx="5599">
                  <c:v>-9.177777777248522E-2</c:v>
                </c:pt>
                <c:pt idx="5600">
                  <c:v>-9.1555555551074724E-2</c:v>
                </c:pt>
                <c:pt idx="5601">
                  <c:v>-9.1377777771856294E-2</c:v>
                </c:pt>
                <c:pt idx="5602">
                  <c:v>-9.1199999994557385E-2</c:v>
                </c:pt>
                <c:pt idx="5603">
                  <c:v>-9.0977777773033189E-2</c:v>
                </c:pt>
                <c:pt idx="5604">
                  <c:v>-9.0755555551622707E-2</c:v>
                </c:pt>
                <c:pt idx="5605">
                  <c:v>-9.0666666662013506E-2</c:v>
                </c:pt>
                <c:pt idx="5606">
                  <c:v>-9.0488888884828284E-2</c:v>
                </c:pt>
                <c:pt idx="5607">
                  <c:v>-9.0355555551925135E-2</c:v>
                </c:pt>
                <c:pt idx="5608">
                  <c:v>-9.0266666662372763E-2</c:v>
                </c:pt>
                <c:pt idx="5609">
                  <c:v>-9.0088888885301185E-2</c:v>
                </c:pt>
                <c:pt idx="5610">
                  <c:v>-9.0088888885187526E-2</c:v>
                </c:pt>
                <c:pt idx="5611">
                  <c:v>-9.0044444440439741E-2</c:v>
                </c:pt>
                <c:pt idx="5612">
                  <c:v>-8.9955555551818694E-2</c:v>
                </c:pt>
                <c:pt idx="5613">
                  <c:v>-8.9911111107536593E-2</c:v>
                </c:pt>
                <c:pt idx="5614">
                  <c:v>-8.9911111107422906E-2</c:v>
                </c:pt>
                <c:pt idx="5615">
                  <c:v>-8.9777777774690287E-2</c:v>
                </c:pt>
                <c:pt idx="5616">
                  <c:v>-8.9733333330294526E-2</c:v>
                </c:pt>
                <c:pt idx="5617">
                  <c:v>-8.95999999961649E-2</c:v>
                </c:pt>
                <c:pt idx="5618">
                  <c:v>-8.9377777774697575E-2</c:v>
                </c:pt>
                <c:pt idx="5619">
                  <c:v>-8.9199999997512339E-2</c:v>
                </c:pt>
                <c:pt idx="5620">
                  <c:v>-8.897777777610183E-2</c:v>
                </c:pt>
                <c:pt idx="5621">
                  <c:v>-8.8799999997224474E-2</c:v>
                </c:pt>
                <c:pt idx="5622">
                  <c:v>-8.8577777775757122E-2</c:v>
                </c:pt>
                <c:pt idx="5623">
                  <c:v>-8.835555555434664E-2</c:v>
                </c:pt>
                <c:pt idx="5624">
                  <c:v>-8.808888888580324E-2</c:v>
                </c:pt>
                <c:pt idx="5625">
                  <c:v>-8.782222221988327E-2</c:v>
                </c:pt>
                <c:pt idx="5626">
                  <c:v>-8.7644444442811706E-2</c:v>
                </c:pt>
                <c:pt idx="5627">
                  <c:v>-8.7466666663763834E-2</c:v>
                </c:pt>
                <c:pt idx="5628">
                  <c:v>-8.7244444442410168E-2</c:v>
                </c:pt>
                <c:pt idx="5629">
                  <c:v>-8.7066666665224932E-2</c:v>
                </c:pt>
                <c:pt idx="5630">
                  <c:v>-8.6888888886233903E-2</c:v>
                </c:pt>
                <c:pt idx="5631">
                  <c:v>-8.6666666664709707E-2</c:v>
                </c:pt>
                <c:pt idx="5632">
                  <c:v>-8.6399999998903437E-2</c:v>
                </c:pt>
                <c:pt idx="5633">
                  <c:v>-8.6177777777492942E-2</c:v>
                </c:pt>
                <c:pt idx="5634">
                  <c:v>-8.5955555553640456E-2</c:v>
                </c:pt>
                <c:pt idx="5635">
                  <c:v>-8.5733333332173131E-2</c:v>
                </c:pt>
                <c:pt idx="5636">
                  <c:v>-8.555555555498788E-2</c:v>
                </c:pt>
                <c:pt idx="5637">
                  <c:v>-8.5377777775939995E-2</c:v>
                </c:pt>
                <c:pt idx="5638">
                  <c:v>-8.5199999998754758E-2</c:v>
                </c:pt>
                <c:pt idx="5639">
                  <c:v>-8.5022222221626351E-2</c:v>
                </c:pt>
                <c:pt idx="5640">
                  <c:v>-8.4844444442521635E-2</c:v>
                </c:pt>
                <c:pt idx="5641">
                  <c:v>-8.4622222221054297E-2</c:v>
                </c:pt>
                <c:pt idx="5642">
                  <c:v>-8.4399999999530101E-2</c:v>
                </c:pt>
                <c:pt idx="5643">
                  <c:v>-8.4222222220595902E-2</c:v>
                </c:pt>
                <c:pt idx="5644">
                  <c:v>-8.4044444443353808E-2</c:v>
                </c:pt>
                <c:pt idx="5645">
                  <c:v>-8.3822222221886469E-2</c:v>
                </c:pt>
                <c:pt idx="5646">
                  <c:v>-8.3688888887529497E-2</c:v>
                </c:pt>
                <c:pt idx="5647">
                  <c:v>-8.3688888887643184E-2</c:v>
                </c:pt>
                <c:pt idx="5648">
                  <c:v>-8.3555555554796879E-2</c:v>
                </c:pt>
                <c:pt idx="5649">
                  <c:v>-8.3466666666175846E-2</c:v>
                </c:pt>
                <c:pt idx="5650">
                  <c:v>-8.3377777776737175E-2</c:v>
                </c:pt>
                <c:pt idx="5651">
                  <c:v>-8.3288888888116114E-2</c:v>
                </c:pt>
                <c:pt idx="5652">
                  <c:v>-8.3199999999608767E-2</c:v>
                </c:pt>
                <c:pt idx="5653">
                  <c:v>-8.3155555554747324E-2</c:v>
                </c:pt>
                <c:pt idx="5654">
                  <c:v>-8.3111111110578909E-2</c:v>
                </c:pt>
                <c:pt idx="5655">
                  <c:v>-8.3066666666296807E-2</c:v>
                </c:pt>
                <c:pt idx="5656">
                  <c:v>-8.302222222154905E-2</c:v>
                </c:pt>
                <c:pt idx="5657">
                  <c:v>-8.2977777777323791E-2</c:v>
                </c:pt>
                <c:pt idx="5658">
                  <c:v>-8.2977777777323791E-2</c:v>
                </c:pt>
                <c:pt idx="5659">
                  <c:v>-8.2844444442966819E-2</c:v>
                </c:pt>
                <c:pt idx="5660">
                  <c:v>-8.2711111110120542E-2</c:v>
                </c:pt>
                <c:pt idx="5661">
                  <c:v>-8.2577777777217393E-2</c:v>
                </c:pt>
                <c:pt idx="5662">
                  <c:v>-8.2399999998169507E-2</c:v>
                </c:pt>
                <c:pt idx="5663">
                  <c:v>-8.204444444374219E-2</c:v>
                </c:pt>
                <c:pt idx="5664">
                  <c:v>-8.1733333333596961E-2</c:v>
                </c:pt>
                <c:pt idx="5665">
                  <c:v>-8.1377777779283331E-2</c:v>
                </c:pt>
                <c:pt idx="5666">
                  <c:v>-8.1022222221073872E-2</c:v>
                </c:pt>
                <c:pt idx="5667">
                  <c:v>-8.0666666666703399E-2</c:v>
                </c:pt>
                <c:pt idx="5668">
                  <c:v>-8.0311111112332925E-2</c:v>
                </c:pt>
                <c:pt idx="5669">
                  <c:v>-7.999999999887121E-2</c:v>
                </c:pt>
                <c:pt idx="5670">
                  <c:v>-7.9600000000161791E-2</c:v>
                </c:pt>
                <c:pt idx="5671">
                  <c:v>-7.9244444445791318E-2</c:v>
                </c:pt>
                <c:pt idx="5672">
                  <c:v>-7.8933333332443303E-2</c:v>
                </c:pt>
                <c:pt idx="5673">
                  <c:v>-7.8533333333847571E-2</c:v>
                </c:pt>
                <c:pt idx="5674">
                  <c:v>-7.8222222223702342E-2</c:v>
                </c:pt>
                <c:pt idx="5675">
                  <c:v>-7.7911111110354342E-2</c:v>
                </c:pt>
                <c:pt idx="5676">
                  <c:v>-7.7555555555870168E-2</c:v>
                </c:pt>
                <c:pt idx="5677">
                  <c:v>-7.7244444445838625E-2</c:v>
                </c:pt>
                <c:pt idx="5678">
                  <c:v>-7.7066666668596545E-2</c:v>
                </c:pt>
                <c:pt idx="5679">
                  <c:v>-7.6888888889491816E-2</c:v>
                </c:pt>
                <c:pt idx="5680">
                  <c:v>-7.6622222223628689E-2</c:v>
                </c:pt>
                <c:pt idx="5681">
                  <c:v>-7.6355555557879248E-2</c:v>
                </c:pt>
                <c:pt idx="5682">
                  <c:v>-7.6088888889222148E-2</c:v>
                </c:pt>
                <c:pt idx="5683">
                  <c:v>-7.5822222223359034E-2</c:v>
                </c:pt>
                <c:pt idx="5684">
                  <c:v>-7.5555555557495893E-2</c:v>
                </c:pt>
                <c:pt idx="5685">
                  <c:v>-7.528888888889565E-2</c:v>
                </c:pt>
                <c:pt idx="5686">
                  <c:v>-7.5022222223089366E-2</c:v>
                </c:pt>
                <c:pt idx="5687">
                  <c:v>-7.4755555557226253E-2</c:v>
                </c:pt>
                <c:pt idx="5688">
                  <c:v>-7.4488888888625995E-2</c:v>
                </c:pt>
                <c:pt idx="5689">
                  <c:v>-7.4222222222819711E-2</c:v>
                </c:pt>
                <c:pt idx="5690">
                  <c:v>-7.3955555556956598E-2</c:v>
                </c:pt>
                <c:pt idx="5691">
                  <c:v>-7.3688888888413184E-2</c:v>
                </c:pt>
                <c:pt idx="5692">
                  <c:v>-7.3377777778324813E-2</c:v>
                </c:pt>
                <c:pt idx="5693">
                  <c:v>-7.3066666668179583E-2</c:v>
                </c:pt>
                <c:pt idx="5694">
                  <c:v>-7.2844444446712259E-2</c:v>
                </c:pt>
                <c:pt idx="5695">
                  <c:v>-7.2622222222916602E-2</c:v>
                </c:pt>
                <c:pt idx="5696">
                  <c:v>-7.2266666668432442E-2</c:v>
                </c:pt>
                <c:pt idx="5697">
                  <c:v>-7.1955555558400899E-2</c:v>
                </c:pt>
                <c:pt idx="5698">
                  <c:v>-7.1600000000134598E-2</c:v>
                </c:pt>
                <c:pt idx="5699">
                  <c:v>-7.1377777778724102E-2</c:v>
                </c:pt>
                <c:pt idx="5700">
                  <c:v>-7.1111111112917832E-2</c:v>
                </c:pt>
                <c:pt idx="5701">
                  <c:v>-7.0844444444317561E-2</c:v>
                </c:pt>
                <c:pt idx="5702">
                  <c:v>-7.0444444445551299E-2</c:v>
                </c:pt>
                <c:pt idx="5703">
                  <c:v>-7.0088888891180826E-2</c:v>
                </c:pt>
                <c:pt idx="5704">
                  <c:v>-6.9822222222637412E-2</c:v>
                </c:pt>
                <c:pt idx="5705">
                  <c:v>-6.9511111112492183E-2</c:v>
                </c:pt>
                <c:pt idx="5706">
                  <c:v>-6.9200000002403811E-2</c:v>
                </c:pt>
                <c:pt idx="5707">
                  <c:v>-6.8933333333803554E-2</c:v>
                </c:pt>
                <c:pt idx="5708">
                  <c:v>-6.8666666667940426E-2</c:v>
                </c:pt>
                <c:pt idx="5709">
                  <c:v>-6.8488888890812033E-2</c:v>
                </c:pt>
                <c:pt idx="5710">
                  <c:v>-6.8355555557908898E-2</c:v>
                </c:pt>
                <c:pt idx="5711">
                  <c:v>-6.8222222223665613E-2</c:v>
                </c:pt>
                <c:pt idx="5712">
                  <c:v>-6.8000000002141431E-2</c:v>
                </c:pt>
                <c:pt idx="5713">
                  <c:v>-6.7777777780674092E-2</c:v>
                </c:pt>
                <c:pt idx="5714">
                  <c:v>-6.7644444446430821E-2</c:v>
                </c:pt>
                <c:pt idx="5715">
                  <c:v>-6.7422222224906639E-2</c:v>
                </c:pt>
                <c:pt idx="5716">
                  <c:v>-6.7200000003496158E-2</c:v>
                </c:pt>
                <c:pt idx="5717">
                  <c:v>-6.6977777779643657E-2</c:v>
                </c:pt>
                <c:pt idx="5718">
                  <c:v>-6.6755555558119489E-2</c:v>
                </c:pt>
                <c:pt idx="5719">
                  <c:v>-6.653333333648162E-2</c:v>
                </c:pt>
                <c:pt idx="5720">
                  <c:v>-6.6311111112742807E-2</c:v>
                </c:pt>
                <c:pt idx="5721">
                  <c:v>-6.6088888891218639E-2</c:v>
                </c:pt>
                <c:pt idx="5722">
                  <c:v>-6.5955555558258661E-2</c:v>
                </c:pt>
                <c:pt idx="5723">
                  <c:v>-6.5733333336734492E-2</c:v>
                </c:pt>
                <c:pt idx="5724">
                  <c:v>-6.5511111113052523E-2</c:v>
                </c:pt>
                <c:pt idx="5725">
                  <c:v>-6.5377777780092544E-2</c:v>
                </c:pt>
                <c:pt idx="5726">
                  <c:v>-6.5155555558568348E-2</c:v>
                </c:pt>
                <c:pt idx="5727">
                  <c:v>-6.4933333334772719E-2</c:v>
                </c:pt>
                <c:pt idx="5728">
                  <c:v>-6.4711111113305381E-2</c:v>
                </c:pt>
                <c:pt idx="5729">
                  <c:v>-6.4488888891838042E-2</c:v>
                </c:pt>
                <c:pt idx="5730">
                  <c:v>-6.4177777778490028E-2</c:v>
                </c:pt>
                <c:pt idx="5731">
                  <c:v>-6.3777777779894296E-2</c:v>
                </c:pt>
                <c:pt idx="5732">
                  <c:v>-6.346666666980591E-2</c:v>
                </c:pt>
                <c:pt idx="5733">
                  <c:v>-6.3244444446010267E-2</c:v>
                </c:pt>
                <c:pt idx="5734">
                  <c:v>-6.3022222224429242E-2</c:v>
                </c:pt>
                <c:pt idx="5735">
                  <c:v>-6.2888888891639794E-2</c:v>
                </c:pt>
                <c:pt idx="5736">
                  <c:v>-6.2711111112478221E-2</c:v>
                </c:pt>
                <c:pt idx="5737">
                  <c:v>-6.2533333335349828E-2</c:v>
                </c:pt>
                <c:pt idx="5738">
                  <c:v>-6.2355555558221427E-2</c:v>
                </c:pt>
                <c:pt idx="5739">
                  <c:v>-6.2177777780979333E-2</c:v>
                </c:pt>
                <c:pt idx="5740">
                  <c:v>-6.2000000002045128E-2</c:v>
                </c:pt>
                <c:pt idx="5741">
                  <c:v>-6.182222222480304E-2</c:v>
                </c:pt>
                <c:pt idx="5742">
                  <c:v>-6.1555555558996757E-2</c:v>
                </c:pt>
                <c:pt idx="5743">
                  <c:v>-6.1288888890396492E-2</c:v>
                </c:pt>
                <c:pt idx="5744">
                  <c:v>-6.1022222224703888E-2</c:v>
                </c:pt>
                <c:pt idx="5745">
                  <c:v>-6.0755555558897605E-2</c:v>
                </c:pt>
                <c:pt idx="5746">
                  <c:v>-6.048888889029734E-2</c:v>
                </c:pt>
                <c:pt idx="5747">
                  <c:v>-6.0222222224491057E-2</c:v>
                </c:pt>
                <c:pt idx="5748">
                  <c:v>-6.0044444447362649E-2</c:v>
                </c:pt>
                <c:pt idx="5749">
                  <c:v>-5.9822222223567006E-2</c:v>
                </c:pt>
                <c:pt idx="5750">
                  <c:v>-5.9600000001985974E-2</c:v>
                </c:pt>
                <c:pt idx="5751">
                  <c:v>-5.942222222480073E-2</c:v>
                </c:pt>
                <c:pt idx="5752">
                  <c:v>-5.9155555556257323E-2</c:v>
                </c:pt>
                <c:pt idx="5753">
                  <c:v>-5.8933333334676291E-2</c:v>
                </c:pt>
                <c:pt idx="5754">
                  <c:v>-5.8711111113208946E-2</c:v>
                </c:pt>
                <c:pt idx="5755">
                  <c:v>-5.8444444447345804E-2</c:v>
                </c:pt>
                <c:pt idx="5756">
                  <c:v>-5.8177777778802398E-2</c:v>
                </c:pt>
                <c:pt idx="5757">
                  <c:v>-5.7911111112939277E-2</c:v>
                </c:pt>
                <c:pt idx="5758">
                  <c:v>-5.7688888891415088E-2</c:v>
                </c:pt>
                <c:pt idx="5759">
                  <c:v>-5.7511111112367196E-2</c:v>
                </c:pt>
                <c:pt idx="5760">
                  <c:v>-5.7333333335068265E-2</c:v>
                </c:pt>
                <c:pt idx="5761">
                  <c:v>-5.7200000002165116E-2</c:v>
                </c:pt>
                <c:pt idx="5762">
                  <c:v>-5.6977777778369453E-2</c:v>
                </c:pt>
                <c:pt idx="5763">
                  <c:v>-5.6666666668337917E-2</c:v>
                </c:pt>
                <c:pt idx="5764">
                  <c:v>-5.6355555558249532E-2</c:v>
                </c:pt>
                <c:pt idx="5765">
                  <c:v>-5.6133333334397024E-2</c:v>
                </c:pt>
                <c:pt idx="5766">
                  <c:v>-5.5822222224479176E-2</c:v>
                </c:pt>
                <c:pt idx="5767">
                  <c:v>-5.5555555558729729E-2</c:v>
                </c:pt>
                <c:pt idx="5768">
                  <c:v>-5.5377777781487642E-2</c:v>
                </c:pt>
                <c:pt idx="5769">
                  <c:v>-5.5200000002496592E-2</c:v>
                </c:pt>
                <c:pt idx="5770">
                  <c:v>-5.5022222225311349E-2</c:v>
                </c:pt>
                <c:pt idx="5771">
                  <c:v>-5.4844444448069248E-2</c:v>
                </c:pt>
                <c:pt idx="5772">
                  <c:v>-5.4666666668964518E-2</c:v>
                </c:pt>
                <c:pt idx="5773">
                  <c:v>-5.4444444447497166E-2</c:v>
                </c:pt>
                <c:pt idx="5774">
                  <c:v>-5.4266666670198235E-2</c:v>
                </c:pt>
                <c:pt idx="5775">
                  <c:v>-5.4044444446459436E-2</c:v>
                </c:pt>
                <c:pt idx="5776">
                  <c:v>-5.3911111113499444E-2</c:v>
                </c:pt>
                <c:pt idx="5777">
                  <c:v>-5.3688888891975248E-2</c:v>
                </c:pt>
                <c:pt idx="5778">
                  <c:v>-5.3466666668179605E-2</c:v>
                </c:pt>
                <c:pt idx="5779">
                  <c:v>-5.3244444446712259E-2</c:v>
                </c:pt>
                <c:pt idx="5780">
                  <c:v>-5.3111111113865954E-2</c:v>
                </c:pt>
                <c:pt idx="5781">
                  <c:v>-5.2888888890127148E-2</c:v>
                </c:pt>
                <c:pt idx="5782">
                  <c:v>-5.2666666668659802E-2</c:v>
                </c:pt>
                <c:pt idx="5783">
                  <c:v>-5.2444444447192463E-2</c:v>
                </c:pt>
                <c:pt idx="5784">
                  <c:v>-5.2311111114289315E-2</c:v>
                </c:pt>
                <c:pt idx="5785">
                  <c:v>-5.2000000000998144E-2</c:v>
                </c:pt>
                <c:pt idx="5786">
                  <c:v>-5.1866666668038151E-2</c:v>
                </c:pt>
                <c:pt idx="5787">
                  <c:v>-5.1644444446627649E-2</c:v>
                </c:pt>
                <c:pt idx="5788">
                  <c:v>-5.1333333333222798E-2</c:v>
                </c:pt>
                <c:pt idx="5789">
                  <c:v>-5.1155555556037555E-2</c:v>
                </c:pt>
                <c:pt idx="5790">
                  <c:v>-5.0933333334627053E-2</c:v>
                </c:pt>
                <c:pt idx="5791">
                  <c:v>-5.0711111110774559E-2</c:v>
                </c:pt>
                <c:pt idx="5792">
                  <c:v>-5.0488888889307214E-2</c:v>
                </c:pt>
                <c:pt idx="5793">
                  <c:v>-5.0266666667783025E-2</c:v>
                </c:pt>
                <c:pt idx="5794">
                  <c:v>-5.0044444444101069E-2</c:v>
                </c:pt>
                <c:pt idx="5795">
                  <c:v>-4.9866666666972669E-2</c:v>
                </c:pt>
                <c:pt idx="5796">
                  <c:v>-4.964444444556218E-2</c:v>
                </c:pt>
                <c:pt idx="5797">
                  <c:v>-4.9466666666457444E-2</c:v>
                </c:pt>
                <c:pt idx="5798">
                  <c:v>-4.9288888889272194E-2</c:v>
                </c:pt>
                <c:pt idx="5799">
                  <c:v>-4.9111111112200651E-2</c:v>
                </c:pt>
                <c:pt idx="5800">
                  <c:v>-4.9022222223465917E-2</c:v>
                </c:pt>
                <c:pt idx="5801">
                  <c:v>-4.8844444444361181E-2</c:v>
                </c:pt>
                <c:pt idx="5802">
                  <c:v>-4.8666666667175937E-2</c:v>
                </c:pt>
                <c:pt idx="5803">
                  <c:v>-4.8488888890104387E-2</c:v>
                </c:pt>
                <c:pt idx="5804">
                  <c:v>-4.8311111111056494E-2</c:v>
                </c:pt>
                <c:pt idx="5805">
                  <c:v>-4.8133333333928094E-2</c:v>
                </c:pt>
                <c:pt idx="5806">
                  <c:v>-4.7866666668121817E-2</c:v>
                </c:pt>
                <c:pt idx="5807">
                  <c:v>-4.7688888889017074E-2</c:v>
                </c:pt>
                <c:pt idx="5808">
                  <c:v>-4.7511111111774994E-2</c:v>
                </c:pt>
                <c:pt idx="5809">
                  <c:v>-4.7244444446025546E-2</c:v>
                </c:pt>
                <c:pt idx="5810">
                  <c:v>-4.706666666692081E-2</c:v>
                </c:pt>
                <c:pt idx="5811">
                  <c:v>-4.6888888889735567E-2</c:v>
                </c:pt>
                <c:pt idx="5812">
                  <c:v>-4.6755555556832432E-2</c:v>
                </c:pt>
                <c:pt idx="5813">
                  <c:v>-4.6533333335308243E-2</c:v>
                </c:pt>
                <c:pt idx="5814">
                  <c:v>-4.6400000001064957E-2</c:v>
                </c:pt>
                <c:pt idx="5815">
                  <c:v>-4.6266666668048129E-2</c:v>
                </c:pt>
                <c:pt idx="5816">
                  <c:v>-4.6133333335201837E-2</c:v>
                </c:pt>
                <c:pt idx="5817">
                  <c:v>-4.6000000000958545E-2</c:v>
                </c:pt>
                <c:pt idx="5818">
                  <c:v>-4.586666666799856E-2</c:v>
                </c:pt>
                <c:pt idx="5819">
                  <c:v>-4.5733333335095418E-2</c:v>
                </c:pt>
                <c:pt idx="5820">
                  <c:v>-4.5600000000852133E-2</c:v>
                </c:pt>
                <c:pt idx="5821">
                  <c:v>-4.5466666667835297E-2</c:v>
                </c:pt>
                <c:pt idx="5822">
                  <c:v>-4.5333333335045842E-2</c:v>
                </c:pt>
                <c:pt idx="5823">
                  <c:v>-4.5200000000688877E-2</c:v>
                </c:pt>
                <c:pt idx="5824">
                  <c:v>-4.5066666667785735E-2</c:v>
                </c:pt>
                <c:pt idx="5825">
                  <c:v>-4.4933333334825742E-2</c:v>
                </c:pt>
                <c:pt idx="5826">
                  <c:v>-4.4844444445387065E-2</c:v>
                </c:pt>
                <c:pt idx="5827">
                  <c:v>-4.4488888890902877E-2</c:v>
                </c:pt>
                <c:pt idx="5828">
                  <c:v>-4.4355555557942898E-2</c:v>
                </c:pt>
                <c:pt idx="5829">
                  <c:v>-4.4222222225153443E-2</c:v>
                </c:pt>
                <c:pt idx="5830">
                  <c:v>-4.400000000118727E-2</c:v>
                </c:pt>
                <c:pt idx="5831">
                  <c:v>-4.3777777779719924E-2</c:v>
                </c:pt>
                <c:pt idx="5832">
                  <c:v>-4.3644444446703089E-2</c:v>
                </c:pt>
                <c:pt idx="5833">
                  <c:v>-4.3422222222964282E-2</c:v>
                </c:pt>
                <c:pt idx="5834">
                  <c:v>-4.3200000001383257E-2</c:v>
                </c:pt>
                <c:pt idx="5835">
                  <c:v>-4.2977777779915911E-2</c:v>
                </c:pt>
                <c:pt idx="5836">
                  <c:v>-4.2800000000811189E-2</c:v>
                </c:pt>
                <c:pt idx="5837">
                  <c:v>-4.2577777779230157E-2</c:v>
                </c:pt>
                <c:pt idx="5838">
                  <c:v>-4.2355555557762818E-2</c:v>
                </c:pt>
                <c:pt idx="5839">
                  <c:v>-4.2177777778771776E-2</c:v>
                </c:pt>
                <c:pt idx="5840">
                  <c:v>-4.2000000001472845E-2</c:v>
                </c:pt>
                <c:pt idx="5841">
                  <c:v>-4.1822222224344445E-2</c:v>
                </c:pt>
                <c:pt idx="5842">
                  <c:v>-4.1733333334848917E-2</c:v>
                </c:pt>
                <c:pt idx="5843">
                  <c:v>-4.1644444446227877E-2</c:v>
                </c:pt>
                <c:pt idx="5844">
                  <c:v>-4.1555555557606837E-2</c:v>
                </c:pt>
                <c:pt idx="5845">
                  <c:v>-4.146666666898579E-2</c:v>
                </c:pt>
                <c:pt idx="5846">
                  <c:v>-4.1377777779490275E-2</c:v>
                </c:pt>
                <c:pt idx="5847">
                  <c:v>-4.1288888890869235E-2</c:v>
                </c:pt>
                <c:pt idx="5848">
                  <c:v>-4.1200000002134508E-2</c:v>
                </c:pt>
                <c:pt idx="5849">
                  <c:v>-4.1111111112695824E-2</c:v>
                </c:pt>
                <c:pt idx="5850">
                  <c:v>-4.1111111112695824E-2</c:v>
                </c:pt>
                <c:pt idx="5851">
                  <c:v>-4.1022222224074784E-2</c:v>
                </c:pt>
                <c:pt idx="5852">
                  <c:v>-4.0933333334636106E-2</c:v>
                </c:pt>
                <c:pt idx="5853">
                  <c:v>-4.0888888890240317E-2</c:v>
                </c:pt>
                <c:pt idx="5854">
                  <c:v>-4.0800000001676121E-2</c:v>
                </c:pt>
                <c:pt idx="5855">
                  <c:v>-4.0711111112123763E-2</c:v>
                </c:pt>
                <c:pt idx="5856">
                  <c:v>-4.0666666667784811E-2</c:v>
                </c:pt>
                <c:pt idx="5857">
                  <c:v>-4.0577777779163771E-2</c:v>
                </c:pt>
                <c:pt idx="5858">
                  <c:v>-4.0488888890656417E-2</c:v>
                </c:pt>
                <c:pt idx="5859">
                  <c:v>-4.0400000000990359E-2</c:v>
                </c:pt>
                <c:pt idx="5860">
                  <c:v>-4.0355555556765101E-2</c:v>
                </c:pt>
                <c:pt idx="5861">
                  <c:v>-4.0311111112483006E-2</c:v>
                </c:pt>
                <c:pt idx="5862">
                  <c:v>-4.0266666667735249E-2</c:v>
                </c:pt>
                <c:pt idx="5863">
                  <c:v>-4.0222222223396303E-2</c:v>
                </c:pt>
                <c:pt idx="5864">
                  <c:v>-4.0177777779114202E-2</c:v>
                </c:pt>
                <c:pt idx="5865">
                  <c:v>-4.0133333334366438E-2</c:v>
                </c:pt>
                <c:pt idx="5866">
                  <c:v>-4.0088888890027492E-2</c:v>
                </c:pt>
                <c:pt idx="5867">
                  <c:v>-4.0044444445688554E-2</c:v>
                </c:pt>
                <c:pt idx="5868">
                  <c:v>-4.000000000094079E-2</c:v>
                </c:pt>
                <c:pt idx="5869">
                  <c:v>-3.9955555556544994E-2</c:v>
                </c:pt>
                <c:pt idx="5870">
                  <c:v>-3.9911111112319743E-2</c:v>
                </c:pt>
                <c:pt idx="5871">
                  <c:v>-3.9866666667571986E-2</c:v>
                </c:pt>
                <c:pt idx="5872">
                  <c:v>-3.9866666667458299E-2</c:v>
                </c:pt>
                <c:pt idx="5873">
                  <c:v>-3.9866666667515135E-2</c:v>
                </c:pt>
                <c:pt idx="5874">
                  <c:v>-3.9822222223119347E-2</c:v>
                </c:pt>
                <c:pt idx="5875">
                  <c:v>-3.9822222223176197E-2</c:v>
                </c:pt>
                <c:pt idx="5876">
                  <c:v>-3.9822222223119347E-2</c:v>
                </c:pt>
                <c:pt idx="5877">
                  <c:v>-3.9822222223062503E-2</c:v>
                </c:pt>
                <c:pt idx="5878">
                  <c:v>-3.9911111112728562E-2</c:v>
                </c:pt>
                <c:pt idx="5879">
                  <c:v>-3.986666666827593E-2</c:v>
                </c:pt>
                <c:pt idx="5880">
                  <c:v>-3.9777777779711733E-2</c:v>
                </c:pt>
                <c:pt idx="5881">
                  <c:v>-3.9688888890102525E-2</c:v>
                </c:pt>
                <c:pt idx="5882">
                  <c:v>-3.9733333334498307E-2</c:v>
                </c:pt>
                <c:pt idx="5883">
                  <c:v>-3.9688888890102518E-2</c:v>
                </c:pt>
                <c:pt idx="5884">
                  <c:v>-3.9600000000493317E-2</c:v>
                </c:pt>
                <c:pt idx="5885">
                  <c:v>-3.960000000055016E-2</c:v>
                </c:pt>
                <c:pt idx="5886">
                  <c:v>-3.9644444444718568E-2</c:v>
                </c:pt>
                <c:pt idx="5887">
                  <c:v>-3.9599999999970804E-2</c:v>
                </c:pt>
                <c:pt idx="5888">
                  <c:v>-3.9511111111349771E-2</c:v>
                </c:pt>
                <c:pt idx="5889">
                  <c:v>-3.9288888889825589E-2</c:v>
                </c:pt>
                <c:pt idx="5890">
                  <c:v>-3.9066666668358244E-2</c:v>
                </c:pt>
                <c:pt idx="5891">
                  <c:v>-3.879999999958747E-2</c:v>
                </c:pt>
                <c:pt idx="5892">
                  <c:v>-3.862222222245907E-2</c:v>
                </c:pt>
                <c:pt idx="5893">
                  <c:v>-3.8444444445216983E-2</c:v>
                </c:pt>
                <c:pt idx="5894">
                  <c:v>-3.822222222142134E-2</c:v>
                </c:pt>
                <c:pt idx="5895">
                  <c:v>-3.8044444444179246E-2</c:v>
                </c:pt>
                <c:pt idx="5896">
                  <c:v>-3.7866666666880329E-2</c:v>
                </c:pt>
                <c:pt idx="5897">
                  <c:v>-3.7644444443084679E-2</c:v>
                </c:pt>
                <c:pt idx="5898">
                  <c:v>-3.7466666665785756E-2</c:v>
                </c:pt>
                <c:pt idx="5899">
                  <c:v>-3.7288888888714206E-2</c:v>
                </c:pt>
                <c:pt idx="5900">
                  <c:v>-3.7066666664748026E-2</c:v>
                </c:pt>
                <c:pt idx="5901">
                  <c:v>-3.6844444443167E-2</c:v>
                </c:pt>
                <c:pt idx="5902">
                  <c:v>-3.6622222221756505E-2</c:v>
                </c:pt>
                <c:pt idx="5903">
                  <c:v>-3.6444444444514418E-2</c:v>
                </c:pt>
                <c:pt idx="5904">
                  <c:v>-3.6266666665296002E-2</c:v>
                </c:pt>
                <c:pt idx="5905">
                  <c:v>-3.6044444443885514E-2</c:v>
                </c:pt>
                <c:pt idx="5906">
                  <c:v>-3.5866666666643426E-2</c:v>
                </c:pt>
                <c:pt idx="5907">
                  <c:v>-3.5688888887652384E-2</c:v>
                </c:pt>
                <c:pt idx="5908">
                  <c:v>-3.551111111029661E-2</c:v>
                </c:pt>
                <c:pt idx="5909">
                  <c:v>-3.5333333333168217E-2</c:v>
                </c:pt>
                <c:pt idx="5910">
                  <c:v>-3.5199999998868088E-2</c:v>
                </c:pt>
                <c:pt idx="5911">
                  <c:v>-3.5111111110247048E-2</c:v>
                </c:pt>
                <c:pt idx="5912">
                  <c:v>-3.497777777740075E-2</c:v>
                </c:pt>
                <c:pt idx="5913">
                  <c:v>-3.4799999998182334E-2</c:v>
                </c:pt>
                <c:pt idx="5914">
                  <c:v>-3.4577777776771838E-2</c:v>
                </c:pt>
                <c:pt idx="5915">
                  <c:v>-3.4311111110908718E-2</c:v>
                </c:pt>
                <c:pt idx="5916">
                  <c:v>-3.4133333331917669E-2</c:v>
                </c:pt>
                <c:pt idx="5917">
                  <c:v>-3.3955555554561902E-2</c:v>
                </c:pt>
                <c:pt idx="5918">
                  <c:v>-3.3777777777319822E-2</c:v>
                </c:pt>
                <c:pt idx="5919">
                  <c:v>-3.3600000000191421E-2</c:v>
                </c:pt>
                <c:pt idx="5920">
                  <c:v>-3.3422222220973005E-2</c:v>
                </c:pt>
                <c:pt idx="5921">
                  <c:v>-3.3244444443844605E-2</c:v>
                </c:pt>
                <c:pt idx="5922">
                  <c:v>-3.3111111110941463E-2</c:v>
                </c:pt>
                <c:pt idx="5923">
                  <c:v>-3.2977777776584498E-2</c:v>
                </c:pt>
                <c:pt idx="5924">
                  <c:v>-3.2844444443624513E-2</c:v>
                </c:pt>
                <c:pt idx="5925">
                  <c:v>-3.2711111110721371E-2</c:v>
                </c:pt>
                <c:pt idx="5926">
                  <c:v>-3.2622222221169013E-2</c:v>
                </c:pt>
                <c:pt idx="5927">
                  <c:v>-3.2533333332661653E-2</c:v>
                </c:pt>
                <c:pt idx="5928">
                  <c:v>-3.2266666666684846E-2</c:v>
                </c:pt>
                <c:pt idx="5929">
                  <c:v>-3.2088888887693796E-2</c:v>
                </c:pt>
                <c:pt idx="5930">
                  <c:v>-3.191111111050856E-2</c:v>
                </c:pt>
                <c:pt idx="5931">
                  <c:v>-3.1777777777605418E-2</c:v>
                </c:pt>
                <c:pt idx="5932">
                  <c:v>-3.1688888888166747E-2</c:v>
                </c:pt>
                <c:pt idx="5933">
                  <c:v>-3.1511111110924667E-2</c:v>
                </c:pt>
                <c:pt idx="5934">
                  <c:v>-3.1422222222303627E-2</c:v>
                </c:pt>
                <c:pt idx="5935">
                  <c:v>-3.133333333373943E-2</c:v>
                </c:pt>
                <c:pt idx="5936">
                  <c:v>-3.1199999999382458E-2</c:v>
                </c:pt>
                <c:pt idx="5937">
                  <c:v>-3.1111111110818261E-2</c:v>
                </c:pt>
                <c:pt idx="5938">
                  <c:v>-3.1022222222197228E-2</c:v>
                </c:pt>
                <c:pt idx="5939">
                  <c:v>-3.0844444443092495E-2</c:v>
                </c:pt>
                <c:pt idx="5940">
                  <c:v>-3.0666666665964102E-2</c:v>
                </c:pt>
                <c:pt idx="5941">
                  <c:v>-3.053333333306096E-2</c:v>
                </c:pt>
                <c:pt idx="5942">
                  <c:v>-3.0444444443565442E-2</c:v>
                </c:pt>
                <c:pt idx="5943">
                  <c:v>-3.0399999999169661E-2</c:v>
                </c:pt>
                <c:pt idx="5944">
                  <c:v>-3.0355555554944402E-2</c:v>
                </c:pt>
                <c:pt idx="5945">
                  <c:v>-3.0266666665392045E-2</c:v>
                </c:pt>
                <c:pt idx="5946">
                  <c:v>-3.0222222220996256E-2</c:v>
                </c:pt>
                <c:pt idx="5947">
                  <c:v>-3.0088888888149961E-2</c:v>
                </c:pt>
                <c:pt idx="5948">
                  <c:v>-2.9911111110907877E-2</c:v>
                </c:pt>
                <c:pt idx="5949">
                  <c:v>-2.9733333331916835E-2</c:v>
                </c:pt>
                <c:pt idx="5950">
                  <c:v>-2.9555555554561064E-2</c:v>
                </c:pt>
                <c:pt idx="5951">
                  <c:v>-2.9377777777432664E-2</c:v>
                </c:pt>
                <c:pt idx="5952">
                  <c:v>-2.9244444443132536E-2</c:v>
                </c:pt>
                <c:pt idx="5953">
                  <c:v>-2.911111111028624E-2</c:v>
                </c:pt>
                <c:pt idx="5954">
                  <c:v>-2.9022222221665197E-2</c:v>
                </c:pt>
                <c:pt idx="5955">
                  <c:v>-2.8888888887308228E-2</c:v>
                </c:pt>
                <c:pt idx="5956">
                  <c:v>-2.8755555554405083E-2</c:v>
                </c:pt>
                <c:pt idx="5957">
                  <c:v>-2.8666666665840883E-2</c:v>
                </c:pt>
                <c:pt idx="5958">
                  <c:v>-2.8577777776288511E-2</c:v>
                </c:pt>
                <c:pt idx="5959">
                  <c:v>-2.8488888887781155E-2</c:v>
                </c:pt>
                <c:pt idx="5960">
                  <c:v>-2.8355555554764319E-2</c:v>
                </c:pt>
                <c:pt idx="5961">
                  <c:v>-2.822222222057787E-2</c:v>
                </c:pt>
                <c:pt idx="5962">
                  <c:v>-2.813333333195682E-2</c:v>
                </c:pt>
                <c:pt idx="5963">
                  <c:v>-2.8044444443392623E-2</c:v>
                </c:pt>
                <c:pt idx="5964">
                  <c:v>-2.7911111110375798E-2</c:v>
                </c:pt>
                <c:pt idx="5965">
                  <c:v>-2.7866666665571187E-2</c:v>
                </c:pt>
                <c:pt idx="5966">
                  <c:v>-2.7733333332724895E-2</c:v>
                </c:pt>
                <c:pt idx="5967">
                  <c:v>-2.7644444444047005E-2</c:v>
                </c:pt>
                <c:pt idx="5968">
                  <c:v>-2.7599999999356084E-2</c:v>
                </c:pt>
                <c:pt idx="5969">
                  <c:v>-2.7511111110735047E-2</c:v>
                </c:pt>
                <c:pt idx="5970">
                  <c:v>-2.7422222222114004E-2</c:v>
                </c:pt>
                <c:pt idx="5971">
                  <c:v>-2.737777777736624E-2</c:v>
                </c:pt>
                <c:pt idx="5972">
                  <c:v>-2.7288888888745196E-2</c:v>
                </c:pt>
                <c:pt idx="5973">
                  <c:v>-2.7200000000124153E-2</c:v>
                </c:pt>
                <c:pt idx="5974">
                  <c:v>-2.7111111110571778E-2</c:v>
                </c:pt>
                <c:pt idx="5975">
                  <c:v>-2.7022222221837054E-2</c:v>
                </c:pt>
                <c:pt idx="5976">
                  <c:v>-2.6977777777498105E-2</c:v>
                </c:pt>
                <c:pt idx="5977">
                  <c:v>-2.6933333332636655E-2</c:v>
                </c:pt>
                <c:pt idx="5978">
                  <c:v>-2.6888888888240862E-2</c:v>
                </c:pt>
                <c:pt idx="5979">
                  <c:v>-2.6844444443731384E-2</c:v>
                </c:pt>
                <c:pt idx="5980">
                  <c:v>-2.675555555516718E-2</c:v>
                </c:pt>
                <c:pt idx="5981">
                  <c:v>-2.6711111110362572E-2</c:v>
                </c:pt>
                <c:pt idx="5982">
                  <c:v>-2.6666666666080467E-2</c:v>
                </c:pt>
                <c:pt idx="5983">
                  <c:v>-2.6622222221570995E-2</c:v>
                </c:pt>
                <c:pt idx="5984">
                  <c:v>-2.6577777776766384E-2</c:v>
                </c:pt>
                <c:pt idx="5985">
                  <c:v>-2.6577777776766384E-2</c:v>
                </c:pt>
                <c:pt idx="5986">
                  <c:v>-2.6666666665273731E-2</c:v>
                </c:pt>
                <c:pt idx="5987">
                  <c:v>-2.6711111110135174E-2</c:v>
                </c:pt>
                <c:pt idx="5988">
                  <c:v>-2.6799999998756218E-2</c:v>
                </c:pt>
                <c:pt idx="5989">
                  <c:v>-2.6933333331659357E-2</c:v>
                </c:pt>
                <c:pt idx="5990">
                  <c:v>-2.7066666666073172E-2</c:v>
                </c:pt>
                <c:pt idx="5991">
                  <c:v>-2.7155555554694205E-2</c:v>
                </c:pt>
                <c:pt idx="5992">
                  <c:v>-2.7288888887711034E-2</c:v>
                </c:pt>
                <c:pt idx="5993">
                  <c:v>-2.7466666664953118E-2</c:v>
                </c:pt>
                <c:pt idx="5994">
                  <c:v>-2.7599999999253239E-2</c:v>
                </c:pt>
                <c:pt idx="5995">
                  <c:v>-2.7733333332213228E-2</c:v>
                </c:pt>
                <c:pt idx="5996">
                  <c:v>-2.7866666665116367E-2</c:v>
                </c:pt>
                <c:pt idx="5997">
                  <c:v>-2.7999999999359648E-2</c:v>
                </c:pt>
                <c:pt idx="5998">
                  <c:v>-2.8177777776658575E-2</c:v>
                </c:pt>
                <c:pt idx="5999">
                  <c:v>-2.8355555553843823E-2</c:v>
                </c:pt>
                <c:pt idx="6000">
                  <c:v>-2.8533333332891712E-2</c:v>
                </c:pt>
                <c:pt idx="6001">
                  <c:v>-2.8755555554472744E-2</c:v>
                </c:pt>
                <c:pt idx="6002">
                  <c:v>-2.8933333331601144E-2</c:v>
                </c:pt>
                <c:pt idx="6003">
                  <c:v>-2.9111111110705881E-2</c:v>
                </c:pt>
                <c:pt idx="6004">
                  <c:v>-2.9333333332230063E-2</c:v>
                </c:pt>
                <c:pt idx="6005">
                  <c:v>-2.9555555553811095E-2</c:v>
                </c:pt>
                <c:pt idx="6006">
                  <c:v>-2.9688888888054377E-2</c:v>
                </c:pt>
                <c:pt idx="6007">
                  <c:v>-2.9955555553917511E-2</c:v>
                </c:pt>
                <c:pt idx="6008">
                  <c:v>-3.0177777775441703E-2</c:v>
                </c:pt>
                <c:pt idx="6009">
                  <c:v>-3.0399999996965892E-2</c:v>
                </c:pt>
                <c:pt idx="6010">
                  <c:v>-3.071111111042759E-2</c:v>
                </c:pt>
                <c:pt idx="6011">
                  <c:v>-3.1022222220572822E-2</c:v>
                </c:pt>
                <c:pt idx="6012">
                  <c:v>-3.1288888886435953E-2</c:v>
                </c:pt>
                <c:pt idx="6013">
                  <c:v>-3.1599999999727131E-2</c:v>
                </c:pt>
                <c:pt idx="6014">
                  <c:v>-3.191111110987236E-2</c:v>
                </c:pt>
                <c:pt idx="6015">
                  <c:v>-3.2222222220017589E-2</c:v>
                </c:pt>
                <c:pt idx="6016">
                  <c:v>-3.2444444443870082E-2</c:v>
                </c:pt>
                <c:pt idx="6017">
                  <c:v>-3.2799999998354257E-2</c:v>
                </c:pt>
                <c:pt idx="6018">
                  <c:v>-3.315555555272473E-2</c:v>
                </c:pt>
                <c:pt idx="6019">
                  <c:v>-3.3511111110820509E-2</c:v>
                </c:pt>
                <c:pt idx="6020">
                  <c:v>-3.3866666665304683E-2</c:v>
                </c:pt>
                <c:pt idx="6021">
                  <c:v>-3.4222222219675164E-2</c:v>
                </c:pt>
                <c:pt idx="6022">
                  <c:v>-3.4533333333023178E-2</c:v>
                </c:pt>
                <c:pt idx="6023">
                  <c:v>-3.4933333331675767E-2</c:v>
                </c:pt>
                <c:pt idx="6024">
                  <c:v>-3.5288888886046248E-2</c:v>
                </c:pt>
                <c:pt idx="6025">
                  <c:v>-3.5688888884698823E-2</c:v>
                </c:pt>
                <c:pt idx="6026">
                  <c:v>-3.6088888887542359E-2</c:v>
                </c:pt>
                <c:pt idx="6027">
                  <c:v>-3.6488888886138098E-2</c:v>
                </c:pt>
                <c:pt idx="6028">
                  <c:v>-3.688888888484753E-2</c:v>
                </c:pt>
                <c:pt idx="6029">
                  <c:v>-3.7288888887634215E-2</c:v>
                </c:pt>
                <c:pt idx="6030">
                  <c:v>-3.7688888886343641E-2</c:v>
                </c:pt>
                <c:pt idx="6031">
                  <c:v>-3.808888888493938E-2</c:v>
                </c:pt>
                <c:pt idx="6032">
                  <c:v>-3.853333333253068E-2</c:v>
                </c:pt>
                <c:pt idx="6033">
                  <c:v>-3.8977777775522207E-2</c:v>
                </c:pt>
                <c:pt idx="6034">
                  <c:v>-3.9422222218570578E-2</c:v>
                </c:pt>
                <c:pt idx="6035">
                  <c:v>-3.9866666666161871E-2</c:v>
                </c:pt>
                <c:pt idx="6036">
                  <c:v>-4.0355555553549187E-2</c:v>
                </c:pt>
                <c:pt idx="6037">
                  <c:v>-4.0844444440879653E-2</c:v>
                </c:pt>
                <c:pt idx="6038">
                  <c:v>-4.1333333328153289E-2</c:v>
                </c:pt>
                <c:pt idx="6039">
                  <c:v>-4.1866666665467483E-2</c:v>
                </c:pt>
                <c:pt idx="6040">
                  <c:v>-4.2355555552797949E-2</c:v>
                </c:pt>
                <c:pt idx="6041">
                  <c:v>-4.2888888884353674E-2</c:v>
                </c:pt>
                <c:pt idx="6042">
                  <c:v>-4.3422222221611025E-2</c:v>
                </c:pt>
                <c:pt idx="6043">
                  <c:v>-4.3955555553280429E-2</c:v>
                </c:pt>
                <c:pt idx="6044">
                  <c:v>-4.448888888494984E-2</c:v>
                </c:pt>
                <c:pt idx="6045">
                  <c:v>-4.5022222222150354E-2</c:v>
                </c:pt>
                <c:pt idx="6046">
                  <c:v>-4.5599999998158711E-2</c:v>
                </c:pt>
                <c:pt idx="6047">
                  <c:v>-4.617777777399653E-2</c:v>
                </c:pt>
                <c:pt idx="6048">
                  <c:v>-4.6755555555944808E-2</c:v>
                </c:pt>
                <c:pt idx="6049">
                  <c:v>-4.7333333332009994E-2</c:v>
                </c:pt>
                <c:pt idx="6050">
                  <c:v>-4.7911111107847827E-2</c:v>
                </c:pt>
                <c:pt idx="6051">
                  <c:v>-4.8488888889739248E-2</c:v>
                </c:pt>
                <c:pt idx="6052">
                  <c:v>-4.911111111008655E-2</c:v>
                </c:pt>
                <c:pt idx="6053">
                  <c:v>-4.9733333330263314E-2</c:v>
                </c:pt>
                <c:pt idx="6054">
                  <c:v>-5.0355555550496929E-2</c:v>
                </c:pt>
                <c:pt idx="6055">
                  <c:v>-5.093333333238835E-2</c:v>
                </c:pt>
                <c:pt idx="6056">
                  <c:v>-5.1599999996960903E-2</c:v>
                </c:pt>
                <c:pt idx="6057">
                  <c:v>-5.2222222217137682E-2</c:v>
                </c:pt>
                <c:pt idx="6058">
                  <c:v>-5.2755555554281339E-2</c:v>
                </c:pt>
                <c:pt idx="6059">
                  <c:v>-5.3333333330289695E-2</c:v>
                </c:pt>
                <c:pt idx="6060">
                  <c:v>-5.4044444439087513E-2</c:v>
                </c:pt>
                <c:pt idx="6061">
                  <c:v>-5.4755555555392743E-2</c:v>
                </c:pt>
                <c:pt idx="6062">
                  <c:v>-5.5466666664133711E-2</c:v>
                </c:pt>
                <c:pt idx="6063">
                  <c:v>-5.6222222217327311E-2</c:v>
                </c:pt>
                <c:pt idx="6064">
                  <c:v>-5.6977777778323455E-2</c:v>
                </c:pt>
                <c:pt idx="6065">
                  <c:v>-5.7733333331460211E-2</c:v>
                </c:pt>
                <c:pt idx="6066">
                  <c:v>-5.8355555551693833E-2</c:v>
                </c:pt>
                <c:pt idx="6067">
                  <c:v>-5.8977777778389848E-2</c:v>
                </c:pt>
                <c:pt idx="6068">
                  <c:v>-5.9733333331526611E-2</c:v>
                </c:pt>
                <c:pt idx="6069">
                  <c:v>-6.0577777773170714E-2</c:v>
                </c:pt>
                <c:pt idx="6070">
                  <c:v>-6.1333333326307471E-2</c:v>
                </c:pt>
                <c:pt idx="6071">
                  <c:v>-6.22222222216606E-2</c:v>
                </c:pt>
                <c:pt idx="6072">
                  <c:v>-6.3022222218965779E-2</c:v>
                </c:pt>
                <c:pt idx="6073">
                  <c:v>-6.3822222216327787E-2</c:v>
                </c:pt>
                <c:pt idx="6074">
                  <c:v>-6.4533333332576173E-2</c:v>
                </c:pt>
                <c:pt idx="6075">
                  <c:v>-6.5333333329938181E-2</c:v>
                </c:pt>
                <c:pt idx="6076">
                  <c:v>-6.6177777771582291E-2</c:v>
                </c:pt>
                <c:pt idx="6077">
                  <c:v>-6.7066666666878577E-2</c:v>
                </c:pt>
                <c:pt idx="6078">
                  <c:v>-6.7911111108522687E-2</c:v>
                </c:pt>
                <c:pt idx="6079">
                  <c:v>-6.8755555550166811E-2</c:v>
                </c:pt>
                <c:pt idx="6080">
                  <c:v>-6.9688888890267683E-2</c:v>
                </c:pt>
                <c:pt idx="6081">
                  <c:v>-7.0622222220589684E-2</c:v>
                </c:pt>
                <c:pt idx="6082">
                  <c:v>-7.1511111106515896E-2</c:v>
                </c:pt>
                <c:pt idx="6083">
                  <c:v>-7.2399999992498965E-2</c:v>
                </c:pt>
                <c:pt idx="6084">
                  <c:v>-7.3288888887738393E-2</c:v>
                </c:pt>
                <c:pt idx="6085">
                  <c:v>-7.4177777773664605E-2</c:v>
                </c:pt>
                <c:pt idx="6086">
                  <c:v>-7.5022222215365572E-2</c:v>
                </c:pt>
                <c:pt idx="6087">
                  <c:v>-7.5911111110605001E-2</c:v>
                </c:pt>
                <c:pt idx="6088">
                  <c:v>-7.6799999996644899E-2</c:v>
                </c:pt>
                <c:pt idx="6089">
                  <c:v>-7.7688888882627954E-2</c:v>
                </c:pt>
                <c:pt idx="6090">
                  <c:v>-7.8577777777924254E-2</c:v>
                </c:pt>
                <c:pt idx="6091">
                  <c:v>-7.9466666663964153E-2</c:v>
                </c:pt>
                <c:pt idx="6092">
                  <c:v>-8.0399999994286153E-2</c:v>
                </c:pt>
                <c:pt idx="6093">
                  <c:v>-8.1288888889639269E-2</c:v>
                </c:pt>
                <c:pt idx="6094">
                  <c:v>-8.2222222219904426E-2</c:v>
                </c:pt>
                <c:pt idx="6095">
                  <c:v>-8.3199999994565371E-2</c:v>
                </c:pt>
                <c:pt idx="6096">
                  <c:v>-8.4133333334609414E-2</c:v>
                </c:pt>
                <c:pt idx="6097">
                  <c:v>-8.5066666665045101E-2</c:v>
                </c:pt>
                <c:pt idx="6098">
                  <c:v>-8.5999999995367102E-2</c:v>
                </c:pt>
                <c:pt idx="6099">
                  <c:v>-8.6888888881350157E-2</c:v>
                </c:pt>
                <c:pt idx="6100">
                  <c:v>-8.7777777776816973E-2</c:v>
                </c:pt>
                <c:pt idx="6101">
                  <c:v>-8.8711111107138974E-2</c:v>
                </c:pt>
                <c:pt idx="6102">
                  <c:v>-8.964444443740413E-2</c:v>
                </c:pt>
                <c:pt idx="6103">
                  <c:v>-9.0533333332870919E-2</c:v>
                </c:pt>
                <c:pt idx="6104">
                  <c:v>-9.1555555551813952E-2</c:v>
                </c:pt>
                <c:pt idx="6105">
                  <c:v>-9.2444444437853851E-2</c:v>
                </c:pt>
                <c:pt idx="6106">
                  <c:v>-9.328888888840238E-2</c:v>
                </c:pt>
                <c:pt idx="6107">
                  <c:v>-9.4088888885764374E-2</c:v>
                </c:pt>
                <c:pt idx="6108">
                  <c:v>-9.4977777771861102E-2</c:v>
                </c:pt>
                <c:pt idx="6109">
                  <c:v>-9.582222222229593E-2</c:v>
                </c:pt>
                <c:pt idx="6110">
                  <c:v>-9.6711111108392686E-2</c:v>
                </c:pt>
                <c:pt idx="6111">
                  <c:v>-9.7511111105811524E-2</c:v>
                </c:pt>
                <c:pt idx="6112">
                  <c:v>-9.8355555556246338E-2</c:v>
                </c:pt>
                <c:pt idx="6113">
                  <c:v>-9.9244444442286237E-2</c:v>
                </c:pt>
                <c:pt idx="6114">
                  <c:v>-0.10013333332832612</c:v>
                </c:pt>
                <c:pt idx="6115">
                  <c:v>-0.10097777776997025</c:v>
                </c:pt>
                <c:pt idx="6116">
                  <c:v>-0.10195555555493258</c:v>
                </c:pt>
                <c:pt idx="6117">
                  <c:v>-0.10279999999657667</c:v>
                </c:pt>
                <c:pt idx="6118">
                  <c:v>-0.10364444443833445</c:v>
                </c:pt>
                <c:pt idx="6119">
                  <c:v>-0.10457777777849218</c:v>
                </c:pt>
                <c:pt idx="6120">
                  <c:v>-0.10542222222019314</c:v>
                </c:pt>
                <c:pt idx="6121">
                  <c:v>-0.10631111110623304</c:v>
                </c:pt>
                <c:pt idx="6122">
                  <c:v>-0.10702222222253827</c:v>
                </c:pt>
                <c:pt idx="6123">
                  <c:v>-0.10791111110852132</c:v>
                </c:pt>
                <c:pt idx="6124">
                  <c:v>-0.10888888888312541</c:v>
                </c:pt>
                <c:pt idx="6125">
                  <c:v>-0.10986666666808775</c:v>
                </c:pt>
                <c:pt idx="6126">
                  <c:v>-0.11071111110978869</c:v>
                </c:pt>
                <c:pt idx="6127">
                  <c:v>-0.11155555555137596</c:v>
                </c:pt>
                <c:pt idx="6128">
                  <c:v>-0.11253333332609373</c:v>
                </c:pt>
                <c:pt idx="6129">
                  <c:v>-0.11346666666602408</c:v>
                </c:pt>
                <c:pt idx="6130">
                  <c:v>-0.11439999999640291</c:v>
                </c:pt>
                <c:pt idx="6131">
                  <c:v>-0.11537777777106384</c:v>
                </c:pt>
                <c:pt idx="6132">
                  <c:v>-0.11622222222161235</c:v>
                </c:pt>
                <c:pt idx="6133">
                  <c:v>-0.11719999999621646</c:v>
                </c:pt>
                <c:pt idx="6134">
                  <c:v>-0.11808888888214267</c:v>
                </c:pt>
                <c:pt idx="6135">
                  <c:v>-0.11906666666704814</c:v>
                </c:pt>
                <c:pt idx="6136">
                  <c:v>-0.11986666666458068</c:v>
                </c:pt>
                <c:pt idx="6137">
                  <c:v>-0.12066666666188586</c:v>
                </c:pt>
                <c:pt idx="6138">
                  <c:v>-0.12164444444684817</c:v>
                </c:pt>
                <c:pt idx="6139">
                  <c:v>-0.12257777777717016</c:v>
                </c:pt>
                <c:pt idx="6140">
                  <c:v>-0.12337777777453217</c:v>
                </c:pt>
                <c:pt idx="6141">
                  <c:v>-0.12435555555932395</c:v>
                </c:pt>
                <c:pt idx="6142">
                  <c:v>-0.1252888888897028</c:v>
                </c:pt>
                <c:pt idx="6143">
                  <c:v>-0.12617777777568584</c:v>
                </c:pt>
                <c:pt idx="6144">
                  <c:v>-0.12697777777316152</c:v>
                </c:pt>
                <c:pt idx="6145">
                  <c:v>-0.12800000000281478</c:v>
                </c:pt>
                <c:pt idx="6146">
                  <c:v>-0.12893333333313678</c:v>
                </c:pt>
                <c:pt idx="6147">
                  <c:v>-0.12986666666351562</c:v>
                </c:pt>
                <c:pt idx="6148">
                  <c:v>-0.13075555555875507</c:v>
                </c:pt>
                <c:pt idx="6149">
                  <c:v>-0.13164444444468126</c:v>
                </c:pt>
                <c:pt idx="6150">
                  <c:v>-0.13253333333072115</c:v>
                </c:pt>
                <c:pt idx="6151">
                  <c:v>-0.13333333333652192</c:v>
                </c:pt>
                <c:pt idx="6152">
                  <c:v>-0.13426666666695758</c:v>
                </c:pt>
                <c:pt idx="6153">
                  <c:v>-0.1351555555528838</c:v>
                </c:pt>
                <c:pt idx="6154">
                  <c:v>-0.13608888889298468</c:v>
                </c:pt>
                <c:pt idx="6155">
                  <c:v>-0.13706666666764561</c:v>
                </c:pt>
                <c:pt idx="6156">
                  <c:v>-0.13795555555362868</c:v>
                </c:pt>
                <c:pt idx="6157">
                  <c:v>-0.13871111111479534</c:v>
                </c:pt>
                <c:pt idx="6158">
                  <c:v>-0.1395111111122142</c:v>
                </c:pt>
                <c:pt idx="6159">
                  <c:v>-0.14031111110974673</c:v>
                </c:pt>
                <c:pt idx="6160">
                  <c:v>-0.14115555555144768</c:v>
                </c:pt>
                <c:pt idx="6161">
                  <c:v>-0.14186666666775291</c:v>
                </c:pt>
                <c:pt idx="6162">
                  <c:v>-0.14271111110939702</c:v>
                </c:pt>
                <c:pt idx="6163">
                  <c:v>-0.14359999999555062</c:v>
                </c:pt>
                <c:pt idx="6164">
                  <c:v>-0.14448888889084688</c:v>
                </c:pt>
                <c:pt idx="6165">
                  <c:v>-0.14533333333260468</c:v>
                </c:pt>
                <c:pt idx="6166">
                  <c:v>-0.14613333333002351</c:v>
                </c:pt>
                <c:pt idx="6167">
                  <c:v>-0.14684444444615824</c:v>
                </c:pt>
                <c:pt idx="6168">
                  <c:v>-0.14751111111067391</c:v>
                </c:pt>
                <c:pt idx="6169">
                  <c:v>-0.14808888888651175</c:v>
                </c:pt>
                <c:pt idx="6170">
                  <c:v>-0.14862222222365545</c:v>
                </c:pt>
                <c:pt idx="6171">
                  <c:v>-0.1492444444438322</c:v>
                </c:pt>
                <c:pt idx="6172">
                  <c:v>-0.14977777777533108</c:v>
                </c:pt>
                <c:pt idx="6173">
                  <c:v>-0.15031111110677312</c:v>
                </c:pt>
                <c:pt idx="6174">
                  <c:v>-0.15097777777821689</c:v>
                </c:pt>
                <c:pt idx="6175">
                  <c:v>-0.15151111110971577</c:v>
                </c:pt>
                <c:pt idx="6176">
                  <c:v>-0.15208888888561042</c:v>
                </c:pt>
                <c:pt idx="6177">
                  <c:v>-0.15271111111224961</c:v>
                </c:pt>
                <c:pt idx="6178">
                  <c:v>-0.15315555555518429</c:v>
                </c:pt>
                <c:pt idx="6179">
                  <c:v>-0.15359999999806212</c:v>
                </c:pt>
                <c:pt idx="6180">
                  <c:v>-0.15426666666950589</c:v>
                </c:pt>
                <c:pt idx="6181">
                  <c:v>-0.15484444444523005</c:v>
                </c:pt>
                <c:pt idx="6182">
                  <c:v>-0.15546666666540682</c:v>
                </c:pt>
                <c:pt idx="6183">
                  <c:v>-0.15622222222623244</c:v>
                </c:pt>
                <c:pt idx="6184">
                  <c:v>-0.15697777777942604</c:v>
                </c:pt>
                <c:pt idx="6185">
                  <c:v>-0.15751111111086807</c:v>
                </c:pt>
                <c:pt idx="6186">
                  <c:v>-0.15817777778219816</c:v>
                </c:pt>
                <c:pt idx="6187">
                  <c:v>-0.15888888889093913</c:v>
                </c:pt>
                <c:pt idx="6188">
                  <c:v>-0.1594222222225517</c:v>
                </c:pt>
                <c:pt idx="6189">
                  <c:v>-0.15999999999821898</c:v>
                </c:pt>
                <c:pt idx="6190">
                  <c:v>-0.16044444444586714</c:v>
                </c:pt>
                <c:pt idx="6191">
                  <c:v>-0.16115555555460809</c:v>
                </c:pt>
                <c:pt idx="6192">
                  <c:v>-0.16159999999754279</c:v>
                </c:pt>
                <c:pt idx="6193">
                  <c:v>-0.16213333333480012</c:v>
                </c:pt>
                <c:pt idx="6194">
                  <c:v>-0.16279999999931583</c:v>
                </c:pt>
                <c:pt idx="6195">
                  <c:v>-0.16337777777515367</c:v>
                </c:pt>
                <c:pt idx="6196">
                  <c:v>-0.16413333333620667</c:v>
                </c:pt>
                <c:pt idx="6197">
                  <c:v>-0.16493333333351182</c:v>
                </c:pt>
                <c:pt idx="6198">
                  <c:v>-0.1655111111094065</c:v>
                </c:pt>
                <c:pt idx="6199">
                  <c:v>-0.16617777778090712</c:v>
                </c:pt>
                <c:pt idx="6200">
                  <c:v>-0.16724444444407541</c:v>
                </c:pt>
                <c:pt idx="6201">
                  <c:v>-0.16791111110853427</c:v>
                </c:pt>
                <c:pt idx="6202">
                  <c:v>-0.16835555555612555</c:v>
                </c:pt>
                <c:pt idx="6203">
                  <c:v>-0.16902222222064126</c:v>
                </c:pt>
                <c:pt idx="6204">
                  <c:v>-0.16959999999659278</c:v>
                </c:pt>
                <c:pt idx="6205">
                  <c:v>-0.17013333332820535</c:v>
                </c:pt>
                <c:pt idx="6206">
                  <c:v>-0.17093333333400609</c:v>
                </c:pt>
                <c:pt idx="6207">
                  <c:v>-0.17151111110995759</c:v>
                </c:pt>
                <c:pt idx="6208">
                  <c:v>-0.17217777777441648</c:v>
                </c:pt>
                <c:pt idx="6209">
                  <c:v>-0.17284444444597397</c:v>
                </c:pt>
                <c:pt idx="6210">
                  <c:v>-0.17324444444474021</c:v>
                </c:pt>
                <c:pt idx="6211">
                  <c:v>-0.17391111110925594</c:v>
                </c:pt>
                <c:pt idx="6212">
                  <c:v>-0.17457777778087025</c:v>
                </c:pt>
                <c:pt idx="6213">
                  <c:v>-0.17515555555670806</c:v>
                </c:pt>
                <c:pt idx="6214">
                  <c:v>-0.17568888888826381</c:v>
                </c:pt>
                <c:pt idx="6215">
                  <c:v>-0.17608888889110733</c:v>
                </c:pt>
                <c:pt idx="6216">
                  <c:v>-0.17657777777832409</c:v>
                </c:pt>
                <c:pt idx="6217">
                  <c:v>-0.17693333333269459</c:v>
                </c:pt>
                <c:pt idx="6218">
                  <c:v>-0.17751111110864612</c:v>
                </c:pt>
                <c:pt idx="6219">
                  <c:v>-0.17813333333534212</c:v>
                </c:pt>
                <c:pt idx="6220">
                  <c:v>-0.17866666666678421</c:v>
                </c:pt>
                <c:pt idx="6221">
                  <c:v>-0.17924444444267887</c:v>
                </c:pt>
                <c:pt idx="6222">
                  <c:v>-0.17977777777987936</c:v>
                </c:pt>
                <c:pt idx="6223">
                  <c:v>-0.18000000000128991</c:v>
                </c:pt>
                <c:pt idx="6224">
                  <c:v>-0.18031111111132142</c:v>
                </c:pt>
                <c:pt idx="6225">
                  <c:v>-0.18057777777992168</c:v>
                </c:pt>
                <c:pt idx="6226">
                  <c:v>-0.18088888888995322</c:v>
                </c:pt>
                <c:pt idx="6227">
                  <c:v>-0.18102222222285635</c:v>
                </c:pt>
                <c:pt idx="6228">
                  <c:v>-0.181244444446652</c:v>
                </c:pt>
                <c:pt idx="6229">
                  <c:v>-0.18160000000096563</c:v>
                </c:pt>
                <c:pt idx="6230">
                  <c:v>-0.18173333333386882</c:v>
                </c:pt>
                <c:pt idx="6231">
                  <c:v>-0.18191111111291669</c:v>
                </c:pt>
                <c:pt idx="6232">
                  <c:v>-0.18191111111280303</c:v>
                </c:pt>
                <c:pt idx="6233">
                  <c:v>-0.18208888889004507</c:v>
                </c:pt>
                <c:pt idx="6234">
                  <c:v>-0.18222222222289139</c:v>
                </c:pt>
                <c:pt idx="6235">
                  <c:v>-0.18240000000188239</c:v>
                </c:pt>
                <c:pt idx="6236">
                  <c:v>-0.18248888889044662</c:v>
                </c:pt>
                <c:pt idx="6237">
                  <c:v>-0.18275555555625292</c:v>
                </c:pt>
                <c:pt idx="6238">
                  <c:v>-0.18306666666960089</c:v>
                </c:pt>
                <c:pt idx="6239">
                  <c:v>-0.18346666666831032</c:v>
                </c:pt>
                <c:pt idx="6240">
                  <c:v>-0.18373333333400296</c:v>
                </c:pt>
                <c:pt idx="6241">
                  <c:v>-0.18413333333684645</c:v>
                </c:pt>
                <c:pt idx="6242">
                  <c:v>-0.18440000000265272</c:v>
                </c:pt>
                <c:pt idx="6243">
                  <c:v>-0.18475555555696641</c:v>
                </c:pt>
                <c:pt idx="6244">
                  <c:v>-0.18502222222556663</c:v>
                </c:pt>
                <c:pt idx="6245">
                  <c:v>-0.18533333333565502</c:v>
                </c:pt>
                <c:pt idx="6246">
                  <c:v>-0.18560000000157501</c:v>
                </c:pt>
                <c:pt idx="6247">
                  <c:v>-0.18617777778352324</c:v>
                </c:pt>
                <c:pt idx="6248">
                  <c:v>-0.18648888889361162</c:v>
                </c:pt>
                <c:pt idx="6249">
                  <c:v>-0.18657777778228954</c:v>
                </c:pt>
                <c:pt idx="6250">
                  <c:v>-0.18693333333666004</c:v>
                </c:pt>
                <c:pt idx="6251">
                  <c:v>-0.1872000000052603</c:v>
                </c:pt>
                <c:pt idx="6252">
                  <c:v>-0.18755555555963077</c:v>
                </c:pt>
                <c:pt idx="6253">
                  <c:v>-0.18764444444819497</c:v>
                </c:pt>
                <c:pt idx="6254">
                  <c:v>-0.1880444444511522</c:v>
                </c:pt>
                <c:pt idx="6255">
                  <c:v>-0.18844444444986164</c:v>
                </c:pt>
                <c:pt idx="6256">
                  <c:v>-0.18871111111572481</c:v>
                </c:pt>
                <c:pt idx="6257">
                  <c:v>-0.18906666667382055</c:v>
                </c:pt>
                <c:pt idx="6258">
                  <c:v>-0.18951111111692576</c:v>
                </c:pt>
                <c:pt idx="6259">
                  <c:v>-0.1897777777827889</c:v>
                </c:pt>
                <c:pt idx="6260">
                  <c:v>-0.1899111111171459</c:v>
                </c:pt>
                <c:pt idx="6261">
                  <c:v>-0.19004444445010588</c:v>
                </c:pt>
                <c:pt idx="6262">
                  <c:v>-0.19066666667039631</c:v>
                </c:pt>
                <c:pt idx="6263">
                  <c:v>-0.19080000000335628</c:v>
                </c:pt>
                <c:pt idx="6264">
                  <c:v>-0.19088888889302236</c:v>
                </c:pt>
                <c:pt idx="6265">
                  <c:v>-0.19128888889178863</c:v>
                </c:pt>
                <c:pt idx="6266">
                  <c:v>-0.19168888889055491</c:v>
                </c:pt>
                <c:pt idx="6267">
                  <c:v>-0.19191111111446427</c:v>
                </c:pt>
                <c:pt idx="6268">
                  <c:v>-0.19217777778032744</c:v>
                </c:pt>
                <c:pt idx="6269">
                  <c:v>-0.19253333333475478</c:v>
                </c:pt>
                <c:pt idx="6270">
                  <c:v>-0.19288888889296424</c:v>
                </c:pt>
                <c:pt idx="6271">
                  <c:v>-0.19328888889161683</c:v>
                </c:pt>
                <c:pt idx="6272">
                  <c:v>-0.19337777778006734</c:v>
                </c:pt>
                <c:pt idx="6273">
                  <c:v>-0.19386666667257693</c:v>
                </c:pt>
                <c:pt idx="6274">
                  <c:v>-0.19426666667128636</c:v>
                </c:pt>
                <c:pt idx="6275">
                  <c:v>-0.19471111111427788</c:v>
                </c:pt>
                <c:pt idx="6276">
                  <c:v>-0.19524444445147837</c:v>
                </c:pt>
                <c:pt idx="6277">
                  <c:v>-0.1958666666715983</c:v>
                </c:pt>
                <c:pt idx="6278">
                  <c:v>-0.19622222222602564</c:v>
                </c:pt>
                <c:pt idx="6279">
                  <c:v>-0.19684444444620233</c:v>
                </c:pt>
                <c:pt idx="6280">
                  <c:v>-0.19737777778334603</c:v>
                </c:pt>
                <c:pt idx="6281">
                  <c:v>-0.19777777778194178</c:v>
                </c:pt>
                <c:pt idx="6282">
                  <c:v>-0.19840000000223218</c:v>
                </c:pt>
                <c:pt idx="6283">
                  <c:v>-0.19888888889457121</c:v>
                </c:pt>
                <c:pt idx="6284">
                  <c:v>-0.19902222222736066</c:v>
                </c:pt>
                <c:pt idx="6285">
                  <c:v>-0.19977777778049743</c:v>
                </c:pt>
                <c:pt idx="6286">
                  <c:v>-0.20053333334166412</c:v>
                </c:pt>
                <c:pt idx="6287">
                  <c:v>-0.2012888888946871</c:v>
                </c:pt>
                <c:pt idx="6288">
                  <c:v>-0.20217777778061333</c:v>
                </c:pt>
                <c:pt idx="6289">
                  <c:v>-0.20266666667317976</c:v>
                </c:pt>
                <c:pt idx="6290">
                  <c:v>-0.20360000000338804</c:v>
                </c:pt>
                <c:pt idx="6291">
                  <c:v>-0.20417777777922588</c:v>
                </c:pt>
                <c:pt idx="6292">
                  <c:v>-0.20484444445078331</c:v>
                </c:pt>
                <c:pt idx="6293">
                  <c:v>-0.20573333333670954</c:v>
                </c:pt>
                <c:pt idx="6294">
                  <c:v>-0.20662222222269261</c:v>
                </c:pt>
                <c:pt idx="6295">
                  <c:v>-0.20755555555301458</c:v>
                </c:pt>
                <c:pt idx="6296">
                  <c:v>-0.20826666666920615</c:v>
                </c:pt>
                <c:pt idx="6297">
                  <c:v>-0.20902222222234287</c:v>
                </c:pt>
                <c:pt idx="6298">
                  <c:v>-0.20977777777536594</c:v>
                </c:pt>
                <c:pt idx="6299">
                  <c:v>-0.21035555555725738</c:v>
                </c:pt>
                <c:pt idx="6300">
                  <c:v>-0.21119999999895833</c:v>
                </c:pt>
                <c:pt idx="6301">
                  <c:v>-0.21199999999632033</c:v>
                </c:pt>
                <c:pt idx="6302">
                  <c:v>-0.21315555556016005</c:v>
                </c:pt>
                <c:pt idx="6303">
                  <c:v>-0.21408888889053884</c:v>
                </c:pt>
                <c:pt idx="6304">
                  <c:v>-0.2147111111106588</c:v>
                </c:pt>
                <c:pt idx="6305">
                  <c:v>-0.21528888889260708</c:v>
                </c:pt>
                <c:pt idx="6306">
                  <c:v>-0.21626666666726801</c:v>
                </c:pt>
                <c:pt idx="6307">
                  <c:v>-0.21706666666468682</c:v>
                </c:pt>
                <c:pt idx="6308">
                  <c:v>-0.21777777777325727</c:v>
                </c:pt>
                <c:pt idx="6309">
                  <c:v>-0.21862222222397629</c:v>
                </c:pt>
                <c:pt idx="6310">
                  <c:v>-0.2201333333301361</c:v>
                </c:pt>
                <c:pt idx="6311">
                  <c:v>-0.22128888888175494</c:v>
                </c:pt>
                <c:pt idx="6312">
                  <c:v>-0.22324444445162278</c:v>
                </c:pt>
                <c:pt idx="6313">
                  <c:v>-0.22417777778183104</c:v>
                </c:pt>
                <c:pt idx="6314">
                  <c:v>-0.22551111111097619</c:v>
                </c:pt>
                <c:pt idx="6315">
                  <c:v>-0.2262666666719155</c:v>
                </c:pt>
                <c:pt idx="6316">
                  <c:v>-0.227422222223648</c:v>
                </c:pt>
                <c:pt idx="6317">
                  <c:v>-0.22848888888675944</c:v>
                </c:pt>
                <c:pt idx="6318">
                  <c:v>-0.22906666666870773</c:v>
                </c:pt>
                <c:pt idx="6319">
                  <c:v>-0.23022222222038335</c:v>
                </c:pt>
                <c:pt idx="6320">
                  <c:v>-0.23168888888237479</c:v>
                </c:pt>
                <c:pt idx="6321">
                  <c:v>-0.23280000000146678</c:v>
                </c:pt>
                <c:pt idx="6322">
                  <c:v>-0.2338666666645782</c:v>
                </c:pt>
                <c:pt idx="6323">
                  <c:v>-0.23493333332780336</c:v>
                </c:pt>
                <c:pt idx="6324">
                  <c:v>-0.23635555554534216</c:v>
                </c:pt>
                <c:pt idx="6325">
                  <c:v>-0.2373333333301908</c:v>
                </c:pt>
                <c:pt idx="6326">
                  <c:v>-0.23839999999330222</c:v>
                </c:pt>
                <c:pt idx="6327">
                  <c:v>-0.23946666665652738</c:v>
                </c:pt>
                <c:pt idx="6328">
                  <c:v>-0.24071111110980578</c:v>
                </c:pt>
                <c:pt idx="6329">
                  <c:v>-0.24204444443900774</c:v>
                </c:pt>
                <c:pt idx="6330">
                  <c:v>-0.24359999998939286</c:v>
                </c:pt>
                <c:pt idx="6331">
                  <c:v>-0.24475555555323253</c:v>
                </c:pt>
                <c:pt idx="6332">
                  <c:v>-0.24586666666068291</c:v>
                </c:pt>
                <c:pt idx="6333">
                  <c:v>-0.24724444443399649</c:v>
                </c:pt>
                <c:pt idx="6334">
                  <c:v>-0.24839999999783619</c:v>
                </c:pt>
                <c:pt idx="6335">
                  <c:v>-0.24977777777103599</c:v>
                </c:pt>
                <c:pt idx="6336">
                  <c:v>-0.25128888887730949</c:v>
                </c:pt>
                <c:pt idx="6337">
                  <c:v>-0.2526666666650017</c:v>
                </c:pt>
                <c:pt idx="6338">
                  <c:v>-0.25422222221561419</c:v>
                </c:pt>
                <c:pt idx="6339">
                  <c:v>-0.25639999998628971</c:v>
                </c:pt>
                <c:pt idx="6340">
                  <c:v>-0.25795555553678845</c:v>
                </c:pt>
                <c:pt idx="6341">
                  <c:v>-0.25964444443788548</c:v>
                </c:pt>
                <c:pt idx="6342">
                  <c:v>-0.2611555555439885</c:v>
                </c:pt>
                <c:pt idx="6343">
                  <c:v>-0.26284444442733351</c:v>
                </c:pt>
                <c:pt idx="6344">
                  <c:v>-0.2645333333284306</c:v>
                </c:pt>
                <c:pt idx="6345">
                  <c:v>-0.2659111111016873</c:v>
                </c:pt>
                <c:pt idx="6346">
                  <c:v>-0.26711111109787244</c:v>
                </c:pt>
                <c:pt idx="6347">
                  <c:v>-0.2684888888856215</c:v>
                </c:pt>
                <c:pt idx="6348">
                  <c:v>-0.26982222221453922</c:v>
                </c:pt>
                <c:pt idx="6349">
                  <c:v>-0.27173333331940852</c:v>
                </c:pt>
                <c:pt idx="6350">
                  <c:v>-0.27351111110994419</c:v>
                </c:pt>
                <c:pt idx="6351">
                  <c:v>-0.27533333332619242</c:v>
                </c:pt>
                <c:pt idx="6352">
                  <c:v>-0.2771111110981585</c:v>
                </c:pt>
                <c:pt idx="6353">
                  <c:v>-0.27888888887023833</c:v>
                </c:pt>
                <c:pt idx="6354">
                  <c:v>-0.28048888888183982</c:v>
                </c:pt>
                <c:pt idx="6355">
                  <c:v>-0.28231111109820173</c:v>
                </c:pt>
                <c:pt idx="6356">
                  <c:v>-0.2841333333144499</c:v>
                </c:pt>
                <c:pt idx="6357">
                  <c:v>-0.285911111105213</c:v>
                </c:pt>
                <c:pt idx="6358">
                  <c:v>-0.28795555554292857</c:v>
                </c:pt>
                <c:pt idx="6359">
                  <c:v>-0.28995555553658942</c:v>
                </c:pt>
                <c:pt idx="6360">
                  <c:v>-0.29159999999293867</c:v>
                </c:pt>
                <c:pt idx="6361">
                  <c:v>-0.29297777776625217</c:v>
                </c:pt>
                <c:pt idx="6362">
                  <c:v>-0.2949333333154604</c:v>
                </c:pt>
                <c:pt idx="6363">
                  <c:v>-0.29648888888237096</c:v>
                </c:pt>
                <c:pt idx="6364">
                  <c:v>-0.29782222221117499</c:v>
                </c:pt>
                <c:pt idx="6365">
                  <c:v>-0.2996444444275369</c:v>
                </c:pt>
                <c:pt idx="6366">
                  <c:v>-0.30137777777349534</c:v>
                </c:pt>
                <c:pt idx="6367">
                  <c:v>-0.30319999998974362</c:v>
                </c:pt>
                <c:pt idx="6368">
                  <c:v>-0.30506666665033072</c:v>
                </c:pt>
                <c:pt idx="6369">
                  <c:v>-0.30702222219965258</c:v>
                </c:pt>
                <c:pt idx="6370">
                  <c:v>-0.30928888888258421</c:v>
                </c:pt>
                <c:pt idx="6371">
                  <c:v>-0.31084444443308296</c:v>
                </c:pt>
                <c:pt idx="6372">
                  <c:v>-0.31284444442663012</c:v>
                </c:pt>
                <c:pt idx="6373">
                  <c:v>-0.31515555555442315</c:v>
                </c:pt>
                <c:pt idx="6374">
                  <c:v>-0.31671111110480826</c:v>
                </c:pt>
                <c:pt idx="6375">
                  <c:v>-0.31862222220967751</c:v>
                </c:pt>
                <c:pt idx="6376">
                  <c:v>-0.32035555555546547</c:v>
                </c:pt>
                <c:pt idx="6377">
                  <c:v>-0.32186666666168212</c:v>
                </c:pt>
                <c:pt idx="6378">
                  <c:v>-0.32386666665511554</c:v>
                </c:pt>
                <c:pt idx="6379">
                  <c:v>-0.32462222221605486</c:v>
                </c:pt>
                <c:pt idx="6380">
                  <c:v>-0.32546666665769897</c:v>
                </c:pt>
                <c:pt idx="6381">
                  <c:v>-0.32715555554104403</c:v>
                </c:pt>
                <c:pt idx="6382">
                  <c:v>-0.32942222222414619</c:v>
                </c:pt>
                <c:pt idx="6383">
                  <c:v>-0.33124444444045131</c:v>
                </c:pt>
                <c:pt idx="6384">
                  <c:v>-0.33319999998965949</c:v>
                </c:pt>
                <c:pt idx="6385">
                  <c:v>-0.33542222220461715</c:v>
                </c:pt>
                <c:pt idx="6386">
                  <c:v>-0.33684444443717071</c:v>
                </c:pt>
                <c:pt idx="6387">
                  <c:v>-0.33906666665212837</c:v>
                </c:pt>
                <c:pt idx="6388">
                  <c:v>-0.34102222220139339</c:v>
                </c:pt>
                <c:pt idx="6389">
                  <c:v>-0.3431555555501386</c:v>
                </c:pt>
                <c:pt idx="6390">
                  <c:v>-0.34506666665489411</c:v>
                </c:pt>
                <c:pt idx="6391">
                  <c:v>-0.34693333331553811</c:v>
                </c:pt>
                <c:pt idx="6392">
                  <c:v>-0.34884444444031709</c:v>
                </c:pt>
                <c:pt idx="6393">
                  <c:v>-0.3508888888780895</c:v>
                </c:pt>
                <c:pt idx="6394">
                  <c:v>-0.35284444442735458</c:v>
                </c:pt>
                <c:pt idx="6395">
                  <c:v>-0.35528888888944776</c:v>
                </c:pt>
                <c:pt idx="6396">
                  <c:v>-0.35746666666018007</c:v>
                </c:pt>
                <c:pt idx="6397">
                  <c:v>-0.35999999998516924</c:v>
                </c:pt>
                <c:pt idx="6398">
                  <c:v>-0.36204444442299849</c:v>
                </c:pt>
                <c:pt idx="6399">
                  <c:v>-0.36364444443442945</c:v>
                </c:pt>
                <c:pt idx="6400">
                  <c:v>-0.36546666665090499</c:v>
                </c:pt>
                <c:pt idx="6401">
                  <c:v>-0.36733333331154899</c:v>
                </c:pt>
                <c:pt idx="6402">
                  <c:v>-0.36924444443638482</c:v>
                </c:pt>
                <c:pt idx="6403">
                  <c:v>-0.37195555553872972</c:v>
                </c:pt>
                <c:pt idx="6404">
                  <c:v>-0.37426666664230834</c:v>
                </c:pt>
                <c:pt idx="6405">
                  <c:v>-0.37697777777277441</c:v>
                </c:pt>
                <c:pt idx="6406">
                  <c:v>-0.37968888887511931</c:v>
                </c:pt>
                <c:pt idx="6407">
                  <c:v>-0.38253333331025374</c:v>
                </c:pt>
                <c:pt idx="6408">
                  <c:v>-0.38511111110670398</c:v>
                </c:pt>
                <c:pt idx="6409">
                  <c:v>-0.3874666666545078</c:v>
                </c:pt>
                <c:pt idx="6410">
                  <c:v>-0.39026666664541698</c:v>
                </c:pt>
                <c:pt idx="6411">
                  <c:v>-0.39302222222074445</c:v>
                </c:pt>
                <c:pt idx="6412">
                  <c:v>-0.39622222221047665</c:v>
                </c:pt>
                <c:pt idx="6413">
                  <c:v>-0.39875555553546588</c:v>
                </c:pt>
                <c:pt idx="6414">
                  <c:v>-0.40106666663910145</c:v>
                </c:pt>
                <c:pt idx="6415">
                  <c:v>-0.40235555553741181</c:v>
                </c:pt>
                <c:pt idx="6416">
                  <c:v>-0.4054666666383524</c:v>
                </c:pt>
                <c:pt idx="6417">
                  <c:v>-0.40822222218497944</c:v>
                </c:pt>
                <c:pt idx="6418">
                  <c:v>-0.41111111109477771</c:v>
                </c:pt>
                <c:pt idx="6419">
                  <c:v>-0.41351111108692051</c:v>
                </c:pt>
                <c:pt idx="6420">
                  <c:v>-0.41551111108052446</c:v>
                </c:pt>
                <c:pt idx="6421">
                  <c:v>-0.41773333331887891</c:v>
                </c:pt>
                <c:pt idx="6422">
                  <c:v>-0.41986666664521544</c:v>
                </c:pt>
                <c:pt idx="6423">
                  <c:v>-0.42231111108164038</c:v>
                </c:pt>
                <c:pt idx="6424">
                  <c:v>-0.42475555554384725</c:v>
                </c:pt>
                <c:pt idx="6425">
                  <c:v>-0.42711111109159439</c:v>
                </c:pt>
                <c:pt idx="6426">
                  <c:v>-0.42986666663816464</c:v>
                </c:pt>
                <c:pt idx="6427">
                  <c:v>-0.43204444443154394</c:v>
                </c:pt>
                <c:pt idx="6428">
                  <c:v>-0.43448888886796883</c:v>
                </c:pt>
                <c:pt idx="6429">
                  <c:v>-0.43733333330316004</c:v>
                </c:pt>
                <c:pt idx="6430">
                  <c:v>-0.43995555551677024</c:v>
                </c:pt>
                <c:pt idx="6431">
                  <c:v>-0.44319999998460735</c:v>
                </c:pt>
                <c:pt idx="6432">
                  <c:v>-0.4455111110883565</c:v>
                </c:pt>
                <c:pt idx="6433">
                  <c:v>-0.44844444441222558</c:v>
                </c:pt>
                <c:pt idx="6434">
                  <c:v>-0.45111111109794388</c:v>
                </c:pt>
                <c:pt idx="6435">
                  <c:v>-0.45359999997882144</c:v>
                </c:pt>
                <c:pt idx="6436">
                  <c:v>-0.45595555552668227</c:v>
                </c:pt>
                <c:pt idx="6437">
                  <c:v>-0.45822222220972758</c:v>
                </c:pt>
                <c:pt idx="6438">
                  <c:v>-0.46048888886902417</c:v>
                </c:pt>
                <c:pt idx="6439">
                  <c:v>-0.46324444441559437</c:v>
                </c:pt>
                <c:pt idx="6440">
                  <c:v>-0.46613333332527884</c:v>
                </c:pt>
                <c:pt idx="6441">
                  <c:v>-0.46862222220615646</c:v>
                </c:pt>
                <c:pt idx="6442">
                  <c:v>-0.4705333333109688</c:v>
                </c:pt>
                <c:pt idx="6443">
                  <c:v>-0.47342222219044217</c:v>
                </c:pt>
                <c:pt idx="6444">
                  <c:v>-0.47662222221341782</c:v>
                </c:pt>
                <c:pt idx="6445">
                  <c:v>-0.47893333331699645</c:v>
                </c:pt>
                <c:pt idx="6446">
                  <c:v>-0.4813333333091962</c:v>
                </c:pt>
                <c:pt idx="6447">
                  <c:v>-0.48408888888463752</c:v>
                </c:pt>
                <c:pt idx="6448">
                  <c:v>-0.48684444443115082</c:v>
                </c:pt>
                <c:pt idx="6449">
                  <c:v>-0.48946666664476102</c:v>
                </c:pt>
                <c:pt idx="6450">
                  <c:v>-0.49204444444109746</c:v>
                </c:pt>
                <c:pt idx="6451">
                  <c:v>-0.49435555554467608</c:v>
                </c:pt>
                <c:pt idx="6452">
                  <c:v>-0.49759999997863363</c:v>
                </c:pt>
                <c:pt idx="6453">
                  <c:v>-0.50013333333022236</c:v>
                </c:pt>
                <c:pt idx="6454">
                  <c:v>-0.50275555554394624</c:v>
                </c:pt>
                <c:pt idx="6455">
                  <c:v>-0.50511111109180706</c:v>
                </c:pt>
                <c:pt idx="6456">
                  <c:v>-0.50733333332999087</c:v>
                </c:pt>
                <c:pt idx="6457">
                  <c:v>-0.50955555554500542</c:v>
                </c:pt>
                <c:pt idx="6458">
                  <c:v>-0.51235555553585777</c:v>
                </c:pt>
                <c:pt idx="6459">
                  <c:v>-0.51457777775081537</c:v>
                </c:pt>
                <c:pt idx="6460">
                  <c:v>-0.51702222221296534</c:v>
                </c:pt>
                <c:pt idx="6461">
                  <c:v>-0.51933333331654397</c:v>
                </c:pt>
                <c:pt idx="6462">
                  <c:v>-0.52155555553138799</c:v>
                </c:pt>
                <c:pt idx="6463">
                  <c:v>-0.52408888888303362</c:v>
                </c:pt>
                <c:pt idx="6464">
                  <c:v>-0.52697777776250698</c:v>
                </c:pt>
                <c:pt idx="6465">
                  <c:v>-0.52893333331165826</c:v>
                </c:pt>
                <c:pt idx="6466">
                  <c:v>-0.53102222221548523</c:v>
                </c:pt>
                <c:pt idx="6467">
                  <c:v>-0.53284444443184709</c:v>
                </c:pt>
                <c:pt idx="6468">
                  <c:v>-0.53488888886973318</c:v>
                </c:pt>
                <c:pt idx="6469">
                  <c:v>-0.53822222222700888</c:v>
                </c:pt>
                <c:pt idx="6470">
                  <c:v>-0.54004444444325717</c:v>
                </c:pt>
                <c:pt idx="6471">
                  <c:v>-0.54288888887850528</c:v>
                </c:pt>
                <c:pt idx="6472">
                  <c:v>-0.54533333334054157</c:v>
                </c:pt>
                <c:pt idx="6473">
                  <c:v>-0.54697777777983181</c:v>
                </c:pt>
                <c:pt idx="6474">
                  <c:v>-0.54946666666059585</c:v>
                </c:pt>
                <c:pt idx="6475">
                  <c:v>-0.55102222221109454</c:v>
                </c:pt>
                <c:pt idx="6476">
                  <c:v>-0.55320000000453073</c:v>
                </c:pt>
                <c:pt idx="6477">
                  <c:v>-0.55533333333098089</c:v>
                </c:pt>
                <c:pt idx="6478">
                  <c:v>-0.55755555554593861</c:v>
                </c:pt>
                <c:pt idx="6479">
                  <c:v>-0.560133333342275</c:v>
                </c:pt>
                <c:pt idx="6480">
                  <c:v>-0.56253333333436106</c:v>
                </c:pt>
                <c:pt idx="6481">
                  <c:v>-0.56466666666081133</c:v>
                </c:pt>
                <c:pt idx="6482">
                  <c:v>-0.56644444445134701</c:v>
                </c:pt>
                <c:pt idx="6483">
                  <c:v>-0.56857777777774043</c:v>
                </c:pt>
                <c:pt idx="6484">
                  <c:v>-0.57088888888131906</c:v>
                </c:pt>
                <c:pt idx="6485">
                  <c:v>-0.5731555555642508</c:v>
                </c:pt>
                <c:pt idx="6486">
                  <c:v>-0.57502222222478105</c:v>
                </c:pt>
                <c:pt idx="6487">
                  <c:v>-0.57751111110560183</c:v>
                </c:pt>
                <c:pt idx="6488">
                  <c:v>-0.57964444443205221</c:v>
                </c:pt>
                <c:pt idx="6489">
                  <c:v>-0.58191111111509752</c:v>
                </c:pt>
                <c:pt idx="6490">
                  <c:v>-0.5831555555555078</c:v>
                </c:pt>
                <c:pt idx="6491">
                  <c:v>-0.58448888888459605</c:v>
                </c:pt>
                <c:pt idx="6492">
                  <c:v>-0.58453333332917334</c:v>
                </c:pt>
                <c:pt idx="6493">
                  <c:v>-0.58644444443409949</c:v>
                </c:pt>
                <c:pt idx="6494">
                  <c:v>-0.58768888887445303</c:v>
                </c:pt>
                <c:pt idx="6495">
                  <c:v>-0.5899555555574415</c:v>
                </c:pt>
                <c:pt idx="6496">
                  <c:v>-0.59182222221791492</c:v>
                </c:pt>
                <c:pt idx="6497">
                  <c:v>-0.59382222221157577</c:v>
                </c:pt>
                <c:pt idx="6498">
                  <c:v>-0.59662222223176464</c:v>
                </c:pt>
                <c:pt idx="6499">
                  <c:v>-0.59857777778091603</c:v>
                </c:pt>
                <c:pt idx="6500">
                  <c:v>-0.60017777777569681</c:v>
                </c:pt>
                <c:pt idx="6501">
                  <c:v>-0.60217777779019876</c:v>
                </c:pt>
                <c:pt idx="6502">
                  <c:v>-0.60413333333946384</c:v>
                </c:pt>
                <c:pt idx="6503">
                  <c:v>-0.60608888888855827</c:v>
                </c:pt>
                <c:pt idx="6504">
                  <c:v>-0.60697777777454121</c:v>
                </c:pt>
                <c:pt idx="6505">
                  <c:v>-0.60884444445468633</c:v>
                </c:pt>
                <c:pt idx="6506">
                  <c:v>-0.61044444444946722</c:v>
                </c:pt>
                <c:pt idx="6507">
                  <c:v>-0.61226666666565843</c:v>
                </c:pt>
                <c:pt idx="6508">
                  <c:v>-0.61395555556692616</c:v>
                </c:pt>
                <c:pt idx="6509">
                  <c:v>-0.61573333333877855</c:v>
                </c:pt>
                <c:pt idx="6510">
                  <c:v>-0.61702222222347103</c:v>
                </c:pt>
                <c:pt idx="6511">
                  <c:v>-0.61862222223501573</c:v>
                </c:pt>
                <c:pt idx="6512">
                  <c:v>-0.62004444445261131</c:v>
                </c:pt>
                <c:pt idx="6513">
                  <c:v>-0.62124444444868276</c:v>
                </c:pt>
                <c:pt idx="6514">
                  <c:v>-0.62320000001843689</c:v>
                </c:pt>
                <c:pt idx="6515">
                  <c:v>-0.62444444445890412</c:v>
                </c:pt>
                <c:pt idx="6516">
                  <c:v>-0.62586666667644286</c:v>
                </c:pt>
                <c:pt idx="6517">
                  <c:v>-0.62728888890888268</c:v>
                </c:pt>
                <c:pt idx="6518">
                  <c:v>-0.62813333335058374</c:v>
                </c:pt>
                <c:pt idx="6519">
                  <c:v>-0.62813333335058374</c:v>
                </c:pt>
                <c:pt idx="6520">
                  <c:v>-0.62937777779093718</c:v>
                </c:pt>
                <c:pt idx="6521">
                  <c:v>-0.63088888891287265</c:v>
                </c:pt>
                <c:pt idx="6522">
                  <c:v>-0.63231111113052507</c:v>
                </c:pt>
                <c:pt idx="6523">
                  <c:v>-0.63328888890507229</c:v>
                </c:pt>
                <c:pt idx="6524">
                  <c:v>-0.63435555557941647</c:v>
                </c:pt>
                <c:pt idx="6525">
                  <c:v>-0.63564444446416579</c:v>
                </c:pt>
                <c:pt idx="6526">
                  <c:v>-0.63764444445754243</c:v>
                </c:pt>
                <c:pt idx="6527">
                  <c:v>-0.63924444446903028</c:v>
                </c:pt>
                <c:pt idx="6528">
                  <c:v>-0.6412000000182384</c:v>
                </c:pt>
                <c:pt idx="6529">
                  <c:v>-0.64235555557014135</c:v>
                </c:pt>
                <c:pt idx="6530">
                  <c:v>-0.643688888913029</c:v>
                </c:pt>
                <c:pt idx="6531">
                  <c:v>-0.64488888890921414</c:v>
                </c:pt>
                <c:pt idx="6532">
                  <c:v>-0.6456888889066329</c:v>
                </c:pt>
                <c:pt idx="6533">
                  <c:v>-0.64675555556991493</c:v>
                </c:pt>
                <c:pt idx="6534">
                  <c:v>-0.64786666668894988</c:v>
                </c:pt>
                <c:pt idx="6535">
                  <c:v>-0.64942222223944868</c:v>
                </c:pt>
                <c:pt idx="6536">
                  <c:v>-0.65057777779123793</c:v>
                </c:pt>
                <c:pt idx="6537">
                  <c:v>-0.65168888891021626</c:v>
                </c:pt>
                <c:pt idx="6538">
                  <c:v>-0.65444444445690009</c:v>
                </c:pt>
                <c:pt idx="6539">
                  <c:v>-0.65551111112001148</c:v>
                </c:pt>
                <c:pt idx="6540">
                  <c:v>-0.65657777779435567</c:v>
                </c:pt>
                <c:pt idx="6541">
                  <c:v>-0.65813333334496804</c:v>
                </c:pt>
                <c:pt idx="6542">
                  <c:v>-0.65875555556514498</c:v>
                </c:pt>
                <c:pt idx="6543">
                  <c:v>-0.65986666668423688</c:v>
                </c:pt>
                <c:pt idx="6544">
                  <c:v>-0.66106666668036496</c:v>
                </c:pt>
                <c:pt idx="6545">
                  <c:v>-0.6621333333435333</c:v>
                </c:pt>
                <c:pt idx="6546">
                  <c:v>-0.66297777779413869</c:v>
                </c:pt>
                <c:pt idx="6547">
                  <c:v>-0.66395555556862917</c:v>
                </c:pt>
                <c:pt idx="6548">
                  <c:v>-0.66488888889906472</c:v>
                </c:pt>
                <c:pt idx="6549">
                  <c:v>-0.66573333334070894</c:v>
                </c:pt>
                <c:pt idx="6550">
                  <c:v>-0.66595555556456143</c:v>
                </c:pt>
                <c:pt idx="6551">
                  <c:v>-0.6674222222264391</c:v>
                </c:pt>
                <c:pt idx="6552">
                  <c:v>-0.66844444444526852</c:v>
                </c:pt>
                <c:pt idx="6553">
                  <c:v>-0.66857777777951166</c:v>
                </c:pt>
                <c:pt idx="6554">
                  <c:v>-0.66982222221986532</c:v>
                </c:pt>
                <c:pt idx="6555">
                  <c:v>-0.67071111110596204</c:v>
                </c:pt>
                <c:pt idx="6556">
                  <c:v>-0.67160000000131503</c:v>
                </c:pt>
                <c:pt idx="6557">
                  <c:v>-0.67235555555439497</c:v>
                </c:pt>
                <c:pt idx="6558">
                  <c:v>-0.67324444444043485</c:v>
                </c:pt>
                <c:pt idx="6559">
                  <c:v>-0.67591111112632363</c:v>
                </c:pt>
                <c:pt idx="6560">
                  <c:v>-0.67764444445406458</c:v>
                </c:pt>
                <c:pt idx="6561">
                  <c:v>-0.67844444445154017</c:v>
                </c:pt>
                <c:pt idx="6562">
                  <c:v>-0.67884444445438374</c:v>
                </c:pt>
                <c:pt idx="6563">
                  <c:v>-0.67937777778593955</c:v>
                </c:pt>
                <c:pt idx="6564">
                  <c:v>-0.67991111111755198</c:v>
                </c:pt>
                <c:pt idx="6565">
                  <c:v>-0.68022222222758355</c:v>
                </c:pt>
                <c:pt idx="6566">
                  <c:v>-0.68097777778857971</c:v>
                </c:pt>
                <c:pt idx="6567">
                  <c:v>-0.68137777778723219</c:v>
                </c:pt>
                <c:pt idx="6568">
                  <c:v>-0.68204444445169121</c:v>
                </c:pt>
                <c:pt idx="6569">
                  <c:v>-0.68226666667548685</c:v>
                </c:pt>
                <c:pt idx="6570">
                  <c:v>-0.68320000000592251</c:v>
                </c:pt>
                <c:pt idx="6571">
                  <c:v>-0.68408888889190556</c:v>
                </c:pt>
                <c:pt idx="6572">
                  <c:v>-0.68440000000525347</c:v>
                </c:pt>
                <c:pt idx="6573">
                  <c:v>-0.68471111111534178</c:v>
                </c:pt>
                <c:pt idx="6574">
                  <c:v>-0.6853333333355186</c:v>
                </c:pt>
                <c:pt idx="6575">
                  <c:v>-0.68560000000417554</c:v>
                </c:pt>
                <c:pt idx="6576">
                  <c:v>-0.68591111111426406</c:v>
                </c:pt>
                <c:pt idx="6577">
                  <c:v>-0.6860444444472239</c:v>
                </c:pt>
                <c:pt idx="6578">
                  <c:v>-0.68640000000153756</c:v>
                </c:pt>
                <c:pt idx="6579">
                  <c:v>-0.68742222223113403</c:v>
                </c:pt>
                <c:pt idx="6580">
                  <c:v>-0.68831111111706023</c:v>
                </c:pt>
                <c:pt idx="6581">
                  <c:v>-0.68871111111571282</c:v>
                </c:pt>
                <c:pt idx="6582">
                  <c:v>-0.68933333334235203</c:v>
                </c:pt>
                <c:pt idx="6583">
                  <c:v>-0.68920000000939208</c:v>
                </c:pt>
                <c:pt idx="6584">
                  <c:v>-0.68937777778657738</c:v>
                </c:pt>
                <c:pt idx="6585">
                  <c:v>-0.68902222222853837</c:v>
                </c:pt>
                <c:pt idx="6586">
                  <c:v>-0.68826666667540159</c:v>
                </c:pt>
                <c:pt idx="6587">
                  <c:v>-0.68782222223246692</c:v>
                </c:pt>
                <c:pt idx="6588">
                  <c:v>-0.68746666667431433</c:v>
                </c:pt>
                <c:pt idx="6589">
                  <c:v>-0.68791111111741954</c:v>
                </c:pt>
                <c:pt idx="6590">
                  <c:v>-0.68755555556299219</c:v>
                </c:pt>
                <c:pt idx="6591">
                  <c:v>-0.68737777778394438</c:v>
                </c:pt>
                <c:pt idx="6592">
                  <c:v>-0.68671111111937178</c:v>
                </c:pt>
                <c:pt idx="6593">
                  <c:v>-0.68688888889661381</c:v>
                </c:pt>
                <c:pt idx="6594">
                  <c:v>-0.68764444444963702</c:v>
                </c:pt>
                <c:pt idx="6595">
                  <c:v>-0.69040000002507818</c:v>
                </c:pt>
                <c:pt idx="6596">
                  <c:v>-0.68946666669481294</c:v>
                </c:pt>
                <c:pt idx="6597">
                  <c:v>-0.68862222225311198</c:v>
                </c:pt>
                <c:pt idx="6598">
                  <c:v>-0.68782222224725431</c:v>
                </c:pt>
                <c:pt idx="6599">
                  <c:v>-0.68760000002584376</c:v>
                </c:pt>
                <c:pt idx="6600">
                  <c:v>-0.68840000002314894</c:v>
                </c:pt>
                <c:pt idx="6601">
                  <c:v>-0.68835555557828765</c:v>
                </c:pt>
                <c:pt idx="6602">
                  <c:v>-0.68866666668843279</c:v>
                </c:pt>
                <c:pt idx="6603">
                  <c:v>-0.6880888889125949</c:v>
                </c:pt>
                <c:pt idx="6604">
                  <c:v>-0.68835555558102468</c:v>
                </c:pt>
                <c:pt idx="6605">
                  <c:v>-0.68817777780401002</c:v>
                </c:pt>
                <c:pt idx="6606">
                  <c:v>-0.68813333335961424</c:v>
                </c:pt>
                <c:pt idx="6607">
                  <c:v>-0.68800000002542772</c:v>
                </c:pt>
                <c:pt idx="6608">
                  <c:v>-0.68764444447105733</c:v>
                </c:pt>
                <c:pt idx="6609">
                  <c:v>-0.68715555558384056</c:v>
                </c:pt>
                <c:pt idx="6610">
                  <c:v>-0.68702222225099419</c:v>
                </c:pt>
                <c:pt idx="6611">
                  <c:v>-0.68511111112615841</c:v>
                </c:pt>
                <c:pt idx="6612">
                  <c:v>-0.68502222223753739</c:v>
                </c:pt>
                <c:pt idx="6613">
                  <c:v>-0.68457777779443219</c:v>
                </c:pt>
                <c:pt idx="6614">
                  <c:v>-0.68400000001259753</c:v>
                </c:pt>
                <c:pt idx="6615">
                  <c:v>-0.68351111112521012</c:v>
                </c:pt>
                <c:pt idx="6616">
                  <c:v>-0.6836000000137743</c:v>
                </c:pt>
                <c:pt idx="6617">
                  <c:v>-0.6836000000137743</c:v>
                </c:pt>
                <c:pt idx="6618">
                  <c:v>-0.68315555557078278</c:v>
                </c:pt>
                <c:pt idx="6619">
                  <c:v>-0.68262222223911329</c:v>
                </c:pt>
                <c:pt idx="6620">
                  <c:v>-0.6818666666780604</c:v>
                </c:pt>
                <c:pt idx="6621">
                  <c:v>-0.68191111112228564</c:v>
                </c:pt>
                <c:pt idx="6622">
                  <c:v>-0.68151111112357621</c:v>
                </c:pt>
                <c:pt idx="6623">
                  <c:v>-0.68062222223765001</c:v>
                </c:pt>
                <c:pt idx="6624">
                  <c:v>-0.67942222222911941</c:v>
                </c:pt>
                <c:pt idx="6625">
                  <c:v>-0.67928888889627315</c:v>
                </c:pt>
                <c:pt idx="6626">
                  <c:v>-0.67871111112026472</c:v>
                </c:pt>
                <c:pt idx="6627">
                  <c:v>-0.67773333333547292</c:v>
                </c:pt>
                <c:pt idx="6628">
                  <c:v>-0.67697777778233614</c:v>
                </c:pt>
                <c:pt idx="6629">
                  <c:v>-0.67644444445072349</c:v>
                </c:pt>
                <c:pt idx="6630">
                  <c:v>-0.6756000000002319</c:v>
                </c:pt>
                <c:pt idx="6631">
                  <c:v>-0.67555555555583602</c:v>
                </c:pt>
                <c:pt idx="6632">
                  <c:v>-0.67440000000398981</c:v>
                </c:pt>
                <c:pt idx="6633">
                  <c:v>-0.67337777777433672</c:v>
                </c:pt>
                <c:pt idx="6634">
                  <c:v>-0.67266666666542518</c:v>
                </c:pt>
                <c:pt idx="6635">
                  <c:v>-0.67213333333386949</c:v>
                </c:pt>
                <c:pt idx="6636">
                  <c:v>-0.67155555555197799</c:v>
                </c:pt>
                <c:pt idx="6637">
                  <c:v>-0.67062222222171286</c:v>
                </c:pt>
                <c:pt idx="6638">
                  <c:v>-0.66911111111549626</c:v>
                </c:pt>
                <c:pt idx="6639">
                  <c:v>-0.66884444444980362</c:v>
                </c:pt>
                <c:pt idx="6640">
                  <c:v>-0.66817777777818932</c:v>
                </c:pt>
                <c:pt idx="6641">
                  <c:v>-0.66777777777965042</c:v>
                </c:pt>
                <c:pt idx="6642">
                  <c:v>-0.6671111111151915</c:v>
                </c:pt>
                <c:pt idx="6643">
                  <c:v>-0.66631111110933405</c:v>
                </c:pt>
                <c:pt idx="6644">
                  <c:v>-0.66533333333478661</c:v>
                </c:pt>
                <c:pt idx="6645">
                  <c:v>-0.66484444444745616</c:v>
                </c:pt>
                <c:pt idx="6646">
                  <c:v>-0.66413333333115088</c:v>
                </c:pt>
                <c:pt idx="6647">
                  <c:v>-0.66404444444258681</c:v>
                </c:pt>
                <c:pt idx="6648">
                  <c:v>-0.66324444444516784</c:v>
                </c:pt>
                <c:pt idx="6649">
                  <c:v>-0.66124444443077957</c:v>
                </c:pt>
                <c:pt idx="6650">
                  <c:v>-0.66071111109928082</c:v>
                </c:pt>
                <c:pt idx="6651">
                  <c:v>-0.6588888888829757</c:v>
                </c:pt>
                <c:pt idx="6652">
                  <c:v>-0.65777777776382707</c:v>
                </c:pt>
                <c:pt idx="6653">
                  <c:v>-0.6576888888751492</c:v>
                </c:pt>
                <c:pt idx="6654">
                  <c:v>-0.65546666666024844</c:v>
                </c:pt>
                <c:pt idx="6655">
                  <c:v>-0.65519999999444212</c:v>
                </c:pt>
                <c:pt idx="6656">
                  <c:v>-0.65435555554400726</c:v>
                </c:pt>
                <c:pt idx="6657">
                  <c:v>-0.65359999999075669</c:v>
                </c:pt>
                <c:pt idx="6658">
                  <c:v>-0.65275555554911269</c:v>
                </c:pt>
                <c:pt idx="6659">
                  <c:v>-0.65213333332253032</c:v>
                </c:pt>
                <c:pt idx="6660">
                  <c:v>-0.65044444443924221</c:v>
                </c:pt>
                <c:pt idx="6661">
                  <c:v>-0.64911111111026776</c:v>
                </c:pt>
                <c:pt idx="6662">
                  <c:v>-0.64839999999396258</c:v>
                </c:pt>
                <c:pt idx="6663">
                  <c:v>-0.64702222222070604</c:v>
                </c:pt>
                <c:pt idx="6664">
                  <c:v>-0.6452888888929651</c:v>
                </c:pt>
                <c:pt idx="6665">
                  <c:v>-0.64422222221856429</c:v>
                </c:pt>
                <c:pt idx="6666">
                  <c:v>-0.64359999999850104</c:v>
                </c:pt>
                <c:pt idx="6667">
                  <c:v>-0.64200000000366331</c:v>
                </c:pt>
                <c:pt idx="6668">
                  <c:v>-0.64120000000641508</c:v>
                </c:pt>
                <c:pt idx="6669">
                  <c:v>-0.63986666666341385</c:v>
                </c:pt>
                <c:pt idx="6670">
                  <c:v>-0.63853333333443929</c:v>
                </c:pt>
                <c:pt idx="6671">
                  <c:v>-0.63813333333567313</c:v>
                </c:pt>
                <c:pt idx="6672">
                  <c:v>-0.6380888888909253</c:v>
                </c:pt>
                <c:pt idx="6673">
                  <c:v>-0.63706666667203915</c:v>
                </c:pt>
                <c:pt idx="6674">
                  <c:v>-0.63635555556335488</c:v>
                </c:pt>
                <c:pt idx="6675">
                  <c:v>-0.63528888888895396</c:v>
                </c:pt>
                <c:pt idx="6676">
                  <c:v>-0.63408888889288262</c:v>
                </c:pt>
                <c:pt idx="6677">
                  <c:v>-0.6331111111182216</c:v>
                </c:pt>
                <c:pt idx="6678">
                  <c:v>-0.63137777777232007</c:v>
                </c:pt>
                <c:pt idx="6679">
                  <c:v>-0.62964444444469292</c:v>
                </c:pt>
                <c:pt idx="6680">
                  <c:v>-0.62817777778292894</c:v>
                </c:pt>
                <c:pt idx="6681">
                  <c:v>-0.62671111110562761</c:v>
                </c:pt>
                <c:pt idx="6682">
                  <c:v>-0.62524444444374982</c:v>
                </c:pt>
                <c:pt idx="6683">
                  <c:v>-0.62422222222497736</c:v>
                </c:pt>
                <c:pt idx="6684">
                  <c:v>-0.62435555555793742</c:v>
                </c:pt>
                <c:pt idx="6685">
                  <c:v>-0.62311111110448847</c:v>
                </c:pt>
                <c:pt idx="6686">
                  <c:v>-0.62257777777293266</c:v>
                </c:pt>
                <c:pt idx="6687">
                  <c:v>-0.62182222221990968</c:v>
                </c:pt>
                <c:pt idx="6688">
                  <c:v>-0.62071111110076094</c:v>
                </c:pt>
                <c:pt idx="6689">
                  <c:v>-0.6201333333248662</c:v>
                </c:pt>
                <c:pt idx="6690">
                  <c:v>-0.61911111110603689</c:v>
                </c:pt>
                <c:pt idx="6691">
                  <c:v>-0.6188888888821843</c:v>
                </c:pt>
                <c:pt idx="6692">
                  <c:v>-0.61844444443902225</c:v>
                </c:pt>
                <c:pt idx="6693">
                  <c:v>-0.61813333332899068</c:v>
                </c:pt>
                <c:pt idx="6694">
                  <c:v>-0.61671111109643717</c:v>
                </c:pt>
                <c:pt idx="6695">
                  <c:v>-0.61586666665479295</c:v>
                </c:pt>
                <c:pt idx="6696">
                  <c:v>-0.61408888888282698</c:v>
                </c:pt>
                <c:pt idx="6697">
                  <c:v>-0.61346666665618776</c:v>
                </c:pt>
                <c:pt idx="6698">
                  <c:v>-0.61337777776745306</c:v>
                </c:pt>
                <c:pt idx="6699">
                  <c:v>-0.61288888888012261</c:v>
                </c:pt>
                <c:pt idx="6700">
                  <c:v>-0.61168888888405115</c:v>
                </c:pt>
                <c:pt idx="6701">
                  <c:v>-0.61022222220692035</c:v>
                </c:pt>
                <c:pt idx="6702">
                  <c:v>-0.60893333332228483</c:v>
                </c:pt>
                <c:pt idx="6703">
                  <c:v>-0.60764444443759236</c:v>
                </c:pt>
                <c:pt idx="6704">
                  <c:v>-0.60648888887369579</c:v>
                </c:pt>
                <c:pt idx="6705">
                  <c:v>-0.60568888887627692</c:v>
                </c:pt>
                <c:pt idx="6706">
                  <c:v>-0.60386666665997202</c:v>
                </c:pt>
                <c:pt idx="6707">
                  <c:v>-0.60293333331998478</c:v>
                </c:pt>
                <c:pt idx="6708">
                  <c:v>-0.60111111110373661</c:v>
                </c:pt>
                <c:pt idx="6709">
                  <c:v>-0.59964444444185894</c:v>
                </c:pt>
                <c:pt idx="6710">
                  <c:v>-0.59817777776472814</c:v>
                </c:pt>
                <c:pt idx="6711">
                  <c:v>-0.59688888887992197</c:v>
                </c:pt>
                <c:pt idx="6712">
                  <c:v>-0.59648888888126939</c:v>
                </c:pt>
                <c:pt idx="6713">
                  <c:v>-0.59551111110660848</c:v>
                </c:pt>
                <c:pt idx="6714">
                  <c:v>-0.5947111111008645</c:v>
                </c:pt>
                <c:pt idx="6715">
                  <c:v>-0.59266666666303536</c:v>
                </c:pt>
                <c:pt idx="6716">
                  <c:v>-0.59137777777839973</c:v>
                </c:pt>
                <c:pt idx="6717">
                  <c:v>-0.59022222221450327</c:v>
                </c:pt>
                <c:pt idx="6718">
                  <c:v>-0.58537777778582167</c:v>
                </c:pt>
                <c:pt idx="6719">
                  <c:v>-0.5838222222352093</c:v>
                </c:pt>
                <c:pt idx="6720">
                  <c:v>-0.58248888889237871</c:v>
                </c:pt>
                <c:pt idx="6721">
                  <c:v>-0.58120000000757255</c:v>
                </c:pt>
                <c:pt idx="6722">
                  <c:v>-0.58000000001138752</c:v>
                </c:pt>
                <c:pt idx="6723">
                  <c:v>-0.57835555555503815</c:v>
                </c:pt>
                <c:pt idx="6724">
                  <c:v>-0.57728888889186991</c:v>
                </c:pt>
                <c:pt idx="6725">
                  <c:v>-0.57595555556283862</c:v>
                </c:pt>
                <c:pt idx="6726">
                  <c:v>-0.57493333333312857</c:v>
                </c:pt>
                <c:pt idx="6727">
                  <c:v>-0.57315555556121933</c:v>
                </c:pt>
                <c:pt idx="6728">
                  <c:v>-0.57182222223201751</c:v>
                </c:pt>
                <c:pt idx="6729">
                  <c:v>-0.57026666668151871</c:v>
                </c:pt>
                <c:pt idx="6730">
                  <c:v>-0.56942222223108385</c:v>
                </c:pt>
                <c:pt idx="6731">
                  <c:v>-0.56706666668310945</c:v>
                </c:pt>
                <c:pt idx="6732">
                  <c:v>-0.56528888891102969</c:v>
                </c:pt>
                <c:pt idx="6733">
                  <c:v>-0.56413333334718996</c:v>
                </c:pt>
                <c:pt idx="6734">
                  <c:v>-0.56248888890812709</c:v>
                </c:pt>
                <c:pt idx="6735">
                  <c:v>-0.56084444446900739</c:v>
                </c:pt>
                <c:pt idx="6736">
                  <c:v>-0.5592888889022104</c:v>
                </c:pt>
                <c:pt idx="6737">
                  <c:v>-0.55786666668461471</c:v>
                </c:pt>
                <c:pt idx="6738">
                  <c:v>-0.55564444446965711</c:v>
                </c:pt>
                <c:pt idx="6739">
                  <c:v>-0.55328888889722994</c:v>
                </c:pt>
                <c:pt idx="6740">
                  <c:v>-0.55084444446069125</c:v>
                </c:pt>
                <c:pt idx="6741">
                  <c:v>-0.54942222224303883</c:v>
                </c:pt>
                <c:pt idx="6742">
                  <c:v>-0.54795555556585107</c:v>
                </c:pt>
                <c:pt idx="6743">
                  <c:v>-0.54684444445828706</c:v>
                </c:pt>
                <c:pt idx="6744">
                  <c:v>-0.54560000001787667</c:v>
                </c:pt>
                <c:pt idx="6745">
                  <c:v>-0.54400000002320958</c:v>
                </c:pt>
                <c:pt idx="6746">
                  <c:v>-0.5428000000145653</c:v>
                </c:pt>
                <c:pt idx="6747">
                  <c:v>-0.54084444446552771</c:v>
                </c:pt>
                <c:pt idx="6748">
                  <c:v>-0.53880000002781214</c:v>
                </c:pt>
                <c:pt idx="6749">
                  <c:v>-0.53702222223716278</c:v>
                </c:pt>
                <c:pt idx="6750">
                  <c:v>-0.53546666668666398</c:v>
                </c:pt>
                <c:pt idx="6751">
                  <c:v>-0.53346666669311693</c:v>
                </c:pt>
                <c:pt idx="6752">
                  <c:v>-0.532044444460677</c:v>
                </c:pt>
                <c:pt idx="6753">
                  <c:v>-0.53071111113181613</c:v>
                </c:pt>
                <c:pt idx="6754">
                  <c:v>-0.52933333335838895</c:v>
                </c:pt>
                <c:pt idx="6755">
                  <c:v>-0.5273777777887485</c:v>
                </c:pt>
                <c:pt idx="6756">
                  <c:v>-0.52560000001683937</c:v>
                </c:pt>
                <c:pt idx="6757">
                  <c:v>-0.52386666668904169</c:v>
                </c:pt>
                <c:pt idx="6758">
                  <c:v>-0.52222222224997883</c:v>
                </c:pt>
                <c:pt idx="6759">
                  <c:v>-0.52000000001173818</c:v>
                </c:pt>
                <c:pt idx="6760">
                  <c:v>-0.51760000001959527</c:v>
                </c:pt>
                <c:pt idx="6761">
                  <c:v>-0.51604444446909659</c:v>
                </c:pt>
                <c:pt idx="6762">
                  <c:v>-0.51431111112330874</c:v>
                </c:pt>
                <c:pt idx="6763">
                  <c:v>-0.51280000001714909</c:v>
                </c:pt>
                <c:pt idx="6764">
                  <c:v>-0.51191111113122278</c:v>
                </c:pt>
                <c:pt idx="6765">
                  <c:v>-0.51066666667777394</c:v>
                </c:pt>
                <c:pt idx="6766">
                  <c:v>-0.50982222223612983</c:v>
                </c:pt>
                <c:pt idx="6767">
                  <c:v>-0.50884444446152577</c:v>
                </c:pt>
                <c:pt idx="6768">
                  <c:v>-0.50800000001097712</c:v>
                </c:pt>
                <c:pt idx="6769">
                  <c:v>-0.50560000001877736</c:v>
                </c:pt>
                <c:pt idx="6770">
                  <c:v>-0.50453333335560913</c:v>
                </c:pt>
                <c:pt idx="6771">
                  <c:v>-0.5031555555680306</c:v>
                </c:pt>
                <c:pt idx="6772">
                  <c:v>-0.50168888890615293</c:v>
                </c:pt>
                <c:pt idx="6773">
                  <c:v>-0.50004444446697627</c:v>
                </c:pt>
                <c:pt idx="6774">
                  <c:v>-0.49791111114063968</c:v>
                </c:pt>
                <c:pt idx="6775">
                  <c:v>-0.49453333333844557</c:v>
                </c:pt>
                <c:pt idx="6776">
                  <c:v>-0.49342222223099524</c:v>
                </c:pt>
                <c:pt idx="6777">
                  <c:v>-0.49280000001070484</c:v>
                </c:pt>
                <c:pt idx="6778">
                  <c:v>-0.49168888889155604</c:v>
                </c:pt>
                <c:pt idx="6779">
                  <c:v>-0.49035555556252464</c:v>
                </c:pt>
                <c:pt idx="6780">
                  <c:v>-0.488222222236188</c:v>
                </c:pt>
                <c:pt idx="6781">
                  <c:v>-0.48680000000363433</c:v>
                </c:pt>
                <c:pt idx="6782">
                  <c:v>-0.48511111112034616</c:v>
                </c:pt>
                <c:pt idx="6783">
                  <c:v>-0.48422222223441991</c:v>
                </c:pt>
                <c:pt idx="6784">
                  <c:v>-0.48168888888288808</c:v>
                </c:pt>
                <c:pt idx="6785">
                  <c:v>-0.48004444444365446</c:v>
                </c:pt>
                <c:pt idx="6786">
                  <c:v>-0.47737777778576224</c:v>
                </c:pt>
                <c:pt idx="6787">
                  <c:v>-0.47577777777421748</c:v>
                </c:pt>
                <c:pt idx="6788">
                  <c:v>-0.47417777777937975</c:v>
                </c:pt>
                <c:pt idx="6789">
                  <c:v>-0.4725333333400894</c:v>
                </c:pt>
                <c:pt idx="6790">
                  <c:v>-0.4703111111251318</c:v>
                </c:pt>
                <c:pt idx="6791">
                  <c:v>-0.46968888889832205</c:v>
                </c:pt>
                <c:pt idx="6792">
                  <c:v>-0.46804444445914534</c:v>
                </c:pt>
                <c:pt idx="6793">
                  <c:v>-0.46617777779855818</c:v>
                </c:pt>
                <c:pt idx="6794">
                  <c:v>-0.46462222223170435</c:v>
                </c:pt>
                <c:pt idx="6795">
                  <c:v>-0.46302222223686662</c:v>
                </c:pt>
                <c:pt idx="6796">
                  <c:v>-0.46111111113199738</c:v>
                </c:pt>
                <c:pt idx="6797">
                  <c:v>-0.45937777778620942</c:v>
                </c:pt>
                <c:pt idx="6798">
                  <c:v>-0.45800000001289587</c:v>
                </c:pt>
                <c:pt idx="6799">
                  <c:v>-0.45600000001940555</c:v>
                </c:pt>
                <c:pt idx="6800">
                  <c:v>-0.45435555556316992</c:v>
                </c:pt>
                <c:pt idx="6801">
                  <c:v>-0.45248888890258276</c:v>
                </c:pt>
                <c:pt idx="6802">
                  <c:v>-0.45115555557360809</c:v>
                </c:pt>
                <c:pt idx="6803">
                  <c:v>-0.44982222224457669</c:v>
                </c:pt>
                <c:pt idx="6804">
                  <c:v>-0.44835555556738887</c:v>
                </c:pt>
                <c:pt idx="6805">
                  <c:v>-0.44617777779659967</c:v>
                </c:pt>
                <c:pt idx="6806">
                  <c:v>-0.44488888891196399</c:v>
                </c:pt>
                <c:pt idx="6807">
                  <c:v>-0.4437777777927015</c:v>
                </c:pt>
                <c:pt idx="6808">
                  <c:v>-0.44213333335369537</c:v>
                </c:pt>
                <c:pt idx="6809">
                  <c:v>-0.44000000002735873</c:v>
                </c:pt>
                <c:pt idx="6810">
                  <c:v>-0.43862222223960956</c:v>
                </c:pt>
                <c:pt idx="6811">
                  <c:v>-0.4364000000247657</c:v>
                </c:pt>
                <c:pt idx="6812">
                  <c:v>-0.43453333336429217</c:v>
                </c:pt>
                <c:pt idx="6813">
                  <c:v>-0.43275555557369966</c:v>
                </c:pt>
                <c:pt idx="6814">
                  <c:v>-0.43080000002449143</c:v>
                </c:pt>
                <c:pt idx="6815">
                  <c:v>-0.42902222225252529</c:v>
                </c:pt>
                <c:pt idx="6816">
                  <c:v>-0.42728888890673727</c:v>
                </c:pt>
                <c:pt idx="6817">
                  <c:v>-0.42591111113336688</c:v>
                </c:pt>
                <c:pt idx="6818">
                  <c:v>-0.4249777778031586</c:v>
                </c:pt>
                <c:pt idx="6819">
                  <c:v>-0.42257777781095884</c:v>
                </c:pt>
                <c:pt idx="6820">
                  <c:v>-0.42066666668606606</c:v>
                </c:pt>
                <c:pt idx="6821">
                  <c:v>-0.41884444446964736</c:v>
                </c:pt>
                <c:pt idx="6822">
                  <c:v>-0.41711111114196325</c:v>
                </c:pt>
                <c:pt idx="6823">
                  <c:v>-0.41560000002002778</c:v>
                </c:pt>
                <c:pt idx="6824">
                  <c:v>-0.41395555558090796</c:v>
                </c:pt>
                <c:pt idx="6825">
                  <c:v>-0.412266666697506</c:v>
                </c:pt>
                <c:pt idx="6826">
                  <c:v>-0.41053333335183168</c:v>
                </c:pt>
                <c:pt idx="6827">
                  <c:v>-0.40862222224696243</c:v>
                </c:pt>
                <c:pt idx="6828">
                  <c:v>-0.40688888891916469</c:v>
                </c:pt>
                <c:pt idx="6829">
                  <c:v>-0.40555555557622019</c:v>
                </c:pt>
                <c:pt idx="6830">
                  <c:v>-0.40386666669264765</c:v>
                </c:pt>
                <c:pt idx="6831">
                  <c:v>-0.40306666669528568</c:v>
                </c:pt>
                <c:pt idx="6832">
                  <c:v>-0.40160000001804114</c:v>
                </c:pt>
                <c:pt idx="6833">
                  <c:v>-0.39951111113587284</c:v>
                </c:pt>
                <c:pt idx="6834">
                  <c:v>-0.39893333335997827</c:v>
                </c:pt>
                <c:pt idx="6835">
                  <c:v>-0.39724444447657631</c:v>
                </c:pt>
                <c:pt idx="6836">
                  <c:v>-0.39528888890687891</c:v>
                </c:pt>
                <c:pt idx="6837">
                  <c:v>-0.3936000000235339</c:v>
                </c:pt>
                <c:pt idx="6838">
                  <c:v>-0.39177777780739942</c:v>
                </c:pt>
                <c:pt idx="6839">
                  <c:v>-0.38893333334240582</c:v>
                </c:pt>
                <c:pt idx="6840">
                  <c:v>-0.38813333334493005</c:v>
                </c:pt>
                <c:pt idx="6841">
                  <c:v>-0.38711111112598701</c:v>
                </c:pt>
                <c:pt idx="6842">
                  <c:v>-0.38560000000405154</c:v>
                </c:pt>
                <c:pt idx="6843">
                  <c:v>-0.38435555556352735</c:v>
                </c:pt>
                <c:pt idx="6844">
                  <c:v>-0.38408888889777792</c:v>
                </c:pt>
                <c:pt idx="6845">
                  <c:v>-0.38279999999952441</c:v>
                </c:pt>
                <c:pt idx="6846">
                  <c:v>-0.38084444445020255</c:v>
                </c:pt>
                <c:pt idx="6847">
                  <c:v>-0.37991111111988057</c:v>
                </c:pt>
                <c:pt idx="6848">
                  <c:v>-0.37822222223642177</c:v>
                </c:pt>
                <c:pt idx="6849">
                  <c:v>-0.37684444444861576</c:v>
                </c:pt>
                <c:pt idx="6850">
                  <c:v>-0.37595555556251903</c:v>
                </c:pt>
                <c:pt idx="6851">
                  <c:v>-0.37404444445770657</c:v>
                </c:pt>
                <c:pt idx="6852">
                  <c:v>-0.37244444444621871</c:v>
                </c:pt>
                <c:pt idx="6853">
                  <c:v>-0.37093333333994516</c:v>
                </c:pt>
                <c:pt idx="6854">
                  <c:v>-0.36942222223367166</c:v>
                </c:pt>
                <c:pt idx="6855">
                  <c:v>-0.36764444444313588</c:v>
                </c:pt>
                <c:pt idx="6856">
                  <c:v>-0.36635555555850019</c:v>
                </c:pt>
                <c:pt idx="6857">
                  <c:v>-0.36457777778659095</c:v>
                </c:pt>
                <c:pt idx="6858">
                  <c:v>-0.36297777777504631</c:v>
                </c:pt>
                <c:pt idx="6859">
                  <c:v>-0.36186666666753908</c:v>
                </c:pt>
                <c:pt idx="6860">
                  <c:v>-0.36066666667135405</c:v>
                </c:pt>
                <c:pt idx="6861">
                  <c:v>-0.35911111110461391</c:v>
                </c:pt>
                <c:pt idx="6862">
                  <c:v>-0.35777777777558256</c:v>
                </c:pt>
                <c:pt idx="6863">
                  <c:v>-0.35586666667071326</c:v>
                </c:pt>
                <c:pt idx="6864">
                  <c:v>-0.35382222223294096</c:v>
                </c:pt>
                <c:pt idx="6865">
                  <c:v>-0.35226666666614409</c:v>
                </c:pt>
                <c:pt idx="6866">
                  <c:v>-0.35022222222837174</c:v>
                </c:pt>
                <c:pt idx="6867">
                  <c:v>-0.34804444445775307</c:v>
                </c:pt>
                <c:pt idx="6868">
                  <c:v>-0.34635555555676978</c:v>
                </c:pt>
                <c:pt idx="6869">
                  <c:v>-0.34302222223430495</c:v>
                </c:pt>
                <c:pt idx="6870">
                  <c:v>-0.34120000001794309</c:v>
                </c:pt>
                <c:pt idx="6871">
                  <c:v>-0.33848888888736328</c:v>
                </c:pt>
                <c:pt idx="6872">
                  <c:v>-0.33662222222688987</c:v>
                </c:pt>
                <c:pt idx="6873">
                  <c:v>-0.33426666667902916</c:v>
                </c:pt>
                <c:pt idx="6874">
                  <c:v>-0.33257777777793213</c:v>
                </c:pt>
                <c:pt idx="6875">
                  <c:v>-0.33080000000585236</c:v>
                </c:pt>
                <c:pt idx="6876">
                  <c:v>-0.32991111111986932</c:v>
                </c:pt>
                <c:pt idx="6877">
                  <c:v>-0.32826666666352006</c:v>
                </c:pt>
                <c:pt idx="6878">
                  <c:v>-0.32613333333712669</c:v>
                </c:pt>
                <c:pt idx="6879">
                  <c:v>-0.32484444445254795</c:v>
                </c:pt>
                <c:pt idx="6880">
                  <c:v>-0.32346666667923452</c:v>
                </c:pt>
                <c:pt idx="6881">
                  <c:v>-0.3219555555572422</c:v>
                </c:pt>
                <c:pt idx="6882">
                  <c:v>-0.32040000000674346</c:v>
                </c:pt>
                <c:pt idx="6883">
                  <c:v>-0.31924444445501099</c:v>
                </c:pt>
                <c:pt idx="6884">
                  <c:v>-0.3175111111091094</c:v>
                </c:pt>
                <c:pt idx="6885">
                  <c:v>-0.31560000000424016</c:v>
                </c:pt>
                <c:pt idx="6886">
                  <c:v>-0.31426666667532244</c:v>
                </c:pt>
                <c:pt idx="6887">
                  <c:v>-0.31213333332657728</c:v>
                </c:pt>
                <c:pt idx="6888">
                  <c:v>-0.31084444444182796</c:v>
                </c:pt>
                <c:pt idx="6889">
                  <c:v>-0.30937777777989345</c:v>
                </c:pt>
                <c:pt idx="6890">
                  <c:v>-0.30808888888158309</c:v>
                </c:pt>
                <c:pt idx="6891">
                  <c:v>-0.30631111110967391</c:v>
                </c:pt>
                <c:pt idx="6892">
                  <c:v>-0.3042666666719015</c:v>
                </c:pt>
                <c:pt idx="6893">
                  <c:v>-0.30253333334421756</c:v>
                </c:pt>
                <c:pt idx="6894">
                  <c:v>-0.30044444444027701</c:v>
                </c:pt>
                <c:pt idx="6895">
                  <c:v>-0.2992888888884877</c:v>
                </c:pt>
                <c:pt idx="6896">
                  <c:v>-0.29755555556068997</c:v>
                </c:pt>
                <c:pt idx="6897">
                  <c:v>-0.29568888888060191</c:v>
                </c:pt>
                <c:pt idx="6898">
                  <c:v>-0.29582222221350507</c:v>
                </c:pt>
                <c:pt idx="6899">
                  <c:v>-0.29457777777326527</c:v>
                </c:pt>
                <c:pt idx="6900">
                  <c:v>-0.29319999998540253</c:v>
                </c:pt>
                <c:pt idx="6901">
                  <c:v>-0.29159999999079217</c:v>
                </c:pt>
                <c:pt idx="6902">
                  <c:v>-0.29031111110615654</c:v>
                </c:pt>
                <c:pt idx="6903">
                  <c:v>-0.2893333333213079</c:v>
                </c:pt>
                <c:pt idx="6904">
                  <c:v>-0.28773333332658396</c:v>
                </c:pt>
                <c:pt idx="6905">
                  <c:v>-0.28617777777619885</c:v>
                </c:pt>
                <c:pt idx="6906">
                  <c:v>-0.28457777776476795</c:v>
                </c:pt>
                <c:pt idx="6907">
                  <c:v>-0.28346666665737441</c:v>
                </c:pt>
                <c:pt idx="6908">
                  <c:v>-0.2820888888841746</c:v>
                </c:pt>
                <c:pt idx="6909">
                  <c:v>-0.28084444444376427</c:v>
                </c:pt>
                <c:pt idx="6910">
                  <c:v>-0.27919999998741502</c:v>
                </c:pt>
                <c:pt idx="6911">
                  <c:v>-0.27839999999005299</c:v>
                </c:pt>
                <c:pt idx="6912">
                  <c:v>-0.27728888888277314</c:v>
                </c:pt>
                <c:pt idx="6913">
                  <c:v>-0.27586666665021958</c:v>
                </c:pt>
                <c:pt idx="6914">
                  <c:v>-0.27453333332130181</c:v>
                </c:pt>
                <c:pt idx="6915">
                  <c:v>-0.27328888888083464</c:v>
                </c:pt>
                <c:pt idx="6916">
                  <c:v>-0.27195555553789025</c:v>
                </c:pt>
                <c:pt idx="6917">
                  <c:v>-0.27079999998604409</c:v>
                </c:pt>
                <c:pt idx="6918">
                  <c:v>-0.27008888887724625</c:v>
                </c:pt>
                <c:pt idx="6919">
                  <c:v>-0.26893333331317926</c:v>
                </c:pt>
                <c:pt idx="6920">
                  <c:v>-0.26831111109305938</c:v>
                </c:pt>
                <c:pt idx="6921">
                  <c:v>-0.26711111109704483</c:v>
                </c:pt>
                <c:pt idx="6922">
                  <c:v>-0.26599999997783919</c:v>
                </c:pt>
                <c:pt idx="6923">
                  <c:v>-0.2640444444287447</c:v>
                </c:pt>
                <c:pt idx="6924">
                  <c:v>-0.2626222222112059</c:v>
                </c:pt>
                <c:pt idx="6925">
                  <c:v>-0.2614666666593029</c:v>
                </c:pt>
                <c:pt idx="6926">
                  <c:v>-0.25999999998205836</c:v>
                </c:pt>
                <c:pt idx="6927">
                  <c:v>-0.2590222222073974</c:v>
                </c:pt>
                <c:pt idx="6928">
                  <c:v>-0.25813333332147126</c:v>
                </c:pt>
                <c:pt idx="6929">
                  <c:v>-0.25737777776047499</c:v>
                </c:pt>
                <c:pt idx="6930">
                  <c:v>-0.25595555554287941</c:v>
                </c:pt>
                <c:pt idx="6931">
                  <c:v>-0.25466666665818694</c:v>
                </c:pt>
                <c:pt idx="6932">
                  <c:v>-0.25346666664954259</c:v>
                </c:pt>
                <c:pt idx="6933">
                  <c:v>-0.25199999998760803</c:v>
                </c:pt>
                <c:pt idx="6934">
                  <c:v>-0.25026666666003766</c:v>
                </c:pt>
                <c:pt idx="6935">
                  <c:v>-0.2495111110990415</c:v>
                </c:pt>
                <c:pt idx="6936">
                  <c:v>-0.24866666665717002</c:v>
                </c:pt>
                <c:pt idx="6937">
                  <c:v>-0.24746666666115541</c:v>
                </c:pt>
                <c:pt idx="6938">
                  <c:v>-0.24626666666497027</c:v>
                </c:pt>
                <c:pt idx="6939">
                  <c:v>-0.24546666665928321</c:v>
                </c:pt>
                <c:pt idx="6940">
                  <c:v>-0.24533333332620952</c:v>
                </c:pt>
                <c:pt idx="6941">
                  <c:v>-0.24426666666304123</c:v>
                </c:pt>
                <c:pt idx="6942">
                  <c:v>-0.24293333332015365</c:v>
                </c:pt>
                <c:pt idx="6943">
                  <c:v>-0.2417777777682506</c:v>
                </c:pt>
                <c:pt idx="6944">
                  <c:v>-0.23959999999763187</c:v>
                </c:pt>
                <c:pt idx="6945">
                  <c:v>-0.23839999998898753</c:v>
                </c:pt>
                <c:pt idx="6946">
                  <c:v>-0.23711111110418132</c:v>
                </c:pt>
                <c:pt idx="6947">
                  <c:v>-0.23551111110928677</c:v>
                </c:pt>
                <c:pt idx="6948">
                  <c:v>-0.23404444443198535</c:v>
                </c:pt>
                <c:pt idx="6949">
                  <c:v>-0.23346666665603383</c:v>
                </c:pt>
                <c:pt idx="6950">
                  <c:v>-0.2319555555497603</c:v>
                </c:pt>
                <c:pt idx="6951">
                  <c:v>-0.23048888887245889</c:v>
                </c:pt>
                <c:pt idx="6952">
                  <c:v>-0.2295111110976274</c:v>
                </c:pt>
                <c:pt idx="6953">
                  <c:v>-0.22813333332442756</c:v>
                </c:pt>
                <c:pt idx="6954">
                  <c:v>-0.22711111110548449</c:v>
                </c:pt>
                <c:pt idx="6955">
                  <c:v>-0.22639999998923613</c:v>
                </c:pt>
                <c:pt idx="6956">
                  <c:v>-0.22515555554882569</c:v>
                </c:pt>
                <c:pt idx="6957">
                  <c:v>-0.22351111110987637</c:v>
                </c:pt>
                <c:pt idx="6958">
                  <c:v>-0.22222222221173654</c:v>
                </c:pt>
                <c:pt idx="6959">
                  <c:v>-0.22111111110422926</c:v>
                </c:pt>
                <c:pt idx="6960">
                  <c:v>-0.22026666666252828</c:v>
                </c:pt>
                <c:pt idx="6961">
                  <c:v>-0.21897777776438848</c:v>
                </c:pt>
                <c:pt idx="6962">
                  <c:v>-0.2178666666568812</c:v>
                </c:pt>
                <c:pt idx="6963">
                  <c:v>-0.21617777777353611</c:v>
                </c:pt>
                <c:pt idx="6964">
                  <c:v>-0.21573333332583108</c:v>
                </c:pt>
                <c:pt idx="6965">
                  <c:v>-0.2147111111070017</c:v>
                </c:pt>
                <c:pt idx="6966">
                  <c:v>-0.21444444444119545</c:v>
                </c:pt>
                <c:pt idx="6967">
                  <c:v>-0.21342222221154211</c:v>
                </c:pt>
                <c:pt idx="6968">
                  <c:v>-0.2127999999915359</c:v>
                </c:pt>
                <c:pt idx="6969">
                  <c:v>-0.21191111110560967</c:v>
                </c:pt>
                <c:pt idx="6970">
                  <c:v>-0.21111111110819081</c:v>
                </c:pt>
                <c:pt idx="6971">
                  <c:v>-0.20991111109960331</c:v>
                </c:pt>
                <c:pt idx="6972">
                  <c:v>-0.20884444443632136</c:v>
                </c:pt>
                <c:pt idx="6973">
                  <c:v>-0.20808888888329824</c:v>
                </c:pt>
                <c:pt idx="6974">
                  <c:v>-0.20719999998805877</c:v>
                </c:pt>
                <c:pt idx="6975">
                  <c:v>-0.2062666666579073</c:v>
                </c:pt>
                <c:pt idx="6976">
                  <c:v>-0.20519999999479582</c:v>
                </c:pt>
                <c:pt idx="6977">
                  <c:v>-0.20395555554123324</c:v>
                </c:pt>
                <c:pt idx="6978">
                  <c:v>-0.20297777776668602</c:v>
                </c:pt>
                <c:pt idx="6979">
                  <c:v>-0.20244444443518714</c:v>
                </c:pt>
                <c:pt idx="6980">
                  <c:v>-0.20168888887419098</c:v>
                </c:pt>
                <c:pt idx="6981">
                  <c:v>-0.20066666665530472</c:v>
                </c:pt>
                <c:pt idx="6982">
                  <c:v>-0.19973333332503959</c:v>
                </c:pt>
                <c:pt idx="6983">
                  <c:v>-0.19875555555043545</c:v>
                </c:pt>
                <c:pt idx="6984">
                  <c:v>-0.19791111109983006</c:v>
                </c:pt>
                <c:pt idx="6985">
                  <c:v>-0.19728888887965329</c:v>
                </c:pt>
                <c:pt idx="6986">
                  <c:v>-0.19613333332786395</c:v>
                </c:pt>
                <c:pt idx="6987">
                  <c:v>-0.19506666665351979</c:v>
                </c:pt>
                <c:pt idx="6988">
                  <c:v>-0.19413333332319777</c:v>
                </c:pt>
                <c:pt idx="6989">
                  <c:v>-0.19359999999164204</c:v>
                </c:pt>
                <c:pt idx="6990">
                  <c:v>-0.19266666665142745</c:v>
                </c:pt>
                <c:pt idx="6991">
                  <c:v>-0.19186666665400859</c:v>
                </c:pt>
                <c:pt idx="6992">
                  <c:v>-0.19124444443377497</c:v>
                </c:pt>
                <c:pt idx="6993">
                  <c:v>-0.19115555554422262</c:v>
                </c:pt>
                <c:pt idx="6994">
                  <c:v>-0.19062222221272376</c:v>
                </c:pt>
                <c:pt idx="6995">
                  <c:v>-0.18977777777096591</c:v>
                </c:pt>
                <c:pt idx="6996">
                  <c:v>-0.18906666665466065</c:v>
                </c:pt>
                <c:pt idx="6997">
                  <c:v>-0.18826666665729863</c:v>
                </c:pt>
                <c:pt idx="6998">
                  <c:v>-0.1872888888826377</c:v>
                </c:pt>
                <c:pt idx="6999">
                  <c:v>-0.18679999999530722</c:v>
                </c:pt>
                <c:pt idx="7000">
                  <c:v>-0.18608888887905881</c:v>
                </c:pt>
                <c:pt idx="7001">
                  <c:v>-0.18537777777026099</c:v>
                </c:pt>
                <c:pt idx="7002">
                  <c:v>-0.18448888888433482</c:v>
                </c:pt>
                <c:pt idx="7003">
                  <c:v>-0.18319999998613815</c:v>
                </c:pt>
                <c:pt idx="7004">
                  <c:v>-0.18226666665587296</c:v>
                </c:pt>
                <c:pt idx="7005">
                  <c:v>-0.18142222221428569</c:v>
                </c:pt>
                <c:pt idx="7006">
                  <c:v>-0.18075555554267134</c:v>
                </c:pt>
                <c:pt idx="7007">
                  <c:v>-0.17991111110097041</c:v>
                </c:pt>
                <c:pt idx="7008">
                  <c:v>-0.17924444443651158</c:v>
                </c:pt>
                <c:pt idx="7009">
                  <c:v>-0.17831111109646752</c:v>
                </c:pt>
                <c:pt idx="7010">
                  <c:v>-0.17724444443341295</c:v>
                </c:pt>
                <c:pt idx="7011">
                  <c:v>-0.17617777777013097</c:v>
                </c:pt>
                <c:pt idx="7012">
                  <c:v>-0.17519999998533919</c:v>
                </c:pt>
                <c:pt idx="7013">
                  <c:v>-0.17448888887659825</c:v>
                </c:pt>
                <c:pt idx="7014">
                  <c:v>-0.17351111110199416</c:v>
                </c:pt>
                <c:pt idx="7015">
                  <c:v>-0.17266666666029323</c:v>
                </c:pt>
                <c:pt idx="7016">
                  <c:v>-0.17217777776789733</c:v>
                </c:pt>
                <c:pt idx="7017">
                  <c:v>-0.17133333332619638</c:v>
                </c:pt>
                <c:pt idx="7018">
                  <c:v>-0.17071111110584911</c:v>
                </c:pt>
                <c:pt idx="7019">
                  <c:v>-0.17066666666098765</c:v>
                </c:pt>
                <c:pt idx="7020">
                  <c:v>-0.16964444444221516</c:v>
                </c:pt>
                <c:pt idx="7021">
                  <c:v>-0.16875555555628896</c:v>
                </c:pt>
                <c:pt idx="7022">
                  <c:v>-0.16768888888188793</c:v>
                </c:pt>
                <c:pt idx="7023">
                  <c:v>-0.16671111110739756</c:v>
                </c:pt>
                <c:pt idx="7024">
                  <c:v>-0.16515555555695563</c:v>
                </c:pt>
                <c:pt idx="7025">
                  <c:v>-0.16399999999322962</c:v>
                </c:pt>
                <c:pt idx="7026">
                  <c:v>-0.16328888888437501</c:v>
                </c:pt>
                <c:pt idx="7027">
                  <c:v>-0.1621333333327562</c:v>
                </c:pt>
                <c:pt idx="7028">
                  <c:v>-0.16115555555815214</c:v>
                </c:pt>
                <c:pt idx="7029">
                  <c:v>-0.16026666666285586</c:v>
                </c:pt>
                <c:pt idx="7030">
                  <c:v>-0.15911111111112336</c:v>
                </c:pt>
                <c:pt idx="7031">
                  <c:v>-0.15835555555804348</c:v>
                </c:pt>
                <c:pt idx="7032">
                  <c:v>-0.15755555555224274</c:v>
                </c:pt>
                <c:pt idx="7033">
                  <c:v>-0.15666666666637336</c:v>
                </c:pt>
                <c:pt idx="7034">
                  <c:v>-0.15577777778027666</c:v>
                </c:pt>
                <c:pt idx="7035">
                  <c:v>-0.1550222222192805</c:v>
                </c:pt>
                <c:pt idx="7036">
                  <c:v>-0.15404444444473328</c:v>
                </c:pt>
                <c:pt idx="7037">
                  <c:v>-0.15328888889159653</c:v>
                </c:pt>
                <c:pt idx="7038">
                  <c:v>-0.15262222222009586</c:v>
                </c:pt>
                <c:pt idx="7039">
                  <c:v>-0.15173333333411285</c:v>
                </c:pt>
                <c:pt idx="7040">
                  <c:v>-0.15088888889241189</c:v>
                </c:pt>
                <c:pt idx="7041">
                  <c:v>-0.15017777777616351</c:v>
                </c:pt>
                <c:pt idx="7042">
                  <c:v>-0.14937777777868783</c:v>
                </c:pt>
                <c:pt idx="7043">
                  <c:v>-0.14866666666983319</c:v>
                </c:pt>
                <c:pt idx="7044">
                  <c:v>-0.14777777778379331</c:v>
                </c:pt>
                <c:pt idx="7045">
                  <c:v>-0.14702222222274031</c:v>
                </c:pt>
                <c:pt idx="7046">
                  <c:v>-0.14626666666966043</c:v>
                </c:pt>
                <c:pt idx="7047">
                  <c:v>-0.14555555556074892</c:v>
                </c:pt>
                <c:pt idx="7048">
                  <c:v>-0.14484444444438685</c:v>
                </c:pt>
                <c:pt idx="7049">
                  <c:v>-0.14502222222162894</c:v>
                </c:pt>
                <c:pt idx="7050">
                  <c:v>-0.14435555555717008</c:v>
                </c:pt>
                <c:pt idx="7051">
                  <c:v>-0.14408888888856983</c:v>
                </c:pt>
                <c:pt idx="7052">
                  <c:v>-0.1432444444468689</c:v>
                </c:pt>
                <c:pt idx="7053">
                  <c:v>-0.14280000000382051</c:v>
                </c:pt>
                <c:pt idx="7054">
                  <c:v>-0.14213333333237671</c:v>
                </c:pt>
                <c:pt idx="7055">
                  <c:v>-0.1413777777792968</c:v>
                </c:pt>
                <c:pt idx="7056">
                  <c:v>-0.14053333333759585</c:v>
                </c:pt>
                <c:pt idx="7057">
                  <c:v>-0.13915555554984688</c:v>
                </c:pt>
                <c:pt idx="7058">
                  <c:v>-0.1383555555525417</c:v>
                </c:pt>
                <c:pt idx="7059">
                  <c:v>-0.13733333333354183</c:v>
                </c:pt>
                <c:pt idx="7060">
                  <c:v>-0.13648888889178404</c:v>
                </c:pt>
                <c:pt idx="7061">
                  <c:v>-0.13582222222028342</c:v>
                </c:pt>
                <c:pt idx="7062">
                  <c:v>-0.13511111111142876</c:v>
                </c:pt>
                <c:pt idx="7063">
                  <c:v>-0.13422222222555941</c:v>
                </c:pt>
                <c:pt idx="7064">
                  <c:v>-0.13373333333322032</c:v>
                </c:pt>
                <c:pt idx="7065">
                  <c:v>-0.13315555555721201</c:v>
                </c:pt>
                <c:pt idx="7066">
                  <c:v>-0.13253333333697842</c:v>
                </c:pt>
                <c:pt idx="7067">
                  <c:v>-0.13208888888938711</c:v>
                </c:pt>
                <c:pt idx="7068">
                  <c:v>-0.13133333333625033</c:v>
                </c:pt>
                <c:pt idx="7069">
                  <c:v>-0.13071111111601674</c:v>
                </c:pt>
                <c:pt idx="7070">
                  <c:v>-0.1296444444417294</c:v>
                </c:pt>
                <c:pt idx="7071">
                  <c:v>-0.12911111111011686</c:v>
                </c:pt>
                <c:pt idx="7072">
                  <c:v>-0.12848888888988325</c:v>
                </c:pt>
                <c:pt idx="7073">
                  <c:v>-0.12791111111393175</c:v>
                </c:pt>
                <c:pt idx="7074">
                  <c:v>-0.12746666666628359</c:v>
                </c:pt>
                <c:pt idx="7075">
                  <c:v>-0.12680000000182473</c:v>
                </c:pt>
                <c:pt idx="7076">
                  <c:v>-0.12635555555889005</c:v>
                </c:pt>
                <c:pt idx="7077">
                  <c:v>-0.12591111111129877</c:v>
                </c:pt>
                <c:pt idx="7078">
                  <c:v>-0.1253777777796862</c:v>
                </c:pt>
                <c:pt idx="7079">
                  <c:v>-0.12471111111517048</c:v>
                </c:pt>
                <c:pt idx="7080">
                  <c:v>-0.12408888888853128</c:v>
                </c:pt>
                <c:pt idx="7081">
                  <c:v>-0.12337777777967661</c:v>
                </c:pt>
                <c:pt idx="7082">
                  <c:v>-0.12266666667093566</c:v>
                </c:pt>
                <c:pt idx="7083">
                  <c:v>-0.12186666666524856</c:v>
                </c:pt>
                <c:pt idx="7084">
                  <c:v>-0.12106666666777285</c:v>
                </c:pt>
                <c:pt idx="7085">
                  <c:v>-0.12040000000331398</c:v>
                </c:pt>
                <c:pt idx="7086">
                  <c:v>-0.11968888888706555</c:v>
                </c:pt>
                <c:pt idx="7087">
                  <c:v>-0.11897777777821089</c:v>
                </c:pt>
                <c:pt idx="7088">
                  <c:v>-0.11826666666935623</c:v>
                </c:pt>
                <c:pt idx="7089">
                  <c:v>-0.11760000000501106</c:v>
                </c:pt>
                <c:pt idx="7090">
                  <c:v>-0.11702222222300593</c:v>
                </c:pt>
                <c:pt idx="7091">
                  <c:v>-0.11622222222564391</c:v>
                </c:pt>
                <c:pt idx="7092">
                  <c:v>-0.11551111111673242</c:v>
                </c:pt>
                <c:pt idx="7093">
                  <c:v>-0.11502222222433649</c:v>
                </c:pt>
                <c:pt idx="7094">
                  <c:v>-0.11435555555982077</c:v>
                </c:pt>
                <c:pt idx="7095">
                  <c:v>-0.11368888889536188</c:v>
                </c:pt>
                <c:pt idx="7096">
                  <c:v>-0.1130222222239181</c:v>
                </c:pt>
                <c:pt idx="7097">
                  <c:v>-0.11240000000374131</c:v>
                </c:pt>
                <c:pt idx="7098">
                  <c:v>-0.11164444445060455</c:v>
                </c:pt>
                <c:pt idx="7099">
                  <c:v>-0.11075555555542195</c:v>
                </c:pt>
                <c:pt idx="7100">
                  <c:v>-0.10995555555800308</c:v>
                </c:pt>
                <c:pt idx="7101">
                  <c:v>-0.10915555556064106</c:v>
                </c:pt>
                <c:pt idx="7102">
                  <c:v>-0.10835555555484035</c:v>
                </c:pt>
                <c:pt idx="7103">
                  <c:v>-0.1082222222219372</c:v>
                </c:pt>
                <c:pt idx="7104">
                  <c:v>-0.10760000000181724</c:v>
                </c:pt>
                <c:pt idx="7105">
                  <c:v>-0.10697777778164048</c:v>
                </c:pt>
                <c:pt idx="7106">
                  <c:v>-0.10644444444449681</c:v>
                </c:pt>
                <c:pt idx="7107">
                  <c:v>-0.10595555555716631</c:v>
                </c:pt>
                <c:pt idx="7108">
                  <c:v>-0.10533333333693271</c:v>
                </c:pt>
                <c:pt idx="7109">
                  <c:v>-0.10448888888638419</c:v>
                </c:pt>
                <c:pt idx="7110">
                  <c:v>-0.10391111111048951</c:v>
                </c:pt>
                <c:pt idx="7111">
                  <c:v>-0.10346666666755482</c:v>
                </c:pt>
                <c:pt idx="7112">
                  <c:v>-0.10293333333041112</c:v>
                </c:pt>
                <c:pt idx="7113">
                  <c:v>-0.10248888888736274</c:v>
                </c:pt>
                <c:pt idx="7114">
                  <c:v>-0.10222222222161331</c:v>
                </c:pt>
                <c:pt idx="7115">
                  <c:v>-0.10151111110530806</c:v>
                </c:pt>
                <c:pt idx="7116">
                  <c:v>-0.10071111110805972</c:v>
                </c:pt>
                <c:pt idx="7117">
                  <c:v>-0.1002222222207861</c:v>
                </c:pt>
                <c:pt idx="7118">
                  <c:v>-9.968888888917353E-2</c:v>
                </c:pt>
                <c:pt idx="7119">
                  <c:v>-9.9066666662477515E-2</c:v>
                </c:pt>
                <c:pt idx="7120">
                  <c:v>-9.7911111110744992E-2</c:v>
                </c:pt>
                <c:pt idx="7121">
                  <c:v>-9.7244444446229289E-2</c:v>
                </c:pt>
                <c:pt idx="7122">
                  <c:v>-9.6799999998467473E-2</c:v>
                </c:pt>
                <c:pt idx="7123">
                  <c:v>-9.6266666667025422E-2</c:v>
                </c:pt>
                <c:pt idx="7124">
                  <c:v>-9.6133333334008572E-2</c:v>
                </c:pt>
                <c:pt idx="7125">
                  <c:v>-9.5511111107312557E-2</c:v>
                </c:pt>
                <c:pt idx="7126">
                  <c:v>-9.4844444442853698E-2</c:v>
                </c:pt>
                <c:pt idx="7127">
                  <c:v>-9.4400000000032694E-2</c:v>
                </c:pt>
                <c:pt idx="7128">
                  <c:v>-9.3688888883841137E-2</c:v>
                </c:pt>
                <c:pt idx="7129">
                  <c:v>-9.2977777775100176E-2</c:v>
                </c:pt>
                <c:pt idx="7130">
                  <c:v>-9.2444444443601309E-2</c:v>
                </c:pt>
                <c:pt idx="7131">
                  <c:v>-9.199999999595318E-2</c:v>
                </c:pt>
                <c:pt idx="7132">
                  <c:v>-9.1377777776003768E-2</c:v>
                </c:pt>
                <c:pt idx="7133">
                  <c:v>-9.097777777723752E-2</c:v>
                </c:pt>
                <c:pt idx="7134">
                  <c:v>-9.0400000001456524E-2</c:v>
                </c:pt>
                <c:pt idx="7135">
                  <c:v>-8.9733333329899023E-2</c:v>
                </c:pt>
                <c:pt idx="7136">
                  <c:v>-8.9244444442682258E-2</c:v>
                </c:pt>
                <c:pt idx="7137">
                  <c:v>-8.8799999999577037E-2</c:v>
                </c:pt>
                <c:pt idx="7138">
                  <c:v>-8.8266666662490223E-2</c:v>
                </c:pt>
                <c:pt idx="7139">
                  <c:v>-8.7599999997917663E-2</c:v>
                </c:pt>
                <c:pt idx="7140">
                  <c:v>-8.6933333333401974E-2</c:v>
                </c:pt>
                <c:pt idx="7141">
                  <c:v>-8.6444444441006074E-2</c:v>
                </c:pt>
                <c:pt idx="7142">
                  <c:v>-8.5955555553618765E-2</c:v>
                </c:pt>
                <c:pt idx="7143">
                  <c:v>-8.568888888769878E-2</c:v>
                </c:pt>
                <c:pt idx="7144">
                  <c:v>-8.5022222216311852E-2</c:v>
                </c:pt>
                <c:pt idx="7145">
                  <c:v>-8.4488888884699284E-2</c:v>
                </c:pt>
                <c:pt idx="7146">
                  <c:v>-8.3822222220126752E-2</c:v>
                </c:pt>
                <c:pt idx="7147">
                  <c:v>-8.3155555548626123E-2</c:v>
                </c:pt>
                <c:pt idx="7148">
                  <c:v>-8.2266666662529395E-2</c:v>
                </c:pt>
                <c:pt idx="7149">
                  <c:v>-8.1555555553788447E-2</c:v>
                </c:pt>
                <c:pt idx="7150">
                  <c:v>-8.1111111110740083E-2</c:v>
                </c:pt>
                <c:pt idx="7151">
                  <c:v>-8.0622222218344183E-2</c:v>
                </c:pt>
                <c:pt idx="7152">
                  <c:v>-8.0044444442563201E-2</c:v>
                </c:pt>
                <c:pt idx="7153">
                  <c:v>-7.9422222222272756E-2</c:v>
                </c:pt>
                <c:pt idx="7154">
                  <c:v>-7.8755555550772127E-2</c:v>
                </c:pt>
                <c:pt idx="7155">
                  <c:v>-7.8222222219102716E-2</c:v>
                </c:pt>
                <c:pt idx="7156">
                  <c:v>-7.7733333331715407E-2</c:v>
                </c:pt>
                <c:pt idx="7157">
                  <c:v>-7.7377777773733322E-2</c:v>
                </c:pt>
                <c:pt idx="7158">
                  <c:v>-7.6666666664878674E-2</c:v>
                </c:pt>
                <c:pt idx="7159">
                  <c:v>-7.5866666667459823E-2</c:v>
                </c:pt>
                <c:pt idx="7160">
                  <c:v>-7.5244444440650121E-2</c:v>
                </c:pt>
                <c:pt idx="7161">
                  <c:v>-7.4577777776077575E-2</c:v>
                </c:pt>
                <c:pt idx="7162">
                  <c:v>-7.3822222222997669E-2</c:v>
                </c:pt>
                <c:pt idx="7163">
                  <c:v>-7.3155555558425109E-2</c:v>
                </c:pt>
                <c:pt idx="7164">
                  <c:v>-7.2444444442176723E-2</c:v>
                </c:pt>
                <c:pt idx="7165">
                  <c:v>-7.1911111110564155E-2</c:v>
                </c:pt>
                <c:pt idx="7166">
                  <c:v>-7.1377777778951601E-2</c:v>
                </c:pt>
                <c:pt idx="7167">
                  <c:v>-7.0711111107507829E-2</c:v>
                </c:pt>
                <c:pt idx="7168">
                  <c:v>-7.0266666664516308E-2</c:v>
                </c:pt>
                <c:pt idx="7169">
                  <c:v>-6.9733333332846897E-2</c:v>
                </c:pt>
                <c:pt idx="7170">
                  <c:v>-6.9199999995760084E-2</c:v>
                </c:pt>
                <c:pt idx="7171">
                  <c:v>-6.8844444441275909E-2</c:v>
                </c:pt>
                <c:pt idx="7172">
                  <c:v>-6.8355555554059144E-2</c:v>
                </c:pt>
                <c:pt idx="7173">
                  <c:v>-6.7466666658706015E-2</c:v>
                </c:pt>
                <c:pt idx="7174">
                  <c:v>-6.6844444438472386E-2</c:v>
                </c:pt>
                <c:pt idx="7175">
                  <c:v>-6.6311111106916662E-2</c:v>
                </c:pt>
                <c:pt idx="7176">
                  <c:v>-6.5688888880163804E-2</c:v>
                </c:pt>
                <c:pt idx="7177">
                  <c:v>-6.5111111104269134E-2</c:v>
                </c:pt>
                <c:pt idx="7178">
                  <c:v>-6.4577777772713396E-2</c:v>
                </c:pt>
                <c:pt idx="7179">
                  <c:v>-6.4088888885326087E-2</c:v>
                </c:pt>
                <c:pt idx="7180">
                  <c:v>-6.3599999992930187E-2</c:v>
                </c:pt>
                <c:pt idx="7181">
                  <c:v>-6.2888888884075511E-2</c:v>
                </c:pt>
                <c:pt idx="7182">
                  <c:v>-6.2488888885366092E-2</c:v>
                </c:pt>
                <c:pt idx="7183">
                  <c:v>-6.2311111106261356E-2</c:v>
                </c:pt>
                <c:pt idx="7184">
                  <c:v>-6.1955555551834025E-2</c:v>
                </c:pt>
                <c:pt idx="7185">
                  <c:v>-6.1466666664446716E-2</c:v>
                </c:pt>
                <c:pt idx="7186">
                  <c:v>-6.0933333327303045E-2</c:v>
                </c:pt>
                <c:pt idx="7187">
                  <c:v>-6.0444444439972572E-2</c:v>
                </c:pt>
                <c:pt idx="7188">
                  <c:v>-5.9955555552642099E-2</c:v>
                </c:pt>
                <c:pt idx="7189">
                  <c:v>-5.9599999994432641E-2</c:v>
                </c:pt>
                <c:pt idx="7190">
                  <c:v>-5.9288888884401092E-2</c:v>
                </c:pt>
                <c:pt idx="7191">
                  <c:v>-5.8799999997070619E-2</c:v>
                </c:pt>
                <c:pt idx="7192">
                  <c:v>-5.844444443891799E-2</c:v>
                </c:pt>
                <c:pt idx="7193">
                  <c:v>-5.7999999995869619E-2</c:v>
                </c:pt>
                <c:pt idx="7194">
                  <c:v>-5.7555555552878092E-2</c:v>
                </c:pt>
                <c:pt idx="7195">
                  <c:v>-5.7111111109886557E-2</c:v>
                </c:pt>
                <c:pt idx="7196">
                  <c:v>-5.6666666662124728E-2</c:v>
                </c:pt>
                <c:pt idx="7197">
                  <c:v>-5.6311111107754233E-2</c:v>
                </c:pt>
                <c:pt idx="7198">
                  <c:v>-5.5866666664819549E-2</c:v>
                </c:pt>
                <c:pt idx="7199">
                  <c:v>-5.5333333327619035E-2</c:v>
                </c:pt>
                <c:pt idx="7200">
                  <c:v>-5.4844444440174882E-2</c:v>
                </c:pt>
                <c:pt idx="7201">
                  <c:v>-5.4311111108562307E-2</c:v>
                </c:pt>
                <c:pt idx="7202">
                  <c:v>-5.4044444440018879E-2</c:v>
                </c:pt>
                <c:pt idx="7203">
                  <c:v>-5.3777777774212596E-2</c:v>
                </c:pt>
                <c:pt idx="7204">
                  <c:v>-5.3511111108406312E-2</c:v>
                </c:pt>
                <c:pt idx="7205">
                  <c:v>-5.3333333329358419E-2</c:v>
                </c:pt>
                <c:pt idx="7206">
                  <c:v>-5.3022222219326891E-2</c:v>
                </c:pt>
                <c:pt idx="7207">
                  <c:v>-5.2711111109181669E-2</c:v>
                </c:pt>
                <c:pt idx="7208">
                  <c:v>-5.2533333331882731E-2</c:v>
                </c:pt>
                <c:pt idx="7209">
                  <c:v>-5.2222222218534703E-2</c:v>
                </c:pt>
                <c:pt idx="7210">
                  <c:v>-5.2044444441349473E-2</c:v>
                </c:pt>
                <c:pt idx="7211">
                  <c:v>-5.1777777775600026E-2</c:v>
                </c:pt>
                <c:pt idx="7212">
                  <c:v>-5.1466666662138318E-2</c:v>
                </c:pt>
                <c:pt idx="7213">
                  <c:v>-5.1199999996275176E-2</c:v>
                </c:pt>
                <c:pt idx="7214">
                  <c:v>-5.0933333330639423E-2</c:v>
                </c:pt>
                <c:pt idx="7215">
                  <c:v>-5.0666666661982322E-2</c:v>
                </c:pt>
                <c:pt idx="7216">
                  <c:v>-5.0444444440344446E-2</c:v>
                </c:pt>
                <c:pt idx="7217">
                  <c:v>-5.0177777774594999E-2</c:v>
                </c:pt>
                <c:pt idx="7218">
                  <c:v>-4.9911111106165272E-2</c:v>
                </c:pt>
                <c:pt idx="7219">
                  <c:v>-4.9644444440415825E-2</c:v>
                </c:pt>
                <c:pt idx="7220">
                  <c:v>-4.9377777774609548E-2</c:v>
                </c:pt>
                <c:pt idx="7221">
                  <c:v>-4.9155555550757027E-2</c:v>
                </c:pt>
                <c:pt idx="7222">
                  <c:v>-4.8888888885064437E-2</c:v>
                </c:pt>
                <c:pt idx="7223">
                  <c:v>-4.871111110782235E-2</c:v>
                </c:pt>
                <c:pt idx="7224">
                  <c:v>-4.8488888886298161E-2</c:v>
                </c:pt>
                <c:pt idx="7225">
                  <c:v>-4.826666666255934E-2</c:v>
                </c:pt>
                <c:pt idx="7226">
                  <c:v>-4.8088888885430947E-2</c:v>
                </c:pt>
                <c:pt idx="7227">
                  <c:v>-4.7999999996866743E-2</c:v>
                </c:pt>
                <c:pt idx="7228">
                  <c:v>-4.777777777301425E-2</c:v>
                </c:pt>
                <c:pt idx="7229">
                  <c:v>-4.7511111107207959E-2</c:v>
                </c:pt>
                <c:pt idx="7230">
                  <c:v>-4.7333333330079559E-2</c:v>
                </c:pt>
                <c:pt idx="7231">
                  <c:v>-4.6977777771983781E-2</c:v>
                </c:pt>
                <c:pt idx="7232">
                  <c:v>-4.6711111106120654E-2</c:v>
                </c:pt>
                <c:pt idx="7233">
                  <c:v>-4.6399999996089104E-2</c:v>
                </c:pt>
                <c:pt idx="7234">
                  <c:v>-4.6222222217098055E-2</c:v>
                </c:pt>
                <c:pt idx="7235">
                  <c:v>-4.608888888419492E-2</c:v>
                </c:pt>
                <c:pt idx="7236">
                  <c:v>-4.5777777774049698E-2</c:v>
                </c:pt>
                <c:pt idx="7237">
                  <c:v>-4.5911111108463507E-2</c:v>
                </c:pt>
                <c:pt idx="7238">
                  <c:v>-4.5777777775503528E-2</c:v>
                </c:pt>
                <c:pt idx="7239">
                  <c:v>-4.5644444442600386E-2</c:v>
                </c:pt>
                <c:pt idx="7240">
                  <c:v>-4.5377777776850939E-2</c:v>
                </c:pt>
                <c:pt idx="7241">
                  <c:v>-4.5111111108136995E-2</c:v>
                </c:pt>
                <c:pt idx="7242">
                  <c:v>-4.48888888867265E-2</c:v>
                </c:pt>
                <c:pt idx="7243">
                  <c:v>-4.4711111109370733E-2</c:v>
                </c:pt>
                <c:pt idx="7244">
                  <c:v>-4.4488888885518239E-2</c:v>
                </c:pt>
                <c:pt idx="7245">
                  <c:v>-4.4266666664050894E-2</c:v>
                </c:pt>
                <c:pt idx="7246">
                  <c:v>-4.3911111109680413E-2</c:v>
                </c:pt>
                <c:pt idx="7247">
                  <c:v>-4.3599999996275549E-2</c:v>
                </c:pt>
                <c:pt idx="7248">
                  <c:v>-4.337777777497874E-2</c:v>
                </c:pt>
                <c:pt idx="7249">
                  <c:v>-4.3155555553511395E-2</c:v>
                </c:pt>
                <c:pt idx="7250">
                  <c:v>-4.3155555553625081E-2</c:v>
                </c:pt>
                <c:pt idx="7251">
                  <c:v>-4.2977777776439838E-2</c:v>
                </c:pt>
                <c:pt idx="7252">
                  <c:v>-4.2755555554972492E-2</c:v>
                </c:pt>
                <c:pt idx="7253">
                  <c:v>-4.2488888889279895E-2</c:v>
                </c:pt>
                <c:pt idx="7254">
                  <c:v>-4.2222222220793332E-2</c:v>
                </c:pt>
                <c:pt idx="7255">
                  <c:v>-4.1955555554987048E-2</c:v>
                </c:pt>
                <c:pt idx="7256">
                  <c:v>-4.1644444444898669E-2</c:v>
                </c:pt>
                <c:pt idx="7257">
                  <c:v>-4.1377777776298419E-2</c:v>
                </c:pt>
                <c:pt idx="7258">
                  <c:v>-4.1111111110492135E-2</c:v>
                </c:pt>
                <c:pt idx="7259">
                  <c:v>-4.0800000000460586E-2</c:v>
                </c:pt>
                <c:pt idx="7260">
                  <c:v>-4.0488888886998885E-2</c:v>
                </c:pt>
                <c:pt idx="7261">
                  <c:v>-4.0266666665474703E-2</c:v>
                </c:pt>
                <c:pt idx="7262">
                  <c:v>-3.9999999999668426E-2</c:v>
                </c:pt>
                <c:pt idx="7263">
                  <c:v>-3.9777777775872776E-2</c:v>
                </c:pt>
                <c:pt idx="7264">
                  <c:v>-3.9688888887194892E-2</c:v>
                </c:pt>
                <c:pt idx="7265">
                  <c:v>-3.9555555554178064E-2</c:v>
                </c:pt>
                <c:pt idx="7266">
                  <c:v>-3.9422222219764248E-2</c:v>
                </c:pt>
                <c:pt idx="7267">
                  <c:v>-3.9333333331143201E-2</c:v>
                </c:pt>
                <c:pt idx="7268">
                  <c:v>-3.9155555553844278E-2</c:v>
                </c:pt>
                <c:pt idx="7269">
                  <c:v>-3.9022222220827442E-2</c:v>
                </c:pt>
                <c:pt idx="7270">
                  <c:v>-3.888888888652732E-2</c:v>
                </c:pt>
                <c:pt idx="7271">
                  <c:v>-3.8844444442188375E-2</c:v>
                </c:pt>
                <c:pt idx="7272">
                  <c:v>-3.8666666664889444E-2</c:v>
                </c:pt>
                <c:pt idx="7273">
                  <c:v>-3.8444444441093802E-2</c:v>
                </c:pt>
                <c:pt idx="7274">
                  <c:v>-3.8311111108076973E-2</c:v>
                </c:pt>
                <c:pt idx="7275">
                  <c:v>-3.822222221956962E-2</c:v>
                </c:pt>
                <c:pt idx="7276">
                  <c:v>-3.8133333329960419E-2</c:v>
                </c:pt>
                <c:pt idx="7277">
                  <c:v>-3.7866666664267822E-2</c:v>
                </c:pt>
                <c:pt idx="7278">
                  <c:v>-3.7777777775703625E-2</c:v>
                </c:pt>
                <c:pt idx="7279">
                  <c:v>-3.7777777775703632E-2</c:v>
                </c:pt>
                <c:pt idx="7280">
                  <c:v>-3.7644444442800483E-2</c:v>
                </c:pt>
                <c:pt idx="7281">
                  <c:v>-3.7555555554179443E-2</c:v>
                </c:pt>
                <c:pt idx="7282">
                  <c:v>-3.7466666664740765E-2</c:v>
                </c:pt>
                <c:pt idx="7283">
                  <c:v>-3.7199999998991332E-2</c:v>
                </c:pt>
                <c:pt idx="7284">
                  <c:v>-3.7066666665974503E-2</c:v>
                </c:pt>
                <c:pt idx="7285">
                  <c:v>-3.7022222221749244E-2</c:v>
                </c:pt>
                <c:pt idx="7286">
                  <c:v>-3.6799999997896751E-2</c:v>
                </c:pt>
                <c:pt idx="7287">
                  <c:v>-3.6622222220654664E-2</c:v>
                </c:pt>
                <c:pt idx="7288">
                  <c:v>-3.6444444443469427E-2</c:v>
                </c:pt>
                <c:pt idx="7289">
                  <c:v>-3.6399999998664827E-2</c:v>
                </c:pt>
                <c:pt idx="7290">
                  <c:v>-3.622222222142274E-2</c:v>
                </c:pt>
                <c:pt idx="7291">
                  <c:v>-3.6088888888633291E-2</c:v>
                </c:pt>
                <c:pt idx="7292">
                  <c:v>-3.5866666664667105E-2</c:v>
                </c:pt>
                <c:pt idx="7293">
                  <c:v>-3.5688888887595555E-2</c:v>
                </c:pt>
                <c:pt idx="7294">
                  <c:v>-3.5422222221789278E-2</c:v>
                </c:pt>
                <c:pt idx="7295">
                  <c:v>-3.5199999998050471E-2</c:v>
                </c:pt>
                <c:pt idx="7296">
                  <c:v>-3.5111111109486275E-2</c:v>
                </c:pt>
                <c:pt idx="7297">
                  <c:v>-3.4977777776583133E-2</c:v>
                </c:pt>
                <c:pt idx="7298">
                  <c:v>-3.4844444443850528E-2</c:v>
                </c:pt>
                <c:pt idx="7299">
                  <c:v>-3.4666666664859486E-2</c:v>
                </c:pt>
                <c:pt idx="7300">
                  <c:v>-3.4577777776295289E-2</c:v>
                </c:pt>
                <c:pt idx="7301">
                  <c:v>-3.4444444443448984E-2</c:v>
                </c:pt>
                <c:pt idx="7302">
                  <c:v>-3.4311111109205705E-2</c:v>
                </c:pt>
                <c:pt idx="7303">
                  <c:v>-3.408888888768153E-2</c:v>
                </c:pt>
                <c:pt idx="7304">
                  <c:v>-3.3866666666214185E-2</c:v>
                </c:pt>
                <c:pt idx="7305">
                  <c:v>-3.3688888887223142E-2</c:v>
                </c:pt>
                <c:pt idx="7306">
                  <c:v>-3.3599999998658953E-2</c:v>
                </c:pt>
                <c:pt idx="7307">
                  <c:v>-3.3422222221416859E-2</c:v>
                </c:pt>
                <c:pt idx="7308">
                  <c:v>-3.3377777776612258E-2</c:v>
                </c:pt>
                <c:pt idx="7309">
                  <c:v>-3.3288888887991218E-2</c:v>
                </c:pt>
                <c:pt idx="7310">
                  <c:v>-3.3199999999313327E-2</c:v>
                </c:pt>
                <c:pt idx="7311">
                  <c:v>-3.311111110987465E-2</c:v>
                </c:pt>
                <c:pt idx="7312">
                  <c:v>-3.2933333332632576E-2</c:v>
                </c:pt>
                <c:pt idx="7313">
                  <c:v>-3.2755555555504176E-2</c:v>
                </c:pt>
                <c:pt idx="7314">
                  <c:v>-3.2577777778318932E-2</c:v>
                </c:pt>
                <c:pt idx="7315">
                  <c:v>-3.239999999932789E-2</c:v>
                </c:pt>
                <c:pt idx="7316">
                  <c:v>-3.2266666666311068E-2</c:v>
                </c:pt>
                <c:pt idx="7317">
                  <c:v>-3.2044444444786886E-2</c:v>
                </c:pt>
                <c:pt idx="7318">
                  <c:v>-3.1955555555120828E-2</c:v>
                </c:pt>
                <c:pt idx="7319">
                  <c:v>-3.1866666666499795E-2</c:v>
                </c:pt>
                <c:pt idx="7320">
                  <c:v>-3.1688888889257708E-2</c:v>
                </c:pt>
                <c:pt idx="7321">
                  <c:v>-3.164444444450995E-2</c:v>
                </c:pt>
                <c:pt idx="7322">
                  <c:v>-3.1466666667267856E-2</c:v>
                </c:pt>
                <c:pt idx="7323">
                  <c:v>-3.1333333334364714E-2</c:v>
                </c:pt>
                <c:pt idx="7324">
                  <c:v>-3.124444444469866E-2</c:v>
                </c:pt>
                <c:pt idx="7325">
                  <c:v>-3.1155555556077616E-2</c:v>
                </c:pt>
                <c:pt idx="7326">
                  <c:v>-3.1066666667456576E-2</c:v>
                </c:pt>
                <c:pt idx="7327">
                  <c:v>-3.1066666667513419E-2</c:v>
                </c:pt>
                <c:pt idx="7328">
                  <c:v>-3.1022222223288171E-2</c:v>
                </c:pt>
                <c:pt idx="7329">
                  <c:v>-3.1022222223174484E-2</c:v>
                </c:pt>
                <c:pt idx="7330">
                  <c:v>-3.0977777778835543E-2</c:v>
                </c:pt>
                <c:pt idx="7331">
                  <c:v>-3.0888888889283178E-2</c:v>
                </c:pt>
                <c:pt idx="7332">
                  <c:v>-3.0844444445057923E-2</c:v>
                </c:pt>
                <c:pt idx="7333">
                  <c:v>-3.075555555655057E-2</c:v>
                </c:pt>
                <c:pt idx="7334">
                  <c:v>-3.0711111111859649E-2</c:v>
                </c:pt>
                <c:pt idx="7335">
                  <c:v>-3.0622222223238613E-2</c:v>
                </c:pt>
                <c:pt idx="7336">
                  <c:v>-3.0577777779013361E-2</c:v>
                </c:pt>
                <c:pt idx="7337">
                  <c:v>-3.0488888889404153E-2</c:v>
                </c:pt>
                <c:pt idx="7338">
                  <c:v>-3.0444444445178895E-2</c:v>
                </c:pt>
                <c:pt idx="7339">
                  <c:v>-3.048888888951784E-2</c:v>
                </c:pt>
                <c:pt idx="7340">
                  <c:v>-3.0355555555331402E-2</c:v>
                </c:pt>
                <c:pt idx="7341">
                  <c:v>-3.0399999999670343E-2</c:v>
                </c:pt>
                <c:pt idx="7342">
                  <c:v>-3.0444444443895602E-2</c:v>
                </c:pt>
                <c:pt idx="7343">
                  <c:v>-3.0399999999727194E-2</c:v>
                </c:pt>
                <c:pt idx="7344">
                  <c:v>-3.0711111113188895E-2</c:v>
                </c:pt>
                <c:pt idx="7345">
                  <c:v>-3.0622222224567855E-2</c:v>
                </c:pt>
                <c:pt idx="7346">
                  <c:v>-3.0577777780285753E-2</c:v>
                </c:pt>
                <c:pt idx="7347">
                  <c:v>-3.0622222225090361E-2</c:v>
                </c:pt>
                <c:pt idx="7348">
                  <c:v>-3.0533333336583007E-2</c:v>
                </c:pt>
                <c:pt idx="7349">
                  <c:v>-3.0444444448018811E-2</c:v>
                </c:pt>
                <c:pt idx="7350">
                  <c:v>-3.040000000327105E-2</c:v>
                </c:pt>
                <c:pt idx="7351">
                  <c:v>-3.022222222614265E-2</c:v>
                </c:pt>
                <c:pt idx="7352">
                  <c:v>-3.0133333337464766E-2</c:v>
                </c:pt>
                <c:pt idx="7353">
                  <c:v>-3.0044444447969242E-2</c:v>
                </c:pt>
                <c:pt idx="7354">
                  <c:v>-3.0000000003630296E-2</c:v>
                </c:pt>
                <c:pt idx="7355">
                  <c:v>-3.0044444447969238E-2</c:v>
                </c:pt>
                <c:pt idx="7356">
                  <c:v>-3.0088888892830682E-2</c:v>
                </c:pt>
                <c:pt idx="7357">
                  <c:v>-3.0044444448548587E-2</c:v>
                </c:pt>
                <c:pt idx="7358">
                  <c:v>-2.995555555992754E-2</c:v>
                </c:pt>
                <c:pt idx="7359">
                  <c:v>-2.9911111115645442E-2</c:v>
                </c:pt>
                <c:pt idx="7360">
                  <c:v>-2.9866666670954518E-2</c:v>
                </c:pt>
                <c:pt idx="7361">
                  <c:v>-2.9955555559689245E-2</c:v>
                </c:pt>
                <c:pt idx="7362">
                  <c:v>-2.9955555559689238E-2</c:v>
                </c:pt>
                <c:pt idx="7363">
                  <c:v>-2.9911111114884637E-2</c:v>
                </c:pt>
                <c:pt idx="7364">
                  <c:v>-2.9866666670659372E-2</c:v>
                </c:pt>
                <c:pt idx="7365">
                  <c:v>-2.9866666670716208E-2</c:v>
                </c:pt>
                <c:pt idx="7366">
                  <c:v>-2.9866666670659365E-2</c:v>
                </c:pt>
                <c:pt idx="7367">
                  <c:v>-2.9866666670716198E-2</c:v>
                </c:pt>
                <c:pt idx="7368">
                  <c:v>-2.9911111115111983E-2</c:v>
                </c:pt>
                <c:pt idx="7369">
                  <c:v>-2.9955555559973431E-2</c:v>
                </c:pt>
                <c:pt idx="7370">
                  <c:v>-3.0000000004255532E-2</c:v>
                </c:pt>
                <c:pt idx="7371">
                  <c:v>-3.0000000004369209E-2</c:v>
                </c:pt>
                <c:pt idx="7372">
                  <c:v>-2.9955555559564601E-2</c:v>
                </c:pt>
                <c:pt idx="7373">
                  <c:v>-2.9955555559564598E-2</c:v>
                </c:pt>
                <c:pt idx="7374">
                  <c:v>-2.9955555559507747E-2</c:v>
                </c:pt>
                <c:pt idx="7375">
                  <c:v>-2.9866666670943554E-2</c:v>
                </c:pt>
                <c:pt idx="7376">
                  <c:v>-2.982222222619579E-2</c:v>
                </c:pt>
                <c:pt idx="7377">
                  <c:v>-2.9777777781970528E-2</c:v>
                </c:pt>
                <c:pt idx="7378">
                  <c:v>-2.9688888893292641E-2</c:v>
                </c:pt>
                <c:pt idx="7379">
                  <c:v>-2.9777777782788166E-2</c:v>
                </c:pt>
                <c:pt idx="7380">
                  <c:v>-2.9733333338619758E-2</c:v>
                </c:pt>
                <c:pt idx="7381">
                  <c:v>-2.9733333338506068E-2</c:v>
                </c:pt>
                <c:pt idx="7382">
                  <c:v>-2.964444444906739E-2</c:v>
                </c:pt>
                <c:pt idx="7383">
                  <c:v>-2.9555555560389503E-2</c:v>
                </c:pt>
                <c:pt idx="7384">
                  <c:v>-2.9466666671825303E-2</c:v>
                </c:pt>
                <c:pt idx="7385">
                  <c:v>-2.9333333337411484E-2</c:v>
                </c:pt>
                <c:pt idx="7386">
                  <c:v>-2.9244444448847284E-2</c:v>
                </c:pt>
                <c:pt idx="7387">
                  <c:v>-2.9155555560169397E-2</c:v>
                </c:pt>
                <c:pt idx="7388">
                  <c:v>-2.897777778309784E-2</c:v>
                </c:pt>
                <c:pt idx="7389">
                  <c:v>-2.8844444448854548E-2</c:v>
                </c:pt>
                <c:pt idx="7390">
                  <c:v>-2.8755555560347194E-2</c:v>
                </c:pt>
                <c:pt idx="7391">
                  <c:v>-2.8666666671612464E-2</c:v>
                </c:pt>
                <c:pt idx="7392">
                  <c:v>-2.8577777782173783E-2</c:v>
                </c:pt>
                <c:pt idx="7393">
                  <c:v>-2.8533333337834834E-2</c:v>
                </c:pt>
                <c:pt idx="7394">
                  <c:v>-2.8444444449100104E-2</c:v>
                </c:pt>
                <c:pt idx="7395">
                  <c:v>-2.8355555559661422E-2</c:v>
                </c:pt>
                <c:pt idx="7396">
                  <c:v>-2.8222222226871971E-2</c:v>
                </c:pt>
                <c:pt idx="7397">
                  <c:v>-2.8177777782533015E-2</c:v>
                </c:pt>
                <c:pt idx="7398">
                  <c:v>-2.8133333337671571E-2</c:v>
                </c:pt>
                <c:pt idx="7399">
                  <c:v>-2.8177777781839986E-2</c:v>
                </c:pt>
                <c:pt idx="7400">
                  <c:v>-2.8133333337501037E-2</c:v>
                </c:pt>
                <c:pt idx="7401">
                  <c:v>-2.8044444448005516E-2</c:v>
                </c:pt>
                <c:pt idx="7402">
                  <c:v>-2.8000000003666575E-2</c:v>
                </c:pt>
                <c:pt idx="7403">
                  <c:v>-2.7955555559441316E-2</c:v>
                </c:pt>
                <c:pt idx="7404">
                  <c:v>-2.7911111115102374E-2</c:v>
                </c:pt>
                <c:pt idx="7405">
                  <c:v>-2.786666667029777E-2</c:v>
                </c:pt>
                <c:pt idx="7406">
                  <c:v>-2.7822222225901985E-2</c:v>
                </c:pt>
                <c:pt idx="7407">
                  <c:v>-2.777777778156304E-2</c:v>
                </c:pt>
                <c:pt idx="7408">
                  <c:v>-2.777777778161989E-2</c:v>
                </c:pt>
                <c:pt idx="7409">
                  <c:v>-2.7955555558805134E-2</c:v>
                </c:pt>
                <c:pt idx="7410">
                  <c:v>-2.8044444447312491E-2</c:v>
                </c:pt>
                <c:pt idx="7411">
                  <c:v>-2.8088888892117098E-2</c:v>
                </c:pt>
                <c:pt idx="7412">
                  <c:v>-2.813333333645604E-2</c:v>
                </c:pt>
                <c:pt idx="7413">
                  <c:v>-2.8133333336342353E-2</c:v>
                </c:pt>
                <c:pt idx="7414">
                  <c:v>-2.8088888891537749E-2</c:v>
                </c:pt>
                <c:pt idx="7415">
                  <c:v>-2.8044444447198801E-2</c:v>
                </c:pt>
                <c:pt idx="7416">
                  <c:v>-2.8044444447255647E-2</c:v>
                </c:pt>
                <c:pt idx="7417">
                  <c:v>-2.8044444447141961E-2</c:v>
                </c:pt>
                <c:pt idx="7418">
                  <c:v>-2.8000000002859855E-2</c:v>
                </c:pt>
                <c:pt idx="7419">
                  <c:v>-2.795555555857775E-2</c:v>
                </c:pt>
                <c:pt idx="7420">
                  <c:v>-2.804444444719879E-2</c:v>
                </c:pt>
                <c:pt idx="7421">
                  <c:v>-2.8044444447255637E-2</c:v>
                </c:pt>
                <c:pt idx="7422">
                  <c:v>-2.8177777780158779E-2</c:v>
                </c:pt>
                <c:pt idx="7423">
                  <c:v>-2.8222222224554564E-2</c:v>
                </c:pt>
                <c:pt idx="7424">
                  <c:v>-2.8266666669302328E-2</c:v>
                </c:pt>
                <c:pt idx="7425">
                  <c:v>-2.831111111369811E-2</c:v>
                </c:pt>
                <c:pt idx="7426">
                  <c:v>-2.848888889088335E-2</c:v>
                </c:pt>
                <c:pt idx="7427">
                  <c:v>-2.8711111114679E-2</c:v>
                </c:pt>
                <c:pt idx="7428">
                  <c:v>-2.8888888891750557E-2</c:v>
                </c:pt>
                <c:pt idx="7429">
                  <c:v>-2.9066666668935801E-2</c:v>
                </c:pt>
                <c:pt idx="7430">
                  <c:v>-2.9200000003122246E-2</c:v>
                </c:pt>
                <c:pt idx="7431">
                  <c:v>-2.9377777780364333E-2</c:v>
                </c:pt>
                <c:pt idx="7432">
                  <c:v>-2.9555555557492733E-2</c:v>
                </c:pt>
                <c:pt idx="7433">
                  <c:v>-2.9777777778846392E-2</c:v>
                </c:pt>
                <c:pt idx="7434">
                  <c:v>-3.0044444447219269E-2</c:v>
                </c:pt>
                <c:pt idx="7435">
                  <c:v>-3.0311111112911869E-2</c:v>
                </c:pt>
                <c:pt idx="7436">
                  <c:v>-3.0577777778661316E-2</c:v>
                </c:pt>
                <c:pt idx="7437">
                  <c:v>-3.0800000002400123E-2</c:v>
                </c:pt>
                <c:pt idx="7438">
                  <c:v>-3.1022222223867468E-2</c:v>
                </c:pt>
                <c:pt idx="7439">
                  <c:v>-3.124444444533481E-2</c:v>
                </c:pt>
                <c:pt idx="7440">
                  <c:v>-3.1511111113878214E-2</c:v>
                </c:pt>
                <c:pt idx="7441">
                  <c:v>-3.1777777779570818E-2</c:v>
                </c:pt>
                <c:pt idx="7442">
                  <c:v>-3.2044444445320258E-2</c:v>
                </c:pt>
                <c:pt idx="7443">
                  <c:v>-3.2311111113863672E-2</c:v>
                </c:pt>
                <c:pt idx="7444">
                  <c:v>-3.2533333335501541E-2</c:v>
                </c:pt>
                <c:pt idx="7445">
                  <c:v>-3.2755555556968886E-2</c:v>
                </c:pt>
                <c:pt idx="7446">
                  <c:v>-3.3022222225682824E-2</c:v>
                </c:pt>
                <c:pt idx="7447">
                  <c:v>-3.320000000275438E-2</c:v>
                </c:pt>
                <c:pt idx="7448">
                  <c:v>-3.3466666668560664E-2</c:v>
                </c:pt>
                <c:pt idx="7449">
                  <c:v>-3.3644444445802758E-2</c:v>
                </c:pt>
                <c:pt idx="7450">
                  <c:v>-3.377777778010288E-2</c:v>
                </c:pt>
                <c:pt idx="7451">
                  <c:v>-3.3955555557344967E-2</c:v>
                </c:pt>
                <c:pt idx="7452">
                  <c:v>-3.4177777778982843E-2</c:v>
                </c:pt>
                <c:pt idx="7453">
                  <c:v>-3.4444444447469413E-2</c:v>
                </c:pt>
                <c:pt idx="7454">
                  <c:v>-3.4666666669050439E-2</c:v>
                </c:pt>
                <c:pt idx="7455">
                  <c:v>-3.4888888890460941E-2</c:v>
                </c:pt>
                <c:pt idx="7456">
                  <c:v>-3.5200000003865806E-2</c:v>
                </c:pt>
                <c:pt idx="7457">
                  <c:v>-3.5555555558179443E-2</c:v>
                </c:pt>
                <c:pt idx="7458">
                  <c:v>-3.5777777779760475E-2</c:v>
                </c:pt>
                <c:pt idx="7459">
                  <c:v>-3.6000000003556118E-2</c:v>
                </c:pt>
                <c:pt idx="7460">
                  <c:v>-3.6311111113701361E-2</c:v>
                </c:pt>
                <c:pt idx="7461">
                  <c:v>-3.671111111241078E-2</c:v>
                </c:pt>
                <c:pt idx="7462">
                  <c:v>-3.7066666670563402E-2</c:v>
                </c:pt>
                <c:pt idx="7463">
                  <c:v>-3.7511111113554922E-2</c:v>
                </c:pt>
                <c:pt idx="7464">
                  <c:v>-3.7866666667982253E-2</c:v>
                </c:pt>
                <c:pt idx="7465">
                  <c:v>-3.8177777778070632E-2</c:v>
                </c:pt>
                <c:pt idx="7466">
                  <c:v>-3.8577777780857317E-2</c:v>
                </c:pt>
                <c:pt idx="7467">
                  <c:v>-3.8933333335341491E-2</c:v>
                </c:pt>
                <c:pt idx="7468">
                  <c:v>-3.9333333333994067E-2</c:v>
                </c:pt>
                <c:pt idx="7469">
                  <c:v>-3.9688888892203532E-2</c:v>
                </c:pt>
                <c:pt idx="7470">
                  <c:v>-4.0177777779477161E-2</c:v>
                </c:pt>
                <c:pt idx="7471">
                  <c:v>-4.0755555555314987E-2</c:v>
                </c:pt>
                <c:pt idx="7472">
                  <c:v>-4.115555555827221E-2</c:v>
                </c:pt>
                <c:pt idx="7473">
                  <c:v>-4.1688888889884777E-2</c:v>
                </c:pt>
                <c:pt idx="7474">
                  <c:v>-4.2222222221383658E-2</c:v>
                </c:pt>
                <c:pt idx="7475">
                  <c:v>-4.2800000003218236E-2</c:v>
                </c:pt>
                <c:pt idx="7476">
                  <c:v>-4.3288888890491865E-2</c:v>
                </c:pt>
                <c:pt idx="7477">
                  <c:v>-4.3777777777822331E-2</c:v>
                </c:pt>
                <c:pt idx="7478">
                  <c:v>-4.4311111109264376E-2</c:v>
                </c:pt>
                <c:pt idx="7479">
                  <c:v>-4.4755555556741981E-2</c:v>
                </c:pt>
                <c:pt idx="7480">
                  <c:v>-4.5422222221257698E-2</c:v>
                </c:pt>
                <c:pt idx="7481">
                  <c:v>-4.5999999997152367E-2</c:v>
                </c:pt>
                <c:pt idx="7482">
                  <c:v>-4.6533333334296025E-2</c:v>
                </c:pt>
                <c:pt idx="7483">
                  <c:v>-4.7155555554529639E-2</c:v>
                </c:pt>
                <c:pt idx="7484">
                  <c:v>-4.7822222218988505E-2</c:v>
                </c:pt>
                <c:pt idx="7485">
                  <c:v>-4.8444444445741384E-2</c:v>
                </c:pt>
                <c:pt idx="7486">
                  <c:v>-4.9066666666031843E-2</c:v>
                </c:pt>
                <c:pt idx="7487">
                  <c:v>-4.9733333330490709E-2</c:v>
                </c:pt>
                <c:pt idx="7488">
                  <c:v>-5.0400000001991338E-2</c:v>
                </c:pt>
                <c:pt idx="7489">
                  <c:v>-5.0933333333660749E-2</c:v>
                </c:pt>
                <c:pt idx="7490">
                  <c:v>-5.1555555554008051E-2</c:v>
                </c:pt>
                <c:pt idx="7491">
                  <c:v>-5.222222222533815E-2</c:v>
                </c:pt>
                <c:pt idx="7492">
                  <c:v>-5.2888888889797023E-2</c:v>
                </c:pt>
                <c:pt idx="7493">
                  <c:v>-5.3466666665634842E-2</c:v>
                </c:pt>
                <c:pt idx="7494">
                  <c:v>-5.4222222218657912E-2</c:v>
                </c:pt>
                <c:pt idx="7495">
                  <c:v>-5.4844444445297097E-2</c:v>
                </c:pt>
                <c:pt idx="7496">
                  <c:v>-5.5511111109869657E-2</c:v>
                </c:pt>
                <c:pt idx="7497">
                  <c:v>-5.626666666294957E-2</c:v>
                </c:pt>
                <c:pt idx="7498">
                  <c:v>-5.6933333334450192E-2</c:v>
                </c:pt>
                <c:pt idx="7499">
                  <c:v>-5.7466666666119617E-2</c:v>
                </c:pt>
                <c:pt idx="7500">
                  <c:v>-5.8222222219256367E-2</c:v>
                </c:pt>
                <c:pt idx="7501">
                  <c:v>-5.8577777777295295E-2</c:v>
                </c:pt>
                <c:pt idx="7502">
                  <c:v>-5.9199999997472066E-2</c:v>
                </c:pt>
                <c:pt idx="7503">
                  <c:v>-5.9866666662044626E-2</c:v>
                </c:pt>
                <c:pt idx="7504">
                  <c:v>-6.0488888888797492E-2</c:v>
                </c:pt>
                <c:pt idx="7505">
                  <c:v>-6.1022222220410059E-2</c:v>
                </c:pt>
                <c:pt idx="7506">
                  <c:v>-6.1733333329264714E-2</c:v>
                </c:pt>
                <c:pt idx="7507">
                  <c:v>-6.2488888890260871E-2</c:v>
                </c:pt>
                <c:pt idx="7508">
                  <c:v>-6.3288888887622879E-2</c:v>
                </c:pt>
                <c:pt idx="7509">
                  <c:v>-6.3911111107856494E-2</c:v>
                </c:pt>
                <c:pt idx="7510">
                  <c:v>-6.4533333328146966E-2</c:v>
                </c:pt>
                <c:pt idx="7511">
                  <c:v>-6.5155555554786151E-2</c:v>
                </c:pt>
                <c:pt idx="7512">
                  <c:v>-6.5777777774906079E-2</c:v>
                </c:pt>
                <c:pt idx="7513">
                  <c:v>-6.6488888883703884E-2</c:v>
                </c:pt>
                <c:pt idx="7514">
                  <c:v>-6.7155555555090826E-2</c:v>
                </c:pt>
                <c:pt idx="7515">
                  <c:v>-6.7955555552509678E-2</c:v>
                </c:pt>
                <c:pt idx="7516">
                  <c:v>-6.8711111105589598E-2</c:v>
                </c:pt>
                <c:pt idx="7517">
                  <c:v>-6.9288888887594713E-2</c:v>
                </c:pt>
                <c:pt idx="7518">
                  <c:v>-7.0133333329295652E-2</c:v>
                </c:pt>
                <c:pt idx="7519">
                  <c:v>-7.0799999993754539E-2</c:v>
                </c:pt>
                <c:pt idx="7520">
                  <c:v>-7.1555555554750683E-2</c:v>
                </c:pt>
                <c:pt idx="7521">
                  <c:v>-7.2444444440847425E-2</c:v>
                </c:pt>
                <c:pt idx="7522">
                  <c:v>-7.3511111104129417E-2</c:v>
                </c:pt>
                <c:pt idx="7523">
                  <c:v>-7.4399999990055629E-2</c:v>
                </c:pt>
                <c:pt idx="7524">
                  <c:v>-7.5199999995742686E-2</c:v>
                </c:pt>
                <c:pt idx="7525">
                  <c:v>-7.5866666660258403E-2</c:v>
                </c:pt>
                <c:pt idx="7526">
                  <c:v>-7.6577777768999378E-2</c:v>
                </c:pt>
                <c:pt idx="7527">
                  <c:v>-7.724444444044315E-2</c:v>
                </c:pt>
                <c:pt idx="7528">
                  <c:v>-7.7999999993409383E-2</c:v>
                </c:pt>
                <c:pt idx="7529">
                  <c:v>-7.8755555546546147E-2</c:v>
                </c:pt>
                <c:pt idx="7530">
                  <c:v>-7.9422222218046776E-2</c:v>
                </c:pt>
                <c:pt idx="7531">
                  <c:v>-8.0177777771183525E-2</c:v>
                </c:pt>
                <c:pt idx="7532">
                  <c:v>-8.0933333324263446E-2</c:v>
                </c:pt>
                <c:pt idx="7533">
                  <c:v>-8.1688888885373276E-2</c:v>
                </c:pt>
                <c:pt idx="7534">
                  <c:v>-8.2444444438510039E-2</c:v>
                </c:pt>
                <c:pt idx="7535">
                  <c:v>-8.3022222214404709E-2</c:v>
                </c:pt>
                <c:pt idx="7536">
                  <c:v>-8.3688888885848495E-2</c:v>
                </c:pt>
                <c:pt idx="7537">
                  <c:v>-8.4399999994646313E-2</c:v>
                </c:pt>
                <c:pt idx="7538">
                  <c:v>-8.5199999991951478E-2</c:v>
                </c:pt>
                <c:pt idx="7539">
                  <c:v>-8.5911111100806126E-2</c:v>
                </c:pt>
                <c:pt idx="7540">
                  <c:v>-8.6755555551354654E-2</c:v>
                </c:pt>
                <c:pt idx="7541">
                  <c:v>-8.7555555548659819E-2</c:v>
                </c:pt>
                <c:pt idx="7542">
                  <c:v>-8.8044444435876612E-2</c:v>
                </c:pt>
                <c:pt idx="7543">
                  <c:v>-8.8488888883638442E-2</c:v>
                </c:pt>
                <c:pt idx="7544">
                  <c:v>-8.9288888881000436E-2</c:v>
                </c:pt>
                <c:pt idx="7545">
                  <c:v>-8.9866666656838276E-2</c:v>
                </c:pt>
                <c:pt idx="7546">
                  <c:v>-9.0355555549347849E-2</c:v>
                </c:pt>
                <c:pt idx="7547">
                  <c:v>-9.0977777769410934E-2</c:v>
                </c:pt>
                <c:pt idx="7548">
                  <c:v>-9.1644444433869779E-2</c:v>
                </c:pt>
                <c:pt idx="7549">
                  <c:v>-9.2577777773913836E-2</c:v>
                </c:pt>
                <c:pt idx="7550">
                  <c:v>-9.3244444438372695E-2</c:v>
                </c:pt>
                <c:pt idx="7551">
                  <c:v>-9.39555555471705E-2</c:v>
                </c:pt>
                <c:pt idx="7552">
                  <c:v>-9.47111111082235E-2</c:v>
                </c:pt>
                <c:pt idx="7553">
                  <c:v>-9.5244444439836068E-2</c:v>
                </c:pt>
                <c:pt idx="7554">
                  <c:v>-9.5866666660069669E-2</c:v>
                </c:pt>
                <c:pt idx="7555">
                  <c:v>-9.666666665748852E-2</c:v>
                </c:pt>
                <c:pt idx="7556">
                  <c:v>-9.7377777773850607E-2</c:v>
                </c:pt>
                <c:pt idx="7557">
                  <c:v>-9.8133333326816813E-2</c:v>
                </c:pt>
                <c:pt idx="7558">
                  <c:v>-9.8844444435785148E-2</c:v>
                </c:pt>
                <c:pt idx="7559">
                  <c:v>-9.9422222217790276E-2</c:v>
                </c:pt>
                <c:pt idx="7560">
                  <c:v>-0.10022222221509544</c:v>
                </c:pt>
                <c:pt idx="7561">
                  <c:v>-0.10097777776834589</c:v>
                </c:pt>
                <c:pt idx="7562">
                  <c:v>-0.10182222221883755</c:v>
                </c:pt>
                <c:pt idx="7563">
                  <c:v>-0.10266666666065218</c:v>
                </c:pt>
                <c:pt idx="7564">
                  <c:v>-0.10351111110229629</c:v>
                </c:pt>
                <c:pt idx="7565">
                  <c:v>-0.10435555555290163</c:v>
                </c:pt>
                <c:pt idx="7566">
                  <c:v>-0.10506666666181312</c:v>
                </c:pt>
                <c:pt idx="7567">
                  <c:v>-0.10577777777066778</c:v>
                </c:pt>
                <c:pt idx="7568">
                  <c:v>-0.10662222221225505</c:v>
                </c:pt>
                <c:pt idx="7569">
                  <c:v>-0.10786666666570394</c:v>
                </c:pt>
                <c:pt idx="7570">
                  <c:v>-0.10862222221867016</c:v>
                </c:pt>
                <c:pt idx="7571">
                  <c:v>-0.1094666666604848</c:v>
                </c:pt>
                <c:pt idx="7572">
                  <c:v>-0.11071111111382</c:v>
                </c:pt>
                <c:pt idx="7573">
                  <c:v>-0.11142222222273149</c:v>
                </c:pt>
                <c:pt idx="7574">
                  <c:v>-0.11226666666443245</c:v>
                </c:pt>
                <c:pt idx="7575">
                  <c:v>-0.11311111111492411</c:v>
                </c:pt>
                <c:pt idx="7576">
                  <c:v>-0.11377777777943981</c:v>
                </c:pt>
                <c:pt idx="7577">
                  <c:v>-0.11457777777685867</c:v>
                </c:pt>
                <c:pt idx="7578">
                  <c:v>-0.11502222222444998</c:v>
                </c:pt>
                <c:pt idx="7579">
                  <c:v>-0.11560000000040148</c:v>
                </c:pt>
                <c:pt idx="7580">
                  <c:v>-0.11626666666491718</c:v>
                </c:pt>
                <c:pt idx="7581">
                  <c:v>-0.11715555556021347</c:v>
                </c:pt>
                <c:pt idx="7582">
                  <c:v>-0.11768888889171233</c:v>
                </c:pt>
                <c:pt idx="7583">
                  <c:v>-0.11848888888913119</c:v>
                </c:pt>
                <c:pt idx="7584">
                  <c:v>-0.11924444444226792</c:v>
                </c:pt>
                <c:pt idx="7585">
                  <c:v>-0.12004444444801185</c:v>
                </c:pt>
                <c:pt idx="7586">
                  <c:v>-0.12088888888971279</c:v>
                </c:pt>
                <c:pt idx="7587">
                  <c:v>-0.1217333333313569</c:v>
                </c:pt>
                <c:pt idx="7588">
                  <c:v>-0.12244444444760527</c:v>
                </c:pt>
                <c:pt idx="7589">
                  <c:v>-0.12315555555628939</c:v>
                </c:pt>
                <c:pt idx="7590">
                  <c:v>-0.12391111110942615</c:v>
                </c:pt>
                <c:pt idx="7591">
                  <c:v>-0.1246666666703086</c:v>
                </c:pt>
                <c:pt idx="7592">
                  <c:v>-0.12537777777916326</c:v>
                </c:pt>
                <c:pt idx="7593">
                  <c:v>-0.12631111110942841</c:v>
                </c:pt>
                <c:pt idx="7594">
                  <c:v>-0.1272444444494156</c:v>
                </c:pt>
                <c:pt idx="7595">
                  <c:v>-0.12804444444694812</c:v>
                </c:pt>
                <c:pt idx="7596">
                  <c:v>-0.12897777777715647</c:v>
                </c:pt>
                <c:pt idx="7597">
                  <c:v>-0.12964444444871392</c:v>
                </c:pt>
                <c:pt idx="7598">
                  <c:v>-0.13048888889035803</c:v>
                </c:pt>
                <c:pt idx="7599">
                  <c:v>-0.13119999999915583</c:v>
                </c:pt>
                <c:pt idx="7600">
                  <c:v>-0.13199999999663153</c:v>
                </c:pt>
                <c:pt idx="7601">
                  <c:v>-0.13275555555768453</c:v>
                </c:pt>
                <c:pt idx="7602">
                  <c:v>-0.13346666666642548</c:v>
                </c:pt>
                <c:pt idx="7603">
                  <c:v>-0.13426666666378748</c:v>
                </c:pt>
                <c:pt idx="7604">
                  <c:v>-0.13493333333528809</c:v>
                </c:pt>
                <c:pt idx="7605">
                  <c:v>-0.13546666666678697</c:v>
                </c:pt>
                <c:pt idx="7606">
                  <c:v>-0.1359999999985132</c:v>
                </c:pt>
                <c:pt idx="7607">
                  <c:v>-0.13671111111476161</c:v>
                </c:pt>
                <c:pt idx="7608">
                  <c:v>-0.13751111111206679</c:v>
                </c:pt>
                <c:pt idx="7609">
                  <c:v>-0.13799999999928356</c:v>
                </c:pt>
                <c:pt idx="7610">
                  <c:v>-0.13884444444988892</c:v>
                </c:pt>
                <c:pt idx="7611">
                  <c:v>-0.139466666669952</c:v>
                </c:pt>
                <c:pt idx="7612">
                  <c:v>-0.14013333333452455</c:v>
                </c:pt>
                <c:pt idx="7613">
                  <c:v>-0.14079999999904025</c:v>
                </c:pt>
                <c:pt idx="7614">
                  <c:v>-0.14186666667349812</c:v>
                </c:pt>
                <c:pt idx="7615">
                  <c:v>-0.14244444444944962</c:v>
                </c:pt>
                <c:pt idx="7616">
                  <c:v>-0.14306666666962639</c:v>
                </c:pt>
                <c:pt idx="7617">
                  <c:v>-0.14364444445157465</c:v>
                </c:pt>
                <c:pt idx="7618">
                  <c:v>-0.14426666667175142</c:v>
                </c:pt>
                <c:pt idx="7619">
                  <c:v>-0.14484444444764608</c:v>
                </c:pt>
                <c:pt idx="7620">
                  <c:v>-0.14546666667451263</c:v>
                </c:pt>
                <c:pt idx="7621">
                  <c:v>-0.14635555556055252</c:v>
                </c:pt>
                <c:pt idx="7622">
                  <c:v>-0.14697777778078613</c:v>
                </c:pt>
                <c:pt idx="7623">
                  <c:v>-0.14755555556279124</c:v>
                </c:pt>
                <c:pt idx="7624">
                  <c:v>-0.14831111111587117</c:v>
                </c:pt>
                <c:pt idx="7625">
                  <c:v>-0.14906666666895108</c:v>
                </c:pt>
                <c:pt idx="7626">
                  <c:v>-0.14964444445095618</c:v>
                </c:pt>
                <c:pt idx="7627">
                  <c:v>-0.15017777778273927</c:v>
                </c:pt>
                <c:pt idx="7628">
                  <c:v>-0.15084444444731182</c:v>
                </c:pt>
                <c:pt idx="7629">
                  <c:v>-0.15151111111177071</c:v>
                </c:pt>
                <c:pt idx="7630">
                  <c:v>-0.15217777778332817</c:v>
                </c:pt>
                <c:pt idx="7631">
                  <c:v>-0.15271111111494073</c:v>
                </c:pt>
                <c:pt idx="7632">
                  <c:v>-0.15360000000092378</c:v>
                </c:pt>
                <c:pt idx="7633">
                  <c:v>-0.15440000000678139</c:v>
                </c:pt>
                <c:pt idx="7634">
                  <c:v>-0.1551555555598613</c:v>
                </c:pt>
                <c:pt idx="7635">
                  <c:v>-0.1557333333358128</c:v>
                </c:pt>
                <c:pt idx="7636">
                  <c:v>-0.15631111111759055</c:v>
                </c:pt>
                <c:pt idx="7637">
                  <c:v>-0.1570666666707273</c:v>
                </c:pt>
                <c:pt idx="7638">
                  <c:v>-0.15764444444656511</c:v>
                </c:pt>
                <c:pt idx="7639">
                  <c:v>-0.15840000000756127</c:v>
                </c:pt>
                <c:pt idx="7640">
                  <c:v>-0.15893333333911699</c:v>
                </c:pt>
                <c:pt idx="7641">
                  <c:v>-0.15937777778210854</c:v>
                </c:pt>
                <c:pt idx="7642">
                  <c:v>-0.15995555556394309</c:v>
                </c:pt>
                <c:pt idx="7643">
                  <c:v>-0.16048888889549881</c:v>
                </c:pt>
                <c:pt idx="7644">
                  <c:v>-0.1611555555599577</c:v>
                </c:pt>
                <c:pt idx="7645">
                  <c:v>-0.16173333333573867</c:v>
                </c:pt>
                <c:pt idx="7646">
                  <c:v>-0.16235555556254841</c:v>
                </c:pt>
                <c:pt idx="7647">
                  <c:v>-0.16288888889404726</c:v>
                </c:pt>
                <c:pt idx="7648">
                  <c:v>-0.16355555555850615</c:v>
                </c:pt>
                <c:pt idx="7649">
                  <c:v>-0.16431111111944546</c:v>
                </c:pt>
                <c:pt idx="7650">
                  <c:v>-0.16497777778396119</c:v>
                </c:pt>
                <c:pt idx="7651">
                  <c:v>-0.16542222222695269</c:v>
                </c:pt>
                <c:pt idx="7652">
                  <c:v>-0.16586666667465769</c:v>
                </c:pt>
                <c:pt idx="7653">
                  <c:v>-0.16608888889606818</c:v>
                </c:pt>
                <c:pt idx="7654">
                  <c:v>-0.16693333333776914</c:v>
                </c:pt>
                <c:pt idx="7655">
                  <c:v>-0.16742222223027872</c:v>
                </c:pt>
                <c:pt idx="7656">
                  <c:v>-0.16804444445045549</c:v>
                </c:pt>
                <c:pt idx="7657">
                  <c:v>-0.16866666667063229</c:v>
                </c:pt>
                <c:pt idx="7658">
                  <c:v>-0.16920000000224483</c:v>
                </c:pt>
                <c:pt idx="7659">
                  <c:v>-0.16977777778424993</c:v>
                </c:pt>
                <c:pt idx="7660">
                  <c:v>-0.17017777778295937</c:v>
                </c:pt>
                <c:pt idx="7661">
                  <c:v>-0.17057777778155511</c:v>
                </c:pt>
                <c:pt idx="7662">
                  <c:v>-0.17120000000825117</c:v>
                </c:pt>
                <c:pt idx="7663">
                  <c:v>-0.17151111111833955</c:v>
                </c:pt>
                <c:pt idx="7664">
                  <c:v>-0.17186666667265321</c:v>
                </c:pt>
                <c:pt idx="7665">
                  <c:v>-0.17231111112030131</c:v>
                </c:pt>
                <c:pt idx="7666">
                  <c:v>-0.17271111111889709</c:v>
                </c:pt>
                <c:pt idx="7667">
                  <c:v>-0.17315555556200229</c:v>
                </c:pt>
                <c:pt idx="7668">
                  <c:v>-0.17333333334110704</c:v>
                </c:pt>
                <c:pt idx="7669">
                  <c:v>-0.17386666667260592</c:v>
                </c:pt>
                <c:pt idx="7670">
                  <c:v>-0.1741777777826943</c:v>
                </c:pt>
                <c:pt idx="7671">
                  <c:v>-0.17431111111699443</c:v>
                </c:pt>
                <c:pt idx="7672">
                  <c:v>-0.17480000000426804</c:v>
                </c:pt>
                <c:pt idx="7673">
                  <c:v>-0.17524444444725959</c:v>
                </c:pt>
                <c:pt idx="7674">
                  <c:v>-0.17555555555740479</c:v>
                </c:pt>
                <c:pt idx="7675">
                  <c:v>-0.17608888889466215</c:v>
                </c:pt>
                <c:pt idx="7676">
                  <c:v>-0.17644444444891894</c:v>
                </c:pt>
                <c:pt idx="7677">
                  <c:v>-0.1766666666705568</c:v>
                </c:pt>
                <c:pt idx="7678">
                  <c:v>-0.17684444444960468</c:v>
                </c:pt>
                <c:pt idx="7679">
                  <c:v>-0.17724444444825727</c:v>
                </c:pt>
                <c:pt idx="7680">
                  <c:v>-0.1776444444469667</c:v>
                </c:pt>
                <c:pt idx="7681">
                  <c:v>-0.17884444445572467</c:v>
                </c:pt>
                <c:pt idx="7682">
                  <c:v>-0.17928888889882993</c:v>
                </c:pt>
                <c:pt idx="7683">
                  <c:v>-0.17982222223038566</c:v>
                </c:pt>
                <c:pt idx="7684">
                  <c:v>-0.1803555555675293</c:v>
                </c:pt>
                <c:pt idx="7685">
                  <c:v>-0.18106666667632712</c:v>
                </c:pt>
                <c:pt idx="7686">
                  <c:v>-0.18146666667503655</c:v>
                </c:pt>
                <c:pt idx="7687">
                  <c:v>-0.18182222223318917</c:v>
                </c:pt>
                <c:pt idx="7688">
                  <c:v>-0.18204444445459972</c:v>
                </c:pt>
                <c:pt idx="7689">
                  <c:v>-0.18257777778615544</c:v>
                </c:pt>
                <c:pt idx="7690">
                  <c:v>-0.18320000000627534</c:v>
                </c:pt>
                <c:pt idx="7691">
                  <c:v>-0.18395555556744203</c:v>
                </c:pt>
                <c:pt idx="7692">
                  <c:v>-0.18457777778767565</c:v>
                </c:pt>
                <c:pt idx="7693">
                  <c:v>-0.18511111111928824</c:v>
                </c:pt>
                <c:pt idx="7694">
                  <c:v>-0.18608888890413688</c:v>
                </c:pt>
                <c:pt idx="7695">
                  <c:v>-0.18675555556876627</c:v>
                </c:pt>
                <c:pt idx="7696">
                  <c:v>-0.18728888890032197</c:v>
                </c:pt>
                <c:pt idx="7697">
                  <c:v>-0.1882666666851138</c:v>
                </c:pt>
                <c:pt idx="7698">
                  <c:v>-0.18857777779520218</c:v>
                </c:pt>
                <c:pt idx="7699">
                  <c:v>-0.18951111112541047</c:v>
                </c:pt>
                <c:pt idx="7700">
                  <c:v>-0.19031111113109753</c:v>
                </c:pt>
                <c:pt idx="7701">
                  <c:v>-0.19080000001825745</c:v>
                </c:pt>
                <c:pt idx="7702">
                  <c:v>-0.19115555557251421</c:v>
                </c:pt>
                <c:pt idx="7703">
                  <c:v>-0.19191111112565096</c:v>
                </c:pt>
                <c:pt idx="7704">
                  <c:v>-0.19204444446000793</c:v>
                </c:pt>
                <c:pt idx="7705">
                  <c:v>-0.19306666667895098</c:v>
                </c:pt>
                <c:pt idx="7706">
                  <c:v>-0.194088888897894</c:v>
                </c:pt>
                <c:pt idx="7707">
                  <c:v>-0.19493333334844251</c:v>
                </c:pt>
                <c:pt idx="7708">
                  <c:v>-0.19573333334597506</c:v>
                </c:pt>
                <c:pt idx="7709">
                  <c:v>-0.1964888888989981</c:v>
                </c:pt>
                <c:pt idx="7710">
                  <c:v>-0.19737777779435123</c:v>
                </c:pt>
                <c:pt idx="7711">
                  <c:v>-0.19808888890303536</c:v>
                </c:pt>
                <c:pt idx="7712">
                  <c:v>-0.19884444445605839</c:v>
                </c:pt>
                <c:pt idx="7713">
                  <c:v>-0.19964444446191601</c:v>
                </c:pt>
                <c:pt idx="7714">
                  <c:v>-0.20044444445922119</c:v>
                </c:pt>
                <c:pt idx="7715">
                  <c:v>-0.20164444445517893</c:v>
                </c:pt>
                <c:pt idx="7716">
                  <c:v>-0.20262222224008444</c:v>
                </c:pt>
                <c:pt idx="7717">
                  <c:v>-0.20373333334747798</c:v>
                </c:pt>
                <c:pt idx="7718">
                  <c:v>-0.20466666667779998</c:v>
                </c:pt>
                <c:pt idx="7719">
                  <c:v>-0.2057777777853072</c:v>
                </c:pt>
                <c:pt idx="7720">
                  <c:v>-0.20657777779105113</c:v>
                </c:pt>
                <c:pt idx="7721">
                  <c:v>-0.20751111112125947</c:v>
                </c:pt>
                <c:pt idx="7722">
                  <c:v>-0.20853333334020246</c:v>
                </c:pt>
                <c:pt idx="7723">
                  <c:v>-0.21000000001739019</c:v>
                </c:pt>
                <c:pt idx="7724">
                  <c:v>-0.21075555557047013</c:v>
                </c:pt>
                <c:pt idx="7725">
                  <c:v>-0.21222222223246151</c:v>
                </c:pt>
                <c:pt idx="7726">
                  <c:v>-0.21373333335439704</c:v>
                </c:pt>
                <c:pt idx="7727">
                  <c:v>-0.21480000001773583</c:v>
                </c:pt>
                <c:pt idx="7728">
                  <c:v>-0.21591111112524303</c:v>
                </c:pt>
                <c:pt idx="7729">
                  <c:v>-0.21635555557283434</c:v>
                </c:pt>
                <c:pt idx="7730">
                  <c:v>-0.21733333334738161</c:v>
                </c:pt>
                <c:pt idx="7731">
                  <c:v>-0.21835555556621097</c:v>
                </c:pt>
                <c:pt idx="7732">
                  <c:v>-0.21933333335105962</c:v>
                </c:pt>
                <c:pt idx="7733">
                  <c:v>-0.22080000001310784</c:v>
                </c:pt>
                <c:pt idx="7734">
                  <c:v>-0.22257777778507395</c:v>
                </c:pt>
                <c:pt idx="7735">
                  <c:v>-0.22386666666970961</c:v>
                </c:pt>
                <c:pt idx="7736">
                  <c:v>-0.22515555556779254</c:v>
                </c:pt>
                <c:pt idx="7737">
                  <c:v>-0.22631111111963875</c:v>
                </c:pt>
                <c:pt idx="7738">
                  <c:v>-0.22764444444867016</c:v>
                </c:pt>
                <c:pt idx="7739">
                  <c:v>-0.22893333334686683</c:v>
                </c:pt>
                <c:pt idx="7740">
                  <c:v>-0.23035555556457613</c:v>
                </c:pt>
                <c:pt idx="7741">
                  <c:v>-0.23133333333906655</c:v>
                </c:pt>
                <c:pt idx="7742">
                  <c:v>-0.23253333334776766</c:v>
                </c:pt>
                <c:pt idx="7743">
                  <c:v>-0.23382222223234653</c:v>
                </c:pt>
                <c:pt idx="7744">
                  <c:v>-0.23524444444999895</c:v>
                </c:pt>
                <c:pt idx="7745">
                  <c:v>-0.23617777779004301</c:v>
                </c:pt>
                <c:pt idx="7746">
                  <c:v>-0.23773333334037122</c:v>
                </c:pt>
                <c:pt idx="7747">
                  <c:v>-0.23893333333649952</c:v>
                </c:pt>
                <c:pt idx="7748">
                  <c:v>-0.23999999999966784</c:v>
                </c:pt>
                <c:pt idx="7749">
                  <c:v>-0.24035555555776361</c:v>
                </c:pt>
                <c:pt idx="7750">
                  <c:v>-0.24182222221969818</c:v>
                </c:pt>
                <c:pt idx="7751">
                  <c:v>-0.24293333332714859</c:v>
                </c:pt>
                <c:pt idx="7752">
                  <c:v>-0.24328888888524433</c:v>
                </c:pt>
                <c:pt idx="7753">
                  <c:v>-0.24502222221292835</c:v>
                </c:pt>
                <c:pt idx="7754">
                  <c:v>-0.24631111109756398</c:v>
                </c:pt>
                <c:pt idx="7755">
                  <c:v>-0.24759999999570381</c:v>
                </c:pt>
                <c:pt idx="7756">
                  <c:v>-0.24902222221329945</c:v>
                </c:pt>
                <c:pt idx="7757">
                  <c:v>-0.24968888887770141</c:v>
                </c:pt>
                <c:pt idx="7758">
                  <c:v>-0.25164444444734185</c:v>
                </c:pt>
                <c:pt idx="7759">
                  <c:v>-0.25297777777631647</c:v>
                </c:pt>
                <c:pt idx="7760">
                  <c:v>-0.25444444443830788</c:v>
                </c:pt>
                <c:pt idx="7761">
                  <c:v>-0.25568888889175678</c:v>
                </c:pt>
                <c:pt idx="7762">
                  <c:v>-0.25751111110817554</c:v>
                </c:pt>
                <c:pt idx="7763">
                  <c:v>-0.25879999999281111</c:v>
                </c:pt>
                <c:pt idx="7764">
                  <c:v>-0.26062222220911624</c:v>
                </c:pt>
                <c:pt idx="7765">
                  <c:v>-0.26271111111317047</c:v>
                </c:pt>
                <c:pt idx="7766">
                  <c:v>-0.26399999999791979</c:v>
                </c:pt>
                <c:pt idx="7767">
                  <c:v>-0.26533333332706494</c:v>
                </c:pt>
                <c:pt idx="7768">
                  <c:v>-0.26675555555950486</c:v>
                </c:pt>
                <c:pt idx="7769">
                  <c:v>-0.26804444444436787</c:v>
                </c:pt>
                <c:pt idx="7770">
                  <c:v>-0.26933333332906034</c:v>
                </c:pt>
                <c:pt idx="7771">
                  <c:v>-0.27084444445105266</c:v>
                </c:pt>
                <c:pt idx="7772">
                  <c:v>-0.27240000000149456</c:v>
                </c:pt>
                <c:pt idx="7773">
                  <c:v>-0.27382222221920388</c:v>
                </c:pt>
                <c:pt idx="7774">
                  <c:v>-0.27493333333846637</c:v>
                </c:pt>
                <c:pt idx="7775">
                  <c:v>-0.27635555555594826</c:v>
                </c:pt>
                <c:pt idx="7776">
                  <c:v>-0.27724444444198826</c:v>
                </c:pt>
                <c:pt idx="7777">
                  <c:v>-0.27888888889822383</c:v>
                </c:pt>
                <c:pt idx="7778">
                  <c:v>-0.28031111111581941</c:v>
                </c:pt>
                <c:pt idx="7779">
                  <c:v>-0.2819111111105434</c:v>
                </c:pt>
                <c:pt idx="7780">
                  <c:v>-0.28333333332808225</c:v>
                </c:pt>
                <c:pt idx="7781">
                  <c:v>-0.28466666667108348</c:v>
                </c:pt>
                <c:pt idx="7782">
                  <c:v>-0.28591111111132333</c:v>
                </c:pt>
                <c:pt idx="7783">
                  <c:v>-0.28728888888469373</c:v>
                </c:pt>
                <c:pt idx="7784">
                  <c:v>-0.2889777777857907</c:v>
                </c:pt>
                <c:pt idx="7785">
                  <c:v>-0.29071111111353154</c:v>
                </c:pt>
                <c:pt idx="7786">
                  <c:v>-0.29239999999670613</c:v>
                </c:pt>
                <c:pt idx="7787">
                  <c:v>-0.29382222222931659</c:v>
                </c:pt>
                <c:pt idx="7788">
                  <c:v>-0.29488888889254172</c:v>
                </c:pt>
                <c:pt idx="7789">
                  <c:v>-0.29666666666462149</c:v>
                </c:pt>
                <c:pt idx="7790">
                  <c:v>-0.29808888889700463</c:v>
                </c:pt>
                <c:pt idx="7791">
                  <c:v>-0.29960000000333498</c:v>
                </c:pt>
                <c:pt idx="7792">
                  <c:v>-0.30106666666509896</c:v>
                </c:pt>
                <c:pt idx="7793">
                  <c:v>-0.30248888888280828</c:v>
                </c:pt>
                <c:pt idx="7794">
                  <c:v>-0.30319999999905667</c:v>
                </c:pt>
                <c:pt idx="7795">
                  <c:v>-0.30502222221547542</c:v>
                </c:pt>
                <c:pt idx="7796">
                  <c:v>-0.30666666665448156</c:v>
                </c:pt>
                <c:pt idx="7797">
                  <c:v>-0.30840000000044004</c:v>
                </c:pt>
                <c:pt idx="7798">
                  <c:v>-0.31026666666097036</c:v>
                </c:pt>
                <c:pt idx="7799">
                  <c:v>-0.31208888887733222</c:v>
                </c:pt>
                <c:pt idx="7800">
                  <c:v>-0.31359999999932453</c:v>
                </c:pt>
                <c:pt idx="7801">
                  <c:v>-0.31453333332958966</c:v>
                </c:pt>
                <c:pt idx="7802">
                  <c:v>-0.31617777776876632</c:v>
                </c:pt>
                <c:pt idx="7803">
                  <c:v>-0.31773333333539272</c:v>
                </c:pt>
                <c:pt idx="7804">
                  <c:v>-0.31924444444160938</c:v>
                </c:pt>
                <c:pt idx="7805">
                  <c:v>-0.32053333332647238</c:v>
                </c:pt>
                <c:pt idx="7806">
                  <c:v>-0.32213333333778965</c:v>
                </c:pt>
                <c:pt idx="7807">
                  <c:v>-0.32408888888694098</c:v>
                </c:pt>
                <c:pt idx="7808">
                  <c:v>-0.32559999999321454</c:v>
                </c:pt>
                <c:pt idx="7809">
                  <c:v>-0.32702222221069649</c:v>
                </c:pt>
                <c:pt idx="7810">
                  <c:v>-0.3288000000013459</c:v>
                </c:pt>
                <c:pt idx="7811">
                  <c:v>-0.33079999999472248</c:v>
                </c:pt>
                <c:pt idx="7812">
                  <c:v>-0.33213333332386757</c:v>
                </c:pt>
                <c:pt idx="7813">
                  <c:v>-0.33337777777725969</c:v>
                </c:pt>
                <c:pt idx="7814">
                  <c:v>-0.33559999999227413</c:v>
                </c:pt>
                <c:pt idx="7815">
                  <c:v>-0.33728888887567604</c:v>
                </c:pt>
                <c:pt idx="7816">
                  <c:v>-0.33871111110822966</c:v>
                </c:pt>
                <c:pt idx="7817">
                  <c:v>-0.33991111110435795</c:v>
                </c:pt>
                <c:pt idx="7818">
                  <c:v>-0.34177777776483143</c:v>
                </c:pt>
                <c:pt idx="7819">
                  <c:v>-0.34328888888682368</c:v>
                </c:pt>
                <c:pt idx="7820">
                  <c:v>-0.34524444443597507</c:v>
                </c:pt>
                <c:pt idx="7821">
                  <c:v>-0.34684444443069906</c:v>
                </c:pt>
                <c:pt idx="7822">
                  <c:v>-0.34875555555564863</c:v>
                </c:pt>
                <c:pt idx="7823">
                  <c:v>-0.35004444444028426</c:v>
                </c:pt>
                <c:pt idx="7824">
                  <c:v>-0.35151111110221883</c:v>
                </c:pt>
                <c:pt idx="7825">
                  <c:v>-0.35319999998567758</c:v>
                </c:pt>
                <c:pt idx="7826">
                  <c:v>-0.3547111111076699</c:v>
                </c:pt>
                <c:pt idx="7827">
                  <c:v>-0.35675555554555599</c:v>
                </c:pt>
                <c:pt idx="7828">
                  <c:v>-0.35871111109476417</c:v>
                </c:pt>
                <c:pt idx="7829">
                  <c:v>-0.35995555554826991</c:v>
                </c:pt>
                <c:pt idx="7830">
                  <c:v>-0.36151111109871176</c:v>
                </c:pt>
                <c:pt idx="7831">
                  <c:v>-0.36288888887185483</c:v>
                </c:pt>
                <c:pt idx="7832">
                  <c:v>-0.36488888888624305</c:v>
                </c:pt>
                <c:pt idx="7833">
                  <c:v>-0.36706666665691856</c:v>
                </c:pt>
                <c:pt idx="7834">
                  <c:v>-0.3679555555429585</c:v>
                </c:pt>
                <c:pt idx="7835">
                  <c:v>-0.36982222222298977</c:v>
                </c:pt>
                <c:pt idx="7836">
                  <c:v>-0.37168888888352003</c:v>
                </c:pt>
                <c:pt idx="7837">
                  <c:v>-0.37328888887830081</c:v>
                </c:pt>
                <c:pt idx="7838">
                  <c:v>-0.37546666664903317</c:v>
                </c:pt>
                <c:pt idx="7839">
                  <c:v>-0.37719999999493481</c:v>
                </c:pt>
                <c:pt idx="7840">
                  <c:v>-0.37862222221253045</c:v>
                </c:pt>
                <c:pt idx="7841">
                  <c:v>-0.38048888887317439</c:v>
                </c:pt>
                <c:pt idx="7842">
                  <c:v>-0.38208888888460535</c:v>
                </c:pt>
                <c:pt idx="7843">
                  <c:v>-0.38404444443387031</c:v>
                </c:pt>
                <c:pt idx="7844">
                  <c:v>-0.38533333331867647</c:v>
                </c:pt>
                <c:pt idx="7845">
                  <c:v>-0.38724444444351236</c:v>
                </c:pt>
                <c:pt idx="7846">
                  <c:v>-0.38902222221547839</c:v>
                </c:pt>
                <c:pt idx="7847">
                  <c:v>-0.39075555554304875</c:v>
                </c:pt>
                <c:pt idx="7848">
                  <c:v>-0.39320000000508509</c:v>
                </c:pt>
                <c:pt idx="7849">
                  <c:v>-0.39524444444291429</c:v>
                </c:pt>
                <c:pt idx="7850">
                  <c:v>-0.39719999999200872</c:v>
                </c:pt>
                <c:pt idx="7851">
                  <c:v>-0.39942222223036306</c:v>
                </c:pt>
                <c:pt idx="7852">
                  <c:v>-0.40097777778080512</c:v>
                </c:pt>
                <c:pt idx="7853">
                  <c:v>-0.40315555555153737</c:v>
                </c:pt>
                <c:pt idx="7854">
                  <c:v>-0.40497777776789917</c:v>
                </c:pt>
                <c:pt idx="7855">
                  <c:v>-0.40711111111653076</c:v>
                </c:pt>
                <c:pt idx="7856">
                  <c:v>-0.40893333333306309</c:v>
                </c:pt>
                <c:pt idx="7857">
                  <c:v>-0.41137777776948814</c:v>
                </c:pt>
                <c:pt idx="7858">
                  <c:v>-0.41400000001068615</c:v>
                </c:pt>
                <c:pt idx="7859">
                  <c:v>-0.41595555555983726</c:v>
                </c:pt>
                <c:pt idx="7860">
                  <c:v>-0.41813333333056979</c:v>
                </c:pt>
                <c:pt idx="7861">
                  <c:v>-0.41928888889446614</c:v>
                </c:pt>
                <c:pt idx="7862">
                  <c:v>-0.42137777777646385</c:v>
                </c:pt>
                <c:pt idx="7863">
                  <c:v>-0.42368888888004264</c:v>
                </c:pt>
                <c:pt idx="7864">
                  <c:v>-0.42542222222600107</c:v>
                </c:pt>
                <c:pt idx="7865">
                  <c:v>-0.42706666666506393</c:v>
                </c:pt>
                <c:pt idx="7866">
                  <c:v>-0.42911111110295008</c:v>
                </c:pt>
                <c:pt idx="7867">
                  <c:v>-0.43106666667253363</c:v>
                </c:pt>
                <c:pt idx="7868">
                  <c:v>-0.43311111111041978</c:v>
                </c:pt>
                <c:pt idx="7869">
                  <c:v>-0.43533333332543417</c:v>
                </c:pt>
                <c:pt idx="7870">
                  <c:v>-0.43617777776719197</c:v>
                </c:pt>
                <c:pt idx="7871">
                  <c:v>-0.43795555555772764</c:v>
                </c:pt>
                <c:pt idx="7872">
                  <c:v>-0.43973333332958009</c:v>
                </c:pt>
                <c:pt idx="7873">
                  <c:v>-0.44168888887867463</c:v>
                </c:pt>
                <c:pt idx="7874">
                  <c:v>-0.44320000000078053</c:v>
                </c:pt>
                <c:pt idx="7875">
                  <c:v>-0.44471111110671296</c:v>
                </c:pt>
                <c:pt idx="7876">
                  <c:v>-0.44657777776741386</c:v>
                </c:pt>
                <c:pt idx="7877">
                  <c:v>-0.44804444444460145</c:v>
                </c:pt>
                <c:pt idx="7878">
                  <c:v>-0.45022222221522024</c:v>
                </c:pt>
                <c:pt idx="7879">
                  <c:v>-0.45204444443152519</c:v>
                </c:pt>
                <c:pt idx="7880">
                  <c:v>-0.45342222221944489</c:v>
                </c:pt>
                <c:pt idx="7881">
                  <c:v>-0.45479999999275833</c:v>
                </c:pt>
                <c:pt idx="7882">
                  <c:v>-0.45586666665609726</c:v>
                </c:pt>
                <c:pt idx="7883">
                  <c:v>-0.4566222222090634</c:v>
                </c:pt>
                <c:pt idx="7884">
                  <c:v>-0.4583111111101606</c:v>
                </c:pt>
                <c:pt idx="7885">
                  <c:v>-0.45937777777327199</c:v>
                </c:pt>
                <c:pt idx="7886">
                  <c:v>-0.46151111109955179</c:v>
                </c:pt>
                <c:pt idx="7887">
                  <c:v>-0.46311111111121012</c:v>
                </c:pt>
                <c:pt idx="7888">
                  <c:v>-0.46502222221602246</c:v>
                </c:pt>
                <c:pt idx="7889">
                  <c:v>-0.46626666665643285</c:v>
                </c:pt>
                <c:pt idx="7890">
                  <c:v>-0.46795555555741625</c:v>
                </c:pt>
                <c:pt idx="7891">
                  <c:v>-0.46991111110656753</c:v>
                </c:pt>
                <c:pt idx="7892">
                  <c:v>-0.47164444443425158</c:v>
                </c:pt>
                <c:pt idx="7893">
                  <c:v>-0.47373333333813528</c:v>
                </c:pt>
                <c:pt idx="7894">
                  <c:v>-0.47528888888874776</c:v>
                </c:pt>
                <c:pt idx="7895">
                  <c:v>-0.47666666666217494</c:v>
                </c:pt>
                <c:pt idx="7896">
                  <c:v>-0.47813333333936259</c:v>
                </c:pt>
                <c:pt idx="7897">
                  <c:v>-0.47915555555830563</c:v>
                </c:pt>
                <c:pt idx="7898">
                  <c:v>-0.48066666666446545</c:v>
                </c:pt>
                <c:pt idx="7899">
                  <c:v>-0.48168888888329481</c:v>
                </c:pt>
                <c:pt idx="7900">
                  <c:v>-0.48302222222618241</c:v>
                </c:pt>
                <c:pt idx="7901">
                  <c:v>-0.48400000000095705</c:v>
                </c:pt>
                <c:pt idx="7902">
                  <c:v>-0.4856888888843589</c:v>
                </c:pt>
                <c:pt idx="7903">
                  <c:v>-0.48822222223606127</c:v>
                </c:pt>
                <c:pt idx="7904">
                  <c:v>-0.48964444445354322</c:v>
                </c:pt>
                <c:pt idx="7905">
                  <c:v>-0.49048888889513043</c:v>
                </c:pt>
                <c:pt idx="7906">
                  <c:v>-0.49235555557544591</c:v>
                </c:pt>
                <c:pt idx="7907">
                  <c:v>-0.49355555557134684</c:v>
                </c:pt>
                <c:pt idx="7908">
                  <c:v>-0.49511111112184564</c:v>
                </c:pt>
                <c:pt idx="7909">
                  <c:v>-0.49724444447053395</c:v>
                </c:pt>
                <c:pt idx="7910">
                  <c:v>-0.49915555557545999</c:v>
                </c:pt>
                <c:pt idx="7911">
                  <c:v>-0.50102222223604709</c:v>
                </c:pt>
                <c:pt idx="7912">
                  <c:v>-0.50271111113703049</c:v>
                </c:pt>
                <c:pt idx="7913">
                  <c:v>-0.50342222224571465</c:v>
                </c:pt>
                <c:pt idx="7914">
                  <c:v>-0.50382222224448081</c:v>
                </c:pt>
                <c:pt idx="7915">
                  <c:v>-0.50484444446331023</c:v>
                </c:pt>
                <c:pt idx="7916">
                  <c:v>-0.50608888891675907</c:v>
                </c:pt>
                <c:pt idx="7917">
                  <c:v>-0.50733333335716946</c:v>
                </c:pt>
                <c:pt idx="7918">
                  <c:v>-0.50835555557588508</c:v>
                </c:pt>
                <c:pt idx="7919">
                  <c:v>-0.50884444446828092</c:v>
                </c:pt>
                <c:pt idx="7920">
                  <c:v>-0.50933333335549769</c:v>
                </c:pt>
                <c:pt idx="7921">
                  <c:v>-0.51093333335027857</c:v>
                </c:pt>
                <c:pt idx="7922">
                  <c:v>-0.51128888890831747</c:v>
                </c:pt>
                <c:pt idx="7923">
                  <c:v>-0.51191111112855114</c:v>
                </c:pt>
                <c:pt idx="7924">
                  <c:v>-0.51284444445887312</c:v>
                </c:pt>
                <c:pt idx="7925">
                  <c:v>-0.51471111113890433</c:v>
                </c:pt>
                <c:pt idx="7926">
                  <c:v>-0.5158666666908075</c:v>
                </c:pt>
                <c:pt idx="7927">
                  <c:v>-0.51804444446136932</c:v>
                </c:pt>
                <c:pt idx="7928">
                  <c:v>-0.51973333334488492</c:v>
                </c:pt>
                <c:pt idx="7929">
                  <c:v>-0.52111111113257702</c:v>
                </c:pt>
                <c:pt idx="7930">
                  <c:v>-0.52235555557298741</c:v>
                </c:pt>
                <c:pt idx="7931">
                  <c:v>-0.52342222223615564</c:v>
                </c:pt>
                <c:pt idx="7932">
                  <c:v>-0.52515555558205729</c:v>
                </c:pt>
                <c:pt idx="7933">
                  <c:v>-0.52577777780223411</c:v>
                </c:pt>
                <c:pt idx="7934">
                  <c:v>-0.52728888890850756</c:v>
                </c:pt>
                <c:pt idx="7935">
                  <c:v>-0.52831111113816065</c:v>
                </c:pt>
                <c:pt idx="7936">
                  <c:v>-0.53053333335311825</c:v>
                </c:pt>
                <c:pt idx="7937">
                  <c:v>-0.53288888890097907</c:v>
                </c:pt>
                <c:pt idx="7938">
                  <c:v>-0.53382222224108</c:v>
                </c:pt>
                <c:pt idx="7939">
                  <c:v>-0.53533333334723987</c:v>
                </c:pt>
                <c:pt idx="7940">
                  <c:v>-0.53640000001046495</c:v>
                </c:pt>
                <c:pt idx="7941">
                  <c:v>-0.53746666668475229</c:v>
                </c:pt>
                <c:pt idx="7942">
                  <c:v>-0.53835555557067849</c:v>
                </c:pt>
                <c:pt idx="7943">
                  <c:v>-0.53960000001103192</c:v>
                </c:pt>
                <c:pt idx="7944">
                  <c:v>-0.53942222223390357</c:v>
                </c:pt>
                <c:pt idx="7945">
                  <c:v>-0.53915555556524652</c:v>
                </c:pt>
                <c:pt idx="7946">
                  <c:v>-0.54048888889410751</c:v>
                </c:pt>
                <c:pt idx="7947">
                  <c:v>-0.54160000000155784</c:v>
                </c:pt>
                <c:pt idx="7948">
                  <c:v>-0.54226666667311529</c:v>
                </c:pt>
                <c:pt idx="7949">
                  <c:v>-0.54386666666789618</c:v>
                </c:pt>
                <c:pt idx="7950">
                  <c:v>-0.54559999999552333</c:v>
                </c:pt>
                <c:pt idx="7951">
                  <c:v>-0.54662222222517654</c:v>
                </c:pt>
                <c:pt idx="7952">
                  <c:v>-0.54724444444546705</c:v>
                </c:pt>
                <c:pt idx="7953">
                  <c:v>-0.54817777777561849</c:v>
                </c:pt>
                <c:pt idx="7954">
                  <c:v>-0.54933333333945822</c:v>
                </c:pt>
                <c:pt idx="7955">
                  <c:v>-0.55057777777992545</c:v>
                </c:pt>
                <c:pt idx="7956">
                  <c:v>-0.55235555555189153</c:v>
                </c:pt>
                <c:pt idx="7957">
                  <c:v>-0.55386666667399764</c:v>
                </c:pt>
                <c:pt idx="7958">
                  <c:v>-0.55497777778150481</c:v>
                </c:pt>
                <c:pt idx="7959">
                  <c:v>-0.55635555555487515</c:v>
                </c:pt>
                <c:pt idx="7960">
                  <c:v>-0.55773333332818864</c:v>
                </c:pt>
                <c:pt idx="7961">
                  <c:v>-0.55960000000821997</c:v>
                </c:pt>
                <c:pt idx="7962">
                  <c:v>-0.56142222222475235</c:v>
                </c:pt>
                <c:pt idx="7963">
                  <c:v>-0.56257777777631424</c:v>
                </c:pt>
                <c:pt idx="7964">
                  <c:v>-0.56377777778507232</c:v>
                </c:pt>
                <c:pt idx="7965">
                  <c:v>-0.56488888889246591</c:v>
                </c:pt>
                <c:pt idx="7966">
                  <c:v>-0.56653333333175615</c:v>
                </c:pt>
                <c:pt idx="7967">
                  <c:v>-0.56782222222972545</c:v>
                </c:pt>
                <c:pt idx="7968">
                  <c:v>-0.56897777778157166</c:v>
                </c:pt>
                <c:pt idx="7969">
                  <c:v>-0.57008888888896525</c:v>
                </c:pt>
                <c:pt idx="7970">
                  <c:v>-0.57071111111571815</c:v>
                </c:pt>
                <c:pt idx="7971">
                  <c:v>-0.57248888888757066</c:v>
                </c:pt>
                <c:pt idx="7972">
                  <c:v>-0.5738666666608272</c:v>
                </c:pt>
                <c:pt idx="7973">
                  <c:v>-0.57502222221255972</c:v>
                </c:pt>
                <c:pt idx="7974">
                  <c:v>-0.5767111111136568</c:v>
                </c:pt>
                <c:pt idx="7975">
                  <c:v>-0.57746666666662294</c:v>
                </c:pt>
                <c:pt idx="7976">
                  <c:v>-0.57817777777559121</c:v>
                </c:pt>
                <c:pt idx="7977">
                  <c:v>-0.57920000000501715</c:v>
                </c:pt>
                <c:pt idx="7978">
                  <c:v>-0.57937777778237298</c:v>
                </c:pt>
                <c:pt idx="7979">
                  <c:v>-0.58164444444161267</c:v>
                </c:pt>
                <c:pt idx="7980">
                  <c:v>-0.58271111111584317</c:v>
                </c:pt>
                <c:pt idx="7981">
                  <c:v>-0.58408888888921351</c:v>
                </c:pt>
                <c:pt idx="7982">
                  <c:v>-0.58497777777513971</c:v>
                </c:pt>
                <c:pt idx="7983">
                  <c:v>-0.58631111111819778</c:v>
                </c:pt>
                <c:pt idx="7984">
                  <c:v>-0.58702222222699563</c:v>
                </c:pt>
                <c:pt idx="7985">
                  <c:v>-0.58813333333416185</c:v>
                </c:pt>
                <c:pt idx="7986">
                  <c:v>-0.58897777778482407</c:v>
                </c:pt>
                <c:pt idx="7987">
                  <c:v>-0.58977777778212925</c:v>
                </c:pt>
                <c:pt idx="7988">
                  <c:v>-0.59119999999972483</c:v>
                </c:pt>
                <c:pt idx="7989">
                  <c:v>-0.59222222221872478</c:v>
                </c:pt>
                <c:pt idx="7990">
                  <c:v>-0.59275555555575465</c:v>
                </c:pt>
                <c:pt idx="7991">
                  <c:v>-0.59342222222032726</c:v>
                </c:pt>
                <c:pt idx="7992">
                  <c:v>-0.59439999999476079</c:v>
                </c:pt>
                <c:pt idx="7993">
                  <c:v>-0.59600000000641917</c:v>
                </c:pt>
                <c:pt idx="7994">
                  <c:v>-0.59546666667480652</c:v>
                </c:pt>
                <c:pt idx="7995">
                  <c:v>-0.59631111111650748</c:v>
                </c:pt>
                <c:pt idx="7996">
                  <c:v>-0.59755555557012685</c:v>
                </c:pt>
                <c:pt idx="7997">
                  <c:v>-0.59897777778760875</c:v>
                </c:pt>
                <c:pt idx="7998">
                  <c:v>-0.59946666667493931</c:v>
                </c:pt>
                <c:pt idx="7999">
                  <c:v>-0.60017777779124459</c:v>
                </c:pt>
                <c:pt idx="8000">
                  <c:v>-0.60066666667857505</c:v>
                </c:pt>
                <c:pt idx="8001">
                  <c:v>-0.60160000000895386</c:v>
                </c:pt>
                <c:pt idx="8002">
                  <c:v>-0.60164444445370158</c:v>
                </c:pt>
                <c:pt idx="8003">
                  <c:v>-0.60337777778144241</c:v>
                </c:pt>
                <c:pt idx="8004">
                  <c:v>-0.60497777777628015</c:v>
                </c:pt>
                <c:pt idx="8005">
                  <c:v>-0.60555555555223162</c:v>
                </c:pt>
                <c:pt idx="8006">
                  <c:v>-0.60675555556087579</c:v>
                </c:pt>
                <c:pt idx="8007">
                  <c:v>-0.60688888889360848</c:v>
                </c:pt>
                <c:pt idx="8008">
                  <c:v>-0.60697777778222961</c:v>
                </c:pt>
                <c:pt idx="8009">
                  <c:v>-0.60857777779377431</c:v>
                </c:pt>
                <c:pt idx="8010">
                  <c:v>-0.60946666667975724</c:v>
                </c:pt>
                <c:pt idx="8011">
                  <c:v>-0.61040000001019301</c:v>
                </c:pt>
                <c:pt idx="8012">
                  <c:v>-0.61111111112644134</c:v>
                </c:pt>
                <c:pt idx="8013">
                  <c:v>-0.61151111112515077</c:v>
                </c:pt>
                <c:pt idx="8014">
                  <c:v>-0.6129777777869716</c:v>
                </c:pt>
                <c:pt idx="8015">
                  <c:v>-0.61360000001366766</c:v>
                </c:pt>
                <c:pt idx="8016">
                  <c:v>-0.61373333334668445</c:v>
                </c:pt>
                <c:pt idx="8017">
                  <c:v>-0.61448888889976438</c:v>
                </c:pt>
                <c:pt idx="8018">
                  <c:v>-0.61400000001243382</c:v>
                </c:pt>
                <c:pt idx="8019">
                  <c:v>-0.61484444446286868</c:v>
                </c:pt>
                <c:pt idx="8020">
                  <c:v>-0.61608888890316538</c:v>
                </c:pt>
                <c:pt idx="8021">
                  <c:v>-0.61635555556891475</c:v>
                </c:pt>
                <c:pt idx="8022">
                  <c:v>-0.61693333335109046</c:v>
                </c:pt>
                <c:pt idx="8023">
                  <c:v>-0.61760000001537874</c:v>
                </c:pt>
                <c:pt idx="8024">
                  <c:v>-0.61942222223162702</c:v>
                </c:pt>
                <c:pt idx="8025">
                  <c:v>-0.61991111112396613</c:v>
                </c:pt>
                <c:pt idx="8026">
                  <c:v>-0.62044444445569236</c:v>
                </c:pt>
                <c:pt idx="8027">
                  <c:v>-0.6209777777873049</c:v>
                </c:pt>
                <c:pt idx="8028">
                  <c:v>-0.62102222223205272</c:v>
                </c:pt>
                <c:pt idx="8029">
                  <c:v>-0.62115555556495583</c:v>
                </c:pt>
                <c:pt idx="8030">
                  <c:v>-0.62262222222689045</c:v>
                </c:pt>
                <c:pt idx="8031">
                  <c:v>-0.6228444444506861</c:v>
                </c:pt>
                <c:pt idx="8032">
                  <c:v>-0.62368888889244389</c:v>
                </c:pt>
                <c:pt idx="8033">
                  <c:v>-0.62368888889244389</c:v>
                </c:pt>
                <c:pt idx="8034">
                  <c:v>-0.62413333333532173</c:v>
                </c:pt>
                <c:pt idx="8035">
                  <c:v>-0.62404444444582619</c:v>
                </c:pt>
                <c:pt idx="8036">
                  <c:v>-0.62440000000013973</c:v>
                </c:pt>
                <c:pt idx="8037">
                  <c:v>-0.62413333333433341</c:v>
                </c:pt>
                <c:pt idx="8038">
                  <c:v>-0.62368888888668528</c:v>
                </c:pt>
                <c:pt idx="8039">
                  <c:v>-0.62422222221824097</c:v>
                </c:pt>
                <c:pt idx="8040">
                  <c:v>-0.62435555555103039</c:v>
                </c:pt>
                <c:pt idx="8041">
                  <c:v>-0.62457777777493972</c:v>
                </c:pt>
                <c:pt idx="8042">
                  <c:v>-0.62519999999505971</c:v>
                </c:pt>
                <c:pt idx="8043">
                  <c:v>-0.62435555555347244</c:v>
                </c:pt>
                <c:pt idx="8044">
                  <c:v>-0.62462222222195907</c:v>
                </c:pt>
                <c:pt idx="8045">
                  <c:v>-0.62488888888776528</c:v>
                </c:pt>
                <c:pt idx="8046">
                  <c:v>-0.62497777777615882</c:v>
                </c:pt>
                <c:pt idx="8047">
                  <c:v>-0.62582222222682105</c:v>
                </c:pt>
                <c:pt idx="8048">
                  <c:v>-0.6258222222267642</c:v>
                </c:pt>
                <c:pt idx="8049">
                  <c:v>-0.62524444445092631</c:v>
                </c:pt>
                <c:pt idx="8050">
                  <c:v>-0.62715555555573876</c:v>
                </c:pt>
                <c:pt idx="8051">
                  <c:v>-0.62711111111099094</c:v>
                </c:pt>
                <c:pt idx="8052">
                  <c:v>-0.62786666666412783</c:v>
                </c:pt>
                <c:pt idx="8053">
                  <c:v>-0.6268888888896943</c:v>
                </c:pt>
                <c:pt idx="8054">
                  <c:v>-0.62648888888673704</c:v>
                </c:pt>
                <c:pt idx="8055">
                  <c:v>-0.62644444444256875</c:v>
                </c:pt>
                <c:pt idx="8056">
                  <c:v>-0.62759999999430116</c:v>
                </c:pt>
                <c:pt idx="8057">
                  <c:v>-0.62768888888385344</c:v>
                </c:pt>
                <c:pt idx="8058">
                  <c:v>-0.62755555555100717</c:v>
                </c:pt>
                <c:pt idx="8059">
                  <c:v>-0.62679999999804104</c:v>
                </c:pt>
                <c:pt idx="8060">
                  <c:v>-0.62697777777697528</c:v>
                </c:pt>
                <c:pt idx="8061">
                  <c:v>-0.62728888888706358</c:v>
                </c:pt>
                <c:pt idx="8062">
                  <c:v>-0.62808888888448244</c:v>
                </c:pt>
                <c:pt idx="8063">
                  <c:v>-0.62928888888066759</c:v>
                </c:pt>
                <c:pt idx="8064">
                  <c:v>-0.62959999999395877</c:v>
                </c:pt>
                <c:pt idx="8065">
                  <c:v>-0.62959999999401561</c:v>
                </c:pt>
                <c:pt idx="8066">
                  <c:v>-0.62764444444486422</c:v>
                </c:pt>
                <c:pt idx="8067">
                  <c:v>-0.62733333333140262</c:v>
                </c:pt>
                <c:pt idx="8068">
                  <c:v>-0.62635555555679856</c:v>
                </c:pt>
                <c:pt idx="8069">
                  <c:v>-0.62702222222137116</c:v>
                </c:pt>
                <c:pt idx="8070">
                  <c:v>-0.62666666666327542</c:v>
                </c:pt>
                <c:pt idx="8071">
                  <c:v>-0.62639999999752605</c:v>
                </c:pt>
                <c:pt idx="8072">
                  <c:v>-0.62608888888749437</c:v>
                </c:pt>
                <c:pt idx="8073">
                  <c:v>-0.62497777776840258</c:v>
                </c:pt>
                <c:pt idx="8074">
                  <c:v>-0.62448888888107212</c:v>
                </c:pt>
                <c:pt idx="8075">
                  <c:v>-0.62417777777092687</c:v>
                </c:pt>
                <c:pt idx="8076">
                  <c:v>-0.6237777777680833</c:v>
                </c:pt>
                <c:pt idx="8077">
                  <c:v>-0.6232444444365276</c:v>
                </c:pt>
                <c:pt idx="8078">
                  <c:v>-0.62253333332778671</c:v>
                </c:pt>
                <c:pt idx="8079">
                  <c:v>-0.62257777777218248</c:v>
                </c:pt>
                <c:pt idx="8080">
                  <c:v>-0.62328888888843081</c:v>
                </c:pt>
                <c:pt idx="8081">
                  <c:v>-0.62337777777682468</c:v>
                </c:pt>
                <c:pt idx="8082">
                  <c:v>-0.62235555555788169</c:v>
                </c:pt>
                <c:pt idx="8083">
                  <c:v>-0.61946666664802663</c:v>
                </c:pt>
                <c:pt idx="8084">
                  <c:v>-0.61959999998110027</c:v>
                </c:pt>
                <c:pt idx="8085">
                  <c:v>-0.61946666664819716</c:v>
                </c:pt>
                <c:pt idx="8086">
                  <c:v>-0.6175555555231339</c:v>
                </c:pt>
                <c:pt idx="8087">
                  <c:v>-0.61733333330189377</c:v>
                </c:pt>
                <c:pt idx="8088">
                  <c:v>-0.61702222219169178</c:v>
                </c:pt>
                <c:pt idx="8089">
                  <c:v>-0.61604444440689987</c:v>
                </c:pt>
                <c:pt idx="8090">
                  <c:v>-0.61435555552355492</c:v>
                </c:pt>
                <c:pt idx="8091">
                  <c:v>-0.61284444441733832</c:v>
                </c:pt>
                <c:pt idx="8092">
                  <c:v>-0.61324444442029558</c:v>
                </c:pt>
                <c:pt idx="8093">
                  <c:v>-0.61337777775319879</c:v>
                </c:pt>
                <c:pt idx="8094">
                  <c:v>-0.61333333330880302</c:v>
                </c:pt>
                <c:pt idx="8095">
                  <c:v>-0.61271111108868315</c:v>
                </c:pt>
                <c:pt idx="8096">
                  <c:v>-0.61257777775432609</c:v>
                </c:pt>
                <c:pt idx="8097">
                  <c:v>-0.61208888886705237</c:v>
                </c:pt>
                <c:pt idx="8098">
                  <c:v>-0.61177777775696407</c:v>
                </c:pt>
                <c:pt idx="8099">
                  <c:v>-0.61257777776282174</c:v>
                </c:pt>
                <c:pt idx="8100">
                  <c:v>-0.61266666665138603</c:v>
                </c:pt>
                <c:pt idx="8101">
                  <c:v>-0.6120444444312092</c:v>
                </c:pt>
                <c:pt idx="8102">
                  <c:v>-0.61275555554751449</c:v>
                </c:pt>
                <c:pt idx="8103">
                  <c:v>-0.61324444443473125</c:v>
                </c:pt>
                <c:pt idx="8104">
                  <c:v>-0.61213333332728093</c:v>
                </c:pt>
                <c:pt idx="8105">
                  <c:v>-0.61084444442914121</c:v>
                </c:pt>
                <c:pt idx="8106">
                  <c:v>-0.61004444443172234</c:v>
                </c:pt>
                <c:pt idx="8107">
                  <c:v>-0.60826666665975604</c:v>
                </c:pt>
                <c:pt idx="8108">
                  <c:v>-0.6071999999965878</c:v>
                </c:pt>
                <c:pt idx="8109">
                  <c:v>-0.60715555555189704</c:v>
                </c:pt>
                <c:pt idx="8110">
                  <c:v>-0.60586666666714772</c:v>
                </c:pt>
                <c:pt idx="8111">
                  <c:v>-0.6056444444456236</c:v>
                </c:pt>
                <c:pt idx="8112">
                  <c:v>-0.60444444443697931</c:v>
                </c:pt>
                <c:pt idx="8113">
                  <c:v>-0.60355555555093932</c:v>
                </c:pt>
                <c:pt idx="8114">
                  <c:v>-0.60293333333076249</c:v>
                </c:pt>
                <c:pt idx="8115">
                  <c:v>-0.60279999999651934</c:v>
                </c:pt>
                <c:pt idx="8116">
                  <c:v>-0.59973333333980405</c:v>
                </c:pt>
                <c:pt idx="8117">
                  <c:v>-0.59813333334513685</c:v>
                </c:pt>
                <c:pt idx="8118">
                  <c:v>-0.59746666667369297</c:v>
                </c:pt>
                <c:pt idx="8119">
                  <c:v>-0.59648888889920271</c:v>
                </c:pt>
                <c:pt idx="8120">
                  <c:v>-0.59551111112448507</c:v>
                </c:pt>
                <c:pt idx="8121">
                  <c:v>-0.59466666667393653</c:v>
                </c:pt>
                <c:pt idx="8122">
                  <c:v>-0.59386666667663135</c:v>
                </c:pt>
                <c:pt idx="8123">
                  <c:v>-0.59262222223622096</c:v>
                </c:pt>
                <c:pt idx="8124">
                  <c:v>-0.59320000001194528</c:v>
                </c:pt>
                <c:pt idx="8125">
                  <c:v>-0.59262222223011063</c:v>
                </c:pt>
                <c:pt idx="8126">
                  <c:v>-0.59191111112142647</c:v>
                </c:pt>
                <c:pt idx="8127">
                  <c:v>-0.59080000001386246</c:v>
                </c:pt>
                <c:pt idx="8128">
                  <c:v>-0.59066666667950551</c:v>
                </c:pt>
                <c:pt idx="8129">
                  <c:v>-0.58871111113029728</c:v>
                </c:pt>
                <c:pt idx="8130">
                  <c:v>-0.58657777780401776</c:v>
                </c:pt>
                <c:pt idx="8131">
                  <c:v>-0.58533333335056881</c:v>
                </c:pt>
                <c:pt idx="8132">
                  <c:v>-0.58511111112904457</c:v>
                </c:pt>
                <c:pt idx="8133">
                  <c:v>-0.58377777780018358</c:v>
                </c:pt>
                <c:pt idx="8134">
                  <c:v>-0.58311111112862613</c:v>
                </c:pt>
                <c:pt idx="8135">
                  <c:v>-0.58142222224522433</c:v>
                </c:pt>
                <c:pt idx="8136">
                  <c:v>-0.58022222224909614</c:v>
                </c:pt>
                <c:pt idx="8137">
                  <c:v>-0.57800000001074181</c:v>
                </c:pt>
                <c:pt idx="8138">
                  <c:v>-0.57675555557038838</c:v>
                </c:pt>
                <c:pt idx="8139">
                  <c:v>-0.575333333352679</c:v>
                </c:pt>
                <c:pt idx="8140">
                  <c:v>-0.57355555558071292</c:v>
                </c:pt>
                <c:pt idx="8141">
                  <c:v>-0.57160000001101563</c:v>
                </c:pt>
                <c:pt idx="8142">
                  <c:v>-0.56933333335166225</c:v>
                </c:pt>
                <c:pt idx="8143">
                  <c:v>-0.56826666668866466</c:v>
                </c:pt>
                <c:pt idx="8144">
                  <c:v>-0.56657777778751073</c:v>
                </c:pt>
                <c:pt idx="8145">
                  <c:v>-0.56551111112439922</c:v>
                </c:pt>
                <c:pt idx="8146">
                  <c:v>-0.56297777779923952</c:v>
                </c:pt>
                <c:pt idx="8147">
                  <c:v>-0.56093333334016038</c:v>
                </c:pt>
                <c:pt idx="8148">
                  <c:v>-0.56026666667564473</c:v>
                </c:pt>
                <c:pt idx="8149">
                  <c:v>-0.55857777779224282</c:v>
                </c:pt>
                <c:pt idx="8150">
                  <c:v>-0.55773333334169439</c:v>
                </c:pt>
                <c:pt idx="8151">
                  <c:v>-0.5554666666824547</c:v>
                </c:pt>
                <c:pt idx="8152">
                  <c:v>-0.55360000002198129</c:v>
                </c:pt>
                <c:pt idx="8153">
                  <c:v>-0.55168888891705514</c:v>
                </c:pt>
                <c:pt idx="8154">
                  <c:v>-0.54955555556825308</c:v>
                </c:pt>
                <c:pt idx="8155">
                  <c:v>-0.54786666668485118</c:v>
                </c:pt>
                <c:pt idx="8156">
                  <c:v>-0.54662222224444079</c:v>
                </c:pt>
                <c:pt idx="8157">
                  <c:v>-0.54488888889865295</c:v>
                </c:pt>
                <c:pt idx="8158">
                  <c:v>-0.54422222223419414</c:v>
                </c:pt>
                <c:pt idx="8159">
                  <c:v>-0.53968888891560085</c:v>
                </c:pt>
                <c:pt idx="8160">
                  <c:v>-0.53804444445936539</c:v>
                </c:pt>
                <c:pt idx="8161">
                  <c:v>-0.53648888890880986</c:v>
                </c:pt>
                <c:pt idx="8162">
                  <c:v>-0.53466666669261853</c:v>
                </c:pt>
                <c:pt idx="8163">
                  <c:v>-0.53240000000951637</c:v>
                </c:pt>
                <c:pt idx="8164">
                  <c:v>-0.53084444445901757</c:v>
                </c:pt>
                <c:pt idx="8165">
                  <c:v>-0.52964444446323045</c:v>
                </c:pt>
                <c:pt idx="8166">
                  <c:v>-0.52817777778598596</c:v>
                </c:pt>
                <c:pt idx="8167">
                  <c:v>-0.52622222223689141</c:v>
                </c:pt>
                <c:pt idx="8168">
                  <c:v>-0.52466666668633588</c:v>
                </c:pt>
                <c:pt idx="8169">
                  <c:v>-0.52328888891307923</c:v>
                </c:pt>
                <c:pt idx="8170">
                  <c:v>-0.52213333334929624</c:v>
                </c:pt>
                <c:pt idx="8171">
                  <c:v>-0.52022222224442705</c:v>
                </c:pt>
                <c:pt idx="8172">
                  <c:v>-0.51835555558378321</c:v>
                </c:pt>
                <c:pt idx="8173">
                  <c:v>-0.51573333334258531</c:v>
                </c:pt>
                <c:pt idx="8174">
                  <c:v>-0.51480000001232018</c:v>
                </c:pt>
                <c:pt idx="8175">
                  <c:v>-0.51328888890610358</c:v>
                </c:pt>
                <c:pt idx="8176">
                  <c:v>-0.51146666667064966</c:v>
                </c:pt>
                <c:pt idx="8177">
                  <c:v>-0.5090222222342814</c:v>
                </c:pt>
                <c:pt idx="8178">
                  <c:v>-0.50742222223938671</c:v>
                </c:pt>
                <c:pt idx="8179">
                  <c:v>-0.50586666667264679</c:v>
                </c:pt>
                <c:pt idx="8180">
                  <c:v>-0.50417777778930173</c:v>
                </c:pt>
                <c:pt idx="8181">
                  <c:v>-0.50266666668302817</c:v>
                </c:pt>
                <c:pt idx="8182">
                  <c:v>-0.50146666667438389</c:v>
                </c:pt>
                <c:pt idx="8183">
                  <c:v>-0.49884444446066006</c:v>
                </c:pt>
                <c:pt idx="8184">
                  <c:v>-0.49564444447098466</c:v>
                </c:pt>
                <c:pt idx="8185">
                  <c:v>-0.49417777780905009</c:v>
                </c:pt>
                <c:pt idx="8186">
                  <c:v>-0.49173333334690006</c:v>
                </c:pt>
                <c:pt idx="8187">
                  <c:v>-0.49026666668519281</c:v>
                </c:pt>
                <c:pt idx="8188">
                  <c:v>-0.48866666669035508</c:v>
                </c:pt>
                <c:pt idx="8189">
                  <c:v>-0.48586666667016609</c:v>
                </c:pt>
                <c:pt idx="8190">
                  <c:v>-0.48328888890083804</c:v>
                </c:pt>
                <c:pt idx="8191">
                  <c:v>-0.4817333333502824</c:v>
                </c:pt>
                <c:pt idx="8192">
                  <c:v>-0.47955555555673263</c:v>
                </c:pt>
                <c:pt idx="8193">
                  <c:v>-0.47777777778476654</c:v>
                </c:pt>
                <c:pt idx="8194">
                  <c:v>-0.47520000001549528</c:v>
                </c:pt>
                <c:pt idx="8195">
                  <c:v>-0.47279999999820665</c:v>
                </c:pt>
                <c:pt idx="8196">
                  <c:v>-0.47102222222618367</c:v>
                </c:pt>
                <c:pt idx="8197">
                  <c:v>-0.4685333333453629</c:v>
                </c:pt>
                <c:pt idx="8198">
                  <c:v>-0.46711111112776715</c:v>
                </c:pt>
                <c:pt idx="8199">
                  <c:v>-0.46431111110763501</c:v>
                </c:pt>
                <c:pt idx="8200">
                  <c:v>-0.46173333333830685</c:v>
                </c:pt>
                <c:pt idx="8201">
                  <c:v>-0.4596888889004776</c:v>
                </c:pt>
                <c:pt idx="8202">
                  <c:v>-0.45737777777274141</c:v>
                </c:pt>
                <c:pt idx="8203">
                  <c:v>-0.45497777778054166</c:v>
                </c:pt>
                <c:pt idx="8204">
                  <c:v>-0.45164444445819041</c:v>
                </c:pt>
                <c:pt idx="8205">
                  <c:v>-0.44853333332465339</c:v>
                </c:pt>
                <c:pt idx="8206">
                  <c:v>-0.44537777777931686</c:v>
                </c:pt>
                <c:pt idx="8207">
                  <c:v>-0.44275555556564983</c:v>
                </c:pt>
                <c:pt idx="8208">
                  <c:v>-0.43968888887691737</c:v>
                </c:pt>
                <c:pt idx="8209">
                  <c:v>-0.43671111110876609</c:v>
                </c:pt>
                <c:pt idx="8210">
                  <c:v>-0.43173333334706776</c:v>
                </c:pt>
                <c:pt idx="8211">
                  <c:v>-0.42884444443732633</c:v>
                </c:pt>
                <c:pt idx="8212">
                  <c:v>-0.4255555555590867</c:v>
                </c:pt>
                <c:pt idx="8213">
                  <c:v>-0.42266666667955644</c:v>
                </c:pt>
                <c:pt idx="8214">
                  <c:v>-0.41964444446718002</c:v>
                </c:pt>
                <c:pt idx="8215">
                  <c:v>-0.41635555555465192</c:v>
                </c:pt>
                <c:pt idx="8216">
                  <c:v>-0.41364444445236376</c:v>
                </c:pt>
                <c:pt idx="8217">
                  <c:v>-0.41053333335142311</c:v>
                </c:pt>
                <c:pt idx="8218">
                  <c:v>-0.4072888888835291</c:v>
                </c:pt>
                <c:pt idx="8219">
                  <c:v>-0.40386666667249999</c:v>
                </c:pt>
                <c:pt idx="8220">
                  <c:v>-0.39986666668563303</c:v>
                </c:pt>
                <c:pt idx="8221">
                  <c:v>-0.39684444444153461</c:v>
                </c:pt>
                <c:pt idx="8222">
                  <c:v>-0.39195555556874145</c:v>
                </c:pt>
                <c:pt idx="8223">
                  <c:v>-0.38884444446768701</c:v>
                </c:pt>
                <c:pt idx="8224">
                  <c:v>-0.3854222222208587</c:v>
                </c:pt>
                <c:pt idx="8225">
                  <c:v>-0.3820000000098297</c:v>
                </c:pt>
                <c:pt idx="8226">
                  <c:v>-0.37786666669011643</c:v>
                </c:pt>
                <c:pt idx="8227">
                  <c:v>-0.37253333331822502</c:v>
                </c:pt>
                <c:pt idx="8228">
                  <c:v>-0.36875555555265493</c:v>
                </c:pt>
                <c:pt idx="8229">
                  <c:v>-0.36537777778585107</c:v>
                </c:pt>
                <c:pt idx="8230">
                  <c:v>-0.36035555558009791</c:v>
                </c:pt>
                <c:pt idx="8231">
                  <c:v>-0.35608888888266438</c:v>
                </c:pt>
                <c:pt idx="8232">
                  <c:v>-0.35080000001104816</c:v>
                </c:pt>
                <c:pt idx="8233">
                  <c:v>-0.34840000001873478</c:v>
                </c:pt>
                <c:pt idx="8234">
                  <c:v>-0.34462222221375405</c:v>
                </c:pt>
                <c:pt idx="8235">
                  <c:v>-0.34071111111539448</c:v>
                </c:pt>
                <c:pt idx="8236">
                  <c:v>-0.33408888891486049</c:v>
                </c:pt>
                <c:pt idx="8237">
                  <c:v>-0.32991111110692251</c:v>
                </c:pt>
                <c:pt idx="8238">
                  <c:v>-0.3256000000099103</c:v>
                </c:pt>
                <c:pt idx="8239">
                  <c:v>-0.32173333335577603</c:v>
                </c:pt>
                <c:pt idx="8240">
                  <c:v>-0.31768888888213814</c:v>
                </c:pt>
                <c:pt idx="8241">
                  <c:v>-0.31373333333949649</c:v>
                </c:pt>
                <c:pt idx="8242">
                  <c:v>-0.30937777779803172</c:v>
                </c:pt>
                <c:pt idx="8243">
                  <c:v>-0.30475555559070383</c:v>
                </c:pt>
                <c:pt idx="8244">
                  <c:v>-0.30048888889321351</c:v>
                </c:pt>
                <c:pt idx="8245">
                  <c:v>-0.29706666668212756</c:v>
                </c:pt>
                <c:pt idx="8246">
                  <c:v>-0.29440000002417843</c:v>
                </c:pt>
                <c:pt idx="8247">
                  <c:v>-0.29044444443997919</c:v>
                </c:pt>
                <c:pt idx="8248">
                  <c:v>-0.28684444445176488</c:v>
                </c:pt>
                <c:pt idx="8249">
                  <c:v>-0.28217777780015491</c:v>
                </c:pt>
                <c:pt idx="8250">
                  <c:v>-0.27808888888171246</c:v>
                </c:pt>
                <c:pt idx="8251">
                  <c:v>-0.27355555556317612</c:v>
                </c:pt>
                <c:pt idx="8252">
                  <c:v>-0.26937777779895344</c:v>
                </c:pt>
                <c:pt idx="8253">
                  <c:v>-0.26559999999380213</c:v>
                </c:pt>
                <c:pt idx="8254">
                  <c:v>-0.26222222222705516</c:v>
                </c:pt>
                <c:pt idx="8255">
                  <c:v>-0.25813333335139671</c:v>
                </c:pt>
                <c:pt idx="8256">
                  <c:v>-0.25435555554624545</c:v>
                </c:pt>
                <c:pt idx="8257">
                  <c:v>-0.25155555555533626</c:v>
                </c:pt>
                <c:pt idx="8258">
                  <c:v>-0.24800000001140404</c:v>
                </c:pt>
                <c:pt idx="8259">
                  <c:v>-0.24413333335726975</c:v>
                </c:pt>
                <c:pt idx="8260">
                  <c:v>-0.23866666665124883</c:v>
                </c:pt>
                <c:pt idx="8261">
                  <c:v>-0.23488888888590612</c:v>
                </c:pt>
                <c:pt idx="8262">
                  <c:v>-0.23240000000519909</c:v>
                </c:pt>
                <c:pt idx="8263">
                  <c:v>-0.22946666665076687</c:v>
                </c:pt>
                <c:pt idx="8264">
                  <c:v>-0.22497777777634209</c:v>
                </c:pt>
                <c:pt idx="8265">
                  <c:v>-0.22102222223375734</c:v>
                </c:pt>
                <c:pt idx="8266">
                  <c:v>-0.21773333332117248</c:v>
                </c:pt>
                <c:pt idx="8267">
                  <c:v>-0.21426666666563393</c:v>
                </c:pt>
                <c:pt idx="8268">
                  <c:v>-0.20924444445982404</c:v>
                </c:pt>
                <c:pt idx="8269">
                  <c:v>-0.20546666665472962</c:v>
                </c:pt>
                <c:pt idx="8270">
                  <c:v>-0.20293333332968364</c:v>
                </c:pt>
                <c:pt idx="8271">
                  <c:v>-0.19977777778440398</c:v>
                </c:pt>
                <c:pt idx="8272">
                  <c:v>-0.19359999996213467</c:v>
                </c:pt>
                <c:pt idx="8273">
                  <c:v>-0.18977777775233931</c:v>
                </c:pt>
                <c:pt idx="8274">
                  <c:v>-0.18559999998817345</c:v>
                </c:pt>
                <c:pt idx="8275">
                  <c:v>-0.18199999999995914</c:v>
                </c:pt>
                <c:pt idx="8276">
                  <c:v>-0.17693333329683858</c:v>
                </c:pt>
                <c:pt idx="8277">
                  <c:v>-0.17288888886551912</c:v>
                </c:pt>
                <c:pt idx="8278">
                  <c:v>-0.16893333332287749</c:v>
                </c:pt>
                <c:pt idx="8279">
                  <c:v>-0.16475555551482587</c:v>
                </c:pt>
                <c:pt idx="8280">
                  <c:v>-0.16084444441652324</c:v>
                </c:pt>
                <c:pt idx="8281">
                  <c:v>-0.15679999998531749</c:v>
                </c:pt>
                <c:pt idx="8282">
                  <c:v>-0.15271111106676141</c:v>
                </c:pt>
                <c:pt idx="8283">
                  <c:v>-0.14786666663819356</c:v>
                </c:pt>
                <c:pt idx="8284">
                  <c:v>-0.144799999981535</c:v>
                </c:pt>
                <c:pt idx="8285">
                  <c:v>-0.14133333328995917</c:v>
                </c:pt>
                <c:pt idx="8286">
                  <c:v>-0.13715555552567973</c:v>
                </c:pt>
                <c:pt idx="8287">
                  <c:v>-0.13328888887171594</c:v>
                </c:pt>
                <c:pt idx="8288">
                  <c:v>-0.12955555555054174</c:v>
                </c:pt>
                <c:pt idx="8289">
                  <c:v>-0.12559999996639945</c:v>
                </c:pt>
                <c:pt idx="8290">
                  <c:v>-0.1221333333110883</c:v>
                </c:pt>
                <c:pt idx="8291">
                  <c:v>-0.11844444443419608</c:v>
                </c:pt>
                <c:pt idx="8292">
                  <c:v>-0.115511111079707</c:v>
                </c:pt>
                <c:pt idx="8293">
                  <c:v>-0.11222222220158103</c:v>
                </c:pt>
                <c:pt idx="8294">
                  <c:v>-0.10706666666281102</c:v>
                </c:pt>
                <c:pt idx="8295">
                  <c:v>-0.10253333329660676</c:v>
                </c:pt>
                <c:pt idx="8296">
                  <c:v>-0.10039999997027017</c:v>
                </c:pt>
                <c:pt idx="8297">
                  <c:v>-9.7155555536312679E-2</c:v>
                </c:pt>
                <c:pt idx="8298">
                  <c:v>-9.2799999949326778E-2</c:v>
                </c:pt>
                <c:pt idx="8299">
                  <c:v>-8.9022222183756702E-2</c:v>
                </c:pt>
                <c:pt idx="8300">
                  <c:v>-8.5866666638477085E-2</c:v>
                </c:pt>
                <c:pt idx="8301">
                  <c:v>-8.2444444391592056E-2</c:v>
                </c:pt>
                <c:pt idx="8302">
                  <c:v>-7.8711111070360926E-2</c:v>
                </c:pt>
                <c:pt idx="8303">
                  <c:v>-7.5599999969363382E-2</c:v>
                </c:pt>
                <c:pt idx="8304">
                  <c:v>-7.1288888872408113E-2</c:v>
                </c:pt>
                <c:pt idx="8305">
                  <c:v>-6.8399999962609925E-2</c:v>
                </c:pt>
                <c:pt idx="8306">
                  <c:v>-6.3644444422492563E-2</c:v>
                </c:pt>
                <c:pt idx="8307">
                  <c:v>-6.0355555544366675E-2</c:v>
                </c:pt>
                <c:pt idx="8308">
                  <c:v>-5.6488888849776701E-2</c:v>
                </c:pt>
                <c:pt idx="8309">
                  <c:v>-5.3511111081625463E-2</c:v>
                </c:pt>
                <c:pt idx="8310">
                  <c:v>-5.0399999980571084E-2</c:v>
                </c:pt>
                <c:pt idx="8311">
                  <c:v>-4.706666662323844E-2</c:v>
                </c:pt>
                <c:pt idx="8312">
                  <c:v>-4.2933333303354693E-2</c:v>
                </c:pt>
                <c:pt idx="8313">
                  <c:v>-3.9733333313679273E-2</c:v>
                </c:pt>
                <c:pt idx="8314">
                  <c:v>-3.5866666619089313E-2</c:v>
                </c:pt>
                <c:pt idx="8315">
                  <c:v>-3.3422222182664295E-2</c:v>
                </c:pt>
                <c:pt idx="8316">
                  <c:v>-2.9644444417151049E-2</c:v>
                </c:pt>
                <c:pt idx="8317">
                  <c:v>-2.6711111062718777E-2</c:v>
                </c:pt>
                <c:pt idx="8318">
                  <c:v>-2.333333329597179E-2</c:v>
                </c:pt>
                <c:pt idx="8319">
                  <c:v>-1.9422222197612252E-2</c:v>
                </c:pt>
                <c:pt idx="8320">
                  <c:v>-1.6399999985349464E-2</c:v>
                </c:pt>
                <c:pt idx="8321">
                  <c:v>-1.2888888848912086E-2</c:v>
                </c:pt>
                <c:pt idx="8322">
                  <c:v>-9.9999999694387592E-3</c:v>
                </c:pt>
                <c:pt idx="8323">
                  <c:v>-5.8222222052728805E-3</c:v>
                </c:pt>
                <c:pt idx="8324">
                  <c:v>-2.3999999583310281E-3</c:v>
                </c:pt>
                <c:pt idx="8325">
                  <c:v>1.5555555843674554E-3</c:v>
                </c:pt>
                <c:pt idx="8326">
                  <c:v>4.2222222423734575E-3</c:v>
                </c:pt>
                <c:pt idx="8327">
                  <c:v>6.9777778177578234E-3</c:v>
                </c:pt>
                <c:pt idx="8328">
                  <c:v>1.0977777804795292E-2</c:v>
                </c:pt>
                <c:pt idx="8329">
                  <c:v>1.4000000017058076E-2</c:v>
                </c:pt>
                <c:pt idx="8330">
                  <c:v>1.7422222263943087E-2</c:v>
                </c:pt>
                <c:pt idx="8331">
                  <c:v>2.0977777807875273E-2</c:v>
                </c:pt>
                <c:pt idx="8332">
                  <c:v>2.4266666686171726E-2</c:v>
                </c:pt>
                <c:pt idx="8333">
                  <c:v>2.6800000011160927E-2</c:v>
                </c:pt>
                <c:pt idx="8334">
                  <c:v>2.9644444476040806E-2</c:v>
                </c:pt>
                <c:pt idx="8335">
                  <c:v>3.2400000022611002E-2</c:v>
                </c:pt>
                <c:pt idx="8336">
                  <c:v>3.5600000012172721E-2</c:v>
                </c:pt>
                <c:pt idx="8337">
                  <c:v>3.8577777811352715E-2</c:v>
                </c:pt>
                <c:pt idx="8338">
                  <c:v>4.1600000023786048E-2</c:v>
                </c:pt>
                <c:pt idx="8339">
                  <c:v>4.3155555574398499E-2</c:v>
                </c:pt>
                <c:pt idx="8340">
                  <c:v>4.6133333373578486E-2</c:v>
                </c:pt>
                <c:pt idx="8341">
                  <c:v>4.9333333363083369E-2</c:v>
                </c:pt>
                <c:pt idx="8342">
                  <c:v>5.1911111132582011E-2</c:v>
                </c:pt>
                <c:pt idx="8343">
                  <c:v>5.4755555597575591E-2</c:v>
                </c:pt>
                <c:pt idx="8344">
                  <c:v>5.7422222255581606E-2</c:v>
                </c:pt>
                <c:pt idx="8345">
                  <c:v>6.1155555576812751E-2</c:v>
                </c:pt>
                <c:pt idx="8346">
                  <c:v>6.4177777820797366E-2</c:v>
                </c:pt>
                <c:pt idx="8347">
                  <c:v>6.671111114590024E-2</c:v>
                </c:pt>
                <c:pt idx="8348">
                  <c:v>7.151111113029969E-2</c:v>
                </c:pt>
                <c:pt idx="8349">
                  <c:v>7.480000000848247E-2</c:v>
                </c:pt>
                <c:pt idx="8350">
                  <c:v>7.8177777810619686E-2</c:v>
                </c:pt>
                <c:pt idx="8351">
                  <c:v>8.0844444468568852E-2</c:v>
                </c:pt>
                <c:pt idx="8352">
                  <c:v>8.3733333347985356E-2</c:v>
                </c:pt>
                <c:pt idx="8353">
                  <c:v>8.6355555589069571E-2</c:v>
                </c:pt>
                <c:pt idx="8354">
                  <c:v>8.9422222245784999E-2</c:v>
                </c:pt>
                <c:pt idx="8355">
                  <c:v>9.2488888902443597E-2</c:v>
                </c:pt>
                <c:pt idx="8356">
                  <c:v>9.5555555591289615E-2</c:v>
                </c:pt>
                <c:pt idx="8357">
                  <c:v>9.7955555583603013E-2</c:v>
                </c:pt>
                <c:pt idx="8358">
                  <c:v>0.1005333333529311</c:v>
                </c:pt>
                <c:pt idx="8359">
                  <c:v>0.10346666670747703</c:v>
                </c:pt>
                <c:pt idx="8360">
                  <c:v>0.10640000003123247</c:v>
                </c:pt>
                <c:pt idx="8361">
                  <c:v>0.10991111113088255</c:v>
                </c:pt>
                <c:pt idx="8362">
                  <c:v>0.11311111115402873</c:v>
                </c:pt>
                <c:pt idx="8363">
                  <c:v>0.11564444447896106</c:v>
                </c:pt>
                <c:pt idx="8364">
                  <c:v>0.1178666666939187</c:v>
                </c:pt>
                <c:pt idx="8365">
                  <c:v>0.12097777779485937</c:v>
                </c:pt>
                <c:pt idx="8366">
                  <c:v>0.12351111114639123</c:v>
                </c:pt>
                <c:pt idx="8367">
                  <c:v>0.12648888891454244</c:v>
                </c:pt>
                <c:pt idx="8368">
                  <c:v>0.1293777777940158</c:v>
                </c:pt>
                <c:pt idx="8369">
                  <c:v>0.13173333336661344</c:v>
                </c:pt>
                <c:pt idx="8370">
                  <c:v>0.13404444447013525</c:v>
                </c:pt>
                <c:pt idx="8371">
                  <c:v>0.13706666668256859</c:v>
                </c:pt>
                <c:pt idx="8372">
                  <c:v>0.13955555558940952</c:v>
                </c:pt>
                <c:pt idx="8373">
                  <c:v>0.14240000002460074</c:v>
                </c:pt>
                <c:pt idx="8374">
                  <c:v>0.14444444446237312</c:v>
                </c:pt>
                <c:pt idx="8375">
                  <c:v>0.14675555559010933</c:v>
                </c:pt>
                <c:pt idx="8376">
                  <c:v>0.14920000002670483</c:v>
                </c:pt>
                <c:pt idx="8377">
                  <c:v>0.15106666668712143</c:v>
                </c:pt>
                <c:pt idx="8378">
                  <c:v>0.15333333334641799</c:v>
                </c:pt>
                <c:pt idx="8379">
                  <c:v>0.15480000002377622</c:v>
                </c:pt>
                <c:pt idx="8380">
                  <c:v>0.15724444446025801</c:v>
                </c:pt>
                <c:pt idx="8381">
                  <c:v>0.15906666667644942</c:v>
                </c:pt>
                <c:pt idx="8382">
                  <c:v>0.16106666669095129</c:v>
                </c:pt>
                <c:pt idx="8383">
                  <c:v>0.16328888890585208</c:v>
                </c:pt>
                <c:pt idx="8384">
                  <c:v>0.16497777778931083</c:v>
                </c:pt>
                <c:pt idx="8385">
                  <c:v>0.16577777779505476</c:v>
                </c:pt>
                <c:pt idx="8386">
                  <c:v>0.16608888890519996</c:v>
                </c:pt>
                <c:pt idx="8387">
                  <c:v>0.16751111112273878</c:v>
                </c:pt>
                <c:pt idx="8388">
                  <c:v>0.16831111112853953</c:v>
                </c:pt>
                <c:pt idx="8389">
                  <c:v>0.16902222223728047</c:v>
                </c:pt>
                <c:pt idx="8390">
                  <c:v>0.1684000000169332</c:v>
                </c:pt>
                <c:pt idx="8391">
                  <c:v>0.16915555557792936</c:v>
                </c:pt>
                <c:pt idx="8392">
                  <c:v>0.16968888890937139</c:v>
                </c:pt>
                <c:pt idx="8393">
                  <c:v>0.17026666668526605</c:v>
                </c:pt>
                <c:pt idx="8394">
                  <c:v>0.17071111112820073</c:v>
                </c:pt>
                <c:pt idx="8395">
                  <c:v>0.17053333334926654</c:v>
                </c:pt>
                <c:pt idx="8396">
                  <c:v>0.17137777779096747</c:v>
                </c:pt>
                <c:pt idx="8397">
                  <c:v>0.17133333334674222</c:v>
                </c:pt>
                <c:pt idx="8398">
                  <c:v>0.17111111112283289</c:v>
                </c:pt>
                <c:pt idx="8399">
                  <c:v>0.17115555556700129</c:v>
                </c:pt>
                <c:pt idx="8400">
                  <c:v>0.17053333334693821</c:v>
                </c:pt>
                <c:pt idx="8401">
                  <c:v>0.17044444445738585</c:v>
                </c:pt>
                <c:pt idx="8402">
                  <c:v>0.16897777779545126</c:v>
                </c:pt>
                <c:pt idx="8403">
                  <c:v>0.16831111113087871</c:v>
                </c:pt>
                <c:pt idx="8404">
                  <c:v>0.16777777779373507</c:v>
                </c:pt>
                <c:pt idx="8405">
                  <c:v>0.1672444444621225</c:v>
                </c:pt>
                <c:pt idx="8406">
                  <c:v>0.16604444446622157</c:v>
                </c:pt>
                <c:pt idx="8407">
                  <c:v>0.16426666667557219</c:v>
                </c:pt>
                <c:pt idx="8408">
                  <c:v>0.16297777779070918</c:v>
                </c:pt>
                <c:pt idx="8409">
                  <c:v>0.16191111112748402</c:v>
                </c:pt>
                <c:pt idx="8410">
                  <c:v>0.16035555557698528</c:v>
                </c:pt>
                <c:pt idx="8411">
                  <c:v>0.15844444445220626</c:v>
                </c:pt>
                <c:pt idx="8412">
                  <c:v>0.15626666668147388</c:v>
                </c:pt>
                <c:pt idx="8413">
                  <c:v>0.15542222223971611</c:v>
                </c:pt>
                <c:pt idx="8414">
                  <c:v>0.15377777778342366</c:v>
                </c:pt>
                <c:pt idx="8415">
                  <c:v>0.15204444445585336</c:v>
                </c:pt>
                <c:pt idx="8416">
                  <c:v>0.14911111113215478</c:v>
                </c:pt>
                <c:pt idx="8417">
                  <c:v>0.14742222223105775</c:v>
                </c:pt>
                <c:pt idx="8418">
                  <c:v>0.14564444445920532</c:v>
                </c:pt>
                <c:pt idx="8419">
                  <c:v>0.14377777779856135</c:v>
                </c:pt>
                <c:pt idx="8420">
                  <c:v>0.14217777778701665</c:v>
                </c:pt>
                <c:pt idx="8421">
                  <c:v>0.14066666668085687</c:v>
                </c:pt>
                <c:pt idx="8422">
                  <c:v>0.13902222224185076</c:v>
                </c:pt>
                <c:pt idx="8423">
                  <c:v>0.1374222222468425</c:v>
                </c:pt>
                <c:pt idx="8424">
                  <c:v>0.13560000001144534</c:v>
                </c:pt>
                <c:pt idx="8425">
                  <c:v>0.13431111112675287</c:v>
                </c:pt>
                <c:pt idx="8426">
                  <c:v>0.13320000001930249</c:v>
                </c:pt>
                <c:pt idx="8427">
                  <c:v>0.13146666667340084</c:v>
                </c:pt>
                <c:pt idx="8428">
                  <c:v>0.12973333334577369</c:v>
                </c:pt>
                <c:pt idx="8429">
                  <c:v>0.12791111112941181</c:v>
                </c:pt>
                <c:pt idx="8430">
                  <c:v>0.12640000000730583</c:v>
                </c:pt>
                <c:pt idx="8431">
                  <c:v>0.1244000000138724</c:v>
                </c:pt>
                <c:pt idx="8432">
                  <c:v>0.12257777779745367</c:v>
                </c:pt>
                <c:pt idx="8433">
                  <c:v>0.12080000000680427</c:v>
                </c:pt>
                <c:pt idx="8434">
                  <c:v>0.11955555556650756</c:v>
                </c:pt>
                <c:pt idx="8435">
                  <c:v>0.11782222223876671</c:v>
                </c:pt>
                <c:pt idx="8436">
                  <c:v>0.11622222222722205</c:v>
                </c:pt>
                <c:pt idx="8437">
                  <c:v>0.1151111111198285</c:v>
                </c:pt>
                <c:pt idx="8438">
                  <c:v>0.11355555556927288</c:v>
                </c:pt>
                <c:pt idx="8439">
                  <c:v>0.11204444446316988</c:v>
                </c:pt>
                <c:pt idx="8440">
                  <c:v>0.10977777778029514</c:v>
                </c:pt>
                <c:pt idx="8441">
                  <c:v>0.10831111111830373</c:v>
                </c:pt>
                <c:pt idx="8442">
                  <c:v>0.10755555556528065</c:v>
                </c:pt>
                <c:pt idx="8443">
                  <c:v>0.10564444444033112</c:v>
                </c:pt>
                <c:pt idx="8444">
                  <c:v>0.10382222222391238</c:v>
                </c:pt>
                <c:pt idx="8445">
                  <c:v>0.10222222222918835</c:v>
                </c:pt>
                <c:pt idx="8446">
                  <c:v>0.10031111110435251</c:v>
                </c:pt>
                <c:pt idx="8447">
                  <c:v>9.9022222219660033E-2</c:v>
                </c:pt>
                <c:pt idx="8448">
                  <c:v>9.6488888894614017E-2</c:v>
                </c:pt>
                <c:pt idx="8449">
                  <c:v>9.4799999993403328E-2</c:v>
                </c:pt>
                <c:pt idx="8450">
                  <c:v>9.3599999997502417E-2</c:v>
                </c:pt>
                <c:pt idx="8451">
                  <c:v>9.2044444447003645E-2</c:v>
                </c:pt>
                <c:pt idx="8452">
                  <c:v>8.9199999982180603E-2</c:v>
                </c:pt>
                <c:pt idx="8453">
                  <c:v>8.7777777764698667E-2</c:v>
                </c:pt>
                <c:pt idx="8454">
                  <c:v>8.5955555548450496E-2</c:v>
                </c:pt>
                <c:pt idx="8455">
                  <c:v>8.4399999997951725E-2</c:v>
                </c:pt>
                <c:pt idx="8456">
                  <c:v>8.1999999980776839E-2</c:v>
                </c:pt>
                <c:pt idx="8457">
                  <c:v>8.0177777764358138E-2</c:v>
                </c:pt>
                <c:pt idx="8458">
                  <c:v>7.8488888881069946E-2</c:v>
                </c:pt>
                <c:pt idx="8459">
                  <c:v>7.7066666648459486E-2</c:v>
                </c:pt>
                <c:pt idx="8460">
                  <c:v>7.5466666653678613E-2</c:v>
                </c:pt>
                <c:pt idx="8461">
                  <c:v>7.3599999993148327E-2</c:v>
                </c:pt>
                <c:pt idx="8462">
                  <c:v>7.2133333315733239E-2</c:v>
                </c:pt>
                <c:pt idx="8463">
                  <c:v>6.9999999989282968E-2</c:v>
                </c:pt>
                <c:pt idx="8464">
                  <c:v>6.857777777180106E-2</c:v>
                </c:pt>
                <c:pt idx="8465">
                  <c:v>6.7066666649751902E-2</c:v>
                </c:pt>
                <c:pt idx="8466">
                  <c:v>6.511111110048684E-2</c:v>
                </c:pt>
                <c:pt idx="8467">
                  <c:v>6.3066666662828119E-2</c:v>
                </c:pt>
                <c:pt idx="8468">
                  <c:v>6.1422222223708328E-2</c:v>
                </c:pt>
                <c:pt idx="8469">
                  <c:v>5.9999999991268371E-2</c:v>
                </c:pt>
                <c:pt idx="8470">
                  <c:v>5.8177777775020187E-2</c:v>
                </c:pt>
                <c:pt idx="8471">
                  <c:v>5.7155555556077146E-2</c:v>
                </c:pt>
                <c:pt idx="8472">
                  <c:v>5.599999999212376E-2</c:v>
                </c:pt>
                <c:pt idx="8473">
                  <c:v>5.4622222218867075E-2</c:v>
                </c:pt>
                <c:pt idx="8474">
                  <c:v>5.213333333815999E-2</c:v>
                </c:pt>
                <c:pt idx="8475">
                  <c:v>5.0355555547453738E-2</c:v>
                </c:pt>
                <c:pt idx="8476">
                  <c:v>4.9066666662818115E-2</c:v>
                </c:pt>
                <c:pt idx="8477">
                  <c:v>4.7733333333786702E-2</c:v>
                </c:pt>
                <c:pt idx="8478">
                  <c:v>4.5555555540236908E-2</c:v>
                </c:pt>
                <c:pt idx="8479">
                  <c:v>4.3911111101060267E-2</c:v>
                </c:pt>
                <c:pt idx="8480">
                  <c:v>4.2666666660649881E-2</c:v>
                </c:pt>
                <c:pt idx="8481">
                  <c:v>4.1111111093796109E-2</c:v>
                </c:pt>
                <c:pt idx="8482">
                  <c:v>3.9466666654676325E-2</c:v>
                </c:pt>
                <c:pt idx="8483">
                  <c:v>3.7999999992684934E-2</c:v>
                </c:pt>
                <c:pt idx="8484">
                  <c:v>3.6444444442243033E-2</c:v>
                </c:pt>
                <c:pt idx="8485">
                  <c:v>3.5555555546946761E-2</c:v>
                </c:pt>
                <c:pt idx="8486">
                  <c:v>3.3155555554803866E-2</c:v>
                </c:pt>
                <c:pt idx="8487">
                  <c:v>3.182222222582929E-2</c:v>
                </c:pt>
                <c:pt idx="8488">
                  <c:v>3.0444444438193954E-2</c:v>
                </c:pt>
                <c:pt idx="8489">
                  <c:v>2.897777777620255E-2</c:v>
                </c:pt>
                <c:pt idx="8490">
                  <c:v>2.7200000004179603E-2</c:v>
                </c:pt>
                <c:pt idx="8491">
                  <c:v>2.5688888882244128E-2</c:v>
                </c:pt>
                <c:pt idx="8492">
                  <c:v>2.3999999998955909E-2</c:v>
                </c:pt>
                <c:pt idx="8493">
                  <c:v>2.244444444834346E-2</c:v>
                </c:pt>
                <c:pt idx="8494">
                  <c:v>2.0888888881546566E-2</c:v>
                </c:pt>
                <c:pt idx="8495">
                  <c:v>2.0222222217144533E-2</c:v>
                </c:pt>
                <c:pt idx="8496">
                  <c:v>1.8622222222249983E-2</c:v>
                </c:pt>
                <c:pt idx="8497">
                  <c:v>1.7155555545062286E-2</c:v>
                </c:pt>
                <c:pt idx="8498">
                  <c:v>1.5733333327523507E-2</c:v>
                </c:pt>
                <c:pt idx="8499">
                  <c:v>1.3822222222540575E-2</c:v>
                </c:pt>
                <c:pt idx="8500">
                  <c:v>1.2533333338018631E-2</c:v>
                </c:pt>
                <c:pt idx="8501">
                  <c:v>1.0755555547369226E-2</c:v>
                </c:pt>
                <c:pt idx="8502">
                  <c:v>9.2888888855483416E-3</c:v>
                </c:pt>
                <c:pt idx="8503">
                  <c:v>7.1111111149296542E-3</c:v>
                </c:pt>
                <c:pt idx="8504">
                  <c:v>5.5111111033849794E-3</c:v>
                </c:pt>
                <c:pt idx="8505">
                  <c:v>3.7777777757578243E-3</c:v>
                </c:pt>
                <c:pt idx="8506">
                  <c:v>2.4000000024443006E-3</c:v>
                </c:pt>
                <c:pt idx="8507">
                  <c:v>9.7777777000436624E-4</c:v>
                </c:pt>
                <c:pt idx="8508">
                  <c:v>-5.777777805512402E-4</c:v>
                </c:pt>
                <c:pt idx="8509">
                  <c:v>-1.7777777765658389E-3</c:v>
                </c:pt>
                <c:pt idx="8510">
                  <c:v>-3.1555555642011858E-3</c:v>
                </c:pt>
                <c:pt idx="8511">
                  <c:v>-5.0666666690704363E-3</c:v>
                </c:pt>
                <c:pt idx="8512">
                  <c:v>-6.7555555525291803E-3</c:v>
                </c:pt>
                <c:pt idx="8513">
                  <c:v>-7.8666666599227306E-3</c:v>
                </c:pt>
                <c:pt idx="8514">
                  <c:v>-9.288888892362672E-3</c:v>
                </c:pt>
                <c:pt idx="8515">
                  <c:v>-1.0355555555644659E-2</c:v>
                </c:pt>
                <c:pt idx="8516">
                  <c:v>-1.1733333328958175E-2</c:v>
                </c:pt>
                <c:pt idx="8517">
                  <c:v>-1.3022222227097995E-2</c:v>
                </c:pt>
                <c:pt idx="8518">
                  <c:v>-1.3688888891556866E-2</c:v>
                </c:pt>
                <c:pt idx="8519">
                  <c:v>-1.515555555349142E-2</c:v>
                </c:pt>
                <c:pt idx="8520">
                  <c:v>-1.6622222230735968E-2</c:v>
                </c:pt>
                <c:pt idx="8521">
                  <c:v>-1.8222222225516831E-2</c:v>
                </c:pt>
                <c:pt idx="8522">
                  <c:v>-1.9422222221588278E-2</c:v>
                </c:pt>
                <c:pt idx="8523">
                  <c:v>-2.1066666677994398E-2</c:v>
                </c:pt>
                <c:pt idx="8524">
                  <c:v>-2.2177777785501646E-2</c:v>
                </c:pt>
                <c:pt idx="8525">
                  <c:v>-2.3866666668846733E-2</c:v>
                </c:pt>
                <c:pt idx="8526">
                  <c:v>-2.5155555567043388E-2</c:v>
                </c:pt>
                <c:pt idx="8527">
                  <c:v>-2.5955555564462243E-2</c:v>
                </c:pt>
                <c:pt idx="8528">
                  <c:v>-2.8755555555314539E-2</c:v>
                </c:pt>
                <c:pt idx="8529">
                  <c:v>-3.0266666661588046E-2</c:v>
                </c:pt>
                <c:pt idx="8530">
                  <c:v>-3.182222222827126E-2</c:v>
                </c:pt>
                <c:pt idx="8531">
                  <c:v>-3.3111111112906905E-2</c:v>
                </c:pt>
                <c:pt idx="8532">
                  <c:v>-3.4666666663348826E-2</c:v>
                </c:pt>
                <c:pt idx="8533">
                  <c:v>-3.6000000006236405E-2</c:v>
                </c:pt>
                <c:pt idx="8534">
                  <c:v>-3.7511111112453074E-2</c:v>
                </c:pt>
                <c:pt idx="8535">
                  <c:v>-3.8666666664185563E-2</c:v>
                </c:pt>
                <c:pt idx="8536">
                  <c:v>-4.0177777786121041E-2</c:v>
                </c:pt>
                <c:pt idx="8537">
                  <c:v>-4.1600000003887187E-2</c:v>
                </c:pt>
                <c:pt idx="8538">
                  <c:v>-4.2533333334209181E-2</c:v>
                </c:pt>
                <c:pt idx="8539">
                  <c:v>-4.3866666677096759E-2</c:v>
                </c:pt>
                <c:pt idx="8540">
                  <c:v>-4.5333333338917647E-2</c:v>
                </c:pt>
                <c:pt idx="8541">
                  <c:v>-4.7333333332407919E-2</c:v>
                </c:pt>
                <c:pt idx="8542">
                  <c:v>-4.9288888902162042E-2</c:v>
                </c:pt>
                <c:pt idx="8543">
                  <c:v>-5.0577777786684E-2</c:v>
                </c:pt>
                <c:pt idx="8544">
                  <c:v>-5.2133333337182737E-2</c:v>
                </c:pt>
                <c:pt idx="8545">
                  <c:v>-5.3733333331963611E-2</c:v>
                </c:pt>
                <c:pt idx="8546">
                  <c:v>-5.5244444453955925E-2</c:v>
                </c:pt>
                <c:pt idx="8547">
                  <c:v>-5.6755555560172588E-2</c:v>
                </c:pt>
                <c:pt idx="8548">
                  <c:v>-5.8444444443574502E-2</c:v>
                </c:pt>
                <c:pt idx="8549">
                  <c:v>-5.9555555562723267E-2</c:v>
                </c:pt>
                <c:pt idx="8550">
                  <c:v>-6.1111111113165181E-2</c:v>
                </c:pt>
                <c:pt idx="8551">
                  <c:v>-6.2533333330760804E-2</c:v>
                </c:pt>
                <c:pt idx="8552">
                  <c:v>-6.3777777784266534E-2</c:v>
                </c:pt>
                <c:pt idx="8553">
                  <c:v>-6.5377777779047408E-2</c:v>
                </c:pt>
                <c:pt idx="8554">
                  <c:v>-6.6444444442158856E-2</c:v>
                </c:pt>
                <c:pt idx="8555">
                  <c:v>-6.7777777785046428E-2</c:v>
                </c:pt>
                <c:pt idx="8556">
                  <c:v>-6.9066666669795759E-2</c:v>
                </c:pt>
                <c:pt idx="8557">
                  <c:v>-7.0133333332907194E-2</c:v>
                </c:pt>
                <c:pt idx="8558">
                  <c:v>-7.1111111107511296E-2</c:v>
                </c:pt>
                <c:pt idx="8559">
                  <c:v>-7.1955555558173498E-2</c:v>
                </c:pt>
                <c:pt idx="8560">
                  <c:v>-7.3511111108672256E-2</c:v>
                </c:pt>
                <c:pt idx="8561">
                  <c:v>-7.4399999994598467E-2</c:v>
                </c:pt>
                <c:pt idx="8562">
                  <c:v>-7.5600000003242768E-2</c:v>
                </c:pt>
                <c:pt idx="8563">
                  <c:v>-7.6888888887878412E-2</c:v>
                </c:pt>
                <c:pt idx="8564">
                  <c:v>-7.8088888883949839E-2</c:v>
                </c:pt>
                <c:pt idx="8565">
                  <c:v>-7.888888888969374E-2</c:v>
                </c:pt>
                <c:pt idx="8566">
                  <c:v>-7.933333333268526E-2</c:v>
                </c:pt>
                <c:pt idx="8567">
                  <c:v>-8.0266666662950417E-2</c:v>
                </c:pt>
                <c:pt idx="8568">
                  <c:v>-8.0933333334394217E-2</c:v>
                </c:pt>
                <c:pt idx="8569">
                  <c:v>-8.1644444443192007E-2</c:v>
                </c:pt>
                <c:pt idx="8570">
                  <c:v>-8.1511111110232029E-2</c:v>
                </c:pt>
                <c:pt idx="8571">
                  <c:v>-8.2311111115919086E-2</c:v>
                </c:pt>
                <c:pt idx="8572">
                  <c:v>-8.2888888891870599E-2</c:v>
                </c:pt>
                <c:pt idx="8573">
                  <c:v>-8.3466666667765269E-2</c:v>
                </c:pt>
                <c:pt idx="8574">
                  <c:v>-8.3777777777910498E-2</c:v>
                </c:pt>
                <c:pt idx="8575">
                  <c:v>-8.3733333333162741E-2</c:v>
                </c:pt>
                <c:pt idx="8576">
                  <c:v>-8.422222222049322E-2</c:v>
                </c:pt>
                <c:pt idx="8577">
                  <c:v>-8.4266666664775322E-2</c:v>
                </c:pt>
                <c:pt idx="8578">
                  <c:v>-8.4488888888627808E-2</c:v>
                </c:pt>
                <c:pt idx="8579">
                  <c:v>-8.4799999998659351E-2</c:v>
                </c:pt>
                <c:pt idx="8580">
                  <c:v>-8.4799999998773037E-2</c:v>
                </c:pt>
                <c:pt idx="8581">
                  <c:v>-8.5111111112121038E-2</c:v>
                </c:pt>
                <c:pt idx="8582">
                  <c:v>-8.4888888890540026E-2</c:v>
                </c:pt>
                <c:pt idx="8583">
                  <c:v>-8.4844444446144238E-2</c:v>
                </c:pt>
                <c:pt idx="8584">
                  <c:v>-8.4711111111900952E-2</c:v>
                </c:pt>
                <c:pt idx="8585">
                  <c:v>-8.4577777779054661E-2</c:v>
                </c:pt>
                <c:pt idx="8586">
                  <c:v>-8.4666666667732551E-2</c:v>
                </c:pt>
                <c:pt idx="8587">
                  <c:v>-8.4533333333432423E-2</c:v>
                </c:pt>
                <c:pt idx="8588">
                  <c:v>-8.4133333334779847E-2</c:v>
                </c:pt>
                <c:pt idx="8589">
                  <c:v>-8.3733333335956728E-2</c:v>
                </c:pt>
                <c:pt idx="8590">
                  <c:v>-8.3377777781529411E-2</c:v>
                </c:pt>
                <c:pt idx="8591">
                  <c:v>-8.2666666665394697E-2</c:v>
                </c:pt>
                <c:pt idx="8592">
                  <c:v>-8.2177777778121089E-2</c:v>
                </c:pt>
                <c:pt idx="8593">
                  <c:v>-8.1644444446451678E-2</c:v>
                </c:pt>
                <c:pt idx="8594">
                  <c:v>-8.1199999998746705E-2</c:v>
                </c:pt>
                <c:pt idx="8595">
                  <c:v>-8.0488888890176274E-2</c:v>
                </c:pt>
                <c:pt idx="8596">
                  <c:v>-8.004444444712791E-2</c:v>
                </c:pt>
                <c:pt idx="8597">
                  <c:v>-7.9599999999593454E-2</c:v>
                </c:pt>
                <c:pt idx="8598">
                  <c:v>-7.915555555671562E-2</c:v>
                </c:pt>
                <c:pt idx="8599">
                  <c:v>-7.8666666669385155E-2</c:v>
                </c:pt>
                <c:pt idx="8600">
                  <c:v>-7.8222222221737012E-2</c:v>
                </c:pt>
                <c:pt idx="8601">
                  <c:v>-7.7777777778745491E-2</c:v>
                </c:pt>
                <c:pt idx="8602">
                  <c:v>-7.7422222224431861E-2</c:v>
                </c:pt>
                <c:pt idx="8603">
                  <c:v>-7.7155555558625563E-2</c:v>
                </c:pt>
                <c:pt idx="8604">
                  <c:v>-7.6533333331872691E-2</c:v>
                </c:pt>
                <c:pt idx="8605">
                  <c:v>-7.6000000000316981E-2</c:v>
                </c:pt>
                <c:pt idx="8606">
                  <c:v>-7.5866666667584362E-2</c:v>
                </c:pt>
                <c:pt idx="8607">
                  <c:v>-7.5422222219936205E-2</c:v>
                </c:pt>
                <c:pt idx="8608">
                  <c:v>-7.493333333271944E-2</c:v>
                </c:pt>
                <c:pt idx="8609">
                  <c:v>-7.4533333334066865E-2</c:v>
                </c:pt>
                <c:pt idx="8610">
                  <c:v>-7.4355555554962122E-2</c:v>
                </c:pt>
                <c:pt idx="8611">
                  <c:v>-7.395555555636639E-2</c:v>
                </c:pt>
                <c:pt idx="8612">
                  <c:v>-7.3600000001939059E-2</c:v>
                </c:pt>
                <c:pt idx="8613">
                  <c:v>-7.3288888888591044E-2</c:v>
                </c:pt>
                <c:pt idx="8614">
                  <c:v>-7.3066666667180549E-2</c:v>
                </c:pt>
                <c:pt idx="8615">
                  <c:v>-7.2666666668471117E-2</c:v>
                </c:pt>
                <c:pt idx="8616">
                  <c:v>-7.222222222093666E-2</c:v>
                </c:pt>
                <c:pt idx="8617">
                  <c:v>-7.1644444445212521E-2</c:v>
                </c:pt>
                <c:pt idx="8618">
                  <c:v>-7.1333333335010463E-2</c:v>
                </c:pt>
                <c:pt idx="8619">
                  <c:v>-7.0933333336471574E-2</c:v>
                </c:pt>
                <c:pt idx="8620">
                  <c:v>-7.0622222223180403E-2</c:v>
                </c:pt>
                <c:pt idx="8621">
                  <c:v>-7.0355555557374119E-2</c:v>
                </c:pt>
                <c:pt idx="8622">
                  <c:v>-7.0000000003003632E-2</c:v>
                </c:pt>
                <c:pt idx="8623">
                  <c:v>-6.9599999999989559E-2</c:v>
                </c:pt>
                <c:pt idx="8624">
                  <c:v>-6.9288888889844344E-2</c:v>
                </c:pt>
                <c:pt idx="8625">
                  <c:v>-6.9066666668433849E-2</c:v>
                </c:pt>
                <c:pt idx="8626">
                  <c:v>-6.8488888886542421E-2</c:v>
                </c:pt>
                <c:pt idx="8627">
                  <c:v>-6.8088888887832988E-2</c:v>
                </c:pt>
                <c:pt idx="8628">
                  <c:v>-6.7555555556334107E-2</c:v>
                </c:pt>
                <c:pt idx="8629">
                  <c:v>-6.7199999998181478E-2</c:v>
                </c:pt>
                <c:pt idx="8630">
                  <c:v>-6.6755555555246801E-2</c:v>
                </c:pt>
                <c:pt idx="8631">
                  <c:v>-6.6355555556537368E-2</c:v>
                </c:pt>
                <c:pt idx="8632">
                  <c:v>-6.5999999998555284E-2</c:v>
                </c:pt>
                <c:pt idx="8633">
                  <c:v>-6.5599999999959552E-2</c:v>
                </c:pt>
                <c:pt idx="8634">
                  <c:v>-6.5377777778605886E-2</c:v>
                </c:pt>
                <c:pt idx="8635">
                  <c:v>-6.5022222224121726E-2</c:v>
                </c:pt>
                <c:pt idx="8636">
                  <c:v>-6.4666666666139641E-2</c:v>
                </c:pt>
                <c:pt idx="8637">
                  <c:v>-6.4355555555994426E-2</c:v>
                </c:pt>
                <c:pt idx="8638">
                  <c:v>-6.3911111113002905E-2</c:v>
                </c:pt>
                <c:pt idx="8639">
                  <c:v>-6.355555555485029E-2</c:v>
                </c:pt>
                <c:pt idx="8640">
                  <c:v>-6.3333333333269251E-2</c:v>
                </c:pt>
              </c:numCache>
            </c:numRef>
          </c:yVal>
          <c:smooth val="0"/>
        </c:ser>
        <c:dLbls>
          <c:showLegendKey val="0"/>
          <c:showVal val="0"/>
          <c:showCatName val="0"/>
          <c:showSerName val="0"/>
          <c:showPercent val="0"/>
          <c:showBubbleSize val="0"/>
        </c:dLbls>
        <c:axId val="106347136"/>
        <c:axId val="106348928"/>
      </c:scatterChart>
      <c:scatterChart>
        <c:scatterStyle val="lineMarker"/>
        <c:varyColors val="0"/>
        <c:ser>
          <c:idx val="1"/>
          <c:order val="1"/>
          <c:tx>
            <c:v>Storage vessel</c:v>
          </c:tx>
          <c:spPr>
            <a:ln w="38100">
              <a:solidFill>
                <a:srgbClr val="0070C0"/>
              </a:solidFill>
            </a:ln>
          </c:spPr>
          <c:marker>
            <c:symbol val="none"/>
          </c:marker>
          <c:xVal>
            <c:numRef>
              <c:f>'C'!$C$2312:$C$10952</c:f>
              <c:numCache>
                <c:formatCode>dd/mm/yyyy\ hh:mm:ss</c:formatCode>
                <c:ptCount val="8641"/>
                <c:pt idx="0">
                  <c:v>41405</c:v>
                </c:pt>
                <c:pt idx="1">
                  <c:v>41405.000694444447</c:v>
                </c:pt>
                <c:pt idx="2">
                  <c:v>41405.001388888886</c:v>
                </c:pt>
                <c:pt idx="3">
                  <c:v>41405.002083333333</c:v>
                </c:pt>
                <c:pt idx="4">
                  <c:v>41405.00277777778</c:v>
                </c:pt>
                <c:pt idx="5">
                  <c:v>41405.003472222219</c:v>
                </c:pt>
                <c:pt idx="6">
                  <c:v>41405.004166666666</c:v>
                </c:pt>
                <c:pt idx="7">
                  <c:v>41405.004861111112</c:v>
                </c:pt>
                <c:pt idx="8">
                  <c:v>41405.005555555559</c:v>
                </c:pt>
                <c:pt idx="9">
                  <c:v>41405.006249999999</c:v>
                </c:pt>
                <c:pt idx="10">
                  <c:v>41405.006944444445</c:v>
                </c:pt>
                <c:pt idx="11">
                  <c:v>41405.007638888892</c:v>
                </c:pt>
                <c:pt idx="12">
                  <c:v>41405.008333333331</c:v>
                </c:pt>
                <c:pt idx="13">
                  <c:v>41405.009027777778</c:v>
                </c:pt>
                <c:pt idx="14">
                  <c:v>41405.009722222225</c:v>
                </c:pt>
                <c:pt idx="15">
                  <c:v>41405.010416666664</c:v>
                </c:pt>
                <c:pt idx="16">
                  <c:v>41405.011111111111</c:v>
                </c:pt>
                <c:pt idx="17">
                  <c:v>41405.011805555558</c:v>
                </c:pt>
                <c:pt idx="18">
                  <c:v>41405.012499999997</c:v>
                </c:pt>
                <c:pt idx="19">
                  <c:v>41405.013194444444</c:v>
                </c:pt>
                <c:pt idx="20">
                  <c:v>41405.013888888891</c:v>
                </c:pt>
                <c:pt idx="21">
                  <c:v>41405.01458333333</c:v>
                </c:pt>
                <c:pt idx="22">
                  <c:v>41405.015277777777</c:v>
                </c:pt>
                <c:pt idx="23">
                  <c:v>41405.015972222223</c:v>
                </c:pt>
                <c:pt idx="24">
                  <c:v>41405.01666666667</c:v>
                </c:pt>
                <c:pt idx="25">
                  <c:v>41405.017361111109</c:v>
                </c:pt>
                <c:pt idx="26">
                  <c:v>41405.018055555556</c:v>
                </c:pt>
                <c:pt idx="27">
                  <c:v>41405.018750000003</c:v>
                </c:pt>
                <c:pt idx="28">
                  <c:v>41405.019444444442</c:v>
                </c:pt>
                <c:pt idx="29">
                  <c:v>41405.020138888889</c:v>
                </c:pt>
                <c:pt idx="30">
                  <c:v>41405.020833333336</c:v>
                </c:pt>
                <c:pt idx="31">
                  <c:v>41405.021527777775</c:v>
                </c:pt>
                <c:pt idx="32">
                  <c:v>41405.022222222222</c:v>
                </c:pt>
                <c:pt idx="33">
                  <c:v>41405.022916666669</c:v>
                </c:pt>
                <c:pt idx="34">
                  <c:v>41405.023611111108</c:v>
                </c:pt>
                <c:pt idx="35">
                  <c:v>41405.024305555555</c:v>
                </c:pt>
                <c:pt idx="36">
                  <c:v>41405.025000000001</c:v>
                </c:pt>
                <c:pt idx="37">
                  <c:v>41405.025694444441</c:v>
                </c:pt>
                <c:pt idx="38">
                  <c:v>41405.026388888888</c:v>
                </c:pt>
                <c:pt idx="39">
                  <c:v>41405.027083333334</c:v>
                </c:pt>
                <c:pt idx="40">
                  <c:v>41405.027777777781</c:v>
                </c:pt>
                <c:pt idx="41">
                  <c:v>41405.02847222222</c:v>
                </c:pt>
                <c:pt idx="42">
                  <c:v>41405.029166666667</c:v>
                </c:pt>
                <c:pt idx="43">
                  <c:v>41405.029861111114</c:v>
                </c:pt>
                <c:pt idx="44">
                  <c:v>41405.030555555553</c:v>
                </c:pt>
                <c:pt idx="45">
                  <c:v>41405.03125</c:v>
                </c:pt>
                <c:pt idx="46">
                  <c:v>41405.031944444447</c:v>
                </c:pt>
                <c:pt idx="47">
                  <c:v>41405.032638888886</c:v>
                </c:pt>
                <c:pt idx="48">
                  <c:v>41405.033333333333</c:v>
                </c:pt>
                <c:pt idx="49">
                  <c:v>41405.03402777778</c:v>
                </c:pt>
                <c:pt idx="50">
                  <c:v>41405.034722222219</c:v>
                </c:pt>
                <c:pt idx="51">
                  <c:v>41405.035416666666</c:v>
                </c:pt>
                <c:pt idx="52">
                  <c:v>41405.036111111112</c:v>
                </c:pt>
                <c:pt idx="53">
                  <c:v>41405.036805555559</c:v>
                </c:pt>
                <c:pt idx="54">
                  <c:v>41405.037499999999</c:v>
                </c:pt>
                <c:pt idx="55">
                  <c:v>41405.038194444445</c:v>
                </c:pt>
                <c:pt idx="56">
                  <c:v>41405.038888888892</c:v>
                </c:pt>
                <c:pt idx="57">
                  <c:v>41405.039583333331</c:v>
                </c:pt>
                <c:pt idx="58">
                  <c:v>41405.040277777778</c:v>
                </c:pt>
                <c:pt idx="59">
                  <c:v>41405.040972222225</c:v>
                </c:pt>
                <c:pt idx="60">
                  <c:v>41405.041666666664</c:v>
                </c:pt>
                <c:pt idx="61">
                  <c:v>41405.042361111111</c:v>
                </c:pt>
                <c:pt idx="62">
                  <c:v>41405.043055555558</c:v>
                </c:pt>
                <c:pt idx="63">
                  <c:v>41405.043749999997</c:v>
                </c:pt>
                <c:pt idx="64">
                  <c:v>41405.044444444444</c:v>
                </c:pt>
                <c:pt idx="65">
                  <c:v>41405.045138888891</c:v>
                </c:pt>
                <c:pt idx="66">
                  <c:v>41405.04583333333</c:v>
                </c:pt>
                <c:pt idx="67">
                  <c:v>41405.046527777777</c:v>
                </c:pt>
                <c:pt idx="68">
                  <c:v>41405.047222222223</c:v>
                </c:pt>
                <c:pt idx="69">
                  <c:v>41405.04791666667</c:v>
                </c:pt>
                <c:pt idx="70">
                  <c:v>41405.048611111109</c:v>
                </c:pt>
                <c:pt idx="71">
                  <c:v>41405.049305555556</c:v>
                </c:pt>
                <c:pt idx="72">
                  <c:v>41405.050000000003</c:v>
                </c:pt>
                <c:pt idx="73">
                  <c:v>41405.050694444442</c:v>
                </c:pt>
                <c:pt idx="74">
                  <c:v>41405.051388888889</c:v>
                </c:pt>
                <c:pt idx="75">
                  <c:v>41405.052083333336</c:v>
                </c:pt>
                <c:pt idx="76">
                  <c:v>41405.052777777775</c:v>
                </c:pt>
                <c:pt idx="77">
                  <c:v>41405.053472222222</c:v>
                </c:pt>
                <c:pt idx="78">
                  <c:v>41405.054166666669</c:v>
                </c:pt>
                <c:pt idx="79">
                  <c:v>41405.054861111108</c:v>
                </c:pt>
                <c:pt idx="80">
                  <c:v>41405.055555555555</c:v>
                </c:pt>
                <c:pt idx="81">
                  <c:v>41405.056250000001</c:v>
                </c:pt>
                <c:pt idx="82">
                  <c:v>41405.056944444441</c:v>
                </c:pt>
                <c:pt idx="83">
                  <c:v>41405.057638888888</c:v>
                </c:pt>
                <c:pt idx="84">
                  <c:v>41405.058333333334</c:v>
                </c:pt>
                <c:pt idx="85">
                  <c:v>41405.059027777781</c:v>
                </c:pt>
                <c:pt idx="86">
                  <c:v>41405.05972222222</c:v>
                </c:pt>
                <c:pt idx="87">
                  <c:v>41405.060416666667</c:v>
                </c:pt>
                <c:pt idx="88">
                  <c:v>41405.061111111114</c:v>
                </c:pt>
                <c:pt idx="89">
                  <c:v>41405.061805555553</c:v>
                </c:pt>
                <c:pt idx="90">
                  <c:v>41405.0625</c:v>
                </c:pt>
                <c:pt idx="91">
                  <c:v>41405.063194444447</c:v>
                </c:pt>
                <c:pt idx="92">
                  <c:v>41405.063888888886</c:v>
                </c:pt>
                <c:pt idx="93">
                  <c:v>41405.064583333333</c:v>
                </c:pt>
                <c:pt idx="94">
                  <c:v>41405.06527777778</c:v>
                </c:pt>
                <c:pt idx="95">
                  <c:v>41405.065972222219</c:v>
                </c:pt>
                <c:pt idx="96">
                  <c:v>41405.066666666666</c:v>
                </c:pt>
                <c:pt idx="97">
                  <c:v>41405.067361111112</c:v>
                </c:pt>
                <c:pt idx="98">
                  <c:v>41405.068055555559</c:v>
                </c:pt>
                <c:pt idx="99">
                  <c:v>41405.068749999999</c:v>
                </c:pt>
                <c:pt idx="100">
                  <c:v>41405.069444444445</c:v>
                </c:pt>
                <c:pt idx="101">
                  <c:v>41405.070138888892</c:v>
                </c:pt>
                <c:pt idx="102">
                  <c:v>41405.070833333331</c:v>
                </c:pt>
                <c:pt idx="103">
                  <c:v>41405.071527777778</c:v>
                </c:pt>
                <c:pt idx="104">
                  <c:v>41405.072222222225</c:v>
                </c:pt>
                <c:pt idx="105">
                  <c:v>41405.072916666664</c:v>
                </c:pt>
                <c:pt idx="106">
                  <c:v>41405.073611111111</c:v>
                </c:pt>
                <c:pt idx="107">
                  <c:v>41405.074305555558</c:v>
                </c:pt>
                <c:pt idx="108">
                  <c:v>41405.074999999997</c:v>
                </c:pt>
                <c:pt idx="109">
                  <c:v>41405.075694444444</c:v>
                </c:pt>
                <c:pt idx="110">
                  <c:v>41405.076388888891</c:v>
                </c:pt>
                <c:pt idx="111">
                  <c:v>41405.07708333333</c:v>
                </c:pt>
                <c:pt idx="112">
                  <c:v>41405.077777777777</c:v>
                </c:pt>
                <c:pt idx="113">
                  <c:v>41405.078472222223</c:v>
                </c:pt>
                <c:pt idx="114">
                  <c:v>41405.07916666667</c:v>
                </c:pt>
                <c:pt idx="115">
                  <c:v>41405.079861111109</c:v>
                </c:pt>
                <c:pt idx="116">
                  <c:v>41405.080555555556</c:v>
                </c:pt>
                <c:pt idx="117">
                  <c:v>41405.081250000003</c:v>
                </c:pt>
                <c:pt idx="118">
                  <c:v>41405.081944444442</c:v>
                </c:pt>
                <c:pt idx="119">
                  <c:v>41405.082638888889</c:v>
                </c:pt>
                <c:pt idx="120">
                  <c:v>41405.083333333336</c:v>
                </c:pt>
                <c:pt idx="121">
                  <c:v>41405.084027777775</c:v>
                </c:pt>
                <c:pt idx="122">
                  <c:v>41405.084722222222</c:v>
                </c:pt>
                <c:pt idx="123">
                  <c:v>41405.085416666669</c:v>
                </c:pt>
                <c:pt idx="124">
                  <c:v>41405.086111111108</c:v>
                </c:pt>
                <c:pt idx="125">
                  <c:v>41405.086805555555</c:v>
                </c:pt>
                <c:pt idx="126">
                  <c:v>41405.087500000001</c:v>
                </c:pt>
                <c:pt idx="127">
                  <c:v>41405.088194444441</c:v>
                </c:pt>
                <c:pt idx="128">
                  <c:v>41405.088888888888</c:v>
                </c:pt>
                <c:pt idx="129">
                  <c:v>41405.089583333334</c:v>
                </c:pt>
                <c:pt idx="130">
                  <c:v>41405.090277777781</c:v>
                </c:pt>
                <c:pt idx="131">
                  <c:v>41405.09097222222</c:v>
                </c:pt>
                <c:pt idx="132">
                  <c:v>41405.091666666667</c:v>
                </c:pt>
                <c:pt idx="133">
                  <c:v>41405.092361111114</c:v>
                </c:pt>
                <c:pt idx="134">
                  <c:v>41405.093055555553</c:v>
                </c:pt>
                <c:pt idx="135">
                  <c:v>41405.09375</c:v>
                </c:pt>
                <c:pt idx="136">
                  <c:v>41405.094444444447</c:v>
                </c:pt>
                <c:pt idx="137">
                  <c:v>41405.095138888886</c:v>
                </c:pt>
                <c:pt idx="138">
                  <c:v>41405.095833333333</c:v>
                </c:pt>
                <c:pt idx="139">
                  <c:v>41405.09652777778</c:v>
                </c:pt>
                <c:pt idx="140">
                  <c:v>41405.097222222219</c:v>
                </c:pt>
                <c:pt idx="141">
                  <c:v>41405.097916666666</c:v>
                </c:pt>
                <c:pt idx="142">
                  <c:v>41405.098611111112</c:v>
                </c:pt>
                <c:pt idx="143">
                  <c:v>41405.099305555559</c:v>
                </c:pt>
                <c:pt idx="144">
                  <c:v>41405.1</c:v>
                </c:pt>
                <c:pt idx="145">
                  <c:v>41405.100694444445</c:v>
                </c:pt>
                <c:pt idx="146">
                  <c:v>41405.101388888892</c:v>
                </c:pt>
                <c:pt idx="147">
                  <c:v>41405.102083333331</c:v>
                </c:pt>
                <c:pt idx="148">
                  <c:v>41405.102777777778</c:v>
                </c:pt>
                <c:pt idx="149">
                  <c:v>41405.103472222225</c:v>
                </c:pt>
                <c:pt idx="150">
                  <c:v>41405.104166666664</c:v>
                </c:pt>
                <c:pt idx="151">
                  <c:v>41405.104861111111</c:v>
                </c:pt>
                <c:pt idx="152">
                  <c:v>41405.105555555558</c:v>
                </c:pt>
                <c:pt idx="153">
                  <c:v>41405.106249999997</c:v>
                </c:pt>
                <c:pt idx="154">
                  <c:v>41405.106944444444</c:v>
                </c:pt>
                <c:pt idx="155">
                  <c:v>41405.107638888891</c:v>
                </c:pt>
                <c:pt idx="156">
                  <c:v>41405.10833333333</c:v>
                </c:pt>
                <c:pt idx="157">
                  <c:v>41405.109027777777</c:v>
                </c:pt>
                <c:pt idx="158">
                  <c:v>41405.109722222223</c:v>
                </c:pt>
                <c:pt idx="159">
                  <c:v>41405.11041666667</c:v>
                </c:pt>
                <c:pt idx="160">
                  <c:v>41405.111111111109</c:v>
                </c:pt>
                <c:pt idx="161">
                  <c:v>41405.111805555556</c:v>
                </c:pt>
                <c:pt idx="162">
                  <c:v>41405.112500000003</c:v>
                </c:pt>
                <c:pt idx="163">
                  <c:v>41405.113194444442</c:v>
                </c:pt>
                <c:pt idx="164">
                  <c:v>41405.113888888889</c:v>
                </c:pt>
                <c:pt idx="165">
                  <c:v>41405.114583333336</c:v>
                </c:pt>
                <c:pt idx="166">
                  <c:v>41405.115277777775</c:v>
                </c:pt>
                <c:pt idx="167">
                  <c:v>41405.115972222222</c:v>
                </c:pt>
                <c:pt idx="168">
                  <c:v>41405.116666666669</c:v>
                </c:pt>
                <c:pt idx="169">
                  <c:v>41405.117361111108</c:v>
                </c:pt>
                <c:pt idx="170">
                  <c:v>41405.118055555555</c:v>
                </c:pt>
                <c:pt idx="171">
                  <c:v>41405.118750000001</c:v>
                </c:pt>
                <c:pt idx="172">
                  <c:v>41405.119444444441</c:v>
                </c:pt>
                <c:pt idx="173">
                  <c:v>41405.120138888888</c:v>
                </c:pt>
                <c:pt idx="174">
                  <c:v>41405.120833333334</c:v>
                </c:pt>
                <c:pt idx="175">
                  <c:v>41405.121527777781</c:v>
                </c:pt>
                <c:pt idx="176">
                  <c:v>41405.12222222222</c:v>
                </c:pt>
                <c:pt idx="177">
                  <c:v>41405.122916666667</c:v>
                </c:pt>
                <c:pt idx="178">
                  <c:v>41405.123611111114</c:v>
                </c:pt>
                <c:pt idx="179">
                  <c:v>41405.124305555553</c:v>
                </c:pt>
                <c:pt idx="180">
                  <c:v>41405.125</c:v>
                </c:pt>
                <c:pt idx="181">
                  <c:v>41405.125694444447</c:v>
                </c:pt>
                <c:pt idx="182">
                  <c:v>41405.126388888886</c:v>
                </c:pt>
                <c:pt idx="183">
                  <c:v>41405.127083333333</c:v>
                </c:pt>
                <c:pt idx="184">
                  <c:v>41405.12777777778</c:v>
                </c:pt>
                <c:pt idx="185">
                  <c:v>41405.128472222219</c:v>
                </c:pt>
                <c:pt idx="186">
                  <c:v>41405.129166666666</c:v>
                </c:pt>
                <c:pt idx="187">
                  <c:v>41405.129861111112</c:v>
                </c:pt>
                <c:pt idx="188">
                  <c:v>41405.130555555559</c:v>
                </c:pt>
                <c:pt idx="189">
                  <c:v>41405.131249999999</c:v>
                </c:pt>
                <c:pt idx="190">
                  <c:v>41405.131944444445</c:v>
                </c:pt>
                <c:pt idx="191">
                  <c:v>41405.132638888892</c:v>
                </c:pt>
                <c:pt idx="192">
                  <c:v>41405.133333333331</c:v>
                </c:pt>
                <c:pt idx="193">
                  <c:v>41405.134027777778</c:v>
                </c:pt>
                <c:pt idx="194">
                  <c:v>41405.134722222225</c:v>
                </c:pt>
                <c:pt idx="195">
                  <c:v>41405.135416666664</c:v>
                </c:pt>
                <c:pt idx="196">
                  <c:v>41405.136111111111</c:v>
                </c:pt>
                <c:pt idx="197">
                  <c:v>41405.136805555558</c:v>
                </c:pt>
                <c:pt idx="198">
                  <c:v>41405.137499999997</c:v>
                </c:pt>
                <c:pt idx="199">
                  <c:v>41405.138194444444</c:v>
                </c:pt>
                <c:pt idx="200">
                  <c:v>41405.138888888891</c:v>
                </c:pt>
                <c:pt idx="201">
                  <c:v>41405.13958333333</c:v>
                </c:pt>
                <c:pt idx="202">
                  <c:v>41405.140277777777</c:v>
                </c:pt>
                <c:pt idx="203">
                  <c:v>41405.140972222223</c:v>
                </c:pt>
                <c:pt idx="204">
                  <c:v>41405.14166666667</c:v>
                </c:pt>
                <c:pt idx="205">
                  <c:v>41405.142361111109</c:v>
                </c:pt>
                <c:pt idx="206">
                  <c:v>41405.143055555556</c:v>
                </c:pt>
                <c:pt idx="207">
                  <c:v>41405.143750000003</c:v>
                </c:pt>
                <c:pt idx="208">
                  <c:v>41405.144444444442</c:v>
                </c:pt>
                <c:pt idx="209">
                  <c:v>41405.145138888889</c:v>
                </c:pt>
                <c:pt idx="210">
                  <c:v>41405.145833333336</c:v>
                </c:pt>
                <c:pt idx="211">
                  <c:v>41405.146527777775</c:v>
                </c:pt>
                <c:pt idx="212">
                  <c:v>41405.147222222222</c:v>
                </c:pt>
                <c:pt idx="213">
                  <c:v>41405.147916666669</c:v>
                </c:pt>
                <c:pt idx="214">
                  <c:v>41405.148611111108</c:v>
                </c:pt>
                <c:pt idx="215">
                  <c:v>41405.149305555555</c:v>
                </c:pt>
                <c:pt idx="216">
                  <c:v>41405.15</c:v>
                </c:pt>
                <c:pt idx="217">
                  <c:v>41405.150694444441</c:v>
                </c:pt>
                <c:pt idx="218">
                  <c:v>41405.151388888888</c:v>
                </c:pt>
                <c:pt idx="219">
                  <c:v>41405.152083333334</c:v>
                </c:pt>
                <c:pt idx="220">
                  <c:v>41405.152777777781</c:v>
                </c:pt>
                <c:pt idx="221">
                  <c:v>41405.15347222222</c:v>
                </c:pt>
                <c:pt idx="222">
                  <c:v>41405.154166666667</c:v>
                </c:pt>
                <c:pt idx="223">
                  <c:v>41405.154861111114</c:v>
                </c:pt>
                <c:pt idx="224">
                  <c:v>41405.155555555553</c:v>
                </c:pt>
                <c:pt idx="225">
                  <c:v>41405.15625</c:v>
                </c:pt>
                <c:pt idx="226">
                  <c:v>41405.156944444447</c:v>
                </c:pt>
                <c:pt idx="227">
                  <c:v>41405.157638888886</c:v>
                </c:pt>
                <c:pt idx="228">
                  <c:v>41405.158333333333</c:v>
                </c:pt>
                <c:pt idx="229">
                  <c:v>41405.15902777778</c:v>
                </c:pt>
                <c:pt idx="230">
                  <c:v>41405.159722222219</c:v>
                </c:pt>
                <c:pt idx="231">
                  <c:v>41405.160416666666</c:v>
                </c:pt>
                <c:pt idx="232">
                  <c:v>41405.161111111112</c:v>
                </c:pt>
                <c:pt idx="233">
                  <c:v>41405.161805555559</c:v>
                </c:pt>
                <c:pt idx="234">
                  <c:v>41405.162499999999</c:v>
                </c:pt>
                <c:pt idx="235">
                  <c:v>41405.163194444445</c:v>
                </c:pt>
                <c:pt idx="236">
                  <c:v>41405.163888888892</c:v>
                </c:pt>
                <c:pt idx="237">
                  <c:v>41405.164583333331</c:v>
                </c:pt>
                <c:pt idx="238">
                  <c:v>41405.165277777778</c:v>
                </c:pt>
                <c:pt idx="239">
                  <c:v>41405.165972222225</c:v>
                </c:pt>
                <c:pt idx="240">
                  <c:v>41405.166666666664</c:v>
                </c:pt>
                <c:pt idx="241">
                  <c:v>41405.167361111111</c:v>
                </c:pt>
                <c:pt idx="242">
                  <c:v>41405.168055555558</c:v>
                </c:pt>
                <c:pt idx="243">
                  <c:v>41405.168749999997</c:v>
                </c:pt>
                <c:pt idx="244">
                  <c:v>41405.169444444444</c:v>
                </c:pt>
                <c:pt idx="245">
                  <c:v>41405.170138888891</c:v>
                </c:pt>
                <c:pt idx="246">
                  <c:v>41405.17083333333</c:v>
                </c:pt>
                <c:pt idx="247">
                  <c:v>41405.171527777777</c:v>
                </c:pt>
                <c:pt idx="248">
                  <c:v>41405.172222222223</c:v>
                </c:pt>
                <c:pt idx="249">
                  <c:v>41405.17291666667</c:v>
                </c:pt>
                <c:pt idx="250">
                  <c:v>41405.173611111109</c:v>
                </c:pt>
                <c:pt idx="251">
                  <c:v>41405.174305555556</c:v>
                </c:pt>
                <c:pt idx="252">
                  <c:v>41405.175000000003</c:v>
                </c:pt>
                <c:pt idx="253">
                  <c:v>41405.175694444442</c:v>
                </c:pt>
                <c:pt idx="254">
                  <c:v>41405.176388888889</c:v>
                </c:pt>
                <c:pt idx="255">
                  <c:v>41405.177083333336</c:v>
                </c:pt>
                <c:pt idx="256">
                  <c:v>41405.177777777775</c:v>
                </c:pt>
                <c:pt idx="257">
                  <c:v>41405.178472222222</c:v>
                </c:pt>
                <c:pt idx="258">
                  <c:v>41405.179166666669</c:v>
                </c:pt>
                <c:pt idx="259">
                  <c:v>41405.179861111108</c:v>
                </c:pt>
                <c:pt idx="260">
                  <c:v>41405.180555555555</c:v>
                </c:pt>
                <c:pt idx="261">
                  <c:v>41405.181250000001</c:v>
                </c:pt>
                <c:pt idx="262">
                  <c:v>41405.181944444441</c:v>
                </c:pt>
                <c:pt idx="263">
                  <c:v>41405.182638888888</c:v>
                </c:pt>
                <c:pt idx="264">
                  <c:v>41405.183333333334</c:v>
                </c:pt>
                <c:pt idx="265">
                  <c:v>41405.184027777781</c:v>
                </c:pt>
                <c:pt idx="266">
                  <c:v>41405.18472222222</c:v>
                </c:pt>
                <c:pt idx="267">
                  <c:v>41405.185416666667</c:v>
                </c:pt>
                <c:pt idx="268">
                  <c:v>41405.186111111114</c:v>
                </c:pt>
                <c:pt idx="269">
                  <c:v>41405.186805555553</c:v>
                </c:pt>
                <c:pt idx="270">
                  <c:v>41405.1875</c:v>
                </c:pt>
                <c:pt idx="271">
                  <c:v>41405.188194444447</c:v>
                </c:pt>
                <c:pt idx="272">
                  <c:v>41405.188888888886</c:v>
                </c:pt>
                <c:pt idx="273">
                  <c:v>41405.189583333333</c:v>
                </c:pt>
                <c:pt idx="274">
                  <c:v>41405.19027777778</c:v>
                </c:pt>
                <c:pt idx="275">
                  <c:v>41405.190972222219</c:v>
                </c:pt>
                <c:pt idx="276">
                  <c:v>41405.191666666666</c:v>
                </c:pt>
                <c:pt idx="277">
                  <c:v>41405.192361111112</c:v>
                </c:pt>
                <c:pt idx="278">
                  <c:v>41405.193055555559</c:v>
                </c:pt>
                <c:pt idx="279">
                  <c:v>41405.193749999999</c:v>
                </c:pt>
                <c:pt idx="280">
                  <c:v>41405.194444444445</c:v>
                </c:pt>
                <c:pt idx="281">
                  <c:v>41405.195138888892</c:v>
                </c:pt>
                <c:pt idx="282">
                  <c:v>41405.195833333331</c:v>
                </c:pt>
                <c:pt idx="283">
                  <c:v>41405.196527777778</c:v>
                </c:pt>
                <c:pt idx="284">
                  <c:v>41405.197222222225</c:v>
                </c:pt>
                <c:pt idx="285">
                  <c:v>41405.197916666664</c:v>
                </c:pt>
                <c:pt idx="286">
                  <c:v>41405.198611111111</c:v>
                </c:pt>
                <c:pt idx="287">
                  <c:v>41405.199305555558</c:v>
                </c:pt>
                <c:pt idx="288">
                  <c:v>41405.199999999997</c:v>
                </c:pt>
                <c:pt idx="289">
                  <c:v>41405.200694444444</c:v>
                </c:pt>
                <c:pt idx="290">
                  <c:v>41405.201388888891</c:v>
                </c:pt>
                <c:pt idx="291">
                  <c:v>41405.20208333333</c:v>
                </c:pt>
                <c:pt idx="292">
                  <c:v>41405.202777777777</c:v>
                </c:pt>
                <c:pt idx="293">
                  <c:v>41405.203472222223</c:v>
                </c:pt>
                <c:pt idx="294">
                  <c:v>41405.20416666667</c:v>
                </c:pt>
                <c:pt idx="295">
                  <c:v>41405.204861111109</c:v>
                </c:pt>
                <c:pt idx="296">
                  <c:v>41405.205555555556</c:v>
                </c:pt>
                <c:pt idx="297">
                  <c:v>41405.206250000003</c:v>
                </c:pt>
                <c:pt idx="298">
                  <c:v>41405.206944444442</c:v>
                </c:pt>
                <c:pt idx="299">
                  <c:v>41405.207638888889</c:v>
                </c:pt>
                <c:pt idx="300">
                  <c:v>41405.208333333336</c:v>
                </c:pt>
                <c:pt idx="301">
                  <c:v>41405.209027777775</c:v>
                </c:pt>
                <c:pt idx="302">
                  <c:v>41405.209722222222</c:v>
                </c:pt>
                <c:pt idx="303">
                  <c:v>41405.210416666669</c:v>
                </c:pt>
                <c:pt idx="304">
                  <c:v>41405.211111111108</c:v>
                </c:pt>
                <c:pt idx="305">
                  <c:v>41405.211805555555</c:v>
                </c:pt>
                <c:pt idx="306">
                  <c:v>41405.212500000001</c:v>
                </c:pt>
                <c:pt idx="307">
                  <c:v>41405.213194444441</c:v>
                </c:pt>
                <c:pt idx="308">
                  <c:v>41405.213888888888</c:v>
                </c:pt>
                <c:pt idx="309">
                  <c:v>41405.214583333334</c:v>
                </c:pt>
                <c:pt idx="310">
                  <c:v>41405.215277777781</c:v>
                </c:pt>
                <c:pt idx="311">
                  <c:v>41405.21597222222</c:v>
                </c:pt>
                <c:pt idx="312">
                  <c:v>41405.216666666667</c:v>
                </c:pt>
                <c:pt idx="313">
                  <c:v>41405.217361111114</c:v>
                </c:pt>
                <c:pt idx="314">
                  <c:v>41405.218055555553</c:v>
                </c:pt>
                <c:pt idx="315">
                  <c:v>41405.21875</c:v>
                </c:pt>
                <c:pt idx="316">
                  <c:v>41405.219444444447</c:v>
                </c:pt>
                <c:pt idx="317">
                  <c:v>41405.220138888886</c:v>
                </c:pt>
                <c:pt idx="318">
                  <c:v>41405.220833333333</c:v>
                </c:pt>
                <c:pt idx="319">
                  <c:v>41405.22152777778</c:v>
                </c:pt>
                <c:pt idx="320">
                  <c:v>41405.222222222219</c:v>
                </c:pt>
                <c:pt idx="321">
                  <c:v>41405.222916666666</c:v>
                </c:pt>
                <c:pt idx="322">
                  <c:v>41405.223611111112</c:v>
                </c:pt>
                <c:pt idx="323">
                  <c:v>41405.224305555559</c:v>
                </c:pt>
                <c:pt idx="324">
                  <c:v>41405.224999999999</c:v>
                </c:pt>
                <c:pt idx="325">
                  <c:v>41405.225694444445</c:v>
                </c:pt>
                <c:pt idx="326">
                  <c:v>41405.226388888892</c:v>
                </c:pt>
                <c:pt idx="327">
                  <c:v>41405.227083333331</c:v>
                </c:pt>
                <c:pt idx="328">
                  <c:v>41405.227777777778</c:v>
                </c:pt>
                <c:pt idx="329">
                  <c:v>41405.228472222225</c:v>
                </c:pt>
                <c:pt idx="330">
                  <c:v>41405.229166666664</c:v>
                </c:pt>
                <c:pt idx="331">
                  <c:v>41405.229861111111</c:v>
                </c:pt>
                <c:pt idx="332">
                  <c:v>41405.230555555558</c:v>
                </c:pt>
                <c:pt idx="333">
                  <c:v>41405.231249999997</c:v>
                </c:pt>
                <c:pt idx="334">
                  <c:v>41405.231944444444</c:v>
                </c:pt>
                <c:pt idx="335">
                  <c:v>41405.232638888891</c:v>
                </c:pt>
                <c:pt idx="336">
                  <c:v>41405.23333333333</c:v>
                </c:pt>
                <c:pt idx="337">
                  <c:v>41405.234027777777</c:v>
                </c:pt>
                <c:pt idx="338">
                  <c:v>41405.234722222223</c:v>
                </c:pt>
                <c:pt idx="339">
                  <c:v>41405.23541666667</c:v>
                </c:pt>
                <c:pt idx="340">
                  <c:v>41405.236111111109</c:v>
                </c:pt>
                <c:pt idx="341">
                  <c:v>41405.236805555556</c:v>
                </c:pt>
                <c:pt idx="342">
                  <c:v>41405.237500000003</c:v>
                </c:pt>
                <c:pt idx="343">
                  <c:v>41405.238194444442</c:v>
                </c:pt>
                <c:pt idx="344">
                  <c:v>41405.238888888889</c:v>
                </c:pt>
                <c:pt idx="345">
                  <c:v>41405.239583333336</c:v>
                </c:pt>
                <c:pt idx="346">
                  <c:v>41405.240277777775</c:v>
                </c:pt>
                <c:pt idx="347">
                  <c:v>41405.240972222222</c:v>
                </c:pt>
                <c:pt idx="348">
                  <c:v>41405.241666666669</c:v>
                </c:pt>
                <c:pt idx="349">
                  <c:v>41405.242361111108</c:v>
                </c:pt>
                <c:pt idx="350">
                  <c:v>41405.243055555555</c:v>
                </c:pt>
                <c:pt idx="351">
                  <c:v>41405.243750000001</c:v>
                </c:pt>
                <c:pt idx="352">
                  <c:v>41405.244444444441</c:v>
                </c:pt>
                <c:pt idx="353">
                  <c:v>41405.245138888888</c:v>
                </c:pt>
                <c:pt idx="354">
                  <c:v>41405.245833333334</c:v>
                </c:pt>
                <c:pt idx="355">
                  <c:v>41405.246527777781</c:v>
                </c:pt>
                <c:pt idx="356">
                  <c:v>41405.24722222222</c:v>
                </c:pt>
                <c:pt idx="357">
                  <c:v>41405.247916666667</c:v>
                </c:pt>
                <c:pt idx="358">
                  <c:v>41405.248611111114</c:v>
                </c:pt>
                <c:pt idx="359">
                  <c:v>41405.249305555553</c:v>
                </c:pt>
                <c:pt idx="360">
                  <c:v>41405.25</c:v>
                </c:pt>
                <c:pt idx="361">
                  <c:v>41405.250694444447</c:v>
                </c:pt>
                <c:pt idx="362">
                  <c:v>41405.251388888886</c:v>
                </c:pt>
                <c:pt idx="363">
                  <c:v>41405.252083333333</c:v>
                </c:pt>
                <c:pt idx="364">
                  <c:v>41405.25277777778</c:v>
                </c:pt>
                <c:pt idx="365">
                  <c:v>41405.253472222219</c:v>
                </c:pt>
                <c:pt idx="366">
                  <c:v>41405.254166666666</c:v>
                </c:pt>
                <c:pt idx="367">
                  <c:v>41405.254861111112</c:v>
                </c:pt>
                <c:pt idx="368">
                  <c:v>41405.255555555559</c:v>
                </c:pt>
                <c:pt idx="369">
                  <c:v>41405.256249999999</c:v>
                </c:pt>
                <c:pt idx="370">
                  <c:v>41405.256944444445</c:v>
                </c:pt>
                <c:pt idx="371">
                  <c:v>41405.257638888892</c:v>
                </c:pt>
                <c:pt idx="372">
                  <c:v>41405.258333333331</c:v>
                </c:pt>
                <c:pt idx="373">
                  <c:v>41405.259027777778</c:v>
                </c:pt>
                <c:pt idx="374">
                  <c:v>41405.259722222225</c:v>
                </c:pt>
                <c:pt idx="375">
                  <c:v>41405.260416666664</c:v>
                </c:pt>
                <c:pt idx="376">
                  <c:v>41405.261111111111</c:v>
                </c:pt>
                <c:pt idx="377">
                  <c:v>41405.261805555558</c:v>
                </c:pt>
                <c:pt idx="378">
                  <c:v>41405.262499999997</c:v>
                </c:pt>
                <c:pt idx="379">
                  <c:v>41405.263194444444</c:v>
                </c:pt>
                <c:pt idx="380">
                  <c:v>41405.263888888891</c:v>
                </c:pt>
                <c:pt idx="381">
                  <c:v>41405.26458333333</c:v>
                </c:pt>
                <c:pt idx="382">
                  <c:v>41405.265277777777</c:v>
                </c:pt>
                <c:pt idx="383">
                  <c:v>41405.265972222223</c:v>
                </c:pt>
                <c:pt idx="384">
                  <c:v>41405.26666666667</c:v>
                </c:pt>
                <c:pt idx="385">
                  <c:v>41405.267361111109</c:v>
                </c:pt>
                <c:pt idx="386">
                  <c:v>41405.268055555556</c:v>
                </c:pt>
                <c:pt idx="387">
                  <c:v>41405.268750000003</c:v>
                </c:pt>
                <c:pt idx="388">
                  <c:v>41405.269444444442</c:v>
                </c:pt>
                <c:pt idx="389">
                  <c:v>41405.270138888889</c:v>
                </c:pt>
                <c:pt idx="390">
                  <c:v>41405.270833333336</c:v>
                </c:pt>
                <c:pt idx="391">
                  <c:v>41405.271527777775</c:v>
                </c:pt>
                <c:pt idx="392">
                  <c:v>41405.272222222222</c:v>
                </c:pt>
                <c:pt idx="393">
                  <c:v>41405.272916666669</c:v>
                </c:pt>
                <c:pt idx="394">
                  <c:v>41405.273611111108</c:v>
                </c:pt>
                <c:pt idx="395">
                  <c:v>41405.274305555555</c:v>
                </c:pt>
                <c:pt idx="396">
                  <c:v>41405.275000000001</c:v>
                </c:pt>
                <c:pt idx="397">
                  <c:v>41405.275694444441</c:v>
                </c:pt>
                <c:pt idx="398">
                  <c:v>41405.276388888888</c:v>
                </c:pt>
                <c:pt idx="399">
                  <c:v>41405.277083333334</c:v>
                </c:pt>
                <c:pt idx="400">
                  <c:v>41405.277777777781</c:v>
                </c:pt>
                <c:pt idx="401">
                  <c:v>41405.27847222222</c:v>
                </c:pt>
                <c:pt idx="402">
                  <c:v>41405.279166666667</c:v>
                </c:pt>
                <c:pt idx="403">
                  <c:v>41405.279861111114</c:v>
                </c:pt>
                <c:pt idx="404">
                  <c:v>41405.280555555553</c:v>
                </c:pt>
                <c:pt idx="405">
                  <c:v>41405.28125</c:v>
                </c:pt>
                <c:pt idx="406">
                  <c:v>41405.281944444447</c:v>
                </c:pt>
                <c:pt idx="407">
                  <c:v>41405.282638888886</c:v>
                </c:pt>
                <c:pt idx="408">
                  <c:v>41405.283333333333</c:v>
                </c:pt>
                <c:pt idx="409">
                  <c:v>41405.28402777778</c:v>
                </c:pt>
                <c:pt idx="410">
                  <c:v>41405.284722222219</c:v>
                </c:pt>
                <c:pt idx="411">
                  <c:v>41405.285416666666</c:v>
                </c:pt>
                <c:pt idx="412">
                  <c:v>41405.286111111112</c:v>
                </c:pt>
                <c:pt idx="413">
                  <c:v>41405.286805555559</c:v>
                </c:pt>
                <c:pt idx="414">
                  <c:v>41405.287499999999</c:v>
                </c:pt>
                <c:pt idx="415">
                  <c:v>41405.288194444445</c:v>
                </c:pt>
                <c:pt idx="416">
                  <c:v>41405.288888888892</c:v>
                </c:pt>
                <c:pt idx="417">
                  <c:v>41405.289583333331</c:v>
                </c:pt>
                <c:pt idx="418">
                  <c:v>41405.290277777778</c:v>
                </c:pt>
                <c:pt idx="419">
                  <c:v>41405.290972222225</c:v>
                </c:pt>
                <c:pt idx="420">
                  <c:v>41405.291666666664</c:v>
                </c:pt>
                <c:pt idx="421">
                  <c:v>41405.292361111111</c:v>
                </c:pt>
                <c:pt idx="422">
                  <c:v>41405.293055555558</c:v>
                </c:pt>
                <c:pt idx="423">
                  <c:v>41405.293749999997</c:v>
                </c:pt>
                <c:pt idx="424">
                  <c:v>41405.294444444444</c:v>
                </c:pt>
                <c:pt idx="425">
                  <c:v>41405.295138888891</c:v>
                </c:pt>
                <c:pt idx="426">
                  <c:v>41405.29583333333</c:v>
                </c:pt>
                <c:pt idx="427">
                  <c:v>41405.296527777777</c:v>
                </c:pt>
                <c:pt idx="428">
                  <c:v>41405.297222222223</c:v>
                </c:pt>
                <c:pt idx="429">
                  <c:v>41405.29791666667</c:v>
                </c:pt>
                <c:pt idx="430">
                  <c:v>41405.298611111109</c:v>
                </c:pt>
                <c:pt idx="431">
                  <c:v>41405.299305555556</c:v>
                </c:pt>
                <c:pt idx="432">
                  <c:v>41405.300000000003</c:v>
                </c:pt>
                <c:pt idx="433">
                  <c:v>41405.300694444442</c:v>
                </c:pt>
                <c:pt idx="434">
                  <c:v>41405.301388888889</c:v>
                </c:pt>
                <c:pt idx="435">
                  <c:v>41405.302083333336</c:v>
                </c:pt>
                <c:pt idx="436">
                  <c:v>41405.302777777775</c:v>
                </c:pt>
                <c:pt idx="437">
                  <c:v>41405.303472222222</c:v>
                </c:pt>
                <c:pt idx="438">
                  <c:v>41405.304166666669</c:v>
                </c:pt>
                <c:pt idx="439">
                  <c:v>41405.304861111108</c:v>
                </c:pt>
                <c:pt idx="440">
                  <c:v>41405.305555555555</c:v>
                </c:pt>
                <c:pt idx="441">
                  <c:v>41405.306250000001</c:v>
                </c:pt>
                <c:pt idx="442">
                  <c:v>41405.306944444441</c:v>
                </c:pt>
                <c:pt idx="443">
                  <c:v>41405.307638888888</c:v>
                </c:pt>
                <c:pt idx="444">
                  <c:v>41405.308333333334</c:v>
                </c:pt>
                <c:pt idx="445">
                  <c:v>41405.309027777781</c:v>
                </c:pt>
                <c:pt idx="446">
                  <c:v>41405.30972222222</c:v>
                </c:pt>
                <c:pt idx="447">
                  <c:v>41405.310416666667</c:v>
                </c:pt>
                <c:pt idx="448">
                  <c:v>41405.311111111114</c:v>
                </c:pt>
                <c:pt idx="449">
                  <c:v>41405.311805555553</c:v>
                </c:pt>
                <c:pt idx="450">
                  <c:v>41405.3125</c:v>
                </c:pt>
                <c:pt idx="451">
                  <c:v>41405.313194444447</c:v>
                </c:pt>
                <c:pt idx="452">
                  <c:v>41405.313888888886</c:v>
                </c:pt>
                <c:pt idx="453">
                  <c:v>41405.314583333333</c:v>
                </c:pt>
                <c:pt idx="454">
                  <c:v>41405.31527777778</c:v>
                </c:pt>
                <c:pt idx="455">
                  <c:v>41405.315972222219</c:v>
                </c:pt>
                <c:pt idx="456">
                  <c:v>41405.316666666666</c:v>
                </c:pt>
                <c:pt idx="457">
                  <c:v>41405.317361111112</c:v>
                </c:pt>
                <c:pt idx="458">
                  <c:v>41405.318055555559</c:v>
                </c:pt>
                <c:pt idx="459">
                  <c:v>41405.318749999999</c:v>
                </c:pt>
                <c:pt idx="460">
                  <c:v>41405.319444444445</c:v>
                </c:pt>
                <c:pt idx="461">
                  <c:v>41405.320138888892</c:v>
                </c:pt>
                <c:pt idx="462">
                  <c:v>41405.320833333331</c:v>
                </c:pt>
                <c:pt idx="463">
                  <c:v>41405.321527777778</c:v>
                </c:pt>
                <c:pt idx="464">
                  <c:v>41405.322222222225</c:v>
                </c:pt>
                <c:pt idx="465">
                  <c:v>41405.322916666664</c:v>
                </c:pt>
                <c:pt idx="466">
                  <c:v>41405.323611111111</c:v>
                </c:pt>
                <c:pt idx="467">
                  <c:v>41405.324305555558</c:v>
                </c:pt>
                <c:pt idx="468">
                  <c:v>41405.324999999997</c:v>
                </c:pt>
                <c:pt idx="469">
                  <c:v>41405.325694444444</c:v>
                </c:pt>
                <c:pt idx="470">
                  <c:v>41405.326388888891</c:v>
                </c:pt>
                <c:pt idx="471">
                  <c:v>41405.32708333333</c:v>
                </c:pt>
                <c:pt idx="472">
                  <c:v>41405.327777777777</c:v>
                </c:pt>
                <c:pt idx="473">
                  <c:v>41405.328472222223</c:v>
                </c:pt>
                <c:pt idx="474">
                  <c:v>41405.32916666667</c:v>
                </c:pt>
                <c:pt idx="475">
                  <c:v>41405.329861111109</c:v>
                </c:pt>
                <c:pt idx="476">
                  <c:v>41405.330555555556</c:v>
                </c:pt>
                <c:pt idx="477">
                  <c:v>41405.331250000003</c:v>
                </c:pt>
                <c:pt idx="478">
                  <c:v>41405.331944444442</c:v>
                </c:pt>
                <c:pt idx="479">
                  <c:v>41405.332638888889</c:v>
                </c:pt>
                <c:pt idx="480">
                  <c:v>41405.333333333336</c:v>
                </c:pt>
                <c:pt idx="481">
                  <c:v>41405.334027777775</c:v>
                </c:pt>
                <c:pt idx="482">
                  <c:v>41405.334722222222</c:v>
                </c:pt>
                <c:pt idx="483">
                  <c:v>41405.335416666669</c:v>
                </c:pt>
                <c:pt idx="484">
                  <c:v>41405.336111111108</c:v>
                </c:pt>
                <c:pt idx="485">
                  <c:v>41405.336805555555</c:v>
                </c:pt>
                <c:pt idx="486">
                  <c:v>41405.337500000001</c:v>
                </c:pt>
                <c:pt idx="487">
                  <c:v>41405.338194444441</c:v>
                </c:pt>
                <c:pt idx="488">
                  <c:v>41405.338888888888</c:v>
                </c:pt>
                <c:pt idx="489">
                  <c:v>41405.339583333334</c:v>
                </c:pt>
                <c:pt idx="490">
                  <c:v>41405.340277777781</c:v>
                </c:pt>
                <c:pt idx="491">
                  <c:v>41405.34097222222</c:v>
                </c:pt>
                <c:pt idx="492">
                  <c:v>41405.341666666667</c:v>
                </c:pt>
                <c:pt idx="493">
                  <c:v>41405.342361111114</c:v>
                </c:pt>
                <c:pt idx="494">
                  <c:v>41405.343055555553</c:v>
                </c:pt>
                <c:pt idx="495">
                  <c:v>41405.34375</c:v>
                </c:pt>
                <c:pt idx="496">
                  <c:v>41405.344444444447</c:v>
                </c:pt>
                <c:pt idx="497">
                  <c:v>41405.345138888886</c:v>
                </c:pt>
                <c:pt idx="498">
                  <c:v>41405.345833333333</c:v>
                </c:pt>
                <c:pt idx="499">
                  <c:v>41405.34652777778</c:v>
                </c:pt>
                <c:pt idx="500">
                  <c:v>41405.347222222219</c:v>
                </c:pt>
                <c:pt idx="501">
                  <c:v>41405.347916666666</c:v>
                </c:pt>
                <c:pt idx="502">
                  <c:v>41405.348611111112</c:v>
                </c:pt>
                <c:pt idx="503">
                  <c:v>41405.349305555559</c:v>
                </c:pt>
                <c:pt idx="504">
                  <c:v>41405.35</c:v>
                </c:pt>
                <c:pt idx="505">
                  <c:v>41405.350694444445</c:v>
                </c:pt>
                <c:pt idx="506">
                  <c:v>41405.351388888892</c:v>
                </c:pt>
                <c:pt idx="507">
                  <c:v>41405.352083333331</c:v>
                </c:pt>
                <c:pt idx="508">
                  <c:v>41405.352777777778</c:v>
                </c:pt>
                <c:pt idx="509">
                  <c:v>41405.353472222225</c:v>
                </c:pt>
                <c:pt idx="510">
                  <c:v>41405.354166666664</c:v>
                </c:pt>
                <c:pt idx="511">
                  <c:v>41405.354861111111</c:v>
                </c:pt>
                <c:pt idx="512">
                  <c:v>41405.355555555558</c:v>
                </c:pt>
                <c:pt idx="513">
                  <c:v>41405.356249999997</c:v>
                </c:pt>
                <c:pt idx="514">
                  <c:v>41405.356944444444</c:v>
                </c:pt>
                <c:pt idx="515">
                  <c:v>41405.357638888891</c:v>
                </c:pt>
                <c:pt idx="516">
                  <c:v>41405.35833333333</c:v>
                </c:pt>
                <c:pt idx="517">
                  <c:v>41405.359027777777</c:v>
                </c:pt>
                <c:pt idx="518">
                  <c:v>41405.359722222223</c:v>
                </c:pt>
                <c:pt idx="519">
                  <c:v>41405.36041666667</c:v>
                </c:pt>
                <c:pt idx="520">
                  <c:v>41405.361111111109</c:v>
                </c:pt>
                <c:pt idx="521">
                  <c:v>41405.361805555556</c:v>
                </c:pt>
                <c:pt idx="522">
                  <c:v>41405.362500000003</c:v>
                </c:pt>
                <c:pt idx="523">
                  <c:v>41405.363194444442</c:v>
                </c:pt>
                <c:pt idx="524">
                  <c:v>41405.363888888889</c:v>
                </c:pt>
                <c:pt idx="525">
                  <c:v>41405.364583333336</c:v>
                </c:pt>
                <c:pt idx="526">
                  <c:v>41405.365277777775</c:v>
                </c:pt>
                <c:pt idx="527">
                  <c:v>41405.365972222222</c:v>
                </c:pt>
                <c:pt idx="528">
                  <c:v>41405.366666666669</c:v>
                </c:pt>
                <c:pt idx="529">
                  <c:v>41405.367361111108</c:v>
                </c:pt>
                <c:pt idx="530">
                  <c:v>41405.368055555555</c:v>
                </c:pt>
                <c:pt idx="531">
                  <c:v>41405.368750000001</c:v>
                </c:pt>
                <c:pt idx="532">
                  <c:v>41405.369444444441</c:v>
                </c:pt>
                <c:pt idx="533">
                  <c:v>41405.370138888888</c:v>
                </c:pt>
                <c:pt idx="534">
                  <c:v>41405.370833333334</c:v>
                </c:pt>
                <c:pt idx="535">
                  <c:v>41405.371527777781</c:v>
                </c:pt>
                <c:pt idx="536">
                  <c:v>41405.37222222222</c:v>
                </c:pt>
                <c:pt idx="537">
                  <c:v>41405.372916666667</c:v>
                </c:pt>
                <c:pt idx="538">
                  <c:v>41405.373611111114</c:v>
                </c:pt>
                <c:pt idx="539">
                  <c:v>41405.374305555553</c:v>
                </c:pt>
                <c:pt idx="540">
                  <c:v>41405.375</c:v>
                </c:pt>
                <c:pt idx="541">
                  <c:v>41405.375694444447</c:v>
                </c:pt>
                <c:pt idx="542">
                  <c:v>41405.376388888886</c:v>
                </c:pt>
                <c:pt idx="543">
                  <c:v>41405.377083333333</c:v>
                </c:pt>
                <c:pt idx="544">
                  <c:v>41405.37777777778</c:v>
                </c:pt>
                <c:pt idx="545">
                  <c:v>41405.378472222219</c:v>
                </c:pt>
                <c:pt idx="546">
                  <c:v>41405.379166666666</c:v>
                </c:pt>
                <c:pt idx="547">
                  <c:v>41405.379861111112</c:v>
                </c:pt>
                <c:pt idx="548">
                  <c:v>41405.380555555559</c:v>
                </c:pt>
                <c:pt idx="549">
                  <c:v>41405.381249999999</c:v>
                </c:pt>
                <c:pt idx="550">
                  <c:v>41405.381944444445</c:v>
                </c:pt>
                <c:pt idx="551">
                  <c:v>41405.382638888892</c:v>
                </c:pt>
                <c:pt idx="552">
                  <c:v>41405.383333333331</c:v>
                </c:pt>
                <c:pt idx="553">
                  <c:v>41405.384027777778</c:v>
                </c:pt>
                <c:pt idx="554">
                  <c:v>41405.384722222225</c:v>
                </c:pt>
                <c:pt idx="555">
                  <c:v>41405.385416666664</c:v>
                </c:pt>
                <c:pt idx="556">
                  <c:v>41405.386111111111</c:v>
                </c:pt>
                <c:pt idx="557">
                  <c:v>41405.386805555558</c:v>
                </c:pt>
                <c:pt idx="558">
                  <c:v>41405.387499999997</c:v>
                </c:pt>
                <c:pt idx="559">
                  <c:v>41405.388194444444</c:v>
                </c:pt>
                <c:pt idx="560">
                  <c:v>41405.388888888891</c:v>
                </c:pt>
                <c:pt idx="561">
                  <c:v>41405.38958333333</c:v>
                </c:pt>
                <c:pt idx="562">
                  <c:v>41405.390277777777</c:v>
                </c:pt>
                <c:pt idx="563">
                  <c:v>41405.390972222223</c:v>
                </c:pt>
                <c:pt idx="564">
                  <c:v>41405.39166666667</c:v>
                </c:pt>
                <c:pt idx="565">
                  <c:v>41405.392361111109</c:v>
                </c:pt>
                <c:pt idx="566">
                  <c:v>41405.393055555556</c:v>
                </c:pt>
                <c:pt idx="567">
                  <c:v>41405.393750000003</c:v>
                </c:pt>
                <c:pt idx="568">
                  <c:v>41405.394444444442</c:v>
                </c:pt>
                <c:pt idx="569">
                  <c:v>41405.395138888889</c:v>
                </c:pt>
                <c:pt idx="570">
                  <c:v>41405.395833333336</c:v>
                </c:pt>
                <c:pt idx="571">
                  <c:v>41405.396527777775</c:v>
                </c:pt>
                <c:pt idx="572">
                  <c:v>41405.397222222222</c:v>
                </c:pt>
                <c:pt idx="573">
                  <c:v>41405.397916666669</c:v>
                </c:pt>
                <c:pt idx="574">
                  <c:v>41405.398611111108</c:v>
                </c:pt>
                <c:pt idx="575">
                  <c:v>41405.399305555555</c:v>
                </c:pt>
                <c:pt idx="576">
                  <c:v>41405.4</c:v>
                </c:pt>
                <c:pt idx="577">
                  <c:v>41405.400694444441</c:v>
                </c:pt>
                <c:pt idx="578">
                  <c:v>41405.401388888888</c:v>
                </c:pt>
                <c:pt idx="579">
                  <c:v>41405.402083333334</c:v>
                </c:pt>
                <c:pt idx="580">
                  <c:v>41405.402777777781</c:v>
                </c:pt>
                <c:pt idx="581">
                  <c:v>41405.40347222222</c:v>
                </c:pt>
                <c:pt idx="582">
                  <c:v>41405.404166666667</c:v>
                </c:pt>
                <c:pt idx="583">
                  <c:v>41405.404861111114</c:v>
                </c:pt>
                <c:pt idx="584">
                  <c:v>41405.405555555553</c:v>
                </c:pt>
                <c:pt idx="585">
                  <c:v>41405.40625</c:v>
                </c:pt>
                <c:pt idx="586">
                  <c:v>41405.406944444447</c:v>
                </c:pt>
                <c:pt idx="587">
                  <c:v>41405.407638888886</c:v>
                </c:pt>
                <c:pt idx="588">
                  <c:v>41405.408333333333</c:v>
                </c:pt>
                <c:pt idx="589">
                  <c:v>41405.40902777778</c:v>
                </c:pt>
                <c:pt idx="590">
                  <c:v>41405.409722222219</c:v>
                </c:pt>
                <c:pt idx="591">
                  <c:v>41405.410416666666</c:v>
                </c:pt>
                <c:pt idx="592">
                  <c:v>41405.411111111112</c:v>
                </c:pt>
                <c:pt idx="593">
                  <c:v>41405.411805555559</c:v>
                </c:pt>
                <c:pt idx="594">
                  <c:v>41405.412499999999</c:v>
                </c:pt>
                <c:pt idx="595">
                  <c:v>41405.413194444445</c:v>
                </c:pt>
                <c:pt idx="596">
                  <c:v>41405.413888888892</c:v>
                </c:pt>
                <c:pt idx="597">
                  <c:v>41405.414583333331</c:v>
                </c:pt>
                <c:pt idx="598">
                  <c:v>41405.415277777778</c:v>
                </c:pt>
                <c:pt idx="599">
                  <c:v>41405.415972222225</c:v>
                </c:pt>
                <c:pt idx="600">
                  <c:v>41405.416666666664</c:v>
                </c:pt>
                <c:pt idx="601">
                  <c:v>41405.417361111111</c:v>
                </c:pt>
                <c:pt idx="602">
                  <c:v>41405.418055555558</c:v>
                </c:pt>
                <c:pt idx="603">
                  <c:v>41405.418749999997</c:v>
                </c:pt>
                <c:pt idx="604">
                  <c:v>41405.419444444444</c:v>
                </c:pt>
                <c:pt idx="605">
                  <c:v>41405.420138888891</c:v>
                </c:pt>
                <c:pt idx="606">
                  <c:v>41405.42083333333</c:v>
                </c:pt>
                <c:pt idx="607">
                  <c:v>41405.421527777777</c:v>
                </c:pt>
                <c:pt idx="608">
                  <c:v>41405.422222222223</c:v>
                </c:pt>
                <c:pt idx="609">
                  <c:v>41405.42291666667</c:v>
                </c:pt>
                <c:pt idx="610">
                  <c:v>41405.423611111109</c:v>
                </c:pt>
                <c:pt idx="611">
                  <c:v>41405.424305555556</c:v>
                </c:pt>
                <c:pt idx="612">
                  <c:v>41405.425000000003</c:v>
                </c:pt>
                <c:pt idx="613">
                  <c:v>41405.425694444442</c:v>
                </c:pt>
                <c:pt idx="614">
                  <c:v>41405.426388888889</c:v>
                </c:pt>
                <c:pt idx="615">
                  <c:v>41405.427083333336</c:v>
                </c:pt>
                <c:pt idx="616">
                  <c:v>41405.427777777775</c:v>
                </c:pt>
                <c:pt idx="617">
                  <c:v>41405.428472222222</c:v>
                </c:pt>
                <c:pt idx="618">
                  <c:v>41405.429166666669</c:v>
                </c:pt>
                <c:pt idx="619">
                  <c:v>41405.429861111108</c:v>
                </c:pt>
                <c:pt idx="620">
                  <c:v>41405.430555555555</c:v>
                </c:pt>
                <c:pt idx="621">
                  <c:v>41405.431250000001</c:v>
                </c:pt>
                <c:pt idx="622">
                  <c:v>41405.431944444441</c:v>
                </c:pt>
                <c:pt idx="623">
                  <c:v>41405.432638888888</c:v>
                </c:pt>
                <c:pt idx="624">
                  <c:v>41405.433333333334</c:v>
                </c:pt>
                <c:pt idx="625">
                  <c:v>41405.434027777781</c:v>
                </c:pt>
                <c:pt idx="626">
                  <c:v>41405.43472222222</c:v>
                </c:pt>
                <c:pt idx="627">
                  <c:v>41405.435416666667</c:v>
                </c:pt>
                <c:pt idx="628">
                  <c:v>41405.436111111114</c:v>
                </c:pt>
                <c:pt idx="629">
                  <c:v>41405.436805555553</c:v>
                </c:pt>
                <c:pt idx="630">
                  <c:v>41405.4375</c:v>
                </c:pt>
                <c:pt idx="631">
                  <c:v>41405.438194444447</c:v>
                </c:pt>
                <c:pt idx="632">
                  <c:v>41405.438888888886</c:v>
                </c:pt>
                <c:pt idx="633">
                  <c:v>41405.439583333333</c:v>
                </c:pt>
                <c:pt idx="634">
                  <c:v>41405.44027777778</c:v>
                </c:pt>
                <c:pt idx="635">
                  <c:v>41405.440972222219</c:v>
                </c:pt>
                <c:pt idx="636">
                  <c:v>41405.441666666666</c:v>
                </c:pt>
                <c:pt idx="637">
                  <c:v>41405.442361111112</c:v>
                </c:pt>
                <c:pt idx="638">
                  <c:v>41405.443055555559</c:v>
                </c:pt>
                <c:pt idx="639">
                  <c:v>41405.443749999999</c:v>
                </c:pt>
                <c:pt idx="640">
                  <c:v>41405.444444444445</c:v>
                </c:pt>
                <c:pt idx="641">
                  <c:v>41405.445138888892</c:v>
                </c:pt>
                <c:pt idx="642">
                  <c:v>41405.445833333331</c:v>
                </c:pt>
                <c:pt idx="643">
                  <c:v>41405.446527777778</c:v>
                </c:pt>
                <c:pt idx="644">
                  <c:v>41405.447222222225</c:v>
                </c:pt>
                <c:pt idx="645">
                  <c:v>41405.447916666664</c:v>
                </c:pt>
                <c:pt idx="646">
                  <c:v>41405.448611111111</c:v>
                </c:pt>
                <c:pt idx="647">
                  <c:v>41405.449305555558</c:v>
                </c:pt>
                <c:pt idx="648">
                  <c:v>41405.449999999997</c:v>
                </c:pt>
                <c:pt idx="649">
                  <c:v>41405.450694444444</c:v>
                </c:pt>
                <c:pt idx="650">
                  <c:v>41405.451388888891</c:v>
                </c:pt>
                <c:pt idx="651">
                  <c:v>41405.45208333333</c:v>
                </c:pt>
                <c:pt idx="652">
                  <c:v>41405.452777777777</c:v>
                </c:pt>
                <c:pt idx="653">
                  <c:v>41405.453472222223</c:v>
                </c:pt>
                <c:pt idx="654">
                  <c:v>41405.45416666667</c:v>
                </c:pt>
                <c:pt idx="655">
                  <c:v>41405.454861111109</c:v>
                </c:pt>
                <c:pt idx="656">
                  <c:v>41405.455555555556</c:v>
                </c:pt>
                <c:pt idx="657">
                  <c:v>41405.456250000003</c:v>
                </c:pt>
                <c:pt idx="658">
                  <c:v>41405.456944444442</c:v>
                </c:pt>
                <c:pt idx="659">
                  <c:v>41405.457638888889</c:v>
                </c:pt>
                <c:pt idx="660">
                  <c:v>41405.458333333336</c:v>
                </c:pt>
                <c:pt idx="661">
                  <c:v>41405.459027777775</c:v>
                </c:pt>
                <c:pt idx="662">
                  <c:v>41405.459722222222</c:v>
                </c:pt>
                <c:pt idx="663">
                  <c:v>41405.460416666669</c:v>
                </c:pt>
                <c:pt idx="664">
                  <c:v>41405.461111111108</c:v>
                </c:pt>
                <c:pt idx="665">
                  <c:v>41405.461805555555</c:v>
                </c:pt>
                <c:pt idx="666">
                  <c:v>41405.462500000001</c:v>
                </c:pt>
                <c:pt idx="667">
                  <c:v>41405.463194444441</c:v>
                </c:pt>
                <c:pt idx="668">
                  <c:v>41405.463888888888</c:v>
                </c:pt>
                <c:pt idx="669">
                  <c:v>41405.464583333334</c:v>
                </c:pt>
                <c:pt idx="670">
                  <c:v>41405.465277777781</c:v>
                </c:pt>
                <c:pt idx="671">
                  <c:v>41405.46597222222</c:v>
                </c:pt>
                <c:pt idx="672">
                  <c:v>41405.466666666667</c:v>
                </c:pt>
                <c:pt idx="673">
                  <c:v>41405.467361111114</c:v>
                </c:pt>
                <c:pt idx="674">
                  <c:v>41405.468055555553</c:v>
                </c:pt>
                <c:pt idx="675">
                  <c:v>41405.46875</c:v>
                </c:pt>
                <c:pt idx="676">
                  <c:v>41405.469444444447</c:v>
                </c:pt>
                <c:pt idx="677">
                  <c:v>41405.470138888886</c:v>
                </c:pt>
                <c:pt idx="678">
                  <c:v>41405.470833333333</c:v>
                </c:pt>
                <c:pt idx="679">
                  <c:v>41405.47152777778</c:v>
                </c:pt>
                <c:pt idx="680">
                  <c:v>41405.472222222219</c:v>
                </c:pt>
                <c:pt idx="681">
                  <c:v>41405.472916666666</c:v>
                </c:pt>
                <c:pt idx="682">
                  <c:v>41405.473611111112</c:v>
                </c:pt>
                <c:pt idx="683">
                  <c:v>41405.474305555559</c:v>
                </c:pt>
                <c:pt idx="684">
                  <c:v>41405.474999999999</c:v>
                </c:pt>
                <c:pt idx="685">
                  <c:v>41405.475694444445</c:v>
                </c:pt>
                <c:pt idx="686">
                  <c:v>41405.476388888892</c:v>
                </c:pt>
                <c:pt idx="687">
                  <c:v>41405.477083333331</c:v>
                </c:pt>
                <c:pt idx="688">
                  <c:v>41405.477777777778</c:v>
                </c:pt>
                <c:pt idx="689">
                  <c:v>41405.478472222225</c:v>
                </c:pt>
                <c:pt idx="690">
                  <c:v>41405.479166666664</c:v>
                </c:pt>
                <c:pt idx="691">
                  <c:v>41405.479861111111</c:v>
                </c:pt>
                <c:pt idx="692">
                  <c:v>41405.480555555558</c:v>
                </c:pt>
                <c:pt idx="693">
                  <c:v>41405.481249999997</c:v>
                </c:pt>
                <c:pt idx="694">
                  <c:v>41405.481944444444</c:v>
                </c:pt>
                <c:pt idx="695">
                  <c:v>41405.482638888891</c:v>
                </c:pt>
                <c:pt idx="696">
                  <c:v>41405.48333333333</c:v>
                </c:pt>
                <c:pt idx="697">
                  <c:v>41405.484027777777</c:v>
                </c:pt>
                <c:pt idx="698">
                  <c:v>41405.484722222223</c:v>
                </c:pt>
                <c:pt idx="699">
                  <c:v>41405.48541666667</c:v>
                </c:pt>
                <c:pt idx="700">
                  <c:v>41405.486111111109</c:v>
                </c:pt>
                <c:pt idx="701">
                  <c:v>41405.486805555556</c:v>
                </c:pt>
                <c:pt idx="702">
                  <c:v>41405.487500000003</c:v>
                </c:pt>
                <c:pt idx="703">
                  <c:v>41405.488194444442</c:v>
                </c:pt>
                <c:pt idx="704">
                  <c:v>41405.488888888889</c:v>
                </c:pt>
                <c:pt idx="705">
                  <c:v>41405.489583333336</c:v>
                </c:pt>
                <c:pt idx="706">
                  <c:v>41405.490277777775</c:v>
                </c:pt>
                <c:pt idx="707">
                  <c:v>41405.490972222222</c:v>
                </c:pt>
                <c:pt idx="708">
                  <c:v>41405.491666666669</c:v>
                </c:pt>
                <c:pt idx="709">
                  <c:v>41405.492361111108</c:v>
                </c:pt>
                <c:pt idx="710">
                  <c:v>41405.493055555555</c:v>
                </c:pt>
                <c:pt idx="711">
                  <c:v>41405.493750000001</c:v>
                </c:pt>
                <c:pt idx="712">
                  <c:v>41405.494444444441</c:v>
                </c:pt>
                <c:pt idx="713">
                  <c:v>41405.495138888888</c:v>
                </c:pt>
                <c:pt idx="714">
                  <c:v>41405.495833333334</c:v>
                </c:pt>
                <c:pt idx="715">
                  <c:v>41405.496527777781</c:v>
                </c:pt>
                <c:pt idx="716">
                  <c:v>41405.49722222222</c:v>
                </c:pt>
                <c:pt idx="717">
                  <c:v>41405.497916666667</c:v>
                </c:pt>
                <c:pt idx="718">
                  <c:v>41405.498611111114</c:v>
                </c:pt>
                <c:pt idx="719">
                  <c:v>41405.499305555553</c:v>
                </c:pt>
                <c:pt idx="720">
                  <c:v>41405.5</c:v>
                </c:pt>
                <c:pt idx="721">
                  <c:v>41405.500694444447</c:v>
                </c:pt>
                <c:pt idx="722">
                  <c:v>41405.501388888886</c:v>
                </c:pt>
                <c:pt idx="723">
                  <c:v>41405.502083333333</c:v>
                </c:pt>
                <c:pt idx="724">
                  <c:v>41405.50277777778</c:v>
                </c:pt>
                <c:pt idx="725">
                  <c:v>41405.503472222219</c:v>
                </c:pt>
                <c:pt idx="726">
                  <c:v>41405.504166666666</c:v>
                </c:pt>
                <c:pt idx="727">
                  <c:v>41405.504861111112</c:v>
                </c:pt>
                <c:pt idx="728">
                  <c:v>41405.505555555559</c:v>
                </c:pt>
                <c:pt idx="729">
                  <c:v>41405.506249999999</c:v>
                </c:pt>
                <c:pt idx="730">
                  <c:v>41405.506944444445</c:v>
                </c:pt>
                <c:pt idx="731">
                  <c:v>41405.507638888892</c:v>
                </c:pt>
                <c:pt idx="732">
                  <c:v>41405.508333333331</c:v>
                </c:pt>
                <c:pt idx="733">
                  <c:v>41405.509027777778</c:v>
                </c:pt>
                <c:pt idx="734">
                  <c:v>41405.509722222225</c:v>
                </c:pt>
                <c:pt idx="735">
                  <c:v>41405.510416666664</c:v>
                </c:pt>
                <c:pt idx="736">
                  <c:v>41405.511111111111</c:v>
                </c:pt>
                <c:pt idx="737">
                  <c:v>41405.511805555558</c:v>
                </c:pt>
                <c:pt idx="738">
                  <c:v>41405.512499999997</c:v>
                </c:pt>
                <c:pt idx="739">
                  <c:v>41405.513194444444</c:v>
                </c:pt>
                <c:pt idx="740">
                  <c:v>41405.513888888891</c:v>
                </c:pt>
                <c:pt idx="741">
                  <c:v>41405.51458333333</c:v>
                </c:pt>
                <c:pt idx="742">
                  <c:v>41405.515277777777</c:v>
                </c:pt>
                <c:pt idx="743">
                  <c:v>41405.515972222223</c:v>
                </c:pt>
                <c:pt idx="744">
                  <c:v>41405.51666666667</c:v>
                </c:pt>
                <c:pt idx="745">
                  <c:v>41405.517361111109</c:v>
                </c:pt>
                <c:pt idx="746">
                  <c:v>41405.518055555556</c:v>
                </c:pt>
                <c:pt idx="747">
                  <c:v>41405.518750000003</c:v>
                </c:pt>
                <c:pt idx="748">
                  <c:v>41405.519444444442</c:v>
                </c:pt>
                <c:pt idx="749">
                  <c:v>41405.520138888889</c:v>
                </c:pt>
                <c:pt idx="750">
                  <c:v>41405.520833333336</c:v>
                </c:pt>
                <c:pt idx="751">
                  <c:v>41405.521527777775</c:v>
                </c:pt>
                <c:pt idx="752">
                  <c:v>41405.522222222222</c:v>
                </c:pt>
                <c:pt idx="753">
                  <c:v>41405.522916666669</c:v>
                </c:pt>
                <c:pt idx="754">
                  <c:v>41405.523611111108</c:v>
                </c:pt>
                <c:pt idx="755">
                  <c:v>41405.524305555555</c:v>
                </c:pt>
                <c:pt idx="756">
                  <c:v>41405.525000000001</c:v>
                </c:pt>
                <c:pt idx="757">
                  <c:v>41405.525694444441</c:v>
                </c:pt>
                <c:pt idx="758">
                  <c:v>41405.526388888888</c:v>
                </c:pt>
                <c:pt idx="759">
                  <c:v>41405.527083333334</c:v>
                </c:pt>
                <c:pt idx="760">
                  <c:v>41405.527777777781</c:v>
                </c:pt>
                <c:pt idx="761">
                  <c:v>41405.52847222222</c:v>
                </c:pt>
                <c:pt idx="762">
                  <c:v>41405.529166666667</c:v>
                </c:pt>
                <c:pt idx="763">
                  <c:v>41405.529861111114</c:v>
                </c:pt>
                <c:pt idx="764">
                  <c:v>41405.530555555553</c:v>
                </c:pt>
                <c:pt idx="765">
                  <c:v>41405.53125</c:v>
                </c:pt>
                <c:pt idx="766">
                  <c:v>41405.531944444447</c:v>
                </c:pt>
                <c:pt idx="767">
                  <c:v>41405.532638888886</c:v>
                </c:pt>
                <c:pt idx="768">
                  <c:v>41405.533333333333</c:v>
                </c:pt>
                <c:pt idx="769">
                  <c:v>41405.53402777778</c:v>
                </c:pt>
                <c:pt idx="770">
                  <c:v>41405.534722222219</c:v>
                </c:pt>
                <c:pt idx="771">
                  <c:v>41405.535416666666</c:v>
                </c:pt>
                <c:pt idx="772">
                  <c:v>41405.536111111112</c:v>
                </c:pt>
                <c:pt idx="773">
                  <c:v>41405.536805555559</c:v>
                </c:pt>
                <c:pt idx="774">
                  <c:v>41405.537499999999</c:v>
                </c:pt>
                <c:pt idx="775">
                  <c:v>41405.538194444445</c:v>
                </c:pt>
                <c:pt idx="776">
                  <c:v>41405.538888888892</c:v>
                </c:pt>
                <c:pt idx="777">
                  <c:v>41405.539583333331</c:v>
                </c:pt>
                <c:pt idx="778">
                  <c:v>41405.540277777778</c:v>
                </c:pt>
                <c:pt idx="779">
                  <c:v>41405.540972222225</c:v>
                </c:pt>
                <c:pt idx="780">
                  <c:v>41405.541666666664</c:v>
                </c:pt>
                <c:pt idx="781">
                  <c:v>41405.542361111111</c:v>
                </c:pt>
                <c:pt idx="782">
                  <c:v>41405.543055555558</c:v>
                </c:pt>
                <c:pt idx="783">
                  <c:v>41405.543749999997</c:v>
                </c:pt>
                <c:pt idx="784">
                  <c:v>41405.544444444444</c:v>
                </c:pt>
                <c:pt idx="785">
                  <c:v>41405.545138888891</c:v>
                </c:pt>
                <c:pt idx="786">
                  <c:v>41405.54583333333</c:v>
                </c:pt>
                <c:pt idx="787">
                  <c:v>41405.546527777777</c:v>
                </c:pt>
                <c:pt idx="788">
                  <c:v>41405.547222222223</c:v>
                </c:pt>
                <c:pt idx="789">
                  <c:v>41405.54791666667</c:v>
                </c:pt>
                <c:pt idx="790">
                  <c:v>41405.548611111109</c:v>
                </c:pt>
                <c:pt idx="791">
                  <c:v>41405.549305555556</c:v>
                </c:pt>
                <c:pt idx="792">
                  <c:v>41405.550000000003</c:v>
                </c:pt>
                <c:pt idx="793">
                  <c:v>41405.550694444442</c:v>
                </c:pt>
                <c:pt idx="794">
                  <c:v>41405.551388888889</c:v>
                </c:pt>
                <c:pt idx="795">
                  <c:v>41405.552083333336</c:v>
                </c:pt>
                <c:pt idx="796">
                  <c:v>41405.552777777775</c:v>
                </c:pt>
                <c:pt idx="797">
                  <c:v>41405.553472222222</c:v>
                </c:pt>
                <c:pt idx="798">
                  <c:v>41405.554166666669</c:v>
                </c:pt>
                <c:pt idx="799">
                  <c:v>41405.554861111108</c:v>
                </c:pt>
                <c:pt idx="800">
                  <c:v>41405.555555555555</c:v>
                </c:pt>
                <c:pt idx="801">
                  <c:v>41405.556250000001</c:v>
                </c:pt>
                <c:pt idx="802">
                  <c:v>41405.556944444441</c:v>
                </c:pt>
                <c:pt idx="803">
                  <c:v>41405.557638888888</c:v>
                </c:pt>
                <c:pt idx="804">
                  <c:v>41405.558333333334</c:v>
                </c:pt>
                <c:pt idx="805">
                  <c:v>41405.559027777781</c:v>
                </c:pt>
                <c:pt idx="806">
                  <c:v>41405.55972222222</c:v>
                </c:pt>
                <c:pt idx="807">
                  <c:v>41405.560416666667</c:v>
                </c:pt>
                <c:pt idx="808">
                  <c:v>41405.561111111114</c:v>
                </c:pt>
                <c:pt idx="809">
                  <c:v>41405.561805555553</c:v>
                </c:pt>
                <c:pt idx="810">
                  <c:v>41405.5625</c:v>
                </c:pt>
                <c:pt idx="811">
                  <c:v>41405.563194444447</c:v>
                </c:pt>
                <c:pt idx="812">
                  <c:v>41405.563888888886</c:v>
                </c:pt>
                <c:pt idx="813">
                  <c:v>41405.564583333333</c:v>
                </c:pt>
                <c:pt idx="814">
                  <c:v>41405.56527777778</c:v>
                </c:pt>
                <c:pt idx="815">
                  <c:v>41405.565972222219</c:v>
                </c:pt>
                <c:pt idx="816">
                  <c:v>41405.566666666666</c:v>
                </c:pt>
                <c:pt idx="817">
                  <c:v>41405.567361111112</c:v>
                </c:pt>
                <c:pt idx="818">
                  <c:v>41405.568055555559</c:v>
                </c:pt>
                <c:pt idx="819">
                  <c:v>41405.568749999999</c:v>
                </c:pt>
                <c:pt idx="820">
                  <c:v>41405.569444444445</c:v>
                </c:pt>
                <c:pt idx="821">
                  <c:v>41405.570138888892</c:v>
                </c:pt>
                <c:pt idx="822">
                  <c:v>41405.570833333331</c:v>
                </c:pt>
                <c:pt idx="823">
                  <c:v>41405.571527777778</c:v>
                </c:pt>
                <c:pt idx="824">
                  <c:v>41405.572222222225</c:v>
                </c:pt>
                <c:pt idx="825">
                  <c:v>41405.572916666664</c:v>
                </c:pt>
                <c:pt idx="826">
                  <c:v>41405.573611111111</c:v>
                </c:pt>
                <c:pt idx="827">
                  <c:v>41405.574305555558</c:v>
                </c:pt>
                <c:pt idx="828">
                  <c:v>41405.574999999997</c:v>
                </c:pt>
                <c:pt idx="829">
                  <c:v>41405.575694444444</c:v>
                </c:pt>
                <c:pt idx="830">
                  <c:v>41405.576388888891</c:v>
                </c:pt>
                <c:pt idx="831">
                  <c:v>41405.57708333333</c:v>
                </c:pt>
                <c:pt idx="832">
                  <c:v>41405.577777777777</c:v>
                </c:pt>
                <c:pt idx="833">
                  <c:v>41405.578472222223</c:v>
                </c:pt>
                <c:pt idx="834">
                  <c:v>41405.57916666667</c:v>
                </c:pt>
                <c:pt idx="835">
                  <c:v>41405.579861111109</c:v>
                </c:pt>
                <c:pt idx="836">
                  <c:v>41405.580555555556</c:v>
                </c:pt>
                <c:pt idx="837">
                  <c:v>41405.581250000003</c:v>
                </c:pt>
                <c:pt idx="838">
                  <c:v>41405.581944444442</c:v>
                </c:pt>
                <c:pt idx="839">
                  <c:v>41405.582638888889</c:v>
                </c:pt>
                <c:pt idx="840">
                  <c:v>41405.583333333336</c:v>
                </c:pt>
                <c:pt idx="841">
                  <c:v>41405.584027777775</c:v>
                </c:pt>
                <c:pt idx="842">
                  <c:v>41405.584722222222</c:v>
                </c:pt>
                <c:pt idx="843">
                  <c:v>41405.585416666669</c:v>
                </c:pt>
                <c:pt idx="844">
                  <c:v>41405.586111111108</c:v>
                </c:pt>
                <c:pt idx="845">
                  <c:v>41405.586805555555</c:v>
                </c:pt>
                <c:pt idx="846">
                  <c:v>41405.587500000001</c:v>
                </c:pt>
                <c:pt idx="847">
                  <c:v>41405.588194444441</c:v>
                </c:pt>
                <c:pt idx="848">
                  <c:v>41405.588888888888</c:v>
                </c:pt>
                <c:pt idx="849">
                  <c:v>41405.589583333334</c:v>
                </c:pt>
                <c:pt idx="850">
                  <c:v>41405.590277777781</c:v>
                </c:pt>
                <c:pt idx="851">
                  <c:v>41405.59097222222</c:v>
                </c:pt>
                <c:pt idx="852">
                  <c:v>41405.591666666667</c:v>
                </c:pt>
                <c:pt idx="853">
                  <c:v>41405.592361111114</c:v>
                </c:pt>
                <c:pt idx="854">
                  <c:v>41405.593055555553</c:v>
                </c:pt>
                <c:pt idx="855">
                  <c:v>41405.59375</c:v>
                </c:pt>
                <c:pt idx="856">
                  <c:v>41405.594444444447</c:v>
                </c:pt>
                <c:pt idx="857">
                  <c:v>41405.595138888886</c:v>
                </c:pt>
                <c:pt idx="858">
                  <c:v>41405.595833333333</c:v>
                </c:pt>
                <c:pt idx="859">
                  <c:v>41405.59652777778</c:v>
                </c:pt>
                <c:pt idx="860">
                  <c:v>41405.597222222219</c:v>
                </c:pt>
                <c:pt idx="861">
                  <c:v>41405.597916666666</c:v>
                </c:pt>
                <c:pt idx="862">
                  <c:v>41405.598611111112</c:v>
                </c:pt>
                <c:pt idx="863">
                  <c:v>41405.599305555559</c:v>
                </c:pt>
                <c:pt idx="864">
                  <c:v>41405.599999999999</c:v>
                </c:pt>
                <c:pt idx="865">
                  <c:v>41405.600694444445</c:v>
                </c:pt>
                <c:pt idx="866">
                  <c:v>41405.601388888892</c:v>
                </c:pt>
                <c:pt idx="867">
                  <c:v>41405.602083333331</c:v>
                </c:pt>
                <c:pt idx="868">
                  <c:v>41405.602777777778</c:v>
                </c:pt>
                <c:pt idx="869">
                  <c:v>41405.603472222225</c:v>
                </c:pt>
                <c:pt idx="870">
                  <c:v>41405.604166666664</c:v>
                </c:pt>
                <c:pt idx="871">
                  <c:v>41405.604861111111</c:v>
                </c:pt>
                <c:pt idx="872">
                  <c:v>41405.605555555558</c:v>
                </c:pt>
                <c:pt idx="873">
                  <c:v>41405.606249999997</c:v>
                </c:pt>
                <c:pt idx="874">
                  <c:v>41405.606944444444</c:v>
                </c:pt>
                <c:pt idx="875">
                  <c:v>41405.607638888891</c:v>
                </c:pt>
                <c:pt idx="876">
                  <c:v>41405.60833333333</c:v>
                </c:pt>
                <c:pt idx="877">
                  <c:v>41405.609027777777</c:v>
                </c:pt>
                <c:pt idx="878">
                  <c:v>41405.609722222223</c:v>
                </c:pt>
                <c:pt idx="879">
                  <c:v>41405.61041666667</c:v>
                </c:pt>
                <c:pt idx="880">
                  <c:v>41405.611111111109</c:v>
                </c:pt>
                <c:pt idx="881">
                  <c:v>41405.611805555556</c:v>
                </c:pt>
                <c:pt idx="882">
                  <c:v>41405.612500000003</c:v>
                </c:pt>
                <c:pt idx="883">
                  <c:v>41405.613194444442</c:v>
                </c:pt>
                <c:pt idx="884">
                  <c:v>41405.613888888889</c:v>
                </c:pt>
                <c:pt idx="885">
                  <c:v>41405.614583333336</c:v>
                </c:pt>
                <c:pt idx="886">
                  <c:v>41405.615277777775</c:v>
                </c:pt>
                <c:pt idx="887">
                  <c:v>41405.615972222222</c:v>
                </c:pt>
                <c:pt idx="888">
                  <c:v>41405.616666666669</c:v>
                </c:pt>
                <c:pt idx="889">
                  <c:v>41405.617361111108</c:v>
                </c:pt>
                <c:pt idx="890">
                  <c:v>41405.618055555555</c:v>
                </c:pt>
                <c:pt idx="891">
                  <c:v>41405.618750000001</c:v>
                </c:pt>
                <c:pt idx="892">
                  <c:v>41405.619444444441</c:v>
                </c:pt>
                <c:pt idx="893">
                  <c:v>41405.620138888888</c:v>
                </c:pt>
                <c:pt idx="894">
                  <c:v>41405.620833333334</c:v>
                </c:pt>
                <c:pt idx="895">
                  <c:v>41405.621527777781</c:v>
                </c:pt>
                <c:pt idx="896">
                  <c:v>41405.62222222222</c:v>
                </c:pt>
                <c:pt idx="897">
                  <c:v>41405.622916666667</c:v>
                </c:pt>
                <c:pt idx="898">
                  <c:v>41405.623611111114</c:v>
                </c:pt>
                <c:pt idx="899">
                  <c:v>41405.624305555553</c:v>
                </c:pt>
                <c:pt idx="900">
                  <c:v>41405.625</c:v>
                </c:pt>
                <c:pt idx="901">
                  <c:v>41405.625694444447</c:v>
                </c:pt>
                <c:pt idx="902">
                  <c:v>41405.626388888886</c:v>
                </c:pt>
                <c:pt idx="903">
                  <c:v>41405.627083333333</c:v>
                </c:pt>
                <c:pt idx="904">
                  <c:v>41405.62777777778</c:v>
                </c:pt>
                <c:pt idx="905">
                  <c:v>41405.628472222219</c:v>
                </c:pt>
                <c:pt idx="906">
                  <c:v>41405.629166666666</c:v>
                </c:pt>
                <c:pt idx="907">
                  <c:v>41405.629861111112</c:v>
                </c:pt>
                <c:pt idx="908">
                  <c:v>41405.630555555559</c:v>
                </c:pt>
                <c:pt idx="909">
                  <c:v>41405.631249999999</c:v>
                </c:pt>
                <c:pt idx="910">
                  <c:v>41405.631944444445</c:v>
                </c:pt>
                <c:pt idx="911">
                  <c:v>41405.632638888892</c:v>
                </c:pt>
                <c:pt idx="912">
                  <c:v>41405.633333333331</c:v>
                </c:pt>
                <c:pt idx="913">
                  <c:v>41405.634027777778</c:v>
                </c:pt>
                <c:pt idx="914">
                  <c:v>41405.634722222225</c:v>
                </c:pt>
                <c:pt idx="915">
                  <c:v>41405.635416666664</c:v>
                </c:pt>
                <c:pt idx="916">
                  <c:v>41405.636111111111</c:v>
                </c:pt>
                <c:pt idx="917">
                  <c:v>41405.636805555558</c:v>
                </c:pt>
                <c:pt idx="918">
                  <c:v>41405.637499999997</c:v>
                </c:pt>
                <c:pt idx="919">
                  <c:v>41405.638194444444</c:v>
                </c:pt>
                <c:pt idx="920">
                  <c:v>41405.638888888891</c:v>
                </c:pt>
                <c:pt idx="921">
                  <c:v>41405.63958333333</c:v>
                </c:pt>
                <c:pt idx="922">
                  <c:v>41405.640277777777</c:v>
                </c:pt>
                <c:pt idx="923">
                  <c:v>41405.640972222223</c:v>
                </c:pt>
                <c:pt idx="924">
                  <c:v>41405.64166666667</c:v>
                </c:pt>
                <c:pt idx="925">
                  <c:v>41405.642361111109</c:v>
                </c:pt>
                <c:pt idx="926">
                  <c:v>41405.643055555556</c:v>
                </c:pt>
                <c:pt idx="927">
                  <c:v>41405.643750000003</c:v>
                </c:pt>
                <c:pt idx="928">
                  <c:v>41405.644444444442</c:v>
                </c:pt>
                <c:pt idx="929">
                  <c:v>41405.645138888889</c:v>
                </c:pt>
                <c:pt idx="930">
                  <c:v>41405.645833333336</c:v>
                </c:pt>
                <c:pt idx="931">
                  <c:v>41405.646527777775</c:v>
                </c:pt>
                <c:pt idx="932">
                  <c:v>41405.647222222222</c:v>
                </c:pt>
                <c:pt idx="933">
                  <c:v>41405.647916666669</c:v>
                </c:pt>
                <c:pt idx="934">
                  <c:v>41405.648611111108</c:v>
                </c:pt>
                <c:pt idx="935">
                  <c:v>41405.649305555555</c:v>
                </c:pt>
                <c:pt idx="936">
                  <c:v>41405.65</c:v>
                </c:pt>
                <c:pt idx="937">
                  <c:v>41405.650694444441</c:v>
                </c:pt>
                <c:pt idx="938">
                  <c:v>41405.651388888888</c:v>
                </c:pt>
                <c:pt idx="939">
                  <c:v>41405.652083333334</c:v>
                </c:pt>
                <c:pt idx="940">
                  <c:v>41405.652777777781</c:v>
                </c:pt>
                <c:pt idx="941">
                  <c:v>41405.65347222222</c:v>
                </c:pt>
                <c:pt idx="942">
                  <c:v>41405.654166666667</c:v>
                </c:pt>
                <c:pt idx="943">
                  <c:v>41405.654861111114</c:v>
                </c:pt>
                <c:pt idx="944">
                  <c:v>41405.655555555553</c:v>
                </c:pt>
                <c:pt idx="945">
                  <c:v>41405.65625</c:v>
                </c:pt>
                <c:pt idx="946">
                  <c:v>41405.656944444447</c:v>
                </c:pt>
                <c:pt idx="947">
                  <c:v>41405.657638888886</c:v>
                </c:pt>
                <c:pt idx="948">
                  <c:v>41405.658333333333</c:v>
                </c:pt>
                <c:pt idx="949">
                  <c:v>41405.65902777778</c:v>
                </c:pt>
                <c:pt idx="950">
                  <c:v>41405.659722222219</c:v>
                </c:pt>
                <c:pt idx="951">
                  <c:v>41405.660416666666</c:v>
                </c:pt>
                <c:pt idx="952">
                  <c:v>41405.661111111112</c:v>
                </c:pt>
                <c:pt idx="953">
                  <c:v>41405.661805555559</c:v>
                </c:pt>
                <c:pt idx="954">
                  <c:v>41405.662499999999</c:v>
                </c:pt>
                <c:pt idx="955">
                  <c:v>41405.663194444445</c:v>
                </c:pt>
                <c:pt idx="956">
                  <c:v>41405.663888888892</c:v>
                </c:pt>
                <c:pt idx="957">
                  <c:v>41405.664583333331</c:v>
                </c:pt>
                <c:pt idx="958">
                  <c:v>41405.665277777778</c:v>
                </c:pt>
                <c:pt idx="959">
                  <c:v>41405.665972222225</c:v>
                </c:pt>
                <c:pt idx="960">
                  <c:v>41405.666666666664</c:v>
                </c:pt>
                <c:pt idx="961">
                  <c:v>41405.667361111111</c:v>
                </c:pt>
                <c:pt idx="962">
                  <c:v>41405.668055555558</c:v>
                </c:pt>
                <c:pt idx="963">
                  <c:v>41405.668749999997</c:v>
                </c:pt>
                <c:pt idx="964">
                  <c:v>41405.669444444444</c:v>
                </c:pt>
                <c:pt idx="965">
                  <c:v>41405.670138888891</c:v>
                </c:pt>
                <c:pt idx="966">
                  <c:v>41405.67083333333</c:v>
                </c:pt>
                <c:pt idx="967">
                  <c:v>41405.671527777777</c:v>
                </c:pt>
                <c:pt idx="968">
                  <c:v>41405.672222222223</c:v>
                </c:pt>
                <c:pt idx="969">
                  <c:v>41405.67291666667</c:v>
                </c:pt>
                <c:pt idx="970">
                  <c:v>41405.673611111109</c:v>
                </c:pt>
                <c:pt idx="971">
                  <c:v>41405.674305555556</c:v>
                </c:pt>
                <c:pt idx="972">
                  <c:v>41405.675000000003</c:v>
                </c:pt>
                <c:pt idx="973">
                  <c:v>41405.675694444442</c:v>
                </c:pt>
                <c:pt idx="974">
                  <c:v>41405.676388888889</c:v>
                </c:pt>
                <c:pt idx="975">
                  <c:v>41405.677083333336</c:v>
                </c:pt>
                <c:pt idx="976">
                  <c:v>41405.677777777775</c:v>
                </c:pt>
                <c:pt idx="977">
                  <c:v>41405.678472222222</c:v>
                </c:pt>
                <c:pt idx="978">
                  <c:v>41405.679166666669</c:v>
                </c:pt>
                <c:pt idx="979">
                  <c:v>41405.679861111108</c:v>
                </c:pt>
                <c:pt idx="980">
                  <c:v>41405.680555555555</c:v>
                </c:pt>
                <c:pt idx="981">
                  <c:v>41405.681250000001</c:v>
                </c:pt>
                <c:pt idx="982">
                  <c:v>41405.681944444441</c:v>
                </c:pt>
                <c:pt idx="983">
                  <c:v>41405.682638888888</c:v>
                </c:pt>
                <c:pt idx="984">
                  <c:v>41405.683333333334</c:v>
                </c:pt>
                <c:pt idx="985">
                  <c:v>41405.684027777781</c:v>
                </c:pt>
                <c:pt idx="986">
                  <c:v>41405.68472222222</c:v>
                </c:pt>
                <c:pt idx="987">
                  <c:v>41405.685416666667</c:v>
                </c:pt>
                <c:pt idx="988">
                  <c:v>41405.686111111114</c:v>
                </c:pt>
                <c:pt idx="989">
                  <c:v>41405.686805555553</c:v>
                </c:pt>
                <c:pt idx="990">
                  <c:v>41405.6875</c:v>
                </c:pt>
                <c:pt idx="991">
                  <c:v>41405.688194444447</c:v>
                </c:pt>
                <c:pt idx="992">
                  <c:v>41405.688888888886</c:v>
                </c:pt>
                <c:pt idx="993">
                  <c:v>41405.689583333333</c:v>
                </c:pt>
                <c:pt idx="994">
                  <c:v>41405.69027777778</c:v>
                </c:pt>
                <c:pt idx="995">
                  <c:v>41405.690972222219</c:v>
                </c:pt>
                <c:pt idx="996">
                  <c:v>41405.691666666666</c:v>
                </c:pt>
                <c:pt idx="997">
                  <c:v>41405.692361111112</c:v>
                </c:pt>
                <c:pt idx="998">
                  <c:v>41405.693055555559</c:v>
                </c:pt>
                <c:pt idx="999">
                  <c:v>41405.693749999999</c:v>
                </c:pt>
                <c:pt idx="1000">
                  <c:v>41405.694444444445</c:v>
                </c:pt>
                <c:pt idx="1001">
                  <c:v>41405.695138888892</c:v>
                </c:pt>
                <c:pt idx="1002">
                  <c:v>41405.695833333331</c:v>
                </c:pt>
                <c:pt idx="1003">
                  <c:v>41405.696527777778</c:v>
                </c:pt>
                <c:pt idx="1004">
                  <c:v>41405.697222222225</c:v>
                </c:pt>
                <c:pt idx="1005">
                  <c:v>41405.697916666664</c:v>
                </c:pt>
                <c:pt idx="1006">
                  <c:v>41405.698611111111</c:v>
                </c:pt>
                <c:pt idx="1007">
                  <c:v>41405.699305555558</c:v>
                </c:pt>
                <c:pt idx="1008">
                  <c:v>41405.699999999997</c:v>
                </c:pt>
                <c:pt idx="1009">
                  <c:v>41405.700694444444</c:v>
                </c:pt>
                <c:pt idx="1010">
                  <c:v>41405.701388888891</c:v>
                </c:pt>
                <c:pt idx="1011">
                  <c:v>41405.70208333333</c:v>
                </c:pt>
                <c:pt idx="1012">
                  <c:v>41405.702777777777</c:v>
                </c:pt>
                <c:pt idx="1013">
                  <c:v>41405.703472222223</c:v>
                </c:pt>
                <c:pt idx="1014">
                  <c:v>41405.70416666667</c:v>
                </c:pt>
                <c:pt idx="1015">
                  <c:v>41405.704861111109</c:v>
                </c:pt>
                <c:pt idx="1016">
                  <c:v>41405.705555555556</c:v>
                </c:pt>
                <c:pt idx="1017">
                  <c:v>41405.706250000003</c:v>
                </c:pt>
                <c:pt idx="1018">
                  <c:v>41405.706944444442</c:v>
                </c:pt>
                <c:pt idx="1019">
                  <c:v>41405.707638888889</c:v>
                </c:pt>
                <c:pt idx="1020">
                  <c:v>41405.708333333336</c:v>
                </c:pt>
                <c:pt idx="1021">
                  <c:v>41405.709027777775</c:v>
                </c:pt>
                <c:pt idx="1022">
                  <c:v>41405.709722222222</c:v>
                </c:pt>
                <c:pt idx="1023">
                  <c:v>41405.710416666669</c:v>
                </c:pt>
                <c:pt idx="1024">
                  <c:v>41405.711111111108</c:v>
                </c:pt>
                <c:pt idx="1025">
                  <c:v>41405.711805555555</c:v>
                </c:pt>
                <c:pt idx="1026">
                  <c:v>41405.712500000001</c:v>
                </c:pt>
                <c:pt idx="1027">
                  <c:v>41405.713194444441</c:v>
                </c:pt>
                <c:pt idx="1028">
                  <c:v>41405.713888888888</c:v>
                </c:pt>
                <c:pt idx="1029">
                  <c:v>41405.714583333334</c:v>
                </c:pt>
                <c:pt idx="1030">
                  <c:v>41405.715277777781</c:v>
                </c:pt>
                <c:pt idx="1031">
                  <c:v>41405.71597222222</c:v>
                </c:pt>
                <c:pt idx="1032">
                  <c:v>41405.716666666667</c:v>
                </c:pt>
                <c:pt idx="1033">
                  <c:v>41405.717361111114</c:v>
                </c:pt>
                <c:pt idx="1034">
                  <c:v>41405.718055555553</c:v>
                </c:pt>
                <c:pt idx="1035">
                  <c:v>41405.71875</c:v>
                </c:pt>
                <c:pt idx="1036">
                  <c:v>41405.719444444447</c:v>
                </c:pt>
                <c:pt idx="1037">
                  <c:v>41405.720138888886</c:v>
                </c:pt>
                <c:pt idx="1038">
                  <c:v>41405.720833333333</c:v>
                </c:pt>
                <c:pt idx="1039">
                  <c:v>41405.72152777778</c:v>
                </c:pt>
                <c:pt idx="1040">
                  <c:v>41405.722222222219</c:v>
                </c:pt>
                <c:pt idx="1041">
                  <c:v>41405.722916666666</c:v>
                </c:pt>
                <c:pt idx="1042">
                  <c:v>41405.723611111112</c:v>
                </c:pt>
                <c:pt idx="1043">
                  <c:v>41405.724305555559</c:v>
                </c:pt>
                <c:pt idx="1044">
                  <c:v>41405.724999999999</c:v>
                </c:pt>
                <c:pt idx="1045">
                  <c:v>41405.725694444445</c:v>
                </c:pt>
                <c:pt idx="1046">
                  <c:v>41405.726388888892</c:v>
                </c:pt>
                <c:pt idx="1047">
                  <c:v>41405.727083333331</c:v>
                </c:pt>
                <c:pt idx="1048">
                  <c:v>41405.727777777778</c:v>
                </c:pt>
                <c:pt idx="1049">
                  <c:v>41405.728472222225</c:v>
                </c:pt>
                <c:pt idx="1050">
                  <c:v>41405.729166666664</c:v>
                </c:pt>
                <c:pt idx="1051">
                  <c:v>41405.729861111111</c:v>
                </c:pt>
                <c:pt idx="1052">
                  <c:v>41405.730555555558</c:v>
                </c:pt>
                <c:pt idx="1053">
                  <c:v>41405.731249999997</c:v>
                </c:pt>
                <c:pt idx="1054">
                  <c:v>41405.731944444444</c:v>
                </c:pt>
                <c:pt idx="1055">
                  <c:v>41405.732638888891</c:v>
                </c:pt>
                <c:pt idx="1056">
                  <c:v>41405.73333333333</c:v>
                </c:pt>
                <c:pt idx="1057">
                  <c:v>41405.734027777777</c:v>
                </c:pt>
                <c:pt idx="1058">
                  <c:v>41405.734722222223</c:v>
                </c:pt>
                <c:pt idx="1059">
                  <c:v>41405.73541666667</c:v>
                </c:pt>
                <c:pt idx="1060">
                  <c:v>41405.736111111109</c:v>
                </c:pt>
                <c:pt idx="1061">
                  <c:v>41405.736805555556</c:v>
                </c:pt>
                <c:pt idx="1062">
                  <c:v>41405.737500000003</c:v>
                </c:pt>
                <c:pt idx="1063">
                  <c:v>41405.738194444442</c:v>
                </c:pt>
                <c:pt idx="1064">
                  <c:v>41405.738888888889</c:v>
                </c:pt>
                <c:pt idx="1065">
                  <c:v>41405.739583333336</c:v>
                </c:pt>
                <c:pt idx="1066">
                  <c:v>41405.740277777775</c:v>
                </c:pt>
                <c:pt idx="1067">
                  <c:v>41405.740972222222</c:v>
                </c:pt>
                <c:pt idx="1068">
                  <c:v>41405.741666666669</c:v>
                </c:pt>
                <c:pt idx="1069">
                  <c:v>41405.742361111108</c:v>
                </c:pt>
                <c:pt idx="1070">
                  <c:v>41405.743055555555</c:v>
                </c:pt>
                <c:pt idx="1071">
                  <c:v>41405.743750000001</c:v>
                </c:pt>
                <c:pt idx="1072">
                  <c:v>41405.744444444441</c:v>
                </c:pt>
                <c:pt idx="1073">
                  <c:v>41405.745138888888</c:v>
                </c:pt>
                <c:pt idx="1074">
                  <c:v>41405.745833333334</c:v>
                </c:pt>
                <c:pt idx="1075">
                  <c:v>41405.746527777781</c:v>
                </c:pt>
                <c:pt idx="1076">
                  <c:v>41405.74722222222</c:v>
                </c:pt>
                <c:pt idx="1077">
                  <c:v>41405.747916666667</c:v>
                </c:pt>
                <c:pt idx="1078">
                  <c:v>41405.748611111114</c:v>
                </c:pt>
                <c:pt idx="1079">
                  <c:v>41405.749305555553</c:v>
                </c:pt>
                <c:pt idx="1080">
                  <c:v>41405.75</c:v>
                </c:pt>
                <c:pt idx="1081">
                  <c:v>41405.750694444447</c:v>
                </c:pt>
                <c:pt idx="1082">
                  <c:v>41405.751388888886</c:v>
                </c:pt>
                <c:pt idx="1083">
                  <c:v>41405.752083333333</c:v>
                </c:pt>
                <c:pt idx="1084">
                  <c:v>41405.75277777778</c:v>
                </c:pt>
                <c:pt idx="1085">
                  <c:v>41405.753472222219</c:v>
                </c:pt>
                <c:pt idx="1086">
                  <c:v>41405.754166666666</c:v>
                </c:pt>
                <c:pt idx="1087">
                  <c:v>41405.754861111112</c:v>
                </c:pt>
                <c:pt idx="1088">
                  <c:v>41405.755555555559</c:v>
                </c:pt>
                <c:pt idx="1089">
                  <c:v>41405.756249999999</c:v>
                </c:pt>
                <c:pt idx="1090">
                  <c:v>41405.756944444445</c:v>
                </c:pt>
                <c:pt idx="1091">
                  <c:v>41405.757638888892</c:v>
                </c:pt>
                <c:pt idx="1092">
                  <c:v>41405.758333333331</c:v>
                </c:pt>
                <c:pt idx="1093">
                  <c:v>41405.759027777778</c:v>
                </c:pt>
                <c:pt idx="1094">
                  <c:v>41405.759722222225</c:v>
                </c:pt>
                <c:pt idx="1095">
                  <c:v>41405.760416666664</c:v>
                </c:pt>
                <c:pt idx="1096">
                  <c:v>41405.761111111111</c:v>
                </c:pt>
                <c:pt idx="1097">
                  <c:v>41405.761805555558</c:v>
                </c:pt>
                <c:pt idx="1098">
                  <c:v>41405.762499999997</c:v>
                </c:pt>
                <c:pt idx="1099">
                  <c:v>41405.763194444444</c:v>
                </c:pt>
                <c:pt idx="1100">
                  <c:v>41405.763888888891</c:v>
                </c:pt>
                <c:pt idx="1101">
                  <c:v>41405.76458333333</c:v>
                </c:pt>
                <c:pt idx="1102">
                  <c:v>41405.765277777777</c:v>
                </c:pt>
                <c:pt idx="1103">
                  <c:v>41405.765972222223</c:v>
                </c:pt>
                <c:pt idx="1104">
                  <c:v>41405.76666666667</c:v>
                </c:pt>
                <c:pt idx="1105">
                  <c:v>41405.767361111109</c:v>
                </c:pt>
                <c:pt idx="1106">
                  <c:v>41405.768055555556</c:v>
                </c:pt>
                <c:pt idx="1107">
                  <c:v>41405.768750000003</c:v>
                </c:pt>
                <c:pt idx="1108">
                  <c:v>41405.769444444442</c:v>
                </c:pt>
                <c:pt idx="1109">
                  <c:v>41405.770138888889</c:v>
                </c:pt>
                <c:pt idx="1110">
                  <c:v>41405.770833333336</c:v>
                </c:pt>
                <c:pt idx="1111">
                  <c:v>41405.771527777775</c:v>
                </c:pt>
                <c:pt idx="1112">
                  <c:v>41405.772222222222</c:v>
                </c:pt>
                <c:pt idx="1113">
                  <c:v>41405.772916666669</c:v>
                </c:pt>
                <c:pt idx="1114">
                  <c:v>41405.773611111108</c:v>
                </c:pt>
                <c:pt idx="1115">
                  <c:v>41405.774305555555</c:v>
                </c:pt>
                <c:pt idx="1116">
                  <c:v>41405.775000000001</c:v>
                </c:pt>
                <c:pt idx="1117">
                  <c:v>41405.775694444441</c:v>
                </c:pt>
                <c:pt idx="1118">
                  <c:v>41405.776388888888</c:v>
                </c:pt>
                <c:pt idx="1119">
                  <c:v>41405.777083333334</c:v>
                </c:pt>
                <c:pt idx="1120">
                  <c:v>41405.777777777781</c:v>
                </c:pt>
                <c:pt idx="1121">
                  <c:v>41405.77847222222</c:v>
                </c:pt>
                <c:pt idx="1122">
                  <c:v>41405.779166666667</c:v>
                </c:pt>
                <c:pt idx="1123">
                  <c:v>41405.779861111114</c:v>
                </c:pt>
                <c:pt idx="1124">
                  <c:v>41405.780555555553</c:v>
                </c:pt>
                <c:pt idx="1125">
                  <c:v>41405.78125</c:v>
                </c:pt>
                <c:pt idx="1126">
                  <c:v>41405.781944444447</c:v>
                </c:pt>
                <c:pt idx="1127">
                  <c:v>41405.782638888886</c:v>
                </c:pt>
                <c:pt idx="1128">
                  <c:v>41405.783333333333</c:v>
                </c:pt>
                <c:pt idx="1129">
                  <c:v>41405.78402777778</c:v>
                </c:pt>
                <c:pt idx="1130">
                  <c:v>41405.784722222219</c:v>
                </c:pt>
                <c:pt idx="1131">
                  <c:v>41405.785416666666</c:v>
                </c:pt>
                <c:pt idx="1132">
                  <c:v>41405.786111111112</c:v>
                </c:pt>
                <c:pt idx="1133">
                  <c:v>41405.786805555559</c:v>
                </c:pt>
                <c:pt idx="1134">
                  <c:v>41405.787499999999</c:v>
                </c:pt>
                <c:pt idx="1135">
                  <c:v>41405.788194444445</c:v>
                </c:pt>
                <c:pt idx="1136">
                  <c:v>41405.788888888892</c:v>
                </c:pt>
                <c:pt idx="1137">
                  <c:v>41405.789583333331</c:v>
                </c:pt>
                <c:pt idx="1138">
                  <c:v>41405.790277777778</c:v>
                </c:pt>
                <c:pt idx="1139">
                  <c:v>41405.790972222225</c:v>
                </c:pt>
                <c:pt idx="1140">
                  <c:v>41405.791666666664</c:v>
                </c:pt>
                <c:pt idx="1141">
                  <c:v>41405.792361111111</c:v>
                </c:pt>
                <c:pt idx="1142">
                  <c:v>41405.793055555558</c:v>
                </c:pt>
                <c:pt idx="1143">
                  <c:v>41405.793749999997</c:v>
                </c:pt>
                <c:pt idx="1144">
                  <c:v>41405.794444444444</c:v>
                </c:pt>
                <c:pt idx="1145">
                  <c:v>41405.795138888891</c:v>
                </c:pt>
                <c:pt idx="1146">
                  <c:v>41405.79583333333</c:v>
                </c:pt>
                <c:pt idx="1147">
                  <c:v>41405.796527777777</c:v>
                </c:pt>
                <c:pt idx="1148">
                  <c:v>41405.797222222223</c:v>
                </c:pt>
                <c:pt idx="1149">
                  <c:v>41405.79791666667</c:v>
                </c:pt>
                <c:pt idx="1150">
                  <c:v>41405.798611111109</c:v>
                </c:pt>
                <c:pt idx="1151">
                  <c:v>41405.799305555556</c:v>
                </c:pt>
                <c:pt idx="1152">
                  <c:v>41405.800000000003</c:v>
                </c:pt>
                <c:pt idx="1153">
                  <c:v>41405.800694444442</c:v>
                </c:pt>
                <c:pt idx="1154">
                  <c:v>41405.801388888889</c:v>
                </c:pt>
                <c:pt idx="1155">
                  <c:v>41405.802083333336</c:v>
                </c:pt>
                <c:pt idx="1156">
                  <c:v>41405.802777777775</c:v>
                </c:pt>
                <c:pt idx="1157">
                  <c:v>41405.803472222222</c:v>
                </c:pt>
                <c:pt idx="1158">
                  <c:v>41405.804166666669</c:v>
                </c:pt>
                <c:pt idx="1159">
                  <c:v>41405.804861111108</c:v>
                </c:pt>
                <c:pt idx="1160">
                  <c:v>41405.805555555555</c:v>
                </c:pt>
                <c:pt idx="1161">
                  <c:v>41405.806250000001</c:v>
                </c:pt>
                <c:pt idx="1162">
                  <c:v>41405.806944444441</c:v>
                </c:pt>
                <c:pt idx="1163">
                  <c:v>41405.807638888888</c:v>
                </c:pt>
                <c:pt idx="1164">
                  <c:v>41405.808333333334</c:v>
                </c:pt>
                <c:pt idx="1165">
                  <c:v>41405.809027777781</c:v>
                </c:pt>
                <c:pt idx="1166">
                  <c:v>41405.80972222222</c:v>
                </c:pt>
                <c:pt idx="1167">
                  <c:v>41405.810416666667</c:v>
                </c:pt>
                <c:pt idx="1168">
                  <c:v>41405.811111111114</c:v>
                </c:pt>
                <c:pt idx="1169">
                  <c:v>41405.811805555553</c:v>
                </c:pt>
                <c:pt idx="1170">
                  <c:v>41405.8125</c:v>
                </c:pt>
                <c:pt idx="1171">
                  <c:v>41405.813194444447</c:v>
                </c:pt>
                <c:pt idx="1172">
                  <c:v>41405.813888888886</c:v>
                </c:pt>
                <c:pt idx="1173">
                  <c:v>41405.814583333333</c:v>
                </c:pt>
                <c:pt idx="1174">
                  <c:v>41405.81527777778</c:v>
                </c:pt>
                <c:pt idx="1175">
                  <c:v>41405.815972222219</c:v>
                </c:pt>
                <c:pt idx="1176">
                  <c:v>41405.816666666666</c:v>
                </c:pt>
                <c:pt idx="1177">
                  <c:v>41405.817361111112</c:v>
                </c:pt>
                <c:pt idx="1178">
                  <c:v>41405.818055555559</c:v>
                </c:pt>
                <c:pt idx="1179">
                  <c:v>41405.818749999999</c:v>
                </c:pt>
                <c:pt idx="1180">
                  <c:v>41405.819444444445</c:v>
                </c:pt>
                <c:pt idx="1181">
                  <c:v>41405.820138888892</c:v>
                </c:pt>
                <c:pt idx="1182">
                  <c:v>41405.820833333331</c:v>
                </c:pt>
                <c:pt idx="1183">
                  <c:v>41405.821527777778</c:v>
                </c:pt>
                <c:pt idx="1184">
                  <c:v>41405.822222222225</c:v>
                </c:pt>
                <c:pt idx="1185">
                  <c:v>41405.822916666664</c:v>
                </c:pt>
                <c:pt idx="1186">
                  <c:v>41405.823611111111</c:v>
                </c:pt>
                <c:pt idx="1187">
                  <c:v>41405.824305555558</c:v>
                </c:pt>
                <c:pt idx="1188">
                  <c:v>41405.824999999997</c:v>
                </c:pt>
                <c:pt idx="1189">
                  <c:v>41405.825694444444</c:v>
                </c:pt>
                <c:pt idx="1190">
                  <c:v>41405.826388888891</c:v>
                </c:pt>
                <c:pt idx="1191">
                  <c:v>41405.82708333333</c:v>
                </c:pt>
                <c:pt idx="1192">
                  <c:v>41405.827777777777</c:v>
                </c:pt>
                <c:pt idx="1193">
                  <c:v>41405.828472222223</c:v>
                </c:pt>
                <c:pt idx="1194">
                  <c:v>41405.82916666667</c:v>
                </c:pt>
                <c:pt idx="1195">
                  <c:v>41405.829861111109</c:v>
                </c:pt>
                <c:pt idx="1196">
                  <c:v>41405.830555555556</c:v>
                </c:pt>
                <c:pt idx="1197">
                  <c:v>41405.831250000003</c:v>
                </c:pt>
                <c:pt idx="1198">
                  <c:v>41405.831944444442</c:v>
                </c:pt>
                <c:pt idx="1199">
                  <c:v>41405.832638888889</c:v>
                </c:pt>
                <c:pt idx="1200">
                  <c:v>41405.833333333336</c:v>
                </c:pt>
                <c:pt idx="1201">
                  <c:v>41405.834027777775</c:v>
                </c:pt>
                <c:pt idx="1202">
                  <c:v>41405.834722222222</c:v>
                </c:pt>
                <c:pt idx="1203">
                  <c:v>41405.835416666669</c:v>
                </c:pt>
                <c:pt idx="1204">
                  <c:v>41405.836111111108</c:v>
                </c:pt>
                <c:pt idx="1205">
                  <c:v>41405.836805555555</c:v>
                </c:pt>
                <c:pt idx="1206">
                  <c:v>41405.837500000001</c:v>
                </c:pt>
                <c:pt idx="1207">
                  <c:v>41405.838194444441</c:v>
                </c:pt>
                <c:pt idx="1208">
                  <c:v>41405.838888888888</c:v>
                </c:pt>
                <c:pt idx="1209">
                  <c:v>41405.839583333334</c:v>
                </c:pt>
                <c:pt idx="1210">
                  <c:v>41405.840277777781</c:v>
                </c:pt>
                <c:pt idx="1211">
                  <c:v>41405.84097222222</c:v>
                </c:pt>
                <c:pt idx="1212">
                  <c:v>41405.841666666667</c:v>
                </c:pt>
                <c:pt idx="1213">
                  <c:v>41405.842361111114</c:v>
                </c:pt>
                <c:pt idx="1214">
                  <c:v>41405.843055555553</c:v>
                </c:pt>
                <c:pt idx="1215">
                  <c:v>41405.84375</c:v>
                </c:pt>
                <c:pt idx="1216">
                  <c:v>41405.844444444447</c:v>
                </c:pt>
                <c:pt idx="1217">
                  <c:v>41405.845138888886</c:v>
                </c:pt>
                <c:pt idx="1218">
                  <c:v>41405.845833333333</c:v>
                </c:pt>
                <c:pt idx="1219">
                  <c:v>41405.84652777778</c:v>
                </c:pt>
                <c:pt idx="1220">
                  <c:v>41405.847222222219</c:v>
                </c:pt>
                <c:pt idx="1221">
                  <c:v>41405.847916666666</c:v>
                </c:pt>
                <c:pt idx="1222">
                  <c:v>41405.848611111112</c:v>
                </c:pt>
                <c:pt idx="1223">
                  <c:v>41405.849305555559</c:v>
                </c:pt>
                <c:pt idx="1224">
                  <c:v>41405.85</c:v>
                </c:pt>
                <c:pt idx="1225">
                  <c:v>41405.850694444445</c:v>
                </c:pt>
                <c:pt idx="1226">
                  <c:v>41405.851388888892</c:v>
                </c:pt>
                <c:pt idx="1227">
                  <c:v>41405.852083333331</c:v>
                </c:pt>
                <c:pt idx="1228">
                  <c:v>41405.852777777778</c:v>
                </c:pt>
                <c:pt idx="1229">
                  <c:v>41405.853472222225</c:v>
                </c:pt>
                <c:pt idx="1230">
                  <c:v>41405.854166666664</c:v>
                </c:pt>
                <c:pt idx="1231">
                  <c:v>41405.854861111111</c:v>
                </c:pt>
                <c:pt idx="1232">
                  <c:v>41405.855555555558</c:v>
                </c:pt>
                <c:pt idx="1233">
                  <c:v>41405.856249999997</c:v>
                </c:pt>
                <c:pt idx="1234">
                  <c:v>41405.856944444444</c:v>
                </c:pt>
                <c:pt idx="1235">
                  <c:v>41405.857638888891</c:v>
                </c:pt>
                <c:pt idx="1236">
                  <c:v>41405.85833333333</c:v>
                </c:pt>
                <c:pt idx="1237">
                  <c:v>41405.859027777777</c:v>
                </c:pt>
                <c:pt idx="1238">
                  <c:v>41405.859722222223</c:v>
                </c:pt>
                <c:pt idx="1239">
                  <c:v>41405.86041666667</c:v>
                </c:pt>
                <c:pt idx="1240">
                  <c:v>41405.861111111109</c:v>
                </c:pt>
                <c:pt idx="1241">
                  <c:v>41405.861805555556</c:v>
                </c:pt>
                <c:pt idx="1242">
                  <c:v>41405.862500000003</c:v>
                </c:pt>
                <c:pt idx="1243">
                  <c:v>41405.863194444442</c:v>
                </c:pt>
                <c:pt idx="1244">
                  <c:v>41405.863888888889</c:v>
                </c:pt>
                <c:pt idx="1245">
                  <c:v>41405.864583333336</c:v>
                </c:pt>
                <c:pt idx="1246">
                  <c:v>41405.865277777775</c:v>
                </c:pt>
                <c:pt idx="1247">
                  <c:v>41405.865972222222</c:v>
                </c:pt>
                <c:pt idx="1248">
                  <c:v>41405.866666666669</c:v>
                </c:pt>
                <c:pt idx="1249">
                  <c:v>41405.867361111108</c:v>
                </c:pt>
                <c:pt idx="1250">
                  <c:v>41405.868055555555</c:v>
                </c:pt>
                <c:pt idx="1251">
                  <c:v>41405.868750000001</c:v>
                </c:pt>
                <c:pt idx="1252">
                  <c:v>41405.869444444441</c:v>
                </c:pt>
                <c:pt idx="1253">
                  <c:v>41405.870138888888</c:v>
                </c:pt>
                <c:pt idx="1254">
                  <c:v>41405.870833333334</c:v>
                </c:pt>
                <c:pt idx="1255">
                  <c:v>41405.871527777781</c:v>
                </c:pt>
                <c:pt idx="1256">
                  <c:v>41405.87222222222</c:v>
                </c:pt>
                <c:pt idx="1257">
                  <c:v>41405.872916666667</c:v>
                </c:pt>
                <c:pt idx="1258">
                  <c:v>41405.873611111114</c:v>
                </c:pt>
                <c:pt idx="1259">
                  <c:v>41405.874305555553</c:v>
                </c:pt>
                <c:pt idx="1260">
                  <c:v>41405.875</c:v>
                </c:pt>
                <c:pt idx="1261">
                  <c:v>41405.875694444447</c:v>
                </c:pt>
                <c:pt idx="1262">
                  <c:v>41405.876388888886</c:v>
                </c:pt>
                <c:pt idx="1263">
                  <c:v>41405.877083333333</c:v>
                </c:pt>
                <c:pt idx="1264">
                  <c:v>41405.87777777778</c:v>
                </c:pt>
                <c:pt idx="1265">
                  <c:v>41405.878472222219</c:v>
                </c:pt>
                <c:pt idx="1266">
                  <c:v>41405.879166666666</c:v>
                </c:pt>
                <c:pt idx="1267">
                  <c:v>41405.879861111112</c:v>
                </c:pt>
                <c:pt idx="1268">
                  <c:v>41405.880555555559</c:v>
                </c:pt>
                <c:pt idx="1269">
                  <c:v>41405.881249999999</c:v>
                </c:pt>
                <c:pt idx="1270">
                  <c:v>41405.881944444445</c:v>
                </c:pt>
                <c:pt idx="1271">
                  <c:v>41405.882638888892</c:v>
                </c:pt>
                <c:pt idx="1272">
                  <c:v>41405.883333333331</c:v>
                </c:pt>
                <c:pt idx="1273">
                  <c:v>41405.884027777778</c:v>
                </c:pt>
                <c:pt idx="1274">
                  <c:v>41405.884722222225</c:v>
                </c:pt>
                <c:pt idx="1275">
                  <c:v>41405.885416666664</c:v>
                </c:pt>
                <c:pt idx="1276">
                  <c:v>41405.886111111111</c:v>
                </c:pt>
                <c:pt idx="1277">
                  <c:v>41405.886805555558</c:v>
                </c:pt>
                <c:pt idx="1278">
                  <c:v>41405.887499999997</c:v>
                </c:pt>
                <c:pt idx="1279">
                  <c:v>41405.888194444444</c:v>
                </c:pt>
                <c:pt idx="1280">
                  <c:v>41405.888888888891</c:v>
                </c:pt>
                <c:pt idx="1281">
                  <c:v>41405.88958333333</c:v>
                </c:pt>
                <c:pt idx="1282">
                  <c:v>41405.890277777777</c:v>
                </c:pt>
                <c:pt idx="1283">
                  <c:v>41405.890972222223</c:v>
                </c:pt>
                <c:pt idx="1284">
                  <c:v>41405.89166666667</c:v>
                </c:pt>
                <c:pt idx="1285">
                  <c:v>41405.892361111109</c:v>
                </c:pt>
                <c:pt idx="1286">
                  <c:v>41405.893055555556</c:v>
                </c:pt>
                <c:pt idx="1287">
                  <c:v>41405.893750000003</c:v>
                </c:pt>
                <c:pt idx="1288">
                  <c:v>41405.894444444442</c:v>
                </c:pt>
                <c:pt idx="1289">
                  <c:v>41405.895138888889</c:v>
                </c:pt>
                <c:pt idx="1290">
                  <c:v>41405.895833333336</c:v>
                </c:pt>
                <c:pt idx="1291">
                  <c:v>41405.896527777775</c:v>
                </c:pt>
                <c:pt idx="1292">
                  <c:v>41405.897222222222</c:v>
                </c:pt>
                <c:pt idx="1293">
                  <c:v>41405.897916666669</c:v>
                </c:pt>
                <c:pt idx="1294">
                  <c:v>41405.898611111108</c:v>
                </c:pt>
                <c:pt idx="1295">
                  <c:v>41405.899305555555</c:v>
                </c:pt>
                <c:pt idx="1296">
                  <c:v>41405.9</c:v>
                </c:pt>
                <c:pt idx="1297">
                  <c:v>41405.900694444441</c:v>
                </c:pt>
                <c:pt idx="1298">
                  <c:v>41405.901388888888</c:v>
                </c:pt>
                <c:pt idx="1299">
                  <c:v>41405.902083333334</c:v>
                </c:pt>
                <c:pt idx="1300">
                  <c:v>41405.902777777781</c:v>
                </c:pt>
                <c:pt idx="1301">
                  <c:v>41405.90347222222</c:v>
                </c:pt>
                <c:pt idx="1302">
                  <c:v>41405.904166666667</c:v>
                </c:pt>
                <c:pt idx="1303">
                  <c:v>41405.904861111114</c:v>
                </c:pt>
                <c:pt idx="1304">
                  <c:v>41405.905555555553</c:v>
                </c:pt>
                <c:pt idx="1305">
                  <c:v>41405.90625</c:v>
                </c:pt>
                <c:pt idx="1306">
                  <c:v>41405.906944444447</c:v>
                </c:pt>
                <c:pt idx="1307">
                  <c:v>41405.907638888886</c:v>
                </c:pt>
                <c:pt idx="1308">
                  <c:v>41405.908333333333</c:v>
                </c:pt>
                <c:pt idx="1309">
                  <c:v>41405.90902777778</c:v>
                </c:pt>
                <c:pt idx="1310">
                  <c:v>41405.909722222219</c:v>
                </c:pt>
                <c:pt idx="1311">
                  <c:v>41405.910416666666</c:v>
                </c:pt>
                <c:pt idx="1312">
                  <c:v>41405.911111111112</c:v>
                </c:pt>
                <c:pt idx="1313">
                  <c:v>41405.911805555559</c:v>
                </c:pt>
                <c:pt idx="1314">
                  <c:v>41405.912499999999</c:v>
                </c:pt>
                <c:pt idx="1315">
                  <c:v>41405.913194444445</c:v>
                </c:pt>
                <c:pt idx="1316">
                  <c:v>41405.913888888892</c:v>
                </c:pt>
                <c:pt idx="1317">
                  <c:v>41405.914583333331</c:v>
                </c:pt>
                <c:pt idx="1318">
                  <c:v>41405.915277777778</c:v>
                </c:pt>
                <c:pt idx="1319">
                  <c:v>41405.915972222225</c:v>
                </c:pt>
                <c:pt idx="1320">
                  <c:v>41405.916666666664</c:v>
                </c:pt>
                <c:pt idx="1321">
                  <c:v>41405.917361111111</c:v>
                </c:pt>
                <c:pt idx="1322">
                  <c:v>41405.918055555558</c:v>
                </c:pt>
                <c:pt idx="1323">
                  <c:v>41405.918749999997</c:v>
                </c:pt>
                <c:pt idx="1324">
                  <c:v>41405.919444444444</c:v>
                </c:pt>
                <c:pt idx="1325">
                  <c:v>41405.920138888891</c:v>
                </c:pt>
                <c:pt idx="1326">
                  <c:v>41405.92083333333</c:v>
                </c:pt>
                <c:pt idx="1327">
                  <c:v>41405.921527777777</c:v>
                </c:pt>
                <c:pt idx="1328">
                  <c:v>41405.922222222223</c:v>
                </c:pt>
                <c:pt idx="1329">
                  <c:v>41405.92291666667</c:v>
                </c:pt>
                <c:pt idx="1330">
                  <c:v>41405.923611111109</c:v>
                </c:pt>
                <c:pt idx="1331">
                  <c:v>41405.924305555556</c:v>
                </c:pt>
                <c:pt idx="1332">
                  <c:v>41405.925000000003</c:v>
                </c:pt>
                <c:pt idx="1333">
                  <c:v>41405.925694444442</c:v>
                </c:pt>
                <c:pt idx="1334">
                  <c:v>41405.926388888889</c:v>
                </c:pt>
                <c:pt idx="1335">
                  <c:v>41405.927083333336</c:v>
                </c:pt>
                <c:pt idx="1336">
                  <c:v>41405.927777777775</c:v>
                </c:pt>
                <c:pt idx="1337">
                  <c:v>41405.928472222222</c:v>
                </c:pt>
                <c:pt idx="1338">
                  <c:v>41405.929166666669</c:v>
                </c:pt>
                <c:pt idx="1339">
                  <c:v>41405.929861111108</c:v>
                </c:pt>
                <c:pt idx="1340">
                  <c:v>41405.930555555555</c:v>
                </c:pt>
                <c:pt idx="1341">
                  <c:v>41405.931250000001</c:v>
                </c:pt>
                <c:pt idx="1342">
                  <c:v>41405.931944444441</c:v>
                </c:pt>
                <c:pt idx="1343">
                  <c:v>41405.932638888888</c:v>
                </c:pt>
                <c:pt idx="1344">
                  <c:v>41405.933333333334</c:v>
                </c:pt>
                <c:pt idx="1345">
                  <c:v>41405.934027777781</c:v>
                </c:pt>
                <c:pt idx="1346">
                  <c:v>41405.93472222222</c:v>
                </c:pt>
                <c:pt idx="1347">
                  <c:v>41405.935416666667</c:v>
                </c:pt>
                <c:pt idx="1348">
                  <c:v>41405.936111111114</c:v>
                </c:pt>
                <c:pt idx="1349">
                  <c:v>41405.936805555553</c:v>
                </c:pt>
                <c:pt idx="1350">
                  <c:v>41405.9375</c:v>
                </c:pt>
                <c:pt idx="1351">
                  <c:v>41405.938194444447</c:v>
                </c:pt>
                <c:pt idx="1352">
                  <c:v>41405.938888888886</c:v>
                </c:pt>
                <c:pt idx="1353">
                  <c:v>41405.939583333333</c:v>
                </c:pt>
                <c:pt idx="1354">
                  <c:v>41405.94027777778</c:v>
                </c:pt>
                <c:pt idx="1355">
                  <c:v>41405.940972222219</c:v>
                </c:pt>
                <c:pt idx="1356">
                  <c:v>41405.941666666666</c:v>
                </c:pt>
                <c:pt idx="1357">
                  <c:v>41405.942361111112</c:v>
                </c:pt>
                <c:pt idx="1358">
                  <c:v>41405.943055555559</c:v>
                </c:pt>
                <c:pt idx="1359">
                  <c:v>41405.943749999999</c:v>
                </c:pt>
                <c:pt idx="1360">
                  <c:v>41405.944444444445</c:v>
                </c:pt>
                <c:pt idx="1361">
                  <c:v>41405.945138888892</c:v>
                </c:pt>
                <c:pt idx="1362">
                  <c:v>41405.945833333331</c:v>
                </c:pt>
                <c:pt idx="1363">
                  <c:v>41405.946527777778</c:v>
                </c:pt>
                <c:pt idx="1364">
                  <c:v>41405.947222222225</c:v>
                </c:pt>
                <c:pt idx="1365">
                  <c:v>41405.947916666664</c:v>
                </c:pt>
                <c:pt idx="1366">
                  <c:v>41405.948611111111</c:v>
                </c:pt>
                <c:pt idx="1367">
                  <c:v>41405.949305555558</c:v>
                </c:pt>
                <c:pt idx="1368">
                  <c:v>41405.949999999997</c:v>
                </c:pt>
                <c:pt idx="1369">
                  <c:v>41405.950694444444</c:v>
                </c:pt>
                <c:pt idx="1370">
                  <c:v>41405.951388888891</c:v>
                </c:pt>
                <c:pt idx="1371">
                  <c:v>41405.95208333333</c:v>
                </c:pt>
                <c:pt idx="1372">
                  <c:v>41405.952777777777</c:v>
                </c:pt>
                <c:pt idx="1373">
                  <c:v>41405.953472222223</c:v>
                </c:pt>
                <c:pt idx="1374">
                  <c:v>41405.95416666667</c:v>
                </c:pt>
                <c:pt idx="1375">
                  <c:v>41405.954861111109</c:v>
                </c:pt>
                <c:pt idx="1376">
                  <c:v>41405.955555555556</c:v>
                </c:pt>
                <c:pt idx="1377">
                  <c:v>41405.956250000003</c:v>
                </c:pt>
                <c:pt idx="1378">
                  <c:v>41405.956944444442</c:v>
                </c:pt>
                <c:pt idx="1379">
                  <c:v>41405.957638888889</c:v>
                </c:pt>
                <c:pt idx="1380">
                  <c:v>41405.958333333336</c:v>
                </c:pt>
                <c:pt idx="1381">
                  <c:v>41405.959027777775</c:v>
                </c:pt>
                <c:pt idx="1382">
                  <c:v>41405.959722222222</c:v>
                </c:pt>
                <c:pt idx="1383">
                  <c:v>41405.960416666669</c:v>
                </c:pt>
                <c:pt idx="1384">
                  <c:v>41405.961111111108</c:v>
                </c:pt>
                <c:pt idx="1385">
                  <c:v>41405.961805555555</c:v>
                </c:pt>
                <c:pt idx="1386">
                  <c:v>41405.962500000001</c:v>
                </c:pt>
                <c:pt idx="1387">
                  <c:v>41405.963194444441</c:v>
                </c:pt>
                <c:pt idx="1388">
                  <c:v>41405.963888888888</c:v>
                </c:pt>
                <c:pt idx="1389">
                  <c:v>41405.964583333334</c:v>
                </c:pt>
                <c:pt idx="1390">
                  <c:v>41405.965277777781</c:v>
                </c:pt>
                <c:pt idx="1391">
                  <c:v>41405.96597222222</c:v>
                </c:pt>
                <c:pt idx="1392">
                  <c:v>41405.966666666667</c:v>
                </c:pt>
                <c:pt idx="1393">
                  <c:v>41405.967361111114</c:v>
                </c:pt>
                <c:pt idx="1394">
                  <c:v>41405.968055555553</c:v>
                </c:pt>
                <c:pt idx="1395">
                  <c:v>41405.96875</c:v>
                </c:pt>
                <c:pt idx="1396">
                  <c:v>41405.969444444447</c:v>
                </c:pt>
                <c:pt idx="1397">
                  <c:v>41405.970138888886</c:v>
                </c:pt>
                <c:pt idx="1398">
                  <c:v>41405.970833333333</c:v>
                </c:pt>
                <c:pt idx="1399">
                  <c:v>41405.97152777778</c:v>
                </c:pt>
                <c:pt idx="1400">
                  <c:v>41405.972222222219</c:v>
                </c:pt>
                <c:pt idx="1401">
                  <c:v>41405.972916666666</c:v>
                </c:pt>
                <c:pt idx="1402">
                  <c:v>41405.973611111112</c:v>
                </c:pt>
                <c:pt idx="1403">
                  <c:v>41405.974305555559</c:v>
                </c:pt>
                <c:pt idx="1404">
                  <c:v>41405.974999999999</c:v>
                </c:pt>
                <c:pt idx="1405">
                  <c:v>41405.975694444445</c:v>
                </c:pt>
                <c:pt idx="1406">
                  <c:v>41405.976388888892</c:v>
                </c:pt>
                <c:pt idx="1407">
                  <c:v>41405.977083333331</c:v>
                </c:pt>
                <c:pt idx="1408">
                  <c:v>41405.977777777778</c:v>
                </c:pt>
                <c:pt idx="1409">
                  <c:v>41405.978472222225</c:v>
                </c:pt>
                <c:pt idx="1410">
                  <c:v>41405.979166666664</c:v>
                </c:pt>
                <c:pt idx="1411">
                  <c:v>41405.979861111111</c:v>
                </c:pt>
                <c:pt idx="1412">
                  <c:v>41405.980555555558</c:v>
                </c:pt>
                <c:pt idx="1413">
                  <c:v>41405.981249999997</c:v>
                </c:pt>
                <c:pt idx="1414">
                  <c:v>41405.981944444444</c:v>
                </c:pt>
                <c:pt idx="1415">
                  <c:v>41405.982638888891</c:v>
                </c:pt>
                <c:pt idx="1416">
                  <c:v>41405.98333333333</c:v>
                </c:pt>
                <c:pt idx="1417">
                  <c:v>41405.984027777777</c:v>
                </c:pt>
                <c:pt idx="1418">
                  <c:v>41405.984722222223</c:v>
                </c:pt>
                <c:pt idx="1419">
                  <c:v>41405.98541666667</c:v>
                </c:pt>
                <c:pt idx="1420">
                  <c:v>41405.986111111109</c:v>
                </c:pt>
                <c:pt idx="1421">
                  <c:v>41405.986805555556</c:v>
                </c:pt>
                <c:pt idx="1422">
                  <c:v>41405.987500000003</c:v>
                </c:pt>
                <c:pt idx="1423">
                  <c:v>41405.988194444442</c:v>
                </c:pt>
                <c:pt idx="1424">
                  <c:v>41405.988888888889</c:v>
                </c:pt>
                <c:pt idx="1425">
                  <c:v>41405.989583333336</c:v>
                </c:pt>
                <c:pt idx="1426">
                  <c:v>41405.990277777775</c:v>
                </c:pt>
                <c:pt idx="1427">
                  <c:v>41405.990972222222</c:v>
                </c:pt>
                <c:pt idx="1428">
                  <c:v>41405.991666666669</c:v>
                </c:pt>
                <c:pt idx="1429">
                  <c:v>41405.992361111108</c:v>
                </c:pt>
                <c:pt idx="1430">
                  <c:v>41405.993055555555</c:v>
                </c:pt>
                <c:pt idx="1431">
                  <c:v>41405.993750000001</c:v>
                </c:pt>
                <c:pt idx="1432">
                  <c:v>41405.994444444441</c:v>
                </c:pt>
                <c:pt idx="1433">
                  <c:v>41405.995138888888</c:v>
                </c:pt>
                <c:pt idx="1434">
                  <c:v>41405.995833333334</c:v>
                </c:pt>
                <c:pt idx="1435">
                  <c:v>41405.996527777781</c:v>
                </c:pt>
                <c:pt idx="1436">
                  <c:v>41405.99722222222</c:v>
                </c:pt>
                <c:pt idx="1437">
                  <c:v>41405.997916666667</c:v>
                </c:pt>
                <c:pt idx="1438">
                  <c:v>41405.998611111114</c:v>
                </c:pt>
                <c:pt idx="1439">
                  <c:v>41405.999305555553</c:v>
                </c:pt>
                <c:pt idx="1440">
                  <c:v>41406</c:v>
                </c:pt>
                <c:pt idx="1441">
                  <c:v>41406.000694444447</c:v>
                </c:pt>
                <c:pt idx="1442">
                  <c:v>41406.001388888886</c:v>
                </c:pt>
                <c:pt idx="1443">
                  <c:v>41406.002083333333</c:v>
                </c:pt>
                <c:pt idx="1444">
                  <c:v>41406.00277777778</c:v>
                </c:pt>
                <c:pt idx="1445">
                  <c:v>41406.003472222219</c:v>
                </c:pt>
                <c:pt idx="1446">
                  <c:v>41406.004166666666</c:v>
                </c:pt>
                <c:pt idx="1447">
                  <c:v>41406.004861111112</c:v>
                </c:pt>
                <c:pt idx="1448">
                  <c:v>41406.005555555559</c:v>
                </c:pt>
                <c:pt idx="1449">
                  <c:v>41406.006249999999</c:v>
                </c:pt>
                <c:pt idx="1450">
                  <c:v>41406.006944444445</c:v>
                </c:pt>
                <c:pt idx="1451">
                  <c:v>41406.007638888892</c:v>
                </c:pt>
                <c:pt idx="1452">
                  <c:v>41406.008333333331</c:v>
                </c:pt>
                <c:pt idx="1453">
                  <c:v>41406.009027777778</c:v>
                </c:pt>
                <c:pt idx="1454">
                  <c:v>41406.009722222225</c:v>
                </c:pt>
                <c:pt idx="1455">
                  <c:v>41406.010416666664</c:v>
                </c:pt>
                <c:pt idx="1456">
                  <c:v>41406.011111111111</c:v>
                </c:pt>
                <c:pt idx="1457">
                  <c:v>41406.011805555558</c:v>
                </c:pt>
                <c:pt idx="1458">
                  <c:v>41406.012499999997</c:v>
                </c:pt>
                <c:pt idx="1459">
                  <c:v>41406.013194444444</c:v>
                </c:pt>
                <c:pt idx="1460">
                  <c:v>41406.013888888891</c:v>
                </c:pt>
                <c:pt idx="1461">
                  <c:v>41406.01458333333</c:v>
                </c:pt>
                <c:pt idx="1462">
                  <c:v>41406.015277777777</c:v>
                </c:pt>
                <c:pt idx="1463">
                  <c:v>41406.015972222223</c:v>
                </c:pt>
                <c:pt idx="1464">
                  <c:v>41406.01666666667</c:v>
                </c:pt>
                <c:pt idx="1465">
                  <c:v>41406.017361111109</c:v>
                </c:pt>
                <c:pt idx="1466">
                  <c:v>41406.018055555556</c:v>
                </c:pt>
                <c:pt idx="1467">
                  <c:v>41406.018750000003</c:v>
                </c:pt>
                <c:pt idx="1468">
                  <c:v>41406.019444444442</c:v>
                </c:pt>
                <c:pt idx="1469">
                  <c:v>41406.020138888889</c:v>
                </c:pt>
                <c:pt idx="1470">
                  <c:v>41406.020833333336</c:v>
                </c:pt>
                <c:pt idx="1471">
                  <c:v>41406.021527777775</c:v>
                </c:pt>
                <c:pt idx="1472">
                  <c:v>41406.022222222222</c:v>
                </c:pt>
                <c:pt idx="1473">
                  <c:v>41406.022916666669</c:v>
                </c:pt>
                <c:pt idx="1474">
                  <c:v>41406.023611111108</c:v>
                </c:pt>
                <c:pt idx="1475">
                  <c:v>41406.024305555555</c:v>
                </c:pt>
                <c:pt idx="1476">
                  <c:v>41406.025000000001</c:v>
                </c:pt>
                <c:pt idx="1477">
                  <c:v>41406.025694444441</c:v>
                </c:pt>
                <c:pt idx="1478">
                  <c:v>41406.026388888888</c:v>
                </c:pt>
                <c:pt idx="1479">
                  <c:v>41406.027083333334</c:v>
                </c:pt>
                <c:pt idx="1480">
                  <c:v>41406.027777777781</c:v>
                </c:pt>
                <c:pt idx="1481">
                  <c:v>41406.02847222222</c:v>
                </c:pt>
                <c:pt idx="1482">
                  <c:v>41406.029166666667</c:v>
                </c:pt>
                <c:pt idx="1483">
                  <c:v>41406.029861111114</c:v>
                </c:pt>
                <c:pt idx="1484">
                  <c:v>41406.030555555553</c:v>
                </c:pt>
                <c:pt idx="1485">
                  <c:v>41406.03125</c:v>
                </c:pt>
                <c:pt idx="1486">
                  <c:v>41406.031944444447</c:v>
                </c:pt>
                <c:pt idx="1487">
                  <c:v>41406.032638888886</c:v>
                </c:pt>
                <c:pt idx="1488">
                  <c:v>41406.033333333333</c:v>
                </c:pt>
                <c:pt idx="1489">
                  <c:v>41406.03402777778</c:v>
                </c:pt>
                <c:pt idx="1490">
                  <c:v>41406.034722222219</c:v>
                </c:pt>
                <c:pt idx="1491">
                  <c:v>41406.035416666666</c:v>
                </c:pt>
                <c:pt idx="1492">
                  <c:v>41406.036111111112</c:v>
                </c:pt>
                <c:pt idx="1493">
                  <c:v>41406.036805555559</c:v>
                </c:pt>
                <c:pt idx="1494">
                  <c:v>41406.037499999999</c:v>
                </c:pt>
                <c:pt idx="1495">
                  <c:v>41406.038194444445</c:v>
                </c:pt>
                <c:pt idx="1496">
                  <c:v>41406.038888888892</c:v>
                </c:pt>
                <c:pt idx="1497">
                  <c:v>41406.039583333331</c:v>
                </c:pt>
                <c:pt idx="1498">
                  <c:v>41406.040277777778</c:v>
                </c:pt>
                <c:pt idx="1499">
                  <c:v>41406.040972222225</c:v>
                </c:pt>
                <c:pt idx="1500">
                  <c:v>41406.041666666664</c:v>
                </c:pt>
                <c:pt idx="1501">
                  <c:v>41406.042361111111</c:v>
                </c:pt>
                <c:pt idx="1502">
                  <c:v>41406.043055555558</c:v>
                </c:pt>
                <c:pt idx="1503">
                  <c:v>41406.043749999997</c:v>
                </c:pt>
                <c:pt idx="1504">
                  <c:v>41406.044444444444</c:v>
                </c:pt>
                <c:pt idx="1505">
                  <c:v>41406.045138888891</c:v>
                </c:pt>
                <c:pt idx="1506">
                  <c:v>41406.04583333333</c:v>
                </c:pt>
                <c:pt idx="1507">
                  <c:v>41406.046527777777</c:v>
                </c:pt>
                <c:pt idx="1508">
                  <c:v>41406.047222222223</c:v>
                </c:pt>
                <c:pt idx="1509">
                  <c:v>41406.04791666667</c:v>
                </c:pt>
                <c:pt idx="1510">
                  <c:v>41406.048611111109</c:v>
                </c:pt>
                <c:pt idx="1511">
                  <c:v>41406.049305555556</c:v>
                </c:pt>
                <c:pt idx="1512">
                  <c:v>41406.050000000003</c:v>
                </c:pt>
                <c:pt idx="1513">
                  <c:v>41406.050694444442</c:v>
                </c:pt>
                <c:pt idx="1514">
                  <c:v>41406.051388888889</c:v>
                </c:pt>
                <c:pt idx="1515">
                  <c:v>41406.052083333336</c:v>
                </c:pt>
                <c:pt idx="1516">
                  <c:v>41406.052777777775</c:v>
                </c:pt>
                <c:pt idx="1517">
                  <c:v>41406.053472222222</c:v>
                </c:pt>
                <c:pt idx="1518">
                  <c:v>41406.054166666669</c:v>
                </c:pt>
                <c:pt idx="1519">
                  <c:v>41406.054861111108</c:v>
                </c:pt>
                <c:pt idx="1520">
                  <c:v>41406.055555555555</c:v>
                </c:pt>
                <c:pt idx="1521">
                  <c:v>41406.056250000001</c:v>
                </c:pt>
                <c:pt idx="1522">
                  <c:v>41406.056944444441</c:v>
                </c:pt>
                <c:pt idx="1523">
                  <c:v>41406.057638888888</c:v>
                </c:pt>
                <c:pt idx="1524">
                  <c:v>41406.058333333334</c:v>
                </c:pt>
                <c:pt idx="1525">
                  <c:v>41406.059027777781</c:v>
                </c:pt>
                <c:pt idx="1526">
                  <c:v>41406.05972222222</c:v>
                </c:pt>
                <c:pt idx="1527">
                  <c:v>41406.060416666667</c:v>
                </c:pt>
                <c:pt idx="1528">
                  <c:v>41406.061111111114</c:v>
                </c:pt>
                <c:pt idx="1529">
                  <c:v>41406.061805555553</c:v>
                </c:pt>
                <c:pt idx="1530">
                  <c:v>41406.0625</c:v>
                </c:pt>
                <c:pt idx="1531">
                  <c:v>41406.063194444447</c:v>
                </c:pt>
                <c:pt idx="1532">
                  <c:v>41406.063888888886</c:v>
                </c:pt>
                <c:pt idx="1533">
                  <c:v>41406.064583333333</c:v>
                </c:pt>
                <c:pt idx="1534">
                  <c:v>41406.06527777778</c:v>
                </c:pt>
                <c:pt idx="1535">
                  <c:v>41406.065972222219</c:v>
                </c:pt>
                <c:pt idx="1536">
                  <c:v>41406.066666666666</c:v>
                </c:pt>
                <c:pt idx="1537">
                  <c:v>41406.067361111112</c:v>
                </c:pt>
                <c:pt idx="1538">
                  <c:v>41406.068055555559</c:v>
                </c:pt>
                <c:pt idx="1539">
                  <c:v>41406.068749999999</c:v>
                </c:pt>
                <c:pt idx="1540">
                  <c:v>41406.069444444445</c:v>
                </c:pt>
                <c:pt idx="1541">
                  <c:v>41406.070138888892</c:v>
                </c:pt>
                <c:pt idx="1542">
                  <c:v>41406.070833333331</c:v>
                </c:pt>
                <c:pt idx="1543">
                  <c:v>41406.071527777778</c:v>
                </c:pt>
                <c:pt idx="1544">
                  <c:v>41406.072222222225</c:v>
                </c:pt>
                <c:pt idx="1545">
                  <c:v>41406.072916666664</c:v>
                </c:pt>
                <c:pt idx="1546">
                  <c:v>41406.073611111111</c:v>
                </c:pt>
                <c:pt idx="1547">
                  <c:v>41406.074305555558</c:v>
                </c:pt>
                <c:pt idx="1548">
                  <c:v>41406.074999999997</c:v>
                </c:pt>
                <c:pt idx="1549">
                  <c:v>41406.075694444444</c:v>
                </c:pt>
                <c:pt idx="1550">
                  <c:v>41406.076388888891</c:v>
                </c:pt>
                <c:pt idx="1551">
                  <c:v>41406.07708333333</c:v>
                </c:pt>
                <c:pt idx="1552">
                  <c:v>41406.077777777777</c:v>
                </c:pt>
                <c:pt idx="1553">
                  <c:v>41406.078472222223</c:v>
                </c:pt>
                <c:pt idx="1554">
                  <c:v>41406.07916666667</c:v>
                </c:pt>
                <c:pt idx="1555">
                  <c:v>41406.079861111109</c:v>
                </c:pt>
                <c:pt idx="1556">
                  <c:v>41406.080555555556</c:v>
                </c:pt>
                <c:pt idx="1557">
                  <c:v>41406.081250000003</c:v>
                </c:pt>
                <c:pt idx="1558">
                  <c:v>41406.081944444442</c:v>
                </c:pt>
                <c:pt idx="1559">
                  <c:v>41406.082638888889</c:v>
                </c:pt>
                <c:pt idx="1560">
                  <c:v>41406.083333333336</c:v>
                </c:pt>
                <c:pt idx="1561">
                  <c:v>41406.084027777775</c:v>
                </c:pt>
                <c:pt idx="1562">
                  <c:v>41406.084722222222</c:v>
                </c:pt>
                <c:pt idx="1563">
                  <c:v>41406.085416666669</c:v>
                </c:pt>
                <c:pt idx="1564">
                  <c:v>41406.086111111108</c:v>
                </c:pt>
                <c:pt idx="1565">
                  <c:v>41406.086805555555</c:v>
                </c:pt>
                <c:pt idx="1566">
                  <c:v>41406.087500000001</c:v>
                </c:pt>
                <c:pt idx="1567">
                  <c:v>41406.088194444441</c:v>
                </c:pt>
                <c:pt idx="1568">
                  <c:v>41406.088888888888</c:v>
                </c:pt>
                <c:pt idx="1569">
                  <c:v>41406.089583333334</c:v>
                </c:pt>
                <c:pt idx="1570">
                  <c:v>41406.090277777781</c:v>
                </c:pt>
                <c:pt idx="1571">
                  <c:v>41406.09097222222</c:v>
                </c:pt>
                <c:pt idx="1572">
                  <c:v>41406.091666666667</c:v>
                </c:pt>
                <c:pt idx="1573">
                  <c:v>41406.092361111114</c:v>
                </c:pt>
                <c:pt idx="1574">
                  <c:v>41406.093055555553</c:v>
                </c:pt>
                <c:pt idx="1575">
                  <c:v>41406.09375</c:v>
                </c:pt>
                <c:pt idx="1576">
                  <c:v>41406.094444444447</c:v>
                </c:pt>
                <c:pt idx="1577">
                  <c:v>41406.095138888886</c:v>
                </c:pt>
                <c:pt idx="1578">
                  <c:v>41406.095833333333</c:v>
                </c:pt>
                <c:pt idx="1579">
                  <c:v>41406.09652777778</c:v>
                </c:pt>
                <c:pt idx="1580">
                  <c:v>41406.097222222219</c:v>
                </c:pt>
                <c:pt idx="1581">
                  <c:v>41406.097916666666</c:v>
                </c:pt>
                <c:pt idx="1582">
                  <c:v>41406.098611111112</c:v>
                </c:pt>
                <c:pt idx="1583">
                  <c:v>41406.099305555559</c:v>
                </c:pt>
                <c:pt idx="1584">
                  <c:v>41406.1</c:v>
                </c:pt>
                <c:pt idx="1585">
                  <c:v>41406.100694444445</c:v>
                </c:pt>
                <c:pt idx="1586">
                  <c:v>41406.101388888892</c:v>
                </c:pt>
                <c:pt idx="1587">
                  <c:v>41406.102083333331</c:v>
                </c:pt>
                <c:pt idx="1588">
                  <c:v>41406.102777777778</c:v>
                </c:pt>
                <c:pt idx="1589">
                  <c:v>41406.103472222225</c:v>
                </c:pt>
                <c:pt idx="1590">
                  <c:v>41406.104166666664</c:v>
                </c:pt>
                <c:pt idx="1591">
                  <c:v>41406.104861111111</c:v>
                </c:pt>
                <c:pt idx="1592">
                  <c:v>41406.105555555558</c:v>
                </c:pt>
                <c:pt idx="1593">
                  <c:v>41406.106249999997</c:v>
                </c:pt>
                <c:pt idx="1594">
                  <c:v>41406.106944444444</c:v>
                </c:pt>
                <c:pt idx="1595">
                  <c:v>41406.107638888891</c:v>
                </c:pt>
                <c:pt idx="1596">
                  <c:v>41406.10833333333</c:v>
                </c:pt>
                <c:pt idx="1597">
                  <c:v>41406.109027777777</c:v>
                </c:pt>
                <c:pt idx="1598">
                  <c:v>41406.109722222223</c:v>
                </c:pt>
                <c:pt idx="1599">
                  <c:v>41406.11041666667</c:v>
                </c:pt>
                <c:pt idx="1600">
                  <c:v>41406.111111111109</c:v>
                </c:pt>
                <c:pt idx="1601">
                  <c:v>41406.111805555556</c:v>
                </c:pt>
                <c:pt idx="1602">
                  <c:v>41406.112500000003</c:v>
                </c:pt>
                <c:pt idx="1603">
                  <c:v>41406.113194444442</c:v>
                </c:pt>
                <c:pt idx="1604">
                  <c:v>41406.113888888889</c:v>
                </c:pt>
                <c:pt idx="1605">
                  <c:v>41406.114583333336</c:v>
                </c:pt>
                <c:pt idx="1606">
                  <c:v>41406.115277777775</c:v>
                </c:pt>
                <c:pt idx="1607">
                  <c:v>41406.115972222222</c:v>
                </c:pt>
                <c:pt idx="1608">
                  <c:v>41406.116666666669</c:v>
                </c:pt>
                <c:pt idx="1609">
                  <c:v>41406.117361111108</c:v>
                </c:pt>
                <c:pt idx="1610">
                  <c:v>41406.118055555555</c:v>
                </c:pt>
                <c:pt idx="1611">
                  <c:v>41406.118750000001</c:v>
                </c:pt>
                <c:pt idx="1612">
                  <c:v>41406.119444444441</c:v>
                </c:pt>
                <c:pt idx="1613">
                  <c:v>41406.120138888888</c:v>
                </c:pt>
                <c:pt idx="1614">
                  <c:v>41406.120833333334</c:v>
                </c:pt>
                <c:pt idx="1615">
                  <c:v>41406.121527777781</c:v>
                </c:pt>
                <c:pt idx="1616">
                  <c:v>41406.12222222222</c:v>
                </c:pt>
                <c:pt idx="1617">
                  <c:v>41406.122916666667</c:v>
                </c:pt>
                <c:pt idx="1618">
                  <c:v>41406.123611111114</c:v>
                </c:pt>
                <c:pt idx="1619">
                  <c:v>41406.124305555553</c:v>
                </c:pt>
                <c:pt idx="1620">
                  <c:v>41406.125</c:v>
                </c:pt>
                <c:pt idx="1621">
                  <c:v>41406.125694444447</c:v>
                </c:pt>
                <c:pt idx="1622">
                  <c:v>41406.126388888886</c:v>
                </c:pt>
                <c:pt idx="1623">
                  <c:v>41406.127083333333</c:v>
                </c:pt>
                <c:pt idx="1624">
                  <c:v>41406.12777777778</c:v>
                </c:pt>
                <c:pt idx="1625">
                  <c:v>41406.128472222219</c:v>
                </c:pt>
                <c:pt idx="1626">
                  <c:v>41406.129166666666</c:v>
                </c:pt>
                <c:pt idx="1627">
                  <c:v>41406.129861111112</c:v>
                </c:pt>
                <c:pt idx="1628">
                  <c:v>41406.130555555559</c:v>
                </c:pt>
                <c:pt idx="1629">
                  <c:v>41406.131249999999</c:v>
                </c:pt>
                <c:pt idx="1630">
                  <c:v>41406.131944444445</c:v>
                </c:pt>
                <c:pt idx="1631">
                  <c:v>41406.132638888892</c:v>
                </c:pt>
                <c:pt idx="1632">
                  <c:v>41406.133333333331</c:v>
                </c:pt>
                <c:pt idx="1633">
                  <c:v>41406.134027777778</c:v>
                </c:pt>
                <c:pt idx="1634">
                  <c:v>41406.134722222225</c:v>
                </c:pt>
                <c:pt idx="1635">
                  <c:v>41406.135416666664</c:v>
                </c:pt>
                <c:pt idx="1636">
                  <c:v>41406.136111111111</c:v>
                </c:pt>
                <c:pt idx="1637">
                  <c:v>41406.136805555558</c:v>
                </c:pt>
                <c:pt idx="1638">
                  <c:v>41406.137499999997</c:v>
                </c:pt>
                <c:pt idx="1639">
                  <c:v>41406.138194444444</c:v>
                </c:pt>
                <c:pt idx="1640">
                  <c:v>41406.138888888891</c:v>
                </c:pt>
                <c:pt idx="1641">
                  <c:v>41406.13958333333</c:v>
                </c:pt>
                <c:pt idx="1642">
                  <c:v>41406.140277777777</c:v>
                </c:pt>
                <c:pt idx="1643">
                  <c:v>41406.140972222223</c:v>
                </c:pt>
                <c:pt idx="1644">
                  <c:v>41406.14166666667</c:v>
                </c:pt>
                <c:pt idx="1645">
                  <c:v>41406.142361111109</c:v>
                </c:pt>
                <c:pt idx="1646">
                  <c:v>41406.143055555556</c:v>
                </c:pt>
                <c:pt idx="1647">
                  <c:v>41406.143750000003</c:v>
                </c:pt>
                <c:pt idx="1648">
                  <c:v>41406.144444444442</c:v>
                </c:pt>
                <c:pt idx="1649">
                  <c:v>41406.145138888889</c:v>
                </c:pt>
                <c:pt idx="1650">
                  <c:v>41406.145833333336</c:v>
                </c:pt>
                <c:pt idx="1651">
                  <c:v>41406.146527777775</c:v>
                </c:pt>
                <c:pt idx="1652">
                  <c:v>41406.147222222222</c:v>
                </c:pt>
                <c:pt idx="1653">
                  <c:v>41406.147916666669</c:v>
                </c:pt>
                <c:pt idx="1654">
                  <c:v>41406.148611111108</c:v>
                </c:pt>
                <c:pt idx="1655">
                  <c:v>41406.149305555555</c:v>
                </c:pt>
                <c:pt idx="1656">
                  <c:v>41406.15</c:v>
                </c:pt>
                <c:pt idx="1657">
                  <c:v>41406.150694444441</c:v>
                </c:pt>
                <c:pt idx="1658">
                  <c:v>41406.151388888888</c:v>
                </c:pt>
                <c:pt idx="1659">
                  <c:v>41406.152083333334</c:v>
                </c:pt>
                <c:pt idx="1660">
                  <c:v>41406.152777777781</c:v>
                </c:pt>
                <c:pt idx="1661">
                  <c:v>41406.15347222222</c:v>
                </c:pt>
                <c:pt idx="1662">
                  <c:v>41406.154166666667</c:v>
                </c:pt>
                <c:pt idx="1663">
                  <c:v>41406.154861111114</c:v>
                </c:pt>
                <c:pt idx="1664">
                  <c:v>41406.155555555553</c:v>
                </c:pt>
                <c:pt idx="1665">
                  <c:v>41406.15625</c:v>
                </c:pt>
                <c:pt idx="1666">
                  <c:v>41406.156944444447</c:v>
                </c:pt>
                <c:pt idx="1667">
                  <c:v>41406.157638888886</c:v>
                </c:pt>
                <c:pt idx="1668">
                  <c:v>41406.158333333333</c:v>
                </c:pt>
                <c:pt idx="1669">
                  <c:v>41406.15902777778</c:v>
                </c:pt>
                <c:pt idx="1670">
                  <c:v>41406.159722222219</c:v>
                </c:pt>
                <c:pt idx="1671">
                  <c:v>41406.160416666666</c:v>
                </c:pt>
                <c:pt idx="1672">
                  <c:v>41406.161111111112</c:v>
                </c:pt>
                <c:pt idx="1673">
                  <c:v>41406.161805555559</c:v>
                </c:pt>
                <c:pt idx="1674">
                  <c:v>41406.162499999999</c:v>
                </c:pt>
                <c:pt idx="1675">
                  <c:v>41406.163194444445</c:v>
                </c:pt>
                <c:pt idx="1676">
                  <c:v>41406.163888888892</c:v>
                </c:pt>
                <c:pt idx="1677">
                  <c:v>41406.164583333331</c:v>
                </c:pt>
                <c:pt idx="1678">
                  <c:v>41406.165277777778</c:v>
                </c:pt>
                <c:pt idx="1679">
                  <c:v>41406.165972222225</c:v>
                </c:pt>
                <c:pt idx="1680">
                  <c:v>41406.166666666664</c:v>
                </c:pt>
                <c:pt idx="1681">
                  <c:v>41406.167361111111</c:v>
                </c:pt>
                <c:pt idx="1682">
                  <c:v>41406.168055555558</c:v>
                </c:pt>
                <c:pt idx="1683">
                  <c:v>41406.168749999997</c:v>
                </c:pt>
                <c:pt idx="1684">
                  <c:v>41406.169444444444</c:v>
                </c:pt>
                <c:pt idx="1685">
                  <c:v>41406.170138888891</c:v>
                </c:pt>
                <c:pt idx="1686">
                  <c:v>41406.17083333333</c:v>
                </c:pt>
                <c:pt idx="1687">
                  <c:v>41406.171527777777</c:v>
                </c:pt>
                <c:pt idx="1688">
                  <c:v>41406.172222222223</c:v>
                </c:pt>
                <c:pt idx="1689">
                  <c:v>41406.17291666667</c:v>
                </c:pt>
                <c:pt idx="1690">
                  <c:v>41406.173611111109</c:v>
                </c:pt>
                <c:pt idx="1691">
                  <c:v>41406.174305555556</c:v>
                </c:pt>
                <c:pt idx="1692">
                  <c:v>41406.175000000003</c:v>
                </c:pt>
                <c:pt idx="1693">
                  <c:v>41406.175694444442</c:v>
                </c:pt>
                <c:pt idx="1694">
                  <c:v>41406.176388888889</c:v>
                </c:pt>
                <c:pt idx="1695">
                  <c:v>41406.177083333336</c:v>
                </c:pt>
                <c:pt idx="1696">
                  <c:v>41406.177777777775</c:v>
                </c:pt>
                <c:pt idx="1697">
                  <c:v>41406.178472222222</c:v>
                </c:pt>
                <c:pt idx="1698">
                  <c:v>41406.179166666669</c:v>
                </c:pt>
                <c:pt idx="1699">
                  <c:v>41406.179861111108</c:v>
                </c:pt>
                <c:pt idx="1700">
                  <c:v>41406.180555555555</c:v>
                </c:pt>
                <c:pt idx="1701">
                  <c:v>41406.181250000001</c:v>
                </c:pt>
                <c:pt idx="1702">
                  <c:v>41406.181944444441</c:v>
                </c:pt>
                <c:pt idx="1703">
                  <c:v>41406.182638888888</c:v>
                </c:pt>
                <c:pt idx="1704">
                  <c:v>41406.183333333334</c:v>
                </c:pt>
                <c:pt idx="1705">
                  <c:v>41406.184027777781</c:v>
                </c:pt>
                <c:pt idx="1706">
                  <c:v>41406.18472222222</c:v>
                </c:pt>
                <c:pt idx="1707">
                  <c:v>41406.185416666667</c:v>
                </c:pt>
                <c:pt idx="1708">
                  <c:v>41406.186111111114</c:v>
                </c:pt>
                <c:pt idx="1709">
                  <c:v>41406.186805555553</c:v>
                </c:pt>
                <c:pt idx="1710">
                  <c:v>41406.1875</c:v>
                </c:pt>
                <c:pt idx="1711">
                  <c:v>41406.188194444447</c:v>
                </c:pt>
                <c:pt idx="1712">
                  <c:v>41406.188888888886</c:v>
                </c:pt>
                <c:pt idx="1713">
                  <c:v>41406.189583333333</c:v>
                </c:pt>
                <c:pt idx="1714">
                  <c:v>41406.19027777778</c:v>
                </c:pt>
                <c:pt idx="1715">
                  <c:v>41406.190972222219</c:v>
                </c:pt>
                <c:pt idx="1716">
                  <c:v>41406.191666666666</c:v>
                </c:pt>
                <c:pt idx="1717">
                  <c:v>41406.192361111112</c:v>
                </c:pt>
                <c:pt idx="1718">
                  <c:v>41406.193055555559</c:v>
                </c:pt>
                <c:pt idx="1719">
                  <c:v>41406.193749999999</c:v>
                </c:pt>
                <c:pt idx="1720">
                  <c:v>41406.194444444445</c:v>
                </c:pt>
                <c:pt idx="1721">
                  <c:v>41406.195138888892</c:v>
                </c:pt>
                <c:pt idx="1722">
                  <c:v>41406.195833333331</c:v>
                </c:pt>
                <c:pt idx="1723">
                  <c:v>41406.196527777778</c:v>
                </c:pt>
                <c:pt idx="1724">
                  <c:v>41406.197222222225</c:v>
                </c:pt>
                <c:pt idx="1725">
                  <c:v>41406.197916666664</c:v>
                </c:pt>
                <c:pt idx="1726">
                  <c:v>41406.198611111111</c:v>
                </c:pt>
                <c:pt idx="1727">
                  <c:v>41406.199305555558</c:v>
                </c:pt>
                <c:pt idx="1728">
                  <c:v>41406.199999999997</c:v>
                </c:pt>
                <c:pt idx="1729">
                  <c:v>41406.200694444444</c:v>
                </c:pt>
                <c:pt idx="1730">
                  <c:v>41406.201388888891</c:v>
                </c:pt>
                <c:pt idx="1731">
                  <c:v>41406.20208333333</c:v>
                </c:pt>
                <c:pt idx="1732">
                  <c:v>41406.202777777777</c:v>
                </c:pt>
                <c:pt idx="1733">
                  <c:v>41406.203472222223</c:v>
                </c:pt>
                <c:pt idx="1734">
                  <c:v>41406.20416666667</c:v>
                </c:pt>
                <c:pt idx="1735">
                  <c:v>41406.204861111109</c:v>
                </c:pt>
                <c:pt idx="1736">
                  <c:v>41406.205555555556</c:v>
                </c:pt>
                <c:pt idx="1737">
                  <c:v>41406.206250000003</c:v>
                </c:pt>
                <c:pt idx="1738">
                  <c:v>41406.206944444442</c:v>
                </c:pt>
                <c:pt idx="1739">
                  <c:v>41406.207638888889</c:v>
                </c:pt>
                <c:pt idx="1740">
                  <c:v>41406.208333333336</c:v>
                </c:pt>
                <c:pt idx="1741">
                  <c:v>41406.209027777775</c:v>
                </c:pt>
                <c:pt idx="1742">
                  <c:v>41406.209722222222</c:v>
                </c:pt>
                <c:pt idx="1743">
                  <c:v>41406.210416666669</c:v>
                </c:pt>
                <c:pt idx="1744">
                  <c:v>41406.211111111108</c:v>
                </c:pt>
                <c:pt idx="1745">
                  <c:v>41406.211805555555</c:v>
                </c:pt>
                <c:pt idx="1746">
                  <c:v>41406.212500000001</c:v>
                </c:pt>
                <c:pt idx="1747">
                  <c:v>41406.213194444441</c:v>
                </c:pt>
                <c:pt idx="1748">
                  <c:v>41406.213888888888</c:v>
                </c:pt>
                <c:pt idx="1749">
                  <c:v>41406.214583333334</c:v>
                </c:pt>
                <c:pt idx="1750">
                  <c:v>41406.215277777781</c:v>
                </c:pt>
                <c:pt idx="1751">
                  <c:v>41406.21597222222</c:v>
                </c:pt>
                <c:pt idx="1752">
                  <c:v>41406.216666666667</c:v>
                </c:pt>
                <c:pt idx="1753">
                  <c:v>41406.217361111114</c:v>
                </c:pt>
                <c:pt idx="1754">
                  <c:v>41406.218055555553</c:v>
                </c:pt>
                <c:pt idx="1755">
                  <c:v>41406.21875</c:v>
                </c:pt>
                <c:pt idx="1756">
                  <c:v>41406.219444444447</c:v>
                </c:pt>
                <c:pt idx="1757">
                  <c:v>41406.220138888886</c:v>
                </c:pt>
                <c:pt idx="1758">
                  <c:v>41406.220833333333</c:v>
                </c:pt>
                <c:pt idx="1759">
                  <c:v>41406.22152777778</c:v>
                </c:pt>
                <c:pt idx="1760">
                  <c:v>41406.222222222219</c:v>
                </c:pt>
                <c:pt idx="1761">
                  <c:v>41406.222916666666</c:v>
                </c:pt>
                <c:pt idx="1762">
                  <c:v>41406.223611111112</c:v>
                </c:pt>
                <c:pt idx="1763">
                  <c:v>41406.224305555559</c:v>
                </c:pt>
                <c:pt idx="1764">
                  <c:v>41406.224999999999</c:v>
                </c:pt>
                <c:pt idx="1765">
                  <c:v>41406.225694444445</c:v>
                </c:pt>
                <c:pt idx="1766">
                  <c:v>41406.226388888892</c:v>
                </c:pt>
                <c:pt idx="1767">
                  <c:v>41406.227083333331</c:v>
                </c:pt>
                <c:pt idx="1768">
                  <c:v>41406.227777777778</c:v>
                </c:pt>
                <c:pt idx="1769">
                  <c:v>41406.228472222225</c:v>
                </c:pt>
                <c:pt idx="1770">
                  <c:v>41406.229166666664</c:v>
                </c:pt>
                <c:pt idx="1771">
                  <c:v>41406.229861111111</c:v>
                </c:pt>
                <c:pt idx="1772">
                  <c:v>41406.230555555558</c:v>
                </c:pt>
                <c:pt idx="1773">
                  <c:v>41406.231249999997</c:v>
                </c:pt>
                <c:pt idx="1774">
                  <c:v>41406.231944444444</c:v>
                </c:pt>
                <c:pt idx="1775">
                  <c:v>41406.232638888891</c:v>
                </c:pt>
                <c:pt idx="1776">
                  <c:v>41406.23333333333</c:v>
                </c:pt>
                <c:pt idx="1777">
                  <c:v>41406.234027777777</c:v>
                </c:pt>
                <c:pt idx="1778">
                  <c:v>41406.234722222223</c:v>
                </c:pt>
                <c:pt idx="1779">
                  <c:v>41406.23541666667</c:v>
                </c:pt>
                <c:pt idx="1780">
                  <c:v>41406.236111111109</c:v>
                </c:pt>
                <c:pt idx="1781">
                  <c:v>41406.236805555556</c:v>
                </c:pt>
                <c:pt idx="1782">
                  <c:v>41406.237500000003</c:v>
                </c:pt>
                <c:pt idx="1783">
                  <c:v>41406.238194444442</c:v>
                </c:pt>
                <c:pt idx="1784">
                  <c:v>41406.238888888889</c:v>
                </c:pt>
                <c:pt idx="1785">
                  <c:v>41406.239583333336</c:v>
                </c:pt>
                <c:pt idx="1786">
                  <c:v>41406.240277777775</c:v>
                </c:pt>
                <c:pt idx="1787">
                  <c:v>41406.240972222222</c:v>
                </c:pt>
                <c:pt idx="1788">
                  <c:v>41406.241666666669</c:v>
                </c:pt>
                <c:pt idx="1789">
                  <c:v>41406.242361111108</c:v>
                </c:pt>
                <c:pt idx="1790">
                  <c:v>41406.243055555555</c:v>
                </c:pt>
                <c:pt idx="1791">
                  <c:v>41406.243750000001</c:v>
                </c:pt>
                <c:pt idx="1792">
                  <c:v>41406.244444444441</c:v>
                </c:pt>
                <c:pt idx="1793">
                  <c:v>41406.245138888888</c:v>
                </c:pt>
                <c:pt idx="1794">
                  <c:v>41406.245833333334</c:v>
                </c:pt>
                <c:pt idx="1795">
                  <c:v>41406.246527777781</c:v>
                </c:pt>
                <c:pt idx="1796">
                  <c:v>41406.24722222222</c:v>
                </c:pt>
                <c:pt idx="1797">
                  <c:v>41406.247916666667</c:v>
                </c:pt>
                <c:pt idx="1798">
                  <c:v>41406.248611111114</c:v>
                </c:pt>
                <c:pt idx="1799">
                  <c:v>41406.249305555553</c:v>
                </c:pt>
                <c:pt idx="1800">
                  <c:v>41406.25</c:v>
                </c:pt>
                <c:pt idx="1801">
                  <c:v>41406.250694444447</c:v>
                </c:pt>
                <c:pt idx="1802">
                  <c:v>41406.251388888886</c:v>
                </c:pt>
                <c:pt idx="1803">
                  <c:v>41406.252083333333</c:v>
                </c:pt>
                <c:pt idx="1804">
                  <c:v>41406.25277777778</c:v>
                </c:pt>
                <c:pt idx="1805">
                  <c:v>41406.253472222219</c:v>
                </c:pt>
                <c:pt idx="1806">
                  <c:v>41406.254166666666</c:v>
                </c:pt>
                <c:pt idx="1807">
                  <c:v>41406.254861111112</c:v>
                </c:pt>
                <c:pt idx="1808">
                  <c:v>41406.255555555559</c:v>
                </c:pt>
                <c:pt idx="1809">
                  <c:v>41406.256249999999</c:v>
                </c:pt>
                <c:pt idx="1810">
                  <c:v>41406.256944444445</c:v>
                </c:pt>
                <c:pt idx="1811">
                  <c:v>41406.257638888892</c:v>
                </c:pt>
                <c:pt idx="1812">
                  <c:v>41406.258333333331</c:v>
                </c:pt>
                <c:pt idx="1813">
                  <c:v>41406.259027777778</c:v>
                </c:pt>
                <c:pt idx="1814">
                  <c:v>41406.259722222225</c:v>
                </c:pt>
                <c:pt idx="1815">
                  <c:v>41406.260416666664</c:v>
                </c:pt>
                <c:pt idx="1816">
                  <c:v>41406.261111111111</c:v>
                </c:pt>
                <c:pt idx="1817">
                  <c:v>41406.261805555558</c:v>
                </c:pt>
                <c:pt idx="1818">
                  <c:v>41406.262499999997</c:v>
                </c:pt>
                <c:pt idx="1819">
                  <c:v>41406.263194444444</c:v>
                </c:pt>
                <c:pt idx="1820">
                  <c:v>41406.263888888891</c:v>
                </c:pt>
                <c:pt idx="1821">
                  <c:v>41406.26458333333</c:v>
                </c:pt>
                <c:pt idx="1822">
                  <c:v>41406.265277777777</c:v>
                </c:pt>
                <c:pt idx="1823">
                  <c:v>41406.265972222223</c:v>
                </c:pt>
                <c:pt idx="1824">
                  <c:v>41406.26666666667</c:v>
                </c:pt>
                <c:pt idx="1825">
                  <c:v>41406.267361111109</c:v>
                </c:pt>
                <c:pt idx="1826">
                  <c:v>41406.268055555556</c:v>
                </c:pt>
                <c:pt idx="1827">
                  <c:v>41406.268750000003</c:v>
                </c:pt>
                <c:pt idx="1828">
                  <c:v>41406.269444444442</c:v>
                </c:pt>
                <c:pt idx="1829">
                  <c:v>41406.270138888889</c:v>
                </c:pt>
                <c:pt idx="1830">
                  <c:v>41406.270833333336</c:v>
                </c:pt>
                <c:pt idx="1831">
                  <c:v>41406.271527777775</c:v>
                </c:pt>
                <c:pt idx="1832">
                  <c:v>41406.272222222222</c:v>
                </c:pt>
                <c:pt idx="1833">
                  <c:v>41406.272916666669</c:v>
                </c:pt>
                <c:pt idx="1834">
                  <c:v>41406.273611111108</c:v>
                </c:pt>
                <c:pt idx="1835">
                  <c:v>41406.274305555555</c:v>
                </c:pt>
                <c:pt idx="1836">
                  <c:v>41406.275000000001</c:v>
                </c:pt>
                <c:pt idx="1837">
                  <c:v>41406.275694444441</c:v>
                </c:pt>
                <c:pt idx="1838">
                  <c:v>41406.276388888888</c:v>
                </c:pt>
                <c:pt idx="1839">
                  <c:v>41406.277083333334</c:v>
                </c:pt>
                <c:pt idx="1840">
                  <c:v>41406.277777777781</c:v>
                </c:pt>
                <c:pt idx="1841">
                  <c:v>41406.27847222222</c:v>
                </c:pt>
                <c:pt idx="1842">
                  <c:v>41406.279166666667</c:v>
                </c:pt>
                <c:pt idx="1843">
                  <c:v>41406.279861111114</c:v>
                </c:pt>
                <c:pt idx="1844">
                  <c:v>41406.280555555553</c:v>
                </c:pt>
                <c:pt idx="1845">
                  <c:v>41406.28125</c:v>
                </c:pt>
                <c:pt idx="1846">
                  <c:v>41406.281944444447</c:v>
                </c:pt>
                <c:pt idx="1847">
                  <c:v>41406.282638888886</c:v>
                </c:pt>
                <c:pt idx="1848">
                  <c:v>41406.283333333333</c:v>
                </c:pt>
                <c:pt idx="1849">
                  <c:v>41406.28402777778</c:v>
                </c:pt>
                <c:pt idx="1850">
                  <c:v>41406.284722222219</c:v>
                </c:pt>
                <c:pt idx="1851">
                  <c:v>41406.285416666666</c:v>
                </c:pt>
                <c:pt idx="1852">
                  <c:v>41406.286111111112</c:v>
                </c:pt>
                <c:pt idx="1853">
                  <c:v>41406.286805555559</c:v>
                </c:pt>
                <c:pt idx="1854">
                  <c:v>41406.287499999999</c:v>
                </c:pt>
                <c:pt idx="1855">
                  <c:v>41406.288194444445</c:v>
                </c:pt>
                <c:pt idx="1856">
                  <c:v>41406.288888888892</c:v>
                </c:pt>
                <c:pt idx="1857">
                  <c:v>41406.289583333331</c:v>
                </c:pt>
                <c:pt idx="1858">
                  <c:v>41406.290277777778</c:v>
                </c:pt>
                <c:pt idx="1859">
                  <c:v>41406.290972222225</c:v>
                </c:pt>
                <c:pt idx="1860">
                  <c:v>41406.291666666664</c:v>
                </c:pt>
                <c:pt idx="1861">
                  <c:v>41406.292361111111</c:v>
                </c:pt>
                <c:pt idx="1862">
                  <c:v>41406.293055555558</c:v>
                </c:pt>
                <c:pt idx="1863">
                  <c:v>41406.293749999997</c:v>
                </c:pt>
                <c:pt idx="1864">
                  <c:v>41406.294444444444</c:v>
                </c:pt>
                <c:pt idx="1865">
                  <c:v>41406.295138888891</c:v>
                </c:pt>
                <c:pt idx="1866">
                  <c:v>41406.29583333333</c:v>
                </c:pt>
                <c:pt idx="1867">
                  <c:v>41406.296527777777</c:v>
                </c:pt>
                <c:pt idx="1868">
                  <c:v>41406.297222222223</c:v>
                </c:pt>
                <c:pt idx="1869">
                  <c:v>41406.29791666667</c:v>
                </c:pt>
                <c:pt idx="1870">
                  <c:v>41406.298611111109</c:v>
                </c:pt>
                <c:pt idx="1871">
                  <c:v>41406.299305555556</c:v>
                </c:pt>
                <c:pt idx="1872">
                  <c:v>41406.300000000003</c:v>
                </c:pt>
                <c:pt idx="1873">
                  <c:v>41406.300694444442</c:v>
                </c:pt>
                <c:pt idx="1874">
                  <c:v>41406.301388888889</c:v>
                </c:pt>
                <c:pt idx="1875">
                  <c:v>41406.302083333336</c:v>
                </c:pt>
                <c:pt idx="1876">
                  <c:v>41406.302777777775</c:v>
                </c:pt>
                <c:pt idx="1877">
                  <c:v>41406.303472222222</c:v>
                </c:pt>
                <c:pt idx="1878">
                  <c:v>41406.304166666669</c:v>
                </c:pt>
                <c:pt idx="1879">
                  <c:v>41406.304861111108</c:v>
                </c:pt>
                <c:pt idx="1880">
                  <c:v>41406.305555555555</c:v>
                </c:pt>
                <c:pt idx="1881">
                  <c:v>41406.306250000001</c:v>
                </c:pt>
                <c:pt idx="1882">
                  <c:v>41406.306944444441</c:v>
                </c:pt>
                <c:pt idx="1883">
                  <c:v>41406.307638888888</c:v>
                </c:pt>
                <c:pt idx="1884">
                  <c:v>41406.308333333334</c:v>
                </c:pt>
                <c:pt idx="1885">
                  <c:v>41406.309027777781</c:v>
                </c:pt>
                <c:pt idx="1886">
                  <c:v>41406.30972222222</c:v>
                </c:pt>
                <c:pt idx="1887">
                  <c:v>41406.310416666667</c:v>
                </c:pt>
                <c:pt idx="1888">
                  <c:v>41406.311111111114</c:v>
                </c:pt>
                <c:pt idx="1889">
                  <c:v>41406.311805555553</c:v>
                </c:pt>
                <c:pt idx="1890">
                  <c:v>41406.3125</c:v>
                </c:pt>
                <c:pt idx="1891">
                  <c:v>41406.313194444447</c:v>
                </c:pt>
                <c:pt idx="1892">
                  <c:v>41406.313888888886</c:v>
                </c:pt>
                <c:pt idx="1893">
                  <c:v>41406.314583333333</c:v>
                </c:pt>
                <c:pt idx="1894">
                  <c:v>41406.31527777778</c:v>
                </c:pt>
                <c:pt idx="1895">
                  <c:v>41406.315972222219</c:v>
                </c:pt>
                <c:pt idx="1896">
                  <c:v>41406.316666666666</c:v>
                </c:pt>
                <c:pt idx="1897">
                  <c:v>41406.317361111112</c:v>
                </c:pt>
                <c:pt idx="1898">
                  <c:v>41406.318055555559</c:v>
                </c:pt>
                <c:pt idx="1899">
                  <c:v>41406.318749999999</c:v>
                </c:pt>
                <c:pt idx="1900">
                  <c:v>41406.319444444445</c:v>
                </c:pt>
                <c:pt idx="1901">
                  <c:v>41406.320138888892</c:v>
                </c:pt>
                <c:pt idx="1902">
                  <c:v>41406.320833333331</c:v>
                </c:pt>
                <c:pt idx="1903">
                  <c:v>41406.321527777778</c:v>
                </c:pt>
                <c:pt idx="1904">
                  <c:v>41406.322222222225</c:v>
                </c:pt>
                <c:pt idx="1905">
                  <c:v>41406.322916666664</c:v>
                </c:pt>
                <c:pt idx="1906">
                  <c:v>41406.323611111111</c:v>
                </c:pt>
                <c:pt idx="1907">
                  <c:v>41406.324305555558</c:v>
                </c:pt>
                <c:pt idx="1908">
                  <c:v>41406.324999999997</c:v>
                </c:pt>
                <c:pt idx="1909">
                  <c:v>41406.325694444444</c:v>
                </c:pt>
                <c:pt idx="1910">
                  <c:v>41406.326388888891</c:v>
                </c:pt>
                <c:pt idx="1911">
                  <c:v>41406.32708333333</c:v>
                </c:pt>
                <c:pt idx="1912">
                  <c:v>41406.327777777777</c:v>
                </c:pt>
                <c:pt idx="1913">
                  <c:v>41406.328472222223</c:v>
                </c:pt>
                <c:pt idx="1914">
                  <c:v>41406.32916666667</c:v>
                </c:pt>
                <c:pt idx="1915">
                  <c:v>41406.329861111109</c:v>
                </c:pt>
                <c:pt idx="1916">
                  <c:v>41406.330555555556</c:v>
                </c:pt>
                <c:pt idx="1917">
                  <c:v>41406.331250000003</c:v>
                </c:pt>
                <c:pt idx="1918">
                  <c:v>41406.331944444442</c:v>
                </c:pt>
                <c:pt idx="1919">
                  <c:v>41406.332638888889</c:v>
                </c:pt>
                <c:pt idx="1920">
                  <c:v>41406.333333333336</c:v>
                </c:pt>
                <c:pt idx="1921">
                  <c:v>41406.334027777775</c:v>
                </c:pt>
                <c:pt idx="1922">
                  <c:v>41406.334722222222</c:v>
                </c:pt>
                <c:pt idx="1923">
                  <c:v>41406.335416666669</c:v>
                </c:pt>
                <c:pt idx="1924">
                  <c:v>41406.336111111108</c:v>
                </c:pt>
                <c:pt idx="1925">
                  <c:v>41406.336805555555</c:v>
                </c:pt>
                <c:pt idx="1926">
                  <c:v>41406.337500000001</c:v>
                </c:pt>
                <c:pt idx="1927">
                  <c:v>41406.338194444441</c:v>
                </c:pt>
                <c:pt idx="1928">
                  <c:v>41406.338888888888</c:v>
                </c:pt>
                <c:pt idx="1929">
                  <c:v>41406.339583333334</c:v>
                </c:pt>
                <c:pt idx="1930">
                  <c:v>41406.340277777781</c:v>
                </c:pt>
                <c:pt idx="1931">
                  <c:v>41406.34097222222</c:v>
                </c:pt>
                <c:pt idx="1932">
                  <c:v>41406.341666666667</c:v>
                </c:pt>
                <c:pt idx="1933">
                  <c:v>41406.342361111114</c:v>
                </c:pt>
                <c:pt idx="1934">
                  <c:v>41406.343055555553</c:v>
                </c:pt>
                <c:pt idx="1935">
                  <c:v>41406.34375</c:v>
                </c:pt>
                <c:pt idx="1936">
                  <c:v>41406.344444444447</c:v>
                </c:pt>
                <c:pt idx="1937">
                  <c:v>41406.345138888886</c:v>
                </c:pt>
                <c:pt idx="1938">
                  <c:v>41406.345833333333</c:v>
                </c:pt>
                <c:pt idx="1939">
                  <c:v>41406.34652777778</c:v>
                </c:pt>
                <c:pt idx="1940">
                  <c:v>41406.347222222219</c:v>
                </c:pt>
                <c:pt idx="1941">
                  <c:v>41406.347916666666</c:v>
                </c:pt>
                <c:pt idx="1942">
                  <c:v>41406.348611111112</c:v>
                </c:pt>
                <c:pt idx="1943">
                  <c:v>41406.349305555559</c:v>
                </c:pt>
                <c:pt idx="1944">
                  <c:v>41406.35</c:v>
                </c:pt>
                <c:pt idx="1945">
                  <c:v>41406.350694444445</c:v>
                </c:pt>
                <c:pt idx="1946">
                  <c:v>41406.351388888892</c:v>
                </c:pt>
                <c:pt idx="1947">
                  <c:v>41406.352083333331</c:v>
                </c:pt>
                <c:pt idx="1948">
                  <c:v>41406.352777777778</c:v>
                </c:pt>
                <c:pt idx="1949">
                  <c:v>41406.353472222225</c:v>
                </c:pt>
                <c:pt idx="1950">
                  <c:v>41406.354166666664</c:v>
                </c:pt>
                <c:pt idx="1951">
                  <c:v>41406.354861111111</c:v>
                </c:pt>
                <c:pt idx="1952">
                  <c:v>41406.355555555558</c:v>
                </c:pt>
                <c:pt idx="1953">
                  <c:v>41406.356249999997</c:v>
                </c:pt>
                <c:pt idx="1954">
                  <c:v>41406.356944444444</c:v>
                </c:pt>
                <c:pt idx="1955">
                  <c:v>41406.357638888891</c:v>
                </c:pt>
                <c:pt idx="1956">
                  <c:v>41406.35833333333</c:v>
                </c:pt>
                <c:pt idx="1957">
                  <c:v>41406.359027777777</c:v>
                </c:pt>
                <c:pt idx="1958">
                  <c:v>41406.359722222223</c:v>
                </c:pt>
                <c:pt idx="1959">
                  <c:v>41406.36041666667</c:v>
                </c:pt>
                <c:pt idx="1960">
                  <c:v>41406.361111111109</c:v>
                </c:pt>
                <c:pt idx="1961">
                  <c:v>41406.361805555556</c:v>
                </c:pt>
                <c:pt idx="1962">
                  <c:v>41406.362500000003</c:v>
                </c:pt>
                <c:pt idx="1963">
                  <c:v>41406.363194444442</c:v>
                </c:pt>
                <c:pt idx="1964">
                  <c:v>41406.363888888889</c:v>
                </c:pt>
                <c:pt idx="1965">
                  <c:v>41406.364583333336</c:v>
                </c:pt>
                <c:pt idx="1966">
                  <c:v>41406.365277777775</c:v>
                </c:pt>
                <c:pt idx="1967">
                  <c:v>41406.365972222222</c:v>
                </c:pt>
                <c:pt idx="1968">
                  <c:v>41406.366666666669</c:v>
                </c:pt>
                <c:pt idx="1969">
                  <c:v>41406.367361111108</c:v>
                </c:pt>
                <c:pt idx="1970">
                  <c:v>41406.368055555555</c:v>
                </c:pt>
                <c:pt idx="1971">
                  <c:v>41406.368750000001</c:v>
                </c:pt>
                <c:pt idx="1972">
                  <c:v>41406.369444444441</c:v>
                </c:pt>
                <c:pt idx="1973">
                  <c:v>41406.370138888888</c:v>
                </c:pt>
                <c:pt idx="1974">
                  <c:v>41406.370833333334</c:v>
                </c:pt>
                <c:pt idx="1975">
                  <c:v>41406.371527777781</c:v>
                </c:pt>
                <c:pt idx="1976">
                  <c:v>41406.37222222222</c:v>
                </c:pt>
                <c:pt idx="1977">
                  <c:v>41406.372916666667</c:v>
                </c:pt>
                <c:pt idx="1978">
                  <c:v>41406.373611111114</c:v>
                </c:pt>
                <c:pt idx="1979">
                  <c:v>41406.374305555553</c:v>
                </c:pt>
                <c:pt idx="1980">
                  <c:v>41406.375</c:v>
                </c:pt>
                <c:pt idx="1981">
                  <c:v>41406.375694444447</c:v>
                </c:pt>
                <c:pt idx="1982">
                  <c:v>41406.376388888886</c:v>
                </c:pt>
                <c:pt idx="1983">
                  <c:v>41406.377083333333</c:v>
                </c:pt>
                <c:pt idx="1984">
                  <c:v>41406.37777777778</c:v>
                </c:pt>
                <c:pt idx="1985">
                  <c:v>41406.378472222219</c:v>
                </c:pt>
                <c:pt idx="1986">
                  <c:v>41406.379166666666</c:v>
                </c:pt>
                <c:pt idx="1987">
                  <c:v>41406.379861111112</c:v>
                </c:pt>
                <c:pt idx="1988">
                  <c:v>41406.380555555559</c:v>
                </c:pt>
                <c:pt idx="1989">
                  <c:v>41406.381249999999</c:v>
                </c:pt>
                <c:pt idx="1990">
                  <c:v>41406.381944444445</c:v>
                </c:pt>
                <c:pt idx="1991">
                  <c:v>41406.382638888892</c:v>
                </c:pt>
                <c:pt idx="1992">
                  <c:v>41406.383333333331</c:v>
                </c:pt>
                <c:pt idx="1993">
                  <c:v>41406.384027777778</c:v>
                </c:pt>
                <c:pt idx="1994">
                  <c:v>41406.384722222225</c:v>
                </c:pt>
                <c:pt idx="1995">
                  <c:v>41406.385416666664</c:v>
                </c:pt>
                <c:pt idx="1996">
                  <c:v>41406.386111111111</c:v>
                </c:pt>
                <c:pt idx="1997">
                  <c:v>41406.386805555558</c:v>
                </c:pt>
                <c:pt idx="1998">
                  <c:v>41406.387499999997</c:v>
                </c:pt>
                <c:pt idx="1999">
                  <c:v>41406.388194444444</c:v>
                </c:pt>
                <c:pt idx="2000">
                  <c:v>41406.388888888891</c:v>
                </c:pt>
                <c:pt idx="2001">
                  <c:v>41406.38958333333</c:v>
                </c:pt>
                <c:pt idx="2002">
                  <c:v>41406.390277777777</c:v>
                </c:pt>
                <c:pt idx="2003">
                  <c:v>41406.390972222223</c:v>
                </c:pt>
                <c:pt idx="2004">
                  <c:v>41406.39166666667</c:v>
                </c:pt>
                <c:pt idx="2005">
                  <c:v>41406.392361111109</c:v>
                </c:pt>
                <c:pt idx="2006">
                  <c:v>41406.393055555556</c:v>
                </c:pt>
                <c:pt idx="2007">
                  <c:v>41406.393750000003</c:v>
                </c:pt>
                <c:pt idx="2008">
                  <c:v>41406.394444444442</c:v>
                </c:pt>
                <c:pt idx="2009">
                  <c:v>41406.395138888889</c:v>
                </c:pt>
                <c:pt idx="2010">
                  <c:v>41406.395833333336</c:v>
                </c:pt>
                <c:pt idx="2011">
                  <c:v>41406.396527777775</c:v>
                </c:pt>
                <c:pt idx="2012">
                  <c:v>41406.397222222222</c:v>
                </c:pt>
                <c:pt idx="2013">
                  <c:v>41406.397916666669</c:v>
                </c:pt>
                <c:pt idx="2014">
                  <c:v>41406.398611111108</c:v>
                </c:pt>
                <c:pt idx="2015">
                  <c:v>41406.399305555555</c:v>
                </c:pt>
                <c:pt idx="2016">
                  <c:v>41406.400000000001</c:v>
                </c:pt>
                <c:pt idx="2017">
                  <c:v>41406.400694444441</c:v>
                </c:pt>
                <c:pt idx="2018">
                  <c:v>41406.401388888888</c:v>
                </c:pt>
                <c:pt idx="2019">
                  <c:v>41406.402083333334</c:v>
                </c:pt>
                <c:pt idx="2020">
                  <c:v>41406.402777777781</c:v>
                </c:pt>
                <c:pt idx="2021">
                  <c:v>41406.40347222222</c:v>
                </c:pt>
                <c:pt idx="2022">
                  <c:v>41406.404166666667</c:v>
                </c:pt>
                <c:pt idx="2023">
                  <c:v>41406.404861111114</c:v>
                </c:pt>
                <c:pt idx="2024">
                  <c:v>41406.405555555553</c:v>
                </c:pt>
                <c:pt idx="2025">
                  <c:v>41406.40625</c:v>
                </c:pt>
                <c:pt idx="2026">
                  <c:v>41406.406944444447</c:v>
                </c:pt>
                <c:pt idx="2027">
                  <c:v>41406.407638888886</c:v>
                </c:pt>
                <c:pt idx="2028">
                  <c:v>41406.408333333333</c:v>
                </c:pt>
                <c:pt idx="2029">
                  <c:v>41406.40902777778</c:v>
                </c:pt>
                <c:pt idx="2030">
                  <c:v>41406.409722222219</c:v>
                </c:pt>
                <c:pt idx="2031">
                  <c:v>41406.410416666666</c:v>
                </c:pt>
                <c:pt idx="2032">
                  <c:v>41406.411111111112</c:v>
                </c:pt>
                <c:pt idx="2033">
                  <c:v>41406.411805555559</c:v>
                </c:pt>
                <c:pt idx="2034">
                  <c:v>41406.412499999999</c:v>
                </c:pt>
                <c:pt idx="2035">
                  <c:v>41406.413194444445</c:v>
                </c:pt>
                <c:pt idx="2036">
                  <c:v>41406.413888888892</c:v>
                </c:pt>
                <c:pt idx="2037">
                  <c:v>41406.414583333331</c:v>
                </c:pt>
                <c:pt idx="2038">
                  <c:v>41406.415277777778</c:v>
                </c:pt>
                <c:pt idx="2039">
                  <c:v>41406.415972222225</c:v>
                </c:pt>
                <c:pt idx="2040">
                  <c:v>41406.416666666664</c:v>
                </c:pt>
                <c:pt idx="2041">
                  <c:v>41406.417361111111</c:v>
                </c:pt>
                <c:pt idx="2042">
                  <c:v>41406.418055555558</c:v>
                </c:pt>
                <c:pt idx="2043">
                  <c:v>41406.418749999997</c:v>
                </c:pt>
                <c:pt idx="2044">
                  <c:v>41406.419444444444</c:v>
                </c:pt>
                <c:pt idx="2045">
                  <c:v>41406.420138888891</c:v>
                </c:pt>
                <c:pt idx="2046">
                  <c:v>41406.42083333333</c:v>
                </c:pt>
                <c:pt idx="2047">
                  <c:v>41406.421527777777</c:v>
                </c:pt>
                <c:pt idx="2048">
                  <c:v>41406.422222222223</c:v>
                </c:pt>
                <c:pt idx="2049">
                  <c:v>41406.42291666667</c:v>
                </c:pt>
                <c:pt idx="2050">
                  <c:v>41406.423611111109</c:v>
                </c:pt>
                <c:pt idx="2051">
                  <c:v>41406.424305555556</c:v>
                </c:pt>
                <c:pt idx="2052">
                  <c:v>41406.425000000003</c:v>
                </c:pt>
                <c:pt idx="2053">
                  <c:v>41406.425694444442</c:v>
                </c:pt>
                <c:pt idx="2054">
                  <c:v>41406.426388888889</c:v>
                </c:pt>
                <c:pt idx="2055">
                  <c:v>41406.427083333336</c:v>
                </c:pt>
                <c:pt idx="2056">
                  <c:v>41406.427777777775</c:v>
                </c:pt>
                <c:pt idx="2057">
                  <c:v>41406.428472222222</c:v>
                </c:pt>
                <c:pt idx="2058">
                  <c:v>41406.429166666669</c:v>
                </c:pt>
                <c:pt idx="2059">
                  <c:v>41406.429861111108</c:v>
                </c:pt>
                <c:pt idx="2060">
                  <c:v>41406.430555555555</c:v>
                </c:pt>
                <c:pt idx="2061">
                  <c:v>41406.431250000001</c:v>
                </c:pt>
                <c:pt idx="2062">
                  <c:v>41406.431944444441</c:v>
                </c:pt>
                <c:pt idx="2063">
                  <c:v>41406.432638888888</c:v>
                </c:pt>
                <c:pt idx="2064">
                  <c:v>41406.433333333334</c:v>
                </c:pt>
                <c:pt idx="2065">
                  <c:v>41406.434027777781</c:v>
                </c:pt>
                <c:pt idx="2066">
                  <c:v>41406.43472222222</c:v>
                </c:pt>
                <c:pt idx="2067">
                  <c:v>41406.435416666667</c:v>
                </c:pt>
                <c:pt idx="2068">
                  <c:v>41406.436111111114</c:v>
                </c:pt>
                <c:pt idx="2069">
                  <c:v>41406.436805555553</c:v>
                </c:pt>
                <c:pt idx="2070">
                  <c:v>41406.4375</c:v>
                </c:pt>
                <c:pt idx="2071">
                  <c:v>41406.438194444447</c:v>
                </c:pt>
                <c:pt idx="2072">
                  <c:v>41406.438888888886</c:v>
                </c:pt>
                <c:pt idx="2073">
                  <c:v>41406.439583333333</c:v>
                </c:pt>
                <c:pt idx="2074">
                  <c:v>41406.44027777778</c:v>
                </c:pt>
                <c:pt idx="2075">
                  <c:v>41406.440972222219</c:v>
                </c:pt>
                <c:pt idx="2076">
                  <c:v>41406.441666666666</c:v>
                </c:pt>
                <c:pt idx="2077">
                  <c:v>41406.442361111112</c:v>
                </c:pt>
                <c:pt idx="2078">
                  <c:v>41406.443055555559</c:v>
                </c:pt>
                <c:pt idx="2079">
                  <c:v>41406.443749999999</c:v>
                </c:pt>
                <c:pt idx="2080">
                  <c:v>41406.444444444445</c:v>
                </c:pt>
                <c:pt idx="2081">
                  <c:v>41406.445138888892</c:v>
                </c:pt>
                <c:pt idx="2082">
                  <c:v>41406.445833333331</c:v>
                </c:pt>
                <c:pt idx="2083">
                  <c:v>41406.446527777778</c:v>
                </c:pt>
                <c:pt idx="2084">
                  <c:v>41406.447222222225</c:v>
                </c:pt>
                <c:pt idx="2085">
                  <c:v>41406.447916666664</c:v>
                </c:pt>
                <c:pt idx="2086">
                  <c:v>41406.448611111111</c:v>
                </c:pt>
                <c:pt idx="2087">
                  <c:v>41406.449305555558</c:v>
                </c:pt>
                <c:pt idx="2088">
                  <c:v>41406.449999999997</c:v>
                </c:pt>
                <c:pt idx="2089">
                  <c:v>41406.450694444444</c:v>
                </c:pt>
                <c:pt idx="2090">
                  <c:v>41406.451388888891</c:v>
                </c:pt>
                <c:pt idx="2091">
                  <c:v>41406.45208333333</c:v>
                </c:pt>
                <c:pt idx="2092">
                  <c:v>41406.452777777777</c:v>
                </c:pt>
                <c:pt idx="2093">
                  <c:v>41406.453472222223</c:v>
                </c:pt>
                <c:pt idx="2094">
                  <c:v>41406.45416666667</c:v>
                </c:pt>
                <c:pt idx="2095">
                  <c:v>41406.454861111109</c:v>
                </c:pt>
                <c:pt idx="2096">
                  <c:v>41406.455555555556</c:v>
                </c:pt>
                <c:pt idx="2097">
                  <c:v>41406.456250000003</c:v>
                </c:pt>
                <c:pt idx="2098">
                  <c:v>41406.456944444442</c:v>
                </c:pt>
                <c:pt idx="2099">
                  <c:v>41406.457638888889</c:v>
                </c:pt>
                <c:pt idx="2100">
                  <c:v>41406.458333333336</c:v>
                </c:pt>
                <c:pt idx="2101">
                  <c:v>41406.459027777775</c:v>
                </c:pt>
                <c:pt idx="2102">
                  <c:v>41406.459722222222</c:v>
                </c:pt>
                <c:pt idx="2103">
                  <c:v>41406.460416666669</c:v>
                </c:pt>
                <c:pt idx="2104">
                  <c:v>41406.461111111108</c:v>
                </c:pt>
                <c:pt idx="2105">
                  <c:v>41406.461805555555</c:v>
                </c:pt>
                <c:pt idx="2106">
                  <c:v>41406.462500000001</c:v>
                </c:pt>
                <c:pt idx="2107">
                  <c:v>41406.463194444441</c:v>
                </c:pt>
                <c:pt idx="2108">
                  <c:v>41406.463888888888</c:v>
                </c:pt>
                <c:pt idx="2109">
                  <c:v>41406.464583333334</c:v>
                </c:pt>
                <c:pt idx="2110">
                  <c:v>41406.465277777781</c:v>
                </c:pt>
                <c:pt idx="2111">
                  <c:v>41406.46597222222</c:v>
                </c:pt>
                <c:pt idx="2112">
                  <c:v>41406.466666666667</c:v>
                </c:pt>
                <c:pt idx="2113">
                  <c:v>41406.467361111114</c:v>
                </c:pt>
                <c:pt idx="2114">
                  <c:v>41406.468055555553</c:v>
                </c:pt>
                <c:pt idx="2115">
                  <c:v>41406.46875</c:v>
                </c:pt>
                <c:pt idx="2116">
                  <c:v>41406.469444444447</c:v>
                </c:pt>
                <c:pt idx="2117">
                  <c:v>41406.470138888886</c:v>
                </c:pt>
                <c:pt idx="2118">
                  <c:v>41406.470833333333</c:v>
                </c:pt>
                <c:pt idx="2119">
                  <c:v>41406.47152777778</c:v>
                </c:pt>
                <c:pt idx="2120">
                  <c:v>41406.472222222219</c:v>
                </c:pt>
                <c:pt idx="2121">
                  <c:v>41406.472916666666</c:v>
                </c:pt>
                <c:pt idx="2122">
                  <c:v>41406.473611111112</c:v>
                </c:pt>
                <c:pt idx="2123">
                  <c:v>41406.474305555559</c:v>
                </c:pt>
                <c:pt idx="2124">
                  <c:v>41406.474999999999</c:v>
                </c:pt>
                <c:pt idx="2125">
                  <c:v>41406.475694444445</c:v>
                </c:pt>
                <c:pt idx="2126">
                  <c:v>41406.476388888892</c:v>
                </c:pt>
                <c:pt idx="2127">
                  <c:v>41406.477083333331</c:v>
                </c:pt>
                <c:pt idx="2128">
                  <c:v>41406.477777777778</c:v>
                </c:pt>
                <c:pt idx="2129">
                  <c:v>41406.478472222225</c:v>
                </c:pt>
                <c:pt idx="2130">
                  <c:v>41406.479166666664</c:v>
                </c:pt>
                <c:pt idx="2131">
                  <c:v>41406.479861111111</c:v>
                </c:pt>
                <c:pt idx="2132">
                  <c:v>41406.480555555558</c:v>
                </c:pt>
                <c:pt idx="2133">
                  <c:v>41406.481249999997</c:v>
                </c:pt>
                <c:pt idx="2134">
                  <c:v>41406.481944444444</c:v>
                </c:pt>
                <c:pt idx="2135">
                  <c:v>41406.482638888891</c:v>
                </c:pt>
                <c:pt idx="2136">
                  <c:v>41406.48333333333</c:v>
                </c:pt>
                <c:pt idx="2137">
                  <c:v>41406.484027777777</c:v>
                </c:pt>
                <c:pt idx="2138">
                  <c:v>41406.484722222223</c:v>
                </c:pt>
                <c:pt idx="2139">
                  <c:v>41406.48541666667</c:v>
                </c:pt>
                <c:pt idx="2140">
                  <c:v>41406.486111111109</c:v>
                </c:pt>
                <c:pt idx="2141">
                  <c:v>41406.486805555556</c:v>
                </c:pt>
                <c:pt idx="2142">
                  <c:v>41406.487500000003</c:v>
                </c:pt>
                <c:pt idx="2143">
                  <c:v>41406.488194444442</c:v>
                </c:pt>
                <c:pt idx="2144">
                  <c:v>41406.488888888889</c:v>
                </c:pt>
                <c:pt idx="2145">
                  <c:v>41406.489583333336</c:v>
                </c:pt>
                <c:pt idx="2146">
                  <c:v>41406.490277777775</c:v>
                </c:pt>
                <c:pt idx="2147">
                  <c:v>41406.490972222222</c:v>
                </c:pt>
                <c:pt idx="2148">
                  <c:v>41406.491666666669</c:v>
                </c:pt>
                <c:pt idx="2149">
                  <c:v>41406.492361111108</c:v>
                </c:pt>
                <c:pt idx="2150">
                  <c:v>41406.493055555555</c:v>
                </c:pt>
                <c:pt idx="2151">
                  <c:v>41406.493750000001</c:v>
                </c:pt>
                <c:pt idx="2152">
                  <c:v>41406.494444444441</c:v>
                </c:pt>
                <c:pt idx="2153">
                  <c:v>41406.495138888888</c:v>
                </c:pt>
                <c:pt idx="2154">
                  <c:v>41406.495833333334</c:v>
                </c:pt>
                <c:pt idx="2155">
                  <c:v>41406.496527777781</c:v>
                </c:pt>
                <c:pt idx="2156">
                  <c:v>41406.49722222222</c:v>
                </c:pt>
                <c:pt idx="2157">
                  <c:v>41406.497916666667</c:v>
                </c:pt>
                <c:pt idx="2158">
                  <c:v>41406.498611111114</c:v>
                </c:pt>
                <c:pt idx="2159">
                  <c:v>41406.499305555553</c:v>
                </c:pt>
                <c:pt idx="2160">
                  <c:v>41406.5</c:v>
                </c:pt>
                <c:pt idx="2161">
                  <c:v>41406.500694444447</c:v>
                </c:pt>
                <c:pt idx="2162">
                  <c:v>41406.501388888886</c:v>
                </c:pt>
                <c:pt idx="2163">
                  <c:v>41406.502083333333</c:v>
                </c:pt>
                <c:pt idx="2164">
                  <c:v>41406.50277777778</c:v>
                </c:pt>
                <c:pt idx="2165">
                  <c:v>41406.503472222219</c:v>
                </c:pt>
                <c:pt idx="2166">
                  <c:v>41406.504166666666</c:v>
                </c:pt>
                <c:pt idx="2167">
                  <c:v>41406.504861111112</c:v>
                </c:pt>
                <c:pt idx="2168">
                  <c:v>41406.505555555559</c:v>
                </c:pt>
                <c:pt idx="2169">
                  <c:v>41406.506249999999</c:v>
                </c:pt>
                <c:pt idx="2170">
                  <c:v>41406.506944444445</c:v>
                </c:pt>
                <c:pt idx="2171">
                  <c:v>41406.507638888892</c:v>
                </c:pt>
                <c:pt idx="2172">
                  <c:v>41406.508333333331</c:v>
                </c:pt>
                <c:pt idx="2173">
                  <c:v>41406.509027777778</c:v>
                </c:pt>
                <c:pt idx="2174">
                  <c:v>41406.509722222225</c:v>
                </c:pt>
                <c:pt idx="2175">
                  <c:v>41406.510416666664</c:v>
                </c:pt>
                <c:pt idx="2176">
                  <c:v>41406.511111111111</c:v>
                </c:pt>
                <c:pt idx="2177">
                  <c:v>41406.511805555558</c:v>
                </c:pt>
                <c:pt idx="2178">
                  <c:v>41406.512499999997</c:v>
                </c:pt>
                <c:pt idx="2179">
                  <c:v>41406.513194444444</c:v>
                </c:pt>
                <c:pt idx="2180">
                  <c:v>41406.513888888891</c:v>
                </c:pt>
                <c:pt idx="2181">
                  <c:v>41406.51458333333</c:v>
                </c:pt>
                <c:pt idx="2182">
                  <c:v>41406.515277777777</c:v>
                </c:pt>
                <c:pt idx="2183">
                  <c:v>41406.515972222223</c:v>
                </c:pt>
                <c:pt idx="2184">
                  <c:v>41406.51666666667</c:v>
                </c:pt>
                <c:pt idx="2185">
                  <c:v>41406.517361111109</c:v>
                </c:pt>
                <c:pt idx="2186">
                  <c:v>41406.518055555556</c:v>
                </c:pt>
                <c:pt idx="2187">
                  <c:v>41406.518750000003</c:v>
                </c:pt>
                <c:pt idx="2188">
                  <c:v>41406.519444444442</c:v>
                </c:pt>
                <c:pt idx="2189">
                  <c:v>41406.520138888889</c:v>
                </c:pt>
                <c:pt idx="2190">
                  <c:v>41406.520833333336</c:v>
                </c:pt>
                <c:pt idx="2191">
                  <c:v>41406.521527777775</c:v>
                </c:pt>
                <c:pt idx="2192">
                  <c:v>41406.522222222222</c:v>
                </c:pt>
                <c:pt idx="2193">
                  <c:v>41406.522916666669</c:v>
                </c:pt>
                <c:pt idx="2194">
                  <c:v>41406.523611111108</c:v>
                </c:pt>
                <c:pt idx="2195">
                  <c:v>41406.524305555555</c:v>
                </c:pt>
                <c:pt idx="2196">
                  <c:v>41406.525000000001</c:v>
                </c:pt>
                <c:pt idx="2197">
                  <c:v>41406.525694444441</c:v>
                </c:pt>
                <c:pt idx="2198">
                  <c:v>41406.526388888888</c:v>
                </c:pt>
                <c:pt idx="2199">
                  <c:v>41406.527083333334</c:v>
                </c:pt>
                <c:pt idx="2200">
                  <c:v>41406.527777777781</c:v>
                </c:pt>
                <c:pt idx="2201">
                  <c:v>41406.52847222222</c:v>
                </c:pt>
                <c:pt idx="2202">
                  <c:v>41406.529166666667</c:v>
                </c:pt>
                <c:pt idx="2203">
                  <c:v>41406.529861111114</c:v>
                </c:pt>
                <c:pt idx="2204">
                  <c:v>41406.530555555553</c:v>
                </c:pt>
                <c:pt idx="2205">
                  <c:v>41406.53125</c:v>
                </c:pt>
                <c:pt idx="2206">
                  <c:v>41406.531944444447</c:v>
                </c:pt>
                <c:pt idx="2207">
                  <c:v>41406.532638888886</c:v>
                </c:pt>
                <c:pt idx="2208">
                  <c:v>41406.533333333333</c:v>
                </c:pt>
                <c:pt idx="2209">
                  <c:v>41406.53402777778</c:v>
                </c:pt>
                <c:pt idx="2210">
                  <c:v>41406.534722222219</c:v>
                </c:pt>
                <c:pt idx="2211">
                  <c:v>41406.535416666666</c:v>
                </c:pt>
                <c:pt idx="2212">
                  <c:v>41406.536111111112</c:v>
                </c:pt>
                <c:pt idx="2213">
                  <c:v>41406.536805555559</c:v>
                </c:pt>
                <c:pt idx="2214">
                  <c:v>41406.537499999999</c:v>
                </c:pt>
                <c:pt idx="2215">
                  <c:v>41406.538194444445</c:v>
                </c:pt>
                <c:pt idx="2216">
                  <c:v>41406.538888888892</c:v>
                </c:pt>
                <c:pt idx="2217">
                  <c:v>41406.539583333331</c:v>
                </c:pt>
                <c:pt idx="2218">
                  <c:v>41406.540277777778</c:v>
                </c:pt>
                <c:pt idx="2219">
                  <c:v>41406.540972222225</c:v>
                </c:pt>
                <c:pt idx="2220">
                  <c:v>41406.541666666664</c:v>
                </c:pt>
                <c:pt idx="2221">
                  <c:v>41406.542361111111</c:v>
                </c:pt>
                <c:pt idx="2222">
                  <c:v>41406.543055555558</c:v>
                </c:pt>
                <c:pt idx="2223">
                  <c:v>41406.543749999997</c:v>
                </c:pt>
                <c:pt idx="2224">
                  <c:v>41406.544444444444</c:v>
                </c:pt>
                <c:pt idx="2225">
                  <c:v>41406.545138888891</c:v>
                </c:pt>
                <c:pt idx="2226">
                  <c:v>41406.54583333333</c:v>
                </c:pt>
                <c:pt idx="2227">
                  <c:v>41406.546527777777</c:v>
                </c:pt>
                <c:pt idx="2228">
                  <c:v>41406.547222222223</c:v>
                </c:pt>
                <c:pt idx="2229">
                  <c:v>41406.54791666667</c:v>
                </c:pt>
                <c:pt idx="2230">
                  <c:v>41406.548611111109</c:v>
                </c:pt>
                <c:pt idx="2231">
                  <c:v>41406.549305555556</c:v>
                </c:pt>
                <c:pt idx="2232">
                  <c:v>41406.550000000003</c:v>
                </c:pt>
                <c:pt idx="2233">
                  <c:v>41406.550694444442</c:v>
                </c:pt>
                <c:pt idx="2234">
                  <c:v>41406.551388888889</c:v>
                </c:pt>
                <c:pt idx="2235">
                  <c:v>41406.552083333336</c:v>
                </c:pt>
                <c:pt idx="2236">
                  <c:v>41406.552777777775</c:v>
                </c:pt>
                <c:pt idx="2237">
                  <c:v>41406.553472222222</c:v>
                </c:pt>
                <c:pt idx="2238">
                  <c:v>41406.554166666669</c:v>
                </c:pt>
                <c:pt idx="2239">
                  <c:v>41406.554861111108</c:v>
                </c:pt>
                <c:pt idx="2240">
                  <c:v>41406.555555555555</c:v>
                </c:pt>
                <c:pt idx="2241">
                  <c:v>41406.556250000001</c:v>
                </c:pt>
                <c:pt idx="2242">
                  <c:v>41406.556944444441</c:v>
                </c:pt>
                <c:pt idx="2243">
                  <c:v>41406.557638888888</c:v>
                </c:pt>
                <c:pt idx="2244">
                  <c:v>41406.558333333334</c:v>
                </c:pt>
                <c:pt idx="2245">
                  <c:v>41406.559027777781</c:v>
                </c:pt>
                <c:pt idx="2246">
                  <c:v>41406.55972222222</c:v>
                </c:pt>
                <c:pt idx="2247">
                  <c:v>41406.560416666667</c:v>
                </c:pt>
                <c:pt idx="2248">
                  <c:v>41406.561111111114</c:v>
                </c:pt>
                <c:pt idx="2249">
                  <c:v>41406.561805555553</c:v>
                </c:pt>
                <c:pt idx="2250">
                  <c:v>41406.5625</c:v>
                </c:pt>
                <c:pt idx="2251">
                  <c:v>41406.563194444447</c:v>
                </c:pt>
                <c:pt idx="2252">
                  <c:v>41406.563888888886</c:v>
                </c:pt>
                <c:pt idx="2253">
                  <c:v>41406.564583333333</c:v>
                </c:pt>
                <c:pt idx="2254">
                  <c:v>41406.56527777778</c:v>
                </c:pt>
                <c:pt idx="2255">
                  <c:v>41406.565972222219</c:v>
                </c:pt>
                <c:pt idx="2256">
                  <c:v>41406.566666666666</c:v>
                </c:pt>
                <c:pt idx="2257">
                  <c:v>41406.567361111112</c:v>
                </c:pt>
                <c:pt idx="2258">
                  <c:v>41406.568055555559</c:v>
                </c:pt>
                <c:pt idx="2259">
                  <c:v>41406.568749999999</c:v>
                </c:pt>
                <c:pt idx="2260">
                  <c:v>41406.569444444445</c:v>
                </c:pt>
                <c:pt idx="2261">
                  <c:v>41406.570138888892</c:v>
                </c:pt>
                <c:pt idx="2262">
                  <c:v>41406.570833333331</c:v>
                </c:pt>
                <c:pt idx="2263">
                  <c:v>41406.571527777778</c:v>
                </c:pt>
                <c:pt idx="2264">
                  <c:v>41406.572222222225</c:v>
                </c:pt>
                <c:pt idx="2265">
                  <c:v>41406.572916666664</c:v>
                </c:pt>
                <c:pt idx="2266">
                  <c:v>41406.573611111111</c:v>
                </c:pt>
                <c:pt idx="2267">
                  <c:v>41406.574305555558</c:v>
                </c:pt>
                <c:pt idx="2268">
                  <c:v>41406.574999999997</c:v>
                </c:pt>
                <c:pt idx="2269">
                  <c:v>41406.575694444444</c:v>
                </c:pt>
                <c:pt idx="2270">
                  <c:v>41406.576388888891</c:v>
                </c:pt>
                <c:pt idx="2271">
                  <c:v>41406.57708333333</c:v>
                </c:pt>
                <c:pt idx="2272">
                  <c:v>41406.577777777777</c:v>
                </c:pt>
                <c:pt idx="2273">
                  <c:v>41406.578472222223</c:v>
                </c:pt>
                <c:pt idx="2274">
                  <c:v>41406.57916666667</c:v>
                </c:pt>
                <c:pt idx="2275">
                  <c:v>41406.579861111109</c:v>
                </c:pt>
                <c:pt idx="2276">
                  <c:v>41406.580555555556</c:v>
                </c:pt>
                <c:pt idx="2277">
                  <c:v>41406.581250000003</c:v>
                </c:pt>
                <c:pt idx="2278">
                  <c:v>41406.581944444442</c:v>
                </c:pt>
                <c:pt idx="2279">
                  <c:v>41406.582638888889</c:v>
                </c:pt>
                <c:pt idx="2280">
                  <c:v>41406.583333333336</c:v>
                </c:pt>
                <c:pt idx="2281">
                  <c:v>41406.584027777775</c:v>
                </c:pt>
                <c:pt idx="2282">
                  <c:v>41406.584722222222</c:v>
                </c:pt>
                <c:pt idx="2283">
                  <c:v>41406.585416666669</c:v>
                </c:pt>
                <c:pt idx="2284">
                  <c:v>41406.586111111108</c:v>
                </c:pt>
                <c:pt idx="2285">
                  <c:v>41406.586805555555</c:v>
                </c:pt>
                <c:pt idx="2286">
                  <c:v>41406.587500000001</c:v>
                </c:pt>
                <c:pt idx="2287">
                  <c:v>41406.588194444441</c:v>
                </c:pt>
                <c:pt idx="2288">
                  <c:v>41406.588888888888</c:v>
                </c:pt>
                <c:pt idx="2289">
                  <c:v>41406.589583333334</c:v>
                </c:pt>
                <c:pt idx="2290">
                  <c:v>41406.590277777781</c:v>
                </c:pt>
                <c:pt idx="2291">
                  <c:v>41406.59097222222</c:v>
                </c:pt>
                <c:pt idx="2292">
                  <c:v>41406.591666666667</c:v>
                </c:pt>
                <c:pt idx="2293">
                  <c:v>41406.592361111114</c:v>
                </c:pt>
                <c:pt idx="2294">
                  <c:v>41406.593055555553</c:v>
                </c:pt>
                <c:pt idx="2295">
                  <c:v>41406.59375</c:v>
                </c:pt>
                <c:pt idx="2296">
                  <c:v>41406.594444444447</c:v>
                </c:pt>
                <c:pt idx="2297">
                  <c:v>41406.595138888886</c:v>
                </c:pt>
                <c:pt idx="2298">
                  <c:v>41406.595833333333</c:v>
                </c:pt>
                <c:pt idx="2299">
                  <c:v>41406.59652777778</c:v>
                </c:pt>
                <c:pt idx="2300">
                  <c:v>41406.597222222219</c:v>
                </c:pt>
                <c:pt idx="2301">
                  <c:v>41406.597916666666</c:v>
                </c:pt>
                <c:pt idx="2302">
                  <c:v>41406.598611111112</c:v>
                </c:pt>
                <c:pt idx="2303">
                  <c:v>41406.599305555559</c:v>
                </c:pt>
                <c:pt idx="2304">
                  <c:v>41406.6</c:v>
                </c:pt>
                <c:pt idx="2305">
                  <c:v>41406.600694444445</c:v>
                </c:pt>
                <c:pt idx="2306">
                  <c:v>41406.601388888892</c:v>
                </c:pt>
                <c:pt idx="2307">
                  <c:v>41406.602083333331</c:v>
                </c:pt>
                <c:pt idx="2308">
                  <c:v>41406.602777777778</c:v>
                </c:pt>
                <c:pt idx="2309">
                  <c:v>41406.603472222225</c:v>
                </c:pt>
                <c:pt idx="2310">
                  <c:v>41406.604166666664</c:v>
                </c:pt>
                <c:pt idx="2311">
                  <c:v>41406.604861111111</c:v>
                </c:pt>
                <c:pt idx="2312">
                  <c:v>41406.605555555558</c:v>
                </c:pt>
                <c:pt idx="2313">
                  <c:v>41406.606249999997</c:v>
                </c:pt>
                <c:pt idx="2314">
                  <c:v>41406.606944444444</c:v>
                </c:pt>
                <c:pt idx="2315">
                  <c:v>41406.607638888891</c:v>
                </c:pt>
                <c:pt idx="2316">
                  <c:v>41406.60833333333</c:v>
                </c:pt>
                <c:pt idx="2317">
                  <c:v>41406.609027777777</c:v>
                </c:pt>
                <c:pt idx="2318">
                  <c:v>41406.609722222223</c:v>
                </c:pt>
                <c:pt idx="2319">
                  <c:v>41406.61041666667</c:v>
                </c:pt>
                <c:pt idx="2320">
                  <c:v>41406.611111111109</c:v>
                </c:pt>
                <c:pt idx="2321">
                  <c:v>41406.611805555556</c:v>
                </c:pt>
                <c:pt idx="2322">
                  <c:v>41406.612500000003</c:v>
                </c:pt>
                <c:pt idx="2323">
                  <c:v>41406.613194444442</c:v>
                </c:pt>
                <c:pt idx="2324">
                  <c:v>41406.613888888889</c:v>
                </c:pt>
                <c:pt idx="2325">
                  <c:v>41406.614583333336</c:v>
                </c:pt>
                <c:pt idx="2326">
                  <c:v>41406.615277777775</c:v>
                </c:pt>
                <c:pt idx="2327">
                  <c:v>41406.615972222222</c:v>
                </c:pt>
                <c:pt idx="2328">
                  <c:v>41406.616666666669</c:v>
                </c:pt>
                <c:pt idx="2329">
                  <c:v>41406.617361111108</c:v>
                </c:pt>
                <c:pt idx="2330">
                  <c:v>41406.618055555555</c:v>
                </c:pt>
                <c:pt idx="2331">
                  <c:v>41406.618750000001</c:v>
                </c:pt>
                <c:pt idx="2332">
                  <c:v>41406.619444444441</c:v>
                </c:pt>
                <c:pt idx="2333">
                  <c:v>41406.620138888888</c:v>
                </c:pt>
                <c:pt idx="2334">
                  <c:v>41406.620833333334</c:v>
                </c:pt>
                <c:pt idx="2335">
                  <c:v>41406.621527777781</c:v>
                </c:pt>
                <c:pt idx="2336">
                  <c:v>41406.62222222222</c:v>
                </c:pt>
                <c:pt idx="2337">
                  <c:v>41406.622916666667</c:v>
                </c:pt>
                <c:pt idx="2338">
                  <c:v>41406.623611111114</c:v>
                </c:pt>
                <c:pt idx="2339">
                  <c:v>41406.624305555553</c:v>
                </c:pt>
                <c:pt idx="2340">
                  <c:v>41406.625</c:v>
                </c:pt>
                <c:pt idx="2341">
                  <c:v>41406.625694444447</c:v>
                </c:pt>
                <c:pt idx="2342">
                  <c:v>41406.626388888886</c:v>
                </c:pt>
                <c:pt idx="2343">
                  <c:v>41406.627083333333</c:v>
                </c:pt>
                <c:pt idx="2344">
                  <c:v>41406.62777777778</c:v>
                </c:pt>
                <c:pt idx="2345">
                  <c:v>41406.628472222219</c:v>
                </c:pt>
                <c:pt idx="2346">
                  <c:v>41406.629166666666</c:v>
                </c:pt>
                <c:pt idx="2347">
                  <c:v>41406.629861111112</c:v>
                </c:pt>
                <c:pt idx="2348">
                  <c:v>41406.630555555559</c:v>
                </c:pt>
                <c:pt idx="2349">
                  <c:v>41406.631249999999</c:v>
                </c:pt>
                <c:pt idx="2350">
                  <c:v>41406.631944444445</c:v>
                </c:pt>
                <c:pt idx="2351">
                  <c:v>41406.632638888892</c:v>
                </c:pt>
                <c:pt idx="2352">
                  <c:v>41406.633333333331</c:v>
                </c:pt>
                <c:pt idx="2353">
                  <c:v>41406.634027777778</c:v>
                </c:pt>
                <c:pt idx="2354">
                  <c:v>41406.634722222225</c:v>
                </c:pt>
                <c:pt idx="2355">
                  <c:v>41406.635416666664</c:v>
                </c:pt>
                <c:pt idx="2356">
                  <c:v>41406.636111111111</c:v>
                </c:pt>
                <c:pt idx="2357">
                  <c:v>41406.636805555558</c:v>
                </c:pt>
                <c:pt idx="2358">
                  <c:v>41406.637499999997</c:v>
                </c:pt>
                <c:pt idx="2359">
                  <c:v>41406.638194444444</c:v>
                </c:pt>
                <c:pt idx="2360">
                  <c:v>41406.638888888891</c:v>
                </c:pt>
                <c:pt idx="2361">
                  <c:v>41406.63958333333</c:v>
                </c:pt>
                <c:pt idx="2362">
                  <c:v>41406.640277777777</c:v>
                </c:pt>
                <c:pt idx="2363">
                  <c:v>41406.640972222223</c:v>
                </c:pt>
                <c:pt idx="2364">
                  <c:v>41406.64166666667</c:v>
                </c:pt>
                <c:pt idx="2365">
                  <c:v>41406.642361111109</c:v>
                </c:pt>
                <c:pt idx="2366">
                  <c:v>41406.643055555556</c:v>
                </c:pt>
                <c:pt idx="2367">
                  <c:v>41406.643750000003</c:v>
                </c:pt>
                <c:pt idx="2368">
                  <c:v>41406.644444444442</c:v>
                </c:pt>
                <c:pt idx="2369">
                  <c:v>41406.645138888889</c:v>
                </c:pt>
                <c:pt idx="2370">
                  <c:v>41406.645833333336</c:v>
                </c:pt>
                <c:pt idx="2371">
                  <c:v>41406.646527777775</c:v>
                </c:pt>
                <c:pt idx="2372">
                  <c:v>41406.647222222222</c:v>
                </c:pt>
                <c:pt idx="2373">
                  <c:v>41406.647916666669</c:v>
                </c:pt>
                <c:pt idx="2374">
                  <c:v>41406.648611111108</c:v>
                </c:pt>
                <c:pt idx="2375">
                  <c:v>41406.649305555555</c:v>
                </c:pt>
                <c:pt idx="2376">
                  <c:v>41406.65</c:v>
                </c:pt>
                <c:pt idx="2377">
                  <c:v>41406.650694444441</c:v>
                </c:pt>
                <c:pt idx="2378">
                  <c:v>41406.651388888888</c:v>
                </c:pt>
                <c:pt idx="2379">
                  <c:v>41406.652083333334</c:v>
                </c:pt>
                <c:pt idx="2380">
                  <c:v>41406.652777777781</c:v>
                </c:pt>
                <c:pt idx="2381">
                  <c:v>41406.65347222222</c:v>
                </c:pt>
                <c:pt idx="2382">
                  <c:v>41406.654166666667</c:v>
                </c:pt>
                <c:pt idx="2383">
                  <c:v>41406.654861111114</c:v>
                </c:pt>
                <c:pt idx="2384">
                  <c:v>41406.655555555553</c:v>
                </c:pt>
                <c:pt idx="2385">
                  <c:v>41406.65625</c:v>
                </c:pt>
                <c:pt idx="2386">
                  <c:v>41406.656944444447</c:v>
                </c:pt>
                <c:pt idx="2387">
                  <c:v>41406.657638888886</c:v>
                </c:pt>
                <c:pt idx="2388">
                  <c:v>41406.658333333333</c:v>
                </c:pt>
                <c:pt idx="2389">
                  <c:v>41406.65902777778</c:v>
                </c:pt>
                <c:pt idx="2390">
                  <c:v>41406.659722222219</c:v>
                </c:pt>
                <c:pt idx="2391">
                  <c:v>41406.660416666666</c:v>
                </c:pt>
                <c:pt idx="2392">
                  <c:v>41406.661111111112</c:v>
                </c:pt>
                <c:pt idx="2393">
                  <c:v>41406.661805555559</c:v>
                </c:pt>
                <c:pt idx="2394">
                  <c:v>41406.662499999999</c:v>
                </c:pt>
                <c:pt idx="2395">
                  <c:v>41406.663194444445</c:v>
                </c:pt>
                <c:pt idx="2396">
                  <c:v>41406.663888888892</c:v>
                </c:pt>
                <c:pt idx="2397">
                  <c:v>41406.664583333331</c:v>
                </c:pt>
                <c:pt idx="2398">
                  <c:v>41406.665277777778</c:v>
                </c:pt>
                <c:pt idx="2399">
                  <c:v>41406.665972222225</c:v>
                </c:pt>
                <c:pt idx="2400">
                  <c:v>41406.666666666664</c:v>
                </c:pt>
                <c:pt idx="2401">
                  <c:v>41406.667361111111</c:v>
                </c:pt>
                <c:pt idx="2402">
                  <c:v>41406.668055555558</c:v>
                </c:pt>
                <c:pt idx="2403">
                  <c:v>41406.668749999997</c:v>
                </c:pt>
                <c:pt idx="2404">
                  <c:v>41406.669444444444</c:v>
                </c:pt>
                <c:pt idx="2405">
                  <c:v>41406.670138888891</c:v>
                </c:pt>
                <c:pt idx="2406">
                  <c:v>41406.67083333333</c:v>
                </c:pt>
                <c:pt idx="2407">
                  <c:v>41406.671527777777</c:v>
                </c:pt>
                <c:pt idx="2408">
                  <c:v>41406.672222222223</c:v>
                </c:pt>
                <c:pt idx="2409">
                  <c:v>41406.67291666667</c:v>
                </c:pt>
                <c:pt idx="2410">
                  <c:v>41406.673611111109</c:v>
                </c:pt>
                <c:pt idx="2411">
                  <c:v>41406.674305555556</c:v>
                </c:pt>
                <c:pt idx="2412">
                  <c:v>41406.675000000003</c:v>
                </c:pt>
                <c:pt idx="2413">
                  <c:v>41406.675694444442</c:v>
                </c:pt>
                <c:pt idx="2414">
                  <c:v>41406.676388888889</c:v>
                </c:pt>
                <c:pt idx="2415">
                  <c:v>41406.677083333336</c:v>
                </c:pt>
                <c:pt idx="2416">
                  <c:v>41406.677777777775</c:v>
                </c:pt>
                <c:pt idx="2417">
                  <c:v>41406.678472222222</c:v>
                </c:pt>
                <c:pt idx="2418">
                  <c:v>41406.679166666669</c:v>
                </c:pt>
                <c:pt idx="2419">
                  <c:v>41406.679861111108</c:v>
                </c:pt>
                <c:pt idx="2420">
                  <c:v>41406.680555555555</c:v>
                </c:pt>
                <c:pt idx="2421">
                  <c:v>41406.681250000001</c:v>
                </c:pt>
                <c:pt idx="2422">
                  <c:v>41406.681944444441</c:v>
                </c:pt>
                <c:pt idx="2423">
                  <c:v>41406.682638888888</c:v>
                </c:pt>
                <c:pt idx="2424">
                  <c:v>41406.683333333334</c:v>
                </c:pt>
                <c:pt idx="2425">
                  <c:v>41406.684027777781</c:v>
                </c:pt>
                <c:pt idx="2426">
                  <c:v>41406.68472222222</c:v>
                </c:pt>
                <c:pt idx="2427">
                  <c:v>41406.685416666667</c:v>
                </c:pt>
                <c:pt idx="2428">
                  <c:v>41406.686111111114</c:v>
                </c:pt>
                <c:pt idx="2429">
                  <c:v>41406.686805555553</c:v>
                </c:pt>
                <c:pt idx="2430">
                  <c:v>41406.6875</c:v>
                </c:pt>
                <c:pt idx="2431">
                  <c:v>41406.688194444447</c:v>
                </c:pt>
                <c:pt idx="2432">
                  <c:v>41406.688888888886</c:v>
                </c:pt>
                <c:pt idx="2433">
                  <c:v>41406.689583333333</c:v>
                </c:pt>
                <c:pt idx="2434">
                  <c:v>41406.69027777778</c:v>
                </c:pt>
                <c:pt idx="2435">
                  <c:v>41406.690972222219</c:v>
                </c:pt>
                <c:pt idx="2436">
                  <c:v>41406.691666666666</c:v>
                </c:pt>
                <c:pt idx="2437">
                  <c:v>41406.692361111112</c:v>
                </c:pt>
                <c:pt idx="2438">
                  <c:v>41406.693055555559</c:v>
                </c:pt>
                <c:pt idx="2439">
                  <c:v>41406.693749999999</c:v>
                </c:pt>
                <c:pt idx="2440">
                  <c:v>41406.694444444445</c:v>
                </c:pt>
                <c:pt idx="2441">
                  <c:v>41406.695138888892</c:v>
                </c:pt>
                <c:pt idx="2442">
                  <c:v>41406.695833333331</c:v>
                </c:pt>
                <c:pt idx="2443">
                  <c:v>41406.696527777778</c:v>
                </c:pt>
                <c:pt idx="2444">
                  <c:v>41406.697222222225</c:v>
                </c:pt>
                <c:pt idx="2445">
                  <c:v>41406.697916666664</c:v>
                </c:pt>
                <c:pt idx="2446">
                  <c:v>41406.698611111111</c:v>
                </c:pt>
                <c:pt idx="2447">
                  <c:v>41406.699305555558</c:v>
                </c:pt>
                <c:pt idx="2448">
                  <c:v>41406.699999999997</c:v>
                </c:pt>
                <c:pt idx="2449">
                  <c:v>41406.700694444444</c:v>
                </c:pt>
                <c:pt idx="2450">
                  <c:v>41406.701388888891</c:v>
                </c:pt>
                <c:pt idx="2451">
                  <c:v>41406.70208333333</c:v>
                </c:pt>
                <c:pt idx="2452">
                  <c:v>41406.702777777777</c:v>
                </c:pt>
                <c:pt idx="2453">
                  <c:v>41406.703472222223</c:v>
                </c:pt>
                <c:pt idx="2454">
                  <c:v>41406.70416666667</c:v>
                </c:pt>
                <c:pt idx="2455">
                  <c:v>41406.704861111109</c:v>
                </c:pt>
                <c:pt idx="2456">
                  <c:v>41406.705555555556</c:v>
                </c:pt>
                <c:pt idx="2457">
                  <c:v>41406.706250000003</c:v>
                </c:pt>
                <c:pt idx="2458">
                  <c:v>41406.706944444442</c:v>
                </c:pt>
                <c:pt idx="2459">
                  <c:v>41406.707638888889</c:v>
                </c:pt>
                <c:pt idx="2460">
                  <c:v>41406.708333333336</c:v>
                </c:pt>
                <c:pt idx="2461">
                  <c:v>41406.709027777775</c:v>
                </c:pt>
                <c:pt idx="2462">
                  <c:v>41406.709722222222</c:v>
                </c:pt>
                <c:pt idx="2463">
                  <c:v>41406.710416666669</c:v>
                </c:pt>
                <c:pt idx="2464">
                  <c:v>41406.711111111108</c:v>
                </c:pt>
                <c:pt idx="2465">
                  <c:v>41406.711805555555</c:v>
                </c:pt>
                <c:pt idx="2466">
                  <c:v>41406.712500000001</c:v>
                </c:pt>
                <c:pt idx="2467">
                  <c:v>41406.713194444441</c:v>
                </c:pt>
                <c:pt idx="2468">
                  <c:v>41406.713888888888</c:v>
                </c:pt>
                <c:pt idx="2469">
                  <c:v>41406.714583333334</c:v>
                </c:pt>
                <c:pt idx="2470">
                  <c:v>41406.715277777781</c:v>
                </c:pt>
                <c:pt idx="2471">
                  <c:v>41406.71597222222</c:v>
                </c:pt>
                <c:pt idx="2472">
                  <c:v>41406.716666666667</c:v>
                </c:pt>
                <c:pt idx="2473">
                  <c:v>41406.717361111114</c:v>
                </c:pt>
                <c:pt idx="2474">
                  <c:v>41406.718055555553</c:v>
                </c:pt>
                <c:pt idx="2475">
                  <c:v>41406.71875</c:v>
                </c:pt>
                <c:pt idx="2476">
                  <c:v>41406.719444444447</c:v>
                </c:pt>
                <c:pt idx="2477">
                  <c:v>41406.720138888886</c:v>
                </c:pt>
                <c:pt idx="2478">
                  <c:v>41406.720833333333</c:v>
                </c:pt>
                <c:pt idx="2479">
                  <c:v>41406.72152777778</c:v>
                </c:pt>
                <c:pt idx="2480">
                  <c:v>41406.722222222219</c:v>
                </c:pt>
                <c:pt idx="2481">
                  <c:v>41406.722916666666</c:v>
                </c:pt>
                <c:pt idx="2482">
                  <c:v>41406.723611111112</c:v>
                </c:pt>
                <c:pt idx="2483">
                  <c:v>41406.724305555559</c:v>
                </c:pt>
                <c:pt idx="2484">
                  <c:v>41406.724999999999</c:v>
                </c:pt>
                <c:pt idx="2485">
                  <c:v>41406.725694444445</c:v>
                </c:pt>
                <c:pt idx="2486">
                  <c:v>41406.726388888892</c:v>
                </c:pt>
                <c:pt idx="2487">
                  <c:v>41406.727083333331</c:v>
                </c:pt>
                <c:pt idx="2488">
                  <c:v>41406.727777777778</c:v>
                </c:pt>
                <c:pt idx="2489">
                  <c:v>41406.728472222225</c:v>
                </c:pt>
                <c:pt idx="2490">
                  <c:v>41406.729166666664</c:v>
                </c:pt>
                <c:pt idx="2491">
                  <c:v>41406.729861111111</c:v>
                </c:pt>
                <c:pt idx="2492">
                  <c:v>41406.730555555558</c:v>
                </c:pt>
                <c:pt idx="2493">
                  <c:v>41406.731249999997</c:v>
                </c:pt>
                <c:pt idx="2494">
                  <c:v>41406.731944444444</c:v>
                </c:pt>
                <c:pt idx="2495">
                  <c:v>41406.732638888891</c:v>
                </c:pt>
                <c:pt idx="2496">
                  <c:v>41406.73333333333</c:v>
                </c:pt>
                <c:pt idx="2497">
                  <c:v>41406.734027777777</c:v>
                </c:pt>
                <c:pt idx="2498">
                  <c:v>41406.734722222223</c:v>
                </c:pt>
                <c:pt idx="2499">
                  <c:v>41406.73541666667</c:v>
                </c:pt>
                <c:pt idx="2500">
                  <c:v>41406.736111111109</c:v>
                </c:pt>
                <c:pt idx="2501">
                  <c:v>41406.736805555556</c:v>
                </c:pt>
                <c:pt idx="2502">
                  <c:v>41406.737500000003</c:v>
                </c:pt>
                <c:pt idx="2503">
                  <c:v>41406.738194444442</c:v>
                </c:pt>
                <c:pt idx="2504">
                  <c:v>41406.738888888889</c:v>
                </c:pt>
                <c:pt idx="2505">
                  <c:v>41406.739583333336</c:v>
                </c:pt>
                <c:pt idx="2506">
                  <c:v>41406.740277777775</c:v>
                </c:pt>
                <c:pt idx="2507">
                  <c:v>41406.740972222222</c:v>
                </c:pt>
                <c:pt idx="2508">
                  <c:v>41406.741666666669</c:v>
                </c:pt>
                <c:pt idx="2509">
                  <c:v>41406.742361111108</c:v>
                </c:pt>
                <c:pt idx="2510">
                  <c:v>41406.743055555555</c:v>
                </c:pt>
                <c:pt idx="2511">
                  <c:v>41406.743750000001</c:v>
                </c:pt>
                <c:pt idx="2512">
                  <c:v>41406.744444444441</c:v>
                </c:pt>
                <c:pt idx="2513">
                  <c:v>41406.745138888888</c:v>
                </c:pt>
                <c:pt idx="2514">
                  <c:v>41406.745833333334</c:v>
                </c:pt>
                <c:pt idx="2515">
                  <c:v>41406.746527777781</c:v>
                </c:pt>
                <c:pt idx="2516">
                  <c:v>41406.74722222222</c:v>
                </c:pt>
                <c:pt idx="2517">
                  <c:v>41406.747916666667</c:v>
                </c:pt>
                <c:pt idx="2518">
                  <c:v>41406.748611111114</c:v>
                </c:pt>
                <c:pt idx="2519">
                  <c:v>41406.749305555553</c:v>
                </c:pt>
                <c:pt idx="2520">
                  <c:v>41406.75</c:v>
                </c:pt>
                <c:pt idx="2521">
                  <c:v>41406.750694444447</c:v>
                </c:pt>
                <c:pt idx="2522">
                  <c:v>41406.751388888886</c:v>
                </c:pt>
                <c:pt idx="2523">
                  <c:v>41406.752083333333</c:v>
                </c:pt>
                <c:pt idx="2524">
                  <c:v>41406.75277777778</c:v>
                </c:pt>
                <c:pt idx="2525">
                  <c:v>41406.753472222219</c:v>
                </c:pt>
                <c:pt idx="2526">
                  <c:v>41406.754166666666</c:v>
                </c:pt>
                <c:pt idx="2527">
                  <c:v>41406.754861111112</c:v>
                </c:pt>
                <c:pt idx="2528">
                  <c:v>41406.755555555559</c:v>
                </c:pt>
                <c:pt idx="2529">
                  <c:v>41406.756249999999</c:v>
                </c:pt>
                <c:pt idx="2530">
                  <c:v>41406.756944444445</c:v>
                </c:pt>
                <c:pt idx="2531">
                  <c:v>41406.757638888892</c:v>
                </c:pt>
                <c:pt idx="2532">
                  <c:v>41406.758333333331</c:v>
                </c:pt>
                <c:pt idx="2533">
                  <c:v>41406.759027777778</c:v>
                </c:pt>
                <c:pt idx="2534">
                  <c:v>41406.759722222225</c:v>
                </c:pt>
                <c:pt idx="2535">
                  <c:v>41406.760416666664</c:v>
                </c:pt>
                <c:pt idx="2536">
                  <c:v>41406.761111111111</c:v>
                </c:pt>
                <c:pt idx="2537">
                  <c:v>41406.761805555558</c:v>
                </c:pt>
                <c:pt idx="2538">
                  <c:v>41406.762499999997</c:v>
                </c:pt>
                <c:pt idx="2539">
                  <c:v>41406.763194444444</c:v>
                </c:pt>
                <c:pt idx="2540">
                  <c:v>41406.763888888891</c:v>
                </c:pt>
                <c:pt idx="2541">
                  <c:v>41406.76458333333</c:v>
                </c:pt>
                <c:pt idx="2542">
                  <c:v>41406.765277777777</c:v>
                </c:pt>
                <c:pt idx="2543">
                  <c:v>41406.765972222223</c:v>
                </c:pt>
                <c:pt idx="2544">
                  <c:v>41406.76666666667</c:v>
                </c:pt>
                <c:pt idx="2545">
                  <c:v>41406.767361111109</c:v>
                </c:pt>
                <c:pt idx="2546">
                  <c:v>41406.768055555556</c:v>
                </c:pt>
                <c:pt idx="2547">
                  <c:v>41406.768750000003</c:v>
                </c:pt>
                <c:pt idx="2548">
                  <c:v>41406.769444444442</c:v>
                </c:pt>
                <c:pt idx="2549">
                  <c:v>41406.770138888889</c:v>
                </c:pt>
                <c:pt idx="2550">
                  <c:v>41406.770833333336</c:v>
                </c:pt>
                <c:pt idx="2551">
                  <c:v>41406.771527777775</c:v>
                </c:pt>
                <c:pt idx="2552">
                  <c:v>41406.772222222222</c:v>
                </c:pt>
                <c:pt idx="2553">
                  <c:v>41406.772916666669</c:v>
                </c:pt>
                <c:pt idx="2554">
                  <c:v>41406.773611111108</c:v>
                </c:pt>
                <c:pt idx="2555">
                  <c:v>41406.774305555555</c:v>
                </c:pt>
                <c:pt idx="2556">
                  <c:v>41406.775000000001</c:v>
                </c:pt>
                <c:pt idx="2557">
                  <c:v>41406.775694444441</c:v>
                </c:pt>
                <c:pt idx="2558">
                  <c:v>41406.776388888888</c:v>
                </c:pt>
                <c:pt idx="2559">
                  <c:v>41406.777083333334</c:v>
                </c:pt>
                <c:pt idx="2560">
                  <c:v>41406.777777777781</c:v>
                </c:pt>
                <c:pt idx="2561">
                  <c:v>41406.77847222222</c:v>
                </c:pt>
                <c:pt idx="2562">
                  <c:v>41406.779166666667</c:v>
                </c:pt>
                <c:pt idx="2563">
                  <c:v>41406.779861111114</c:v>
                </c:pt>
                <c:pt idx="2564">
                  <c:v>41406.780555555553</c:v>
                </c:pt>
                <c:pt idx="2565">
                  <c:v>41406.78125</c:v>
                </c:pt>
                <c:pt idx="2566">
                  <c:v>41406.781944444447</c:v>
                </c:pt>
                <c:pt idx="2567">
                  <c:v>41406.782638888886</c:v>
                </c:pt>
                <c:pt idx="2568">
                  <c:v>41406.783333333333</c:v>
                </c:pt>
                <c:pt idx="2569">
                  <c:v>41406.78402777778</c:v>
                </c:pt>
                <c:pt idx="2570">
                  <c:v>41406.784722222219</c:v>
                </c:pt>
                <c:pt idx="2571">
                  <c:v>41406.785416666666</c:v>
                </c:pt>
                <c:pt idx="2572">
                  <c:v>41406.786111111112</c:v>
                </c:pt>
                <c:pt idx="2573">
                  <c:v>41406.786805555559</c:v>
                </c:pt>
                <c:pt idx="2574">
                  <c:v>41406.787499999999</c:v>
                </c:pt>
                <c:pt idx="2575">
                  <c:v>41406.788194444445</c:v>
                </c:pt>
                <c:pt idx="2576">
                  <c:v>41406.788888888892</c:v>
                </c:pt>
                <c:pt idx="2577">
                  <c:v>41406.789583333331</c:v>
                </c:pt>
                <c:pt idx="2578">
                  <c:v>41406.790277777778</c:v>
                </c:pt>
                <c:pt idx="2579">
                  <c:v>41406.790972222225</c:v>
                </c:pt>
                <c:pt idx="2580">
                  <c:v>41406.791666666664</c:v>
                </c:pt>
                <c:pt idx="2581">
                  <c:v>41406.792361111111</c:v>
                </c:pt>
                <c:pt idx="2582">
                  <c:v>41406.793055555558</c:v>
                </c:pt>
                <c:pt idx="2583">
                  <c:v>41406.793749999997</c:v>
                </c:pt>
                <c:pt idx="2584">
                  <c:v>41406.794444444444</c:v>
                </c:pt>
                <c:pt idx="2585">
                  <c:v>41406.795138888891</c:v>
                </c:pt>
                <c:pt idx="2586">
                  <c:v>41406.79583333333</c:v>
                </c:pt>
                <c:pt idx="2587">
                  <c:v>41406.796527777777</c:v>
                </c:pt>
                <c:pt idx="2588">
                  <c:v>41406.797222222223</c:v>
                </c:pt>
                <c:pt idx="2589">
                  <c:v>41406.79791666667</c:v>
                </c:pt>
                <c:pt idx="2590">
                  <c:v>41406.798611111109</c:v>
                </c:pt>
                <c:pt idx="2591">
                  <c:v>41406.799305555556</c:v>
                </c:pt>
                <c:pt idx="2592">
                  <c:v>41406.800000000003</c:v>
                </c:pt>
                <c:pt idx="2593">
                  <c:v>41406.800694444442</c:v>
                </c:pt>
                <c:pt idx="2594">
                  <c:v>41406.801388888889</c:v>
                </c:pt>
                <c:pt idx="2595">
                  <c:v>41406.802083333336</c:v>
                </c:pt>
                <c:pt idx="2596">
                  <c:v>41406.802777777775</c:v>
                </c:pt>
                <c:pt idx="2597">
                  <c:v>41406.803472222222</c:v>
                </c:pt>
                <c:pt idx="2598">
                  <c:v>41406.804166666669</c:v>
                </c:pt>
                <c:pt idx="2599">
                  <c:v>41406.804861111108</c:v>
                </c:pt>
                <c:pt idx="2600">
                  <c:v>41406.805555555555</c:v>
                </c:pt>
                <c:pt idx="2601">
                  <c:v>41406.806250000001</c:v>
                </c:pt>
                <c:pt idx="2602">
                  <c:v>41406.806944444441</c:v>
                </c:pt>
                <c:pt idx="2603">
                  <c:v>41406.807638888888</c:v>
                </c:pt>
                <c:pt idx="2604">
                  <c:v>41406.808333333334</c:v>
                </c:pt>
                <c:pt idx="2605">
                  <c:v>41406.809027777781</c:v>
                </c:pt>
                <c:pt idx="2606">
                  <c:v>41406.80972222222</c:v>
                </c:pt>
                <c:pt idx="2607">
                  <c:v>41406.810416666667</c:v>
                </c:pt>
                <c:pt idx="2608">
                  <c:v>41406.811111111114</c:v>
                </c:pt>
                <c:pt idx="2609">
                  <c:v>41406.811805555553</c:v>
                </c:pt>
                <c:pt idx="2610">
                  <c:v>41406.8125</c:v>
                </c:pt>
                <c:pt idx="2611">
                  <c:v>41406.813194444447</c:v>
                </c:pt>
                <c:pt idx="2612">
                  <c:v>41406.813888888886</c:v>
                </c:pt>
                <c:pt idx="2613">
                  <c:v>41406.814583333333</c:v>
                </c:pt>
                <c:pt idx="2614">
                  <c:v>41406.81527777778</c:v>
                </c:pt>
                <c:pt idx="2615">
                  <c:v>41406.815972222219</c:v>
                </c:pt>
                <c:pt idx="2616">
                  <c:v>41406.816666666666</c:v>
                </c:pt>
                <c:pt idx="2617">
                  <c:v>41406.817361111112</c:v>
                </c:pt>
                <c:pt idx="2618">
                  <c:v>41406.818055555559</c:v>
                </c:pt>
                <c:pt idx="2619">
                  <c:v>41406.818749999999</c:v>
                </c:pt>
                <c:pt idx="2620">
                  <c:v>41406.819444444445</c:v>
                </c:pt>
                <c:pt idx="2621">
                  <c:v>41406.820138888892</c:v>
                </c:pt>
                <c:pt idx="2622">
                  <c:v>41406.820833333331</c:v>
                </c:pt>
                <c:pt idx="2623">
                  <c:v>41406.821527777778</c:v>
                </c:pt>
                <c:pt idx="2624">
                  <c:v>41406.822222222225</c:v>
                </c:pt>
                <c:pt idx="2625">
                  <c:v>41406.822916666664</c:v>
                </c:pt>
                <c:pt idx="2626">
                  <c:v>41406.823611111111</c:v>
                </c:pt>
                <c:pt idx="2627">
                  <c:v>41406.824305555558</c:v>
                </c:pt>
                <c:pt idx="2628">
                  <c:v>41406.824999999997</c:v>
                </c:pt>
                <c:pt idx="2629">
                  <c:v>41406.825694444444</c:v>
                </c:pt>
                <c:pt idx="2630">
                  <c:v>41406.826388888891</c:v>
                </c:pt>
                <c:pt idx="2631">
                  <c:v>41406.82708333333</c:v>
                </c:pt>
                <c:pt idx="2632">
                  <c:v>41406.827777777777</c:v>
                </c:pt>
                <c:pt idx="2633">
                  <c:v>41406.828472222223</c:v>
                </c:pt>
                <c:pt idx="2634">
                  <c:v>41406.82916666667</c:v>
                </c:pt>
                <c:pt idx="2635">
                  <c:v>41406.829861111109</c:v>
                </c:pt>
                <c:pt idx="2636">
                  <c:v>41406.830555555556</c:v>
                </c:pt>
                <c:pt idx="2637">
                  <c:v>41406.831250000003</c:v>
                </c:pt>
                <c:pt idx="2638">
                  <c:v>41406.831944444442</c:v>
                </c:pt>
                <c:pt idx="2639">
                  <c:v>41406.832638888889</c:v>
                </c:pt>
                <c:pt idx="2640">
                  <c:v>41406.833333333336</c:v>
                </c:pt>
                <c:pt idx="2641">
                  <c:v>41406.834027777775</c:v>
                </c:pt>
                <c:pt idx="2642">
                  <c:v>41406.834722222222</c:v>
                </c:pt>
                <c:pt idx="2643">
                  <c:v>41406.835416666669</c:v>
                </c:pt>
                <c:pt idx="2644">
                  <c:v>41406.836111111108</c:v>
                </c:pt>
                <c:pt idx="2645">
                  <c:v>41406.836805555555</c:v>
                </c:pt>
                <c:pt idx="2646">
                  <c:v>41406.837500000001</c:v>
                </c:pt>
                <c:pt idx="2647">
                  <c:v>41406.838194444441</c:v>
                </c:pt>
                <c:pt idx="2648">
                  <c:v>41406.838888888888</c:v>
                </c:pt>
                <c:pt idx="2649">
                  <c:v>41406.839583333334</c:v>
                </c:pt>
                <c:pt idx="2650">
                  <c:v>41406.840277777781</c:v>
                </c:pt>
                <c:pt idx="2651">
                  <c:v>41406.84097222222</c:v>
                </c:pt>
                <c:pt idx="2652">
                  <c:v>41406.841666666667</c:v>
                </c:pt>
                <c:pt idx="2653">
                  <c:v>41406.842361111114</c:v>
                </c:pt>
                <c:pt idx="2654">
                  <c:v>41406.843055555553</c:v>
                </c:pt>
                <c:pt idx="2655">
                  <c:v>41406.84375</c:v>
                </c:pt>
                <c:pt idx="2656">
                  <c:v>41406.844444444447</c:v>
                </c:pt>
                <c:pt idx="2657">
                  <c:v>41406.845138888886</c:v>
                </c:pt>
                <c:pt idx="2658">
                  <c:v>41406.845833333333</c:v>
                </c:pt>
                <c:pt idx="2659">
                  <c:v>41406.84652777778</c:v>
                </c:pt>
                <c:pt idx="2660">
                  <c:v>41406.847222222219</c:v>
                </c:pt>
                <c:pt idx="2661">
                  <c:v>41406.847916666666</c:v>
                </c:pt>
                <c:pt idx="2662">
                  <c:v>41406.848611111112</c:v>
                </c:pt>
                <c:pt idx="2663">
                  <c:v>41406.849305555559</c:v>
                </c:pt>
                <c:pt idx="2664">
                  <c:v>41406.85</c:v>
                </c:pt>
                <c:pt idx="2665">
                  <c:v>41406.850694444445</c:v>
                </c:pt>
                <c:pt idx="2666">
                  <c:v>41406.851388888892</c:v>
                </c:pt>
                <c:pt idx="2667">
                  <c:v>41406.852083333331</c:v>
                </c:pt>
                <c:pt idx="2668">
                  <c:v>41406.852777777778</c:v>
                </c:pt>
                <c:pt idx="2669">
                  <c:v>41406.853472222225</c:v>
                </c:pt>
                <c:pt idx="2670">
                  <c:v>41406.854166666664</c:v>
                </c:pt>
                <c:pt idx="2671">
                  <c:v>41406.854861111111</c:v>
                </c:pt>
                <c:pt idx="2672">
                  <c:v>41406.855555555558</c:v>
                </c:pt>
                <c:pt idx="2673">
                  <c:v>41406.856249999997</c:v>
                </c:pt>
                <c:pt idx="2674">
                  <c:v>41406.856944444444</c:v>
                </c:pt>
                <c:pt idx="2675">
                  <c:v>41406.857638888891</c:v>
                </c:pt>
                <c:pt idx="2676">
                  <c:v>41406.85833333333</c:v>
                </c:pt>
                <c:pt idx="2677">
                  <c:v>41406.859027777777</c:v>
                </c:pt>
                <c:pt idx="2678">
                  <c:v>41406.859722222223</c:v>
                </c:pt>
                <c:pt idx="2679">
                  <c:v>41406.86041666667</c:v>
                </c:pt>
                <c:pt idx="2680">
                  <c:v>41406.861111111109</c:v>
                </c:pt>
                <c:pt idx="2681">
                  <c:v>41406.861805555556</c:v>
                </c:pt>
                <c:pt idx="2682">
                  <c:v>41406.862500000003</c:v>
                </c:pt>
                <c:pt idx="2683">
                  <c:v>41406.863194444442</c:v>
                </c:pt>
                <c:pt idx="2684">
                  <c:v>41406.863888888889</c:v>
                </c:pt>
                <c:pt idx="2685">
                  <c:v>41406.864583333336</c:v>
                </c:pt>
                <c:pt idx="2686">
                  <c:v>41406.865277777775</c:v>
                </c:pt>
                <c:pt idx="2687">
                  <c:v>41406.865972222222</c:v>
                </c:pt>
                <c:pt idx="2688">
                  <c:v>41406.866666666669</c:v>
                </c:pt>
                <c:pt idx="2689">
                  <c:v>41406.867361111108</c:v>
                </c:pt>
                <c:pt idx="2690">
                  <c:v>41406.868055555555</c:v>
                </c:pt>
                <c:pt idx="2691">
                  <c:v>41406.868750000001</c:v>
                </c:pt>
                <c:pt idx="2692">
                  <c:v>41406.869444444441</c:v>
                </c:pt>
                <c:pt idx="2693">
                  <c:v>41406.870138888888</c:v>
                </c:pt>
                <c:pt idx="2694">
                  <c:v>41406.870833333334</c:v>
                </c:pt>
                <c:pt idx="2695">
                  <c:v>41406.871527777781</c:v>
                </c:pt>
                <c:pt idx="2696">
                  <c:v>41406.87222222222</c:v>
                </c:pt>
                <c:pt idx="2697">
                  <c:v>41406.872916666667</c:v>
                </c:pt>
                <c:pt idx="2698">
                  <c:v>41406.873611111114</c:v>
                </c:pt>
                <c:pt idx="2699">
                  <c:v>41406.874305555553</c:v>
                </c:pt>
                <c:pt idx="2700">
                  <c:v>41406.875</c:v>
                </c:pt>
                <c:pt idx="2701">
                  <c:v>41406.875694444447</c:v>
                </c:pt>
                <c:pt idx="2702">
                  <c:v>41406.876388888886</c:v>
                </c:pt>
                <c:pt idx="2703">
                  <c:v>41406.877083333333</c:v>
                </c:pt>
                <c:pt idx="2704">
                  <c:v>41406.87777777778</c:v>
                </c:pt>
                <c:pt idx="2705">
                  <c:v>41406.878472222219</c:v>
                </c:pt>
                <c:pt idx="2706">
                  <c:v>41406.879166666666</c:v>
                </c:pt>
                <c:pt idx="2707">
                  <c:v>41406.879861111112</c:v>
                </c:pt>
                <c:pt idx="2708">
                  <c:v>41406.880555555559</c:v>
                </c:pt>
                <c:pt idx="2709">
                  <c:v>41406.881249999999</c:v>
                </c:pt>
                <c:pt idx="2710">
                  <c:v>41406.881944444445</c:v>
                </c:pt>
                <c:pt idx="2711">
                  <c:v>41406.882638888892</c:v>
                </c:pt>
                <c:pt idx="2712">
                  <c:v>41406.883333333331</c:v>
                </c:pt>
                <c:pt idx="2713">
                  <c:v>41406.884027777778</c:v>
                </c:pt>
                <c:pt idx="2714">
                  <c:v>41406.884722222225</c:v>
                </c:pt>
                <c:pt idx="2715">
                  <c:v>41406.885416666664</c:v>
                </c:pt>
                <c:pt idx="2716">
                  <c:v>41406.886111111111</c:v>
                </c:pt>
                <c:pt idx="2717">
                  <c:v>41406.886805555558</c:v>
                </c:pt>
                <c:pt idx="2718">
                  <c:v>41406.887499999997</c:v>
                </c:pt>
                <c:pt idx="2719">
                  <c:v>41406.888194444444</c:v>
                </c:pt>
                <c:pt idx="2720">
                  <c:v>41406.888888888891</c:v>
                </c:pt>
                <c:pt idx="2721">
                  <c:v>41406.88958333333</c:v>
                </c:pt>
                <c:pt idx="2722">
                  <c:v>41406.890277777777</c:v>
                </c:pt>
                <c:pt idx="2723">
                  <c:v>41406.890972222223</c:v>
                </c:pt>
                <c:pt idx="2724">
                  <c:v>41406.89166666667</c:v>
                </c:pt>
                <c:pt idx="2725">
                  <c:v>41406.892361111109</c:v>
                </c:pt>
                <c:pt idx="2726">
                  <c:v>41406.893055555556</c:v>
                </c:pt>
                <c:pt idx="2727">
                  <c:v>41406.893750000003</c:v>
                </c:pt>
                <c:pt idx="2728">
                  <c:v>41406.894444444442</c:v>
                </c:pt>
                <c:pt idx="2729">
                  <c:v>41406.895138888889</c:v>
                </c:pt>
                <c:pt idx="2730">
                  <c:v>41406.895833333336</c:v>
                </c:pt>
                <c:pt idx="2731">
                  <c:v>41406.896527777775</c:v>
                </c:pt>
                <c:pt idx="2732">
                  <c:v>41406.897222222222</c:v>
                </c:pt>
                <c:pt idx="2733">
                  <c:v>41406.897916666669</c:v>
                </c:pt>
                <c:pt idx="2734">
                  <c:v>41406.898611111108</c:v>
                </c:pt>
                <c:pt idx="2735">
                  <c:v>41406.899305555555</c:v>
                </c:pt>
                <c:pt idx="2736">
                  <c:v>41406.9</c:v>
                </c:pt>
                <c:pt idx="2737">
                  <c:v>41406.900694444441</c:v>
                </c:pt>
                <c:pt idx="2738">
                  <c:v>41406.901388888888</c:v>
                </c:pt>
                <c:pt idx="2739">
                  <c:v>41406.902083333334</c:v>
                </c:pt>
                <c:pt idx="2740">
                  <c:v>41406.902777777781</c:v>
                </c:pt>
                <c:pt idx="2741">
                  <c:v>41406.90347222222</c:v>
                </c:pt>
                <c:pt idx="2742">
                  <c:v>41406.904166666667</c:v>
                </c:pt>
                <c:pt idx="2743">
                  <c:v>41406.904861111114</c:v>
                </c:pt>
                <c:pt idx="2744">
                  <c:v>41406.905555555553</c:v>
                </c:pt>
                <c:pt idx="2745">
                  <c:v>41406.90625</c:v>
                </c:pt>
                <c:pt idx="2746">
                  <c:v>41406.906944444447</c:v>
                </c:pt>
                <c:pt idx="2747">
                  <c:v>41406.907638888886</c:v>
                </c:pt>
                <c:pt idx="2748">
                  <c:v>41406.908333333333</c:v>
                </c:pt>
                <c:pt idx="2749">
                  <c:v>41406.90902777778</c:v>
                </c:pt>
                <c:pt idx="2750">
                  <c:v>41406.909722222219</c:v>
                </c:pt>
                <c:pt idx="2751">
                  <c:v>41406.910416666666</c:v>
                </c:pt>
                <c:pt idx="2752">
                  <c:v>41406.911111111112</c:v>
                </c:pt>
                <c:pt idx="2753">
                  <c:v>41406.911805555559</c:v>
                </c:pt>
                <c:pt idx="2754">
                  <c:v>41406.912499999999</c:v>
                </c:pt>
                <c:pt idx="2755">
                  <c:v>41406.913194444445</c:v>
                </c:pt>
                <c:pt idx="2756">
                  <c:v>41406.913888888892</c:v>
                </c:pt>
                <c:pt idx="2757">
                  <c:v>41406.914583333331</c:v>
                </c:pt>
                <c:pt idx="2758">
                  <c:v>41406.915277777778</c:v>
                </c:pt>
                <c:pt idx="2759">
                  <c:v>41406.915972222225</c:v>
                </c:pt>
                <c:pt idx="2760">
                  <c:v>41406.916666666664</c:v>
                </c:pt>
                <c:pt idx="2761">
                  <c:v>41406.917361111111</c:v>
                </c:pt>
                <c:pt idx="2762">
                  <c:v>41406.918055555558</c:v>
                </c:pt>
                <c:pt idx="2763">
                  <c:v>41406.918749999997</c:v>
                </c:pt>
                <c:pt idx="2764">
                  <c:v>41406.919444444444</c:v>
                </c:pt>
                <c:pt idx="2765">
                  <c:v>41406.920138888891</c:v>
                </c:pt>
                <c:pt idx="2766">
                  <c:v>41406.92083333333</c:v>
                </c:pt>
                <c:pt idx="2767">
                  <c:v>41406.921527777777</c:v>
                </c:pt>
                <c:pt idx="2768">
                  <c:v>41406.922222222223</c:v>
                </c:pt>
                <c:pt idx="2769">
                  <c:v>41406.92291666667</c:v>
                </c:pt>
                <c:pt idx="2770">
                  <c:v>41406.923611111109</c:v>
                </c:pt>
                <c:pt idx="2771">
                  <c:v>41406.924305555556</c:v>
                </c:pt>
                <c:pt idx="2772">
                  <c:v>41406.925000000003</c:v>
                </c:pt>
                <c:pt idx="2773">
                  <c:v>41406.925694444442</c:v>
                </c:pt>
                <c:pt idx="2774">
                  <c:v>41406.926388888889</c:v>
                </c:pt>
                <c:pt idx="2775">
                  <c:v>41406.927083333336</c:v>
                </c:pt>
                <c:pt idx="2776">
                  <c:v>41406.927777777775</c:v>
                </c:pt>
                <c:pt idx="2777">
                  <c:v>41406.928472222222</c:v>
                </c:pt>
                <c:pt idx="2778">
                  <c:v>41406.929166666669</c:v>
                </c:pt>
                <c:pt idx="2779">
                  <c:v>41406.929861111108</c:v>
                </c:pt>
                <c:pt idx="2780">
                  <c:v>41406.930555555555</c:v>
                </c:pt>
                <c:pt idx="2781">
                  <c:v>41406.931250000001</c:v>
                </c:pt>
                <c:pt idx="2782">
                  <c:v>41406.931944444441</c:v>
                </c:pt>
                <c:pt idx="2783">
                  <c:v>41406.932638888888</c:v>
                </c:pt>
                <c:pt idx="2784">
                  <c:v>41406.933333333334</c:v>
                </c:pt>
                <c:pt idx="2785">
                  <c:v>41406.934027777781</c:v>
                </c:pt>
                <c:pt idx="2786">
                  <c:v>41406.93472222222</c:v>
                </c:pt>
                <c:pt idx="2787">
                  <c:v>41406.935416666667</c:v>
                </c:pt>
                <c:pt idx="2788">
                  <c:v>41406.936111111114</c:v>
                </c:pt>
                <c:pt idx="2789">
                  <c:v>41406.936805555553</c:v>
                </c:pt>
                <c:pt idx="2790">
                  <c:v>41406.9375</c:v>
                </c:pt>
                <c:pt idx="2791">
                  <c:v>41406.938194444447</c:v>
                </c:pt>
                <c:pt idx="2792">
                  <c:v>41406.938888888886</c:v>
                </c:pt>
                <c:pt idx="2793">
                  <c:v>41406.939583333333</c:v>
                </c:pt>
                <c:pt idx="2794">
                  <c:v>41406.94027777778</c:v>
                </c:pt>
                <c:pt idx="2795">
                  <c:v>41406.940972222219</c:v>
                </c:pt>
                <c:pt idx="2796">
                  <c:v>41406.941666666666</c:v>
                </c:pt>
                <c:pt idx="2797">
                  <c:v>41406.942361111112</c:v>
                </c:pt>
                <c:pt idx="2798">
                  <c:v>41406.943055555559</c:v>
                </c:pt>
                <c:pt idx="2799">
                  <c:v>41406.943749999999</c:v>
                </c:pt>
                <c:pt idx="2800">
                  <c:v>41406.944444444445</c:v>
                </c:pt>
                <c:pt idx="2801">
                  <c:v>41406.945138888892</c:v>
                </c:pt>
                <c:pt idx="2802">
                  <c:v>41406.945833333331</c:v>
                </c:pt>
                <c:pt idx="2803">
                  <c:v>41406.946527777778</c:v>
                </c:pt>
                <c:pt idx="2804">
                  <c:v>41406.947222222225</c:v>
                </c:pt>
                <c:pt idx="2805">
                  <c:v>41406.947916666664</c:v>
                </c:pt>
                <c:pt idx="2806">
                  <c:v>41406.948611111111</c:v>
                </c:pt>
                <c:pt idx="2807">
                  <c:v>41406.949305555558</c:v>
                </c:pt>
                <c:pt idx="2808">
                  <c:v>41406.949999999997</c:v>
                </c:pt>
                <c:pt idx="2809">
                  <c:v>41406.950694444444</c:v>
                </c:pt>
                <c:pt idx="2810">
                  <c:v>41406.951388888891</c:v>
                </c:pt>
                <c:pt idx="2811">
                  <c:v>41406.95208333333</c:v>
                </c:pt>
                <c:pt idx="2812">
                  <c:v>41406.952777777777</c:v>
                </c:pt>
                <c:pt idx="2813">
                  <c:v>41406.953472222223</c:v>
                </c:pt>
                <c:pt idx="2814">
                  <c:v>41406.95416666667</c:v>
                </c:pt>
                <c:pt idx="2815">
                  <c:v>41406.954861111109</c:v>
                </c:pt>
                <c:pt idx="2816">
                  <c:v>41406.955555555556</c:v>
                </c:pt>
                <c:pt idx="2817">
                  <c:v>41406.956250000003</c:v>
                </c:pt>
                <c:pt idx="2818">
                  <c:v>41406.956944444442</c:v>
                </c:pt>
                <c:pt idx="2819">
                  <c:v>41406.957638888889</c:v>
                </c:pt>
                <c:pt idx="2820">
                  <c:v>41406.958333333336</c:v>
                </c:pt>
                <c:pt idx="2821">
                  <c:v>41406.959027777775</c:v>
                </c:pt>
                <c:pt idx="2822">
                  <c:v>41406.959722222222</c:v>
                </c:pt>
                <c:pt idx="2823">
                  <c:v>41406.960416666669</c:v>
                </c:pt>
                <c:pt idx="2824">
                  <c:v>41406.961111111108</c:v>
                </c:pt>
                <c:pt idx="2825">
                  <c:v>41406.961805555555</c:v>
                </c:pt>
                <c:pt idx="2826">
                  <c:v>41406.962500000001</c:v>
                </c:pt>
                <c:pt idx="2827">
                  <c:v>41406.963194444441</c:v>
                </c:pt>
                <c:pt idx="2828">
                  <c:v>41406.963888888888</c:v>
                </c:pt>
                <c:pt idx="2829">
                  <c:v>41406.964583333334</c:v>
                </c:pt>
                <c:pt idx="2830">
                  <c:v>41406.965277777781</c:v>
                </c:pt>
                <c:pt idx="2831">
                  <c:v>41406.96597222222</c:v>
                </c:pt>
                <c:pt idx="2832">
                  <c:v>41406.966666666667</c:v>
                </c:pt>
                <c:pt idx="2833">
                  <c:v>41406.967361111114</c:v>
                </c:pt>
                <c:pt idx="2834">
                  <c:v>41406.968055555553</c:v>
                </c:pt>
                <c:pt idx="2835">
                  <c:v>41406.96875</c:v>
                </c:pt>
                <c:pt idx="2836">
                  <c:v>41406.969444444447</c:v>
                </c:pt>
                <c:pt idx="2837">
                  <c:v>41406.970138888886</c:v>
                </c:pt>
                <c:pt idx="2838">
                  <c:v>41406.970833333333</c:v>
                </c:pt>
                <c:pt idx="2839">
                  <c:v>41406.97152777778</c:v>
                </c:pt>
                <c:pt idx="2840">
                  <c:v>41406.972222222219</c:v>
                </c:pt>
                <c:pt idx="2841">
                  <c:v>41406.972916666666</c:v>
                </c:pt>
                <c:pt idx="2842">
                  <c:v>41406.973611111112</c:v>
                </c:pt>
                <c:pt idx="2843">
                  <c:v>41406.974305555559</c:v>
                </c:pt>
                <c:pt idx="2844">
                  <c:v>41406.974999999999</c:v>
                </c:pt>
                <c:pt idx="2845">
                  <c:v>41406.975694444445</c:v>
                </c:pt>
                <c:pt idx="2846">
                  <c:v>41406.976388888892</c:v>
                </c:pt>
                <c:pt idx="2847">
                  <c:v>41406.977083333331</c:v>
                </c:pt>
                <c:pt idx="2848">
                  <c:v>41406.977777777778</c:v>
                </c:pt>
                <c:pt idx="2849">
                  <c:v>41406.978472222225</c:v>
                </c:pt>
                <c:pt idx="2850">
                  <c:v>41406.979166666664</c:v>
                </c:pt>
                <c:pt idx="2851">
                  <c:v>41406.979861111111</c:v>
                </c:pt>
                <c:pt idx="2852">
                  <c:v>41406.980555555558</c:v>
                </c:pt>
                <c:pt idx="2853">
                  <c:v>41406.981249999997</c:v>
                </c:pt>
                <c:pt idx="2854">
                  <c:v>41406.981944444444</c:v>
                </c:pt>
                <c:pt idx="2855">
                  <c:v>41406.982638888891</c:v>
                </c:pt>
                <c:pt idx="2856">
                  <c:v>41406.98333333333</c:v>
                </c:pt>
                <c:pt idx="2857">
                  <c:v>41406.984027777777</c:v>
                </c:pt>
                <c:pt idx="2858">
                  <c:v>41406.984722222223</c:v>
                </c:pt>
                <c:pt idx="2859">
                  <c:v>41406.98541666667</c:v>
                </c:pt>
                <c:pt idx="2860">
                  <c:v>41406.986111111109</c:v>
                </c:pt>
                <c:pt idx="2861">
                  <c:v>41406.986805555556</c:v>
                </c:pt>
                <c:pt idx="2862">
                  <c:v>41406.987500000003</c:v>
                </c:pt>
                <c:pt idx="2863">
                  <c:v>41406.988194444442</c:v>
                </c:pt>
                <c:pt idx="2864">
                  <c:v>41406.988888888889</c:v>
                </c:pt>
                <c:pt idx="2865">
                  <c:v>41406.989583333336</c:v>
                </c:pt>
                <c:pt idx="2866">
                  <c:v>41406.990277777775</c:v>
                </c:pt>
                <c:pt idx="2867">
                  <c:v>41406.990972222222</c:v>
                </c:pt>
                <c:pt idx="2868">
                  <c:v>41406.991666666669</c:v>
                </c:pt>
                <c:pt idx="2869">
                  <c:v>41406.992361111108</c:v>
                </c:pt>
                <c:pt idx="2870">
                  <c:v>41406.993055555555</c:v>
                </c:pt>
                <c:pt idx="2871">
                  <c:v>41406.993750000001</c:v>
                </c:pt>
                <c:pt idx="2872">
                  <c:v>41406.994444444441</c:v>
                </c:pt>
                <c:pt idx="2873">
                  <c:v>41406.995138888888</c:v>
                </c:pt>
                <c:pt idx="2874">
                  <c:v>41406.995833333334</c:v>
                </c:pt>
                <c:pt idx="2875">
                  <c:v>41406.996527777781</c:v>
                </c:pt>
                <c:pt idx="2876">
                  <c:v>41406.99722222222</c:v>
                </c:pt>
                <c:pt idx="2877">
                  <c:v>41406.997916666667</c:v>
                </c:pt>
                <c:pt idx="2878">
                  <c:v>41406.998611111114</c:v>
                </c:pt>
                <c:pt idx="2879">
                  <c:v>41406.999305555553</c:v>
                </c:pt>
                <c:pt idx="2880">
                  <c:v>41407</c:v>
                </c:pt>
                <c:pt idx="2881">
                  <c:v>41407.000694444447</c:v>
                </c:pt>
                <c:pt idx="2882">
                  <c:v>41407.001388888886</c:v>
                </c:pt>
                <c:pt idx="2883">
                  <c:v>41407.002083333333</c:v>
                </c:pt>
                <c:pt idx="2884">
                  <c:v>41407.00277777778</c:v>
                </c:pt>
                <c:pt idx="2885">
                  <c:v>41407.003472222219</c:v>
                </c:pt>
                <c:pt idx="2886">
                  <c:v>41407.004166666666</c:v>
                </c:pt>
                <c:pt idx="2887">
                  <c:v>41407.004861111112</c:v>
                </c:pt>
                <c:pt idx="2888">
                  <c:v>41407.005555555559</c:v>
                </c:pt>
                <c:pt idx="2889">
                  <c:v>41407.006249999999</c:v>
                </c:pt>
                <c:pt idx="2890">
                  <c:v>41407.006944444445</c:v>
                </c:pt>
                <c:pt idx="2891">
                  <c:v>41407.007638888892</c:v>
                </c:pt>
                <c:pt idx="2892">
                  <c:v>41407.008333333331</c:v>
                </c:pt>
                <c:pt idx="2893">
                  <c:v>41407.009027777778</c:v>
                </c:pt>
                <c:pt idx="2894">
                  <c:v>41407.009722222225</c:v>
                </c:pt>
                <c:pt idx="2895">
                  <c:v>41407.010416666664</c:v>
                </c:pt>
                <c:pt idx="2896">
                  <c:v>41407.011111111111</c:v>
                </c:pt>
                <c:pt idx="2897">
                  <c:v>41407.011805555558</c:v>
                </c:pt>
                <c:pt idx="2898">
                  <c:v>41407.012499999997</c:v>
                </c:pt>
                <c:pt idx="2899">
                  <c:v>41407.013194444444</c:v>
                </c:pt>
                <c:pt idx="2900">
                  <c:v>41407.013888888891</c:v>
                </c:pt>
                <c:pt idx="2901">
                  <c:v>41407.01458333333</c:v>
                </c:pt>
                <c:pt idx="2902">
                  <c:v>41407.015277777777</c:v>
                </c:pt>
                <c:pt idx="2903">
                  <c:v>41407.015972222223</c:v>
                </c:pt>
                <c:pt idx="2904">
                  <c:v>41407.01666666667</c:v>
                </c:pt>
                <c:pt idx="2905">
                  <c:v>41407.017361111109</c:v>
                </c:pt>
                <c:pt idx="2906">
                  <c:v>41407.018055555556</c:v>
                </c:pt>
                <c:pt idx="2907">
                  <c:v>41407.018750000003</c:v>
                </c:pt>
                <c:pt idx="2908">
                  <c:v>41407.019444444442</c:v>
                </c:pt>
                <c:pt idx="2909">
                  <c:v>41407.020138888889</c:v>
                </c:pt>
                <c:pt idx="2910">
                  <c:v>41407.020833333336</c:v>
                </c:pt>
                <c:pt idx="2911">
                  <c:v>41407.021527777775</c:v>
                </c:pt>
                <c:pt idx="2912">
                  <c:v>41407.022222222222</c:v>
                </c:pt>
                <c:pt idx="2913">
                  <c:v>41407.022916666669</c:v>
                </c:pt>
                <c:pt idx="2914">
                  <c:v>41407.023611111108</c:v>
                </c:pt>
                <c:pt idx="2915">
                  <c:v>41407.024305555555</c:v>
                </c:pt>
                <c:pt idx="2916">
                  <c:v>41407.025000000001</c:v>
                </c:pt>
                <c:pt idx="2917">
                  <c:v>41407.025694444441</c:v>
                </c:pt>
                <c:pt idx="2918">
                  <c:v>41407.026388888888</c:v>
                </c:pt>
                <c:pt idx="2919">
                  <c:v>41407.027083333334</c:v>
                </c:pt>
                <c:pt idx="2920">
                  <c:v>41407.027777777781</c:v>
                </c:pt>
                <c:pt idx="2921">
                  <c:v>41407.02847222222</c:v>
                </c:pt>
                <c:pt idx="2922">
                  <c:v>41407.029166666667</c:v>
                </c:pt>
                <c:pt idx="2923">
                  <c:v>41407.029861111114</c:v>
                </c:pt>
                <c:pt idx="2924">
                  <c:v>41407.030555555553</c:v>
                </c:pt>
                <c:pt idx="2925">
                  <c:v>41407.03125</c:v>
                </c:pt>
                <c:pt idx="2926">
                  <c:v>41407.031944444447</c:v>
                </c:pt>
                <c:pt idx="2927">
                  <c:v>41407.032638888886</c:v>
                </c:pt>
                <c:pt idx="2928">
                  <c:v>41407.033333333333</c:v>
                </c:pt>
                <c:pt idx="2929">
                  <c:v>41407.03402777778</c:v>
                </c:pt>
                <c:pt idx="2930">
                  <c:v>41407.034722222219</c:v>
                </c:pt>
                <c:pt idx="2931">
                  <c:v>41407.035416666666</c:v>
                </c:pt>
                <c:pt idx="2932">
                  <c:v>41407.036111111112</c:v>
                </c:pt>
                <c:pt idx="2933">
                  <c:v>41407.036805555559</c:v>
                </c:pt>
                <c:pt idx="2934">
                  <c:v>41407.037499999999</c:v>
                </c:pt>
                <c:pt idx="2935">
                  <c:v>41407.038194444445</c:v>
                </c:pt>
                <c:pt idx="2936">
                  <c:v>41407.038888888892</c:v>
                </c:pt>
                <c:pt idx="2937">
                  <c:v>41407.039583333331</c:v>
                </c:pt>
                <c:pt idx="2938">
                  <c:v>41407.040277777778</c:v>
                </c:pt>
                <c:pt idx="2939">
                  <c:v>41407.040972222225</c:v>
                </c:pt>
                <c:pt idx="2940">
                  <c:v>41407.041666666664</c:v>
                </c:pt>
                <c:pt idx="2941">
                  <c:v>41407.042361111111</c:v>
                </c:pt>
                <c:pt idx="2942">
                  <c:v>41407.043055555558</c:v>
                </c:pt>
                <c:pt idx="2943">
                  <c:v>41407.043749999997</c:v>
                </c:pt>
                <c:pt idx="2944">
                  <c:v>41407.044444444444</c:v>
                </c:pt>
                <c:pt idx="2945">
                  <c:v>41407.045138888891</c:v>
                </c:pt>
                <c:pt idx="2946">
                  <c:v>41407.04583333333</c:v>
                </c:pt>
                <c:pt idx="2947">
                  <c:v>41407.046527777777</c:v>
                </c:pt>
                <c:pt idx="2948">
                  <c:v>41407.047222222223</c:v>
                </c:pt>
                <c:pt idx="2949">
                  <c:v>41407.04791666667</c:v>
                </c:pt>
                <c:pt idx="2950">
                  <c:v>41407.048611111109</c:v>
                </c:pt>
                <c:pt idx="2951">
                  <c:v>41407.049305555556</c:v>
                </c:pt>
                <c:pt idx="2952">
                  <c:v>41407.050000000003</c:v>
                </c:pt>
                <c:pt idx="2953">
                  <c:v>41407.050694444442</c:v>
                </c:pt>
                <c:pt idx="2954">
                  <c:v>41407.051388888889</c:v>
                </c:pt>
                <c:pt idx="2955">
                  <c:v>41407.052083333336</c:v>
                </c:pt>
                <c:pt idx="2956">
                  <c:v>41407.052777777775</c:v>
                </c:pt>
                <c:pt idx="2957">
                  <c:v>41407.053472222222</c:v>
                </c:pt>
                <c:pt idx="2958">
                  <c:v>41407.054166666669</c:v>
                </c:pt>
                <c:pt idx="2959">
                  <c:v>41407.054861111108</c:v>
                </c:pt>
                <c:pt idx="2960">
                  <c:v>41407.055555555555</c:v>
                </c:pt>
                <c:pt idx="2961">
                  <c:v>41407.056250000001</c:v>
                </c:pt>
                <c:pt idx="2962">
                  <c:v>41407.056944444441</c:v>
                </c:pt>
                <c:pt idx="2963">
                  <c:v>41407.057638888888</c:v>
                </c:pt>
                <c:pt idx="2964">
                  <c:v>41407.058333333334</c:v>
                </c:pt>
                <c:pt idx="2965">
                  <c:v>41407.059027777781</c:v>
                </c:pt>
                <c:pt idx="2966">
                  <c:v>41407.05972222222</c:v>
                </c:pt>
                <c:pt idx="2967">
                  <c:v>41407.060416666667</c:v>
                </c:pt>
                <c:pt idx="2968">
                  <c:v>41407.061111111114</c:v>
                </c:pt>
                <c:pt idx="2969">
                  <c:v>41407.061805555553</c:v>
                </c:pt>
                <c:pt idx="2970">
                  <c:v>41407.0625</c:v>
                </c:pt>
                <c:pt idx="2971">
                  <c:v>41407.063194444447</c:v>
                </c:pt>
                <c:pt idx="2972">
                  <c:v>41407.063888888886</c:v>
                </c:pt>
                <c:pt idx="2973">
                  <c:v>41407.064583333333</c:v>
                </c:pt>
                <c:pt idx="2974">
                  <c:v>41407.06527777778</c:v>
                </c:pt>
                <c:pt idx="2975">
                  <c:v>41407.065972222219</c:v>
                </c:pt>
                <c:pt idx="2976">
                  <c:v>41407.066666666666</c:v>
                </c:pt>
                <c:pt idx="2977">
                  <c:v>41407.067361111112</c:v>
                </c:pt>
                <c:pt idx="2978">
                  <c:v>41407.068055555559</c:v>
                </c:pt>
                <c:pt idx="2979">
                  <c:v>41407.068749999999</c:v>
                </c:pt>
                <c:pt idx="2980">
                  <c:v>41407.069444444445</c:v>
                </c:pt>
                <c:pt idx="2981">
                  <c:v>41407.070138888892</c:v>
                </c:pt>
                <c:pt idx="2982">
                  <c:v>41407.070833333331</c:v>
                </c:pt>
                <c:pt idx="2983">
                  <c:v>41407.071527777778</c:v>
                </c:pt>
                <c:pt idx="2984">
                  <c:v>41407.072222222225</c:v>
                </c:pt>
                <c:pt idx="2985">
                  <c:v>41407.072916666664</c:v>
                </c:pt>
                <c:pt idx="2986">
                  <c:v>41407.073611111111</c:v>
                </c:pt>
                <c:pt idx="2987">
                  <c:v>41407.074305555558</c:v>
                </c:pt>
                <c:pt idx="2988">
                  <c:v>41407.074999999997</c:v>
                </c:pt>
                <c:pt idx="2989">
                  <c:v>41407.075694444444</c:v>
                </c:pt>
                <c:pt idx="2990">
                  <c:v>41407.076388888891</c:v>
                </c:pt>
                <c:pt idx="2991">
                  <c:v>41407.07708333333</c:v>
                </c:pt>
                <c:pt idx="2992">
                  <c:v>41407.077777777777</c:v>
                </c:pt>
                <c:pt idx="2993">
                  <c:v>41407.078472222223</c:v>
                </c:pt>
                <c:pt idx="2994">
                  <c:v>41407.07916666667</c:v>
                </c:pt>
                <c:pt idx="2995">
                  <c:v>41407.079861111109</c:v>
                </c:pt>
                <c:pt idx="2996">
                  <c:v>41407.080555555556</c:v>
                </c:pt>
                <c:pt idx="2997">
                  <c:v>41407.081250000003</c:v>
                </c:pt>
                <c:pt idx="2998">
                  <c:v>41407.081944444442</c:v>
                </c:pt>
                <c:pt idx="2999">
                  <c:v>41407.082638888889</c:v>
                </c:pt>
                <c:pt idx="3000">
                  <c:v>41407.083333333336</c:v>
                </c:pt>
                <c:pt idx="3001">
                  <c:v>41407.084027777775</c:v>
                </c:pt>
                <c:pt idx="3002">
                  <c:v>41407.084722222222</c:v>
                </c:pt>
                <c:pt idx="3003">
                  <c:v>41407.085416666669</c:v>
                </c:pt>
                <c:pt idx="3004">
                  <c:v>41407.086111111108</c:v>
                </c:pt>
                <c:pt idx="3005">
                  <c:v>41407.086805555555</c:v>
                </c:pt>
                <c:pt idx="3006">
                  <c:v>41407.087500000001</c:v>
                </c:pt>
                <c:pt idx="3007">
                  <c:v>41407.088194444441</c:v>
                </c:pt>
                <c:pt idx="3008">
                  <c:v>41407.088888888888</c:v>
                </c:pt>
                <c:pt idx="3009">
                  <c:v>41407.089583333334</c:v>
                </c:pt>
                <c:pt idx="3010">
                  <c:v>41407.090277777781</c:v>
                </c:pt>
                <c:pt idx="3011">
                  <c:v>41407.09097222222</c:v>
                </c:pt>
                <c:pt idx="3012">
                  <c:v>41407.091666666667</c:v>
                </c:pt>
                <c:pt idx="3013">
                  <c:v>41407.092361111114</c:v>
                </c:pt>
                <c:pt idx="3014">
                  <c:v>41407.093055555553</c:v>
                </c:pt>
                <c:pt idx="3015">
                  <c:v>41407.09375</c:v>
                </c:pt>
                <c:pt idx="3016">
                  <c:v>41407.094444444447</c:v>
                </c:pt>
                <c:pt idx="3017">
                  <c:v>41407.095138888886</c:v>
                </c:pt>
                <c:pt idx="3018">
                  <c:v>41407.095833333333</c:v>
                </c:pt>
                <c:pt idx="3019">
                  <c:v>41407.09652777778</c:v>
                </c:pt>
                <c:pt idx="3020">
                  <c:v>41407.097222222219</c:v>
                </c:pt>
                <c:pt idx="3021">
                  <c:v>41407.097916666666</c:v>
                </c:pt>
                <c:pt idx="3022">
                  <c:v>41407.098611111112</c:v>
                </c:pt>
                <c:pt idx="3023">
                  <c:v>41407.099305555559</c:v>
                </c:pt>
                <c:pt idx="3024">
                  <c:v>41407.1</c:v>
                </c:pt>
                <c:pt idx="3025">
                  <c:v>41407.100694444445</c:v>
                </c:pt>
                <c:pt idx="3026">
                  <c:v>41407.101388888892</c:v>
                </c:pt>
                <c:pt idx="3027">
                  <c:v>41407.102083333331</c:v>
                </c:pt>
                <c:pt idx="3028">
                  <c:v>41407.102777777778</c:v>
                </c:pt>
                <c:pt idx="3029">
                  <c:v>41407.103472222225</c:v>
                </c:pt>
                <c:pt idx="3030">
                  <c:v>41407.104166666664</c:v>
                </c:pt>
                <c:pt idx="3031">
                  <c:v>41407.104861111111</c:v>
                </c:pt>
                <c:pt idx="3032">
                  <c:v>41407.105555555558</c:v>
                </c:pt>
                <c:pt idx="3033">
                  <c:v>41407.106249999997</c:v>
                </c:pt>
                <c:pt idx="3034">
                  <c:v>41407.106944444444</c:v>
                </c:pt>
                <c:pt idx="3035">
                  <c:v>41407.107638888891</c:v>
                </c:pt>
                <c:pt idx="3036">
                  <c:v>41407.10833333333</c:v>
                </c:pt>
                <c:pt idx="3037">
                  <c:v>41407.109027777777</c:v>
                </c:pt>
                <c:pt idx="3038">
                  <c:v>41407.109722222223</c:v>
                </c:pt>
                <c:pt idx="3039">
                  <c:v>41407.11041666667</c:v>
                </c:pt>
                <c:pt idx="3040">
                  <c:v>41407.111111111109</c:v>
                </c:pt>
                <c:pt idx="3041">
                  <c:v>41407.111805555556</c:v>
                </c:pt>
                <c:pt idx="3042">
                  <c:v>41407.112500000003</c:v>
                </c:pt>
                <c:pt idx="3043">
                  <c:v>41407.113194444442</c:v>
                </c:pt>
                <c:pt idx="3044">
                  <c:v>41407.113888888889</c:v>
                </c:pt>
                <c:pt idx="3045">
                  <c:v>41407.114583333336</c:v>
                </c:pt>
                <c:pt idx="3046">
                  <c:v>41407.115277777775</c:v>
                </c:pt>
                <c:pt idx="3047">
                  <c:v>41407.115972222222</c:v>
                </c:pt>
                <c:pt idx="3048">
                  <c:v>41407.116666666669</c:v>
                </c:pt>
                <c:pt idx="3049">
                  <c:v>41407.117361111108</c:v>
                </c:pt>
                <c:pt idx="3050">
                  <c:v>41407.118055555555</c:v>
                </c:pt>
                <c:pt idx="3051">
                  <c:v>41407.118750000001</c:v>
                </c:pt>
                <c:pt idx="3052">
                  <c:v>41407.119444444441</c:v>
                </c:pt>
                <c:pt idx="3053">
                  <c:v>41407.120138888888</c:v>
                </c:pt>
                <c:pt idx="3054">
                  <c:v>41407.120833333334</c:v>
                </c:pt>
                <c:pt idx="3055">
                  <c:v>41407.121527777781</c:v>
                </c:pt>
                <c:pt idx="3056">
                  <c:v>41407.12222222222</c:v>
                </c:pt>
                <c:pt idx="3057">
                  <c:v>41407.122916666667</c:v>
                </c:pt>
                <c:pt idx="3058">
                  <c:v>41407.123611111114</c:v>
                </c:pt>
                <c:pt idx="3059">
                  <c:v>41407.124305555553</c:v>
                </c:pt>
                <c:pt idx="3060">
                  <c:v>41407.125</c:v>
                </c:pt>
                <c:pt idx="3061">
                  <c:v>41407.125694444447</c:v>
                </c:pt>
                <c:pt idx="3062">
                  <c:v>41407.126388888886</c:v>
                </c:pt>
                <c:pt idx="3063">
                  <c:v>41407.127083333333</c:v>
                </c:pt>
                <c:pt idx="3064">
                  <c:v>41407.12777777778</c:v>
                </c:pt>
                <c:pt idx="3065">
                  <c:v>41407.128472222219</c:v>
                </c:pt>
                <c:pt idx="3066">
                  <c:v>41407.129166666666</c:v>
                </c:pt>
                <c:pt idx="3067">
                  <c:v>41407.129861111112</c:v>
                </c:pt>
                <c:pt idx="3068">
                  <c:v>41407.130555555559</c:v>
                </c:pt>
                <c:pt idx="3069">
                  <c:v>41407.131249999999</c:v>
                </c:pt>
                <c:pt idx="3070">
                  <c:v>41407.131944444445</c:v>
                </c:pt>
                <c:pt idx="3071">
                  <c:v>41407.132638888892</c:v>
                </c:pt>
                <c:pt idx="3072">
                  <c:v>41407.133333333331</c:v>
                </c:pt>
                <c:pt idx="3073">
                  <c:v>41407.134027777778</c:v>
                </c:pt>
                <c:pt idx="3074">
                  <c:v>41407.134722222225</c:v>
                </c:pt>
                <c:pt idx="3075">
                  <c:v>41407.135416666664</c:v>
                </c:pt>
                <c:pt idx="3076">
                  <c:v>41407.136111111111</c:v>
                </c:pt>
                <c:pt idx="3077">
                  <c:v>41407.136805555558</c:v>
                </c:pt>
                <c:pt idx="3078">
                  <c:v>41407.137499999997</c:v>
                </c:pt>
                <c:pt idx="3079">
                  <c:v>41407.138194444444</c:v>
                </c:pt>
                <c:pt idx="3080">
                  <c:v>41407.138888888891</c:v>
                </c:pt>
                <c:pt idx="3081">
                  <c:v>41407.13958333333</c:v>
                </c:pt>
                <c:pt idx="3082">
                  <c:v>41407.140277777777</c:v>
                </c:pt>
                <c:pt idx="3083">
                  <c:v>41407.140972222223</c:v>
                </c:pt>
                <c:pt idx="3084">
                  <c:v>41407.14166666667</c:v>
                </c:pt>
                <c:pt idx="3085">
                  <c:v>41407.142361111109</c:v>
                </c:pt>
                <c:pt idx="3086">
                  <c:v>41407.143055555556</c:v>
                </c:pt>
                <c:pt idx="3087">
                  <c:v>41407.143750000003</c:v>
                </c:pt>
                <c:pt idx="3088">
                  <c:v>41407.144444444442</c:v>
                </c:pt>
                <c:pt idx="3089">
                  <c:v>41407.145138888889</c:v>
                </c:pt>
                <c:pt idx="3090">
                  <c:v>41407.145833333336</c:v>
                </c:pt>
                <c:pt idx="3091">
                  <c:v>41407.146527777775</c:v>
                </c:pt>
                <c:pt idx="3092">
                  <c:v>41407.147222222222</c:v>
                </c:pt>
                <c:pt idx="3093">
                  <c:v>41407.147916666669</c:v>
                </c:pt>
                <c:pt idx="3094">
                  <c:v>41407.148611111108</c:v>
                </c:pt>
                <c:pt idx="3095">
                  <c:v>41407.149305555555</c:v>
                </c:pt>
                <c:pt idx="3096">
                  <c:v>41407.15</c:v>
                </c:pt>
                <c:pt idx="3097">
                  <c:v>41407.150694444441</c:v>
                </c:pt>
                <c:pt idx="3098">
                  <c:v>41407.151388888888</c:v>
                </c:pt>
                <c:pt idx="3099">
                  <c:v>41407.152083333334</c:v>
                </c:pt>
                <c:pt idx="3100">
                  <c:v>41407.152777777781</c:v>
                </c:pt>
                <c:pt idx="3101">
                  <c:v>41407.15347222222</c:v>
                </c:pt>
                <c:pt idx="3102">
                  <c:v>41407.154166666667</c:v>
                </c:pt>
                <c:pt idx="3103">
                  <c:v>41407.154861111114</c:v>
                </c:pt>
                <c:pt idx="3104">
                  <c:v>41407.155555555553</c:v>
                </c:pt>
                <c:pt idx="3105">
                  <c:v>41407.15625</c:v>
                </c:pt>
                <c:pt idx="3106">
                  <c:v>41407.156944444447</c:v>
                </c:pt>
                <c:pt idx="3107">
                  <c:v>41407.157638888886</c:v>
                </c:pt>
                <c:pt idx="3108">
                  <c:v>41407.158333333333</c:v>
                </c:pt>
                <c:pt idx="3109">
                  <c:v>41407.15902777778</c:v>
                </c:pt>
                <c:pt idx="3110">
                  <c:v>41407.159722222219</c:v>
                </c:pt>
                <c:pt idx="3111">
                  <c:v>41407.160416666666</c:v>
                </c:pt>
                <c:pt idx="3112">
                  <c:v>41407.161111111112</c:v>
                </c:pt>
                <c:pt idx="3113">
                  <c:v>41407.161805555559</c:v>
                </c:pt>
                <c:pt idx="3114">
                  <c:v>41407.162499999999</c:v>
                </c:pt>
                <c:pt idx="3115">
                  <c:v>41407.163194444445</c:v>
                </c:pt>
                <c:pt idx="3116">
                  <c:v>41407.163888888892</c:v>
                </c:pt>
                <c:pt idx="3117">
                  <c:v>41407.164583333331</c:v>
                </c:pt>
                <c:pt idx="3118">
                  <c:v>41407.165277777778</c:v>
                </c:pt>
                <c:pt idx="3119">
                  <c:v>41407.165972222225</c:v>
                </c:pt>
                <c:pt idx="3120">
                  <c:v>41407.166666666664</c:v>
                </c:pt>
                <c:pt idx="3121">
                  <c:v>41407.167361111111</c:v>
                </c:pt>
                <c:pt idx="3122">
                  <c:v>41407.168055555558</c:v>
                </c:pt>
                <c:pt idx="3123">
                  <c:v>41407.168749999997</c:v>
                </c:pt>
                <c:pt idx="3124">
                  <c:v>41407.169444444444</c:v>
                </c:pt>
                <c:pt idx="3125">
                  <c:v>41407.170138888891</c:v>
                </c:pt>
                <c:pt idx="3126">
                  <c:v>41407.17083333333</c:v>
                </c:pt>
                <c:pt idx="3127">
                  <c:v>41407.171527777777</c:v>
                </c:pt>
                <c:pt idx="3128">
                  <c:v>41407.172222222223</c:v>
                </c:pt>
                <c:pt idx="3129">
                  <c:v>41407.17291666667</c:v>
                </c:pt>
                <c:pt idx="3130">
                  <c:v>41407.173611111109</c:v>
                </c:pt>
                <c:pt idx="3131">
                  <c:v>41407.174305555556</c:v>
                </c:pt>
                <c:pt idx="3132">
                  <c:v>41407.175000000003</c:v>
                </c:pt>
                <c:pt idx="3133">
                  <c:v>41407.175694444442</c:v>
                </c:pt>
                <c:pt idx="3134">
                  <c:v>41407.176388888889</c:v>
                </c:pt>
                <c:pt idx="3135">
                  <c:v>41407.177083333336</c:v>
                </c:pt>
                <c:pt idx="3136">
                  <c:v>41407.177777777775</c:v>
                </c:pt>
                <c:pt idx="3137">
                  <c:v>41407.178472222222</c:v>
                </c:pt>
                <c:pt idx="3138">
                  <c:v>41407.179166666669</c:v>
                </c:pt>
                <c:pt idx="3139">
                  <c:v>41407.179861111108</c:v>
                </c:pt>
                <c:pt idx="3140">
                  <c:v>41407.180555555555</c:v>
                </c:pt>
                <c:pt idx="3141">
                  <c:v>41407.181250000001</c:v>
                </c:pt>
                <c:pt idx="3142">
                  <c:v>41407.181944444441</c:v>
                </c:pt>
                <c:pt idx="3143">
                  <c:v>41407.182638888888</c:v>
                </c:pt>
                <c:pt idx="3144">
                  <c:v>41407.183333333334</c:v>
                </c:pt>
                <c:pt idx="3145">
                  <c:v>41407.184027777781</c:v>
                </c:pt>
                <c:pt idx="3146">
                  <c:v>41407.18472222222</c:v>
                </c:pt>
                <c:pt idx="3147">
                  <c:v>41407.185416666667</c:v>
                </c:pt>
                <c:pt idx="3148">
                  <c:v>41407.186111111114</c:v>
                </c:pt>
                <c:pt idx="3149">
                  <c:v>41407.186805555553</c:v>
                </c:pt>
                <c:pt idx="3150">
                  <c:v>41407.1875</c:v>
                </c:pt>
                <c:pt idx="3151">
                  <c:v>41407.188194444447</c:v>
                </c:pt>
                <c:pt idx="3152">
                  <c:v>41407.188888888886</c:v>
                </c:pt>
                <c:pt idx="3153">
                  <c:v>41407.189583333333</c:v>
                </c:pt>
                <c:pt idx="3154">
                  <c:v>41407.19027777778</c:v>
                </c:pt>
                <c:pt idx="3155">
                  <c:v>41407.190972222219</c:v>
                </c:pt>
                <c:pt idx="3156">
                  <c:v>41407.191666666666</c:v>
                </c:pt>
                <c:pt idx="3157">
                  <c:v>41407.192361111112</c:v>
                </c:pt>
                <c:pt idx="3158">
                  <c:v>41407.193055555559</c:v>
                </c:pt>
                <c:pt idx="3159">
                  <c:v>41407.193749999999</c:v>
                </c:pt>
                <c:pt idx="3160">
                  <c:v>41407.194444444445</c:v>
                </c:pt>
                <c:pt idx="3161">
                  <c:v>41407.195138888892</c:v>
                </c:pt>
                <c:pt idx="3162">
                  <c:v>41407.195833333331</c:v>
                </c:pt>
                <c:pt idx="3163">
                  <c:v>41407.196527777778</c:v>
                </c:pt>
                <c:pt idx="3164">
                  <c:v>41407.197222222225</c:v>
                </c:pt>
                <c:pt idx="3165">
                  <c:v>41407.197916666664</c:v>
                </c:pt>
                <c:pt idx="3166">
                  <c:v>41407.198611111111</c:v>
                </c:pt>
                <c:pt idx="3167">
                  <c:v>41407.199305555558</c:v>
                </c:pt>
                <c:pt idx="3168">
                  <c:v>41407.199999999997</c:v>
                </c:pt>
                <c:pt idx="3169">
                  <c:v>41407.200694444444</c:v>
                </c:pt>
                <c:pt idx="3170">
                  <c:v>41407.201388888891</c:v>
                </c:pt>
                <c:pt idx="3171">
                  <c:v>41407.20208333333</c:v>
                </c:pt>
                <c:pt idx="3172">
                  <c:v>41407.202777777777</c:v>
                </c:pt>
                <c:pt idx="3173">
                  <c:v>41407.203472222223</c:v>
                </c:pt>
                <c:pt idx="3174">
                  <c:v>41407.20416666667</c:v>
                </c:pt>
                <c:pt idx="3175">
                  <c:v>41407.204861111109</c:v>
                </c:pt>
                <c:pt idx="3176">
                  <c:v>41407.205555555556</c:v>
                </c:pt>
                <c:pt idx="3177">
                  <c:v>41407.206250000003</c:v>
                </c:pt>
                <c:pt idx="3178">
                  <c:v>41407.206944444442</c:v>
                </c:pt>
                <c:pt idx="3179">
                  <c:v>41407.207638888889</c:v>
                </c:pt>
                <c:pt idx="3180">
                  <c:v>41407.208333333336</c:v>
                </c:pt>
                <c:pt idx="3181">
                  <c:v>41407.209027777775</c:v>
                </c:pt>
                <c:pt idx="3182">
                  <c:v>41407.209722222222</c:v>
                </c:pt>
                <c:pt idx="3183">
                  <c:v>41407.210416666669</c:v>
                </c:pt>
                <c:pt idx="3184">
                  <c:v>41407.211111111108</c:v>
                </c:pt>
                <c:pt idx="3185">
                  <c:v>41407.211805555555</c:v>
                </c:pt>
                <c:pt idx="3186">
                  <c:v>41407.212500000001</c:v>
                </c:pt>
                <c:pt idx="3187">
                  <c:v>41407.213194444441</c:v>
                </c:pt>
                <c:pt idx="3188">
                  <c:v>41407.213888888888</c:v>
                </c:pt>
                <c:pt idx="3189">
                  <c:v>41407.214583333334</c:v>
                </c:pt>
                <c:pt idx="3190">
                  <c:v>41407.215277777781</c:v>
                </c:pt>
                <c:pt idx="3191">
                  <c:v>41407.21597222222</c:v>
                </c:pt>
                <c:pt idx="3192">
                  <c:v>41407.216666666667</c:v>
                </c:pt>
                <c:pt idx="3193">
                  <c:v>41407.217361111114</c:v>
                </c:pt>
                <c:pt idx="3194">
                  <c:v>41407.218055555553</c:v>
                </c:pt>
                <c:pt idx="3195">
                  <c:v>41407.21875</c:v>
                </c:pt>
                <c:pt idx="3196">
                  <c:v>41407.219444444447</c:v>
                </c:pt>
                <c:pt idx="3197">
                  <c:v>41407.220138888886</c:v>
                </c:pt>
                <c:pt idx="3198">
                  <c:v>41407.220833333333</c:v>
                </c:pt>
                <c:pt idx="3199">
                  <c:v>41407.22152777778</c:v>
                </c:pt>
                <c:pt idx="3200">
                  <c:v>41407.222222222219</c:v>
                </c:pt>
                <c:pt idx="3201">
                  <c:v>41407.222916666666</c:v>
                </c:pt>
                <c:pt idx="3202">
                  <c:v>41407.223611111112</c:v>
                </c:pt>
                <c:pt idx="3203">
                  <c:v>41407.224305555559</c:v>
                </c:pt>
                <c:pt idx="3204">
                  <c:v>41407.224999999999</c:v>
                </c:pt>
                <c:pt idx="3205">
                  <c:v>41407.225694444445</c:v>
                </c:pt>
                <c:pt idx="3206">
                  <c:v>41407.226388888892</c:v>
                </c:pt>
                <c:pt idx="3207">
                  <c:v>41407.227083333331</c:v>
                </c:pt>
                <c:pt idx="3208">
                  <c:v>41407.227777777778</c:v>
                </c:pt>
                <c:pt idx="3209">
                  <c:v>41407.228472222225</c:v>
                </c:pt>
                <c:pt idx="3210">
                  <c:v>41407.229166666664</c:v>
                </c:pt>
                <c:pt idx="3211">
                  <c:v>41407.229861111111</c:v>
                </c:pt>
                <c:pt idx="3212">
                  <c:v>41407.230555555558</c:v>
                </c:pt>
                <c:pt idx="3213">
                  <c:v>41407.231249999997</c:v>
                </c:pt>
                <c:pt idx="3214">
                  <c:v>41407.231944444444</c:v>
                </c:pt>
                <c:pt idx="3215">
                  <c:v>41407.232638888891</c:v>
                </c:pt>
                <c:pt idx="3216">
                  <c:v>41407.23333333333</c:v>
                </c:pt>
                <c:pt idx="3217">
                  <c:v>41407.234027777777</c:v>
                </c:pt>
                <c:pt idx="3218">
                  <c:v>41407.234722222223</c:v>
                </c:pt>
                <c:pt idx="3219">
                  <c:v>41407.23541666667</c:v>
                </c:pt>
                <c:pt idx="3220">
                  <c:v>41407.236111111109</c:v>
                </c:pt>
                <c:pt idx="3221">
                  <c:v>41407.236805555556</c:v>
                </c:pt>
                <c:pt idx="3222">
                  <c:v>41407.237500000003</c:v>
                </c:pt>
                <c:pt idx="3223">
                  <c:v>41407.238194444442</c:v>
                </c:pt>
                <c:pt idx="3224">
                  <c:v>41407.238888888889</c:v>
                </c:pt>
                <c:pt idx="3225">
                  <c:v>41407.239583333336</c:v>
                </c:pt>
                <c:pt idx="3226">
                  <c:v>41407.240277777775</c:v>
                </c:pt>
                <c:pt idx="3227">
                  <c:v>41407.240972222222</c:v>
                </c:pt>
                <c:pt idx="3228">
                  <c:v>41407.241666666669</c:v>
                </c:pt>
                <c:pt idx="3229">
                  <c:v>41407.242361111108</c:v>
                </c:pt>
                <c:pt idx="3230">
                  <c:v>41407.243055555555</c:v>
                </c:pt>
                <c:pt idx="3231">
                  <c:v>41407.243750000001</c:v>
                </c:pt>
                <c:pt idx="3232">
                  <c:v>41407.244444444441</c:v>
                </c:pt>
                <c:pt idx="3233">
                  <c:v>41407.245138888888</c:v>
                </c:pt>
                <c:pt idx="3234">
                  <c:v>41407.245833333334</c:v>
                </c:pt>
                <c:pt idx="3235">
                  <c:v>41407.246527777781</c:v>
                </c:pt>
                <c:pt idx="3236">
                  <c:v>41407.24722222222</c:v>
                </c:pt>
                <c:pt idx="3237">
                  <c:v>41407.247916666667</c:v>
                </c:pt>
                <c:pt idx="3238">
                  <c:v>41407.248611111114</c:v>
                </c:pt>
                <c:pt idx="3239">
                  <c:v>41407.249305555553</c:v>
                </c:pt>
                <c:pt idx="3240">
                  <c:v>41407.25</c:v>
                </c:pt>
                <c:pt idx="3241">
                  <c:v>41407.250694444447</c:v>
                </c:pt>
                <c:pt idx="3242">
                  <c:v>41407.251388888886</c:v>
                </c:pt>
                <c:pt idx="3243">
                  <c:v>41407.252083333333</c:v>
                </c:pt>
                <c:pt idx="3244">
                  <c:v>41407.25277777778</c:v>
                </c:pt>
                <c:pt idx="3245">
                  <c:v>41407.253472222219</c:v>
                </c:pt>
                <c:pt idx="3246">
                  <c:v>41407.254166666666</c:v>
                </c:pt>
                <c:pt idx="3247">
                  <c:v>41407.254861111112</c:v>
                </c:pt>
                <c:pt idx="3248">
                  <c:v>41407.255555555559</c:v>
                </c:pt>
                <c:pt idx="3249">
                  <c:v>41407.256249999999</c:v>
                </c:pt>
                <c:pt idx="3250">
                  <c:v>41407.256944444445</c:v>
                </c:pt>
                <c:pt idx="3251">
                  <c:v>41407.257638888892</c:v>
                </c:pt>
                <c:pt idx="3252">
                  <c:v>41407.258333333331</c:v>
                </c:pt>
                <c:pt idx="3253">
                  <c:v>41407.259027777778</c:v>
                </c:pt>
                <c:pt idx="3254">
                  <c:v>41407.259722222225</c:v>
                </c:pt>
                <c:pt idx="3255">
                  <c:v>41407.260416666664</c:v>
                </c:pt>
                <c:pt idx="3256">
                  <c:v>41407.261111111111</c:v>
                </c:pt>
                <c:pt idx="3257">
                  <c:v>41407.261805555558</c:v>
                </c:pt>
                <c:pt idx="3258">
                  <c:v>41407.262499999997</c:v>
                </c:pt>
                <c:pt idx="3259">
                  <c:v>41407.263194444444</c:v>
                </c:pt>
                <c:pt idx="3260">
                  <c:v>41407.263888888891</c:v>
                </c:pt>
                <c:pt idx="3261">
                  <c:v>41407.26458333333</c:v>
                </c:pt>
                <c:pt idx="3262">
                  <c:v>41407.265277777777</c:v>
                </c:pt>
                <c:pt idx="3263">
                  <c:v>41407.265972222223</c:v>
                </c:pt>
                <c:pt idx="3264">
                  <c:v>41407.26666666667</c:v>
                </c:pt>
                <c:pt idx="3265">
                  <c:v>41407.267361111109</c:v>
                </c:pt>
                <c:pt idx="3266">
                  <c:v>41407.268055555556</c:v>
                </c:pt>
                <c:pt idx="3267">
                  <c:v>41407.268750000003</c:v>
                </c:pt>
                <c:pt idx="3268">
                  <c:v>41407.269444444442</c:v>
                </c:pt>
                <c:pt idx="3269">
                  <c:v>41407.270138888889</c:v>
                </c:pt>
                <c:pt idx="3270">
                  <c:v>41407.270833333336</c:v>
                </c:pt>
                <c:pt idx="3271">
                  <c:v>41407.271527777775</c:v>
                </c:pt>
                <c:pt idx="3272">
                  <c:v>41407.272222222222</c:v>
                </c:pt>
                <c:pt idx="3273">
                  <c:v>41407.272916666669</c:v>
                </c:pt>
                <c:pt idx="3274">
                  <c:v>41407.273611111108</c:v>
                </c:pt>
                <c:pt idx="3275">
                  <c:v>41407.274305555555</c:v>
                </c:pt>
                <c:pt idx="3276">
                  <c:v>41407.275000000001</c:v>
                </c:pt>
                <c:pt idx="3277">
                  <c:v>41407.275694444441</c:v>
                </c:pt>
                <c:pt idx="3278">
                  <c:v>41407.276388888888</c:v>
                </c:pt>
                <c:pt idx="3279">
                  <c:v>41407.277083333334</c:v>
                </c:pt>
                <c:pt idx="3280">
                  <c:v>41407.277777777781</c:v>
                </c:pt>
                <c:pt idx="3281">
                  <c:v>41407.27847222222</c:v>
                </c:pt>
                <c:pt idx="3282">
                  <c:v>41407.279166666667</c:v>
                </c:pt>
                <c:pt idx="3283">
                  <c:v>41407.279861111114</c:v>
                </c:pt>
                <c:pt idx="3284">
                  <c:v>41407.280555555553</c:v>
                </c:pt>
                <c:pt idx="3285">
                  <c:v>41407.28125</c:v>
                </c:pt>
                <c:pt idx="3286">
                  <c:v>41407.281944444447</c:v>
                </c:pt>
                <c:pt idx="3287">
                  <c:v>41407.282638888886</c:v>
                </c:pt>
                <c:pt idx="3288">
                  <c:v>41407.283333333333</c:v>
                </c:pt>
                <c:pt idx="3289">
                  <c:v>41407.28402777778</c:v>
                </c:pt>
                <c:pt idx="3290">
                  <c:v>41407.284722222219</c:v>
                </c:pt>
                <c:pt idx="3291">
                  <c:v>41407.285416666666</c:v>
                </c:pt>
                <c:pt idx="3292">
                  <c:v>41407.286111111112</c:v>
                </c:pt>
                <c:pt idx="3293">
                  <c:v>41407.286805555559</c:v>
                </c:pt>
                <c:pt idx="3294">
                  <c:v>41407.287499999999</c:v>
                </c:pt>
                <c:pt idx="3295">
                  <c:v>41407.288194444445</c:v>
                </c:pt>
                <c:pt idx="3296">
                  <c:v>41407.288888888892</c:v>
                </c:pt>
                <c:pt idx="3297">
                  <c:v>41407.289583333331</c:v>
                </c:pt>
                <c:pt idx="3298">
                  <c:v>41407.290277777778</c:v>
                </c:pt>
                <c:pt idx="3299">
                  <c:v>41407.290972222225</c:v>
                </c:pt>
                <c:pt idx="3300">
                  <c:v>41407.291666666664</c:v>
                </c:pt>
                <c:pt idx="3301">
                  <c:v>41407.292361111111</c:v>
                </c:pt>
                <c:pt idx="3302">
                  <c:v>41407.293055555558</c:v>
                </c:pt>
                <c:pt idx="3303">
                  <c:v>41407.293749999997</c:v>
                </c:pt>
                <c:pt idx="3304">
                  <c:v>41407.294444444444</c:v>
                </c:pt>
                <c:pt idx="3305">
                  <c:v>41407.295138888891</c:v>
                </c:pt>
                <c:pt idx="3306">
                  <c:v>41407.29583333333</c:v>
                </c:pt>
                <c:pt idx="3307">
                  <c:v>41407.296527777777</c:v>
                </c:pt>
                <c:pt idx="3308">
                  <c:v>41407.297222222223</c:v>
                </c:pt>
                <c:pt idx="3309">
                  <c:v>41407.29791666667</c:v>
                </c:pt>
                <c:pt idx="3310">
                  <c:v>41407.298611111109</c:v>
                </c:pt>
                <c:pt idx="3311">
                  <c:v>41407.299305555556</c:v>
                </c:pt>
                <c:pt idx="3312">
                  <c:v>41407.300000000003</c:v>
                </c:pt>
                <c:pt idx="3313">
                  <c:v>41407.300694444442</c:v>
                </c:pt>
                <c:pt idx="3314">
                  <c:v>41407.301388888889</c:v>
                </c:pt>
                <c:pt idx="3315">
                  <c:v>41407.302083333336</c:v>
                </c:pt>
                <c:pt idx="3316">
                  <c:v>41407.302777777775</c:v>
                </c:pt>
                <c:pt idx="3317">
                  <c:v>41407.303472222222</c:v>
                </c:pt>
                <c:pt idx="3318">
                  <c:v>41407.304166666669</c:v>
                </c:pt>
                <c:pt idx="3319">
                  <c:v>41407.304861111108</c:v>
                </c:pt>
                <c:pt idx="3320">
                  <c:v>41407.305555555555</c:v>
                </c:pt>
                <c:pt idx="3321">
                  <c:v>41407.306250000001</c:v>
                </c:pt>
                <c:pt idx="3322">
                  <c:v>41407.306944444441</c:v>
                </c:pt>
                <c:pt idx="3323">
                  <c:v>41407.307638888888</c:v>
                </c:pt>
                <c:pt idx="3324">
                  <c:v>41407.308333333334</c:v>
                </c:pt>
                <c:pt idx="3325">
                  <c:v>41407.309027777781</c:v>
                </c:pt>
                <c:pt idx="3326">
                  <c:v>41407.30972222222</c:v>
                </c:pt>
                <c:pt idx="3327">
                  <c:v>41407.310416666667</c:v>
                </c:pt>
                <c:pt idx="3328">
                  <c:v>41407.311111111114</c:v>
                </c:pt>
                <c:pt idx="3329">
                  <c:v>41407.311805555553</c:v>
                </c:pt>
                <c:pt idx="3330">
                  <c:v>41407.3125</c:v>
                </c:pt>
                <c:pt idx="3331">
                  <c:v>41407.313194444447</c:v>
                </c:pt>
                <c:pt idx="3332">
                  <c:v>41407.313888888886</c:v>
                </c:pt>
                <c:pt idx="3333">
                  <c:v>41407.314583333333</c:v>
                </c:pt>
                <c:pt idx="3334">
                  <c:v>41407.31527777778</c:v>
                </c:pt>
                <c:pt idx="3335">
                  <c:v>41407.315972222219</c:v>
                </c:pt>
                <c:pt idx="3336">
                  <c:v>41407.316666666666</c:v>
                </c:pt>
                <c:pt idx="3337">
                  <c:v>41407.317361111112</c:v>
                </c:pt>
                <c:pt idx="3338">
                  <c:v>41407.318055555559</c:v>
                </c:pt>
                <c:pt idx="3339">
                  <c:v>41407.318749999999</c:v>
                </c:pt>
                <c:pt idx="3340">
                  <c:v>41407.319444444445</c:v>
                </c:pt>
                <c:pt idx="3341">
                  <c:v>41407.320138888892</c:v>
                </c:pt>
                <c:pt idx="3342">
                  <c:v>41407.320833333331</c:v>
                </c:pt>
                <c:pt idx="3343">
                  <c:v>41407.321527777778</c:v>
                </c:pt>
                <c:pt idx="3344">
                  <c:v>41407.322222222225</c:v>
                </c:pt>
                <c:pt idx="3345">
                  <c:v>41407.322916666664</c:v>
                </c:pt>
                <c:pt idx="3346">
                  <c:v>41407.323611111111</c:v>
                </c:pt>
                <c:pt idx="3347">
                  <c:v>41407.324305555558</c:v>
                </c:pt>
                <c:pt idx="3348">
                  <c:v>41407.324999999997</c:v>
                </c:pt>
                <c:pt idx="3349">
                  <c:v>41407.325694444444</c:v>
                </c:pt>
                <c:pt idx="3350">
                  <c:v>41407.326388888891</c:v>
                </c:pt>
                <c:pt idx="3351">
                  <c:v>41407.32708333333</c:v>
                </c:pt>
                <c:pt idx="3352">
                  <c:v>41407.327777777777</c:v>
                </c:pt>
                <c:pt idx="3353">
                  <c:v>41407.328472222223</c:v>
                </c:pt>
                <c:pt idx="3354">
                  <c:v>41407.32916666667</c:v>
                </c:pt>
                <c:pt idx="3355">
                  <c:v>41407.329861111109</c:v>
                </c:pt>
                <c:pt idx="3356">
                  <c:v>41407.330555555556</c:v>
                </c:pt>
                <c:pt idx="3357">
                  <c:v>41407.331250000003</c:v>
                </c:pt>
                <c:pt idx="3358">
                  <c:v>41407.331944444442</c:v>
                </c:pt>
                <c:pt idx="3359">
                  <c:v>41407.332638888889</c:v>
                </c:pt>
                <c:pt idx="3360">
                  <c:v>41407.333333333336</c:v>
                </c:pt>
                <c:pt idx="3361">
                  <c:v>41407.334027777775</c:v>
                </c:pt>
                <c:pt idx="3362">
                  <c:v>41407.334722222222</c:v>
                </c:pt>
                <c:pt idx="3363">
                  <c:v>41407.335416666669</c:v>
                </c:pt>
                <c:pt idx="3364">
                  <c:v>41407.336111111108</c:v>
                </c:pt>
                <c:pt idx="3365">
                  <c:v>41407.336805555555</c:v>
                </c:pt>
                <c:pt idx="3366">
                  <c:v>41407.337500000001</c:v>
                </c:pt>
                <c:pt idx="3367">
                  <c:v>41407.338194444441</c:v>
                </c:pt>
                <c:pt idx="3368">
                  <c:v>41407.338888888888</c:v>
                </c:pt>
                <c:pt idx="3369">
                  <c:v>41407.339583333334</c:v>
                </c:pt>
                <c:pt idx="3370">
                  <c:v>41407.340277777781</c:v>
                </c:pt>
                <c:pt idx="3371">
                  <c:v>41407.34097222222</c:v>
                </c:pt>
                <c:pt idx="3372">
                  <c:v>41407.341666666667</c:v>
                </c:pt>
                <c:pt idx="3373">
                  <c:v>41407.342361111114</c:v>
                </c:pt>
                <c:pt idx="3374">
                  <c:v>41407.343055555553</c:v>
                </c:pt>
                <c:pt idx="3375">
                  <c:v>41407.34375</c:v>
                </c:pt>
                <c:pt idx="3376">
                  <c:v>41407.344444444447</c:v>
                </c:pt>
                <c:pt idx="3377">
                  <c:v>41407.345138888886</c:v>
                </c:pt>
                <c:pt idx="3378">
                  <c:v>41407.345833333333</c:v>
                </c:pt>
                <c:pt idx="3379">
                  <c:v>41407.34652777778</c:v>
                </c:pt>
                <c:pt idx="3380">
                  <c:v>41407.347222222219</c:v>
                </c:pt>
                <c:pt idx="3381">
                  <c:v>41407.347916666666</c:v>
                </c:pt>
                <c:pt idx="3382">
                  <c:v>41407.348611111112</c:v>
                </c:pt>
                <c:pt idx="3383">
                  <c:v>41407.349305555559</c:v>
                </c:pt>
                <c:pt idx="3384">
                  <c:v>41407.35</c:v>
                </c:pt>
                <c:pt idx="3385">
                  <c:v>41407.350694444445</c:v>
                </c:pt>
                <c:pt idx="3386">
                  <c:v>41407.351388888892</c:v>
                </c:pt>
                <c:pt idx="3387">
                  <c:v>41407.352083333331</c:v>
                </c:pt>
                <c:pt idx="3388">
                  <c:v>41407.352777777778</c:v>
                </c:pt>
                <c:pt idx="3389">
                  <c:v>41407.353472222225</c:v>
                </c:pt>
                <c:pt idx="3390">
                  <c:v>41407.354166666664</c:v>
                </c:pt>
                <c:pt idx="3391">
                  <c:v>41407.354861111111</c:v>
                </c:pt>
                <c:pt idx="3392">
                  <c:v>41407.355555555558</c:v>
                </c:pt>
                <c:pt idx="3393">
                  <c:v>41407.356249999997</c:v>
                </c:pt>
                <c:pt idx="3394">
                  <c:v>41407.356944444444</c:v>
                </c:pt>
                <c:pt idx="3395">
                  <c:v>41407.357638888891</c:v>
                </c:pt>
                <c:pt idx="3396">
                  <c:v>41407.35833333333</c:v>
                </c:pt>
                <c:pt idx="3397">
                  <c:v>41407.359027777777</c:v>
                </c:pt>
                <c:pt idx="3398">
                  <c:v>41407.359722222223</c:v>
                </c:pt>
                <c:pt idx="3399">
                  <c:v>41407.36041666667</c:v>
                </c:pt>
                <c:pt idx="3400">
                  <c:v>41407.361111111109</c:v>
                </c:pt>
                <c:pt idx="3401">
                  <c:v>41407.361805555556</c:v>
                </c:pt>
                <c:pt idx="3402">
                  <c:v>41407.362500000003</c:v>
                </c:pt>
                <c:pt idx="3403">
                  <c:v>41407.363194444442</c:v>
                </c:pt>
                <c:pt idx="3404">
                  <c:v>41407.363888888889</c:v>
                </c:pt>
                <c:pt idx="3405">
                  <c:v>41407.364583333336</c:v>
                </c:pt>
                <c:pt idx="3406">
                  <c:v>41407.365277777775</c:v>
                </c:pt>
                <c:pt idx="3407">
                  <c:v>41407.365972222222</c:v>
                </c:pt>
                <c:pt idx="3408">
                  <c:v>41407.366666666669</c:v>
                </c:pt>
                <c:pt idx="3409">
                  <c:v>41407.367361111108</c:v>
                </c:pt>
                <c:pt idx="3410">
                  <c:v>41407.368055555555</c:v>
                </c:pt>
                <c:pt idx="3411">
                  <c:v>41407.368750000001</c:v>
                </c:pt>
                <c:pt idx="3412">
                  <c:v>41407.369444444441</c:v>
                </c:pt>
                <c:pt idx="3413">
                  <c:v>41407.370138888888</c:v>
                </c:pt>
                <c:pt idx="3414">
                  <c:v>41407.370833333334</c:v>
                </c:pt>
                <c:pt idx="3415">
                  <c:v>41407.371527777781</c:v>
                </c:pt>
                <c:pt idx="3416">
                  <c:v>41407.37222222222</c:v>
                </c:pt>
                <c:pt idx="3417">
                  <c:v>41407.372916666667</c:v>
                </c:pt>
                <c:pt idx="3418">
                  <c:v>41407.373611111114</c:v>
                </c:pt>
                <c:pt idx="3419">
                  <c:v>41407.374305555553</c:v>
                </c:pt>
                <c:pt idx="3420">
                  <c:v>41407.375</c:v>
                </c:pt>
                <c:pt idx="3421">
                  <c:v>41407.375694444447</c:v>
                </c:pt>
                <c:pt idx="3422">
                  <c:v>41407.376388888886</c:v>
                </c:pt>
                <c:pt idx="3423">
                  <c:v>41407.377083333333</c:v>
                </c:pt>
                <c:pt idx="3424">
                  <c:v>41407.37777777778</c:v>
                </c:pt>
                <c:pt idx="3425">
                  <c:v>41407.378472222219</c:v>
                </c:pt>
                <c:pt idx="3426">
                  <c:v>41407.379166666666</c:v>
                </c:pt>
                <c:pt idx="3427">
                  <c:v>41407.379861111112</c:v>
                </c:pt>
                <c:pt idx="3428">
                  <c:v>41407.380555555559</c:v>
                </c:pt>
                <c:pt idx="3429">
                  <c:v>41407.381249999999</c:v>
                </c:pt>
                <c:pt idx="3430">
                  <c:v>41407.381944444445</c:v>
                </c:pt>
                <c:pt idx="3431">
                  <c:v>41407.382638888892</c:v>
                </c:pt>
                <c:pt idx="3432">
                  <c:v>41407.383333333331</c:v>
                </c:pt>
                <c:pt idx="3433">
                  <c:v>41407.384027777778</c:v>
                </c:pt>
                <c:pt idx="3434">
                  <c:v>41407.384722222225</c:v>
                </c:pt>
                <c:pt idx="3435">
                  <c:v>41407.385416666664</c:v>
                </c:pt>
                <c:pt idx="3436">
                  <c:v>41407.386111111111</c:v>
                </c:pt>
                <c:pt idx="3437">
                  <c:v>41407.386805555558</c:v>
                </c:pt>
                <c:pt idx="3438">
                  <c:v>41407.387499999997</c:v>
                </c:pt>
                <c:pt idx="3439">
                  <c:v>41407.388194444444</c:v>
                </c:pt>
                <c:pt idx="3440">
                  <c:v>41407.388888888891</c:v>
                </c:pt>
                <c:pt idx="3441">
                  <c:v>41407.38958333333</c:v>
                </c:pt>
                <c:pt idx="3442">
                  <c:v>41407.390277777777</c:v>
                </c:pt>
                <c:pt idx="3443">
                  <c:v>41407.390972222223</c:v>
                </c:pt>
                <c:pt idx="3444">
                  <c:v>41407.39166666667</c:v>
                </c:pt>
                <c:pt idx="3445">
                  <c:v>41407.392361111109</c:v>
                </c:pt>
                <c:pt idx="3446">
                  <c:v>41407.393055555556</c:v>
                </c:pt>
                <c:pt idx="3447">
                  <c:v>41407.393750000003</c:v>
                </c:pt>
                <c:pt idx="3448">
                  <c:v>41407.394444444442</c:v>
                </c:pt>
                <c:pt idx="3449">
                  <c:v>41407.395138888889</c:v>
                </c:pt>
                <c:pt idx="3450">
                  <c:v>41407.395833333336</c:v>
                </c:pt>
                <c:pt idx="3451">
                  <c:v>41407.396527777775</c:v>
                </c:pt>
                <c:pt idx="3452">
                  <c:v>41407.397222222222</c:v>
                </c:pt>
                <c:pt idx="3453">
                  <c:v>41407.397916666669</c:v>
                </c:pt>
                <c:pt idx="3454">
                  <c:v>41407.398611111108</c:v>
                </c:pt>
                <c:pt idx="3455">
                  <c:v>41407.399305555555</c:v>
                </c:pt>
                <c:pt idx="3456">
                  <c:v>41407.4</c:v>
                </c:pt>
                <c:pt idx="3457">
                  <c:v>41407.400694444441</c:v>
                </c:pt>
                <c:pt idx="3458">
                  <c:v>41407.401388888888</c:v>
                </c:pt>
                <c:pt idx="3459">
                  <c:v>41407.402083333334</c:v>
                </c:pt>
                <c:pt idx="3460">
                  <c:v>41407.402777777781</c:v>
                </c:pt>
                <c:pt idx="3461">
                  <c:v>41407.40347222222</c:v>
                </c:pt>
                <c:pt idx="3462">
                  <c:v>41407.404166666667</c:v>
                </c:pt>
                <c:pt idx="3463">
                  <c:v>41407.404861111114</c:v>
                </c:pt>
                <c:pt idx="3464">
                  <c:v>41407.405555555553</c:v>
                </c:pt>
                <c:pt idx="3465">
                  <c:v>41407.40625</c:v>
                </c:pt>
                <c:pt idx="3466">
                  <c:v>41407.406944444447</c:v>
                </c:pt>
                <c:pt idx="3467">
                  <c:v>41407.407638888886</c:v>
                </c:pt>
                <c:pt idx="3468">
                  <c:v>41407.408333333333</c:v>
                </c:pt>
                <c:pt idx="3469">
                  <c:v>41407.40902777778</c:v>
                </c:pt>
                <c:pt idx="3470">
                  <c:v>41407.409722222219</c:v>
                </c:pt>
                <c:pt idx="3471">
                  <c:v>41407.410416666666</c:v>
                </c:pt>
                <c:pt idx="3472">
                  <c:v>41407.411111111112</c:v>
                </c:pt>
                <c:pt idx="3473">
                  <c:v>41407.411805555559</c:v>
                </c:pt>
                <c:pt idx="3474">
                  <c:v>41407.412499999999</c:v>
                </c:pt>
                <c:pt idx="3475">
                  <c:v>41407.413194444445</c:v>
                </c:pt>
                <c:pt idx="3476">
                  <c:v>41407.413888888892</c:v>
                </c:pt>
                <c:pt idx="3477">
                  <c:v>41407.414583333331</c:v>
                </c:pt>
                <c:pt idx="3478">
                  <c:v>41407.415277777778</c:v>
                </c:pt>
                <c:pt idx="3479">
                  <c:v>41407.415972222225</c:v>
                </c:pt>
                <c:pt idx="3480">
                  <c:v>41407.416666666664</c:v>
                </c:pt>
                <c:pt idx="3481">
                  <c:v>41407.417361111111</c:v>
                </c:pt>
                <c:pt idx="3482">
                  <c:v>41407.418055555558</c:v>
                </c:pt>
                <c:pt idx="3483">
                  <c:v>41407.418749999997</c:v>
                </c:pt>
                <c:pt idx="3484">
                  <c:v>41407.419444444444</c:v>
                </c:pt>
                <c:pt idx="3485">
                  <c:v>41407.420138888891</c:v>
                </c:pt>
                <c:pt idx="3486">
                  <c:v>41407.42083333333</c:v>
                </c:pt>
                <c:pt idx="3487">
                  <c:v>41407.421527777777</c:v>
                </c:pt>
                <c:pt idx="3488">
                  <c:v>41407.422222222223</c:v>
                </c:pt>
                <c:pt idx="3489">
                  <c:v>41407.42291666667</c:v>
                </c:pt>
                <c:pt idx="3490">
                  <c:v>41407.423611111109</c:v>
                </c:pt>
                <c:pt idx="3491">
                  <c:v>41407.424305555556</c:v>
                </c:pt>
                <c:pt idx="3492">
                  <c:v>41407.425000000003</c:v>
                </c:pt>
                <c:pt idx="3493">
                  <c:v>41407.425694444442</c:v>
                </c:pt>
                <c:pt idx="3494">
                  <c:v>41407.426388888889</c:v>
                </c:pt>
                <c:pt idx="3495">
                  <c:v>41407.427083333336</c:v>
                </c:pt>
                <c:pt idx="3496">
                  <c:v>41407.427777777775</c:v>
                </c:pt>
                <c:pt idx="3497">
                  <c:v>41407.428472222222</c:v>
                </c:pt>
                <c:pt idx="3498">
                  <c:v>41407.429166666669</c:v>
                </c:pt>
                <c:pt idx="3499">
                  <c:v>41407.429861111108</c:v>
                </c:pt>
                <c:pt idx="3500">
                  <c:v>41407.430555555555</c:v>
                </c:pt>
                <c:pt idx="3501">
                  <c:v>41407.431250000001</c:v>
                </c:pt>
                <c:pt idx="3502">
                  <c:v>41407.431944444441</c:v>
                </c:pt>
                <c:pt idx="3503">
                  <c:v>41407.432638888888</c:v>
                </c:pt>
                <c:pt idx="3504">
                  <c:v>41407.433333333334</c:v>
                </c:pt>
                <c:pt idx="3505">
                  <c:v>41407.434027777781</c:v>
                </c:pt>
                <c:pt idx="3506">
                  <c:v>41407.43472222222</c:v>
                </c:pt>
                <c:pt idx="3507">
                  <c:v>41407.435416666667</c:v>
                </c:pt>
                <c:pt idx="3508">
                  <c:v>41407.436111111114</c:v>
                </c:pt>
                <c:pt idx="3509">
                  <c:v>41407.436805555553</c:v>
                </c:pt>
                <c:pt idx="3510">
                  <c:v>41407.4375</c:v>
                </c:pt>
                <c:pt idx="3511">
                  <c:v>41407.438194444447</c:v>
                </c:pt>
                <c:pt idx="3512">
                  <c:v>41407.438888888886</c:v>
                </c:pt>
                <c:pt idx="3513">
                  <c:v>41407.439583333333</c:v>
                </c:pt>
                <c:pt idx="3514">
                  <c:v>41407.44027777778</c:v>
                </c:pt>
                <c:pt idx="3515">
                  <c:v>41407.440972222219</c:v>
                </c:pt>
                <c:pt idx="3516">
                  <c:v>41407.441666666666</c:v>
                </c:pt>
                <c:pt idx="3517">
                  <c:v>41407.442361111112</c:v>
                </c:pt>
                <c:pt idx="3518">
                  <c:v>41407.443055555559</c:v>
                </c:pt>
                <c:pt idx="3519">
                  <c:v>41407.443749999999</c:v>
                </c:pt>
                <c:pt idx="3520">
                  <c:v>41407.444444444445</c:v>
                </c:pt>
                <c:pt idx="3521">
                  <c:v>41407.445138888892</c:v>
                </c:pt>
                <c:pt idx="3522">
                  <c:v>41407.445833333331</c:v>
                </c:pt>
                <c:pt idx="3523">
                  <c:v>41407.446527777778</c:v>
                </c:pt>
                <c:pt idx="3524">
                  <c:v>41407.447222222225</c:v>
                </c:pt>
                <c:pt idx="3525">
                  <c:v>41407.447916666664</c:v>
                </c:pt>
                <c:pt idx="3526">
                  <c:v>41407.448611111111</c:v>
                </c:pt>
                <c:pt idx="3527">
                  <c:v>41407.449305555558</c:v>
                </c:pt>
                <c:pt idx="3528">
                  <c:v>41407.449999999997</c:v>
                </c:pt>
                <c:pt idx="3529">
                  <c:v>41407.450694444444</c:v>
                </c:pt>
                <c:pt idx="3530">
                  <c:v>41407.451388888891</c:v>
                </c:pt>
                <c:pt idx="3531">
                  <c:v>41407.45208333333</c:v>
                </c:pt>
                <c:pt idx="3532">
                  <c:v>41407.452777777777</c:v>
                </c:pt>
                <c:pt idx="3533">
                  <c:v>41407.453472222223</c:v>
                </c:pt>
                <c:pt idx="3534">
                  <c:v>41407.45416666667</c:v>
                </c:pt>
                <c:pt idx="3535">
                  <c:v>41407.454861111109</c:v>
                </c:pt>
                <c:pt idx="3536">
                  <c:v>41407.455555555556</c:v>
                </c:pt>
                <c:pt idx="3537">
                  <c:v>41407.456250000003</c:v>
                </c:pt>
                <c:pt idx="3538">
                  <c:v>41407.456944444442</c:v>
                </c:pt>
                <c:pt idx="3539">
                  <c:v>41407.457638888889</c:v>
                </c:pt>
                <c:pt idx="3540">
                  <c:v>41407.458333333336</c:v>
                </c:pt>
                <c:pt idx="3541">
                  <c:v>41407.459027777775</c:v>
                </c:pt>
                <c:pt idx="3542">
                  <c:v>41407.459722222222</c:v>
                </c:pt>
                <c:pt idx="3543">
                  <c:v>41407.460416666669</c:v>
                </c:pt>
                <c:pt idx="3544">
                  <c:v>41407.461111111108</c:v>
                </c:pt>
                <c:pt idx="3545">
                  <c:v>41407.461805555555</c:v>
                </c:pt>
                <c:pt idx="3546">
                  <c:v>41407.462500000001</c:v>
                </c:pt>
                <c:pt idx="3547">
                  <c:v>41407.463194444441</c:v>
                </c:pt>
                <c:pt idx="3548">
                  <c:v>41407.463888888888</c:v>
                </c:pt>
                <c:pt idx="3549">
                  <c:v>41407.464583333334</c:v>
                </c:pt>
                <c:pt idx="3550">
                  <c:v>41407.465277777781</c:v>
                </c:pt>
                <c:pt idx="3551">
                  <c:v>41407.46597222222</c:v>
                </c:pt>
                <c:pt idx="3552">
                  <c:v>41407.466666666667</c:v>
                </c:pt>
                <c:pt idx="3553">
                  <c:v>41407.467361111114</c:v>
                </c:pt>
                <c:pt idx="3554">
                  <c:v>41407.468055555553</c:v>
                </c:pt>
                <c:pt idx="3555">
                  <c:v>41407.46875</c:v>
                </c:pt>
                <c:pt idx="3556">
                  <c:v>41407.469444444447</c:v>
                </c:pt>
                <c:pt idx="3557">
                  <c:v>41407.470138888886</c:v>
                </c:pt>
                <c:pt idx="3558">
                  <c:v>41407.470833333333</c:v>
                </c:pt>
                <c:pt idx="3559">
                  <c:v>41407.47152777778</c:v>
                </c:pt>
                <c:pt idx="3560">
                  <c:v>41407.472222222219</c:v>
                </c:pt>
                <c:pt idx="3561">
                  <c:v>41407.472916666666</c:v>
                </c:pt>
                <c:pt idx="3562">
                  <c:v>41407.473611111112</c:v>
                </c:pt>
                <c:pt idx="3563">
                  <c:v>41407.474305555559</c:v>
                </c:pt>
                <c:pt idx="3564">
                  <c:v>41407.474999999999</c:v>
                </c:pt>
                <c:pt idx="3565">
                  <c:v>41407.475694444445</c:v>
                </c:pt>
                <c:pt idx="3566">
                  <c:v>41407.476388888892</c:v>
                </c:pt>
                <c:pt idx="3567">
                  <c:v>41407.477083333331</c:v>
                </c:pt>
                <c:pt idx="3568">
                  <c:v>41407.477777777778</c:v>
                </c:pt>
                <c:pt idx="3569">
                  <c:v>41407.478472222225</c:v>
                </c:pt>
                <c:pt idx="3570">
                  <c:v>41407.479166666664</c:v>
                </c:pt>
                <c:pt idx="3571">
                  <c:v>41407.479861111111</c:v>
                </c:pt>
                <c:pt idx="3572">
                  <c:v>41407.480555555558</c:v>
                </c:pt>
                <c:pt idx="3573">
                  <c:v>41407.481249999997</c:v>
                </c:pt>
                <c:pt idx="3574">
                  <c:v>41407.481944444444</c:v>
                </c:pt>
                <c:pt idx="3575">
                  <c:v>41407.482638888891</c:v>
                </c:pt>
                <c:pt idx="3576">
                  <c:v>41407.48333333333</c:v>
                </c:pt>
                <c:pt idx="3577">
                  <c:v>41407.484027777777</c:v>
                </c:pt>
                <c:pt idx="3578">
                  <c:v>41407.484722222223</c:v>
                </c:pt>
                <c:pt idx="3579">
                  <c:v>41407.48541666667</c:v>
                </c:pt>
                <c:pt idx="3580">
                  <c:v>41407.486111111109</c:v>
                </c:pt>
                <c:pt idx="3581">
                  <c:v>41407.486805555556</c:v>
                </c:pt>
                <c:pt idx="3582">
                  <c:v>41407.487500000003</c:v>
                </c:pt>
                <c:pt idx="3583">
                  <c:v>41407.488194444442</c:v>
                </c:pt>
                <c:pt idx="3584">
                  <c:v>41407.488888888889</c:v>
                </c:pt>
                <c:pt idx="3585">
                  <c:v>41407.489583333336</c:v>
                </c:pt>
                <c:pt idx="3586">
                  <c:v>41407.490277777775</c:v>
                </c:pt>
                <c:pt idx="3587">
                  <c:v>41407.490972222222</c:v>
                </c:pt>
                <c:pt idx="3588">
                  <c:v>41407.491666666669</c:v>
                </c:pt>
                <c:pt idx="3589">
                  <c:v>41407.492361111108</c:v>
                </c:pt>
                <c:pt idx="3590">
                  <c:v>41407.493055555555</c:v>
                </c:pt>
                <c:pt idx="3591">
                  <c:v>41407.493750000001</c:v>
                </c:pt>
                <c:pt idx="3592">
                  <c:v>41407.494444444441</c:v>
                </c:pt>
                <c:pt idx="3593">
                  <c:v>41407.495138888888</c:v>
                </c:pt>
                <c:pt idx="3594">
                  <c:v>41407.495833333334</c:v>
                </c:pt>
                <c:pt idx="3595">
                  <c:v>41407.496527777781</c:v>
                </c:pt>
                <c:pt idx="3596">
                  <c:v>41407.49722222222</c:v>
                </c:pt>
                <c:pt idx="3597">
                  <c:v>41407.497916666667</c:v>
                </c:pt>
                <c:pt idx="3598">
                  <c:v>41407.498611111114</c:v>
                </c:pt>
                <c:pt idx="3599">
                  <c:v>41407.499305555553</c:v>
                </c:pt>
                <c:pt idx="3600">
                  <c:v>41407.5</c:v>
                </c:pt>
                <c:pt idx="3601">
                  <c:v>41407.500694444447</c:v>
                </c:pt>
                <c:pt idx="3602">
                  <c:v>41407.501388888886</c:v>
                </c:pt>
                <c:pt idx="3603">
                  <c:v>41407.502083333333</c:v>
                </c:pt>
                <c:pt idx="3604">
                  <c:v>41407.50277777778</c:v>
                </c:pt>
                <c:pt idx="3605">
                  <c:v>41407.503472222219</c:v>
                </c:pt>
                <c:pt idx="3606">
                  <c:v>41407.504166666666</c:v>
                </c:pt>
                <c:pt idx="3607">
                  <c:v>41407.504861111112</c:v>
                </c:pt>
                <c:pt idx="3608">
                  <c:v>41407.505555555559</c:v>
                </c:pt>
                <c:pt idx="3609">
                  <c:v>41407.506249999999</c:v>
                </c:pt>
                <c:pt idx="3610">
                  <c:v>41407.506944444445</c:v>
                </c:pt>
                <c:pt idx="3611">
                  <c:v>41407.507638888892</c:v>
                </c:pt>
                <c:pt idx="3612">
                  <c:v>41407.508333333331</c:v>
                </c:pt>
                <c:pt idx="3613">
                  <c:v>41407.509027777778</c:v>
                </c:pt>
                <c:pt idx="3614">
                  <c:v>41407.509722222225</c:v>
                </c:pt>
                <c:pt idx="3615">
                  <c:v>41407.510416666664</c:v>
                </c:pt>
                <c:pt idx="3616">
                  <c:v>41407.511111111111</c:v>
                </c:pt>
                <c:pt idx="3617">
                  <c:v>41407.511805555558</c:v>
                </c:pt>
                <c:pt idx="3618">
                  <c:v>41407.512499999997</c:v>
                </c:pt>
                <c:pt idx="3619">
                  <c:v>41407.513194444444</c:v>
                </c:pt>
                <c:pt idx="3620">
                  <c:v>41407.513888888891</c:v>
                </c:pt>
                <c:pt idx="3621">
                  <c:v>41407.51458333333</c:v>
                </c:pt>
                <c:pt idx="3622">
                  <c:v>41407.515277777777</c:v>
                </c:pt>
                <c:pt idx="3623">
                  <c:v>41407.515972222223</c:v>
                </c:pt>
                <c:pt idx="3624">
                  <c:v>41407.51666666667</c:v>
                </c:pt>
                <c:pt idx="3625">
                  <c:v>41407.517361111109</c:v>
                </c:pt>
                <c:pt idx="3626">
                  <c:v>41407.518055555556</c:v>
                </c:pt>
                <c:pt idx="3627">
                  <c:v>41407.518750000003</c:v>
                </c:pt>
                <c:pt idx="3628">
                  <c:v>41407.519444444442</c:v>
                </c:pt>
                <c:pt idx="3629">
                  <c:v>41407.520138888889</c:v>
                </c:pt>
                <c:pt idx="3630">
                  <c:v>41407.520833333336</c:v>
                </c:pt>
                <c:pt idx="3631">
                  <c:v>41407.521527777775</c:v>
                </c:pt>
                <c:pt idx="3632">
                  <c:v>41407.522222222222</c:v>
                </c:pt>
                <c:pt idx="3633">
                  <c:v>41407.522916666669</c:v>
                </c:pt>
                <c:pt idx="3634">
                  <c:v>41407.523611111108</c:v>
                </c:pt>
                <c:pt idx="3635">
                  <c:v>41407.524305555555</c:v>
                </c:pt>
                <c:pt idx="3636">
                  <c:v>41407.525000000001</c:v>
                </c:pt>
                <c:pt idx="3637">
                  <c:v>41407.525694444441</c:v>
                </c:pt>
                <c:pt idx="3638">
                  <c:v>41407.526388888888</c:v>
                </c:pt>
                <c:pt idx="3639">
                  <c:v>41407.527083333334</c:v>
                </c:pt>
                <c:pt idx="3640">
                  <c:v>41407.527777777781</c:v>
                </c:pt>
                <c:pt idx="3641">
                  <c:v>41407.52847222222</c:v>
                </c:pt>
                <c:pt idx="3642">
                  <c:v>41407.529166666667</c:v>
                </c:pt>
                <c:pt idx="3643">
                  <c:v>41407.529861111114</c:v>
                </c:pt>
                <c:pt idx="3644">
                  <c:v>41407.530555555553</c:v>
                </c:pt>
                <c:pt idx="3645">
                  <c:v>41407.53125</c:v>
                </c:pt>
                <c:pt idx="3646">
                  <c:v>41407.531944444447</c:v>
                </c:pt>
                <c:pt idx="3647">
                  <c:v>41407.532638888886</c:v>
                </c:pt>
                <c:pt idx="3648">
                  <c:v>41407.533333333333</c:v>
                </c:pt>
                <c:pt idx="3649">
                  <c:v>41407.53402777778</c:v>
                </c:pt>
                <c:pt idx="3650">
                  <c:v>41407.534722222219</c:v>
                </c:pt>
                <c:pt idx="3651">
                  <c:v>41407.535416666666</c:v>
                </c:pt>
                <c:pt idx="3652">
                  <c:v>41407.536111111112</c:v>
                </c:pt>
                <c:pt idx="3653">
                  <c:v>41407.536805555559</c:v>
                </c:pt>
                <c:pt idx="3654">
                  <c:v>41407.537499999999</c:v>
                </c:pt>
                <c:pt idx="3655">
                  <c:v>41407.538194444445</c:v>
                </c:pt>
                <c:pt idx="3656">
                  <c:v>41407.538888888892</c:v>
                </c:pt>
                <c:pt idx="3657">
                  <c:v>41407.539583333331</c:v>
                </c:pt>
                <c:pt idx="3658">
                  <c:v>41407.540277777778</c:v>
                </c:pt>
                <c:pt idx="3659">
                  <c:v>41407.540972222225</c:v>
                </c:pt>
                <c:pt idx="3660">
                  <c:v>41407.541666666664</c:v>
                </c:pt>
                <c:pt idx="3661">
                  <c:v>41407.542361111111</c:v>
                </c:pt>
                <c:pt idx="3662">
                  <c:v>41407.543055555558</c:v>
                </c:pt>
                <c:pt idx="3663">
                  <c:v>41407.543749999997</c:v>
                </c:pt>
                <c:pt idx="3664">
                  <c:v>41407.544444444444</c:v>
                </c:pt>
                <c:pt idx="3665">
                  <c:v>41407.545138888891</c:v>
                </c:pt>
                <c:pt idx="3666">
                  <c:v>41407.54583333333</c:v>
                </c:pt>
                <c:pt idx="3667">
                  <c:v>41407.546527777777</c:v>
                </c:pt>
                <c:pt idx="3668">
                  <c:v>41407.547222222223</c:v>
                </c:pt>
                <c:pt idx="3669">
                  <c:v>41407.54791666667</c:v>
                </c:pt>
                <c:pt idx="3670">
                  <c:v>41407.548611111109</c:v>
                </c:pt>
                <c:pt idx="3671">
                  <c:v>41407.549305555556</c:v>
                </c:pt>
                <c:pt idx="3672">
                  <c:v>41407.550000000003</c:v>
                </c:pt>
                <c:pt idx="3673">
                  <c:v>41407.550694444442</c:v>
                </c:pt>
                <c:pt idx="3674">
                  <c:v>41407.551388888889</c:v>
                </c:pt>
                <c:pt idx="3675">
                  <c:v>41407.552083333336</c:v>
                </c:pt>
                <c:pt idx="3676">
                  <c:v>41407.552777777775</c:v>
                </c:pt>
                <c:pt idx="3677">
                  <c:v>41407.553472222222</c:v>
                </c:pt>
                <c:pt idx="3678">
                  <c:v>41407.554166666669</c:v>
                </c:pt>
                <c:pt idx="3679">
                  <c:v>41407.554861111108</c:v>
                </c:pt>
                <c:pt idx="3680">
                  <c:v>41407.555555555555</c:v>
                </c:pt>
                <c:pt idx="3681">
                  <c:v>41407.556250000001</c:v>
                </c:pt>
                <c:pt idx="3682">
                  <c:v>41407.556944444441</c:v>
                </c:pt>
                <c:pt idx="3683">
                  <c:v>41407.557638888888</c:v>
                </c:pt>
                <c:pt idx="3684">
                  <c:v>41407.558333333334</c:v>
                </c:pt>
                <c:pt idx="3685">
                  <c:v>41407.559027777781</c:v>
                </c:pt>
                <c:pt idx="3686">
                  <c:v>41407.55972222222</c:v>
                </c:pt>
                <c:pt idx="3687">
                  <c:v>41407.560416666667</c:v>
                </c:pt>
                <c:pt idx="3688">
                  <c:v>41407.561111111114</c:v>
                </c:pt>
                <c:pt idx="3689">
                  <c:v>41407.561805555553</c:v>
                </c:pt>
                <c:pt idx="3690">
                  <c:v>41407.5625</c:v>
                </c:pt>
                <c:pt idx="3691">
                  <c:v>41407.563194444447</c:v>
                </c:pt>
                <c:pt idx="3692">
                  <c:v>41407.563888888886</c:v>
                </c:pt>
                <c:pt idx="3693">
                  <c:v>41407.564583333333</c:v>
                </c:pt>
                <c:pt idx="3694">
                  <c:v>41407.56527777778</c:v>
                </c:pt>
                <c:pt idx="3695">
                  <c:v>41407.565972222219</c:v>
                </c:pt>
                <c:pt idx="3696">
                  <c:v>41407.566666666666</c:v>
                </c:pt>
                <c:pt idx="3697">
                  <c:v>41407.567361111112</c:v>
                </c:pt>
                <c:pt idx="3698">
                  <c:v>41407.568055555559</c:v>
                </c:pt>
                <c:pt idx="3699">
                  <c:v>41407.568749999999</c:v>
                </c:pt>
                <c:pt idx="3700">
                  <c:v>41407.569444444445</c:v>
                </c:pt>
                <c:pt idx="3701">
                  <c:v>41407.570138888892</c:v>
                </c:pt>
                <c:pt idx="3702">
                  <c:v>41407.570833333331</c:v>
                </c:pt>
                <c:pt idx="3703">
                  <c:v>41407.571527777778</c:v>
                </c:pt>
                <c:pt idx="3704">
                  <c:v>41407.572222222225</c:v>
                </c:pt>
                <c:pt idx="3705">
                  <c:v>41407.572916666664</c:v>
                </c:pt>
                <c:pt idx="3706">
                  <c:v>41407.573611111111</c:v>
                </c:pt>
                <c:pt idx="3707">
                  <c:v>41407.574305555558</c:v>
                </c:pt>
                <c:pt idx="3708">
                  <c:v>41407.574999999997</c:v>
                </c:pt>
                <c:pt idx="3709">
                  <c:v>41407.575694444444</c:v>
                </c:pt>
                <c:pt idx="3710">
                  <c:v>41407.576388888891</c:v>
                </c:pt>
                <c:pt idx="3711">
                  <c:v>41407.57708333333</c:v>
                </c:pt>
                <c:pt idx="3712">
                  <c:v>41407.577777777777</c:v>
                </c:pt>
                <c:pt idx="3713">
                  <c:v>41407.578472222223</c:v>
                </c:pt>
                <c:pt idx="3714">
                  <c:v>41407.57916666667</c:v>
                </c:pt>
                <c:pt idx="3715">
                  <c:v>41407.579861111109</c:v>
                </c:pt>
                <c:pt idx="3716">
                  <c:v>41407.580555555556</c:v>
                </c:pt>
                <c:pt idx="3717">
                  <c:v>41407.581250000003</c:v>
                </c:pt>
                <c:pt idx="3718">
                  <c:v>41407.581944444442</c:v>
                </c:pt>
                <c:pt idx="3719">
                  <c:v>41407.582638888889</c:v>
                </c:pt>
                <c:pt idx="3720">
                  <c:v>41407.583333333336</c:v>
                </c:pt>
                <c:pt idx="3721">
                  <c:v>41407.584027777775</c:v>
                </c:pt>
                <c:pt idx="3722">
                  <c:v>41407.584722222222</c:v>
                </c:pt>
                <c:pt idx="3723">
                  <c:v>41407.585416666669</c:v>
                </c:pt>
                <c:pt idx="3724">
                  <c:v>41407.586111111108</c:v>
                </c:pt>
                <c:pt idx="3725">
                  <c:v>41407.586805555555</c:v>
                </c:pt>
                <c:pt idx="3726">
                  <c:v>41407.587500000001</c:v>
                </c:pt>
                <c:pt idx="3727">
                  <c:v>41407.588194444441</c:v>
                </c:pt>
                <c:pt idx="3728">
                  <c:v>41407.588888888888</c:v>
                </c:pt>
                <c:pt idx="3729">
                  <c:v>41407.589583333334</c:v>
                </c:pt>
                <c:pt idx="3730">
                  <c:v>41407.590277777781</c:v>
                </c:pt>
                <c:pt idx="3731">
                  <c:v>41407.59097222222</c:v>
                </c:pt>
                <c:pt idx="3732">
                  <c:v>41407.591666666667</c:v>
                </c:pt>
                <c:pt idx="3733">
                  <c:v>41407.592361111114</c:v>
                </c:pt>
                <c:pt idx="3734">
                  <c:v>41407.593055555553</c:v>
                </c:pt>
                <c:pt idx="3735">
                  <c:v>41407.59375</c:v>
                </c:pt>
                <c:pt idx="3736">
                  <c:v>41407.594444444447</c:v>
                </c:pt>
                <c:pt idx="3737">
                  <c:v>41407.595138888886</c:v>
                </c:pt>
                <c:pt idx="3738">
                  <c:v>41407.595833333333</c:v>
                </c:pt>
                <c:pt idx="3739">
                  <c:v>41407.59652777778</c:v>
                </c:pt>
                <c:pt idx="3740">
                  <c:v>41407.597222222219</c:v>
                </c:pt>
                <c:pt idx="3741">
                  <c:v>41407.597916666666</c:v>
                </c:pt>
                <c:pt idx="3742">
                  <c:v>41407.598611111112</c:v>
                </c:pt>
                <c:pt idx="3743">
                  <c:v>41407.599305555559</c:v>
                </c:pt>
                <c:pt idx="3744">
                  <c:v>41407.599999999999</c:v>
                </c:pt>
                <c:pt idx="3745">
                  <c:v>41407.600694444445</c:v>
                </c:pt>
                <c:pt idx="3746">
                  <c:v>41407.601388888892</c:v>
                </c:pt>
                <c:pt idx="3747">
                  <c:v>41407.602083333331</c:v>
                </c:pt>
                <c:pt idx="3748">
                  <c:v>41407.602777777778</c:v>
                </c:pt>
                <c:pt idx="3749">
                  <c:v>41407.603472222225</c:v>
                </c:pt>
                <c:pt idx="3750">
                  <c:v>41407.604166666664</c:v>
                </c:pt>
                <c:pt idx="3751">
                  <c:v>41407.604861111111</c:v>
                </c:pt>
                <c:pt idx="3752">
                  <c:v>41407.605555555558</c:v>
                </c:pt>
                <c:pt idx="3753">
                  <c:v>41407.606249999997</c:v>
                </c:pt>
                <c:pt idx="3754">
                  <c:v>41407.606944444444</c:v>
                </c:pt>
                <c:pt idx="3755">
                  <c:v>41407.607638888891</c:v>
                </c:pt>
                <c:pt idx="3756">
                  <c:v>41407.60833333333</c:v>
                </c:pt>
                <c:pt idx="3757">
                  <c:v>41407.609027777777</c:v>
                </c:pt>
                <c:pt idx="3758">
                  <c:v>41407.609722222223</c:v>
                </c:pt>
                <c:pt idx="3759">
                  <c:v>41407.61041666667</c:v>
                </c:pt>
                <c:pt idx="3760">
                  <c:v>41407.611111111109</c:v>
                </c:pt>
                <c:pt idx="3761">
                  <c:v>41407.611805555556</c:v>
                </c:pt>
                <c:pt idx="3762">
                  <c:v>41407.612500000003</c:v>
                </c:pt>
                <c:pt idx="3763">
                  <c:v>41407.613194444442</c:v>
                </c:pt>
                <c:pt idx="3764">
                  <c:v>41407.613888888889</c:v>
                </c:pt>
                <c:pt idx="3765">
                  <c:v>41407.614583333336</c:v>
                </c:pt>
                <c:pt idx="3766">
                  <c:v>41407.615277777775</c:v>
                </c:pt>
                <c:pt idx="3767">
                  <c:v>41407.615972222222</c:v>
                </c:pt>
                <c:pt idx="3768">
                  <c:v>41407.616666666669</c:v>
                </c:pt>
                <c:pt idx="3769">
                  <c:v>41407.617361111108</c:v>
                </c:pt>
                <c:pt idx="3770">
                  <c:v>41407.618055555555</c:v>
                </c:pt>
                <c:pt idx="3771">
                  <c:v>41407.618750000001</c:v>
                </c:pt>
                <c:pt idx="3772">
                  <c:v>41407.619444444441</c:v>
                </c:pt>
                <c:pt idx="3773">
                  <c:v>41407.620138888888</c:v>
                </c:pt>
                <c:pt idx="3774">
                  <c:v>41407.620833333334</c:v>
                </c:pt>
                <c:pt idx="3775">
                  <c:v>41407.621527777781</c:v>
                </c:pt>
                <c:pt idx="3776">
                  <c:v>41407.62222222222</c:v>
                </c:pt>
                <c:pt idx="3777">
                  <c:v>41407.622916666667</c:v>
                </c:pt>
                <c:pt idx="3778">
                  <c:v>41407.623611111114</c:v>
                </c:pt>
                <c:pt idx="3779">
                  <c:v>41407.624305555553</c:v>
                </c:pt>
                <c:pt idx="3780">
                  <c:v>41407.625</c:v>
                </c:pt>
                <c:pt idx="3781">
                  <c:v>41407.625694444447</c:v>
                </c:pt>
                <c:pt idx="3782">
                  <c:v>41407.626388888886</c:v>
                </c:pt>
                <c:pt idx="3783">
                  <c:v>41407.627083333333</c:v>
                </c:pt>
                <c:pt idx="3784">
                  <c:v>41407.62777777778</c:v>
                </c:pt>
                <c:pt idx="3785">
                  <c:v>41407.628472222219</c:v>
                </c:pt>
                <c:pt idx="3786">
                  <c:v>41407.629166666666</c:v>
                </c:pt>
                <c:pt idx="3787">
                  <c:v>41407.629861111112</c:v>
                </c:pt>
                <c:pt idx="3788">
                  <c:v>41407.630555555559</c:v>
                </c:pt>
                <c:pt idx="3789">
                  <c:v>41407.631249999999</c:v>
                </c:pt>
                <c:pt idx="3790">
                  <c:v>41407.631944444445</c:v>
                </c:pt>
                <c:pt idx="3791">
                  <c:v>41407.632638888892</c:v>
                </c:pt>
                <c:pt idx="3792">
                  <c:v>41407.633333333331</c:v>
                </c:pt>
                <c:pt idx="3793">
                  <c:v>41407.634027777778</c:v>
                </c:pt>
                <c:pt idx="3794">
                  <c:v>41407.634722222225</c:v>
                </c:pt>
                <c:pt idx="3795">
                  <c:v>41407.635416666664</c:v>
                </c:pt>
                <c:pt idx="3796">
                  <c:v>41407.636111111111</c:v>
                </c:pt>
                <c:pt idx="3797">
                  <c:v>41407.636805555558</c:v>
                </c:pt>
                <c:pt idx="3798">
                  <c:v>41407.637499999997</c:v>
                </c:pt>
                <c:pt idx="3799">
                  <c:v>41407.638194444444</c:v>
                </c:pt>
                <c:pt idx="3800">
                  <c:v>41407.638888888891</c:v>
                </c:pt>
                <c:pt idx="3801">
                  <c:v>41407.63958333333</c:v>
                </c:pt>
                <c:pt idx="3802">
                  <c:v>41407.640277777777</c:v>
                </c:pt>
                <c:pt idx="3803">
                  <c:v>41407.640972222223</c:v>
                </c:pt>
                <c:pt idx="3804">
                  <c:v>41407.64166666667</c:v>
                </c:pt>
                <c:pt idx="3805">
                  <c:v>41407.642361111109</c:v>
                </c:pt>
                <c:pt idx="3806">
                  <c:v>41407.643055555556</c:v>
                </c:pt>
                <c:pt idx="3807">
                  <c:v>41407.643750000003</c:v>
                </c:pt>
                <c:pt idx="3808">
                  <c:v>41407.644444444442</c:v>
                </c:pt>
                <c:pt idx="3809">
                  <c:v>41407.645138888889</c:v>
                </c:pt>
                <c:pt idx="3810">
                  <c:v>41407.645833333336</c:v>
                </c:pt>
                <c:pt idx="3811">
                  <c:v>41407.646527777775</c:v>
                </c:pt>
                <c:pt idx="3812">
                  <c:v>41407.647222222222</c:v>
                </c:pt>
                <c:pt idx="3813">
                  <c:v>41407.647916666669</c:v>
                </c:pt>
                <c:pt idx="3814">
                  <c:v>41407.648611111108</c:v>
                </c:pt>
                <c:pt idx="3815">
                  <c:v>41407.649305555555</c:v>
                </c:pt>
                <c:pt idx="3816">
                  <c:v>41407.65</c:v>
                </c:pt>
                <c:pt idx="3817">
                  <c:v>41407.650694444441</c:v>
                </c:pt>
                <c:pt idx="3818">
                  <c:v>41407.651388888888</c:v>
                </c:pt>
                <c:pt idx="3819">
                  <c:v>41407.652083333334</c:v>
                </c:pt>
                <c:pt idx="3820">
                  <c:v>41407.652777777781</c:v>
                </c:pt>
                <c:pt idx="3821">
                  <c:v>41407.65347222222</c:v>
                </c:pt>
                <c:pt idx="3822">
                  <c:v>41407.654166666667</c:v>
                </c:pt>
                <c:pt idx="3823">
                  <c:v>41407.654861111114</c:v>
                </c:pt>
                <c:pt idx="3824">
                  <c:v>41407.655555555553</c:v>
                </c:pt>
                <c:pt idx="3825">
                  <c:v>41407.65625</c:v>
                </c:pt>
                <c:pt idx="3826">
                  <c:v>41407.656944444447</c:v>
                </c:pt>
                <c:pt idx="3827">
                  <c:v>41407.657638888886</c:v>
                </c:pt>
                <c:pt idx="3828">
                  <c:v>41407.658333333333</c:v>
                </c:pt>
                <c:pt idx="3829">
                  <c:v>41407.65902777778</c:v>
                </c:pt>
                <c:pt idx="3830">
                  <c:v>41407.659722222219</c:v>
                </c:pt>
                <c:pt idx="3831">
                  <c:v>41407.660416666666</c:v>
                </c:pt>
                <c:pt idx="3832">
                  <c:v>41407.661111111112</c:v>
                </c:pt>
                <c:pt idx="3833">
                  <c:v>41407.661805555559</c:v>
                </c:pt>
                <c:pt idx="3834">
                  <c:v>41407.662499999999</c:v>
                </c:pt>
                <c:pt idx="3835">
                  <c:v>41407.663194444445</c:v>
                </c:pt>
                <c:pt idx="3836">
                  <c:v>41407.663888888892</c:v>
                </c:pt>
                <c:pt idx="3837">
                  <c:v>41407.664583333331</c:v>
                </c:pt>
                <c:pt idx="3838">
                  <c:v>41407.665277777778</c:v>
                </c:pt>
                <c:pt idx="3839">
                  <c:v>41407.665972222225</c:v>
                </c:pt>
                <c:pt idx="3840">
                  <c:v>41407.666666666664</c:v>
                </c:pt>
                <c:pt idx="3841">
                  <c:v>41407.667361111111</c:v>
                </c:pt>
                <c:pt idx="3842">
                  <c:v>41407.668055555558</c:v>
                </c:pt>
                <c:pt idx="3843">
                  <c:v>41407.668749999997</c:v>
                </c:pt>
                <c:pt idx="3844">
                  <c:v>41407.669444444444</c:v>
                </c:pt>
                <c:pt idx="3845">
                  <c:v>41407.670138888891</c:v>
                </c:pt>
                <c:pt idx="3846">
                  <c:v>41407.67083333333</c:v>
                </c:pt>
                <c:pt idx="3847">
                  <c:v>41407.671527777777</c:v>
                </c:pt>
                <c:pt idx="3848">
                  <c:v>41407.672222222223</c:v>
                </c:pt>
                <c:pt idx="3849">
                  <c:v>41407.67291666667</c:v>
                </c:pt>
                <c:pt idx="3850">
                  <c:v>41407.673611111109</c:v>
                </c:pt>
                <c:pt idx="3851">
                  <c:v>41407.674305555556</c:v>
                </c:pt>
                <c:pt idx="3852">
                  <c:v>41407.675000000003</c:v>
                </c:pt>
                <c:pt idx="3853">
                  <c:v>41407.675694444442</c:v>
                </c:pt>
                <c:pt idx="3854">
                  <c:v>41407.676388888889</c:v>
                </c:pt>
                <c:pt idx="3855">
                  <c:v>41407.677083333336</c:v>
                </c:pt>
                <c:pt idx="3856">
                  <c:v>41407.677777777775</c:v>
                </c:pt>
                <c:pt idx="3857">
                  <c:v>41407.678472222222</c:v>
                </c:pt>
                <c:pt idx="3858">
                  <c:v>41407.679166666669</c:v>
                </c:pt>
                <c:pt idx="3859">
                  <c:v>41407.679861111108</c:v>
                </c:pt>
                <c:pt idx="3860">
                  <c:v>41407.680555555555</c:v>
                </c:pt>
                <c:pt idx="3861">
                  <c:v>41407.681250000001</c:v>
                </c:pt>
                <c:pt idx="3862">
                  <c:v>41407.681944444441</c:v>
                </c:pt>
                <c:pt idx="3863">
                  <c:v>41407.682638888888</c:v>
                </c:pt>
                <c:pt idx="3864">
                  <c:v>41407.683333333334</c:v>
                </c:pt>
                <c:pt idx="3865">
                  <c:v>41407.684027777781</c:v>
                </c:pt>
                <c:pt idx="3866">
                  <c:v>41407.68472222222</c:v>
                </c:pt>
                <c:pt idx="3867">
                  <c:v>41407.685416666667</c:v>
                </c:pt>
                <c:pt idx="3868">
                  <c:v>41407.686111111114</c:v>
                </c:pt>
                <c:pt idx="3869">
                  <c:v>41407.686805555553</c:v>
                </c:pt>
                <c:pt idx="3870">
                  <c:v>41407.6875</c:v>
                </c:pt>
                <c:pt idx="3871">
                  <c:v>41407.688194444447</c:v>
                </c:pt>
                <c:pt idx="3872">
                  <c:v>41407.688888888886</c:v>
                </c:pt>
                <c:pt idx="3873">
                  <c:v>41407.689583333333</c:v>
                </c:pt>
                <c:pt idx="3874">
                  <c:v>41407.69027777778</c:v>
                </c:pt>
                <c:pt idx="3875">
                  <c:v>41407.690972222219</c:v>
                </c:pt>
                <c:pt idx="3876">
                  <c:v>41407.691666666666</c:v>
                </c:pt>
                <c:pt idx="3877">
                  <c:v>41407.692361111112</c:v>
                </c:pt>
                <c:pt idx="3878">
                  <c:v>41407.693055555559</c:v>
                </c:pt>
                <c:pt idx="3879">
                  <c:v>41407.693749999999</c:v>
                </c:pt>
                <c:pt idx="3880">
                  <c:v>41407.694444444445</c:v>
                </c:pt>
                <c:pt idx="3881">
                  <c:v>41407.695138888892</c:v>
                </c:pt>
                <c:pt idx="3882">
                  <c:v>41407.695833333331</c:v>
                </c:pt>
                <c:pt idx="3883">
                  <c:v>41407.696527777778</c:v>
                </c:pt>
                <c:pt idx="3884">
                  <c:v>41407.697222222225</c:v>
                </c:pt>
                <c:pt idx="3885">
                  <c:v>41407.697916666664</c:v>
                </c:pt>
                <c:pt idx="3886">
                  <c:v>41407.698611111111</c:v>
                </c:pt>
                <c:pt idx="3887">
                  <c:v>41407.699305555558</c:v>
                </c:pt>
                <c:pt idx="3888">
                  <c:v>41407.699999999997</c:v>
                </c:pt>
                <c:pt idx="3889">
                  <c:v>41407.700694444444</c:v>
                </c:pt>
                <c:pt idx="3890">
                  <c:v>41407.701388888891</c:v>
                </c:pt>
                <c:pt idx="3891">
                  <c:v>41407.70208333333</c:v>
                </c:pt>
                <c:pt idx="3892">
                  <c:v>41407.702777777777</c:v>
                </c:pt>
                <c:pt idx="3893">
                  <c:v>41407.703472222223</c:v>
                </c:pt>
                <c:pt idx="3894">
                  <c:v>41407.70416666667</c:v>
                </c:pt>
                <c:pt idx="3895">
                  <c:v>41407.704861111109</c:v>
                </c:pt>
                <c:pt idx="3896">
                  <c:v>41407.705555555556</c:v>
                </c:pt>
                <c:pt idx="3897">
                  <c:v>41407.706250000003</c:v>
                </c:pt>
                <c:pt idx="3898">
                  <c:v>41407.706944444442</c:v>
                </c:pt>
                <c:pt idx="3899">
                  <c:v>41407.707638888889</c:v>
                </c:pt>
                <c:pt idx="3900">
                  <c:v>41407.708333333336</c:v>
                </c:pt>
                <c:pt idx="3901">
                  <c:v>41407.709027777775</c:v>
                </c:pt>
                <c:pt idx="3902">
                  <c:v>41407.709722222222</c:v>
                </c:pt>
                <c:pt idx="3903">
                  <c:v>41407.710416666669</c:v>
                </c:pt>
                <c:pt idx="3904">
                  <c:v>41407.711111111108</c:v>
                </c:pt>
                <c:pt idx="3905">
                  <c:v>41407.711805555555</c:v>
                </c:pt>
                <c:pt idx="3906">
                  <c:v>41407.712500000001</c:v>
                </c:pt>
                <c:pt idx="3907">
                  <c:v>41407.713194444441</c:v>
                </c:pt>
                <c:pt idx="3908">
                  <c:v>41407.713888888888</c:v>
                </c:pt>
                <c:pt idx="3909">
                  <c:v>41407.714583333334</c:v>
                </c:pt>
                <c:pt idx="3910">
                  <c:v>41407.715277777781</c:v>
                </c:pt>
                <c:pt idx="3911">
                  <c:v>41407.71597222222</c:v>
                </c:pt>
                <c:pt idx="3912">
                  <c:v>41407.716666666667</c:v>
                </c:pt>
                <c:pt idx="3913">
                  <c:v>41407.717361111114</c:v>
                </c:pt>
                <c:pt idx="3914">
                  <c:v>41407.718055555553</c:v>
                </c:pt>
                <c:pt idx="3915">
                  <c:v>41407.71875</c:v>
                </c:pt>
                <c:pt idx="3916">
                  <c:v>41407.719444444447</c:v>
                </c:pt>
                <c:pt idx="3917">
                  <c:v>41407.720138888886</c:v>
                </c:pt>
                <c:pt idx="3918">
                  <c:v>41407.720833333333</c:v>
                </c:pt>
                <c:pt idx="3919">
                  <c:v>41407.72152777778</c:v>
                </c:pt>
                <c:pt idx="3920">
                  <c:v>41407.722222222219</c:v>
                </c:pt>
                <c:pt idx="3921">
                  <c:v>41407.722916666666</c:v>
                </c:pt>
                <c:pt idx="3922">
                  <c:v>41407.723611111112</c:v>
                </c:pt>
                <c:pt idx="3923">
                  <c:v>41407.724305555559</c:v>
                </c:pt>
                <c:pt idx="3924">
                  <c:v>41407.724999999999</c:v>
                </c:pt>
                <c:pt idx="3925">
                  <c:v>41407.725694444445</c:v>
                </c:pt>
                <c:pt idx="3926">
                  <c:v>41407.726388888892</c:v>
                </c:pt>
                <c:pt idx="3927">
                  <c:v>41407.727083333331</c:v>
                </c:pt>
                <c:pt idx="3928">
                  <c:v>41407.727777777778</c:v>
                </c:pt>
                <c:pt idx="3929">
                  <c:v>41407.728472222225</c:v>
                </c:pt>
                <c:pt idx="3930">
                  <c:v>41407.729166666664</c:v>
                </c:pt>
                <c:pt idx="3931">
                  <c:v>41407.729861111111</c:v>
                </c:pt>
                <c:pt idx="3932">
                  <c:v>41407.730555555558</c:v>
                </c:pt>
                <c:pt idx="3933">
                  <c:v>41407.731249999997</c:v>
                </c:pt>
                <c:pt idx="3934">
                  <c:v>41407.731944444444</c:v>
                </c:pt>
                <c:pt idx="3935">
                  <c:v>41407.732638888891</c:v>
                </c:pt>
                <c:pt idx="3936">
                  <c:v>41407.73333333333</c:v>
                </c:pt>
                <c:pt idx="3937">
                  <c:v>41407.734027777777</c:v>
                </c:pt>
                <c:pt idx="3938">
                  <c:v>41407.734722222223</c:v>
                </c:pt>
                <c:pt idx="3939">
                  <c:v>41407.73541666667</c:v>
                </c:pt>
                <c:pt idx="3940">
                  <c:v>41407.736111111109</c:v>
                </c:pt>
                <c:pt idx="3941">
                  <c:v>41407.736805555556</c:v>
                </c:pt>
                <c:pt idx="3942">
                  <c:v>41407.737500000003</c:v>
                </c:pt>
                <c:pt idx="3943">
                  <c:v>41407.738194444442</c:v>
                </c:pt>
                <c:pt idx="3944">
                  <c:v>41407.738888888889</c:v>
                </c:pt>
                <c:pt idx="3945">
                  <c:v>41407.739583333336</c:v>
                </c:pt>
                <c:pt idx="3946">
                  <c:v>41407.740277777775</c:v>
                </c:pt>
                <c:pt idx="3947">
                  <c:v>41407.740972222222</c:v>
                </c:pt>
                <c:pt idx="3948">
                  <c:v>41407.741666666669</c:v>
                </c:pt>
                <c:pt idx="3949">
                  <c:v>41407.742361111108</c:v>
                </c:pt>
                <c:pt idx="3950">
                  <c:v>41407.743055555555</c:v>
                </c:pt>
                <c:pt idx="3951">
                  <c:v>41407.743750000001</c:v>
                </c:pt>
                <c:pt idx="3952">
                  <c:v>41407.744444444441</c:v>
                </c:pt>
                <c:pt idx="3953">
                  <c:v>41407.745138888888</c:v>
                </c:pt>
                <c:pt idx="3954">
                  <c:v>41407.745833333334</c:v>
                </c:pt>
                <c:pt idx="3955">
                  <c:v>41407.746527777781</c:v>
                </c:pt>
                <c:pt idx="3956">
                  <c:v>41407.74722222222</c:v>
                </c:pt>
                <c:pt idx="3957">
                  <c:v>41407.747916666667</c:v>
                </c:pt>
                <c:pt idx="3958">
                  <c:v>41407.748611111114</c:v>
                </c:pt>
                <c:pt idx="3959">
                  <c:v>41407.749305555553</c:v>
                </c:pt>
                <c:pt idx="3960">
                  <c:v>41407.75</c:v>
                </c:pt>
                <c:pt idx="3961">
                  <c:v>41407.750694444447</c:v>
                </c:pt>
                <c:pt idx="3962">
                  <c:v>41407.751388888886</c:v>
                </c:pt>
                <c:pt idx="3963">
                  <c:v>41407.752083333333</c:v>
                </c:pt>
                <c:pt idx="3964">
                  <c:v>41407.75277777778</c:v>
                </c:pt>
                <c:pt idx="3965">
                  <c:v>41407.753472222219</c:v>
                </c:pt>
                <c:pt idx="3966">
                  <c:v>41407.754166666666</c:v>
                </c:pt>
                <c:pt idx="3967">
                  <c:v>41407.754861111112</c:v>
                </c:pt>
                <c:pt idx="3968">
                  <c:v>41407.755555555559</c:v>
                </c:pt>
                <c:pt idx="3969">
                  <c:v>41407.756249999999</c:v>
                </c:pt>
                <c:pt idx="3970">
                  <c:v>41407.756944444445</c:v>
                </c:pt>
                <c:pt idx="3971">
                  <c:v>41407.757638888892</c:v>
                </c:pt>
                <c:pt idx="3972">
                  <c:v>41407.758333333331</c:v>
                </c:pt>
                <c:pt idx="3973">
                  <c:v>41407.759027777778</c:v>
                </c:pt>
                <c:pt idx="3974">
                  <c:v>41407.759722222225</c:v>
                </c:pt>
                <c:pt idx="3975">
                  <c:v>41407.760416666664</c:v>
                </c:pt>
                <c:pt idx="3976">
                  <c:v>41407.761111111111</c:v>
                </c:pt>
                <c:pt idx="3977">
                  <c:v>41407.761805555558</c:v>
                </c:pt>
                <c:pt idx="3978">
                  <c:v>41407.762499999997</c:v>
                </c:pt>
                <c:pt idx="3979">
                  <c:v>41407.763194444444</c:v>
                </c:pt>
                <c:pt idx="3980">
                  <c:v>41407.763888888891</c:v>
                </c:pt>
                <c:pt idx="3981">
                  <c:v>41407.76458333333</c:v>
                </c:pt>
                <c:pt idx="3982">
                  <c:v>41407.765277777777</c:v>
                </c:pt>
                <c:pt idx="3983">
                  <c:v>41407.765972222223</c:v>
                </c:pt>
                <c:pt idx="3984">
                  <c:v>41407.76666666667</c:v>
                </c:pt>
                <c:pt idx="3985">
                  <c:v>41407.767361111109</c:v>
                </c:pt>
                <c:pt idx="3986">
                  <c:v>41407.768055555556</c:v>
                </c:pt>
                <c:pt idx="3987">
                  <c:v>41407.768750000003</c:v>
                </c:pt>
                <c:pt idx="3988">
                  <c:v>41407.769444444442</c:v>
                </c:pt>
                <c:pt idx="3989">
                  <c:v>41407.770138888889</c:v>
                </c:pt>
                <c:pt idx="3990">
                  <c:v>41407.770833333336</c:v>
                </c:pt>
                <c:pt idx="3991">
                  <c:v>41407.771527777775</c:v>
                </c:pt>
                <c:pt idx="3992">
                  <c:v>41407.772222222222</c:v>
                </c:pt>
                <c:pt idx="3993">
                  <c:v>41407.772916666669</c:v>
                </c:pt>
                <c:pt idx="3994">
                  <c:v>41407.773611111108</c:v>
                </c:pt>
                <c:pt idx="3995">
                  <c:v>41407.774305555555</c:v>
                </c:pt>
                <c:pt idx="3996">
                  <c:v>41407.775000000001</c:v>
                </c:pt>
                <c:pt idx="3997">
                  <c:v>41407.775694444441</c:v>
                </c:pt>
                <c:pt idx="3998">
                  <c:v>41407.776388888888</c:v>
                </c:pt>
                <c:pt idx="3999">
                  <c:v>41407.777083333334</c:v>
                </c:pt>
                <c:pt idx="4000">
                  <c:v>41407.777777777781</c:v>
                </c:pt>
                <c:pt idx="4001">
                  <c:v>41407.77847222222</c:v>
                </c:pt>
                <c:pt idx="4002">
                  <c:v>41407.779166666667</c:v>
                </c:pt>
                <c:pt idx="4003">
                  <c:v>41407.779861111114</c:v>
                </c:pt>
                <c:pt idx="4004">
                  <c:v>41407.780555555553</c:v>
                </c:pt>
                <c:pt idx="4005">
                  <c:v>41407.78125</c:v>
                </c:pt>
                <c:pt idx="4006">
                  <c:v>41407.781944444447</c:v>
                </c:pt>
                <c:pt idx="4007">
                  <c:v>41407.782638888886</c:v>
                </c:pt>
                <c:pt idx="4008">
                  <c:v>41407.783333333333</c:v>
                </c:pt>
                <c:pt idx="4009">
                  <c:v>41407.78402777778</c:v>
                </c:pt>
                <c:pt idx="4010">
                  <c:v>41407.784722222219</c:v>
                </c:pt>
                <c:pt idx="4011">
                  <c:v>41407.785416666666</c:v>
                </c:pt>
                <c:pt idx="4012">
                  <c:v>41407.786111111112</c:v>
                </c:pt>
                <c:pt idx="4013">
                  <c:v>41407.786805555559</c:v>
                </c:pt>
                <c:pt idx="4014">
                  <c:v>41407.787499999999</c:v>
                </c:pt>
                <c:pt idx="4015">
                  <c:v>41407.788194444445</c:v>
                </c:pt>
                <c:pt idx="4016">
                  <c:v>41407.788888888892</c:v>
                </c:pt>
                <c:pt idx="4017">
                  <c:v>41407.789583333331</c:v>
                </c:pt>
                <c:pt idx="4018">
                  <c:v>41407.790277777778</c:v>
                </c:pt>
                <c:pt idx="4019">
                  <c:v>41407.790972222225</c:v>
                </c:pt>
                <c:pt idx="4020">
                  <c:v>41407.791666666664</c:v>
                </c:pt>
                <c:pt idx="4021">
                  <c:v>41407.792361111111</c:v>
                </c:pt>
                <c:pt idx="4022">
                  <c:v>41407.793055555558</c:v>
                </c:pt>
                <c:pt idx="4023">
                  <c:v>41407.793749999997</c:v>
                </c:pt>
                <c:pt idx="4024">
                  <c:v>41407.794444444444</c:v>
                </c:pt>
                <c:pt idx="4025">
                  <c:v>41407.795138888891</c:v>
                </c:pt>
                <c:pt idx="4026">
                  <c:v>41407.79583333333</c:v>
                </c:pt>
                <c:pt idx="4027">
                  <c:v>41407.796527777777</c:v>
                </c:pt>
                <c:pt idx="4028">
                  <c:v>41407.797222222223</c:v>
                </c:pt>
                <c:pt idx="4029">
                  <c:v>41407.79791666667</c:v>
                </c:pt>
                <c:pt idx="4030">
                  <c:v>41407.798611111109</c:v>
                </c:pt>
                <c:pt idx="4031">
                  <c:v>41407.799305555556</c:v>
                </c:pt>
                <c:pt idx="4032">
                  <c:v>41407.800000000003</c:v>
                </c:pt>
                <c:pt idx="4033">
                  <c:v>41407.800694444442</c:v>
                </c:pt>
                <c:pt idx="4034">
                  <c:v>41407.801388888889</c:v>
                </c:pt>
                <c:pt idx="4035">
                  <c:v>41407.802083333336</c:v>
                </c:pt>
                <c:pt idx="4036">
                  <c:v>41407.802777777775</c:v>
                </c:pt>
                <c:pt idx="4037">
                  <c:v>41407.803472222222</c:v>
                </c:pt>
                <c:pt idx="4038">
                  <c:v>41407.804166666669</c:v>
                </c:pt>
                <c:pt idx="4039">
                  <c:v>41407.804861111108</c:v>
                </c:pt>
                <c:pt idx="4040">
                  <c:v>41407.805555555555</c:v>
                </c:pt>
                <c:pt idx="4041">
                  <c:v>41407.806250000001</c:v>
                </c:pt>
                <c:pt idx="4042">
                  <c:v>41407.806944444441</c:v>
                </c:pt>
                <c:pt idx="4043">
                  <c:v>41407.807638888888</c:v>
                </c:pt>
                <c:pt idx="4044">
                  <c:v>41407.808333333334</c:v>
                </c:pt>
                <c:pt idx="4045">
                  <c:v>41407.809027777781</c:v>
                </c:pt>
                <c:pt idx="4046">
                  <c:v>41407.80972222222</c:v>
                </c:pt>
                <c:pt idx="4047">
                  <c:v>41407.810416666667</c:v>
                </c:pt>
                <c:pt idx="4048">
                  <c:v>41407.811111111114</c:v>
                </c:pt>
                <c:pt idx="4049">
                  <c:v>41407.811805555553</c:v>
                </c:pt>
                <c:pt idx="4050">
                  <c:v>41407.8125</c:v>
                </c:pt>
                <c:pt idx="4051">
                  <c:v>41407.813194444447</c:v>
                </c:pt>
                <c:pt idx="4052">
                  <c:v>41407.813888888886</c:v>
                </c:pt>
                <c:pt idx="4053">
                  <c:v>41407.814583333333</c:v>
                </c:pt>
                <c:pt idx="4054">
                  <c:v>41407.81527777778</c:v>
                </c:pt>
                <c:pt idx="4055">
                  <c:v>41407.815972222219</c:v>
                </c:pt>
                <c:pt idx="4056">
                  <c:v>41407.816666666666</c:v>
                </c:pt>
                <c:pt idx="4057">
                  <c:v>41407.817361111112</c:v>
                </c:pt>
                <c:pt idx="4058">
                  <c:v>41407.818055555559</c:v>
                </c:pt>
                <c:pt idx="4059">
                  <c:v>41407.818749999999</c:v>
                </c:pt>
                <c:pt idx="4060">
                  <c:v>41407.819444444445</c:v>
                </c:pt>
                <c:pt idx="4061">
                  <c:v>41407.820138888892</c:v>
                </c:pt>
                <c:pt idx="4062">
                  <c:v>41407.820833333331</c:v>
                </c:pt>
                <c:pt idx="4063">
                  <c:v>41407.821527777778</c:v>
                </c:pt>
                <c:pt idx="4064">
                  <c:v>41407.822222222225</c:v>
                </c:pt>
                <c:pt idx="4065">
                  <c:v>41407.822916666664</c:v>
                </c:pt>
                <c:pt idx="4066">
                  <c:v>41407.823611111111</c:v>
                </c:pt>
                <c:pt idx="4067">
                  <c:v>41407.824305555558</c:v>
                </c:pt>
                <c:pt idx="4068">
                  <c:v>41407.824999999997</c:v>
                </c:pt>
                <c:pt idx="4069">
                  <c:v>41407.825694444444</c:v>
                </c:pt>
                <c:pt idx="4070">
                  <c:v>41407.826388888891</c:v>
                </c:pt>
                <c:pt idx="4071">
                  <c:v>41407.82708333333</c:v>
                </c:pt>
                <c:pt idx="4072">
                  <c:v>41407.827777777777</c:v>
                </c:pt>
                <c:pt idx="4073">
                  <c:v>41407.828472222223</c:v>
                </c:pt>
                <c:pt idx="4074">
                  <c:v>41407.82916666667</c:v>
                </c:pt>
                <c:pt idx="4075">
                  <c:v>41407.829861111109</c:v>
                </c:pt>
                <c:pt idx="4076">
                  <c:v>41407.830555555556</c:v>
                </c:pt>
                <c:pt idx="4077">
                  <c:v>41407.831250000003</c:v>
                </c:pt>
                <c:pt idx="4078">
                  <c:v>41407.831944444442</c:v>
                </c:pt>
                <c:pt idx="4079">
                  <c:v>41407.832638888889</c:v>
                </c:pt>
                <c:pt idx="4080">
                  <c:v>41407.833333333336</c:v>
                </c:pt>
                <c:pt idx="4081">
                  <c:v>41407.834027777775</c:v>
                </c:pt>
                <c:pt idx="4082">
                  <c:v>41407.834722222222</c:v>
                </c:pt>
                <c:pt idx="4083">
                  <c:v>41407.835416666669</c:v>
                </c:pt>
                <c:pt idx="4084">
                  <c:v>41407.836111111108</c:v>
                </c:pt>
                <c:pt idx="4085">
                  <c:v>41407.836805555555</c:v>
                </c:pt>
                <c:pt idx="4086">
                  <c:v>41407.837500000001</c:v>
                </c:pt>
                <c:pt idx="4087">
                  <c:v>41407.838194444441</c:v>
                </c:pt>
                <c:pt idx="4088">
                  <c:v>41407.838888888888</c:v>
                </c:pt>
                <c:pt idx="4089">
                  <c:v>41407.839583333334</c:v>
                </c:pt>
                <c:pt idx="4090">
                  <c:v>41407.840277777781</c:v>
                </c:pt>
                <c:pt idx="4091">
                  <c:v>41407.84097222222</c:v>
                </c:pt>
                <c:pt idx="4092">
                  <c:v>41407.841666666667</c:v>
                </c:pt>
                <c:pt idx="4093">
                  <c:v>41407.842361111114</c:v>
                </c:pt>
                <c:pt idx="4094">
                  <c:v>41407.843055555553</c:v>
                </c:pt>
                <c:pt idx="4095">
                  <c:v>41407.84375</c:v>
                </c:pt>
                <c:pt idx="4096">
                  <c:v>41407.844444444447</c:v>
                </c:pt>
                <c:pt idx="4097">
                  <c:v>41407.845138888886</c:v>
                </c:pt>
                <c:pt idx="4098">
                  <c:v>41407.845833333333</c:v>
                </c:pt>
                <c:pt idx="4099">
                  <c:v>41407.84652777778</c:v>
                </c:pt>
                <c:pt idx="4100">
                  <c:v>41407.847222222219</c:v>
                </c:pt>
                <c:pt idx="4101">
                  <c:v>41407.847916666666</c:v>
                </c:pt>
                <c:pt idx="4102">
                  <c:v>41407.848611111112</c:v>
                </c:pt>
                <c:pt idx="4103">
                  <c:v>41407.849305555559</c:v>
                </c:pt>
                <c:pt idx="4104">
                  <c:v>41407.85</c:v>
                </c:pt>
                <c:pt idx="4105">
                  <c:v>41407.850694444445</c:v>
                </c:pt>
                <c:pt idx="4106">
                  <c:v>41407.851388888892</c:v>
                </c:pt>
                <c:pt idx="4107">
                  <c:v>41407.852083333331</c:v>
                </c:pt>
                <c:pt idx="4108">
                  <c:v>41407.852777777778</c:v>
                </c:pt>
                <c:pt idx="4109">
                  <c:v>41407.853472222225</c:v>
                </c:pt>
                <c:pt idx="4110">
                  <c:v>41407.854166666664</c:v>
                </c:pt>
                <c:pt idx="4111">
                  <c:v>41407.854861111111</c:v>
                </c:pt>
                <c:pt idx="4112">
                  <c:v>41407.855555555558</c:v>
                </c:pt>
                <c:pt idx="4113">
                  <c:v>41407.856249999997</c:v>
                </c:pt>
                <c:pt idx="4114">
                  <c:v>41407.856944444444</c:v>
                </c:pt>
                <c:pt idx="4115">
                  <c:v>41407.857638888891</c:v>
                </c:pt>
                <c:pt idx="4116">
                  <c:v>41407.85833333333</c:v>
                </c:pt>
                <c:pt idx="4117">
                  <c:v>41407.859027777777</c:v>
                </c:pt>
                <c:pt idx="4118">
                  <c:v>41407.859722222223</c:v>
                </c:pt>
                <c:pt idx="4119">
                  <c:v>41407.86041666667</c:v>
                </c:pt>
                <c:pt idx="4120">
                  <c:v>41407.861111111109</c:v>
                </c:pt>
                <c:pt idx="4121">
                  <c:v>41407.861805555556</c:v>
                </c:pt>
                <c:pt idx="4122">
                  <c:v>41407.862500000003</c:v>
                </c:pt>
                <c:pt idx="4123">
                  <c:v>41407.863194444442</c:v>
                </c:pt>
                <c:pt idx="4124">
                  <c:v>41407.863888888889</c:v>
                </c:pt>
                <c:pt idx="4125">
                  <c:v>41407.864583333336</c:v>
                </c:pt>
                <c:pt idx="4126">
                  <c:v>41407.865277777775</c:v>
                </c:pt>
                <c:pt idx="4127">
                  <c:v>41407.865972222222</c:v>
                </c:pt>
                <c:pt idx="4128">
                  <c:v>41407.866666666669</c:v>
                </c:pt>
                <c:pt idx="4129">
                  <c:v>41407.867361111108</c:v>
                </c:pt>
                <c:pt idx="4130">
                  <c:v>41407.868055555555</c:v>
                </c:pt>
                <c:pt idx="4131">
                  <c:v>41407.868750000001</c:v>
                </c:pt>
                <c:pt idx="4132">
                  <c:v>41407.869444444441</c:v>
                </c:pt>
                <c:pt idx="4133">
                  <c:v>41407.870138888888</c:v>
                </c:pt>
                <c:pt idx="4134">
                  <c:v>41407.870833333334</c:v>
                </c:pt>
                <c:pt idx="4135">
                  <c:v>41407.871527777781</c:v>
                </c:pt>
                <c:pt idx="4136">
                  <c:v>41407.87222222222</c:v>
                </c:pt>
                <c:pt idx="4137">
                  <c:v>41407.872916666667</c:v>
                </c:pt>
                <c:pt idx="4138">
                  <c:v>41407.873611111114</c:v>
                </c:pt>
                <c:pt idx="4139">
                  <c:v>41407.874305555553</c:v>
                </c:pt>
                <c:pt idx="4140">
                  <c:v>41407.875</c:v>
                </c:pt>
                <c:pt idx="4141">
                  <c:v>41407.875694444447</c:v>
                </c:pt>
                <c:pt idx="4142">
                  <c:v>41407.876388888886</c:v>
                </c:pt>
                <c:pt idx="4143">
                  <c:v>41407.877083333333</c:v>
                </c:pt>
                <c:pt idx="4144">
                  <c:v>41407.87777777778</c:v>
                </c:pt>
                <c:pt idx="4145">
                  <c:v>41407.878472222219</c:v>
                </c:pt>
                <c:pt idx="4146">
                  <c:v>41407.879166666666</c:v>
                </c:pt>
                <c:pt idx="4147">
                  <c:v>41407.879861111112</c:v>
                </c:pt>
                <c:pt idx="4148">
                  <c:v>41407.880555555559</c:v>
                </c:pt>
                <c:pt idx="4149">
                  <c:v>41407.881249999999</c:v>
                </c:pt>
                <c:pt idx="4150">
                  <c:v>41407.881944444445</c:v>
                </c:pt>
                <c:pt idx="4151">
                  <c:v>41407.882638888892</c:v>
                </c:pt>
                <c:pt idx="4152">
                  <c:v>41407.883333333331</c:v>
                </c:pt>
                <c:pt idx="4153">
                  <c:v>41407.884027777778</c:v>
                </c:pt>
                <c:pt idx="4154">
                  <c:v>41407.884722222225</c:v>
                </c:pt>
                <c:pt idx="4155">
                  <c:v>41407.885416666664</c:v>
                </c:pt>
                <c:pt idx="4156">
                  <c:v>41407.886111111111</c:v>
                </c:pt>
                <c:pt idx="4157">
                  <c:v>41407.886805555558</c:v>
                </c:pt>
                <c:pt idx="4158">
                  <c:v>41407.887499999997</c:v>
                </c:pt>
                <c:pt idx="4159">
                  <c:v>41407.888194444444</c:v>
                </c:pt>
                <c:pt idx="4160">
                  <c:v>41407.888888888891</c:v>
                </c:pt>
                <c:pt idx="4161">
                  <c:v>41407.88958333333</c:v>
                </c:pt>
                <c:pt idx="4162">
                  <c:v>41407.890277777777</c:v>
                </c:pt>
                <c:pt idx="4163">
                  <c:v>41407.890972222223</c:v>
                </c:pt>
                <c:pt idx="4164">
                  <c:v>41407.89166666667</c:v>
                </c:pt>
                <c:pt idx="4165">
                  <c:v>41407.892361111109</c:v>
                </c:pt>
                <c:pt idx="4166">
                  <c:v>41407.893055555556</c:v>
                </c:pt>
                <c:pt idx="4167">
                  <c:v>41407.893750000003</c:v>
                </c:pt>
                <c:pt idx="4168">
                  <c:v>41407.894444444442</c:v>
                </c:pt>
                <c:pt idx="4169">
                  <c:v>41407.895138888889</c:v>
                </c:pt>
                <c:pt idx="4170">
                  <c:v>41407.895833333336</c:v>
                </c:pt>
                <c:pt idx="4171">
                  <c:v>41407.896527777775</c:v>
                </c:pt>
                <c:pt idx="4172">
                  <c:v>41407.897222222222</c:v>
                </c:pt>
                <c:pt idx="4173">
                  <c:v>41407.897916666669</c:v>
                </c:pt>
                <c:pt idx="4174">
                  <c:v>41407.898611111108</c:v>
                </c:pt>
                <c:pt idx="4175">
                  <c:v>41407.899305555555</c:v>
                </c:pt>
                <c:pt idx="4176">
                  <c:v>41407.9</c:v>
                </c:pt>
                <c:pt idx="4177">
                  <c:v>41407.900694444441</c:v>
                </c:pt>
                <c:pt idx="4178">
                  <c:v>41407.901388888888</c:v>
                </c:pt>
                <c:pt idx="4179">
                  <c:v>41407.902083333334</c:v>
                </c:pt>
                <c:pt idx="4180">
                  <c:v>41407.902777777781</c:v>
                </c:pt>
                <c:pt idx="4181">
                  <c:v>41407.90347222222</c:v>
                </c:pt>
                <c:pt idx="4182">
                  <c:v>41407.904166666667</c:v>
                </c:pt>
                <c:pt idx="4183">
                  <c:v>41407.904861111114</c:v>
                </c:pt>
                <c:pt idx="4184">
                  <c:v>41407.905555555553</c:v>
                </c:pt>
                <c:pt idx="4185">
                  <c:v>41407.90625</c:v>
                </c:pt>
                <c:pt idx="4186">
                  <c:v>41407.906944444447</c:v>
                </c:pt>
                <c:pt idx="4187">
                  <c:v>41407.907638888886</c:v>
                </c:pt>
                <c:pt idx="4188">
                  <c:v>41407.908333333333</c:v>
                </c:pt>
                <c:pt idx="4189">
                  <c:v>41407.90902777778</c:v>
                </c:pt>
                <c:pt idx="4190">
                  <c:v>41407.909722222219</c:v>
                </c:pt>
                <c:pt idx="4191">
                  <c:v>41407.910416666666</c:v>
                </c:pt>
                <c:pt idx="4192">
                  <c:v>41407.911111111112</c:v>
                </c:pt>
                <c:pt idx="4193">
                  <c:v>41407.911805555559</c:v>
                </c:pt>
                <c:pt idx="4194">
                  <c:v>41407.912499999999</c:v>
                </c:pt>
                <c:pt idx="4195">
                  <c:v>41407.913194444445</c:v>
                </c:pt>
                <c:pt idx="4196">
                  <c:v>41407.913888888892</c:v>
                </c:pt>
                <c:pt idx="4197">
                  <c:v>41407.914583333331</c:v>
                </c:pt>
                <c:pt idx="4198">
                  <c:v>41407.915277777778</c:v>
                </c:pt>
                <c:pt idx="4199">
                  <c:v>41407.915972222225</c:v>
                </c:pt>
                <c:pt idx="4200">
                  <c:v>41407.916666666664</c:v>
                </c:pt>
                <c:pt idx="4201">
                  <c:v>41407.917361111111</c:v>
                </c:pt>
                <c:pt idx="4202">
                  <c:v>41407.918055555558</c:v>
                </c:pt>
                <c:pt idx="4203">
                  <c:v>41407.918749999997</c:v>
                </c:pt>
                <c:pt idx="4204">
                  <c:v>41407.919444444444</c:v>
                </c:pt>
                <c:pt idx="4205">
                  <c:v>41407.920138888891</c:v>
                </c:pt>
                <c:pt idx="4206">
                  <c:v>41407.92083333333</c:v>
                </c:pt>
                <c:pt idx="4207">
                  <c:v>41407.921527777777</c:v>
                </c:pt>
                <c:pt idx="4208">
                  <c:v>41407.922222222223</c:v>
                </c:pt>
                <c:pt idx="4209">
                  <c:v>41407.92291666667</c:v>
                </c:pt>
                <c:pt idx="4210">
                  <c:v>41407.923611111109</c:v>
                </c:pt>
                <c:pt idx="4211">
                  <c:v>41407.924305555556</c:v>
                </c:pt>
                <c:pt idx="4212">
                  <c:v>41407.925000000003</c:v>
                </c:pt>
                <c:pt idx="4213">
                  <c:v>41407.925694444442</c:v>
                </c:pt>
                <c:pt idx="4214">
                  <c:v>41407.926388888889</c:v>
                </c:pt>
                <c:pt idx="4215">
                  <c:v>41407.927083333336</c:v>
                </c:pt>
                <c:pt idx="4216">
                  <c:v>41407.927777777775</c:v>
                </c:pt>
                <c:pt idx="4217">
                  <c:v>41407.928472222222</c:v>
                </c:pt>
                <c:pt idx="4218">
                  <c:v>41407.929166666669</c:v>
                </c:pt>
                <c:pt idx="4219">
                  <c:v>41407.929861111108</c:v>
                </c:pt>
                <c:pt idx="4220">
                  <c:v>41407.930555555555</c:v>
                </c:pt>
                <c:pt idx="4221">
                  <c:v>41407.931250000001</c:v>
                </c:pt>
                <c:pt idx="4222">
                  <c:v>41407.931944444441</c:v>
                </c:pt>
                <c:pt idx="4223">
                  <c:v>41407.932638888888</c:v>
                </c:pt>
                <c:pt idx="4224">
                  <c:v>41407.933333333334</c:v>
                </c:pt>
                <c:pt idx="4225">
                  <c:v>41407.934027777781</c:v>
                </c:pt>
                <c:pt idx="4226">
                  <c:v>41407.93472222222</c:v>
                </c:pt>
                <c:pt idx="4227">
                  <c:v>41407.935416666667</c:v>
                </c:pt>
                <c:pt idx="4228">
                  <c:v>41407.936111111114</c:v>
                </c:pt>
                <c:pt idx="4229">
                  <c:v>41407.936805555553</c:v>
                </c:pt>
                <c:pt idx="4230">
                  <c:v>41407.9375</c:v>
                </c:pt>
                <c:pt idx="4231">
                  <c:v>41407.938194444447</c:v>
                </c:pt>
                <c:pt idx="4232">
                  <c:v>41407.938888888886</c:v>
                </c:pt>
                <c:pt idx="4233">
                  <c:v>41407.939583333333</c:v>
                </c:pt>
                <c:pt idx="4234">
                  <c:v>41407.94027777778</c:v>
                </c:pt>
                <c:pt idx="4235">
                  <c:v>41407.940972222219</c:v>
                </c:pt>
                <c:pt idx="4236">
                  <c:v>41407.941666666666</c:v>
                </c:pt>
                <c:pt idx="4237">
                  <c:v>41407.942361111112</c:v>
                </c:pt>
                <c:pt idx="4238">
                  <c:v>41407.943055555559</c:v>
                </c:pt>
                <c:pt idx="4239">
                  <c:v>41407.943749999999</c:v>
                </c:pt>
                <c:pt idx="4240">
                  <c:v>41407.944444444445</c:v>
                </c:pt>
                <c:pt idx="4241">
                  <c:v>41407.945138888892</c:v>
                </c:pt>
                <c:pt idx="4242">
                  <c:v>41407.945833333331</c:v>
                </c:pt>
                <c:pt idx="4243">
                  <c:v>41407.946527777778</c:v>
                </c:pt>
                <c:pt idx="4244">
                  <c:v>41407.947222222225</c:v>
                </c:pt>
                <c:pt idx="4245">
                  <c:v>41407.947916666664</c:v>
                </c:pt>
                <c:pt idx="4246">
                  <c:v>41407.948611111111</c:v>
                </c:pt>
                <c:pt idx="4247">
                  <c:v>41407.949305555558</c:v>
                </c:pt>
                <c:pt idx="4248">
                  <c:v>41407.949999999997</c:v>
                </c:pt>
                <c:pt idx="4249">
                  <c:v>41407.950694444444</c:v>
                </c:pt>
                <c:pt idx="4250">
                  <c:v>41407.951388888891</c:v>
                </c:pt>
                <c:pt idx="4251">
                  <c:v>41407.95208333333</c:v>
                </c:pt>
                <c:pt idx="4252">
                  <c:v>41407.952777777777</c:v>
                </c:pt>
                <c:pt idx="4253">
                  <c:v>41407.953472222223</c:v>
                </c:pt>
                <c:pt idx="4254">
                  <c:v>41407.95416666667</c:v>
                </c:pt>
                <c:pt idx="4255">
                  <c:v>41407.954861111109</c:v>
                </c:pt>
                <c:pt idx="4256">
                  <c:v>41407.955555555556</c:v>
                </c:pt>
                <c:pt idx="4257">
                  <c:v>41407.956250000003</c:v>
                </c:pt>
                <c:pt idx="4258">
                  <c:v>41407.956944444442</c:v>
                </c:pt>
                <c:pt idx="4259">
                  <c:v>41407.957638888889</c:v>
                </c:pt>
                <c:pt idx="4260">
                  <c:v>41407.958333333336</c:v>
                </c:pt>
                <c:pt idx="4261">
                  <c:v>41407.959027777775</c:v>
                </c:pt>
                <c:pt idx="4262">
                  <c:v>41407.959722222222</c:v>
                </c:pt>
                <c:pt idx="4263">
                  <c:v>41407.960416666669</c:v>
                </c:pt>
                <c:pt idx="4264">
                  <c:v>41407.961111111108</c:v>
                </c:pt>
                <c:pt idx="4265">
                  <c:v>41407.961805555555</c:v>
                </c:pt>
                <c:pt idx="4266">
                  <c:v>41407.962500000001</c:v>
                </c:pt>
                <c:pt idx="4267">
                  <c:v>41407.963194444441</c:v>
                </c:pt>
                <c:pt idx="4268">
                  <c:v>41407.963888888888</c:v>
                </c:pt>
                <c:pt idx="4269">
                  <c:v>41407.964583333334</c:v>
                </c:pt>
                <c:pt idx="4270">
                  <c:v>41407.965277777781</c:v>
                </c:pt>
                <c:pt idx="4271">
                  <c:v>41407.96597222222</c:v>
                </c:pt>
                <c:pt idx="4272">
                  <c:v>41407.966666666667</c:v>
                </c:pt>
                <c:pt idx="4273">
                  <c:v>41407.967361111114</c:v>
                </c:pt>
                <c:pt idx="4274">
                  <c:v>41407.968055555553</c:v>
                </c:pt>
                <c:pt idx="4275">
                  <c:v>41407.96875</c:v>
                </c:pt>
                <c:pt idx="4276">
                  <c:v>41407.969444444447</c:v>
                </c:pt>
                <c:pt idx="4277">
                  <c:v>41407.970138888886</c:v>
                </c:pt>
                <c:pt idx="4278">
                  <c:v>41407.970833333333</c:v>
                </c:pt>
                <c:pt idx="4279">
                  <c:v>41407.97152777778</c:v>
                </c:pt>
                <c:pt idx="4280">
                  <c:v>41407.972222222219</c:v>
                </c:pt>
                <c:pt idx="4281">
                  <c:v>41407.972916666666</c:v>
                </c:pt>
                <c:pt idx="4282">
                  <c:v>41407.973611111112</c:v>
                </c:pt>
                <c:pt idx="4283">
                  <c:v>41407.974305555559</c:v>
                </c:pt>
                <c:pt idx="4284">
                  <c:v>41407.974999999999</c:v>
                </c:pt>
                <c:pt idx="4285">
                  <c:v>41407.975694444445</c:v>
                </c:pt>
                <c:pt idx="4286">
                  <c:v>41407.976388888892</c:v>
                </c:pt>
                <c:pt idx="4287">
                  <c:v>41407.977083333331</c:v>
                </c:pt>
                <c:pt idx="4288">
                  <c:v>41407.977777777778</c:v>
                </c:pt>
                <c:pt idx="4289">
                  <c:v>41407.978472222225</c:v>
                </c:pt>
                <c:pt idx="4290">
                  <c:v>41407.979166666664</c:v>
                </c:pt>
                <c:pt idx="4291">
                  <c:v>41407.979861111111</c:v>
                </c:pt>
                <c:pt idx="4292">
                  <c:v>41407.980555555558</c:v>
                </c:pt>
                <c:pt idx="4293">
                  <c:v>41407.981249999997</c:v>
                </c:pt>
                <c:pt idx="4294">
                  <c:v>41407.981944444444</c:v>
                </c:pt>
                <c:pt idx="4295">
                  <c:v>41407.982638888891</c:v>
                </c:pt>
                <c:pt idx="4296">
                  <c:v>41407.98333333333</c:v>
                </c:pt>
                <c:pt idx="4297">
                  <c:v>41407.984027777777</c:v>
                </c:pt>
                <c:pt idx="4298">
                  <c:v>41407.984722222223</c:v>
                </c:pt>
                <c:pt idx="4299">
                  <c:v>41407.98541666667</c:v>
                </c:pt>
                <c:pt idx="4300">
                  <c:v>41407.986111111109</c:v>
                </c:pt>
                <c:pt idx="4301">
                  <c:v>41407.986805555556</c:v>
                </c:pt>
                <c:pt idx="4302">
                  <c:v>41407.987500000003</c:v>
                </c:pt>
                <c:pt idx="4303">
                  <c:v>41407.988194444442</c:v>
                </c:pt>
                <c:pt idx="4304">
                  <c:v>41407.988888888889</c:v>
                </c:pt>
                <c:pt idx="4305">
                  <c:v>41407.989583333336</c:v>
                </c:pt>
                <c:pt idx="4306">
                  <c:v>41407.990277777775</c:v>
                </c:pt>
                <c:pt idx="4307">
                  <c:v>41407.990972222222</c:v>
                </c:pt>
                <c:pt idx="4308">
                  <c:v>41407.991666666669</c:v>
                </c:pt>
                <c:pt idx="4309">
                  <c:v>41407.992361111108</c:v>
                </c:pt>
                <c:pt idx="4310">
                  <c:v>41407.993055555555</c:v>
                </c:pt>
                <c:pt idx="4311">
                  <c:v>41407.993750000001</c:v>
                </c:pt>
                <c:pt idx="4312">
                  <c:v>41407.994444444441</c:v>
                </c:pt>
                <c:pt idx="4313">
                  <c:v>41407.995138888888</c:v>
                </c:pt>
                <c:pt idx="4314">
                  <c:v>41407.995833333334</c:v>
                </c:pt>
                <c:pt idx="4315">
                  <c:v>41407.996527777781</c:v>
                </c:pt>
                <c:pt idx="4316">
                  <c:v>41407.99722222222</c:v>
                </c:pt>
                <c:pt idx="4317">
                  <c:v>41407.997916666667</c:v>
                </c:pt>
                <c:pt idx="4318">
                  <c:v>41407.998611111114</c:v>
                </c:pt>
                <c:pt idx="4319">
                  <c:v>41407.999305555553</c:v>
                </c:pt>
                <c:pt idx="4320">
                  <c:v>41408</c:v>
                </c:pt>
                <c:pt idx="4321">
                  <c:v>41408.000694444447</c:v>
                </c:pt>
                <c:pt idx="4322">
                  <c:v>41408.001388888886</c:v>
                </c:pt>
                <c:pt idx="4323">
                  <c:v>41408.002083333333</c:v>
                </c:pt>
                <c:pt idx="4324">
                  <c:v>41408.00277777778</c:v>
                </c:pt>
                <c:pt idx="4325">
                  <c:v>41408.003472222219</c:v>
                </c:pt>
                <c:pt idx="4326">
                  <c:v>41408.004166666666</c:v>
                </c:pt>
                <c:pt idx="4327">
                  <c:v>41408.004861111112</c:v>
                </c:pt>
                <c:pt idx="4328">
                  <c:v>41408.005555555559</c:v>
                </c:pt>
                <c:pt idx="4329">
                  <c:v>41408.006249999999</c:v>
                </c:pt>
                <c:pt idx="4330">
                  <c:v>41408.006944444445</c:v>
                </c:pt>
                <c:pt idx="4331">
                  <c:v>41408.007638888892</c:v>
                </c:pt>
                <c:pt idx="4332">
                  <c:v>41408.008333333331</c:v>
                </c:pt>
                <c:pt idx="4333">
                  <c:v>41408.009027777778</c:v>
                </c:pt>
                <c:pt idx="4334">
                  <c:v>41408.009722222225</c:v>
                </c:pt>
                <c:pt idx="4335">
                  <c:v>41408.010416666664</c:v>
                </c:pt>
                <c:pt idx="4336">
                  <c:v>41408.011111111111</c:v>
                </c:pt>
                <c:pt idx="4337">
                  <c:v>41408.011805555558</c:v>
                </c:pt>
                <c:pt idx="4338">
                  <c:v>41408.012499999997</c:v>
                </c:pt>
                <c:pt idx="4339">
                  <c:v>41408.013194444444</c:v>
                </c:pt>
                <c:pt idx="4340">
                  <c:v>41408.013888888891</c:v>
                </c:pt>
                <c:pt idx="4341">
                  <c:v>41408.01458333333</c:v>
                </c:pt>
                <c:pt idx="4342">
                  <c:v>41408.015277777777</c:v>
                </c:pt>
                <c:pt idx="4343">
                  <c:v>41408.015972222223</c:v>
                </c:pt>
                <c:pt idx="4344">
                  <c:v>41408.01666666667</c:v>
                </c:pt>
                <c:pt idx="4345">
                  <c:v>41408.017361111109</c:v>
                </c:pt>
                <c:pt idx="4346">
                  <c:v>41408.018055555556</c:v>
                </c:pt>
                <c:pt idx="4347">
                  <c:v>41408.018750000003</c:v>
                </c:pt>
                <c:pt idx="4348">
                  <c:v>41408.019444444442</c:v>
                </c:pt>
                <c:pt idx="4349">
                  <c:v>41408.020138888889</c:v>
                </c:pt>
                <c:pt idx="4350">
                  <c:v>41408.020833333336</c:v>
                </c:pt>
                <c:pt idx="4351">
                  <c:v>41408.021527777775</c:v>
                </c:pt>
                <c:pt idx="4352">
                  <c:v>41408.022222222222</c:v>
                </c:pt>
                <c:pt idx="4353">
                  <c:v>41408.022916666669</c:v>
                </c:pt>
                <c:pt idx="4354">
                  <c:v>41408.023611111108</c:v>
                </c:pt>
                <c:pt idx="4355">
                  <c:v>41408.024305555555</c:v>
                </c:pt>
                <c:pt idx="4356">
                  <c:v>41408.025000000001</c:v>
                </c:pt>
                <c:pt idx="4357">
                  <c:v>41408.025694444441</c:v>
                </c:pt>
                <c:pt idx="4358">
                  <c:v>41408.026388888888</c:v>
                </c:pt>
                <c:pt idx="4359">
                  <c:v>41408.027083333334</c:v>
                </c:pt>
                <c:pt idx="4360">
                  <c:v>41408.027777777781</c:v>
                </c:pt>
                <c:pt idx="4361">
                  <c:v>41408.02847222222</c:v>
                </c:pt>
                <c:pt idx="4362">
                  <c:v>41408.029166666667</c:v>
                </c:pt>
                <c:pt idx="4363">
                  <c:v>41408.029861111114</c:v>
                </c:pt>
                <c:pt idx="4364">
                  <c:v>41408.030555555553</c:v>
                </c:pt>
                <c:pt idx="4365">
                  <c:v>41408.03125</c:v>
                </c:pt>
                <c:pt idx="4366">
                  <c:v>41408.031944444447</c:v>
                </c:pt>
                <c:pt idx="4367">
                  <c:v>41408.032638888886</c:v>
                </c:pt>
                <c:pt idx="4368">
                  <c:v>41408.033333333333</c:v>
                </c:pt>
                <c:pt idx="4369">
                  <c:v>41408.03402777778</c:v>
                </c:pt>
                <c:pt idx="4370">
                  <c:v>41408.034722222219</c:v>
                </c:pt>
                <c:pt idx="4371">
                  <c:v>41408.035416666666</c:v>
                </c:pt>
                <c:pt idx="4372">
                  <c:v>41408.036111111112</c:v>
                </c:pt>
                <c:pt idx="4373">
                  <c:v>41408.036805555559</c:v>
                </c:pt>
                <c:pt idx="4374">
                  <c:v>41408.037499999999</c:v>
                </c:pt>
                <c:pt idx="4375">
                  <c:v>41408.038194444445</c:v>
                </c:pt>
                <c:pt idx="4376">
                  <c:v>41408.038888888892</c:v>
                </c:pt>
                <c:pt idx="4377">
                  <c:v>41408.039583333331</c:v>
                </c:pt>
                <c:pt idx="4378">
                  <c:v>41408.040277777778</c:v>
                </c:pt>
                <c:pt idx="4379">
                  <c:v>41408.040972222225</c:v>
                </c:pt>
                <c:pt idx="4380">
                  <c:v>41408.041666666664</c:v>
                </c:pt>
                <c:pt idx="4381">
                  <c:v>41408.042361111111</c:v>
                </c:pt>
                <c:pt idx="4382">
                  <c:v>41408.043055555558</c:v>
                </c:pt>
                <c:pt idx="4383">
                  <c:v>41408.043749999997</c:v>
                </c:pt>
                <c:pt idx="4384">
                  <c:v>41408.044444444444</c:v>
                </c:pt>
                <c:pt idx="4385">
                  <c:v>41408.045138888891</c:v>
                </c:pt>
                <c:pt idx="4386">
                  <c:v>41408.04583333333</c:v>
                </c:pt>
                <c:pt idx="4387">
                  <c:v>41408.046527777777</c:v>
                </c:pt>
                <c:pt idx="4388">
                  <c:v>41408.047222222223</c:v>
                </c:pt>
                <c:pt idx="4389">
                  <c:v>41408.04791666667</c:v>
                </c:pt>
                <c:pt idx="4390">
                  <c:v>41408.048611111109</c:v>
                </c:pt>
                <c:pt idx="4391">
                  <c:v>41408.049305555556</c:v>
                </c:pt>
                <c:pt idx="4392">
                  <c:v>41408.050000000003</c:v>
                </c:pt>
                <c:pt idx="4393">
                  <c:v>41408.050694444442</c:v>
                </c:pt>
                <c:pt idx="4394">
                  <c:v>41408.051388888889</c:v>
                </c:pt>
                <c:pt idx="4395">
                  <c:v>41408.052083333336</c:v>
                </c:pt>
                <c:pt idx="4396">
                  <c:v>41408.052777777775</c:v>
                </c:pt>
                <c:pt idx="4397">
                  <c:v>41408.053472222222</c:v>
                </c:pt>
                <c:pt idx="4398">
                  <c:v>41408.054166666669</c:v>
                </c:pt>
                <c:pt idx="4399">
                  <c:v>41408.054861111108</c:v>
                </c:pt>
                <c:pt idx="4400">
                  <c:v>41408.055555555555</c:v>
                </c:pt>
                <c:pt idx="4401">
                  <c:v>41408.056250000001</c:v>
                </c:pt>
                <c:pt idx="4402">
                  <c:v>41408.056944444441</c:v>
                </c:pt>
                <c:pt idx="4403">
                  <c:v>41408.057638888888</c:v>
                </c:pt>
                <c:pt idx="4404">
                  <c:v>41408.058333333334</c:v>
                </c:pt>
                <c:pt idx="4405">
                  <c:v>41408.059027777781</c:v>
                </c:pt>
                <c:pt idx="4406">
                  <c:v>41408.05972222222</c:v>
                </c:pt>
                <c:pt idx="4407">
                  <c:v>41408.060416666667</c:v>
                </c:pt>
                <c:pt idx="4408">
                  <c:v>41408.061111111114</c:v>
                </c:pt>
                <c:pt idx="4409">
                  <c:v>41408.061805555553</c:v>
                </c:pt>
                <c:pt idx="4410">
                  <c:v>41408.0625</c:v>
                </c:pt>
                <c:pt idx="4411">
                  <c:v>41408.063194444447</c:v>
                </c:pt>
                <c:pt idx="4412">
                  <c:v>41408.063888888886</c:v>
                </c:pt>
                <c:pt idx="4413">
                  <c:v>41408.064583333333</c:v>
                </c:pt>
                <c:pt idx="4414">
                  <c:v>41408.06527777778</c:v>
                </c:pt>
                <c:pt idx="4415">
                  <c:v>41408.065972222219</c:v>
                </c:pt>
                <c:pt idx="4416">
                  <c:v>41408.066666666666</c:v>
                </c:pt>
                <c:pt idx="4417">
                  <c:v>41408.067361111112</c:v>
                </c:pt>
                <c:pt idx="4418">
                  <c:v>41408.068055555559</c:v>
                </c:pt>
                <c:pt idx="4419">
                  <c:v>41408.068749999999</c:v>
                </c:pt>
                <c:pt idx="4420">
                  <c:v>41408.069444444445</c:v>
                </c:pt>
                <c:pt idx="4421">
                  <c:v>41408.070138888892</c:v>
                </c:pt>
                <c:pt idx="4422">
                  <c:v>41408.070833333331</c:v>
                </c:pt>
                <c:pt idx="4423">
                  <c:v>41408.071527777778</c:v>
                </c:pt>
                <c:pt idx="4424">
                  <c:v>41408.072222222225</c:v>
                </c:pt>
                <c:pt idx="4425">
                  <c:v>41408.072916666664</c:v>
                </c:pt>
                <c:pt idx="4426">
                  <c:v>41408.073611111111</c:v>
                </c:pt>
                <c:pt idx="4427">
                  <c:v>41408.074305555558</c:v>
                </c:pt>
                <c:pt idx="4428">
                  <c:v>41408.074999999997</c:v>
                </c:pt>
                <c:pt idx="4429">
                  <c:v>41408.075694444444</c:v>
                </c:pt>
                <c:pt idx="4430">
                  <c:v>41408.076388888891</c:v>
                </c:pt>
                <c:pt idx="4431">
                  <c:v>41408.07708333333</c:v>
                </c:pt>
                <c:pt idx="4432">
                  <c:v>41408.077777777777</c:v>
                </c:pt>
                <c:pt idx="4433">
                  <c:v>41408.078472222223</c:v>
                </c:pt>
                <c:pt idx="4434">
                  <c:v>41408.07916666667</c:v>
                </c:pt>
                <c:pt idx="4435">
                  <c:v>41408.079861111109</c:v>
                </c:pt>
                <c:pt idx="4436">
                  <c:v>41408.080555555556</c:v>
                </c:pt>
                <c:pt idx="4437">
                  <c:v>41408.081250000003</c:v>
                </c:pt>
                <c:pt idx="4438">
                  <c:v>41408.081944444442</c:v>
                </c:pt>
                <c:pt idx="4439">
                  <c:v>41408.082638888889</c:v>
                </c:pt>
                <c:pt idx="4440">
                  <c:v>41408.083333333336</c:v>
                </c:pt>
                <c:pt idx="4441">
                  <c:v>41408.084027777775</c:v>
                </c:pt>
                <c:pt idx="4442">
                  <c:v>41408.084722222222</c:v>
                </c:pt>
                <c:pt idx="4443">
                  <c:v>41408.085416666669</c:v>
                </c:pt>
                <c:pt idx="4444">
                  <c:v>41408.086111111108</c:v>
                </c:pt>
                <c:pt idx="4445">
                  <c:v>41408.086805555555</c:v>
                </c:pt>
                <c:pt idx="4446">
                  <c:v>41408.087500000001</c:v>
                </c:pt>
                <c:pt idx="4447">
                  <c:v>41408.088194444441</c:v>
                </c:pt>
                <c:pt idx="4448">
                  <c:v>41408.088888888888</c:v>
                </c:pt>
                <c:pt idx="4449">
                  <c:v>41408.089583333334</c:v>
                </c:pt>
                <c:pt idx="4450">
                  <c:v>41408.090277777781</c:v>
                </c:pt>
                <c:pt idx="4451">
                  <c:v>41408.09097222222</c:v>
                </c:pt>
                <c:pt idx="4452">
                  <c:v>41408.091666666667</c:v>
                </c:pt>
                <c:pt idx="4453">
                  <c:v>41408.092361111114</c:v>
                </c:pt>
                <c:pt idx="4454">
                  <c:v>41408.093055555553</c:v>
                </c:pt>
                <c:pt idx="4455">
                  <c:v>41408.09375</c:v>
                </c:pt>
                <c:pt idx="4456">
                  <c:v>41408.094444444447</c:v>
                </c:pt>
                <c:pt idx="4457">
                  <c:v>41408.095138888886</c:v>
                </c:pt>
                <c:pt idx="4458">
                  <c:v>41408.095833333333</c:v>
                </c:pt>
                <c:pt idx="4459">
                  <c:v>41408.09652777778</c:v>
                </c:pt>
                <c:pt idx="4460">
                  <c:v>41408.097222222219</c:v>
                </c:pt>
                <c:pt idx="4461">
                  <c:v>41408.097916666666</c:v>
                </c:pt>
                <c:pt idx="4462">
                  <c:v>41408.098611111112</c:v>
                </c:pt>
                <c:pt idx="4463">
                  <c:v>41408.099305555559</c:v>
                </c:pt>
                <c:pt idx="4464">
                  <c:v>41408.1</c:v>
                </c:pt>
                <c:pt idx="4465">
                  <c:v>41408.100694444445</c:v>
                </c:pt>
                <c:pt idx="4466">
                  <c:v>41408.101388888892</c:v>
                </c:pt>
                <c:pt idx="4467">
                  <c:v>41408.102083333331</c:v>
                </c:pt>
                <c:pt idx="4468">
                  <c:v>41408.102777777778</c:v>
                </c:pt>
                <c:pt idx="4469">
                  <c:v>41408.103472222225</c:v>
                </c:pt>
                <c:pt idx="4470">
                  <c:v>41408.104166666664</c:v>
                </c:pt>
                <c:pt idx="4471">
                  <c:v>41408.104861111111</c:v>
                </c:pt>
                <c:pt idx="4472">
                  <c:v>41408.105555555558</c:v>
                </c:pt>
                <c:pt idx="4473">
                  <c:v>41408.106249999997</c:v>
                </c:pt>
                <c:pt idx="4474">
                  <c:v>41408.106944444444</c:v>
                </c:pt>
                <c:pt idx="4475">
                  <c:v>41408.107638888891</c:v>
                </c:pt>
                <c:pt idx="4476">
                  <c:v>41408.10833333333</c:v>
                </c:pt>
                <c:pt idx="4477">
                  <c:v>41408.109027777777</c:v>
                </c:pt>
                <c:pt idx="4478">
                  <c:v>41408.109722222223</c:v>
                </c:pt>
                <c:pt idx="4479">
                  <c:v>41408.11041666667</c:v>
                </c:pt>
                <c:pt idx="4480">
                  <c:v>41408.111111111109</c:v>
                </c:pt>
                <c:pt idx="4481">
                  <c:v>41408.111805555556</c:v>
                </c:pt>
                <c:pt idx="4482">
                  <c:v>41408.112500000003</c:v>
                </c:pt>
                <c:pt idx="4483">
                  <c:v>41408.113194444442</c:v>
                </c:pt>
                <c:pt idx="4484">
                  <c:v>41408.113888888889</c:v>
                </c:pt>
                <c:pt idx="4485">
                  <c:v>41408.114583333336</c:v>
                </c:pt>
                <c:pt idx="4486">
                  <c:v>41408.115277777775</c:v>
                </c:pt>
                <c:pt idx="4487">
                  <c:v>41408.115972222222</c:v>
                </c:pt>
                <c:pt idx="4488">
                  <c:v>41408.116666666669</c:v>
                </c:pt>
                <c:pt idx="4489">
                  <c:v>41408.117361111108</c:v>
                </c:pt>
                <c:pt idx="4490">
                  <c:v>41408.118055555555</c:v>
                </c:pt>
                <c:pt idx="4491">
                  <c:v>41408.118750000001</c:v>
                </c:pt>
                <c:pt idx="4492">
                  <c:v>41408.119444444441</c:v>
                </c:pt>
                <c:pt idx="4493">
                  <c:v>41408.120138888888</c:v>
                </c:pt>
                <c:pt idx="4494">
                  <c:v>41408.120833333334</c:v>
                </c:pt>
                <c:pt idx="4495">
                  <c:v>41408.121527777781</c:v>
                </c:pt>
                <c:pt idx="4496">
                  <c:v>41408.12222222222</c:v>
                </c:pt>
                <c:pt idx="4497">
                  <c:v>41408.122916666667</c:v>
                </c:pt>
                <c:pt idx="4498">
                  <c:v>41408.123611111114</c:v>
                </c:pt>
                <c:pt idx="4499">
                  <c:v>41408.124305555553</c:v>
                </c:pt>
                <c:pt idx="4500">
                  <c:v>41408.125</c:v>
                </c:pt>
                <c:pt idx="4501">
                  <c:v>41408.125694444447</c:v>
                </c:pt>
                <c:pt idx="4502">
                  <c:v>41408.126388888886</c:v>
                </c:pt>
                <c:pt idx="4503">
                  <c:v>41408.127083333333</c:v>
                </c:pt>
                <c:pt idx="4504">
                  <c:v>41408.12777777778</c:v>
                </c:pt>
                <c:pt idx="4505">
                  <c:v>41408.128472222219</c:v>
                </c:pt>
                <c:pt idx="4506">
                  <c:v>41408.129166666666</c:v>
                </c:pt>
                <c:pt idx="4507">
                  <c:v>41408.129861111112</c:v>
                </c:pt>
                <c:pt idx="4508">
                  <c:v>41408.130555555559</c:v>
                </c:pt>
                <c:pt idx="4509">
                  <c:v>41408.131249999999</c:v>
                </c:pt>
                <c:pt idx="4510">
                  <c:v>41408.131944444445</c:v>
                </c:pt>
                <c:pt idx="4511">
                  <c:v>41408.132638888892</c:v>
                </c:pt>
                <c:pt idx="4512">
                  <c:v>41408.133333333331</c:v>
                </c:pt>
                <c:pt idx="4513">
                  <c:v>41408.134027777778</c:v>
                </c:pt>
                <c:pt idx="4514">
                  <c:v>41408.134722222225</c:v>
                </c:pt>
                <c:pt idx="4515">
                  <c:v>41408.135416666664</c:v>
                </c:pt>
                <c:pt idx="4516">
                  <c:v>41408.136111111111</c:v>
                </c:pt>
                <c:pt idx="4517">
                  <c:v>41408.136805555558</c:v>
                </c:pt>
                <c:pt idx="4518">
                  <c:v>41408.137499999997</c:v>
                </c:pt>
                <c:pt idx="4519">
                  <c:v>41408.138194444444</c:v>
                </c:pt>
                <c:pt idx="4520">
                  <c:v>41408.138888888891</c:v>
                </c:pt>
                <c:pt idx="4521">
                  <c:v>41408.13958333333</c:v>
                </c:pt>
                <c:pt idx="4522">
                  <c:v>41408.140277777777</c:v>
                </c:pt>
                <c:pt idx="4523">
                  <c:v>41408.140972222223</c:v>
                </c:pt>
                <c:pt idx="4524">
                  <c:v>41408.14166666667</c:v>
                </c:pt>
                <c:pt idx="4525">
                  <c:v>41408.142361111109</c:v>
                </c:pt>
                <c:pt idx="4526">
                  <c:v>41408.143055555556</c:v>
                </c:pt>
                <c:pt idx="4527">
                  <c:v>41408.143750000003</c:v>
                </c:pt>
                <c:pt idx="4528">
                  <c:v>41408.144444444442</c:v>
                </c:pt>
                <c:pt idx="4529">
                  <c:v>41408.145138888889</c:v>
                </c:pt>
                <c:pt idx="4530">
                  <c:v>41408.145833333336</c:v>
                </c:pt>
                <c:pt idx="4531">
                  <c:v>41408.146527777775</c:v>
                </c:pt>
                <c:pt idx="4532">
                  <c:v>41408.147222222222</c:v>
                </c:pt>
                <c:pt idx="4533">
                  <c:v>41408.147916666669</c:v>
                </c:pt>
                <c:pt idx="4534">
                  <c:v>41408.148611111108</c:v>
                </c:pt>
                <c:pt idx="4535">
                  <c:v>41408.149305555555</c:v>
                </c:pt>
                <c:pt idx="4536">
                  <c:v>41408.15</c:v>
                </c:pt>
                <c:pt idx="4537">
                  <c:v>41408.150694444441</c:v>
                </c:pt>
                <c:pt idx="4538">
                  <c:v>41408.151388888888</c:v>
                </c:pt>
                <c:pt idx="4539">
                  <c:v>41408.152083333334</c:v>
                </c:pt>
                <c:pt idx="4540">
                  <c:v>41408.152777777781</c:v>
                </c:pt>
                <c:pt idx="4541">
                  <c:v>41408.15347222222</c:v>
                </c:pt>
                <c:pt idx="4542">
                  <c:v>41408.154166666667</c:v>
                </c:pt>
                <c:pt idx="4543">
                  <c:v>41408.154861111114</c:v>
                </c:pt>
                <c:pt idx="4544">
                  <c:v>41408.155555555553</c:v>
                </c:pt>
                <c:pt idx="4545">
                  <c:v>41408.15625</c:v>
                </c:pt>
                <c:pt idx="4546">
                  <c:v>41408.156944444447</c:v>
                </c:pt>
                <c:pt idx="4547">
                  <c:v>41408.157638888886</c:v>
                </c:pt>
                <c:pt idx="4548">
                  <c:v>41408.158333333333</c:v>
                </c:pt>
                <c:pt idx="4549">
                  <c:v>41408.15902777778</c:v>
                </c:pt>
                <c:pt idx="4550">
                  <c:v>41408.159722222219</c:v>
                </c:pt>
                <c:pt idx="4551">
                  <c:v>41408.160416666666</c:v>
                </c:pt>
                <c:pt idx="4552">
                  <c:v>41408.161111111112</c:v>
                </c:pt>
                <c:pt idx="4553">
                  <c:v>41408.161805555559</c:v>
                </c:pt>
                <c:pt idx="4554">
                  <c:v>41408.162499999999</c:v>
                </c:pt>
                <c:pt idx="4555">
                  <c:v>41408.163194444445</c:v>
                </c:pt>
                <c:pt idx="4556">
                  <c:v>41408.163888888892</c:v>
                </c:pt>
                <c:pt idx="4557">
                  <c:v>41408.164583333331</c:v>
                </c:pt>
                <c:pt idx="4558">
                  <c:v>41408.165277777778</c:v>
                </c:pt>
                <c:pt idx="4559">
                  <c:v>41408.165972222225</c:v>
                </c:pt>
                <c:pt idx="4560">
                  <c:v>41408.166666666664</c:v>
                </c:pt>
                <c:pt idx="4561">
                  <c:v>41408.167361111111</c:v>
                </c:pt>
                <c:pt idx="4562">
                  <c:v>41408.168055555558</c:v>
                </c:pt>
                <c:pt idx="4563">
                  <c:v>41408.168749999997</c:v>
                </c:pt>
                <c:pt idx="4564">
                  <c:v>41408.169444444444</c:v>
                </c:pt>
                <c:pt idx="4565">
                  <c:v>41408.170138888891</c:v>
                </c:pt>
                <c:pt idx="4566">
                  <c:v>41408.17083333333</c:v>
                </c:pt>
                <c:pt idx="4567">
                  <c:v>41408.171527777777</c:v>
                </c:pt>
                <c:pt idx="4568">
                  <c:v>41408.172222222223</c:v>
                </c:pt>
                <c:pt idx="4569">
                  <c:v>41408.17291666667</c:v>
                </c:pt>
                <c:pt idx="4570">
                  <c:v>41408.173611111109</c:v>
                </c:pt>
                <c:pt idx="4571">
                  <c:v>41408.174305555556</c:v>
                </c:pt>
                <c:pt idx="4572">
                  <c:v>41408.175000000003</c:v>
                </c:pt>
                <c:pt idx="4573">
                  <c:v>41408.175694444442</c:v>
                </c:pt>
                <c:pt idx="4574">
                  <c:v>41408.176388888889</c:v>
                </c:pt>
                <c:pt idx="4575">
                  <c:v>41408.177083333336</c:v>
                </c:pt>
                <c:pt idx="4576">
                  <c:v>41408.177777777775</c:v>
                </c:pt>
                <c:pt idx="4577">
                  <c:v>41408.178472222222</c:v>
                </c:pt>
                <c:pt idx="4578">
                  <c:v>41408.179166666669</c:v>
                </c:pt>
                <c:pt idx="4579">
                  <c:v>41408.179861111108</c:v>
                </c:pt>
                <c:pt idx="4580">
                  <c:v>41408.180555555555</c:v>
                </c:pt>
                <c:pt idx="4581">
                  <c:v>41408.181250000001</c:v>
                </c:pt>
                <c:pt idx="4582">
                  <c:v>41408.181944444441</c:v>
                </c:pt>
                <c:pt idx="4583">
                  <c:v>41408.182638888888</c:v>
                </c:pt>
                <c:pt idx="4584">
                  <c:v>41408.183333333334</c:v>
                </c:pt>
                <c:pt idx="4585">
                  <c:v>41408.184027777781</c:v>
                </c:pt>
                <c:pt idx="4586">
                  <c:v>41408.18472222222</c:v>
                </c:pt>
                <c:pt idx="4587">
                  <c:v>41408.185416666667</c:v>
                </c:pt>
                <c:pt idx="4588">
                  <c:v>41408.186111111114</c:v>
                </c:pt>
                <c:pt idx="4589">
                  <c:v>41408.186805555553</c:v>
                </c:pt>
                <c:pt idx="4590">
                  <c:v>41408.1875</c:v>
                </c:pt>
                <c:pt idx="4591">
                  <c:v>41408.188194444447</c:v>
                </c:pt>
                <c:pt idx="4592">
                  <c:v>41408.188888888886</c:v>
                </c:pt>
                <c:pt idx="4593">
                  <c:v>41408.189583333333</c:v>
                </c:pt>
                <c:pt idx="4594">
                  <c:v>41408.19027777778</c:v>
                </c:pt>
                <c:pt idx="4595">
                  <c:v>41408.190972222219</c:v>
                </c:pt>
                <c:pt idx="4596">
                  <c:v>41408.191666666666</c:v>
                </c:pt>
                <c:pt idx="4597">
                  <c:v>41408.192361111112</c:v>
                </c:pt>
                <c:pt idx="4598">
                  <c:v>41408.193055555559</c:v>
                </c:pt>
                <c:pt idx="4599">
                  <c:v>41408.193749999999</c:v>
                </c:pt>
                <c:pt idx="4600">
                  <c:v>41408.194444444445</c:v>
                </c:pt>
                <c:pt idx="4601">
                  <c:v>41408.195138888892</c:v>
                </c:pt>
                <c:pt idx="4602">
                  <c:v>41408.195833333331</c:v>
                </c:pt>
                <c:pt idx="4603">
                  <c:v>41408.196527777778</c:v>
                </c:pt>
                <c:pt idx="4604">
                  <c:v>41408.197222222225</c:v>
                </c:pt>
                <c:pt idx="4605">
                  <c:v>41408.197916666664</c:v>
                </c:pt>
                <c:pt idx="4606">
                  <c:v>41408.198611111111</c:v>
                </c:pt>
                <c:pt idx="4607">
                  <c:v>41408.199305555558</c:v>
                </c:pt>
                <c:pt idx="4608">
                  <c:v>41408.199999999997</c:v>
                </c:pt>
                <c:pt idx="4609">
                  <c:v>41408.200694444444</c:v>
                </c:pt>
                <c:pt idx="4610">
                  <c:v>41408.201388888891</c:v>
                </c:pt>
                <c:pt idx="4611">
                  <c:v>41408.20208333333</c:v>
                </c:pt>
                <c:pt idx="4612">
                  <c:v>41408.202777777777</c:v>
                </c:pt>
                <c:pt idx="4613">
                  <c:v>41408.203472222223</c:v>
                </c:pt>
                <c:pt idx="4614">
                  <c:v>41408.20416666667</c:v>
                </c:pt>
                <c:pt idx="4615">
                  <c:v>41408.204861111109</c:v>
                </c:pt>
                <c:pt idx="4616">
                  <c:v>41408.205555555556</c:v>
                </c:pt>
                <c:pt idx="4617">
                  <c:v>41408.206250000003</c:v>
                </c:pt>
                <c:pt idx="4618">
                  <c:v>41408.206944444442</c:v>
                </c:pt>
                <c:pt idx="4619">
                  <c:v>41408.207638888889</c:v>
                </c:pt>
                <c:pt idx="4620">
                  <c:v>41408.208333333336</c:v>
                </c:pt>
                <c:pt idx="4621">
                  <c:v>41408.209027777775</c:v>
                </c:pt>
                <c:pt idx="4622">
                  <c:v>41408.209722222222</c:v>
                </c:pt>
                <c:pt idx="4623">
                  <c:v>41408.210416666669</c:v>
                </c:pt>
                <c:pt idx="4624">
                  <c:v>41408.211111111108</c:v>
                </c:pt>
                <c:pt idx="4625">
                  <c:v>41408.211805555555</c:v>
                </c:pt>
                <c:pt idx="4626">
                  <c:v>41408.212500000001</c:v>
                </c:pt>
                <c:pt idx="4627">
                  <c:v>41408.213194444441</c:v>
                </c:pt>
                <c:pt idx="4628">
                  <c:v>41408.213888888888</c:v>
                </c:pt>
                <c:pt idx="4629">
                  <c:v>41408.214583333334</c:v>
                </c:pt>
                <c:pt idx="4630">
                  <c:v>41408.215277777781</c:v>
                </c:pt>
                <c:pt idx="4631">
                  <c:v>41408.21597222222</c:v>
                </c:pt>
                <c:pt idx="4632">
                  <c:v>41408.216666666667</c:v>
                </c:pt>
                <c:pt idx="4633">
                  <c:v>41408.217361111114</c:v>
                </c:pt>
                <c:pt idx="4634">
                  <c:v>41408.218055555553</c:v>
                </c:pt>
                <c:pt idx="4635">
                  <c:v>41408.21875</c:v>
                </c:pt>
                <c:pt idx="4636">
                  <c:v>41408.219444444447</c:v>
                </c:pt>
                <c:pt idx="4637">
                  <c:v>41408.220138888886</c:v>
                </c:pt>
                <c:pt idx="4638">
                  <c:v>41408.220833333333</c:v>
                </c:pt>
                <c:pt idx="4639">
                  <c:v>41408.22152777778</c:v>
                </c:pt>
                <c:pt idx="4640">
                  <c:v>41408.222222222219</c:v>
                </c:pt>
                <c:pt idx="4641">
                  <c:v>41408.222916666666</c:v>
                </c:pt>
                <c:pt idx="4642">
                  <c:v>41408.223611111112</c:v>
                </c:pt>
                <c:pt idx="4643">
                  <c:v>41408.224305555559</c:v>
                </c:pt>
                <c:pt idx="4644">
                  <c:v>41408.224999999999</c:v>
                </c:pt>
                <c:pt idx="4645">
                  <c:v>41408.225694444445</c:v>
                </c:pt>
                <c:pt idx="4646">
                  <c:v>41408.226388888892</c:v>
                </c:pt>
                <c:pt idx="4647">
                  <c:v>41408.227083333331</c:v>
                </c:pt>
                <c:pt idx="4648">
                  <c:v>41408.227777777778</c:v>
                </c:pt>
                <c:pt idx="4649">
                  <c:v>41408.228472222225</c:v>
                </c:pt>
                <c:pt idx="4650">
                  <c:v>41408.229166666664</c:v>
                </c:pt>
                <c:pt idx="4651">
                  <c:v>41408.229861111111</c:v>
                </c:pt>
                <c:pt idx="4652">
                  <c:v>41408.230555555558</c:v>
                </c:pt>
                <c:pt idx="4653">
                  <c:v>41408.231249999997</c:v>
                </c:pt>
                <c:pt idx="4654">
                  <c:v>41408.231944444444</c:v>
                </c:pt>
                <c:pt idx="4655">
                  <c:v>41408.232638888891</c:v>
                </c:pt>
                <c:pt idx="4656">
                  <c:v>41408.23333333333</c:v>
                </c:pt>
                <c:pt idx="4657">
                  <c:v>41408.234027777777</c:v>
                </c:pt>
                <c:pt idx="4658">
                  <c:v>41408.234722222223</c:v>
                </c:pt>
                <c:pt idx="4659">
                  <c:v>41408.23541666667</c:v>
                </c:pt>
                <c:pt idx="4660">
                  <c:v>41408.236111111109</c:v>
                </c:pt>
                <c:pt idx="4661">
                  <c:v>41408.236805555556</c:v>
                </c:pt>
                <c:pt idx="4662">
                  <c:v>41408.237500000003</c:v>
                </c:pt>
                <c:pt idx="4663">
                  <c:v>41408.238194444442</c:v>
                </c:pt>
                <c:pt idx="4664">
                  <c:v>41408.238888888889</c:v>
                </c:pt>
                <c:pt idx="4665">
                  <c:v>41408.239583333336</c:v>
                </c:pt>
                <c:pt idx="4666">
                  <c:v>41408.240277777775</c:v>
                </c:pt>
                <c:pt idx="4667">
                  <c:v>41408.240972222222</c:v>
                </c:pt>
                <c:pt idx="4668">
                  <c:v>41408.241666666669</c:v>
                </c:pt>
                <c:pt idx="4669">
                  <c:v>41408.242361111108</c:v>
                </c:pt>
                <c:pt idx="4670">
                  <c:v>41408.243055555555</c:v>
                </c:pt>
                <c:pt idx="4671">
                  <c:v>41408.243750000001</c:v>
                </c:pt>
                <c:pt idx="4672">
                  <c:v>41408.244444444441</c:v>
                </c:pt>
                <c:pt idx="4673">
                  <c:v>41408.245138888888</c:v>
                </c:pt>
                <c:pt idx="4674">
                  <c:v>41408.245833333334</c:v>
                </c:pt>
                <c:pt idx="4675">
                  <c:v>41408.246527777781</c:v>
                </c:pt>
                <c:pt idx="4676">
                  <c:v>41408.24722222222</c:v>
                </c:pt>
                <c:pt idx="4677">
                  <c:v>41408.247916666667</c:v>
                </c:pt>
                <c:pt idx="4678">
                  <c:v>41408.248611111114</c:v>
                </c:pt>
                <c:pt idx="4679">
                  <c:v>41408.249305555553</c:v>
                </c:pt>
                <c:pt idx="4680">
                  <c:v>41408.25</c:v>
                </c:pt>
                <c:pt idx="4681">
                  <c:v>41408.250694444447</c:v>
                </c:pt>
                <c:pt idx="4682">
                  <c:v>41408.251388888886</c:v>
                </c:pt>
                <c:pt idx="4683">
                  <c:v>41408.252083333333</c:v>
                </c:pt>
                <c:pt idx="4684">
                  <c:v>41408.25277777778</c:v>
                </c:pt>
                <c:pt idx="4685">
                  <c:v>41408.253472222219</c:v>
                </c:pt>
                <c:pt idx="4686">
                  <c:v>41408.254166666666</c:v>
                </c:pt>
                <c:pt idx="4687">
                  <c:v>41408.254861111112</c:v>
                </c:pt>
                <c:pt idx="4688">
                  <c:v>41408.255555555559</c:v>
                </c:pt>
                <c:pt idx="4689">
                  <c:v>41408.256249999999</c:v>
                </c:pt>
                <c:pt idx="4690">
                  <c:v>41408.256944444445</c:v>
                </c:pt>
                <c:pt idx="4691">
                  <c:v>41408.257638888892</c:v>
                </c:pt>
                <c:pt idx="4692">
                  <c:v>41408.258333333331</c:v>
                </c:pt>
                <c:pt idx="4693">
                  <c:v>41408.259027777778</c:v>
                </c:pt>
                <c:pt idx="4694">
                  <c:v>41408.259722222225</c:v>
                </c:pt>
                <c:pt idx="4695">
                  <c:v>41408.260416666664</c:v>
                </c:pt>
                <c:pt idx="4696">
                  <c:v>41408.261111111111</c:v>
                </c:pt>
                <c:pt idx="4697">
                  <c:v>41408.261805555558</c:v>
                </c:pt>
                <c:pt idx="4698">
                  <c:v>41408.262499999997</c:v>
                </c:pt>
                <c:pt idx="4699">
                  <c:v>41408.263194444444</c:v>
                </c:pt>
                <c:pt idx="4700">
                  <c:v>41408.263888888891</c:v>
                </c:pt>
                <c:pt idx="4701">
                  <c:v>41408.26458333333</c:v>
                </c:pt>
                <c:pt idx="4702">
                  <c:v>41408.265277777777</c:v>
                </c:pt>
                <c:pt idx="4703">
                  <c:v>41408.265972222223</c:v>
                </c:pt>
                <c:pt idx="4704">
                  <c:v>41408.26666666667</c:v>
                </c:pt>
                <c:pt idx="4705">
                  <c:v>41408.267361111109</c:v>
                </c:pt>
                <c:pt idx="4706">
                  <c:v>41408.268055555556</c:v>
                </c:pt>
                <c:pt idx="4707">
                  <c:v>41408.268750000003</c:v>
                </c:pt>
                <c:pt idx="4708">
                  <c:v>41408.269444444442</c:v>
                </c:pt>
                <c:pt idx="4709">
                  <c:v>41408.270138888889</c:v>
                </c:pt>
                <c:pt idx="4710">
                  <c:v>41408.270833333336</c:v>
                </c:pt>
                <c:pt idx="4711">
                  <c:v>41408.271527777775</c:v>
                </c:pt>
                <c:pt idx="4712">
                  <c:v>41408.272222222222</c:v>
                </c:pt>
                <c:pt idx="4713">
                  <c:v>41408.272916666669</c:v>
                </c:pt>
                <c:pt idx="4714">
                  <c:v>41408.273611111108</c:v>
                </c:pt>
                <c:pt idx="4715">
                  <c:v>41408.274305555555</c:v>
                </c:pt>
                <c:pt idx="4716">
                  <c:v>41408.275000000001</c:v>
                </c:pt>
                <c:pt idx="4717">
                  <c:v>41408.275694444441</c:v>
                </c:pt>
                <c:pt idx="4718">
                  <c:v>41408.276388888888</c:v>
                </c:pt>
                <c:pt idx="4719">
                  <c:v>41408.277083333334</c:v>
                </c:pt>
                <c:pt idx="4720">
                  <c:v>41408.277777777781</c:v>
                </c:pt>
                <c:pt idx="4721">
                  <c:v>41408.27847222222</c:v>
                </c:pt>
                <c:pt idx="4722">
                  <c:v>41408.279166666667</c:v>
                </c:pt>
                <c:pt idx="4723">
                  <c:v>41408.279861111114</c:v>
                </c:pt>
                <c:pt idx="4724">
                  <c:v>41408.280555555553</c:v>
                </c:pt>
                <c:pt idx="4725">
                  <c:v>41408.28125</c:v>
                </c:pt>
                <c:pt idx="4726">
                  <c:v>41408.281944444447</c:v>
                </c:pt>
                <c:pt idx="4727">
                  <c:v>41408.282638888886</c:v>
                </c:pt>
                <c:pt idx="4728">
                  <c:v>41408.283333333333</c:v>
                </c:pt>
                <c:pt idx="4729">
                  <c:v>41408.28402777778</c:v>
                </c:pt>
                <c:pt idx="4730">
                  <c:v>41408.284722222219</c:v>
                </c:pt>
                <c:pt idx="4731">
                  <c:v>41408.285416666666</c:v>
                </c:pt>
                <c:pt idx="4732">
                  <c:v>41408.286111111112</c:v>
                </c:pt>
                <c:pt idx="4733">
                  <c:v>41408.286805555559</c:v>
                </c:pt>
                <c:pt idx="4734">
                  <c:v>41408.287499999999</c:v>
                </c:pt>
                <c:pt idx="4735">
                  <c:v>41408.288194444445</c:v>
                </c:pt>
                <c:pt idx="4736">
                  <c:v>41408.288888888892</c:v>
                </c:pt>
                <c:pt idx="4737">
                  <c:v>41408.289583333331</c:v>
                </c:pt>
                <c:pt idx="4738">
                  <c:v>41408.290277777778</c:v>
                </c:pt>
                <c:pt idx="4739">
                  <c:v>41408.290972222225</c:v>
                </c:pt>
                <c:pt idx="4740">
                  <c:v>41408.291666666664</c:v>
                </c:pt>
                <c:pt idx="4741">
                  <c:v>41408.292361111111</c:v>
                </c:pt>
                <c:pt idx="4742">
                  <c:v>41408.293055555558</c:v>
                </c:pt>
                <c:pt idx="4743">
                  <c:v>41408.293749999997</c:v>
                </c:pt>
                <c:pt idx="4744">
                  <c:v>41408.294444444444</c:v>
                </c:pt>
                <c:pt idx="4745">
                  <c:v>41408.295138888891</c:v>
                </c:pt>
                <c:pt idx="4746">
                  <c:v>41408.29583333333</c:v>
                </c:pt>
                <c:pt idx="4747">
                  <c:v>41408.296527777777</c:v>
                </c:pt>
                <c:pt idx="4748">
                  <c:v>41408.297222222223</c:v>
                </c:pt>
                <c:pt idx="4749">
                  <c:v>41408.29791666667</c:v>
                </c:pt>
                <c:pt idx="4750">
                  <c:v>41408.298611111109</c:v>
                </c:pt>
                <c:pt idx="4751">
                  <c:v>41408.299305555556</c:v>
                </c:pt>
                <c:pt idx="4752">
                  <c:v>41408.300000000003</c:v>
                </c:pt>
                <c:pt idx="4753">
                  <c:v>41408.300694444442</c:v>
                </c:pt>
                <c:pt idx="4754">
                  <c:v>41408.301388888889</c:v>
                </c:pt>
                <c:pt idx="4755">
                  <c:v>41408.302083333336</c:v>
                </c:pt>
                <c:pt idx="4756">
                  <c:v>41408.302777777775</c:v>
                </c:pt>
                <c:pt idx="4757">
                  <c:v>41408.303472222222</c:v>
                </c:pt>
                <c:pt idx="4758">
                  <c:v>41408.304166666669</c:v>
                </c:pt>
                <c:pt idx="4759">
                  <c:v>41408.304861111108</c:v>
                </c:pt>
                <c:pt idx="4760">
                  <c:v>41408.305555555555</c:v>
                </c:pt>
                <c:pt idx="4761">
                  <c:v>41408.306250000001</c:v>
                </c:pt>
                <c:pt idx="4762">
                  <c:v>41408.306944444441</c:v>
                </c:pt>
                <c:pt idx="4763">
                  <c:v>41408.307638888888</c:v>
                </c:pt>
                <c:pt idx="4764">
                  <c:v>41408.308333333334</c:v>
                </c:pt>
                <c:pt idx="4765">
                  <c:v>41408.309027777781</c:v>
                </c:pt>
                <c:pt idx="4766">
                  <c:v>41408.30972222222</c:v>
                </c:pt>
                <c:pt idx="4767">
                  <c:v>41408.310416666667</c:v>
                </c:pt>
                <c:pt idx="4768">
                  <c:v>41408.311111111114</c:v>
                </c:pt>
                <c:pt idx="4769">
                  <c:v>41408.311805555553</c:v>
                </c:pt>
                <c:pt idx="4770">
                  <c:v>41408.3125</c:v>
                </c:pt>
                <c:pt idx="4771">
                  <c:v>41408.313194444447</c:v>
                </c:pt>
                <c:pt idx="4772">
                  <c:v>41408.313888888886</c:v>
                </c:pt>
                <c:pt idx="4773">
                  <c:v>41408.314583333333</c:v>
                </c:pt>
                <c:pt idx="4774">
                  <c:v>41408.31527777778</c:v>
                </c:pt>
                <c:pt idx="4775">
                  <c:v>41408.315972222219</c:v>
                </c:pt>
                <c:pt idx="4776">
                  <c:v>41408.316666666666</c:v>
                </c:pt>
                <c:pt idx="4777">
                  <c:v>41408.317361111112</c:v>
                </c:pt>
                <c:pt idx="4778">
                  <c:v>41408.318055555559</c:v>
                </c:pt>
                <c:pt idx="4779">
                  <c:v>41408.318749999999</c:v>
                </c:pt>
                <c:pt idx="4780">
                  <c:v>41408.319444444445</c:v>
                </c:pt>
                <c:pt idx="4781">
                  <c:v>41408.320138888892</c:v>
                </c:pt>
                <c:pt idx="4782">
                  <c:v>41408.320833333331</c:v>
                </c:pt>
                <c:pt idx="4783">
                  <c:v>41408.321527777778</c:v>
                </c:pt>
                <c:pt idx="4784">
                  <c:v>41408.322222222225</c:v>
                </c:pt>
                <c:pt idx="4785">
                  <c:v>41408.322916666664</c:v>
                </c:pt>
                <c:pt idx="4786">
                  <c:v>41408.323611111111</c:v>
                </c:pt>
                <c:pt idx="4787">
                  <c:v>41408.324305555558</c:v>
                </c:pt>
                <c:pt idx="4788">
                  <c:v>41408.324999999997</c:v>
                </c:pt>
                <c:pt idx="4789">
                  <c:v>41408.325694444444</c:v>
                </c:pt>
                <c:pt idx="4790">
                  <c:v>41408.326388888891</c:v>
                </c:pt>
                <c:pt idx="4791">
                  <c:v>41408.32708333333</c:v>
                </c:pt>
                <c:pt idx="4792">
                  <c:v>41408.327777777777</c:v>
                </c:pt>
                <c:pt idx="4793">
                  <c:v>41408.328472222223</c:v>
                </c:pt>
                <c:pt idx="4794">
                  <c:v>41408.32916666667</c:v>
                </c:pt>
                <c:pt idx="4795">
                  <c:v>41408.329861111109</c:v>
                </c:pt>
                <c:pt idx="4796">
                  <c:v>41408.330555555556</c:v>
                </c:pt>
                <c:pt idx="4797">
                  <c:v>41408.331250000003</c:v>
                </c:pt>
                <c:pt idx="4798">
                  <c:v>41408.331944444442</c:v>
                </c:pt>
                <c:pt idx="4799">
                  <c:v>41408.332638888889</c:v>
                </c:pt>
                <c:pt idx="4800">
                  <c:v>41408.333333333336</c:v>
                </c:pt>
                <c:pt idx="4801">
                  <c:v>41408.334027777775</c:v>
                </c:pt>
                <c:pt idx="4802">
                  <c:v>41408.334722222222</c:v>
                </c:pt>
                <c:pt idx="4803">
                  <c:v>41408.335416666669</c:v>
                </c:pt>
                <c:pt idx="4804">
                  <c:v>41408.336111111108</c:v>
                </c:pt>
                <c:pt idx="4805">
                  <c:v>41408.336805555555</c:v>
                </c:pt>
                <c:pt idx="4806">
                  <c:v>41408.337500000001</c:v>
                </c:pt>
                <c:pt idx="4807">
                  <c:v>41408.338194444441</c:v>
                </c:pt>
                <c:pt idx="4808">
                  <c:v>41408.338888888888</c:v>
                </c:pt>
                <c:pt idx="4809">
                  <c:v>41408.339583333334</c:v>
                </c:pt>
                <c:pt idx="4810">
                  <c:v>41408.340277777781</c:v>
                </c:pt>
                <c:pt idx="4811">
                  <c:v>41408.34097222222</c:v>
                </c:pt>
                <c:pt idx="4812">
                  <c:v>41408.341666666667</c:v>
                </c:pt>
                <c:pt idx="4813">
                  <c:v>41408.342361111114</c:v>
                </c:pt>
                <c:pt idx="4814">
                  <c:v>41408.343055555553</c:v>
                </c:pt>
                <c:pt idx="4815">
                  <c:v>41408.34375</c:v>
                </c:pt>
                <c:pt idx="4816">
                  <c:v>41408.344444444447</c:v>
                </c:pt>
                <c:pt idx="4817">
                  <c:v>41408.345138888886</c:v>
                </c:pt>
                <c:pt idx="4818">
                  <c:v>41408.345833333333</c:v>
                </c:pt>
                <c:pt idx="4819">
                  <c:v>41408.34652777778</c:v>
                </c:pt>
                <c:pt idx="4820">
                  <c:v>41408.347222222219</c:v>
                </c:pt>
                <c:pt idx="4821">
                  <c:v>41408.347916666666</c:v>
                </c:pt>
                <c:pt idx="4822">
                  <c:v>41408.348611111112</c:v>
                </c:pt>
                <c:pt idx="4823">
                  <c:v>41408.349305555559</c:v>
                </c:pt>
                <c:pt idx="4824">
                  <c:v>41408.35</c:v>
                </c:pt>
                <c:pt idx="4825">
                  <c:v>41408.350694444445</c:v>
                </c:pt>
                <c:pt idx="4826">
                  <c:v>41408.351388888892</c:v>
                </c:pt>
                <c:pt idx="4827">
                  <c:v>41408.352083333331</c:v>
                </c:pt>
                <c:pt idx="4828">
                  <c:v>41408.352777777778</c:v>
                </c:pt>
                <c:pt idx="4829">
                  <c:v>41408.353472222225</c:v>
                </c:pt>
                <c:pt idx="4830">
                  <c:v>41408.354166666664</c:v>
                </c:pt>
                <c:pt idx="4831">
                  <c:v>41408.354861111111</c:v>
                </c:pt>
                <c:pt idx="4832">
                  <c:v>41408.355555555558</c:v>
                </c:pt>
                <c:pt idx="4833">
                  <c:v>41408.356249999997</c:v>
                </c:pt>
                <c:pt idx="4834">
                  <c:v>41408.356944444444</c:v>
                </c:pt>
                <c:pt idx="4835">
                  <c:v>41408.357638888891</c:v>
                </c:pt>
                <c:pt idx="4836">
                  <c:v>41408.35833333333</c:v>
                </c:pt>
                <c:pt idx="4837">
                  <c:v>41408.359027777777</c:v>
                </c:pt>
                <c:pt idx="4838">
                  <c:v>41408.359722222223</c:v>
                </c:pt>
                <c:pt idx="4839">
                  <c:v>41408.36041666667</c:v>
                </c:pt>
                <c:pt idx="4840">
                  <c:v>41408.361111111109</c:v>
                </c:pt>
                <c:pt idx="4841">
                  <c:v>41408.361805555556</c:v>
                </c:pt>
                <c:pt idx="4842">
                  <c:v>41408.362500000003</c:v>
                </c:pt>
                <c:pt idx="4843">
                  <c:v>41408.363194444442</c:v>
                </c:pt>
                <c:pt idx="4844">
                  <c:v>41408.363888888889</c:v>
                </c:pt>
                <c:pt idx="4845">
                  <c:v>41408.364583333336</c:v>
                </c:pt>
                <c:pt idx="4846">
                  <c:v>41408.365277777775</c:v>
                </c:pt>
                <c:pt idx="4847">
                  <c:v>41408.365972222222</c:v>
                </c:pt>
                <c:pt idx="4848">
                  <c:v>41408.366666666669</c:v>
                </c:pt>
                <c:pt idx="4849">
                  <c:v>41408.367361111108</c:v>
                </c:pt>
                <c:pt idx="4850">
                  <c:v>41408.368055555555</c:v>
                </c:pt>
                <c:pt idx="4851">
                  <c:v>41408.368750000001</c:v>
                </c:pt>
                <c:pt idx="4852">
                  <c:v>41408.369444444441</c:v>
                </c:pt>
                <c:pt idx="4853">
                  <c:v>41408.370138888888</c:v>
                </c:pt>
                <c:pt idx="4854">
                  <c:v>41408.370833333334</c:v>
                </c:pt>
                <c:pt idx="4855">
                  <c:v>41408.371527777781</c:v>
                </c:pt>
                <c:pt idx="4856">
                  <c:v>41408.37222222222</c:v>
                </c:pt>
                <c:pt idx="4857">
                  <c:v>41408.372916666667</c:v>
                </c:pt>
                <c:pt idx="4858">
                  <c:v>41408.373611111114</c:v>
                </c:pt>
                <c:pt idx="4859">
                  <c:v>41408.374305555553</c:v>
                </c:pt>
                <c:pt idx="4860">
                  <c:v>41408.375</c:v>
                </c:pt>
                <c:pt idx="4861">
                  <c:v>41408.375694444447</c:v>
                </c:pt>
                <c:pt idx="4862">
                  <c:v>41408.376388888886</c:v>
                </c:pt>
                <c:pt idx="4863">
                  <c:v>41408.377083333333</c:v>
                </c:pt>
                <c:pt idx="4864">
                  <c:v>41408.37777777778</c:v>
                </c:pt>
                <c:pt idx="4865">
                  <c:v>41408.378472222219</c:v>
                </c:pt>
                <c:pt idx="4866">
                  <c:v>41408.379166666666</c:v>
                </c:pt>
                <c:pt idx="4867">
                  <c:v>41408.379861111112</c:v>
                </c:pt>
                <c:pt idx="4868">
                  <c:v>41408.380555555559</c:v>
                </c:pt>
                <c:pt idx="4869">
                  <c:v>41408.381249999999</c:v>
                </c:pt>
                <c:pt idx="4870">
                  <c:v>41408.381944444445</c:v>
                </c:pt>
                <c:pt idx="4871">
                  <c:v>41408.382638888892</c:v>
                </c:pt>
                <c:pt idx="4872">
                  <c:v>41408.383333333331</c:v>
                </c:pt>
                <c:pt idx="4873">
                  <c:v>41408.384027777778</c:v>
                </c:pt>
                <c:pt idx="4874">
                  <c:v>41408.384722222225</c:v>
                </c:pt>
                <c:pt idx="4875">
                  <c:v>41408.385416666664</c:v>
                </c:pt>
                <c:pt idx="4876">
                  <c:v>41408.386111111111</c:v>
                </c:pt>
                <c:pt idx="4877">
                  <c:v>41408.386805555558</c:v>
                </c:pt>
                <c:pt idx="4878">
                  <c:v>41408.387499999997</c:v>
                </c:pt>
                <c:pt idx="4879">
                  <c:v>41408.388194444444</c:v>
                </c:pt>
                <c:pt idx="4880">
                  <c:v>41408.388888888891</c:v>
                </c:pt>
                <c:pt idx="4881">
                  <c:v>41408.38958333333</c:v>
                </c:pt>
                <c:pt idx="4882">
                  <c:v>41408.390277777777</c:v>
                </c:pt>
                <c:pt idx="4883">
                  <c:v>41408.390972222223</c:v>
                </c:pt>
                <c:pt idx="4884">
                  <c:v>41408.39166666667</c:v>
                </c:pt>
                <c:pt idx="4885">
                  <c:v>41408.392361111109</c:v>
                </c:pt>
                <c:pt idx="4886">
                  <c:v>41408.393055555556</c:v>
                </c:pt>
                <c:pt idx="4887">
                  <c:v>41408.393750000003</c:v>
                </c:pt>
                <c:pt idx="4888">
                  <c:v>41408.394444444442</c:v>
                </c:pt>
                <c:pt idx="4889">
                  <c:v>41408.395138888889</c:v>
                </c:pt>
                <c:pt idx="4890">
                  <c:v>41408.395833333336</c:v>
                </c:pt>
                <c:pt idx="4891">
                  <c:v>41408.396527777775</c:v>
                </c:pt>
                <c:pt idx="4892">
                  <c:v>41408.397222222222</c:v>
                </c:pt>
                <c:pt idx="4893">
                  <c:v>41408.397916666669</c:v>
                </c:pt>
                <c:pt idx="4894">
                  <c:v>41408.398611111108</c:v>
                </c:pt>
                <c:pt idx="4895">
                  <c:v>41408.399305555555</c:v>
                </c:pt>
                <c:pt idx="4896">
                  <c:v>41408.400000000001</c:v>
                </c:pt>
                <c:pt idx="4897">
                  <c:v>41408.400694444441</c:v>
                </c:pt>
                <c:pt idx="4898">
                  <c:v>41408.401388888888</c:v>
                </c:pt>
                <c:pt idx="4899">
                  <c:v>41408.402083333334</c:v>
                </c:pt>
                <c:pt idx="4900">
                  <c:v>41408.402777777781</c:v>
                </c:pt>
                <c:pt idx="4901">
                  <c:v>41408.40347222222</c:v>
                </c:pt>
                <c:pt idx="4902">
                  <c:v>41408.404166666667</c:v>
                </c:pt>
                <c:pt idx="4903">
                  <c:v>41408.404861111114</c:v>
                </c:pt>
                <c:pt idx="4904">
                  <c:v>41408.405555555553</c:v>
                </c:pt>
                <c:pt idx="4905">
                  <c:v>41408.40625</c:v>
                </c:pt>
                <c:pt idx="4906">
                  <c:v>41408.406944444447</c:v>
                </c:pt>
                <c:pt idx="4907">
                  <c:v>41408.407638888886</c:v>
                </c:pt>
                <c:pt idx="4908">
                  <c:v>41408.408333333333</c:v>
                </c:pt>
                <c:pt idx="4909">
                  <c:v>41408.40902777778</c:v>
                </c:pt>
                <c:pt idx="4910">
                  <c:v>41408.409722222219</c:v>
                </c:pt>
                <c:pt idx="4911">
                  <c:v>41408.410416666666</c:v>
                </c:pt>
                <c:pt idx="4912">
                  <c:v>41408.411111111112</c:v>
                </c:pt>
                <c:pt idx="4913">
                  <c:v>41408.411805555559</c:v>
                </c:pt>
                <c:pt idx="4914">
                  <c:v>41408.412499999999</c:v>
                </c:pt>
                <c:pt idx="4915">
                  <c:v>41408.413194444445</c:v>
                </c:pt>
                <c:pt idx="4916">
                  <c:v>41408.413888888892</c:v>
                </c:pt>
                <c:pt idx="4917">
                  <c:v>41408.414583333331</c:v>
                </c:pt>
                <c:pt idx="4918">
                  <c:v>41408.415277777778</c:v>
                </c:pt>
                <c:pt idx="4919">
                  <c:v>41408.415972222225</c:v>
                </c:pt>
                <c:pt idx="4920">
                  <c:v>41408.416666666664</c:v>
                </c:pt>
                <c:pt idx="4921">
                  <c:v>41408.417361111111</c:v>
                </c:pt>
                <c:pt idx="4922">
                  <c:v>41408.418055555558</c:v>
                </c:pt>
                <c:pt idx="4923">
                  <c:v>41408.418749999997</c:v>
                </c:pt>
                <c:pt idx="4924">
                  <c:v>41408.419444444444</c:v>
                </c:pt>
                <c:pt idx="4925">
                  <c:v>41408.420138888891</c:v>
                </c:pt>
                <c:pt idx="4926">
                  <c:v>41408.42083333333</c:v>
                </c:pt>
                <c:pt idx="4927">
                  <c:v>41408.421527777777</c:v>
                </c:pt>
                <c:pt idx="4928">
                  <c:v>41408.422222222223</c:v>
                </c:pt>
                <c:pt idx="4929">
                  <c:v>41408.42291666667</c:v>
                </c:pt>
                <c:pt idx="4930">
                  <c:v>41408.423611111109</c:v>
                </c:pt>
                <c:pt idx="4931">
                  <c:v>41408.424305555556</c:v>
                </c:pt>
                <c:pt idx="4932">
                  <c:v>41408.425000000003</c:v>
                </c:pt>
                <c:pt idx="4933">
                  <c:v>41408.425694444442</c:v>
                </c:pt>
                <c:pt idx="4934">
                  <c:v>41408.426388888889</c:v>
                </c:pt>
                <c:pt idx="4935">
                  <c:v>41408.427083333336</c:v>
                </c:pt>
                <c:pt idx="4936">
                  <c:v>41408.427777777775</c:v>
                </c:pt>
                <c:pt idx="4937">
                  <c:v>41408.428472222222</c:v>
                </c:pt>
                <c:pt idx="4938">
                  <c:v>41408.429166666669</c:v>
                </c:pt>
                <c:pt idx="4939">
                  <c:v>41408.429861111108</c:v>
                </c:pt>
                <c:pt idx="4940">
                  <c:v>41408.430555555555</c:v>
                </c:pt>
                <c:pt idx="4941">
                  <c:v>41408.431250000001</c:v>
                </c:pt>
                <c:pt idx="4942">
                  <c:v>41408.431944444441</c:v>
                </c:pt>
                <c:pt idx="4943">
                  <c:v>41408.432638888888</c:v>
                </c:pt>
                <c:pt idx="4944">
                  <c:v>41408.433333333334</c:v>
                </c:pt>
                <c:pt idx="4945">
                  <c:v>41408.434027777781</c:v>
                </c:pt>
                <c:pt idx="4946">
                  <c:v>41408.43472222222</c:v>
                </c:pt>
                <c:pt idx="4947">
                  <c:v>41408.435416666667</c:v>
                </c:pt>
                <c:pt idx="4948">
                  <c:v>41408.436111111114</c:v>
                </c:pt>
                <c:pt idx="4949">
                  <c:v>41408.436805555553</c:v>
                </c:pt>
                <c:pt idx="4950">
                  <c:v>41408.4375</c:v>
                </c:pt>
                <c:pt idx="4951">
                  <c:v>41408.438194444447</c:v>
                </c:pt>
                <c:pt idx="4952">
                  <c:v>41408.438888888886</c:v>
                </c:pt>
                <c:pt idx="4953">
                  <c:v>41408.439583333333</c:v>
                </c:pt>
                <c:pt idx="4954">
                  <c:v>41408.44027777778</c:v>
                </c:pt>
                <c:pt idx="4955">
                  <c:v>41408.440972222219</c:v>
                </c:pt>
                <c:pt idx="4956">
                  <c:v>41408.441666666666</c:v>
                </c:pt>
                <c:pt idx="4957">
                  <c:v>41408.442361111112</c:v>
                </c:pt>
                <c:pt idx="4958">
                  <c:v>41408.443055555559</c:v>
                </c:pt>
                <c:pt idx="4959">
                  <c:v>41408.443749999999</c:v>
                </c:pt>
                <c:pt idx="4960">
                  <c:v>41408.444444444445</c:v>
                </c:pt>
                <c:pt idx="4961">
                  <c:v>41408.445138888892</c:v>
                </c:pt>
                <c:pt idx="4962">
                  <c:v>41408.445833333331</c:v>
                </c:pt>
                <c:pt idx="4963">
                  <c:v>41408.446527777778</c:v>
                </c:pt>
                <c:pt idx="4964">
                  <c:v>41408.447222222225</c:v>
                </c:pt>
                <c:pt idx="4965">
                  <c:v>41408.447916666664</c:v>
                </c:pt>
                <c:pt idx="4966">
                  <c:v>41408.448611111111</c:v>
                </c:pt>
                <c:pt idx="4967">
                  <c:v>41408.449305555558</c:v>
                </c:pt>
                <c:pt idx="4968">
                  <c:v>41408.449999999997</c:v>
                </c:pt>
                <c:pt idx="4969">
                  <c:v>41408.450694444444</c:v>
                </c:pt>
                <c:pt idx="4970">
                  <c:v>41408.451388888891</c:v>
                </c:pt>
                <c:pt idx="4971">
                  <c:v>41408.45208333333</c:v>
                </c:pt>
                <c:pt idx="4972">
                  <c:v>41408.452777777777</c:v>
                </c:pt>
                <c:pt idx="4973">
                  <c:v>41408.453472222223</c:v>
                </c:pt>
                <c:pt idx="4974">
                  <c:v>41408.45416666667</c:v>
                </c:pt>
                <c:pt idx="4975">
                  <c:v>41408.454861111109</c:v>
                </c:pt>
                <c:pt idx="4976">
                  <c:v>41408.455555555556</c:v>
                </c:pt>
                <c:pt idx="4977">
                  <c:v>41408.456250000003</c:v>
                </c:pt>
                <c:pt idx="4978">
                  <c:v>41408.456944444442</c:v>
                </c:pt>
                <c:pt idx="4979">
                  <c:v>41408.457638888889</c:v>
                </c:pt>
                <c:pt idx="4980">
                  <c:v>41408.458333333336</c:v>
                </c:pt>
                <c:pt idx="4981">
                  <c:v>41408.459027777775</c:v>
                </c:pt>
                <c:pt idx="4982">
                  <c:v>41408.459722222222</c:v>
                </c:pt>
                <c:pt idx="4983">
                  <c:v>41408.460416666669</c:v>
                </c:pt>
                <c:pt idx="4984">
                  <c:v>41408.461111111108</c:v>
                </c:pt>
                <c:pt idx="4985">
                  <c:v>41408.461805555555</c:v>
                </c:pt>
                <c:pt idx="4986">
                  <c:v>41408.462500000001</c:v>
                </c:pt>
                <c:pt idx="4987">
                  <c:v>41408.463194444441</c:v>
                </c:pt>
                <c:pt idx="4988">
                  <c:v>41408.463888888888</c:v>
                </c:pt>
                <c:pt idx="4989">
                  <c:v>41408.464583333334</c:v>
                </c:pt>
                <c:pt idx="4990">
                  <c:v>41408.465277777781</c:v>
                </c:pt>
                <c:pt idx="4991">
                  <c:v>41408.46597222222</c:v>
                </c:pt>
                <c:pt idx="4992">
                  <c:v>41408.466666666667</c:v>
                </c:pt>
                <c:pt idx="4993">
                  <c:v>41408.467361111114</c:v>
                </c:pt>
                <c:pt idx="4994">
                  <c:v>41408.468055555553</c:v>
                </c:pt>
                <c:pt idx="4995">
                  <c:v>41408.46875</c:v>
                </c:pt>
                <c:pt idx="4996">
                  <c:v>41408.469444444447</c:v>
                </c:pt>
                <c:pt idx="4997">
                  <c:v>41408.470138888886</c:v>
                </c:pt>
                <c:pt idx="4998">
                  <c:v>41408.470833333333</c:v>
                </c:pt>
                <c:pt idx="4999">
                  <c:v>41408.47152777778</c:v>
                </c:pt>
                <c:pt idx="5000">
                  <c:v>41408.472222222219</c:v>
                </c:pt>
                <c:pt idx="5001">
                  <c:v>41408.472916666666</c:v>
                </c:pt>
                <c:pt idx="5002">
                  <c:v>41408.473611111112</c:v>
                </c:pt>
                <c:pt idx="5003">
                  <c:v>41408.474305555559</c:v>
                </c:pt>
                <c:pt idx="5004">
                  <c:v>41408.474999999999</c:v>
                </c:pt>
                <c:pt idx="5005">
                  <c:v>41408.475694444445</c:v>
                </c:pt>
                <c:pt idx="5006">
                  <c:v>41408.476388888892</c:v>
                </c:pt>
                <c:pt idx="5007">
                  <c:v>41408.477083333331</c:v>
                </c:pt>
                <c:pt idx="5008">
                  <c:v>41408.477777777778</c:v>
                </c:pt>
                <c:pt idx="5009">
                  <c:v>41408.478472222225</c:v>
                </c:pt>
                <c:pt idx="5010">
                  <c:v>41408.479166666664</c:v>
                </c:pt>
                <c:pt idx="5011">
                  <c:v>41408.479861111111</c:v>
                </c:pt>
                <c:pt idx="5012">
                  <c:v>41408.480555555558</c:v>
                </c:pt>
                <c:pt idx="5013">
                  <c:v>41408.481249999997</c:v>
                </c:pt>
                <c:pt idx="5014">
                  <c:v>41408.481944444444</c:v>
                </c:pt>
                <c:pt idx="5015">
                  <c:v>41408.482638888891</c:v>
                </c:pt>
                <c:pt idx="5016">
                  <c:v>41408.48333333333</c:v>
                </c:pt>
                <c:pt idx="5017">
                  <c:v>41408.484027777777</c:v>
                </c:pt>
                <c:pt idx="5018">
                  <c:v>41408.484722222223</c:v>
                </c:pt>
                <c:pt idx="5019">
                  <c:v>41408.48541666667</c:v>
                </c:pt>
                <c:pt idx="5020">
                  <c:v>41408.486111111109</c:v>
                </c:pt>
                <c:pt idx="5021">
                  <c:v>41408.486805555556</c:v>
                </c:pt>
                <c:pt idx="5022">
                  <c:v>41408.487500000003</c:v>
                </c:pt>
                <c:pt idx="5023">
                  <c:v>41408.488194444442</c:v>
                </c:pt>
                <c:pt idx="5024">
                  <c:v>41408.488888888889</c:v>
                </c:pt>
                <c:pt idx="5025">
                  <c:v>41408.489583333336</c:v>
                </c:pt>
                <c:pt idx="5026">
                  <c:v>41408.490277777775</c:v>
                </c:pt>
                <c:pt idx="5027">
                  <c:v>41408.490972222222</c:v>
                </c:pt>
                <c:pt idx="5028">
                  <c:v>41408.491666666669</c:v>
                </c:pt>
                <c:pt idx="5029">
                  <c:v>41408.492361111108</c:v>
                </c:pt>
                <c:pt idx="5030">
                  <c:v>41408.493055555555</c:v>
                </c:pt>
                <c:pt idx="5031">
                  <c:v>41408.493750000001</c:v>
                </c:pt>
                <c:pt idx="5032">
                  <c:v>41408.494444444441</c:v>
                </c:pt>
                <c:pt idx="5033">
                  <c:v>41408.495138888888</c:v>
                </c:pt>
                <c:pt idx="5034">
                  <c:v>41408.495833333334</c:v>
                </c:pt>
                <c:pt idx="5035">
                  <c:v>41408.496527777781</c:v>
                </c:pt>
                <c:pt idx="5036">
                  <c:v>41408.49722222222</c:v>
                </c:pt>
                <c:pt idx="5037">
                  <c:v>41408.497916666667</c:v>
                </c:pt>
                <c:pt idx="5038">
                  <c:v>41408.498611111114</c:v>
                </c:pt>
                <c:pt idx="5039">
                  <c:v>41408.499305555553</c:v>
                </c:pt>
                <c:pt idx="5040">
                  <c:v>41408.5</c:v>
                </c:pt>
                <c:pt idx="5041">
                  <c:v>41408.500694444447</c:v>
                </c:pt>
                <c:pt idx="5042">
                  <c:v>41408.501388888886</c:v>
                </c:pt>
                <c:pt idx="5043">
                  <c:v>41408.502083333333</c:v>
                </c:pt>
                <c:pt idx="5044">
                  <c:v>41408.50277777778</c:v>
                </c:pt>
                <c:pt idx="5045">
                  <c:v>41408.503472222219</c:v>
                </c:pt>
                <c:pt idx="5046">
                  <c:v>41408.504166666666</c:v>
                </c:pt>
                <c:pt idx="5047">
                  <c:v>41408.504861111112</c:v>
                </c:pt>
                <c:pt idx="5048">
                  <c:v>41408.505555555559</c:v>
                </c:pt>
                <c:pt idx="5049">
                  <c:v>41408.506249999999</c:v>
                </c:pt>
                <c:pt idx="5050">
                  <c:v>41408.506944444445</c:v>
                </c:pt>
                <c:pt idx="5051">
                  <c:v>41408.507638888892</c:v>
                </c:pt>
                <c:pt idx="5052">
                  <c:v>41408.508333333331</c:v>
                </c:pt>
                <c:pt idx="5053">
                  <c:v>41408.509027777778</c:v>
                </c:pt>
                <c:pt idx="5054">
                  <c:v>41408.509722222225</c:v>
                </c:pt>
                <c:pt idx="5055">
                  <c:v>41408.510416666664</c:v>
                </c:pt>
                <c:pt idx="5056">
                  <c:v>41408.511111111111</c:v>
                </c:pt>
                <c:pt idx="5057">
                  <c:v>41408.511805555558</c:v>
                </c:pt>
                <c:pt idx="5058">
                  <c:v>41408.512499999997</c:v>
                </c:pt>
                <c:pt idx="5059">
                  <c:v>41408.513194444444</c:v>
                </c:pt>
                <c:pt idx="5060">
                  <c:v>41408.513888888891</c:v>
                </c:pt>
                <c:pt idx="5061">
                  <c:v>41408.51458333333</c:v>
                </c:pt>
                <c:pt idx="5062">
                  <c:v>41408.515277777777</c:v>
                </c:pt>
                <c:pt idx="5063">
                  <c:v>41408.515972222223</c:v>
                </c:pt>
                <c:pt idx="5064">
                  <c:v>41408.51666666667</c:v>
                </c:pt>
                <c:pt idx="5065">
                  <c:v>41408.517361111109</c:v>
                </c:pt>
                <c:pt idx="5066">
                  <c:v>41408.518055555556</c:v>
                </c:pt>
                <c:pt idx="5067">
                  <c:v>41408.518750000003</c:v>
                </c:pt>
                <c:pt idx="5068">
                  <c:v>41408.519444444442</c:v>
                </c:pt>
                <c:pt idx="5069">
                  <c:v>41408.520138888889</c:v>
                </c:pt>
                <c:pt idx="5070">
                  <c:v>41408.520833333336</c:v>
                </c:pt>
                <c:pt idx="5071">
                  <c:v>41408.521527777775</c:v>
                </c:pt>
                <c:pt idx="5072">
                  <c:v>41408.522222222222</c:v>
                </c:pt>
                <c:pt idx="5073">
                  <c:v>41408.522916666669</c:v>
                </c:pt>
                <c:pt idx="5074">
                  <c:v>41408.523611111108</c:v>
                </c:pt>
                <c:pt idx="5075">
                  <c:v>41408.524305555555</c:v>
                </c:pt>
                <c:pt idx="5076">
                  <c:v>41408.525000000001</c:v>
                </c:pt>
                <c:pt idx="5077">
                  <c:v>41408.525694444441</c:v>
                </c:pt>
                <c:pt idx="5078">
                  <c:v>41408.526388888888</c:v>
                </c:pt>
                <c:pt idx="5079">
                  <c:v>41408.527083333334</c:v>
                </c:pt>
                <c:pt idx="5080">
                  <c:v>41408.527777777781</c:v>
                </c:pt>
                <c:pt idx="5081">
                  <c:v>41408.52847222222</c:v>
                </c:pt>
                <c:pt idx="5082">
                  <c:v>41408.529166666667</c:v>
                </c:pt>
                <c:pt idx="5083">
                  <c:v>41408.529861111114</c:v>
                </c:pt>
                <c:pt idx="5084">
                  <c:v>41408.530555555553</c:v>
                </c:pt>
                <c:pt idx="5085">
                  <c:v>41408.53125</c:v>
                </c:pt>
                <c:pt idx="5086">
                  <c:v>41408.531944444447</c:v>
                </c:pt>
                <c:pt idx="5087">
                  <c:v>41408.532638888886</c:v>
                </c:pt>
                <c:pt idx="5088">
                  <c:v>41408.533333333333</c:v>
                </c:pt>
                <c:pt idx="5089">
                  <c:v>41408.53402777778</c:v>
                </c:pt>
                <c:pt idx="5090">
                  <c:v>41408.534722222219</c:v>
                </c:pt>
                <c:pt idx="5091">
                  <c:v>41408.535416666666</c:v>
                </c:pt>
                <c:pt idx="5092">
                  <c:v>41408.536111111112</c:v>
                </c:pt>
                <c:pt idx="5093">
                  <c:v>41408.536805555559</c:v>
                </c:pt>
                <c:pt idx="5094">
                  <c:v>41408.537499999999</c:v>
                </c:pt>
                <c:pt idx="5095">
                  <c:v>41408.538194444445</c:v>
                </c:pt>
                <c:pt idx="5096">
                  <c:v>41408.538888888892</c:v>
                </c:pt>
                <c:pt idx="5097">
                  <c:v>41408.539583333331</c:v>
                </c:pt>
                <c:pt idx="5098">
                  <c:v>41408.540277777778</c:v>
                </c:pt>
                <c:pt idx="5099">
                  <c:v>41408.540972222225</c:v>
                </c:pt>
                <c:pt idx="5100">
                  <c:v>41408.541666666664</c:v>
                </c:pt>
                <c:pt idx="5101">
                  <c:v>41408.542361111111</c:v>
                </c:pt>
                <c:pt idx="5102">
                  <c:v>41408.543055555558</c:v>
                </c:pt>
                <c:pt idx="5103">
                  <c:v>41408.543749999997</c:v>
                </c:pt>
                <c:pt idx="5104">
                  <c:v>41408.544444444444</c:v>
                </c:pt>
                <c:pt idx="5105">
                  <c:v>41408.545138888891</c:v>
                </c:pt>
                <c:pt idx="5106">
                  <c:v>41408.54583333333</c:v>
                </c:pt>
                <c:pt idx="5107">
                  <c:v>41408.546527777777</c:v>
                </c:pt>
                <c:pt idx="5108">
                  <c:v>41408.547222222223</c:v>
                </c:pt>
                <c:pt idx="5109">
                  <c:v>41408.54791666667</c:v>
                </c:pt>
                <c:pt idx="5110">
                  <c:v>41408.548611111109</c:v>
                </c:pt>
                <c:pt idx="5111">
                  <c:v>41408.549305555556</c:v>
                </c:pt>
                <c:pt idx="5112">
                  <c:v>41408.550000000003</c:v>
                </c:pt>
                <c:pt idx="5113">
                  <c:v>41408.550694444442</c:v>
                </c:pt>
                <c:pt idx="5114">
                  <c:v>41408.551388888889</c:v>
                </c:pt>
                <c:pt idx="5115">
                  <c:v>41408.552083333336</c:v>
                </c:pt>
                <c:pt idx="5116">
                  <c:v>41408.552777777775</c:v>
                </c:pt>
                <c:pt idx="5117">
                  <c:v>41408.553472222222</c:v>
                </c:pt>
                <c:pt idx="5118">
                  <c:v>41408.554166666669</c:v>
                </c:pt>
                <c:pt idx="5119">
                  <c:v>41408.554861111108</c:v>
                </c:pt>
                <c:pt idx="5120">
                  <c:v>41408.555555555555</c:v>
                </c:pt>
                <c:pt idx="5121">
                  <c:v>41408.556250000001</c:v>
                </c:pt>
                <c:pt idx="5122">
                  <c:v>41408.556944444441</c:v>
                </c:pt>
                <c:pt idx="5123">
                  <c:v>41408.557638888888</c:v>
                </c:pt>
                <c:pt idx="5124">
                  <c:v>41408.558333333334</c:v>
                </c:pt>
                <c:pt idx="5125">
                  <c:v>41408.559027777781</c:v>
                </c:pt>
                <c:pt idx="5126">
                  <c:v>41408.55972222222</c:v>
                </c:pt>
                <c:pt idx="5127">
                  <c:v>41408.560416666667</c:v>
                </c:pt>
                <c:pt idx="5128">
                  <c:v>41408.561111111114</c:v>
                </c:pt>
                <c:pt idx="5129">
                  <c:v>41408.561805555553</c:v>
                </c:pt>
                <c:pt idx="5130">
                  <c:v>41408.5625</c:v>
                </c:pt>
                <c:pt idx="5131">
                  <c:v>41408.563194444447</c:v>
                </c:pt>
                <c:pt idx="5132">
                  <c:v>41408.563888888886</c:v>
                </c:pt>
                <c:pt idx="5133">
                  <c:v>41408.564583333333</c:v>
                </c:pt>
                <c:pt idx="5134">
                  <c:v>41408.56527777778</c:v>
                </c:pt>
                <c:pt idx="5135">
                  <c:v>41408.565972222219</c:v>
                </c:pt>
                <c:pt idx="5136">
                  <c:v>41408.566666666666</c:v>
                </c:pt>
                <c:pt idx="5137">
                  <c:v>41408.567361111112</c:v>
                </c:pt>
                <c:pt idx="5138">
                  <c:v>41408.568055555559</c:v>
                </c:pt>
                <c:pt idx="5139">
                  <c:v>41408.568749999999</c:v>
                </c:pt>
                <c:pt idx="5140">
                  <c:v>41408.569444444445</c:v>
                </c:pt>
                <c:pt idx="5141">
                  <c:v>41408.570138888892</c:v>
                </c:pt>
                <c:pt idx="5142">
                  <c:v>41408.570833333331</c:v>
                </c:pt>
                <c:pt idx="5143">
                  <c:v>41408.571527777778</c:v>
                </c:pt>
                <c:pt idx="5144">
                  <c:v>41408.572222222225</c:v>
                </c:pt>
                <c:pt idx="5145">
                  <c:v>41408.572916666664</c:v>
                </c:pt>
                <c:pt idx="5146">
                  <c:v>41408.573611111111</c:v>
                </c:pt>
                <c:pt idx="5147">
                  <c:v>41408.574305555558</c:v>
                </c:pt>
                <c:pt idx="5148">
                  <c:v>41408.574999999997</c:v>
                </c:pt>
                <c:pt idx="5149">
                  <c:v>41408.575694444444</c:v>
                </c:pt>
                <c:pt idx="5150">
                  <c:v>41408.576388888891</c:v>
                </c:pt>
                <c:pt idx="5151">
                  <c:v>41408.57708333333</c:v>
                </c:pt>
                <c:pt idx="5152">
                  <c:v>41408.577777777777</c:v>
                </c:pt>
                <c:pt idx="5153">
                  <c:v>41408.578472222223</c:v>
                </c:pt>
                <c:pt idx="5154">
                  <c:v>41408.57916666667</c:v>
                </c:pt>
                <c:pt idx="5155">
                  <c:v>41408.579861111109</c:v>
                </c:pt>
                <c:pt idx="5156">
                  <c:v>41408.580555555556</c:v>
                </c:pt>
                <c:pt idx="5157">
                  <c:v>41408.581250000003</c:v>
                </c:pt>
                <c:pt idx="5158">
                  <c:v>41408.581944444442</c:v>
                </c:pt>
                <c:pt idx="5159">
                  <c:v>41408.582638888889</c:v>
                </c:pt>
                <c:pt idx="5160">
                  <c:v>41408.583333333336</c:v>
                </c:pt>
                <c:pt idx="5161">
                  <c:v>41408.584027777775</c:v>
                </c:pt>
                <c:pt idx="5162">
                  <c:v>41408.584722222222</c:v>
                </c:pt>
                <c:pt idx="5163">
                  <c:v>41408.585416666669</c:v>
                </c:pt>
                <c:pt idx="5164">
                  <c:v>41408.586111111108</c:v>
                </c:pt>
                <c:pt idx="5165">
                  <c:v>41408.586805555555</c:v>
                </c:pt>
                <c:pt idx="5166">
                  <c:v>41408.587500000001</c:v>
                </c:pt>
                <c:pt idx="5167">
                  <c:v>41408.588194444441</c:v>
                </c:pt>
                <c:pt idx="5168">
                  <c:v>41408.588888888888</c:v>
                </c:pt>
                <c:pt idx="5169">
                  <c:v>41408.589583333334</c:v>
                </c:pt>
                <c:pt idx="5170">
                  <c:v>41408.590277777781</c:v>
                </c:pt>
                <c:pt idx="5171">
                  <c:v>41408.59097222222</c:v>
                </c:pt>
                <c:pt idx="5172">
                  <c:v>41408.591666666667</c:v>
                </c:pt>
                <c:pt idx="5173">
                  <c:v>41408.592361111114</c:v>
                </c:pt>
                <c:pt idx="5174">
                  <c:v>41408.593055555553</c:v>
                </c:pt>
                <c:pt idx="5175">
                  <c:v>41408.59375</c:v>
                </c:pt>
                <c:pt idx="5176">
                  <c:v>41408.594444444447</c:v>
                </c:pt>
                <c:pt idx="5177">
                  <c:v>41408.595138888886</c:v>
                </c:pt>
                <c:pt idx="5178">
                  <c:v>41408.595833333333</c:v>
                </c:pt>
                <c:pt idx="5179">
                  <c:v>41408.59652777778</c:v>
                </c:pt>
                <c:pt idx="5180">
                  <c:v>41408.597222222219</c:v>
                </c:pt>
                <c:pt idx="5181">
                  <c:v>41408.597916666666</c:v>
                </c:pt>
                <c:pt idx="5182">
                  <c:v>41408.598611111112</c:v>
                </c:pt>
                <c:pt idx="5183">
                  <c:v>41408.599305555559</c:v>
                </c:pt>
                <c:pt idx="5184">
                  <c:v>41408.6</c:v>
                </c:pt>
                <c:pt idx="5185">
                  <c:v>41408.600694444445</c:v>
                </c:pt>
                <c:pt idx="5186">
                  <c:v>41408.601388888892</c:v>
                </c:pt>
                <c:pt idx="5187">
                  <c:v>41408.602083333331</c:v>
                </c:pt>
                <c:pt idx="5188">
                  <c:v>41408.602777777778</c:v>
                </c:pt>
                <c:pt idx="5189">
                  <c:v>41408.603472222225</c:v>
                </c:pt>
                <c:pt idx="5190">
                  <c:v>41408.604166666664</c:v>
                </c:pt>
                <c:pt idx="5191">
                  <c:v>41408.604861111111</c:v>
                </c:pt>
                <c:pt idx="5192">
                  <c:v>41408.605555555558</c:v>
                </c:pt>
                <c:pt idx="5193">
                  <c:v>41408.606249999997</c:v>
                </c:pt>
                <c:pt idx="5194">
                  <c:v>41408.606944444444</c:v>
                </c:pt>
                <c:pt idx="5195">
                  <c:v>41408.607638888891</c:v>
                </c:pt>
                <c:pt idx="5196">
                  <c:v>41408.60833333333</c:v>
                </c:pt>
                <c:pt idx="5197">
                  <c:v>41408.609027777777</c:v>
                </c:pt>
                <c:pt idx="5198">
                  <c:v>41408.609722222223</c:v>
                </c:pt>
                <c:pt idx="5199">
                  <c:v>41408.61041666667</c:v>
                </c:pt>
                <c:pt idx="5200">
                  <c:v>41408.611111111109</c:v>
                </c:pt>
                <c:pt idx="5201">
                  <c:v>41408.611805555556</c:v>
                </c:pt>
                <c:pt idx="5202">
                  <c:v>41408.612500000003</c:v>
                </c:pt>
                <c:pt idx="5203">
                  <c:v>41408.613194444442</c:v>
                </c:pt>
                <c:pt idx="5204">
                  <c:v>41408.613888888889</c:v>
                </c:pt>
                <c:pt idx="5205">
                  <c:v>41408.614583333336</c:v>
                </c:pt>
                <c:pt idx="5206">
                  <c:v>41408.615277777775</c:v>
                </c:pt>
                <c:pt idx="5207">
                  <c:v>41408.615972222222</c:v>
                </c:pt>
                <c:pt idx="5208">
                  <c:v>41408.616666666669</c:v>
                </c:pt>
                <c:pt idx="5209">
                  <c:v>41408.617361111108</c:v>
                </c:pt>
                <c:pt idx="5210">
                  <c:v>41408.618055555555</c:v>
                </c:pt>
                <c:pt idx="5211">
                  <c:v>41408.618750000001</c:v>
                </c:pt>
                <c:pt idx="5212">
                  <c:v>41408.619444444441</c:v>
                </c:pt>
                <c:pt idx="5213">
                  <c:v>41408.620138888888</c:v>
                </c:pt>
                <c:pt idx="5214">
                  <c:v>41408.620833333334</c:v>
                </c:pt>
                <c:pt idx="5215">
                  <c:v>41408.621527777781</c:v>
                </c:pt>
                <c:pt idx="5216">
                  <c:v>41408.62222222222</c:v>
                </c:pt>
                <c:pt idx="5217">
                  <c:v>41408.622916666667</c:v>
                </c:pt>
                <c:pt idx="5218">
                  <c:v>41408.623611111114</c:v>
                </c:pt>
                <c:pt idx="5219">
                  <c:v>41408.624305555553</c:v>
                </c:pt>
                <c:pt idx="5220">
                  <c:v>41408.625</c:v>
                </c:pt>
                <c:pt idx="5221">
                  <c:v>41408.625694444447</c:v>
                </c:pt>
                <c:pt idx="5222">
                  <c:v>41408.626388888886</c:v>
                </c:pt>
                <c:pt idx="5223">
                  <c:v>41408.627083333333</c:v>
                </c:pt>
                <c:pt idx="5224">
                  <c:v>41408.62777777778</c:v>
                </c:pt>
                <c:pt idx="5225">
                  <c:v>41408.628472222219</c:v>
                </c:pt>
                <c:pt idx="5226">
                  <c:v>41408.629166666666</c:v>
                </c:pt>
                <c:pt idx="5227">
                  <c:v>41408.629861111112</c:v>
                </c:pt>
                <c:pt idx="5228">
                  <c:v>41408.630555555559</c:v>
                </c:pt>
                <c:pt idx="5229">
                  <c:v>41408.631249999999</c:v>
                </c:pt>
                <c:pt idx="5230">
                  <c:v>41408.631944444445</c:v>
                </c:pt>
                <c:pt idx="5231">
                  <c:v>41408.632638888892</c:v>
                </c:pt>
                <c:pt idx="5232">
                  <c:v>41408.633333333331</c:v>
                </c:pt>
                <c:pt idx="5233">
                  <c:v>41408.634027777778</c:v>
                </c:pt>
                <c:pt idx="5234">
                  <c:v>41408.634722222225</c:v>
                </c:pt>
                <c:pt idx="5235">
                  <c:v>41408.635416666664</c:v>
                </c:pt>
                <c:pt idx="5236">
                  <c:v>41408.636111111111</c:v>
                </c:pt>
                <c:pt idx="5237">
                  <c:v>41408.636805555558</c:v>
                </c:pt>
                <c:pt idx="5238">
                  <c:v>41408.637499999997</c:v>
                </c:pt>
                <c:pt idx="5239">
                  <c:v>41408.638194444444</c:v>
                </c:pt>
                <c:pt idx="5240">
                  <c:v>41408.638888888891</c:v>
                </c:pt>
                <c:pt idx="5241">
                  <c:v>41408.63958333333</c:v>
                </c:pt>
                <c:pt idx="5242">
                  <c:v>41408.640277777777</c:v>
                </c:pt>
                <c:pt idx="5243">
                  <c:v>41408.640972222223</c:v>
                </c:pt>
                <c:pt idx="5244">
                  <c:v>41408.64166666667</c:v>
                </c:pt>
                <c:pt idx="5245">
                  <c:v>41408.642361111109</c:v>
                </c:pt>
                <c:pt idx="5246">
                  <c:v>41408.643055555556</c:v>
                </c:pt>
                <c:pt idx="5247">
                  <c:v>41408.643750000003</c:v>
                </c:pt>
                <c:pt idx="5248">
                  <c:v>41408.644444444442</c:v>
                </c:pt>
                <c:pt idx="5249">
                  <c:v>41408.645138888889</c:v>
                </c:pt>
                <c:pt idx="5250">
                  <c:v>41408.645833333336</c:v>
                </c:pt>
                <c:pt idx="5251">
                  <c:v>41408.646527777775</c:v>
                </c:pt>
                <c:pt idx="5252">
                  <c:v>41408.647222222222</c:v>
                </c:pt>
                <c:pt idx="5253">
                  <c:v>41408.647916666669</c:v>
                </c:pt>
                <c:pt idx="5254">
                  <c:v>41408.648611111108</c:v>
                </c:pt>
                <c:pt idx="5255">
                  <c:v>41408.649305555555</c:v>
                </c:pt>
                <c:pt idx="5256">
                  <c:v>41408.65</c:v>
                </c:pt>
                <c:pt idx="5257">
                  <c:v>41408.650694444441</c:v>
                </c:pt>
                <c:pt idx="5258">
                  <c:v>41408.651388888888</c:v>
                </c:pt>
                <c:pt idx="5259">
                  <c:v>41408.652083333334</c:v>
                </c:pt>
                <c:pt idx="5260">
                  <c:v>41408.652777777781</c:v>
                </c:pt>
                <c:pt idx="5261">
                  <c:v>41408.65347222222</c:v>
                </c:pt>
                <c:pt idx="5262">
                  <c:v>41408.654166666667</c:v>
                </c:pt>
                <c:pt idx="5263">
                  <c:v>41408.654861111114</c:v>
                </c:pt>
                <c:pt idx="5264">
                  <c:v>41408.655555555553</c:v>
                </c:pt>
                <c:pt idx="5265">
                  <c:v>41408.65625</c:v>
                </c:pt>
                <c:pt idx="5266">
                  <c:v>41408.656944444447</c:v>
                </c:pt>
                <c:pt idx="5267">
                  <c:v>41408.657638888886</c:v>
                </c:pt>
                <c:pt idx="5268">
                  <c:v>41408.658333333333</c:v>
                </c:pt>
                <c:pt idx="5269">
                  <c:v>41408.65902777778</c:v>
                </c:pt>
                <c:pt idx="5270">
                  <c:v>41408.659722222219</c:v>
                </c:pt>
                <c:pt idx="5271">
                  <c:v>41408.660416666666</c:v>
                </c:pt>
                <c:pt idx="5272">
                  <c:v>41408.661111111112</c:v>
                </c:pt>
                <c:pt idx="5273">
                  <c:v>41408.661805555559</c:v>
                </c:pt>
                <c:pt idx="5274">
                  <c:v>41408.662499999999</c:v>
                </c:pt>
                <c:pt idx="5275">
                  <c:v>41408.663194444445</c:v>
                </c:pt>
                <c:pt idx="5276">
                  <c:v>41408.663888888892</c:v>
                </c:pt>
                <c:pt idx="5277">
                  <c:v>41408.664583333331</c:v>
                </c:pt>
                <c:pt idx="5278">
                  <c:v>41408.665277777778</c:v>
                </c:pt>
                <c:pt idx="5279">
                  <c:v>41408.665972222225</c:v>
                </c:pt>
                <c:pt idx="5280">
                  <c:v>41408.666666666664</c:v>
                </c:pt>
                <c:pt idx="5281">
                  <c:v>41408.667361111111</c:v>
                </c:pt>
                <c:pt idx="5282">
                  <c:v>41408.668055555558</c:v>
                </c:pt>
                <c:pt idx="5283">
                  <c:v>41408.668749999997</c:v>
                </c:pt>
                <c:pt idx="5284">
                  <c:v>41408.669444444444</c:v>
                </c:pt>
                <c:pt idx="5285">
                  <c:v>41408.670138888891</c:v>
                </c:pt>
                <c:pt idx="5286">
                  <c:v>41408.67083333333</c:v>
                </c:pt>
                <c:pt idx="5287">
                  <c:v>41408.671527777777</c:v>
                </c:pt>
                <c:pt idx="5288">
                  <c:v>41408.672222222223</c:v>
                </c:pt>
                <c:pt idx="5289">
                  <c:v>41408.67291666667</c:v>
                </c:pt>
                <c:pt idx="5290">
                  <c:v>41408.673611111109</c:v>
                </c:pt>
                <c:pt idx="5291">
                  <c:v>41408.674305555556</c:v>
                </c:pt>
                <c:pt idx="5292">
                  <c:v>41408.675000000003</c:v>
                </c:pt>
                <c:pt idx="5293">
                  <c:v>41408.675694444442</c:v>
                </c:pt>
                <c:pt idx="5294">
                  <c:v>41408.676388888889</c:v>
                </c:pt>
                <c:pt idx="5295">
                  <c:v>41408.677083333336</c:v>
                </c:pt>
                <c:pt idx="5296">
                  <c:v>41408.677777777775</c:v>
                </c:pt>
                <c:pt idx="5297">
                  <c:v>41408.678472222222</c:v>
                </c:pt>
                <c:pt idx="5298">
                  <c:v>41408.679166666669</c:v>
                </c:pt>
                <c:pt idx="5299">
                  <c:v>41408.679861111108</c:v>
                </c:pt>
                <c:pt idx="5300">
                  <c:v>41408.680555555555</c:v>
                </c:pt>
                <c:pt idx="5301">
                  <c:v>41408.681250000001</c:v>
                </c:pt>
                <c:pt idx="5302">
                  <c:v>41408.681944444441</c:v>
                </c:pt>
                <c:pt idx="5303">
                  <c:v>41408.682638888888</c:v>
                </c:pt>
                <c:pt idx="5304">
                  <c:v>41408.683333333334</c:v>
                </c:pt>
                <c:pt idx="5305">
                  <c:v>41408.684027777781</c:v>
                </c:pt>
                <c:pt idx="5306">
                  <c:v>41408.68472222222</c:v>
                </c:pt>
                <c:pt idx="5307">
                  <c:v>41408.685416666667</c:v>
                </c:pt>
                <c:pt idx="5308">
                  <c:v>41408.686111111114</c:v>
                </c:pt>
                <c:pt idx="5309">
                  <c:v>41408.686805555553</c:v>
                </c:pt>
                <c:pt idx="5310">
                  <c:v>41408.6875</c:v>
                </c:pt>
                <c:pt idx="5311">
                  <c:v>41408.688194444447</c:v>
                </c:pt>
                <c:pt idx="5312">
                  <c:v>41408.688888888886</c:v>
                </c:pt>
                <c:pt idx="5313">
                  <c:v>41408.689583333333</c:v>
                </c:pt>
                <c:pt idx="5314">
                  <c:v>41408.69027777778</c:v>
                </c:pt>
                <c:pt idx="5315">
                  <c:v>41408.690972222219</c:v>
                </c:pt>
                <c:pt idx="5316">
                  <c:v>41408.691666666666</c:v>
                </c:pt>
                <c:pt idx="5317">
                  <c:v>41408.692361111112</c:v>
                </c:pt>
                <c:pt idx="5318">
                  <c:v>41408.693055555559</c:v>
                </c:pt>
                <c:pt idx="5319">
                  <c:v>41408.693749999999</c:v>
                </c:pt>
                <c:pt idx="5320">
                  <c:v>41408.694444444445</c:v>
                </c:pt>
                <c:pt idx="5321">
                  <c:v>41408.695138888892</c:v>
                </c:pt>
                <c:pt idx="5322">
                  <c:v>41408.695833333331</c:v>
                </c:pt>
                <c:pt idx="5323">
                  <c:v>41408.696527777778</c:v>
                </c:pt>
                <c:pt idx="5324">
                  <c:v>41408.697222222225</c:v>
                </c:pt>
                <c:pt idx="5325">
                  <c:v>41408.697916666664</c:v>
                </c:pt>
                <c:pt idx="5326">
                  <c:v>41408.698611111111</c:v>
                </c:pt>
                <c:pt idx="5327">
                  <c:v>41408.699305555558</c:v>
                </c:pt>
                <c:pt idx="5328">
                  <c:v>41408.699999999997</c:v>
                </c:pt>
                <c:pt idx="5329">
                  <c:v>41408.700694444444</c:v>
                </c:pt>
                <c:pt idx="5330">
                  <c:v>41408.701388888891</c:v>
                </c:pt>
                <c:pt idx="5331">
                  <c:v>41408.70208333333</c:v>
                </c:pt>
                <c:pt idx="5332">
                  <c:v>41408.702777777777</c:v>
                </c:pt>
                <c:pt idx="5333">
                  <c:v>41408.703472222223</c:v>
                </c:pt>
                <c:pt idx="5334">
                  <c:v>41408.70416666667</c:v>
                </c:pt>
                <c:pt idx="5335">
                  <c:v>41408.704861111109</c:v>
                </c:pt>
                <c:pt idx="5336">
                  <c:v>41408.705555555556</c:v>
                </c:pt>
                <c:pt idx="5337">
                  <c:v>41408.706250000003</c:v>
                </c:pt>
                <c:pt idx="5338">
                  <c:v>41408.706944444442</c:v>
                </c:pt>
                <c:pt idx="5339">
                  <c:v>41408.707638888889</c:v>
                </c:pt>
                <c:pt idx="5340">
                  <c:v>41408.708333333336</c:v>
                </c:pt>
                <c:pt idx="5341">
                  <c:v>41408.709027777775</c:v>
                </c:pt>
                <c:pt idx="5342">
                  <c:v>41408.709722222222</c:v>
                </c:pt>
                <c:pt idx="5343">
                  <c:v>41408.710416666669</c:v>
                </c:pt>
                <c:pt idx="5344">
                  <c:v>41408.711111111108</c:v>
                </c:pt>
                <c:pt idx="5345">
                  <c:v>41408.711805555555</c:v>
                </c:pt>
                <c:pt idx="5346">
                  <c:v>41408.712500000001</c:v>
                </c:pt>
                <c:pt idx="5347">
                  <c:v>41408.713194444441</c:v>
                </c:pt>
                <c:pt idx="5348">
                  <c:v>41408.713888888888</c:v>
                </c:pt>
                <c:pt idx="5349">
                  <c:v>41408.714583333334</c:v>
                </c:pt>
                <c:pt idx="5350">
                  <c:v>41408.715277777781</c:v>
                </c:pt>
                <c:pt idx="5351">
                  <c:v>41408.71597222222</c:v>
                </c:pt>
                <c:pt idx="5352">
                  <c:v>41408.716666666667</c:v>
                </c:pt>
                <c:pt idx="5353">
                  <c:v>41408.717361111114</c:v>
                </c:pt>
                <c:pt idx="5354">
                  <c:v>41408.718055555553</c:v>
                </c:pt>
                <c:pt idx="5355">
                  <c:v>41408.71875</c:v>
                </c:pt>
                <c:pt idx="5356">
                  <c:v>41408.719444444447</c:v>
                </c:pt>
                <c:pt idx="5357">
                  <c:v>41408.720138888886</c:v>
                </c:pt>
                <c:pt idx="5358">
                  <c:v>41408.720833333333</c:v>
                </c:pt>
                <c:pt idx="5359">
                  <c:v>41408.72152777778</c:v>
                </c:pt>
                <c:pt idx="5360">
                  <c:v>41408.722222222219</c:v>
                </c:pt>
                <c:pt idx="5361">
                  <c:v>41408.722916666666</c:v>
                </c:pt>
                <c:pt idx="5362">
                  <c:v>41408.723611111112</c:v>
                </c:pt>
                <c:pt idx="5363">
                  <c:v>41408.724305555559</c:v>
                </c:pt>
                <c:pt idx="5364">
                  <c:v>41408.724999999999</c:v>
                </c:pt>
                <c:pt idx="5365">
                  <c:v>41408.725694444445</c:v>
                </c:pt>
                <c:pt idx="5366">
                  <c:v>41408.726388888892</c:v>
                </c:pt>
                <c:pt idx="5367">
                  <c:v>41408.727083333331</c:v>
                </c:pt>
                <c:pt idx="5368">
                  <c:v>41408.727777777778</c:v>
                </c:pt>
                <c:pt idx="5369">
                  <c:v>41408.728472222225</c:v>
                </c:pt>
                <c:pt idx="5370">
                  <c:v>41408.729166666664</c:v>
                </c:pt>
                <c:pt idx="5371">
                  <c:v>41408.729861111111</c:v>
                </c:pt>
                <c:pt idx="5372">
                  <c:v>41408.730555555558</c:v>
                </c:pt>
                <c:pt idx="5373">
                  <c:v>41408.731249999997</c:v>
                </c:pt>
                <c:pt idx="5374">
                  <c:v>41408.731944444444</c:v>
                </c:pt>
                <c:pt idx="5375">
                  <c:v>41408.732638888891</c:v>
                </c:pt>
                <c:pt idx="5376">
                  <c:v>41408.73333333333</c:v>
                </c:pt>
                <c:pt idx="5377">
                  <c:v>41408.734027777777</c:v>
                </c:pt>
                <c:pt idx="5378">
                  <c:v>41408.734722222223</c:v>
                </c:pt>
                <c:pt idx="5379">
                  <c:v>41408.73541666667</c:v>
                </c:pt>
                <c:pt idx="5380">
                  <c:v>41408.736111111109</c:v>
                </c:pt>
                <c:pt idx="5381">
                  <c:v>41408.736805555556</c:v>
                </c:pt>
                <c:pt idx="5382">
                  <c:v>41408.737500000003</c:v>
                </c:pt>
                <c:pt idx="5383">
                  <c:v>41408.738194444442</c:v>
                </c:pt>
                <c:pt idx="5384">
                  <c:v>41408.738888888889</c:v>
                </c:pt>
                <c:pt idx="5385">
                  <c:v>41408.739583333336</c:v>
                </c:pt>
                <c:pt idx="5386">
                  <c:v>41408.740277777775</c:v>
                </c:pt>
                <c:pt idx="5387">
                  <c:v>41408.740972222222</c:v>
                </c:pt>
                <c:pt idx="5388">
                  <c:v>41408.741666666669</c:v>
                </c:pt>
                <c:pt idx="5389">
                  <c:v>41408.742361111108</c:v>
                </c:pt>
                <c:pt idx="5390">
                  <c:v>41408.743055555555</c:v>
                </c:pt>
                <c:pt idx="5391">
                  <c:v>41408.743750000001</c:v>
                </c:pt>
                <c:pt idx="5392">
                  <c:v>41408.744444444441</c:v>
                </c:pt>
                <c:pt idx="5393">
                  <c:v>41408.745138888888</c:v>
                </c:pt>
                <c:pt idx="5394">
                  <c:v>41408.745833333334</c:v>
                </c:pt>
                <c:pt idx="5395">
                  <c:v>41408.746527777781</c:v>
                </c:pt>
                <c:pt idx="5396">
                  <c:v>41408.74722222222</c:v>
                </c:pt>
                <c:pt idx="5397">
                  <c:v>41408.747916666667</c:v>
                </c:pt>
                <c:pt idx="5398">
                  <c:v>41408.748611111114</c:v>
                </c:pt>
                <c:pt idx="5399">
                  <c:v>41408.749305555553</c:v>
                </c:pt>
                <c:pt idx="5400">
                  <c:v>41408.75</c:v>
                </c:pt>
                <c:pt idx="5401">
                  <c:v>41408.750694444447</c:v>
                </c:pt>
                <c:pt idx="5402">
                  <c:v>41408.751388888886</c:v>
                </c:pt>
                <c:pt idx="5403">
                  <c:v>41408.752083333333</c:v>
                </c:pt>
                <c:pt idx="5404">
                  <c:v>41408.75277777778</c:v>
                </c:pt>
                <c:pt idx="5405">
                  <c:v>41408.753472222219</c:v>
                </c:pt>
                <c:pt idx="5406">
                  <c:v>41408.754166666666</c:v>
                </c:pt>
                <c:pt idx="5407">
                  <c:v>41408.754861111112</c:v>
                </c:pt>
                <c:pt idx="5408">
                  <c:v>41408.755555555559</c:v>
                </c:pt>
                <c:pt idx="5409">
                  <c:v>41408.756249999999</c:v>
                </c:pt>
                <c:pt idx="5410">
                  <c:v>41408.756944444445</c:v>
                </c:pt>
                <c:pt idx="5411">
                  <c:v>41408.757638888892</c:v>
                </c:pt>
                <c:pt idx="5412">
                  <c:v>41408.758333333331</c:v>
                </c:pt>
                <c:pt idx="5413">
                  <c:v>41408.759027777778</c:v>
                </c:pt>
                <c:pt idx="5414">
                  <c:v>41408.759722222225</c:v>
                </c:pt>
                <c:pt idx="5415">
                  <c:v>41408.760416666664</c:v>
                </c:pt>
                <c:pt idx="5416">
                  <c:v>41408.761111111111</c:v>
                </c:pt>
                <c:pt idx="5417">
                  <c:v>41408.761805555558</c:v>
                </c:pt>
                <c:pt idx="5418">
                  <c:v>41408.762499999997</c:v>
                </c:pt>
                <c:pt idx="5419">
                  <c:v>41408.763194444444</c:v>
                </c:pt>
                <c:pt idx="5420">
                  <c:v>41408.763888888891</c:v>
                </c:pt>
                <c:pt idx="5421">
                  <c:v>41408.76458333333</c:v>
                </c:pt>
                <c:pt idx="5422">
                  <c:v>41408.765277777777</c:v>
                </c:pt>
                <c:pt idx="5423">
                  <c:v>41408.765972222223</c:v>
                </c:pt>
                <c:pt idx="5424">
                  <c:v>41408.76666666667</c:v>
                </c:pt>
                <c:pt idx="5425">
                  <c:v>41408.767361111109</c:v>
                </c:pt>
                <c:pt idx="5426">
                  <c:v>41408.768055555556</c:v>
                </c:pt>
                <c:pt idx="5427">
                  <c:v>41408.768750000003</c:v>
                </c:pt>
                <c:pt idx="5428">
                  <c:v>41408.769444444442</c:v>
                </c:pt>
                <c:pt idx="5429">
                  <c:v>41408.770138888889</c:v>
                </c:pt>
                <c:pt idx="5430">
                  <c:v>41408.770833333336</c:v>
                </c:pt>
                <c:pt idx="5431">
                  <c:v>41408.771527777775</c:v>
                </c:pt>
                <c:pt idx="5432">
                  <c:v>41408.772222222222</c:v>
                </c:pt>
                <c:pt idx="5433">
                  <c:v>41408.772916666669</c:v>
                </c:pt>
                <c:pt idx="5434">
                  <c:v>41408.773611111108</c:v>
                </c:pt>
                <c:pt idx="5435">
                  <c:v>41408.774305555555</c:v>
                </c:pt>
                <c:pt idx="5436">
                  <c:v>41408.775000000001</c:v>
                </c:pt>
                <c:pt idx="5437">
                  <c:v>41408.775694444441</c:v>
                </c:pt>
                <c:pt idx="5438">
                  <c:v>41408.776388888888</c:v>
                </c:pt>
                <c:pt idx="5439">
                  <c:v>41408.777083333334</c:v>
                </c:pt>
                <c:pt idx="5440">
                  <c:v>41408.777777777781</c:v>
                </c:pt>
                <c:pt idx="5441">
                  <c:v>41408.77847222222</c:v>
                </c:pt>
                <c:pt idx="5442">
                  <c:v>41408.779166666667</c:v>
                </c:pt>
                <c:pt idx="5443">
                  <c:v>41408.779861111114</c:v>
                </c:pt>
                <c:pt idx="5444">
                  <c:v>41408.780555555553</c:v>
                </c:pt>
                <c:pt idx="5445">
                  <c:v>41408.78125</c:v>
                </c:pt>
                <c:pt idx="5446">
                  <c:v>41408.781944444447</c:v>
                </c:pt>
                <c:pt idx="5447">
                  <c:v>41408.782638888886</c:v>
                </c:pt>
                <c:pt idx="5448">
                  <c:v>41408.783333333333</c:v>
                </c:pt>
                <c:pt idx="5449">
                  <c:v>41408.78402777778</c:v>
                </c:pt>
                <c:pt idx="5450">
                  <c:v>41408.784722222219</c:v>
                </c:pt>
                <c:pt idx="5451">
                  <c:v>41408.785416666666</c:v>
                </c:pt>
                <c:pt idx="5452">
                  <c:v>41408.786111111112</c:v>
                </c:pt>
                <c:pt idx="5453">
                  <c:v>41408.786805555559</c:v>
                </c:pt>
                <c:pt idx="5454">
                  <c:v>41408.787499999999</c:v>
                </c:pt>
                <c:pt idx="5455">
                  <c:v>41408.788194444445</c:v>
                </c:pt>
                <c:pt idx="5456">
                  <c:v>41408.788888888892</c:v>
                </c:pt>
                <c:pt idx="5457">
                  <c:v>41408.789583333331</c:v>
                </c:pt>
                <c:pt idx="5458">
                  <c:v>41408.790277777778</c:v>
                </c:pt>
                <c:pt idx="5459">
                  <c:v>41408.790972222225</c:v>
                </c:pt>
                <c:pt idx="5460">
                  <c:v>41408.791666666664</c:v>
                </c:pt>
                <c:pt idx="5461">
                  <c:v>41408.792361111111</c:v>
                </c:pt>
                <c:pt idx="5462">
                  <c:v>41408.793055555558</c:v>
                </c:pt>
                <c:pt idx="5463">
                  <c:v>41408.793749999997</c:v>
                </c:pt>
                <c:pt idx="5464">
                  <c:v>41408.794444444444</c:v>
                </c:pt>
                <c:pt idx="5465">
                  <c:v>41408.795138888891</c:v>
                </c:pt>
                <c:pt idx="5466">
                  <c:v>41408.79583333333</c:v>
                </c:pt>
                <c:pt idx="5467">
                  <c:v>41408.796527777777</c:v>
                </c:pt>
                <c:pt idx="5468">
                  <c:v>41408.797222222223</c:v>
                </c:pt>
                <c:pt idx="5469">
                  <c:v>41408.79791666667</c:v>
                </c:pt>
                <c:pt idx="5470">
                  <c:v>41408.798611111109</c:v>
                </c:pt>
                <c:pt idx="5471">
                  <c:v>41408.799305555556</c:v>
                </c:pt>
                <c:pt idx="5472">
                  <c:v>41408.800000000003</c:v>
                </c:pt>
                <c:pt idx="5473">
                  <c:v>41408.800694444442</c:v>
                </c:pt>
                <c:pt idx="5474">
                  <c:v>41408.801388888889</c:v>
                </c:pt>
                <c:pt idx="5475">
                  <c:v>41408.802083333336</c:v>
                </c:pt>
                <c:pt idx="5476">
                  <c:v>41408.802777777775</c:v>
                </c:pt>
                <c:pt idx="5477">
                  <c:v>41408.803472222222</c:v>
                </c:pt>
                <c:pt idx="5478">
                  <c:v>41408.804166666669</c:v>
                </c:pt>
                <c:pt idx="5479">
                  <c:v>41408.804861111108</c:v>
                </c:pt>
                <c:pt idx="5480">
                  <c:v>41408.805555555555</c:v>
                </c:pt>
                <c:pt idx="5481">
                  <c:v>41408.806250000001</c:v>
                </c:pt>
                <c:pt idx="5482">
                  <c:v>41408.806944444441</c:v>
                </c:pt>
                <c:pt idx="5483">
                  <c:v>41408.807638888888</c:v>
                </c:pt>
                <c:pt idx="5484">
                  <c:v>41408.808333333334</c:v>
                </c:pt>
                <c:pt idx="5485">
                  <c:v>41408.809027777781</c:v>
                </c:pt>
                <c:pt idx="5486">
                  <c:v>41408.80972222222</c:v>
                </c:pt>
                <c:pt idx="5487">
                  <c:v>41408.810416666667</c:v>
                </c:pt>
                <c:pt idx="5488">
                  <c:v>41408.811111111114</c:v>
                </c:pt>
                <c:pt idx="5489">
                  <c:v>41408.811805555553</c:v>
                </c:pt>
                <c:pt idx="5490">
                  <c:v>41408.8125</c:v>
                </c:pt>
                <c:pt idx="5491">
                  <c:v>41408.813194444447</c:v>
                </c:pt>
                <c:pt idx="5492">
                  <c:v>41408.813888888886</c:v>
                </c:pt>
                <c:pt idx="5493">
                  <c:v>41408.814583333333</c:v>
                </c:pt>
                <c:pt idx="5494">
                  <c:v>41408.81527777778</c:v>
                </c:pt>
                <c:pt idx="5495">
                  <c:v>41408.815972222219</c:v>
                </c:pt>
                <c:pt idx="5496">
                  <c:v>41408.816666666666</c:v>
                </c:pt>
                <c:pt idx="5497">
                  <c:v>41408.817361111112</c:v>
                </c:pt>
                <c:pt idx="5498">
                  <c:v>41408.818055555559</c:v>
                </c:pt>
                <c:pt idx="5499">
                  <c:v>41408.818749999999</c:v>
                </c:pt>
                <c:pt idx="5500">
                  <c:v>41408.819444444445</c:v>
                </c:pt>
                <c:pt idx="5501">
                  <c:v>41408.820138888892</c:v>
                </c:pt>
                <c:pt idx="5502">
                  <c:v>41408.820833333331</c:v>
                </c:pt>
                <c:pt idx="5503">
                  <c:v>41408.821527777778</c:v>
                </c:pt>
                <c:pt idx="5504">
                  <c:v>41408.822222222225</c:v>
                </c:pt>
                <c:pt idx="5505">
                  <c:v>41408.822916666664</c:v>
                </c:pt>
                <c:pt idx="5506">
                  <c:v>41408.823611111111</c:v>
                </c:pt>
                <c:pt idx="5507">
                  <c:v>41408.824305555558</c:v>
                </c:pt>
                <c:pt idx="5508">
                  <c:v>41408.824999999997</c:v>
                </c:pt>
                <c:pt idx="5509">
                  <c:v>41408.825694444444</c:v>
                </c:pt>
                <c:pt idx="5510">
                  <c:v>41408.826388888891</c:v>
                </c:pt>
                <c:pt idx="5511">
                  <c:v>41408.82708333333</c:v>
                </c:pt>
                <c:pt idx="5512">
                  <c:v>41408.827777777777</c:v>
                </c:pt>
                <c:pt idx="5513">
                  <c:v>41408.828472222223</c:v>
                </c:pt>
                <c:pt idx="5514">
                  <c:v>41408.82916666667</c:v>
                </c:pt>
                <c:pt idx="5515">
                  <c:v>41408.829861111109</c:v>
                </c:pt>
                <c:pt idx="5516">
                  <c:v>41408.830555555556</c:v>
                </c:pt>
                <c:pt idx="5517">
                  <c:v>41408.831250000003</c:v>
                </c:pt>
                <c:pt idx="5518">
                  <c:v>41408.831944444442</c:v>
                </c:pt>
                <c:pt idx="5519">
                  <c:v>41408.832638888889</c:v>
                </c:pt>
                <c:pt idx="5520">
                  <c:v>41408.833333333336</c:v>
                </c:pt>
                <c:pt idx="5521">
                  <c:v>41408.834027777775</c:v>
                </c:pt>
                <c:pt idx="5522">
                  <c:v>41408.834722222222</c:v>
                </c:pt>
                <c:pt idx="5523">
                  <c:v>41408.835416666669</c:v>
                </c:pt>
                <c:pt idx="5524">
                  <c:v>41408.836111111108</c:v>
                </c:pt>
                <c:pt idx="5525">
                  <c:v>41408.836805555555</c:v>
                </c:pt>
                <c:pt idx="5526">
                  <c:v>41408.837500000001</c:v>
                </c:pt>
                <c:pt idx="5527">
                  <c:v>41408.838194444441</c:v>
                </c:pt>
                <c:pt idx="5528">
                  <c:v>41408.838888888888</c:v>
                </c:pt>
                <c:pt idx="5529">
                  <c:v>41408.839583333334</c:v>
                </c:pt>
                <c:pt idx="5530">
                  <c:v>41408.840277777781</c:v>
                </c:pt>
                <c:pt idx="5531">
                  <c:v>41408.84097222222</c:v>
                </c:pt>
                <c:pt idx="5532">
                  <c:v>41408.841666666667</c:v>
                </c:pt>
                <c:pt idx="5533">
                  <c:v>41408.842361111114</c:v>
                </c:pt>
                <c:pt idx="5534">
                  <c:v>41408.843055555553</c:v>
                </c:pt>
                <c:pt idx="5535">
                  <c:v>41408.84375</c:v>
                </c:pt>
                <c:pt idx="5536">
                  <c:v>41408.844444444447</c:v>
                </c:pt>
                <c:pt idx="5537">
                  <c:v>41408.845138888886</c:v>
                </c:pt>
                <c:pt idx="5538">
                  <c:v>41408.845833333333</c:v>
                </c:pt>
                <c:pt idx="5539">
                  <c:v>41408.84652777778</c:v>
                </c:pt>
                <c:pt idx="5540">
                  <c:v>41408.847222222219</c:v>
                </c:pt>
                <c:pt idx="5541">
                  <c:v>41408.847916666666</c:v>
                </c:pt>
                <c:pt idx="5542">
                  <c:v>41408.848611111112</c:v>
                </c:pt>
                <c:pt idx="5543">
                  <c:v>41408.849305555559</c:v>
                </c:pt>
                <c:pt idx="5544">
                  <c:v>41408.85</c:v>
                </c:pt>
                <c:pt idx="5545">
                  <c:v>41408.850694444445</c:v>
                </c:pt>
                <c:pt idx="5546">
                  <c:v>41408.851388888892</c:v>
                </c:pt>
                <c:pt idx="5547">
                  <c:v>41408.852083333331</c:v>
                </c:pt>
                <c:pt idx="5548">
                  <c:v>41408.852777777778</c:v>
                </c:pt>
                <c:pt idx="5549">
                  <c:v>41408.853472222225</c:v>
                </c:pt>
                <c:pt idx="5550">
                  <c:v>41408.854166666664</c:v>
                </c:pt>
                <c:pt idx="5551">
                  <c:v>41408.854861111111</c:v>
                </c:pt>
                <c:pt idx="5552">
                  <c:v>41408.855555555558</c:v>
                </c:pt>
                <c:pt idx="5553">
                  <c:v>41408.856249999997</c:v>
                </c:pt>
                <c:pt idx="5554">
                  <c:v>41408.856944444444</c:v>
                </c:pt>
                <c:pt idx="5555">
                  <c:v>41408.857638888891</c:v>
                </c:pt>
                <c:pt idx="5556">
                  <c:v>41408.85833333333</c:v>
                </c:pt>
                <c:pt idx="5557">
                  <c:v>41408.859027777777</c:v>
                </c:pt>
                <c:pt idx="5558">
                  <c:v>41408.859722222223</c:v>
                </c:pt>
                <c:pt idx="5559">
                  <c:v>41408.86041666667</c:v>
                </c:pt>
                <c:pt idx="5560">
                  <c:v>41408.861111111109</c:v>
                </c:pt>
                <c:pt idx="5561">
                  <c:v>41408.861805555556</c:v>
                </c:pt>
                <c:pt idx="5562">
                  <c:v>41408.862500000003</c:v>
                </c:pt>
                <c:pt idx="5563">
                  <c:v>41408.863194444442</c:v>
                </c:pt>
                <c:pt idx="5564">
                  <c:v>41408.863888888889</c:v>
                </c:pt>
                <c:pt idx="5565">
                  <c:v>41408.864583333336</c:v>
                </c:pt>
                <c:pt idx="5566">
                  <c:v>41408.865277777775</c:v>
                </c:pt>
                <c:pt idx="5567">
                  <c:v>41408.865972222222</c:v>
                </c:pt>
                <c:pt idx="5568">
                  <c:v>41408.866666666669</c:v>
                </c:pt>
                <c:pt idx="5569">
                  <c:v>41408.867361111108</c:v>
                </c:pt>
                <c:pt idx="5570">
                  <c:v>41408.868055555555</c:v>
                </c:pt>
                <c:pt idx="5571">
                  <c:v>41408.868750000001</c:v>
                </c:pt>
                <c:pt idx="5572">
                  <c:v>41408.869444444441</c:v>
                </c:pt>
                <c:pt idx="5573">
                  <c:v>41408.870138888888</c:v>
                </c:pt>
                <c:pt idx="5574">
                  <c:v>41408.870833333334</c:v>
                </c:pt>
                <c:pt idx="5575">
                  <c:v>41408.871527777781</c:v>
                </c:pt>
                <c:pt idx="5576">
                  <c:v>41408.87222222222</c:v>
                </c:pt>
                <c:pt idx="5577">
                  <c:v>41408.872916666667</c:v>
                </c:pt>
                <c:pt idx="5578">
                  <c:v>41408.873611111114</c:v>
                </c:pt>
                <c:pt idx="5579">
                  <c:v>41408.874305555553</c:v>
                </c:pt>
                <c:pt idx="5580">
                  <c:v>41408.875</c:v>
                </c:pt>
                <c:pt idx="5581">
                  <c:v>41408.875694444447</c:v>
                </c:pt>
                <c:pt idx="5582">
                  <c:v>41408.876388888886</c:v>
                </c:pt>
                <c:pt idx="5583">
                  <c:v>41408.877083333333</c:v>
                </c:pt>
                <c:pt idx="5584">
                  <c:v>41408.87777777778</c:v>
                </c:pt>
                <c:pt idx="5585">
                  <c:v>41408.878472222219</c:v>
                </c:pt>
                <c:pt idx="5586">
                  <c:v>41408.879166666666</c:v>
                </c:pt>
                <c:pt idx="5587">
                  <c:v>41408.879861111112</c:v>
                </c:pt>
                <c:pt idx="5588">
                  <c:v>41408.880555555559</c:v>
                </c:pt>
                <c:pt idx="5589">
                  <c:v>41408.881249999999</c:v>
                </c:pt>
                <c:pt idx="5590">
                  <c:v>41408.881944444445</c:v>
                </c:pt>
                <c:pt idx="5591">
                  <c:v>41408.882638888892</c:v>
                </c:pt>
                <c:pt idx="5592">
                  <c:v>41408.883333333331</c:v>
                </c:pt>
                <c:pt idx="5593">
                  <c:v>41408.884027777778</c:v>
                </c:pt>
                <c:pt idx="5594">
                  <c:v>41408.884722222225</c:v>
                </c:pt>
                <c:pt idx="5595">
                  <c:v>41408.885416666664</c:v>
                </c:pt>
                <c:pt idx="5596">
                  <c:v>41408.886111111111</c:v>
                </c:pt>
                <c:pt idx="5597">
                  <c:v>41408.886805555558</c:v>
                </c:pt>
                <c:pt idx="5598">
                  <c:v>41408.887499999997</c:v>
                </c:pt>
                <c:pt idx="5599">
                  <c:v>41408.888194444444</c:v>
                </c:pt>
                <c:pt idx="5600">
                  <c:v>41408.888888888891</c:v>
                </c:pt>
                <c:pt idx="5601">
                  <c:v>41408.88958333333</c:v>
                </c:pt>
                <c:pt idx="5602">
                  <c:v>41408.890277777777</c:v>
                </c:pt>
                <c:pt idx="5603">
                  <c:v>41408.890972222223</c:v>
                </c:pt>
                <c:pt idx="5604">
                  <c:v>41408.89166666667</c:v>
                </c:pt>
                <c:pt idx="5605">
                  <c:v>41408.892361111109</c:v>
                </c:pt>
                <c:pt idx="5606">
                  <c:v>41408.893055555556</c:v>
                </c:pt>
                <c:pt idx="5607">
                  <c:v>41408.893750000003</c:v>
                </c:pt>
                <c:pt idx="5608">
                  <c:v>41408.894444444442</c:v>
                </c:pt>
                <c:pt idx="5609">
                  <c:v>41408.895138888889</c:v>
                </c:pt>
                <c:pt idx="5610">
                  <c:v>41408.895833333336</c:v>
                </c:pt>
                <c:pt idx="5611">
                  <c:v>41408.896527777775</c:v>
                </c:pt>
                <c:pt idx="5612">
                  <c:v>41408.897222222222</c:v>
                </c:pt>
                <c:pt idx="5613">
                  <c:v>41408.897916666669</c:v>
                </c:pt>
                <c:pt idx="5614">
                  <c:v>41408.898611111108</c:v>
                </c:pt>
                <c:pt idx="5615">
                  <c:v>41408.899305555555</c:v>
                </c:pt>
                <c:pt idx="5616">
                  <c:v>41408.9</c:v>
                </c:pt>
                <c:pt idx="5617">
                  <c:v>41408.900694444441</c:v>
                </c:pt>
                <c:pt idx="5618">
                  <c:v>41408.901388888888</c:v>
                </c:pt>
                <c:pt idx="5619">
                  <c:v>41408.902083333334</c:v>
                </c:pt>
                <c:pt idx="5620">
                  <c:v>41408.902777777781</c:v>
                </c:pt>
                <c:pt idx="5621">
                  <c:v>41408.90347222222</c:v>
                </c:pt>
                <c:pt idx="5622">
                  <c:v>41408.904166666667</c:v>
                </c:pt>
                <c:pt idx="5623">
                  <c:v>41408.904861111114</c:v>
                </c:pt>
                <c:pt idx="5624">
                  <c:v>41408.905555555553</c:v>
                </c:pt>
                <c:pt idx="5625">
                  <c:v>41408.90625</c:v>
                </c:pt>
                <c:pt idx="5626">
                  <c:v>41408.906944444447</c:v>
                </c:pt>
                <c:pt idx="5627">
                  <c:v>41408.907638888886</c:v>
                </c:pt>
                <c:pt idx="5628">
                  <c:v>41408.908333333333</c:v>
                </c:pt>
                <c:pt idx="5629">
                  <c:v>41408.90902777778</c:v>
                </c:pt>
                <c:pt idx="5630">
                  <c:v>41408.909722222219</c:v>
                </c:pt>
                <c:pt idx="5631">
                  <c:v>41408.910416666666</c:v>
                </c:pt>
                <c:pt idx="5632">
                  <c:v>41408.911111111112</c:v>
                </c:pt>
                <c:pt idx="5633">
                  <c:v>41408.911805555559</c:v>
                </c:pt>
                <c:pt idx="5634">
                  <c:v>41408.912499999999</c:v>
                </c:pt>
                <c:pt idx="5635">
                  <c:v>41408.913194444445</c:v>
                </c:pt>
                <c:pt idx="5636">
                  <c:v>41408.913888888892</c:v>
                </c:pt>
                <c:pt idx="5637">
                  <c:v>41408.914583333331</c:v>
                </c:pt>
                <c:pt idx="5638">
                  <c:v>41408.915277777778</c:v>
                </c:pt>
                <c:pt idx="5639">
                  <c:v>41408.915972222225</c:v>
                </c:pt>
                <c:pt idx="5640">
                  <c:v>41408.916666666664</c:v>
                </c:pt>
                <c:pt idx="5641">
                  <c:v>41408.917361111111</c:v>
                </c:pt>
                <c:pt idx="5642">
                  <c:v>41408.918055555558</c:v>
                </c:pt>
                <c:pt idx="5643">
                  <c:v>41408.918749999997</c:v>
                </c:pt>
                <c:pt idx="5644">
                  <c:v>41408.919444444444</c:v>
                </c:pt>
                <c:pt idx="5645">
                  <c:v>41408.920138888891</c:v>
                </c:pt>
                <c:pt idx="5646">
                  <c:v>41408.92083333333</c:v>
                </c:pt>
                <c:pt idx="5647">
                  <c:v>41408.921527777777</c:v>
                </c:pt>
                <c:pt idx="5648">
                  <c:v>41408.922222222223</c:v>
                </c:pt>
                <c:pt idx="5649">
                  <c:v>41408.92291666667</c:v>
                </c:pt>
                <c:pt idx="5650">
                  <c:v>41408.923611111109</c:v>
                </c:pt>
                <c:pt idx="5651">
                  <c:v>41408.924305555556</c:v>
                </c:pt>
                <c:pt idx="5652">
                  <c:v>41408.925000000003</c:v>
                </c:pt>
                <c:pt idx="5653">
                  <c:v>41408.925694444442</c:v>
                </c:pt>
                <c:pt idx="5654">
                  <c:v>41408.926388888889</c:v>
                </c:pt>
                <c:pt idx="5655">
                  <c:v>41408.927083333336</c:v>
                </c:pt>
                <c:pt idx="5656">
                  <c:v>41408.927777777775</c:v>
                </c:pt>
                <c:pt idx="5657">
                  <c:v>41408.928472222222</c:v>
                </c:pt>
                <c:pt idx="5658">
                  <c:v>41408.929166666669</c:v>
                </c:pt>
                <c:pt idx="5659">
                  <c:v>41408.929861111108</c:v>
                </c:pt>
                <c:pt idx="5660">
                  <c:v>41408.930555555555</c:v>
                </c:pt>
                <c:pt idx="5661">
                  <c:v>41408.931250000001</c:v>
                </c:pt>
                <c:pt idx="5662">
                  <c:v>41408.931944444441</c:v>
                </c:pt>
                <c:pt idx="5663">
                  <c:v>41408.932638888888</c:v>
                </c:pt>
                <c:pt idx="5664">
                  <c:v>41408.933333333334</c:v>
                </c:pt>
                <c:pt idx="5665">
                  <c:v>41408.934027777781</c:v>
                </c:pt>
                <c:pt idx="5666">
                  <c:v>41408.93472222222</c:v>
                </c:pt>
                <c:pt idx="5667">
                  <c:v>41408.935416666667</c:v>
                </c:pt>
                <c:pt idx="5668">
                  <c:v>41408.936111111114</c:v>
                </c:pt>
                <c:pt idx="5669">
                  <c:v>41408.936805555553</c:v>
                </c:pt>
                <c:pt idx="5670">
                  <c:v>41408.9375</c:v>
                </c:pt>
                <c:pt idx="5671">
                  <c:v>41408.938194444447</c:v>
                </c:pt>
                <c:pt idx="5672">
                  <c:v>41408.938888888886</c:v>
                </c:pt>
                <c:pt idx="5673">
                  <c:v>41408.939583333333</c:v>
                </c:pt>
                <c:pt idx="5674">
                  <c:v>41408.94027777778</c:v>
                </c:pt>
                <c:pt idx="5675">
                  <c:v>41408.940972222219</c:v>
                </c:pt>
                <c:pt idx="5676">
                  <c:v>41408.941666666666</c:v>
                </c:pt>
                <c:pt idx="5677">
                  <c:v>41408.942361111112</c:v>
                </c:pt>
                <c:pt idx="5678">
                  <c:v>41408.943055555559</c:v>
                </c:pt>
                <c:pt idx="5679">
                  <c:v>41408.943749999999</c:v>
                </c:pt>
                <c:pt idx="5680">
                  <c:v>41408.944444444445</c:v>
                </c:pt>
                <c:pt idx="5681">
                  <c:v>41408.945138888892</c:v>
                </c:pt>
                <c:pt idx="5682">
                  <c:v>41408.945833333331</c:v>
                </c:pt>
                <c:pt idx="5683">
                  <c:v>41408.946527777778</c:v>
                </c:pt>
                <c:pt idx="5684">
                  <c:v>41408.947222222225</c:v>
                </c:pt>
                <c:pt idx="5685">
                  <c:v>41408.947916666664</c:v>
                </c:pt>
                <c:pt idx="5686">
                  <c:v>41408.948611111111</c:v>
                </c:pt>
                <c:pt idx="5687">
                  <c:v>41408.949305555558</c:v>
                </c:pt>
                <c:pt idx="5688">
                  <c:v>41408.949999999997</c:v>
                </c:pt>
                <c:pt idx="5689">
                  <c:v>41408.950694444444</c:v>
                </c:pt>
                <c:pt idx="5690">
                  <c:v>41408.951388888891</c:v>
                </c:pt>
                <c:pt idx="5691">
                  <c:v>41408.95208333333</c:v>
                </c:pt>
                <c:pt idx="5692">
                  <c:v>41408.952777777777</c:v>
                </c:pt>
                <c:pt idx="5693">
                  <c:v>41408.953472222223</c:v>
                </c:pt>
                <c:pt idx="5694">
                  <c:v>41408.95416666667</c:v>
                </c:pt>
                <c:pt idx="5695">
                  <c:v>41408.954861111109</c:v>
                </c:pt>
                <c:pt idx="5696">
                  <c:v>41408.955555555556</c:v>
                </c:pt>
                <c:pt idx="5697">
                  <c:v>41408.956250000003</c:v>
                </c:pt>
                <c:pt idx="5698">
                  <c:v>41408.956944444442</c:v>
                </c:pt>
                <c:pt idx="5699">
                  <c:v>41408.957638888889</c:v>
                </c:pt>
                <c:pt idx="5700">
                  <c:v>41408.958333333336</c:v>
                </c:pt>
                <c:pt idx="5701">
                  <c:v>41408.959027777775</c:v>
                </c:pt>
                <c:pt idx="5702">
                  <c:v>41408.959722222222</c:v>
                </c:pt>
                <c:pt idx="5703">
                  <c:v>41408.960416666669</c:v>
                </c:pt>
                <c:pt idx="5704">
                  <c:v>41408.961111111108</c:v>
                </c:pt>
                <c:pt idx="5705">
                  <c:v>41408.961805555555</c:v>
                </c:pt>
                <c:pt idx="5706">
                  <c:v>41408.962500000001</c:v>
                </c:pt>
                <c:pt idx="5707">
                  <c:v>41408.963194444441</c:v>
                </c:pt>
                <c:pt idx="5708">
                  <c:v>41408.963888888888</c:v>
                </c:pt>
                <c:pt idx="5709">
                  <c:v>41408.964583333334</c:v>
                </c:pt>
                <c:pt idx="5710">
                  <c:v>41408.965277777781</c:v>
                </c:pt>
                <c:pt idx="5711">
                  <c:v>41408.96597222222</c:v>
                </c:pt>
                <c:pt idx="5712">
                  <c:v>41408.966666666667</c:v>
                </c:pt>
                <c:pt idx="5713">
                  <c:v>41408.967361111114</c:v>
                </c:pt>
                <c:pt idx="5714">
                  <c:v>41408.968055555553</c:v>
                </c:pt>
                <c:pt idx="5715">
                  <c:v>41408.96875</c:v>
                </c:pt>
                <c:pt idx="5716">
                  <c:v>41408.969444444447</c:v>
                </c:pt>
                <c:pt idx="5717">
                  <c:v>41408.970138888886</c:v>
                </c:pt>
                <c:pt idx="5718">
                  <c:v>41408.970833333333</c:v>
                </c:pt>
                <c:pt idx="5719">
                  <c:v>41408.97152777778</c:v>
                </c:pt>
                <c:pt idx="5720">
                  <c:v>41408.972222222219</c:v>
                </c:pt>
                <c:pt idx="5721">
                  <c:v>41408.972916666666</c:v>
                </c:pt>
                <c:pt idx="5722">
                  <c:v>41408.973611111112</c:v>
                </c:pt>
                <c:pt idx="5723">
                  <c:v>41408.974305555559</c:v>
                </c:pt>
                <c:pt idx="5724">
                  <c:v>41408.974999999999</c:v>
                </c:pt>
                <c:pt idx="5725">
                  <c:v>41408.975694444445</c:v>
                </c:pt>
                <c:pt idx="5726">
                  <c:v>41408.976388888892</c:v>
                </c:pt>
                <c:pt idx="5727">
                  <c:v>41408.977083333331</c:v>
                </c:pt>
                <c:pt idx="5728">
                  <c:v>41408.977777777778</c:v>
                </c:pt>
                <c:pt idx="5729">
                  <c:v>41408.978472222225</c:v>
                </c:pt>
                <c:pt idx="5730">
                  <c:v>41408.979166666664</c:v>
                </c:pt>
                <c:pt idx="5731">
                  <c:v>41408.979861111111</c:v>
                </c:pt>
                <c:pt idx="5732">
                  <c:v>41408.980555555558</c:v>
                </c:pt>
                <c:pt idx="5733">
                  <c:v>41408.981249999997</c:v>
                </c:pt>
                <c:pt idx="5734">
                  <c:v>41408.981944444444</c:v>
                </c:pt>
                <c:pt idx="5735">
                  <c:v>41408.982638888891</c:v>
                </c:pt>
                <c:pt idx="5736">
                  <c:v>41408.98333333333</c:v>
                </c:pt>
                <c:pt idx="5737">
                  <c:v>41408.984027777777</c:v>
                </c:pt>
                <c:pt idx="5738">
                  <c:v>41408.984722222223</c:v>
                </c:pt>
                <c:pt idx="5739">
                  <c:v>41408.98541666667</c:v>
                </c:pt>
                <c:pt idx="5740">
                  <c:v>41408.986111111109</c:v>
                </c:pt>
                <c:pt idx="5741">
                  <c:v>41408.986805555556</c:v>
                </c:pt>
                <c:pt idx="5742">
                  <c:v>41408.987500000003</c:v>
                </c:pt>
                <c:pt idx="5743">
                  <c:v>41408.988194444442</c:v>
                </c:pt>
                <c:pt idx="5744">
                  <c:v>41408.988888888889</c:v>
                </c:pt>
                <c:pt idx="5745">
                  <c:v>41408.989583333336</c:v>
                </c:pt>
                <c:pt idx="5746">
                  <c:v>41408.990277777775</c:v>
                </c:pt>
                <c:pt idx="5747">
                  <c:v>41408.990972222222</c:v>
                </c:pt>
                <c:pt idx="5748">
                  <c:v>41408.991666666669</c:v>
                </c:pt>
                <c:pt idx="5749">
                  <c:v>41408.992361111108</c:v>
                </c:pt>
                <c:pt idx="5750">
                  <c:v>41408.993055555555</c:v>
                </c:pt>
                <c:pt idx="5751">
                  <c:v>41408.993750000001</c:v>
                </c:pt>
                <c:pt idx="5752">
                  <c:v>41408.994444444441</c:v>
                </c:pt>
                <c:pt idx="5753">
                  <c:v>41408.995138888888</c:v>
                </c:pt>
                <c:pt idx="5754">
                  <c:v>41408.995833333334</c:v>
                </c:pt>
                <c:pt idx="5755">
                  <c:v>41408.996527777781</c:v>
                </c:pt>
                <c:pt idx="5756">
                  <c:v>41408.99722222222</c:v>
                </c:pt>
                <c:pt idx="5757">
                  <c:v>41408.997916666667</c:v>
                </c:pt>
                <c:pt idx="5758">
                  <c:v>41408.998611111114</c:v>
                </c:pt>
                <c:pt idx="5759">
                  <c:v>41408.999305555553</c:v>
                </c:pt>
                <c:pt idx="5760">
                  <c:v>41409</c:v>
                </c:pt>
                <c:pt idx="5761">
                  <c:v>41409.000694444447</c:v>
                </c:pt>
                <c:pt idx="5762">
                  <c:v>41409.001388888886</c:v>
                </c:pt>
                <c:pt idx="5763">
                  <c:v>41409.002083333333</c:v>
                </c:pt>
                <c:pt idx="5764">
                  <c:v>41409.00277777778</c:v>
                </c:pt>
                <c:pt idx="5765">
                  <c:v>41409.003472222219</c:v>
                </c:pt>
                <c:pt idx="5766">
                  <c:v>41409.004166666666</c:v>
                </c:pt>
                <c:pt idx="5767">
                  <c:v>41409.004861111112</c:v>
                </c:pt>
                <c:pt idx="5768">
                  <c:v>41409.005555555559</c:v>
                </c:pt>
                <c:pt idx="5769">
                  <c:v>41409.006249999999</c:v>
                </c:pt>
                <c:pt idx="5770">
                  <c:v>41409.006944444445</c:v>
                </c:pt>
                <c:pt idx="5771">
                  <c:v>41409.007638888892</c:v>
                </c:pt>
                <c:pt idx="5772">
                  <c:v>41409.008333333331</c:v>
                </c:pt>
                <c:pt idx="5773">
                  <c:v>41409.009027777778</c:v>
                </c:pt>
                <c:pt idx="5774">
                  <c:v>41409.009722222225</c:v>
                </c:pt>
                <c:pt idx="5775">
                  <c:v>41409.010416666664</c:v>
                </c:pt>
                <c:pt idx="5776">
                  <c:v>41409.011111111111</c:v>
                </c:pt>
                <c:pt idx="5777">
                  <c:v>41409.011805555558</c:v>
                </c:pt>
                <c:pt idx="5778">
                  <c:v>41409.012499999997</c:v>
                </c:pt>
                <c:pt idx="5779">
                  <c:v>41409.013194444444</c:v>
                </c:pt>
                <c:pt idx="5780">
                  <c:v>41409.013888888891</c:v>
                </c:pt>
                <c:pt idx="5781">
                  <c:v>41409.01458333333</c:v>
                </c:pt>
                <c:pt idx="5782">
                  <c:v>41409.015277777777</c:v>
                </c:pt>
                <c:pt idx="5783">
                  <c:v>41409.015972222223</c:v>
                </c:pt>
                <c:pt idx="5784">
                  <c:v>41409.01666666667</c:v>
                </c:pt>
                <c:pt idx="5785">
                  <c:v>41409.017361111109</c:v>
                </c:pt>
                <c:pt idx="5786">
                  <c:v>41409.018055555556</c:v>
                </c:pt>
                <c:pt idx="5787">
                  <c:v>41409.018750000003</c:v>
                </c:pt>
                <c:pt idx="5788">
                  <c:v>41409.019444444442</c:v>
                </c:pt>
                <c:pt idx="5789">
                  <c:v>41409.020138888889</c:v>
                </c:pt>
                <c:pt idx="5790">
                  <c:v>41409.020833333336</c:v>
                </c:pt>
                <c:pt idx="5791">
                  <c:v>41409.021527777775</c:v>
                </c:pt>
                <c:pt idx="5792">
                  <c:v>41409.022222222222</c:v>
                </c:pt>
                <c:pt idx="5793">
                  <c:v>41409.022916666669</c:v>
                </c:pt>
                <c:pt idx="5794">
                  <c:v>41409.023611111108</c:v>
                </c:pt>
                <c:pt idx="5795">
                  <c:v>41409.024305555555</c:v>
                </c:pt>
                <c:pt idx="5796">
                  <c:v>41409.025000000001</c:v>
                </c:pt>
                <c:pt idx="5797">
                  <c:v>41409.025694444441</c:v>
                </c:pt>
                <c:pt idx="5798">
                  <c:v>41409.026388888888</c:v>
                </c:pt>
                <c:pt idx="5799">
                  <c:v>41409.027083333334</c:v>
                </c:pt>
                <c:pt idx="5800">
                  <c:v>41409.027777777781</c:v>
                </c:pt>
                <c:pt idx="5801">
                  <c:v>41409.02847222222</c:v>
                </c:pt>
                <c:pt idx="5802">
                  <c:v>41409.029166666667</c:v>
                </c:pt>
                <c:pt idx="5803">
                  <c:v>41409.029861111114</c:v>
                </c:pt>
                <c:pt idx="5804">
                  <c:v>41409.030555555553</c:v>
                </c:pt>
                <c:pt idx="5805">
                  <c:v>41409.03125</c:v>
                </c:pt>
                <c:pt idx="5806">
                  <c:v>41409.031944444447</c:v>
                </c:pt>
                <c:pt idx="5807">
                  <c:v>41409.032638888886</c:v>
                </c:pt>
                <c:pt idx="5808">
                  <c:v>41409.033333333333</c:v>
                </c:pt>
                <c:pt idx="5809">
                  <c:v>41409.03402777778</c:v>
                </c:pt>
                <c:pt idx="5810">
                  <c:v>41409.034722222219</c:v>
                </c:pt>
                <c:pt idx="5811">
                  <c:v>41409.035416666666</c:v>
                </c:pt>
                <c:pt idx="5812">
                  <c:v>41409.036111111112</c:v>
                </c:pt>
                <c:pt idx="5813">
                  <c:v>41409.036805555559</c:v>
                </c:pt>
                <c:pt idx="5814">
                  <c:v>41409.037499999999</c:v>
                </c:pt>
                <c:pt idx="5815">
                  <c:v>41409.038194444445</c:v>
                </c:pt>
                <c:pt idx="5816">
                  <c:v>41409.038888888892</c:v>
                </c:pt>
                <c:pt idx="5817">
                  <c:v>41409.039583333331</c:v>
                </c:pt>
                <c:pt idx="5818">
                  <c:v>41409.040277777778</c:v>
                </c:pt>
                <c:pt idx="5819">
                  <c:v>41409.040972222225</c:v>
                </c:pt>
                <c:pt idx="5820">
                  <c:v>41409.041666666664</c:v>
                </c:pt>
                <c:pt idx="5821">
                  <c:v>41409.042361111111</c:v>
                </c:pt>
                <c:pt idx="5822">
                  <c:v>41409.043055555558</c:v>
                </c:pt>
                <c:pt idx="5823">
                  <c:v>41409.043749999997</c:v>
                </c:pt>
                <c:pt idx="5824">
                  <c:v>41409.044444444444</c:v>
                </c:pt>
                <c:pt idx="5825">
                  <c:v>41409.045138888891</c:v>
                </c:pt>
                <c:pt idx="5826">
                  <c:v>41409.04583333333</c:v>
                </c:pt>
                <c:pt idx="5827">
                  <c:v>41409.046527777777</c:v>
                </c:pt>
                <c:pt idx="5828">
                  <c:v>41409.047222222223</c:v>
                </c:pt>
                <c:pt idx="5829">
                  <c:v>41409.04791666667</c:v>
                </c:pt>
                <c:pt idx="5830">
                  <c:v>41409.048611111109</c:v>
                </c:pt>
                <c:pt idx="5831">
                  <c:v>41409.049305555556</c:v>
                </c:pt>
                <c:pt idx="5832">
                  <c:v>41409.050000000003</c:v>
                </c:pt>
                <c:pt idx="5833">
                  <c:v>41409.050694444442</c:v>
                </c:pt>
                <c:pt idx="5834">
                  <c:v>41409.051388888889</c:v>
                </c:pt>
                <c:pt idx="5835">
                  <c:v>41409.052083333336</c:v>
                </c:pt>
                <c:pt idx="5836">
                  <c:v>41409.052777777775</c:v>
                </c:pt>
                <c:pt idx="5837">
                  <c:v>41409.053472222222</c:v>
                </c:pt>
                <c:pt idx="5838">
                  <c:v>41409.054166666669</c:v>
                </c:pt>
                <c:pt idx="5839">
                  <c:v>41409.054861111108</c:v>
                </c:pt>
                <c:pt idx="5840">
                  <c:v>41409.055555555555</c:v>
                </c:pt>
                <c:pt idx="5841">
                  <c:v>41409.056250000001</c:v>
                </c:pt>
                <c:pt idx="5842">
                  <c:v>41409.056944444441</c:v>
                </c:pt>
                <c:pt idx="5843">
                  <c:v>41409.057638888888</c:v>
                </c:pt>
                <c:pt idx="5844">
                  <c:v>41409.058333333334</c:v>
                </c:pt>
                <c:pt idx="5845">
                  <c:v>41409.059027777781</c:v>
                </c:pt>
                <c:pt idx="5846">
                  <c:v>41409.05972222222</c:v>
                </c:pt>
                <c:pt idx="5847">
                  <c:v>41409.060416666667</c:v>
                </c:pt>
                <c:pt idx="5848">
                  <c:v>41409.061111111114</c:v>
                </c:pt>
                <c:pt idx="5849">
                  <c:v>41409.061805555553</c:v>
                </c:pt>
                <c:pt idx="5850">
                  <c:v>41409.0625</c:v>
                </c:pt>
                <c:pt idx="5851">
                  <c:v>41409.063194444447</c:v>
                </c:pt>
                <c:pt idx="5852">
                  <c:v>41409.063888888886</c:v>
                </c:pt>
                <c:pt idx="5853">
                  <c:v>41409.064583333333</c:v>
                </c:pt>
                <c:pt idx="5854">
                  <c:v>41409.06527777778</c:v>
                </c:pt>
                <c:pt idx="5855">
                  <c:v>41409.065972222219</c:v>
                </c:pt>
                <c:pt idx="5856">
                  <c:v>41409.066666666666</c:v>
                </c:pt>
                <c:pt idx="5857">
                  <c:v>41409.067361111112</c:v>
                </c:pt>
                <c:pt idx="5858">
                  <c:v>41409.068055555559</c:v>
                </c:pt>
                <c:pt idx="5859">
                  <c:v>41409.068749999999</c:v>
                </c:pt>
                <c:pt idx="5860">
                  <c:v>41409.069444444445</c:v>
                </c:pt>
                <c:pt idx="5861">
                  <c:v>41409.070138888892</c:v>
                </c:pt>
                <c:pt idx="5862">
                  <c:v>41409.070833333331</c:v>
                </c:pt>
                <c:pt idx="5863">
                  <c:v>41409.071527777778</c:v>
                </c:pt>
                <c:pt idx="5864">
                  <c:v>41409.072222222225</c:v>
                </c:pt>
                <c:pt idx="5865">
                  <c:v>41409.072916666664</c:v>
                </c:pt>
                <c:pt idx="5866">
                  <c:v>41409.073611111111</c:v>
                </c:pt>
                <c:pt idx="5867">
                  <c:v>41409.074305555558</c:v>
                </c:pt>
                <c:pt idx="5868">
                  <c:v>41409.074999999997</c:v>
                </c:pt>
                <c:pt idx="5869">
                  <c:v>41409.075694444444</c:v>
                </c:pt>
                <c:pt idx="5870">
                  <c:v>41409.076388888891</c:v>
                </c:pt>
                <c:pt idx="5871">
                  <c:v>41409.07708333333</c:v>
                </c:pt>
                <c:pt idx="5872">
                  <c:v>41409.077777777777</c:v>
                </c:pt>
                <c:pt idx="5873">
                  <c:v>41409.078472222223</c:v>
                </c:pt>
                <c:pt idx="5874">
                  <c:v>41409.07916666667</c:v>
                </c:pt>
                <c:pt idx="5875">
                  <c:v>41409.079861111109</c:v>
                </c:pt>
                <c:pt idx="5876">
                  <c:v>41409.080555555556</c:v>
                </c:pt>
                <c:pt idx="5877">
                  <c:v>41409.081250000003</c:v>
                </c:pt>
                <c:pt idx="5878">
                  <c:v>41409.081944444442</c:v>
                </c:pt>
                <c:pt idx="5879">
                  <c:v>41409.082638888889</c:v>
                </c:pt>
                <c:pt idx="5880">
                  <c:v>41409.083333333336</c:v>
                </c:pt>
                <c:pt idx="5881">
                  <c:v>41409.084027777775</c:v>
                </c:pt>
                <c:pt idx="5882">
                  <c:v>41409.084722222222</c:v>
                </c:pt>
                <c:pt idx="5883">
                  <c:v>41409.085416666669</c:v>
                </c:pt>
                <c:pt idx="5884">
                  <c:v>41409.086111111108</c:v>
                </c:pt>
                <c:pt idx="5885">
                  <c:v>41409.086805555555</c:v>
                </c:pt>
                <c:pt idx="5886">
                  <c:v>41409.087500000001</c:v>
                </c:pt>
                <c:pt idx="5887">
                  <c:v>41409.088194444441</c:v>
                </c:pt>
                <c:pt idx="5888">
                  <c:v>41409.088888888888</c:v>
                </c:pt>
                <c:pt idx="5889">
                  <c:v>41409.089583333334</c:v>
                </c:pt>
                <c:pt idx="5890">
                  <c:v>41409.090277777781</c:v>
                </c:pt>
                <c:pt idx="5891">
                  <c:v>41409.09097222222</c:v>
                </c:pt>
                <c:pt idx="5892">
                  <c:v>41409.091666666667</c:v>
                </c:pt>
                <c:pt idx="5893">
                  <c:v>41409.092361111114</c:v>
                </c:pt>
                <c:pt idx="5894">
                  <c:v>41409.093055555553</c:v>
                </c:pt>
                <c:pt idx="5895">
                  <c:v>41409.09375</c:v>
                </c:pt>
                <c:pt idx="5896">
                  <c:v>41409.094444444447</c:v>
                </c:pt>
                <c:pt idx="5897">
                  <c:v>41409.095138888886</c:v>
                </c:pt>
                <c:pt idx="5898">
                  <c:v>41409.095833333333</c:v>
                </c:pt>
                <c:pt idx="5899">
                  <c:v>41409.09652777778</c:v>
                </c:pt>
                <c:pt idx="5900">
                  <c:v>41409.097222222219</c:v>
                </c:pt>
                <c:pt idx="5901">
                  <c:v>41409.097916666666</c:v>
                </c:pt>
                <c:pt idx="5902">
                  <c:v>41409.098611111112</c:v>
                </c:pt>
                <c:pt idx="5903">
                  <c:v>41409.099305555559</c:v>
                </c:pt>
                <c:pt idx="5904">
                  <c:v>41409.1</c:v>
                </c:pt>
                <c:pt idx="5905">
                  <c:v>41409.100694444445</c:v>
                </c:pt>
                <c:pt idx="5906">
                  <c:v>41409.101388888892</c:v>
                </c:pt>
                <c:pt idx="5907">
                  <c:v>41409.102083333331</c:v>
                </c:pt>
                <c:pt idx="5908">
                  <c:v>41409.102777777778</c:v>
                </c:pt>
                <c:pt idx="5909">
                  <c:v>41409.103472222225</c:v>
                </c:pt>
                <c:pt idx="5910">
                  <c:v>41409.104166666664</c:v>
                </c:pt>
                <c:pt idx="5911">
                  <c:v>41409.104861111111</c:v>
                </c:pt>
                <c:pt idx="5912">
                  <c:v>41409.105555555558</c:v>
                </c:pt>
                <c:pt idx="5913">
                  <c:v>41409.106249999997</c:v>
                </c:pt>
                <c:pt idx="5914">
                  <c:v>41409.106944444444</c:v>
                </c:pt>
                <c:pt idx="5915">
                  <c:v>41409.107638888891</c:v>
                </c:pt>
                <c:pt idx="5916">
                  <c:v>41409.10833333333</c:v>
                </c:pt>
                <c:pt idx="5917">
                  <c:v>41409.109027777777</c:v>
                </c:pt>
                <c:pt idx="5918">
                  <c:v>41409.109722222223</c:v>
                </c:pt>
                <c:pt idx="5919">
                  <c:v>41409.11041666667</c:v>
                </c:pt>
                <c:pt idx="5920">
                  <c:v>41409.111111111109</c:v>
                </c:pt>
                <c:pt idx="5921">
                  <c:v>41409.111805555556</c:v>
                </c:pt>
                <c:pt idx="5922">
                  <c:v>41409.112500000003</c:v>
                </c:pt>
                <c:pt idx="5923">
                  <c:v>41409.113194444442</c:v>
                </c:pt>
                <c:pt idx="5924">
                  <c:v>41409.113888888889</c:v>
                </c:pt>
                <c:pt idx="5925">
                  <c:v>41409.114583333336</c:v>
                </c:pt>
                <c:pt idx="5926">
                  <c:v>41409.115277777775</c:v>
                </c:pt>
                <c:pt idx="5927">
                  <c:v>41409.115972222222</c:v>
                </c:pt>
                <c:pt idx="5928">
                  <c:v>41409.116666666669</c:v>
                </c:pt>
                <c:pt idx="5929">
                  <c:v>41409.117361111108</c:v>
                </c:pt>
                <c:pt idx="5930">
                  <c:v>41409.118055555555</c:v>
                </c:pt>
                <c:pt idx="5931">
                  <c:v>41409.118750000001</c:v>
                </c:pt>
                <c:pt idx="5932">
                  <c:v>41409.119444444441</c:v>
                </c:pt>
                <c:pt idx="5933">
                  <c:v>41409.120138888888</c:v>
                </c:pt>
                <c:pt idx="5934">
                  <c:v>41409.120833333334</c:v>
                </c:pt>
                <c:pt idx="5935">
                  <c:v>41409.121527777781</c:v>
                </c:pt>
                <c:pt idx="5936">
                  <c:v>41409.12222222222</c:v>
                </c:pt>
                <c:pt idx="5937">
                  <c:v>41409.122916666667</c:v>
                </c:pt>
                <c:pt idx="5938">
                  <c:v>41409.123611111114</c:v>
                </c:pt>
                <c:pt idx="5939">
                  <c:v>41409.124305555553</c:v>
                </c:pt>
                <c:pt idx="5940">
                  <c:v>41409.125</c:v>
                </c:pt>
                <c:pt idx="5941">
                  <c:v>41409.125694444447</c:v>
                </c:pt>
                <c:pt idx="5942">
                  <c:v>41409.126388888886</c:v>
                </c:pt>
                <c:pt idx="5943">
                  <c:v>41409.127083333333</c:v>
                </c:pt>
                <c:pt idx="5944">
                  <c:v>41409.12777777778</c:v>
                </c:pt>
                <c:pt idx="5945">
                  <c:v>41409.128472222219</c:v>
                </c:pt>
                <c:pt idx="5946">
                  <c:v>41409.129166666666</c:v>
                </c:pt>
                <c:pt idx="5947">
                  <c:v>41409.129861111112</c:v>
                </c:pt>
                <c:pt idx="5948">
                  <c:v>41409.130555555559</c:v>
                </c:pt>
                <c:pt idx="5949">
                  <c:v>41409.131249999999</c:v>
                </c:pt>
                <c:pt idx="5950">
                  <c:v>41409.131944444445</c:v>
                </c:pt>
                <c:pt idx="5951">
                  <c:v>41409.132638888892</c:v>
                </c:pt>
                <c:pt idx="5952">
                  <c:v>41409.133333333331</c:v>
                </c:pt>
                <c:pt idx="5953">
                  <c:v>41409.134027777778</c:v>
                </c:pt>
                <c:pt idx="5954">
                  <c:v>41409.134722222225</c:v>
                </c:pt>
                <c:pt idx="5955">
                  <c:v>41409.135416666664</c:v>
                </c:pt>
                <c:pt idx="5956">
                  <c:v>41409.136111111111</c:v>
                </c:pt>
                <c:pt idx="5957">
                  <c:v>41409.136805555558</c:v>
                </c:pt>
                <c:pt idx="5958">
                  <c:v>41409.137499999997</c:v>
                </c:pt>
                <c:pt idx="5959">
                  <c:v>41409.138194444444</c:v>
                </c:pt>
                <c:pt idx="5960">
                  <c:v>41409.138888888891</c:v>
                </c:pt>
                <c:pt idx="5961">
                  <c:v>41409.13958333333</c:v>
                </c:pt>
                <c:pt idx="5962">
                  <c:v>41409.140277777777</c:v>
                </c:pt>
                <c:pt idx="5963">
                  <c:v>41409.140972222223</c:v>
                </c:pt>
                <c:pt idx="5964">
                  <c:v>41409.14166666667</c:v>
                </c:pt>
                <c:pt idx="5965">
                  <c:v>41409.142361111109</c:v>
                </c:pt>
                <c:pt idx="5966">
                  <c:v>41409.143055555556</c:v>
                </c:pt>
                <c:pt idx="5967">
                  <c:v>41409.143750000003</c:v>
                </c:pt>
                <c:pt idx="5968">
                  <c:v>41409.144444444442</c:v>
                </c:pt>
                <c:pt idx="5969">
                  <c:v>41409.145138888889</c:v>
                </c:pt>
                <c:pt idx="5970">
                  <c:v>41409.145833333336</c:v>
                </c:pt>
                <c:pt idx="5971">
                  <c:v>41409.146527777775</c:v>
                </c:pt>
                <c:pt idx="5972">
                  <c:v>41409.147222222222</c:v>
                </c:pt>
                <c:pt idx="5973">
                  <c:v>41409.147916666669</c:v>
                </c:pt>
                <c:pt idx="5974">
                  <c:v>41409.148611111108</c:v>
                </c:pt>
                <c:pt idx="5975">
                  <c:v>41409.149305555555</c:v>
                </c:pt>
                <c:pt idx="5976">
                  <c:v>41409.15</c:v>
                </c:pt>
                <c:pt idx="5977">
                  <c:v>41409.150694444441</c:v>
                </c:pt>
                <c:pt idx="5978">
                  <c:v>41409.151388888888</c:v>
                </c:pt>
                <c:pt idx="5979">
                  <c:v>41409.152083333334</c:v>
                </c:pt>
                <c:pt idx="5980">
                  <c:v>41409.152777777781</c:v>
                </c:pt>
                <c:pt idx="5981">
                  <c:v>41409.15347222222</c:v>
                </c:pt>
                <c:pt idx="5982">
                  <c:v>41409.154166666667</c:v>
                </c:pt>
                <c:pt idx="5983">
                  <c:v>41409.154861111114</c:v>
                </c:pt>
                <c:pt idx="5984">
                  <c:v>41409.155555555553</c:v>
                </c:pt>
                <c:pt idx="5985">
                  <c:v>41409.15625</c:v>
                </c:pt>
                <c:pt idx="5986">
                  <c:v>41409.156944444447</c:v>
                </c:pt>
                <c:pt idx="5987">
                  <c:v>41409.157638888886</c:v>
                </c:pt>
                <c:pt idx="5988">
                  <c:v>41409.158333333333</c:v>
                </c:pt>
                <c:pt idx="5989">
                  <c:v>41409.15902777778</c:v>
                </c:pt>
                <c:pt idx="5990">
                  <c:v>41409.159722222219</c:v>
                </c:pt>
                <c:pt idx="5991">
                  <c:v>41409.160416666666</c:v>
                </c:pt>
                <c:pt idx="5992">
                  <c:v>41409.161111111112</c:v>
                </c:pt>
                <c:pt idx="5993">
                  <c:v>41409.161805555559</c:v>
                </c:pt>
                <c:pt idx="5994">
                  <c:v>41409.162499999999</c:v>
                </c:pt>
                <c:pt idx="5995">
                  <c:v>41409.163194444445</c:v>
                </c:pt>
                <c:pt idx="5996">
                  <c:v>41409.163888888892</c:v>
                </c:pt>
                <c:pt idx="5997">
                  <c:v>41409.164583333331</c:v>
                </c:pt>
                <c:pt idx="5998">
                  <c:v>41409.165277777778</c:v>
                </c:pt>
                <c:pt idx="5999">
                  <c:v>41409.165972222225</c:v>
                </c:pt>
                <c:pt idx="6000">
                  <c:v>41409.166666666664</c:v>
                </c:pt>
                <c:pt idx="6001">
                  <c:v>41409.167361111111</c:v>
                </c:pt>
                <c:pt idx="6002">
                  <c:v>41409.168055555558</c:v>
                </c:pt>
                <c:pt idx="6003">
                  <c:v>41409.168749999997</c:v>
                </c:pt>
                <c:pt idx="6004">
                  <c:v>41409.169444444444</c:v>
                </c:pt>
                <c:pt idx="6005">
                  <c:v>41409.170138888891</c:v>
                </c:pt>
                <c:pt idx="6006">
                  <c:v>41409.17083333333</c:v>
                </c:pt>
                <c:pt idx="6007">
                  <c:v>41409.171527777777</c:v>
                </c:pt>
                <c:pt idx="6008">
                  <c:v>41409.172222222223</c:v>
                </c:pt>
                <c:pt idx="6009">
                  <c:v>41409.17291666667</c:v>
                </c:pt>
                <c:pt idx="6010">
                  <c:v>41409.173611111109</c:v>
                </c:pt>
                <c:pt idx="6011">
                  <c:v>41409.174305555556</c:v>
                </c:pt>
                <c:pt idx="6012">
                  <c:v>41409.175000000003</c:v>
                </c:pt>
                <c:pt idx="6013">
                  <c:v>41409.175694444442</c:v>
                </c:pt>
                <c:pt idx="6014">
                  <c:v>41409.176388888889</c:v>
                </c:pt>
                <c:pt idx="6015">
                  <c:v>41409.177083333336</c:v>
                </c:pt>
                <c:pt idx="6016">
                  <c:v>41409.177777777775</c:v>
                </c:pt>
                <c:pt idx="6017">
                  <c:v>41409.178472222222</c:v>
                </c:pt>
                <c:pt idx="6018">
                  <c:v>41409.179166666669</c:v>
                </c:pt>
                <c:pt idx="6019">
                  <c:v>41409.179861111108</c:v>
                </c:pt>
                <c:pt idx="6020">
                  <c:v>41409.180555555555</c:v>
                </c:pt>
                <c:pt idx="6021">
                  <c:v>41409.181250000001</c:v>
                </c:pt>
                <c:pt idx="6022">
                  <c:v>41409.181944444441</c:v>
                </c:pt>
                <c:pt idx="6023">
                  <c:v>41409.182638888888</c:v>
                </c:pt>
                <c:pt idx="6024">
                  <c:v>41409.183333333334</c:v>
                </c:pt>
                <c:pt idx="6025">
                  <c:v>41409.184027777781</c:v>
                </c:pt>
                <c:pt idx="6026">
                  <c:v>41409.18472222222</c:v>
                </c:pt>
                <c:pt idx="6027">
                  <c:v>41409.185416666667</c:v>
                </c:pt>
                <c:pt idx="6028">
                  <c:v>41409.186111111114</c:v>
                </c:pt>
                <c:pt idx="6029">
                  <c:v>41409.186805555553</c:v>
                </c:pt>
                <c:pt idx="6030">
                  <c:v>41409.1875</c:v>
                </c:pt>
                <c:pt idx="6031">
                  <c:v>41409.188194444447</c:v>
                </c:pt>
                <c:pt idx="6032">
                  <c:v>41409.188888888886</c:v>
                </c:pt>
                <c:pt idx="6033">
                  <c:v>41409.189583333333</c:v>
                </c:pt>
                <c:pt idx="6034">
                  <c:v>41409.19027777778</c:v>
                </c:pt>
                <c:pt idx="6035">
                  <c:v>41409.190972222219</c:v>
                </c:pt>
                <c:pt idx="6036">
                  <c:v>41409.191666666666</c:v>
                </c:pt>
                <c:pt idx="6037">
                  <c:v>41409.192361111112</c:v>
                </c:pt>
                <c:pt idx="6038">
                  <c:v>41409.193055555559</c:v>
                </c:pt>
                <c:pt idx="6039">
                  <c:v>41409.193749999999</c:v>
                </c:pt>
                <c:pt idx="6040">
                  <c:v>41409.194444444445</c:v>
                </c:pt>
                <c:pt idx="6041">
                  <c:v>41409.195138888892</c:v>
                </c:pt>
                <c:pt idx="6042">
                  <c:v>41409.195833333331</c:v>
                </c:pt>
                <c:pt idx="6043">
                  <c:v>41409.196527777778</c:v>
                </c:pt>
                <c:pt idx="6044">
                  <c:v>41409.197222222225</c:v>
                </c:pt>
                <c:pt idx="6045">
                  <c:v>41409.197916666664</c:v>
                </c:pt>
                <c:pt idx="6046">
                  <c:v>41409.198611111111</c:v>
                </c:pt>
                <c:pt idx="6047">
                  <c:v>41409.199305555558</c:v>
                </c:pt>
                <c:pt idx="6048">
                  <c:v>41409.199999999997</c:v>
                </c:pt>
                <c:pt idx="6049">
                  <c:v>41409.200694444444</c:v>
                </c:pt>
                <c:pt idx="6050">
                  <c:v>41409.201388888891</c:v>
                </c:pt>
                <c:pt idx="6051">
                  <c:v>41409.20208333333</c:v>
                </c:pt>
                <c:pt idx="6052">
                  <c:v>41409.202777777777</c:v>
                </c:pt>
                <c:pt idx="6053">
                  <c:v>41409.203472222223</c:v>
                </c:pt>
                <c:pt idx="6054">
                  <c:v>41409.20416666667</c:v>
                </c:pt>
                <c:pt idx="6055">
                  <c:v>41409.204861111109</c:v>
                </c:pt>
                <c:pt idx="6056">
                  <c:v>41409.205555555556</c:v>
                </c:pt>
                <c:pt idx="6057">
                  <c:v>41409.206250000003</c:v>
                </c:pt>
                <c:pt idx="6058">
                  <c:v>41409.206944444442</c:v>
                </c:pt>
                <c:pt idx="6059">
                  <c:v>41409.207638888889</c:v>
                </c:pt>
                <c:pt idx="6060">
                  <c:v>41409.208333333336</c:v>
                </c:pt>
                <c:pt idx="6061">
                  <c:v>41409.209027777775</c:v>
                </c:pt>
                <c:pt idx="6062">
                  <c:v>41409.209722222222</c:v>
                </c:pt>
                <c:pt idx="6063">
                  <c:v>41409.210416666669</c:v>
                </c:pt>
                <c:pt idx="6064">
                  <c:v>41409.211111111108</c:v>
                </c:pt>
                <c:pt idx="6065">
                  <c:v>41409.211805555555</c:v>
                </c:pt>
                <c:pt idx="6066">
                  <c:v>41409.212500000001</c:v>
                </c:pt>
                <c:pt idx="6067">
                  <c:v>41409.213194444441</c:v>
                </c:pt>
                <c:pt idx="6068">
                  <c:v>41409.213888888888</c:v>
                </c:pt>
                <c:pt idx="6069">
                  <c:v>41409.214583333334</c:v>
                </c:pt>
                <c:pt idx="6070">
                  <c:v>41409.215277777781</c:v>
                </c:pt>
                <c:pt idx="6071">
                  <c:v>41409.21597222222</c:v>
                </c:pt>
                <c:pt idx="6072">
                  <c:v>41409.216666666667</c:v>
                </c:pt>
                <c:pt idx="6073">
                  <c:v>41409.217361111114</c:v>
                </c:pt>
                <c:pt idx="6074">
                  <c:v>41409.218055555553</c:v>
                </c:pt>
                <c:pt idx="6075">
                  <c:v>41409.21875</c:v>
                </c:pt>
                <c:pt idx="6076">
                  <c:v>41409.219444444447</c:v>
                </c:pt>
                <c:pt idx="6077">
                  <c:v>41409.220138888886</c:v>
                </c:pt>
                <c:pt idx="6078">
                  <c:v>41409.220833333333</c:v>
                </c:pt>
                <c:pt idx="6079">
                  <c:v>41409.22152777778</c:v>
                </c:pt>
                <c:pt idx="6080">
                  <c:v>41409.222222222219</c:v>
                </c:pt>
                <c:pt idx="6081">
                  <c:v>41409.222916666666</c:v>
                </c:pt>
                <c:pt idx="6082">
                  <c:v>41409.223611111112</c:v>
                </c:pt>
                <c:pt idx="6083">
                  <c:v>41409.224305555559</c:v>
                </c:pt>
                <c:pt idx="6084">
                  <c:v>41409.224999999999</c:v>
                </c:pt>
                <c:pt idx="6085">
                  <c:v>41409.225694444445</c:v>
                </c:pt>
                <c:pt idx="6086">
                  <c:v>41409.226388888892</c:v>
                </c:pt>
                <c:pt idx="6087">
                  <c:v>41409.227083333331</c:v>
                </c:pt>
                <c:pt idx="6088">
                  <c:v>41409.227777777778</c:v>
                </c:pt>
                <c:pt idx="6089">
                  <c:v>41409.228472222225</c:v>
                </c:pt>
                <c:pt idx="6090">
                  <c:v>41409.229166666664</c:v>
                </c:pt>
                <c:pt idx="6091">
                  <c:v>41409.229861111111</c:v>
                </c:pt>
                <c:pt idx="6092">
                  <c:v>41409.230555555558</c:v>
                </c:pt>
                <c:pt idx="6093">
                  <c:v>41409.231249999997</c:v>
                </c:pt>
                <c:pt idx="6094">
                  <c:v>41409.231944444444</c:v>
                </c:pt>
                <c:pt idx="6095">
                  <c:v>41409.232638888891</c:v>
                </c:pt>
                <c:pt idx="6096">
                  <c:v>41409.23333333333</c:v>
                </c:pt>
                <c:pt idx="6097">
                  <c:v>41409.234027777777</c:v>
                </c:pt>
                <c:pt idx="6098">
                  <c:v>41409.234722222223</c:v>
                </c:pt>
                <c:pt idx="6099">
                  <c:v>41409.23541666667</c:v>
                </c:pt>
                <c:pt idx="6100">
                  <c:v>41409.236111111109</c:v>
                </c:pt>
                <c:pt idx="6101">
                  <c:v>41409.236805555556</c:v>
                </c:pt>
                <c:pt idx="6102">
                  <c:v>41409.237500000003</c:v>
                </c:pt>
                <c:pt idx="6103">
                  <c:v>41409.238194444442</c:v>
                </c:pt>
                <c:pt idx="6104">
                  <c:v>41409.238888888889</c:v>
                </c:pt>
                <c:pt idx="6105">
                  <c:v>41409.239583333336</c:v>
                </c:pt>
                <c:pt idx="6106">
                  <c:v>41409.240277777775</c:v>
                </c:pt>
                <c:pt idx="6107">
                  <c:v>41409.240972222222</c:v>
                </c:pt>
                <c:pt idx="6108">
                  <c:v>41409.241666666669</c:v>
                </c:pt>
                <c:pt idx="6109">
                  <c:v>41409.242361111108</c:v>
                </c:pt>
                <c:pt idx="6110">
                  <c:v>41409.243055555555</c:v>
                </c:pt>
                <c:pt idx="6111">
                  <c:v>41409.243750000001</c:v>
                </c:pt>
                <c:pt idx="6112">
                  <c:v>41409.244444444441</c:v>
                </c:pt>
                <c:pt idx="6113">
                  <c:v>41409.245138888888</c:v>
                </c:pt>
                <c:pt idx="6114">
                  <c:v>41409.245833333334</c:v>
                </c:pt>
                <c:pt idx="6115">
                  <c:v>41409.246527777781</c:v>
                </c:pt>
                <c:pt idx="6116">
                  <c:v>41409.24722222222</c:v>
                </c:pt>
                <c:pt idx="6117">
                  <c:v>41409.247916666667</c:v>
                </c:pt>
                <c:pt idx="6118">
                  <c:v>41409.248611111114</c:v>
                </c:pt>
                <c:pt idx="6119">
                  <c:v>41409.249305555553</c:v>
                </c:pt>
                <c:pt idx="6120">
                  <c:v>41409.25</c:v>
                </c:pt>
                <c:pt idx="6121">
                  <c:v>41409.250694444447</c:v>
                </c:pt>
                <c:pt idx="6122">
                  <c:v>41409.251388888886</c:v>
                </c:pt>
                <c:pt idx="6123">
                  <c:v>41409.252083333333</c:v>
                </c:pt>
                <c:pt idx="6124">
                  <c:v>41409.25277777778</c:v>
                </c:pt>
                <c:pt idx="6125">
                  <c:v>41409.253472222219</c:v>
                </c:pt>
                <c:pt idx="6126">
                  <c:v>41409.254166666666</c:v>
                </c:pt>
                <c:pt idx="6127">
                  <c:v>41409.254861111112</c:v>
                </c:pt>
                <c:pt idx="6128">
                  <c:v>41409.255555555559</c:v>
                </c:pt>
                <c:pt idx="6129">
                  <c:v>41409.256249999999</c:v>
                </c:pt>
                <c:pt idx="6130">
                  <c:v>41409.256944444445</c:v>
                </c:pt>
                <c:pt idx="6131">
                  <c:v>41409.257638888892</c:v>
                </c:pt>
                <c:pt idx="6132">
                  <c:v>41409.258333333331</c:v>
                </c:pt>
                <c:pt idx="6133">
                  <c:v>41409.259027777778</c:v>
                </c:pt>
                <c:pt idx="6134">
                  <c:v>41409.259722222225</c:v>
                </c:pt>
                <c:pt idx="6135">
                  <c:v>41409.260416666664</c:v>
                </c:pt>
                <c:pt idx="6136">
                  <c:v>41409.261111111111</c:v>
                </c:pt>
                <c:pt idx="6137">
                  <c:v>41409.261805555558</c:v>
                </c:pt>
                <c:pt idx="6138">
                  <c:v>41409.262499999997</c:v>
                </c:pt>
                <c:pt idx="6139">
                  <c:v>41409.263194444444</c:v>
                </c:pt>
                <c:pt idx="6140">
                  <c:v>41409.263888888891</c:v>
                </c:pt>
                <c:pt idx="6141">
                  <c:v>41409.26458333333</c:v>
                </c:pt>
                <c:pt idx="6142">
                  <c:v>41409.265277777777</c:v>
                </c:pt>
                <c:pt idx="6143">
                  <c:v>41409.265972222223</c:v>
                </c:pt>
                <c:pt idx="6144">
                  <c:v>41409.26666666667</c:v>
                </c:pt>
                <c:pt idx="6145">
                  <c:v>41409.267361111109</c:v>
                </c:pt>
                <c:pt idx="6146">
                  <c:v>41409.268055555556</c:v>
                </c:pt>
                <c:pt idx="6147">
                  <c:v>41409.268750000003</c:v>
                </c:pt>
                <c:pt idx="6148">
                  <c:v>41409.269444444442</c:v>
                </c:pt>
                <c:pt idx="6149">
                  <c:v>41409.270138888889</c:v>
                </c:pt>
                <c:pt idx="6150">
                  <c:v>41409.270833333336</c:v>
                </c:pt>
                <c:pt idx="6151">
                  <c:v>41409.271527777775</c:v>
                </c:pt>
                <c:pt idx="6152">
                  <c:v>41409.272222222222</c:v>
                </c:pt>
                <c:pt idx="6153">
                  <c:v>41409.272916666669</c:v>
                </c:pt>
                <c:pt idx="6154">
                  <c:v>41409.273611111108</c:v>
                </c:pt>
                <c:pt idx="6155">
                  <c:v>41409.274305555555</c:v>
                </c:pt>
                <c:pt idx="6156">
                  <c:v>41409.275000000001</c:v>
                </c:pt>
                <c:pt idx="6157">
                  <c:v>41409.275694444441</c:v>
                </c:pt>
                <c:pt idx="6158">
                  <c:v>41409.276388888888</c:v>
                </c:pt>
                <c:pt idx="6159">
                  <c:v>41409.277083333334</c:v>
                </c:pt>
                <c:pt idx="6160">
                  <c:v>41409.277777777781</c:v>
                </c:pt>
                <c:pt idx="6161">
                  <c:v>41409.27847222222</c:v>
                </c:pt>
                <c:pt idx="6162">
                  <c:v>41409.279166666667</c:v>
                </c:pt>
                <c:pt idx="6163">
                  <c:v>41409.279861111114</c:v>
                </c:pt>
                <c:pt idx="6164">
                  <c:v>41409.280555555553</c:v>
                </c:pt>
                <c:pt idx="6165">
                  <c:v>41409.28125</c:v>
                </c:pt>
                <c:pt idx="6166">
                  <c:v>41409.281944444447</c:v>
                </c:pt>
                <c:pt idx="6167">
                  <c:v>41409.282638888886</c:v>
                </c:pt>
                <c:pt idx="6168">
                  <c:v>41409.283333333333</c:v>
                </c:pt>
                <c:pt idx="6169">
                  <c:v>41409.28402777778</c:v>
                </c:pt>
                <c:pt idx="6170">
                  <c:v>41409.284722222219</c:v>
                </c:pt>
                <c:pt idx="6171">
                  <c:v>41409.285416666666</c:v>
                </c:pt>
                <c:pt idx="6172">
                  <c:v>41409.286111111112</c:v>
                </c:pt>
                <c:pt idx="6173">
                  <c:v>41409.286805555559</c:v>
                </c:pt>
                <c:pt idx="6174">
                  <c:v>41409.287499999999</c:v>
                </c:pt>
                <c:pt idx="6175">
                  <c:v>41409.288194444445</c:v>
                </c:pt>
                <c:pt idx="6176">
                  <c:v>41409.288888888892</c:v>
                </c:pt>
                <c:pt idx="6177">
                  <c:v>41409.289583333331</c:v>
                </c:pt>
                <c:pt idx="6178">
                  <c:v>41409.290277777778</c:v>
                </c:pt>
                <c:pt idx="6179">
                  <c:v>41409.290972222225</c:v>
                </c:pt>
                <c:pt idx="6180">
                  <c:v>41409.291666666664</c:v>
                </c:pt>
                <c:pt idx="6181">
                  <c:v>41409.292361111111</c:v>
                </c:pt>
                <c:pt idx="6182">
                  <c:v>41409.293055555558</c:v>
                </c:pt>
                <c:pt idx="6183">
                  <c:v>41409.293749999997</c:v>
                </c:pt>
                <c:pt idx="6184">
                  <c:v>41409.294444444444</c:v>
                </c:pt>
                <c:pt idx="6185">
                  <c:v>41409.295138888891</c:v>
                </c:pt>
                <c:pt idx="6186">
                  <c:v>41409.29583333333</c:v>
                </c:pt>
                <c:pt idx="6187">
                  <c:v>41409.296527777777</c:v>
                </c:pt>
                <c:pt idx="6188">
                  <c:v>41409.297222222223</c:v>
                </c:pt>
                <c:pt idx="6189">
                  <c:v>41409.29791666667</c:v>
                </c:pt>
                <c:pt idx="6190">
                  <c:v>41409.298611111109</c:v>
                </c:pt>
                <c:pt idx="6191">
                  <c:v>41409.299305555556</c:v>
                </c:pt>
                <c:pt idx="6192">
                  <c:v>41409.300000000003</c:v>
                </c:pt>
                <c:pt idx="6193">
                  <c:v>41409.300694444442</c:v>
                </c:pt>
                <c:pt idx="6194">
                  <c:v>41409.301388888889</c:v>
                </c:pt>
                <c:pt idx="6195">
                  <c:v>41409.302083333336</c:v>
                </c:pt>
                <c:pt idx="6196">
                  <c:v>41409.302777777775</c:v>
                </c:pt>
                <c:pt idx="6197">
                  <c:v>41409.303472222222</c:v>
                </c:pt>
                <c:pt idx="6198">
                  <c:v>41409.304166666669</c:v>
                </c:pt>
                <c:pt idx="6199">
                  <c:v>41409.304861111108</c:v>
                </c:pt>
                <c:pt idx="6200">
                  <c:v>41409.305555555555</c:v>
                </c:pt>
                <c:pt idx="6201">
                  <c:v>41409.306250000001</c:v>
                </c:pt>
                <c:pt idx="6202">
                  <c:v>41409.306944444441</c:v>
                </c:pt>
                <c:pt idx="6203">
                  <c:v>41409.307638888888</c:v>
                </c:pt>
                <c:pt idx="6204">
                  <c:v>41409.308333333334</c:v>
                </c:pt>
                <c:pt idx="6205">
                  <c:v>41409.309027777781</c:v>
                </c:pt>
                <c:pt idx="6206">
                  <c:v>41409.30972222222</c:v>
                </c:pt>
                <c:pt idx="6207">
                  <c:v>41409.310416666667</c:v>
                </c:pt>
                <c:pt idx="6208">
                  <c:v>41409.311111111114</c:v>
                </c:pt>
                <c:pt idx="6209">
                  <c:v>41409.311805555553</c:v>
                </c:pt>
                <c:pt idx="6210">
                  <c:v>41409.3125</c:v>
                </c:pt>
                <c:pt idx="6211">
                  <c:v>41409.313194444447</c:v>
                </c:pt>
                <c:pt idx="6212">
                  <c:v>41409.313888888886</c:v>
                </c:pt>
                <c:pt idx="6213">
                  <c:v>41409.314583333333</c:v>
                </c:pt>
                <c:pt idx="6214">
                  <c:v>41409.31527777778</c:v>
                </c:pt>
                <c:pt idx="6215">
                  <c:v>41409.315972222219</c:v>
                </c:pt>
                <c:pt idx="6216">
                  <c:v>41409.316666666666</c:v>
                </c:pt>
                <c:pt idx="6217">
                  <c:v>41409.317361111112</c:v>
                </c:pt>
                <c:pt idx="6218">
                  <c:v>41409.318055555559</c:v>
                </c:pt>
                <c:pt idx="6219">
                  <c:v>41409.318749999999</c:v>
                </c:pt>
                <c:pt idx="6220">
                  <c:v>41409.319444444445</c:v>
                </c:pt>
                <c:pt idx="6221">
                  <c:v>41409.320138888892</c:v>
                </c:pt>
                <c:pt idx="6222">
                  <c:v>41409.320833333331</c:v>
                </c:pt>
                <c:pt idx="6223">
                  <c:v>41409.321527777778</c:v>
                </c:pt>
                <c:pt idx="6224">
                  <c:v>41409.322222222225</c:v>
                </c:pt>
                <c:pt idx="6225">
                  <c:v>41409.322916666664</c:v>
                </c:pt>
                <c:pt idx="6226">
                  <c:v>41409.323611111111</c:v>
                </c:pt>
                <c:pt idx="6227">
                  <c:v>41409.324305555558</c:v>
                </c:pt>
                <c:pt idx="6228">
                  <c:v>41409.324999999997</c:v>
                </c:pt>
                <c:pt idx="6229">
                  <c:v>41409.325694444444</c:v>
                </c:pt>
                <c:pt idx="6230">
                  <c:v>41409.326388888891</c:v>
                </c:pt>
                <c:pt idx="6231">
                  <c:v>41409.32708333333</c:v>
                </c:pt>
                <c:pt idx="6232">
                  <c:v>41409.327777777777</c:v>
                </c:pt>
                <c:pt idx="6233">
                  <c:v>41409.328472222223</c:v>
                </c:pt>
                <c:pt idx="6234">
                  <c:v>41409.32916666667</c:v>
                </c:pt>
                <c:pt idx="6235">
                  <c:v>41409.329861111109</c:v>
                </c:pt>
                <c:pt idx="6236">
                  <c:v>41409.330555555556</c:v>
                </c:pt>
                <c:pt idx="6237">
                  <c:v>41409.331250000003</c:v>
                </c:pt>
                <c:pt idx="6238">
                  <c:v>41409.331944444442</c:v>
                </c:pt>
                <c:pt idx="6239">
                  <c:v>41409.332638888889</c:v>
                </c:pt>
                <c:pt idx="6240">
                  <c:v>41409.333333333336</c:v>
                </c:pt>
                <c:pt idx="6241">
                  <c:v>41409.334027777775</c:v>
                </c:pt>
                <c:pt idx="6242">
                  <c:v>41409.334722222222</c:v>
                </c:pt>
                <c:pt idx="6243">
                  <c:v>41409.335416666669</c:v>
                </c:pt>
                <c:pt idx="6244">
                  <c:v>41409.336111111108</c:v>
                </c:pt>
                <c:pt idx="6245">
                  <c:v>41409.336805555555</c:v>
                </c:pt>
                <c:pt idx="6246">
                  <c:v>41409.337500000001</c:v>
                </c:pt>
                <c:pt idx="6247">
                  <c:v>41409.338194444441</c:v>
                </c:pt>
                <c:pt idx="6248">
                  <c:v>41409.338888888888</c:v>
                </c:pt>
                <c:pt idx="6249">
                  <c:v>41409.339583333334</c:v>
                </c:pt>
                <c:pt idx="6250">
                  <c:v>41409.340277777781</c:v>
                </c:pt>
                <c:pt idx="6251">
                  <c:v>41409.34097222222</c:v>
                </c:pt>
                <c:pt idx="6252">
                  <c:v>41409.341666666667</c:v>
                </c:pt>
                <c:pt idx="6253">
                  <c:v>41409.342361111114</c:v>
                </c:pt>
                <c:pt idx="6254">
                  <c:v>41409.343055555553</c:v>
                </c:pt>
                <c:pt idx="6255">
                  <c:v>41409.34375</c:v>
                </c:pt>
                <c:pt idx="6256">
                  <c:v>41409.344444444447</c:v>
                </c:pt>
                <c:pt idx="6257">
                  <c:v>41409.345138888886</c:v>
                </c:pt>
                <c:pt idx="6258">
                  <c:v>41409.345833333333</c:v>
                </c:pt>
                <c:pt idx="6259">
                  <c:v>41409.34652777778</c:v>
                </c:pt>
                <c:pt idx="6260">
                  <c:v>41409.347222222219</c:v>
                </c:pt>
                <c:pt idx="6261">
                  <c:v>41409.347916666666</c:v>
                </c:pt>
                <c:pt idx="6262">
                  <c:v>41409.348611111112</c:v>
                </c:pt>
                <c:pt idx="6263">
                  <c:v>41409.349305555559</c:v>
                </c:pt>
                <c:pt idx="6264">
                  <c:v>41409.35</c:v>
                </c:pt>
                <c:pt idx="6265">
                  <c:v>41409.350694444445</c:v>
                </c:pt>
                <c:pt idx="6266">
                  <c:v>41409.351388888892</c:v>
                </c:pt>
                <c:pt idx="6267">
                  <c:v>41409.352083333331</c:v>
                </c:pt>
                <c:pt idx="6268">
                  <c:v>41409.352777777778</c:v>
                </c:pt>
                <c:pt idx="6269">
                  <c:v>41409.353472222225</c:v>
                </c:pt>
                <c:pt idx="6270">
                  <c:v>41409.354166666664</c:v>
                </c:pt>
                <c:pt idx="6271">
                  <c:v>41409.354861111111</c:v>
                </c:pt>
                <c:pt idx="6272">
                  <c:v>41409.355555555558</c:v>
                </c:pt>
                <c:pt idx="6273">
                  <c:v>41409.356249999997</c:v>
                </c:pt>
                <c:pt idx="6274">
                  <c:v>41409.356944444444</c:v>
                </c:pt>
                <c:pt idx="6275">
                  <c:v>41409.357638888891</c:v>
                </c:pt>
                <c:pt idx="6276">
                  <c:v>41409.35833333333</c:v>
                </c:pt>
                <c:pt idx="6277">
                  <c:v>41409.359027777777</c:v>
                </c:pt>
                <c:pt idx="6278">
                  <c:v>41409.359722222223</c:v>
                </c:pt>
                <c:pt idx="6279">
                  <c:v>41409.36041666667</c:v>
                </c:pt>
                <c:pt idx="6280">
                  <c:v>41409.361111111109</c:v>
                </c:pt>
                <c:pt idx="6281">
                  <c:v>41409.361805555556</c:v>
                </c:pt>
                <c:pt idx="6282">
                  <c:v>41409.362500000003</c:v>
                </c:pt>
                <c:pt idx="6283">
                  <c:v>41409.363194444442</c:v>
                </c:pt>
                <c:pt idx="6284">
                  <c:v>41409.363888888889</c:v>
                </c:pt>
                <c:pt idx="6285">
                  <c:v>41409.364583333336</c:v>
                </c:pt>
                <c:pt idx="6286">
                  <c:v>41409.365277777775</c:v>
                </c:pt>
                <c:pt idx="6287">
                  <c:v>41409.365972222222</c:v>
                </c:pt>
                <c:pt idx="6288">
                  <c:v>41409.366666666669</c:v>
                </c:pt>
                <c:pt idx="6289">
                  <c:v>41409.367361111108</c:v>
                </c:pt>
                <c:pt idx="6290">
                  <c:v>41409.368055555555</c:v>
                </c:pt>
                <c:pt idx="6291">
                  <c:v>41409.368750000001</c:v>
                </c:pt>
                <c:pt idx="6292">
                  <c:v>41409.369444444441</c:v>
                </c:pt>
                <c:pt idx="6293">
                  <c:v>41409.370138888888</c:v>
                </c:pt>
                <c:pt idx="6294">
                  <c:v>41409.370833333334</c:v>
                </c:pt>
                <c:pt idx="6295">
                  <c:v>41409.371527777781</c:v>
                </c:pt>
                <c:pt idx="6296">
                  <c:v>41409.37222222222</c:v>
                </c:pt>
                <c:pt idx="6297">
                  <c:v>41409.372916666667</c:v>
                </c:pt>
                <c:pt idx="6298">
                  <c:v>41409.373611111114</c:v>
                </c:pt>
                <c:pt idx="6299">
                  <c:v>41409.374305555553</c:v>
                </c:pt>
                <c:pt idx="6300">
                  <c:v>41409.375</c:v>
                </c:pt>
                <c:pt idx="6301">
                  <c:v>41409.375694444447</c:v>
                </c:pt>
                <c:pt idx="6302">
                  <c:v>41409.376388888886</c:v>
                </c:pt>
                <c:pt idx="6303">
                  <c:v>41409.377083333333</c:v>
                </c:pt>
                <c:pt idx="6304">
                  <c:v>41409.37777777778</c:v>
                </c:pt>
                <c:pt idx="6305">
                  <c:v>41409.378472222219</c:v>
                </c:pt>
                <c:pt idx="6306">
                  <c:v>41409.379166666666</c:v>
                </c:pt>
                <c:pt idx="6307">
                  <c:v>41409.379861111112</c:v>
                </c:pt>
                <c:pt idx="6308">
                  <c:v>41409.380555555559</c:v>
                </c:pt>
                <c:pt idx="6309">
                  <c:v>41409.381249999999</c:v>
                </c:pt>
                <c:pt idx="6310">
                  <c:v>41409.381944444445</c:v>
                </c:pt>
                <c:pt idx="6311">
                  <c:v>41409.382638888892</c:v>
                </c:pt>
                <c:pt idx="6312">
                  <c:v>41409.383333333331</c:v>
                </c:pt>
                <c:pt idx="6313">
                  <c:v>41409.384027777778</c:v>
                </c:pt>
                <c:pt idx="6314">
                  <c:v>41409.384722222225</c:v>
                </c:pt>
                <c:pt idx="6315">
                  <c:v>41409.385416666664</c:v>
                </c:pt>
                <c:pt idx="6316">
                  <c:v>41409.386111111111</c:v>
                </c:pt>
                <c:pt idx="6317">
                  <c:v>41409.386805555558</c:v>
                </c:pt>
                <c:pt idx="6318">
                  <c:v>41409.387499999997</c:v>
                </c:pt>
                <c:pt idx="6319">
                  <c:v>41409.388194444444</c:v>
                </c:pt>
                <c:pt idx="6320">
                  <c:v>41409.388888888891</c:v>
                </c:pt>
                <c:pt idx="6321">
                  <c:v>41409.38958333333</c:v>
                </c:pt>
                <c:pt idx="6322">
                  <c:v>41409.390277777777</c:v>
                </c:pt>
                <c:pt idx="6323">
                  <c:v>41409.390972222223</c:v>
                </c:pt>
                <c:pt idx="6324">
                  <c:v>41409.39166666667</c:v>
                </c:pt>
                <c:pt idx="6325">
                  <c:v>41409.392361111109</c:v>
                </c:pt>
                <c:pt idx="6326">
                  <c:v>41409.393055555556</c:v>
                </c:pt>
                <c:pt idx="6327">
                  <c:v>41409.393750000003</c:v>
                </c:pt>
                <c:pt idx="6328">
                  <c:v>41409.394444444442</c:v>
                </c:pt>
                <c:pt idx="6329">
                  <c:v>41409.395138888889</c:v>
                </c:pt>
                <c:pt idx="6330">
                  <c:v>41409.395833333336</c:v>
                </c:pt>
                <c:pt idx="6331">
                  <c:v>41409.396527777775</c:v>
                </c:pt>
                <c:pt idx="6332">
                  <c:v>41409.397222222222</c:v>
                </c:pt>
                <c:pt idx="6333">
                  <c:v>41409.397916666669</c:v>
                </c:pt>
                <c:pt idx="6334">
                  <c:v>41409.398611111108</c:v>
                </c:pt>
                <c:pt idx="6335">
                  <c:v>41409.399305555555</c:v>
                </c:pt>
                <c:pt idx="6336">
                  <c:v>41409.4</c:v>
                </c:pt>
                <c:pt idx="6337">
                  <c:v>41409.400694444441</c:v>
                </c:pt>
                <c:pt idx="6338">
                  <c:v>41409.401388888888</c:v>
                </c:pt>
                <c:pt idx="6339">
                  <c:v>41409.402083333334</c:v>
                </c:pt>
                <c:pt idx="6340">
                  <c:v>41409.402777777781</c:v>
                </c:pt>
                <c:pt idx="6341">
                  <c:v>41409.40347222222</c:v>
                </c:pt>
                <c:pt idx="6342">
                  <c:v>41409.404166666667</c:v>
                </c:pt>
                <c:pt idx="6343">
                  <c:v>41409.404861111114</c:v>
                </c:pt>
                <c:pt idx="6344">
                  <c:v>41409.405555555553</c:v>
                </c:pt>
                <c:pt idx="6345">
                  <c:v>41409.40625</c:v>
                </c:pt>
                <c:pt idx="6346">
                  <c:v>41409.406944444447</c:v>
                </c:pt>
                <c:pt idx="6347">
                  <c:v>41409.407638888886</c:v>
                </c:pt>
                <c:pt idx="6348">
                  <c:v>41409.408333333333</c:v>
                </c:pt>
                <c:pt idx="6349">
                  <c:v>41409.40902777778</c:v>
                </c:pt>
                <c:pt idx="6350">
                  <c:v>41409.409722222219</c:v>
                </c:pt>
                <c:pt idx="6351">
                  <c:v>41409.410416666666</c:v>
                </c:pt>
                <c:pt idx="6352">
                  <c:v>41409.411111111112</c:v>
                </c:pt>
                <c:pt idx="6353">
                  <c:v>41409.411805555559</c:v>
                </c:pt>
                <c:pt idx="6354">
                  <c:v>41409.412499999999</c:v>
                </c:pt>
                <c:pt idx="6355">
                  <c:v>41409.413194444445</c:v>
                </c:pt>
                <c:pt idx="6356">
                  <c:v>41409.413888888892</c:v>
                </c:pt>
                <c:pt idx="6357">
                  <c:v>41409.414583333331</c:v>
                </c:pt>
                <c:pt idx="6358">
                  <c:v>41409.415277777778</c:v>
                </c:pt>
                <c:pt idx="6359">
                  <c:v>41409.415972222225</c:v>
                </c:pt>
                <c:pt idx="6360">
                  <c:v>41409.416666666664</c:v>
                </c:pt>
                <c:pt idx="6361">
                  <c:v>41409.417361111111</c:v>
                </c:pt>
                <c:pt idx="6362">
                  <c:v>41409.418055555558</c:v>
                </c:pt>
                <c:pt idx="6363">
                  <c:v>41409.418749999997</c:v>
                </c:pt>
                <c:pt idx="6364">
                  <c:v>41409.419444444444</c:v>
                </c:pt>
                <c:pt idx="6365">
                  <c:v>41409.420138888891</c:v>
                </c:pt>
                <c:pt idx="6366">
                  <c:v>41409.42083333333</c:v>
                </c:pt>
                <c:pt idx="6367">
                  <c:v>41409.421527777777</c:v>
                </c:pt>
                <c:pt idx="6368">
                  <c:v>41409.422222222223</c:v>
                </c:pt>
                <c:pt idx="6369">
                  <c:v>41409.42291666667</c:v>
                </c:pt>
                <c:pt idx="6370">
                  <c:v>41409.423611111109</c:v>
                </c:pt>
                <c:pt idx="6371">
                  <c:v>41409.424305555556</c:v>
                </c:pt>
                <c:pt idx="6372">
                  <c:v>41409.425000000003</c:v>
                </c:pt>
                <c:pt idx="6373">
                  <c:v>41409.425694444442</c:v>
                </c:pt>
                <c:pt idx="6374">
                  <c:v>41409.426388888889</c:v>
                </c:pt>
                <c:pt idx="6375">
                  <c:v>41409.427083333336</c:v>
                </c:pt>
                <c:pt idx="6376">
                  <c:v>41409.427777777775</c:v>
                </c:pt>
                <c:pt idx="6377">
                  <c:v>41409.428472222222</c:v>
                </c:pt>
                <c:pt idx="6378">
                  <c:v>41409.429166666669</c:v>
                </c:pt>
                <c:pt idx="6379">
                  <c:v>41409.429861111108</c:v>
                </c:pt>
                <c:pt idx="6380">
                  <c:v>41409.430555555555</c:v>
                </c:pt>
                <c:pt idx="6381">
                  <c:v>41409.431250000001</c:v>
                </c:pt>
                <c:pt idx="6382">
                  <c:v>41409.431944444441</c:v>
                </c:pt>
                <c:pt idx="6383">
                  <c:v>41409.432638888888</c:v>
                </c:pt>
                <c:pt idx="6384">
                  <c:v>41409.433333333334</c:v>
                </c:pt>
                <c:pt idx="6385">
                  <c:v>41409.434027777781</c:v>
                </c:pt>
                <c:pt idx="6386">
                  <c:v>41409.43472222222</c:v>
                </c:pt>
                <c:pt idx="6387">
                  <c:v>41409.435416666667</c:v>
                </c:pt>
                <c:pt idx="6388">
                  <c:v>41409.436111111114</c:v>
                </c:pt>
                <c:pt idx="6389">
                  <c:v>41409.436805555553</c:v>
                </c:pt>
                <c:pt idx="6390">
                  <c:v>41409.4375</c:v>
                </c:pt>
                <c:pt idx="6391">
                  <c:v>41409.438194444447</c:v>
                </c:pt>
                <c:pt idx="6392">
                  <c:v>41409.438888888886</c:v>
                </c:pt>
                <c:pt idx="6393">
                  <c:v>41409.439583333333</c:v>
                </c:pt>
                <c:pt idx="6394">
                  <c:v>41409.44027777778</c:v>
                </c:pt>
                <c:pt idx="6395">
                  <c:v>41409.440972222219</c:v>
                </c:pt>
                <c:pt idx="6396">
                  <c:v>41409.441666666666</c:v>
                </c:pt>
                <c:pt idx="6397">
                  <c:v>41409.442361111112</c:v>
                </c:pt>
                <c:pt idx="6398">
                  <c:v>41409.443055555559</c:v>
                </c:pt>
                <c:pt idx="6399">
                  <c:v>41409.443749999999</c:v>
                </c:pt>
                <c:pt idx="6400">
                  <c:v>41409.444444444445</c:v>
                </c:pt>
                <c:pt idx="6401">
                  <c:v>41409.445138888892</c:v>
                </c:pt>
                <c:pt idx="6402">
                  <c:v>41409.445833333331</c:v>
                </c:pt>
                <c:pt idx="6403">
                  <c:v>41409.446527777778</c:v>
                </c:pt>
                <c:pt idx="6404">
                  <c:v>41409.447222222225</c:v>
                </c:pt>
                <c:pt idx="6405">
                  <c:v>41409.447916666664</c:v>
                </c:pt>
                <c:pt idx="6406">
                  <c:v>41409.448611111111</c:v>
                </c:pt>
                <c:pt idx="6407">
                  <c:v>41409.449305555558</c:v>
                </c:pt>
                <c:pt idx="6408">
                  <c:v>41409.449999999997</c:v>
                </c:pt>
                <c:pt idx="6409">
                  <c:v>41409.450694444444</c:v>
                </c:pt>
                <c:pt idx="6410">
                  <c:v>41409.451388888891</c:v>
                </c:pt>
                <c:pt idx="6411">
                  <c:v>41409.45208333333</c:v>
                </c:pt>
                <c:pt idx="6412">
                  <c:v>41409.452777777777</c:v>
                </c:pt>
                <c:pt idx="6413">
                  <c:v>41409.453472222223</c:v>
                </c:pt>
                <c:pt idx="6414">
                  <c:v>41409.45416666667</c:v>
                </c:pt>
                <c:pt idx="6415">
                  <c:v>41409.454861111109</c:v>
                </c:pt>
                <c:pt idx="6416">
                  <c:v>41409.455555555556</c:v>
                </c:pt>
                <c:pt idx="6417">
                  <c:v>41409.456250000003</c:v>
                </c:pt>
                <c:pt idx="6418">
                  <c:v>41409.456944444442</c:v>
                </c:pt>
                <c:pt idx="6419">
                  <c:v>41409.457638888889</c:v>
                </c:pt>
                <c:pt idx="6420">
                  <c:v>41409.458333333336</c:v>
                </c:pt>
                <c:pt idx="6421">
                  <c:v>41409.459027777775</c:v>
                </c:pt>
                <c:pt idx="6422">
                  <c:v>41409.459722222222</c:v>
                </c:pt>
                <c:pt idx="6423">
                  <c:v>41409.460416666669</c:v>
                </c:pt>
                <c:pt idx="6424">
                  <c:v>41409.461111111108</c:v>
                </c:pt>
                <c:pt idx="6425">
                  <c:v>41409.461805555555</c:v>
                </c:pt>
                <c:pt idx="6426">
                  <c:v>41409.462500000001</c:v>
                </c:pt>
                <c:pt idx="6427">
                  <c:v>41409.463194444441</c:v>
                </c:pt>
                <c:pt idx="6428">
                  <c:v>41409.463888888888</c:v>
                </c:pt>
                <c:pt idx="6429">
                  <c:v>41409.464583333334</c:v>
                </c:pt>
                <c:pt idx="6430">
                  <c:v>41409.465277777781</c:v>
                </c:pt>
                <c:pt idx="6431">
                  <c:v>41409.46597222222</c:v>
                </c:pt>
                <c:pt idx="6432">
                  <c:v>41409.466666666667</c:v>
                </c:pt>
                <c:pt idx="6433">
                  <c:v>41409.467361111114</c:v>
                </c:pt>
                <c:pt idx="6434">
                  <c:v>41409.468055555553</c:v>
                </c:pt>
                <c:pt idx="6435">
                  <c:v>41409.46875</c:v>
                </c:pt>
                <c:pt idx="6436">
                  <c:v>41409.469444444447</c:v>
                </c:pt>
                <c:pt idx="6437">
                  <c:v>41409.470138888886</c:v>
                </c:pt>
                <c:pt idx="6438">
                  <c:v>41409.470833333333</c:v>
                </c:pt>
                <c:pt idx="6439">
                  <c:v>41409.47152777778</c:v>
                </c:pt>
                <c:pt idx="6440">
                  <c:v>41409.472222222219</c:v>
                </c:pt>
                <c:pt idx="6441">
                  <c:v>41409.472916666666</c:v>
                </c:pt>
                <c:pt idx="6442">
                  <c:v>41409.473611111112</c:v>
                </c:pt>
                <c:pt idx="6443">
                  <c:v>41409.474305555559</c:v>
                </c:pt>
                <c:pt idx="6444">
                  <c:v>41409.474999999999</c:v>
                </c:pt>
                <c:pt idx="6445">
                  <c:v>41409.475694444445</c:v>
                </c:pt>
                <c:pt idx="6446">
                  <c:v>41409.476388888892</c:v>
                </c:pt>
                <c:pt idx="6447">
                  <c:v>41409.477083333331</c:v>
                </c:pt>
                <c:pt idx="6448">
                  <c:v>41409.477777777778</c:v>
                </c:pt>
                <c:pt idx="6449">
                  <c:v>41409.478472222225</c:v>
                </c:pt>
                <c:pt idx="6450">
                  <c:v>41409.479166666664</c:v>
                </c:pt>
                <c:pt idx="6451">
                  <c:v>41409.479861111111</c:v>
                </c:pt>
                <c:pt idx="6452">
                  <c:v>41409.480555555558</c:v>
                </c:pt>
                <c:pt idx="6453">
                  <c:v>41409.481249999997</c:v>
                </c:pt>
                <c:pt idx="6454">
                  <c:v>41409.481944444444</c:v>
                </c:pt>
                <c:pt idx="6455">
                  <c:v>41409.482638888891</c:v>
                </c:pt>
                <c:pt idx="6456">
                  <c:v>41409.48333333333</c:v>
                </c:pt>
                <c:pt idx="6457">
                  <c:v>41409.484027777777</c:v>
                </c:pt>
                <c:pt idx="6458">
                  <c:v>41409.484722222223</c:v>
                </c:pt>
                <c:pt idx="6459">
                  <c:v>41409.48541666667</c:v>
                </c:pt>
                <c:pt idx="6460">
                  <c:v>41409.486111111109</c:v>
                </c:pt>
                <c:pt idx="6461">
                  <c:v>41409.486805555556</c:v>
                </c:pt>
                <c:pt idx="6462">
                  <c:v>41409.487500000003</c:v>
                </c:pt>
                <c:pt idx="6463">
                  <c:v>41409.488194444442</c:v>
                </c:pt>
                <c:pt idx="6464">
                  <c:v>41409.488888888889</c:v>
                </c:pt>
                <c:pt idx="6465">
                  <c:v>41409.489583333336</c:v>
                </c:pt>
                <c:pt idx="6466">
                  <c:v>41409.490277777775</c:v>
                </c:pt>
                <c:pt idx="6467">
                  <c:v>41409.490972222222</c:v>
                </c:pt>
                <c:pt idx="6468">
                  <c:v>41409.491666666669</c:v>
                </c:pt>
                <c:pt idx="6469">
                  <c:v>41409.492361111108</c:v>
                </c:pt>
                <c:pt idx="6470">
                  <c:v>41409.493055555555</c:v>
                </c:pt>
                <c:pt idx="6471">
                  <c:v>41409.493750000001</c:v>
                </c:pt>
                <c:pt idx="6472">
                  <c:v>41409.494444444441</c:v>
                </c:pt>
                <c:pt idx="6473">
                  <c:v>41409.495138888888</c:v>
                </c:pt>
                <c:pt idx="6474">
                  <c:v>41409.495833333334</c:v>
                </c:pt>
                <c:pt idx="6475">
                  <c:v>41409.496527777781</c:v>
                </c:pt>
                <c:pt idx="6476">
                  <c:v>41409.49722222222</c:v>
                </c:pt>
                <c:pt idx="6477">
                  <c:v>41409.497916666667</c:v>
                </c:pt>
                <c:pt idx="6478">
                  <c:v>41409.498611111114</c:v>
                </c:pt>
                <c:pt idx="6479">
                  <c:v>41409.499305555553</c:v>
                </c:pt>
                <c:pt idx="6480">
                  <c:v>41409.5</c:v>
                </c:pt>
                <c:pt idx="6481">
                  <c:v>41409.500694444447</c:v>
                </c:pt>
                <c:pt idx="6482">
                  <c:v>41409.501388888886</c:v>
                </c:pt>
                <c:pt idx="6483">
                  <c:v>41409.502083333333</c:v>
                </c:pt>
                <c:pt idx="6484">
                  <c:v>41409.50277777778</c:v>
                </c:pt>
                <c:pt idx="6485">
                  <c:v>41409.503472222219</c:v>
                </c:pt>
                <c:pt idx="6486">
                  <c:v>41409.504166666666</c:v>
                </c:pt>
                <c:pt idx="6487">
                  <c:v>41409.504861111112</c:v>
                </c:pt>
                <c:pt idx="6488">
                  <c:v>41409.505555555559</c:v>
                </c:pt>
                <c:pt idx="6489">
                  <c:v>41409.506249999999</c:v>
                </c:pt>
                <c:pt idx="6490">
                  <c:v>41409.506944444445</c:v>
                </c:pt>
                <c:pt idx="6491">
                  <c:v>41409.507638888892</c:v>
                </c:pt>
                <c:pt idx="6492">
                  <c:v>41409.508333333331</c:v>
                </c:pt>
                <c:pt idx="6493">
                  <c:v>41409.509027777778</c:v>
                </c:pt>
                <c:pt idx="6494">
                  <c:v>41409.509722222225</c:v>
                </c:pt>
                <c:pt idx="6495">
                  <c:v>41409.510416666664</c:v>
                </c:pt>
                <c:pt idx="6496">
                  <c:v>41409.511111111111</c:v>
                </c:pt>
                <c:pt idx="6497">
                  <c:v>41409.511805555558</c:v>
                </c:pt>
                <c:pt idx="6498">
                  <c:v>41409.512499999997</c:v>
                </c:pt>
                <c:pt idx="6499">
                  <c:v>41409.513194444444</c:v>
                </c:pt>
                <c:pt idx="6500">
                  <c:v>41409.513888888891</c:v>
                </c:pt>
                <c:pt idx="6501">
                  <c:v>41409.51458333333</c:v>
                </c:pt>
                <c:pt idx="6502">
                  <c:v>41409.515277777777</c:v>
                </c:pt>
                <c:pt idx="6503">
                  <c:v>41409.515972222223</c:v>
                </c:pt>
                <c:pt idx="6504">
                  <c:v>41409.51666666667</c:v>
                </c:pt>
                <c:pt idx="6505">
                  <c:v>41409.517361111109</c:v>
                </c:pt>
                <c:pt idx="6506">
                  <c:v>41409.518055555556</c:v>
                </c:pt>
                <c:pt idx="6507">
                  <c:v>41409.518750000003</c:v>
                </c:pt>
                <c:pt idx="6508">
                  <c:v>41409.519444444442</c:v>
                </c:pt>
                <c:pt idx="6509">
                  <c:v>41409.520138888889</c:v>
                </c:pt>
                <c:pt idx="6510">
                  <c:v>41409.520833333336</c:v>
                </c:pt>
                <c:pt idx="6511">
                  <c:v>41409.521527777775</c:v>
                </c:pt>
                <c:pt idx="6512">
                  <c:v>41409.522222222222</c:v>
                </c:pt>
                <c:pt idx="6513">
                  <c:v>41409.522916666669</c:v>
                </c:pt>
                <c:pt idx="6514">
                  <c:v>41409.523611111108</c:v>
                </c:pt>
                <c:pt idx="6515">
                  <c:v>41409.524305555555</c:v>
                </c:pt>
                <c:pt idx="6516">
                  <c:v>41409.525000000001</c:v>
                </c:pt>
                <c:pt idx="6517">
                  <c:v>41409.525694444441</c:v>
                </c:pt>
                <c:pt idx="6518">
                  <c:v>41409.526388888888</c:v>
                </c:pt>
                <c:pt idx="6519">
                  <c:v>41409.527083333334</c:v>
                </c:pt>
                <c:pt idx="6520">
                  <c:v>41409.527777777781</c:v>
                </c:pt>
                <c:pt idx="6521">
                  <c:v>41409.52847222222</c:v>
                </c:pt>
                <c:pt idx="6522">
                  <c:v>41409.529166666667</c:v>
                </c:pt>
                <c:pt idx="6523">
                  <c:v>41409.529861111114</c:v>
                </c:pt>
                <c:pt idx="6524">
                  <c:v>41409.530555555553</c:v>
                </c:pt>
                <c:pt idx="6525">
                  <c:v>41409.53125</c:v>
                </c:pt>
                <c:pt idx="6526">
                  <c:v>41409.531944444447</c:v>
                </c:pt>
                <c:pt idx="6527">
                  <c:v>41409.532638888886</c:v>
                </c:pt>
                <c:pt idx="6528">
                  <c:v>41409.533333333333</c:v>
                </c:pt>
                <c:pt idx="6529">
                  <c:v>41409.53402777778</c:v>
                </c:pt>
                <c:pt idx="6530">
                  <c:v>41409.534722222219</c:v>
                </c:pt>
                <c:pt idx="6531">
                  <c:v>41409.535416666666</c:v>
                </c:pt>
                <c:pt idx="6532">
                  <c:v>41409.536111111112</c:v>
                </c:pt>
                <c:pt idx="6533">
                  <c:v>41409.536805555559</c:v>
                </c:pt>
                <c:pt idx="6534">
                  <c:v>41409.537499999999</c:v>
                </c:pt>
                <c:pt idx="6535">
                  <c:v>41409.538194444445</c:v>
                </c:pt>
                <c:pt idx="6536">
                  <c:v>41409.538888888892</c:v>
                </c:pt>
                <c:pt idx="6537">
                  <c:v>41409.539583333331</c:v>
                </c:pt>
                <c:pt idx="6538">
                  <c:v>41409.540277777778</c:v>
                </c:pt>
                <c:pt idx="6539">
                  <c:v>41409.540972222225</c:v>
                </c:pt>
                <c:pt idx="6540">
                  <c:v>41409.541666666664</c:v>
                </c:pt>
                <c:pt idx="6541">
                  <c:v>41409.542361111111</c:v>
                </c:pt>
                <c:pt idx="6542">
                  <c:v>41409.543055555558</c:v>
                </c:pt>
                <c:pt idx="6543">
                  <c:v>41409.543749999997</c:v>
                </c:pt>
                <c:pt idx="6544">
                  <c:v>41409.544444444444</c:v>
                </c:pt>
                <c:pt idx="6545">
                  <c:v>41409.545138888891</c:v>
                </c:pt>
                <c:pt idx="6546">
                  <c:v>41409.54583333333</c:v>
                </c:pt>
                <c:pt idx="6547">
                  <c:v>41409.546527777777</c:v>
                </c:pt>
                <c:pt idx="6548">
                  <c:v>41409.547222222223</c:v>
                </c:pt>
                <c:pt idx="6549">
                  <c:v>41409.54791666667</c:v>
                </c:pt>
                <c:pt idx="6550">
                  <c:v>41409.548611111109</c:v>
                </c:pt>
                <c:pt idx="6551">
                  <c:v>41409.549305555556</c:v>
                </c:pt>
                <c:pt idx="6552">
                  <c:v>41409.550000000003</c:v>
                </c:pt>
                <c:pt idx="6553">
                  <c:v>41409.550694444442</c:v>
                </c:pt>
                <c:pt idx="6554">
                  <c:v>41409.551388888889</c:v>
                </c:pt>
                <c:pt idx="6555">
                  <c:v>41409.552083333336</c:v>
                </c:pt>
                <c:pt idx="6556">
                  <c:v>41409.552777777775</c:v>
                </c:pt>
                <c:pt idx="6557">
                  <c:v>41409.553472222222</c:v>
                </c:pt>
                <c:pt idx="6558">
                  <c:v>41409.554166666669</c:v>
                </c:pt>
                <c:pt idx="6559">
                  <c:v>41409.554861111108</c:v>
                </c:pt>
                <c:pt idx="6560">
                  <c:v>41409.555555555555</c:v>
                </c:pt>
                <c:pt idx="6561">
                  <c:v>41409.556250000001</c:v>
                </c:pt>
                <c:pt idx="6562">
                  <c:v>41409.556944444441</c:v>
                </c:pt>
                <c:pt idx="6563">
                  <c:v>41409.557638888888</c:v>
                </c:pt>
                <c:pt idx="6564">
                  <c:v>41409.558333333334</c:v>
                </c:pt>
                <c:pt idx="6565">
                  <c:v>41409.559027777781</c:v>
                </c:pt>
                <c:pt idx="6566">
                  <c:v>41409.55972222222</c:v>
                </c:pt>
                <c:pt idx="6567">
                  <c:v>41409.560416666667</c:v>
                </c:pt>
                <c:pt idx="6568">
                  <c:v>41409.561111111114</c:v>
                </c:pt>
                <c:pt idx="6569">
                  <c:v>41409.561805555553</c:v>
                </c:pt>
                <c:pt idx="6570">
                  <c:v>41409.5625</c:v>
                </c:pt>
                <c:pt idx="6571">
                  <c:v>41409.563194444447</c:v>
                </c:pt>
                <c:pt idx="6572">
                  <c:v>41409.563888888886</c:v>
                </c:pt>
                <c:pt idx="6573">
                  <c:v>41409.564583333333</c:v>
                </c:pt>
                <c:pt idx="6574">
                  <c:v>41409.56527777778</c:v>
                </c:pt>
                <c:pt idx="6575">
                  <c:v>41409.565972222219</c:v>
                </c:pt>
                <c:pt idx="6576">
                  <c:v>41409.566666666666</c:v>
                </c:pt>
                <c:pt idx="6577">
                  <c:v>41409.567361111112</c:v>
                </c:pt>
                <c:pt idx="6578">
                  <c:v>41409.568055555559</c:v>
                </c:pt>
                <c:pt idx="6579">
                  <c:v>41409.568749999999</c:v>
                </c:pt>
                <c:pt idx="6580">
                  <c:v>41409.569444444445</c:v>
                </c:pt>
                <c:pt idx="6581">
                  <c:v>41409.570138888892</c:v>
                </c:pt>
                <c:pt idx="6582">
                  <c:v>41409.570833333331</c:v>
                </c:pt>
                <c:pt idx="6583">
                  <c:v>41409.571527777778</c:v>
                </c:pt>
                <c:pt idx="6584">
                  <c:v>41409.572222222225</c:v>
                </c:pt>
                <c:pt idx="6585">
                  <c:v>41409.572916666664</c:v>
                </c:pt>
                <c:pt idx="6586">
                  <c:v>41409.573611111111</c:v>
                </c:pt>
                <c:pt idx="6587">
                  <c:v>41409.574305555558</c:v>
                </c:pt>
                <c:pt idx="6588">
                  <c:v>41409.574999999997</c:v>
                </c:pt>
                <c:pt idx="6589">
                  <c:v>41409.575694444444</c:v>
                </c:pt>
                <c:pt idx="6590">
                  <c:v>41409.576388888891</c:v>
                </c:pt>
                <c:pt idx="6591">
                  <c:v>41409.57708333333</c:v>
                </c:pt>
                <c:pt idx="6592">
                  <c:v>41409.577777777777</c:v>
                </c:pt>
                <c:pt idx="6593">
                  <c:v>41409.578472222223</c:v>
                </c:pt>
                <c:pt idx="6594">
                  <c:v>41409.57916666667</c:v>
                </c:pt>
                <c:pt idx="6595">
                  <c:v>41409.579861111109</c:v>
                </c:pt>
                <c:pt idx="6596">
                  <c:v>41409.580555555556</c:v>
                </c:pt>
                <c:pt idx="6597">
                  <c:v>41409.581250000003</c:v>
                </c:pt>
                <c:pt idx="6598">
                  <c:v>41409.581944444442</c:v>
                </c:pt>
                <c:pt idx="6599">
                  <c:v>41409.582638888889</c:v>
                </c:pt>
                <c:pt idx="6600">
                  <c:v>41409.583333333336</c:v>
                </c:pt>
                <c:pt idx="6601">
                  <c:v>41409.584027777775</c:v>
                </c:pt>
                <c:pt idx="6602">
                  <c:v>41409.584722222222</c:v>
                </c:pt>
                <c:pt idx="6603">
                  <c:v>41409.585416666669</c:v>
                </c:pt>
                <c:pt idx="6604">
                  <c:v>41409.586111111108</c:v>
                </c:pt>
                <c:pt idx="6605">
                  <c:v>41409.586805555555</c:v>
                </c:pt>
                <c:pt idx="6606">
                  <c:v>41409.587500000001</c:v>
                </c:pt>
                <c:pt idx="6607">
                  <c:v>41409.588194444441</c:v>
                </c:pt>
                <c:pt idx="6608">
                  <c:v>41409.588888888888</c:v>
                </c:pt>
                <c:pt idx="6609">
                  <c:v>41409.589583333334</c:v>
                </c:pt>
                <c:pt idx="6610">
                  <c:v>41409.590277777781</c:v>
                </c:pt>
                <c:pt idx="6611">
                  <c:v>41409.59097222222</c:v>
                </c:pt>
                <c:pt idx="6612">
                  <c:v>41409.591666666667</c:v>
                </c:pt>
                <c:pt idx="6613">
                  <c:v>41409.592361111114</c:v>
                </c:pt>
                <c:pt idx="6614">
                  <c:v>41409.593055555553</c:v>
                </c:pt>
                <c:pt idx="6615">
                  <c:v>41409.59375</c:v>
                </c:pt>
                <c:pt idx="6616">
                  <c:v>41409.594444444447</c:v>
                </c:pt>
                <c:pt idx="6617">
                  <c:v>41409.595138888886</c:v>
                </c:pt>
                <c:pt idx="6618">
                  <c:v>41409.595833333333</c:v>
                </c:pt>
                <c:pt idx="6619">
                  <c:v>41409.59652777778</c:v>
                </c:pt>
                <c:pt idx="6620">
                  <c:v>41409.597222222219</c:v>
                </c:pt>
                <c:pt idx="6621">
                  <c:v>41409.597916666666</c:v>
                </c:pt>
                <c:pt idx="6622">
                  <c:v>41409.598611111112</c:v>
                </c:pt>
                <c:pt idx="6623">
                  <c:v>41409.599305555559</c:v>
                </c:pt>
                <c:pt idx="6624">
                  <c:v>41409.599999999999</c:v>
                </c:pt>
                <c:pt idx="6625">
                  <c:v>41409.600694444445</c:v>
                </c:pt>
                <c:pt idx="6626">
                  <c:v>41409.601388888892</c:v>
                </c:pt>
                <c:pt idx="6627">
                  <c:v>41409.602083333331</c:v>
                </c:pt>
                <c:pt idx="6628">
                  <c:v>41409.602777777778</c:v>
                </c:pt>
                <c:pt idx="6629">
                  <c:v>41409.603472222225</c:v>
                </c:pt>
                <c:pt idx="6630">
                  <c:v>41409.604166666664</c:v>
                </c:pt>
                <c:pt idx="6631">
                  <c:v>41409.604861111111</c:v>
                </c:pt>
                <c:pt idx="6632">
                  <c:v>41409.605555555558</c:v>
                </c:pt>
                <c:pt idx="6633">
                  <c:v>41409.606249999997</c:v>
                </c:pt>
                <c:pt idx="6634">
                  <c:v>41409.606944444444</c:v>
                </c:pt>
                <c:pt idx="6635">
                  <c:v>41409.607638888891</c:v>
                </c:pt>
                <c:pt idx="6636">
                  <c:v>41409.60833333333</c:v>
                </c:pt>
                <c:pt idx="6637">
                  <c:v>41409.609027777777</c:v>
                </c:pt>
                <c:pt idx="6638">
                  <c:v>41409.609722222223</c:v>
                </c:pt>
                <c:pt idx="6639">
                  <c:v>41409.61041666667</c:v>
                </c:pt>
                <c:pt idx="6640">
                  <c:v>41409.611111111109</c:v>
                </c:pt>
                <c:pt idx="6641">
                  <c:v>41409.611805555556</c:v>
                </c:pt>
                <c:pt idx="6642">
                  <c:v>41409.612500000003</c:v>
                </c:pt>
                <c:pt idx="6643">
                  <c:v>41409.613194444442</c:v>
                </c:pt>
                <c:pt idx="6644">
                  <c:v>41409.613888888889</c:v>
                </c:pt>
                <c:pt idx="6645">
                  <c:v>41409.614583333336</c:v>
                </c:pt>
                <c:pt idx="6646">
                  <c:v>41409.615277777775</c:v>
                </c:pt>
                <c:pt idx="6647">
                  <c:v>41409.615972222222</c:v>
                </c:pt>
                <c:pt idx="6648">
                  <c:v>41409.616666666669</c:v>
                </c:pt>
                <c:pt idx="6649">
                  <c:v>41409.617361111108</c:v>
                </c:pt>
                <c:pt idx="6650">
                  <c:v>41409.618055555555</c:v>
                </c:pt>
                <c:pt idx="6651">
                  <c:v>41409.618750000001</c:v>
                </c:pt>
                <c:pt idx="6652">
                  <c:v>41409.619444444441</c:v>
                </c:pt>
                <c:pt idx="6653">
                  <c:v>41409.620138888888</c:v>
                </c:pt>
                <c:pt idx="6654">
                  <c:v>41409.620833333334</c:v>
                </c:pt>
                <c:pt idx="6655">
                  <c:v>41409.621527777781</c:v>
                </c:pt>
                <c:pt idx="6656">
                  <c:v>41409.62222222222</c:v>
                </c:pt>
                <c:pt idx="6657">
                  <c:v>41409.622916666667</c:v>
                </c:pt>
                <c:pt idx="6658">
                  <c:v>41409.623611111114</c:v>
                </c:pt>
                <c:pt idx="6659">
                  <c:v>41409.624305555553</c:v>
                </c:pt>
                <c:pt idx="6660">
                  <c:v>41409.625</c:v>
                </c:pt>
                <c:pt idx="6661">
                  <c:v>41409.625694444447</c:v>
                </c:pt>
                <c:pt idx="6662">
                  <c:v>41409.626388888886</c:v>
                </c:pt>
                <c:pt idx="6663">
                  <c:v>41409.627083333333</c:v>
                </c:pt>
                <c:pt idx="6664">
                  <c:v>41409.62777777778</c:v>
                </c:pt>
                <c:pt idx="6665">
                  <c:v>41409.628472222219</c:v>
                </c:pt>
                <c:pt idx="6666">
                  <c:v>41409.629166666666</c:v>
                </c:pt>
                <c:pt idx="6667">
                  <c:v>41409.629861111112</c:v>
                </c:pt>
                <c:pt idx="6668">
                  <c:v>41409.630555555559</c:v>
                </c:pt>
                <c:pt idx="6669">
                  <c:v>41409.631249999999</c:v>
                </c:pt>
                <c:pt idx="6670">
                  <c:v>41409.631944444445</c:v>
                </c:pt>
                <c:pt idx="6671">
                  <c:v>41409.632638888892</c:v>
                </c:pt>
                <c:pt idx="6672">
                  <c:v>41409.633333333331</c:v>
                </c:pt>
                <c:pt idx="6673">
                  <c:v>41409.634027777778</c:v>
                </c:pt>
                <c:pt idx="6674">
                  <c:v>41409.634722222225</c:v>
                </c:pt>
                <c:pt idx="6675">
                  <c:v>41409.635416666664</c:v>
                </c:pt>
                <c:pt idx="6676">
                  <c:v>41409.636111111111</c:v>
                </c:pt>
                <c:pt idx="6677">
                  <c:v>41409.636805555558</c:v>
                </c:pt>
                <c:pt idx="6678">
                  <c:v>41409.637499999997</c:v>
                </c:pt>
                <c:pt idx="6679">
                  <c:v>41409.638194444444</c:v>
                </c:pt>
                <c:pt idx="6680">
                  <c:v>41409.638888888891</c:v>
                </c:pt>
                <c:pt idx="6681">
                  <c:v>41409.63958333333</c:v>
                </c:pt>
                <c:pt idx="6682">
                  <c:v>41409.640277777777</c:v>
                </c:pt>
                <c:pt idx="6683">
                  <c:v>41409.640972222223</c:v>
                </c:pt>
                <c:pt idx="6684">
                  <c:v>41409.64166666667</c:v>
                </c:pt>
                <c:pt idx="6685">
                  <c:v>41409.642361111109</c:v>
                </c:pt>
                <c:pt idx="6686">
                  <c:v>41409.643055555556</c:v>
                </c:pt>
                <c:pt idx="6687">
                  <c:v>41409.643750000003</c:v>
                </c:pt>
                <c:pt idx="6688">
                  <c:v>41409.644444444442</c:v>
                </c:pt>
                <c:pt idx="6689">
                  <c:v>41409.645138888889</c:v>
                </c:pt>
                <c:pt idx="6690">
                  <c:v>41409.645833333336</c:v>
                </c:pt>
                <c:pt idx="6691">
                  <c:v>41409.646527777775</c:v>
                </c:pt>
                <c:pt idx="6692">
                  <c:v>41409.647222222222</c:v>
                </c:pt>
                <c:pt idx="6693">
                  <c:v>41409.647916666669</c:v>
                </c:pt>
                <c:pt idx="6694">
                  <c:v>41409.648611111108</c:v>
                </c:pt>
                <c:pt idx="6695">
                  <c:v>41409.649305555555</c:v>
                </c:pt>
                <c:pt idx="6696">
                  <c:v>41409.65</c:v>
                </c:pt>
                <c:pt idx="6697">
                  <c:v>41409.650694444441</c:v>
                </c:pt>
                <c:pt idx="6698">
                  <c:v>41409.651388888888</c:v>
                </c:pt>
                <c:pt idx="6699">
                  <c:v>41409.652083333334</c:v>
                </c:pt>
                <c:pt idx="6700">
                  <c:v>41409.652777777781</c:v>
                </c:pt>
                <c:pt idx="6701">
                  <c:v>41409.65347222222</c:v>
                </c:pt>
                <c:pt idx="6702">
                  <c:v>41409.654166666667</c:v>
                </c:pt>
                <c:pt idx="6703">
                  <c:v>41409.654861111114</c:v>
                </c:pt>
                <c:pt idx="6704">
                  <c:v>41409.655555555553</c:v>
                </c:pt>
                <c:pt idx="6705">
                  <c:v>41409.65625</c:v>
                </c:pt>
                <c:pt idx="6706">
                  <c:v>41409.656944444447</c:v>
                </c:pt>
                <c:pt idx="6707">
                  <c:v>41409.657638888886</c:v>
                </c:pt>
                <c:pt idx="6708">
                  <c:v>41409.658333333333</c:v>
                </c:pt>
                <c:pt idx="6709">
                  <c:v>41409.65902777778</c:v>
                </c:pt>
                <c:pt idx="6710">
                  <c:v>41409.659722222219</c:v>
                </c:pt>
                <c:pt idx="6711">
                  <c:v>41409.660416666666</c:v>
                </c:pt>
                <c:pt idx="6712">
                  <c:v>41409.661111111112</c:v>
                </c:pt>
                <c:pt idx="6713">
                  <c:v>41409.661805555559</c:v>
                </c:pt>
                <c:pt idx="6714">
                  <c:v>41409.662499999999</c:v>
                </c:pt>
                <c:pt idx="6715">
                  <c:v>41409.663194444445</c:v>
                </c:pt>
                <c:pt idx="6716">
                  <c:v>41409.663888888892</c:v>
                </c:pt>
                <c:pt idx="6717">
                  <c:v>41409.664583333331</c:v>
                </c:pt>
                <c:pt idx="6718">
                  <c:v>41409.665277777778</c:v>
                </c:pt>
                <c:pt idx="6719">
                  <c:v>41409.665972222225</c:v>
                </c:pt>
                <c:pt idx="6720">
                  <c:v>41409.666666666664</c:v>
                </c:pt>
                <c:pt idx="6721">
                  <c:v>41409.667361111111</c:v>
                </c:pt>
                <c:pt idx="6722">
                  <c:v>41409.668055555558</c:v>
                </c:pt>
                <c:pt idx="6723">
                  <c:v>41409.668749999997</c:v>
                </c:pt>
                <c:pt idx="6724">
                  <c:v>41409.669444444444</c:v>
                </c:pt>
                <c:pt idx="6725">
                  <c:v>41409.670138888891</c:v>
                </c:pt>
                <c:pt idx="6726">
                  <c:v>41409.67083333333</c:v>
                </c:pt>
                <c:pt idx="6727">
                  <c:v>41409.671527777777</c:v>
                </c:pt>
                <c:pt idx="6728">
                  <c:v>41409.672222222223</c:v>
                </c:pt>
                <c:pt idx="6729">
                  <c:v>41409.67291666667</c:v>
                </c:pt>
                <c:pt idx="6730">
                  <c:v>41409.673611111109</c:v>
                </c:pt>
                <c:pt idx="6731">
                  <c:v>41409.674305555556</c:v>
                </c:pt>
                <c:pt idx="6732">
                  <c:v>41409.675000000003</c:v>
                </c:pt>
                <c:pt idx="6733">
                  <c:v>41409.675694444442</c:v>
                </c:pt>
                <c:pt idx="6734">
                  <c:v>41409.676388888889</c:v>
                </c:pt>
                <c:pt idx="6735">
                  <c:v>41409.677083333336</c:v>
                </c:pt>
                <c:pt idx="6736">
                  <c:v>41409.677777777775</c:v>
                </c:pt>
                <c:pt idx="6737">
                  <c:v>41409.678472222222</c:v>
                </c:pt>
                <c:pt idx="6738">
                  <c:v>41409.679166666669</c:v>
                </c:pt>
                <c:pt idx="6739">
                  <c:v>41409.679861111108</c:v>
                </c:pt>
                <c:pt idx="6740">
                  <c:v>41409.680555555555</c:v>
                </c:pt>
                <c:pt idx="6741">
                  <c:v>41409.681250000001</c:v>
                </c:pt>
                <c:pt idx="6742">
                  <c:v>41409.681944444441</c:v>
                </c:pt>
                <c:pt idx="6743">
                  <c:v>41409.682638888888</c:v>
                </c:pt>
                <c:pt idx="6744">
                  <c:v>41409.683333333334</c:v>
                </c:pt>
                <c:pt idx="6745">
                  <c:v>41409.684027777781</c:v>
                </c:pt>
                <c:pt idx="6746">
                  <c:v>41409.68472222222</c:v>
                </c:pt>
                <c:pt idx="6747">
                  <c:v>41409.685416666667</c:v>
                </c:pt>
                <c:pt idx="6748">
                  <c:v>41409.686111111114</c:v>
                </c:pt>
                <c:pt idx="6749">
                  <c:v>41409.686805555553</c:v>
                </c:pt>
                <c:pt idx="6750">
                  <c:v>41409.6875</c:v>
                </c:pt>
                <c:pt idx="6751">
                  <c:v>41409.688194444447</c:v>
                </c:pt>
                <c:pt idx="6752">
                  <c:v>41409.688888888886</c:v>
                </c:pt>
                <c:pt idx="6753">
                  <c:v>41409.689583333333</c:v>
                </c:pt>
                <c:pt idx="6754">
                  <c:v>41409.69027777778</c:v>
                </c:pt>
                <c:pt idx="6755">
                  <c:v>41409.690972222219</c:v>
                </c:pt>
                <c:pt idx="6756">
                  <c:v>41409.691666666666</c:v>
                </c:pt>
                <c:pt idx="6757">
                  <c:v>41409.692361111112</c:v>
                </c:pt>
                <c:pt idx="6758">
                  <c:v>41409.693055555559</c:v>
                </c:pt>
                <c:pt idx="6759">
                  <c:v>41409.693749999999</c:v>
                </c:pt>
                <c:pt idx="6760">
                  <c:v>41409.694444444445</c:v>
                </c:pt>
                <c:pt idx="6761">
                  <c:v>41409.695138888892</c:v>
                </c:pt>
                <c:pt idx="6762">
                  <c:v>41409.695833333331</c:v>
                </c:pt>
                <c:pt idx="6763">
                  <c:v>41409.696527777778</c:v>
                </c:pt>
                <c:pt idx="6764">
                  <c:v>41409.697222222225</c:v>
                </c:pt>
                <c:pt idx="6765">
                  <c:v>41409.697916666664</c:v>
                </c:pt>
                <c:pt idx="6766">
                  <c:v>41409.698611111111</c:v>
                </c:pt>
                <c:pt idx="6767">
                  <c:v>41409.699305555558</c:v>
                </c:pt>
                <c:pt idx="6768">
                  <c:v>41409.699999999997</c:v>
                </c:pt>
                <c:pt idx="6769">
                  <c:v>41409.700694444444</c:v>
                </c:pt>
                <c:pt idx="6770">
                  <c:v>41409.701388888891</c:v>
                </c:pt>
                <c:pt idx="6771">
                  <c:v>41409.70208333333</c:v>
                </c:pt>
                <c:pt idx="6772">
                  <c:v>41409.702777777777</c:v>
                </c:pt>
                <c:pt idx="6773">
                  <c:v>41409.703472222223</c:v>
                </c:pt>
                <c:pt idx="6774">
                  <c:v>41409.70416666667</c:v>
                </c:pt>
                <c:pt idx="6775">
                  <c:v>41409.704861111109</c:v>
                </c:pt>
                <c:pt idx="6776">
                  <c:v>41409.705555555556</c:v>
                </c:pt>
                <c:pt idx="6777">
                  <c:v>41409.706250000003</c:v>
                </c:pt>
                <c:pt idx="6778">
                  <c:v>41409.706944444442</c:v>
                </c:pt>
                <c:pt idx="6779">
                  <c:v>41409.707638888889</c:v>
                </c:pt>
                <c:pt idx="6780">
                  <c:v>41409.708333333336</c:v>
                </c:pt>
                <c:pt idx="6781">
                  <c:v>41409.709027777775</c:v>
                </c:pt>
                <c:pt idx="6782">
                  <c:v>41409.709722222222</c:v>
                </c:pt>
                <c:pt idx="6783">
                  <c:v>41409.710416666669</c:v>
                </c:pt>
                <c:pt idx="6784">
                  <c:v>41409.711111111108</c:v>
                </c:pt>
                <c:pt idx="6785">
                  <c:v>41409.711805555555</c:v>
                </c:pt>
                <c:pt idx="6786">
                  <c:v>41409.712500000001</c:v>
                </c:pt>
                <c:pt idx="6787">
                  <c:v>41409.713194444441</c:v>
                </c:pt>
                <c:pt idx="6788">
                  <c:v>41409.713888888888</c:v>
                </c:pt>
                <c:pt idx="6789">
                  <c:v>41409.714583333334</c:v>
                </c:pt>
                <c:pt idx="6790">
                  <c:v>41409.715277777781</c:v>
                </c:pt>
                <c:pt idx="6791">
                  <c:v>41409.71597222222</c:v>
                </c:pt>
                <c:pt idx="6792">
                  <c:v>41409.716666666667</c:v>
                </c:pt>
                <c:pt idx="6793">
                  <c:v>41409.717361111114</c:v>
                </c:pt>
                <c:pt idx="6794">
                  <c:v>41409.718055555553</c:v>
                </c:pt>
                <c:pt idx="6795">
                  <c:v>41409.71875</c:v>
                </c:pt>
                <c:pt idx="6796">
                  <c:v>41409.719444444447</c:v>
                </c:pt>
                <c:pt idx="6797">
                  <c:v>41409.720138888886</c:v>
                </c:pt>
                <c:pt idx="6798">
                  <c:v>41409.720833333333</c:v>
                </c:pt>
                <c:pt idx="6799">
                  <c:v>41409.72152777778</c:v>
                </c:pt>
                <c:pt idx="6800">
                  <c:v>41409.722222222219</c:v>
                </c:pt>
                <c:pt idx="6801">
                  <c:v>41409.722916666666</c:v>
                </c:pt>
                <c:pt idx="6802">
                  <c:v>41409.723611111112</c:v>
                </c:pt>
                <c:pt idx="6803">
                  <c:v>41409.724305555559</c:v>
                </c:pt>
                <c:pt idx="6804">
                  <c:v>41409.724999999999</c:v>
                </c:pt>
                <c:pt idx="6805">
                  <c:v>41409.725694444445</c:v>
                </c:pt>
                <c:pt idx="6806">
                  <c:v>41409.726388888892</c:v>
                </c:pt>
                <c:pt idx="6807">
                  <c:v>41409.727083333331</c:v>
                </c:pt>
                <c:pt idx="6808">
                  <c:v>41409.727777777778</c:v>
                </c:pt>
                <c:pt idx="6809">
                  <c:v>41409.728472222225</c:v>
                </c:pt>
                <c:pt idx="6810">
                  <c:v>41409.729166666664</c:v>
                </c:pt>
                <c:pt idx="6811">
                  <c:v>41409.729861111111</c:v>
                </c:pt>
                <c:pt idx="6812">
                  <c:v>41409.730555555558</c:v>
                </c:pt>
                <c:pt idx="6813">
                  <c:v>41409.731249999997</c:v>
                </c:pt>
                <c:pt idx="6814">
                  <c:v>41409.731944444444</c:v>
                </c:pt>
                <c:pt idx="6815">
                  <c:v>41409.732638888891</c:v>
                </c:pt>
                <c:pt idx="6816">
                  <c:v>41409.73333333333</c:v>
                </c:pt>
                <c:pt idx="6817">
                  <c:v>41409.734027777777</c:v>
                </c:pt>
                <c:pt idx="6818">
                  <c:v>41409.734722222223</c:v>
                </c:pt>
                <c:pt idx="6819">
                  <c:v>41409.73541666667</c:v>
                </c:pt>
                <c:pt idx="6820">
                  <c:v>41409.736111111109</c:v>
                </c:pt>
                <c:pt idx="6821">
                  <c:v>41409.736805555556</c:v>
                </c:pt>
                <c:pt idx="6822">
                  <c:v>41409.737500000003</c:v>
                </c:pt>
                <c:pt idx="6823">
                  <c:v>41409.738194444442</c:v>
                </c:pt>
                <c:pt idx="6824">
                  <c:v>41409.738888888889</c:v>
                </c:pt>
                <c:pt idx="6825">
                  <c:v>41409.739583333336</c:v>
                </c:pt>
                <c:pt idx="6826">
                  <c:v>41409.740277777775</c:v>
                </c:pt>
                <c:pt idx="6827">
                  <c:v>41409.740972222222</c:v>
                </c:pt>
                <c:pt idx="6828">
                  <c:v>41409.741666666669</c:v>
                </c:pt>
                <c:pt idx="6829">
                  <c:v>41409.742361111108</c:v>
                </c:pt>
                <c:pt idx="6830">
                  <c:v>41409.743055555555</c:v>
                </c:pt>
                <c:pt idx="6831">
                  <c:v>41409.743750000001</c:v>
                </c:pt>
                <c:pt idx="6832">
                  <c:v>41409.744444444441</c:v>
                </c:pt>
                <c:pt idx="6833">
                  <c:v>41409.745138888888</c:v>
                </c:pt>
                <c:pt idx="6834">
                  <c:v>41409.745833333334</c:v>
                </c:pt>
                <c:pt idx="6835">
                  <c:v>41409.746527777781</c:v>
                </c:pt>
                <c:pt idx="6836">
                  <c:v>41409.74722222222</c:v>
                </c:pt>
                <c:pt idx="6837">
                  <c:v>41409.747916666667</c:v>
                </c:pt>
                <c:pt idx="6838">
                  <c:v>41409.748611111114</c:v>
                </c:pt>
                <c:pt idx="6839">
                  <c:v>41409.749305555553</c:v>
                </c:pt>
                <c:pt idx="6840">
                  <c:v>41409.75</c:v>
                </c:pt>
                <c:pt idx="6841">
                  <c:v>41409.750694444447</c:v>
                </c:pt>
                <c:pt idx="6842">
                  <c:v>41409.751388888886</c:v>
                </c:pt>
                <c:pt idx="6843">
                  <c:v>41409.752083333333</c:v>
                </c:pt>
                <c:pt idx="6844">
                  <c:v>41409.75277777778</c:v>
                </c:pt>
                <c:pt idx="6845">
                  <c:v>41409.753472222219</c:v>
                </c:pt>
                <c:pt idx="6846">
                  <c:v>41409.754166666666</c:v>
                </c:pt>
                <c:pt idx="6847">
                  <c:v>41409.754861111112</c:v>
                </c:pt>
                <c:pt idx="6848">
                  <c:v>41409.755555555559</c:v>
                </c:pt>
                <c:pt idx="6849">
                  <c:v>41409.756249999999</c:v>
                </c:pt>
                <c:pt idx="6850">
                  <c:v>41409.756944444445</c:v>
                </c:pt>
                <c:pt idx="6851">
                  <c:v>41409.757638888892</c:v>
                </c:pt>
                <c:pt idx="6852">
                  <c:v>41409.758333333331</c:v>
                </c:pt>
                <c:pt idx="6853">
                  <c:v>41409.759027777778</c:v>
                </c:pt>
                <c:pt idx="6854">
                  <c:v>41409.759722222225</c:v>
                </c:pt>
                <c:pt idx="6855">
                  <c:v>41409.760416666664</c:v>
                </c:pt>
                <c:pt idx="6856">
                  <c:v>41409.761111111111</c:v>
                </c:pt>
                <c:pt idx="6857">
                  <c:v>41409.761805555558</c:v>
                </c:pt>
                <c:pt idx="6858">
                  <c:v>41409.762499999997</c:v>
                </c:pt>
                <c:pt idx="6859">
                  <c:v>41409.763194444444</c:v>
                </c:pt>
                <c:pt idx="6860">
                  <c:v>41409.763888888891</c:v>
                </c:pt>
                <c:pt idx="6861">
                  <c:v>41409.76458333333</c:v>
                </c:pt>
                <c:pt idx="6862">
                  <c:v>41409.765277777777</c:v>
                </c:pt>
                <c:pt idx="6863">
                  <c:v>41409.765972222223</c:v>
                </c:pt>
                <c:pt idx="6864">
                  <c:v>41409.76666666667</c:v>
                </c:pt>
                <c:pt idx="6865">
                  <c:v>41409.767361111109</c:v>
                </c:pt>
                <c:pt idx="6866">
                  <c:v>41409.768055555556</c:v>
                </c:pt>
                <c:pt idx="6867">
                  <c:v>41409.768750000003</c:v>
                </c:pt>
                <c:pt idx="6868">
                  <c:v>41409.769444444442</c:v>
                </c:pt>
                <c:pt idx="6869">
                  <c:v>41409.770138888889</c:v>
                </c:pt>
                <c:pt idx="6870">
                  <c:v>41409.770833333336</c:v>
                </c:pt>
                <c:pt idx="6871">
                  <c:v>41409.771527777775</c:v>
                </c:pt>
                <c:pt idx="6872">
                  <c:v>41409.772222222222</c:v>
                </c:pt>
                <c:pt idx="6873">
                  <c:v>41409.772916666669</c:v>
                </c:pt>
                <c:pt idx="6874">
                  <c:v>41409.773611111108</c:v>
                </c:pt>
                <c:pt idx="6875">
                  <c:v>41409.774305555555</c:v>
                </c:pt>
                <c:pt idx="6876">
                  <c:v>41409.775000000001</c:v>
                </c:pt>
                <c:pt idx="6877">
                  <c:v>41409.775694444441</c:v>
                </c:pt>
                <c:pt idx="6878">
                  <c:v>41409.776388888888</c:v>
                </c:pt>
                <c:pt idx="6879">
                  <c:v>41409.777083333334</c:v>
                </c:pt>
                <c:pt idx="6880">
                  <c:v>41409.777777777781</c:v>
                </c:pt>
                <c:pt idx="6881">
                  <c:v>41409.77847222222</c:v>
                </c:pt>
                <c:pt idx="6882">
                  <c:v>41409.779166666667</c:v>
                </c:pt>
                <c:pt idx="6883">
                  <c:v>41409.779861111114</c:v>
                </c:pt>
                <c:pt idx="6884">
                  <c:v>41409.780555555553</c:v>
                </c:pt>
                <c:pt idx="6885">
                  <c:v>41409.78125</c:v>
                </c:pt>
                <c:pt idx="6886">
                  <c:v>41409.781944444447</c:v>
                </c:pt>
                <c:pt idx="6887">
                  <c:v>41409.782638888886</c:v>
                </c:pt>
                <c:pt idx="6888">
                  <c:v>41409.783333333333</c:v>
                </c:pt>
                <c:pt idx="6889">
                  <c:v>41409.78402777778</c:v>
                </c:pt>
                <c:pt idx="6890">
                  <c:v>41409.784722222219</c:v>
                </c:pt>
                <c:pt idx="6891">
                  <c:v>41409.785416666666</c:v>
                </c:pt>
                <c:pt idx="6892">
                  <c:v>41409.786111111112</c:v>
                </c:pt>
                <c:pt idx="6893">
                  <c:v>41409.786805555559</c:v>
                </c:pt>
                <c:pt idx="6894">
                  <c:v>41409.787499999999</c:v>
                </c:pt>
                <c:pt idx="6895">
                  <c:v>41409.788194444445</c:v>
                </c:pt>
                <c:pt idx="6896">
                  <c:v>41409.788888888892</c:v>
                </c:pt>
                <c:pt idx="6897">
                  <c:v>41409.789583333331</c:v>
                </c:pt>
                <c:pt idx="6898">
                  <c:v>41409.790277777778</c:v>
                </c:pt>
                <c:pt idx="6899">
                  <c:v>41409.790972222225</c:v>
                </c:pt>
                <c:pt idx="6900">
                  <c:v>41409.791666666664</c:v>
                </c:pt>
                <c:pt idx="6901">
                  <c:v>41409.792361111111</c:v>
                </c:pt>
                <c:pt idx="6902">
                  <c:v>41409.793055555558</c:v>
                </c:pt>
                <c:pt idx="6903">
                  <c:v>41409.793749999997</c:v>
                </c:pt>
                <c:pt idx="6904">
                  <c:v>41409.794444444444</c:v>
                </c:pt>
                <c:pt idx="6905">
                  <c:v>41409.795138888891</c:v>
                </c:pt>
                <c:pt idx="6906">
                  <c:v>41409.79583333333</c:v>
                </c:pt>
                <c:pt idx="6907">
                  <c:v>41409.796527777777</c:v>
                </c:pt>
                <c:pt idx="6908">
                  <c:v>41409.797222222223</c:v>
                </c:pt>
                <c:pt idx="6909">
                  <c:v>41409.79791666667</c:v>
                </c:pt>
                <c:pt idx="6910">
                  <c:v>41409.798611111109</c:v>
                </c:pt>
                <c:pt idx="6911">
                  <c:v>41409.799305555556</c:v>
                </c:pt>
                <c:pt idx="6912">
                  <c:v>41409.800000000003</c:v>
                </c:pt>
                <c:pt idx="6913">
                  <c:v>41409.800694444442</c:v>
                </c:pt>
                <c:pt idx="6914">
                  <c:v>41409.801388888889</c:v>
                </c:pt>
                <c:pt idx="6915">
                  <c:v>41409.802083333336</c:v>
                </c:pt>
                <c:pt idx="6916">
                  <c:v>41409.802777777775</c:v>
                </c:pt>
                <c:pt idx="6917">
                  <c:v>41409.803472222222</c:v>
                </c:pt>
                <c:pt idx="6918">
                  <c:v>41409.804166666669</c:v>
                </c:pt>
                <c:pt idx="6919">
                  <c:v>41409.804861111108</c:v>
                </c:pt>
                <c:pt idx="6920">
                  <c:v>41409.805555555555</c:v>
                </c:pt>
                <c:pt idx="6921">
                  <c:v>41409.806250000001</c:v>
                </c:pt>
                <c:pt idx="6922">
                  <c:v>41409.806944444441</c:v>
                </c:pt>
                <c:pt idx="6923">
                  <c:v>41409.807638888888</c:v>
                </c:pt>
                <c:pt idx="6924">
                  <c:v>41409.808333333334</c:v>
                </c:pt>
                <c:pt idx="6925">
                  <c:v>41409.809027777781</c:v>
                </c:pt>
                <c:pt idx="6926">
                  <c:v>41409.80972222222</c:v>
                </c:pt>
                <c:pt idx="6927">
                  <c:v>41409.810416666667</c:v>
                </c:pt>
                <c:pt idx="6928">
                  <c:v>41409.811111111114</c:v>
                </c:pt>
                <c:pt idx="6929">
                  <c:v>41409.811805555553</c:v>
                </c:pt>
                <c:pt idx="6930">
                  <c:v>41409.8125</c:v>
                </c:pt>
                <c:pt idx="6931">
                  <c:v>41409.813194444447</c:v>
                </c:pt>
                <c:pt idx="6932">
                  <c:v>41409.813888888886</c:v>
                </c:pt>
                <c:pt idx="6933">
                  <c:v>41409.814583333333</c:v>
                </c:pt>
                <c:pt idx="6934">
                  <c:v>41409.81527777778</c:v>
                </c:pt>
                <c:pt idx="6935">
                  <c:v>41409.815972222219</c:v>
                </c:pt>
                <c:pt idx="6936">
                  <c:v>41409.816666666666</c:v>
                </c:pt>
                <c:pt idx="6937">
                  <c:v>41409.817361111112</c:v>
                </c:pt>
                <c:pt idx="6938">
                  <c:v>41409.818055555559</c:v>
                </c:pt>
                <c:pt idx="6939">
                  <c:v>41409.818749999999</c:v>
                </c:pt>
                <c:pt idx="6940">
                  <c:v>41409.819444444445</c:v>
                </c:pt>
                <c:pt idx="6941">
                  <c:v>41409.820138888892</c:v>
                </c:pt>
                <c:pt idx="6942">
                  <c:v>41409.820833333331</c:v>
                </c:pt>
                <c:pt idx="6943">
                  <c:v>41409.821527777778</c:v>
                </c:pt>
                <c:pt idx="6944">
                  <c:v>41409.822222222225</c:v>
                </c:pt>
                <c:pt idx="6945">
                  <c:v>41409.822916666664</c:v>
                </c:pt>
                <c:pt idx="6946">
                  <c:v>41409.823611111111</c:v>
                </c:pt>
                <c:pt idx="6947">
                  <c:v>41409.824305555558</c:v>
                </c:pt>
                <c:pt idx="6948">
                  <c:v>41409.824999999997</c:v>
                </c:pt>
                <c:pt idx="6949">
                  <c:v>41409.825694444444</c:v>
                </c:pt>
                <c:pt idx="6950">
                  <c:v>41409.826388888891</c:v>
                </c:pt>
                <c:pt idx="6951">
                  <c:v>41409.82708333333</c:v>
                </c:pt>
                <c:pt idx="6952">
                  <c:v>41409.827777777777</c:v>
                </c:pt>
                <c:pt idx="6953">
                  <c:v>41409.828472222223</c:v>
                </c:pt>
                <c:pt idx="6954">
                  <c:v>41409.82916666667</c:v>
                </c:pt>
                <c:pt idx="6955">
                  <c:v>41409.829861111109</c:v>
                </c:pt>
                <c:pt idx="6956">
                  <c:v>41409.830555555556</c:v>
                </c:pt>
                <c:pt idx="6957">
                  <c:v>41409.831250000003</c:v>
                </c:pt>
                <c:pt idx="6958">
                  <c:v>41409.831944444442</c:v>
                </c:pt>
                <c:pt idx="6959">
                  <c:v>41409.832638888889</c:v>
                </c:pt>
                <c:pt idx="6960">
                  <c:v>41409.833333333336</c:v>
                </c:pt>
                <c:pt idx="6961">
                  <c:v>41409.834027777775</c:v>
                </c:pt>
                <c:pt idx="6962">
                  <c:v>41409.834722222222</c:v>
                </c:pt>
                <c:pt idx="6963">
                  <c:v>41409.835416666669</c:v>
                </c:pt>
                <c:pt idx="6964">
                  <c:v>41409.836111111108</c:v>
                </c:pt>
                <c:pt idx="6965">
                  <c:v>41409.836805555555</c:v>
                </c:pt>
                <c:pt idx="6966">
                  <c:v>41409.837500000001</c:v>
                </c:pt>
                <c:pt idx="6967">
                  <c:v>41409.838194444441</c:v>
                </c:pt>
                <c:pt idx="6968">
                  <c:v>41409.838888888888</c:v>
                </c:pt>
                <c:pt idx="6969">
                  <c:v>41409.839583333334</c:v>
                </c:pt>
                <c:pt idx="6970">
                  <c:v>41409.840277777781</c:v>
                </c:pt>
                <c:pt idx="6971">
                  <c:v>41409.84097222222</c:v>
                </c:pt>
                <c:pt idx="6972">
                  <c:v>41409.841666666667</c:v>
                </c:pt>
                <c:pt idx="6973">
                  <c:v>41409.842361111114</c:v>
                </c:pt>
                <c:pt idx="6974">
                  <c:v>41409.843055555553</c:v>
                </c:pt>
                <c:pt idx="6975">
                  <c:v>41409.84375</c:v>
                </c:pt>
                <c:pt idx="6976">
                  <c:v>41409.844444444447</c:v>
                </c:pt>
                <c:pt idx="6977">
                  <c:v>41409.845138888886</c:v>
                </c:pt>
                <c:pt idx="6978">
                  <c:v>41409.845833333333</c:v>
                </c:pt>
                <c:pt idx="6979">
                  <c:v>41409.84652777778</c:v>
                </c:pt>
                <c:pt idx="6980">
                  <c:v>41409.847222222219</c:v>
                </c:pt>
                <c:pt idx="6981">
                  <c:v>41409.847916666666</c:v>
                </c:pt>
                <c:pt idx="6982">
                  <c:v>41409.848611111112</c:v>
                </c:pt>
                <c:pt idx="6983">
                  <c:v>41409.849305555559</c:v>
                </c:pt>
                <c:pt idx="6984">
                  <c:v>41409.85</c:v>
                </c:pt>
                <c:pt idx="6985">
                  <c:v>41409.850694444445</c:v>
                </c:pt>
                <c:pt idx="6986">
                  <c:v>41409.851388888892</c:v>
                </c:pt>
                <c:pt idx="6987">
                  <c:v>41409.852083333331</c:v>
                </c:pt>
                <c:pt idx="6988">
                  <c:v>41409.852777777778</c:v>
                </c:pt>
                <c:pt idx="6989">
                  <c:v>41409.853472222225</c:v>
                </c:pt>
                <c:pt idx="6990">
                  <c:v>41409.854166666664</c:v>
                </c:pt>
                <c:pt idx="6991">
                  <c:v>41409.854861111111</c:v>
                </c:pt>
                <c:pt idx="6992">
                  <c:v>41409.855555555558</c:v>
                </c:pt>
                <c:pt idx="6993">
                  <c:v>41409.856249999997</c:v>
                </c:pt>
                <c:pt idx="6994">
                  <c:v>41409.856944444444</c:v>
                </c:pt>
                <c:pt idx="6995">
                  <c:v>41409.857638888891</c:v>
                </c:pt>
                <c:pt idx="6996">
                  <c:v>41409.85833333333</c:v>
                </c:pt>
                <c:pt idx="6997">
                  <c:v>41409.859027777777</c:v>
                </c:pt>
                <c:pt idx="6998">
                  <c:v>41409.859722222223</c:v>
                </c:pt>
                <c:pt idx="6999">
                  <c:v>41409.86041666667</c:v>
                </c:pt>
                <c:pt idx="7000">
                  <c:v>41409.861111111109</c:v>
                </c:pt>
                <c:pt idx="7001">
                  <c:v>41409.861805555556</c:v>
                </c:pt>
                <c:pt idx="7002">
                  <c:v>41409.862500000003</c:v>
                </c:pt>
                <c:pt idx="7003">
                  <c:v>41409.863194444442</c:v>
                </c:pt>
                <c:pt idx="7004">
                  <c:v>41409.863888888889</c:v>
                </c:pt>
                <c:pt idx="7005">
                  <c:v>41409.864583333336</c:v>
                </c:pt>
                <c:pt idx="7006">
                  <c:v>41409.865277777775</c:v>
                </c:pt>
                <c:pt idx="7007">
                  <c:v>41409.865972222222</c:v>
                </c:pt>
                <c:pt idx="7008">
                  <c:v>41409.866666666669</c:v>
                </c:pt>
                <c:pt idx="7009">
                  <c:v>41409.867361111108</c:v>
                </c:pt>
                <c:pt idx="7010">
                  <c:v>41409.868055555555</c:v>
                </c:pt>
                <c:pt idx="7011">
                  <c:v>41409.868750000001</c:v>
                </c:pt>
                <c:pt idx="7012">
                  <c:v>41409.869444444441</c:v>
                </c:pt>
                <c:pt idx="7013">
                  <c:v>41409.870138888888</c:v>
                </c:pt>
                <c:pt idx="7014">
                  <c:v>41409.870833333334</c:v>
                </c:pt>
                <c:pt idx="7015">
                  <c:v>41409.871527777781</c:v>
                </c:pt>
                <c:pt idx="7016">
                  <c:v>41409.87222222222</c:v>
                </c:pt>
                <c:pt idx="7017">
                  <c:v>41409.872916666667</c:v>
                </c:pt>
                <c:pt idx="7018">
                  <c:v>41409.873611111114</c:v>
                </c:pt>
                <c:pt idx="7019">
                  <c:v>41409.874305555553</c:v>
                </c:pt>
                <c:pt idx="7020">
                  <c:v>41409.875</c:v>
                </c:pt>
                <c:pt idx="7021">
                  <c:v>41409.875694444447</c:v>
                </c:pt>
                <c:pt idx="7022">
                  <c:v>41409.876388888886</c:v>
                </c:pt>
                <c:pt idx="7023">
                  <c:v>41409.877083333333</c:v>
                </c:pt>
                <c:pt idx="7024">
                  <c:v>41409.87777777778</c:v>
                </c:pt>
                <c:pt idx="7025">
                  <c:v>41409.878472222219</c:v>
                </c:pt>
                <c:pt idx="7026">
                  <c:v>41409.879166666666</c:v>
                </c:pt>
                <c:pt idx="7027">
                  <c:v>41409.879861111112</c:v>
                </c:pt>
                <c:pt idx="7028">
                  <c:v>41409.880555555559</c:v>
                </c:pt>
                <c:pt idx="7029">
                  <c:v>41409.881249999999</c:v>
                </c:pt>
                <c:pt idx="7030">
                  <c:v>41409.881944444445</c:v>
                </c:pt>
                <c:pt idx="7031">
                  <c:v>41409.882638888892</c:v>
                </c:pt>
                <c:pt idx="7032">
                  <c:v>41409.883333333331</c:v>
                </c:pt>
                <c:pt idx="7033">
                  <c:v>41409.884027777778</c:v>
                </c:pt>
                <c:pt idx="7034">
                  <c:v>41409.884722222225</c:v>
                </c:pt>
                <c:pt idx="7035">
                  <c:v>41409.885416666664</c:v>
                </c:pt>
                <c:pt idx="7036">
                  <c:v>41409.886111111111</c:v>
                </c:pt>
                <c:pt idx="7037">
                  <c:v>41409.886805555558</c:v>
                </c:pt>
                <c:pt idx="7038">
                  <c:v>41409.887499999997</c:v>
                </c:pt>
                <c:pt idx="7039">
                  <c:v>41409.888194444444</c:v>
                </c:pt>
                <c:pt idx="7040">
                  <c:v>41409.888888888891</c:v>
                </c:pt>
                <c:pt idx="7041">
                  <c:v>41409.88958333333</c:v>
                </c:pt>
                <c:pt idx="7042">
                  <c:v>41409.890277777777</c:v>
                </c:pt>
                <c:pt idx="7043">
                  <c:v>41409.890972222223</c:v>
                </c:pt>
                <c:pt idx="7044">
                  <c:v>41409.89166666667</c:v>
                </c:pt>
                <c:pt idx="7045">
                  <c:v>41409.892361111109</c:v>
                </c:pt>
                <c:pt idx="7046">
                  <c:v>41409.893055555556</c:v>
                </c:pt>
                <c:pt idx="7047">
                  <c:v>41409.893750000003</c:v>
                </c:pt>
                <c:pt idx="7048">
                  <c:v>41409.894444444442</c:v>
                </c:pt>
                <c:pt idx="7049">
                  <c:v>41409.895138888889</c:v>
                </c:pt>
                <c:pt idx="7050">
                  <c:v>41409.895833333336</c:v>
                </c:pt>
                <c:pt idx="7051">
                  <c:v>41409.896527777775</c:v>
                </c:pt>
                <c:pt idx="7052">
                  <c:v>41409.897222222222</c:v>
                </c:pt>
                <c:pt idx="7053">
                  <c:v>41409.897916666669</c:v>
                </c:pt>
                <c:pt idx="7054">
                  <c:v>41409.898611111108</c:v>
                </c:pt>
                <c:pt idx="7055">
                  <c:v>41409.899305555555</c:v>
                </c:pt>
                <c:pt idx="7056">
                  <c:v>41409.9</c:v>
                </c:pt>
                <c:pt idx="7057">
                  <c:v>41409.900694444441</c:v>
                </c:pt>
                <c:pt idx="7058">
                  <c:v>41409.901388888888</c:v>
                </c:pt>
                <c:pt idx="7059">
                  <c:v>41409.902083333334</c:v>
                </c:pt>
                <c:pt idx="7060">
                  <c:v>41409.902777777781</c:v>
                </c:pt>
                <c:pt idx="7061">
                  <c:v>41409.90347222222</c:v>
                </c:pt>
                <c:pt idx="7062">
                  <c:v>41409.904166666667</c:v>
                </c:pt>
                <c:pt idx="7063">
                  <c:v>41409.904861111114</c:v>
                </c:pt>
                <c:pt idx="7064">
                  <c:v>41409.905555555553</c:v>
                </c:pt>
                <c:pt idx="7065">
                  <c:v>41409.90625</c:v>
                </c:pt>
                <c:pt idx="7066">
                  <c:v>41409.906944444447</c:v>
                </c:pt>
                <c:pt idx="7067">
                  <c:v>41409.907638888886</c:v>
                </c:pt>
                <c:pt idx="7068">
                  <c:v>41409.908333333333</c:v>
                </c:pt>
                <c:pt idx="7069">
                  <c:v>41409.90902777778</c:v>
                </c:pt>
                <c:pt idx="7070">
                  <c:v>41409.909722222219</c:v>
                </c:pt>
                <c:pt idx="7071">
                  <c:v>41409.910416666666</c:v>
                </c:pt>
                <c:pt idx="7072">
                  <c:v>41409.911111111112</c:v>
                </c:pt>
                <c:pt idx="7073">
                  <c:v>41409.911805555559</c:v>
                </c:pt>
                <c:pt idx="7074">
                  <c:v>41409.912499999999</c:v>
                </c:pt>
                <c:pt idx="7075">
                  <c:v>41409.913194444445</c:v>
                </c:pt>
                <c:pt idx="7076">
                  <c:v>41409.913888888892</c:v>
                </c:pt>
                <c:pt idx="7077">
                  <c:v>41409.914583333331</c:v>
                </c:pt>
                <c:pt idx="7078">
                  <c:v>41409.915277777778</c:v>
                </c:pt>
                <c:pt idx="7079">
                  <c:v>41409.915972222225</c:v>
                </c:pt>
                <c:pt idx="7080">
                  <c:v>41409.916666666664</c:v>
                </c:pt>
                <c:pt idx="7081">
                  <c:v>41409.917361111111</c:v>
                </c:pt>
                <c:pt idx="7082">
                  <c:v>41409.918055555558</c:v>
                </c:pt>
                <c:pt idx="7083">
                  <c:v>41409.918749999997</c:v>
                </c:pt>
                <c:pt idx="7084">
                  <c:v>41409.919444444444</c:v>
                </c:pt>
                <c:pt idx="7085">
                  <c:v>41409.920138888891</c:v>
                </c:pt>
                <c:pt idx="7086">
                  <c:v>41409.92083333333</c:v>
                </c:pt>
                <c:pt idx="7087">
                  <c:v>41409.921527777777</c:v>
                </c:pt>
                <c:pt idx="7088">
                  <c:v>41409.922222222223</c:v>
                </c:pt>
                <c:pt idx="7089">
                  <c:v>41409.92291666667</c:v>
                </c:pt>
                <c:pt idx="7090">
                  <c:v>41409.923611111109</c:v>
                </c:pt>
                <c:pt idx="7091">
                  <c:v>41409.924305555556</c:v>
                </c:pt>
                <c:pt idx="7092">
                  <c:v>41409.925000000003</c:v>
                </c:pt>
                <c:pt idx="7093">
                  <c:v>41409.925694444442</c:v>
                </c:pt>
                <c:pt idx="7094">
                  <c:v>41409.926388888889</c:v>
                </c:pt>
                <c:pt idx="7095">
                  <c:v>41409.927083333336</c:v>
                </c:pt>
                <c:pt idx="7096">
                  <c:v>41409.927777777775</c:v>
                </c:pt>
                <c:pt idx="7097">
                  <c:v>41409.928472222222</c:v>
                </c:pt>
                <c:pt idx="7098">
                  <c:v>41409.929166666669</c:v>
                </c:pt>
                <c:pt idx="7099">
                  <c:v>41409.929861111108</c:v>
                </c:pt>
                <c:pt idx="7100">
                  <c:v>41409.930555555555</c:v>
                </c:pt>
                <c:pt idx="7101">
                  <c:v>41409.931250000001</c:v>
                </c:pt>
                <c:pt idx="7102">
                  <c:v>41409.931944444441</c:v>
                </c:pt>
                <c:pt idx="7103">
                  <c:v>41409.932638888888</c:v>
                </c:pt>
                <c:pt idx="7104">
                  <c:v>41409.933333333334</c:v>
                </c:pt>
                <c:pt idx="7105">
                  <c:v>41409.934027777781</c:v>
                </c:pt>
                <c:pt idx="7106">
                  <c:v>41409.93472222222</c:v>
                </c:pt>
                <c:pt idx="7107">
                  <c:v>41409.935416666667</c:v>
                </c:pt>
                <c:pt idx="7108">
                  <c:v>41409.936111111114</c:v>
                </c:pt>
                <c:pt idx="7109">
                  <c:v>41409.936805555553</c:v>
                </c:pt>
                <c:pt idx="7110">
                  <c:v>41409.9375</c:v>
                </c:pt>
                <c:pt idx="7111">
                  <c:v>41409.938194444447</c:v>
                </c:pt>
                <c:pt idx="7112">
                  <c:v>41409.938888888886</c:v>
                </c:pt>
                <c:pt idx="7113">
                  <c:v>41409.939583333333</c:v>
                </c:pt>
                <c:pt idx="7114">
                  <c:v>41409.94027777778</c:v>
                </c:pt>
                <c:pt idx="7115">
                  <c:v>41409.940972222219</c:v>
                </c:pt>
                <c:pt idx="7116">
                  <c:v>41409.941666666666</c:v>
                </c:pt>
                <c:pt idx="7117">
                  <c:v>41409.942361111112</c:v>
                </c:pt>
                <c:pt idx="7118">
                  <c:v>41409.943055555559</c:v>
                </c:pt>
                <c:pt idx="7119">
                  <c:v>41409.943749999999</c:v>
                </c:pt>
                <c:pt idx="7120">
                  <c:v>41409.944444444445</c:v>
                </c:pt>
                <c:pt idx="7121">
                  <c:v>41409.945138888892</c:v>
                </c:pt>
                <c:pt idx="7122">
                  <c:v>41409.945833333331</c:v>
                </c:pt>
                <c:pt idx="7123">
                  <c:v>41409.946527777778</c:v>
                </c:pt>
                <c:pt idx="7124">
                  <c:v>41409.947222222225</c:v>
                </c:pt>
                <c:pt idx="7125">
                  <c:v>41409.947916666664</c:v>
                </c:pt>
                <c:pt idx="7126">
                  <c:v>41409.948611111111</c:v>
                </c:pt>
                <c:pt idx="7127">
                  <c:v>41409.949305555558</c:v>
                </c:pt>
                <c:pt idx="7128">
                  <c:v>41409.949999999997</c:v>
                </c:pt>
                <c:pt idx="7129">
                  <c:v>41409.950694444444</c:v>
                </c:pt>
                <c:pt idx="7130">
                  <c:v>41409.951388888891</c:v>
                </c:pt>
                <c:pt idx="7131">
                  <c:v>41409.95208333333</c:v>
                </c:pt>
                <c:pt idx="7132">
                  <c:v>41409.952777777777</c:v>
                </c:pt>
                <c:pt idx="7133">
                  <c:v>41409.953472222223</c:v>
                </c:pt>
                <c:pt idx="7134">
                  <c:v>41409.95416666667</c:v>
                </c:pt>
                <c:pt idx="7135">
                  <c:v>41409.954861111109</c:v>
                </c:pt>
                <c:pt idx="7136">
                  <c:v>41409.955555555556</c:v>
                </c:pt>
                <c:pt idx="7137">
                  <c:v>41409.956250000003</c:v>
                </c:pt>
                <c:pt idx="7138">
                  <c:v>41409.956944444442</c:v>
                </c:pt>
                <c:pt idx="7139">
                  <c:v>41409.957638888889</c:v>
                </c:pt>
                <c:pt idx="7140">
                  <c:v>41409.958333333336</c:v>
                </c:pt>
                <c:pt idx="7141">
                  <c:v>41409.959027777775</c:v>
                </c:pt>
                <c:pt idx="7142">
                  <c:v>41409.959722222222</c:v>
                </c:pt>
                <c:pt idx="7143">
                  <c:v>41409.960416666669</c:v>
                </c:pt>
                <c:pt idx="7144">
                  <c:v>41409.961111111108</c:v>
                </c:pt>
                <c:pt idx="7145">
                  <c:v>41409.961805555555</c:v>
                </c:pt>
                <c:pt idx="7146">
                  <c:v>41409.962500000001</c:v>
                </c:pt>
                <c:pt idx="7147">
                  <c:v>41409.963194444441</c:v>
                </c:pt>
                <c:pt idx="7148">
                  <c:v>41409.963888888888</c:v>
                </c:pt>
                <c:pt idx="7149">
                  <c:v>41409.964583333334</c:v>
                </c:pt>
                <c:pt idx="7150">
                  <c:v>41409.965277777781</c:v>
                </c:pt>
                <c:pt idx="7151">
                  <c:v>41409.96597222222</c:v>
                </c:pt>
                <c:pt idx="7152">
                  <c:v>41409.966666666667</c:v>
                </c:pt>
                <c:pt idx="7153">
                  <c:v>41409.967361111114</c:v>
                </c:pt>
                <c:pt idx="7154">
                  <c:v>41409.968055555553</c:v>
                </c:pt>
                <c:pt idx="7155">
                  <c:v>41409.96875</c:v>
                </c:pt>
                <c:pt idx="7156">
                  <c:v>41409.969444444447</c:v>
                </c:pt>
                <c:pt idx="7157">
                  <c:v>41409.970138888886</c:v>
                </c:pt>
                <c:pt idx="7158">
                  <c:v>41409.970833333333</c:v>
                </c:pt>
                <c:pt idx="7159">
                  <c:v>41409.97152777778</c:v>
                </c:pt>
                <c:pt idx="7160">
                  <c:v>41409.972222222219</c:v>
                </c:pt>
                <c:pt idx="7161">
                  <c:v>41409.972916666666</c:v>
                </c:pt>
                <c:pt idx="7162">
                  <c:v>41409.973611111112</c:v>
                </c:pt>
                <c:pt idx="7163">
                  <c:v>41409.974305555559</c:v>
                </c:pt>
                <c:pt idx="7164">
                  <c:v>41409.974999999999</c:v>
                </c:pt>
                <c:pt idx="7165">
                  <c:v>41409.975694444445</c:v>
                </c:pt>
                <c:pt idx="7166">
                  <c:v>41409.976388888892</c:v>
                </c:pt>
                <c:pt idx="7167">
                  <c:v>41409.977083333331</c:v>
                </c:pt>
                <c:pt idx="7168">
                  <c:v>41409.977777777778</c:v>
                </c:pt>
                <c:pt idx="7169">
                  <c:v>41409.978472222225</c:v>
                </c:pt>
                <c:pt idx="7170">
                  <c:v>41409.979166666664</c:v>
                </c:pt>
                <c:pt idx="7171">
                  <c:v>41409.979861111111</c:v>
                </c:pt>
                <c:pt idx="7172">
                  <c:v>41409.980555555558</c:v>
                </c:pt>
                <c:pt idx="7173">
                  <c:v>41409.981249999997</c:v>
                </c:pt>
                <c:pt idx="7174">
                  <c:v>41409.981944444444</c:v>
                </c:pt>
                <c:pt idx="7175">
                  <c:v>41409.982638888891</c:v>
                </c:pt>
                <c:pt idx="7176">
                  <c:v>41409.98333333333</c:v>
                </c:pt>
                <c:pt idx="7177">
                  <c:v>41409.984027777777</c:v>
                </c:pt>
                <c:pt idx="7178">
                  <c:v>41409.984722222223</c:v>
                </c:pt>
                <c:pt idx="7179">
                  <c:v>41409.98541666667</c:v>
                </c:pt>
                <c:pt idx="7180">
                  <c:v>41409.986111111109</c:v>
                </c:pt>
                <c:pt idx="7181">
                  <c:v>41409.986805555556</c:v>
                </c:pt>
                <c:pt idx="7182">
                  <c:v>41409.987500000003</c:v>
                </c:pt>
                <c:pt idx="7183">
                  <c:v>41409.988194444442</c:v>
                </c:pt>
                <c:pt idx="7184">
                  <c:v>41409.988888888889</c:v>
                </c:pt>
                <c:pt idx="7185">
                  <c:v>41409.989583333336</c:v>
                </c:pt>
                <c:pt idx="7186">
                  <c:v>41409.990277777775</c:v>
                </c:pt>
                <c:pt idx="7187">
                  <c:v>41409.990972222222</c:v>
                </c:pt>
                <c:pt idx="7188">
                  <c:v>41409.991666666669</c:v>
                </c:pt>
                <c:pt idx="7189">
                  <c:v>41409.992361111108</c:v>
                </c:pt>
                <c:pt idx="7190">
                  <c:v>41409.993055555555</c:v>
                </c:pt>
                <c:pt idx="7191">
                  <c:v>41409.993750000001</c:v>
                </c:pt>
                <c:pt idx="7192">
                  <c:v>41409.994444444441</c:v>
                </c:pt>
                <c:pt idx="7193">
                  <c:v>41409.995138888888</c:v>
                </c:pt>
                <c:pt idx="7194">
                  <c:v>41409.995833333334</c:v>
                </c:pt>
                <c:pt idx="7195">
                  <c:v>41409.996527777781</c:v>
                </c:pt>
                <c:pt idx="7196">
                  <c:v>41409.99722222222</c:v>
                </c:pt>
                <c:pt idx="7197">
                  <c:v>41409.997916666667</c:v>
                </c:pt>
                <c:pt idx="7198">
                  <c:v>41409.998611111114</c:v>
                </c:pt>
                <c:pt idx="7199">
                  <c:v>41409.999305555553</c:v>
                </c:pt>
                <c:pt idx="7200">
                  <c:v>41410</c:v>
                </c:pt>
                <c:pt idx="7201">
                  <c:v>41410.000694444447</c:v>
                </c:pt>
                <c:pt idx="7202">
                  <c:v>41410.001388888886</c:v>
                </c:pt>
                <c:pt idx="7203">
                  <c:v>41410.002083333333</c:v>
                </c:pt>
                <c:pt idx="7204">
                  <c:v>41410.00277777778</c:v>
                </c:pt>
                <c:pt idx="7205">
                  <c:v>41410.003472222219</c:v>
                </c:pt>
                <c:pt idx="7206">
                  <c:v>41410.004166666666</c:v>
                </c:pt>
                <c:pt idx="7207">
                  <c:v>41410.004861111112</c:v>
                </c:pt>
                <c:pt idx="7208">
                  <c:v>41410.005555555559</c:v>
                </c:pt>
                <c:pt idx="7209">
                  <c:v>41410.006249999999</c:v>
                </c:pt>
                <c:pt idx="7210">
                  <c:v>41410.006944444445</c:v>
                </c:pt>
                <c:pt idx="7211">
                  <c:v>41410.007638888892</c:v>
                </c:pt>
                <c:pt idx="7212">
                  <c:v>41410.008333333331</c:v>
                </c:pt>
                <c:pt idx="7213">
                  <c:v>41410.009027777778</c:v>
                </c:pt>
                <c:pt idx="7214">
                  <c:v>41410.009722222225</c:v>
                </c:pt>
                <c:pt idx="7215">
                  <c:v>41410.010416666664</c:v>
                </c:pt>
                <c:pt idx="7216">
                  <c:v>41410.011111111111</c:v>
                </c:pt>
                <c:pt idx="7217">
                  <c:v>41410.011805555558</c:v>
                </c:pt>
                <c:pt idx="7218">
                  <c:v>41410.012499999997</c:v>
                </c:pt>
                <c:pt idx="7219">
                  <c:v>41410.013194444444</c:v>
                </c:pt>
                <c:pt idx="7220">
                  <c:v>41410.013888888891</c:v>
                </c:pt>
                <c:pt idx="7221">
                  <c:v>41410.01458333333</c:v>
                </c:pt>
                <c:pt idx="7222">
                  <c:v>41410.015277777777</c:v>
                </c:pt>
                <c:pt idx="7223">
                  <c:v>41410.015972222223</c:v>
                </c:pt>
                <c:pt idx="7224">
                  <c:v>41410.01666666667</c:v>
                </c:pt>
                <c:pt idx="7225">
                  <c:v>41410.017361111109</c:v>
                </c:pt>
                <c:pt idx="7226">
                  <c:v>41410.018055555556</c:v>
                </c:pt>
                <c:pt idx="7227">
                  <c:v>41410.018750000003</c:v>
                </c:pt>
                <c:pt idx="7228">
                  <c:v>41410.019444444442</c:v>
                </c:pt>
                <c:pt idx="7229">
                  <c:v>41410.020138888889</c:v>
                </c:pt>
                <c:pt idx="7230">
                  <c:v>41410.020833333336</c:v>
                </c:pt>
                <c:pt idx="7231">
                  <c:v>41410.021527777775</c:v>
                </c:pt>
                <c:pt idx="7232">
                  <c:v>41410.022222222222</c:v>
                </c:pt>
                <c:pt idx="7233">
                  <c:v>41410.022916666669</c:v>
                </c:pt>
                <c:pt idx="7234">
                  <c:v>41410.023611111108</c:v>
                </c:pt>
                <c:pt idx="7235">
                  <c:v>41410.024305555555</c:v>
                </c:pt>
                <c:pt idx="7236">
                  <c:v>41410.025000000001</c:v>
                </c:pt>
                <c:pt idx="7237">
                  <c:v>41410.025694444441</c:v>
                </c:pt>
                <c:pt idx="7238">
                  <c:v>41410.026388888888</c:v>
                </c:pt>
                <c:pt idx="7239">
                  <c:v>41410.027083333334</c:v>
                </c:pt>
                <c:pt idx="7240">
                  <c:v>41410.027777777781</c:v>
                </c:pt>
                <c:pt idx="7241">
                  <c:v>41410.02847222222</c:v>
                </c:pt>
                <c:pt idx="7242">
                  <c:v>41410.029166666667</c:v>
                </c:pt>
                <c:pt idx="7243">
                  <c:v>41410.029861111114</c:v>
                </c:pt>
                <c:pt idx="7244">
                  <c:v>41410.030555555553</c:v>
                </c:pt>
                <c:pt idx="7245">
                  <c:v>41410.03125</c:v>
                </c:pt>
                <c:pt idx="7246">
                  <c:v>41410.031944444447</c:v>
                </c:pt>
                <c:pt idx="7247">
                  <c:v>41410.032638888886</c:v>
                </c:pt>
                <c:pt idx="7248">
                  <c:v>41410.033333333333</c:v>
                </c:pt>
                <c:pt idx="7249">
                  <c:v>41410.03402777778</c:v>
                </c:pt>
                <c:pt idx="7250">
                  <c:v>41410.034722222219</c:v>
                </c:pt>
                <c:pt idx="7251">
                  <c:v>41410.035416666666</c:v>
                </c:pt>
                <c:pt idx="7252">
                  <c:v>41410.036111111112</c:v>
                </c:pt>
                <c:pt idx="7253">
                  <c:v>41410.036805555559</c:v>
                </c:pt>
                <c:pt idx="7254">
                  <c:v>41410.037499999999</c:v>
                </c:pt>
                <c:pt idx="7255">
                  <c:v>41410.038194444445</c:v>
                </c:pt>
                <c:pt idx="7256">
                  <c:v>41410.038888888892</c:v>
                </c:pt>
                <c:pt idx="7257">
                  <c:v>41410.039583333331</c:v>
                </c:pt>
                <c:pt idx="7258">
                  <c:v>41410.040277777778</c:v>
                </c:pt>
                <c:pt idx="7259">
                  <c:v>41410.040972222225</c:v>
                </c:pt>
                <c:pt idx="7260">
                  <c:v>41410.041666666664</c:v>
                </c:pt>
                <c:pt idx="7261">
                  <c:v>41410.042361111111</c:v>
                </c:pt>
                <c:pt idx="7262">
                  <c:v>41410.043055555558</c:v>
                </c:pt>
                <c:pt idx="7263">
                  <c:v>41410.043749999997</c:v>
                </c:pt>
                <c:pt idx="7264">
                  <c:v>41410.044444444444</c:v>
                </c:pt>
                <c:pt idx="7265">
                  <c:v>41410.045138888891</c:v>
                </c:pt>
                <c:pt idx="7266">
                  <c:v>41410.04583333333</c:v>
                </c:pt>
                <c:pt idx="7267">
                  <c:v>41410.046527777777</c:v>
                </c:pt>
                <c:pt idx="7268">
                  <c:v>41410.047222222223</c:v>
                </c:pt>
                <c:pt idx="7269">
                  <c:v>41410.04791666667</c:v>
                </c:pt>
                <c:pt idx="7270">
                  <c:v>41410.048611111109</c:v>
                </c:pt>
                <c:pt idx="7271">
                  <c:v>41410.049305555556</c:v>
                </c:pt>
                <c:pt idx="7272">
                  <c:v>41410.050000000003</c:v>
                </c:pt>
                <c:pt idx="7273">
                  <c:v>41410.050694444442</c:v>
                </c:pt>
                <c:pt idx="7274">
                  <c:v>41410.051388888889</c:v>
                </c:pt>
                <c:pt idx="7275">
                  <c:v>41410.052083333336</c:v>
                </c:pt>
                <c:pt idx="7276">
                  <c:v>41410.052777777775</c:v>
                </c:pt>
                <c:pt idx="7277">
                  <c:v>41410.053472222222</c:v>
                </c:pt>
                <c:pt idx="7278">
                  <c:v>41410.054166666669</c:v>
                </c:pt>
                <c:pt idx="7279">
                  <c:v>41410.054861111108</c:v>
                </c:pt>
                <c:pt idx="7280">
                  <c:v>41410.055555555555</c:v>
                </c:pt>
                <c:pt idx="7281">
                  <c:v>41410.056250000001</c:v>
                </c:pt>
                <c:pt idx="7282">
                  <c:v>41410.056944444441</c:v>
                </c:pt>
                <c:pt idx="7283">
                  <c:v>41410.057638888888</c:v>
                </c:pt>
                <c:pt idx="7284">
                  <c:v>41410.058333333334</c:v>
                </c:pt>
                <c:pt idx="7285">
                  <c:v>41410.059027777781</c:v>
                </c:pt>
                <c:pt idx="7286">
                  <c:v>41410.05972222222</c:v>
                </c:pt>
                <c:pt idx="7287">
                  <c:v>41410.060416666667</c:v>
                </c:pt>
                <c:pt idx="7288">
                  <c:v>41410.061111111114</c:v>
                </c:pt>
                <c:pt idx="7289">
                  <c:v>41410.061805555553</c:v>
                </c:pt>
                <c:pt idx="7290">
                  <c:v>41410.0625</c:v>
                </c:pt>
                <c:pt idx="7291">
                  <c:v>41410.063194444447</c:v>
                </c:pt>
                <c:pt idx="7292">
                  <c:v>41410.063888888886</c:v>
                </c:pt>
                <c:pt idx="7293">
                  <c:v>41410.064583333333</c:v>
                </c:pt>
                <c:pt idx="7294">
                  <c:v>41410.06527777778</c:v>
                </c:pt>
                <c:pt idx="7295">
                  <c:v>41410.065972222219</c:v>
                </c:pt>
                <c:pt idx="7296">
                  <c:v>41410.066666666666</c:v>
                </c:pt>
                <c:pt idx="7297">
                  <c:v>41410.067361111112</c:v>
                </c:pt>
                <c:pt idx="7298">
                  <c:v>41410.068055555559</c:v>
                </c:pt>
                <c:pt idx="7299">
                  <c:v>41410.068749999999</c:v>
                </c:pt>
                <c:pt idx="7300">
                  <c:v>41410.069444444445</c:v>
                </c:pt>
                <c:pt idx="7301">
                  <c:v>41410.070138888892</c:v>
                </c:pt>
                <c:pt idx="7302">
                  <c:v>41410.070833333331</c:v>
                </c:pt>
                <c:pt idx="7303">
                  <c:v>41410.071527777778</c:v>
                </c:pt>
                <c:pt idx="7304">
                  <c:v>41410.072222222225</c:v>
                </c:pt>
                <c:pt idx="7305">
                  <c:v>41410.072916666664</c:v>
                </c:pt>
                <c:pt idx="7306">
                  <c:v>41410.073611111111</c:v>
                </c:pt>
                <c:pt idx="7307">
                  <c:v>41410.074305555558</c:v>
                </c:pt>
                <c:pt idx="7308">
                  <c:v>41410.074999999997</c:v>
                </c:pt>
                <c:pt idx="7309">
                  <c:v>41410.075694444444</c:v>
                </c:pt>
                <c:pt idx="7310">
                  <c:v>41410.076388888891</c:v>
                </c:pt>
                <c:pt idx="7311">
                  <c:v>41410.07708333333</c:v>
                </c:pt>
                <c:pt idx="7312">
                  <c:v>41410.077777777777</c:v>
                </c:pt>
                <c:pt idx="7313">
                  <c:v>41410.078472222223</c:v>
                </c:pt>
                <c:pt idx="7314">
                  <c:v>41410.07916666667</c:v>
                </c:pt>
                <c:pt idx="7315">
                  <c:v>41410.079861111109</c:v>
                </c:pt>
                <c:pt idx="7316">
                  <c:v>41410.080555555556</c:v>
                </c:pt>
                <c:pt idx="7317">
                  <c:v>41410.081250000003</c:v>
                </c:pt>
                <c:pt idx="7318">
                  <c:v>41410.081944444442</c:v>
                </c:pt>
                <c:pt idx="7319">
                  <c:v>41410.082638888889</c:v>
                </c:pt>
                <c:pt idx="7320">
                  <c:v>41410.083333333336</c:v>
                </c:pt>
                <c:pt idx="7321">
                  <c:v>41410.084027777775</c:v>
                </c:pt>
                <c:pt idx="7322">
                  <c:v>41410.084722222222</c:v>
                </c:pt>
                <c:pt idx="7323">
                  <c:v>41410.085416666669</c:v>
                </c:pt>
                <c:pt idx="7324">
                  <c:v>41410.086111111108</c:v>
                </c:pt>
                <c:pt idx="7325">
                  <c:v>41410.086805555555</c:v>
                </c:pt>
                <c:pt idx="7326">
                  <c:v>41410.087500000001</c:v>
                </c:pt>
                <c:pt idx="7327">
                  <c:v>41410.088194444441</c:v>
                </c:pt>
                <c:pt idx="7328">
                  <c:v>41410.088888888888</c:v>
                </c:pt>
                <c:pt idx="7329">
                  <c:v>41410.089583333334</c:v>
                </c:pt>
                <c:pt idx="7330">
                  <c:v>41410.090277777781</c:v>
                </c:pt>
                <c:pt idx="7331">
                  <c:v>41410.09097222222</c:v>
                </c:pt>
                <c:pt idx="7332">
                  <c:v>41410.091666666667</c:v>
                </c:pt>
                <c:pt idx="7333">
                  <c:v>41410.092361111114</c:v>
                </c:pt>
                <c:pt idx="7334">
                  <c:v>41410.093055555553</c:v>
                </c:pt>
                <c:pt idx="7335">
                  <c:v>41410.09375</c:v>
                </c:pt>
                <c:pt idx="7336">
                  <c:v>41410.094444444447</c:v>
                </c:pt>
                <c:pt idx="7337">
                  <c:v>41410.095138888886</c:v>
                </c:pt>
                <c:pt idx="7338">
                  <c:v>41410.095833333333</c:v>
                </c:pt>
                <c:pt idx="7339">
                  <c:v>41410.09652777778</c:v>
                </c:pt>
                <c:pt idx="7340">
                  <c:v>41410.097222222219</c:v>
                </c:pt>
                <c:pt idx="7341">
                  <c:v>41410.097916666666</c:v>
                </c:pt>
                <c:pt idx="7342">
                  <c:v>41410.098611111112</c:v>
                </c:pt>
                <c:pt idx="7343">
                  <c:v>41410.099305555559</c:v>
                </c:pt>
                <c:pt idx="7344">
                  <c:v>41410.1</c:v>
                </c:pt>
                <c:pt idx="7345">
                  <c:v>41410.100694444445</c:v>
                </c:pt>
                <c:pt idx="7346">
                  <c:v>41410.101388888892</c:v>
                </c:pt>
                <c:pt idx="7347">
                  <c:v>41410.102083333331</c:v>
                </c:pt>
                <c:pt idx="7348">
                  <c:v>41410.102777777778</c:v>
                </c:pt>
                <c:pt idx="7349">
                  <c:v>41410.103472222225</c:v>
                </c:pt>
                <c:pt idx="7350">
                  <c:v>41410.104166666664</c:v>
                </c:pt>
                <c:pt idx="7351">
                  <c:v>41410.104861111111</c:v>
                </c:pt>
                <c:pt idx="7352">
                  <c:v>41410.105555555558</c:v>
                </c:pt>
                <c:pt idx="7353">
                  <c:v>41410.106249999997</c:v>
                </c:pt>
                <c:pt idx="7354">
                  <c:v>41410.106944444444</c:v>
                </c:pt>
                <c:pt idx="7355">
                  <c:v>41410.107638888891</c:v>
                </c:pt>
                <c:pt idx="7356">
                  <c:v>41410.10833333333</c:v>
                </c:pt>
                <c:pt idx="7357">
                  <c:v>41410.109027777777</c:v>
                </c:pt>
                <c:pt idx="7358">
                  <c:v>41410.109722222223</c:v>
                </c:pt>
                <c:pt idx="7359">
                  <c:v>41410.11041666667</c:v>
                </c:pt>
                <c:pt idx="7360">
                  <c:v>41410.111111111109</c:v>
                </c:pt>
                <c:pt idx="7361">
                  <c:v>41410.111805555556</c:v>
                </c:pt>
                <c:pt idx="7362">
                  <c:v>41410.112500000003</c:v>
                </c:pt>
                <c:pt idx="7363">
                  <c:v>41410.113194444442</c:v>
                </c:pt>
                <c:pt idx="7364">
                  <c:v>41410.113888888889</c:v>
                </c:pt>
                <c:pt idx="7365">
                  <c:v>41410.114583333336</c:v>
                </c:pt>
                <c:pt idx="7366">
                  <c:v>41410.115277777775</c:v>
                </c:pt>
                <c:pt idx="7367">
                  <c:v>41410.115972222222</c:v>
                </c:pt>
                <c:pt idx="7368">
                  <c:v>41410.116666666669</c:v>
                </c:pt>
                <c:pt idx="7369">
                  <c:v>41410.117361111108</c:v>
                </c:pt>
                <c:pt idx="7370">
                  <c:v>41410.118055555555</c:v>
                </c:pt>
                <c:pt idx="7371">
                  <c:v>41410.118750000001</c:v>
                </c:pt>
                <c:pt idx="7372">
                  <c:v>41410.119444444441</c:v>
                </c:pt>
                <c:pt idx="7373">
                  <c:v>41410.120138888888</c:v>
                </c:pt>
                <c:pt idx="7374">
                  <c:v>41410.120833333334</c:v>
                </c:pt>
                <c:pt idx="7375">
                  <c:v>41410.121527777781</c:v>
                </c:pt>
                <c:pt idx="7376">
                  <c:v>41410.12222222222</c:v>
                </c:pt>
                <c:pt idx="7377">
                  <c:v>41410.122916666667</c:v>
                </c:pt>
                <c:pt idx="7378">
                  <c:v>41410.123611111114</c:v>
                </c:pt>
                <c:pt idx="7379">
                  <c:v>41410.124305555553</c:v>
                </c:pt>
                <c:pt idx="7380">
                  <c:v>41410.125</c:v>
                </c:pt>
                <c:pt idx="7381">
                  <c:v>41410.125694444447</c:v>
                </c:pt>
                <c:pt idx="7382">
                  <c:v>41410.126388888886</c:v>
                </c:pt>
                <c:pt idx="7383">
                  <c:v>41410.127083333333</c:v>
                </c:pt>
                <c:pt idx="7384">
                  <c:v>41410.12777777778</c:v>
                </c:pt>
                <c:pt idx="7385">
                  <c:v>41410.128472222219</c:v>
                </c:pt>
                <c:pt idx="7386">
                  <c:v>41410.129166666666</c:v>
                </c:pt>
                <c:pt idx="7387">
                  <c:v>41410.129861111112</c:v>
                </c:pt>
                <c:pt idx="7388">
                  <c:v>41410.130555555559</c:v>
                </c:pt>
                <c:pt idx="7389">
                  <c:v>41410.131249999999</c:v>
                </c:pt>
                <c:pt idx="7390">
                  <c:v>41410.131944444445</c:v>
                </c:pt>
                <c:pt idx="7391">
                  <c:v>41410.132638888892</c:v>
                </c:pt>
                <c:pt idx="7392">
                  <c:v>41410.133333333331</c:v>
                </c:pt>
                <c:pt idx="7393">
                  <c:v>41410.134027777778</c:v>
                </c:pt>
                <c:pt idx="7394">
                  <c:v>41410.134722222225</c:v>
                </c:pt>
                <c:pt idx="7395">
                  <c:v>41410.135416666664</c:v>
                </c:pt>
                <c:pt idx="7396">
                  <c:v>41410.136111111111</c:v>
                </c:pt>
                <c:pt idx="7397">
                  <c:v>41410.136805555558</c:v>
                </c:pt>
                <c:pt idx="7398">
                  <c:v>41410.137499999997</c:v>
                </c:pt>
                <c:pt idx="7399">
                  <c:v>41410.138194444444</c:v>
                </c:pt>
                <c:pt idx="7400">
                  <c:v>41410.138888888891</c:v>
                </c:pt>
                <c:pt idx="7401">
                  <c:v>41410.13958333333</c:v>
                </c:pt>
                <c:pt idx="7402">
                  <c:v>41410.140277777777</c:v>
                </c:pt>
                <c:pt idx="7403">
                  <c:v>41410.140972222223</c:v>
                </c:pt>
                <c:pt idx="7404">
                  <c:v>41410.14166666667</c:v>
                </c:pt>
                <c:pt idx="7405">
                  <c:v>41410.142361111109</c:v>
                </c:pt>
                <c:pt idx="7406">
                  <c:v>41410.143055555556</c:v>
                </c:pt>
                <c:pt idx="7407">
                  <c:v>41410.143750000003</c:v>
                </c:pt>
                <c:pt idx="7408">
                  <c:v>41410.144444444442</c:v>
                </c:pt>
                <c:pt idx="7409">
                  <c:v>41410.145138888889</c:v>
                </c:pt>
                <c:pt idx="7410">
                  <c:v>41410.145833333336</c:v>
                </c:pt>
                <c:pt idx="7411">
                  <c:v>41410.146527777775</c:v>
                </c:pt>
                <c:pt idx="7412">
                  <c:v>41410.147222222222</c:v>
                </c:pt>
                <c:pt idx="7413">
                  <c:v>41410.147916666669</c:v>
                </c:pt>
                <c:pt idx="7414">
                  <c:v>41410.148611111108</c:v>
                </c:pt>
                <c:pt idx="7415">
                  <c:v>41410.149305555555</c:v>
                </c:pt>
                <c:pt idx="7416">
                  <c:v>41410.15</c:v>
                </c:pt>
                <c:pt idx="7417">
                  <c:v>41410.150694444441</c:v>
                </c:pt>
                <c:pt idx="7418">
                  <c:v>41410.151388888888</c:v>
                </c:pt>
                <c:pt idx="7419">
                  <c:v>41410.152083333334</c:v>
                </c:pt>
                <c:pt idx="7420">
                  <c:v>41410.152777777781</c:v>
                </c:pt>
                <c:pt idx="7421">
                  <c:v>41410.15347222222</c:v>
                </c:pt>
                <c:pt idx="7422">
                  <c:v>41410.154166666667</c:v>
                </c:pt>
                <c:pt idx="7423">
                  <c:v>41410.154861111114</c:v>
                </c:pt>
                <c:pt idx="7424">
                  <c:v>41410.155555555553</c:v>
                </c:pt>
                <c:pt idx="7425">
                  <c:v>41410.15625</c:v>
                </c:pt>
                <c:pt idx="7426">
                  <c:v>41410.156944444447</c:v>
                </c:pt>
                <c:pt idx="7427">
                  <c:v>41410.157638888886</c:v>
                </c:pt>
                <c:pt idx="7428">
                  <c:v>41410.158333333333</c:v>
                </c:pt>
                <c:pt idx="7429">
                  <c:v>41410.15902777778</c:v>
                </c:pt>
                <c:pt idx="7430">
                  <c:v>41410.159722222219</c:v>
                </c:pt>
                <c:pt idx="7431">
                  <c:v>41410.160416666666</c:v>
                </c:pt>
                <c:pt idx="7432">
                  <c:v>41410.161111111112</c:v>
                </c:pt>
                <c:pt idx="7433">
                  <c:v>41410.161805555559</c:v>
                </c:pt>
                <c:pt idx="7434">
                  <c:v>41410.162499999999</c:v>
                </c:pt>
                <c:pt idx="7435">
                  <c:v>41410.163194444445</c:v>
                </c:pt>
                <c:pt idx="7436">
                  <c:v>41410.163888888892</c:v>
                </c:pt>
                <c:pt idx="7437">
                  <c:v>41410.164583333331</c:v>
                </c:pt>
                <c:pt idx="7438">
                  <c:v>41410.165277777778</c:v>
                </c:pt>
                <c:pt idx="7439">
                  <c:v>41410.165972222225</c:v>
                </c:pt>
                <c:pt idx="7440">
                  <c:v>41410.166666666664</c:v>
                </c:pt>
                <c:pt idx="7441">
                  <c:v>41410.167361111111</c:v>
                </c:pt>
                <c:pt idx="7442">
                  <c:v>41410.168055555558</c:v>
                </c:pt>
                <c:pt idx="7443">
                  <c:v>41410.168749999997</c:v>
                </c:pt>
                <c:pt idx="7444">
                  <c:v>41410.169444444444</c:v>
                </c:pt>
                <c:pt idx="7445">
                  <c:v>41410.170138888891</c:v>
                </c:pt>
                <c:pt idx="7446">
                  <c:v>41410.17083333333</c:v>
                </c:pt>
                <c:pt idx="7447">
                  <c:v>41410.171527777777</c:v>
                </c:pt>
                <c:pt idx="7448">
                  <c:v>41410.172222222223</c:v>
                </c:pt>
                <c:pt idx="7449">
                  <c:v>41410.17291666667</c:v>
                </c:pt>
                <c:pt idx="7450">
                  <c:v>41410.173611111109</c:v>
                </c:pt>
                <c:pt idx="7451">
                  <c:v>41410.174305555556</c:v>
                </c:pt>
                <c:pt idx="7452">
                  <c:v>41410.175000000003</c:v>
                </c:pt>
                <c:pt idx="7453">
                  <c:v>41410.175694444442</c:v>
                </c:pt>
                <c:pt idx="7454">
                  <c:v>41410.176388888889</c:v>
                </c:pt>
                <c:pt idx="7455">
                  <c:v>41410.177083333336</c:v>
                </c:pt>
                <c:pt idx="7456">
                  <c:v>41410.177777777775</c:v>
                </c:pt>
                <c:pt idx="7457">
                  <c:v>41410.178472222222</c:v>
                </c:pt>
                <c:pt idx="7458">
                  <c:v>41410.179166666669</c:v>
                </c:pt>
                <c:pt idx="7459">
                  <c:v>41410.179861111108</c:v>
                </c:pt>
                <c:pt idx="7460">
                  <c:v>41410.180555555555</c:v>
                </c:pt>
                <c:pt idx="7461">
                  <c:v>41410.181250000001</c:v>
                </c:pt>
                <c:pt idx="7462">
                  <c:v>41410.181944444441</c:v>
                </c:pt>
                <c:pt idx="7463">
                  <c:v>41410.182638888888</c:v>
                </c:pt>
                <c:pt idx="7464">
                  <c:v>41410.183333333334</c:v>
                </c:pt>
                <c:pt idx="7465">
                  <c:v>41410.184027777781</c:v>
                </c:pt>
                <c:pt idx="7466">
                  <c:v>41410.18472222222</c:v>
                </c:pt>
                <c:pt idx="7467">
                  <c:v>41410.185416666667</c:v>
                </c:pt>
                <c:pt idx="7468">
                  <c:v>41410.186111111114</c:v>
                </c:pt>
                <c:pt idx="7469">
                  <c:v>41410.186805555553</c:v>
                </c:pt>
                <c:pt idx="7470">
                  <c:v>41410.1875</c:v>
                </c:pt>
                <c:pt idx="7471">
                  <c:v>41410.188194444447</c:v>
                </c:pt>
                <c:pt idx="7472">
                  <c:v>41410.188888888886</c:v>
                </c:pt>
                <c:pt idx="7473">
                  <c:v>41410.189583333333</c:v>
                </c:pt>
                <c:pt idx="7474">
                  <c:v>41410.19027777778</c:v>
                </c:pt>
                <c:pt idx="7475">
                  <c:v>41410.190972222219</c:v>
                </c:pt>
                <c:pt idx="7476">
                  <c:v>41410.191666666666</c:v>
                </c:pt>
                <c:pt idx="7477">
                  <c:v>41410.192361111112</c:v>
                </c:pt>
                <c:pt idx="7478">
                  <c:v>41410.193055555559</c:v>
                </c:pt>
                <c:pt idx="7479">
                  <c:v>41410.193749999999</c:v>
                </c:pt>
                <c:pt idx="7480">
                  <c:v>41410.194444444445</c:v>
                </c:pt>
                <c:pt idx="7481">
                  <c:v>41410.195138888892</c:v>
                </c:pt>
                <c:pt idx="7482">
                  <c:v>41410.195833333331</c:v>
                </c:pt>
                <c:pt idx="7483">
                  <c:v>41410.196527777778</c:v>
                </c:pt>
                <c:pt idx="7484">
                  <c:v>41410.197222222225</c:v>
                </c:pt>
                <c:pt idx="7485">
                  <c:v>41410.197916666664</c:v>
                </c:pt>
                <c:pt idx="7486">
                  <c:v>41410.198611111111</c:v>
                </c:pt>
                <c:pt idx="7487">
                  <c:v>41410.199305555558</c:v>
                </c:pt>
                <c:pt idx="7488">
                  <c:v>41410.199999999997</c:v>
                </c:pt>
                <c:pt idx="7489">
                  <c:v>41410.200694444444</c:v>
                </c:pt>
                <c:pt idx="7490">
                  <c:v>41410.201388888891</c:v>
                </c:pt>
                <c:pt idx="7491">
                  <c:v>41410.20208333333</c:v>
                </c:pt>
                <c:pt idx="7492">
                  <c:v>41410.202777777777</c:v>
                </c:pt>
                <c:pt idx="7493">
                  <c:v>41410.203472222223</c:v>
                </c:pt>
                <c:pt idx="7494">
                  <c:v>41410.20416666667</c:v>
                </c:pt>
                <c:pt idx="7495">
                  <c:v>41410.204861111109</c:v>
                </c:pt>
                <c:pt idx="7496">
                  <c:v>41410.205555555556</c:v>
                </c:pt>
                <c:pt idx="7497">
                  <c:v>41410.206250000003</c:v>
                </c:pt>
                <c:pt idx="7498">
                  <c:v>41410.206944444442</c:v>
                </c:pt>
                <c:pt idx="7499">
                  <c:v>41410.207638888889</c:v>
                </c:pt>
                <c:pt idx="7500">
                  <c:v>41410.208333333336</c:v>
                </c:pt>
                <c:pt idx="7501">
                  <c:v>41410.209027777775</c:v>
                </c:pt>
                <c:pt idx="7502">
                  <c:v>41410.209722222222</c:v>
                </c:pt>
                <c:pt idx="7503">
                  <c:v>41410.210416666669</c:v>
                </c:pt>
                <c:pt idx="7504">
                  <c:v>41410.211111111108</c:v>
                </c:pt>
                <c:pt idx="7505">
                  <c:v>41410.211805555555</c:v>
                </c:pt>
                <c:pt idx="7506">
                  <c:v>41410.212500000001</c:v>
                </c:pt>
                <c:pt idx="7507">
                  <c:v>41410.213194444441</c:v>
                </c:pt>
                <c:pt idx="7508">
                  <c:v>41410.213888888888</c:v>
                </c:pt>
                <c:pt idx="7509">
                  <c:v>41410.214583333334</c:v>
                </c:pt>
                <c:pt idx="7510">
                  <c:v>41410.215277777781</c:v>
                </c:pt>
                <c:pt idx="7511">
                  <c:v>41410.21597222222</c:v>
                </c:pt>
                <c:pt idx="7512">
                  <c:v>41410.216666666667</c:v>
                </c:pt>
                <c:pt idx="7513">
                  <c:v>41410.217361111114</c:v>
                </c:pt>
                <c:pt idx="7514">
                  <c:v>41410.218055555553</c:v>
                </c:pt>
                <c:pt idx="7515">
                  <c:v>41410.21875</c:v>
                </c:pt>
                <c:pt idx="7516">
                  <c:v>41410.219444444447</c:v>
                </c:pt>
                <c:pt idx="7517">
                  <c:v>41410.220138888886</c:v>
                </c:pt>
                <c:pt idx="7518">
                  <c:v>41410.220833333333</c:v>
                </c:pt>
                <c:pt idx="7519">
                  <c:v>41410.22152777778</c:v>
                </c:pt>
                <c:pt idx="7520">
                  <c:v>41410.222222222219</c:v>
                </c:pt>
                <c:pt idx="7521">
                  <c:v>41410.222916666666</c:v>
                </c:pt>
                <c:pt idx="7522">
                  <c:v>41410.223611111112</c:v>
                </c:pt>
                <c:pt idx="7523">
                  <c:v>41410.224305555559</c:v>
                </c:pt>
                <c:pt idx="7524">
                  <c:v>41410.224999999999</c:v>
                </c:pt>
                <c:pt idx="7525">
                  <c:v>41410.225694444445</c:v>
                </c:pt>
                <c:pt idx="7526">
                  <c:v>41410.226388888892</c:v>
                </c:pt>
                <c:pt idx="7527">
                  <c:v>41410.227083333331</c:v>
                </c:pt>
                <c:pt idx="7528">
                  <c:v>41410.227777777778</c:v>
                </c:pt>
                <c:pt idx="7529">
                  <c:v>41410.228472222225</c:v>
                </c:pt>
                <c:pt idx="7530">
                  <c:v>41410.229166666664</c:v>
                </c:pt>
                <c:pt idx="7531">
                  <c:v>41410.229861111111</c:v>
                </c:pt>
                <c:pt idx="7532">
                  <c:v>41410.230555555558</c:v>
                </c:pt>
                <c:pt idx="7533">
                  <c:v>41410.231249999997</c:v>
                </c:pt>
                <c:pt idx="7534">
                  <c:v>41410.231944444444</c:v>
                </c:pt>
                <c:pt idx="7535">
                  <c:v>41410.232638888891</c:v>
                </c:pt>
                <c:pt idx="7536">
                  <c:v>41410.23333333333</c:v>
                </c:pt>
                <c:pt idx="7537">
                  <c:v>41410.234027777777</c:v>
                </c:pt>
                <c:pt idx="7538">
                  <c:v>41410.234722222223</c:v>
                </c:pt>
                <c:pt idx="7539">
                  <c:v>41410.23541666667</c:v>
                </c:pt>
                <c:pt idx="7540">
                  <c:v>41410.236111111109</c:v>
                </c:pt>
                <c:pt idx="7541">
                  <c:v>41410.236805555556</c:v>
                </c:pt>
                <c:pt idx="7542">
                  <c:v>41410.237500000003</c:v>
                </c:pt>
                <c:pt idx="7543">
                  <c:v>41410.238194444442</c:v>
                </c:pt>
                <c:pt idx="7544">
                  <c:v>41410.238888888889</c:v>
                </c:pt>
                <c:pt idx="7545">
                  <c:v>41410.239583333336</c:v>
                </c:pt>
                <c:pt idx="7546">
                  <c:v>41410.240277777775</c:v>
                </c:pt>
                <c:pt idx="7547">
                  <c:v>41410.240972222222</c:v>
                </c:pt>
                <c:pt idx="7548">
                  <c:v>41410.241666666669</c:v>
                </c:pt>
                <c:pt idx="7549">
                  <c:v>41410.242361111108</c:v>
                </c:pt>
                <c:pt idx="7550">
                  <c:v>41410.243055555555</c:v>
                </c:pt>
                <c:pt idx="7551">
                  <c:v>41410.243750000001</c:v>
                </c:pt>
                <c:pt idx="7552">
                  <c:v>41410.244444444441</c:v>
                </c:pt>
                <c:pt idx="7553">
                  <c:v>41410.245138888888</c:v>
                </c:pt>
                <c:pt idx="7554">
                  <c:v>41410.245833333334</c:v>
                </c:pt>
                <c:pt idx="7555">
                  <c:v>41410.246527777781</c:v>
                </c:pt>
                <c:pt idx="7556">
                  <c:v>41410.24722222222</c:v>
                </c:pt>
                <c:pt idx="7557">
                  <c:v>41410.247916666667</c:v>
                </c:pt>
                <c:pt idx="7558">
                  <c:v>41410.248611111114</c:v>
                </c:pt>
                <c:pt idx="7559">
                  <c:v>41410.249305555553</c:v>
                </c:pt>
                <c:pt idx="7560">
                  <c:v>41410.25</c:v>
                </c:pt>
                <c:pt idx="7561">
                  <c:v>41410.250694444447</c:v>
                </c:pt>
                <c:pt idx="7562">
                  <c:v>41410.251388888886</c:v>
                </c:pt>
                <c:pt idx="7563">
                  <c:v>41410.252083333333</c:v>
                </c:pt>
                <c:pt idx="7564">
                  <c:v>41410.25277777778</c:v>
                </c:pt>
                <c:pt idx="7565">
                  <c:v>41410.253472222219</c:v>
                </c:pt>
                <c:pt idx="7566">
                  <c:v>41410.254166666666</c:v>
                </c:pt>
                <c:pt idx="7567">
                  <c:v>41410.254861111112</c:v>
                </c:pt>
                <c:pt idx="7568">
                  <c:v>41410.255555555559</c:v>
                </c:pt>
                <c:pt idx="7569">
                  <c:v>41410.256249999999</c:v>
                </c:pt>
                <c:pt idx="7570">
                  <c:v>41410.256944444445</c:v>
                </c:pt>
                <c:pt idx="7571">
                  <c:v>41410.257638888892</c:v>
                </c:pt>
                <c:pt idx="7572">
                  <c:v>41410.258333333331</c:v>
                </c:pt>
                <c:pt idx="7573">
                  <c:v>41410.259027777778</c:v>
                </c:pt>
                <c:pt idx="7574">
                  <c:v>41410.259722222225</c:v>
                </c:pt>
                <c:pt idx="7575">
                  <c:v>41410.260416666664</c:v>
                </c:pt>
                <c:pt idx="7576">
                  <c:v>41410.261111111111</c:v>
                </c:pt>
                <c:pt idx="7577">
                  <c:v>41410.261805555558</c:v>
                </c:pt>
                <c:pt idx="7578">
                  <c:v>41410.262499999997</c:v>
                </c:pt>
                <c:pt idx="7579">
                  <c:v>41410.263194444444</c:v>
                </c:pt>
                <c:pt idx="7580">
                  <c:v>41410.263888888891</c:v>
                </c:pt>
                <c:pt idx="7581">
                  <c:v>41410.26458333333</c:v>
                </c:pt>
                <c:pt idx="7582">
                  <c:v>41410.265277777777</c:v>
                </c:pt>
                <c:pt idx="7583">
                  <c:v>41410.265972222223</c:v>
                </c:pt>
                <c:pt idx="7584">
                  <c:v>41410.26666666667</c:v>
                </c:pt>
                <c:pt idx="7585">
                  <c:v>41410.267361111109</c:v>
                </c:pt>
                <c:pt idx="7586">
                  <c:v>41410.268055555556</c:v>
                </c:pt>
                <c:pt idx="7587">
                  <c:v>41410.268750000003</c:v>
                </c:pt>
                <c:pt idx="7588">
                  <c:v>41410.269444444442</c:v>
                </c:pt>
                <c:pt idx="7589">
                  <c:v>41410.270138888889</c:v>
                </c:pt>
                <c:pt idx="7590">
                  <c:v>41410.270833333336</c:v>
                </c:pt>
                <c:pt idx="7591">
                  <c:v>41410.271527777775</c:v>
                </c:pt>
                <c:pt idx="7592">
                  <c:v>41410.272222222222</c:v>
                </c:pt>
                <c:pt idx="7593">
                  <c:v>41410.272916666669</c:v>
                </c:pt>
                <c:pt idx="7594">
                  <c:v>41410.273611111108</c:v>
                </c:pt>
                <c:pt idx="7595">
                  <c:v>41410.274305555555</c:v>
                </c:pt>
                <c:pt idx="7596">
                  <c:v>41410.275000000001</c:v>
                </c:pt>
                <c:pt idx="7597">
                  <c:v>41410.275694444441</c:v>
                </c:pt>
                <c:pt idx="7598">
                  <c:v>41410.276388888888</c:v>
                </c:pt>
                <c:pt idx="7599">
                  <c:v>41410.277083333334</c:v>
                </c:pt>
                <c:pt idx="7600">
                  <c:v>41410.277777777781</c:v>
                </c:pt>
                <c:pt idx="7601">
                  <c:v>41410.27847222222</c:v>
                </c:pt>
                <c:pt idx="7602">
                  <c:v>41410.279166666667</c:v>
                </c:pt>
                <c:pt idx="7603">
                  <c:v>41410.279861111114</c:v>
                </c:pt>
                <c:pt idx="7604">
                  <c:v>41410.280555555553</c:v>
                </c:pt>
                <c:pt idx="7605">
                  <c:v>41410.28125</c:v>
                </c:pt>
                <c:pt idx="7606">
                  <c:v>41410.281944444447</c:v>
                </c:pt>
                <c:pt idx="7607">
                  <c:v>41410.282638888886</c:v>
                </c:pt>
                <c:pt idx="7608">
                  <c:v>41410.283333333333</c:v>
                </c:pt>
                <c:pt idx="7609">
                  <c:v>41410.28402777778</c:v>
                </c:pt>
                <c:pt idx="7610">
                  <c:v>41410.284722222219</c:v>
                </c:pt>
                <c:pt idx="7611">
                  <c:v>41410.285416666666</c:v>
                </c:pt>
                <c:pt idx="7612">
                  <c:v>41410.286111111112</c:v>
                </c:pt>
                <c:pt idx="7613">
                  <c:v>41410.286805555559</c:v>
                </c:pt>
                <c:pt idx="7614">
                  <c:v>41410.287499999999</c:v>
                </c:pt>
                <c:pt idx="7615">
                  <c:v>41410.288194444445</c:v>
                </c:pt>
                <c:pt idx="7616">
                  <c:v>41410.288888888892</c:v>
                </c:pt>
                <c:pt idx="7617">
                  <c:v>41410.289583333331</c:v>
                </c:pt>
                <c:pt idx="7618">
                  <c:v>41410.290277777778</c:v>
                </c:pt>
                <c:pt idx="7619">
                  <c:v>41410.290972222225</c:v>
                </c:pt>
                <c:pt idx="7620">
                  <c:v>41410.291666666664</c:v>
                </c:pt>
                <c:pt idx="7621">
                  <c:v>41410.292361111111</c:v>
                </c:pt>
                <c:pt idx="7622">
                  <c:v>41410.293055555558</c:v>
                </c:pt>
                <c:pt idx="7623">
                  <c:v>41410.293749999997</c:v>
                </c:pt>
                <c:pt idx="7624">
                  <c:v>41410.294444444444</c:v>
                </c:pt>
                <c:pt idx="7625">
                  <c:v>41410.295138888891</c:v>
                </c:pt>
                <c:pt idx="7626">
                  <c:v>41410.29583333333</c:v>
                </c:pt>
                <c:pt idx="7627">
                  <c:v>41410.296527777777</c:v>
                </c:pt>
                <c:pt idx="7628">
                  <c:v>41410.297222222223</c:v>
                </c:pt>
                <c:pt idx="7629">
                  <c:v>41410.29791666667</c:v>
                </c:pt>
                <c:pt idx="7630">
                  <c:v>41410.298611111109</c:v>
                </c:pt>
                <c:pt idx="7631">
                  <c:v>41410.299305555556</c:v>
                </c:pt>
                <c:pt idx="7632">
                  <c:v>41410.300000000003</c:v>
                </c:pt>
                <c:pt idx="7633">
                  <c:v>41410.300694444442</c:v>
                </c:pt>
                <c:pt idx="7634">
                  <c:v>41410.301388888889</c:v>
                </c:pt>
                <c:pt idx="7635">
                  <c:v>41410.302083333336</c:v>
                </c:pt>
                <c:pt idx="7636">
                  <c:v>41410.302777777775</c:v>
                </c:pt>
                <c:pt idx="7637">
                  <c:v>41410.303472222222</c:v>
                </c:pt>
                <c:pt idx="7638">
                  <c:v>41410.304166666669</c:v>
                </c:pt>
                <c:pt idx="7639">
                  <c:v>41410.304861111108</c:v>
                </c:pt>
                <c:pt idx="7640">
                  <c:v>41410.305555555555</c:v>
                </c:pt>
                <c:pt idx="7641">
                  <c:v>41410.306250000001</c:v>
                </c:pt>
                <c:pt idx="7642">
                  <c:v>41410.306944444441</c:v>
                </c:pt>
                <c:pt idx="7643">
                  <c:v>41410.307638888888</c:v>
                </c:pt>
                <c:pt idx="7644">
                  <c:v>41410.308333333334</c:v>
                </c:pt>
                <c:pt idx="7645">
                  <c:v>41410.309027777781</c:v>
                </c:pt>
                <c:pt idx="7646">
                  <c:v>41410.30972222222</c:v>
                </c:pt>
                <c:pt idx="7647">
                  <c:v>41410.310416666667</c:v>
                </c:pt>
                <c:pt idx="7648">
                  <c:v>41410.311111111114</c:v>
                </c:pt>
                <c:pt idx="7649">
                  <c:v>41410.311805555553</c:v>
                </c:pt>
                <c:pt idx="7650">
                  <c:v>41410.3125</c:v>
                </c:pt>
                <c:pt idx="7651">
                  <c:v>41410.313194444447</c:v>
                </c:pt>
                <c:pt idx="7652">
                  <c:v>41410.313888888886</c:v>
                </c:pt>
                <c:pt idx="7653">
                  <c:v>41410.314583333333</c:v>
                </c:pt>
                <c:pt idx="7654">
                  <c:v>41410.31527777778</c:v>
                </c:pt>
                <c:pt idx="7655">
                  <c:v>41410.315972222219</c:v>
                </c:pt>
                <c:pt idx="7656">
                  <c:v>41410.316666666666</c:v>
                </c:pt>
                <c:pt idx="7657">
                  <c:v>41410.317361111112</c:v>
                </c:pt>
                <c:pt idx="7658">
                  <c:v>41410.318055555559</c:v>
                </c:pt>
                <c:pt idx="7659">
                  <c:v>41410.318749999999</c:v>
                </c:pt>
                <c:pt idx="7660">
                  <c:v>41410.319444444445</c:v>
                </c:pt>
                <c:pt idx="7661">
                  <c:v>41410.320138888892</c:v>
                </c:pt>
                <c:pt idx="7662">
                  <c:v>41410.320833333331</c:v>
                </c:pt>
                <c:pt idx="7663">
                  <c:v>41410.321527777778</c:v>
                </c:pt>
                <c:pt idx="7664">
                  <c:v>41410.322222222225</c:v>
                </c:pt>
                <c:pt idx="7665">
                  <c:v>41410.322916666664</c:v>
                </c:pt>
                <c:pt idx="7666">
                  <c:v>41410.323611111111</c:v>
                </c:pt>
                <c:pt idx="7667">
                  <c:v>41410.324305555558</c:v>
                </c:pt>
                <c:pt idx="7668">
                  <c:v>41410.324999999997</c:v>
                </c:pt>
                <c:pt idx="7669">
                  <c:v>41410.325694444444</c:v>
                </c:pt>
                <c:pt idx="7670">
                  <c:v>41410.326388888891</c:v>
                </c:pt>
                <c:pt idx="7671">
                  <c:v>41410.32708333333</c:v>
                </c:pt>
                <c:pt idx="7672">
                  <c:v>41410.327777777777</c:v>
                </c:pt>
                <c:pt idx="7673">
                  <c:v>41410.328472222223</c:v>
                </c:pt>
                <c:pt idx="7674">
                  <c:v>41410.32916666667</c:v>
                </c:pt>
                <c:pt idx="7675">
                  <c:v>41410.329861111109</c:v>
                </c:pt>
                <c:pt idx="7676">
                  <c:v>41410.330555555556</c:v>
                </c:pt>
                <c:pt idx="7677">
                  <c:v>41410.331250000003</c:v>
                </c:pt>
                <c:pt idx="7678">
                  <c:v>41410.331944444442</c:v>
                </c:pt>
                <c:pt idx="7679">
                  <c:v>41410.332638888889</c:v>
                </c:pt>
                <c:pt idx="7680">
                  <c:v>41410.333333333336</c:v>
                </c:pt>
                <c:pt idx="7681">
                  <c:v>41410.334027777775</c:v>
                </c:pt>
                <c:pt idx="7682">
                  <c:v>41410.334722222222</c:v>
                </c:pt>
                <c:pt idx="7683">
                  <c:v>41410.335416666669</c:v>
                </c:pt>
                <c:pt idx="7684">
                  <c:v>41410.336111111108</c:v>
                </c:pt>
                <c:pt idx="7685">
                  <c:v>41410.336805555555</c:v>
                </c:pt>
                <c:pt idx="7686">
                  <c:v>41410.337500000001</c:v>
                </c:pt>
                <c:pt idx="7687">
                  <c:v>41410.338194444441</c:v>
                </c:pt>
                <c:pt idx="7688">
                  <c:v>41410.338888888888</c:v>
                </c:pt>
                <c:pt idx="7689">
                  <c:v>41410.339583333334</c:v>
                </c:pt>
                <c:pt idx="7690">
                  <c:v>41410.340277777781</c:v>
                </c:pt>
                <c:pt idx="7691">
                  <c:v>41410.34097222222</c:v>
                </c:pt>
                <c:pt idx="7692">
                  <c:v>41410.341666666667</c:v>
                </c:pt>
                <c:pt idx="7693">
                  <c:v>41410.342361111114</c:v>
                </c:pt>
                <c:pt idx="7694">
                  <c:v>41410.343055555553</c:v>
                </c:pt>
                <c:pt idx="7695">
                  <c:v>41410.34375</c:v>
                </c:pt>
                <c:pt idx="7696">
                  <c:v>41410.344444444447</c:v>
                </c:pt>
                <c:pt idx="7697">
                  <c:v>41410.345138888886</c:v>
                </c:pt>
                <c:pt idx="7698">
                  <c:v>41410.345833333333</c:v>
                </c:pt>
                <c:pt idx="7699">
                  <c:v>41410.34652777778</c:v>
                </c:pt>
                <c:pt idx="7700">
                  <c:v>41410.347222222219</c:v>
                </c:pt>
                <c:pt idx="7701">
                  <c:v>41410.347916666666</c:v>
                </c:pt>
                <c:pt idx="7702">
                  <c:v>41410.348611111112</c:v>
                </c:pt>
                <c:pt idx="7703">
                  <c:v>41410.349305555559</c:v>
                </c:pt>
                <c:pt idx="7704">
                  <c:v>41410.35</c:v>
                </c:pt>
                <c:pt idx="7705">
                  <c:v>41410.350694444445</c:v>
                </c:pt>
                <c:pt idx="7706">
                  <c:v>41410.351388888892</c:v>
                </c:pt>
                <c:pt idx="7707">
                  <c:v>41410.352083333331</c:v>
                </c:pt>
                <c:pt idx="7708">
                  <c:v>41410.352777777778</c:v>
                </c:pt>
                <c:pt idx="7709">
                  <c:v>41410.353472222225</c:v>
                </c:pt>
                <c:pt idx="7710">
                  <c:v>41410.354166666664</c:v>
                </c:pt>
                <c:pt idx="7711">
                  <c:v>41410.354861111111</c:v>
                </c:pt>
                <c:pt idx="7712">
                  <c:v>41410.355555555558</c:v>
                </c:pt>
                <c:pt idx="7713">
                  <c:v>41410.356249999997</c:v>
                </c:pt>
                <c:pt idx="7714">
                  <c:v>41410.356944444444</c:v>
                </c:pt>
                <c:pt idx="7715">
                  <c:v>41410.357638888891</c:v>
                </c:pt>
                <c:pt idx="7716">
                  <c:v>41410.35833333333</c:v>
                </c:pt>
                <c:pt idx="7717">
                  <c:v>41410.359027777777</c:v>
                </c:pt>
                <c:pt idx="7718">
                  <c:v>41410.359722222223</c:v>
                </c:pt>
                <c:pt idx="7719">
                  <c:v>41410.36041666667</c:v>
                </c:pt>
                <c:pt idx="7720">
                  <c:v>41410.361111111109</c:v>
                </c:pt>
                <c:pt idx="7721">
                  <c:v>41410.361805555556</c:v>
                </c:pt>
                <c:pt idx="7722">
                  <c:v>41410.362500000003</c:v>
                </c:pt>
                <c:pt idx="7723">
                  <c:v>41410.363194444442</c:v>
                </c:pt>
                <c:pt idx="7724">
                  <c:v>41410.363888888889</c:v>
                </c:pt>
                <c:pt idx="7725">
                  <c:v>41410.364583333336</c:v>
                </c:pt>
                <c:pt idx="7726">
                  <c:v>41410.365277777775</c:v>
                </c:pt>
                <c:pt idx="7727">
                  <c:v>41410.365972222222</c:v>
                </c:pt>
                <c:pt idx="7728">
                  <c:v>41410.366666666669</c:v>
                </c:pt>
                <c:pt idx="7729">
                  <c:v>41410.367361111108</c:v>
                </c:pt>
                <c:pt idx="7730">
                  <c:v>41410.368055555555</c:v>
                </c:pt>
                <c:pt idx="7731">
                  <c:v>41410.368750000001</c:v>
                </c:pt>
                <c:pt idx="7732">
                  <c:v>41410.369444444441</c:v>
                </c:pt>
                <c:pt idx="7733">
                  <c:v>41410.370138888888</c:v>
                </c:pt>
                <c:pt idx="7734">
                  <c:v>41410.370833333334</c:v>
                </c:pt>
                <c:pt idx="7735">
                  <c:v>41410.371527777781</c:v>
                </c:pt>
                <c:pt idx="7736">
                  <c:v>41410.37222222222</c:v>
                </c:pt>
                <c:pt idx="7737">
                  <c:v>41410.372916666667</c:v>
                </c:pt>
                <c:pt idx="7738">
                  <c:v>41410.373611111114</c:v>
                </c:pt>
                <c:pt idx="7739">
                  <c:v>41410.374305555553</c:v>
                </c:pt>
                <c:pt idx="7740">
                  <c:v>41410.375</c:v>
                </c:pt>
                <c:pt idx="7741">
                  <c:v>41410.375694444447</c:v>
                </c:pt>
                <c:pt idx="7742">
                  <c:v>41410.376388888886</c:v>
                </c:pt>
                <c:pt idx="7743">
                  <c:v>41410.377083333333</c:v>
                </c:pt>
                <c:pt idx="7744">
                  <c:v>41410.37777777778</c:v>
                </c:pt>
                <c:pt idx="7745">
                  <c:v>41410.378472222219</c:v>
                </c:pt>
                <c:pt idx="7746">
                  <c:v>41410.379166666666</c:v>
                </c:pt>
                <c:pt idx="7747">
                  <c:v>41410.379861111112</c:v>
                </c:pt>
                <c:pt idx="7748">
                  <c:v>41410.380555555559</c:v>
                </c:pt>
                <c:pt idx="7749">
                  <c:v>41410.381249999999</c:v>
                </c:pt>
                <c:pt idx="7750">
                  <c:v>41410.381944444445</c:v>
                </c:pt>
                <c:pt idx="7751">
                  <c:v>41410.382638888892</c:v>
                </c:pt>
                <c:pt idx="7752">
                  <c:v>41410.383333333331</c:v>
                </c:pt>
                <c:pt idx="7753">
                  <c:v>41410.384027777778</c:v>
                </c:pt>
                <c:pt idx="7754">
                  <c:v>41410.384722222225</c:v>
                </c:pt>
                <c:pt idx="7755">
                  <c:v>41410.385416666664</c:v>
                </c:pt>
                <c:pt idx="7756">
                  <c:v>41410.386111111111</c:v>
                </c:pt>
                <c:pt idx="7757">
                  <c:v>41410.386805555558</c:v>
                </c:pt>
                <c:pt idx="7758">
                  <c:v>41410.387499999997</c:v>
                </c:pt>
                <c:pt idx="7759">
                  <c:v>41410.388194444444</c:v>
                </c:pt>
                <c:pt idx="7760">
                  <c:v>41410.388888888891</c:v>
                </c:pt>
                <c:pt idx="7761">
                  <c:v>41410.38958333333</c:v>
                </c:pt>
                <c:pt idx="7762">
                  <c:v>41410.390277777777</c:v>
                </c:pt>
                <c:pt idx="7763">
                  <c:v>41410.390972222223</c:v>
                </c:pt>
                <c:pt idx="7764">
                  <c:v>41410.39166666667</c:v>
                </c:pt>
                <c:pt idx="7765">
                  <c:v>41410.392361111109</c:v>
                </c:pt>
                <c:pt idx="7766">
                  <c:v>41410.393055555556</c:v>
                </c:pt>
                <c:pt idx="7767">
                  <c:v>41410.393750000003</c:v>
                </c:pt>
                <c:pt idx="7768">
                  <c:v>41410.394444444442</c:v>
                </c:pt>
                <c:pt idx="7769">
                  <c:v>41410.395138888889</c:v>
                </c:pt>
                <c:pt idx="7770">
                  <c:v>41410.395833333336</c:v>
                </c:pt>
                <c:pt idx="7771">
                  <c:v>41410.396527777775</c:v>
                </c:pt>
                <c:pt idx="7772">
                  <c:v>41410.397222222222</c:v>
                </c:pt>
                <c:pt idx="7773">
                  <c:v>41410.397916666669</c:v>
                </c:pt>
                <c:pt idx="7774">
                  <c:v>41410.398611111108</c:v>
                </c:pt>
                <c:pt idx="7775">
                  <c:v>41410.399305555555</c:v>
                </c:pt>
                <c:pt idx="7776">
                  <c:v>41410.400000000001</c:v>
                </c:pt>
                <c:pt idx="7777">
                  <c:v>41410.400694444441</c:v>
                </c:pt>
                <c:pt idx="7778">
                  <c:v>41410.401388888888</c:v>
                </c:pt>
                <c:pt idx="7779">
                  <c:v>41410.402083333334</c:v>
                </c:pt>
                <c:pt idx="7780">
                  <c:v>41410.402777777781</c:v>
                </c:pt>
                <c:pt idx="7781">
                  <c:v>41410.40347222222</c:v>
                </c:pt>
                <c:pt idx="7782">
                  <c:v>41410.404166666667</c:v>
                </c:pt>
                <c:pt idx="7783">
                  <c:v>41410.404861111114</c:v>
                </c:pt>
                <c:pt idx="7784">
                  <c:v>41410.405555555553</c:v>
                </c:pt>
                <c:pt idx="7785">
                  <c:v>41410.40625</c:v>
                </c:pt>
                <c:pt idx="7786">
                  <c:v>41410.406944444447</c:v>
                </c:pt>
                <c:pt idx="7787">
                  <c:v>41410.407638888886</c:v>
                </c:pt>
                <c:pt idx="7788">
                  <c:v>41410.408333333333</c:v>
                </c:pt>
                <c:pt idx="7789">
                  <c:v>41410.40902777778</c:v>
                </c:pt>
                <c:pt idx="7790">
                  <c:v>41410.409722222219</c:v>
                </c:pt>
                <c:pt idx="7791">
                  <c:v>41410.410416666666</c:v>
                </c:pt>
                <c:pt idx="7792">
                  <c:v>41410.411111111112</c:v>
                </c:pt>
                <c:pt idx="7793">
                  <c:v>41410.411805555559</c:v>
                </c:pt>
                <c:pt idx="7794">
                  <c:v>41410.412499999999</c:v>
                </c:pt>
                <c:pt idx="7795">
                  <c:v>41410.413194444445</c:v>
                </c:pt>
                <c:pt idx="7796">
                  <c:v>41410.413888888892</c:v>
                </c:pt>
                <c:pt idx="7797">
                  <c:v>41410.414583333331</c:v>
                </c:pt>
                <c:pt idx="7798">
                  <c:v>41410.415277777778</c:v>
                </c:pt>
                <c:pt idx="7799">
                  <c:v>41410.415972222225</c:v>
                </c:pt>
                <c:pt idx="7800">
                  <c:v>41410.416666666664</c:v>
                </c:pt>
                <c:pt idx="7801">
                  <c:v>41410.417361111111</c:v>
                </c:pt>
                <c:pt idx="7802">
                  <c:v>41410.418055555558</c:v>
                </c:pt>
                <c:pt idx="7803">
                  <c:v>41410.418749999997</c:v>
                </c:pt>
                <c:pt idx="7804">
                  <c:v>41410.419444444444</c:v>
                </c:pt>
                <c:pt idx="7805">
                  <c:v>41410.420138888891</c:v>
                </c:pt>
                <c:pt idx="7806">
                  <c:v>41410.42083333333</c:v>
                </c:pt>
                <c:pt idx="7807">
                  <c:v>41410.421527777777</c:v>
                </c:pt>
                <c:pt idx="7808">
                  <c:v>41410.422222222223</c:v>
                </c:pt>
                <c:pt idx="7809">
                  <c:v>41410.42291666667</c:v>
                </c:pt>
                <c:pt idx="7810">
                  <c:v>41410.423611111109</c:v>
                </c:pt>
                <c:pt idx="7811">
                  <c:v>41410.424305555556</c:v>
                </c:pt>
                <c:pt idx="7812">
                  <c:v>41410.425000000003</c:v>
                </c:pt>
                <c:pt idx="7813">
                  <c:v>41410.425694444442</c:v>
                </c:pt>
                <c:pt idx="7814">
                  <c:v>41410.426388888889</c:v>
                </c:pt>
                <c:pt idx="7815">
                  <c:v>41410.427083333336</c:v>
                </c:pt>
                <c:pt idx="7816">
                  <c:v>41410.427777777775</c:v>
                </c:pt>
                <c:pt idx="7817">
                  <c:v>41410.428472222222</c:v>
                </c:pt>
                <c:pt idx="7818">
                  <c:v>41410.429166666669</c:v>
                </c:pt>
                <c:pt idx="7819">
                  <c:v>41410.429861111108</c:v>
                </c:pt>
                <c:pt idx="7820">
                  <c:v>41410.430555555555</c:v>
                </c:pt>
                <c:pt idx="7821">
                  <c:v>41410.431250000001</c:v>
                </c:pt>
                <c:pt idx="7822">
                  <c:v>41410.431944444441</c:v>
                </c:pt>
                <c:pt idx="7823">
                  <c:v>41410.432638888888</c:v>
                </c:pt>
                <c:pt idx="7824">
                  <c:v>41410.433333333334</c:v>
                </c:pt>
                <c:pt idx="7825">
                  <c:v>41410.434027777781</c:v>
                </c:pt>
                <c:pt idx="7826">
                  <c:v>41410.43472222222</c:v>
                </c:pt>
                <c:pt idx="7827">
                  <c:v>41410.435416666667</c:v>
                </c:pt>
                <c:pt idx="7828">
                  <c:v>41410.436111111114</c:v>
                </c:pt>
                <c:pt idx="7829">
                  <c:v>41410.436805555553</c:v>
                </c:pt>
                <c:pt idx="7830">
                  <c:v>41410.4375</c:v>
                </c:pt>
                <c:pt idx="7831">
                  <c:v>41410.438194444447</c:v>
                </c:pt>
                <c:pt idx="7832">
                  <c:v>41410.438888888886</c:v>
                </c:pt>
                <c:pt idx="7833">
                  <c:v>41410.439583333333</c:v>
                </c:pt>
                <c:pt idx="7834">
                  <c:v>41410.44027777778</c:v>
                </c:pt>
                <c:pt idx="7835">
                  <c:v>41410.440972222219</c:v>
                </c:pt>
                <c:pt idx="7836">
                  <c:v>41410.441666666666</c:v>
                </c:pt>
                <c:pt idx="7837">
                  <c:v>41410.442361111112</c:v>
                </c:pt>
                <c:pt idx="7838">
                  <c:v>41410.443055555559</c:v>
                </c:pt>
                <c:pt idx="7839">
                  <c:v>41410.443749999999</c:v>
                </c:pt>
                <c:pt idx="7840">
                  <c:v>41410.444444444445</c:v>
                </c:pt>
                <c:pt idx="7841">
                  <c:v>41410.445138888892</c:v>
                </c:pt>
                <c:pt idx="7842">
                  <c:v>41410.445833333331</c:v>
                </c:pt>
                <c:pt idx="7843">
                  <c:v>41410.446527777778</c:v>
                </c:pt>
                <c:pt idx="7844">
                  <c:v>41410.447222222225</c:v>
                </c:pt>
                <c:pt idx="7845">
                  <c:v>41410.447916666664</c:v>
                </c:pt>
                <c:pt idx="7846">
                  <c:v>41410.448611111111</c:v>
                </c:pt>
                <c:pt idx="7847">
                  <c:v>41410.449305555558</c:v>
                </c:pt>
                <c:pt idx="7848">
                  <c:v>41410.449999999997</c:v>
                </c:pt>
                <c:pt idx="7849">
                  <c:v>41410.450694444444</c:v>
                </c:pt>
                <c:pt idx="7850">
                  <c:v>41410.451388888891</c:v>
                </c:pt>
                <c:pt idx="7851">
                  <c:v>41410.45208333333</c:v>
                </c:pt>
                <c:pt idx="7852">
                  <c:v>41410.452777777777</c:v>
                </c:pt>
                <c:pt idx="7853">
                  <c:v>41410.453472222223</c:v>
                </c:pt>
                <c:pt idx="7854">
                  <c:v>41410.45416666667</c:v>
                </c:pt>
                <c:pt idx="7855">
                  <c:v>41410.454861111109</c:v>
                </c:pt>
                <c:pt idx="7856">
                  <c:v>41410.455555555556</c:v>
                </c:pt>
                <c:pt idx="7857">
                  <c:v>41410.456250000003</c:v>
                </c:pt>
                <c:pt idx="7858">
                  <c:v>41410.456944444442</c:v>
                </c:pt>
                <c:pt idx="7859">
                  <c:v>41410.457638888889</c:v>
                </c:pt>
                <c:pt idx="7860">
                  <c:v>41410.458333333336</c:v>
                </c:pt>
                <c:pt idx="7861">
                  <c:v>41410.459027777775</c:v>
                </c:pt>
                <c:pt idx="7862">
                  <c:v>41410.459722222222</c:v>
                </c:pt>
                <c:pt idx="7863">
                  <c:v>41410.460416666669</c:v>
                </c:pt>
                <c:pt idx="7864">
                  <c:v>41410.461111111108</c:v>
                </c:pt>
                <c:pt idx="7865">
                  <c:v>41410.461805555555</c:v>
                </c:pt>
                <c:pt idx="7866">
                  <c:v>41410.462500000001</c:v>
                </c:pt>
                <c:pt idx="7867">
                  <c:v>41410.463194444441</c:v>
                </c:pt>
                <c:pt idx="7868">
                  <c:v>41410.463888888888</c:v>
                </c:pt>
                <c:pt idx="7869">
                  <c:v>41410.464583333334</c:v>
                </c:pt>
                <c:pt idx="7870">
                  <c:v>41410.465277777781</c:v>
                </c:pt>
                <c:pt idx="7871">
                  <c:v>41410.46597222222</c:v>
                </c:pt>
                <c:pt idx="7872">
                  <c:v>41410.466666666667</c:v>
                </c:pt>
                <c:pt idx="7873">
                  <c:v>41410.467361111114</c:v>
                </c:pt>
                <c:pt idx="7874">
                  <c:v>41410.468055555553</c:v>
                </c:pt>
                <c:pt idx="7875">
                  <c:v>41410.46875</c:v>
                </c:pt>
                <c:pt idx="7876">
                  <c:v>41410.469444444447</c:v>
                </c:pt>
                <c:pt idx="7877">
                  <c:v>41410.470138888886</c:v>
                </c:pt>
                <c:pt idx="7878">
                  <c:v>41410.470833333333</c:v>
                </c:pt>
                <c:pt idx="7879">
                  <c:v>41410.47152777778</c:v>
                </c:pt>
                <c:pt idx="7880">
                  <c:v>41410.472222222219</c:v>
                </c:pt>
                <c:pt idx="7881">
                  <c:v>41410.472916666666</c:v>
                </c:pt>
                <c:pt idx="7882">
                  <c:v>41410.473611111112</c:v>
                </c:pt>
                <c:pt idx="7883">
                  <c:v>41410.474305555559</c:v>
                </c:pt>
                <c:pt idx="7884">
                  <c:v>41410.474999999999</c:v>
                </c:pt>
                <c:pt idx="7885">
                  <c:v>41410.475694444445</c:v>
                </c:pt>
                <c:pt idx="7886">
                  <c:v>41410.476388888892</c:v>
                </c:pt>
                <c:pt idx="7887">
                  <c:v>41410.477083333331</c:v>
                </c:pt>
                <c:pt idx="7888">
                  <c:v>41410.477777777778</c:v>
                </c:pt>
                <c:pt idx="7889">
                  <c:v>41410.478472222225</c:v>
                </c:pt>
                <c:pt idx="7890">
                  <c:v>41410.479166666664</c:v>
                </c:pt>
                <c:pt idx="7891">
                  <c:v>41410.479861111111</c:v>
                </c:pt>
                <c:pt idx="7892">
                  <c:v>41410.480555555558</c:v>
                </c:pt>
                <c:pt idx="7893">
                  <c:v>41410.481249999997</c:v>
                </c:pt>
                <c:pt idx="7894">
                  <c:v>41410.481944444444</c:v>
                </c:pt>
                <c:pt idx="7895">
                  <c:v>41410.482638888891</c:v>
                </c:pt>
                <c:pt idx="7896">
                  <c:v>41410.48333333333</c:v>
                </c:pt>
                <c:pt idx="7897">
                  <c:v>41410.484027777777</c:v>
                </c:pt>
                <c:pt idx="7898">
                  <c:v>41410.484722222223</c:v>
                </c:pt>
                <c:pt idx="7899">
                  <c:v>41410.48541666667</c:v>
                </c:pt>
                <c:pt idx="7900">
                  <c:v>41410.486111111109</c:v>
                </c:pt>
                <c:pt idx="7901">
                  <c:v>41410.486805555556</c:v>
                </c:pt>
                <c:pt idx="7902">
                  <c:v>41410.487500000003</c:v>
                </c:pt>
                <c:pt idx="7903">
                  <c:v>41410.488194444442</c:v>
                </c:pt>
                <c:pt idx="7904">
                  <c:v>41410.488888888889</c:v>
                </c:pt>
                <c:pt idx="7905">
                  <c:v>41410.489583333336</c:v>
                </c:pt>
                <c:pt idx="7906">
                  <c:v>41410.490277777775</c:v>
                </c:pt>
                <c:pt idx="7907">
                  <c:v>41410.490972222222</c:v>
                </c:pt>
                <c:pt idx="7908">
                  <c:v>41410.491666666669</c:v>
                </c:pt>
                <c:pt idx="7909">
                  <c:v>41410.492361111108</c:v>
                </c:pt>
                <c:pt idx="7910">
                  <c:v>41410.493055555555</c:v>
                </c:pt>
                <c:pt idx="7911">
                  <c:v>41410.493750000001</c:v>
                </c:pt>
                <c:pt idx="7912">
                  <c:v>41410.494444444441</c:v>
                </c:pt>
                <c:pt idx="7913">
                  <c:v>41410.495138888888</c:v>
                </c:pt>
                <c:pt idx="7914">
                  <c:v>41410.495833333334</c:v>
                </c:pt>
                <c:pt idx="7915">
                  <c:v>41410.496527777781</c:v>
                </c:pt>
                <c:pt idx="7916">
                  <c:v>41410.49722222222</c:v>
                </c:pt>
                <c:pt idx="7917">
                  <c:v>41410.497916666667</c:v>
                </c:pt>
                <c:pt idx="7918">
                  <c:v>41410.498611111114</c:v>
                </c:pt>
                <c:pt idx="7919">
                  <c:v>41410.499305555553</c:v>
                </c:pt>
                <c:pt idx="7920">
                  <c:v>41410.5</c:v>
                </c:pt>
                <c:pt idx="7921">
                  <c:v>41410.500694444447</c:v>
                </c:pt>
                <c:pt idx="7922">
                  <c:v>41410.501388888886</c:v>
                </c:pt>
                <c:pt idx="7923">
                  <c:v>41410.502083333333</c:v>
                </c:pt>
                <c:pt idx="7924">
                  <c:v>41410.50277777778</c:v>
                </c:pt>
                <c:pt idx="7925">
                  <c:v>41410.503472222219</c:v>
                </c:pt>
                <c:pt idx="7926">
                  <c:v>41410.504166666666</c:v>
                </c:pt>
                <c:pt idx="7927">
                  <c:v>41410.504861111112</c:v>
                </c:pt>
                <c:pt idx="7928">
                  <c:v>41410.505555555559</c:v>
                </c:pt>
                <c:pt idx="7929">
                  <c:v>41410.506249999999</c:v>
                </c:pt>
                <c:pt idx="7930">
                  <c:v>41410.506944444445</c:v>
                </c:pt>
                <c:pt idx="7931">
                  <c:v>41410.507638888892</c:v>
                </c:pt>
                <c:pt idx="7932">
                  <c:v>41410.508333333331</c:v>
                </c:pt>
                <c:pt idx="7933">
                  <c:v>41410.509027777778</c:v>
                </c:pt>
                <c:pt idx="7934">
                  <c:v>41410.509722222225</c:v>
                </c:pt>
                <c:pt idx="7935">
                  <c:v>41410.510416666664</c:v>
                </c:pt>
                <c:pt idx="7936">
                  <c:v>41410.511111111111</c:v>
                </c:pt>
                <c:pt idx="7937">
                  <c:v>41410.511805555558</c:v>
                </c:pt>
                <c:pt idx="7938">
                  <c:v>41410.512499999997</c:v>
                </c:pt>
                <c:pt idx="7939">
                  <c:v>41410.513194444444</c:v>
                </c:pt>
                <c:pt idx="7940">
                  <c:v>41410.513888888891</c:v>
                </c:pt>
                <c:pt idx="7941">
                  <c:v>41410.51458333333</c:v>
                </c:pt>
                <c:pt idx="7942">
                  <c:v>41410.515277777777</c:v>
                </c:pt>
                <c:pt idx="7943">
                  <c:v>41410.515972222223</c:v>
                </c:pt>
                <c:pt idx="7944">
                  <c:v>41410.51666666667</c:v>
                </c:pt>
                <c:pt idx="7945">
                  <c:v>41410.517361111109</c:v>
                </c:pt>
                <c:pt idx="7946">
                  <c:v>41410.518055555556</c:v>
                </c:pt>
                <c:pt idx="7947">
                  <c:v>41410.518750000003</c:v>
                </c:pt>
                <c:pt idx="7948">
                  <c:v>41410.519444444442</c:v>
                </c:pt>
                <c:pt idx="7949">
                  <c:v>41410.520138888889</c:v>
                </c:pt>
                <c:pt idx="7950">
                  <c:v>41410.520833333336</c:v>
                </c:pt>
                <c:pt idx="7951">
                  <c:v>41410.521527777775</c:v>
                </c:pt>
                <c:pt idx="7952">
                  <c:v>41410.522222222222</c:v>
                </c:pt>
                <c:pt idx="7953">
                  <c:v>41410.522916666669</c:v>
                </c:pt>
                <c:pt idx="7954">
                  <c:v>41410.523611111108</c:v>
                </c:pt>
                <c:pt idx="7955">
                  <c:v>41410.524305555555</c:v>
                </c:pt>
                <c:pt idx="7956">
                  <c:v>41410.525000000001</c:v>
                </c:pt>
                <c:pt idx="7957">
                  <c:v>41410.525694444441</c:v>
                </c:pt>
                <c:pt idx="7958">
                  <c:v>41410.526388888888</c:v>
                </c:pt>
                <c:pt idx="7959">
                  <c:v>41410.527083333334</c:v>
                </c:pt>
                <c:pt idx="7960">
                  <c:v>41410.527777777781</c:v>
                </c:pt>
                <c:pt idx="7961">
                  <c:v>41410.52847222222</c:v>
                </c:pt>
                <c:pt idx="7962">
                  <c:v>41410.529166666667</c:v>
                </c:pt>
                <c:pt idx="7963">
                  <c:v>41410.529861111114</c:v>
                </c:pt>
                <c:pt idx="7964">
                  <c:v>41410.530555555553</c:v>
                </c:pt>
                <c:pt idx="7965">
                  <c:v>41410.53125</c:v>
                </c:pt>
                <c:pt idx="7966">
                  <c:v>41410.531944444447</c:v>
                </c:pt>
                <c:pt idx="7967">
                  <c:v>41410.532638888886</c:v>
                </c:pt>
                <c:pt idx="7968">
                  <c:v>41410.533333333333</c:v>
                </c:pt>
                <c:pt idx="7969">
                  <c:v>41410.53402777778</c:v>
                </c:pt>
                <c:pt idx="7970">
                  <c:v>41410.534722222219</c:v>
                </c:pt>
                <c:pt idx="7971">
                  <c:v>41410.535416666666</c:v>
                </c:pt>
                <c:pt idx="7972">
                  <c:v>41410.536111111112</c:v>
                </c:pt>
                <c:pt idx="7973">
                  <c:v>41410.536805555559</c:v>
                </c:pt>
                <c:pt idx="7974">
                  <c:v>41410.537499999999</c:v>
                </c:pt>
                <c:pt idx="7975">
                  <c:v>41410.538194444445</c:v>
                </c:pt>
                <c:pt idx="7976">
                  <c:v>41410.538888888892</c:v>
                </c:pt>
                <c:pt idx="7977">
                  <c:v>41410.539583333331</c:v>
                </c:pt>
                <c:pt idx="7978">
                  <c:v>41410.540277777778</c:v>
                </c:pt>
                <c:pt idx="7979">
                  <c:v>41410.540972222225</c:v>
                </c:pt>
                <c:pt idx="7980">
                  <c:v>41410.541666666664</c:v>
                </c:pt>
                <c:pt idx="7981">
                  <c:v>41410.542361111111</c:v>
                </c:pt>
                <c:pt idx="7982">
                  <c:v>41410.543055555558</c:v>
                </c:pt>
                <c:pt idx="7983">
                  <c:v>41410.543749999997</c:v>
                </c:pt>
                <c:pt idx="7984">
                  <c:v>41410.544444444444</c:v>
                </c:pt>
                <c:pt idx="7985">
                  <c:v>41410.545138888891</c:v>
                </c:pt>
                <c:pt idx="7986">
                  <c:v>41410.54583333333</c:v>
                </c:pt>
                <c:pt idx="7987">
                  <c:v>41410.546527777777</c:v>
                </c:pt>
                <c:pt idx="7988">
                  <c:v>41410.547222222223</c:v>
                </c:pt>
                <c:pt idx="7989">
                  <c:v>41410.54791666667</c:v>
                </c:pt>
                <c:pt idx="7990">
                  <c:v>41410.548611111109</c:v>
                </c:pt>
                <c:pt idx="7991">
                  <c:v>41410.549305555556</c:v>
                </c:pt>
                <c:pt idx="7992">
                  <c:v>41410.550000000003</c:v>
                </c:pt>
                <c:pt idx="7993">
                  <c:v>41410.550694444442</c:v>
                </c:pt>
                <c:pt idx="7994">
                  <c:v>41410.551388888889</c:v>
                </c:pt>
                <c:pt idx="7995">
                  <c:v>41410.552083333336</c:v>
                </c:pt>
                <c:pt idx="7996">
                  <c:v>41410.552777777775</c:v>
                </c:pt>
                <c:pt idx="7997">
                  <c:v>41410.553472222222</c:v>
                </c:pt>
                <c:pt idx="7998">
                  <c:v>41410.554166666669</c:v>
                </c:pt>
                <c:pt idx="7999">
                  <c:v>41410.554861111108</c:v>
                </c:pt>
                <c:pt idx="8000">
                  <c:v>41410.555555555555</c:v>
                </c:pt>
                <c:pt idx="8001">
                  <c:v>41410.556250000001</c:v>
                </c:pt>
                <c:pt idx="8002">
                  <c:v>41410.556944444441</c:v>
                </c:pt>
                <c:pt idx="8003">
                  <c:v>41410.557638888888</c:v>
                </c:pt>
                <c:pt idx="8004">
                  <c:v>41410.558333333334</c:v>
                </c:pt>
                <c:pt idx="8005">
                  <c:v>41410.559027777781</c:v>
                </c:pt>
                <c:pt idx="8006">
                  <c:v>41410.55972222222</c:v>
                </c:pt>
                <c:pt idx="8007">
                  <c:v>41410.560416666667</c:v>
                </c:pt>
                <c:pt idx="8008">
                  <c:v>41410.561111111114</c:v>
                </c:pt>
                <c:pt idx="8009">
                  <c:v>41410.561805555553</c:v>
                </c:pt>
                <c:pt idx="8010">
                  <c:v>41410.5625</c:v>
                </c:pt>
                <c:pt idx="8011">
                  <c:v>41410.563194444447</c:v>
                </c:pt>
                <c:pt idx="8012">
                  <c:v>41410.563888888886</c:v>
                </c:pt>
                <c:pt idx="8013">
                  <c:v>41410.564583333333</c:v>
                </c:pt>
                <c:pt idx="8014">
                  <c:v>41410.56527777778</c:v>
                </c:pt>
                <c:pt idx="8015">
                  <c:v>41410.565972222219</c:v>
                </c:pt>
                <c:pt idx="8016">
                  <c:v>41410.566666666666</c:v>
                </c:pt>
                <c:pt idx="8017">
                  <c:v>41410.567361111112</c:v>
                </c:pt>
                <c:pt idx="8018">
                  <c:v>41410.568055555559</c:v>
                </c:pt>
                <c:pt idx="8019">
                  <c:v>41410.568749999999</c:v>
                </c:pt>
                <c:pt idx="8020">
                  <c:v>41410.569444444445</c:v>
                </c:pt>
                <c:pt idx="8021">
                  <c:v>41410.570138888892</c:v>
                </c:pt>
                <c:pt idx="8022">
                  <c:v>41410.570833333331</c:v>
                </c:pt>
                <c:pt idx="8023">
                  <c:v>41410.571527777778</c:v>
                </c:pt>
                <c:pt idx="8024">
                  <c:v>41410.572222222225</c:v>
                </c:pt>
                <c:pt idx="8025">
                  <c:v>41410.572916666664</c:v>
                </c:pt>
                <c:pt idx="8026">
                  <c:v>41410.573611111111</c:v>
                </c:pt>
                <c:pt idx="8027">
                  <c:v>41410.574305555558</c:v>
                </c:pt>
                <c:pt idx="8028">
                  <c:v>41410.574999999997</c:v>
                </c:pt>
                <c:pt idx="8029">
                  <c:v>41410.575694444444</c:v>
                </c:pt>
                <c:pt idx="8030">
                  <c:v>41410.576388888891</c:v>
                </c:pt>
                <c:pt idx="8031">
                  <c:v>41410.57708333333</c:v>
                </c:pt>
                <c:pt idx="8032">
                  <c:v>41410.577777777777</c:v>
                </c:pt>
                <c:pt idx="8033">
                  <c:v>41410.578472222223</c:v>
                </c:pt>
                <c:pt idx="8034">
                  <c:v>41410.57916666667</c:v>
                </c:pt>
                <c:pt idx="8035">
                  <c:v>41410.579861111109</c:v>
                </c:pt>
                <c:pt idx="8036">
                  <c:v>41410.580555555556</c:v>
                </c:pt>
                <c:pt idx="8037">
                  <c:v>41410.581250000003</c:v>
                </c:pt>
                <c:pt idx="8038">
                  <c:v>41410.581944444442</c:v>
                </c:pt>
                <c:pt idx="8039">
                  <c:v>41410.582638888889</c:v>
                </c:pt>
                <c:pt idx="8040">
                  <c:v>41410.583333333336</c:v>
                </c:pt>
                <c:pt idx="8041">
                  <c:v>41410.584027777775</c:v>
                </c:pt>
                <c:pt idx="8042">
                  <c:v>41410.584722222222</c:v>
                </c:pt>
                <c:pt idx="8043">
                  <c:v>41410.585416666669</c:v>
                </c:pt>
                <c:pt idx="8044">
                  <c:v>41410.586111111108</c:v>
                </c:pt>
                <c:pt idx="8045">
                  <c:v>41410.586805555555</c:v>
                </c:pt>
                <c:pt idx="8046">
                  <c:v>41410.587500000001</c:v>
                </c:pt>
                <c:pt idx="8047">
                  <c:v>41410.588194444441</c:v>
                </c:pt>
                <c:pt idx="8048">
                  <c:v>41410.588888888888</c:v>
                </c:pt>
                <c:pt idx="8049">
                  <c:v>41410.589583333334</c:v>
                </c:pt>
                <c:pt idx="8050">
                  <c:v>41410.590277777781</c:v>
                </c:pt>
                <c:pt idx="8051">
                  <c:v>41410.59097222222</c:v>
                </c:pt>
                <c:pt idx="8052">
                  <c:v>41410.591666666667</c:v>
                </c:pt>
                <c:pt idx="8053">
                  <c:v>41410.592361111114</c:v>
                </c:pt>
                <c:pt idx="8054">
                  <c:v>41410.593055555553</c:v>
                </c:pt>
                <c:pt idx="8055">
                  <c:v>41410.59375</c:v>
                </c:pt>
                <c:pt idx="8056">
                  <c:v>41410.594444444447</c:v>
                </c:pt>
                <c:pt idx="8057">
                  <c:v>41410.595138888886</c:v>
                </c:pt>
                <c:pt idx="8058">
                  <c:v>41410.595833333333</c:v>
                </c:pt>
                <c:pt idx="8059">
                  <c:v>41410.59652777778</c:v>
                </c:pt>
                <c:pt idx="8060">
                  <c:v>41410.597222222219</c:v>
                </c:pt>
                <c:pt idx="8061">
                  <c:v>41410.597916666666</c:v>
                </c:pt>
                <c:pt idx="8062">
                  <c:v>41410.598611111112</c:v>
                </c:pt>
                <c:pt idx="8063">
                  <c:v>41410.599305555559</c:v>
                </c:pt>
                <c:pt idx="8064">
                  <c:v>41410.6</c:v>
                </c:pt>
                <c:pt idx="8065">
                  <c:v>41410.600694444445</c:v>
                </c:pt>
                <c:pt idx="8066">
                  <c:v>41410.601388888892</c:v>
                </c:pt>
                <c:pt idx="8067">
                  <c:v>41410.602083333331</c:v>
                </c:pt>
                <c:pt idx="8068">
                  <c:v>41410.602777777778</c:v>
                </c:pt>
                <c:pt idx="8069">
                  <c:v>41410.603472222225</c:v>
                </c:pt>
                <c:pt idx="8070">
                  <c:v>41410.604166666664</c:v>
                </c:pt>
                <c:pt idx="8071">
                  <c:v>41410.604861111111</c:v>
                </c:pt>
                <c:pt idx="8072">
                  <c:v>41410.605555555558</c:v>
                </c:pt>
                <c:pt idx="8073">
                  <c:v>41410.606249999997</c:v>
                </c:pt>
                <c:pt idx="8074">
                  <c:v>41410.606944444444</c:v>
                </c:pt>
                <c:pt idx="8075">
                  <c:v>41410.607638888891</c:v>
                </c:pt>
                <c:pt idx="8076">
                  <c:v>41410.60833333333</c:v>
                </c:pt>
                <c:pt idx="8077">
                  <c:v>41410.609027777777</c:v>
                </c:pt>
                <c:pt idx="8078">
                  <c:v>41410.609722222223</c:v>
                </c:pt>
                <c:pt idx="8079">
                  <c:v>41410.61041666667</c:v>
                </c:pt>
                <c:pt idx="8080">
                  <c:v>41410.611111111109</c:v>
                </c:pt>
                <c:pt idx="8081">
                  <c:v>41410.611805555556</c:v>
                </c:pt>
                <c:pt idx="8082">
                  <c:v>41410.612500000003</c:v>
                </c:pt>
                <c:pt idx="8083">
                  <c:v>41410.613194444442</c:v>
                </c:pt>
                <c:pt idx="8084">
                  <c:v>41410.613888888889</c:v>
                </c:pt>
                <c:pt idx="8085">
                  <c:v>41410.614583333336</c:v>
                </c:pt>
                <c:pt idx="8086">
                  <c:v>41410.615277777775</c:v>
                </c:pt>
                <c:pt idx="8087">
                  <c:v>41410.615972222222</c:v>
                </c:pt>
                <c:pt idx="8088">
                  <c:v>41410.616666666669</c:v>
                </c:pt>
                <c:pt idx="8089">
                  <c:v>41410.617361111108</c:v>
                </c:pt>
                <c:pt idx="8090">
                  <c:v>41410.618055555555</c:v>
                </c:pt>
                <c:pt idx="8091">
                  <c:v>41410.618750000001</c:v>
                </c:pt>
                <c:pt idx="8092">
                  <c:v>41410.619444444441</c:v>
                </c:pt>
                <c:pt idx="8093">
                  <c:v>41410.620138888888</c:v>
                </c:pt>
                <c:pt idx="8094">
                  <c:v>41410.620833333334</c:v>
                </c:pt>
                <c:pt idx="8095">
                  <c:v>41410.621527777781</c:v>
                </c:pt>
                <c:pt idx="8096">
                  <c:v>41410.62222222222</c:v>
                </c:pt>
                <c:pt idx="8097">
                  <c:v>41410.622916666667</c:v>
                </c:pt>
                <c:pt idx="8098">
                  <c:v>41410.623611111114</c:v>
                </c:pt>
                <c:pt idx="8099">
                  <c:v>41410.624305555553</c:v>
                </c:pt>
                <c:pt idx="8100">
                  <c:v>41410.625</c:v>
                </c:pt>
                <c:pt idx="8101">
                  <c:v>41410.625694444447</c:v>
                </c:pt>
                <c:pt idx="8102">
                  <c:v>41410.626388888886</c:v>
                </c:pt>
                <c:pt idx="8103">
                  <c:v>41410.627083333333</c:v>
                </c:pt>
                <c:pt idx="8104">
                  <c:v>41410.62777777778</c:v>
                </c:pt>
                <c:pt idx="8105">
                  <c:v>41410.628472222219</c:v>
                </c:pt>
                <c:pt idx="8106">
                  <c:v>41410.629166666666</c:v>
                </c:pt>
                <c:pt idx="8107">
                  <c:v>41410.629861111112</c:v>
                </c:pt>
                <c:pt idx="8108">
                  <c:v>41410.630555555559</c:v>
                </c:pt>
                <c:pt idx="8109">
                  <c:v>41410.631249999999</c:v>
                </c:pt>
                <c:pt idx="8110">
                  <c:v>41410.631944444445</c:v>
                </c:pt>
                <c:pt idx="8111">
                  <c:v>41410.632638888892</c:v>
                </c:pt>
                <c:pt idx="8112">
                  <c:v>41410.633333333331</c:v>
                </c:pt>
                <c:pt idx="8113">
                  <c:v>41410.634027777778</c:v>
                </c:pt>
                <c:pt idx="8114">
                  <c:v>41410.634722222225</c:v>
                </c:pt>
                <c:pt idx="8115">
                  <c:v>41410.635416666664</c:v>
                </c:pt>
                <c:pt idx="8116">
                  <c:v>41410.636111111111</c:v>
                </c:pt>
                <c:pt idx="8117">
                  <c:v>41410.636805555558</c:v>
                </c:pt>
                <c:pt idx="8118">
                  <c:v>41410.637499999997</c:v>
                </c:pt>
                <c:pt idx="8119">
                  <c:v>41410.638194444444</c:v>
                </c:pt>
                <c:pt idx="8120">
                  <c:v>41410.638888888891</c:v>
                </c:pt>
                <c:pt idx="8121">
                  <c:v>41410.63958333333</c:v>
                </c:pt>
                <c:pt idx="8122">
                  <c:v>41410.640277777777</c:v>
                </c:pt>
                <c:pt idx="8123">
                  <c:v>41410.640972222223</c:v>
                </c:pt>
                <c:pt idx="8124">
                  <c:v>41410.64166666667</c:v>
                </c:pt>
                <c:pt idx="8125">
                  <c:v>41410.642361111109</c:v>
                </c:pt>
                <c:pt idx="8126">
                  <c:v>41410.643055555556</c:v>
                </c:pt>
                <c:pt idx="8127">
                  <c:v>41410.643750000003</c:v>
                </c:pt>
                <c:pt idx="8128">
                  <c:v>41410.644444444442</c:v>
                </c:pt>
                <c:pt idx="8129">
                  <c:v>41410.645138888889</c:v>
                </c:pt>
                <c:pt idx="8130">
                  <c:v>41410.645833333336</c:v>
                </c:pt>
                <c:pt idx="8131">
                  <c:v>41410.646527777775</c:v>
                </c:pt>
                <c:pt idx="8132">
                  <c:v>41410.647222222222</c:v>
                </c:pt>
                <c:pt idx="8133">
                  <c:v>41410.647916666669</c:v>
                </c:pt>
                <c:pt idx="8134">
                  <c:v>41410.648611111108</c:v>
                </c:pt>
                <c:pt idx="8135">
                  <c:v>41410.649305555555</c:v>
                </c:pt>
                <c:pt idx="8136">
                  <c:v>41410.65</c:v>
                </c:pt>
                <c:pt idx="8137">
                  <c:v>41410.650694444441</c:v>
                </c:pt>
                <c:pt idx="8138">
                  <c:v>41410.651388888888</c:v>
                </c:pt>
                <c:pt idx="8139">
                  <c:v>41410.652083333334</c:v>
                </c:pt>
                <c:pt idx="8140">
                  <c:v>41410.652777777781</c:v>
                </c:pt>
                <c:pt idx="8141">
                  <c:v>41410.65347222222</c:v>
                </c:pt>
                <c:pt idx="8142">
                  <c:v>41410.654166666667</c:v>
                </c:pt>
                <c:pt idx="8143">
                  <c:v>41410.654861111114</c:v>
                </c:pt>
                <c:pt idx="8144">
                  <c:v>41410.655555555553</c:v>
                </c:pt>
                <c:pt idx="8145">
                  <c:v>41410.65625</c:v>
                </c:pt>
                <c:pt idx="8146">
                  <c:v>41410.656944444447</c:v>
                </c:pt>
                <c:pt idx="8147">
                  <c:v>41410.657638888886</c:v>
                </c:pt>
                <c:pt idx="8148">
                  <c:v>41410.658333333333</c:v>
                </c:pt>
                <c:pt idx="8149">
                  <c:v>41410.65902777778</c:v>
                </c:pt>
                <c:pt idx="8150">
                  <c:v>41410.659722222219</c:v>
                </c:pt>
                <c:pt idx="8151">
                  <c:v>41410.660416666666</c:v>
                </c:pt>
                <c:pt idx="8152">
                  <c:v>41410.661111111112</c:v>
                </c:pt>
                <c:pt idx="8153">
                  <c:v>41410.661805555559</c:v>
                </c:pt>
                <c:pt idx="8154">
                  <c:v>41410.662499999999</c:v>
                </c:pt>
                <c:pt idx="8155">
                  <c:v>41410.663194444445</c:v>
                </c:pt>
                <c:pt idx="8156">
                  <c:v>41410.663888888892</c:v>
                </c:pt>
                <c:pt idx="8157">
                  <c:v>41410.664583333331</c:v>
                </c:pt>
                <c:pt idx="8158">
                  <c:v>41410.665277777778</c:v>
                </c:pt>
                <c:pt idx="8159">
                  <c:v>41410.665972222225</c:v>
                </c:pt>
                <c:pt idx="8160">
                  <c:v>41410.666666666664</c:v>
                </c:pt>
                <c:pt idx="8161">
                  <c:v>41410.667361111111</c:v>
                </c:pt>
                <c:pt idx="8162">
                  <c:v>41410.668055555558</c:v>
                </c:pt>
                <c:pt idx="8163">
                  <c:v>41410.668749999997</c:v>
                </c:pt>
                <c:pt idx="8164">
                  <c:v>41410.669444444444</c:v>
                </c:pt>
                <c:pt idx="8165">
                  <c:v>41410.670138888891</c:v>
                </c:pt>
                <c:pt idx="8166">
                  <c:v>41410.67083333333</c:v>
                </c:pt>
                <c:pt idx="8167">
                  <c:v>41410.671527777777</c:v>
                </c:pt>
                <c:pt idx="8168">
                  <c:v>41410.672222222223</c:v>
                </c:pt>
                <c:pt idx="8169">
                  <c:v>41410.67291666667</c:v>
                </c:pt>
                <c:pt idx="8170">
                  <c:v>41410.673611111109</c:v>
                </c:pt>
                <c:pt idx="8171">
                  <c:v>41410.674305555556</c:v>
                </c:pt>
                <c:pt idx="8172">
                  <c:v>41410.675000000003</c:v>
                </c:pt>
                <c:pt idx="8173">
                  <c:v>41410.675694444442</c:v>
                </c:pt>
                <c:pt idx="8174">
                  <c:v>41410.676388888889</c:v>
                </c:pt>
                <c:pt idx="8175">
                  <c:v>41410.677083333336</c:v>
                </c:pt>
                <c:pt idx="8176">
                  <c:v>41410.677777777775</c:v>
                </c:pt>
                <c:pt idx="8177">
                  <c:v>41410.678472222222</c:v>
                </c:pt>
                <c:pt idx="8178">
                  <c:v>41410.679166666669</c:v>
                </c:pt>
                <c:pt idx="8179">
                  <c:v>41410.679861111108</c:v>
                </c:pt>
                <c:pt idx="8180">
                  <c:v>41410.680555555555</c:v>
                </c:pt>
                <c:pt idx="8181">
                  <c:v>41410.681250000001</c:v>
                </c:pt>
                <c:pt idx="8182">
                  <c:v>41410.681944444441</c:v>
                </c:pt>
                <c:pt idx="8183">
                  <c:v>41410.682638888888</c:v>
                </c:pt>
                <c:pt idx="8184">
                  <c:v>41410.683333333334</c:v>
                </c:pt>
                <c:pt idx="8185">
                  <c:v>41410.684027777781</c:v>
                </c:pt>
                <c:pt idx="8186">
                  <c:v>41410.68472222222</c:v>
                </c:pt>
                <c:pt idx="8187">
                  <c:v>41410.685416666667</c:v>
                </c:pt>
                <c:pt idx="8188">
                  <c:v>41410.686111111114</c:v>
                </c:pt>
                <c:pt idx="8189">
                  <c:v>41410.686805555553</c:v>
                </c:pt>
                <c:pt idx="8190">
                  <c:v>41410.6875</c:v>
                </c:pt>
                <c:pt idx="8191">
                  <c:v>41410.688194444447</c:v>
                </c:pt>
                <c:pt idx="8192">
                  <c:v>41410.688888888886</c:v>
                </c:pt>
                <c:pt idx="8193">
                  <c:v>41410.689583333333</c:v>
                </c:pt>
                <c:pt idx="8194">
                  <c:v>41410.69027777778</c:v>
                </c:pt>
                <c:pt idx="8195">
                  <c:v>41410.690972222219</c:v>
                </c:pt>
                <c:pt idx="8196">
                  <c:v>41410.691666666666</c:v>
                </c:pt>
                <c:pt idx="8197">
                  <c:v>41410.692361111112</c:v>
                </c:pt>
                <c:pt idx="8198">
                  <c:v>41410.693055555559</c:v>
                </c:pt>
                <c:pt idx="8199">
                  <c:v>41410.693749999999</c:v>
                </c:pt>
                <c:pt idx="8200">
                  <c:v>41410.694444444445</c:v>
                </c:pt>
                <c:pt idx="8201">
                  <c:v>41410.695138888892</c:v>
                </c:pt>
                <c:pt idx="8202">
                  <c:v>41410.695833333331</c:v>
                </c:pt>
                <c:pt idx="8203">
                  <c:v>41410.696527777778</c:v>
                </c:pt>
                <c:pt idx="8204">
                  <c:v>41410.697222222225</c:v>
                </c:pt>
                <c:pt idx="8205">
                  <c:v>41410.697916666664</c:v>
                </c:pt>
                <c:pt idx="8206">
                  <c:v>41410.698611111111</c:v>
                </c:pt>
                <c:pt idx="8207">
                  <c:v>41410.699305555558</c:v>
                </c:pt>
                <c:pt idx="8208">
                  <c:v>41410.699999999997</c:v>
                </c:pt>
                <c:pt idx="8209">
                  <c:v>41410.700694444444</c:v>
                </c:pt>
                <c:pt idx="8210">
                  <c:v>41410.701388888891</c:v>
                </c:pt>
                <c:pt idx="8211">
                  <c:v>41410.70208333333</c:v>
                </c:pt>
                <c:pt idx="8212">
                  <c:v>41410.702777777777</c:v>
                </c:pt>
                <c:pt idx="8213">
                  <c:v>41410.703472222223</c:v>
                </c:pt>
                <c:pt idx="8214">
                  <c:v>41410.70416666667</c:v>
                </c:pt>
                <c:pt idx="8215">
                  <c:v>41410.704861111109</c:v>
                </c:pt>
                <c:pt idx="8216">
                  <c:v>41410.705555555556</c:v>
                </c:pt>
                <c:pt idx="8217">
                  <c:v>41410.706250000003</c:v>
                </c:pt>
                <c:pt idx="8218">
                  <c:v>41410.706944444442</c:v>
                </c:pt>
                <c:pt idx="8219">
                  <c:v>41410.707638888889</c:v>
                </c:pt>
                <c:pt idx="8220">
                  <c:v>41410.708333333336</c:v>
                </c:pt>
                <c:pt idx="8221">
                  <c:v>41410.709027777775</c:v>
                </c:pt>
                <c:pt idx="8222">
                  <c:v>41410.709722222222</c:v>
                </c:pt>
                <c:pt idx="8223">
                  <c:v>41410.710416666669</c:v>
                </c:pt>
                <c:pt idx="8224">
                  <c:v>41410.711111111108</c:v>
                </c:pt>
                <c:pt idx="8225">
                  <c:v>41410.711805555555</c:v>
                </c:pt>
                <c:pt idx="8226">
                  <c:v>41410.712500000001</c:v>
                </c:pt>
                <c:pt idx="8227">
                  <c:v>41410.713194444441</c:v>
                </c:pt>
                <c:pt idx="8228">
                  <c:v>41410.713888888888</c:v>
                </c:pt>
                <c:pt idx="8229">
                  <c:v>41410.714583333334</c:v>
                </c:pt>
                <c:pt idx="8230">
                  <c:v>41410.715277777781</c:v>
                </c:pt>
                <c:pt idx="8231">
                  <c:v>41410.71597222222</c:v>
                </c:pt>
                <c:pt idx="8232">
                  <c:v>41410.716666666667</c:v>
                </c:pt>
                <c:pt idx="8233">
                  <c:v>41410.717361111114</c:v>
                </c:pt>
                <c:pt idx="8234">
                  <c:v>41410.718055555553</c:v>
                </c:pt>
                <c:pt idx="8235">
                  <c:v>41410.71875</c:v>
                </c:pt>
                <c:pt idx="8236">
                  <c:v>41410.719444444447</c:v>
                </c:pt>
                <c:pt idx="8237">
                  <c:v>41410.720138888886</c:v>
                </c:pt>
                <c:pt idx="8238">
                  <c:v>41410.720833333333</c:v>
                </c:pt>
                <c:pt idx="8239">
                  <c:v>41410.72152777778</c:v>
                </c:pt>
                <c:pt idx="8240">
                  <c:v>41410.722222222219</c:v>
                </c:pt>
                <c:pt idx="8241">
                  <c:v>41410.722916666666</c:v>
                </c:pt>
                <c:pt idx="8242">
                  <c:v>41410.723611111112</c:v>
                </c:pt>
                <c:pt idx="8243">
                  <c:v>41410.724305555559</c:v>
                </c:pt>
                <c:pt idx="8244">
                  <c:v>41410.724999999999</c:v>
                </c:pt>
                <c:pt idx="8245">
                  <c:v>41410.725694444445</c:v>
                </c:pt>
                <c:pt idx="8246">
                  <c:v>41410.726388888892</c:v>
                </c:pt>
                <c:pt idx="8247">
                  <c:v>41410.727083333331</c:v>
                </c:pt>
                <c:pt idx="8248">
                  <c:v>41410.727777777778</c:v>
                </c:pt>
                <c:pt idx="8249">
                  <c:v>41410.728472222225</c:v>
                </c:pt>
                <c:pt idx="8250">
                  <c:v>41410.729166666664</c:v>
                </c:pt>
                <c:pt idx="8251">
                  <c:v>41410.729861111111</c:v>
                </c:pt>
                <c:pt idx="8252">
                  <c:v>41410.730555555558</c:v>
                </c:pt>
                <c:pt idx="8253">
                  <c:v>41410.731249999997</c:v>
                </c:pt>
                <c:pt idx="8254">
                  <c:v>41410.731944444444</c:v>
                </c:pt>
                <c:pt idx="8255">
                  <c:v>41410.732638888891</c:v>
                </c:pt>
                <c:pt idx="8256">
                  <c:v>41410.73333333333</c:v>
                </c:pt>
                <c:pt idx="8257">
                  <c:v>41410.734027777777</c:v>
                </c:pt>
                <c:pt idx="8258">
                  <c:v>41410.734722222223</c:v>
                </c:pt>
                <c:pt idx="8259">
                  <c:v>41410.73541666667</c:v>
                </c:pt>
                <c:pt idx="8260">
                  <c:v>41410.736111111109</c:v>
                </c:pt>
                <c:pt idx="8261">
                  <c:v>41410.736805555556</c:v>
                </c:pt>
                <c:pt idx="8262">
                  <c:v>41410.737500000003</c:v>
                </c:pt>
                <c:pt idx="8263">
                  <c:v>41410.738194444442</c:v>
                </c:pt>
                <c:pt idx="8264">
                  <c:v>41410.738888888889</c:v>
                </c:pt>
                <c:pt idx="8265">
                  <c:v>41410.739583333336</c:v>
                </c:pt>
                <c:pt idx="8266">
                  <c:v>41410.740277777775</c:v>
                </c:pt>
                <c:pt idx="8267">
                  <c:v>41410.740972222222</c:v>
                </c:pt>
                <c:pt idx="8268">
                  <c:v>41410.741666666669</c:v>
                </c:pt>
                <c:pt idx="8269">
                  <c:v>41410.742361111108</c:v>
                </c:pt>
                <c:pt idx="8270">
                  <c:v>41410.743055555555</c:v>
                </c:pt>
                <c:pt idx="8271">
                  <c:v>41410.743750000001</c:v>
                </c:pt>
                <c:pt idx="8272">
                  <c:v>41410.744444444441</c:v>
                </c:pt>
                <c:pt idx="8273">
                  <c:v>41410.745138888888</c:v>
                </c:pt>
                <c:pt idx="8274">
                  <c:v>41410.745833333334</c:v>
                </c:pt>
                <c:pt idx="8275">
                  <c:v>41410.746527777781</c:v>
                </c:pt>
                <c:pt idx="8276">
                  <c:v>41410.74722222222</c:v>
                </c:pt>
                <c:pt idx="8277">
                  <c:v>41410.747916666667</c:v>
                </c:pt>
                <c:pt idx="8278">
                  <c:v>41410.748611111114</c:v>
                </c:pt>
                <c:pt idx="8279">
                  <c:v>41410.749305555553</c:v>
                </c:pt>
                <c:pt idx="8280">
                  <c:v>41410.75</c:v>
                </c:pt>
                <c:pt idx="8281">
                  <c:v>41410.750694444447</c:v>
                </c:pt>
                <c:pt idx="8282">
                  <c:v>41410.751388888886</c:v>
                </c:pt>
                <c:pt idx="8283">
                  <c:v>41410.752083333333</c:v>
                </c:pt>
                <c:pt idx="8284">
                  <c:v>41410.75277777778</c:v>
                </c:pt>
                <c:pt idx="8285">
                  <c:v>41410.753472222219</c:v>
                </c:pt>
                <c:pt idx="8286">
                  <c:v>41410.754166666666</c:v>
                </c:pt>
                <c:pt idx="8287">
                  <c:v>41410.754861111112</c:v>
                </c:pt>
                <c:pt idx="8288">
                  <c:v>41410.755555555559</c:v>
                </c:pt>
                <c:pt idx="8289">
                  <c:v>41410.756249999999</c:v>
                </c:pt>
                <c:pt idx="8290">
                  <c:v>41410.756944444445</c:v>
                </c:pt>
                <c:pt idx="8291">
                  <c:v>41410.757638888892</c:v>
                </c:pt>
                <c:pt idx="8292">
                  <c:v>41410.758333333331</c:v>
                </c:pt>
                <c:pt idx="8293">
                  <c:v>41410.759027777778</c:v>
                </c:pt>
                <c:pt idx="8294">
                  <c:v>41410.759722222225</c:v>
                </c:pt>
                <c:pt idx="8295">
                  <c:v>41410.760416666664</c:v>
                </c:pt>
                <c:pt idx="8296">
                  <c:v>41410.761111111111</c:v>
                </c:pt>
                <c:pt idx="8297">
                  <c:v>41410.761805555558</c:v>
                </c:pt>
                <c:pt idx="8298">
                  <c:v>41410.762499999997</c:v>
                </c:pt>
                <c:pt idx="8299">
                  <c:v>41410.763194444444</c:v>
                </c:pt>
                <c:pt idx="8300">
                  <c:v>41410.763888888891</c:v>
                </c:pt>
                <c:pt idx="8301">
                  <c:v>41410.76458333333</c:v>
                </c:pt>
                <c:pt idx="8302">
                  <c:v>41410.765277777777</c:v>
                </c:pt>
                <c:pt idx="8303">
                  <c:v>41410.765972222223</c:v>
                </c:pt>
                <c:pt idx="8304">
                  <c:v>41410.76666666667</c:v>
                </c:pt>
                <c:pt idx="8305">
                  <c:v>41410.767361111109</c:v>
                </c:pt>
                <c:pt idx="8306">
                  <c:v>41410.768055555556</c:v>
                </c:pt>
                <c:pt idx="8307">
                  <c:v>41410.768750000003</c:v>
                </c:pt>
                <c:pt idx="8308">
                  <c:v>41410.769444444442</c:v>
                </c:pt>
                <c:pt idx="8309">
                  <c:v>41410.770138888889</c:v>
                </c:pt>
                <c:pt idx="8310">
                  <c:v>41410.770833333336</c:v>
                </c:pt>
                <c:pt idx="8311">
                  <c:v>41410.771527777775</c:v>
                </c:pt>
                <c:pt idx="8312">
                  <c:v>41410.772222222222</c:v>
                </c:pt>
                <c:pt idx="8313">
                  <c:v>41410.772916666669</c:v>
                </c:pt>
                <c:pt idx="8314">
                  <c:v>41410.773611111108</c:v>
                </c:pt>
                <c:pt idx="8315">
                  <c:v>41410.774305555555</c:v>
                </c:pt>
                <c:pt idx="8316">
                  <c:v>41410.775000000001</c:v>
                </c:pt>
                <c:pt idx="8317">
                  <c:v>41410.775694444441</c:v>
                </c:pt>
                <c:pt idx="8318">
                  <c:v>41410.776388888888</c:v>
                </c:pt>
                <c:pt idx="8319">
                  <c:v>41410.777083333334</c:v>
                </c:pt>
                <c:pt idx="8320">
                  <c:v>41410.777777777781</c:v>
                </c:pt>
                <c:pt idx="8321">
                  <c:v>41410.77847222222</c:v>
                </c:pt>
                <c:pt idx="8322">
                  <c:v>41410.779166666667</c:v>
                </c:pt>
                <c:pt idx="8323">
                  <c:v>41410.779861111114</c:v>
                </c:pt>
                <c:pt idx="8324">
                  <c:v>41410.780555555553</c:v>
                </c:pt>
                <c:pt idx="8325">
                  <c:v>41410.78125</c:v>
                </c:pt>
                <c:pt idx="8326">
                  <c:v>41410.781944444447</c:v>
                </c:pt>
                <c:pt idx="8327">
                  <c:v>41410.782638888886</c:v>
                </c:pt>
                <c:pt idx="8328">
                  <c:v>41410.783333333333</c:v>
                </c:pt>
                <c:pt idx="8329">
                  <c:v>41410.78402777778</c:v>
                </c:pt>
                <c:pt idx="8330">
                  <c:v>41410.784722222219</c:v>
                </c:pt>
                <c:pt idx="8331">
                  <c:v>41410.785416666666</c:v>
                </c:pt>
                <c:pt idx="8332">
                  <c:v>41410.786111111112</c:v>
                </c:pt>
                <c:pt idx="8333">
                  <c:v>41410.786805555559</c:v>
                </c:pt>
                <c:pt idx="8334">
                  <c:v>41410.787499999999</c:v>
                </c:pt>
                <c:pt idx="8335">
                  <c:v>41410.788194444445</c:v>
                </c:pt>
                <c:pt idx="8336">
                  <c:v>41410.788888888892</c:v>
                </c:pt>
                <c:pt idx="8337">
                  <c:v>41410.789583333331</c:v>
                </c:pt>
                <c:pt idx="8338">
                  <c:v>41410.790277777778</c:v>
                </c:pt>
                <c:pt idx="8339">
                  <c:v>41410.790972222225</c:v>
                </c:pt>
                <c:pt idx="8340">
                  <c:v>41410.791666666664</c:v>
                </c:pt>
                <c:pt idx="8341">
                  <c:v>41410.792361111111</c:v>
                </c:pt>
                <c:pt idx="8342">
                  <c:v>41410.793055555558</c:v>
                </c:pt>
                <c:pt idx="8343">
                  <c:v>41410.793749999997</c:v>
                </c:pt>
                <c:pt idx="8344">
                  <c:v>41410.794444444444</c:v>
                </c:pt>
                <c:pt idx="8345">
                  <c:v>41410.795138888891</c:v>
                </c:pt>
                <c:pt idx="8346">
                  <c:v>41410.79583333333</c:v>
                </c:pt>
                <c:pt idx="8347">
                  <c:v>41410.796527777777</c:v>
                </c:pt>
                <c:pt idx="8348">
                  <c:v>41410.797222222223</c:v>
                </c:pt>
                <c:pt idx="8349">
                  <c:v>41410.79791666667</c:v>
                </c:pt>
                <c:pt idx="8350">
                  <c:v>41410.798611111109</c:v>
                </c:pt>
                <c:pt idx="8351">
                  <c:v>41410.799305555556</c:v>
                </c:pt>
                <c:pt idx="8352">
                  <c:v>41410.800000000003</c:v>
                </c:pt>
                <c:pt idx="8353">
                  <c:v>41410.800694444442</c:v>
                </c:pt>
                <c:pt idx="8354">
                  <c:v>41410.801388888889</c:v>
                </c:pt>
                <c:pt idx="8355">
                  <c:v>41410.802083333336</c:v>
                </c:pt>
                <c:pt idx="8356">
                  <c:v>41410.802777777775</c:v>
                </c:pt>
                <c:pt idx="8357">
                  <c:v>41410.803472222222</c:v>
                </c:pt>
                <c:pt idx="8358">
                  <c:v>41410.804166666669</c:v>
                </c:pt>
                <c:pt idx="8359">
                  <c:v>41410.804861111108</c:v>
                </c:pt>
                <c:pt idx="8360">
                  <c:v>41410.805555555555</c:v>
                </c:pt>
                <c:pt idx="8361">
                  <c:v>41410.806250000001</c:v>
                </c:pt>
                <c:pt idx="8362">
                  <c:v>41410.806944444441</c:v>
                </c:pt>
                <c:pt idx="8363">
                  <c:v>41410.807638888888</c:v>
                </c:pt>
                <c:pt idx="8364">
                  <c:v>41410.808333333334</c:v>
                </c:pt>
                <c:pt idx="8365">
                  <c:v>41410.809027777781</c:v>
                </c:pt>
                <c:pt idx="8366">
                  <c:v>41410.80972222222</c:v>
                </c:pt>
                <c:pt idx="8367">
                  <c:v>41410.810416666667</c:v>
                </c:pt>
                <c:pt idx="8368">
                  <c:v>41410.811111111114</c:v>
                </c:pt>
                <c:pt idx="8369">
                  <c:v>41410.811805555553</c:v>
                </c:pt>
                <c:pt idx="8370">
                  <c:v>41410.8125</c:v>
                </c:pt>
                <c:pt idx="8371">
                  <c:v>41410.813194444447</c:v>
                </c:pt>
                <c:pt idx="8372">
                  <c:v>41410.813888888886</c:v>
                </c:pt>
                <c:pt idx="8373">
                  <c:v>41410.814583333333</c:v>
                </c:pt>
                <c:pt idx="8374">
                  <c:v>41410.81527777778</c:v>
                </c:pt>
                <c:pt idx="8375">
                  <c:v>41410.815972222219</c:v>
                </c:pt>
                <c:pt idx="8376">
                  <c:v>41410.816666666666</c:v>
                </c:pt>
                <c:pt idx="8377">
                  <c:v>41410.817361111112</c:v>
                </c:pt>
                <c:pt idx="8378">
                  <c:v>41410.818055555559</c:v>
                </c:pt>
                <c:pt idx="8379">
                  <c:v>41410.818749999999</c:v>
                </c:pt>
                <c:pt idx="8380">
                  <c:v>41410.819444444445</c:v>
                </c:pt>
                <c:pt idx="8381">
                  <c:v>41410.820138888892</c:v>
                </c:pt>
                <c:pt idx="8382">
                  <c:v>41410.820833333331</c:v>
                </c:pt>
                <c:pt idx="8383">
                  <c:v>41410.821527777778</c:v>
                </c:pt>
                <c:pt idx="8384">
                  <c:v>41410.822222222225</c:v>
                </c:pt>
                <c:pt idx="8385">
                  <c:v>41410.822916666664</c:v>
                </c:pt>
                <c:pt idx="8386">
                  <c:v>41410.823611111111</c:v>
                </c:pt>
                <c:pt idx="8387">
                  <c:v>41410.824305555558</c:v>
                </c:pt>
                <c:pt idx="8388">
                  <c:v>41410.824999999997</c:v>
                </c:pt>
                <c:pt idx="8389">
                  <c:v>41410.825694444444</c:v>
                </c:pt>
                <c:pt idx="8390">
                  <c:v>41410.826388888891</c:v>
                </c:pt>
                <c:pt idx="8391">
                  <c:v>41410.82708333333</c:v>
                </c:pt>
                <c:pt idx="8392">
                  <c:v>41410.827777777777</c:v>
                </c:pt>
                <c:pt idx="8393">
                  <c:v>41410.828472222223</c:v>
                </c:pt>
                <c:pt idx="8394">
                  <c:v>41410.82916666667</c:v>
                </c:pt>
                <c:pt idx="8395">
                  <c:v>41410.829861111109</c:v>
                </c:pt>
                <c:pt idx="8396">
                  <c:v>41410.830555555556</c:v>
                </c:pt>
                <c:pt idx="8397">
                  <c:v>41410.831250000003</c:v>
                </c:pt>
                <c:pt idx="8398">
                  <c:v>41410.831944444442</c:v>
                </c:pt>
                <c:pt idx="8399">
                  <c:v>41410.832638888889</c:v>
                </c:pt>
                <c:pt idx="8400">
                  <c:v>41410.833333333336</c:v>
                </c:pt>
                <c:pt idx="8401">
                  <c:v>41410.834027777775</c:v>
                </c:pt>
                <c:pt idx="8402">
                  <c:v>41410.834722222222</c:v>
                </c:pt>
                <c:pt idx="8403">
                  <c:v>41410.835416666669</c:v>
                </c:pt>
                <c:pt idx="8404">
                  <c:v>41410.836111111108</c:v>
                </c:pt>
                <c:pt idx="8405">
                  <c:v>41410.836805555555</c:v>
                </c:pt>
                <c:pt idx="8406">
                  <c:v>41410.837500000001</c:v>
                </c:pt>
                <c:pt idx="8407">
                  <c:v>41410.838194444441</c:v>
                </c:pt>
                <c:pt idx="8408">
                  <c:v>41410.838888888888</c:v>
                </c:pt>
                <c:pt idx="8409">
                  <c:v>41410.839583333334</c:v>
                </c:pt>
                <c:pt idx="8410">
                  <c:v>41410.840277777781</c:v>
                </c:pt>
                <c:pt idx="8411">
                  <c:v>41410.84097222222</c:v>
                </c:pt>
                <c:pt idx="8412">
                  <c:v>41410.841666666667</c:v>
                </c:pt>
                <c:pt idx="8413">
                  <c:v>41410.842361111114</c:v>
                </c:pt>
                <c:pt idx="8414">
                  <c:v>41410.843055555553</c:v>
                </c:pt>
                <c:pt idx="8415">
                  <c:v>41410.84375</c:v>
                </c:pt>
                <c:pt idx="8416">
                  <c:v>41410.844444444447</c:v>
                </c:pt>
                <c:pt idx="8417">
                  <c:v>41410.845138888886</c:v>
                </c:pt>
                <c:pt idx="8418">
                  <c:v>41410.845833333333</c:v>
                </c:pt>
                <c:pt idx="8419">
                  <c:v>41410.84652777778</c:v>
                </c:pt>
                <c:pt idx="8420">
                  <c:v>41410.847222222219</c:v>
                </c:pt>
                <c:pt idx="8421">
                  <c:v>41410.847916666666</c:v>
                </c:pt>
                <c:pt idx="8422">
                  <c:v>41410.848611111112</c:v>
                </c:pt>
                <c:pt idx="8423">
                  <c:v>41410.849305555559</c:v>
                </c:pt>
                <c:pt idx="8424">
                  <c:v>41410.85</c:v>
                </c:pt>
                <c:pt idx="8425">
                  <c:v>41410.850694444445</c:v>
                </c:pt>
                <c:pt idx="8426">
                  <c:v>41410.851388888892</c:v>
                </c:pt>
                <c:pt idx="8427">
                  <c:v>41410.852083333331</c:v>
                </c:pt>
                <c:pt idx="8428">
                  <c:v>41410.852777777778</c:v>
                </c:pt>
                <c:pt idx="8429">
                  <c:v>41410.853472222225</c:v>
                </c:pt>
                <c:pt idx="8430">
                  <c:v>41410.854166666664</c:v>
                </c:pt>
                <c:pt idx="8431">
                  <c:v>41410.854861111111</c:v>
                </c:pt>
                <c:pt idx="8432">
                  <c:v>41410.855555555558</c:v>
                </c:pt>
                <c:pt idx="8433">
                  <c:v>41410.856249999997</c:v>
                </c:pt>
                <c:pt idx="8434">
                  <c:v>41410.856944444444</c:v>
                </c:pt>
                <c:pt idx="8435">
                  <c:v>41410.857638888891</c:v>
                </c:pt>
                <c:pt idx="8436">
                  <c:v>41410.85833333333</c:v>
                </c:pt>
                <c:pt idx="8437">
                  <c:v>41410.859027777777</c:v>
                </c:pt>
                <c:pt idx="8438">
                  <c:v>41410.859722222223</c:v>
                </c:pt>
                <c:pt idx="8439">
                  <c:v>41410.86041666667</c:v>
                </c:pt>
                <c:pt idx="8440">
                  <c:v>41410.861111111109</c:v>
                </c:pt>
                <c:pt idx="8441">
                  <c:v>41410.861805555556</c:v>
                </c:pt>
                <c:pt idx="8442">
                  <c:v>41410.862500000003</c:v>
                </c:pt>
                <c:pt idx="8443">
                  <c:v>41410.863194444442</c:v>
                </c:pt>
                <c:pt idx="8444">
                  <c:v>41410.863888888889</c:v>
                </c:pt>
                <c:pt idx="8445">
                  <c:v>41410.864583333336</c:v>
                </c:pt>
                <c:pt idx="8446">
                  <c:v>41410.865277777775</c:v>
                </c:pt>
                <c:pt idx="8447">
                  <c:v>41410.865972222222</c:v>
                </c:pt>
                <c:pt idx="8448">
                  <c:v>41410.866666666669</c:v>
                </c:pt>
                <c:pt idx="8449">
                  <c:v>41410.867361111108</c:v>
                </c:pt>
                <c:pt idx="8450">
                  <c:v>41410.868055555555</c:v>
                </c:pt>
                <c:pt idx="8451">
                  <c:v>41410.868750000001</c:v>
                </c:pt>
                <c:pt idx="8452">
                  <c:v>41410.869444444441</c:v>
                </c:pt>
                <c:pt idx="8453">
                  <c:v>41410.870138888888</c:v>
                </c:pt>
                <c:pt idx="8454">
                  <c:v>41410.870833333334</c:v>
                </c:pt>
                <c:pt idx="8455">
                  <c:v>41410.871527777781</c:v>
                </c:pt>
                <c:pt idx="8456">
                  <c:v>41410.87222222222</c:v>
                </c:pt>
                <c:pt idx="8457">
                  <c:v>41410.872916666667</c:v>
                </c:pt>
                <c:pt idx="8458">
                  <c:v>41410.873611111114</c:v>
                </c:pt>
                <c:pt idx="8459">
                  <c:v>41410.874305555553</c:v>
                </c:pt>
                <c:pt idx="8460">
                  <c:v>41410.875</c:v>
                </c:pt>
                <c:pt idx="8461">
                  <c:v>41410.875694444447</c:v>
                </c:pt>
                <c:pt idx="8462">
                  <c:v>41410.876388888886</c:v>
                </c:pt>
                <c:pt idx="8463">
                  <c:v>41410.877083333333</c:v>
                </c:pt>
                <c:pt idx="8464">
                  <c:v>41410.87777777778</c:v>
                </c:pt>
                <c:pt idx="8465">
                  <c:v>41410.878472222219</c:v>
                </c:pt>
                <c:pt idx="8466">
                  <c:v>41410.879166666666</c:v>
                </c:pt>
                <c:pt idx="8467">
                  <c:v>41410.879861111112</c:v>
                </c:pt>
                <c:pt idx="8468">
                  <c:v>41410.880555555559</c:v>
                </c:pt>
                <c:pt idx="8469">
                  <c:v>41410.881249999999</c:v>
                </c:pt>
                <c:pt idx="8470">
                  <c:v>41410.881944444445</c:v>
                </c:pt>
                <c:pt idx="8471">
                  <c:v>41410.882638888892</c:v>
                </c:pt>
                <c:pt idx="8472">
                  <c:v>41410.883333333331</c:v>
                </c:pt>
                <c:pt idx="8473">
                  <c:v>41410.884027777778</c:v>
                </c:pt>
                <c:pt idx="8474">
                  <c:v>41410.884722222225</c:v>
                </c:pt>
                <c:pt idx="8475">
                  <c:v>41410.885416666664</c:v>
                </c:pt>
                <c:pt idx="8476">
                  <c:v>41410.886111111111</c:v>
                </c:pt>
                <c:pt idx="8477">
                  <c:v>41410.886805555558</c:v>
                </c:pt>
                <c:pt idx="8478">
                  <c:v>41410.887499999997</c:v>
                </c:pt>
                <c:pt idx="8479">
                  <c:v>41410.888194444444</c:v>
                </c:pt>
                <c:pt idx="8480">
                  <c:v>41410.888888888891</c:v>
                </c:pt>
                <c:pt idx="8481">
                  <c:v>41410.88958333333</c:v>
                </c:pt>
                <c:pt idx="8482">
                  <c:v>41410.890277777777</c:v>
                </c:pt>
                <c:pt idx="8483">
                  <c:v>41410.890972222223</c:v>
                </c:pt>
                <c:pt idx="8484">
                  <c:v>41410.89166666667</c:v>
                </c:pt>
                <c:pt idx="8485">
                  <c:v>41410.892361111109</c:v>
                </c:pt>
                <c:pt idx="8486">
                  <c:v>41410.893055555556</c:v>
                </c:pt>
                <c:pt idx="8487">
                  <c:v>41410.893750000003</c:v>
                </c:pt>
                <c:pt idx="8488">
                  <c:v>41410.894444444442</c:v>
                </c:pt>
                <c:pt idx="8489">
                  <c:v>41410.895138888889</c:v>
                </c:pt>
                <c:pt idx="8490">
                  <c:v>41410.895833333336</c:v>
                </c:pt>
                <c:pt idx="8491">
                  <c:v>41410.896527777775</c:v>
                </c:pt>
                <c:pt idx="8492">
                  <c:v>41410.897222222222</c:v>
                </c:pt>
                <c:pt idx="8493">
                  <c:v>41410.897916666669</c:v>
                </c:pt>
                <c:pt idx="8494">
                  <c:v>41410.898611111108</c:v>
                </c:pt>
                <c:pt idx="8495">
                  <c:v>41410.899305555555</c:v>
                </c:pt>
                <c:pt idx="8496">
                  <c:v>41410.9</c:v>
                </c:pt>
                <c:pt idx="8497">
                  <c:v>41410.900694444441</c:v>
                </c:pt>
                <c:pt idx="8498">
                  <c:v>41410.901388888888</c:v>
                </c:pt>
                <c:pt idx="8499">
                  <c:v>41410.902083333334</c:v>
                </c:pt>
                <c:pt idx="8500">
                  <c:v>41410.902777777781</c:v>
                </c:pt>
                <c:pt idx="8501">
                  <c:v>41410.90347222222</c:v>
                </c:pt>
                <c:pt idx="8502">
                  <c:v>41410.904166666667</c:v>
                </c:pt>
                <c:pt idx="8503">
                  <c:v>41410.904861111114</c:v>
                </c:pt>
                <c:pt idx="8504">
                  <c:v>41410.905555555553</c:v>
                </c:pt>
                <c:pt idx="8505">
                  <c:v>41410.90625</c:v>
                </c:pt>
                <c:pt idx="8506">
                  <c:v>41410.906944444447</c:v>
                </c:pt>
                <c:pt idx="8507">
                  <c:v>41410.907638888886</c:v>
                </c:pt>
                <c:pt idx="8508">
                  <c:v>41410.908333333333</c:v>
                </c:pt>
                <c:pt idx="8509">
                  <c:v>41410.90902777778</c:v>
                </c:pt>
                <c:pt idx="8510">
                  <c:v>41410.909722222219</c:v>
                </c:pt>
                <c:pt idx="8511">
                  <c:v>41410.910416666666</c:v>
                </c:pt>
                <c:pt idx="8512">
                  <c:v>41410.911111111112</c:v>
                </c:pt>
                <c:pt idx="8513">
                  <c:v>41410.911805555559</c:v>
                </c:pt>
                <c:pt idx="8514">
                  <c:v>41410.912499999999</c:v>
                </c:pt>
                <c:pt idx="8515">
                  <c:v>41410.913194444445</c:v>
                </c:pt>
                <c:pt idx="8516">
                  <c:v>41410.913888888892</c:v>
                </c:pt>
                <c:pt idx="8517">
                  <c:v>41410.914583333331</c:v>
                </c:pt>
                <c:pt idx="8518">
                  <c:v>41410.915277777778</c:v>
                </c:pt>
                <c:pt idx="8519">
                  <c:v>41410.915972222225</c:v>
                </c:pt>
                <c:pt idx="8520">
                  <c:v>41410.916666666664</c:v>
                </c:pt>
                <c:pt idx="8521">
                  <c:v>41410.917361111111</c:v>
                </c:pt>
                <c:pt idx="8522">
                  <c:v>41410.918055555558</c:v>
                </c:pt>
                <c:pt idx="8523">
                  <c:v>41410.918749999997</c:v>
                </c:pt>
                <c:pt idx="8524">
                  <c:v>41410.919444444444</c:v>
                </c:pt>
                <c:pt idx="8525">
                  <c:v>41410.920138888891</c:v>
                </c:pt>
                <c:pt idx="8526">
                  <c:v>41410.92083333333</c:v>
                </c:pt>
                <c:pt idx="8527">
                  <c:v>41410.921527777777</c:v>
                </c:pt>
                <c:pt idx="8528">
                  <c:v>41410.922222222223</c:v>
                </c:pt>
                <c:pt idx="8529">
                  <c:v>41410.92291666667</c:v>
                </c:pt>
                <c:pt idx="8530">
                  <c:v>41410.923611111109</c:v>
                </c:pt>
                <c:pt idx="8531">
                  <c:v>41410.924305555556</c:v>
                </c:pt>
                <c:pt idx="8532">
                  <c:v>41410.925000000003</c:v>
                </c:pt>
                <c:pt idx="8533">
                  <c:v>41410.925694444442</c:v>
                </c:pt>
                <c:pt idx="8534">
                  <c:v>41410.926388888889</c:v>
                </c:pt>
                <c:pt idx="8535">
                  <c:v>41410.927083333336</c:v>
                </c:pt>
                <c:pt idx="8536">
                  <c:v>41410.927777777775</c:v>
                </c:pt>
                <c:pt idx="8537">
                  <c:v>41410.928472222222</c:v>
                </c:pt>
                <c:pt idx="8538">
                  <c:v>41410.929166666669</c:v>
                </c:pt>
                <c:pt idx="8539">
                  <c:v>41410.929861111108</c:v>
                </c:pt>
                <c:pt idx="8540">
                  <c:v>41410.930555555555</c:v>
                </c:pt>
                <c:pt idx="8541">
                  <c:v>41410.931250000001</c:v>
                </c:pt>
                <c:pt idx="8542">
                  <c:v>41410.931944444441</c:v>
                </c:pt>
                <c:pt idx="8543">
                  <c:v>41410.932638888888</c:v>
                </c:pt>
                <c:pt idx="8544">
                  <c:v>41410.933333333334</c:v>
                </c:pt>
                <c:pt idx="8545">
                  <c:v>41410.934027777781</c:v>
                </c:pt>
                <c:pt idx="8546">
                  <c:v>41410.93472222222</c:v>
                </c:pt>
                <c:pt idx="8547">
                  <c:v>41410.935416666667</c:v>
                </c:pt>
                <c:pt idx="8548">
                  <c:v>41410.936111111114</c:v>
                </c:pt>
                <c:pt idx="8549">
                  <c:v>41410.936805555553</c:v>
                </c:pt>
                <c:pt idx="8550">
                  <c:v>41410.9375</c:v>
                </c:pt>
                <c:pt idx="8551">
                  <c:v>41410.938194444447</c:v>
                </c:pt>
                <c:pt idx="8552">
                  <c:v>41410.938888888886</c:v>
                </c:pt>
                <c:pt idx="8553">
                  <c:v>41410.939583333333</c:v>
                </c:pt>
                <c:pt idx="8554">
                  <c:v>41410.94027777778</c:v>
                </c:pt>
                <c:pt idx="8555">
                  <c:v>41410.940972222219</c:v>
                </c:pt>
                <c:pt idx="8556">
                  <c:v>41410.941666666666</c:v>
                </c:pt>
                <c:pt idx="8557">
                  <c:v>41410.942361111112</c:v>
                </c:pt>
                <c:pt idx="8558">
                  <c:v>41410.943055555559</c:v>
                </c:pt>
                <c:pt idx="8559">
                  <c:v>41410.943749999999</c:v>
                </c:pt>
                <c:pt idx="8560">
                  <c:v>41410.944444444445</c:v>
                </c:pt>
                <c:pt idx="8561">
                  <c:v>41410.945138888892</c:v>
                </c:pt>
                <c:pt idx="8562">
                  <c:v>41410.945833333331</c:v>
                </c:pt>
                <c:pt idx="8563">
                  <c:v>41410.946527777778</c:v>
                </c:pt>
                <c:pt idx="8564">
                  <c:v>41410.947222222225</c:v>
                </c:pt>
                <c:pt idx="8565">
                  <c:v>41410.947916666664</c:v>
                </c:pt>
                <c:pt idx="8566">
                  <c:v>41410.948611111111</c:v>
                </c:pt>
                <c:pt idx="8567">
                  <c:v>41410.949305555558</c:v>
                </c:pt>
                <c:pt idx="8568">
                  <c:v>41410.949999999997</c:v>
                </c:pt>
                <c:pt idx="8569">
                  <c:v>41410.950694444444</c:v>
                </c:pt>
                <c:pt idx="8570">
                  <c:v>41410.951388888891</c:v>
                </c:pt>
                <c:pt idx="8571">
                  <c:v>41410.95208333333</c:v>
                </c:pt>
                <c:pt idx="8572">
                  <c:v>41410.952777777777</c:v>
                </c:pt>
                <c:pt idx="8573">
                  <c:v>41410.953472222223</c:v>
                </c:pt>
                <c:pt idx="8574">
                  <c:v>41410.95416666667</c:v>
                </c:pt>
                <c:pt idx="8575">
                  <c:v>41410.954861111109</c:v>
                </c:pt>
                <c:pt idx="8576">
                  <c:v>41410.955555555556</c:v>
                </c:pt>
                <c:pt idx="8577">
                  <c:v>41410.956250000003</c:v>
                </c:pt>
                <c:pt idx="8578">
                  <c:v>41410.956944444442</c:v>
                </c:pt>
                <c:pt idx="8579">
                  <c:v>41410.957638888889</c:v>
                </c:pt>
                <c:pt idx="8580">
                  <c:v>41410.958333333336</c:v>
                </c:pt>
                <c:pt idx="8581">
                  <c:v>41410.959027777775</c:v>
                </c:pt>
                <c:pt idx="8582">
                  <c:v>41410.959722222222</c:v>
                </c:pt>
                <c:pt idx="8583">
                  <c:v>41410.960416666669</c:v>
                </c:pt>
                <c:pt idx="8584">
                  <c:v>41410.961111111108</c:v>
                </c:pt>
                <c:pt idx="8585">
                  <c:v>41410.961805555555</c:v>
                </c:pt>
                <c:pt idx="8586">
                  <c:v>41410.962500000001</c:v>
                </c:pt>
                <c:pt idx="8587">
                  <c:v>41410.963194444441</c:v>
                </c:pt>
                <c:pt idx="8588">
                  <c:v>41410.963888888888</c:v>
                </c:pt>
                <c:pt idx="8589">
                  <c:v>41410.964583333334</c:v>
                </c:pt>
                <c:pt idx="8590">
                  <c:v>41410.965277777781</c:v>
                </c:pt>
                <c:pt idx="8591">
                  <c:v>41410.96597222222</c:v>
                </c:pt>
                <c:pt idx="8592">
                  <c:v>41410.966666666667</c:v>
                </c:pt>
                <c:pt idx="8593">
                  <c:v>41410.967361111114</c:v>
                </c:pt>
                <c:pt idx="8594">
                  <c:v>41410.968055555553</c:v>
                </c:pt>
                <c:pt idx="8595">
                  <c:v>41410.96875</c:v>
                </c:pt>
                <c:pt idx="8596">
                  <c:v>41410.969444444447</c:v>
                </c:pt>
                <c:pt idx="8597">
                  <c:v>41410.970138888886</c:v>
                </c:pt>
                <c:pt idx="8598">
                  <c:v>41410.970833333333</c:v>
                </c:pt>
                <c:pt idx="8599">
                  <c:v>41410.97152777778</c:v>
                </c:pt>
                <c:pt idx="8600">
                  <c:v>41410.972222222219</c:v>
                </c:pt>
                <c:pt idx="8601">
                  <c:v>41410.972916666666</c:v>
                </c:pt>
                <c:pt idx="8602">
                  <c:v>41410.973611111112</c:v>
                </c:pt>
                <c:pt idx="8603">
                  <c:v>41410.974305555559</c:v>
                </c:pt>
                <c:pt idx="8604">
                  <c:v>41410.974999999999</c:v>
                </c:pt>
                <c:pt idx="8605">
                  <c:v>41410.975694444445</c:v>
                </c:pt>
                <c:pt idx="8606">
                  <c:v>41410.976388888892</c:v>
                </c:pt>
                <c:pt idx="8607">
                  <c:v>41410.977083333331</c:v>
                </c:pt>
                <c:pt idx="8608">
                  <c:v>41410.977777777778</c:v>
                </c:pt>
                <c:pt idx="8609">
                  <c:v>41410.978472222225</c:v>
                </c:pt>
                <c:pt idx="8610">
                  <c:v>41410.979166666664</c:v>
                </c:pt>
                <c:pt idx="8611">
                  <c:v>41410.979861111111</c:v>
                </c:pt>
                <c:pt idx="8612">
                  <c:v>41410.980555555558</c:v>
                </c:pt>
                <c:pt idx="8613">
                  <c:v>41410.981249999997</c:v>
                </c:pt>
                <c:pt idx="8614">
                  <c:v>41410.981944444444</c:v>
                </c:pt>
                <c:pt idx="8615">
                  <c:v>41410.982638888891</c:v>
                </c:pt>
                <c:pt idx="8616">
                  <c:v>41410.98333333333</c:v>
                </c:pt>
                <c:pt idx="8617">
                  <c:v>41410.984027777777</c:v>
                </c:pt>
                <c:pt idx="8618">
                  <c:v>41410.984722222223</c:v>
                </c:pt>
                <c:pt idx="8619">
                  <c:v>41410.98541666667</c:v>
                </c:pt>
                <c:pt idx="8620">
                  <c:v>41410.986111111109</c:v>
                </c:pt>
                <c:pt idx="8621">
                  <c:v>41410.986805555556</c:v>
                </c:pt>
                <c:pt idx="8622">
                  <c:v>41410.987500000003</c:v>
                </c:pt>
                <c:pt idx="8623">
                  <c:v>41410.988194444442</c:v>
                </c:pt>
                <c:pt idx="8624">
                  <c:v>41410.988888888889</c:v>
                </c:pt>
                <c:pt idx="8625">
                  <c:v>41410.989583333336</c:v>
                </c:pt>
                <c:pt idx="8626">
                  <c:v>41410.990277777775</c:v>
                </c:pt>
                <c:pt idx="8627">
                  <c:v>41410.990972222222</c:v>
                </c:pt>
                <c:pt idx="8628">
                  <c:v>41410.991666666669</c:v>
                </c:pt>
                <c:pt idx="8629">
                  <c:v>41410.992361111108</c:v>
                </c:pt>
                <c:pt idx="8630">
                  <c:v>41410.993055555555</c:v>
                </c:pt>
                <c:pt idx="8631">
                  <c:v>41410.993750000001</c:v>
                </c:pt>
                <c:pt idx="8632">
                  <c:v>41410.994444444441</c:v>
                </c:pt>
                <c:pt idx="8633">
                  <c:v>41410.995138888888</c:v>
                </c:pt>
                <c:pt idx="8634">
                  <c:v>41410.995833333334</c:v>
                </c:pt>
                <c:pt idx="8635">
                  <c:v>41410.996527777781</c:v>
                </c:pt>
                <c:pt idx="8636">
                  <c:v>41410.99722222222</c:v>
                </c:pt>
                <c:pt idx="8637">
                  <c:v>41410.997916666667</c:v>
                </c:pt>
                <c:pt idx="8638">
                  <c:v>41410.998611111114</c:v>
                </c:pt>
                <c:pt idx="8639">
                  <c:v>41410.999305555553</c:v>
                </c:pt>
                <c:pt idx="8640">
                  <c:v>41411</c:v>
                </c:pt>
              </c:numCache>
            </c:numRef>
          </c:xVal>
          <c:yVal>
            <c:numRef>
              <c:f>'C'!$AX$2312:$AX$10952</c:f>
              <c:numCache>
                <c:formatCode>General</c:formatCode>
                <c:ptCount val="8641"/>
                <c:pt idx="0">
                  <c:v>0.71368888888704263</c:v>
                </c:pt>
                <c:pt idx="1">
                  <c:v>0.71182222222647673</c:v>
                </c:pt>
                <c:pt idx="2">
                  <c:v>0.70995555554633194</c:v>
                </c:pt>
                <c:pt idx="3">
                  <c:v>0.70808888888575183</c:v>
                </c:pt>
                <c:pt idx="4">
                  <c:v>0.70622222222517894</c:v>
                </c:pt>
                <c:pt idx="5">
                  <c:v>0.70435555554504126</c:v>
                </c:pt>
                <c:pt idx="6">
                  <c:v>0.70248888888445415</c:v>
                </c:pt>
                <c:pt idx="7">
                  <c:v>0.70062222222387405</c:v>
                </c:pt>
                <c:pt idx="8">
                  <c:v>0.69875555556328695</c:v>
                </c:pt>
                <c:pt idx="9">
                  <c:v>0.69724444444128753</c:v>
                </c:pt>
                <c:pt idx="10">
                  <c:v>0.69528888889211504</c:v>
                </c:pt>
                <c:pt idx="11">
                  <c:v>0.69333333334294944</c:v>
                </c:pt>
                <c:pt idx="12">
                  <c:v>0.69137777777327358</c:v>
                </c:pt>
                <c:pt idx="13">
                  <c:v>0.68942222222410798</c:v>
                </c:pt>
                <c:pt idx="14">
                  <c:v>0.68746666667492817</c:v>
                </c:pt>
                <c:pt idx="15">
                  <c:v>0.68573333332909059</c:v>
                </c:pt>
                <c:pt idx="16">
                  <c:v>0.68400000000140659</c:v>
                </c:pt>
                <c:pt idx="17">
                  <c:v>0.68226666667373681</c:v>
                </c:pt>
                <c:pt idx="18">
                  <c:v>0.68053333332789212</c:v>
                </c:pt>
                <c:pt idx="19">
                  <c:v>0.67919999999891756</c:v>
                </c:pt>
                <c:pt idx="20">
                  <c:v>0.67742222222692305</c:v>
                </c:pt>
                <c:pt idx="21">
                  <c:v>0.67564444443632343</c:v>
                </c:pt>
                <c:pt idx="22">
                  <c:v>0.67386666666432893</c:v>
                </c:pt>
                <c:pt idx="23">
                  <c:v>0.67208888889234863</c:v>
                </c:pt>
                <c:pt idx="24">
                  <c:v>0.67031111112036834</c:v>
                </c:pt>
                <c:pt idx="25">
                  <c:v>0.66853333332976161</c:v>
                </c:pt>
                <c:pt idx="26">
                  <c:v>0.66675555555778854</c:v>
                </c:pt>
                <c:pt idx="27">
                  <c:v>0.66497777778580824</c:v>
                </c:pt>
                <c:pt idx="28">
                  <c:v>0.66319999999519441</c:v>
                </c:pt>
                <c:pt idx="29">
                  <c:v>0.66177777777762725</c:v>
                </c:pt>
                <c:pt idx="30">
                  <c:v>0.66013333333853585</c:v>
                </c:pt>
                <c:pt idx="31">
                  <c:v>0.65848888888222923</c:v>
                </c:pt>
                <c:pt idx="32">
                  <c:v>0.65684444444314494</c:v>
                </c:pt>
                <c:pt idx="33">
                  <c:v>0.65520000000406065</c:v>
                </c:pt>
                <c:pt idx="34">
                  <c:v>0.65355555554776112</c:v>
                </c:pt>
                <c:pt idx="35">
                  <c:v>0.65191111110866273</c:v>
                </c:pt>
                <c:pt idx="36">
                  <c:v>0.65026666666957844</c:v>
                </c:pt>
                <c:pt idx="37">
                  <c:v>0.64862222221326471</c:v>
                </c:pt>
                <c:pt idx="38">
                  <c:v>0.64697777777417331</c:v>
                </c:pt>
                <c:pt idx="39">
                  <c:v>0.64555555555657063</c:v>
                </c:pt>
                <c:pt idx="40">
                  <c:v>0.64386666667319004</c:v>
                </c:pt>
                <c:pt idx="41">
                  <c:v>0.64217777777210716</c:v>
                </c:pt>
                <c:pt idx="42">
                  <c:v>0.64048888888873379</c:v>
                </c:pt>
                <c:pt idx="43">
                  <c:v>0.63875555556105668</c:v>
                </c:pt>
                <c:pt idx="44">
                  <c:v>0.6371555555495122</c:v>
                </c:pt>
                <c:pt idx="45">
                  <c:v>0.63555555555472421</c:v>
                </c:pt>
                <c:pt idx="46">
                  <c:v>0.63395555555995042</c:v>
                </c:pt>
                <c:pt idx="47">
                  <c:v>0.63235555554838441</c:v>
                </c:pt>
                <c:pt idx="48">
                  <c:v>0.63075555555360352</c:v>
                </c:pt>
                <c:pt idx="49">
                  <c:v>0.62942222222462196</c:v>
                </c:pt>
                <c:pt idx="50">
                  <c:v>0.62791111110260123</c:v>
                </c:pt>
                <c:pt idx="51">
                  <c:v>0.62639999999640583</c:v>
                </c:pt>
                <c:pt idx="52">
                  <c:v>0.62488888889021765</c:v>
                </c:pt>
                <c:pt idx="53">
                  <c:v>0.62337777778402925</c:v>
                </c:pt>
                <c:pt idx="54">
                  <c:v>0.62186666666201573</c:v>
                </c:pt>
                <c:pt idx="55">
                  <c:v>0.62035555555583444</c:v>
                </c:pt>
                <c:pt idx="56">
                  <c:v>0.61884444444964626</c:v>
                </c:pt>
                <c:pt idx="57">
                  <c:v>0.61733333332763274</c:v>
                </c:pt>
                <c:pt idx="58">
                  <c:v>0.61582222222144445</c:v>
                </c:pt>
                <c:pt idx="59">
                  <c:v>0.61462222222537299</c:v>
                </c:pt>
                <c:pt idx="60">
                  <c:v>0.61311111110334515</c:v>
                </c:pt>
                <c:pt idx="61">
                  <c:v>0.61173333333007429</c:v>
                </c:pt>
                <c:pt idx="62">
                  <c:v>0.61035555555678911</c:v>
                </c:pt>
                <c:pt idx="63">
                  <c:v>0.60897777776906159</c:v>
                </c:pt>
                <c:pt idx="64">
                  <c:v>0.60759999999577641</c:v>
                </c:pt>
                <c:pt idx="65">
                  <c:v>0.60622222222249134</c:v>
                </c:pt>
                <c:pt idx="66">
                  <c:v>0.60484444443477792</c:v>
                </c:pt>
                <c:pt idx="67">
                  <c:v>0.60346666666149984</c:v>
                </c:pt>
                <c:pt idx="68">
                  <c:v>0.60208888888821477</c:v>
                </c:pt>
                <c:pt idx="69">
                  <c:v>0.60093333333643262</c:v>
                </c:pt>
                <c:pt idx="70">
                  <c:v>0.59959999999347391</c:v>
                </c:pt>
                <c:pt idx="71">
                  <c:v>0.59826666666447814</c:v>
                </c:pt>
                <c:pt idx="72">
                  <c:v>0.59693333333547516</c:v>
                </c:pt>
                <c:pt idx="73">
                  <c:v>0.59559999999250235</c:v>
                </c:pt>
                <c:pt idx="74">
                  <c:v>0.59426666666351358</c:v>
                </c:pt>
                <c:pt idx="75">
                  <c:v>0.59266666666871848</c:v>
                </c:pt>
                <c:pt idx="76">
                  <c:v>0.59115555554668364</c:v>
                </c:pt>
                <c:pt idx="77">
                  <c:v>0.58964444444048836</c:v>
                </c:pt>
                <c:pt idx="78">
                  <c:v>0.58813333333429307</c:v>
                </c:pt>
                <c:pt idx="79">
                  <c:v>0.58706666665992047</c:v>
                </c:pt>
                <c:pt idx="80">
                  <c:v>0.58582222221951719</c:v>
                </c:pt>
                <c:pt idx="81">
                  <c:v>0.58457777777913522</c:v>
                </c:pt>
                <c:pt idx="82">
                  <c:v>0.5833333333257007</c:v>
                </c:pt>
                <c:pt idx="83">
                  <c:v>0.58208888888529742</c:v>
                </c:pt>
                <c:pt idx="84">
                  <c:v>0.58084444444490135</c:v>
                </c:pt>
                <c:pt idx="85">
                  <c:v>0.57960000000450529</c:v>
                </c:pt>
                <c:pt idx="86">
                  <c:v>0.5785777777748875</c:v>
                </c:pt>
                <c:pt idx="87">
                  <c:v>0.57755555555600835</c:v>
                </c:pt>
                <c:pt idx="88">
                  <c:v>0.57653333333710088</c:v>
                </c:pt>
                <c:pt idx="89">
                  <c:v>0.57573333333132859</c:v>
                </c:pt>
                <c:pt idx="90">
                  <c:v>0.57448888889093253</c:v>
                </c:pt>
                <c:pt idx="91">
                  <c:v>0.57324444445055056</c:v>
                </c:pt>
                <c:pt idx="92">
                  <c:v>0.57199999999710893</c:v>
                </c:pt>
                <c:pt idx="93">
                  <c:v>0.57075555555674129</c:v>
                </c:pt>
                <c:pt idx="94">
                  <c:v>0.56951111111635211</c:v>
                </c:pt>
                <c:pt idx="95">
                  <c:v>0.56826666666293169</c:v>
                </c:pt>
                <c:pt idx="96">
                  <c:v>0.56702222222254273</c:v>
                </c:pt>
                <c:pt idx="97">
                  <c:v>0.56577777778216798</c:v>
                </c:pt>
                <c:pt idx="98">
                  <c:v>0.56453333334177891</c:v>
                </c:pt>
                <c:pt idx="99">
                  <c:v>0.56364444444647555</c:v>
                </c:pt>
                <c:pt idx="100">
                  <c:v>0.5625777777832931</c:v>
                </c:pt>
                <c:pt idx="101">
                  <c:v>0.56160000000870325</c:v>
                </c:pt>
                <c:pt idx="102">
                  <c:v>0.56062222222386171</c:v>
                </c:pt>
                <c:pt idx="103">
                  <c:v>0.55964444444927897</c:v>
                </c:pt>
                <c:pt idx="104">
                  <c:v>0.55866666667469633</c:v>
                </c:pt>
                <c:pt idx="105">
                  <c:v>0.55751111111080687</c:v>
                </c:pt>
                <c:pt idx="106">
                  <c:v>0.55635555555902472</c:v>
                </c:pt>
                <c:pt idx="107">
                  <c:v>0.55520000000724967</c:v>
                </c:pt>
                <c:pt idx="108">
                  <c:v>0.55404444444336021</c:v>
                </c:pt>
                <c:pt idx="109">
                  <c:v>0.55311111111307376</c:v>
                </c:pt>
                <c:pt idx="110">
                  <c:v>0.55217777778278743</c:v>
                </c:pt>
                <c:pt idx="111">
                  <c:v>0.55133333333224599</c:v>
                </c:pt>
                <c:pt idx="112">
                  <c:v>0.55048888889055236</c:v>
                </c:pt>
                <c:pt idx="113">
                  <c:v>0.54964444444887262</c:v>
                </c:pt>
                <c:pt idx="114">
                  <c:v>0.54880000000717888</c:v>
                </c:pt>
                <c:pt idx="115">
                  <c:v>0.54751111110899653</c:v>
                </c:pt>
                <c:pt idx="116">
                  <c:v>0.54622222222429695</c:v>
                </c:pt>
                <c:pt idx="117">
                  <c:v>0.5449333333396188</c:v>
                </c:pt>
                <c:pt idx="118">
                  <c:v>0.54364444444142224</c:v>
                </c:pt>
                <c:pt idx="119">
                  <c:v>0.54244444444532947</c:v>
                </c:pt>
                <c:pt idx="120">
                  <c:v>0.54137777778213991</c:v>
                </c:pt>
                <c:pt idx="121">
                  <c:v>0.54053333333160569</c:v>
                </c:pt>
                <c:pt idx="122">
                  <c:v>0.53968888888991196</c:v>
                </c:pt>
                <c:pt idx="123">
                  <c:v>0.53884444444823232</c:v>
                </c:pt>
                <c:pt idx="124">
                  <c:v>0.537999999997684</c:v>
                </c:pt>
                <c:pt idx="125">
                  <c:v>0.53697777777881195</c:v>
                </c:pt>
                <c:pt idx="126">
                  <c:v>0.53595555555991159</c:v>
                </c:pt>
                <c:pt idx="127">
                  <c:v>0.53493333333030113</c:v>
                </c:pt>
                <c:pt idx="128">
                  <c:v>0.53391111111142908</c:v>
                </c:pt>
                <c:pt idx="129">
                  <c:v>0.53288888889252872</c:v>
                </c:pt>
                <c:pt idx="130">
                  <c:v>0.53182222222935338</c:v>
                </c:pt>
                <c:pt idx="131">
                  <c:v>0.5307555555549881</c:v>
                </c:pt>
                <c:pt idx="132">
                  <c:v>0.52968888889179844</c:v>
                </c:pt>
                <c:pt idx="133">
                  <c:v>0.5286222222286231</c:v>
                </c:pt>
                <c:pt idx="134">
                  <c:v>0.52755555555424349</c:v>
                </c:pt>
                <c:pt idx="135">
                  <c:v>0.52648888889106105</c:v>
                </c:pt>
                <c:pt idx="136">
                  <c:v>0.52555555556077471</c:v>
                </c:pt>
                <c:pt idx="137">
                  <c:v>0.52462222222070209</c:v>
                </c:pt>
                <c:pt idx="138">
                  <c:v>0.52368888889040865</c:v>
                </c:pt>
                <c:pt idx="139">
                  <c:v>0.5227555555601151</c:v>
                </c:pt>
                <c:pt idx="140">
                  <c:v>0.52159999999621853</c:v>
                </c:pt>
                <c:pt idx="141">
                  <c:v>0.52044444444443627</c:v>
                </c:pt>
                <c:pt idx="142">
                  <c:v>0.5192888888926398</c:v>
                </c:pt>
                <c:pt idx="143">
                  <c:v>0.51813333334085043</c:v>
                </c:pt>
                <c:pt idx="144">
                  <c:v>0.51697777777695386</c:v>
                </c:pt>
                <c:pt idx="145">
                  <c:v>0.5158222222251645</c:v>
                </c:pt>
                <c:pt idx="146">
                  <c:v>0.51475555556196773</c:v>
                </c:pt>
                <c:pt idx="147">
                  <c:v>0.51368888888758091</c:v>
                </c:pt>
                <c:pt idx="148">
                  <c:v>0.51262222222437714</c:v>
                </c:pt>
                <c:pt idx="149">
                  <c:v>0.51155555556117338</c:v>
                </c:pt>
                <c:pt idx="150">
                  <c:v>0.51053333333156981</c:v>
                </c:pt>
                <c:pt idx="151">
                  <c:v>0.50951111111267666</c:v>
                </c:pt>
                <c:pt idx="152">
                  <c:v>0.50848888889376909</c:v>
                </c:pt>
                <c:pt idx="153">
                  <c:v>0.50746666666415841</c:v>
                </c:pt>
                <c:pt idx="154">
                  <c:v>0.50644444444526515</c:v>
                </c:pt>
                <c:pt idx="155">
                  <c:v>0.50542222222637878</c:v>
                </c:pt>
                <c:pt idx="156">
                  <c:v>0.50448888888628507</c:v>
                </c:pt>
                <c:pt idx="157">
                  <c:v>0.5035555555559843</c:v>
                </c:pt>
                <c:pt idx="158">
                  <c:v>0.50262222222569075</c:v>
                </c:pt>
                <c:pt idx="159">
                  <c:v>0.50168888889539009</c:v>
                </c:pt>
                <c:pt idx="160">
                  <c:v>0.50053333333149341</c:v>
                </c:pt>
                <c:pt idx="161">
                  <c:v>0.49937777777971121</c:v>
                </c:pt>
                <c:pt idx="162">
                  <c:v>0.49822222222792895</c:v>
                </c:pt>
                <c:pt idx="163">
                  <c:v>0.49706666666403942</c:v>
                </c:pt>
                <c:pt idx="164">
                  <c:v>0.49591111111226432</c:v>
                </c:pt>
                <c:pt idx="165">
                  <c:v>0.49475555556046075</c:v>
                </c:pt>
                <c:pt idx="166">
                  <c:v>0.49368888888610951</c:v>
                </c:pt>
                <c:pt idx="167">
                  <c:v>0.4926222222229269</c:v>
                </c:pt>
                <c:pt idx="168">
                  <c:v>0.49155555555974439</c:v>
                </c:pt>
                <c:pt idx="169">
                  <c:v>0.49048888888540021</c:v>
                </c:pt>
                <c:pt idx="170">
                  <c:v>0.48946666666651395</c:v>
                </c:pt>
                <c:pt idx="171">
                  <c:v>0.48844444444762769</c:v>
                </c:pt>
                <c:pt idx="172">
                  <c:v>0.48742222221803833</c:v>
                </c:pt>
                <c:pt idx="173">
                  <c:v>0.48639999999913791</c:v>
                </c:pt>
                <c:pt idx="174">
                  <c:v>0.48537777778025881</c:v>
                </c:pt>
                <c:pt idx="175">
                  <c:v>0.4843555555613655</c:v>
                </c:pt>
                <c:pt idx="176">
                  <c:v>0.48342222222130005</c:v>
                </c:pt>
                <c:pt idx="177">
                  <c:v>0.48248888889099933</c:v>
                </c:pt>
                <c:pt idx="178">
                  <c:v>0.48155555556071278</c:v>
                </c:pt>
                <c:pt idx="179">
                  <c:v>0.48062222222063322</c:v>
                </c:pt>
                <c:pt idx="180">
                  <c:v>0.47946666666885107</c:v>
                </c:pt>
                <c:pt idx="181">
                  <c:v>0.4783111111170617</c:v>
                </c:pt>
                <c:pt idx="182">
                  <c:v>0.47715555555317218</c:v>
                </c:pt>
                <c:pt idx="183">
                  <c:v>0.47600000000138992</c:v>
                </c:pt>
                <c:pt idx="184">
                  <c:v>0.47484444444959351</c:v>
                </c:pt>
                <c:pt idx="185">
                  <c:v>0.47368888888569693</c:v>
                </c:pt>
                <c:pt idx="186">
                  <c:v>0.47262222222252148</c:v>
                </c:pt>
                <c:pt idx="187">
                  <c:v>0.47155555555932482</c:v>
                </c:pt>
                <c:pt idx="188">
                  <c:v>0.47048888889613516</c:v>
                </c:pt>
                <c:pt idx="189">
                  <c:v>0.4694222222217625</c:v>
                </c:pt>
                <c:pt idx="190">
                  <c:v>0.4685777777800687</c:v>
                </c:pt>
                <c:pt idx="191">
                  <c:v>0.46773333333836065</c:v>
                </c:pt>
                <c:pt idx="192">
                  <c:v>0.46688888888781199</c:v>
                </c:pt>
                <c:pt idx="193">
                  <c:v>0.46604444444609688</c:v>
                </c:pt>
                <c:pt idx="194">
                  <c:v>0.46520000000440304</c:v>
                </c:pt>
                <c:pt idx="195">
                  <c:v>0.46391111110620636</c:v>
                </c:pt>
                <c:pt idx="196">
                  <c:v>0.46275555555439568</c:v>
                </c:pt>
                <c:pt idx="197">
                  <c:v>0.4616000000025921</c:v>
                </c:pt>
                <c:pt idx="198">
                  <c:v>0.46044444443869559</c:v>
                </c:pt>
                <c:pt idx="199">
                  <c:v>0.4592888888868778</c:v>
                </c:pt>
                <c:pt idx="200">
                  <c:v>0.4583555555565772</c:v>
                </c:pt>
                <c:pt idx="201">
                  <c:v>0.45742222221649759</c:v>
                </c:pt>
                <c:pt idx="202">
                  <c:v>0.45648888888621103</c:v>
                </c:pt>
                <c:pt idx="203">
                  <c:v>0.45555555555592464</c:v>
                </c:pt>
                <c:pt idx="204">
                  <c:v>0.45462222222562387</c:v>
                </c:pt>
                <c:pt idx="205">
                  <c:v>0.45368888888554432</c:v>
                </c:pt>
                <c:pt idx="206">
                  <c:v>0.45284444444385052</c:v>
                </c:pt>
                <c:pt idx="207">
                  <c:v>0.45200000000215668</c:v>
                </c:pt>
                <c:pt idx="208">
                  <c:v>0.45115555555162229</c:v>
                </c:pt>
                <c:pt idx="209">
                  <c:v>0.4503111111099285</c:v>
                </c:pt>
                <c:pt idx="210">
                  <c:v>0.44924444444674599</c:v>
                </c:pt>
                <c:pt idx="211">
                  <c:v>0.4481777777723876</c:v>
                </c:pt>
                <c:pt idx="212">
                  <c:v>0.44711111110919793</c:v>
                </c:pt>
                <c:pt idx="213">
                  <c:v>0.44604444444601543</c:v>
                </c:pt>
                <c:pt idx="214">
                  <c:v>0.44497777777164993</c:v>
                </c:pt>
                <c:pt idx="215">
                  <c:v>0.44391111110848169</c:v>
                </c:pt>
                <c:pt idx="216">
                  <c:v>0.44293333333389889</c:v>
                </c:pt>
                <c:pt idx="217">
                  <c:v>0.4419555555490644</c:v>
                </c:pt>
                <c:pt idx="218">
                  <c:v>0.44097777777448871</c:v>
                </c:pt>
                <c:pt idx="219">
                  <c:v>0.43999999999991302</c:v>
                </c:pt>
                <c:pt idx="220">
                  <c:v>0.43915555555823338</c:v>
                </c:pt>
                <c:pt idx="221">
                  <c:v>0.4383111111077132</c:v>
                </c:pt>
                <c:pt idx="222">
                  <c:v>0.43746666666603357</c:v>
                </c:pt>
                <c:pt idx="223">
                  <c:v>0.43671111111294653</c:v>
                </c:pt>
                <c:pt idx="224">
                  <c:v>0.43586666666242635</c:v>
                </c:pt>
                <c:pt idx="225">
                  <c:v>0.43475555555494039</c:v>
                </c:pt>
                <c:pt idx="226">
                  <c:v>0.43373333333606129</c:v>
                </c:pt>
                <c:pt idx="227">
                  <c:v>0.43271111110647908</c:v>
                </c:pt>
                <c:pt idx="228">
                  <c:v>0.43168888888759283</c:v>
                </c:pt>
                <c:pt idx="229">
                  <c:v>0.43066666666871378</c:v>
                </c:pt>
                <c:pt idx="230">
                  <c:v>0.42973333332866254</c:v>
                </c:pt>
                <c:pt idx="231">
                  <c:v>0.42879999999836188</c:v>
                </c:pt>
                <c:pt idx="232">
                  <c:v>0.42786666666807538</c:v>
                </c:pt>
                <c:pt idx="233">
                  <c:v>0.42693333333777467</c:v>
                </c:pt>
                <c:pt idx="234">
                  <c:v>0.42599999999770222</c:v>
                </c:pt>
                <c:pt idx="235">
                  <c:v>0.4250666666674015</c:v>
                </c:pt>
                <c:pt idx="236">
                  <c:v>0.42422222222570055</c:v>
                </c:pt>
                <c:pt idx="237">
                  <c:v>0.4233777777751519</c:v>
                </c:pt>
                <c:pt idx="238">
                  <c:v>0.42253333333345805</c:v>
                </c:pt>
                <c:pt idx="239">
                  <c:v>0.42168888889174999</c:v>
                </c:pt>
                <c:pt idx="240">
                  <c:v>0.42088888888596343</c:v>
                </c:pt>
                <c:pt idx="241">
                  <c:v>0.41982222222276672</c:v>
                </c:pt>
                <c:pt idx="242">
                  <c:v>0.41875555555957711</c:v>
                </c:pt>
                <c:pt idx="243">
                  <c:v>0.4176888888852115</c:v>
                </c:pt>
                <c:pt idx="244">
                  <c:v>0.41662222222202189</c:v>
                </c:pt>
                <c:pt idx="245">
                  <c:v>0.41555555555882512</c:v>
                </c:pt>
                <c:pt idx="246">
                  <c:v>0.41462222221875977</c:v>
                </c:pt>
                <c:pt idx="247">
                  <c:v>0.41368888888847327</c:v>
                </c:pt>
                <c:pt idx="248">
                  <c:v>0.41275555555819393</c:v>
                </c:pt>
                <c:pt idx="249">
                  <c:v>0.41182222222791459</c:v>
                </c:pt>
                <c:pt idx="250">
                  <c:v>0.41097777777738737</c:v>
                </c:pt>
                <c:pt idx="251">
                  <c:v>0.41013333333570773</c:v>
                </c:pt>
                <c:pt idx="252">
                  <c:v>0.40928888889404236</c:v>
                </c:pt>
                <c:pt idx="253">
                  <c:v>0.40844444444351513</c:v>
                </c:pt>
                <c:pt idx="254">
                  <c:v>0.40760000000183544</c:v>
                </c:pt>
                <c:pt idx="255">
                  <c:v>0.40688888889306613</c:v>
                </c:pt>
                <c:pt idx="256">
                  <c:v>0.40608888888730788</c:v>
                </c:pt>
                <c:pt idx="257">
                  <c:v>0.4052888888899317</c:v>
                </c:pt>
                <c:pt idx="258">
                  <c:v>0.4044888888925483</c:v>
                </c:pt>
                <c:pt idx="259">
                  <c:v>0.40368888888677595</c:v>
                </c:pt>
                <c:pt idx="260">
                  <c:v>0.40297777777800659</c:v>
                </c:pt>
                <c:pt idx="261">
                  <c:v>0.40226666666922295</c:v>
                </c:pt>
                <c:pt idx="262">
                  <c:v>0.40155555555298877</c:v>
                </c:pt>
                <c:pt idx="263">
                  <c:v>0.40084444444420525</c:v>
                </c:pt>
                <c:pt idx="264">
                  <c:v>0.40013333333541451</c:v>
                </c:pt>
                <c:pt idx="265">
                  <c:v>0.39942222222663804</c:v>
                </c:pt>
                <c:pt idx="266">
                  <c:v>0.39835555555227248</c:v>
                </c:pt>
                <c:pt idx="267">
                  <c:v>0.39728888888907576</c:v>
                </c:pt>
                <c:pt idx="268">
                  <c:v>0.39622222222590037</c:v>
                </c:pt>
                <c:pt idx="269">
                  <c:v>0.39519999999628969</c:v>
                </c:pt>
                <c:pt idx="270">
                  <c:v>0.39439999999891345</c:v>
                </c:pt>
                <c:pt idx="271">
                  <c:v>0.39360000000150169</c:v>
                </c:pt>
                <c:pt idx="272">
                  <c:v>0.3927555555509602</c:v>
                </c:pt>
                <c:pt idx="273">
                  <c:v>0.39195555555356265</c:v>
                </c:pt>
                <c:pt idx="274">
                  <c:v>0.391155555556158</c:v>
                </c:pt>
                <c:pt idx="275">
                  <c:v>0.39035555555037149</c:v>
                </c:pt>
                <c:pt idx="276">
                  <c:v>0.38964444444157365</c:v>
                </c:pt>
                <c:pt idx="277">
                  <c:v>0.38893333333276875</c:v>
                </c:pt>
                <c:pt idx="278">
                  <c:v>0.38822222222397795</c:v>
                </c:pt>
                <c:pt idx="279">
                  <c:v>0.38751111110770109</c:v>
                </c:pt>
                <c:pt idx="280">
                  <c:v>0.386888888887503</c:v>
                </c:pt>
                <c:pt idx="281">
                  <c:v>0.38608888889009124</c:v>
                </c:pt>
                <c:pt idx="282">
                  <c:v>0.38528888888430474</c:v>
                </c:pt>
                <c:pt idx="283">
                  <c:v>0.38448888888689298</c:v>
                </c:pt>
                <c:pt idx="284">
                  <c:v>0.38368888888948832</c:v>
                </c:pt>
                <c:pt idx="285">
                  <c:v>0.38297777777323277</c:v>
                </c:pt>
                <c:pt idx="286">
                  <c:v>0.38226666666441372</c:v>
                </c:pt>
                <c:pt idx="287">
                  <c:v>0.38155555555560178</c:v>
                </c:pt>
                <c:pt idx="288">
                  <c:v>0.38084444443933918</c:v>
                </c:pt>
                <c:pt idx="289">
                  <c:v>0.38013333333053423</c:v>
                </c:pt>
                <c:pt idx="290">
                  <c:v>0.37942222222172217</c:v>
                </c:pt>
                <c:pt idx="291">
                  <c:v>0.37862222221595698</c:v>
                </c:pt>
                <c:pt idx="292">
                  <c:v>0.37782222221855238</c:v>
                </c:pt>
                <c:pt idx="293">
                  <c:v>0.37702222222115483</c:v>
                </c:pt>
                <c:pt idx="294">
                  <c:v>0.37622222222376439</c:v>
                </c:pt>
                <c:pt idx="295">
                  <c:v>0.37564444444180906</c:v>
                </c:pt>
                <c:pt idx="296">
                  <c:v>0.37506666666592137</c:v>
                </c:pt>
                <c:pt idx="297">
                  <c:v>0.37448888889000542</c:v>
                </c:pt>
                <c:pt idx="298">
                  <c:v>0.3739111111080643</c:v>
                </c:pt>
                <c:pt idx="299">
                  <c:v>0.37333333333215535</c:v>
                </c:pt>
                <c:pt idx="300">
                  <c:v>0.37275555555626777</c:v>
                </c:pt>
                <c:pt idx="301">
                  <c:v>0.37182222221618821</c:v>
                </c:pt>
                <c:pt idx="302">
                  <c:v>0.37088888888590887</c:v>
                </c:pt>
                <c:pt idx="303">
                  <c:v>0.36995555555561532</c:v>
                </c:pt>
                <c:pt idx="304">
                  <c:v>0.36902222221554282</c:v>
                </c:pt>
                <c:pt idx="305">
                  <c:v>0.36817777777384897</c:v>
                </c:pt>
                <c:pt idx="306">
                  <c:v>0.36733333333216223</c:v>
                </c:pt>
                <c:pt idx="307">
                  <c:v>0.36648888888162079</c:v>
                </c:pt>
                <c:pt idx="308">
                  <c:v>0.36564444443991989</c:v>
                </c:pt>
                <c:pt idx="309">
                  <c:v>0.36479999999824025</c:v>
                </c:pt>
                <c:pt idx="310">
                  <c:v>0.3640888888894353</c:v>
                </c:pt>
                <c:pt idx="311">
                  <c:v>0.36351111110748702</c:v>
                </c:pt>
                <c:pt idx="312">
                  <c:v>0.36293333333158534</c:v>
                </c:pt>
                <c:pt idx="313">
                  <c:v>0.36235555555568355</c:v>
                </c:pt>
                <c:pt idx="314">
                  <c:v>0.36177777777374237</c:v>
                </c:pt>
                <c:pt idx="315">
                  <c:v>0.36119999999784064</c:v>
                </c:pt>
                <c:pt idx="316">
                  <c:v>0.36035555555613963</c:v>
                </c:pt>
                <c:pt idx="317">
                  <c:v>0.35951111110561246</c:v>
                </c:pt>
                <c:pt idx="318">
                  <c:v>0.35866666666393276</c:v>
                </c:pt>
                <c:pt idx="319">
                  <c:v>0.35782222222223897</c:v>
                </c:pt>
                <c:pt idx="320">
                  <c:v>0.35719999999553576</c:v>
                </c:pt>
                <c:pt idx="321">
                  <c:v>0.35657777777533067</c:v>
                </c:pt>
                <c:pt idx="322">
                  <c:v>0.3559555555551539</c:v>
                </c:pt>
                <c:pt idx="323">
                  <c:v>0.35533333333495576</c:v>
                </c:pt>
                <c:pt idx="324">
                  <c:v>0.35471111110824555</c:v>
                </c:pt>
                <c:pt idx="325">
                  <c:v>0.35408888888805456</c:v>
                </c:pt>
                <c:pt idx="326">
                  <c:v>0.35337777777926382</c:v>
                </c:pt>
                <c:pt idx="327">
                  <c:v>0.3526666666630226</c:v>
                </c:pt>
                <c:pt idx="328">
                  <c:v>0.35195555555423191</c:v>
                </c:pt>
                <c:pt idx="329">
                  <c:v>0.35124444444543407</c:v>
                </c:pt>
                <c:pt idx="330">
                  <c:v>0.35062222221871675</c:v>
                </c:pt>
                <c:pt idx="331">
                  <c:v>0.34999999999851866</c:v>
                </c:pt>
                <c:pt idx="332">
                  <c:v>0.34937777777832063</c:v>
                </c:pt>
                <c:pt idx="333">
                  <c:v>0.34875555555161752</c:v>
                </c:pt>
                <c:pt idx="334">
                  <c:v>0.34813333333141233</c:v>
                </c:pt>
                <c:pt idx="335">
                  <c:v>0.34751111111121424</c:v>
                </c:pt>
                <c:pt idx="336">
                  <c:v>0.34679999999498007</c:v>
                </c:pt>
                <c:pt idx="337">
                  <c:v>0.34608888888619643</c:v>
                </c:pt>
                <c:pt idx="338">
                  <c:v>0.34537777777739864</c:v>
                </c:pt>
                <c:pt idx="339">
                  <c:v>0.3446666666686079</c:v>
                </c:pt>
                <c:pt idx="340">
                  <c:v>0.34417777777620495</c:v>
                </c:pt>
                <c:pt idx="341">
                  <c:v>0.34368888888890287</c:v>
                </c:pt>
                <c:pt idx="342">
                  <c:v>0.34320000000160078</c:v>
                </c:pt>
                <c:pt idx="343">
                  <c:v>0.34271111110919072</c:v>
                </c:pt>
                <c:pt idx="344">
                  <c:v>0.34222222222188159</c:v>
                </c:pt>
                <c:pt idx="345">
                  <c:v>0.34173333333459371</c:v>
                </c:pt>
                <c:pt idx="346">
                  <c:v>0.34106666666311447</c:v>
                </c:pt>
                <c:pt idx="347">
                  <c:v>0.34039999999861292</c:v>
                </c:pt>
                <c:pt idx="348">
                  <c:v>0.33973333333412564</c:v>
                </c:pt>
                <c:pt idx="349">
                  <c:v>0.33906666666263924</c:v>
                </c:pt>
                <c:pt idx="350">
                  <c:v>0.33848888888673034</c:v>
                </c:pt>
                <c:pt idx="351">
                  <c:v>0.33804444444373882</c:v>
                </c:pt>
                <c:pt idx="352">
                  <c:v>0.33759999999609069</c:v>
                </c:pt>
                <c:pt idx="353">
                  <c:v>0.33715555555309201</c:v>
                </c:pt>
                <c:pt idx="354">
                  <c:v>0.33671111111010049</c:v>
                </c:pt>
                <c:pt idx="355">
                  <c:v>0.33626666666710192</c:v>
                </c:pt>
                <c:pt idx="356">
                  <c:v>0.3356444444403987</c:v>
                </c:pt>
                <c:pt idx="357">
                  <c:v>0.33502222222020772</c:v>
                </c:pt>
                <c:pt idx="358">
                  <c:v>0.33440000000000258</c:v>
                </c:pt>
                <c:pt idx="359">
                  <c:v>0.33377777777329942</c:v>
                </c:pt>
                <c:pt idx="360">
                  <c:v>0.33337777777461131</c:v>
                </c:pt>
                <c:pt idx="361">
                  <c:v>0.33302222222021238</c:v>
                </c:pt>
                <c:pt idx="362">
                  <c:v>0.33271111110686435</c:v>
                </c:pt>
                <c:pt idx="363">
                  <c:v>0.33239999999676173</c:v>
                </c:pt>
                <c:pt idx="364">
                  <c:v>0.33208888888668048</c:v>
                </c:pt>
                <c:pt idx="365">
                  <c:v>0.33177777777332534</c:v>
                </c:pt>
                <c:pt idx="366">
                  <c:v>0.33128888888602331</c:v>
                </c:pt>
                <c:pt idx="367">
                  <c:v>0.33079999999874254</c:v>
                </c:pt>
                <c:pt idx="368">
                  <c:v>0.33031111111144762</c:v>
                </c:pt>
                <c:pt idx="369">
                  <c:v>0.32982222221903751</c:v>
                </c:pt>
                <c:pt idx="370">
                  <c:v>0.32933333333174963</c:v>
                </c:pt>
                <c:pt idx="371">
                  <c:v>0.32884444444446892</c:v>
                </c:pt>
                <c:pt idx="372">
                  <c:v>0.32835555555205881</c:v>
                </c:pt>
                <c:pt idx="373">
                  <c:v>0.3278666666647852</c:v>
                </c:pt>
                <c:pt idx="374">
                  <c:v>0.32737777777750443</c:v>
                </c:pt>
                <c:pt idx="375">
                  <c:v>0.32711111110891838</c:v>
                </c:pt>
                <c:pt idx="376">
                  <c:v>0.32657777777734842</c:v>
                </c:pt>
                <c:pt idx="377">
                  <c:v>0.3261777777786532</c:v>
                </c:pt>
                <c:pt idx="378">
                  <c:v>0.32577777777575995</c:v>
                </c:pt>
                <c:pt idx="379">
                  <c:v>0.32537777777708604</c:v>
                </c:pt>
                <c:pt idx="380">
                  <c:v>0.32497777777839082</c:v>
                </c:pt>
                <c:pt idx="381">
                  <c:v>0.32457777777551178</c:v>
                </c:pt>
                <c:pt idx="382">
                  <c:v>0.3241777777768165</c:v>
                </c:pt>
                <c:pt idx="383">
                  <c:v>0.32377777777811417</c:v>
                </c:pt>
                <c:pt idx="384">
                  <c:v>0.32337777777941895</c:v>
                </c:pt>
                <c:pt idx="385">
                  <c:v>0.32297777777653991</c:v>
                </c:pt>
                <c:pt idx="386">
                  <c:v>0.32240000000063812</c:v>
                </c:pt>
                <c:pt idx="387">
                  <c:v>0.32182222222473633</c:v>
                </c:pt>
                <c:pt idx="388">
                  <c:v>0.3212444444427881</c:v>
                </c:pt>
                <c:pt idx="389">
                  <c:v>0.32066666666688626</c:v>
                </c:pt>
                <c:pt idx="390">
                  <c:v>0.32031111111248023</c:v>
                </c:pt>
                <c:pt idx="391">
                  <c:v>0.31995555555435601</c:v>
                </c:pt>
                <c:pt idx="392">
                  <c:v>0.31968888888855684</c:v>
                </c:pt>
                <c:pt idx="393">
                  <c:v>0.31942222222274347</c:v>
                </c:pt>
                <c:pt idx="394">
                  <c:v>0.31915555555413611</c:v>
                </c:pt>
                <c:pt idx="395">
                  <c:v>0.31888888888833689</c:v>
                </c:pt>
                <c:pt idx="396">
                  <c:v>0.31844444444532405</c:v>
                </c:pt>
                <c:pt idx="397">
                  <c:v>0.31799999999766171</c:v>
                </c:pt>
                <c:pt idx="398">
                  <c:v>0.31755555555465598</c:v>
                </c:pt>
                <c:pt idx="399">
                  <c:v>0.31711111111165019</c:v>
                </c:pt>
                <c:pt idx="400">
                  <c:v>0.31666666666865156</c:v>
                </c:pt>
                <c:pt idx="401">
                  <c:v>0.31622222222098212</c:v>
                </c:pt>
                <c:pt idx="402">
                  <c:v>0.31586666666656904</c:v>
                </c:pt>
                <c:pt idx="403">
                  <c:v>0.31546666666788797</c:v>
                </c:pt>
                <c:pt idx="404">
                  <c:v>0.31511111110974954</c:v>
                </c:pt>
                <c:pt idx="405">
                  <c:v>0.31493333333255008</c:v>
                </c:pt>
                <c:pt idx="406">
                  <c:v>0.31457777777815116</c:v>
                </c:pt>
                <c:pt idx="407">
                  <c:v>0.31422222222002699</c:v>
                </c:pt>
                <c:pt idx="408">
                  <c:v>0.31386666666562807</c:v>
                </c:pt>
                <c:pt idx="409">
                  <c:v>0.31351111111122909</c:v>
                </c:pt>
                <c:pt idx="410">
                  <c:v>0.31315555555310493</c:v>
                </c:pt>
                <c:pt idx="411">
                  <c:v>0.31279999999871311</c:v>
                </c:pt>
                <c:pt idx="412">
                  <c:v>0.3124444444443284</c:v>
                </c:pt>
                <c:pt idx="413">
                  <c:v>0.31208888888994368</c:v>
                </c:pt>
                <c:pt idx="414">
                  <c:v>0.31173333333181952</c:v>
                </c:pt>
                <c:pt idx="415">
                  <c:v>0.31137777777743475</c:v>
                </c:pt>
                <c:pt idx="416">
                  <c:v>0.31084444444585058</c:v>
                </c:pt>
                <c:pt idx="417">
                  <c:v>0.31044444444297153</c:v>
                </c:pt>
                <c:pt idx="418">
                  <c:v>0.31004444444427631</c:v>
                </c:pt>
                <c:pt idx="419">
                  <c:v>0.3096444444455953</c:v>
                </c:pt>
                <c:pt idx="420">
                  <c:v>0.30933333333226154</c:v>
                </c:pt>
                <c:pt idx="421">
                  <c:v>0.30915555555506918</c:v>
                </c:pt>
                <c:pt idx="422">
                  <c:v>0.30897777777787683</c:v>
                </c:pt>
                <c:pt idx="423">
                  <c:v>0.30879999999882179</c:v>
                </c:pt>
                <c:pt idx="424">
                  <c:v>0.30862222222162949</c:v>
                </c:pt>
                <c:pt idx="425">
                  <c:v>0.30844444444444424</c:v>
                </c:pt>
                <c:pt idx="426">
                  <c:v>0.30799999999678895</c:v>
                </c:pt>
                <c:pt idx="427">
                  <c:v>0.30755555555378317</c:v>
                </c:pt>
                <c:pt idx="428">
                  <c:v>0.30711111111078454</c:v>
                </c:pt>
                <c:pt idx="429">
                  <c:v>0.30666666666777881</c:v>
                </c:pt>
                <c:pt idx="430">
                  <c:v>0.30622222222011647</c:v>
                </c:pt>
                <c:pt idx="431">
                  <c:v>0.30577777777711784</c:v>
                </c:pt>
                <c:pt idx="432">
                  <c:v>0.30542222222269755</c:v>
                </c:pt>
                <c:pt idx="433">
                  <c:v>0.30506666666456628</c:v>
                </c:pt>
                <c:pt idx="434">
                  <c:v>0.3047111111101603</c:v>
                </c:pt>
                <c:pt idx="435">
                  <c:v>0.30435555555574717</c:v>
                </c:pt>
                <c:pt idx="436">
                  <c:v>0.30391111110809194</c:v>
                </c:pt>
                <c:pt idx="437">
                  <c:v>0.3034666666650791</c:v>
                </c:pt>
                <c:pt idx="438">
                  <c:v>0.30302222222207337</c:v>
                </c:pt>
                <c:pt idx="439">
                  <c:v>0.30257777777441813</c:v>
                </c:pt>
                <c:pt idx="440">
                  <c:v>0.3021333333314053</c:v>
                </c:pt>
                <c:pt idx="441">
                  <c:v>0.30168888888840661</c:v>
                </c:pt>
                <c:pt idx="442">
                  <c:v>0.30124444444073012</c:v>
                </c:pt>
                <c:pt idx="443">
                  <c:v>0.30079999999774565</c:v>
                </c:pt>
                <c:pt idx="444">
                  <c:v>0.30035555555473992</c:v>
                </c:pt>
                <c:pt idx="445">
                  <c:v>0.29991111111173419</c:v>
                </c:pt>
                <c:pt idx="446">
                  <c:v>0.29951111110884804</c:v>
                </c:pt>
                <c:pt idx="447">
                  <c:v>0.29924444444304882</c:v>
                </c:pt>
                <c:pt idx="448">
                  <c:v>0.29897777777723544</c:v>
                </c:pt>
                <c:pt idx="449">
                  <c:v>0.29862222221911128</c:v>
                </c:pt>
                <c:pt idx="450">
                  <c:v>0.29826666666469104</c:v>
                </c:pt>
                <c:pt idx="451">
                  <c:v>0.29791111111029928</c:v>
                </c:pt>
                <c:pt idx="452">
                  <c:v>0.29764444444170612</c:v>
                </c:pt>
                <c:pt idx="453">
                  <c:v>0.2972888888873001</c:v>
                </c:pt>
                <c:pt idx="454">
                  <c:v>0.29693333333291544</c:v>
                </c:pt>
                <c:pt idx="455">
                  <c:v>0.29657777777479127</c:v>
                </c:pt>
                <c:pt idx="456">
                  <c:v>0.29604444444320005</c:v>
                </c:pt>
                <c:pt idx="457">
                  <c:v>0.29551111111160883</c:v>
                </c:pt>
                <c:pt idx="458">
                  <c:v>0.2949777777800176</c:v>
                </c:pt>
                <c:pt idx="459">
                  <c:v>0.29444444444285262</c:v>
                </c:pt>
                <c:pt idx="460">
                  <c:v>0.29391111111126139</c:v>
                </c:pt>
                <c:pt idx="461">
                  <c:v>0.29346666666827698</c:v>
                </c:pt>
                <c:pt idx="462">
                  <c:v>0.29311111111017413</c:v>
                </c:pt>
                <c:pt idx="463">
                  <c:v>0.29275555555579652</c:v>
                </c:pt>
                <c:pt idx="464">
                  <c:v>0.2924000000013976</c:v>
                </c:pt>
                <c:pt idx="465">
                  <c:v>0.29204444444329475</c:v>
                </c:pt>
                <c:pt idx="466">
                  <c:v>0.29168888888891004</c:v>
                </c:pt>
                <c:pt idx="467">
                  <c:v>0.29133333333453248</c:v>
                </c:pt>
                <c:pt idx="468">
                  <c:v>0.29097777777642247</c:v>
                </c:pt>
                <c:pt idx="469">
                  <c:v>0.29062222222203776</c:v>
                </c:pt>
                <c:pt idx="470">
                  <c:v>0.29026666666766021</c:v>
                </c:pt>
                <c:pt idx="471">
                  <c:v>0.28982222222000498</c:v>
                </c:pt>
                <c:pt idx="472">
                  <c:v>0.28937777777702767</c:v>
                </c:pt>
                <c:pt idx="473">
                  <c:v>0.28893333333403615</c:v>
                </c:pt>
                <c:pt idx="474">
                  <c:v>0.28848888889104468</c:v>
                </c:pt>
                <c:pt idx="475">
                  <c:v>0.28804444444341076</c:v>
                </c:pt>
                <c:pt idx="476">
                  <c:v>0.28760000000041924</c:v>
                </c:pt>
                <c:pt idx="477">
                  <c:v>0.28724444444604169</c:v>
                </c:pt>
                <c:pt idx="478">
                  <c:v>0.28688888888791747</c:v>
                </c:pt>
                <c:pt idx="479">
                  <c:v>0.28653333333354697</c:v>
                </c:pt>
                <c:pt idx="480">
                  <c:v>0.28617777777915515</c:v>
                </c:pt>
                <c:pt idx="481">
                  <c:v>0.28586666666580718</c:v>
                </c:pt>
                <c:pt idx="482">
                  <c:v>0.28555555555571172</c:v>
                </c:pt>
                <c:pt idx="483">
                  <c:v>0.2852444444456162</c:v>
                </c:pt>
                <c:pt idx="484">
                  <c:v>0.28493333333226822</c:v>
                </c:pt>
                <c:pt idx="485">
                  <c:v>0.28462222222215855</c:v>
                </c:pt>
                <c:pt idx="486">
                  <c:v>0.28431111111206314</c:v>
                </c:pt>
                <c:pt idx="487">
                  <c:v>0.28399999999872222</c:v>
                </c:pt>
                <c:pt idx="488">
                  <c:v>0.28368888888862676</c:v>
                </c:pt>
                <c:pt idx="489">
                  <c:v>0.28337777777851703</c:v>
                </c:pt>
                <c:pt idx="490">
                  <c:v>0.28306666666842156</c:v>
                </c:pt>
                <c:pt idx="491">
                  <c:v>0.28248888888645912</c:v>
                </c:pt>
                <c:pt idx="492">
                  <c:v>0.2820444444434676</c:v>
                </c:pt>
                <c:pt idx="493">
                  <c:v>0.28160000000046903</c:v>
                </c:pt>
                <c:pt idx="494">
                  <c:v>0.28115555555281374</c:v>
                </c:pt>
                <c:pt idx="495">
                  <c:v>0.28071111110980801</c:v>
                </c:pt>
                <c:pt idx="496">
                  <c:v>0.28039999999971255</c:v>
                </c:pt>
                <c:pt idx="497">
                  <c:v>0.28008888888633615</c:v>
                </c:pt>
                <c:pt idx="498">
                  <c:v>0.27977777777622648</c:v>
                </c:pt>
                <c:pt idx="499">
                  <c:v>0.2794666666661168</c:v>
                </c:pt>
                <c:pt idx="500">
                  <c:v>0.27915555555275462</c:v>
                </c:pt>
                <c:pt idx="501">
                  <c:v>0.27884444444265205</c:v>
                </c:pt>
                <c:pt idx="502">
                  <c:v>0.27853333333254238</c:v>
                </c:pt>
                <c:pt idx="503">
                  <c:v>0.27822222222243986</c:v>
                </c:pt>
                <c:pt idx="504">
                  <c:v>0.27791111110907052</c:v>
                </c:pt>
                <c:pt idx="505">
                  <c:v>0.27759999999898216</c:v>
                </c:pt>
                <c:pt idx="506">
                  <c:v>0.27720000000028699</c:v>
                </c:pt>
                <c:pt idx="507">
                  <c:v>0.27688888888692476</c:v>
                </c:pt>
                <c:pt idx="508">
                  <c:v>0.27657777777682929</c:v>
                </c:pt>
                <c:pt idx="509">
                  <c:v>0.27626666666674099</c:v>
                </c:pt>
                <c:pt idx="510">
                  <c:v>0.27595555555338586</c:v>
                </c:pt>
                <c:pt idx="511">
                  <c:v>0.2756444444432975</c:v>
                </c:pt>
                <c:pt idx="512">
                  <c:v>0.27533333333320914</c:v>
                </c:pt>
                <c:pt idx="513">
                  <c:v>0.27502222221984696</c:v>
                </c:pt>
                <c:pt idx="514">
                  <c:v>0.27471111110975865</c:v>
                </c:pt>
                <c:pt idx="515">
                  <c:v>0.2743999999996703</c:v>
                </c:pt>
                <c:pt idx="516">
                  <c:v>0.27399999999677704</c:v>
                </c:pt>
                <c:pt idx="517">
                  <c:v>0.27359999999808182</c:v>
                </c:pt>
                <c:pt idx="518">
                  <c:v>0.27319999999939376</c:v>
                </c:pt>
                <c:pt idx="519">
                  <c:v>0.27280000000069859</c:v>
                </c:pt>
                <c:pt idx="520">
                  <c:v>0.27239999999781239</c:v>
                </c:pt>
                <c:pt idx="521">
                  <c:v>0.27199999999910301</c:v>
                </c:pt>
                <c:pt idx="522">
                  <c:v>0.27173333333332522</c:v>
                </c:pt>
                <c:pt idx="523">
                  <c:v>0.27146666666473912</c:v>
                </c:pt>
                <c:pt idx="524">
                  <c:v>0.27119999999894701</c:v>
                </c:pt>
                <c:pt idx="525">
                  <c:v>0.270933333333162</c:v>
                </c:pt>
                <c:pt idx="526">
                  <c:v>0.27075555555409991</c:v>
                </c:pt>
                <c:pt idx="527">
                  <c:v>0.2705777777769075</c:v>
                </c:pt>
                <c:pt idx="528">
                  <c:v>0.2703999999997081</c:v>
                </c:pt>
                <c:pt idx="529">
                  <c:v>0.27022222222065312</c:v>
                </c:pt>
                <c:pt idx="530">
                  <c:v>0.27004444444346076</c:v>
                </c:pt>
                <c:pt idx="531">
                  <c:v>0.26960000000046924</c:v>
                </c:pt>
                <c:pt idx="532">
                  <c:v>0.2691555555527998</c:v>
                </c:pt>
                <c:pt idx="533">
                  <c:v>0.26871111110982254</c:v>
                </c:pt>
                <c:pt idx="534">
                  <c:v>0.26826666666680976</c:v>
                </c:pt>
                <c:pt idx="535">
                  <c:v>0.26782222222383245</c:v>
                </c:pt>
                <c:pt idx="536">
                  <c:v>0.26746666666570112</c:v>
                </c:pt>
                <c:pt idx="537">
                  <c:v>0.26719999999991623</c:v>
                </c:pt>
                <c:pt idx="538">
                  <c:v>0.26693333333412411</c:v>
                </c:pt>
                <c:pt idx="539">
                  <c:v>0.26666666666553096</c:v>
                </c:pt>
                <c:pt idx="540">
                  <c:v>0.2663999999997389</c:v>
                </c:pt>
                <c:pt idx="541">
                  <c:v>0.26604444444534714</c:v>
                </c:pt>
                <c:pt idx="542">
                  <c:v>0.2655999999976848</c:v>
                </c:pt>
                <c:pt idx="543">
                  <c:v>0.26515555555469328</c:v>
                </c:pt>
                <c:pt idx="544">
                  <c:v>0.26471111111169471</c:v>
                </c:pt>
                <c:pt idx="545">
                  <c:v>0.26426666666403237</c:v>
                </c:pt>
                <c:pt idx="546">
                  <c:v>0.26391111110964766</c:v>
                </c:pt>
                <c:pt idx="547">
                  <c:v>0.26355555555524168</c:v>
                </c:pt>
                <c:pt idx="548">
                  <c:v>0.26320000000084992</c:v>
                </c:pt>
                <c:pt idx="549">
                  <c:v>0.26284444444271854</c:v>
                </c:pt>
                <c:pt idx="550">
                  <c:v>0.26248888888830546</c:v>
                </c:pt>
                <c:pt idx="551">
                  <c:v>0.26213333333389233</c:v>
                </c:pt>
                <c:pt idx="552">
                  <c:v>0.26191111111006116</c:v>
                </c:pt>
                <c:pt idx="553">
                  <c:v>0.26168888888854402</c:v>
                </c:pt>
                <c:pt idx="554">
                  <c:v>0.261466666667034</c:v>
                </c:pt>
                <c:pt idx="555">
                  <c:v>0.26124444444319572</c:v>
                </c:pt>
                <c:pt idx="556">
                  <c:v>0.26115555555458175</c:v>
                </c:pt>
                <c:pt idx="557">
                  <c:v>0.26080000000018289</c:v>
                </c:pt>
                <c:pt idx="558">
                  <c:v>0.26044444444206571</c:v>
                </c:pt>
                <c:pt idx="559">
                  <c:v>0.26008888888766685</c:v>
                </c:pt>
                <c:pt idx="560">
                  <c:v>0.25973333333326792</c:v>
                </c:pt>
                <c:pt idx="561">
                  <c:v>0.2593777777751366</c:v>
                </c:pt>
                <c:pt idx="562">
                  <c:v>0.25902222222074484</c:v>
                </c:pt>
                <c:pt idx="563">
                  <c:v>0.25866666666633881</c:v>
                </c:pt>
                <c:pt idx="564">
                  <c:v>0.25831111111194699</c:v>
                </c:pt>
                <c:pt idx="565">
                  <c:v>0.25795555555382277</c:v>
                </c:pt>
                <c:pt idx="566">
                  <c:v>0.25768888888803071</c:v>
                </c:pt>
                <c:pt idx="567">
                  <c:v>0.25742222222223865</c:v>
                </c:pt>
                <c:pt idx="568">
                  <c:v>0.2571555555536455</c:v>
                </c:pt>
                <c:pt idx="569">
                  <c:v>0.25688888888783917</c:v>
                </c:pt>
                <c:pt idx="570">
                  <c:v>0.25662222222205422</c:v>
                </c:pt>
                <c:pt idx="571">
                  <c:v>0.25635555555345396</c:v>
                </c:pt>
                <c:pt idx="572">
                  <c:v>0.25599999999905504</c:v>
                </c:pt>
                <c:pt idx="573">
                  <c:v>0.25564444444465612</c:v>
                </c:pt>
                <c:pt idx="574">
                  <c:v>0.25528888888654616</c:v>
                </c:pt>
                <c:pt idx="575">
                  <c:v>0.25493333333214724</c:v>
                </c:pt>
                <c:pt idx="576">
                  <c:v>0.25466666666635512</c:v>
                </c:pt>
                <c:pt idx="577">
                  <c:v>0.25439999999776197</c:v>
                </c:pt>
                <c:pt idx="578">
                  <c:v>0.25413333333196986</c:v>
                </c:pt>
                <c:pt idx="579">
                  <c:v>0.25386666666617785</c:v>
                </c:pt>
                <c:pt idx="580">
                  <c:v>0.25360000000036442</c:v>
                </c:pt>
                <c:pt idx="581">
                  <c:v>0.25333333333178554</c:v>
                </c:pt>
                <c:pt idx="582">
                  <c:v>0.25288888888877986</c:v>
                </c:pt>
                <c:pt idx="583">
                  <c:v>0.25244444444575992</c:v>
                </c:pt>
                <c:pt idx="584">
                  <c:v>0.25199999999809758</c:v>
                </c:pt>
                <c:pt idx="585">
                  <c:v>0.25155555555509895</c:v>
                </c:pt>
                <c:pt idx="586">
                  <c:v>0.25120000000068587</c:v>
                </c:pt>
                <c:pt idx="587">
                  <c:v>0.2509777777768547</c:v>
                </c:pt>
                <c:pt idx="588">
                  <c:v>0.25075555555535189</c:v>
                </c:pt>
                <c:pt idx="589">
                  <c:v>0.25053333333384192</c:v>
                </c:pt>
                <c:pt idx="590">
                  <c:v>0.2503111111100178</c:v>
                </c:pt>
                <c:pt idx="591">
                  <c:v>0.25008888888852204</c:v>
                </c:pt>
                <c:pt idx="592">
                  <c:v>0.2498666666670121</c:v>
                </c:pt>
                <c:pt idx="593">
                  <c:v>0.24964444444551634</c:v>
                </c:pt>
                <c:pt idx="594">
                  <c:v>0.24942222222169227</c:v>
                </c:pt>
                <c:pt idx="595">
                  <c:v>0.24920000000019651</c:v>
                </c:pt>
                <c:pt idx="596">
                  <c:v>0.24906666666730048</c:v>
                </c:pt>
                <c:pt idx="597">
                  <c:v>0.24866666666441431</c:v>
                </c:pt>
                <c:pt idx="598">
                  <c:v>0.24826666666571198</c:v>
                </c:pt>
                <c:pt idx="599">
                  <c:v>0.24786666666701682</c:v>
                </c:pt>
                <c:pt idx="600">
                  <c:v>0.24746666666413775</c:v>
                </c:pt>
                <c:pt idx="601">
                  <c:v>0.24706666666545674</c:v>
                </c:pt>
                <c:pt idx="602">
                  <c:v>0.24675555555535417</c:v>
                </c:pt>
                <c:pt idx="603">
                  <c:v>0.24644444444200614</c:v>
                </c:pt>
                <c:pt idx="604">
                  <c:v>0.24613333333190349</c:v>
                </c:pt>
                <c:pt idx="605">
                  <c:v>0.24582222222180805</c:v>
                </c:pt>
                <c:pt idx="606">
                  <c:v>0.24564444444276018</c:v>
                </c:pt>
                <c:pt idx="607">
                  <c:v>0.24546666666556075</c:v>
                </c:pt>
                <c:pt idx="608">
                  <c:v>0.24528888888837552</c:v>
                </c:pt>
                <c:pt idx="609">
                  <c:v>0.24511111111118317</c:v>
                </c:pt>
                <c:pt idx="610">
                  <c:v>0.24493333333213529</c:v>
                </c:pt>
                <c:pt idx="611">
                  <c:v>0.24475555555493586</c:v>
                </c:pt>
                <c:pt idx="612">
                  <c:v>0.24440000000055118</c:v>
                </c:pt>
                <c:pt idx="613">
                  <c:v>0.24404444444242701</c:v>
                </c:pt>
                <c:pt idx="614">
                  <c:v>0.24368888888803517</c:v>
                </c:pt>
                <c:pt idx="615">
                  <c:v>0.2433333333336434</c:v>
                </c:pt>
                <c:pt idx="616">
                  <c:v>0.24306666666505022</c:v>
                </c:pt>
                <c:pt idx="617">
                  <c:v>0.24279999999925819</c:v>
                </c:pt>
                <c:pt idx="618">
                  <c:v>0.24253333333347321</c:v>
                </c:pt>
                <c:pt idx="619">
                  <c:v>0.24226666666488722</c:v>
                </c:pt>
                <c:pt idx="620">
                  <c:v>0.24199999999908803</c:v>
                </c:pt>
                <c:pt idx="621">
                  <c:v>0.24173333333329594</c:v>
                </c:pt>
                <c:pt idx="622">
                  <c:v>0.24155555555424807</c:v>
                </c:pt>
                <c:pt idx="623">
                  <c:v>0.2413777777770344</c:v>
                </c:pt>
                <c:pt idx="624">
                  <c:v>0.24119999999984204</c:v>
                </c:pt>
                <c:pt idx="625">
                  <c:v>0.24102222222264974</c:v>
                </c:pt>
                <c:pt idx="626">
                  <c:v>0.24093333333311864</c:v>
                </c:pt>
                <c:pt idx="627">
                  <c:v>0.24057777777872683</c:v>
                </c:pt>
                <c:pt idx="628">
                  <c:v>0.24026666666863844</c:v>
                </c:pt>
                <c:pt idx="629">
                  <c:v>0.23995555555528331</c:v>
                </c:pt>
                <c:pt idx="630">
                  <c:v>0.23964444444520205</c:v>
                </c:pt>
                <c:pt idx="631">
                  <c:v>0.2393333333351137</c:v>
                </c:pt>
                <c:pt idx="632">
                  <c:v>0.23897777777698231</c:v>
                </c:pt>
                <c:pt idx="633">
                  <c:v>0.23866666666690106</c:v>
                </c:pt>
                <c:pt idx="634">
                  <c:v>0.23835555555680557</c:v>
                </c:pt>
                <c:pt idx="635">
                  <c:v>0.23804444444346465</c:v>
                </c:pt>
                <c:pt idx="636">
                  <c:v>0.23782222222196886</c:v>
                </c:pt>
                <c:pt idx="637">
                  <c:v>0.23764444444476232</c:v>
                </c:pt>
                <c:pt idx="638">
                  <c:v>0.23742222222325943</c:v>
                </c:pt>
                <c:pt idx="639">
                  <c:v>0.23719999999944244</c:v>
                </c:pt>
                <c:pt idx="640">
                  <c:v>0.23697777777793957</c:v>
                </c:pt>
                <c:pt idx="641">
                  <c:v>0.23680000000074011</c:v>
                </c:pt>
                <c:pt idx="642">
                  <c:v>0.23653333333213986</c:v>
                </c:pt>
                <c:pt idx="643">
                  <c:v>0.23626666666633359</c:v>
                </c:pt>
                <c:pt idx="644">
                  <c:v>0.23600000000053439</c:v>
                </c:pt>
                <c:pt idx="645">
                  <c:v>0.23573333333192703</c:v>
                </c:pt>
                <c:pt idx="646">
                  <c:v>0.23546666666612784</c:v>
                </c:pt>
                <c:pt idx="647">
                  <c:v>0.23520000000032154</c:v>
                </c:pt>
                <c:pt idx="648">
                  <c:v>0.23493333333172839</c:v>
                </c:pt>
                <c:pt idx="649">
                  <c:v>0.23466666666592212</c:v>
                </c:pt>
                <c:pt idx="650">
                  <c:v>0.23440000000010874</c:v>
                </c:pt>
                <c:pt idx="651">
                  <c:v>0.23422222222103956</c:v>
                </c:pt>
                <c:pt idx="652">
                  <c:v>0.23404444444382588</c:v>
                </c:pt>
                <c:pt idx="653">
                  <c:v>0.23386666666663355</c:v>
                </c:pt>
                <c:pt idx="654">
                  <c:v>0.23368888888941991</c:v>
                </c:pt>
                <c:pt idx="655">
                  <c:v>0.23351111111035069</c:v>
                </c:pt>
                <c:pt idx="656">
                  <c:v>0.23333333333313702</c:v>
                </c:pt>
                <c:pt idx="657">
                  <c:v>0.23297777777873105</c:v>
                </c:pt>
                <c:pt idx="658">
                  <c:v>0.23262222222059975</c:v>
                </c:pt>
                <c:pt idx="659">
                  <c:v>0.23226666666619369</c:v>
                </c:pt>
                <c:pt idx="660">
                  <c:v>0.23191111111178769</c:v>
                </c:pt>
                <c:pt idx="661">
                  <c:v>0.23164444444318744</c:v>
                </c:pt>
                <c:pt idx="662">
                  <c:v>0.23142222222167746</c:v>
                </c:pt>
                <c:pt idx="663">
                  <c:v>0.23124444444447798</c:v>
                </c:pt>
                <c:pt idx="664">
                  <c:v>0.23106666666542297</c:v>
                </c:pt>
                <c:pt idx="665">
                  <c:v>0.23088888888823061</c:v>
                </c:pt>
                <c:pt idx="666">
                  <c:v>0.23071111111103829</c:v>
                </c:pt>
                <c:pt idx="667">
                  <c:v>0.23053333333196199</c:v>
                </c:pt>
                <c:pt idx="668">
                  <c:v>0.23035555555476964</c:v>
                </c:pt>
                <c:pt idx="669">
                  <c:v>0.23017777777758441</c:v>
                </c:pt>
                <c:pt idx="670">
                  <c:v>0.23000000000040627</c:v>
                </c:pt>
                <c:pt idx="671">
                  <c:v>0.22995555555566563</c:v>
                </c:pt>
                <c:pt idx="672">
                  <c:v>0.22964444444557014</c:v>
                </c:pt>
                <c:pt idx="673">
                  <c:v>0.22933333333549599</c:v>
                </c:pt>
                <c:pt idx="674">
                  <c:v>0.22902222222214086</c:v>
                </c:pt>
                <c:pt idx="675">
                  <c:v>0.22871111111206666</c:v>
                </c:pt>
                <c:pt idx="676">
                  <c:v>0.22840000000197827</c:v>
                </c:pt>
                <c:pt idx="677">
                  <c:v>0.22808888888864445</c:v>
                </c:pt>
                <c:pt idx="678">
                  <c:v>0.22791111111145923</c:v>
                </c:pt>
                <c:pt idx="679">
                  <c:v>0.22773333333428106</c:v>
                </c:pt>
                <c:pt idx="680">
                  <c:v>0.227555555555219</c:v>
                </c:pt>
                <c:pt idx="681">
                  <c:v>0.22737777777803375</c:v>
                </c:pt>
                <c:pt idx="682">
                  <c:v>0.2272000000008414</c:v>
                </c:pt>
                <c:pt idx="683">
                  <c:v>0.22702222222365617</c:v>
                </c:pt>
                <c:pt idx="684">
                  <c:v>0.22684444444460827</c:v>
                </c:pt>
                <c:pt idx="685">
                  <c:v>0.22666666666740171</c:v>
                </c:pt>
                <c:pt idx="686">
                  <c:v>0.22657777777880908</c:v>
                </c:pt>
                <c:pt idx="687">
                  <c:v>0.22631111111023725</c:v>
                </c:pt>
                <c:pt idx="688">
                  <c:v>0.22604444444444516</c:v>
                </c:pt>
                <c:pt idx="689">
                  <c:v>0.22577777777863889</c:v>
                </c:pt>
                <c:pt idx="690">
                  <c:v>0.22551111111004574</c:v>
                </c:pt>
                <c:pt idx="691">
                  <c:v>0.22524444444423228</c:v>
                </c:pt>
                <c:pt idx="692">
                  <c:v>0.22497777777843311</c:v>
                </c:pt>
                <c:pt idx="693">
                  <c:v>0.22471111110983286</c:v>
                </c:pt>
                <c:pt idx="694">
                  <c:v>0.22444444444403369</c:v>
                </c:pt>
                <c:pt idx="695">
                  <c:v>0.22417777777822026</c:v>
                </c:pt>
                <c:pt idx="696">
                  <c:v>0.22399999999917242</c:v>
                </c:pt>
                <c:pt idx="697">
                  <c:v>0.22382222222196585</c:v>
                </c:pt>
                <c:pt idx="698">
                  <c:v>0.22373333333335901</c:v>
                </c:pt>
                <c:pt idx="699">
                  <c:v>0.22364444444475215</c:v>
                </c:pt>
                <c:pt idx="700">
                  <c:v>0.2235555555552069</c:v>
                </c:pt>
                <c:pt idx="701">
                  <c:v>0.22346666666662138</c:v>
                </c:pt>
                <c:pt idx="702">
                  <c:v>0.22311111111219403</c:v>
                </c:pt>
                <c:pt idx="703">
                  <c:v>0.22275555555406273</c:v>
                </c:pt>
                <c:pt idx="704">
                  <c:v>0.22239999999966381</c:v>
                </c:pt>
                <c:pt idx="705">
                  <c:v>0.22204444444525065</c:v>
                </c:pt>
                <c:pt idx="706">
                  <c:v>0.22168888888712646</c:v>
                </c:pt>
                <c:pt idx="707">
                  <c:v>0.22133333333272753</c:v>
                </c:pt>
                <c:pt idx="708">
                  <c:v>0.22097777777832864</c:v>
                </c:pt>
                <c:pt idx="709">
                  <c:v>0.22062222222019021</c:v>
                </c:pt>
                <c:pt idx="710">
                  <c:v>0.22026666666580547</c:v>
                </c:pt>
                <c:pt idx="711">
                  <c:v>0.22004444444428842</c:v>
                </c:pt>
                <c:pt idx="712">
                  <c:v>0.21982222222045722</c:v>
                </c:pt>
                <c:pt idx="713">
                  <c:v>0.21959999999894725</c:v>
                </c:pt>
                <c:pt idx="714">
                  <c:v>0.21937777777745143</c:v>
                </c:pt>
                <c:pt idx="715">
                  <c:v>0.21915555555594149</c:v>
                </c:pt>
                <c:pt idx="716">
                  <c:v>0.21893333333210319</c:v>
                </c:pt>
                <c:pt idx="717">
                  <c:v>0.21853333333339373</c:v>
                </c:pt>
                <c:pt idx="718">
                  <c:v>0.21826666666759459</c:v>
                </c:pt>
                <c:pt idx="719">
                  <c:v>0.21799999999900141</c:v>
                </c:pt>
                <c:pt idx="720">
                  <c:v>0.21773333333320224</c:v>
                </c:pt>
                <c:pt idx="721">
                  <c:v>0.21751111111169938</c:v>
                </c:pt>
                <c:pt idx="722">
                  <c:v>0.21733333333264432</c:v>
                </c:pt>
                <c:pt idx="723">
                  <c:v>0.21715555555543778</c:v>
                </c:pt>
                <c:pt idx="724">
                  <c:v>0.21697777777823121</c:v>
                </c:pt>
                <c:pt idx="725">
                  <c:v>0.21679999999918331</c:v>
                </c:pt>
                <c:pt idx="726">
                  <c:v>0.21662222222197675</c:v>
                </c:pt>
                <c:pt idx="727">
                  <c:v>0.21644444444478442</c:v>
                </c:pt>
                <c:pt idx="728">
                  <c:v>0.21626666666758496</c:v>
                </c:pt>
                <c:pt idx="729">
                  <c:v>0.21608888888852995</c:v>
                </c:pt>
                <c:pt idx="730">
                  <c:v>0.21591111111135891</c:v>
                </c:pt>
                <c:pt idx="731">
                  <c:v>0.21573333333417366</c:v>
                </c:pt>
                <c:pt idx="732">
                  <c:v>0.21528888888653264</c:v>
                </c:pt>
                <c:pt idx="733">
                  <c:v>0.2148444444435553</c:v>
                </c:pt>
                <c:pt idx="734">
                  <c:v>0.21440000000056372</c:v>
                </c:pt>
                <c:pt idx="735">
                  <c:v>0.21395555555292978</c:v>
                </c:pt>
                <c:pt idx="736">
                  <c:v>0.21351111110994536</c:v>
                </c:pt>
                <c:pt idx="737">
                  <c:v>0.21319999999986408</c:v>
                </c:pt>
                <c:pt idx="738">
                  <c:v>0.21297777777605423</c:v>
                </c:pt>
                <c:pt idx="739">
                  <c:v>0.21275555555455841</c:v>
                </c:pt>
                <c:pt idx="740">
                  <c:v>0.21253333333307686</c:v>
                </c:pt>
                <c:pt idx="741">
                  <c:v>0.21231111110926701</c:v>
                </c:pt>
                <c:pt idx="742">
                  <c:v>0.21208888888776414</c:v>
                </c:pt>
                <c:pt idx="743">
                  <c:v>0.21186666666628259</c:v>
                </c:pt>
                <c:pt idx="744">
                  <c:v>0.21164444444479394</c:v>
                </c:pt>
                <c:pt idx="745">
                  <c:v>0.21142222222096274</c:v>
                </c:pt>
                <c:pt idx="746">
                  <c:v>0.21119999999945274</c:v>
                </c:pt>
                <c:pt idx="747">
                  <c:v>0.21097777777795704</c:v>
                </c:pt>
                <c:pt idx="748">
                  <c:v>0.21075555555413289</c:v>
                </c:pt>
                <c:pt idx="749">
                  <c:v>0.21053333333263713</c:v>
                </c:pt>
                <c:pt idx="750">
                  <c:v>0.21031111111112716</c:v>
                </c:pt>
                <c:pt idx="751">
                  <c:v>0.21008888888729593</c:v>
                </c:pt>
                <c:pt idx="752">
                  <c:v>0.20977777777720755</c:v>
                </c:pt>
                <c:pt idx="753">
                  <c:v>0.20946666666711916</c:v>
                </c:pt>
                <c:pt idx="754">
                  <c:v>0.20915555555376397</c:v>
                </c:pt>
                <c:pt idx="755">
                  <c:v>0.20884444444365427</c:v>
                </c:pt>
                <c:pt idx="756">
                  <c:v>0.20853333333355878</c:v>
                </c:pt>
                <c:pt idx="757">
                  <c:v>0.20822222222021078</c:v>
                </c:pt>
                <c:pt idx="758">
                  <c:v>0.20799999999870791</c:v>
                </c:pt>
                <c:pt idx="759">
                  <c:v>0.20777777777720502</c:v>
                </c:pt>
                <c:pt idx="760">
                  <c:v>0.20755555555571636</c:v>
                </c:pt>
                <c:pt idx="761">
                  <c:v>0.20733333333187806</c:v>
                </c:pt>
                <c:pt idx="762">
                  <c:v>0.20719999999898203</c:v>
                </c:pt>
                <c:pt idx="763">
                  <c:v>0.20706666666609308</c:v>
                </c:pt>
                <c:pt idx="764">
                  <c:v>0.20693333333180006</c:v>
                </c:pt>
                <c:pt idx="765">
                  <c:v>0.20679999999889689</c:v>
                </c:pt>
                <c:pt idx="766">
                  <c:v>0.20666666666600086</c:v>
                </c:pt>
                <c:pt idx="767">
                  <c:v>0.20626666666310761</c:v>
                </c:pt>
                <c:pt idx="768">
                  <c:v>0.20586666666441242</c:v>
                </c:pt>
                <c:pt idx="769">
                  <c:v>0.20546666666571717</c:v>
                </c:pt>
                <c:pt idx="770">
                  <c:v>0.20506666666281678</c:v>
                </c:pt>
                <c:pt idx="771">
                  <c:v>0.20466666666411445</c:v>
                </c:pt>
                <c:pt idx="772">
                  <c:v>0.20426666666542634</c:v>
                </c:pt>
                <c:pt idx="773">
                  <c:v>0.2038666666667098</c:v>
                </c:pt>
                <c:pt idx="774">
                  <c:v>0.20346666666381655</c:v>
                </c:pt>
                <c:pt idx="775">
                  <c:v>0.20306666666511422</c:v>
                </c:pt>
                <c:pt idx="776">
                  <c:v>0.20266666666640482</c:v>
                </c:pt>
                <c:pt idx="777">
                  <c:v>0.2023999999978045</c:v>
                </c:pt>
                <c:pt idx="778">
                  <c:v>0.2022666666649085</c:v>
                </c:pt>
                <c:pt idx="779">
                  <c:v>0.20213333333199116</c:v>
                </c:pt>
                <c:pt idx="780">
                  <c:v>0.20199999999766968</c:v>
                </c:pt>
                <c:pt idx="781">
                  <c:v>0.20186666666474523</c:v>
                </c:pt>
                <c:pt idx="782">
                  <c:v>0.20155555555464263</c:v>
                </c:pt>
                <c:pt idx="783">
                  <c:v>0.20124444444125911</c:v>
                </c:pt>
                <c:pt idx="784">
                  <c:v>0.20093333333116362</c:v>
                </c:pt>
                <c:pt idx="785">
                  <c:v>0.2006222222210397</c:v>
                </c:pt>
                <c:pt idx="786">
                  <c:v>0.20031111110767033</c:v>
                </c:pt>
                <c:pt idx="787">
                  <c:v>0.19999999999756776</c:v>
                </c:pt>
                <c:pt idx="788">
                  <c:v>0.19968888888745806</c:v>
                </c:pt>
                <c:pt idx="789">
                  <c:v>0.19937777777735546</c:v>
                </c:pt>
                <c:pt idx="790">
                  <c:v>0.19906666666400027</c:v>
                </c:pt>
                <c:pt idx="791">
                  <c:v>0.19875555555389768</c:v>
                </c:pt>
                <c:pt idx="792">
                  <c:v>0.19853333333238771</c:v>
                </c:pt>
                <c:pt idx="793">
                  <c:v>0.19831111110857072</c:v>
                </c:pt>
                <c:pt idx="794">
                  <c:v>0.19808888888706783</c:v>
                </c:pt>
                <c:pt idx="795">
                  <c:v>0.19786666666555786</c:v>
                </c:pt>
                <c:pt idx="796">
                  <c:v>0.19764444444173374</c:v>
                </c:pt>
                <c:pt idx="797">
                  <c:v>0.19742222222023795</c:v>
                </c:pt>
                <c:pt idx="798">
                  <c:v>0.19728888888733481</c:v>
                </c:pt>
                <c:pt idx="799">
                  <c:v>0.19715555555302761</c:v>
                </c:pt>
                <c:pt idx="800">
                  <c:v>0.19702222222013865</c:v>
                </c:pt>
                <c:pt idx="801">
                  <c:v>0.19688888888723552</c:v>
                </c:pt>
                <c:pt idx="802">
                  <c:v>0.19657777777388039</c:v>
                </c:pt>
                <c:pt idx="803">
                  <c:v>0.19626666666379197</c:v>
                </c:pt>
                <c:pt idx="804">
                  <c:v>0.19595555555368938</c:v>
                </c:pt>
                <c:pt idx="805">
                  <c:v>0.19564444444358678</c:v>
                </c:pt>
                <c:pt idx="806">
                  <c:v>0.19533333333023875</c:v>
                </c:pt>
                <c:pt idx="807">
                  <c:v>0.19515555555304642</c:v>
                </c:pt>
                <c:pt idx="808">
                  <c:v>0.19488888888724726</c:v>
                </c:pt>
                <c:pt idx="809">
                  <c:v>0.19471111110819933</c:v>
                </c:pt>
                <c:pt idx="810">
                  <c:v>0.19453333333099987</c:v>
                </c:pt>
                <c:pt idx="811">
                  <c:v>0.19435555555380041</c:v>
                </c:pt>
                <c:pt idx="812">
                  <c:v>0.19417777777474546</c:v>
                </c:pt>
                <c:pt idx="813">
                  <c:v>0.193999999997546</c:v>
                </c:pt>
                <c:pt idx="814">
                  <c:v>0.19382222222034654</c:v>
                </c:pt>
                <c:pt idx="815">
                  <c:v>0.19364444444128442</c:v>
                </c:pt>
                <c:pt idx="816">
                  <c:v>0.19346666666408494</c:v>
                </c:pt>
                <c:pt idx="817">
                  <c:v>0.19319999999830711</c:v>
                </c:pt>
                <c:pt idx="818">
                  <c:v>0.19311111110970738</c:v>
                </c:pt>
                <c:pt idx="819">
                  <c:v>0.1930222222201905</c:v>
                </c:pt>
                <c:pt idx="820">
                  <c:v>0.19293333333161214</c:v>
                </c:pt>
                <c:pt idx="821">
                  <c:v>0.19275555555441978</c:v>
                </c:pt>
                <c:pt idx="822">
                  <c:v>0.19248888888584084</c:v>
                </c:pt>
                <c:pt idx="823">
                  <c:v>0.19222222222005586</c:v>
                </c:pt>
                <c:pt idx="824">
                  <c:v>0.19195555555427088</c:v>
                </c:pt>
                <c:pt idx="825">
                  <c:v>0.19168888888569194</c:v>
                </c:pt>
                <c:pt idx="826">
                  <c:v>0.19142222221990698</c:v>
                </c:pt>
                <c:pt idx="827">
                  <c:v>0.191155555554122</c:v>
                </c:pt>
                <c:pt idx="828">
                  <c:v>0.19088888888554309</c:v>
                </c:pt>
                <c:pt idx="829">
                  <c:v>0.19062222221975814</c:v>
                </c:pt>
                <c:pt idx="830">
                  <c:v>0.19035555555397313</c:v>
                </c:pt>
                <c:pt idx="831">
                  <c:v>0.19008888888540132</c:v>
                </c:pt>
                <c:pt idx="832">
                  <c:v>0.18982222221962344</c:v>
                </c:pt>
                <c:pt idx="833">
                  <c:v>0.18955555555383136</c:v>
                </c:pt>
                <c:pt idx="834">
                  <c:v>0.18928888888805351</c:v>
                </c:pt>
                <c:pt idx="835">
                  <c:v>0.18902222221945328</c:v>
                </c:pt>
                <c:pt idx="836">
                  <c:v>0.1887555555536754</c:v>
                </c:pt>
                <c:pt idx="837">
                  <c:v>0.18857777777649018</c:v>
                </c:pt>
                <c:pt idx="838">
                  <c:v>0.18853333333173528</c:v>
                </c:pt>
                <c:pt idx="839">
                  <c:v>0.18848888888743898</c:v>
                </c:pt>
                <c:pt idx="840">
                  <c:v>0.18844444444314976</c:v>
                </c:pt>
                <c:pt idx="841">
                  <c:v>0.18839999999838777</c:v>
                </c:pt>
                <c:pt idx="842">
                  <c:v>0.18826666666549885</c:v>
                </c:pt>
                <c:pt idx="843">
                  <c:v>0.18804444444401017</c:v>
                </c:pt>
                <c:pt idx="844">
                  <c:v>0.18782222222018605</c:v>
                </c:pt>
                <c:pt idx="845">
                  <c:v>0.1875999999986761</c:v>
                </c:pt>
                <c:pt idx="846">
                  <c:v>0.18737777777716613</c:v>
                </c:pt>
                <c:pt idx="847">
                  <c:v>0.18715555555334204</c:v>
                </c:pt>
                <c:pt idx="848">
                  <c:v>0.18693333333182494</c:v>
                </c:pt>
                <c:pt idx="849">
                  <c:v>0.18671111111031496</c:v>
                </c:pt>
                <c:pt idx="850">
                  <c:v>0.18648888888879789</c:v>
                </c:pt>
                <c:pt idx="851">
                  <c:v>0.18626666666496672</c:v>
                </c:pt>
                <c:pt idx="852">
                  <c:v>0.18617777777635988</c:v>
                </c:pt>
                <c:pt idx="853">
                  <c:v>0.18608888888773889</c:v>
                </c:pt>
                <c:pt idx="854">
                  <c:v>0.18599999999820779</c:v>
                </c:pt>
                <c:pt idx="855">
                  <c:v>0.18591111110959391</c:v>
                </c:pt>
                <c:pt idx="856">
                  <c:v>0.18582222222097997</c:v>
                </c:pt>
                <c:pt idx="857">
                  <c:v>0.18573333333144176</c:v>
                </c:pt>
                <c:pt idx="858">
                  <c:v>0.18546666666562836</c:v>
                </c:pt>
                <c:pt idx="859">
                  <c:v>0.18519999999981498</c:v>
                </c:pt>
                <c:pt idx="860">
                  <c:v>0.18493333333122897</c:v>
                </c:pt>
                <c:pt idx="861">
                  <c:v>0.18466666666542267</c:v>
                </c:pt>
                <c:pt idx="862">
                  <c:v>0.18439999999960929</c:v>
                </c:pt>
                <c:pt idx="863">
                  <c:v>0.18413333333378881</c:v>
                </c:pt>
                <c:pt idx="864">
                  <c:v>0.18386666666519566</c:v>
                </c:pt>
                <c:pt idx="865">
                  <c:v>0.18359999999938229</c:v>
                </c:pt>
                <c:pt idx="866">
                  <c:v>0.18333333333358309</c:v>
                </c:pt>
                <c:pt idx="867">
                  <c:v>0.18315555555451388</c:v>
                </c:pt>
                <c:pt idx="868">
                  <c:v>0.18297777777730731</c:v>
                </c:pt>
                <c:pt idx="869">
                  <c:v>0.18280000000012211</c:v>
                </c:pt>
                <c:pt idx="870">
                  <c:v>0.18262222222106</c:v>
                </c:pt>
                <c:pt idx="871">
                  <c:v>0.18244444444388186</c:v>
                </c:pt>
                <c:pt idx="872">
                  <c:v>0.18226666666668243</c:v>
                </c:pt>
                <c:pt idx="873">
                  <c:v>0.18208888888762742</c:v>
                </c:pt>
                <c:pt idx="874">
                  <c:v>0.18191111111043506</c:v>
                </c:pt>
                <c:pt idx="875">
                  <c:v>0.18173333333324981</c:v>
                </c:pt>
                <c:pt idx="876">
                  <c:v>0.18155555555418773</c:v>
                </c:pt>
                <c:pt idx="877">
                  <c:v>0.18137777777699532</c:v>
                </c:pt>
                <c:pt idx="878">
                  <c:v>0.18102222222261063</c:v>
                </c:pt>
                <c:pt idx="879">
                  <c:v>0.18066666666821177</c:v>
                </c:pt>
                <c:pt idx="880">
                  <c:v>0.18031111111010173</c:v>
                </c:pt>
                <c:pt idx="881">
                  <c:v>0.17995555555570286</c:v>
                </c:pt>
                <c:pt idx="882">
                  <c:v>0.17973333333422128</c:v>
                </c:pt>
                <c:pt idx="883">
                  <c:v>0.17964444444469735</c:v>
                </c:pt>
                <c:pt idx="884">
                  <c:v>0.17955555555611183</c:v>
                </c:pt>
                <c:pt idx="885">
                  <c:v>0.17946666666752636</c:v>
                </c:pt>
                <c:pt idx="886">
                  <c:v>0.17937777777799527</c:v>
                </c:pt>
                <c:pt idx="887">
                  <c:v>0.17928888888940267</c:v>
                </c:pt>
                <c:pt idx="888">
                  <c:v>0.17920000000080297</c:v>
                </c:pt>
                <c:pt idx="889">
                  <c:v>0.17911111111128611</c:v>
                </c:pt>
                <c:pt idx="890">
                  <c:v>0.17902222222267217</c:v>
                </c:pt>
                <c:pt idx="891">
                  <c:v>0.17893333333408665</c:v>
                </c:pt>
                <c:pt idx="892">
                  <c:v>0.17884444444457689</c:v>
                </c:pt>
                <c:pt idx="893">
                  <c:v>0.17875555555597009</c:v>
                </c:pt>
                <c:pt idx="894">
                  <c:v>0.17866666666737743</c:v>
                </c:pt>
                <c:pt idx="895">
                  <c:v>0.1785777777787777</c:v>
                </c:pt>
                <c:pt idx="896">
                  <c:v>0.17848888888926087</c:v>
                </c:pt>
                <c:pt idx="897">
                  <c:v>0.1784888888892609</c:v>
                </c:pt>
                <c:pt idx="898">
                  <c:v>0.17822222222346881</c:v>
                </c:pt>
                <c:pt idx="899">
                  <c:v>0.17795555555487566</c:v>
                </c:pt>
                <c:pt idx="900">
                  <c:v>0.17768888888906939</c:v>
                </c:pt>
                <c:pt idx="901">
                  <c:v>0.17742222222326312</c:v>
                </c:pt>
                <c:pt idx="902">
                  <c:v>0.1771555555546771</c:v>
                </c:pt>
                <c:pt idx="903">
                  <c:v>0.17697777777747764</c:v>
                </c:pt>
                <c:pt idx="904">
                  <c:v>0.17680000000028531</c:v>
                </c:pt>
                <c:pt idx="905">
                  <c:v>0.17662222222120899</c:v>
                </c:pt>
                <c:pt idx="906">
                  <c:v>0.17644444444401663</c:v>
                </c:pt>
                <c:pt idx="907">
                  <c:v>0.17626666666680299</c:v>
                </c:pt>
                <c:pt idx="908">
                  <c:v>0.17608888888961066</c:v>
                </c:pt>
                <c:pt idx="909">
                  <c:v>0.17591111111054145</c:v>
                </c:pt>
                <c:pt idx="910">
                  <c:v>0.17573333333332777</c:v>
                </c:pt>
                <c:pt idx="911">
                  <c:v>0.17555555555612121</c:v>
                </c:pt>
                <c:pt idx="912">
                  <c:v>0.17551111111135212</c:v>
                </c:pt>
                <c:pt idx="913">
                  <c:v>0.17546666666704158</c:v>
                </c:pt>
                <c:pt idx="914">
                  <c:v>0.17542222222273818</c:v>
                </c:pt>
                <c:pt idx="915">
                  <c:v>0.17537777777796912</c:v>
                </c:pt>
                <c:pt idx="916">
                  <c:v>0.17533333333365861</c:v>
                </c:pt>
                <c:pt idx="917">
                  <c:v>0.17528888888934807</c:v>
                </c:pt>
                <c:pt idx="918">
                  <c:v>0.1750666666655169</c:v>
                </c:pt>
                <c:pt idx="919">
                  <c:v>0.17484444444402114</c:v>
                </c:pt>
                <c:pt idx="920">
                  <c:v>0.17462222222250406</c:v>
                </c:pt>
                <c:pt idx="921">
                  <c:v>0.17439999999867292</c:v>
                </c:pt>
                <c:pt idx="922">
                  <c:v>0.17417777777718427</c:v>
                </c:pt>
                <c:pt idx="923">
                  <c:v>0.17395555555568137</c:v>
                </c:pt>
                <c:pt idx="924">
                  <c:v>0.1737333333341714</c:v>
                </c:pt>
                <c:pt idx="925">
                  <c:v>0.17351111111035447</c:v>
                </c:pt>
                <c:pt idx="926">
                  <c:v>0.17328888888886582</c:v>
                </c:pt>
                <c:pt idx="927">
                  <c:v>0.17306666666737006</c:v>
                </c:pt>
                <c:pt idx="928">
                  <c:v>0.17293333333306993</c:v>
                </c:pt>
                <c:pt idx="929">
                  <c:v>0.17280000000016676</c:v>
                </c:pt>
                <c:pt idx="930">
                  <c:v>0.17266666666727784</c:v>
                </c:pt>
                <c:pt idx="931">
                  <c:v>0.17253333333298482</c:v>
                </c:pt>
                <c:pt idx="932">
                  <c:v>0.1724888888886672</c:v>
                </c:pt>
                <c:pt idx="933">
                  <c:v>0.17244444444436377</c:v>
                </c:pt>
                <c:pt idx="934">
                  <c:v>0.17239999999960179</c:v>
                </c:pt>
                <c:pt idx="935">
                  <c:v>0.17235555555530549</c:v>
                </c:pt>
                <c:pt idx="936">
                  <c:v>0.17231111111100919</c:v>
                </c:pt>
                <c:pt idx="937">
                  <c:v>0.17226666666624013</c:v>
                </c:pt>
                <c:pt idx="938">
                  <c:v>0.17204444444475145</c:v>
                </c:pt>
                <c:pt idx="939">
                  <c:v>0.17182222222325569</c:v>
                </c:pt>
                <c:pt idx="940">
                  <c:v>0.17160000000175993</c:v>
                </c:pt>
                <c:pt idx="941">
                  <c:v>0.17137777777793586</c:v>
                </c:pt>
                <c:pt idx="942">
                  <c:v>0.1711555555564401</c:v>
                </c:pt>
                <c:pt idx="943">
                  <c:v>0.17093333333493724</c:v>
                </c:pt>
                <c:pt idx="944">
                  <c:v>0.17071111111111317</c:v>
                </c:pt>
                <c:pt idx="945">
                  <c:v>0.17048888888961741</c:v>
                </c:pt>
                <c:pt idx="946">
                  <c:v>0.17026666666811455</c:v>
                </c:pt>
                <c:pt idx="947">
                  <c:v>0.17017777777859061</c:v>
                </c:pt>
                <c:pt idx="948">
                  <c:v>0.1702222222228798</c:v>
                </c:pt>
                <c:pt idx="949">
                  <c:v>0.17026666666717613</c:v>
                </c:pt>
                <c:pt idx="950">
                  <c:v>0.17031111111193098</c:v>
                </c:pt>
                <c:pt idx="951">
                  <c:v>0.17035555555623441</c:v>
                </c:pt>
                <c:pt idx="952">
                  <c:v>0.1704000000005165</c:v>
                </c:pt>
                <c:pt idx="953">
                  <c:v>0.17044444444482704</c:v>
                </c:pt>
                <c:pt idx="954">
                  <c:v>0.17048888888958189</c:v>
                </c:pt>
                <c:pt idx="955">
                  <c:v>0.17053333333387821</c:v>
                </c:pt>
                <c:pt idx="956">
                  <c:v>0.17057777777818164</c:v>
                </c:pt>
                <c:pt idx="957">
                  <c:v>0.1706222222229436</c:v>
                </c:pt>
                <c:pt idx="958">
                  <c:v>0.17040000000144787</c:v>
                </c:pt>
                <c:pt idx="959">
                  <c:v>0.17017777777995918</c:v>
                </c:pt>
                <c:pt idx="960">
                  <c:v>0.16995555555613515</c:v>
                </c:pt>
                <c:pt idx="961">
                  <c:v>0.16973333333464646</c:v>
                </c:pt>
                <c:pt idx="962">
                  <c:v>0.16960000000175043</c:v>
                </c:pt>
                <c:pt idx="963">
                  <c:v>0.16946666666747165</c:v>
                </c:pt>
                <c:pt idx="964">
                  <c:v>0.16933333333456138</c:v>
                </c:pt>
                <c:pt idx="965">
                  <c:v>0.16920000000167956</c:v>
                </c:pt>
                <c:pt idx="966">
                  <c:v>0.16906666666737946</c:v>
                </c:pt>
                <c:pt idx="967">
                  <c:v>0.16893333333449051</c:v>
                </c:pt>
                <c:pt idx="968">
                  <c:v>0.16880000000159448</c:v>
                </c:pt>
                <c:pt idx="969">
                  <c:v>0.16866666666868424</c:v>
                </c:pt>
                <c:pt idx="970">
                  <c:v>0.16853333333438411</c:v>
                </c:pt>
                <c:pt idx="971">
                  <c:v>0.16840000000148808</c:v>
                </c:pt>
                <c:pt idx="972">
                  <c:v>0.16826666666859205</c:v>
                </c:pt>
                <c:pt idx="973">
                  <c:v>0.16813333333429903</c:v>
                </c:pt>
                <c:pt idx="974">
                  <c:v>0.16808888889000273</c:v>
                </c:pt>
                <c:pt idx="975">
                  <c:v>0.1680444444457064</c:v>
                </c:pt>
                <c:pt idx="976">
                  <c:v>0.16800000000093734</c:v>
                </c:pt>
                <c:pt idx="977">
                  <c:v>0.16795555555664102</c:v>
                </c:pt>
                <c:pt idx="978">
                  <c:v>0.16773333333513815</c:v>
                </c:pt>
                <c:pt idx="979">
                  <c:v>0.16751111111132122</c:v>
                </c:pt>
                <c:pt idx="980">
                  <c:v>0.16728888888982546</c:v>
                </c:pt>
                <c:pt idx="981">
                  <c:v>0.16706666666832259</c:v>
                </c:pt>
                <c:pt idx="982">
                  <c:v>0.16693333333402957</c:v>
                </c:pt>
                <c:pt idx="983">
                  <c:v>0.16680000000113354</c:v>
                </c:pt>
                <c:pt idx="984">
                  <c:v>0.16666666666823041</c:v>
                </c:pt>
                <c:pt idx="985">
                  <c:v>0.16653333333533435</c:v>
                </c:pt>
                <c:pt idx="986">
                  <c:v>0.16640000000103425</c:v>
                </c:pt>
                <c:pt idx="987">
                  <c:v>0.16626666666812401</c:v>
                </c:pt>
                <c:pt idx="988">
                  <c:v>0.16617777777951714</c:v>
                </c:pt>
                <c:pt idx="989">
                  <c:v>0.16604444444521704</c:v>
                </c:pt>
                <c:pt idx="990">
                  <c:v>0.16591111111231388</c:v>
                </c:pt>
                <c:pt idx="991">
                  <c:v>0.16577777777940364</c:v>
                </c:pt>
                <c:pt idx="992">
                  <c:v>0.16564444444511064</c:v>
                </c:pt>
                <c:pt idx="993">
                  <c:v>0.16551111111220038</c:v>
                </c:pt>
                <c:pt idx="994">
                  <c:v>0.16546666666791118</c:v>
                </c:pt>
                <c:pt idx="995">
                  <c:v>0.1654222222231421</c:v>
                </c:pt>
                <c:pt idx="996">
                  <c:v>0.1653777777788458</c:v>
                </c:pt>
                <c:pt idx="997">
                  <c:v>0.16537777777883869</c:v>
                </c:pt>
                <c:pt idx="998">
                  <c:v>0.1651555555573429</c:v>
                </c:pt>
                <c:pt idx="999">
                  <c:v>0.16493333333349755</c:v>
                </c:pt>
                <c:pt idx="1000">
                  <c:v>0.16471111111199468</c:v>
                </c:pt>
                <c:pt idx="1001">
                  <c:v>0.16453333333479522</c:v>
                </c:pt>
                <c:pt idx="1002">
                  <c:v>0.16444444444526418</c:v>
                </c:pt>
                <c:pt idx="1003">
                  <c:v>0.16435555555666445</c:v>
                </c:pt>
                <c:pt idx="1004">
                  <c:v>0.16426666666805761</c:v>
                </c:pt>
                <c:pt idx="1005">
                  <c:v>0.16417777777853368</c:v>
                </c:pt>
                <c:pt idx="1006">
                  <c:v>0.16408888888993392</c:v>
                </c:pt>
                <c:pt idx="1007">
                  <c:v>0.1640000000013413</c:v>
                </c:pt>
                <c:pt idx="1008">
                  <c:v>0.16391111111181028</c:v>
                </c:pt>
                <c:pt idx="1009">
                  <c:v>0.16382222222321055</c:v>
                </c:pt>
                <c:pt idx="1010">
                  <c:v>0.1637333333346179</c:v>
                </c:pt>
                <c:pt idx="1011">
                  <c:v>0.16364444444508688</c:v>
                </c:pt>
                <c:pt idx="1012">
                  <c:v>0.16355555555648715</c:v>
                </c:pt>
                <c:pt idx="1013">
                  <c:v>0.16346666666789453</c:v>
                </c:pt>
                <c:pt idx="1014">
                  <c:v>0.16337777777930193</c:v>
                </c:pt>
                <c:pt idx="1015">
                  <c:v>0.1632888888897851</c:v>
                </c:pt>
                <c:pt idx="1016">
                  <c:v>0.16320000000119247</c:v>
                </c:pt>
                <c:pt idx="1017">
                  <c:v>0.16311111111259277</c:v>
                </c:pt>
                <c:pt idx="1018">
                  <c:v>0.16275555555447568</c:v>
                </c:pt>
                <c:pt idx="1019">
                  <c:v>0.16248888888867649</c:v>
                </c:pt>
                <c:pt idx="1020">
                  <c:v>0.16222222222288443</c:v>
                </c:pt>
                <c:pt idx="1021">
                  <c:v>0.16195555555429839</c:v>
                </c:pt>
                <c:pt idx="1022">
                  <c:v>0.16173333333278844</c:v>
                </c:pt>
                <c:pt idx="1023">
                  <c:v>0.16155555555556766</c:v>
                </c:pt>
                <c:pt idx="1024">
                  <c:v>0.16137777777649848</c:v>
                </c:pt>
                <c:pt idx="1025">
                  <c:v>0.16119999999930612</c:v>
                </c:pt>
                <c:pt idx="1026">
                  <c:v>0.16102222222211376</c:v>
                </c:pt>
                <c:pt idx="1027">
                  <c:v>0.16084444444304458</c:v>
                </c:pt>
                <c:pt idx="1028">
                  <c:v>0.16066666666585219</c:v>
                </c:pt>
                <c:pt idx="1029">
                  <c:v>0.16048888888865276</c:v>
                </c:pt>
                <c:pt idx="1030">
                  <c:v>0.1603111111114533</c:v>
                </c:pt>
                <c:pt idx="1031">
                  <c:v>0.16013333333238411</c:v>
                </c:pt>
                <c:pt idx="1032">
                  <c:v>0.15995555555518465</c:v>
                </c:pt>
                <c:pt idx="1033">
                  <c:v>0.15977777777798521</c:v>
                </c:pt>
                <c:pt idx="1034">
                  <c:v>0.15959999999891603</c:v>
                </c:pt>
                <c:pt idx="1035">
                  <c:v>0.15942222222172367</c:v>
                </c:pt>
                <c:pt idx="1036">
                  <c:v>0.15924444444452421</c:v>
                </c:pt>
                <c:pt idx="1037">
                  <c:v>0.15906666666546213</c:v>
                </c:pt>
                <c:pt idx="1038">
                  <c:v>0.15884444444396636</c:v>
                </c:pt>
                <c:pt idx="1039">
                  <c:v>0.15862222222247058</c:v>
                </c:pt>
                <c:pt idx="1040">
                  <c:v>0.15839999999863941</c:v>
                </c:pt>
                <c:pt idx="1041">
                  <c:v>0.15817777777714365</c:v>
                </c:pt>
                <c:pt idx="1042">
                  <c:v>0.15795555555565499</c:v>
                </c:pt>
                <c:pt idx="1043">
                  <c:v>0.1577333333341592</c:v>
                </c:pt>
                <c:pt idx="1044">
                  <c:v>0.15759999999985908</c:v>
                </c:pt>
                <c:pt idx="1045">
                  <c:v>0.15746666666697723</c:v>
                </c:pt>
                <c:pt idx="1046">
                  <c:v>0.15733333333406699</c:v>
                </c:pt>
                <c:pt idx="1047">
                  <c:v>0.15719999999977396</c:v>
                </c:pt>
                <c:pt idx="1048">
                  <c:v>0.15706666666688504</c:v>
                </c:pt>
                <c:pt idx="1049">
                  <c:v>0.15693333333397477</c:v>
                </c:pt>
                <c:pt idx="1050">
                  <c:v>0.15679999999968175</c:v>
                </c:pt>
                <c:pt idx="1051">
                  <c:v>0.15666666666677864</c:v>
                </c:pt>
                <c:pt idx="1052">
                  <c:v>0.15653333333388969</c:v>
                </c:pt>
                <c:pt idx="1053">
                  <c:v>0.15639999999959669</c:v>
                </c:pt>
                <c:pt idx="1054">
                  <c:v>0.15626666666670064</c:v>
                </c:pt>
                <c:pt idx="1055">
                  <c:v>0.15613333333380461</c:v>
                </c:pt>
                <c:pt idx="1056">
                  <c:v>0.1559999999995258</c:v>
                </c:pt>
                <c:pt idx="1057">
                  <c:v>0.15586666666662977</c:v>
                </c:pt>
                <c:pt idx="1058">
                  <c:v>0.15582222222232633</c:v>
                </c:pt>
                <c:pt idx="1059">
                  <c:v>0.15577777777803714</c:v>
                </c:pt>
                <c:pt idx="1060">
                  <c:v>0.15573333333327519</c:v>
                </c:pt>
                <c:pt idx="1061">
                  <c:v>0.15568888888897886</c:v>
                </c:pt>
                <c:pt idx="1062">
                  <c:v>0.15564444444468964</c:v>
                </c:pt>
                <c:pt idx="1063">
                  <c:v>0.15533333333132743</c:v>
                </c:pt>
                <c:pt idx="1064">
                  <c:v>0.15502222222121775</c:v>
                </c:pt>
                <c:pt idx="1065">
                  <c:v>0.15471111111112229</c:v>
                </c:pt>
                <c:pt idx="1066">
                  <c:v>0.15439999999776716</c:v>
                </c:pt>
                <c:pt idx="1067">
                  <c:v>0.15408888888765748</c:v>
                </c:pt>
                <c:pt idx="1068">
                  <c:v>0.1537777777775691</c:v>
                </c:pt>
                <c:pt idx="1069">
                  <c:v>0.15359999999849991</c:v>
                </c:pt>
                <c:pt idx="1070">
                  <c:v>0.15342222222130045</c:v>
                </c:pt>
                <c:pt idx="1071">
                  <c:v>0.15324444444410099</c:v>
                </c:pt>
                <c:pt idx="1072">
                  <c:v>0.15306666666502469</c:v>
                </c:pt>
                <c:pt idx="1073">
                  <c:v>0.15288888888782523</c:v>
                </c:pt>
                <c:pt idx="1074">
                  <c:v>0.1527111111106258</c:v>
                </c:pt>
                <c:pt idx="1075">
                  <c:v>0.15253333333342636</c:v>
                </c:pt>
                <c:pt idx="1076">
                  <c:v>0.15235555555435004</c:v>
                </c:pt>
                <c:pt idx="1077">
                  <c:v>0.15217777777715771</c:v>
                </c:pt>
                <c:pt idx="1078">
                  <c:v>0.15213333333284007</c:v>
                </c:pt>
                <c:pt idx="1079">
                  <c:v>0.15208888888806388</c:v>
                </c:pt>
                <c:pt idx="1080">
                  <c:v>0.15204444444376047</c:v>
                </c:pt>
                <c:pt idx="1081">
                  <c:v>0.15199999999945701</c:v>
                </c:pt>
                <c:pt idx="1082">
                  <c:v>0.15195555555467374</c:v>
                </c:pt>
                <c:pt idx="1083">
                  <c:v>0.15173333333317085</c:v>
                </c:pt>
                <c:pt idx="1084">
                  <c:v>0.15151111111165377</c:v>
                </c:pt>
                <c:pt idx="1085">
                  <c:v>0.15128888888783681</c:v>
                </c:pt>
                <c:pt idx="1086">
                  <c:v>0.15106666666631974</c:v>
                </c:pt>
                <c:pt idx="1087">
                  <c:v>0.15084444444482395</c:v>
                </c:pt>
                <c:pt idx="1088">
                  <c:v>0.15062222222330685</c:v>
                </c:pt>
                <c:pt idx="1089">
                  <c:v>0.1503999999994757</c:v>
                </c:pt>
                <c:pt idx="1090">
                  <c:v>0.15017777777797994</c:v>
                </c:pt>
                <c:pt idx="1091">
                  <c:v>0.14995555555648418</c:v>
                </c:pt>
                <c:pt idx="1092">
                  <c:v>0.14973333333264591</c:v>
                </c:pt>
                <c:pt idx="1093">
                  <c:v>0.14951111111115725</c:v>
                </c:pt>
                <c:pt idx="1094">
                  <c:v>0.14937777777826119</c:v>
                </c:pt>
                <c:pt idx="1095">
                  <c:v>0.1492444444439753</c:v>
                </c:pt>
                <c:pt idx="1096">
                  <c:v>0.14911111111108635</c:v>
                </c:pt>
                <c:pt idx="1097">
                  <c:v>0.14897777777820453</c:v>
                </c:pt>
                <c:pt idx="1098">
                  <c:v>0.14893333333344258</c:v>
                </c:pt>
                <c:pt idx="1099">
                  <c:v>0.14888888888915336</c:v>
                </c:pt>
                <c:pt idx="1100">
                  <c:v>0.14884444444487835</c:v>
                </c:pt>
                <c:pt idx="1101">
                  <c:v>0.1488000000001235</c:v>
                </c:pt>
                <c:pt idx="1102">
                  <c:v>0.14875555555584138</c:v>
                </c:pt>
                <c:pt idx="1103">
                  <c:v>0.14871111111155219</c:v>
                </c:pt>
                <c:pt idx="1104">
                  <c:v>0.14866666666727008</c:v>
                </c:pt>
                <c:pt idx="1105">
                  <c:v>0.14862222222251523</c:v>
                </c:pt>
                <c:pt idx="1106">
                  <c:v>0.14857777777822601</c:v>
                </c:pt>
                <c:pt idx="1107">
                  <c:v>0.14853333333393681</c:v>
                </c:pt>
                <c:pt idx="1108">
                  <c:v>0.14831111111012693</c:v>
                </c:pt>
                <c:pt idx="1109">
                  <c:v>0.14808888888864538</c:v>
                </c:pt>
                <c:pt idx="1110">
                  <c:v>0.14786666666714962</c:v>
                </c:pt>
                <c:pt idx="1111">
                  <c:v>0.14764444444333977</c:v>
                </c:pt>
                <c:pt idx="1112">
                  <c:v>0.14742222222186532</c:v>
                </c:pt>
                <c:pt idx="1113">
                  <c:v>0.14720000000037667</c:v>
                </c:pt>
                <c:pt idx="1114">
                  <c:v>0.14697777777656679</c:v>
                </c:pt>
                <c:pt idx="1115">
                  <c:v>0.14675555555508524</c:v>
                </c:pt>
                <c:pt idx="1116">
                  <c:v>0.14653333333359658</c:v>
                </c:pt>
                <c:pt idx="1117">
                  <c:v>0.14631111110978673</c:v>
                </c:pt>
                <c:pt idx="1118">
                  <c:v>0.1461777777768907</c:v>
                </c:pt>
                <c:pt idx="1119">
                  <c:v>0.14613333333260858</c:v>
                </c:pt>
                <c:pt idx="1120">
                  <c:v>0.14608888888831939</c:v>
                </c:pt>
                <c:pt idx="1121">
                  <c:v>0.14604444444357165</c:v>
                </c:pt>
                <c:pt idx="1122">
                  <c:v>0.14599999999927532</c:v>
                </c:pt>
                <c:pt idx="1123">
                  <c:v>0.14595555555497189</c:v>
                </c:pt>
                <c:pt idx="1124">
                  <c:v>0.14591111111020283</c:v>
                </c:pt>
                <c:pt idx="1125">
                  <c:v>0.14586666666591361</c:v>
                </c:pt>
                <c:pt idx="1126">
                  <c:v>0.1458222222216102</c:v>
                </c:pt>
                <c:pt idx="1127">
                  <c:v>0.14577777777683401</c:v>
                </c:pt>
                <c:pt idx="1128">
                  <c:v>0.14546666666674565</c:v>
                </c:pt>
                <c:pt idx="1129">
                  <c:v>0.14515555555664306</c:v>
                </c:pt>
                <c:pt idx="1130">
                  <c:v>0.14484444444329503</c:v>
                </c:pt>
                <c:pt idx="1131">
                  <c:v>0.14453333333319249</c:v>
                </c:pt>
                <c:pt idx="1132">
                  <c:v>0.1442222222231041</c:v>
                </c:pt>
                <c:pt idx="1133">
                  <c:v>0.14391111111300153</c:v>
                </c:pt>
                <c:pt idx="1134">
                  <c:v>0.14359999999965353</c:v>
                </c:pt>
                <c:pt idx="1135">
                  <c:v>0.14328888888955094</c:v>
                </c:pt>
                <c:pt idx="1136">
                  <c:v>0.14297777777944834</c:v>
                </c:pt>
                <c:pt idx="1137">
                  <c:v>0.14266666666610031</c:v>
                </c:pt>
                <c:pt idx="1138">
                  <c:v>0.14248888888889377</c:v>
                </c:pt>
                <c:pt idx="1139">
                  <c:v>0.14231111111167302</c:v>
                </c:pt>
                <c:pt idx="1140">
                  <c:v>0.14213333333261799</c:v>
                </c:pt>
                <c:pt idx="1141">
                  <c:v>0.14195555555541145</c:v>
                </c:pt>
                <c:pt idx="1142">
                  <c:v>0.14177777777821202</c:v>
                </c:pt>
                <c:pt idx="1143">
                  <c:v>0.1415999999991428</c:v>
                </c:pt>
                <c:pt idx="1144">
                  <c:v>0.14151111111054307</c:v>
                </c:pt>
                <c:pt idx="1145">
                  <c:v>0.14142222222192913</c:v>
                </c:pt>
                <c:pt idx="1146">
                  <c:v>0.14133333333239098</c:v>
                </c:pt>
                <c:pt idx="1147">
                  <c:v>0.14124444444378415</c:v>
                </c:pt>
                <c:pt idx="1148">
                  <c:v>0.14115555555518441</c:v>
                </c:pt>
                <c:pt idx="1149">
                  <c:v>0.14106666666659889</c:v>
                </c:pt>
                <c:pt idx="1150">
                  <c:v>0.14097777777706075</c:v>
                </c:pt>
                <c:pt idx="1151">
                  <c:v>0.14088888888846104</c:v>
                </c:pt>
                <c:pt idx="1152">
                  <c:v>0.14079999999986129</c:v>
                </c:pt>
                <c:pt idx="1153">
                  <c:v>0.14071111111033027</c:v>
                </c:pt>
                <c:pt idx="1154">
                  <c:v>0.140444444444524</c:v>
                </c:pt>
                <c:pt idx="1155">
                  <c:v>0.14017777777873905</c:v>
                </c:pt>
                <c:pt idx="1156">
                  <c:v>0.1399111111101459</c:v>
                </c:pt>
                <c:pt idx="1157">
                  <c:v>0.13964444444434673</c:v>
                </c:pt>
                <c:pt idx="1158">
                  <c:v>0.1394666666671544</c:v>
                </c:pt>
                <c:pt idx="1159">
                  <c:v>0.13928888888809943</c:v>
                </c:pt>
                <c:pt idx="1160">
                  <c:v>0.13911111111089289</c:v>
                </c:pt>
                <c:pt idx="1161">
                  <c:v>0.13893333333370056</c:v>
                </c:pt>
                <c:pt idx="1162">
                  <c:v>0.13875555555463845</c:v>
                </c:pt>
                <c:pt idx="1163">
                  <c:v>0.13857777777743902</c:v>
                </c:pt>
                <c:pt idx="1164">
                  <c:v>0.13840000000026087</c:v>
                </c:pt>
                <c:pt idx="1165">
                  <c:v>0.13822222222306144</c:v>
                </c:pt>
                <c:pt idx="1166">
                  <c:v>0.13804444444399225</c:v>
                </c:pt>
                <c:pt idx="1167">
                  <c:v>0.13786666666680703</c:v>
                </c:pt>
                <c:pt idx="1168">
                  <c:v>0.13768888888961467</c:v>
                </c:pt>
                <c:pt idx="1169">
                  <c:v>0.13760000000007652</c:v>
                </c:pt>
                <c:pt idx="1170">
                  <c:v>0.1375111111114839</c:v>
                </c:pt>
                <c:pt idx="1171">
                  <c:v>0.13742222222289127</c:v>
                </c:pt>
                <c:pt idx="1172">
                  <c:v>0.13733333333336026</c:v>
                </c:pt>
                <c:pt idx="1173">
                  <c:v>0.13724444444476763</c:v>
                </c:pt>
                <c:pt idx="1174">
                  <c:v>0.13697777777896136</c:v>
                </c:pt>
                <c:pt idx="1175">
                  <c:v>0.13671111111036821</c:v>
                </c:pt>
                <c:pt idx="1176">
                  <c:v>0.13644444444456194</c:v>
                </c:pt>
                <c:pt idx="1177">
                  <c:v>0.13617777777876278</c:v>
                </c:pt>
                <c:pt idx="1178">
                  <c:v>0.13600000000157045</c:v>
                </c:pt>
                <c:pt idx="1179">
                  <c:v>0.13582222222250126</c:v>
                </c:pt>
                <c:pt idx="1180">
                  <c:v>0.13564444444528762</c:v>
                </c:pt>
                <c:pt idx="1181">
                  <c:v>0.13546666666808818</c:v>
                </c:pt>
                <c:pt idx="1182">
                  <c:v>0.13528888888902607</c:v>
                </c:pt>
                <c:pt idx="1183">
                  <c:v>0.13511111111181243</c:v>
                </c:pt>
                <c:pt idx="1184">
                  <c:v>0.13493333333460589</c:v>
                </c:pt>
                <c:pt idx="1185">
                  <c:v>0.1347555555555438</c:v>
                </c:pt>
                <c:pt idx="1186">
                  <c:v>0.13457777777833727</c:v>
                </c:pt>
                <c:pt idx="1187">
                  <c:v>0.13440000000111649</c:v>
                </c:pt>
                <c:pt idx="1188">
                  <c:v>0.13422222222204019</c:v>
                </c:pt>
                <c:pt idx="1189">
                  <c:v>0.13404444444482655</c:v>
                </c:pt>
                <c:pt idx="1190">
                  <c:v>0.13386666666762712</c:v>
                </c:pt>
                <c:pt idx="1191">
                  <c:v>0.13368888888855793</c:v>
                </c:pt>
                <c:pt idx="1192">
                  <c:v>0.13351111111134426</c:v>
                </c:pt>
                <c:pt idx="1193">
                  <c:v>0.13333333333413061</c:v>
                </c:pt>
                <c:pt idx="1194">
                  <c:v>0.13315555555690983</c:v>
                </c:pt>
                <c:pt idx="1195">
                  <c:v>0.13297777777783354</c:v>
                </c:pt>
                <c:pt idx="1196">
                  <c:v>0.13280000000061984</c:v>
                </c:pt>
                <c:pt idx="1197">
                  <c:v>0.13262222222340619</c:v>
                </c:pt>
                <c:pt idx="1198">
                  <c:v>0.13257777777864424</c:v>
                </c:pt>
                <c:pt idx="1199">
                  <c:v>0.13244444444573397</c:v>
                </c:pt>
                <c:pt idx="1200">
                  <c:v>0.13231111111281663</c:v>
                </c:pt>
                <c:pt idx="1201">
                  <c:v>0.13217777777850939</c:v>
                </c:pt>
                <c:pt idx="1202">
                  <c:v>0.13204444444560626</c:v>
                </c:pt>
                <c:pt idx="1203">
                  <c:v>0.1319111111127102</c:v>
                </c:pt>
                <c:pt idx="1204">
                  <c:v>0.13177777777841718</c:v>
                </c:pt>
                <c:pt idx="1205">
                  <c:v>0.13164444444551404</c:v>
                </c:pt>
                <c:pt idx="1206">
                  <c:v>0.1315111111126038</c:v>
                </c:pt>
                <c:pt idx="1207">
                  <c:v>0.13137777777831081</c:v>
                </c:pt>
                <c:pt idx="1208">
                  <c:v>0.13124444444540767</c:v>
                </c:pt>
                <c:pt idx="1209">
                  <c:v>0.13111111111250456</c:v>
                </c:pt>
                <c:pt idx="1210">
                  <c:v>0.13097777777961561</c:v>
                </c:pt>
                <c:pt idx="1211">
                  <c:v>0.13084444444531551</c:v>
                </c:pt>
                <c:pt idx="1212">
                  <c:v>0.13071111111241948</c:v>
                </c:pt>
                <c:pt idx="1213">
                  <c:v>0.13057777777951635</c:v>
                </c:pt>
                <c:pt idx="1214">
                  <c:v>0.13044444444522332</c:v>
                </c:pt>
                <c:pt idx="1215">
                  <c:v>0.13031111111231308</c:v>
                </c:pt>
                <c:pt idx="1216">
                  <c:v>0.13017777777941705</c:v>
                </c:pt>
                <c:pt idx="1217">
                  <c:v>0.13004444444511692</c:v>
                </c:pt>
                <c:pt idx="1218">
                  <c:v>0.13000000000081352</c:v>
                </c:pt>
                <c:pt idx="1219">
                  <c:v>0.1299555555565314</c:v>
                </c:pt>
                <c:pt idx="1220">
                  <c:v>0.12991111111175521</c:v>
                </c:pt>
                <c:pt idx="1221">
                  <c:v>0.12986666666745891</c:v>
                </c:pt>
                <c:pt idx="1222">
                  <c:v>0.12982222222315548</c:v>
                </c:pt>
                <c:pt idx="1223">
                  <c:v>0.12977777777885921</c:v>
                </c:pt>
                <c:pt idx="1224">
                  <c:v>0.12964444444456619</c:v>
                </c:pt>
                <c:pt idx="1225">
                  <c:v>0.12951111111167013</c:v>
                </c:pt>
                <c:pt idx="1226">
                  <c:v>0.1293777777787741</c:v>
                </c:pt>
                <c:pt idx="1227">
                  <c:v>0.12924444444448818</c:v>
                </c:pt>
                <c:pt idx="1228">
                  <c:v>0.12911111111158505</c:v>
                </c:pt>
                <c:pt idx="1229">
                  <c:v>0.12897777777871033</c:v>
                </c:pt>
                <c:pt idx="1230">
                  <c:v>0.12884444444441021</c:v>
                </c:pt>
                <c:pt idx="1231">
                  <c:v>0.12871111111152839</c:v>
                </c:pt>
                <c:pt idx="1232">
                  <c:v>0.12857777777861817</c:v>
                </c:pt>
                <c:pt idx="1233">
                  <c:v>0.12844444444433936</c:v>
                </c:pt>
                <c:pt idx="1234">
                  <c:v>0.1283111111114433</c:v>
                </c:pt>
                <c:pt idx="1235">
                  <c:v>0.12817777777854727</c:v>
                </c:pt>
                <c:pt idx="1236">
                  <c:v>0.12804444444424715</c:v>
                </c:pt>
                <c:pt idx="1237">
                  <c:v>0.12791111111134398</c:v>
                </c:pt>
                <c:pt idx="1238">
                  <c:v>0.12777777777846216</c:v>
                </c:pt>
                <c:pt idx="1239">
                  <c:v>0.12764444444557324</c:v>
                </c:pt>
                <c:pt idx="1240">
                  <c:v>0.12751111111127311</c:v>
                </c:pt>
                <c:pt idx="1241">
                  <c:v>0.12737777777839127</c:v>
                </c:pt>
                <c:pt idx="1242">
                  <c:v>0.12724444444548816</c:v>
                </c:pt>
                <c:pt idx="1243">
                  <c:v>0.12724444444549526</c:v>
                </c:pt>
                <c:pt idx="1244">
                  <c:v>0.12724444444551658</c:v>
                </c:pt>
                <c:pt idx="1245">
                  <c:v>0.12724444444550947</c:v>
                </c:pt>
                <c:pt idx="1246">
                  <c:v>0.12724444444551658</c:v>
                </c:pt>
                <c:pt idx="1247">
                  <c:v>0.12724444444552369</c:v>
                </c:pt>
                <c:pt idx="1248">
                  <c:v>0.12724444444553079</c:v>
                </c:pt>
                <c:pt idx="1249">
                  <c:v>0.12697777777695185</c:v>
                </c:pt>
                <c:pt idx="1250">
                  <c:v>0.12671111111118108</c:v>
                </c:pt>
                <c:pt idx="1251">
                  <c:v>0.12644444444538899</c:v>
                </c:pt>
                <c:pt idx="1252">
                  <c:v>0.12617777777679584</c:v>
                </c:pt>
                <c:pt idx="1253">
                  <c:v>0.12591111111101089</c:v>
                </c:pt>
                <c:pt idx="1254">
                  <c:v>0.12577777777810062</c:v>
                </c:pt>
                <c:pt idx="1255">
                  <c:v>0.12564444444519751</c:v>
                </c:pt>
                <c:pt idx="1256">
                  <c:v>0.12551111111091157</c:v>
                </c:pt>
                <c:pt idx="1257">
                  <c:v>0.1253777777780084</c:v>
                </c:pt>
                <c:pt idx="1258">
                  <c:v>0.12524444444511237</c:v>
                </c:pt>
                <c:pt idx="1259">
                  <c:v>0.12511111111081935</c:v>
                </c:pt>
                <c:pt idx="1260">
                  <c:v>0.12497777777791623</c:v>
                </c:pt>
                <c:pt idx="1261">
                  <c:v>0.12484444444502017</c:v>
                </c:pt>
                <c:pt idx="1262">
                  <c:v>0.12471111111072715</c:v>
                </c:pt>
                <c:pt idx="1263">
                  <c:v>0.12466666666643794</c:v>
                </c:pt>
                <c:pt idx="1264">
                  <c:v>0.12462222222213454</c:v>
                </c:pt>
                <c:pt idx="1265">
                  <c:v>0.12457777777736544</c:v>
                </c:pt>
                <c:pt idx="1266">
                  <c:v>0.12453333333306915</c:v>
                </c:pt>
                <c:pt idx="1267">
                  <c:v>0.12448888888876573</c:v>
                </c:pt>
                <c:pt idx="1268">
                  <c:v>0.12444444444446942</c:v>
                </c:pt>
                <c:pt idx="1269">
                  <c:v>0.12439999999971456</c:v>
                </c:pt>
                <c:pt idx="1270">
                  <c:v>0.12435555555540403</c:v>
                </c:pt>
                <c:pt idx="1271">
                  <c:v>0.1243111111111006</c:v>
                </c:pt>
                <c:pt idx="1272">
                  <c:v>0.12426666666633865</c:v>
                </c:pt>
                <c:pt idx="1273">
                  <c:v>0.1242222222220281</c:v>
                </c:pt>
                <c:pt idx="1274">
                  <c:v>0.12400000000053944</c:v>
                </c:pt>
                <c:pt idx="1275">
                  <c:v>0.12377777777669405</c:v>
                </c:pt>
                <c:pt idx="1276">
                  <c:v>0.12355555555519118</c:v>
                </c:pt>
                <c:pt idx="1277">
                  <c:v>0.12333333333367409</c:v>
                </c:pt>
                <c:pt idx="1278">
                  <c:v>0.12311111110984291</c:v>
                </c:pt>
                <c:pt idx="1279">
                  <c:v>0.12288888888832583</c:v>
                </c:pt>
                <c:pt idx="1280">
                  <c:v>0.12275555555540847</c:v>
                </c:pt>
                <c:pt idx="1281">
                  <c:v>0.12262222222110834</c:v>
                </c:pt>
                <c:pt idx="1282">
                  <c:v>0.12248888888818388</c:v>
                </c:pt>
                <c:pt idx="1283">
                  <c:v>0.12235555555527365</c:v>
                </c:pt>
                <c:pt idx="1284">
                  <c:v>0.12222222222235629</c:v>
                </c:pt>
                <c:pt idx="1285">
                  <c:v>0.12208888888805616</c:v>
                </c:pt>
                <c:pt idx="1286">
                  <c:v>0.12195555555514592</c:v>
                </c:pt>
                <c:pt idx="1287">
                  <c:v>0.12182222222223565</c:v>
                </c:pt>
                <c:pt idx="1288">
                  <c:v>0.12177777777745949</c:v>
                </c:pt>
                <c:pt idx="1289">
                  <c:v>0.12173333333315604</c:v>
                </c:pt>
                <c:pt idx="1290">
                  <c:v>0.12168888888885263</c:v>
                </c:pt>
                <c:pt idx="1291">
                  <c:v>0.12164444444406934</c:v>
                </c:pt>
                <c:pt idx="1292">
                  <c:v>0.12159999999976592</c:v>
                </c:pt>
                <c:pt idx="1293">
                  <c:v>0.12155555555546251</c:v>
                </c:pt>
                <c:pt idx="1294">
                  <c:v>0.12151111111068633</c:v>
                </c:pt>
                <c:pt idx="1295">
                  <c:v>0.1214666666663687</c:v>
                </c:pt>
                <c:pt idx="1296">
                  <c:v>0.12142222222205817</c:v>
                </c:pt>
                <c:pt idx="1297">
                  <c:v>0.1213777777772891</c:v>
                </c:pt>
                <c:pt idx="1298">
                  <c:v>0.12133333333297858</c:v>
                </c:pt>
                <c:pt idx="1299">
                  <c:v>0.12111111111147572</c:v>
                </c:pt>
                <c:pt idx="1300">
                  <c:v>0.12088888888995862</c:v>
                </c:pt>
                <c:pt idx="1301">
                  <c:v>0.12066666666612744</c:v>
                </c:pt>
                <c:pt idx="1302">
                  <c:v>0.12044444444463169</c:v>
                </c:pt>
                <c:pt idx="1303">
                  <c:v>0.12022222222314304</c:v>
                </c:pt>
                <c:pt idx="1304">
                  <c:v>0.11999999999932603</c:v>
                </c:pt>
                <c:pt idx="1305">
                  <c:v>0.11977777777781608</c:v>
                </c:pt>
                <c:pt idx="1306">
                  <c:v>0.11955555555632739</c:v>
                </c:pt>
                <c:pt idx="1307">
                  <c:v>0.11933333333250334</c:v>
                </c:pt>
                <c:pt idx="1308">
                  <c:v>0.11924444444391782</c:v>
                </c:pt>
                <c:pt idx="1309">
                  <c:v>0.1191555555553252</c:v>
                </c:pt>
                <c:pt idx="1310">
                  <c:v>0.11915555555532518</c:v>
                </c:pt>
                <c:pt idx="1311">
                  <c:v>0.11915555555533229</c:v>
                </c:pt>
                <c:pt idx="1312">
                  <c:v>0.11915555555533229</c:v>
                </c:pt>
                <c:pt idx="1313">
                  <c:v>0.1191555555553323</c:v>
                </c:pt>
                <c:pt idx="1314">
                  <c:v>0.1191555555553394</c:v>
                </c:pt>
                <c:pt idx="1315">
                  <c:v>0.1191555555553394</c:v>
                </c:pt>
                <c:pt idx="1316">
                  <c:v>0.1191555555553465</c:v>
                </c:pt>
                <c:pt idx="1317">
                  <c:v>0.1191555555553394</c:v>
                </c:pt>
                <c:pt idx="1318">
                  <c:v>0.1191555555553394</c:v>
                </c:pt>
                <c:pt idx="1319">
                  <c:v>0.11915555555535361</c:v>
                </c:pt>
                <c:pt idx="1320">
                  <c:v>0.11915555555536071</c:v>
                </c:pt>
                <c:pt idx="1321">
                  <c:v>0.11915555555536782</c:v>
                </c:pt>
                <c:pt idx="1322">
                  <c:v>0.11915555555536073</c:v>
                </c:pt>
                <c:pt idx="1323">
                  <c:v>0.11915555555536071</c:v>
                </c:pt>
                <c:pt idx="1324">
                  <c:v>0.11897777777817546</c:v>
                </c:pt>
                <c:pt idx="1325">
                  <c:v>0.11880000000098313</c:v>
                </c:pt>
                <c:pt idx="1326">
                  <c:v>0.11862222222193522</c:v>
                </c:pt>
                <c:pt idx="1327">
                  <c:v>0.11844444444473577</c:v>
                </c:pt>
                <c:pt idx="1328">
                  <c:v>0.11826666666753634</c:v>
                </c:pt>
                <c:pt idx="1329">
                  <c:v>0.11808888889032977</c:v>
                </c:pt>
                <c:pt idx="1330">
                  <c:v>0.11791111111126765</c:v>
                </c:pt>
                <c:pt idx="1331">
                  <c:v>0.1177333333340682</c:v>
                </c:pt>
                <c:pt idx="1332">
                  <c:v>0.11755555555686875</c:v>
                </c:pt>
                <c:pt idx="1333">
                  <c:v>0.11737777777780664</c:v>
                </c:pt>
                <c:pt idx="1334">
                  <c:v>0.11728888888920691</c:v>
                </c:pt>
                <c:pt idx="1335">
                  <c:v>0.11720000000060009</c:v>
                </c:pt>
                <c:pt idx="1336">
                  <c:v>0.11711111111106902</c:v>
                </c:pt>
                <c:pt idx="1337">
                  <c:v>0.11702222222246929</c:v>
                </c:pt>
                <c:pt idx="1338">
                  <c:v>0.11693333333386957</c:v>
                </c:pt>
                <c:pt idx="1339">
                  <c:v>0.11684444444433141</c:v>
                </c:pt>
                <c:pt idx="1340">
                  <c:v>0.11684444444435273</c:v>
                </c:pt>
                <c:pt idx="1341">
                  <c:v>0.11684444444435273</c:v>
                </c:pt>
                <c:pt idx="1342">
                  <c:v>0.11684444444436694</c:v>
                </c:pt>
                <c:pt idx="1343">
                  <c:v>0.11684444444437404</c:v>
                </c:pt>
                <c:pt idx="1344">
                  <c:v>0.11684444444436694</c:v>
                </c:pt>
                <c:pt idx="1345">
                  <c:v>0.11684444444438115</c:v>
                </c:pt>
                <c:pt idx="1346">
                  <c:v>0.11684444444439536</c:v>
                </c:pt>
                <c:pt idx="1347">
                  <c:v>0.11684444444438825</c:v>
                </c:pt>
                <c:pt idx="1348">
                  <c:v>0.11684444444440246</c:v>
                </c:pt>
                <c:pt idx="1349">
                  <c:v>0.11666666666535457</c:v>
                </c:pt>
                <c:pt idx="1350">
                  <c:v>0.11648888888816222</c:v>
                </c:pt>
                <c:pt idx="1351">
                  <c:v>0.11631111111096987</c:v>
                </c:pt>
                <c:pt idx="1352">
                  <c:v>0.11613333333192198</c:v>
                </c:pt>
                <c:pt idx="1353">
                  <c:v>0.11595555555472252</c:v>
                </c:pt>
                <c:pt idx="1354">
                  <c:v>0.11586666666612989</c:v>
                </c:pt>
                <c:pt idx="1355">
                  <c:v>0.11577777777660596</c:v>
                </c:pt>
                <c:pt idx="1356">
                  <c:v>0.11568888888802754</c:v>
                </c:pt>
                <c:pt idx="1357">
                  <c:v>0.11559999999943492</c:v>
                </c:pt>
                <c:pt idx="1358">
                  <c:v>0.11551111111083522</c:v>
                </c:pt>
                <c:pt idx="1359">
                  <c:v>0.11542222222131836</c:v>
                </c:pt>
                <c:pt idx="1360">
                  <c:v>0.11533333333273284</c:v>
                </c:pt>
                <c:pt idx="1361">
                  <c:v>0.11524444444414023</c:v>
                </c:pt>
                <c:pt idx="1362">
                  <c:v>0.11515555555461626</c:v>
                </c:pt>
                <c:pt idx="1363">
                  <c:v>0.11506666666603074</c:v>
                </c:pt>
                <c:pt idx="1364">
                  <c:v>0.11497777777744525</c:v>
                </c:pt>
                <c:pt idx="1365">
                  <c:v>0.1148888888879142</c:v>
                </c:pt>
                <c:pt idx="1366">
                  <c:v>0.11479999999932866</c:v>
                </c:pt>
                <c:pt idx="1367">
                  <c:v>0.11471111111074317</c:v>
                </c:pt>
                <c:pt idx="1368">
                  <c:v>0.11462222222122631</c:v>
                </c:pt>
                <c:pt idx="1369">
                  <c:v>0.1145333333326408</c:v>
                </c:pt>
                <c:pt idx="1370">
                  <c:v>0.11453333333262658</c:v>
                </c:pt>
                <c:pt idx="1371">
                  <c:v>0.11453333333262658</c:v>
                </c:pt>
                <c:pt idx="1372">
                  <c:v>0.1145333333326337</c:v>
                </c:pt>
                <c:pt idx="1373">
                  <c:v>0.11453333333262658</c:v>
                </c:pt>
                <c:pt idx="1374">
                  <c:v>0.11453333333263369</c:v>
                </c:pt>
                <c:pt idx="1375">
                  <c:v>0.1145333333326337</c:v>
                </c:pt>
                <c:pt idx="1376">
                  <c:v>0.11453333333264079</c:v>
                </c:pt>
                <c:pt idx="1377">
                  <c:v>0.11453333333264079</c:v>
                </c:pt>
                <c:pt idx="1378">
                  <c:v>0.11453333333263369</c:v>
                </c:pt>
                <c:pt idx="1379">
                  <c:v>0.11444444444404106</c:v>
                </c:pt>
                <c:pt idx="1380">
                  <c:v>0.11435555555544136</c:v>
                </c:pt>
                <c:pt idx="1381">
                  <c:v>0.11426666666591739</c:v>
                </c:pt>
                <c:pt idx="1382">
                  <c:v>0.11417777777733187</c:v>
                </c:pt>
                <c:pt idx="1383">
                  <c:v>0.11408888888873214</c:v>
                </c:pt>
                <c:pt idx="1384">
                  <c:v>0.11399999999919398</c:v>
                </c:pt>
                <c:pt idx="1385">
                  <c:v>0.11391111111060136</c:v>
                </c:pt>
                <c:pt idx="1386">
                  <c:v>0.11382222222200875</c:v>
                </c:pt>
                <c:pt idx="1387">
                  <c:v>0.1137333333324919</c:v>
                </c:pt>
                <c:pt idx="1388">
                  <c:v>0.11364444444389217</c:v>
                </c:pt>
                <c:pt idx="1389">
                  <c:v>0.11355555555530665</c:v>
                </c:pt>
                <c:pt idx="1390">
                  <c:v>0.11346666666669984</c:v>
                </c:pt>
                <c:pt idx="1391">
                  <c:v>0.11337777777718298</c:v>
                </c:pt>
                <c:pt idx="1392">
                  <c:v>0.11328888888858325</c:v>
                </c:pt>
                <c:pt idx="1393">
                  <c:v>0.11319999999998352</c:v>
                </c:pt>
                <c:pt idx="1394">
                  <c:v>0.11311111111046669</c:v>
                </c:pt>
                <c:pt idx="1395">
                  <c:v>0.11302222222187407</c:v>
                </c:pt>
                <c:pt idx="1396">
                  <c:v>0.11293333333327434</c:v>
                </c:pt>
                <c:pt idx="1397">
                  <c:v>0.11284444444375749</c:v>
                </c:pt>
                <c:pt idx="1398">
                  <c:v>0.11275555555516487</c:v>
                </c:pt>
                <c:pt idx="1399">
                  <c:v>0.11266666666656515</c:v>
                </c:pt>
                <c:pt idx="1400">
                  <c:v>0.11266666666657936</c:v>
                </c:pt>
                <c:pt idx="1401">
                  <c:v>0.11266666666658647</c:v>
                </c:pt>
                <c:pt idx="1402">
                  <c:v>0.11266666666658647</c:v>
                </c:pt>
                <c:pt idx="1403">
                  <c:v>0.11266666666659357</c:v>
                </c:pt>
                <c:pt idx="1404">
                  <c:v>0.11257777777707673</c:v>
                </c:pt>
                <c:pt idx="1405">
                  <c:v>0.11248888888847698</c:v>
                </c:pt>
                <c:pt idx="1406">
                  <c:v>0.11239999999987726</c:v>
                </c:pt>
                <c:pt idx="1407">
                  <c:v>0.1123111111103462</c:v>
                </c:pt>
                <c:pt idx="1408">
                  <c:v>0.11222222222174646</c:v>
                </c:pt>
                <c:pt idx="1409">
                  <c:v>0.11213333333313964</c:v>
                </c:pt>
                <c:pt idx="1410">
                  <c:v>0.1120444444436228</c:v>
                </c:pt>
                <c:pt idx="1411">
                  <c:v>0.11195555555500175</c:v>
                </c:pt>
                <c:pt idx="1412">
                  <c:v>0.11186666666641623</c:v>
                </c:pt>
                <c:pt idx="1413">
                  <c:v>0.11177777777687808</c:v>
                </c:pt>
                <c:pt idx="1414">
                  <c:v>0.11168888888826414</c:v>
                </c:pt>
                <c:pt idx="1415">
                  <c:v>0.11159999999966441</c:v>
                </c:pt>
                <c:pt idx="1416">
                  <c:v>0.11151111111011915</c:v>
                </c:pt>
                <c:pt idx="1417">
                  <c:v>0.11142222222151942</c:v>
                </c:pt>
                <c:pt idx="1418">
                  <c:v>0.11133333333289838</c:v>
                </c:pt>
                <c:pt idx="1419">
                  <c:v>0.11124444444429156</c:v>
                </c:pt>
                <c:pt idx="1420">
                  <c:v>0.11115555555475339</c:v>
                </c:pt>
                <c:pt idx="1421">
                  <c:v>0.11106666666613947</c:v>
                </c:pt>
                <c:pt idx="1422">
                  <c:v>0.11097777777753264</c:v>
                </c:pt>
                <c:pt idx="1423">
                  <c:v>0.11088888888798737</c:v>
                </c:pt>
                <c:pt idx="1424">
                  <c:v>0.11079999999937343</c:v>
                </c:pt>
                <c:pt idx="1425">
                  <c:v>0.11071111111076661</c:v>
                </c:pt>
                <c:pt idx="1426">
                  <c:v>0.11062222222122843</c:v>
                </c:pt>
                <c:pt idx="1427">
                  <c:v>0.11053333333262159</c:v>
                </c:pt>
                <c:pt idx="1428">
                  <c:v>0.11044444444400767</c:v>
                </c:pt>
                <c:pt idx="1429">
                  <c:v>0.11048888888875541</c:v>
                </c:pt>
                <c:pt idx="1430">
                  <c:v>0.11053333333303751</c:v>
                </c:pt>
                <c:pt idx="1431">
                  <c:v>0.11057777777731961</c:v>
                </c:pt>
                <c:pt idx="1432">
                  <c:v>0.1106222222220887</c:v>
                </c:pt>
                <c:pt idx="1433">
                  <c:v>0.11066666666637789</c:v>
                </c:pt>
                <c:pt idx="1434">
                  <c:v>0.11044444444487503</c:v>
                </c:pt>
                <c:pt idx="1435">
                  <c:v>0.11031111111197898</c:v>
                </c:pt>
                <c:pt idx="1436">
                  <c:v>0.11017777777768596</c:v>
                </c:pt>
                <c:pt idx="1437">
                  <c:v>0.1100444444447686</c:v>
                </c:pt>
                <c:pt idx="1438">
                  <c:v>0.10991111111187257</c:v>
                </c:pt>
                <c:pt idx="1439">
                  <c:v>0.10977777777757242</c:v>
                </c:pt>
                <c:pt idx="1440">
                  <c:v>0.1096444444446764</c:v>
                </c:pt>
                <c:pt idx="1441">
                  <c:v>0.10951111111178036</c:v>
                </c:pt>
                <c:pt idx="1442">
                  <c:v>0.10937777777749443</c:v>
                </c:pt>
                <c:pt idx="1443">
                  <c:v>0.10924444444456999</c:v>
                </c:pt>
                <c:pt idx="1444">
                  <c:v>0.10911111111168816</c:v>
                </c:pt>
                <c:pt idx="1445">
                  <c:v>0.108977777777388</c:v>
                </c:pt>
                <c:pt idx="1446">
                  <c:v>0.10884444444449197</c:v>
                </c:pt>
                <c:pt idx="1447">
                  <c:v>0.10871111111159593</c:v>
                </c:pt>
                <c:pt idx="1448">
                  <c:v>0.10857777777869991</c:v>
                </c:pt>
                <c:pt idx="1449">
                  <c:v>0.10844444444439978</c:v>
                </c:pt>
                <c:pt idx="1450">
                  <c:v>0.10831111111150374</c:v>
                </c:pt>
                <c:pt idx="1451">
                  <c:v>0.1081777777786148</c:v>
                </c:pt>
                <c:pt idx="1452">
                  <c:v>0.10804444444432178</c:v>
                </c:pt>
                <c:pt idx="1453">
                  <c:v>0.10791111111142573</c:v>
                </c:pt>
                <c:pt idx="1454">
                  <c:v>0.10786666666711524</c:v>
                </c:pt>
                <c:pt idx="1455">
                  <c:v>0.10782222222236745</c:v>
                </c:pt>
                <c:pt idx="1456">
                  <c:v>0.10777777777806404</c:v>
                </c:pt>
                <c:pt idx="1457">
                  <c:v>0.10773333333376772</c:v>
                </c:pt>
                <c:pt idx="1458">
                  <c:v>0.10768888888899865</c:v>
                </c:pt>
                <c:pt idx="1459">
                  <c:v>0.10764444444470234</c:v>
                </c:pt>
                <c:pt idx="1460">
                  <c:v>0.10742222222321368</c:v>
                </c:pt>
                <c:pt idx="1461">
                  <c:v>0.10719999999937539</c:v>
                </c:pt>
                <c:pt idx="1462">
                  <c:v>0.10697777777788672</c:v>
                </c:pt>
                <c:pt idx="1463">
                  <c:v>0.10675555555639807</c:v>
                </c:pt>
                <c:pt idx="1464">
                  <c:v>0.10653333333490231</c:v>
                </c:pt>
                <c:pt idx="1465">
                  <c:v>0.1063111111110711</c:v>
                </c:pt>
                <c:pt idx="1466">
                  <c:v>0.10608888888956823</c:v>
                </c:pt>
                <c:pt idx="1467">
                  <c:v>0.10586666666807246</c:v>
                </c:pt>
                <c:pt idx="1468">
                  <c:v>0.10564444444424838</c:v>
                </c:pt>
                <c:pt idx="1469">
                  <c:v>0.10542222222273841</c:v>
                </c:pt>
                <c:pt idx="1470">
                  <c:v>0.10528888888983526</c:v>
                </c:pt>
                <c:pt idx="1471">
                  <c:v>0.10515555555554223</c:v>
                </c:pt>
                <c:pt idx="1472">
                  <c:v>0.1050222222226391</c:v>
                </c:pt>
                <c:pt idx="1473">
                  <c:v>0.10488888888973595</c:v>
                </c:pt>
                <c:pt idx="1474">
                  <c:v>0.10475555555542872</c:v>
                </c:pt>
                <c:pt idx="1475">
                  <c:v>0.10462222222252557</c:v>
                </c:pt>
                <c:pt idx="1476">
                  <c:v>0.10448888888962242</c:v>
                </c:pt>
                <c:pt idx="1477">
                  <c:v>0.10435555555531519</c:v>
                </c:pt>
                <c:pt idx="1478">
                  <c:v>0.10422222222241916</c:v>
                </c:pt>
                <c:pt idx="1479">
                  <c:v>0.10417777777810154</c:v>
                </c:pt>
                <c:pt idx="1480">
                  <c:v>0.10413333333380523</c:v>
                </c:pt>
                <c:pt idx="1481">
                  <c:v>0.10408888888902902</c:v>
                </c:pt>
                <c:pt idx="1482">
                  <c:v>0.10404444444471853</c:v>
                </c:pt>
                <c:pt idx="1483">
                  <c:v>0.10400000000041511</c:v>
                </c:pt>
                <c:pt idx="1484">
                  <c:v>0.10395555555563893</c:v>
                </c:pt>
                <c:pt idx="1485">
                  <c:v>0.10391111111134259</c:v>
                </c:pt>
                <c:pt idx="1486">
                  <c:v>0.10386666666703917</c:v>
                </c:pt>
                <c:pt idx="1487">
                  <c:v>0.1038222222222701</c:v>
                </c:pt>
                <c:pt idx="1488">
                  <c:v>0.10377777777795957</c:v>
                </c:pt>
                <c:pt idx="1489">
                  <c:v>0.10373333333364905</c:v>
                </c:pt>
                <c:pt idx="1490">
                  <c:v>0.10351111110982497</c:v>
                </c:pt>
                <c:pt idx="1491">
                  <c:v>0.103288888888315</c:v>
                </c:pt>
                <c:pt idx="1492">
                  <c:v>0.10306666666682635</c:v>
                </c:pt>
                <c:pt idx="1493">
                  <c:v>0.10284444444532347</c:v>
                </c:pt>
                <c:pt idx="1494">
                  <c:v>0.10262222222148518</c:v>
                </c:pt>
                <c:pt idx="1495">
                  <c:v>0.10239999999999652</c:v>
                </c:pt>
                <c:pt idx="1496">
                  <c:v>0.10217777777848654</c:v>
                </c:pt>
                <c:pt idx="1497">
                  <c:v>0.10195555555465535</c:v>
                </c:pt>
                <c:pt idx="1498">
                  <c:v>0.10173333333315959</c:v>
                </c:pt>
                <c:pt idx="1499">
                  <c:v>0.10151111111167095</c:v>
                </c:pt>
                <c:pt idx="1500">
                  <c:v>0.10142222222214699</c:v>
                </c:pt>
                <c:pt idx="1501">
                  <c:v>0.10133333333354015</c:v>
                </c:pt>
                <c:pt idx="1502">
                  <c:v>0.10124444444495466</c:v>
                </c:pt>
                <c:pt idx="1503">
                  <c:v>0.10115555555543779</c:v>
                </c:pt>
                <c:pt idx="1504">
                  <c:v>0.10115555555544492</c:v>
                </c:pt>
                <c:pt idx="1505">
                  <c:v>0.10115555555545913</c:v>
                </c:pt>
                <c:pt idx="1506">
                  <c:v>0.10111111111071135</c:v>
                </c:pt>
                <c:pt idx="1507">
                  <c:v>0.10111111111072558</c:v>
                </c:pt>
                <c:pt idx="1508">
                  <c:v>0.10106666666642927</c:v>
                </c:pt>
                <c:pt idx="1509">
                  <c:v>0.10102222222214717</c:v>
                </c:pt>
                <c:pt idx="1510">
                  <c:v>0.10102222222216138</c:v>
                </c:pt>
                <c:pt idx="1511">
                  <c:v>0.10097777777787928</c:v>
                </c:pt>
                <c:pt idx="1512">
                  <c:v>0.10093333333359007</c:v>
                </c:pt>
                <c:pt idx="1513">
                  <c:v>0.10088888888883521</c:v>
                </c:pt>
                <c:pt idx="1514">
                  <c:v>0.100844444444546</c:v>
                </c:pt>
                <c:pt idx="1515">
                  <c:v>0.10080000000025677</c:v>
                </c:pt>
                <c:pt idx="1516">
                  <c:v>0.10080000000027808</c:v>
                </c:pt>
                <c:pt idx="1517">
                  <c:v>0.1007555555559889</c:v>
                </c:pt>
                <c:pt idx="1518">
                  <c:v>0.10071111111169968</c:v>
                </c:pt>
                <c:pt idx="1519">
                  <c:v>0.10066666666694481</c:v>
                </c:pt>
                <c:pt idx="1520">
                  <c:v>0.10044444444544194</c:v>
                </c:pt>
                <c:pt idx="1521">
                  <c:v>0.10022222222395327</c:v>
                </c:pt>
                <c:pt idx="1522">
                  <c:v>0.10000000000012207</c:v>
                </c:pt>
                <c:pt idx="1523">
                  <c:v>9.9777777778626328E-2</c:v>
                </c:pt>
                <c:pt idx="1524">
                  <c:v>9.9555555557137673E-2</c:v>
                </c:pt>
                <c:pt idx="1525">
                  <c:v>9.9333333335634794E-2</c:v>
                </c:pt>
                <c:pt idx="1526">
                  <c:v>9.9111111111810715E-2</c:v>
                </c:pt>
                <c:pt idx="1527">
                  <c:v>9.888888889032206E-2</c:v>
                </c:pt>
                <c:pt idx="1528">
                  <c:v>9.8666666668819181E-2</c:v>
                </c:pt>
                <c:pt idx="1529">
                  <c:v>9.8533333334511947E-2</c:v>
                </c:pt>
                <c:pt idx="1530">
                  <c:v>9.8400000001608812E-2</c:v>
                </c:pt>
                <c:pt idx="1531">
                  <c:v>9.8266666668698557E-2</c:v>
                </c:pt>
                <c:pt idx="1532">
                  <c:v>9.8133333334398429E-2</c:v>
                </c:pt>
                <c:pt idx="1533">
                  <c:v>9.800000000149528E-2</c:v>
                </c:pt>
                <c:pt idx="1534">
                  <c:v>9.7866666668592131E-2</c:v>
                </c:pt>
                <c:pt idx="1535">
                  <c:v>9.7822222223815952E-2</c:v>
                </c:pt>
                <c:pt idx="1536">
                  <c:v>9.7777777779491246E-2</c:v>
                </c:pt>
                <c:pt idx="1537">
                  <c:v>9.7733333335180722E-2</c:v>
                </c:pt>
                <c:pt idx="1538">
                  <c:v>9.7688888890870199E-2</c:v>
                </c:pt>
                <c:pt idx="1539">
                  <c:v>9.7644444446108217E-2</c:v>
                </c:pt>
                <c:pt idx="1540">
                  <c:v>9.7600000001797707E-2</c:v>
                </c:pt>
                <c:pt idx="1541">
                  <c:v>9.7555555557487197E-2</c:v>
                </c:pt>
                <c:pt idx="1542">
                  <c:v>9.7511111112703885E-2</c:v>
                </c:pt>
                <c:pt idx="1543">
                  <c:v>9.7466666668393362E-2</c:v>
                </c:pt>
                <c:pt idx="1544">
                  <c:v>9.7422222224097077E-2</c:v>
                </c:pt>
                <c:pt idx="1545">
                  <c:v>9.737777777932087E-2</c:v>
                </c:pt>
                <c:pt idx="1546">
                  <c:v>9.7333333335003241E-2</c:v>
                </c:pt>
                <c:pt idx="1547">
                  <c:v>9.7288888890692746E-2</c:v>
                </c:pt>
                <c:pt idx="1548">
                  <c:v>9.7244444445916553E-2</c:v>
                </c:pt>
                <c:pt idx="1549">
                  <c:v>9.720000000162024E-2</c:v>
                </c:pt>
                <c:pt idx="1550">
                  <c:v>9.6977777780131585E-2</c:v>
                </c:pt>
                <c:pt idx="1551">
                  <c:v>9.6755555556300402E-2</c:v>
                </c:pt>
                <c:pt idx="1552">
                  <c:v>9.6533333334804641E-2</c:v>
                </c:pt>
                <c:pt idx="1553">
                  <c:v>9.6311111113308867E-2</c:v>
                </c:pt>
                <c:pt idx="1554">
                  <c:v>9.6088888891813121E-2</c:v>
                </c:pt>
                <c:pt idx="1555">
                  <c:v>9.5866666667989028E-2</c:v>
                </c:pt>
                <c:pt idx="1556">
                  <c:v>9.5644444446486176E-2</c:v>
                </c:pt>
                <c:pt idx="1557">
                  <c:v>9.5422222224990402E-2</c:v>
                </c:pt>
                <c:pt idx="1558">
                  <c:v>9.5200000001166338E-2</c:v>
                </c:pt>
                <c:pt idx="1559">
                  <c:v>9.5066666668263189E-2</c:v>
                </c:pt>
                <c:pt idx="1560">
                  <c:v>9.4933333335374251E-2</c:v>
                </c:pt>
                <c:pt idx="1561">
                  <c:v>9.4800000001074122E-2</c:v>
                </c:pt>
                <c:pt idx="1562">
                  <c:v>9.4666666668170973E-2</c:v>
                </c:pt>
                <c:pt idx="1563">
                  <c:v>9.4533333335274958E-2</c:v>
                </c:pt>
                <c:pt idx="1564">
                  <c:v>9.4400000000981935E-2</c:v>
                </c:pt>
                <c:pt idx="1565">
                  <c:v>9.4266666668092997E-2</c:v>
                </c:pt>
                <c:pt idx="1566">
                  <c:v>9.4133333335196967E-2</c:v>
                </c:pt>
                <c:pt idx="1567">
                  <c:v>9.4000000000896838E-2</c:v>
                </c:pt>
                <c:pt idx="1568">
                  <c:v>9.38666666680079E-2</c:v>
                </c:pt>
                <c:pt idx="1569">
                  <c:v>9.3733333335111885E-2</c:v>
                </c:pt>
                <c:pt idx="1570">
                  <c:v>9.3600000002208736E-2</c:v>
                </c:pt>
                <c:pt idx="1571">
                  <c:v>9.3555555557439662E-2</c:v>
                </c:pt>
                <c:pt idx="1572">
                  <c:v>9.3511111113150469E-2</c:v>
                </c:pt>
                <c:pt idx="1573">
                  <c:v>9.3466666668854156E-2</c:v>
                </c:pt>
                <c:pt idx="1574">
                  <c:v>9.3422222224085083E-2</c:v>
                </c:pt>
                <c:pt idx="1575">
                  <c:v>9.337777777978877E-2</c:v>
                </c:pt>
                <c:pt idx="1576">
                  <c:v>9.3333333335492485E-2</c:v>
                </c:pt>
                <c:pt idx="1577">
                  <c:v>9.3288888890716279E-2</c:v>
                </c:pt>
                <c:pt idx="1578">
                  <c:v>9.3244444446419966E-2</c:v>
                </c:pt>
                <c:pt idx="1579">
                  <c:v>9.3200000002109443E-2</c:v>
                </c:pt>
                <c:pt idx="1580">
                  <c:v>9.2977777778278259E-2</c:v>
                </c:pt>
                <c:pt idx="1581">
                  <c:v>9.2755555556775393E-2</c:v>
                </c:pt>
                <c:pt idx="1582">
                  <c:v>9.2533333335279619E-2</c:v>
                </c:pt>
                <c:pt idx="1583">
                  <c:v>9.2311111113783859E-2</c:v>
                </c:pt>
                <c:pt idx="1584">
                  <c:v>9.2177777779476625E-2</c:v>
                </c:pt>
                <c:pt idx="1585">
                  <c:v>9.2044444446573476E-2</c:v>
                </c:pt>
                <c:pt idx="1586">
                  <c:v>9.1911111113670327E-2</c:v>
                </c:pt>
                <c:pt idx="1587">
                  <c:v>9.1777777779370198E-2</c:v>
                </c:pt>
                <c:pt idx="1588">
                  <c:v>9.1644444446467049E-2</c:v>
                </c:pt>
                <c:pt idx="1589">
                  <c:v>9.1511111113563914E-2</c:v>
                </c:pt>
                <c:pt idx="1590">
                  <c:v>9.137777777925668E-2</c:v>
                </c:pt>
                <c:pt idx="1591">
                  <c:v>9.1244444446367756E-2</c:v>
                </c:pt>
                <c:pt idx="1592">
                  <c:v>9.1111111113457516E-2</c:v>
                </c:pt>
                <c:pt idx="1593">
                  <c:v>9.0977777779157387E-2</c:v>
                </c:pt>
                <c:pt idx="1594">
                  <c:v>9.0844444446254238E-2</c:v>
                </c:pt>
                <c:pt idx="1595">
                  <c:v>9.0711111113351117E-2</c:v>
                </c:pt>
                <c:pt idx="1596">
                  <c:v>9.0577777779065172E-2</c:v>
                </c:pt>
                <c:pt idx="1597">
                  <c:v>9.0444444446162051E-2</c:v>
                </c:pt>
                <c:pt idx="1598">
                  <c:v>9.0311111113273113E-2</c:v>
                </c:pt>
                <c:pt idx="1599">
                  <c:v>9.0177777780384188E-2</c:v>
                </c:pt>
                <c:pt idx="1600">
                  <c:v>9.0044444446084032E-2</c:v>
                </c:pt>
                <c:pt idx="1601">
                  <c:v>8.9911111113188016E-2</c:v>
                </c:pt>
                <c:pt idx="1602">
                  <c:v>8.9777777780291973E-2</c:v>
                </c:pt>
                <c:pt idx="1603">
                  <c:v>8.9644444446006041E-2</c:v>
                </c:pt>
                <c:pt idx="1604">
                  <c:v>8.9511111113102906E-2</c:v>
                </c:pt>
                <c:pt idx="1605">
                  <c:v>8.9377777780221088E-2</c:v>
                </c:pt>
                <c:pt idx="1606">
                  <c:v>8.9333333335451987E-2</c:v>
                </c:pt>
                <c:pt idx="1607">
                  <c:v>8.9288888891155674E-2</c:v>
                </c:pt>
                <c:pt idx="1608">
                  <c:v>8.9244444446859361E-2</c:v>
                </c:pt>
                <c:pt idx="1609">
                  <c:v>8.9244444446873572E-2</c:v>
                </c:pt>
                <c:pt idx="1610">
                  <c:v>8.9200000002570154E-2</c:v>
                </c:pt>
                <c:pt idx="1611">
                  <c:v>8.9155555558273841E-2</c:v>
                </c:pt>
                <c:pt idx="1612">
                  <c:v>8.9111111113504768E-2</c:v>
                </c:pt>
                <c:pt idx="1613">
                  <c:v>8.9066666669208455E-2</c:v>
                </c:pt>
                <c:pt idx="1614">
                  <c:v>8.9155555557815291E-2</c:v>
                </c:pt>
                <c:pt idx="1615">
                  <c:v>8.9066666669222666E-2</c:v>
                </c:pt>
                <c:pt idx="1616">
                  <c:v>8.8977777779684505E-2</c:v>
                </c:pt>
                <c:pt idx="1617">
                  <c:v>8.8888888891091908E-2</c:v>
                </c:pt>
                <c:pt idx="1618">
                  <c:v>8.8800000002499282E-2</c:v>
                </c:pt>
                <c:pt idx="1619">
                  <c:v>8.8711111112982452E-2</c:v>
                </c:pt>
                <c:pt idx="1620">
                  <c:v>8.8622222224382721E-2</c:v>
                </c:pt>
                <c:pt idx="1621">
                  <c:v>8.853333333579011E-2</c:v>
                </c:pt>
                <c:pt idx="1622">
                  <c:v>8.8444444446244858E-2</c:v>
                </c:pt>
                <c:pt idx="1623">
                  <c:v>8.8355555557659338E-2</c:v>
                </c:pt>
                <c:pt idx="1624">
                  <c:v>8.8266666669059621E-2</c:v>
                </c:pt>
                <c:pt idx="1625">
                  <c:v>8.8177777779528579E-2</c:v>
                </c:pt>
                <c:pt idx="1626">
                  <c:v>8.8088888890921757E-2</c:v>
                </c:pt>
                <c:pt idx="1627">
                  <c:v>8.8000000002329132E-2</c:v>
                </c:pt>
                <c:pt idx="1628">
                  <c:v>8.7911111113736506E-2</c:v>
                </c:pt>
                <c:pt idx="1629">
                  <c:v>8.7822222224205451E-2</c:v>
                </c:pt>
                <c:pt idx="1630">
                  <c:v>8.7733333335598615E-2</c:v>
                </c:pt>
                <c:pt idx="1631">
                  <c:v>8.7644444446998884E-2</c:v>
                </c:pt>
                <c:pt idx="1632">
                  <c:v>8.7555555557467843E-2</c:v>
                </c:pt>
                <c:pt idx="1633">
                  <c:v>8.7466666668861007E-2</c:v>
                </c:pt>
                <c:pt idx="1634">
                  <c:v>8.7377777780268381E-2</c:v>
                </c:pt>
                <c:pt idx="1635">
                  <c:v>8.7288888890723129E-2</c:v>
                </c:pt>
                <c:pt idx="1636">
                  <c:v>8.7200000002123398E-2</c:v>
                </c:pt>
                <c:pt idx="1637">
                  <c:v>8.7111111113523682E-2</c:v>
                </c:pt>
                <c:pt idx="1638">
                  <c:v>8.7022222223999746E-2</c:v>
                </c:pt>
                <c:pt idx="1639">
                  <c:v>8.6933333335400015E-2</c:v>
                </c:pt>
                <c:pt idx="1640">
                  <c:v>8.6933333335385804E-2</c:v>
                </c:pt>
                <c:pt idx="1641">
                  <c:v>8.6933333335392923E-2</c:v>
                </c:pt>
                <c:pt idx="1642">
                  <c:v>8.6933333335378699E-2</c:v>
                </c:pt>
                <c:pt idx="1643">
                  <c:v>8.6933333335364488E-2</c:v>
                </c:pt>
                <c:pt idx="1644">
                  <c:v>8.6933333335364488E-2</c:v>
                </c:pt>
                <c:pt idx="1645">
                  <c:v>8.6933333335357396E-2</c:v>
                </c:pt>
                <c:pt idx="1646">
                  <c:v>8.7066666668260531E-2</c:v>
                </c:pt>
                <c:pt idx="1647">
                  <c:v>8.7200000001156575E-2</c:v>
                </c:pt>
                <c:pt idx="1648">
                  <c:v>8.7333333335456703E-2</c:v>
                </c:pt>
                <c:pt idx="1649">
                  <c:v>8.7466666668359852E-2</c:v>
                </c:pt>
                <c:pt idx="1650">
                  <c:v>8.7422222224070645E-2</c:v>
                </c:pt>
                <c:pt idx="1651">
                  <c:v>8.7377777779308677E-2</c:v>
                </c:pt>
                <c:pt idx="1652">
                  <c:v>8.7333333335012364E-2</c:v>
                </c:pt>
                <c:pt idx="1653">
                  <c:v>8.7288888890716052E-2</c:v>
                </c:pt>
                <c:pt idx="1654">
                  <c:v>8.7244444445961189E-2</c:v>
                </c:pt>
                <c:pt idx="1655">
                  <c:v>8.7200000001671982E-2</c:v>
                </c:pt>
                <c:pt idx="1656">
                  <c:v>8.7155555557382788E-2</c:v>
                </c:pt>
                <c:pt idx="1657">
                  <c:v>8.7111111112620807E-2</c:v>
                </c:pt>
                <c:pt idx="1658">
                  <c:v>8.7066666668331599E-2</c:v>
                </c:pt>
                <c:pt idx="1659">
                  <c:v>8.7022222224042392E-2</c:v>
                </c:pt>
                <c:pt idx="1660">
                  <c:v>8.697777777976029E-2</c:v>
                </c:pt>
                <c:pt idx="1661">
                  <c:v>8.6933333334991217E-2</c:v>
                </c:pt>
                <c:pt idx="1662">
                  <c:v>8.6888888890701996E-2</c:v>
                </c:pt>
                <c:pt idx="1663">
                  <c:v>8.6844444446419894E-2</c:v>
                </c:pt>
                <c:pt idx="1664">
                  <c:v>8.6800000001657926E-2</c:v>
                </c:pt>
                <c:pt idx="1665">
                  <c:v>8.675555555737581E-2</c:v>
                </c:pt>
                <c:pt idx="1666">
                  <c:v>8.6711111113072406E-2</c:v>
                </c:pt>
                <c:pt idx="1667">
                  <c:v>8.666666666833174E-2</c:v>
                </c:pt>
                <c:pt idx="1668">
                  <c:v>8.6622222224035428E-2</c:v>
                </c:pt>
                <c:pt idx="1669">
                  <c:v>8.6577777779753312E-2</c:v>
                </c:pt>
                <c:pt idx="1670">
                  <c:v>8.6622222224522386E-2</c:v>
                </c:pt>
                <c:pt idx="1671">
                  <c:v>8.6666666668840014E-2</c:v>
                </c:pt>
                <c:pt idx="1672">
                  <c:v>8.6711111113136327E-2</c:v>
                </c:pt>
                <c:pt idx="1673">
                  <c:v>8.6755555557446851E-2</c:v>
                </c:pt>
                <c:pt idx="1674">
                  <c:v>8.6800000002223029E-2</c:v>
                </c:pt>
                <c:pt idx="1675">
                  <c:v>8.6844444446526448E-2</c:v>
                </c:pt>
                <c:pt idx="1676">
                  <c:v>8.6888888890836957E-2</c:v>
                </c:pt>
                <c:pt idx="1677">
                  <c:v>8.6933333335606044E-2</c:v>
                </c:pt>
                <c:pt idx="1678">
                  <c:v>8.6977777779909463E-2</c:v>
                </c:pt>
                <c:pt idx="1679">
                  <c:v>8.7022222224205775E-2</c:v>
                </c:pt>
                <c:pt idx="1680">
                  <c:v>8.6800000000374591E-2</c:v>
                </c:pt>
                <c:pt idx="1681">
                  <c:v>8.657777777888595E-2</c:v>
                </c:pt>
                <c:pt idx="1682">
                  <c:v>8.6355555557383071E-2</c:v>
                </c:pt>
                <c:pt idx="1683">
                  <c:v>8.6133333333551901E-2</c:v>
                </c:pt>
                <c:pt idx="1684">
                  <c:v>8.5911111112034824E-2</c:v>
                </c:pt>
                <c:pt idx="1685">
                  <c:v>8.5688888890531958E-2</c:v>
                </c:pt>
                <c:pt idx="1686">
                  <c:v>8.5644444445748674E-2</c:v>
                </c:pt>
                <c:pt idx="1687">
                  <c:v>8.5511111112845525E-2</c:v>
                </c:pt>
                <c:pt idx="1688">
                  <c:v>8.5466666668534988E-2</c:v>
                </c:pt>
                <c:pt idx="1689">
                  <c:v>8.5422222224217359E-2</c:v>
                </c:pt>
                <c:pt idx="1690">
                  <c:v>8.5288888889910139E-2</c:v>
                </c:pt>
                <c:pt idx="1691">
                  <c:v>8.524444444559251E-2</c:v>
                </c:pt>
                <c:pt idx="1692">
                  <c:v>8.5200000001289092E-2</c:v>
                </c:pt>
                <c:pt idx="1693">
                  <c:v>8.5155555556512913E-2</c:v>
                </c:pt>
                <c:pt idx="1694">
                  <c:v>8.5111111112209495E-2</c:v>
                </c:pt>
                <c:pt idx="1695">
                  <c:v>8.5066666667898971E-2</c:v>
                </c:pt>
                <c:pt idx="1696">
                  <c:v>8.4933333333577526E-2</c:v>
                </c:pt>
                <c:pt idx="1697">
                  <c:v>8.4888888889267003E-2</c:v>
                </c:pt>
                <c:pt idx="1698">
                  <c:v>8.4844444444956466E-2</c:v>
                </c:pt>
                <c:pt idx="1699">
                  <c:v>8.4800000000180287E-2</c:v>
                </c:pt>
                <c:pt idx="1700">
                  <c:v>8.4844444444469494E-2</c:v>
                </c:pt>
                <c:pt idx="1701">
                  <c:v>8.4888888888758687E-2</c:v>
                </c:pt>
                <c:pt idx="1702">
                  <c:v>8.493333333351355E-2</c:v>
                </c:pt>
                <c:pt idx="1703">
                  <c:v>8.4977777777802757E-2</c:v>
                </c:pt>
                <c:pt idx="1704">
                  <c:v>8.5022222222084859E-2</c:v>
                </c:pt>
                <c:pt idx="1705">
                  <c:v>8.5066666666374052E-2</c:v>
                </c:pt>
                <c:pt idx="1706">
                  <c:v>8.5111111111128915E-2</c:v>
                </c:pt>
                <c:pt idx="1707">
                  <c:v>8.5155555555418122E-2</c:v>
                </c:pt>
                <c:pt idx="1708">
                  <c:v>8.5199999999707329E-2</c:v>
                </c:pt>
                <c:pt idx="1709">
                  <c:v>8.5244444444476403E-2</c:v>
                </c:pt>
                <c:pt idx="1710">
                  <c:v>8.5288888888772715E-2</c:v>
                </c:pt>
                <c:pt idx="1711">
                  <c:v>8.5333333333069028E-2</c:v>
                </c:pt>
                <c:pt idx="1712">
                  <c:v>8.5377777777830996E-2</c:v>
                </c:pt>
                <c:pt idx="1713">
                  <c:v>8.5422222222134414E-2</c:v>
                </c:pt>
                <c:pt idx="1714">
                  <c:v>8.5466666666430727E-2</c:v>
                </c:pt>
                <c:pt idx="1715">
                  <c:v>8.5333333332137717E-2</c:v>
                </c:pt>
                <c:pt idx="1716">
                  <c:v>8.5199999999248779E-2</c:v>
                </c:pt>
                <c:pt idx="1717">
                  <c:v>8.5066666666359841E-2</c:v>
                </c:pt>
                <c:pt idx="1718">
                  <c:v>8.4933333333463812E-2</c:v>
                </c:pt>
                <c:pt idx="1719">
                  <c:v>8.4799999999156578E-2</c:v>
                </c:pt>
                <c:pt idx="1720">
                  <c:v>8.4666666666260534E-2</c:v>
                </c:pt>
                <c:pt idx="1721">
                  <c:v>8.4533333333364491E-2</c:v>
                </c:pt>
                <c:pt idx="1722">
                  <c:v>8.4399999999078587E-2</c:v>
                </c:pt>
                <c:pt idx="1723">
                  <c:v>8.4266666666182544E-2</c:v>
                </c:pt>
                <c:pt idx="1724">
                  <c:v>8.4133333333272303E-2</c:v>
                </c:pt>
                <c:pt idx="1725">
                  <c:v>8.399999999897928E-2</c:v>
                </c:pt>
                <c:pt idx="1726">
                  <c:v>8.3866666666090342E-2</c:v>
                </c:pt>
                <c:pt idx="1727">
                  <c:v>8.3733333333194299E-2</c:v>
                </c:pt>
                <c:pt idx="1728">
                  <c:v>8.3599999998901289E-2</c:v>
                </c:pt>
                <c:pt idx="1729">
                  <c:v>8.3466666665991035E-2</c:v>
                </c:pt>
                <c:pt idx="1730">
                  <c:v>8.3422222221687603E-2</c:v>
                </c:pt>
                <c:pt idx="1731">
                  <c:v>8.351111111122575E-2</c:v>
                </c:pt>
                <c:pt idx="1732">
                  <c:v>8.3599999999818375E-2</c:v>
                </c:pt>
                <c:pt idx="1733">
                  <c:v>8.3688888888418092E-2</c:v>
                </c:pt>
                <c:pt idx="1734">
                  <c:v>8.3777777777010717E-2</c:v>
                </c:pt>
                <c:pt idx="1735">
                  <c:v>8.3866666666541773E-2</c:v>
                </c:pt>
                <c:pt idx="1736">
                  <c:v>8.3955555555134384E-2</c:v>
                </c:pt>
                <c:pt idx="1737">
                  <c:v>8.404444444374122E-2</c:v>
                </c:pt>
                <c:pt idx="1738">
                  <c:v>8.4133333333265156E-2</c:v>
                </c:pt>
                <c:pt idx="1739">
                  <c:v>8.4222222221864887E-2</c:v>
                </c:pt>
                <c:pt idx="1740">
                  <c:v>8.4311111110457526E-2</c:v>
                </c:pt>
                <c:pt idx="1741">
                  <c:v>8.4399999999988568E-2</c:v>
                </c:pt>
                <c:pt idx="1742">
                  <c:v>8.4488888888581207E-2</c:v>
                </c:pt>
                <c:pt idx="1743">
                  <c:v>8.4577777777180937E-2</c:v>
                </c:pt>
                <c:pt idx="1744">
                  <c:v>8.4666666666711979E-2</c:v>
                </c:pt>
                <c:pt idx="1745">
                  <c:v>8.4755555555297499E-2</c:v>
                </c:pt>
                <c:pt idx="1746">
                  <c:v>8.4844444443890138E-2</c:v>
                </c:pt>
                <c:pt idx="1747">
                  <c:v>8.4933333333414074E-2</c:v>
                </c:pt>
                <c:pt idx="1748">
                  <c:v>8.5022222222006699E-2</c:v>
                </c:pt>
                <c:pt idx="1749">
                  <c:v>8.5111111110585114E-2</c:v>
                </c:pt>
                <c:pt idx="1750">
                  <c:v>8.5199999999184844E-2</c:v>
                </c:pt>
                <c:pt idx="1751">
                  <c:v>8.5111111109653803E-2</c:v>
                </c:pt>
                <c:pt idx="1752">
                  <c:v>8.5022222221046967E-2</c:v>
                </c:pt>
                <c:pt idx="1753">
                  <c:v>8.4933333332440131E-2</c:v>
                </c:pt>
                <c:pt idx="1754">
                  <c:v>8.4844444442909103E-2</c:v>
                </c:pt>
                <c:pt idx="1755">
                  <c:v>8.4755555554295162E-2</c:v>
                </c:pt>
                <c:pt idx="1756">
                  <c:v>8.4666666665702536E-2</c:v>
                </c:pt>
                <c:pt idx="1757">
                  <c:v>8.4577777776164403E-2</c:v>
                </c:pt>
                <c:pt idx="1758">
                  <c:v>8.4488888887557567E-2</c:v>
                </c:pt>
                <c:pt idx="1759">
                  <c:v>8.4399999998950731E-2</c:v>
                </c:pt>
                <c:pt idx="1760">
                  <c:v>8.439999999895785E-2</c:v>
                </c:pt>
                <c:pt idx="1761">
                  <c:v>8.4399999998950745E-2</c:v>
                </c:pt>
                <c:pt idx="1762">
                  <c:v>8.4399999998957836E-2</c:v>
                </c:pt>
                <c:pt idx="1763">
                  <c:v>8.4399999998950745E-2</c:v>
                </c:pt>
                <c:pt idx="1764">
                  <c:v>8.439999999895785E-2</c:v>
                </c:pt>
                <c:pt idx="1765">
                  <c:v>8.4399999998950731E-2</c:v>
                </c:pt>
                <c:pt idx="1766">
                  <c:v>8.4399999998964942E-2</c:v>
                </c:pt>
                <c:pt idx="1767">
                  <c:v>8.4399999998964956E-2</c:v>
                </c:pt>
                <c:pt idx="1768">
                  <c:v>8.4399999998964956E-2</c:v>
                </c:pt>
                <c:pt idx="1769">
                  <c:v>8.4399999998964956E-2</c:v>
                </c:pt>
                <c:pt idx="1770">
                  <c:v>8.439999999896497E-2</c:v>
                </c:pt>
                <c:pt idx="1771">
                  <c:v>8.4399999998964956E-2</c:v>
                </c:pt>
                <c:pt idx="1772">
                  <c:v>8.439999999896497E-2</c:v>
                </c:pt>
                <c:pt idx="1773">
                  <c:v>8.439999999896497E-2</c:v>
                </c:pt>
                <c:pt idx="1774">
                  <c:v>8.4399999998972089E-2</c:v>
                </c:pt>
                <c:pt idx="1775">
                  <c:v>8.439999999897918E-2</c:v>
                </c:pt>
                <c:pt idx="1776">
                  <c:v>8.4488888888503116E-2</c:v>
                </c:pt>
                <c:pt idx="1777">
                  <c:v>8.4577777777102847E-2</c:v>
                </c:pt>
                <c:pt idx="1778">
                  <c:v>8.4666666665695473E-2</c:v>
                </c:pt>
                <c:pt idx="1779">
                  <c:v>8.4755555554280992E-2</c:v>
                </c:pt>
                <c:pt idx="1780">
                  <c:v>8.4844444443826258E-2</c:v>
                </c:pt>
                <c:pt idx="1781">
                  <c:v>8.4933333332418884E-2</c:v>
                </c:pt>
                <c:pt idx="1782">
                  <c:v>8.5022222221018601E-2</c:v>
                </c:pt>
                <c:pt idx="1783">
                  <c:v>8.5111111110542551E-2</c:v>
                </c:pt>
                <c:pt idx="1784">
                  <c:v>8.5199999999142281E-2</c:v>
                </c:pt>
                <c:pt idx="1785">
                  <c:v>8.5288888887727801E-2</c:v>
                </c:pt>
                <c:pt idx="1786">
                  <c:v>8.5199999998189654E-2</c:v>
                </c:pt>
                <c:pt idx="1787">
                  <c:v>8.5111111109597029E-2</c:v>
                </c:pt>
                <c:pt idx="1788">
                  <c:v>8.5022222220997312E-2</c:v>
                </c:pt>
                <c:pt idx="1789">
                  <c:v>8.484444444192811E-2</c:v>
                </c:pt>
                <c:pt idx="1790">
                  <c:v>8.4755555553321288E-2</c:v>
                </c:pt>
                <c:pt idx="1791">
                  <c:v>8.4666666664721557E-2</c:v>
                </c:pt>
                <c:pt idx="1792">
                  <c:v>8.4577777775197621E-2</c:v>
                </c:pt>
                <c:pt idx="1793">
                  <c:v>8.448888888659789E-2</c:v>
                </c:pt>
                <c:pt idx="1794">
                  <c:v>8.4399999998005265E-2</c:v>
                </c:pt>
                <c:pt idx="1795">
                  <c:v>8.4399999998005265E-2</c:v>
                </c:pt>
                <c:pt idx="1796">
                  <c:v>8.4399999998005279E-2</c:v>
                </c:pt>
                <c:pt idx="1797">
                  <c:v>8.439999999801949E-2</c:v>
                </c:pt>
                <c:pt idx="1798">
                  <c:v>8.4399999998012384E-2</c:v>
                </c:pt>
                <c:pt idx="1799">
                  <c:v>8.4399999998012398E-2</c:v>
                </c:pt>
                <c:pt idx="1800">
                  <c:v>8.4399999998012398E-2</c:v>
                </c:pt>
                <c:pt idx="1801">
                  <c:v>8.4399999998012384E-2</c:v>
                </c:pt>
                <c:pt idx="1802">
                  <c:v>8.4399999998019504E-2</c:v>
                </c:pt>
                <c:pt idx="1803">
                  <c:v>8.4399999998026609E-2</c:v>
                </c:pt>
                <c:pt idx="1804">
                  <c:v>8.439999999801949E-2</c:v>
                </c:pt>
                <c:pt idx="1805">
                  <c:v>8.4399999998026609E-2</c:v>
                </c:pt>
                <c:pt idx="1806">
                  <c:v>8.4399999998047912E-2</c:v>
                </c:pt>
                <c:pt idx="1807">
                  <c:v>8.4399999998040806E-2</c:v>
                </c:pt>
                <c:pt idx="1808">
                  <c:v>8.4399999998047912E-2</c:v>
                </c:pt>
                <c:pt idx="1809">
                  <c:v>8.4399999998062122E-2</c:v>
                </c:pt>
                <c:pt idx="1810">
                  <c:v>8.4399999998076319E-2</c:v>
                </c:pt>
                <c:pt idx="1811">
                  <c:v>8.4399999998083425E-2</c:v>
                </c:pt>
                <c:pt idx="1812">
                  <c:v>8.4444444442852512E-2</c:v>
                </c:pt>
                <c:pt idx="1813">
                  <c:v>8.4488888887170127E-2</c:v>
                </c:pt>
                <c:pt idx="1814">
                  <c:v>8.453333333146644E-2</c:v>
                </c:pt>
                <c:pt idx="1815">
                  <c:v>8.4577777776242619E-2</c:v>
                </c:pt>
                <c:pt idx="1816">
                  <c:v>8.4622222220553142E-2</c:v>
                </c:pt>
                <c:pt idx="1817">
                  <c:v>8.4666666664856546E-2</c:v>
                </c:pt>
                <c:pt idx="1818">
                  <c:v>8.4711111109625634E-2</c:v>
                </c:pt>
                <c:pt idx="1819">
                  <c:v>8.4755555553929038E-2</c:v>
                </c:pt>
                <c:pt idx="1820">
                  <c:v>8.4799999998246667E-2</c:v>
                </c:pt>
                <c:pt idx="1821">
                  <c:v>8.4933333332546795E-2</c:v>
                </c:pt>
                <c:pt idx="1822">
                  <c:v>8.5066666665478352E-2</c:v>
                </c:pt>
                <c:pt idx="1823">
                  <c:v>8.5199999998388593E-2</c:v>
                </c:pt>
                <c:pt idx="1824">
                  <c:v>8.5333333331305938E-2</c:v>
                </c:pt>
                <c:pt idx="1825">
                  <c:v>8.5466666665620292E-2</c:v>
                </c:pt>
                <c:pt idx="1826">
                  <c:v>8.533333333273134E-2</c:v>
                </c:pt>
                <c:pt idx="1827">
                  <c:v>8.5199999999842416E-2</c:v>
                </c:pt>
                <c:pt idx="1828">
                  <c:v>8.5066666665549392E-2</c:v>
                </c:pt>
                <c:pt idx="1829">
                  <c:v>8.4933333332660454E-2</c:v>
                </c:pt>
                <c:pt idx="1830">
                  <c:v>8.4888888888371261E-2</c:v>
                </c:pt>
                <c:pt idx="1831">
                  <c:v>8.4844444443616385E-2</c:v>
                </c:pt>
                <c:pt idx="1832">
                  <c:v>8.4799999999320072E-2</c:v>
                </c:pt>
                <c:pt idx="1833">
                  <c:v>8.4755555555030865E-2</c:v>
                </c:pt>
                <c:pt idx="1834">
                  <c:v>8.4711111110283108E-2</c:v>
                </c:pt>
                <c:pt idx="1835">
                  <c:v>8.46666666659939E-2</c:v>
                </c:pt>
                <c:pt idx="1836">
                  <c:v>8.4622222221697588E-2</c:v>
                </c:pt>
                <c:pt idx="1837">
                  <c:v>8.4577777776935606E-2</c:v>
                </c:pt>
                <c:pt idx="1838">
                  <c:v>8.4533333332639293E-2</c:v>
                </c:pt>
                <c:pt idx="1839">
                  <c:v>8.4488888888350086E-2</c:v>
                </c:pt>
                <c:pt idx="1840">
                  <c:v>8.4444444444046668E-2</c:v>
                </c:pt>
                <c:pt idx="1841">
                  <c:v>8.4399999999298925E-2</c:v>
                </c:pt>
                <c:pt idx="1842">
                  <c:v>8.4355555555009704E-2</c:v>
                </c:pt>
                <c:pt idx="1843">
                  <c:v>8.4311111110706285E-2</c:v>
                </c:pt>
                <c:pt idx="1844">
                  <c:v>8.4266666665958542E-2</c:v>
                </c:pt>
                <c:pt idx="1845">
                  <c:v>8.4222222221655124E-2</c:v>
                </c:pt>
                <c:pt idx="1846">
                  <c:v>8.4177777777373008E-2</c:v>
                </c:pt>
                <c:pt idx="1847">
                  <c:v>8.4133333332603949E-2</c:v>
                </c:pt>
                <c:pt idx="1848">
                  <c:v>8.4088888888314742E-2</c:v>
                </c:pt>
                <c:pt idx="1849">
                  <c:v>8.4044444444018429E-2</c:v>
                </c:pt>
                <c:pt idx="1850">
                  <c:v>8.3999999999249356E-2</c:v>
                </c:pt>
                <c:pt idx="1851">
                  <c:v>8.3955555554945938E-2</c:v>
                </c:pt>
                <c:pt idx="1852">
                  <c:v>8.3911111110649625E-2</c:v>
                </c:pt>
                <c:pt idx="1853">
                  <c:v>8.3866666666346207E-2</c:v>
                </c:pt>
                <c:pt idx="1854">
                  <c:v>8.3822222221584253E-2</c:v>
                </c:pt>
                <c:pt idx="1855">
                  <c:v>8.3777777777273729E-2</c:v>
                </c:pt>
                <c:pt idx="1856">
                  <c:v>8.3733333332977417E-2</c:v>
                </c:pt>
                <c:pt idx="1857">
                  <c:v>8.3688888888215449E-2</c:v>
                </c:pt>
                <c:pt idx="1858">
                  <c:v>8.3644444443919136E-2</c:v>
                </c:pt>
                <c:pt idx="1859">
                  <c:v>8.3599999999615732E-2</c:v>
                </c:pt>
                <c:pt idx="1860">
                  <c:v>8.3688888889146773E-2</c:v>
                </c:pt>
                <c:pt idx="1861">
                  <c:v>8.3777777777739398E-2</c:v>
                </c:pt>
                <c:pt idx="1862">
                  <c:v>8.3866666666339129E-2</c:v>
                </c:pt>
                <c:pt idx="1863">
                  <c:v>8.3955555555863079E-2</c:v>
                </c:pt>
                <c:pt idx="1864">
                  <c:v>8.4044444444477007E-2</c:v>
                </c:pt>
                <c:pt idx="1865">
                  <c:v>8.4133333333062513E-2</c:v>
                </c:pt>
                <c:pt idx="1866">
                  <c:v>8.3999999998769517E-2</c:v>
                </c:pt>
                <c:pt idx="1867">
                  <c:v>8.3911111110169773E-2</c:v>
                </c:pt>
                <c:pt idx="1868">
                  <c:v>8.3777777777280849E-2</c:v>
                </c:pt>
                <c:pt idx="1869">
                  <c:v>8.36444444443777E-2</c:v>
                </c:pt>
                <c:pt idx="1870">
                  <c:v>8.3555555554853764E-2</c:v>
                </c:pt>
                <c:pt idx="1871">
                  <c:v>8.342222222195772E-2</c:v>
                </c:pt>
                <c:pt idx="1872">
                  <c:v>8.3288888889061677E-2</c:v>
                </c:pt>
                <c:pt idx="1873">
                  <c:v>8.3155555554768654E-2</c:v>
                </c:pt>
                <c:pt idx="1874">
                  <c:v>8.3022222221858413E-2</c:v>
                </c:pt>
                <c:pt idx="1875">
                  <c:v>8.2888888888962356E-2</c:v>
                </c:pt>
                <c:pt idx="1876">
                  <c:v>8.2933333333738549E-2</c:v>
                </c:pt>
                <c:pt idx="1877">
                  <c:v>8.2933333333738549E-2</c:v>
                </c:pt>
                <c:pt idx="1878">
                  <c:v>8.2933333333731443E-2</c:v>
                </c:pt>
                <c:pt idx="1879">
                  <c:v>8.2933333333731443E-2</c:v>
                </c:pt>
                <c:pt idx="1880">
                  <c:v>8.2933333333731443E-2</c:v>
                </c:pt>
                <c:pt idx="1881">
                  <c:v>8.2933333333724338E-2</c:v>
                </c:pt>
                <c:pt idx="1882">
                  <c:v>8.2933333333717218E-2</c:v>
                </c:pt>
                <c:pt idx="1883">
                  <c:v>8.2933333333710127E-2</c:v>
                </c:pt>
                <c:pt idx="1884">
                  <c:v>8.2933333333717232E-2</c:v>
                </c:pt>
                <c:pt idx="1885">
                  <c:v>8.2933333333703008E-2</c:v>
                </c:pt>
                <c:pt idx="1886">
                  <c:v>8.2933333333703008E-2</c:v>
                </c:pt>
                <c:pt idx="1887">
                  <c:v>8.2933333333688797E-2</c:v>
                </c:pt>
                <c:pt idx="1888">
                  <c:v>8.2933333333688797E-2</c:v>
                </c:pt>
                <c:pt idx="1889">
                  <c:v>8.2933333333681677E-2</c:v>
                </c:pt>
                <c:pt idx="1890">
                  <c:v>8.2933333333674572E-2</c:v>
                </c:pt>
                <c:pt idx="1891">
                  <c:v>8.2933333333674572E-2</c:v>
                </c:pt>
                <c:pt idx="1892">
                  <c:v>8.2933333333674572E-2</c:v>
                </c:pt>
                <c:pt idx="1893">
                  <c:v>8.2933333333660361E-2</c:v>
                </c:pt>
                <c:pt idx="1894">
                  <c:v>8.2933333333660347E-2</c:v>
                </c:pt>
                <c:pt idx="1895">
                  <c:v>8.3022222223177192E-2</c:v>
                </c:pt>
                <c:pt idx="1896">
                  <c:v>8.3111111111776909E-2</c:v>
                </c:pt>
                <c:pt idx="1897">
                  <c:v>8.3200000000362428E-2</c:v>
                </c:pt>
                <c:pt idx="1898">
                  <c:v>8.3288888888962159E-2</c:v>
                </c:pt>
                <c:pt idx="1899">
                  <c:v>8.3377777778486095E-2</c:v>
                </c:pt>
                <c:pt idx="1900">
                  <c:v>8.3466666667078721E-2</c:v>
                </c:pt>
                <c:pt idx="1901">
                  <c:v>8.3555555555678451E-2</c:v>
                </c:pt>
                <c:pt idx="1902">
                  <c:v>8.3644444445188176E-2</c:v>
                </c:pt>
                <c:pt idx="1903">
                  <c:v>8.3733333333787907E-2</c:v>
                </c:pt>
                <c:pt idx="1904">
                  <c:v>8.3822222222373413E-2</c:v>
                </c:pt>
                <c:pt idx="1905">
                  <c:v>8.3911111111904454E-2</c:v>
                </c:pt>
                <c:pt idx="1906">
                  <c:v>8.4000000000497094E-2</c:v>
                </c:pt>
                <c:pt idx="1907">
                  <c:v>8.4088888889096811E-2</c:v>
                </c:pt>
                <c:pt idx="1908">
                  <c:v>8.4177777778627852E-2</c:v>
                </c:pt>
                <c:pt idx="1909">
                  <c:v>8.4266666667227583E-2</c:v>
                </c:pt>
                <c:pt idx="1910">
                  <c:v>8.4355555555820194E-2</c:v>
                </c:pt>
                <c:pt idx="1911">
                  <c:v>8.4177777776758098E-2</c:v>
                </c:pt>
                <c:pt idx="1912">
                  <c:v>8.3999999999565741E-2</c:v>
                </c:pt>
                <c:pt idx="1913">
                  <c:v>8.3822222222373399E-2</c:v>
                </c:pt>
                <c:pt idx="1914">
                  <c:v>8.3644444445173952E-2</c:v>
                </c:pt>
                <c:pt idx="1915">
                  <c:v>8.346666666611896E-2</c:v>
                </c:pt>
                <c:pt idx="1916">
                  <c:v>8.3288888888919513E-2</c:v>
                </c:pt>
                <c:pt idx="1917">
                  <c:v>8.3111111111720051E-2</c:v>
                </c:pt>
                <c:pt idx="1918">
                  <c:v>8.2933333332657955E-2</c:v>
                </c:pt>
                <c:pt idx="1919">
                  <c:v>8.2755555555465612E-2</c:v>
                </c:pt>
                <c:pt idx="1920">
                  <c:v>8.257777777827327E-2</c:v>
                </c:pt>
                <c:pt idx="1921">
                  <c:v>8.2399999999218265E-2</c:v>
                </c:pt>
                <c:pt idx="1922">
                  <c:v>8.2222222222011712E-2</c:v>
                </c:pt>
                <c:pt idx="1923">
                  <c:v>8.204444444481937E-2</c:v>
                </c:pt>
                <c:pt idx="1924">
                  <c:v>8.1866666665757273E-2</c:v>
                </c:pt>
                <c:pt idx="1925">
                  <c:v>8.1688888888564931E-2</c:v>
                </c:pt>
                <c:pt idx="1926">
                  <c:v>8.1644444444268605E-2</c:v>
                </c:pt>
                <c:pt idx="1927">
                  <c:v>8.1599999999499531E-2</c:v>
                </c:pt>
                <c:pt idx="1928">
                  <c:v>8.1555555555203219E-2</c:v>
                </c:pt>
                <c:pt idx="1929">
                  <c:v>8.1511111110914011E-2</c:v>
                </c:pt>
                <c:pt idx="1930">
                  <c:v>8.1466666666617699E-2</c:v>
                </c:pt>
                <c:pt idx="1931">
                  <c:v>8.1511111111379667E-2</c:v>
                </c:pt>
                <c:pt idx="1932">
                  <c:v>8.1555555555683071E-2</c:v>
                </c:pt>
                <c:pt idx="1933">
                  <c:v>8.1599999999993594E-2</c:v>
                </c:pt>
                <c:pt idx="1934">
                  <c:v>8.1644444444748457E-2</c:v>
                </c:pt>
                <c:pt idx="1935">
                  <c:v>8.1688888889058967E-2</c:v>
                </c:pt>
                <c:pt idx="1936">
                  <c:v>8.1733333333355279E-2</c:v>
                </c:pt>
                <c:pt idx="1937">
                  <c:v>8.1777777778131458E-2</c:v>
                </c:pt>
                <c:pt idx="1938">
                  <c:v>8.1822222222434876E-2</c:v>
                </c:pt>
                <c:pt idx="1939">
                  <c:v>8.1866666666745386E-2</c:v>
                </c:pt>
                <c:pt idx="1940">
                  <c:v>8.1911111111500262E-2</c:v>
                </c:pt>
                <c:pt idx="1941">
                  <c:v>8.1955555555803666E-2</c:v>
                </c:pt>
                <c:pt idx="1942">
                  <c:v>8.2000000000092874E-2</c:v>
                </c:pt>
                <c:pt idx="1943">
                  <c:v>8.2044444444396292E-2</c:v>
                </c:pt>
                <c:pt idx="1944">
                  <c:v>8.208888888915114E-2</c:v>
                </c:pt>
                <c:pt idx="1945">
                  <c:v>8.2133333333454558E-2</c:v>
                </c:pt>
                <c:pt idx="1946">
                  <c:v>8.2177777777750871E-2</c:v>
                </c:pt>
                <c:pt idx="1947">
                  <c:v>8.2222222222512839E-2</c:v>
                </c:pt>
                <c:pt idx="1948">
                  <c:v>8.2266666666816257E-2</c:v>
                </c:pt>
                <c:pt idx="1949">
                  <c:v>8.231111111111257E-2</c:v>
                </c:pt>
                <c:pt idx="1950">
                  <c:v>8.2355555555874524E-2</c:v>
                </c:pt>
                <c:pt idx="1951">
                  <c:v>8.240000000017085E-2</c:v>
                </c:pt>
                <c:pt idx="1952">
                  <c:v>8.2444444444474269E-2</c:v>
                </c:pt>
                <c:pt idx="1953">
                  <c:v>8.2488888889236237E-2</c:v>
                </c:pt>
                <c:pt idx="1954">
                  <c:v>8.2533333333539655E-2</c:v>
                </c:pt>
                <c:pt idx="1955">
                  <c:v>8.2577777777835967E-2</c:v>
                </c:pt>
                <c:pt idx="1956">
                  <c:v>8.2444444443542958E-2</c:v>
                </c:pt>
                <c:pt idx="1957">
                  <c:v>8.2311111110646928E-2</c:v>
                </c:pt>
                <c:pt idx="1958">
                  <c:v>8.2177777777750899E-2</c:v>
                </c:pt>
                <c:pt idx="1959">
                  <c:v>8.2044444444861975E-2</c:v>
                </c:pt>
                <c:pt idx="1960">
                  <c:v>8.1911111110561846E-2</c:v>
                </c:pt>
                <c:pt idx="1961">
                  <c:v>8.1777777777665817E-2</c:v>
                </c:pt>
                <c:pt idx="1962">
                  <c:v>8.1644444444769773E-2</c:v>
                </c:pt>
                <c:pt idx="1963">
                  <c:v>8.1511111110469658E-2</c:v>
                </c:pt>
                <c:pt idx="1964">
                  <c:v>8.1377777777573629E-2</c:v>
                </c:pt>
                <c:pt idx="1965">
                  <c:v>8.1244444444684691E-2</c:v>
                </c:pt>
                <c:pt idx="1966">
                  <c:v>8.1199999999929828E-2</c:v>
                </c:pt>
                <c:pt idx="1967">
                  <c:v>8.115555555562641E-2</c:v>
                </c:pt>
                <c:pt idx="1968">
                  <c:v>8.1111111111322992E-2</c:v>
                </c:pt>
                <c:pt idx="1969">
                  <c:v>8.1111111111322992E-2</c:v>
                </c:pt>
                <c:pt idx="1970">
                  <c:v>8.1066666667040904E-2</c:v>
                </c:pt>
                <c:pt idx="1971">
                  <c:v>8.1022222222730381E-2</c:v>
                </c:pt>
                <c:pt idx="1972">
                  <c:v>8.0977777777968413E-2</c:v>
                </c:pt>
                <c:pt idx="1973">
                  <c:v>8.09333333336721E-2</c:v>
                </c:pt>
                <c:pt idx="1974">
                  <c:v>8.0888888889368682E-2</c:v>
                </c:pt>
                <c:pt idx="1975">
                  <c:v>8.0844444445065264E-2</c:v>
                </c:pt>
                <c:pt idx="1976">
                  <c:v>8.0800000000310401E-2</c:v>
                </c:pt>
                <c:pt idx="1977">
                  <c:v>8.0888888888910132E-2</c:v>
                </c:pt>
                <c:pt idx="1978">
                  <c:v>8.0977777777509849E-2</c:v>
                </c:pt>
                <c:pt idx="1979">
                  <c:v>8.106666666704801E-2</c:v>
                </c:pt>
                <c:pt idx="1980">
                  <c:v>8.1155555555654832E-2</c:v>
                </c:pt>
                <c:pt idx="1981">
                  <c:v>8.1244444444261668E-2</c:v>
                </c:pt>
                <c:pt idx="1982">
                  <c:v>8.1333333333806934E-2</c:v>
                </c:pt>
                <c:pt idx="1983">
                  <c:v>8.1422222222406665E-2</c:v>
                </c:pt>
                <c:pt idx="1984">
                  <c:v>8.1511111111006382E-2</c:v>
                </c:pt>
                <c:pt idx="1985">
                  <c:v>8.1600000000544542E-2</c:v>
                </c:pt>
                <c:pt idx="1986">
                  <c:v>8.1688888889137154E-2</c:v>
                </c:pt>
                <c:pt idx="1987">
                  <c:v>8.1777777777751109E-2</c:v>
                </c:pt>
                <c:pt idx="1988">
                  <c:v>8.1866666666350826E-2</c:v>
                </c:pt>
                <c:pt idx="1989">
                  <c:v>8.1955555555867671E-2</c:v>
                </c:pt>
                <c:pt idx="1990">
                  <c:v>8.2044444444467401E-2</c:v>
                </c:pt>
                <c:pt idx="1991">
                  <c:v>8.2133333333067118E-2</c:v>
                </c:pt>
                <c:pt idx="1992">
                  <c:v>8.2133333333074238E-2</c:v>
                </c:pt>
                <c:pt idx="1993">
                  <c:v>8.2133333333067132E-2</c:v>
                </c:pt>
                <c:pt idx="1994">
                  <c:v>8.2133333333074224E-2</c:v>
                </c:pt>
                <c:pt idx="1995">
                  <c:v>8.2133333333081343E-2</c:v>
                </c:pt>
                <c:pt idx="1996">
                  <c:v>8.2133333333067132E-2</c:v>
                </c:pt>
                <c:pt idx="1997">
                  <c:v>8.2133333333081343E-2</c:v>
                </c:pt>
                <c:pt idx="1998">
                  <c:v>8.2133333333081343E-2</c:v>
                </c:pt>
                <c:pt idx="1999">
                  <c:v>8.2133333333088449E-2</c:v>
                </c:pt>
                <c:pt idx="2000">
                  <c:v>8.2133333333081343E-2</c:v>
                </c:pt>
                <c:pt idx="2001">
                  <c:v>8.1955555554026352E-2</c:v>
                </c:pt>
                <c:pt idx="2002">
                  <c:v>8.1777777776805588E-2</c:v>
                </c:pt>
                <c:pt idx="2003">
                  <c:v>8.1599999999613246E-2</c:v>
                </c:pt>
                <c:pt idx="2004">
                  <c:v>8.1422222222399587E-2</c:v>
                </c:pt>
                <c:pt idx="2005">
                  <c:v>8.1244444443330385E-2</c:v>
                </c:pt>
                <c:pt idx="2006">
                  <c:v>8.1199999999026967E-2</c:v>
                </c:pt>
                <c:pt idx="2007">
                  <c:v>8.1155555554716444E-2</c:v>
                </c:pt>
                <c:pt idx="2008">
                  <c:v>8.1111111109940279E-2</c:v>
                </c:pt>
                <c:pt idx="2009">
                  <c:v>8.1066666665629755E-2</c:v>
                </c:pt>
                <c:pt idx="2010">
                  <c:v>8.1022222221319232E-2</c:v>
                </c:pt>
                <c:pt idx="2011">
                  <c:v>8.0977777776543053E-2</c:v>
                </c:pt>
                <c:pt idx="2012">
                  <c:v>8.0933333332232529E-2</c:v>
                </c:pt>
                <c:pt idx="2013">
                  <c:v>8.0888888887922006E-2</c:v>
                </c:pt>
                <c:pt idx="2014">
                  <c:v>8.084444444313163E-2</c:v>
                </c:pt>
                <c:pt idx="2015">
                  <c:v>8.0799999998828212E-2</c:v>
                </c:pt>
                <c:pt idx="2016">
                  <c:v>8.0755555554517688E-2</c:v>
                </c:pt>
                <c:pt idx="2017">
                  <c:v>8.0711111109748615E-2</c:v>
                </c:pt>
                <c:pt idx="2018">
                  <c:v>8.0666666665438091E-2</c:v>
                </c:pt>
                <c:pt idx="2019">
                  <c:v>8.0622222221120463E-2</c:v>
                </c:pt>
                <c:pt idx="2020">
                  <c:v>8.0577777776809939E-2</c:v>
                </c:pt>
                <c:pt idx="2021">
                  <c:v>8.0533333332040866E-2</c:v>
                </c:pt>
                <c:pt idx="2022">
                  <c:v>8.0488888887730342E-2</c:v>
                </c:pt>
                <c:pt idx="2023">
                  <c:v>8.0444444443412713E-2</c:v>
                </c:pt>
                <c:pt idx="2024">
                  <c:v>8.0399999998636548E-2</c:v>
                </c:pt>
                <c:pt idx="2025">
                  <c:v>8.0355555554326025E-2</c:v>
                </c:pt>
                <c:pt idx="2026">
                  <c:v>8.0311111110015501E-2</c:v>
                </c:pt>
                <c:pt idx="2027">
                  <c:v>8.0266666665232217E-2</c:v>
                </c:pt>
                <c:pt idx="2028">
                  <c:v>8.0222222220921693E-2</c:v>
                </c:pt>
                <c:pt idx="2029">
                  <c:v>8.0177777776618289E-2</c:v>
                </c:pt>
                <c:pt idx="2030">
                  <c:v>8.0133333331856321E-2</c:v>
                </c:pt>
                <c:pt idx="2031">
                  <c:v>8.0088888887552889E-2</c:v>
                </c:pt>
                <c:pt idx="2032">
                  <c:v>8.0133333331849202E-2</c:v>
                </c:pt>
                <c:pt idx="2033">
                  <c:v>8.017777777615262E-2</c:v>
                </c:pt>
                <c:pt idx="2034">
                  <c:v>8.0222222220907483E-2</c:v>
                </c:pt>
                <c:pt idx="2035">
                  <c:v>8.0266666665210901E-2</c:v>
                </c:pt>
                <c:pt idx="2036">
                  <c:v>8.0311111109507213E-2</c:v>
                </c:pt>
                <c:pt idx="2037">
                  <c:v>8.0355555554276287E-2</c:v>
                </c:pt>
                <c:pt idx="2038">
                  <c:v>8.0399999998572599E-2</c:v>
                </c:pt>
                <c:pt idx="2039">
                  <c:v>8.0444444442876004E-2</c:v>
                </c:pt>
                <c:pt idx="2040">
                  <c:v>8.0488888887637972E-2</c:v>
                </c:pt>
                <c:pt idx="2041">
                  <c:v>8.0533333331934284E-2</c:v>
                </c:pt>
                <c:pt idx="2042">
                  <c:v>8.0577777776230597E-2</c:v>
                </c:pt>
                <c:pt idx="2043">
                  <c:v>8.062222222099967E-2</c:v>
                </c:pt>
                <c:pt idx="2044">
                  <c:v>8.0666666665295969E-2</c:v>
                </c:pt>
                <c:pt idx="2045">
                  <c:v>8.0711111109606506E-2</c:v>
                </c:pt>
                <c:pt idx="2046">
                  <c:v>8.0844444443899502E-2</c:v>
                </c:pt>
                <c:pt idx="2047">
                  <c:v>8.0977777776802651E-2</c:v>
                </c:pt>
                <c:pt idx="2048">
                  <c:v>8.1111111109698694E-2</c:v>
                </c:pt>
                <c:pt idx="2049">
                  <c:v>8.1244444442608935E-2</c:v>
                </c:pt>
                <c:pt idx="2050">
                  <c:v>8.1377777776894838E-2</c:v>
                </c:pt>
                <c:pt idx="2051">
                  <c:v>8.1511111109790882E-2</c:v>
                </c:pt>
                <c:pt idx="2052">
                  <c:v>8.1644444442686911E-2</c:v>
                </c:pt>
                <c:pt idx="2053">
                  <c:v>8.1777777776979935E-2</c:v>
                </c:pt>
                <c:pt idx="2054">
                  <c:v>8.1911111109890175E-2</c:v>
                </c:pt>
                <c:pt idx="2055">
                  <c:v>8.2044444442786205E-2</c:v>
                </c:pt>
                <c:pt idx="2056">
                  <c:v>8.1911111108493195E-2</c:v>
                </c:pt>
                <c:pt idx="2057">
                  <c:v>8.1777777775590046E-2</c:v>
                </c:pt>
                <c:pt idx="2058">
                  <c:v>8.1644444442701108E-2</c:v>
                </c:pt>
                <c:pt idx="2059">
                  <c:v>8.1511111108408085E-2</c:v>
                </c:pt>
                <c:pt idx="2060">
                  <c:v>8.1377777775512042E-2</c:v>
                </c:pt>
                <c:pt idx="2061">
                  <c:v>8.1244444442623104E-2</c:v>
                </c:pt>
                <c:pt idx="2062">
                  <c:v>8.1111111108322989E-2</c:v>
                </c:pt>
                <c:pt idx="2063">
                  <c:v>8.0977777775434051E-2</c:v>
                </c:pt>
                <c:pt idx="2064">
                  <c:v>8.088888888683432E-2</c:v>
                </c:pt>
                <c:pt idx="2065">
                  <c:v>8.0799999998255906E-2</c:v>
                </c:pt>
                <c:pt idx="2066">
                  <c:v>8.0666666663948672E-2</c:v>
                </c:pt>
                <c:pt idx="2067">
                  <c:v>8.0577777775363152E-2</c:v>
                </c:pt>
                <c:pt idx="2068">
                  <c:v>8.0488888886763421E-2</c:v>
                </c:pt>
                <c:pt idx="2069">
                  <c:v>8.0355555552477503E-2</c:v>
                </c:pt>
                <c:pt idx="2070">
                  <c:v>8.0222222219588579E-2</c:v>
                </c:pt>
                <c:pt idx="2071">
                  <c:v>8.0088888886692536E-2</c:v>
                </c:pt>
                <c:pt idx="2072">
                  <c:v>7.9955555552399513E-2</c:v>
                </c:pt>
                <c:pt idx="2073">
                  <c:v>7.982222221951768E-2</c:v>
                </c:pt>
                <c:pt idx="2074">
                  <c:v>7.9688888886621637E-2</c:v>
                </c:pt>
                <c:pt idx="2075">
                  <c:v>7.9555555552335733E-2</c:v>
                </c:pt>
                <c:pt idx="2076">
                  <c:v>7.9422222219439689E-2</c:v>
                </c:pt>
                <c:pt idx="2077">
                  <c:v>7.9422222219446795E-2</c:v>
                </c:pt>
                <c:pt idx="2078">
                  <c:v>7.9422222219446795E-2</c:v>
                </c:pt>
                <c:pt idx="2079">
                  <c:v>7.9422222219439689E-2</c:v>
                </c:pt>
                <c:pt idx="2080">
                  <c:v>7.9422222219446795E-2</c:v>
                </c:pt>
                <c:pt idx="2081">
                  <c:v>7.9422222219446795E-2</c:v>
                </c:pt>
                <c:pt idx="2082">
                  <c:v>7.9422222219461006E-2</c:v>
                </c:pt>
                <c:pt idx="2083">
                  <c:v>7.9422222219446795E-2</c:v>
                </c:pt>
                <c:pt idx="2084">
                  <c:v>7.9422222219461006E-2</c:v>
                </c:pt>
                <c:pt idx="2085">
                  <c:v>7.9422222219461006E-2</c:v>
                </c:pt>
                <c:pt idx="2086">
                  <c:v>7.94222222194539E-2</c:v>
                </c:pt>
                <c:pt idx="2087">
                  <c:v>7.9422222219446795E-2</c:v>
                </c:pt>
                <c:pt idx="2088">
                  <c:v>7.9422222219439689E-2</c:v>
                </c:pt>
                <c:pt idx="2089">
                  <c:v>7.9422222219439689E-2</c:v>
                </c:pt>
                <c:pt idx="2090">
                  <c:v>7.9422222219439689E-2</c:v>
                </c:pt>
                <c:pt idx="2091">
                  <c:v>7.9555555553725593E-2</c:v>
                </c:pt>
                <c:pt idx="2092">
                  <c:v>7.9688888886621637E-2</c:v>
                </c:pt>
                <c:pt idx="2093">
                  <c:v>7.9822222219503455E-2</c:v>
                </c:pt>
                <c:pt idx="2094">
                  <c:v>7.995555555240659E-2</c:v>
                </c:pt>
                <c:pt idx="2095">
                  <c:v>8.0088888886699613E-2</c:v>
                </c:pt>
                <c:pt idx="2096">
                  <c:v>8.0222222219602748E-2</c:v>
                </c:pt>
                <c:pt idx="2097">
                  <c:v>8.0355555552498792E-2</c:v>
                </c:pt>
                <c:pt idx="2098">
                  <c:v>8.0488888886791815E-2</c:v>
                </c:pt>
                <c:pt idx="2099">
                  <c:v>8.0622222219687845E-2</c:v>
                </c:pt>
                <c:pt idx="2100">
                  <c:v>8.0755555552576783E-2</c:v>
                </c:pt>
                <c:pt idx="2101">
                  <c:v>8.0888888886862687E-2</c:v>
                </c:pt>
                <c:pt idx="2102">
                  <c:v>8.1022222219765849E-2</c:v>
                </c:pt>
                <c:pt idx="2103">
                  <c:v>8.1155555552661879E-2</c:v>
                </c:pt>
                <c:pt idx="2104">
                  <c:v>8.1288888886940677E-2</c:v>
                </c:pt>
                <c:pt idx="2105">
                  <c:v>8.1422222219836721E-2</c:v>
                </c:pt>
                <c:pt idx="2106">
                  <c:v>8.1288888886940677E-2</c:v>
                </c:pt>
                <c:pt idx="2107">
                  <c:v>8.1155555552640563E-2</c:v>
                </c:pt>
                <c:pt idx="2108">
                  <c:v>8.1022222219744519E-2</c:v>
                </c:pt>
                <c:pt idx="2109">
                  <c:v>8.0888888886848476E-2</c:v>
                </c:pt>
                <c:pt idx="2110">
                  <c:v>8.0755555553952446E-2</c:v>
                </c:pt>
                <c:pt idx="2111">
                  <c:v>8.0622222219652317E-2</c:v>
                </c:pt>
                <c:pt idx="2112">
                  <c:v>8.0488888886756288E-2</c:v>
                </c:pt>
                <c:pt idx="2113">
                  <c:v>8.0355555553853139E-2</c:v>
                </c:pt>
                <c:pt idx="2114">
                  <c:v>8.0222222219567235E-2</c:v>
                </c:pt>
                <c:pt idx="2115">
                  <c:v>8.0088888886664086E-2</c:v>
                </c:pt>
                <c:pt idx="2116">
                  <c:v>7.9955555553768057E-2</c:v>
                </c:pt>
                <c:pt idx="2117">
                  <c:v>7.9822222219475034E-2</c:v>
                </c:pt>
                <c:pt idx="2118">
                  <c:v>7.9688888886579004E-2</c:v>
                </c:pt>
                <c:pt idx="2119">
                  <c:v>7.9555555553682961E-2</c:v>
                </c:pt>
                <c:pt idx="2120">
                  <c:v>7.9422222219382846E-2</c:v>
                </c:pt>
                <c:pt idx="2121">
                  <c:v>7.9288888886486816E-2</c:v>
                </c:pt>
                <c:pt idx="2122">
                  <c:v>7.9155555553597878E-2</c:v>
                </c:pt>
                <c:pt idx="2123">
                  <c:v>7.9022222220701835E-2</c:v>
                </c:pt>
                <c:pt idx="2124">
                  <c:v>7.888888888640172E-2</c:v>
                </c:pt>
                <c:pt idx="2125">
                  <c:v>7.8755555553505677E-2</c:v>
                </c:pt>
                <c:pt idx="2126">
                  <c:v>7.8622222220609647E-2</c:v>
                </c:pt>
                <c:pt idx="2127">
                  <c:v>7.8488888886316624E-2</c:v>
                </c:pt>
                <c:pt idx="2128">
                  <c:v>7.835555555340637E-2</c:v>
                </c:pt>
                <c:pt idx="2129">
                  <c:v>7.822222222051034E-2</c:v>
                </c:pt>
                <c:pt idx="2130">
                  <c:v>7.8088888886224422E-2</c:v>
                </c:pt>
                <c:pt idx="2131">
                  <c:v>7.7955555553328393E-2</c:v>
                </c:pt>
                <c:pt idx="2132">
                  <c:v>7.7822222220425244E-2</c:v>
                </c:pt>
                <c:pt idx="2133">
                  <c:v>7.7688888886132235E-2</c:v>
                </c:pt>
                <c:pt idx="2134">
                  <c:v>7.7555555553229086E-2</c:v>
                </c:pt>
                <c:pt idx="2135">
                  <c:v>7.7422222220333042E-2</c:v>
                </c:pt>
                <c:pt idx="2136">
                  <c:v>7.7377777775563983E-2</c:v>
                </c:pt>
                <c:pt idx="2137">
                  <c:v>7.7422222219860296E-2</c:v>
                </c:pt>
                <c:pt idx="2138">
                  <c:v>7.7466666664163714E-2</c:v>
                </c:pt>
                <c:pt idx="2139">
                  <c:v>7.7511111108452921E-2</c:v>
                </c:pt>
                <c:pt idx="2140">
                  <c:v>7.75555555532291E-2</c:v>
                </c:pt>
                <c:pt idx="2141">
                  <c:v>7.7599999997532518E-2</c:v>
                </c:pt>
                <c:pt idx="2142">
                  <c:v>7.7644444441835936E-2</c:v>
                </c:pt>
                <c:pt idx="2143">
                  <c:v>7.7688888886605023E-2</c:v>
                </c:pt>
                <c:pt idx="2144">
                  <c:v>7.7733333330908441E-2</c:v>
                </c:pt>
                <c:pt idx="2145">
                  <c:v>7.7777777775197662E-2</c:v>
                </c:pt>
                <c:pt idx="2146">
                  <c:v>7.7822222219966736E-2</c:v>
                </c:pt>
                <c:pt idx="2147">
                  <c:v>7.7866666664263048E-2</c:v>
                </c:pt>
                <c:pt idx="2148">
                  <c:v>7.7911111108566466E-2</c:v>
                </c:pt>
                <c:pt idx="2149">
                  <c:v>7.7955555553328434E-2</c:v>
                </c:pt>
                <c:pt idx="2150">
                  <c:v>7.7999999997624761E-2</c:v>
                </c:pt>
                <c:pt idx="2151">
                  <c:v>7.8044444441935271E-2</c:v>
                </c:pt>
                <c:pt idx="2152">
                  <c:v>7.8088888886697252E-2</c:v>
                </c:pt>
                <c:pt idx="2153">
                  <c:v>7.8133333330993565E-2</c:v>
                </c:pt>
                <c:pt idx="2154">
                  <c:v>7.8177777775296983E-2</c:v>
                </c:pt>
                <c:pt idx="2155">
                  <c:v>7.8222222219593296E-2</c:v>
                </c:pt>
                <c:pt idx="2156">
                  <c:v>7.8266666664362383E-2</c:v>
                </c:pt>
                <c:pt idx="2157">
                  <c:v>7.8044444442859517E-2</c:v>
                </c:pt>
                <c:pt idx="2158">
                  <c:v>7.7822222221363771E-2</c:v>
                </c:pt>
                <c:pt idx="2159">
                  <c:v>7.7599999997532601E-2</c:v>
                </c:pt>
                <c:pt idx="2160">
                  <c:v>7.7377777776029735E-2</c:v>
                </c:pt>
                <c:pt idx="2161">
                  <c:v>7.7155555554519778E-2</c:v>
                </c:pt>
                <c:pt idx="2162">
                  <c:v>7.6933333330681503E-2</c:v>
                </c:pt>
                <c:pt idx="2163">
                  <c:v>7.6711111109185742E-2</c:v>
                </c:pt>
                <c:pt idx="2164">
                  <c:v>7.6488888887689996E-2</c:v>
                </c:pt>
                <c:pt idx="2165">
                  <c:v>7.6266666663851707E-2</c:v>
                </c:pt>
                <c:pt idx="2166">
                  <c:v>7.6044444442348855E-2</c:v>
                </c:pt>
                <c:pt idx="2167">
                  <c:v>7.5822222220845989E-2</c:v>
                </c:pt>
                <c:pt idx="2168">
                  <c:v>7.5599999999328912E-2</c:v>
                </c:pt>
                <c:pt idx="2169">
                  <c:v>7.5377777775511953E-2</c:v>
                </c:pt>
                <c:pt idx="2170">
                  <c:v>7.5155555554001982E-2</c:v>
                </c:pt>
                <c:pt idx="2171">
                  <c:v>7.4933333332492025E-2</c:v>
                </c:pt>
                <c:pt idx="2172">
                  <c:v>7.4755555553415717E-2</c:v>
                </c:pt>
                <c:pt idx="2173">
                  <c:v>7.457777777621627E-2</c:v>
                </c:pt>
                <c:pt idx="2174">
                  <c:v>7.4399999999009717E-2</c:v>
                </c:pt>
                <c:pt idx="2175">
                  <c:v>7.4222222219940515E-2</c:v>
                </c:pt>
                <c:pt idx="2176">
                  <c:v>7.4044444442741067E-2</c:v>
                </c:pt>
                <c:pt idx="2177">
                  <c:v>7.3866666665534514E-2</c:v>
                </c:pt>
                <c:pt idx="2178">
                  <c:v>7.3688888886465312E-2</c:v>
                </c:pt>
                <c:pt idx="2179">
                  <c:v>7.3511111109265864E-2</c:v>
                </c:pt>
                <c:pt idx="2180">
                  <c:v>7.3333333332059311E-2</c:v>
                </c:pt>
                <c:pt idx="2181">
                  <c:v>7.3244444442521164E-2</c:v>
                </c:pt>
                <c:pt idx="2182">
                  <c:v>7.3155555553921447E-2</c:v>
                </c:pt>
                <c:pt idx="2183">
                  <c:v>7.3066666665300414E-2</c:v>
                </c:pt>
                <c:pt idx="2184">
                  <c:v>7.2977777776707789E-2</c:v>
                </c:pt>
                <c:pt idx="2185">
                  <c:v>7.2888888887162537E-2</c:v>
                </c:pt>
                <c:pt idx="2186">
                  <c:v>7.279999999856282E-2</c:v>
                </c:pt>
                <c:pt idx="2187">
                  <c:v>7.2711111109955998E-2</c:v>
                </c:pt>
                <c:pt idx="2188">
                  <c:v>7.2622222220432048E-2</c:v>
                </c:pt>
                <c:pt idx="2189">
                  <c:v>7.2533333331825225E-2</c:v>
                </c:pt>
                <c:pt idx="2190">
                  <c:v>7.2444444443218403E-2</c:v>
                </c:pt>
                <c:pt idx="2191">
                  <c:v>7.2355555553680256E-2</c:v>
                </c:pt>
                <c:pt idx="2192">
                  <c:v>7.2399999997990766E-2</c:v>
                </c:pt>
                <c:pt idx="2193">
                  <c:v>7.2444444442294184E-2</c:v>
                </c:pt>
                <c:pt idx="2194">
                  <c:v>7.2488888887070377E-2</c:v>
                </c:pt>
                <c:pt idx="2195">
                  <c:v>7.2533333331359584E-2</c:v>
                </c:pt>
                <c:pt idx="2196">
                  <c:v>7.2577777775670108E-2</c:v>
                </c:pt>
                <c:pt idx="2197">
                  <c:v>7.2622222220439181E-2</c:v>
                </c:pt>
                <c:pt idx="2198">
                  <c:v>7.2666666664749718E-2</c:v>
                </c:pt>
                <c:pt idx="2199">
                  <c:v>7.2711111109053123E-2</c:v>
                </c:pt>
                <c:pt idx="2200">
                  <c:v>7.2755555553363646E-2</c:v>
                </c:pt>
                <c:pt idx="2201">
                  <c:v>7.2799999998125628E-2</c:v>
                </c:pt>
                <c:pt idx="2202">
                  <c:v>7.2844444442436151E-2</c:v>
                </c:pt>
                <c:pt idx="2203">
                  <c:v>7.2888888886739556E-2</c:v>
                </c:pt>
                <c:pt idx="2204">
                  <c:v>7.2933333331515748E-2</c:v>
                </c:pt>
                <c:pt idx="2205">
                  <c:v>7.2977777775819166E-2</c:v>
                </c:pt>
                <c:pt idx="2206">
                  <c:v>7.302222222012969E-2</c:v>
                </c:pt>
                <c:pt idx="2207">
                  <c:v>7.3066666664898777E-2</c:v>
                </c:pt>
                <c:pt idx="2208">
                  <c:v>7.3111111109209287E-2</c:v>
                </c:pt>
                <c:pt idx="2209">
                  <c:v>7.3111111109195076E-2</c:v>
                </c:pt>
                <c:pt idx="2210">
                  <c:v>7.3155555553971269E-2</c:v>
                </c:pt>
                <c:pt idx="2211">
                  <c:v>7.3199999998274673E-2</c:v>
                </c:pt>
                <c:pt idx="2212">
                  <c:v>7.3022222221068134E-2</c:v>
                </c:pt>
                <c:pt idx="2213">
                  <c:v>7.2844444443868686E-2</c:v>
                </c:pt>
                <c:pt idx="2214">
                  <c:v>7.2666666664813695E-2</c:v>
                </c:pt>
                <c:pt idx="2215">
                  <c:v>7.2488888887607142E-2</c:v>
                </c:pt>
                <c:pt idx="2216">
                  <c:v>7.2311111110400589E-2</c:v>
                </c:pt>
                <c:pt idx="2217">
                  <c:v>7.2133333331345598E-2</c:v>
                </c:pt>
                <c:pt idx="2218">
                  <c:v>7.1955555554139045E-2</c:v>
                </c:pt>
                <c:pt idx="2219">
                  <c:v>7.1777777776932492E-2</c:v>
                </c:pt>
                <c:pt idx="2220">
                  <c:v>7.15999999978775E-2</c:v>
                </c:pt>
                <c:pt idx="2221">
                  <c:v>7.1422222220663842E-2</c:v>
                </c:pt>
                <c:pt idx="2222">
                  <c:v>7.1244444443457289E-2</c:v>
                </c:pt>
                <c:pt idx="2223">
                  <c:v>7.1066666664395192E-2</c:v>
                </c:pt>
                <c:pt idx="2224">
                  <c:v>7.0888888887188639E-2</c:v>
                </c:pt>
                <c:pt idx="2225">
                  <c:v>7.0711111109974981E-2</c:v>
                </c:pt>
                <c:pt idx="2226">
                  <c:v>7.0533333330905779E-2</c:v>
                </c:pt>
                <c:pt idx="2227">
                  <c:v>7.035555555369212E-2</c:v>
                </c:pt>
                <c:pt idx="2228">
                  <c:v>7.0177777776478462E-2</c:v>
                </c:pt>
                <c:pt idx="2229">
                  <c:v>6.9999999999271909E-2</c:v>
                </c:pt>
                <c:pt idx="2230">
                  <c:v>6.9822222220209812E-2</c:v>
                </c:pt>
                <c:pt idx="2231">
                  <c:v>6.9644444443003231E-2</c:v>
                </c:pt>
                <c:pt idx="2232">
                  <c:v>6.9466666665789573E-2</c:v>
                </c:pt>
                <c:pt idx="2233">
                  <c:v>6.9288888886720357E-2</c:v>
                </c:pt>
                <c:pt idx="2234">
                  <c:v>6.9111111109513804E-2</c:v>
                </c:pt>
                <c:pt idx="2235">
                  <c:v>6.8933333332307237E-2</c:v>
                </c:pt>
                <c:pt idx="2236">
                  <c:v>6.8888888887523952E-2</c:v>
                </c:pt>
                <c:pt idx="2237">
                  <c:v>6.884444444322052E-2</c:v>
                </c:pt>
                <c:pt idx="2238">
                  <c:v>6.8799999998924208E-2</c:v>
                </c:pt>
                <c:pt idx="2239">
                  <c:v>6.8755555554155148E-2</c:v>
                </c:pt>
                <c:pt idx="2240">
                  <c:v>6.8711111109844611E-2</c:v>
                </c:pt>
                <c:pt idx="2241">
                  <c:v>6.8666666665541193E-2</c:v>
                </c:pt>
                <c:pt idx="2242">
                  <c:v>6.862222222078633E-2</c:v>
                </c:pt>
                <c:pt idx="2243">
                  <c:v>6.8577777776490018E-2</c:v>
                </c:pt>
                <c:pt idx="2244">
                  <c:v>6.8444444443593974E-2</c:v>
                </c:pt>
                <c:pt idx="2245">
                  <c:v>6.8311111110690825E-2</c:v>
                </c:pt>
                <c:pt idx="2246">
                  <c:v>6.8266666665943068E-2</c:v>
                </c:pt>
                <c:pt idx="2247">
                  <c:v>6.8133333333047025E-2</c:v>
                </c:pt>
                <c:pt idx="2248">
                  <c:v>6.8000000000158101E-2</c:v>
                </c:pt>
                <c:pt idx="2249">
                  <c:v>6.7955555555389013E-2</c:v>
                </c:pt>
                <c:pt idx="2250">
                  <c:v>6.7911111111092701E-2</c:v>
                </c:pt>
                <c:pt idx="2251">
                  <c:v>6.7866666666796402E-2</c:v>
                </c:pt>
                <c:pt idx="2252">
                  <c:v>6.7866666666810613E-2</c:v>
                </c:pt>
                <c:pt idx="2253">
                  <c:v>6.7955555555417435E-2</c:v>
                </c:pt>
                <c:pt idx="2254">
                  <c:v>6.8044444444024244E-2</c:v>
                </c:pt>
                <c:pt idx="2255">
                  <c:v>6.813333333356951E-2</c:v>
                </c:pt>
                <c:pt idx="2256">
                  <c:v>6.8222222222169226E-2</c:v>
                </c:pt>
                <c:pt idx="2257">
                  <c:v>6.8044444444983976E-2</c:v>
                </c:pt>
                <c:pt idx="2258">
                  <c:v>6.7866666667805844E-2</c:v>
                </c:pt>
                <c:pt idx="2259">
                  <c:v>6.7688888888757973E-2</c:v>
                </c:pt>
                <c:pt idx="2260">
                  <c:v>6.7511111111572736E-2</c:v>
                </c:pt>
                <c:pt idx="2261">
                  <c:v>6.7333333334387499E-2</c:v>
                </c:pt>
                <c:pt idx="2262">
                  <c:v>6.7155555555339613E-2</c:v>
                </c:pt>
                <c:pt idx="2263">
                  <c:v>6.6977777778161482E-2</c:v>
                </c:pt>
                <c:pt idx="2264">
                  <c:v>6.6800000000976245E-2</c:v>
                </c:pt>
                <c:pt idx="2265">
                  <c:v>6.6622222221928359E-2</c:v>
                </c:pt>
                <c:pt idx="2266">
                  <c:v>6.6444444444750228E-2</c:v>
                </c:pt>
                <c:pt idx="2267">
                  <c:v>6.6266666667557886E-2</c:v>
                </c:pt>
                <c:pt idx="2268">
                  <c:v>6.6088888888517106E-2</c:v>
                </c:pt>
                <c:pt idx="2269">
                  <c:v>6.5911111111331869E-2</c:v>
                </c:pt>
                <c:pt idx="2270">
                  <c:v>6.5733333334160843E-2</c:v>
                </c:pt>
                <c:pt idx="2271">
                  <c:v>6.5555555555105852E-2</c:v>
                </c:pt>
                <c:pt idx="2272">
                  <c:v>6.5377777777920615E-2</c:v>
                </c:pt>
                <c:pt idx="2273">
                  <c:v>6.5200000000749589E-2</c:v>
                </c:pt>
                <c:pt idx="2274">
                  <c:v>6.5022222223564352E-2</c:v>
                </c:pt>
                <c:pt idx="2275">
                  <c:v>6.4844444444509347E-2</c:v>
                </c:pt>
                <c:pt idx="2276">
                  <c:v>6.466666666732411E-2</c:v>
                </c:pt>
                <c:pt idx="2277">
                  <c:v>6.448888889013886E-2</c:v>
                </c:pt>
                <c:pt idx="2278">
                  <c:v>6.4311111111098079E-2</c:v>
                </c:pt>
                <c:pt idx="2279">
                  <c:v>6.4133333333898618E-2</c:v>
                </c:pt>
                <c:pt idx="2280">
                  <c:v>6.3955555556720486E-2</c:v>
                </c:pt>
                <c:pt idx="2281">
                  <c:v>6.3777777777672601E-2</c:v>
                </c:pt>
                <c:pt idx="2282">
                  <c:v>6.360000000048735E-2</c:v>
                </c:pt>
                <c:pt idx="2283">
                  <c:v>6.3422222223287902E-2</c:v>
                </c:pt>
                <c:pt idx="2284">
                  <c:v>6.3244444444247108E-2</c:v>
                </c:pt>
                <c:pt idx="2285">
                  <c:v>6.3066666667061871E-2</c:v>
                </c:pt>
                <c:pt idx="2286">
                  <c:v>6.3022222222758453E-2</c:v>
                </c:pt>
                <c:pt idx="2287">
                  <c:v>6.2977777778010696E-2</c:v>
                </c:pt>
                <c:pt idx="2288">
                  <c:v>6.2933333333714384E-2</c:v>
                </c:pt>
                <c:pt idx="2289">
                  <c:v>6.2888888889425176E-2</c:v>
                </c:pt>
                <c:pt idx="2290">
                  <c:v>6.2844444445121772E-2</c:v>
                </c:pt>
                <c:pt idx="2291">
                  <c:v>6.2800000000366896E-2</c:v>
                </c:pt>
                <c:pt idx="2292">
                  <c:v>6.2755555556070583E-2</c:v>
                </c:pt>
                <c:pt idx="2293">
                  <c:v>6.2711111111788481E-2</c:v>
                </c:pt>
                <c:pt idx="2294">
                  <c:v>6.2666666667019408E-2</c:v>
                </c:pt>
                <c:pt idx="2295">
                  <c:v>6.2622222222730201E-2</c:v>
                </c:pt>
                <c:pt idx="2296">
                  <c:v>6.2577777778426782E-2</c:v>
                </c:pt>
                <c:pt idx="2297">
                  <c:v>6.2533333333664815E-2</c:v>
                </c:pt>
                <c:pt idx="2298">
                  <c:v>6.2488888889368502E-2</c:v>
                </c:pt>
                <c:pt idx="2299">
                  <c:v>6.2444444445065098E-2</c:v>
                </c:pt>
                <c:pt idx="2300">
                  <c:v>6.240000000031732E-2</c:v>
                </c:pt>
                <c:pt idx="2301">
                  <c:v>6.2355555556013909E-2</c:v>
                </c:pt>
                <c:pt idx="2302">
                  <c:v>6.2311111111717596E-2</c:v>
                </c:pt>
                <c:pt idx="2303">
                  <c:v>6.2266666667421297E-2</c:v>
                </c:pt>
                <c:pt idx="2304">
                  <c:v>6.2222222222666414E-2</c:v>
                </c:pt>
                <c:pt idx="2305">
                  <c:v>6.2177777778370115E-2</c:v>
                </c:pt>
                <c:pt idx="2306">
                  <c:v>6.213333333406669E-2</c:v>
                </c:pt>
                <c:pt idx="2307">
                  <c:v>6.2088888889304722E-2</c:v>
                </c:pt>
                <c:pt idx="2308">
                  <c:v>6.2044444445022634E-2</c:v>
                </c:pt>
                <c:pt idx="2309">
                  <c:v>6.200000000071923E-2</c:v>
                </c:pt>
                <c:pt idx="2310">
                  <c:v>6.1955555555957255E-2</c:v>
                </c:pt>
                <c:pt idx="2311">
                  <c:v>6.1911111111653837E-2</c:v>
                </c:pt>
                <c:pt idx="2312">
                  <c:v>6.1866666667364643E-2</c:v>
                </c:pt>
                <c:pt idx="2313">
                  <c:v>6.1911111112126604E-2</c:v>
                </c:pt>
                <c:pt idx="2314">
                  <c:v>6.1955555556430016E-2</c:v>
                </c:pt>
                <c:pt idx="2315">
                  <c:v>6.200000000073342E-2</c:v>
                </c:pt>
                <c:pt idx="2316">
                  <c:v>6.20444444455025E-2</c:v>
                </c:pt>
                <c:pt idx="2317">
                  <c:v>6.1911111112599351E-2</c:v>
                </c:pt>
                <c:pt idx="2318">
                  <c:v>6.1777777779703315E-2</c:v>
                </c:pt>
                <c:pt idx="2319">
                  <c:v>6.1644444446807278E-2</c:v>
                </c:pt>
                <c:pt idx="2320">
                  <c:v>6.1511111112507136E-2</c:v>
                </c:pt>
                <c:pt idx="2321">
                  <c:v>6.1377777779596888E-2</c:v>
                </c:pt>
                <c:pt idx="2322">
                  <c:v>6.1244444446700845E-2</c:v>
                </c:pt>
                <c:pt idx="2323">
                  <c:v>6.1111111112407822E-2</c:v>
                </c:pt>
                <c:pt idx="2324">
                  <c:v>6.0977777779511792E-2</c:v>
                </c:pt>
                <c:pt idx="2325">
                  <c:v>6.0844444446608636E-2</c:v>
                </c:pt>
                <c:pt idx="2326">
                  <c:v>6.0711111112315613E-2</c:v>
                </c:pt>
                <c:pt idx="2327">
                  <c:v>6.0577777779419577E-2</c:v>
                </c:pt>
                <c:pt idx="2328">
                  <c:v>6.0444444446523533E-2</c:v>
                </c:pt>
                <c:pt idx="2329">
                  <c:v>6.0311111112223405E-2</c:v>
                </c:pt>
                <c:pt idx="2330">
                  <c:v>6.0177777779327368E-2</c:v>
                </c:pt>
                <c:pt idx="2331">
                  <c:v>6.0044444446431339E-2</c:v>
                </c:pt>
                <c:pt idx="2332">
                  <c:v>5.9911111112138302E-2</c:v>
                </c:pt>
                <c:pt idx="2333">
                  <c:v>5.9777777779235167E-2</c:v>
                </c:pt>
                <c:pt idx="2334">
                  <c:v>5.9644444446339123E-2</c:v>
                </c:pt>
                <c:pt idx="2335">
                  <c:v>5.9511111113443094E-2</c:v>
                </c:pt>
                <c:pt idx="2336">
                  <c:v>5.9377777779142958E-2</c:v>
                </c:pt>
                <c:pt idx="2337">
                  <c:v>5.9377777779142958E-2</c:v>
                </c:pt>
                <c:pt idx="2338">
                  <c:v>5.9377777779135853E-2</c:v>
                </c:pt>
                <c:pt idx="2339">
                  <c:v>5.9377777779135853E-2</c:v>
                </c:pt>
                <c:pt idx="2340">
                  <c:v>5.9377777779142958E-2</c:v>
                </c:pt>
                <c:pt idx="2341">
                  <c:v>5.9377777779142972E-2</c:v>
                </c:pt>
                <c:pt idx="2342">
                  <c:v>5.9377777779135853E-2</c:v>
                </c:pt>
                <c:pt idx="2343">
                  <c:v>5.9377777779135853E-2</c:v>
                </c:pt>
                <c:pt idx="2344">
                  <c:v>5.9377777779142972E-2</c:v>
                </c:pt>
                <c:pt idx="2345">
                  <c:v>5.9377777779142958E-2</c:v>
                </c:pt>
                <c:pt idx="2346">
                  <c:v>5.9377777779135853E-2</c:v>
                </c:pt>
                <c:pt idx="2347">
                  <c:v>5.9377777779135867E-2</c:v>
                </c:pt>
                <c:pt idx="2348">
                  <c:v>5.9377777779150077E-2</c:v>
                </c:pt>
                <c:pt idx="2349">
                  <c:v>5.9377777779142972E-2</c:v>
                </c:pt>
                <c:pt idx="2350">
                  <c:v>5.9377777779142972E-2</c:v>
                </c:pt>
                <c:pt idx="2351">
                  <c:v>5.9377777779150077E-2</c:v>
                </c:pt>
                <c:pt idx="2352">
                  <c:v>5.9377777779164288E-2</c:v>
                </c:pt>
                <c:pt idx="2353">
                  <c:v>5.9377777779164288E-2</c:v>
                </c:pt>
                <c:pt idx="2354">
                  <c:v>5.937777777915719E-2</c:v>
                </c:pt>
                <c:pt idx="2355">
                  <c:v>5.9377777779157183E-2</c:v>
                </c:pt>
                <c:pt idx="2356">
                  <c:v>5.9377777779171394E-2</c:v>
                </c:pt>
                <c:pt idx="2357">
                  <c:v>5.9377777779164295E-2</c:v>
                </c:pt>
                <c:pt idx="2358">
                  <c:v>5.9377777779157183E-2</c:v>
                </c:pt>
                <c:pt idx="2359">
                  <c:v>5.9377777779157183E-2</c:v>
                </c:pt>
                <c:pt idx="2360">
                  <c:v>5.937777777915719E-2</c:v>
                </c:pt>
                <c:pt idx="2361">
                  <c:v>5.937777777915719E-2</c:v>
                </c:pt>
                <c:pt idx="2362">
                  <c:v>5.937777777915719E-2</c:v>
                </c:pt>
                <c:pt idx="2363">
                  <c:v>5.9377777779164309E-2</c:v>
                </c:pt>
                <c:pt idx="2364">
                  <c:v>5.9377777779157211E-2</c:v>
                </c:pt>
                <c:pt idx="2365">
                  <c:v>5.9377777779157204E-2</c:v>
                </c:pt>
                <c:pt idx="2366">
                  <c:v>5.9377777779157204E-2</c:v>
                </c:pt>
                <c:pt idx="2367">
                  <c:v>5.9377777779157204E-2</c:v>
                </c:pt>
                <c:pt idx="2368">
                  <c:v>5.937777777915719E-2</c:v>
                </c:pt>
                <c:pt idx="2369">
                  <c:v>5.9377777779164295E-2</c:v>
                </c:pt>
                <c:pt idx="2370">
                  <c:v>5.937777777915719E-2</c:v>
                </c:pt>
                <c:pt idx="2371">
                  <c:v>5.9377777779171401E-2</c:v>
                </c:pt>
                <c:pt idx="2372">
                  <c:v>5.9111111113358011E-2</c:v>
                </c:pt>
                <c:pt idx="2373">
                  <c:v>5.8977777780447757E-2</c:v>
                </c:pt>
                <c:pt idx="2374">
                  <c:v>5.8844444446140516E-2</c:v>
                </c:pt>
                <c:pt idx="2375">
                  <c:v>5.8711111113237381E-2</c:v>
                </c:pt>
                <c:pt idx="2376">
                  <c:v>5.8577777780320021E-2</c:v>
                </c:pt>
                <c:pt idx="2377">
                  <c:v>5.8444444446012787E-2</c:v>
                </c:pt>
                <c:pt idx="2378">
                  <c:v>5.8311111113109652E-2</c:v>
                </c:pt>
                <c:pt idx="2379">
                  <c:v>5.8133333335910191E-2</c:v>
                </c:pt>
                <c:pt idx="2380">
                  <c:v>5.8000000002992831E-2</c:v>
                </c:pt>
                <c:pt idx="2381">
                  <c:v>5.7866666668685597E-2</c:v>
                </c:pt>
                <c:pt idx="2382">
                  <c:v>5.7688888891471939E-2</c:v>
                </c:pt>
                <c:pt idx="2383">
                  <c:v>5.7511111114272484E-2</c:v>
                </c:pt>
                <c:pt idx="2384">
                  <c:v>5.733333333519617E-2</c:v>
                </c:pt>
                <c:pt idx="2385">
                  <c:v>5.7200000002293028E-2</c:v>
                </c:pt>
                <c:pt idx="2386">
                  <c:v>5.7022222225079362E-2</c:v>
                </c:pt>
                <c:pt idx="2387">
                  <c:v>5.6844444446017266E-2</c:v>
                </c:pt>
                <c:pt idx="2388">
                  <c:v>5.6666666668803593E-2</c:v>
                </c:pt>
                <c:pt idx="2389">
                  <c:v>5.6577777780203863E-2</c:v>
                </c:pt>
                <c:pt idx="2390">
                  <c:v>5.6400000001127555E-2</c:v>
                </c:pt>
                <c:pt idx="2391">
                  <c:v>5.6222222223920995E-2</c:v>
                </c:pt>
                <c:pt idx="2392">
                  <c:v>5.6222222223928101E-2</c:v>
                </c:pt>
                <c:pt idx="2393">
                  <c:v>5.6222222223928101E-2</c:v>
                </c:pt>
                <c:pt idx="2394">
                  <c:v>5.6222222223920995E-2</c:v>
                </c:pt>
                <c:pt idx="2395">
                  <c:v>5.6222222223928114E-2</c:v>
                </c:pt>
                <c:pt idx="2396">
                  <c:v>5.6222222223928101E-2</c:v>
                </c:pt>
                <c:pt idx="2397">
                  <c:v>5.6222222223920995E-2</c:v>
                </c:pt>
                <c:pt idx="2398">
                  <c:v>5.6222222223921009E-2</c:v>
                </c:pt>
                <c:pt idx="2399">
                  <c:v>5.6222222223928114E-2</c:v>
                </c:pt>
                <c:pt idx="2400">
                  <c:v>5.6222222223920995E-2</c:v>
                </c:pt>
                <c:pt idx="2401">
                  <c:v>5.622222222393522E-2</c:v>
                </c:pt>
                <c:pt idx="2402">
                  <c:v>5.6222222223942325E-2</c:v>
                </c:pt>
                <c:pt idx="2403">
                  <c:v>5.6222222223949431E-2</c:v>
                </c:pt>
                <c:pt idx="2404">
                  <c:v>5.6222222223949417E-2</c:v>
                </c:pt>
                <c:pt idx="2405">
                  <c:v>5.6222222223970747E-2</c:v>
                </c:pt>
                <c:pt idx="2406">
                  <c:v>5.6222222223977839E-2</c:v>
                </c:pt>
                <c:pt idx="2407">
                  <c:v>5.6222222223992049E-2</c:v>
                </c:pt>
                <c:pt idx="2408">
                  <c:v>5.6222222223999169E-2</c:v>
                </c:pt>
                <c:pt idx="2409">
                  <c:v>5.622222222401338E-2</c:v>
                </c:pt>
                <c:pt idx="2410">
                  <c:v>5.6222222224013366E-2</c:v>
                </c:pt>
                <c:pt idx="2411">
                  <c:v>5.622222222402759E-2</c:v>
                </c:pt>
                <c:pt idx="2412">
                  <c:v>5.6222222224034696E-2</c:v>
                </c:pt>
                <c:pt idx="2413">
                  <c:v>5.6222222224041787E-2</c:v>
                </c:pt>
                <c:pt idx="2414">
                  <c:v>5.6222222224041801E-2</c:v>
                </c:pt>
                <c:pt idx="2415">
                  <c:v>5.6222222224056012E-2</c:v>
                </c:pt>
                <c:pt idx="2416">
                  <c:v>5.6222222224063104E-2</c:v>
                </c:pt>
                <c:pt idx="2417">
                  <c:v>5.6222222224063118E-2</c:v>
                </c:pt>
                <c:pt idx="2418">
                  <c:v>5.6222222224070223E-2</c:v>
                </c:pt>
                <c:pt idx="2419">
                  <c:v>5.6222222224077308E-2</c:v>
                </c:pt>
                <c:pt idx="2420">
                  <c:v>5.6222222224077315E-2</c:v>
                </c:pt>
                <c:pt idx="2421">
                  <c:v>5.6222222224077315E-2</c:v>
                </c:pt>
                <c:pt idx="2422">
                  <c:v>5.6222222224077315E-2</c:v>
                </c:pt>
                <c:pt idx="2423">
                  <c:v>5.6222222224070209E-2</c:v>
                </c:pt>
                <c:pt idx="2424">
                  <c:v>5.6266666668359416E-2</c:v>
                </c:pt>
                <c:pt idx="2425">
                  <c:v>5.6311111112662841E-2</c:v>
                </c:pt>
                <c:pt idx="2426">
                  <c:v>5.6311111112662834E-2</c:v>
                </c:pt>
                <c:pt idx="2427">
                  <c:v>5.6355555556952042E-2</c:v>
                </c:pt>
                <c:pt idx="2428">
                  <c:v>5.6400000001241256E-2</c:v>
                </c:pt>
                <c:pt idx="2429">
                  <c:v>5.6400000001241242E-2</c:v>
                </c:pt>
                <c:pt idx="2430">
                  <c:v>5.6400000001234137E-2</c:v>
                </c:pt>
                <c:pt idx="2431">
                  <c:v>5.6400000001227031E-2</c:v>
                </c:pt>
                <c:pt idx="2432">
                  <c:v>5.6311111111688877E-2</c:v>
                </c:pt>
                <c:pt idx="2433">
                  <c:v>5.6044444445875481E-2</c:v>
                </c:pt>
                <c:pt idx="2434">
                  <c:v>5.5777777780062092E-2</c:v>
                </c:pt>
                <c:pt idx="2435">
                  <c:v>5.5511111111468933E-2</c:v>
                </c:pt>
                <c:pt idx="2436">
                  <c:v>5.5244444445662656E-2</c:v>
                </c:pt>
                <c:pt idx="2437">
                  <c:v>5.5111111112745297E-2</c:v>
                </c:pt>
                <c:pt idx="2438">
                  <c:v>5.4977777779820838E-2</c:v>
                </c:pt>
                <c:pt idx="2439">
                  <c:v>5.4844444445534921E-2</c:v>
                </c:pt>
                <c:pt idx="2440">
                  <c:v>5.4711111112617568E-2</c:v>
                </c:pt>
                <c:pt idx="2441">
                  <c:v>5.4577777779707314E-2</c:v>
                </c:pt>
                <c:pt idx="2442">
                  <c:v>5.4444444445392974E-2</c:v>
                </c:pt>
                <c:pt idx="2443">
                  <c:v>5.4444444445385869E-2</c:v>
                </c:pt>
                <c:pt idx="2444">
                  <c:v>5.4444444445371658E-2</c:v>
                </c:pt>
                <c:pt idx="2445">
                  <c:v>5.4444444445350335E-2</c:v>
                </c:pt>
                <c:pt idx="2446">
                  <c:v>5.4444444445329025E-2</c:v>
                </c:pt>
                <c:pt idx="2447">
                  <c:v>5.4444444445336131E-2</c:v>
                </c:pt>
                <c:pt idx="2448">
                  <c:v>5.4444444445314807E-2</c:v>
                </c:pt>
                <c:pt idx="2449">
                  <c:v>5.4444444445293498E-2</c:v>
                </c:pt>
                <c:pt idx="2450">
                  <c:v>5.4444444445265076E-2</c:v>
                </c:pt>
                <c:pt idx="2451">
                  <c:v>5.4444444445272175E-2</c:v>
                </c:pt>
                <c:pt idx="2452">
                  <c:v>5.4444444445250866E-2</c:v>
                </c:pt>
                <c:pt idx="2453">
                  <c:v>5.4444444445229549E-2</c:v>
                </c:pt>
                <c:pt idx="2454">
                  <c:v>5.4444444445208233E-2</c:v>
                </c:pt>
                <c:pt idx="2455">
                  <c:v>5.4444444445194022E-2</c:v>
                </c:pt>
                <c:pt idx="2456">
                  <c:v>5.4444444445186917E-2</c:v>
                </c:pt>
                <c:pt idx="2457">
                  <c:v>5.44444444451656E-2</c:v>
                </c:pt>
                <c:pt idx="2458">
                  <c:v>5.4444444445144277E-2</c:v>
                </c:pt>
                <c:pt idx="2459">
                  <c:v>5.4400000000840866E-2</c:v>
                </c:pt>
                <c:pt idx="2460">
                  <c:v>5.4400000000833761E-2</c:v>
                </c:pt>
                <c:pt idx="2461">
                  <c:v>5.4400000000819543E-2</c:v>
                </c:pt>
                <c:pt idx="2462">
                  <c:v>5.4355555556509019E-2</c:v>
                </c:pt>
                <c:pt idx="2463">
                  <c:v>5.4311111112205615E-2</c:v>
                </c:pt>
                <c:pt idx="2464">
                  <c:v>5.4311111112198496E-2</c:v>
                </c:pt>
                <c:pt idx="2465">
                  <c:v>5.4266666667880867E-2</c:v>
                </c:pt>
                <c:pt idx="2466">
                  <c:v>5.4266666667873775E-2</c:v>
                </c:pt>
                <c:pt idx="2467">
                  <c:v>5.4222222223097583E-2</c:v>
                </c:pt>
                <c:pt idx="2468">
                  <c:v>5.4177777778801277E-2</c:v>
                </c:pt>
                <c:pt idx="2469">
                  <c:v>5.4133333334476549E-2</c:v>
                </c:pt>
                <c:pt idx="2470">
                  <c:v>5.4088888890173131E-2</c:v>
                </c:pt>
                <c:pt idx="2471">
                  <c:v>5.4088888890158907E-2</c:v>
                </c:pt>
                <c:pt idx="2472">
                  <c:v>5.4044444445862601E-2</c:v>
                </c:pt>
                <c:pt idx="2473">
                  <c:v>5.4044444445841291E-2</c:v>
                </c:pt>
                <c:pt idx="2474">
                  <c:v>5.400000000107931E-2</c:v>
                </c:pt>
                <c:pt idx="2475">
                  <c:v>5.3955555556783004E-2</c:v>
                </c:pt>
                <c:pt idx="2476">
                  <c:v>5.3911111112486698E-2</c:v>
                </c:pt>
                <c:pt idx="2477">
                  <c:v>5.3866666667710499E-2</c:v>
                </c:pt>
                <c:pt idx="2478">
                  <c:v>5.3822222223407094E-2</c:v>
                </c:pt>
                <c:pt idx="2479">
                  <c:v>5.3777777779103676E-2</c:v>
                </c:pt>
                <c:pt idx="2480">
                  <c:v>5.3733333334334589E-2</c:v>
                </c:pt>
                <c:pt idx="2481">
                  <c:v>5.3688888890031185E-2</c:v>
                </c:pt>
                <c:pt idx="2482">
                  <c:v>5.3644444445727767E-2</c:v>
                </c:pt>
                <c:pt idx="2483">
                  <c:v>5.3600000001431454E-2</c:v>
                </c:pt>
                <c:pt idx="2484">
                  <c:v>5.3555555556655268E-2</c:v>
                </c:pt>
                <c:pt idx="2485">
                  <c:v>5.3511111112358963E-2</c:v>
                </c:pt>
                <c:pt idx="2486">
                  <c:v>5.3466666668055544E-2</c:v>
                </c:pt>
                <c:pt idx="2487">
                  <c:v>5.3422222223286457E-2</c:v>
                </c:pt>
                <c:pt idx="2488">
                  <c:v>5.3377777778983046E-2</c:v>
                </c:pt>
                <c:pt idx="2489">
                  <c:v>5.333333333468674E-2</c:v>
                </c:pt>
                <c:pt idx="2490">
                  <c:v>5.3288888889924751E-2</c:v>
                </c:pt>
                <c:pt idx="2491">
                  <c:v>5.3244444445628453E-2</c:v>
                </c:pt>
                <c:pt idx="2492">
                  <c:v>5.3200000001325035E-2</c:v>
                </c:pt>
                <c:pt idx="2493">
                  <c:v>5.2977777777500963E-2</c:v>
                </c:pt>
                <c:pt idx="2494">
                  <c:v>5.2755555556005196E-2</c:v>
                </c:pt>
                <c:pt idx="2495">
                  <c:v>5.2533333334509436E-2</c:v>
                </c:pt>
                <c:pt idx="2496">
                  <c:v>5.2311111110692456E-2</c:v>
                </c:pt>
                <c:pt idx="2497">
                  <c:v>5.2177777777796426E-2</c:v>
                </c:pt>
                <c:pt idx="2498">
                  <c:v>5.2044444444893284E-2</c:v>
                </c:pt>
                <c:pt idx="2499">
                  <c:v>5.1911111112004346E-2</c:v>
                </c:pt>
                <c:pt idx="2500">
                  <c:v>5.1777777777711316E-2</c:v>
                </c:pt>
                <c:pt idx="2501">
                  <c:v>5.1644444444815286E-2</c:v>
                </c:pt>
                <c:pt idx="2502">
                  <c:v>5.1511111111919236E-2</c:v>
                </c:pt>
                <c:pt idx="2503">
                  <c:v>5.1377777777626213E-2</c:v>
                </c:pt>
                <c:pt idx="2504">
                  <c:v>5.1244444444730183E-2</c:v>
                </c:pt>
                <c:pt idx="2505">
                  <c:v>5.1111111111834133E-2</c:v>
                </c:pt>
                <c:pt idx="2506">
                  <c:v>5.097777777754111E-2</c:v>
                </c:pt>
                <c:pt idx="2507">
                  <c:v>5.0844444444652186E-2</c:v>
                </c:pt>
                <c:pt idx="2508">
                  <c:v>5.0711111111749044E-2</c:v>
                </c:pt>
                <c:pt idx="2509">
                  <c:v>5.0577777777463112E-2</c:v>
                </c:pt>
                <c:pt idx="2510">
                  <c:v>5.044444444455997E-2</c:v>
                </c:pt>
                <c:pt idx="2511">
                  <c:v>5.0311111111671032E-2</c:v>
                </c:pt>
                <c:pt idx="2512">
                  <c:v>5.0177777777378009E-2</c:v>
                </c:pt>
                <c:pt idx="2513">
                  <c:v>5.0044444444481972E-2</c:v>
                </c:pt>
                <c:pt idx="2514">
                  <c:v>4.9911111111578824E-2</c:v>
                </c:pt>
                <c:pt idx="2515">
                  <c:v>4.9777777778689893E-2</c:v>
                </c:pt>
                <c:pt idx="2516">
                  <c:v>4.9644444444396855E-2</c:v>
                </c:pt>
                <c:pt idx="2517">
                  <c:v>4.9511111111500826E-2</c:v>
                </c:pt>
                <c:pt idx="2518">
                  <c:v>4.9511111111515037E-2</c:v>
                </c:pt>
                <c:pt idx="2519">
                  <c:v>4.9511111111522135E-2</c:v>
                </c:pt>
                <c:pt idx="2520">
                  <c:v>4.9511111111529248E-2</c:v>
                </c:pt>
                <c:pt idx="2521">
                  <c:v>4.9511111111536353E-2</c:v>
                </c:pt>
                <c:pt idx="2522">
                  <c:v>4.9511111111557662E-2</c:v>
                </c:pt>
                <c:pt idx="2523">
                  <c:v>4.9511111111564775E-2</c:v>
                </c:pt>
                <c:pt idx="2524">
                  <c:v>4.951111111157188E-2</c:v>
                </c:pt>
                <c:pt idx="2525">
                  <c:v>4.951111111157188E-2</c:v>
                </c:pt>
                <c:pt idx="2526">
                  <c:v>4.9511111111593196E-2</c:v>
                </c:pt>
                <c:pt idx="2527">
                  <c:v>4.9511111111600302E-2</c:v>
                </c:pt>
                <c:pt idx="2528">
                  <c:v>4.9511111111600302E-2</c:v>
                </c:pt>
                <c:pt idx="2529">
                  <c:v>4.9511111111614513E-2</c:v>
                </c:pt>
                <c:pt idx="2530">
                  <c:v>4.9511111111628724E-2</c:v>
                </c:pt>
                <c:pt idx="2531">
                  <c:v>4.9511111111635843E-2</c:v>
                </c:pt>
                <c:pt idx="2532">
                  <c:v>4.9511111111642934E-2</c:v>
                </c:pt>
                <c:pt idx="2533">
                  <c:v>4.9511111111642934E-2</c:v>
                </c:pt>
                <c:pt idx="2534">
                  <c:v>4.9511111111664251E-2</c:v>
                </c:pt>
                <c:pt idx="2535">
                  <c:v>4.9511111111671356E-2</c:v>
                </c:pt>
                <c:pt idx="2536">
                  <c:v>4.9511111111671356E-2</c:v>
                </c:pt>
                <c:pt idx="2537">
                  <c:v>4.9511111111685567E-2</c:v>
                </c:pt>
                <c:pt idx="2538">
                  <c:v>4.9511111111699778E-2</c:v>
                </c:pt>
                <c:pt idx="2539">
                  <c:v>4.9511111111706897E-2</c:v>
                </c:pt>
                <c:pt idx="2540">
                  <c:v>4.9511111111728213E-2</c:v>
                </c:pt>
                <c:pt idx="2541">
                  <c:v>4.9511111111721108E-2</c:v>
                </c:pt>
                <c:pt idx="2542">
                  <c:v>4.9511111111735326E-2</c:v>
                </c:pt>
                <c:pt idx="2543">
                  <c:v>4.9511111111749537E-2</c:v>
                </c:pt>
                <c:pt idx="2544">
                  <c:v>4.9511111111763748E-2</c:v>
                </c:pt>
                <c:pt idx="2545">
                  <c:v>4.9511111111777958E-2</c:v>
                </c:pt>
                <c:pt idx="2546">
                  <c:v>4.9511111111785064E-2</c:v>
                </c:pt>
                <c:pt idx="2547">
                  <c:v>4.9466666667495857E-2</c:v>
                </c:pt>
                <c:pt idx="2548">
                  <c:v>4.9466666667495857E-2</c:v>
                </c:pt>
                <c:pt idx="2549">
                  <c:v>4.9466666667488751E-2</c:v>
                </c:pt>
                <c:pt idx="2550">
                  <c:v>4.9422222223199551E-2</c:v>
                </c:pt>
                <c:pt idx="2551">
                  <c:v>4.9377777778423365E-2</c:v>
                </c:pt>
                <c:pt idx="2552">
                  <c:v>4.9466666667023089E-2</c:v>
                </c:pt>
                <c:pt idx="2553">
                  <c:v>4.9288888889837845E-2</c:v>
                </c:pt>
                <c:pt idx="2554">
                  <c:v>4.9111111110775742E-2</c:v>
                </c:pt>
                <c:pt idx="2555">
                  <c:v>4.8933333333583406E-2</c:v>
                </c:pt>
                <c:pt idx="2556">
                  <c:v>4.8755555556391057E-2</c:v>
                </c:pt>
                <c:pt idx="2557">
                  <c:v>4.8577777777336059E-2</c:v>
                </c:pt>
                <c:pt idx="2558">
                  <c:v>4.8400000000129506E-2</c:v>
                </c:pt>
                <c:pt idx="2559">
                  <c:v>4.8311111111543986E-2</c:v>
                </c:pt>
                <c:pt idx="2560">
                  <c:v>4.8133333334351637E-2</c:v>
                </c:pt>
                <c:pt idx="2561">
                  <c:v>4.7955555555296639E-2</c:v>
                </c:pt>
                <c:pt idx="2562">
                  <c:v>4.7866666666696922E-2</c:v>
                </c:pt>
                <c:pt idx="2563">
                  <c:v>4.7777777778097191E-2</c:v>
                </c:pt>
                <c:pt idx="2564">
                  <c:v>4.7688888888580347E-2</c:v>
                </c:pt>
                <c:pt idx="2565">
                  <c:v>4.7511111111380899E-2</c:v>
                </c:pt>
                <c:pt idx="2566">
                  <c:v>4.7422222222781168E-2</c:v>
                </c:pt>
                <c:pt idx="2567">
                  <c:v>4.7333333333250106E-2</c:v>
                </c:pt>
                <c:pt idx="2568">
                  <c:v>4.72444444446646E-2</c:v>
                </c:pt>
                <c:pt idx="2569">
                  <c:v>4.7111111111768564E-2</c:v>
                </c:pt>
                <c:pt idx="2570">
                  <c:v>4.7022222222237502E-2</c:v>
                </c:pt>
                <c:pt idx="2571">
                  <c:v>4.6933333333644876E-2</c:v>
                </c:pt>
                <c:pt idx="2572">
                  <c:v>4.680000000074884E-2</c:v>
                </c:pt>
                <c:pt idx="2573">
                  <c:v>4.6666666667845698E-2</c:v>
                </c:pt>
                <c:pt idx="2574">
                  <c:v>4.6533333333559766E-2</c:v>
                </c:pt>
                <c:pt idx="2575">
                  <c:v>4.6400000000656631E-2</c:v>
                </c:pt>
                <c:pt idx="2576">
                  <c:v>4.6266666667774806E-2</c:v>
                </c:pt>
                <c:pt idx="2577">
                  <c:v>4.6133333333474677E-2</c:v>
                </c:pt>
                <c:pt idx="2578">
                  <c:v>4.6000000000578634E-2</c:v>
                </c:pt>
                <c:pt idx="2579">
                  <c:v>4.5866666667675499E-2</c:v>
                </c:pt>
                <c:pt idx="2580">
                  <c:v>4.5733333333389574E-2</c:v>
                </c:pt>
                <c:pt idx="2581">
                  <c:v>4.560000000049353E-2</c:v>
                </c:pt>
                <c:pt idx="2582">
                  <c:v>4.5466666667590395E-2</c:v>
                </c:pt>
                <c:pt idx="2583">
                  <c:v>4.533333333329026E-2</c:v>
                </c:pt>
                <c:pt idx="2584">
                  <c:v>4.5200000000401322E-2</c:v>
                </c:pt>
                <c:pt idx="2585">
                  <c:v>4.5066666667498187E-2</c:v>
                </c:pt>
                <c:pt idx="2586">
                  <c:v>4.4933333333198058E-2</c:v>
                </c:pt>
                <c:pt idx="2587">
                  <c:v>4.4800000000302022E-2</c:v>
                </c:pt>
                <c:pt idx="2588">
                  <c:v>4.4666666667405992E-2</c:v>
                </c:pt>
                <c:pt idx="2589">
                  <c:v>4.4533333334495731E-2</c:v>
                </c:pt>
                <c:pt idx="2590">
                  <c:v>4.4400000000216926E-2</c:v>
                </c:pt>
                <c:pt idx="2591">
                  <c:v>4.4266666667306671E-2</c:v>
                </c:pt>
                <c:pt idx="2592">
                  <c:v>4.4133333334410635E-2</c:v>
                </c:pt>
                <c:pt idx="2593">
                  <c:v>4.4000000000124717E-2</c:v>
                </c:pt>
                <c:pt idx="2594">
                  <c:v>4.4000000000124724E-2</c:v>
                </c:pt>
                <c:pt idx="2595">
                  <c:v>4.4000000000124724E-2</c:v>
                </c:pt>
                <c:pt idx="2596">
                  <c:v>4.4000000000124731E-2</c:v>
                </c:pt>
                <c:pt idx="2597">
                  <c:v>4.4000000000124731E-2</c:v>
                </c:pt>
                <c:pt idx="2598">
                  <c:v>4.4000000000124731E-2</c:v>
                </c:pt>
                <c:pt idx="2599">
                  <c:v>4.4000000000110527E-2</c:v>
                </c:pt>
                <c:pt idx="2600">
                  <c:v>4.4000000000110527E-2</c:v>
                </c:pt>
                <c:pt idx="2601">
                  <c:v>4.4000000000117639E-2</c:v>
                </c:pt>
                <c:pt idx="2602">
                  <c:v>4.4000000000110541E-2</c:v>
                </c:pt>
                <c:pt idx="2603">
                  <c:v>4.4000000000103436E-2</c:v>
                </c:pt>
                <c:pt idx="2604">
                  <c:v>4.4000000000110541E-2</c:v>
                </c:pt>
                <c:pt idx="2605">
                  <c:v>4.4000000000103449E-2</c:v>
                </c:pt>
                <c:pt idx="2606">
                  <c:v>4.4000000000089239E-2</c:v>
                </c:pt>
                <c:pt idx="2607">
                  <c:v>4.4000000000089239E-2</c:v>
                </c:pt>
                <c:pt idx="2608">
                  <c:v>4.4000000000096344E-2</c:v>
                </c:pt>
                <c:pt idx="2609">
                  <c:v>4.4000000000089239E-2</c:v>
                </c:pt>
                <c:pt idx="2610">
                  <c:v>4.4000000000082133E-2</c:v>
                </c:pt>
                <c:pt idx="2611">
                  <c:v>4.4000000000082133E-2</c:v>
                </c:pt>
                <c:pt idx="2612">
                  <c:v>4.4044444444829897E-2</c:v>
                </c:pt>
                <c:pt idx="2613">
                  <c:v>4.4177777777740145E-2</c:v>
                </c:pt>
                <c:pt idx="2614">
                  <c:v>4.4266666666339868E-2</c:v>
                </c:pt>
                <c:pt idx="2615">
                  <c:v>4.4355555555856706E-2</c:v>
                </c:pt>
                <c:pt idx="2616">
                  <c:v>4.4444444444456437E-2</c:v>
                </c:pt>
                <c:pt idx="2617">
                  <c:v>4.4533333333063266E-2</c:v>
                </c:pt>
                <c:pt idx="2618">
                  <c:v>4.4622222221662997E-2</c:v>
                </c:pt>
                <c:pt idx="2619">
                  <c:v>4.4711111111179827E-2</c:v>
                </c:pt>
                <c:pt idx="2620">
                  <c:v>4.4799999999772459E-2</c:v>
                </c:pt>
                <c:pt idx="2621">
                  <c:v>4.4888888888365078E-2</c:v>
                </c:pt>
                <c:pt idx="2622">
                  <c:v>4.4977777777910323E-2</c:v>
                </c:pt>
                <c:pt idx="2623">
                  <c:v>4.4800000000710875E-2</c:v>
                </c:pt>
                <c:pt idx="2624">
                  <c:v>4.4622222223518526E-2</c:v>
                </c:pt>
                <c:pt idx="2625">
                  <c:v>4.4444444444463542E-2</c:v>
                </c:pt>
                <c:pt idx="2626">
                  <c:v>4.4266666667278298E-2</c:v>
                </c:pt>
                <c:pt idx="2627">
                  <c:v>4.4088888890071745E-2</c:v>
                </c:pt>
                <c:pt idx="2628">
                  <c:v>4.3911111111023859E-2</c:v>
                </c:pt>
                <c:pt idx="2629">
                  <c:v>4.3733333333845721E-2</c:v>
                </c:pt>
                <c:pt idx="2630">
                  <c:v>4.3555555556653379E-2</c:v>
                </c:pt>
                <c:pt idx="2631">
                  <c:v>4.3377777777591282E-2</c:v>
                </c:pt>
                <c:pt idx="2632">
                  <c:v>4.3200000000406039E-2</c:v>
                </c:pt>
                <c:pt idx="2633">
                  <c:v>4.3022222223213696E-2</c:v>
                </c:pt>
                <c:pt idx="2634">
                  <c:v>4.2844444446035558E-2</c:v>
                </c:pt>
                <c:pt idx="2635">
                  <c:v>4.2666666666987672E-2</c:v>
                </c:pt>
                <c:pt idx="2636">
                  <c:v>4.2488888889781112E-2</c:v>
                </c:pt>
                <c:pt idx="2637">
                  <c:v>4.2311111112595876E-2</c:v>
                </c:pt>
                <c:pt idx="2638">
                  <c:v>4.2133333333540877E-2</c:v>
                </c:pt>
                <c:pt idx="2639">
                  <c:v>4.2044444444955358E-2</c:v>
                </c:pt>
                <c:pt idx="2640">
                  <c:v>4.186666666775591E-2</c:v>
                </c:pt>
                <c:pt idx="2641">
                  <c:v>4.1688888888700912E-2</c:v>
                </c:pt>
                <c:pt idx="2642">
                  <c:v>4.1600000000115392E-2</c:v>
                </c:pt>
                <c:pt idx="2643">
                  <c:v>4.1511111111529879E-2</c:v>
                </c:pt>
                <c:pt idx="2644">
                  <c:v>4.1333333332474888E-2</c:v>
                </c:pt>
                <c:pt idx="2645">
                  <c:v>4.1244444443875157E-2</c:v>
                </c:pt>
                <c:pt idx="2646">
                  <c:v>4.1066666666697019E-2</c:v>
                </c:pt>
                <c:pt idx="2647">
                  <c:v>4.0977777777173076E-2</c:v>
                </c:pt>
                <c:pt idx="2648">
                  <c:v>4.0888888888559127E-2</c:v>
                </c:pt>
                <c:pt idx="2649">
                  <c:v>4.079999999998072E-2</c:v>
                </c:pt>
                <c:pt idx="2650">
                  <c:v>4.07111111113952E-2</c:v>
                </c:pt>
                <c:pt idx="2651">
                  <c:v>4.0533333332347314E-2</c:v>
                </c:pt>
                <c:pt idx="2652">
                  <c:v>4.0444444443733372E-2</c:v>
                </c:pt>
                <c:pt idx="2653">
                  <c:v>4.0266666666555241E-2</c:v>
                </c:pt>
                <c:pt idx="2654">
                  <c:v>4.0177777777024193E-2</c:v>
                </c:pt>
                <c:pt idx="2655">
                  <c:v>4.0088888888417364E-2</c:v>
                </c:pt>
                <c:pt idx="2656">
                  <c:v>3.9999999999817633E-2</c:v>
                </c:pt>
                <c:pt idx="2657">
                  <c:v>3.9911111110293697E-2</c:v>
                </c:pt>
                <c:pt idx="2658">
                  <c:v>3.9822222221693966E-2</c:v>
                </c:pt>
                <c:pt idx="2659">
                  <c:v>3.9733333333094249E-2</c:v>
                </c:pt>
                <c:pt idx="2660">
                  <c:v>3.9644444443570306E-2</c:v>
                </c:pt>
                <c:pt idx="2661">
                  <c:v>3.9555555554970576E-2</c:v>
                </c:pt>
                <c:pt idx="2662">
                  <c:v>3.9466666666377957E-2</c:v>
                </c:pt>
                <c:pt idx="2663">
                  <c:v>3.9377777777764023E-2</c:v>
                </c:pt>
                <c:pt idx="2664">
                  <c:v>3.9288888888254291E-2</c:v>
                </c:pt>
                <c:pt idx="2665">
                  <c:v>3.919999999965456E-2</c:v>
                </c:pt>
                <c:pt idx="2666">
                  <c:v>3.9111111111054843E-2</c:v>
                </c:pt>
                <c:pt idx="2667">
                  <c:v>3.90222222215309E-2</c:v>
                </c:pt>
                <c:pt idx="2668">
                  <c:v>3.8933333332931169E-2</c:v>
                </c:pt>
                <c:pt idx="2669">
                  <c:v>3.884444444432434E-2</c:v>
                </c:pt>
                <c:pt idx="2670">
                  <c:v>3.8755555554793299E-2</c:v>
                </c:pt>
                <c:pt idx="2671">
                  <c:v>3.8666666666186462E-2</c:v>
                </c:pt>
                <c:pt idx="2672">
                  <c:v>3.8577777777593844E-2</c:v>
                </c:pt>
                <c:pt idx="2673">
                  <c:v>3.857777777760095E-2</c:v>
                </c:pt>
                <c:pt idx="2674">
                  <c:v>3.8577777777593844E-2</c:v>
                </c:pt>
                <c:pt idx="2675">
                  <c:v>3.8577777777593837E-2</c:v>
                </c:pt>
                <c:pt idx="2676">
                  <c:v>3.8577777777586732E-2</c:v>
                </c:pt>
                <c:pt idx="2677">
                  <c:v>3.8577777777593844E-2</c:v>
                </c:pt>
                <c:pt idx="2678">
                  <c:v>3.8577777777593837E-2</c:v>
                </c:pt>
                <c:pt idx="2679">
                  <c:v>3.866666666617935E-2</c:v>
                </c:pt>
                <c:pt idx="2680">
                  <c:v>3.8755555555703286E-2</c:v>
                </c:pt>
                <c:pt idx="2681">
                  <c:v>3.8844444444303017E-2</c:v>
                </c:pt>
                <c:pt idx="2682">
                  <c:v>3.8933333332902748E-2</c:v>
                </c:pt>
                <c:pt idx="2683">
                  <c:v>3.9022222222433789E-2</c:v>
                </c:pt>
                <c:pt idx="2684">
                  <c:v>3.9111111111019309E-2</c:v>
                </c:pt>
                <c:pt idx="2685">
                  <c:v>3.9199999999626138E-2</c:v>
                </c:pt>
                <c:pt idx="2686">
                  <c:v>3.9288888889142976E-2</c:v>
                </c:pt>
                <c:pt idx="2687">
                  <c:v>3.9377777777735594E-2</c:v>
                </c:pt>
                <c:pt idx="2688">
                  <c:v>3.9466666666328212E-2</c:v>
                </c:pt>
                <c:pt idx="2689">
                  <c:v>3.9555555555859261E-2</c:v>
                </c:pt>
                <c:pt idx="2690">
                  <c:v>3.964444444446609E-2</c:v>
                </c:pt>
                <c:pt idx="2691">
                  <c:v>3.9733333333044504E-2</c:v>
                </c:pt>
                <c:pt idx="2692">
                  <c:v>3.9822222222575553E-2</c:v>
                </c:pt>
                <c:pt idx="2693">
                  <c:v>3.9911111111182382E-2</c:v>
                </c:pt>
                <c:pt idx="2694">
                  <c:v>3.9999999999775E-2</c:v>
                </c:pt>
                <c:pt idx="2695">
                  <c:v>4.0088888888367626E-2</c:v>
                </c:pt>
                <c:pt idx="2696">
                  <c:v>4.0177777777891562E-2</c:v>
                </c:pt>
                <c:pt idx="2697">
                  <c:v>4.0266666666484187E-2</c:v>
                </c:pt>
                <c:pt idx="2698">
                  <c:v>4.0088888889277634E-2</c:v>
                </c:pt>
                <c:pt idx="2699">
                  <c:v>3.991111111021553E-2</c:v>
                </c:pt>
                <c:pt idx="2700">
                  <c:v>3.9733333333001872E-2</c:v>
                </c:pt>
                <c:pt idx="2701">
                  <c:v>3.9555555555802417E-2</c:v>
                </c:pt>
                <c:pt idx="2702">
                  <c:v>3.937777777672611E-2</c:v>
                </c:pt>
                <c:pt idx="2703">
                  <c:v>3.9199999999512451E-2</c:v>
                </c:pt>
                <c:pt idx="2704">
                  <c:v>3.9022222222305891E-2</c:v>
                </c:pt>
                <c:pt idx="2705">
                  <c:v>3.8844444443243795E-2</c:v>
                </c:pt>
                <c:pt idx="2706">
                  <c:v>3.8666666666030136E-2</c:v>
                </c:pt>
                <c:pt idx="2707">
                  <c:v>3.8488888888823576E-2</c:v>
                </c:pt>
                <c:pt idx="2708">
                  <c:v>3.8311111111631234E-2</c:v>
                </c:pt>
                <c:pt idx="2709">
                  <c:v>3.8133333332554926E-2</c:v>
                </c:pt>
                <c:pt idx="2710">
                  <c:v>3.7955555555348366E-2</c:v>
                </c:pt>
                <c:pt idx="2711">
                  <c:v>3.7777777778141806E-2</c:v>
                </c:pt>
                <c:pt idx="2712">
                  <c:v>3.7599999999065492E-2</c:v>
                </c:pt>
                <c:pt idx="2713">
                  <c:v>3.7422222221873143E-2</c:v>
                </c:pt>
                <c:pt idx="2714">
                  <c:v>3.7244444444659477E-2</c:v>
                </c:pt>
                <c:pt idx="2715">
                  <c:v>3.7066666665590269E-2</c:v>
                </c:pt>
                <c:pt idx="2716">
                  <c:v>3.6888888888383708E-2</c:v>
                </c:pt>
                <c:pt idx="2717">
                  <c:v>3.6711111111170043E-2</c:v>
                </c:pt>
                <c:pt idx="2718">
                  <c:v>3.6533333332115052E-2</c:v>
                </c:pt>
                <c:pt idx="2719">
                  <c:v>3.6355555554901393E-2</c:v>
                </c:pt>
                <c:pt idx="2720">
                  <c:v>3.6177777777687728E-2</c:v>
                </c:pt>
                <c:pt idx="2721">
                  <c:v>3.5999999998625631E-2</c:v>
                </c:pt>
                <c:pt idx="2722">
                  <c:v>3.5822222221419078E-2</c:v>
                </c:pt>
                <c:pt idx="2723">
                  <c:v>3.564444444420542E-2</c:v>
                </c:pt>
                <c:pt idx="2724">
                  <c:v>3.5466666666991761E-2</c:v>
                </c:pt>
                <c:pt idx="2725">
                  <c:v>3.5288888887922559E-2</c:v>
                </c:pt>
                <c:pt idx="2726">
                  <c:v>3.5111111110708894E-2</c:v>
                </c:pt>
                <c:pt idx="2727">
                  <c:v>3.5022222222102065E-2</c:v>
                </c:pt>
                <c:pt idx="2728">
                  <c:v>3.4844444443039975E-2</c:v>
                </c:pt>
                <c:pt idx="2729">
                  <c:v>3.4666666665847626E-2</c:v>
                </c:pt>
                <c:pt idx="2730">
                  <c:v>3.4577777777240803E-2</c:v>
                </c:pt>
                <c:pt idx="2731">
                  <c:v>3.4488888887716854E-2</c:v>
                </c:pt>
                <c:pt idx="2732">
                  <c:v>3.439999999911713E-2</c:v>
                </c:pt>
                <c:pt idx="2733">
                  <c:v>3.4444444443420548E-2</c:v>
                </c:pt>
                <c:pt idx="2734">
                  <c:v>3.4488888888182523E-2</c:v>
                </c:pt>
                <c:pt idx="2735">
                  <c:v>3.4533333332478829E-2</c:v>
                </c:pt>
                <c:pt idx="2736">
                  <c:v>3.4577777776775141E-2</c:v>
                </c:pt>
                <c:pt idx="2737">
                  <c:v>3.4622222221544215E-2</c:v>
                </c:pt>
                <c:pt idx="2738">
                  <c:v>3.4666666665840527E-2</c:v>
                </c:pt>
                <c:pt idx="2739">
                  <c:v>3.4666666665826316E-2</c:v>
                </c:pt>
                <c:pt idx="2740">
                  <c:v>3.4711111110122629E-2</c:v>
                </c:pt>
                <c:pt idx="2741">
                  <c:v>3.4755555554884604E-2</c:v>
                </c:pt>
                <c:pt idx="2742">
                  <c:v>3.4755555554891703E-2</c:v>
                </c:pt>
                <c:pt idx="2743">
                  <c:v>3.4755555554891703E-2</c:v>
                </c:pt>
                <c:pt idx="2744">
                  <c:v>3.4755555554877499E-2</c:v>
                </c:pt>
                <c:pt idx="2745">
                  <c:v>3.4799999999173804E-2</c:v>
                </c:pt>
                <c:pt idx="2746">
                  <c:v>3.479999999918091E-2</c:v>
                </c:pt>
                <c:pt idx="2747">
                  <c:v>3.4799999999180917E-2</c:v>
                </c:pt>
                <c:pt idx="2748">
                  <c:v>3.4799999999166706E-2</c:v>
                </c:pt>
                <c:pt idx="2749">
                  <c:v>3.4799999999166706E-2</c:v>
                </c:pt>
                <c:pt idx="2750">
                  <c:v>3.4799999999173811E-2</c:v>
                </c:pt>
                <c:pt idx="2751">
                  <c:v>3.4799999999166706E-2</c:v>
                </c:pt>
                <c:pt idx="2752">
                  <c:v>3.47999999991596E-2</c:v>
                </c:pt>
                <c:pt idx="2753">
                  <c:v>3.4799999999159593E-2</c:v>
                </c:pt>
                <c:pt idx="2754">
                  <c:v>3.47999999991596E-2</c:v>
                </c:pt>
                <c:pt idx="2755">
                  <c:v>3.47999999991596E-2</c:v>
                </c:pt>
                <c:pt idx="2756">
                  <c:v>3.4799999999145383E-2</c:v>
                </c:pt>
                <c:pt idx="2757">
                  <c:v>3.47999999991596E-2</c:v>
                </c:pt>
                <c:pt idx="2758">
                  <c:v>3.4799999999159593E-2</c:v>
                </c:pt>
                <c:pt idx="2759">
                  <c:v>3.4799999999159593E-2</c:v>
                </c:pt>
                <c:pt idx="2760">
                  <c:v>3.4799999999152488E-2</c:v>
                </c:pt>
                <c:pt idx="2761">
                  <c:v>3.4799999999152488E-2</c:v>
                </c:pt>
                <c:pt idx="2762">
                  <c:v>3.4799999999152488E-2</c:v>
                </c:pt>
                <c:pt idx="2763">
                  <c:v>3.4799999999145383E-2</c:v>
                </c:pt>
                <c:pt idx="2764">
                  <c:v>3.4799999999152488E-2</c:v>
                </c:pt>
                <c:pt idx="2765">
                  <c:v>3.4799999999145383E-2</c:v>
                </c:pt>
                <c:pt idx="2766">
                  <c:v>3.4799999999145383E-2</c:v>
                </c:pt>
                <c:pt idx="2767">
                  <c:v>3.4799999999138277E-2</c:v>
                </c:pt>
                <c:pt idx="2768">
                  <c:v>3.479999999913827E-2</c:v>
                </c:pt>
                <c:pt idx="2769">
                  <c:v>3.4888888887745106E-2</c:v>
                </c:pt>
                <c:pt idx="2770">
                  <c:v>3.4977777777261944E-2</c:v>
                </c:pt>
                <c:pt idx="2771">
                  <c:v>3.5066666665861668E-2</c:v>
                </c:pt>
                <c:pt idx="2772">
                  <c:v>3.5155555554461398E-2</c:v>
                </c:pt>
                <c:pt idx="2773">
                  <c:v>3.5244444443978229E-2</c:v>
                </c:pt>
                <c:pt idx="2774">
                  <c:v>3.5066666666785894E-2</c:v>
                </c:pt>
                <c:pt idx="2775">
                  <c:v>3.4888888889579334E-2</c:v>
                </c:pt>
                <c:pt idx="2776">
                  <c:v>3.471111111051723E-2</c:v>
                </c:pt>
                <c:pt idx="2777">
                  <c:v>3.4533333333324874E-2</c:v>
                </c:pt>
                <c:pt idx="2778">
                  <c:v>3.4355555556118314E-2</c:v>
                </c:pt>
                <c:pt idx="2779">
                  <c:v>3.4177777777063323E-2</c:v>
                </c:pt>
                <c:pt idx="2780">
                  <c:v>3.3999999999870974E-2</c:v>
                </c:pt>
                <c:pt idx="2781">
                  <c:v>3.3822222222664414E-2</c:v>
                </c:pt>
                <c:pt idx="2782">
                  <c:v>3.3644444443609416E-2</c:v>
                </c:pt>
                <c:pt idx="2783">
                  <c:v>3.3466666666417066E-2</c:v>
                </c:pt>
                <c:pt idx="2784">
                  <c:v>3.3288888889217612E-2</c:v>
                </c:pt>
                <c:pt idx="2785">
                  <c:v>3.311111111201815E-2</c:v>
                </c:pt>
                <c:pt idx="2786">
                  <c:v>3.2933333332963152E-2</c:v>
                </c:pt>
                <c:pt idx="2787">
                  <c:v>3.2755555555770803E-2</c:v>
                </c:pt>
                <c:pt idx="2788">
                  <c:v>3.2577777778571355E-2</c:v>
                </c:pt>
                <c:pt idx="2789">
                  <c:v>3.2399999999516364E-2</c:v>
                </c:pt>
                <c:pt idx="2790">
                  <c:v>3.2222222222324022E-2</c:v>
                </c:pt>
                <c:pt idx="2791">
                  <c:v>3.2044444445131673E-2</c:v>
                </c:pt>
                <c:pt idx="2792">
                  <c:v>3.1866666666076689E-2</c:v>
                </c:pt>
                <c:pt idx="2793">
                  <c:v>3.1688888888870129E-2</c:v>
                </c:pt>
                <c:pt idx="2794">
                  <c:v>3.160000000027751E-2</c:v>
                </c:pt>
                <c:pt idx="2795">
                  <c:v>3.1511111110753574E-2</c:v>
                </c:pt>
                <c:pt idx="2796">
                  <c:v>3.1422222222153844E-2</c:v>
                </c:pt>
                <c:pt idx="2797">
                  <c:v>3.1333333333547014E-2</c:v>
                </c:pt>
                <c:pt idx="2798">
                  <c:v>3.1244444444961501E-2</c:v>
                </c:pt>
                <c:pt idx="2799">
                  <c:v>3.1155555555430453E-2</c:v>
                </c:pt>
                <c:pt idx="2800">
                  <c:v>3.1066666666837831E-2</c:v>
                </c:pt>
                <c:pt idx="2801">
                  <c:v>3.0977777778245213E-2</c:v>
                </c:pt>
                <c:pt idx="2802">
                  <c:v>3.0888888888707063E-2</c:v>
                </c:pt>
                <c:pt idx="2803">
                  <c:v>3.0933333333003372E-2</c:v>
                </c:pt>
                <c:pt idx="2804">
                  <c:v>3.0977777777299684E-2</c:v>
                </c:pt>
                <c:pt idx="2805">
                  <c:v>3.1022222222061656E-2</c:v>
                </c:pt>
                <c:pt idx="2806">
                  <c:v>3.1066666666365074E-2</c:v>
                </c:pt>
                <c:pt idx="2807">
                  <c:v>3.111111111066138E-2</c:v>
                </c:pt>
                <c:pt idx="2808">
                  <c:v>3.1155555555416253E-2</c:v>
                </c:pt>
                <c:pt idx="2809">
                  <c:v>3.1199999999698348E-2</c:v>
                </c:pt>
                <c:pt idx="2810">
                  <c:v>3.1244444444008871E-2</c:v>
                </c:pt>
                <c:pt idx="2811">
                  <c:v>3.1288888888763737E-2</c:v>
                </c:pt>
                <c:pt idx="2812">
                  <c:v>3.133333333306005E-2</c:v>
                </c:pt>
                <c:pt idx="2813">
                  <c:v>3.1377777777356362E-2</c:v>
                </c:pt>
                <c:pt idx="2814">
                  <c:v>3.1422222221645563E-2</c:v>
                </c:pt>
                <c:pt idx="2815">
                  <c:v>3.1466666666407531E-2</c:v>
                </c:pt>
                <c:pt idx="2816">
                  <c:v>3.1511111110703843E-2</c:v>
                </c:pt>
                <c:pt idx="2817">
                  <c:v>3.1555555554993051E-2</c:v>
                </c:pt>
                <c:pt idx="2818">
                  <c:v>3.1599999999769236E-2</c:v>
                </c:pt>
                <c:pt idx="2819">
                  <c:v>3.1599999999755025E-2</c:v>
                </c:pt>
                <c:pt idx="2820">
                  <c:v>3.1644444444044233E-2</c:v>
                </c:pt>
                <c:pt idx="2821">
                  <c:v>3.1688888888813306E-2</c:v>
                </c:pt>
                <c:pt idx="2822">
                  <c:v>3.1688888888806201E-2</c:v>
                </c:pt>
                <c:pt idx="2823">
                  <c:v>3.168888888879199E-2</c:v>
                </c:pt>
                <c:pt idx="2824">
                  <c:v>3.1733333333553972E-2</c:v>
                </c:pt>
                <c:pt idx="2825">
                  <c:v>3.1733333333553965E-2</c:v>
                </c:pt>
                <c:pt idx="2826">
                  <c:v>3.1777777777850277E-2</c:v>
                </c:pt>
                <c:pt idx="2827">
                  <c:v>3.1777777777843172E-2</c:v>
                </c:pt>
                <c:pt idx="2828">
                  <c:v>3.1777777777843172E-2</c:v>
                </c:pt>
                <c:pt idx="2829">
                  <c:v>3.1777777777828961E-2</c:v>
                </c:pt>
                <c:pt idx="2830">
                  <c:v>3.1777777777828954E-2</c:v>
                </c:pt>
                <c:pt idx="2831">
                  <c:v>3.1822222222583824E-2</c:v>
                </c:pt>
                <c:pt idx="2832">
                  <c:v>3.1822222222590929E-2</c:v>
                </c:pt>
                <c:pt idx="2833">
                  <c:v>3.1866666666873024E-2</c:v>
                </c:pt>
                <c:pt idx="2834">
                  <c:v>3.1866666666873024E-2</c:v>
                </c:pt>
                <c:pt idx="2835">
                  <c:v>3.1866666666873017E-2</c:v>
                </c:pt>
                <c:pt idx="2836">
                  <c:v>3.1866666666865912E-2</c:v>
                </c:pt>
                <c:pt idx="2837">
                  <c:v>3.1866666666858806E-2</c:v>
                </c:pt>
                <c:pt idx="2838">
                  <c:v>3.1866666666865905E-2</c:v>
                </c:pt>
                <c:pt idx="2839">
                  <c:v>3.1866666666865905E-2</c:v>
                </c:pt>
                <c:pt idx="2840">
                  <c:v>3.1866666666851687E-2</c:v>
                </c:pt>
                <c:pt idx="2841">
                  <c:v>3.1866666666858785E-2</c:v>
                </c:pt>
                <c:pt idx="2842">
                  <c:v>3.1866666666844574E-2</c:v>
                </c:pt>
                <c:pt idx="2843">
                  <c:v>3.1866666666851673E-2</c:v>
                </c:pt>
                <c:pt idx="2844">
                  <c:v>3.1866666666844574E-2</c:v>
                </c:pt>
                <c:pt idx="2845">
                  <c:v>3.1866666666830357E-2</c:v>
                </c:pt>
                <c:pt idx="2846">
                  <c:v>3.186666666683035E-2</c:v>
                </c:pt>
                <c:pt idx="2847">
                  <c:v>3.1866666666816139E-2</c:v>
                </c:pt>
                <c:pt idx="2848">
                  <c:v>3.1866666666823244E-2</c:v>
                </c:pt>
                <c:pt idx="2849">
                  <c:v>3.1866666666823237E-2</c:v>
                </c:pt>
                <c:pt idx="2850">
                  <c:v>3.1866666666816139E-2</c:v>
                </c:pt>
                <c:pt idx="2851">
                  <c:v>3.1866666666816139E-2</c:v>
                </c:pt>
                <c:pt idx="2852">
                  <c:v>3.1866666666801928E-2</c:v>
                </c:pt>
                <c:pt idx="2853">
                  <c:v>3.1866666666787717E-2</c:v>
                </c:pt>
                <c:pt idx="2854">
                  <c:v>3.1866666666801928E-2</c:v>
                </c:pt>
                <c:pt idx="2855">
                  <c:v>3.1866666666787717E-2</c:v>
                </c:pt>
                <c:pt idx="2856">
                  <c:v>3.1866666666787717E-2</c:v>
                </c:pt>
                <c:pt idx="2857">
                  <c:v>3.1866666666780612E-2</c:v>
                </c:pt>
                <c:pt idx="2858">
                  <c:v>3.1866666666780612E-2</c:v>
                </c:pt>
                <c:pt idx="2859">
                  <c:v>3.1688888889588263E-2</c:v>
                </c:pt>
                <c:pt idx="2860">
                  <c:v>3.1511111110526166E-2</c:v>
                </c:pt>
                <c:pt idx="2861">
                  <c:v>3.1333333333326718E-2</c:v>
                </c:pt>
                <c:pt idx="2862">
                  <c:v>3.1155555556120165E-2</c:v>
                </c:pt>
                <c:pt idx="2863">
                  <c:v>3.0977777777058065E-2</c:v>
                </c:pt>
                <c:pt idx="2864">
                  <c:v>3.0799999999858614E-2</c:v>
                </c:pt>
                <c:pt idx="2865">
                  <c:v>3.0622222222659163E-2</c:v>
                </c:pt>
                <c:pt idx="2866">
                  <c:v>3.044444444359707E-2</c:v>
                </c:pt>
                <c:pt idx="2867">
                  <c:v>3.0266666666397619E-2</c:v>
                </c:pt>
                <c:pt idx="2868">
                  <c:v>3.0088888889205277E-2</c:v>
                </c:pt>
                <c:pt idx="2869">
                  <c:v>2.9911111110136071E-2</c:v>
                </c:pt>
                <c:pt idx="2870">
                  <c:v>2.9733333332929521E-2</c:v>
                </c:pt>
                <c:pt idx="2871">
                  <c:v>2.9555555555744281E-2</c:v>
                </c:pt>
                <c:pt idx="2872">
                  <c:v>2.937777777666797E-2</c:v>
                </c:pt>
                <c:pt idx="2873">
                  <c:v>2.9199999999468519E-2</c:v>
                </c:pt>
                <c:pt idx="2874">
                  <c:v>2.9022222222269072E-2</c:v>
                </c:pt>
                <c:pt idx="2875">
                  <c:v>2.8933333333669348E-2</c:v>
                </c:pt>
                <c:pt idx="2876">
                  <c:v>2.8844444444131194E-2</c:v>
                </c:pt>
                <c:pt idx="2877">
                  <c:v>2.8755555555531467E-2</c:v>
                </c:pt>
                <c:pt idx="2878">
                  <c:v>2.879999999984199E-2</c:v>
                </c:pt>
                <c:pt idx="2879">
                  <c:v>2.8844444444589751E-2</c:v>
                </c:pt>
                <c:pt idx="2880">
                  <c:v>2.8888888888886063E-2</c:v>
                </c:pt>
                <c:pt idx="2881">
                  <c:v>2.8933333333182373E-2</c:v>
                </c:pt>
                <c:pt idx="2882">
                  <c:v>2.8977777777951446E-2</c:v>
                </c:pt>
                <c:pt idx="2883">
                  <c:v>2.9022222222247759E-2</c:v>
                </c:pt>
                <c:pt idx="2884">
                  <c:v>2.9066666666544068E-2</c:v>
                </c:pt>
                <c:pt idx="2885">
                  <c:v>2.9111111111306043E-2</c:v>
                </c:pt>
                <c:pt idx="2886">
                  <c:v>2.9155555555616566E-2</c:v>
                </c:pt>
                <c:pt idx="2887">
                  <c:v>2.9199999999905767E-2</c:v>
                </c:pt>
                <c:pt idx="2888">
                  <c:v>2.9244444444187865E-2</c:v>
                </c:pt>
                <c:pt idx="2889">
                  <c:v>2.9288888888949843E-2</c:v>
                </c:pt>
                <c:pt idx="2890">
                  <c:v>2.933333333326036E-2</c:v>
                </c:pt>
                <c:pt idx="2891">
                  <c:v>2.9377777777549567E-2</c:v>
                </c:pt>
                <c:pt idx="2892">
                  <c:v>2.9422222222311539E-2</c:v>
                </c:pt>
                <c:pt idx="2893">
                  <c:v>2.9466666666607851E-2</c:v>
                </c:pt>
                <c:pt idx="2894">
                  <c:v>2.9511111110911262E-2</c:v>
                </c:pt>
                <c:pt idx="2895">
                  <c:v>2.9555555555673241E-2</c:v>
                </c:pt>
                <c:pt idx="2896">
                  <c:v>2.9599999999969547E-2</c:v>
                </c:pt>
                <c:pt idx="2897">
                  <c:v>2.9644444444265859E-2</c:v>
                </c:pt>
                <c:pt idx="2898">
                  <c:v>2.9688888889027838E-2</c:v>
                </c:pt>
                <c:pt idx="2899">
                  <c:v>2.9733333333324143E-2</c:v>
                </c:pt>
                <c:pt idx="2900">
                  <c:v>2.9777777777620452E-2</c:v>
                </c:pt>
                <c:pt idx="2901">
                  <c:v>2.9822222222389533E-2</c:v>
                </c:pt>
                <c:pt idx="2902">
                  <c:v>2.9866666666685842E-2</c:v>
                </c:pt>
                <c:pt idx="2903">
                  <c:v>2.9911111110982155E-2</c:v>
                </c:pt>
                <c:pt idx="2904">
                  <c:v>2.9955555555285566E-2</c:v>
                </c:pt>
                <c:pt idx="2905">
                  <c:v>3.0000000000047544E-2</c:v>
                </c:pt>
                <c:pt idx="2906">
                  <c:v>3.0044444444358061E-2</c:v>
                </c:pt>
                <c:pt idx="2907">
                  <c:v>3.0044444444365166E-2</c:v>
                </c:pt>
                <c:pt idx="2908">
                  <c:v>3.0088888889134247E-2</c:v>
                </c:pt>
                <c:pt idx="2909">
                  <c:v>3.0133333333430556E-2</c:v>
                </c:pt>
                <c:pt idx="2910">
                  <c:v>3.0133333333444767E-2</c:v>
                </c:pt>
                <c:pt idx="2911">
                  <c:v>3.0133333333444767E-2</c:v>
                </c:pt>
                <c:pt idx="2912">
                  <c:v>3.0133333333451869E-2</c:v>
                </c:pt>
                <c:pt idx="2913">
                  <c:v>3.0133333333444756E-2</c:v>
                </c:pt>
                <c:pt idx="2914">
                  <c:v>3.0133333333458967E-2</c:v>
                </c:pt>
                <c:pt idx="2915">
                  <c:v>3.0133333333473174E-2</c:v>
                </c:pt>
                <c:pt idx="2916">
                  <c:v>3.0133333333473171E-2</c:v>
                </c:pt>
                <c:pt idx="2917">
                  <c:v>3.0133333333480276E-2</c:v>
                </c:pt>
                <c:pt idx="2918">
                  <c:v>3.0133333333487375E-2</c:v>
                </c:pt>
                <c:pt idx="2919">
                  <c:v>3.0133333333501582E-2</c:v>
                </c:pt>
                <c:pt idx="2920">
                  <c:v>3.0133333333501582E-2</c:v>
                </c:pt>
                <c:pt idx="2921">
                  <c:v>3.0133333333515793E-2</c:v>
                </c:pt>
                <c:pt idx="2922">
                  <c:v>3.0133333333522899E-2</c:v>
                </c:pt>
                <c:pt idx="2923">
                  <c:v>3.0133333333530004E-2</c:v>
                </c:pt>
                <c:pt idx="2924">
                  <c:v>3.0133333333530004E-2</c:v>
                </c:pt>
                <c:pt idx="2925">
                  <c:v>3.0133333333544215E-2</c:v>
                </c:pt>
                <c:pt idx="2926">
                  <c:v>3.013333333355132E-2</c:v>
                </c:pt>
                <c:pt idx="2927">
                  <c:v>3.0133333333558426E-2</c:v>
                </c:pt>
                <c:pt idx="2928">
                  <c:v>3.0133333333565531E-2</c:v>
                </c:pt>
                <c:pt idx="2929">
                  <c:v>3.0133333333572637E-2</c:v>
                </c:pt>
                <c:pt idx="2930">
                  <c:v>3.0133333333579742E-2</c:v>
                </c:pt>
                <c:pt idx="2931">
                  <c:v>3.0133333333593953E-2</c:v>
                </c:pt>
                <c:pt idx="2932">
                  <c:v>3.0133333333593953E-2</c:v>
                </c:pt>
                <c:pt idx="2933">
                  <c:v>3.0133333333608164E-2</c:v>
                </c:pt>
                <c:pt idx="2934">
                  <c:v>3.0133333333608167E-2</c:v>
                </c:pt>
                <c:pt idx="2935">
                  <c:v>3.0133333333615273E-2</c:v>
                </c:pt>
                <c:pt idx="2936">
                  <c:v>3.0133333333622375E-2</c:v>
                </c:pt>
                <c:pt idx="2937">
                  <c:v>3.0133333333622378E-2</c:v>
                </c:pt>
                <c:pt idx="2938">
                  <c:v>3.0133333333622378E-2</c:v>
                </c:pt>
                <c:pt idx="2939">
                  <c:v>3.0133333333636585E-2</c:v>
                </c:pt>
                <c:pt idx="2940">
                  <c:v>3.0133333333636585E-2</c:v>
                </c:pt>
                <c:pt idx="2941">
                  <c:v>3.0133333333643694E-2</c:v>
                </c:pt>
                <c:pt idx="2942">
                  <c:v>3.0133333333650796E-2</c:v>
                </c:pt>
                <c:pt idx="2943">
                  <c:v>3.0133333333665007E-2</c:v>
                </c:pt>
                <c:pt idx="2944">
                  <c:v>3.0133333333665011E-2</c:v>
                </c:pt>
                <c:pt idx="2945">
                  <c:v>3.0133333333665007E-2</c:v>
                </c:pt>
                <c:pt idx="2946">
                  <c:v>3.0133333333679221E-2</c:v>
                </c:pt>
                <c:pt idx="2947">
                  <c:v>3.0133333333679221E-2</c:v>
                </c:pt>
                <c:pt idx="2948">
                  <c:v>3.0133333333686327E-2</c:v>
                </c:pt>
                <c:pt idx="2949">
                  <c:v>2.9955555556493978E-2</c:v>
                </c:pt>
                <c:pt idx="2950">
                  <c:v>2.9777777777431885E-2</c:v>
                </c:pt>
                <c:pt idx="2951">
                  <c:v>2.9600000000246644E-2</c:v>
                </c:pt>
                <c:pt idx="2952">
                  <c:v>2.9422222223054299E-2</c:v>
                </c:pt>
                <c:pt idx="2953">
                  <c:v>2.9244444444006409E-2</c:v>
                </c:pt>
                <c:pt idx="2954">
                  <c:v>2.9199999999710104E-2</c:v>
                </c:pt>
                <c:pt idx="2955">
                  <c:v>2.9155555555420903E-2</c:v>
                </c:pt>
                <c:pt idx="2956">
                  <c:v>2.9111111110658932E-2</c:v>
                </c:pt>
                <c:pt idx="2957">
                  <c:v>2.9066666666369725E-2</c:v>
                </c:pt>
                <c:pt idx="2958">
                  <c:v>2.9022222222073419E-2</c:v>
                </c:pt>
                <c:pt idx="2959">
                  <c:v>2.897777777731855E-2</c:v>
                </c:pt>
                <c:pt idx="2960">
                  <c:v>2.8933333333022244E-2</c:v>
                </c:pt>
                <c:pt idx="2961">
                  <c:v>2.888888888873304E-2</c:v>
                </c:pt>
                <c:pt idx="2962">
                  <c:v>2.884444444396396E-2</c:v>
                </c:pt>
                <c:pt idx="2963">
                  <c:v>2.8799999999674759E-2</c:v>
                </c:pt>
                <c:pt idx="2964">
                  <c:v>2.8755555555378454E-2</c:v>
                </c:pt>
                <c:pt idx="2965">
                  <c:v>2.8711111111089246E-2</c:v>
                </c:pt>
                <c:pt idx="2966">
                  <c:v>2.8666666666327275E-2</c:v>
                </c:pt>
                <c:pt idx="2967">
                  <c:v>2.8622222222038075E-2</c:v>
                </c:pt>
                <c:pt idx="2968">
                  <c:v>2.8577777777727558E-2</c:v>
                </c:pt>
                <c:pt idx="2969">
                  <c:v>2.8533333332972689E-2</c:v>
                </c:pt>
                <c:pt idx="2970">
                  <c:v>2.8488888888676379E-2</c:v>
                </c:pt>
                <c:pt idx="2971">
                  <c:v>2.8444444444387176E-2</c:v>
                </c:pt>
                <c:pt idx="2972">
                  <c:v>2.8399999999625204E-2</c:v>
                </c:pt>
                <c:pt idx="2973">
                  <c:v>2.8355555555335997E-2</c:v>
                </c:pt>
                <c:pt idx="2974">
                  <c:v>2.8266666666729171E-2</c:v>
                </c:pt>
                <c:pt idx="2975">
                  <c:v>2.8177777777205228E-2</c:v>
                </c:pt>
                <c:pt idx="2976">
                  <c:v>2.808888888861261E-2</c:v>
                </c:pt>
                <c:pt idx="2977">
                  <c:v>2.80000000000271E-2</c:v>
                </c:pt>
                <c:pt idx="2978">
                  <c:v>2.7911111111420271E-2</c:v>
                </c:pt>
                <c:pt idx="2979">
                  <c:v>2.7822222221903434E-2</c:v>
                </c:pt>
                <c:pt idx="2980">
                  <c:v>2.7733333333303713E-2</c:v>
                </c:pt>
                <c:pt idx="2981">
                  <c:v>2.764444444470399E-2</c:v>
                </c:pt>
                <c:pt idx="2982">
                  <c:v>2.7555555555180054E-2</c:v>
                </c:pt>
                <c:pt idx="2983">
                  <c:v>2.746666666658033E-2</c:v>
                </c:pt>
                <c:pt idx="2984">
                  <c:v>2.7377777777980603E-2</c:v>
                </c:pt>
                <c:pt idx="2985">
                  <c:v>2.728888888845666E-2</c:v>
                </c:pt>
                <c:pt idx="2986">
                  <c:v>2.7199999999856939E-2</c:v>
                </c:pt>
                <c:pt idx="2987">
                  <c:v>2.7111111111257212E-2</c:v>
                </c:pt>
                <c:pt idx="2988">
                  <c:v>2.7022222221733269E-2</c:v>
                </c:pt>
                <c:pt idx="2989">
                  <c:v>2.6933333333140651E-2</c:v>
                </c:pt>
                <c:pt idx="2990">
                  <c:v>2.6844444444540923E-2</c:v>
                </c:pt>
                <c:pt idx="2991">
                  <c:v>2.6755555555009879E-2</c:v>
                </c:pt>
                <c:pt idx="2992">
                  <c:v>2.6666666666410155E-2</c:v>
                </c:pt>
                <c:pt idx="2993">
                  <c:v>2.6577777777817533E-2</c:v>
                </c:pt>
                <c:pt idx="2994">
                  <c:v>2.6488888889224915E-2</c:v>
                </c:pt>
                <c:pt idx="2995">
                  <c:v>2.6399999999686764E-2</c:v>
                </c:pt>
                <c:pt idx="2996">
                  <c:v>2.6311111111094139E-2</c:v>
                </c:pt>
                <c:pt idx="2997">
                  <c:v>2.6222222222494412E-2</c:v>
                </c:pt>
                <c:pt idx="2998">
                  <c:v>2.613333333296336E-2</c:v>
                </c:pt>
                <c:pt idx="2999">
                  <c:v>2.6044444444370738E-2</c:v>
                </c:pt>
                <c:pt idx="3000">
                  <c:v>2.6044444444384945E-2</c:v>
                </c:pt>
                <c:pt idx="3001">
                  <c:v>2.6044444444384945E-2</c:v>
                </c:pt>
                <c:pt idx="3002">
                  <c:v>2.6044444444406255E-2</c:v>
                </c:pt>
                <c:pt idx="3003">
                  <c:v>2.6044444444413357E-2</c:v>
                </c:pt>
                <c:pt idx="3004">
                  <c:v>2.6044444444420462E-2</c:v>
                </c:pt>
                <c:pt idx="3005">
                  <c:v>2.604444444443467E-2</c:v>
                </c:pt>
                <c:pt idx="3006">
                  <c:v>2.6044444444441768E-2</c:v>
                </c:pt>
                <c:pt idx="3007">
                  <c:v>2.6044444444448873E-2</c:v>
                </c:pt>
                <c:pt idx="3008">
                  <c:v>2.6044444444463074E-2</c:v>
                </c:pt>
                <c:pt idx="3009">
                  <c:v>2.6044444444477285E-2</c:v>
                </c:pt>
                <c:pt idx="3010">
                  <c:v>2.604444444448438E-2</c:v>
                </c:pt>
                <c:pt idx="3011">
                  <c:v>2.6044444444491485E-2</c:v>
                </c:pt>
                <c:pt idx="3012">
                  <c:v>2.6044444444498587E-2</c:v>
                </c:pt>
                <c:pt idx="3013">
                  <c:v>2.6044444444512795E-2</c:v>
                </c:pt>
                <c:pt idx="3014">
                  <c:v>2.6044444444526998E-2</c:v>
                </c:pt>
                <c:pt idx="3015">
                  <c:v>2.6044444444526998E-2</c:v>
                </c:pt>
                <c:pt idx="3016">
                  <c:v>2.6044444444541206E-2</c:v>
                </c:pt>
                <c:pt idx="3017">
                  <c:v>2.604444444455541E-2</c:v>
                </c:pt>
                <c:pt idx="3018">
                  <c:v>2.6044444444562512E-2</c:v>
                </c:pt>
                <c:pt idx="3019">
                  <c:v>2.6044444444576723E-2</c:v>
                </c:pt>
                <c:pt idx="3020">
                  <c:v>2.6044444444583821E-2</c:v>
                </c:pt>
                <c:pt idx="3021">
                  <c:v>2.6044444444590927E-2</c:v>
                </c:pt>
                <c:pt idx="3022">
                  <c:v>2.6044444444605134E-2</c:v>
                </c:pt>
                <c:pt idx="3023">
                  <c:v>2.6044444444605134E-2</c:v>
                </c:pt>
                <c:pt idx="3024">
                  <c:v>2.6044444444612243E-2</c:v>
                </c:pt>
                <c:pt idx="3025">
                  <c:v>2.604444444462645E-2</c:v>
                </c:pt>
                <c:pt idx="3026">
                  <c:v>2.6044444444647766E-2</c:v>
                </c:pt>
                <c:pt idx="3027">
                  <c:v>2.6044444444654875E-2</c:v>
                </c:pt>
                <c:pt idx="3028">
                  <c:v>2.6044444444654872E-2</c:v>
                </c:pt>
                <c:pt idx="3029">
                  <c:v>2.6044444444669086E-2</c:v>
                </c:pt>
                <c:pt idx="3030">
                  <c:v>2.6044444444669086E-2</c:v>
                </c:pt>
                <c:pt idx="3031">
                  <c:v>2.6044444444676192E-2</c:v>
                </c:pt>
                <c:pt idx="3032">
                  <c:v>2.6044444444676192E-2</c:v>
                </c:pt>
                <c:pt idx="3033">
                  <c:v>2.6044444444676192E-2</c:v>
                </c:pt>
                <c:pt idx="3034">
                  <c:v>2.6044444444661981E-2</c:v>
                </c:pt>
                <c:pt idx="3035">
                  <c:v>2.6044444444669086E-2</c:v>
                </c:pt>
                <c:pt idx="3036">
                  <c:v>2.6044444444661981E-2</c:v>
                </c:pt>
                <c:pt idx="3037">
                  <c:v>2.6044444444669086E-2</c:v>
                </c:pt>
                <c:pt idx="3038">
                  <c:v>2.6044444444669086E-2</c:v>
                </c:pt>
                <c:pt idx="3039">
                  <c:v>2.6133333333261705E-2</c:v>
                </c:pt>
                <c:pt idx="3040">
                  <c:v>2.6222222222785651E-2</c:v>
                </c:pt>
                <c:pt idx="3041">
                  <c:v>2.6311111111399586E-2</c:v>
                </c:pt>
                <c:pt idx="3042">
                  <c:v>2.6399999999992207E-2</c:v>
                </c:pt>
                <c:pt idx="3043">
                  <c:v>2.648888888951615E-2</c:v>
                </c:pt>
                <c:pt idx="3044">
                  <c:v>2.6577777778122983E-2</c:v>
                </c:pt>
                <c:pt idx="3045">
                  <c:v>2.6666666666722703E-2</c:v>
                </c:pt>
                <c:pt idx="3046">
                  <c:v>2.6755555556253755E-2</c:v>
                </c:pt>
                <c:pt idx="3047">
                  <c:v>2.6844444444853479E-2</c:v>
                </c:pt>
                <c:pt idx="3048">
                  <c:v>2.6933333333446101E-2</c:v>
                </c:pt>
                <c:pt idx="3049">
                  <c:v>2.7022222222977153E-2</c:v>
                </c:pt>
                <c:pt idx="3050">
                  <c:v>2.7111111111583982E-2</c:v>
                </c:pt>
                <c:pt idx="3051">
                  <c:v>2.72000000001766E-2</c:v>
                </c:pt>
                <c:pt idx="3052">
                  <c:v>2.7288888889707652E-2</c:v>
                </c:pt>
                <c:pt idx="3053">
                  <c:v>2.7377777778307372E-2</c:v>
                </c:pt>
                <c:pt idx="3054">
                  <c:v>2.7466666666914205E-2</c:v>
                </c:pt>
                <c:pt idx="3055">
                  <c:v>2.7377777778314485E-2</c:v>
                </c:pt>
                <c:pt idx="3056">
                  <c:v>2.7288888888790538E-2</c:v>
                </c:pt>
                <c:pt idx="3057">
                  <c:v>2.7200000000190815E-2</c:v>
                </c:pt>
                <c:pt idx="3058">
                  <c:v>2.7111111111583985E-2</c:v>
                </c:pt>
                <c:pt idx="3059">
                  <c:v>2.7022222222052934E-2</c:v>
                </c:pt>
                <c:pt idx="3060">
                  <c:v>2.6933333333460319E-2</c:v>
                </c:pt>
                <c:pt idx="3061">
                  <c:v>2.6844444444860595E-2</c:v>
                </c:pt>
                <c:pt idx="3062">
                  <c:v>2.6755555555322438E-2</c:v>
                </c:pt>
                <c:pt idx="3063">
                  <c:v>2.6666666666729819E-2</c:v>
                </c:pt>
                <c:pt idx="3064">
                  <c:v>2.6577777778130099E-2</c:v>
                </c:pt>
                <c:pt idx="3065">
                  <c:v>2.6488888888599047E-2</c:v>
                </c:pt>
                <c:pt idx="3066">
                  <c:v>2.6399999999992218E-2</c:v>
                </c:pt>
                <c:pt idx="3067">
                  <c:v>2.6311111111392494E-2</c:v>
                </c:pt>
                <c:pt idx="3068">
                  <c:v>2.6222222222799883E-2</c:v>
                </c:pt>
                <c:pt idx="3069">
                  <c:v>2.6133333333275936E-2</c:v>
                </c:pt>
                <c:pt idx="3070">
                  <c:v>2.6044444444662009E-2</c:v>
                </c:pt>
                <c:pt idx="3071">
                  <c:v>2.595555555606939E-2</c:v>
                </c:pt>
                <c:pt idx="3072">
                  <c:v>2.5866666666538342E-2</c:v>
                </c:pt>
                <c:pt idx="3073">
                  <c:v>2.5777777777938621E-2</c:v>
                </c:pt>
                <c:pt idx="3074">
                  <c:v>2.5688888889338898E-2</c:v>
                </c:pt>
                <c:pt idx="3075">
                  <c:v>2.5599999999800744E-2</c:v>
                </c:pt>
                <c:pt idx="3076">
                  <c:v>2.5511111111208129E-2</c:v>
                </c:pt>
                <c:pt idx="3077">
                  <c:v>2.5422222222615514E-2</c:v>
                </c:pt>
                <c:pt idx="3078">
                  <c:v>2.5333333333070251E-2</c:v>
                </c:pt>
                <c:pt idx="3079">
                  <c:v>2.5244444444477637E-2</c:v>
                </c:pt>
                <c:pt idx="3080">
                  <c:v>2.5155555555877916E-2</c:v>
                </c:pt>
                <c:pt idx="3081">
                  <c:v>2.5066666666346871E-2</c:v>
                </c:pt>
                <c:pt idx="3082">
                  <c:v>2.4977777777747148E-2</c:v>
                </c:pt>
                <c:pt idx="3083">
                  <c:v>2.4888888889147424E-2</c:v>
                </c:pt>
                <c:pt idx="3084">
                  <c:v>2.4800000000547703E-2</c:v>
                </c:pt>
                <c:pt idx="3085">
                  <c:v>2.4711111111023757E-2</c:v>
                </c:pt>
                <c:pt idx="3086">
                  <c:v>2.4622222222409822E-2</c:v>
                </c:pt>
                <c:pt idx="3087">
                  <c:v>2.4533333333810095E-2</c:v>
                </c:pt>
                <c:pt idx="3088">
                  <c:v>2.4444444444264836E-2</c:v>
                </c:pt>
                <c:pt idx="3089">
                  <c:v>2.4355555555672214E-2</c:v>
                </c:pt>
                <c:pt idx="3090">
                  <c:v>2.4266666667065388E-2</c:v>
                </c:pt>
                <c:pt idx="3091">
                  <c:v>2.4177777777527228E-2</c:v>
                </c:pt>
                <c:pt idx="3092">
                  <c:v>2.40888888889275E-2</c:v>
                </c:pt>
                <c:pt idx="3093">
                  <c:v>2.4000000000327773E-2</c:v>
                </c:pt>
                <c:pt idx="3094">
                  <c:v>2.391111111078251E-2</c:v>
                </c:pt>
                <c:pt idx="3095">
                  <c:v>2.3822222222175678E-2</c:v>
                </c:pt>
                <c:pt idx="3096">
                  <c:v>2.373333333357595E-2</c:v>
                </c:pt>
                <c:pt idx="3097">
                  <c:v>2.3644444444037793E-2</c:v>
                </c:pt>
                <c:pt idx="3098">
                  <c:v>2.3555555555438059E-2</c:v>
                </c:pt>
                <c:pt idx="3099">
                  <c:v>2.3466666666824121E-2</c:v>
                </c:pt>
                <c:pt idx="3100">
                  <c:v>2.3377777778231499E-2</c:v>
                </c:pt>
                <c:pt idx="3101">
                  <c:v>2.3288888888693342E-2</c:v>
                </c:pt>
                <c:pt idx="3102">
                  <c:v>2.3200000000079404E-2</c:v>
                </c:pt>
                <c:pt idx="3103">
                  <c:v>2.3111111111479676E-2</c:v>
                </c:pt>
                <c:pt idx="3104">
                  <c:v>2.3022222221948621E-2</c:v>
                </c:pt>
                <c:pt idx="3105">
                  <c:v>2.2933333333341792E-2</c:v>
                </c:pt>
                <c:pt idx="3106">
                  <c:v>2.2844444444734959E-2</c:v>
                </c:pt>
                <c:pt idx="3107">
                  <c:v>2.2755555555196795E-2</c:v>
                </c:pt>
                <c:pt idx="3108">
                  <c:v>2.2666666666604173E-2</c:v>
                </c:pt>
                <c:pt idx="3109">
                  <c:v>2.2577777778004446E-2</c:v>
                </c:pt>
                <c:pt idx="3110">
                  <c:v>2.2488888888466289E-2</c:v>
                </c:pt>
                <c:pt idx="3111">
                  <c:v>2.2399999999852347E-2</c:v>
                </c:pt>
                <c:pt idx="3112">
                  <c:v>2.2311111111266834E-2</c:v>
                </c:pt>
                <c:pt idx="3113">
                  <c:v>2.2222222222659994E-2</c:v>
                </c:pt>
                <c:pt idx="3114">
                  <c:v>2.2133333333121841E-2</c:v>
                </c:pt>
                <c:pt idx="3115">
                  <c:v>2.2044444444522113E-2</c:v>
                </c:pt>
                <c:pt idx="3116">
                  <c:v>2.1955555555929492E-2</c:v>
                </c:pt>
                <c:pt idx="3117">
                  <c:v>2.1866666666391334E-2</c:v>
                </c:pt>
                <c:pt idx="3118">
                  <c:v>2.1777777777791607E-2</c:v>
                </c:pt>
                <c:pt idx="3119">
                  <c:v>2.1688888889184774E-2</c:v>
                </c:pt>
                <c:pt idx="3120">
                  <c:v>2.1599999999660828E-2</c:v>
                </c:pt>
                <c:pt idx="3121">
                  <c:v>2.1511111111061101E-2</c:v>
                </c:pt>
                <c:pt idx="3122">
                  <c:v>2.1422222222454268E-2</c:v>
                </c:pt>
                <c:pt idx="3123">
                  <c:v>2.1333333332916114E-2</c:v>
                </c:pt>
                <c:pt idx="3124">
                  <c:v>2.1244444444316387E-2</c:v>
                </c:pt>
                <c:pt idx="3125">
                  <c:v>2.1155555555723762E-2</c:v>
                </c:pt>
                <c:pt idx="3126">
                  <c:v>2.1066666666178503E-2</c:v>
                </c:pt>
                <c:pt idx="3127">
                  <c:v>2.0977777777578775E-2</c:v>
                </c:pt>
                <c:pt idx="3128">
                  <c:v>2.0888888888986153E-2</c:v>
                </c:pt>
                <c:pt idx="3129">
                  <c:v>2.0888888888971939E-2</c:v>
                </c:pt>
                <c:pt idx="3130">
                  <c:v>2.0888888888979044E-2</c:v>
                </c:pt>
                <c:pt idx="3131">
                  <c:v>2.0888888888971939E-2</c:v>
                </c:pt>
                <c:pt idx="3132">
                  <c:v>2.0888888888979044E-2</c:v>
                </c:pt>
                <c:pt idx="3133">
                  <c:v>2.0888888888964834E-2</c:v>
                </c:pt>
                <c:pt idx="3134">
                  <c:v>2.0888888888964834E-2</c:v>
                </c:pt>
                <c:pt idx="3135">
                  <c:v>2.0888888888957728E-2</c:v>
                </c:pt>
                <c:pt idx="3136">
                  <c:v>2.0888888888971939E-2</c:v>
                </c:pt>
                <c:pt idx="3137">
                  <c:v>2.0888888888957725E-2</c:v>
                </c:pt>
                <c:pt idx="3138">
                  <c:v>2.0888888888957725E-2</c:v>
                </c:pt>
                <c:pt idx="3139">
                  <c:v>2.0888888888950619E-2</c:v>
                </c:pt>
                <c:pt idx="3140">
                  <c:v>2.0888888888957725E-2</c:v>
                </c:pt>
                <c:pt idx="3141">
                  <c:v>2.088888888894351E-2</c:v>
                </c:pt>
                <c:pt idx="3142">
                  <c:v>2.0888888888950616E-2</c:v>
                </c:pt>
                <c:pt idx="3143">
                  <c:v>2.0888888888936401E-2</c:v>
                </c:pt>
                <c:pt idx="3144">
                  <c:v>2.0888888888950612E-2</c:v>
                </c:pt>
                <c:pt idx="3145">
                  <c:v>2.0888888888936401E-2</c:v>
                </c:pt>
                <c:pt idx="3146">
                  <c:v>2.0888888888936401E-2</c:v>
                </c:pt>
                <c:pt idx="3147">
                  <c:v>2.0888888888922191E-2</c:v>
                </c:pt>
                <c:pt idx="3148">
                  <c:v>2.0888888888936401E-2</c:v>
                </c:pt>
                <c:pt idx="3149">
                  <c:v>2.0888888888929296E-2</c:v>
                </c:pt>
                <c:pt idx="3150">
                  <c:v>2.0977777777521914E-2</c:v>
                </c:pt>
                <c:pt idx="3151">
                  <c:v>2.1111111110410849E-2</c:v>
                </c:pt>
                <c:pt idx="3152">
                  <c:v>2.1244444444710974E-2</c:v>
                </c:pt>
                <c:pt idx="3153">
                  <c:v>2.13777777775928E-2</c:v>
                </c:pt>
                <c:pt idx="3154">
                  <c:v>2.1511111110495942E-2</c:v>
                </c:pt>
                <c:pt idx="3155">
                  <c:v>2.1644444444774754E-2</c:v>
                </c:pt>
                <c:pt idx="3156">
                  <c:v>2.1777777777677896E-2</c:v>
                </c:pt>
                <c:pt idx="3157">
                  <c:v>2.1911111110566827E-2</c:v>
                </c:pt>
                <c:pt idx="3158">
                  <c:v>2.2044444443462863E-2</c:v>
                </c:pt>
                <c:pt idx="3159">
                  <c:v>2.2177777777741672E-2</c:v>
                </c:pt>
                <c:pt idx="3160">
                  <c:v>2.2311111110651923E-2</c:v>
                </c:pt>
                <c:pt idx="3161">
                  <c:v>2.2444444443547956E-2</c:v>
                </c:pt>
                <c:pt idx="3162">
                  <c:v>2.2577777777826772E-2</c:v>
                </c:pt>
                <c:pt idx="3163">
                  <c:v>2.271111111072991E-2</c:v>
                </c:pt>
                <c:pt idx="3164">
                  <c:v>2.2844444443618838E-2</c:v>
                </c:pt>
                <c:pt idx="3165">
                  <c:v>2.297777777791897E-2</c:v>
                </c:pt>
                <c:pt idx="3166">
                  <c:v>2.3111111110807898E-2</c:v>
                </c:pt>
                <c:pt idx="3167">
                  <c:v>2.3244444443703938E-2</c:v>
                </c:pt>
                <c:pt idx="3168">
                  <c:v>2.3377777777996961E-2</c:v>
                </c:pt>
                <c:pt idx="3169">
                  <c:v>2.3511111110893001E-2</c:v>
                </c:pt>
                <c:pt idx="3170">
                  <c:v>2.3644444443774823E-2</c:v>
                </c:pt>
                <c:pt idx="3171">
                  <c:v>2.3777777778082061E-2</c:v>
                </c:pt>
                <c:pt idx="3172">
                  <c:v>2.3911111110978094E-2</c:v>
                </c:pt>
                <c:pt idx="3173">
                  <c:v>2.4044444443867028E-2</c:v>
                </c:pt>
                <c:pt idx="3174">
                  <c:v>2.4177777776755956E-2</c:v>
                </c:pt>
                <c:pt idx="3175">
                  <c:v>2.4311111111048979E-2</c:v>
                </c:pt>
                <c:pt idx="3176">
                  <c:v>2.4444444443952124E-2</c:v>
                </c:pt>
                <c:pt idx="3177">
                  <c:v>2.4577777776855263E-2</c:v>
                </c:pt>
                <c:pt idx="3178">
                  <c:v>2.4711111111134079E-2</c:v>
                </c:pt>
                <c:pt idx="3179">
                  <c:v>2.4844444444030112E-2</c:v>
                </c:pt>
                <c:pt idx="3180">
                  <c:v>2.4799999999719595E-2</c:v>
                </c:pt>
                <c:pt idx="3181">
                  <c:v>2.4755555554957627E-2</c:v>
                </c:pt>
                <c:pt idx="3182">
                  <c:v>2.47111111106329E-2</c:v>
                </c:pt>
                <c:pt idx="3183">
                  <c:v>2.4666666666343699E-2</c:v>
                </c:pt>
                <c:pt idx="3184">
                  <c:v>2.4622222221560412E-2</c:v>
                </c:pt>
                <c:pt idx="3185">
                  <c:v>2.4577777777264106E-2</c:v>
                </c:pt>
                <c:pt idx="3186">
                  <c:v>2.4533333332946484E-2</c:v>
                </c:pt>
                <c:pt idx="3187">
                  <c:v>2.4488888888184516E-2</c:v>
                </c:pt>
                <c:pt idx="3188">
                  <c:v>2.4444444443873999E-2</c:v>
                </c:pt>
                <c:pt idx="3189">
                  <c:v>2.4399999999570588E-2</c:v>
                </c:pt>
                <c:pt idx="3190">
                  <c:v>2.4355555555252959E-2</c:v>
                </c:pt>
                <c:pt idx="3191">
                  <c:v>2.4311111110498104E-2</c:v>
                </c:pt>
                <c:pt idx="3192">
                  <c:v>2.426666666618758E-2</c:v>
                </c:pt>
                <c:pt idx="3193">
                  <c:v>2.4222222221884169E-2</c:v>
                </c:pt>
                <c:pt idx="3194">
                  <c:v>2.4177777777100885E-2</c:v>
                </c:pt>
                <c:pt idx="3195">
                  <c:v>2.4133333332804579E-2</c:v>
                </c:pt>
                <c:pt idx="3196">
                  <c:v>2.4088888888494055E-2</c:v>
                </c:pt>
                <c:pt idx="3197">
                  <c:v>2.4044444443732084E-2</c:v>
                </c:pt>
                <c:pt idx="3198">
                  <c:v>2.399999999940735E-2</c:v>
                </c:pt>
                <c:pt idx="3199">
                  <c:v>2.3955555555111044E-2</c:v>
                </c:pt>
                <c:pt idx="3200">
                  <c:v>2.3911111110341964E-2</c:v>
                </c:pt>
                <c:pt idx="3201">
                  <c:v>2.3866666666038549E-2</c:v>
                </c:pt>
                <c:pt idx="3202">
                  <c:v>2.3822222221728032E-2</c:v>
                </c:pt>
                <c:pt idx="3203">
                  <c:v>2.377777777743172E-2</c:v>
                </c:pt>
                <c:pt idx="3204">
                  <c:v>2.3733333332655537E-2</c:v>
                </c:pt>
                <c:pt idx="3205">
                  <c:v>2.3688888888359232E-2</c:v>
                </c:pt>
                <c:pt idx="3206">
                  <c:v>2.3644444444041599E-2</c:v>
                </c:pt>
                <c:pt idx="3207">
                  <c:v>2.3599999999279628E-2</c:v>
                </c:pt>
                <c:pt idx="3208">
                  <c:v>2.3555555554969108E-2</c:v>
                </c:pt>
                <c:pt idx="3209">
                  <c:v>2.351111111066569E-2</c:v>
                </c:pt>
                <c:pt idx="3210">
                  <c:v>2.3466666665896616E-2</c:v>
                </c:pt>
                <c:pt idx="3211">
                  <c:v>2.3422222221607406E-2</c:v>
                </c:pt>
                <c:pt idx="3212">
                  <c:v>2.3377777777303994E-2</c:v>
                </c:pt>
                <c:pt idx="3213">
                  <c:v>2.3333333332556234E-2</c:v>
                </c:pt>
                <c:pt idx="3214">
                  <c:v>2.3288888888259921E-2</c:v>
                </c:pt>
                <c:pt idx="3215">
                  <c:v>2.3244444443963612E-2</c:v>
                </c:pt>
                <c:pt idx="3216">
                  <c:v>2.3199999999201637E-2</c:v>
                </c:pt>
                <c:pt idx="3217">
                  <c:v>2.3155555554905324E-2</c:v>
                </c:pt>
                <c:pt idx="3218">
                  <c:v>2.3111111110601913E-2</c:v>
                </c:pt>
                <c:pt idx="3219">
                  <c:v>2.3066666666319815E-2</c:v>
                </c:pt>
                <c:pt idx="3220">
                  <c:v>2.3022222221557836E-2</c:v>
                </c:pt>
                <c:pt idx="3221">
                  <c:v>2.2977777777254425E-2</c:v>
                </c:pt>
                <c:pt idx="3222">
                  <c:v>2.2933333332958113E-2</c:v>
                </c:pt>
                <c:pt idx="3223">
                  <c:v>2.288888888820324E-2</c:v>
                </c:pt>
                <c:pt idx="3224">
                  <c:v>2.2844444443899825E-2</c:v>
                </c:pt>
                <c:pt idx="3225">
                  <c:v>2.2799999999610618E-2</c:v>
                </c:pt>
                <c:pt idx="3226">
                  <c:v>2.2755555554848646E-2</c:v>
                </c:pt>
                <c:pt idx="3227">
                  <c:v>2.271111111055233E-2</c:v>
                </c:pt>
                <c:pt idx="3228">
                  <c:v>2.2666666666256018E-2</c:v>
                </c:pt>
                <c:pt idx="3229">
                  <c:v>2.2622222221501145E-2</c:v>
                </c:pt>
                <c:pt idx="3230">
                  <c:v>2.2577777777190625E-2</c:v>
                </c:pt>
                <c:pt idx="3231">
                  <c:v>2.2533333332901421E-2</c:v>
                </c:pt>
                <c:pt idx="3232">
                  <c:v>2.2488888888139442E-2</c:v>
                </c:pt>
                <c:pt idx="3233">
                  <c:v>2.2488888888146544E-2</c:v>
                </c:pt>
                <c:pt idx="3234">
                  <c:v>2.2488888888139436E-2</c:v>
                </c:pt>
                <c:pt idx="3235">
                  <c:v>2.2577777776746261E-2</c:v>
                </c:pt>
                <c:pt idx="3236">
                  <c:v>2.2666666666270208E-2</c:v>
                </c:pt>
                <c:pt idx="3237">
                  <c:v>2.2755555554884146E-2</c:v>
                </c:pt>
                <c:pt idx="3238">
                  <c:v>2.2844444443476764E-2</c:v>
                </c:pt>
                <c:pt idx="3239">
                  <c:v>2.2933333333022023E-2</c:v>
                </c:pt>
                <c:pt idx="3240">
                  <c:v>2.3022222221614645E-2</c:v>
                </c:pt>
                <c:pt idx="3241">
                  <c:v>2.3111111110221474E-2</c:v>
                </c:pt>
                <c:pt idx="3242">
                  <c:v>2.3199999999752526E-2</c:v>
                </c:pt>
                <c:pt idx="3243">
                  <c:v>2.3288888888359359E-2</c:v>
                </c:pt>
                <c:pt idx="3244">
                  <c:v>2.3377777776951974E-2</c:v>
                </c:pt>
                <c:pt idx="3245">
                  <c:v>2.3466666666497233E-2</c:v>
                </c:pt>
                <c:pt idx="3246">
                  <c:v>2.3555555555089851E-2</c:v>
                </c:pt>
                <c:pt idx="3247">
                  <c:v>2.3644444443696677E-2</c:v>
                </c:pt>
                <c:pt idx="3248">
                  <c:v>2.3733333332296404E-2</c:v>
                </c:pt>
                <c:pt idx="3249">
                  <c:v>2.3822222221827456E-2</c:v>
                </c:pt>
                <c:pt idx="3250">
                  <c:v>2.3911111110434285E-2</c:v>
                </c:pt>
                <c:pt idx="3251">
                  <c:v>2.3999999999034013E-2</c:v>
                </c:pt>
                <c:pt idx="3252">
                  <c:v>2.4088888888565061E-2</c:v>
                </c:pt>
                <c:pt idx="3253">
                  <c:v>2.417777777717189E-2</c:v>
                </c:pt>
                <c:pt idx="3254">
                  <c:v>2.4266666665764512E-2</c:v>
                </c:pt>
                <c:pt idx="3255">
                  <c:v>2.4355555555309775E-2</c:v>
                </c:pt>
                <c:pt idx="3256">
                  <c:v>2.444444444390239E-2</c:v>
                </c:pt>
                <c:pt idx="3257">
                  <c:v>2.4533333332502114E-2</c:v>
                </c:pt>
                <c:pt idx="3258">
                  <c:v>2.4622222222033165E-2</c:v>
                </c:pt>
                <c:pt idx="3259">
                  <c:v>2.4711111110625784E-2</c:v>
                </c:pt>
                <c:pt idx="3260">
                  <c:v>2.4799999999239715E-2</c:v>
                </c:pt>
                <c:pt idx="3261">
                  <c:v>2.4888888888763665E-2</c:v>
                </c:pt>
                <c:pt idx="3262">
                  <c:v>2.497777777735628E-2</c:v>
                </c:pt>
                <c:pt idx="3263">
                  <c:v>2.5066666665970218E-2</c:v>
                </c:pt>
                <c:pt idx="3264">
                  <c:v>2.5155555554562836E-2</c:v>
                </c:pt>
                <c:pt idx="3265">
                  <c:v>2.5244444444086783E-2</c:v>
                </c:pt>
                <c:pt idx="3266">
                  <c:v>2.5333333332700717E-2</c:v>
                </c:pt>
                <c:pt idx="3267">
                  <c:v>2.5422222221293332E-2</c:v>
                </c:pt>
                <c:pt idx="3268">
                  <c:v>2.5511111110831489E-2</c:v>
                </c:pt>
                <c:pt idx="3269">
                  <c:v>2.5599999999424115E-2</c:v>
                </c:pt>
                <c:pt idx="3270">
                  <c:v>2.5688888888023835E-2</c:v>
                </c:pt>
                <c:pt idx="3271">
                  <c:v>2.5777777777561992E-2</c:v>
                </c:pt>
                <c:pt idx="3272">
                  <c:v>2.5866666666154611E-2</c:v>
                </c:pt>
                <c:pt idx="3273">
                  <c:v>2.5955555554747229E-2</c:v>
                </c:pt>
                <c:pt idx="3274">
                  <c:v>2.6044444444292492E-2</c:v>
                </c:pt>
                <c:pt idx="3275">
                  <c:v>2.6133333332885113E-2</c:v>
                </c:pt>
                <c:pt idx="3276">
                  <c:v>2.6222222221484834E-2</c:v>
                </c:pt>
                <c:pt idx="3277">
                  <c:v>2.6311111111015886E-2</c:v>
                </c:pt>
                <c:pt idx="3278">
                  <c:v>2.6399999999615609E-2</c:v>
                </c:pt>
                <c:pt idx="3279">
                  <c:v>2.6488888888215333E-2</c:v>
                </c:pt>
                <c:pt idx="3280">
                  <c:v>2.6577777776815061E-2</c:v>
                </c:pt>
                <c:pt idx="3281">
                  <c:v>2.6666666666339007E-2</c:v>
                </c:pt>
                <c:pt idx="3282">
                  <c:v>2.6755555554952945E-2</c:v>
                </c:pt>
                <c:pt idx="3283">
                  <c:v>2.6844444443545563E-2</c:v>
                </c:pt>
                <c:pt idx="3284">
                  <c:v>2.6933333333076615E-2</c:v>
                </c:pt>
                <c:pt idx="3285">
                  <c:v>2.702222222166923E-2</c:v>
                </c:pt>
                <c:pt idx="3286">
                  <c:v>2.7111111110276066E-2</c:v>
                </c:pt>
                <c:pt idx="3287">
                  <c:v>2.7199999999807118E-2</c:v>
                </c:pt>
                <c:pt idx="3288">
                  <c:v>2.7288888888399733E-2</c:v>
                </c:pt>
                <c:pt idx="3289">
                  <c:v>2.7377777776992355E-2</c:v>
                </c:pt>
                <c:pt idx="3290">
                  <c:v>2.7466666666523407E-2</c:v>
                </c:pt>
                <c:pt idx="3291">
                  <c:v>2.7644444443722858E-2</c:v>
                </c:pt>
                <c:pt idx="3292">
                  <c:v>2.7822222220908101E-2</c:v>
                </c:pt>
                <c:pt idx="3293">
                  <c:v>2.7999999998107553E-2</c:v>
                </c:pt>
                <c:pt idx="3294">
                  <c:v>2.8177777777169653E-2</c:v>
                </c:pt>
                <c:pt idx="3295">
                  <c:v>2.8355555554362002E-2</c:v>
                </c:pt>
                <c:pt idx="3296">
                  <c:v>2.8533333331554347E-2</c:v>
                </c:pt>
                <c:pt idx="3297">
                  <c:v>2.8711111110609342E-2</c:v>
                </c:pt>
                <c:pt idx="3298">
                  <c:v>2.8933333332112211E-2</c:v>
                </c:pt>
                <c:pt idx="3299">
                  <c:v>2.9155555553607975E-2</c:v>
                </c:pt>
                <c:pt idx="3300">
                  <c:v>2.9377777777417836E-2</c:v>
                </c:pt>
                <c:pt idx="3301">
                  <c:v>2.9599999998920708E-2</c:v>
                </c:pt>
                <c:pt idx="3302">
                  <c:v>2.9822222220416469E-2</c:v>
                </c:pt>
                <c:pt idx="3303">
                  <c:v>3.0044444444233435E-2</c:v>
                </c:pt>
                <c:pt idx="3304">
                  <c:v>3.0266666665729195E-2</c:v>
                </c:pt>
                <c:pt idx="3305">
                  <c:v>3.0488888887217857E-2</c:v>
                </c:pt>
                <c:pt idx="3306">
                  <c:v>3.0711111111041928E-2</c:v>
                </c:pt>
                <c:pt idx="3307">
                  <c:v>3.0933333332544801E-2</c:v>
                </c:pt>
                <c:pt idx="3308">
                  <c:v>3.1155555554026351E-2</c:v>
                </c:pt>
                <c:pt idx="3309">
                  <c:v>3.1377777775536325E-2</c:v>
                </c:pt>
                <c:pt idx="3310">
                  <c:v>3.1599999999353291E-2</c:v>
                </c:pt>
                <c:pt idx="3311">
                  <c:v>3.1822222220841946E-2</c:v>
                </c:pt>
                <c:pt idx="3312">
                  <c:v>3.2044444442337713E-2</c:v>
                </c:pt>
                <c:pt idx="3313">
                  <c:v>3.2266666666161785E-2</c:v>
                </c:pt>
                <c:pt idx="3314">
                  <c:v>3.248888888765044E-2</c:v>
                </c:pt>
                <c:pt idx="3315">
                  <c:v>3.2711111109139102E-2</c:v>
                </c:pt>
                <c:pt idx="3316">
                  <c:v>3.2933333332963173E-2</c:v>
                </c:pt>
                <c:pt idx="3317">
                  <c:v>3.3155555554458933E-2</c:v>
                </c:pt>
                <c:pt idx="3318">
                  <c:v>3.3377777775947595E-2</c:v>
                </c:pt>
                <c:pt idx="3319">
                  <c:v>3.3599999999778772E-2</c:v>
                </c:pt>
                <c:pt idx="3320">
                  <c:v>3.3822222221260329E-2</c:v>
                </c:pt>
                <c:pt idx="3321">
                  <c:v>3.4044444442756089E-2</c:v>
                </c:pt>
                <c:pt idx="3322">
                  <c:v>3.4266666666587266E-2</c:v>
                </c:pt>
                <c:pt idx="3323">
                  <c:v>3.4488888888090131E-2</c:v>
                </c:pt>
                <c:pt idx="3324">
                  <c:v>3.4711111109578793E-2</c:v>
                </c:pt>
                <c:pt idx="3325">
                  <c:v>3.4933333331081666E-2</c:v>
                </c:pt>
                <c:pt idx="3326">
                  <c:v>3.5155555554905737E-2</c:v>
                </c:pt>
                <c:pt idx="3327">
                  <c:v>3.537777777640861E-2</c:v>
                </c:pt>
                <c:pt idx="3328">
                  <c:v>3.559999999790437E-2</c:v>
                </c:pt>
                <c:pt idx="3329">
                  <c:v>3.5822222221728442E-2</c:v>
                </c:pt>
                <c:pt idx="3330">
                  <c:v>3.586666666603186E-2</c:v>
                </c:pt>
                <c:pt idx="3331">
                  <c:v>3.5822222221742653E-2</c:v>
                </c:pt>
                <c:pt idx="3332">
                  <c:v>3.5777777776966474E-2</c:v>
                </c:pt>
                <c:pt idx="3333">
                  <c:v>3.5733333332677267E-2</c:v>
                </c:pt>
                <c:pt idx="3334">
                  <c:v>3.5688888888380961E-2</c:v>
                </c:pt>
                <c:pt idx="3335">
                  <c:v>3.5644444443626098E-2</c:v>
                </c:pt>
                <c:pt idx="3336">
                  <c:v>3.559999999932268E-2</c:v>
                </c:pt>
                <c:pt idx="3337">
                  <c:v>3.5555555555026368E-2</c:v>
                </c:pt>
                <c:pt idx="3338">
                  <c:v>3.5511111110737167E-2</c:v>
                </c:pt>
                <c:pt idx="3339">
                  <c:v>3.5466666665975199E-2</c:v>
                </c:pt>
                <c:pt idx="3340">
                  <c:v>3.5422222221678887E-2</c:v>
                </c:pt>
                <c:pt idx="3341">
                  <c:v>3.5377777777375469E-2</c:v>
                </c:pt>
                <c:pt idx="3342">
                  <c:v>3.5333333332627712E-2</c:v>
                </c:pt>
                <c:pt idx="3343">
                  <c:v>3.5288888888324293E-2</c:v>
                </c:pt>
                <c:pt idx="3344">
                  <c:v>3.5244444444042192E-2</c:v>
                </c:pt>
                <c:pt idx="3345">
                  <c:v>3.5199999999266006E-2</c:v>
                </c:pt>
                <c:pt idx="3346">
                  <c:v>3.5155555554976806E-2</c:v>
                </c:pt>
                <c:pt idx="3347">
                  <c:v>3.5111111110680486E-2</c:v>
                </c:pt>
                <c:pt idx="3348">
                  <c:v>3.5066666665925623E-2</c:v>
                </c:pt>
                <c:pt idx="3349">
                  <c:v>3.5022222221622205E-2</c:v>
                </c:pt>
                <c:pt idx="3350">
                  <c:v>3.4977777777332998E-2</c:v>
                </c:pt>
                <c:pt idx="3351">
                  <c:v>3.4933333332563918E-2</c:v>
                </c:pt>
                <c:pt idx="3352">
                  <c:v>3.4888888888267612E-2</c:v>
                </c:pt>
                <c:pt idx="3353">
                  <c:v>3.4844444443978398E-2</c:v>
                </c:pt>
                <c:pt idx="3354">
                  <c:v>3.4799999999682085E-2</c:v>
                </c:pt>
                <c:pt idx="3355">
                  <c:v>3.4755555554927223E-2</c:v>
                </c:pt>
                <c:pt idx="3356">
                  <c:v>3.4711111110623805E-2</c:v>
                </c:pt>
                <c:pt idx="3357">
                  <c:v>3.466666666632038E-2</c:v>
                </c:pt>
                <c:pt idx="3358">
                  <c:v>3.4622222221572622E-2</c:v>
                </c:pt>
                <c:pt idx="3359">
                  <c:v>3.4577777777269211E-2</c:v>
                </c:pt>
                <c:pt idx="3360">
                  <c:v>3.4622222221579728E-2</c:v>
                </c:pt>
                <c:pt idx="3361">
                  <c:v>3.466666666633459E-2</c:v>
                </c:pt>
                <c:pt idx="3362">
                  <c:v>3.4711111110645107E-2</c:v>
                </c:pt>
                <c:pt idx="3363">
                  <c:v>3.4755555554927209E-2</c:v>
                </c:pt>
                <c:pt idx="3364">
                  <c:v>3.4799999999710493E-2</c:v>
                </c:pt>
                <c:pt idx="3365">
                  <c:v>3.4844444443992588E-2</c:v>
                </c:pt>
                <c:pt idx="3366">
                  <c:v>3.4888888888303111E-2</c:v>
                </c:pt>
                <c:pt idx="3367">
                  <c:v>3.4933333333057981E-2</c:v>
                </c:pt>
                <c:pt idx="3368">
                  <c:v>3.4977777777368498E-2</c:v>
                </c:pt>
                <c:pt idx="3369">
                  <c:v>3.5022222221657705E-2</c:v>
                </c:pt>
                <c:pt idx="3370">
                  <c:v>3.5066666665968221E-2</c:v>
                </c:pt>
                <c:pt idx="3371">
                  <c:v>3.5111111110715978E-2</c:v>
                </c:pt>
                <c:pt idx="3372">
                  <c:v>3.5155555555019397E-2</c:v>
                </c:pt>
                <c:pt idx="3373">
                  <c:v>3.5199999999315702E-2</c:v>
                </c:pt>
                <c:pt idx="3374">
                  <c:v>3.5244444444084776E-2</c:v>
                </c:pt>
                <c:pt idx="3375">
                  <c:v>3.5288888888381088E-2</c:v>
                </c:pt>
                <c:pt idx="3376">
                  <c:v>3.5333333332684499E-2</c:v>
                </c:pt>
                <c:pt idx="3377">
                  <c:v>3.5377777777439369E-2</c:v>
                </c:pt>
                <c:pt idx="3378">
                  <c:v>3.5422222221749886E-2</c:v>
                </c:pt>
                <c:pt idx="3379">
                  <c:v>3.546666666603198E-2</c:v>
                </c:pt>
                <c:pt idx="3380">
                  <c:v>3.5511111110808166E-2</c:v>
                </c:pt>
                <c:pt idx="3381">
                  <c:v>3.5555555555097366E-2</c:v>
                </c:pt>
                <c:pt idx="3382">
                  <c:v>3.559999999940789E-2</c:v>
                </c:pt>
                <c:pt idx="3383">
                  <c:v>3.564444444369709E-2</c:v>
                </c:pt>
                <c:pt idx="3384">
                  <c:v>3.5688888888473276E-2</c:v>
                </c:pt>
                <c:pt idx="3385">
                  <c:v>3.5733333332755371E-2</c:v>
                </c:pt>
                <c:pt idx="3386">
                  <c:v>3.5777777777065888E-2</c:v>
                </c:pt>
                <c:pt idx="3387">
                  <c:v>3.582222222182075E-2</c:v>
                </c:pt>
                <c:pt idx="3388">
                  <c:v>3.5866666666131274E-2</c:v>
                </c:pt>
                <c:pt idx="3389">
                  <c:v>3.5911111110420474E-2</c:v>
                </c:pt>
                <c:pt idx="3390">
                  <c:v>3.595555555519666E-2</c:v>
                </c:pt>
                <c:pt idx="3391">
                  <c:v>3.5999999999478761E-2</c:v>
                </c:pt>
                <c:pt idx="3392">
                  <c:v>3.6044444443796383E-2</c:v>
                </c:pt>
                <c:pt idx="3393">
                  <c:v>3.6088888888544148E-2</c:v>
                </c:pt>
                <c:pt idx="3394">
                  <c:v>3.6133333332847559E-2</c:v>
                </c:pt>
                <c:pt idx="3395">
                  <c:v>3.617777777715097E-2</c:v>
                </c:pt>
                <c:pt idx="3396">
                  <c:v>3.6222222221912945E-2</c:v>
                </c:pt>
                <c:pt idx="3397">
                  <c:v>3.626666666620925E-2</c:v>
                </c:pt>
                <c:pt idx="3398">
                  <c:v>3.6311111110512662E-2</c:v>
                </c:pt>
                <c:pt idx="3399">
                  <c:v>3.6355555554801862E-2</c:v>
                </c:pt>
                <c:pt idx="3400">
                  <c:v>3.6399999999563837E-2</c:v>
                </c:pt>
                <c:pt idx="3401">
                  <c:v>3.6444444443860149E-2</c:v>
                </c:pt>
                <c:pt idx="3402">
                  <c:v>3.6488888888163561E-2</c:v>
                </c:pt>
                <c:pt idx="3403">
                  <c:v>3.6533333332918423E-2</c:v>
                </c:pt>
                <c:pt idx="3404">
                  <c:v>3.6577777777228947E-2</c:v>
                </c:pt>
                <c:pt idx="3405">
                  <c:v>3.6622222221511049E-2</c:v>
                </c:pt>
                <c:pt idx="3406">
                  <c:v>3.6666666666287227E-2</c:v>
                </c:pt>
                <c:pt idx="3407">
                  <c:v>3.6711111110576428E-2</c:v>
                </c:pt>
                <c:pt idx="3408">
                  <c:v>3.675555555487274E-2</c:v>
                </c:pt>
                <c:pt idx="3409">
                  <c:v>3.6799999999641814E-2</c:v>
                </c:pt>
                <c:pt idx="3410">
                  <c:v>3.6844444443938126E-2</c:v>
                </c:pt>
                <c:pt idx="3411">
                  <c:v>3.6888888888227327E-2</c:v>
                </c:pt>
                <c:pt idx="3412">
                  <c:v>3.6933333333003512E-2</c:v>
                </c:pt>
                <c:pt idx="3413">
                  <c:v>3.6888888888692996E-2</c:v>
                </c:pt>
                <c:pt idx="3414">
                  <c:v>3.684444444439669E-2</c:v>
                </c:pt>
                <c:pt idx="3415">
                  <c:v>3.6800000000093279E-2</c:v>
                </c:pt>
                <c:pt idx="3416">
                  <c:v>3.6755555555331311E-2</c:v>
                </c:pt>
                <c:pt idx="3417">
                  <c:v>3.6711111111020787E-2</c:v>
                </c:pt>
                <c:pt idx="3418">
                  <c:v>3.6666666666724482E-2</c:v>
                </c:pt>
                <c:pt idx="3419">
                  <c:v>3.6622222221955408E-2</c:v>
                </c:pt>
                <c:pt idx="3420">
                  <c:v>3.6577777777659103E-2</c:v>
                </c:pt>
                <c:pt idx="3421">
                  <c:v>3.6533333333348586E-2</c:v>
                </c:pt>
                <c:pt idx="3422">
                  <c:v>3.6488888888586611E-2</c:v>
                </c:pt>
                <c:pt idx="3423">
                  <c:v>3.64444444442832E-2</c:v>
                </c:pt>
                <c:pt idx="3424">
                  <c:v>3.6399999999986894E-2</c:v>
                </c:pt>
                <c:pt idx="3425">
                  <c:v>3.6355555555210715E-2</c:v>
                </c:pt>
                <c:pt idx="3426">
                  <c:v>3.644444444382465E-2</c:v>
                </c:pt>
                <c:pt idx="3427">
                  <c:v>3.6533333332431479E-2</c:v>
                </c:pt>
                <c:pt idx="3428">
                  <c:v>3.6622222221038316E-2</c:v>
                </c:pt>
                <c:pt idx="3429">
                  <c:v>3.6711111110569364E-2</c:v>
                </c:pt>
                <c:pt idx="3430">
                  <c:v>3.6799999999169088E-2</c:v>
                </c:pt>
                <c:pt idx="3431">
                  <c:v>3.6888888887783029E-2</c:v>
                </c:pt>
                <c:pt idx="3432">
                  <c:v>3.6977777777321183E-2</c:v>
                </c:pt>
                <c:pt idx="3433">
                  <c:v>3.7066666665913801E-2</c:v>
                </c:pt>
                <c:pt idx="3434">
                  <c:v>3.7155555554527743E-2</c:v>
                </c:pt>
                <c:pt idx="3435">
                  <c:v>3.7244444444058791E-2</c:v>
                </c:pt>
                <c:pt idx="3436">
                  <c:v>3.7333333332672733E-2</c:v>
                </c:pt>
                <c:pt idx="3437">
                  <c:v>3.7422222221272457E-2</c:v>
                </c:pt>
                <c:pt idx="3438">
                  <c:v>3.7511111110810617E-2</c:v>
                </c:pt>
                <c:pt idx="3439">
                  <c:v>3.7599999999431651E-2</c:v>
                </c:pt>
                <c:pt idx="3440">
                  <c:v>3.7688888888024276E-2</c:v>
                </c:pt>
                <c:pt idx="3441">
                  <c:v>3.7777777777569535E-2</c:v>
                </c:pt>
                <c:pt idx="3442">
                  <c:v>3.7866666666183477E-2</c:v>
                </c:pt>
                <c:pt idx="3443">
                  <c:v>3.79555555547832E-2</c:v>
                </c:pt>
                <c:pt idx="3444">
                  <c:v>3.804444444339003E-2</c:v>
                </c:pt>
                <c:pt idx="3445">
                  <c:v>3.8133333332942401E-2</c:v>
                </c:pt>
                <c:pt idx="3446">
                  <c:v>3.822222222153502E-2</c:v>
                </c:pt>
                <c:pt idx="3447">
                  <c:v>3.8311111110141849E-2</c:v>
                </c:pt>
                <c:pt idx="3448">
                  <c:v>3.8399999999687115E-2</c:v>
                </c:pt>
                <c:pt idx="3449">
                  <c:v>3.8488888888293944E-2</c:v>
                </c:pt>
                <c:pt idx="3450">
                  <c:v>3.8577777776907879E-2</c:v>
                </c:pt>
                <c:pt idx="3451">
                  <c:v>3.8666666666438934E-2</c:v>
                </c:pt>
                <c:pt idx="3452">
                  <c:v>3.8755555555045763E-2</c:v>
                </c:pt>
                <c:pt idx="3453">
                  <c:v>3.884444444366681E-2</c:v>
                </c:pt>
                <c:pt idx="3454">
                  <c:v>3.8933333333190753E-2</c:v>
                </c:pt>
                <c:pt idx="3455">
                  <c:v>3.9022222221804688E-2</c:v>
                </c:pt>
                <c:pt idx="3456">
                  <c:v>3.9111111110411524E-2</c:v>
                </c:pt>
                <c:pt idx="3457">
                  <c:v>3.9199999999935467E-2</c:v>
                </c:pt>
                <c:pt idx="3458">
                  <c:v>3.9288888888535198E-2</c:v>
                </c:pt>
                <c:pt idx="3459">
                  <c:v>3.9377777777134922E-2</c:v>
                </c:pt>
                <c:pt idx="3460">
                  <c:v>3.946666666572754E-2</c:v>
                </c:pt>
                <c:pt idx="3461">
                  <c:v>3.9555555555265701E-2</c:v>
                </c:pt>
                <c:pt idx="3462">
                  <c:v>3.9644444443851214E-2</c:v>
                </c:pt>
                <c:pt idx="3463">
                  <c:v>3.9733333332450944E-2</c:v>
                </c:pt>
                <c:pt idx="3464">
                  <c:v>3.9822222221981993E-2</c:v>
                </c:pt>
                <c:pt idx="3465">
                  <c:v>3.9911111110588822E-2</c:v>
                </c:pt>
                <c:pt idx="3466">
                  <c:v>3.9999999999174342E-2</c:v>
                </c:pt>
                <c:pt idx="3467">
                  <c:v>4.008888888870539E-2</c:v>
                </c:pt>
                <c:pt idx="3468">
                  <c:v>4.0177777777305121E-2</c:v>
                </c:pt>
                <c:pt idx="3469">
                  <c:v>4.0266666665904845E-2</c:v>
                </c:pt>
                <c:pt idx="3470">
                  <c:v>4.0355555555428788E-2</c:v>
                </c:pt>
                <c:pt idx="3471">
                  <c:v>4.0266666666836169E-2</c:v>
                </c:pt>
                <c:pt idx="3472">
                  <c:v>4.0177777778243551E-2</c:v>
                </c:pt>
                <c:pt idx="3473">
                  <c:v>4.0088888889636715E-2</c:v>
                </c:pt>
                <c:pt idx="3474">
                  <c:v>4.0000000000105666E-2</c:v>
                </c:pt>
                <c:pt idx="3475">
                  <c:v>3.9911111111505942E-2</c:v>
                </c:pt>
                <c:pt idx="3476">
                  <c:v>3.9822222222906212E-2</c:v>
                </c:pt>
                <c:pt idx="3477">
                  <c:v>3.973333333337517E-2</c:v>
                </c:pt>
                <c:pt idx="3478">
                  <c:v>3.9555555556175723E-2</c:v>
                </c:pt>
                <c:pt idx="3479">
                  <c:v>3.9377777778976275E-2</c:v>
                </c:pt>
                <c:pt idx="3480">
                  <c:v>3.9199999999921284E-2</c:v>
                </c:pt>
                <c:pt idx="3481">
                  <c:v>3.9022222222714724E-2</c:v>
                </c:pt>
                <c:pt idx="3482">
                  <c:v>3.8844444445522389E-2</c:v>
                </c:pt>
                <c:pt idx="3483">
                  <c:v>3.8666666666467391E-2</c:v>
                </c:pt>
                <c:pt idx="3484">
                  <c:v>3.8488888889253732E-2</c:v>
                </c:pt>
                <c:pt idx="3485">
                  <c:v>3.831111111206139E-2</c:v>
                </c:pt>
                <c:pt idx="3486">
                  <c:v>3.8133333333006392E-2</c:v>
                </c:pt>
                <c:pt idx="3487">
                  <c:v>3.7955555555799832E-2</c:v>
                </c:pt>
                <c:pt idx="3488">
                  <c:v>3.7777777778607483E-2</c:v>
                </c:pt>
                <c:pt idx="3489">
                  <c:v>3.7600000001400923E-2</c:v>
                </c:pt>
                <c:pt idx="3490">
                  <c:v>3.7422222222345924E-2</c:v>
                </c:pt>
                <c:pt idx="3491">
                  <c:v>3.7244444445153582E-2</c:v>
                </c:pt>
                <c:pt idx="3492">
                  <c:v>3.7066666667947022E-2</c:v>
                </c:pt>
                <c:pt idx="3493">
                  <c:v>3.6888888888892031E-2</c:v>
                </c:pt>
                <c:pt idx="3494">
                  <c:v>3.6711111111699682E-2</c:v>
                </c:pt>
                <c:pt idx="3495">
                  <c:v>3.653333333450734E-2</c:v>
                </c:pt>
                <c:pt idx="3496">
                  <c:v>3.6355555555438138E-2</c:v>
                </c:pt>
                <c:pt idx="3497">
                  <c:v>3.6177777778245788E-2</c:v>
                </c:pt>
                <c:pt idx="3498">
                  <c:v>3.6000000001053446E-2</c:v>
                </c:pt>
                <c:pt idx="3499">
                  <c:v>3.5822222221977139E-2</c:v>
                </c:pt>
                <c:pt idx="3500">
                  <c:v>3.564444444478479E-2</c:v>
                </c:pt>
                <c:pt idx="3501">
                  <c:v>3.5466666667592447E-2</c:v>
                </c:pt>
                <c:pt idx="3502">
                  <c:v>3.5288888888523245E-2</c:v>
                </c:pt>
                <c:pt idx="3503">
                  <c:v>3.5111111111323791E-2</c:v>
                </c:pt>
                <c:pt idx="3504">
                  <c:v>3.4933333334117238E-2</c:v>
                </c:pt>
                <c:pt idx="3505">
                  <c:v>3.4755555556917783E-2</c:v>
                </c:pt>
                <c:pt idx="3506">
                  <c:v>3.4577777777855687E-2</c:v>
                </c:pt>
                <c:pt idx="3507">
                  <c:v>3.4400000000656239E-2</c:v>
                </c:pt>
                <c:pt idx="3508">
                  <c:v>3.4222222223449679E-2</c:v>
                </c:pt>
                <c:pt idx="3509">
                  <c:v>3.4044444444387582E-2</c:v>
                </c:pt>
                <c:pt idx="3510">
                  <c:v>3.3955555555787859E-2</c:v>
                </c:pt>
                <c:pt idx="3511">
                  <c:v>3.3911111111477335E-2</c:v>
                </c:pt>
                <c:pt idx="3512">
                  <c:v>3.3866666666715367E-2</c:v>
                </c:pt>
                <c:pt idx="3513">
                  <c:v>3.3822222222411949E-2</c:v>
                </c:pt>
                <c:pt idx="3514">
                  <c:v>3.3777777778101432E-2</c:v>
                </c:pt>
                <c:pt idx="3515">
                  <c:v>3.3733333333332359E-2</c:v>
                </c:pt>
                <c:pt idx="3516">
                  <c:v>3.3688888889028948E-2</c:v>
                </c:pt>
                <c:pt idx="3517">
                  <c:v>3.364444444472553E-2</c:v>
                </c:pt>
                <c:pt idx="3518">
                  <c:v>3.3600000000415013E-2</c:v>
                </c:pt>
                <c:pt idx="3519">
                  <c:v>3.3555555555653038E-2</c:v>
                </c:pt>
                <c:pt idx="3520">
                  <c:v>3.3511111111342515E-2</c:v>
                </c:pt>
                <c:pt idx="3521">
                  <c:v>3.3466666667046209E-2</c:v>
                </c:pt>
                <c:pt idx="3522">
                  <c:v>3.3422222222270023E-2</c:v>
                </c:pt>
                <c:pt idx="3523">
                  <c:v>3.3377777777973718E-2</c:v>
                </c:pt>
                <c:pt idx="3524">
                  <c:v>3.3333333333663201E-2</c:v>
                </c:pt>
                <c:pt idx="3525">
                  <c:v>3.3288888888901233E-2</c:v>
                </c:pt>
                <c:pt idx="3526">
                  <c:v>3.3244444444590709E-2</c:v>
                </c:pt>
                <c:pt idx="3527">
                  <c:v>3.3200000000294404E-2</c:v>
                </c:pt>
                <c:pt idx="3528">
                  <c:v>3.3155555555518218E-2</c:v>
                </c:pt>
                <c:pt idx="3529">
                  <c:v>3.31111111112148E-2</c:v>
                </c:pt>
                <c:pt idx="3530">
                  <c:v>3.3066666666911389E-2</c:v>
                </c:pt>
                <c:pt idx="3531">
                  <c:v>3.3022222222142315E-2</c:v>
                </c:pt>
                <c:pt idx="3532">
                  <c:v>3.3066666666445726E-2</c:v>
                </c:pt>
                <c:pt idx="3533">
                  <c:v>3.3111111110742039E-2</c:v>
                </c:pt>
                <c:pt idx="3534">
                  <c:v>3.315555555504545E-2</c:v>
                </c:pt>
                <c:pt idx="3535">
                  <c:v>3.319999999980032E-2</c:v>
                </c:pt>
                <c:pt idx="3536">
                  <c:v>3.3244444444103738E-2</c:v>
                </c:pt>
                <c:pt idx="3537">
                  <c:v>3.3288888888407149E-2</c:v>
                </c:pt>
                <c:pt idx="3538">
                  <c:v>3.3333333333169131E-2</c:v>
                </c:pt>
                <c:pt idx="3539">
                  <c:v>3.3377777777465437E-2</c:v>
                </c:pt>
                <c:pt idx="3540">
                  <c:v>3.3422222221761749E-2</c:v>
                </c:pt>
                <c:pt idx="3541">
                  <c:v>3.346666666653083E-2</c:v>
                </c:pt>
                <c:pt idx="3542">
                  <c:v>3.3511111110827142E-2</c:v>
                </c:pt>
                <c:pt idx="3543">
                  <c:v>3.3555555555130553E-2</c:v>
                </c:pt>
                <c:pt idx="3544">
                  <c:v>3.3599999999892528E-2</c:v>
                </c:pt>
                <c:pt idx="3545">
                  <c:v>3.3644444444188841E-2</c:v>
                </c:pt>
                <c:pt idx="3546">
                  <c:v>3.3688888888485154E-2</c:v>
                </c:pt>
                <c:pt idx="3547">
                  <c:v>3.3733333333254234E-2</c:v>
                </c:pt>
                <c:pt idx="3548">
                  <c:v>3.377777777755054E-2</c:v>
                </c:pt>
                <c:pt idx="3549">
                  <c:v>3.3822222221846852E-2</c:v>
                </c:pt>
                <c:pt idx="3550">
                  <c:v>3.3866666666143165E-2</c:v>
                </c:pt>
                <c:pt idx="3551">
                  <c:v>3.3911111110912245E-2</c:v>
                </c:pt>
                <c:pt idx="3552">
                  <c:v>3.3955555555215663E-2</c:v>
                </c:pt>
                <c:pt idx="3553">
                  <c:v>3.3999999999504864E-2</c:v>
                </c:pt>
                <c:pt idx="3554">
                  <c:v>3.4044444444273937E-2</c:v>
                </c:pt>
                <c:pt idx="3555">
                  <c:v>3.4088888888570243E-2</c:v>
                </c:pt>
                <c:pt idx="3556">
                  <c:v>3.4133333332873654E-2</c:v>
                </c:pt>
                <c:pt idx="3557">
                  <c:v>3.4177777777628524E-2</c:v>
                </c:pt>
                <c:pt idx="3558">
                  <c:v>3.4222222221931935E-2</c:v>
                </c:pt>
                <c:pt idx="3559">
                  <c:v>3.4266666666235346E-2</c:v>
                </c:pt>
                <c:pt idx="3560">
                  <c:v>3.4311111110997321E-2</c:v>
                </c:pt>
                <c:pt idx="3561">
                  <c:v>3.4355555555293633E-2</c:v>
                </c:pt>
                <c:pt idx="3562">
                  <c:v>3.4399999999589932E-2</c:v>
                </c:pt>
                <c:pt idx="3563">
                  <c:v>3.4444444443900456E-2</c:v>
                </c:pt>
                <c:pt idx="3564">
                  <c:v>3.4488888888662424E-2</c:v>
                </c:pt>
                <c:pt idx="3565">
                  <c:v>3.4533333332972947E-2</c:v>
                </c:pt>
                <c:pt idx="3566">
                  <c:v>3.4577777777269253E-2</c:v>
                </c:pt>
                <c:pt idx="3567">
                  <c:v>3.4622222222045439E-2</c:v>
                </c:pt>
                <c:pt idx="3568">
                  <c:v>3.4666666666341744E-2</c:v>
                </c:pt>
                <c:pt idx="3569">
                  <c:v>3.4711111110652261E-2</c:v>
                </c:pt>
                <c:pt idx="3570">
                  <c:v>3.475555555540713E-2</c:v>
                </c:pt>
                <c:pt idx="3571">
                  <c:v>3.4799999999717647E-2</c:v>
                </c:pt>
                <c:pt idx="3572">
                  <c:v>3.4844444444013953E-2</c:v>
                </c:pt>
                <c:pt idx="3573">
                  <c:v>3.4888888888790132E-2</c:v>
                </c:pt>
                <c:pt idx="3574">
                  <c:v>3.4933333333079332E-2</c:v>
                </c:pt>
                <c:pt idx="3575">
                  <c:v>3.4977777777375645E-2</c:v>
                </c:pt>
                <c:pt idx="3576">
                  <c:v>3.5022222222151823E-2</c:v>
                </c:pt>
                <c:pt idx="3577">
                  <c:v>3.5066666666455235E-2</c:v>
                </c:pt>
                <c:pt idx="3578">
                  <c:v>3.511111111075154E-2</c:v>
                </c:pt>
                <c:pt idx="3579">
                  <c:v>3.5155555555054958E-2</c:v>
                </c:pt>
                <c:pt idx="3580">
                  <c:v>3.5199999999831137E-2</c:v>
                </c:pt>
                <c:pt idx="3581">
                  <c:v>3.5244444444134548E-2</c:v>
                </c:pt>
                <c:pt idx="3582">
                  <c:v>3.5288888888423749E-2</c:v>
                </c:pt>
                <c:pt idx="3583">
                  <c:v>3.5333333333199927E-2</c:v>
                </c:pt>
                <c:pt idx="3584">
                  <c:v>3.537777777749624E-2</c:v>
                </c:pt>
                <c:pt idx="3585">
                  <c:v>3.5422222221806757E-2</c:v>
                </c:pt>
                <c:pt idx="3586">
                  <c:v>3.5466666666561619E-2</c:v>
                </c:pt>
                <c:pt idx="3587">
                  <c:v>3.5511111110872143E-2</c:v>
                </c:pt>
                <c:pt idx="3588">
                  <c:v>3.5555555555182659E-2</c:v>
                </c:pt>
                <c:pt idx="3589">
                  <c:v>3.5599999999944634E-2</c:v>
                </c:pt>
                <c:pt idx="3590">
                  <c:v>3.5644444444255151E-2</c:v>
                </c:pt>
                <c:pt idx="3591">
                  <c:v>3.5688888888551457E-2</c:v>
                </c:pt>
                <c:pt idx="3592">
                  <c:v>3.5733333333313431E-2</c:v>
                </c:pt>
                <c:pt idx="3593">
                  <c:v>3.5822222221920261E-2</c:v>
                </c:pt>
                <c:pt idx="3594">
                  <c:v>3.591111111052709E-2</c:v>
                </c:pt>
                <c:pt idx="3595">
                  <c:v>3.5999999999126821E-2</c:v>
                </c:pt>
                <c:pt idx="3596">
                  <c:v>3.6088888888657869E-2</c:v>
                </c:pt>
                <c:pt idx="3597">
                  <c:v>3.6177777777264705E-2</c:v>
                </c:pt>
                <c:pt idx="3598">
                  <c:v>3.6266666665871534E-2</c:v>
                </c:pt>
                <c:pt idx="3599">
                  <c:v>3.6355555555402583E-2</c:v>
                </c:pt>
                <c:pt idx="3600">
                  <c:v>3.6444444444009419E-2</c:v>
                </c:pt>
                <c:pt idx="3601">
                  <c:v>3.6533333332616248E-2</c:v>
                </c:pt>
                <c:pt idx="3602">
                  <c:v>3.6622222222140191E-2</c:v>
                </c:pt>
                <c:pt idx="3603">
                  <c:v>3.6711111110739922E-2</c:v>
                </c:pt>
                <c:pt idx="3604">
                  <c:v>3.6799999999346751E-2</c:v>
                </c:pt>
                <c:pt idx="3605">
                  <c:v>3.6888888888884905E-2</c:v>
                </c:pt>
                <c:pt idx="3606">
                  <c:v>3.6711111111678352E-2</c:v>
                </c:pt>
                <c:pt idx="3607">
                  <c:v>3.6533333334478897E-2</c:v>
                </c:pt>
                <c:pt idx="3608">
                  <c:v>3.6355555557265239E-2</c:v>
                </c:pt>
                <c:pt idx="3609">
                  <c:v>3.6177777778210247E-2</c:v>
                </c:pt>
                <c:pt idx="3610">
                  <c:v>3.6000000001010793E-2</c:v>
                </c:pt>
                <c:pt idx="3611">
                  <c:v>3.582222222380424E-2</c:v>
                </c:pt>
                <c:pt idx="3612">
                  <c:v>3.5644444444742136E-2</c:v>
                </c:pt>
                <c:pt idx="3613">
                  <c:v>3.5466666667549794E-2</c:v>
                </c:pt>
                <c:pt idx="3614">
                  <c:v>3.5288888890336136E-2</c:v>
                </c:pt>
                <c:pt idx="3615">
                  <c:v>3.5111111111274032E-2</c:v>
                </c:pt>
                <c:pt idx="3616">
                  <c:v>3.4933333334067479E-2</c:v>
                </c:pt>
                <c:pt idx="3617">
                  <c:v>3.4755555556875137E-2</c:v>
                </c:pt>
                <c:pt idx="3618">
                  <c:v>3.4577777777813033E-2</c:v>
                </c:pt>
                <c:pt idx="3619">
                  <c:v>3.440000000060648E-2</c:v>
                </c:pt>
                <c:pt idx="3620">
                  <c:v>3.422222222339992E-2</c:v>
                </c:pt>
                <c:pt idx="3621">
                  <c:v>3.4044444444337831E-2</c:v>
                </c:pt>
                <c:pt idx="3622">
                  <c:v>3.386666666713127E-2</c:v>
                </c:pt>
                <c:pt idx="3623">
                  <c:v>3.3688888889931823E-2</c:v>
                </c:pt>
                <c:pt idx="3624">
                  <c:v>3.3511111112732375E-2</c:v>
                </c:pt>
                <c:pt idx="3625">
                  <c:v>3.3333333333663166E-2</c:v>
                </c:pt>
                <c:pt idx="3626">
                  <c:v>3.3155555556456613E-2</c:v>
                </c:pt>
                <c:pt idx="3627">
                  <c:v>3.2977777779264271E-2</c:v>
                </c:pt>
                <c:pt idx="3628">
                  <c:v>3.2800000000187964E-2</c:v>
                </c:pt>
                <c:pt idx="3629">
                  <c:v>3.2622222222995614E-2</c:v>
                </c:pt>
                <c:pt idx="3630">
                  <c:v>3.2444444445781956E-2</c:v>
                </c:pt>
                <c:pt idx="3631">
                  <c:v>3.2266666666726965E-2</c:v>
                </c:pt>
                <c:pt idx="3632">
                  <c:v>3.2177777778120129E-2</c:v>
                </c:pt>
                <c:pt idx="3633">
                  <c:v>3.2088888889513299E-2</c:v>
                </c:pt>
                <c:pt idx="3634">
                  <c:v>3.1999999999975146E-2</c:v>
                </c:pt>
                <c:pt idx="3635">
                  <c:v>3.1911111111368316E-2</c:v>
                </c:pt>
                <c:pt idx="3636">
                  <c:v>3.1822222222768586E-2</c:v>
                </c:pt>
                <c:pt idx="3637">
                  <c:v>3.173333333324465E-2</c:v>
                </c:pt>
                <c:pt idx="3638">
                  <c:v>3.1644444444644926E-2</c:v>
                </c:pt>
                <c:pt idx="3639">
                  <c:v>3.1555555556045195E-2</c:v>
                </c:pt>
                <c:pt idx="3640">
                  <c:v>3.1466666667445471E-2</c:v>
                </c:pt>
                <c:pt idx="3641">
                  <c:v>3.1377777777921528E-2</c:v>
                </c:pt>
                <c:pt idx="3642">
                  <c:v>3.1288888889321798E-2</c:v>
                </c:pt>
                <c:pt idx="3643">
                  <c:v>3.1200000000722074E-2</c:v>
                </c:pt>
                <c:pt idx="3644">
                  <c:v>3.1111111111198127E-2</c:v>
                </c:pt>
                <c:pt idx="3645">
                  <c:v>3.1022222222598397E-2</c:v>
                </c:pt>
                <c:pt idx="3646">
                  <c:v>3.0933333333998669E-2</c:v>
                </c:pt>
                <c:pt idx="3647">
                  <c:v>3.084444444447473E-2</c:v>
                </c:pt>
                <c:pt idx="3648">
                  <c:v>3.0755555555867897E-2</c:v>
                </c:pt>
                <c:pt idx="3649">
                  <c:v>3.0666666667282381E-2</c:v>
                </c:pt>
                <c:pt idx="3650">
                  <c:v>3.0577777777751333E-2</c:v>
                </c:pt>
                <c:pt idx="3651">
                  <c:v>3.0577777777744224E-2</c:v>
                </c:pt>
                <c:pt idx="3652">
                  <c:v>3.0577777777737118E-2</c:v>
                </c:pt>
                <c:pt idx="3653">
                  <c:v>3.0577777777751322E-2</c:v>
                </c:pt>
                <c:pt idx="3654">
                  <c:v>3.0577777777751322E-2</c:v>
                </c:pt>
                <c:pt idx="3655">
                  <c:v>3.0577777777751329E-2</c:v>
                </c:pt>
                <c:pt idx="3656">
                  <c:v>3.0577777777751322E-2</c:v>
                </c:pt>
                <c:pt idx="3657">
                  <c:v>3.0577777777758428E-2</c:v>
                </c:pt>
                <c:pt idx="3658">
                  <c:v>3.0622222222061839E-2</c:v>
                </c:pt>
                <c:pt idx="3659">
                  <c:v>3.0666666666358151E-2</c:v>
                </c:pt>
                <c:pt idx="3660">
                  <c:v>3.0711111111120123E-2</c:v>
                </c:pt>
                <c:pt idx="3661">
                  <c:v>3.0755555555430639E-2</c:v>
                </c:pt>
                <c:pt idx="3662">
                  <c:v>3.0799999999726952E-2</c:v>
                </c:pt>
                <c:pt idx="3663">
                  <c:v>3.0844444444503131E-2</c:v>
                </c:pt>
                <c:pt idx="3664">
                  <c:v>3.0888888888806549E-2</c:v>
                </c:pt>
                <c:pt idx="3665">
                  <c:v>3.0933333333102858E-2</c:v>
                </c:pt>
                <c:pt idx="3666">
                  <c:v>3.0977777777864826E-2</c:v>
                </c:pt>
                <c:pt idx="3667">
                  <c:v>3.102222222217535E-2</c:v>
                </c:pt>
                <c:pt idx="3668">
                  <c:v>3.1066666666471652E-2</c:v>
                </c:pt>
                <c:pt idx="3669">
                  <c:v>3.1111111110775063E-2</c:v>
                </c:pt>
                <c:pt idx="3670">
                  <c:v>3.1155555555537034E-2</c:v>
                </c:pt>
                <c:pt idx="3671">
                  <c:v>3.1199999999847551E-2</c:v>
                </c:pt>
                <c:pt idx="3672">
                  <c:v>3.1244444444143857E-2</c:v>
                </c:pt>
                <c:pt idx="3673">
                  <c:v>3.1288888888905825E-2</c:v>
                </c:pt>
                <c:pt idx="3674">
                  <c:v>3.133333333320213E-2</c:v>
                </c:pt>
                <c:pt idx="3675">
                  <c:v>3.1377777777512654E-2</c:v>
                </c:pt>
                <c:pt idx="3676">
                  <c:v>3.1422222222274622E-2</c:v>
                </c:pt>
                <c:pt idx="3677">
                  <c:v>3.1466666666570928E-2</c:v>
                </c:pt>
                <c:pt idx="3678">
                  <c:v>3.1511111110874339E-2</c:v>
                </c:pt>
                <c:pt idx="3679">
                  <c:v>3.1555555555650525E-2</c:v>
                </c:pt>
                <c:pt idx="3680">
                  <c:v>3.1599999999953929E-2</c:v>
                </c:pt>
                <c:pt idx="3681">
                  <c:v>3.1644444444250241E-2</c:v>
                </c:pt>
                <c:pt idx="3682">
                  <c:v>3.1688888889012209E-2</c:v>
                </c:pt>
                <c:pt idx="3683">
                  <c:v>3.1733333333322726E-2</c:v>
                </c:pt>
                <c:pt idx="3684">
                  <c:v>3.1777777777619032E-2</c:v>
                </c:pt>
                <c:pt idx="3685">
                  <c:v>3.1822222221915338E-2</c:v>
                </c:pt>
                <c:pt idx="3686">
                  <c:v>3.1866666666677319E-2</c:v>
                </c:pt>
                <c:pt idx="3687">
                  <c:v>3.1911111110987843E-2</c:v>
                </c:pt>
                <c:pt idx="3688">
                  <c:v>3.1955555555284149E-2</c:v>
                </c:pt>
                <c:pt idx="3689">
                  <c:v>3.2000000000053222E-2</c:v>
                </c:pt>
                <c:pt idx="3690">
                  <c:v>3.2044444444349535E-2</c:v>
                </c:pt>
                <c:pt idx="3691">
                  <c:v>3.2088888888660051E-2</c:v>
                </c:pt>
                <c:pt idx="3692">
                  <c:v>3.2133333333422026E-2</c:v>
                </c:pt>
                <c:pt idx="3693">
                  <c:v>3.2177777777718339E-2</c:v>
                </c:pt>
                <c:pt idx="3694">
                  <c:v>3.222222222202175E-2</c:v>
                </c:pt>
                <c:pt idx="3695">
                  <c:v>3.2266666666783725E-2</c:v>
                </c:pt>
                <c:pt idx="3696">
                  <c:v>3.2311111111094241E-2</c:v>
                </c:pt>
                <c:pt idx="3697">
                  <c:v>3.2355555555390554E-2</c:v>
                </c:pt>
                <c:pt idx="3698">
                  <c:v>3.2399999999693965E-2</c:v>
                </c:pt>
                <c:pt idx="3699">
                  <c:v>3.2444444444455947E-2</c:v>
                </c:pt>
                <c:pt idx="3700">
                  <c:v>3.2488888888752253E-2</c:v>
                </c:pt>
                <c:pt idx="3701">
                  <c:v>3.2533333333062776E-2</c:v>
                </c:pt>
                <c:pt idx="3702">
                  <c:v>3.2577777777824744E-2</c:v>
                </c:pt>
                <c:pt idx="3703">
                  <c:v>3.262222222212105E-2</c:v>
                </c:pt>
                <c:pt idx="3704">
                  <c:v>3.2666666666424468E-2</c:v>
                </c:pt>
                <c:pt idx="3705">
                  <c:v>3.2711111111186443E-2</c:v>
                </c:pt>
                <c:pt idx="3706">
                  <c:v>3.2755555555482749E-2</c:v>
                </c:pt>
                <c:pt idx="3707">
                  <c:v>3.2799999999793272E-2</c:v>
                </c:pt>
                <c:pt idx="3708">
                  <c:v>3.2844444444555247E-2</c:v>
                </c:pt>
                <c:pt idx="3709">
                  <c:v>3.2888888888858658E-2</c:v>
                </c:pt>
                <c:pt idx="3710">
                  <c:v>3.2933333333154964E-2</c:v>
                </c:pt>
                <c:pt idx="3711">
                  <c:v>3.297777777793115E-2</c:v>
                </c:pt>
                <c:pt idx="3712">
                  <c:v>3.2844444445028015E-2</c:v>
                </c:pt>
                <c:pt idx="3713">
                  <c:v>3.271111111212488E-2</c:v>
                </c:pt>
                <c:pt idx="3714">
                  <c:v>3.2577777779221738E-2</c:v>
                </c:pt>
                <c:pt idx="3715">
                  <c:v>3.244444444493582E-2</c:v>
                </c:pt>
                <c:pt idx="3716">
                  <c:v>3.2311111112025573E-2</c:v>
                </c:pt>
                <c:pt idx="3717">
                  <c:v>3.2177777779129543E-2</c:v>
                </c:pt>
                <c:pt idx="3718">
                  <c:v>3.2044444444822309E-2</c:v>
                </c:pt>
                <c:pt idx="3719">
                  <c:v>3.1911111111933378E-2</c:v>
                </c:pt>
                <c:pt idx="3720">
                  <c:v>3.1777777779030243E-2</c:v>
                </c:pt>
                <c:pt idx="3721">
                  <c:v>3.1644444444730115E-2</c:v>
                </c:pt>
                <c:pt idx="3722">
                  <c:v>3.151111111182698E-2</c:v>
                </c:pt>
                <c:pt idx="3723">
                  <c:v>3.1377777778930943E-2</c:v>
                </c:pt>
                <c:pt idx="3724">
                  <c:v>3.1244444444623706E-2</c:v>
                </c:pt>
                <c:pt idx="3725">
                  <c:v>3.1111111111734781E-2</c:v>
                </c:pt>
                <c:pt idx="3726">
                  <c:v>3.0977777778824538E-2</c:v>
                </c:pt>
                <c:pt idx="3727">
                  <c:v>3.0844444444531514E-2</c:v>
                </c:pt>
                <c:pt idx="3728">
                  <c:v>3.0711111111628372E-2</c:v>
                </c:pt>
                <c:pt idx="3729">
                  <c:v>3.0577777778732339E-2</c:v>
                </c:pt>
                <c:pt idx="3730">
                  <c:v>3.0444444445829204E-2</c:v>
                </c:pt>
                <c:pt idx="3731">
                  <c:v>3.0311111111536181E-2</c:v>
                </c:pt>
                <c:pt idx="3732">
                  <c:v>3.0177777778625937E-2</c:v>
                </c:pt>
                <c:pt idx="3733">
                  <c:v>3.0044444445737006E-2</c:v>
                </c:pt>
                <c:pt idx="3734">
                  <c:v>2.9911111111429776E-2</c:v>
                </c:pt>
                <c:pt idx="3735">
                  <c:v>2.9777777778533743E-2</c:v>
                </c:pt>
                <c:pt idx="3736">
                  <c:v>2.9644444445630604E-2</c:v>
                </c:pt>
                <c:pt idx="3737">
                  <c:v>2.9600000000868647E-2</c:v>
                </c:pt>
                <c:pt idx="3738">
                  <c:v>2.9555555556558123E-2</c:v>
                </c:pt>
                <c:pt idx="3739">
                  <c:v>2.9511111112254705E-2</c:v>
                </c:pt>
                <c:pt idx="3740">
                  <c:v>2.9466666667485639E-2</c:v>
                </c:pt>
                <c:pt idx="3741">
                  <c:v>2.9422222223189326E-2</c:v>
                </c:pt>
                <c:pt idx="3742">
                  <c:v>2.9377777778878809E-2</c:v>
                </c:pt>
                <c:pt idx="3743">
                  <c:v>2.9333333334568293E-2</c:v>
                </c:pt>
                <c:pt idx="3744">
                  <c:v>2.9288888889799213E-2</c:v>
                </c:pt>
                <c:pt idx="3745">
                  <c:v>2.9244444445488696E-2</c:v>
                </c:pt>
                <c:pt idx="3746">
                  <c:v>2.9200000001178176E-2</c:v>
                </c:pt>
                <c:pt idx="3747">
                  <c:v>2.9155555556401997E-2</c:v>
                </c:pt>
                <c:pt idx="3748">
                  <c:v>2.9111111112098579E-2</c:v>
                </c:pt>
                <c:pt idx="3749">
                  <c:v>2.9066666667788062E-2</c:v>
                </c:pt>
                <c:pt idx="3750">
                  <c:v>2.9022222223018989E-2</c:v>
                </c:pt>
                <c:pt idx="3751">
                  <c:v>2.8977777778708465E-2</c:v>
                </c:pt>
                <c:pt idx="3752">
                  <c:v>2.8933333334405044E-2</c:v>
                </c:pt>
                <c:pt idx="3753">
                  <c:v>2.8888888889628872E-2</c:v>
                </c:pt>
                <c:pt idx="3754">
                  <c:v>2.8844444445332559E-2</c:v>
                </c:pt>
                <c:pt idx="3755">
                  <c:v>2.8800000001022039E-2</c:v>
                </c:pt>
                <c:pt idx="3756">
                  <c:v>2.8755555556252962E-2</c:v>
                </c:pt>
                <c:pt idx="3757">
                  <c:v>2.8711111111942435E-2</c:v>
                </c:pt>
                <c:pt idx="3758">
                  <c:v>2.8666666667639024E-2</c:v>
                </c:pt>
                <c:pt idx="3759">
                  <c:v>2.8622222223328504E-2</c:v>
                </c:pt>
                <c:pt idx="3760">
                  <c:v>2.857777777855942E-2</c:v>
                </c:pt>
                <c:pt idx="3761">
                  <c:v>2.8533333334248893E-2</c:v>
                </c:pt>
                <c:pt idx="3762">
                  <c:v>2.8488888889952577E-2</c:v>
                </c:pt>
                <c:pt idx="3763">
                  <c:v>2.8444444445176392E-2</c:v>
                </c:pt>
                <c:pt idx="3764">
                  <c:v>2.8400000000865865E-2</c:v>
                </c:pt>
                <c:pt idx="3765">
                  <c:v>2.8355555556562443E-2</c:v>
                </c:pt>
                <c:pt idx="3766">
                  <c:v>2.8311111111793366E-2</c:v>
                </c:pt>
                <c:pt idx="3767">
                  <c:v>2.8266666667482839E-2</c:v>
                </c:pt>
                <c:pt idx="3768">
                  <c:v>2.8222222223172312E-2</c:v>
                </c:pt>
                <c:pt idx="3769">
                  <c:v>2.8177777778410334E-2</c:v>
                </c:pt>
                <c:pt idx="3770">
                  <c:v>2.8133333334099807E-2</c:v>
                </c:pt>
                <c:pt idx="3771">
                  <c:v>2.8088888889817705E-2</c:v>
                </c:pt>
                <c:pt idx="3772">
                  <c:v>2.8044444445041526E-2</c:v>
                </c:pt>
                <c:pt idx="3773">
                  <c:v>2.8000000000745217E-2</c:v>
                </c:pt>
                <c:pt idx="3774">
                  <c:v>2.7955555556434693E-2</c:v>
                </c:pt>
                <c:pt idx="3775">
                  <c:v>2.7911111112138388E-2</c:v>
                </c:pt>
                <c:pt idx="3776">
                  <c:v>2.7866666667383525E-2</c:v>
                </c:pt>
                <c:pt idx="3777">
                  <c:v>2.7822222223080104E-2</c:v>
                </c:pt>
                <c:pt idx="3778">
                  <c:v>2.7777777778769584E-2</c:v>
                </c:pt>
                <c:pt idx="3779">
                  <c:v>2.7733333334007612E-2</c:v>
                </c:pt>
                <c:pt idx="3780">
                  <c:v>2.7688888889711303E-2</c:v>
                </c:pt>
                <c:pt idx="3781">
                  <c:v>2.7644444445407885E-2</c:v>
                </c:pt>
                <c:pt idx="3782">
                  <c:v>2.7600000000653022E-2</c:v>
                </c:pt>
                <c:pt idx="3783">
                  <c:v>2.7555555556349608E-2</c:v>
                </c:pt>
                <c:pt idx="3784">
                  <c:v>2.7511111112053295E-2</c:v>
                </c:pt>
                <c:pt idx="3785">
                  <c:v>2.7466666667291327E-2</c:v>
                </c:pt>
                <c:pt idx="3786">
                  <c:v>2.7555555555883945E-2</c:v>
                </c:pt>
                <c:pt idx="3787">
                  <c:v>2.7644444444483673E-2</c:v>
                </c:pt>
                <c:pt idx="3788">
                  <c:v>2.7733333333090502E-2</c:v>
                </c:pt>
                <c:pt idx="3789">
                  <c:v>2.7822222222621554E-2</c:v>
                </c:pt>
                <c:pt idx="3790">
                  <c:v>2.7911111111214169E-2</c:v>
                </c:pt>
                <c:pt idx="3791">
                  <c:v>2.7999999999813896E-2</c:v>
                </c:pt>
                <c:pt idx="3792">
                  <c:v>2.8088888889352053E-2</c:v>
                </c:pt>
                <c:pt idx="3793">
                  <c:v>2.8177777777944672E-2</c:v>
                </c:pt>
                <c:pt idx="3794">
                  <c:v>2.8266666666544395E-2</c:v>
                </c:pt>
                <c:pt idx="3795">
                  <c:v>2.8355555556075447E-2</c:v>
                </c:pt>
                <c:pt idx="3796">
                  <c:v>2.844444444468228E-2</c:v>
                </c:pt>
                <c:pt idx="3797">
                  <c:v>2.8533333333267793E-2</c:v>
                </c:pt>
                <c:pt idx="3798">
                  <c:v>2.862222222280595E-2</c:v>
                </c:pt>
                <c:pt idx="3799">
                  <c:v>2.8711111111398565E-2</c:v>
                </c:pt>
                <c:pt idx="3800">
                  <c:v>2.8800000000005394E-2</c:v>
                </c:pt>
                <c:pt idx="3801">
                  <c:v>2.8888888889529341E-2</c:v>
                </c:pt>
                <c:pt idx="3802">
                  <c:v>2.8977777778136173E-2</c:v>
                </c:pt>
                <c:pt idx="3803">
                  <c:v>2.9066666666721686E-2</c:v>
                </c:pt>
                <c:pt idx="3804">
                  <c:v>2.9155555555328512E-2</c:v>
                </c:pt>
                <c:pt idx="3805">
                  <c:v>2.9244444444852462E-2</c:v>
                </c:pt>
                <c:pt idx="3806">
                  <c:v>2.9333333333466393E-2</c:v>
                </c:pt>
                <c:pt idx="3807">
                  <c:v>2.9422222222051909E-2</c:v>
                </c:pt>
                <c:pt idx="3808">
                  <c:v>2.9511111111590067E-2</c:v>
                </c:pt>
                <c:pt idx="3809">
                  <c:v>2.960000000018979E-2</c:v>
                </c:pt>
                <c:pt idx="3810">
                  <c:v>2.9688888888782409E-2</c:v>
                </c:pt>
                <c:pt idx="3811">
                  <c:v>2.9777777778313461E-2</c:v>
                </c:pt>
                <c:pt idx="3812">
                  <c:v>2.9688888889727948E-2</c:v>
                </c:pt>
                <c:pt idx="3813">
                  <c:v>2.9600000001114013E-2</c:v>
                </c:pt>
                <c:pt idx="3814">
                  <c:v>2.9511111111597172E-2</c:v>
                </c:pt>
                <c:pt idx="3815">
                  <c:v>2.9422222222997452E-2</c:v>
                </c:pt>
                <c:pt idx="3816">
                  <c:v>2.9333333334404833E-2</c:v>
                </c:pt>
                <c:pt idx="3817">
                  <c:v>2.9244444444873782E-2</c:v>
                </c:pt>
                <c:pt idx="3818">
                  <c:v>2.9155555556281163E-2</c:v>
                </c:pt>
                <c:pt idx="3819">
                  <c:v>2.9066666667681443E-2</c:v>
                </c:pt>
                <c:pt idx="3820">
                  <c:v>2.897777777909593E-2</c:v>
                </c:pt>
                <c:pt idx="3821">
                  <c:v>2.8888888889557773E-2</c:v>
                </c:pt>
                <c:pt idx="3822">
                  <c:v>2.880000000097226E-2</c:v>
                </c:pt>
                <c:pt idx="3823">
                  <c:v>2.8711111112379641E-2</c:v>
                </c:pt>
                <c:pt idx="3824">
                  <c:v>2.8622222222855695E-2</c:v>
                </c:pt>
                <c:pt idx="3825">
                  <c:v>2.8533333334248869E-2</c:v>
                </c:pt>
                <c:pt idx="3826">
                  <c:v>2.8444444445663356E-2</c:v>
                </c:pt>
                <c:pt idx="3827">
                  <c:v>2.8355555556132304E-2</c:v>
                </c:pt>
                <c:pt idx="3828">
                  <c:v>2.8266666667546791E-2</c:v>
                </c:pt>
                <c:pt idx="3829">
                  <c:v>2.8177777778939966E-2</c:v>
                </c:pt>
                <c:pt idx="3830">
                  <c:v>2.8088888889423128E-2</c:v>
                </c:pt>
                <c:pt idx="3831">
                  <c:v>2.8000000000823404E-2</c:v>
                </c:pt>
                <c:pt idx="3832">
                  <c:v>2.7911111112237895E-2</c:v>
                </c:pt>
                <c:pt idx="3833">
                  <c:v>2.7822222223631069E-2</c:v>
                </c:pt>
                <c:pt idx="3834">
                  <c:v>2.7733333334114228E-2</c:v>
                </c:pt>
                <c:pt idx="3835">
                  <c:v>2.7644444445521613E-2</c:v>
                </c:pt>
                <c:pt idx="3836">
                  <c:v>2.7555555556928998E-2</c:v>
                </c:pt>
                <c:pt idx="3837">
                  <c:v>2.7466666667390848E-2</c:v>
                </c:pt>
                <c:pt idx="3838">
                  <c:v>2.737777777879823E-2</c:v>
                </c:pt>
                <c:pt idx="3839">
                  <c:v>2.7288888890205611E-2</c:v>
                </c:pt>
                <c:pt idx="3840">
                  <c:v>2.7200000000688777E-2</c:v>
                </c:pt>
                <c:pt idx="3841">
                  <c:v>2.7111111112081948E-2</c:v>
                </c:pt>
                <c:pt idx="3842">
                  <c:v>2.7022222223482224E-2</c:v>
                </c:pt>
                <c:pt idx="3843">
                  <c:v>2.6933333333951173E-2</c:v>
                </c:pt>
                <c:pt idx="3844">
                  <c:v>2.6844444445358558E-2</c:v>
                </c:pt>
                <c:pt idx="3845">
                  <c:v>2.6755555556765939E-2</c:v>
                </c:pt>
                <c:pt idx="3846">
                  <c:v>2.6666666667234891E-2</c:v>
                </c:pt>
                <c:pt idx="3847">
                  <c:v>2.6577777778635164E-2</c:v>
                </c:pt>
                <c:pt idx="3848">
                  <c:v>2.6488888890042549E-2</c:v>
                </c:pt>
                <c:pt idx="3849">
                  <c:v>2.6400000001435719E-2</c:v>
                </c:pt>
                <c:pt idx="3850">
                  <c:v>2.6311111111911773E-2</c:v>
                </c:pt>
                <c:pt idx="3851">
                  <c:v>2.6222222223312049E-2</c:v>
                </c:pt>
                <c:pt idx="3852">
                  <c:v>2.6133333334719434E-2</c:v>
                </c:pt>
                <c:pt idx="3853">
                  <c:v>2.613333333472654E-2</c:v>
                </c:pt>
                <c:pt idx="3854">
                  <c:v>2.6133333334740751E-2</c:v>
                </c:pt>
                <c:pt idx="3855">
                  <c:v>2.6133333334747849E-2</c:v>
                </c:pt>
                <c:pt idx="3856">
                  <c:v>2.6133333334762057E-2</c:v>
                </c:pt>
                <c:pt idx="3857">
                  <c:v>2.6133333334776267E-2</c:v>
                </c:pt>
                <c:pt idx="3858">
                  <c:v>2.6133333334776257E-2</c:v>
                </c:pt>
                <c:pt idx="3859">
                  <c:v>2.6133333334790468E-2</c:v>
                </c:pt>
                <c:pt idx="3860">
                  <c:v>2.6133333334797566E-2</c:v>
                </c:pt>
                <c:pt idx="3861">
                  <c:v>2.6133333334811774E-2</c:v>
                </c:pt>
                <c:pt idx="3862">
                  <c:v>2.6133333334818879E-2</c:v>
                </c:pt>
                <c:pt idx="3863">
                  <c:v>2.6133333334825981E-2</c:v>
                </c:pt>
                <c:pt idx="3864">
                  <c:v>2.6133333334840185E-2</c:v>
                </c:pt>
                <c:pt idx="3865">
                  <c:v>2.6133333334854392E-2</c:v>
                </c:pt>
                <c:pt idx="3866">
                  <c:v>2.6133333334861491E-2</c:v>
                </c:pt>
                <c:pt idx="3867">
                  <c:v>2.6133333334868593E-2</c:v>
                </c:pt>
                <c:pt idx="3868">
                  <c:v>2.61333333348828E-2</c:v>
                </c:pt>
                <c:pt idx="3869">
                  <c:v>2.6133333334889906E-2</c:v>
                </c:pt>
                <c:pt idx="3870">
                  <c:v>2.6133333334897004E-2</c:v>
                </c:pt>
                <c:pt idx="3871">
                  <c:v>2.6133333334911212E-2</c:v>
                </c:pt>
                <c:pt idx="3872">
                  <c:v>2.613333333491831E-2</c:v>
                </c:pt>
                <c:pt idx="3873">
                  <c:v>2.6133333334932517E-2</c:v>
                </c:pt>
                <c:pt idx="3874">
                  <c:v>2.6133333334946721E-2</c:v>
                </c:pt>
                <c:pt idx="3875">
                  <c:v>2.6133333334968038E-2</c:v>
                </c:pt>
                <c:pt idx="3876">
                  <c:v>2.6133333334960932E-2</c:v>
                </c:pt>
                <c:pt idx="3877">
                  <c:v>2.6133333334975143E-2</c:v>
                </c:pt>
                <c:pt idx="3878">
                  <c:v>2.6133333334982245E-2</c:v>
                </c:pt>
                <c:pt idx="3879">
                  <c:v>2.6133333335003565E-2</c:v>
                </c:pt>
                <c:pt idx="3880">
                  <c:v>2.613333333501067E-2</c:v>
                </c:pt>
                <c:pt idx="3881">
                  <c:v>2.613333333501067E-2</c:v>
                </c:pt>
                <c:pt idx="3882">
                  <c:v>2.6133333335024881E-2</c:v>
                </c:pt>
                <c:pt idx="3883">
                  <c:v>2.6133333335031986E-2</c:v>
                </c:pt>
                <c:pt idx="3884">
                  <c:v>2.6133333335031986E-2</c:v>
                </c:pt>
                <c:pt idx="3885">
                  <c:v>2.6133333335031986E-2</c:v>
                </c:pt>
                <c:pt idx="3886">
                  <c:v>2.6133333335031986E-2</c:v>
                </c:pt>
                <c:pt idx="3887">
                  <c:v>2.6133333335017776E-2</c:v>
                </c:pt>
                <c:pt idx="3888">
                  <c:v>2.6133333335024881E-2</c:v>
                </c:pt>
                <c:pt idx="3889">
                  <c:v>2.6133333335024881E-2</c:v>
                </c:pt>
                <c:pt idx="3890">
                  <c:v>2.6133333335039092E-2</c:v>
                </c:pt>
                <c:pt idx="3891">
                  <c:v>2.6133333335024881E-2</c:v>
                </c:pt>
                <c:pt idx="3892">
                  <c:v>2.6222222223617506E-2</c:v>
                </c:pt>
                <c:pt idx="3893">
                  <c:v>2.6311111112217227E-2</c:v>
                </c:pt>
                <c:pt idx="3894">
                  <c:v>2.6400000000809849E-2</c:v>
                </c:pt>
                <c:pt idx="3895">
                  <c:v>2.64888888903409E-2</c:v>
                </c:pt>
                <c:pt idx="3896">
                  <c:v>2.6577777778940624E-2</c:v>
                </c:pt>
                <c:pt idx="3897">
                  <c:v>2.6666666667533243E-2</c:v>
                </c:pt>
                <c:pt idx="3898">
                  <c:v>2.6755555557078505E-2</c:v>
                </c:pt>
                <c:pt idx="3899">
                  <c:v>2.684444444567112E-2</c:v>
                </c:pt>
                <c:pt idx="3900">
                  <c:v>2.6933333334263745E-2</c:v>
                </c:pt>
                <c:pt idx="3901">
                  <c:v>2.7022222223801903E-2</c:v>
                </c:pt>
                <c:pt idx="3902">
                  <c:v>2.7111111112401623E-2</c:v>
                </c:pt>
                <c:pt idx="3903">
                  <c:v>2.7200000001001347E-2</c:v>
                </c:pt>
                <c:pt idx="3904">
                  <c:v>2.7288888890532399E-2</c:v>
                </c:pt>
                <c:pt idx="3905">
                  <c:v>2.7377777779125017E-2</c:v>
                </c:pt>
                <c:pt idx="3906">
                  <c:v>2.7466666667738955E-2</c:v>
                </c:pt>
                <c:pt idx="3907">
                  <c:v>2.7555555557262901E-2</c:v>
                </c:pt>
                <c:pt idx="3908">
                  <c:v>2.7644444445855516E-2</c:v>
                </c:pt>
                <c:pt idx="3909">
                  <c:v>2.7733333334455247E-2</c:v>
                </c:pt>
                <c:pt idx="3910">
                  <c:v>2.7822222223054967E-2</c:v>
                </c:pt>
                <c:pt idx="3911">
                  <c:v>2.7911111112586016E-2</c:v>
                </c:pt>
                <c:pt idx="3912">
                  <c:v>2.8000000001192848E-2</c:v>
                </c:pt>
                <c:pt idx="3913">
                  <c:v>2.8088888889785467E-2</c:v>
                </c:pt>
                <c:pt idx="3914">
                  <c:v>2.8177777779316519E-2</c:v>
                </c:pt>
                <c:pt idx="3915">
                  <c:v>2.8266666667923351E-2</c:v>
                </c:pt>
                <c:pt idx="3916">
                  <c:v>2.835555555651597E-2</c:v>
                </c:pt>
                <c:pt idx="3917">
                  <c:v>2.826666666699202E-2</c:v>
                </c:pt>
                <c:pt idx="3918">
                  <c:v>2.81777777783923E-2</c:v>
                </c:pt>
                <c:pt idx="3919">
                  <c:v>2.8088888889799681E-2</c:v>
                </c:pt>
                <c:pt idx="3920">
                  <c:v>2.8000000000261524E-2</c:v>
                </c:pt>
                <c:pt idx="3921">
                  <c:v>2.7911111111668906E-2</c:v>
                </c:pt>
                <c:pt idx="3922">
                  <c:v>2.7822222223076291E-2</c:v>
                </c:pt>
                <c:pt idx="3923">
                  <c:v>2.7733333334476567E-2</c:v>
                </c:pt>
                <c:pt idx="3924">
                  <c:v>2.7644444444945515E-2</c:v>
                </c:pt>
                <c:pt idx="3925">
                  <c:v>2.7555555556352897E-2</c:v>
                </c:pt>
                <c:pt idx="3926">
                  <c:v>2.7466666667753176E-2</c:v>
                </c:pt>
                <c:pt idx="3927">
                  <c:v>2.737777777822923E-2</c:v>
                </c:pt>
                <c:pt idx="3928">
                  <c:v>2.7288888889622401E-2</c:v>
                </c:pt>
                <c:pt idx="3929">
                  <c:v>2.7200000001029782E-2</c:v>
                </c:pt>
                <c:pt idx="3930">
                  <c:v>2.7111111111505843E-2</c:v>
                </c:pt>
                <c:pt idx="3931">
                  <c:v>2.7022222222906119E-2</c:v>
                </c:pt>
                <c:pt idx="3932">
                  <c:v>2.6933333334306395E-2</c:v>
                </c:pt>
                <c:pt idx="3933">
                  <c:v>2.6844444444782456E-2</c:v>
                </c:pt>
                <c:pt idx="3934">
                  <c:v>2.6755555556182736E-2</c:v>
                </c:pt>
                <c:pt idx="3935">
                  <c:v>2.6666666667590114E-2</c:v>
                </c:pt>
                <c:pt idx="3936">
                  <c:v>2.6577777778051967E-2</c:v>
                </c:pt>
                <c:pt idx="3937">
                  <c:v>2.6488888889459349E-2</c:v>
                </c:pt>
                <c:pt idx="3938">
                  <c:v>2.6400000000866734E-2</c:v>
                </c:pt>
                <c:pt idx="3939">
                  <c:v>2.631111111226701E-2</c:v>
                </c:pt>
                <c:pt idx="3940">
                  <c:v>2.6222222222735962E-2</c:v>
                </c:pt>
                <c:pt idx="3941">
                  <c:v>2.6133333334143347E-2</c:v>
                </c:pt>
                <c:pt idx="3942">
                  <c:v>2.6044444445543623E-2</c:v>
                </c:pt>
                <c:pt idx="3943">
                  <c:v>2.595555555601968E-2</c:v>
                </c:pt>
                <c:pt idx="3944">
                  <c:v>2.5866666667419963E-2</c:v>
                </c:pt>
                <c:pt idx="3945">
                  <c:v>2.5777777778820239E-2</c:v>
                </c:pt>
                <c:pt idx="3946">
                  <c:v>2.56888888892963E-2</c:v>
                </c:pt>
                <c:pt idx="3947">
                  <c:v>2.5600000000696576E-2</c:v>
                </c:pt>
                <c:pt idx="3948">
                  <c:v>2.5511111112103961E-2</c:v>
                </c:pt>
                <c:pt idx="3949">
                  <c:v>2.5422222222565807E-2</c:v>
                </c:pt>
                <c:pt idx="3950">
                  <c:v>2.5333333333966084E-2</c:v>
                </c:pt>
                <c:pt idx="3951">
                  <c:v>2.5244444445359258E-2</c:v>
                </c:pt>
                <c:pt idx="3952">
                  <c:v>2.5155555555828206E-2</c:v>
                </c:pt>
                <c:pt idx="3953">
                  <c:v>2.506666666722137E-2</c:v>
                </c:pt>
                <c:pt idx="3954">
                  <c:v>2.4977777778628744E-2</c:v>
                </c:pt>
                <c:pt idx="3955">
                  <c:v>2.488888889001481E-2</c:v>
                </c:pt>
                <c:pt idx="3956">
                  <c:v>2.4800000000476653E-2</c:v>
                </c:pt>
                <c:pt idx="3957">
                  <c:v>2.4711111111869816E-2</c:v>
                </c:pt>
                <c:pt idx="3958">
                  <c:v>2.4622222223277198E-2</c:v>
                </c:pt>
                <c:pt idx="3959">
                  <c:v>2.4533333333739041E-2</c:v>
                </c:pt>
                <c:pt idx="3960">
                  <c:v>2.4444444445139307E-2</c:v>
                </c:pt>
                <c:pt idx="3961">
                  <c:v>2.4355555556532481E-2</c:v>
                </c:pt>
                <c:pt idx="3962">
                  <c:v>2.4266666667001422E-2</c:v>
                </c:pt>
                <c:pt idx="3963">
                  <c:v>2.4177777778401695E-2</c:v>
                </c:pt>
                <c:pt idx="3964">
                  <c:v>2.4088888889801967E-2</c:v>
                </c:pt>
                <c:pt idx="3965">
                  <c:v>2.4000000000256705E-2</c:v>
                </c:pt>
                <c:pt idx="3966">
                  <c:v>2.3911111111664083E-2</c:v>
                </c:pt>
                <c:pt idx="3967">
                  <c:v>2.382222222305725E-2</c:v>
                </c:pt>
                <c:pt idx="3968">
                  <c:v>2.3733333334464628E-2</c:v>
                </c:pt>
                <c:pt idx="3969">
                  <c:v>2.3644444444919366E-2</c:v>
                </c:pt>
                <c:pt idx="3970">
                  <c:v>2.3555555556326737E-2</c:v>
                </c:pt>
                <c:pt idx="3971">
                  <c:v>2.3466666667712799E-2</c:v>
                </c:pt>
                <c:pt idx="3972">
                  <c:v>2.3377777778188853E-2</c:v>
                </c:pt>
                <c:pt idx="3973">
                  <c:v>2.3288888889582013E-2</c:v>
                </c:pt>
                <c:pt idx="3974">
                  <c:v>2.3200000000989398E-2</c:v>
                </c:pt>
                <c:pt idx="3975">
                  <c:v>2.3111111111444128E-2</c:v>
                </c:pt>
                <c:pt idx="3976">
                  <c:v>2.3022222222844401E-2</c:v>
                </c:pt>
                <c:pt idx="3977">
                  <c:v>2.2933333334251779E-2</c:v>
                </c:pt>
                <c:pt idx="3978">
                  <c:v>2.2844444444713622E-2</c:v>
                </c:pt>
                <c:pt idx="3979">
                  <c:v>2.2755555556106789E-2</c:v>
                </c:pt>
                <c:pt idx="3980">
                  <c:v>2.2666666667514167E-2</c:v>
                </c:pt>
                <c:pt idx="3981">
                  <c:v>2.2577777777983116E-2</c:v>
                </c:pt>
                <c:pt idx="3982">
                  <c:v>2.2488888889376283E-2</c:v>
                </c:pt>
                <c:pt idx="3983">
                  <c:v>2.2400000000776556E-2</c:v>
                </c:pt>
                <c:pt idx="3984">
                  <c:v>2.2311111112176825E-2</c:v>
                </c:pt>
                <c:pt idx="3985">
                  <c:v>2.2222222222645773E-2</c:v>
                </c:pt>
                <c:pt idx="3986">
                  <c:v>2.2133333334031835E-2</c:v>
                </c:pt>
                <c:pt idx="3987">
                  <c:v>2.2044444445439213E-2</c:v>
                </c:pt>
                <c:pt idx="3988">
                  <c:v>2.1955555555908165E-2</c:v>
                </c:pt>
                <c:pt idx="3989">
                  <c:v>2.1866666667301332E-2</c:v>
                </c:pt>
                <c:pt idx="3990">
                  <c:v>2.1777777778701605E-2</c:v>
                </c:pt>
                <c:pt idx="3991">
                  <c:v>2.1688888889163451E-2</c:v>
                </c:pt>
                <c:pt idx="3992">
                  <c:v>2.1688888889163448E-2</c:v>
                </c:pt>
                <c:pt idx="3993">
                  <c:v>2.1688888889170553E-2</c:v>
                </c:pt>
                <c:pt idx="3994">
                  <c:v>2.1688888889156342E-2</c:v>
                </c:pt>
                <c:pt idx="3995">
                  <c:v>2.1688888889156342E-2</c:v>
                </c:pt>
                <c:pt idx="3996">
                  <c:v>2.1688888889156342E-2</c:v>
                </c:pt>
                <c:pt idx="3997">
                  <c:v>2.1688888889156342E-2</c:v>
                </c:pt>
                <c:pt idx="3998">
                  <c:v>2.1777777777741855E-2</c:v>
                </c:pt>
                <c:pt idx="3999">
                  <c:v>2.1866666666341582E-2</c:v>
                </c:pt>
                <c:pt idx="4000">
                  <c:v>2.195555555494131E-2</c:v>
                </c:pt>
                <c:pt idx="4001">
                  <c:v>2.2044444444465253E-2</c:v>
                </c:pt>
                <c:pt idx="4002">
                  <c:v>2.2133333333050769E-2</c:v>
                </c:pt>
                <c:pt idx="4003">
                  <c:v>2.2222222221643387E-2</c:v>
                </c:pt>
                <c:pt idx="4004">
                  <c:v>2.2311111111174439E-2</c:v>
                </c:pt>
                <c:pt idx="4005">
                  <c:v>2.239999999977416E-2</c:v>
                </c:pt>
                <c:pt idx="4006">
                  <c:v>2.2488888888366785E-2</c:v>
                </c:pt>
                <c:pt idx="4007">
                  <c:v>2.2577777777890731E-2</c:v>
                </c:pt>
                <c:pt idx="4008">
                  <c:v>2.2666666666490452E-2</c:v>
                </c:pt>
                <c:pt idx="4009">
                  <c:v>2.275555555508307E-2</c:v>
                </c:pt>
                <c:pt idx="4010">
                  <c:v>2.2844444444599911E-2</c:v>
                </c:pt>
                <c:pt idx="4011">
                  <c:v>2.2933333333199635E-2</c:v>
                </c:pt>
                <c:pt idx="4012">
                  <c:v>2.3022222221799362E-2</c:v>
                </c:pt>
                <c:pt idx="4013">
                  <c:v>2.3111111110391977E-2</c:v>
                </c:pt>
                <c:pt idx="4014">
                  <c:v>2.3199999999908818E-2</c:v>
                </c:pt>
                <c:pt idx="4015">
                  <c:v>2.3288888888508542E-2</c:v>
                </c:pt>
                <c:pt idx="4016">
                  <c:v>2.3377777777094058E-2</c:v>
                </c:pt>
                <c:pt idx="4017">
                  <c:v>2.3466666666639317E-2</c:v>
                </c:pt>
                <c:pt idx="4018">
                  <c:v>2.3555555555224834E-2</c:v>
                </c:pt>
                <c:pt idx="4019">
                  <c:v>2.3644444443817452E-2</c:v>
                </c:pt>
                <c:pt idx="4020">
                  <c:v>2.3733333333334293E-2</c:v>
                </c:pt>
                <c:pt idx="4021">
                  <c:v>2.382222222193402E-2</c:v>
                </c:pt>
                <c:pt idx="4022">
                  <c:v>2.3911111110540846E-2</c:v>
                </c:pt>
                <c:pt idx="4023">
                  <c:v>2.400000000005769E-2</c:v>
                </c:pt>
                <c:pt idx="4024">
                  <c:v>2.4088888888657411E-2</c:v>
                </c:pt>
                <c:pt idx="4025">
                  <c:v>2.4177777777250029E-2</c:v>
                </c:pt>
                <c:pt idx="4026">
                  <c:v>2.4266666666781081E-2</c:v>
                </c:pt>
                <c:pt idx="4027">
                  <c:v>2.4355555555366597E-2</c:v>
                </c:pt>
                <c:pt idx="4028">
                  <c:v>2.4444444443973427E-2</c:v>
                </c:pt>
                <c:pt idx="4029">
                  <c:v>2.4533333332573147E-2</c:v>
                </c:pt>
                <c:pt idx="4030">
                  <c:v>2.4622222222104199E-2</c:v>
                </c:pt>
                <c:pt idx="4031">
                  <c:v>2.4711111110689712E-2</c:v>
                </c:pt>
                <c:pt idx="4032">
                  <c:v>2.4799999999296544E-2</c:v>
                </c:pt>
                <c:pt idx="4033">
                  <c:v>2.4711111109758387E-2</c:v>
                </c:pt>
                <c:pt idx="4034">
                  <c:v>2.4622222221151562E-2</c:v>
                </c:pt>
                <c:pt idx="4035">
                  <c:v>2.4533333332530521E-2</c:v>
                </c:pt>
                <c:pt idx="4036">
                  <c:v>2.4444444442992375E-2</c:v>
                </c:pt>
                <c:pt idx="4037">
                  <c:v>2.4355555554385542E-2</c:v>
                </c:pt>
                <c:pt idx="4038">
                  <c:v>2.4266666665778716E-2</c:v>
                </c:pt>
                <c:pt idx="4039">
                  <c:v>2.417777777623346E-2</c:v>
                </c:pt>
                <c:pt idx="4040">
                  <c:v>2.4088888887626631E-2</c:v>
                </c:pt>
                <c:pt idx="4041">
                  <c:v>2.3999999999012697E-2</c:v>
                </c:pt>
                <c:pt idx="4042">
                  <c:v>2.3911111109481652E-2</c:v>
                </c:pt>
                <c:pt idx="4043">
                  <c:v>2.3822222220860612E-2</c:v>
                </c:pt>
                <c:pt idx="4044">
                  <c:v>2.3733333332253782E-2</c:v>
                </c:pt>
                <c:pt idx="4045">
                  <c:v>2.364444444364696E-2</c:v>
                </c:pt>
                <c:pt idx="4046">
                  <c:v>2.3555555554108806E-2</c:v>
                </c:pt>
                <c:pt idx="4047">
                  <c:v>2.3466666665494875E-2</c:v>
                </c:pt>
                <c:pt idx="4048">
                  <c:v>2.3377777776880937E-2</c:v>
                </c:pt>
                <c:pt idx="4049">
                  <c:v>2.3288888887342783E-2</c:v>
                </c:pt>
                <c:pt idx="4050">
                  <c:v>2.3199999998743056E-2</c:v>
                </c:pt>
                <c:pt idx="4051">
                  <c:v>2.311111111011491E-2</c:v>
                </c:pt>
                <c:pt idx="4052">
                  <c:v>2.3022222220583859E-2</c:v>
                </c:pt>
                <c:pt idx="4053">
                  <c:v>2.2933333331977026E-2</c:v>
                </c:pt>
                <c:pt idx="4054">
                  <c:v>2.2844444443363088E-2</c:v>
                </c:pt>
                <c:pt idx="4055">
                  <c:v>2.2755555553817829E-2</c:v>
                </c:pt>
                <c:pt idx="4056">
                  <c:v>2.2666666665210996E-2</c:v>
                </c:pt>
                <c:pt idx="4057">
                  <c:v>2.257777777660417E-2</c:v>
                </c:pt>
                <c:pt idx="4058">
                  <c:v>2.2488888887997334E-2</c:v>
                </c:pt>
                <c:pt idx="4059">
                  <c:v>2.2399999998444966E-2</c:v>
                </c:pt>
                <c:pt idx="4060">
                  <c:v>2.2311111109845246E-2</c:v>
                </c:pt>
                <c:pt idx="4061">
                  <c:v>2.2222222221238413E-2</c:v>
                </c:pt>
                <c:pt idx="4062">
                  <c:v>2.2133333331693157E-2</c:v>
                </c:pt>
                <c:pt idx="4063">
                  <c:v>2.204444444309343E-2</c:v>
                </c:pt>
                <c:pt idx="4064">
                  <c:v>2.1955555554486597E-2</c:v>
                </c:pt>
                <c:pt idx="4065">
                  <c:v>2.1866666664962658E-2</c:v>
                </c:pt>
                <c:pt idx="4066">
                  <c:v>2.1777777776370036E-2</c:v>
                </c:pt>
                <c:pt idx="4067">
                  <c:v>2.1688888887770309E-2</c:v>
                </c:pt>
                <c:pt idx="4068">
                  <c:v>2.1599999998239264E-2</c:v>
                </c:pt>
                <c:pt idx="4069">
                  <c:v>2.1511111109646638E-2</c:v>
                </c:pt>
                <c:pt idx="4070">
                  <c:v>2.1422222221032704E-2</c:v>
                </c:pt>
                <c:pt idx="4071">
                  <c:v>2.1333333331508761E-2</c:v>
                </c:pt>
                <c:pt idx="4072">
                  <c:v>2.1244444442909034E-2</c:v>
                </c:pt>
                <c:pt idx="4073">
                  <c:v>2.1155555554316415E-2</c:v>
                </c:pt>
                <c:pt idx="4074">
                  <c:v>2.1066666665723793E-2</c:v>
                </c:pt>
                <c:pt idx="4075">
                  <c:v>2.097777777618564E-2</c:v>
                </c:pt>
                <c:pt idx="4076">
                  <c:v>2.0888888887593014E-2</c:v>
                </c:pt>
                <c:pt idx="4077">
                  <c:v>2.0799999999000392E-2</c:v>
                </c:pt>
                <c:pt idx="4078">
                  <c:v>2.071111110945513E-2</c:v>
                </c:pt>
                <c:pt idx="4079">
                  <c:v>2.0622222220862508E-2</c:v>
                </c:pt>
                <c:pt idx="4080">
                  <c:v>2.0533333332262781E-2</c:v>
                </c:pt>
                <c:pt idx="4081">
                  <c:v>2.0444444442731732E-2</c:v>
                </c:pt>
                <c:pt idx="4082">
                  <c:v>2.0355555554132002E-2</c:v>
                </c:pt>
                <c:pt idx="4083">
                  <c:v>2.0266666665525169E-2</c:v>
                </c:pt>
                <c:pt idx="4084">
                  <c:v>2.0177777776001223E-2</c:v>
                </c:pt>
                <c:pt idx="4085">
                  <c:v>2.0088888887408601E-2</c:v>
                </c:pt>
                <c:pt idx="4086">
                  <c:v>1.9999999998794663E-2</c:v>
                </c:pt>
                <c:pt idx="4087">
                  <c:v>1.9911111109270716E-2</c:v>
                </c:pt>
                <c:pt idx="4088">
                  <c:v>1.9822222220670989E-2</c:v>
                </c:pt>
                <c:pt idx="4089">
                  <c:v>1.9733333332078367E-2</c:v>
                </c:pt>
                <c:pt idx="4090">
                  <c:v>1.964444444347864E-2</c:v>
                </c:pt>
                <c:pt idx="4091">
                  <c:v>1.9555555553940486E-2</c:v>
                </c:pt>
                <c:pt idx="4092">
                  <c:v>1.9466666665340755E-2</c:v>
                </c:pt>
                <c:pt idx="4093">
                  <c:v>1.9377777776741028E-2</c:v>
                </c:pt>
                <c:pt idx="4094">
                  <c:v>1.9288888887217085E-2</c:v>
                </c:pt>
                <c:pt idx="4095">
                  <c:v>1.9199999998610249E-2</c:v>
                </c:pt>
                <c:pt idx="4096">
                  <c:v>1.9111111110010522E-2</c:v>
                </c:pt>
                <c:pt idx="4097">
                  <c:v>1.9111111110010522E-2</c:v>
                </c:pt>
                <c:pt idx="4098">
                  <c:v>1.9111111110017624E-2</c:v>
                </c:pt>
                <c:pt idx="4099">
                  <c:v>1.9111111110010518E-2</c:v>
                </c:pt>
                <c:pt idx="4100">
                  <c:v>1.9111111110017624E-2</c:v>
                </c:pt>
                <c:pt idx="4101">
                  <c:v>1.9111111110010518E-2</c:v>
                </c:pt>
                <c:pt idx="4102">
                  <c:v>1.9111111110010518E-2</c:v>
                </c:pt>
                <c:pt idx="4103">
                  <c:v>1.911111111001762E-2</c:v>
                </c:pt>
                <c:pt idx="4104">
                  <c:v>1.9111111110010515E-2</c:v>
                </c:pt>
                <c:pt idx="4105">
                  <c:v>1.9111111110010511E-2</c:v>
                </c:pt>
                <c:pt idx="4106">
                  <c:v>1.9111111110017617E-2</c:v>
                </c:pt>
                <c:pt idx="4107">
                  <c:v>1.9111111110024722E-2</c:v>
                </c:pt>
                <c:pt idx="4108">
                  <c:v>1.9111111110024722E-2</c:v>
                </c:pt>
                <c:pt idx="4109">
                  <c:v>1.9111111110024722E-2</c:v>
                </c:pt>
                <c:pt idx="4110">
                  <c:v>1.9111111110017613E-2</c:v>
                </c:pt>
                <c:pt idx="4111">
                  <c:v>1.9111111110038929E-2</c:v>
                </c:pt>
                <c:pt idx="4112">
                  <c:v>1.9111111110031821E-2</c:v>
                </c:pt>
                <c:pt idx="4113">
                  <c:v>1.9111111110031821E-2</c:v>
                </c:pt>
                <c:pt idx="4114">
                  <c:v>1.9111111110031821E-2</c:v>
                </c:pt>
                <c:pt idx="4115">
                  <c:v>1.9111111110038922E-2</c:v>
                </c:pt>
                <c:pt idx="4116">
                  <c:v>1.9111111110046028E-2</c:v>
                </c:pt>
                <c:pt idx="4117">
                  <c:v>1.9111111110046028E-2</c:v>
                </c:pt>
                <c:pt idx="4118">
                  <c:v>1.9111111110038922E-2</c:v>
                </c:pt>
                <c:pt idx="4119">
                  <c:v>1.911111111005313E-2</c:v>
                </c:pt>
                <c:pt idx="4120">
                  <c:v>1.9111111110053133E-2</c:v>
                </c:pt>
                <c:pt idx="4121">
                  <c:v>1.911111111005313E-2</c:v>
                </c:pt>
                <c:pt idx="4122">
                  <c:v>1.911111111005313E-2</c:v>
                </c:pt>
                <c:pt idx="4123">
                  <c:v>1.9111111110060239E-2</c:v>
                </c:pt>
                <c:pt idx="4124">
                  <c:v>1.9111111110067344E-2</c:v>
                </c:pt>
                <c:pt idx="4125">
                  <c:v>1.9111111110067341E-2</c:v>
                </c:pt>
                <c:pt idx="4126">
                  <c:v>1.9111111110060239E-2</c:v>
                </c:pt>
                <c:pt idx="4127">
                  <c:v>1.911111111007445E-2</c:v>
                </c:pt>
                <c:pt idx="4128">
                  <c:v>1.911111111007445E-2</c:v>
                </c:pt>
                <c:pt idx="4129">
                  <c:v>1.9111111110067344E-2</c:v>
                </c:pt>
                <c:pt idx="4130">
                  <c:v>1.911111111007445E-2</c:v>
                </c:pt>
                <c:pt idx="4131">
                  <c:v>1.9111111110081555E-2</c:v>
                </c:pt>
                <c:pt idx="4132">
                  <c:v>1.911111111008866E-2</c:v>
                </c:pt>
                <c:pt idx="4133">
                  <c:v>1.9111111110081555E-2</c:v>
                </c:pt>
                <c:pt idx="4134">
                  <c:v>1.9111111110081555E-2</c:v>
                </c:pt>
                <c:pt idx="4135">
                  <c:v>1.9111111110095766E-2</c:v>
                </c:pt>
                <c:pt idx="4136">
                  <c:v>1.9111111110095766E-2</c:v>
                </c:pt>
                <c:pt idx="4137">
                  <c:v>1.9111111110095766E-2</c:v>
                </c:pt>
                <c:pt idx="4138">
                  <c:v>1.9111111110095766E-2</c:v>
                </c:pt>
                <c:pt idx="4139">
                  <c:v>1.9111111110102875E-2</c:v>
                </c:pt>
                <c:pt idx="4140">
                  <c:v>1.9111111110095769E-2</c:v>
                </c:pt>
                <c:pt idx="4141">
                  <c:v>1.9111111110095766E-2</c:v>
                </c:pt>
                <c:pt idx="4142">
                  <c:v>1.9111111110095769E-2</c:v>
                </c:pt>
                <c:pt idx="4143">
                  <c:v>1.9111111110088664E-2</c:v>
                </c:pt>
                <c:pt idx="4144">
                  <c:v>1.911111111008866E-2</c:v>
                </c:pt>
                <c:pt idx="4145">
                  <c:v>1.9111111110095769E-2</c:v>
                </c:pt>
                <c:pt idx="4146">
                  <c:v>1.9111111110095769E-2</c:v>
                </c:pt>
                <c:pt idx="4147">
                  <c:v>1.9111111110088664E-2</c:v>
                </c:pt>
                <c:pt idx="4148">
                  <c:v>1.9111111110088664E-2</c:v>
                </c:pt>
                <c:pt idx="4149">
                  <c:v>1.9111111110095773E-2</c:v>
                </c:pt>
                <c:pt idx="4150">
                  <c:v>1.9111111110095773E-2</c:v>
                </c:pt>
                <c:pt idx="4151">
                  <c:v>1.9111111110095769E-2</c:v>
                </c:pt>
                <c:pt idx="4152">
                  <c:v>1.9111111110088667E-2</c:v>
                </c:pt>
                <c:pt idx="4153">
                  <c:v>1.9111111110095773E-2</c:v>
                </c:pt>
                <c:pt idx="4154">
                  <c:v>1.9199999998688391E-2</c:v>
                </c:pt>
                <c:pt idx="4155">
                  <c:v>1.9288888888219443E-2</c:v>
                </c:pt>
                <c:pt idx="4156">
                  <c:v>1.937777777681917E-2</c:v>
                </c:pt>
                <c:pt idx="4157">
                  <c:v>1.9466666665411796E-2</c:v>
                </c:pt>
                <c:pt idx="4158">
                  <c:v>1.9555555554942844E-2</c:v>
                </c:pt>
                <c:pt idx="4159">
                  <c:v>1.9644444443542571E-2</c:v>
                </c:pt>
                <c:pt idx="4160">
                  <c:v>1.9733333332135193E-2</c:v>
                </c:pt>
                <c:pt idx="4161">
                  <c:v>1.9822222221666245E-2</c:v>
                </c:pt>
                <c:pt idx="4162">
                  <c:v>1.9911111110258867E-2</c:v>
                </c:pt>
                <c:pt idx="4163">
                  <c:v>1.9999999998858594E-2</c:v>
                </c:pt>
                <c:pt idx="4164">
                  <c:v>2.008888888744411E-2</c:v>
                </c:pt>
                <c:pt idx="4165">
                  <c:v>2.0177777776975162E-2</c:v>
                </c:pt>
                <c:pt idx="4166">
                  <c:v>2.0266666665581995E-2</c:v>
                </c:pt>
                <c:pt idx="4167">
                  <c:v>2.0355555554181719E-2</c:v>
                </c:pt>
                <c:pt idx="4168">
                  <c:v>2.044444444369856E-2</c:v>
                </c:pt>
                <c:pt idx="4169">
                  <c:v>2.0533333332291182E-2</c:v>
                </c:pt>
                <c:pt idx="4170">
                  <c:v>2.0622222220890909E-2</c:v>
                </c:pt>
                <c:pt idx="4171">
                  <c:v>2.0711111110429066E-2</c:v>
                </c:pt>
                <c:pt idx="4172">
                  <c:v>2.0799999999014582E-2</c:v>
                </c:pt>
                <c:pt idx="4173">
                  <c:v>2.0888888887607204E-2</c:v>
                </c:pt>
                <c:pt idx="4174">
                  <c:v>2.0977777777145361E-2</c:v>
                </c:pt>
                <c:pt idx="4175">
                  <c:v>2.1066666665745089E-2</c:v>
                </c:pt>
                <c:pt idx="4176">
                  <c:v>2.1155555554337711E-2</c:v>
                </c:pt>
                <c:pt idx="4177">
                  <c:v>2.1244444443861657E-2</c:v>
                </c:pt>
                <c:pt idx="4178">
                  <c:v>2.115555555526193E-2</c:v>
                </c:pt>
                <c:pt idx="4179">
                  <c:v>2.1066666666669308E-2</c:v>
                </c:pt>
                <c:pt idx="4180">
                  <c:v>2.0977777778062479E-2</c:v>
                </c:pt>
                <c:pt idx="4181">
                  <c:v>2.088888888853143E-2</c:v>
                </c:pt>
                <c:pt idx="4182">
                  <c:v>2.0799999999938808E-2</c:v>
                </c:pt>
                <c:pt idx="4183">
                  <c:v>2.071111111134619E-2</c:v>
                </c:pt>
                <c:pt idx="4184">
                  <c:v>2.0622222221800931E-2</c:v>
                </c:pt>
                <c:pt idx="4185">
                  <c:v>2.0533333333208309E-2</c:v>
                </c:pt>
                <c:pt idx="4186">
                  <c:v>2.0444444444615687E-2</c:v>
                </c:pt>
                <c:pt idx="4187">
                  <c:v>2.0355555555091748E-2</c:v>
                </c:pt>
                <c:pt idx="4188">
                  <c:v>2.026666666649202E-2</c:v>
                </c:pt>
                <c:pt idx="4189">
                  <c:v>2.0177777777892293E-2</c:v>
                </c:pt>
                <c:pt idx="4190">
                  <c:v>2.0088888888375456E-2</c:v>
                </c:pt>
                <c:pt idx="4191">
                  <c:v>1.9999999999782837E-2</c:v>
                </c:pt>
                <c:pt idx="4192">
                  <c:v>1.991111111118311E-2</c:v>
                </c:pt>
                <c:pt idx="4193">
                  <c:v>1.9822222222590488E-2</c:v>
                </c:pt>
                <c:pt idx="4194">
                  <c:v>1.9733333333073651E-2</c:v>
                </c:pt>
                <c:pt idx="4195">
                  <c:v>1.9644444444466818E-2</c:v>
                </c:pt>
                <c:pt idx="4196">
                  <c:v>1.9555555555881305E-2</c:v>
                </c:pt>
                <c:pt idx="4197">
                  <c:v>1.9466666666343151E-2</c:v>
                </c:pt>
                <c:pt idx="4198">
                  <c:v>1.9377777777757635E-2</c:v>
                </c:pt>
                <c:pt idx="4199">
                  <c:v>1.9288888889165016E-2</c:v>
                </c:pt>
                <c:pt idx="4200">
                  <c:v>1.9199999999648179E-2</c:v>
                </c:pt>
                <c:pt idx="4201">
                  <c:v>1.9111111111041346E-2</c:v>
                </c:pt>
                <c:pt idx="4202">
                  <c:v>1.9022222222448728E-2</c:v>
                </c:pt>
                <c:pt idx="4203">
                  <c:v>1.8933333332924785E-2</c:v>
                </c:pt>
                <c:pt idx="4204">
                  <c:v>1.8844444444332163E-2</c:v>
                </c:pt>
                <c:pt idx="4205">
                  <c:v>1.8755555555739545E-2</c:v>
                </c:pt>
                <c:pt idx="4206">
                  <c:v>1.8666666666222707E-2</c:v>
                </c:pt>
                <c:pt idx="4207">
                  <c:v>1.8577777777622984E-2</c:v>
                </c:pt>
                <c:pt idx="4208">
                  <c:v>1.8488888889023256E-2</c:v>
                </c:pt>
                <c:pt idx="4209">
                  <c:v>1.8400000000430634E-2</c:v>
                </c:pt>
                <c:pt idx="4210">
                  <c:v>1.8311111110906695E-2</c:v>
                </c:pt>
                <c:pt idx="4211">
                  <c:v>1.822222222231407E-2</c:v>
                </c:pt>
                <c:pt idx="4212">
                  <c:v>1.8133333333714342E-2</c:v>
                </c:pt>
                <c:pt idx="4213">
                  <c:v>1.8133333333714342E-2</c:v>
                </c:pt>
                <c:pt idx="4214">
                  <c:v>1.8133333333721444E-2</c:v>
                </c:pt>
                <c:pt idx="4215">
                  <c:v>1.813333333372855E-2</c:v>
                </c:pt>
                <c:pt idx="4216">
                  <c:v>1.8133333333735655E-2</c:v>
                </c:pt>
                <c:pt idx="4217">
                  <c:v>1.8133333333735652E-2</c:v>
                </c:pt>
                <c:pt idx="4218">
                  <c:v>1.8133333333749863E-2</c:v>
                </c:pt>
                <c:pt idx="4219">
                  <c:v>1.8133333333742754E-2</c:v>
                </c:pt>
                <c:pt idx="4220">
                  <c:v>1.8133333333749859E-2</c:v>
                </c:pt>
                <c:pt idx="4221">
                  <c:v>1.8133333333756965E-2</c:v>
                </c:pt>
                <c:pt idx="4222">
                  <c:v>1.813333333376407E-2</c:v>
                </c:pt>
                <c:pt idx="4223">
                  <c:v>1.8133333333771175E-2</c:v>
                </c:pt>
                <c:pt idx="4224">
                  <c:v>1.8133333333778277E-2</c:v>
                </c:pt>
                <c:pt idx="4225">
                  <c:v>1.8133333333771168E-2</c:v>
                </c:pt>
                <c:pt idx="4226">
                  <c:v>1.8133333333785379E-2</c:v>
                </c:pt>
                <c:pt idx="4227">
                  <c:v>1.8133333333785379E-2</c:v>
                </c:pt>
                <c:pt idx="4228">
                  <c:v>1.813333333379959E-2</c:v>
                </c:pt>
                <c:pt idx="4229">
                  <c:v>1.813333333379959E-2</c:v>
                </c:pt>
                <c:pt idx="4230">
                  <c:v>1.8133333333806696E-2</c:v>
                </c:pt>
                <c:pt idx="4231">
                  <c:v>1.8133333333806692E-2</c:v>
                </c:pt>
                <c:pt idx="4232">
                  <c:v>1.8133333333813798E-2</c:v>
                </c:pt>
                <c:pt idx="4233">
                  <c:v>1.8133333333813794E-2</c:v>
                </c:pt>
                <c:pt idx="4234">
                  <c:v>1.8133333333828005E-2</c:v>
                </c:pt>
                <c:pt idx="4235">
                  <c:v>1.8133333333828005E-2</c:v>
                </c:pt>
                <c:pt idx="4236">
                  <c:v>1.8133333333842212E-2</c:v>
                </c:pt>
                <c:pt idx="4237">
                  <c:v>1.8133333333835107E-2</c:v>
                </c:pt>
                <c:pt idx="4238">
                  <c:v>1.8133333333842212E-2</c:v>
                </c:pt>
                <c:pt idx="4239">
                  <c:v>1.8133333333849318E-2</c:v>
                </c:pt>
                <c:pt idx="4240">
                  <c:v>1.813333333385642E-2</c:v>
                </c:pt>
                <c:pt idx="4241">
                  <c:v>1.813333333385642E-2</c:v>
                </c:pt>
                <c:pt idx="4242">
                  <c:v>1.8133333333870631E-2</c:v>
                </c:pt>
                <c:pt idx="4243">
                  <c:v>1.8133333333863522E-2</c:v>
                </c:pt>
                <c:pt idx="4244">
                  <c:v>1.8133333333877732E-2</c:v>
                </c:pt>
                <c:pt idx="4245">
                  <c:v>1.8133333333877732E-2</c:v>
                </c:pt>
                <c:pt idx="4246">
                  <c:v>1.8133333333884838E-2</c:v>
                </c:pt>
                <c:pt idx="4247">
                  <c:v>1.813333333389194E-2</c:v>
                </c:pt>
                <c:pt idx="4248">
                  <c:v>1.8133333333899045E-2</c:v>
                </c:pt>
                <c:pt idx="4249">
                  <c:v>1.813333333389194E-2</c:v>
                </c:pt>
                <c:pt idx="4250">
                  <c:v>1.8133333333906147E-2</c:v>
                </c:pt>
                <c:pt idx="4251">
                  <c:v>1.8133333333906147E-2</c:v>
                </c:pt>
                <c:pt idx="4252">
                  <c:v>1.8133333333920358E-2</c:v>
                </c:pt>
                <c:pt idx="4253">
                  <c:v>1.8133333333920358E-2</c:v>
                </c:pt>
                <c:pt idx="4254">
                  <c:v>1.813333333392746E-2</c:v>
                </c:pt>
                <c:pt idx="4255">
                  <c:v>1.813333333392746E-2</c:v>
                </c:pt>
                <c:pt idx="4256">
                  <c:v>1.8133333333934566E-2</c:v>
                </c:pt>
                <c:pt idx="4257">
                  <c:v>1.8133333333934562E-2</c:v>
                </c:pt>
                <c:pt idx="4258">
                  <c:v>1.8133333333948776E-2</c:v>
                </c:pt>
                <c:pt idx="4259">
                  <c:v>1.8133333333948776E-2</c:v>
                </c:pt>
                <c:pt idx="4260">
                  <c:v>1.8133333333948773E-2</c:v>
                </c:pt>
                <c:pt idx="4261">
                  <c:v>1.8133333333955882E-2</c:v>
                </c:pt>
                <c:pt idx="4262">
                  <c:v>1.8133333333955882E-2</c:v>
                </c:pt>
                <c:pt idx="4263">
                  <c:v>1.8133333333955878E-2</c:v>
                </c:pt>
                <c:pt idx="4264">
                  <c:v>1.8133333333955882E-2</c:v>
                </c:pt>
                <c:pt idx="4265">
                  <c:v>1.8133333333962987E-2</c:v>
                </c:pt>
                <c:pt idx="4266">
                  <c:v>1.8133333333970089E-2</c:v>
                </c:pt>
                <c:pt idx="4267">
                  <c:v>1.8133333333962987E-2</c:v>
                </c:pt>
                <c:pt idx="4268">
                  <c:v>1.8133333333970093E-2</c:v>
                </c:pt>
                <c:pt idx="4269">
                  <c:v>1.8133333333977195E-2</c:v>
                </c:pt>
                <c:pt idx="4270">
                  <c:v>1.8133333333977195E-2</c:v>
                </c:pt>
                <c:pt idx="4271">
                  <c:v>1.8133333333977198E-2</c:v>
                </c:pt>
                <c:pt idx="4272">
                  <c:v>1.8133333333977198E-2</c:v>
                </c:pt>
                <c:pt idx="4273">
                  <c:v>1.8133333333991409E-2</c:v>
                </c:pt>
                <c:pt idx="4274">
                  <c:v>1.8133333333991409E-2</c:v>
                </c:pt>
                <c:pt idx="4275">
                  <c:v>1.8133333333984303E-2</c:v>
                </c:pt>
                <c:pt idx="4276">
                  <c:v>1.8133333333991409E-2</c:v>
                </c:pt>
                <c:pt idx="4277">
                  <c:v>1.8133333333998518E-2</c:v>
                </c:pt>
                <c:pt idx="4278">
                  <c:v>1.8133333333991412E-2</c:v>
                </c:pt>
                <c:pt idx="4279">
                  <c:v>1.8133333333998514E-2</c:v>
                </c:pt>
                <c:pt idx="4280">
                  <c:v>1.8133333333998518E-2</c:v>
                </c:pt>
                <c:pt idx="4281">
                  <c:v>1.8133333334012729E-2</c:v>
                </c:pt>
                <c:pt idx="4282">
                  <c:v>1.8133333334005623E-2</c:v>
                </c:pt>
                <c:pt idx="4283">
                  <c:v>1.8133333334005623E-2</c:v>
                </c:pt>
                <c:pt idx="4284">
                  <c:v>1.8133333334012729E-2</c:v>
                </c:pt>
                <c:pt idx="4285">
                  <c:v>1.8133333334019834E-2</c:v>
                </c:pt>
                <c:pt idx="4286">
                  <c:v>1.8133333334012729E-2</c:v>
                </c:pt>
                <c:pt idx="4287">
                  <c:v>1.8133333334005623E-2</c:v>
                </c:pt>
                <c:pt idx="4288">
                  <c:v>1.8133333334012729E-2</c:v>
                </c:pt>
                <c:pt idx="4289">
                  <c:v>1.8133333334019834E-2</c:v>
                </c:pt>
                <c:pt idx="4290">
                  <c:v>1.8133333334019834E-2</c:v>
                </c:pt>
                <c:pt idx="4291">
                  <c:v>1.8133333334005623E-2</c:v>
                </c:pt>
                <c:pt idx="4292">
                  <c:v>1.8133333334005623E-2</c:v>
                </c:pt>
                <c:pt idx="4293">
                  <c:v>1.8133333334012732E-2</c:v>
                </c:pt>
                <c:pt idx="4294">
                  <c:v>1.8133333334019838E-2</c:v>
                </c:pt>
                <c:pt idx="4295">
                  <c:v>1.8133333334012729E-2</c:v>
                </c:pt>
                <c:pt idx="4296">
                  <c:v>1.8133333334005627E-2</c:v>
                </c:pt>
                <c:pt idx="4297">
                  <c:v>1.8133333334012732E-2</c:v>
                </c:pt>
                <c:pt idx="4298">
                  <c:v>1.8133333334019834E-2</c:v>
                </c:pt>
                <c:pt idx="4299">
                  <c:v>1.8133333334012732E-2</c:v>
                </c:pt>
                <c:pt idx="4300">
                  <c:v>1.8133333334005627E-2</c:v>
                </c:pt>
                <c:pt idx="4301">
                  <c:v>1.8133333334005627E-2</c:v>
                </c:pt>
                <c:pt idx="4302">
                  <c:v>1.8133333334005627E-2</c:v>
                </c:pt>
                <c:pt idx="4303">
                  <c:v>1.8133333333998525E-2</c:v>
                </c:pt>
                <c:pt idx="4304">
                  <c:v>1.8133333333998525E-2</c:v>
                </c:pt>
                <c:pt idx="4305">
                  <c:v>1.8133333334005627E-2</c:v>
                </c:pt>
                <c:pt idx="4306">
                  <c:v>1.813333333400563E-2</c:v>
                </c:pt>
                <c:pt idx="4307">
                  <c:v>1.8133333333998525E-2</c:v>
                </c:pt>
                <c:pt idx="4308">
                  <c:v>1.8133333333998521E-2</c:v>
                </c:pt>
                <c:pt idx="4309">
                  <c:v>1.8133333333998525E-2</c:v>
                </c:pt>
                <c:pt idx="4310">
                  <c:v>1.8133333333998525E-2</c:v>
                </c:pt>
                <c:pt idx="4311">
                  <c:v>1.8133333333991419E-2</c:v>
                </c:pt>
                <c:pt idx="4312">
                  <c:v>1.8133333333984314E-2</c:v>
                </c:pt>
                <c:pt idx="4313">
                  <c:v>1.8133333333998525E-2</c:v>
                </c:pt>
                <c:pt idx="4314">
                  <c:v>1.8133333333998525E-2</c:v>
                </c:pt>
                <c:pt idx="4315">
                  <c:v>1.8133333333984314E-2</c:v>
                </c:pt>
                <c:pt idx="4316">
                  <c:v>1.8133333333984314E-2</c:v>
                </c:pt>
                <c:pt idx="4317">
                  <c:v>1.8133333333991419E-2</c:v>
                </c:pt>
                <c:pt idx="4318">
                  <c:v>1.8133333333998525E-2</c:v>
                </c:pt>
                <c:pt idx="4319">
                  <c:v>1.8133333333984314E-2</c:v>
                </c:pt>
                <c:pt idx="4320">
                  <c:v>1.8133333333984314E-2</c:v>
                </c:pt>
                <c:pt idx="4321">
                  <c:v>1.8133333333991419E-2</c:v>
                </c:pt>
                <c:pt idx="4322">
                  <c:v>1.8133333333998525E-2</c:v>
                </c:pt>
                <c:pt idx="4323">
                  <c:v>1.8133333333998525E-2</c:v>
                </c:pt>
                <c:pt idx="4324">
                  <c:v>1.8133333333991419E-2</c:v>
                </c:pt>
                <c:pt idx="4325">
                  <c:v>1.8133333333984314E-2</c:v>
                </c:pt>
                <c:pt idx="4326">
                  <c:v>1.8133333333998525E-2</c:v>
                </c:pt>
                <c:pt idx="4327">
                  <c:v>1.8133333333998525E-2</c:v>
                </c:pt>
                <c:pt idx="4328">
                  <c:v>1.8133333333991419E-2</c:v>
                </c:pt>
                <c:pt idx="4329">
                  <c:v>1.8133333333984314E-2</c:v>
                </c:pt>
                <c:pt idx="4330">
                  <c:v>1.8133333333984314E-2</c:v>
                </c:pt>
                <c:pt idx="4331">
                  <c:v>1.8133333333998525E-2</c:v>
                </c:pt>
                <c:pt idx="4332">
                  <c:v>1.8133333333991419E-2</c:v>
                </c:pt>
                <c:pt idx="4333">
                  <c:v>1.8133333333984314E-2</c:v>
                </c:pt>
                <c:pt idx="4334">
                  <c:v>1.7955555556791968E-2</c:v>
                </c:pt>
                <c:pt idx="4335">
                  <c:v>1.7777777777736974E-2</c:v>
                </c:pt>
                <c:pt idx="4336">
                  <c:v>1.7600000000530417E-2</c:v>
                </c:pt>
                <c:pt idx="4337">
                  <c:v>1.7422222223338075E-2</c:v>
                </c:pt>
                <c:pt idx="4338">
                  <c:v>1.7244444444275975E-2</c:v>
                </c:pt>
                <c:pt idx="4339">
                  <c:v>1.7066666667083629E-2</c:v>
                </c:pt>
                <c:pt idx="4340">
                  <c:v>1.6888888889884178E-2</c:v>
                </c:pt>
                <c:pt idx="4341">
                  <c:v>1.6711111110822081E-2</c:v>
                </c:pt>
                <c:pt idx="4342">
                  <c:v>1.6533333333629736E-2</c:v>
                </c:pt>
                <c:pt idx="4343">
                  <c:v>1.6355555556437387E-2</c:v>
                </c:pt>
                <c:pt idx="4344">
                  <c:v>1.6177777779245044E-2</c:v>
                </c:pt>
                <c:pt idx="4345">
                  <c:v>1.6000000000182948E-2</c:v>
                </c:pt>
                <c:pt idx="4346">
                  <c:v>1.5822222222983493E-2</c:v>
                </c:pt>
                <c:pt idx="4347">
                  <c:v>1.5644444445784042E-2</c:v>
                </c:pt>
                <c:pt idx="4348">
                  <c:v>1.5466666666729053E-2</c:v>
                </c:pt>
                <c:pt idx="4349">
                  <c:v>1.5288888889536707E-2</c:v>
                </c:pt>
                <c:pt idx="4350">
                  <c:v>1.5111111112344359E-2</c:v>
                </c:pt>
                <c:pt idx="4351">
                  <c:v>1.4933333333275159E-2</c:v>
                </c:pt>
                <c:pt idx="4352">
                  <c:v>1.4755555556082814E-2</c:v>
                </c:pt>
                <c:pt idx="4353">
                  <c:v>1.4577777778890466E-2</c:v>
                </c:pt>
                <c:pt idx="4354">
                  <c:v>1.439999999982837E-2</c:v>
                </c:pt>
                <c:pt idx="4355">
                  <c:v>1.4311111111228644E-2</c:v>
                </c:pt>
                <c:pt idx="4356">
                  <c:v>1.4222222222628917E-2</c:v>
                </c:pt>
                <c:pt idx="4357">
                  <c:v>1.413333333309787E-2</c:v>
                </c:pt>
                <c:pt idx="4358">
                  <c:v>1.4133333333104976E-2</c:v>
                </c:pt>
                <c:pt idx="4359">
                  <c:v>1.413333333309787E-2</c:v>
                </c:pt>
                <c:pt idx="4360">
                  <c:v>1.413333333309787E-2</c:v>
                </c:pt>
                <c:pt idx="4361">
                  <c:v>1.4133333333104976E-2</c:v>
                </c:pt>
                <c:pt idx="4362">
                  <c:v>1.413333333309787E-2</c:v>
                </c:pt>
                <c:pt idx="4363">
                  <c:v>1.413333333309787E-2</c:v>
                </c:pt>
                <c:pt idx="4364">
                  <c:v>1.4133333333104976E-2</c:v>
                </c:pt>
                <c:pt idx="4365">
                  <c:v>1.413333333309787E-2</c:v>
                </c:pt>
                <c:pt idx="4366">
                  <c:v>1.4133333333090765E-2</c:v>
                </c:pt>
                <c:pt idx="4367">
                  <c:v>1.4133333333083659E-2</c:v>
                </c:pt>
                <c:pt idx="4368">
                  <c:v>1.4133333333076554E-2</c:v>
                </c:pt>
                <c:pt idx="4369">
                  <c:v>1.4133333333083659E-2</c:v>
                </c:pt>
                <c:pt idx="4370">
                  <c:v>1.4133333333069448E-2</c:v>
                </c:pt>
                <c:pt idx="4371">
                  <c:v>1.4133333333069448E-2</c:v>
                </c:pt>
                <c:pt idx="4372">
                  <c:v>1.4133333333062343E-2</c:v>
                </c:pt>
                <c:pt idx="4373">
                  <c:v>1.4133333333055238E-2</c:v>
                </c:pt>
                <c:pt idx="4374">
                  <c:v>1.4133333333048132E-2</c:v>
                </c:pt>
                <c:pt idx="4375">
                  <c:v>1.4133333333048132E-2</c:v>
                </c:pt>
                <c:pt idx="4376">
                  <c:v>1.4133333333041027E-2</c:v>
                </c:pt>
                <c:pt idx="4377">
                  <c:v>1.4133333333041027E-2</c:v>
                </c:pt>
                <c:pt idx="4378">
                  <c:v>1.4133333333026816E-2</c:v>
                </c:pt>
                <c:pt idx="4379">
                  <c:v>1.4133333333026816E-2</c:v>
                </c:pt>
                <c:pt idx="4380">
                  <c:v>1.4133333333012605E-2</c:v>
                </c:pt>
                <c:pt idx="4381">
                  <c:v>1.413333333301971E-2</c:v>
                </c:pt>
                <c:pt idx="4382">
                  <c:v>1.4133333333012605E-2</c:v>
                </c:pt>
                <c:pt idx="4383">
                  <c:v>1.41333333330055E-2</c:v>
                </c:pt>
                <c:pt idx="4384">
                  <c:v>1.4133333332998394E-2</c:v>
                </c:pt>
                <c:pt idx="4385">
                  <c:v>1.41333333330055E-2</c:v>
                </c:pt>
                <c:pt idx="4386">
                  <c:v>1.4133333332998394E-2</c:v>
                </c:pt>
                <c:pt idx="4387">
                  <c:v>1.4133333332998394E-2</c:v>
                </c:pt>
                <c:pt idx="4388">
                  <c:v>1.4133333332991289E-2</c:v>
                </c:pt>
                <c:pt idx="4389">
                  <c:v>1.4133333332991289E-2</c:v>
                </c:pt>
                <c:pt idx="4390">
                  <c:v>1.4133333332977078E-2</c:v>
                </c:pt>
                <c:pt idx="4391">
                  <c:v>1.4133333332977078E-2</c:v>
                </c:pt>
                <c:pt idx="4392">
                  <c:v>1.4133333332962867E-2</c:v>
                </c:pt>
                <c:pt idx="4393">
                  <c:v>1.4133333332969974E-2</c:v>
                </c:pt>
                <c:pt idx="4394">
                  <c:v>1.4133333332962867E-2</c:v>
                </c:pt>
                <c:pt idx="4395">
                  <c:v>1.4133333332955762E-2</c:v>
                </c:pt>
                <c:pt idx="4396">
                  <c:v>1.4133333332948658E-2</c:v>
                </c:pt>
                <c:pt idx="4397">
                  <c:v>1.4133333332941551E-2</c:v>
                </c:pt>
                <c:pt idx="4398">
                  <c:v>1.4133333332934445E-2</c:v>
                </c:pt>
                <c:pt idx="4399">
                  <c:v>1.4133333332941552E-2</c:v>
                </c:pt>
                <c:pt idx="4400">
                  <c:v>1.413333333292734E-2</c:v>
                </c:pt>
                <c:pt idx="4401">
                  <c:v>1.413333333292734E-2</c:v>
                </c:pt>
                <c:pt idx="4402">
                  <c:v>1.4133333332920236E-2</c:v>
                </c:pt>
                <c:pt idx="4403">
                  <c:v>1.4133333332913129E-2</c:v>
                </c:pt>
                <c:pt idx="4404">
                  <c:v>1.4133333332906024E-2</c:v>
                </c:pt>
                <c:pt idx="4405">
                  <c:v>1.4133333332906024E-2</c:v>
                </c:pt>
                <c:pt idx="4406">
                  <c:v>1.413333333289892E-2</c:v>
                </c:pt>
                <c:pt idx="4407">
                  <c:v>1.4133333332898918E-2</c:v>
                </c:pt>
                <c:pt idx="4408">
                  <c:v>1.4133333332884707E-2</c:v>
                </c:pt>
                <c:pt idx="4409">
                  <c:v>1.4133333332884709E-2</c:v>
                </c:pt>
                <c:pt idx="4410">
                  <c:v>1.4133333332877602E-2</c:v>
                </c:pt>
                <c:pt idx="4411">
                  <c:v>1.4133333332877602E-2</c:v>
                </c:pt>
                <c:pt idx="4412">
                  <c:v>1.4133333332870498E-2</c:v>
                </c:pt>
                <c:pt idx="4413">
                  <c:v>1.4133333332863391E-2</c:v>
                </c:pt>
                <c:pt idx="4414">
                  <c:v>1.4133333332856286E-2</c:v>
                </c:pt>
                <c:pt idx="4415">
                  <c:v>1.4133333332856287E-2</c:v>
                </c:pt>
                <c:pt idx="4416">
                  <c:v>1.4133333332842075E-2</c:v>
                </c:pt>
                <c:pt idx="4417">
                  <c:v>1.413333333284918E-2</c:v>
                </c:pt>
                <c:pt idx="4418">
                  <c:v>1.4133333332842075E-2</c:v>
                </c:pt>
                <c:pt idx="4419">
                  <c:v>1.4133333332834969E-2</c:v>
                </c:pt>
                <c:pt idx="4420">
                  <c:v>1.4133333332827864E-2</c:v>
                </c:pt>
                <c:pt idx="4421">
                  <c:v>1.4133333332820758E-2</c:v>
                </c:pt>
                <c:pt idx="4422">
                  <c:v>1.4133333332813655E-2</c:v>
                </c:pt>
                <c:pt idx="4423">
                  <c:v>1.4133333332820758E-2</c:v>
                </c:pt>
                <c:pt idx="4424">
                  <c:v>1.4133333332806548E-2</c:v>
                </c:pt>
                <c:pt idx="4425">
                  <c:v>1.4133333332806549E-2</c:v>
                </c:pt>
                <c:pt idx="4426">
                  <c:v>1.4133333332799442E-2</c:v>
                </c:pt>
                <c:pt idx="4427">
                  <c:v>1.4133333332792337E-2</c:v>
                </c:pt>
                <c:pt idx="4428">
                  <c:v>1.4133333332785233E-2</c:v>
                </c:pt>
                <c:pt idx="4429">
                  <c:v>1.4133333332785231E-2</c:v>
                </c:pt>
                <c:pt idx="4430">
                  <c:v>1.4133333332778126E-2</c:v>
                </c:pt>
                <c:pt idx="4431">
                  <c:v>1.4133333332778128E-2</c:v>
                </c:pt>
                <c:pt idx="4432">
                  <c:v>1.4133333332763915E-2</c:v>
                </c:pt>
                <c:pt idx="4433">
                  <c:v>1.4133333332763915E-2</c:v>
                </c:pt>
                <c:pt idx="4434">
                  <c:v>1.413333333275681E-2</c:v>
                </c:pt>
                <c:pt idx="4435">
                  <c:v>1.413333333275681E-2</c:v>
                </c:pt>
                <c:pt idx="4436">
                  <c:v>1.4133333332749704E-2</c:v>
                </c:pt>
                <c:pt idx="4437">
                  <c:v>1.4133333332742599E-2</c:v>
                </c:pt>
                <c:pt idx="4438">
                  <c:v>1.4133333332735495E-2</c:v>
                </c:pt>
                <c:pt idx="4439">
                  <c:v>1.4133333332735493E-2</c:v>
                </c:pt>
                <c:pt idx="4440">
                  <c:v>1.4133333332735493E-2</c:v>
                </c:pt>
                <c:pt idx="4441">
                  <c:v>1.413333333272839E-2</c:v>
                </c:pt>
                <c:pt idx="4442">
                  <c:v>1.4133333332721282E-2</c:v>
                </c:pt>
                <c:pt idx="4443">
                  <c:v>1.4133333332728388E-2</c:v>
                </c:pt>
                <c:pt idx="4444">
                  <c:v>1.413333333272839E-2</c:v>
                </c:pt>
                <c:pt idx="4445">
                  <c:v>1.4133333332714177E-2</c:v>
                </c:pt>
                <c:pt idx="4446">
                  <c:v>1.4133333332714177E-2</c:v>
                </c:pt>
                <c:pt idx="4447">
                  <c:v>1.4133333332721284E-2</c:v>
                </c:pt>
                <c:pt idx="4448">
                  <c:v>1.4133333332714177E-2</c:v>
                </c:pt>
                <c:pt idx="4449">
                  <c:v>1.4133333332707072E-2</c:v>
                </c:pt>
                <c:pt idx="4450">
                  <c:v>1.4133333332699966E-2</c:v>
                </c:pt>
                <c:pt idx="4451">
                  <c:v>1.4133333332707073E-2</c:v>
                </c:pt>
                <c:pt idx="4452">
                  <c:v>1.4133333332707072E-2</c:v>
                </c:pt>
                <c:pt idx="4453">
                  <c:v>1.4133333332692861E-2</c:v>
                </c:pt>
                <c:pt idx="4454">
                  <c:v>1.4133333332692863E-2</c:v>
                </c:pt>
                <c:pt idx="4455">
                  <c:v>1.4133333332699966E-2</c:v>
                </c:pt>
                <c:pt idx="4456">
                  <c:v>1.4133333332692861E-2</c:v>
                </c:pt>
                <c:pt idx="4457">
                  <c:v>1.4133333332685757E-2</c:v>
                </c:pt>
                <c:pt idx="4458">
                  <c:v>1.4133333332685755E-2</c:v>
                </c:pt>
                <c:pt idx="4459">
                  <c:v>1.4133333332685755E-2</c:v>
                </c:pt>
                <c:pt idx="4460">
                  <c:v>1.4133333332685757E-2</c:v>
                </c:pt>
                <c:pt idx="4461">
                  <c:v>1.4133333332671544E-2</c:v>
                </c:pt>
                <c:pt idx="4462">
                  <c:v>1.413333333267865E-2</c:v>
                </c:pt>
                <c:pt idx="4463">
                  <c:v>1.4133333332685755E-2</c:v>
                </c:pt>
                <c:pt idx="4464">
                  <c:v>1.4133333332685755E-2</c:v>
                </c:pt>
                <c:pt idx="4465">
                  <c:v>1.4133333332671544E-2</c:v>
                </c:pt>
                <c:pt idx="4466">
                  <c:v>1.413333333267865E-2</c:v>
                </c:pt>
                <c:pt idx="4467">
                  <c:v>1.4133333332685757E-2</c:v>
                </c:pt>
                <c:pt idx="4468">
                  <c:v>1.4133333332685755E-2</c:v>
                </c:pt>
                <c:pt idx="4469">
                  <c:v>1.4133333332671544E-2</c:v>
                </c:pt>
                <c:pt idx="4470">
                  <c:v>1.4133333332678652E-2</c:v>
                </c:pt>
                <c:pt idx="4471">
                  <c:v>1.4133333332685755E-2</c:v>
                </c:pt>
                <c:pt idx="4472">
                  <c:v>1.4133333332685755E-2</c:v>
                </c:pt>
                <c:pt idx="4473">
                  <c:v>1.4133333332678652E-2</c:v>
                </c:pt>
                <c:pt idx="4474">
                  <c:v>1.413333333267865E-2</c:v>
                </c:pt>
                <c:pt idx="4475">
                  <c:v>1.4133333332685755E-2</c:v>
                </c:pt>
                <c:pt idx="4476">
                  <c:v>1.4133333332685757E-2</c:v>
                </c:pt>
                <c:pt idx="4477">
                  <c:v>1.413333333267865E-2</c:v>
                </c:pt>
                <c:pt idx="4478">
                  <c:v>1.413333333267865E-2</c:v>
                </c:pt>
                <c:pt idx="4479">
                  <c:v>1.4133333332685755E-2</c:v>
                </c:pt>
                <c:pt idx="4480">
                  <c:v>1.4133333332685755E-2</c:v>
                </c:pt>
                <c:pt idx="4481">
                  <c:v>1.4133333332685755E-2</c:v>
                </c:pt>
                <c:pt idx="4482">
                  <c:v>1.4133333332685755E-2</c:v>
                </c:pt>
                <c:pt idx="4483">
                  <c:v>1.4133333332699968E-2</c:v>
                </c:pt>
                <c:pt idx="4484">
                  <c:v>1.4133333332692861E-2</c:v>
                </c:pt>
                <c:pt idx="4485">
                  <c:v>1.4133333332685755E-2</c:v>
                </c:pt>
                <c:pt idx="4486">
                  <c:v>1.4133333332685757E-2</c:v>
                </c:pt>
                <c:pt idx="4487">
                  <c:v>1.4133333332692861E-2</c:v>
                </c:pt>
                <c:pt idx="4488">
                  <c:v>1.4133333332692861E-2</c:v>
                </c:pt>
                <c:pt idx="4489">
                  <c:v>1.4133333332699968E-2</c:v>
                </c:pt>
                <c:pt idx="4490">
                  <c:v>1.4133333332692861E-2</c:v>
                </c:pt>
                <c:pt idx="4491">
                  <c:v>1.4133333332699966E-2</c:v>
                </c:pt>
                <c:pt idx="4492">
                  <c:v>1.4133333332707073E-2</c:v>
                </c:pt>
                <c:pt idx="4493">
                  <c:v>1.4133333332699966E-2</c:v>
                </c:pt>
                <c:pt idx="4494">
                  <c:v>1.4133333332692861E-2</c:v>
                </c:pt>
                <c:pt idx="4495">
                  <c:v>1.4133333332707072E-2</c:v>
                </c:pt>
                <c:pt idx="4496">
                  <c:v>1.4133333332707073E-2</c:v>
                </c:pt>
                <c:pt idx="4497">
                  <c:v>1.4133333332707072E-2</c:v>
                </c:pt>
                <c:pt idx="4498">
                  <c:v>1.4133333332692861E-2</c:v>
                </c:pt>
                <c:pt idx="4499">
                  <c:v>1.4133333332707073E-2</c:v>
                </c:pt>
                <c:pt idx="4500">
                  <c:v>1.4133333332707072E-2</c:v>
                </c:pt>
                <c:pt idx="4501">
                  <c:v>1.4133333332699966E-2</c:v>
                </c:pt>
                <c:pt idx="4502">
                  <c:v>1.4133333332692863E-2</c:v>
                </c:pt>
                <c:pt idx="4503">
                  <c:v>1.4133333332707072E-2</c:v>
                </c:pt>
                <c:pt idx="4504">
                  <c:v>1.4133333332707072E-2</c:v>
                </c:pt>
                <c:pt idx="4505">
                  <c:v>1.4133333332707073E-2</c:v>
                </c:pt>
                <c:pt idx="4506">
                  <c:v>1.4133333332692861E-2</c:v>
                </c:pt>
                <c:pt idx="4507">
                  <c:v>1.4133333332707072E-2</c:v>
                </c:pt>
                <c:pt idx="4508">
                  <c:v>1.4133333332707072E-2</c:v>
                </c:pt>
                <c:pt idx="4509">
                  <c:v>1.4133333332707072E-2</c:v>
                </c:pt>
                <c:pt idx="4510">
                  <c:v>1.4133333332707072E-2</c:v>
                </c:pt>
                <c:pt idx="4511">
                  <c:v>1.4133333332707072E-2</c:v>
                </c:pt>
                <c:pt idx="4512">
                  <c:v>1.4133333332707073E-2</c:v>
                </c:pt>
                <c:pt idx="4513">
                  <c:v>1.4133333332707072E-2</c:v>
                </c:pt>
                <c:pt idx="4514">
                  <c:v>1.4222222221306797E-2</c:v>
                </c:pt>
                <c:pt idx="4515">
                  <c:v>1.4311111110844951E-2</c:v>
                </c:pt>
                <c:pt idx="4516">
                  <c:v>1.4399999999437571E-2</c:v>
                </c:pt>
                <c:pt idx="4517">
                  <c:v>1.4488888888037297E-2</c:v>
                </c:pt>
                <c:pt idx="4518">
                  <c:v>1.4577777777568347E-2</c:v>
                </c:pt>
                <c:pt idx="4519">
                  <c:v>1.4666666666160965E-2</c:v>
                </c:pt>
                <c:pt idx="4520">
                  <c:v>1.4755555554767796E-2</c:v>
                </c:pt>
                <c:pt idx="4521">
                  <c:v>1.4844444444298846E-2</c:v>
                </c:pt>
                <c:pt idx="4522">
                  <c:v>1.4933333332898572E-2</c:v>
                </c:pt>
                <c:pt idx="4523">
                  <c:v>1.502222222149119E-2</c:v>
                </c:pt>
                <c:pt idx="4524">
                  <c:v>1.5111111110090916E-2</c:v>
                </c:pt>
                <c:pt idx="4525">
                  <c:v>1.519999999961486E-2</c:v>
                </c:pt>
                <c:pt idx="4526">
                  <c:v>1.5288888888228797E-2</c:v>
                </c:pt>
                <c:pt idx="4527">
                  <c:v>1.5377777776821415E-2</c:v>
                </c:pt>
                <c:pt idx="4528">
                  <c:v>1.5466666666352465E-2</c:v>
                </c:pt>
                <c:pt idx="4529">
                  <c:v>1.5555555554945085E-2</c:v>
                </c:pt>
                <c:pt idx="4530">
                  <c:v>1.5644444443544809E-2</c:v>
                </c:pt>
                <c:pt idx="4531">
                  <c:v>1.5733333333082966E-2</c:v>
                </c:pt>
                <c:pt idx="4532">
                  <c:v>1.582222222168269E-2</c:v>
                </c:pt>
                <c:pt idx="4533">
                  <c:v>1.5911111110275308E-2</c:v>
                </c:pt>
                <c:pt idx="4534">
                  <c:v>1.599999999980636E-2</c:v>
                </c:pt>
                <c:pt idx="4535">
                  <c:v>1.5911111111206633E-2</c:v>
                </c:pt>
                <c:pt idx="4536">
                  <c:v>1.5822222222606909E-2</c:v>
                </c:pt>
                <c:pt idx="4537">
                  <c:v>1.5733333333082966E-2</c:v>
                </c:pt>
                <c:pt idx="4538">
                  <c:v>1.5644444444483239E-2</c:v>
                </c:pt>
                <c:pt idx="4539">
                  <c:v>1.555555555589062E-2</c:v>
                </c:pt>
                <c:pt idx="4540">
                  <c:v>1.5466666667290895E-2</c:v>
                </c:pt>
                <c:pt idx="4541">
                  <c:v>1.5377777777759845E-2</c:v>
                </c:pt>
                <c:pt idx="4542">
                  <c:v>1.5288888889167225E-2</c:v>
                </c:pt>
                <c:pt idx="4543">
                  <c:v>1.5200000000567501E-2</c:v>
                </c:pt>
                <c:pt idx="4544">
                  <c:v>1.5111111111036451E-2</c:v>
                </c:pt>
                <c:pt idx="4545">
                  <c:v>1.5022222222443831E-2</c:v>
                </c:pt>
                <c:pt idx="4546">
                  <c:v>1.4933333333844105E-2</c:v>
                </c:pt>
                <c:pt idx="4547">
                  <c:v>1.4844444444320162E-2</c:v>
                </c:pt>
                <c:pt idx="4548">
                  <c:v>1.4755555555720437E-2</c:v>
                </c:pt>
                <c:pt idx="4549">
                  <c:v>1.4666666667120711E-2</c:v>
                </c:pt>
                <c:pt idx="4550">
                  <c:v>1.4577777777596768E-2</c:v>
                </c:pt>
                <c:pt idx="4551">
                  <c:v>1.4488888888997043E-2</c:v>
                </c:pt>
                <c:pt idx="4552">
                  <c:v>1.4400000000397317E-2</c:v>
                </c:pt>
                <c:pt idx="4553">
                  <c:v>1.4311111111804697E-2</c:v>
                </c:pt>
                <c:pt idx="4554">
                  <c:v>1.4222222222273649E-2</c:v>
                </c:pt>
                <c:pt idx="4555">
                  <c:v>1.4133333333681029E-2</c:v>
                </c:pt>
                <c:pt idx="4556">
                  <c:v>1.4044444445081303E-2</c:v>
                </c:pt>
                <c:pt idx="4557">
                  <c:v>1.3955555555550253E-2</c:v>
                </c:pt>
                <c:pt idx="4558">
                  <c:v>1.3866666666957635E-2</c:v>
                </c:pt>
                <c:pt idx="4559">
                  <c:v>1.3777777778357909E-2</c:v>
                </c:pt>
                <c:pt idx="4560">
                  <c:v>1.3688888888833965E-2</c:v>
                </c:pt>
                <c:pt idx="4561">
                  <c:v>1.3600000000234239E-2</c:v>
                </c:pt>
                <c:pt idx="4562">
                  <c:v>1.3511111111634515E-2</c:v>
                </c:pt>
                <c:pt idx="4563">
                  <c:v>1.3422222222110571E-2</c:v>
                </c:pt>
                <c:pt idx="4564">
                  <c:v>1.3333333333510845E-2</c:v>
                </c:pt>
                <c:pt idx="4565">
                  <c:v>1.3244444444904014E-2</c:v>
                </c:pt>
                <c:pt idx="4566">
                  <c:v>1.3155555555372966E-2</c:v>
                </c:pt>
                <c:pt idx="4567">
                  <c:v>1.3066666666780346E-2</c:v>
                </c:pt>
                <c:pt idx="4568">
                  <c:v>1.297777777818062E-2</c:v>
                </c:pt>
                <c:pt idx="4569">
                  <c:v>1.2888888889580894E-2</c:v>
                </c:pt>
                <c:pt idx="4570">
                  <c:v>1.2800000000056952E-2</c:v>
                </c:pt>
                <c:pt idx="4571">
                  <c:v>1.2711111111457226E-2</c:v>
                </c:pt>
                <c:pt idx="4572">
                  <c:v>1.2622222222864606E-2</c:v>
                </c:pt>
                <c:pt idx="4573">
                  <c:v>1.2533333333333556E-2</c:v>
                </c:pt>
                <c:pt idx="4574">
                  <c:v>1.2444444444733832E-2</c:v>
                </c:pt>
                <c:pt idx="4575">
                  <c:v>1.2355555556141212E-2</c:v>
                </c:pt>
                <c:pt idx="4576">
                  <c:v>1.2266666666610162E-2</c:v>
                </c:pt>
                <c:pt idx="4577">
                  <c:v>1.2177777778017542E-2</c:v>
                </c:pt>
                <c:pt idx="4578">
                  <c:v>1.2088888889417818E-2</c:v>
                </c:pt>
                <c:pt idx="4579">
                  <c:v>1.1999999999886768E-2</c:v>
                </c:pt>
                <c:pt idx="4580">
                  <c:v>1.1911111111294148E-2</c:v>
                </c:pt>
                <c:pt idx="4581">
                  <c:v>1.1822222222694422E-2</c:v>
                </c:pt>
                <c:pt idx="4582">
                  <c:v>1.1733333333163374E-2</c:v>
                </c:pt>
                <c:pt idx="4583">
                  <c:v>1.1644444444570754E-2</c:v>
                </c:pt>
                <c:pt idx="4584">
                  <c:v>1.1555555555971028E-2</c:v>
                </c:pt>
                <c:pt idx="4585">
                  <c:v>1.1466666667378408E-2</c:v>
                </c:pt>
                <c:pt idx="4586">
                  <c:v>1.137777777784736E-2</c:v>
                </c:pt>
                <c:pt idx="4587">
                  <c:v>1.1288888889247634E-2</c:v>
                </c:pt>
                <c:pt idx="4588">
                  <c:v>1.1200000000655014E-2</c:v>
                </c:pt>
                <c:pt idx="4589">
                  <c:v>1.1111111111123966E-2</c:v>
                </c:pt>
                <c:pt idx="4590">
                  <c:v>1.1022222222524239E-2</c:v>
                </c:pt>
                <c:pt idx="4591">
                  <c:v>1.0933333333931618E-2</c:v>
                </c:pt>
                <c:pt idx="4592">
                  <c:v>1.0844444444400568E-2</c:v>
                </c:pt>
                <c:pt idx="4593">
                  <c:v>1.0755555555807947E-2</c:v>
                </c:pt>
                <c:pt idx="4594">
                  <c:v>1.0666666667208221E-2</c:v>
                </c:pt>
                <c:pt idx="4595">
                  <c:v>1.0577777777677171E-2</c:v>
                </c:pt>
                <c:pt idx="4596">
                  <c:v>1.0488888889084551E-2</c:v>
                </c:pt>
                <c:pt idx="4597">
                  <c:v>1.0400000000484824E-2</c:v>
                </c:pt>
                <c:pt idx="4598">
                  <c:v>1.0311111111885098E-2</c:v>
                </c:pt>
                <c:pt idx="4599">
                  <c:v>1.0222222222361153E-2</c:v>
                </c:pt>
                <c:pt idx="4600">
                  <c:v>1.0133333333761428E-2</c:v>
                </c:pt>
                <c:pt idx="4601">
                  <c:v>1.0044444445168806E-2</c:v>
                </c:pt>
                <c:pt idx="4602">
                  <c:v>9.9555555556377559E-3</c:v>
                </c:pt>
                <c:pt idx="4603">
                  <c:v>9.8666666670380303E-3</c:v>
                </c:pt>
                <c:pt idx="4604">
                  <c:v>9.7777777784454085E-3</c:v>
                </c:pt>
                <c:pt idx="4605">
                  <c:v>9.6888888889143602E-3</c:v>
                </c:pt>
                <c:pt idx="4606">
                  <c:v>9.6000000003146329E-3</c:v>
                </c:pt>
                <c:pt idx="4607">
                  <c:v>9.5111111117220128E-3</c:v>
                </c:pt>
                <c:pt idx="4608">
                  <c:v>9.4222222221909627E-3</c:v>
                </c:pt>
                <c:pt idx="4609">
                  <c:v>9.3333333335983426E-3</c:v>
                </c:pt>
                <c:pt idx="4610">
                  <c:v>9.2444444449986153E-3</c:v>
                </c:pt>
                <c:pt idx="4611">
                  <c:v>9.155555555467567E-3</c:v>
                </c:pt>
                <c:pt idx="4612">
                  <c:v>9.0666666668749452E-3</c:v>
                </c:pt>
                <c:pt idx="4613">
                  <c:v>8.9777777782752179E-3</c:v>
                </c:pt>
                <c:pt idx="4614">
                  <c:v>8.8888888896754923E-3</c:v>
                </c:pt>
                <c:pt idx="4615">
                  <c:v>8.8000000001515477E-3</c:v>
                </c:pt>
                <c:pt idx="4616">
                  <c:v>8.7555555558481313E-3</c:v>
                </c:pt>
                <c:pt idx="4617">
                  <c:v>8.6666666672555112E-3</c:v>
                </c:pt>
                <c:pt idx="4618">
                  <c:v>8.5777777777244612E-3</c:v>
                </c:pt>
                <c:pt idx="4619">
                  <c:v>8.4888888891247356E-3</c:v>
                </c:pt>
                <c:pt idx="4620">
                  <c:v>8.4000000005321138E-3</c:v>
                </c:pt>
                <c:pt idx="4621">
                  <c:v>8.3111111110010637E-3</c:v>
                </c:pt>
                <c:pt idx="4622">
                  <c:v>8.2222222224084436E-3</c:v>
                </c:pt>
                <c:pt idx="4623">
                  <c:v>8.1333333338087163E-3</c:v>
                </c:pt>
                <c:pt idx="4624">
                  <c:v>8.0888888890467449E-3</c:v>
                </c:pt>
                <c:pt idx="4625">
                  <c:v>8.0000000004541248E-3</c:v>
                </c:pt>
                <c:pt idx="4626">
                  <c:v>7.9555555561507084E-3</c:v>
                </c:pt>
                <c:pt idx="4627">
                  <c:v>7.9111111113816298E-3</c:v>
                </c:pt>
                <c:pt idx="4628">
                  <c:v>7.8666666670853189E-3</c:v>
                </c:pt>
                <c:pt idx="4629">
                  <c:v>7.8222222227890079E-3</c:v>
                </c:pt>
                <c:pt idx="4630">
                  <c:v>7.8666666670924226E-3</c:v>
                </c:pt>
                <c:pt idx="4631">
                  <c:v>7.9111111118543957E-3</c:v>
                </c:pt>
                <c:pt idx="4632">
                  <c:v>7.9555555561507049E-3</c:v>
                </c:pt>
                <c:pt idx="4633">
                  <c:v>8.0000000004541195E-3</c:v>
                </c:pt>
                <c:pt idx="4634">
                  <c:v>8.0444444452089873E-3</c:v>
                </c:pt>
                <c:pt idx="4635">
                  <c:v>8.0888888895052965E-3</c:v>
                </c:pt>
                <c:pt idx="4636">
                  <c:v>8.1333333338087128E-3</c:v>
                </c:pt>
                <c:pt idx="4637">
                  <c:v>8.1777777785706843E-3</c:v>
                </c:pt>
                <c:pt idx="4638">
                  <c:v>8.2222222228740989E-3</c:v>
                </c:pt>
                <c:pt idx="4639">
                  <c:v>8.2666666671704098E-3</c:v>
                </c:pt>
                <c:pt idx="4640">
                  <c:v>8.3111111119323813E-3</c:v>
                </c:pt>
                <c:pt idx="4641">
                  <c:v>8.3555555562357959E-3</c:v>
                </c:pt>
                <c:pt idx="4642">
                  <c:v>8.4000000005321068E-3</c:v>
                </c:pt>
                <c:pt idx="4643">
                  <c:v>8.4444444448213106E-3</c:v>
                </c:pt>
                <c:pt idx="4644">
                  <c:v>8.4888888895832838E-3</c:v>
                </c:pt>
                <c:pt idx="4645">
                  <c:v>8.5333333338866984E-3</c:v>
                </c:pt>
                <c:pt idx="4646">
                  <c:v>8.5777777781830076E-3</c:v>
                </c:pt>
                <c:pt idx="4647">
                  <c:v>8.6222222229378753E-3</c:v>
                </c:pt>
                <c:pt idx="4648">
                  <c:v>8.6666666672341845E-3</c:v>
                </c:pt>
                <c:pt idx="4649">
                  <c:v>8.7111111115304937E-3</c:v>
                </c:pt>
                <c:pt idx="4650">
                  <c:v>8.7555555562924669E-3</c:v>
                </c:pt>
                <c:pt idx="4651">
                  <c:v>8.8000000005816707E-3</c:v>
                </c:pt>
                <c:pt idx="4652">
                  <c:v>8.844444444885087E-3</c:v>
                </c:pt>
                <c:pt idx="4653">
                  <c:v>8.8888888896470602E-3</c:v>
                </c:pt>
                <c:pt idx="4654">
                  <c:v>8.9333333339433711E-3</c:v>
                </c:pt>
                <c:pt idx="4655">
                  <c:v>8.9777777782325766E-3</c:v>
                </c:pt>
                <c:pt idx="4656">
                  <c:v>9.0222222230016535E-3</c:v>
                </c:pt>
                <c:pt idx="4657">
                  <c:v>9.0666666672979644E-3</c:v>
                </c:pt>
                <c:pt idx="4658">
                  <c:v>9.1111111115942736E-3</c:v>
                </c:pt>
                <c:pt idx="4659">
                  <c:v>9.1555555558834774E-3</c:v>
                </c:pt>
                <c:pt idx="4660">
                  <c:v>9.200000000652556E-3</c:v>
                </c:pt>
                <c:pt idx="4661">
                  <c:v>9.2444444449559723E-3</c:v>
                </c:pt>
                <c:pt idx="4662">
                  <c:v>9.288888889259387E-3</c:v>
                </c:pt>
                <c:pt idx="4663">
                  <c:v>9.3333333340142547E-3</c:v>
                </c:pt>
                <c:pt idx="4664">
                  <c:v>9.3777777783176711E-3</c:v>
                </c:pt>
                <c:pt idx="4665">
                  <c:v>9.4222222226281911E-3</c:v>
                </c:pt>
                <c:pt idx="4666">
                  <c:v>9.4666666673972697E-3</c:v>
                </c:pt>
                <c:pt idx="4667">
                  <c:v>9.5111111116935789E-3</c:v>
                </c:pt>
                <c:pt idx="4668">
                  <c:v>9.5555555559898898E-3</c:v>
                </c:pt>
                <c:pt idx="4669">
                  <c:v>9.6000000007589684E-3</c:v>
                </c:pt>
                <c:pt idx="4670">
                  <c:v>9.6444444450623831E-3</c:v>
                </c:pt>
                <c:pt idx="4671">
                  <c:v>9.6888888893657994E-3</c:v>
                </c:pt>
                <c:pt idx="4672">
                  <c:v>9.7333333341206654E-3</c:v>
                </c:pt>
                <c:pt idx="4673">
                  <c:v>9.7777777784311872E-3</c:v>
                </c:pt>
                <c:pt idx="4674">
                  <c:v>9.8222222227346018E-3</c:v>
                </c:pt>
                <c:pt idx="4675">
                  <c:v>9.8666666670309128E-3</c:v>
                </c:pt>
                <c:pt idx="4676">
                  <c:v>9.9111111117928859E-3</c:v>
                </c:pt>
                <c:pt idx="4677">
                  <c:v>9.9555555560963006E-3</c:v>
                </c:pt>
                <c:pt idx="4678">
                  <c:v>1.0000000000399717E-2</c:v>
                </c:pt>
                <c:pt idx="4679">
                  <c:v>1.0044444445168796E-2</c:v>
                </c:pt>
                <c:pt idx="4680">
                  <c:v>1.0088888889465105E-2</c:v>
                </c:pt>
                <c:pt idx="4681">
                  <c:v>1.0133333333775625E-2</c:v>
                </c:pt>
                <c:pt idx="4682">
                  <c:v>1.0177777778537598E-2</c:v>
                </c:pt>
                <c:pt idx="4683">
                  <c:v>1.0222222222833907E-2</c:v>
                </c:pt>
                <c:pt idx="4684">
                  <c:v>1.0266666667130218E-2</c:v>
                </c:pt>
                <c:pt idx="4685">
                  <c:v>1.0311111111913508E-2</c:v>
                </c:pt>
                <c:pt idx="4686">
                  <c:v>1.0355555556202711E-2</c:v>
                </c:pt>
                <c:pt idx="4687">
                  <c:v>1.0400000000506126E-2</c:v>
                </c:pt>
                <c:pt idx="4688">
                  <c:v>1.0444444444802437E-2</c:v>
                </c:pt>
                <c:pt idx="4689">
                  <c:v>1.0488888889578619E-2</c:v>
                </c:pt>
                <c:pt idx="4690">
                  <c:v>1.053333333387493E-2</c:v>
                </c:pt>
                <c:pt idx="4691">
                  <c:v>1.0577777778171239E-2</c:v>
                </c:pt>
                <c:pt idx="4692">
                  <c:v>1.0622222222933212E-2</c:v>
                </c:pt>
                <c:pt idx="4693">
                  <c:v>1.0666666667250838E-2</c:v>
                </c:pt>
                <c:pt idx="4694">
                  <c:v>1.0711111111547149E-2</c:v>
                </c:pt>
                <c:pt idx="4695">
                  <c:v>1.075555555630912E-2</c:v>
                </c:pt>
                <c:pt idx="4696">
                  <c:v>1.0800000000612535E-2</c:v>
                </c:pt>
                <c:pt idx="4697">
                  <c:v>1.0844444444915953E-2</c:v>
                </c:pt>
                <c:pt idx="4698">
                  <c:v>1.0888888889677926E-2</c:v>
                </c:pt>
                <c:pt idx="4699">
                  <c:v>1.0933333333995552E-2</c:v>
                </c:pt>
                <c:pt idx="4700">
                  <c:v>1.097777777827765E-2</c:v>
                </c:pt>
                <c:pt idx="4701">
                  <c:v>1.1022222223053834E-2</c:v>
                </c:pt>
                <c:pt idx="4702">
                  <c:v>1.1066666667350143E-2</c:v>
                </c:pt>
                <c:pt idx="4703">
                  <c:v>1.1111111111660667E-2</c:v>
                </c:pt>
                <c:pt idx="4704">
                  <c:v>1.1155555555956976E-2</c:v>
                </c:pt>
                <c:pt idx="4705">
                  <c:v>1.1200000000733156E-2</c:v>
                </c:pt>
                <c:pt idx="4706">
                  <c:v>1.1244444445015257E-2</c:v>
                </c:pt>
                <c:pt idx="4707">
                  <c:v>1.1288888889332884E-2</c:v>
                </c:pt>
                <c:pt idx="4708">
                  <c:v>1.1333333334094855E-2</c:v>
                </c:pt>
                <c:pt idx="4709">
                  <c:v>1.1377777778405377E-2</c:v>
                </c:pt>
                <c:pt idx="4710">
                  <c:v>1.1422222222701686E-2</c:v>
                </c:pt>
                <c:pt idx="4711">
                  <c:v>1.1466666667463659E-2</c:v>
                </c:pt>
                <c:pt idx="4712">
                  <c:v>1.151111111175997E-2</c:v>
                </c:pt>
                <c:pt idx="4713">
                  <c:v>1.1555555556077596E-2</c:v>
                </c:pt>
                <c:pt idx="4714">
                  <c:v>1.1600000000839565E-2</c:v>
                </c:pt>
                <c:pt idx="4715">
                  <c:v>1.1733333333742707E-2</c:v>
                </c:pt>
                <c:pt idx="4716">
                  <c:v>1.1866666666638744E-2</c:v>
                </c:pt>
                <c:pt idx="4717">
                  <c:v>1.2000000000938869E-2</c:v>
                </c:pt>
                <c:pt idx="4718">
                  <c:v>1.2133333333834906E-2</c:v>
                </c:pt>
                <c:pt idx="4719">
                  <c:v>1.2266666666738047E-2</c:v>
                </c:pt>
                <c:pt idx="4720">
                  <c:v>1.2399999999634084E-2</c:v>
                </c:pt>
                <c:pt idx="4721">
                  <c:v>1.2533333333941315E-2</c:v>
                </c:pt>
                <c:pt idx="4722">
                  <c:v>1.2666666666837351E-2</c:v>
                </c:pt>
                <c:pt idx="4723">
                  <c:v>1.2799999999740493E-2</c:v>
                </c:pt>
                <c:pt idx="4724">
                  <c:v>1.2933333334033513E-2</c:v>
                </c:pt>
                <c:pt idx="4725">
                  <c:v>1.3066666666936655E-2</c:v>
                </c:pt>
                <c:pt idx="4726">
                  <c:v>1.3199999999832691E-2</c:v>
                </c:pt>
                <c:pt idx="4727">
                  <c:v>1.3333333334139922E-2</c:v>
                </c:pt>
                <c:pt idx="4728">
                  <c:v>1.3466666667035958E-2</c:v>
                </c:pt>
                <c:pt idx="4729">
                  <c:v>1.35999999999391E-2</c:v>
                </c:pt>
                <c:pt idx="4730">
                  <c:v>1.373333333423212E-2</c:v>
                </c:pt>
                <c:pt idx="4731">
                  <c:v>1.3866666667135262E-2</c:v>
                </c:pt>
                <c:pt idx="4732">
                  <c:v>1.4000000000031298E-2</c:v>
                </c:pt>
                <c:pt idx="4733">
                  <c:v>1.413333333293444E-2</c:v>
                </c:pt>
                <c:pt idx="4734">
                  <c:v>1.426666666722746E-2</c:v>
                </c:pt>
                <c:pt idx="4735">
                  <c:v>1.4400000000137707E-2</c:v>
                </c:pt>
                <c:pt idx="4736">
                  <c:v>1.4533333333033744E-2</c:v>
                </c:pt>
                <c:pt idx="4737">
                  <c:v>1.4666666667326763E-2</c:v>
                </c:pt>
                <c:pt idx="4738">
                  <c:v>1.48000000002228E-2</c:v>
                </c:pt>
                <c:pt idx="4739">
                  <c:v>1.4933333333125942E-2</c:v>
                </c:pt>
                <c:pt idx="4740">
                  <c:v>1.5066666667418962E-2</c:v>
                </c:pt>
                <c:pt idx="4741">
                  <c:v>1.5200000000314998E-2</c:v>
                </c:pt>
                <c:pt idx="4742">
                  <c:v>1.5333333333211034E-2</c:v>
                </c:pt>
                <c:pt idx="4743">
                  <c:v>1.546666666751116E-2</c:v>
                </c:pt>
                <c:pt idx="4744">
                  <c:v>1.5600000000407196E-2</c:v>
                </c:pt>
                <c:pt idx="4745">
                  <c:v>1.5733333333303234E-2</c:v>
                </c:pt>
                <c:pt idx="4746">
                  <c:v>1.5866666667596254E-2</c:v>
                </c:pt>
                <c:pt idx="4747">
                  <c:v>1.6000000000499396E-2</c:v>
                </c:pt>
                <c:pt idx="4748">
                  <c:v>1.6133333333395432E-2</c:v>
                </c:pt>
                <c:pt idx="4749">
                  <c:v>1.6266666666291469E-2</c:v>
                </c:pt>
                <c:pt idx="4750">
                  <c:v>1.6400000000584489E-2</c:v>
                </c:pt>
                <c:pt idx="4751">
                  <c:v>1.6533333333487631E-2</c:v>
                </c:pt>
                <c:pt idx="4752">
                  <c:v>1.6666666666383667E-2</c:v>
                </c:pt>
                <c:pt idx="4753">
                  <c:v>1.6800000000676687E-2</c:v>
                </c:pt>
                <c:pt idx="4754">
                  <c:v>1.6933333333572723E-2</c:v>
                </c:pt>
                <c:pt idx="4755">
                  <c:v>1.7066666666482971E-2</c:v>
                </c:pt>
                <c:pt idx="4756">
                  <c:v>1.7200000000768885E-2</c:v>
                </c:pt>
                <c:pt idx="4757">
                  <c:v>1.7333333333664921E-2</c:v>
                </c:pt>
                <c:pt idx="4758">
                  <c:v>1.7466666666560958E-2</c:v>
                </c:pt>
                <c:pt idx="4759">
                  <c:v>1.7600000000868189E-2</c:v>
                </c:pt>
                <c:pt idx="4760">
                  <c:v>1.7733333333764225E-2</c:v>
                </c:pt>
                <c:pt idx="4761">
                  <c:v>1.7866666666660262E-2</c:v>
                </c:pt>
                <c:pt idx="4762">
                  <c:v>1.8000000000946176E-2</c:v>
                </c:pt>
                <c:pt idx="4763">
                  <c:v>1.8133333333856423E-2</c:v>
                </c:pt>
                <c:pt idx="4764">
                  <c:v>1.826666666675246E-2</c:v>
                </c:pt>
                <c:pt idx="4765">
                  <c:v>1.8399999999648496E-2</c:v>
                </c:pt>
                <c:pt idx="4766">
                  <c:v>1.8533333333941516E-2</c:v>
                </c:pt>
                <c:pt idx="4767">
                  <c:v>1.8666666666844658E-2</c:v>
                </c:pt>
                <c:pt idx="4768">
                  <c:v>1.8799999999740694E-2</c:v>
                </c:pt>
                <c:pt idx="4769">
                  <c:v>1.8933333334033714E-2</c:v>
                </c:pt>
                <c:pt idx="4770">
                  <c:v>1.9066666666936856E-2</c:v>
                </c:pt>
                <c:pt idx="4771">
                  <c:v>1.9199999999832892E-2</c:v>
                </c:pt>
                <c:pt idx="4772">
                  <c:v>1.9333333334140123E-2</c:v>
                </c:pt>
                <c:pt idx="4773">
                  <c:v>1.9466666667029054E-2</c:v>
                </c:pt>
                <c:pt idx="4774">
                  <c:v>1.9599999999925091E-2</c:v>
                </c:pt>
                <c:pt idx="4775">
                  <c:v>1.9733333334232321E-2</c:v>
                </c:pt>
                <c:pt idx="4776">
                  <c:v>1.9866666667128358E-2</c:v>
                </c:pt>
                <c:pt idx="4777">
                  <c:v>2.0000000000024394E-2</c:v>
                </c:pt>
                <c:pt idx="4778">
                  <c:v>2.0133333332927536E-2</c:v>
                </c:pt>
                <c:pt idx="4779">
                  <c:v>2.0266666667220556E-2</c:v>
                </c:pt>
                <c:pt idx="4780">
                  <c:v>2.0400000000123698E-2</c:v>
                </c:pt>
                <c:pt idx="4781">
                  <c:v>2.0533333333019734E-2</c:v>
                </c:pt>
                <c:pt idx="4782">
                  <c:v>2.0666666667312754E-2</c:v>
                </c:pt>
                <c:pt idx="4783">
                  <c:v>2.0800000000215896E-2</c:v>
                </c:pt>
                <c:pt idx="4784">
                  <c:v>2.0933333333111932E-2</c:v>
                </c:pt>
                <c:pt idx="4785">
                  <c:v>2.1066666667404952E-2</c:v>
                </c:pt>
                <c:pt idx="4786">
                  <c:v>2.1244444444618614E-2</c:v>
                </c:pt>
                <c:pt idx="4787">
                  <c:v>2.137777777751465E-2</c:v>
                </c:pt>
                <c:pt idx="4788">
                  <c:v>2.1555555556583856E-2</c:v>
                </c:pt>
                <c:pt idx="4789">
                  <c:v>2.1688888889486998E-2</c:v>
                </c:pt>
                <c:pt idx="4790">
                  <c:v>2.1822222222383034E-2</c:v>
                </c:pt>
                <c:pt idx="4791">
                  <c:v>2.2000000001459345E-2</c:v>
                </c:pt>
                <c:pt idx="4792">
                  <c:v>2.2177777778665902E-2</c:v>
                </c:pt>
                <c:pt idx="4793">
                  <c:v>2.2355555555872458E-2</c:v>
                </c:pt>
                <c:pt idx="4794">
                  <c:v>2.2533333333071909E-2</c:v>
                </c:pt>
                <c:pt idx="4795">
                  <c:v>2.2711111112148217E-2</c:v>
                </c:pt>
                <c:pt idx="4796">
                  <c:v>2.2800000000762155E-2</c:v>
                </c:pt>
                <c:pt idx="4797">
                  <c:v>2.2977777777968712E-2</c:v>
                </c:pt>
                <c:pt idx="4798">
                  <c:v>2.3155555557045022E-2</c:v>
                </c:pt>
                <c:pt idx="4799">
                  <c:v>2.3333333334244474E-2</c:v>
                </c:pt>
                <c:pt idx="4800">
                  <c:v>2.3511111111451027E-2</c:v>
                </c:pt>
                <c:pt idx="4801">
                  <c:v>2.3688888890520232E-2</c:v>
                </c:pt>
                <c:pt idx="4802">
                  <c:v>2.3866666667733894E-2</c:v>
                </c:pt>
                <c:pt idx="4803">
                  <c:v>2.4044444444933345E-2</c:v>
                </c:pt>
                <c:pt idx="4804">
                  <c:v>2.4133333334471502E-2</c:v>
                </c:pt>
                <c:pt idx="4805">
                  <c:v>2.4311111111685161E-2</c:v>
                </c:pt>
                <c:pt idx="4806">
                  <c:v>2.4400000000291997E-2</c:v>
                </c:pt>
                <c:pt idx="4807">
                  <c:v>2.448888888983726E-2</c:v>
                </c:pt>
                <c:pt idx="4808">
                  <c:v>2.4577777778444092E-2</c:v>
                </c:pt>
                <c:pt idx="4809">
                  <c:v>2.466666666704382E-2</c:v>
                </c:pt>
                <c:pt idx="4810">
                  <c:v>2.4577777778458307E-2</c:v>
                </c:pt>
                <c:pt idx="4811">
                  <c:v>2.4488888888941469E-2</c:v>
                </c:pt>
                <c:pt idx="4812">
                  <c:v>2.4400000000348848E-2</c:v>
                </c:pt>
                <c:pt idx="4813">
                  <c:v>2.4311111111763338E-2</c:v>
                </c:pt>
                <c:pt idx="4814">
                  <c:v>2.4222222222253606E-2</c:v>
                </c:pt>
                <c:pt idx="4815">
                  <c:v>2.4133333333668093E-2</c:v>
                </c:pt>
                <c:pt idx="4816">
                  <c:v>2.4044444445075478E-2</c:v>
                </c:pt>
                <c:pt idx="4817">
                  <c:v>2.3955555555551535E-2</c:v>
                </c:pt>
                <c:pt idx="4818">
                  <c:v>2.3866666666958913E-2</c:v>
                </c:pt>
                <c:pt idx="4819">
                  <c:v>2.3777777778366295E-2</c:v>
                </c:pt>
                <c:pt idx="4820">
                  <c:v>2.3688888888842359E-2</c:v>
                </c:pt>
                <c:pt idx="4821">
                  <c:v>2.3600000000256846E-2</c:v>
                </c:pt>
                <c:pt idx="4822">
                  <c:v>2.3511111111657119E-2</c:v>
                </c:pt>
                <c:pt idx="4823">
                  <c:v>2.3422222223064504E-2</c:v>
                </c:pt>
                <c:pt idx="4824">
                  <c:v>2.3333333333533456E-2</c:v>
                </c:pt>
                <c:pt idx="4825">
                  <c:v>2.3244444444933728E-2</c:v>
                </c:pt>
                <c:pt idx="4826">
                  <c:v>2.3155555556341106E-2</c:v>
                </c:pt>
                <c:pt idx="4827">
                  <c:v>2.3066666666810058E-2</c:v>
                </c:pt>
                <c:pt idx="4828">
                  <c:v>2.2977777778210331E-2</c:v>
                </c:pt>
                <c:pt idx="4829">
                  <c:v>2.2888888889624814E-2</c:v>
                </c:pt>
                <c:pt idx="4830">
                  <c:v>2.2800000000093763E-2</c:v>
                </c:pt>
                <c:pt idx="4831">
                  <c:v>2.2711111111494035E-2</c:v>
                </c:pt>
                <c:pt idx="4832">
                  <c:v>2.2622222222901413E-2</c:v>
                </c:pt>
                <c:pt idx="4833">
                  <c:v>2.2533333333370365E-2</c:v>
                </c:pt>
                <c:pt idx="4834">
                  <c:v>2.2444444444770638E-2</c:v>
                </c:pt>
                <c:pt idx="4835">
                  <c:v>2.2355555556178016E-2</c:v>
                </c:pt>
                <c:pt idx="4836">
                  <c:v>2.2266666666646964E-2</c:v>
                </c:pt>
                <c:pt idx="4837">
                  <c:v>2.217777777804724E-2</c:v>
                </c:pt>
                <c:pt idx="4838">
                  <c:v>2.2088888889447513E-2</c:v>
                </c:pt>
                <c:pt idx="4839">
                  <c:v>2.2000000000854895E-2</c:v>
                </c:pt>
                <c:pt idx="4840">
                  <c:v>2.1911111111323843E-2</c:v>
                </c:pt>
                <c:pt idx="4841">
                  <c:v>2.1822222222717014E-2</c:v>
                </c:pt>
                <c:pt idx="4842">
                  <c:v>2.1733333334124395E-2</c:v>
                </c:pt>
                <c:pt idx="4843">
                  <c:v>2.1644444444586238E-2</c:v>
                </c:pt>
                <c:pt idx="4844">
                  <c:v>2.1555555555986514E-2</c:v>
                </c:pt>
                <c:pt idx="4845">
                  <c:v>2.1466666667379682E-2</c:v>
                </c:pt>
                <c:pt idx="4846">
                  <c:v>2.1377777777848633E-2</c:v>
                </c:pt>
                <c:pt idx="4847">
                  <c:v>2.1288888889241804E-2</c:v>
                </c:pt>
                <c:pt idx="4848">
                  <c:v>2.1200000000649182E-2</c:v>
                </c:pt>
                <c:pt idx="4849">
                  <c:v>2.1111111111111028E-2</c:v>
                </c:pt>
                <c:pt idx="4850">
                  <c:v>2.1022222222511305E-2</c:v>
                </c:pt>
                <c:pt idx="4851">
                  <c:v>2.0933333333904472E-2</c:v>
                </c:pt>
                <c:pt idx="4852">
                  <c:v>2.0844444444380529E-2</c:v>
                </c:pt>
                <c:pt idx="4853">
                  <c:v>2.0755555555766594E-2</c:v>
                </c:pt>
                <c:pt idx="4854">
                  <c:v>2.0666666667166867E-2</c:v>
                </c:pt>
                <c:pt idx="4855">
                  <c:v>2.0577777778567143E-2</c:v>
                </c:pt>
                <c:pt idx="4856">
                  <c:v>2.0488888889036092E-2</c:v>
                </c:pt>
                <c:pt idx="4857">
                  <c:v>2.0400000000429262E-2</c:v>
                </c:pt>
                <c:pt idx="4858">
                  <c:v>2.0311111111836644E-2</c:v>
                </c:pt>
                <c:pt idx="4859">
                  <c:v>2.0222222222291381E-2</c:v>
                </c:pt>
                <c:pt idx="4860">
                  <c:v>2.0133333333691657E-2</c:v>
                </c:pt>
                <c:pt idx="4861">
                  <c:v>2.0044444445091934E-2</c:v>
                </c:pt>
                <c:pt idx="4862">
                  <c:v>1.9955555555560882E-2</c:v>
                </c:pt>
                <c:pt idx="4863">
                  <c:v>1.9866666666954053E-2</c:v>
                </c:pt>
                <c:pt idx="4864">
                  <c:v>1.9777777778361431E-2</c:v>
                </c:pt>
                <c:pt idx="4865">
                  <c:v>1.9688888888816172E-2</c:v>
                </c:pt>
                <c:pt idx="4866">
                  <c:v>1.9600000000223553E-2</c:v>
                </c:pt>
                <c:pt idx="4867">
                  <c:v>1.9511111111609615E-2</c:v>
                </c:pt>
                <c:pt idx="4868">
                  <c:v>1.9422222223016997E-2</c:v>
                </c:pt>
                <c:pt idx="4869">
                  <c:v>1.9333333333478843E-2</c:v>
                </c:pt>
                <c:pt idx="4870">
                  <c:v>1.9244444444879116E-2</c:v>
                </c:pt>
                <c:pt idx="4871">
                  <c:v>1.924444444487201E-2</c:v>
                </c:pt>
                <c:pt idx="4872">
                  <c:v>1.924444444487201E-2</c:v>
                </c:pt>
                <c:pt idx="4873">
                  <c:v>1.9244444444857799E-2</c:v>
                </c:pt>
                <c:pt idx="4874">
                  <c:v>1.9244444444857799E-2</c:v>
                </c:pt>
                <c:pt idx="4875">
                  <c:v>1.9244444444850694E-2</c:v>
                </c:pt>
                <c:pt idx="4876">
                  <c:v>1.9244444444850694E-2</c:v>
                </c:pt>
                <c:pt idx="4877">
                  <c:v>1.9244444444843588E-2</c:v>
                </c:pt>
                <c:pt idx="4878">
                  <c:v>1.9244444444843588E-2</c:v>
                </c:pt>
                <c:pt idx="4879">
                  <c:v>1.9244444444829378E-2</c:v>
                </c:pt>
                <c:pt idx="4880">
                  <c:v>1.9244444444836483E-2</c:v>
                </c:pt>
                <c:pt idx="4881">
                  <c:v>1.9244444444822272E-2</c:v>
                </c:pt>
                <c:pt idx="4882">
                  <c:v>1.9244444444822272E-2</c:v>
                </c:pt>
                <c:pt idx="4883">
                  <c:v>1.9244444444815167E-2</c:v>
                </c:pt>
                <c:pt idx="4884">
                  <c:v>1.9244444444808061E-2</c:v>
                </c:pt>
                <c:pt idx="4885">
                  <c:v>1.9244444444800952E-2</c:v>
                </c:pt>
                <c:pt idx="4886">
                  <c:v>1.9244444444800952E-2</c:v>
                </c:pt>
                <c:pt idx="4887">
                  <c:v>1.9244444444786742E-2</c:v>
                </c:pt>
                <c:pt idx="4888">
                  <c:v>1.9244444444786742E-2</c:v>
                </c:pt>
                <c:pt idx="4889">
                  <c:v>1.9244444444779636E-2</c:v>
                </c:pt>
                <c:pt idx="4890">
                  <c:v>1.9244444444779636E-2</c:v>
                </c:pt>
                <c:pt idx="4891">
                  <c:v>1.9244444444772527E-2</c:v>
                </c:pt>
                <c:pt idx="4892">
                  <c:v>1.9244444444772527E-2</c:v>
                </c:pt>
                <c:pt idx="4893">
                  <c:v>1.9244444444758316E-2</c:v>
                </c:pt>
                <c:pt idx="4894">
                  <c:v>1.9244444444758316E-2</c:v>
                </c:pt>
                <c:pt idx="4895">
                  <c:v>1.9244444444751211E-2</c:v>
                </c:pt>
                <c:pt idx="4896">
                  <c:v>1.9244444444751208E-2</c:v>
                </c:pt>
                <c:pt idx="4897">
                  <c:v>1.9244444444744102E-2</c:v>
                </c:pt>
                <c:pt idx="4898">
                  <c:v>1.9244444444744102E-2</c:v>
                </c:pt>
                <c:pt idx="4899">
                  <c:v>1.9244444444729891E-2</c:v>
                </c:pt>
                <c:pt idx="4900">
                  <c:v>1.9244444444729891E-2</c:v>
                </c:pt>
                <c:pt idx="4901">
                  <c:v>1.924444444471568E-2</c:v>
                </c:pt>
                <c:pt idx="4902">
                  <c:v>1.9244444444729888E-2</c:v>
                </c:pt>
                <c:pt idx="4903">
                  <c:v>1.9244444444722782E-2</c:v>
                </c:pt>
                <c:pt idx="4904">
                  <c:v>1.9244444444729888E-2</c:v>
                </c:pt>
                <c:pt idx="4905">
                  <c:v>1.9244444444722782E-2</c:v>
                </c:pt>
                <c:pt idx="4906">
                  <c:v>1.9244444444729888E-2</c:v>
                </c:pt>
                <c:pt idx="4907">
                  <c:v>1.9244444444715677E-2</c:v>
                </c:pt>
                <c:pt idx="4908">
                  <c:v>1.9244444444729888E-2</c:v>
                </c:pt>
                <c:pt idx="4909">
                  <c:v>1.9244444444722786E-2</c:v>
                </c:pt>
                <c:pt idx="4910">
                  <c:v>1.9244444444729888E-2</c:v>
                </c:pt>
                <c:pt idx="4911">
                  <c:v>1.9244444444722782E-2</c:v>
                </c:pt>
                <c:pt idx="4912">
                  <c:v>1.9244444444729884E-2</c:v>
                </c:pt>
                <c:pt idx="4913">
                  <c:v>1.9244444444722779E-2</c:v>
                </c:pt>
                <c:pt idx="4914">
                  <c:v>1.9244444444729884E-2</c:v>
                </c:pt>
                <c:pt idx="4915">
                  <c:v>1.924444444471567E-2</c:v>
                </c:pt>
                <c:pt idx="4916">
                  <c:v>1.9244444444729881E-2</c:v>
                </c:pt>
                <c:pt idx="4917">
                  <c:v>1.9244444444729874E-2</c:v>
                </c:pt>
                <c:pt idx="4918">
                  <c:v>1.9244444444736979E-2</c:v>
                </c:pt>
                <c:pt idx="4919">
                  <c:v>1.9244444444729874E-2</c:v>
                </c:pt>
                <c:pt idx="4920">
                  <c:v>1.9244444444736976E-2</c:v>
                </c:pt>
                <c:pt idx="4921">
                  <c:v>1.9244444444736976E-2</c:v>
                </c:pt>
                <c:pt idx="4922">
                  <c:v>1.9244444444751183E-2</c:v>
                </c:pt>
                <c:pt idx="4923">
                  <c:v>1.9244444444744078E-2</c:v>
                </c:pt>
                <c:pt idx="4924">
                  <c:v>1.924444444475118E-2</c:v>
                </c:pt>
                <c:pt idx="4925">
                  <c:v>1.924444444475118E-2</c:v>
                </c:pt>
                <c:pt idx="4926">
                  <c:v>1.9244444444758282E-2</c:v>
                </c:pt>
                <c:pt idx="4927">
                  <c:v>1.9244444444751173E-2</c:v>
                </c:pt>
                <c:pt idx="4928">
                  <c:v>1.9244444444758278E-2</c:v>
                </c:pt>
                <c:pt idx="4929">
                  <c:v>1.9244444444758278E-2</c:v>
                </c:pt>
                <c:pt idx="4930">
                  <c:v>1.9244444444772486E-2</c:v>
                </c:pt>
                <c:pt idx="4931">
                  <c:v>1.924444444476538E-2</c:v>
                </c:pt>
                <c:pt idx="4932">
                  <c:v>1.9244444444772486E-2</c:v>
                </c:pt>
                <c:pt idx="4933">
                  <c:v>1.9244444444772482E-2</c:v>
                </c:pt>
                <c:pt idx="4934">
                  <c:v>1.9244444444779591E-2</c:v>
                </c:pt>
                <c:pt idx="4935">
                  <c:v>1.924444444476538E-2</c:v>
                </c:pt>
                <c:pt idx="4936">
                  <c:v>1.9244444444786696E-2</c:v>
                </c:pt>
                <c:pt idx="4937">
                  <c:v>1.9244444444786696E-2</c:v>
                </c:pt>
                <c:pt idx="4938">
                  <c:v>1.9244444444793802E-2</c:v>
                </c:pt>
                <c:pt idx="4939">
                  <c:v>1.9244444444779591E-2</c:v>
                </c:pt>
                <c:pt idx="4940">
                  <c:v>1.9244444444786696E-2</c:v>
                </c:pt>
                <c:pt idx="4941">
                  <c:v>1.9244444444786696E-2</c:v>
                </c:pt>
                <c:pt idx="4942">
                  <c:v>1.9244444444800904E-2</c:v>
                </c:pt>
                <c:pt idx="4943">
                  <c:v>1.9244444444786696E-2</c:v>
                </c:pt>
                <c:pt idx="4944">
                  <c:v>1.9244444444800907E-2</c:v>
                </c:pt>
                <c:pt idx="4945">
                  <c:v>1.9244444444800904E-2</c:v>
                </c:pt>
                <c:pt idx="4946">
                  <c:v>1.9244444444808009E-2</c:v>
                </c:pt>
                <c:pt idx="4947">
                  <c:v>1.9244444444800904E-2</c:v>
                </c:pt>
                <c:pt idx="4948">
                  <c:v>1.9244444444808009E-2</c:v>
                </c:pt>
                <c:pt idx="4949">
                  <c:v>1.924444444482222E-2</c:v>
                </c:pt>
                <c:pt idx="4950">
                  <c:v>1.9244444444815115E-2</c:v>
                </c:pt>
                <c:pt idx="4951">
                  <c:v>1.924444444482222E-2</c:v>
                </c:pt>
                <c:pt idx="4952">
                  <c:v>1.9244444444808009E-2</c:v>
                </c:pt>
                <c:pt idx="4953">
                  <c:v>1.924444444482222E-2</c:v>
                </c:pt>
                <c:pt idx="4954">
                  <c:v>1.9244444444822224E-2</c:v>
                </c:pt>
                <c:pt idx="4955">
                  <c:v>1.9288888889584195E-2</c:v>
                </c:pt>
                <c:pt idx="4956">
                  <c:v>1.9333333333894722E-2</c:v>
                </c:pt>
                <c:pt idx="4957">
                  <c:v>1.9377777778191031E-2</c:v>
                </c:pt>
                <c:pt idx="4958">
                  <c:v>1.9422222222487344E-2</c:v>
                </c:pt>
                <c:pt idx="4959">
                  <c:v>1.9466666667256424E-2</c:v>
                </c:pt>
                <c:pt idx="4960">
                  <c:v>1.9511111111552737E-2</c:v>
                </c:pt>
                <c:pt idx="4961">
                  <c:v>1.9555555555863257E-2</c:v>
                </c:pt>
                <c:pt idx="4962">
                  <c:v>1.9600000000625232E-2</c:v>
                </c:pt>
                <c:pt idx="4963">
                  <c:v>1.964444444492865E-2</c:v>
                </c:pt>
                <c:pt idx="4964">
                  <c:v>1.9688888889224963E-2</c:v>
                </c:pt>
                <c:pt idx="4965">
                  <c:v>1.9733333334001148E-2</c:v>
                </c:pt>
                <c:pt idx="4966">
                  <c:v>1.9688888889690628E-2</c:v>
                </c:pt>
                <c:pt idx="4967">
                  <c:v>1.9733333333986938E-2</c:v>
                </c:pt>
                <c:pt idx="4968">
                  <c:v>1.968888888922497E-2</c:v>
                </c:pt>
                <c:pt idx="4969">
                  <c:v>1.9733333333514177E-2</c:v>
                </c:pt>
                <c:pt idx="4970">
                  <c:v>1.9777777777824697E-2</c:v>
                </c:pt>
                <c:pt idx="4971">
                  <c:v>1.9733333333041413E-2</c:v>
                </c:pt>
                <c:pt idx="4972">
                  <c:v>1.9688888888737998E-2</c:v>
                </c:pt>
                <c:pt idx="4973">
                  <c:v>1.9644444444427474E-2</c:v>
                </c:pt>
                <c:pt idx="4974">
                  <c:v>1.9600000000131165E-2</c:v>
                </c:pt>
                <c:pt idx="4975">
                  <c:v>1.9555555555347878E-2</c:v>
                </c:pt>
                <c:pt idx="4976">
                  <c:v>1.9555555555347878E-2</c:v>
                </c:pt>
                <c:pt idx="4977">
                  <c:v>1.9511111111037354E-2</c:v>
                </c:pt>
                <c:pt idx="4978">
                  <c:v>1.9466666666246964E-2</c:v>
                </c:pt>
                <c:pt idx="4979">
                  <c:v>1.9422222221943546E-2</c:v>
                </c:pt>
                <c:pt idx="4980">
                  <c:v>1.9377777777647234E-2</c:v>
                </c:pt>
                <c:pt idx="4981">
                  <c:v>1.9333333332871055E-2</c:v>
                </c:pt>
                <c:pt idx="4982">
                  <c:v>1.9288888888553426E-2</c:v>
                </c:pt>
                <c:pt idx="4983">
                  <c:v>1.9244444444250011E-2</c:v>
                </c:pt>
                <c:pt idx="4984">
                  <c:v>1.9244444444242906E-2</c:v>
                </c:pt>
                <c:pt idx="4985">
                  <c:v>1.9199999999925277E-2</c:v>
                </c:pt>
                <c:pt idx="4986">
                  <c:v>1.9199999999918171E-2</c:v>
                </c:pt>
                <c:pt idx="4987">
                  <c:v>1.9199999999903961E-2</c:v>
                </c:pt>
                <c:pt idx="4988">
                  <c:v>1.9199999999903961E-2</c:v>
                </c:pt>
                <c:pt idx="4989">
                  <c:v>1.9199999999896855E-2</c:v>
                </c:pt>
                <c:pt idx="4990">
                  <c:v>1.9288888888482368E-2</c:v>
                </c:pt>
                <c:pt idx="4991">
                  <c:v>1.9377777777999209E-2</c:v>
                </c:pt>
                <c:pt idx="4992">
                  <c:v>1.9466666666598936E-2</c:v>
                </c:pt>
                <c:pt idx="4993">
                  <c:v>1.9555555555184449E-2</c:v>
                </c:pt>
                <c:pt idx="4994">
                  <c:v>1.9644444444701287E-2</c:v>
                </c:pt>
                <c:pt idx="4995">
                  <c:v>1.9733333333286803E-2</c:v>
                </c:pt>
                <c:pt idx="4996">
                  <c:v>1.9822222221886527E-2</c:v>
                </c:pt>
                <c:pt idx="4997">
                  <c:v>1.9911111111410473E-2</c:v>
                </c:pt>
                <c:pt idx="4998">
                  <c:v>2.0000000000003092E-2</c:v>
                </c:pt>
                <c:pt idx="4999">
                  <c:v>2.0088888888595714E-2</c:v>
                </c:pt>
                <c:pt idx="5000">
                  <c:v>2.0177777778133867E-2</c:v>
                </c:pt>
                <c:pt idx="5001">
                  <c:v>2.0266666666712278E-2</c:v>
                </c:pt>
                <c:pt idx="5002">
                  <c:v>2.0355555555312002E-2</c:v>
                </c:pt>
                <c:pt idx="5003">
                  <c:v>2.0444444443904624E-2</c:v>
                </c:pt>
                <c:pt idx="5004">
                  <c:v>2.0533333333449883E-2</c:v>
                </c:pt>
                <c:pt idx="5005">
                  <c:v>2.0622222222049607E-2</c:v>
                </c:pt>
                <c:pt idx="5006">
                  <c:v>2.0711111110642229E-2</c:v>
                </c:pt>
                <c:pt idx="5007">
                  <c:v>2.0800000000166172E-2</c:v>
                </c:pt>
                <c:pt idx="5008">
                  <c:v>2.088888888878011E-2</c:v>
                </c:pt>
                <c:pt idx="5009">
                  <c:v>2.0977777777372732E-2</c:v>
                </c:pt>
                <c:pt idx="5010">
                  <c:v>2.106666666690378E-2</c:v>
                </c:pt>
                <c:pt idx="5011">
                  <c:v>2.1155555555503504E-2</c:v>
                </c:pt>
                <c:pt idx="5012">
                  <c:v>2.1244444444103231E-2</c:v>
                </c:pt>
                <c:pt idx="5013">
                  <c:v>2.1333333333634279E-2</c:v>
                </c:pt>
                <c:pt idx="5014">
                  <c:v>2.1422222222234003E-2</c:v>
                </c:pt>
                <c:pt idx="5015">
                  <c:v>2.1511111110826629E-2</c:v>
                </c:pt>
                <c:pt idx="5016">
                  <c:v>2.1600000000364779E-2</c:v>
                </c:pt>
                <c:pt idx="5017">
                  <c:v>2.1688888888964506E-2</c:v>
                </c:pt>
                <c:pt idx="5018">
                  <c:v>2.1777777777564233E-2</c:v>
                </c:pt>
                <c:pt idx="5019">
                  <c:v>2.1866666666156855E-2</c:v>
                </c:pt>
                <c:pt idx="5020">
                  <c:v>2.1955555555695005E-2</c:v>
                </c:pt>
                <c:pt idx="5021">
                  <c:v>2.2044444444294733E-2</c:v>
                </c:pt>
                <c:pt idx="5022">
                  <c:v>2.2133333332887355E-2</c:v>
                </c:pt>
                <c:pt idx="5023">
                  <c:v>2.2222222222418406E-2</c:v>
                </c:pt>
                <c:pt idx="5024">
                  <c:v>2.2311111111025236E-2</c:v>
                </c:pt>
                <c:pt idx="5025">
                  <c:v>2.2399999999617858E-2</c:v>
                </c:pt>
                <c:pt idx="5026">
                  <c:v>2.2488888889148902E-2</c:v>
                </c:pt>
                <c:pt idx="5027">
                  <c:v>2.257777777774863E-2</c:v>
                </c:pt>
                <c:pt idx="5028">
                  <c:v>2.2666666666355466E-2</c:v>
                </c:pt>
                <c:pt idx="5029">
                  <c:v>2.2755555555886518E-2</c:v>
                </c:pt>
                <c:pt idx="5030">
                  <c:v>2.2844444444479139E-2</c:v>
                </c:pt>
                <c:pt idx="5031">
                  <c:v>2.2933333333071761E-2</c:v>
                </c:pt>
                <c:pt idx="5032">
                  <c:v>2.311111111214097E-2</c:v>
                </c:pt>
                <c:pt idx="5033">
                  <c:v>2.3288888889340414E-2</c:v>
                </c:pt>
                <c:pt idx="5034">
                  <c:v>2.3466666666539866E-2</c:v>
                </c:pt>
                <c:pt idx="5035">
                  <c:v>2.3644444443725106E-2</c:v>
                </c:pt>
                <c:pt idx="5036">
                  <c:v>2.3822222222787202E-2</c:v>
                </c:pt>
                <c:pt idx="5037">
                  <c:v>2.3999999999993759E-2</c:v>
                </c:pt>
                <c:pt idx="5038">
                  <c:v>2.4177777777179003E-2</c:v>
                </c:pt>
                <c:pt idx="5039">
                  <c:v>2.4355555556241103E-2</c:v>
                </c:pt>
                <c:pt idx="5040">
                  <c:v>2.4533333333433448E-2</c:v>
                </c:pt>
                <c:pt idx="5041">
                  <c:v>2.4711111110625794E-2</c:v>
                </c:pt>
                <c:pt idx="5042">
                  <c:v>2.4888888889694996E-2</c:v>
                </c:pt>
                <c:pt idx="5043">
                  <c:v>2.5066666666887342E-2</c:v>
                </c:pt>
                <c:pt idx="5044">
                  <c:v>2.5244444444079688E-2</c:v>
                </c:pt>
                <c:pt idx="5045">
                  <c:v>2.5422222223134679E-2</c:v>
                </c:pt>
                <c:pt idx="5046">
                  <c:v>2.560000000033413E-2</c:v>
                </c:pt>
                <c:pt idx="5047">
                  <c:v>2.5777777777540686E-2</c:v>
                </c:pt>
                <c:pt idx="5048">
                  <c:v>2.5955555554733032E-2</c:v>
                </c:pt>
                <c:pt idx="5049">
                  <c:v>2.613333333378803E-2</c:v>
                </c:pt>
                <c:pt idx="5050">
                  <c:v>2.6311111110987481E-2</c:v>
                </c:pt>
                <c:pt idx="5051">
                  <c:v>2.6311111110987481E-2</c:v>
                </c:pt>
                <c:pt idx="5052">
                  <c:v>2.6311111110987481E-2</c:v>
                </c:pt>
                <c:pt idx="5053">
                  <c:v>2.6311111110980379E-2</c:v>
                </c:pt>
                <c:pt idx="5054">
                  <c:v>2.6311111110980379E-2</c:v>
                </c:pt>
                <c:pt idx="5055">
                  <c:v>2.6311111110980379E-2</c:v>
                </c:pt>
                <c:pt idx="5056">
                  <c:v>2.6311111110980386E-2</c:v>
                </c:pt>
                <c:pt idx="5057">
                  <c:v>2.6311111110980386E-2</c:v>
                </c:pt>
                <c:pt idx="5058">
                  <c:v>2.6311111110980386E-2</c:v>
                </c:pt>
                <c:pt idx="5059">
                  <c:v>2.631111111098039E-2</c:v>
                </c:pt>
                <c:pt idx="5060">
                  <c:v>2.631111111098039E-2</c:v>
                </c:pt>
                <c:pt idx="5061">
                  <c:v>2.631111111098039E-2</c:v>
                </c:pt>
                <c:pt idx="5062">
                  <c:v>2.6311111110987495E-2</c:v>
                </c:pt>
                <c:pt idx="5063">
                  <c:v>2.6311111110987499E-2</c:v>
                </c:pt>
                <c:pt idx="5064">
                  <c:v>2.6311111110994604E-2</c:v>
                </c:pt>
                <c:pt idx="5065">
                  <c:v>2.6311111110994611E-2</c:v>
                </c:pt>
                <c:pt idx="5066">
                  <c:v>2.6311111110994611E-2</c:v>
                </c:pt>
                <c:pt idx="5067">
                  <c:v>2.6311111110994611E-2</c:v>
                </c:pt>
                <c:pt idx="5068">
                  <c:v>2.6311111110994611E-2</c:v>
                </c:pt>
                <c:pt idx="5069">
                  <c:v>2.6311111110994614E-2</c:v>
                </c:pt>
                <c:pt idx="5070">
                  <c:v>2.6311111110994621E-2</c:v>
                </c:pt>
                <c:pt idx="5071">
                  <c:v>2.6311111110994621E-2</c:v>
                </c:pt>
                <c:pt idx="5072">
                  <c:v>2.6311111110994621E-2</c:v>
                </c:pt>
                <c:pt idx="5073">
                  <c:v>2.6311111110994625E-2</c:v>
                </c:pt>
                <c:pt idx="5074">
                  <c:v>2.6311111110987519E-2</c:v>
                </c:pt>
                <c:pt idx="5075">
                  <c:v>2.6311111110987526E-2</c:v>
                </c:pt>
                <c:pt idx="5076">
                  <c:v>2.631111111098753E-2</c:v>
                </c:pt>
                <c:pt idx="5077">
                  <c:v>2.631111111098753E-2</c:v>
                </c:pt>
                <c:pt idx="5078">
                  <c:v>2.631111111098753E-2</c:v>
                </c:pt>
                <c:pt idx="5079">
                  <c:v>2.6311111110994639E-2</c:v>
                </c:pt>
                <c:pt idx="5080">
                  <c:v>2.6311111110994639E-2</c:v>
                </c:pt>
                <c:pt idx="5081">
                  <c:v>2.6311111110994639E-2</c:v>
                </c:pt>
                <c:pt idx="5082">
                  <c:v>2.6311111110980435E-2</c:v>
                </c:pt>
                <c:pt idx="5083">
                  <c:v>2.6311111110980435E-2</c:v>
                </c:pt>
                <c:pt idx="5084">
                  <c:v>2.6311111110973322E-2</c:v>
                </c:pt>
                <c:pt idx="5085">
                  <c:v>2.6311111110973329E-2</c:v>
                </c:pt>
                <c:pt idx="5086">
                  <c:v>2.6311111110966224E-2</c:v>
                </c:pt>
                <c:pt idx="5087">
                  <c:v>2.6311111110966217E-2</c:v>
                </c:pt>
                <c:pt idx="5088">
                  <c:v>2.6311111110952013E-2</c:v>
                </c:pt>
                <c:pt idx="5089">
                  <c:v>2.6311111110944908E-2</c:v>
                </c:pt>
                <c:pt idx="5090">
                  <c:v>2.6311111110937795E-2</c:v>
                </c:pt>
                <c:pt idx="5091">
                  <c:v>2.6311111110937802E-2</c:v>
                </c:pt>
                <c:pt idx="5092">
                  <c:v>2.6311111110930697E-2</c:v>
                </c:pt>
                <c:pt idx="5093">
                  <c:v>2.6311111110930697E-2</c:v>
                </c:pt>
                <c:pt idx="5094">
                  <c:v>2.6311111110923584E-2</c:v>
                </c:pt>
                <c:pt idx="5095">
                  <c:v>2.6311111110923591E-2</c:v>
                </c:pt>
                <c:pt idx="5096">
                  <c:v>2.6311111110909381E-2</c:v>
                </c:pt>
                <c:pt idx="5097">
                  <c:v>2.6311111110909374E-2</c:v>
                </c:pt>
                <c:pt idx="5098">
                  <c:v>2.6311111110902275E-2</c:v>
                </c:pt>
                <c:pt idx="5099">
                  <c:v>2.6311111110902275E-2</c:v>
                </c:pt>
                <c:pt idx="5100">
                  <c:v>2.6311111110895163E-2</c:v>
                </c:pt>
                <c:pt idx="5101">
                  <c:v>2.631111111089517E-2</c:v>
                </c:pt>
                <c:pt idx="5102">
                  <c:v>2.6311111110880959E-2</c:v>
                </c:pt>
                <c:pt idx="5103">
                  <c:v>2.6311111110888057E-2</c:v>
                </c:pt>
                <c:pt idx="5104">
                  <c:v>2.6311111110880959E-2</c:v>
                </c:pt>
                <c:pt idx="5105">
                  <c:v>2.6311111110880959E-2</c:v>
                </c:pt>
                <c:pt idx="5106">
                  <c:v>2.6311111110873846E-2</c:v>
                </c:pt>
                <c:pt idx="5107">
                  <c:v>2.6311111110873853E-2</c:v>
                </c:pt>
                <c:pt idx="5108">
                  <c:v>2.6311111110866748E-2</c:v>
                </c:pt>
                <c:pt idx="5109">
                  <c:v>2.6311111110866748E-2</c:v>
                </c:pt>
                <c:pt idx="5110">
                  <c:v>2.631111111085253E-2</c:v>
                </c:pt>
                <c:pt idx="5111">
                  <c:v>2.6311111110859636E-2</c:v>
                </c:pt>
                <c:pt idx="5112">
                  <c:v>2.6311111110852537E-2</c:v>
                </c:pt>
                <c:pt idx="5113">
                  <c:v>2.631111111085253E-2</c:v>
                </c:pt>
                <c:pt idx="5114">
                  <c:v>2.6311111110845425E-2</c:v>
                </c:pt>
                <c:pt idx="5115">
                  <c:v>2.6311111110845425E-2</c:v>
                </c:pt>
                <c:pt idx="5116">
                  <c:v>2.6311111110831214E-2</c:v>
                </c:pt>
                <c:pt idx="5117">
                  <c:v>2.6311111110824108E-2</c:v>
                </c:pt>
                <c:pt idx="5118">
                  <c:v>2.631111111081701E-2</c:v>
                </c:pt>
                <c:pt idx="5119">
                  <c:v>2.6311111110817003E-2</c:v>
                </c:pt>
                <c:pt idx="5120">
                  <c:v>2.6311111110824108E-2</c:v>
                </c:pt>
                <c:pt idx="5121">
                  <c:v>2.6311111110824108E-2</c:v>
                </c:pt>
                <c:pt idx="5122">
                  <c:v>2.6311111110817003E-2</c:v>
                </c:pt>
                <c:pt idx="5123">
                  <c:v>2.6311111110809898E-2</c:v>
                </c:pt>
                <c:pt idx="5124">
                  <c:v>2.6311111110795687E-2</c:v>
                </c:pt>
                <c:pt idx="5125">
                  <c:v>2.6311111110795687E-2</c:v>
                </c:pt>
                <c:pt idx="5126">
                  <c:v>2.6311111110788581E-2</c:v>
                </c:pt>
                <c:pt idx="5127">
                  <c:v>2.6311111110788581E-2</c:v>
                </c:pt>
                <c:pt idx="5128">
                  <c:v>2.6311111110781476E-2</c:v>
                </c:pt>
                <c:pt idx="5129">
                  <c:v>2.6311111110781476E-2</c:v>
                </c:pt>
                <c:pt idx="5130">
                  <c:v>2.631111111077437E-2</c:v>
                </c:pt>
                <c:pt idx="5131">
                  <c:v>2.6311111110767265E-2</c:v>
                </c:pt>
                <c:pt idx="5132">
                  <c:v>2.6311111110767265E-2</c:v>
                </c:pt>
                <c:pt idx="5133">
                  <c:v>2.631111111076016E-2</c:v>
                </c:pt>
                <c:pt idx="5134">
                  <c:v>2.631111111076016E-2</c:v>
                </c:pt>
                <c:pt idx="5135">
                  <c:v>2.6222222221222002E-2</c:v>
                </c:pt>
                <c:pt idx="5136">
                  <c:v>2.6133333332608061E-2</c:v>
                </c:pt>
                <c:pt idx="5137">
                  <c:v>2.6044444444015439E-2</c:v>
                </c:pt>
                <c:pt idx="5138">
                  <c:v>2.5955555555422817E-2</c:v>
                </c:pt>
                <c:pt idx="5139">
                  <c:v>2.5866666665891765E-2</c:v>
                </c:pt>
                <c:pt idx="5140">
                  <c:v>2.5777777777284929E-2</c:v>
                </c:pt>
                <c:pt idx="5141">
                  <c:v>2.5688888888678096E-2</c:v>
                </c:pt>
                <c:pt idx="5142">
                  <c:v>2.5599999999161252E-2</c:v>
                </c:pt>
                <c:pt idx="5143">
                  <c:v>2.5511111110554423E-2</c:v>
                </c:pt>
                <c:pt idx="5144">
                  <c:v>2.5422222221954695E-2</c:v>
                </c:pt>
                <c:pt idx="5145">
                  <c:v>2.5333333332416535E-2</c:v>
                </c:pt>
                <c:pt idx="5146">
                  <c:v>2.5288888888120222E-2</c:v>
                </c:pt>
                <c:pt idx="5147">
                  <c:v>2.51999999995276E-2</c:v>
                </c:pt>
                <c:pt idx="5148">
                  <c:v>2.5155555554744309E-2</c:v>
                </c:pt>
                <c:pt idx="5149">
                  <c:v>2.5066666666151687E-2</c:v>
                </c:pt>
                <c:pt idx="5150">
                  <c:v>2.4977777777551956E-2</c:v>
                </c:pt>
                <c:pt idx="5151">
                  <c:v>2.4933333332782876E-2</c:v>
                </c:pt>
                <c:pt idx="5152">
                  <c:v>2.4888888888479462E-2</c:v>
                </c:pt>
                <c:pt idx="5153">
                  <c:v>2.4844444444183149E-2</c:v>
                </c:pt>
                <c:pt idx="5154">
                  <c:v>2.479999999988684E-2</c:v>
                </c:pt>
                <c:pt idx="5155">
                  <c:v>2.4755555555117756E-2</c:v>
                </c:pt>
                <c:pt idx="5156">
                  <c:v>2.4711111110807232E-2</c:v>
                </c:pt>
                <c:pt idx="5157">
                  <c:v>2.4666666666510927E-2</c:v>
                </c:pt>
                <c:pt idx="5158">
                  <c:v>2.4622222221763159E-2</c:v>
                </c:pt>
                <c:pt idx="5159">
                  <c:v>2.4577777777459744E-2</c:v>
                </c:pt>
                <c:pt idx="5160">
                  <c:v>2.4533333333149221E-2</c:v>
                </c:pt>
                <c:pt idx="5161">
                  <c:v>2.4488888888387246E-2</c:v>
                </c:pt>
                <c:pt idx="5162">
                  <c:v>2.4444444444098042E-2</c:v>
                </c:pt>
                <c:pt idx="5163">
                  <c:v>2.4399999999794624E-2</c:v>
                </c:pt>
                <c:pt idx="5164">
                  <c:v>2.435555555502554E-2</c:v>
                </c:pt>
                <c:pt idx="5165">
                  <c:v>2.4311111110722129E-2</c:v>
                </c:pt>
                <c:pt idx="5166">
                  <c:v>2.4266666666432925E-2</c:v>
                </c:pt>
                <c:pt idx="5167">
                  <c:v>2.4222222221670951E-2</c:v>
                </c:pt>
                <c:pt idx="5168">
                  <c:v>2.4177777777367536E-2</c:v>
                </c:pt>
                <c:pt idx="5169">
                  <c:v>2.4133333333064125E-2</c:v>
                </c:pt>
                <c:pt idx="5170">
                  <c:v>2.4088888888774918E-2</c:v>
                </c:pt>
                <c:pt idx="5171">
                  <c:v>2.4044444444012943E-2</c:v>
                </c:pt>
                <c:pt idx="5172">
                  <c:v>2.3999999999709528E-2</c:v>
                </c:pt>
                <c:pt idx="5173">
                  <c:v>2.395555555540611E-2</c:v>
                </c:pt>
                <c:pt idx="5174">
                  <c:v>2.3911111110651244E-2</c:v>
                </c:pt>
                <c:pt idx="5175">
                  <c:v>2.3866666666354931E-2</c:v>
                </c:pt>
                <c:pt idx="5176">
                  <c:v>2.3822222222051517E-2</c:v>
                </c:pt>
                <c:pt idx="5177">
                  <c:v>2.3911111111575463E-2</c:v>
                </c:pt>
                <c:pt idx="5178">
                  <c:v>2.4000000000175183E-2</c:v>
                </c:pt>
                <c:pt idx="5179">
                  <c:v>2.4088888888767802E-2</c:v>
                </c:pt>
                <c:pt idx="5180">
                  <c:v>2.4177777778284643E-2</c:v>
                </c:pt>
                <c:pt idx="5181">
                  <c:v>2.4266666666884366E-2</c:v>
                </c:pt>
                <c:pt idx="5182">
                  <c:v>2.4355555555491199E-2</c:v>
                </c:pt>
                <c:pt idx="5183">
                  <c:v>2.4444444444090923E-2</c:v>
                </c:pt>
                <c:pt idx="5184">
                  <c:v>2.4533333333600651E-2</c:v>
                </c:pt>
                <c:pt idx="5185">
                  <c:v>2.4622222222200379E-2</c:v>
                </c:pt>
                <c:pt idx="5186">
                  <c:v>2.4711111110800103E-2</c:v>
                </c:pt>
                <c:pt idx="5187">
                  <c:v>2.4800000000331154E-2</c:v>
                </c:pt>
                <c:pt idx="5188">
                  <c:v>2.488888888891666E-2</c:v>
                </c:pt>
                <c:pt idx="5189">
                  <c:v>2.4977777777509282E-2</c:v>
                </c:pt>
                <c:pt idx="5190">
                  <c:v>2.5066666667047439E-2</c:v>
                </c:pt>
                <c:pt idx="5191">
                  <c:v>2.5155555555647163E-2</c:v>
                </c:pt>
                <c:pt idx="5192">
                  <c:v>2.524444444423268E-2</c:v>
                </c:pt>
                <c:pt idx="5193">
                  <c:v>2.5333333333763731E-2</c:v>
                </c:pt>
                <c:pt idx="5194">
                  <c:v>2.5422222222356353E-2</c:v>
                </c:pt>
                <c:pt idx="5195">
                  <c:v>2.5511111110956077E-2</c:v>
                </c:pt>
                <c:pt idx="5196">
                  <c:v>2.5600000000487129E-2</c:v>
                </c:pt>
                <c:pt idx="5197">
                  <c:v>2.5688888889079751E-2</c:v>
                </c:pt>
                <c:pt idx="5198">
                  <c:v>2.5777777777679485E-2</c:v>
                </c:pt>
                <c:pt idx="5199">
                  <c:v>2.5866666666279205E-2</c:v>
                </c:pt>
                <c:pt idx="5200">
                  <c:v>2.5955555555796046E-2</c:v>
                </c:pt>
                <c:pt idx="5201">
                  <c:v>2.6044444444395777E-2</c:v>
                </c:pt>
                <c:pt idx="5202">
                  <c:v>2.6133333333002603E-2</c:v>
                </c:pt>
                <c:pt idx="5203">
                  <c:v>2.6222222222526549E-2</c:v>
                </c:pt>
                <c:pt idx="5204">
                  <c:v>2.6311111111119171E-2</c:v>
                </c:pt>
                <c:pt idx="5205">
                  <c:v>2.6399999999711789E-2</c:v>
                </c:pt>
                <c:pt idx="5206">
                  <c:v>2.6488888889249947E-2</c:v>
                </c:pt>
                <c:pt idx="5207">
                  <c:v>2.6577777777849674E-2</c:v>
                </c:pt>
                <c:pt idx="5208">
                  <c:v>2.6666666666428085E-2</c:v>
                </c:pt>
                <c:pt idx="5209">
                  <c:v>2.6755555555966242E-2</c:v>
                </c:pt>
                <c:pt idx="5210">
                  <c:v>2.684444444458018E-2</c:v>
                </c:pt>
                <c:pt idx="5211">
                  <c:v>2.693333333318701E-2</c:v>
                </c:pt>
                <c:pt idx="5212">
                  <c:v>2.6844444443648859E-2</c:v>
                </c:pt>
                <c:pt idx="5213">
                  <c:v>2.6755555555063346E-2</c:v>
                </c:pt>
                <c:pt idx="5214">
                  <c:v>2.6666666666463622E-2</c:v>
                </c:pt>
                <c:pt idx="5215">
                  <c:v>2.6577777777878113E-2</c:v>
                </c:pt>
                <c:pt idx="5216">
                  <c:v>2.6488888888347065E-2</c:v>
                </c:pt>
                <c:pt idx="5217">
                  <c:v>2.6399999999747341E-2</c:v>
                </c:pt>
                <c:pt idx="5218">
                  <c:v>2.6311111111154719E-2</c:v>
                </c:pt>
                <c:pt idx="5219">
                  <c:v>2.6222222221637888E-2</c:v>
                </c:pt>
                <c:pt idx="5220">
                  <c:v>2.6133333333038165E-2</c:v>
                </c:pt>
                <c:pt idx="5221">
                  <c:v>2.6044444444452655E-2</c:v>
                </c:pt>
                <c:pt idx="5222">
                  <c:v>2.5955555554914501E-2</c:v>
                </c:pt>
                <c:pt idx="5223">
                  <c:v>2.5866666666328988E-2</c:v>
                </c:pt>
                <c:pt idx="5224">
                  <c:v>2.5777777777729268E-2</c:v>
                </c:pt>
                <c:pt idx="5225">
                  <c:v>2.5644444443450452E-2</c:v>
                </c:pt>
                <c:pt idx="5226">
                  <c:v>2.5511111110554423E-2</c:v>
                </c:pt>
                <c:pt idx="5227">
                  <c:v>2.5422222221954695E-2</c:v>
                </c:pt>
                <c:pt idx="5228">
                  <c:v>2.5333333333354972E-2</c:v>
                </c:pt>
                <c:pt idx="5229">
                  <c:v>2.5244444443838138E-2</c:v>
                </c:pt>
                <c:pt idx="5230">
                  <c:v>2.5155555555238414E-2</c:v>
                </c:pt>
                <c:pt idx="5231">
                  <c:v>2.5155555555252632E-2</c:v>
                </c:pt>
                <c:pt idx="5232">
                  <c:v>2.5111111110483551E-2</c:v>
                </c:pt>
                <c:pt idx="5233">
                  <c:v>2.5066666666201456E-2</c:v>
                </c:pt>
                <c:pt idx="5234">
                  <c:v>2.5022222221905151E-2</c:v>
                </c:pt>
                <c:pt idx="5235">
                  <c:v>2.4977777777150281E-2</c:v>
                </c:pt>
                <c:pt idx="5236">
                  <c:v>2.4933333332853972E-2</c:v>
                </c:pt>
                <c:pt idx="5237">
                  <c:v>2.4888888888564765E-2</c:v>
                </c:pt>
                <c:pt idx="5238">
                  <c:v>2.4844444443795688E-2</c:v>
                </c:pt>
                <c:pt idx="5239">
                  <c:v>2.4799999999506488E-2</c:v>
                </c:pt>
                <c:pt idx="5240">
                  <c:v>2.4755555555210175E-2</c:v>
                </c:pt>
                <c:pt idx="5241">
                  <c:v>2.4711111110455306E-2</c:v>
                </c:pt>
                <c:pt idx="5242">
                  <c:v>2.4666666666151891E-2</c:v>
                </c:pt>
                <c:pt idx="5243">
                  <c:v>2.4622222221862684E-2</c:v>
                </c:pt>
                <c:pt idx="5244">
                  <c:v>2.4622222221862691E-2</c:v>
                </c:pt>
                <c:pt idx="5245">
                  <c:v>2.4577777777107821E-2</c:v>
                </c:pt>
                <c:pt idx="5246">
                  <c:v>2.4533333332804406E-2</c:v>
                </c:pt>
                <c:pt idx="5247">
                  <c:v>2.4488888888515206E-2</c:v>
                </c:pt>
                <c:pt idx="5248">
                  <c:v>2.4444444443753228E-2</c:v>
                </c:pt>
                <c:pt idx="5249">
                  <c:v>2.4399999999464021E-2</c:v>
                </c:pt>
                <c:pt idx="5250">
                  <c:v>2.4355555555167715E-2</c:v>
                </c:pt>
                <c:pt idx="5251">
                  <c:v>2.4311111110412845E-2</c:v>
                </c:pt>
                <c:pt idx="5252">
                  <c:v>2.4266666666109431E-2</c:v>
                </c:pt>
                <c:pt idx="5253">
                  <c:v>2.422222222182023E-2</c:v>
                </c:pt>
                <c:pt idx="5254">
                  <c:v>2.4177777777065361E-2</c:v>
                </c:pt>
                <c:pt idx="5255">
                  <c:v>2.4133333332776157E-2</c:v>
                </c:pt>
                <c:pt idx="5256">
                  <c:v>2.4088888888479851E-2</c:v>
                </c:pt>
                <c:pt idx="5257">
                  <c:v>2.4044444443724979E-2</c:v>
                </c:pt>
                <c:pt idx="5258">
                  <c:v>2.3999999999421564E-2</c:v>
                </c:pt>
                <c:pt idx="5259">
                  <c:v>2.395555555513236E-2</c:v>
                </c:pt>
                <c:pt idx="5260">
                  <c:v>2.3911111110836054E-2</c:v>
                </c:pt>
                <c:pt idx="5261">
                  <c:v>2.3866666666081175E-2</c:v>
                </c:pt>
                <c:pt idx="5262">
                  <c:v>2.3866666666081181E-2</c:v>
                </c:pt>
                <c:pt idx="5263">
                  <c:v>2.3866666666088287E-2</c:v>
                </c:pt>
                <c:pt idx="5264">
                  <c:v>2.3822222221326309E-2</c:v>
                </c:pt>
                <c:pt idx="5265">
                  <c:v>2.3777777777037108E-2</c:v>
                </c:pt>
                <c:pt idx="5266">
                  <c:v>2.3733333332740796E-2</c:v>
                </c:pt>
                <c:pt idx="5267">
                  <c:v>2.3688888887985923E-2</c:v>
                </c:pt>
                <c:pt idx="5268">
                  <c:v>2.3644444443682508E-2</c:v>
                </c:pt>
                <c:pt idx="5269">
                  <c:v>2.3644444443703824E-2</c:v>
                </c:pt>
                <c:pt idx="5270">
                  <c:v>2.3644444443696719E-2</c:v>
                </c:pt>
                <c:pt idx="5271">
                  <c:v>2.3599999999414617E-2</c:v>
                </c:pt>
                <c:pt idx="5272">
                  <c:v>2.3555555555111202E-2</c:v>
                </c:pt>
                <c:pt idx="5273">
                  <c:v>2.3511111110821995E-2</c:v>
                </c:pt>
                <c:pt idx="5274">
                  <c:v>2.3466666666060017E-2</c:v>
                </c:pt>
                <c:pt idx="5275">
                  <c:v>2.3422222221770813E-2</c:v>
                </c:pt>
                <c:pt idx="5276">
                  <c:v>2.3377777777467395E-2</c:v>
                </c:pt>
                <c:pt idx="5277">
                  <c:v>2.3333333332719634E-2</c:v>
                </c:pt>
                <c:pt idx="5278">
                  <c:v>2.3288888888416216E-2</c:v>
                </c:pt>
                <c:pt idx="5279">
                  <c:v>2.3244444444127006E-2</c:v>
                </c:pt>
                <c:pt idx="5280">
                  <c:v>2.3199999999365031E-2</c:v>
                </c:pt>
                <c:pt idx="5281">
                  <c:v>2.3155555555075827E-2</c:v>
                </c:pt>
                <c:pt idx="5282">
                  <c:v>2.3111111110772405E-2</c:v>
                </c:pt>
                <c:pt idx="5283">
                  <c:v>2.31111111107653E-2</c:v>
                </c:pt>
                <c:pt idx="5284">
                  <c:v>2.3066666666476089E-2</c:v>
                </c:pt>
                <c:pt idx="5285">
                  <c:v>2.3022222222179783E-2</c:v>
                </c:pt>
                <c:pt idx="5286">
                  <c:v>2.297777777742491E-2</c:v>
                </c:pt>
                <c:pt idx="5287">
                  <c:v>2.2933333333128598E-2</c:v>
                </c:pt>
                <c:pt idx="5288">
                  <c:v>2.2888888888839394E-2</c:v>
                </c:pt>
                <c:pt idx="5289">
                  <c:v>2.2844444444535976E-2</c:v>
                </c:pt>
                <c:pt idx="5290">
                  <c:v>2.2799999999781103E-2</c:v>
                </c:pt>
                <c:pt idx="5291">
                  <c:v>2.2755555555477688E-2</c:v>
                </c:pt>
                <c:pt idx="5292">
                  <c:v>2.2755555555484794E-2</c:v>
                </c:pt>
                <c:pt idx="5293">
                  <c:v>2.2711111110722815E-2</c:v>
                </c:pt>
                <c:pt idx="5294">
                  <c:v>2.2666666666433608E-2</c:v>
                </c:pt>
                <c:pt idx="5295">
                  <c:v>2.2666666666433608E-2</c:v>
                </c:pt>
                <c:pt idx="5296">
                  <c:v>2.2622222221678742E-2</c:v>
                </c:pt>
                <c:pt idx="5297">
                  <c:v>2.2577777777389535E-2</c:v>
                </c:pt>
                <c:pt idx="5298">
                  <c:v>2.2533333333100331E-2</c:v>
                </c:pt>
                <c:pt idx="5299">
                  <c:v>2.2488888888331247E-2</c:v>
                </c:pt>
                <c:pt idx="5300">
                  <c:v>2.2488888888331247E-2</c:v>
                </c:pt>
                <c:pt idx="5301">
                  <c:v>2.2444444444027829E-2</c:v>
                </c:pt>
                <c:pt idx="5302">
                  <c:v>2.2399999999272963E-2</c:v>
                </c:pt>
                <c:pt idx="5303">
                  <c:v>2.2355555554983756E-2</c:v>
                </c:pt>
                <c:pt idx="5304">
                  <c:v>2.2311111110694552E-2</c:v>
                </c:pt>
                <c:pt idx="5305">
                  <c:v>2.226666666639824E-2</c:v>
                </c:pt>
                <c:pt idx="5306">
                  <c:v>2.222222222164337E-2</c:v>
                </c:pt>
                <c:pt idx="5307">
                  <c:v>2.2177777777339956E-2</c:v>
                </c:pt>
                <c:pt idx="5308">
                  <c:v>2.2133333333050748E-2</c:v>
                </c:pt>
                <c:pt idx="5309">
                  <c:v>2.2088888888274566E-2</c:v>
                </c:pt>
                <c:pt idx="5310">
                  <c:v>2.2044444443992464E-2</c:v>
                </c:pt>
                <c:pt idx="5311">
                  <c:v>2.1999999999696151E-2</c:v>
                </c:pt>
                <c:pt idx="5312">
                  <c:v>2.1955555554941289E-2</c:v>
                </c:pt>
                <c:pt idx="5313">
                  <c:v>2.1911111110637871E-2</c:v>
                </c:pt>
                <c:pt idx="5314">
                  <c:v>2.1866666666348664E-2</c:v>
                </c:pt>
                <c:pt idx="5315">
                  <c:v>2.1866666666348664E-2</c:v>
                </c:pt>
                <c:pt idx="5316">
                  <c:v>2.1866666666362871E-2</c:v>
                </c:pt>
                <c:pt idx="5317">
                  <c:v>2.1866666666362871E-2</c:v>
                </c:pt>
                <c:pt idx="5318">
                  <c:v>2.1999999999266013E-2</c:v>
                </c:pt>
                <c:pt idx="5319">
                  <c:v>2.2133333333566142E-2</c:v>
                </c:pt>
                <c:pt idx="5320">
                  <c:v>2.2266666666483494E-2</c:v>
                </c:pt>
                <c:pt idx="5321">
                  <c:v>2.239999999938664E-2</c:v>
                </c:pt>
                <c:pt idx="5322">
                  <c:v>2.2533333333679659E-2</c:v>
                </c:pt>
                <c:pt idx="5323">
                  <c:v>2.2666666666597016E-2</c:v>
                </c:pt>
                <c:pt idx="5324">
                  <c:v>2.279999999950726E-2</c:v>
                </c:pt>
                <c:pt idx="5325">
                  <c:v>2.2933333333814494E-2</c:v>
                </c:pt>
                <c:pt idx="5326">
                  <c:v>2.306666666671053E-2</c:v>
                </c:pt>
                <c:pt idx="5327">
                  <c:v>2.3199999999613672E-2</c:v>
                </c:pt>
                <c:pt idx="5328">
                  <c:v>2.333333333393512E-2</c:v>
                </c:pt>
                <c:pt idx="5329">
                  <c:v>2.3466666666838259E-2</c:v>
                </c:pt>
                <c:pt idx="5330">
                  <c:v>2.3599999999727186E-2</c:v>
                </c:pt>
                <c:pt idx="5331">
                  <c:v>2.3733333334034424E-2</c:v>
                </c:pt>
                <c:pt idx="5332">
                  <c:v>2.3866666666951773E-2</c:v>
                </c:pt>
                <c:pt idx="5333">
                  <c:v>2.3999999999854919E-2</c:v>
                </c:pt>
                <c:pt idx="5334">
                  <c:v>2.4133333332750952E-2</c:v>
                </c:pt>
                <c:pt idx="5335">
                  <c:v>2.4266666667065288E-2</c:v>
                </c:pt>
                <c:pt idx="5336">
                  <c:v>2.4399999999968433E-2</c:v>
                </c:pt>
                <c:pt idx="5337">
                  <c:v>2.4533333332885786E-2</c:v>
                </c:pt>
                <c:pt idx="5338">
                  <c:v>2.4666666667164598E-2</c:v>
                </c:pt>
                <c:pt idx="5339">
                  <c:v>2.4800000000089056E-2</c:v>
                </c:pt>
                <c:pt idx="5340">
                  <c:v>2.4933333332977984E-2</c:v>
                </c:pt>
                <c:pt idx="5341">
                  <c:v>2.5066666667292327E-2</c:v>
                </c:pt>
                <c:pt idx="5342">
                  <c:v>2.5200000000181254E-2</c:v>
                </c:pt>
                <c:pt idx="5343">
                  <c:v>2.5333333333091498E-2</c:v>
                </c:pt>
                <c:pt idx="5344">
                  <c:v>2.546666666739163E-2</c:v>
                </c:pt>
                <c:pt idx="5345">
                  <c:v>2.5600000000301881E-2</c:v>
                </c:pt>
                <c:pt idx="5346">
                  <c:v>2.5733333333197914E-2</c:v>
                </c:pt>
                <c:pt idx="5347">
                  <c:v>2.5866666667498043E-2</c:v>
                </c:pt>
                <c:pt idx="5348">
                  <c:v>2.6000000000394079E-2</c:v>
                </c:pt>
                <c:pt idx="5349">
                  <c:v>2.6133333333304327E-2</c:v>
                </c:pt>
                <c:pt idx="5350">
                  <c:v>2.6266666666186152E-2</c:v>
                </c:pt>
                <c:pt idx="5351">
                  <c:v>2.6400000000479176E-2</c:v>
                </c:pt>
                <c:pt idx="5352">
                  <c:v>2.6533333333375216E-2</c:v>
                </c:pt>
                <c:pt idx="5353">
                  <c:v>2.6666666666271249E-2</c:v>
                </c:pt>
                <c:pt idx="5354">
                  <c:v>2.680000000055717E-2</c:v>
                </c:pt>
                <c:pt idx="5355">
                  <c:v>2.6933333333446101E-2</c:v>
                </c:pt>
                <c:pt idx="5356">
                  <c:v>2.7066666666342134E-2</c:v>
                </c:pt>
                <c:pt idx="5357">
                  <c:v>2.6933333332049121E-2</c:v>
                </c:pt>
                <c:pt idx="5358">
                  <c:v>2.6799999999153088E-2</c:v>
                </c:pt>
                <c:pt idx="5359">
                  <c:v>2.6666666666249946E-2</c:v>
                </c:pt>
                <c:pt idx="5360">
                  <c:v>2.6533333331956926E-2</c:v>
                </c:pt>
                <c:pt idx="5361">
                  <c:v>2.6399999999060897E-2</c:v>
                </c:pt>
                <c:pt idx="5362">
                  <c:v>2.6266666666157755E-2</c:v>
                </c:pt>
                <c:pt idx="5363">
                  <c:v>2.6133333333247515E-2</c:v>
                </c:pt>
                <c:pt idx="5364">
                  <c:v>2.59999999989616E-2</c:v>
                </c:pt>
                <c:pt idx="5365">
                  <c:v>2.5866666666065567E-2</c:v>
                </c:pt>
                <c:pt idx="5366">
                  <c:v>2.5733333333162425E-2</c:v>
                </c:pt>
                <c:pt idx="5367">
                  <c:v>2.5599999998876511E-2</c:v>
                </c:pt>
                <c:pt idx="5368">
                  <c:v>2.5466666665973376E-2</c:v>
                </c:pt>
                <c:pt idx="5369">
                  <c:v>2.5333333333084445E-2</c:v>
                </c:pt>
                <c:pt idx="5370">
                  <c:v>2.5199999998770112E-2</c:v>
                </c:pt>
                <c:pt idx="5371">
                  <c:v>2.5066666665874083E-2</c:v>
                </c:pt>
                <c:pt idx="5372">
                  <c:v>2.493333333297805E-2</c:v>
                </c:pt>
                <c:pt idx="5373">
                  <c:v>2.479999999868503E-2</c:v>
                </c:pt>
                <c:pt idx="5374">
                  <c:v>2.4666666665781895E-2</c:v>
                </c:pt>
                <c:pt idx="5375">
                  <c:v>2.4533333332885855E-2</c:v>
                </c:pt>
                <c:pt idx="5376">
                  <c:v>2.4399999998592842E-2</c:v>
                </c:pt>
                <c:pt idx="5377">
                  <c:v>2.4266666665689701E-2</c:v>
                </c:pt>
                <c:pt idx="5378">
                  <c:v>2.4133333332793674E-2</c:v>
                </c:pt>
                <c:pt idx="5379">
                  <c:v>2.3999999999890529E-2</c:v>
                </c:pt>
                <c:pt idx="5380">
                  <c:v>2.3866666665604608E-2</c:v>
                </c:pt>
                <c:pt idx="5381">
                  <c:v>2.3733333332708571E-2</c:v>
                </c:pt>
                <c:pt idx="5382">
                  <c:v>2.3599999999798324E-2</c:v>
                </c:pt>
                <c:pt idx="5383">
                  <c:v>2.3466666665498195E-2</c:v>
                </c:pt>
                <c:pt idx="5384">
                  <c:v>2.3333333332616366E-2</c:v>
                </c:pt>
                <c:pt idx="5385">
                  <c:v>2.3155555555402704E-2</c:v>
                </c:pt>
                <c:pt idx="5386">
                  <c:v>2.29777777763264E-2</c:v>
                </c:pt>
                <c:pt idx="5387">
                  <c:v>2.2844444443430357E-2</c:v>
                </c:pt>
                <c:pt idx="5388">
                  <c:v>2.26666666662238E-2</c:v>
                </c:pt>
                <c:pt idx="5389">
                  <c:v>2.2488888887147493E-2</c:v>
                </c:pt>
                <c:pt idx="5390">
                  <c:v>2.2311111109933827E-2</c:v>
                </c:pt>
                <c:pt idx="5391">
                  <c:v>2.2133333332720159E-2</c:v>
                </c:pt>
                <c:pt idx="5392">
                  <c:v>2.2044444443182005E-2</c:v>
                </c:pt>
                <c:pt idx="5393">
                  <c:v>2.1955555554560961E-2</c:v>
                </c:pt>
                <c:pt idx="5394">
                  <c:v>2.1866666665939918E-2</c:v>
                </c:pt>
                <c:pt idx="5395">
                  <c:v>2.1777777777340194E-2</c:v>
                </c:pt>
                <c:pt idx="5396">
                  <c:v>2.1688888887787826E-2</c:v>
                </c:pt>
                <c:pt idx="5397">
                  <c:v>2.1599999999173891E-2</c:v>
                </c:pt>
                <c:pt idx="5398">
                  <c:v>2.1511111110574164E-2</c:v>
                </c:pt>
                <c:pt idx="5399">
                  <c:v>2.142222222101469E-2</c:v>
                </c:pt>
                <c:pt idx="5400">
                  <c:v>2.1333333332414963E-2</c:v>
                </c:pt>
                <c:pt idx="5401">
                  <c:v>2.1244444443793923E-2</c:v>
                </c:pt>
                <c:pt idx="5402">
                  <c:v>2.115555555424866E-2</c:v>
                </c:pt>
                <c:pt idx="5403">
                  <c:v>2.1066666665634722E-2</c:v>
                </c:pt>
                <c:pt idx="5404">
                  <c:v>2.0977777777027889E-2</c:v>
                </c:pt>
                <c:pt idx="5405">
                  <c:v>2.0977777777006573E-2</c:v>
                </c:pt>
                <c:pt idx="5406">
                  <c:v>2.0977777776999468E-2</c:v>
                </c:pt>
                <c:pt idx="5407">
                  <c:v>2.0888888888378424E-2</c:v>
                </c:pt>
                <c:pt idx="5408">
                  <c:v>2.0799999999771595E-2</c:v>
                </c:pt>
                <c:pt idx="5409">
                  <c:v>2.0711111110226332E-2</c:v>
                </c:pt>
                <c:pt idx="5410">
                  <c:v>2.06222222216195E-2</c:v>
                </c:pt>
                <c:pt idx="5411">
                  <c:v>2.0533333332991351E-2</c:v>
                </c:pt>
                <c:pt idx="5412">
                  <c:v>2.0533333332991351E-2</c:v>
                </c:pt>
                <c:pt idx="5413">
                  <c:v>2.0533333332962925E-2</c:v>
                </c:pt>
                <c:pt idx="5414">
                  <c:v>2.0533333332962925E-2</c:v>
                </c:pt>
                <c:pt idx="5415">
                  <c:v>2.0533333332941609E-2</c:v>
                </c:pt>
                <c:pt idx="5416">
                  <c:v>2.0533333332934504E-2</c:v>
                </c:pt>
                <c:pt idx="5417">
                  <c:v>2.0533333332920289E-2</c:v>
                </c:pt>
                <c:pt idx="5418">
                  <c:v>2.0533333332920289E-2</c:v>
                </c:pt>
                <c:pt idx="5419">
                  <c:v>2.0533333332913184E-2</c:v>
                </c:pt>
                <c:pt idx="5420">
                  <c:v>2.053333333291318E-2</c:v>
                </c:pt>
                <c:pt idx="5421">
                  <c:v>2.053333333289897E-2</c:v>
                </c:pt>
                <c:pt idx="5422">
                  <c:v>2.053333333289897E-2</c:v>
                </c:pt>
                <c:pt idx="5423">
                  <c:v>2.0533333332884759E-2</c:v>
                </c:pt>
                <c:pt idx="5424">
                  <c:v>2.0444444444292133E-2</c:v>
                </c:pt>
                <c:pt idx="5425">
                  <c:v>2.0444444444292133E-2</c:v>
                </c:pt>
                <c:pt idx="5426">
                  <c:v>2.0444444444292133E-2</c:v>
                </c:pt>
                <c:pt idx="5427">
                  <c:v>2.0444444444285028E-2</c:v>
                </c:pt>
                <c:pt idx="5428">
                  <c:v>2.0444444444285028E-2</c:v>
                </c:pt>
                <c:pt idx="5429">
                  <c:v>2.0444444444285025E-2</c:v>
                </c:pt>
                <c:pt idx="5430">
                  <c:v>2.0444444444277919E-2</c:v>
                </c:pt>
                <c:pt idx="5431">
                  <c:v>2.044444444427081E-2</c:v>
                </c:pt>
                <c:pt idx="5432">
                  <c:v>2.0444444444277916E-2</c:v>
                </c:pt>
                <c:pt idx="5433">
                  <c:v>2.0444444444277916E-2</c:v>
                </c:pt>
                <c:pt idx="5434">
                  <c:v>2.044444444427081E-2</c:v>
                </c:pt>
                <c:pt idx="5435">
                  <c:v>2.0444444444263701E-2</c:v>
                </c:pt>
                <c:pt idx="5436">
                  <c:v>2.0444444444256596E-2</c:v>
                </c:pt>
                <c:pt idx="5437">
                  <c:v>2.0444444444249487E-2</c:v>
                </c:pt>
                <c:pt idx="5438">
                  <c:v>2.0444444444263698E-2</c:v>
                </c:pt>
                <c:pt idx="5439">
                  <c:v>2.0444444444256589E-2</c:v>
                </c:pt>
                <c:pt idx="5440">
                  <c:v>2.0444444444249484E-2</c:v>
                </c:pt>
                <c:pt idx="5441">
                  <c:v>2.0444444444242378E-2</c:v>
                </c:pt>
                <c:pt idx="5442">
                  <c:v>2.0355555555642654E-2</c:v>
                </c:pt>
                <c:pt idx="5443">
                  <c:v>2.0266666667042927E-2</c:v>
                </c:pt>
                <c:pt idx="5444">
                  <c:v>2.0266666667050032E-2</c:v>
                </c:pt>
                <c:pt idx="5445">
                  <c:v>2.0266666667035822E-2</c:v>
                </c:pt>
                <c:pt idx="5446">
                  <c:v>2.0266666667035818E-2</c:v>
                </c:pt>
                <c:pt idx="5447">
                  <c:v>2.0266666667028716E-2</c:v>
                </c:pt>
                <c:pt idx="5448">
                  <c:v>2.0266666667042924E-2</c:v>
                </c:pt>
                <c:pt idx="5449">
                  <c:v>2.0177777778428989E-2</c:v>
                </c:pt>
                <c:pt idx="5450">
                  <c:v>2.0088888888905043E-2</c:v>
                </c:pt>
                <c:pt idx="5451">
                  <c:v>2.0088888888890832E-2</c:v>
                </c:pt>
                <c:pt idx="5452">
                  <c:v>2.0088888888890828E-2</c:v>
                </c:pt>
                <c:pt idx="5453">
                  <c:v>2.0088888888890828E-2</c:v>
                </c:pt>
                <c:pt idx="5454">
                  <c:v>2.0088888888890825E-2</c:v>
                </c:pt>
                <c:pt idx="5455">
                  <c:v>2.0088888888883719E-2</c:v>
                </c:pt>
                <c:pt idx="5456">
                  <c:v>2.0088888888883719E-2</c:v>
                </c:pt>
                <c:pt idx="5457">
                  <c:v>2.0088888888876614E-2</c:v>
                </c:pt>
                <c:pt idx="5458">
                  <c:v>2.0088888888883719E-2</c:v>
                </c:pt>
                <c:pt idx="5459">
                  <c:v>2.0088888888876614E-2</c:v>
                </c:pt>
                <c:pt idx="5460">
                  <c:v>2.0088888888869508E-2</c:v>
                </c:pt>
                <c:pt idx="5461">
                  <c:v>2.0088888888869505E-2</c:v>
                </c:pt>
                <c:pt idx="5462">
                  <c:v>2.008888888887661E-2</c:v>
                </c:pt>
                <c:pt idx="5463">
                  <c:v>1.9999999999345559E-2</c:v>
                </c:pt>
                <c:pt idx="5464">
                  <c:v>1.9999999999345559E-2</c:v>
                </c:pt>
                <c:pt idx="5465">
                  <c:v>1.9999999999345555E-2</c:v>
                </c:pt>
                <c:pt idx="5466">
                  <c:v>1.9999999999345559E-2</c:v>
                </c:pt>
                <c:pt idx="5467">
                  <c:v>1.9999999999345555E-2</c:v>
                </c:pt>
                <c:pt idx="5468">
                  <c:v>1.9999999999331344E-2</c:v>
                </c:pt>
                <c:pt idx="5469">
                  <c:v>1.9999999999345555E-2</c:v>
                </c:pt>
                <c:pt idx="5470">
                  <c:v>1.999999999933845E-2</c:v>
                </c:pt>
                <c:pt idx="5471">
                  <c:v>1.9999999999331341E-2</c:v>
                </c:pt>
                <c:pt idx="5472">
                  <c:v>1.9911111110738719E-2</c:v>
                </c:pt>
                <c:pt idx="5473">
                  <c:v>1.9911111110738722E-2</c:v>
                </c:pt>
                <c:pt idx="5474">
                  <c:v>1.9911111110724512E-2</c:v>
                </c:pt>
                <c:pt idx="5475">
                  <c:v>1.9822222222138999E-2</c:v>
                </c:pt>
                <c:pt idx="5476">
                  <c:v>1.9822222222131893E-2</c:v>
                </c:pt>
                <c:pt idx="5477">
                  <c:v>1.9822222222124788E-2</c:v>
                </c:pt>
                <c:pt idx="5478">
                  <c:v>1.9822222222124788E-2</c:v>
                </c:pt>
                <c:pt idx="5479">
                  <c:v>1.9822222222131897E-2</c:v>
                </c:pt>
                <c:pt idx="5480">
                  <c:v>1.9733333333517962E-2</c:v>
                </c:pt>
                <c:pt idx="5481">
                  <c:v>1.9733333333532173E-2</c:v>
                </c:pt>
                <c:pt idx="5482">
                  <c:v>1.9733333333525067E-2</c:v>
                </c:pt>
                <c:pt idx="5483">
                  <c:v>1.98222222221319E-2</c:v>
                </c:pt>
                <c:pt idx="5484">
                  <c:v>1.9911111110738733E-2</c:v>
                </c:pt>
                <c:pt idx="5485">
                  <c:v>1.999999999933846E-2</c:v>
                </c:pt>
                <c:pt idx="5486">
                  <c:v>2.0088888888869508E-2</c:v>
                </c:pt>
                <c:pt idx="5487">
                  <c:v>2.0177777777490555E-2</c:v>
                </c:pt>
                <c:pt idx="5488">
                  <c:v>2.0266666666090283E-2</c:v>
                </c:pt>
                <c:pt idx="5489">
                  <c:v>2.035555555562844E-2</c:v>
                </c:pt>
                <c:pt idx="5490">
                  <c:v>2.0444444444221062E-2</c:v>
                </c:pt>
                <c:pt idx="5491">
                  <c:v>2.0533333332835E-2</c:v>
                </c:pt>
                <c:pt idx="5492">
                  <c:v>2.0622222222366052E-2</c:v>
                </c:pt>
                <c:pt idx="5493">
                  <c:v>2.0711111110979986E-2</c:v>
                </c:pt>
                <c:pt idx="5494">
                  <c:v>2.0799999999572608E-2</c:v>
                </c:pt>
                <c:pt idx="5495">
                  <c:v>2.0888888889117871E-2</c:v>
                </c:pt>
                <c:pt idx="5496">
                  <c:v>2.0977777777717598E-2</c:v>
                </c:pt>
                <c:pt idx="5497">
                  <c:v>2.1066666666324431E-2</c:v>
                </c:pt>
                <c:pt idx="5498">
                  <c:v>2.0888888889117878E-2</c:v>
                </c:pt>
                <c:pt idx="5499">
                  <c:v>2.0711111110062883E-2</c:v>
                </c:pt>
                <c:pt idx="5500">
                  <c:v>2.0533333332863425E-2</c:v>
                </c:pt>
                <c:pt idx="5501">
                  <c:v>2.0355555555671079E-2</c:v>
                </c:pt>
                <c:pt idx="5502">
                  <c:v>2.0177777776608976E-2</c:v>
                </c:pt>
                <c:pt idx="5503">
                  <c:v>1.9999999999402419E-2</c:v>
                </c:pt>
                <c:pt idx="5504">
                  <c:v>1.982222222221007E-2</c:v>
                </c:pt>
                <c:pt idx="5505">
                  <c:v>1.9644444443147977E-2</c:v>
                </c:pt>
                <c:pt idx="5506">
                  <c:v>1.9466666665948526E-2</c:v>
                </c:pt>
                <c:pt idx="5507">
                  <c:v>1.9288888888756184E-2</c:v>
                </c:pt>
                <c:pt idx="5508">
                  <c:v>1.9111111109686982E-2</c:v>
                </c:pt>
                <c:pt idx="5509">
                  <c:v>1.8933333332494636E-2</c:v>
                </c:pt>
                <c:pt idx="5510">
                  <c:v>1.875555555530229E-2</c:v>
                </c:pt>
                <c:pt idx="5511">
                  <c:v>1.8577777776247299E-2</c:v>
                </c:pt>
                <c:pt idx="5512">
                  <c:v>1.8399999999040743E-2</c:v>
                </c:pt>
                <c:pt idx="5513">
                  <c:v>1.8222222221841295E-2</c:v>
                </c:pt>
                <c:pt idx="5514">
                  <c:v>1.8044444444641844E-2</c:v>
                </c:pt>
                <c:pt idx="5515">
                  <c:v>1.7866666665565533E-2</c:v>
                </c:pt>
                <c:pt idx="5516">
                  <c:v>1.7688888888358976E-2</c:v>
                </c:pt>
                <c:pt idx="5517">
                  <c:v>1.7511111111145311E-2</c:v>
                </c:pt>
                <c:pt idx="5518">
                  <c:v>1.733333333209032E-2</c:v>
                </c:pt>
                <c:pt idx="5519">
                  <c:v>1.7155555554869552E-2</c:v>
                </c:pt>
                <c:pt idx="5520">
                  <c:v>1.6977777777684316E-2</c:v>
                </c:pt>
                <c:pt idx="5521">
                  <c:v>1.6799999998600903E-2</c:v>
                </c:pt>
                <c:pt idx="5522">
                  <c:v>1.6622222221401448E-2</c:v>
                </c:pt>
                <c:pt idx="5523">
                  <c:v>1.6444444444202001E-2</c:v>
                </c:pt>
                <c:pt idx="5524">
                  <c:v>1.6266666665132802E-2</c:v>
                </c:pt>
                <c:pt idx="5525">
                  <c:v>1.6088888887926252E-2</c:v>
                </c:pt>
                <c:pt idx="5526">
                  <c:v>1.5911111110726801E-2</c:v>
                </c:pt>
                <c:pt idx="5527">
                  <c:v>1.5733333331657596E-2</c:v>
                </c:pt>
                <c:pt idx="5528">
                  <c:v>1.5555555554458148E-2</c:v>
                </c:pt>
                <c:pt idx="5529">
                  <c:v>1.537777777725159E-2</c:v>
                </c:pt>
                <c:pt idx="5530">
                  <c:v>1.5200000000066348E-2</c:v>
                </c:pt>
                <c:pt idx="5531">
                  <c:v>1.5022222220997144E-2</c:v>
                </c:pt>
                <c:pt idx="5532">
                  <c:v>1.4844444443797691E-2</c:v>
                </c:pt>
                <c:pt idx="5533">
                  <c:v>1.4666666666605344E-2</c:v>
                </c:pt>
                <c:pt idx="5534">
                  <c:v>1.4488888887550351E-2</c:v>
                </c:pt>
                <c:pt idx="5535">
                  <c:v>1.4311111110358004E-2</c:v>
                </c:pt>
                <c:pt idx="5536">
                  <c:v>1.4133333333158547E-2</c:v>
                </c:pt>
                <c:pt idx="5537">
                  <c:v>1.408888888840368E-2</c:v>
                </c:pt>
                <c:pt idx="5538">
                  <c:v>1.4044444444100265E-2</c:v>
                </c:pt>
                <c:pt idx="5539">
                  <c:v>1.3999999999803954E-2</c:v>
                </c:pt>
                <c:pt idx="5540">
                  <c:v>1.3955555555034875E-2</c:v>
                </c:pt>
                <c:pt idx="5541">
                  <c:v>1.3911111110738564E-2</c:v>
                </c:pt>
                <c:pt idx="5542">
                  <c:v>1.3866666666442254E-2</c:v>
                </c:pt>
                <c:pt idx="5543">
                  <c:v>1.3822222222153048E-2</c:v>
                </c:pt>
                <c:pt idx="5544">
                  <c:v>1.3777777777383971E-2</c:v>
                </c:pt>
                <c:pt idx="5545">
                  <c:v>1.373333333308766E-2</c:v>
                </c:pt>
                <c:pt idx="5546">
                  <c:v>1.3688888888791353E-2</c:v>
                </c:pt>
                <c:pt idx="5547">
                  <c:v>1.3644444444015165E-2</c:v>
                </c:pt>
                <c:pt idx="5548">
                  <c:v>1.3599999999718856E-2</c:v>
                </c:pt>
                <c:pt idx="5549">
                  <c:v>1.355555555541544E-2</c:v>
                </c:pt>
                <c:pt idx="5550">
                  <c:v>1.3511111110667677E-2</c:v>
                </c:pt>
                <c:pt idx="5551">
                  <c:v>1.3466666666364265E-2</c:v>
                </c:pt>
                <c:pt idx="5552">
                  <c:v>1.3422222222067952E-2</c:v>
                </c:pt>
                <c:pt idx="5553">
                  <c:v>1.3377777777305979E-2</c:v>
                </c:pt>
                <c:pt idx="5554">
                  <c:v>1.3333333333016773E-2</c:v>
                </c:pt>
                <c:pt idx="5555">
                  <c:v>1.3288888888713357E-2</c:v>
                </c:pt>
                <c:pt idx="5556">
                  <c:v>1.3244444443944282E-2</c:v>
                </c:pt>
                <c:pt idx="5557">
                  <c:v>1.3199999999655074E-2</c:v>
                </c:pt>
                <c:pt idx="5558">
                  <c:v>1.3155555555351658E-2</c:v>
                </c:pt>
                <c:pt idx="5559">
                  <c:v>1.3111111111048242E-2</c:v>
                </c:pt>
                <c:pt idx="5560">
                  <c:v>1.3066666666279161E-2</c:v>
                </c:pt>
                <c:pt idx="5561">
                  <c:v>1.3022222221982852E-2</c:v>
                </c:pt>
                <c:pt idx="5562">
                  <c:v>1.2977777777686541E-2</c:v>
                </c:pt>
                <c:pt idx="5563">
                  <c:v>1.2933333332931672E-2</c:v>
                </c:pt>
                <c:pt idx="5564">
                  <c:v>1.2888888888621152E-2</c:v>
                </c:pt>
                <c:pt idx="5565">
                  <c:v>1.2933333332938777E-2</c:v>
                </c:pt>
                <c:pt idx="5566">
                  <c:v>1.2977777777714958E-2</c:v>
                </c:pt>
                <c:pt idx="5567">
                  <c:v>1.2933333333411541E-2</c:v>
                </c:pt>
                <c:pt idx="5568">
                  <c:v>1.2977777777729167E-2</c:v>
                </c:pt>
                <c:pt idx="5569">
                  <c:v>1.3022222222498242E-2</c:v>
                </c:pt>
                <c:pt idx="5570">
                  <c:v>1.3066666666808764E-2</c:v>
                </c:pt>
                <c:pt idx="5571">
                  <c:v>1.3111111111119284E-2</c:v>
                </c:pt>
                <c:pt idx="5572">
                  <c:v>1.3155555555888361E-2</c:v>
                </c:pt>
                <c:pt idx="5573">
                  <c:v>1.3200000000198879E-2</c:v>
                </c:pt>
                <c:pt idx="5574">
                  <c:v>1.324444444452361E-2</c:v>
                </c:pt>
                <c:pt idx="5575">
                  <c:v>1.3288888888812814E-2</c:v>
                </c:pt>
                <c:pt idx="5576">
                  <c:v>1.3333333333603209E-2</c:v>
                </c:pt>
                <c:pt idx="5577">
                  <c:v>1.3377777777906623E-2</c:v>
                </c:pt>
                <c:pt idx="5578">
                  <c:v>1.3422222222210036E-2</c:v>
                </c:pt>
                <c:pt idx="5579">
                  <c:v>1.3466666666993324E-2</c:v>
                </c:pt>
                <c:pt idx="5580">
                  <c:v>1.351111111129674E-2</c:v>
                </c:pt>
                <c:pt idx="5581">
                  <c:v>1.3555555555607257E-2</c:v>
                </c:pt>
                <c:pt idx="5582">
                  <c:v>1.3600000000390544E-2</c:v>
                </c:pt>
                <c:pt idx="5583">
                  <c:v>1.3644444444693961E-2</c:v>
                </c:pt>
                <c:pt idx="5584">
                  <c:v>1.3688888889004481E-2</c:v>
                </c:pt>
                <c:pt idx="5585">
                  <c:v>1.3688888889011583E-2</c:v>
                </c:pt>
                <c:pt idx="5586">
                  <c:v>1.3688888889018688E-2</c:v>
                </c:pt>
                <c:pt idx="5587">
                  <c:v>1.3733333333336314E-2</c:v>
                </c:pt>
                <c:pt idx="5588">
                  <c:v>1.3777777777639728E-2</c:v>
                </c:pt>
                <c:pt idx="5589">
                  <c:v>1.3822222222415909E-2</c:v>
                </c:pt>
                <c:pt idx="5590">
                  <c:v>1.3866666666733534E-2</c:v>
                </c:pt>
                <c:pt idx="5591">
                  <c:v>1.3911111111051162E-2</c:v>
                </c:pt>
                <c:pt idx="5592">
                  <c:v>1.391111111105116E-2</c:v>
                </c:pt>
                <c:pt idx="5593">
                  <c:v>1.3911111111072473E-2</c:v>
                </c:pt>
                <c:pt idx="5594">
                  <c:v>1.3911111111079576E-2</c:v>
                </c:pt>
                <c:pt idx="5595">
                  <c:v>1.3911111111086682E-2</c:v>
                </c:pt>
                <c:pt idx="5596">
                  <c:v>1.3911111111093784E-2</c:v>
                </c:pt>
                <c:pt idx="5597">
                  <c:v>1.3911111111100889E-2</c:v>
                </c:pt>
                <c:pt idx="5598">
                  <c:v>1.39111111111151E-2</c:v>
                </c:pt>
                <c:pt idx="5599">
                  <c:v>1.3911111111107993E-2</c:v>
                </c:pt>
                <c:pt idx="5600">
                  <c:v>1.3911111111107993E-2</c:v>
                </c:pt>
                <c:pt idx="5601">
                  <c:v>1.39111111111151E-2</c:v>
                </c:pt>
                <c:pt idx="5602">
                  <c:v>1.3911111111122205E-2</c:v>
                </c:pt>
                <c:pt idx="5603">
                  <c:v>1.3911111111122204E-2</c:v>
                </c:pt>
                <c:pt idx="5604">
                  <c:v>1.3955555555418515E-2</c:v>
                </c:pt>
                <c:pt idx="5605">
                  <c:v>1.3955555555411411E-2</c:v>
                </c:pt>
                <c:pt idx="5606">
                  <c:v>1.3955555555425622E-2</c:v>
                </c:pt>
                <c:pt idx="5607">
                  <c:v>1.3955555555418515E-2</c:v>
                </c:pt>
                <c:pt idx="5608">
                  <c:v>1.3955555555418516E-2</c:v>
                </c:pt>
                <c:pt idx="5609">
                  <c:v>1.3955555555404306E-2</c:v>
                </c:pt>
                <c:pt idx="5610">
                  <c:v>1.3955555555425622E-2</c:v>
                </c:pt>
                <c:pt idx="5611">
                  <c:v>1.3955555555418516E-2</c:v>
                </c:pt>
                <c:pt idx="5612">
                  <c:v>1.3955555555418516E-2</c:v>
                </c:pt>
                <c:pt idx="5613">
                  <c:v>1.3955555555404306E-2</c:v>
                </c:pt>
                <c:pt idx="5614">
                  <c:v>1.395555555541852E-2</c:v>
                </c:pt>
                <c:pt idx="5615">
                  <c:v>1.395555555541852E-2</c:v>
                </c:pt>
                <c:pt idx="5616">
                  <c:v>1.3955555555425622E-2</c:v>
                </c:pt>
                <c:pt idx="5617">
                  <c:v>1.395555555541852E-2</c:v>
                </c:pt>
                <c:pt idx="5618">
                  <c:v>1.395555555541852E-2</c:v>
                </c:pt>
                <c:pt idx="5619">
                  <c:v>1.395555555541852E-2</c:v>
                </c:pt>
                <c:pt idx="5620">
                  <c:v>1.3955555555425625E-2</c:v>
                </c:pt>
                <c:pt idx="5621">
                  <c:v>1.3955555555418522E-2</c:v>
                </c:pt>
                <c:pt idx="5622">
                  <c:v>1.3999999999729042E-2</c:v>
                </c:pt>
                <c:pt idx="5623">
                  <c:v>1.4044444444025353E-2</c:v>
                </c:pt>
                <c:pt idx="5624">
                  <c:v>1.4044444444011142E-2</c:v>
                </c:pt>
                <c:pt idx="5625">
                  <c:v>1.4044444444018247E-2</c:v>
                </c:pt>
                <c:pt idx="5626">
                  <c:v>1.4044444444025353E-2</c:v>
                </c:pt>
                <c:pt idx="5627">
                  <c:v>1.4044444444025353E-2</c:v>
                </c:pt>
                <c:pt idx="5628">
                  <c:v>1.4044444444011144E-2</c:v>
                </c:pt>
                <c:pt idx="5629">
                  <c:v>1.4088888888314558E-2</c:v>
                </c:pt>
                <c:pt idx="5630">
                  <c:v>1.4133333333090742E-2</c:v>
                </c:pt>
                <c:pt idx="5631">
                  <c:v>1.4133333333090742E-2</c:v>
                </c:pt>
                <c:pt idx="5632">
                  <c:v>1.4133333333090742E-2</c:v>
                </c:pt>
                <c:pt idx="5633">
                  <c:v>1.4133333333083637E-2</c:v>
                </c:pt>
                <c:pt idx="5634">
                  <c:v>1.4133333333090746E-2</c:v>
                </c:pt>
                <c:pt idx="5635">
                  <c:v>1.4133333333090746E-2</c:v>
                </c:pt>
                <c:pt idx="5636">
                  <c:v>1.4133333333090747E-2</c:v>
                </c:pt>
                <c:pt idx="5637">
                  <c:v>1.4133333333083644E-2</c:v>
                </c:pt>
                <c:pt idx="5638">
                  <c:v>1.4133333333090749E-2</c:v>
                </c:pt>
                <c:pt idx="5639">
                  <c:v>1.4133333333090749E-2</c:v>
                </c:pt>
                <c:pt idx="5640">
                  <c:v>1.4133333333090753E-2</c:v>
                </c:pt>
                <c:pt idx="5641">
                  <c:v>1.4133333333083647E-2</c:v>
                </c:pt>
                <c:pt idx="5642">
                  <c:v>1.4133333333090753E-2</c:v>
                </c:pt>
                <c:pt idx="5643">
                  <c:v>1.4177777777852726E-2</c:v>
                </c:pt>
                <c:pt idx="5644">
                  <c:v>1.4177777777845622E-2</c:v>
                </c:pt>
                <c:pt idx="5645">
                  <c:v>1.417777777784562E-2</c:v>
                </c:pt>
                <c:pt idx="5646">
                  <c:v>1.4177777777831411E-2</c:v>
                </c:pt>
                <c:pt idx="5647">
                  <c:v>1.417777777783852E-2</c:v>
                </c:pt>
                <c:pt idx="5648">
                  <c:v>1.4177777777845622E-2</c:v>
                </c:pt>
                <c:pt idx="5649">
                  <c:v>1.417777777783852E-2</c:v>
                </c:pt>
                <c:pt idx="5650">
                  <c:v>1.4177777777831416E-2</c:v>
                </c:pt>
                <c:pt idx="5651">
                  <c:v>1.4177777777838522E-2</c:v>
                </c:pt>
                <c:pt idx="5652">
                  <c:v>1.4222222222134831E-2</c:v>
                </c:pt>
                <c:pt idx="5653">
                  <c:v>1.4222222222127731E-2</c:v>
                </c:pt>
                <c:pt idx="5654">
                  <c:v>1.4222222222134836E-2</c:v>
                </c:pt>
                <c:pt idx="5655">
                  <c:v>1.4266666666424038E-2</c:v>
                </c:pt>
                <c:pt idx="5656">
                  <c:v>1.4266666666416936E-2</c:v>
                </c:pt>
                <c:pt idx="5657">
                  <c:v>1.4266666666431147E-2</c:v>
                </c:pt>
                <c:pt idx="5658">
                  <c:v>1.4266666666424042E-2</c:v>
                </c:pt>
                <c:pt idx="5659">
                  <c:v>1.4266666666424043E-2</c:v>
                </c:pt>
                <c:pt idx="5660">
                  <c:v>1.4311111110720354E-2</c:v>
                </c:pt>
                <c:pt idx="5661">
                  <c:v>1.4311111110713249E-2</c:v>
                </c:pt>
                <c:pt idx="5662">
                  <c:v>1.4311111110720354E-2</c:v>
                </c:pt>
                <c:pt idx="5663">
                  <c:v>1.4133333333513801E-2</c:v>
                </c:pt>
                <c:pt idx="5664">
                  <c:v>1.3955555556300138E-2</c:v>
                </c:pt>
                <c:pt idx="5665">
                  <c:v>1.3777777779100685E-2</c:v>
                </c:pt>
                <c:pt idx="5666">
                  <c:v>1.3600000000031483E-2</c:v>
                </c:pt>
                <c:pt idx="5667">
                  <c:v>1.3422222222817819E-2</c:v>
                </c:pt>
                <c:pt idx="5668">
                  <c:v>1.3244444445611264E-2</c:v>
                </c:pt>
                <c:pt idx="5669">
                  <c:v>1.3066666666542059E-2</c:v>
                </c:pt>
                <c:pt idx="5670">
                  <c:v>1.2888888889342609E-2</c:v>
                </c:pt>
                <c:pt idx="5671">
                  <c:v>1.2711111112128946E-2</c:v>
                </c:pt>
                <c:pt idx="5672">
                  <c:v>1.2533333333059744E-2</c:v>
                </c:pt>
                <c:pt idx="5673">
                  <c:v>1.2355555555853187E-2</c:v>
                </c:pt>
                <c:pt idx="5674">
                  <c:v>1.2177777778653734E-2</c:v>
                </c:pt>
                <c:pt idx="5675">
                  <c:v>1.1999999999577429E-2</c:v>
                </c:pt>
                <c:pt idx="5676">
                  <c:v>1.1822222222370872E-2</c:v>
                </c:pt>
                <c:pt idx="5677">
                  <c:v>1.164444444516431E-2</c:v>
                </c:pt>
                <c:pt idx="5678">
                  <c:v>1.1600000000860897E-2</c:v>
                </c:pt>
                <c:pt idx="5679">
                  <c:v>1.1555555556084713E-2</c:v>
                </c:pt>
                <c:pt idx="5680">
                  <c:v>1.1511111111774193E-2</c:v>
                </c:pt>
                <c:pt idx="5681">
                  <c:v>1.1466666667463671E-2</c:v>
                </c:pt>
                <c:pt idx="5682">
                  <c:v>1.1422222222694595E-2</c:v>
                </c:pt>
                <c:pt idx="5683">
                  <c:v>1.1377777778384073E-2</c:v>
                </c:pt>
                <c:pt idx="5684">
                  <c:v>1.1333333334073555E-2</c:v>
                </c:pt>
                <c:pt idx="5685">
                  <c:v>1.1288888889297371E-2</c:v>
                </c:pt>
                <c:pt idx="5686">
                  <c:v>1.1244444444993956E-2</c:v>
                </c:pt>
                <c:pt idx="5687">
                  <c:v>1.1200000000683434E-2</c:v>
                </c:pt>
                <c:pt idx="5688">
                  <c:v>1.1155555555907252E-2</c:v>
                </c:pt>
                <c:pt idx="5689">
                  <c:v>1.111111111159673E-2</c:v>
                </c:pt>
                <c:pt idx="5690">
                  <c:v>1.1066666667293315E-2</c:v>
                </c:pt>
                <c:pt idx="5691">
                  <c:v>1.1022222222517133E-2</c:v>
                </c:pt>
                <c:pt idx="5692">
                  <c:v>1.0977777778206611E-2</c:v>
                </c:pt>
                <c:pt idx="5693">
                  <c:v>1.0933333333903195E-2</c:v>
                </c:pt>
                <c:pt idx="5694">
                  <c:v>1.0888888889599779E-2</c:v>
                </c:pt>
                <c:pt idx="5695">
                  <c:v>1.0844444444837807E-2</c:v>
                </c:pt>
                <c:pt idx="5696">
                  <c:v>1.0800000000541498E-2</c:v>
                </c:pt>
                <c:pt idx="5697">
                  <c:v>1.0755555556238082E-2</c:v>
                </c:pt>
                <c:pt idx="5698">
                  <c:v>1.0711111111476108E-2</c:v>
                </c:pt>
                <c:pt idx="5699">
                  <c:v>1.0666666667179799E-2</c:v>
                </c:pt>
                <c:pt idx="5700">
                  <c:v>1.0622222222876383E-2</c:v>
                </c:pt>
                <c:pt idx="5701">
                  <c:v>1.057777777811441E-2</c:v>
                </c:pt>
                <c:pt idx="5702">
                  <c:v>1.0533333333818101E-2</c:v>
                </c:pt>
                <c:pt idx="5703">
                  <c:v>1.0488888889514684E-2</c:v>
                </c:pt>
                <c:pt idx="5704">
                  <c:v>1.0444444444752713E-2</c:v>
                </c:pt>
                <c:pt idx="5705">
                  <c:v>1.0400000000456402E-2</c:v>
                </c:pt>
                <c:pt idx="5706">
                  <c:v>1.0355555556152987E-2</c:v>
                </c:pt>
                <c:pt idx="5707">
                  <c:v>1.0311111111391014E-2</c:v>
                </c:pt>
                <c:pt idx="5708">
                  <c:v>1.0266666667094703E-2</c:v>
                </c:pt>
                <c:pt idx="5709">
                  <c:v>1.0311111111398121E-2</c:v>
                </c:pt>
                <c:pt idx="5710">
                  <c:v>1.0355555555687325E-2</c:v>
                </c:pt>
                <c:pt idx="5711">
                  <c:v>1.0400000000463507E-2</c:v>
                </c:pt>
                <c:pt idx="5712">
                  <c:v>1.0444444444759818E-2</c:v>
                </c:pt>
                <c:pt idx="5713">
                  <c:v>1.0488888889063235E-2</c:v>
                </c:pt>
                <c:pt idx="5714">
                  <c:v>1.0533333333825206E-2</c:v>
                </c:pt>
                <c:pt idx="5715">
                  <c:v>1.0577777778121517E-2</c:v>
                </c:pt>
                <c:pt idx="5716">
                  <c:v>1.0622222222424933E-2</c:v>
                </c:pt>
                <c:pt idx="5717">
                  <c:v>1.0666666667186905E-2</c:v>
                </c:pt>
                <c:pt idx="5718">
                  <c:v>1.0711111111483216E-2</c:v>
                </c:pt>
                <c:pt idx="5719">
                  <c:v>1.0755555555793736E-2</c:v>
                </c:pt>
                <c:pt idx="5720">
                  <c:v>1.0800000000555709E-2</c:v>
                </c:pt>
                <c:pt idx="5721">
                  <c:v>1.0844444444859125E-2</c:v>
                </c:pt>
                <c:pt idx="5722">
                  <c:v>1.0888888889155434E-2</c:v>
                </c:pt>
                <c:pt idx="5723">
                  <c:v>1.0933333333451745E-2</c:v>
                </c:pt>
                <c:pt idx="5724">
                  <c:v>1.0977777778220824E-2</c:v>
                </c:pt>
                <c:pt idx="5725">
                  <c:v>1.1022222222517133E-2</c:v>
                </c:pt>
                <c:pt idx="5726">
                  <c:v>1.1066666666813442E-2</c:v>
                </c:pt>
                <c:pt idx="5727">
                  <c:v>1.1111111111589626E-2</c:v>
                </c:pt>
                <c:pt idx="5728">
                  <c:v>1.1155555555885936E-2</c:v>
                </c:pt>
                <c:pt idx="5729">
                  <c:v>1.1200000000189352E-2</c:v>
                </c:pt>
                <c:pt idx="5730">
                  <c:v>1.1244444444951325E-2</c:v>
                </c:pt>
                <c:pt idx="5731">
                  <c:v>1.1288888889247634E-2</c:v>
                </c:pt>
                <c:pt idx="5732">
                  <c:v>1.1333333333551049E-2</c:v>
                </c:pt>
                <c:pt idx="5733">
                  <c:v>1.1377777778305917E-2</c:v>
                </c:pt>
                <c:pt idx="5734">
                  <c:v>1.142222222260933E-2</c:v>
                </c:pt>
                <c:pt idx="5735">
                  <c:v>1.1466666666912746E-2</c:v>
                </c:pt>
                <c:pt idx="5736">
                  <c:v>1.1511111111667614E-2</c:v>
                </c:pt>
                <c:pt idx="5737">
                  <c:v>1.1555555555971028E-2</c:v>
                </c:pt>
                <c:pt idx="5738">
                  <c:v>1.1600000000274443E-2</c:v>
                </c:pt>
                <c:pt idx="5739">
                  <c:v>1.1644444444577857E-2</c:v>
                </c:pt>
                <c:pt idx="5740">
                  <c:v>1.1688888889346936E-2</c:v>
                </c:pt>
                <c:pt idx="5741">
                  <c:v>1.1733333333650352E-2</c:v>
                </c:pt>
                <c:pt idx="5742">
                  <c:v>1.1777777777953765E-2</c:v>
                </c:pt>
                <c:pt idx="5743">
                  <c:v>1.1822222222729949E-2</c:v>
                </c:pt>
                <c:pt idx="5744">
                  <c:v>1.1866666667019153E-2</c:v>
                </c:pt>
                <c:pt idx="5745">
                  <c:v>1.1866666667033364E-2</c:v>
                </c:pt>
                <c:pt idx="5746">
                  <c:v>1.1866666667033367E-2</c:v>
                </c:pt>
                <c:pt idx="5747">
                  <c:v>1.1911111111343886E-2</c:v>
                </c:pt>
                <c:pt idx="5748">
                  <c:v>1.1911111111343886E-2</c:v>
                </c:pt>
                <c:pt idx="5749">
                  <c:v>1.1911111111358097E-2</c:v>
                </c:pt>
                <c:pt idx="5750">
                  <c:v>1.1911111111350991E-2</c:v>
                </c:pt>
                <c:pt idx="5751">
                  <c:v>1.1911111111358097E-2</c:v>
                </c:pt>
                <c:pt idx="5752">
                  <c:v>1.1911111111365202E-2</c:v>
                </c:pt>
                <c:pt idx="5753">
                  <c:v>1.1911111111372307E-2</c:v>
                </c:pt>
                <c:pt idx="5754">
                  <c:v>1.1911111111372307E-2</c:v>
                </c:pt>
                <c:pt idx="5755">
                  <c:v>1.1911111111386517E-2</c:v>
                </c:pt>
                <c:pt idx="5756">
                  <c:v>1.1911111111379413E-2</c:v>
                </c:pt>
                <c:pt idx="5757">
                  <c:v>1.1911111111393624E-2</c:v>
                </c:pt>
                <c:pt idx="5758">
                  <c:v>1.1911111111393622E-2</c:v>
                </c:pt>
                <c:pt idx="5759">
                  <c:v>1.1911111111400729E-2</c:v>
                </c:pt>
                <c:pt idx="5760">
                  <c:v>1.1911111111407835E-2</c:v>
                </c:pt>
                <c:pt idx="5761">
                  <c:v>1.1911111111414938E-2</c:v>
                </c:pt>
                <c:pt idx="5762">
                  <c:v>1.1911111111407835E-2</c:v>
                </c:pt>
                <c:pt idx="5763">
                  <c:v>1.1911111111422045E-2</c:v>
                </c:pt>
                <c:pt idx="5764">
                  <c:v>1.1911111111422045E-2</c:v>
                </c:pt>
                <c:pt idx="5765">
                  <c:v>1.1911111111436256E-2</c:v>
                </c:pt>
                <c:pt idx="5766">
                  <c:v>1.1911111111436256E-2</c:v>
                </c:pt>
                <c:pt idx="5767">
                  <c:v>1.1911111111443362E-2</c:v>
                </c:pt>
                <c:pt idx="5768">
                  <c:v>1.191111111144336E-2</c:v>
                </c:pt>
                <c:pt idx="5769">
                  <c:v>1.1911111111450467E-2</c:v>
                </c:pt>
                <c:pt idx="5770">
                  <c:v>1.1911111111443362E-2</c:v>
                </c:pt>
                <c:pt idx="5771">
                  <c:v>1.1911111111450465E-2</c:v>
                </c:pt>
                <c:pt idx="5772">
                  <c:v>1.1911111111457573E-2</c:v>
                </c:pt>
                <c:pt idx="5773">
                  <c:v>1.1911111111464678E-2</c:v>
                </c:pt>
                <c:pt idx="5774">
                  <c:v>1.1911111111450465E-2</c:v>
                </c:pt>
                <c:pt idx="5775">
                  <c:v>1.1911111111464678E-2</c:v>
                </c:pt>
                <c:pt idx="5776">
                  <c:v>1.1911111111464678E-2</c:v>
                </c:pt>
                <c:pt idx="5777">
                  <c:v>1.1911111111471783E-2</c:v>
                </c:pt>
                <c:pt idx="5778">
                  <c:v>1.1911111111464678E-2</c:v>
                </c:pt>
                <c:pt idx="5779">
                  <c:v>1.1911111111478889E-2</c:v>
                </c:pt>
                <c:pt idx="5780">
                  <c:v>1.1911111111471783E-2</c:v>
                </c:pt>
                <c:pt idx="5781">
                  <c:v>1.1911111111478889E-2</c:v>
                </c:pt>
                <c:pt idx="5782">
                  <c:v>1.1911111111471783E-2</c:v>
                </c:pt>
                <c:pt idx="5783">
                  <c:v>1.1911111111485994E-2</c:v>
                </c:pt>
                <c:pt idx="5784">
                  <c:v>1.1911111111485993E-2</c:v>
                </c:pt>
                <c:pt idx="5785">
                  <c:v>1.19111111114931E-2</c:v>
                </c:pt>
                <c:pt idx="5786">
                  <c:v>1.1911111111478889E-2</c:v>
                </c:pt>
                <c:pt idx="5787">
                  <c:v>1.1911111111493098E-2</c:v>
                </c:pt>
                <c:pt idx="5788">
                  <c:v>1.19111111114931E-2</c:v>
                </c:pt>
                <c:pt idx="5789">
                  <c:v>1.1911111111507311E-2</c:v>
                </c:pt>
                <c:pt idx="5790">
                  <c:v>1.1911111111493098E-2</c:v>
                </c:pt>
                <c:pt idx="5791">
                  <c:v>1.1911111111507311E-2</c:v>
                </c:pt>
                <c:pt idx="5792">
                  <c:v>1.1911111111500205E-2</c:v>
                </c:pt>
                <c:pt idx="5793">
                  <c:v>1.1911111111514416E-2</c:v>
                </c:pt>
                <c:pt idx="5794">
                  <c:v>1.1911111111507311E-2</c:v>
                </c:pt>
                <c:pt idx="5795">
                  <c:v>1.1911111111514416E-2</c:v>
                </c:pt>
                <c:pt idx="5796">
                  <c:v>1.1911111111514416E-2</c:v>
                </c:pt>
                <c:pt idx="5797">
                  <c:v>1.1911111111528627E-2</c:v>
                </c:pt>
                <c:pt idx="5798">
                  <c:v>1.1911111111514416E-2</c:v>
                </c:pt>
                <c:pt idx="5799">
                  <c:v>1.1911111111521521E-2</c:v>
                </c:pt>
                <c:pt idx="5800">
                  <c:v>1.191111111152152E-2</c:v>
                </c:pt>
                <c:pt idx="5801">
                  <c:v>1.1911111111535732E-2</c:v>
                </c:pt>
                <c:pt idx="5802">
                  <c:v>1.1911111111528627E-2</c:v>
                </c:pt>
                <c:pt idx="5803">
                  <c:v>1.1911111111535731E-2</c:v>
                </c:pt>
                <c:pt idx="5804">
                  <c:v>1.1911111111535732E-2</c:v>
                </c:pt>
                <c:pt idx="5805">
                  <c:v>1.1911111111542838E-2</c:v>
                </c:pt>
                <c:pt idx="5806">
                  <c:v>1.1911111111535731E-2</c:v>
                </c:pt>
                <c:pt idx="5807">
                  <c:v>1.1911111111542838E-2</c:v>
                </c:pt>
                <c:pt idx="5808">
                  <c:v>1.1911111111549943E-2</c:v>
                </c:pt>
                <c:pt idx="5809">
                  <c:v>1.1911111111557049E-2</c:v>
                </c:pt>
                <c:pt idx="5810">
                  <c:v>1.1911111111542838E-2</c:v>
                </c:pt>
                <c:pt idx="5811">
                  <c:v>1.1911111111549943E-2</c:v>
                </c:pt>
                <c:pt idx="5812">
                  <c:v>1.1911111111557049E-2</c:v>
                </c:pt>
                <c:pt idx="5813">
                  <c:v>1.1911111111564152E-2</c:v>
                </c:pt>
                <c:pt idx="5814">
                  <c:v>1.1911111111557049E-2</c:v>
                </c:pt>
                <c:pt idx="5815">
                  <c:v>1.1911111111549943E-2</c:v>
                </c:pt>
                <c:pt idx="5816">
                  <c:v>1.1911111111557047E-2</c:v>
                </c:pt>
                <c:pt idx="5817">
                  <c:v>1.1911111111564154E-2</c:v>
                </c:pt>
                <c:pt idx="5818">
                  <c:v>1.1911111111549943E-2</c:v>
                </c:pt>
                <c:pt idx="5819">
                  <c:v>1.1911111111549941E-2</c:v>
                </c:pt>
                <c:pt idx="5820">
                  <c:v>1.1911111111557049E-2</c:v>
                </c:pt>
                <c:pt idx="5821">
                  <c:v>1.1911111111564154E-2</c:v>
                </c:pt>
                <c:pt idx="5822">
                  <c:v>1.1911111111549943E-2</c:v>
                </c:pt>
                <c:pt idx="5823">
                  <c:v>1.1911111111557049E-2</c:v>
                </c:pt>
                <c:pt idx="5824">
                  <c:v>1.1911111111557049E-2</c:v>
                </c:pt>
                <c:pt idx="5825">
                  <c:v>1.1911111111564154E-2</c:v>
                </c:pt>
                <c:pt idx="5826">
                  <c:v>1.1911111111564154E-2</c:v>
                </c:pt>
                <c:pt idx="5827">
                  <c:v>1.1911111111557049E-2</c:v>
                </c:pt>
                <c:pt idx="5828">
                  <c:v>1.1911111111549943E-2</c:v>
                </c:pt>
                <c:pt idx="5829">
                  <c:v>1.1911111111564152E-2</c:v>
                </c:pt>
                <c:pt idx="5830">
                  <c:v>1.1911111111564154E-2</c:v>
                </c:pt>
                <c:pt idx="5831">
                  <c:v>1.1911111111564154E-2</c:v>
                </c:pt>
                <c:pt idx="5832">
                  <c:v>1.1911111111549941E-2</c:v>
                </c:pt>
                <c:pt idx="5833">
                  <c:v>1.1911111111564154E-2</c:v>
                </c:pt>
                <c:pt idx="5834">
                  <c:v>1.1911111111564154E-2</c:v>
                </c:pt>
                <c:pt idx="5835">
                  <c:v>1.1911111111564152E-2</c:v>
                </c:pt>
                <c:pt idx="5836">
                  <c:v>1.1911111111564154E-2</c:v>
                </c:pt>
                <c:pt idx="5837">
                  <c:v>1.1911111111564154E-2</c:v>
                </c:pt>
                <c:pt idx="5838">
                  <c:v>1.1911111111564154E-2</c:v>
                </c:pt>
                <c:pt idx="5839">
                  <c:v>1.1911111111564154E-2</c:v>
                </c:pt>
                <c:pt idx="5840">
                  <c:v>1.1911111111564154E-2</c:v>
                </c:pt>
                <c:pt idx="5841">
                  <c:v>1.1911111111571259E-2</c:v>
                </c:pt>
                <c:pt idx="5842">
                  <c:v>1.1911111111564154E-2</c:v>
                </c:pt>
                <c:pt idx="5843">
                  <c:v>1.200000000016388E-2</c:v>
                </c:pt>
                <c:pt idx="5844">
                  <c:v>1.20888888887565E-2</c:v>
                </c:pt>
                <c:pt idx="5845">
                  <c:v>1.2177777777363331E-2</c:v>
                </c:pt>
                <c:pt idx="5846">
                  <c:v>1.2266666666894379E-2</c:v>
                </c:pt>
                <c:pt idx="5847">
                  <c:v>1.2355555555486999E-2</c:v>
                </c:pt>
                <c:pt idx="5848">
                  <c:v>1.2444444444086725E-2</c:v>
                </c:pt>
                <c:pt idx="5849">
                  <c:v>1.2533333333624878E-2</c:v>
                </c:pt>
                <c:pt idx="5850">
                  <c:v>1.2622222222224604E-2</c:v>
                </c:pt>
                <c:pt idx="5851">
                  <c:v>1.2711111110817224E-2</c:v>
                </c:pt>
                <c:pt idx="5852">
                  <c:v>1.2800000000348274E-2</c:v>
                </c:pt>
                <c:pt idx="5853">
                  <c:v>1.2888888888947998E-2</c:v>
                </c:pt>
                <c:pt idx="5854">
                  <c:v>1.2977777777540618E-2</c:v>
                </c:pt>
                <c:pt idx="5855">
                  <c:v>1.3066666667078774E-2</c:v>
                </c:pt>
                <c:pt idx="5856">
                  <c:v>1.3155555555678499E-2</c:v>
                </c:pt>
                <c:pt idx="5857">
                  <c:v>1.3244444444271117E-2</c:v>
                </c:pt>
                <c:pt idx="5858">
                  <c:v>1.3333333332870843E-2</c:v>
                </c:pt>
                <c:pt idx="5859">
                  <c:v>1.3422222222401893E-2</c:v>
                </c:pt>
                <c:pt idx="5860">
                  <c:v>1.3511111110994513E-2</c:v>
                </c:pt>
                <c:pt idx="5861">
                  <c:v>1.3599999999594239E-2</c:v>
                </c:pt>
                <c:pt idx="5862">
                  <c:v>1.3688888889125287E-2</c:v>
                </c:pt>
                <c:pt idx="5863">
                  <c:v>1.3777777777732118E-2</c:v>
                </c:pt>
                <c:pt idx="5864">
                  <c:v>1.3866666666324738E-2</c:v>
                </c:pt>
                <c:pt idx="5865">
                  <c:v>1.3955555555855786E-2</c:v>
                </c:pt>
                <c:pt idx="5866">
                  <c:v>1.4044444444455512E-2</c:v>
                </c:pt>
                <c:pt idx="5867">
                  <c:v>1.4133333333048132E-2</c:v>
                </c:pt>
                <c:pt idx="5868">
                  <c:v>1.4222222222579182E-2</c:v>
                </c:pt>
                <c:pt idx="5869">
                  <c:v>1.4311111111171801E-2</c:v>
                </c:pt>
                <c:pt idx="5870">
                  <c:v>1.4399999999778632E-2</c:v>
                </c:pt>
                <c:pt idx="5871">
                  <c:v>1.4488888889309682E-2</c:v>
                </c:pt>
                <c:pt idx="5872">
                  <c:v>1.4577777777909407E-2</c:v>
                </c:pt>
                <c:pt idx="5873">
                  <c:v>1.4666666666502026E-2</c:v>
                </c:pt>
                <c:pt idx="5874">
                  <c:v>1.4755555555101751E-2</c:v>
                </c:pt>
                <c:pt idx="5875">
                  <c:v>1.4844444444639907E-2</c:v>
                </c:pt>
                <c:pt idx="5876">
                  <c:v>1.4933333333239632E-2</c:v>
                </c:pt>
                <c:pt idx="5877">
                  <c:v>1.502222222183225E-2</c:v>
                </c:pt>
                <c:pt idx="5878">
                  <c:v>1.5111111111363301E-2</c:v>
                </c:pt>
                <c:pt idx="5879">
                  <c:v>1.5199999999955921E-2</c:v>
                </c:pt>
                <c:pt idx="5880">
                  <c:v>1.5288888888562752E-2</c:v>
                </c:pt>
                <c:pt idx="5881">
                  <c:v>1.53777777780938E-2</c:v>
                </c:pt>
                <c:pt idx="5882">
                  <c:v>1.5466666666693525E-2</c:v>
                </c:pt>
                <c:pt idx="5883">
                  <c:v>1.5555555555286146E-2</c:v>
                </c:pt>
                <c:pt idx="5884">
                  <c:v>1.5644444444817194E-2</c:v>
                </c:pt>
                <c:pt idx="5885">
                  <c:v>1.5733333333424027E-2</c:v>
                </c:pt>
                <c:pt idx="5886">
                  <c:v>1.582222222202375E-2</c:v>
                </c:pt>
                <c:pt idx="5887">
                  <c:v>1.5911111111547693E-2</c:v>
                </c:pt>
                <c:pt idx="5888">
                  <c:v>1.6000000000147421E-2</c:v>
                </c:pt>
                <c:pt idx="5889">
                  <c:v>1.5911111111547693E-2</c:v>
                </c:pt>
                <c:pt idx="5890">
                  <c:v>1.5822222222955075E-2</c:v>
                </c:pt>
                <c:pt idx="5891">
                  <c:v>1.5733333333424027E-2</c:v>
                </c:pt>
                <c:pt idx="5892">
                  <c:v>1.5644444444831405E-2</c:v>
                </c:pt>
                <c:pt idx="5893">
                  <c:v>1.5555555556231681E-2</c:v>
                </c:pt>
                <c:pt idx="5894">
                  <c:v>1.5466666666700631E-2</c:v>
                </c:pt>
                <c:pt idx="5895">
                  <c:v>1.5377777778108011E-2</c:v>
                </c:pt>
                <c:pt idx="5896">
                  <c:v>1.5288888889508285E-2</c:v>
                </c:pt>
                <c:pt idx="5897">
                  <c:v>1.5199999999977237E-2</c:v>
                </c:pt>
                <c:pt idx="5898">
                  <c:v>1.5111111111384617E-2</c:v>
                </c:pt>
                <c:pt idx="5899">
                  <c:v>1.5022222222784891E-2</c:v>
                </c:pt>
                <c:pt idx="5900">
                  <c:v>1.4933333333260948E-2</c:v>
                </c:pt>
                <c:pt idx="5901">
                  <c:v>1.4844444444661223E-2</c:v>
                </c:pt>
                <c:pt idx="5902">
                  <c:v>1.4755555556061497E-2</c:v>
                </c:pt>
                <c:pt idx="5903">
                  <c:v>1.4666666667468877E-2</c:v>
                </c:pt>
                <c:pt idx="5904">
                  <c:v>1.4577777777937829E-2</c:v>
                </c:pt>
                <c:pt idx="5905">
                  <c:v>1.4488888889338103E-2</c:v>
                </c:pt>
                <c:pt idx="5906">
                  <c:v>1.4400000000745483E-2</c:v>
                </c:pt>
                <c:pt idx="5907">
                  <c:v>1.4311111111214433E-2</c:v>
                </c:pt>
                <c:pt idx="5908">
                  <c:v>1.4222222222621815E-2</c:v>
                </c:pt>
                <c:pt idx="5909">
                  <c:v>1.4133333334022089E-2</c:v>
                </c:pt>
                <c:pt idx="5910">
                  <c:v>1.4044444444491039E-2</c:v>
                </c:pt>
                <c:pt idx="5911">
                  <c:v>1.3955555555898419E-2</c:v>
                </c:pt>
                <c:pt idx="5912">
                  <c:v>1.3866666667298695E-2</c:v>
                </c:pt>
                <c:pt idx="5913">
                  <c:v>1.3777777777774751E-2</c:v>
                </c:pt>
                <c:pt idx="5914">
                  <c:v>1.3688888889175025E-2</c:v>
                </c:pt>
                <c:pt idx="5915">
                  <c:v>1.3600000000575299E-2</c:v>
                </c:pt>
                <c:pt idx="5916">
                  <c:v>1.3511111111051357E-2</c:v>
                </c:pt>
                <c:pt idx="5917">
                  <c:v>1.3422222222451631E-2</c:v>
                </c:pt>
                <c:pt idx="5918">
                  <c:v>1.3333333333851905E-2</c:v>
                </c:pt>
                <c:pt idx="5919">
                  <c:v>1.3244444445259285E-2</c:v>
                </c:pt>
                <c:pt idx="5920">
                  <c:v>1.3155555555728237E-2</c:v>
                </c:pt>
                <c:pt idx="5921">
                  <c:v>1.3066666667121406E-2</c:v>
                </c:pt>
                <c:pt idx="5922">
                  <c:v>1.2977777778521681E-2</c:v>
                </c:pt>
                <c:pt idx="5923">
                  <c:v>1.2888888888983525E-2</c:v>
                </c:pt>
                <c:pt idx="5924">
                  <c:v>1.2800000000390907E-2</c:v>
                </c:pt>
                <c:pt idx="5925">
                  <c:v>1.2711111111784076E-2</c:v>
                </c:pt>
                <c:pt idx="5926">
                  <c:v>1.2622222222253026E-2</c:v>
                </c:pt>
                <c:pt idx="5927">
                  <c:v>1.2533333333646195E-2</c:v>
                </c:pt>
                <c:pt idx="5928">
                  <c:v>1.2444444445046471E-2</c:v>
                </c:pt>
                <c:pt idx="5929">
                  <c:v>1.2355555555508315E-2</c:v>
                </c:pt>
                <c:pt idx="5930">
                  <c:v>1.2266666666915695E-2</c:v>
                </c:pt>
                <c:pt idx="5931">
                  <c:v>1.2177777778308864E-2</c:v>
                </c:pt>
                <c:pt idx="5932">
                  <c:v>1.2088888888777816E-2</c:v>
                </c:pt>
                <c:pt idx="5933">
                  <c:v>1.2000000000170985E-2</c:v>
                </c:pt>
                <c:pt idx="5934">
                  <c:v>1.1911111111571259E-2</c:v>
                </c:pt>
                <c:pt idx="5935">
                  <c:v>1.1822222222964428E-2</c:v>
                </c:pt>
                <c:pt idx="5936">
                  <c:v>1.1733333333440486E-2</c:v>
                </c:pt>
                <c:pt idx="5937">
                  <c:v>1.1644444444833655E-2</c:v>
                </c:pt>
                <c:pt idx="5938">
                  <c:v>1.1555555556233929E-2</c:v>
                </c:pt>
                <c:pt idx="5939">
                  <c:v>1.1466666666695775E-2</c:v>
                </c:pt>
                <c:pt idx="5940">
                  <c:v>1.137777777809605E-2</c:v>
                </c:pt>
                <c:pt idx="5941">
                  <c:v>1.1288888889489219E-2</c:v>
                </c:pt>
                <c:pt idx="5942">
                  <c:v>1.1199999999965274E-2</c:v>
                </c:pt>
                <c:pt idx="5943">
                  <c:v>1.1111111111358445E-2</c:v>
                </c:pt>
                <c:pt idx="5944">
                  <c:v>1.1022222222758718E-2</c:v>
                </c:pt>
                <c:pt idx="5945">
                  <c:v>1.0933333333220562E-2</c:v>
                </c:pt>
                <c:pt idx="5946">
                  <c:v>1.0844444444620837E-2</c:v>
                </c:pt>
                <c:pt idx="5947">
                  <c:v>1.0755555556014004E-2</c:v>
                </c:pt>
                <c:pt idx="5948">
                  <c:v>1.0666666667421384E-2</c:v>
                </c:pt>
                <c:pt idx="5949">
                  <c:v>1.0577777777883228E-2</c:v>
                </c:pt>
                <c:pt idx="5950">
                  <c:v>1.0488888889283503E-2</c:v>
                </c:pt>
                <c:pt idx="5951">
                  <c:v>1.040000000067667E-2</c:v>
                </c:pt>
                <c:pt idx="5952">
                  <c:v>1.0311111111145622E-2</c:v>
                </c:pt>
                <c:pt idx="5953">
                  <c:v>1.0222222222538789E-2</c:v>
                </c:pt>
                <c:pt idx="5954">
                  <c:v>1.0133333333946169E-2</c:v>
                </c:pt>
                <c:pt idx="5955">
                  <c:v>1.0044444444408013E-2</c:v>
                </c:pt>
                <c:pt idx="5956">
                  <c:v>9.9555555558082862E-3</c:v>
                </c:pt>
                <c:pt idx="5957">
                  <c:v>9.8666666672014552E-3</c:v>
                </c:pt>
                <c:pt idx="5958">
                  <c:v>9.7777777776704052E-3</c:v>
                </c:pt>
                <c:pt idx="5959">
                  <c:v>9.6888888890635742E-3</c:v>
                </c:pt>
                <c:pt idx="5960">
                  <c:v>9.6000000004709523E-3</c:v>
                </c:pt>
                <c:pt idx="5961">
                  <c:v>9.5111111109327986E-3</c:v>
                </c:pt>
                <c:pt idx="5962">
                  <c:v>9.4222222223330713E-3</c:v>
                </c:pt>
                <c:pt idx="5963">
                  <c:v>9.3333333337262403E-3</c:v>
                </c:pt>
                <c:pt idx="5964">
                  <c:v>9.244444445126513E-3</c:v>
                </c:pt>
                <c:pt idx="5965">
                  <c:v>9.1555555555883593E-3</c:v>
                </c:pt>
                <c:pt idx="5966">
                  <c:v>9.0666666669957374E-3</c:v>
                </c:pt>
                <c:pt idx="5967">
                  <c:v>8.9777777783889047E-3</c:v>
                </c:pt>
                <c:pt idx="5968">
                  <c:v>8.8888888888578564E-3</c:v>
                </c:pt>
                <c:pt idx="5969">
                  <c:v>8.8000000002510237E-3</c:v>
                </c:pt>
                <c:pt idx="5970">
                  <c:v>8.7111111116512981E-3</c:v>
                </c:pt>
                <c:pt idx="5971">
                  <c:v>8.6222222221131427E-3</c:v>
                </c:pt>
                <c:pt idx="5972">
                  <c:v>8.5333333335205225E-3</c:v>
                </c:pt>
                <c:pt idx="5973">
                  <c:v>8.4444444449136898E-3</c:v>
                </c:pt>
                <c:pt idx="5974">
                  <c:v>8.3555555553826415E-3</c:v>
                </c:pt>
                <c:pt idx="5975">
                  <c:v>8.2666666667758088E-3</c:v>
                </c:pt>
                <c:pt idx="5976">
                  <c:v>8.1777777781760833E-3</c:v>
                </c:pt>
                <c:pt idx="5977">
                  <c:v>8.0888888886379278E-3</c:v>
                </c:pt>
                <c:pt idx="5978">
                  <c:v>8.0000000000453059E-3</c:v>
                </c:pt>
                <c:pt idx="5979">
                  <c:v>7.911111111438475E-3</c:v>
                </c:pt>
                <c:pt idx="5980">
                  <c:v>7.8222222228387477E-3</c:v>
                </c:pt>
                <c:pt idx="5981">
                  <c:v>7.7333333333005939E-3</c:v>
                </c:pt>
                <c:pt idx="5982">
                  <c:v>7.6444444447008675E-3</c:v>
                </c:pt>
                <c:pt idx="5983">
                  <c:v>7.5555555560940357E-3</c:v>
                </c:pt>
                <c:pt idx="5984">
                  <c:v>7.4666666665700911E-3</c:v>
                </c:pt>
                <c:pt idx="5985">
                  <c:v>7.3777777779632592E-3</c:v>
                </c:pt>
                <c:pt idx="5986">
                  <c:v>7.2888888893635328E-3</c:v>
                </c:pt>
                <c:pt idx="5987">
                  <c:v>7.1999999998253782E-3</c:v>
                </c:pt>
                <c:pt idx="5988">
                  <c:v>7.1111111112256518E-3</c:v>
                </c:pt>
                <c:pt idx="5989">
                  <c:v>7.0222222226188199E-3</c:v>
                </c:pt>
                <c:pt idx="5990">
                  <c:v>6.9333333330948762E-3</c:v>
                </c:pt>
                <c:pt idx="5991">
                  <c:v>6.8444444444880443E-3</c:v>
                </c:pt>
                <c:pt idx="5992">
                  <c:v>6.7555555558883179E-3</c:v>
                </c:pt>
                <c:pt idx="5993">
                  <c:v>6.6666666672814861E-3</c:v>
                </c:pt>
                <c:pt idx="5994">
                  <c:v>6.577777777750436E-3</c:v>
                </c:pt>
                <c:pt idx="5995">
                  <c:v>6.488888889157815E-3</c:v>
                </c:pt>
                <c:pt idx="5996">
                  <c:v>6.4000000005580886E-3</c:v>
                </c:pt>
                <c:pt idx="5997">
                  <c:v>6.311111111019934E-3</c:v>
                </c:pt>
                <c:pt idx="5998">
                  <c:v>6.222222222427313E-3</c:v>
                </c:pt>
                <c:pt idx="5999">
                  <c:v>6.1333333338275866E-3</c:v>
                </c:pt>
                <c:pt idx="6000">
                  <c:v>6.0444444442965374E-3</c:v>
                </c:pt>
                <c:pt idx="6001">
                  <c:v>5.9555555556897056E-3</c:v>
                </c:pt>
                <c:pt idx="6002">
                  <c:v>5.8666666670970846E-3</c:v>
                </c:pt>
                <c:pt idx="6003">
                  <c:v>5.7777777775660354E-3</c:v>
                </c:pt>
                <c:pt idx="6004">
                  <c:v>5.6888888889663081E-3</c:v>
                </c:pt>
                <c:pt idx="6005">
                  <c:v>5.6000000003594763E-3</c:v>
                </c:pt>
                <c:pt idx="6006">
                  <c:v>5.5111111108355334E-3</c:v>
                </c:pt>
                <c:pt idx="6007">
                  <c:v>5.422222222235807E-3</c:v>
                </c:pt>
                <c:pt idx="6008">
                  <c:v>5.333333333643186E-3</c:v>
                </c:pt>
                <c:pt idx="6009">
                  <c:v>5.2444444450292487E-3</c:v>
                </c:pt>
                <c:pt idx="6010">
                  <c:v>5.155555555505305E-3</c:v>
                </c:pt>
                <c:pt idx="6011">
                  <c:v>5.0666666669055786E-3</c:v>
                </c:pt>
                <c:pt idx="6012">
                  <c:v>4.9777777783129576E-3</c:v>
                </c:pt>
                <c:pt idx="6013">
                  <c:v>4.8888888887748038E-3</c:v>
                </c:pt>
                <c:pt idx="6014">
                  <c:v>4.8000000001750774E-3</c:v>
                </c:pt>
                <c:pt idx="6015">
                  <c:v>4.711111111575351E-3</c:v>
                </c:pt>
                <c:pt idx="6016">
                  <c:v>4.6222222220514073E-3</c:v>
                </c:pt>
                <c:pt idx="6017">
                  <c:v>4.5333333334445754E-3</c:v>
                </c:pt>
                <c:pt idx="6018">
                  <c:v>4.444444444844849E-3</c:v>
                </c:pt>
                <c:pt idx="6019">
                  <c:v>4.3555555553138007E-3</c:v>
                </c:pt>
                <c:pt idx="6020">
                  <c:v>4.2666666667211797E-3</c:v>
                </c:pt>
                <c:pt idx="6021">
                  <c:v>4.1777777781143478E-3</c:v>
                </c:pt>
                <c:pt idx="6022">
                  <c:v>4.0888888885832987E-3</c:v>
                </c:pt>
                <c:pt idx="6023">
                  <c:v>3.9999999999835723E-3</c:v>
                </c:pt>
                <c:pt idx="6024">
                  <c:v>3.9111111113909513E-3</c:v>
                </c:pt>
                <c:pt idx="6025">
                  <c:v>3.8222222227841194E-3</c:v>
                </c:pt>
                <c:pt idx="6026">
                  <c:v>3.7333333332530707E-3</c:v>
                </c:pt>
                <c:pt idx="6027">
                  <c:v>3.6444444446604497E-3</c:v>
                </c:pt>
                <c:pt idx="6028">
                  <c:v>3.5555555560607232E-3</c:v>
                </c:pt>
                <c:pt idx="6029">
                  <c:v>3.4666666665225691E-3</c:v>
                </c:pt>
                <c:pt idx="6030">
                  <c:v>3.3777777779228427E-3</c:v>
                </c:pt>
                <c:pt idx="6031">
                  <c:v>3.2888888893302217E-3</c:v>
                </c:pt>
                <c:pt idx="6032">
                  <c:v>3.199999999799173E-3</c:v>
                </c:pt>
                <c:pt idx="6033">
                  <c:v>3.1111111111994461E-3</c:v>
                </c:pt>
                <c:pt idx="6034">
                  <c:v>3.0222222226068251E-3</c:v>
                </c:pt>
                <c:pt idx="6035">
                  <c:v>2.9333333330686709E-3</c:v>
                </c:pt>
                <c:pt idx="6036">
                  <c:v>2.8444444444689445E-3</c:v>
                </c:pt>
                <c:pt idx="6037">
                  <c:v>2.7555555558763239E-3</c:v>
                </c:pt>
                <c:pt idx="6038">
                  <c:v>2.6666666672765975E-3</c:v>
                </c:pt>
                <c:pt idx="6039">
                  <c:v>2.5777777777455484E-3</c:v>
                </c:pt>
                <c:pt idx="6040">
                  <c:v>2.4888888891529274E-3</c:v>
                </c:pt>
                <c:pt idx="6041">
                  <c:v>2.4000000005532009E-3</c:v>
                </c:pt>
                <c:pt idx="6042">
                  <c:v>2.3111111110221518E-3</c:v>
                </c:pt>
                <c:pt idx="6043">
                  <c:v>2.2222222224153199E-3</c:v>
                </c:pt>
                <c:pt idx="6044">
                  <c:v>2.1333333338226989E-3</c:v>
                </c:pt>
                <c:pt idx="6045">
                  <c:v>2.0444444442916498E-3</c:v>
                </c:pt>
                <c:pt idx="6046">
                  <c:v>1.9555555556919233E-3</c:v>
                </c:pt>
                <c:pt idx="6047">
                  <c:v>1.8666666670993026E-3</c:v>
                </c:pt>
                <c:pt idx="6048">
                  <c:v>1.7777777775682534E-3</c:v>
                </c:pt>
                <c:pt idx="6049">
                  <c:v>1.6888888889756324E-3</c:v>
                </c:pt>
                <c:pt idx="6050">
                  <c:v>1.6000000003688006E-3</c:v>
                </c:pt>
                <c:pt idx="6051">
                  <c:v>1.5111111108377514E-3</c:v>
                </c:pt>
                <c:pt idx="6052">
                  <c:v>1.422222222238025E-3</c:v>
                </c:pt>
                <c:pt idx="6053">
                  <c:v>1.3333333336454042E-3</c:v>
                </c:pt>
                <c:pt idx="6054">
                  <c:v>1.2444444450456775E-3</c:v>
                </c:pt>
                <c:pt idx="6055">
                  <c:v>1.1555555555075232E-3</c:v>
                </c:pt>
                <c:pt idx="6056">
                  <c:v>1.0666666669077968E-3</c:v>
                </c:pt>
                <c:pt idx="6057">
                  <c:v>9.7777777831517553E-4</c:v>
                </c:pt>
                <c:pt idx="6058">
                  <c:v>8.888888887841267E-4</c:v>
                </c:pt>
                <c:pt idx="6059">
                  <c:v>8.000000001915057E-4</c:v>
                </c:pt>
                <c:pt idx="6060">
                  <c:v>7.1111111158467363E-4</c:v>
                </c:pt>
                <c:pt idx="6061">
                  <c:v>6.222222220536248E-4</c:v>
                </c:pt>
                <c:pt idx="6062">
                  <c:v>5.3333333345389838E-4</c:v>
                </c:pt>
                <c:pt idx="6063">
                  <c:v>4.4444444486127732E-4</c:v>
                </c:pt>
                <c:pt idx="6064">
                  <c:v>3.5555555533022833E-4</c:v>
                </c:pt>
                <c:pt idx="6065">
                  <c:v>2.6666666672339647E-4</c:v>
                </c:pt>
                <c:pt idx="6066">
                  <c:v>1.7777777812366999E-4</c:v>
                </c:pt>
                <c:pt idx="6067">
                  <c:v>8.8888888599726427E-5</c:v>
                </c:pt>
                <c:pt idx="6068">
                  <c:v>4.44444442963105E-5</c:v>
                </c:pt>
                <c:pt idx="6069">
                  <c:v>4.44444442963105E-5</c:v>
                </c:pt>
                <c:pt idx="6070">
                  <c:v>8.8888888599726427E-5</c:v>
                </c:pt>
                <c:pt idx="6071">
                  <c:v>1.3333333336169824E-4</c:v>
                </c:pt>
                <c:pt idx="6072">
                  <c:v>1.7777777765800874E-4</c:v>
                </c:pt>
                <c:pt idx="6073">
                  <c:v>2.2222222195431924E-4</c:v>
                </c:pt>
                <c:pt idx="6074">
                  <c:v>2.6666666672339647E-4</c:v>
                </c:pt>
                <c:pt idx="6075">
                  <c:v>3.1111111101970697E-4</c:v>
                </c:pt>
                <c:pt idx="6076">
                  <c:v>3.5555555531601747E-4</c:v>
                </c:pt>
                <c:pt idx="6077">
                  <c:v>4.0000000008509471E-4</c:v>
                </c:pt>
                <c:pt idx="6078">
                  <c:v>4.4444444438140521E-4</c:v>
                </c:pt>
                <c:pt idx="6079">
                  <c:v>4.8888888867771577E-4</c:v>
                </c:pt>
                <c:pt idx="6080">
                  <c:v>5.3333333344679295E-4</c:v>
                </c:pt>
                <c:pt idx="6081">
                  <c:v>5.7777777774310345E-4</c:v>
                </c:pt>
                <c:pt idx="6082">
                  <c:v>6.2222222203941395E-4</c:v>
                </c:pt>
                <c:pt idx="6083">
                  <c:v>6.6666666634282988E-4</c:v>
                </c:pt>
                <c:pt idx="6084">
                  <c:v>7.1111111110480163E-4</c:v>
                </c:pt>
                <c:pt idx="6085">
                  <c:v>7.5555555540111213E-4</c:v>
                </c:pt>
                <c:pt idx="6086">
                  <c:v>7.9999999969742274E-4</c:v>
                </c:pt>
                <c:pt idx="6087">
                  <c:v>8.4444444446649992E-4</c:v>
                </c:pt>
                <c:pt idx="6088">
                  <c:v>8.8888888876281042E-4</c:v>
                </c:pt>
                <c:pt idx="6089">
                  <c:v>9.3333333305912092E-4</c:v>
                </c:pt>
                <c:pt idx="6090">
                  <c:v>9.777777778281981E-4</c:v>
                </c:pt>
                <c:pt idx="6091">
                  <c:v>1.0222222221245086E-3</c:v>
                </c:pt>
                <c:pt idx="6092">
                  <c:v>1.0666666664208191E-3</c:v>
                </c:pt>
                <c:pt idx="6093">
                  <c:v>1.1111111111898964E-3</c:v>
                </c:pt>
                <c:pt idx="6094">
                  <c:v>1.1555555554862069E-3</c:v>
                </c:pt>
                <c:pt idx="6095">
                  <c:v>1.1999999997825174E-3</c:v>
                </c:pt>
                <c:pt idx="6096">
                  <c:v>1.2444444445515947E-3</c:v>
                </c:pt>
                <c:pt idx="6097">
                  <c:v>1.2888888888479052E-3</c:v>
                </c:pt>
                <c:pt idx="6098">
                  <c:v>1.3333333331442157E-3</c:v>
                </c:pt>
                <c:pt idx="6099">
                  <c:v>1.377777777454737E-3</c:v>
                </c:pt>
                <c:pt idx="6100">
                  <c:v>1.4222222222096033E-3</c:v>
                </c:pt>
                <c:pt idx="6101">
                  <c:v>1.4666666665059138E-3</c:v>
                </c:pt>
                <c:pt idx="6102">
                  <c:v>1.5111111108164351E-3</c:v>
                </c:pt>
                <c:pt idx="6103">
                  <c:v>1.5555555555713013E-3</c:v>
                </c:pt>
                <c:pt idx="6104">
                  <c:v>1.5999999998818229E-3</c:v>
                </c:pt>
                <c:pt idx="6105">
                  <c:v>1.6444444441639226E-3</c:v>
                </c:pt>
                <c:pt idx="6106">
                  <c:v>1.6888888889401051E-3</c:v>
                </c:pt>
                <c:pt idx="6107">
                  <c:v>1.7333333332293101E-3</c:v>
                </c:pt>
                <c:pt idx="6108">
                  <c:v>1.7777777775398315E-3</c:v>
                </c:pt>
                <c:pt idx="6109">
                  <c:v>1.8222222222946977E-3</c:v>
                </c:pt>
                <c:pt idx="6110">
                  <c:v>1.8666666665981136E-3</c:v>
                </c:pt>
                <c:pt idx="6111">
                  <c:v>1.9111111108873187E-3</c:v>
                </c:pt>
                <c:pt idx="6112">
                  <c:v>1.9555555556635012E-3</c:v>
                </c:pt>
                <c:pt idx="6113">
                  <c:v>1.9999999999527063E-3</c:v>
                </c:pt>
                <c:pt idx="6114">
                  <c:v>2.0444444442632276E-3</c:v>
                </c:pt>
                <c:pt idx="6115">
                  <c:v>2.0888888885524327E-3</c:v>
                </c:pt>
                <c:pt idx="6116">
                  <c:v>2.13333333332151E-3</c:v>
                </c:pt>
                <c:pt idx="6117">
                  <c:v>2.1777777776107151E-3</c:v>
                </c:pt>
                <c:pt idx="6118">
                  <c:v>2.2222222219212364E-3</c:v>
                </c:pt>
                <c:pt idx="6119">
                  <c:v>2.2666666666761024E-3</c:v>
                </c:pt>
                <c:pt idx="6120">
                  <c:v>2.3111111109795184E-3</c:v>
                </c:pt>
                <c:pt idx="6121">
                  <c:v>2.3555555552687234E-3</c:v>
                </c:pt>
                <c:pt idx="6122">
                  <c:v>2.4000000000449061E-3</c:v>
                </c:pt>
                <c:pt idx="6123">
                  <c:v>2.4444444443341112E-3</c:v>
                </c:pt>
                <c:pt idx="6124">
                  <c:v>2.4888888886446326E-3</c:v>
                </c:pt>
                <c:pt idx="6125">
                  <c:v>2.5333333333994986E-3</c:v>
                </c:pt>
                <c:pt idx="6126">
                  <c:v>2.5777777777029145E-3</c:v>
                </c:pt>
                <c:pt idx="6127">
                  <c:v>2.6222222219921196E-3</c:v>
                </c:pt>
                <c:pt idx="6128">
                  <c:v>2.6666666663026409E-3</c:v>
                </c:pt>
                <c:pt idx="6129">
                  <c:v>2.7111111110575074E-3</c:v>
                </c:pt>
                <c:pt idx="6130">
                  <c:v>2.7555555553680287E-3</c:v>
                </c:pt>
                <c:pt idx="6131">
                  <c:v>2.7999999996501279E-3</c:v>
                </c:pt>
                <c:pt idx="6132">
                  <c:v>2.8444444444263106E-3</c:v>
                </c:pt>
                <c:pt idx="6133">
                  <c:v>2.8888888887155162E-3</c:v>
                </c:pt>
                <c:pt idx="6134">
                  <c:v>2.9333333330260375E-3</c:v>
                </c:pt>
                <c:pt idx="6135">
                  <c:v>2.9777777777809039E-3</c:v>
                </c:pt>
                <c:pt idx="6136">
                  <c:v>3.0222222220843199E-3</c:v>
                </c:pt>
                <c:pt idx="6137">
                  <c:v>3.0666666663735249E-3</c:v>
                </c:pt>
                <c:pt idx="6138">
                  <c:v>3.1111111111497077E-3</c:v>
                </c:pt>
                <c:pt idx="6139">
                  <c:v>3.1555555554389127E-3</c:v>
                </c:pt>
                <c:pt idx="6140">
                  <c:v>3.1999999997494341E-3</c:v>
                </c:pt>
                <c:pt idx="6141">
                  <c:v>3.2444444445043005E-3</c:v>
                </c:pt>
                <c:pt idx="6142">
                  <c:v>3.2888888888077165E-3</c:v>
                </c:pt>
                <c:pt idx="6143">
                  <c:v>3.3333333330969215E-3</c:v>
                </c:pt>
                <c:pt idx="6144">
                  <c:v>3.3777777774074429E-3</c:v>
                </c:pt>
                <c:pt idx="6145">
                  <c:v>3.4222222221623098E-3</c:v>
                </c:pt>
                <c:pt idx="6146">
                  <c:v>3.4666666664728311E-3</c:v>
                </c:pt>
                <c:pt idx="6147">
                  <c:v>3.5111111107549308E-3</c:v>
                </c:pt>
                <c:pt idx="6148">
                  <c:v>3.5555555555311135E-3</c:v>
                </c:pt>
                <c:pt idx="6149">
                  <c:v>3.5999999998203185E-3</c:v>
                </c:pt>
                <c:pt idx="6150">
                  <c:v>3.6444444441308399E-3</c:v>
                </c:pt>
                <c:pt idx="6151">
                  <c:v>3.6888888888857063E-3</c:v>
                </c:pt>
                <c:pt idx="6152">
                  <c:v>3.7333333331891223E-3</c:v>
                </c:pt>
                <c:pt idx="6153">
                  <c:v>3.7777777774783273E-3</c:v>
                </c:pt>
                <c:pt idx="6154">
                  <c:v>3.8222222222545105E-3</c:v>
                </c:pt>
                <c:pt idx="6155">
                  <c:v>3.8666666665437156E-3</c:v>
                </c:pt>
                <c:pt idx="6156">
                  <c:v>3.9111111108542365E-3</c:v>
                </c:pt>
                <c:pt idx="6157">
                  <c:v>3.9555555556091034E-3</c:v>
                </c:pt>
                <c:pt idx="6158">
                  <c:v>3.9999999999125188E-3</c:v>
                </c:pt>
                <c:pt idx="6159">
                  <c:v>4.0444444442017244E-3</c:v>
                </c:pt>
                <c:pt idx="6160">
                  <c:v>4.1333333328085562E-3</c:v>
                </c:pt>
                <c:pt idx="6161">
                  <c:v>4.2222222223253936E-3</c:v>
                </c:pt>
                <c:pt idx="6162">
                  <c:v>4.3111111109322264E-3</c:v>
                </c:pt>
                <c:pt idx="6163">
                  <c:v>4.3999999995248474E-3</c:v>
                </c:pt>
                <c:pt idx="6164">
                  <c:v>4.4888888890630011E-3</c:v>
                </c:pt>
                <c:pt idx="6165">
                  <c:v>4.5777777776485166E-3</c:v>
                </c:pt>
                <c:pt idx="6166">
                  <c:v>4.6666666662553485E-3</c:v>
                </c:pt>
                <c:pt idx="6167">
                  <c:v>4.7555555557721868E-3</c:v>
                </c:pt>
                <c:pt idx="6168">
                  <c:v>4.8444444443790187E-3</c:v>
                </c:pt>
                <c:pt idx="6169">
                  <c:v>4.9333333329645342E-3</c:v>
                </c:pt>
                <c:pt idx="6170">
                  <c:v>5.0222222225026879E-3</c:v>
                </c:pt>
                <c:pt idx="6171">
                  <c:v>5.1111111110953089E-3</c:v>
                </c:pt>
                <c:pt idx="6172">
                  <c:v>5.1999999997021408E-3</c:v>
                </c:pt>
                <c:pt idx="6173">
                  <c:v>5.2888888882876564E-3</c:v>
                </c:pt>
                <c:pt idx="6174">
                  <c:v>5.377777777825811E-3</c:v>
                </c:pt>
                <c:pt idx="6175">
                  <c:v>5.4666666664113265E-3</c:v>
                </c:pt>
                <c:pt idx="6176">
                  <c:v>5.5555555550181584E-3</c:v>
                </c:pt>
                <c:pt idx="6177">
                  <c:v>5.6444444445349967E-3</c:v>
                </c:pt>
                <c:pt idx="6178">
                  <c:v>5.7333333331418285E-3</c:v>
                </c:pt>
                <c:pt idx="6179">
                  <c:v>5.8222222217344495E-3</c:v>
                </c:pt>
                <c:pt idx="6180">
                  <c:v>6.000000000796547E-3</c:v>
                </c:pt>
                <c:pt idx="6181">
                  <c:v>6.177777777981789E-3</c:v>
                </c:pt>
                <c:pt idx="6182">
                  <c:v>6.3555555551883473E-3</c:v>
                </c:pt>
                <c:pt idx="6183">
                  <c:v>6.5333333342362339E-3</c:v>
                </c:pt>
                <c:pt idx="6184">
                  <c:v>6.7111111114356867E-3</c:v>
                </c:pt>
                <c:pt idx="6185">
                  <c:v>6.8888888886209287E-3</c:v>
                </c:pt>
                <c:pt idx="6186">
                  <c:v>7.0666666676901324E-3</c:v>
                </c:pt>
                <c:pt idx="6187">
                  <c:v>7.2444444448753744E-3</c:v>
                </c:pt>
                <c:pt idx="6188">
                  <c:v>7.4222222220748273E-3</c:v>
                </c:pt>
                <c:pt idx="6189">
                  <c:v>7.5999999992600693E-3</c:v>
                </c:pt>
                <c:pt idx="6190">
                  <c:v>7.7777777783292722E-3</c:v>
                </c:pt>
                <c:pt idx="6191">
                  <c:v>7.9555555555216196E-3</c:v>
                </c:pt>
                <c:pt idx="6192">
                  <c:v>8.133333332713967E-3</c:v>
                </c:pt>
                <c:pt idx="6193">
                  <c:v>8.3111111117689582E-3</c:v>
                </c:pt>
                <c:pt idx="6194">
                  <c:v>8.488888888968411E-3</c:v>
                </c:pt>
                <c:pt idx="6195">
                  <c:v>8.6666666661607585E-3</c:v>
                </c:pt>
                <c:pt idx="6196">
                  <c:v>8.8444444452157513E-3</c:v>
                </c:pt>
                <c:pt idx="6197">
                  <c:v>9.0222222224080988E-3</c:v>
                </c:pt>
                <c:pt idx="6198">
                  <c:v>9.1999999996075516E-3</c:v>
                </c:pt>
                <c:pt idx="6199">
                  <c:v>9.3777777786625445E-3</c:v>
                </c:pt>
                <c:pt idx="6200">
                  <c:v>9.5555555558548919E-3</c:v>
                </c:pt>
                <c:pt idx="6201">
                  <c:v>9.7333333330472394E-3</c:v>
                </c:pt>
                <c:pt idx="6202">
                  <c:v>9.9111111121093359E-3</c:v>
                </c:pt>
                <c:pt idx="6203">
                  <c:v>1.0088888889301683E-2</c:v>
                </c:pt>
                <c:pt idx="6204">
                  <c:v>1.0266666666494031E-2</c:v>
                </c:pt>
                <c:pt idx="6205">
                  <c:v>1.0444444443686378E-2</c:v>
                </c:pt>
                <c:pt idx="6206">
                  <c:v>1.0622222222748477E-2</c:v>
                </c:pt>
                <c:pt idx="6207">
                  <c:v>1.0799999999940824E-2</c:v>
                </c:pt>
                <c:pt idx="6208">
                  <c:v>1.0977777777133171E-2</c:v>
                </c:pt>
                <c:pt idx="6209">
                  <c:v>1.1155555556188163E-2</c:v>
                </c:pt>
                <c:pt idx="6210">
                  <c:v>1.1333333333387615E-2</c:v>
                </c:pt>
                <c:pt idx="6211">
                  <c:v>1.1511111110579963E-2</c:v>
                </c:pt>
                <c:pt idx="6212">
                  <c:v>1.1688888889649168E-2</c:v>
                </c:pt>
                <c:pt idx="6213">
                  <c:v>1.1866666666841516E-2</c:v>
                </c:pt>
                <c:pt idx="6214">
                  <c:v>1.2044444444040969E-2</c:v>
                </c:pt>
                <c:pt idx="6215">
                  <c:v>1.2222222223103067E-2</c:v>
                </c:pt>
                <c:pt idx="6216">
                  <c:v>1.240000000030252E-2</c:v>
                </c:pt>
                <c:pt idx="6217">
                  <c:v>1.2577777777509078E-2</c:v>
                </c:pt>
                <c:pt idx="6218">
                  <c:v>1.2755555554701425E-2</c:v>
                </c:pt>
                <c:pt idx="6219">
                  <c:v>1.2933333333770629E-2</c:v>
                </c:pt>
                <c:pt idx="6220">
                  <c:v>1.3111111110977187E-2</c:v>
                </c:pt>
                <c:pt idx="6221">
                  <c:v>1.3288888888169535E-2</c:v>
                </c:pt>
                <c:pt idx="6222">
                  <c:v>1.346666666723874E-2</c:v>
                </c:pt>
                <c:pt idx="6223">
                  <c:v>1.3644444444431088E-2</c:v>
                </c:pt>
                <c:pt idx="6224">
                  <c:v>1.3822222221630541E-2</c:v>
                </c:pt>
                <c:pt idx="6225">
                  <c:v>1.4000000000699744E-2</c:v>
                </c:pt>
                <c:pt idx="6226">
                  <c:v>1.4177777777892092E-2</c:v>
                </c:pt>
                <c:pt idx="6227">
                  <c:v>1.435555555509865E-2</c:v>
                </c:pt>
                <c:pt idx="6228">
                  <c:v>1.4533333334167854E-2</c:v>
                </c:pt>
                <c:pt idx="6229">
                  <c:v>1.4711111111360201E-2</c:v>
                </c:pt>
                <c:pt idx="6230">
                  <c:v>1.488888888856676E-2</c:v>
                </c:pt>
                <c:pt idx="6231">
                  <c:v>1.5066666667621752E-2</c:v>
                </c:pt>
                <c:pt idx="6232">
                  <c:v>1.5244444444828311E-2</c:v>
                </c:pt>
                <c:pt idx="6233">
                  <c:v>1.5422222222027764E-2</c:v>
                </c:pt>
                <c:pt idx="6234">
                  <c:v>1.5644444443523527E-2</c:v>
                </c:pt>
                <c:pt idx="6235">
                  <c:v>1.5822222222585627E-2</c:v>
                </c:pt>
                <c:pt idx="6236">
                  <c:v>1.6044444444088497E-2</c:v>
                </c:pt>
                <c:pt idx="6237">
                  <c:v>1.6222222221287948E-2</c:v>
                </c:pt>
                <c:pt idx="6238">
                  <c:v>1.6444444445119125E-2</c:v>
                </c:pt>
                <c:pt idx="6239">
                  <c:v>1.6666666666607783E-2</c:v>
                </c:pt>
                <c:pt idx="6240">
                  <c:v>1.6888888888110652E-2</c:v>
                </c:pt>
                <c:pt idx="6241">
                  <c:v>1.711111111193472E-2</c:v>
                </c:pt>
                <c:pt idx="6242">
                  <c:v>1.7333333333437593E-2</c:v>
                </c:pt>
                <c:pt idx="6243">
                  <c:v>1.7555555554940462E-2</c:v>
                </c:pt>
                <c:pt idx="6244">
                  <c:v>1.7777777778757425E-2</c:v>
                </c:pt>
                <c:pt idx="6245">
                  <c:v>1.8000000000260294E-2</c:v>
                </c:pt>
                <c:pt idx="6246">
                  <c:v>1.8222222221763163E-2</c:v>
                </c:pt>
                <c:pt idx="6247">
                  <c:v>1.8444444445587235E-2</c:v>
                </c:pt>
                <c:pt idx="6248">
                  <c:v>1.8577777778490377E-2</c:v>
                </c:pt>
                <c:pt idx="6249">
                  <c:v>1.879999999998614E-2</c:v>
                </c:pt>
                <c:pt idx="6250">
                  <c:v>1.8933333332889282E-2</c:v>
                </c:pt>
                <c:pt idx="6251">
                  <c:v>1.9066666667182302E-2</c:v>
                </c:pt>
                <c:pt idx="6252">
                  <c:v>1.9200000000092549E-2</c:v>
                </c:pt>
                <c:pt idx="6253">
                  <c:v>1.9333333332988586E-2</c:v>
                </c:pt>
                <c:pt idx="6254">
                  <c:v>1.9466666667281609E-2</c:v>
                </c:pt>
                <c:pt idx="6255">
                  <c:v>1.9600000000184751E-2</c:v>
                </c:pt>
                <c:pt idx="6256">
                  <c:v>1.9733333333087893E-2</c:v>
                </c:pt>
                <c:pt idx="6257">
                  <c:v>1.9866666667380916E-2</c:v>
                </c:pt>
                <c:pt idx="6258">
                  <c:v>2.0000000000284058E-2</c:v>
                </c:pt>
                <c:pt idx="6259">
                  <c:v>2.0133333333180094E-2</c:v>
                </c:pt>
                <c:pt idx="6260">
                  <c:v>2.0266666667480223E-2</c:v>
                </c:pt>
                <c:pt idx="6261">
                  <c:v>2.040000000037626E-2</c:v>
                </c:pt>
                <c:pt idx="6262">
                  <c:v>2.0533333333286503E-2</c:v>
                </c:pt>
                <c:pt idx="6263">
                  <c:v>2.0666666666175434E-2</c:v>
                </c:pt>
                <c:pt idx="6264">
                  <c:v>2.0800000000482669E-2</c:v>
                </c:pt>
                <c:pt idx="6265">
                  <c:v>2.0933333333378705E-2</c:v>
                </c:pt>
                <c:pt idx="6266">
                  <c:v>2.1066666666288952E-2</c:v>
                </c:pt>
                <c:pt idx="6267">
                  <c:v>2.120000000057487E-2</c:v>
                </c:pt>
                <c:pt idx="6268">
                  <c:v>2.1333333333485117E-2</c:v>
                </c:pt>
                <c:pt idx="6269">
                  <c:v>2.1466666666381154E-2</c:v>
                </c:pt>
                <c:pt idx="6270">
                  <c:v>2.1600000000681283E-2</c:v>
                </c:pt>
                <c:pt idx="6271">
                  <c:v>2.1733333333577319E-2</c:v>
                </c:pt>
                <c:pt idx="6272">
                  <c:v>2.1866666666487566E-2</c:v>
                </c:pt>
                <c:pt idx="6273">
                  <c:v>2.2000000000773481E-2</c:v>
                </c:pt>
                <c:pt idx="6274">
                  <c:v>2.2133333333683728E-2</c:v>
                </c:pt>
                <c:pt idx="6275">
                  <c:v>2.2266666666579765E-2</c:v>
                </c:pt>
                <c:pt idx="6276">
                  <c:v>2.2400000000872784E-2</c:v>
                </c:pt>
                <c:pt idx="6277">
                  <c:v>2.2533333333775923E-2</c:v>
                </c:pt>
                <c:pt idx="6278">
                  <c:v>2.2666666666679068E-2</c:v>
                </c:pt>
                <c:pt idx="6279">
                  <c:v>2.2799999999567996E-2</c:v>
                </c:pt>
                <c:pt idx="6280">
                  <c:v>2.2933333333875226E-2</c:v>
                </c:pt>
                <c:pt idx="6281">
                  <c:v>2.3066666666778372E-2</c:v>
                </c:pt>
                <c:pt idx="6282">
                  <c:v>2.3199999999667299E-2</c:v>
                </c:pt>
                <c:pt idx="6283">
                  <c:v>2.3333333333967424E-2</c:v>
                </c:pt>
                <c:pt idx="6284">
                  <c:v>2.3466666666863457E-2</c:v>
                </c:pt>
                <c:pt idx="6285">
                  <c:v>2.3599999999773708E-2</c:v>
                </c:pt>
                <c:pt idx="6286">
                  <c:v>2.3733333334059623E-2</c:v>
                </c:pt>
                <c:pt idx="6287">
                  <c:v>2.3866666666969873E-2</c:v>
                </c:pt>
                <c:pt idx="6288">
                  <c:v>2.3999999999851696E-2</c:v>
                </c:pt>
                <c:pt idx="6289">
                  <c:v>2.4133333334158926E-2</c:v>
                </c:pt>
                <c:pt idx="6290">
                  <c:v>2.4266666667047854E-2</c:v>
                </c:pt>
                <c:pt idx="6291">
                  <c:v>2.439999999996521E-2</c:v>
                </c:pt>
                <c:pt idx="6292">
                  <c:v>2.4533333334244019E-2</c:v>
                </c:pt>
                <c:pt idx="6293">
                  <c:v>2.4666666667147157E-2</c:v>
                </c:pt>
                <c:pt idx="6294">
                  <c:v>2.4800000000028983E-2</c:v>
                </c:pt>
                <c:pt idx="6295">
                  <c:v>2.4933333332946332E-2</c:v>
                </c:pt>
                <c:pt idx="6296">
                  <c:v>2.506666666723225E-2</c:v>
                </c:pt>
                <c:pt idx="6297">
                  <c:v>2.5200000000142497E-2</c:v>
                </c:pt>
                <c:pt idx="6298">
                  <c:v>2.5333333333024319E-2</c:v>
                </c:pt>
                <c:pt idx="6299">
                  <c:v>2.5466666667331554E-2</c:v>
                </c:pt>
                <c:pt idx="6300">
                  <c:v>2.560000000022759E-2</c:v>
                </c:pt>
                <c:pt idx="6301">
                  <c:v>2.5733333333130732E-2</c:v>
                </c:pt>
                <c:pt idx="6302">
                  <c:v>2.5866666667409541E-2</c:v>
                </c:pt>
                <c:pt idx="6303">
                  <c:v>2.6000000000326894E-2</c:v>
                </c:pt>
                <c:pt idx="6304">
                  <c:v>2.6133333333208716E-2</c:v>
                </c:pt>
                <c:pt idx="6305">
                  <c:v>2.6266666667523052E-2</c:v>
                </c:pt>
                <c:pt idx="6306">
                  <c:v>2.6400000000411979E-2</c:v>
                </c:pt>
                <c:pt idx="6307">
                  <c:v>2.6533333333315125E-2</c:v>
                </c:pt>
                <c:pt idx="6308">
                  <c:v>2.6666666666211158E-2</c:v>
                </c:pt>
                <c:pt idx="6309">
                  <c:v>2.680000000051129E-2</c:v>
                </c:pt>
                <c:pt idx="6310">
                  <c:v>2.6933333333393112E-2</c:v>
                </c:pt>
                <c:pt idx="6311">
                  <c:v>2.7066666666317567E-2</c:v>
                </c:pt>
                <c:pt idx="6312">
                  <c:v>2.7200000000596376E-2</c:v>
                </c:pt>
                <c:pt idx="6313">
                  <c:v>2.7333333333513732E-2</c:v>
                </c:pt>
                <c:pt idx="6314">
                  <c:v>2.7466666666395554E-2</c:v>
                </c:pt>
                <c:pt idx="6315">
                  <c:v>2.7600000000695679E-2</c:v>
                </c:pt>
                <c:pt idx="6316">
                  <c:v>2.7733333333598821E-2</c:v>
                </c:pt>
                <c:pt idx="6317">
                  <c:v>2.786666666650196E-2</c:v>
                </c:pt>
                <c:pt idx="6318">
                  <c:v>2.8000000000787877E-2</c:v>
                </c:pt>
                <c:pt idx="6319">
                  <c:v>2.8133333333698125E-2</c:v>
                </c:pt>
                <c:pt idx="6320">
                  <c:v>2.8266666666587052E-2</c:v>
                </c:pt>
                <c:pt idx="6321">
                  <c:v>2.8400000000894286E-2</c:v>
                </c:pt>
                <c:pt idx="6322">
                  <c:v>2.8533333333783217E-2</c:v>
                </c:pt>
                <c:pt idx="6323">
                  <c:v>2.8666666666693461E-2</c:v>
                </c:pt>
                <c:pt idx="6324">
                  <c:v>2.8799999999575283E-2</c:v>
                </c:pt>
                <c:pt idx="6325">
                  <c:v>2.8933333333889626E-2</c:v>
                </c:pt>
                <c:pt idx="6326">
                  <c:v>2.9066666666771449E-2</c:v>
                </c:pt>
                <c:pt idx="6327">
                  <c:v>2.9199999999681692E-2</c:v>
                </c:pt>
                <c:pt idx="6328">
                  <c:v>2.9333333333960501E-2</c:v>
                </c:pt>
                <c:pt idx="6329">
                  <c:v>2.9466666666877854E-2</c:v>
                </c:pt>
                <c:pt idx="6330">
                  <c:v>2.9599999999759676E-2</c:v>
                </c:pt>
                <c:pt idx="6331">
                  <c:v>2.9733333334059805E-2</c:v>
                </c:pt>
                <c:pt idx="6332">
                  <c:v>2.9866666666955841E-2</c:v>
                </c:pt>
                <c:pt idx="6333">
                  <c:v>2.9999999999866085E-2</c:v>
                </c:pt>
                <c:pt idx="6334">
                  <c:v>3.0133333334152003E-2</c:v>
                </c:pt>
                <c:pt idx="6335">
                  <c:v>3.0266666667055145E-2</c:v>
                </c:pt>
                <c:pt idx="6336">
                  <c:v>3.0399999999936967E-2</c:v>
                </c:pt>
                <c:pt idx="6337">
                  <c:v>3.0533333334237096E-2</c:v>
                </c:pt>
                <c:pt idx="6338">
                  <c:v>3.0666666667140238E-2</c:v>
                </c:pt>
                <c:pt idx="6339">
                  <c:v>3.0800000000043376E-2</c:v>
                </c:pt>
                <c:pt idx="6340">
                  <c:v>3.084444444433258E-2</c:v>
                </c:pt>
                <c:pt idx="6341">
                  <c:v>3.0888888889108766E-2</c:v>
                </c:pt>
                <c:pt idx="6342">
                  <c:v>3.093333333341218E-2</c:v>
                </c:pt>
                <c:pt idx="6343">
                  <c:v>3.0977777777708496E-2</c:v>
                </c:pt>
                <c:pt idx="6344">
                  <c:v>3.1022222222477577E-2</c:v>
                </c:pt>
                <c:pt idx="6345">
                  <c:v>3.1066666666788097E-2</c:v>
                </c:pt>
                <c:pt idx="6346">
                  <c:v>3.1111111111077304E-2</c:v>
                </c:pt>
                <c:pt idx="6347">
                  <c:v>3.1155555555860595E-2</c:v>
                </c:pt>
                <c:pt idx="6348">
                  <c:v>3.1200000000149799E-2</c:v>
                </c:pt>
                <c:pt idx="6349">
                  <c:v>3.1244444444467428E-2</c:v>
                </c:pt>
                <c:pt idx="6350">
                  <c:v>3.1288888889222294E-2</c:v>
                </c:pt>
                <c:pt idx="6351">
                  <c:v>3.133333333353993E-2</c:v>
                </c:pt>
                <c:pt idx="6352">
                  <c:v>3.137777777782913E-2</c:v>
                </c:pt>
                <c:pt idx="6353">
                  <c:v>3.1422222222146766E-2</c:v>
                </c:pt>
                <c:pt idx="6354">
                  <c:v>3.1466666666901628E-2</c:v>
                </c:pt>
                <c:pt idx="6355">
                  <c:v>3.1511111111219257E-2</c:v>
                </c:pt>
                <c:pt idx="6356">
                  <c:v>3.1555555555508465E-2</c:v>
                </c:pt>
                <c:pt idx="6357">
                  <c:v>3.1600000000284643E-2</c:v>
                </c:pt>
                <c:pt idx="6358">
                  <c:v>3.1644444444580963E-2</c:v>
                </c:pt>
                <c:pt idx="6359">
                  <c:v>3.1688888888884374E-2</c:v>
                </c:pt>
                <c:pt idx="6360">
                  <c:v>3.155555555459847E-2</c:v>
                </c:pt>
                <c:pt idx="6361">
                  <c:v>3.1422222221709532E-2</c:v>
                </c:pt>
                <c:pt idx="6362">
                  <c:v>3.1288888888806397E-2</c:v>
                </c:pt>
                <c:pt idx="6363">
                  <c:v>3.115555555452048E-2</c:v>
                </c:pt>
                <c:pt idx="6364">
                  <c:v>3.1022222221631552E-2</c:v>
                </c:pt>
                <c:pt idx="6365">
                  <c:v>3.0888888888742624E-2</c:v>
                </c:pt>
                <c:pt idx="6366">
                  <c:v>3.0755555554435397E-2</c:v>
                </c:pt>
                <c:pt idx="6367">
                  <c:v>3.0622222221553568E-2</c:v>
                </c:pt>
                <c:pt idx="6368">
                  <c:v>3.0488888888657535E-2</c:v>
                </c:pt>
                <c:pt idx="6369">
                  <c:v>3.0355555555775713E-2</c:v>
                </c:pt>
                <c:pt idx="6370">
                  <c:v>3.0222222221468482E-2</c:v>
                </c:pt>
                <c:pt idx="6371">
                  <c:v>3.0088888888572449E-2</c:v>
                </c:pt>
                <c:pt idx="6372">
                  <c:v>2.9955555555690624E-2</c:v>
                </c:pt>
                <c:pt idx="6373">
                  <c:v>2.9822222221397604E-2</c:v>
                </c:pt>
                <c:pt idx="6374">
                  <c:v>2.9688888888501571E-2</c:v>
                </c:pt>
                <c:pt idx="6375">
                  <c:v>2.9555555555605538E-2</c:v>
                </c:pt>
                <c:pt idx="6376">
                  <c:v>2.9555555555626854E-2</c:v>
                </c:pt>
                <c:pt idx="6377">
                  <c:v>2.9555555555641065E-2</c:v>
                </c:pt>
                <c:pt idx="6378">
                  <c:v>2.9555555555641065E-2</c:v>
                </c:pt>
                <c:pt idx="6379">
                  <c:v>2.9555555555655276E-2</c:v>
                </c:pt>
                <c:pt idx="6380">
                  <c:v>2.9555555555676592E-2</c:v>
                </c:pt>
                <c:pt idx="6381">
                  <c:v>2.9555555555690803E-2</c:v>
                </c:pt>
                <c:pt idx="6382">
                  <c:v>2.9555555555697909E-2</c:v>
                </c:pt>
                <c:pt idx="6383">
                  <c:v>2.9555555555705014E-2</c:v>
                </c:pt>
                <c:pt idx="6384">
                  <c:v>2.9555555555719225E-2</c:v>
                </c:pt>
                <c:pt idx="6385">
                  <c:v>2.9555555555733436E-2</c:v>
                </c:pt>
                <c:pt idx="6386">
                  <c:v>2.9555555555733436E-2</c:v>
                </c:pt>
                <c:pt idx="6387">
                  <c:v>2.9555555555747647E-2</c:v>
                </c:pt>
                <c:pt idx="6388">
                  <c:v>2.9555555555768963E-2</c:v>
                </c:pt>
                <c:pt idx="6389">
                  <c:v>2.9555555555783174E-2</c:v>
                </c:pt>
                <c:pt idx="6390">
                  <c:v>2.9555555555783174E-2</c:v>
                </c:pt>
                <c:pt idx="6391">
                  <c:v>2.9555555555797385E-2</c:v>
                </c:pt>
                <c:pt idx="6392">
                  <c:v>2.9555555555797385E-2</c:v>
                </c:pt>
                <c:pt idx="6393">
                  <c:v>2.955555555580449E-2</c:v>
                </c:pt>
                <c:pt idx="6394">
                  <c:v>2.9555555555811595E-2</c:v>
                </c:pt>
                <c:pt idx="6395">
                  <c:v>2.9555555555818701E-2</c:v>
                </c:pt>
                <c:pt idx="6396">
                  <c:v>2.9555555555818701E-2</c:v>
                </c:pt>
                <c:pt idx="6397">
                  <c:v>2.9555555555818701E-2</c:v>
                </c:pt>
                <c:pt idx="6398">
                  <c:v>2.9555555555840017E-2</c:v>
                </c:pt>
                <c:pt idx="6399">
                  <c:v>2.955555555584001E-2</c:v>
                </c:pt>
                <c:pt idx="6400">
                  <c:v>2.9555555555832901E-2</c:v>
                </c:pt>
                <c:pt idx="6401">
                  <c:v>2.9555555555847112E-2</c:v>
                </c:pt>
                <c:pt idx="6402">
                  <c:v>2.9555555555847105E-2</c:v>
                </c:pt>
                <c:pt idx="6403">
                  <c:v>2.9555555555854211E-2</c:v>
                </c:pt>
                <c:pt idx="6404">
                  <c:v>2.9555555555861309E-2</c:v>
                </c:pt>
                <c:pt idx="6405">
                  <c:v>2.9555555555861309E-2</c:v>
                </c:pt>
                <c:pt idx="6406">
                  <c:v>2.9555555555868408E-2</c:v>
                </c:pt>
                <c:pt idx="6407">
                  <c:v>2.9555555555868404E-2</c:v>
                </c:pt>
                <c:pt idx="6408">
                  <c:v>2.9555555555854193E-2</c:v>
                </c:pt>
                <c:pt idx="6409">
                  <c:v>2.9555555555861292E-2</c:v>
                </c:pt>
                <c:pt idx="6410">
                  <c:v>2.955555555584707E-2</c:v>
                </c:pt>
                <c:pt idx="6411">
                  <c:v>2.955555555584707E-2</c:v>
                </c:pt>
                <c:pt idx="6412">
                  <c:v>2.9555555555847067E-2</c:v>
                </c:pt>
                <c:pt idx="6413">
                  <c:v>2.9555555555839951E-2</c:v>
                </c:pt>
                <c:pt idx="6414">
                  <c:v>2.9466666667240224E-2</c:v>
                </c:pt>
                <c:pt idx="6415">
                  <c:v>2.9466666667233118E-2</c:v>
                </c:pt>
                <c:pt idx="6416">
                  <c:v>2.9377777778626286E-2</c:v>
                </c:pt>
                <c:pt idx="6417">
                  <c:v>2.937777777861918E-2</c:v>
                </c:pt>
                <c:pt idx="6418">
                  <c:v>2.9288888889081027E-2</c:v>
                </c:pt>
                <c:pt idx="6419">
                  <c:v>2.9200000000488405E-2</c:v>
                </c:pt>
                <c:pt idx="6420">
                  <c:v>2.9111111111881579E-2</c:v>
                </c:pt>
                <c:pt idx="6421">
                  <c:v>2.9022222222350531E-2</c:v>
                </c:pt>
                <c:pt idx="6422">
                  <c:v>2.8933333333743701E-2</c:v>
                </c:pt>
                <c:pt idx="6423">
                  <c:v>2.8844444445136876E-2</c:v>
                </c:pt>
                <c:pt idx="6424">
                  <c:v>2.8755555555612933E-2</c:v>
                </c:pt>
                <c:pt idx="6425">
                  <c:v>2.8666666667006103E-2</c:v>
                </c:pt>
                <c:pt idx="6426">
                  <c:v>2.8577777778399281E-2</c:v>
                </c:pt>
                <c:pt idx="6427">
                  <c:v>2.8488888888868229E-2</c:v>
                </c:pt>
                <c:pt idx="6428">
                  <c:v>2.8444444444564818E-2</c:v>
                </c:pt>
                <c:pt idx="6429">
                  <c:v>2.8355555555957989E-2</c:v>
                </c:pt>
                <c:pt idx="6430">
                  <c:v>2.8311111111647469E-2</c:v>
                </c:pt>
                <c:pt idx="6431">
                  <c:v>2.8266666666885501E-2</c:v>
                </c:pt>
                <c:pt idx="6432">
                  <c:v>2.8222222222574981E-2</c:v>
                </c:pt>
                <c:pt idx="6433">
                  <c:v>2.8177777778278672E-2</c:v>
                </c:pt>
                <c:pt idx="6434">
                  <c:v>2.8133333333509598E-2</c:v>
                </c:pt>
                <c:pt idx="6435">
                  <c:v>2.8088888889206187E-2</c:v>
                </c:pt>
                <c:pt idx="6436">
                  <c:v>2.8044444444902776E-2</c:v>
                </c:pt>
                <c:pt idx="6437">
                  <c:v>2.8000000000133696E-2</c:v>
                </c:pt>
                <c:pt idx="6438">
                  <c:v>2.7955555555830285E-2</c:v>
                </c:pt>
                <c:pt idx="6439">
                  <c:v>2.7911111111533979E-2</c:v>
                </c:pt>
                <c:pt idx="6440">
                  <c:v>2.7866666666757793E-2</c:v>
                </c:pt>
                <c:pt idx="6441">
                  <c:v>2.7822222222461487E-2</c:v>
                </c:pt>
                <c:pt idx="6442">
                  <c:v>2.7777777778150971E-2</c:v>
                </c:pt>
                <c:pt idx="6443">
                  <c:v>2.7733333333854658E-2</c:v>
                </c:pt>
                <c:pt idx="6444">
                  <c:v>2.7688888889071374E-2</c:v>
                </c:pt>
                <c:pt idx="6445">
                  <c:v>2.7644444444775068E-2</c:v>
                </c:pt>
                <c:pt idx="6446">
                  <c:v>2.7600000000464548E-2</c:v>
                </c:pt>
                <c:pt idx="6447">
                  <c:v>2.755555555570258E-2</c:v>
                </c:pt>
                <c:pt idx="6448">
                  <c:v>2.751111111139206E-2</c:v>
                </c:pt>
                <c:pt idx="6449">
                  <c:v>2.7466666667095751E-2</c:v>
                </c:pt>
                <c:pt idx="6450">
                  <c:v>2.7422222222319572E-2</c:v>
                </c:pt>
                <c:pt idx="6451">
                  <c:v>2.7377777778023266E-2</c:v>
                </c:pt>
                <c:pt idx="6452">
                  <c:v>2.7333333333712743E-2</c:v>
                </c:pt>
                <c:pt idx="6453">
                  <c:v>2.7288888888950771E-2</c:v>
                </c:pt>
                <c:pt idx="6454">
                  <c:v>2.7244444444640248E-2</c:v>
                </c:pt>
                <c:pt idx="6455">
                  <c:v>2.7200000000343942E-2</c:v>
                </c:pt>
                <c:pt idx="6456">
                  <c:v>2.7155555555574858E-2</c:v>
                </c:pt>
                <c:pt idx="6457">
                  <c:v>2.7111111111271447E-2</c:v>
                </c:pt>
                <c:pt idx="6458">
                  <c:v>2.7066666666968029E-2</c:v>
                </c:pt>
                <c:pt idx="6459">
                  <c:v>2.7022222222657509E-2</c:v>
                </c:pt>
                <c:pt idx="6460">
                  <c:v>2.6977777777888429E-2</c:v>
                </c:pt>
                <c:pt idx="6461">
                  <c:v>2.6933333333585014E-2</c:v>
                </c:pt>
                <c:pt idx="6462">
                  <c:v>2.6888888889281599E-2</c:v>
                </c:pt>
                <c:pt idx="6463">
                  <c:v>2.6844444444519625E-2</c:v>
                </c:pt>
                <c:pt idx="6464">
                  <c:v>2.6800000000209101E-2</c:v>
                </c:pt>
                <c:pt idx="6465">
                  <c:v>2.6755555555912795E-2</c:v>
                </c:pt>
                <c:pt idx="6466">
                  <c:v>2.6711111111143711E-2</c:v>
                </c:pt>
                <c:pt idx="6467">
                  <c:v>2.66666666668403E-2</c:v>
                </c:pt>
                <c:pt idx="6468">
                  <c:v>2.6622222222543988E-2</c:v>
                </c:pt>
                <c:pt idx="6469">
                  <c:v>2.6577777777774911E-2</c:v>
                </c:pt>
                <c:pt idx="6470">
                  <c:v>2.6533333333478598E-2</c:v>
                </c:pt>
                <c:pt idx="6471">
                  <c:v>2.6488888889168078E-2</c:v>
                </c:pt>
                <c:pt idx="6472">
                  <c:v>2.6444444444406103E-2</c:v>
                </c:pt>
                <c:pt idx="6473">
                  <c:v>2.6400000000109787E-2</c:v>
                </c:pt>
                <c:pt idx="6474">
                  <c:v>2.6355555555806372E-2</c:v>
                </c:pt>
                <c:pt idx="6475">
                  <c:v>2.6311111111495849E-2</c:v>
                </c:pt>
                <c:pt idx="6476">
                  <c:v>2.6266666666733871E-2</c:v>
                </c:pt>
                <c:pt idx="6477">
                  <c:v>2.6222222222430456E-2</c:v>
                </c:pt>
                <c:pt idx="6478">
                  <c:v>2.6177777778134143E-2</c:v>
                </c:pt>
                <c:pt idx="6479">
                  <c:v>2.6133333333365063E-2</c:v>
                </c:pt>
                <c:pt idx="6480">
                  <c:v>2.6088888889061648E-2</c:v>
                </c:pt>
                <c:pt idx="6481">
                  <c:v>2.6044444444765336E-2</c:v>
                </c:pt>
                <c:pt idx="6482">
                  <c:v>2.6000000000003357E-2</c:v>
                </c:pt>
                <c:pt idx="6483">
                  <c:v>2.5955555555699943E-2</c:v>
                </c:pt>
                <c:pt idx="6484">
                  <c:v>2.591111111140363E-2</c:v>
                </c:pt>
                <c:pt idx="6485">
                  <c:v>2.5866666666627448E-2</c:v>
                </c:pt>
                <c:pt idx="6486">
                  <c:v>2.5822222222331135E-2</c:v>
                </c:pt>
                <c:pt idx="6487">
                  <c:v>2.5777777778041931E-2</c:v>
                </c:pt>
                <c:pt idx="6488">
                  <c:v>2.5733333333731408E-2</c:v>
                </c:pt>
                <c:pt idx="6489">
                  <c:v>2.5688888888969436E-2</c:v>
                </c:pt>
                <c:pt idx="6490">
                  <c:v>2.564444444467312E-2</c:v>
                </c:pt>
                <c:pt idx="6491">
                  <c:v>2.5600000000376814E-2</c:v>
                </c:pt>
                <c:pt idx="6492">
                  <c:v>2.5555555555614836E-2</c:v>
                </c:pt>
                <c:pt idx="6493">
                  <c:v>2.5511111111297207E-2</c:v>
                </c:pt>
                <c:pt idx="6494">
                  <c:v>2.5466666667000894E-2</c:v>
                </c:pt>
                <c:pt idx="6495">
                  <c:v>2.5422222222253134E-2</c:v>
                </c:pt>
                <c:pt idx="6496">
                  <c:v>2.537777777794261E-2</c:v>
                </c:pt>
                <c:pt idx="6497">
                  <c:v>2.5333333333646301E-2</c:v>
                </c:pt>
                <c:pt idx="6498">
                  <c:v>2.5288888888877221E-2</c:v>
                </c:pt>
                <c:pt idx="6499">
                  <c:v>2.5244444444580912E-2</c:v>
                </c:pt>
                <c:pt idx="6500">
                  <c:v>2.5200000000277493E-2</c:v>
                </c:pt>
                <c:pt idx="6501">
                  <c:v>2.515555555550841E-2</c:v>
                </c:pt>
                <c:pt idx="6502">
                  <c:v>2.51111111112121E-2</c:v>
                </c:pt>
                <c:pt idx="6503">
                  <c:v>2.5066666666915795E-2</c:v>
                </c:pt>
                <c:pt idx="6504">
                  <c:v>2.5022222222619482E-2</c:v>
                </c:pt>
                <c:pt idx="6505">
                  <c:v>2.49777777778433E-2</c:v>
                </c:pt>
                <c:pt idx="6506">
                  <c:v>2.4933333333546987E-2</c:v>
                </c:pt>
                <c:pt idx="6507">
                  <c:v>2.488888888925778E-2</c:v>
                </c:pt>
                <c:pt idx="6508">
                  <c:v>2.4844444444495808E-2</c:v>
                </c:pt>
                <c:pt idx="6509">
                  <c:v>2.4800000000185285E-2</c:v>
                </c:pt>
                <c:pt idx="6510">
                  <c:v>2.4755555555888976E-2</c:v>
                </c:pt>
                <c:pt idx="6511">
                  <c:v>2.4711111111134106E-2</c:v>
                </c:pt>
                <c:pt idx="6512">
                  <c:v>2.4666666666830685E-2</c:v>
                </c:pt>
                <c:pt idx="6513">
                  <c:v>2.4622222222527274E-2</c:v>
                </c:pt>
                <c:pt idx="6514">
                  <c:v>2.457777777775819E-2</c:v>
                </c:pt>
                <c:pt idx="6515">
                  <c:v>2.4533333333476095E-2</c:v>
                </c:pt>
                <c:pt idx="6516">
                  <c:v>2.448888888917268E-2</c:v>
                </c:pt>
                <c:pt idx="6517">
                  <c:v>2.4444444444410702E-2</c:v>
                </c:pt>
                <c:pt idx="6518">
                  <c:v>2.4400000000100182E-2</c:v>
                </c:pt>
                <c:pt idx="6519">
                  <c:v>2.4355555555818083E-2</c:v>
                </c:pt>
                <c:pt idx="6520">
                  <c:v>2.435555555581808E-2</c:v>
                </c:pt>
                <c:pt idx="6521">
                  <c:v>2.4355555555818083E-2</c:v>
                </c:pt>
                <c:pt idx="6522">
                  <c:v>2.4355555555810975E-2</c:v>
                </c:pt>
                <c:pt idx="6523">
                  <c:v>2.435555555581808E-2</c:v>
                </c:pt>
                <c:pt idx="6524">
                  <c:v>2.4355555555810975E-2</c:v>
                </c:pt>
                <c:pt idx="6525">
                  <c:v>2.4355555555810975E-2</c:v>
                </c:pt>
                <c:pt idx="6526">
                  <c:v>2.4355555555810975E-2</c:v>
                </c:pt>
                <c:pt idx="6527">
                  <c:v>2.4355555555810975E-2</c:v>
                </c:pt>
                <c:pt idx="6528">
                  <c:v>2.4355555555810975E-2</c:v>
                </c:pt>
                <c:pt idx="6529">
                  <c:v>2.4355555555803869E-2</c:v>
                </c:pt>
                <c:pt idx="6530">
                  <c:v>2.435555555581808E-2</c:v>
                </c:pt>
                <c:pt idx="6531">
                  <c:v>2.4355555555803869E-2</c:v>
                </c:pt>
                <c:pt idx="6532">
                  <c:v>2.4355555555810975E-2</c:v>
                </c:pt>
                <c:pt idx="6533">
                  <c:v>2.4355555555803873E-2</c:v>
                </c:pt>
                <c:pt idx="6534">
                  <c:v>2.4355555555803869E-2</c:v>
                </c:pt>
                <c:pt idx="6535">
                  <c:v>2.4355555555803869E-2</c:v>
                </c:pt>
                <c:pt idx="6536">
                  <c:v>2.4355555555803869E-2</c:v>
                </c:pt>
                <c:pt idx="6537">
                  <c:v>2.4355555555803869E-2</c:v>
                </c:pt>
                <c:pt idx="6538">
                  <c:v>2.4355555555803869E-2</c:v>
                </c:pt>
                <c:pt idx="6539">
                  <c:v>2.4355555555803869E-2</c:v>
                </c:pt>
                <c:pt idx="6540">
                  <c:v>2.4444444445320703E-2</c:v>
                </c:pt>
                <c:pt idx="6541">
                  <c:v>2.4533333333934648E-2</c:v>
                </c:pt>
                <c:pt idx="6542">
                  <c:v>2.462222222252727E-2</c:v>
                </c:pt>
                <c:pt idx="6543">
                  <c:v>2.4711111112051209E-2</c:v>
                </c:pt>
                <c:pt idx="6544">
                  <c:v>2.4800000000650937E-2</c:v>
                </c:pt>
                <c:pt idx="6545">
                  <c:v>2.4888888889250668E-2</c:v>
                </c:pt>
                <c:pt idx="6546">
                  <c:v>2.5066666668305659E-2</c:v>
                </c:pt>
                <c:pt idx="6547">
                  <c:v>2.524444444550511E-2</c:v>
                </c:pt>
                <c:pt idx="6548">
                  <c:v>2.5422222222697455E-2</c:v>
                </c:pt>
                <c:pt idx="6549">
                  <c:v>2.5599999999882696E-2</c:v>
                </c:pt>
                <c:pt idx="6550">
                  <c:v>2.5777777778944792E-2</c:v>
                </c:pt>
                <c:pt idx="6551">
                  <c:v>2.5955555556151352E-2</c:v>
                </c:pt>
                <c:pt idx="6552">
                  <c:v>2.6133333333329484E-2</c:v>
                </c:pt>
                <c:pt idx="6553">
                  <c:v>2.6311111112391587E-2</c:v>
                </c:pt>
                <c:pt idx="6554">
                  <c:v>2.6488888889591038E-2</c:v>
                </c:pt>
                <c:pt idx="6555">
                  <c:v>2.6666666666790483E-2</c:v>
                </c:pt>
                <c:pt idx="6556">
                  <c:v>2.6577777777238118E-2</c:v>
                </c:pt>
                <c:pt idx="6557">
                  <c:v>2.6488888888631285E-2</c:v>
                </c:pt>
                <c:pt idx="6558">
                  <c:v>2.6400000000024449E-2</c:v>
                </c:pt>
                <c:pt idx="6559">
                  <c:v>2.6311111110486295E-2</c:v>
                </c:pt>
                <c:pt idx="6560">
                  <c:v>2.6222222221872354E-2</c:v>
                </c:pt>
                <c:pt idx="6561">
                  <c:v>2.6133333333258419E-2</c:v>
                </c:pt>
                <c:pt idx="6562">
                  <c:v>2.6044444443720262E-2</c:v>
                </c:pt>
                <c:pt idx="6563">
                  <c:v>2.5955555555120535E-2</c:v>
                </c:pt>
                <c:pt idx="6564">
                  <c:v>2.5866666666506596E-2</c:v>
                </c:pt>
                <c:pt idx="6565">
                  <c:v>2.5777777777899764E-2</c:v>
                </c:pt>
                <c:pt idx="6566">
                  <c:v>2.568888888836161E-2</c:v>
                </c:pt>
                <c:pt idx="6567">
                  <c:v>2.559999999975477E-2</c:v>
                </c:pt>
                <c:pt idx="6568">
                  <c:v>2.5511111111140832E-2</c:v>
                </c:pt>
                <c:pt idx="6569">
                  <c:v>2.5422222221595576E-2</c:v>
                </c:pt>
                <c:pt idx="6570">
                  <c:v>2.5333333332995849E-2</c:v>
                </c:pt>
                <c:pt idx="6571">
                  <c:v>2.5244444444389023E-2</c:v>
                </c:pt>
                <c:pt idx="6572">
                  <c:v>2.5155555554843761E-2</c:v>
                </c:pt>
                <c:pt idx="6573">
                  <c:v>2.506666666624404E-2</c:v>
                </c:pt>
                <c:pt idx="6574">
                  <c:v>2.4977777777630106E-2</c:v>
                </c:pt>
                <c:pt idx="6575">
                  <c:v>2.4888888888091952E-2</c:v>
                </c:pt>
                <c:pt idx="6576">
                  <c:v>2.4799999999492225E-2</c:v>
                </c:pt>
                <c:pt idx="6577">
                  <c:v>2.4711111110878294E-2</c:v>
                </c:pt>
                <c:pt idx="6578">
                  <c:v>2.4622222222271457E-2</c:v>
                </c:pt>
                <c:pt idx="6579">
                  <c:v>2.4533333332733307E-2</c:v>
                </c:pt>
                <c:pt idx="6580">
                  <c:v>2.4444444444140689E-2</c:v>
                </c:pt>
                <c:pt idx="6581">
                  <c:v>2.4355555555533863E-2</c:v>
                </c:pt>
                <c:pt idx="6582">
                  <c:v>2.4266666666002808E-2</c:v>
                </c:pt>
                <c:pt idx="6583">
                  <c:v>2.4177777777395975E-2</c:v>
                </c:pt>
                <c:pt idx="6584">
                  <c:v>2.4088888888796255E-2</c:v>
                </c:pt>
                <c:pt idx="6585">
                  <c:v>2.399999999925809E-2</c:v>
                </c:pt>
                <c:pt idx="6586">
                  <c:v>2.3911111110665469E-2</c:v>
                </c:pt>
                <c:pt idx="6587">
                  <c:v>2.3822222222058639E-2</c:v>
                </c:pt>
                <c:pt idx="6588">
                  <c:v>2.3733333332541798E-2</c:v>
                </c:pt>
                <c:pt idx="6589">
                  <c:v>2.3644444443934966E-2</c:v>
                </c:pt>
                <c:pt idx="6590">
                  <c:v>2.3555555555349449E-2</c:v>
                </c:pt>
                <c:pt idx="6591">
                  <c:v>2.3466666665825503E-2</c:v>
                </c:pt>
                <c:pt idx="6592">
                  <c:v>2.3377777777225776E-2</c:v>
                </c:pt>
                <c:pt idx="6593">
                  <c:v>2.3288888888633157E-2</c:v>
                </c:pt>
                <c:pt idx="6594">
                  <c:v>2.3244444444343954E-2</c:v>
                </c:pt>
                <c:pt idx="6595">
                  <c:v>2.3155555554812902E-2</c:v>
                </c:pt>
                <c:pt idx="6596">
                  <c:v>2.3111111110523695E-2</c:v>
                </c:pt>
                <c:pt idx="6597">
                  <c:v>2.302222222193108E-2</c:v>
                </c:pt>
                <c:pt idx="6598">
                  <c:v>2.2977777777176207E-2</c:v>
                </c:pt>
                <c:pt idx="6599">
                  <c:v>2.2933333332879897E-2</c:v>
                </c:pt>
                <c:pt idx="6600">
                  <c:v>2.2888888888590694E-2</c:v>
                </c:pt>
                <c:pt idx="6601">
                  <c:v>2.284444444382161E-2</c:v>
                </c:pt>
                <c:pt idx="6602">
                  <c:v>2.279999999953241E-2</c:v>
                </c:pt>
                <c:pt idx="6603">
                  <c:v>2.2755555555236097E-2</c:v>
                </c:pt>
                <c:pt idx="6604">
                  <c:v>2.2711111110481231E-2</c:v>
                </c:pt>
                <c:pt idx="6605">
                  <c:v>2.2666666666184918E-2</c:v>
                </c:pt>
                <c:pt idx="6606">
                  <c:v>2.2622222221895714E-2</c:v>
                </c:pt>
                <c:pt idx="6607">
                  <c:v>2.2577777777126634E-2</c:v>
                </c:pt>
                <c:pt idx="6608">
                  <c:v>2.253333333283743E-2</c:v>
                </c:pt>
                <c:pt idx="6609">
                  <c:v>2.2488888888548223E-2</c:v>
                </c:pt>
                <c:pt idx="6610">
                  <c:v>2.2444444444259023E-2</c:v>
                </c:pt>
                <c:pt idx="6611">
                  <c:v>2.2399999999497044E-2</c:v>
                </c:pt>
                <c:pt idx="6612">
                  <c:v>2.2355555555207837E-2</c:v>
                </c:pt>
                <c:pt idx="6613">
                  <c:v>2.2311111110904426E-2</c:v>
                </c:pt>
                <c:pt idx="6614">
                  <c:v>2.2266666666149553E-2</c:v>
                </c:pt>
                <c:pt idx="6615">
                  <c:v>2.2222222221853247E-2</c:v>
                </c:pt>
                <c:pt idx="6616">
                  <c:v>2.217777777756404E-2</c:v>
                </c:pt>
                <c:pt idx="6617">
                  <c:v>2.2133333332802069E-2</c:v>
                </c:pt>
                <c:pt idx="6618">
                  <c:v>2.2088888888512865E-2</c:v>
                </c:pt>
                <c:pt idx="6619">
                  <c:v>2.2044444444209447E-2</c:v>
                </c:pt>
                <c:pt idx="6620">
                  <c:v>2.1999999999454581E-2</c:v>
                </c:pt>
                <c:pt idx="6621">
                  <c:v>2.1955555555158272E-2</c:v>
                </c:pt>
                <c:pt idx="6622">
                  <c:v>2.1911111110869064E-2</c:v>
                </c:pt>
                <c:pt idx="6623">
                  <c:v>2.1866666666572755E-2</c:v>
                </c:pt>
                <c:pt idx="6624">
                  <c:v>2.1822222221824995E-2</c:v>
                </c:pt>
                <c:pt idx="6625">
                  <c:v>2.1777777777521577E-2</c:v>
                </c:pt>
                <c:pt idx="6626">
                  <c:v>2.1733333333232373E-2</c:v>
                </c:pt>
                <c:pt idx="6627">
                  <c:v>2.1688888888470401E-2</c:v>
                </c:pt>
                <c:pt idx="6628">
                  <c:v>2.1644444444181194E-2</c:v>
                </c:pt>
                <c:pt idx="6629">
                  <c:v>2.1599999999884885E-2</c:v>
                </c:pt>
                <c:pt idx="6630">
                  <c:v>2.1555555555130019E-2</c:v>
                </c:pt>
                <c:pt idx="6631">
                  <c:v>2.1511111110826601E-2</c:v>
                </c:pt>
                <c:pt idx="6632">
                  <c:v>2.1466666666537397E-2</c:v>
                </c:pt>
                <c:pt idx="6633">
                  <c:v>2.1422222221775426E-2</c:v>
                </c:pt>
                <c:pt idx="6634">
                  <c:v>2.1377777777486222E-2</c:v>
                </c:pt>
                <c:pt idx="6635">
                  <c:v>2.1333333333189909E-2</c:v>
                </c:pt>
                <c:pt idx="6636">
                  <c:v>2.1288888888435043E-2</c:v>
                </c:pt>
                <c:pt idx="6637">
                  <c:v>2.1244444444131629E-2</c:v>
                </c:pt>
                <c:pt idx="6638">
                  <c:v>2.1199999999842421E-2</c:v>
                </c:pt>
                <c:pt idx="6639">
                  <c:v>2.1155555555553214E-2</c:v>
                </c:pt>
                <c:pt idx="6640">
                  <c:v>2.1111111110798352E-2</c:v>
                </c:pt>
                <c:pt idx="6641">
                  <c:v>2.1066666666502039E-2</c:v>
                </c:pt>
                <c:pt idx="6642">
                  <c:v>2.1022222222212835E-2</c:v>
                </c:pt>
                <c:pt idx="6643">
                  <c:v>2.0977777777443758E-2</c:v>
                </c:pt>
                <c:pt idx="6644">
                  <c:v>2.0933333333154551E-2</c:v>
                </c:pt>
                <c:pt idx="6645">
                  <c:v>2.0888888888858238E-2</c:v>
                </c:pt>
                <c:pt idx="6646">
                  <c:v>2.0844444444103369E-2</c:v>
                </c:pt>
                <c:pt idx="6647">
                  <c:v>2.079999999980706E-2</c:v>
                </c:pt>
                <c:pt idx="6648">
                  <c:v>2.0755555555517852E-2</c:v>
                </c:pt>
                <c:pt idx="6649">
                  <c:v>2.0711111110748776E-2</c:v>
                </c:pt>
                <c:pt idx="6650">
                  <c:v>2.0666666666459568E-2</c:v>
                </c:pt>
                <c:pt idx="6651">
                  <c:v>2.0622222222163259E-2</c:v>
                </c:pt>
                <c:pt idx="6652">
                  <c:v>2.0577777777401284E-2</c:v>
                </c:pt>
                <c:pt idx="6653">
                  <c:v>2.053333333309787E-2</c:v>
                </c:pt>
                <c:pt idx="6654">
                  <c:v>2.0488888888815768E-2</c:v>
                </c:pt>
                <c:pt idx="6655">
                  <c:v>2.0444444444519455E-2</c:v>
                </c:pt>
                <c:pt idx="6656">
                  <c:v>2.0399999999750378E-2</c:v>
                </c:pt>
                <c:pt idx="6657">
                  <c:v>2.0355555555454066E-2</c:v>
                </c:pt>
                <c:pt idx="6658">
                  <c:v>2.0311111111164858E-2</c:v>
                </c:pt>
                <c:pt idx="6659">
                  <c:v>2.0266666666402887E-2</c:v>
                </c:pt>
                <c:pt idx="6660">
                  <c:v>2.0222222222099472E-2</c:v>
                </c:pt>
                <c:pt idx="6661">
                  <c:v>2.017777777780316E-2</c:v>
                </c:pt>
                <c:pt idx="6662">
                  <c:v>2.0133333333048297E-2</c:v>
                </c:pt>
                <c:pt idx="6663">
                  <c:v>2.0088888888744882E-2</c:v>
                </c:pt>
                <c:pt idx="6664">
                  <c:v>2.0044444444441468E-2</c:v>
                </c:pt>
                <c:pt idx="6665">
                  <c:v>1.9999999999679496E-2</c:v>
                </c:pt>
                <c:pt idx="6666">
                  <c:v>1.9955555555390289E-2</c:v>
                </c:pt>
                <c:pt idx="6667">
                  <c:v>1.9911111111086878E-2</c:v>
                </c:pt>
                <c:pt idx="6668">
                  <c:v>1.986666666678346E-2</c:v>
                </c:pt>
                <c:pt idx="6669">
                  <c:v>1.9822222222021488E-2</c:v>
                </c:pt>
                <c:pt idx="6670">
                  <c:v>1.9777777777732285E-2</c:v>
                </c:pt>
                <c:pt idx="6671">
                  <c:v>1.9733333333414659E-2</c:v>
                </c:pt>
                <c:pt idx="6672">
                  <c:v>1.9688888888652688E-2</c:v>
                </c:pt>
                <c:pt idx="6673">
                  <c:v>1.9644444444363484E-2</c:v>
                </c:pt>
                <c:pt idx="6674">
                  <c:v>1.960000000007428E-2</c:v>
                </c:pt>
                <c:pt idx="6675">
                  <c:v>1.9555555555290996E-2</c:v>
                </c:pt>
                <c:pt idx="6676">
                  <c:v>1.9511111110994683E-2</c:v>
                </c:pt>
                <c:pt idx="6677">
                  <c:v>1.9555555555290996E-2</c:v>
                </c:pt>
                <c:pt idx="6678">
                  <c:v>1.9600000000067178E-2</c:v>
                </c:pt>
                <c:pt idx="6679">
                  <c:v>1.9644444444356386E-2</c:v>
                </c:pt>
                <c:pt idx="6680">
                  <c:v>1.9688888888652698E-2</c:v>
                </c:pt>
                <c:pt idx="6681">
                  <c:v>1.9733333333421779E-2</c:v>
                </c:pt>
                <c:pt idx="6682">
                  <c:v>1.9777777777725197E-2</c:v>
                </c:pt>
                <c:pt idx="6683">
                  <c:v>1.9822222222021506E-2</c:v>
                </c:pt>
                <c:pt idx="6684">
                  <c:v>1.9866666666317818E-2</c:v>
                </c:pt>
                <c:pt idx="6685">
                  <c:v>1.9911111111079793E-2</c:v>
                </c:pt>
                <c:pt idx="6686">
                  <c:v>1.9955555555390317E-2</c:v>
                </c:pt>
                <c:pt idx="6687">
                  <c:v>1.9999999999679524E-2</c:v>
                </c:pt>
                <c:pt idx="6688">
                  <c:v>2.0044444444441499E-2</c:v>
                </c:pt>
                <c:pt idx="6689">
                  <c:v>2.0088888888737808E-2</c:v>
                </c:pt>
                <c:pt idx="6690">
                  <c:v>2.0133333333048335E-2</c:v>
                </c:pt>
                <c:pt idx="6691">
                  <c:v>2.0177777777803201E-2</c:v>
                </c:pt>
                <c:pt idx="6692">
                  <c:v>2.0222222222106619E-2</c:v>
                </c:pt>
                <c:pt idx="6693">
                  <c:v>2.0266666666402929E-2</c:v>
                </c:pt>
                <c:pt idx="6694">
                  <c:v>2.0311111111179118E-2</c:v>
                </c:pt>
                <c:pt idx="6695">
                  <c:v>2.0355555555461216E-2</c:v>
                </c:pt>
                <c:pt idx="6696">
                  <c:v>2.0399999999764638E-2</c:v>
                </c:pt>
                <c:pt idx="6697">
                  <c:v>2.0444444444526609E-2</c:v>
                </c:pt>
                <c:pt idx="6698">
                  <c:v>2.0488888888837133E-2</c:v>
                </c:pt>
                <c:pt idx="6699">
                  <c:v>2.0533333333119234E-2</c:v>
                </c:pt>
                <c:pt idx="6700">
                  <c:v>2.0577777777415544E-2</c:v>
                </c:pt>
                <c:pt idx="6701">
                  <c:v>2.0622222222184624E-2</c:v>
                </c:pt>
                <c:pt idx="6702">
                  <c:v>2.0666666666480933E-2</c:v>
                </c:pt>
                <c:pt idx="6703">
                  <c:v>2.0711111110784351E-2</c:v>
                </c:pt>
                <c:pt idx="6704">
                  <c:v>2.0755555555539221E-2</c:v>
                </c:pt>
                <c:pt idx="6705">
                  <c:v>2.0799999999835533E-2</c:v>
                </c:pt>
                <c:pt idx="6706">
                  <c:v>2.0844444444146053E-2</c:v>
                </c:pt>
                <c:pt idx="6707">
                  <c:v>2.0888888888900923E-2</c:v>
                </c:pt>
                <c:pt idx="6708">
                  <c:v>2.0933333333197232E-2</c:v>
                </c:pt>
                <c:pt idx="6709">
                  <c:v>2.0977777777507756E-2</c:v>
                </c:pt>
                <c:pt idx="6710">
                  <c:v>2.102222222225552E-2</c:v>
                </c:pt>
                <c:pt idx="6711">
                  <c:v>2.1066666666551832E-2</c:v>
                </c:pt>
                <c:pt idx="6712">
                  <c:v>2.1111111110848142E-2</c:v>
                </c:pt>
                <c:pt idx="6713">
                  <c:v>2.1155555555144454E-2</c:v>
                </c:pt>
                <c:pt idx="6714">
                  <c:v>2.1199999999920636E-2</c:v>
                </c:pt>
                <c:pt idx="6715">
                  <c:v>2.1244444444209844E-2</c:v>
                </c:pt>
                <c:pt idx="6716">
                  <c:v>2.1288888888506156E-2</c:v>
                </c:pt>
                <c:pt idx="6717">
                  <c:v>2.1333333333268131E-2</c:v>
                </c:pt>
                <c:pt idx="6718">
                  <c:v>2.1377777777564441E-2</c:v>
                </c:pt>
                <c:pt idx="6719">
                  <c:v>2.1422222221867855E-2</c:v>
                </c:pt>
                <c:pt idx="6720">
                  <c:v>2.146666666662983E-2</c:v>
                </c:pt>
                <c:pt idx="6721">
                  <c:v>2.1511111110919037E-2</c:v>
                </c:pt>
                <c:pt idx="6722">
                  <c:v>2.155555555521535E-2</c:v>
                </c:pt>
                <c:pt idx="6723">
                  <c:v>2.159999999998443E-2</c:v>
                </c:pt>
                <c:pt idx="6724">
                  <c:v>2.1644444444280739E-2</c:v>
                </c:pt>
                <c:pt idx="6725">
                  <c:v>2.1688888888577052E-2</c:v>
                </c:pt>
                <c:pt idx="6726">
                  <c:v>2.1555555554291138E-2</c:v>
                </c:pt>
                <c:pt idx="6727">
                  <c:v>2.142222222138089E-2</c:v>
                </c:pt>
                <c:pt idx="6728">
                  <c:v>2.1288888888484854E-2</c:v>
                </c:pt>
                <c:pt idx="6729">
                  <c:v>2.1155555555595923E-2</c:v>
                </c:pt>
                <c:pt idx="6730">
                  <c:v>2.1022222221295798E-2</c:v>
                </c:pt>
                <c:pt idx="6731">
                  <c:v>2.0888888888392656E-2</c:v>
                </c:pt>
                <c:pt idx="6732">
                  <c:v>2.0755555555496623E-2</c:v>
                </c:pt>
                <c:pt idx="6733">
                  <c:v>2.0622222221203603E-2</c:v>
                </c:pt>
                <c:pt idx="6734">
                  <c:v>2.0488888888300458E-2</c:v>
                </c:pt>
                <c:pt idx="6735">
                  <c:v>2.0355555555397316E-2</c:v>
                </c:pt>
                <c:pt idx="6736">
                  <c:v>2.0355555555404421E-2</c:v>
                </c:pt>
                <c:pt idx="6737">
                  <c:v>2.0355555555404418E-2</c:v>
                </c:pt>
                <c:pt idx="6738">
                  <c:v>2.0355555555404418E-2</c:v>
                </c:pt>
                <c:pt idx="6739">
                  <c:v>2.0355555555404418E-2</c:v>
                </c:pt>
                <c:pt idx="6740">
                  <c:v>2.0355555555397309E-2</c:v>
                </c:pt>
                <c:pt idx="6741">
                  <c:v>2.0355555555404414E-2</c:v>
                </c:pt>
                <c:pt idx="6742">
                  <c:v>2.0355555555404414E-2</c:v>
                </c:pt>
                <c:pt idx="6743">
                  <c:v>2.0355555555397309E-2</c:v>
                </c:pt>
                <c:pt idx="6744">
                  <c:v>2.0355555555404411E-2</c:v>
                </c:pt>
                <c:pt idx="6745">
                  <c:v>2.0355555555404411E-2</c:v>
                </c:pt>
                <c:pt idx="6746">
                  <c:v>2.0355555555404411E-2</c:v>
                </c:pt>
                <c:pt idx="6747">
                  <c:v>2.0355555555404407E-2</c:v>
                </c:pt>
                <c:pt idx="6748">
                  <c:v>2.0355555555397302E-2</c:v>
                </c:pt>
                <c:pt idx="6749">
                  <c:v>2.0355555555404407E-2</c:v>
                </c:pt>
                <c:pt idx="6750">
                  <c:v>2.0355555555404407E-2</c:v>
                </c:pt>
                <c:pt idx="6751">
                  <c:v>2.0355555555397298E-2</c:v>
                </c:pt>
                <c:pt idx="6752">
                  <c:v>2.0355555555404404E-2</c:v>
                </c:pt>
                <c:pt idx="6753">
                  <c:v>2.0355555555397298E-2</c:v>
                </c:pt>
                <c:pt idx="6754">
                  <c:v>2.03555555554044E-2</c:v>
                </c:pt>
                <c:pt idx="6755">
                  <c:v>2.03555555554044E-2</c:v>
                </c:pt>
                <c:pt idx="6756">
                  <c:v>2.0355555555397292E-2</c:v>
                </c:pt>
                <c:pt idx="6757">
                  <c:v>2.0355555555404397E-2</c:v>
                </c:pt>
                <c:pt idx="6758">
                  <c:v>2.0355555555397292E-2</c:v>
                </c:pt>
                <c:pt idx="6759">
                  <c:v>2.0355555555390186E-2</c:v>
                </c:pt>
                <c:pt idx="6760">
                  <c:v>2.0355555555383081E-2</c:v>
                </c:pt>
                <c:pt idx="6761">
                  <c:v>2.0355555555375972E-2</c:v>
                </c:pt>
                <c:pt idx="6762">
                  <c:v>2.0355555555368866E-2</c:v>
                </c:pt>
                <c:pt idx="6763">
                  <c:v>2.0355555555375968E-2</c:v>
                </c:pt>
                <c:pt idx="6764">
                  <c:v>2.0355555555361757E-2</c:v>
                </c:pt>
                <c:pt idx="6765">
                  <c:v>2.0355555555361757E-2</c:v>
                </c:pt>
                <c:pt idx="6766">
                  <c:v>2.0355555555354652E-2</c:v>
                </c:pt>
                <c:pt idx="6767">
                  <c:v>2.0355555555347547E-2</c:v>
                </c:pt>
                <c:pt idx="6768">
                  <c:v>2.0355555555340438E-2</c:v>
                </c:pt>
                <c:pt idx="6769">
                  <c:v>2.0355555555340438E-2</c:v>
                </c:pt>
                <c:pt idx="6770">
                  <c:v>2.0355555555333329E-2</c:v>
                </c:pt>
                <c:pt idx="6771">
                  <c:v>2.0355555555333329E-2</c:v>
                </c:pt>
                <c:pt idx="6772">
                  <c:v>2.0355555555319118E-2</c:v>
                </c:pt>
                <c:pt idx="6773">
                  <c:v>2.0355555555319114E-2</c:v>
                </c:pt>
                <c:pt idx="6774">
                  <c:v>2.0355555555312009E-2</c:v>
                </c:pt>
                <c:pt idx="6775">
                  <c:v>2.0355555555312009E-2</c:v>
                </c:pt>
                <c:pt idx="6776">
                  <c:v>2.0355555555304904E-2</c:v>
                </c:pt>
                <c:pt idx="6777">
                  <c:v>2.0355555555297795E-2</c:v>
                </c:pt>
                <c:pt idx="6778">
                  <c:v>2.0355555555290689E-2</c:v>
                </c:pt>
                <c:pt idx="6779">
                  <c:v>2.0355555555290689E-2</c:v>
                </c:pt>
                <c:pt idx="6780">
                  <c:v>2.0355555555276475E-2</c:v>
                </c:pt>
                <c:pt idx="6781">
                  <c:v>2.035555555528358E-2</c:v>
                </c:pt>
                <c:pt idx="6782">
                  <c:v>2.0355555555276475E-2</c:v>
                </c:pt>
                <c:pt idx="6783">
                  <c:v>2.035555555526937E-2</c:v>
                </c:pt>
                <c:pt idx="6784">
                  <c:v>2.035555555526937E-2</c:v>
                </c:pt>
                <c:pt idx="6785">
                  <c:v>2.0355555555269366E-2</c:v>
                </c:pt>
                <c:pt idx="6786">
                  <c:v>2.0355555555255155E-2</c:v>
                </c:pt>
                <c:pt idx="6787">
                  <c:v>2.0355555555262261E-2</c:v>
                </c:pt>
                <c:pt idx="6788">
                  <c:v>2.0355555555262257E-2</c:v>
                </c:pt>
                <c:pt idx="6789">
                  <c:v>2.0355555555262254E-2</c:v>
                </c:pt>
                <c:pt idx="6790">
                  <c:v>2.0355555555248043E-2</c:v>
                </c:pt>
                <c:pt idx="6791">
                  <c:v>2.0355555555248043E-2</c:v>
                </c:pt>
                <c:pt idx="6792">
                  <c:v>2.0355555555248043E-2</c:v>
                </c:pt>
                <c:pt idx="6793">
                  <c:v>2.0355555555255148E-2</c:v>
                </c:pt>
                <c:pt idx="6794">
                  <c:v>2.0355555555240934E-2</c:v>
                </c:pt>
                <c:pt idx="6795">
                  <c:v>2.0355555555240934E-2</c:v>
                </c:pt>
                <c:pt idx="6796">
                  <c:v>2.0355555555240934E-2</c:v>
                </c:pt>
                <c:pt idx="6797">
                  <c:v>2.0355555555240934E-2</c:v>
                </c:pt>
                <c:pt idx="6798">
                  <c:v>2.035555555522672E-2</c:v>
                </c:pt>
                <c:pt idx="6799">
                  <c:v>2.0355555555233825E-2</c:v>
                </c:pt>
                <c:pt idx="6800">
                  <c:v>2.0355555555233825E-2</c:v>
                </c:pt>
                <c:pt idx="6801">
                  <c:v>2.035555555522672E-2</c:v>
                </c:pt>
                <c:pt idx="6802">
                  <c:v>2.0355555555219614E-2</c:v>
                </c:pt>
                <c:pt idx="6803">
                  <c:v>2.0355555555219611E-2</c:v>
                </c:pt>
                <c:pt idx="6804">
                  <c:v>2.0355555555219614E-2</c:v>
                </c:pt>
                <c:pt idx="6805">
                  <c:v>2.0355555555219611E-2</c:v>
                </c:pt>
                <c:pt idx="6806">
                  <c:v>2.0355555555212505E-2</c:v>
                </c:pt>
                <c:pt idx="6807">
                  <c:v>2.0355555555212505E-2</c:v>
                </c:pt>
                <c:pt idx="6808">
                  <c:v>2.0355555555212502E-2</c:v>
                </c:pt>
                <c:pt idx="6809">
                  <c:v>2.0355555555205393E-2</c:v>
                </c:pt>
                <c:pt idx="6810">
                  <c:v>2.0355555555198291E-2</c:v>
                </c:pt>
                <c:pt idx="6811">
                  <c:v>2.0355555555205393E-2</c:v>
                </c:pt>
                <c:pt idx="6812">
                  <c:v>2.0355555555205393E-2</c:v>
                </c:pt>
                <c:pt idx="6813">
                  <c:v>2.0355555555198288E-2</c:v>
                </c:pt>
                <c:pt idx="6814">
                  <c:v>2.0355555555191182E-2</c:v>
                </c:pt>
                <c:pt idx="6815">
                  <c:v>2.0355555555184077E-2</c:v>
                </c:pt>
                <c:pt idx="6816">
                  <c:v>2.0355555555184077E-2</c:v>
                </c:pt>
                <c:pt idx="6817">
                  <c:v>2.0355555555191182E-2</c:v>
                </c:pt>
                <c:pt idx="6818">
                  <c:v>2.0355555555184073E-2</c:v>
                </c:pt>
                <c:pt idx="6819">
                  <c:v>2.0355555555176968E-2</c:v>
                </c:pt>
                <c:pt idx="6820">
                  <c:v>2.0355555555169859E-2</c:v>
                </c:pt>
                <c:pt idx="6821">
                  <c:v>2.0355555555176964E-2</c:v>
                </c:pt>
                <c:pt idx="6822">
                  <c:v>2.0355555555169859E-2</c:v>
                </c:pt>
                <c:pt idx="6823">
                  <c:v>2.0355555555169859E-2</c:v>
                </c:pt>
                <c:pt idx="6824">
                  <c:v>2.0355555555162753E-2</c:v>
                </c:pt>
                <c:pt idx="6825">
                  <c:v>2.0355555555162753E-2</c:v>
                </c:pt>
                <c:pt idx="6826">
                  <c:v>2.0355555555148543E-2</c:v>
                </c:pt>
                <c:pt idx="6827">
                  <c:v>2.0355555555148539E-2</c:v>
                </c:pt>
                <c:pt idx="6828">
                  <c:v>2.0355555555134328E-2</c:v>
                </c:pt>
                <c:pt idx="6829">
                  <c:v>2.0355555555148539E-2</c:v>
                </c:pt>
                <c:pt idx="6830">
                  <c:v>2.035555555514143E-2</c:v>
                </c:pt>
                <c:pt idx="6831">
                  <c:v>2.035555555514143E-2</c:v>
                </c:pt>
                <c:pt idx="6832">
                  <c:v>2.0355555555134332E-2</c:v>
                </c:pt>
                <c:pt idx="6833">
                  <c:v>2.0355555555141434E-2</c:v>
                </c:pt>
                <c:pt idx="6834">
                  <c:v>2.0355555555134328E-2</c:v>
                </c:pt>
                <c:pt idx="6835">
                  <c:v>2.0355555555127223E-2</c:v>
                </c:pt>
                <c:pt idx="6836">
                  <c:v>2.0355555555134328E-2</c:v>
                </c:pt>
                <c:pt idx="6837">
                  <c:v>2.0355555555141434E-2</c:v>
                </c:pt>
                <c:pt idx="6838">
                  <c:v>2.0355555555127223E-2</c:v>
                </c:pt>
                <c:pt idx="6839">
                  <c:v>2.0355555555127226E-2</c:v>
                </c:pt>
                <c:pt idx="6840">
                  <c:v>2.0355555555134328E-2</c:v>
                </c:pt>
                <c:pt idx="6841">
                  <c:v>2.0355555555127223E-2</c:v>
                </c:pt>
                <c:pt idx="6842">
                  <c:v>2.0444444444658275E-2</c:v>
                </c:pt>
                <c:pt idx="6843">
                  <c:v>2.0533333333250896E-2</c:v>
                </c:pt>
                <c:pt idx="6844">
                  <c:v>2.0622222221850624E-2</c:v>
                </c:pt>
                <c:pt idx="6845">
                  <c:v>2.0711111111381672E-2</c:v>
                </c:pt>
                <c:pt idx="6846">
                  <c:v>2.0799999999967192E-2</c:v>
                </c:pt>
                <c:pt idx="6847">
                  <c:v>2.0888888888574025E-2</c:v>
                </c:pt>
                <c:pt idx="6848">
                  <c:v>2.0977777777173752E-2</c:v>
                </c:pt>
                <c:pt idx="6849">
                  <c:v>2.1066666666697695E-2</c:v>
                </c:pt>
                <c:pt idx="6850">
                  <c:v>2.1155555555283211E-2</c:v>
                </c:pt>
                <c:pt idx="6851">
                  <c:v>2.1244444443890044E-2</c:v>
                </c:pt>
                <c:pt idx="6852">
                  <c:v>2.1333333333421096E-2</c:v>
                </c:pt>
                <c:pt idx="6853">
                  <c:v>2.1422222222020823E-2</c:v>
                </c:pt>
                <c:pt idx="6854">
                  <c:v>2.1511111110606343E-2</c:v>
                </c:pt>
                <c:pt idx="6855">
                  <c:v>2.1600000000137391E-2</c:v>
                </c:pt>
                <c:pt idx="6856">
                  <c:v>2.1688888888730013E-2</c:v>
                </c:pt>
                <c:pt idx="6857">
                  <c:v>2.1600000000137391E-2</c:v>
                </c:pt>
                <c:pt idx="6858">
                  <c:v>2.1511111110592136E-2</c:v>
                </c:pt>
                <c:pt idx="6859">
                  <c:v>2.1422222221999514E-2</c:v>
                </c:pt>
                <c:pt idx="6860">
                  <c:v>2.1333333333406892E-2</c:v>
                </c:pt>
                <c:pt idx="6861">
                  <c:v>2.1244444443868742E-2</c:v>
                </c:pt>
                <c:pt idx="6862">
                  <c:v>2.1155555555269014E-2</c:v>
                </c:pt>
                <c:pt idx="6863">
                  <c:v>2.106666666666929E-2</c:v>
                </c:pt>
                <c:pt idx="6864">
                  <c:v>2.0977777778069563E-2</c:v>
                </c:pt>
                <c:pt idx="6865">
                  <c:v>2.088888888854562E-2</c:v>
                </c:pt>
                <c:pt idx="6866">
                  <c:v>2.0799999999931686E-2</c:v>
                </c:pt>
                <c:pt idx="6867">
                  <c:v>2.0711111111339067E-2</c:v>
                </c:pt>
                <c:pt idx="6868">
                  <c:v>2.0622222221815124E-2</c:v>
                </c:pt>
                <c:pt idx="6869">
                  <c:v>2.0533333333215401E-2</c:v>
                </c:pt>
                <c:pt idx="6870">
                  <c:v>2.0444444444608564E-2</c:v>
                </c:pt>
                <c:pt idx="6871">
                  <c:v>2.0355555555084628E-2</c:v>
                </c:pt>
                <c:pt idx="6872">
                  <c:v>2.0266666666477792E-2</c:v>
                </c:pt>
                <c:pt idx="6873">
                  <c:v>2.0177777777885174E-2</c:v>
                </c:pt>
                <c:pt idx="6874">
                  <c:v>2.0088888888354126E-2</c:v>
                </c:pt>
                <c:pt idx="6875">
                  <c:v>1.9999999999754398E-2</c:v>
                </c:pt>
                <c:pt idx="6876">
                  <c:v>1.9911111111175991E-2</c:v>
                </c:pt>
                <c:pt idx="6877">
                  <c:v>1.9822222221644942E-2</c:v>
                </c:pt>
                <c:pt idx="6878">
                  <c:v>1.9733333333045215E-2</c:v>
                </c:pt>
                <c:pt idx="6879">
                  <c:v>1.9644444444452597E-2</c:v>
                </c:pt>
                <c:pt idx="6880">
                  <c:v>1.955555555586708E-2</c:v>
                </c:pt>
                <c:pt idx="6881">
                  <c:v>1.9466666666328927E-2</c:v>
                </c:pt>
                <c:pt idx="6882">
                  <c:v>1.9377777777743414E-2</c:v>
                </c:pt>
                <c:pt idx="6883">
                  <c:v>1.9288888889136581E-2</c:v>
                </c:pt>
                <c:pt idx="6884">
                  <c:v>1.9199999999619743E-2</c:v>
                </c:pt>
                <c:pt idx="6885">
                  <c:v>1.9111111111027125E-2</c:v>
                </c:pt>
                <c:pt idx="6886">
                  <c:v>1.9022222222427394E-2</c:v>
                </c:pt>
                <c:pt idx="6887">
                  <c:v>1.8933333332896349E-2</c:v>
                </c:pt>
                <c:pt idx="6888">
                  <c:v>1.8844444444317938E-2</c:v>
                </c:pt>
                <c:pt idx="6889">
                  <c:v>1.8755555555704E-2</c:v>
                </c:pt>
                <c:pt idx="6890">
                  <c:v>1.8666666666187166E-2</c:v>
                </c:pt>
                <c:pt idx="6891">
                  <c:v>1.8577777777594544E-2</c:v>
                </c:pt>
                <c:pt idx="6892">
                  <c:v>1.8488888889001923E-2</c:v>
                </c:pt>
                <c:pt idx="6893">
                  <c:v>1.8400000000402195E-2</c:v>
                </c:pt>
                <c:pt idx="6894">
                  <c:v>1.8311111110878256E-2</c:v>
                </c:pt>
                <c:pt idx="6895">
                  <c:v>1.8222222222278529E-2</c:v>
                </c:pt>
                <c:pt idx="6896">
                  <c:v>1.8133333333693012E-2</c:v>
                </c:pt>
                <c:pt idx="6897">
                  <c:v>1.8044444444169073E-2</c:v>
                </c:pt>
                <c:pt idx="6898">
                  <c:v>1.7955555555576451E-2</c:v>
                </c:pt>
                <c:pt idx="6899">
                  <c:v>1.7866666666969622E-2</c:v>
                </c:pt>
                <c:pt idx="6900">
                  <c:v>1.777777777745989E-2</c:v>
                </c:pt>
                <c:pt idx="6901">
                  <c:v>1.7688888888853057E-2</c:v>
                </c:pt>
                <c:pt idx="6902">
                  <c:v>1.7600000000267537E-2</c:v>
                </c:pt>
                <c:pt idx="6903">
                  <c:v>1.7511111110743598E-2</c:v>
                </c:pt>
                <c:pt idx="6904">
                  <c:v>1.7422222222143867E-2</c:v>
                </c:pt>
                <c:pt idx="6905">
                  <c:v>1.733333333354414E-2</c:v>
                </c:pt>
                <c:pt idx="6906">
                  <c:v>1.733333333355835E-2</c:v>
                </c:pt>
                <c:pt idx="6907">
                  <c:v>1.7333333333558347E-2</c:v>
                </c:pt>
                <c:pt idx="6908">
                  <c:v>1.7333333333565452E-2</c:v>
                </c:pt>
                <c:pt idx="6909">
                  <c:v>1.7333333333565449E-2</c:v>
                </c:pt>
                <c:pt idx="6910">
                  <c:v>1.733333333357966E-2</c:v>
                </c:pt>
                <c:pt idx="6911">
                  <c:v>1.7333333333572554E-2</c:v>
                </c:pt>
                <c:pt idx="6912">
                  <c:v>1.7333333333593867E-2</c:v>
                </c:pt>
                <c:pt idx="6913">
                  <c:v>1.7333333333586762E-2</c:v>
                </c:pt>
                <c:pt idx="6914">
                  <c:v>1.7333333333593867E-2</c:v>
                </c:pt>
                <c:pt idx="6915">
                  <c:v>1.7333333333600973E-2</c:v>
                </c:pt>
                <c:pt idx="6916">
                  <c:v>1.7333333333608078E-2</c:v>
                </c:pt>
                <c:pt idx="6917">
                  <c:v>1.7333333333600969E-2</c:v>
                </c:pt>
                <c:pt idx="6918">
                  <c:v>1.7333333333622285E-2</c:v>
                </c:pt>
                <c:pt idx="6919">
                  <c:v>1.7333333333615177E-2</c:v>
                </c:pt>
                <c:pt idx="6920">
                  <c:v>1.7333333333629387E-2</c:v>
                </c:pt>
                <c:pt idx="6921">
                  <c:v>1.7333333333629387E-2</c:v>
                </c:pt>
                <c:pt idx="6922">
                  <c:v>1.7333333333636493E-2</c:v>
                </c:pt>
                <c:pt idx="6923">
                  <c:v>1.7333333333636493E-2</c:v>
                </c:pt>
                <c:pt idx="6924">
                  <c:v>1.73333333336507E-2</c:v>
                </c:pt>
                <c:pt idx="6925">
                  <c:v>1.7333333333643591E-2</c:v>
                </c:pt>
                <c:pt idx="6926">
                  <c:v>1.7333333333657806E-2</c:v>
                </c:pt>
                <c:pt idx="6927">
                  <c:v>1.7333333333657802E-2</c:v>
                </c:pt>
                <c:pt idx="6928">
                  <c:v>1.7333333333672013E-2</c:v>
                </c:pt>
                <c:pt idx="6929">
                  <c:v>1.7333333333664911E-2</c:v>
                </c:pt>
                <c:pt idx="6930">
                  <c:v>1.7333333333679118E-2</c:v>
                </c:pt>
                <c:pt idx="6931">
                  <c:v>1.7333333333679118E-2</c:v>
                </c:pt>
                <c:pt idx="6932">
                  <c:v>1.7333333333686227E-2</c:v>
                </c:pt>
                <c:pt idx="6933">
                  <c:v>1.7333333333693333E-2</c:v>
                </c:pt>
                <c:pt idx="6934">
                  <c:v>1.7333333333700435E-2</c:v>
                </c:pt>
                <c:pt idx="6935">
                  <c:v>1.7333333333693333E-2</c:v>
                </c:pt>
                <c:pt idx="6936">
                  <c:v>1.7333333333714649E-2</c:v>
                </c:pt>
                <c:pt idx="6937">
                  <c:v>1.733333333370754E-2</c:v>
                </c:pt>
                <c:pt idx="6938">
                  <c:v>1.7333333333714646E-2</c:v>
                </c:pt>
                <c:pt idx="6939">
                  <c:v>1.7333333333721754E-2</c:v>
                </c:pt>
                <c:pt idx="6940">
                  <c:v>1.7333333333728856E-2</c:v>
                </c:pt>
                <c:pt idx="6941">
                  <c:v>1.7333333333728856E-2</c:v>
                </c:pt>
                <c:pt idx="6942">
                  <c:v>1.7333333333743071E-2</c:v>
                </c:pt>
                <c:pt idx="6943">
                  <c:v>1.7333333333735962E-2</c:v>
                </c:pt>
                <c:pt idx="6944">
                  <c:v>1.7333333333750173E-2</c:v>
                </c:pt>
                <c:pt idx="6945">
                  <c:v>1.7333333333750176E-2</c:v>
                </c:pt>
                <c:pt idx="6946">
                  <c:v>1.7333333333757278E-2</c:v>
                </c:pt>
                <c:pt idx="6947">
                  <c:v>1.7333333333757278E-2</c:v>
                </c:pt>
                <c:pt idx="6948">
                  <c:v>1.7333333333757278E-2</c:v>
                </c:pt>
                <c:pt idx="6949">
                  <c:v>1.7333333333764384E-2</c:v>
                </c:pt>
                <c:pt idx="6950">
                  <c:v>1.7333333333757278E-2</c:v>
                </c:pt>
                <c:pt idx="6951">
                  <c:v>1.7333333333757278E-2</c:v>
                </c:pt>
                <c:pt idx="6952">
                  <c:v>1.7333333333764384E-2</c:v>
                </c:pt>
                <c:pt idx="6953">
                  <c:v>1.7333333333757278E-2</c:v>
                </c:pt>
                <c:pt idx="6954">
                  <c:v>1.7333333333757278E-2</c:v>
                </c:pt>
                <c:pt idx="6955">
                  <c:v>1.7333333333757278E-2</c:v>
                </c:pt>
                <c:pt idx="6956">
                  <c:v>1.7333333333757278E-2</c:v>
                </c:pt>
                <c:pt idx="6957">
                  <c:v>1.7333333333764384E-2</c:v>
                </c:pt>
                <c:pt idx="6958">
                  <c:v>1.7333333333757278E-2</c:v>
                </c:pt>
                <c:pt idx="6959">
                  <c:v>1.7333333333757282E-2</c:v>
                </c:pt>
                <c:pt idx="6960">
                  <c:v>1.7333333333764384E-2</c:v>
                </c:pt>
                <c:pt idx="6961">
                  <c:v>1.7333333333757282E-2</c:v>
                </c:pt>
                <c:pt idx="6962">
                  <c:v>1.7333333333757282E-2</c:v>
                </c:pt>
                <c:pt idx="6963">
                  <c:v>1.7333333333757282E-2</c:v>
                </c:pt>
                <c:pt idx="6964">
                  <c:v>1.7333333333750176E-2</c:v>
                </c:pt>
                <c:pt idx="6965">
                  <c:v>1.7333333333750176E-2</c:v>
                </c:pt>
                <c:pt idx="6966">
                  <c:v>1.7333333333750176E-2</c:v>
                </c:pt>
                <c:pt idx="6967">
                  <c:v>1.733333333375018E-2</c:v>
                </c:pt>
                <c:pt idx="6968">
                  <c:v>1.7333333333743074E-2</c:v>
                </c:pt>
                <c:pt idx="6969">
                  <c:v>1.7333333333735969E-2</c:v>
                </c:pt>
                <c:pt idx="6970">
                  <c:v>1.7333333333743071E-2</c:v>
                </c:pt>
                <c:pt idx="6971">
                  <c:v>1.7333333333735969E-2</c:v>
                </c:pt>
                <c:pt idx="6972">
                  <c:v>1.7333333333728863E-2</c:v>
                </c:pt>
                <c:pt idx="6973">
                  <c:v>1.7333333333728863E-2</c:v>
                </c:pt>
                <c:pt idx="6974">
                  <c:v>1.7288888888966888E-2</c:v>
                </c:pt>
                <c:pt idx="6975">
                  <c:v>1.7288888888966888E-2</c:v>
                </c:pt>
                <c:pt idx="6976">
                  <c:v>1.7244444444656368E-2</c:v>
                </c:pt>
                <c:pt idx="6977">
                  <c:v>1.7244444444656372E-2</c:v>
                </c:pt>
                <c:pt idx="6978">
                  <c:v>1.7244444444656372E-2</c:v>
                </c:pt>
                <c:pt idx="6979">
                  <c:v>1.7244444444656372E-2</c:v>
                </c:pt>
                <c:pt idx="6980">
                  <c:v>1.7199999999880186E-2</c:v>
                </c:pt>
                <c:pt idx="6981">
                  <c:v>1.7199999999887292E-2</c:v>
                </c:pt>
                <c:pt idx="6982">
                  <c:v>1.715555555558388E-2</c:v>
                </c:pt>
                <c:pt idx="6983">
                  <c:v>1.7111111111280466E-2</c:v>
                </c:pt>
                <c:pt idx="6984">
                  <c:v>1.7066666666511385E-2</c:v>
                </c:pt>
                <c:pt idx="6985">
                  <c:v>1.7022222222222185E-2</c:v>
                </c:pt>
                <c:pt idx="6986">
                  <c:v>1.6977777777925876E-2</c:v>
                </c:pt>
                <c:pt idx="6987">
                  <c:v>1.6933333333156799E-2</c:v>
                </c:pt>
                <c:pt idx="6988">
                  <c:v>1.6888888888846279E-2</c:v>
                </c:pt>
                <c:pt idx="6989">
                  <c:v>1.6844444444564177E-2</c:v>
                </c:pt>
                <c:pt idx="6990">
                  <c:v>1.6799999999795104E-2</c:v>
                </c:pt>
                <c:pt idx="6991">
                  <c:v>1.6755555555498795E-2</c:v>
                </c:pt>
                <c:pt idx="6992">
                  <c:v>1.6711111111188271E-2</c:v>
                </c:pt>
                <c:pt idx="6993">
                  <c:v>1.6666666666440511E-2</c:v>
                </c:pt>
                <c:pt idx="6994">
                  <c:v>1.6622222222137099E-2</c:v>
                </c:pt>
                <c:pt idx="6995">
                  <c:v>1.657777777784079E-2</c:v>
                </c:pt>
                <c:pt idx="6996">
                  <c:v>1.653333333307171E-2</c:v>
                </c:pt>
                <c:pt idx="6997">
                  <c:v>1.6488888888775401E-2</c:v>
                </c:pt>
                <c:pt idx="6998">
                  <c:v>1.6444444444479091E-2</c:v>
                </c:pt>
                <c:pt idx="6999">
                  <c:v>1.6400000000182782E-2</c:v>
                </c:pt>
                <c:pt idx="7000">
                  <c:v>1.6355555555413705E-2</c:v>
                </c:pt>
                <c:pt idx="7001">
                  <c:v>1.6311111111117396E-2</c:v>
                </c:pt>
                <c:pt idx="7002">
                  <c:v>1.6266666666813982E-2</c:v>
                </c:pt>
                <c:pt idx="7003">
                  <c:v>1.6222222222059116E-2</c:v>
                </c:pt>
                <c:pt idx="7004">
                  <c:v>1.6177777777755697E-2</c:v>
                </c:pt>
                <c:pt idx="7005">
                  <c:v>1.6133333333466497E-2</c:v>
                </c:pt>
                <c:pt idx="7006">
                  <c:v>1.6088888888697417E-2</c:v>
                </c:pt>
                <c:pt idx="7007">
                  <c:v>1.6044444444401108E-2</c:v>
                </c:pt>
                <c:pt idx="7008">
                  <c:v>1.6000000000097693E-2</c:v>
                </c:pt>
                <c:pt idx="7009">
                  <c:v>1.5955555555335722E-2</c:v>
                </c:pt>
                <c:pt idx="7010">
                  <c:v>1.5911111111032307E-2</c:v>
                </c:pt>
                <c:pt idx="7011">
                  <c:v>1.5866666666735998E-2</c:v>
                </c:pt>
                <c:pt idx="7012">
                  <c:v>1.5822222221974026E-2</c:v>
                </c:pt>
                <c:pt idx="7013">
                  <c:v>1.5777777777670612E-2</c:v>
                </c:pt>
                <c:pt idx="7014">
                  <c:v>1.5733333333374303E-2</c:v>
                </c:pt>
                <c:pt idx="7015">
                  <c:v>1.5688888889063779E-2</c:v>
                </c:pt>
                <c:pt idx="7016">
                  <c:v>1.5644444444301811E-2</c:v>
                </c:pt>
                <c:pt idx="7017">
                  <c:v>1.5599999999991289E-2</c:v>
                </c:pt>
                <c:pt idx="7018">
                  <c:v>1.5555555555687873E-2</c:v>
                </c:pt>
                <c:pt idx="7019">
                  <c:v>1.5511111110918798E-2</c:v>
                </c:pt>
                <c:pt idx="7020">
                  <c:v>1.5466666666622489E-2</c:v>
                </c:pt>
                <c:pt idx="7021">
                  <c:v>1.5422222222326178E-2</c:v>
                </c:pt>
                <c:pt idx="7022">
                  <c:v>1.5199999998480797E-2</c:v>
                </c:pt>
                <c:pt idx="7023">
                  <c:v>1.4977777776992138E-2</c:v>
                </c:pt>
                <c:pt idx="7024">
                  <c:v>1.4755555555489271E-2</c:v>
                </c:pt>
                <c:pt idx="7025">
                  <c:v>1.4533333331665205E-2</c:v>
                </c:pt>
                <c:pt idx="7026">
                  <c:v>1.4311111110162335E-2</c:v>
                </c:pt>
                <c:pt idx="7027">
                  <c:v>1.4088888888659468E-2</c:v>
                </c:pt>
                <c:pt idx="7028">
                  <c:v>1.3866666667156599E-2</c:v>
                </c:pt>
                <c:pt idx="7029">
                  <c:v>1.3644444443339636E-2</c:v>
                </c:pt>
                <c:pt idx="7030">
                  <c:v>1.342222222183677E-2</c:v>
                </c:pt>
                <c:pt idx="7031">
                  <c:v>1.3200000000341005E-2</c:v>
                </c:pt>
                <c:pt idx="7032">
                  <c:v>1.297777777650273E-2</c:v>
                </c:pt>
                <c:pt idx="7033">
                  <c:v>1.2755555555006966E-2</c:v>
                </c:pt>
                <c:pt idx="7034">
                  <c:v>1.2533333333504097E-2</c:v>
                </c:pt>
                <c:pt idx="7035">
                  <c:v>1.2311111109687137E-2</c:v>
                </c:pt>
                <c:pt idx="7036">
                  <c:v>1.2088888888184266E-2</c:v>
                </c:pt>
                <c:pt idx="7037">
                  <c:v>1.1955555555281121E-2</c:v>
                </c:pt>
                <c:pt idx="7038">
                  <c:v>1.1822222220988101E-2</c:v>
                </c:pt>
                <c:pt idx="7039">
                  <c:v>1.1688888888084958E-2</c:v>
                </c:pt>
                <c:pt idx="7040">
                  <c:v>1.1555555555181812E-2</c:v>
                </c:pt>
                <c:pt idx="7041">
                  <c:v>1.1422222220888793E-2</c:v>
                </c:pt>
                <c:pt idx="7042">
                  <c:v>1.1288888887985649E-2</c:v>
                </c:pt>
                <c:pt idx="7043">
                  <c:v>1.1155555555082504E-2</c:v>
                </c:pt>
                <c:pt idx="7044">
                  <c:v>1.1022222222186469E-2</c:v>
                </c:pt>
                <c:pt idx="7045">
                  <c:v>1.0888888887886342E-2</c:v>
                </c:pt>
                <c:pt idx="7046">
                  <c:v>1.0755555554990305E-2</c:v>
                </c:pt>
                <c:pt idx="7047">
                  <c:v>1.0622222222087165E-2</c:v>
                </c:pt>
                <c:pt idx="7048">
                  <c:v>1.0488888887787038E-2</c:v>
                </c:pt>
                <c:pt idx="7049">
                  <c:v>1.0355555554891E-2</c:v>
                </c:pt>
                <c:pt idx="7050">
                  <c:v>1.0222222221980755E-2</c:v>
                </c:pt>
                <c:pt idx="7051">
                  <c:v>1.008888888768773E-2</c:v>
                </c:pt>
                <c:pt idx="7052">
                  <c:v>9.9555555547845929E-3</c:v>
                </c:pt>
                <c:pt idx="7053">
                  <c:v>9.8222222218885546E-3</c:v>
                </c:pt>
                <c:pt idx="7054">
                  <c:v>9.6888888875742152E-3</c:v>
                </c:pt>
                <c:pt idx="7055">
                  <c:v>9.5555555546852841E-3</c:v>
                </c:pt>
                <c:pt idx="7056">
                  <c:v>9.4222222217608259E-3</c:v>
                </c:pt>
                <c:pt idx="7057">
                  <c:v>9.2888888874749099E-3</c:v>
                </c:pt>
                <c:pt idx="7058">
                  <c:v>9.1555555545575571E-3</c:v>
                </c:pt>
                <c:pt idx="7059">
                  <c:v>9.0222222216615206E-3</c:v>
                </c:pt>
                <c:pt idx="7060">
                  <c:v>8.8888888887441678E-3</c:v>
                </c:pt>
                <c:pt idx="7061">
                  <c:v>8.7555555544582518E-3</c:v>
                </c:pt>
                <c:pt idx="7062">
                  <c:v>8.6222222215337936E-3</c:v>
                </c:pt>
                <c:pt idx="7063">
                  <c:v>8.4888888886448625E-3</c:v>
                </c:pt>
                <c:pt idx="7064">
                  <c:v>8.3555555543305248E-3</c:v>
                </c:pt>
                <c:pt idx="7065">
                  <c:v>8.2222222214344901E-3</c:v>
                </c:pt>
                <c:pt idx="7066">
                  <c:v>8.0888888885171373E-3</c:v>
                </c:pt>
                <c:pt idx="7067">
                  <c:v>7.9555555542312213E-3</c:v>
                </c:pt>
                <c:pt idx="7068">
                  <c:v>7.822222221306763E-3</c:v>
                </c:pt>
                <c:pt idx="7069">
                  <c:v>7.688888888417832E-3</c:v>
                </c:pt>
                <c:pt idx="7070">
                  <c:v>7.5555555541034942E-3</c:v>
                </c:pt>
                <c:pt idx="7071">
                  <c:v>7.4222222212074578E-3</c:v>
                </c:pt>
                <c:pt idx="7072">
                  <c:v>7.288888888290105E-3</c:v>
                </c:pt>
                <c:pt idx="7073">
                  <c:v>7.1555555554011739E-3</c:v>
                </c:pt>
                <c:pt idx="7074">
                  <c:v>7.0222222210797316E-3</c:v>
                </c:pt>
                <c:pt idx="7075">
                  <c:v>6.8888888881908006E-3</c:v>
                </c:pt>
                <c:pt idx="7076">
                  <c:v>6.7555555552734478E-3</c:v>
                </c:pt>
                <c:pt idx="7077">
                  <c:v>6.6222222209804263E-3</c:v>
                </c:pt>
                <c:pt idx="7078">
                  <c:v>6.4888888880630735E-3</c:v>
                </c:pt>
                <c:pt idx="7079">
                  <c:v>6.3555555551741425E-3</c:v>
                </c:pt>
                <c:pt idx="7080">
                  <c:v>6.2222222208598056E-3</c:v>
                </c:pt>
                <c:pt idx="7081">
                  <c:v>6.0888888879637691E-3</c:v>
                </c:pt>
                <c:pt idx="7082">
                  <c:v>5.9555555550535218E-3</c:v>
                </c:pt>
                <c:pt idx="7083">
                  <c:v>5.8222222207605003E-3</c:v>
                </c:pt>
                <c:pt idx="7084">
                  <c:v>5.6888888878431475E-3</c:v>
                </c:pt>
                <c:pt idx="7085">
                  <c:v>5.5555555549542165E-3</c:v>
                </c:pt>
                <c:pt idx="7086">
                  <c:v>5.4222222206469833E-3</c:v>
                </c:pt>
                <c:pt idx="7087">
                  <c:v>5.2888888877438396E-3</c:v>
                </c:pt>
                <c:pt idx="7088">
                  <c:v>5.1555555548335914E-3</c:v>
                </c:pt>
                <c:pt idx="7089">
                  <c:v>5.0222222219375541E-3</c:v>
                </c:pt>
                <c:pt idx="7090">
                  <c:v>4.8888888876374255E-3</c:v>
                </c:pt>
                <c:pt idx="7091">
                  <c:v>4.7555555547484935E-3</c:v>
                </c:pt>
                <c:pt idx="7092">
                  <c:v>4.622222221831139E-3</c:v>
                </c:pt>
                <c:pt idx="7093">
                  <c:v>4.4888888875452239E-3</c:v>
                </c:pt>
                <c:pt idx="7094">
                  <c:v>4.3555555546420811E-3</c:v>
                </c:pt>
                <c:pt idx="7095">
                  <c:v>4.2222222217389374E-3</c:v>
                </c:pt>
                <c:pt idx="7096">
                  <c:v>4.0888888874388097E-3</c:v>
                </c:pt>
                <c:pt idx="7097">
                  <c:v>3.9555555545498786E-3</c:v>
                </c:pt>
                <c:pt idx="7098">
                  <c:v>3.8222222216325245E-3</c:v>
                </c:pt>
                <c:pt idx="7099">
                  <c:v>3.6888888873466102E-3</c:v>
                </c:pt>
                <c:pt idx="7100">
                  <c:v>3.555555554443467E-3</c:v>
                </c:pt>
                <c:pt idx="7101">
                  <c:v>3.4222222215403251E-3</c:v>
                </c:pt>
                <c:pt idx="7102">
                  <c:v>3.2888888872401991E-3</c:v>
                </c:pt>
                <c:pt idx="7103">
                  <c:v>3.1555555543512676E-3</c:v>
                </c:pt>
                <c:pt idx="7104">
                  <c:v>3.0222222214410189E-3</c:v>
                </c:pt>
                <c:pt idx="7105">
                  <c:v>2.8888888885449824E-3</c:v>
                </c:pt>
                <c:pt idx="7106">
                  <c:v>2.755555554244856E-3</c:v>
                </c:pt>
                <c:pt idx="7107">
                  <c:v>2.6222222213488199E-3</c:v>
                </c:pt>
                <c:pt idx="7108">
                  <c:v>2.4888888884385713E-3</c:v>
                </c:pt>
                <c:pt idx="7109">
                  <c:v>2.3555555541526574E-3</c:v>
                </c:pt>
                <c:pt idx="7110">
                  <c:v>2.2222222212424105E-3</c:v>
                </c:pt>
                <c:pt idx="7111">
                  <c:v>2.0888888883463727E-3</c:v>
                </c:pt>
                <c:pt idx="7112">
                  <c:v>1.9555555540462467E-3</c:v>
                </c:pt>
                <c:pt idx="7113">
                  <c:v>1.8222222211502106E-3</c:v>
                </c:pt>
                <c:pt idx="7114">
                  <c:v>1.6888888882399633E-3</c:v>
                </c:pt>
                <c:pt idx="7115">
                  <c:v>1.5555555539540481E-3</c:v>
                </c:pt>
                <c:pt idx="7116">
                  <c:v>1.4222222210438008E-3</c:v>
                </c:pt>
                <c:pt idx="7117">
                  <c:v>1.2888888881477643E-3</c:v>
                </c:pt>
                <c:pt idx="7118">
                  <c:v>1.1555555552446221E-3</c:v>
                </c:pt>
                <c:pt idx="7119">
                  <c:v>1.0222222209516018E-3</c:v>
                </c:pt>
                <c:pt idx="7120">
                  <c:v>8.8888888804845921E-4</c:v>
                </c:pt>
                <c:pt idx="7121">
                  <c:v>7.555555551524225E-4</c:v>
                </c:pt>
                <c:pt idx="7122">
                  <c:v>6.2222222084519128E-4</c:v>
                </c:pt>
                <c:pt idx="7123">
                  <c:v>4.8888888795625913E-4</c:v>
                </c:pt>
                <c:pt idx="7124">
                  <c:v>3.555555550460121E-4</c:v>
                </c:pt>
                <c:pt idx="7125">
                  <c:v>2.2222222075299079E-4</c:v>
                </c:pt>
                <c:pt idx="7126">
                  <c:v>8.8888887849848742E-5</c:v>
                </c:pt>
                <c:pt idx="7127">
                  <c:v>-4.4444445053293443E-5</c:v>
                </c:pt>
                <c:pt idx="7128">
                  <c:v>-1.777777793463147E-4</c:v>
                </c:pt>
                <c:pt idx="7129">
                  <c:v>-3.1111111224945678E-4</c:v>
                </c:pt>
                <c:pt idx="7130">
                  <c:v>-4.444444451383885E-4</c:v>
                </c:pt>
                <c:pt idx="7131">
                  <c:v>-5.777777794314093E-4</c:v>
                </c:pt>
                <c:pt idx="7132">
                  <c:v>-7.1111111233455144E-4</c:v>
                </c:pt>
                <c:pt idx="7133">
                  <c:v>-8.4444444522348381E-4</c:v>
                </c:pt>
                <c:pt idx="7134">
                  <c:v>-9.7777777811952041E-4</c:v>
                </c:pt>
                <c:pt idx="7135">
                  <c:v>-1.1111111124196471E-3</c:v>
                </c:pt>
                <c:pt idx="7136">
                  <c:v>-1.244444445315684E-3</c:v>
                </c:pt>
                <c:pt idx="7137">
                  <c:v>-1.3777777782188261E-3</c:v>
                </c:pt>
                <c:pt idx="7138">
                  <c:v>-1.5111111125047417E-3</c:v>
                </c:pt>
                <c:pt idx="7139">
                  <c:v>-1.6444444454007782E-3</c:v>
                </c:pt>
                <c:pt idx="7140">
                  <c:v>-1.7777777783039212E-3</c:v>
                </c:pt>
                <c:pt idx="7141">
                  <c:v>-1.9111111125898362E-3</c:v>
                </c:pt>
                <c:pt idx="7142">
                  <c:v>-2.0444444454858729E-3</c:v>
                </c:pt>
                <c:pt idx="7143">
                  <c:v>-2.1777777783890157E-3</c:v>
                </c:pt>
                <c:pt idx="7144">
                  <c:v>-2.3111111126820367E-3</c:v>
                </c:pt>
                <c:pt idx="7145">
                  <c:v>-2.4444444455851777E-3</c:v>
                </c:pt>
                <c:pt idx="7146">
                  <c:v>-2.5777777784741101E-3</c:v>
                </c:pt>
                <c:pt idx="7147">
                  <c:v>-2.7111111127671298E-3</c:v>
                </c:pt>
                <c:pt idx="7148">
                  <c:v>-2.8444444456631672E-3</c:v>
                </c:pt>
                <c:pt idx="7149">
                  <c:v>-2.9777777785592041E-3</c:v>
                </c:pt>
                <c:pt idx="7150">
                  <c:v>-3.111111111455241E-3</c:v>
                </c:pt>
                <c:pt idx="7151">
                  <c:v>-3.2444444457553679E-3</c:v>
                </c:pt>
                <c:pt idx="7152">
                  <c:v>-3.3777777786514048E-3</c:v>
                </c:pt>
                <c:pt idx="7153">
                  <c:v>-3.5111111115474418E-3</c:v>
                </c:pt>
                <c:pt idx="7154">
                  <c:v>-3.5555555563094132E-3</c:v>
                </c:pt>
                <c:pt idx="7155">
                  <c:v>-3.688888889212556E-3</c:v>
                </c:pt>
                <c:pt idx="7156">
                  <c:v>-3.7333333335088665E-3</c:v>
                </c:pt>
                <c:pt idx="7157">
                  <c:v>-3.8666666678018879E-3</c:v>
                </c:pt>
                <c:pt idx="7158">
                  <c:v>-4.0000000006908199E-3</c:v>
                </c:pt>
                <c:pt idx="7159">
                  <c:v>-4.1333333335939618E-3</c:v>
                </c:pt>
                <c:pt idx="7160">
                  <c:v>-4.1777777783559341E-3</c:v>
                </c:pt>
                <c:pt idx="7161">
                  <c:v>-4.3111111112519706E-3</c:v>
                </c:pt>
                <c:pt idx="7162">
                  <c:v>-4.3555555555482815E-3</c:v>
                </c:pt>
                <c:pt idx="7163">
                  <c:v>-4.3999999998445925E-3</c:v>
                </c:pt>
                <c:pt idx="7164">
                  <c:v>-4.4444444446136693E-3</c:v>
                </c:pt>
                <c:pt idx="7165">
                  <c:v>-4.4888888889170848E-3</c:v>
                </c:pt>
                <c:pt idx="7166">
                  <c:v>-4.533333333220502E-3</c:v>
                </c:pt>
                <c:pt idx="7167">
                  <c:v>-4.5777777779824735E-3</c:v>
                </c:pt>
                <c:pt idx="7168">
                  <c:v>-4.6222222222787835E-3</c:v>
                </c:pt>
                <c:pt idx="7169">
                  <c:v>-4.6666666665893053E-3</c:v>
                </c:pt>
                <c:pt idx="7170">
                  <c:v>-4.7111111113512768E-3</c:v>
                </c:pt>
                <c:pt idx="7171">
                  <c:v>-4.7555555556546931E-3</c:v>
                </c:pt>
                <c:pt idx="7172">
                  <c:v>-4.7999999999510032E-3</c:v>
                </c:pt>
                <c:pt idx="7173">
                  <c:v>-4.8444444447271863E-3</c:v>
                </c:pt>
                <c:pt idx="7174">
                  <c:v>-4.8888888890234964E-3</c:v>
                </c:pt>
                <c:pt idx="7175">
                  <c:v>-4.9333333333198073E-3</c:v>
                </c:pt>
                <c:pt idx="7176">
                  <c:v>-4.9777777780888842E-3</c:v>
                </c:pt>
                <c:pt idx="7177">
                  <c:v>-5.0222222223923006E-3</c:v>
                </c:pt>
                <c:pt idx="7178">
                  <c:v>-5.066666666695716E-3</c:v>
                </c:pt>
                <c:pt idx="7179">
                  <c:v>-5.111111110992027E-3</c:v>
                </c:pt>
                <c:pt idx="7180">
                  <c:v>-5.1555555557539993E-3</c:v>
                </c:pt>
                <c:pt idx="7181">
                  <c:v>-5.2000000000645202E-3</c:v>
                </c:pt>
                <c:pt idx="7182">
                  <c:v>-5.2444444443608311E-3</c:v>
                </c:pt>
                <c:pt idx="7183">
                  <c:v>-5.288888889129908E-3</c:v>
                </c:pt>
                <c:pt idx="7184">
                  <c:v>-5.3333333334262189E-3</c:v>
                </c:pt>
                <c:pt idx="7185">
                  <c:v>-5.3777777777367398E-3</c:v>
                </c:pt>
                <c:pt idx="7186">
                  <c:v>-5.4222222224916067E-3</c:v>
                </c:pt>
                <c:pt idx="7187">
                  <c:v>-5.4666666667950222E-3</c:v>
                </c:pt>
                <c:pt idx="7188">
                  <c:v>-5.5111111110842277E-3</c:v>
                </c:pt>
                <c:pt idx="7189">
                  <c:v>-5.5555555558604109E-3</c:v>
                </c:pt>
                <c:pt idx="7190">
                  <c:v>-5.6000000001567201E-3</c:v>
                </c:pt>
                <c:pt idx="7191">
                  <c:v>-5.6444444444601356E-3</c:v>
                </c:pt>
                <c:pt idx="7192">
                  <c:v>-5.6888888892221061E-3</c:v>
                </c:pt>
                <c:pt idx="7193">
                  <c:v>-5.7333333335184179E-3</c:v>
                </c:pt>
                <c:pt idx="7194">
                  <c:v>-5.7777777778218325E-3</c:v>
                </c:pt>
                <c:pt idx="7195">
                  <c:v>-5.8222222221039318E-3</c:v>
                </c:pt>
                <c:pt idx="7196">
                  <c:v>-5.8666666668730078E-3</c:v>
                </c:pt>
                <c:pt idx="7197">
                  <c:v>-5.9111111111693196E-3</c:v>
                </c:pt>
                <c:pt idx="7198">
                  <c:v>-5.9555555554585233E-3</c:v>
                </c:pt>
                <c:pt idx="7199">
                  <c:v>-6.0000000002204948E-3</c:v>
                </c:pt>
                <c:pt idx="7200">
                  <c:v>-6.0444444445239094E-3</c:v>
                </c:pt>
                <c:pt idx="7201">
                  <c:v>-6.0888888888202212E-3</c:v>
                </c:pt>
                <c:pt idx="7202">
                  <c:v>-6.044444444044038E-3</c:v>
                </c:pt>
                <c:pt idx="7203">
                  <c:v>-5.999999999747728E-3</c:v>
                </c:pt>
                <c:pt idx="7204">
                  <c:v>-5.955555555437207E-3</c:v>
                </c:pt>
                <c:pt idx="7205">
                  <c:v>-5.9111111106752356E-3</c:v>
                </c:pt>
                <c:pt idx="7206">
                  <c:v>-5.8666666663647147E-3</c:v>
                </c:pt>
                <c:pt idx="7207">
                  <c:v>-5.8222222220684046E-3</c:v>
                </c:pt>
                <c:pt idx="7208">
                  <c:v>-5.7777777777578837E-3</c:v>
                </c:pt>
                <c:pt idx="7209">
                  <c:v>-5.7333333329959123E-3</c:v>
                </c:pt>
                <c:pt idx="7210">
                  <c:v>-5.6888888886853914E-3</c:v>
                </c:pt>
                <c:pt idx="7211">
                  <c:v>-5.6444444443890813E-3</c:v>
                </c:pt>
                <c:pt idx="7212">
                  <c:v>-5.5999999996128999E-3</c:v>
                </c:pt>
                <c:pt idx="7213">
                  <c:v>-5.5555555553165889E-3</c:v>
                </c:pt>
                <c:pt idx="7214">
                  <c:v>-5.511111111006068E-3</c:v>
                </c:pt>
                <c:pt idx="7215">
                  <c:v>-5.4666666662440957E-3</c:v>
                </c:pt>
                <c:pt idx="7216">
                  <c:v>-5.4222222219335748E-3</c:v>
                </c:pt>
                <c:pt idx="7217">
                  <c:v>-5.3777777776301584E-3</c:v>
                </c:pt>
                <c:pt idx="7218">
                  <c:v>-5.3333333328610816E-3</c:v>
                </c:pt>
                <c:pt idx="7219">
                  <c:v>-5.2888888885576652E-3</c:v>
                </c:pt>
                <c:pt idx="7220">
                  <c:v>-5.2444444442542497E-3</c:v>
                </c:pt>
                <c:pt idx="7221">
                  <c:v>-5.199999999485172E-3</c:v>
                </c:pt>
                <c:pt idx="7222">
                  <c:v>-5.1555555551817556E-3</c:v>
                </c:pt>
                <c:pt idx="7223">
                  <c:v>-5.1111111108783401E-3</c:v>
                </c:pt>
                <c:pt idx="7224">
                  <c:v>-5.0666666665749238E-3</c:v>
                </c:pt>
                <c:pt idx="7225">
                  <c:v>-5.0222222218058469E-3</c:v>
                </c:pt>
                <c:pt idx="7226">
                  <c:v>-4.9777777775024306E-3</c:v>
                </c:pt>
                <c:pt idx="7227">
                  <c:v>-4.9333333331990151E-3</c:v>
                </c:pt>
                <c:pt idx="7228">
                  <c:v>-4.8888888884299373E-3</c:v>
                </c:pt>
                <c:pt idx="7229">
                  <c:v>-4.8444444441265219E-3</c:v>
                </c:pt>
                <c:pt idx="7230">
                  <c:v>-4.7999999998160001E-3</c:v>
                </c:pt>
                <c:pt idx="7231">
                  <c:v>-4.7555555550540286E-3</c:v>
                </c:pt>
                <c:pt idx="7232">
                  <c:v>-4.7111111107435068E-3</c:v>
                </c:pt>
                <c:pt idx="7233">
                  <c:v>-4.6666666664471968E-3</c:v>
                </c:pt>
                <c:pt idx="7234">
                  <c:v>-4.6222222216710136E-3</c:v>
                </c:pt>
                <c:pt idx="7235">
                  <c:v>-4.5777777773747027E-3</c:v>
                </c:pt>
                <c:pt idx="7236">
                  <c:v>-4.5333333330641818E-3</c:v>
                </c:pt>
                <c:pt idx="7237">
                  <c:v>-4.4888888883022095E-3</c:v>
                </c:pt>
                <c:pt idx="7238">
                  <c:v>-4.4444444439916886E-3</c:v>
                </c:pt>
                <c:pt idx="7239">
                  <c:v>-4.3999999996953776E-3</c:v>
                </c:pt>
                <c:pt idx="7240">
                  <c:v>-4.3555555553848567E-3</c:v>
                </c:pt>
                <c:pt idx="7241">
                  <c:v>-4.3111111106228844E-3</c:v>
                </c:pt>
                <c:pt idx="7242">
                  <c:v>-4.2666666663123635E-3</c:v>
                </c:pt>
                <c:pt idx="7243">
                  <c:v>-4.2222222220160525E-3</c:v>
                </c:pt>
                <c:pt idx="7244">
                  <c:v>-4.1777777772398694E-3</c:v>
                </c:pt>
                <c:pt idx="7245">
                  <c:v>-4.1333333329435593E-3</c:v>
                </c:pt>
                <c:pt idx="7246">
                  <c:v>-4.0888888886330375E-3</c:v>
                </c:pt>
                <c:pt idx="7247">
                  <c:v>-4.0444444438710661E-3</c:v>
                </c:pt>
                <c:pt idx="7248">
                  <c:v>-3.9999999995605443E-3</c:v>
                </c:pt>
                <c:pt idx="7249">
                  <c:v>-3.9555555552642343E-3</c:v>
                </c:pt>
                <c:pt idx="7250">
                  <c:v>-3.9111111104880511E-3</c:v>
                </c:pt>
                <c:pt idx="7251">
                  <c:v>-3.8666666661917406E-3</c:v>
                </c:pt>
                <c:pt idx="7252">
                  <c:v>-3.8222222218812192E-3</c:v>
                </c:pt>
                <c:pt idx="7253">
                  <c:v>-3.7777777775849087E-3</c:v>
                </c:pt>
                <c:pt idx="7254">
                  <c:v>-3.733333332808726E-3</c:v>
                </c:pt>
                <c:pt idx="7255">
                  <c:v>-3.6888888885124155E-3</c:v>
                </c:pt>
                <c:pt idx="7256">
                  <c:v>-3.6444444442018942E-3</c:v>
                </c:pt>
                <c:pt idx="7257">
                  <c:v>-3.5999999994399223E-3</c:v>
                </c:pt>
                <c:pt idx="7258">
                  <c:v>-3.555555555129401E-3</c:v>
                </c:pt>
                <c:pt idx="7259">
                  <c:v>-3.5111111108330905E-3</c:v>
                </c:pt>
                <c:pt idx="7260">
                  <c:v>-3.4666666660640127E-3</c:v>
                </c:pt>
                <c:pt idx="7261">
                  <c:v>-3.4222222217605968E-3</c:v>
                </c:pt>
                <c:pt idx="7262">
                  <c:v>-3.3777777774571809E-3</c:v>
                </c:pt>
                <c:pt idx="7263">
                  <c:v>-3.333333332695209E-3</c:v>
                </c:pt>
                <c:pt idx="7264">
                  <c:v>-3.2888888883846877E-3</c:v>
                </c:pt>
                <c:pt idx="7265">
                  <c:v>-3.2444444440883772E-3</c:v>
                </c:pt>
                <c:pt idx="7266">
                  <c:v>-3.1999999993264053E-3</c:v>
                </c:pt>
                <c:pt idx="7267">
                  <c:v>-3.1555555550158839E-3</c:v>
                </c:pt>
                <c:pt idx="7268">
                  <c:v>-3.111111110712468E-3</c:v>
                </c:pt>
                <c:pt idx="7269">
                  <c:v>-3.0666666664161575E-3</c:v>
                </c:pt>
                <c:pt idx="7270">
                  <c:v>-3.0222222216541856E-3</c:v>
                </c:pt>
                <c:pt idx="7271">
                  <c:v>-2.9777777773578751E-3</c:v>
                </c:pt>
                <c:pt idx="7272">
                  <c:v>-2.9333333330544592E-3</c:v>
                </c:pt>
                <c:pt idx="7273">
                  <c:v>-2.8888888882924869E-3</c:v>
                </c:pt>
                <c:pt idx="7274">
                  <c:v>-2.8444444439961764E-3</c:v>
                </c:pt>
                <c:pt idx="7275">
                  <c:v>-2.7999999996927605E-3</c:v>
                </c:pt>
                <c:pt idx="7276">
                  <c:v>-2.7555555549307891E-3</c:v>
                </c:pt>
                <c:pt idx="7277">
                  <c:v>-2.7111111106344786E-3</c:v>
                </c:pt>
                <c:pt idx="7278">
                  <c:v>-2.6666666663310626E-3</c:v>
                </c:pt>
                <c:pt idx="7279">
                  <c:v>-2.6222222215690912E-3</c:v>
                </c:pt>
                <c:pt idx="7280">
                  <c:v>-2.5777777772727807E-3</c:v>
                </c:pt>
                <c:pt idx="7281">
                  <c:v>-2.5333333329693648E-3</c:v>
                </c:pt>
                <c:pt idx="7282">
                  <c:v>-2.4888888882073929E-3</c:v>
                </c:pt>
                <c:pt idx="7283">
                  <c:v>-2.4444444439110824E-3</c:v>
                </c:pt>
                <c:pt idx="7284">
                  <c:v>-2.3999999996147719E-3</c:v>
                </c:pt>
                <c:pt idx="7285">
                  <c:v>-2.355555555311356E-3</c:v>
                </c:pt>
                <c:pt idx="7286">
                  <c:v>-2.3111111105493846E-3</c:v>
                </c:pt>
                <c:pt idx="7287">
                  <c:v>-2.2666666662530741E-3</c:v>
                </c:pt>
                <c:pt idx="7288">
                  <c:v>-2.2222222219496581E-3</c:v>
                </c:pt>
                <c:pt idx="7289">
                  <c:v>-2.1777777771876863E-3</c:v>
                </c:pt>
                <c:pt idx="7290">
                  <c:v>-2.1333333328913758E-3</c:v>
                </c:pt>
                <c:pt idx="7291">
                  <c:v>-2.0888888885879598E-3</c:v>
                </c:pt>
                <c:pt idx="7292">
                  <c:v>-2.0444444438259884E-3</c:v>
                </c:pt>
                <c:pt idx="7293">
                  <c:v>-1.9999999995296775E-3</c:v>
                </c:pt>
                <c:pt idx="7294">
                  <c:v>-1.9555555552262615E-3</c:v>
                </c:pt>
                <c:pt idx="7295">
                  <c:v>-1.9111111104642901E-3</c:v>
                </c:pt>
                <c:pt idx="7296">
                  <c:v>-1.8666666661679796E-3</c:v>
                </c:pt>
                <c:pt idx="7297">
                  <c:v>-1.8222222218645637E-3</c:v>
                </c:pt>
                <c:pt idx="7298">
                  <c:v>-1.7777777775682532E-3</c:v>
                </c:pt>
                <c:pt idx="7299">
                  <c:v>-1.7333333328062815E-3</c:v>
                </c:pt>
                <c:pt idx="7300">
                  <c:v>-1.688888888509971E-3</c:v>
                </c:pt>
                <c:pt idx="7301">
                  <c:v>-1.6444444442065551E-3</c:v>
                </c:pt>
                <c:pt idx="7302">
                  <c:v>-1.5999999994445835E-3</c:v>
                </c:pt>
                <c:pt idx="7303">
                  <c:v>-1.5555555551482728E-3</c:v>
                </c:pt>
                <c:pt idx="7304">
                  <c:v>-1.5111111108448568E-3</c:v>
                </c:pt>
                <c:pt idx="7305">
                  <c:v>-1.4666666660828852E-3</c:v>
                </c:pt>
                <c:pt idx="7306">
                  <c:v>-1.4222222217865747E-3</c:v>
                </c:pt>
                <c:pt idx="7307">
                  <c:v>-1.3777777774760533E-3</c:v>
                </c:pt>
                <c:pt idx="7308">
                  <c:v>-1.3333333327140815E-3</c:v>
                </c:pt>
                <c:pt idx="7309">
                  <c:v>-1.2888888884106655E-3</c:v>
                </c:pt>
                <c:pt idx="7310">
                  <c:v>-1.244444444114355E-3</c:v>
                </c:pt>
                <c:pt idx="7311">
                  <c:v>-1.1999999993523834E-3</c:v>
                </c:pt>
                <c:pt idx="7312">
                  <c:v>-1.1555555550489675E-3</c:v>
                </c:pt>
                <c:pt idx="7313">
                  <c:v>-1.111111110752657E-3</c:v>
                </c:pt>
                <c:pt idx="7314">
                  <c:v>-1.0666666664563462E-3</c:v>
                </c:pt>
                <c:pt idx="7315">
                  <c:v>-1.0222222216801637E-3</c:v>
                </c:pt>
                <c:pt idx="7316">
                  <c:v>-9.7777777738385324E-4</c:v>
                </c:pt>
                <c:pt idx="7317">
                  <c:v>-9.333333330804372E-4</c:v>
                </c:pt>
                <c:pt idx="7318">
                  <c:v>-8.8888888831846545E-4</c:v>
                </c:pt>
                <c:pt idx="7319">
                  <c:v>-8.4444444402215495E-4</c:v>
                </c:pt>
                <c:pt idx="7320">
                  <c:v>-7.9999999971873902E-4</c:v>
                </c:pt>
                <c:pt idx="7321">
                  <c:v>-7.5555555495676716E-4</c:v>
                </c:pt>
                <c:pt idx="7322">
                  <c:v>-7.1111111066045666E-4</c:v>
                </c:pt>
                <c:pt idx="7323">
                  <c:v>-6.666666663499353E-4</c:v>
                </c:pt>
                <c:pt idx="7324">
                  <c:v>-6.2222222158796355E-4</c:v>
                </c:pt>
                <c:pt idx="7325">
                  <c:v>-5.7777777728454762E-4</c:v>
                </c:pt>
                <c:pt idx="7326">
                  <c:v>-5.3333333298823712E-4</c:v>
                </c:pt>
                <c:pt idx="7327">
                  <c:v>-4.8888888822626526E-4</c:v>
                </c:pt>
                <c:pt idx="7328">
                  <c:v>-4.4444444392995476E-4</c:v>
                </c:pt>
                <c:pt idx="7329">
                  <c:v>-3.9999999962653883E-4</c:v>
                </c:pt>
                <c:pt idx="7330">
                  <c:v>-3.5555555533022833E-4</c:v>
                </c:pt>
                <c:pt idx="7331">
                  <c:v>-3.1111111055404566E-4</c:v>
                </c:pt>
                <c:pt idx="7332">
                  <c:v>-2.6666666625773516E-4</c:v>
                </c:pt>
                <c:pt idx="7333">
                  <c:v>-2.2222222196142466E-4</c:v>
                </c:pt>
                <c:pt idx="7334">
                  <c:v>-2.2222222196142466E-4</c:v>
                </c:pt>
                <c:pt idx="7335">
                  <c:v>-1.7777777765800874E-4</c:v>
                </c:pt>
                <c:pt idx="7336">
                  <c:v>-1.7777777765800874E-4</c:v>
                </c:pt>
                <c:pt idx="7337">
                  <c:v>-1.3333333289603693E-4</c:v>
                </c:pt>
                <c:pt idx="7338">
                  <c:v>-8.8888888599726427E-5</c:v>
                </c:pt>
                <c:pt idx="7339">
                  <c:v>-4.44444442963105E-5</c:v>
                </c:pt>
                <c:pt idx="7340">
                  <c:v>-4.44444442963105E-5</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4.44444442963105E-5</c:v>
                </c:pt>
                <c:pt idx="7516">
                  <c:v>8.8888888599726427E-5</c:v>
                </c:pt>
                <c:pt idx="7517">
                  <c:v>1.3333333336169824E-4</c:v>
                </c:pt>
                <c:pt idx="7518">
                  <c:v>1.7777777765800874E-4</c:v>
                </c:pt>
                <c:pt idx="7519">
                  <c:v>2.2222222196142466E-4</c:v>
                </c:pt>
                <c:pt idx="7520">
                  <c:v>2.6666666672339647E-4</c:v>
                </c:pt>
                <c:pt idx="7521">
                  <c:v>3.1111111101970697E-4</c:v>
                </c:pt>
                <c:pt idx="7522">
                  <c:v>3.555555553231229E-4</c:v>
                </c:pt>
                <c:pt idx="7523">
                  <c:v>3.999999996194334E-4</c:v>
                </c:pt>
                <c:pt idx="7524">
                  <c:v>4.4444444438140521E-4</c:v>
                </c:pt>
                <c:pt idx="7525">
                  <c:v>4.8888888867771577E-4</c:v>
                </c:pt>
                <c:pt idx="7526">
                  <c:v>5.3333333298113169E-4</c:v>
                </c:pt>
                <c:pt idx="7527">
                  <c:v>5.7777777774310345E-4</c:v>
                </c:pt>
                <c:pt idx="7528">
                  <c:v>6.2222222203941395E-4</c:v>
                </c:pt>
                <c:pt idx="7529">
                  <c:v>6.6666666634282988E-4</c:v>
                </c:pt>
                <c:pt idx="7530">
                  <c:v>7.1111111110480163E-4</c:v>
                </c:pt>
                <c:pt idx="7531">
                  <c:v>7.5555555540111213E-4</c:v>
                </c:pt>
                <c:pt idx="7532">
                  <c:v>7.9999999970452817E-4</c:v>
                </c:pt>
                <c:pt idx="7533">
                  <c:v>8.4444444446649992E-4</c:v>
                </c:pt>
                <c:pt idx="7534">
                  <c:v>8.8888888876281042E-4</c:v>
                </c:pt>
                <c:pt idx="7535">
                  <c:v>9.3333333306622635E-4</c:v>
                </c:pt>
                <c:pt idx="7536">
                  <c:v>9.777777778281981E-4</c:v>
                </c:pt>
                <c:pt idx="7537">
                  <c:v>1.0222222221245086E-3</c:v>
                </c:pt>
                <c:pt idx="7538">
                  <c:v>1.0666666664208191E-3</c:v>
                </c:pt>
                <c:pt idx="7539">
                  <c:v>1.1111111107242352E-3</c:v>
                </c:pt>
                <c:pt idx="7540">
                  <c:v>1.1555555554862069E-3</c:v>
                </c:pt>
                <c:pt idx="7541">
                  <c:v>1.1999999997825174E-3</c:v>
                </c:pt>
                <c:pt idx="7542">
                  <c:v>1.2444444440859333E-3</c:v>
                </c:pt>
                <c:pt idx="7543">
                  <c:v>1.2888888888479052E-3</c:v>
                </c:pt>
                <c:pt idx="7544">
                  <c:v>1.3333333331442157E-3</c:v>
                </c:pt>
                <c:pt idx="7545">
                  <c:v>1.3777777774476316E-3</c:v>
                </c:pt>
                <c:pt idx="7546">
                  <c:v>1.4222222222096033E-3</c:v>
                </c:pt>
                <c:pt idx="7547">
                  <c:v>1.4666666665059138E-3</c:v>
                </c:pt>
                <c:pt idx="7548">
                  <c:v>1.5111111108164351E-3</c:v>
                </c:pt>
                <c:pt idx="7549">
                  <c:v>1.5555555555784068E-3</c:v>
                </c:pt>
                <c:pt idx="7550">
                  <c:v>1.5999999998889283E-3</c:v>
                </c:pt>
                <c:pt idx="7551">
                  <c:v>1.6444444441852388E-3</c:v>
                </c:pt>
                <c:pt idx="7552">
                  <c:v>1.6888888889614213E-3</c:v>
                </c:pt>
                <c:pt idx="7553">
                  <c:v>1.7333333332577318E-3</c:v>
                </c:pt>
                <c:pt idx="7554">
                  <c:v>1.7777777775682532E-3</c:v>
                </c:pt>
                <c:pt idx="7555">
                  <c:v>1.8222222218645637E-3</c:v>
                </c:pt>
                <c:pt idx="7556">
                  <c:v>1.8666666666407462E-3</c:v>
                </c:pt>
                <c:pt idx="7557">
                  <c:v>1.9111111109441621E-3</c:v>
                </c:pt>
                <c:pt idx="7558">
                  <c:v>1.9555555552475778E-3</c:v>
                </c:pt>
                <c:pt idx="7559">
                  <c:v>2.0000000000166551E-3</c:v>
                </c:pt>
                <c:pt idx="7560">
                  <c:v>2.044444444320071E-3</c:v>
                </c:pt>
                <c:pt idx="7561">
                  <c:v>2.088888888623487E-3</c:v>
                </c:pt>
                <c:pt idx="7562">
                  <c:v>2.1333333333925643E-3</c:v>
                </c:pt>
                <c:pt idx="7563">
                  <c:v>2.1777777776959802E-3</c:v>
                </c:pt>
                <c:pt idx="7564">
                  <c:v>2.2222222219993961E-3</c:v>
                </c:pt>
                <c:pt idx="7565">
                  <c:v>2.266666666768473E-3</c:v>
                </c:pt>
                <c:pt idx="7566">
                  <c:v>2.3111111110718889E-3</c:v>
                </c:pt>
                <c:pt idx="7567">
                  <c:v>2.3555555553753048E-3</c:v>
                </c:pt>
                <c:pt idx="7568">
                  <c:v>2.3999999996787208E-3</c:v>
                </c:pt>
                <c:pt idx="7569">
                  <c:v>2.4444444444477981E-3</c:v>
                </c:pt>
                <c:pt idx="7570">
                  <c:v>2.4888888887583194E-3</c:v>
                </c:pt>
                <c:pt idx="7571">
                  <c:v>2.5333333330546299E-3</c:v>
                </c:pt>
                <c:pt idx="7572">
                  <c:v>2.5777777778308122E-3</c:v>
                </c:pt>
                <c:pt idx="7573">
                  <c:v>2.6222222221271227E-3</c:v>
                </c:pt>
                <c:pt idx="7574">
                  <c:v>2.666666666437644E-3</c:v>
                </c:pt>
                <c:pt idx="7575">
                  <c:v>2.7111111111996159E-3</c:v>
                </c:pt>
                <c:pt idx="7576">
                  <c:v>2.7555555555101373E-3</c:v>
                </c:pt>
                <c:pt idx="7577">
                  <c:v>2.7999999998064473E-3</c:v>
                </c:pt>
                <c:pt idx="7578">
                  <c:v>2.8444444445826301E-3</c:v>
                </c:pt>
                <c:pt idx="7579">
                  <c:v>2.888888888878941E-3</c:v>
                </c:pt>
                <c:pt idx="7580">
                  <c:v>2.9333333331894623E-3</c:v>
                </c:pt>
                <c:pt idx="7581">
                  <c:v>2.9777777779514342E-3</c:v>
                </c:pt>
                <c:pt idx="7582">
                  <c:v>3.0222222222619556E-3</c:v>
                </c:pt>
                <c:pt idx="7583">
                  <c:v>3.0666666665582661E-3</c:v>
                </c:pt>
                <c:pt idx="7584">
                  <c:v>3.1111111108687874E-3</c:v>
                </c:pt>
                <c:pt idx="7585">
                  <c:v>3.1555555556307593E-3</c:v>
                </c:pt>
                <c:pt idx="7586">
                  <c:v>3.1999999999412806E-3</c:v>
                </c:pt>
                <c:pt idx="7587">
                  <c:v>3.2444444442375911E-3</c:v>
                </c:pt>
                <c:pt idx="7588">
                  <c:v>3.2888888890137738E-3</c:v>
                </c:pt>
                <c:pt idx="7589">
                  <c:v>3.3333333333100843E-3</c:v>
                </c:pt>
                <c:pt idx="7590">
                  <c:v>3.3777777776206057E-3</c:v>
                </c:pt>
                <c:pt idx="7591">
                  <c:v>3.422222222382578E-3</c:v>
                </c:pt>
                <c:pt idx="7592">
                  <c:v>3.4666666666930994E-3</c:v>
                </c:pt>
                <c:pt idx="7593">
                  <c:v>3.5111111109894099E-3</c:v>
                </c:pt>
                <c:pt idx="7594">
                  <c:v>3.5555555557655926E-3</c:v>
                </c:pt>
                <c:pt idx="7595">
                  <c:v>3.6000000000619031E-3</c:v>
                </c:pt>
                <c:pt idx="7596">
                  <c:v>3.6444444443724244E-3</c:v>
                </c:pt>
                <c:pt idx="7597">
                  <c:v>3.6888888891343963E-3</c:v>
                </c:pt>
                <c:pt idx="7598">
                  <c:v>3.7333333334449176E-3</c:v>
                </c:pt>
                <c:pt idx="7599">
                  <c:v>3.7777777777412281E-3</c:v>
                </c:pt>
                <c:pt idx="7600">
                  <c:v>3.8222222220517495E-3</c:v>
                </c:pt>
                <c:pt idx="7601">
                  <c:v>3.8666666668137218E-3</c:v>
                </c:pt>
                <c:pt idx="7602">
                  <c:v>3.9111111111242427E-3</c:v>
                </c:pt>
                <c:pt idx="7603">
                  <c:v>3.9555555554276591E-3</c:v>
                </c:pt>
                <c:pt idx="7604">
                  <c:v>4.0000000001967359E-3</c:v>
                </c:pt>
                <c:pt idx="7605">
                  <c:v>4.0444444445001523E-3</c:v>
                </c:pt>
                <c:pt idx="7606">
                  <c:v>4.0888888888035678E-3</c:v>
                </c:pt>
                <c:pt idx="7607">
                  <c:v>4.1333333335726455E-3</c:v>
                </c:pt>
                <c:pt idx="7608">
                  <c:v>4.1777777778760619E-3</c:v>
                </c:pt>
                <c:pt idx="7609">
                  <c:v>4.2222222221794774E-3</c:v>
                </c:pt>
                <c:pt idx="7610">
                  <c:v>4.2666666669485551E-3</c:v>
                </c:pt>
                <c:pt idx="7611">
                  <c:v>4.3111111112519706E-3</c:v>
                </c:pt>
                <c:pt idx="7612">
                  <c:v>4.355555555555387E-3</c:v>
                </c:pt>
                <c:pt idx="7613">
                  <c:v>4.3999999998588024E-3</c:v>
                </c:pt>
                <c:pt idx="7614">
                  <c:v>4.4444444446278802E-3</c:v>
                </c:pt>
                <c:pt idx="7615">
                  <c:v>4.4888888889312957E-3</c:v>
                </c:pt>
                <c:pt idx="7616">
                  <c:v>4.5333333332418175E-3</c:v>
                </c:pt>
                <c:pt idx="7617">
                  <c:v>4.5777777780037898E-3</c:v>
                </c:pt>
                <c:pt idx="7618">
                  <c:v>4.6222222223143107E-3</c:v>
                </c:pt>
                <c:pt idx="7619">
                  <c:v>4.7111111109069317E-3</c:v>
                </c:pt>
                <c:pt idx="7620">
                  <c:v>4.8000000004379808E-3</c:v>
                </c:pt>
                <c:pt idx="7621">
                  <c:v>4.8888888890306018E-3</c:v>
                </c:pt>
                <c:pt idx="7622">
                  <c:v>4.9777777776303283E-3</c:v>
                </c:pt>
                <c:pt idx="7623">
                  <c:v>5.0666666671613765E-3</c:v>
                </c:pt>
                <c:pt idx="7624">
                  <c:v>5.1555555557539975E-3</c:v>
                </c:pt>
                <c:pt idx="7625">
                  <c:v>5.244444444353724E-3</c:v>
                </c:pt>
                <c:pt idx="7626">
                  <c:v>5.3333333338847731E-3</c:v>
                </c:pt>
                <c:pt idx="7627">
                  <c:v>5.4222222224773941E-3</c:v>
                </c:pt>
                <c:pt idx="7628">
                  <c:v>5.5111111110771206E-3</c:v>
                </c:pt>
                <c:pt idx="7629">
                  <c:v>5.5999999996697407E-3</c:v>
                </c:pt>
                <c:pt idx="7630">
                  <c:v>5.6888888892007898E-3</c:v>
                </c:pt>
                <c:pt idx="7631">
                  <c:v>5.7777777778005163E-3</c:v>
                </c:pt>
                <c:pt idx="7632">
                  <c:v>5.8666666663931373E-3</c:v>
                </c:pt>
                <c:pt idx="7633">
                  <c:v>5.9555555559241873E-3</c:v>
                </c:pt>
                <c:pt idx="7634">
                  <c:v>6.0444444445239137E-3</c:v>
                </c:pt>
                <c:pt idx="7635">
                  <c:v>6.1333333331165347E-3</c:v>
                </c:pt>
                <c:pt idx="7636">
                  <c:v>6.2222222226475839E-3</c:v>
                </c:pt>
                <c:pt idx="7637">
                  <c:v>6.3111111112402049E-3</c:v>
                </c:pt>
                <c:pt idx="7638">
                  <c:v>6.3999999998399313E-3</c:v>
                </c:pt>
                <c:pt idx="7639">
                  <c:v>6.4888888893709805E-3</c:v>
                </c:pt>
                <c:pt idx="7640">
                  <c:v>6.5777777779636015E-3</c:v>
                </c:pt>
                <c:pt idx="7641">
                  <c:v>6.6666666665633279E-3</c:v>
                </c:pt>
                <c:pt idx="7642">
                  <c:v>6.755555556094377E-3</c:v>
                </c:pt>
                <c:pt idx="7643">
                  <c:v>6.8444444446869989E-3</c:v>
                </c:pt>
                <c:pt idx="7644">
                  <c:v>6.9333333332867253E-3</c:v>
                </c:pt>
                <c:pt idx="7645">
                  <c:v>7.0222222218793463E-3</c:v>
                </c:pt>
                <c:pt idx="7646">
                  <c:v>7.1111111114103955E-3</c:v>
                </c:pt>
                <c:pt idx="7647">
                  <c:v>7.2000000000101219E-3</c:v>
                </c:pt>
                <c:pt idx="7648">
                  <c:v>7.2888888886027429E-3</c:v>
                </c:pt>
                <c:pt idx="7649">
                  <c:v>7.3777777781337921E-3</c:v>
                </c:pt>
                <c:pt idx="7650">
                  <c:v>7.4666666667264131E-3</c:v>
                </c:pt>
                <c:pt idx="7651">
                  <c:v>7.5555555553261395E-3</c:v>
                </c:pt>
                <c:pt idx="7652">
                  <c:v>7.6444444448571887E-3</c:v>
                </c:pt>
                <c:pt idx="7653">
                  <c:v>7.7333333334498097E-3</c:v>
                </c:pt>
                <c:pt idx="7654">
                  <c:v>7.8222222220495369E-3</c:v>
                </c:pt>
                <c:pt idx="7655">
                  <c:v>7.9111111115805852E-3</c:v>
                </c:pt>
                <c:pt idx="7656">
                  <c:v>8.0000000001732071E-3</c:v>
                </c:pt>
                <c:pt idx="7657">
                  <c:v>8.0888888887800381E-3</c:v>
                </c:pt>
                <c:pt idx="7658">
                  <c:v>8.1777777773797654E-3</c:v>
                </c:pt>
                <c:pt idx="7659">
                  <c:v>8.2666666669108137E-3</c:v>
                </c:pt>
                <c:pt idx="7660">
                  <c:v>8.3555555555034355E-3</c:v>
                </c:pt>
                <c:pt idx="7661">
                  <c:v>8.4444444441031628E-3</c:v>
                </c:pt>
                <c:pt idx="7662">
                  <c:v>8.5333333336271057E-3</c:v>
                </c:pt>
                <c:pt idx="7663">
                  <c:v>8.622222222226833E-3</c:v>
                </c:pt>
                <c:pt idx="7664">
                  <c:v>8.7111111108265585E-3</c:v>
                </c:pt>
                <c:pt idx="7665">
                  <c:v>8.800000000364714E-3</c:v>
                </c:pt>
                <c:pt idx="7666">
                  <c:v>8.8888888889573341E-3</c:v>
                </c:pt>
                <c:pt idx="7667">
                  <c:v>8.9777777775570614E-3</c:v>
                </c:pt>
                <c:pt idx="7668">
                  <c:v>9.0666666670881097E-3</c:v>
                </c:pt>
                <c:pt idx="7669">
                  <c:v>9.1555555556807316E-3</c:v>
                </c:pt>
                <c:pt idx="7670">
                  <c:v>9.2444444442804571E-3</c:v>
                </c:pt>
                <c:pt idx="7671">
                  <c:v>9.3333333338044017E-3</c:v>
                </c:pt>
                <c:pt idx="7672">
                  <c:v>9.422222222404129E-3</c:v>
                </c:pt>
                <c:pt idx="7673">
                  <c:v>9.51111111101096E-3</c:v>
                </c:pt>
                <c:pt idx="7674">
                  <c:v>9.5999999996106873E-3</c:v>
                </c:pt>
                <c:pt idx="7675">
                  <c:v>9.6888888891346302E-3</c:v>
                </c:pt>
                <c:pt idx="7676">
                  <c:v>9.7777777777343575E-3</c:v>
                </c:pt>
                <c:pt idx="7677">
                  <c:v>9.866666666334083E-3</c:v>
                </c:pt>
                <c:pt idx="7678">
                  <c:v>9.9555555558580276E-3</c:v>
                </c:pt>
                <c:pt idx="7679">
                  <c:v>1.0044444444457753E-2</c:v>
                </c:pt>
                <c:pt idx="7680">
                  <c:v>1.0133333333050375E-2</c:v>
                </c:pt>
                <c:pt idx="7681">
                  <c:v>1.022222222258853E-2</c:v>
                </c:pt>
                <c:pt idx="7682">
                  <c:v>1.0311111111188256E-2</c:v>
                </c:pt>
                <c:pt idx="7683">
                  <c:v>1.0399999999787983E-2</c:v>
                </c:pt>
                <c:pt idx="7684">
                  <c:v>1.0488888889311926E-2</c:v>
                </c:pt>
                <c:pt idx="7685">
                  <c:v>1.0577777777911654E-2</c:v>
                </c:pt>
                <c:pt idx="7686">
                  <c:v>1.0666666666511379E-2</c:v>
                </c:pt>
                <c:pt idx="7687">
                  <c:v>1.0755555556035324E-2</c:v>
                </c:pt>
                <c:pt idx="7688">
                  <c:v>1.0844444444635049E-2</c:v>
                </c:pt>
                <c:pt idx="7689">
                  <c:v>1.0933333333227671E-2</c:v>
                </c:pt>
                <c:pt idx="7690">
                  <c:v>1.111111111044844E-2</c:v>
                </c:pt>
                <c:pt idx="7691">
                  <c:v>1.1288888889510537E-2</c:v>
                </c:pt>
                <c:pt idx="7692">
                  <c:v>1.1466666666717095E-2</c:v>
                </c:pt>
                <c:pt idx="7693">
                  <c:v>1.1644444443923653E-2</c:v>
                </c:pt>
                <c:pt idx="7694">
                  <c:v>1.1822222222985753E-2</c:v>
                </c:pt>
                <c:pt idx="7695">
                  <c:v>1.1911111111599692E-2</c:v>
                </c:pt>
                <c:pt idx="7696">
                  <c:v>1.2000000000199417E-2</c:v>
                </c:pt>
                <c:pt idx="7697">
                  <c:v>1.2088888889737569E-2</c:v>
                </c:pt>
                <c:pt idx="7698">
                  <c:v>1.2177777778351506E-2</c:v>
                </c:pt>
                <c:pt idx="7699">
                  <c:v>1.2266666666951229E-2</c:v>
                </c:pt>
                <c:pt idx="7700">
                  <c:v>1.2355555556489385E-2</c:v>
                </c:pt>
                <c:pt idx="7701">
                  <c:v>1.2444444445103321E-2</c:v>
                </c:pt>
                <c:pt idx="7702">
                  <c:v>1.2533333333703047E-2</c:v>
                </c:pt>
                <c:pt idx="7703">
                  <c:v>1.2622222222309878E-2</c:v>
                </c:pt>
                <c:pt idx="7704">
                  <c:v>1.2711111111855137E-2</c:v>
                </c:pt>
                <c:pt idx="7705">
                  <c:v>1.2800000000461968E-2</c:v>
                </c:pt>
                <c:pt idx="7706">
                  <c:v>1.2888888889061693E-2</c:v>
                </c:pt>
                <c:pt idx="7707">
                  <c:v>1.2977777778606953E-2</c:v>
                </c:pt>
                <c:pt idx="7708">
                  <c:v>1.3066666667213784E-2</c:v>
                </c:pt>
                <c:pt idx="7709">
                  <c:v>1.3200000000116925E-2</c:v>
                </c:pt>
                <c:pt idx="7710">
                  <c:v>1.3288888889655077E-2</c:v>
                </c:pt>
                <c:pt idx="7711">
                  <c:v>1.3377777778269016E-2</c:v>
                </c:pt>
                <c:pt idx="7712">
                  <c:v>1.3511111111165052E-2</c:v>
                </c:pt>
                <c:pt idx="7713">
                  <c:v>1.3644444445472284E-2</c:v>
                </c:pt>
                <c:pt idx="7714">
                  <c:v>1.3733333334079117E-2</c:v>
                </c:pt>
                <c:pt idx="7715">
                  <c:v>1.3866666666982259E-2</c:v>
                </c:pt>
                <c:pt idx="7716">
                  <c:v>1.400000000128949E-2</c:v>
                </c:pt>
                <c:pt idx="7717">
                  <c:v>1.4133333334192632E-2</c:v>
                </c:pt>
                <c:pt idx="7718">
                  <c:v>1.4266666667102881E-2</c:v>
                </c:pt>
                <c:pt idx="7719">
                  <c:v>1.4400000000006023E-2</c:v>
                </c:pt>
                <c:pt idx="7720">
                  <c:v>1.4533333334306151E-2</c:v>
                </c:pt>
                <c:pt idx="7721">
                  <c:v>1.4666666667216399E-2</c:v>
                </c:pt>
                <c:pt idx="7722">
                  <c:v>1.480000000010533E-2</c:v>
                </c:pt>
                <c:pt idx="7723">
                  <c:v>1.4933333334398351E-2</c:v>
                </c:pt>
                <c:pt idx="7724">
                  <c:v>1.5066666667301493E-2</c:v>
                </c:pt>
                <c:pt idx="7725">
                  <c:v>1.5200000000190424E-2</c:v>
                </c:pt>
                <c:pt idx="7726">
                  <c:v>1.5333333334483447E-2</c:v>
                </c:pt>
                <c:pt idx="7727">
                  <c:v>1.5466666667379484E-2</c:v>
                </c:pt>
                <c:pt idx="7728">
                  <c:v>1.560000000027552E-2</c:v>
                </c:pt>
                <c:pt idx="7729">
                  <c:v>1.5733333334568542E-2</c:v>
                </c:pt>
                <c:pt idx="7730">
                  <c:v>1.5866666667457473E-2</c:v>
                </c:pt>
                <c:pt idx="7731">
                  <c:v>1.6000000000353509E-2</c:v>
                </c:pt>
                <c:pt idx="7732">
                  <c:v>1.6133333334639427E-2</c:v>
                </c:pt>
                <c:pt idx="7733">
                  <c:v>1.6266666667542569E-2</c:v>
                </c:pt>
                <c:pt idx="7734">
                  <c:v>1.6400000000424395E-2</c:v>
                </c:pt>
                <c:pt idx="7735">
                  <c:v>1.6533333333320431E-2</c:v>
                </c:pt>
                <c:pt idx="7736">
                  <c:v>1.6666666667613454E-2</c:v>
                </c:pt>
                <c:pt idx="7737">
                  <c:v>1.6800000000502382E-2</c:v>
                </c:pt>
                <c:pt idx="7738">
                  <c:v>1.6933333333391316E-2</c:v>
                </c:pt>
                <c:pt idx="7739">
                  <c:v>1.7066666667684336E-2</c:v>
                </c:pt>
                <c:pt idx="7740">
                  <c:v>1.7200000000580373E-2</c:v>
                </c:pt>
                <c:pt idx="7741">
                  <c:v>1.7333333333469307E-2</c:v>
                </c:pt>
                <c:pt idx="7742">
                  <c:v>1.7466666667769436E-2</c:v>
                </c:pt>
                <c:pt idx="7743">
                  <c:v>1.7600000000658367E-2</c:v>
                </c:pt>
                <c:pt idx="7744">
                  <c:v>1.7733333333561509E-2</c:v>
                </c:pt>
                <c:pt idx="7745">
                  <c:v>1.7866666667847423E-2</c:v>
                </c:pt>
                <c:pt idx="7746">
                  <c:v>1.8000000000750565E-2</c:v>
                </c:pt>
                <c:pt idx="7747">
                  <c:v>1.8133333333639496E-2</c:v>
                </c:pt>
                <c:pt idx="7748">
                  <c:v>1.8266666666542638E-2</c:v>
                </c:pt>
                <c:pt idx="7749">
                  <c:v>1.8400000000842767E-2</c:v>
                </c:pt>
                <c:pt idx="7750">
                  <c:v>1.8533333333731701E-2</c:v>
                </c:pt>
                <c:pt idx="7751">
                  <c:v>1.8666666666627738E-2</c:v>
                </c:pt>
                <c:pt idx="7752">
                  <c:v>1.8800000000920761E-2</c:v>
                </c:pt>
                <c:pt idx="7753">
                  <c:v>1.8933333333831005E-2</c:v>
                </c:pt>
                <c:pt idx="7754">
                  <c:v>1.9066666666719936E-2</c:v>
                </c:pt>
                <c:pt idx="7755">
                  <c:v>1.9200000001020064E-2</c:v>
                </c:pt>
                <c:pt idx="7756">
                  <c:v>1.9333333333908995E-2</c:v>
                </c:pt>
                <c:pt idx="7757">
                  <c:v>1.9466666666819243E-2</c:v>
                </c:pt>
                <c:pt idx="7758">
                  <c:v>1.9600000001112266E-2</c:v>
                </c:pt>
                <c:pt idx="7759">
                  <c:v>1.9733333334008302E-2</c:v>
                </c:pt>
                <c:pt idx="7760">
                  <c:v>1.9866666666904342E-2</c:v>
                </c:pt>
                <c:pt idx="7761">
                  <c:v>2.0000000001204467E-2</c:v>
                </c:pt>
                <c:pt idx="7762">
                  <c:v>2.0133333334093399E-2</c:v>
                </c:pt>
                <c:pt idx="7763">
                  <c:v>2.026666666699654E-2</c:v>
                </c:pt>
                <c:pt idx="7764">
                  <c:v>2.0399999999892577E-2</c:v>
                </c:pt>
                <c:pt idx="7765">
                  <c:v>2.0533333334185597E-2</c:v>
                </c:pt>
                <c:pt idx="7766">
                  <c:v>2.0666666667081633E-2</c:v>
                </c:pt>
                <c:pt idx="7767">
                  <c:v>2.0799999999977673E-2</c:v>
                </c:pt>
                <c:pt idx="7768">
                  <c:v>2.0933333334270693E-2</c:v>
                </c:pt>
                <c:pt idx="7769">
                  <c:v>2.1066666667173835E-2</c:v>
                </c:pt>
                <c:pt idx="7770">
                  <c:v>2.1200000000062769E-2</c:v>
                </c:pt>
                <c:pt idx="7771">
                  <c:v>2.1333333334362894E-2</c:v>
                </c:pt>
                <c:pt idx="7772">
                  <c:v>2.1466666667258931E-2</c:v>
                </c:pt>
                <c:pt idx="7773">
                  <c:v>2.1600000000154971E-2</c:v>
                </c:pt>
                <c:pt idx="7774">
                  <c:v>2.1733333334447991E-2</c:v>
                </c:pt>
                <c:pt idx="7775">
                  <c:v>2.1866666667344027E-2</c:v>
                </c:pt>
                <c:pt idx="7776">
                  <c:v>2.2000000000240064E-2</c:v>
                </c:pt>
                <c:pt idx="7777">
                  <c:v>2.2133333334540189E-2</c:v>
                </c:pt>
                <c:pt idx="7778">
                  <c:v>2.226666666742912E-2</c:v>
                </c:pt>
                <c:pt idx="7779">
                  <c:v>2.2400000000332258E-2</c:v>
                </c:pt>
                <c:pt idx="7780">
                  <c:v>2.2533333333228298E-2</c:v>
                </c:pt>
                <c:pt idx="7781">
                  <c:v>2.2666666667521318E-2</c:v>
                </c:pt>
                <c:pt idx="7782">
                  <c:v>2.2800000000417351E-2</c:v>
                </c:pt>
                <c:pt idx="7783">
                  <c:v>2.2933333333306279E-2</c:v>
                </c:pt>
                <c:pt idx="7784">
                  <c:v>2.3066666667606411E-2</c:v>
                </c:pt>
                <c:pt idx="7785">
                  <c:v>2.3200000000495338E-2</c:v>
                </c:pt>
                <c:pt idx="7786">
                  <c:v>2.3333333333398477E-2</c:v>
                </c:pt>
                <c:pt idx="7787">
                  <c:v>2.3466666667684398E-2</c:v>
                </c:pt>
                <c:pt idx="7788">
                  <c:v>2.3600000000587536E-2</c:v>
                </c:pt>
                <c:pt idx="7789">
                  <c:v>2.3733333333483569E-2</c:v>
                </c:pt>
                <c:pt idx="7790">
                  <c:v>2.3866666667776589E-2</c:v>
                </c:pt>
                <c:pt idx="7791">
                  <c:v>2.4000000000672626E-2</c:v>
                </c:pt>
                <c:pt idx="7792">
                  <c:v>2.4133333333561557E-2</c:v>
                </c:pt>
                <c:pt idx="7793">
                  <c:v>2.4266666666464695E-2</c:v>
                </c:pt>
                <c:pt idx="7794">
                  <c:v>2.4400000000764824E-2</c:v>
                </c:pt>
                <c:pt idx="7795">
                  <c:v>2.4533333333660857E-2</c:v>
                </c:pt>
                <c:pt idx="7796">
                  <c:v>2.4666666666549788E-2</c:v>
                </c:pt>
                <c:pt idx="7797">
                  <c:v>2.4800000000849916E-2</c:v>
                </c:pt>
                <c:pt idx="7798">
                  <c:v>2.493333333374595E-2</c:v>
                </c:pt>
                <c:pt idx="7799">
                  <c:v>2.497777777805647E-2</c:v>
                </c:pt>
                <c:pt idx="7800">
                  <c:v>2.5022222222832655E-2</c:v>
                </c:pt>
                <c:pt idx="7801">
                  <c:v>2.506666666713607E-2</c:v>
                </c:pt>
                <c:pt idx="7802">
                  <c:v>2.5111111111439492E-2</c:v>
                </c:pt>
                <c:pt idx="7803">
                  <c:v>2.5155555556208572E-2</c:v>
                </c:pt>
                <c:pt idx="7804">
                  <c:v>2.5200000000526197E-2</c:v>
                </c:pt>
                <c:pt idx="7805">
                  <c:v>2.524444444482251E-2</c:v>
                </c:pt>
                <c:pt idx="7806">
                  <c:v>2.5288888889591583E-2</c:v>
                </c:pt>
                <c:pt idx="7807">
                  <c:v>2.533333333390211E-2</c:v>
                </c:pt>
                <c:pt idx="7808">
                  <c:v>2.5377777778212634E-2</c:v>
                </c:pt>
                <c:pt idx="7809">
                  <c:v>2.5422222222516055E-2</c:v>
                </c:pt>
                <c:pt idx="7810">
                  <c:v>2.5466666667285132E-2</c:v>
                </c:pt>
                <c:pt idx="7811">
                  <c:v>2.551111111158855E-2</c:v>
                </c:pt>
                <c:pt idx="7812">
                  <c:v>2.5555555555906176E-2</c:v>
                </c:pt>
                <c:pt idx="7813">
                  <c:v>2.5600000000668151E-2</c:v>
                </c:pt>
                <c:pt idx="7814">
                  <c:v>2.5644444444971572E-2</c:v>
                </c:pt>
                <c:pt idx="7815">
                  <c:v>2.5688888889274987E-2</c:v>
                </c:pt>
                <c:pt idx="7816">
                  <c:v>2.5733333334044067E-2</c:v>
                </c:pt>
                <c:pt idx="7817">
                  <c:v>2.57777777783617E-2</c:v>
                </c:pt>
                <c:pt idx="7818">
                  <c:v>2.5822222222658009E-2</c:v>
                </c:pt>
                <c:pt idx="7819">
                  <c:v>2.5866666667419984E-2</c:v>
                </c:pt>
                <c:pt idx="7820">
                  <c:v>2.5911111111730504E-2</c:v>
                </c:pt>
                <c:pt idx="7821">
                  <c:v>2.595555555602682E-2</c:v>
                </c:pt>
                <c:pt idx="7822">
                  <c:v>2.6000000000788788E-2</c:v>
                </c:pt>
                <c:pt idx="7823">
                  <c:v>2.6044444445099315E-2</c:v>
                </c:pt>
                <c:pt idx="7824">
                  <c:v>2.6088888889395628E-2</c:v>
                </c:pt>
                <c:pt idx="7825">
                  <c:v>2.6133333333699046E-2</c:v>
                </c:pt>
                <c:pt idx="7826">
                  <c:v>2.6177777778461017E-2</c:v>
                </c:pt>
                <c:pt idx="7827">
                  <c:v>2.6222222222764439E-2</c:v>
                </c:pt>
                <c:pt idx="7828">
                  <c:v>2.6266666667067857E-2</c:v>
                </c:pt>
                <c:pt idx="7829">
                  <c:v>2.6311111111829828E-2</c:v>
                </c:pt>
                <c:pt idx="7830">
                  <c:v>2.6355555556133246E-2</c:v>
                </c:pt>
                <c:pt idx="7831">
                  <c:v>2.6400000000436661E-2</c:v>
                </c:pt>
                <c:pt idx="7832">
                  <c:v>2.6444444445198629E-2</c:v>
                </c:pt>
                <c:pt idx="7833">
                  <c:v>2.6488888889502051E-2</c:v>
                </c:pt>
                <c:pt idx="7834">
                  <c:v>2.6533333333798356E-2</c:v>
                </c:pt>
                <c:pt idx="7835">
                  <c:v>2.6577777778560331E-2</c:v>
                </c:pt>
                <c:pt idx="7836">
                  <c:v>2.6622222222863749E-2</c:v>
                </c:pt>
                <c:pt idx="7837">
                  <c:v>2.6666666667160058E-2</c:v>
                </c:pt>
                <c:pt idx="7838">
                  <c:v>2.6711111111456371E-2</c:v>
                </c:pt>
                <c:pt idx="7839">
                  <c:v>2.6755555556218339E-2</c:v>
                </c:pt>
                <c:pt idx="7840">
                  <c:v>2.6800000000521754E-2</c:v>
                </c:pt>
                <c:pt idx="7841">
                  <c:v>2.6844444444818066E-2</c:v>
                </c:pt>
                <c:pt idx="7842">
                  <c:v>2.688888888958714E-2</c:v>
                </c:pt>
                <c:pt idx="7843">
                  <c:v>2.6933333333883449E-2</c:v>
                </c:pt>
                <c:pt idx="7844">
                  <c:v>2.6977777778179762E-2</c:v>
                </c:pt>
                <c:pt idx="7845">
                  <c:v>2.7022222222941737E-2</c:v>
                </c:pt>
                <c:pt idx="7846">
                  <c:v>2.7066666667245151E-2</c:v>
                </c:pt>
                <c:pt idx="7847">
                  <c:v>2.7111111111541464E-2</c:v>
                </c:pt>
                <c:pt idx="7848">
                  <c:v>2.7155555556303432E-2</c:v>
                </c:pt>
                <c:pt idx="7849">
                  <c:v>2.7200000000606846E-2</c:v>
                </c:pt>
                <c:pt idx="7850">
                  <c:v>2.7244444444903159E-2</c:v>
                </c:pt>
                <c:pt idx="7851">
                  <c:v>2.7288888889672236E-2</c:v>
                </c:pt>
                <c:pt idx="7852">
                  <c:v>2.7333333333975654E-2</c:v>
                </c:pt>
                <c:pt idx="7853">
                  <c:v>2.7377777778264854E-2</c:v>
                </c:pt>
                <c:pt idx="7854">
                  <c:v>2.742222222256117E-2</c:v>
                </c:pt>
                <c:pt idx="7855">
                  <c:v>2.7466666667344455E-2</c:v>
                </c:pt>
                <c:pt idx="7856">
                  <c:v>2.7511111111633662E-2</c:v>
                </c:pt>
                <c:pt idx="7857">
                  <c:v>2.7555555555929971E-2</c:v>
                </c:pt>
                <c:pt idx="7858">
                  <c:v>2.7600000000713255E-2</c:v>
                </c:pt>
                <c:pt idx="7859">
                  <c:v>2.7644444445009568E-2</c:v>
                </c:pt>
                <c:pt idx="7860">
                  <c:v>2.7688888889312983E-2</c:v>
                </c:pt>
                <c:pt idx="7861">
                  <c:v>2.7733333334074958E-2</c:v>
                </c:pt>
                <c:pt idx="7862">
                  <c:v>2.7777777778371263E-2</c:v>
                </c:pt>
                <c:pt idx="7863">
                  <c:v>2.7822222222667576E-2</c:v>
                </c:pt>
                <c:pt idx="7864">
                  <c:v>2.7866666667443758E-2</c:v>
                </c:pt>
                <c:pt idx="7865">
                  <c:v>2.7911111111740071E-2</c:v>
                </c:pt>
                <c:pt idx="7866">
                  <c:v>2.795555555603638E-2</c:v>
                </c:pt>
                <c:pt idx="7867">
                  <c:v>2.8000000000812559E-2</c:v>
                </c:pt>
                <c:pt idx="7868">
                  <c:v>2.8044444445108872E-2</c:v>
                </c:pt>
                <c:pt idx="7869">
                  <c:v>2.8088888889412286E-2</c:v>
                </c:pt>
                <c:pt idx="7870">
                  <c:v>2.7955555556494933E-2</c:v>
                </c:pt>
                <c:pt idx="7871">
                  <c:v>2.7822222222201914E-2</c:v>
                </c:pt>
                <c:pt idx="7872">
                  <c:v>2.7688888889298768E-2</c:v>
                </c:pt>
                <c:pt idx="7873">
                  <c:v>2.7555555556388518E-2</c:v>
                </c:pt>
                <c:pt idx="7874">
                  <c:v>2.7422222222088392E-2</c:v>
                </c:pt>
                <c:pt idx="7875">
                  <c:v>2.7333333333481556E-2</c:v>
                </c:pt>
                <c:pt idx="7876">
                  <c:v>2.7244444444874723E-2</c:v>
                </c:pt>
                <c:pt idx="7877">
                  <c:v>2.715555555533657E-2</c:v>
                </c:pt>
                <c:pt idx="7878">
                  <c:v>2.7066666666729737E-2</c:v>
                </c:pt>
                <c:pt idx="7879">
                  <c:v>2.6977777778122904E-2</c:v>
                </c:pt>
                <c:pt idx="7880">
                  <c:v>2.6888888888584747E-2</c:v>
                </c:pt>
                <c:pt idx="7881">
                  <c:v>2.6799999999970809E-2</c:v>
                </c:pt>
                <c:pt idx="7882">
                  <c:v>2.6711111111371082E-2</c:v>
                </c:pt>
                <c:pt idx="7883">
                  <c:v>2.6622222222771351E-2</c:v>
                </c:pt>
                <c:pt idx="7884">
                  <c:v>2.6533333333233201E-2</c:v>
                </c:pt>
                <c:pt idx="7885">
                  <c:v>2.6444444444626368E-2</c:v>
                </c:pt>
                <c:pt idx="7886">
                  <c:v>2.6355555556019535E-2</c:v>
                </c:pt>
                <c:pt idx="7887">
                  <c:v>2.6266666666481382E-2</c:v>
                </c:pt>
                <c:pt idx="7888">
                  <c:v>2.6177777777874542E-2</c:v>
                </c:pt>
                <c:pt idx="7889">
                  <c:v>2.6000000000667982E-2</c:v>
                </c:pt>
                <c:pt idx="7890">
                  <c:v>2.5911111111129832E-2</c:v>
                </c:pt>
                <c:pt idx="7891">
                  <c:v>2.5822222222522999E-2</c:v>
                </c:pt>
                <c:pt idx="7892">
                  <c:v>2.5644444445323541E-2</c:v>
                </c:pt>
                <c:pt idx="7893">
                  <c:v>2.5466666666254339E-2</c:v>
                </c:pt>
                <c:pt idx="7894">
                  <c:v>2.5377777777647499E-2</c:v>
                </c:pt>
                <c:pt idx="7895">
                  <c:v>2.5200000000440939E-2</c:v>
                </c:pt>
                <c:pt idx="7896">
                  <c:v>2.5022222221371734E-2</c:v>
                </c:pt>
                <c:pt idx="7897">
                  <c:v>2.4844444444172279E-2</c:v>
                </c:pt>
                <c:pt idx="7898">
                  <c:v>2.4666666666965719E-2</c:v>
                </c:pt>
                <c:pt idx="7899">
                  <c:v>2.4488888889759159E-2</c:v>
                </c:pt>
                <c:pt idx="7900">
                  <c:v>2.4311111110697059E-2</c:v>
                </c:pt>
                <c:pt idx="7901">
                  <c:v>2.4133333333490499E-2</c:v>
                </c:pt>
                <c:pt idx="7902">
                  <c:v>2.395555555629815E-2</c:v>
                </c:pt>
                <c:pt idx="7903">
                  <c:v>2.3777777777243152E-2</c:v>
                </c:pt>
                <c:pt idx="7904">
                  <c:v>2.3600000000043694E-2</c:v>
                </c:pt>
                <c:pt idx="7905">
                  <c:v>2.3422222222851345E-2</c:v>
                </c:pt>
                <c:pt idx="7906">
                  <c:v>2.3333333333327398E-2</c:v>
                </c:pt>
                <c:pt idx="7907">
                  <c:v>2.3244444444727667E-2</c:v>
                </c:pt>
                <c:pt idx="7908">
                  <c:v>2.3155555556120831E-2</c:v>
                </c:pt>
                <c:pt idx="7909">
                  <c:v>2.3066666666589776E-2</c:v>
                </c:pt>
                <c:pt idx="7910">
                  <c:v>2.2977777777990049E-2</c:v>
                </c:pt>
                <c:pt idx="7911">
                  <c:v>2.2888888889397427E-2</c:v>
                </c:pt>
                <c:pt idx="7912">
                  <c:v>2.279999999985927E-2</c:v>
                </c:pt>
                <c:pt idx="7913">
                  <c:v>2.2711111111259542E-2</c:v>
                </c:pt>
                <c:pt idx="7914">
                  <c:v>2.2622222222666924E-2</c:v>
                </c:pt>
                <c:pt idx="7915">
                  <c:v>2.2533333334067197E-2</c:v>
                </c:pt>
                <c:pt idx="7916">
                  <c:v>2.2444444444529039E-2</c:v>
                </c:pt>
                <c:pt idx="7917">
                  <c:v>2.2355555555929312E-2</c:v>
                </c:pt>
                <c:pt idx="7918">
                  <c:v>2.226666666733669E-2</c:v>
                </c:pt>
                <c:pt idx="7919">
                  <c:v>2.2177777777805639E-2</c:v>
                </c:pt>
                <c:pt idx="7920">
                  <c:v>2.2088888889198806E-2</c:v>
                </c:pt>
                <c:pt idx="7921">
                  <c:v>2.2000000000606184E-2</c:v>
                </c:pt>
                <c:pt idx="7922">
                  <c:v>2.191111111106803E-2</c:v>
                </c:pt>
                <c:pt idx="7923">
                  <c:v>2.1822222222468303E-2</c:v>
                </c:pt>
                <c:pt idx="7924">
                  <c:v>2.173333333386147E-2</c:v>
                </c:pt>
                <c:pt idx="7925">
                  <c:v>2.1644444444330425E-2</c:v>
                </c:pt>
                <c:pt idx="7926">
                  <c:v>2.1555555555723589E-2</c:v>
                </c:pt>
                <c:pt idx="7927">
                  <c:v>2.1466666667130971E-2</c:v>
                </c:pt>
                <c:pt idx="7928">
                  <c:v>2.1377777778517033E-2</c:v>
                </c:pt>
                <c:pt idx="7929">
                  <c:v>2.1288888888978879E-2</c:v>
                </c:pt>
                <c:pt idx="7930">
                  <c:v>2.1200000000379152E-2</c:v>
                </c:pt>
                <c:pt idx="7931">
                  <c:v>2.1111111111779424E-2</c:v>
                </c:pt>
                <c:pt idx="7932">
                  <c:v>2.1022222222241274E-2</c:v>
                </c:pt>
                <c:pt idx="7933">
                  <c:v>2.0933333333627333E-2</c:v>
                </c:pt>
                <c:pt idx="7934">
                  <c:v>2.0844444445027605E-2</c:v>
                </c:pt>
                <c:pt idx="7935">
                  <c:v>2.075555555549656E-2</c:v>
                </c:pt>
                <c:pt idx="7936">
                  <c:v>2.0666666666889728E-2</c:v>
                </c:pt>
                <c:pt idx="7937">
                  <c:v>2.0577777778282895E-2</c:v>
                </c:pt>
                <c:pt idx="7938">
                  <c:v>2.0488888888744741E-2</c:v>
                </c:pt>
                <c:pt idx="7939">
                  <c:v>2.0400000000145014E-2</c:v>
                </c:pt>
                <c:pt idx="7940">
                  <c:v>2.0311111111538181E-2</c:v>
                </c:pt>
                <c:pt idx="7941">
                  <c:v>2.0222222222000028E-2</c:v>
                </c:pt>
                <c:pt idx="7942">
                  <c:v>2.01333333334003E-2</c:v>
                </c:pt>
                <c:pt idx="7943">
                  <c:v>2.0044444444800573E-2</c:v>
                </c:pt>
                <c:pt idx="7944">
                  <c:v>1.9955555556186635E-2</c:v>
                </c:pt>
                <c:pt idx="7945">
                  <c:v>1.9866666666662692E-2</c:v>
                </c:pt>
                <c:pt idx="7946">
                  <c:v>1.9777777778048754E-2</c:v>
                </c:pt>
                <c:pt idx="7947">
                  <c:v>1.9688888889456135E-2</c:v>
                </c:pt>
                <c:pt idx="7948">
                  <c:v>1.9599999999917978E-2</c:v>
                </c:pt>
                <c:pt idx="7949">
                  <c:v>1.9511111111311149E-2</c:v>
                </c:pt>
                <c:pt idx="7950">
                  <c:v>1.9422222222711422E-2</c:v>
                </c:pt>
                <c:pt idx="7951">
                  <c:v>1.9333333333180373E-2</c:v>
                </c:pt>
                <c:pt idx="7952">
                  <c:v>1.9244444444566435E-2</c:v>
                </c:pt>
                <c:pt idx="7953">
                  <c:v>1.9155555555973813E-2</c:v>
                </c:pt>
                <c:pt idx="7954">
                  <c:v>1.9066666666428554E-2</c:v>
                </c:pt>
                <c:pt idx="7955">
                  <c:v>1.8977777777835932E-2</c:v>
                </c:pt>
                <c:pt idx="7956">
                  <c:v>1.8888888889229103E-2</c:v>
                </c:pt>
                <c:pt idx="7957">
                  <c:v>1.8799999999690949E-2</c:v>
                </c:pt>
                <c:pt idx="7958">
                  <c:v>1.8711111111091219E-2</c:v>
                </c:pt>
                <c:pt idx="7959">
                  <c:v>1.8622222222491495E-2</c:v>
                </c:pt>
                <c:pt idx="7960">
                  <c:v>1.8533333333877557E-2</c:v>
                </c:pt>
                <c:pt idx="7961">
                  <c:v>1.8444444444353614E-2</c:v>
                </c:pt>
                <c:pt idx="7962">
                  <c:v>1.8355555555739676E-2</c:v>
                </c:pt>
                <c:pt idx="7963">
                  <c:v>1.8266666667147057E-2</c:v>
                </c:pt>
                <c:pt idx="7964">
                  <c:v>1.8177777777608903E-2</c:v>
                </c:pt>
                <c:pt idx="7965">
                  <c:v>1.8088888889009173E-2</c:v>
                </c:pt>
                <c:pt idx="7966">
                  <c:v>1.8000000000402343E-2</c:v>
                </c:pt>
                <c:pt idx="7967">
                  <c:v>1.7911111110878401E-2</c:v>
                </c:pt>
                <c:pt idx="7968">
                  <c:v>1.7822222222264462E-2</c:v>
                </c:pt>
                <c:pt idx="7969">
                  <c:v>1.7733333333664735E-2</c:v>
                </c:pt>
                <c:pt idx="7970">
                  <c:v>1.7644444444126578E-2</c:v>
                </c:pt>
                <c:pt idx="7971">
                  <c:v>1.7555555555526851E-2</c:v>
                </c:pt>
                <c:pt idx="7972">
                  <c:v>1.7466666666934225E-2</c:v>
                </c:pt>
                <c:pt idx="7973">
                  <c:v>1.7377777778320284E-2</c:v>
                </c:pt>
                <c:pt idx="7974">
                  <c:v>1.728888888878213E-2</c:v>
                </c:pt>
                <c:pt idx="7975">
                  <c:v>1.7200000000182403E-2</c:v>
                </c:pt>
                <c:pt idx="7976">
                  <c:v>1.7111111111575573E-2</c:v>
                </c:pt>
                <c:pt idx="7977">
                  <c:v>1.7022222222044529E-2</c:v>
                </c:pt>
                <c:pt idx="7978">
                  <c:v>1.693333333343059E-2</c:v>
                </c:pt>
                <c:pt idx="7979">
                  <c:v>1.6888888889127176E-2</c:v>
                </c:pt>
                <c:pt idx="7980">
                  <c:v>1.6844444444350994E-2</c:v>
                </c:pt>
                <c:pt idx="7981">
                  <c:v>1.6800000000047575E-2</c:v>
                </c:pt>
                <c:pt idx="7982">
                  <c:v>1.6755555555744164E-2</c:v>
                </c:pt>
                <c:pt idx="7983">
                  <c:v>1.6711111110975087E-2</c:v>
                </c:pt>
                <c:pt idx="7984">
                  <c:v>1.6666666666657459E-2</c:v>
                </c:pt>
                <c:pt idx="7985">
                  <c:v>1.6622222222361149E-2</c:v>
                </c:pt>
                <c:pt idx="7986">
                  <c:v>1.6577777777584971E-2</c:v>
                </c:pt>
                <c:pt idx="7987">
                  <c:v>1.6533333333281552E-2</c:v>
                </c:pt>
                <c:pt idx="7988">
                  <c:v>1.6488888888971032E-2</c:v>
                </c:pt>
                <c:pt idx="7989">
                  <c:v>1.6444444444667618E-2</c:v>
                </c:pt>
                <c:pt idx="7990">
                  <c:v>1.6399999999898544E-2</c:v>
                </c:pt>
                <c:pt idx="7991">
                  <c:v>1.6355555555588021E-2</c:v>
                </c:pt>
                <c:pt idx="7992">
                  <c:v>1.6311111111277501E-2</c:v>
                </c:pt>
                <c:pt idx="7993">
                  <c:v>1.6266666666515529E-2</c:v>
                </c:pt>
                <c:pt idx="7994">
                  <c:v>1.6222222222205009E-2</c:v>
                </c:pt>
                <c:pt idx="7995">
                  <c:v>1.6177777777908697E-2</c:v>
                </c:pt>
                <c:pt idx="7996">
                  <c:v>1.6133333333139623E-2</c:v>
                </c:pt>
                <c:pt idx="7997">
                  <c:v>1.6088888888821998E-2</c:v>
                </c:pt>
                <c:pt idx="7998">
                  <c:v>1.6044444444525689E-2</c:v>
                </c:pt>
                <c:pt idx="7999">
                  <c:v>1.5999999999756612E-2</c:v>
                </c:pt>
                <c:pt idx="8000">
                  <c:v>1.5955555555453194E-2</c:v>
                </c:pt>
                <c:pt idx="8001">
                  <c:v>1.5911111111156888E-2</c:v>
                </c:pt>
                <c:pt idx="8002">
                  <c:v>1.5866666666387811E-2</c:v>
                </c:pt>
                <c:pt idx="8003">
                  <c:v>1.5822222222084393E-2</c:v>
                </c:pt>
                <c:pt idx="8004">
                  <c:v>1.5777777777788084E-2</c:v>
                </c:pt>
                <c:pt idx="8005">
                  <c:v>1.5733333333484669E-2</c:v>
                </c:pt>
                <c:pt idx="8006">
                  <c:v>1.5688888888722698E-2</c:v>
                </c:pt>
                <c:pt idx="8007">
                  <c:v>1.5644444444412178E-2</c:v>
                </c:pt>
                <c:pt idx="8008">
                  <c:v>1.5600000000115867E-2</c:v>
                </c:pt>
                <c:pt idx="8009">
                  <c:v>1.55555555553539E-2</c:v>
                </c:pt>
                <c:pt idx="8010">
                  <c:v>1.5511111111050484E-2</c:v>
                </c:pt>
                <c:pt idx="8011">
                  <c:v>1.5466666666747068E-2</c:v>
                </c:pt>
                <c:pt idx="8012">
                  <c:v>1.5422222221992205E-2</c:v>
                </c:pt>
                <c:pt idx="8013">
                  <c:v>1.5377777777695899E-2</c:v>
                </c:pt>
                <c:pt idx="8014">
                  <c:v>1.5333333333392483E-2</c:v>
                </c:pt>
                <c:pt idx="8015">
                  <c:v>1.5288888888630513E-2</c:v>
                </c:pt>
                <c:pt idx="8016">
                  <c:v>1.5244444444341306E-2</c:v>
                </c:pt>
                <c:pt idx="8017">
                  <c:v>1.5200000000037892E-2</c:v>
                </c:pt>
                <c:pt idx="8018">
                  <c:v>1.5155555555734475E-2</c:v>
                </c:pt>
                <c:pt idx="8019">
                  <c:v>1.5111111110972504E-2</c:v>
                </c:pt>
                <c:pt idx="8020">
                  <c:v>1.5066666666683298E-2</c:v>
                </c:pt>
                <c:pt idx="8021">
                  <c:v>1.5022222222379882E-2</c:v>
                </c:pt>
                <c:pt idx="8022">
                  <c:v>1.4977777777617914E-2</c:v>
                </c:pt>
                <c:pt idx="8023">
                  <c:v>1.4933333333321601E-2</c:v>
                </c:pt>
                <c:pt idx="8024">
                  <c:v>1.4888888889032397E-2</c:v>
                </c:pt>
                <c:pt idx="8025">
                  <c:v>1.4844444444256215E-2</c:v>
                </c:pt>
                <c:pt idx="8026">
                  <c:v>1.4799999999959904E-2</c:v>
                </c:pt>
                <c:pt idx="8027">
                  <c:v>1.4755555555663593E-2</c:v>
                </c:pt>
                <c:pt idx="8028">
                  <c:v>1.4711111110908727E-2</c:v>
                </c:pt>
                <c:pt idx="8029">
                  <c:v>1.4666666666605311E-2</c:v>
                </c:pt>
                <c:pt idx="8030">
                  <c:v>1.4622222222309003E-2</c:v>
                </c:pt>
                <c:pt idx="8031">
                  <c:v>1.4577777777539925E-2</c:v>
                </c:pt>
                <c:pt idx="8032">
                  <c:v>1.4533333333250721E-2</c:v>
                </c:pt>
                <c:pt idx="8033">
                  <c:v>1.4488888888947305E-2</c:v>
                </c:pt>
                <c:pt idx="8034">
                  <c:v>1.4444444444650994E-2</c:v>
                </c:pt>
                <c:pt idx="8035">
                  <c:v>1.4399999999867704E-2</c:v>
                </c:pt>
                <c:pt idx="8036">
                  <c:v>1.4355555555585606E-2</c:v>
                </c:pt>
                <c:pt idx="8037">
                  <c:v>1.4311111111289295E-2</c:v>
                </c:pt>
                <c:pt idx="8038">
                  <c:v>1.4266666666513113E-2</c:v>
                </c:pt>
                <c:pt idx="8039">
                  <c:v>1.42222222222097E-2</c:v>
                </c:pt>
                <c:pt idx="8040">
                  <c:v>1.4177777777920493E-2</c:v>
                </c:pt>
                <c:pt idx="8041">
                  <c:v>1.4133333333151418E-2</c:v>
                </c:pt>
                <c:pt idx="8042">
                  <c:v>1.4088888888855107E-2</c:v>
                </c:pt>
                <c:pt idx="8043">
                  <c:v>1.404444444455169E-2</c:v>
                </c:pt>
                <c:pt idx="8044">
                  <c:v>1.3999999999789719E-2</c:v>
                </c:pt>
                <c:pt idx="8045">
                  <c:v>1.395555555549341E-2</c:v>
                </c:pt>
                <c:pt idx="8046">
                  <c:v>1.3911111111197099E-2</c:v>
                </c:pt>
                <c:pt idx="8047">
                  <c:v>1.386666666642092E-2</c:v>
                </c:pt>
                <c:pt idx="8048">
                  <c:v>1.3822222222131714E-2</c:v>
                </c:pt>
                <c:pt idx="8049">
                  <c:v>1.3777777777835403E-2</c:v>
                </c:pt>
                <c:pt idx="8050">
                  <c:v>1.3822222222124607E-2</c:v>
                </c:pt>
                <c:pt idx="8051">
                  <c:v>1.386666666688658E-2</c:v>
                </c:pt>
                <c:pt idx="8052">
                  <c:v>1.3911111111189993E-2</c:v>
                </c:pt>
                <c:pt idx="8053">
                  <c:v>1.395555555549341E-2</c:v>
                </c:pt>
                <c:pt idx="8054">
                  <c:v>1.4000000000255381E-2</c:v>
                </c:pt>
                <c:pt idx="8055">
                  <c:v>1.4044444444551692E-2</c:v>
                </c:pt>
                <c:pt idx="8056">
                  <c:v>1.4088888888862212E-2</c:v>
                </c:pt>
                <c:pt idx="8057">
                  <c:v>1.4133333333631291E-2</c:v>
                </c:pt>
                <c:pt idx="8058">
                  <c:v>1.4177777777920496E-2</c:v>
                </c:pt>
                <c:pt idx="8059">
                  <c:v>1.4222222222223911E-2</c:v>
                </c:pt>
                <c:pt idx="8060">
                  <c:v>1.4266666667000091E-2</c:v>
                </c:pt>
                <c:pt idx="8061">
                  <c:v>1.4311111111303508E-2</c:v>
                </c:pt>
                <c:pt idx="8062">
                  <c:v>1.4355555555592711E-2</c:v>
                </c:pt>
                <c:pt idx="8063">
                  <c:v>1.4399999999889022E-2</c:v>
                </c:pt>
                <c:pt idx="8064">
                  <c:v>1.4444444444658101E-2</c:v>
                </c:pt>
                <c:pt idx="8065">
                  <c:v>1.448888888895441E-2</c:v>
                </c:pt>
                <c:pt idx="8066">
                  <c:v>1.4533333333257823E-2</c:v>
                </c:pt>
                <c:pt idx="8067">
                  <c:v>1.4577777778019798E-2</c:v>
                </c:pt>
                <c:pt idx="8068">
                  <c:v>1.4622222222330316E-2</c:v>
                </c:pt>
                <c:pt idx="8069">
                  <c:v>1.4711111110922936E-2</c:v>
                </c:pt>
                <c:pt idx="8070">
                  <c:v>1.4755555555692015E-2</c:v>
                </c:pt>
                <c:pt idx="8071">
                  <c:v>1.4799999999988326E-2</c:v>
                </c:pt>
                <c:pt idx="8072">
                  <c:v>1.4888888888595157E-2</c:v>
                </c:pt>
                <c:pt idx="8073">
                  <c:v>1.4977777778119102E-2</c:v>
                </c:pt>
                <c:pt idx="8074">
                  <c:v>1.5022222222422514E-2</c:v>
                </c:pt>
                <c:pt idx="8075">
                  <c:v>1.511111111102224E-2</c:v>
                </c:pt>
                <c:pt idx="8076">
                  <c:v>1.5200000000546185E-2</c:v>
                </c:pt>
                <c:pt idx="8077">
                  <c:v>1.5288888889153014E-2</c:v>
                </c:pt>
                <c:pt idx="8078">
                  <c:v>1.5377777777752739E-2</c:v>
                </c:pt>
                <c:pt idx="8079">
                  <c:v>1.546666666634536E-2</c:v>
                </c:pt>
                <c:pt idx="8080">
                  <c:v>1.555555555587641E-2</c:v>
                </c:pt>
                <c:pt idx="8081">
                  <c:v>1.5644444444476133E-2</c:v>
                </c:pt>
                <c:pt idx="8082">
                  <c:v>1.5733333333082966E-2</c:v>
                </c:pt>
                <c:pt idx="8083">
                  <c:v>1.5822222222606909E-2</c:v>
                </c:pt>
                <c:pt idx="8084">
                  <c:v>1.5911111111206633E-2</c:v>
                </c:pt>
                <c:pt idx="8085">
                  <c:v>1.599999999980636E-2</c:v>
                </c:pt>
                <c:pt idx="8086">
                  <c:v>1.5911111110275308E-2</c:v>
                </c:pt>
                <c:pt idx="8087">
                  <c:v>1.582222222168269E-2</c:v>
                </c:pt>
                <c:pt idx="8088">
                  <c:v>1.5733333333082966E-2</c:v>
                </c:pt>
                <c:pt idx="8089">
                  <c:v>1.564444444355902E-2</c:v>
                </c:pt>
                <c:pt idx="8090">
                  <c:v>1.5555555554959296E-2</c:v>
                </c:pt>
                <c:pt idx="8091">
                  <c:v>1.546666666635957E-2</c:v>
                </c:pt>
                <c:pt idx="8092">
                  <c:v>1.5377777776835626E-2</c:v>
                </c:pt>
                <c:pt idx="8093">
                  <c:v>1.5288888888235902E-2</c:v>
                </c:pt>
                <c:pt idx="8094">
                  <c:v>1.5199999999636176E-2</c:v>
                </c:pt>
                <c:pt idx="8095">
                  <c:v>1.5111111111043556E-2</c:v>
                </c:pt>
                <c:pt idx="8096">
                  <c:v>1.5022222221512506E-2</c:v>
                </c:pt>
                <c:pt idx="8097">
                  <c:v>1.4933333332919888E-2</c:v>
                </c:pt>
                <c:pt idx="8098">
                  <c:v>1.4844444444320162E-2</c:v>
                </c:pt>
                <c:pt idx="8099">
                  <c:v>1.4755555554789112E-2</c:v>
                </c:pt>
                <c:pt idx="8100">
                  <c:v>1.4666666666196492E-2</c:v>
                </c:pt>
                <c:pt idx="8101">
                  <c:v>1.4577777777596768E-2</c:v>
                </c:pt>
                <c:pt idx="8102">
                  <c:v>1.4488888888065718E-2</c:v>
                </c:pt>
                <c:pt idx="8103">
                  <c:v>1.4399999999473098E-2</c:v>
                </c:pt>
                <c:pt idx="8104">
                  <c:v>1.4311111110873373E-2</c:v>
                </c:pt>
                <c:pt idx="8105">
                  <c:v>1.422222222134943E-2</c:v>
                </c:pt>
                <c:pt idx="8106">
                  <c:v>1.4133333332749704E-2</c:v>
                </c:pt>
                <c:pt idx="8107">
                  <c:v>1.4044444444149979E-2</c:v>
                </c:pt>
                <c:pt idx="8108">
                  <c:v>1.3955555555557358E-2</c:v>
                </c:pt>
                <c:pt idx="8109">
                  <c:v>1.386666666602631E-2</c:v>
                </c:pt>
                <c:pt idx="8110">
                  <c:v>1.3777777777426585E-2</c:v>
                </c:pt>
                <c:pt idx="8111">
                  <c:v>1.3688888888833965E-2</c:v>
                </c:pt>
                <c:pt idx="8112">
                  <c:v>1.3599999999302916E-2</c:v>
                </c:pt>
                <c:pt idx="8113">
                  <c:v>1.3511111110710296E-2</c:v>
                </c:pt>
                <c:pt idx="8114">
                  <c:v>1.3422222222110571E-2</c:v>
                </c:pt>
                <c:pt idx="8115">
                  <c:v>1.3333333332579521E-2</c:v>
                </c:pt>
                <c:pt idx="8116">
                  <c:v>1.32444444439869E-2</c:v>
                </c:pt>
                <c:pt idx="8117">
                  <c:v>1.3155555555387177E-2</c:v>
                </c:pt>
                <c:pt idx="8118">
                  <c:v>1.3066666665856127E-2</c:v>
                </c:pt>
                <c:pt idx="8119">
                  <c:v>1.2977777777263506E-2</c:v>
                </c:pt>
                <c:pt idx="8120">
                  <c:v>1.2888888888663781E-2</c:v>
                </c:pt>
                <c:pt idx="8121">
                  <c:v>1.2799999999139838E-2</c:v>
                </c:pt>
                <c:pt idx="8122">
                  <c:v>1.2711111110540112E-2</c:v>
                </c:pt>
                <c:pt idx="8123">
                  <c:v>1.2622222221940387E-2</c:v>
                </c:pt>
                <c:pt idx="8124">
                  <c:v>1.2533333333347767E-2</c:v>
                </c:pt>
                <c:pt idx="8125">
                  <c:v>1.2444444443816718E-2</c:v>
                </c:pt>
                <c:pt idx="8126">
                  <c:v>1.2355555555224098E-2</c:v>
                </c:pt>
                <c:pt idx="8127">
                  <c:v>1.2266666666624373E-2</c:v>
                </c:pt>
                <c:pt idx="8128">
                  <c:v>1.2177777777093324E-2</c:v>
                </c:pt>
                <c:pt idx="8129">
                  <c:v>1.2088888888500704E-2</c:v>
                </c:pt>
                <c:pt idx="8130">
                  <c:v>1.1999999999900979E-2</c:v>
                </c:pt>
                <c:pt idx="8131">
                  <c:v>1.1911111110369929E-2</c:v>
                </c:pt>
                <c:pt idx="8132">
                  <c:v>1.182222222177731E-2</c:v>
                </c:pt>
                <c:pt idx="8133">
                  <c:v>1.1733333333177585E-2</c:v>
                </c:pt>
                <c:pt idx="8134">
                  <c:v>1.164444444365364E-2</c:v>
                </c:pt>
                <c:pt idx="8135">
                  <c:v>1.1555555555053915E-2</c:v>
                </c:pt>
                <c:pt idx="8136">
                  <c:v>1.1466666666454191E-2</c:v>
                </c:pt>
                <c:pt idx="8137">
                  <c:v>1.1377777776930246E-2</c:v>
                </c:pt>
                <c:pt idx="8138">
                  <c:v>1.1288888888330521E-2</c:v>
                </c:pt>
                <c:pt idx="8139">
                  <c:v>1.1199999999730795E-2</c:v>
                </c:pt>
                <c:pt idx="8140">
                  <c:v>1.1111111111138177E-2</c:v>
                </c:pt>
                <c:pt idx="8141">
                  <c:v>1.1022222221607127E-2</c:v>
                </c:pt>
                <c:pt idx="8142">
                  <c:v>1.0933333333014505E-2</c:v>
                </c:pt>
                <c:pt idx="8143">
                  <c:v>1.0844444444414779E-2</c:v>
                </c:pt>
                <c:pt idx="8144">
                  <c:v>1.0755555554883729E-2</c:v>
                </c:pt>
                <c:pt idx="8145">
                  <c:v>1.0666666666291109E-2</c:v>
                </c:pt>
                <c:pt idx="8146">
                  <c:v>1.0577777777691382E-2</c:v>
                </c:pt>
                <c:pt idx="8147">
                  <c:v>1.0488888888160334E-2</c:v>
                </c:pt>
                <c:pt idx="8148">
                  <c:v>1.0399999999567712E-2</c:v>
                </c:pt>
                <c:pt idx="8149">
                  <c:v>1.0311111110967986E-2</c:v>
                </c:pt>
                <c:pt idx="8150">
                  <c:v>1.0222222221444041E-2</c:v>
                </c:pt>
                <c:pt idx="8151">
                  <c:v>1.0133333332844314E-2</c:v>
                </c:pt>
                <c:pt idx="8152">
                  <c:v>1.0044444444244589E-2</c:v>
                </c:pt>
                <c:pt idx="8153">
                  <c:v>9.9555555556519668E-3</c:v>
                </c:pt>
                <c:pt idx="8154">
                  <c:v>9.8666666661209185E-3</c:v>
                </c:pt>
                <c:pt idx="8155">
                  <c:v>9.7777777775211912E-3</c:v>
                </c:pt>
                <c:pt idx="8156">
                  <c:v>9.688888888928571E-3</c:v>
                </c:pt>
                <c:pt idx="8157">
                  <c:v>9.599999999397521E-3</c:v>
                </c:pt>
                <c:pt idx="8158">
                  <c:v>9.5111111108049009E-3</c:v>
                </c:pt>
                <c:pt idx="8159">
                  <c:v>9.4222222222051736E-3</c:v>
                </c:pt>
                <c:pt idx="8160">
                  <c:v>9.2888888879050467E-3</c:v>
                </c:pt>
                <c:pt idx="8161">
                  <c:v>9.1999999993124266E-3</c:v>
                </c:pt>
                <c:pt idx="8162">
                  <c:v>9.1111111107126993E-3</c:v>
                </c:pt>
                <c:pt idx="8163">
                  <c:v>9.022222221181651E-3</c:v>
                </c:pt>
                <c:pt idx="8164">
                  <c:v>8.9333333325890291E-3</c:v>
                </c:pt>
                <c:pt idx="8165">
                  <c:v>8.8444444439893036E-3</c:v>
                </c:pt>
                <c:pt idx="8166">
                  <c:v>8.7111111097033875E-3</c:v>
                </c:pt>
                <c:pt idx="8167">
                  <c:v>8.6222222211036603E-3</c:v>
                </c:pt>
                <c:pt idx="8168">
                  <c:v>8.5333333325039347E-3</c:v>
                </c:pt>
                <c:pt idx="8169">
                  <c:v>8.4444444439113128E-3</c:v>
                </c:pt>
                <c:pt idx="8170">
                  <c:v>8.3555555543802628E-3</c:v>
                </c:pt>
                <c:pt idx="8171">
                  <c:v>8.2666666657876427E-3</c:v>
                </c:pt>
                <c:pt idx="8172">
                  <c:v>8.1777777771879154E-3</c:v>
                </c:pt>
                <c:pt idx="8173">
                  <c:v>8.0444444428948957E-3</c:v>
                </c:pt>
                <c:pt idx="8174">
                  <c:v>7.9111111099988592E-3</c:v>
                </c:pt>
                <c:pt idx="8175">
                  <c:v>7.7777777771028218E-3</c:v>
                </c:pt>
                <c:pt idx="8176">
                  <c:v>7.6444444428098012E-3</c:v>
                </c:pt>
                <c:pt idx="8177">
                  <c:v>7.5111111099137647E-3</c:v>
                </c:pt>
                <c:pt idx="8178">
                  <c:v>7.3777777770177282E-3</c:v>
                </c:pt>
                <c:pt idx="8179">
                  <c:v>7.2444444427318122E-3</c:v>
                </c:pt>
                <c:pt idx="8180">
                  <c:v>7.1111111098286703E-3</c:v>
                </c:pt>
                <c:pt idx="8181">
                  <c:v>6.9777777769326338E-3</c:v>
                </c:pt>
                <c:pt idx="8182">
                  <c:v>6.8444444426467178E-3</c:v>
                </c:pt>
                <c:pt idx="8183">
                  <c:v>6.7111111097506821E-3</c:v>
                </c:pt>
                <c:pt idx="8184">
                  <c:v>6.5777777768475402E-3</c:v>
                </c:pt>
                <c:pt idx="8185">
                  <c:v>6.4444444439586092E-3</c:v>
                </c:pt>
                <c:pt idx="8186">
                  <c:v>6.3111111096655877E-3</c:v>
                </c:pt>
                <c:pt idx="8187">
                  <c:v>6.3111111096655877E-3</c:v>
                </c:pt>
                <c:pt idx="8188">
                  <c:v>6.3111111096655877E-3</c:v>
                </c:pt>
                <c:pt idx="8189">
                  <c:v>6.3111111096584823E-3</c:v>
                </c:pt>
                <c:pt idx="8190">
                  <c:v>6.3111111096655877E-3</c:v>
                </c:pt>
                <c:pt idx="8191">
                  <c:v>6.3111111096655877E-3</c:v>
                </c:pt>
                <c:pt idx="8192">
                  <c:v>6.3111111096513768E-3</c:v>
                </c:pt>
                <c:pt idx="8193">
                  <c:v>6.3111111096513768E-3</c:v>
                </c:pt>
                <c:pt idx="8194">
                  <c:v>6.3111111096584823E-3</c:v>
                </c:pt>
                <c:pt idx="8195">
                  <c:v>6.311111109651376E-3</c:v>
                </c:pt>
                <c:pt idx="8196">
                  <c:v>6.3111111096442688E-3</c:v>
                </c:pt>
                <c:pt idx="8197">
                  <c:v>6.2666666653408525E-3</c:v>
                </c:pt>
                <c:pt idx="8198">
                  <c:v>6.2222222210445398E-3</c:v>
                </c:pt>
                <c:pt idx="8199">
                  <c:v>6.2222222210445389E-3</c:v>
                </c:pt>
                <c:pt idx="8200">
                  <c:v>6.1777777767340154E-3</c:v>
                </c:pt>
                <c:pt idx="8201">
                  <c:v>6.133333332444809E-3</c:v>
                </c:pt>
                <c:pt idx="8202">
                  <c:v>6.0888888876757313E-3</c:v>
                </c:pt>
                <c:pt idx="8203">
                  <c:v>6.0444444433723158E-3</c:v>
                </c:pt>
                <c:pt idx="8204">
                  <c:v>5.9999999990688986E-3</c:v>
                </c:pt>
                <c:pt idx="8205">
                  <c:v>5.9555555543069289E-3</c:v>
                </c:pt>
                <c:pt idx="8206">
                  <c:v>5.9111111100035125E-3</c:v>
                </c:pt>
                <c:pt idx="8207">
                  <c:v>5.8666666657072007E-3</c:v>
                </c:pt>
                <c:pt idx="8208">
                  <c:v>5.8222222209310193E-3</c:v>
                </c:pt>
                <c:pt idx="8209">
                  <c:v>5.7777777766347092E-3</c:v>
                </c:pt>
                <c:pt idx="8210">
                  <c:v>5.7333333323312946E-3</c:v>
                </c:pt>
                <c:pt idx="8211">
                  <c:v>5.6888888875764286E-3</c:v>
                </c:pt>
                <c:pt idx="8212">
                  <c:v>5.6444444432588014E-3</c:v>
                </c:pt>
                <c:pt idx="8213">
                  <c:v>5.5999999989624913E-3</c:v>
                </c:pt>
                <c:pt idx="8214">
                  <c:v>5.5555555546661821E-3</c:v>
                </c:pt>
                <c:pt idx="8215">
                  <c:v>5.5111111099042107E-3</c:v>
                </c:pt>
                <c:pt idx="8216">
                  <c:v>5.4666666655936889E-3</c:v>
                </c:pt>
                <c:pt idx="8217">
                  <c:v>5.4222222212973788E-3</c:v>
                </c:pt>
                <c:pt idx="8218">
                  <c:v>5.3777777765354074E-3</c:v>
                </c:pt>
                <c:pt idx="8219">
                  <c:v>5.3333333322462019E-3</c:v>
                </c:pt>
                <c:pt idx="8220">
                  <c:v>5.288888887935681E-3</c:v>
                </c:pt>
                <c:pt idx="8221">
                  <c:v>5.2444444431666041E-3</c:v>
                </c:pt>
                <c:pt idx="8222">
                  <c:v>5.1999999988702932E-3</c:v>
                </c:pt>
                <c:pt idx="8223">
                  <c:v>5.1555555545739831E-3</c:v>
                </c:pt>
                <c:pt idx="8224">
                  <c:v>5.1111111097978008E-3</c:v>
                </c:pt>
                <c:pt idx="8225">
                  <c:v>5.0666666655014899E-3</c:v>
                </c:pt>
                <c:pt idx="8226">
                  <c:v>5.0222222211980744E-3</c:v>
                </c:pt>
                <c:pt idx="8227">
                  <c:v>4.977777776436103E-3</c:v>
                </c:pt>
                <c:pt idx="8228">
                  <c:v>4.9333333321326875E-3</c:v>
                </c:pt>
                <c:pt idx="8229">
                  <c:v>4.888888887829272E-3</c:v>
                </c:pt>
                <c:pt idx="8230">
                  <c:v>4.8444444435329619E-3</c:v>
                </c:pt>
                <c:pt idx="8231">
                  <c:v>4.7999999987638859E-3</c:v>
                </c:pt>
                <c:pt idx="8232">
                  <c:v>4.7555555544604696E-3</c:v>
                </c:pt>
                <c:pt idx="8233">
                  <c:v>4.7111111101570541E-3</c:v>
                </c:pt>
                <c:pt idx="8234">
                  <c:v>4.6666666653950835E-3</c:v>
                </c:pt>
                <c:pt idx="8235">
                  <c:v>4.6222222210987735E-3</c:v>
                </c:pt>
                <c:pt idx="8236">
                  <c:v>4.5777777767882517E-3</c:v>
                </c:pt>
                <c:pt idx="8237">
                  <c:v>4.5333333320191748E-3</c:v>
                </c:pt>
                <c:pt idx="8238">
                  <c:v>4.4888888877299702E-3</c:v>
                </c:pt>
                <c:pt idx="8239">
                  <c:v>4.4444444434265538E-3</c:v>
                </c:pt>
                <c:pt idx="8240">
                  <c:v>4.3999999986503715E-3</c:v>
                </c:pt>
                <c:pt idx="8241">
                  <c:v>4.3555555543540597E-3</c:v>
                </c:pt>
                <c:pt idx="8242">
                  <c:v>4.3111111100577497E-3</c:v>
                </c:pt>
                <c:pt idx="8243">
                  <c:v>4.2666666657543333E-3</c:v>
                </c:pt>
                <c:pt idx="8244">
                  <c:v>4.2222222209781501E-3</c:v>
                </c:pt>
                <c:pt idx="8245">
                  <c:v>4.1777777766889446E-3</c:v>
                </c:pt>
                <c:pt idx="8246">
                  <c:v>4.1333333323855283E-3</c:v>
                </c:pt>
                <c:pt idx="8247">
                  <c:v>4.0888888876164514E-3</c:v>
                </c:pt>
                <c:pt idx="8248">
                  <c:v>4.0444444433130351E-3</c:v>
                </c:pt>
                <c:pt idx="8249">
                  <c:v>3.9999999990167241E-3</c:v>
                </c:pt>
                <c:pt idx="8250">
                  <c:v>3.9555555542476473E-3</c:v>
                </c:pt>
                <c:pt idx="8251">
                  <c:v>3.9111111099513363E-3</c:v>
                </c:pt>
                <c:pt idx="8252">
                  <c:v>3.866666665640815E-3</c:v>
                </c:pt>
                <c:pt idx="8253">
                  <c:v>3.8222222208788427E-3</c:v>
                </c:pt>
                <c:pt idx="8254">
                  <c:v>3.7777777765825317E-3</c:v>
                </c:pt>
                <c:pt idx="8255">
                  <c:v>3.7333333322791163E-3</c:v>
                </c:pt>
                <c:pt idx="8256">
                  <c:v>3.6888888875171444E-3</c:v>
                </c:pt>
                <c:pt idx="8257">
                  <c:v>3.644444443213728E-3</c:v>
                </c:pt>
                <c:pt idx="8258">
                  <c:v>3.5999999989103125E-3</c:v>
                </c:pt>
                <c:pt idx="8259">
                  <c:v>3.5555555546140016E-3</c:v>
                </c:pt>
                <c:pt idx="8260">
                  <c:v>3.5111111098449247E-3</c:v>
                </c:pt>
                <c:pt idx="8261">
                  <c:v>3.4666666655486142E-3</c:v>
                </c:pt>
                <c:pt idx="8262">
                  <c:v>3.422222221238092E-3</c:v>
                </c:pt>
                <c:pt idx="8263">
                  <c:v>3.3777777764761206E-3</c:v>
                </c:pt>
                <c:pt idx="8264">
                  <c:v>3.3333333321798101E-3</c:v>
                </c:pt>
                <c:pt idx="8265">
                  <c:v>3.2888888878763937E-3</c:v>
                </c:pt>
                <c:pt idx="8266">
                  <c:v>3.3333333326383656E-3</c:v>
                </c:pt>
                <c:pt idx="8267">
                  <c:v>3.3777777769417815E-3</c:v>
                </c:pt>
                <c:pt idx="8268">
                  <c:v>3.422222221238092E-3</c:v>
                </c:pt>
                <c:pt idx="8269">
                  <c:v>3.4666666660000639E-3</c:v>
                </c:pt>
                <c:pt idx="8270">
                  <c:v>3.5111111103034798E-3</c:v>
                </c:pt>
                <c:pt idx="8271">
                  <c:v>3.5555555545997907E-3</c:v>
                </c:pt>
                <c:pt idx="8272">
                  <c:v>3.5999999993546572E-3</c:v>
                </c:pt>
                <c:pt idx="8273">
                  <c:v>3.6444444436509677E-3</c:v>
                </c:pt>
                <c:pt idx="8274">
                  <c:v>3.6888888879472782E-3</c:v>
                </c:pt>
                <c:pt idx="8275">
                  <c:v>3.7333333322506941E-3</c:v>
                </c:pt>
                <c:pt idx="8276">
                  <c:v>3.777777777012666E-3</c:v>
                </c:pt>
                <c:pt idx="8277">
                  <c:v>3.8222222213089765E-3</c:v>
                </c:pt>
                <c:pt idx="8278">
                  <c:v>3.8666666656123924E-3</c:v>
                </c:pt>
                <c:pt idx="8279">
                  <c:v>3.9111111103743643E-3</c:v>
                </c:pt>
                <c:pt idx="8280">
                  <c:v>3.9555555546706752E-3</c:v>
                </c:pt>
                <c:pt idx="8281">
                  <c:v>3.9999999989740907E-3</c:v>
                </c:pt>
                <c:pt idx="8282">
                  <c:v>4.0444444437218521E-3</c:v>
                </c:pt>
                <c:pt idx="8283">
                  <c:v>4.0888888880252676E-3</c:v>
                </c:pt>
                <c:pt idx="8284">
                  <c:v>4.1333333323215786E-3</c:v>
                </c:pt>
                <c:pt idx="8285">
                  <c:v>4.17777777708355E-3</c:v>
                </c:pt>
                <c:pt idx="8286">
                  <c:v>4.2222222213727555E-3</c:v>
                </c:pt>
                <c:pt idx="8287">
                  <c:v>4.266666665676171E-3</c:v>
                </c:pt>
                <c:pt idx="8288">
                  <c:v>4.3111111099724819E-3</c:v>
                </c:pt>
                <c:pt idx="8289">
                  <c:v>4.3555555547344542E-3</c:v>
                </c:pt>
                <c:pt idx="8290">
                  <c:v>4.3999999990236589E-3</c:v>
                </c:pt>
                <c:pt idx="8291">
                  <c:v>4.4444444433199698E-3</c:v>
                </c:pt>
                <c:pt idx="8292">
                  <c:v>4.4888888880890467E-3</c:v>
                </c:pt>
                <c:pt idx="8293">
                  <c:v>4.5333333323853576E-3</c:v>
                </c:pt>
                <c:pt idx="8294">
                  <c:v>4.5777777766958785E-3</c:v>
                </c:pt>
                <c:pt idx="8295">
                  <c:v>4.6222222214578508E-3</c:v>
                </c:pt>
                <c:pt idx="8296">
                  <c:v>4.6666666657541609E-3</c:v>
                </c:pt>
                <c:pt idx="8297">
                  <c:v>4.7111111100575772E-3</c:v>
                </c:pt>
                <c:pt idx="8298">
                  <c:v>4.755555554826655E-3</c:v>
                </c:pt>
                <c:pt idx="8299">
                  <c:v>4.7999999991300705E-3</c:v>
                </c:pt>
                <c:pt idx="8300">
                  <c:v>4.8444444434263814E-3</c:v>
                </c:pt>
                <c:pt idx="8301">
                  <c:v>4.8888888881883528E-3</c:v>
                </c:pt>
                <c:pt idx="8302">
                  <c:v>4.9333333324988746E-3</c:v>
                </c:pt>
                <c:pt idx="8303">
                  <c:v>4.9777777767951847E-3</c:v>
                </c:pt>
                <c:pt idx="8304">
                  <c:v>5.022222221098601E-3</c:v>
                </c:pt>
                <c:pt idx="8305">
                  <c:v>5.0666666658605725E-3</c:v>
                </c:pt>
                <c:pt idx="8306">
                  <c:v>5.1111111101568834E-3</c:v>
                </c:pt>
                <c:pt idx="8307">
                  <c:v>5.1555555544602989E-3</c:v>
                </c:pt>
                <c:pt idx="8308">
                  <c:v>5.1999999992222712E-3</c:v>
                </c:pt>
                <c:pt idx="8309">
                  <c:v>5.2444444435185821E-3</c:v>
                </c:pt>
                <c:pt idx="8310">
                  <c:v>5.2888888878219976E-3</c:v>
                </c:pt>
                <c:pt idx="8311">
                  <c:v>5.3333333325839699E-3</c:v>
                </c:pt>
                <c:pt idx="8312">
                  <c:v>5.37777777688028E-3</c:v>
                </c:pt>
                <c:pt idx="8313">
                  <c:v>5.4222222211836963E-3</c:v>
                </c:pt>
                <c:pt idx="8314">
                  <c:v>5.4666666659456678E-3</c:v>
                </c:pt>
                <c:pt idx="8315">
                  <c:v>5.5111111102419787E-3</c:v>
                </c:pt>
                <c:pt idx="8316">
                  <c:v>5.5555555545382888E-3</c:v>
                </c:pt>
                <c:pt idx="8317">
                  <c:v>5.5999999993073665E-3</c:v>
                </c:pt>
                <c:pt idx="8318">
                  <c:v>5.6444444436178874E-3</c:v>
                </c:pt>
                <c:pt idx="8319">
                  <c:v>5.6888888879141975E-3</c:v>
                </c:pt>
                <c:pt idx="8320">
                  <c:v>5.7333333322105067E-3</c:v>
                </c:pt>
                <c:pt idx="8321">
                  <c:v>5.777777776972479E-3</c:v>
                </c:pt>
                <c:pt idx="8322">
                  <c:v>5.8222222212758945E-3</c:v>
                </c:pt>
                <c:pt idx="8323">
                  <c:v>5.8666666655722045E-3</c:v>
                </c:pt>
                <c:pt idx="8324">
                  <c:v>5.911111110334176E-3</c:v>
                </c:pt>
                <c:pt idx="8325">
                  <c:v>5.9555555546375915E-3</c:v>
                </c:pt>
                <c:pt idx="8326">
                  <c:v>5.999999998941007E-3</c:v>
                </c:pt>
                <c:pt idx="8327">
                  <c:v>6.0444444437100838E-3</c:v>
                </c:pt>
                <c:pt idx="8328">
                  <c:v>6.0888888880063939E-3</c:v>
                </c:pt>
                <c:pt idx="8329">
                  <c:v>6.1333333323027039E-3</c:v>
                </c:pt>
                <c:pt idx="8330">
                  <c:v>6.1777777770717817E-3</c:v>
                </c:pt>
                <c:pt idx="8331">
                  <c:v>6.2222222213680909E-3</c:v>
                </c:pt>
                <c:pt idx="8332">
                  <c:v>6.2666666656572955E-3</c:v>
                </c:pt>
                <c:pt idx="8333">
                  <c:v>6.3111111099536056E-3</c:v>
                </c:pt>
                <c:pt idx="8334">
                  <c:v>6.3555555547155779E-3</c:v>
                </c:pt>
                <c:pt idx="8335">
                  <c:v>6.3999999990189925E-3</c:v>
                </c:pt>
                <c:pt idx="8336">
                  <c:v>6.4444444433153026E-3</c:v>
                </c:pt>
                <c:pt idx="8337">
                  <c:v>6.4888888880772749E-3</c:v>
                </c:pt>
                <c:pt idx="8338">
                  <c:v>6.5333333323806904E-3</c:v>
                </c:pt>
                <c:pt idx="8339">
                  <c:v>6.5777777766769996E-3</c:v>
                </c:pt>
                <c:pt idx="8340">
                  <c:v>6.7111111109771264E-3</c:v>
                </c:pt>
                <c:pt idx="8341">
                  <c:v>6.7555555552734365E-3</c:v>
                </c:pt>
                <c:pt idx="8342">
                  <c:v>6.7999999995697466E-3</c:v>
                </c:pt>
                <c:pt idx="8343">
                  <c:v>6.8444444443388243E-3</c:v>
                </c:pt>
                <c:pt idx="8344">
                  <c:v>6.8888888886351335E-3</c:v>
                </c:pt>
                <c:pt idx="8345">
                  <c:v>6.9333333329314436E-3</c:v>
                </c:pt>
                <c:pt idx="8346">
                  <c:v>7.0666666672315696E-3</c:v>
                </c:pt>
                <c:pt idx="8347">
                  <c:v>7.1111111115349842E-3</c:v>
                </c:pt>
                <c:pt idx="8348">
                  <c:v>7.1555555558312943E-3</c:v>
                </c:pt>
                <c:pt idx="8349">
                  <c:v>7.2000000001276043E-3</c:v>
                </c:pt>
                <c:pt idx="8350">
                  <c:v>7.2444444448966821E-3</c:v>
                </c:pt>
                <c:pt idx="8351">
                  <c:v>7.2888888892000967E-3</c:v>
                </c:pt>
                <c:pt idx="8352">
                  <c:v>7.3333333335035122E-3</c:v>
                </c:pt>
                <c:pt idx="8353">
                  <c:v>7.4666666677894282E-3</c:v>
                </c:pt>
                <c:pt idx="8354">
                  <c:v>7.6000000006925701E-3</c:v>
                </c:pt>
                <c:pt idx="8355">
                  <c:v>7.733333333595712E-3</c:v>
                </c:pt>
                <c:pt idx="8356">
                  <c:v>7.8666666678816281E-3</c:v>
                </c:pt>
                <c:pt idx="8357">
                  <c:v>8.00000000078477E-3</c:v>
                </c:pt>
                <c:pt idx="8358">
                  <c:v>8.1333333336879119E-3</c:v>
                </c:pt>
                <c:pt idx="8359">
                  <c:v>8.2666666679809334E-3</c:v>
                </c:pt>
                <c:pt idx="8360">
                  <c:v>8.4000000008769681E-3</c:v>
                </c:pt>
                <c:pt idx="8361">
                  <c:v>8.5333333337730046E-3</c:v>
                </c:pt>
                <c:pt idx="8362">
                  <c:v>8.6666666680660261E-3</c:v>
                </c:pt>
                <c:pt idx="8363">
                  <c:v>8.800000000969168E-3</c:v>
                </c:pt>
                <c:pt idx="8364">
                  <c:v>8.9333333338652045E-3</c:v>
                </c:pt>
                <c:pt idx="8365">
                  <c:v>9.066666666761241E-3</c:v>
                </c:pt>
                <c:pt idx="8366">
                  <c:v>9.2000000010542624E-3</c:v>
                </c:pt>
                <c:pt idx="8367">
                  <c:v>9.0666666681582259E-3</c:v>
                </c:pt>
                <c:pt idx="8368">
                  <c:v>8.9333333352621912E-3</c:v>
                </c:pt>
                <c:pt idx="8369">
                  <c:v>8.8000000009762769E-3</c:v>
                </c:pt>
                <c:pt idx="8370">
                  <c:v>8.666666668073135E-3</c:v>
                </c:pt>
                <c:pt idx="8371">
                  <c:v>8.5333333351771002E-3</c:v>
                </c:pt>
                <c:pt idx="8372">
                  <c:v>8.4000000008911842E-3</c:v>
                </c:pt>
                <c:pt idx="8373">
                  <c:v>8.2666666679809368E-3</c:v>
                </c:pt>
                <c:pt idx="8374">
                  <c:v>8.1333333350849021E-3</c:v>
                </c:pt>
                <c:pt idx="8375">
                  <c:v>8.0000000007918824E-3</c:v>
                </c:pt>
                <c:pt idx="8376">
                  <c:v>7.8666666678958476E-3</c:v>
                </c:pt>
                <c:pt idx="8377">
                  <c:v>7.8222222235995367E-3</c:v>
                </c:pt>
                <c:pt idx="8378">
                  <c:v>7.7777777793032266E-3</c:v>
                </c:pt>
                <c:pt idx="8379">
                  <c:v>7.644444445010206E-3</c:v>
                </c:pt>
                <c:pt idx="8380">
                  <c:v>7.6000000007138959E-3</c:v>
                </c:pt>
                <c:pt idx="8381">
                  <c:v>7.5555555564104804E-3</c:v>
                </c:pt>
                <c:pt idx="8382">
                  <c:v>7.511111111648509E-3</c:v>
                </c:pt>
                <c:pt idx="8383">
                  <c:v>7.466666667352199E-3</c:v>
                </c:pt>
                <c:pt idx="8384">
                  <c:v>7.4222222230487835E-3</c:v>
                </c:pt>
                <c:pt idx="8385">
                  <c:v>7.377777778286812E-3</c:v>
                </c:pt>
                <c:pt idx="8386">
                  <c:v>7.333333333990502E-3</c:v>
                </c:pt>
                <c:pt idx="8387">
                  <c:v>7.2888888896870865E-3</c:v>
                </c:pt>
                <c:pt idx="8388">
                  <c:v>7.2444444449251142E-3</c:v>
                </c:pt>
                <c:pt idx="8389">
                  <c:v>7.200000000628805E-3</c:v>
                </c:pt>
                <c:pt idx="8390">
                  <c:v>7.1555555563324949E-3</c:v>
                </c:pt>
                <c:pt idx="8391">
                  <c:v>7.1111111115634172E-3</c:v>
                </c:pt>
                <c:pt idx="8392">
                  <c:v>7.0666666672671071E-3</c:v>
                </c:pt>
                <c:pt idx="8393">
                  <c:v>7.0222222229707979E-3</c:v>
                </c:pt>
                <c:pt idx="8394">
                  <c:v>6.9777777786673824E-3</c:v>
                </c:pt>
                <c:pt idx="8395">
                  <c:v>6.9333333339054101E-3</c:v>
                </c:pt>
                <c:pt idx="8396">
                  <c:v>6.8888888896090992E-3</c:v>
                </c:pt>
                <c:pt idx="8397">
                  <c:v>6.8444444453056837E-3</c:v>
                </c:pt>
                <c:pt idx="8398">
                  <c:v>6.8000000005366068E-3</c:v>
                </c:pt>
                <c:pt idx="8399">
                  <c:v>6.7555555562331913E-3</c:v>
                </c:pt>
                <c:pt idx="8400">
                  <c:v>6.7111111119368813E-3</c:v>
                </c:pt>
                <c:pt idx="8401">
                  <c:v>6.666666667174909E-3</c:v>
                </c:pt>
                <c:pt idx="8402">
                  <c:v>6.6222222228714944E-3</c:v>
                </c:pt>
                <c:pt idx="8403">
                  <c:v>6.5777777785751826E-3</c:v>
                </c:pt>
                <c:pt idx="8404">
                  <c:v>6.5333333338132111E-3</c:v>
                </c:pt>
                <c:pt idx="8405">
                  <c:v>6.4888888895097956E-3</c:v>
                </c:pt>
                <c:pt idx="8406">
                  <c:v>6.4444444452134856E-3</c:v>
                </c:pt>
                <c:pt idx="8407">
                  <c:v>6.4000000004515133E-3</c:v>
                </c:pt>
                <c:pt idx="8408">
                  <c:v>6.3555555561480986E-3</c:v>
                </c:pt>
                <c:pt idx="8409">
                  <c:v>6.3111111118517886E-3</c:v>
                </c:pt>
                <c:pt idx="8410">
                  <c:v>6.2666666675554785E-3</c:v>
                </c:pt>
                <c:pt idx="8411">
                  <c:v>6.2222222227935062E-3</c:v>
                </c:pt>
                <c:pt idx="8412">
                  <c:v>6.1777777784900898E-3</c:v>
                </c:pt>
                <c:pt idx="8413">
                  <c:v>6.1333333341937789E-3</c:v>
                </c:pt>
                <c:pt idx="8414">
                  <c:v>6.0888888894318066E-3</c:v>
                </c:pt>
                <c:pt idx="8415">
                  <c:v>6.044444445128392E-3</c:v>
                </c:pt>
                <c:pt idx="8416">
                  <c:v>6.0000000008320802E-3</c:v>
                </c:pt>
                <c:pt idx="8417">
                  <c:v>5.9555555560701088E-3</c:v>
                </c:pt>
                <c:pt idx="8418">
                  <c:v>5.9111111117666915E-3</c:v>
                </c:pt>
                <c:pt idx="8419">
                  <c:v>5.8666666674703823E-3</c:v>
                </c:pt>
                <c:pt idx="8420">
                  <c:v>5.82222222270841E-3</c:v>
                </c:pt>
                <c:pt idx="8421">
                  <c:v>5.7777777784049937E-3</c:v>
                </c:pt>
                <c:pt idx="8422">
                  <c:v>5.7333333341086836E-3</c:v>
                </c:pt>
                <c:pt idx="8423">
                  <c:v>5.6888888898123727E-3</c:v>
                </c:pt>
                <c:pt idx="8424">
                  <c:v>5.6444444450504004E-3</c:v>
                </c:pt>
                <c:pt idx="8425">
                  <c:v>5.600000000746984E-3</c:v>
                </c:pt>
                <c:pt idx="8426">
                  <c:v>5.5555555564506739E-3</c:v>
                </c:pt>
                <c:pt idx="8427">
                  <c:v>5.5111111116887025E-3</c:v>
                </c:pt>
                <c:pt idx="8428">
                  <c:v>5.4666666673852853E-3</c:v>
                </c:pt>
                <c:pt idx="8429">
                  <c:v>5.4222222230889752E-3</c:v>
                </c:pt>
                <c:pt idx="8430">
                  <c:v>5.3777777783270012E-3</c:v>
                </c:pt>
                <c:pt idx="8431">
                  <c:v>5.3333333340235857E-3</c:v>
                </c:pt>
                <c:pt idx="8432">
                  <c:v>5.2888888897272739E-3</c:v>
                </c:pt>
                <c:pt idx="8433">
                  <c:v>5.2444444449653016E-3</c:v>
                </c:pt>
                <c:pt idx="8434">
                  <c:v>5.2000000006618852E-3</c:v>
                </c:pt>
                <c:pt idx="8435">
                  <c:v>5.1555555563655743E-3</c:v>
                </c:pt>
                <c:pt idx="8436">
                  <c:v>5.111111111603602E-3</c:v>
                </c:pt>
                <c:pt idx="8437">
                  <c:v>5.0666666673001856E-3</c:v>
                </c:pt>
                <c:pt idx="8438">
                  <c:v>5.0222222230038747E-3</c:v>
                </c:pt>
                <c:pt idx="8439">
                  <c:v>4.9777777787075646E-3</c:v>
                </c:pt>
                <c:pt idx="8440">
                  <c:v>4.9333333339455923E-3</c:v>
                </c:pt>
                <c:pt idx="8441">
                  <c:v>4.8888888896421769E-3</c:v>
                </c:pt>
                <c:pt idx="8442">
                  <c:v>4.8444444453458659E-3</c:v>
                </c:pt>
                <c:pt idx="8443">
                  <c:v>4.8000000005838936E-3</c:v>
                </c:pt>
                <c:pt idx="8444">
                  <c:v>4.7555555562804781E-3</c:v>
                </c:pt>
                <c:pt idx="8445">
                  <c:v>4.7111111119841672E-3</c:v>
                </c:pt>
                <c:pt idx="8446">
                  <c:v>4.6666666672221958E-3</c:v>
                </c:pt>
                <c:pt idx="8447">
                  <c:v>4.6222222229187794E-3</c:v>
                </c:pt>
                <c:pt idx="8448">
                  <c:v>4.5777777786224693E-3</c:v>
                </c:pt>
                <c:pt idx="8449">
                  <c:v>4.533333333860497E-3</c:v>
                </c:pt>
                <c:pt idx="8450">
                  <c:v>4.4888888895570815E-3</c:v>
                </c:pt>
                <c:pt idx="8451">
                  <c:v>4.4444444452607706E-3</c:v>
                </c:pt>
                <c:pt idx="8452">
                  <c:v>4.4000000005059037E-3</c:v>
                </c:pt>
                <c:pt idx="8453">
                  <c:v>4.3555555562095937E-3</c:v>
                </c:pt>
                <c:pt idx="8454">
                  <c:v>4.3111111119132827E-3</c:v>
                </c:pt>
                <c:pt idx="8455">
                  <c:v>4.2666666676098673E-3</c:v>
                </c:pt>
                <c:pt idx="8456">
                  <c:v>4.222222222847895E-3</c:v>
                </c:pt>
                <c:pt idx="8457">
                  <c:v>4.1777777785515858E-3</c:v>
                </c:pt>
                <c:pt idx="8458">
                  <c:v>4.1333333342481694E-3</c:v>
                </c:pt>
                <c:pt idx="8459">
                  <c:v>4.0888888894861971E-3</c:v>
                </c:pt>
                <c:pt idx="8460">
                  <c:v>4.044444445189887E-3</c:v>
                </c:pt>
                <c:pt idx="8461">
                  <c:v>4.0000000008864707E-3</c:v>
                </c:pt>
                <c:pt idx="8462">
                  <c:v>3.9555555561387101E-3</c:v>
                </c:pt>
                <c:pt idx="8463">
                  <c:v>3.9111111118352937E-3</c:v>
                </c:pt>
                <c:pt idx="8464">
                  <c:v>3.8666666675389841E-3</c:v>
                </c:pt>
                <c:pt idx="8465">
                  <c:v>3.8222222227770122E-3</c:v>
                </c:pt>
                <c:pt idx="8466">
                  <c:v>3.7777777784878072E-3</c:v>
                </c:pt>
                <c:pt idx="8467">
                  <c:v>3.7333333341843912E-3</c:v>
                </c:pt>
                <c:pt idx="8468">
                  <c:v>3.6888888898880807E-3</c:v>
                </c:pt>
                <c:pt idx="8469">
                  <c:v>3.6444444451261093E-3</c:v>
                </c:pt>
                <c:pt idx="8470">
                  <c:v>3.6000000008369034E-3</c:v>
                </c:pt>
                <c:pt idx="8471">
                  <c:v>3.5555555565405929E-3</c:v>
                </c:pt>
                <c:pt idx="8472">
                  <c:v>3.511111111771516E-3</c:v>
                </c:pt>
                <c:pt idx="8473">
                  <c:v>3.4666666674752055E-3</c:v>
                </c:pt>
                <c:pt idx="8474">
                  <c:v>3.4222222231646842E-3</c:v>
                </c:pt>
                <c:pt idx="8475">
                  <c:v>3.3777777784027132E-3</c:v>
                </c:pt>
                <c:pt idx="8476">
                  <c:v>3.3333333341064027E-3</c:v>
                </c:pt>
                <c:pt idx="8477">
                  <c:v>3.2888888898029867E-3</c:v>
                </c:pt>
                <c:pt idx="8478">
                  <c:v>3.2444444450339099E-3</c:v>
                </c:pt>
                <c:pt idx="8479">
                  <c:v>3.2000000007304939E-3</c:v>
                </c:pt>
                <c:pt idx="8480">
                  <c:v>3.1555555564341834E-3</c:v>
                </c:pt>
                <c:pt idx="8481">
                  <c:v>3.1111111116722111E-3</c:v>
                </c:pt>
                <c:pt idx="8482">
                  <c:v>3.0666666673616898E-3</c:v>
                </c:pt>
                <c:pt idx="8483">
                  <c:v>3.0222222230653793E-3</c:v>
                </c:pt>
                <c:pt idx="8484">
                  <c:v>2.9777777787619642E-3</c:v>
                </c:pt>
                <c:pt idx="8485">
                  <c:v>2.9333333339999924E-3</c:v>
                </c:pt>
                <c:pt idx="8486">
                  <c:v>2.8888888897036819E-3</c:v>
                </c:pt>
                <c:pt idx="8487">
                  <c:v>2.8444444454002659E-3</c:v>
                </c:pt>
                <c:pt idx="8488">
                  <c:v>2.8000000006382945E-3</c:v>
                </c:pt>
                <c:pt idx="8489">
                  <c:v>2.755555556341984E-3</c:v>
                </c:pt>
                <c:pt idx="8490">
                  <c:v>2.7111111120385681E-3</c:v>
                </c:pt>
                <c:pt idx="8491">
                  <c:v>2.6666666672765967E-3</c:v>
                </c:pt>
                <c:pt idx="8492">
                  <c:v>2.6222222229802866E-3</c:v>
                </c:pt>
                <c:pt idx="8493">
                  <c:v>2.5777777786768707E-3</c:v>
                </c:pt>
                <c:pt idx="8494">
                  <c:v>2.5333333339148992E-3</c:v>
                </c:pt>
                <c:pt idx="8495">
                  <c:v>2.4888888896185887E-3</c:v>
                </c:pt>
                <c:pt idx="8496">
                  <c:v>2.4444444453222782E-3</c:v>
                </c:pt>
                <c:pt idx="8497">
                  <c:v>2.4000000005532009E-3</c:v>
                </c:pt>
                <c:pt idx="8498">
                  <c:v>2.35555555624268E-3</c:v>
                </c:pt>
                <c:pt idx="8499">
                  <c:v>2.3111111119463695E-3</c:v>
                </c:pt>
                <c:pt idx="8500">
                  <c:v>2.266666667650059E-3</c:v>
                </c:pt>
                <c:pt idx="8501">
                  <c:v>2.2222222228880876E-3</c:v>
                </c:pt>
                <c:pt idx="8502">
                  <c:v>2.1777777785846717E-3</c:v>
                </c:pt>
                <c:pt idx="8503">
                  <c:v>2.1333333342883612E-3</c:v>
                </c:pt>
                <c:pt idx="8504">
                  <c:v>2.0888888895263893E-3</c:v>
                </c:pt>
                <c:pt idx="8505">
                  <c:v>2.0444444452229734E-3</c:v>
                </c:pt>
                <c:pt idx="8506">
                  <c:v>2.0000000009195574E-3</c:v>
                </c:pt>
                <c:pt idx="8507">
                  <c:v>1.9555555561504801E-3</c:v>
                </c:pt>
                <c:pt idx="8508">
                  <c:v>1.9111111118541696E-3</c:v>
                </c:pt>
                <c:pt idx="8509">
                  <c:v>1.8666666675578591E-3</c:v>
                </c:pt>
                <c:pt idx="8510">
                  <c:v>1.8222222227887819E-3</c:v>
                </c:pt>
                <c:pt idx="8511">
                  <c:v>1.7777777784924711E-3</c:v>
                </c:pt>
                <c:pt idx="8512">
                  <c:v>1.7333333342032661E-3</c:v>
                </c:pt>
                <c:pt idx="8513">
                  <c:v>1.6888888899069556E-3</c:v>
                </c:pt>
                <c:pt idx="8514">
                  <c:v>1.6444444451449839E-3</c:v>
                </c:pt>
                <c:pt idx="8515">
                  <c:v>1.600000000841568E-3</c:v>
                </c:pt>
                <c:pt idx="8516">
                  <c:v>1.5555555565452575E-3</c:v>
                </c:pt>
                <c:pt idx="8517">
                  <c:v>1.5111111117832856E-3</c:v>
                </c:pt>
                <c:pt idx="8518">
                  <c:v>1.4666666674798697E-3</c:v>
                </c:pt>
                <c:pt idx="8519">
                  <c:v>1.4222222231835592E-3</c:v>
                </c:pt>
                <c:pt idx="8520">
                  <c:v>1.3333333336525098E-3</c:v>
                </c:pt>
                <c:pt idx="8521">
                  <c:v>1.2888888893561993E-3</c:v>
                </c:pt>
                <c:pt idx="8522">
                  <c:v>1.2444444450598888E-3</c:v>
                </c:pt>
                <c:pt idx="8523">
                  <c:v>1.2000000002908118E-3</c:v>
                </c:pt>
                <c:pt idx="8524">
                  <c:v>1.1555555559945006E-3</c:v>
                </c:pt>
                <c:pt idx="8525">
                  <c:v>1.1111111116981901E-3</c:v>
                </c:pt>
                <c:pt idx="8526">
                  <c:v>1.0222222221600355E-3</c:v>
                </c:pt>
                <c:pt idx="8527">
                  <c:v>9.7777777785661981E-4</c:v>
                </c:pt>
                <c:pt idx="8528">
                  <c:v>9.3333333356030942E-4</c:v>
                </c:pt>
                <c:pt idx="8529">
                  <c:v>8.8888888926399892E-4</c:v>
                </c:pt>
                <c:pt idx="8530">
                  <c:v>8.4444444449492163E-4</c:v>
                </c:pt>
                <c:pt idx="8531">
                  <c:v>8.000000001915056E-4</c:v>
                </c:pt>
                <c:pt idx="8532">
                  <c:v>7.5555555588808956E-4</c:v>
                </c:pt>
                <c:pt idx="8533">
                  <c:v>6.6666666636414616E-4</c:v>
                </c:pt>
                <c:pt idx="8534">
                  <c:v>5.7777777776441973E-4</c:v>
                </c:pt>
                <c:pt idx="8535">
                  <c:v>4.8888888915758766E-4</c:v>
                </c:pt>
                <c:pt idx="8536">
                  <c:v>3.999999996336442E-4</c:v>
                </c:pt>
                <c:pt idx="8537">
                  <c:v>3.1111111103391777E-4</c:v>
                </c:pt>
                <c:pt idx="8538">
                  <c:v>2.2222222242708595E-4</c:v>
                </c:pt>
                <c:pt idx="8539">
                  <c:v>1.3333333289603687E-4</c:v>
                </c:pt>
                <c:pt idx="8540">
                  <c:v>4.4444444303415887E-5</c:v>
                </c:pt>
                <c:pt idx="8541">
                  <c:v>-4.444444429631052E-5</c:v>
                </c:pt>
                <c:pt idx="8542">
                  <c:v>-1.3333333382735957E-4</c:v>
                </c:pt>
                <c:pt idx="8543">
                  <c:v>-2.2222222243419137E-4</c:v>
                </c:pt>
                <c:pt idx="8544">
                  <c:v>-3.111111110268124E-4</c:v>
                </c:pt>
                <c:pt idx="8545">
                  <c:v>-3.9999999962653883E-4</c:v>
                </c:pt>
                <c:pt idx="8546">
                  <c:v>-4.8888888915758788E-4</c:v>
                </c:pt>
                <c:pt idx="8547">
                  <c:v>-4.4444444485417195E-4</c:v>
                </c:pt>
                <c:pt idx="8548">
                  <c:v>-4.0000000055786134E-4</c:v>
                </c:pt>
                <c:pt idx="8549">
                  <c:v>-3.5555555579588964E-4</c:v>
                </c:pt>
                <c:pt idx="8550">
                  <c:v>-3.1111111149247366E-4</c:v>
                </c:pt>
                <c:pt idx="8551">
                  <c:v>-2.6666666719616316E-4</c:v>
                </c:pt>
                <c:pt idx="8552">
                  <c:v>-2.2222222243419137E-4</c:v>
                </c:pt>
                <c:pt idx="8553">
                  <c:v>-1.7777777812366999E-4</c:v>
                </c:pt>
                <c:pt idx="8554">
                  <c:v>-1.3333333382735949E-4</c:v>
                </c:pt>
                <c:pt idx="8555">
                  <c:v>-8.8888889058282282E-5</c:v>
                </c:pt>
                <c:pt idx="8556">
                  <c:v>-4.4444444761971789E-5</c:v>
                </c:pt>
                <c:pt idx="8557">
                  <c:v>-4.4444444761971789E-5</c:v>
                </c:pt>
                <c:pt idx="8558">
                  <c:v>-4.4444444761971789E-5</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numCache>
            </c:numRef>
          </c:yVal>
          <c:smooth val="0"/>
        </c:ser>
        <c:dLbls>
          <c:showLegendKey val="0"/>
          <c:showVal val="0"/>
          <c:showCatName val="0"/>
          <c:showSerName val="0"/>
          <c:showPercent val="0"/>
          <c:showBubbleSize val="0"/>
        </c:dLbls>
        <c:axId val="106430848"/>
        <c:axId val="106350848"/>
      </c:scatterChart>
      <c:valAx>
        <c:axId val="106347136"/>
        <c:scaling>
          <c:orientation val="minMax"/>
        </c:scaling>
        <c:delete val="0"/>
        <c:axPos val="b"/>
        <c:numFmt formatCode="d/m/yyyy\ h:mm" sourceLinked="0"/>
        <c:majorTickMark val="out"/>
        <c:minorTickMark val="none"/>
        <c:tickLblPos val="nextTo"/>
        <c:txPr>
          <a:bodyPr/>
          <a:lstStyle/>
          <a:p>
            <a:pPr>
              <a:defRPr sz="1600"/>
            </a:pPr>
            <a:endParaRPr lang="cs-CZ"/>
          </a:p>
        </c:txPr>
        <c:crossAx val="106348928"/>
        <c:crossesAt val="-2.5"/>
        <c:crossBetween val="midCat"/>
        <c:majorUnit val="4"/>
      </c:valAx>
      <c:valAx>
        <c:axId val="106348928"/>
        <c:scaling>
          <c:orientation val="minMax"/>
          <c:max val="0.60000000000000009"/>
        </c:scaling>
        <c:delete val="0"/>
        <c:axPos val="l"/>
        <c:majorGridlines/>
        <c:title>
          <c:tx>
            <c:rich>
              <a:bodyPr rot="-5400000" vert="horz"/>
              <a:lstStyle/>
              <a:p>
                <a:pPr>
                  <a:defRPr sz="1800"/>
                </a:pPr>
                <a:r>
                  <a:rPr lang="cs-CZ" sz="1800" dirty="0" err="1"/>
                  <a:t>P</a:t>
                </a:r>
                <a:r>
                  <a:rPr lang="cs-CZ" sz="1800" baseline="0" dirty="0" err="1"/>
                  <a:t>recipitation</a:t>
                </a:r>
                <a:r>
                  <a:rPr lang="cs-CZ" sz="1800" baseline="0" dirty="0"/>
                  <a:t> - </a:t>
                </a:r>
                <a:r>
                  <a:rPr lang="cs-CZ" sz="1800" baseline="0" dirty="0" err="1" smtClean="0"/>
                  <a:t>evapotranspiration</a:t>
                </a:r>
                <a:r>
                  <a:rPr lang="en-US" sz="1800" dirty="0" smtClean="0"/>
                  <a:t> </a:t>
                </a:r>
                <a:r>
                  <a:rPr lang="en-US" sz="1800" dirty="0"/>
                  <a:t>(kg/d)</a:t>
                </a:r>
              </a:p>
            </c:rich>
          </c:tx>
          <c:layout/>
          <c:overlay val="0"/>
        </c:title>
        <c:numFmt formatCode="General" sourceLinked="1"/>
        <c:majorTickMark val="out"/>
        <c:minorTickMark val="none"/>
        <c:tickLblPos val="nextTo"/>
        <c:txPr>
          <a:bodyPr/>
          <a:lstStyle/>
          <a:p>
            <a:pPr>
              <a:defRPr sz="1800"/>
            </a:pPr>
            <a:endParaRPr lang="cs-CZ"/>
          </a:p>
        </c:txPr>
        <c:crossAx val="106347136"/>
        <c:crosses val="autoZero"/>
        <c:crossBetween val="midCat"/>
      </c:valAx>
      <c:valAx>
        <c:axId val="106350848"/>
        <c:scaling>
          <c:orientation val="minMax"/>
          <c:max val="0.70000000000000007"/>
        </c:scaling>
        <c:delete val="0"/>
        <c:axPos val="r"/>
        <c:title>
          <c:tx>
            <c:rich>
              <a:bodyPr rot="-5400000" vert="horz"/>
              <a:lstStyle/>
              <a:p>
                <a:pPr>
                  <a:defRPr sz="1800"/>
                </a:pPr>
                <a:r>
                  <a:rPr lang="cs-CZ" sz="1800"/>
                  <a:t>Percolation - capillary rise</a:t>
                </a:r>
                <a:r>
                  <a:rPr lang="en-US" sz="1800"/>
                  <a:t> (kg/d)</a:t>
                </a:r>
              </a:p>
            </c:rich>
          </c:tx>
          <c:layout/>
          <c:overlay val="0"/>
        </c:title>
        <c:numFmt formatCode="General" sourceLinked="1"/>
        <c:majorTickMark val="out"/>
        <c:minorTickMark val="none"/>
        <c:tickLblPos val="nextTo"/>
        <c:txPr>
          <a:bodyPr/>
          <a:lstStyle/>
          <a:p>
            <a:pPr>
              <a:defRPr sz="1800"/>
            </a:pPr>
            <a:endParaRPr lang="cs-CZ"/>
          </a:p>
        </c:txPr>
        <c:crossAx val="106430848"/>
        <c:crosses val="max"/>
        <c:crossBetween val="midCat"/>
      </c:valAx>
      <c:valAx>
        <c:axId val="106430848"/>
        <c:scaling>
          <c:orientation val="minMax"/>
        </c:scaling>
        <c:delete val="1"/>
        <c:axPos val="b"/>
        <c:numFmt formatCode="dd/mm/yyyy\ hh:mm:ss" sourceLinked="1"/>
        <c:majorTickMark val="out"/>
        <c:minorTickMark val="none"/>
        <c:tickLblPos val="none"/>
        <c:crossAx val="106350848"/>
        <c:crosses val="autoZero"/>
        <c:crossBetween val="midCat"/>
      </c:valAx>
      <c:spPr>
        <a:solidFill>
          <a:schemeClr val="bg1"/>
        </a:solidFill>
        <a:ln>
          <a:solidFill>
            <a:srgbClr val="0070C0"/>
          </a:solidFill>
        </a:ln>
      </c:spPr>
    </c:plotArea>
    <c:legend>
      <c:legendPos val="r"/>
      <c:layout>
        <c:manualLayout>
          <c:xMode val="edge"/>
          <c:yMode val="edge"/>
          <c:x val="0.4525101882674763"/>
          <c:y val="0.103272656168153"/>
          <c:w val="0.23978850719394521"/>
          <c:h val="0.16111130635258958"/>
        </c:manualLayout>
      </c:layout>
      <c:overlay val="0"/>
      <c:spPr>
        <a:solidFill>
          <a:schemeClr val="bg1"/>
        </a:solidFill>
        <a:ln>
          <a:solidFill>
            <a:schemeClr val="tx1"/>
          </a:solidFill>
        </a:ln>
      </c:spPr>
      <c:txPr>
        <a:bodyPr/>
        <a:lstStyle/>
        <a:p>
          <a:pPr>
            <a:defRPr sz="1800"/>
          </a:pPr>
          <a:endParaRPr lang="cs-CZ"/>
        </a:p>
      </c:txPr>
    </c:legend>
    <c:plotVisOnly val="1"/>
    <c:dispBlanksAs val="gap"/>
    <c:showDLblsOverMax val="0"/>
  </c:chart>
  <c:spPr>
    <a:solidFill>
      <a:schemeClr val="bg1"/>
    </a:solidFill>
    <a:ln>
      <a:solidFill>
        <a:srgbClr val="0070C0"/>
      </a:solidFill>
    </a:ln>
  </c:sp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627603040031366"/>
          <c:y val="2.3484829431770132E-2"/>
          <c:w val="0.81632066646427892"/>
          <c:h val="0.92352415347134997"/>
        </c:manualLayout>
      </c:layout>
      <c:scatterChart>
        <c:scatterStyle val="lineMarker"/>
        <c:varyColors val="0"/>
        <c:ser>
          <c:idx val="1"/>
          <c:order val="0"/>
          <c:tx>
            <c:v>Tipping bucket rain gauge</c:v>
          </c:tx>
          <c:spPr>
            <a:ln w="38100">
              <a:solidFill>
                <a:srgbClr val="0070C0"/>
              </a:solidFill>
            </a:ln>
          </c:spPr>
          <c:marker>
            <c:symbol val="none"/>
          </c:marker>
          <c:xVal>
            <c:numRef>
              <c:f>'C_ LYWSWW_10min'!$E$8:$E$10854</c:f>
              <c:numCache>
                <c:formatCode>dd/mm/yyyy\ hh:mm:ss</c:formatCode>
                <c:ptCount val="10847"/>
                <c:pt idx="0">
                  <c:v>41389.638888888891</c:v>
                </c:pt>
                <c:pt idx="1">
                  <c:v>41389.645833333336</c:v>
                </c:pt>
                <c:pt idx="2">
                  <c:v>41389.652777777781</c:v>
                </c:pt>
                <c:pt idx="3">
                  <c:v>41389.659722222226</c:v>
                </c:pt>
                <c:pt idx="4">
                  <c:v>41389.666666666672</c:v>
                </c:pt>
                <c:pt idx="5">
                  <c:v>41389.673611111117</c:v>
                </c:pt>
                <c:pt idx="6">
                  <c:v>41389.680555555562</c:v>
                </c:pt>
                <c:pt idx="7">
                  <c:v>41389.687500000007</c:v>
                </c:pt>
                <c:pt idx="8">
                  <c:v>41389.694444444453</c:v>
                </c:pt>
                <c:pt idx="9">
                  <c:v>41389.701388888898</c:v>
                </c:pt>
                <c:pt idx="10">
                  <c:v>41389.708333333343</c:v>
                </c:pt>
                <c:pt idx="11">
                  <c:v>41389.715277777788</c:v>
                </c:pt>
                <c:pt idx="12">
                  <c:v>41389.722222222234</c:v>
                </c:pt>
                <c:pt idx="13">
                  <c:v>41389.729166666679</c:v>
                </c:pt>
                <c:pt idx="14">
                  <c:v>41389.736111111124</c:v>
                </c:pt>
                <c:pt idx="15">
                  <c:v>41389.743055555569</c:v>
                </c:pt>
                <c:pt idx="16">
                  <c:v>41389.750000000015</c:v>
                </c:pt>
                <c:pt idx="17">
                  <c:v>41389.75694444446</c:v>
                </c:pt>
                <c:pt idx="18">
                  <c:v>41389.763888888905</c:v>
                </c:pt>
                <c:pt idx="19">
                  <c:v>41389.77083333335</c:v>
                </c:pt>
                <c:pt idx="20">
                  <c:v>41389.777777777796</c:v>
                </c:pt>
                <c:pt idx="21">
                  <c:v>41389.784722222241</c:v>
                </c:pt>
                <c:pt idx="22">
                  <c:v>41389.791666666686</c:v>
                </c:pt>
                <c:pt idx="23">
                  <c:v>41389.798611111131</c:v>
                </c:pt>
                <c:pt idx="24">
                  <c:v>41389.805555555577</c:v>
                </c:pt>
                <c:pt idx="25">
                  <c:v>41389.812500000022</c:v>
                </c:pt>
                <c:pt idx="26">
                  <c:v>41389.819444444467</c:v>
                </c:pt>
                <c:pt idx="27">
                  <c:v>41389.826388888912</c:v>
                </c:pt>
                <c:pt idx="28">
                  <c:v>41389.833333333358</c:v>
                </c:pt>
                <c:pt idx="29">
                  <c:v>41389.840277777803</c:v>
                </c:pt>
                <c:pt idx="30">
                  <c:v>41389.847222222248</c:v>
                </c:pt>
                <c:pt idx="31">
                  <c:v>41389.854166666693</c:v>
                </c:pt>
                <c:pt idx="32">
                  <c:v>41389.861111111139</c:v>
                </c:pt>
                <c:pt idx="33">
                  <c:v>41389.868055555584</c:v>
                </c:pt>
                <c:pt idx="34">
                  <c:v>41389.875000000029</c:v>
                </c:pt>
                <c:pt idx="35">
                  <c:v>41389.881944444474</c:v>
                </c:pt>
                <c:pt idx="36">
                  <c:v>41389.88888888892</c:v>
                </c:pt>
                <c:pt idx="37">
                  <c:v>41389.895833333365</c:v>
                </c:pt>
                <c:pt idx="38">
                  <c:v>41389.90277777781</c:v>
                </c:pt>
                <c:pt idx="39">
                  <c:v>41389.909722222255</c:v>
                </c:pt>
                <c:pt idx="40">
                  <c:v>41389.916666666701</c:v>
                </c:pt>
                <c:pt idx="41">
                  <c:v>41389.923611111146</c:v>
                </c:pt>
                <c:pt idx="42">
                  <c:v>41389.930555555591</c:v>
                </c:pt>
                <c:pt idx="43">
                  <c:v>41389.937500000036</c:v>
                </c:pt>
                <c:pt idx="44">
                  <c:v>41389.944444444482</c:v>
                </c:pt>
                <c:pt idx="45">
                  <c:v>41389.951388888927</c:v>
                </c:pt>
                <c:pt idx="46">
                  <c:v>41389.958333333372</c:v>
                </c:pt>
                <c:pt idx="47">
                  <c:v>41389.965277777817</c:v>
                </c:pt>
                <c:pt idx="48">
                  <c:v>41389.972222222263</c:v>
                </c:pt>
                <c:pt idx="49">
                  <c:v>41389.979166666708</c:v>
                </c:pt>
                <c:pt idx="50">
                  <c:v>41389.986111111153</c:v>
                </c:pt>
                <c:pt idx="51">
                  <c:v>41389.993055555598</c:v>
                </c:pt>
                <c:pt idx="52">
                  <c:v>41390.000000000044</c:v>
                </c:pt>
                <c:pt idx="53">
                  <c:v>41390.006944444489</c:v>
                </c:pt>
                <c:pt idx="54">
                  <c:v>41390.013888888934</c:v>
                </c:pt>
                <c:pt idx="55">
                  <c:v>41390.020833333379</c:v>
                </c:pt>
                <c:pt idx="56">
                  <c:v>41390.027777777825</c:v>
                </c:pt>
                <c:pt idx="57">
                  <c:v>41390.03472222227</c:v>
                </c:pt>
                <c:pt idx="58">
                  <c:v>41390.041666666715</c:v>
                </c:pt>
                <c:pt idx="59">
                  <c:v>41390.04861111116</c:v>
                </c:pt>
                <c:pt idx="60">
                  <c:v>41390.055555555606</c:v>
                </c:pt>
                <c:pt idx="61">
                  <c:v>41390.062500000051</c:v>
                </c:pt>
                <c:pt idx="62">
                  <c:v>41390.069444444496</c:v>
                </c:pt>
                <c:pt idx="63">
                  <c:v>41390.076388888941</c:v>
                </c:pt>
                <c:pt idx="64">
                  <c:v>41390.083333333387</c:v>
                </c:pt>
                <c:pt idx="65">
                  <c:v>41390.090277777832</c:v>
                </c:pt>
                <c:pt idx="66">
                  <c:v>41390.097222222277</c:v>
                </c:pt>
                <c:pt idx="67">
                  <c:v>41390.104166666722</c:v>
                </c:pt>
                <c:pt idx="68">
                  <c:v>41390.111111111168</c:v>
                </c:pt>
                <c:pt idx="69">
                  <c:v>41390.118055555613</c:v>
                </c:pt>
                <c:pt idx="70">
                  <c:v>41390.125000000058</c:v>
                </c:pt>
                <c:pt idx="71">
                  <c:v>41390.131944444503</c:v>
                </c:pt>
                <c:pt idx="72">
                  <c:v>41390.138888888949</c:v>
                </c:pt>
                <c:pt idx="73">
                  <c:v>41390.145833333394</c:v>
                </c:pt>
                <c:pt idx="74">
                  <c:v>41390.152777777839</c:v>
                </c:pt>
                <c:pt idx="75">
                  <c:v>41390.159722222284</c:v>
                </c:pt>
                <c:pt idx="76">
                  <c:v>41390.16666666673</c:v>
                </c:pt>
                <c:pt idx="77">
                  <c:v>41390.173611111175</c:v>
                </c:pt>
                <c:pt idx="78">
                  <c:v>41390.18055555562</c:v>
                </c:pt>
                <c:pt idx="79">
                  <c:v>41390.187500000065</c:v>
                </c:pt>
                <c:pt idx="80">
                  <c:v>41390.194444444511</c:v>
                </c:pt>
                <c:pt idx="81">
                  <c:v>41390.201388888956</c:v>
                </c:pt>
                <c:pt idx="82">
                  <c:v>41390.208333333401</c:v>
                </c:pt>
                <c:pt idx="83">
                  <c:v>41390.215277777846</c:v>
                </c:pt>
                <c:pt idx="84">
                  <c:v>41390.222222222292</c:v>
                </c:pt>
                <c:pt idx="85">
                  <c:v>41390.229166666737</c:v>
                </c:pt>
                <c:pt idx="86">
                  <c:v>41390.236111111182</c:v>
                </c:pt>
                <c:pt idx="87">
                  <c:v>41390.243055555628</c:v>
                </c:pt>
                <c:pt idx="88">
                  <c:v>41390.250000000073</c:v>
                </c:pt>
                <c:pt idx="89">
                  <c:v>41390.256944444518</c:v>
                </c:pt>
                <c:pt idx="90">
                  <c:v>41390.263888888963</c:v>
                </c:pt>
                <c:pt idx="91">
                  <c:v>41390.270833333409</c:v>
                </c:pt>
                <c:pt idx="92">
                  <c:v>41390.277777777854</c:v>
                </c:pt>
                <c:pt idx="93">
                  <c:v>41390.284722222299</c:v>
                </c:pt>
                <c:pt idx="94">
                  <c:v>41390.291666666744</c:v>
                </c:pt>
                <c:pt idx="95">
                  <c:v>41390.29861111119</c:v>
                </c:pt>
                <c:pt idx="96">
                  <c:v>41390.305555555635</c:v>
                </c:pt>
                <c:pt idx="97">
                  <c:v>41390.31250000008</c:v>
                </c:pt>
                <c:pt idx="98">
                  <c:v>41390.319444444525</c:v>
                </c:pt>
                <c:pt idx="99">
                  <c:v>41390.326388888971</c:v>
                </c:pt>
                <c:pt idx="100">
                  <c:v>41390.333333333416</c:v>
                </c:pt>
                <c:pt idx="101">
                  <c:v>41390.340277777861</c:v>
                </c:pt>
                <c:pt idx="102">
                  <c:v>41390.347222222306</c:v>
                </c:pt>
                <c:pt idx="103">
                  <c:v>41390.354166666752</c:v>
                </c:pt>
                <c:pt idx="104">
                  <c:v>41390.361111111197</c:v>
                </c:pt>
                <c:pt idx="105">
                  <c:v>41390.368055555642</c:v>
                </c:pt>
                <c:pt idx="106">
                  <c:v>41390.375000000087</c:v>
                </c:pt>
                <c:pt idx="107">
                  <c:v>41390.381944444533</c:v>
                </c:pt>
                <c:pt idx="108">
                  <c:v>41390.388888888978</c:v>
                </c:pt>
                <c:pt idx="109">
                  <c:v>41390.395833333423</c:v>
                </c:pt>
                <c:pt idx="110">
                  <c:v>41390.402777777868</c:v>
                </c:pt>
                <c:pt idx="111">
                  <c:v>41390.409722222314</c:v>
                </c:pt>
                <c:pt idx="112">
                  <c:v>41390.416666666759</c:v>
                </c:pt>
                <c:pt idx="113">
                  <c:v>41390.423611111204</c:v>
                </c:pt>
                <c:pt idx="114">
                  <c:v>41390.430555555649</c:v>
                </c:pt>
                <c:pt idx="115">
                  <c:v>41390.437500000095</c:v>
                </c:pt>
                <c:pt idx="116">
                  <c:v>41390.44444444454</c:v>
                </c:pt>
                <c:pt idx="117">
                  <c:v>41390.451388888985</c:v>
                </c:pt>
                <c:pt idx="118">
                  <c:v>41390.45833333343</c:v>
                </c:pt>
                <c:pt idx="119">
                  <c:v>41390.465277777876</c:v>
                </c:pt>
                <c:pt idx="120">
                  <c:v>41390.472222222321</c:v>
                </c:pt>
                <c:pt idx="121">
                  <c:v>41390.479166666766</c:v>
                </c:pt>
                <c:pt idx="122">
                  <c:v>41390.486111111211</c:v>
                </c:pt>
                <c:pt idx="123">
                  <c:v>41390.493055555657</c:v>
                </c:pt>
                <c:pt idx="124">
                  <c:v>41390.500000000102</c:v>
                </c:pt>
                <c:pt idx="125">
                  <c:v>41390.506944444547</c:v>
                </c:pt>
                <c:pt idx="126">
                  <c:v>41390.513888888992</c:v>
                </c:pt>
                <c:pt idx="127">
                  <c:v>41390.520833333438</c:v>
                </c:pt>
                <c:pt idx="128">
                  <c:v>41390.527777777883</c:v>
                </c:pt>
                <c:pt idx="129">
                  <c:v>41390.534722222328</c:v>
                </c:pt>
                <c:pt idx="130">
                  <c:v>41390.541666666773</c:v>
                </c:pt>
                <c:pt idx="131">
                  <c:v>41390.548611111219</c:v>
                </c:pt>
                <c:pt idx="132">
                  <c:v>41390.555555555664</c:v>
                </c:pt>
                <c:pt idx="133">
                  <c:v>41390.562500000109</c:v>
                </c:pt>
                <c:pt idx="134">
                  <c:v>41390.569444444554</c:v>
                </c:pt>
                <c:pt idx="135">
                  <c:v>41390.576388889</c:v>
                </c:pt>
                <c:pt idx="136">
                  <c:v>41390.583333333445</c:v>
                </c:pt>
                <c:pt idx="137">
                  <c:v>41390.59027777789</c:v>
                </c:pt>
                <c:pt idx="138">
                  <c:v>41390.597222222335</c:v>
                </c:pt>
                <c:pt idx="139">
                  <c:v>41390.604166666781</c:v>
                </c:pt>
                <c:pt idx="140">
                  <c:v>41390.611111111226</c:v>
                </c:pt>
                <c:pt idx="141">
                  <c:v>41390.618055555671</c:v>
                </c:pt>
                <c:pt idx="142">
                  <c:v>41390.625000000116</c:v>
                </c:pt>
                <c:pt idx="143">
                  <c:v>41390.631944444562</c:v>
                </c:pt>
                <c:pt idx="144">
                  <c:v>41390.638888889007</c:v>
                </c:pt>
                <c:pt idx="145">
                  <c:v>41390.645833333452</c:v>
                </c:pt>
                <c:pt idx="146">
                  <c:v>41390.652777777897</c:v>
                </c:pt>
                <c:pt idx="147">
                  <c:v>41390.659722222343</c:v>
                </c:pt>
                <c:pt idx="148">
                  <c:v>41390.666666666788</c:v>
                </c:pt>
                <c:pt idx="149">
                  <c:v>41390.673611111233</c:v>
                </c:pt>
                <c:pt idx="150">
                  <c:v>41390.680555555678</c:v>
                </c:pt>
                <c:pt idx="151">
                  <c:v>41390.687500000124</c:v>
                </c:pt>
                <c:pt idx="152">
                  <c:v>41390.694444444569</c:v>
                </c:pt>
                <c:pt idx="153">
                  <c:v>41390.701388889014</c:v>
                </c:pt>
                <c:pt idx="154">
                  <c:v>41390.708333333459</c:v>
                </c:pt>
                <c:pt idx="155">
                  <c:v>41390.715277777905</c:v>
                </c:pt>
                <c:pt idx="156">
                  <c:v>41390.72222222235</c:v>
                </c:pt>
                <c:pt idx="157">
                  <c:v>41390.729166666795</c:v>
                </c:pt>
                <c:pt idx="158">
                  <c:v>41390.73611111124</c:v>
                </c:pt>
                <c:pt idx="159">
                  <c:v>41390.743055555686</c:v>
                </c:pt>
                <c:pt idx="160">
                  <c:v>41390.750000000131</c:v>
                </c:pt>
                <c:pt idx="161">
                  <c:v>41390.756944444576</c:v>
                </c:pt>
                <c:pt idx="162">
                  <c:v>41390.763888889021</c:v>
                </c:pt>
                <c:pt idx="163">
                  <c:v>41390.770833333467</c:v>
                </c:pt>
                <c:pt idx="164">
                  <c:v>41390.777777777912</c:v>
                </c:pt>
                <c:pt idx="165">
                  <c:v>41390.784722222357</c:v>
                </c:pt>
                <c:pt idx="166">
                  <c:v>41390.791666666802</c:v>
                </c:pt>
                <c:pt idx="167">
                  <c:v>41390.798611111248</c:v>
                </c:pt>
                <c:pt idx="168">
                  <c:v>41390.805555555693</c:v>
                </c:pt>
                <c:pt idx="169">
                  <c:v>41390.812500000138</c:v>
                </c:pt>
                <c:pt idx="170">
                  <c:v>41390.819444444583</c:v>
                </c:pt>
                <c:pt idx="171">
                  <c:v>41390.826388889029</c:v>
                </c:pt>
                <c:pt idx="172">
                  <c:v>41390.833333333474</c:v>
                </c:pt>
                <c:pt idx="173">
                  <c:v>41390.840277777919</c:v>
                </c:pt>
                <c:pt idx="174">
                  <c:v>41390.847222222365</c:v>
                </c:pt>
                <c:pt idx="175">
                  <c:v>41390.85416666681</c:v>
                </c:pt>
                <c:pt idx="176">
                  <c:v>41390.861111111255</c:v>
                </c:pt>
                <c:pt idx="177">
                  <c:v>41390.8680555557</c:v>
                </c:pt>
                <c:pt idx="178">
                  <c:v>41390.875000000146</c:v>
                </c:pt>
                <c:pt idx="179">
                  <c:v>41390.881944444591</c:v>
                </c:pt>
                <c:pt idx="180">
                  <c:v>41390.888888889036</c:v>
                </c:pt>
                <c:pt idx="181">
                  <c:v>41390.895833333481</c:v>
                </c:pt>
                <c:pt idx="182">
                  <c:v>41390.902777777927</c:v>
                </c:pt>
                <c:pt idx="183">
                  <c:v>41390.909722222372</c:v>
                </c:pt>
                <c:pt idx="184">
                  <c:v>41390.916666666817</c:v>
                </c:pt>
                <c:pt idx="185">
                  <c:v>41390.923611111262</c:v>
                </c:pt>
                <c:pt idx="186">
                  <c:v>41390.930555555708</c:v>
                </c:pt>
                <c:pt idx="187">
                  <c:v>41390.937500000153</c:v>
                </c:pt>
                <c:pt idx="188">
                  <c:v>41390.944444444598</c:v>
                </c:pt>
                <c:pt idx="189">
                  <c:v>41390.951388889043</c:v>
                </c:pt>
                <c:pt idx="190">
                  <c:v>41390.958333333489</c:v>
                </c:pt>
                <c:pt idx="191">
                  <c:v>41390.965277777934</c:v>
                </c:pt>
                <c:pt idx="192">
                  <c:v>41390.972222222379</c:v>
                </c:pt>
                <c:pt idx="193">
                  <c:v>41390.979166666824</c:v>
                </c:pt>
                <c:pt idx="194">
                  <c:v>41390.98611111127</c:v>
                </c:pt>
                <c:pt idx="195">
                  <c:v>41390.993055555715</c:v>
                </c:pt>
                <c:pt idx="196">
                  <c:v>41391.00000000016</c:v>
                </c:pt>
                <c:pt idx="197">
                  <c:v>41391.006944444605</c:v>
                </c:pt>
                <c:pt idx="198">
                  <c:v>41391.013888889051</c:v>
                </c:pt>
                <c:pt idx="199">
                  <c:v>41391.020833333496</c:v>
                </c:pt>
                <c:pt idx="200">
                  <c:v>41391.027777777941</c:v>
                </c:pt>
                <c:pt idx="201">
                  <c:v>41391.034722222386</c:v>
                </c:pt>
                <c:pt idx="202">
                  <c:v>41391.041666666832</c:v>
                </c:pt>
                <c:pt idx="203">
                  <c:v>41391.048611111277</c:v>
                </c:pt>
                <c:pt idx="204">
                  <c:v>41391.055555555722</c:v>
                </c:pt>
                <c:pt idx="205">
                  <c:v>41391.062500000167</c:v>
                </c:pt>
                <c:pt idx="206">
                  <c:v>41391.069444444613</c:v>
                </c:pt>
                <c:pt idx="207">
                  <c:v>41391.076388889058</c:v>
                </c:pt>
                <c:pt idx="208">
                  <c:v>41391.083333333503</c:v>
                </c:pt>
                <c:pt idx="209">
                  <c:v>41391.090277777948</c:v>
                </c:pt>
                <c:pt idx="210">
                  <c:v>41391.097222222394</c:v>
                </c:pt>
                <c:pt idx="211">
                  <c:v>41391.104166666839</c:v>
                </c:pt>
                <c:pt idx="212">
                  <c:v>41391.111111111284</c:v>
                </c:pt>
                <c:pt idx="213">
                  <c:v>41391.118055555729</c:v>
                </c:pt>
                <c:pt idx="214">
                  <c:v>41391.125000000175</c:v>
                </c:pt>
                <c:pt idx="215">
                  <c:v>41391.13194444462</c:v>
                </c:pt>
                <c:pt idx="216">
                  <c:v>41391.138888889065</c:v>
                </c:pt>
                <c:pt idx="217">
                  <c:v>41391.14583333351</c:v>
                </c:pt>
                <c:pt idx="218">
                  <c:v>41391.152777777956</c:v>
                </c:pt>
                <c:pt idx="219">
                  <c:v>41391.159722222401</c:v>
                </c:pt>
                <c:pt idx="220">
                  <c:v>41391.166666666846</c:v>
                </c:pt>
                <c:pt idx="221">
                  <c:v>41391.173611111291</c:v>
                </c:pt>
                <c:pt idx="222">
                  <c:v>41391.180555555737</c:v>
                </c:pt>
                <c:pt idx="223">
                  <c:v>41391.187500000182</c:v>
                </c:pt>
                <c:pt idx="224">
                  <c:v>41391.194444444627</c:v>
                </c:pt>
                <c:pt idx="225">
                  <c:v>41391.201388889072</c:v>
                </c:pt>
                <c:pt idx="226">
                  <c:v>41391.208333333518</c:v>
                </c:pt>
                <c:pt idx="227">
                  <c:v>41391.215277777963</c:v>
                </c:pt>
                <c:pt idx="228">
                  <c:v>41391.222222222408</c:v>
                </c:pt>
                <c:pt idx="229">
                  <c:v>41391.229166666853</c:v>
                </c:pt>
                <c:pt idx="230">
                  <c:v>41391.236111111299</c:v>
                </c:pt>
                <c:pt idx="231">
                  <c:v>41391.243055555744</c:v>
                </c:pt>
                <c:pt idx="232">
                  <c:v>41391.250000000189</c:v>
                </c:pt>
                <c:pt idx="233">
                  <c:v>41391.256944444634</c:v>
                </c:pt>
                <c:pt idx="234">
                  <c:v>41391.26388888908</c:v>
                </c:pt>
                <c:pt idx="235">
                  <c:v>41391.270833333525</c:v>
                </c:pt>
                <c:pt idx="236">
                  <c:v>41391.27777777797</c:v>
                </c:pt>
                <c:pt idx="237">
                  <c:v>41391.284722222415</c:v>
                </c:pt>
                <c:pt idx="238">
                  <c:v>41391.291666666861</c:v>
                </c:pt>
                <c:pt idx="239">
                  <c:v>41391.298611111306</c:v>
                </c:pt>
                <c:pt idx="240">
                  <c:v>41391.305555555751</c:v>
                </c:pt>
                <c:pt idx="241">
                  <c:v>41391.312500000196</c:v>
                </c:pt>
                <c:pt idx="242">
                  <c:v>41391.319444444642</c:v>
                </c:pt>
                <c:pt idx="243">
                  <c:v>41391.326388889087</c:v>
                </c:pt>
                <c:pt idx="244">
                  <c:v>41391.333333333532</c:v>
                </c:pt>
                <c:pt idx="245">
                  <c:v>41391.340277777977</c:v>
                </c:pt>
                <c:pt idx="246">
                  <c:v>41391.347222222423</c:v>
                </c:pt>
                <c:pt idx="247">
                  <c:v>41391.354166666868</c:v>
                </c:pt>
                <c:pt idx="248">
                  <c:v>41391.361111111313</c:v>
                </c:pt>
                <c:pt idx="249">
                  <c:v>41391.368055555758</c:v>
                </c:pt>
                <c:pt idx="250">
                  <c:v>41391.375000000204</c:v>
                </c:pt>
                <c:pt idx="251">
                  <c:v>41391.381944444649</c:v>
                </c:pt>
                <c:pt idx="252">
                  <c:v>41391.388888889094</c:v>
                </c:pt>
                <c:pt idx="253">
                  <c:v>41391.395833333539</c:v>
                </c:pt>
                <c:pt idx="254">
                  <c:v>41391.402777777985</c:v>
                </c:pt>
                <c:pt idx="255">
                  <c:v>41391.40972222243</c:v>
                </c:pt>
                <c:pt idx="256">
                  <c:v>41391.416666666875</c:v>
                </c:pt>
                <c:pt idx="257">
                  <c:v>41391.42361111132</c:v>
                </c:pt>
                <c:pt idx="258">
                  <c:v>41391.430555555766</c:v>
                </c:pt>
                <c:pt idx="259">
                  <c:v>41391.437500000211</c:v>
                </c:pt>
                <c:pt idx="260">
                  <c:v>41391.444444444656</c:v>
                </c:pt>
                <c:pt idx="261">
                  <c:v>41391.451388889102</c:v>
                </c:pt>
                <c:pt idx="262">
                  <c:v>41391.458333333547</c:v>
                </c:pt>
                <c:pt idx="263">
                  <c:v>41391.465277777992</c:v>
                </c:pt>
                <c:pt idx="264">
                  <c:v>41391.472222222437</c:v>
                </c:pt>
                <c:pt idx="265">
                  <c:v>41391.479166666883</c:v>
                </c:pt>
                <c:pt idx="266">
                  <c:v>41391.486111111328</c:v>
                </c:pt>
                <c:pt idx="267">
                  <c:v>41391.493055555773</c:v>
                </c:pt>
                <c:pt idx="268">
                  <c:v>41391.500000000218</c:v>
                </c:pt>
                <c:pt idx="269">
                  <c:v>41391.506944444664</c:v>
                </c:pt>
                <c:pt idx="270">
                  <c:v>41391.513888889109</c:v>
                </c:pt>
                <c:pt idx="271">
                  <c:v>41391.520833333554</c:v>
                </c:pt>
                <c:pt idx="272">
                  <c:v>41391.527777777999</c:v>
                </c:pt>
                <c:pt idx="273">
                  <c:v>41391.534722222445</c:v>
                </c:pt>
                <c:pt idx="274">
                  <c:v>41391.54166666689</c:v>
                </c:pt>
                <c:pt idx="275">
                  <c:v>41391.548611111335</c:v>
                </c:pt>
                <c:pt idx="276">
                  <c:v>41391.55555555578</c:v>
                </c:pt>
                <c:pt idx="277">
                  <c:v>41391.562500000226</c:v>
                </c:pt>
                <c:pt idx="278">
                  <c:v>41391.569444444671</c:v>
                </c:pt>
                <c:pt idx="279">
                  <c:v>41391.576388889116</c:v>
                </c:pt>
                <c:pt idx="280">
                  <c:v>41391.583333333561</c:v>
                </c:pt>
                <c:pt idx="281">
                  <c:v>41391.590277778007</c:v>
                </c:pt>
                <c:pt idx="282">
                  <c:v>41391.597222222452</c:v>
                </c:pt>
                <c:pt idx="283">
                  <c:v>41391.604166666897</c:v>
                </c:pt>
                <c:pt idx="284">
                  <c:v>41391.611111111342</c:v>
                </c:pt>
                <c:pt idx="285">
                  <c:v>41391.618055555788</c:v>
                </c:pt>
                <c:pt idx="286">
                  <c:v>41391.625000000233</c:v>
                </c:pt>
                <c:pt idx="287">
                  <c:v>41391.631944444678</c:v>
                </c:pt>
                <c:pt idx="288">
                  <c:v>41391.638888889123</c:v>
                </c:pt>
                <c:pt idx="289">
                  <c:v>41391.645833333569</c:v>
                </c:pt>
                <c:pt idx="290">
                  <c:v>41391.652777778014</c:v>
                </c:pt>
                <c:pt idx="291">
                  <c:v>41391.659722222459</c:v>
                </c:pt>
                <c:pt idx="292">
                  <c:v>41391.666666666904</c:v>
                </c:pt>
                <c:pt idx="293">
                  <c:v>41391.67361111135</c:v>
                </c:pt>
                <c:pt idx="294">
                  <c:v>41391.680555555795</c:v>
                </c:pt>
                <c:pt idx="295">
                  <c:v>41391.68750000024</c:v>
                </c:pt>
                <c:pt idx="296">
                  <c:v>41391.694444444685</c:v>
                </c:pt>
                <c:pt idx="297">
                  <c:v>41391.701388889131</c:v>
                </c:pt>
                <c:pt idx="298">
                  <c:v>41391.708333333576</c:v>
                </c:pt>
                <c:pt idx="299">
                  <c:v>41391.715277778021</c:v>
                </c:pt>
                <c:pt idx="300">
                  <c:v>41391.722222222466</c:v>
                </c:pt>
                <c:pt idx="301">
                  <c:v>41391.729166666912</c:v>
                </c:pt>
                <c:pt idx="302">
                  <c:v>41391.736111111357</c:v>
                </c:pt>
                <c:pt idx="303">
                  <c:v>41391.743055555802</c:v>
                </c:pt>
                <c:pt idx="304">
                  <c:v>41391.750000000247</c:v>
                </c:pt>
                <c:pt idx="305">
                  <c:v>41391.756944444693</c:v>
                </c:pt>
                <c:pt idx="306">
                  <c:v>41391.763888889138</c:v>
                </c:pt>
                <c:pt idx="307">
                  <c:v>41391.770833333583</c:v>
                </c:pt>
                <c:pt idx="308">
                  <c:v>41391.777777778028</c:v>
                </c:pt>
                <c:pt idx="309">
                  <c:v>41391.784722222474</c:v>
                </c:pt>
                <c:pt idx="310">
                  <c:v>41391.791666666919</c:v>
                </c:pt>
                <c:pt idx="311">
                  <c:v>41391.798611111364</c:v>
                </c:pt>
                <c:pt idx="312">
                  <c:v>41391.805555555809</c:v>
                </c:pt>
                <c:pt idx="313">
                  <c:v>41391.812500000255</c:v>
                </c:pt>
                <c:pt idx="314">
                  <c:v>41391.8194444447</c:v>
                </c:pt>
                <c:pt idx="315">
                  <c:v>41391.826388889145</c:v>
                </c:pt>
                <c:pt idx="316">
                  <c:v>41391.83333333359</c:v>
                </c:pt>
                <c:pt idx="317">
                  <c:v>41391.840277778036</c:v>
                </c:pt>
                <c:pt idx="318">
                  <c:v>41391.847222222481</c:v>
                </c:pt>
                <c:pt idx="319">
                  <c:v>41391.854166666926</c:v>
                </c:pt>
                <c:pt idx="320">
                  <c:v>41391.861111111371</c:v>
                </c:pt>
                <c:pt idx="321">
                  <c:v>41391.868055555817</c:v>
                </c:pt>
                <c:pt idx="322">
                  <c:v>41391.875000000262</c:v>
                </c:pt>
                <c:pt idx="323">
                  <c:v>41391.881944444707</c:v>
                </c:pt>
                <c:pt idx="324">
                  <c:v>41391.888888889152</c:v>
                </c:pt>
                <c:pt idx="325">
                  <c:v>41391.895833333598</c:v>
                </c:pt>
                <c:pt idx="326">
                  <c:v>41391.902777778043</c:v>
                </c:pt>
                <c:pt idx="327">
                  <c:v>41391.909722222488</c:v>
                </c:pt>
                <c:pt idx="328">
                  <c:v>41391.916666666933</c:v>
                </c:pt>
                <c:pt idx="329">
                  <c:v>41391.923611111379</c:v>
                </c:pt>
                <c:pt idx="330">
                  <c:v>41391.930555555824</c:v>
                </c:pt>
                <c:pt idx="331">
                  <c:v>41391.937500000269</c:v>
                </c:pt>
                <c:pt idx="332">
                  <c:v>41391.944444444714</c:v>
                </c:pt>
                <c:pt idx="333">
                  <c:v>41391.95138888916</c:v>
                </c:pt>
                <c:pt idx="334">
                  <c:v>41391.958333333605</c:v>
                </c:pt>
                <c:pt idx="335">
                  <c:v>41391.96527777805</c:v>
                </c:pt>
                <c:pt idx="336">
                  <c:v>41391.972222222495</c:v>
                </c:pt>
                <c:pt idx="337">
                  <c:v>41391.979166666941</c:v>
                </c:pt>
                <c:pt idx="338">
                  <c:v>41391.986111111386</c:v>
                </c:pt>
                <c:pt idx="339">
                  <c:v>41391.993055555831</c:v>
                </c:pt>
                <c:pt idx="340">
                  <c:v>41392.000000000276</c:v>
                </c:pt>
                <c:pt idx="341">
                  <c:v>41392.006944444722</c:v>
                </c:pt>
                <c:pt idx="342">
                  <c:v>41392.013888889167</c:v>
                </c:pt>
                <c:pt idx="343">
                  <c:v>41392.020833333612</c:v>
                </c:pt>
                <c:pt idx="344">
                  <c:v>41392.027777778057</c:v>
                </c:pt>
                <c:pt idx="345">
                  <c:v>41392.034722222503</c:v>
                </c:pt>
                <c:pt idx="346">
                  <c:v>41392.041666666948</c:v>
                </c:pt>
                <c:pt idx="347">
                  <c:v>41392.048611111393</c:v>
                </c:pt>
                <c:pt idx="348">
                  <c:v>41392.055555555839</c:v>
                </c:pt>
                <c:pt idx="349">
                  <c:v>41392.062500000284</c:v>
                </c:pt>
                <c:pt idx="350">
                  <c:v>41392.069444444729</c:v>
                </c:pt>
                <c:pt idx="351">
                  <c:v>41392.076388889174</c:v>
                </c:pt>
                <c:pt idx="352">
                  <c:v>41392.08333333362</c:v>
                </c:pt>
                <c:pt idx="353">
                  <c:v>41392.090277778065</c:v>
                </c:pt>
                <c:pt idx="354">
                  <c:v>41392.09722222251</c:v>
                </c:pt>
                <c:pt idx="355">
                  <c:v>41392.104166666955</c:v>
                </c:pt>
                <c:pt idx="356">
                  <c:v>41392.111111111401</c:v>
                </c:pt>
                <c:pt idx="357">
                  <c:v>41392.118055555846</c:v>
                </c:pt>
                <c:pt idx="358">
                  <c:v>41392.125000000291</c:v>
                </c:pt>
                <c:pt idx="359">
                  <c:v>41392.131944444736</c:v>
                </c:pt>
                <c:pt idx="360">
                  <c:v>41392.138888889182</c:v>
                </c:pt>
                <c:pt idx="361">
                  <c:v>41392.145833333627</c:v>
                </c:pt>
                <c:pt idx="362">
                  <c:v>41392.152777778072</c:v>
                </c:pt>
                <c:pt idx="363">
                  <c:v>41392.159722222517</c:v>
                </c:pt>
                <c:pt idx="364">
                  <c:v>41392.166666666963</c:v>
                </c:pt>
                <c:pt idx="365">
                  <c:v>41392.173611111408</c:v>
                </c:pt>
                <c:pt idx="366">
                  <c:v>41392.180555555853</c:v>
                </c:pt>
                <c:pt idx="367">
                  <c:v>41392.187500000298</c:v>
                </c:pt>
                <c:pt idx="368">
                  <c:v>41392.194444444744</c:v>
                </c:pt>
                <c:pt idx="369">
                  <c:v>41392.201388889189</c:v>
                </c:pt>
                <c:pt idx="370">
                  <c:v>41392.208333333634</c:v>
                </c:pt>
                <c:pt idx="371">
                  <c:v>41392.215277778079</c:v>
                </c:pt>
                <c:pt idx="372">
                  <c:v>41392.222222222525</c:v>
                </c:pt>
                <c:pt idx="373">
                  <c:v>41392.22916666697</c:v>
                </c:pt>
                <c:pt idx="374">
                  <c:v>41392.236111111415</c:v>
                </c:pt>
                <c:pt idx="375">
                  <c:v>41392.24305555586</c:v>
                </c:pt>
                <c:pt idx="376">
                  <c:v>41392.250000000306</c:v>
                </c:pt>
                <c:pt idx="377">
                  <c:v>41392.256944444751</c:v>
                </c:pt>
                <c:pt idx="378">
                  <c:v>41392.263888889196</c:v>
                </c:pt>
                <c:pt idx="379">
                  <c:v>41392.270833333641</c:v>
                </c:pt>
                <c:pt idx="380">
                  <c:v>41392.277777778087</c:v>
                </c:pt>
                <c:pt idx="381">
                  <c:v>41392.284722222532</c:v>
                </c:pt>
                <c:pt idx="382">
                  <c:v>41392.291666666977</c:v>
                </c:pt>
                <c:pt idx="383">
                  <c:v>41392.298611111422</c:v>
                </c:pt>
                <c:pt idx="384">
                  <c:v>41392.305555555868</c:v>
                </c:pt>
                <c:pt idx="385">
                  <c:v>41392.312500000313</c:v>
                </c:pt>
                <c:pt idx="386">
                  <c:v>41392.319444444758</c:v>
                </c:pt>
                <c:pt idx="387">
                  <c:v>41392.326388889203</c:v>
                </c:pt>
                <c:pt idx="388">
                  <c:v>41392.333333333649</c:v>
                </c:pt>
                <c:pt idx="389">
                  <c:v>41392.340277778094</c:v>
                </c:pt>
                <c:pt idx="390">
                  <c:v>41392.347222222539</c:v>
                </c:pt>
                <c:pt idx="391">
                  <c:v>41392.354166666984</c:v>
                </c:pt>
                <c:pt idx="392">
                  <c:v>41392.36111111143</c:v>
                </c:pt>
                <c:pt idx="393">
                  <c:v>41392.368055555875</c:v>
                </c:pt>
                <c:pt idx="394">
                  <c:v>41392.37500000032</c:v>
                </c:pt>
                <c:pt idx="395">
                  <c:v>41392.381944444765</c:v>
                </c:pt>
                <c:pt idx="396">
                  <c:v>41392.388888889211</c:v>
                </c:pt>
                <c:pt idx="397">
                  <c:v>41392.395833333656</c:v>
                </c:pt>
                <c:pt idx="398">
                  <c:v>41392.402777778101</c:v>
                </c:pt>
                <c:pt idx="399">
                  <c:v>41392.409722222546</c:v>
                </c:pt>
                <c:pt idx="400">
                  <c:v>41392.416666666992</c:v>
                </c:pt>
                <c:pt idx="401">
                  <c:v>41392.423611111437</c:v>
                </c:pt>
                <c:pt idx="402">
                  <c:v>41392.430555555882</c:v>
                </c:pt>
                <c:pt idx="403">
                  <c:v>41392.437500000327</c:v>
                </c:pt>
                <c:pt idx="404">
                  <c:v>41392.444444444773</c:v>
                </c:pt>
                <c:pt idx="405">
                  <c:v>41392.451388889218</c:v>
                </c:pt>
                <c:pt idx="406">
                  <c:v>41392.458333333663</c:v>
                </c:pt>
                <c:pt idx="407">
                  <c:v>41392.465277778108</c:v>
                </c:pt>
                <c:pt idx="408">
                  <c:v>41392.472222222554</c:v>
                </c:pt>
                <c:pt idx="409">
                  <c:v>41392.479166666999</c:v>
                </c:pt>
                <c:pt idx="410">
                  <c:v>41392.486111111444</c:v>
                </c:pt>
                <c:pt idx="411">
                  <c:v>41392.493055555889</c:v>
                </c:pt>
                <c:pt idx="412">
                  <c:v>41392.500000000335</c:v>
                </c:pt>
                <c:pt idx="413">
                  <c:v>41392.50694444478</c:v>
                </c:pt>
                <c:pt idx="414">
                  <c:v>41392.513888889225</c:v>
                </c:pt>
                <c:pt idx="415">
                  <c:v>41392.52083333367</c:v>
                </c:pt>
                <c:pt idx="416">
                  <c:v>41392.527777778116</c:v>
                </c:pt>
                <c:pt idx="417">
                  <c:v>41392.534722222561</c:v>
                </c:pt>
                <c:pt idx="418">
                  <c:v>41392.541666667006</c:v>
                </c:pt>
                <c:pt idx="419">
                  <c:v>41392.548611111451</c:v>
                </c:pt>
                <c:pt idx="420">
                  <c:v>41392.555555555897</c:v>
                </c:pt>
                <c:pt idx="421">
                  <c:v>41392.562500000342</c:v>
                </c:pt>
                <c:pt idx="422">
                  <c:v>41392.569444444787</c:v>
                </c:pt>
                <c:pt idx="423">
                  <c:v>41392.576388889232</c:v>
                </c:pt>
                <c:pt idx="424">
                  <c:v>41392.583333333678</c:v>
                </c:pt>
                <c:pt idx="425">
                  <c:v>41392.590277778123</c:v>
                </c:pt>
                <c:pt idx="426">
                  <c:v>41392.597222222568</c:v>
                </c:pt>
                <c:pt idx="427">
                  <c:v>41392.604166667013</c:v>
                </c:pt>
                <c:pt idx="428">
                  <c:v>41392.611111111459</c:v>
                </c:pt>
                <c:pt idx="429">
                  <c:v>41392.618055555904</c:v>
                </c:pt>
                <c:pt idx="430">
                  <c:v>41392.625000000349</c:v>
                </c:pt>
                <c:pt idx="431">
                  <c:v>41392.631944444794</c:v>
                </c:pt>
                <c:pt idx="432">
                  <c:v>41392.63888888924</c:v>
                </c:pt>
                <c:pt idx="433">
                  <c:v>41392.645833333685</c:v>
                </c:pt>
                <c:pt idx="434">
                  <c:v>41392.65277777813</c:v>
                </c:pt>
                <c:pt idx="435">
                  <c:v>41392.659722222576</c:v>
                </c:pt>
                <c:pt idx="436">
                  <c:v>41392.666666667021</c:v>
                </c:pt>
                <c:pt idx="437">
                  <c:v>41392.673611111466</c:v>
                </c:pt>
                <c:pt idx="438">
                  <c:v>41392.680555555911</c:v>
                </c:pt>
                <c:pt idx="439">
                  <c:v>41392.687500000357</c:v>
                </c:pt>
                <c:pt idx="440">
                  <c:v>41392.694444444802</c:v>
                </c:pt>
                <c:pt idx="441">
                  <c:v>41392.701388889247</c:v>
                </c:pt>
                <c:pt idx="442">
                  <c:v>41392.708333333692</c:v>
                </c:pt>
                <c:pt idx="443">
                  <c:v>41392.715277778138</c:v>
                </c:pt>
                <c:pt idx="444">
                  <c:v>41392.722222222583</c:v>
                </c:pt>
                <c:pt idx="445">
                  <c:v>41392.729166667028</c:v>
                </c:pt>
                <c:pt idx="446">
                  <c:v>41392.736111111473</c:v>
                </c:pt>
                <c:pt idx="447">
                  <c:v>41392.743055555919</c:v>
                </c:pt>
                <c:pt idx="448">
                  <c:v>41392.750000000364</c:v>
                </c:pt>
                <c:pt idx="449">
                  <c:v>41392.756944444809</c:v>
                </c:pt>
                <c:pt idx="450">
                  <c:v>41392.763888889254</c:v>
                </c:pt>
                <c:pt idx="451">
                  <c:v>41392.7708333337</c:v>
                </c:pt>
                <c:pt idx="452">
                  <c:v>41392.777777778145</c:v>
                </c:pt>
                <c:pt idx="453">
                  <c:v>41392.78472222259</c:v>
                </c:pt>
                <c:pt idx="454">
                  <c:v>41392.791666667035</c:v>
                </c:pt>
                <c:pt idx="455">
                  <c:v>41392.798611111481</c:v>
                </c:pt>
                <c:pt idx="456">
                  <c:v>41392.805555555926</c:v>
                </c:pt>
                <c:pt idx="457">
                  <c:v>41392.812500000371</c:v>
                </c:pt>
                <c:pt idx="458">
                  <c:v>41392.819444444816</c:v>
                </c:pt>
                <c:pt idx="459">
                  <c:v>41392.826388889262</c:v>
                </c:pt>
                <c:pt idx="460">
                  <c:v>41392.833333333707</c:v>
                </c:pt>
                <c:pt idx="461">
                  <c:v>41392.840277778152</c:v>
                </c:pt>
                <c:pt idx="462">
                  <c:v>41392.847222222597</c:v>
                </c:pt>
                <c:pt idx="463">
                  <c:v>41392.854166667043</c:v>
                </c:pt>
                <c:pt idx="464">
                  <c:v>41392.861111111488</c:v>
                </c:pt>
                <c:pt idx="465">
                  <c:v>41392.868055555933</c:v>
                </c:pt>
                <c:pt idx="466">
                  <c:v>41392.875000000378</c:v>
                </c:pt>
                <c:pt idx="467">
                  <c:v>41392.881944444824</c:v>
                </c:pt>
                <c:pt idx="468">
                  <c:v>41392.888888889269</c:v>
                </c:pt>
                <c:pt idx="469">
                  <c:v>41392.895833333714</c:v>
                </c:pt>
                <c:pt idx="470">
                  <c:v>41392.902777778159</c:v>
                </c:pt>
                <c:pt idx="471">
                  <c:v>41392.909722222605</c:v>
                </c:pt>
                <c:pt idx="472">
                  <c:v>41392.91666666705</c:v>
                </c:pt>
                <c:pt idx="473">
                  <c:v>41392.923611111495</c:v>
                </c:pt>
                <c:pt idx="474">
                  <c:v>41392.93055555594</c:v>
                </c:pt>
                <c:pt idx="475">
                  <c:v>41392.937500000386</c:v>
                </c:pt>
                <c:pt idx="476">
                  <c:v>41392.944444444831</c:v>
                </c:pt>
                <c:pt idx="477">
                  <c:v>41392.951388889276</c:v>
                </c:pt>
                <c:pt idx="478">
                  <c:v>41392.958333333721</c:v>
                </c:pt>
                <c:pt idx="479">
                  <c:v>41392.965277778167</c:v>
                </c:pt>
                <c:pt idx="480">
                  <c:v>41392.972222222612</c:v>
                </c:pt>
                <c:pt idx="481">
                  <c:v>41392.979166667057</c:v>
                </c:pt>
                <c:pt idx="482">
                  <c:v>41392.986111111502</c:v>
                </c:pt>
                <c:pt idx="483">
                  <c:v>41392.993055555948</c:v>
                </c:pt>
                <c:pt idx="484">
                  <c:v>41393.000000000393</c:v>
                </c:pt>
                <c:pt idx="485">
                  <c:v>41393.006944444838</c:v>
                </c:pt>
                <c:pt idx="486">
                  <c:v>41393.013888889283</c:v>
                </c:pt>
                <c:pt idx="487">
                  <c:v>41393.020833333729</c:v>
                </c:pt>
                <c:pt idx="488">
                  <c:v>41393.027777778174</c:v>
                </c:pt>
                <c:pt idx="489">
                  <c:v>41393.034722222619</c:v>
                </c:pt>
                <c:pt idx="490">
                  <c:v>41393.041666667064</c:v>
                </c:pt>
                <c:pt idx="491">
                  <c:v>41393.04861111151</c:v>
                </c:pt>
                <c:pt idx="492">
                  <c:v>41393.055555555955</c:v>
                </c:pt>
                <c:pt idx="493">
                  <c:v>41393.0625000004</c:v>
                </c:pt>
                <c:pt idx="494">
                  <c:v>41393.069444444845</c:v>
                </c:pt>
                <c:pt idx="495">
                  <c:v>41393.076388889291</c:v>
                </c:pt>
                <c:pt idx="496">
                  <c:v>41393.083333333736</c:v>
                </c:pt>
                <c:pt idx="497">
                  <c:v>41393.090277778181</c:v>
                </c:pt>
                <c:pt idx="498">
                  <c:v>41393.097222222626</c:v>
                </c:pt>
                <c:pt idx="499">
                  <c:v>41393.104166667072</c:v>
                </c:pt>
                <c:pt idx="500">
                  <c:v>41393.111111111517</c:v>
                </c:pt>
                <c:pt idx="501">
                  <c:v>41393.118055555962</c:v>
                </c:pt>
                <c:pt idx="502">
                  <c:v>41393.125000000407</c:v>
                </c:pt>
                <c:pt idx="503">
                  <c:v>41393.131944444853</c:v>
                </c:pt>
                <c:pt idx="504">
                  <c:v>41393.138888889298</c:v>
                </c:pt>
                <c:pt idx="505">
                  <c:v>41393.145833333743</c:v>
                </c:pt>
                <c:pt idx="506">
                  <c:v>41393.152777778188</c:v>
                </c:pt>
                <c:pt idx="507">
                  <c:v>41393.159722222634</c:v>
                </c:pt>
                <c:pt idx="508">
                  <c:v>41393.166666667079</c:v>
                </c:pt>
                <c:pt idx="509">
                  <c:v>41393.173611111524</c:v>
                </c:pt>
                <c:pt idx="510">
                  <c:v>41393.180555555969</c:v>
                </c:pt>
                <c:pt idx="511">
                  <c:v>41393.187500000415</c:v>
                </c:pt>
                <c:pt idx="512">
                  <c:v>41393.19444444486</c:v>
                </c:pt>
                <c:pt idx="513">
                  <c:v>41393.201388889305</c:v>
                </c:pt>
                <c:pt idx="514">
                  <c:v>41393.20833333375</c:v>
                </c:pt>
                <c:pt idx="515">
                  <c:v>41393.215277778196</c:v>
                </c:pt>
                <c:pt idx="516">
                  <c:v>41393.222222222641</c:v>
                </c:pt>
                <c:pt idx="517">
                  <c:v>41393.229166667086</c:v>
                </c:pt>
                <c:pt idx="518">
                  <c:v>41393.236111111531</c:v>
                </c:pt>
                <c:pt idx="519">
                  <c:v>41393.243055555977</c:v>
                </c:pt>
                <c:pt idx="520">
                  <c:v>41393.250000000422</c:v>
                </c:pt>
                <c:pt idx="521">
                  <c:v>41393.256944444867</c:v>
                </c:pt>
                <c:pt idx="522">
                  <c:v>41393.263888889313</c:v>
                </c:pt>
                <c:pt idx="523">
                  <c:v>41393.270833333758</c:v>
                </c:pt>
                <c:pt idx="524">
                  <c:v>41393.277777778203</c:v>
                </c:pt>
                <c:pt idx="525">
                  <c:v>41393.284722222648</c:v>
                </c:pt>
                <c:pt idx="526">
                  <c:v>41393.291666667094</c:v>
                </c:pt>
                <c:pt idx="527">
                  <c:v>41393.298611111539</c:v>
                </c:pt>
                <c:pt idx="528">
                  <c:v>41393.305555555984</c:v>
                </c:pt>
                <c:pt idx="529">
                  <c:v>41393.312500000429</c:v>
                </c:pt>
                <c:pt idx="530">
                  <c:v>41393.319444444875</c:v>
                </c:pt>
                <c:pt idx="531">
                  <c:v>41393.32638888932</c:v>
                </c:pt>
                <c:pt idx="532">
                  <c:v>41393.333333333765</c:v>
                </c:pt>
                <c:pt idx="533">
                  <c:v>41393.34027777821</c:v>
                </c:pt>
                <c:pt idx="534">
                  <c:v>41393.347222222656</c:v>
                </c:pt>
                <c:pt idx="535">
                  <c:v>41393.354166667101</c:v>
                </c:pt>
                <c:pt idx="536">
                  <c:v>41393.361111111546</c:v>
                </c:pt>
                <c:pt idx="537">
                  <c:v>41393.368055555991</c:v>
                </c:pt>
                <c:pt idx="538">
                  <c:v>41393.375000000437</c:v>
                </c:pt>
                <c:pt idx="539">
                  <c:v>41393.381944444882</c:v>
                </c:pt>
                <c:pt idx="540">
                  <c:v>41393.388888889327</c:v>
                </c:pt>
                <c:pt idx="541">
                  <c:v>41393.395833333772</c:v>
                </c:pt>
                <c:pt idx="542">
                  <c:v>41393.402777778218</c:v>
                </c:pt>
                <c:pt idx="543">
                  <c:v>41393.409722222663</c:v>
                </c:pt>
                <c:pt idx="544">
                  <c:v>41393.416666667108</c:v>
                </c:pt>
                <c:pt idx="545">
                  <c:v>41393.423611111553</c:v>
                </c:pt>
                <c:pt idx="546">
                  <c:v>41393.430555555999</c:v>
                </c:pt>
                <c:pt idx="547">
                  <c:v>41393.437500000444</c:v>
                </c:pt>
                <c:pt idx="548">
                  <c:v>41393.444444444889</c:v>
                </c:pt>
                <c:pt idx="549">
                  <c:v>41393.451388889334</c:v>
                </c:pt>
                <c:pt idx="550">
                  <c:v>41393.45833333378</c:v>
                </c:pt>
                <c:pt idx="551">
                  <c:v>41393.465277778225</c:v>
                </c:pt>
                <c:pt idx="552">
                  <c:v>41393.47222222267</c:v>
                </c:pt>
                <c:pt idx="553">
                  <c:v>41393.479166667115</c:v>
                </c:pt>
                <c:pt idx="554">
                  <c:v>41393.486111111561</c:v>
                </c:pt>
                <c:pt idx="555">
                  <c:v>41393.493055556006</c:v>
                </c:pt>
                <c:pt idx="556">
                  <c:v>41393.500000000451</c:v>
                </c:pt>
                <c:pt idx="557">
                  <c:v>41393.506944444896</c:v>
                </c:pt>
                <c:pt idx="558">
                  <c:v>41393.513888889342</c:v>
                </c:pt>
                <c:pt idx="559">
                  <c:v>41393.520833333787</c:v>
                </c:pt>
                <c:pt idx="560">
                  <c:v>41393.527777778232</c:v>
                </c:pt>
                <c:pt idx="561">
                  <c:v>41393.534722222677</c:v>
                </c:pt>
                <c:pt idx="562">
                  <c:v>41393.541666667123</c:v>
                </c:pt>
                <c:pt idx="563">
                  <c:v>41393.548611111568</c:v>
                </c:pt>
                <c:pt idx="564">
                  <c:v>41393.555555556013</c:v>
                </c:pt>
                <c:pt idx="565">
                  <c:v>41393.562500000458</c:v>
                </c:pt>
                <c:pt idx="566">
                  <c:v>41393.569444444904</c:v>
                </c:pt>
                <c:pt idx="567">
                  <c:v>41393.576388889349</c:v>
                </c:pt>
                <c:pt idx="568">
                  <c:v>41393.583333333794</c:v>
                </c:pt>
                <c:pt idx="569">
                  <c:v>41393.590277778239</c:v>
                </c:pt>
                <c:pt idx="570">
                  <c:v>41393.597222222685</c:v>
                </c:pt>
                <c:pt idx="571">
                  <c:v>41393.60416666713</c:v>
                </c:pt>
                <c:pt idx="572">
                  <c:v>41393.611111111575</c:v>
                </c:pt>
                <c:pt idx="573">
                  <c:v>41393.61805555602</c:v>
                </c:pt>
                <c:pt idx="574">
                  <c:v>41393.625000000466</c:v>
                </c:pt>
                <c:pt idx="575">
                  <c:v>41393.631944444911</c:v>
                </c:pt>
                <c:pt idx="576">
                  <c:v>41393.638888889356</c:v>
                </c:pt>
                <c:pt idx="577">
                  <c:v>41393.645833333801</c:v>
                </c:pt>
                <c:pt idx="578">
                  <c:v>41393.652777778247</c:v>
                </c:pt>
                <c:pt idx="579">
                  <c:v>41393.659722222692</c:v>
                </c:pt>
                <c:pt idx="580">
                  <c:v>41393.666666667137</c:v>
                </c:pt>
                <c:pt idx="581">
                  <c:v>41393.673611111582</c:v>
                </c:pt>
                <c:pt idx="582">
                  <c:v>41393.680555556028</c:v>
                </c:pt>
                <c:pt idx="583">
                  <c:v>41393.687500000473</c:v>
                </c:pt>
                <c:pt idx="584">
                  <c:v>41393.694444444918</c:v>
                </c:pt>
                <c:pt idx="585">
                  <c:v>41393.701388889363</c:v>
                </c:pt>
                <c:pt idx="586">
                  <c:v>41393.708333333809</c:v>
                </c:pt>
                <c:pt idx="587">
                  <c:v>41393.715277778254</c:v>
                </c:pt>
                <c:pt idx="588">
                  <c:v>41393.722222222699</c:v>
                </c:pt>
                <c:pt idx="589">
                  <c:v>41393.729166667144</c:v>
                </c:pt>
                <c:pt idx="590">
                  <c:v>41393.73611111159</c:v>
                </c:pt>
                <c:pt idx="591">
                  <c:v>41393.743055556035</c:v>
                </c:pt>
                <c:pt idx="592">
                  <c:v>41393.75000000048</c:v>
                </c:pt>
                <c:pt idx="593">
                  <c:v>41393.756944444925</c:v>
                </c:pt>
                <c:pt idx="594">
                  <c:v>41393.763888889371</c:v>
                </c:pt>
                <c:pt idx="595">
                  <c:v>41393.770833333816</c:v>
                </c:pt>
                <c:pt idx="596">
                  <c:v>41393.777777778261</c:v>
                </c:pt>
                <c:pt idx="597">
                  <c:v>41393.784722222706</c:v>
                </c:pt>
                <c:pt idx="598">
                  <c:v>41393.791666667152</c:v>
                </c:pt>
                <c:pt idx="599">
                  <c:v>41393.798611111597</c:v>
                </c:pt>
                <c:pt idx="600">
                  <c:v>41393.805555556042</c:v>
                </c:pt>
                <c:pt idx="601">
                  <c:v>41393.812500000487</c:v>
                </c:pt>
                <c:pt idx="602">
                  <c:v>41393.819444444933</c:v>
                </c:pt>
                <c:pt idx="603">
                  <c:v>41393.826388889378</c:v>
                </c:pt>
                <c:pt idx="604">
                  <c:v>41393.833333333823</c:v>
                </c:pt>
                <c:pt idx="605">
                  <c:v>41393.840277778269</c:v>
                </c:pt>
                <c:pt idx="606">
                  <c:v>41393.847222222714</c:v>
                </c:pt>
                <c:pt idx="607">
                  <c:v>41393.854166667159</c:v>
                </c:pt>
                <c:pt idx="608">
                  <c:v>41393.861111111604</c:v>
                </c:pt>
                <c:pt idx="609">
                  <c:v>41393.86805555605</c:v>
                </c:pt>
                <c:pt idx="610">
                  <c:v>41393.875000000495</c:v>
                </c:pt>
                <c:pt idx="611">
                  <c:v>41393.88194444494</c:v>
                </c:pt>
                <c:pt idx="612">
                  <c:v>41393.888888889385</c:v>
                </c:pt>
                <c:pt idx="613">
                  <c:v>41393.895833333831</c:v>
                </c:pt>
                <c:pt idx="614">
                  <c:v>41393.902777778276</c:v>
                </c:pt>
                <c:pt idx="615">
                  <c:v>41393.909722222721</c:v>
                </c:pt>
                <c:pt idx="616">
                  <c:v>41393.916666667166</c:v>
                </c:pt>
                <c:pt idx="617">
                  <c:v>41393.923611111612</c:v>
                </c:pt>
                <c:pt idx="618">
                  <c:v>41393.930555556057</c:v>
                </c:pt>
                <c:pt idx="619">
                  <c:v>41393.937500000502</c:v>
                </c:pt>
                <c:pt idx="620">
                  <c:v>41393.944444444947</c:v>
                </c:pt>
                <c:pt idx="621">
                  <c:v>41393.951388889393</c:v>
                </c:pt>
                <c:pt idx="622">
                  <c:v>41393.958333333838</c:v>
                </c:pt>
                <c:pt idx="623">
                  <c:v>41393.965277778283</c:v>
                </c:pt>
                <c:pt idx="624">
                  <c:v>41393.972222222728</c:v>
                </c:pt>
                <c:pt idx="625">
                  <c:v>41393.979166667174</c:v>
                </c:pt>
                <c:pt idx="626">
                  <c:v>41393.986111111619</c:v>
                </c:pt>
                <c:pt idx="627">
                  <c:v>41393.993055556064</c:v>
                </c:pt>
                <c:pt idx="628">
                  <c:v>41394.000000000509</c:v>
                </c:pt>
                <c:pt idx="629">
                  <c:v>41394.006944444955</c:v>
                </c:pt>
                <c:pt idx="630">
                  <c:v>41394.0138888894</c:v>
                </c:pt>
                <c:pt idx="631">
                  <c:v>41394.020833333845</c:v>
                </c:pt>
                <c:pt idx="632">
                  <c:v>41394.02777777829</c:v>
                </c:pt>
                <c:pt idx="633">
                  <c:v>41394.034722222736</c:v>
                </c:pt>
                <c:pt idx="634">
                  <c:v>41394.041666667181</c:v>
                </c:pt>
                <c:pt idx="635">
                  <c:v>41394.048611111626</c:v>
                </c:pt>
                <c:pt idx="636">
                  <c:v>41394.055555556071</c:v>
                </c:pt>
                <c:pt idx="637">
                  <c:v>41394.062500000517</c:v>
                </c:pt>
                <c:pt idx="638">
                  <c:v>41394.069444444962</c:v>
                </c:pt>
                <c:pt idx="639">
                  <c:v>41394.076388889407</c:v>
                </c:pt>
                <c:pt idx="640">
                  <c:v>41394.083333333852</c:v>
                </c:pt>
                <c:pt idx="641">
                  <c:v>41394.090277778298</c:v>
                </c:pt>
                <c:pt idx="642">
                  <c:v>41394.097222222743</c:v>
                </c:pt>
                <c:pt idx="643">
                  <c:v>41394.104166667188</c:v>
                </c:pt>
                <c:pt idx="644">
                  <c:v>41394.111111111633</c:v>
                </c:pt>
                <c:pt idx="645">
                  <c:v>41394.118055556079</c:v>
                </c:pt>
                <c:pt idx="646">
                  <c:v>41394.125000000524</c:v>
                </c:pt>
                <c:pt idx="647">
                  <c:v>41394.131944444969</c:v>
                </c:pt>
                <c:pt idx="648">
                  <c:v>41394.138888889414</c:v>
                </c:pt>
                <c:pt idx="649">
                  <c:v>41394.14583333386</c:v>
                </c:pt>
                <c:pt idx="650">
                  <c:v>41394.152777778305</c:v>
                </c:pt>
                <c:pt idx="651">
                  <c:v>41394.15972222275</c:v>
                </c:pt>
                <c:pt idx="652">
                  <c:v>41394.166666667195</c:v>
                </c:pt>
                <c:pt idx="653">
                  <c:v>41394.173611111641</c:v>
                </c:pt>
                <c:pt idx="654">
                  <c:v>41394.180555556086</c:v>
                </c:pt>
                <c:pt idx="655">
                  <c:v>41394.187500000531</c:v>
                </c:pt>
                <c:pt idx="656">
                  <c:v>41394.194444444976</c:v>
                </c:pt>
                <c:pt idx="657">
                  <c:v>41394.201388889422</c:v>
                </c:pt>
                <c:pt idx="658">
                  <c:v>41394.208333333867</c:v>
                </c:pt>
                <c:pt idx="659">
                  <c:v>41394.215277778312</c:v>
                </c:pt>
                <c:pt idx="660">
                  <c:v>41394.222222222757</c:v>
                </c:pt>
                <c:pt idx="661">
                  <c:v>41394.229166667203</c:v>
                </c:pt>
                <c:pt idx="662">
                  <c:v>41394.236111111648</c:v>
                </c:pt>
                <c:pt idx="663">
                  <c:v>41394.243055556093</c:v>
                </c:pt>
                <c:pt idx="664">
                  <c:v>41394.250000000538</c:v>
                </c:pt>
                <c:pt idx="665">
                  <c:v>41394.256944444984</c:v>
                </c:pt>
                <c:pt idx="666">
                  <c:v>41394.263888889429</c:v>
                </c:pt>
                <c:pt idx="667">
                  <c:v>41394.270833333874</c:v>
                </c:pt>
                <c:pt idx="668">
                  <c:v>41394.277777778319</c:v>
                </c:pt>
                <c:pt idx="669">
                  <c:v>41394.284722222765</c:v>
                </c:pt>
                <c:pt idx="670">
                  <c:v>41394.29166666721</c:v>
                </c:pt>
                <c:pt idx="671">
                  <c:v>41394.298611111655</c:v>
                </c:pt>
                <c:pt idx="672">
                  <c:v>41394.3055555561</c:v>
                </c:pt>
                <c:pt idx="673">
                  <c:v>41394.312500000546</c:v>
                </c:pt>
                <c:pt idx="674">
                  <c:v>41394.319444444991</c:v>
                </c:pt>
                <c:pt idx="675">
                  <c:v>41394.326388889436</c:v>
                </c:pt>
                <c:pt idx="676">
                  <c:v>41394.333333333881</c:v>
                </c:pt>
                <c:pt idx="677">
                  <c:v>41394.340277778327</c:v>
                </c:pt>
                <c:pt idx="678">
                  <c:v>41394.347222222772</c:v>
                </c:pt>
                <c:pt idx="679">
                  <c:v>41394.354166667217</c:v>
                </c:pt>
                <c:pt idx="680">
                  <c:v>41394.361111111662</c:v>
                </c:pt>
                <c:pt idx="681">
                  <c:v>41394.368055556108</c:v>
                </c:pt>
                <c:pt idx="682">
                  <c:v>41394.375000000553</c:v>
                </c:pt>
                <c:pt idx="683">
                  <c:v>41394.381944444998</c:v>
                </c:pt>
                <c:pt idx="684">
                  <c:v>41394.388888889443</c:v>
                </c:pt>
                <c:pt idx="685">
                  <c:v>41394.395833333889</c:v>
                </c:pt>
                <c:pt idx="686">
                  <c:v>41394.402777778334</c:v>
                </c:pt>
                <c:pt idx="687">
                  <c:v>41394.409722222779</c:v>
                </c:pt>
                <c:pt idx="688">
                  <c:v>41394.416666667224</c:v>
                </c:pt>
                <c:pt idx="689">
                  <c:v>41394.42361111167</c:v>
                </c:pt>
                <c:pt idx="690">
                  <c:v>41394.430555556115</c:v>
                </c:pt>
                <c:pt idx="691">
                  <c:v>41394.43750000056</c:v>
                </c:pt>
                <c:pt idx="692">
                  <c:v>41394.444444445006</c:v>
                </c:pt>
                <c:pt idx="693">
                  <c:v>41394.451388889451</c:v>
                </c:pt>
                <c:pt idx="694">
                  <c:v>41394.458333333896</c:v>
                </c:pt>
                <c:pt idx="695">
                  <c:v>41394.465277778341</c:v>
                </c:pt>
                <c:pt idx="696">
                  <c:v>41394.472222222787</c:v>
                </c:pt>
                <c:pt idx="697">
                  <c:v>41394.479166667232</c:v>
                </c:pt>
                <c:pt idx="698">
                  <c:v>41394.486111111677</c:v>
                </c:pt>
                <c:pt idx="699">
                  <c:v>41394.493055556122</c:v>
                </c:pt>
                <c:pt idx="700">
                  <c:v>41394.500000000568</c:v>
                </c:pt>
                <c:pt idx="701">
                  <c:v>41394.506944445013</c:v>
                </c:pt>
                <c:pt idx="702">
                  <c:v>41394.513888889458</c:v>
                </c:pt>
                <c:pt idx="703">
                  <c:v>41394.520833333903</c:v>
                </c:pt>
                <c:pt idx="704">
                  <c:v>41394.527777778349</c:v>
                </c:pt>
                <c:pt idx="705">
                  <c:v>41394.534722222794</c:v>
                </c:pt>
                <c:pt idx="706">
                  <c:v>41394.541666667239</c:v>
                </c:pt>
                <c:pt idx="707">
                  <c:v>41394.548611111684</c:v>
                </c:pt>
                <c:pt idx="708">
                  <c:v>41394.55555555613</c:v>
                </c:pt>
                <c:pt idx="709">
                  <c:v>41394.562500000575</c:v>
                </c:pt>
                <c:pt idx="710">
                  <c:v>41394.56944444502</c:v>
                </c:pt>
                <c:pt idx="711">
                  <c:v>41394.576388889465</c:v>
                </c:pt>
                <c:pt idx="712">
                  <c:v>41394.583333333911</c:v>
                </c:pt>
                <c:pt idx="713">
                  <c:v>41394.590277778356</c:v>
                </c:pt>
                <c:pt idx="714">
                  <c:v>41394.597222222801</c:v>
                </c:pt>
                <c:pt idx="715">
                  <c:v>41394.604166667246</c:v>
                </c:pt>
                <c:pt idx="716">
                  <c:v>41394.611111111692</c:v>
                </c:pt>
                <c:pt idx="717">
                  <c:v>41394.618055556137</c:v>
                </c:pt>
                <c:pt idx="718">
                  <c:v>41394.625000000582</c:v>
                </c:pt>
                <c:pt idx="719">
                  <c:v>41394.631944445027</c:v>
                </c:pt>
                <c:pt idx="720">
                  <c:v>41394.638888889473</c:v>
                </c:pt>
                <c:pt idx="721">
                  <c:v>41394.645833333918</c:v>
                </c:pt>
                <c:pt idx="722">
                  <c:v>41394.652777778363</c:v>
                </c:pt>
                <c:pt idx="723">
                  <c:v>41394.659722222808</c:v>
                </c:pt>
                <c:pt idx="724">
                  <c:v>41394.666666667254</c:v>
                </c:pt>
                <c:pt idx="725">
                  <c:v>41394.673611111699</c:v>
                </c:pt>
                <c:pt idx="726">
                  <c:v>41394.680555556144</c:v>
                </c:pt>
                <c:pt idx="727">
                  <c:v>41394.687500000589</c:v>
                </c:pt>
                <c:pt idx="728">
                  <c:v>41394.694444445035</c:v>
                </c:pt>
                <c:pt idx="729">
                  <c:v>41394.70138888948</c:v>
                </c:pt>
                <c:pt idx="730">
                  <c:v>41394.708333333925</c:v>
                </c:pt>
                <c:pt idx="731">
                  <c:v>41394.71527777837</c:v>
                </c:pt>
                <c:pt idx="732">
                  <c:v>41394.722222222816</c:v>
                </c:pt>
                <c:pt idx="733">
                  <c:v>41394.729166667261</c:v>
                </c:pt>
                <c:pt idx="734">
                  <c:v>41394.736111111706</c:v>
                </c:pt>
                <c:pt idx="735">
                  <c:v>41394.743055556151</c:v>
                </c:pt>
                <c:pt idx="736">
                  <c:v>41394.750000000597</c:v>
                </c:pt>
                <c:pt idx="737">
                  <c:v>41394.756944445042</c:v>
                </c:pt>
                <c:pt idx="738">
                  <c:v>41394.763888889487</c:v>
                </c:pt>
                <c:pt idx="739">
                  <c:v>41394.770833333932</c:v>
                </c:pt>
                <c:pt idx="740">
                  <c:v>41394.777777778378</c:v>
                </c:pt>
                <c:pt idx="741">
                  <c:v>41394.784722222823</c:v>
                </c:pt>
                <c:pt idx="742">
                  <c:v>41394.791666667268</c:v>
                </c:pt>
                <c:pt idx="743">
                  <c:v>41394.798611111713</c:v>
                </c:pt>
                <c:pt idx="744">
                  <c:v>41394.805555556159</c:v>
                </c:pt>
                <c:pt idx="745">
                  <c:v>41394.812500000604</c:v>
                </c:pt>
                <c:pt idx="746">
                  <c:v>41394.819444445049</c:v>
                </c:pt>
                <c:pt idx="747">
                  <c:v>41394.826388889494</c:v>
                </c:pt>
                <c:pt idx="748">
                  <c:v>41394.83333333394</c:v>
                </c:pt>
                <c:pt idx="749">
                  <c:v>41394.840277778385</c:v>
                </c:pt>
                <c:pt idx="750">
                  <c:v>41394.84722222283</c:v>
                </c:pt>
                <c:pt idx="751">
                  <c:v>41394.854166667275</c:v>
                </c:pt>
                <c:pt idx="752">
                  <c:v>41394.861111111721</c:v>
                </c:pt>
                <c:pt idx="753">
                  <c:v>41394.868055556166</c:v>
                </c:pt>
                <c:pt idx="754">
                  <c:v>41394.875000000611</c:v>
                </c:pt>
                <c:pt idx="755">
                  <c:v>41394.881944445056</c:v>
                </c:pt>
                <c:pt idx="756">
                  <c:v>41394.888888889502</c:v>
                </c:pt>
                <c:pt idx="757">
                  <c:v>41394.895833333947</c:v>
                </c:pt>
                <c:pt idx="758">
                  <c:v>41394.902777778392</c:v>
                </c:pt>
                <c:pt idx="759">
                  <c:v>41394.909722222837</c:v>
                </c:pt>
                <c:pt idx="760">
                  <c:v>41394.916666667283</c:v>
                </c:pt>
                <c:pt idx="761">
                  <c:v>41394.923611111728</c:v>
                </c:pt>
                <c:pt idx="762">
                  <c:v>41394.930555556173</c:v>
                </c:pt>
                <c:pt idx="763">
                  <c:v>41394.937500000618</c:v>
                </c:pt>
                <c:pt idx="764">
                  <c:v>41394.944444445064</c:v>
                </c:pt>
                <c:pt idx="765">
                  <c:v>41394.951388889509</c:v>
                </c:pt>
                <c:pt idx="766">
                  <c:v>41394.958333333954</c:v>
                </c:pt>
                <c:pt idx="767">
                  <c:v>41394.965277778399</c:v>
                </c:pt>
                <c:pt idx="768">
                  <c:v>41394.972222222845</c:v>
                </c:pt>
                <c:pt idx="769">
                  <c:v>41394.97916666729</c:v>
                </c:pt>
                <c:pt idx="770">
                  <c:v>41394.986111111735</c:v>
                </c:pt>
                <c:pt idx="771">
                  <c:v>41394.99305555618</c:v>
                </c:pt>
                <c:pt idx="772">
                  <c:v>41395.000000000626</c:v>
                </c:pt>
                <c:pt idx="773">
                  <c:v>41395.006944445071</c:v>
                </c:pt>
                <c:pt idx="774">
                  <c:v>41395.013888889516</c:v>
                </c:pt>
                <c:pt idx="775">
                  <c:v>41395.020833333961</c:v>
                </c:pt>
                <c:pt idx="776">
                  <c:v>41395.027777778407</c:v>
                </c:pt>
                <c:pt idx="777">
                  <c:v>41395.034722222852</c:v>
                </c:pt>
                <c:pt idx="778">
                  <c:v>41395.041666667297</c:v>
                </c:pt>
                <c:pt idx="779">
                  <c:v>41395.048611111743</c:v>
                </c:pt>
                <c:pt idx="780">
                  <c:v>41395.055555556188</c:v>
                </c:pt>
                <c:pt idx="781">
                  <c:v>41395.062500000633</c:v>
                </c:pt>
                <c:pt idx="782">
                  <c:v>41395.069444445078</c:v>
                </c:pt>
                <c:pt idx="783">
                  <c:v>41395.076388889524</c:v>
                </c:pt>
                <c:pt idx="784">
                  <c:v>41395.083333333969</c:v>
                </c:pt>
                <c:pt idx="785">
                  <c:v>41395.090277778414</c:v>
                </c:pt>
                <c:pt idx="786">
                  <c:v>41395.097222222859</c:v>
                </c:pt>
                <c:pt idx="787">
                  <c:v>41395.104166667305</c:v>
                </c:pt>
                <c:pt idx="788">
                  <c:v>41395.11111111175</c:v>
                </c:pt>
                <c:pt idx="789">
                  <c:v>41395.118055556195</c:v>
                </c:pt>
                <c:pt idx="790">
                  <c:v>41395.12500000064</c:v>
                </c:pt>
                <c:pt idx="791">
                  <c:v>41395.131944445086</c:v>
                </c:pt>
                <c:pt idx="792">
                  <c:v>41395.138888889531</c:v>
                </c:pt>
                <c:pt idx="793">
                  <c:v>41395.145833333976</c:v>
                </c:pt>
                <c:pt idx="794">
                  <c:v>41395.152777778421</c:v>
                </c:pt>
                <c:pt idx="795">
                  <c:v>41395.159722222867</c:v>
                </c:pt>
                <c:pt idx="796">
                  <c:v>41395.166666667312</c:v>
                </c:pt>
                <c:pt idx="797">
                  <c:v>41395.173611111757</c:v>
                </c:pt>
                <c:pt idx="798">
                  <c:v>41395.180555556202</c:v>
                </c:pt>
                <c:pt idx="799">
                  <c:v>41395.187500000648</c:v>
                </c:pt>
                <c:pt idx="800">
                  <c:v>41395.194444445093</c:v>
                </c:pt>
                <c:pt idx="801">
                  <c:v>41395.201388889538</c:v>
                </c:pt>
                <c:pt idx="802">
                  <c:v>41395.208333333983</c:v>
                </c:pt>
                <c:pt idx="803">
                  <c:v>41395.215277778429</c:v>
                </c:pt>
                <c:pt idx="804">
                  <c:v>41395.222222222874</c:v>
                </c:pt>
                <c:pt idx="805">
                  <c:v>41395.229166667319</c:v>
                </c:pt>
                <c:pt idx="806">
                  <c:v>41395.236111111764</c:v>
                </c:pt>
                <c:pt idx="807">
                  <c:v>41395.24305555621</c:v>
                </c:pt>
                <c:pt idx="808">
                  <c:v>41395.250000000655</c:v>
                </c:pt>
                <c:pt idx="809">
                  <c:v>41395.2569444451</c:v>
                </c:pt>
                <c:pt idx="810">
                  <c:v>41395.263888889545</c:v>
                </c:pt>
                <c:pt idx="811">
                  <c:v>41395.270833333991</c:v>
                </c:pt>
                <c:pt idx="812">
                  <c:v>41395.277777778436</c:v>
                </c:pt>
                <c:pt idx="813">
                  <c:v>41395.284722222881</c:v>
                </c:pt>
                <c:pt idx="814">
                  <c:v>41395.291666667326</c:v>
                </c:pt>
                <c:pt idx="815">
                  <c:v>41395.298611111772</c:v>
                </c:pt>
                <c:pt idx="816">
                  <c:v>41395.305555556217</c:v>
                </c:pt>
                <c:pt idx="817">
                  <c:v>41395.312500000662</c:v>
                </c:pt>
                <c:pt idx="818">
                  <c:v>41395.319444445107</c:v>
                </c:pt>
                <c:pt idx="819">
                  <c:v>41395.326388889553</c:v>
                </c:pt>
                <c:pt idx="820">
                  <c:v>41395.333333333998</c:v>
                </c:pt>
                <c:pt idx="821">
                  <c:v>41395.340277778443</c:v>
                </c:pt>
                <c:pt idx="822">
                  <c:v>41395.347222222888</c:v>
                </c:pt>
                <c:pt idx="823">
                  <c:v>41395.354166667334</c:v>
                </c:pt>
                <c:pt idx="824">
                  <c:v>41395.361111111779</c:v>
                </c:pt>
                <c:pt idx="825">
                  <c:v>41395.368055556224</c:v>
                </c:pt>
                <c:pt idx="826">
                  <c:v>41395.375000000669</c:v>
                </c:pt>
                <c:pt idx="827">
                  <c:v>41395.381944445115</c:v>
                </c:pt>
                <c:pt idx="828">
                  <c:v>41395.38888888956</c:v>
                </c:pt>
                <c:pt idx="829">
                  <c:v>41395.395833334005</c:v>
                </c:pt>
                <c:pt idx="830">
                  <c:v>41395.40277777845</c:v>
                </c:pt>
                <c:pt idx="831">
                  <c:v>41395.409722222896</c:v>
                </c:pt>
                <c:pt idx="832">
                  <c:v>41395.416666667341</c:v>
                </c:pt>
                <c:pt idx="833">
                  <c:v>41395.423611111786</c:v>
                </c:pt>
                <c:pt idx="834">
                  <c:v>41395.430555556231</c:v>
                </c:pt>
                <c:pt idx="835">
                  <c:v>41395.437500000677</c:v>
                </c:pt>
                <c:pt idx="836">
                  <c:v>41395.444444445122</c:v>
                </c:pt>
                <c:pt idx="837">
                  <c:v>41395.451388889567</c:v>
                </c:pt>
                <c:pt idx="838">
                  <c:v>41395.458333334012</c:v>
                </c:pt>
                <c:pt idx="839">
                  <c:v>41395.465277778458</c:v>
                </c:pt>
                <c:pt idx="840">
                  <c:v>41395.472222222903</c:v>
                </c:pt>
                <c:pt idx="841">
                  <c:v>41395.479166667348</c:v>
                </c:pt>
                <c:pt idx="842">
                  <c:v>41395.486111111793</c:v>
                </c:pt>
                <c:pt idx="843">
                  <c:v>41395.493055556239</c:v>
                </c:pt>
                <c:pt idx="844">
                  <c:v>41395.500000000684</c:v>
                </c:pt>
                <c:pt idx="845">
                  <c:v>41395.506944445129</c:v>
                </c:pt>
                <c:pt idx="846">
                  <c:v>41395.513888889574</c:v>
                </c:pt>
                <c:pt idx="847">
                  <c:v>41395.52083333402</c:v>
                </c:pt>
                <c:pt idx="848">
                  <c:v>41395.527777778465</c:v>
                </c:pt>
                <c:pt idx="849">
                  <c:v>41395.53472222291</c:v>
                </c:pt>
                <c:pt idx="850">
                  <c:v>41395.541666667355</c:v>
                </c:pt>
                <c:pt idx="851">
                  <c:v>41395.548611111801</c:v>
                </c:pt>
                <c:pt idx="852">
                  <c:v>41395.555555556246</c:v>
                </c:pt>
                <c:pt idx="853">
                  <c:v>41395.562500000691</c:v>
                </c:pt>
                <c:pt idx="854">
                  <c:v>41395.569444445136</c:v>
                </c:pt>
                <c:pt idx="855">
                  <c:v>41395.576388889582</c:v>
                </c:pt>
                <c:pt idx="856">
                  <c:v>41395.583333334027</c:v>
                </c:pt>
                <c:pt idx="857">
                  <c:v>41395.590277778472</c:v>
                </c:pt>
                <c:pt idx="858">
                  <c:v>41395.597222222917</c:v>
                </c:pt>
                <c:pt idx="859">
                  <c:v>41395.604166667363</c:v>
                </c:pt>
                <c:pt idx="860">
                  <c:v>41395.611111111808</c:v>
                </c:pt>
                <c:pt idx="861">
                  <c:v>41395.618055556253</c:v>
                </c:pt>
                <c:pt idx="862">
                  <c:v>41395.625000000698</c:v>
                </c:pt>
                <c:pt idx="863">
                  <c:v>41395.631944445144</c:v>
                </c:pt>
                <c:pt idx="864">
                  <c:v>41395.638888889589</c:v>
                </c:pt>
                <c:pt idx="865">
                  <c:v>41395.645833334034</c:v>
                </c:pt>
                <c:pt idx="866">
                  <c:v>41395.65277777848</c:v>
                </c:pt>
                <c:pt idx="867">
                  <c:v>41395.659722222925</c:v>
                </c:pt>
                <c:pt idx="868">
                  <c:v>41395.66666666737</c:v>
                </c:pt>
                <c:pt idx="869">
                  <c:v>41395.673611111815</c:v>
                </c:pt>
                <c:pt idx="870">
                  <c:v>41395.680555556261</c:v>
                </c:pt>
                <c:pt idx="871">
                  <c:v>41395.687500000706</c:v>
                </c:pt>
                <c:pt idx="872">
                  <c:v>41395.694444445151</c:v>
                </c:pt>
                <c:pt idx="873">
                  <c:v>41395.701388889596</c:v>
                </c:pt>
                <c:pt idx="874">
                  <c:v>41395.708333334042</c:v>
                </c:pt>
                <c:pt idx="875">
                  <c:v>41395.715277778487</c:v>
                </c:pt>
                <c:pt idx="876">
                  <c:v>41395.722222222932</c:v>
                </c:pt>
                <c:pt idx="877">
                  <c:v>41395.729166667377</c:v>
                </c:pt>
                <c:pt idx="878">
                  <c:v>41395.736111111823</c:v>
                </c:pt>
                <c:pt idx="879">
                  <c:v>41395.743055556268</c:v>
                </c:pt>
                <c:pt idx="880">
                  <c:v>41395.750000000713</c:v>
                </c:pt>
                <c:pt idx="881">
                  <c:v>41395.756944445158</c:v>
                </c:pt>
                <c:pt idx="882">
                  <c:v>41395.763888889604</c:v>
                </c:pt>
                <c:pt idx="883">
                  <c:v>41395.770833334049</c:v>
                </c:pt>
                <c:pt idx="884">
                  <c:v>41395.777777778494</c:v>
                </c:pt>
                <c:pt idx="885">
                  <c:v>41395.784722222939</c:v>
                </c:pt>
                <c:pt idx="886">
                  <c:v>41395.791666667385</c:v>
                </c:pt>
                <c:pt idx="887">
                  <c:v>41395.79861111183</c:v>
                </c:pt>
                <c:pt idx="888">
                  <c:v>41395.805555556275</c:v>
                </c:pt>
                <c:pt idx="889">
                  <c:v>41395.81250000072</c:v>
                </c:pt>
                <c:pt idx="890">
                  <c:v>41395.819444445166</c:v>
                </c:pt>
                <c:pt idx="891">
                  <c:v>41395.826388889611</c:v>
                </c:pt>
                <c:pt idx="892">
                  <c:v>41395.833333334056</c:v>
                </c:pt>
                <c:pt idx="893">
                  <c:v>41395.840277778501</c:v>
                </c:pt>
                <c:pt idx="894">
                  <c:v>41395.847222222947</c:v>
                </c:pt>
                <c:pt idx="895">
                  <c:v>41395.854166667392</c:v>
                </c:pt>
                <c:pt idx="896">
                  <c:v>41395.861111111837</c:v>
                </c:pt>
                <c:pt idx="897">
                  <c:v>41395.868055556282</c:v>
                </c:pt>
                <c:pt idx="898">
                  <c:v>41395.875000000728</c:v>
                </c:pt>
                <c:pt idx="899">
                  <c:v>41395.881944445173</c:v>
                </c:pt>
                <c:pt idx="900">
                  <c:v>41395.888888889618</c:v>
                </c:pt>
                <c:pt idx="901">
                  <c:v>41395.895833334063</c:v>
                </c:pt>
                <c:pt idx="902">
                  <c:v>41395.902777778509</c:v>
                </c:pt>
                <c:pt idx="903">
                  <c:v>41395.909722222954</c:v>
                </c:pt>
                <c:pt idx="904">
                  <c:v>41395.916666667399</c:v>
                </c:pt>
                <c:pt idx="905">
                  <c:v>41395.923611111844</c:v>
                </c:pt>
                <c:pt idx="906">
                  <c:v>41395.93055555629</c:v>
                </c:pt>
                <c:pt idx="907">
                  <c:v>41395.937500000735</c:v>
                </c:pt>
                <c:pt idx="908">
                  <c:v>41395.94444444518</c:v>
                </c:pt>
                <c:pt idx="909">
                  <c:v>41395.951388889625</c:v>
                </c:pt>
                <c:pt idx="910">
                  <c:v>41395.958333334071</c:v>
                </c:pt>
                <c:pt idx="911">
                  <c:v>41395.965277778516</c:v>
                </c:pt>
                <c:pt idx="912">
                  <c:v>41395.972222222961</c:v>
                </c:pt>
                <c:pt idx="913">
                  <c:v>41395.979166667406</c:v>
                </c:pt>
                <c:pt idx="914">
                  <c:v>41395.986111111852</c:v>
                </c:pt>
                <c:pt idx="915">
                  <c:v>41395.993055556297</c:v>
                </c:pt>
                <c:pt idx="916">
                  <c:v>41396.000000000742</c:v>
                </c:pt>
                <c:pt idx="917">
                  <c:v>41396.006944445187</c:v>
                </c:pt>
                <c:pt idx="918">
                  <c:v>41396.013888889633</c:v>
                </c:pt>
                <c:pt idx="919">
                  <c:v>41396.020833334078</c:v>
                </c:pt>
                <c:pt idx="920">
                  <c:v>41396.027777778523</c:v>
                </c:pt>
                <c:pt idx="921">
                  <c:v>41396.034722222968</c:v>
                </c:pt>
                <c:pt idx="922">
                  <c:v>41396.041666667414</c:v>
                </c:pt>
                <c:pt idx="923">
                  <c:v>41396.048611111859</c:v>
                </c:pt>
                <c:pt idx="924">
                  <c:v>41396.055555556304</c:v>
                </c:pt>
                <c:pt idx="925">
                  <c:v>41396.062500000749</c:v>
                </c:pt>
                <c:pt idx="926">
                  <c:v>41396.069444445195</c:v>
                </c:pt>
                <c:pt idx="927">
                  <c:v>41396.07638888964</c:v>
                </c:pt>
                <c:pt idx="928">
                  <c:v>41396.083333334085</c:v>
                </c:pt>
                <c:pt idx="929">
                  <c:v>41396.09027777853</c:v>
                </c:pt>
                <c:pt idx="930">
                  <c:v>41396.097222222976</c:v>
                </c:pt>
                <c:pt idx="931">
                  <c:v>41396.104166667421</c:v>
                </c:pt>
                <c:pt idx="932">
                  <c:v>41396.111111111866</c:v>
                </c:pt>
                <c:pt idx="933">
                  <c:v>41396.118055556311</c:v>
                </c:pt>
                <c:pt idx="934">
                  <c:v>41396.125000000757</c:v>
                </c:pt>
                <c:pt idx="935">
                  <c:v>41396.131944445202</c:v>
                </c:pt>
                <c:pt idx="936">
                  <c:v>41396.138888889647</c:v>
                </c:pt>
                <c:pt idx="937">
                  <c:v>41396.145833334092</c:v>
                </c:pt>
                <c:pt idx="938">
                  <c:v>41396.152777778538</c:v>
                </c:pt>
                <c:pt idx="939">
                  <c:v>41396.159722222983</c:v>
                </c:pt>
                <c:pt idx="940">
                  <c:v>41396.166666667428</c:v>
                </c:pt>
                <c:pt idx="941">
                  <c:v>41396.173611111873</c:v>
                </c:pt>
                <c:pt idx="942">
                  <c:v>41396.180555556319</c:v>
                </c:pt>
                <c:pt idx="943">
                  <c:v>41396.187500000764</c:v>
                </c:pt>
                <c:pt idx="944">
                  <c:v>41396.194444445209</c:v>
                </c:pt>
                <c:pt idx="945">
                  <c:v>41396.201388889654</c:v>
                </c:pt>
                <c:pt idx="946">
                  <c:v>41396.2083333341</c:v>
                </c:pt>
                <c:pt idx="947">
                  <c:v>41396.215277778545</c:v>
                </c:pt>
                <c:pt idx="948">
                  <c:v>41396.22222222299</c:v>
                </c:pt>
                <c:pt idx="949">
                  <c:v>41396.229166667435</c:v>
                </c:pt>
                <c:pt idx="950">
                  <c:v>41396.236111111881</c:v>
                </c:pt>
                <c:pt idx="951">
                  <c:v>41396.243055556326</c:v>
                </c:pt>
                <c:pt idx="952">
                  <c:v>41396.250000000771</c:v>
                </c:pt>
                <c:pt idx="953">
                  <c:v>41396.256944445217</c:v>
                </c:pt>
                <c:pt idx="954">
                  <c:v>41396.263888889662</c:v>
                </c:pt>
                <c:pt idx="955">
                  <c:v>41396.270833334107</c:v>
                </c:pt>
                <c:pt idx="956">
                  <c:v>41396.277777778552</c:v>
                </c:pt>
                <c:pt idx="957">
                  <c:v>41396.284722222998</c:v>
                </c:pt>
                <c:pt idx="958">
                  <c:v>41396.291666667443</c:v>
                </c:pt>
                <c:pt idx="959">
                  <c:v>41396.298611111888</c:v>
                </c:pt>
                <c:pt idx="960">
                  <c:v>41396.305555556333</c:v>
                </c:pt>
                <c:pt idx="961">
                  <c:v>41396.312500000779</c:v>
                </c:pt>
                <c:pt idx="962">
                  <c:v>41396.319444445224</c:v>
                </c:pt>
                <c:pt idx="963">
                  <c:v>41396.326388889669</c:v>
                </c:pt>
                <c:pt idx="964">
                  <c:v>41396.333333334114</c:v>
                </c:pt>
                <c:pt idx="965">
                  <c:v>41396.34027777856</c:v>
                </c:pt>
                <c:pt idx="966">
                  <c:v>41396.347222223005</c:v>
                </c:pt>
                <c:pt idx="967">
                  <c:v>41396.35416666745</c:v>
                </c:pt>
                <c:pt idx="968">
                  <c:v>41396.361111111895</c:v>
                </c:pt>
                <c:pt idx="969">
                  <c:v>41396.368055556341</c:v>
                </c:pt>
                <c:pt idx="970">
                  <c:v>41396.375000000786</c:v>
                </c:pt>
                <c:pt idx="971">
                  <c:v>41396.381944445231</c:v>
                </c:pt>
                <c:pt idx="972">
                  <c:v>41396.388888889676</c:v>
                </c:pt>
                <c:pt idx="973">
                  <c:v>41396.395833334122</c:v>
                </c:pt>
                <c:pt idx="974">
                  <c:v>41396.402777778567</c:v>
                </c:pt>
                <c:pt idx="975">
                  <c:v>41396.409722223012</c:v>
                </c:pt>
                <c:pt idx="976">
                  <c:v>41396.416666667457</c:v>
                </c:pt>
                <c:pt idx="977">
                  <c:v>41396.423611111903</c:v>
                </c:pt>
                <c:pt idx="978">
                  <c:v>41396.430555556348</c:v>
                </c:pt>
                <c:pt idx="979">
                  <c:v>41396.437500000793</c:v>
                </c:pt>
                <c:pt idx="980">
                  <c:v>41396.444444445238</c:v>
                </c:pt>
                <c:pt idx="981">
                  <c:v>41396.451388889684</c:v>
                </c:pt>
                <c:pt idx="982">
                  <c:v>41396.458333334129</c:v>
                </c:pt>
                <c:pt idx="983">
                  <c:v>41396.465277778574</c:v>
                </c:pt>
                <c:pt idx="984">
                  <c:v>41396.472222223019</c:v>
                </c:pt>
                <c:pt idx="985">
                  <c:v>41396.479166667465</c:v>
                </c:pt>
                <c:pt idx="986">
                  <c:v>41396.48611111191</c:v>
                </c:pt>
                <c:pt idx="987">
                  <c:v>41396.493055556355</c:v>
                </c:pt>
                <c:pt idx="988">
                  <c:v>41396.5000000008</c:v>
                </c:pt>
                <c:pt idx="989">
                  <c:v>41396.506944445246</c:v>
                </c:pt>
                <c:pt idx="990">
                  <c:v>41396.513888889691</c:v>
                </c:pt>
                <c:pt idx="991">
                  <c:v>41396.520833334136</c:v>
                </c:pt>
                <c:pt idx="992">
                  <c:v>41396.527777778581</c:v>
                </c:pt>
                <c:pt idx="993">
                  <c:v>41396.534722223027</c:v>
                </c:pt>
                <c:pt idx="994">
                  <c:v>41396.541666667472</c:v>
                </c:pt>
                <c:pt idx="995">
                  <c:v>41396.548611111917</c:v>
                </c:pt>
                <c:pt idx="996">
                  <c:v>41396.555555556362</c:v>
                </c:pt>
                <c:pt idx="997">
                  <c:v>41396.562500000808</c:v>
                </c:pt>
                <c:pt idx="998">
                  <c:v>41396.569444445253</c:v>
                </c:pt>
                <c:pt idx="999">
                  <c:v>41396.576388889698</c:v>
                </c:pt>
                <c:pt idx="1000">
                  <c:v>41396.583333334143</c:v>
                </c:pt>
                <c:pt idx="1001">
                  <c:v>41396.590277778589</c:v>
                </c:pt>
                <c:pt idx="1002">
                  <c:v>41396.597222223034</c:v>
                </c:pt>
                <c:pt idx="1003">
                  <c:v>41396.604166667479</c:v>
                </c:pt>
                <c:pt idx="1004">
                  <c:v>41396.611111111924</c:v>
                </c:pt>
                <c:pt idx="1005">
                  <c:v>41396.61805555637</c:v>
                </c:pt>
                <c:pt idx="1006">
                  <c:v>41396.625000000815</c:v>
                </c:pt>
                <c:pt idx="1007">
                  <c:v>41396.63194444526</c:v>
                </c:pt>
                <c:pt idx="1008">
                  <c:v>41396.638888889705</c:v>
                </c:pt>
                <c:pt idx="1009">
                  <c:v>41396.645833334151</c:v>
                </c:pt>
                <c:pt idx="1010">
                  <c:v>41396.652777778596</c:v>
                </c:pt>
                <c:pt idx="1011">
                  <c:v>41396.659722223041</c:v>
                </c:pt>
                <c:pt idx="1012">
                  <c:v>41396.666666667486</c:v>
                </c:pt>
                <c:pt idx="1013">
                  <c:v>41396.673611111932</c:v>
                </c:pt>
                <c:pt idx="1014">
                  <c:v>41396.680555556377</c:v>
                </c:pt>
                <c:pt idx="1015">
                  <c:v>41396.687500000822</c:v>
                </c:pt>
                <c:pt idx="1016">
                  <c:v>41396.694444445267</c:v>
                </c:pt>
                <c:pt idx="1017">
                  <c:v>41396.701388889713</c:v>
                </c:pt>
                <c:pt idx="1018">
                  <c:v>41396.708333334158</c:v>
                </c:pt>
                <c:pt idx="1019">
                  <c:v>41396.715277778603</c:v>
                </c:pt>
                <c:pt idx="1020">
                  <c:v>41396.722222223048</c:v>
                </c:pt>
                <c:pt idx="1021">
                  <c:v>41396.729166667494</c:v>
                </c:pt>
                <c:pt idx="1022">
                  <c:v>41396.736111111939</c:v>
                </c:pt>
                <c:pt idx="1023">
                  <c:v>41396.743055556384</c:v>
                </c:pt>
                <c:pt idx="1024">
                  <c:v>41396.750000000829</c:v>
                </c:pt>
                <c:pt idx="1025">
                  <c:v>41396.756944445275</c:v>
                </c:pt>
                <c:pt idx="1026">
                  <c:v>41396.76388888972</c:v>
                </c:pt>
                <c:pt idx="1027">
                  <c:v>41396.770833334165</c:v>
                </c:pt>
                <c:pt idx="1028">
                  <c:v>41396.77777777861</c:v>
                </c:pt>
                <c:pt idx="1029">
                  <c:v>41396.784722223056</c:v>
                </c:pt>
                <c:pt idx="1030">
                  <c:v>41396.791666667501</c:v>
                </c:pt>
                <c:pt idx="1031">
                  <c:v>41396.798611111946</c:v>
                </c:pt>
                <c:pt idx="1032">
                  <c:v>41396.805555556391</c:v>
                </c:pt>
                <c:pt idx="1033">
                  <c:v>41396.812500000837</c:v>
                </c:pt>
                <c:pt idx="1034">
                  <c:v>41396.819444445282</c:v>
                </c:pt>
                <c:pt idx="1035">
                  <c:v>41396.826388889727</c:v>
                </c:pt>
                <c:pt idx="1036">
                  <c:v>41396.833333334172</c:v>
                </c:pt>
                <c:pt idx="1037">
                  <c:v>41396.840277778618</c:v>
                </c:pt>
                <c:pt idx="1038">
                  <c:v>41396.847222223063</c:v>
                </c:pt>
                <c:pt idx="1039">
                  <c:v>41396.854166667508</c:v>
                </c:pt>
                <c:pt idx="1040">
                  <c:v>41396.861111111954</c:v>
                </c:pt>
                <c:pt idx="1041">
                  <c:v>41396.868055556399</c:v>
                </c:pt>
                <c:pt idx="1042">
                  <c:v>41396.875000000844</c:v>
                </c:pt>
                <c:pt idx="1043">
                  <c:v>41396.881944445289</c:v>
                </c:pt>
                <c:pt idx="1044">
                  <c:v>41396.888888889735</c:v>
                </c:pt>
                <c:pt idx="1045">
                  <c:v>41396.89583333418</c:v>
                </c:pt>
                <c:pt idx="1046">
                  <c:v>41396.902777778625</c:v>
                </c:pt>
                <c:pt idx="1047">
                  <c:v>41396.90972222307</c:v>
                </c:pt>
                <c:pt idx="1048">
                  <c:v>41396.916666667516</c:v>
                </c:pt>
                <c:pt idx="1049">
                  <c:v>41396.923611111961</c:v>
                </c:pt>
                <c:pt idx="1050">
                  <c:v>41396.930555556406</c:v>
                </c:pt>
                <c:pt idx="1051">
                  <c:v>41396.937500000851</c:v>
                </c:pt>
                <c:pt idx="1052">
                  <c:v>41396.944444445297</c:v>
                </c:pt>
                <c:pt idx="1053">
                  <c:v>41396.951388889742</c:v>
                </c:pt>
                <c:pt idx="1054">
                  <c:v>41396.958333334187</c:v>
                </c:pt>
                <c:pt idx="1055">
                  <c:v>41396.965277778632</c:v>
                </c:pt>
                <c:pt idx="1056">
                  <c:v>41396.972222223078</c:v>
                </c:pt>
                <c:pt idx="1057">
                  <c:v>41396.979166667523</c:v>
                </c:pt>
                <c:pt idx="1058">
                  <c:v>41396.986111111968</c:v>
                </c:pt>
                <c:pt idx="1059">
                  <c:v>41396.993055556413</c:v>
                </c:pt>
                <c:pt idx="1060">
                  <c:v>41397.000000000859</c:v>
                </c:pt>
                <c:pt idx="1061">
                  <c:v>41397.006944445304</c:v>
                </c:pt>
                <c:pt idx="1062">
                  <c:v>41397.013888889749</c:v>
                </c:pt>
                <c:pt idx="1063">
                  <c:v>41397.020833334194</c:v>
                </c:pt>
                <c:pt idx="1064">
                  <c:v>41397.02777777864</c:v>
                </c:pt>
                <c:pt idx="1065">
                  <c:v>41397.034722223085</c:v>
                </c:pt>
                <c:pt idx="1066">
                  <c:v>41397.04166666753</c:v>
                </c:pt>
                <c:pt idx="1067">
                  <c:v>41397.048611111975</c:v>
                </c:pt>
                <c:pt idx="1068">
                  <c:v>41397.055555556421</c:v>
                </c:pt>
                <c:pt idx="1069">
                  <c:v>41397.062500000866</c:v>
                </c:pt>
                <c:pt idx="1070">
                  <c:v>41397.069444445311</c:v>
                </c:pt>
                <c:pt idx="1071">
                  <c:v>41397.076388889756</c:v>
                </c:pt>
                <c:pt idx="1072">
                  <c:v>41397.083333334202</c:v>
                </c:pt>
                <c:pt idx="1073">
                  <c:v>41397.090277778647</c:v>
                </c:pt>
                <c:pt idx="1074">
                  <c:v>41397.097222223092</c:v>
                </c:pt>
                <c:pt idx="1075">
                  <c:v>41397.104166667537</c:v>
                </c:pt>
                <c:pt idx="1076">
                  <c:v>41397.111111111983</c:v>
                </c:pt>
                <c:pt idx="1077">
                  <c:v>41397.118055556428</c:v>
                </c:pt>
                <c:pt idx="1078">
                  <c:v>41397.125000000873</c:v>
                </c:pt>
                <c:pt idx="1079">
                  <c:v>41397.131944445318</c:v>
                </c:pt>
                <c:pt idx="1080">
                  <c:v>41397.138888889764</c:v>
                </c:pt>
                <c:pt idx="1081">
                  <c:v>41397.145833334209</c:v>
                </c:pt>
                <c:pt idx="1082">
                  <c:v>41397.152777778654</c:v>
                </c:pt>
                <c:pt idx="1083">
                  <c:v>41397.159722223099</c:v>
                </c:pt>
                <c:pt idx="1084">
                  <c:v>41397.166666667545</c:v>
                </c:pt>
                <c:pt idx="1085">
                  <c:v>41397.17361111199</c:v>
                </c:pt>
                <c:pt idx="1086">
                  <c:v>41397.180555556435</c:v>
                </c:pt>
                <c:pt idx="1087">
                  <c:v>41397.18750000088</c:v>
                </c:pt>
                <c:pt idx="1088">
                  <c:v>41397.194444445326</c:v>
                </c:pt>
                <c:pt idx="1089">
                  <c:v>41397.201388889771</c:v>
                </c:pt>
                <c:pt idx="1090">
                  <c:v>41397.208333334216</c:v>
                </c:pt>
                <c:pt idx="1091">
                  <c:v>41397.215277778661</c:v>
                </c:pt>
                <c:pt idx="1092">
                  <c:v>41397.222222223107</c:v>
                </c:pt>
                <c:pt idx="1093">
                  <c:v>41397.229166667552</c:v>
                </c:pt>
                <c:pt idx="1094">
                  <c:v>41397.236111111997</c:v>
                </c:pt>
                <c:pt idx="1095">
                  <c:v>41397.243055556442</c:v>
                </c:pt>
                <c:pt idx="1096">
                  <c:v>41397.250000000888</c:v>
                </c:pt>
                <c:pt idx="1097">
                  <c:v>41397.256944445333</c:v>
                </c:pt>
                <c:pt idx="1098">
                  <c:v>41397.263888889778</c:v>
                </c:pt>
                <c:pt idx="1099">
                  <c:v>41397.270833334223</c:v>
                </c:pt>
                <c:pt idx="1100">
                  <c:v>41397.277777778669</c:v>
                </c:pt>
                <c:pt idx="1101">
                  <c:v>41397.284722223114</c:v>
                </c:pt>
                <c:pt idx="1102">
                  <c:v>41397.291666667559</c:v>
                </c:pt>
                <c:pt idx="1103">
                  <c:v>41397.298611112004</c:v>
                </c:pt>
                <c:pt idx="1104">
                  <c:v>41397.30555555645</c:v>
                </c:pt>
                <c:pt idx="1105">
                  <c:v>41397.312500000895</c:v>
                </c:pt>
                <c:pt idx="1106">
                  <c:v>41397.31944444534</c:v>
                </c:pt>
                <c:pt idx="1107">
                  <c:v>41397.326388889785</c:v>
                </c:pt>
                <c:pt idx="1108">
                  <c:v>41397.333333334231</c:v>
                </c:pt>
                <c:pt idx="1109">
                  <c:v>41397.340277778676</c:v>
                </c:pt>
                <c:pt idx="1110">
                  <c:v>41397.347222223121</c:v>
                </c:pt>
                <c:pt idx="1111">
                  <c:v>41397.354166667566</c:v>
                </c:pt>
                <c:pt idx="1112">
                  <c:v>41397.361111112012</c:v>
                </c:pt>
                <c:pt idx="1113">
                  <c:v>41397.368055556457</c:v>
                </c:pt>
                <c:pt idx="1114">
                  <c:v>41397.375000000902</c:v>
                </c:pt>
                <c:pt idx="1115">
                  <c:v>41397.381944445347</c:v>
                </c:pt>
                <c:pt idx="1116">
                  <c:v>41397.388888889793</c:v>
                </c:pt>
                <c:pt idx="1117">
                  <c:v>41397.395833334238</c:v>
                </c:pt>
                <c:pt idx="1118">
                  <c:v>41397.402777778683</c:v>
                </c:pt>
                <c:pt idx="1119">
                  <c:v>41397.409722223128</c:v>
                </c:pt>
                <c:pt idx="1120">
                  <c:v>41397.416666667574</c:v>
                </c:pt>
                <c:pt idx="1121">
                  <c:v>41397.423611112019</c:v>
                </c:pt>
                <c:pt idx="1122">
                  <c:v>41397.430555556464</c:v>
                </c:pt>
                <c:pt idx="1123">
                  <c:v>41397.437500000909</c:v>
                </c:pt>
                <c:pt idx="1124">
                  <c:v>41397.444444445355</c:v>
                </c:pt>
                <c:pt idx="1125">
                  <c:v>41397.4513888898</c:v>
                </c:pt>
                <c:pt idx="1126">
                  <c:v>41397.458333334245</c:v>
                </c:pt>
                <c:pt idx="1127">
                  <c:v>41397.465277778691</c:v>
                </c:pt>
                <c:pt idx="1128">
                  <c:v>41397.472222223136</c:v>
                </c:pt>
                <c:pt idx="1129">
                  <c:v>41397.479166667581</c:v>
                </c:pt>
                <c:pt idx="1130">
                  <c:v>41397.486111112026</c:v>
                </c:pt>
                <c:pt idx="1131">
                  <c:v>41397.493055556472</c:v>
                </c:pt>
                <c:pt idx="1132">
                  <c:v>41397.500000000917</c:v>
                </c:pt>
                <c:pt idx="1133">
                  <c:v>41397.506944445362</c:v>
                </c:pt>
                <c:pt idx="1134">
                  <c:v>41397.513888889807</c:v>
                </c:pt>
                <c:pt idx="1135">
                  <c:v>41397.520833334253</c:v>
                </c:pt>
                <c:pt idx="1136">
                  <c:v>41397.527777778698</c:v>
                </c:pt>
                <c:pt idx="1137">
                  <c:v>41397.534722223143</c:v>
                </c:pt>
                <c:pt idx="1138">
                  <c:v>41397.541666667588</c:v>
                </c:pt>
                <c:pt idx="1139">
                  <c:v>41397.548611112034</c:v>
                </c:pt>
                <c:pt idx="1140">
                  <c:v>41397.555555556479</c:v>
                </c:pt>
                <c:pt idx="1141">
                  <c:v>41397.562500000924</c:v>
                </c:pt>
                <c:pt idx="1142">
                  <c:v>41397.569444445369</c:v>
                </c:pt>
                <c:pt idx="1143">
                  <c:v>41397.576388889815</c:v>
                </c:pt>
                <c:pt idx="1144">
                  <c:v>41397.58333333426</c:v>
                </c:pt>
                <c:pt idx="1145">
                  <c:v>41397.590277778705</c:v>
                </c:pt>
                <c:pt idx="1146">
                  <c:v>41397.59722222315</c:v>
                </c:pt>
                <c:pt idx="1147">
                  <c:v>41397.604166667596</c:v>
                </c:pt>
                <c:pt idx="1148">
                  <c:v>41397.611111112041</c:v>
                </c:pt>
                <c:pt idx="1149">
                  <c:v>41397.618055556486</c:v>
                </c:pt>
                <c:pt idx="1150">
                  <c:v>41397.625000000931</c:v>
                </c:pt>
                <c:pt idx="1151">
                  <c:v>41397.631944445377</c:v>
                </c:pt>
                <c:pt idx="1152">
                  <c:v>41397.638888889822</c:v>
                </c:pt>
                <c:pt idx="1153">
                  <c:v>41397.645833334267</c:v>
                </c:pt>
                <c:pt idx="1154">
                  <c:v>41397.652777778712</c:v>
                </c:pt>
                <c:pt idx="1155">
                  <c:v>41397.659722223158</c:v>
                </c:pt>
                <c:pt idx="1156">
                  <c:v>41397.666666667603</c:v>
                </c:pt>
                <c:pt idx="1157">
                  <c:v>41397.673611112048</c:v>
                </c:pt>
                <c:pt idx="1158">
                  <c:v>41397.680555556493</c:v>
                </c:pt>
                <c:pt idx="1159">
                  <c:v>41397.687500000939</c:v>
                </c:pt>
                <c:pt idx="1160">
                  <c:v>41397.694444445384</c:v>
                </c:pt>
                <c:pt idx="1161">
                  <c:v>41397.701388889829</c:v>
                </c:pt>
                <c:pt idx="1162">
                  <c:v>41397.708333334274</c:v>
                </c:pt>
                <c:pt idx="1163">
                  <c:v>41397.71527777872</c:v>
                </c:pt>
                <c:pt idx="1164">
                  <c:v>41397.722222223165</c:v>
                </c:pt>
                <c:pt idx="1165">
                  <c:v>41397.72916666761</c:v>
                </c:pt>
                <c:pt idx="1166">
                  <c:v>41397.736111112055</c:v>
                </c:pt>
                <c:pt idx="1167">
                  <c:v>41397.743055556501</c:v>
                </c:pt>
                <c:pt idx="1168">
                  <c:v>41397.750000000946</c:v>
                </c:pt>
                <c:pt idx="1169">
                  <c:v>41397.756944445391</c:v>
                </c:pt>
                <c:pt idx="1170">
                  <c:v>41397.763888889836</c:v>
                </c:pt>
                <c:pt idx="1171">
                  <c:v>41397.770833334282</c:v>
                </c:pt>
                <c:pt idx="1172">
                  <c:v>41397.777777778727</c:v>
                </c:pt>
                <c:pt idx="1173">
                  <c:v>41397.784722223172</c:v>
                </c:pt>
                <c:pt idx="1174">
                  <c:v>41397.791666667617</c:v>
                </c:pt>
                <c:pt idx="1175">
                  <c:v>41397.798611112063</c:v>
                </c:pt>
                <c:pt idx="1176">
                  <c:v>41397.805555556508</c:v>
                </c:pt>
                <c:pt idx="1177">
                  <c:v>41397.812500000953</c:v>
                </c:pt>
                <c:pt idx="1178">
                  <c:v>41397.819444445398</c:v>
                </c:pt>
                <c:pt idx="1179">
                  <c:v>41397.826388889844</c:v>
                </c:pt>
                <c:pt idx="1180">
                  <c:v>41397.833333334289</c:v>
                </c:pt>
                <c:pt idx="1181">
                  <c:v>41397.840277778734</c:v>
                </c:pt>
                <c:pt idx="1182">
                  <c:v>41397.847222223179</c:v>
                </c:pt>
                <c:pt idx="1183">
                  <c:v>41397.854166667625</c:v>
                </c:pt>
                <c:pt idx="1184">
                  <c:v>41397.86111111207</c:v>
                </c:pt>
                <c:pt idx="1185">
                  <c:v>41397.868055556515</c:v>
                </c:pt>
                <c:pt idx="1186">
                  <c:v>41397.87500000096</c:v>
                </c:pt>
                <c:pt idx="1187">
                  <c:v>41397.881944445406</c:v>
                </c:pt>
                <c:pt idx="1188">
                  <c:v>41397.888888889851</c:v>
                </c:pt>
                <c:pt idx="1189">
                  <c:v>41397.895833334296</c:v>
                </c:pt>
                <c:pt idx="1190">
                  <c:v>41397.902777778741</c:v>
                </c:pt>
                <c:pt idx="1191">
                  <c:v>41397.909722223187</c:v>
                </c:pt>
                <c:pt idx="1192">
                  <c:v>41397.916666667632</c:v>
                </c:pt>
                <c:pt idx="1193">
                  <c:v>41397.923611112077</c:v>
                </c:pt>
                <c:pt idx="1194">
                  <c:v>41397.930555556522</c:v>
                </c:pt>
                <c:pt idx="1195">
                  <c:v>41397.937500000968</c:v>
                </c:pt>
                <c:pt idx="1196">
                  <c:v>41397.944444445413</c:v>
                </c:pt>
                <c:pt idx="1197">
                  <c:v>41397.951388889858</c:v>
                </c:pt>
                <c:pt idx="1198">
                  <c:v>41397.958333334303</c:v>
                </c:pt>
                <c:pt idx="1199">
                  <c:v>41397.965277778749</c:v>
                </c:pt>
                <c:pt idx="1200">
                  <c:v>41397.972222223194</c:v>
                </c:pt>
                <c:pt idx="1201">
                  <c:v>41397.979166667639</c:v>
                </c:pt>
                <c:pt idx="1202">
                  <c:v>41397.986111112084</c:v>
                </c:pt>
                <c:pt idx="1203">
                  <c:v>41397.99305555653</c:v>
                </c:pt>
                <c:pt idx="1204">
                  <c:v>41398.000000000975</c:v>
                </c:pt>
                <c:pt idx="1205">
                  <c:v>41398.00694444542</c:v>
                </c:pt>
                <c:pt idx="1206">
                  <c:v>41398.013888889865</c:v>
                </c:pt>
                <c:pt idx="1207">
                  <c:v>41398.020833334311</c:v>
                </c:pt>
                <c:pt idx="1208">
                  <c:v>41398.027777778756</c:v>
                </c:pt>
                <c:pt idx="1209">
                  <c:v>41398.034722223201</c:v>
                </c:pt>
                <c:pt idx="1210">
                  <c:v>41398.041666667646</c:v>
                </c:pt>
                <c:pt idx="1211">
                  <c:v>41398.048611112092</c:v>
                </c:pt>
                <c:pt idx="1212">
                  <c:v>41398.055555556537</c:v>
                </c:pt>
                <c:pt idx="1213">
                  <c:v>41398.062500000982</c:v>
                </c:pt>
                <c:pt idx="1214">
                  <c:v>41398.069444445428</c:v>
                </c:pt>
                <c:pt idx="1215">
                  <c:v>41398.076388889873</c:v>
                </c:pt>
                <c:pt idx="1216">
                  <c:v>41398.083333334318</c:v>
                </c:pt>
                <c:pt idx="1217">
                  <c:v>41398.090277778763</c:v>
                </c:pt>
                <c:pt idx="1218">
                  <c:v>41398.097222223209</c:v>
                </c:pt>
                <c:pt idx="1219">
                  <c:v>41398.104166667654</c:v>
                </c:pt>
                <c:pt idx="1220">
                  <c:v>41398.111111112099</c:v>
                </c:pt>
                <c:pt idx="1221">
                  <c:v>41398.118055556544</c:v>
                </c:pt>
                <c:pt idx="1222">
                  <c:v>41398.12500000099</c:v>
                </c:pt>
                <c:pt idx="1223">
                  <c:v>41398.131944445435</c:v>
                </c:pt>
                <c:pt idx="1224">
                  <c:v>41398.13888888988</c:v>
                </c:pt>
                <c:pt idx="1225">
                  <c:v>41398.145833334325</c:v>
                </c:pt>
                <c:pt idx="1226">
                  <c:v>41398.152777778771</c:v>
                </c:pt>
                <c:pt idx="1227">
                  <c:v>41398.159722223216</c:v>
                </c:pt>
                <c:pt idx="1228">
                  <c:v>41398.166666667661</c:v>
                </c:pt>
                <c:pt idx="1229">
                  <c:v>41398.173611112106</c:v>
                </c:pt>
                <c:pt idx="1230">
                  <c:v>41398.180555556552</c:v>
                </c:pt>
                <c:pt idx="1231">
                  <c:v>41398.187500000997</c:v>
                </c:pt>
                <c:pt idx="1232">
                  <c:v>41398.194444445442</c:v>
                </c:pt>
                <c:pt idx="1233">
                  <c:v>41398.201388889887</c:v>
                </c:pt>
                <c:pt idx="1234">
                  <c:v>41398.208333334333</c:v>
                </c:pt>
                <c:pt idx="1235">
                  <c:v>41398.215277778778</c:v>
                </c:pt>
                <c:pt idx="1236">
                  <c:v>41398.222222223223</c:v>
                </c:pt>
                <c:pt idx="1237">
                  <c:v>41398.229166667668</c:v>
                </c:pt>
                <c:pt idx="1238">
                  <c:v>41398.236111112114</c:v>
                </c:pt>
                <c:pt idx="1239">
                  <c:v>41398.243055556559</c:v>
                </c:pt>
                <c:pt idx="1240">
                  <c:v>41398.250000001004</c:v>
                </c:pt>
                <c:pt idx="1241">
                  <c:v>41398.256944445449</c:v>
                </c:pt>
                <c:pt idx="1242">
                  <c:v>41398.263888889895</c:v>
                </c:pt>
                <c:pt idx="1243">
                  <c:v>41398.27083333434</c:v>
                </c:pt>
                <c:pt idx="1244">
                  <c:v>41398.277777778785</c:v>
                </c:pt>
                <c:pt idx="1245">
                  <c:v>41398.28472222323</c:v>
                </c:pt>
                <c:pt idx="1246">
                  <c:v>41398.291666667676</c:v>
                </c:pt>
                <c:pt idx="1247">
                  <c:v>41398.298611112121</c:v>
                </c:pt>
                <c:pt idx="1248">
                  <c:v>41398.305555556566</c:v>
                </c:pt>
                <c:pt idx="1249">
                  <c:v>41398.312500001011</c:v>
                </c:pt>
                <c:pt idx="1250">
                  <c:v>41398.319444445457</c:v>
                </c:pt>
                <c:pt idx="1251">
                  <c:v>41398.326388889902</c:v>
                </c:pt>
                <c:pt idx="1252">
                  <c:v>41398.333333334347</c:v>
                </c:pt>
                <c:pt idx="1253">
                  <c:v>41398.340277778792</c:v>
                </c:pt>
                <c:pt idx="1254">
                  <c:v>41398.347222223238</c:v>
                </c:pt>
                <c:pt idx="1255">
                  <c:v>41398.354166667683</c:v>
                </c:pt>
                <c:pt idx="1256">
                  <c:v>41398.361111112128</c:v>
                </c:pt>
                <c:pt idx="1257">
                  <c:v>41398.368055556573</c:v>
                </c:pt>
                <c:pt idx="1258">
                  <c:v>41398.375000001019</c:v>
                </c:pt>
                <c:pt idx="1259">
                  <c:v>41398.381944445464</c:v>
                </c:pt>
                <c:pt idx="1260">
                  <c:v>41398.388888889909</c:v>
                </c:pt>
                <c:pt idx="1261">
                  <c:v>41398.395833334354</c:v>
                </c:pt>
                <c:pt idx="1262">
                  <c:v>41398.4027777788</c:v>
                </c:pt>
                <c:pt idx="1263">
                  <c:v>41398.409722223245</c:v>
                </c:pt>
                <c:pt idx="1264">
                  <c:v>41398.41666666769</c:v>
                </c:pt>
                <c:pt idx="1265">
                  <c:v>41398.423611112135</c:v>
                </c:pt>
                <c:pt idx="1266">
                  <c:v>41398.430555556581</c:v>
                </c:pt>
                <c:pt idx="1267">
                  <c:v>41398.437500001026</c:v>
                </c:pt>
                <c:pt idx="1268">
                  <c:v>41398.444444445471</c:v>
                </c:pt>
                <c:pt idx="1269">
                  <c:v>41398.451388889916</c:v>
                </c:pt>
                <c:pt idx="1270">
                  <c:v>41398.458333334362</c:v>
                </c:pt>
                <c:pt idx="1271">
                  <c:v>41398.465277778807</c:v>
                </c:pt>
                <c:pt idx="1272">
                  <c:v>41398.472222223252</c:v>
                </c:pt>
                <c:pt idx="1273">
                  <c:v>41398.479166667697</c:v>
                </c:pt>
                <c:pt idx="1274">
                  <c:v>41398.486111112143</c:v>
                </c:pt>
                <c:pt idx="1275">
                  <c:v>41398.493055556588</c:v>
                </c:pt>
                <c:pt idx="1276">
                  <c:v>41398.500000001033</c:v>
                </c:pt>
                <c:pt idx="1277">
                  <c:v>41398.506944445478</c:v>
                </c:pt>
                <c:pt idx="1278">
                  <c:v>41398.513888889924</c:v>
                </c:pt>
                <c:pt idx="1279">
                  <c:v>41398.520833334369</c:v>
                </c:pt>
                <c:pt idx="1280">
                  <c:v>41398.527777778814</c:v>
                </c:pt>
                <c:pt idx="1281">
                  <c:v>41398.534722223259</c:v>
                </c:pt>
                <c:pt idx="1282">
                  <c:v>41398.541666667705</c:v>
                </c:pt>
                <c:pt idx="1283">
                  <c:v>41398.54861111215</c:v>
                </c:pt>
                <c:pt idx="1284">
                  <c:v>41398.555555556595</c:v>
                </c:pt>
                <c:pt idx="1285">
                  <c:v>41398.56250000104</c:v>
                </c:pt>
                <c:pt idx="1286">
                  <c:v>41398.569444445486</c:v>
                </c:pt>
                <c:pt idx="1287">
                  <c:v>41398.576388889931</c:v>
                </c:pt>
                <c:pt idx="1288">
                  <c:v>41398.583333334376</c:v>
                </c:pt>
                <c:pt idx="1289">
                  <c:v>41398.590277778821</c:v>
                </c:pt>
                <c:pt idx="1290">
                  <c:v>41398.597222223267</c:v>
                </c:pt>
                <c:pt idx="1291">
                  <c:v>41398.604166667712</c:v>
                </c:pt>
                <c:pt idx="1292">
                  <c:v>41398.611111112157</c:v>
                </c:pt>
                <c:pt idx="1293">
                  <c:v>41398.618055556602</c:v>
                </c:pt>
                <c:pt idx="1294">
                  <c:v>41398.625000001048</c:v>
                </c:pt>
                <c:pt idx="1295">
                  <c:v>41398.631944445493</c:v>
                </c:pt>
                <c:pt idx="1296">
                  <c:v>41398.638888889938</c:v>
                </c:pt>
                <c:pt idx="1297">
                  <c:v>41398.645833334383</c:v>
                </c:pt>
                <c:pt idx="1298">
                  <c:v>41398.652777778829</c:v>
                </c:pt>
                <c:pt idx="1299">
                  <c:v>41398.659722223274</c:v>
                </c:pt>
                <c:pt idx="1300">
                  <c:v>41398.666666667719</c:v>
                </c:pt>
                <c:pt idx="1301">
                  <c:v>41398.673611112165</c:v>
                </c:pt>
                <c:pt idx="1302">
                  <c:v>41398.68055555661</c:v>
                </c:pt>
                <c:pt idx="1303">
                  <c:v>41398.687500001055</c:v>
                </c:pt>
                <c:pt idx="1304">
                  <c:v>41398.6944444455</c:v>
                </c:pt>
                <c:pt idx="1305">
                  <c:v>41398.701388889946</c:v>
                </c:pt>
                <c:pt idx="1306">
                  <c:v>41398.708333334391</c:v>
                </c:pt>
                <c:pt idx="1307">
                  <c:v>41398.715277778836</c:v>
                </c:pt>
                <c:pt idx="1308">
                  <c:v>41398.722222223281</c:v>
                </c:pt>
                <c:pt idx="1309">
                  <c:v>41398.729166667727</c:v>
                </c:pt>
                <c:pt idx="1310">
                  <c:v>41398.736111112172</c:v>
                </c:pt>
                <c:pt idx="1311">
                  <c:v>41398.743055556617</c:v>
                </c:pt>
                <c:pt idx="1312">
                  <c:v>41398.750000001062</c:v>
                </c:pt>
                <c:pt idx="1313">
                  <c:v>41398.756944445508</c:v>
                </c:pt>
                <c:pt idx="1314">
                  <c:v>41398.763888889953</c:v>
                </c:pt>
                <c:pt idx="1315">
                  <c:v>41398.770833334398</c:v>
                </c:pt>
                <c:pt idx="1316">
                  <c:v>41398.777777778843</c:v>
                </c:pt>
                <c:pt idx="1317">
                  <c:v>41398.784722223289</c:v>
                </c:pt>
                <c:pt idx="1318">
                  <c:v>41398.791666667734</c:v>
                </c:pt>
                <c:pt idx="1319">
                  <c:v>41398.798611112179</c:v>
                </c:pt>
                <c:pt idx="1320">
                  <c:v>41398.805555556624</c:v>
                </c:pt>
                <c:pt idx="1321">
                  <c:v>41398.81250000107</c:v>
                </c:pt>
                <c:pt idx="1322">
                  <c:v>41398.819444445515</c:v>
                </c:pt>
                <c:pt idx="1323">
                  <c:v>41398.82638888996</c:v>
                </c:pt>
                <c:pt idx="1324">
                  <c:v>41398.833333334405</c:v>
                </c:pt>
                <c:pt idx="1325">
                  <c:v>41398.840277778851</c:v>
                </c:pt>
                <c:pt idx="1326">
                  <c:v>41398.847222223296</c:v>
                </c:pt>
                <c:pt idx="1327">
                  <c:v>41398.854166667741</c:v>
                </c:pt>
                <c:pt idx="1328">
                  <c:v>41398.861111112186</c:v>
                </c:pt>
                <c:pt idx="1329">
                  <c:v>41398.868055556632</c:v>
                </c:pt>
                <c:pt idx="1330">
                  <c:v>41398.875000001077</c:v>
                </c:pt>
                <c:pt idx="1331">
                  <c:v>41398.881944445522</c:v>
                </c:pt>
                <c:pt idx="1332">
                  <c:v>41398.888888889967</c:v>
                </c:pt>
                <c:pt idx="1333">
                  <c:v>41398.895833334413</c:v>
                </c:pt>
                <c:pt idx="1334">
                  <c:v>41398.902777778858</c:v>
                </c:pt>
                <c:pt idx="1335">
                  <c:v>41398.909722223303</c:v>
                </c:pt>
                <c:pt idx="1336">
                  <c:v>41398.916666667748</c:v>
                </c:pt>
                <c:pt idx="1337">
                  <c:v>41398.923611112194</c:v>
                </c:pt>
                <c:pt idx="1338">
                  <c:v>41398.930555556639</c:v>
                </c:pt>
                <c:pt idx="1339">
                  <c:v>41398.937500001084</c:v>
                </c:pt>
                <c:pt idx="1340">
                  <c:v>41398.944444445529</c:v>
                </c:pt>
                <c:pt idx="1341">
                  <c:v>41398.951388889975</c:v>
                </c:pt>
                <c:pt idx="1342">
                  <c:v>41398.95833333442</c:v>
                </c:pt>
                <c:pt idx="1343">
                  <c:v>41398.965277778865</c:v>
                </c:pt>
                <c:pt idx="1344">
                  <c:v>41398.97222222331</c:v>
                </c:pt>
                <c:pt idx="1345">
                  <c:v>41398.979166667756</c:v>
                </c:pt>
                <c:pt idx="1346">
                  <c:v>41398.986111112201</c:v>
                </c:pt>
                <c:pt idx="1347">
                  <c:v>41398.993055556646</c:v>
                </c:pt>
                <c:pt idx="1348">
                  <c:v>41399.000000001091</c:v>
                </c:pt>
                <c:pt idx="1349">
                  <c:v>41399.006944445537</c:v>
                </c:pt>
                <c:pt idx="1350">
                  <c:v>41399.013888889982</c:v>
                </c:pt>
                <c:pt idx="1351">
                  <c:v>41399.020833334427</c:v>
                </c:pt>
                <c:pt idx="1352">
                  <c:v>41399.027777778872</c:v>
                </c:pt>
                <c:pt idx="1353">
                  <c:v>41399.034722223318</c:v>
                </c:pt>
                <c:pt idx="1354">
                  <c:v>41399.041666667763</c:v>
                </c:pt>
                <c:pt idx="1355">
                  <c:v>41399.048611112208</c:v>
                </c:pt>
                <c:pt idx="1356">
                  <c:v>41399.055555556653</c:v>
                </c:pt>
                <c:pt idx="1357">
                  <c:v>41399.062500001099</c:v>
                </c:pt>
                <c:pt idx="1358">
                  <c:v>41399.069444445544</c:v>
                </c:pt>
                <c:pt idx="1359">
                  <c:v>41399.076388889989</c:v>
                </c:pt>
                <c:pt idx="1360">
                  <c:v>41399.083333334434</c:v>
                </c:pt>
                <c:pt idx="1361">
                  <c:v>41399.09027777888</c:v>
                </c:pt>
                <c:pt idx="1362">
                  <c:v>41399.097222223325</c:v>
                </c:pt>
                <c:pt idx="1363">
                  <c:v>41399.10416666777</c:v>
                </c:pt>
                <c:pt idx="1364">
                  <c:v>41399.111111112215</c:v>
                </c:pt>
                <c:pt idx="1365">
                  <c:v>41399.118055556661</c:v>
                </c:pt>
                <c:pt idx="1366">
                  <c:v>41399.125000001106</c:v>
                </c:pt>
                <c:pt idx="1367">
                  <c:v>41399.131944445551</c:v>
                </c:pt>
                <c:pt idx="1368">
                  <c:v>41399.138888889996</c:v>
                </c:pt>
                <c:pt idx="1369">
                  <c:v>41399.145833334442</c:v>
                </c:pt>
                <c:pt idx="1370">
                  <c:v>41399.152777778887</c:v>
                </c:pt>
                <c:pt idx="1371">
                  <c:v>41399.159722223332</c:v>
                </c:pt>
                <c:pt idx="1372">
                  <c:v>41399.166666667777</c:v>
                </c:pt>
                <c:pt idx="1373">
                  <c:v>41399.173611112223</c:v>
                </c:pt>
                <c:pt idx="1374">
                  <c:v>41399.180555556668</c:v>
                </c:pt>
                <c:pt idx="1375">
                  <c:v>41399.187500001113</c:v>
                </c:pt>
                <c:pt idx="1376">
                  <c:v>41399.194444445558</c:v>
                </c:pt>
                <c:pt idx="1377">
                  <c:v>41399.201388890004</c:v>
                </c:pt>
                <c:pt idx="1378">
                  <c:v>41399.208333334449</c:v>
                </c:pt>
                <c:pt idx="1379">
                  <c:v>41399.215277778894</c:v>
                </c:pt>
                <c:pt idx="1380">
                  <c:v>41399.222222223339</c:v>
                </c:pt>
                <c:pt idx="1381">
                  <c:v>41399.229166667785</c:v>
                </c:pt>
                <c:pt idx="1382">
                  <c:v>41399.23611111223</c:v>
                </c:pt>
                <c:pt idx="1383">
                  <c:v>41399.243055556675</c:v>
                </c:pt>
                <c:pt idx="1384">
                  <c:v>41399.25000000112</c:v>
                </c:pt>
                <c:pt idx="1385">
                  <c:v>41399.256944445566</c:v>
                </c:pt>
                <c:pt idx="1386">
                  <c:v>41399.263888890011</c:v>
                </c:pt>
                <c:pt idx="1387">
                  <c:v>41399.270833334456</c:v>
                </c:pt>
                <c:pt idx="1388">
                  <c:v>41399.277777778902</c:v>
                </c:pt>
                <c:pt idx="1389">
                  <c:v>41399.284722223347</c:v>
                </c:pt>
                <c:pt idx="1390">
                  <c:v>41399.291666667792</c:v>
                </c:pt>
                <c:pt idx="1391">
                  <c:v>41399.298611112237</c:v>
                </c:pt>
                <c:pt idx="1392">
                  <c:v>41399.305555556683</c:v>
                </c:pt>
                <c:pt idx="1393">
                  <c:v>41399.312500001128</c:v>
                </c:pt>
                <c:pt idx="1394">
                  <c:v>41399.319444445573</c:v>
                </c:pt>
                <c:pt idx="1395">
                  <c:v>41399.326388890018</c:v>
                </c:pt>
                <c:pt idx="1396">
                  <c:v>41399.333333334464</c:v>
                </c:pt>
                <c:pt idx="1397">
                  <c:v>41399.340277778909</c:v>
                </c:pt>
                <c:pt idx="1398">
                  <c:v>41399.347222223354</c:v>
                </c:pt>
                <c:pt idx="1399">
                  <c:v>41399.354166667799</c:v>
                </c:pt>
                <c:pt idx="1400">
                  <c:v>41399.361111112245</c:v>
                </c:pt>
                <c:pt idx="1401">
                  <c:v>41399.36805555669</c:v>
                </c:pt>
                <c:pt idx="1402">
                  <c:v>41399.375000001135</c:v>
                </c:pt>
                <c:pt idx="1403">
                  <c:v>41399.38194444558</c:v>
                </c:pt>
                <c:pt idx="1404">
                  <c:v>41399.388888890026</c:v>
                </c:pt>
                <c:pt idx="1405">
                  <c:v>41399.395833334471</c:v>
                </c:pt>
                <c:pt idx="1406">
                  <c:v>41399.402777778916</c:v>
                </c:pt>
                <c:pt idx="1407">
                  <c:v>41399.409722223361</c:v>
                </c:pt>
                <c:pt idx="1408">
                  <c:v>41399.416666667807</c:v>
                </c:pt>
                <c:pt idx="1409">
                  <c:v>41399.423611112252</c:v>
                </c:pt>
                <c:pt idx="1410">
                  <c:v>41399.430555556697</c:v>
                </c:pt>
                <c:pt idx="1411">
                  <c:v>41399.437500001142</c:v>
                </c:pt>
                <c:pt idx="1412">
                  <c:v>41399.444444445588</c:v>
                </c:pt>
                <c:pt idx="1413">
                  <c:v>41399.451388890033</c:v>
                </c:pt>
                <c:pt idx="1414">
                  <c:v>41399.458333334478</c:v>
                </c:pt>
                <c:pt idx="1415">
                  <c:v>41399.465277778923</c:v>
                </c:pt>
                <c:pt idx="1416">
                  <c:v>41399.472222223369</c:v>
                </c:pt>
                <c:pt idx="1417">
                  <c:v>41399.479166667814</c:v>
                </c:pt>
                <c:pt idx="1418">
                  <c:v>41399.486111112259</c:v>
                </c:pt>
                <c:pt idx="1419">
                  <c:v>41399.493055556704</c:v>
                </c:pt>
                <c:pt idx="1420">
                  <c:v>41399.50000000115</c:v>
                </c:pt>
                <c:pt idx="1421">
                  <c:v>41399.506944445595</c:v>
                </c:pt>
                <c:pt idx="1422">
                  <c:v>41399.51388889004</c:v>
                </c:pt>
                <c:pt idx="1423">
                  <c:v>41399.520833334485</c:v>
                </c:pt>
                <c:pt idx="1424">
                  <c:v>41399.527777778931</c:v>
                </c:pt>
                <c:pt idx="1425">
                  <c:v>41399.534722223376</c:v>
                </c:pt>
                <c:pt idx="1426">
                  <c:v>41399.541666667821</c:v>
                </c:pt>
                <c:pt idx="1427">
                  <c:v>41399.548611112266</c:v>
                </c:pt>
                <c:pt idx="1428">
                  <c:v>41399.555555556712</c:v>
                </c:pt>
                <c:pt idx="1429">
                  <c:v>41399.562500001157</c:v>
                </c:pt>
                <c:pt idx="1430">
                  <c:v>41399.569444445602</c:v>
                </c:pt>
                <c:pt idx="1431">
                  <c:v>41399.576388890047</c:v>
                </c:pt>
                <c:pt idx="1432">
                  <c:v>41399.583333334493</c:v>
                </c:pt>
                <c:pt idx="1433">
                  <c:v>41399.590277778938</c:v>
                </c:pt>
                <c:pt idx="1434">
                  <c:v>41399.597222223383</c:v>
                </c:pt>
                <c:pt idx="1435">
                  <c:v>41399.604166667828</c:v>
                </c:pt>
                <c:pt idx="1436">
                  <c:v>41399.611111112274</c:v>
                </c:pt>
                <c:pt idx="1437">
                  <c:v>41399.618055556719</c:v>
                </c:pt>
                <c:pt idx="1438">
                  <c:v>41399.625000001164</c:v>
                </c:pt>
                <c:pt idx="1439">
                  <c:v>41399.631944445609</c:v>
                </c:pt>
                <c:pt idx="1440">
                  <c:v>41399.638888890055</c:v>
                </c:pt>
                <c:pt idx="1441">
                  <c:v>41399.6458333345</c:v>
                </c:pt>
                <c:pt idx="1442">
                  <c:v>41399.652777778945</c:v>
                </c:pt>
                <c:pt idx="1443">
                  <c:v>41399.65972222339</c:v>
                </c:pt>
                <c:pt idx="1444">
                  <c:v>41399.666666667836</c:v>
                </c:pt>
                <c:pt idx="1445">
                  <c:v>41399.673611112281</c:v>
                </c:pt>
                <c:pt idx="1446">
                  <c:v>41399.680555556726</c:v>
                </c:pt>
                <c:pt idx="1447">
                  <c:v>41399.687500001171</c:v>
                </c:pt>
                <c:pt idx="1448">
                  <c:v>41399.694444445617</c:v>
                </c:pt>
                <c:pt idx="1449">
                  <c:v>41399.701388890062</c:v>
                </c:pt>
                <c:pt idx="1450">
                  <c:v>41399.708333334507</c:v>
                </c:pt>
                <c:pt idx="1451">
                  <c:v>41399.715277778952</c:v>
                </c:pt>
                <c:pt idx="1452">
                  <c:v>41399.722222223398</c:v>
                </c:pt>
                <c:pt idx="1453">
                  <c:v>41399.729166667843</c:v>
                </c:pt>
                <c:pt idx="1454">
                  <c:v>41399.736111112288</c:v>
                </c:pt>
                <c:pt idx="1455">
                  <c:v>41399.743055556733</c:v>
                </c:pt>
                <c:pt idx="1456">
                  <c:v>41399.750000001179</c:v>
                </c:pt>
                <c:pt idx="1457">
                  <c:v>41399.756944445624</c:v>
                </c:pt>
                <c:pt idx="1458">
                  <c:v>41399.763888890069</c:v>
                </c:pt>
                <c:pt idx="1459">
                  <c:v>41399.770833334514</c:v>
                </c:pt>
                <c:pt idx="1460">
                  <c:v>41399.77777777896</c:v>
                </c:pt>
                <c:pt idx="1461">
                  <c:v>41399.784722223405</c:v>
                </c:pt>
                <c:pt idx="1462">
                  <c:v>41399.79166666785</c:v>
                </c:pt>
                <c:pt idx="1463">
                  <c:v>41399.798611112295</c:v>
                </c:pt>
                <c:pt idx="1464">
                  <c:v>41399.805555556741</c:v>
                </c:pt>
                <c:pt idx="1465">
                  <c:v>41399.812500001186</c:v>
                </c:pt>
                <c:pt idx="1466">
                  <c:v>41399.819444445631</c:v>
                </c:pt>
                <c:pt idx="1467">
                  <c:v>41399.826388890076</c:v>
                </c:pt>
                <c:pt idx="1468">
                  <c:v>41399.833333334522</c:v>
                </c:pt>
                <c:pt idx="1469">
                  <c:v>41399.840277778967</c:v>
                </c:pt>
                <c:pt idx="1470">
                  <c:v>41399.847222223412</c:v>
                </c:pt>
                <c:pt idx="1471">
                  <c:v>41399.854166667857</c:v>
                </c:pt>
                <c:pt idx="1472">
                  <c:v>41399.861111112303</c:v>
                </c:pt>
                <c:pt idx="1473">
                  <c:v>41399.868055556748</c:v>
                </c:pt>
                <c:pt idx="1474">
                  <c:v>41399.875000001193</c:v>
                </c:pt>
                <c:pt idx="1475">
                  <c:v>41399.881944445639</c:v>
                </c:pt>
                <c:pt idx="1476">
                  <c:v>41399.888888890084</c:v>
                </c:pt>
                <c:pt idx="1477">
                  <c:v>41399.895833334529</c:v>
                </c:pt>
                <c:pt idx="1478">
                  <c:v>41399.902777778974</c:v>
                </c:pt>
                <c:pt idx="1479">
                  <c:v>41399.90972222342</c:v>
                </c:pt>
                <c:pt idx="1480">
                  <c:v>41399.916666667865</c:v>
                </c:pt>
                <c:pt idx="1481">
                  <c:v>41399.92361111231</c:v>
                </c:pt>
                <c:pt idx="1482">
                  <c:v>41399.930555556755</c:v>
                </c:pt>
                <c:pt idx="1483">
                  <c:v>41399.937500001201</c:v>
                </c:pt>
                <c:pt idx="1484">
                  <c:v>41399.944444445646</c:v>
                </c:pt>
                <c:pt idx="1485">
                  <c:v>41399.951388890091</c:v>
                </c:pt>
                <c:pt idx="1486">
                  <c:v>41399.958333334536</c:v>
                </c:pt>
                <c:pt idx="1487">
                  <c:v>41399.965277778982</c:v>
                </c:pt>
                <c:pt idx="1488">
                  <c:v>41399.972222223427</c:v>
                </c:pt>
                <c:pt idx="1489">
                  <c:v>41399.979166667872</c:v>
                </c:pt>
                <c:pt idx="1490">
                  <c:v>41399.986111112317</c:v>
                </c:pt>
                <c:pt idx="1491">
                  <c:v>41399.993055556763</c:v>
                </c:pt>
                <c:pt idx="1492">
                  <c:v>41400.000000001208</c:v>
                </c:pt>
                <c:pt idx="1493">
                  <c:v>41400.006944445653</c:v>
                </c:pt>
                <c:pt idx="1494">
                  <c:v>41400.013888890098</c:v>
                </c:pt>
                <c:pt idx="1495">
                  <c:v>41400.020833334544</c:v>
                </c:pt>
                <c:pt idx="1496">
                  <c:v>41400.027777778989</c:v>
                </c:pt>
                <c:pt idx="1497">
                  <c:v>41400.034722223434</c:v>
                </c:pt>
                <c:pt idx="1498">
                  <c:v>41400.041666667879</c:v>
                </c:pt>
                <c:pt idx="1499">
                  <c:v>41400.048611112325</c:v>
                </c:pt>
                <c:pt idx="1500">
                  <c:v>41400.05555555677</c:v>
                </c:pt>
                <c:pt idx="1501">
                  <c:v>41400.062500001215</c:v>
                </c:pt>
                <c:pt idx="1502">
                  <c:v>41400.06944444566</c:v>
                </c:pt>
                <c:pt idx="1503">
                  <c:v>41400.076388890106</c:v>
                </c:pt>
                <c:pt idx="1504">
                  <c:v>41400.083333334551</c:v>
                </c:pt>
                <c:pt idx="1505">
                  <c:v>41400.090277778996</c:v>
                </c:pt>
                <c:pt idx="1506">
                  <c:v>41400.097222223441</c:v>
                </c:pt>
                <c:pt idx="1507">
                  <c:v>41400.104166667887</c:v>
                </c:pt>
                <c:pt idx="1508">
                  <c:v>41400.111111112332</c:v>
                </c:pt>
                <c:pt idx="1509">
                  <c:v>41400.118055556777</c:v>
                </c:pt>
                <c:pt idx="1510">
                  <c:v>41400.125000001222</c:v>
                </c:pt>
                <c:pt idx="1511">
                  <c:v>41400.131944445668</c:v>
                </c:pt>
                <c:pt idx="1512">
                  <c:v>41400.138888890113</c:v>
                </c:pt>
                <c:pt idx="1513">
                  <c:v>41400.145833334558</c:v>
                </c:pt>
                <c:pt idx="1514">
                  <c:v>41400.152777779003</c:v>
                </c:pt>
                <c:pt idx="1515">
                  <c:v>41400.159722223449</c:v>
                </c:pt>
                <c:pt idx="1516">
                  <c:v>41400.166666667894</c:v>
                </c:pt>
                <c:pt idx="1517">
                  <c:v>41400.173611112339</c:v>
                </c:pt>
                <c:pt idx="1518">
                  <c:v>41400.180555556784</c:v>
                </c:pt>
                <c:pt idx="1519">
                  <c:v>41400.18750000123</c:v>
                </c:pt>
                <c:pt idx="1520">
                  <c:v>41400.194444445675</c:v>
                </c:pt>
                <c:pt idx="1521">
                  <c:v>41400.20138889012</c:v>
                </c:pt>
                <c:pt idx="1522">
                  <c:v>41400.208333334565</c:v>
                </c:pt>
                <c:pt idx="1523">
                  <c:v>41400.215277779011</c:v>
                </c:pt>
                <c:pt idx="1524">
                  <c:v>41400.222222223456</c:v>
                </c:pt>
                <c:pt idx="1525">
                  <c:v>41400.229166667901</c:v>
                </c:pt>
                <c:pt idx="1526">
                  <c:v>41400.236111112346</c:v>
                </c:pt>
                <c:pt idx="1527">
                  <c:v>41400.243055556792</c:v>
                </c:pt>
                <c:pt idx="1528">
                  <c:v>41400.250000001237</c:v>
                </c:pt>
                <c:pt idx="1529">
                  <c:v>41400.256944445682</c:v>
                </c:pt>
                <c:pt idx="1530">
                  <c:v>41400.263888890127</c:v>
                </c:pt>
                <c:pt idx="1531">
                  <c:v>41400.270833334573</c:v>
                </c:pt>
                <c:pt idx="1532">
                  <c:v>41400.277777779018</c:v>
                </c:pt>
                <c:pt idx="1533">
                  <c:v>41400.284722223463</c:v>
                </c:pt>
                <c:pt idx="1534">
                  <c:v>41400.291666667908</c:v>
                </c:pt>
                <c:pt idx="1535">
                  <c:v>41400.298611112354</c:v>
                </c:pt>
                <c:pt idx="1536">
                  <c:v>41400.305555556799</c:v>
                </c:pt>
                <c:pt idx="1537">
                  <c:v>41400.312500001244</c:v>
                </c:pt>
                <c:pt idx="1538">
                  <c:v>41400.319444445689</c:v>
                </c:pt>
                <c:pt idx="1539">
                  <c:v>41400.326388890135</c:v>
                </c:pt>
                <c:pt idx="1540">
                  <c:v>41400.33333333458</c:v>
                </c:pt>
                <c:pt idx="1541">
                  <c:v>41400.340277779025</c:v>
                </c:pt>
                <c:pt idx="1542">
                  <c:v>41400.34722222347</c:v>
                </c:pt>
                <c:pt idx="1543">
                  <c:v>41400.354166667916</c:v>
                </c:pt>
                <c:pt idx="1544">
                  <c:v>41400.361111112361</c:v>
                </c:pt>
                <c:pt idx="1545">
                  <c:v>41400.368055556806</c:v>
                </c:pt>
                <c:pt idx="1546">
                  <c:v>41400.375000001251</c:v>
                </c:pt>
                <c:pt idx="1547">
                  <c:v>41400.381944445697</c:v>
                </c:pt>
                <c:pt idx="1548">
                  <c:v>41400.388888890142</c:v>
                </c:pt>
                <c:pt idx="1549">
                  <c:v>41400.395833334587</c:v>
                </c:pt>
                <c:pt idx="1550">
                  <c:v>41400.402777779032</c:v>
                </c:pt>
                <c:pt idx="1551">
                  <c:v>41400.409722223478</c:v>
                </c:pt>
                <c:pt idx="1552">
                  <c:v>41400.416666667923</c:v>
                </c:pt>
                <c:pt idx="1553">
                  <c:v>41400.423611112368</c:v>
                </c:pt>
                <c:pt idx="1554">
                  <c:v>41400.430555556813</c:v>
                </c:pt>
                <c:pt idx="1555">
                  <c:v>41400.437500001259</c:v>
                </c:pt>
                <c:pt idx="1556">
                  <c:v>41400.444444445704</c:v>
                </c:pt>
                <c:pt idx="1557">
                  <c:v>41400.451388890149</c:v>
                </c:pt>
                <c:pt idx="1558">
                  <c:v>41400.458333334594</c:v>
                </c:pt>
                <c:pt idx="1559">
                  <c:v>41400.46527777904</c:v>
                </c:pt>
                <c:pt idx="1560">
                  <c:v>41400.472222223485</c:v>
                </c:pt>
                <c:pt idx="1561">
                  <c:v>41400.47916666793</c:v>
                </c:pt>
                <c:pt idx="1562">
                  <c:v>41400.486111112376</c:v>
                </c:pt>
                <c:pt idx="1563">
                  <c:v>41400.493055556821</c:v>
                </c:pt>
                <c:pt idx="1564">
                  <c:v>41400.500000001266</c:v>
                </c:pt>
                <c:pt idx="1565">
                  <c:v>41400.506944445711</c:v>
                </c:pt>
                <c:pt idx="1566">
                  <c:v>41400.513888890157</c:v>
                </c:pt>
                <c:pt idx="1567">
                  <c:v>41400.520833334602</c:v>
                </c:pt>
                <c:pt idx="1568">
                  <c:v>41400.527777779047</c:v>
                </c:pt>
                <c:pt idx="1569">
                  <c:v>41400.534722223492</c:v>
                </c:pt>
                <c:pt idx="1570">
                  <c:v>41400.541666667938</c:v>
                </c:pt>
                <c:pt idx="1571">
                  <c:v>41400.548611112383</c:v>
                </c:pt>
                <c:pt idx="1572">
                  <c:v>41400.555555556828</c:v>
                </c:pt>
                <c:pt idx="1573">
                  <c:v>41400.562500001273</c:v>
                </c:pt>
                <c:pt idx="1574">
                  <c:v>41400.569444445719</c:v>
                </c:pt>
                <c:pt idx="1575">
                  <c:v>41400.576388890164</c:v>
                </c:pt>
                <c:pt idx="1576">
                  <c:v>41400.583333334609</c:v>
                </c:pt>
                <c:pt idx="1577">
                  <c:v>41400.590277779054</c:v>
                </c:pt>
                <c:pt idx="1578">
                  <c:v>41400.5972222235</c:v>
                </c:pt>
                <c:pt idx="1579">
                  <c:v>41400.604166667945</c:v>
                </c:pt>
                <c:pt idx="1580">
                  <c:v>41400.61111111239</c:v>
                </c:pt>
                <c:pt idx="1581">
                  <c:v>41400.618055556835</c:v>
                </c:pt>
                <c:pt idx="1582">
                  <c:v>41400.625000001281</c:v>
                </c:pt>
                <c:pt idx="1583">
                  <c:v>41400.631944445726</c:v>
                </c:pt>
                <c:pt idx="1584">
                  <c:v>41400.638888890171</c:v>
                </c:pt>
                <c:pt idx="1585">
                  <c:v>41400.645833334616</c:v>
                </c:pt>
                <c:pt idx="1586">
                  <c:v>41400.652777779062</c:v>
                </c:pt>
                <c:pt idx="1587">
                  <c:v>41400.659722223507</c:v>
                </c:pt>
                <c:pt idx="1588">
                  <c:v>41400.666666667952</c:v>
                </c:pt>
                <c:pt idx="1589">
                  <c:v>41400.673611112397</c:v>
                </c:pt>
                <c:pt idx="1590">
                  <c:v>41400.680555556843</c:v>
                </c:pt>
                <c:pt idx="1591">
                  <c:v>41400.687500001288</c:v>
                </c:pt>
                <c:pt idx="1592">
                  <c:v>41400.694444445733</c:v>
                </c:pt>
                <c:pt idx="1593">
                  <c:v>41400.701388890178</c:v>
                </c:pt>
                <c:pt idx="1594">
                  <c:v>41400.708333334624</c:v>
                </c:pt>
                <c:pt idx="1595">
                  <c:v>41400.715277779069</c:v>
                </c:pt>
                <c:pt idx="1596">
                  <c:v>41400.722222223514</c:v>
                </c:pt>
                <c:pt idx="1597">
                  <c:v>41400.729166667959</c:v>
                </c:pt>
                <c:pt idx="1598">
                  <c:v>41400.736111112405</c:v>
                </c:pt>
                <c:pt idx="1599">
                  <c:v>41400.74305555685</c:v>
                </c:pt>
                <c:pt idx="1600">
                  <c:v>41400.750000001295</c:v>
                </c:pt>
                <c:pt idx="1601">
                  <c:v>41400.75694444574</c:v>
                </c:pt>
                <c:pt idx="1602">
                  <c:v>41400.763888890186</c:v>
                </c:pt>
                <c:pt idx="1603">
                  <c:v>41400.770833334631</c:v>
                </c:pt>
                <c:pt idx="1604">
                  <c:v>41400.777777779076</c:v>
                </c:pt>
                <c:pt idx="1605">
                  <c:v>41400.784722223521</c:v>
                </c:pt>
                <c:pt idx="1606">
                  <c:v>41400.791666667967</c:v>
                </c:pt>
                <c:pt idx="1607">
                  <c:v>41400.798611112412</c:v>
                </c:pt>
                <c:pt idx="1608">
                  <c:v>41400.805555556857</c:v>
                </c:pt>
                <c:pt idx="1609">
                  <c:v>41400.812500001302</c:v>
                </c:pt>
                <c:pt idx="1610">
                  <c:v>41400.819444445748</c:v>
                </c:pt>
                <c:pt idx="1611">
                  <c:v>41400.826388890193</c:v>
                </c:pt>
                <c:pt idx="1612">
                  <c:v>41400.833333334638</c:v>
                </c:pt>
                <c:pt idx="1613">
                  <c:v>41400.840277779083</c:v>
                </c:pt>
                <c:pt idx="1614">
                  <c:v>41400.847222223529</c:v>
                </c:pt>
                <c:pt idx="1615">
                  <c:v>41400.854166667974</c:v>
                </c:pt>
                <c:pt idx="1616">
                  <c:v>41400.861111112419</c:v>
                </c:pt>
                <c:pt idx="1617">
                  <c:v>41400.868055556864</c:v>
                </c:pt>
                <c:pt idx="1618">
                  <c:v>41400.87500000131</c:v>
                </c:pt>
                <c:pt idx="1619">
                  <c:v>41400.881944445755</c:v>
                </c:pt>
                <c:pt idx="1620">
                  <c:v>41400.8888888902</c:v>
                </c:pt>
                <c:pt idx="1621">
                  <c:v>41400.895833334645</c:v>
                </c:pt>
                <c:pt idx="1622">
                  <c:v>41400.902777779091</c:v>
                </c:pt>
                <c:pt idx="1623">
                  <c:v>41400.909722223536</c:v>
                </c:pt>
                <c:pt idx="1624">
                  <c:v>41400.916666667981</c:v>
                </c:pt>
                <c:pt idx="1625">
                  <c:v>41400.923611112426</c:v>
                </c:pt>
                <c:pt idx="1626">
                  <c:v>41400.930555556872</c:v>
                </c:pt>
                <c:pt idx="1627">
                  <c:v>41400.937500001317</c:v>
                </c:pt>
                <c:pt idx="1628">
                  <c:v>41400.944444445762</c:v>
                </c:pt>
                <c:pt idx="1629">
                  <c:v>41400.951388890207</c:v>
                </c:pt>
                <c:pt idx="1630">
                  <c:v>41400.958333334653</c:v>
                </c:pt>
                <c:pt idx="1631">
                  <c:v>41400.965277779098</c:v>
                </c:pt>
                <c:pt idx="1632">
                  <c:v>41400.972222223543</c:v>
                </c:pt>
                <c:pt idx="1633">
                  <c:v>41400.979166667988</c:v>
                </c:pt>
                <c:pt idx="1634">
                  <c:v>41400.986111112434</c:v>
                </c:pt>
                <c:pt idx="1635">
                  <c:v>41400.993055556879</c:v>
                </c:pt>
                <c:pt idx="1636">
                  <c:v>41401.000000001324</c:v>
                </c:pt>
                <c:pt idx="1637">
                  <c:v>41401.006944445769</c:v>
                </c:pt>
                <c:pt idx="1638">
                  <c:v>41401.013888890215</c:v>
                </c:pt>
                <c:pt idx="1639">
                  <c:v>41401.02083333466</c:v>
                </c:pt>
                <c:pt idx="1640">
                  <c:v>41401.027777779105</c:v>
                </c:pt>
                <c:pt idx="1641">
                  <c:v>41401.03472222355</c:v>
                </c:pt>
                <c:pt idx="1642">
                  <c:v>41401.041666667996</c:v>
                </c:pt>
                <c:pt idx="1643">
                  <c:v>41401.048611112441</c:v>
                </c:pt>
                <c:pt idx="1644">
                  <c:v>41401.055555556886</c:v>
                </c:pt>
                <c:pt idx="1645">
                  <c:v>41401.062500001332</c:v>
                </c:pt>
                <c:pt idx="1646">
                  <c:v>41401.069444445777</c:v>
                </c:pt>
                <c:pt idx="1647">
                  <c:v>41401.076388890222</c:v>
                </c:pt>
                <c:pt idx="1648">
                  <c:v>41401.083333334667</c:v>
                </c:pt>
                <c:pt idx="1649">
                  <c:v>41401.090277779113</c:v>
                </c:pt>
                <c:pt idx="1650">
                  <c:v>41401.097222223558</c:v>
                </c:pt>
                <c:pt idx="1651">
                  <c:v>41401.104166668003</c:v>
                </c:pt>
                <c:pt idx="1652">
                  <c:v>41401.111111112448</c:v>
                </c:pt>
                <c:pt idx="1653">
                  <c:v>41401.118055556894</c:v>
                </c:pt>
                <c:pt idx="1654">
                  <c:v>41401.125000001339</c:v>
                </c:pt>
                <c:pt idx="1655">
                  <c:v>41401.131944445784</c:v>
                </c:pt>
                <c:pt idx="1656">
                  <c:v>41401.138888890229</c:v>
                </c:pt>
                <c:pt idx="1657">
                  <c:v>41401.145833334675</c:v>
                </c:pt>
                <c:pt idx="1658">
                  <c:v>41401.15277777912</c:v>
                </c:pt>
                <c:pt idx="1659">
                  <c:v>41401.159722223565</c:v>
                </c:pt>
                <c:pt idx="1660">
                  <c:v>41401.16666666801</c:v>
                </c:pt>
                <c:pt idx="1661">
                  <c:v>41401.173611112456</c:v>
                </c:pt>
                <c:pt idx="1662">
                  <c:v>41401.180555556901</c:v>
                </c:pt>
                <c:pt idx="1663">
                  <c:v>41401.187500001346</c:v>
                </c:pt>
                <c:pt idx="1664">
                  <c:v>41401.194444445791</c:v>
                </c:pt>
                <c:pt idx="1665">
                  <c:v>41401.201388890237</c:v>
                </c:pt>
                <c:pt idx="1666">
                  <c:v>41401.208333334682</c:v>
                </c:pt>
                <c:pt idx="1667">
                  <c:v>41401.215277779127</c:v>
                </c:pt>
                <c:pt idx="1668">
                  <c:v>41401.222222223572</c:v>
                </c:pt>
                <c:pt idx="1669">
                  <c:v>41401.229166668018</c:v>
                </c:pt>
                <c:pt idx="1670">
                  <c:v>41401.236111112463</c:v>
                </c:pt>
                <c:pt idx="1671">
                  <c:v>41401.243055556908</c:v>
                </c:pt>
                <c:pt idx="1672">
                  <c:v>41401.250000001353</c:v>
                </c:pt>
                <c:pt idx="1673">
                  <c:v>41401.256944445799</c:v>
                </c:pt>
                <c:pt idx="1674">
                  <c:v>41401.263888890244</c:v>
                </c:pt>
                <c:pt idx="1675">
                  <c:v>41401.270833334689</c:v>
                </c:pt>
                <c:pt idx="1676">
                  <c:v>41401.277777779134</c:v>
                </c:pt>
                <c:pt idx="1677">
                  <c:v>41401.28472222358</c:v>
                </c:pt>
                <c:pt idx="1678">
                  <c:v>41401.291666668025</c:v>
                </c:pt>
                <c:pt idx="1679">
                  <c:v>41401.29861111247</c:v>
                </c:pt>
                <c:pt idx="1680">
                  <c:v>41401.305555556915</c:v>
                </c:pt>
                <c:pt idx="1681">
                  <c:v>41401.312500001361</c:v>
                </c:pt>
                <c:pt idx="1682">
                  <c:v>41401.319444445806</c:v>
                </c:pt>
                <c:pt idx="1683">
                  <c:v>41401.326388890251</c:v>
                </c:pt>
                <c:pt idx="1684">
                  <c:v>41401.333333334696</c:v>
                </c:pt>
                <c:pt idx="1685">
                  <c:v>41401.340277779142</c:v>
                </c:pt>
                <c:pt idx="1686">
                  <c:v>41401.347222223587</c:v>
                </c:pt>
                <c:pt idx="1687">
                  <c:v>41401.354166668032</c:v>
                </c:pt>
                <c:pt idx="1688">
                  <c:v>41401.361111112477</c:v>
                </c:pt>
                <c:pt idx="1689">
                  <c:v>41401.368055556923</c:v>
                </c:pt>
                <c:pt idx="1690">
                  <c:v>41401.375000001368</c:v>
                </c:pt>
                <c:pt idx="1691">
                  <c:v>41401.381944445813</c:v>
                </c:pt>
                <c:pt idx="1692">
                  <c:v>41401.388888890258</c:v>
                </c:pt>
                <c:pt idx="1693">
                  <c:v>41401.395833334704</c:v>
                </c:pt>
                <c:pt idx="1694">
                  <c:v>41401.402777779149</c:v>
                </c:pt>
                <c:pt idx="1695">
                  <c:v>41401.409722223594</c:v>
                </c:pt>
                <c:pt idx="1696">
                  <c:v>41401.416666668039</c:v>
                </c:pt>
                <c:pt idx="1697">
                  <c:v>41401.423611112485</c:v>
                </c:pt>
                <c:pt idx="1698">
                  <c:v>41401.43055555693</c:v>
                </c:pt>
                <c:pt idx="1699">
                  <c:v>41401.437500001375</c:v>
                </c:pt>
                <c:pt idx="1700">
                  <c:v>41401.44444444582</c:v>
                </c:pt>
                <c:pt idx="1701">
                  <c:v>41401.451388890266</c:v>
                </c:pt>
                <c:pt idx="1702">
                  <c:v>41401.458333334711</c:v>
                </c:pt>
                <c:pt idx="1703">
                  <c:v>41401.465277779156</c:v>
                </c:pt>
                <c:pt idx="1704">
                  <c:v>41401.472222223601</c:v>
                </c:pt>
                <c:pt idx="1705">
                  <c:v>41401.479166668047</c:v>
                </c:pt>
                <c:pt idx="1706">
                  <c:v>41401.486111112492</c:v>
                </c:pt>
                <c:pt idx="1707">
                  <c:v>41401.493055556937</c:v>
                </c:pt>
                <c:pt idx="1708">
                  <c:v>41401.500000001382</c:v>
                </c:pt>
                <c:pt idx="1709">
                  <c:v>41401.506944445828</c:v>
                </c:pt>
                <c:pt idx="1710">
                  <c:v>41401.513888890273</c:v>
                </c:pt>
                <c:pt idx="1711">
                  <c:v>41401.520833334718</c:v>
                </c:pt>
                <c:pt idx="1712">
                  <c:v>41401.527777779163</c:v>
                </c:pt>
                <c:pt idx="1713">
                  <c:v>41401.534722223609</c:v>
                </c:pt>
                <c:pt idx="1714">
                  <c:v>41401.541666668054</c:v>
                </c:pt>
                <c:pt idx="1715">
                  <c:v>41401.548611112499</c:v>
                </c:pt>
                <c:pt idx="1716">
                  <c:v>41401.555555556944</c:v>
                </c:pt>
                <c:pt idx="1717">
                  <c:v>41401.56250000139</c:v>
                </c:pt>
                <c:pt idx="1718">
                  <c:v>41401.569444445835</c:v>
                </c:pt>
                <c:pt idx="1719">
                  <c:v>41401.57638889028</c:v>
                </c:pt>
                <c:pt idx="1720">
                  <c:v>41401.583333334725</c:v>
                </c:pt>
                <c:pt idx="1721">
                  <c:v>41401.590277779171</c:v>
                </c:pt>
                <c:pt idx="1722">
                  <c:v>41401.597222223616</c:v>
                </c:pt>
                <c:pt idx="1723">
                  <c:v>41401.604166668061</c:v>
                </c:pt>
                <c:pt idx="1724">
                  <c:v>41401.611111112506</c:v>
                </c:pt>
                <c:pt idx="1725">
                  <c:v>41401.618055556952</c:v>
                </c:pt>
                <c:pt idx="1726">
                  <c:v>41401.625000001397</c:v>
                </c:pt>
                <c:pt idx="1727">
                  <c:v>41401.631944445842</c:v>
                </c:pt>
                <c:pt idx="1728">
                  <c:v>41401.638888890287</c:v>
                </c:pt>
                <c:pt idx="1729">
                  <c:v>41401.645833334733</c:v>
                </c:pt>
                <c:pt idx="1730">
                  <c:v>41401.652777779178</c:v>
                </c:pt>
                <c:pt idx="1731">
                  <c:v>41401.659722223623</c:v>
                </c:pt>
                <c:pt idx="1732">
                  <c:v>41401.666666668069</c:v>
                </c:pt>
                <c:pt idx="1733">
                  <c:v>41401.673611112514</c:v>
                </c:pt>
                <c:pt idx="1734">
                  <c:v>41401.680555556959</c:v>
                </c:pt>
                <c:pt idx="1735">
                  <c:v>41401.687500001404</c:v>
                </c:pt>
                <c:pt idx="1736">
                  <c:v>41401.69444444585</c:v>
                </c:pt>
                <c:pt idx="1737">
                  <c:v>41401.701388890295</c:v>
                </c:pt>
                <c:pt idx="1738">
                  <c:v>41401.70833333474</c:v>
                </c:pt>
                <c:pt idx="1739">
                  <c:v>41401.715277779185</c:v>
                </c:pt>
                <c:pt idx="1740">
                  <c:v>41401.722222223631</c:v>
                </c:pt>
                <c:pt idx="1741">
                  <c:v>41401.729166668076</c:v>
                </c:pt>
                <c:pt idx="1742">
                  <c:v>41401.736111112521</c:v>
                </c:pt>
                <c:pt idx="1743">
                  <c:v>41401.743055556966</c:v>
                </c:pt>
                <c:pt idx="1744">
                  <c:v>41401.750000001412</c:v>
                </c:pt>
                <c:pt idx="1745">
                  <c:v>41401.756944445857</c:v>
                </c:pt>
                <c:pt idx="1746">
                  <c:v>41401.763888890302</c:v>
                </c:pt>
                <c:pt idx="1747">
                  <c:v>41401.770833334747</c:v>
                </c:pt>
                <c:pt idx="1748">
                  <c:v>41401.777777779193</c:v>
                </c:pt>
                <c:pt idx="1749">
                  <c:v>41401.784722223638</c:v>
                </c:pt>
                <c:pt idx="1750">
                  <c:v>41401.791666668083</c:v>
                </c:pt>
                <c:pt idx="1751">
                  <c:v>41401.798611112528</c:v>
                </c:pt>
                <c:pt idx="1752">
                  <c:v>41401.805555556974</c:v>
                </c:pt>
                <c:pt idx="1753">
                  <c:v>41401.812500001419</c:v>
                </c:pt>
                <c:pt idx="1754">
                  <c:v>41401.819444445864</c:v>
                </c:pt>
                <c:pt idx="1755">
                  <c:v>41401.826388890309</c:v>
                </c:pt>
                <c:pt idx="1756">
                  <c:v>41401.833333334755</c:v>
                </c:pt>
                <c:pt idx="1757">
                  <c:v>41401.8402777792</c:v>
                </c:pt>
                <c:pt idx="1758">
                  <c:v>41401.847222223645</c:v>
                </c:pt>
                <c:pt idx="1759">
                  <c:v>41401.85416666809</c:v>
                </c:pt>
                <c:pt idx="1760">
                  <c:v>41401.861111112536</c:v>
                </c:pt>
                <c:pt idx="1761">
                  <c:v>41401.868055556981</c:v>
                </c:pt>
                <c:pt idx="1762">
                  <c:v>41401.875000001426</c:v>
                </c:pt>
                <c:pt idx="1763">
                  <c:v>41401.881944445871</c:v>
                </c:pt>
                <c:pt idx="1764">
                  <c:v>41401.888888890317</c:v>
                </c:pt>
                <c:pt idx="1765">
                  <c:v>41401.895833334762</c:v>
                </c:pt>
                <c:pt idx="1766">
                  <c:v>41401.902777779207</c:v>
                </c:pt>
                <c:pt idx="1767">
                  <c:v>41401.909722223652</c:v>
                </c:pt>
                <c:pt idx="1768">
                  <c:v>41401.916666668098</c:v>
                </c:pt>
                <c:pt idx="1769">
                  <c:v>41401.923611112543</c:v>
                </c:pt>
                <c:pt idx="1770">
                  <c:v>41401.930555556988</c:v>
                </c:pt>
                <c:pt idx="1771">
                  <c:v>41401.937500001433</c:v>
                </c:pt>
                <c:pt idx="1772">
                  <c:v>41401.944444445879</c:v>
                </c:pt>
                <c:pt idx="1773">
                  <c:v>41401.951388890324</c:v>
                </c:pt>
                <c:pt idx="1774">
                  <c:v>41401.958333334769</c:v>
                </c:pt>
                <c:pt idx="1775">
                  <c:v>41401.965277779214</c:v>
                </c:pt>
                <c:pt idx="1776">
                  <c:v>41401.97222222366</c:v>
                </c:pt>
                <c:pt idx="1777">
                  <c:v>41401.979166668105</c:v>
                </c:pt>
                <c:pt idx="1778">
                  <c:v>41401.98611111255</c:v>
                </c:pt>
                <c:pt idx="1779">
                  <c:v>41401.993055556995</c:v>
                </c:pt>
                <c:pt idx="1780">
                  <c:v>41402.000000001441</c:v>
                </c:pt>
                <c:pt idx="1781">
                  <c:v>41402.006944445886</c:v>
                </c:pt>
                <c:pt idx="1782">
                  <c:v>41402.013888890331</c:v>
                </c:pt>
                <c:pt idx="1783">
                  <c:v>41402.020833334776</c:v>
                </c:pt>
                <c:pt idx="1784">
                  <c:v>41402.027777779222</c:v>
                </c:pt>
                <c:pt idx="1785">
                  <c:v>41402.034722223667</c:v>
                </c:pt>
                <c:pt idx="1786">
                  <c:v>41402.041666668112</c:v>
                </c:pt>
                <c:pt idx="1787">
                  <c:v>41402.048611112557</c:v>
                </c:pt>
                <c:pt idx="1788">
                  <c:v>41402.055555557003</c:v>
                </c:pt>
                <c:pt idx="1789">
                  <c:v>41402.062500001448</c:v>
                </c:pt>
                <c:pt idx="1790">
                  <c:v>41402.069444445893</c:v>
                </c:pt>
                <c:pt idx="1791">
                  <c:v>41402.076388890338</c:v>
                </c:pt>
                <c:pt idx="1792">
                  <c:v>41402.083333334784</c:v>
                </c:pt>
                <c:pt idx="1793">
                  <c:v>41402.090277779229</c:v>
                </c:pt>
                <c:pt idx="1794">
                  <c:v>41402.097222223674</c:v>
                </c:pt>
                <c:pt idx="1795">
                  <c:v>41402.104166668119</c:v>
                </c:pt>
                <c:pt idx="1796">
                  <c:v>41402.111111112565</c:v>
                </c:pt>
                <c:pt idx="1797">
                  <c:v>41402.11805555701</c:v>
                </c:pt>
                <c:pt idx="1798">
                  <c:v>41402.125000001455</c:v>
                </c:pt>
                <c:pt idx="1799">
                  <c:v>41402.1319444459</c:v>
                </c:pt>
                <c:pt idx="1800">
                  <c:v>41402.138888890346</c:v>
                </c:pt>
                <c:pt idx="1801">
                  <c:v>41402.145833334791</c:v>
                </c:pt>
                <c:pt idx="1802">
                  <c:v>41402.152777779236</c:v>
                </c:pt>
                <c:pt idx="1803">
                  <c:v>41402.159722223681</c:v>
                </c:pt>
                <c:pt idx="1804">
                  <c:v>41402.166666668127</c:v>
                </c:pt>
                <c:pt idx="1805">
                  <c:v>41402.173611112572</c:v>
                </c:pt>
                <c:pt idx="1806">
                  <c:v>41402.180555557017</c:v>
                </c:pt>
                <c:pt idx="1807">
                  <c:v>41402.187500001462</c:v>
                </c:pt>
                <c:pt idx="1808">
                  <c:v>41402.194444445908</c:v>
                </c:pt>
                <c:pt idx="1809">
                  <c:v>41402.201388890353</c:v>
                </c:pt>
                <c:pt idx="1810">
                  <c:v>41402.208333334798</c:v>
                </c:pt>
                <c:pt idx="1811">
                  <c:v>41402.215277779243</c:v>
                </c:pt>
                <c:pt idx="1812">
                  <c:v>41402.222222223689</c:v>
                </c:pt>
                <c:pt idx="1813">
                  <c:v>41402.229166668134</c:v>
                </c:pt>
                <c:pt idx="1814">
                  <c:v>41402.236111112579</c:v>
                </c:pt>
                <c:pt idx="1815">
                  <c:v>41402.243055557024</c:v>
                </c:pt>
                <c:pt idx="1816">
                  <c:v>41402.25000000147</c:v>
                </c:pt>
                <c:pt idx="1817">
                  <c:v>41402.256944445915</c:v>
                </c:pt>
                <c:pt idx="1818">
                  <c:v>41402.26388889036</c:v>
                </c:pt>
                <c:pt idx="1819">
                  <c:v>41402.270833334806</c:v>
                </c:pt>
                <c:pt idx="1820">
                  <c:v>41402.277777779251</c:v>
                </c:pt>
                <c:pt idx="1821">
                  <c:v>41402.284722223696</c:v>
                </c:pt>
                <c:pt idx="1822">
                  <c:v>41402.291666668141</c:v>
                </c:pt>
                <c:pt idx="1823">
                  <c:v>41402.298611112587</c:v>
                </c:pt>
                <c:pt idx="1824">
                  <c:v>41402.305555557032</c:v>
                </c:pt>
                <c:pt idx="1825">
                  <c:v>41402.312500001477</c:v>
                </c:pt>
                <c:pt idx="1826">
                  <c:v>41402.319444445922</c:v>
                </c:pt>
                <c:pt idx="1827">
                  <c:v>41402.326388890368</c:v>
                </c:pt>
                <c:pt idx="1828">
                  <c:v>41402.333333334813</c:v>
                </c:pt>
                <c:pt idx="1829">
                  <c:v>41402.340277779258</c:v>
                </c:pt>
                <c:pt idx="1830">
                  <c:v>41402.347222223703</c:v>
                </c:pt>
                <c:pt idx="1831">
                  <c:v>41402.354166668149</c:v>
                </c:pt>
                <c:pt idx="1832">
                  <c:v>41402.361111112594</c:v>
                </c:pt>
                <c:pt idx="1833">
                  <c:v>41402.368055557039</c:v>
                </c:pt>
                <c:pt idx="1834">
                  <c:v>41402.375000001484</c:v>
                </c:pt>
                <c:pt idx="1835">
                  <c:v>41402.38194444593</c:v>
                </c:pt>
                <c:pt idx="1836">
                  <c:v>41402.388888890375</c:v>
                </c:pt>
                <c:pt idx="1837">
                  <c:v>41402.39583333482</c:v>
                </c:pt>
                <c:pt idx="1838">
                  <c:v>41402.402777779265</c:v>
                </c:pt>
                <c:pt idx="1839">
                  <c:v>41402.409722223711</c:v>
                </c:pt>
                <c:pt idx="1840">
                  <c:v>41402.416666668156</c:v>
                </c:pt>
                <c:pt idx="1841">
                  <c:v>41402.423611112601</c:v>
                </c:pt>
                <c:pt idx="1842">
                  <c:v>41402.430555557046</c:v>
                </c:pt>
                <c:pt idx="1843">
                  <c:v>41402.437500001492</c:v>
                </c:pt>
                <c:pt idx="1844">
                  <c:v>41402.444444445937</c:v>
                </c:pt>
                <c:pt idx="1845">
                  <c:v>41402.451388890382</c:v>
                </c:pt>
                <c:pt idx="1846">
                  <c:v>41402.458333334827</c:v>
                </c:pt>
                <c:pt idx="1847">
                  <c:v>41402.465277779273</c:v>
                </c:pt>
                <c:pt idx="1848">
                  <c:v>41402.472222223718</c:v>
                </c:pt>
                <c:pt idx="1849">
                  <c:v>41402.479166668163</c:v>
                </c:pt>
                <c:pt idx="1850">
                  <c:v>41402.486111112608</c:v>
                </c:pt>
                <c:pt idx="1851">
                  <c:v>41402.493055557054</c:v>
                </c:pt>
                <c:pt idx="1852">
                  <c:v>41402.500000001499</c:v>
                </c:pt>
                <c:pt idx="1853">
                  <c:v>41402.506944445944</c:v>
                </c:pt>
                <c:pt idx="1854">
                  <c:v>41402.513888890389</c:v>
                </c:pt>
                <c:pt idx="1855">
                  <c:v>41402.520833334835</c:v>
                </c:pt>
                <c:pt idx="1856">
                  <c:v>41402.52777777928</c:v>
                </c:pt>
                <c:pt idx="1857">
                  <c:v>41402.534722223725</c:v>
                </c:pt>
                <c:pt idx="1858">
                  <c:v>41402.54166666817</c:v>
                </c:pt>
                <c:pt idx="1859">
                  <c:v>41402.548611112616</c:v>
                </c:pt>
                <c:pt idx="1860">
                  <c:v>41402.555555557061</c:v>
                </c:pt>
                <c:pt idx="1861">
                  <c:v>41402.562500001506</c:v>
                </c:pt>
                <c:pt idx="1862">
                  <c:v>41402.569444445951</c:v>
                </c:pt>
                <c:pt idx="1863">
                  <c:v>41402.576388890397</c:v>
                </c:pt>
                <c:pt idx="1864">
                  <c:v>41402.583333334842</c:v>
                </c:pt>
                <c:pt idx="1865">
                  <c:v>41402.590277779287</c:v>
                </c:pt>
                <c:pt idx="1866">
                  <c:v>41402.597222223732</c:v>
                </c:pt>
                <c:pt idx="1867">
                  <c:v>41402.604166668178</c:v>
                </c:pt>
                <c:pt idx="1868">
                  <c:v>41402.611111112623</c:v>
                </c:pt>
                <c:pt idx="1869">
                  <c:v>41402.618055557068</c:v>
                </c:pt>
                <c:pt idx="1870">
                  <c:v>41402.625000001513</c:v>
                </c:pt>
                <c:pt idx="1871">
                  <c:v>41402.631944445959</c:v>
                </c:pt>
                <c:pt idx="1872">
                  <c:v>41402.638888890404</c:v>
                </c:pt>
                <c:pt idx="1873">
                  <c:v>41402.645833334849</c:v>
                </c:pt>
                <c:pt idx="1874">
                  <c:v>41402.652777779294</c:v>
                </c:pt>
                <c:pt idx="1875">
                  <c:v>41402.65972222374</c:v>
                </c:pt>
                <c:pt idx="1876">
                  <c:v>41402.666666668185</c:v>
                </c:pt>
                <c:pt idx="1877">
                  <c:v>41402.67361111263</c:v>
                </c:pt>
                <c:pt idx="1878">
                  <c:v>41402.680555557075</c:v>
                </c:pt>
                <c:pt idx="1879">
                  <c:v>41402.687500001521</c:v>
                </c:pt>
                <c:pt idx="1880">
                  <c:v>41402.694444445966</c:v>
                </c:pt>
                <c:pt idx="1881">
                  <c:v>41402.701388890411</c:v>
                </c:pt>
                <c:pt idx="1882">
                  <c:v>41402.708333334856</c:v>
                </c:pt>
                <c:pt idx="1883">
                  <c:v>41402.715277779302</c:v>
                </c:pt>
                <c:pt idx="1884">
                  <c:v>41402.722222223747</c:v>
                </c:pt>
                <c:pt idx="1885">
                  <c:v>41402.729166668192</c:v>
                </c:pt>
                <c:pt idx="1886">
                  <c:v>41402.736111112637</c:v>
                </c:pt>
                <c:pt idx="1887">
                  <c:v>41402.743055557083</c:v>
                </c:pt>
                <c:pt idx="1888">
                  <c:v>41402.750000001528</c:v>
                </c:pt>
                <c:pt idx="1889">
                  <c:v>41402.756944445973</c:v>
                </c:pt>
                <c:pt idx="1890">
                  <c:v>41402.763888890418</c:v>
                </c:pt>
                <c:pt idx="1891">
                  <c:v>41402.770833334864</c:v>
                </c:pt>
                <c:pt idx="1892">
                  <c:v>41402.777777779309</c:v>
                </c:pt>
                <c:pt idx="1893">
                  <c:v>41402.784722223754</c:v>
                </c:pt>
                <c:pt idx="1894">
                  <c:v>41402.791666668199</c:v>
                </c:pt>
                <c:pt idx="1895">
                  <c:v>41402.798611112645</c:v>
                </c:pt>
                <c:pt idx="1896">
                  <c:v>41402.80555555709</c:v>
                </c:pt>
                <c:pt idx="1897">
                  <c:v>41402.812500001535</c:v>
                </c:pt>
                <c:pt idx="1898">
                  <c:v>41402.81944444598</c:v>
                </c:pt>
                <c:pt idx="1899">
                  <c:v>41402.826388890426</c:v>
                </c:pt>
                <c:pt idx="1900">
                  <c:v>41402.833333334871</c:v>
                </c:pt>
                <c:pt idx="1901">
                  <c:v>41402.840277779316</c:v>
                </c:pt>
                <c:pt idx="1902">
                  <c:v>41402.847222223761</c:v>
                </c:pt>
                <c:pt idx="1903">
                  <c:v>41402.854166668207</c:v>
                </c:pt>
                <c:pt idx="1904">
                  <c:v>41402.861111112652</c:v>
                </c:pt>
                <c:pt idx="1905">
                  <c:v>41402.868055557097</c:v>
                </c:pt>
                <c:pt idx="1906">
                  <c:v>41402.875000001543</c:v>
                </c:pt>
                <c:pt idx="1907">
                  <c:v>41402.881944445988</c:v>
                </c:pt>
                <c:pt idx="1908">
                  <c:v>41402.888888890433</c:v>
                </c:pt>
                <c:pt idx="1909">
                  <c:v>41402.895833334878</c:v>
                </c:pt>
                <c:pt idx="1910">
                  <c:v>41402.902777779324</c:v>
                </c:pt>
                <c:pt idx="1911">
                  <c:v>41402.909722223769</c:v>
                </c:pt>
                <c:pt idx="1912">
                  <c:v>41402.916666668214</c:v>
                </c:pt>
                <c:pt idx="1913">
                  <c:v>41402.923611112659</c:v>
                </c:pt>
                <c:pt idx="1914">
                  <c:v>41402.930555557105</c:v>
                </c:pt>
                <c:pt idx="1915">
                  <c:v>41402.93750000155</c:v>
                </c:pt>
                <c:pt idx="1916">
                  <c:v>41402.944444445995</c:v>
                </c:pt>
                <c:pt idx="1917">
                  <c:v>41402.95138889044</c:v>
                </c:pt>
                <c:pt idx="1918">
                  <c:v>41402.958333334886</c:v>
                </c:pt>
                <c:pt idx="1919">
                  <c:v>41402.965277779331</c:v>
                </c:pt>
                <c:pt idx="1920">
                  <c:v>41402.972222223776</c:v>
                </c:pt>
                <c:pt idx="1921">
                  <c:v>41402.979166668221</c:v>
                </c:pt>
                <c:pt idx="1922">
                  <c:v>41402.986111112667</c:v>
                </c:pt>
                <c:pt idx="1923">
                  <c:v>41402.993055557112</c:v>
                </c:pt>
                <c:pt idx="1924">
                  <c:v>41403.000000001557</c:v>
                </c:pt>
                <c:pt idx="1925">
                  <c:v>41403.006944446002</c:v>
                </c:pt>
                <c:pt idx="1926">
                  <c:v>41403.013888890448</c:v>
                </c:pt>
                <c:pt idx="1927">
                  <c:v>41403.020833334893</c:v>
                </c:pt>
                <c:pt idx="1928">
                  <c:v>41403.027777779338</c:v>
                </c:pt>
                <c:pt idx="1929">
                  <c:v>41403.034722223783</c:v>
                </c:pt>
                <c:pt idx="1930">
                  <c:v>41403.041666668229</c:v>
                </c:pt>
                <c:pt idx="1931">
                  <c:v>41403.048611112674</c:v>
                </c:pt>
                <c:pt idx="1932">
                  <c:v>41403.055555557119</c:v>
                </c:pt>
                <c:pt idx="1933">
                  <c:v>41403.062500001564</c:v>
                </c:pt>
                <c:pt idx="1934">
                  <c:v>41403.06944444601</c:v>
                </c:pt>
                <c:pt idx="1935">
                  <c:v>41403.076388890455</c:v>
                </c:pt>
                <c:pt idx="1936">
                  <c:v>41403.0833333349</c:v>
                </c:pt>
                <c:pt idx="1937">
                  <c:v>41403.090277779345</c:v>
                </c:pt>
                <c:pt idx="1938">
                  <c:v>41403.097222223791</c:v>
                </c:pt>
                <c:pt idx="1939">
                  <c:v>41403.104166668236</c:v>
                </c:pt>
                <c:pt idx="1940">
                  <c:v>41403.111111112681</c:v>
                </c:pt>
                <c:pt idx="1941">
                  <c:v>41403.118055557126</c:v>
                </c:pt>
                <c:pt idx="1942">
                  <c:v>41403.125000001572</c:v>
                </c:pt>
                <c:pt idx="1943">
                  <c:v>41403.131944446017</c:v>
                </c:pt>
                <c:pt idx="1944">
                  <c:v>41403.138888890462</c:v>
                </c:pt>
                <c:pt idx="1945">
                  <c:v>41403.145833334907</c:v>
                </c:pt>
                <c:pt idx="1946">
                  <c:v>41403.152777779353</c:v>
                </c:pt>
                <c:pt idx="1947">
                  <c:v>41403.159722223798</c:v>
                </c:pt>
                <c:pt idx="1948">
                  <c:v>41403.166666668243</c:v>
                </c:pt>
                <c:pt idx="1949">
                  <c:v>41403.173611112688</c:v>
                </c:pt>
                <c:pt idx="1950">
                  <c:v>41403.180555557134</c:v>
                </c:pt>
                <c:pt idx="1951">
                  <c:v>41403.187500001579</c:v>
                </c:pt>
                <c:pt idx="1952">
                  <c:v>41403.194444446024</c:v>
                </c:pt>
                <c:pt idx="1953">
                  <c:v>41403.201388890469</c:v>
                </c:pt>
                <c:pt idx="1954">
                  <c:v>41403.208333334915</c:v>
                </c:pt>
                <c:pt idx="1955">
                  <c:v>41403.21527777936</c:v>
                </c:pt>
                <c:pt idx="1956">
                  <c:v>41403.222222223805</c:v>
                </c:pt>
                <c:pt idx="1957">
                  <c:v>41403.22916666825</c:v>
                </c:pt>
                <c:pt idx="1958">
                  <c:v>41403.236111112696</c:v>
                </c:pt>
                <c:pt idx="1959">
                  <c:v>41403.243055557141</c:v>
                </c:pt>
                <c:pt idx="1960">
                  <c:v>41403.250000001586</c:v>
                </c:pt>
                <c:pt idx="1961">
                  <c:v>41403.256944446031</c:v>
                </c:pt>
                <c:pt idx="1962">
                  <c:v>41403.263888890477</c:v>
                </c:pt>
                <c:pt idx="1963">
                  <c:v>41403.270833334922</c:v>
                </c:pt>
                <c:pt idx="1964">
                  <c:v>41403.277777779367</c:v>
                </c:pt>
                <c:pt idx="1965">
                  <c:v>41403.284722223812</c:v>
                </c:pt>
                <c:pt idx="1966">
                  <c:v>41403.291666668258</c:v>
                </c:pt>
                <c:pt idx="1967">
                  <c:v>41403.298611112703</c:v>
                </c:pt>
                <c:pt idx="1968">
                  <c:v>41403.305555557148</c:v>
                </c:pt>
                <c:pt idx="1969">
                  <c:v>41403.312500001593</c:v>
                </c:pt>
                <c:pt idx="1970">
                  <c:v>41403.319444446039</c:v>
                </c:pt>
                <c:pt idx="1971">
                  <c:v>41403.326388890484</c:v>
                </c:pt>
                <c:pt idx="1972">
                  <c:v>41403.333333334929</c:v>
                </c:pt>
                <c:pt idx="1973">
                  <c:v>41403.340277779374</c:v>
                </c:pt>
                <c:pt idx="1974">
                  <c:v>41403.34722222382</c:v>
                </c:pt>
                <c:pt idx="1975">
                  <c:v>41403.354166668265</c:v>
                </c:pt>
                <c:pt idx="1976">
                  <c:v>41403.36111111271</c:v>
                </c:pt>
                <c:pt idx="1977">
                  <c:v>41403.368055557155</c:v>
                </c:pt>
                <c:pt idx="1978">
                  <c:v>41403.375000001601</c:v>
                </c:pt>
                <c:pt idx="1979">
                  <c:v>41403.381944446046</c:v>
                </c:pt>
                <c:pt idx="1980">
                  <c:v>41403.388888890491</c:v>
                </c:pt>
                <c:pt idx="1981">
                  <c:v>41403.395833334936</c:v>
                </c:pt>
                <c:pt idx="1982">
                  <c:v>41403.402777779382</c:v>
                </c:pt>
                <c:pt idx="1983">
                  <c:v>41403.409722223827</c:v>
                </c:pt>
                <c:pt idx="1984">
                  <c:v>41403.416666668272</c:v>
                </c:pt>
                <c:pt idx="1985">
                  <c:v>41403.423611112717</c:v>
                </c:pt>
                <c:pt idx="1986">
                  <c:v>41403.430555557163</c:v>
                </c:pt>
                <c:pt idx="1987">
                  <c:v>41403.437500001608</c:v>
                </c:pt>
                <c:pt idx="1988">
                  <c:v>41403.444444446053</c:v>
                </c:pt>
                <c:pt idx="1989">
                  <c:v>41403.451388890498</c:v>
                </c:pt>
                <c:pt idx="1990">
                  <c:v>41403.458333334944</c:v>
                </c:pt>
                <c:pt idx="1991">
                  <c:v>41403.465277779389</c:v>
                </c:pt>
                <c:pt idx="1992">
                  <c:v>41403.472222223834</c:v>
                </c:pt>
                <c:pt idx="1993">
                  <c:v>41403.47916666828</c:v>
                </c:pt>
                <c:pt idx="1994">
                  <c:v>41403.486111112725</c:v>
                </c:pt>
                <c:pt idx="1995">
                  <c:v>41403.49305555717</c:v>
                </c:pt>
                <c:pt idx="1996">
                  <c:v>41403.500000001615</c:v>
                </c:pt>
                <c:pt idx="1997">
                  <c:v>41403.506944446061</c:v>
                </c:pt>
                <c:pt idx="1998">
                  <c:v>41403.513888890506</c:v>
                </c:pt>
                <c:pt idx="1999">
                  <c:v>41403.520833334951</c:v>
                </c:pt>
                <c:pt idx="2000">
                  <c:v>41403.527777779396</c:v>
                </c:pt>
                <c:pt idx="2001">
                  <c:v>41403.534722223842</c:v>
                </c:pt>
                <c:pt idx="2002">
                  <c:v>41403.541666668287</c:v>
                </c:pt>
                <c:pt idx="2003">
                  <c:v>41403.548611112732</c:v>
                </c:pt>
                <c:pt idx="2004">
                  <c:v>41403.555555557177</c:v>
                </c:pt>
                <c:pt idx="2005">
                  <c:v>41403.562500001623</c:v>
                </c:pt>
                <c:pt idx="2006">
                  <c:v>41403.569444446068</c:v>
                </c:pt>
                <c:pt idx="2007">
                  <c:v>41403.576388890513</c:v>
                </c:pt>
                <c:pt idx="2008">
                  <c:v>41403.583333334958</c:v>
                </c:pt>
                <c:pt idx="2009">
                  <c:v>41403.590277779404</c:v>
                </c:pt>
                <c:pt idx="2010">
                  <c:v>41403.597222223849</c:v>
                </c:pt>
                <c:pt idx="2011">
                  <c:v>41403.604166668294</c:v>
                </c:pt>
                <c:pt idx="2012">
                  <c:v>41403.611111112739</c:v>
                </c:pt>
                <c:pt idx="2013">
                  <c:v>41403.618055557185</c:v>
                </c:pt>
                <c:pt idx="2014">
                  <c:v>41403.62500000163</c:v>
                </c:pt>
                <c:pt idx="2015">
                  <c:v>41403.631944446075</c:v>
                </c:pt>
                <c:pt idx="2016">
                  <c:v>41403.63888889052</c:v>
                </c:pt>
                <c:pt idx="2017">
                  <c:v>41403.645833334966</c:v>
                </c:pt>
                <c:pt idx="2018">
                  <c:v>41403.652777779411</c:v>
                </c:pt>
                <c:pt idx="2019">
                  <c:v>41403.659722223856</c:v>
                </c:pt>
                <c:pt idx="2020">
                  <c:v>41403.666666668301</c:v>
                </c:pt>
                <c:pt idx="2021">
                  <c:v>41403.673611112747</c:v>
                </c:pt>
                <c:pt idx="2022">
                  <c:v>41403.680555557192</c:v>
                </c:pt>
                <c:pt idx="2023">
                  <c:v>41403.687500001637</c:v>
                </c:pt>
                <c:pt idx="2024">
                  <c:v>41403.694444446082</c:v>
                </c:pt>
                <c:pt idx="2025">
                  <c:v>41403.701388890528</c:v>
                </c:pt>
                <c:pt idx="2026">
                  <c:v>41403.708333334973</c:v>
                </c:pt>
                <c:pt idx="2027">
                  <c:v>41403.715277779418</c:v>
                </c:pt>
                <c:pt idx="2028">
                  <c:v>41403.722222223863</c:v>
                </c:pt>
                <c:pt idx="2029">
                  <c:v>41403.729166668309</c:v>
                </c:pt>
                <c:pt idx="2030">
                  <c:v>41403.736111112754</c:v>
                </c:pt>
                <c:pt idx="2031">
                  <c:v>41403.743055557199</c:v>
                </c:pt>
                <c:pt idx="2032">
                  <c:v>41403.750000001644</c:v>
                </c:pt>
                <c:pt idx="2033">
                  <c:v>41403.75694444609</c:v>
                </c:pt>
                <c:pt idx="2034">
                  <c:v>41403.763888890535</c:v>
                </c:pt>
                <c:pt idx="2035">
                  <c:v>41403.77083333498</c:v>
                </c:pt>
                <c:pt idx="2036">
                  <c:v>41403.777777779425</c:v>
                </c:pt>
                <c:pt idx="2037">
                  <c:v>41403.784722223871</c:v>
                </c:pt>
                <c:pt idx="2038">
                  <c:v>41403.791666668316</c:v>
                </c:pt>
                <c:pt idx="2039">
                  <c:v>41403.798611112761</c:v>
                </c:pt>
                <c:pt idx="2040">
                  <c:v>41403.805555557206</c:v>
                </c:pt>
                <c:pt idx="2041">
                  <c:v>41403.812500001652</c:v>
                </c:pt>
                <c:pt idx="2042">
                  <c:v>41403.819444446097</c:v>
                </c:pt>
                <c:pt idx="2043">
                  <c:v>41403.826388890542</c:v>
                </c:pt>
                <c:pt idx="2044">
                  <c:v>41403.833333334987</c:v>
                </c:pt>
                <c:pt idx="2045">
                  <c:v>41403.840277779433</c:v>
                </c:pt>
                <c:pt idx="2046">
                  <c:v>41403.847222223878</c:v>
                </c:pt>
                <c:pt idx="2047">
                  <c:v>41403.854166668323</c:v>
                </c:pt>
                <c:pt idx="2048">
                  <c:v>41403.861111112768</c:v>
                </c:pt>
                <c:pt idx="2049">
                  <c:v>41403.868055557214</c:v>
                </c:pt>
                <c:pt idx="2050">
                  <c:v>41403.875000001659</c:v>
                </c:pt>
                <c:pt idx="2051">
                  <c:v>41403.881944446104</c:v>
                </c:pt>
                <c:pt idx="2052">
                  <c:v>41403.888888890549</c:v>
                </c:pt>
                <c:pt idx="2053">
                  <c:v>41403.895833334995</c:v>
                </c:pt>
                <c:pt idx="2054">
                  <c:v>41403.90277777944</c:v>
                </c:pt>
                <c:pt idx="2055">
                  <c:v>41403.909722223885</c:v>
                </c:pt>
                <c:pt idx="2056">
                  <c:v>41403.91666666833</c:v>
                </c:pt>
                <c:pt idx="2057">
                  <c:v>41403.923611112776</c:v>
                </c:pt>
                <c:pt idx="2058">
                  <c:v>41403.930555557221</c:v>
                </c:pt>
                <c:pt idx="2059">
                  <c:v>41403.937500001666</c:v>
                </c:pt>
                <c:pt idx="2060">
                  <c:v>41403.944444446111</c:v>
                </c:pt>
                <c:pt idx="2061">
                  <c:v>41403.951388890557</c:v>
                </c:pt>
                <c:pt idx="2062">
                  <c:v>41403.958333335002</c:v>
                </c:pt>
                <c:pt idx="2063">
                  <c:v>41403.965277779447</c:v>
                </c:pt>
                <c:pt idx="2064">
                  <c:v>41403.972222223892</c:v>
                </c:pt>
                <c:pt idx="2065">
                  <c:v>41403.979166668338</c:v>
                </c:pt>
                <c:pt idx="2066">
                  <c:v>41403.986111112783</c:v>
                </c:pt>
                <c:pt idx="2067">
                  <c:v>41403.993055557228</c:v>
                </c:pt>
                <c:pt idx="2068">
                  <c:v>41404.000000001673</c:v>
                </c:pt>
                <c:pt idx="2069">
                  <c:v>41404.006944446119</c:v>
                </c:pt>
                <c:pt idx="2070">
                  <c:v>41404.013888890564</c:v>
                </c:pt>
                <c:pt idx="2071">
                  <c:v>41404.020833335009</c:v>
                </c:pt>
                <c:pt idx="2072">
                  <c:v>41404.027777779454</c:v>
                </c:pt>
                <c:pt idx="2073">
                  <c:v>41404.0347222239</c:v>
                </c:pt>
                <c:pt idx="2074">
                  <c:v>41404.041666668345</c:v>
                </c:pt>
                <c:pt idx="2075">
                  <c:v>41404.04861111279</c:v>
                </c:pt>
                <c:pt idx="2076">
                  <c:v>41404.055555557235</c:v>
                </c:pt>
                <c:pt idx="2077">
                  <c:v>41404.062500001681</c:v>
                </c:pt>
                <c:pt idx="2078">
                  <c:v>41404.069444446126</c:v>
                </c:pt>
                <c:pt idx="2079">
                  <c:v>41404.076388890571</c:v>
                </c:pt>
                <c:pt idx="2080">
                  <c:v>41404.083333335017</c:v>
                </c:pt>
                <c:pt idx="2081">
                  <c:v>41404.090277779462</c:v>
                </c:pt>
                <c:pt idx="2082">
                  <c:v>41404.097222223907</c:v>
                </c:pt>
                <c:pt idx="2083">
                  <c:v>41404.104166668352</c:v>
                </c:pt>
                <c:pt idx="2084">
                  <c:v>41404.111111112798</c:v>
                </c:pt>
                <c:pt idx="2085">
                  <c:v>41404.118055557243</c:v>
                </c:pt>
                <c:pt idx="2086">
                  <c:v>41404.125000001688</c:v>
                </c:pt>
                <c:pt idx="2087">
                  <c:v>41404.131944446133</c:v>
                </c:pt>
                <c:pt idx="2088">
                  <c:v>41404.138888890579</c:v>
                </c:pt>
                <c:pt idx="2089">
                  <c:v>41404.145833335024</c:v>
                </c:pt>
                <c:pt idx="2090">
                  <c:v>41404.152777779469</c:v>
                </c:pt>
                <c:pt idx="2091">
                  <c:v>41404.159722223914</c:v>
                </c:pt>
                <c:pt idx="2092">
                  <c:v>41404.16666666836</c:v>
                </c:pt>
                <c:pt idx="2093">
                  <c:v>41404.173611112805</c:v>
                </c:pt>
                <c:pt idx="2094">
                  <c:v>41404.18055555725</c:v>
                </c:pt>
                <c:pt idx="2095">
                  <c:v>41404.187500001695</c:v>
                </c:pt>
                <c:pt idx="2096">
                  <c:v>41404.194444446141</c:v>
                </c:pt>
                <c:pt idx="2097">
                  <c:v>41404.201388890586</c:v>
                </c:pt>
                <c:pt idx="2098">
                  <c:v>41404.208333335031</c:v>
                </c:pt>
                <c:pt idx="2099">
                  <c:v>41404.215277779476</c:v>
                </c:pt>
                <c:pt idx="2100">
                  <c:v>41404.222222223922</c:v>
                </c:pt>
                <c:pt idx="2101">
                  <c:v>41404.229166668367</c:v>
                </c:pt>
                <c:pt idx="2102">
                  <c:v>41404.236111112812</c:v>
                </c:pt>
                <c:pt idx="2103">
                  <c:v>41404.243055557257</c:v>
                </c:pt>
                <c:pt idx="2104">
                  <c:v>41404.250000001703</c:v>
                </c:pt>
                <c:pt idx="2105">
                  <c:v>41404.256944446148</c:v>
                </c:pt>
                <c:pt idx="2106">
                  <c:v>41404.263888890593</c:v>
                </c:pt>
                <c:pt idx="2107">
                  <c:v>41404.270833335038</c:v>
                </c:pt>
                <c:pt idx="2108">
                  <c:v>41404.277777779484</c:v>
                </c:pt>
                <c:pt idx="2109">
                  <c:v>41404.284722223929</c:v>
                </c:pt>
                <c:pt idx="2110">
                  <c:v>41404.291666668374</c:v>
                </c:pt>
                <c:pt idx="2111">
                  <c:v>41404.298611112819</c:v>
                </c:pt>
                <c:pt idx="2112">
                  <c:v>41404.305555557265</c:v>
                </c:pt>
                <c:pt idx="2113">
                  <c:v>41404.31250000171</c:v>
                </c:pt>
                <c:pt idx="2114">
                  <c:v>41404.319444446155</c:v>
                </c:pt>
                <c:pt idx="2115">
                  <c:v>41404.3263888906</c:v>
                </c:pt>
                <c:pt idx="2116">
                  <c:v>41404.333333335046</c:v>
                </c:pt>
                <c:pt idx="2117">
                  <c:v>41404.340277779491</c:v>
                </c:pt>
                <c:pt idx="2118">
                  <c:v>41404.347222223936</c:v>
                </c:pt>
                <c:pt idx="2119">
                  <c:v>41404.354166668381</c:v>
                </c:pt>
                <c:pt idx="2120">
                  <c:v>41404.361111112827</c:v>
                </c:pt>
                <c:pt idx="2121">
                  <c:v>41404.368055557272</c:v>
                </c:pt>
                <c:pt idx="2122">
                  <c:v>41404.375000001717</c:v>
                </c:pt>
                <c:pt idx="2123">
                  <c:v>41404.381944446162</c:v>
                </c:pt>
                <c:pt idx="2124">
                  <c:v>41404.388888890608</c:v>
                </c:pt>
                <c:pt idx="2125">
                  <c:v>41404.395833335053</c:v>
                </c:pt>
                <c:pt idx="2126">
                  <c:v>41404.402777779498</c:v>
                </c:pt>
                <c:pt idx="2127">
                  <c:v>41404.409722223943</c:v>
                </c:pt>
                <c:pt idx="2128">
                  <c:v>41404.416666668389</c:v>
                </c:pt>
                <c:pt idx="2129">
                  <c:v>41404.423611112834</c:v>
                </c:pt>
                <c:pt idx="2130">
                  <c:v>41404.430555557279</c:v>
                </c:pt>
                <c:pt idx="2131">
                  <c:v>41404.437500001724</c:v>
                </c:pt>
                <c:pt idx="2132">
                  <c:v>41404.44444444617</c:v>
                </c:pt>
                <c:pt idx="2133">
                  <c:v>41404.451388890615</c:v>
                </c:pt>
                <c:pt idx="2134">
                  <c:v>41404.45833333506</c:v>
                </c:pt>
                <c:pt idx="2135">
                  <c:v>41404.465277779505</c:v>
                </c:pt>
                <c:pt idx="2136">
                  <c:v>41404.472222223951</c:v>
                </c:pt>
                <c:pt idx="2137">
                  <c:v>41404.479166668396</c:v>
                </c:pt>
                <c:pt idx="2138">
                  <c:v>41404.486111112841</c:v>
                </c:pt>
                <c:pt idx="2139">
                  <c:v>41404.493055557286</c:v>
                </c:pt>
                <c:pt idx="2140">
                  <c:v>41404.500000001732</c:v>
                </c:pt>
                <c:pt idx="2141">
                  <c:v>41404.506944446177</c:v>
                </c:pt>
                <c:pt idx="2142">
                  <c:v>41404.513888890622</c:v>
                </c:pt>
                <c:pt idx="2143">
                  <c:v>41404.520833335067</c:v>
                </c:pt>
                <c:pt idx="2144">
                  <c:v>41404.527777779513</c:v>
                </c:pt>
                <c:pt idx="2145">
                  <c:v>41404.534722223958</c:v>
                </c:pt>
                <c:pt idx="2146">
                  <c:v>41404.541666668403</c:v>
                </c:pt>
                <c:pt idx="2147">
                  <c:v>41404.548611112848</c:v>
                </c:pt>
                <c:pt idx="2148">
                  <c:v>41404.555555557294</c:v>
                </c:pt>
                <c:pt idx="2149">
                  <c:v>41404.562500001739</c:v>
                </c:pt>
                <c:pt idx="2150">
                  <c:v>41404.569444446184</c:v>
                </c:pt>
                <c:pt idx="2151">
                  <c:v>41404.576388890629</c:v>
                </c:pt>
                <c:pt idx="2152">
                  <c:v>41404.583333335075</c:v>
                </c:pt>
                <c:pt idx="2153">
                  <c:v>41404.59027777952</c:v>
                </c:pt>
                <c:pt idx="2154">
                  <c:v>41404.597222223965</c:v>
                </c:pt>
                <c:pt idx="2155">
                  <c:v>41404.60416666841</c:v>
                </c:pt>
                <c:pt idx="2156">
                  <c:v>41404.611111112856</c:v>
                </c:pt>
                <c:pt idx="2157">
                  <c:v>41404.618055557301</c:v>
                </c:pt>
                <c:pt idx="2158">
                  <c:v>41404.625000001746</c:v>
                </c:pt>
                <c:pt idx="2159">
                  <c:v>41404.631944446191</c:v>
                </c:pt>
                <c:pt idx="2160">
                  <c:v>41404.638888890637</c:v>
                </c:pt>
                <c:pt idx="2161">
                  <c:v>41404.645833335082</c:v>
                </c:pt>
                <c:pt idx="2162">
                  <c:v>41404.652777779527</c:v>
                </c:pt>
                <c:pt idx="2163">
                  <c:v>41404.659722223972</c:v>
                </c:pt>
                <c:pt idx="2164">
                  <c:v>41404.666666668418</c:v>
                </c:pt>
                <c:pt idx="2165">
                  <c:v>41404.673611112863</c:v>
                </c:pt>
                <c:pt idx="2166">
                  <c:v>41404.680555557308</c:v>
                </c:pt>
                <c:pt idx="2167">
                  <c:v>41404.687500001754</c:v>
                </c:pt>
                <c:pt idx="2168">
                  <c:v>41404.694444446199</c:v>
                </c:pt>
                <c:pt idx="2169">
                  <c:v>41404.701388890644</c:v>
                </c:pt>
                <c:pt idx="2170">
                  <c:v>41404.708333335089</c:v>
                </c:pt>
                <c:pt idx="2171">
                  <c:v>41404.715277779535</c:v>
                </c:pt>
                <c:pt idx="2172">
                  <c:v>41404.72222222398</c:v>
                </c:pt>
                <c:pt idx="2173">
                  <c:v>41404.729166668425</c:v>
                </c:pt>
                <c:pt idx="2174">
                  <c:v>41404.73611111287</c:v>
                </c:pt>
                <c:pt idx="2175">
                  <c:v>41404.743055557316</c:v>
                </c:pt>
                <c:pt idx="2176">
                  <c:v>41404.750000001761</c:v>
                </c:pt>
                <c:pt idx="2177">
                  <c:v>41404.756944446206</c:v>
                </c:pt>
                <c:pt idx="2178">
                  <c:v>41404.763888890651</c:v>
                </c:pt>
                <c:pt idx="2179">
                  <c:v>41404.770833335097</c:v>
                </c:pt>
                <c:pt idx="2180">
                  <c:v>41404.777777779542</c:v>
                </c:pt>
                <c:pt idx="2181">
                  <c:v>41404.784722223987</c:v>
                </c:pt>
                <c:pt idx="2182">
                  <c:v>41404.791666668432</c:v>
                </c:pt>
                <c:pt idx="2183">
                  <c:v>41404.798611112878</c:v>
                </c:pt>
                <c:pt idx="2184">
                  <c:v>41404.805555557323</c:v>
                </c:pt>
                <c:pt idx="2185">
                  <c:v>41404.812500001768</c:v>
                </c:pt>
                <c:pt idx="2186">
                  <c:v>41404.819444446213</c:v>
                </c:pt>
                <c:pt idx="2187">
                  <c:v>41404.826388890659</c:v>
                </c:pt>
                <c:pt idx="2188">
                  <c:v>41404.833333335104</c:v>
                </c:pt>
                <c:pt idx="2189">
                  <c:v>41404.840277779549</c:v>
                </c:pt>
                <c:pt idx="2190">
                  <c:v>41404.847222223994</c:v>
                </c:pt>
                <c:pt idx="2191">
                  <c:v>41404.85416666844</c:v>
                </c:pt>
                <c:pt idx="2192">
                  <c:v>41404.861111112885</c:v>
                </c:pt>
                <c:pt idx="2193">
                  <c:v>41404.86805555733</c:v>
                </c:pt>
                <c:pt idx="2194">
                  <c:v>41404.875000001775</c:v>
                </c:pt>
                <c:pt idx="2195">
                  <c:v>41404.881944446221</c:v>
                </c:pt>
                <c:pt idx="2196">
                  <c:v>41404.888888890666</c:v>
                </c:pt>
                <c:pt idx="2197">
                  <c:v>41404.895833335111</c:v>
                </c:pt>
                <c:pt idx="2198">
                  <c:v>41404.902777779556</c:v>
                </c:pt>
                <c:pt idx="2199">
                  <c:v>41404.909722224002</c:v>
                </c:pt>
                <c:pt idx="2200">
                  <c:v>41404.916666668447</c:v>
                </c:pt>
                <c:pt idx="2201">
                  <c:v>41404.923611112892</c:v>
                </c:pt>
                <c:pt idx="2202">
                  <c:v>41404.930555557337</c:v>
                </c:pt>
                <c:pt idx="2203">
                  <c:v>41404.937500001783</c:v>
                </c:pt>
                <c:pt idx="2204">
                  <c:v>41404.944444446228</c:v>
                </c:pt>
                <c:pt idx="2205">
                  <c:v>41404.951388890673</c:v>
                </c:pt>
                <c:pt idx="2206">
                  <c:v>41404.958333335118</c:v>
                </c:pt>
                <c:pt idx="2207">
                  <c:v>41404.965277779564</c:v>
                </c:pt>
                <c:pt idx="2208">
                  <c:v>41404.972222224009</c:v>
                </c:pt>
                <c:pt idx="2209">
                  <c:v>41404.979166668454</c:v>
                </c:pt>
                <c:pt idx="2210">
                  <c:v>41404.986111112899</c:v>
                </c:pt>
                <c:pt idx="2211">
                  <c:v>41404.993055557345</c:v>
                </c:pt>
                <c:pt idx="2212">
                  <c:v>41405.00000000179</c:v>
                </c:pt>
                <c:pt idx="2213">
                  <c:v>41405.006944446235</c:v>
                </c:pt>
                <c:pt idx="2214">
                  <c:v>41405.01388889068</c:v>
                </c:pt>
                <c:pt idx="2215">
                  <c:v>41405.020833335126</c:v>
                </c:pt>
                <c:pt idx="2216">
                  <c:v>41405.027777779571</c:v>
                </c:pt>
                <c:pt idx="2217">
                  <c:v>41405.034722224016</c:v>
                </c:pt>
                <c:pt idx="2218">
                  <c:v>41405.041666668461</c:v>
                </c:pt>
                <c:pt idx="2219">
                  <c:v>41405.048611112907</c:v>
                </c:pt>
                <c:pt idx="2220">
                  <c:v>41405.055555557352</c:v>
                </c:pt>
                <c:pt idx="2221">
                  <c:v>41405.062500001797</c:v>
                </c:pt>
                <c:pt idx="2222">
                  <c:v>41405.069444446242</c:v>
                </c:pt>
                <c:pt idx="2223">
                  <c:v>41405.076388890688</c:v>
                </c:pt>
                <c:pt idx="2224">
                  <c:v>41405.083333335133</c:v>
                </c:pt>
                <c:pt idx="2225">
                  <c:v>41405.090277779578</c:v>
                </c:pt>
                <c:pt idx="2226">
                  <c:v>41405.097222224023</c:v>
                </c:pt>
                <c:pt idx="2227">
                  <c:v>41405.104166668469</c:v>
                </c:pt>
                <c:pt idx="2228">
                  <c:v>41405.111111112914</c:v>
                </c:pt>
                <c:pt idx="2229">
                  <c:v>41405.118055557359</c:v>
                </c:pt>
                <c:pt idx="2230">
                  <c:v>41405.125000001804</c:v>
                </c:pt>
                <c:pt idx="2231">
                  <c:v>41405.13194444625</c:v>
                </c:pt>
                <c:pt idx="2232">
                  <c:v>41405.138888890695</c:v>
                </c:pt>
                <c:pt idx="2233">
                  <c:v>41405.14583333514</c:v>
                </c:pt>
                <c:pt idx="2234">
                  <c:v>41405.152777779585</c:v>
                </c:pt>
                <c:pt idx="2235">
                  <c:v>41405.159722224031</c:v>
                </c:pt>
                <c:pt idx="2236">
                  <c:v>41405.166666668476</c:v>
                </c:pt>
                <c:pt idx="2237">
                  <c:v>41405.173611112921</c:v>
                </c:pt>
                <c:pt idx="2238">
                  <c:v>41405.180555557366</c:v>
                </c:pt>
                <c:pt idx="2239">
                  <c:v>41405.187500001812</c:v>
                </c:pt>
                <c:pt idx="2240">
                  <c:v>41405.194444446257</c:v>
                </c:pt>
                <c:pt idx="2241">
                  <c:v>41405.201388890702</c:v>
                </c:pt>
                <c:pt idx="2242">
                  <c:v>41405.208333335147</c:v>
                </c:pt>
                <c:pt idx="2243">
                  <c:v>41405.215277779593</c:v>
                </c:pt>
                <c:pt idx="2244">
                  <c:v>41405.222222224038</c:v>
                </c:pt>
                <c:pt idx="2245">
                  <c:v>41405.229166668483</c:v>
                </c:pt>
                <c:pt idx="2246">
                  <c:v>41405.236111112928</c:v>
                </c:pt>
                <c:pt idx="2247">
                  <c:v>41405.243055557374</c:v>
                </c:pt>
                <c:pt idx="2248">
                  <c:v>41405.250000001819</c:v>
                </c:pt>
                <c:pt idx="2249">
                  <c:v>41405.256944446264</c:v>
                </c:pt>
                <c:pt idx="2250">
                  <c:v>41405.263888890709</c:v>
                </c:pt>
                <c:pt idx="2251">
                  <c:v>41405.270833335155</c:v>
                </c:pt>
                <c:pt idx="2252">
                  <c:v>41405.2777777796</c:v>
                </c:pt>
                <c:pt idx="2253">
                  <c:v>41405.284722224045</c:v>
                </c:pt>
                <c:pt idx="2254">
                  <c:v>41405.291666668491</c:v>
                </c:pt>
                <c:pt idx="2255">
                  <c:v>41405.298611112936</c:v>
                </c:pt>
                <c:pt idx="2256">
                  <c:v>41405.305555557381</c:v>
                </c:pt>
                <c:pt idx="2257">
                  <c:v>41405.312500001826</c:v>
                </c:pt>
                <c:pt idx="2258">
                  <c:v>41405.319444446272</c:v>
                </c:pt>
                <c:pt idx="2259">
                  <c:v>41405.326388890717</c:v>
                </c:pt>
                <c:pt idx="2260">
                  <c:v>41405.333333335162</c:v>
                </c:pt>
                <c:pt idx="2261">
                  <c:v>41405.340277779607</c:v>
                </c:pt>
                <c:pt idx="2262">
                  <c:v>41405.347222224053</c:v>
                </c:pt>
                <c:pt idx="2263">
                  <c:v>41405.354166668498</c:v>
                </c:pt>
                <c:pt idx="2264">
                  <c:v>41405.361111112943</c:v>
                </c:pt>
                <c:pt idx="2265">
                  <c:v>41405.368055557388</c:v>
                </c:pt>
                <c:pt idx="2266">
                  <c:v>41405.375000001834</c:v>
                </c:pt>
                <c:pt idx="2267">
                  <c:v>41405.381944446279</c:v>
                </c:pt>
                <c:pt idx="2268">
                  <c:v>41405.388888890724</c:v>
                </c:pt>
                <c:pt idx="2269">
                  <c:v>41405.395833335169</c:v>
                </c:pt>
                <c:pt idx="2270">
                  <c:v>41405.402777779615</c:v>
                </c:pt>
                <c:pt idx="2271">
                  <c:v>41405.40972222406</c:v>
                </c:pt>
                <c:pt idx="2272">
                  <c:v>41405.416666668505</c:v>
                </c:pt>
                <c:pt idx="2273">
                  <c:v>41405.42361111295</c:v>
                </c:pt>
                <c:pt idx="2274">
                  <c:v>41405.430555557396</c:v>
                </c:pt>
                <c:pt idx="2275">
                  <c:v>41405.437500001841</c:v>
                </c:pt>
                <c:pt idx="2276">
                  <c:v>41405.444444446286</c:v>
                </c:pt>
                <c:pt idx="2277">
                  <c:v>41405.451388890731</c:v>
                </c:pt>
                <c:pt idx="2278">
                  <c:v>41405.458333335177</c:v>
                </c:pt>
                <c:pt idx="2279">
                  <c:v>41405.465277779622</c:v>
                </c:pt>
                <c:pt idx="2280">
                  <c:v>41405.472222224067</c:v>
                </c:pt>
                <c:pt idx="2281">
                  <c:v>41405.479166668512</c:v>
                </c:pt>
                <c:pt idx="2282">
                  <c:v>41405.486111112958</c:v>
                </c:pt>
                <c:pt idx="2283">
                  <c:v>41405.493055557403</c:v>
                </c:pt>
                <c:pt idx="2284">
                  <c:v>41405.500000001848</c:v>
                </c:pt>
                <c:pt idx="2285">
                  <c:v>41405.506944446293</c:v>
                </c:pt>
                <c:pt idx="2286">
                  <c:v>41405.513888890739</c:v>
                </c:pt>
                <c:pt idx="2287">
                  <c:v>41405.520833335184</c:v>
                </c:pt>
                <c:pt idx="2288">
                  <c:v>41405.527777779629</c:v>
                </c:pt>
                <c:pt idx="2289">
                  <c:v>41405.534722224074</c:v>
                </c:pt>
                <c:pt idx="2290">
                  <c:v>41405.54166666852</c:v>
                </c:pt>
                <c:pt idx="2291">
                  <c:v>41405.548611112965</c:v>
                </c:pt>
                <c:pt idx="2292">
                  <c:v>41405.55555555741</c:v>
                </c:pt>
                <c:pt idx="2293">
                  <c:v>41405.562500001855</c:v>
                </c:pt>
                <c:pt idx="2294">
                  <c:v>41405.569444446301</c:v>
                </c:pt>
                <c:pt idx="2295">
                  <c:v>41405.576388890746</c:v>
                </c:pt>
                <c:pt idx="2296">
                  <c:v>41405.583333335191</c:v>
                </c:pt>
                <c:pt idx="2297">
                  <c:v>41405.590277779636</c:v>
                </c:pt>
                <c:pt idx="2298">
                  <c:v>41405.597222224082</c:v>
                </c:pt>
                <c:pt idx="2299">
                  <c:v>41405.604166668527</c:v>
                </c:pt>
                <c:pt idx="2300">
                  <c:v>41405.611111112972</c:v>
                </c:pt>
                <c:pt idx="2301">
                  <c:v>41405.618055557417</c:v>
                </c:pt>
                <c:pt idx="2302">
                  <c:v>41405.625000001863</c:v>
                </c:pt>
                <c:pt idx="2303">
                  <c:v>41405.631944446308</c:v>
                </c:pt>
                <c:pt idx="2304">
                  <c:v>41405.638888890753</c:v>
                </c:pt>
                <c:pt idx="2305">
                  <c:v>41405.645833335198</c:v>
                </c:pt>
                <c:pt idx="2306">
                  <c:v>41405.652777779644</c:v>
                </c:pt>
                <c:pt idx="2307">
                  <c:v>41405.659722224089</c:v>
                </c:pt>
                <c:pt idx="2308">
                  <c:v>41405.666666668534</c:v>
                </c:pt>
                <c:pt idx="2309">
                  <c:v>41405.673611112979</c:v>
                </c:pt>
                <c:pt idx="2310">
                  <c:v>41405.680555557425</c:v>
                </c:pt>
                <c:pt idx="2311">
                  <c:v>41405.68750000187</c:v>
                </c:pt>
                <c:pt idx="2312">
                  <c:v>41405.694444446315</c:v>
                </c:pt>
                <c:pt idx="2313">
                  <c:v>41405.70138889076</c:v>
                </c:pt>
                <c:pt idx="2314">
                  <c:v>41405.708333335206</c:v>
                </c:pt>
                <c:pt idx="2315">
                  <c:v>41405.715277779651</c:v>
                </c:pt>
                <c:pt idx="2316">
                  <c:v>41405.722222224096</c:v>
                </c:pt>
                <c:pt idx="2317">
                  <c:v>41405.729166668541</c:v>
                </c:pt>
                <c:pt idx="2318">
                  <c:v>41405.736111112987</c:v>
                </c:pt>
                <c:pt idx="2319">
                  <c:v>41405.743055557432</c:v>
                </c:pt>
                <c:pt idx="2320">
                  <c:v>41405.750000001877</c:v>
                </c:pt>
                <c:pt idx="2321">
                  <c:v>41405.756944446322</c:v>
                </c:pt>
                <c:pt idx="2322">
                  <c:v>41405.763888890768</c:v>
                </c:pt>
                <c:pt idx="2323">
                  <c:v>41405.770833335213</c:v>
                </c:pt>
                <c:pt idx="2324">
                  <c:v>41405.777777779658</c:v>
                </c:pt>
                <c:pt idx="2325">
                  <c:v>41405.784722224103</c:v>
                </c:pt>
                <c:pt idx="2326">
                  <c:v>41405.791666668549</c:v>
                </c:pt>
                <c:pt idx="2327">
                  <c:v>41405.798611112994</c:v>
                </c:pt>
                <c:pt idx="2328">
                  <c:v>41405.805555557439</c:v>
                </c:pt>
                <c:pt idx="2329">
                  <c:v>41405.812500001884</c:v>
                </c:pt>
                <c:pt idx="2330">
                  <c:v>41405.81944444633</c:v>
                </c:pt>
                <c:pt idx="2331">
                  <c:v>41405.826388890775</c:v>
                </c:pt>
                <c:pt idx="2332">
                  <c:v>41405.83333333522</c:v>
                </c:pt>
                <c:pt idx="2333">
                  <c:v>41405.840277779665</c:v>
                </c:pt>
                <c:pt idx="2334">
                  <c:v>41405.847222224111</c:v>
                </c:pt>
                <c:pt idx="2335">
                  <c:v>41405.854166668556</c:v>
                </c:pt>
                <c:pt idx="2336">
                  <c:v>41405.861111113001</c:v>
                </c:pt>
                <c:pt idx="2337">
                  <c:v>41405.868055557446</c:v>
                </c:pt>
                <c:pt idx="2338">
                  <c:v>41405.875000001892</c:v>
                </c:pt>
                <c:pt idx="2339">
                  <c:v>41405.881944446337</c:v>
                </c:pt>
                <c:pt idx="2340">
                  <c:v>41405.888888890782</c:v>
                </c:pt>
                <c:pt idx="2341">
                  <c:v>41405.895833335228</c:v>
                </c:pt>
                <c:pt idx="2342">
                  <c:v>41405.902777779673</c:v>
                </c:pt>
                <c:pt idx="2343">
                  <c:v>41405.909722224118</c:v>
                </c:pt>
                <c:pt idx="2344">
                  <c:v>41405.916666668563</c:v>
                </c:pt>
                <c:pt idx="2345">
                  <c:v>41405.923611113009</c:v>
                </c:pt>
                <c:pt idx="2346">
                  <c:v>41405.930555557454</c:v>
                </c:pt>
                <c:pt idx="2347">
                  <c:v>41405.937500001899</c:v>
                </c:pt>
                <c:pt idx="2348">
                  <c:v>41405.944444446344</c:v>
                </c:pt>
                <c:pt idx="2349">
                  <c:v>41405.95138889079</c:v>
                </c:pt>
                <c:pt idx="2350">
                  <c:v>41405.958333335235</c:v>
                </c:pt>
                <c:pt idx="2351">
                  <c:v>41405.96527777968</c:v>
                </c:pt>
                <c:pt idx="2352">
                  <c:v>41405.972222224125</c:v>
                </c:pt>
                <c:pt idx="2353">
                  <c:v>41405.979166668571</c:v>
                </c:pt>
                <c:pt idx="2354">
                  <c:v>41405.986111113016</c:v>
                </c:pt>
                <c:pt idx="2355">
                  <c:v>41405.993055557461</c:v>
                </c:pt>
                <c:pt idx="2356">
                  <c:v>41406.000000001906</c:v>
                </c:pt>
                <c:pt idx="2357">
                  <c:v>41406.006944446352</c:v>
                </c:pt>
                <c:pt idx="2358">
                  <c:v>41406.013888890797</c:v>
                </c:pt>
                <c:pt idx="2359">
                  <c:v>41406.020833335242</c:v>
                </c:pt>
                <c:pt idx="2360">
                  <c:v>41406.027777779687</c:v>
                </c:pt>
                <c:pt idx="2361">
                  <c:v>41406.034722224133</c:v>
                </c:pt>
                <c:pt idx="2362">
                  <c:v>41406.041666668578</c:v>
                </c:pt>
                <c:pt idx="2363">
                  <c:v>41406.048611113023</c:v>
                </c:pt>
                <c:pt idx="2364">
                  <c:v>41406.055555557468</c:v>
                </c:pt>
                <c:pt idx="2365">
                  <c:v>41406.062500001914</c:v>
                </c:pt>
                <c:pt idx="2366">
                  <c:v>41406.069444446359</c:v>
                </c:pt>
                <c:pt idx="2367">
                  <c:v>41406.076388890804</c:v>
                </c:pt>
                <c:pt idx="2368">
                  <c:v>41406.083333335249</c:v>
                </c:pt>
                <c:pt idx="2369">
                  <c:v>41406.090277779695</c:v>
                </c:pt>
                <c:pt idx="2370">
                  <c:v>41406.09722222414</c:v>
                </c:pt>
                <c:pt idx="2371">
                  <c:v>41406.104166668585</c:v>
                </c:pt>
                <c:pt idx="2372">
                  <c:v>41406.11111111303</c:v>
                </c:pt>
                <c:pt idx="2373">
                  <c:v>41406.118055557476</c:v>
                </c:pt>
                <c:pt idx="2374">
                  <c:v>41406.125000001921</c:v>
                </c:pt>
                <c:pt idx="2375">
                  <c:v>41406.131944446366</c:v>
                </c:pt>
                <c:pt idx="2376">
                  <c:v>41406.138888890811</c:v>
                </c:pt>
                <c:pt idx="2377">
                  <c:v>41406.145833335257</c:v>
                </c:pt>
                <c:pt idx="2378">
                  <c:v>41406.152777779702</c:v>
                </c:pt>
                <c:pt idx="2379">
                  <c:v>41406.159722224147</c:v>
                </c:pt>
                <c:pt idx="2380">
                  <c:v>41406.166666668592</c:v>
                </c:pt>
                <c:pt idx="2381">
                  <c:v>41406.173611113038</c:v>
                </c:pt>
                <c:pt idx="2382">
                  <c:v>41406.180555557483</c:v>
                </c:pt>
                <c:pt idx="2383">
                  <c:v>41406.187500001928</c:v>
                </c:pt>
                <c:pt idx="2384">
                  <c:v>41406.194444446373</c:v>
                </c:pt>
                <c:pt idx="2385">
                  <c:v>41406.201388890819</c:v>
                </c:pt>
                <c:pt idx="2386">
                  <c:v>41406.208333335264</c:v>
                </c:pt>
                <c:pt idx="2387">
                  <c:v>41406.215277779709</c:v>
                </c:pt>
                <c:pt idx="2388">
                  <c:v>41406.222222224154</c:v>
                </c:pt>
                <c:pt idx="2389">
                  <c:v>41406.2291666686</c:v>
                </c:pt>
                <c:pt idx="2390">
                  <c:v>41406.236111113045</c:v>
                </c:pt>
                <c:pt idx="2391">
                  <c:v>41406.24305555749</c:v>
                </c:pt>
                <c:pt idx="2392">
                  <c:v>41406.250000001935</c:v>
                </c:pt>
                <c:pt idx="2393">
                  <c:v>41406.256944446381</c:v>
                </c:pt>
                <c:pt idx="2394">
                  <c:v>41406.263888890826</c:v>
                </c:pt>
                <c:pt idx="2395">
                  <c:v>41406.270833335271</c:v>
                </c:pt>
                <c:pt idx="2396">
                  <c:v>41406.277777779716</c:v>
                </c:pt>
                <c:pt idx="2397">
                  <c:v>41406.284722224162</c:v>
                </c:pt>
                <c:pt idx="2398">
                  <c:v>41406.291666668607</c:v>
                </c:pt>
                <c:pt idx="2399">
                  <c:v>41406.298611113052</c:v>
                </c:pt>
                <c:pt idx="2400">
                  <c:v>41406.305555557497</c:v>
                </c:pt>
                <c:pt idx="2401">
                  <c:v>41406.312500001943</c:v>
                </c:pt>
                <c:pt idx="2402">
                  <c:v>41406.319444446388</c:v>
                </c:pt>
                <c:pt idx="2403">
                  <c:v>41406.326388890833</c:v>
                </c:pt>
                <c:pt idx="2404">
                  <c:v>41406.333333335278</c:v>
                </c:pt>
                <c:pt idx="2405">
                  <c:v>41406.340277779724</c:v>
                </c:pt>
                <c:pt idx="2406">
                  <c:v>41406.347222224169</c:v>
                </c:pt>
                <c:pt idx="2407">
                  <c:v>41406.354166668614</c:v>
                </c:pt>
                <c:pt idx="2408">
                  <c:v>41406.361111113059</c:v>
                </c:pt>
                <c:pt idx="2409">
                  <c:v>41406.368055557505</c:v>
                </c:pt>
                <c:pt idx="2410">
                  <c:v>41406.37500000195</c:v>
                </c:pt>
                <c:pt idx="2411">
                  <c:v>41406.381944446395</c:v>
                </c:pt>
                <c:pt idx="2412">
                  <c:v>41406.38888889084</c:v>
                </c:pt>
                <c:pt idx="2413">
                  <c:v>41406.395833335286</c:v>
                </c:pt>
                <c:pt idx="2414">
                  <c:v>41406.402777779731</c:v>
                </c:pt>
                <c:pt idx="2415">
                  <c:v>41406.409722224176</c:v>
                </c:pt>
                <c:pt idx="2416">
                  <c:v>41406.416666668621</c:v>
                </c:pt>
                <c:pt idx="2417">
                  <c:v>41406.423611113067</c:v>
                </c:pt>
                <c:pt idx="2418">
                  <c:v>41406.430555557512</c:v>
                </c:pt>
                <c:pt idx="2419">
                  <c:v>41406.437500001957</c:v>
                </c:pt>
                <c:pt idx="2420">
                  <c:v>41406.444444446402</c:v>
                </c:pt>
                <c:pt idx="2421">
                  <c:v>41406.451388890848</c:v>
                </c:pt>
                <c:pt idx="2422">
                  <c:v>41406.458333335293</c:v>
                </c:pt>
                <c:pt idx="2423">
                  <c:v>41406.465277779738</c:v>
                </c:pt>
                <c:pt idx="2424">
                  <c:v>41406.472222224183</c:v>
                </c:pt>
                <c:pt idx="2425">
                  <c:v>41406.479166668629</c:v>
                </c:pt>
                <c:pt idx="2426">
                  <c:v>41406.486111113074</c:v>
                </c:pt>
                <c:pt idx="2427">
                  <c:v>41406.493055557519</c:v>
                </c:pt>
                <c:pt idx="2428">
                  <c:v>41406.500000001965</c:v>
                </c:pt>
                <c:pt idx="2429">
                  <c:v>41406.50694444641</c:v>
                </c:pt>
                <c:pt idx="2430">
                  <c:v>41406.513888890855</c:v>
                </c:pt>
                <c:pt idx="2431">
                  <c:v>41406.5208333353</c:v>
                </c:pt>
                <c:pt idx="2432">
                  <c:v>41406.527777779746</c:v>
                </c:pt>
                <c:pt idx="2433">
                  <c:v>41406.534722224191</c:v>
                </c:pt>
                <c:pt idx="2434">
                  <c:v>41406.541666668636</c:v>
                </c:pt>
                <c:pt idx="2435">
                  <c:v>41406.548611113081</c:v>
                </c:pt>
                <c:pt idx="2436">
                  <c:v>41406.555555557527</c:v>
                </c:pt>
                <c:pt idx="2437">
                  <c:v>41406.562500001972</c:v>
                </c:pt>
                <c:pt idx="2438">
                  <c:v>41406.569444446417</c:v>
                </c:pt>
                <c:pt idx="2439">
                  <c:v>41406.576388890862</c:v>
                </c:pt>
                <c:pt idx="2440">
                  <c:v>41406.583333335308</c:v>
                </c:pt>
                <c:pt idx="2441">
                  <c:v>41406.590277779753</c:v>
                </c:pt>
                <c:pt idx="2442">
                  <c:v>41406.597222224198</c:v>
                </c:pt>
                <c:pt idx="2443">
                  <c:v>41406.604166668643</c:v>
                </c:pt>
                <c:pt idx="2444">
                  <c:v>41406.611111113089</c:v>
                </c:pt>
                <c:pt idx="2445">
                  <c:v>41406.618055557534</c:v>
                </c:pt>
                <c:pt idx="2446">
                  <c:v>41406.625000001979</c:v>
                </c:pt>
                <c:pt idx="2447">
                  <c:v>41406.631944446424</c:v>
                </c:pt>
                <c:pt idx="2448">
                  <c:v>41406.63888889087</c:v>
                </c:pt>
                <c:pt idx="2449">
                  <c:v>41406.645833335315</c:v>
                </c:pt>
                <c:pt idx="2450">
                  <c:v>41406.65277777976</c:v>
                </c:pt>
                <c:pt idx="2451">
                  <c:v>41406.659722224205</c:v>
                </c:pt>
                <c:pt idx="2452">
                  <c:v>41406.666666668651</c:v>
                </c:pt>
                <c:pt idx="2453">
                  <c:v>41406.673611113096</c:v>
                </c:pt>
                <c:pt idx="2454">
                  <c:v>41406.680555557541</c:v>
                </c:pt>
                <c:pt idx="2455">
                  <c:v>41406.687500001986</c:v>
                </c:pt>
                <c:pt idx="2456">
                  <c:v>41406.694444446432</c:v>
                </c:pt>
                <c:pt idx="2457">
                  <c:v>41406.701388890877</c:v>
                </c:pt>
                <c:pt idx="2458">
                  <c:v>41406.708333335322</c:v>
                </c:pt>
                <c:pt idx="2459">
                  <c:v>41406.715277779767</c:v>
                </c:pt>
                <c:pt idx="2460">
                  <c:v>41406.722222224213</c:v>
                </c:pt>
                <c:pt idx="2461">
                  <c:v>41406.729166668658</c:v>
                </c:pt>
                <c:pt idx="2462">
                  <c:v>41406.736111113103</c:v>
                </c:pt>
                <c:pt idx="2463">
                  <c:v>41406.743055557548</c:v>
                </c:pt>
                <c:pt idx="2464">
                  <c:v>41406.750000001994</c:v>
                </c:pt>
                <c:pt idx="2465">
                  <c:v>41406.756944446439</c:v>
                </c:pt>
                <c:pt idx="2466">
                  <c:v>41406.763888890884</c:v>
                </c:pt>
                <c:pt idx="2467">
                  <c:v>41406.770833335329</c:v>
                </c:pt>
                <c:pt idx="2468">
                  <c:v>41406.777777779775</c:v>
                </c:pt>
                <c:pt idx="2469">
                  <c:v>41406.78472222422</c:v>
                </c:pt>
                <c:pt idx="2470">
                  <c:v>41406.791666668665</c:v>
                </c:pt>
                <c:pt idx="2471">
                  <c:v>41406.79861111311</c:v>
                </c:pt>
                <c:pt idx="2472">
                  <c:v>41406.805555557556</c:v>
                </c:pt>
                <c:pt idx="2473">
                  <c:v>41406.812500002001</c:v>
                </c:pt>
                <c:pt idx="2474">
                  <c:v>41406.819444446446</c:v>
                </c:pt>
                <c:pt idx="2475">
                  <c:v>41406.826388890891</c:v>
                </c:pt>
                <c:pt idx="2476">
                  <c:v>41406.833333335337</c:v>
                </c:pt>
                <c:pt idx="2477">
                  <c:v>41406.840277779782</c:v>
                </c:pt>
                <c:pt idx="2478">
                  <c:v>41406.847222224227</c:v>
                </c:pt>
                <c:pt idx="2479">
                  <c:v>41406.854166668672</c:v>
                </c:pt>
                <c:pt idx="2480">
                  <c:v>41406.861111113118</c:v>
                </c:pt>
                <c:pt idx="2481">
                  <c:v>41406.868055557563</c:v>
                </c:pt>
                <c:pt idx="2482">
                  <c:v>41406.875000002008</c:v>
                </c:pt>
                <c:pt idx="2483">
                  <c:v>41406.881944446453</c:v>
                </c:pt>
                <c:pt idx="2484">
                  <c:v>41406.888888890899</c:v>
                </c:pt>
                <c:pt idx="2485">
                  <c:v>41406.895833335344</c:v>
                </c:pt>
                <c:pt idx="2486">
                  <c:v>41406.902777779789</c:v>
                </c:pt>
                <c:pt idx="2487">
                  <c:v>41406.909722224234</c:v>
                </c:pt>
                <c:pt idx="2488">
                  <c:v>41406.91666666868</c:v>
                </c:pt>
                <c:pt idx="2489">
                  <c:v>41406.923611113125</c:v>
                </c:pt>
                <c:pt idx="2490">
                  <c:v>41406.93055555757</c:v>
                </c:pt>
                <c:pt idx="2491">
                  <c:v>41406.937500002015</c:v>
                </c:pt>
                <c:pt idx="2492">
                  <c:v>41406.944444446461</c:v>
                </c:pt>
                <c:pt idx="2493">
                  <c:v>41406.951388890906</c:v>
                </c:pt>
                <c:pt idx="2494">
                  <c:v>41406.958333335351</c:v>
                </c:pt>
                <c:pt idx="2495">
                  <c:v>41406.965277779796</c:v>
                </c:pt>
                <c:pt idx="2496">
                  <c:v>41406.972222224242</c:v>
                </c:pt>
                <c:pt idx="2497">
                  <c:v>41406.979166668687</c:v>
                </c:pt>
                <c:pt idx="2498">
                  <c:v>41406.986111113132</c:v>
                </c:pt>
                <c:pt idx="2499">
                  <c:v>41406.993055557577</c:v>
                </c:pt>
                <c:pt idx="2500">
                  <c:v>41407.000000002023</c:v>
                </c:pt>
                <c:pt idx="2501">
                  <c:v>41407.006944446468</c:v>
                </c:pt>
                <c:pt idx="2502">
                  <c:v>41407.013888890913</c:v>
                </c:pt>
                <c:pt idx="2503">
                  <c:v>41407.020833335358</c:v>
                </c:pt>
                <c:pt idx="2504">
                  <c:v>41407.027777779804</c:v>
                </c:pt>
                <c:pt idx="2505">
                  <c:v>41407.034722224249</c:v>
                </c:pt>
                <c:pt idx="2506">
                  <c:v>41407.041666668694</c:v>
                </c:pt>
                <c:pt idx="2507">
                  <c:v>41407.048611113139</c:v>
                </c:pt>
                <c:pt idx="2508">
                  <c:v>41407.055555557585</c:v>
                </c:pt>
                <c:pt idx="2509">
                  <c:v>41407.06250000203</c:v>
                </c:pt>
                <c:pt idx="2510">
                  <c:v>41407.069444446475</c:v>
                </c:pt>
                <c:pt idx="2511">
                  <c:v>41407.07638889092</c:v>
                </c:pt>
                <c:pt idx="2512">
                  <c:v>41407.083333335366</c:v>
                </c:pt>
                <c:pt idx="2513">
                  <c:v>41407.090277779811</c:v>
                </c:pt>
                <c:pt idx="2514">
                  <c:v>41407.097222224256</c:v>
                </c:pt>
                <c:pt idx="2515">
                  <c:v>41407.104166668702</c:v>
                </c:pt>
                <c:pt idx="2516">
                  <c:v>41407.111111113147</c:v>
                </c:pt>
                <c:pt idx="2517">
                  <c:v>41407.118055557592</c:v>
                </c:pt>
                <c:pt idx="2518">
                  <c:v>41407.125000002037</c:v>
                </c:pt>
                <c:pt idx="2519">
                  <c:v>41407.131944446483</c:v>
                </c:pt>
                <c:pt idx="2520">
                  <c:v>41407.138888890928</c:v>
                </c:pt>
                <c:pt idx="2521">
                  <c:v>41407.145833335373</c:v>
                </c:pt>
                <c:pt idx="2522">
                  <c:v>41407.152777779818</c:v>
                </c:pt>
                <c:pt idx="2523">
                  <c:v>41407.159722224264</c:v>
                </c:pt>
                <c:pt idx="2524">
                  <c:v>41407.166666668709</c:v>
                </c:pt>
                <c:pt idx="2525">
                  <c:v>41407.173611113154</c:v>
                </c:pt>
                <c:pt idx="2526">
                  <c:v>41407.180555557599</c:v>
                </c:pt>
                <c:pt idx="2527">
                  <c:v>41407.187500002045</c:v>
                </c:pt>
                <c:pt idx="2528">
                  <c:v>41407.19444444649</c:v>
                </c:pt>
                <c:pt idx="2529">
                  <c:v>41407.201388890935</c:v>
                </c:pt>
                <c:pt idx="2530">
                  <c:v>41407.20833333538</c:v>
                </c:pt>
                <c:pt idx="2531">
                  <c:v>41407.215277779826</c:v>
                </c:pt>
                <c:pt idx="2532">
                  <c:v>41407.222222224271</c:v>
                </c:pt>
                <c:pt idx="2533">
                  <c:v>41407.229166668716</c:v>
                </c:pt>
                <c:pt idx="2534">
                  <c:v>41407.236111113161</c:v>
                </c:pt>
                <c:pt idx="2535">
                  <c:v>41407.243055557607</c:v>
                </c:pt>
                <c:pt idx="2536">
                  <c:v>41407.250000002052</c:v>
                </c:pt>
                <c:pt idx="2537">
                  <c:v>41407.256944446497</c:v>
                </c:pt>
                <c:pt idx="2538">
                  <c:v>41407.263888890942</c:v>
                </c:pt>
                <c:pt idx="2539">
                  <c:v>41407.270833335388</c:v>
                </c:pt>
                <c:pt idx="2540">
                  <c:v>41407.277777779833</c:v>
                </c:pt>
                <c:pt idx="2541">
                  <c:v>41407.284722224278</c:v>
                </c:pt>
                <c:pt idx="2542">
                  <c:v>41407.291666668723</c:v>
                </c:pt>
                <c:pt idx="2543">
                  <c:v>41407.298611113169</c:v>
                </c:pt>
                <c:pt idx="2544">
                  <c:v>41407.305555557614</c:v>
                </c:pt>
                <c:pt idx="2545">
                  <c:v>41407.312500002059</c:v>
                </c:pt>
                <c:pt idx="2546">
                  <c:v>41407.319444446504</c:v>
                </c:pt>
                <c:pt idx="2547">
                  <c:v>41407.32638889095</c:v>
                </c:pt>
                <c:pt idx="2548">
                  <c:v>41407.333333335395</c:v>
                </c:pt>
                <c:pt idx="2549">
                  <c:v>41407.34027777984</c:v>
                </c:pt>
                <c:pt idx="2550">
                  <c:v>41407.347222224285</c:v>
                </c:pt>
                <c:pt idx="2551">
                  <c:v>41407.354166668731</c:v>
                </c:pt>
                <c:pt idx="2552">
                  <c:v>41407.361111113176</c:v>
                </c:pt>
                <c:pt idx="2553">
                  <c:v>41407.368055557621</c:v>
                </c:pt>
                <c:pt idx="2554">
                  <c:v>41407.375000002066</c:v>
                </c:pt>
                <c:pt idx="2555">
                  <c:v>41407.381944446512</c:v>
                </c:pt>
                <c:pt idx="2556">
                  <c:v>41407.388888890957</c:v>
                </c:pt>
                <c:pt idx="2557">
                  <c:v>41407.395833335402</c:v>
                </c:pt>
                <c:pt idx="2558">
                  <c:v>41407.402777779847</c:v>
                </c:pt>
                <c:pt idx="2559">
                  <c:v>41407.409722224293</c:v>
                </c:pt>
                <c:pt idx="2560">
                  <c:v>41407.416666668738</c:v>
                </c:pt>
                <c:pt idx="2561">
                  <c:v>41407.423611113183</c:v>
                </c:pt>
                <c:pt idx="2562">
                  <c:v>41407.430555557628</c:v>
                </c:pt>
                <c:pt idx="2563">
                  <c:v>41407.437500002074</c:v>
                </c:pt>
                <c:pt idx="2564">
                  <c:v>41407.444444446519</c:v>
                </c:pt>
                <c:pt idx="2565">
                  <c:v>41407.451388890964</c:v>
                </c:pt>
                <c:pt idx="2566">
                  <c:v>41407.458333335409</c:v>
                </c:pt>
                <c:pt idx="2567">
                  <c:v>41407.465277779855</c:v>
                </c:pt>
                <c:pt idx="2568">
                  <c:v>41407.4722222243</c:v>
                </c:pt>
                <c:pt idx="2569">
                  <c:v>41407.479166668745</c:v>
                </c:pt>
                <c:pt idx="2570">
                  <c:v>41407.48611111319</c:v>
                </c:pt>
                <c:pt idx="2571">
                  <c:v>41407.493055557636</c:v>
                </c:pt>
                <c:pt idx="2572">
                  <c:v>41407.500000002081</c:v>
                </c:pt>
                <c:pt idx="2573">
                  <c:v>41407.506944446526</c:v>
                </c:pt>
                <c:pt idx="2574">
                  <c:v>41407.513888890971</c:v>
                </c:pt>
                <c:pt idx="2575">
                  <c:v>41407.520833335417</c:v>
                </c:pt>
                <c:pt idx="2576">
                  <c:v>41407.527777779862</c:v>
                </c:pt>
                <c:pt idx="2577">
                  <c:v>41407.534722224307</c:v>
                </c:pt>
                <c:pt idx="2578">
                  <c:v>41407.541666668752</c:v>
                </c:pt>
                <c:pt idx="2579">
                  <c:v>41407.548611113198</c:v>
                </c:pt>
                <c:pt idx="2580">
                  <c:v>41407.555555557643</c:v>
                </c:pt>
                <c:pt idx="2581">
                  <c:v>41407.562500002088</c:v>
                </c:pt>
                <c:pt idx="2582">
                  <c:v>41407.569444446533</c:v>
                </c:pt>
                <c:pt idx="2583">
                  <c:v>41407.576388890979</c:v>
                </c:pt>
                <c:pt idx="2584">
                  <c:v>41407.583333335424</c:v>
                </c:pt>
                <c:pt idx="2585">
                  <c:v>41407.590277779869</c:v>
                </c:pt>
                <c:pt idx="2586">
                  <c:v>41407.597222224314</c:v>
                </c:pt>
                <c:pt idx="2587">
                  <c:v>41407.60416666876</c:v>
                </c:pt>
                <c:pt idx="2588">
                  <c:v>41407.611111113205</c:v>
                </c:pt>
                <c:pt idx="2589">
                  <c:v>41407.61805555765</c:v>
                </c:pt>
                <c:pt idx="2590">
                  <c:v>41407.625000002095</c:v>
                </c:pt>
                <c:pt idx="2591">
                  <c:v>41407.631944446541</c:v>
                </c:pt>
                <c:pt idx="2592">
                  <c:v>41407.638888890986</c:v>
                </c:pt>
                <c:pt idx="2593">
                  <c:v>41407.645833335431</c:v>
                </c:pt>
                <c:pt idx="2594">
                  <c:v>41407.652777779876</c:v>
                </c:pt>
                <c:pt idx="2595">
                  <c:v>41407.659722224322</c:v>
                </c:pt>
                <c:pt idx="2596">
                  <c:v>41407.666666668767</c:v>
                </c:pt>
                <c:pt idx="2597">
                  <c:v>41407.673611113212</c:v>
                </c:pt>
                <c:pt idx="2598">
                  <c:v>41407.680555557657</c:v>
                </c:pt>
                <c:pt idx="2599">
                  <c:v>41407.687500002103</c:v>
                </c:pt>
                <c:pt idx="2600">
                  <c:v>41407.694444446548</c:v>
                </c:pt>
                <c:pt idx="2601">
                  <c:v>41407.701388890993</c:v>
                </c:pt>
                <c:pt idx="2602">
                  <c:v>41407.708333335439</c:v>
                </c:pt>
                <c:pt idx="2603">
                  <c:v>41407.715277779884</c:v>
                </c:pt>
                <c:pt idx="2604">
                  <c:v>41407.722222224329</c:v>
                </c:pt>
                <c:pt idx="2605">
                  <c:v>41407.729166668774</c:v>
                </c:pt>
                <c:pt idx="2606">
                  <c:v>41407.73611111322</c:v>
                </c:pt>
                <c:pt idx="2607">
                  <c:v>41407.743055557665</c:v>
                </c:pt>
                <c:pt idx="2608">
                  <c:v>41407.75000000211</c:v>
                </c:pt>
                <c:pt idx="2609">
                  <c:v>41407.756944446555</c:v>
                </c:pt>
                <c:pt idx="2610">
                  <c:v>41407.763888891001</c:v>
                </c:pt>
                <c:pt idx="2611">
                  <c:v>41407.770833335446</c:v>
                </c:pt>
                <c:pt idx="2612">
                  <c:v>41407.777777779891</c:v>
                </c:pt>
                <c:pt idx="2613">
                  <c:v>41407.784722224336</c:v>
                </c:pt>
                <c:pt idx="2614">
                  <c:v>41407.791666668782</c:v>
                </c:pt>
                <c:pt idx="2615">
                  <c:v>41407.798611113227</c:v>
                </c:pt>
                <c:pt idx="2616">
                  <c:v>41407.805555557672</c:v>
                </c:pt>
                <c:pt idx="2617">
                  <c:v>41407.812500002117</c:v>
                </c:pt>
                <c:pt idx="2618">
                  <c:v>41407.819444446563</c:v>
                </c:pt>
                <c:pt idx="2619">
                  <c:v>41407.826388891008</c:v>
                </c:pt>
                <c:pt idx="2620">
                  <c:v>41407.833333335453</c:v>
                </c:pt>
                <c:pt idx="2621">
                  <c:v>41407.840277779898</c:v>
                </c:pt>
                <c:pt idx="2622">
                  <c:v>41407.847222224344</c:v>
                </c:pt>
                <c:pt idx="2623">
                  <c:v>41407.854166668789</c:v>
                </c:pt>
                <c:pt idx="2624">
                  <c:v>41407.861111113234</c:v>
                </c:pt>
                <c:pt idx="2625">
                  <c:v>41407.868055557679</c:v>
                </c:pt>
                <c:pt idx="2626">
                  <c:v>41407.875000002125</c:v>
                </c:pt>
                <c:pt idx="2627">
                  <c:v>41407.88194444657</c:v>
                </c:pt>
                <c:pt idx="2628">
                  <c:v>41407.888888891015</c:v>
                </c:pt>
                <c:pt idx="2629">
                  <c:v>41407.89583333546</c:v>
                </c:pt>
                <c:pt idx="2630">
                  <c:v>41407.902777779906</c:v>
                </c:pt>
                <c:pt idx="2631">
                  <c:v>41407.909722224351</c:v>
                </c:pt>
                <c:pt idx="2632">
                  <c:v>41407.916666668796</c:v>
                </c:pt>
                <c:pt idx="2633">
                  <c:v>41407.923611113241</c:v>
                </c:pt>
                <c:pt idx="2634">
                  <c:v>41407.930555557687</c:v>
                </c:pt>
                <c:pt idx="2635">
                  <c:v>41407.937500002132</c:v>
                </c:pt>
                <c:pt idx="2636">
                  <c:v>41407.944444446577</c:v>
                </c:pt>
                <c:pt idx="2637">
                  <c:v>41407.951388891022</c:v>
                </c:pt>
                <c:pt idx="2638">
                  <c:v>41407.958333335468</c:v>
                </c:pt>
                <c:pt idx="2639">
                  <c:v>41407.965277779913</c:v>
                </c:pt>
                <c:pt idx="2640">
                  <c:v>41407.972222224358</c:v>
                </c:pt>
                <c:pt idx="2641">
                  <c:v>41407.979166668803</c:v>
                </c:pt>
                <c:pt idx="2642">
                  <c:v>41407.986111113249</c:v>
                </c:pt>
                <c:pt idx="2643">
                  <c:v>41407.993055557694</c:v>
                </c:pt>
                <c:pt idx="2644">
                  <c:v>41408.000000002139</c:v>
                </c:pt>
                <c:pt idx="2645">
                  <c:v>41408.006944446584</c:v>
                </c:pt>
                <c:pt idx="2646">
                  <c:v>41408.01388889103</c:v>
                </c:pt>
                <c:pt idx="2647">
                  <c:v>41408.020833335475</c:v>
                </c:pt>
                <c:pt idx="2648">
                  <c:v>41408.02777777992</c:v>
                </c:pt>
                <c:pt idx="2649">
                  <c:v>41408.034722224365</c:v>
                </c:pt>
                <c:pt idx="2650">
                  <c:v>41408.041666668811</c:v>
                </c:pt>
                <c:pt idx="2651">
                  <c:v>41408.048611113256</c:v>
                </c:pt>
                <c:pt idx="2652">
                  <c:v>41408.055555557701</c:v>
                </c:pt>
                <c:pt idx="2653">
                  <c:v>41408.062500002146</c:v>
                </c:pt>
                <c:pt idx="2654">
                  <c:v>41408.069444446592</c:v>
                </c:pt>
                <c:pt idx="2655">
                  <c:v>41408.076388891037</c:v>
                </c:pt>
                <c:pt idx="2656">
                  <c:v>41408.083333335482</c:v>
                </c:pt>
                <c:pt idx="2657">
                  <c:v>41408.090277779927</c:v>
                </c:pt>
                <c:pt idx="2658">
                  <c:v>41408.097222224373</c:v>
                </c:pt>
                <c:pt idx="2659">
                  <c:v>41408.104166668818</c:v>
                </c:pt>
                <c:pt idx="2660">
                  <c:v>41408.111111113263</c:v>
                </c:pt>
                <c:pt idx="2661">
                  <c:v>41408.118055557708</c:v>
                </c:pt>
                <c:pt idx="2662">
                  <c:v>41408.125000002154</c:v>
                </c:pt>
                <c:pt idx="2663">
                  <c:v>41408.131944446599</c:v>
                </c:pt>
                <c:pt idx="2664">
                  <c:v>41408.138888891044</c:v>
                </c:pt>
                <c:pt idx="2665">
                  <c:v>41408.145833335489</c:v>
                </c:pt>
                <c:pt idx="2666">
                  <c:v>41408.152777779935</c:v>
                </c:pt>
                <c:pt idx="2667">
                  <c:v>41408.15972222438</c:v>
                </c:pt>
                <c:pt idx="2668">
                  <c:v>41408.166666668825</c:v>
                </c:pt>
                <c:pt idx="2669">
                  <c:v>41408.17361111327</c:v>
                </c:pt>
                <c:pt idx="2670">
                  <c:v>41408.180555557716</c:v>
                </c:pt>
                <c:pt idx="2671">
                  <c:v>41408.187500002161</c:v>
                </c:pt>
                <c:pt idx="2672">
                  <c:v>41408.194444446606</c:v>
                </c:pt>
                <c:pt idx="2673">
                  <c:v>41408.201388891051</c:v>
                </c:pt>
                <c:pt idx="2674">
                  <c:v>41408.208333335497</c:v>
                </c:pt>
                <c:pt idx="2675">
                  <c:v>41408.215277779942</c:v>
                </c:pt>
                <c:pt idx="2676">
                  <c:v>41408.222222224387</c:v>
                </c:pt>
                <c:pt idx="2677">
                  <c:v>41408.229166668832</c:v>
                </c:pt>
                <c:pt idx="2678">
                  <c:v>41408.236111113278</c:v>
                </c:pt>
                <c:pt idx="2679">
                  <c:v>41408.243055557723</c:v>
                </c:pt>
                <c:pt idx="2680">
                  <c:v>41408.250000002168</c:v>
                </c:pt>
                <c:pt idx="2681">
                  <c:v>41408.256944446613</c:v>
                </c:pt>
                <c:pt idx="2682">
                  <c:v>41408.263888891059</c:v>
                </c:pt>
                <c:pt idx="2683">
                  <c:v>41408.270833335504</c:v>
                </c:pt>
                <c:pt idx="2684">
                  <c:v>41408.277777779949</c:v>
                </c:pt>
                <c:pt idx="2685">
                  <c:v>41408.284722224394</c:v>
                </c:pt>
                <c:pt idx="2686">
                  <c:v>41408.29166666884</c:v>
                </c:pt>
                <c:pt idx="2687">
                  <c:v>41408.298611113285</c:v>
                </c:pt>
                <c:pt idx="2688">
                  <c:v>41408.30555555773</c:v>
                </c:pt>
                <c:pt idx="2689">
                  <c:v>41408.312500002176</c:v>
                </c:pt>
                <c:pt idx="2690">
                  <c:v>41408.319444446621</c:v>
                </c:pt>
                <c:pt idx="2691">
                  <c:v>41408.326388891066</c:v>
                </c:pt>
                <c:pt idx="2692">
                  <c:v>41408.333333335511</c:v>
                </c:pt>
                <c:pt idx="2693">
                  <c:v>41408.340277779957</c:v>
                </c:pt>
                <c:pt idx="2694">
                  <c:v>41408.347222224402</c:v>
                </c:pt>
                <c:pt idx="2695">
                  <c:v>41408.354166668847</c:v>
                </c:pt>
                <c:pt idx="2696">
                  <c:v>41408.361111113292</c:v>
                </c:pt>
                <c:pt idx="2697">
                  <c:v>41408.368055557738</c:v>
                </c:pt>
                <c:pt idx="2698">
                  <c:v>41408.375000002183</c:v>
                </c:pt>
                <c:pt idx="2699">
                  <c:v>41408.381944446628</c:v>
                </c:pt>
                <c:pt idx="2700">
                  <c:v>41408.388888891073</c:v>
                </c:pt>
                <c:pt idx="2701">
                  <c:v>41408.395833335519</c:v>
                </c:pt>
                <c:pt idx="2702">
                  <c:v>41408.402777779964</c:v>
                </c:pt>
                <c:pt idx="2703">
                  <c:v>41408.409722224409</c:v>
                </c:pt>
                <c:pt idx="2704">
                  <c:v>41408.416666668854</c:v>
                </c:pt>
                <c:pt idx="2705">
                  <c:v>41408.4236111133</c:v>
                </c:pt>
                <c:pt idx="2706">
                  <c:v>41408.430555557745</c:v>
                </c:pt>
                <c:pt idx="2707">
                  <c:v>41408.43750000219</c:v>
                </c:pt>
                <c:pt idx="2708">
                  <c:v>41408.444444446635</c:v>
                </c:pt>
                <c:pt idx="2709">
                  <c:v>41408.451388891081</c:v>
                </c:pt>
                <c:pt idx="2710">
                  <c:v>41408.458333335526</c:v>
                </c:pt>
                <c:pt idx="2711">
                  <c:v>41408.465277779971</c:v>
                </c:pt>
                <c:pt idx="2712">
                  <c:v>41408.472222224416</c:v>
                </c:pt>
                <c:pt idx="2713">
                  <c:v>41408.479166668862</c:v>
                </c:pt>
                <c:pt idx="2714">
                  <c:v>41408.486111113307</c:v>
                </c:pt>
                <c:pt idx="2715">
                  <c:v>41408.493055557752</c:v>
                </c:pt>
                <c:pt idx="2716">
                  <c:v>41408.500000002197</c:v>
                </c:pt>
                <c:pt idx="2717">
                  <c:v>41408.506944446643</c:v>
                </c:pt>
                <c:pt idx="2718">
                  <c:v>41408.513888891088</c:v>
                </c:pt>
                <c:pt idx="2719">
                  <c:v>41408.520833335533</c:v>
                </c:pt>
                <c:pt idx="2720">
                  <c:v>41408.527777779978</c:v>
                </c:pt>
                <c:pt idx="2721">
                  <c:v>41408.534722224424</c:v>
                </c:pt>
                <c:pt idx="2722">
                  <c:v>41408.541666668869</c:v>
                </c:pt>
                <c:pt idx="2723">
                  <c:v>41408.548611113314</c:v>
                </c:pt>
                <c:pt idx="2724">
                  <c:v>41408.555555557759</c:v>
                </c:pt>
                <c:pt idx="2725">
                  <c:v>41408.562500002205</c:v>
                </c:pt>
                <c:pt idx="2726">
                  <c:v>41408.56944444665</c:v>
                </c:pt>
                <c:pt idx="2727">
                  <c:v>41408.576388891095</c:v>
                </c:pt>
                <c:pt idx="2728">
                  <c:v>41408.58333333554</c:v>
                </c:pt>
                <c:pt idx="2729">
                  <c:v>41408.590277779986</c:v>
                </c:pt>
                <c:pt idx="2730">
                  <c:v>41408.597222224431</c:v>
                </c:pt>
                <c:pt idx="2731">
                  <c:v>41408.604166668876</c:v>
                </c:pt>
                <c:pt idx="2732">
                  <c:v>41408.611111113321</c:v>
                </c:pt>
                <c:pt idx="2733">
                  <c:v>41408.618055557767</c:v>
                </c:pt>
                <c:pt idx="2734">
                  <c:v>41408.625000002212</c:v>
                </c:pt>
                <c:pt idx="2735">
                  <c:v>41408.631944446657</c:v>
                </c:pt>
                <c:pt idx="2736">
                  <c:v>41408.638888891102</c:v>
                </c:pt>
                <c:pt idx="2737">
                  <c:v>41408.645833335548</c:v>
                </c:pt>
                <c:pt idx="2738">
                  <c:v>41408.652777779993</c:v>
                </c:pt>
                <c:pt idx="2739">
                  <c:v>41408.659722224438</c:v>
                </c:pt>
                <c:pt idx="2740">
                  <c:v>41408.666666668883</c:v>
                </c:pt>
                <c:pt idx="2741">
                  <c:v>41408.673611113329</c:v>
                </c:pt>
                <c:pt idx="2742">
                  <c:v>41408.680555557774</c:v>
                </c:pt>
                <c:pt idx="2743">
                  <c:v>41408.687500002219</c:v>
                </c:pt>
                <c:pt idx="2744">
                  <c:v>41408.694444446664</c:v>
                </c:pt>
                <c:pt idx="2745">
                  <c:v>41408.70138889111</c:v>
                </c:pt>
                <c:pt idx="2746">
                  <c:v>41408.708333335555</c:v>
                </c:pt>
                <c:pt idx="2747">
                  <c:v>41408.71527778</c:v>
                </c:pt>
                <c:pt idx="2748">
                  <c:v>41408.722222224445</c:v>
                </c:pt>
                <c:pt idx="2749">
                  <c:v>41408.729166668891</c:v>
                </c:pt>
                <c:pt idx="2750">
                  <c:v>41408.736111113336</c:v>
                </c:pt>
                <c:pt idx="2751">
                  <c:v>41408.743055557781</c:v>
                </c:pt>
                <c:pt idx="2752">
                  <c:v>41408.750000002226</c:v>
                </c:pt>
                <c:pt idx="2753">
                  <c:v>41408.756944446672</c:v>
                </c:pt>
                <c:pt idx="2754">
                  <c:v>41408.763888891117</c:v>
                </c:pt>
                <c:pt idx="2755">
                  <c:v>41408.770833335562</c:v>
                </c:pt>
                <c:pt idx="2756">
                  <c:v>41408.777777780007</c:v>
                </c:pt>
                <c:pt idx="2757">
                  <c:v>41408.784722224453</c:v>
                </c:pt>
                <c:pt idx="2758">
                  <c:v>41408.791666668898</c:v>
                </c:pt>
                <c:pt idx="2759">
                  <c:v>41408.798611113343</c:v>
                </c:pt>
                <c:pt idx="2760">
                  <c:v>41408.805555557788</c:v>
                </c:pt>
                <c:pt idx="2761">
                  <c:v>41408.812500002234</c:v>
                </c:pt>
                <c:pt idx="2762">
                  <c:v>41408.819444446679</c:v>
                </c:pt>
                <c:pt idx="2763">
                  <c:v>41408.826388891124</c:v>
                </c:pt>
                <c:pt idx="2764">
                  <c:v>41408.833333335569</c:v>
                </c:pt>
                <c:pt idx="2765">
                  <c:v>41408.840277780015</c:v>
                </c:pt>
                <c:pt idx="2766">
                  <c:v>41408.84722222446</c:v>
                </c:pt>
                <c:pt idx="2767">
                  <c:v>41408.854166668905</c:v>
                </c:pt>
                <c:pt idx="2768">
                  <c:v>41408.86111111335</c:v>
                </c:pt>
                <c:pt idx="2769">
                  <c:v>41408.868055557796</c:v>
                </c:pt>
                <c:pt idx="2770">
                  <c:v>41408.875000002241</c:v>
                </c:pt>
                <c:pt idx="2771">
                  <c:v>41408.881944446686</c:v>
                </c:pt>
                <c:pt idx="2772">
                  <c:v>41408.888888891132</c:v>
                </c:pt>
                <c:pt idx="2773">
                  <c:v>41408.895833335577</c:v>
                </c:pt>
                <c:pt idx="2774">
                  <c:v>41408.902777780022</c:v>
                </c:pt>
                <c:pt idx="2775">
                  <c:v>41408.909722224467</c:v>
                </c:pt>
                <c:pt idx="2776">
                  <c:v>41408.916666668913</c:v>
                </c:pt>
                <c:pt idx="2777">
                  <c:v>41408.923611113358</c:v>
                </c:pt>
                <c:pt idx="2778">
                  <c:v>41408.930555557803</c:v>
                </c:pt>
                <c:pt idx="2779">
                  <c:v>41408.937500002248</c:v>
                </c:pt>
                <c:pt idx="2780">
                  <c:v>41408.944444446694</c:v>
                </c:pt>
                <c:pt idx="2781">
                  <c:v>41408.951388891139</c:v>
                </c:pt>
                <c:pt idx="2782">
                  <c:v>41408.958333335584</c:v>
                </c:pt>
                <c:pt idx="2783">
                  <c:v>41408.965277780029</c:v>
                </c:pt>
                <c:pt idx="2784">
                  <c:v>41408.972222224475</c:v>
                </c:pt>
                <c:pt idx="2785">
                  <c:v>41408.97916666892</c:v>
                </c:pt>
                <c:pt idx="2786">
                  <c:v>41408.986111113365</c:v>
                </c:pt>
                <c:pt idx="2787">
                  <c:v>41408.99305555781</c:v>
                </c:pt>
                <c:pt idx="2788">
                  <c:v>41409.000000002256</c:v>
                </c:pt>
                <c:pt idx="2789">
                  <c:v>41409.006944446701</c:v>
                </c:pt>
                <c:pt idx="2790">
                  <c:v>41409.013888891146</c:v>
                </c:pt>
                <c:pt idx="2791">
                  <c:v>41409.020833335591</c:v>
                </c:pt>
                <c:pt idx="2792">
                  <c:v>41409.027777780037</c:v>
                </c:pt>
                <c:pt idx="2793">
                  <c:v>41409.034722224482</c:v>
                </c:pt>
                <c:pt idx="2794">
                  <c:v>41409.041666668927</c:v>
                </c:pt>
                <c:pt idx="2795">
                  <c:v>41409.048611113372</c:v>
                </c:pt>
                <c:pt idx="2796">
                  <c:v>41409.055555557818</c:v>
                </c:pt>
                <c:pt idx="2797">
                  <c:v>41409.062500002263</c:v>
                </c:pt>
                <c:pt idx="2798">
                  <c:v>41409.069444446708</c:v>
                </c:pt>
                <c:pt idx="2799">
                  <c:v>41409.076388891153</c:v>
                </c:pt>
                <c:pt idx="2800">
                  <c:v>41409.083333335599</c:v>
                </c:pt>
                <c:pt idx="2801">
                  <c:v>41409.090277780044</c:v>
                </c:pt>
                <c:pt idx="2802">
                  <c:v>41409.097222224489</c:v>
                </c:pt>
                <c:pt idx="2803">
                  <c:v>41409.104166668934</c:v>
                </c:pt>
                <c:pt idx="2804">
                  <c:v>41409.11111111338</c:v>
                </c:pt>
                <c:pt idx="2805">
                  <c:v>41409.118055557825</c:v>
                </c:pt>
                <c:pt idx="2806">
                  <c:v>41409.12500000227</c:v>
                </c:pt>
                <c:pt idx="2807">
                  <c:v>41409.131944446715</c:v>
                </c:pt>
                <c:pt idx="2808">
                  <c:v>41409.138888891161</c:v>
                </c:pt>
                <c:pt idx="2809">
                  <c:v>41409.145833335606</c:v>
                </c:pt>
                <c:pt idx="2810">
                  <c:v>41409.152777780051</c:v>
                </c:pt>
                <c:pt idx="2811">
                  <c:v>41409.159722224496</c:v>
                </c:pt>
                <c:pt idx="2812">
                  <c:v>41409.166666668942</c:v>
                </c:pt>
                <c:pt idx="2813">
                  <c:v>41409.173611113387</c:v>
                </c:pt>
                <c:pt idx="2814">
                  <c:v>41409.180555557832</c:v>
                </c:pt>
                <c:pt idx="2815">
                  <c:v>41409.187500002277</c:v>
                </c:pt>
                <c:pt idx="2816">
                  <c:v>41409.194444446723</c:v>
                </c:pt>
                <c:pt idx="2817">
                  <c:v>41409.201388891168</c:v>
                </c:pt>
                <c:pt idx="2818">
                  <c:v>41409.208333335613</c:v>
                </c:pt>
                <c:pt idx="2819">
                  <c:v>41409.215277780058</c:v>
                </c:pt>
                <c:pt idx="2820">
                  <c:v>41409.222222224504</c:v>
                </c:pt>
                <c:pt idx="2821">
                  <c:v>41409.229166668949</c:v>
                </c:pt>
                <c:pt idx="2822">
                  <c:v>41409.236111113394</c:v>
                </c:pt>
                <c:pt idx="2823">
                  <c:v>41409.243055557839</c:v>
                </c:pt>
                <c:pt idx="2824">
                  <c:v>41409.250000002285</c:v>
                </c:pt>
                <c:pt idx="2825">
                  <c:v>41409.25694444673</c:v>
                </c:pt>
                <c:pt idx="2826">
                  <c:v>41409.263888891175</c:v>
                </c:pt>
                <c:pt idx="2827">
                  <c:v>41409.27083333562</c:v>
                </c:pt>
                <c:pt idx="2828">
                  <c:v>41409.277777780066</c:v>
                </c:pt>
                <c:pt idx="2829">
                  <c:v>41409.284722224511</c:v>
                </c:pt>
                <c:pt idx="2830">
                  <c:v>41409.291666668956</c:v>
                </c:pt>
                <c:pt idx="2831">
                  <c:v>41409.298611113401</c:v>
                </c:pt>
                <c:pt idx="2832">
                  <c:v>41409.305555557847</c:v>
                </c:pt>
                <c:pt idx="2833">
                  <c:v>41409.312500002292</c:v>
                </c:pt>
                <c:pt idx="2834">
                  <c:v>41409.319444446737</c:v>
                </c:pt>
                <c:pt idx="2835">
                  <c:v>41409.326388891182</c:v>
                </c:pt>
                <c:pt idx="2836">
                  <c:v>41409.333333335628</c:v>
                </c:pt>
                <c:pt idx="2837">
                  <c:v>41409.340277780073</c:v>
                </c:pt>
                <c:pt idx="2838">
                  <c:v>41409.347222224518</c:v>
                </c:pt>
                <c:pt idx="2839">
                  <c:v>41409.354166668963</c:v>
                </c:pt>
                <c:pt idx="2840">
                  <c:v>41409.361111113409</c:v>
                </c:pt>
                <c:pt idx="2841">
                  <c:v>41409.368055557854</c:v>
                </c:pt>
                <c:pt idx="2842">
                  <c:v>41409.375000002299</c:v>
                </c:pt>
                <c:pt idx="2843">
                  <c:v>41409.381944446744</c:v>
                </c:pt>
                <c:pt idx="2844">
                  <c:v>41409.38888889119</c:v>
                </c:pt>
                <c:pt idx="2845">
                  <c:v>41409.395833335635</c:v>
                </c:pt>
                <c:pt idx="2846">
                  <c:v>41409.40277778008</c:v>
                </c:pt>
                <c:pt idx="2847">
                  <c:v>41409.409722224525</c:v>
                </c:pt>
                <c:pt idx="2848">
                  <c:v>41409.416666668971</c:v>
                </c:pt>
                <c:pt idx="2849">
                  <c:v>41409.423611113416</c:v>
                </c:pt>
                <c:pt idx="2850">
                  <c:v>41409.430555557861</c:v>
                </c:pt>
                <c:pt idx="2851">
                  <c:v>41409.437500002306</c:v>
                </c:pt>
                <c:pt idx="2852">
                  <c:v>41409.444444446752</c:v>
                </c:pt>
                <c:pt idx="2853">
                  <c:v>41409.451388891197</c:v>
                </c:pt>
                <c:pt idx="2854">
                  <c:v>41409.458333335642</c:v>
                </c:pt>
                <c:pt idx="2855">
                  <c:v>41409.465277780087</c:v>
                </c:pt>
                <c:pt idx="2856">
                  <c:v>41409.472222224533</c:v>
                </c:pt>
                <c:pt idx="2857">
                  <c:v>41409.479166668978</c:v>
                </c:pt>
                <c:pt idx="2858">
                  <c:v>41409.486111113423</c:v>
                </c:pt>
                <c:pt idx="2859">
                  <c:v>41409.493055557869</c:v>
                </c:pt>
                <c:pt idx="2860">
                  <c:v>41409.500000002314</c:v>
                </c:pt>
                <c:pt idx="2861">
                  <c:v>41409.506944446759</c:v>
                </c:pt>
                <c:pt idx="2862">
                  <c:v>41409.513888891204</c:v>
                </c:pt>
                <c:pt idx="2863">
                  <c:v>41409.52083333565</c:v>
                </c:pt>
                <c:pt idx="2864">
                  <c:v>41409.527777780095</c:v>
                </c:pt>
                <c:pt idx="2865">
                  <c:v>41409.53472222454</c:v>
                </c:pt>
                <c:pt idx="2866">
                  <c:v>41409.541666668985</c:v>
                </c:pt>
                <c:pt idx="2867">
                  <c:v>41409.548611113431</c:v>
                </c:pt>
                <c:pt idx="2868">
                  <c:v>41409.555555557876</c:v>
                </c:pt>
                <c:pt idx="2869">
                  <c:v>41409.562500002321</c:v>
                </c:pt>
                <c:pt idx="2870">
                  <c:v>41409.569444446766</c:v>
                </c:pt>
                <c:pt idx="2871">
                  <c:v>41409.576388891212</c:v>
                </c:pt>
                <c:pt idx="2872">
                  <c:v>41409.583333335657</c:v>
                </c:pt>
                <c:pt idx="2873">
                  <c:v>41409.590277780102</c:v>
                </c:pt>
                <c:pt idx="2874">
                  <c:v>41409.597222224547</c:v>
                </c:pt>
                <c:pt idx="2875">
                  <c:v>41409.604166668993</c:v>
                </c:pt>
                <c:pt idx="2876">
                  <c:v>41409.611111113438</c:v>
                </c:pt>
                <c:pt idx="2877">
                  <c:v>41409.618055557883</c:v>
                </c:pt>
                <c:pt idx="2878">
                  <c:v>41409.625000002328</c:v>
                </c:pt>
                <c:pt idx="2879">
                  <c:v>41409.631944446774</c:v>
                </c:pt>
                <c:pt idx="2880">
                  <c:v>41409.638888891219</c:v>
                </c:pt>
                <c:pt idx="2881">
                  <c:v>41409.645833335664</c:v>
                </c:pt>
                <c:pt idx="2882">
                  <c:v>41409.652777780109</c:v>
                </c:pt>
                <c:pt idx="2883">
                  <c:v>41409.659722224555</c:v>
                </c:pt>
                <c:pt idx="2884">
                  <c:v>41409.666666669</c:v>
                </c:pt>
                <c:pt idx="2885">
                  <c:v>41409.673611113445</c:v>
                </c:pt>
                <c:pt idx="2886">
                  <c:v>41409.68055555789</c:v>
                </c:pt>
                <c:pt idx="2887">
                  <c:v>41409.687500002336</c:v>
                </c:pt>
                <c:pt idx="2888">
                  <c:v>41409.694444446781</c:v>
                </c:pt>
                <c:pt idx="2889">
                  <c:v>41409.701388891226</c:v>
                </c:pt>
                <c:pt idx="2890">
                  <c:v>41409.708333335671</c:v>
                </c:pt>
                <c:pt idx="2891">
                  <c:v>41409.715277780117</c:v>
                </c:pt>
                <c:pt idx="2892">
                  <c:v>41409.722222224562</c:v>
                </c:pt>
                <c:pt idx="2893">
                  <c:v>41409.729166669007</c:v>
                </c:pt>
                <c:pt idx="2894">
                  <c:v>41409.736111113452</c:v>
                </c:pt>
                <c:pt idx="2895">
                  <c:v>41409.743055557898</c:v>
                </c:pt>
                <c:pt idx="2896">
                  <c:v>41409.750000002343</c:v>
                </c:pt>
                <c:pt idx="2897">
                  <c:v>41409.756944446788</c:v>
                </c:pt>
                <c:pt idx="2898">
                  <c:v>41409.763888891233</c:v>
                </c:pt>
                <c:pt idx="2899">
                  <c:v>41409.770833335679</c:v>
                </c:pt>
                <c:pt idx="2900">
                  <c:v>41409.777777780124</c:v>
                </c:pt>
                <c:pt idx="2901">
                  <c:v>41409.784722224569</c:v>
                </c:pt>
                <c:pt idx="2902">
                  <c:v>41409.791666669014</c:v>
                </c:pt>
                <c:pt idx="2903">
                  <c:v>41409.79861111346</c:v>
                </c:pt>
                <c:pt idx="2904">
                  <c:v>41409.805555557905</c:v>
                </c:pt>
                <c:pt idx="2905">
                  <c:v>41409.81250000235</c:v>
                </c:pt>
                <c:pt idx="2906">
                  <c:v>41409.819444446795</c:v>
                </c:pt>
                <c:pt idx="2907">
                  <c:v>41409.826388891241</c:v>
                </c:pt>
                <c:pt idx="2908">
                  <c:v>41409.833333335686</c:v>
                </c:pt>
                <c:pt idx="2909">
                  <c:v>41409.840277780131</c:v>
                </c:pt>
                <c:pt idx="2910">
                  <c:v>41409.847222224576</c:v>
                </c:pt>
                <c:pt idx="2911">
                  <c:v>41409.854166669022</c:v>
                </c:pt>
                <c:pt idx="2912">
                  <c:v>41409.861111113467</c:v>
                </c:pt>
                <c:pt idx="2913">
                  <c:v>41409.868055557912</c:v>
                </c:pt>
                <c:pt idx="2914">
                  <c:v>41409.875000002357</c:v>
                </c:pt>
                <c:pt idx="2915">
                  <c:v>41409.881944446803</c:v>
                </c:pt>
                <c:pt idx="2916">
                  <c:v>41409.888888891248</c:v>
                </c:pt>
                <c:pt idx="2917">
                  <c:v>41409.895833335693</c:v>
                </c:pt>
                <c:pt idx="2918">
                  <c:v>41409.902777780138</c:v>
                </c:pt>
                <c:pt idx="2919">
                  <c:v>41409.909722224584</c:v>
                </c:pt>
                <c:pt idx="2920">
                  <c:v>41409.916666669029</c:v>
                </c:pt>
                <c:pt idx="2921">
                  <c:v>41409.923611113474</c:v>
                </c:pt>
                <c:pt idx="2922">
                  <c:v>41409.930555557919</c:v>
                </c:pt>
                <c:pt idx="2923">
                  <c:v>41409.937500002365</c:v>
                </c:pt>
                <c:pt idx="2924">
                  <c:v>41409.94444444681</c:v>
                </c:pt>
                <c:pt idx="2925">
                  <c:v>41409.951388891255</c:v>
                </c:pt>
                <c:pt idx="2926">
                  <c:v>41409.9583333357</c:v>
                </c:pt>
                <c:pt idx="2927">
                  <c:v>41409.965277780146</c:v>
                </c:pt>
                <c:pt idx="2928">
                  <c:v>41409.972222224591</c:v>
                </c:pt>
                <c:pt idx="2929">
                  <c:v>41409.979166669036</c:v>
                </c:pt>
                <c:pt idx="2930">
                  <c:v>41409.986111113481</c:v>
                </c:pt>
                <c:pt idx="2931">
                  <c:v>41409.993055557927</c:v>
                </c:pt>
                <c:pt idx="2932">
                  <c:v>41410.000000002372</c:v>
                </c:pt>
                <c:pt idx="2933">
                  <c:v>41410.006944446817</c:v>
                </c:pt>
                <c:pt idx="2934">
                  <c:v>41410.013888891262</c:v>
                </c:pt>
                <c:pt idx="2935">
                  <c:v>41410.020833335708</c:v>
                </c:pt>
                <c:pt idx="2936">
                  <c:v>41410.027777780153</c:v>
                </c:pt>
                <c:pt idx="2937">
                  <c:v>41410.034722224598</c:v>
                </c:pt>
                <c:pt idx="2938">
                  <c:v>41410.041666669043</c:v>
                </c:pt>
                <c:pt idx="2939">
                  <c:v>41410.048611113489</c:v>
                </c:pt>
                <c:pt idx="2940">
                  <c:v>41410.055555557934</c:v>
                </c:pt>
                <c:pt idx="2941">
                  <c:v>41410.062500002379</c:v>
                </c:pt>
                <c:pt idx="2942">
                  <c:v>41410.069444446824</c:v>
                </c:pt>
                <c:pt idx="2943">
                  <c:v>41410.07638889127</c:v>
                </c:pt>
                <c:pt idx="2944">
                  <c:v>41410.083333335715</c:v>
                </c:pt>
                <c:pt idx="2945">
                  <c:v>41410.09027778016</c:v>
                </c:pt>
                <c:pt idx="2946">
                  <c:v>41410.097222224606</c:v>
                </c:pt>
                <c:pt idx="2947">
                  <c:v>41410.104166669051</c:v>
                </c:pt>
                <c:pt idx="2948">
                  <c:v>41410.111111113496</c:v>
                </c:pt>
                <c:pt idx="2949">
                  <c:v>41410.118055557941</c:v>
                </c:pt>
                <c:pt idx="2950">
                  <c:v>41410.125000002387</c:v>
                </c:pt>
                <c:pt idx="2951">
                  <c:v>41410.131944446832</c:v>
                </c:pt>
                <c:pt idx="2952">
                  <c:v>41410.138888891277</c:v>
                </c:pt>
                <c:pt idx="2953">
                  <c:v>41410.145833335722</c:v>
                </c:pt>
                <c:pt idx="2954">
                  <c:v>41410.152777780168</c:v>
                </c:pt>
                <c:pt idx="2955">
                  <c:v>41410.159722224613</c:v>
                </c:pt>
                <c:pt idx="2956">
                  <c:v>41410.166666669058</c:v>
                </c:pt>
                <c:pt idx="2957">
                  <c:v>41410.173611113503</c:v>
                </c:pt>
                <c:pt idx="2958">
                  <c:v>41410.180555557949</c:v>
                </c:pt>
                <c:pt idx="2959">
                  <c:v>41410.187500002394</c:v>
                </c:pt>
                <c:pt idx="2960">
                  <c:v>41410.194444446839</c:v>
                </c:pt>
                <c:pt idx="2961">
                  <c:v>41410.201388891284</c:v>
                </c:pt>
                <c:pt idx="2962">
                  <c:v>41410.20833333573</c:v>
                </c:pt>
                <c:pt idx="2963">
                  <c:v>41410.215277780175</c:v>
                </c:pt>
                <c:pt idx="2964">
                  <c:v>41410.22222222462</c:v>
                </c:pt>
                <c:pt idx="2965">
                  <c:v>41410.229166669065</c:v>
                </c:pt>
                <c:pt idx="2966">
                  <c:v>41410.236111113511</c:v>
                </c:pt>
                <c:pt idx="2967">
                  <c:v>41410.243055557956</c:v>
                </c:pt>
                <c:pt idx="2968">
                  <c:v>41410.250000002401</c:v>
                </c:pt>
                <c:pt idx="2969">
                  <c:v>41410.256944446846</c:v>
                </c:pt>
                <c:pt idx="2970">
                  <c:v>41410.263888891292</c:v>
                </c:pt>
                <c:pt idx="2971">
                  <c:v>41410.270833335737</c:v>
                </c:pt>
                <c:pt idx="2972">
                  <c:v>41410.277777780182</c:v>
                </c:pt>
                <c:pt idx="2973">
                  <c:v>41410.284722224627</c:v>
                </c:pt>
                <c:pt idx="2974">
                  <c:v>41410.291666669073</c:v>
                </c:pt>
                <c:pt idx="2975">
                  <c:v>41410.298611113518</c:v>
                </c:pt>
                <c:pt idx="2976">
                  <c:v>41410.305555557963</c:v>
                </c:pt>
                <c:pt idx="2977">
                  <c:v>41410.312500002408</c:v>
                </c:pt>
                <c:pt idx="2978">
                  <c:v>41410.319444446854</c:v>
                </c:pt>
                <c:pt idx="2979">
                  <c:v>41410.326388891299</c:v>
                </c:pt>
                <c:pt idx="2980">
                  <c:v>41410.333333335744</c:v>
                </c:pt>
                <c:pt idx="2981">
                  <c:v>41410.340277780189</c:v>
                </c:pt>
                <c:pt idx="2982">
                  <c:v>41410.347222224635</c:v>
                </c:pt>
                <c:pt idx="2983">
                  <c:v>41410.35416666908</c:v>
                </c:pt>
                <c:pt idx="2984">
                  <c:v>41410.361111113525</c:v>
                </c:pt>
                <c:pt idx="2985">
                  <c:v>41410.36805555797</c:v>
                </c:pt>
                <c:pt idx="2986">
                  <c:v>41410.375000002416</c:v>
                </c:pt>
                <c:pt idx="2987">
                  <c:v>41410.381944446861</c:v>
                </c:pt>
                <c:pt idx="2988">
                  <c:v>41410.388888891306</c:v>
                </c:pt>
                <c:pt idx="2989">
                  <c:v>41410.395833335751</c:v>
                </c:pt>
                <c:pt idx="2990">
                  <c:v>41410.402777780197</c:v>
                </c:pt>
                <c:pt idx="2991">
                  <c:v>41410.409722224642</c:v>
                </c:pt>
                <c:pt idx="2992">
                  <c:v>41410.416666669087</c:v>
                </c:pt>
                <c:pt idx="2993">
                  <c:v>41410.423611113532</c:v>
                </c:pt>
                <c:pt idx="2994">
                  <c:v>41410.430555557978</c:v>
                </c:pt>
                <c:pt idx="2995">
                  <c:v>41410.437500002423</c:v>
                </c:pt>
                <c:pt idx="2996">
                  <c:v>41410.444444446868</c:v>
                </c:pt>
                <c:pt idx="2997">
                  <c:v>41410.451388891313</c:v>
                </c:pt>
                <c:pt idx="2998">
                  <c:v>41410.458333335759</c:v>
                </c:pt>
                <c:pt idx="2999">
                  <c:v>41410.465277780204</c:v>
                </c:pt>
                <c:pt idx="3000">
                  <c:v>41410.472222224649</c:v>
                </c:pt>
                <c:pt idx="3001">
                  <c:v>41410.479166669094</c:v>
                </c:pt>
                <c:pt idx="3002">
                  <c:v>41410.48611111354</c:v>
                </c:pt>
                <c:pt idx="3003">
                  <c:v>41410.493055557985</c:v>
                </c:pt>
                <c:pt idx="3004">
                  <c:v>41410.50000000243</c:v>
                </c:pt>
                <c:pt idx="3005">
                  <c:v>41410.506944446875</c:v>
                </c:pt>
                <c:pt idx="3006">
                  <c:v>41410.513888891321</c:v>
                </c:pt>
                <c:pt idx="3007">
                  <c:v>41410.520833335766</c:v>
                </c:pt>
                <c:pt idx="3008">
                  <c:v>41410.527777780211</c:v>
                </c:pt>
                <c:pt idx="3009">
                  <c:v>41410.534722224656</c:v>
                </c:pt>
                <c:pt idx="3010">
                  <c:v>41410.541666669102</c:v>
                </c:pt>
                <c:pt idx="3011">
                  <c:v>41410.548611113547</c:v>
                </c:pt>
                <c:pt idx="3012">
                  <c:v>41410.555555557992</c:v>
                </c:pt>
                <c:pt idx="3013">
                  <c:v>41410.562500002437</c:v>
                </c:pt>
                <c:pt idx="3014">
                  <c:v>41410.569444446883</c:v>
                </c:pt>
                <c:pt idx="3015">
                  <c:v>41410.576388891328</c:v>
                </c:pt>
                <c:pt idx="3016">
                  <c:v>41410.583333335773</c:v>
                </c:pt>
                <c:pt idx="3017">
                  <c:v>41410.590277780218</c:v>
                </c:pt>
                <c:pt idx="3018">
                  <c:v>41410.597222224664</c:v>
                </c:pt>
                <c:pt idx="3019">
                  <c:v>41410.604166669109</c:v>
                </c:pt>
                <c:pt idx="3020">
                  <c:v>41410.611111113554</c:v>
                </c:pt>
                <c:pt idx="3021">
                  <c:v>41410.618055557999</c:v>
                </c:pt>
                <c:pt idx="3022">
                  <c:v>41410.625000002445</c:v>
                </c:pt>
                <c:pt idx="3023">
                  <c:v>41410.63194444689</c:v>
                </c:pt>
                <c:pt idx="3024">
                  <c:v>41410.638888891335</c:v>
                </c:pt>
                <c:pt idx="3025">
                  <c:v>41410.64583333578</c:v>
                </c:pt>
                <c:pt idx="3026">
                  <c:v>41410.652777780226</c:v>
                </c:pt>
                <c:pt idx="3027">
                  <c:v>41410.659722224671</c:v>
                </c:pt>
                <c:pt idx="3028">
                  <c:v>41410.666666669116</c:v>
                </c:pt>
                <c:pt idx="3029">
                  <c:v>41410.673611113561</c:v>
                </c:pt>
                <c:pt idx="3030">
                  <c:v>41410.680555558007</c:v>
                </c:pt>
                <c:pt idx="3031">
                  <c:v>41410.687500002452</c:v>
                </c:pt>
                <c:pt idx="3032">
                  <c:v>41410.694444446897</c:v>
                </c:pt>
                <c:pt idx="3033">
                  <c:v>41410.701388891343</c:v>
                </c:pt>
                <c:pt idx="3034">
                  <c:v>41410.708333335788</c:v>
                </c:pt>
                <c:pt idx="3035">
                  <c:v>41410.715277780233</c:v>
                </c:pt>
                <c:pt idx="3036">
                  <c:v>41410.722222224678</c:v>
                </c:pt>
                <c:pt idx="3037">
                  <c:v>41410.729166669124</c:v>
                </c:pt>
                <c:pt idx="3038">
                  <c:v>41410.736111113569</c:v>
                </c:pt>
                <c:pt idx="3039">
                  <c:v>41410.743055558014</c:v>
                </c:pt>
                <c:pt idx="3040">
                  <c:v>41410.750000002459</c:v>
                </c:pt>
                <c:pt idx="3041">
                  <c:v>41410.756944446905</c:v>
                </c:pt>
                <c:pt idx="3042">
                  <c:v>41410.76388889135</c:v>
                </c:pt>
                <c:pt idx="3043">
                  <c:v>41410.770833335795</c:v>
                </c:pt>
                <c:pt idx="3044">
                  <c:v>41410.77777778024</c:v>
                </c:pt>
                <c:pt idx="3045">
                  <c:v>41410.784722224686</c:v>
                </c:pt>
                <c:pt idx="3046">
                  <c:v>41410.791666669131</c:v>
                </c:pt>
                <c:pt idx="3047">
                  <c:v>41410.798611113576</c:v>
                </c:pt>
                <c:pt idx="3048">
                  <c:v>41410.805555558021</c:v>
                </c:pt>
                <c:pt idx="3049">
                  <c:v>41410.812500002467</c:v>
                </c:pt>
                <c:pt idx="3050">
                  <c:v>41410.819444446912</c:v>
                </c:pt>
                <c:pt idx="3051">
                  <c:v>41410.826388891357</c:v>
                </c:pt>
                <c:pt idx="3052">
                  <c:v>41410.833333335802</c:v>
                </c:pt>
                <c:pt idx="3053">
                  <c:v>41410.840277780248</c:v>
                </c:pt>
                <c:pt idx="3054">
                  <c:v>41410.847222224693</c:v>
                </c:pt>
                <c:pt idx="3055">
                  <c:v>41410.854166669138</c:v>
                </c:pt>
                <c:pt idx="3056">
                  <c:v>41410.861111113583</c:v>
                </c:pt>
                <c:pt idx="3057">
                  <c:v>41410.868055558029</c:v>
                </c:pt>
                <c:pt idx="3058">
                  <c:v>41410.875000002474</c:v>
                </c:pt>
                <c:pt idx="3059">
                  <c:v>41410.881944446919</c:v>
                </c:pt>
                <c:pt idx="3060">
                  <c:v>41410.888888891364</c:v>
                </c:pt>
                <c:pt idx="3061">
                  <c:v>41410.89583333581</c:v>
                </c:pt>
                <c:pt idx="3062">
                  <c:v>41410.902777780255</c:v>
                </c:pt>
                <c:pt idx="3063">
                  <c:v>41410.9097222247</c:v>
                </c:pt>
                <c:pt idx="3064">
                  <c:v>41410.916666669145</c:v>
                </c:pt>
                <c:pt idx="3065">
                  <c:v>41410.923611113591</c:v>
                </c:pt>
                <c:pt idx="3066">
                  <c:v>41410.930555558036</c:v>
                </c:pt>
                <c:pt idx="3067">
                  <c:v>41410.937500002481</c:v>
                </c:pt>
                <c:pt idx="3068">
                  <c:v>41410.944444446926</c:v>
                </c:pt>
                <c:pt idx="3069">
                  <c:v>41410.951388891372</c:v>
                </c:pt>
                <c:pt idx="3070">
                  <c:v>41410.958333335817</c:v>
                </c:pt>
                <c:pt idx="3071">
                  <c:v>41410.965277780262</c:v>
                </c:pt>
                <c:pt idx="3072">
                  <c:v>41410.972222224707</c:v>
                </c:pt>
                <c:pt idx="3073">
                  <c:v>41410.979166669153</c:v>
                </c:pt>
                <c:pt idx="3074">
                  <c:v>41410.986111113598</c:v>
                </c:pt>
                <c:pt idx="3075">
                  <c:v>41410.993055558043</c:v>
                </c:pt>
                <c:pt idx="3076">
                  <c:v>41411.000000002488</c:v>
                </c:pt>
                <c:pt idx="3077">
                  <c:v>41411.006944446934</c:v>
                </c:pt>
                <c:pt idx="3078">
                  <c:v>41411.013888891379</c:v>
                </c:pt>
                <c:pt idx="3079">
                  <c:v>41411.020833335824</c:v>
                </c:pt>
                <c:pt idx="3080">
                  <c:v>41411.027777780269</c:v>
                </c:pt>
                <c:pt idx="3081">
                  <c:v>41411.034722224715</c:v>
                </c:pt>
                <c:pt idx="3082">
                  <c:v>41411.04166666916</c:v>
                </c:pt>
                <c:pt idx="3083">
                  <c:v>41411.048611113605</c:v>
                </c:pt>
                <c:pt idx="3084">
                  <c:v>41411.05555555805</c:v>
                </c:pt>
                <c:pt idx="3085">
                  <c:v>41411.062500002496</c:v>
                </c:pt>
                <c:pt idx="3086">
                  <c:v>41411.069444446941</c:v>
                </c:pt>
                <c:pt idx="3087">
                  <c:v>41411.076388891386</c:v>
                </c:pt>
                <c:pt idx="3088">
                  <c:v>41411.083333335831</c:v>
                </c:pt>
                <c:pt idx="3089">
                  <c:v>41411.090277780277</c:v>
                </c:pt>
                <c:pt idx="3090">
                  <c:v>41411.097222224722</c:v>
                </c:pt>
                <c:pt idx="3091">
                  <c:v>41411.104166669167</c:v>
                </c:pt>
                <c:pt idx="3092">
                  <c:v>41411.111111113612</c:v>
                </c:pt>
                <c:pt idx="3093">
                  <c:v>41411.118055558058</c:v>
                </c:pt>
                <c:pt idx="3094">
                  <c:v>41411.125000002503</c:v>
                </c:pt>
                <c:pt idx="3095">
                  <c:v>41411.131944446948</c:v>
                </c:pt>
                <c:pt idx="3096">
                  <c:v>41411.138888891393</c:v>
                </c:pt>
                <c:pt idx="3097">
                  <c:v>41411.145833335839</c:v>
                </c:pt>
                <c:pt idx="3098">
                  <c:v>41411.152777780284</c:v>
                </c:pt>
                <c:pt idx="3099">
                  <c:v>41411.159722224729</c:v>
                </c:pt>
                <c:pt idx="3100">
                  <c:v>41411.166666669174</c:v>
                </c:pt>
                <c:pt idx="3101">
                  <c:v>41411.17361111362</c:v>
                </c:pt>
                <c:pt idx="3102">
                  <c:v>41411.180555558065</c:v>
                </c:pt>
                <c:pt idx="3103">
                  <c:v>41411.18750000251</c:v>
                </c:pt>
                <c:pt idx="3104">
                  <c:v>41411.194444446955</c:v>
                </c:pt>
                <c:pt idx="3105">
                  <c:v>41411.201388891401</c:v>
                </c:pt>
                <c:pt idx="3106">
                  <c:v>41411.208333335846</c:v>
                </c:pt>
                <c:pt idx="3107">
                  <c:v>41411.215277780291</c:v>
                </c:pt>
                <c:pt idx="3108">
                  <c:v>41411.222222224736</c:v>
                </c:pt>
                <c:pt idx="3109">
                  <c:v>41411.229166669182</c:v>
                </c:pt>
                <c:pt idx="3110">
                  <c:v>41411.236111113627</c:v>
                </c:pt>
                <c:pt idx="3111">
                  <c:v>41411.243055558072</c:v>
                </c:pt>
                <c:pt idx="3112">
                  <c:v>41411.250000002517</c:v>
                </c:pt>
                <c:pt idx="3113">
                  <c:v>41411.256944446963</c:v>
                </c:pt>
                <c:pt idx="3114">
                  <c:v>41411.263888891408</c:v>
                </c:pt>
                <c:pt idx="3115">
                  <c:v>41411.270833335853</c:v>
                </c:pt>
                <c:pt idx="3116">
                  <c:v>41411.277777780298</c:v>
                </c:pt>
                <c:pt idx="3117">
                  <c:v>41411.284722224744</c:v>
                </c:pt>
                <c:pt idx="3118">
                  <c:v>41411.291666669189</c:v>
                </c:pt>
                <c:pt idx="3119">
                  <c:v>41411.298611113634</c:v>
                </c:pt>
                <c:pt idx="3120">
                  <c:v>41411.30555555808</c:v>
                </c:pt>
                <c:pt idx="3121">
                  <c:v>41411.312500002525</c:v>
                </c:pt>
                <c:pt idx="3122">
                  <c:v>41411.31944444697</c:v>
                </c:pt>
                <c:pt idx="3123">
                  <c:v>41411.326388891415</c:v>
                </c:pt>
                <c:pt idx="3124">
                  <c:v>41411.333333335861</c:v>
                </c:pt>
                <c:pt idx="3125">
                  <c:v>41411.340277780306</c:v>
                </c:pt>
                <c:pt idx="3126">
                  <c:v>41411.347222224751</c:v>
                </c:pt>
                <c:pt idx="3127">
                  <c:v>41411.354166669196</c:v>
                </c:pt>
                <c:pt idx="3128">
                  <c:v>41411.361111113642</c:v>
                </c:pt>
                <c:pt idx="3129">
                  <c:v>41411.368055558087</c:v>
                </c:pt>
                <c:pt idx="3130">
                  <c:v>41411.375000002532</c:v>
                </c:pt>
                <c:pt idx="3131">
                  <c:v>41411.381944446977</c:v>
                </c:pt>
                <c:pt idx="3132">
                  <c:v>41411.388888891423</c:v>
                </c:pt>
                <c:pt idx="3133">
                  <c:v>41411.395833335868</c:v>
                </c:pt>
                <c:pt idx="3134">
                  <c:v>41411.402777780313</c:v>
                </c:pt>
                <c:pt idx="3135">
                  <c:v>41411.409722224758</c:v>
                </c:pt>
                <c:pt idx="3136">
                  <c:v>41411.416666669204</c:v>
                </c:pt>
                <c:pt idx="3137">
                  <c:v>41411.423611113649</c:v>
                </c:pt>
                <c:pt idx="3138">
                  <c:v>41411.430555558094</c:v>
                </c:pt>
                <c:pt idx="3139">
                  <c:v>41411.437500002539</c:v>
                </c:pt>
                <c:pt idx="3140">
                  <c:v>41411.444444446985</c:v>
                </c:pt>
                <c:pt idx="3141">
                  <c:v>41411.45138889143</c:v>
                </c:pt>
                <c:pt idx="3142">
                  <c:v>41411.458333335875</c:v>
                </c:pt>
                <c:pt idx="3143">
                  <c:v>41411.46527778032</c:v>
                </c:pt>
                <c:pt idx="3144">
                  <c:v>41411.472222224766</c:v>
                </c:pt>
                <c:pt idx="3145">
                  <c:v>41411.479166669211</c:v>
                </c:pt>
                <c:pt idx="3146">
                  <c:v>41411.486111113656</c:v>
                </c:pt>
                <c:pt idx="3147">
                  <c:v>41411.493055558101</c:v>
                </c:pt>
                <c:pt idx="3148">
                  <c:v>41411.500000002547</c:v>
                </c:pt>
                <c:pt idx="3149">
                  <c:v>41411.506944446992</c:v>
                </c:pt>
                <c:pt idx="3150">
                  <c:v>41411.513888891437</c:v>
                </c:pt>
                <c:pt idx="3151">
                  <c:v>41411.520833335882</c:v>
                </c:pt>
                <c:pt idx="3152">
                  <c:v>41411.527777780328</c:v>
                </c:pt>
                <c:pt idx="3153">
                  <c:v>41411.534722224773</c:v>
                </c:pt>
                <c:pt idx="3154">
                  <c:v>41411.541666669218</c:v>
                </c:pt>
                <c:pt idx="3155">
                  <c:v>41411.548611113663</c:v>
                </c:pt>
                <c:pt idx="3156">
                  <c:v>41411.555555558109</c:v>
                </c:pt>
                <c:pt idx="3157">
                  <c:v>41411.562500002554</c:v>
                </c:pt>
                <c:pt idx="3158">
                  <c:v>41411.569444446999</c:v>
                </c:pt>
                <c:pt idx="3159">
                  <c:v>41411.576388891444</c:v>
                </c:pt>
                <c:pt idx="3160">
                  <c:v>41411.58333333589</c:v>
                </c:pt>
                <c:pt idx="3161">
                  <c:v>41411.590277780335</c:v>
                </c:pt>
                <c:pt idx="3162">
                  <c:v>41411.59722222478</c:v>
                </c:pt>
                <c:pt idx="3163">
                  <c:v>41411.604166669225</c:v>
                </c:pt>
                <c:pt idx="3164">
                  <c:v>41411.611111113671</c:v>
                </c:pt>
                <c:pt idx="3165">
                  <c:v>41411.618055558116</c:v>
                </c:pt>
                <c:pt idx="3166">
                  <c:v>41411.625000002561</c:v>
                </c:pt>
                <c:pt idx="3167">
                  <c:v>41411.631944447006</c:v>
                </c:pt>
                <c:pt idx="3168">
                  <c:v>41411.638888891452</c:v>
                </c:pt>
                <c:pt idx="3169">
                  <c:v>41411.645833335897</c:v>
                </c:pt>
                <c:pt idx="3170">
                  <c:v>41411.652777780342</c:v>
                </c:pt>
                <c:pt idx="3171">
                  <c:v>41411.659722224787</c:v>
                </c:pt>
                <c:pt idx="3172">
                  <c:v>41411.666666669233</c:v>
                </c:pt>
                <c:pt idx="3173">
                  <c:v>41411.673611113678</c:v>
                </c:pt>
                <c:pt idx="3174">
                  <c:v>41411.680555558123</c:v>
                </c:pt>
                <c:pt idx="3175">
                  <c:v>41411.687500002568</c:v>
                </c:pt>
                <c:pt idx="3176">
                  <c:v>41411.694444447014</c:v>
                </c:pt>
                <c:pt idx="3177">
                  <c:v>41411.701388891459</c:v>
                </c:pt>
                <c:pt idx="3178">
                  <c:v>41411.708333335904</c:v>
                </c:pt>
                <c:pt idx="3179">
                  <c:v>41411.715277780349</c:v>
                </c:pt>
                <c:pt idx="3180">
                  <c:v>41411.722222224795</c:v>
                </c:pt>
                <c:pt idx="3181">
                  <c:v>41411.72916666924</c:v>
                </c:pt>
                <c:pt idx="3182">
                  <c:v>41411.736111113685</c:v>
                </c:pt>
                <c:pt idx="3183">
                  <c:v>41411.74305555813</c:v>
                </c:pt>
                <c:pt idx="3184">
                  <c:v>41411.750000002576</c:v>
                </c:pt>
                <c:pt idx="3185">
                  <c:v>41411.756944447021</c:v>
                </c:pt>
                <c:pt idx="3186">
                  <c:v>41411.763888891466</c:v>
                </c:pt>
                <c:pt idx="3187">
                  <c:v>41411.770833335911</c:v>
                </c:pt>
                <c:pt idx="3188">
                  <c:v>41411.777777780357</c:v>
                </c:pt>
                <c:pt idx="3189">
                  <c:v>41411.784722224802</c:v>
                </c:pt>
                <c:pt idx="3190">
                  <c:v>41411.791666669247</c:v>
                </c:pt>
                <c:pt idx="3191">
                  <c:v>41411.798611113692</c:v>
                </c:pt>
                <c:pt idx="3192">
                  <c:v>41411.805555558138</c:v>
                </c:pt>
                <c:pt idx="3193">
                  <c:v>41411.812500002583</c:v>
                </c:pt>
                <c:pt idx="3194">
                  <c:v>41411.819444447028</c:v>
                </c:pt>
                <c:pt idx="3195">
                  <c:v>41411.826388891473</c:v>
                </c:pt>
                <c:pt idx="3196">
                  <c:v>41411.833333335919</c:v>
                </c:pt>
                <c:pt idx="3197">
                  <c:v>41411.840277780364</c:v>
                </c:pt>
                <c:pt idx="3198">
                  <c:v>41411.847222224809</c:v>
                </c:pt>
                <c:pt idx="3199">
                  <c:v>41411.854166669254</c:v>
                </c:pt>
                <c:pt idx="3200">
                  <c:v>41411.8611111137</c:v>
                </c:pt>
                <c:pt idx="3201">
                  <c:v>41411.868055558145</c:v>
                </c:pt>
                <c:pt idx="3202">
                  <c:v>41411.87500000259</c:v>
                </c:pt>
                <c:pt idx="3203">
                  <c:v>41411.881944447035</c:v>
                </c:pt>
                <c:pt idx="3204">
                  <c:v>41411.888888891481</c:v>
                </c:pt>
                <c:pt idx="3205">
                  <c:v>41411.895833335926</c:v>
                </c:pt>
                <c:pt idx="3206">
                  <c:v>41411.902777780371</c:v>
                </c:pt>
                <c:pt idx="3207">
                  <c:v>41411.909722224817</c:v>
                </c:pt>
                <c:pt idx="3208">
                  <c:v>41411.916666669262</c:v>
                </c:pt>
                <c:pt idx="3209">
                  <c:v>41411.923611113707</c:v>
                </c:pt>
                <c:pt idx="3210">
                  <c:v>41411.930555558152</c:v>
                </c:pt>
                <c:pt idx="3211">
                  <c:v>41411.937500002598</c:v>
                </c:pt>
                <c:pt idx="3212">
                  <c:v>41411.944444447043</c:v>
                </c:pt>
                <c:pt idx="3213">
                  <c:v>41411.951388891488</c:v>
                </c:pt>
                <c:pt idx="3214">
                  <c:v>41411.958333335933</c:v>
                </c:pt>
                <c:pt idx="3215">
                  <c:v>41411.965277780379</c:v>
                </c:pt>
                <c:pt idx="3216">
                  <c:v>41411.972222224824</c:v>
                </c:pt>
                <c:pt idx="3217">
                  <c:v>41411.979166669269</c:v>
                </c:pt>
                <c:pt idx="3218">
                  <c:v>41411.986111113714</c:v>
                </c:pt>
                <c:pt idx="3219">
                  <c:v>41411.99305555816</c:v>
                </c:pt>
                <c:pt idx="3220">
                  <c:v>41412.000000002605</c:v>
                </c:pt>
                <c:pt idx="3221">
                  <c:v>41412.00694444705</c:v>
                </c:pt>
                <c:pt idx="3222">
                  <c:v>41412.013888891495</c:v>
                </c:pt>
                <c:pt idx="3223">
                  <c:v>41412.020833335941</c:v>
                </c:pt>
                <c:pt idx="3224">
                  <c:v>41412.027777780386</c:v>
                </c:pt>
                <c:pt idx="3225">
                  <c:v>41412.034722224831</c:v>
                </c:pt>
                <c:pt idx="3226">
                  <c:v>41412.041666669276</c:v>
                </c:pt>
                <c:pt idx="3227">
                  <c:v>41412.048611113722</c:v>
                </c:pt>
                <c:pt idx="3228">
                  <c:v>41412.055555558167</c:v>
                </c:pt>
                <c:pt idx="3229">
                  <c:v>41412.062500002612</c:v>
                </c:pt>
                <c:pt idx="3230">
                  <c:v>41412.069444447057</c:v>
                </c:pt>
                <c:pt idx="3231">
                  <c:v>41412.076388891503</c:v>
                </c:pt>
                <c:pt idx="3232">
                  <c:v>41412.083333335948</c:v>
                </c:pt>
                <c:pt idx="3233">
                  <c:v>41412.090277780393</c:v>
                </c:pt>
                <c:pt idx="3234">
                  <c:v>41412.097222224838</c:v>
                </c:pt>
                <c:pt idx="3235">
                  <c:v>41412.104166669284</c:v>
                </c:pt>
                <c:pt idx="3236">
                  <c:v>41412.111111113729</c:v>
                </c:pt>
                <c:pt idx="3237">
                  <c:v>41412.118055558174</c:v>
                </c:pt>
                <c:pt idx="3238">
                  <c:v>41412.125000002619</c:v>
                </c:pt>
                <c:pt idx="3239">
                  <c:v>41412.131944447065</c:v>
                </c:pt>
                <c:pt idx="3240">
                  <c:v>41412.13888889151</c:v>
                </c:pt>
                <c:pt idx="3241">
                  <c:v>41412.145833335955</c:v>
                </c:pt>
                <c:pt idx="3242">
                  <c:v>41412.1527777804</c:v>
                </c:pt>
                <c:pt idx="3243">
                  <c:v>41412.159722224846</c:v>
                </c:pt>
                <c:pt idx="3244">
                  <c:v>41412.166666669291</c:v>
                </c:pt>
                <c:pt idx="3245">
                  <c:v>41412.173611113736</c:v>
                </c:pt>
                <c:pt idx="3246">
                  <c:v>41412.180555558181</c:v>
                </c:pt>
                <c:pt idx="3247">
                  <c:v>41412.187500002627</c:v>
                </c:pt>
                <c:pt idx="3248">
                  <c:v>41412.194444447072</c:v>
                </c:pt>
                <c:pt idx="3249">
                  <c:v>41412.201388891517</c:v>
                </c:pt>
                <c:pt idx="3250">
                  <c:v>41412.208333335962</c:v>
                </c:pt>
                <c:pt idx="3251">
                  <c:v>41412.215277780408</c:v>
                </c:pt>
                <c:pt idx="3252">
                  <c:v>41412.222222224853</c:v>
                </c:pt>
                <c:pt idx="3253">
                  <c:v>41412.229166669298</c:v>
                </c:pt>
                <c:pt idx="3254">
                  <c:v>41412.236111113743</c:v>
                </c:pt>
                <c:pt idx="3255">
                  <c:v>41412.243055558189</c:v>
                </c:pt>
                <c:pt idx="3256">
                  <c:v>41412.250000002634</c:v>
                </c:pt>
                <c:pt idx="3257">
                  <c:v>41412.256944447079</c:v>
                </c:pt>
                <c:pt idx="3258">
                  <c:v>41412.263888891524</c:v>
                </c:pt>
                <c:pt idx="3259">
                  <c:v>41412.27083333597</c:v>
                </c:pt>
                <c:pt idx="3260">
                  <c:v>41412.277777780415</c:v>
                </c:pt>
                <c:pt idx="3261">
                  <c:v>41412.28472222486</c:v>
                </c:pt>
                <c:pt idx="3262">
                  <c:v>41412.291666669305</c:v>
                </c:pt>
                <c:pt idx="3263">
                  <c:v>41412.298611113751</c:v>
                </c:pt>
                <c:pt idx="3264">
                  <c:v>41412.305555558196</c:v>
                </c:pt>
                <c:pt idx="3265">
                  <c:v>41412.312500002641</c:v>
                </c:pt>
                <c:pt idx="3266">
                  <c:v>41412.319444447086</c:v>
                </c:pt>
                <c:pt idx="3267">
                  <c:v>41412.326388891532</c:v>
                </c:pt>
                <c:pt idx="3268">
                  <c:v>41412.333333335977</c:v>
                </c:pt>
                <c:pt idx="3269">
                  <c:v>41412.340277780422</c:v>
                </c:pt>
                <c:pt idx="3270">
                  <c:v>41412.347222224867</c:v>
                </c:pt>
                <c:pt idx="3271">
                  <c:v>41412.354166669313</c:v>
                </c:pt>
                <c:pt idx="3272">
                  <c:v>41412.361111113758</c:v>
                </c:pt>
                <c:pt idx="3273">
                  <c:v>41412.368055558203</c:v>
                </c:pt>
                <c:pt idx="3274">
                  <c:v>41412.375000002648</c:v>
                </c:pt>
                <c:pt idx="3275">
                  <c:v>41412.381944447094</c:v>
                </c:pt>
                <c:pt idx="3276">
                  <c:v>41412.388888891539</c:v>
                </c:pt>
                <c:pt idx="3277">
                  <c:v>41412.395833335984</c:v>
                </c:pt>
                <c:pt idx="3278">
                  <c:v>41412.402777780429</c:v>
                </c:pt>
                <c:pt idx="3279">
                  <c:v>41412.409722224875</c:v>
                </c:pt>
                <c:pt idx="3280">
                  <c:v>41412.41666666932</c:v>
                </c:pt>
                <c:pt idx="3281">
                  <c:v>41412.423611113765</c:v>
                </c:pt>
                <c:pt idx="3282">
                  <c:v>41412.43055555821</c:v>
                </c:pt>
                <c:pt idx="3283">
                  <c:v>41412.437500002656</c:v>
                </c:pt>
                <c:pt idx="3284">
                  <c:v>41412.444444447101</c:v>
                </c:pt>
                <c:pt idx="3285">
                  <c:v>41412.451388891546</c:v>
                </c:pt>
                <c:pt idx="3286">
                  <c:v>41412.458333335991</c:v>
                </c:pt>
                <c:pt idx="3287">
                  <c:v>41412.465277780437</c:v>
                </c:pt>
                <c:pt idx="3288">
                  <c:v>41412.472222224882</c:v>
                </c:pt>
                <c:pt idx="3289">
                  <c:v>41412.479166669327</c:v>
                </c:pt>
                <c:pt idx="3290">
                  <c:v>41412.486111113772</c:v>
                </c:pt>
                <c:pt idx="3291">
                  <c:v>41412.493055558218</c:v>
                </c:pt>
                <c:pt idx="3292">
                  <c:v>41412.500000002663</c:v>
                </c:pt>
                <c:pt idx="3293">
                  <c:v>41412.506944447108</c:v>
                </c:pt>
                <c:pt idx="3294">
                  <c:v>41412.513888891554</c:v>
                </c:pt>
                <c:pt idx="3295">
                  <c:v>41412.520833335999</c:v>
                </c:pt>
                <c:pt idx="3296">
                  <c:v>41412.527777780444</c:v>
                </c:pt>
                <c:pt idx="3297">
                  <c:v>41412.534722224889</c:v>
                </c:pt>
                <c:pt idx="3298">
                  <c:v>41412.541666669335</c:v>
                </c:pt>
                <c:pt idx="3299">
                  <c:v>41412.54861111378</c:v>
                </c:pt>
                <c:pt idx="3300">
                  <c:v>41412.555555558225</c:v>
                </c:pt>
                <c:pt idx="3301">
                  <c:v>41412.56250000267</c:v>
                </c:pt>
                <c:pt idx="3302">
                  <c:v>41412.569444447116</c:v>
                </c:pt>
                <c:pt idx="3303">
                  <c:v>41412.576388891561</c:v>
                </c:pt>
                <c:pt idx="3304">
                  <c:v>41412.583333336006</c:v>
                </c:pt>
                <c:pt idx="3305">
                  <c:v>41412.590277780451</c:v>
                </c:pt>
                <c:pt idx="3306">
                  <c:v>41412.597222224897</c:v>
                </c:pt>
                <c:pt idx="3307">
                  <c:v>41412.604166669342</c:v>
                </c:pt>
                <c:pt idx="3308">
                  <c:v>41412.611111113787</c:v>
                </c:pt>
                <c:pt idx="3309">
                  <c:v>41412.618055558232</c:v>
                </c:pt>
                <c:pt idx="3310">
                  <c:v>41412.625000002678</c:v>
                </c:pt>
                <c:pt idx="3311">
                  <c:v>41412.631944447123</c:v>
                </c:pt>
                <c:pt idx="3312">
                  <c:v>41412.638888891568</c:v>
                </c:pt>
                <c:pt idx="3313">
                  <c:v>41412.645833336013</c:v>
                </c:pt>
                <c:pt idx="3314">
                  <c:v>41412.652777780459</c:v>
                </c:pt>
                <c:pt idx="3315">
                  <c:v>41412.659722224904</c:v>
                </c:pt>
                <c:pt idx="3316">
                  <c:v>41412.666666669349</c:v>
                </c:pt>
                <c:pt idx="3317">
                  <c:v>41412.673611113794</c:v>
                </c:pt>
                <c:pt idx="3318">
                  <c:v>41412.68055555824</c:v>
                </c:pt>
                <c:pt idx="3319">
                  <c:v>41412.687500002685</c:v>
                </c:pt>
                <c:pt idx="3320">
                  <c:v>41412.69444444713</c:v>
                </c:pt>
                <c:pt idx="3321">
                  <c:v>41412.701388891575</c:v>
                </c:pt>
                <c:pt idx="3322">
                  <c:v>41412.708333336021</c:v>
                </c:pt>
                <c:pt idx="3323">
                  <c:v>41412.715277780466</c:v>
                </c:pt>
                <c:pt idx="3324">
                  <c:v>41412.722222224911</c:v>
                </c:pt>
                <c:pt idx="3325">
                  <c:v>41412.729166669356</c:v>
                </c:pt>
                <c:pt idx="3326">
                  <c:v>41412.736111113802</c:v>
                </c:pt>
                <c:pt idx="3327">
                  <c:v>41412.743055558247</c:v>
                </c:pt>
                <c:pt idx="3328">
                  <c:v>41412.750000002692</c:v>
                </c:pt>
                <c:pt idx="3329">
                  <c:v>41412.756944447137</c:v>
                </c:pt>
                <c:pt idx="3330">
                  <c:v>41412.763888891583</c:v>
                </c:pt>
                <c:pt idx="3331">
                  <c:v>41412.770833336028</c:v>
                </c:pt>
                <c:pt idx="3332">
                  <c:v>41412.777777780473</c:v>
                </c:pt>
                <c:pt idx="3333">
                  <c:v>41412.784722224918</c:v>
                </c:pt>
                <c:pt idx="3334">
                  <c:v>41412.791666669364</c:v>
                </c:pt>
                <c:pt idx="3335">
                  <c:v>41412.798611113809</c:v>
                </c:pt>
                <c:pt idx="3336">
                  <c:v>41412.805555558254</c:v>
                </c:pt>
                <c:pt idx="3337">
                  <c:v>41412.812500002699</c:v>
                </c:pt>
                <c:pt idx="3338">
                  <c:v>41412.819444447145</c:v>
                </c:pt>
                <c:pt idx="3339">
                  <c:v>41412.82638889159</c:v>
                </c:pt>
                <c:pt idx="3340">
                  <c:v>41412.833333336035</c:v>
                </c:pt>
                <c:pt idx="3341">
                  <c:v>41412.84027778048</c:v>
                </c:pt>
                <c:pt idx="3342">
                  <c:v>41412.847222224926</c:v>
                </c:pt>
                <c:pt idx="3343">
                  <c:v>41412.854166669371</c:v>
                </c:pt>
                <c:pt idx="3344">
                  <c:v>41412.861111113816</c:v>
                </c:pt>
                <c:pt idx="3345">
                  <c:v>41412.868055558261</c:v>
                </c:pt>
                <c:pt idx="3346">
                  <c:v>41412.875000002707</c:v>
                </c:pt>
                <c:pt idx="3347">
                  <c:v>41412.881944447152</c:v>
                </c:pt>
                <c:pt idx="3348">
                  <c:v>41412.888888891597</c:v>
                </c:pt>
                <c:pt idx="3349">
                  <c:v>41412.895833336042</c:v>
                </c:pt>
                <c:pt idx="3350">
                  <c:v>41412.902777780488</c:v>
                </c:pt>
                <c:pt idx="3351">
                  <c:v>41412.909722224933</c:v>
                </c:pt>
                <c:pt idx="3352">
                  <c:v>41412.916666669378</c:v>
                </c:pt>
                <c:pt idx="3353">
                  <c:v>41412.923611113823</c:v>
                </c:pt>
                <c:pt idx="3354">
                  <c:v>41412.930555558269</c:v>
                </c:pt>
                <c:pt idx="3355">
                  <c:v>41412.937500002714</c:v>
                </c:pt>
                <c:pt idx="3356">
                  <c:v>41412.944444447159</c:v>
                </c:pt>
                <c:pt idx="3357">
                  <c:v>41412.951388891604</c:v>
                </c:pt>
                <c:pt idx="3358">
                  <c:v>41412.95833333605</c:v>
                </c:pt>
                <c:pt idx="3359">
                  <c:v>41412.965277780495</c:v>
                </c:pt>
                <c:pt idx="3360">
                  <c:v>41412.97222222494</c:v>
                </c:pt>
                <c:pt idx="3361">
                  <c:v>41412.979166669385</c:v>
                </c:pt>
                <c:pt idx="3362">
                  <c:v>41412.986111113831</c:v>
                </c:pt>
                <c:pt idx="3363">
                  <c:v>41412.993055558276</c:v>
                </c:pt>
                <c:pt idx="3364">
                  <c:v>41413.000000002721</c:v>
                </c:pt>
                <c:pt idx="3365">
                  <c:v>41413.006944447166</c:v>
                </c:pt>
                <c:pt idx="3366">
                  <c:v>41413.013888891612</c:v>
                </c:pt>
                <c:pt idx="3367">
                  <c:v>41413.020833336057</c:v>
                </c:pt>
                <c:pt idx="3368">
                  <c:v>41413.027777780502</c:v>
                </c:pt>
                <c:pt idx="3369">
                  <c:v>41413.034722224947</c:v>
                </c:pt>
                <c:pt idx="3370">
                  <c:v>41413.041666669393</c:v>
                </c:pt>
                <c:pt idx="3371">
                  <c:v>41413.048611113838</c:v>
                </c:pt>
                <c:pt idx="3372">
                  <c:v>41413.055555558283</c:v>
                </c:pt>
                <c:pt idx="3373">
                  <c:v>41413.062500002728</c:v>
                </c:pt>
                <c:pt idx="3374">
                  <c:v>41413.069444447174</c:v>
                </c:pt>
                <c:pt idx="3375">
                  <c:v>41413.076388891619</c:v>
                </c:pt>
                <c:pt idx="3376">
                  <c:v>41413.083333336064</c:v>
                </c:pt>
                <c:pt idx="3377">
                  <c:v>41413.090277780509</c:v>
                </c:pt>
                <c:pt idx="3378">
                  <c:v>41413.097222224955</c:v>
                </c:pt>
                <c:pt idx="3379">
                  <c:v>41413.1041666694</c:v>
                </c:pt>
                <c:pt idx="3380">
                  <c:v>41413.111111113845</c:v>
                </c:pt>
                <c:pt idx="3381">
                  <c:v>41413.118055558291</c:v>
                </c:pt>
                <c:pt idx="3382">
                  <c:v>41413.125000002736</c:v>
                </c:pt>
                <c:pt idx="3383">
                  <c:v>41413.131944447181</c:v>
                </c:pt>
                <c:pt idx="3384">
                  <c:v>41413.138888891626</c:v>
                </c:pt>
                <c:pt idx="3385">
                  <c:v>41413.145833336072</c:v>
                </c:pt>
                <c:pt idx="3386">
                  <c:v>41413.152777780517</c:v>
                </c:pt>
                <c:pt idx="3387">
                  <c:v>41413.159722224962</c:v>
                </c:pt>
                <c:pt idx="3388">
                  <c:v>41413.166666669407</c:v>
                </c:pt>
                <c:pt idx="3389">
                  <c:v>41413.173611113853</c:v>
                </c:pt>
                <c:pt idx="3390">
                  <c:v>41413.180555558298</c:v>
                </c:pt>
                <c:pt idx="3391">
                  <c:v>41413.187500002743</c:v>
                </c:pt>
                <c:pt idx="3392">
                  <c:v>41413.194444447188</c:v>
                </c:pt>
                <c:pt idx="3393">
                  <c:v>41413.201388891634</c:v>
                </c:pt>
                <c:pt idx="3394">
                  <c:v>41413.208333336079</c:v>
                </c:pt>
                <c:pt idx="3395">
                  <c:v>41413.215277780524</c:v>
                </c:pt>
                <c:pt idx="3396">
                  <c:v>41413.222222224969</c:v>
                </c:pt>
                <c:pt idx="3397">
                  <c:v>41413.229166669415</c:v>
                </c:pt>
                <c:pt idx="3398">
                  <c:v>41413.23611111386</c:v>
                </c:pt>
                <c:pt idx="3399">
                  <c:v>41413.243055558305</c:v>
                </c:pt>
                <c:pt idx="3400">
                  <c:v>41413.25000000275</c:v>
                </c:pt>
                <c:pt idx="3401">
                  <c:v>41413.256944447196</c:v>
                </c:pt>
                <c:pt idx="3402">
                  <c:v>41413.263888891641</c:v>
                </c:pt>
                <c:pt idx="3403">
                  <c:v>41413.270833336086</c:v>
                </c:pt>
                <c:pt idx="3404">
                  <c:v>41413.277777780531</c:v>
                </c:pt>
                <c:pt idx="3405">
                  <c:v>41413.284722224977</c:v>
                </c:pt>
                <c:pt idx="3406">
                  <c:v>41413.291666669422</c:v>
                </c:pt>
                <c:pt idx="3407">
                  <c:v>41413.298611113867</c:v>
                </c:pt>
                <c:pt idx="3408">
                  <c:v>41413.305555558312</c:v>
                </c:pt>
                <c:pt idx="3409">
                  <c:v>41413.312500002758</c:v>
                </c:pt>
                <c:pt idx="3410">
                  <c:v>41413.319444447203</c:v>
                </c:pt>
                <c:pt idx="3411">
                  <c:v>41413.326388891648</c:v>
                </c:pt>
                <c:pt idx="3412">
                  <c:v>41413.333333336093</c:v>
                </c:pt>
                <c:pt idx="3413">
                  <c:v>41413.340277780539</c:v>
                </c:pt>
                <c:pt idx="3414">
                  <c:v>41413.347222224984</c:v>
                </c:pt>
                <c:pt idx="3415">
                  <c:v>41413.354166669429</c:v>
                </c:pt>
                <c:pt idx="3416">
                  <c:v>41413.361111113874</c:v>
                </c:pt>
                <c:pt idx="3417">
                  <c:v>41413.36805555832</c:v>
                </c:pt>
                <c:pt idx="3418">
                  <c:v>41413.375000002765</c:v>
                </c:pt>
                <c:pt idx="3419">
                  <c:v>41413.38194444721</c:v>
                </c:pt>
                <c:pt idx="3420">
                  <c:v>41413.388888891655</c:v>
                </c:pt>
                <c:pt idx="3421">
                  <c:v>41413.395833336101</c:v>
                </c:pt>
                <c:pt idx="3422">
                  <c:v>41413.402777780546</c:v>
                </c:pt>
                <c:pt idx="3423">
                  <c:v>41413.409722224991</c:v>
                </c:pt>
                <c:pt idx="3424">
                  <c:v>41413.416666669436</c:v>
                </c:pt>
                <c:pt idx="3425">
                  <c:v>41413.423611113882</c:v>
                </c:pt>
                <c:pt idx="3426">
                  <c:v>41413.430555558327</c:v>
                </c:pt>
                <c:pt idx="3427">
                  <c:v>41413.437500002772</c:v>
                </c:pt>
                <c:pt idx="3428">
                  <c:v>41413.444444447217</c:v>
                </c:pt>
                <c:pt idx="3429">
                  <c:v>41413.451388891663</c:v>
                </c:pt>
                <c:pt idx="3430">
                  <c:v>41413.458333336108</c:v>
                </c:pt>
                <c:pt idx="3431">
                  <c:v>41413.465277780553</c:v>
                </c:pt>
                <c:pt idx="3432">
                  <c:v>41413.472222224998</c:v>
                </c:pt>
                <c:pt idx="3433">
                  <c:v>41413.479166669444</c:v>
                </c:pt>
                <c:pt idx="3434">
                  <c:v>41413.486111113889</c:v>
                </c:pt>
                <c:pt idx="3435">
                  <c:v>41413.493055558334</c:v>
                </c:pt>
                <c:pt idx="3436">
                  <c:v>41413.500000002779</c:v>
                </c:pt>
                <c:pt idx="3437">
                  <c:v>41413.506944447225</c:v>
                </c:pt>
                <c:pt idx="3438">
                  <c:v>41413.51388889167</c:v>
                </c:pt>
                <c:pt idx="3439">
                  <c:v>41413.520833336115</c:v>
                </c:pt>
                <c:pt idx="3440">
                  <c:v>41413.52777778056</c:v>
                </c:pt>
                <c:pt idx="3441">
                  <c:v>41413.534722225006</c:v>
                </c:pt>
                <c:pt idx="3442">
                  <c:v>41413.541666669451</c:v>
                </c:pt>
                <c:pt idx="3443">
                  <c:v>41413.548611113896</c:v>
                </c:pt>
                <c:pt idx="3444">
                  <c:v>41413.555555558341</c:v>
                </c:pt>
                <c:pt idx="3445">
                  <c:v>41413.562500002787</c:v>
                </c:pt>
                <c:pt idx="3446">
                  <c:v>41413.569444447232</c:v>
                </c:pt>
                <c:pt idx="3447">
                  <c:v>41413.576388891677</c:v>
                </c:pt>
                <c:pt idx="3448">
                  <c:v>41413.583333336122</c:v>
                </c:pt>
                <c:pt idx="3449">
                  <c:v>41413.590277780568</c:v>
                </c:pt>
                <c:pt idx="3450">
                  <c:v>41413.597222225013</c:v>
                </c:pt>
                <c:pt idx="3451">
                  <c:v>41413.604166669458</c:v>
                </c:pt>
                <c:pt idx="3452">
                  <c:v>41413.611111113903</c:v>
                </c:pt>
                <c:pt idx="3453">
                  <c:v>41413.618055558349</c:v>
                </c:pt>
                <c:pt idx="3454">
                  <c:v>41413.625000002794</c:v>
                </c:pt>
                <c:pt idx="3455">
                  <c:v>41413.631944447239</c:v>
                </c:pt>
                <c:pt idx="3456">
                  <c:v>41413.638888891684</c:v>
                </c:pt>
                <c:pt idx="3457">
                  <c:v>41413.64583333613</c:v>
                </c:pt>
                <c:pt idx="3458">
                  <c:v>41413.652777780575</c:v>
                </c:pt>
                <c:pt idx="3459">
                  <c:v>41413.65972222502</c:v>
                </c:pt>
                <c:pt idx="3460">
                  <c:v>41413.666666669465</c:v>
                </c:pt>
                <c:pt idx="3461">
                  <c:v>41413.673611113911</c:v>
                </c:pt>
                <c:pt idx="3462">
                  <c:v>41413.680555558356</c:v>
                </c:pt>
                <c:pt idx="3463">
                  <c:v>41413.687500002801</c:v>
                </c:pt>
                <c:pt idx="3464">
                  <c:v>41413.694444447246</c:v>
                </c:pt>
                <c:pt idx="3465">
                  <c:v>41413.701388891692</c:v>
                </c:pt>
                <c:pt idx="3466">
                  <c:v>41413.708333336137</c:v>
                </c:pt>
                <c:pt idx="3467">
                  <c:v>41413.715277780582</c:v>
                </c:pt>
                <c:pt idx="3468">
                  <c:v>41413.722222225028</c:v>
                </c:pt>
                <c:pt idx="3469">
                  <c:v>41413.729166669473</c:v>
                </c:pt>
                <c:pt idx="3470">
                  <c:v>41413.736111113918</c:v>
                </c:pt>
                <c:pt idx="3471">
                  <c:v>41413.743055558363</c:v>
                </c:pt>
                <c:pt idx="3472">
                  <c:v>41413.750000002809</c:v>
                </c:pt>
                <c:pt idx="3473">
                  <c:v>41413.756944447254</c:v>
                </c:pt>
                <c:pt idx="3474">
                  <c:v>41413.763888891699</c:v>
                </c:pt>
                <c:pt idx="3475">
                  <c:v>41413.770833336144</c:v>
                </c:pt>
                <c:pt idx="3476">
                  <c:v>41413.77777778059</c:v>
                </c:pt>
                <c:pt idx="3477">
                  <c:v>41413.784722225035</c:v>
                </c:pt>
                <c:pt idx="3478">
                  <c:v>41413.79166666948</c:v>
                </c:pt>
                <c:pt idx="3479">
                  <c:v>41413.798611113925</c:v>
                </c:pt>
                <c:pt idx="3480">
                  <c:v>41413.805555558371</c:v>
                </c:pt>
                <c:pt idx="3481">
                  <c:v>41413.812500002816</c:v>
                </c:pt>
                <c:pt idx="3482">
                  <c:v>41413.819444447261</c:v>
                </c:pt>
                <c:pt idx="3483">
                  <c:v>41413.826388891706</c:v>
                </c:pt>
                <c:pt idx="3484">
                  <c:v>41413.833333336152</c:v>
                </c:pt>
                <c:pt idx="3485">
                  <c:v>41413.840277780597</c:v>
                </c:pt>
                <c:pt idx="3486">
                  <c:v>41413.847222225042</c:v>
                </c:pt>
                <c:pt idx="3487">
                  <c:v>41413.854166669487</c:v>
                </c:pt>
                <c:pt idx="3488">
                  <c:v>41413.861111113933</c:v>
                </c:pt>
                <c:pt idx="3489">
                  <c:v>41413.868055558378</c:v>
                </c:pt>
                <c:pt idx="3490">
                  <c:v>41413.875000002823</c:v>
                </c:pt>
                <c:pt idx="3491">
                  <c:v>41413.881944447268</c:v>
                </c:pt>
                <c:pt idx="3492">
                  <c:v>41413.888888891714</c:v>
                </c:pt>
                <c:pt idx="3493">
                  <c:v>41413.895833336159</c:v>
                </c:pt>
                <c:pt idx="3494">
                  <c:v>41413.902777780604</c:v>
                </c:pt>
                <c:pt idx="3495">
                  <c:v>41413.909722225049</c:v>
                </c:pt>
                <c:pt idx="3496">
                  <c:v>41413.916666669495</c:v>
                </c:pt>
                <c:pt idx="3497">
                  <c:v>41413.92361111394</c:v>
                </c:pt>
                <c:pt idx="3498">
                  <c:v>41413.930555558385</c:v>
                </c:pt>
                <c:pt idx="3499">
                  <c:v>41413.93750000283</c:v>
                </c:pt>
                <c:pt idx="3500">
                  <c:v>41413.944444447276</c:v>
                </c:pt>
                <c:pt idx="3501">
                  <c:v>41413.951388891721</c:v>
                </c:pt>
                <c:pt idx="3502">
                  <c:v>41413.958333336166</c:v>
                </c:pt>
                <c:pt idx="3503">
                  <c:v>41413.965277780611</c:v>
                </c:pt>
                <c:pt idx="3504">
                  <c:v>41413.972222225057</c:v>
                </c:pt>
                <c:pt idx="3505">
                  <c:v>41413.979166669502</c:v>
                </c:pt>
                <c:pt idx="3506">
                  <c:v>41413.986111113947</c:v>
                </c:pt>
                <c:pt idx="3507">
                  <c:v>41413.993055558392</c:v>
                </c:pt>
                <c:pt idx="3508">
                  <c:v>41414.000000002838</c:v>
                </c:pt>
                <c:pt idx="3509">
                  <c:v>41414.006944447283</c:v>
                </c:pt>
                <c:pt idx="3510">
                  <c:v>41414.013888891728</c:v>
                </c:pt>
                <c:pt idx="3511">
                  <c:v>41414.020833336173</c:v>
                </c:pt>
                <c:pt idx="3512">
                  <c:v>41414.027777780619</c:v>
                </c:pt>
                <c:pt idx="3513">
                  <c:v>41414.034722225064</c:v>
                </c:pt>
                <c:pt idx="3514">
                  <c:v>41414.041666669509</c:v>
                </c:pt>
                <c:pt idx="3515">
                  <c:v>41414.048611113954</c:v>
                </c:pt>
                <c:pt idx="3516">
                  <c:v>41414.0555555584</c:v>
                </c:pt>
                <c:pt idx="3517">
                  <c:v>41414.062500002845</c:v>
                </c:pt>
                <c:pt idx="3518">
                  <c:v>41414.06944444729</c:v>
                </c:pt>
                <c:pt idx="3519">
                  <c:v>41414.076388891735</c:v>
                </c:pt>
                <c:pt idx="3520">
                  <c:v>41414.083333336181</c:v>
                </c:pt>
                <c:pt idx="3521">
                  <c:v>41414.090277780626</c:v>
                </c:pt>
                <c:pt idx="3522">
                  <c:v>41414.097222225071</c:v>
                </c:pt>
                <c:pt idx="3523">
                  <c:v>41414.104166669516</c:v>
                </c:pt>
                <c:pt idx="3524">
                  <c:v>41414.111111113962</c:v>
                </c:pt>
                <c:pt idx="3525">
                  <c:v>41414.118055558407</c:v>
                </c:pt>
                <c:pt idx="3526">
                  <c:v>41414.125000002852</c:v>
                </c:pt>
                <c:pt idx="3527">
                  <c:v>41414.131944447297</c:v>
                </c:pt>
                <c:pt idx="3528">
                  <c:v>41414.138888891743</c:v>
                </c:pt>
                <c:pt idx="3529">
                  <c:v>41414.145833336188</c:v>
                </c:pt>
                <c:pt idx="3530">
                  <c:v>41414.152777780633</c:v>
                </c:pt>
                <c:pt idx="3531">
                  <c:v>41414.159722225078</c:v>
                </c:pt>
                <c:pt idx="3532">
                  <c:v>41414.166666669524</c:v>
                </c:pt>
                <c:pt idx="3533">
                  <c:v>41414.173611113969</c:v>
                </c:pt>
                <c:pt idx="3534">
                  <c:v>41414.180555558414</c:v>
                </c:pt>
                <c:pt idx="3535">
                  <c:v>41414.187500002859</c:v>
                </c:pt>
                <c:pt idx="3536">
                  <c:v>41414.194444447305</c:v>
                </c:pt>
                <c:pt idx="3537">
                  <c:v>41414.20138889175</c:v>
                </c:pt>
                <c:pt idx="3538">
                  <c:v>41414.208333336195</c:v>
                </c:pt>
                <c:pt idx="3539">
                  <c:v>41414.21527778064</c:v>
                </c:pt>
                <c:pt idx="3540">
                  <c:v>41414.222222225086</c:v>
                </c:pt>
                <c:pt idx="3541">
                  <c:v>41414.229166669531</c:v>
                </c:pt>
                <c:pt idx="3542">
                  <c:v>41414.236111113976</c:v>
                </c:pt>
                <c:pt idx="3543">
                  <c:v>41414.243055558421</c:v>
                </c:pt>
                <c:pt idx="3544">
                  <c:v>41414.250000002867</c:v>
                </c:pt>
                <c:pt idx="3545">
                  <c:v>41414.256944447312</c:v>
                </c:pt>
                <c:pt idx="3546">
                  <c:v>41414.263888891757</c:v>
                </c:pt>
                <c:pt idx="3547">
                  <c:v>41414.270833336202</c:v>
                </c:pt>
                <c:pt idx="3548">
                  <c:v>41414.277777780648</c:v>
                </c:pt>
                <c:pt idx="3549">
                  <c:v>41414.284722225093</c:v>
                </c:pt>
                <c:pt idx="3550">
                  <c:v>41414.291666669538</c:v>
                </c:pt>
                <c:pt idx="3551">
                  <c:v>41414.298611113983</c:v>
                </c:pt>
                <c:pt idx="3552">
                  <c:v>41414.305555558429</c:v>
                </c:pt>
                <c:pt idx="3553">
                  <c:v>41414.312500002874</c:v>
                </c:pt>
                <c:pt idx="3554">
                  <c:v>41414.319444447319</c:v>
                </c:pt>
                <c:pt idx="3555">
                  <c:v>41414.326388891765</c:v>
                </c:pt>
                <c:pt idx="3556">
                  <c:v>41414.33333333621</c:v>
                </c:pt>
                <c:pt idx="3557">
                  <c:v>41414.340277780655</c:v>
                </c:pt>
                <c:pt idx="3558">
                  <c:v>41414.3472222251</c:v>
                </c:pt>
                <c:pt idx="3559">
                  <c:v>41414.354166669546</c:v>
                </c:pt>
                <c:pt idx="3560">
                  <c:v>41414.361111113991</c:v>
                </c:pt>
                <c:pt idx="3561">
                  <c:v>41414.368055558436</c:v>
                </c:pt>
                <c:pt idx="3562">
                  <c:v>41414.375000002881</c:v>
                </c:pt>
                <c:pt idx="3563">
                  <c:v>41414.381944447327</c:v>
                </c:pt>
                <c:pt idx="3564">
                  <c:v>41414.388888891772</c:v>
                </c:pt>
                <c:pt idx="3565">
                  <c:v>41414.395833336217</c:v>
                </c:pt>
                <c:pt idx="3566">
                  <c:v>41414.402777780662</c:v>
                </c:pt>
                <c:pt idx="3567">
                  <c:v>41414.409722225108</c:v>
                </c:pt>
                <c:pt idx="3568">
                  <c:v>41414.416666669553</c:v>
                </c:pt>
                <c:pt idx="3569">
                  <c:v>41414.423611113998</c:v>
                </c:pt>
                <c:pt idx="3570">
                  <c:v>41414.430555558443</c:v>
                </c:pt>
                <c:pt idx="3571">
                  <c:v>41414.437500002889</c:v>
                </c:pt>
                <c:pt idx="3572">
                  <c:v>41414.444444447334</c:v>
                </c:pt>
                <c:pt idx="3573">
                  <c:v>41414.451388891779</c:v>
                </c:pt>
                <c:pt idx="3574">
                  <c:v>41414.458333336224</c:v>
                </c:pt>
                <c:pt idx="3575">
                  <c:v>41414.46527778067</c:v>
                </c:pt>
                <c:pt idx="3576">
                  <c:v>41414.472222225115</c:v>
                </c:pt>
                <c:pt idx="3577">
                  <c:v>41414.47916666956</c:v>
                </c:pt>
                <c:pt idx="3578">
                  <c:v>41414.486111114005</c:v>
                </c:pt>
                <c:pt idx="3579">
                  <c:v>41414.493055558451</c:v>
                </c:pt>
                <c:pt idx="3580">
                  <c:v>41414.500000002896</c:v>
                </c:pt>
                <c:pt idx="3581">
                  <c:v>41414.506944447341</c:v>
                </c:pt>
                <c:pt idx="3582">
                  <c:v>41414.513888891786</c:v>
                </c:pt>
                <c:pt idx="3583">
                  <c:v>41414.520833336232</c:v>
                </c:pt>
                <c:pt idx="3584">
                  <c:v>41414.527777780677</c:v>
                </c:pt>
                <c:pt idx="3585">
                  <c:v>41414.534722225122</c:v>
                </c:pt>
                <c:pt idx="3586">
                  <c:v>41414.541666669567</c:v>
                </c:pt>
                <c:pt idx="3587">
                  <c:v>41414.548611114013</c:v>
                </c:pt>
                <c:pt idx="3588">
                  <c:v>41414.555555558458</c:v>
                </c:pt>
                <c:pt idx="3589">
                  <c:v>41414.562500002903</c:v>
                </c:pt>
                <c:pt idx="3590">
                  <c:v>41414.569444447348</c:v>
                </c:pt>
                <c:pt idx="3591">
                  <c:v>41414.576388891794</c:v>
                </c:pt>
                <c:pt idx="3592">
                  <c:v>41414.583333336239</c:v>
                </c:pt>
                <c:pt idx="3593">
                  <c:v>41414.590277780684</c:v>
                </c:pt>
                <c:pt idx="3594">
                  <c:v>41414.597222225129</c:v>
                </c:pt>
                <c:pt idx="3595">
                  <c:v>41414.604166669575</c:v>
                </c:pt>
                <c:pt idx="3596">
                  <c:v>41414.61111111402</c:v>
                </c:pt>
                <c:pt idx="3597">
                  <c:v>41414.618055558465</c:v>
                </c:pt>
                <c:pt idx="3598">
                  <c:v>41414.62500000291</c:v>
                </c:pt>
                <c:pt idx="3599">
                  <c:v>41414.631944447356</c:v>
                </c:pt>
                <c:pt idx="3600">
                  <c:v>41414.638888891801</c:v>
                </c:pt>
                <c:pt idx="3601">
                  <c:v>41414.645833336246</c:v>
                </c:pt>
                <c:pt idx="3602">
                  <c:v>41414.652777780691</c:v>
                </c:pt>
                <c:pt idx="3603">
                  <c:v>41414.659722225137</c:v>
                </c:pt>
                <c:pt idx="3604">
                  <c:v>41414.666666669582</c:v>
                </c:pt>
                <c:pt idx="3605">
                  <c:v>41414.673611114027</c:v>
                </c:pt>
                <c:pt idx="3606">
                  <c:v>41414.680555558472</c:v>
                </c:pt>
                <c:pt idx="3607">
                  <c:v>41414.687500002918</c:v>
                </c:pt>
                <c:pt idx="3608">
                  <c:v>41414.694444447363</c:v>
                </c:pt>
                <c:pt idx="3609">
                  <c:v>41414.701388891808</c:v>
                </c:pt>
                <c:pt idx="3610">
                  <c:v>41414.708333336253</c:v>
                </c:pt>
                <c:pt idx="3611">
                  <c:v>41414.715277780699</c:v>
                </c:pt>
                <c:pt idx="3612">
                  <c:v>41414.722222225144</c:v>
                </c:pt>
                <c:pt idx="3613">
                  <c:v>41414.729166669589</c:v>
                </c:pt>
                <c:pt idx="3614">
                  <c:v>41414.736111114034</c:v>
                </c:pt>
                <c:pt idx="3615">
                  <c:v>41414.74305555848</c:v>
                </c:pt>
                <c:pt idx="3616">
                  <c:v>41414.750000002925</c:v>
                </c:pt>
                <c:pt idx="3617">
                  <c:v>41414.75694444737</c:v>
                </c:pt>
                <c:pt idx="3618">
                  <c:v>41414.763888891815</c:v>
                </c:pt>
                <c:pt idx="3619">
                  <c:v>41414.770833336261</c:v>
                </c:pt>
                <c:pt idx="3620">
                  <c:v>41414.777777780706</c:v>
                </c:pt>
                <c:pt idx="3621">
                  <c:v>41414.784722225151</c:v>
                </c:pt>
                <c:pt idx="3622">
                  <c:v>41414.791666669596</c:v>
                </c:pt>
                <c:pt idx="3623">
                  <c:v>41414.798611114042</c:v>
                </c:pt>
                <c:pt idx="3624">
                  <c:v>41414.805555558487</c:v>
                </c:pt>
                <c:pt idx="3625">
                  <c:v>41414.812500002932</c:v>
                </c:pt>
                <c:pt idx="3626">
                  <c:v>41414.819444447377</c:v>
                </c:pt>
                <c:pt idx="3627">
                  <c:v>41414.826388891823</c:v>
                </c:pt>
                <c:pt idx="3628">
                  <c:v>41414.833333336268</c:v>
                </c:pt>
                <c:pt idx="3629">
                  <c:v>41414.840277780713</c:v>
                </c:pt>
                <c:pt idx="3630">
                  <c:v>41414.847222225158</c:v>
                </c:pt>
                <c:pt idx="3631">
                  <c:v>41414.854166669604</c:v>
                </c:pt>
                <c:pt idx="3632">
                  <c:v>41414.861111114049</c:v>
                </c:pt>
                <c:pt idx="3633">
                  <c:v>41414.868055558494</c:v>
                </c:pt>
                <c:pt idx="3634">
                  <c:v>41414.875000002939</c:v>
                </c:pt>
                <c:pt idx="3635">
                  <c:v>41414.881944447385</c:v>
                </c:pt>
                <c:pt idx="3636">
                  <c:v>41414.88888889183</c:v>
                </c:pt>
                <c:pt idx="3637">
                  <c:v>41414.895833336275</c:v>
                </c:pt>
                <c:pt idx="3638">
                  <c:v>41414.90277778072</c:v>
                </c:pt>
                <c:pt idx="3639">
                  <c:v>41414.909722225166</c:v>
                </c:pt>
                <c:pt idx="3640">
                  <c:v>41414.916666669611</c:v>
                </c:pt>
                <c:pt idx="3641">
                  <c:v>41414.923611114056</c:v>
                </c:pt>
                <c:pt idx="3642">
                  <c:v>41414.930555558502</c:v>
                </c:pt>
                <c:pt idx="3643">
                  <c:v>41414.937500002947</c:v>
                </c:pt>
                <c:pt idx="3644">
                  <c:v>41414.944444447392</c:v>
                </c:pt>
                <c:pt idx="3645">
                  <c:v>41414.951388891837</c:v>
                </c:pt>
                <c:pt idx="3646">
                  <c:v>41414.958333336283</c:v>
                </c:pt>
                <c:pt idx="3647">
                  <c:v>41414.965277780728</c:v>
                </c:pt>
                <c:pt idx="3648">
                  <c:v>41414.972222225173</c:v>
                </c:pt>
                <c:pt idx="3649">
                  <c:v>41414.979166669618</c:v>
                </c:pt>
                <c:pt idx="3650">
                  <c:v>41414.986111114064</c:v>
                </c:pt>
                <c:pt idx="3651">
                  <c:v>41414.993055558509</c:v>
                </c:pt>
                <c:pt idx="3652">
                  <c:v>41415.000000002954</c:v>
                </c:pt>
                <c:pt idx="3653">
                  <c:v>41415.006944447399</c:v>
                </c:pt>
                <c:pt idx="3654">
                  <c:v>41415.013888891845</c:v>
                </c:pt>
                <c:pt idx="3655">
                  <c:v>41415.02083333629</c:v>
                </c:pt>
                <c:pt idx="3656">
                  <c:v>41415.027777780735</c:v>
                </c:pt>
                <c:pt idx="3657">
                  <c:v>41415.03472222518</c:v>
                </c:pt>
                <c:pt idx="3658">
                  <c:v>41415.041666669626</c:v>
                </c:pt>
                <c:pt idx="3659">
                  <c:v>41415.048611114071</c:v>
                </c:pt>
                <c:pt idx="3660">
                  <c:v>41415.055555558516</c:v>
                </c:pt>
                <c:pt idx="3661">
                  <c:v>41415.062500002961</c:v>
                </c:pt>
                <c:pt idx="3662">
                  <c:v>41415.069444447407</c:v>
                </c:pt>
                <c:pt idx="3663">
                  <c:v>41415.076388891852</c:v>
                </c:pt>
                <c:pt idx="3664">
                  <c:v>41415.083333336297</c:v>
                </c:pt>
                <c:pt idx="3665">
                  <c:v>41415.090277780742</c:v>
                </c:pt>
                <c:pt idx="3666">
                  <c:v>41415.097222225188</c:v>
                </c:pt>
                <c:pt idx="3667">
                  <c:v>41415.104166669633</c:v>
                </c:pt>
                <c:pt idx="3668">
                  <c:v>41415.111111114078</c:v>
                </c:pt>
                <c:pt idx="3669">
                  <c:v>41415.118055558523</c:v>
                </c:pt>
                <c:pt idx="3670">
                  <c:v>41415.125000002969</c:v>
                </c:pt>
                <c:pt idx="3671">
                  <c:v>41415.131944447414</c:v>
                </c:pt>
                <c:pt idx="3672">
                  <c:v>41415.138888891859</c:v>
                </c:pt>
                <c:pt idx="3673">
                  <c:v>41415.145833336304</c:v>
                </c:pt>
                <c:pt idx="3674">
                  <c:v>41415.15277778075</c:v>
                </c:pt>
                <c:pt idx="3675">
                  <c:v>41415.159722225195</c:v>
                </c:pt>
                <c:pt idx="3676">
                  <c:v>41415.16666666964</c:v>
                </c:pt>
                <c:pt idx="3677">
                  <c:v>41415.173611114085</c:v>
                </c:pt>
                <c:pt idx="3678">
                  <c:v>41415.180555558531</c:v>
                </c:pt>
                <c:pt idx="3679">
                  <c:v>41415.187500002976</c:v>
                </c:pt>
                <c:pt idx="3680">
                  <c:v>41415.194444447421</c:v>
                </c:pt>
                <c:pt idx="3681">
                  <c:v>41415.201388891866</c:v>
                </c:pt>
                <c:pt idx="3682">
                  <c:v>41415.208333336312</c:v>
                </c:pt>
                <c:pt idx="3683">
                  <c:v>41415.215277780757</c:v>
                </c:pt>
                <c:pt idx="3684">
                  <c:v>41415.222222225202</c:v>
                </c:pt>
                <c:pt idx="3685">
                  <c:v>41415.229166669647</c:v>
                </c:pt>
                <c:pt idx="3686">
                  <c:v>41415.236111114093</c:v>
                </c:pt>
                <c:pt idx="3687">
                  <c:v>41415.243055558538</c:v>
                </c:pt>
                <c:pt idx="3688">
                  <c:v>41415.250000002983</c:v>
                </c:pt>
                <c:pt idx="3689">
                  <c:v>41415.256944447428</c:v>
                </c:pt>
                <c:pt idx="3690">
                  <c:v>41415.263888891874</c:v>
                </c:pt>
                <c:pt idx="3691">
                  <c:v>41415.270833336319</c:v>
                </c:pt>
                <c:pt idx="3692">
                  <c:v>41415.277777780764</c:v>
                </c:pt>
                <c:pt idx="3693">
                  <c:v>41415.284722225209</c:v>
                </c:pt>
                <c:pt idx="3694">
                  <c:v>41415.291666669655</c:v>
                </c:pt>
                <c:pt idx="3695">
                  <c:v>41415.2986111141</c:v>
                </c:pt>
                <c:pt idx="3696">
                  <c:v>41415.305555558545</c:v>
                </c:pt>
                <c:pt idx="3697">
                  <c:v>41415.31250000299</c:v>
                </c:pt>
                <c:pt idx="3698">
                  <c:v>41415.319444447436</c:v>
                </c:pt>
                <c:pt idx="3699">
                  <c:v>41415.326388891881</c:v>
                </c:pt>
                <c:pt idx="3700">
                  <c:v>41415.333333336326</c:v>
                </c:pt>
                <c:pt idx="3701">
                  <c:v>41415.340277780771</c:v>
                </c:pt>
                <c:pt idx="3702">
                  <c:v>41415.347222225217</c:v>
                </c:pt>
                <c:pt idx="3703">
                  <c:v>41415.354166669662</c:v>
                </c:pt>
                <c:pt idx="3704">
                  <c:v>41415.361111114107</c:v>
                </c:pt>
                <c:pt idx="3705">
                  <c:v>41415.368055558552</c:v>
                </c:pt>
                <c:pt idx="3706">
                  <c:v>41415.375000002998</c:v>
                </c:pt>
                <c:pt idx="3707">
                  <c:v>41415.381944447443</c:v>
                </c:pt>
                <c:pt idx="3708">
                  <c:v>41415.388888891888</c:v>
                </c:pt>
                <c:pt idx="3709">
                  <c:v>41415.395833336333</c:v>
                </c:pt>
                <c:pt idx="3710">
                  <c:v>41415.402777780779</c:v>
                </c:pt>
                <c:pt idx="3711">
                  <c:v>41415.409722225224</c:v>
                </c:pt>
                <c:pt idx="3712">
                  <c:v>41415.416666669669</c:v>
                </c:pt>
                <c:pt idx="3713">
                  <c:v>41415.423611114114</c:v>
                </c:pt>
                <c:pt idx="3714">
                  <c:v>41415.43055555856</c:v>
                </c:pt>
                <c:pt idx="3715">
                  <c:v>41415.437500003005</c:v>
                </c:pt>
                <c:pt idx="3716">
                  <c:v>41415.44444444745</c:v>
                </c:pt>
                <c:pt idx="3717">
                  <c:v>41415.451388891895</c:v>
                </c:pt>
                <c:pt idx="3718">
                  <c:v>41415.458333336341</c:v>
                </c:pt>
                <c:pt idx="3719">
                  <c:v>41415.465277780786</c:v>
                </c:pt>
                <c:pt idx="3720">
                  <c:v>41415.472222225231</c:v>
                </c:pt>
                <c:pt idx="3721">
                  <c:v>41415.479166669676</c:v>
                </c:pt>
                <c:pt idx="3722">
                  <c:v>41415.486111114122</c:v>
                </c:pt>
                <c:pt idx="3723">
                  <c:v>41415.493055558567</c:v>
                </c:pt>
                <c:pt idx="3724">
                  <c:v>41415.500000003012</c:v>
                </c:pt>
                <c:pt idx="3725">
                  <c:v>41415.506944447457</c:v>
                </c:pt>
                <c:pt idx="3726">
                  <c:v>41415.513888891903</c:v>
                </c:pt>
                <c:pt idx="3727">
                  <c:v>41415.520833336348</c:v>
                </c:pt>
                <c:pt idx="3728">
                  <c:v>41415.527777780793</c:v>
                </c:pt>
                <c:pt idx="3729">
                  <c:v>41415.534722225239</c:v>
                </c:pt>
                <c:pt idx="3730">
                  <c:v>41415.541666669684</c:v>
                </c:pt>
                <c:pt idx="3731">
                  <c:v>41415.548611114129</c:v>
                </c:pt>
                <c:pt idx="3732">
                  <c:v>41415.555555558574</c:v>
                </c:pt>
                <c:pt idx="3733">
                  <c:v>41415.56250000302</c:v>
                </c:pt>
                <c:pt idx="3734">
                  <c:v>41415.569444447465</c:v>
                </c:pt>
                <c:pt idx="3735">
                  <c:v>41415.57638889191</c:v>
                </c:pt>
                <c:pt idx="3736">
                  <c:v>41415.583333336355</c:v>
                </c:pt>
                <c:pt idx="3737">
                  <c:v>41415.590277780801</c:v>
                </c:pt>
                <c:pt idx="3738">
                  <c:v>41415.597222225246</c:v>
                </c:pt>
                <c:pt idx="3739">
                  <c:v>41415.604166669691</c:v>
                </c:pt>
                <c:pt idx="3740">
                  <c:v>41415.611111114136</c:v>
                </c:pt>
                <c:pt idx="3741">
                  <c:v>41415.618055558582</c:v>
                </c:pt>
                <c:pt idx="3742">
                  <c:v>41415.625000003027</c:v>
                </c:pt>
                <c:pt idx="3743">
                  <c:v>41415.631944447472</c:v>
                </c:pt>
                <c:pt idx="3744">
                  <c:v>41415.638888891917</c:v>
                </c:pt>
                <c:pt idx="3745">
                  <c:v>41415.645833336363</c:v>
                </c:pt>
                <c:pt idx="3746">
                  <c:v>41415.652777780808</c:v>
                </c:pt>
                <c:pt idx="3747">
                  <c:v>41415.659722225253</c:v>
                </c:pt>
                <c:pt idx="3748">
                  <c:v>41415.666666669698</c:v>
                </c:pt>
                <c:pt idx="3749">
                  <c:v>41415.673611114144</c:v>
                </c:pt>
                <c:pt idx="3750">
                  <c:v>41415.680555558589</c:v>
                </c:pt>
                <c:pt idx="3751">
                  <c:v>41415.687500003034</c:v>
                </c:pt>
                <c:pt idx="3752">
                  <c:v>41415.694444447479</c:v>
                </c:pt>
                <c:pt idx="3753">
                  <c:v>41415.701388891925</c:v>
                </c:pt>
                <c:pt idx="3754">
                  <c:v>41415.70833333637</c:v>
                </c:pt>
                <c:pt idx="3755">
                  <c:v>41415.715277780815</c:v>
                </c:pt>
                <c:pt idx="3756">
                  <c:v>41415.72222222526</c:v>
                </c:pt>
                <c:pt idx="3757">
                  <c:v>41415.729166669706</c:v>
                </c:pt>
                <c:pt idx="3758">
                  <c:v>41415.736111114151</c:v>
                </c:pt>
                <c:pt idx="3759">
                  <c:v>41415.743055558596</c:v>
                </c:pt>
                <c:pt idx="3760">
                  <c:v>41415.750000003041</c:v>
                </c:pt>
                <c:pt idx="3761">
                  <c:v>41415.756944447487</c:v>
                </c:pt>
                <c:pt idx="3762">
                  <c:v>41415.763888891932</c:v>
                </c:pt>
                <c:pt idx="3763">
                  <c:v>41415.770833336377</c:v>
                </c:pt>
                <c:pt idx="3764">
                  <c:v>41415.777777780822</c:v>
                </c:pt>
                <c:pt idx="3765">
                  <c:v>41415.784722225268</c:v>
                </c:pt>
                <c:pt idx="3766">
                  <c:v>41415.791666669713</c:v>
                </c:pt>
                <c:pt idx="3767">
                  <c:v>41415.798611114158</c:v>
                </c:pt>
                <c:pt idx="3768">
                  <c:v>41415.805555558603</c:v>
                </c:pt>
                <c:pt idx="3769">
                  <c:v>41415.812500003049</c:v>
                </c:pt>
                <c:pt idx="3770">
                  <c:v>41415.819444447494</c:v>
                </c:pt>
                <c:pt idx="3771">
                  <c:v>41415.826388891939</c:v>
                </c:pt>
                <c:pt idx="3772">
                  <c:v>41415.833333336384</c:v>
                </c:pt>
                <c:pt idx="3773">
                  <c:v>41415.84027778083</c:v>
                </c:pt>
                <c:pt idx="3774">
                  <c:v>41415.847222225275</c:v>
                </c:pt>
                <c:pt idx="3775">
                  <c:v>41415.85416666972</c:v>
                </c:pt>
                <c:pt idx="3776">
                  <c:v>41415.861111114165</c:v>
                </c:pt>
                <c:pt idx="3777">
                  <c:v>41415.868055558611</c:v>
                </c:pt>
                <c:pt idx="3778">
                  <c:v>41415.875000003056</c:v>
                </c:pt>
                <c:pt idx="3779">
                  <c:v>41415.881944447501</c:v>
                </c:pt>
                <c:pt idx="3780">
                  <c:v>41415.888888891946</c:v>
                </c:pt>
                <c:pt idx="3781">
                  <c:v>41415.895833336392</c:v>
                </c:pt>
                <c:pt idx="3782">
                  <c:v>41415.902777780837</c:v>
                </c:pt>
                <c:pt idx="3783">
                  <c:v>41415.909722225282</c:v>
                </c:pt>
                <c:pt idx="3784">
                  <c:v>41415.916666669727</c:v>
                </c:pt>
                <c:pt idx="3785">
                  <c:v>41415.923611114173</c:v>
                </c:pt>
                <c:pt idx="3786">
                  <c:v>41415.930555558618</c:v>
                </c:pt>
                <c:pt idx="3787">
                  <c:v>41415.937500003063</c:v>
                </c:pt>
                <c:pt idx="3788">
                  <c:v>41415.944444447508</c:v>
                </c:pt>
                <c:pt idx="3789">
                  <c:v>41415.951388891954</c:v>
                </c:pt>
                <c:pt idx="3790">
                  <c:v>41415.958333336399</c:v>
                </c:pt>
                <c:pt idx="3791">
                  <c:v>41415.965277780844</c:v>
                </c:pt>
                <c:pt idx="3792">
                  <c:v>41415.972222225289</c:v>
                </c:pt>
                <c:pt idx="3793">
                  <c:v>41415.979166669735</c:v>
                </c:pt>
                <c:pt idx="3794">
                  <c:v>41415.98611111418</c:v>
                </c:pt>
                <c:pt idx="3795">
                  <c:v>41415.993055558625</c:v>
                </c:pt>
                <c:pt idx="3796">
                  <c:v>41416.00000000307</c:v>
                </c:pt>
                <c:pt idx="3797">
                  <c:v>41416.006944447516</c:v>
                </c:pt>
                <c:pt idx="3798">
                  <c:v>41416.013888891961</c:v>
                </c:pt>
                <c:pt idx="3799">
                  <c:v>41416.020833336406</c:v>
                </c:pt>
                <c:pt idx="3800">
                  <c:v>41416.027777780851</c:v>
                </c:pt>
                <c:pt idx="3801">
                  <c:v>41416.034722225297</c:v>
                </c:pt>
                <c:pt idx="3802">
                  <c:v>41416.041666669742</c:v>
                </c:pt>
                <c:pt idx="3803">
                  <c:v>41416.048611114187</c:v>
                </c:pt>
                <c:pt idx="3804">
                  <c:v>41416.055555558632</c:v>
                </c:pt>
                <c:pt idx="3805">
                  <c:v>41416.062500003078</c:v>
                </c:pt>
                <c:pt idx="3806">
                  <c:v>41416.069444447523</c:v>
                </c:pt>
                <c:pt idx="3807">
                  <c:v>41416.076388891968</c:v>
                </c:pt>
                <c:pt idx="3808">
                  <c:v>41416.083333336413</c:v>
                </c:pt>
                <c:pt idx="3809">
                  <c:v>41416.090277780859</c:v>
                </c:pt>
                <c:pt idx="3810">
                  <c:v>41416.097222225304</c:v>
                </c:pt>
                <c:pt idx="3811">
                  <c:v>41416.104166669749</c:v>
                </c:pt>
                <c:pt idx="3812">
                  <c:v>41416.111111114195</c:v>
                </c:pt>
                <c:pt idx="3813">
                  <c:v>41416.11805555864</c:v>
                </c:pt>
                <c:pt idx="3814">
                  <c:v>41416.125000003085</c:v>
                </c:pt>
                <c:pt idx="3815">
                  <c:v>41416.13194444753</c:v>
                </c:pt>
                <c:pt idx="3816">
                  <c:v>41416.138888891976</c:v>
                </c:pt>
                <c:pt idx="3817">
                  <c:v>41416.145833336421</c:v>
                </c:pt>
                <c:pt idx="3818">
                  <c:v>41416.152777780866</c:v>
                </c:pt>
                <c:pt idx="3819">
                  <c:v>41416.159722225311</c:v>
                </c:pt>
                <c:pt idx="3820">
                  <c:v>41416.166666669757</c:v>
                </c:pt>
                <c:pt idx="3821">
                  <c:v>41416.173611114202</c:v>
                </c:pt>
                <c:pt idx="3822">
                  <c:v>41416.180555558647</c:v>
                </c:pt>
                <c:pt idx="3823">
                  <c:v>41416.187500003092</c:v>
                </c:pt>
                <c:pt idx="3824">
                  <c:v>41416.194444447538</c:v>
                </c:pt>
                <c:pt idx="3825">
                  <c:v>41416.201388891983</c:v>
                </c:pt>
                <c:pt idx="3826">
                  <c:v>41416.208333336428</c:v>
                </c:pt>
                <c:pt idx="3827">
                  <c:v>41416.215277780873</c:v>
                </c:pt>
                <c:pt idx="3828">
                  <c:v>41416.222222225319</c:v>
                </c:pt>
                <c:pt idx="3829">
                  <c:v>41416.229166669764</c:v>
                </c:pt>
                <c:pt idx="3830">
                  <c:v>41416.236111114209</c:v>
                </c:pt>
                <c:pt idx="3831">
                  <c:v>41416.243055558654</c:v>
                </c:pt>
                <c:pt idx="3832">
                  <c:v>41416.2500000031</c:v>
                </c:pt>
                <c:pt idx="3833">
                  <c:v>41416.256944447545</c:v>
                </c:pt>
                <c:pt idx="3834">
                  <c:v>41416.26388889199</c:v>
                </c:pt>
                <c:pt idx="3835">
                  <c:v>41416.270833336435</c:v>
                </c:pt>
                <c:pt idx="3836">
                  <c:v>41416.277777780881</c:v>
                </c:pt>
                <c:pt idx="3837">
                  <c:v>41416.284722225326</c:v>
                </c:pt>
                <c:pt idx="3838">
                  <c:v>41416.291666669771</c:v>
                </c:pt>
                <c:pt idx="3839">
                  <c:v>41416.298611114216</c:v>
                </c:pt>
                <c:pt idx="3840">
                  <c:v>41416.305555558662</c:v>
                </c:pt>
                <c:pt idx="3841">
                  <c:v>41416.312500003107</c:v>
                </c:pt>
                <c:pt idx="3842">
                  <c:v>41416.319444447552</c:v>
                </c:pt>
                <c:pt idx="3843">
                  <c:v>41416.326388891997</c:v>
                </c:pt>
                <c:pt idx="3844">
                  <c:v>41416.333333336443</c:v>
                </c:pt>
                <c:pt idx="3845">
                  <c:v>41416.340277780888</c:v>
                </c:pt>
                <c:pt idx="3846">
                  <c:v>41416.347222225333</c:v>
                </c:pt>
                <c:pt idx="3847">
                  <c:v>41416.354166669778</c:v>
                </c:pt>
                <c:pt idx="3848">
                  <c:v>41416.361111114224</c:v>
                </c:pt>
                <c:pt idx="3849">
                  <c:v>41416.368055558669</c:v>
                </c:pt>
                <c:pt idx="3850">
                  <c:v>41416.375000003114</c:v>
                </c:pt>
                <c:pt idx="3851">
                  <c:v>41416.381944447559</c:v>
                </c:pt>
                <c:pt idx="3852">
                  <c:v>41416.388888892005</c:v>
                </c:pt>
                <c:pt idx="3853">
                  <c:v>41416.39583333645</c:v>
                </c:pt>
                <c:pt idx="3854">
                  <c:v>41416.402777780895</c:v>
                </c:pt>
                <c:pt idx="3855">
                  <c:v>41416.40972222534</c:v>
                </c:pt>
                <c:pt idx="3856">
                  <c:v>41416.416666669786</c:v>
                </c:pt>
                <c:pt idx="3857">
                  <c:v>41416.423611114231</c:v>
                </c:pt>
                <c:pt idx="3858">
                  <c:v>41416.430555558676</c:v>
                </c:pt>
                <c:pt idx="3859">
                  <c:v>41416.437500003121</c:v>
                </c:pt>
                <c:pt idx="3860">
                  <c:v>41416.444444447567</c:v>
                </c:pt>
                <c:pt idx="3861">
                  <c:v>41416.451388892012</c:v>
                </c:pt>
                <c:pt idx="3862">
                  <c:v>41416.458333336457</c:v>
                </c:pt>
                <c:pt idx="3863">
                  <c:v>41416.465277780902</c:v>
                </c:pt>
                <c:pt idx="3864">
                  <c:v>41416.472222225348</c:v>
                </c:pt>
                <c:pt idx="3865">
                  <c:v>41416.479166669793</c:v>
                </c:pt>
                <c:pt idx="3866">
                  <c:v>41416.486111114238</c:v>
                </c:pt>
                <c:pt idx="3867">
                  <c:v>41416.493055558683</c:v>
                </c:pt>
                <c:pt idx="3868">
                  <c:v>41416.500000003129</c:v>
                </c:pt>
                <c:pt idx="3869">
                  <c:v>41416.506944447574</c:v>
                </c:pt>
                <c:pt idx="3870">
                  <c:v>41416.513888892019</c:v>
                </c:pt>
                <c:pt idx="3871">
                  <c:v>41416.520833336464</c:v>
                </c:pt>
                <c:pt idx="3872">
                  <c:v>41416.52777778091</c:v>
                </c:pt>
                <c:pt idx="3873">
                  <c:v>41416.534722225355</c:v>
                </c:pt>
                <c:pt idx="3874">
                  <c:v>41416.5416666698</c:v>
                </c:pt>
                <c:pt idx="3875">
                  <c:v>41416.548611114245</c:v>
                </c:pt>
                <c:pt idx="3876">
                  <c:v>41416.555555558691</c:v>
                </c:pt>
                <c:pt idx="3877">
                  <c:v>41416.562500003136</c:v>
                </c:pt>
                <c:pt idx="3878">
                  <c:v>41416.569444447581</c:v>
                </c:pt>
                <c:pt idx="3879">
                  <c:v>41416.576388892026</c:v>
                </c:pt>
                <c:pt idx="3880">
                  <c:v>41416.583333336472</c:v>
                </c:pt>
                <c:pt idx="3881">
                  <c:v>41416.590277780917</c:v>
                </c:pt>
                <c:pt idx="3882">
                  <c:v>41416.597222225362</c:v>
                </c:pt>
                <c:pt idx="3883">
                  <c:v>41416.604166669807</c:v>
                </c:pt>
                <c:pt idx="3884">
                  <c:v>41416.611111114253</c:v>
                </c:pt>
                <c:pt idx="3885">
                  <c:v>41416.618055558698</c:v>
                </c:pt>
                <c:pt idx="3886">
                  <c:v>41416.625000003143</c:v>
                </c:pt>
                <c:pt idx="3887">
                  <c:v>41416.631944447588</c:v>
                </c:pt>
                <c:pt idx="3888">
                  <c:v>41416.638888892034</c:v>
                </c:pt>
                <c:pt idx="3889">
                  <c:v>41416.645833336479</c:v>
                </c:pt>
                <c:pt idx="3890">
                  <c:v>41416.652777780924</c:v>
                </c:pt>
                <c:pt idx="3891">
                  <c:v>41416.659722225369</c:v>
                </c:pt>
                <c:pt idx="3892">
                  <c:v>41416.666666669815</c:v>
                </c:pt>
                <c:pt idx="3893">
                  <c:v>41416.67361111426</c:v>
                </c:pt>
                <c:pt idx="3894">
                  <c:v>41416.680555558705</c:v>
                </c:pt>
                <c:pt idx="3895">
                  <c:v>41416.68750000315</c:v>
                </c:pt>
                <c:pt idx="3896">
                  <c:v>41416.694444447596</c:v>
                </c:pt>
                <c:pt idx="3897">
                  <c:v>41416.701388892041</c:v>
                </c:pt>
                <c:pt idx="3898">
                  <c:v>41416.708333336486</c:v>
                </c:pt>
                <c:pt idx="3899">
                  <c:v>41416.715277780932</c:v>
                </c:pt>
                <c:pt idx="3900">
                  <c:v>41416.722222225377</c:v>
                </c:pt>
                <c:pt idx="3901">
                  <c:v>41416.729166669822</c:v>
                </c:pt>
                <c:pt idx="3902">
                  <c:v>41416.736111114267</c:v>
                </c:pt>
                <c:pt idx="3903">
                  <c:v>41416.743055558713</c:v>
                </c:pt>
                <c:pt idx="3904">
                  <c:v>41416.750000003158</c:v>
                </c:pt>
                <c:pt idx="3905">
                  <c:v>41416.756944447603</c:v>
                </c:pt>
                <c:pt idx="3906">
                  <c:v>41416.763888892048</c:v>
                </c:pt>
                <c:pt idx="3907">
                  <c:v>41416.770833336494</c:v>
                </c:pt>
                <c:pt idx="3908">
                  <c:v>41416.777777780939</c:v>
                </c:pt>
                <c:pt idx="3909">
                  <c:v>41416.784722225384</c:v>
                </c:pt>
                <c:pt idx="3910">
                  <c:v>41416.791666669829</c:v>
                </c:pt>
                <c:pt idx="3911">
                  <c:v>41416.798611114275</c:v>
                </c:pt>
                <c:pt idx="3912">
                  <c:v>41416.80555555872</c:v>
                </c:pt>
                <c:pt idx="3913">
                  <c:v>41416.812500003165</c:v>
                </c:pt>
                <c:pt idx="3914">
                  <c:v>41416.81944444761</c:v>
                </c:pt>
                <c:pt idx="3915">
                  <c:v>41416.826388892056</c:v>
                </c:pt>
                <c:pt idx="3916">
                  <c:v>41416.833333336501</c:v>
                </c:pt>
                <c:pt idx="3917">
                  <c:v>41416.840277780946</c:v>
                </c:pt>
                <c:pt idx="3918">
                  <c:v>41416.847222225391</c:v>
                </c:pt>
                <c:pt idx="3919">
                  <c:v>41416.854166669837</c:v>
                </c:pt>
                <c:pt idx="3920">
                  <c:v>41416.861111114282</c:v>
                </c:pt>
                <c:pt idx="3921">
                  <c:v>41416.868055558727</c:v>
                </c:pt>
                <c:pt idx="3922">
                  <c:v>41416.875000003172</c:v>
                </c:pt>
                <c:pt idx="3923">
                  <c:v>41416.881944447618</c:v>
                </c:pt>
                <c:pt idx="3924">
                  <c:v>41416.888888892063</c:v>
                </c:pt>
                <c:pt idx="3925">
                  <c:v>41416.895833336508</c:v>
                </c:pt>
                <c:pt idx="3926">
                  <c:v>41416.902777780953</c:v>
                </c:pt>
                <c:pt idx="3927">
                  <c:v>41416.909722225399</c:v>
                </c:pt>
                <c:pt idx="3928">
                  <c:v>41416.916666669844</c:v>
                </c:pt>
                <c:pt idx="3929">
                  <c:v>41416.923611114289</c:v>
                </c:pt>
                <c:pt idx="3930">
                  <c:v>41416.930555558734</c:v>
                </c:pt>
                <c:pt idx="3931">
                  <c:v>41416.93750000318</c:v>
                </c:pt>
                <c:pt idx="3932">
                  <c:v>41416.944444447625</c:v>
                </c:pt>
                <c:pt idx="3933">
                  <c:v>41416.95138889207</c:v>
                </c:pt>
                <c:pt idx="3934">
                  <c:v>41416.958333336515</c:v>
                </c:pt>
                <c:pt idx="3935">
                  <c:v>41416.965277780961</c:v>
                </c:pt>
                <c:pt idx="3936">
                  <c:v>41416.972222225406</c:v>
                </c:pt>
                <c:pt idx="3937">
                  <c:v>41416.979166669851</c:v>
                </c:pt>
                <c:pt idx="3938">
                  <c:v>41416.986111114296</c:v>
                </c:pt>
                <c:pt idx="3939">
                  <c:v>41416.993055558742</c:v>
                </c:pt>
                <c:pt idx="3940">
                  <c:v>41417.000000003187</c:v>
                </c:pt>
                <c:pt idx="3941">
                  <c:v>41417.006944447632</c:v>
                </c:pt>
                <c:pt idx="3942">
                  <c:v>41417.013888892077</c:v>
                </c:pt>
                <c:pt idx="3943">
                  <c:v>41417.020833336523</c:v>
                </c:pt>
                <c:pt idx="3944">
                  <c:v>41417.027777780968</c:v>
                </c:pt>
                <c:pt idx="3945">
                  <c:v>41417.034722225413</c:v>
                </c:pt>
                <c:pt idx="3946">
                  <c:v>41417.041666669858</c:v>
                </c:pt>
                <c:pt idx="3947">
                  <c:v>41417.048611114304</c:v>
                </c:pt>
                <c:pt idx="3948">
                  <c:v>41417.055555558749</c:v>
                </c:pt>
                <c:pt idx="3949">
                  <c:v>41417.062500003194</c:v>
                </c:pt>
                <c:pt idx="3950">
                  <c:v>41417.069444447639</c:v>
                </c:pt>
                <c:pt idx="3951">
                  <c:v>41417.076388892085</c:v>
                </c:pt>
                <c:pt idx="3952">
                  <c:v>41417.08333333653</c:v>
                </c:pt>
                <c:pt idx="3953">
                  <c:v>41417.090277780975</c:v>
                </c:pt>
                <c:pt idx="3954">
                  <c:v>41417.09722222542</c:v>
                </c:pt>
                <c:pt idx="3955">
                  <c:v>41417.104166669866</c:v>
                </c:pt>
                <c:pt idx="3956">
                  <c:v>41417.111111114311</c:v>
                </c:pt>
                <c:pt idx="3957">
                  <c:v>41417.118055558756</c:v>
                </c:pt>
                <c:pt idx="3958">
                  <c:v>41417.125000003201</c:v>
                </c:pt>
                <c:pt idx="3959">
                  <c:v>41417.131944447647</c:v>
                </c:pt>
                <c:pt idx="3960">
                  <c:v>41417.138888892092</c:v>
                </c:pt>
                <c:pt idx="3961">
                  <c:v>41417.145833336537</c:v>
                </c:pt>
                <c:pt idx="3962">
                  <c:v>41417.152777780982</c:v>
                </c:pt>
                <c:pt idx="3963">
                  <c:v>41417.159722225428</c:v>
                </c:pt>
                <c:pt idx="3964">
                  <c:v>41417.166666669873</c:v>
                </c:pt>
                <c:pt idx="3965">
                  <c:v>41417.173611114318</c:v>
                </c:pt>
                <c:pt idx="3966">
                  <c:v>41417.180555558763</c:v>
                </c:pt>
                <c:pt idx="3967">
                  <c:v>41417.187500003209</c:v>
                </c:pt>
                <c:pt idx="3968">
                  <c:v>41417.194444447654</c:v>
                </c:pt>
                <c:pt idx="3969">
                  <c:v>41417.201388892099</c:v>
                </c:pt>
                <c:pt idx="3970">
                  <c:v>41417.208333336544</c:v>
                </c:pt>
                <c:pt idx="3971">
                  <c:v>41417.21527778099</c:v>
                </c:pt>
                <c:pt idx="3972">
                  <c:v>41417.222222225435</c:v>
                </c:pt>
                <c:pt idx="3973">
                  <c:v>41417.22916666988</c:v>
                </c:pt>
                <c:pt idx="3974">
                  <c:v>41417.236111114325</c:v>
                </c:pt>
                <c:pt idx="3975">
                  <c:v>41417.243055558771</c:v>
                </c:pt>
                <c:pt idx="3976">
                  <c:v>41417.250000003216</c:v>
                </c:pt>
                <c:pt idx="3977">
                  <c:v>41417.256944447661</c:v>
                </c:pt>
                <c:pt idx="3978">
                  <c:v>41417.263888892106</c:v>
                </c:pt>
                <c:pt idx="3979">
                  <c:v>41417.270833336552</c:v>
                </c:pt>
                <c:pt idx="3980">
                  <c:v>41417.277777780997</c:v>
                </c:pt>
                <c:pt idx="3981">
                  <c:v>41417.284722225442</c:v>
                </c:pt>
                <c:pt idx="3982">
                  <c:v>41417.291666669887</c:v>
                </c:pt>
                <c:pt idx="3983">
                  <c:v>41417.298611114333</c:v>
                </c:pt>
                <c:pt idx="3984">
                  <c:v>41417.305555558778</c:v>
                </c:pt>
                <c:pt idx="3985">
                  <c:v>41417.312500003223</c:v>
                </c:pt>
                <c:pt idx="3986">
                  <c:v>41417.319444447669</c:v>
                </c:pt>
                <c:pt idx="3987">
                  <c:v>41417.326388892114</c:v>
                </c:pt>
                <c:pt idx="3988">
                  <c:v>41417.333333336559</c:v>
                </c:pt>
                <c:pt idx="3989">
                  <c:v>41417.340277781004</c:v>
                </c:pt>
                <c:pt idx="3990">
                  <c:v>41417.34722222545</c:v>
                </c:pt>
                <c:pt idx="3991">
                  <c:v>41417.354166669895</c:v>
                </c:pt>
                <c:pt idx="3992">
                  <c:v>41417.36111111434</c:v>
                </c:pt>
                <c:pt idx="3993">
                  <c:v>41417.368055558785</c:v>
                </c:pt>
                <c:pt idx="3994">
                  <c:v>41417.375000003231</c:v>
                </c:pt>
                <c:pt idx="3995">
                  <c:v>41417.381944447676</c:v>
                </c:pt>
                <c:pt idx="3996">
                  <c:v>41417.388888892121</c:v>
                </c:pt>
                <c:pt idx="3997">
                  <c:v>41417.395833336566</c:v>
                </c:pt>
                <c:pt idx="3998">
                  <c:v>41417.402777781012</c:v>
                </c:pt>
                <c:pt idx="3999">
                  <c:v>41417.409722225457</c:v>
                </c:pt>
                <c:pt idx="4000">
                  <c:v>41417.416666669902</c:v>
                </c:pt>
                <c:pt idx="4001">
                  <c:v>41417.423611114347</c:v>
                </c:pt>
                <c:pt idx="4002">
                  <c:v>41417.430555558793</c:v>
                </c:pt>
                <c:pt idx="4003">
                  <c:v>41417.437500003238</c:v>
                </c:pt>
                <c:pt idx="4004">
                  <c:v>41417.444444447683</c:v>
                </c:pt>
                <c:pt idx="4005">
                  <c:v>41417.451388892128</c:v>
                </c:pt>
                <c:pt idx="4006">
                  <c:v>41417.458333336574</c:v>
                </c:pt>
                <c:pt idx="4007">
                  <c:v>41417.465277781019</c:v>
                </c:pt>
                <c:pt idx="4008">
                  <c:v>41417.472222225464</c:v>
                </c:pt>
                <c:pt idx="4009">
                  <c:v>41417.479166669909</c:v>
                </c:pt>
                <c:pt idx="4010">
                  <c:v>41417.486111114355</c:v>
                </c:pt>
                <c:pt idx="4011">
                  <c:v>41417.4930555588</c:v>
                </c:pt>
                <c:pt idx="4012">
                  <c:v>41417.500000003245</c:v>
                </c:pt>
                <c:pt idx="4013">
                  <c:v>41417.50694444769</c:v>
                </c:pt>
                <c:pt idx="4014">
                  <c:v>41417.513888892136</c:v>
                </c:pt>
                <c:pt idx="4015">
                  <c:v>41417.520833336581</c:v>
                </c:pt>
                <c:pt idx="4016">
                  <c:v>41417.527777781026</c:v>
                </c:pt>
                <c:pt idx="4017">
                  <c:v>41417.534722225471</c:v>
                </c:pt>
                <c:pt idx="4018">
                  <c:v>41417.541666669917</c:v>
                </c:pt>
                <c:pt idx="4019">
                  <c:v>41417.548611114362</c:v>
                </c:pt>
                <c:pt idx="4020">
                  <c:v>41417.555555558807</c:v>
                </c:pt>
                <c:pt idx="4021">
                  <c:v>41417.562500003252</c:v>
                </c:pt>
                <c:pt idx="4022">
                  <c:v>41417.569444447698</c:v>
                </c:pt>
                <c:pt idx="4023">
                  <c:v>41417.576388892143</c:v>
                </c:pt>
                <c:pt idx="4024">
                  <c:v>41417.583333336588</c:v>
                </c:pt>
                <c:pt idx="4025">
                  <c:v>41417.590277781033</c:v>
                </c:pt>
                <c:pt idx="4026">
                  <c:v>41417.597222225479</c:v>
                </c:pt>
                <c:pt idx="4027">
                  <c:v>41417.604166669924</c:v>
                </c:pt>
                <c:pt idx="4028">
                  <c:v>41417.611111114369</c:v>
                </c:pt>
                <c:pt idx="4029">
                  <c:v>41417.618055558814</c:v>
                </c:pt>
                <c:pt idx="4030">
                  <c:v>41417.62500000326</c:v>
                </c:pt>
                <c:pt idx="4031">
                  <c:v>41417.631944447705</c:v>
                </c:pt>
                <c:pt idx="4032">
                  <c:v>41417.63888889215</c:v>
                </c:pt>
                <c:pt idx="4033">
                  <c:v>41417.645833336595</c:v>
                </c:pt>
                <c:pt idx="4034">
                  <c:v>41417.652777781041</c:v>
                </c:pt>
                <c:pt idx="4035">
                  <c:v>41417.659722225486</c:v>
                </c:pt>
                <c:pt idx="4036">
                  <c:v>41417.666666669931</c:v>
                </c:pt>
                <c:pt idx="4037">
                  <c:v>41417.673611114376</c:v>
                </c:pt>
                <c:pt idx="4038">
                  <c:v>41417.680555558822</c:v>
                </c:pt>
                <c:pt idx="4039">
                  <c:v>41417.687500003267</c:v>
                </c:pt>
                <c:pt idx="4040">
                  <c:v>41417.694444447712</c:v>
                </c:pt>
                <c:pt idx="4041">
                  <c:v>41417.701388892157</c:v>
                </c:pt>
                <c:pt idx="4042">
                  <c:v>41417.708333336603</c:v>
                </c:pt>
                <c:pt idx="4043">
                  <c:v>41417.715277781048</c:v>
                </c:pt>
                <c:pt idx="4044">
                  <c:v>41417.722222225493</c:v>
                </c:pt>
                <c:pt idx="4045">
                  <c:v>41417.729166669938</c:v>
                </c:pt>
                <c:pt idx="4046">
                  <c:v>41417.736111114384</c:v>
                </c:pt>
                <c:pt idx="4047">
                  <c:v>41417.743055558829</c:v>
                </c:pt>
                <c:pt idx="4048">
                  <c:v>41417.750000003274</c:v>
                </c:pt>
                <c:pt idx="4049">
                  <c:v>41417.756944447719</c:v>
                </c:pt>
                <c:pt idx="4050">
                  <c:v>41417.763888892165</c:v>
                </c:pt>
                <c:pt idx="4051">
                  <c:v>41417.77083333661</c:v>
                </c:pt>
                <c:pt idx="4052">
                  <c:v>41417.777777781055</c:v>
                </c:pt>
                <c:pt idx="4053">
                  <c:v>41417.7847222255</c:v>
                </c:pt>
                <c:pt idx="4054">
                  <c:v>41417.791666669946</c:v>
                </c:pt>
                <c:pt idx="4055">
                  <c:v>41417.798611114391</c:v>
                </c:pt>
                <c:pt idx="4056">
                  <c:v>41417.805555558836</c:v>
                </c:pt>
                <c:pt idx="4057">
                  <c:v>41417.812500003281</c:v>
                </c:pt>
                <c:pt idx="4058">
                  <c:v>41417.819444447727</c:v>
                </c:pt>
                <c:pt idx="4059">
                  <c:v>41417.826388892172</c:v>
                </c:pt>
                <c:pt idx="4060">
                  <c:v>41417.833333336617</c:v>
                </c:pt>
                <c:pt idx="4061">
                  <c:v>41417.840277781062</c:v>
                </c:pt>
                <c:pt idx="4062">
                  <c:v>41417.847222225508</c:v>
                </c:pt>
                <c:pt idx="4063">
                  <c:v>41417.854166669953</c:v>
                </c:pt>
                <c:pt idx="4064">
                  <c:v>41417.861111114398</c:v>
                </c:pt>
                <c:pt idx="4065">
                  <c:v>41417.868055558843</c:v>
                </c:pt>
                <c:pt idx="4066">
                  <c:v>41417.875000003289</c:v>
                </c:pt>
                <c:pt idx="4067">
                  <c:v>41417.881944447734</c:v>
                </c:pt>
                <c:pt idx="4068">
                  <c:v>41417.888888892179</c:v>
                </c:pt>
                <c:pt idx="4069">
                  <c:v>41417.895833336624</c:v>
                </c:pt>
                <c:pt idx="4070">
                  <c:v>41417.90277778107</c:v>
                </c:pt>
                <c:pt idx="4071">
                  <c:v>41417.909722225515</c:v>
                </c:pt>
                <c:pt idx="4072">
                  <c:v>41417.91666666996</c:v>
                </c:pt>
                <c:pt idx="4073">
                  <c:v>41417.923611114406</c:v>
                </c:pt>
                <c:pt idx="4074">
                  <c:v>41417.930555558851</c:v>
                </c:pt>
                <c:pt idx="4075">
                  <c:v>41417.937500003296</c:v>
                </c:pt>
                <c:pt idx="4076">
                  <c:v>41417.944444447741</c:v>
                </c:pt>
                <c:pt idx="4077">
                  <c:v>41417.951388892187</c:v>
                </c:pt>
                <c:pt idx="4078">
                  <c:v>41417.958333336632</c:v>
                </c:pt>
                <c:pt idx="4079">
                  <c:v>41417.965277781077</c:v>
                </c:pt>
                <c:pt idx="4080">
                  <c:v>41417.972222225522</c:v>
                </c:pt>
                <c:pt idx="4081">
                  <c:v>41417.979166669968</c:v>
                </c:pt>
                <c:pt idx="4082">
                  <c:v>41417.986111114413</c:v>
                </c:pt>
                <c:pt idx="4083">
                  <c:v>41417.993055558858</c:v>
                </c:pt>
                <c:pt idx="4084">
                  <c:v>41418.000000003303</c:v>
                </c:pt>
                <c:pt idx="4085">
                  <c:v>41418.006944447749</c:v>
                </c:pt>
                <c:pt idx="4086">
                  <c:v>41418.013888892194</c:v>
                </c:pt>
                <c:pt idx="4087">
                  <c:v>41418.020833336639</c:v>
                </c:pt>
                <c:pt idx="4088">
                  <c:v>41418.027777781084</c:v>
                </c:pt>
                <c:pt idx="4089">
                  <c:v>41418.03472222553</c:v>
                </c:pt>
                <c:pt idx="4090">
                  <c:v>41418.041666669975</c:v>
                </c:pt>
                <c:pt idx="4091">
                  <c:v>41418.04861111442</c:v>
                </c:pt>
                <c:pt idx="4092">
                  <c:v>41418.055555558865</c:v>
                </c:pt>
                <c:pt idx="4093">
                  <c:v>41418.062500003311</c:v>
                </c:pt>
                <c:pt idx="4094">
                  <c:v>41418.069444447756</c:v>
                </c:pt>
                <c:pt idx="4095">
                  <c:v>41418.076388892201</c:v>
                </c:pt>
                <c:pt idx="4096">
                  <c:v>41418.083333336646</c:v>
                </c:pt>
                <c:pt idx="4097">
                  <c:v>41418.090277781092</c:v>
                </c:pt>
                <c:pt idx="4098">
                  <c:v>41418.097222225537</c:v>
                </c:pt>
                <c:pt idx="4099">
                  <c:v>41418.104166669982</c:v>
                </c:pt>
                <c:pt idx="4100">
                  <c:v>41418.111111114427</c:v>
                </c:pt>
                <c:pt idx="4101">
                  <c:v>41418.118055558873</c:v>
                </c:pt>
                <c:pt idx="4102">
                  <c:v>41418.125000003318</c:v>
                </c:pt>
                <c:pt idx="4103">
                  <c:v>41418.131944447763</c:v>
                </c:pt>
                <c:pt idx="4104">
                  <c:v>41418.138888892208</c:v>
                </c:pt>
                <c:pt idx="4105">
                  <c:v>41418.145833336654</c:v>
                </c:pt>
                <c:pt idx="4106">
                  <c:v>41418.152777781099</c:v>
                </c:pt>
                <c:pt idx="4107">
                  <c:v>41418.159722225544</c:v>
                </c:pt>
                <c:pt idx="4108">
                  <c:v>41418.166666669989</c:v>
                </c:pt>
                <c:pt idx="4109">
                  <c:v>41418.173611114435</c:v>
                </c:pt>
                <c:pt idx="4110">
                  <c:v>41418.18055555888</c:v>
                </c:pt>
                <c:pt idx="4111">
                  <c:v>41418.187500003325</c:v>
                </c:pt>
                <c:pt idx="4112">
                  <c:v>41418.19444444777</c:v>
                </c:pt>
                <c:pt idx="4113">
                  <c:v>41418.201388892216</c:v>
                </c:pt>
                <c:pt idx="4114">
                  <c:v>41418.208333336661</c:v>
                </c:pt>
                <c:pt idx="4115">
                  <c:v>41418.215277781106</c:v>
                </c:pt>
                <c:pt idx="4116">
                  <c:v>41418.222222225551</c:v>
                </c:pt>
                <c:pt idx="4117">
                  <c:v>41418.229166669997</c:v>
                </c:pt>
                <c:pt idx="4118">
                  <c:v>41418.236111114442</c:v>
                </c:pt>
                <c:pt idx="4119">
                  <c:v>41418.243055558887</c:v>
                </c:pt>
                <c:pt idx="4120">
                  <c:v>41418.250000003332</c:v>
                </c:pt>
                <c:pt idx="4121">
                  <c:v>41418.256944447778</c:v>
                </c:pt>
                <c:pt idx="4122">
                  <c:v>41418.263888892223</c:v>
                </c:pt>
                <c:pt idx="4123">
                  <c:v>41418.270833336668</c:v>
                </c:pt>
                <c:pt idx="4124">
                  <c:v>41418.277777781113</c:v>
                </c:pt>
                <c:pt idx="4125">
                  <c:v>41418.284722225559</c:v>
                </c:pt>
                <c:pt idx="4126">
                  <c:v>41418.291666670004</c:v>
                </c:pt>
                <c:pt idx="4127">
                  <c:v>41418.298611114449</c:v>
                </c:pt>
                <c:pt idx="4128">
                  <c:v>41418.305555558894</c:v>
                </c:pt>
                <c:pt idx="4129">
                  <c:v>41418.31250000334</c:v>
                </c:pt>
                <c:pt idx="4130">
                  <c:v>41418.319444447785</c:v>
                </c:pt>
                <c:pt idx="4131">
                  <c:v>41418.32638889223</c:v>
                </c:pt>
                <c:pt idx="4132">
                  <c:v>41418.333333336675</c:v>
                </c:pt>
                <c:pt idx="4133">
                  <c:v>41418.340277781121</c:v>
                </c:pt>
                <c:pt idx="4134">
                  <c:v>41418.347222225566</c:v>
                </c:pt>
                <c:pt idx="4135">
                  <c:v>41418.354166670011</c:v>
                </c:pt>
                <c:pt idx="4136">
                  <c:v>41418.361111114456</c:v>
                </c:pt>
                <c:pt idx="4137">
                  <c:v>41418.368055558902</c:v>
                </c:pt>
                <c:pt idx="4138">
                  <c:v>41418.375000003347</c:v>
                </c:pt>
                <c:pt idx="4139">
                  <c:v>41418.381944447792</c:v>
                </c:pt>
                <c:pt idx="4140">
                  <c:v>41418.388888892237</c:v>
                </c:pt>
                <c:pt idx="4141">
                  <c:v>41418.395833336683</c:v>
                </c:pt>
                <c:pt idx="4142">
                  <c:v>41418.402777781128</c:v>
                </c:pt>
                <c:pt idx="4143">
                  <c:v>41418.409722225573</c:v>
                </c:pt>
                <c:pt idx="4144">
                  <c:v>41418.416666670018</c:v>
                </c:pt>
                <c:pt idx="4145">
                  <c:v>41418.423611114464</c:v>
                </c:pt>
                <c:pt idx="4146">
                  <c:v>41418.430555558909</c:v>
                </c:pt>
                <c:pt idx="4147">
                  <c:v>41418.437500003354</c:v>
                </c:pt>
                <c:pt idx="4148">
                  <c:v>41418.444444447799</c:v>
                </c:pt>
                <c:pt idx="4149">
                  <c:v>41418.451388892245</c:v>
                </c:pt>
                <c:pt idx="4150">
                  <c:v>41418.45833333669</c:v>
                </c:pt>
                <c:pt idx="4151">
                  <c:v>41418.465277781135</c:v>
                </c:pt>
                <c:pt idx="4152">
                  <c:v>41418.47222222558</c:v>
                </c:pt>
                <c:pt idx="4153">
                  <c:v>41418.479166670026</c:v>
                </c:pt>
                <c:pt idx="4154">
                  <c:v>41418.486111114471</c:v>
                </c:pt>
                <c:pt idx="4155">
                  <c:v>41418.493055558916</c:v>
                </c:pt>
                <c:pt idx="4156">
                  <c:v>41418.500000003361</c:v>
                </c:pt>
                <c:pt idx="4157">
                  <c:v>41418.506944447807</c:v>
                </c:pt>
                <c:pt idx="4158">
                  <c:v>41418.513888892252</c:v>
                </c:pt>
                <c:pt idx="4159">
                  <c:v>41418.520833336697</c:v>
                </c:pt>
                <c:pt idx="4160">
                  <c:v>41418.527777781143</c:v>
                </c:pt>
                <c:pt idx="4161">
                  <c:v>41418.534722225588</c:v>
                </c:pt>
                <c:pt idx="4162">
                  <c:v>41418.541666670033</c:v>
                </c:pt>
                <c:pt idx="4163">
                  <c:v>41418.548611114478</c:v>
                </c:pt>
                <c:pt idx="4164">
                  <c:v>41418.555555558924</c:v>
                </c:pt>
                <c:pt idx="4165">
                  <c:v>41418.562500003369</c:v>
                </c:pt>
                <c:pt idx="4166">
                  <c:v>41418.569444447814</c:v>
                </c:pt>
                <c:pt idx="4167">
                  <c:v>41418.576388892259</c:v>
                </c:pt>
                <c:pt idx="4168">
                  <c:v>41418.583333336705</c:v>
                </c:pt>
                <c:pt idx="4169">
                  <c:v>41418.59027778115</c:v>
                </c:pt>
                <c:pt idx="4170">
                  <c:v>41418.597222225595</c:v>
                </c:pt>
                <c:pt idx="4171">
                  <c:v>41418.60416667004</c:v>
                </c:pt>
                <c:pt idx="4172">
                  <c:v>41418.611111114486</c:v>
                </c:pt>
                <c:pt idx="4173">
                  <c:v>41418.618055558931</c:v>
                </c:pt>
                <c:pt idx="4174">
                  <c:v>41418.625000003376</c:v>
                </c:pt>
                <c:pt idx="4175">
                  <c:v>41418.631944447821</c:v>
                </c:pt>
                <c:pt idx="4176">
                  <c:v>41418.638888892267</c:v>
                </c:pt>
                <c:pt idx="4177">
                  <c:v>41418.645833336712</c:v>
                </c:pt>
                <c:pt idx="4178">
                  <c:v>41418.652777781157</c:v>
                </c:pt>
                <c:pt idx="4179">
                  <c:v>41418.659722225602</c:v>
                </c:pt>
                <c:pt idx="4180">
                  <c:v>41418.666666670048</c:v>
                </c:pt>
                <c:pt idx="4181">
                  <c:v>41418.673611114493</c:v>
                </c:pt>
                <c:pt idx="4182">
                  <c:v>41418.680555558938</c:v>
                </c:pt>
                <c:pt idx="4183">
                  <c:v>41418.687500003383</c:v>
                </c:pt>
                <c:pt idx="4184">
                  <c:v>41418.694444447829</c:v>
                </c:pt>
                <c:pt idx="4185">
                  <c:v>41418.701388892274</c:v>
                </c:pt>
                <c:pt idx="4186">
                  <c:v>41418.708333336719</c:v>
                </c:pt>
                <c:pt idx="4187">
                  <c:v>41418.715277781164</c:v>
                </c:pt>
                <c:pt idx="4188">
                  <c:v>41418.72222222561</c:v>
                </c:pt>
                <c:pt idx="4189">
                  <c:v>41418.729166670055</c:v>
                </c:pt>
                <c:pt idx="4190">
                  <c:v>41418.7361111145</c:v>
                </c:pt>
                <c:pt idx="4191">
                  <c:v>41418.743055558945</c:v>
                </c:pt>
                <c:pt idx="4192">
                  <c:v>41418.750000003391</c:v>
                </c:pt>
                <c:pt idx="4193">
                  <c:v>41418.756944447836</c:v>
                </c:pt>
                <c:pt idx="4194">
                  <c:v>41418.763888892281</c:v>
                </c:pt>
                <c:pt idx="4195">
                  <c:v>41418.770833336726</c:v>
                </c:pt>
                <c:pt idx="4196">
                  <c:v>41418.777777781172</c:v>
                </c:pt>
                <c:pt idx="4197">
                  <c:v>41418.784722225617</c:v>
                </c:pt>
                <c:pt idx="4198">
                  <c:v>41418.791666670062</c:v>
                </c:pt>
                <c:pt idx="4199">
                  <c:v>41418.798611114507</c:v>
                </c:pt>
                <c:pt idx="4200">
                  <c:v>41418.805555558953</c:v>
                </c:pt>
                <c:pt idx="4201">
                  <c:v>41418.812500003398</c:v>
                </c:pt>
                <c:pt idx="4202">
                  <c:v>41418.819444447843</c:v>
                </c:pt>
                <c:pt idx="4203">
                  <c:v>41418.826388892288</c:v>
                </c:pt>
                <c:pt idx="4204">
                  <c:v>41418.833333336734</c:v>
                </c:pt>
                <c:pt idx="4205">
                  <c:v>41418.840277781179</c:v>
                </c:pt>
                <c:pt idx="4206">
                  <c:v>41418.847222225624</c:v>
                </c:pt>
                <c:pt idx="4207">
                  <c:v>41418.854166670069</c:v>
                </c:pt>
                <c:pt idx="4208">
                  <c:v>41418.861111114515</c:v>
                </c:pt>
                <c:pt idx="4209">
                  <c:v>41418.86805555896</c:v>
                </c:pt>
                <c:pt idx="4210">
                  <c:v>41418.875000003405</c:v>
                </c:pt>
                <c:pt idx="4211">
                  <c:v>41418.88194444785</c:v>
                </c:pt>
                <c:pt idx="4212">
                  <c:v>41418.888888892296</c:v>
                </c:pt>
                <c:pt idx="4213">
                  <c:v>41418.895833336741</c:v>
                </c:pt>
                <c:pt idx="4214">
                  <c:v>41418.902777781186</c:v>
                </c:pt>
                <c:pt idx="4215">
                  <c:v>41418.909722225631</c:v>
                </c:pt>
                <c:pt idx="4216">
                  <c:v>41418.916666670077</c:v>
                </c:pt>
                <c:pt idx="4217">
                  <c:v>41418.923611114522</c:v>
                </c:pt>
                <c:pt idx="4218">
                  <c:v>41418.930555558967</c:v>
                </c:pt>
                <c:pt idx="4219">
                  <c:v>41418.937500003412</c:v>
                </c:pt>
                <c:pt idx="4220">
                  <c:v>41418.944444447858</c:v>
                </c:pt>
                <c:pt idx="4221">
                  <c:v>41418.951388892303</c:v>
                </c:pt>
                <c:pt idx="4222">
                  <c:v>41418.958333336748</c:v>
                </c:pt>
                <c:pt idx="4223">
                  <c:v>41418.965277781193</c:v>
                </c:pt>
                <c:pt idx="4224">
                  <c:v>41418.972222225639</c:v>
                </c:pt>
                <c:pt idx="4225">
                  <c:v>41418.979166670084</c:v>
                </c:pt>
                <c:pt idx="4226">
                  <c:v>41418.986111114529</c:v>
                </c:pt>
                <c:pt idx="4227">
                  <c:v>41418.993055558974</c:v>
                </c:pt>
                <c:pt idx="4228">
                  <c:v>41419.00000000342</c:v>
                </c:pt>
                <c:pt idx="4229">
                  <c:v>41419.006944447865</c:v>
                </c:pt>
                <c:pt idx="4230">
                  <c:v>41419.01388889231</c:v>
                </c:pt>
                <c:pt idx="4231">
                  <c:v>41419.020833336755</c:v>
                </c:pt>
                <c:pt idx="4232">
                  <c:v>41419.027777781201</c:v>
                </c:pt>
                <c:pt idx="4233">
                  <c:v>41419.034722225646</c:v>
                </c:pt>
                <c:pt idx="4234">
                  <c:v>41419.041666670091</c:v>
                </c:pt>
                <c:pt idx="4235">
                  <c:v>41419.048611114536</c:v>
                </c:pt>
                <c:pt idx="4236">
                  <c:v>41419.055555558982</c:v>
                </c:pt>
                <c:pt idx="4237">
                  <c:v>41419.062500003427</c:v>
                </c:pt>
                <c:pt idx="4238">
                  <c:v>41419.069444447872</c:v>
                </c:pt>
                <c:pt idx="4239">
                  <c:v>41419.076388892317</c:v>
                </c:pt>
                <c:pt idx="4240">
                  <c:v>41419.083333336763</c:v>
                </c:pt>
                <c:pt idx="4241">
                  <c:v>41419.090277781208</c:v>
                </c:pt>
                <c:pt idx="4242">
                  <c:v>41419.097222225653</c:v>
                </c:pt>
                <c:pt idx="4243">
                  <c:v>41419.104166670098</c:v>
                </c:pt>
                <c:pt idx="4244">
                  <c:v>41419.111111114544</c:v>
                </c:pt>
                <c:pt idx="4245">
                  <c:v>41419.118055558989</c:v>
                </c:pt>
                <c:pt idx="4246">
                  <c:v>41419.125000003434</c:v>
                </c:pt>
                <c:pt idx="4247">
                  <c:v>41419.13194444788</c:v>
                </c:pt>
                <c:pt idx="4248">
                  <c:v>41419.138888892325</c:v>
                </c:pt>
                <c:pt idx="4249">
                  <c:v>41419.14583333677</c:v>
                </c:pt>
                <c:pt idx="4250">
                  <c:v>41419.152777781215</c:v>
                </c:pt>
                <c:pt idx="4251">
                  <c:v>41419.159722225661</c:v>
                </c:pt>
                <c:pt idx="4252">
                  <c:v>41419.166666670106</c:v>
                </c:pt>
                <c:pt idx="4253">
                  <c:v>41419.173611114551</c:v>
                </c:pt>
                <c:pt idx="4254">
                  <c:v>41419.180555558996</c:v>
                </c:pt>
                <c:pt idx="4255">
                  <c:v>41419.187500003442</c:v>
                </c:pt>
                <c:pt idx="4256">
                  <c:v>41419.194444447887</c:v>
                </c:pt>
                <c:pt idx="4257">
                  <c:v>41419.201388892332</c:v>
                </c:pt>
                <c:pt idx="4258">
                  <c:v>41419.208333336777</c:v>
                </c:pt>
                <c:pt idx="4259">
                  <c:v>41419.215277781223</c:v>
                </c:pt>
                <c:pt idx="4260">
                  <c:v>41419.222222225668</c:v>
                </c:pt>
                <c:pt idx="4261">
                  <c:v>41419.229166670113</c:v>
                </c:pt>
                <c:pt idx="4262">
                  <c:v>41419.236111114558</c:v>
                </c:pt>
                <c:pt idx="4263">
                  <c:v>41419.243055559004</c:v>
                </c:pt>
                <c:pt idx="4264">
                  <c:v>41419.250000003449</c:v>
                </c:pt>
                <c:pt idx="4265">
                  <c:v>41419.256944447894</c:v>
                </c:pt>
                <c:pt idx="4266">
                  <c:v>41419.263888892339</c:v>
                </c:pt>
                <c:pt idx="4267">
                  <c:v>41419.270833336785</c:v>
                </c:pt>
                <c:pt idx="4268">
                  <c:v>41419.27777778123</c:v>
                </c:pt>
                <c:pt idx="4269">
                  <c:v>41419.284722225675</c:v>
                </c:pt>
                <c:pt idx="4270">
                  <c:v>41419.29166667012</c:v>
                </c:pt>
                <c:pt idx="4271">
                  <c:v>41419.298611114566</c:v>
                </c:pt>
                <c:pt idx="4272">
                  <c:v>41419.305555559011</c:v>
                </c:pt>
                <c:pt idx="4273">
                  <c:v>41419.312500003456</c:v>
                </c:pt>
                <c:pt idx="4274">
                  <c:v>41419.319444447901</c:v>
                </c:pt>
                <c:pt idx="4275">
                  <c:v>41419.326388892347</c:v>
                </c:pt>
                <c:pt idx="4276">
                  <c:v>41419.333333336792</c:v>
                </c:pt>
                <c:pt idx="4277">
                  <c:v>41419.340277781237</c:v>
                </c:pt>
                <c:pt idx="4278">
                  <c:v>41419.347222225682</c:v>
                </c:pt>
                <c:pt idx="4279">
                  <c:v>41419.354166670128</c:v>
                </c:pt>
                <c:pt idx="4280">
                  <c:v>41419.361111114573</c:v>
                </c:pt>
                <c:pt idx="4281">
                  <c:v>41419.368055559018</c:v>
                </c:pt>
                <c:pt idx="4282">
                  <c:v>41419.375000003463</c:v>
                </c:pt>
                <c:pt idx="4283">
                  <c:v>41419.381944447909</c:v>
                </c:pt>
                <c:pt idx="4284">
                  <c:v>41419.388888892354</c:v>
                </c:pt>
                <c:pt idx="4285">
                  <c:v>41419.395833336799</c:v>
                </c:pt>
                <c:pt idx="4286">
                  <c:v>41419.402777781244</c:v>
                </c:pt>
                <c:pt idx="4287">
                  <c:v>41419.40972222569</c:v>
                </c:pt>
                <c:pt idx="4288">
                  <c:v>41419.416666670135</c:v>
                </c:pt>
                <c:pt idx="4289">
                  <c:v>41419.42361111458</c:v>
                </c:pt>
                <c:pt idx="4290">
                  <c:v>41419.430555559025</c:v>
                </c:pt>
                <c:pt idx="4291">
                  <c:v>41419.437500003471</c:v>
                </c:pt>
                <c:pt idx="4292">
                  <c:v>41419.444444447916</c:v>
                </c:pt>
                <c:pt idx="4293">
                  <c:v>41419.451388892361</c:v>
                </c:pt>
                <c:pt idx="4294">
                  <c:v>41419.458333336806</c:v>
                </c:pt>
                <c:pt idx="4295">
                  <c:v>41419.465277781252</c:v>
                </c:pt>
                <c:pt idx="4296">
                  <c:v>41419.472222225697</c:v>
                </c:pt>
                <c:pt idx="4297">
                  <c:v>41419.479166670142</c:v>
                </c:pt>
                <c:pt idx="4298">
                  <c:v>41419.486111114587</c:v>
                </c:pt>
                <c:pt idx="4299">
                  <c:v>41419.493055559033</c:v>
                </c:pt>
                <c:pt idx="4300">
                  <c:v>41419.500000003478</c:v>
                </c:pt>
                <c:pt idx="4301">
                  <c:v>41419.506944447923</c:v>
                </c:pt>
                <c:pt idx="4302">
                  <c:v>41419.513888892368</c:v>
                </c:pt>
                <c:pt idx="4303">
                  <c:v>41419.520833336814</c:v>
                </c:pt>
                <c:pt idx="4304">
                  <c:v>41419.527777781259</c:v>
                </c:pt>
                <c:pt idx="4305">
                  <c:v>41419.534722225704</c:v>
                </c:pt>
                <c:pt idx="4306">
                  <c:v>41419.541666670149</c:v>
                </c:pt>
                <c:pt idx="4307">
                  <c:v>41419.548611114595</c:v>
                </c:pt>
                <c:pt idx="4308">
                  <c:v>41419.55555555904</c:v>
                </c:pt>
                <c:pt idx="4309">
                  <c:v>41419.562500003485</c:v>
                </c:pt>
                <c:pt idx="4310">
                  <c:v>41419.56944444793</c:v>
                </c:pt>
                <c:pt idx="4311">
                  <c:v>41419.576388892376</c:v>
                </c:pt>
                <c:pt idx="4312">
                  <c:v>41419.583333336821</c:v>
                </c:pt>
                <c:pt idx="4313">
                  <c:v>41419.590277781266</c:v>
                </c:pt>
                <c:pt idx="4314">
                  <c:v>41419.597222225711</c:v>
                </c:pt>
                <c:pt idx="4315">
                  <c:v>41419.604166670157</c:v>
                </c:pt>
                <c:pt idx="4316">
                  <c:v>41419.611111114602</c:v>
                </c:pt>
                <c:pt idx="4317">
                  <c:v>41419.618055559047</c:v>
                </c:pt>
                <c:pt idx="4318">
                  <c:v>41419.625000003492</c:v>
                </c:pt>
                <c:pt idx="4319">
                  <c:v>41419.631944447938</c:v>
                </c:pt>
                <c:pt idx="4320">
                  <c:v>41419.638888892383</c:v>
                </c:pt>
                <c:pt idx="4321">
                  <c:v>41419.645833336828</c:v>
                </c:pt>
                <c:pt idx="4322">
                  <c:v>41419.652777781273</c:v>
                </c:pt>
                <c:pt idx="4323">
                  <c:v>41419.659722225719</c:v>
                </c:pt>
                <c:pt idx="4324">
                  <c:v>41419.666666670164</c:v>
                </c:pt>
                <c:pt idx="4325">
                  <c:v>41419.673611114609</c:v>
                </c:pt>
                <c:pt idx="4326">
                  <c:v>41419.680555559054</c:v>
                </c:pt>
                <c:pt idx="4327">
                  <c:v>41419.6875000035</c:v>
                </c:pt>
                <c:pt idx="4328">
                  <c:v>41419.694444447945</c:v>
                </c:pt>
                <c:pt idx="4329">
                  <c:v>41419.70138889239</c:v>
                </c:pt>
                <c:pt idx="4330">
                  <c:v>41419.708333336835</c:v>
                </c:pt>
                <c:pt idx="4331">
                  <c:v>41419.715277781281</c:v>
                </c:pt>
                <c:pt idx="4332">
                  <c:v>41419.722222225726</c:v>
                </c:pt>
                <c:pt idx="4333">
                  <c:v>41419.729166670171</c:v>
                </c:pt>
                <c:pt idx="4334">
                  <c:v>41419.736111114617</c:v>
                </c:pt>
                <c:pt idx="4335">
                  <c:v>41419.743055559062</c:v>
                </c:pt>
                <c:pt idx="4336">
                  <c:v>41419.750000003507</c:v>
                </c:pt>
                <c:pt idx="4337">
                  <c:v>41419.756944447952</c:v>
                </c:pt>
                <c:pt idx="4338">
                  <c:v>41419.763888892398</c:v>
                </c:pt>
                <c:pt idx="4339">
                  <c:v>41419.770833336843</c:v>
                </c:pt>
                <c:pt idx="4340">
                  <c:v>41419.777777781288</c:v>
                </c:pt>
                <c:pt idx="4341">
                  <c:v>41419.784722225733</c:v>
                </c:pt>
                <c:pt idx="4342">
                  <c:v>41419.791666670179</c:v>
                </c:pt>
                <c:pt idx="4343">
                  <c:v>41419.798611114624</c:v>
                </c:pt>
                <c:pt idx="4344">
                  <c:v>41419.805555559069</c:v>
                </c:pt>
                <c:pt idx="4345">
                  <c:v>41419.812500003514</c:v>
                </c:pt>
                <c:pt idx="4346">
                  <c:v>41419.81944444796</c:v>
                </c:pt>
                <c:pt idx="4347">
                  <c:v>41419.826388892405</c:v>
                </c:pt>
                <c:pt idx="4348">
                  <c:v>41419.83333333685</c:v>
                </c:pt>
                <c:pt idx="4349">
                  <c:v>41419.840277781295</c:v>
                </c:pt>
                <c:pt idx="4350">
                  <c:v>41419.847222225741</c:v>
                </c:pt>
                <c:pt idx="4351">
                  <c:v>41419.854166670186</c:v>
                </c:pt>
                <c:pt idx="4352">
                  <c:v>41419.861111114631</c:v>
                </c:pt>
                <c:pt idx="4353">
                  <c:v>41419.868055559076</c:v>
                </c:pt>
                <c:pt idx="4354">
                  <c:v>41419.875000003522</c:v>
                </c:pt>
                <c:pt idx="4355">
                  <c:v>41419.881944447967</c:v>
                </c:pt>
                <c:pt idx="4356">
                  <c:v>41419.888888892412</c:v>
                </c:pt>
                <c:pt idx="4357">
                  <c:v>41419.895833336857</c:v>
                </c:pt>
                <c:pt idx="4358">
                  <c:v>41419.902777781303</c:v>
                </c:pt>
                <c:pt idx="4359">
                  <c:v>41419.909722225748</c:v>
                </c:pt>
                <c:pt idx="4360">
                  <c:v>41419.916666670193</c:v>
                </c:pt>
                <c:pt idx="4361">
                  <c:v>41419.923611114638</c:v>
                </c:pt>
                <c:pt idx="4362">
                  <c:v>41419.930555559084</c:v>
                </c:pt>
                <c:pt idx="4363">
                  <c:v>41419.937500003529</c:v>
                </c:pt>
                <c:pt idx="4364">
                  <c:v>41419.944444447974</c:v>
                </c:pt>
                <c:pt idx="4365">
                  <c:v>41419.951388892419</c:v>
                </c:pt>
                <c:pt idx="4366">
                  <c:v>41419.958333336865</c:v>
                </c:pt>
                <c:pt idx="4367">
                  <c:v>41419.96527778131</c:v>
                </c:pt>
                <c:pt idx="4368">
                  <c:v>41419.972222225755</c:v>
                </c:pt>
                <c:pt idx="4369">
                  <c:v>41419.9791666702</c:v>
                </c:pt>
                <c:pt idx="4370">
                  <c:v>41419.986111114646</c:v>
                </c:pt>
                <c:pt idx="4371">
                  <c:v>41419.993055559091</c:v>
                </c:pt>
                <c:pt idx="4372">
                  <c:v>41420.000000003536</c:v>
                </c:pt>
                <c:pt idx="4373">
                  <c:v>41420.006944447981</c:v>
                </c:pt>
                <c:pt idx="4374">
                  <c:v>41420.013888892427</c:v>
                </c:pt>
                <c:pt idx="4375">
                  <c:v>41420.020833336872</c:v>
                </c:pt>
                <c:pt idx="4376">
                  <c:v>41420.027777781317</c:v>
                </c:pt>
                <c:pt idx="4377">
                  <c:v>41420.034722225762</c:v>
                </c:pt>
                <c:pt idx="4378">
                  <c:v>41420.041666670208</c:v>
                </c:pt>
                <c:pt idx="4379">
                  <c:v>41420.048611114653</c:v>
                </c:pt>
                <c:pt idx="4380">
                  <c:v>41420.055555559098</c:v>
                </c:pt>
                <c:pt idx="4381">
                  <c:v>41420.062500003543</c:v>
                </c:pt>
                <c:pt idx="4382">
                  <c:v>41420.069444447989</c:v>
                </c:pt>
                <c:pt idx="4383">
                  <c:v>41420.076388892434</c:v>
                </c:pt>
                <c:pt idx="4384">
                  <c:v>41420.083333336879</c:v>
                </c:pt>
                <c:pt idx="4385">
                  <c:v>41420.090277781324</c:v>
                </c:pt>
                <c:pt idx="4386">
                  <c:v>41420.09722222577</c:v>
                </c:pt>
                <c:pt idx="4387">
                  <c:v>41420.104166670215</c:v>
                </c:pt>
                <c:pt idx="4388">
                  <c:v>41420.11111111466</c:v>
                </c:pt>
                <c:pt idx="4389">
                  <c:v>41420.118055559105</c:v>
                </c:pt>
                <c:pt idx="4390">
                  <c:v>41420.125000003551</c:v>
                </c:pt>
                <c:pt idx="4391">
                  <c:v>41420.131944447996</c:v>
                </c:pt>
                <c:pt idx="4392">
                  <c:v>41420.138888892441</c:v>
                </c:pt>
                <c:pt idx="4393">
                  <c:v>41420.145833336886</c:v>
                </c:pt>
                <c:pt idx="4394">
                  <c:v>41420.152777781332</c:v>
                </c:pt>
                <c:pt idx="4395">
                  <c:v>41420.159722225777</c:v>
                </c:pt>
                <c:pt idx="4396">
                  <c:v>41420.166666670222</c:v>
                </c:pt>
                <c:pt idx="4397">
                  <c:v>41420.173611114667</c:v>
                </c:pt>
                <c:pt idx="4398">
                  <c:v>41420.180555559113</c:v>
                </c:pt>
                <c:pt idx="4399">
                  <c:v>41420.187500003558</c:v>
                </c:pt>
                <c:pt idx="4400">
                  <c:v>41420.194444448003</c:v>
                </c:pt>
                <c:pt idx="4401">
                  <c:v>41420.201388892448</c:v>
                </c:pt>
                <c:pt idx="4402">
                  <c:v>41420.208333336894</c:v>
                </c:pt>
                <c:pt idx="4403">
                  <c:v>41420.215277781339</c:v>
                </c:pt>
                <c:pt idx="4404">
                  <c:v>41420.222222225784</c:v>
                </c:pt>
                <c:pt idx="4405">
                  <c:v>41420.229166670229</c:v>
                </c:pt>
                <c:pt idx="4406">
                  <c:v>41420.236111114675</c:v>
                </c:pt>
                <c:pt idx="4407">
                  <c:v>41420.24305555912</c:v>
                </c:pt>
                <c:pt idx="4408">
                  <c:v>41420.250000003565</c:v>
                </c:pt>
                <c:pt idx="4409">
                  <c:v>41420.25694444801</c:v>
                </c:pt>
                <c:pt idx="4410">
                  <c:v>41420.263888892456</c:v>
                </c:pt>
                <c:pt idx="4411">
                  <c:v>41420.270833336901</c:v>
                </c:pt>
                <c:pt idx="4412">
                  <c:v>41420.277777781346</c:v>
                </c:pt>
                <c:pt idx="4413">
                  <c:v>41420.284722225791</c:v>
                </c:pt>
                <c:pt idx="4414">
                  <c:v>41420.291666670237</c:v>
                </c:pt>
                <c:pt idx="4415">
                  <c:v>41420.298611114682</c:v>
                </c:pt>
                <c:pt idx="4416">
                  <c:v>41420.305555559127</c:v>
                </c:pt>
                <c:pt idx="4417">
                  <c:v>41420.312500003572</c:v>
                </c:pt>
                <c:pt idx="4418">
                  <c:v>41420.319444448018</c:v>
                </c:pt>
                <c:pt idx="4419">
                  <c:v>41420.326388892463</c:v>
                </c:pt>
                <c:pt idx="4420">
                  <c:v>41420.333333336908</c:v>
                </c:pt>
                <c:pt idx="4421">
                  <c:v>41420.340277781354</c:v>
                </c:pt>
                <c:pt idx="4422">
                  <c:v>41420.347222225799</c:v>
                </c:pt>
                <c:pt idx="4423">
                  <c:v>41420.354166670244</c:v>
                </c:pt>
                <c:pt idx="4424">
                  <c:v>41420.361111114689</c:v>
                </c:pt>
                <c:pt idx="4425">
                  <c:v>41420.368055559135</c:v>
                </c:pt>
                <c:pt idx="4426">
                  <c:v>41420.37500000358</c:v>
                </c:pt>
                <c:pt idx="4427">
                  <c:v>41420.381944448025</c:v>
                </c:pt>
                <c:pt idx="4428">
                  <c:v>41420.38888889247</c:v>
                </c:pt>
                <c:pt idx="4429">
                  <c:v>41420.395833336916</c:v>
                </c:pt>
                <c:pt idx="4430">
                  <c:v>41420.402777781361</c:v>
                </c:pt>
                <c:pt idx="4431">
                  <c:v>41420.409722225806</c:v>
                </c:pt>
                <c:pt idx="4432">
                  <c:v>41420.416666670251</c:v>
                </c:pt>
                <c:pt idx="4433">
                  <c:v>41420.423611114697</c:v>
                </c:pt>
                <c:pt idx="4434">
                  <c:v>41420.430555559142</c:v>
                </c:pt>
                <c:pt idx="4435">
                  <c:v>41420.437500003587</c:v>
                </c:pt>
                <c:pt idx="4436">
                  <c:v>41420.444444448032</c:v>
                </c:pt>
                <c:pt idx="4437">
                  <c:v>41420.451388892478</c:v>
                </c:pt>
                <c:pt idx="4438">
                  <c:v>41420.458333336923</c:v>
                </c:pt>
                <c:pt idx="4439">
                  <c:v>41420.465277781368</c:v>
                </c:pt>
                <c:pt idx="4440">
                  <c:v>41420.472222225813</c:v>
                </c:pt>
                <c:pt idx="4441">
                  <c:v>41420.479166670259</c:v>
                </c:pt>
                <c:pt idx="4442">
                  <c:v>41420.486111114704</c:v>
                </c:pt>
                <c:pt idx="4443">
                  <c:v>41420.493055559149</c:v>
                </c:pt>
                <c:pt idx="4444">
                  <c:v>41420.500000003594</c:v>
                </c:pt>
                <c:pt idx="4445">
                  <c:v>41420.50694444804</c:v>
                </c:pt>
                <c:pt idx="4446">
                  <c:v>41420.513888892485</c:v>
                </c:pt>
                <c:pt idx="4447">
                  <c:v>41420.52083333693</c:v>
                </c:pt>
                <c:pt idx="4448">
                  <c:v>41420.527777781375</c:v>
                </c:pt>
                <c:pt idx="4449">
                  <c:v>41420.534722225821</c:v>
                </c:pt>
                <c:pt idx="4450">
                  <c:v>41420.541666670266</c:v>
                </c:pt>
                <c:pt idx="4451">
                  <c:v>41420.548611114711</c:v>
                </c:pt>
                <c:pt idx="4452">
                  <c:v>41420.555555559156</c:v>
                </c:pt>
                <c:pt idx="4453">
                  <c:v>41420.562500003602</c:v>
                </c:pt>
                <c:pt idx="4454">
                  <c:v>41420.569444448047</c:v>
                </c:pt>
                <c:pt idx="4455">
                  <c:v>41420.576388892492</c:v>
                </c:pt>
                <c:pt idx="4456">
                  <c:v>41420.583333336937</c:v>
                </c:pt>
                <c:pt idx="4457">
                  <c:v>41420.590277781383</c:v>
                </c:pt>
                <c:pt idx="4458">
                  <c:v>41420.597222225828</c:v>
                </c:pt>
                <c:pt idx="4459">
                  <c:v>41420.604166670273</c:v>
                </c:pt>
                <c:pt idx="4460">
                  <c:v>41420.611111114718</c:v>
                </c:pt>
                <c:pt idx="4461">
                  <c:v>41420.618055559164</c:v>
                </c:pt>
                <c:pt idx="4462">
                  <c:v>41420.625000003609</c:v>
                </c:pt>
                <c:pt idx="4463">
                  <c:v>41420.631944448054</c:v>
                </c:pt>
                <c:pt idx="4464">
                  <c:v>41420.638888892499</c:v>
                </c:pt>
                <c:pt idx="4465">
                  <c:v>41420.645833336945</c:v>
                </c:pt>
                <c:pt idx="4466">
                  <c:v>41420.65277778139</c:v>
                </c:pt>
                <c:pt idx="4467">
                  <c:v>41420.659722225835</c:v>
                </c:pt>
                <c:pt idx="4468">
                  <c:v>41420.66666667028</c:v>
                </c:pt>
                <c:pt idx="4469">
                  <c:v>41420.673611114726</c:v>
                </c:pt>
                <c:pt idx="4470">
                  <c:v>41420.680555559171</c:v>
                </c:pt>
                <c:pt idx="4471">
                  <c:v>41420.687500003616</c:v>
                </c:pt>
                <c:pt idx="4472">
                  <c:v>41420.694444448061</c:v>
                </c:pt>
                <c:pt idx="4473">
                  <c:v>41420.701388892507</c:v>
                </c:pt>
                <c:pt idx="4474">
                  <c:v>41420.708333336952</c:v>
                </c:pt>
                <c:pt idx="4475">
                  <c:v>41420.715277781397</c:v>
                </c:pt>
                <c:pt idx="4476">
                  <c:v>41420.722222225842</c:v>
                </c:pt>
                <c:pt idx="4477">
                  <c:v>41420.729166670288</c:v>
                </c:pt>
                <c:pt idx="4478">
                  <c:v>41420.736111114733</c:v>
                </c:pt>
                <c:pt idx="4479">
                  <c:v>41420.743055559178</c:v>
                </c:pt>
                <c:pt idx="4480">
                  <c:v>41420.750000003623</c:v>
                </c:pt>
                <c:pt idx="4481">
                  <c:v>41420.756944448069</c:v>
                </c:pt>
                <c:pt idx="4482">
                  <c:v>41420.763888892514</c:v>
                </c:pt>
                <c:pt idx="4483">
                  <c:v>41420.770833336959</c:v>
                </c:pt>
                <c:pt idx="4484">
                  <c:v>41420.777777781404</c:v>
                </c:pt>
                <c:pt idx="4485">
                  <c:v>41420.78472222585</c:v>
                </c:pt>
                <c:pt idx="4486">
                  <c:v>41420.791666670295</c:v>
                </c:pt>
                <c:pt idx="4487">
                  <c:v>41420.79861111474</c:v>
                </c:pt>
                <c:pt idx="4488">
                  <c:v>41420.805555559185</c:v>
                </c:pt>
                <c:pt idx="4489">
                  <c:v>41420.812500003631</c:v>
                </c:pt>
                <c:pt idx="4490">
                  <c:v>41420.819444448076</c:v>
                </c:pt>
                <c:pt idx="4491">
                  <c:v>41420.826388892521</c:v>
                </c:pt>
                <c:pt idx="4492">
                  <c:v>41420.833333336966</c:v>
                </c:pt>
                <c:pt idx="4493">
                  <c:v>41420.840277781412</c:v>
                </c:pt>
                <c:pt idx="4494">
                  <c:v>41420.847222225857</c:v>
                </c:pt>
                <c:pt idx="4495">
                  <c:v>41420.854166670302</c:v>
                </c:pt>
                <c:pt idx="4496">
                  <c:v>41420.861111114747</c:v>
                </c:pt>
                <c:pt idx="4497">
                  <c:v>41420.868055559193</c:v>
                </c:pt>
                <c:pt idx="4498">
                  <c:v>41420.875000003638</c:v>
                </c:pt>
                <c:pt idx="4499">
                  <c:v>41420.881944448083</c:v>
                </c:pt>
                <c:pt idx="4500">
                  <c:v>41420.888888892528</c:v>
                </c:pt>
                <c:pt idx="4501">
                  <c:v>41420.895833336974</c:v>
                </c:pt>
                <c:pt idx="4502">
                  <c:v>41420.902777781419</c:v>
                </c:pt>
                <c:pt idx="4503">
                  <c:v>41420.909722225864</c:v>
                </c:pt>
                <c:pt idx="4504">
                  <c:v>41420.916666670309</c:v>
                </c:pt>
                <c:pt idx="4505">
                  <c:v>41420.923611114755</c:v>
                </c:pt>
                <c:pt idx="4506">
                  <c:v>41420.9305555592</c:v>
                </c:pt>
                <c:pt idx="4507">
                  <c:v>41420.937500003645</c:v>
                </c:pt>
                <c:pt idx="4508">
                  <c:v>41420.944444448091</c:v>
                </c:pt>
                <c:pt idx="4509">
                  <c:v>41420.951388892536</c:v>
                </c:pt>
                <c:pt idx="4510">
                  <c:v>41420.958333336981</c:v>
                </c:pt>
                <c:pt idx="4511">
                  <c:v>41420.965277781426</c:v>
                </c:pt>
                <c:pt idx="4512">
                  <c:v>41420.972222225872</c:v>
                </c:pt>
                <c:pt idx="4513">
                  <c:v>41420.979166670317</c:v>
                </c:pt>
                <c:pt idx="4514">
                  <c:v>41420.986111114762</c:v>
                </c:pt>
                <c:pt idx="4515">
                  <c:v>41420.993055559207</c:v>
                </c:pt>
                <c:pt idx="4516">
                  <c:v>41421.000000003653</c:v>
                </c:pt>
                <c:pt idx="4517">
                  <c:v>41421.006944448098</c:v>
                </c:pt>
                <c:pt idx="4518">
                  <c:v>41421.013888892543</c:v>
                </c:pt>
                <c:pt idx="4519">
                  <c:v>41421.020833336988</c:v>
                </c:pt>
                <c:pt idx="4520">
                  <c:v>41421.027777781434</c:v>
                </c:pt>
                <c:pt idx="4521">
                  <c:v>41421.034722225879</c:v>
                </c:pt>
                <c:pt idx="4522">
                  <c:v>41421.041666670324</c:v>
                </c:pt>
                <c:pt idx="4523">
                  <c:v>41421.048611114769</c:v>
                </c:pt>
                <c:pt idx="4524">
                  <c:v>41421.055555559215</c:v>
                </c:pt>
                <c:pt idx="4525">
                  <c:v>41421.06250000366</c:v>
                </c:pt>
                <c:pt idx="4526">
                  <c:v>41421.069444448105</c:v>
                </c:pt>
                <c:pt idx="4527">
                  <c:v>41421.07638889255</c:v>
                </c:pt>
                <c:pt idx="4528">
                  <c:v>41421.083333336996</c:v>
                </c:pt>
                <c:pt idx="4529">
                  <c:v>41421.090277781441</c:v>
                </c:pt>
                <c:pt idx="4530">
                  <c:v>41421.097222225886</c:v>
                </c:pt>
                <c:pt idx="4531">
                  <c:v>41421.104166670331</c:v>
                </c:pt>
                <c:pt idx="4532">
                  <c:v>41421.111111114777</c:v>
                </c:pt>
                <c:pt idx="4533">
                  <c:v>41421.118055559222</c:v>
                </c:pt>
                <c:pt idx="4534">
                  <c:v>41421.125000003667</c:v>
                </c:pt>
                <c:pt idx="4535">
                  <c:v>41421.131944448112</c:v>
                </c:pt>
                <c:pt idx="4536">
                  <c:v>41421.138888892558</c:v>
                </c:pt>
                <c:pt idx="4537">
                  <c:v>41421.145833337003</c:v>
                </c:pt>
                <c:pt idx="4538">
                  <c:v>41421.152777781448</c:v>
                </c:pt>
                <c:pt idx="4539">
                  <c:v>41421.159722225893</c:v>
                </c:pt>
                <c:pt idx="4540">
                  <c:v>41421.166666670339</c:v>
                </c:pt>
                <c:pt idx="4541">
                  <c:v>41421.173611114784</c:v>
                </c:pt>
                <c:pt idx="4542">
                  <c:v>41421.180555559229</c:v>
                </c:pt>
                <c:pt idx="4543">
                  <c:v>41421.187500003674</c:v>
                </c:pt>
                <c:pt idx="4544">
                  <c:v>41421.19444444812</c:v>
                </c:pt>
                <c:pt idx="4545">
                  <c:v>41421.201388892565</c:v>
                </c:pt>
                <c:pt idx="4546">
                  <c:v>41421.20833333701</c:v>
                </c:pt>
                <c:pt idx="4547">
                  <c:v>41421.215277781455</c:v>
                </c:pt>
                <c:pt idx="4548">
                  <c:v>41421.222222225901</c:v>
                </c:pt>
                <c:pt idx="4549">
                  <c:v>41421.229166670346</c:v>
                </c:pt>
                <c:pt idx="4550">
                  <c:v>41421.236111114791</c:v>
                </c:pt>
                <c:pt idx="4551">
                  <c:v>41421.243055559236</c:v>
                </c:pt>
                <c:pt idx="4552">
                  <c:v>41421.250000003682</c:v>
                </c:pt>
                <c:pt idx="4553">
                  <c:v>41421.256944448127</c:v>
                </c:pt>
                <c:pt idx="4554">
                  <c:v>41421.263888892572</c:v>
                </c:pt>
                <c:pt idx="4555">
                  <c:v>41421.270833337017</c:v>
                </c:pt>
                <c:pt idx="4556">
                  <c:v>41421.277777781463</c:v>
                </c:pt>
                <c:pt idx="4557">
                  <c:v>41421.284722225908</c:v>
                </c:pt>
                <c:pt idx="4558">
                  <c:v>41421.291666670353</c:v>
                </c:pt>
                <c:pt idx="4559">
                  <c:v>41421.298611114798</c:v>
                </c:pt>
                <c:pt idx="4560">
                  <c:v>41421.305555559244</c:v>
                </c:pt>
                <c:pt idx="4561">
                  <c:v>41421.312500003689</c:v>
                </c:pt>
                <c:pt idx="4562">
                  <c:v>41421.319444448134</c:v>
                </c:pt>
                <c:pt idx="4563">
                  <c:v>41421.326388892579</c:v>
                </c:pt>
                <c:pt idx="4564">
                  <c:v>41421.333333337025</c:v>
                </c:pt>
                <c:pt idx="4565">
                  <c:v>41421.34027778147</c:v>
                </c:pt>
                <c:pt idx="4566">
                  <c:v>41421.347222225915</c:v>
                </c:pt>
                <c:pt idx="4567">
                  <c:v>41421.35416667036</c:v>
                </c:pt>
                <c:pt idx="4568">
                  <c:v>41421.361111114806</c:v>
                </c:pt>
                <c:pt idx="4569">
                  <c:v>41421.368055559251</c:v>
                </c:pt>
                <c:pt idx="4570">
                  <c:v>41421.375000003696</c:v>
                </c:pt>
                <c:pt idx="4571">
                  <c:v>41421.381944448141</c:v>
                </c:pt>
                <c:pt idx="4572">
                  <c:v>41421.388888892587</c:v>
                </c:pt>
                <c:pt idx="4573">
                  <c:v>41421.395833337032</c:v>
                </c:pt>
                <c:pt idx="4574">
                  <c:v>41421.402777781477</c:v>
                </c:pt>
                <c:pt idx="4575">
                  <c:v>41421.409722225922</c:v>
                </c:pt>
                <c:pt idx="4576">
                  <c:v>41421.416666670368</c:v>
                </c:pt>
                <c:pt idx="4577">
                  <c:v>41421.423611114813</c:v>
                </c:pt>
                <c:pt idx="4578">
                  <c:v>41421.430555559258</c:v>
                </c:pt>
                <c:pt idx="4579">
                  <c:v>41421.437500003703</c:v>
                </c:pt>
                <c:pt idx="4580">
                  <c:v>41421.444444448149</c:v>
                </c:pt>
                <c:pt idx="4581">
                  <c:v>41421.451388892594</c:v>
                </c:pt>
                <c:pt idx="4582">
                  <c:v>41421.458333337039</c:v>
                </c:pt>
                <c:pt idx="4583">
                  <c:v>41421.465277781484</c:v>
                </c:pt>
                <c:pt idx="4584">
                  <c:v>41421.47222222593</c:v>
                </c:pt>
                <c:pt idx="4585">
                  <c:v>41421.479166670375</c:v>
                </c:pt>
                <c:pt idx="4586">
                  <c:v>41421.48611111482</c:v>
                </c:pt>
                <c:pt idx="4587">
                  <c:v>41421.493055559265</c:v>
                </c:pt>
                <c:pt idx="4588">
                  <c:v>41421.500000003711</c:v>
                </c:pt>
                <c:pt idx="4589">
                  <c:v>41421.506944448156</c:v>
                </c:pt>
                <c:pt idx="4590">
                  <c:v>41421.513888892601</c:v>
                </c:pt>
                <c:pt idx="4591">
                  <c:v>41421.520833337046</c:v>
                </c:pt>
                <c:pt idx="4592">
                  <c:v>41421.527777781492</c:v>
                </c:pt>
                <c:pt idx="4593">
                  <c:v>41421.534722225937</c:v>
                </c:pt>
                <c:pt idx="4594">
                  <c:v>41421.541666670382</c:v>
                </c:pt>
                <c:pt idx="4595">
                  <c:v>41421.548611114828</c:v>
                </c:pt>
                <c:pt idx="4596">
                  <c:v>41421.555555559273</c:v>
                </c:pt>
                <c:pt idx="4597">
                  <c:v>41421.562500003718</c:v>
                </c:pt>
                <c:pt idx="4598">
                  <c:v>41421.569444448163</c:v>
                </c:pt>
                <c:pt idx="4599">
                  <c:v>41421.576388892609</c:v>
                </c:pt>
                <c:pt idx="4600">
                  <c:v>41421.583333337054</c:v>
                </c:pt>
                <c:pt idx="4601">
                  <c:v>41421.590277781499</c:v>
                </c:pt>
                <c:pt idx="4602">
                  <c:v>41421.597222225944</c:v>
                </c:pt>
                <c:pt idx="4603">
                  <c:v>41421.60416667039</c:v>
                </c:pt>
                <c:pt idx="4604">
                  <c:v>41421.611111114835</c:v>
                </c:pt>
                <c:pt idx="4605">
                  <c:v>41421.61805555928</c:v>
                </c:pt>
                <c:pt idx="4606">
                  <c:v>41421.625000003725</c:v>
                </c:pt>
                <c:pt idx="4607">
                  <c:v>41421.631944448171</c:v>
                </c:pt>
                <c:pt idx="4608">
                  <c:v>41421.638888892616</c:v>
                </c:pt>
                <c:pt idx="4609">
                  <c:v>41421.645833337061</c:v>
                </c:pt>
                <c:pt idx="4610">
                  <c:v>41421.652777781506</c:v>
                </c:pt>
                <c:pt idx="4611">
                  <c:v>41421.659722225952</c:v>
                </c:pt>
                <c:pt idx="4612">
                  <c:v>41421.666666670397</c:v>
                </c:pt>
                <c:pt idx="4613">
                  <c:v>41421.673611114842</c:v>
                </c:pt>
                <c:pt idx="4614">
                  <c:v>41421.680555559287</c:v>
                </c:pt>
                <c:pt idx="4615">
                  <c:v>41421.687500003733</c:v>
                </c:pt>
                <c:pt idx="4616">
                  <c:v>41421.694444448178</c:v>
                </c:pt>
                <c:pt idx="4617">
                  <c:v>41421.701388892623</c:v>
                </c:pt>
                <c:pt idx="4618">
                  <c:v>41421.708333337068</c:v>
                </c:pt>
                <c:pt idx="4619">
                  <c:v>41421.715277781514</c:v>
                </c:pt>
                <c:pt idx="4620">
                  <c:v>41421.722222225959</c:v>
                </c:pt>
                <c:pt idx="4621">
                  <c:v>41421.729166670404</c:v>
                </c:pt>
                <c:pt idx="4622">
                  <c:v>41421.736111114849</c:v>
                </c:pt>
                <c:pt idx="4623">
                  <c:v>41421.743055559295</c:v>
                </c:pt>
                <c:pt idx="4624">
                  <c:v>41421.75000000374</c:v>
                </c:pt>
                <c:pt idx="4625">
                  <c:v>41421.756944448185</c:v>
                </c:pt>
                <c:pt idx="4626">
                  <c:v>41421.76388889263</c:v>
                </c:pt>
                <c:pt idx="4627">
                  <c:v>41421.770833337076</c:v>
                </c:pt>
                <c:pt idx="4628">
                  <c:v>41421.777777781521</c:v>
                </c:pt>
                <c:pt idx="4629">
                  <c:v>41421.784722225966</c:v>
                </c:pt>
                <c:pt idx="4630">
                  <c:v>41421.791666670411</c:v>
                </c:pt>
                <c:pt idx="4631">
                  <c:v>41421.798611114857</c:v>
                </c:pt>
                <c:pt idx="4632">
                  <c:v>41421.805555559302</c:v>
                </c:pt>
                <c:pt idx="4633">
                  <c:v>41421.812500003747</c:v>
                </c:pt>
                <c:pt idx="4634">
                  <c:v>41421.819444448192</c:v>
                </c:pt>
                <c:pt idx="4635">
                  <c:v>41421.826388892638</c:v>
                </c:pt>
                <c:pt idx="4636">
                  <c:v>41421.833333337083</c:v>
                </c:pt>
                <c:pt idx="4637">
                  <c:v>41421.840277781528</c:v>
                </c:pt>
                <c:pt idx="4638">
                  <c:v>41421.847222225973</c:v>
                </c:pt>
                <c:pt idx="4639">
                  <c:v>41421.854166670419</c:v>
                </c:pt>
                <c:pt idx="4640">
                  <c:v>41421.861111114864</c:v>
                </c:pt>
                <c:pt idx="4641">
                  <c:v>41421.868055559309</c:v>
                </c:pt>
                <c:pt idx="4642">
                  <c:v>41421.875000003754</c:v>
                </c:pt>
                <c:pt idx="4643">
                  <c:v>41421.8819444482</c:v>
                </c:pt>
                <c:pt idx="4644">
                  <c:v>41421.888888892645</c:v>
                </c:pt>
                <c:pt idx="4645">
                  <c:v>41421.89583333709</c:v>
                </c:pt>
                <c:pt idx="4646">
                  <c:v>41421.902777781535</c:v>
                </c:pt>
                <c:pt idx="4647">
                  <c:v>41421.909722225981</c:v>
                </c:pt>
                <c:pt idx="4648">
                  <c:v>41421.916666670426</c:v>
                </c:pt>
                <c:pt idx="4649">
                  <c:v>41421.923611114871</c:v>
                </c:pt>
                <c:pt idx="4650">
                  <c:v>41421.930555559316</c:v>
                </c:pt>
                <c:pt idx="4651">
                  <c:v>41421.937500003762</c:v>
                </c:pt>
                <c:pt idx="4652">
                  <c:v>41421.944444448207</c:v>
                </c:pt>
                <c:pt idx="4653">
                  <c:v>41421.951388892652</c:v>
                </c:pt>
                <c:pt idx="4654">
                  <c:v>41421.958333337097</c:v>
                </c:pt>
                <c:pt idx="4655">
                  <c:v>41421.965277781543</c:v>
                </c:pt>
                <c:pt idx="4656">
                  <c:v>41421.972222225988</c:v>
                </c:pt>
                <c:pt idx="4657">
                  <c:v>41421.979166670433</c:v>
                </c:pt>
                <c:pt idx="4658">
                  <c:v>41421.986111114878</c:v>
                </c:pt>
                <c:pt idx="4659">
                  <c:v>41421.993055559324</c:v>
                </c:pt>
                <c:pt idx="4660">
                  <c:v>41422.000000003769</c:v>
                </c:pt>
                <c:pt idx="4661">
                  <c:v>41422.006944448214</c:v>
                </c:pt>
                <c:pt idx="4662">
                  <c:v>41422.013888892659</c:v>
                </c:pt>
                <c:pt idx="4663">
                  <c:v>41422.020833337105</c:v>
                </c:pt>
                <c:pt idx="4664">
                  <c:v>41422.02777778155</c:v>
                </c:pt>
                <c:pt idx="4665">
                  <c:v>41422.034722225995</c:v>
                </c:pt>
                <c:pt idx="4666">
                  <c:v>41422.04166667044</c:v>
                </c:pt>
                <c:pt idx="4667">
                  <c:v>41422.048611114886</c:v>
                </c:pt>
                <c:pt idx="4668">
                  <c:v>41422.055555559331</c:v>
                </c:pt>
                <c:pt idx="4669">
                  <c:v>41422.062500003776</c:v>
                </c:pt>
                <c:pt idx="4670">
                  <c:v>41422.069444448221</c:v>
                </c:pt>
                <c:pt idx="4671">
                  <c:v>41422.076388892667</c:v>
                </c:pt>
                <c:pt idx="4672">
                  <c:v>41422.083333337112</c:v>
                </c:pt>
                <c:pt idx="4673">
                  <c:v>41422.090277781557</c:v>
                </c:pt>
                <c:pt idx="4674">
                  <c:v>41422.097222226002</c:v>
                </c:pt>
                <c:pt idx="4675">
                  <c:v>41422.104166670448</c:v>
                </c:pt>
                <c:pt idx="4676">
                  <c:v>41422.111111114893</c:v>
                </c:pt>
                <c:pt idx="4677">
                  <c:v>41422.118055559338</c:v>
                </c:pt>
                <c:pt idx="4678">
                  <c:v>41422.125000003783</c:v>
                </c:pt>
                <c:pt idx="4679">
                  <c:v>41422.131944448229</c:v>
                </c:pt>
                <c:pt idx="4680">
                  <c:v>41422.138888892674</c:v>
                </c:pt>
                <c:pt idx="4681">
                  <c:v>41422.145833337119</c:v>
                </c:pt>
                <c:pt idx="4682">
                  <c:v>41422.152777781565</c:v>
                </c:pt>
                <c:pt idx="4683">
                  <c:v>41422.15972222601</c:v>
                </c:pt>
                <c:pt idx="4684">
                  <c:v>41422.166666670455</c:v>
                </c:pt>
                <c:pt idx="4685">
                  <c:v>41422.1736111149</c:v>
                </c:pt>
                <c:pt idx="4686">
                  <c:v>41422.180555559346</c:v>
                </c:pt>
                <c:pt idx="4687">
                  <c:v>41422.187500003791</c:v>
                </c:pt>
                <c:pt idx="4688">
                  <c:v>41422.194444448236</c:v>
                </c:pt>
                <c:pt idx="4689">
                  <c:v>41422.201388892681</c:v>
                </c:pt>
                <c:pt idx="4690">
                  <c:v>41422.208333337127</c:v>
                </c:pt>
                <c:pt idx="4691">
                  <c:v>41422.215277781572</c:v>
                </c:pt>
                <c:pt idx="4692">
                  <c:v>41422.222222226017</c:v>
                </c:pt>
                <c:pt idx="4693">
                  <c:v>41422.229166670462</c:v>
                </c:pt>
                <c:pt idx="4694">
                  <c:v>41422.236111114908</c:v>
                </c:pt>
                <c:pt idx="4695">
                  <c:v>41422.243055559353</c:v>
                </c:pt>
                <c:pt idx="4696">
                  <c:v>41422.250000003798</c:v>
                </c:pt>
                <c:pt idx="4697">
                  <c:v>41422.256944448243</c:v>
                </c:pt>
                <c:pt idx="4698">
                  <c:v>41422.263888892689</c:v>
                </c:pt>
                <c:pt idx="4699">
                  <c:v>41422.270833337134</c:v>
                </c:pt>
                <c:pt idx="4700">
                  <c:v>41422.277777781579</c:v>
                </c:pt>
                <c:pt idx="4701">
                  <c:v>41422.284722226024</c:v>
                </c:pt>
                <c:pt idx="4702">
                  <c:v>41422.29166667047</c:v>
                </c:pt>
                <c:pt idx="4703">
                  <c:v>41422.298611114915</c:v>
                </c:pt>
                <c:pt idx="4704">
                  <c:v>41422.30555555936</c:v>
                </c:pt>
                <c:pt idx="4705">
                  <c:v>41422.312500003805</c:v>
                </c:pt>
                <c:pt idx="4706">
                  <c:v>41422.319444448251</c:v>
                </c:pt>
                <c:pt idx="4707">
                  <c:v>41422.326388892696</c:v>
                </c:pt>
                <c:pt idx="4708">
                  <c:v>41422.333333337141</c:v>
                </c:pt>
                <c:pt idx="4709">
                  <c:v>41422.340277781586</c:v>
                </c:pt>
                <c:pt idx="4710">
                  <c:v>41422.347222226032</c:v>
                </c:pt>
                <c:pt idx="4711">
                  <c:v>41422.354166670477</c:v>
                </c:pt>
                <c:pt idx="4712">
                  <c:v>41422.361111114922</c:v>
                </c:pt>
                <c:pt idx="4713">
                  <c:v>41422.368055559367</c:v>
                </c:pt>
                <c:pt idx="4714">
                  <c:v>41422.375000003813</c:v>
                </c:pt>
                <c:pt idx="4715">
                  <c:v>41422.381944448258</c:v>
                </c:pt>
                <c:pt idx="4716">
                  <c:v>41422.388888892703</c:v>
                </c:pt>
                <c:pt idx="4717">
                  <c:v>41422.395833337148</c:v>
                </c:pt>
                <c:pt idx="4718">
                  <c:v>41422.402777781594</c:v>
                </c:pt>
                <c:pt idx="4719">
                  <c:v>41422.409722226039</c:v>
                </c:pt>
                <c:pt idx="4720">
                  <c:v>41422.416666670484</c:v>
                </c:pt>
                <c:pt idx="4721">
                  <c:v>41422.423611114929</c:v>
                </c:pt>
                <c:pt idx="4722">
                  <c:v>41422.430555559375</c:v>
                </c:pt>
                <c:pt idx="4723">
                  <c:v>41422.43750000382</c:v>
                </c:pt>
                <c:pt idx="4724">
                  <c:v>41422.444444448265</c:v>
                </c:pt>
                <c:pt idx="4725">
                  <c:v>41422.45138889271</c:v>
                </c:pt>
                <c:pt idx="4726">
                  <c:v>41422.458333337156</c:v>
                </c:pt>
                <c:pt idx="4727">
                  <c:v>41422.465277781601</c:v>
                </c:pt>
                <c:pt idx="4728">
                  <c:v>41422.472222226046</c:v>
                </c:pt>
                <c:pt idx="4729">
                  <c:v>41422.479166670491</c:v>
                </c:pt>
                <c:pt idx="4730">
                  <c:v>41422.486111114937</c:v>
                </c:pt>
                <c:pt idx="4731">
                  <c:v>41422.493055559382</c:v>
                </c:pt>
                <c:pt idx="4732">
                  <c:v>41422.500000003827</c:v>
                </c:pt>
                <c:pt idx="4733">
                  <c:v>41422.506944448272</c:v>
                </c:pt>
                <c:pt idx="4734">
                  <c:v>41422.513888892718</c:v>
                </c:pt>
                <c:pt idx="4735">
                  <c:v>41422.520833337163</c:v>
                </c:pt>
                <c:pt idx="4736">
                  <c:v>41422.527777781608</c:v>
                </c:pt>
                <c:pt idx="4737">
                  <c:v>41422.534722226053</c:v>
                </c:pt>
                <c:pt idx="4738">
                  <c:v>41422.541666670499</c:v>
                </c:pt>
                <c:pt idx="4739">
                  <c:v>41422.548611114944</c:v>
                </c:pt>
                <c:pt idx="4740">
                  <c:v>41422.555555559389</c:v>
                </c:pt>
                <c:pt idx="4741">
                  <c:v>41422.562500003834</c:v>
                </c:pt>
                <c:pt idx="4742">
                  <c:v>41422.56944444828</c:v>
                </c:pt>
                <c:pt idx="4743">
                  <c:v>41422.576388892725</c:v>
                </c:pt>
                <c:pt idx="4744">
                  <c:v>41422.58333333717</c:v>
                </c:pt>
                <c:pt idx="4745">
                  <c:v>41422.590277781615</c:v>
                </c:pt>
                <c:pt idx="4746">
                  <c:v>41422.597222226061</c:v>
                </c:pt>
                <c:pt idx="4747">
                  <c:v>41422.604166670506</c:v>
                </c:pt>
                <c:pt idx="4748">
                  <c:v>41422.611111114951</c:v>
                </c:pt>
                <c:pt idx="4749">
                  <c:v>41422.618055559396</c:v>
                </c:pt>
                <c:pt idx="4750">
                  <c:v>41422.625000003842</c:v>
                </c:pt>
                <c:pt idx="4751">
                  <c:v>41422.631944448287</c:v>
                </c:pt>
                <c:pt idx="4752">
                  <c:v>41422.638888892732</c:v>
                </c:pt>
                <c:pt idx="4753">
                  <c:v>41422.645833337177</c:v>
                </c:pt>
                <c:pt idx="4754">
                  <c:v>41422.652777781623</c:v>
                </c:pt>
                <c:pt idx="4755">
                  <c:v>41422.659722226068</c:v>
                </c:pt>
                <c:pt idx="4756">
                  <c:v>41422.666666670513</c:v>
                </c:pt>
                <c:pt idx="4757">
                  <c:v>41422.673611114958</c:v>
                </c:pt>
                <c:pt idx="4758">
                  <c:v>41422.680555559404</c:v>
                </c:pt>
                <c:pt idx="4759">
                  <c:v>41422.687500003849</c:v>
                </c:pt>
                <c:pt idx="4760">
                  <c:v>41422.694444448294</c:v>
                </c:pt>
                <c:pt idx="4761">
                  <c:v>41422.701388892739</c:v>
                </c:pt>
                <c:pt idx="4762">
                  <c:v>41422.708333337185</c:v>
                </c:pt>
                <c:pt idx="4763">
                  <c:v>41422.71527778163</c:v>
                </c:pt>
                <c:pt idx="4764">
                  <c:v>41422.722222226075</c:v>
                </c:pt>
                <c:pt idx="4765">
                  <c:v>41422.72916667052</c:v>
                </c:pt>
                <c:pt idx="4766">
                  <c:v>41422.736111114966</c:v>
                </c:pt>
                <c:pt idx="4767">
                  <c:v>41422.743055559411</c:v>
                </c:pt>
                <c:pt idx="4768">
                  <c:v>41422.750000003856</c:v>
                </c:pt>
                <c:pt idx="4769">
                  <c:v>41422.756944448302</c:v>
                </c:pt>
                <c:pt idx="4770">
                  <c:v>41422.763888892747</c:v>
                </c:pt>
                <c:pt idx="4771">
                  <c:v>41422.770833337192</c:v>
                </c:pt>
                <c:pt idx="4772">
                  <c:v>41422.777777781637</c:v>
                </c:pt>
                <c:pt idx="4773">
                  <c:v>41422.784722226083</c:v>
                </c:pt>
                <c:pt idx="4774">
                  <c:v>41422.791666670528</c:v>
                </c:pt>
                <c:pt idx="4775">
                  <c:v>41422.798611114973</c:v>
                </c:pt>
                <c:pt idx="4776">
                  <c:v>41422.805555559418</c:v>
                </c:pt>
                <c:pt idx="4777">
                  <c:v>41422.812500003864</c:v>
                </c:pt>
                <c:pt idx="4778">
                  <c:v>41422.819444448309</c:v>
                </c:pt>
                <c:pt idx="4779">
                  <c:v>41422.826388892754</c:v>
                </c:pt>
                <c:pt idx="4780">
                  <c:v>41422.833333337199</c:v>
                </c:pt>
                <c:pt idx="4781">
                  <c:v>41422.840277781645</c:v>
                </c:pt>
                <c:pt idx="4782">
                  <c:v>41422.84722222609</c:v>
                </c:pt>
                <c:pt idx="4783">
                  <c:v>41422.854166670535</c:v>
                </c:pt>
                <c:pt idx="4784">
                  <c:v>41422.86111111498</c:v>
                </c:pt>
                <c:pt idx="4785">
                  <c:v>41422.868055559426</c:v>
                </c:pt>
                <c:pt idx="4786">
                  <c:v>41422.875000003871</c:v>
                </c:pt>
                <c:pt idx="4787">
                  <c:v>41422.881944448316</c:v>
                </c:pt>
                <c:pt idx="4788">
                  <c:v>41422.888888892761</c:v>
                </c:pt>
                <c:pt idx="4789">
                  <c:v>41422.895833337207</c:v>
                </c:pt>
                <c:pt idx="4790">
                  <c:v>41422.902777781652</c:v>
                </c:pt>
                <c:pt idx="4791">
                  <c:v>41422.909722226097</c:v>
                </c:pt>
                <c:pt idx="4792">
                  <c:v>41422.916666670542</c:v>
                </c:pt>
                <c:pt idx="4793">
                  <c:v>41422.923611114988</c:v>
                </c:pt>
                <c:pt idx="4794">
                  <c:v>41422.930555559433</c:v>
                </c:pt>
                <c:pt idx="4795">
                  <c:v>41422.937500003878</c:v>
                </c:pt>
                <c:pt idx="4796">
                  <c:v>41422.944444448323</c:v>
                </c:pt>
                <c:pt idx="4797">
                  <c:v>41422.951388892769</c:v>
                </c:pt>
                <c:pt idx="4798">
                  <c:v>41422.958333337214</c:v>
                </c:pt>
                <c:pt idx="4799">
                  <c:v>41422.965277781659</c:v>
                </c:pt>
                <c:pt idx="4800">
                  <c:v>41422.972222226104</c:v>
                </c:pt>
                <c:pt idx="4801">
                  <c:v>41422.97916667055</c:v>
                </c:pt>
                <c:pt idx="4802">
                  <c:v>41422.986111114995</c:v>
                </c:pt>
                <c:pt idx="4803">
                  <c:v>41422.99305555944</c:v>
                </c:pt>
                <c:pt idx="4804">
                  <c:v>41423.000000003885</c:v>
                </c:pt>
                <c:pt idx="4805">
                  <c:v>41423.006944448331</c:v>
                </c:pt>
                <c:pt idx="4806">
                  <c:v>41423.013888892776</c:v>
                </c:pt>
                <c:pt idx="4807">
                  <c:v>41423.020833337221</c:v>
                </c:pt>
                <c:pt idx="4808">
                  <c:v>41423.027777781666</c:v>
                </c:pt>
                <c:pt idx="4809">
                  <c:v>41423.034722226112</c:v>
                </c:pt>
                <c:pt idx="4810">
                  <c:v>41423.041666670557</c:v>
                </c:pt>
                <c:pt idx="4811">
                  <c:v>41423.048611115002</c:v>
                </c:pt>
                <c:pt idx="4812">
                  <c:v>41423.055555559447</c:v>
                </c:pt>
                <c:pt idx="4813">
                  <c:v>41423.062500003893</c:v>
                </c:pt>
                <c:pt idx="4814">
                  <c:v>41423.069444448338</c:v>
                </c:pt>
                <c:pt idx="4815">
                  <c:v>41423.076388892783</c:v>
                </c:pt>
                <c:pt idx="4816">
                  <c:v>41423.083333337228</c:v>
                </c:pt>
                <c:pt idx="4817">
                  <c:v>41423.090277781674</c:v>
                </c:pt>
                <c:pt idx="4818">
                  <c:v>41423.097222226119</c:v>
                </c:pt>
                <c:pt idx="4819">
                  <c:v>41423.104166670564</c:v>
                </c:pt>
                <c:pt idx="4820">
                  <c:v>41423.111111115009</c:v>
                </c:pt>
                <c:pt idx="4821">
                  <c:v>41423.118055559455</c:v>
                </c:pt>
                <c:pt idx="4822">
                  <c:v>41423.1250000039</c:v>
                </c:pt>
                <c:pt idx="4823">
                  <c:v>41423.131944448345</c:v>
                </c:pt>
                <c:pt idx="4824">
                  <c:v>41423.13888889279</c:v>
                </c:pt>
                <c:pt idx="4825">
                  <c:v>41423.145833337236</c:v>
                </c:pt>
                <c:pt idx="4826">
                  <c:v>41423.152777781681</c:v>
                </c:pt>
                <c:pt idx="4827">
                  <c:v>41423.159722226126</c:v>
                </c:pt>
                <c:pt idx="4828">
                  <c:v>41423.166666670571</c:v>
                </c:pt>
                <c:pt idx="4829">
                  <c:v>41423.173611115017</c:v>
                </c:pt>
                <c:pt idx="4830">
                  <c:v>41423.180555559462</c:v>
                </c:pt>
                <c:pt idx="4831">
                  <c:v>41423.187500003907</c:v>
                </c:pt>
                <c:pt idx="4832">
                  <c:v>41423.194444448352</c:v>
                </c:pt>
                <c:pt idx="4833">
                  <c:v>41423.201388892798</c:v>
                </c:pt>
                <c:pt idx="4834">
                  <c:v>41423.208333337243</c:v>
                </c:pt>
                <c:pt idx="4835">
                  <c:v>41423.215277781688</c:v>
                </c:pt>
                <c:pt idx="4836">
                  <c:v>41423.222222226133</c:v>
                </c:pt>
                <c:pt idx="4837">
                  <c:v>41423.229166670579</c:v>
                </c:pt>
                <c:pt idx="4838">
                  <c:v>41423.236111115024</c:v>
                </c:pt>
                <c:pt idx="4839">
                  <c:v>41423.243055559469</c:v>
                </c:pt>
                <c:pt idx="4840">
                  <c:v>41423.250000003914</c:v>
                </c:pt>
                <c:pt idx="4841">
                  <c:v>41423.25694444836</c:v>
                </c:pt>
                <c:pt idx="4842">
                  <c:v>41423.263888892805</c:v>
                </c:pt>
                <c:pt idx="4843">
                  <c:v>41423.27083333725</c:v>
                </c:pt>
                <c:pt idx="4844">
                  <c:v>41423.277777781695</c:v>
                </c:pt>
                <c:pt idx="4845">
                  <c:v>41423.284722226141</c:v>
                </c:pt>
                <c:pt idx="4846">
                  <c:v>41423.291666670586</c:v>
                </c:pt>
                <c:pt idx="4847">
                  <c:v>41423.298611115031</c:v>
                </c:pt>
                <c:pt idx="4848">
                  <c:v>41423.305555559476</c:v>
                </c:pt>
                <c:pt idx="4849">
                  <c:v>41423.312500003922</c:v>
                </c:pt>
                <c:pt idx="4850">
                  <c:v>41423.319444448367</c:v>
                </c:pt>
                <c:pt idx="4851">
                  <c:v>41423.326388892812</c:v>
                </c:pt>
                <c:pt idx="4852">
                  <c:v>41423.333333337257</c:v>
                </c:pt>
                <c:pt idx="4853">
                  <c:v>41423.340277781703</c:v>
                </c:pt>
                <c:pt idx="4854">
                  <c:v>41423.347222226148</c:v>
                </c:pt>
                <c:pt idx="4855">
                  <c:v>41423.354166670593</c:v>
                </c:pt>
                <c:pt idx="4856">
                  <c:v>41423.361111115039</c:v>
                </c:pt>
                <c:pt idx="4857">
                  <c:v>41423.368055559484</c:v>
                </c:pt>
                <c:pt idx="4858">
                  <c:v>41423.375000003929</c:v>
                </c:pt>
                <c:pt idx="4859">
                  <c:v>41423.381944448374</c:v>
                </c:pt>
                <c:pt idx="4860">
                  <c:v>41423.38888889282</c:v>
                </c:pt>
                <c:pt idx="4861">
                  <c:v>41423.395833337265</c:v>
                </c:pt>
                <c:pt idx="4862">
                  <c:v>41423.40277778171</c:v>
                </c:pt>
                <c:pt idx="4863">
                  <c:v>41423.409722226155</c:v>
                </c:pt>
                <c:pt idx="4864">
                  <c:v>41423.416666670601</c:v>
                </c:pt>
                <c:pt idx="4865">
                  <c:v>41423.423611115046</c:v>
                </c:pt>
                <c:pt idx="4866">
                  <c:v>41423.430555559491</c:v>
                </c:pt>
                <c:pt idx="4867">
                  <c:v>41423.437500003936</c:v>
                </c:pt>
                <c:pt idx="4868">
                  <c:v>41423.444444448382</c:v>
                </c:pt>
                <c:pt idx="4869">
                  <c:v>41423.451388892827</c:v>
                </c:pt>
                <c:pt idx="4870">
                  <c:v>41423.458333337272</c:v>
                </c:pt>
                <c:pt idx="4871">
                  <c:v>41423.465277781717</c:v>
                </c:pt>
                <c:pt idx="4872">
                  <c:v>41423.472222226163</c:v>
                </c:pt>
                <c:pt idx="4873">
                  <c:v>41423.479166670608</c:v>
                </c:pt>
                <c:pt idx="4874">
                  <c:v>41423.486111115053</c:v>
                </c:pt>
                <c:pt idx="4875">
                  <c:v>41423.493055559498</c:v>
                </c:pt>
                <c:pt idx="4876">
                  <c:v>41423.500000003944</c:v>
                </c:pt>
                <c:pt idx="4877">
                  <c:v>41423.506944448389</c:v>
                </c:pt>
                <c:pt idx="4878">
                  <c:v>41423.513888892834</c:v>
                </c:pt>
                <c:pt idx="4879">
                  <c:v>41423.520833337279</c:v>
                </c:pt>
                <c:pt idx="4880">
                  <c:v>41423.527777781725</c:v>
                </c:pt>
                <c:pt idx="4881">
                  <c:v>41423.53472222617</c:v>
                </c:pt>
                <c:pt idx="4882">
                  <c:v>41423.541666670615</c:v>
                </c:pt>
                <c:pt idx="4883">
                  <c:v>41423.54861111506</c:v>
                </c:pt>
                <c:pt idx="4884">
                  <c:v>41423.555555559506</c:v>
                </c:pt>
                <c:pt idx="4885">
                  <c:v>41423.562500003951</c:v>
                </c:pt>
                <c:pt idx="4886">
                  <c:v>41423.569444448396</c:v>
                </c:pt>
                <c:pt idx="4887">
                  <c:v>41423.576388892841</c:v>
                </c:pt>
                <c:pt idx="4888">
                  <c:v>41423.583333337287</c:v>
                </c:pt>
                <c:pt idx="4889">
                  <c:v>41423.590277781732</c:v>
                </c:pt>
                <c:pt idx="4890">
                  <c:v>41423.597222226177</c:v>
                </c:pt>
                <c:pt idx="4891">
                  <c:v>41423.604166670622</c:v>
                </c:pt>
                <c:pt idx="4892">
                  <c:v>41423.611111115068</c:v>
                </c:pt>
                <c:pt idx="4893">
                  <c:v>41423.618055559513</c:v>
                </c:pt>
                <c:pt idx="4894">
                  <c:v>41423.625000003958</c:v>
                </c:pt>
                <c:pt idx="4895">
                  <c:v>41423.631944448403</c:v>
                </c:pt>
                <c:pt idx="4896">
                  <c:v>41423.638888892849</c:v>
                </c:pt>
                <c:pt idx="4897">
                  <c:v>41423.645833337294</c:v>
                </c:pt>
                <c:pt idx="4898">
                  <c:v>41423.652777781739</c:v>
                </c:pt>
                <c:pt idx="4899">
                  <c:v>41423.659722226184</c:v>
                </c:pt>
                <c:pt idx="4900">
                  <c:v>41423.66666667063</c:v>
                </c:pt>
                <c:pt idx="4901">
                  <c:v>41423.673611115075</c:v>
                </c:pt>
                <c:pt idx="4902">
                  <c:v>41423.68055555952</c:v>
                </c:pt>
                <c:pt idx="4903">
                  <c:v>41423.687500003965</c:v>
                </c:pt>
                <c:pt idx="4904">
                  <c:v>41423.694444448411</c:v>
                </c:pt>
                <c:pt idx="4905">
                  <c:v>41423.701388892856</c:v>
                </c:pt>
                <c:pt idx="4906">
                  <c:v>41423.708333337301</c:v>
                </c:pt>
                <c:pt idx="4907">
                  <c:v>41423.715277781746</c:v>
                </c:pt>
                <c:pt idx="4908">
                  <c:v>41423.722222226192</c:v>
                </c:pt>
                <c:pt idx="4909">
                  <c:v>41423.729166670637</c:v>
                </c:pt>
                <c:pt idx="4910">
                  <c:v>41423.736111115082</c:v>
                </c:pt>
                <c:pt idx="4911">
                  <c:v>41423.743055559527</c:v>
                </c:pt>
                <c:pt idx="4912">
                  <c:v>41423.750000003973</c:v>
                </c:pt>
                <c:pt idx="4913">
                  <c:v>41423.756944448418</c:v>
                </c:pt>
                <c:pt idx="4914">
                  <c:v>41423.763888892863</c:v>
                </c:pt>
                <c:pt idx="4915">
                  <c:v>41423.770833337308</c:v>
                </c:pt>
                <c:pt idx="4916">
                  <c:v>41423.777777781754</c:v>
                </c:pt>
                <c:pt idx="4917">
                  <c:v>41423.784722226199</c:v>
                </c:pt>
                <c:pt idx="4918">
                  <c:v>41423.791666670644</c:v>
                </c:pt>
                <c:pt idx="4919">
                  <c:v>41423.798611115089</c:v>
                </c:pt>
                <c:pt idx="4920">
                  <c:v>41423.805555559535</c:v>
                </c:pt>
                <c:pt idx="4921">
                  <c:v>41423.81250000398</c:v>
                </c:pt>
                <c:pt idx="4922">
                  <c:v>41423.819444448425</c:v>
                </c:pt>
                <c:pt idx="4923">
                  <c:v>41423.82638889287</c:v>
                </c:pt>
                <c:pt idx="4924">
                  <c:v>41423.833333337316</c:v>
                </c:pt>
                <c:pt idx="4925">
                  <c:v>41423.840277781761</c:v>
                </c:pt>
                <c:pt idx="4926">
                  <c:v>41423.847222226206</c:v>
                </c:pt>
                <c:pt idx="4927">
                  <c:v>41423.854166670651</c:v>
                </c:pt>
                <c:pt idx="4928">
                  <c:v>41423.861111115097</c:v>
                </c:pt>
                <c:pt idx="4929">
                  <c:v>41423.868055559542</c:v>
                </c:pt>
                <c:pt idx="4930">
                  <c:v>41423.875000003987</c:v>
                </c:pt>
                <c:pt idx="4931">
                  <c:v>41423.881944448432</c:v>
                </c:pt>
                <c:pt idx="4932">
                  <c:v>41423.888888892878</c:v>
                </c:pt>
                <c:pt idx="4933">
                  <c:v>41423.895833337323</c:v>
                </c:pt>
                <c:pt idx="4934">
                  <c:v>41423.902777781768</c:v>
                </c:pt>
                <c:pt idx="4935">
                  <c:v>41423.909722226213</c:v>
                </c:pt>
                <c:pt idx="4936">
                  <c:v>41423.916666670659</c:v>
                </c:pt>
                <c:pt idx="4937">
                  <c:v>41423.923611115104</c:v>
                </c:pt>
                <c:pt idx="4938">
                  <c:v>41423.930555559549</c:v>
                </c:pt>
                <c:pt idx="4939">
                  <c:v>41423.937500003995</c:v>
                </c:pt>
                <c:pt idx="4940">
                  <c:v>41423.94444444844</c:v>
                </c:pt>
                <c:pt idx="4941">
                  <c:v>41423.951388892885</c:v>
                </c:pt>
                <c:pt idx="4942">
                  <c:v>41423.95833333733</c:v>
                </c:pt>
                <c:pt idx="4943">
                  <c:v>41423.965277781776</c:v>
                </c:pt>
                <c:pt idx="4944">
                  <c:v>41423.972222226221</c:v>
                </c:pt>
                <c:pt idx="4945">
                  <c:v>41423.979166670666</c:v>
                </c:pt>
                <c:pt idx="4946">
                  <c:v>41423.986111115111</c:v>
                </c:pt>
                <c:pt idx="4947">
                  <c:v>41423.993055559557</c:v>
                </c:pt>
                <c:pt idx="4948">
                  <c:v>41424.000000004002</c:v>
                </c:pt>
                <c:pt idx="4949">
                  <c:v>41424.006944448447</c:v>
                </c:pt>
                <c:pt idx="4950">
                  <c:v>41424.013888892892</c:v>
                </c:pt>
                <c:pt idx="4951">
                  <c:v>41424.020833337338</c:v>
                </c:pt>
                <c:pt idx="4952">
                  <c:v>41424.027777781783</c:v>
                </c:pt>
                <c:pt idx="4953">
                  <c:v>41424.034722226228</c:v>
                </c:pt>
                <c:pt idx="4954">
                  <c:v>41424.041666670673</c:v>
                </c:pt>
                <c:pt idx="4955">
                  <c:v>41424.048611115119</c:v>
                </c:pt>
                <c:pt idx="4956">
                  <c:v>41424.055555559564</c:v>
                </c:pt>
                <c:pt idx="4957">
                  <c:v>41424.062500004009</c:v>
                </c:pt>
                <c:pt idx="4958">
                  <c:v>41424.069444448454</c:v>
                </c:pt>
                <c:pt idx="4959">
                  <c:v>41424.0763888929</c:v>
                </c:pt>
                <c:pt idx="4960">
                  <c:v>41424.083333337345</c:v>
                </c:pt>
                <c:pt idx="4961">
                  <c:v>41424.09027778179</c:v>
                </c:pt>
                <c:pt idx="4962">
                  <c:v>41424.097222226235</c:v>
                </c:pt>
                <c:pt idx="4963">
                  <c:v>41424.104166670681</c:v>
                </c:pt>
                <c:pt idx="4964">
                  <c:v>41424.111111115126</c:v>
                </c:pt>
                <c:pt idx="4965">
                  <c:v>41424.118055559571</c:v>
                </c:pt>
                <c:pt idx="4966">
                  <c:v>41424.125000004016</c:v>
                </c:pt>
                <c:pt idx="4967">
                  <c:v>41424.131944448462</c:v>
                </c:pt>
                <c:pt idx="4968">
                  <c:v>41424.138888892907</c:v>
                </c:pt>
                <c:pt idx="4969">
                  <c:v>41424.145833337352</c:v>
                </c:pt>
                <c:pt idx="4970">
                  <c:v>41424.152777781797</c:v>
                </c:pt>
                <c:pt idx="4971">
                  <c:v>41424.159722226243</c:v>
                </c:pt>
                <c:pt idx="4972">
                  <c:v>41424.166666670688</c:v>
                </c:pt>
                <c:pt idx="4973">
                  <c:v>41424.173611115133</c:v>
                </c:pt>
                <c:pt idx="4974">
                  <c:v>41424.180555559578</c:v>
                </c:pt>
                <c:pt idx="4975">
                  <c:v>41424.187500004024</c:v>
                </c:pt>
                <c:pt idx="4976">
                  <c:v>41424.194444448469</c:v>
                </c:pt>
                <c:pt idx="4977">
                  <c:v>41424.201388892914</c:v>
                </c:pt>
                <c:pt idx="4978">
                  <c:v>41424.208333337359</c:v>
                </c:pt>
                <c:pt idx="4979">
                  <c:v>41424.215277781805</c:v>
                </c:pt>
                <c:pt idx="4980">
                  <c:v>41424.22222222625</c:v>
                </c:pt>
                <c:pt idx="4981">
                  <c:v>41424.229166670695</c:v>
                </c:pt>
                <c:pt idx="4982">
                  <c:v>41424.23611111514</c:v>
                </c:pt>
                <c:pt idx="4983">
                  <c:v>41424.243055559586</c:v>
                </c:pt>
                <c:pt idx="4984">
                  <c:v>41424.250000004031</c:v>
                </c:pt>
                <c:pt idx="4985">
                  <c:v>41424.256944448476</c:v>
                </c:pt>
                <c:pt idx="4986">
                  <c:v>41424.263888892921</c:v>
                </c:pt>
                <c:pt idx="4987">
                  <c:v>41424.270833337367</c:v>
                </c:pt>
                <c:pt idx="4988">
                  <c:v>41424.277777781812</c:v>
                </c:pt>
                <c:pt idx="4989">
                  <c:v>41424.284722226257</c:v>
                </c:pt>
                <c:pt idx="4990">
                  <c:v>41424.291666670702</c:v>
                </c:pt>
                <c:pt idx="4991">
                  <c:v>41424.298611115148</c:v>
                </c:pt>
                <c:pt idx="4992">
                  <c:v>41424.305555559593</c:v>
                </c:pt>
                <c:pt idx="4993">
                  <c:v>41424.312500004038</c:v>
                </c:pt>
                <c:pt idx="4994">
                  <c:v>41424.319444448483</c:v>
                </c:pt>
                <c:pt idx="4995">
                  <c:v>41424.326388892929</c:v>
                </c:pt>
                <c:pt idx="4996">
                  <c:v>41424.333333337374</c:v>
                </c:pt>
                <c:pt idx="4997">
                  <c:v>41424.340277781819</c:v>
                </c:pt>
                <c:pt idx="4998">
                  <c:v>41424.347222226264</c:v>
                </c:pt>
                <c:pt idx="4999">
                  <c:v>41424.35416667071</c:v>
                </c:pt>
                <c:pt idx="5000">
                  <c:v>41424.361111115155</c:v>
                </c:pt>
                <c:pt idx="5001">
                  <c:v>41424.3680555596</c:v>
                </c:pt>
                <c:pt idx="5002">
                  <c:v>41424.375000004045</c:v>
                </c:pt>
                <c:pt idx="5003">
                  <c:v>41424.381944448491</c:v>
                </c:pt>
                <c:pt idx="5004">
                  <c:v>41424.388888892936</c:v>
                </c:pt>
                <c:pt idx="5005">
                  <c:v>41424.395833337381</c:v>
                </c:pt>
                <c:pt idx="5006">
                  <c:v>41424.402777781826</c:v>
                </c:pt>
                <c:pt idx="5007">
                  <c:v>41424.409722226272</c:v>
                </c:pt>
                <c:pt idx="5008">
                  <c:v>41424.416666670717</c:v>
                </c:pt>
                <c:pt idx="5009">
                  <c:v>41424.423611115162</c:v>
                </c:pt>
                <c:pt idx="5010">
                  <c:v>41424.430555559607</c:v>
                </c:pt>
                <c:pt idx="5011">
                  <c:v>41424.437500004053</c:v>
                </c:pt>
                <c:pt idx="5012">
                  <c:v>41424.444444448498</c:v>
                </c:pt>
                <c:pt idx="5013">
                  <c:v>41424.451388892943</c:v>
                </c:pt>
                <c:pt idx="5014">
                  <c:v>41424.458333337388</c:v>
                </c:pt>
                <c:pt idx="5015">
                  <c:v>41424.465277781834</c:v>
                </c:pt>
                <c:pt idx="5016">
                  <c:v>41424.472222226279</c:v>
                </c:pt>
                <c:pt idx="5017">
                  <c:v>41424.479166670724</c:v>
                </c:pt>
                <c:pt idx="5018">
                  <c:v>41424.486111115169</c:v>
                </c:pt>
                <c:pt idx="5019">
                  <c:v>41424.493055559615</c:v>
                </c:pt>
                <c:pt idx="5020">
                  <c:v>41424.50000000406</c:v>
                </c:pt>
                <c:pt idx="5021">
                  <c:v>41424.506944448505</c:v>
                </c:pt>
                <c:pt idx="5022">
                  <c:v>41424.51388889295</c:v>
                </c:pt>
                <c:pt idx="5023">
                  <c:v>41424.520833337396</c:v>
                </c:pt>
                <c:pt idx="5024">
                  <c:v>41424.527777781841</c:v>
                </c:pt>
                <c:pt idx="5025">
                  <c:v>41424.534722226286</c:v>
                </c:pt>
                <c:pt idx="5026">
                  <c:v>41424.541666670732</c:v>
                </c:pt>
                <c:pt idx="5027">
                  <c:v>41424.548611115177</c:v>
                </c:pt>
                <c:pt idx="5028">
                  <c:v>41424.555555559622</c:v>
                </c:pt>
                <c:pt idx="5029">
                  <c:v>41424.562500004067</c:v>
                </c:pt>
                <c:pt idx="5030">
                  <c:v>41424.569444448513</c:v>
                </c:pt>
                <c:pt idx="5031">
                  <c:v>41424.576388892958</c:v>
                </c:pt>
                <c:pt idx="5032">
                  <c:v>41424.583333337403</c:v>
                </c:pt>
                <c:pt idx="5033">
                  <c:v>41424.590277781848</c:v>
                </c:pt>
                <c:pt idx="5034">
                  <c:v>41424.597222226294</c:v>
                </c:pt>
                <c:pt idx="5035">
                  <c:v>41424.604166670739</c:v>
                </c:pt>
                <c:pt idx="5036">
                  <c:v>41424.611111115184</c:v>
                </c:pt>
                <c:pt idx="5037">
                  <c:v>41424.618055559629</c:v>
                </c:pt>
                <c:pt idx="5038">
                  <c:v>41424.625000004075</c:v>
                </c:pt>
                <c:pt idx="5039">
                  <c:v>41424.63194444852</c:v>
                </c:pt>
                <c:pt idx="5040">
                  <c:v>41424.638888892965</c:v>
                </c:pt>
                <c:pt idx="5041">
                  <c:v>41424.64583333741</c:v>
                </c:pt>
                <c:pt idx="5042">
                  <c:v>41424.652777781856</c:v>
                </c:pt>
                <c:pt idx="5043">
                  <c:v>41424.659722226301</c:v>
                </c:pt>
                <c:pt idx="5044">
                  <c:v>41424.666666670746</c:v>
                </c:pt>
                <c:pt idx="5045">
                  <c:v>41424.673611115191</c:v>
                </c:pt>
                <c:pt idx="5046">
                  <c:v>41424.680555559637</c:v>
                </c:pt>
                <c:pt idx="5047">
                  <c:v>41424.687500004082</c:v>
                </c:pt>
                <c:pt idx="5048">
                  <c:v>41424.694444448527</c:v>
                </c:pt>
                <c:pt idx="5049">
                  <c:v>41424.701388892972</c:v>
                </c:pt>
                <c:pt idx="5050">
                  <c:v>41424.708333337418</c:v>
                </c:pt>
                <c:pt idx="5051">
                  <c:v>41424.715277781863</c:v>
                </c:pt>
                <c:pt idx="5052">
                  <c:v>41424.722222226308</c:v>
                </c:pt>
                <c:pt idx="5053">
                  <c:v>41424.729166670753</c:v>
                </c:pt>
                <c:pt idx="5054">
                  <c:v>41424.736111115199</c:v>
                </c:pt>
                <c:pt idx="5055">
                  <c:v>41424.743055559644</c:v>
                </c:pt>
                <c:pt idx="5056">
                  <c:v>41424.750000004089</c:v>
                </c:pt>
                <c:pt idx="5057">
                  <c:v>41424.756944448534</c:v>
                </c:pt>
                <c:pt idx="5058">
                  <c:v>41424.76388889298</c:v>
                </c:pt>
                <c:pt idx="5059">
                  <c:v>41424.770833337425</c:v>
                </c:pt>
                <c:pt idx="5060">
                  <c:v>41424.77777778187</c:v>
                </c:pt>
                <c:pt idx="5061">
                  <c:v>41424.784722226315</c:v>
                </c:pt>
                <c:pt idx="5062">
                  <c:v>41424.791666670761</c:v>
                </c:pt>
                <c:pt idx="5063">
                  <c:v>41424.798611115206</c:v>
                </c:pt>
                <c:pt idx="5064">
                  <c:v>41424.805555559651</c:v>
                </c:pt>
                <c:pt idx="5065">
                  <c:v>41424.812500004096</c:v>
                </c:pt>
                <c:pt idx="5066">
                  <c:v>41424.819444448542</c:v>
                </c:pt>
                <c:pt idx="5067">
                  <c:v>41424.826388892987</c:v>
                </c:pt>
                <c:pt idx="5068">
                  <c:v>41424.833333337432</c:v>
                </c:pt>
                <c:pt idx="5069">
                  <c:v>41424.840277781877</c:v>
                </c:pt>
                <c:pt idx="5070">
                  <c:v>41424.847222226323</c:v>
                </c:pt>
                <c:pt idx="5071">
                  <c:v>41424.854166670768</c:v>
                </c:pt>
                <c:pt idx="5072">
                  <c:v>41424.861111115213</c:v>
                </c:pt>
                <c:pt idx="5073">
                  <c:v>41424.868055559658</c:v>
                </c:pt>
                <c:pt idx="5074">
                  <c:v>41424.875000004104</c:v>
                </c:pt>
                <c:pt idx="5075">
                  <c:v>41424.881944448549</c:v>
                </c:pt>
                <c:pt idx="5076">
                  <c:v>41424.888888892994</c:v>
                </c:pt>
                <c:pt idx="5077">
                  <c:v>41424.895833337439</c:v>
                </c:pt>
                <c:pt idx="5078">
                  <c:v>41424.902777781885</c:v>
                </c:pt>
                <c:pt idx="5079">
                  <c:v>41424.90972222633</c:v>
                </c:pt>
                <c:pt idx="5080">
                  <c:v>41424.916666670775</c:v>
                </c:pt>
                <c:pt idx="5081">
                  <c:v>41424.92361111522</c:v>
                </c:pt>
                <c:pt idx="5082">
                  <c:v>41424.930555559666</c:v>
                </c:pt>
                <c:pt idx="5083">
                  <c:v>41424.937500004111</c:v>
                </c:pt>
                <c:pt idx="5084">
                  <c:v>41424.944444448556</c:v>
                </c:pt>
                <c:pt idx="5085">
                  <c:v>41424.951388893001</c:v>
                </c:pt>
                <c:pt idx="5086">
                  <c:v>41424.958333337447</c:v>
                </c:pt>
                <c:pt idx="5087">
                  <c:v>41424.965277781892</c:v>
                </c:pt>
                <c:pt idx="5088">
                  <c:v>41424.972222226337</c:v>
                </c:pt>
                <c:pt idx="5089">
                  <c:v>41424.979166670782</c:v>
                </c:pt>
                <c:pt idx="5090">
                  <c:v>41424.986111115228</c:v>
                </c:pt>
                <c:pt idx="5091">
                  <c:v>41424.993055559673</c:v>
                </c:pt>
                <c:pt idx="5092">
                  <c:v>41425.000000004118</c:v>
                </c:pt>
                <c:pt idx="5093">
                  <c:v>41425.006944448563</c:v>
                </c:pt>
                <c:pt idx="5094">
                  <c:v>41425.013888893009</c:v>
                </c:pt>
                <c:pt idx="5095">
                  <c:v>41425.020833337454</c:v>
                </c:pt>
                <c:pt idx="5096">
                  <c:v>41425.027777781899</c:v>
                </c:pt>
                <c:pt idx="5097">
                  <c:v>41425.034722226344</c:v>
                </c:pt>
                <c:pt idx="5098">
                  <c:v>41425.04166667079</c:v>
                </c:pt>
                <c:pt idx="5099">
                  <c:v>41425.048611115235</c:v>
                </c:pt>
                <c:pt idx="5100">
                  <c:v>41425.05555555968</c:v>
                </c:pt>
                <c:pt idx="5101">
                  <c:v>41425.062500004125</c:v>
                </c:pt>
                <c:pt idx="5102">
                  <c:v>41425.069444448571</c:v>
                </c:pt>
                <c:pt idx="5103">
                  <c:v>41425.076388893016</c:v>
                </c:pt>
                <c:pt idx="5104">
                  <c:v>41425.083333337461</c:v>
                </c:pt>
                <c:pt idx="5105">
                  <c:v>41425.090277781906</c:v>
                </c:pt>
                <c:pt idx="5106">
                  <c:v>41425.097222226352</c:v>
                </c:pt>
                <c:pt idx="5107">
                  <c:v>41425.104166670797</c:v>
                </c:pt>
                <c:pt idx="5108">
                  <c:v>41425.111111115242</c:v>
                </c:pt>
                <c:pt idx="5109">
                  <c:v>41425.118055559687</c:v>
                </c:pt>
                <c:pt idx="5110">
                  <c:v>41425.125000004133</c:v>
                </c:pt>
                <c:pt idx="5111">
                  <c:v>41425.131944448578</c:v>
                </c:pt>
                <c:pt idx="5112">
                  <c:v>41425.138888893023</c:v>
                </c:pt>
                <c:pt idx="5113">
                  <c:v>41425.145833337469</c:v>
                </c:pt>
                <c:pt idx="5114">
                  <c:v>41425.152777781914</c:v>
                </c:pt>
                <c:pt idx="5115">
                  <c:v>41425.159722226359</c:v>
                </c:pt>
                <c:pt idx="5116">
                  <c:v>41425.166666670804</c:v>
                </c:pt>
                <c:pt idx="5117">
                  <c:v>41425.17361111525</c:v>
                </c:pt>
                <c:pt idx="5118">
                  <c:v>41425.180555559695</c:v>
                </c:pt>
                <c:pt idx="5119">
                  <c:v>41425.18750000414</c:v>
                </c:pt>
                <c:pt idx="5120">
                  <c:v>41425.194444448585</c:v>
                </c:pt>
                <c:pt idx="5121">
                  <c:v>41425.201388893031</c:v>
                </c:pt>
                <c:pt idx="5122">
                  <c:v>41425.208333337476</c:v>
                </c:pt>
                <c:pt idx="5123">
                  <c:v>41425.215277781921</c:v>
                </c:pt>
                <c:pt idx="5124">
                  <c:v>41425.222222226366</c:v>
                </c:pt>
                <c:pt idx="5125">
                  <c:v>41425.229166670812</c:v>
                </c:pt>
                <c:pt idx="5126">
                  <c:v>41425.236111115257</c:v>
                </c:pt>
                <c:pt idx="5127">
                  <c:v>41425.243055559702</c:v>
                </c:pt>
                <c:pt idx="5128">
                  <c:v>41425.250000004147</c:v>
                </c:pt>
                <c:pt idx="5129">
                  <c:v>41425.256944448593</c:v>
                </c:pt>
                <c:pt idx="5130">
                  <c:v>41425.263888893038</c:v>
                </c:pt>
                <c:pt idx="5131">
                  <c:v>41425.270833337483</c:v>
                </c:pt>
                <c:pt idx="5132">
                  <c:v>41425.277777781928</c:v>
                </c:pt>
                <c:pt idx="5133">
                  <c:v>41425.284722226374</c:v>
                </c:pt>
                <c:pt idx="5134">
                  <c:v>41425.291666670819</c:v>
                </c:pt>
                <c:pt idx="5135">
                  <c:v>41425.298611115264</c:v>
                </c:pt>
                <c:pt idx="5136">
                  <c:v>41425.305555559709</c:v>
                </c:pt>
                <c:pt idx="5137">
                  <c:v>41425.312500004155</c:v>
                </c:pt>
                <c:pt idx="5138">
                  <c:v>41425.3194444486</c:v>
                </c:pt>
                <c:pt idx="5139">
                  <c:v>41425.326388893045</c:v>
                </c:pt>
                <c:pt idx="5140">
                  <c:v>41425.33333333749</c:v>
                </c:pt>
                <c:pt idx="5141">
                  <c:v>41425.340277781936</c:v>
                </c:pt>
                <c:pt idx="5142">
                  <c:v>41425.347222226381</c:v>
                </c:pt>
                <c:pt idx="5143">
                  <c:v>41425.354166670826</c:v>
                </c:pt>
                <c:pt idx="5144">
                  <c:v>41425.361111115271</c:v>
                </c:pt>
                <c:pt idx="5145">
                  <c:v>41425.368055559717</c:v>
                </c:pt>
                <c:pt idx="5146">
                  <c:v>41425.375000004162</c:v>
                </c:pt>
                <c:pt idx="5147">
                  <c:v>41425.381944448607</c:v>
                </c:pt>
                <c:pt idx="5148">
                  <c:v>41425.388888893052</c:v>
                </c:pt>
                <c:pt idx="5149">
                  <c:v>41425.395833337498</c:v>
                </c:pt>
                <c:pt idx="5150">
                  <c:v>41425.402777781943</c:v>
                </c:pt>
                <c:pt idx="5151">
                  <c:v>41425.409722226388</c:v>
                </c:pt>
                <c:pt idx="5152">
                  <c:v>41425.416666670833</c:v>
                </c:pt>
                <c:pt idx="5153">
                  <c:v>41425.423611115279</c:v>
                </c:pt>
                <c:pt idx="5154">
                  <c:v>41425.430555559724</c:v>
                </c:pt>
                <c:pt idx="5155">
                  <c:v>41425.437500004169</c:v>
                </c:pt>
                <c:pt idx="5156">
                  <c:v>41425.444444448614</c:v>
                </c:pt>
                <c:pt idx="5157">
                  <c:v>41425.45138889306</c:v>
                </c:pt>
                <c:pt idx="5158">
                  <c:v>41425.458333337505</c:v>
                </c:pt>
                <c:pt idx="5159">
                  <c:v>41425.46527778195</c:v>
                </c:pt>
                <c:pt idx="5160">
                  <c:v>41425.472222226395</c:v>
                </c:pt>
                <c:pt idx="5161">
                  <c:v>41425.479166670841</c:v>
                </c:pt>
                <c:pt idx="5162">
                  <c:v>41425.486111115286</c:v>
                </c:pt>
                <c:pt idx="5163">
                  <c:v>41425.493055559731</c:v>
                </c:pt>
                <c:pt idx="5164">
                  <c:v>41425.500000004176</c:v>
                </c:pt>
                <c:pt idx="5165">
                  <c:v>41425.506944448622</c:v>
                </c:pt>
                <c:pt idx="5166">
                  <c:v>41425.513888893067</c:v>
                </c:pt>
                <c:pt idx="5167">
                  <c:v>41425.520833337512</c:v>
                </c:pt>
                <c:pt idx="5168">
                  <c:v>41425.527777781957</c:v>
                </c:pt>
                <c:pt idx="5169">
                  <c:v>41425.534722226403</c:v>
                </c:pt>
                <c:pt idx="5170">
                  <c:v>41425.541666670848</c:v>
                </c:pt>
                <c:pt idx="5171">
                  <c:v>41425.548611115293</c:v>
                </c:pt>
                <c:pt idx="5172">
                  <c:v>41425.555555559738</c:v>
                </c:pt>
                <c:pt idx="5173">
                  <c:v>41425.562500004184</c:v>
                </c:pt>
                <c:pt idx="5174">
                  <c:v>41425.569444448629</c:v>
                </c:pt>
                <c:pt idx="5175">
                  <c:v>41425.576388893074</c:v>
                </c:pt>
                <c:pt idx="5176">
                  <c:v>41425.583333337519</c:v>
                </c:pt>
                <c:pt idx="5177">
                  <c:v>41425.590277781965</c:v>
                </c:pt>
                <c:pt idx="5178">
                  <c:v>41425.59722222641</c:v>
                </c:pt>
                <c:pt idx="5179">
                  <c:v>41425.604166670855</c:v>
                </c:pt>
                <c:pt idx="5180">
                  <c:v>41425.6111111153</c:v>
                </c:pt>
                <c:pt idx="5181">
                  <c:v>41425.618055559746</c:v>
                </c:pt>
                <c:pt idx="5182">
                  <c:v>41425.625000004191</c:v>
                </c:pt>
                <c:pt idx="5183">
                  <c:v>41425.631944448636</c:v>
                </c:pt>
                <c:pt idx="5184">
                  <c:v>41425.638888893081</c:v>
                </c:pt>
                <c:pt idx="5185">
                  <c:v>41425.645833337527</c:v>
                </c:pt>
                <c:pt idx="5186">
                  <c:v>41425.652777781972</c:v>
                </c:pt>
                <c:pt idx="5187">
                  <c:v>41425.659722226417</c:v>
                </c:pt>
                <c:pt idx="5188">
                  <c:v>41425.666666670862</c:v>
                </c:pt>
                <c:pt idx="5189">
                  <c:v>41425.673611115308</c:v>
                </c:pt>
                <c:pt idx="5190">
                  <c:v>41425.680555559753</c:v>
                </c:pt>
                <c:pt idx="5191">
                  <c:v>41425.687500004198</c:v>
                </c:pt>
                <c:pt idx="5192">
                  <c:v>41425.694444448643</c:v>
                </c:pt>
                <c:pt idx="5193">
                  <c:v>41425.701388893089</c:v>
                </c:pt>
                <c:pt idx="5194">
                  <c:v>41425.708333337534</c:v>
                </c:pt>
                <c:pt idx="5195">
                  <c:v>41425.715277781979</c:v>
                </c:pt>
                <c:pt idx="5196">
                  <c:v>41425.722222226424</c:v>
                </c:pt>
                <c:pt idx="5197">
                  <c:v>41425.72916667087</c:v>
                </c:pt>
                <c:pt idx="5198">
                  <c:v>41425.736111115315</c:v>
                </c:pt>
                <c:pt idx="5199">
                  <c:v>41425.74305555976</c:v>
                </c:pt>
                <c:pt idx="5200">
                  <c:v>41425.750000004206</c:v>
                </c:pt>
                <c:pt idx="5201">
                  <c:v>41425.756944448651</c:v>
                </c:pt>
                <c:pt idx="5202">
                  <c:v>41425.763888893096</c:v>
                </c:pt>
                <c:pt idx="5203">
                  <c:v>41425.770833337541</c:v>
                </c:pt>
                <c:pt idx="5204">
                  <c:v>41425.777777781987</c:v>
                </c:pt>
                <c:pt idx="5205">
                  <c:v>41425.784722226432</c:v>
                </c:pt>
                <c:pt idx="5206">
                  <c:v>41425.791666670877</c:v>
                </c:pt>
                <c:pt idx="5207">
                  <c:v>41425.798611115322</c:v>
                </c:pt>
                <c:pt idx="5208">
                  <c:v>41425.805555559768</c:v>
                </c:pt>
                <c:pt idx="5209">
                  <c:v>41425.812500004213</c:v>
                </c:pt>
                <c:pt idx="5210">
                  <c:v>41425.819444448658</c:v>
                </c:pt>
                <c:pt idx="5211">
                  <c:v>41425.826388893103</c:v>
                </c:pt>
                <c:pt idx="5212">
                  <c:v>41425.833333337549</c:v>
                </c:pt>
                <c:pt idx="5213">
                  <c:v>41425.840277781994</c:v>
                </c:pt>
                <c:pt idx="5214">
                  <c:v>41425.847222226439</c:v>
                </c:pt>
                <c:pt idx="5215">
                  <c:v>41425.854166670884</c:v>
                </c:pt>
                <c:pt idx="5216">
                  <c:v>41425.86111111533</c:v>
                </c:pt>
                <c:pt idx="5217">
                  <c:v>41425.868055559775</c:v>
                </c:pt>
                <c:pt idx="5218">
                  <c:v>41425.87500000422</c:v>
                </c:pt>
                <c:pt idx="5219">
                  <c:v>41425.881944448665</c:v>
                </c:pt>
                <c:pt idx="5220">
                  <c:v>41425.888888893111</c:v>
                </c:pt>
                <c:pt idx="5221">
                  <c:v>41425.895833337556</c:v>
                </c:pt>
                <c:pt idx="5222">
                  <c:v>41425.902777782001</c:v>
                </c:pt>
                <c:pt idx="5223">
                  <c:v>41425.909722226446</c:v>
                </c:pt>
                <c:pt idx="5224">
                  <c:v>41425.916666670892</c:v>
                </c:pt>
                <c:pt idx="5225">
                  <c:v>41425.923611115337</c:v>
                </c:pt>
                <c:pt idx="5226">
                  <c:v>41425.930555559782</c:v>
                </c:pt>
                <c:pt idx="5227">
                  <c:v>41425.937500004227</c:v>
                </c:pt>
                <c:pt idx="5228">
                  <c:v>41425.944444448673</c:v>
                </c:pt>
                <c:pt idx="5229">
                  <c:v>41425.951388893118</c:v>
                </c:pt>
                <c:pt idx="5230">
                  <c:v>41425.958333337563</c:v>
                </c:pt>
                <c:pt idx="5231">
                  <c:v>41425.965277782008</c:v>
                </c:pt>
                <c:pt idx="5232">
                  <c:v>41425.972222226454</c:v>
                </c:pt>
                <c:pt idx="5233">
                  <c:v>41425.979166670899</c:v>
                </c:pt>
                <c:pt idx="5234">
                  <c:v>41425.986111115344</c:v>
                </c:pt>
                <c:pt idx="5235">
                  <c:v>41425.993055559789</c:v>
                </c:pt>
                <c:pt idx="5236">
                  <c:v>41426.000000004235</c:v>
                </c:pt>
                <c:pt idx="5237">
                  <c:v>41426.00694444868</c:v>
                </c:pt>
                <c:pt idx="5238">
                  <c:v>41426.013888893125</c:v>
                </c:pt>
                <c:pt idx="5239">
                  <c:v>41426.02083333757</c:v>
                </c:pt>
                <c:pt idx="5240">
                  <c:v>41426.027777782016</c:v>
                </c:pt>
                <c:pt idx="5241">
                  <c:v>41426.034722226461</c:v>
                </c:pt>
                <c:pt idx="5242">
                  <c:v>41426.041666670906</c:v>
                </c:pt>
                <c:pt idx="5243">
                  <c:v>41426.048611115351</c:v>
                </c:pt>
                <c:pt idx="5244">
                  <c:v>41426.055555559797</c:v>
                </c:pt>
                <c:pt idx="5245">
                  <c:v>41426.062500004242</c:v>
                </c:pt>
                <c:pt idx="5246">
                  <c:v>41426.069444448687</c:v>
                </c:pt>
                <c:pt idx="5247">
                  <c:v>41426.076388893132</c:v>
                </c:pt>
                <c:pt idx="5248">
                  <c:v>41426.083333337578</c:v>
                </c:pt>
                <c:pt idx="5249">
                  <c:v>41426.090277782023</c:v>
                </c:pt>
                <c:pt idx="5250">
                  <c:v>41426.097222226468</c:v>
                </c:pt>
                <c:pt idx="5251">
                  <c:v>41426.104166670913</c:v>
                </c:pt>
                <c:pt idx="5252">
                  <c:v>41426.111111115359</c:v>
                </c:pt>
                <c:pt idx="5253">
                  <c:v>41426.118055559804</c:v>
                </c:pt>
                <c:pt idx="5254">
                  <c:v>41426.125000004249</c:v>
                </c:pt>
                <c:pt idx="5255">
                  <c:v>41426.131944448694</c:v>
                </c:pt>
                <c:pt idx="5256">
                  <c:v>41426.13888889314</c:v>
                </c:pt>
                <c:pt idx="5257">
                  <c:v>41426.145833337585</c:v>
                </c:pt>
                <c:pt idx="5258">
                  <c:v>41426.15277778203</c:v>
                </c:pt>
                <c:pt idx="5259">
                  <c:v>41426.159722226475</c:v>
                </c:pt>
                <c:pt idx="5260">
                  <c:v>41426.166666670921</c:v>
                </c:pt>
                <c:pt idx="5261">
                  <c:v>41426.173611115366</c:v>
                </c:pt>
                <c:pt idx="5262">
                  <c:v>41426.180555559811</c:v>
                </c:pt>
                <c:pt idx="5263">
                  <c:v>41426.187500004256</c:v>
                </c:pt>
                <c:pt idx="5264">
                  <c:v>41426.194444448702</c:v>
                </c:pt>
                <c:pt idx="5265">
                  <c:v>41426.201388893147</c:v>
                </c:pt>
                <c:pt idx="5266">
                  <c:v>41426.208333337592</c:v>
                </c:pt>
                <c:pt idx="5267">
                  <c:v>41426.215277782037</c:v>
                </c:pt>
                <c:pt idx="5268">
                  <c:v>41426.222222226483</c:v>
                </c:pt>
                <c:pt idx="5269">
                  <c:v>41426.229166670928</c:v>
                </c:pt>
                <c:pt idx="5270">
                  <c:v>41426.236111115373</c:v>
                </c:pt>
                <c:pt idx="5271">
                  <c:v>41426.243055559818</c:v>
                </c:pt>
                <c:pt idx="5272">
                  <c:v>41426.250000004264</c:v>
                </c:pt>
                <c:pt idx="5273">
                  <c:v>41426.256944448709</c:v>
                </c:pt>
                <c:pt idx="5274">
                  <c:v>41426.263888893154</c:v>
                </c:pt>
                <c:pt idx="5275">
                  <c:v>41426.270833337599</c:v>
                </c:pt>
                <c:pt idx="5276">
                  <c:v>41426.277777782045</c:v>
                </c:pt>
                <c:pt idx="5277">
                  <c:v>41426.28472222649</c:v>
                </c:pt>
                <c:pt idx="5278">
                  <c:v>41426.291666670935</c:v>
                </c:pt>
                <c:pt idx="5279">
                  <c:v>41426.29861111538</c:v>
                </c:pt>
                <c:pt idx="5280">
                  <c:v>41426.305555559826</c:v>
                </c:pt>
                <c:pt idx="5281">
                  <c:v>41426.312500004271</c:v>
                </c:pt>
                <c:pt idx="5282">
                  <c:v>41426.319444448716</c:v>
                </c:pt>
                <c:pt idx="5283">
                  <c:v>41426.326388893161</c:v>
                </c:pt>
                <c:pt idx="5284">
                  <c:v>41426.333333337607</c:v>
                </c:pt>
                <c:pt idx="5285">
                  <c:v>41426.340277782052</c:v>
                </c:pt>
                <c:pt idx="5286">
                  <c:v>41426.347222226497</c:v>
                </c:pt>
                <c:pt idx="5287">
                  <c:v>41426.354166670943</c:v>
                </c:pt>
                <c:pt idx="5288">
                  <c:v>41426.361111115388</c:v>
                </c:pt>
                <c:pt idx="5289">
                  <c:v>41426.368055559833</c:v>
                </c:pt>
                <c:pt idx="5290">
                  <c:v>41426.375000004278</c:v>
                </c:pt>
                <c:pt idx="5291">
                  <c:v>41426.381944448724</c:v>
                </c:pt>
                <c:pt idx="5292">
                  <c:v>41426.388888893169</c:v>
                </c:pt>
                <c:pt idx="5293">
                  <c:v>41426.395833337614</c:v>
                </c:pt>
                <c:pt idx="5294">
                  <c:v>41426.402777782059</c:v>
                </c:pt>
                <c:pt idx="5295">
                  <c:v>41426.409722226505</c:v>
                </c:pt>
                <c:pt idx="5296">
                  <c:v>41426.41666667095</c:v>
                </c:pt>
                <c:pt idx="5297">
                  <c:v>41426.423611115395</c:v>
                </c:pt>
                <c:pt idx="5298">
                  <c:v>41426.43055555984</c:v>
                </c:pt>
                <c:pt idx="5299">
                  <c:v>41426.437500004286</c:v>
                </c:pt>
                <c:pt idx="5300">
                  <c:v>41426.444444448731</c:v>
                </c:pt>
                <c:pt idx="5301">
                  <c:v>41426.451388893176</c:v>
                </c:pt>
                <c:pt idx="5302">
                  <c:v>41426.458333337621</c:v>
                </c:pt>
                <c:pt idx="5303">
                  <c:v>41426.465277782067</c:v>
                </c:pt>
                <c:pt idx="5304">
                  <c:v>41426.472222226512</c:v>
                </c:pt>
                <c:pt idx="5305">
                  <c:v>41426.479166670957</c:v>
                </c:pt>
                <c:pt idx="5306">
                  <c:v>41426.486111115402</c:v>
                </c:pt>
                <c:pt idx="5307">
                  <c:v>41426.493055559848</c:v>
                </c:pt>
                <c:pt idx="5308">
                  <c:v>41426.500000004293</c:v>
                </c:pt>
                <c:pt idx="5309">
                  <c:v>41426.506944448738</c:v>
                </c:pt>
                <c:pt idx="5310">
                  <c:v>41426.513888893183</c:v>
                </c:pt>
                <c:pt idx="5311">
                  <c:v>41426.520833337629</c:v>
                </c:pt>
                <c:pt idx="5312">
                  <c:v>41426.527777782074</c:v>
                </c:pt>
                <c:pt idx="5313">
                  <c:v>41426.534722226519</c:v>
                </c:pt>
                <c:pt idx="5314">
                  <c:v>41426.541666670964</c:v>
                </c:pt>
                <c:pt idx="5315">
                  <c:v>41426.54861111541</c:v>
                </c:pt>
                <c:pt idx="5316">
                  <c:v>41426.555555559855</c:v>
                </c:pt>
                <c:pt idx="5317">
                  <c:v>41426.5625000043</c:v>
                </c:pt>
                <c:pt idx="5318">
                  <c:v>41426.569444448745</c:v>
                </c:pt>
                <c:pt idx="5319">
                  <c:v>41426.576388893191</c:v>
                </c:pt>
                <c:pt idx="5320">
                  <c:v>41426.583333337636</c:v>
                </c:pt>
                <c:pt idx="5321">
                  <c:v>41426.590277782081</c:v>
                </c:pt>
                <c:pt idx="5322">
                  <c:v>41426.597222226526</c:v>
                </c:pt>
                <c:pt idx="5323">
                  <c:v>41426.604166670972</c:v>
                </c:pt>
                <c:pt idx="5324">
                  <c:v>41426.611111115417</c:v>
                </c:pt>
                <c:pt idx="5325">
                  <c:v>41426.618055559862</c:v>
                </c:pt>
                <c:pt idx="5326">
                  <c:v>41426.625000004307</c:v>
                </c:pt>
                <c:pt idx="5327">
                  <c:v>41426.631944448753</c:v>
                </c:pt>
                <c:pt idx="5328">
                  <c:v>41426.638888893198</c:v>
                </c:pt>
                <c:pt idx="5329">
                  <c:v>41426.645833337643</c:v>
                </c:pt>
                <c:pt idx="5330">
                  <c:v>41426.652777782088</c:v>
                </c:pt>
                <c:pt idx="5331">
                  <c:v>41426.659722226534</c:v>
                </c:pt>
                <c:pt idx="5332">
                  <c:v>41426.666666670979</c:v>
                </c:pt>
                <c:pt idx="5333">
                  <c:v>41426.673611115424</c:v>
                </c:pt>
                <c:pt idx="5334">
                  <c:v>41426.680555559869</c:v>
                </c:pt>
                <c:pt idx="5335">
                  <c:v>41426.687500004315</c:v>
                </c:pt>
                <c:pt idx="5336">
                  <c:v>41426.69444444876</c:v>
                </c:pt>
                <c:pt idx="5337">
                  <c:v>41426.701388893205</c:v>
                </c:pt>
                <c:pt idx="5338">
                  <c:v>41426.70833333765</c:v>
                </c:pt>
                <c:pt idx="5339">
                  <c:v>41426.715277782096</c:v>
                </c:pt>
                <c:pt idx="5340">
                  <c:v>41426.722222226541</c:v>
                </c:pt>
                <c:pt idx="5341">
                  <c:v>41426.729166670986</c:v>
                </c:pt>
                <c:pt idx="5342">
                  <c:v>41426.736111115431</c:v>
                </c:pt>
                <c:pt idx="5343">
                  <c:v>41426.743055559877</c:v>
                </c:pt>
                <c:pt idx="5344">
                  <c:v>41426.750000004322</c:v>
                </c:pt>
                <c:pt idx="5345">
                  <c:v>41426.756944448767</c:v>
                </c:pt>
                <c:pt idx="5346">
                  <c:v>41426.763888893212</c:v>
                </c:pt>
                <c:pt idx="5347">
                  <c:v>41426.770833337658</c:v>
                </c:pt>
                <c:pt idx="5348">
                  <c:v>41426.777777782103</c:v>
                </c:pt>
                <c:pt idx="5349">
                  <c:v>41426.784722226548</c:v>
                </c:pt>
                <c:pt idx="5350">
                  <c:v>41426.791666670993</c:v>
                </c:pt>
                <c:pt idx="5351">
                  <c:v>41426.798611115439</c:v>
                </c:pt>
                <c:pt idx="5352">
                  <c:v>41426.805555559884</c:v>
                </c:pt>
                <c:pt idx="5353">
                  <c:v>41426.812500004329</c:v>
                </c:pt>
                <c:pt idx="5354">
                  <c:v>41426.819444448774</c:v>
                </c:pt>
                <c:pt idx="5355">
                  <c:v>41426.82638889322</c:v>
                </c:pt>
                <c:pt idx="5356">
                  <c:v>41426.833333337665</c:v>
                </c:pt>
                <c:pt idx="5357">
                  <c:v>41426.84027778211</c:v>
                </c:pt>
                <c:pt idx="5358">
                  <c:v>41426.847222226555</c:v>
                </c:pt>
                <c:pt idx="5359">
                  <c:v>41426.854166671001</c:v>
                </c:pt>
                <c:pt idx="5360">
                  <c:v>41426.861111115446</c:v>
                </c:pt>
                <c:pt idx="5361">
                  <c:v>41426.868055559891</c:v>
                </c:pt>
                <c:pt idx="5362">
                  <c:v>41426.875000004336</c:v>
                </c:pt>
                <c:pt idx="5363">
                  <c:v>41426.881944448782</c:v>
                </c:pt>
                <c:pt idx="5364">
                  <c:v>41426.888888893227</c:v>
                </c:pt>
                <c:pt idx="5365">
                  <c:v>41426.895833337672</c:v>
                </c:pt>
                <c:pt idx="5366">
                  <c:v>41426.902777782117</c:v>
                </c:pt>
                <c:pt idx="5367">
                  <c:v>41426.909722226563</c:v>
                </c:pt>
                <c:pt idx="5368">
                  <c:v>41426.916666671008</c:v>
                </c:pt>
                <c:pt idx="5369">
                  <c:v>41426.923611115453</c:v>
                </c:pt>
                <c:pt idx="5370">
                  <c:v>41426.930555559898</c:v>
                </c:pt>
                <c:pt idx="5371">
                  <c:v>41426.937500004344</c:v>
                </c:pt>
                <c:pt idx="5372">
                  <c:v>41426.944444448789</c:v>
                </c:pt>
                <c:pt idx="5373">
                  <c:v>41426.951388893234</c:v>
                </c:pt>
                <c:pt idx="5374">
                  <c:v>41426.95833333768</c:v>
                </c:pt>
                <c:pt idx="5375">
                  <c:v>41426.965277782125</c:v>
                </c:pt>
                <c:pt idx="5376">
                  <c:v>41426.97222222657</c:v>
                </c:pt>
                <c:pt idx="5377">
                  <c:v>41426.979166671015</c:v>
                </c:pt>
                <c:pt idx="5378">
                  <c:v>41426.986111115461</c:v>
                </c:pt>
                <c:pt idx="5379">
                  <c:v>41426.993055559906</c:v>
                </c:pt>
                <c:pt idx="5380">
                  <c:v>41427.000000004351</c:v>
                </c:pt>
                <c:pt idx="5381">
                  <c:v>41427.006944448796</c:v>
                </c:pt>
                <c:pt idx="5382">
                  <c:v>41427.013888893242</c:v>
                </c:pt>
                <c:pt idx="5383">
                  <c:v>41427.020833337687</c:v>
                </c:pt>
                <c:pt idx="5384">
                  <c:v>41427.027777782132</c:v>
                </c:pt>
                <c:pt idx="5385">
                  <c:v>41427.034722226577</c:v>
                </c:pt>
                <c:pt idx="5386">
                  <c:v>41427.041666671023</c:v>
                </c:pt>
                <c:pt idx="5387">
                  <c:v>41427.048611115468</c:v>
                </c:pt>
                <c:pt idx="5388">
                  <c:v>41427.055555559913</c:v>
                </c:pt>
                <c:pt idx="5389">
                  <c:v>41427.062500004358</c:v>
                </c:pt>
                <c:pt idx="5390">
                  <c:v>41427.069444448804</c:v>
                </c:pt>
                <c:pt idx="5391">
                  <c:v>41427.076388893249</c:v>
                </c:pt>
                <c:pt idx="5392">
                  <c:v>41427.083333337694</c:v>
                </c:pt>
                <c:pt idx="5393">
                  <c:v>41427.090277782139</c:v>
                </c:pt>
                <c:pt idx="5394">
                  <c:v>41427.097222226585</c:v>
                </c:pt>
                <c:pt idx="5395">
                  <c:v>41427.10416667103</c:v>
                </c:pt>
                <c:pt idx="5396">
                  <c:v>41427.111111115475</c:v>
                </c:pt>
                <c:pt idx="5397">
                  <c:v>41427.11805555992</c:v>
                </c:pt>
                <c:pt idx="5398">
                  <c:v>41427.125000004366</c:v>
                </c:pt>
                <c:pt idx="5399">
                  <c:v>41427.131944448811</c:v>
                </c:pt>
                <c:pt idx="5400">
                  <c:v>41427.138888893256</c:v>
                </c:pt>
                <c:pt idx="5401">
                  <c:v>41427.145833337701</c:v>
                </c:pt>
                <c:pt idx="5402">
                  <c:v>41427.152777782147</c:v>
                </c:pt>
                <c:pt idx="5403">
                  <c:v>41427.159722226592</c:v>
                </c:pt>
                <c:pt idx="5404">
                  <c:v>41427.166666671037</c:v>
                </c:pt>
                <c:pt idx="5405">
                  <c:v>41427.173611115482</c:v>
                </c:pt>
                <c:pt idx="5406">
                  <c:v>41427.180555559928</c:v>
                </c:pt>
                <c:pt idx="5407">
                  <c:v>41427.187500004373</c:v>
                </c:pt>
                <c:pt idx="5408">
                  <c:v>41427.194444448818</c:v>
                </c:pt>
                <c:pt idx="5409">
                  <c:v>41427.201388893263</c:v>
                </c:pt>
                <c:pt idx="5410">
                  <c:v>41427.208333337709</c:v>
                </c:pt>
                <c:pt idx="5411">
                  <c:v>41427.215277782154</c:v>
                </c:pt>
                <c:pt idx="5412">
                  <c:v>41427.222222226599</c:v>
                </c:pt>
                <c:pt idx="5413">
                  <c:v>41427.229166671044</c:v>
                </c:pt>
                <c:pt idx="5414">
                  <c:v>41427.23611111549</c:v>
                </c:pt>
                <c:pt idx="5415">
                  <c:v>41427.243055559935</c:v>
                </c:pt>
                <c:pt idx="5416">
                  <c:v>41427.25000000438</c:v>
                </c:pt>
                <c:pt idx="5417">
                  <c:v>41427.256944448825</c:v>
                </c:pt>
                <c:pt idx="5418">
                  <c:v>41427.263888893271</c:v>
                </c:pt>
                <c:pt idx="5419">
                  <c:v>41427.270833337716</c:v>
                </c:pt>
                <c:pt idx="5420">
                  <c:v>41427.277777782161</c:v>
                </c:pt>
                <c:pt idx="5421">
                  <c:v>41427.284722226606</c:v>
                </c:pt>
                <c:pt idx="5422">
                  <c:v>41427.291666671052</c:v>
                </c:pt>
                <c:pt idx="5423">
                  <c:v>41427.298611115497</c:v>
                </c:pt>
                <c:pt idx="5424">
                  <c:v>41427.305555559942</c:v>
                </c:pt>
                <c:pt idx="5425">
                  <c:v>41427.312500004387</c:v>
                </c:pt>
                <c:pt idx="5426">
                  <c:v>41427.319444448833</c:v>
                </c:pt>
                <c:pt idx="5427">
                  <c:v>41427.326388893278</c:v>
                </c:pt>
                <c:pt idx="5428">
                  <c:v>41427.333333337723</c:v>
                </c:pt>
                <c:pt idx="5429">
                  <c:v>41427.340277782168</c:v>
                </c:pt>
                <c:pt idx="5430">
                  <c:v>41427.347222226614</c:v>
                </c:pt>
                <c:pt idx="5431">
                  <c:v>41427.354166671059</c:v>
                </c:pt>
                <c:pt idx="5432">
                  <c:v>41427.361111115504</c:v>
                </c:pt>
                <c:pt idx="5433">
                  <c:v>41427.368055559949</c:v>
                </c:pt>
                <c:pt idx="5434">
                  <c:v>41427.375000004395</c:v>
                </c:pt>
                <c:pt idx="5435">
                  <c:v>41427.38194444884</c:v>
                </c:pt>
                <c:pt idx="5436">
                  <c:v>41427.388888893285</c:v>
                </c:pt>
                <c:pt idx="5437">
                  <c:v>41427.39583333773</c:v>
                </c:pt>
                <c:pt idx="5438">
                  <c:v>41427.402777782176</c:v>
                </c:pt>
                <c:pt idx="5439">
                  <c:v>41427.409722226621</c:v>
                </c:pt>
                <c:pt idx="5440">
                  <c:v>41427.416666671066</c:v>
                </c:pt>
                <c:pt idx="5441">
                  <c:v>41427.423611115511</c:v>
                </c:pt>
                <c:pt idx="5442">
                  <c:v>41427.430555559957</c:v>
                </c:pt>
                <c:pt idx="5443">
                  <c:v>41427.437500004402</c:v>
                </c:pt>
                <c:pt idx="5444">
                  <c:v>41427.444444448847</c:v>
                </c:pt>
                <c:pt idx="5445">
                  <c:v>41427.451388893292</c:v>
                </c:pt>
                <c:pt idx="5446">
                  <c:v>41427.458333337738</c:v>
                </c:pt>
                <c:pt idx="5447">
                  <c:v>41427.465277782183</c:v>
                </c:pt>
                <c:pt idx="5448">
                  <c:v>41427.472222226628</c:v>
                </c:pt>
                <c:pt idx="5449">
                  <c:v>41427.479166671073</c:v>
                </c:pt>
                <c:pt idx="5450">
                  <c:v>41427.486111115519</c:v>
                </c:pt>
                <c:pt idx="5451">
                  <c:v>41427.493055559964</c:v>
                </c:pt>
                <c:pt idx="5452">
                  <c:v>41427.500000004409</c:v>
                </c:pt>
                <c:pt idx="5453">
                  <c:v>41427.506944448854</c:v>
                </c:pt>
                <c:pt idx="5454">
                  <c:v>41427.5138888933</c:v>
                </c:pt>
                <c:pt idx="5455">
                  <c:v>41427.520833337745</c:v>
                </c:pt>
                <c:pt idx="5456">
                  <c:v>41427.52777778219</c:v>
                </c:pt>
                <c:pt idx="5457">
                  <c:v>41427.534722226635</c:v>
                </c:pt>
                <c:pt idx="5458">
                  <c:v>41427.541666671081</c:v>
                </c:pt>
                <c:pt idx="5459">
                  <c:v>41427.548611115526</c:v>
                </c:pt>
                <c:pt idx="5460">
                  <c:v>41427.555555559971</c:v>
                </c:pt>
                <c:pt idx="5461">
                  <c:v>41427.562500004417</c:v>
                </c:pt>
                <c:pt idx="5462">
                  <c:v>41427.569444448862</c:v>
                </c:pt>
                <c:pt idx="5463">
                  <c:v>41427.576388893307</c:v>
                </c:pt>
                <c:pt idx="5464">
                  <c:v>41427.583333337752</c:v>
                </c:pt>
                <c:pt idx="5465">
                  <c:v>41427.590277782198</c:v>
                </c:pt>
                <c:pt idx="5466">
                  <c:v>41427.597222226643</c:v>
                </c:pt>
                <c:pt idx="5467">
                  <c:v>41427.604166671088</c:v>
                </c:pt>
                <c:pt idx="5468">
                  <c:v>41427.611111115533</c:v>
                </c:pt>
                <c:pt idx="5469">
                  <c:v>41427.618055559979</c:v>
                </c:pt>
                <c:pt idx="5470">
                  <c:v>41427.625000004424</c:v>
                </c:pt>
                <c:pt idx="5471">
                  <c:v>41427.631944448869</c:v>
                </c:pt>
                <c:pt idx="5472">
                  <c:v>41427.638888893314</c:v>
                </c:pt>
                <c:pt idx="5473">
                  <c:v>41427.64583333776</c:v>
                </c:pt>
                <c:pt idx="5474">
                  <c:v>41427.652777782205</c:v>
                </c:pt>
                <c:pt idx="5475">
                  <c:v>41427.65972222665</c:v>
                </c:pt>
                <c:pt idx="5476">
                  <c:v>41427.666666671095</c:v>
                </c:pt>
                <c:pt idx="5477">
                  <c:v>41427.673611115541</c:v>
                </c:pt>
                <c:pt idx="5478">
                  <c:v>41427.680555559986</c:v>
                </c:pt>
                <c:pt idx="5479">
                  <c:v>41427.687500004431</c:v>
                </c:pt>
                <c:pt idx="5480">
                  <c:v>41427.694444448876</c:v>
                </c:pt>
                <c:pt idx="5481">
                  <c:v>41427.701388893322</c:v>
                </c:pt>
                <c:pt idx="5482">
                  <c:v>41427.708333337767</c:v>
                </c:pt>
                <c:pt idx="5483">
                  <c:v>41427.715277782212</c:v>
                </c:pt>
                <c:pt idx="5484">
                  <c:v>41427.722222226657</c:v>
                </c:pt>
                <c:pt idx="5485">
                  <c:v>41427.729166671103</c:v>
                </c:pt>
                <c:pt idx="5486">
                  <c:v>41427.736111115548</c:v>
                </c:pt>
                <c:pt idx="5487">
                  <c:v>41427.743055559993</c:v>
                </c:pt>
                <c:pt idx="5488">
                  <c:v>41427.750000004438</c:v>
                </c:pt>
                <c:pt idx="5489">
                  <c:v>41427.756944448884</c:v>
                </c:pt>
                <c:pt idx="5490">
                  <c:v>41427.763888893329</c:v>
                </c:pt>
                <c:pt idx="5491">
                  <c:v>41427.770833337774</c:v>
                </c:pt>
                <c:pt idx="5492">
                  <c:v>41427.777777782219</c:v>
                </c:pt>
                <c:pt idx="5493">
                  <c:v>41427.784722226665</c:v>
                </c:pt>
                <c:pt idx="5494">
                  <c:v>41427.79166667111</c:v>
                </c:pt>
                <c:pt idx="5495">
                  <c:v>41427.798611115555</c:v>
                </c:pt>
                <c:pt idx="5496">
                  <c:v>41427.80555556</c:v>
                </c:pt>
                <c:pt idx="5497">
                  <c:v>41427.812500004446</c:v>
                </c:pt>
                <c:pt idx="5498">
                  <c:v>41427.819444448891</c:v>
                </c:pt>
                <c:pt idx="5499">
                  <c:v>41427.826388893336</c:v>
                </c:pt>
                <c:pt idx="5500">
                  <c:v>41427.833333337781</c:v>
                </c:pt>
                <c:pt idx="5501">
                  <c:v>41427.840277782227</c:v>
                </c:pt>
                <c:pt idx="5502">
                  <c:v>41427.847222226672</c:v>
                </c:pt>
                <c:pt idx="5503">
                  <c:v>41427.854166671117</c:v>
                </c:pt>
                <c:pt idx="5504">
                  <c:v>41427.861111115562</c:v>
                </c:pt>
                <c:pt idx="5505">
                  <c:v>41427.868055560008</c:v>
                </c:pt>
                <c:pt idx="5506">
                  <c:v>41427.875000004453</c:v>
                </c:pt>
                <c:pt idx="5507">
                  <c:v>41427.881944448898</c:v>
                </c:pt>
                <c:pt idx="5508">
                  <c:v>41427.888888893343</c:v>
                </c:pt>
                <c:pt idx="5509">
                  <c:v>41427.895833337789</c:v>
                </c:pt>
                <c:pt idx="5510">
                  <c:v>41427.902777782234</c:v>
                </c:pt>
                <c:pt idx="5511">
                  <c:v>41427.909722226679</c:v>
                </c:pt>
                <c:pt idx="5512">
                  <c:v>41427.916666671124</c:v>
                </c:pt>
                <c:pt idx="5513">
                  <c:v>41427.92361111557</c:v>
                </c:pt>
                <c:pt idx="5514">
                  <c:v>41427.930555560015</c:v>
                </c:pt>
                <c:pt idx="5515">
                  <c:v>41427.93750000446</c:v>
                </c:pt>
                <c:pt idx="5516">
                  <c:v>41427.944444448905</c:v>
                </c:pt>
                <c:pt idx="5517">
                  <c:v>41427.951388893351</c:v>
                </c:pt>
                <c:pt idx="5518">
                  <c:v>41427.958333337796</c:v>
                </c:pt>
                <c:pt idx="5519">
                  <c:v>41427.965277782241</c:v>
                </c:pt>
                <c:pt idx="5520">
                  <c:v>41427.972222226686</c:v>
                </c:pt>
                <c:pt idx="5521">
                  <c:v>41427.979166671132</c:v>
                </c:pt>
                <c:pt idx="5522">
                  <c:v>41427.986111115577</c:v>
                </c:pt>
                <c:pt idx="5523">
                  <c:v>41427.993055560022</c:v>
                </c:pt>
                <c:pt idx="5524">
                  <c:v>41428.000000004467</c:v>
                </c:pt>
                <c:pt idx="5525">
                  <c:v>41428.006944448913</c:v>
                </c:pt>
                <c:pt idx="5526">
                  <c:v>41428.013888893358</c:v>
                </c:pt>
                <c:pt idx="5527">
                  <c:v>41428.020833337803</c:v>
                </c:pt>
                <c:pt idx="5528">
                  <c:v>41428.027777782248</c:v>
                </c:pt>
                <c:pt idx="5529">
                  <c:v>41428.034722226694</c:v>
                </c:pt>
                <c:pt idx="5530">
                  <c:v>41428.041666671139</c:v>
                </c:pt>
                <c:pt idx="5531">
                  <c:v>41428.048611115584</c:v>
                </c:pt>
                <c:pt idx="5532">
                  <c:v>41428.055555560029</c:v>
                </c:pt>
                <c:pt idx="5533">
                  <c:v>41428.062500004475</c:v>
                </c:pt>
                <c:pt idx="5534">
                  <c:v>41428.06944444892</c:v>
                </c:pt>
                <c:pt idx="5535">
                  <c:v>41428.076388893365</c:v>
                </c:pt>
                <c:pt idx="5536">
                  <c:v>41428.08333333781</c:v>
                </c:pt>
                <c:pt idx="5537">
                  <c:v>41428.090277782256</c:v>
                </c:pt>
                <c:pt idx="5538">
                  <c:v>41428.097222226701</c:v>
                </c:pt>
                <c:pt idx="5539">
                  <c:v>41428.104166671146</c:v>
                </c:pt>
                <c:pt idx="5540">
                  <c:v>41428.111111115591</c:v>
                </c:pt>
                <c:pt idx="5541">
                  <c:v>41428.118055560037</c:v>
                </c:pt>
                <c:pt idx="5542">
                  <c:v>41428.125000004482</c:v>
                </c:pt>
                <c:pt idx="5543">
                  <c:v>41428.131944448927</c:v>
                </c:pt>
                <c:pt idx="5544">
                  <c:v>41428.138888893372</c:v>
                </c:pt>
                <c:pt idx="5545">
                  <c:v>41428.145833337818</c:v>
                </c:pt>
                <c:pt idx="5546">
                  <c:v>41428.152777782263</c:v>
                </c:pt>
                <c:pt idx="5547">
                  <c:v>41428.159722226708</c:v>
                </c:pt>
                <c:pt idx="5548">
                  <c:v>41428.166666671154</c:v>
                </c:pt>
                <c:pt idx="5549">
                  <c:v>41428.173611115599</c:v>
                </c:pt>
                <c:pt idx="5550">
                  <c:v>41428.180555560044</c:v>
                </c:pt>
                <c:pt idx="5551">
                  <c:v>41428.187500004489</c:v>
                </c:pt>
                <c:pt idx="5552">
                  <c:v>41428.194444448935</c:v>
                </c:pt>
                <c:pt idx="5553">
                  <c:v>41428.20138889338</c:v>
                </c:pt>
                <c:pt idx="5554">
                  <c:v>41428.208333337825</c:v>
                </c:pt>
                <c:pt idx="5555">
                  <c:v>41428.21527778227</c:v>
                </c:pt>
                <c:pt idx="5556">
                  <c:v>41428.222222226716</c:v>
                </c:pt>
                <c:pt idx="5557">
                  <c:v>41428.229166671161</c:v>
                </c:pt>
                <c:pt idx="5558">
                  <c:v>41428.236111115606</c:v>
                </c:pt>
                <c:pt idx="5559">
                  <c:v>41428.243055560051</c:v>
                </c:pt>
                <c:pt idx="5560">
                  <c:v>41428.250000004497</c:v>
                </c:pt>
                <c:pt idx="5561">
                  <c:v>41428.256944448942</c:v>
                </c:pt>
                <c:pt idx="5562">
                  <c:v>41428.263888893387</c:v>
                </c:pt>
                <c:pt idx="5563">
                  <c:v>41428.270833337832</c:v>
                </c:pt>
                <c:pt idx="5564">
                  <c:v>41428.277777782278</c:v>
                </c:pt>
                <c:pt idx="5565">
                  <c:v>41428.284722226723</c:v>
                </c:pt>
                <c:pt idx="5566">
                  <c:v>41428.291666671168</c:v>
                </c:pt>
                <c:pt idx="5567">
                  <c:v>41428.298611115613</c:v>
                </c:pt>
                <c:pt idx="5568">
                  <c:v>41428.305555560059</c:v>
                </c:pt>
                <c:pt idx="5569">
                  <c:v>41428.312500004504</c:v>
                </c:pt>
                <c:pt idx="5570">
                  <c:v>41428.319444448949</c:v>
                </c:pt>
                <c:pt idx="5571">
                  <c:v>41428.326388893394</c:v>
                </c:pt>
                <c:pt idx="5572">
                  <c:v>41428.33333333784</c:v>
                </c:pt>
                <c:pt idx="5573">
                  <c:v>41428.340277782285</c:v>
                </c:pt>
                <c:pt idx="5574">
                  <c:v>41428.34722222673</c:v>
                </c:pt>
                <c:pt idx="5575">
                  <c:v>41428.354166671175</c:v>
                </c:pt>
                <c:pt idx="5576">
                  <c:v>41428.361111115621</c:v>
                </c:pt>
                <c:pt idx="5577">
                  <c:v>41428.368055560066</c:v>
                </c:pt>
                <c:pt idx="5578">
                  <c:v>41428.375000004511</c:v>
                </c:pt>
                <c:pt idx="5579">
                  <c:v>41428.381944448956</c:v>
                </c:pt>
                <c:pt idx="5580">
                  <c:v>41428.388888893402</c:v>
                </c:pt>
                <c:pt idx="5581">
                  <c:v>41428.395833337847</c:v>
                </c:pt>
                <c:pt idx="5582">
                  <c:v>41428.402777782292</c:v>
                </c:pt>
                <c:pt idx="5583">
                  <c:v>41428.409722226737</c:v>
                </c:pt>
                <c:pt idx="5584">
                  <c:v>41428.416666671183</c:v>
                </c:pt>
                <c:pt idx="5585">
                  <c:v>41428.423611115628</c:v>
                </c:pt>
                <c:pt idx="5586">
                  <c:v>41428.430555560073</c:v>
                </c:pt>
                <c:pt idx="5587">
                  <c:v>41428.437500004518</c:v>
                </c:pt>
                <c:pt idx="5588">
                  <c:v>41428.444444448964</c:v>
                </c:pt>
                <c:pt idx="5589">
                  <c:v>41428.451388893409</c:v>
                </c:pt>
                <c:pt idx="5590">
                  <c:v>41428.458333337854</c:v>
                </c:pt>
                <c:pt idx="5591">
                  <c:v>41428.465277782299</c:v>
                </c:pt>
                <c:pt idx="5592">
                  <c:v>41428.472222226745</c:v>
                </c:pt>
                <c:pt idx="5593">
                  <c:v>41428.47916667119</c:v>
                </c:pt>
                <c:pt idx="5594">
                  <c:v>41428.486111115635</c:v>
                </c:pt>
                <c:pt idx="5595">
                  <c:v>41428.49305556008</c:v>
                </c:pt>
                <c:pt idx="5596">
                  <c:v>41428.500000004526</c:v>
                </c:pt>
                <c:pt idx="5597">
                  <c:v>41428.506944448971</c:v>
                </c:pt>
                <c:pt idx="5598">
                  <c:v>41428.513888893416</c:v>
                </c:pt>
                <c:pt idx="5599">
                  <c:v>41428.520833337861</c:v>
                </c:pt>
                <c:pt idx="5600">
                  <c:v>41428.527777782307</c:v>
                </c:pt>
                <c:pt idx="5601">
                  <c:v>41428.534722226752</c:v>
                </c:pt>
                <c:pt idx="5602">
                  <c:v>41428.541666671197</c:v>
                </c:pt>
                <c:pt idx="5603">
                  <c:v>41428.548611115642</c:v>
                </c:pt>
                <c:pt idx="5604">
                  <c:v>41428.555555560088</c:v>
                </c:pt>
                <c:pt idx="5605">
                  <c:v>41428.562500004533</c:v>
                </c:pt>
                <c:pt idx="5606">
                  <c:v>41428.569444448978</c:v>
                </c:pt>
                <c:pt idx="5607">
                  <c:v>41428.576388893423</c:v>
                </c:pt>
                <c:pt idx="5608">
                  <c:v>41428.583333337869</c:v>
                </c:pt>
                <c:pt idx="5609">
                  <c:v>41428.590277782314</c:v>
                </c:pt>
                <c:pt idx="5610">
                  <c:v>41428.597222226759</c:v>
                </c:pt>
                <c:pt idx="5611">
                  <c:v>41428.604166671204</c:v>
                </c:pt>
                <c:pt idx="5612">
                  <c:v>41428.61111111565</c:v>
                </c:pt>
                <c:pt idx="5613">
                  <c:v>41428.618055560095</c:v>
                </c:pt>
                <c:pt idx="5614">
                  <c:v>41428.62500000454</c:v>
                </c:pt>
                <c:pt idx="5615">
                  <c:v>41428.631944448985</c:v>
                </c:pt>
                <c:pt idx="5616">
                  <c:v>41428.638888893431</c:v>
                </c:pt>
                <c:pt idx="5617">
                  <c:v>41428.645833337876</c:v>
                </c:pt>
                <c:pt idx="5618">
                  <c:v>41428.652777782321</c:v>
                </c:pt>
                <c:pt idx="5619">
                  <c:v>41428.659722226766</c:v>
                </c:pt>
                <c:pt idx="5620">
                  <c:v>41428.666666671212</c:v>
                </c:pt>
                <c:pt idx="5621">
                  <c:v>41428.673611115657</c:v>
                </c:pt>
                <c:pt idx="5622">
                  <c:v>41428.680555560102</c:v>
                </c:pt>
                <c:pt idx="5623">
                  <c:v>41428.687500004547</c:v>
                </c:pt>
                <c:pt idx="5624">
                  <c:v>41428.694444448993</c:v>
                </c:pt>
                <c:pt idx="5625">
                  <c:v>41428.701388893438</c:v>
                </c:pt>
                <c:pt idx="5626">
                  <c:v>41428.708333337883</c:v>
                </c:pt>
                <c:pt idx="5627">
                  <c:v>41428.715277782328</c:v>
                </c:pt>
                <c:pt idx="5628">
                  <c:v>41428.722222226774</c:v>
                </c:pt>
                <c:pt idx="5629">
                  <c:v>41428.729166671219</c:v>
                </c:pt>
                <c:pt idx="5630">
                  <c:v>41428.736111115664</c:v>
                </c:pt>
                <c:pt idx="5631">
                  <c:v>41428.743055560109</c:v>
                </c:pt>
                <c:pt idx="5632">
                  <c:v>41428.750000004555</c:v>
                </c:pt>
                <c:pt idx="5633">
                  <c:v>41428.756944449</c:v>
                </c:pt>
                <c:pt idx="5634">
                  <c:v>41428.763888893445</c:v>
                </c:pt>
                <c:pt idx="5635">
                  <c:v>41428.770833337891</c:v>
                </c:pt>
                <c:pt idx="5636">
                  <c:v>41428.777777782336</c:v>
                </c:pt>
                <c:pt idx="5637">
                  <c:v>41428.784722226781</c:v>
                </c:pt>
                <c:pt idx="5638">
                  <c:v>41428.791666671226</c:v>
                </c:pt>
                <c:pt idx="5639">
                  <c:v>41428.798611115672</c:v>
                </c:pt>
                <c:pt idx="5640">
                  <c:v>41428.805555560117</c:v>
                </c:pt>
                <c:pt idx="5641">
                  <c:v>41428.812500004562</c:v>
                </c:pt>
                <c:pt idx="5642">
                  <c:v>41428.819444449007</c:v>
                </c:pt>
                <c:pt idx="5643">
                  <c:v>41428.826388893453</c:v>
                </c:pt>
                <c:pt idx="5644">
                  <c:v>41428.833333337898</c:v>
                </c:pt>
                <c:pt idx="5645">
                  <c:v>41428.840277782343</c:v>
                </c:pt>
                <c:pt idx="5646">
                  <c:v>41428.847222226788</c:v>
                </c:pt>
                <c:pt idx="5647">
                  <c:v>41428.854166671234</c:v>
                </c:pt>
                <c:pt idx="5648">
                  <c:v>41428.861111115679</c:v>
                </c:pt>
                <c:pt idx="5649">
                  <c:v>41428.868055560124</c:v>
                </c:pt>
                <c:pt idx="5650">
                  <c:v>41428.875000004569</c:v>
                </c:pt>
                <c:pt idx="5651">
                  <c:v>41428.881944449015</c:v>
                </c:pt>
                <c:pt idx="5652">
                  <c:v>41428.88888889346</c:v>
                </c:pt>
                <c:pt idx="5653">
                  <c:v>41428.895833337905</c:v>
                </c:pt>
                <c:pt idx="5654">
                  <c:v>41428.90277778235</c:v>
                </c:pt>
                <c:pt idx="5655">
                  <c:v>41428.909722226796</c:v>
                </c:pt>
                <c:pt idx="5656">
                  <c:v>41428.916666671241</c:v>
                </c:pt>
                <c:pt idx="5657">
                  <c:v>41428.923611115686</c:v>
                </c:pt>
                <c:pt idx="5658">
                  <c:v>41428.930555560131</c:v>
                </c:pt>
                <c:pt idx="5659">
                  <c:v>41428.937500004577</c:v>
                </c:pt>
                <c:pt idx="5660">
                  <c:v>41428.944444449022</c:v>
                </c:pt>
                <c:pt idx="5661">
                  <c:v>41428.951388893467</c:v>
                </c:pt>
                <c:pt idx="5662">
                  <c:v>41428.958333337912</c:v>
                </c:pt>
                <c:pt idx="5663">
                  <c:v>41428.965277782358</c:v>
                </c:pt>
                <c:pt idx="5664">
                  <c:v>41428.972222226803</c:v>
                </c:pt>
                <c:pt idx="5665">
                  <c:v>41428.979166671248</c:v>
                </c:pt>
                <c:pt idx="5666">
                  <c:v>41428.986111115693</c:v>
                </c:pt>
                <c:pt idx="5667">
                  <c:v>41428.993055560139</c:v>
                </c:pt>
                <c:pt idx="5668">
                  <c:v>41429.000000004584</c:v>
                </c:pt>
                <c:pt idx="5669">
                  <c:v>41429.006944449029</c:v>
                </c:pt>
                <c:pt idx="5670">
                  <c:v>41429.013888893474</c:v>
                </c:pt>
                <c:pt idx="5671">
                  <c:v>41429.02083333792</c:v>
                </c:pt>
                <c:pt idx="5672">
                  <c:v>41429.027777782365</c:v>
                </c:pt>
                <c:pt idx="5673">
                  <c:v>41429.03472222681</c:v>
                </c:pt>
                <c:pt idx="5674">
                  <c:v>41429.041666671255</c:v>
                </c:pt>
                <c:pt idx="5675">
                  <c:v>41429.048611115701</c:v>
                </c:pt>
                <c:pt idx="5676">
                  <c:v>41429.055555560146</c:v>
                </c:pt>
                <c:pt idx="5677">
                  <c:v>41429.062500004591</c:v>
                </c:pt>
                <c:pt idx="5678">
                  <c:v>41429.069444449036</c:v>
                </c:pt>
                <c:pt idx="5679">
                  <c:v>41429.076388893482</c:v>
                </c:pt>
                <c:pt idx="5680">
                  <c:v>41429.083333337927</c:v>
                </c:pt>
                <c:pt idx="5681">
                  <c:v>41429.090277782372</c:v>
                </c:pt>
                <c:pt idx="5682">
                  <c:v>41429.097222226817</c:v>
                </c:pt>
                <c:pt idx="5683">
                  <c:v>41429.104166671263</c:v>
                </c:pt>
                <c:pt idx="5684">
                  <c:v>41429.111111115708</c:v>
                </c:pt>
                <c:pt idx="5685">
                  <c:v>41429.118055560153</c:v>
                </c:pt>
                <c:pt idx="5686">
                  <c:v>41429.125000004598</c:v>
                </c:pt>
                <c:pt idx="5687">
                  <c:v>41429.131944449044</c:v>
                </c:pt>
                <c:pt idx="5688">
                  <c:v>41429.138888893489</c:v>
                </c:pt>
                <c:pt idx="5689">
                  <c:v>41429.145833337934</c:v>
                </c:pt>
                <c:pt idx="5690">
                  <c:v>41429.152777782379</c:v>
                </c:pt>
                <c:pt idx="5691">
                  <c:v>41429.159722226825</c:v>
                </c:pt>
                <c:pt idx="5692">
                  <c:v>41429.16666667127</c:v>
                </c:pt>
                <c:pt idx="5693">
                  <c:v>41429.173611115715</c:v>
                </c:pt>
                <c:pt idx="5694">
                  <c:v>41429.18055556016</c:v>
                </c:pt>
                <c:pt idx="5695">
                  <c:v>41429.187500004606</c:v>
                </c:pt>
                <c:pt idx="5696">
                  <c:v>41429.194444449051</c:v>
                </c:pt>
                <c:pt idx="5697">
                  <c:v>41429.201388893496</c:v>
                </c:pt>
                <c:pt idx="5698">
                  <c:v>41429.208333337941</c:v>
                </c:pt>
                <c:pt idx="5699">
                  <c:v>41429.215277782387</c:v>
                </c:pt>
                <c:pt idx="5700">
                  <c:v>41429.222222226832</c:v>
                </c:pt>
                <c:pt idx="5701">
                  <c:v>41429.229166671277</c:v>
                </c:pt>
                <c:pt idx="5702">
                  <c:v>41429.236111115722</c:v>
                </c:pt>
                <c:pt idx="5703">
                  <c:v>41429.243055560168</c:v>
                </c:pt>
                <c:pt idx="5704">
                  <c:v>41429.250000004613</c:v>
                </c:pt>
                <c:pt idx="5705">
                  <c:v>41429.256944449058</c:v>
                </c:pt>
                <c:pt idx="5706">
                  <c:v>41429.263888893503</c:v>
                </c:pt>
                <c:pt idx="5707">
                  <c:v>41429.270833337949</c:v>
                </c:pt>
                <c:pt idx="5708">
                  <c:v>41429.277777782394</c:v>
                </c:pt>
                <c:pt idx="5709">
                  <c:v>41429.284722226839</c:v>
                </c:pt>
                <c:pt idx="5710">
                  <c:v>41429.291666671284</c:v>
                </c:pt>
                <c:pt idx="5711">
                  <c:v>41429.29861111573</c:v>
                </c:pt>
                <c:pt idx="5712">
                  <c:v>41429.305555560175</c:v>
                </c:pt>
                <c:pt idx="5713">
                  <c:v>41429.31250000462</c:v>
                </c:pt>
                <c:pt idx="5714">
                  <c:v>41429.319444449065</c:v>
                </c:pt>
                <c:pt idx="5715">
                  <c:v>41429.326388893511</c:v>
                </c:pt>
                <c:pt idx="5716">
                  <c:v>41429.333333337956</c:v>
                </c:pt>
                <c:pt idx="5717">
                  <c:v>41429.340277782401</c:v>
                </c:pt>
                <c:pt idx="5718">
                  <c:v>41429.347222226846</c:v>
                </c:pt>
                <c:pt idx="5719">
                  <c:v>41429.354166671292</c:v>
                </c:pt>
                <c:pt idx="5720">
                  <c:v>41429.361111115737</c:v>
                </c:pt>
                <c:pt idx="5721">
                  <c:v>41429.368055560182</c:v>
                </c:pt>
                <c:pt idx="5722">
                  <c:v>41429.375000004628</c:v>
                </c:pt>
                <c:pt idx="5723">
                  <c:v>41429.381944449073</c:v>
                </c:pt>
                <c:pt idx="5724">
                  <c:v>41429.388888893518</c:v>
                </c:pt>
                <c:pt idx="5725">
                  <c:v>41429.395833337963</c:v>
                </c:pt>
                <c:pt idx="5726">
                  <c:v>41429.402777782409</c:v>
                </c:pt>
                <c:pt idx="5727">
                  <c:v>41429.409722226854</c:v>
                </c:pt>
                <c:pt idx="5728">
                  <c:v>41429.416666671299</c:v>
                </c:pt>
                <c:pt idx="5729">
                  <c:v>41429.423611115744</c:v>
                </c:pt>
                <c:pt idx="5730">
                  <c:v>41429.43055556019</c:v>
                </c:pt>
                <c:pt idx="5731">
                  <c:v>41429.437500004635</c:v>
                </c:pt>
                <c:pt idx="5732">
                  <c:v>41429.44444444908</c:v>
                </c:pt>
                <c:pt idx="5733">
                  <c:v>41429.451388893525</c:v>
                </c:pt>
                <c:pt idx="5734">
                  <c:v>41429.458333337971</c:v>
                </c:pt>
                <c:pt idx="5735">
                  <c:v>41429.465277782416</c:v>
                </c:pt>
                <c:pt idx="5736">
                  <c:v>41429.472222226861</c:v>
                </c:pt>
                <c:pt idx="5737">
                  <c:v>41429.479166671306</c:v>
                </c:pt>
                <c:pt idx="5738">
                  <c:v>41429.486111115752</c:v>
                </c:pt>
                <c:pt idx="5739">
                  <c:v>41429.493055560197</c:v>
                </c:pt>
                <c:pt idx="5740">
                  <c:v>41429.500000004642</c:v>
                </c:pt>
                <c:pt idx="5741">
                  <c:v>41429.506944449087</c:v>
                </c:pt>
                <c:pt idx="5742">
                  <c:v>41429.513888893533</c:v>
                </c:pt>
                <c:pt idx="5743">
                  <c:v>41429.520833337978</c:v>
                </c:pt>
                <c:pt idx="5744">
                  <c:v>41429.527777782423</c:v>
                </c:pt>
                <c:pt idx="5745">
                  <c:v>41429.534722226868</c:v>
                </c:pt>
                <c:pt idx="5746">
                  <c:v>41429.541666671314</c:v>
                </c:pt>
                <c:pt idx="5747">
                  <c:v>41429.548611115759</c:v>
                </c:pt>
                <c:pt idx="5748">
                  <c:v>41429.555555560204</c:v>
                </c:pt>
                <c:pt idx="5749">
                  <c:v>41429.562500004649</c:v>
                </c:pt>
                <c:pt idx="5750">
                  <c:v>41429.569444449095</c:v>
                </c:pt>
                <c:pt idx="5751">
                  <c:v>41429.57638889354</c:v>
                </c:pt>
                <c:pt idx="5752">
                  <c:v>41429.583333337985</c:v>
                </c:pt>
                <c:pt idx="5753">
                  <c:v>41429.59027778243</c:v>
                </c:pt>
                <c:pt idx="5754">
                  <c:v>41429.597222226876</c:v>
                </c:pt>
                <c:pt idx="5755">
                  <c:v>41429.604166671321</c:v>
                </c:pt>
                <c:pt idx="5756">
                  <c:v>41429.611111115766</c:v>
                </c:pt>
                <c:pt idx="5757">
                  <c:v>41429.618055560211</c:v>
                </c:pt>
                <c:pt idx="5758">
                  <c:v>41429.625000004657</c:v>
                </c:pt>
                <c:pt idx="5759">
                  <c:v>41429.631944449102</c:v>
                </c:pt>
                <c:pt idx="5760">
                  <c:v>41429.638888893547</c:v>
                </c:pt>
                <c:pt idx="5761">
                  <c:v>41429.645833337992</c:v>
                </c:pt>
                <c:pt idx="5762">
                  <c:v>41429.652777782438</c:v>
                </c:pt>
                <c:pt idx="5763">
                  <c:v>41429.659722226883</c:v>
                </c:pt>
                <c:pt idx="5764">
                  <c:v>41429.666666671328</c:v>
                </c:pt>
                <c:pt idx="5765">
                  <c:v>41429.673611115773</c:v>
                </c:pt>
                <c:pt idx="5766">
                  <c:v>41429.680555560219</c:v>
                </c:pt>
                <c:pt idx="5767">
                  <c:v>41429.687500004664</c:v>
                </c:pt>
                <c:pt idx="5768">
                  <c:v>41429.694444449109</c:v>
                </c:pt>
                <c:pt idx="5769">
                  <c:v>41429.701388893554</c:v>
                </c:pt>
                <c:pt idx="5770">
                  <c:v>41429.708333338</c:v>
                </c:pt>
                <c:pt idx="5771">
                  <c:v>41429.715277782445</c:v>
                </c:pt>
                <c:pt idx="5772">
                  <c:v>41429.72222222689</c:v>
                </c:pt>
                <c:pt idx="5773">
                  <c:v>41429.729166671335</c:v>
                </c:pt>
                <c:pt idx="5774">
                  <c:v>41429.736111115781</c:v>
                </c:pt>
                <c:pt idx="5775">
                  <c:v>41429.743055560226</c:v>
                </c:pt>
                <c:pt idx="5776">
                  <c:v>41429.750000004671</c:v>
                </c:pt>
                <c:pt idx="5777">
                  <c:v>41429.756944449116</c:v>
                </c:pt>
                <c:pt idx="5778">
                  <c:v>41429.763888893562</c:v>
                </c:pt>
                <c:pt idx="5779">
                  <c:v>41429.770833338007</c:v>
                </c:pt>
                <c:pt idx="5780">
                  <c:v>41429.777777782452</c:v>
                </c:pt>
                <c:pt idx="5781">
                  <c:v>41429.784722226897</c:v>
                </c:pt>
                <c:pt idx="5782">
                  <c:v>41429.791666671343</c:v>
                </c:pt>
                <c:pt idx="5783">
                  <c:v>41429.798611115788</c:v>
                </c:pt>
                <c:pt idx="5784">
                  <c:v>41429.805555560233</c:v>
                </c:pt>
                <c:pt idx="5785">
                  <c:v>41429.812500004678</c:v>
                </c:pt>
                <c:pt idx="5786">
                  <c:v>41429.819444449124</c:v>
                </c:pt>
                <c:pt idx="5787">
                  <c:v>41429.826388893569</c:v>
                </c:pt>
                <c:pt idx="5788">
                  <c:v>41429.833333338014</c:v>
                </c:pt>
                <c:pt idx="5789">
                  <c:v>41429.840277782459</c:v>
                </c:pt>
                <c:pt idx="5790">
                  <c:v>41429.847222226905</c:v>
                </c:pt>
                <c:pt idx="5791">
                  <c:v>41429.85416667135</c:v>
                </c:pt>
                <c:pt idx="5792">
                  <c:v>41429.861111115795</c:v>
                </c:pt>
                <c:pt idx="5793">
                  <c:v>41429.86805556024</c:v>
                </c:pt>
                <c:pt idx="5794">
                  <c:v>41429.875000004686</c:v>
                </c:pt>
                <c:pt idx="5795">
                  <c:v>41429.881944449131</c:v>
                </c:pt>
                <c:pt idx="5796">
                  <c:v>41429.888888893576</c:v>
                </c:pt>
                <c:pt idx="5797">
                  <c:v>41429.895833338021</c:v>
                </c:pt>
                <c:pt idx="5798">
                  <c:v>41429.902777782467</c:v>
                </c:pt>
                <c:pt idx="5799">
                  <c:v>41429.909722226912</c:v>
                </c:pt>
                <c:pt idx="5800">
                  <c:v>41429.916666671357</c:v>
                </c:pt>
                <c:pt idx="5801">
                  <c:v>41429.923611115802</c:v>
                </c:pt>
                <c:pt idx="5802">
                  <c:v>41429.930555560248</c:v>
                </c:pt>
                <c:pt idx="5803">
                  <c:v>41429.937500004693</c:v>
                </c:pt>
                <c:pt idx="5804">
                  <c:v>41429.944444449138</c:v>
                </c:pt>
                <c:pt idx="5805">
                  <c:v>41429.951388893583</c:v>
                </c:pt>
                <c:pt idx="5806">
                  <c:v>41429.958333338029</c:v>
                </c:pt>
                <c:pt idx="5807">
                  <c:v>41429.965277782474</c:v>
                </c:pt>
                <c:pt idx="5808">
                  <c:v>41429.972222226919</c:v>
                </c:pt>
                <c:pt idx="5809">
                  <c:v>41429.979166671365</c:v>
                </c:pt>
                <c:pt idx="5810">
                  <c:v>41429.98611111581</c:v>
                </c:pt>
                <c:pt idx="5811">
                  <c:v>41429.993055560255</c:v>
                </c:pt>
                <c:pt idx="5812">
                  <c:v>41430.0000000047</c:v>
                </c:pt>
                <c:pt idx="5813">
                  <c:v>41430.006944449146</c:v>
                </c:pt>
                <c:pt idx="5814">
                  <c:v>41430.013888893591</c:v>
                </c:pt>
                <c:pt idx="5815">
                  <c:v>41430.020833338036</c:v>
                </c:pt>
                <c:pt idx="5816">
                  <c:v>41430.027777782481</c:v>
                </c:pt>
                <c:pt idx="5817">
                  <c:v>41430.034722226927</c:v>
                </c:pt>
                <c:pt idx="5818">
                  <c:v>41430.041666671372</c:v>
                </c:pt>
                <c:pt idx="5819">
                  <c:v>41430.048611115817</c:v>
                </c:pt>
                <c:pt idx="5820">
                  <c:v>41430.055555560262</c:v>
                </c:pt>
                <c:pt idx="5821">
                  <c:v>41430.062500004708</c:v>
                </c:pt>
                <c:pt idx="5822">
                  <c:v>41430.069444449153</c:v>
                </c:pt>
                <c:pt idx="5823">
                  <c:v>41430.076388893598</c:v>
                </c:pt>
                <c:pt idx="5824">
                  <c:v>41430.083333338043</c:v>
                </c:pt>
                <c:pt idx="5825">
                  <c:v>41430.090277782489</c:v>
                </c:pt>
                <c:pt idx="5826">
                  <c:v>41430.097222226934</c:v>
                </c:pt>
                <c:pt idx="5827">
                  <c:v>41430.104166671379</c:v>
                </c:pt>
                <c:pt idx="5828">
                  <c:v>41430.111111115824</c:v>
                </c:pt>
                <c:pt idx="5829">
                  <c:v>41430.11805556027</c:v>
                </c:pt>
                <c:pt idx="5830">
                  <c:v>41430.125000004715</c:v>
                </c:pt>
                <c:pt idx="5831">
                  <c:v>41430.13194444916</c:v>
                </c:pt>
                <c:pt idx="5832">
                  <c:v>41430.138888893605</c:v>
                </c:pt>
                <c:pt idx="5833">
                  <c:v>41430.145833338051</c:v>
                </c:pt>
                <c:pt idx="5834">
                  <c:v>41430.152777782496</c:v>
                </c:pt>
                <c:pt idx="5835">
                  <c:v>41430.159722226941</c:v>
                </c:pt>
                <c:pt idx="5836">
                  <c:v>41430.166666671386</c:v>
                </c:pt>
                <c:pt idx="5837">
                  <c:v>41430.173611115832</c:v>
                </c:pt>
                <c:pt idx="5838">
                  <c:v>41430.180555560277</c:v>
                </c:pt>
                <c:pt idx="5839">
                  <c:v>41430.187500004722</c:v>
                </c:pt>
                <c:pt idx="5840">
                  <c:v>41430.194444449167</c:v>
                </c:pt>
                <c:pt idx="5841">
                  <c:v>41430.201388893613</c:v>
                </c:pt>
                <c:pt idx="5842">
                  <c:v>41430.208333338058</c:v>
                </c:pt>
                <c:pt idx="5843">
                  <c:v>41430.215277782503</c:v>
                </c:pt>
                <c:pt idx="5844">
                  <c:v>41430.222222226948</c:v>
                </c:pt>
                <c:pt idx="5845">
                  <c:v>41430.229166671394</c:v>
                </c:pt>
                <c:pt idx="5846">
                  <c:v>41430.236111115839</c:v>
                </c:pt>
                <c:pt idx="5847">
                  <c:v>41430.243055560284</c:v>
                </c:pt>
                <c:pt idx="5848">
                  <c:v>41430.250000004729</c:v>
                </c:pt>
                <c:pt idx="5849">
                  <c:v>41430.256944449175</c:v>
                </c:pt>
                <c:pt idx="5850">
                  <c:v>41430.26388889362</c:v>
                </c:pt>
                <c:pt idx="5851">
                  <c:v>41430.270833338065</c:v>
                </c:pt>
                <c:pt idx="5852">
                  <c:v>41430.27777778251</c:v>
                </c:pt>
                <c:pt idx="5853">
                  <c:v>41430.284722226956</c:v>
                </c:pt>
                <c:pt idx="5854">
                  <c:v>41430.291666671401</c:v>
                </c:pt>
                <c:pt idx="5855">
                  <c:v>41430.298611115846</c:v>
                </c:pt>
                <c:pt idx="5856">
                  <c:v>41430.305555560291</c:v>
                </c:pt>
                <c:pt idx="5857">
                  <c:v>41430.312500004737</c:v>
                </c:pt>
                <c:pt idx="5858">
                  <c:v>41430.319444449182</c:v>
                </c:pt>
                <c:pt idx="5859">
                  <c:v>41430.326388893627</c:v>
                </c:pt>
                <c:pt idx="5860">
                  <c:v>41430.333333338072</c:v>
                </c:pt>
                <c:pt idx="5861">
                  <c:v>41430.340277782518</c:v>
                </c:pt>
                <c:pt idx="5862">
                  <c:v>41430.347222226963</c:v>
                </c:pt>
                <c:pt idx="5863">
                  <c:v>41430.354166671408</c:v>
                </c:pt>
                <c:pt idx="5864">
                  <c:v>41430.361111115853</c:v>
                </c:pt>
                <c:pt idx="5865">
                  <c:v>41430.368055560299</c:v>
                </c:pt>
                <c:pt idx="5866">
                  <c:v>41430.375000004744</c:v>
                </c:pt>
                <c:pt idx="5867">
                  <c:v>41430.381944449189</c:v>
                </c:pt>
                <c:pt idx="5868">
                  <c:v>41430.388888893634</c:v>
                </c:pt>
                <c:pt idx="5869">
                  <c:v>41430.39583333808</c:v>
                </c:pt>
                <c:pt idx="5870">
                  <c:v>41430.402777782525</c:v>
                </c:pt>
                <c:pt idx="5871">
                  <c:v>41430.40972222697</c:v>
                </c:pt>
                <c:pt idx="5872">
                  <c:v>41430.416666671415</c:v>
                </c:pt>
                <c:pt idx="5873">
                  <c:v>41430.423611115861</c:v>
                </c:pt>
                <c:pt idx="5874">
                  <c:v>41430.430555560306</c:v>
                </c:pt>
                <c:pt idx="5875">
                  <c:v>41430.437500004751</c:v>
                </c:pt>
                <c:pt idx="5876">
                  <c:v>41430.444444449196</c:v>
                </c:pt>
                <c:pt idx="5877">
                  <c:v>41430.451388893642</c:v>
                </c:pt>
                <c:pt idx="5878">
                  <c:v>41430.458333338087</c:v>
                </c:pt>
                <c:pt idx="5879">
                  <c:v>41430.465277782532</c:v>
                </c:pt>
                <c:pt idx="5880">
                  <c:v>41430.472222226977</c:v>
                </c:pt>
                <c:pt idx="5881">
                  <c:v>41430.479166671423</c:v>
                </c:pt>
                <c:pt idx="5882">
                  <c:v>41430.486111115868</c:v>
                </c:pt>
                <c:pt idx="5883">
                  <c:v>41430.493055560313</c:v>
                </c:pt>
                <c:pt idx="5884">
                  <c:v>41430.500000004758</c:v>
                </c:pt>
                <c:pt idx="5885">
                  <c:v>41430.506944449204</c:v>
                </c:pt>
                <c:pt idx="5886">
                  <c:v>41430.513888893649</c:v>
                </c:pt>
                <c:pt idx="5887">
                  <c:v>41430.520833338094</c:v>
                </c:pt>
                <c:pt idx="5888">
                  <c:v>41430.527777782539</c:v>
                </c:pt>
                <c:pt idx="5889">
                  <c:v>41430.534722226985</c:v>
                </c:pt>
                <c:pt idx="5890">
                  <c:v>41430.54166667143</c:v>
                </c:pt>
                <c:pt idx="5891">
                  <c:v>41430.548611115875</c:v>
                </c:pt>
                <c:pt idx="5892">
                  <c:v>41430.55555556032</c:v>
                </c:pt>
                <c:pt idx="5893">
                  <c:v>41430.562500004766</c:v>
                </c:pt>
                <c:pt idx="5894">
                  <c:v>41430.569444449211</c:v>
                </c:pt>
                <c:pt idx="5895">
                  <c:v>41430.576388893656</c:v>
                </c:pt>
                <c:pt idx="5896">
                  <c:v>41430.583333338102</c:v>
                </c:pt>
                <c:pt idx="5897">
                  <c:v>41430.590277782547</c:v>
                </c:pt>
                <c:pt idx="5898">
                  <c:v>41430.597222226992</c:v>
                </c:pt>
                <c:pt idx="5899">
                  <c:v>41430.604166671437</c:v>
                </c:pt>
                <c:pt idx="5900">
                  <c:v>41430.611111115883</c:v>
                </c:pt>
                <c:pt idx="5901">
                  <c:v>41430.618055560328</c:v>
                </c:pt>
                <c:pt idx="5902">
                  <c:v>41430.625000004773</c:v>
                </c:pt>
                <c:pt idx="5903">
                  <c:v>41430.631944449218</c:v>
                </c:pt>
                <c:pt idx="5904">
                  <c:v>41430.638888893664</c:v>
                </c:pt>
                <c:pt idx="5905">
                  <c:v>41430.645833338109</c:v>
                </c:pt>
                <c:pt idx="5906">
                  <c:v>41430.652777782554</c:v>
                </c:pt>
                <c:pt idx="5907">
                  <c:v>41430.659722226999</c:v>
                </c:pt>
                <c:pt idx="5908">
                  <c:v>41430.666666671445</c:v>
                </c:pt>
                <c:pt idx="5909">
                  <c:v>41430.67361111589</c:v>
                </c:pt>
                <c:pt idx="5910">
                  <c:v>41430.680555560335</c:v>
                </c:pt>
                <c:pt idx="5911">
                  <c:v>41430.68750000478</c:v>
                </c:pt>
                <c:pt idx="5912">
                  <c:v>41430.694444449226</c:v>
                </c:pt>
                <c:pt idx="5913">
                  <c:v>41430.701388893671</c:v>
                </c:pt>
                <c:pt idx="5914">
                  <c:v>41430.708333338116</c:v>
                </c:pt>
                <c:pt idx="5915">
                  <c:v>41430.715277782561</c:v>
                </c:pt>
                <c:pt idx="5916">
                  <c:v>41430.722222227007</c:v>
                </c:pt>
                <c:pt idx="5917">
                  <c:v>41430.729166671452</c:v>
                </c:pt>
                <c:pt idx="5918">
                  <c:v>41430.736111115897</c:v>
                </c:pt>
                <c:pt idx="5919">
                  <c:v>41430.743055560342</c:v>
                </c:pt>
                <c:pt idx="5920">
                  <c:v>41430.750000004788</c:v>
                </c:pt>
                <c:pt idx="5921">
                  <c:v>41430.756944449233</c:v>
                </c:pt>
                <c:pt idx="5922">
                  <c:v>41430.763888893678</c:v>
                </c:pt>
                <c:pt idx="5923">
                  <c:v>41430.770833338123</c:v>
                </c:pt>
                <c:pt idx="5924">
                  <c:v>41430.777777782569</c:v>
                </c:pt>
                <c:pt idx="5925">
                  <c:v>41430.784722227014</c:v>
                </c:pt>
                <c:pt idx="5926">
                  <c:v>41430.791666671459</c:v>
                </c:pt>
                <c:pt idx="5927">
                  <c:v>41430.798611115904</c:v>
                </c:pt>
                <c:pt idx="5928">
                  <c:v>41430.80555556035</c:v>
                </c:pt>
                <c:pt idx="5929">
                  <c:v>41430.812500004795</c:v>
                </c:pt>
                <c:pt idx="5930">
                  <c:v>41430.81944444924</c:v>
                </c:pt>
                <c:pt idx="5931">
                  <c:v>41430.826388893685</c:v>
                </c:pt>
                <c:pt idx="5932">
                  <c:v>41430.833333338131</c:v>
                </c:pt>
                <c:pt idx="5933">
                  <c:v>41430.840277782576</c:v>
                </c:pt>
                <c:pt idx="5934">
                  <c:v>41430.847222227021</c:v>
                </c:pt>
                <c:pt idx="5935">
                  <c:v>41430.854166671466</c:v>
                </c:pt>
                <c:pt idx="5936">
                  <c:v>41430.861111115912</c:v>
                </c:pt>
                <c:pt idx="5937">
                  <c:v>41430.868055560357</c:v>
                </c:pt>
                <c:pt idx="5938">
                  <c:v>41430.875000004802</c:v>
                </c:pt>
                <c:pt idx="5939">
                  <c:v>41430.881944449247</c:v>
                </c:pt>
                <c:pt idx="5940">
                  <c:v>41430.888888893693</c:v>
                </c:pt>
                <c:pt idx="5941">
                  <c:v>41430.895833338138</c:v>
                </c:pt>
                <c:pt idx="5942">
                  <c:v>41430.902777782583</c:v>
                </c:pt>
                <c:pt idx="5943">
                  <c:v>41430.909722227028</c:v>
                </c:pt>
                <c:pt idx="5944">
                  <c:v>41430.916666671474</c:v>
                </c:pt>
                <c:pt idx="5945">
                  <c:v>41430.923611115919</c:v>
                </c:pt>
                <c:pt idx="5946">
                  <c:v>41430.930555560364</c:v>
                </c:pt>
                <c:pt idx="5947">
                  <c:v>41430.937500004809</c:v>
                </c:pt>
                <c:pt idx="5948">
                  <c:v>41430.944444449255</c:v>
                </c:pt>
                <c:pt idx="5949">
                  <c:v>41430.9513888937</c:v>
                </c:pt>
                <c:pt idx="5950">
                  <c:v>41430.958333338145</c:v>
                </c:pt>
                <c:pt idx="5951">
                  <c:v>41430.96527778259</c:v>
                </c:pt>
                <c:pt idx="5952">
                  <c:v>41430.972222227036</c:v>
                </c:pt>
                <c:pt idx="5953">
                  <c:v>41430.979166671481</c:v>
                </c:pt>
                <c:pt idx="5954">
                  <c:v>41430.986111115926</c:v>
                </c:pt>
                <c:pt idx="5955">
                  <c:v>41430.993055560371</c:v>
                </c:pt>
                <c:pt idx="5956">
                  <c:v>41431.000000004817</c:v>
                </c:pt>
                <c:pt idx="5957">
                  <c:v>41431.006944449262</c:v>
                </c:pt>
                <c:pt idx="5958">
                  <c:v>41431.013888893707</c:v>
                </c:pt>
                <c:pt idx="5959">
                  <c:v>41431.020833338152</c:v>
                </c:pt>
                <c:pt idx="5960">
                  <c:v>41431.027777782598</c:v>
                </c:pt>
                <c:pt idx="5961">
                  <c:v>41431.034722227043</c:v>
                </c:pt>
                <c:pt idx="5962">
                  <c:v>41431.041666671488</c:v>
                </c:pt>
                <c:pt idx="5963">
                  <c:v>41431.048611115933</c:v>
                </c:pt>
                <c:pt idx="5964">
                  <c:v>41431.055555560379</c:v>
                </c:pt>
                <c:pt idx="5965">
                  <c:v>41431.062500004824</c:v>
                </c:pt>
                <c:pt idx="5966">
                  <c:v>41431.069444449269</c:v>
                </c:pt>
                <c:pt idx="5967">
                  <c:v>41431.076388893714</c:v>
                </c:pt>
                <c:pt idx="5968">
                  <c:v>41431.08333333816</c:v>
                </c:pt>
                <c:pt idx="5969">
                  <c:v>41431.090277782605</c:v>
                </c:pt>
                <c:pt idx="5970">
                  <c:v>41431.09722222705</c:v>
                </c:pt>
                <c:pt idx="5971">
                  <c:v>41431.104166671495</c:v>
                </c:pt>
                <c:pt idx="5972">
                  <c:v>41431.111111115941</c:v>
                </c:pt>
                <c:pt idx="5973">
                  <c:v>41431.118055560386</c:v>
                </c:pt>
                <c:pt idx="5974">
                  <c:v>41431.125000004831</c:v>
                </c:pt>
                <c:pt idx="5975">
                  <c:v>41431.131944449276</c:v>
                </c:pt>
                <c:pt idx="5976">
                  <c:v>41431.138888893722</c:v>
                </c:pt>
                <c:pt idx="5977">
                  <c:v>41431.145833338167</c:v>
                </c:pt>
                <c:pt idx="5978">
                  <c:v>41431.152777782612</c:v>
                </c:pt>
                <c:pt idx="5979">
                  <c:v>41431.159722227058</c:v>
                </c:pt>
                <c:pt idx="5980">
                  <c:v>41431.166666671503</c:v>
                </c:pt>
                <c:pt idx="5981">
                  <c:v>41431.173611115948</c:v>
                </c:pt>
                <c:pt idx="5982">
                  <c:v>41431.180555560393</c:v>
                </c:pt>
                <c:pt idx="5983">
                  <c:v>41431.187500004839</c:v>
                </c:pt>
                <c:pt idx="5984">
                  <c:v>41431.194444449284</c:v>
                </c:pt>
                <c:pt idx="5985">
                  <c:v>41431.201388893729</c:v>
                </c:pt>
                <c:pt idx="5986">
                  <c:v>41431.208333338174</c:v>
                </c:pt>
                <c:pt idx="5987">
                  <c:v>41431.21527778262</c:v>
                </c:pt>
                <c:pt idx="5988">
                  <c:v>41431.222222227065</c:v>
                </c:pt>
                <c:pt idx="5989">
                  <c:v>41431.22916667151</c:v>
                </c:pt>
                <c:pt idx="5990">
                  <c:v>41431.236111115955</c:v>
                </c:pt>
                <c:pt idx="5991">
                  <c:v>41431.243055560401</c:v>
                </c:pt>
                <c:pt idx="5992">
                  <c:v>41431.250000004846</c:v>
                </c:pt>
                <c:pt idx="5993">
                  <c:v>41431.256944449291</c:v>
                </c:pt>
                <c:pt idx="5994">
                  <c:v>41431.263888893736</c:v>
                </c:pt>
                <c:pt idx="5995">
                  <c:v>41431.270833338182</c:v>
                </c:pt>
                <c:pt idx="5996">
                  <c:v>41431.277777782627</c:v>
                </c:pt>
                <c:pt idx="5997">
                  <c:v>41431.284722227072</c:v>
                </c:pt>
                <c:pt idx="5998">
                  <c:v>41431.291666671517</c:v>
                </c:pt>
                <c:pt idx="5999">
                  <c:v>41431.298611115963</c:v>
                </c:pt>
                <c:pt idx="6000">
                  <c:v>41431.305555560408</c:v>
                </c:pt>
                <c:pt idx="6001">
                  <c:v>41431.312500004853</c:v>
                </c:pt>
                <c:pt idx="6002">
                  <c:v>41431.319444449298</c:v>
                </c:pt>
                <c:pt idx="6003">
                  <c:v>41431.326388893744</c:v>
                </c:pt>
                <c:pt idx="6004">
                  <c:v>41431.333333338189</c:v>
                </c:pt>
                <c:pt idx="6005">
                  <c:v>41431.340277782634</c:v>
                </c:pt>
                <c:pt idx="6006">
                  <c:v>41431.347222227079</c:v>
                </c:pt>
                <c:pt idx="6007">
                  <c:v>41431.354166671525</c:v>
                </c:pt>
                <c:pt idx="6008">
                  <c:v>41431.36111111597</c:v>
                </c:pt>
                <c:pt idx="6009">
                  <c:v>41431.368055560415</c:v>
                </c:pt>
                <c:pt idx="6010">
                  <c:v>41431.37500000486</c:v>
                </c:pt>
                <c:pt idx="6011">
                  <c:v>41431.381944449306</c:v>
                </c:pt>
                <c:pt idx="6012">
                  <c:v>41431.388888893751</c:v>
                </c:pt>
                <c:pt idx="6013">
                  <c:v>41431.395833338196</c:v>
                </c:pt>
                <c:pt idx="6014">
                  <c:v>41431.402777782641</c:v>
                </c:pt>
                <c:pt idx="6015">
                  <c:v>41431.409722227087</c:v>
                </c:pt>
                <c:pt idx="6016">
                  <c:v>41431.416666671532</c:v>
                </c:pt>
                <c:pt idx="6017">
                  <c:v>41431.423611115977</c:v>
                </c:pt>
                <c:pt idx="6018">
                  <c:v>41431.430555560422</c:v>
                </c:pt>
                <c:pt idx="6019">
                  <c:v>41431.437500004868</c:v>
                </c:pt>
                <c:pt idx="6020">
                  <c:v>41431.444444449313</c:v>
                </c:pt>
                <c:pt idx="6021">
                  <c:v>41431.451388893758</c:v>
                </c:pt>
                <c:pt idx="6022">
                  <c:v>41431.458333338203</c:v>
                </c:pt>
                <c:pt idx="6023">
                  <c:v>41431.465277782649</c:v>
                </c:pt>
                <c:pt idx="6024">
                  <c:v>41431.472222227094</c:v>
                </c:pt>
                <c:pt idx="6025">
                  <c:v>41431.479166671539</c:v>
                </c:pt>
                <c:pt idx="6026">
                  <c:v>41431.486111115984</c:v>
                </c:pt>
                <c:pt idx="6027">
                  <c:v>41431.49305556043</c:v>
                </c:pt>
                <c:pt idx="6028">
                  <c:v>41431.500000004875</c:v>
                </c:pt>
                <c:pt idx="6029">
                  <c:v>41431.50694444932</c:v>
                </c:pt>
                <c:pt idx="6030">
                  <c:v>41431.513888893765</c:v>
                </c:pt>
                <c:pt idx="6031">
                  <c:v>41431.520833338211</c:v>
                </c:pt>
                <c:pt idx="6032">
                  <c:v>41431.527777782656</c:v>
                </c:pt>
                <c:pt idx="6033">
                  <c:v>41431.534722227101</c:v>
                </c:pt>
                <c:pt idx="6034">
                  <c:v>41431.541666671546</c:v>
                </c:pt>
                <c:pt idx="6035">
                  <c:v>41431.548611115992</c:v>
                </c:pt>
                <c:pt idx="6036">
                  <c:v>41431.555555560437</c:v>
                </c:pt>
                <c:pt idx="6037">
                  <c:v>41431.562500004882</c:v>
                </c:pt>
                <c:pt idx="6038">
                  <c:v>41431.569444449327</c:v>
                </c:pt>
                <c:pt idx="6039">
                  <c:v>41431.576388893773</c:v>
                </c:pt>
                <c:pt idx="6040">
                  <c:v>41431.583333338218</c:v>
                </c:pt>
                <c:pt idx="6041">
                  <c:v>41431.590277782663</c:v>
                </c:pt>
                <c:pt idx="6042">
                  <c:v>41431.597222227108</c:v>
                </c:pt>
                <c:pt idx="6043">
                  <c:v>41431.604166671554</c:v>
                </c:pt>
                <c:pt idx="6044">
                  <c:v>41431.611111115999</c:v>
                </c:pt>
                <c:pt idx="6045">
                  <c:v>41431.618055560444</c:v>
                </c:pt>
                <c:pt idx="6046">
                  <c:v>41431.625000004889</c:v>
                </c:pt>
                <c:pt idx="6047">
                  <c:v>41431.631944449335</c:v>
                </c:pt>
                <c:pt idx="6048">
                  <c:v>41431.63888889378</c:v>
                </c:pt>
                <c:pt idx="6049">
                  <c:v>41431.645833338225</c:v>
                </c:pt>
                <c:pt idx="6050">
                  <c:v>41431.65277778267</c:v>
                </c:pt>
                <c:pt idx="6051">
                  <c:v>41431.659722227116</c:v>
                </c:pt>
                <c:pt idx="6052">
                  <c:v>41431.666666671561</c:v>
                </c:pt>
                <c:pt idx="6053">
                  <c:v>41431.673611116006</c:v>
                </c:pt>
                <c:pt idx="6054">
                  <c:v>41431.680555560451</c:v>
                </c:pt>
                <c:pt idx="6055">
                  <c:v>41431.687500004897</c:v>
                </c:pt>
                <c:pt idx="6056">
                  <c:v>41431.694444449342</c:v>
                </c:pt>
                <c:pt idx="6057">
                  <c:v>41431.701388893787</c:v>
                </c:pt>
                <c:pt idx="6058">
                  <c:v>41431.708333338232</c:v>
                </c:pt>
                <c:pt idx="6059">
                  <c:v>41431.715277782678</c:v>
                </c:pt>
                <c:pt idx="6060">
                  <c:v>41431.722222227123</c:v>
                </c:pt>
                <c:pt idx="6061">
                  <c:v>41431.729166671568</c:v>
                </c:pt>
                <c:pt idx="6062">
                  <c:v>41431.736111116013</c:v>
                </c:pt>
                <c:pt idx="6063">
                  <c:v>41431.743055560459</c:v>
                </c:pt>
                <c:pt idx="6064">
                  <c:v>41431.750000004904</c:v>
                </c:pt>
                <c:pt idx="6065">
                  <c:v>41431.756944449349</c:v>
                </c:pt>
                <c:pt idx="6066">
                  <c:v>41431.763888893795</c:v>
                </c:pt>
                <c:pt idx="6067">
                  <c:v>41431.77083333824</c:v>
                </c:pt>
                <c:pt idx="6068">
                  <c:v>41431.777777782685</c:v>
                </c:pt>
                <c:pt idx="6069">
                  <c:v>41431.78472222713</c:v>
                </c:pt>
                <c:pt idx="6070">
                  <c:v>41431.791666671576</c:v>
                </c:pt>
                <c:pt idx="6071">
                  <c:v>41431.798611116021</c:v>
                </c:pt>
                <c:pt idx="6072">
                  <c:v>41431.805555560466</c:v>
                </c:pt>
                <c:pt idx="6073">
                  <c:v>41431.812500004911</c:v>
                </c:pt>
                <c:pt idx="6074">
                  <c:v>41431.819444449357</c:v>
                </c:pt>
                <c:pt idx="6075">
                  <c:v>41431.826388893802</c:v>
                </c:pt>
                <c:pt idx="6076">
                  <c:v>41431.833333338247</c:v>
                </c:pt>
                <c:pt idx="6077">
                  <c:v>41431.840277782692</c:v>
                </c:pt>
                <c:pt idx="6078">
                  <c:v>41431.847222227138</c:v>
                </c:pt>
                <c:pt idx="6079">
                  <c:v>41431.854166671583</c:v>
                </c:pt>
                <c:pt idx="6080">
                  <c:v>41431.861111116028</c:v>
                </c:pt>
                <c:pt idx="6081">
                  <c:v>41431.868055560473</c:v>
                </c:pt>
                <c:pt idx="6082">
                  <c:v>41431.875000004919</c:v>
                </c:pt>
                <c:pt idx="6083">
                  <c:v>41431.881944449364</c:v>
                </c:pt>
                <c:pt idx="6084">
                  <c:v>41431.888888893809</c:v>
                </c:pt>
                <c:pt idx="6085">
                  <c:v>41431.895833338254</c:v>
                </c:pt>
                <c:pt idx="6086">
                  <c:v>41431.9027777827</c:v>
                </c:pt>
                <c:pt idx="6087">
                  <c:v>41431.909722227145</c:v>
                </c:pt>
                <c:pt idx="6088">
                  <c:v>41431.91666667159</c:v>
                </c:pt>
                <c:pt idx="6089">
                  <c:v>41431.923611116035</c:v>
                </c:pt>
                <c:pt idx="6090">
                  <c:v>41431.930555560481</c:v>
                </c:pt>
                <c:pt idx="6091">
                  <c:v>41431.937500004926</c:v>
                </c:pt>
                <c:pt idx="6092">
                  <c:v>41431.944444449371</c:v>
                </c:pt>
                <c:pt idx="6093">
                  <c:v>41431.951388893816</c:v>
                </c:pt>
                <c:pt idx="6094">
                  <c:v>41431.958333338262</c:v>
                </c:pt>
                <c:pt idx="6095">
                  <c:v>41431.965277782707</c:v>
                </c:pt>
                <c:pt idx="6096">
                  <c:v>41431.972222227152</c:v>
                </c:pt>
                <c:pt idx="6097">
                  <c:v>41431.979166671597</c:v>
                </c:pt>
                <c:pt idx="6098">
                  <c:v>41431.986111116043</c:v>
                </c:pt>
                <c:pt idx="6099">
                  <c:v>41431.993055560488</c:v>
                </c:pt>
                <c:pt idx="6100">
                  <c:v>41432.000000004933</c:v>
                </c:pt>
                <c:pt idx="6101">
                  <c:v>41432.006944449378</c:v>
                </c:pt>
                <c:pt idx="6102">
                  <c:v>41432.013888893824</c:v>
                </c:pt>
                <c:pt idx="6103">
                  <c:v>41432.020833338269</c:v>
                </c:pt>
                <c:pt idx="6104">
                  <c:v>41432.027777782714</c:v>
                </c:pt>
                <c:pt idx="6105">
                  <c:v>41432.034722227159</c:v>
                </c:pt>
                <c:pt idx="6106">
                  <c:v>41432.041666671605</c:v>
                </c:pt>
                <c:pt idx="6107">
                  <c:v>41432.04861111605</c:v>
                </c:pt>
                <c:pt idx="6108">
                  <c:v>41432.055555560495</c:v>
                </c:pt>
                <c:pt idx="6109">
                  <c:v>41432.06250000494</c:v>
                </c:pt>
                <c:pt idx="6110">
                  <c:v>41432.069444449386</c:v>
                </c:pt>
                <c:pt idx="6111">
                  <c:v>41432.076388893831</c:v>
                </c:pt>
                <c:pt idx="6112">
                  <c:v>41432.083333338276</c:v>
                </c:pt>
                <c:pt idx="6113">
                  <c:v>41432.090277782721</c:v>
                </c:pt>
                <c:pt idx="6114">
                  <c:v>41432.097222227167</c:v>
                </c:pt>
                <c:pt idx="6115">
                  <c:v>41432.104166671612</c:v>
                </c:pt>
                <c:pt idx="6116">
                  <c:v>41432.111111116057</c:v>
                </c:pt>
                <c:pt idx="6117">
                  <c:v>41432.118055560502</c:v>
                </c:pt>
                <c:pt idx="6118">
                  <c:v>41432.125000004948</c:v>
                </c:pt>
                <c:pt idx="6119">
                  <c:v>41432.131944449393</c:v>
                </c:pt>
                <c:pt idx="6120">
                  <c:v>41432.138888893838</c:v>
                </c:pt>
                <c:pt idx="6121">
                  <c:v>41432.145833338283</c:v>
                </c:pt>
                <c:pt idx="6122">
                  <c:v>41432.152777782729</c:v>
                </c:pt>
                <c:pt idx="6123">
                  <c:v>41432.159722227174</c:v>
                </c:pt>
                <c:pt idx="6124">
                  <c:v>41432.166666671619</c:v>
                </c:pt>
                <c:pt idx="6125">
                  <c:v>41432.173611116064</c:v>
                </c:pt>
                <c:pt idx="6126">
                  <c:v>41432.18055556051</c:v>
                </c:pt>
                <c:pt idx="6127">
                  <c:v>41432.187500004955</c:v>
                </c:pt>
                <c:pt idx="6128">
                  <c:v>41432.1944444494</c:v>
                </c:pt>
                <c:pt idx="6129">
                  <c:v>41432.201388893845</c:v>
                </c:pt>
                <c:pt idx="6130">
                  <c:v>41432.208333338291</c:v>
                </c:pt>
                <c:pt idx="6131">
                  <c:v>41432.215277782736</c:v>
                </c:pt>
                <c:pt idx="6132">
                  <c:v>41432.222222227181</c:v>
                </c:pt>
                <c:pt idx="6133">
                  <c:v>41432.229166671626</c:v>
                </c:pt>
                <c:pt idx="6134">
                  <c:v>41432.236111116072</c:v>
                </c:pt>
                <c:pt idx="6135">
                  <c:v>41432.243055560517</c:v>
                </c:pt>
                <c:pt idx="6136">
                  <c:v>41432.250000004962</c:v>
                </c:pt>
                <c:pt idx="6137">
                  <c:v>41432.256944449407</c:v>
                </c:pt>
                <c:pt idx="6138">
                  <c:v>41432.263888893853</c:v>
                </c:pt>
                <c:pt idx="6139">
                  <c:v>41432.270833338298</c:v>
                </c:pt>
                <c:pt idx="6140">
                  <c:v>41432.277777782743</c:v>
                </c:pt>
                <c:pt idx="6141">
                  <c:v>41432.284722227188</c:v>
                </c:pt>
                <c:pt idx="6142">
                  <c:v>41432.291666671634</c:v>
                </c:pt>
                <c:pt idx="6143">
                  <c:v>41432.298611116079</c:v>
                </c:pt>
                <c:pt idx="6144">
                  <c:v>41432.305555560524</c:v>
                </c:pt>
                <c:pt idx="6145">
                  <c:v>41432.312500004969</c:v>
                </c:pt>
                <c:pt idx="6146">
                  <c:v>41432.319444449415</c:v>
                </c:pt>
                <c:pt idx="6147">
                  <c:v>41432.32638889386</c:v>
                </c:pt>
                <c:pt idx="6148">
                  <c:v>41432.333333338305</c:v>
                </c:pt>
                <c:pt idx="6149">
                  <c:v>41432.34027778275</c:v>
                </c:pt>
                <c:pt idx="6150">
                  <c:v>41432.347222227196</c:v>
                </c:pt>
                <c:pt idx="6151">
                  <c:v>41432.354166671641</c:v>
                </c:pt>
                <c:pt idx="6152">
                  <c:v>41432.361111116086</c:v>
                </c:pt>
                <c:pt idx="6153">
                  <c:v>41432.368055560532</c:v>
                </c:pt>
                <c:pt idx="6154">
                  <c:v>41432.375000004977</c:v>
                </c:pt>
                <c:pt idx="6155">
                  <c:v>41432.381944449422</c:v>
                </c:pt>
                <c:pt idx="6156">
                  <c:v>41432.388888893867</c:v>
                </c:pt>
                <c:pt idx="6157">
                  <c:v>41432.395833338313</c:v>
                </c:pt>
                <c:pt idx="6158">
                  <c:v>41432.402777782758</c:v>
                </c:pt>
                <c:pt idx="6159">
                  <c:v>41432.409722227203</c:v>
                </c:pt>
                <c:pt idx="6160">
                  <c:v>41432.416666671648</c:v>
                </c:pt>
                <c:pt idx="6161">
                  <c:v>41432.423611116094</c:v>
                </c:pt>
                <c:pt idx="6162">
                  <c:v>41432.430555560539</c:v>
                </c:pt>
                <c:pt idx="6163">
                  <c:v>41432.437500004984</c:v>
                </c:pt>
                <c:pt idx="6164">
                  <c:v>41432.444444449429</c:v>
                </c:pt>
                <c:pt idx="6165">
                  <c:v>41432.451388893875</c:v>
                </c:pt>
                <c:pt idx="6166">
                  <c:v>41432.45833333832</c:v>
                </c:pt>
                <c:pt idx="6167">
                  <c:v>41432.465277782765</c:v>
                </c:pt>
                <c:pt idx="6168">
                  <c:v>41432.47222222721</c:v>
                </c:pt>
                <c:pt idx="6169">
                  <c:v>41432.479166671656</c:v>
                </c:pt>
                <c:pt idx="6170">
                  <c:v>41432.486111116101</c:v>
                </c:pt>
                <c:pt idx="6171">
                  <c:v>41432.493055560546</c:v>
                </c:pt>
                <c:pt idx="6172">
                  <c:v>41432.500000004991</c:v>
                </c:pt>
                <c:pt idx="6173">
                  <c:v>41432.506944449437</c:v>
                </c:pt>
                <c:pt idx="6174">
                  <c:v>41432.513888893882</c:v>
                </c:pt>
                <c:pt idx="6175">
                  <c:v>41432.520833338327</c:v>
                </c:pt>
                <c:pt idx="6176">
                  <c:v>41432.527777782772</c:v>
                </c:pt>
                <c:pt idx="6177">
                  <c:v>41432.534722227218</c:v>
                </c:pt>
                <c:pt idx="6178">
                  <c:v>41432.541666671663</c:v>
                </c:pt>
                <c:pt idx="6179">
                  <c:v>41432.548611116108</c:v>
                </c:pt>
                <c:pt idx="6180">
                  <c:v>41432.555555560553</c:v>
                </c:pt>
                <c:pt idx="6181">
                  <c:v>41432.562500004999</c:v>
                </c:pt>
                <c:pt idx="6182">
                  <c:v>41432.569444449444</c:v>
                </c:pt>
                <c:pt idx="6183">
                  <c:v>41432.576388893889</c:v>
                </c:pt>
                <c:pt idx="6184">
                  <c:v>41432.583333338334</c:v>
                </c:pt>
                <c:pt idx="6185">
                  <c:v>41432.59027778278</c:v>
                </c:pt>
                <c:pt idx="6186">
                  <c:v>41432.597222227225</c:v>
                </c:pt>
                <c:pt idx="6187">
                  <c:v>41432.60416667167</c:v>
                </c:pt>
                <c:pt idx="6188">
                  <c:v>41432.611111116115</c:v>
                </c:pt>
                <c:pt idx="6189">
                  <c:v>41432.618055560561</c:v>
                </c:pt>
                <c:pt idx="6190">
                  <c:v>41432.625000005006</c:v>
                </c:pt>
                <c:pt idx="6191">
                  <c:v>41432.631944449451</c:v>
                </c:pt>
                <c:pt idx="6192">
                  <c:v>41432.638888893896</c:v>
                </c:pt>
                <c:pt idx="6193">
                  <c:v>41432.645833338342</c:v>
                </c:pt>
                <c:pt idx="6194">
                  <c:v>41432.652777782787</c:v>
                </c:pt>
                <c:pt idx="6195">
                  <c:v>41432.659722227232</c:v>
                </c:pt>
                <c:pt idx="6196">
                  <c:v>41432.666666671677</c:v>
                </c:pt>
                <c:pt idx="6197">
                  <c:v>41432.673611116123</c:v>
                </c:pt>
                <c:pt idx="6198">
                  <c:v>41432.680555560568</c:v>
                </c:pt>
                <c:pt idx="6199">
                  <c:v>41432.687500005013</c:v>
                </c:pt>
                <c:pt idx="6200">
                  <c:v>41432.694444449458</c:v>
                </c:pt>
                <c:pt idx="6201">
                  <c:v>41432.701388893904</c:v>
                </c:pt>
                <c:pt idx="6202">
                  <c:v>41432.708333338349</c:v>
                </c:pt>
                <c:pt idx="6203">
                  <c:v>41432.715277782794</c:v>
                </c:pt>
                <c:pt idx="6204">
                  <c:v>41432.722222227239</c:v>
                </c:pt>
                <c:pt idx="6205">
                  <c:v>41432.729166671685</c:v>
                </c:pt>
                <c:pt idx="6206">
                  <c:v>41432.73611111613</c:v>
                </c:pt>
                <c:pt idx="6207">
                  <c:v>41432.743055560575</c:v>
                </c:pt>
                <c:pt idx="6208">
                  <c:v>41432.75000000502</c:v>
                </c:pt>
                <c:pt idx="6209">
                  <c:v>41432.756944449466</c:v>
                </c:pt>
                <c:pt idx="6210">
                  <c:v>41432.763888893911</c:v>
                </c:pt>
                <c:pt idx="6211">
                  <c:v>41432.770833338356</c:v>
                </c:pt>
                <c:pt idx="6212">
                  <c:v>41432.777777782801</c:v>
                </c:pt>
                <c:pt idx="6213">
                  <c:v>41432.784722227247</c:v>
                </c:pt>
                <c:pt idx="6214">
                  <c:v>41432.791666671692</c:v>
                </c:pt>
                <c:pt idx="6215">
                  <c:v>41432.798611116137</c:v>
                </c:pt>
                <c:pt idx="6216">
                  <c:v>41432.805555560582</c:v>
                </c:pt>
                <c:pt idx="6217">
                  <c:v>41432.812500005028</c:v>
                </c:pt>
                <c:pt idx="6218">
                  <c:v>41432.819444449473</c:v>
                </c:pt>
                <c:pt idx="6219">
                  <c:v>41432.826388893918</c:v>
                </c:pt>
                <c:pt idx="6220">
                  <c:v>41432.833333338363</c:v>
                </c:pt>
                <c:pt idx="6221">
                  <c:v>41432.840277782809</c:v>
                </c:pt>
                <c:pt idx="6222">
                  <c:v>41432.847222227254</c:v>
                </c:pt>
                <c:pt idx="6223">
                  <c:v>41432.854166671699</c:v>
                </c:pt>
                <c:pt idx="6224">
                  <c:v>41432.861111116144</c:v>
                </c:pt>
                <c:pt idx="6225">
                  <c:v>41432.86805556059</c:v>
                </c:pt>
                <c:pt idx="6226">
                  <c:v>41432.875000005035</c:v>
                </c:pt>
                <c:pt idx="6227">
                  <c:v>41432.88194444948</c:v>
                </c:pt>
                <c:pt idx="6228">
                  <c:v>41432.888888893925</c:v>
                </c:pt>
                <c:pt idx="6229">
                  <c:v>41432.895833338371</c:v>
                </c:pt>
                <c:pt idx="6230">
                  <c:v>41432.902777782816</c:v>
                </c:pt>
                <c:pt idx="6231">
                  <c:v>41432.909722227261</c:v>
                </c:pt>
                <c:pt idx="6232">
                  <c:v>41432.916666671706</c:v>
                </c:pt>
                <c:pt idx="6233">
                  <c:v>41432.923611116152</c:v>
                </c:pt>
                <c:pt idx="6234">
                  <c:v>41432.930555560597</c:v>
                </c:pt>
                <c:pt idx="6235">
                  <c:v>41432.937500005042</c:v>
                </c:pt>
                <c:pt idx="6236">
                  <c:v>41432.944444449487</c:v>
                </c:pt>
                <c:pt idx="6237">
                  <c:v>41432.951388893933</c:v>
                </c:pt>
                <c:pt idx="6238">
                  <c:v>41432.958333338378</c:v>
                </c:pt>
                <c:pt idx="6239">
                  <c:v>41432.965277782823</c:v>
                </c:pt>
                <c:pt idx="6240">
                  <c:v>41432.972222227269</c:v>
                </c:pt>
                <c:pt idx="6241">
                  <c:v>41432.979166671714</c:v>
                </c:pt>
                <c:pt idx="6242">
                  <c:v>41432.986111116159</c:v>
                </c:pt>
                <c:pt idx="6243">
                  <c:v>41432.993055560604</c:v>
                </c:pt>
                <c:pt idx="6244">
                  <c:v>41433.00000000505</c:v>
                </c:pt>
                <c:pt idx="6245">
                  <c:v>41433.006944449495</c:v>
                </c:pt>
                <c:pt idx="6246">
                  <c:v>41433.01388889394</c:v>
                </c:pt>
                <c:pt idx="6247">
                  <c:v>41433.020833338385</c:v>
                </c:pt>
                <c:pt idx="6248">
                  <c:v>41433.027777782831</c:v>
                </c:pt>
                <c:pt idx="6249">
                  <c:v>41433.034722227276</c:v>
                </c:pt>
                <c:pt idx="6250">
                  <c:v>41433.041666671721</c:v>
                </c:pt>
                <c:pt idx="6251">
                  <c:v>41433.048611116166</c:v>
                </c:pt>
                <c:pt idx="6252">
                  <c:v>41433.055555560612</c:v>
                </c:pt>
                <c:pt idx="6253">
                  <c:v>41433.062500005057</c:v>
                </c:pt>
                <c:pt idx="6254">
                  <c:v>41433.069444449502</c:v>
                </c:pt>
                <c:pt idx="6255">
                  <c:v>41433.076388893947</c:v>
                </c:pt>
                <c:pt idx="6256">
                  <c:v>41433.083333338393</c:v>
                </c:pt>
                <c:pt idx="6257">
                  <c:v>41433.090277782838</c:v>
                </c:pt>
                <c:pt idx="6258">
                  <c:v>41433.097222227283</c:v>
                </c:pt>
                <c:pt idx="6259">
                  <c:v>41433.104166671728</c:v>
                </c:pt>
                <c:pt idx="6260">
                  <c:v>41433.111111116174</c:v>
                </c:pt>
                <c:pt idx="6261">
                  <c:v>41433.118055560619</c:v>
                </c:pt>
                <c:pt idx="6262">
                  <c:v>41433.125000005064</c:v>
                </c:pt>
                <c:pt idx="6263">
                  <c:v>41433.131944449509</c:v>
                </c:pt>
                <c:pt idx="6264">
                  <c:v>41433.138888893955</c:v>
                </c:pt>
                <c:pt idx="6265">
                  <c:v>41433.1458333384</c:v>
                </c:pt>
                <c:pt idx="6266">
                  <c:v>41433.152777782845</c:v>
                </c:pt>
                <c:pt idx="6267">
                  <c:v>41433.15972222729</c:v>
                </c:pt>
                <c:pt idx="6268">
                  <c:v>41433.166666671736</c:v>
                </c:pt>
                <c:pt idx="6269">
                  <c:v>41433.173611116181</c:v>
                </c:pt>
                <c:pt idx="6270">
                  <c:v>41433.180555560626</c:v>
                </c:pt>
                <c:pt idx="6271">
                  <c:v>41433.187500005071</c:v>
                </c:pt>
                <c:pt idx="6272">
                  <c:v>41433.194444449517</c:v>
                </c:pt>
                <c:pt idx="6273">
                  <c:v>41433.201388893962</c:v>
                </c:pt>
                <c:pt idx="6274">
                  <c:v>41433.208333338407</c:v>
                </c:pt>
                <c:pt idx="6275">
                  <c:v>41433.215277782852</c:v>
                </c:pt>
                <c:pt idx="6276">
                  <c:v>41433.222222227298</c:v>
                </c:pt>
                <c:pt idx="6277">
                  <c:v>41433.229166671743</c:v>
                </c:pt>
                <c:pt idx="6278">
                  <c:v>41433.236111116188</c:v>
                </c:pt>
                <c:pt idx="6279">
                  <c:v>41433.243055560633</c:v>
                </c:pt>
                <c:pt idx="6280">
                  <c:v>41433.250000005079</c:v>
                </c:pt>
                <c:pt idx="6281">
                  <c:v>41433.256944449524</c:v>
                </c:pt>
                <c:pt idx="6282">
                  <c:v>41433.263888893969</c:v>
                </c:pt>
                <c:pt idx="6283">
                  <c:v>41433.270833338414</c:v>
                </c:pt>
                <c:pt idx="6284">
                  <c:v>41433.27777778286</c:v>
                </c:pt>
                <c:pt idx="6285">
                  <c:v>41433.284722227305</c:v>
                </c:pt>
                <c:pt idx="6286">
                  <c:v>41433.29166667175</c:v>
                </c:pt>
                <c:pt idx="6287">
                  <c:v>41433.298611116195</c:v>
                </c:pt>
                <c:pt idx="6288">
                  <c:v>41433.305555560641</c:v>
                </c:pt>
                <c:pt idx="6289">
                  <c:v>41433.312500005086</c:v>
                </c:pt>
                <c:pt idx="6290">
                  <c:v>41433.319444449531</c:v>
                </c:pt>
                <c:pt idx="6291">
                  <c:v>41433.326388893976</c:v>
                </c:pt>
                <c:pt idx="6292">
                  <c:v>41433.333333338422</c:v>
                </c:pt>
                <c:pt idx="6293">
                  <c:v>41433.340277782867</c:v>
                </c:pt>
                <c:pt idx="6294">
                  <c:v>41433.347222227312</c:v>
                </c:pt>
                <c:pt idx="6295">
                  <c:v>41433.354166671757</c:v>
                </c:pt>
                <c:pt idx="6296">
                  <c:v>41433.361111116203</c:v>
                </c:pt>
                <c:pt idx="6297">
                  <c:v>41433.368055560648</c:v>
                </c:pt>
                <c:pt idx="6298">
                  <c:v>41433.375000005093</c:v>
                </c:pt>
                <c:pt idx="6299">
                  <c:v>41433.381944449538</c:v>
                </c:pt>
                <c:pt idx="6300">
                  <c:v>41433.388888893984</c:v>
                </c:pt>
                <c:pt idx="6301">
                  <c:v>41433.395833338429</c:v>
                </c:pt>
                <c:pt idx="6302">
                  <c:v>41433.402777782874</c:v>
                </c:pt>
                <c:pt idx="6303">
                  <c:v>41433.409722227319</c:v>
                </c:pt>
                <c:pt idx="6304">
                  <c:v>41433.416666671765</c:v>
                </c:pt>
                <c:pt idx="6305">
                  <c:v>41433.42361111621</c:v>
                </c:pt>
                <c:pt idx="6306">
                  <c:v>41433.430555560655</c:v>
                </c:pt>
                <c:pt idx="6307">
                  <c:v>41433.4375000051</c:v>
                </c:pt>
                <c:pt idx="6308">
                  <c:v>41433.444444449546</c:v>
                </c:pt>
                <c:pt idx="6309">
                  <c:v>41433.451388893991</c:v>
                </c:pt>
                <c:pt idx="6310">
                  <c:v>41433.458333338436</c:v>
                </c:pt>
                <c:pt idx="6311">
                  <c:v>41433.465277782881</c:v>
                </c:pt>
                <c:pt idx="6312">
                  <c:v>41433.472222227327</c:v>
                </c:pt>
                <c:pt idx="6313">
                  <c:v>41433.479166671772</c:v>
                </c:pt>
                <c:pt idx="6314">
                  <c:v>41433.486111116217</c:v>
                </c:pt>
                <c:pt idx="6315">
                  <c:v>41433.493055560662</c:v>
                </c:pt>
                <c:pt idx="6316">
                  <c:v>41433.500000005108</c:v>
                </c:pt>
                <c:pt idx="6317">
                  <c:v>41433.506944449553</c:v>
                </c:pt>
                <c:pt idx="6318">
                  <c:v>41433.513888893998</c:v>
                </c:pt>
                <c:pt idx="6319">
                  <c:v>41433.520833338443</c:v>
                </c:pt>
                <c:pt idx="6320">
                  <c:v>41433.527777782889</c:v>
                </c:pt>
                <c:pt idx="6321">
                  <c:v>41433.534722227334</c:v>
                </c:pt>
                <c:pt idx="6322">
                  <c:v>41433.541666671779</c:v>
                </c:pt>
                <c:pt idx="6323">
                  <c:v>41433.548611116224</c:v>
                </c:pt>
                <c:pt idx="6324">
                  <c:v>41433.55555556067</c:v>
                </c:pt>
                <c:pt idx="6325">
                  <c:v>41433.562500005115</c:v>
                </c:pt>
                <c:pt idx="6326">
                  <c:v>41433.56944444956</c:v>
                </c:pt>
                <c:pt idx="6327">
                  <c:v>41433.576388894006</c:v>
                </c:pt>
                <c:pt idx="6328">
                  <c:v>41433.583333338451</c:v>
                </c:pt>
                <c:pt idx="6329">
                  <c:v>41433.590277782896</c:v>
                </c:pt>
                <c:pt idx="6330">
                  <c:v>41433.597222227341</c:v>
                </c:pt>
                <c:pt idx="6331">
                  <c:v>41433.604166671787</c:v>
                </c:pt>
                <c:pt idx="6332">
                  <c:v>41433.611111116232</c:v>
                </c:pt>
                <c:pt idx="6333">
                  <c:v>41433.618055560677</c:v>
                </c:pt>
                <c:pt idx="6334">
                  <c:v>41433.625000005122</c:v>
                </c:pt>
                <c:pt idx="6335">
                  <c:v>41433.631944449568</c:v>
                </c:pt>
                <c:pt idx="6336">
                  <c:v>41433.638888894013</c:v>
                </c:pt>
                <c:pt idx="6337">
                  <c:v>41433.645833338458</c:v>
                </c:pt>
                <c:pt idx="6338">
                  <c:v>41433.652777782903</c:v>
                </c:pt>
                <c:pt idx="6339">
                  <c:v>41433.659722227349</c:v>
                </c:pt>
                <c:pt idx="6340">
                  <c:v>41433.666666671794</c:v>
                </c:pt>
                <c:pt idx="6341">
                  <c:v>41433.673611116239</c:v>
                </c:pt>
                <c:pt idx="6342">
                  <c:v>41433.680555560684</c:v>
                </c:pt>
                <c:pt idx="6343">
                  <c:v>41433.68750000513</c:v>
                </c:pt>
                <c:pt idx="6344">
                  <c:v>41433.694444449575</c:v>
                </c:pt>
                <c:pt idx="6345">
                  <c:v>41433.70138889402</c:v>
                </c:pt>
                <c:pt idx="6346">
                  <c:v>41433.708333338465</c:v>
                </c:pt>
                <c:pt idx="6347">
                  <c:v>41433.715277782911</c:v>
                </c:pt>
                <c:pt idx="6348">
                  <c:v>41433.722222227356</c:v>
                </c:pt>
                <c:pt idx="6349">
                  <c:v>41433.729166671801</c:v>
                </c:pt>
                <c:pt idx="6350">
                  <c:v>41433.736111116246</c:v>
                </c:pt>
                <c:pt idx="6351">
                  <c:v>41433.743055560692</c:v>
                </c:pt>
                <c:pt idx="6352">
                  <c:v>41433.750000005137</c:v>
                </c:pt>
                <c:pt idx="6353">
                  <c:v>41433.756944449582</c:v>
                </c:pt>
                <c:pt idx="6354">
                  <c:v>41433.763888894027</c:v>
                </c:pt>
                <c:pt idx="6355">
                  <c:v>41433.770833338473</c:v>
                </c:pt>
                <c:pt idx="6356">
                  <c:v>41433.777777782918</c:v>
                </c:pt>
                <c:pt idx="6357">
                  <c:v>41433.784722227363</c:v>
                </c:pt>
                <c:pt idx="6358">
                  <c:v>41433.791666671808</c:v>
                </c:pt>
                <c:pt idx="6359">
                  <c:v>41433.798611116254</c:v>
                </c:pt>
                <c:pt idx="6360">
                  <c:v>41433.805555560699</c:v>
                </c:pt>
                <c:pt idx="6361">
                  <c:v>41433.812500005144</c:v>
                </c:pt>
                <c:pt idx="6362">
                  <c:v>41433.819444449589</c:v>
                </c:pt>
                <c:pt idx="6363">
                  <c:v>41433.826388894035</c:v>
                </c:pt>
                <c:pt idx="6364">
                  <c:v>41433.83333333848</c:v>
                </c:pt>
                <c:pt idx="6365">
                  <c:v>41433.840277782925</c:v>
                </c:pt>
                <c:pt idx="6366">
                  <c:v>41433.84722222737</c:v>
                </c:pt>
                <c:pt idx="6367">
                  <c:v>41433.854166671816</c:v>
                </c:pt>
                <c:pt idx="6368">
                  <c:v>41433.861111116261</c:v>
                </c:pt>
                <c:pt idx="6369">
                  <c:v>41433.868055560706</c:v>
                </c:pt>
                <c:pt idx="6370">
                  <c:v>41433.875000005151</c:v>
                </c:pt>
                <c:pt idx="6371">
                  <c:v>41433.881944449597</c:v>
                </c:pt>
                <c:pt idx="6372">
                  <c:v>41433.888888894042</c:v>
                </c:pt>
                <c:pt idx="6373">
                  <c:v>41433.895833338487</c:v>
                </c:pt>
                <c:pt idx="6374">
                  <c:v>41433.902777782932</c:v>
                </c:pt>
                <c:pt idx="6375">
                  <c:v>41433.909722227378</c:v>
                </c:pt>
                <c:pt idx="6376">
                  <c:v>41433.916666671823</c:v>
                </c:pt>
                <c:pt idx="6377">
                  <c:v>41433.923611116268</c:v>
                </c:pt>
                <c:pt idx="6378">
                  <c:v>41433.930555560713</c:v>
                </c:pt>
                <c:pt idx="6379">
                  <c:v>41433.937500005159</c:v>
                </c:pt>
                <c:pt idx="6380">
                  <c:v>41433.944444449604</c:v>
                </c:pt>
                <c:pt idx="6381">
                  <c:v>41433.951388894049</c:v>
                </c:pt>
                <c:pt idx="6382">
                  <c:v>41433.958333338494</c:v>
                </c:pt>
                <c:pt idx="6383">
                  <c:v>41433.96527778294</c:v>
                </c:pt>
                <c:pt idx="6384">
                  <c:v>41433.972222227385</c:v>
                </c:pt>
                <c:pt idx="6385">
                  <c:v>41433.97916667183</c:v>
                </c:pt>
                <c:pt idx="6386">
                  <c:v>41433.986111116275</c:v>
                </c:pt>
                <c:pt idx="6387">
                  <c:v>41433.993055560721</c:v>
                </c:pt>
                <c:pt idx="6388">
                  <c:v>41434.000000005166</c:v>
                </c:pt>
                <c:pt idx="6389">
                  <c:v>41434.006944449611</c:v>
                </c:pt>
                <c:pt idx="6390">
                  <c:v>41434.013888894056</c:v>
                </c:pt>
                <c:pt idx="6391">
                  <c:v>41434.020833338502</c:v>
                </c:pt>
                <c:pt idx="6392">
                  <c:v>41434.027777782947</c:v>
                </c:pt>
                <c:pt idx="6393">
                  <c:v>41434.034722227392</c:v>
                </c:pt>
                <c:pt idx="6394">
                  <c:v>41434.041666671837</c:v>
                </c:pt>
                <c:pt idx="6395">
                  <c:v>41434.048611116283</c:v>
                </c:pt>
                <c:pt idx="6396">
                  <c:v>41434.055555560728</c:v>
                </c:pt>
                <c:pt idx="6397">
                  <c:v>41434.062500005173</c:v>
                </c:pt>
                <c:pt idx="6398">
                  <c:v>41434.069444449618</c:v>
                </c:pt>
                <c:pt idx="6399">
                  <c:v>41434.076388894064</c:v>
                </c:pt>
                <c:pt idx="6400">
                  <c:v>41434.083333338509</c:v>
                </c:pt>
                <c:pt idx="6401">
                  <c:v>41434.090277782954</c:v>
                </c:pt>
                <c:pt idx="6402">
                  <c:v>41434.097222227399</c:v>
                </c:pt>
                <c:pt idx="6403">
                  <c:v>41434.104166671845</c:v>
                </c:pt>
                <c:pt idx="6404">
                  <c:v>41434.11111111629</c:v>
                </c:pt>
                <c:pt idx="6405">
                  <c:v>41434.118055560735</c:v>
                </c:pt>
                <c:pt idx="6406">
                  <c:v>41434.12500000518</c:v>
                </c:pt>
                <c:pt idx="6407">
                  <c:v>41434.131944449626</c:v>
                </c:pt>
                <c:pt idx="6408">
                  <c:v>41434.138888894071</c:v>
                </c:pt>
                <c:pt idx="6409">
                  <c:v>41434.145833338516</c:v>
                </c:pt>
                <c:pt idx="6410">
                  <c:v>41434.152777782961</c:v>
                </c:pt>
                <c:pt idx="6411">
                  <c:v>41434.159722227407</c:v>
                </c:pt>
                <c:pt idx="6412">
                  <c:v>41434.166666671852</c:v>
                </c:pt>
                <c:pt idx="6413">
                  <c:v>41434.173611116297</c:v>
                </c:pt>
                <c:pt idx="6414">
                  <c:v>41434.180555560743</c:v>
                </c:pt>
                <c:pt idx="6415">
                  <c:v>41434.187500005188</c:v>
                </c:pt>
                <c:pt idx="6416">
                  <c:v>41434.194444449633</c:v>
                </c:pt>
                <c:pt idx="6417">
                  <c:v>41434.201388894078</c:v>
                </c:pt>
                <c:pt idx="6418">
                  <c:v>41434.208333338524</c:v>
                </c:pt>
                <c:pt idx="6419">
                  <c:v>41434.215277782969</c:v>
                </c:pt>
                <c:pt idx="6420">
                  <c:v>41434.222222227414</c:v>
                </c:pt>
                <c:pt idx="6421">
                  <c:v>41434.229166671859</c:v>
                </c:pt>
                <c:pt idx="6422">
                  <c:v>41434.236111116305</c:v>
                </c:pt>
                <c:pt idx="6423">
                  <c:v>41434.24305556075</c:v>
                </c:pt>
                <c:pt idx="6424">
                  <c:v>41434.250000005195</c:v>
                </c:pt>
                <c:pt idx="6425">
                  <c:v>41434.25694444964</c:v>
                </c:pt>
                <c:pt idx="6426">
                  <c:v>41434.263888894086</c:v>
                </c:pt>
                <c:pt idx="6427">
                  <c:v>41434.270833338531</c:v>
                </c:pt>
                <c:pt idx="6428">
                  <c:v>41434.277777782976</c:v>
                </c:pt>
                <c:pt idx="6429">
                  <c:v>41434.284722227421</c:v>
                </c:pt>
                <c:pt idx="6430">
                  <c:v>41434.291666671867</c:v>
                </c:pt>
                <c:pt idx="6431">
                  <c:v>41434.298611116312</c:v>
                </c:pt>
                <c:pt idx="6432">
                  <c:v>41434.305555560757</c:v>
                </c:pt>
                <c:pt idx="6433">
                  <c:v>41434.312500005202</c:v>
                </c:pt>
                <c:pt idx="6434">
                  <c:v>41434.319444449648</c:v>
                </c:pt>
                <c:pt idx="6435">
                  <c:v>41434.326388894093</c:v>
                </c:pt>
                <c:pt idx="6436">
                  <c:v>41434.333333338538</c:v>
                </c:pt>
                <c:pt idx="6437">
                  <c:v>41434.340277782983</c:v>
                </c:pt>
                <c:pt idx="6438">
                  <c:v>41434.347222227429</c:v>
                </c:pt>
                <c:pt idx="6439">
                  <c:v>41434.354166671874</c:v>
                </c:pt>
                <c:pt idx="6440">
                  <c:v>41434.361111116319</c:v>
                </c:pt>
                <c:pt idx="6441">
                  <c:v>41434.368055560764</c:v>
                </c:pt>
                <c:pt idx="6442">
                  <c:v>41434.37500000521</c:v>
                </c:pt>
                <c:pt idx="6443">
                  <c:v>41434.381944449655</c:v>
                </c:pt>
                <c:pt idx="6444">
                  <c:v>41434.3888888941</c:v>
                </c:pt>
                <c:pt idx="6445">
                  <c:v>41434.395833338545</c:v>
                </c:pt>
                <c:pt idx="6446">
                  <c:v>41434.402777782991</c:v>
                </c:pt>
                <c:pt idx="6447">
                  <c:v>41434.409722227436</c:v>
                </c:pt>
                <c:pt idx="6448">
                  <c:v>41434.416666671881</c:v>
                </c:pt>
                <c:pt idx="6449">
                  <c:v>41434.423611116326</c:v>
                </c:pt>
                <c:pt idx="6450">
                  <c:v>41434.430555560772</c:v>
                </c:pt>
                <c:pt idx="6451">
                  <c:v>41434.437500005217</c:v>
                </c:pt>
                <c:pt idx="6452">
                  <c:v>41434.444444449662</c:v>
                </c:pt>
                <c:pt idx="6453">
                  <c:v>41434.451388894107</c:v>
                </c:pt>
                <c:pt idx="6454">
                  <c:v>41434.458333338553</c:v>
                </c:pt>
                <c:pt idx="6455">
                  <c:v>41434.465277782998</c:v>
                </c:pt>
                <c:pt idx="6456">
                  <c:v>41434.472222227443</c:v>
                </c:pt>
                <c:pt idx="6457">
                  <c:v>41434.479166671888</c:v>
                </c:pt>
                <c:pt idx="6458">
                  <c:v>41434.486111116334</c:v>
                </c:pt>
                <c:pt idx="6459">
                  <c:v>41434.493055560779</c:v>
                </c:pt>
                <c:pt idx="6460">
                  <c:v>41434.500000005224</c:v>
                </c:pt>
                <c:pt idx="6461">
                  <c:v>41434.506944449669</c:v>
                </c:pt>
                <c:pt idx="6462">
                  <c:v>41434.513888894115</c:v>
                </c:pt>
                <c:pt idx="6463">
                  <c:v>41434.52083333856</c:v>
                </c:pt>
                <c:pt idx="6464">
                  <c:v>41434.527777783005</c:v>
                </c:pt>
                <c:pt idx="6465">
                  <c:v>41434.53472222745</c:v>
                </c:pt>
                <c:pt idx="6466">
                  <c:v>41434.541666671896</c:v>
                </c:pt>
                <c:pt idx="6467">
                  <c:v>41434.548611116341</c:v>
                </c:pt>
                <c:pt idx="6468">
                  <c:v>41434.555555560786</c:v>
                </c:pt>
                <c:pt idx="6469">
                  <c:v>41434.562500005231</c:v>
                </c:pt>
                <c:pt idx="6470">
                  <c:v>41434.569444449677</c:v>
                </c:pt>
                <c:pt idx="6471">
                  <c:v>41434.576388894122</c:v>
                </c:pt>
                <c:pt idx="6472">
                  <c:v>41434.583333338567</c:v>
                </c:pt>
                <c:pt idx="6473">
                  <c:v>41434.590277783012</c:v>
                </c:pt>
                <c:pt idx="6474">
                  <c:v>41434.597222227458</c:v>
                </c:pt>
                <c:pt idx="6475">
                  <c:v>41434.604166671903</c:v>
                </c:pt>
                <c:pt idx="6476">
                  <c:v>41434.611111116348</c:v>
                </c:pt>
                <c:pt idx="6477">
                  <c:v>41434.618055560793</c:v>
                </c:pt>
                <c:pt idx="6478">
                  <c:v>41434.625000005239</c:v>
                </c:pt>
                <c:pt idx="6479">
                  <c:v>41434.631944449684</c:v>
                </c:pt>
                <c:pt idx="6480">
                  <c:v>41434.638888894129</c:v>
                </c:pt>
                <c:pt idx="6481">
                  <c:v>41434.645833338574</c:v>
                </c:pt>
                <c:pt idx="6482">
                  <c:v>41434.65277778302</c:v>
                </c:pt>
                <c:pt idx="6483">
                  <c:v>41434.659722227465</c:v>
                </c:pt>
                <c:pt idx="6484">
                  <c:v>41434.66666667191</c:v>
                </c:pt>
                <c:pt idx="6485">
                  <c:v>41434.673611116355</c:v>
                </c:pt>
                <c:pt idx="6486">
                  <c:v>41434.680555560801</c:v>
                </c:pt>
                <c:pt idx="6487">
                  <c:v>41434.687500005246</c:v>
                </c:pt>
                <c:pt idx="6488">
                  <c:v>41434.694444449691</c:v>
                </c:pt>
                <c:pt idx="6489">
                  <c:v>41434.701388894136</c:v>
                </c:pt>
                <c:pt idx="6490">
                  <c:v>41434.708333338582</c:v>
                </c:pt>
                <c:pt idx="6491">
                  <c:v>41434.715277783027</c:v>
                </c:pt>
                <c:pt idx="6492">
                  <c:v>41434.722222227472</c:v>
                </c:pt>
                <c:pt idx="6493">
                  <c:v>41434.729166671917</c:v>
                </c:pt>
                <c:pt idx="6494">
                  <c:v>41434.736111116363</c:v>
                </c:pt>
                <c:pt idx="6495">
                  <c:v>41434.743055560808</c:v>
                </c:pt>
                <c:pt idx="6496">
                  <c:v>41434.750000005253</c:v>
                </c:pt>
                <c:pt idx="6497">
                  <c:v>41434.756944449698</c:v>
                </c:pt>
                <c:pt idx="6498">
                  <c:v>41434.763888894144</c:v>
                </c:pt>
                <c:pt idx="6499">
                  <c:v>41434.770833338589</c:v>
                </c:pt>
                <c:pt idx="6500">
                  <c:v>41434.777777783034</c:v>
                </c:pt>
                <c:pt idx="6501">
                  <c:v>41434.78472222748</c:v>
                </c:pt>
                <c:pt idx="6502">
                  <c:v>41434.791666671925</c:v>
                </c:pt>
                <c:pt idx="6503">
                  <c:v>41434.79861111637</c:v>
                </c:pt>
                <c:pt idx="6504">
                  <c:v>41434.805555560815</c:v>
                </c:pt>
                <c:pt idx="6505">
                  <c:v>41434.812500005261</c:v>
                </c:pt>
                <c:pt idx="6506">
                  <c:v>41434.819444449706</c:v>
                </c:pt>
                <c:pt idx="6507">
                  <c:v>41434.826388894151</c:v>
                </c:pt>
                <c:pt idx="6508">
                  <c:v>41434.833333338596</c:v>
                </c:pt>
                <c:pt idx="6509">
                  <c:v>41434.840277783042</c:v>
                </c:pt>
                <c:pt idx="6510">
                  <c:v>41434.847222227487</c:v>
                </c:pt>
                <c:pt idx="6511">
                  <c:v>41434.854166671932</c:v>
                </c:pt>
                <c:pt idx="6512">
                  <c:v>41434.861111116377</c:v>
                </c:pt>
                <c:pt idx="6513">
                  <c:v>41434.868055560823</c:v>
                </c:pt>
                <c:pt idx="6514">
                  <c:v>41434.875000005268</c:v>
                </c:pt>
                <c:pt idx="6515">
                  <c:v>41434.881944449713</c:v>
                </c:pt>
                <c:pt idx="6516">
                  <c:v>41434.888888894158</c:v>
                </c:pt>
                <c:pt idx="6517">
                  <c:v>41434.895833338604</c:v>
                </c:pt>
                <c:pt idx="6518">
                  <c:v>41434.902777783049</c:v>
                </c:pt>
                <c:pt idx="6519">
                  <c:v>41434.909722227494</c:v>
                </c:pt>
                <c:pt idx="6520">
                  <c:v>41434.916666671939</c:v>
                </c:pt>
                <c:pt idx="6521">
                  <c:v>41434.923611116385</c:v>
                </c:pt>
                <c:pt idx="6522">
                  <c:v>41434.93055556083</c:v>
                </c:pt>
                <c:pt idx="6523">
                  <c:v>41434.937500005275</c:v>
                </c:pt>
                <c:pt idx="6524">
                  <c:v>41434.94444444972</c:v>
                </c:pt>
                <c:pt idx="6525">
                  <c:v>41434.951388894166</c:v>
                </c:pt>
                <c:pt idx="6526">
                  <c:v>41434.958333338611</c:v>
                </c:pt>
                <c:pt idx="6527">
                  <c:v>41434.965277783056</c:v>
                </c:pt>
                <c:pt idx="6528">
                  <c:v>41434.972222227501</c:v>
                </c:pt>
                <c:pt idx="6529">
                  <c:v>41434.979166671947</c:v>
                </c:pt>
                <c:pt idx="6530">
                  <c:v>41434.986111116392</c:v>
                </c:pt>
                <c:pt idx="6531">
                  <c:v>41434.993055560837</c:v>
                </c:pt>
                <c:pt idx="6532">
                  <c:v>41435.000000005282</c:v>
                </c:pt>
                <c:pt idx="6533">
                  <c:v>41435.006944449728</c:v>
                </c:pt>
                <c:pt idx="6534">
                  <c:v>41435.013888894173</c:v>
                </c:pt>
                <c:pt idx="6535">
                  <c:v>41435.020833338618</c:v>
                </c:pt>
                <c:pt idx="6536">
                  <c:v>41435.027777783063</c:v>
                </c:pt>
                <c:pt idx="6537">
                  <c:v>41435.034722227509</c:v>
                </c:pt>
                <c:pt idx="6538">
                  <c:v>41435.041666671954</c:v>
                </c:pt>
                <c:pt idx="6539">
                  <c:v>41435.048611116399</c:v>
                </c:pt>
                <c:pt idx="6540">
                  <c:v>41435.055555560844</c:v>
                </c:pt>
                <c:pt idx="6541">
                  <c:v>41435.06250000529</c:v>
                </c:pt>
                <c:pt idx="6542">
                  <c:v>41435.069444449735</c:v>
                </c:pt>
                <c:pt idx="6543">
                  <c:v>41435.07638889418</c:v>
                </c:pt>
                <c:pt idx="6544">
                  <c:v>41435.083333338625</c:v>
                </c:pt>
                <c:pt idx="6545">
                  <c:v>41435.090277783071</c:v>
                </c:pt>
                <c:pt idx="6546">
                  <c:v>41435.097222227516</c:v>
                </c:pt>
                <c:pt idx="6547">
                  <c:v>41435.104166671961</c:v>
                </c:pt>
                <c:pt idx="6548">
                  <c:v>41435.111111116406</c:v>
                </c:pt>
                <c:pt idx="6549">
                  <c:v>41435.118055560852</c:v>
                </c:pt>
                <c:pt idx="6550">
                  <c:v>41435.125000005297</c:v>
                </c:pt>
                <c:pt idx="6551">
                  <c:v>41435.131944449742</c:v>
                </c:pt>
                <c:pt idx="6552">
                  <c:v>41435.138888894187</c:v>
                </c:pt>
                <c:pt idx="6553">
                  <c:v>41435.145833338633</c:v>
                </c:pt>
                <c:pt idx="6554">
                  <c:v>41435.152777783078</c:v>
                </c:pt>
                <c:pt idx="6555">
                  <c:v>41435.159722227523</c:v>
                </c:pt>
                <c:pt idx="6556">
                  <c:v>41435.166666671968</c:v>
                </c:pt>
                <c:pt idx="6557">
                  <c:v>41435.173611116414</c:v>
                </c:pt>
                <c:pt idx="6558">
                  <c:v>41435.180555560859</c:v>
                </c:pt>
                <c:pt idx="6559">
                  <c:v>41435.187500005304</c:v>
                </c:pt>
                <c:pt idx="6560">
                  <c:v>41435.194444449749</c:v>
                </c:pt>
                <c:pt idx="6561">
                  <c:v>41435.201388894195</c:v>
                </c:pt>
                <c:pt idx="6562">
                  <c:v>41435.20833333864</c:v>
                </c:pt>
                <c:pt idx="6563">
                  <c:v>41435.215277783085</c:v>
                </c:pt>
                <c:pt idx="6564">
                  <c:v>41435.22222222753</c:v>
                </c:pt>
                <c:pt idx="6565">
                  <c:v>41435.229166671976</c:v>
                </c:pt>
                <c:pt idx="6566">
                  <c:v>41435.236111116421</c:v>
                </c:pt>
                <c:pt idx="6567">
                  <c:v>41435.243055560866</c:v>
                </c:pt>
                <c:pt idx="6568">
                  <c:v>41435.250000005311</c:v>
                </c:pt>
                <c:pt idx="6569">
                  <c:v>41435.256944449757</c:v>
                </c:pt>
                <c:pt idx="6570">
                  <c:v>41435.263888894202</c:v>
                </c:pt>
                <c:pt idx="6571">
                  <c:v>41435.270833338647</c:v>
                </c:pt>
                <c:pt idx="6572">
                  <c:v>41435.277777783092</c:v>
                </c:pt>
                <c:pt idx="6573">
                  <c:v>41435.284722227538</c:v>
                </c:pt>
                <c:pt idx="6574">
                  <c:v>41435.291666671983</c:v>
                </c:pt>
                <c:pt idx="6575">
                  <c:v>41435.298611116428</c:v>
                </c:pt>
                <c:pt idx="6576">
                  <c:v>41435.305555560873</c:v>
                </c:pt>
                <c:pt idx="6577">
                  <c:v>41435.312500005319</c:v>
                </c:pt>
                <c:pt idx="6578">
                  <c:v>41435.319444449764</c:v>
                </c:pt>
                <c:pt idx="6579">
                  <c:v>41435.326388894209</c:v>
                </c:pt>
                <c:pt idx="6580">
                  <c:v>41435.333333338654</c:v>
                </c:pt>
                <c:pt idx="6581">
                  <c:v>41435.3402777831</c:v>
                </c:pt>
                <c:pt idx="6582">
                  <c:v>41435.347222227545</c:v>
                </c:pt>
                <c:pt idx="6583">
                  <c:v>41435.35416667199</c:v>
                </c:pt>
                <c:pt idx="6584">
                  <c:v>41435.361111116435</c:v>
                </c:pt>
                <c:pt idx="6585">
                  <c:v>41435.368055560881</c:v>
                </c:pt>
                <c:pt idx="6586">
                  <c:v>41435.375000005326</c:v>
                </c:pt>
                <c:pt idx="6587">
                  <c:v>41435.381944449771</c:v>
                </c:pt>
                <c:pt idx="6588">
                  <c:v>41435.388888894217</c:v>
                </c:pt>
                <c:pt idx="6589">
                  <c:v>41435.395833338662</c:v>
                </c:pt>
                <c:pt idx="6590">
                  <c:v>41435.402777783107</c:v>
                </c:pt>
                <c:pt idx="6591">
                  <c:v>41435.409722227552</c:v>
                </c:pt>
                <c:pt idx="6592">
                  <c:v>41435.416666671998</c:v>
                </c:pt>
                <c:pt idx="6593">
                  <c:v>41435.423611116443</c:v>
                </c:pt>
                <c:pt idx="6594">
                  <c:v>41435.430555560888</c:v>
                </c:pt>
                <c:pt idx="6595">
                  <c:v>41435.437500005333</c:v>
                </c:pt>
                <c:pt idx="6596">
                  <c:v>41435.444444449779</c:v>
                </c:pt>
                <c:pt idx="6597">
                  <c:v>41435.451388894224</c:v>
                </c:pt>
                <c:pt idx="6598">
                  <c:v>41435.458333338669</c:v>
                </c:pt>
                <c:pt idx="6599">
                  <c:v>41435.465277783114</c:v>
                </c:pt>
                <c:pt idx="6600">
                  <c:v>41435.47222222756</c:v>
                </c:pt>
                <c:pt idx="6601">
                  <c:v>41435.479166672005</c:v>
                </c:pt>
                <c:pt idx="6602">
                  <c:v>41435.48611111645</c:v>
                </c:pt>
                <c:pt idx="6603">
                  <c:v>41435.493055560895</c:v>
                </c:pt>
                <c:pt idx="6604">
                  <c:v>41435.500000005341</c:v>
                </c:pt>
                <c:pt idx="6605">
                  <c:v>41435.506944449786</c:v>
                </c:pt>
                <c:pt idx="6606">
                  <c:v>41435.513888894231</c:v>
                </c:pt>
                <c:pt idx="6607">
                  <c:v>41435.520833338676</c:v>
                </c:pt>
                <c:pt idx="6608">
                  <c:v>41435.527777783122</c:v>
                </c:pt>
                <c:pt idx="6609">
                  <c:v>41435.534722227567</c:v>
                </c:pt>
                <c:pt idx="6610">
                  <c:v>41435.541666672012</c:v>
                </c:pt>
                <c:pt idx="6611">
                  <c:v>41435.548611116457</c:v>
                </c:pt>
                <c:pt idx="6612">
                  <c:v>41435.555555560903</c:v>
                </c:pt>
                <c:pt idx="6613">
                  <c:v>41435.562500005348</c:v>
                </c:pt>
                <c:pt idx="6614">
                  <c:v>41435.569444449793</c:v>
                </c:pt>
                <c:pt idx="6615">
                  <c:v>41435.576388894238</c:v>
                </c:pt>
                <c:pt idx="6616">
                  <c:v>41435.583333338684</c:v>
                </c:pt>
                <c:pt idx="6617">
                  <c:v>41435.590277783129</c:v>
                </c:pt>
                <c:pt idx="6618">
                  <c:v>41435.597222227574</c:v>
                </c:pt>
                <c:pt idx="6619">
                  <c:v>41435.604166672019</c:v>
                </c:pt>
                <c:pt idx="6620">
                  <c:v>41435.611111116465</c:v>
                </c:pt>
                <c:pt idx="6621">
                  <c:v>41435.61805556091</c:v>
                </c:pt>
                <c:pt idx="6622">
                  <c:v>41435.625000005355</c:v>
                </c:pt>
                <c:pt idx="6623">
                  <c:v>41435.6319444498</c:v>
                </c:pt>
                <c:pt idx="6624">
                  <c:v>41435.638888894246</c:v>
                </c:pt>
                <c:pt idx="6625">
                  <c:v>41435.645833338691</c:v>
                </c:pt>
                <c:pt idx="6626">
                  <c:v>41435.652777783136</c:v>
                </c:pt>
                <c:pt idx="6627">
                  <c:v>41435.659722227581</c:v>
                </c:pt>
                <c:pt idx="6628">
                  <c:v>41435.666666672027</c:v>
                </c:pt>
                <c:pt idx="6629">
                  <c:v>41435.673611116472</c:v>
                </c:pt>
                <c:pt idx="6630">
                  <c:v>41435.680555560917</c:v>
                </c:pt>
                <c:pt idx="6631">
                  <c:v>41435.687500005362</c:v>
                </c:pt>
                <c:pt idx="6632">
                  <c:v>41435.694444449808</c:v>
                </c:pt>
                <c:pt idx="6633">
                  <c:v>41435.701388894253</c:v>
                </c:pt>
                <c:pt idx="6634">
                  <c:v>41435.708333338698</c:v>
                </c:pt>
                <c:pt idx="6635">
                  <c:v>41435.715277783143</c:v>
                </c:pt>
                <c:pt idx="6636">
                  <c:v>41435.722222227589</c:v>
                </c:pt>
                <c:pt idx="6637">
                  <c:v>41435.729166672034</c:v>
                </c:pt>
                <c:pt idx="6638">
                  <c:v>41435.736111116479</c:v>
                </c:pt>
                <c:pt idx="6639">
                  <c:v>41435.743055560924</c:v>
                </c:pt>
                <c:pt idx="6640">
                  <c:v>41435.75000000537</c:v>
                </c:pt>
                <c:pt idx="6641">
                  <c:v>41435.756944449815</c:v>
                </c:pt>
                <c:pt idx="6642">
                  <c:v>41435.76388889426</c:v>
                </c:pt>
                <c:pt idx="6643">
                  <c:v>41435.770833338705</c:v>
                </c:pt>
                <c:pt idx="6644">
                  <c:v>41435.777777783151</c:v>
                </c:pt>
                <c:pt idx="6645">
                  <c:v>41435.784722227596</c:v>
                </c:pt>
                <c:pt idx="6646">
                  <c:v>41435.791666672041</c:v>
                </c:pt>
                <c:pt idx="6647">
                  <c:v>41435.798611116486</c:v>
                </c:pt>
                <c:pt idx="6648">
                  <c:v>41435.805555560932</c:v>
                </c:pt>
                <c:pt idx="6649">
                  <c:v>41435.812500005377</c:v>
                </c:pt>
                <c:pt idx="6650">
                  <c:v>41435.819444449822</c:v>
                </c:pt>
                <c:pt idx="6651">
                  <c:v>41435.826388894267</c:v>
                </c:pt>
                <c:pt idx="6652">
                  <c:v>41435.833333338713</c:v>
                </c:pt>
                <c:pt idx="6653">
                  <c:v>41435.840277783158</c:v>
                </c:pt>
                <c:pt idx="6654">
                  <c:v>41435.847222227603</c:v>
                </c:pt>
                <c:pt idx="6655">
                  <c:v>41435.854166672048</c:v>
                </c:pt>
                <c:pt idx="6656">
                  <c:v>41435.861111116494</c:v>
                </c:pt>
                <c:pt idx="6657">
                  <c:v>41435.868055560939</c:v>
                </c:pt>
                <c:pt idx="6658">
                  <c:v>41435.875000005384</c:v>
                </c:pt>
                <c:pt idx="6659">
                  <c:v>41435.881944449829</c:v>
                </c:pt>
                <c:pt idx="6660">
                  <c:v>41435.888888894275</c:v>
                </c:pt>
                <c:pt idx="6661">
                  <c:v>41435.89583333872</c:v>
                </c:pt>
                <c:pt idx="6662">
                  <c:v>41435.902777783165</c:v>
                </c:pt>
                <c:pt idx="6663">
                  <c:v>41435.90972222761</c:v>
                </c:pt>
                <c:pt idx="6664">
                  <c:v>41435.916666672056</c:v>
                </c:pt>
                <c:pt idx="6665">
                  <c:v>41435.923611116501</c:v>
                </c:pt>
                <c:pt idx="6666">
                  <c:v>41435.930555560946</c:v>
                </c:pt>
                <c:pt idx="6667">
                  <c:v>41435.937500005391</c:v>
                </c:pt>
                <c:pt idx="6668">
                  <c:v>41435.944444449837</c:v>
                </c:pt>
                <c:pt idx="6669">
                  <c:v>41435.951388894282</c:v>
                </c:pt>
                <c:pt idx="6670">
                  <c:v>41435.958333338727</c:v>
                </c:pt>
                <c:pt idx="6671">
                  <c:v>41435.965277783172</c:v>
                </c:pt>
                <c:pt idx="6672">
                  <c:v>41435.972222227618</c:v>
                </c:pt>
                <c:pt idx="6673">
                  <c:v>41435.979166672063</c:v>
                </c:pt>
                <c:pt idx="6674">
                  <c:v>41435.986111116508</c:v>
                </c:pt>
                <c:pt idx="6675">
                  <c:v>41435.993055560954</c:v>
                </c:pt>
                <c:pt idx="6676">
                  <c:v>41436.000000005399</c:v>
                </c:pt>
                <c:pt idx="6677">
                  <c:v>41436.006944449844</c:v>
                </c:pt>
                <c:pt idx="6678">
                  <c:v>41436.013888894289</c:v>
                </c:pt>
                <c:pt idx="6679">
                  <c:v>41436.020833338735</c:v>
                </c:pt>
                <c:pt idx="6680">
                  <c:v>41436.02777778318</c:v>
                </c:pt>
                <c:pt idx="6681">
                  <c:v>41436.034722227625</c:v>
                </c:pt>
                <c:pt idx="6682">
                  <c:v>41436.04166667207</c:v>
                </c:pt>
                <c:pt idx="6683">
                  <c:v>41436.048611116516</c:v>
                </c:pt>
                <c:pt idx="6684">
                  <c:v>41436.055555560961</c:v>
                </c:pt>
                <c:pt idx="6685">
                  <c:v>41436.062500005406</c:v>
                </c:pt>
                <c:pt idx="6686">
                  <c:v>41436.069444449851</c:v>
                </c:pt>
                <c:pt idx="6687">
                  <c:v>41436.076388894297</c:v>
                </c:pt>
                <c:pt idx="6688">
                  <c:v>41436.083333338742</c:v>
                </c:pt>
                <c:pt idx="6689">
                  <c:v>41436.090277783187</c:v>
                </c:pt>
                <c:pt idx="6690">
                  <c:v>41436.097222227632</c:v>
                </c:pt>
                <c:pt idx="6691">
                  <c:v>41436.104166672078</c:v>
                </c:pt>
                <c:pt idx="6692">
                  <c:v>41436.111111116523</c:v>
                </c:pt>
                <c:pt idx="6693">
                  <c:v>41436.118055560968</c:v>
                </c:pt>
                <c:pt idx="6694">
                  <c:v>41436.125000005413</c:v>
                </c:pt>
                <c:pt idx="6695">
                  <c:v>41436.131944449859</c:v>
                </c:pt>
                <c:pt idx="6696">
                  <c:v>41436.138888894304</c:v>
                </c:pt>
                <c:pt idx="6697">
                  <c:v>41436.145833338749</c:v>
                </c:pt>
                <c:pt idx="6698">
                  <c:v>41436.152777783194</c:v>
                </c:pt>
                <c:pt idx="6699">
                  <c:v>41436.15972222764</c:v>
                </c:pt>
                <c:pt idx="6700">
                  <c:v>41436.166666672085</c:v>
                </c:pt>
                <c:pt idx="6701">
                  <c:v>41436.17361111653</c:v>
                </c:pt>
                <c:pt idx="6702">
                  <c:v>41436.180555560975</c:v>
                </c:pt>
                <c:pt idx="6703">
                  <c:v>41436.187500005421</c:v>
                </c:pt>
                <c:pt idx="6704">
                  <c:v>41436.194444449866</c:v>
                </c:pt>
                <c:pt idx="6705">
                  <c:v>41436.201388894311</c:v>
                </c:pt>
                <c:pt idx="6706">
                  <c:v>41436.208333338756</c:v>
                </c:pt>
                <c:pt idx="6707">
                  <c:v>41436.215277783202</c:v>
                </c:pt>
                <c:pt idx="6708">
                  <c:v>41436.222222227647</c:v>
                </c:pt>
                <c:pt idx="6709">
                  <c:v>41436.229166672092</c:v>
                </c:pt>
                <c:pt idx="6710">
                  <c:v>41436.236111116537</c:v>
                </c:pt>
                <c:pt idx="6711">
                  <c:v>41436.243055560983</c:v>
                </c:pt>
                <c:pt idx="6712">
                  <c:v>41436.250000005428</c:v>
                </c:pt>
                <c:pt idx="6713">
                  <c:v>41436.256944449873</c:v>
                </c:pt>
                <c:pt idx="6714">
                  <c:v>41436.263888894318</c:v>
                </c:pt>
                <c:pt idx="6715">
                  <c:v>41436.270833338764</c:v>
                </c:pt>
                <c:pt idx="6716">
                  <c:v>41436.277777783209</c:v>
                </c:pt>
                <c:pt idx="6717">
                  <c:v>41436.284722227654</c:v>
                </c:pt>
                <c:pt idx="6718">
                  <c:v>41436.291666672099</c:v>
                </c:pt>
                <c:pt idx="6719">
                  <c:v>41436.298611116545</c:v>
                </c:pt>
                <c:pt idx="6720">
                  <c:v>41436.30555556099</c:v>
                </c:pt>
                <c:pt idx="6721">
                  <c:v>41436.312500005435</c:v>
                </c:pt>
                <c:pt idx="6722">
                  <c:v>41436.31944444988</c:v>
                </c:pt>
                <c:pt idx="6723">
                  <c:v>41436.326388894326</c:v>
                </c:pt>
                <c:pt idx="6724">
                  <c:v>41436.333333338771</c:v>
                </c:pt>
                <c:pt idx="6725">
                  <c:v>41436.340277783216</c:v>
                </c:pt>
                <c:pt idx="6726">
                  <c:v>41436.347222227661</c:v>
                </c:pt>
                <c:pt idx="6727">
                  <c:v>41436.354166672107</c:v>
                </c:pt>
                <c:pt idx="6728">
                  <c:v>41436.361111116552</c:v>
                </c:pt>
                <c:pt idx="6729">
                  <c:v>41436.368055560997</c:v>
                </c:pt>
                <c:pt idx="6730">
                  <c:v>41436.375000005442</c:v>
                </c:pt>
                <c:pt idx="6731">
                  <c:v>41436.381944449888</c:v>
                </c:pt>
                <c:pt idx="6732">
                  <c:v>41436.388888894333</c:v>
                </c:pt>
                <c:pt idx="6733">
                  <c:v>41436.395833338778</c:v>
                </c:pt>
                <c:pt idx="6734">
                  <c:v>41436.402777783223</c:v>
                </c:pt>
                <c:pt idx="6735">
                  <c:v>41436.409722227669</c:v>
                </c:pt>
                <c:pt idx="6736">
                  <c:v>41436.416666672114</c:v>
                </c:pt>
                <c:pt idx="6737">
                  <c:v>41436.423611116559</c:v>
                </c:pt>
                <c:pt idx="6738">
                  <c:v>41436.430555561004</c:v>
                </c:pt>
                <c:pt idx="6739">
                  <c:v>41436.43750000545</c:v>
                </c:pt>
                <c:pt idx="6740">
                  <c:v>41436.444444449895</c:v>
                </c:pt>
                <c:pt idx="6741">
                  <c:v>41436.45138889434</c:v>
                </c:pt>
                <c:pt idx="6742">
                  <c:v>41436.458333338785</c:v>
                </c:pt>
                <c:pt idx="6743">
                  <c:v>41436.465277783231</c:v>
                </c:pt>
                <c:pt idx="6744">
                  <c:v>41436.472222227676</c:v>
                </c:pt>
                <c:pt idx="6745">
                  <c:v>41436.479166672121</c:v>
                </c:pt>
                <c:pt idx="6746">
                  <c:v>41436.486111116566</c:v>
                </c:pt>
                <c:pt idx="6747">
                  <c:v>41436.493055561012</c:v>
                </c:pt>
                <c:pt idx="6748">
                  <c:v>41436.500000005457</c:v>
                </c:pt>
                <c:pt idx="6749">
                  <c:v>41436.506944449902</c:v>
                </c:pt>
                <c:pt idx="6750">
                  <c:v>41436.513888894347</c:v>
                </c:pt>
                <c:pt idx="6751">
                  <c:v>41436.520833338793</c:v>
                </c:pt>
                <c:pt idx="6752">
                  <c:v>41436.527777783238</c:v>
                </c:pt>
                <c:pt idx="6753">
                  <c:v>41436.534722227683</c:v>
                </c:pt>
                <c:pt idx="6754">
                  <c:v>41436.541666672128</c:v>
                </c:pt>
                <c:pt idx="6755">
                  <c:v>41436.548611116574</c:v>
                </c:pt>
                <c:pt idx="6756">
                  <c:v>41436.555555561019</c:v>
                </c:pt>
                <c:pt idx="6757">
                  <c:v>41436.562500005464</c:v>
                </c:pt>
                <c:pt idx="6758">
                  <c:v>41436.569444449909</c:v>
                </c:pt>
                <c:pt idx="6759">
                  <c:v>41436.576388894355</c:v>
                </c:pt>
                <c:pt idx="6760">
                  <c:v>41436.5833333388</c:v>
                </c:pt>
                <c:pt idx="6761">
                  <c:v>41436.590277783245</c:v>
                </c:pt>
                <c:pt idx="6762">
                  <c:v>41436.597222227691</c:v>
                </c:pt>
                <c:pt idx="6763">
                  <c:v>41436.604166672136</c:v>
                </c:pt>
                <c:pt idx="6764">
                  <c:v>41436.611111116581</c:v>
                </c:pt>
                <c:pt idx="6765">
                  <c:v>41436.618055561026</c:v>
                </c:pt>
                <c:pt idx="6766">
                  <c:v>41436.625000005472</c:v>
                </c:pt>
                <c:pt idx="6767">
                  <c:v>41436.631944449917</c:v>
                </c:pt>
                <c:pt idx="6768">
                  <c:v>41436.638888894362</c:v>
                </c:pt>
                <c:pt idx="6769">
                  <c:v>41436.645833338807</c:v>
                </c:pt>
                <c:pt idx="6770">
                  <c:v>41436.652777783253</c:v>
                </c:pt>
                <c:pt idx="6771">
                  <c:v>41436.659722227698</c:v>
                </c:pt>
                <c:pt idx="6772">
                  <c:v>41436.666666672143</c:v>
                </c:pt>
                <c:pt idx="6773">
                  <c:v>41436.673611116588</c:v>
                </c:pt>
                <c:pt idx="6774">
                  <c:v>41436.680555561034</c:v>
                </c:pt>
                <c:pt idx="6775">
                  <c:v>41436.687500005479</c:v>
                </c:pt>
                <c:pt idx="6776">
                  <c:v>41436.694444449924</c:v>
                </c:pt>
                <c:pt idx="6777">
                  <c:v>41436.701388894369</c:v>
                </c:pt>
                <c:pt idx="6778">
                  <c:v>41436.708333338815</c:v>
                </c:pt>
                <c:pt idx="6779">
                  <c:v>41436.71527778326</c:v>
                </c:pt>
                <c:pt idx="6780">
                  <c:v>41436.722222227705</c:v>
                </c:pt>
                <c:pt idx="6781">
                  <c:v>41436.72916667215</c:v>
                </c:pt>
                <c:pt idx="6782">
                  <c:v>41436.736111116596</c:v>
                </c:pt>
                <c:pt idx="6783">
                  <c:v>41436.743055561041</c:v>
                </c:pt>
                <c:pt idx="6784">
                  <c:v>41436.750000005486</c:v>
                </c:pt>
                <c:pt idx="6785">
                  <c:v>41436.756944449931</c:v>
                </c:pt>
                <c:pt idx="6786">
                  <c:v>41436.763888894377</c:v>
                </c:pt>
                <c:pt idx="6787">
                  <c:v>41436.770833338822</c:v>
                </c:pt>
                <c:pt idx="6788">
                  <c:v>41436.777777783267</c:v>
                </c:pt>
                <c:pt idx="6789">
                  <c:v>41436.784722227712</c:v>
                </c:pt>
                <c:pt idx="6790">
                  <c:v>41436.791666672158</c:v>
                </c:pt>
                <c:pt idx="6791">
                  <c:v>41436.798611116603</c:v>
                </c:pt>
                <c:pt idx="6792">
                  <c:v>41436.805555561048</c:v>
                </c:pt>
                <c:pt idx="6793">
                  <c:v>41436.812500005493</c:v>
                </c:pt>
                <c:pt idx="6794">
                  <c:v>41436.819444449939</c:v>
                </c:pt>
                <c:pt idx="6795">
                  <c:v>41436.826388894384</c:v>
                </c:pt>
                <c:pt idx="6796">
                  <c:v>41436.833333338829</c:v>
                </c:pt>
                <c:pt idx="6797">
                  <c:v>41436.840277783274</c:v>
                </c:pt>
                <c:pt idx="6798">
                  <c:v>41436.84722222772</c:v>
                </c:pt>
                <c:pt idx="6799">
                  <c:v>41436.854166672165</c:v>
                </c:pt>
                <c:pt idx="6800">
                  <c:v>41436.86111111661</c:v>
                </c:pt>
                <c:pt idx="6801">
                  <c:v>41436.868055561055</c:v>
                </c:pt>
                <c:pt idx="6802">
                  <c:v>41436.875000005501</c:v>
                </c:pt>
                <c:pt idx="6803">
                  <c:v>41436.881944449946</c:v>
                </c:pt>
                <c:pt idx="6804">
                  <c:v>41436.888888894391</c:v>
                </c:pt>
                <c:pt idx="6805">
                  <c:v>41436.895833338836</c:v>
                </c:pt>
                <c:pt idx="6806">
                  <c:v>41436.902777783282</c:v>
                </c:pt>
                <c:pt idx="6807">
                  <c:v>41436.909722227727</c:v>
                </c:pt>
                <c:pt idx="6808">
                  <c:v>41436.916666672172</c:v>
                </c:pt>
                <c:pt idx="6809">
                  <c:v>41436.923611116617</c:v>
                </c:pt>
                <c:pt idx="6810">
                  <c:v>41436.930555561063</c:v>
                </c:pt>
                <c:pt idx="6811">
                  <c:v>41436.937500005508</c:v>
                </c:pt>
                <c:pt idx="6812">
                  <c:v>41436.944444449953</c:v>
                </c:pt>
                <c:pt idx="6813">
                  <c:v>41436.951388894398</c:v>
                </c:pt>
                <c:pt idx="6814">
                  <c:v>41436.958333338844</c:v>
                </c:pt>
                <c:pt idx="6815">
                  <c:v>41436.965277783289</c:v>
                </c:pt>
                <c:pt idx="6816">
                  <c:v>41436.972222227734</c:v>
                </c:pt>
                <c:pt idx="6817">
                  <c:v>41436.979166672179</c:v>
                </c:pt>
                <c:pt idx="6818">
                  <c:v>41436.986111116625</c:v>
                </c:pt>
                <c:pt idx="6819">
                  <c:v>41436.99305556107</c:v>
                </c:pt>
                <c:pt idx="6820">
                  <c:v>41437.000000005515</c:v>
                </c:pt>
                <c:pt idx="6821">
                  <c:v>41437.00694444996</c:v>
                </c:pt>
                <c:pt idx="6822">
                  <c:v>41437.013888894406</c:v>
                </c:pt>
                <c:pt idx="6823">
                  <c:v>41437.020833338851</c:v>
                </c:pt>
                <c:pt idx="6824">
                  <c:v>41437.027777783296</c:v>
                </c:pt>
                <c:pt idx="6825">
                  <c:v>41437.034722227741</c:v>
                </c:pt>
                <c:pt idx="6826">
                  <c:v>41437.041666672187</c:v>
                </c:pt>
                <c:pt idx="6827">
                  <c:v>41437.048611116632</c:v>
                </c:pt>
                <c:pt idx="6828">
                  <c:v>41437.055555561077</c:v>
                </c:pt>
                <c:pt idx="6829">
                  <c:v>41437.062500005522</c:v>
                </c:pt>
                <c:pt idx="6830">
                  <c:v>41437.069444449968</c:v>
                </c:pt>
                <c:pt idx="6831">
                  <c:v>41437.076388894413</c:v>
                </c:pt>
                <c:pt idx="6832">
                  <c:v>41437.083333338858</c:v>
                </c:pt>
                <c:pt idx="6833">
                  <c:v>41437.090277783303</c:v>
                </c:pt>
                <c:pt idx="6834">
                  <c:v>41437.097222227749</c:v>
                </c:pt>
                <c:pt idx="6835">
                  <c:v>41437.104166672194</c:v>
                </c:pt>
                <c:pt idx="6836">
                  <c:v>41437.111111116639</c:v>
                </c:pt>
                <c:pt idx="6837">
                  <c:v>41437.118055561084</c:v>
                </c:pt>
                <c:pt idx="6838">
                  <c:v>41437.12500000553</c:v>
                </c:pt>
                <c:pt idx="6839">
                  <c:v>41437.131944449975</c:v>
                </c:pt>
                <c:pt idx="6840">
                  <c:v>41437.13888889442</c:v>
                </c:pt>
                <c:pt idx="6841">
                  <c:v>41437.145833338865</c:v>
                </c:pt>
                <c:pt idx="6842">
                  <c:v>41437.152777783311</c:v>
                </c:pt>
                <c:pt idx="6843">
                  <c:v>41437.159722227756</c:v>
                </c:pt>
                <c:pt idx="6844">
                  <c:v>41437.166666672201</c:v>
                </c:pt>
                <c:pt idx="6845">
                  <c:v>41437.173611116646</c:v>
                </c:pt>
                <c:pt idx="6846">
                  <c:v>41437.180555561092</c:v>
                </c:pt>
                <c:pt idx="6847">
                  <c:v>41437.187500005537</c:v>
                </c:pt>
                <c:pt idx="6848">
                  <c:v>41437.194444449982</c:v>
                </c:pt>
                <c:pt idx="6849">
                  <c:v>41437.201388894428</c:v>
                </c:pt>
                <c:pt idx="6850">
                  <c:v>41437.208333338873</c:v>
                </c:pt>
                <c:pt idx="6851">
                  <c:v>41437.215277783318</c:v>
                </c:pt>
                <c:pt idx="6852">
                  <c:v>41437.222222227763</c:v>
                </c:pt>
                <c:pt idx="6853">
                  <c:v>41437.229166672209</c:v>
                </c:pt>
                <c:pt idx="6854">
                  <c:v>41437.236111116654</c:v>
                </c:pt>
                <c:pt idx="6855">
                  <c:v>41437.243055561099</c:v>
                </c:pt>
                <c:pt idx="6856">
                  <c:v>41437.250000005544</c:v>
                </c:pt>
                <c:pt idx="6857">
                  <c:v>41437.25694444999</c:v>
                </c:pt>
                <c:pt idx="6858">
                  <c:v>41437.263888894435</c:v>
                </c:pt>
                <c:pt idx="6859">
                  <c:v>41437.27083333888</c:v>
                </c:pt>
                <c:pt idx="6860">
                  <c:v>41437.277777783325</c:v>
                </c:pt>
                <c:pt idx="6861">
                  <c:v>41437.284722227771</c:v>
                </c:pt>
                <c:pt idx="6862">
                  <c:v>41437.291666672216</c:v>
                </c:pt>
                <c:pt idx="6863">
                  <c:v>41437.298611116661</c:v>
                </c:pt>
                <c:pt idx="6864">
                  <c:v>41437.305555561106</c:v>
                </c:pt>
                <c:pt idx="6865">
                  <c:v>41437.312500005552</c:v>
                </c:pt>
                <c:pt idx="6866">
                  <c:v>41437.319444449997</c:v>
                </c:pt>
                <c:pt idx="6867">
                  <c:v>41437.326388894442</c:v>
                </c:pt>
                <c:pt idx="6868">
                  <c:v>41437.333333338887</c:v>
                </c:pt>
                <c:pt idx="6869">
                  <c:v>41437.340277783333</c:v>
                </c:pt>
                <c:pt idx="6870">
                  <c:v>41437.347222227778</c:v>
                </c:pt>
                <c:pt idx="6871">
                  <c:v>41437.354166672223</c:v>
                </c:pt>
                <c:pt idx="6872">
                  <c:v>41437.361111116668</c:v>
                </c:pt>
                <c:pt idx="6873">
                  <c:v>41437.368055561114</c:v>
                </c:pt>
                <c:pt idx="6874">
                  <c:v>41437.375000005559</c:v>
                </c:pt>
                <c:pt idx="6875">
                  <c:v>41437.381944450004</c:v>
                </c:pt>
                <c:pt idx="6876">
                  <c:v>41437.388888894449</c:v>
                </c:pt>
                <c:pt idx="6877">
                  <c:v>41437.395833338895</c:v>
                </c:pt>
                <c:pt idx="6878">
                  <c:v>41437.40277778334</c:v>
                </c:pt>
                <c:pt idx="6879">
                  <c:v>41437.409722227785</c:v>
                </c:pt>
                <c:pt idx="6880">
                  <c:v>41437.41666667223</c:v>
                </c:pt>
                <c:pt idx="6881">
                  <c:v>41437.423611116676</c:v>
                </c:pt>
                <c:pt idx="6882">
                  <c:v>41437.430555561121</c:v>
                </c:pt>
                <c:pt idx="6883">
                  <c:v>41437.437500005566</c:v>
                </c:pt>
                <c:pt idx="6884">
                  <c:v>41437.444444450011</c:v>
                </c:pt>
                <c:pt idx="6885">
                  <c:v>41437.451388894457</c:v>
                </c:pt>
                <c:pt idx="6886">
                  <c:v>41437.458333338902</c:v>
                </c:pt>
                <c:pt idx="6887">
                  <c:v>41437.465277783347</c:v>
                </c:pt>
                <c:pt idx="6888">
                  <c:v>41437.472222227792</c:v>
                </c:pt>
                <c:pt idx="6889">
                  <c:v>41437.479166672238</c:v>
                </c:pt>
                <c:pt idx="6890">
                  <c:v>41437.486111116683</c:v>
                </c:pt>
                <c:pt idx="6891">
                  <c:v>41437.493055561128</c:v>
                </c:pt>
                <c:pt idx="6892">
                  <c:v>41437.500000005573</c:v>
                </c:pt>
                <c:pt idx="6893">
                  <c:v>41437.506944450019</c:v>
                </c:pt>
                <c:pt idx="6894">
                  <c:v>41437.513888894464</c:v>
                </c:pt>
                <c:pt idx="6895">
                  <c:v>41437.520833338909</c:v>
                </c:pt>
                <c:pt idx="6896">
                  <c:v>41437.527777783354</c:v>
                </c:pt>
                <c:pt idx="6897">
                  <c:v>41437.5347222278</c:v>
                </c:pt>
                <c:pt idx="6898">
                  <c:v>41437.541666672245</c:v>
                </c:pt>
                <c:pt idx="6899">
                  <c:v>41437.54861111669</c:v>
                </c:pt>
                <c:pt idx="6900">
                  <c:v>41437.555555561135</c:v>
                </c:pt>
                <c:pt idx="6901">
                  <c:v>41437.562500005581</c:v>
                </c:pt>
                <c:pt idx="6902">
                  <c:v>41437.569444450026</c:v>
                </c:pt>
                <c:pt idx="6903">
                  <c:v>41437.576388894471</c:v>
                </c:pt>
                <c:pt idx="6904">
                  <c:v>41437.583333338916</c:v>
                </c:pt>
                <c:pt idx="6905">
                  <c:v>41437.590277783362</c:v>
                </c:pt>
                <c:pt idx="6906">
                  <c:v>41437.597222227807</c:v>
                </c:pt>
                <c:pt idx="6907">
                  <c:v>41437.604166672252</c:v>
                </c:pt>
                <c:pt idx="6908">
                  <c:v>41437.611111116697</c:v>
                </c:pt>
                <c:pt idx="6909">
                  <c:v>41437.618055561143</c:v>
                </c:pt>
                <c:pt idx="6910">
                  <c:v>41437.625000005588</c:v>
                </c:pt>
                <c:pt idx="6911">
                  <c:v>41437.631944450033</c:v>
                </c:pt>
                <c:pt idx="6912">
                  <c:v>41437.638888894478</c:v>
                </c:pt>
                <c:pt idx="6913">
                  <c:v>41437.645833338924</c:v>
                </c:pt>
                <c:pt idx="6914">
                  <c:v>41437.652777783369</c:v>
                </c:pt>
                <c:pt idx="6915">
                  <c:v>41437.659722227814</c:v>
                </c:pt>
                <c:pt idx="6916">
                  <c:v>41437.666666672259</c:v>
                </c:pt>
                <c:pt idx="6917">
                  <c:v>41437.673611116705</c:v>
                </c:pt>
                <c:pt idx="6918">
                  <c:v>41437.68055556115</c:v>
                </c:pt>
                <c:pt idx="6919">
                  <c:v>41437.687500005595</c:v>
                </c:pt>
                <c:pt idx="6920">
                  <c:v>41437.69444445004</c:v>
                </c:pt>
                <c:pt idx="6921">
                  <c:v>41437.701388894486</c:v>
                </c:pt>
                <c:pt idx="6922">
                  <c:v>41437.708333338931</c:v>
                </c:pt>
                <c:pt idx="6923">
                  <c:v>41437.715277783376</c:v>
                </c:pt>
                <c:pt idx="6924">
                  <c:v>41437.722222227821</c:v>
                </c:pt>
                <c:pt idx="6925">
                  <c:v>41437.729166672267</c:v>
                </c:pt>
                <c:pt idx="6926">
                  <c:v>41437.736111116712</c:v>
                </c:pt>
                <c:pt idx="6927">
                  <c:v>41437.743055561157</c:v>
                </c:pt>
                <c:pt idx="6928">
                  <c:v>41437.750000005602</c:v>
                </c:pt>
                <c:pt idx="6929">
                  <c:v>41437.756944450048</c:v>
                </c:pt>
                <c:pt idx="6930">
                  <c:v>41437.763888894493</c:v>
                </c:pt>
                <c:pt idx="6931">
                  <c:v>41437.770833338938</c:v>
                </c:pt>
                <c:pt idx="6932">
                  <c:v>41437.777777783383</c:v>
                </c:pt>
                <c:pt idx="6933">
                  <c:v>41437.784722227829</c:v>
                </c:pt>
                <c:pt idx="6934">
                  <c:v>41437.791666672274</c:v>
                </c:pt>
                <c:pt idx="6935">
                  <c:v>41437.798611116719</c:v>
                </c:pt>
                <c:pt idx="6936">
                  <c:v>41437.805555561165</c:v>
                </c:pt>
                <c:pt idx="6937">
                  <c:v>41437.81250000561</c:v>
                </c:pt>
                <c:pt idx="6938">
                  <c:v>41437.819444450055</c:v>
                </c:pt>
                <c:pt idx="6939">
                  <c:v>41437.8263888945</c:v>
                </c:pt>
                <c:pt idx="6940">
                  <c:v>41437.833333338946</c:v>
                </c:pt>
                <c:pt idx="6941">
                  <c:v>41437.840277783391</c:v>
                </c:pt>
                <c:pt idx="6942">
                  <c:v>41437.847222227836</c:v>
                </c:pt>
                <c:pt idx="6943">
                  <c:v>41437.854166672281</c:v>
                </c:pt>
                <c:pt idx="6944">
                  <c:v>41437.861111116727</c:v>
                </c:pt>
                <c:pt idx="6945">
                  <c:v>41437.868055561172</c:v>
                </c:pt>
                <c:pt idx="6946">
                  <c:v>41437.875000005617</c:v>
                </c:pt>
                <c:pt idx="6947">
                  <c:v>41437.881944450062</c:v>
                </c:pt>
                <c:pt idx="6948">
                  <c:v>41437.888888894508</c:v>
                </c:pt>
                <c:pt idx="6949">
                  <c:v>41437.895833338953</c:v>
                </c:pt>
                <c:pt idx="6950">
                  <c:v>41437.902777783398</c:v>
                </c:pt>
                <c:pt idx="6951">
                  <c:v>41437.909722227843</c:v>
                </c:pt>
                <c:pt idx="6952">
                  <c:v>41437.916666672289</c:v>
                </c:pt>
                <c:pt idx="6953">
                  <c:v>41437.923611116734</c:v>
                </c:pt>
                <c:pt idx="6954">
                  <c:v>41437.930555561179</c:v>
                </c:pt>
                <c:pt idx="6955">
                  <c:v>41437.937500005624</c:v>
                </c:pt>
                <c:pt idx="6956">
                  <c:v>41437.94444445007</c:v>
                </c:pt>
                <c:pt idx="6957">
                  <c:v>41437.951388894515</c:v>
                </c:pt>
                <c:pt idx="6958">
                  <c:v>41437.95833333896</c:v>
                </c:pt>
                <c:pt idx="6959">
                  <c:v>41437.965277783405</c:v>
                </c:pt>
                <c:pt idx="6960">
                  <c:v>41437.972222227851</c:v>
                </c:pt>
                <c:pt idx="6961">
                  <c:v>41437.979166672296</c:v>
                </c:pt>
                <c:pt idx="6962">
                  <c:v>41437.986111116741</c:v>
                </c:pt>
                <c:pt idx="6963">
                  <c:v>41437.993055561186</c:v>
                </c:pt>
                <c:pt idx="6964">
                  <c:v>41438.000000005632</c:v>
                </c:pt>
                <c:pt idx="6965">
                  <c:v>41438.006944450077</c:v>
                </c:pt>
                <c:pt idx="6966">
                  <c:v>41438.013888894522</c:v>
                </c:pt>
                <c:pt idx="6967">
                  <c:v>41438.020833338967</c:v>
                </c:pt>
                <c:pt idx="6968">
                  <c:v>41438.027777783413</c:v>
                </c:pt>
                <c:pt idx="6969">
                  <c:v>41438.034722227858</c:v>
                </c:pt>
                <c:pt idx="6970">
                  <c:v>41438.041666672303</c:v>
                </c:pt>
                <c:pt idx="6971">
                  <c:v>41438.048611116748</c:v>
                </c:pt>
                <c:pt idx="6972">
                  <c:v>41438.055555561194</c:v>
                </c:pt>
                <c:pt idx="6973">
                  <c:v>41438.062500005639</c:v>
                </c:pt>
                <c:pt idx="6974">
                  <c:v>41438.069444450084</c:v>
                </c:pt>
                <c:pt idx="6975">
                  <c:v>41438.076388894529</c:v>
                </c:pt>
                <c:pt idx="6976">
                  <c:v>41438.083333338975</c:v>
                </c:pt>
                <c:pt idx="6977">
                  <c:v>41438.09027778342</c:v>
                </c:pt>
                <c:pt idx="6978">
                  <c:v>41438.097222227865</c:v>
                </c:pt>
                <c:pt idx="6979">
                  <c:v>41438.10416667231</c:v>
                </c:pt>
                <c:pt idx="6980">
                  <c:v>41438.111111116756</c:v>
                </c:pt>
                <c:pt idx="6981">
                  <c:v>41438.118055561201</c:v>
                </c:pt>
                <c:pt idx="6982">
                  <c:v>41438.125000005646</c:v>
                </c:pt>
                <c:pt idx="6983">
                  <c:v>41438.131944450091</c:v>
                </c:pt>
                <c:pt idx="6984">
                  <c:v>41438.138888894537</c:v>
                </c:pt>
                <c:pt idx="6985">
                  <c:v>41438.145833338982</c:v>
                </c:pt>
                <c:pt idx="6986">
                  <c:v>41438.152777783427</c:v>
                </c:pt>
                <c:pt idx="6987">
                  <c:v>41438.159722227872</c:v>
                </c:pt>
                <c:pt idx="6988">
                  <c:v>41438.166666672318</c:v>
                </c:pt>
                <c:pt idx="6989">
                  <c:v>41438.173611116763</c:v>
                </c:pt>
                <c:pt idx="6990">
                  <c:v>41438.180555561208</c:v>
                </c:pt>
                <c:pt idx="6991">
                  <c:v>41438.187500005653</c:v>
                </c:pt>
                <c:pt idx="6992">
                  <c:v>41438.194444450099</c:v>
                </c:pt>
                <c:pt idx="6993">
                  <c:v>41438.201388894544</c:v>
                </c:pt>
                <c:pt idx="6994">
                  <c:v>41438.208333338989</c:v>
                </c:pt>
                <c:pt idx="6995">
                  <c:v>41438.215277783434</c:v>
                </c:pt>
                <c:pt idx="6996">
                  <c:v>41438.22222222788</c:v>
                </c:pt>
                <c:pt idx="6997">
                  <c:v>41438.229166672325</c:v>
                </c:pt>
                <c:pt idx="6998">
                  <c:v>41438.23611111677</c:v>
                </c:pt>
                <c:pt idx="6999">
                  <c:v>41438.243055561215</c:v>
                </c:pt>
                <c:pt idx="7000">
                  <c:v>41438.250000005661</c:v>
                </c:pt>
                <c:pt idx="7001">
                  <c:v>41438.256944450106</c:v>
                </c:pt>
                <c:pt idx="7002">
                  <c:v>41438.263888894551</c:v>
                </c:pt>
                <c:pt idx="7003">
                  <c:v>41438.270833338996</c:v>
                </c:pt>
                <c:pt idx="7004">
                  <c:v>41438.277777783442</c:v>
                </c:pt>
                <c:pt idx="7005">
                  <c:v>41438.284722227887</c:v>
                </c:pt>
                <c:pt idx="7006">
                  <c:v>41438.291666672332</c:v>
                </c:pt>
                <c:pt idx="7007">
                  <c:v>41438.298611116777</c:v>
                </c:pt>
                <c:pt idx="7008">
                  <c:v>41438.305555561223</c:v>
                </c:pt>
                <c:pt idx="7009">
                  <c:v>41438.312500005668</c:v>
                </c:pt>
                <c:pt idx="7010">
                  <c:v>41438.319444450113</c:v>
                </c:pt>
                <c:pt idx="7011">
                  <c:v>41438.326388894558</c:v>
                </c:pt>
                <c:pt idx="7012">
                  <c:v>41438.333333339004</c:v>
                </c:pt>
                <c:pt idx="7013">
                  <c:v>41438.340277783449</c:v>
                </c:pt>
                <c:pt idx="7014">
                  <c:v>41438.347222227894</c:v>
                </c:pt>
                <c:pt idx="7015">
                  <c:v>41438.354166672339</c:v>
                </c:pt>
                <c:pt idx="7016">
                  <c:v>41438.361111116785</c:v>
                </c:pt>
                <c:pt idx="7017">
                  <c:v>41438.36805556123</c:v>
                </c:pt>
                <c:pt idx="7018">
                  <c:v>41438.375000005675</c:v>
                </c:pt>
                <c:pt idx="7019">
                  <c:v>41438.38194445012</c:v>
                </c:pt>
                <c:pt idx="7020">
                  <c:v>41438.388888894566</c:v>
                </c:pt>
                <c:pt idx="7021">
                  <c:v>41438.395833339011</c:v>
                </c:pt>
                <c:pt idx="7022">
                  <c:v>41438.402777783456</c:v>
                </c:pt>
                <c:pt idx="7023">
                  <c:v>41438.409722227902</c:v>
                </c:pt>
                <c:pt idx="7024">
                  <c:v>41438.416666672347</c:v>
                </c:pt>
                <c:pt idx="7025">
                  <c:v>41438.423611116792</c:v>
                </c:pt>
                <c:pt idx="7026">
                  <c:v>41438.430555561237</c:v>
                </c:pt>
                <c:pt idx="7027">
                  <c:v>41438.437500005683</c:v>
                </c:pt>
                <c:pt idx="7028">
                  <c:v>41438.444444450128</c:v>
                </c:pt>
                <c:pt idx="7029">
                  <c:v>41438.451388894573</c:v>
                </c:pt>
                <c:pt idx="7030">
                  <c:v>41438.458333339018</c:v>
                </c:pt>
                <c:pt idx="7031">
                  <c:v>41438.465277783464</c:v>
                </c:pt>
                <c:pt idx="7032">
                  <c:v>41438.472222227909</c:v>
                </c:pt>
                <c:pt idx="7033">
                  <c:v>41438.479166672354</c:v>
                </c:pt>
                <c:pt idx="7034">
                  <c:v>41438.486111116799</c:v>
                </c:pt>
                <c:pt idx="7035">
                  <c:v>41438.493055561245</c:v>
                </c:pt>
                <c:pt idx="7036">
                  <c:v>41438.50000000569</c:v>
                </c:pt>
                <c:pt idx="7037">
                  <c:v>41438.506944450135</c:v>
                </c:pt>
                <c:pt idx="7038">
                  <c:v>41438.51388889458</c:v>
                </c:pt>
                <c:pt idx="7039">
                  <c:v>41438.520833339026</c:v>
                </c:pt>
                <c:pt idx="7040">
                  <c:v>41438.527777783471</c:v>
                </c:pt>
                <c:pt idx="7041">
                  <c:v>41438.534722227916</c:v>
                </c:pt>
                <c:pt idx="7042">
                  <c:v>41438.541666672361</c:v>
                </c:pt>
                <c:pt idx="7043">
                  <c:v>41438.548611116807</c:v>
                </c:pt>
                <c:pt idx="7044">
                  <c:v>41438.555555561252</c:v>
                </c:pt>
                <c:pt idx="7045">
                  <c:v>41438.562500005697</c:v>
                </c:pt>
                <c:pt idx="7046">
                  <c:v>41438.569444450142</c:v>
                </c:pt>
                <c:pt idx="7047">
                  <c:v>41438.576388894588</c:v>
                </c:pt>
                <c:pt idx="7048">
                  <c:v>41438.583333339033</c:v>
                </c:pt>
                <c:pt idx="7049">
                  <c:v>41438.590277783478</c:v>
                </c:pt>
                <c:pt idx="7050">
                  <c:v>41438.597222227923</c:v>
                </c:pt>
                <c:pt idx="7051">
                  <c:v>41438.604166672369</c:v>
                </c:pt>
                <c:pt idx="7052">
                  <c:v>41438.611111116814</c:v>
                </c:pt>
                <c:pt idx="7053">
                  <c:v>41438.618055561259</c:v>
                </c:pt>
                <c:pt idx="7054">
                  <c:v>41438.625000005704</c:v>
                </c:pt>
                <c:pt idx="7055">
                  <c:v>41438.63194445015</c:v>
                </c:pt>
                <c:pt idx="7056">
                  <c:v>41438.638888894595</c:v>
                </c:pt>
                <c:pt idx="7057">
                  <c:v>41438.64583333904</c:v>
                </c:pt>
                <c:pt idx="7058">
                  <c:v>41438.652777783485</c:v>
                </c:pt>
                <c:pt idx="7059">
                  <c:v>41438.659722227931</c:v>
                </c:pt>
                <c:pt idx="7060">
                  <c:v>41438.666666672376</c:v>
                </c:pt>
                <c:pt idx="7061">
                  <c:v>41438.673611116821</c:v>
                </c:pt>
                <c:pt idx="7062">
                  <c:v>41438.680555561266</c:v>
                </c:pt>
                <c:pt idx="7063">
                  <c:v>41438.687500005712</c:v>
                </c:pt>
                <c:pt idx="7064">
                  <c:v>41438.694444450157</c:v>
                </c:pt>
                <c:pt idx="7065">
                  <c:v>41438.701388894602</c:v>
                </c:pt>
                <c:pt idx="7066">
                  <c:v>41438.708333339047</c:v>
                </c:pt>
                <c:pt idx="7067">
                  <c:v>41438.715277783493</c:v>
                </c:pt>
                <c:pt idx="7068">
                  <c:v>41438.722222227938</c:v>
                </c:pt>
                <c:pt idx="7069">
                  <c:v>41438.729166672383</c:v>
                </c:pt>
                <c:pt idx="7070">
                  <c:v>41438.736111116828</c:v>
                </c:pt>
                <c:pt idx="7071">
                  <c:v>41438.743055561274</c:v>
                </c:pt>
                <c:pt idx="7072">
                  <c:v>41438.750000005719</c:v>
                </c:pt>
                <c:pt idx="7073">
                  <c:v>41438.756944450164</c:v>
                </c:pt>
                <c:pt idx="7074">
                  <c:v>41438.763888894609</c:v>
                </c:pt>
                <c:pt idx="7075">
                  <c:v>41438.770833339055</c:v>
                </c:pt>
                <c:pt idx="7076">
                  <c:v>41438.7777777835</c:v>
                </c:pt>
                <c:pt idx="7077">
                  <c:v>41438.784722227945</c:v>
                </c:pt>
                <c:pt idx="7078">
                  <c:v>41438.79166667239</c:v>
                </c:pt>
                <c:pt idx="7079">
                  <c:v>41438.798611116836</c:v>
                </c:pt>
                <c:pt idx="7080">
                  <c:v>41438.805555561281</c:v>
                </c:pt>
                <c:pt idx="7081">
                  <c:v>41438.812500005726</c:v>
                </c:pt>
                <c:pt idx="7082">
                  <c:v>41438.819444450171</c:v>
                </c:pt>
                <c:pt idx="7083">
                  <c:v>41438.826388894617</c:v>
                </c:pt>
                <c:pt idx="7084">
                  <c:v>41438.833333339062</c:v>
                </c:pt>
                <c:pt idx="7085">
                  <c:v>41438.840277783507</c:v>
                </c:pt>
                <c:pt idx="7086">
                  <c:v>41438.847222227952</c:v>
                </c:pt>
                <c:pt idx="7087">
                  <c:v>41438.854166672398</c:v>
                </c:pt>
                <c:pt idx="7088">
                  <c:v>41438.861111116843</c:v>
                </c:pt>
                <c:pt idx="7089">
                  <c:v>41438.868055561288</c:v>
                </c:pt>
                <c:pt idx="7090">
                  <c:v>41438.875000005733</c:v>
                </c:pt>
                <c:pt idx="7091">
                  <c:v>41438.881944450179</c:v>
                </c:pt>
                <c:pt idx="7092">
                  <c:v>41438.888888894624</c:v>
                </c:pt>
                <c:pt idx="7093">
                  <c:v>41438.895833339069</c:v>
                </c:pt>
                <c:pt idx="7094">
                  <c:v>41438.902777783514</c:v>
                </c:pt>
                <c:pt idx="7095">
                  <c:v>41438.90972222796</c:v>
                </c:pt>
                <c:pt idx="7096">
                  <c:v>41438.916666672405</c:v>
                </c:pt>
                <c:pt idx="7097">
                  <c:v>41438.92361111685</c:v>
                </c:pt>
                <c:pt idx="7098">
                  <c:v>41438.930555561295</c:v>
                </c:pt>
                <c:pt idx="7099">
                  <c:v>41438.937500005741</c:v>
                </c:pt>
                <c:pt idx="7100">
                  <c:v>41438.944444450186</c:v>
                </c:pt>
                <c:pt idx="7101">
                  <c:v>41438.951388894631</c:v>
                </c:pt>
                <c:pt idx="7102">
                  <c:v>41438.958333339076</c:v>
                </c:pt>
                <c:pt idx="7103">
                  <c:v>41438.965277783522</c:v>
                </c:pt>
                <c:pt idx="7104">
                  <c:v>41438.972222227967</c:v>
                </c:pt>
                <c:pt idx="7105">
                  <c:v>41438.979166672412</c:v>
                </c:pt>
                <c:pt idx="7106">
                  <c:v>41438.986111116858</c:v>
                </c:pt>
                <c:pt idx="7107">
                  <c:v>41438.993055561303</c:v>
                </c:pt>
                <c:pt idx="7108">
                  <c:v>41439.000000005748</c:v>
                </c:pt>
                <c:pt idx="7109">
                  <c:v>41439.006944450193</c:v>
                </c:pt>
                <c:pt idx="7110">
                  <c:v>41439.013888894639</c:v>
                </c:pt>
                <c:pt idx="7111">
                  <c:v>41439.020833339084</c:v>
                </c:pt>
                <c:pt idx="7112">
                  <c:v>41439.027777783529</c:v>
                </c:pt>
                <c:pt idx="7113">
                  <c:v>41439.034722227974</c:v>
                </c:pt>
                <c:pt idx="7114">
                  <c:v>41439.04166667242</c:v>
                </c:pt>
                <c:pt idx="7115">
                  <c:v>41439.048611116865</c:v>
                </c:pt>
                <c:pt idx="7116">
                  <c:v>41439.05555556131</c:v>
                </c:pt>
                <c:pt idx="7117">
                  <c:v>41439.062500005755</c:v>
                </c:pt>
                <c:pt idx="7118">
                  <c:v>41439.069444450201</c:v>
                </c:pt>
                <c:pt idx="7119">
                  <c:v>41439.076388894646</c:v>
                </c:pt>
                <c:pt idx="7120">
                  <c:v>41439.083333339091</c:v>
                </c:pt>
                <c:pt idx="7121">
                  <c:v>41439.090277783536</c:v>
                </c:pt>
                <c:pt idx="7122">
                  <c:v>41439.097222227982</c:v>
                </c:pt>
                <c:pt idx="7123">
                  <c:v>41439.104166672427</c:v>
                </c:pt>
                <c:pt idx="7124">
                  <c:v>41439.111111116872</c:v>
                </c:pt>
                <c:pt idx="7125">
                  <c:v>41439.118055561317</c:v>
                </c:pt>
                <c:pt idx="7126">
                  <c:v>41439.125000005763</c:v>
                </c:pt>
                <c:pt idx="7127">
                  <c:v>41439.131944450208</c:v>
                </c:pt>
                <c:pt idx="7128">
                  <c:v>41439.138888894653</c:v>
                </c:pt>
                <c:pt idx="7129">
                  <c:v>41439.145833339098</c:v>
                </c:pt>
                <c:pt idx="7130">
                  <c:v>41439.152777783544</c:v>
                </c:pt>
                <c:pt idx="7131">
                  <c:v>41439.159722227989</c:v>
                </c:pt>
                <c:pt idx="7132">
                  <c:v>41439.166666672434</c:v>
                </c:pt>
                <c:pt idx="7133">
                  <c:v>41439.173611116879</c:v>
                </c:pt>
                <c:pt idx="7134">
                  <c:v>41439.180555561325</c:v>
                </c:pt>
                <c:pt idx="7135">
                  <c:v>41439.18750000577</c:v>
                </c:pt>
                <c:pt idx="7136">
                  <c:v>41439.194444450215</c:v>
                </c:pt>
                <c:pt idx="7137">
                  <c:v>41439.20138889466</c:v>
                </c:pt>
                <c:pt idx="7138">
                  <c:v>41439.208333339106</c:v>
                </c:pt>
                <c:pt idx="7139">
                  <c:v>41439.215277783551</c:v>
                </c:pt>
                <c:pt idx="7140">
                  <c:v>41439.222222227996</c:v>
                </c:pt>
                <c:pt idx="7141">
                  <c:v>41439.229166672441</c:v>
                </c:pt>
                <c:pt idx="7142">
                  <c:v>41439.236111116887</c:v>
                </c:pt>
                <c:pt idx="7143">
                  <c:v>41439.243055561332</c:v>
                </c:pt>
                <c:pt idx="7144">
                  <c:v>41439.250000005777</c:v>
                </c:pt>
                <c:pt idx="7145">
                  <c:v>41439.256944450222</c:v>
                </c:pt>
                <c:pt idx="7146">
                  <c:v>41439.263888894668</c:v>
                </c:pt>
                <c:pt idx="7147">
                  <c:v>41439.270833339113</c:v>
                </c:pt>
                <c:pt idx="7148">
                  <c:v>41439.277777783558</c:v>
                </c:pt>
                <c:pt idx="7149">
                  <c:v>41439.284722228003</c:v>
                </c:pt>
                <c:pt idx="7150">
                  <c:v>41439.291666672449</c:v>
                </c:pt>
                <c:pt idx="7151">
                  <c:v>41439.298611116894</c:v>
                </c:pt>
                <c:pt idx="7152">
                  <c:v>41439.305555561339</c:v>
                </c:pt>
                <c:pt idx="7153">
                  <c:v>41439.312500005784</c:v>
                </c:pt>
                <c:pt idx="7154">
                  <c:v>41439.31944445023</c:v>
                </c:pt>
                <c:pt idx="7155">
                  <c:v>41439.326388894675</c:v>
                </c:pt>
                <c:pt idx="7156">
                  <c:v>41439.33333333912</c:v>
                </c:pt>
                <c:pt idx="7157">
                  <c:v>41439.340277783565</c:v>
                </c:pt>
                <c:pt idx="7158">
                  <c:v>41439.347222228011</c:v>
                </c:pt>
                <c:pt idx="7159">
                  <c:v>41439.354166672456</c:v>
                </c:pt>
                <c:pt idx="7160">
                  <c:v>41439.361111116901</c:v>
                </c:pt>
                <c:pt idx="7161">
                  <c:v>41439.368055561346</c:v>
                </c:pt>
                <c:pt idx="7162">
                  <c:v>41439.375000005792</c:v>
                </c:pt>
                <c:pt idx="7163">
                  <c:v>41439.381944450237</c:v>
                </c:pt>
                <c:pt idx="7164">
                  <c:v>41439.388888894682</c:v>
                </c:pt>
                <c:pt idx="7165">
                  <c:v>41439.395833339127</c:v>
                </c:pt>
                <c:pt idx="7166">
                  <c:v>41439.402777783573</c:v>
                </c:pt>
                <c:pt idx="7167">
                  <c:v>41439.409722228018</c:v>
                </c:pt>
                <c:pt idx="7168">
                  <c:v>41439.416666672463</c:v>
                </c:pt>
                <c:pt idx="7169">
                  <c:v>41439.423611116908</c:v>
                </c:pt>
                <c:pt idx="7170">
                  <c:v>41439.430555561354</c:v>
                </c:pt>
                <c:pt idx="7171">
                  <c:v>41439.437500005799</c:v>
                </c:pt>
                <c:pt idx="7172">
                  <c:v>41439.444444450244</c:v>
                </c:pt>
                <c:pt idx="7173">
                  <c:v>41439.451388894689</c:v>
                </c:pt>
                <c:pt idx="7174">
                  <c:v>41439.458333339135</c:v>
                </c:pt>
                <c:pt idx="7175">
                  <c:v>41439.46527778358</c:v>
                </c:pt>
                <c:pt idx="7176">
                  <c:v>41439.472222228025</c:v>
                </c:pt>
                <c:pt idx="7177">
                  <c:v>41439.47916667247</c:v>
                </c:pt>
                <c:pt idx="7178">
                  <c:v>41439.486111116916</c:v>
                </c:pt>
                <c:pt idx="7179">
                  <c:v>41439.493055561361</c:v>
                </c:pt>
                <c:pt idx="7180">
                  <c:v>41439.500000005806</c:v>
                </c:pt>
                <c:pt idx="7181">
                  <c:v>41439.506944450251</c:v>
                </c:pt>
                <c:pt idx="7182">
                  <c:v>41439.513888894697</c:v>
                </c:pt>
                <c:pt idx="7183">
                  <c:v>41439.520833339142</c:v>
                </c:pt>
                <c:pt idx="7184">
                  <c:v>41439.527777783587</c:v>
                </c:pt>
                <c:pt idx="7185">
                  <c:v>41439.534722228032</c:v>
                </c:pt>
                <c:pt idx="7186">
                  <c:v>41439.541666672478</c:v>
                </c:pt>
                <c:pt idx="7187">
                  <c:v>41439.548611116923</c:v>
                </c:pt>
                <c:pt idx="7188">
                  <c:v>41439.555555561368</c:v>
                </c:pt>
                <c:pt idx="7189">
                  <c:v>41439.562500005813</c:v>
                </c:pt>
                <c:pt idx="7190">
                  <c:v>41439.569444450259</c:v>
                </c:pt>
                <c:pt idx="7191">
                  <c:v>41439.576388894704</c:v>
                </c:pt>
                <c:pt idx="7192">
                  <c:v>41439.583333339149</c:v>
                </c:pt>
                <c:pt idx="7193">
                  <c:v>41439.590277783595</c:v>
                </c:pt>
                <c:pt idx="7194">
                  <c:v>41439.59722222804</c:v>
                </c:pt>
                <c:pt idx="7195">
                  <c:v>41439.604166672485</c:v>
                </c:pt>
                <c:pt idx="7196">
                  <c:v>41439.61111111693</c:v>
                </c:pt>
                <c:pt idx="7197">
                  <c:v>41439.618055561376</c:v>
                </c:pt>
                <c:pt idx="7198">
                  <c:v>41439.625000005821</c:v>
                </c:pt>
                <c:pt idx="7199">
                  <c:v>41439.631944450266</c:v>
                </c:pt>
                <c:pt idx="7200">
                  <c:v>41439.638888894711</c:v>
                </c:pt>
                <c:pt idx="7201">
                  <c:v>41439.645833339157</c:v>
                </c:pt>
                <c:pt idx="7202">
                  <c:v>41439.652777783602</c:v>
                </c:pt>
                <c:pt idx="7203">
                  <c:v>41439.659722228047</c:v>
                </c:pt>
                <c:pt idx="7204">
                  <c:v>41439.666666672492</c:v>
                </c:pt>
                <c:pt idx="7205">
                  <c:v>41439.673611116938</c:v>
                </c:pt>
                <c:pt idx="7206">
                  <c:v>41439.680555561383</c:v>
                </c:pt>
                <c:pt idx="7207">
                  <c:v>41439.687500005828</c:v>
                </c:pt>
                <c:pt idx="7208">
                  <c:v>41439.694444450273</c:v>
                </c:pt>
                <c:pt idx="7209">
                  <c:v>41439.701388894719</c:v>
                </c:pt>
                <c:pt idx="7210">
                  <c:v>41439.708333339164</c:v>
                </c:pt>
                <c:pt idx="7211">
                  <c:v>41439.715277783609</c:v>
                </c:pt>
                <c:pt idx="7212">
                  <c:v>41439.722222228054</c:v>
                </c:pt>
                <c:pt idx="7213">
                  <c:v>41439.7291666725</c:v>
                </c:pt>
                <c:pt idx="7214">
                  <c:v>41439.736111116945</c:v>
                </c:pt>
                <c:pt idx="7215">
                  <c:v>41439.74305556139</c:v>
                </c:pt>
                <c:pt idx="7216">
                  <c:v>41439.750000005835</c:v>
                </c:pt>
                <c:pt idx="7217">
                  <c:v>41439.756944450281</c:v>
                </c:pt>
                <c:pt idx="7218">
                  <c:v>41439.763888894726</c:v>
                </c:pt>
                <c:pt idx="7219">
                  <c:v>41439.770833339171</c:v>
                </c:pt>
                <c:pt idx="7220">
                  <c:v>41439.777777783616</c:v>
                </c:pt>
                <c:pt idx="7221">
                  <c:v>41439.784722228062</c:v>
                </c:pt>
                <c:pt idx="7222">
                  <c:v>41439.791666672507</c:v>
                </c:pt>
                <c:pt idx="7223">
                  <c:v>41439.798611116952</c:v>
                </c:pt>
                <c:pt idx="7224">
                  <c:v>41439.805555561397</c:v>
                </c:pt>
                <c:pt idx="7225">
                  <c:v>41439.812500005843</c:v>
                </c:pt>
                <c:pt idx="7226">
                  <c:v>41439.819444450288</c:v>
                </c:pt>
                <c:pt idx="7227">
                  <c:v>41439.826388894733</c:v>
                </c:pt>
                <c:pt idx="7228">
                  <c:v>41439.833333339178</c:v>
                </c:pt>
                <c:pt idx="7229">
                  <c:v>41439.840277783624</c:v>
                </c:pt>
                <c:pt idx="7230">
                  <c:v>41439.847222228069</c:v>
                </c:pt>
                <c:pt idx="7231">
                  <c:v>41439.854166672514</c:v>
                </c:pt>
                <c:pt idx="7232">
                  <c:v>41439.861111116959</c:v>
                </c:pt>
                <c:pt idx="7233">
                  <c:v>41439.868055561405</c:v>
                </c:pt>
                <c:pt idx="7234">
                  <c:v>41439.87500000585</c:v>
                </c:pt>
                <c:pt idx="7235">
                  <c:v>41439.881944450295</c:v>
                </c:pt>
                <c:pt idx="7236">
                  <c:v>41439.88888889474</c:v>
                </c:pt>
                <c:pt idx="7237">
                  <c:v>41439.895833339186</c:v>
                </c:pt>
                <c:pt idx="7238">
                  <c:v>41439.902777783631</c:v>
                </c:pt>
                <c:pt idx="7239">
                  <c:v>41439.909722228076</c:v>
                </c:pt>
                <c:pt idx="7240">
                  <c:v>41439.916666672521</c:v>
                </c:pt>
                <c:pt idx="7241">
                  <c:v>41439.923611116967</c:v>
                </c:pt>
                <c:pt idx="7242">
                  <c:v>41439.930555561412</c:v>
                </c:pt>
                <c:pt idx="7243">
                  <c:v>41439.937500005857</c:v>
                </c:pt>
                <c:pt idx="7244">
                  <c:v>41439.944444450302</c:v>
                </c:pt>
                <c:pt idx="7245">
                  <c:v>41439.951388894748</c:v>
                </c:pt>
                <c:pt idx="7246">
                  <c:v>41439.958333339193</c:v>
                </c:pt>
                <c:pt idx="7247">
                  <c:v>41439.965277783638</c:v>
                </c:pt>
                <c:pt idx="7248">
                  <c:v>41439.972222228083</c:v>
                </c:pt>
                <c:pt idx="7249">
                  <c:v>41439.979166672529</c:v>
                </c:pt>
                <c:pt idx="7250">
                  <c:v>41439.986111116974</c:v>
                </c:pt>
                <c:pt idx="7251">
                  <c:v>41439.993055561419</c:v>
                </c:pt>
                <c:pt idx="7252">
                  <c:v>41440.000000005864</c:v>
                </c:pt>
                <c:pt idx="7253">
                  <c:v>41440.00694445031</c:v>
                </c:pt>
                <c:pt idx="7254">
                  <c:v>41440.013888894755</c:v>
                </c:pt>
                <c:pt idx="7255">
                  <c:v>41440.0208333392</c:v>
                </c:pt>
                <c:pt idx="7256">
                  <c:v>41440.027777783645</c:v>
                </c:pt>
                <c:pt idx="7257">
                  <c:v>41440.034722228091</c:v>
                </c:pt>
                <c:pt idx="7258">
                  <c:v>41440.041666672536</c:v>
                </c:pt>
                <c:pt idx="7259">
                  <c:v>41440.048611116981</c:v>
                </c:pt>
                <c:pt idx="7260">
                  <c:v>41440.055555561426</c:v>
                </c:pt>
                <c:pt idx="7261">
                  <c:v>41440.062500005872</c:v>
                </c:pt>
                <c:pt idx="7262">
                  <c:v>41440.069444450317</c:v>
                </c:pt>
                <c:pt idx="7263">
                  <c:v>41440.076388894762</c:v>
                </c:pt>
                <c:pt idx="7264">
                  <c:v>41440.083333339207</c:v>
                </c:pt>
                <c:pt idx="7265">
                  <c:v>41440.090277783653</c:v>
                </c:pt>
                <c:pt idx="7266">
                  <c:v>41440.097222228098</c:v>
                </c:pt>
                <c:pt idx="7267">
                  <c:v>41440.104166672543</c:v>
                </c:pt>
                <c:pt idx="7268">
                  <c:v>41440.111111116988</c:v>
                </c:pt>
                <c:pt idx="7269">
                  <c:v>41440.118055561434</c:v>
                </c:pt>
                <c:pt idx="7270">
                  <c:v>41440.125000005879</c:v>
                </c:pt>
                <c:pt idx="7271">
                  <c:v>41440.131944450324</c:v>
                </c:pt>
                <c:pt idx="7272">
                  <c:v>41440.138888894769</c:v>
                </c:pt>
                <c:pt idx="7273">
                  <c:v>41440.145833339215</c:v>
                </c:pt>
                <c:pt idx="7274">
                  <c:v>41440.15277778366</c:v>
                </c:pt>
                <c:pt idx="7275">
                  <c:v>41440.159722228105</c:v>
                </c:pt>
                <c:pt idx="7276">
                  <c:v>41440.16666667255</c:v>
                </c:pt>
                <c:pt idx="7277">
                  <c:v>41440.173611116996</c:v>
                </c:pt>
                <c:pt idx="7278">
                  <c:v>41440.180555561441</c:v>
                </c:pt>
                <c:pt idx="7279">
                  <c:v>41440.187500005886</c:v>
                </c:pt>
                <c:pt idx="7280">
                  <c:v>41440.194444450332</c:v>
                </c:pt>
                <c:pt idx="7281">
                  <c:v>41440.201388894777</c:v>
                </c:pt>
                <c:pt idx="7282">
                  <c:v>41440.208333339222</c:v>
                </c:pt>
                <c:pt idx="7283">
                  <c:v>41440.215277783667</c:v>
                </c:pt>
                <c:pt idx="7284">
                  <c:v>41440.222222228113</c:v>
                </c:pt>
                <c:pt idx="7285">
                  <c:v>41440.229166672558</c:v>
                </c:pt>
                <c:pt idx="7286">
                  <c:v>41440.236111117003</c:v>
                </c:pt>
                <c:pt idx="7287">
                  <c:v>41440.243055561448</c:v>
                </c:pt>
                <c:pt idx="7288">
                  <c:v>41440.250000005894</c:v>
                </c:pt>
                <c:pt idx="7289">
                  <c:v>41440.256944450339</c:v>
                </c:pt>
                <c:pt idx="7290">
                  <c:v>41440.263888894784</c:v>
                </c:pt>
                <c:pt idx="7291">
                  <c:v>41440.270833339229</c:v>
                </c:pt>
                <c:pt idx="7292">
                  <c:v>41440.277777783675</c:v>
                </c:pt>
                <c:pt idx="7293">
                  <c:v>41440.28472222812</c:v>
                </c:pt>
                <c:pt idx="7294">
                  <c:v>41440.291666672565</c:v>
                </c:pt>
                <c:pt idx="7295">
                  <c:v>41440.29861111701</c:v>
                </c:pt>
                <c:pt idx="7296">
                  <c:v>41440.305555561456</c:v>
                </c:pt>
                <c:pt idx="7297">
                  <c:v>41440.312500005901</c:v>
                </c:pt>
                <c:pt idx="7298">
                  <c:v>41440.319444450346</c:v>
                </c:pt>
                <c:pt idx="7299">
                  <c:v>41440.326388894791</c:v>
                </c:pt>
                <c:pt idx="7300">
                  <c:v>41440.333333339237</c:v>
                </c:pt>
                <c:pt idx="7301">
                  <c:v>41440.340277783682</c:v>
                </c:pt>
                <c:pt idx="7302">
                  <c:v>41440.347222228127</c:v>
                </c:pt>
                <c:pt idx="7303">
                  <c:v>41440.354166672572</c:v>
                </c:pt>
                <c:pt idx="7304">
                  <c:v>41440.361111117018</c:v>
                </c:pt>
                <c:pt idx="7305">
                  <c:v>41440.368055561463</c:v>
                </c:pt>
                <c:pt idx="7306">
                  <c:v>41440.375000005908</c:v>
                </c:pt>
                <c:pt idx="7307">
                  <c:v>41440.381944450353</c:v>
                </c:pt>
                <c:pt idx="7308">
                  <c:v>41440.388888894799</c:v>
                </c:pt>
                <c:pt idx="7309">
                  <c:v>41440.395833339244</c:v>
                </c:pt>
                <c:pt idx="7310">
                  <c:v>41440.402777783689</c:v>
                </c:pt>
                <c:pt idx="7311">
                  <c:v>41440.409722228134</c:v>
                </c:pt>
                <c:pt idx="7312">
                  <c:v>41440.41666667258</c:v>
                </c:pt>
                <c:pt idx="7313">
                  <c:v>41440.423611117025</c:v>
                </c:pt>
                <c:pt idx="7314">
                  <c:v>41440.43055556147</c:v>
                </c:pt>
                <c:pt idx="7315">
                  <c:v>41440.437500005915</c:v>
                </c:pt>
                <c:pt idx="7316">
                  <c:v>41440.444444450361</c:v>
                </c:pt>
                <c:pt idx="7317">
                  <c:v>41440.451388894806</c:v>
                </c:pt>
                <c:pt idx="7318">
                  <c:v>41440.458333339251</c:v>
                </c:pt>
                <c:pt idx="7319">
                  <c:v>41440.465277783696</c:v>
                </c:pt>
                <c:pt idx="7320">
                  <c:v>41440.472222228142</c:v>
                </c:pt>
                <c:pt idx="7321">
                  <c:v>41440.479166672587</c:v>
                </c:pt>
                <c:pt idx="7322">
                  <c:v>41440.486111117032</c:v>
                </c:pt>
                <c:pt idx="7323">
                  <c:v>41440.493055561477</c:v>
                </c:pt>
                <c:pt idx="7324">
                  <c:v>41440.500000005923</c:v>
                </c:pt>
                <c:pt idx="7325">
                  <c:v>41440.506944450368</c:v>
                </c:pt>
                <c:pt idx="7326">
                  <c:v>41440.513888894813</c:v>
                </c:pt>
                <c:pt idx="7327">
                  <c:v>41440.520833339258</c:v>
                </c:pt>
                <c:pt idx="7328">
                  <c:v>41440.527777783704</c:v>
                </c:pt>
                <c:pt idx="7329">
                  <c:v>41440.534722228149</c:v>
                </c:pt>
                <c:pt idx="7330">
                  <c:v>41440.541666672594</c:v>
                </c:pt>
                <c:pt idx="7331">
                  <c:v>41440.548611117039</c:v>
                </c:pt>
                <c:pt idx="7332">
                  <c:v>41440.555555561485</c:v>
                </c:pt>
                <c:pt idx="7333">
                  <c:v>41440.56250000593</c:v>
                </c:pt>
                <c:pt idx="7334">
                  <c:v>41440.569444450375</c:v>
                </c:pt>
                <c:pt idx="7335">
                  <c:v>41440.57638889482</c:v>
                </c:pt>
                <c:pt idx="7336">
                  <c:v>41440.583333339266</c:v>
                </c:pt>
                <c:pt idx="7337">
                  <c:v>41440.590277783711</c:v>
                </c:pt>
                <c:pt idx="7338">
                  <c:v>41440.597222228156</c:v>
                </c:pt>
                <c:pt idx="7339">
                  <c:v>41440.604166672601</c:v>
                </c:pt>
                <c:pt idx="7340">
                  <c:v>41440.611111117047</c:v>
                </c:pt>
                <c:pt idx="7341">
                  <c:v>41440.618055561492</c:v>
                </c:pt>
                <c:pt idx="7342">
                  <c:v>41440.625000005937</c:v>
                </c:pt>
                <c:pt idx="7343">
                  <c:v>41440.631944450382</c:v>
                </c:pt>
                <c:pt idx="7344">
                  <c:v>41440.638888894828</c:v>
                </c:pt>
                <c:pt idx="7345">
                  <c:v>41440.645833339273</c:v>
                </c:pt>
                <c:pt idx="7346">
                  <c:v>41440.652777783718</c:v>
                </c:pt>
                <c:pt idx="7347">
                  <c:v>41440.659722228163</c:v>
                </c:pt>
                <c:pt idx="7348">
                  <c:v>41440.666666672609</c:v>
                </c:pt>
                <c:pt idx="7349">
                  <c:v>41440.673611117054</c:v>
                </c:pt>
                <c:pt idx="7350">
                  <c:v>41440.680555561499</c:v>
                </c:pt>
                <c:pt idx="7351">
                  <c:v>41440.687500005944</c:v>
                </c:pt>
                <c:pt idx="7352">
                  <c:v>41440.69444445039</c:v>
                </c:pt>
                <c:pt idx="7353">
                  <c:v>41440.701388894835</c:v>
                </c:pt>
                <c:pt idx="7354">
                  <c:v>41440.70833333928</c:v>
                </c:pt>
                <c:pt idx="7355">
                  <c:v>41440.715277783725</c:v>
                </c:pt>
                <c:pt idx="7356">
                  <c:v>41440.722222228171</c:v>
                </c:pt>
                <c:pt idx="7357">
                  <c:v>41440.729166672616</c:v>
                </c:pt>
                <c:pt idx="7358">
                  <c:v>41440.736111117061</c:v>
                </c:pt>
                <c:pt idx="7359">
                  <c:v>41440.743055561506</c:v>
                </c:pt>
                <c:pt idx="7360">
                  <c:v>41440.750000005952</c:v>
                </c:pt>
                <c:pt idx="7361">
                  <c:v>41440.756944450397</c:v>
                </c:pt>
                <c:pt idx="7362">
                  <c:v>41440.763888894842</c:v>
                </c:pt>
                <c:pt idx="7363">
                  <c:v>41440.770833339287</c:v>
                </c:pt>
                <c:pt idx="7364">
                  <c:v>41440.777777783733</c:v>
                </c:pt>
                <c:pt idx="7365">
                  <c:v>41440.784722228178</c:v>
                </c:pt>
                <c:pt idx="7366">
                  <c:v>41440.791666672623</c:v>
                </c:pt>
                <c:pt idx="7367">
                  <c:v>41440.798611117069</c:v>
                </c:pt>
                <c:pt idx="7368">
                  <c:v>41440.805555561514</c:v>
                </c:pt>
                <c:pt idx="7369">
                  <c:v>41440.812500005959</c:v>
                </c:pt>
                <c:pt idx="7370">
                  <c:v>41440.819444450404</c:v>
                </c:pt>
                <c:pt idx="7371">
                  <c:v>41440.82638889485</c:v>
                </c:pt>
                <c:pt idx="7372">
                  <c:v>41440.833333339295</c:v>
                </c:pt>
                <c:pt idx="7373">
                  <c:v>41440.84027778374</c:v>
                </c:pt>
                <c:pt idx="7374">
                  <c:v>41440.847222228185</c:v>
                </c:pt>
                <c:pt idx="7375">
                  <c:v>41440.854166672631</c:v>
                </c:pt>
                <c:pt idx="7376">
                  <c:v>41440.861111117076</c:v>
                </c:pt>
                <c:pt idx="7377">
                  <c:v>41440.868055561521</c:v>
                </c:pt>
                <c:pt idx="7378">
                  <c:v>41440.875000005966</c:v>
                </c:pt>
                <c:pt idx="7379">
                  <c:v>41440.881944450412</c:v>
                </c:pt>
                <c:pt idx="7380">
                  <c:v>41440.888888894857</c:v>
                </c:pt>
                <c:pt idx="7381">
                  <c:v>41440.895833339302</c:v>
                </c:pt>
                <c:pt idx="7382">
                  <c:v>41440.902777783747</c:v>
                </c:pt>
                <c:pt idx="7383">
                  <c:v>41440.909722228193</c:v>
                </c:pt>
                <c:pt idx="7384">
                  <c:v>41440.916666672638</c:v>
                </c:pt>
                <c:pt idx="7385">
                  <c:v>41440.923611117083</c:v>
                </c:pt>
                <c:pt idx="7386">
                  <c:v>41440.930555561528</c:v>
                </c:pt>
                <c:pt idx="7387">
                  <c:v>41440.937500005974</c:v>
                </c:pt>
                <c:pt idx="7388">
                  <c:v>41440.944444450419</c:v>
                </c:pt>
                <c:pt idx="7389">
                  <c:v>41440.951388894864</c:v>
                </c:pt>
                <c:pt idx="7390">
                  <c:v>41440.958333339309</c:v>
                </c:pt>
                <c:pt idx="7391">
                  <c:v>41440.965277783755</c:v>
                </c:pt>
                <c:pt idx="7392">
                  <c:v>41440.9722222282</c:v>
                </c:pt>
                <c:pt idx="7393">
                  <c:v>41440.979166672645</c:v>
                </c:pt>
                <c:pt idx="7394">
                  <c:v>41440.98611111709</c:v>
                </c:pt>
                <c:pt idx="7395">
                  <c:v>41440.993055561536</c:v>
                </c:pt>
                <c:pt idx="7396">
                  <c:v>41441.000000005981</c:v>
                </c:pt>
                <c:pt idx="7397">
                  <c:v>41441.006944450426</c:v>
                </c:pt>
                <c:pt idx="7398">
                  <c:v>41441.013888894871</c:v>
                </c:pt>
                <c:pt idx="7399">
                  <c:v>41441.020833339317</c:v>
                </c:pt>
                <c:pt idx="7400">
                  <c:v>41441.027777783762</c:v>
                </c:pt>
                <c:pt idx="7401">
                  <c:v>41441.034722228207</c:v>
                </c:pt>
                <c:pt idx="7402">
                  <c:v>41441.041666672652</c:v>
                </c:pt>
                <c:pt idx="7403">
                  <c:v>41441.048611117098</c:v>
                </c:pt>
                <c:pt idx="7404">
                  <c:v>41441.055555561543</c:v>
                </c:pt>
                <c:pt idx="7405">
                  <c:v>41441.062500005988</c:v>
                </c:pt>
                <c:pt idx="7406">
                  <c:v>41441.069444450433</c:v>
                </c:pt>
                <c:pt idx="7407">
                  <c:v>41441.076388894879</c:v>
                </c:pt>
                <c:pt idx="7408">
                  <c:v>41441.083333339324</c:v>
                </c:pt>
                <c:pt idx="7409">
                  <c:v>41441.090277783769</c:v>
                </c:pt>
                <c:pt idx="7410">
                  <c:v>41441.097222228214</c:v>
                </c:pt>
                <c:pt idx="7411">
                  <c:v>41441.10416667266</c:v>
                </c:pt>
                <c:pt idx="7412">
                  <c:v>41441.111111117105</c:v>
                </c:pt>
                <c:pt idx="7413">
                  <c:v>41441.11805556155</c:v>
                </c:pt>
                <c:pt idx="7414">
                  <c:v>41441.125000005995</c:v>
                </c:pt>
                <c:pt idx="7415">
                  <c:v>41441.131944450441</c:v>
                </c:pt>
                <c:pt idx="7416">
                  <c:v>41441.138888894886</c:v>
                </c:pt>
                <c:pt idx="7417">
                  <c:v>41441.145833339331</c:v>
                </c:pt>
                <c:pt idx="7418">
                  <c:v>41441.152777783776</c:v>
                </c:pt>
                <c:pt idx="7419">
                  <c:v>41441.159722228222</c:v>
                </c:pt>
                <c:pt idx="7420">
                  <c:v>41441.166666672667</c:v>
                </c:pt>
                <c:pt idx="7421">
                  <c:v>41441.173611117112</c:v>
                </c:pt>
                <c:pt idx="7422">
                  <c:v>41441.180555561557</c:v>
                </c:pt>
                <c:pt idx="7423">
                  <c:v>41441.187500006003</c:v>
                </c:pt>
                <c:pt idx="7424">
                  <c:v>41441.194444450448</c:v>
                </c:pt>
                <c:pt idx="7425">
                  <c:v>41441.201388894893</c:v>
                </c:pt>
                <c:pt idx="7426">
                  <c:v>41441.208333339338</c:v>
                </c:pt>
                <c:pt idx="7427">
                  <c:v>41441.215277783784</c:v>
                </c:pt>
                <c:pt idx="7428">
                  <c:v>41441.222222228229</c:v>
                </c:pt>
                <c:pt idx="7429">
                  <c:v>41441.229166672674</c:v>
                </c:pt>
                <c:pt idx="7430">
                  <c:v>41441.236111117119</c:v>
                </c:pt>
                <c:pt idx="7431">
                  <c:v>41441.243055561565</c:v>
                </c:pt>
                <c:pt idx="7432">
                  <c:v>41441.25000000601</c:v>
                </c:pt>
                <c:pt idx="7433">
                  <c:v>41441.256944450455</c:v>
                </c:pt>
                <c:pt idx="7434">
                  <c:v>41441.2638888949</c:v>
                </c:pt>
                <c:pt idx="7435">
                  <c:v>41441.270833339346</c:v>
                </c:pt>
                <c:pt idx="7436">
                  <c:v>41441.277777783791</c:v>
                </c:pt>
                <c:pt idx="7437">
                  <c:v>41441.284722228236</c:v>
                </c:pt>
                <c:pt idx="7438">
                  <c:v>41441.291666672681</c:v>
                </c:pt>
                <c:pt idx="7439">
                  <c:v>41441.298611117127</c:v>
                </c:pt>
                <c:pt idx="7440">
                  <c:v>41441.305555561572</c:v>
                </c:pt>
                <c:pt idx="7441">
                  <c:v>41441.312500006017</c:v>
                </c:pt>
                <c:pt idx="7442">
                  <c:v>41441.319444450462</c:v>
                </c:pt>
                <c:pt idx="7443">
                  <c:v>41441.326388894908</c:v>
                </c:pt>
                <c:pt idx="7444">
                  <c:v>41441.333333339353</c:v>
                </c:pt>
                <c:pt idx="7445">
                  <c:v>41441.340277783798</c:v>
                </c:pt>
                <c:pt idx="7446">
                  <c:v>41441.347222228243</c:v>
                </c:pt>
                <c:pt idx="7447">
                  <c:v>41441.354166672689</c:v>
                </c:pt>
                <c:pt idx="7448">
                  <c:v>41441.361111117134</c:v>
                </c:pt>
                <c:pt idx="7449">
                  <c:v>41441.368055561579</c:v>
                </c:pt>
                <c:pt idx="7450">
                  <c:v>41441.375000006024</c:v>
                </c:pt>
                <c:pt idx="7451">
                  <c:v>41441.38194445047</c:v>
                </c:pt>
                <c:pt idx="7452">
                  <c:v>41441.388888894915</c:v>
                </c:pt>
                <c:pt idx="7453">
                  <c:v>41441.39583333936</c:v>
                </c:pt>
                <c:pt idx="7454">
                  <c:v>41441.402777783806</c:v>
                </c:pt>
                <c:pt idx="7455">
                  <c:v>41441.409722228251</c:v>
                </c:pt>
                <c:pt idx="7456">
                  <c:v>41441.416666672696</c:v>
                </c:pt>
                <c:pt idx="7457">
                  <c:v>41441.423611117141</c:v>
                </c:pt>
                <c:pt idx="7458">
                  <c:v>41441.430555561587</c:v>
                </c:pt>
                <c:pt idx="7459">
                  <c:v>41441.437500006032</c:v>
                </c:pt>
                <c:pt idx="7460">
                  <c:v>41441.444444450477</c:v>
                </c:pt>
                <c:pt idx="7461">
                  <c:v>41441.451388894922</c:v>
                </c:pt>
                <c:pt idx="7462">
                  <c:v>41441.458333339368</c:v>
                </c:pt>
                <c:pt idx="7463">
                  <c:v>41441.465277783813</c:v>
                </c:pt>
                <c:pt idx="7464">
                  <c:v>41441.472222228258</c:v>
                </c:pt>
                <c:pt idx="7465">
                  <c:v>41441.479166672703</c:v>
                </c:pt>
                <c:pt idx="7466">
                  <c:v>41441.486111117149</c:v>
                </c:pt>
                <c:pt idx="7467">
                  <c:v>41441.493055561594</c:v>
                </c:pt>
                <c:pt idx="7468">
                  <c:v>41441.500000006039</c:v>
                </c:pt>
                <c:pt idx="7469">
                  <c:v>41441.506944450484</c:v>
                </c:pt>
                <c:pt idx="7470">
                  <c:v>41441.51388889493</c:v>
                </c:pt>
                <c:pt idx="7471">
                  <c:v>41441.520833339375</c:v>
                </c:pt>
                <c:pt idx="7472">
                  <c:v>41441.52777778382</c:v>
                </c:pt>
                <c:pt idx="7473">
                  <c:v>41441.534722228265</c:v>
                </c:pt>
                <c:pt idx="7474">
                  <c:v>41441.541666672711</c:v>
                </c:pt>
                <c:pt idx="7475">
                  <c:v>41441.548611117156</c:v>
                </c:pt>
                <c:pt idx="7476">
                  <c:v>41441.555555561601</c:v>
                </c:pt>
                <c:pt idx="7477">
                  <c:v>41441.562500006046</c:v>
                </c:pt>
                <c:pt idx="7478">
                  <c:v>41441.569444450492</c:v>
                </c:pt>
                <c:pt idx="7479">
                  <c:v>41441.576388894937</c:v>
                </c:pt>
                <c:pt idx="7480">
                  <c:v>41441.583333339382</c:v>
                </c:pt>
                <c:pt idx="7481">
                  <c:v>41441.590277783827</c:v>
                </c:pt>
                <c:pt idx="7482">
                  <c:v>41441.597222228273</c:v>
                </c:pt>
                <c:pt idx="7483">
                  <c:v>41441.604166672718</c:v>
                </c:pt>
                <c:pt idx="7484">
                  <c:v>41441.611111117163</c:v>
                </c:pt>
                <c:pt idx="7485">
                  <c:v>41441.618055561608</c:v>
                </c:pt>
                <c:pt idx="7486">
                  <c:v>41441.625000006054</c:v>
                </c:pt>
                <c:pt idx="7487">
                  <c:v>41441.631944450499</c:v>
                </c:pt>
                <c:pt idx="7488">
                  <c:v>41441.638888894944</c:v>
                </c:pt>
                <c:pt idx="7489">
                  <c:v>41441.645833339389</c:v>
                </c:pt>
                <c:pt idx="7490">
                  <c:v>41441.652777783835</c:v>
                </c:pt>
                <c:pt idx="7491">
                  <c:v>41441.65972222828</c:v>
                </c:pt>
                <c:pt idx="7492">
                  <c:v>41441.666666672725</c:v>
                </c:pt>
                <c:pt idx="7493">
                  <c:v>41441.67361111717</c:v>
                </c:pt>
                <c:pt idx="7494">
                  <c:v>41441.680555561616</c:v>
                </c:pt>
                <c:pt idx="7495">
                  <c:v>41441.687500006061</c:v>
                </c:pt>
                <c:pt idx="7496">
                  <c:v>41441.694444450506</c:v>
                </c:pt>
                <c:pt idx="7497">
                  <c:v>41441.701388894951</c:v>
                </c:pt>
                <c:pt idx="7498">
                  <c:v>41441.708333339397</c:v>
                </c:pt>
                <c:pt idx="7499">
                  <c:v>41441.715277783842</c:v>
                </c:pt>
                <c:pt idx="7500">
                  <c:v>41441.722222228287</c:v>
                </c:pt>
                <c:pt idx="7501">
                  <c:v>41441.729166672732</c:v>
                </c:pt>
                <c:pt idx="7502">
                  <c:v>41441.736111117178</c:v>
                </c:pt>
                <c:pt idx="7503">
                  <c:v>41441.743055561623</c:v>
                </c:pt>
                <c:pt idx="7504">
                  <c:v>41441.750000006068</c:v>
                </c:pt>
                <c:pt idx="7505">
                  <c:v>41441.756944450513</c:v>
                </c:pt>
                <c:pt idx="7506">
                  <c:v>41441.763888894959</c:v>
                </c:pt>
                <c:pt idx="7507">
                  <c:v>41441.770833339404</c:v>
                </c:pt>
                <c:pt idx="7508">
                  <c:v>41441.777777783849</c:v>
                </c:pt>
                <c:pt idx="7509">
                  <c:v>41441.784722228294</c:v>
                </c:pt>
                <c:pt idx="7510">
                  <c:v>41441.79166667274</c:v>
                </c:pt>
                <c:pt idx="7511">
                  <c:v>41441.798611117185</c:v>
                </c:pt>
                <c:pt idx="7512">
                  <c:v>41441.80555556163</c:v>
                </c:pt>
                <c:pt idx="7513">
                  <c:v>41441.812500006075</c:v>
                </c:pt>
                <c:pt idx="7514">
                  <c:v>41441.819444450521</c:v>
                </c:pt>
                <c:pt idx="7515">
                  <c:v>41441.826388894966</c:v>
                </c:pt>
                <c:pt idx="7516">
                  <c:v>41441.833333339411</c:v>
                </c:pt>
                <c:pt idx="7517">
                  <c:v>41441.840277783856</c:v>
                </c:pt>
                <c:pt idx="7518">
                  <c:v>41441.847222228302</c:v>
                </c:pt>
                <c:pt idx="7519">
                  <c:v>41441.854166672747</c:v>
                </c:pt>
                <c:pt idx="7520">
                  <c:v>41441.861111117192</c:v>
                </c:pt>
                <c:pt idx="7521">
                  <c:v>41441.868055561637</c:v>
                </c:pt>
                <c:pt idx="7522">
                  <c:v>41441.875000006083</c:v>
                </c:pt>
                <c:pt idx="7523">
                  <c:v>41441.881944450528</c:v>
                </c:pt>
                <c:pt idx="7524">
                  <c:v>41441.888888894973</c:v>
                </c:pt>
                <c:pt idx="7525">
                  <c:v>41441.895833339418</c:v>
                </c:pt>
                <c:pt idx="7526">
                  <c:v>41441.902777783864</c:v>
                </c:pt>
                <c:pt idx="7527">
                  <c:v>41441.909722228309</c:v>
                </c:pt>
                <c:pt idx="7528">
                  <c:v>41441.916666672754</c:v>
                </c:pt>
                <c:pt idx="7529">
                  <c:v>41441.923611117199</c:v>
                </c:pt>
                <c:pt idx="7530">
                  <c:v>41441.930555561645</c:v>
                </c:pt>
                <c:pt idx="7531">
                  <c:v>41441.93750000609</c:v>
                </c:pt>
                <c:pt idx="7532">
                  <c:v>41441.944444450535</c:v>
                </c:pt>
                <c:pt idx="7533">
                  <c:v>41441.95138889498</c:v>
                </c:pt>
                <c:pt idx="7534">
                  <c:v>41441.958333339426</c:v>
                </c:pt>
                <c:pt idx="7535">
                  <c:v>41441.965277783871</c:v>
                </c:pt>
                <c:pt idx="7536">
                  <c:v>41441.972222228316</c:v>
                </c:pt>
                <c:pt idx="7537">
                  <c:v>41441.979166672761</c:v>
                </c:pt>
                <c:pt idx="7538">
                  <c:v>41441.986111117207</c:v>
                </c:pt>
                <c:pt idx="7539">
                  <c:v>41441.993055561652</c:v>
                </c:pt>
                <c:pt idx="7540">
                  <c:v>41442.000000006097</c:v>
                </c:pt>
                <c:pt idx="7541">
                  <c:v>41442.006944450543</c:v>
                </c:pt>
                <c:pt idx="7542">
                  <c:v>41442.013888894988</c:v>
                </c:pt>
                <c:pt idx="7543">
                  <c:v>41442.020833339433</c:v>
                </c:pt>
                <c:pt idx="7544">
                  <c:v>41442.027777783878</c:v>
                </c:pt>
                <c:pt idx="7545">
                  <c:v>41442.034722228324</c:v>
                </c:pt>
                <c:pt idx="7546">
                  <c:v>41442.041666672769</c:v>
                </c:pt>
                <c:pt idx="7547">
                  <c:v>41442.048611117214</c:v>
                </c:pt>
                <c:pt idx="7548">
                  <c:v>41442.055555561659</c:v>
                </c:pt>
                <c:pt idx="7549">
                  <c:v>41442.062500006105</c:v>
                </c:pt>
                <c:pt idx="7550">
                  <c:v>41442.06944445055</c:v>
                </c:pt>
                <c:pt idx="7551">
                  <c:v>41442.076388894995</c:v>
                </c:pt>
                <c:pt idx="7552">
                  <c:v>41442.08333333944</c:v>
                </c:pt>
                <c:pt idx="7553">
                  <c:v>41442.090277783886</c:v>
                </c:pt>
                <c:pt idx="7554">
                  <c:v>41442.097222228331</c:v>
                </c:pt>
                <c:pt idx="7555">
                  <c:v>41442.104166672776</c:v>
                </c:pt>
                <c:pt idx="7556">
                  <c:v>41442.111111117221</c:v>
                </c:pt>
                <c:pt idx="7557">
                  <c:v>41442.118055561667</c:v>
                </c:pt>
                <c:pt idx="7558">
                  <c:v>41442.125000006112</c:v>
                </c:pt>
                <c:pt idx="7559">
                  <c:v>41442.131944450557</c:v>
                </c:pt>
                <c:pt idx="7560">
                  <c:v>41442.138888895002</c:v>
                </c:pt>
                <c:pt idx="7561">
                  <c:v>41442.145833339448</c:v>
                </c:pt>
                <c:pt idx="7562">
                  <c:v>41442.152777783893</c:v>
                </c:pt>
                <c:pt idx="7563">
                  <c:v>41442.159722228338</c:v>
                </c:pt>
                <c:pt idx="7564">
                  <c:v>41442.166666672783</c:v>
                </c:pt>
                <c:pt idx="7565">
                  <c:v>41442.173611117229</c:v>
                </c:pt>
                <c:pt idx="7566">
                  <c:v>41442.180555561674</c:v>
                </c:pt>
                <c:pt idx="7567">
                  <c:v>41442.187500006119</c:v>
                </c:pt>
                <c:pt idx="7568">
                  <c:v>41442.194444450564</c:v>
                </c:pt>
                <c:pt idx="7569">
                  <c:v>41442.20138889501</c:v>
                </c:pt>
                <c:pt idx="7570">
                  <c:v>41442.208333339455</c:v>
                </c:pt>
                <c:pt idx="7571">
                  <c:v>41442.2152777839</c:v>
                </c:pt>
                <c:pt idx="7572">
                  <c:v>41442.222222228345</c:v>
                </c:pt>
                <c:pt idx="7573">
                  <c:v>41442.229166672791</c:v>
                </c:pt>
                <c:pt idx="7574">
                  <c:v>41442.236111117236</c:v>
                </c:pt>
                <c:pt idx="7575">
                  <c:v>41442.243055561681</c:v>
                </c:pt>
                <c:pt idx="7576">
                  <c:v>41442.250000006126</c:v>
                </c:pt>
                <c:pt idx="7577">
                  <c:v>41442.256944450572</c:v>
                </c:pt>
                <c:pt idx="7578">
                  <c:v>41442.263888895017</c:v>
                </c:pt>
                <c:pt idx="7579">
                  <c:v>41442.270833339462</c:v>
                </c:pt>
                <c:pt idx="7580">
                  <c:v>41442.277777783907</c:v>
                </c:pt>
                <c:pt idx="7581">
                  <c:v>41442.284722228353</c:v>
                </c:pt>
                <c:pt idx="7582">
                  <c:v>41442.291666672798</c:v>
                </c:pt>
                <c:pt idx="7583">
                  <c:v>41442.298611117243</c:v>
                </c:pt>
                <c:pt idx="7584">
                  <c:v>41442.305555561688</c:v>
                </c:pt>
                <c:pt idx="7585">
                  <c:v>41442.312500006134</c:v>
                </c:pt>
                <c:pt idx="7586">
                  <c:v>41442.319444450579</c:v>
                </c:pt>
                <c:pt idx="7587">
                  <c:v>41442.326388895024</c:v>
                </c:pt>
                <c:pt idx="7588">
                  <c:v>41442.333333339469</c:v>
                </c:pt>
                <c:pt idx="7589">
                  <c:v>41442.340277783915</c:v>
                </c:pt>
                <c:pt idx="7590">
                  <c:v>41442.34722222836</c:v>
                </c:pt>
                <c:pt idx="7591">
                  <c:v>41442.354166672805</c:v>
                </c:pt>
                <c:pt idx="7592">
                  <c:v>41442.36111111725</c:v>
                </c:pt>
                <c:pt idx="7593">
                  <c:v>41442.368055561696</c:v>
                </c:pt>
                <c:pt idx="7594">
                  <c:v>41442.375000006141</c:v>
                </c:pt>
                <c:pt idx="7595">
                  <c:v>41442.381944450586</c:v>
                </c:pt>
                <c:pt idx="7596">
                  <c:v>41442.388888895031</c:v>
                </c:pt>
                <c:pt idx="7597">
                  <c:v>41442.395833339477</c:v>
                </c:pt>
                <c:pt idx="7598">
                  <c:v>41442.402777783922</c:v>
                </c:pt>
                <c:pt idx="7599">
                  <c:v>41442.409722228367</c:v>
                </c:pt>
                <c:pt idx="7600">
                  <c:v>41442.416666672812</c:v>
                </c:pt>
                <c:pt idx="7601">
                  <c:v>41442.423611117258</c:v>
                </c:pt>
                <c:pt idx="7602">
                  <c:v>41442.430555561703</c:v>
                </c:pt>
                <c:pt idx="7603">
                  <c:v>41442.437500006148</c:v>
                </c:pt>
                <c:pt idx="7604">
                  <c:v>41442.444444450593</c:v>
                </c:pt>
                <c:pt idx="7605">
                  <c:v>41442.451388895039</c:v>
                </c:pt>
                <c:pt idx="7606">
                  <c:v>41442.458333339484</c:v>
                </c:pt>
                <c:pt idx="7607">
                  <c:v>41442.465277783929</c:v>
                </c:pt>
                <c:pt idx="7608">
                  <c:v>41442.472222228374</c:v>
                </c:pt>
                <c:pt idx="7609">
                  <c:v>41442.47916667282</c:v>
                </c:pt>
                <c:pt idx="7610">
                  <c:v>41442.486111117265</c:v>
                </c:pt>
                <c:pt idx="7611">
                  <c:v>41442.49305556171</c:v>
                </c:pt>
                <c:pt idx="7612">
                  <c:v>41442.500000006155</c:v>
                </c:pt>
                <c:pt idx="7613">
                  <c:v>41442.506944450601</c:v>
                </c:pt>
                <c:pt idx="7614">
                  <c:v>41442.513888895046</c:v>
                </c:pt>
                <c:pt idx="7615">
                  <c:v>41442.520833339491</c:v>
                </c:pt>
                <c:pt idx="7616">
                  <c:v>41442.527777783936</c:v>
                </c:pt>
                <c:pt idx="7617">
                  <c:v>41442.534722228382</c:v>
                </c:pt>
                <c:pt idx="7618">
                  <c:v>41442.541666672827</c:v>
                </c:pt>
                <c:pt idx="7619">
                  <c:v>41442.548611117272</c:v>
                </c:pt>
                <c:pt idx="7620">
                  <c:v>41442.555555561717</c:v>
                </c:pt>
                <c:pt idx="7621">
                  <c:v>41442.562500006163</c:v>
                </c:pt>
                <c:pt idx="7622">
                  <c:v>41442.569444450608</c:v>
                </c:pt>
                <c:pt idx="7623">
                  <c:v>41442.576388895053</c:v>
                </c:pt>
                <c:pt idx="7624">
                  <c:v>41442.583333339498</c:v>
                </c:pt>
                <c:pt idx="7625">
                  <c:v>41442.590277783944</c:v>
                </c:pt>
                <c:pt idx="7626">
                  <c:v>41442.597222228389</c:v>
                </c:pt>
                <c:pt idx="7627">
                  <c:v>41442.604166672834</c:v>
                </c:pt>
                <c:pt idx="7628">
                  <c:v>41442.61111111728</c:v>
                </c:pt>
                <c:pt idx="7629">
                  <c:v>41442.618055561725</c:v>
                </c:pt>
                <c:pt idx="7630">
                  <c:v>41442.62500000617</c:v>
                </c:pt>
                <c:pt idx="7631">
                  <c:v>41442.631944450615</c:v>
                </c:pt>
                <c:pt idx="7632">
                  <c:v>41442.638888895061</c:v>
                </c:pt>
                <c:pt idx="7633">
                  <c:v>41442.645833339506</c:v>
                </c:pt>
                <c:pt idx="7634">
                  <c:v>41442.652777783951</c:v>
                </c:pt>
                <c:pt idx="7635">
                  <c:v>41442.659722228396</c:v>
                </c:pt>
                <c:pt idx="7636">
                  <c:v>41442.666666672842</c:v>
                </c:pt>
                <c:pt idx="7637">
                  <c:v>41442.673611117287</c:v>
                </c:pt>
                <c:pt idx="7638">
                  <c:v>41442.680555561732</c:v>
                </c:pt>
                <c:pt idx="7639">
                  <c:v>41442.687500006177</c:v>
                </c:pt>
                <c:pt idx="7640">
                  <c:v>41442.694444450623</c:v>
                </c:pt>
                <c:pt idx="7641">
                  <c:v>41442.701388895068</c:v>
                </c:pt>
                <c:pt idx="7642">
                  <c:v>41442.708333339513</c:v>
                </c:pt>
                <c:pt idx="7643">
                  <c:v>41442.715277783958</c:v>
                </c:pt>
                <c:pt idx="7644">
                  <c:v>41442.722222228404</c:v>
                </c:pt>
                <c:pt idx="7645">
                  <c:v>41442.729166672849</c:v>
                </c:pt>
                <c:pt idx="7646">
                  <c:v>41442.736111117294</c:v>
                </c:pt>
                <c:pt idx="7647">
                  <c:v>41442.743055561739</c:v>
                </c:pt>
                <c:pt idx="7648">
                  <c:v>41442.750000006185</c:v>
                </c:pt>
                <c:pt idx="7649">
                  <c:v>41442.75694445063</c:v>
                </c:pt>
                <c:pt idx="7650">
                  <c:v>41442.763888895075</c:v>
                </c:pt>
                <c:pt idx="7651">
                  <c:v>41442.77083333952</c:v>
                </c:pt>
                <c:pt idx="7652">
                  <c:v>41442.777777783966</c:v>
                </c:pt>
                <c:pt idx="7653">
                  <c:v>41442.784722228411</c:v>
                </c:pt>
                <c:pt idx="7654">
                  <c:v>41442.791666672856</c:v>
                </c:pt>
                <c:pt idx="7655">
                  <c:v>41442.798611117301</c:v>
                </c:pt>
                <c:pt idx="7656">
                  <c:v>41442.805555561747</c:v>
                </c:pt>
                <c:pt idx="7657">
                  <c:v>41442.812500006192</c:v>
                </c:pt>
                <c:pt idx="7658">
                  <c:v>41442.819444450637</c:v>
                </c:pt>
                <c:pt idx="7659">
                  <c:v>41442.826388895082</c:v>
                </c:pt>
                <c:pt idx="7660">
                  <c:v>41442.833333339528</c:v>
                </c:pt>
                <c:pt idx="7661">
                  <c:v>41442.840277783973</c:v>
                </c:pt>
                <c:pt idx="7662">
                  <c:v>41442.847222228418</c:v>
                </c:pt>
                <c:pt idx="7663">
                  <c:v>41442.854166672863</c:v>
                </c:pt>
                <c:pt idx="7664">
                  <c:v>41442.861111117309</c:v>
                </c:pt>
                <c:pt idx="7665">
                  <c:v>41442.868055561754</c:v>
                </c:pt>
                <c:pt idx="7666">
                  <c:v>41442.875000006199</c:v>
                </c:pt>
                <c:pt idx="7667">
                  <c:v>41442.881944450644</c:v>
                </c:pt>
                <c:pt idx="7668">
                  <c:v>41442.88888889509</c:v>
                </c:pt>
                <c:pt idx="7669">
                  <c:v>41442.895833339535</c:v>
                </c:pt>
                <c:pt idx="7670">
                  <c:v>41442.90277778398</c:v>
                </c:pt>
                <c:pt idx="7671">
                  <c:v>41442.909722228425</c:v>
                </c:pt>
                <c:pt idx="7672">
                  <c:v>41442.916666672871</c:v>
                </c:pt>
                <c:pt idx="7673">
                  <c:v>41442.923611117316</c:v>
                </c:pt>
                <c:pt idx="7674">
                  <c:v>41442.930555561761</c:v>
                </c:pt>
                <c:pt idx="7675">
                  <c:v>41442.937500006206</c:v>
                </c:pt>
                <c:pt idx="7676">
                  <c:v>41442.944444450652</c:v>
                </c:pt>
                <c:pt idx="7677">
                  <c:v>41442.951388895097</c:v>
                </c:pt>
                <c:pt idx="7678">
                  <c:v>41442.958333339542</c:v>
                </c:pt>
                <c:pt idx="7679">
                  <c:v>41442.965277783987</c:v>
                </c:pt>
                <c:pt idx="7680">
                  <c:v>41442.972222228433</c:v>
                </c:pt>
                <c:pt idx="7681">
                  <c:v>41442.979166672878</c:v>
                </c:pt>
                <c:pt idx="7682">
                  <c:v>41442.986111117323</c:v>
                </c:pt>
                <c:pt idx="7683">
                  <c:v>41442.993055561768</c:v>
                </c:pt>
                <c:pt idx="7684">
                  <c:v>41443.000000006214</c:v>
                </c:pt>
                <c:pt idx="7685">
                  <c:v>41443.006944450659</c:v>
                </c:pt>
                <c:pt idx="7686">
                  <c:v>41443.013888895104</c:v>
                </c:pt>
                <c:pt idx="7687">
                  <c:v>41443.020833339549</c:v>
                </c:pt>
                <c:pt idx="7688">
                  <c:v>41443.027777783995</c:v>
                </c:pt>
                <c:pt idx="7689">
                  <c:v>41443.03472222844</c:v>
                </c:pt>
                <c:pt idx="7690">
                  <c:v>41443.041666672885</c:v>
                </c:pt>
                <c:pt idx="7691">
                  <c:v>41443.04861111733</c:v>
                </c:pt>
                <c:pt idx="7692">
                  <c:v>41443.055555561776</c:v>
                </c:pt>
                <c:pt idx="7693">
                  <c:v>41443.062500006221</c:v>
                </c:pt>
                <c:pt idx="7694">
                  <c:v>41443.069444450666</c:v>
                </c:pt>
                <c:pt idx="7695">
                  <c:v>41443.076388895111</c:v>
                </c:pt>
                <c:pt idx="7696">
                  <c:v>41443.083333339557</c:v>
                </c:pt>
                <c:pt idx="7697">
                  <c:v>41443.090277784002</c:v>
                </c:pt>
                <c:pt idx="7698">
                  <c:v>41443.097222228447</c:v>
                </c:pt>
                <c:pt idx="7699">
                  <c:v>41443.104166672892</c:v>
                </c:pt>
                <c:pt idx="7700">
                  <c:v>41443.111111117338</c:v>
                </c:pt>
                <c:pt idx="7701">
                  <c:v>41443.118055561783</c:v>
                </c:pt>
                <c:pt idx="7702">
                  <c:v>41443.125000006228</c:v>
                </c:pt>
                <c:pt idx="7703">
                  <c:v>41443.131944450673</c:v>
                </c:pt>
                <c:pt idx="7704">
                  <c:v>41443.138888895119</c:v>
                </c:pt>
                <c:pt idx="7705">
                  <c:v>41443.145833339564</c:v>
                </c:pt>
                <c:pt idx="7706">
                  <c:v>41443.152777784009</c:v>
                </c:pt>
                <c:pt idx="7707">
                  <c:v>41443.159722228454</c:v>
                </c:pt>
                <c:pt idx="7708">
                  <c:v>41443.1666666729</c:v>
                </c:pt>
                <c:pt idx="7709">
                  <c:v>41443.173611117345</c:v>
                </c:pt>
                <c:pt idx="7710">
                  <c:v>41443.18055556179</c:v>
                </c:pt>
                <c:pt idx="7711">
                  <c:v>41443.187500006235</c:v>
                </c:pt>
                <c:pt idx="7712">
                  <c:v>41443.194444450681</c:v>
                </c:pt>
                <c:pt idx="7713">
                  <c:v>41443.201388895126</c:v>
                </c:pt>
                <c:pt idx="7714">
                  <c:v>41443.208333339571</c:v>
                </c:pt>
                <c:pt idx="7715">
                  <c:v>41443.215277784017</c:v>
                </c:pt>
                <c:pt idx="7716">
                  <c:v>41443.222222228462</c:v>
                </c:pt>
                <c:pt idx="7717">
                  <c:v>41443.229166672907</c:v>
                </c:pt>
                <c:pt idx="7718">
                  <c:v>41443.236111117352</c:v>
                </c:pt>
                <c:pt idx="7719">
                  <c:v>41443.243055561798</c:v>
                </c:pt>
                <c:pt idx="7720">
                  <c:v>41443.250000006243</c:v>
                </c:pt>
                <c:pt idx="7721">
                  <c:v>41443.256944450688</c:v>
                </c:pt>
                <c:pt idx="7722">
                  <c:v>41443.263888895133</c:v>
                </c:pt>
                <c:pt idx="7723">
                  <c:v>41443.270833339579</c:v>
                </c:pt>
                <c:pt idx="7724">
                  <c:v>41443.277777784024</c:v>
                </c:pt>
                <c:pt idx="7725">
                  <c:v>41443.284722228469</c:v>
                </c:pt>
                <c:pt idx="7726">
                  <c:v>41443.291666672914</c:v>
                </c:pt>
                <c:pt idx="7727">
                  <c:v>41443.29861111736</c:v>
                </c:pt>
                <c:pt idx="7728">
                  <c:v>41443.305555561805</c:v>
                </c:pt>
                <c:pt idx="7729">
                  <c:v>41443.31250000625</c:v>
                </c:pt>
                <c:pt idx="7730">
                  <c:v>41443.319444450695</c:v>
                </c:pt>
                <c:pt idx="7731">
                  <c:v>41443.326388895141</c:v>
                </c:pt>
                <c:pt idx="7732">
                  <c:v>41443.333333339586</c:v>
                </c:pt>
                <c:pt idx="7733">
                  <c:v>41443.340277784031</c:v>
                </c:pt>
                <c:pt idx="7734">
                  <c:v>41443.347222228476</c:v>
                </c:pt>
                <c:pt idx="7735">
                  <c:v>41443.354166672922</c:v>
                </c:pt>
                <c:pt idx="7736">
                  <c:v>41443.361111117367</c:v>
                </c:pt>
                <c:pt idx="7737">
                  <c:v>41443.368055561812</c:v>
                </c:pt>
                <c:pt idx="7738">
                  <c:v>41443.375000006257</c:v>
                </c:pt>
                <c:pt idx="7739">
                  <c:v>41443.381944450703</c:v>
                </c:pt>
                <c:pt idx="7740">
                  <c:v>41443.388888895148</c:v>
                </c:pt>
                <c:pt idx="7741">
                  <c:v>41443.395833339593</c:v>
                </c:pt>
                <c:pt idx="7742">
                  <c:v>41443.402777784038</c:v>
                </c:pt>
                <c:pt idx="7743">
                  <c:v>41443.409722228484</c:v>
                </c:pt>
                <c:pt idx="7744">
                  <c:v>41443.416666672929</c:v>
                </c:pt>
                <c:pt idx="7745">
                  <c:v>41443.423611117374</c:v>
                </c:pt>
                <c:pt idx="7746">
                  <c:v>41443.430555561819</c:v>
                </c:pt>
                <c:pt idx="7747">
                  <c:v>41443.437500006265</c:v>
                </c:pt>
                <c:pt idx="7748">
                  <c:v>41443.44444445071</c:v>
                </c:pt>
                <c:pt idx="7749">
                  <c:v>41443.451388895155</c:v>
                </c:pt>
                <c:pt idx="7750">
                  <c:v>41443.4583333396</c:v>
                </c:pt>
                <c:pt idx="7751">
                  <c:v>41443.465277784046</c:v>
                </c:pt>
                <c:pt idx="7752">
                  <c:v>41443.472222228491</c:v>
                </c:pt>
                <c:pt idx="7753">
                  <c:v>41443.479166672936</c:v>
                </c:pt>
                <c:pt idx="7754">
                  <c:v>41443.486111117381</c:v>
                </c:pt>
                <c:pt idx="7755">
                  <c:v>41443.493055561827</c:v>
                </c:pt>
                <c:pt idx="7756">
                  <c:v>41443.500000006272</c:v>
                </c:pt>
                <c:pt idx="7757">
                  <c:v>41443.506944450717</c:v>
                </c:pt>
                <c:pt idx="7758">
                  <c:v>41443.513888895162</c:v>
                </c:pt>
                <c:pt idx="7759">
                  <c:v>41443.520833339608</c:v>
                </c:pt>
                <c:pt idx="7760">
                  <c:v>41443.527777784053</c:v>
                </c:pt>
                <c:pt idx="7761">
                  <c:v>41443.534722228498</c:v>
                </c:pt>
                <c:pt idx="7762">
                  <c:v>41443.541666672943</c:v>
                </c:pt>
                <c:pt idx="7763">
                  <c:v>41443.548611117389</c:v>
                </c:pt>
                <c:pt idx="7764">
                  <c:v>41443.555555561834</c:v>
                </c:pt>
                <c:pt idx="7765">
                  <c:v>41443.562500006279</c:v>
                </c:pt>
                <c:pt idx="7766">
                  <c:v>41443.569444450724</c:v>
                </c:pt>
                <c:pt idx="7767">
                  <c:v>41443.57638889517</c:v>
                </c:pt>
                <c:pt idx="7768">
                  <c:v>41443.583333339615</c:v>
                </c:pt>
                <c:pt idx="7769">
                  <c:v>41443.59027778406</c:v>
                </c:pt>
                <c:pt idx="7770">
                  <c:v>41443.597222228505</c:v>
                </c:pt>
                <c:pt idx="7771">
                  <c:v>41443.604166672951</c:v>
                </c:pt>
                <c:pt idx="7772">
                  <c:v>41443.611111117396</c:v>
                </c:pt>
                <c:pt idx="7773">
                  <c:v>41443.618055561841</c:v>
                </c:pt>
                <c:pt idx="7774">
                  <c:v>41443.625000006286</c:v>
                </c:pt>
                <c:pt idx="7775">
                  <c:v>41443.631944450732</c:v>
                </c:pt>
                <c:pt idx="7776">
                  <c:v>41443.638888895177</c:v>
                </c:pt>
                <c:pt idx="7777">
                  <c:v>41443.645833339622</c:v>
                </c:pt>
                <c:pt idx="7778">
                  <c:v>41443.652777784067</c:v>
                </c:pt>
                <c:pt idx="7779">
                  <c:v>41443.659722228513</c:v>
                </c:pt>
                <c:pt idx="7780">
                  <c:v>41443.666666672958</c:v>
                </c:pt>
                <c:pt idx="7781">
                  <c:v>41443.673611117403</c:v>
                </c:pt>
                <c:pt idx="7782">
                  <c:v>41443.680555561848</c:v>
                </c:pt>
                <c:pt idx="7783">
                  <c:v>41443.687500006294</c:v>
                </c:pt>
                <c:pt idx="7784">
                  <c:v>41443.694444450739</c:v>
                </c:pt>
                <c:pt idx="7785">
                  <c:v>41443.701388895184</c:v>
                </c:pt>
                <c:pt idx="7786">
                  <c:v>41443.708333339629</c:v>
                </c:pt>
                <c:pt idx="7787">
                  <c:v>41443.715277784075</c:v>
                </c:pt>
                <c:pt idx="7788">
                  <c:v>41443.72222222852</c:v>
                </c:pt>
                <c:pt idx="7789">
                  <c:v>41443.729166672965</c:v>
                </c:pt>
                <c:pt idx="7790">
                  <c:v>41443.73611111741</c:v>
                </c:pt>
                <c:pt idx="7791">
                  <c:v>41443.743055561856</c:v>
                </c:pt>
                <c:pt idx="7792">
                  <c:v>41443.750000006301</c:v>
                </c:pt>
                <c:pt idx="7793">
                  <c:v>41443.756944450746</c:v>
                </c:pt>
                <c:pt idx="7794">
                  <c:v>41443.763888895191</c:v>
                </c:pt>
                <c:pt idx="7795">
                  <c:v>41443.770833339637</c:v>
                </c:pt>
                <c:pt idx="7796">
                  <c:v>41443.777777784082</c:v>
                </c:pt>
                <c:pt idx="7797">
                  <c:v>41443.784722228527</c:v>
                </c:pt>
                <c:pt idx="7798">
                  <c:v>41443.791666672972</c:v>
                </c:pt>
                <c:pt idx="7799">
                  <c:v>41443.798611117418</c:v>
                </c:pt>
                <c:pt idx="7800">
                  <c:v>41443.805555561863</c:v>
                </c:pt>
                <c:pt idx="7801">
                  <c:v>41443.812500006308</c:v>
                </c:pt>
                <c:pt idx="7802">
                  <c:v>41443.819444450754</c:v>
                </c:pt>
                <c:pt idx="7803">
                  <c:v>41443.826388895199</c:v>
                </c:pt>
                <c:pt idx="7804">
                  <c:v>41443.833333339644</c:v>
                </c:pt>
                <c:pt idx="7805">
                  <c:v>41443.840277784089</c:v>
                </c:pt>
                <c:pt idx="7806">
                  <c:v>41443.847222228535</c:v>
                </c:pt>
                <c:pt idx="7807">
                  <c:v>41443.85416667298</c:v>
                </c:pt>
                <c:pt idx="7808">
                  <c:v>41443.861111117425</c:v>
                </c:pt>
                <c:pt idx="7809">
                  <c:v>41443.86805556187</c:v>
                </c:pt>
                <c:pt idx="7810">
                  <c:v>41443.875000006316</c:v>
                </c:pt>
                <c:pt idx="7811">
                  <c:v>41443.881944450761</c:v>
                </c:pt>
                <c:pt idx="7812">
                  <c:v>41443.888888895206</c:v>
                </c:pt>
                <c:pt idx="7813">
                  <c:v>41443.895833339651</c:v>
                </c:pt>
                <c:pt idx="7814">
                  <c:v>41443.902777784097</c:v>
                </c:pt>
                <c:pt idx="7815">
                  <c:v>41443.909722228542</c:v>
                </c:pt>
                <c:pt idx="7816">
                  <c:v>41443.916666672987</c:v>
                </c:pt>
                <c:pt idx="7817">
                  <c:v>41443.923611117432</c:v>
                </c:pt>
                <c:pt idx="7818">
                  <c:v>41443.930555561878</c:v>
                </c:pt>
                <c:pt idx="7819">
                  <c:v>41443.937500006323</c:v>
                </c:pt>
                <c:pt idx="7820">
                  <c:v>41443.944444450768</c:v>
                </c:pt>
                <c:pt idx="7821">
                  <c:v>41443.951388895213</c:v>
                </c:pt>
                <c:pt idx="7822">
                  <c:v>41443.958333339659</c:v>
                </c:pt>
                <c:pt idx="7823">
                  <c:v>41443.965277784104</c:v>
                </c:pt>
                <c:pt idx="7824">
                  <c:v>41443.972222228549</c:v>
                </c:pt>
                <c:pt idx="7825">
                  <c:v>41443.979166672994</c:v>
                </c:pt>
                <c:pt idx="7826">
                  <c:v>41443.98611111744</c:v>
                </c:pt>
                <c:pt idx="7827">
                  <c:v>41443.993055561885</c:v>
                </c:pt>
                <c:pt idx="7828">
                  <c:v>41444.00000000633</c:v>
                </c:pt>
                <c:pt idx="7829">
                  <c:v>41444.006944450775</c:v>
                </c:pt>
                <c:pt idx="7830">
                  <c:v>41444.013888895221</c:v>
                </c:pt>
                <c:pt idx="7831">
                  <c:v>41444.020833339666</c:v>
                </c:pt>
                <c:pt idx="7832">
                  <c:v>41444.027777784111</c:v>
                </c:pt>
                <c:pt idx="7833">
                  <c:v>41444.034722228556</c:v>
                </c:pt>
                <c:pt idx="7834">
                  <c:v>41444.041666673002</c:v>
                </c:pt>
                <c:pt idx="7835">
                  <c:v>41444.048611117447</c:v>
                </c:pt>
                <c:pt idx="7836">
                  <c:v>41444.055555561892</c:v>
                </c:pt>
                <c:pt idx="7837">
                  <c:v>41444.062500006337</c:v>
                </c:pt>
                <c:pt idx="7838">
                  <c:v>41444.069444450783</c:v>
                </c:pt>
                <c:pt idx="7839">
                  <c:v>41444.076388895228</c:v>
                </c:pt>
                <c:pt idx="7840">
                  <c:v>41444.083333339673</c:v>
                </c:pt>
                <c:pt idx="7841">
                  <c:v>41444.090277784118</c:v>
                </c:pt>
                <c:pt idx="7842">
                  <c:v>41444.097222228564</c:v>
                </c:pt>
                <c:pt idx="7843">
                  <c:v>41444.104166673009</c:v>
                </c:pt>
                <c:pt idx="7844">
                  <c:v>41444.111111117454</c:v>
                </c:pt>
                <c:pt idx="7845">
                  <c:v>41444.118055561899</c:v>
                </c:pt>
                <c:pt idx="7846">
                  <c:v>41444.125000006345</c:v>
                </c:pt>
                <c:pt idx="7847">
                  <c:v>41444.13194445079</c:v>
                </c:pt>
                <c:pt idx="7848">
                  <c:v>41444.138888895235</c:v>
                </c:pt>
                <c:pt idx="7849">
                  <c:v>41444.14583333968</c:v>
                </c:pt>
                <c:pt idx="7850">
                  <c:v>41444.152777784126</c:v>
                </c:pt>
                <c:pt idx="7851">
                  <c:v>41444.159722228571</c:v>
                </c:pt>
                <c:pt idx="7852">
                  <c:v>41444.166666673016</c:v>
                </c:pt>
                <c:pt idx="7853">
                  <c:v>41444.173611117461</c:v>
                </c:pt>
                <c:pt idx="7854">
                  <c:v>41444.180555561907</c:v>
                </c:pt>
                <c:pt idx="7855">
                  <c:v>41444.187500006352</c:v>
                </c:pt>
                <c:pt idx="7856">
                  <c:v>41444.194444450797</c:v>
                </c:pt>
                <c:pt idx="7857">
                  <c:v>41444.201388895242</c:v>
                </c:pt>
                <c:pt idx="7858">
                  <c:v>41444.208333339688</c:v>
                </c:pt>
                <c:pt idx="7859">
                  <c:v>41444.215277784133</c:v>
                </c:pt>
                <c:pt idx="7860">
                  <c:v>41444.222222228578</c:v>
                </c:pt>
                <c:pt idx="7861">
                  <c:v>41444.229166673023</c:v>
                </c:pt>
                <c:pt idx="7862">
                  <c:v>41444.236111117469</c:v>
                </c:pt>
                <c:pt idx="7863">
                  <c:v>41444.243055561914</c:v>
                </c:pt>
                <c:pt idx="7864">
                  <c:v>41444.250000006359</c:v>
                </c:pt>
                <c:pt idx="7865">
                  <c:v>41444.256944450804</c:v>
                </c:pt>
                <c:pt idx="7866">
                  <c:v>41444.26388889525</c:v>
                </c:pt>
                <c:pt idx="7867">
                  <c:v>41444.270833339695</c:v>
                </c:pt>
                <c:pt idx="7868">
                  <c:v>41444.27777778414</c:v>
                </c:pt>
                <c:pt idx="7869">
                  <c:v>41444.284722228585</c:v>
                </c:pt>
                <c:pt idx="7870">
                  <c:v>41444.291666673031</c:v>
                </c:pt>
                <c:pt idx="7871">
                  <c:v>41444.298611117476</c:v>
                </c:pt>
                <c:pt idx="7872">
                  <c:v>41444.305555561921</c:v>
                </c:pt>
                <c:pt idx="7873">
                  <c:v>41444.312500006366</c:v>
                </c:pt>
                <c:pt idx="7874">
                  <c:v>41444.319444450812</c:v>
                </c:pt>
                <c:pt idx="7875">
                  <c:v>41444.326388895257</c:v>
                </c:pt>
                <c:pt idx="7876">
                  <c:v>41444.333333339702</c:v>
                </c:pt>
                <c:pt idx="7877">
                  <c:v>41444.340277784147</c:v>
                </c:pt>
                <c:pt idx="7878">
                  <c:v>41444.347222228593</c:v>
                </c:pt>
                <c:pt idx="7879">
                  <c:v>41444.354166673038</c:v>
                </c:pt>
                <c:pt idx="7880">
                  <c:v>41444.361111117483</c:v>
                </c:pt>
                <c:pt idx="7881">
                  <c:v>41444.368055561928</c:v>
                </c:pt>
                <c:pt idx="7882">
                  <c:v>41444.375000006374</c:v>
                </c:pt>
                <c:pt idx="7883">
                  <c:v>41444.381944450819</c:v>
                </c:pt>
                <c:pt idx="7884">
                  <c:v>41444.388888895264</c:v>
                </c:pt>
                <c:pt idx="7885">
                  <c:v>41444.395833339709</c:v>
                </c:pt>
                <c:pt idx="7886">
                  <c:v>41444.402777784155</c:v>
                </c:pt>
                <c:pt idx="7887">
                  <c:v>41444.4097222286</c:v>
                </c:pt>
                <c:pt idx="7888">
                  <c:v>41444.416666673045</c:v>
                </c:pt>
                <c:pt idx="7889">
                  <c:v>41444.423611117491</c:v>
                </c:pt>
                <c:pt idx="7890">
                  <c:v>41444.430555561936</c:v>
                </c:pt>
                <c:pt idx="7891">
                  <c:v>41444.437500006381</c:v>
                </c:pt>
                <c:pt idx="7892">
                  <c:v>41444.444444450826</c:v>
                </c:pt>
                <c:pt idx="7893">
                  <c:v>41444.451388895272</c:v>
                </c:pt>
                <c:pt idx="7894">
                  <c:v>41444.458333339717</c:v>
                </c:pt>
                <c:pt idx="7895">
                  <c:v>41444.465277784162</c:v>
                </c:pt>
                <c:pt idx="7896">
                  <c:v>41444.472222228607</c:v>
                </c:pt>
                <c:pt idx="7897">
                  <c:v>41444.479166673053</c:v>
                </c:pt>
                <c:pt idx="7898">
                  <c:v>41444.486111117498</c:v>
                </c:pt>
                <c:pt idx="7899">
                  <c:v>41444.493055561943</c:v>
                </c:pt>
                <c:pt idx="7900">
                  <c:v>41444.500000006388</c:v>
                </c:pt>
                <c:pt idx="7901">
                  <c:v>41444.506944450834</c:v>
                </c:pt>
                <c:pt idx="7902">
                  <c:v>41444.513888895279</c:v>
                </c:pt>
                <c:pt idx="7903">
                  <c:v>41444.520833339724</c:v>
                </c:pt>
                <c:pt idx="7904">
                  <c:v>41444.527777784169</c:v>
                </c:pt>
                <c:pt idx="7905">
                  <c:v>41444.534722228615</c:v>
                </c:pt>
                <c:pt idx="7906">
                  <c:v>41444.54166667306</c:v>
                </c:pt>
                <c:pt idx="7907">
                  <c:v>41444.548611117505</c:v>
                </c:pt>
                <c:pt idx="7908">
                  <c:v>41444.55555556195</c:v>
                </c:pt>
                <c:pt idx="7909">
                  <c:v>41444.562500006396</c:v>
                </c:pt>
                <c:pt idx="7910">
                  <c:v>41444.569444450841</c:v>
                </c:pt>
                <c:pt idx="7911">
                  <c:v>41444.576388895286</c:v>
                </c:pt>
                <c:pt idx="7912">
                  <c:v>41444.583333339731</c:v>
                </c:pt>
                <c:pt idx="7913">
                  <c:v>41444.590277784177</c:v>
                </c:pt>
                <c:pt idx="7914">
                  <c:v>41444.597222228622</c:v>
                </c:pt>
                <c:pt idx="7915">
                  <c:v>41444.604166673067</c:v>
                </c:pt>
                <c:pt idx="7916">
                  <c:v>41444.611111117512</c:v>
                </c:pt>
                <c:pt idx="7917">
                  <c:v>41444.618055561958</c:v>
                </c:pt>
                <c:pt idx="7918">
                  <c:v>41444.625000006403</c:v>
                </c:pt>
                <c:pt idx="7919">
                  <c:v>41444.631944450848</c:v>
                </c:pt>
                <c:pt idx="7920">
                  <c:v>41444.638888895293</c:v>
                </c:pt>
                <c:pt idx="7921">
                  <c:v>41444.645833339739</c:v>
                </c:pt>
                <c:pt idx="7922">
                  <c:v>41444.652777784184</c:v>
                </c:pt>
                <c:pt idx="7923">
                  <c:v>41444.659722228629</c:v>
                </c:pt>
                <c:pt idx="7924">
                  <c:v>41444.666666673074</c:v>
                </c:pt>
                <c:pt idx="7925">
                  <c:v>41444.67361111752</c:v>
                </c:pt>
                <c:pt idx="7926">
                  <c:v>41444.680555561965</c:v>
                </c:pt>
                <c:pt idx="7927">
                  <c:v>41444.68750000641</c:v>
                </c:pt>
                <c:pt idx="7928">
                  <c:v>41444.694444450855</c:v>
                </c:pt>
                <c:pt idx="7929">
                  <c:v>41444.701388895301</c:v>
                </c:pt>
                <c:pt idx="7930">
                  <c:v>41444.708333339746</c:v>
                </c:pt>
                <c:pt idx="7931">
                  <c:v>41444.715277784191</c:v>
                </c:pt>
                <c:pt idx="7932">
                  <c:v>41444.722222228636</c:v>
                </c:pt>
                <c:pt idx="7933">
                  <c:v>41444.729166673082</c:v>
                </c:pt>
                <c:pt idx="7934">
                  <c:v>41444.736111117527</c:v>
                </c:pt>
                <c:pt idx="7935">
                  <c:v>41444.743055561972</c:v>
                </c:pt>
                <c:pt idx="7936">
                  <c:v>41444.750000006417</c:v>
                </c:pt>
                <c:pt idx="7937">
                  <c:v>41444.756944450863</c:v>
                </c:pt>
                <c:pt idx="7938">
                  <c:v>41444.763888895308</c:v>
                </c:pt>
                <c:pt idx="7939">
                  <c:v>41444.770833339753</c:v>
                </c:pt>
                <c:pt idx="7940">
                  <c:v>41444.777777784198</c:v>
                </c:pt>
                <c:pt idx="7941">
                  <c:v>41444.784722228644</c:v>
                </c:pt>
                <c:pt idx="7942">
                  <c:v>41444.791666673089</c:v>
                </c:pt>
                <c:pt idx="7943">
                  <c:v>41444.798611117534</c:v>
                </c:pt>
                <c:pt idx="7944">
                  <c:v>41444.805555561979</c:v>
                </c:pt>
                <c:pt idx="7945">
                  <c:v>41444.812500006425</c:v>
                </c:pt>
                <c:pt idx="7946">
                  <c:v>41444.81944445087</c:v>
                </c:pt>
                <c:pt idx="7947">
                  <c:v>41444.826388895315</c:v>
                </c:pt>
                <c:pt idx="7948">
                  <c:v>41444.83333333976</c:v>
                </c:pt>
                <c:pt idx="7949">
                  <c:v>41444.840277784206</c:v>
                </c:pt>
                <c:pt idx="7950">
                  <c:v>41444.847222228651</c:v>
                </c:pt>
                <c:pt idx="7951">
                  <c:v>41444.854166673096</c:v>
                </c:pt>
                <c:pt idx="7952">
                  <c:v>41444.861111117541</c:v>
                </c:pt>
                <c:pt idx="7953">
                  <c:v>41444.868055561987</c:v>
                </c:pt>
                <c:pt idx="7954">
                  <c:v>41444.875000006432</c:v>
                </c:pt>
                <c:pt idx="7955">
                  <c:v>41444.881944450877</c:v>
                </c:pt>
                <c:pt idx="7956">
                  <c:v>41444.888888895322</c:v>
                </c:pt>
                <c:pt idx="7957">
                  <c:v>41444.895833339768</c:v>
                </c:pt>
                <c:pt idx="7958">
                  <c:v>41444.902777784213</c:v>
                </c:pt>
                <c:pt idx="7959">
                  <c:v>41444.909722228658</c:v>
                </c:pt>
                <c:pt idx="7960">
                  <c:v>41444.916666673103</c:v>
                </c:pt>
                <c:pt idx="7961">
                  <c:v>41444.923611117549</c:v>
                </c:pt>
                <c:pt idx="7962">
                  <c:v>41444.930555561994</c:v>
                </c:pt>
                <c:pt idx="7963">
                  <c:v>41444.937500006439</c:v>
                </c:pt>
                <c:pt idx="7964">
                  <c:v>41444.944444450884</c:v>
                </c:pt>
                <c:pt idx="7965">
                  <c:v>41444.95138889533</c:v>
                </c:pt>
                <c:pt idx="7966">
                  <c:v>41444.958333339775</c:v>
                </c:pt>
                <c:pt idx="7967">
                  <c:v>41444.96527778422</c:v>
                </c:pt>
                <c:pt idx="7968">
                  <c:v>41444.972222228665</c:v>
                </c:pt>
                <c:pt idx="7969">
                  <c:v>41444.979166673111</c:v>
                </c:pt>
                <c:pt idx="7970">
                  <c:v>41444.986111117556</c:v>
                </c:pt>
                <c:pt idx="7971">
                  <c:v>41444.993055562001</c:v>
                </c:pt>
                <c:pt idx="7972">
                  <c:v>41445.000000006446</c:v>
                </c:pt>
                <c:pt idx="7973">
                  <c:v>41445.006944450892</c:v>
                </c:pt>
                <c:pt idx="7974">
                  <c:v>41445.013888895337</c:v>
                </c:pt>
                <c:pt idx="7975">
                  <c:v>41445.020833339782</c:v>
                </c:pt>
                <c:pt idx="7976">
                  <c:v>41445.027777784228</c:v>
                </c:pt>
                <c:pt idx="7977">
                  <c:v>41445.034722228673</c:v>
                </c:pt>
                <c:pt idx="7978">
                  <c:v>41445.041666673118</c:v>
                </c:pt>
                <c:pt idx="7979">
                  <c:v>41445.048611117563</c:v>
                </c:pt>
                <c:pt idx="7980">
                  <c:v>41445.055555562009</c:v>
                </c:pt>
                <c:pt idx="7981">
                  <c:v>41445.062500006454</c:v>
                </c:pt>
                <c:pt idx="7982">
                  <c:v>41445.069444450899</c:v>
                </c:pt>
                <c:pt idx="7983">
                  <c:v>41445.076388895344</c:v>
                </c:pt>
                <c:pt idx="7984">
                  <c:v>41445.08333333979</c:v>
                </c:pt>
                <c:pt idx="7985">
                  <c:v>41445.090277784235</c:v>
                </c:pt>
                <c:pt idx="7986">
                  <c:v>41445.09722222868</c:v>
                </c:pt>
                <c:pt idx="7987">
                  <c:v>41445.104166673125</c:v>
                </c:pt>
                <c:pt idx="7988">
                  <c:v>41445.111111117571</c:v>
                </c:pt>
                <c:pt idx="7989">
                  <c:v>41445.118055562016</c:v>
                </c:pt>
                <c:pt idx="7990">
                  <c:v>41445.125000006461</c:v>
                </c:pt>
                <c:pt idx="7991">
                  <c:v>41445.131944450906</c:v>
                </c:pt>
                <c:pt idx="7992">
                  <c:v>41445.138888895352</c:v>
                </c:pt>
                <c:pt idx="7993">
                  <c:v>41445.145833339797</c:v>
                </c:pt>
                <c:pt idx="7994">
                  <c:v>41445.152777784242</c:v>
                </c:pt>
                <c:pt idx="7995">
                  <c:v>41445.159722228687</c:v>
                </c:pt>
                <c:pt idx="7996">
                  <c:v>41445.166666673133</c:v>
                </c:pt>
                <c:pt idx="7997">
                  <c:v>41445.173611117578</c:v>
                </c:pt>
                <c:pt idx="7998">
                  <c:v>41445.180555562023</c:v>
                </c:pt>
                <c:pt idx="7999">
                  <c:v>41445.187500006468</c:v>
                </c:pt>
                <c:pt idx="8000">
                  <c:v>41445.194444450914</c:v>
                </c:pt>
                <c:pt idx="8001">
                  <c:v>41445.201388895359</c:v>
                </c:pt>
                <c:pt idx="8002">
                  <c:v>41445.208333339804</c:v>
                </c:pt>
                <c:pt idx="8003">
                  <c:v>41445.215277784249</c:v>
                </c:pt>
                <c:pt idx="8004">
                  <c:v>41445.222222228695</c:v>
                </c:pt>
                <c:pt idx="8005">
                  <c:v>41445.22916667314</c:v>
                </c:pt>
                <c:pt idx="8006">
                  <c:v>41445.236111117585</c:v>
                </c:pt>
                <c:pt idx="8007">
                  <c:v>41445.24305556203</c:v>
                </c:pt>
                <c:pt idx="8008">
                  <c:v>41445.250000006476</c:v>
                </c:pt>
                <c:pt idx="8009">
                  <c:v>41445.256944450921</c:v>
                </c:pt>
                <c:pt idx="8010">
                  <c:v>41445.263888895366</c:v>
                </c:pt>
                <c:pt idx="8011">
                  <c:v>41445.270833339811</c:v>
                </c:pt>
                <c:pt idx="8012">
                  <c:v>41445.277777784257</c:v>
                </c:pt>
                <c:pt idx="8013">
                  <c:v>41445.284722228702</c:v>
                </c:pt>
                <c:pt idx="8014">
                  <c:v>41445.291666673147</c:v>
                </c:pt>
                <c:pt idx="8015">
                  <c:v>41445.298611117592</c:v>
                </c:pt>
                <c:pt idx="8016">
                  <c:v>41445.305555562038</c:v>
                </c:pt>
                <c:pt idx="8017">
                  <c:v>41445.312500006483</c:v>
                </c:pt>
                <c:pt idx="8018">
                  <c:v>41445.319444450928</c:v>
                </c:pt>
                <c:pt idx="8019">
                  <c:v>41445.326388895373</c:v>
                </c:pt>
                <c:pt idx="8020">
                  <c:v>41445.333333339819</c:v>
                </c:pt>
                <c:pt idx="8021">
                  <c:v>41445.340277784264</c:v>
                </c:pt>
                <c:pt idx="8022">
                  <c:v>41445.347222228709</c:v>
                </c:pt>
                <c:pt idx="8023">
                  <c:v>41445.354166673154</c:v>
                </c:pt>
                <c:pt idx="8024">
                  <c:v>41445.3611111176</c:v>
                </c:pt>
                <c:pt idx="8025">
                  <c:v>41445.368055562045</c:v>
                </c:pt>
                <c:pt idx="8026">
                  <c:v>41445.37500000649</c:v>
                </c:pt>
                <c:pt idx="8027">
                  <c:v>41445.381944450935</c:v>
                </c:pt>
                <c:pt idx="8028">
                  <c:v>41445.388888895381</c:v>
                </c:pt>
                <c:pt idx="8029">
                  <c:v>41445.395833339826</c:v>
                </c:pt>
                <c:pt idx="8030">
                  <c:v>41445.402777784271</c:v>
                </c:pt>
                <c:pt idx="8031">
                  <c:v>41445.409722228716</c:v>
                </c:pt>
                <c:pt idx="8032">
                  <c:v>41445.416666673162</c:v>
                </c:pt>
                <c:pt idx="8033">
                  <c:v>41445.423611117607</c:v>
                </c:pt>
                <c:pt idx="8034">
                  <c:v>41445.430555562052</c:v>
                </c:pt>
                <c:pt idx="8035">
                  <c:v>41445.437500006497</c:v>
                </c:pt>
                <c:pt idx="8036">
                  <c:v>41445.444444450943</c:v>
                </c:pt>
                <c:pt idx="8037">
                  <c:v>41445.451388895388</c:v>
                </c:pt>
                <c:pt idx="8038">
                  <c:v>41445.458333339833</c:v>
                </c:pt>
                <c:pt idx="8039">
                  <c:v>41445.465277784278</c:v>
                </c:pt>
                <c:pt idx="8040">
                  <c:v>41445.472222228724</c:v>
                </c:pt>
                <c:pt idx="8041">
                  <c:v>41445.479166673169</c:v>
                </c:pt>
                <c:pt idx="8042">
                  <c:v>41445.486111117614</c:v>
                </c:pt>
                <c:pt idx="8043">
                  <c:v>41445.493055562059</c:v>
                </c:pt>
                <c:pt idx="8044">
                  <c:v>41445.500000006505</c:v>
                </c:pt>
                <c:pt idx="8045">
                  <c:v>41445.50694445095</c:v>
                </c:pt>
                <c:pt idx="8046">
                  <c:v>41445.513888895395</c:v>
                </c:pt>
                <c:pt idx="8047">
                  <c:v>41445.52083333984</c:v>
                </c:pt>
                <c:pt idx="8048">
                  <c:v>41445.527777784286</c:v>
                </c:pt>
                <c:pt idx="8049">
                  <c:v>41445.534722228731</c:v>
                </c:pt>
                <c:pt idx="8050">
                  <c:v>41445.541666673176</c:v>
                </c:pt>
                <c:pt idx="8051">
                  <c:v>41445.548611117621</c:v>
                </c:pt>
                <c:pt idx="8052">
                  <c:v>41445.555555562067</c:v>
                </c:pt>
                <c:pt idx="8053">
                  <c:v>41445.562500006512</c:v>
                </c:pt>
                <c:pt idx="8054">
                  <c:v>41445.569444450957</c:v>
                </c:pt>
                <c:pt idx="8055">
                  <c:v>41445.576388895402</c:v>
                </c:pt>
                <c:pt idx="8056">
                  <c:v>41445.583333339848</c:v>
                </c:pt>
                <c:pt idx="8057">
                  <c:v>41445.590277784293</c:v>
                </c:pt>
                <c:pt idx="8058">
                  <c:v>41445.597222228738</c:v>
                </c:pt>
                <c:pt idx="8059">
                  <c:v>41445.604166673183</c:v>
                </c:pt>
                <c:pt idx="8060">
                  <c:v>41445.611111117629</c:v>
                </c:pt>
                <c:pt idx="8061">
                  <c:v>41445.618055562074</c:v>
                </c:pt>
                <c:pt idx="8062">
                  <c:v>41445.625000006519</c:v>
                </c:pt>
                <c:pt idx="8063">
                  <c:v>41445.631944450965</c:v>
                </c:pt>
                <c:pt idx="8064">
                  <c:v>41445.63888889541</c:v>
                </c:pt>
                <c:pt idx="8065">
                  <c:v>41445.645833339855</c:v>
                </c:pt>
                <c:pt idx="8066">
                  <c:v>41445.6527777843</c:v>
                </c:pt>
                <c:pt idx="8067">
                  <c:v>41445.659722228746</c:v>
                </c:pt>
                <c:pt idx="8068">
                  <c:v>41445.666666673191</c:v>
                </c:pt>
                <c:pt idx="8069">
                  <c:v>41445.673611117636</c:v>
                </c:pt>
                <c:pt idx="8070">
                  <c:v>41445.680555562081</c:v>
                </c:pt>
                <c:pt idx="8071">
                  <c:v>41445.687500006527</c:v>
                </c:pt>
                <c:pt idx="8072">
                  <c:v>41445.694444450972</c:v>
                </c:pt>
                <c:pt idx="8073">
                  <c:v>41445.701388895417</c:v>
                </c:pt>
                <c:pt idx="8074">
                  <c:v>41445.708333339862</c:v>
                </c:pt>
                <c:pt idx="8075">
                  <c:v>41445.715277784308</c:v>
                </c:pt>
                <c:pt idx="8076">
                  <c:v>41445.722222228753</c:v>
                </c:pt>
                <c:pt idx="8077">
                  <c:v>41445.729166673198</c:v>
                </c:pt>
                <c:pt idx="8078">
                  <c:v>41445.736111117643</c:v>
                </c:pt>
                <c:pt idx="8079">
                  <c:v>41445.743055562089</c:v>
                </c:pt>
                <c:pt idx="8080">
                  <c:v>41445.750000006534</c:v>
                </c:pt>
                <c:pt idx="8081">
                  <c:v>41445.756944450979</c:v>
                </c:pt>
                <c:pt idx="8082">
                  <c:v>41445.763888895424</c:v>
                </c:pt>
                <c:pt idx="8083">
                  <c:v>41445.77083333987</c:v>
                </c:pt>
                <c:pt idx="8084">
                  <c:v>41445.777777784315</c:v>
                </c:pt>
                <c:pt idx="8085">
                  <c:v>41445.78472222876</c:v>
                </c:pt>
                <c:pt idx="8086">
                  <c:v>41445.791666673205</c:v>
                </c:pt>
                <c:pt idx="8087">
                  <c:v>41445.798611117651</c:v>
                </c:pt>
                <c:pt idx="8088">
                  <c:v>41445.805555562096</c:v>
                </c:pt>
                <c:pt idx="8089">
                  <c:v>41445.812500006541</c:v>
                </c:pt>
                <c:pt idx="8090">
                  <c:v>41445.819444450986</c:v>
                </c:pt>
                <c:pt idx="8091">
                  <c:v>41445.826388895432</c:v>
                </c:pt>
                <c:pt idx="8092">
                  <c:v>41445.833333339877</c:v>
                </c:pt>
                <c:pt idx="8093">
                  <c:v>41445.840277784322</c:v>
                </c:pt>
                <c:pt idx="8094">
                  <c:v>41445.847222228767</c:v>
                </c:pt>
                <c:pt idx="8095">
                  <c:v>41445.854166673213</c:v>
                </c:pt>
                <c:pt idx="8096">
                  <c:v>41445.861111117658</c:v>
                </c:pt>
                <c:pt idx="8097">
                  <c:v>41445.868055562103</c:v>
                </c:pt>
                <c:pt idx="8098">
                  <c:v>41445.875000006548</c:v>
                </c:pt>
                <c:pt idx="8099">
                  <c:v>41445.881944450994</c:v>
                </c:pt>
                <c:pt idx="8100">
                  <c:v>41445.888888895439</c:v>
                </c:pt>
                <c:pt idx="8101">
                  <c:v>41445.895833339884</c:v>
                </c:pt>
                <c:pt idx="8102">
                  <c:v>41445.902777784329</c:v>
                </c:pt>
                <c:pt idx="8103">
                  <c:v>41445.909722228775</c:v>
                </c:pt>
                <c:pt idx="8104">
                  <c:v>41445.91666667322</c:v>
                </c:pt>
                <c:pt idx="8105">
                  <c:v>41445.923611117665</c:v>
                </c:pt>
                <c:pt idx="8106">
                  <c:v>41445.93055556211</c:v>
                </c:pt>
                <c:pt idx="8107">
                  <c:v>41445.937500006556</c:v>
                </c:pt>
                <c:pt idx="8108">
                  <c:v>41445.944444451001</c:v>
                </c:pt>
                <c:pt idx="8109">
                  <c:v>41445.951388895446</c:v>
                </c:pt>
                <c:pt idx="8110">
                  <c:v>41445.958333339891</c:v>
                </c:pt>
                <c:pt idx="8111">
                  <c:v>41445.965277784337</c:v>
                </c:pt>
                <c:pt idx="8112">
                  <c:v>41445.972222228782</c:v>
                </c:pt>
                <c:pt idx="8113">
                  <c:v>41445.979166673227</c:v>
                </c:pt>
                <c:pt idx="8114">
                  <c:v>41445.986111117672</c:v>
                </c:pt>
                <c:pt idx="8115">
                  <c:v>41445.993055562118</c:v>
                </c:pt>
                <c:pt idx="8116">
                  <c:v>41446.000000006563</c:v>
                </c:pt>
                <c:pt idx="8117">
                  <c:v>41446.006944451008</c:v>
                </c:pt>
                <c:pt idx="8118">
                  <c:v>41446.013888895453</c:v>
                </c:pt>
                <c:pt idx="8119">
                  <c:v>41446.020833339899</c:v>
                </c:pt>
                <c:pt idx="8120">
                  <c:v>41446.027777784344</c:v>
                </c:pt>
                <c:pt idx="8121">
                  <c:v>41446.034722228789</c:v>
                </c:pt>
                <c:pt idx="8122">
                  <c:v>41446.041666673234</c:v>
                </c:pt>
                <c:pt idx="8123">
                  <c:v>41446.04861111768</c:v>
                </c:pt>
                <c:pt idx="8124">
                  <c:v>41446.055555562125</c:v>
                </c:pt>
                <c:pt idx="8125">
                  <c:v>41446.06250000657</c:v>
                </c:pt>
                <c:pt idx="8126">
                  <c:v>41446.069444451015</c:v>
                </c:pt>
                <c:pt idx="8127">
                  <c:v>41446.076388895461</c:v>
                </c:pt>
                <c:pt idx="8128">
                  <c:v>41446.083333339906</c:v>
                </c:pt>
                <c:pt idx="8129">
                  <c:v>41446.090277784351</c:v>
                </c:pt>
                <c:pt idx="8130">
                  <c:v>41446.097222228796</c:v>
                </c:pt>
                <c:pt idx="8131">
                  <c:v>41446.104166673242</c:v>
                </c:pt>
                <c:pt idx="8132">
                  <c:v>41446.111111117687</c:v>
                </c:pt>
                <c:pt idx="8133">
                  <c:v>41446.118055562132</c:v>
                </c:pt>
                <c:pt idx="8134">
                  <c:v>41446.125000006577</c:v>
                </c:pt>
                <c:pt idx="8135">
                  <c:v>41446.131944451023</c:v>
                </c:pt>
                <c:pt idx="8136">
                  <c:v>41446.138888895468</c:v>
                </c:pt>
                <c:pt idx="8137">
                  <c:v>41446.145833339913</c:v>
                </c:pt>
                <c:pt idx="8138">
                  <c:v>41446.152777784358</c:v>
                </c:pt>
                <c:pt idx="8139">
                  <c:v>41446.159722228804</c:v>
                </c:pt>
                <c:pt idx="8140">
                  <c:v>41446.166666673249</c:v>
                </c:pt>
                <c:pt idx="8141">
                  <c:v>41446.173611117694</c:v>
                </c:pt>
                <c:pt idx="8142">
                  <c:v>41446.180555562139</c:v>
                </c:pt>
                <c:pt idx="8143">
                  <c:v>41446.187500006585</c:v>
                </c:pt>
                <c:pt idx="8144">
                  <c:v>41446.19444445103</c:v>
                </c:pt>
                <c:pt idx="8145">
                  <c:v>41446.201388895475</c:v>
                </c:pt>
                <c:pt idx="8146">
                  <c:v>41446.208333339921</c:v>
                </c:pt>
                <c:pt idx="8147">
                  <c:v>41446.215277784366</c:v>
                </c:pt>
                <c:pt idx="8148">
                  <c:v>41446.222222228811</c:v>
                </c:pt>
                <c:pt idx="8149">
                  <c:v>41446.229166673256</c:v>
                </c:pt>
                <c:pt idx="8150">
                  <c:v>41446.236111117702</c:v>
                </c:pt>
                <c:pt idx="8151">
                  <c:v>41446.243055562147</c:v>
                </c:pt>
                <c:pt idx="8152">
                  <c:v>41446.250000006592</c:v>
                </c:pt>
                <c:pt idx="8153">
                  <c:v>41446.256944451037</c:v>
                </c:pt>
                <c:pt idx="8154">
                  <c:v>41446.263888895483</c:v>
                </c:pt>
                <c:pt idx="8155">
                  <c:v>41446.270833339928</c:v>
                </c:pt>
                <c:pt idx="8156">
                  <c:v>41446.277777784373</c:v>
                </c:pt>
                <c:pt idx="8157">
                  <c:v>41446.284722228818</c:v>
                </c:pt>
                <c:pt idx="8158">
                  <c:v>41446.291666673264</c:v>
                </c:pt>
                <c:pt idx="8159">
                  <c:v>41446.298611117709</c:v>
                </c:pt>
                <c:pt idx="8160">
                  <c:v>41446.305555562154</c:v>
                </c:pt>
                <c:pt idx="8161">
                  <c:v>41446.312500006599</c:v>
                </c:pt>
                <c:pt idx="8162">
                  <c:v>41446.319444451045</c:v>
                </c:pt>
                <c:pt idx="8163">
                  <c:v>41446.32638889549</c:v>
                </c:pt>
                <c:pt idx="8164">
                  <c:v>41446.333333339935</c:v>
                </c:pt>
                <c:pt idx="8165">
                  <c:v>41446.34027778438</c:v>
                </c:pt>
                <c:pt idx="8166">
                  <c:v>41446.347222228826</c:v>
                </c:pt>
                <c:pt idx="8167">
                  <c:v>41446.354166673271</c:v>
                </c:pt>
                <c:pt idx="8168">
                  <c:v>41446.361111117716</c:v>
                </c:pt>
                <c:pt idx="8169">
                  <c:v>41446.368055562161</c:v>
                </c:pt>
                <c:pt idx="8170">
                  <c:v>41446.375000006607</c:v>
                </c:pt>
                <c:pt idx="8171">
                  <c:v>41446.381944451052</c:v>
                </c:pt>
                <c:pt idx="8172">
                  <c:v>41446.388888895497</c:v>
                </c:pt>
                <c:pt idx="8173">
                  <c:v>41446.395833339942</c:v>
                </c:pt>
                <c:pt idx="8174">
                  <c:v>41446.402777784388</c:v>
                </c:pt>
                <c:pt idx="8175">
                  <c:v>41446.409722228833</c:v>
                </c:pt>
                <c:pt idx="8176">
                  <c:v>41446.416666673278</c:v>
                </c:pt>
                <c:pt idx="8177">
                  <c:v>41446.423611117723</c:v>
                </c:pt>
                <c:pt idx="8178">
                  <c:v>41446.430555562169</c:v>
                </c:pt>
                <c:pt idx="8179">
                  <c:v>41446.437500006614</c:v>
                </c:pt>
                <c:pt idx="8180">
                  <c:v>41446.444444451059</c:v>
                </c:pt>
                <c:pt idx="8181">
                  <c:v>41446.451388895504</c:v>
                </c:pt>
                <c:pt idx="8182">
                  <c:v>41446.45833333995</c:v>
                </c:pt>
                <c:pt idx="8183">
                  <c:v>41446.465277784395</c:v>
                </c:pt>
                <c:pt idx="8184">
                  <c:v>41446.47222222884</c:v>
                </c:pt>
                <c:pt idx="8185">
                  <c:v>41446.479166673285</c:v>
                </c:pt>
                <c:pt idx="8186">
                  <c:v>41446.486111117731</c:v>
                </c:pt>
                <c:pt idx="8187">
                  <c:v>41446.493055562176</c:v>
                </c:pt>
                <c:pt idx="8188">
                  <c:v>41446.500000006621</c:v>
                </c:pt>
                <c:pt idx="8189">
                  <c:v>41446.506944451066</c:v>
                </c:pt>
                <c:pt idx="8190">
                  <c:v>41446.513888895512</c:v>
                </c:pt>
                <c:pt idx="8191">
                  <c:v>41446.520833339957</c:v>
                </c:pt>
                <c:pt idx="8192">
                  <c:v>41446.527777784402</c:v>
                </c:pt>
                <c:pt idx="8193">
                  <c:v>41446.534722228847</c:v>
                </c:pt>
                <c:pt idx="8194">
                  <c:v>41446.541666673293</c:v>
                </c:pt>
                <c:pt idx="8195">
                  <c:v>41446.548611117738</c:v>
                </c:pt>
                <c:pt idx="8196">
                  <c:v>41446.555555562183</c:v>
                </c:pt>
                <c:pt idx="8197">
                  <c:v>41446.562500006628</c:v>
                </c:pt>
                <c:pt idx="8198">
                  <c:v>41446.569444451074</c:v>
                </c:pt>
                <c:pt idx="8199">
                  <c:v>41446.576388895519</c:v>
                </c:pt>
                <c:pt idx="8200">
                  <c:v>41446.583333339964</c:v>
                </c:pt>
                <c:pt idx="8201">
                  <c:v>41446.590277784409</c:v>
                </c:pt>
                <c:pt idx="8202">
                  <c:v>41446.597222228855</c:v>
                </c:pt>
                <c:pt idx="8203">
                  <c:v>41446.6041666733</c:v>
                </c:pt>
                <c:pt idx="8204">
                  <c:v>41446.611111117745</c:v>
                </c:pt>
                <c:pt idx="8205">
                  <c:v>41446.61805556219</c:v>
                </c:pt>
                <c:pt idx="8206">
                  <c:v>41446.625000006636</c:v>
                </c:pt>
                <c:pt idx="8207">
                  <c:v>41446.631944451081</c:v>
                </c:pt>
                <c:pt idx="8208">
                  <c:v>41446.638888895526</c:v>
                </c:pt>
                <c:pt idx="8209">
                  <c:v>41446.645833339971</c:v>
                </c:pt>
                <c:pt idx="8210">
                  <c:v>41446.652777784417</c:v>
                </c:pt>
                <c:pt idx="8211">
                  <c:v>41446.659722228862</c:v>
                </c:pt>
                <c:pt idx="8212">
                  <c:v>41446.666666673307</c:v>
                </c:pt>
                <c:pt idx="8213">
                  <c:v>41446.673611117752</c:v>
                </c:pt>
                <c:pt idx="8214">
                  <c:v>41446.680555562198</c:v>
                </c:pt>
                <c:pt idx="8215">
                  <c:v>41446.687500006643</c:v>
                </c:pt>
                <c:pt idx="8216">
                  <c:v>41446.694444451088</c:v>
                </c:pt>
                <c:pt idx="8217">
                  <c:v>41446.701388895533</c:v>
                </c:pt>
                <c:pt idx="8218">
                  <c:v>41446.708333339979</c:v>
                </c:pt>
                <c:pt idx="8219">
                  <c:v>41446.715277784424</c:v>
                </c:pt>
                <c:pt idx="8220">
                  <c:v>41446.722222228869</c:v>
                </c:pt>
                <c:pt idx="8221">
                  <c:v>41446.729166673314</c:v>
                </c:pt>
                <c:pt idx="8222">
                  <c:v>41446.73611111776</c:v>
                </c:pt>
                <c:pt idx="8223">
                  <c:v>41446.743055562205</c:v>
                </c:pt>
                <c:pt idx="8224">
                  <c:v>41446.75000000665</c:v>
                </c:pt>
                <c:pt idx="8225">
                  <c:v>41446.756944451095</c:v>
                </c:pt>
                <c:pt idx="8226">
                  <c:v>41446.763888895541</c:v>
                </c:pt>
                <c:pt idx="8227">
                  <c:v>41446.770833339986</c:v>
                </c:pt>
                <c:pt idx="8228">
                  <c:v>41446.777777784431</c:v>
                </c:pt>
                <c:pt idx="8229">
                  <c:v>41446.784722228876</c:v>
                </c:pt>
                <c:pt idx="8230">
                  <c:v>41446.791666673322</c:v>
                </c:pt>
                <c:pt idx="8231">
                  <c:v>41446.798611117767</c:v>
                </c:pt>
                <c:pt idx="8232">
                  <c:v>41446.805555562212</c:v>
                </c:pt>
                <c:pt idx="8233">
                  <c:v>41446.812500006658</c:v>
                </c:pt>
                <c:pt idx="8234">
                  <c:v>41446.819444451103</c:v>
                </c:pt>
                <c:pt idx="8235">
                  <c:v>41446.826388895548</c:v>
                </c:pt>
                <c:pt idx="8236">
                  <c:v>41446.833333339993</c:v>
                </c:pt>
                <c:pt idx="8237">
                  <c:v>41446.840277784439</c:v>
                </c:pt>
                <c:pt idx="8238">
                  <c:v>41446.847222228884</c:v>
                </c:pt>
                <c:pt idx="8239">
                  <c:v>41446.854166673329</c:v>
                </c:pt>
                <c:pt idx="8240">
                  <c:v>41446.861111117774</c:v>
                </c:pt>
                <c:pt idx="8241">
                  <c:v>41446.86805556222</c:v>
                </c:pt>
                <c:pt idx="8242">
                  <c:v>41446.875000006665</c:v>
                </c:pt>
                <c:pt idx="8243">
                  <c:v>41446.88194445111</c:v>
                </c:pt>
                <c:pt idx="8244">
                  <c:v>41446.888888895555</c:v>
                </c:pt>
                <c:pt idx="8245">
                  <c:v>41446.895833340001</c:v>
                </c:pt>
                <c:pt idx="8246">
                  <c:v>41446.902777784446</c:v>
                </c:pt>
                <c:pt idx="8247">
                  <c:v>41446.909722228891</c:v>
                </c:pt>
                <c:pt idx="8248">
                  <c:v>41446.916666673336</c:v>
                </c:pt>
                <c:pt idx="8249">
                  <c:v>41446.923611117782</c:v>
                </c:pt>
                <c:pt idx="8250">
                  <c:v>41446.930555562227</c:v>
                </c:pt>
                <c:pt idx="8251">
                  <c:v>41446.937500006672</c:v>
                </c:pt>
                <c:pt idx="8252">
                  <c:v>41446.944444451117</c:v>
                </c:pt>
                <c:pt idx="8253">
                  <c:v>41446.951388895563</c:v>
                </c:pt>
                <c:pt idx="8254">
                  <c:v>41446.958333340008</c:v>
                </c:pt>
                <c:pt idx="8255">
                  <c:v>41446.965277784453</c:v>
                </c:pt>
                <c:pt idx="8256">
                  <c:v>41446.972222228898</c:v>
                </c:pt>
                <c:pt idx="8257">
                  <c:v>41446.979166673344</c:v>
                </c:pt>
                <c:pt idx="8258">
                  <c:v>41446.986111117789</c:v>
                </c:pt>
                <c:pt idx="8259">
                  <c:v>41446.993055562234</c:v>
                </c:pt>
                <c:pt idx="8260">
                  <c:v>41447.000000006679</c:v>
                </c:pt>
                <c:pt idx="8261">
                  <c:v>41447.006944451125</c:v>
                </c:pt>
                <c:pt idx="8262">
                  <c:v>41447.01388889557</c:v>
                </c:pt>
                <c:pt idx="8263">
                  <c:v>41447.020833340015</c:v>
                </c:pt>
                <c:pt idx="8264">
                  <c:v>41447.02777778446</c:v>
                </c:pt>
                <c:pt idx="8265">
                  <c:v>41447.034722228906</c:v>
                </c:pt>
                <c:pt idx="8266">
                  <c:v>41447.041666673351</c:v>
                </c:pt>
                <c:pt idx="8267">
                  <c:v>41447.048611117796</c:v>
                </c:pt>
                <c:pt idx="8268">
                  <c:v>41447.055555562241</c:v>
                </c:pt>
                <c:pt idx="8269">
                  <c:v>41447.062500006687</c:v>
                </c:pt>
                <c:pt idx="8270">
                  <c:v>41447.069444451132</c:v>
                </c:pt>
                <c:pt idx="8271">
                  <c:v>41447.076388895577</c:v>
                </c:pt>
                <c:pt idx="8272">
                  <c:v>41447.083333340022</c:v>
                </c:pt>
                <c:pt idx="8273">
                  <c:v>41447.090277784468</c:v>
                </c:pt>
                <c:pt idx="8274">
                  <c:v>41447.097222228913</c:v>
                </c:pt>
                <c:pt idx="8275">
                  <c:v>41447.104166673358</c:v>
                </c:pt>
                <c:pt idx="8276">
                  <c:v>41447.111111117803</c:v>
                </c:pt>
                <c:pt idx="8277">
                  <c:v>41447.118055562249</c:v>
                </c:pt>
                <c:pt idx="8278">
                  <c:v>41447.125000006694</c:v>
                </c:pt>
                <c:pt idx="8279">
                  <c:v>41447.131944451139</c:v>
                </c:pt>
                <c:pt idx="8280">
                  <c:v>41447.138888895584</c:v>
                </c:pt>
                <c:pt idx="8281">
                  <c:v>41447.14583334003</c:v>
                </c:pt>
                <c:pt idx="8282">
                  <c:v>41447.152777784475</c:v>
                </c:pt>
                <c:pt idx="8283">
                  <c:v>41447.15972222892</c:v>
                </c:pt>
                <c:pt idx="8284">
                  <c:v>41447.166666673365</c:v>
                </c:pt>
                <c:pt idx="8285">
                  <c:v>41447.173611117811</c:v>
                </c:pt>
                <c:pt idx="8286">
                  <c:v>41447.180555562256</c:v>
                </c:pt>
                <c:pt idx="8287">
                  <c:v>41447.187500006701</c:v>
                </c:pt>
                <c:pt idx="8288">
                  <c:v>41447.194444451146</c:v>
                </c:pt>
                <c:pt idx="8289">
                  <c:v>41447.201388895592</c:v>
                </c:pt>
                <c:pt idx="8290">
                  <c:v>41447.208333340037</c:v>
                </c:pt>
                <c:pt idx="8291">
                  <c:v>41447.215277784482</c:v>
                </c:pt>
                <c:pt idx="8292">
                  <c:v>41447.222222228927</c:v>
                </c:pt>
                <c:pt idx="8293">
                  <c:v>41447.229166673373</c:v>
                </c:pt>
                <c:pt idx="8294">
                  <c:v>41447.236111117818</c:v>
                </c:pt>
                <c:pt idx="8295">
                  <c:v>41447.243055562263</c:v>
                </c:pt>
                <c:pt idx="8296">
                  <c:v>41447.250000006708</c:v>
                </c:pt>
                <c:pt idx="8297">
                  <c:v>41447.256944451154</c:v>
                </c:pt>
                <c:pt idx="8298">
                  <c:v>41447.263888895599</c:v>
                </c:pt>
                <c:pt idx="8299">
                  <c:v>41447.270833340044</c:v>
                </c:pt>
                <c:pt idx="8300">
                  <c:v>41447.277777784489</c:v>
                </c:pt>
                <c:pt idx="8301">
                  <c:v>41447.284722228935</c:v>
                </c:pt>
                <c:pt idx="8302">
                  <c:v>41447.29166667338</c:v>
                </c:pt>
                <c:pt idx="8303">
                  <c:v>41447.298611117825</c:v>
                </c:pt>
                <c:pt idx="8304">
                  <c:v>41447.30555556227</c:v>
                </c:pt>
                <c:pt idx="8305">
                  <c:v>41447.312500006716</c:v>
                </c:pt>
                <c:pt idx="8306">
                  <c:v>41447.319444451161</c:v>
                </c:pt>
                <c:pt idx="8307">
                  <c:v>41447.326388895606</c:v>
                </c:pt>
                <c:pt idx="8308">
                  <c:v>41447.333333340051</c:v>
                </c:pt>
                <c:pt idx="8309">
                  <c:v>41447.340277784497</c:v>
                </c:pt>
                <c:pt idx="8310">
                  <c:v>41447.347222228942</c:v>
                </c:pt>
                <c:pt idx="8311">
                  <c:v>41447.354166673387</c:v>
                </c:pt>
                <c:pt idx="8312">
                  <c:v>41447.361111117832</c:v>
                </c:pt>
                <c:pt idx="8313">
                  <c:v>41447.368055562278</c:v>
                </c:pt>
                <c:pt idx="8314">
                  <c:v>41447.375000006723</c:v>
                </c:pt>
                <c:pt idx="8315">
                  <c:v>41447.381944451168</c:v>
                </c:pt>
                <c:pt idx="8316">
                  <c:v>41447.388888895613</c:v>
                </c:pt>
                <c:pt idx="8317">
                  <c:v>41447.395833340059</c:v>
                </c:pt>
                <c:pt idx="8318">
                  <c:v>41447.402777784504</c:v>
                </c:pt>
                <c:pt idx="8319">
                  <c:v>41447.409722228949</c:v>
                </c:pt>
                <c:pt idx="8320">
                  <c:v>41447.416666673395</c:v>
                </c:pt>
                <c:pt idx="8321">
                  <c:v>41447.42361111784</c:v>
                </c:pt>
                <c:pt idx="8322">
                  <c:v>41447.430555562285</c:v>
                </c:pt>
                <c:pt idx="8323">
                  <c:v>41447.43750000673</c:v>
                </c:pt>
                <c:pt idx="8324">
                  <c:v>41447.444444451176</c:v>
                </c:pt>
                <c:pt idx="8325">
                  <c:v>41447.451388895621</c:v>
                </c:pt>
                <c:pt idx="8326">
                  <c:v>41447.458333340066</c:v>
                </c:pt>
                <c:pt idx="8327">
                  <c:v>41447.465277784511</c:v>
                </c:pt>
                <c:pt idx="8328">
                  <c:v>41447.472222228957</c:v>
                </c:pt>
                <c:pt idx="8329">
                  <c:v>41447.479166673402</c:v>
                </c:pt>
                <c:pt idx="8330">
                  <c:v>41447.486111117847</c:v>
                </c:pt>
                <c:pt idx="8331">
                  <c:v>41447.493055562292</c:v>
                </c:pt>
                <c:pt idx="8332">
                  <c:v>41447.500000006738</c:v>
                </c:pt>
                <c:pt idx="8333">
                  <c:v>41447.506944451183</c:v>
                </c:pt>
                <c:pt idx="8334">
                  <c:v>41447.513888895628</c:v>
                </c:pt>
                <c:pt idx="8335">
                  <c:v>41447.520833340073</c:v>
                </c:pt>
                <c:pt idx="8336">
                  <c:v>41447.527777784519</c:v>
                </c:pt>
                <c:pt idx="8337">
                  <c:v>41447.534722228964</c:v>
                </c:pt>
                <c:pt idx="8338">
                  <c:v>41447.541666673409</c:v>
                </c:pt>
                <c:pt idx="8339">
                  <c:v>41447.548611117854</c:v>
                </c:pt>
                <c:pt idx="8340">
                  <c:v>41447.5555555623</c:v>
                </c:pt>
                <c:pt idx="8341">
                  <c:v>41447.562500006745</c:v>
                </c:pt>
                <c:pt idx="8342">
                  <c:v>41447.56944445119</c:v>
                </c:pt>
                <c:pt idx="8343">
                  <c:v>41447.576388895635</c:v>
                </c:pt>
                <c:pt idx="8344">
                  <c:v>41447.583333340081</c:v>
                </c:pt>
                <c:pt idx="8345">
                  <c:v>41447.590277784526</c:v>
                </c:pt>
                <c:pt idx="8346">
                  <c:v>41447.597222228971</c:v>
                </c:pt>
                <c:pt idx="8347">
                  <c:v>41447.604166673416</c:v>
                </c:pt>
                <c:pt idx="8348">
                  <c:v>41447.611111117862</c:v>
                </c:pt>
                <c:pt idx="8349">
                  <c:v>41447.618055562307</c:v>
                </c:pt>
                <c:pt idx="8350">
                  <c:v>41447.625000006752</c:v>
                </c:pt>
                <c:pt idx="8351">
                  <c:v>41447.631944451197</c:v>
                </c:pt>
                <c:pt idx="8352">
                  <c:v>41447.638888895643</c:v>
                </c:pt>
                <c:pt idx="8353">
                  <c:v>41447.645833340088</c:v>
                </c:pt>
                <c:pt idx="8354">
                  <c:v>41447.652777784533</c:v>
                </c:pt>
                <c:pt idx="8355">
                  <c:v>41447.659722228978</c:v>
                </c:pt>
                <c:pt idx="8356">
                  <c:v>41447.666666673424</c:v>
                </c:pt>
                <c:pt idx="8357">
                  <c:v>41447.673611117869</c:v>
                </c:pt>
                <c:pt idx="8358">
                  <c:v>41447.680555562314</c:v>
                </c:pt>
                <c:pt idx="8359">
                  <c:v>41447.687500006759</c:v>
                </c:pt>
                <c:pt idx="8360">
                  <c:v>41447.694444451205</c:v>
                </c:pt>
                <c:pt idx="8361">
                  <c:v>41447.70138889565</c:v>
                </c:pt>
                <c:pt idx="8362">
                  <c:v>41447.708333340095</c:v>
                </c:pt>
                <c:pt idx="8363">
                  <c:v>41447.71527778454</c:v>
                </c:pt>
                <c:pt idx="8364">
                  <c:v>41447.722222228986</c:v>
                </c:pt>
                <c:pt idx="8365">
                  <c:v>41447.729166673431</c:v>
                </c:pt>
                <c:pt idx="8366">
                  <c:v>41447.736111117876</c:v>
                </c:pt>
                <c:pt idx="8367">
                  <c:v>41447.743055562321</c:v>
                </c:pt>
                <c:pt idx="8368">
                  <c:v>41447.750000006767</c:v>
                </c:pt>
                <c:pt idx="8369">
                  <c:v>41447.756944451212</c:v>
                </c:pt>
                <c:pt idx="8370">
                  <c:v>41447.763888895657</c:v>
                </c:pt>
                <c:pt idx="8371">
                  <c:v>41447.770833340102</c:v>
                </c:pt>
                <c:pt idx="8372">
                  <c:v>41447.777777784548</c:v>
                </c:pt>
                <c:pt idx="8373">
                  <c:v>41447.784722228993</c:v>
                </c:pt>
                <c:pt idx="8374">
                  <c:v>41447.791666673438</c:v>
                </c:pt>
                <c:pt idx="8375">
                  <c:v>41447.798611117883</c:v>
                </c:pt>
                <c:pt idx="8376">
                  <c:v>41447.805555562329</c:v>
                </c:pt>
                <c:pt idx="8377">
                  <c:v>41447.812500006774</c:v>
                </c:pt>
                <c:pt idx="8378">
                  <c:v>41447.819444451219</c:v>
                </c:pt>
                <c:pt idx="8379">
                  <c:v>41447.826388895664</c:v>
                </c:pt>
                <c:pt idx="8380">
                  <c:v>41447.83333334011</c:v>
                </c:pt>
                <c:pt idx="8381">
                  <c:v>41447.840277784555</c:v>
                </c:pt>
                <c:pt idx="8382">
                  <c:v>41447.847222229</c:v>
                </c:pt>
                <c:pt idx="8383">
                  <c:v>41447.854166673445</c:v>
                </c:pt>
                <c:pt idx="8384">
                  <c:v>41447.861111117891</c:v>
                </c:pt>
                <c:pt idx="8385">
                  <c:v>41447.868055562336</c:v>
                </c:pt>
                <c:pt idx="8386">
                  <c:v>41447.875000006781</c:v>
                </c:pt>
                <c:pt idx="8387">
                  <c:v>41447.881944451226</c:v>
                </c:pt>
                <c:pt idx="8388">
                  <c:v>41447.888888895672</c:v>
                </c:pt>
                <c:pt idx="8389">
                  <c:v>41447.895833340117</c:v>
                </c:pt>
                <c:pt idx="8390">
                  <c:v>41447.902777784562</c:v>
                </c:pt>
                <c:pt idx="8391">
                  <c:v>41447.909722229007</c:v>
                </c:pt>
                <c:pt idx="8392">
                  <c:v>41447.916666673453</c:v>
                </c:pt>
                <c:pt idx="8393">
                  <c:v>41447.923611117898</c:v>
                </c:pt>
                <c:pt idx="8394">
                  <c:v>41447.930555562343</c:v>
                </c:pt>
                <c:pt idx="8395">
                  <c:v>41447.937500006788</c:v>
                </c:pt>
                <c:pt idx="8396">
                  <c:v>41447.944444451234</c:v>
                </c:pt>
                <c:pt idx="8397">
                  <c:v>41447.951388895679</c:v>
                </c:pt>
                <c:pt idx="8398">
                  <c:v>41447.958333340124</c:v>
                </c:pt>
                <c:pt idx="8399">
                  <c:v>41447.965277784569</c:v>
                </c:pt>
                <c:pt idx="8400">
                  <c:v>41447.972222229015</c:v>
                </c:pt>
                <c:pt idx="8401">
                  <c:v>41447.97916667346</c:v>
                </c:pt>
                <c:pt idx="8402">
                  <c:v>41447.986111117905</c:v>
                </c:pt>
                <c:pt idx="8403">
                  <c:v>41447.99305556235</c:v>
                </c:pt>
                <c:pt idx="8404">
                  <c:v>41448.000000006796</c:v>
                </c:pt>
                <c:pt idx="8405">
                  <c:v>41448.006944451241</c:v>
                </c:pt>
                <c:pt idx="8406">
                  <c:v>41448.013888895686</c:v>
                </c:pt>
                <c:pt idx="8407">
                  <c:v>41448.020833340132</c:v>
                </c:pt>
                <c:pt idx="8408">
                  <c:v>41448.027777784577</c:v>
                </c:pt>
                <c:pt idx="8409">
                  <c:v>41448.034722229022</c:v>
                </c:pt>
                <c:pt idx="8410">
                  <c:v>41448.041666673467</c:v>
                </c:pt>
                <c:pt idx="8411">
                  <c:v>41448.048611117913</c:v>
                </c:pt>
                <c:pt idx="8412">
                  <c:v>41448.055555562358</c:v>
                </c:pt>
                <c:pt idx="8413">
                  <c:v>41448.062500006803</c:v>
                </c:pt>
                <c:pt idx="8414">
                  <c:v>41448.069444451248</c:v>
                </c:pt>
                <c:pt idx="8415">
                  <c:v>41448.076388895694</c:v>
                </c:pt>
                <c:pt idx="8416">
                  <c:v>41448.083333340139</c:v>
                </c:pt>
                <c:pt idx="8417">
                  <c:v>41448.090277784584</c:v>
                </c:pt>
                <c:pt idx="8418">
                  <c:v>41448.097222229029</c:v>
                </c:pt>
                <c:pt idx="8419">
                  <c:v>41448.104166673475</c:v>
                </c:pt>
                <c:pt idx="8420">
                  <c:v>41448.11111111792</c:v>
                </c:pt>
                <c:pt idx="8421">
                  <c:v>41448.118055562365</c:v>
                </c:pt>
                <c:pt idx="8422">
                  <c:v>41448.12500000681</c:v>
                </c:pt>
                <c:pt idx="8423">
                  <c:v>41448.131944451256</c:v>
                </c:pt>
                <c:pt idx="8424">
                  <c:v>41448.138888895701</c:v>
                </c:pt>
                <c:pt idx="8425">
                  <c:v>41448.145833340146</c:v>
                </c:pt>
                <c:pt idx="8426">
                  <c:v>41448.152777784591</c:v>
                </c:pt>
                <c:pt idx="8427">
                  <c:v>41448.159722229037</c:v>
                </c:pt>
                <c:pt idx="8428">
                  <c:v>41448.166666673482</c:v>
                </c:pt>
                <c:pt idx="8429">
                  <c:v>41448.173611117927</c:v>
                </c:pt>
                <c:pt idx="8430">
                  <c:v>41448.180555562372</c:v>
                </c:pt>
                <c:pt idx="8431">
                  <c:v>41448.187500006818</c:v>
                </c:pt>
                <c:pt idx="8432">
                  <c:v>41448.194444451263</c:v>
                </c:pt>
                <c:pt idx="8433">
                  <c:v>41448.201388895708</c:v>
                </c:pt>
                <c:pt idx="8434">
                  <c:v>41448.208333340153</c:v>
                </c:pt>
                <c:pt idx="8435">
                  <c:v>41448.215277784599</c:v>
                </c:pt>
                <c:pt idx="8436">
                  <c:v>41448.222222229044</c:v>
                </c:pt>
                <c:pt idx="8437">
                  <c:v>41448.229166673489</c:v>
                </c:pt>
                <c:pt idx="8438">
                  <c:v>41448.236111117934</c:v>
                </c:pt>
                <c:pt idx="8439">
                  <c:v>41448.24305556238</c:v>
                </c:pt>
                <c:pt idx="8440">
                  <c:v>41448.250000006825</c:v>
                </c:pt>
                <c:pt idx="8441">
                  <c:v>41448.25694445127</c:v>
                </c:pt>
                <c:pt idx="8442">
                  <c:v>41448.263888895715</c:v>
                </c:pt>
                <c:pt idx="8443">
                  <c:v>41448.270833340161</c:v>
                </c:pt>
                <c:pt idx="8444">
                  <c:v>41448.277777784606</c:v>
                </c:pt>
                <c:pt idx="8445">
                  <c:v>41448.284722229051</c:v>
                </c:pt>
                <c:pt idx="8446">
                  <c:v>41448.291666673496</c:v>
                </c:pt>
                <c:pt idx="8447">
                  <c:v>41448.298611117942</c:v>
                </c:pt>
                <c:pt idx="8448">
                  <c:v>41448.305555562387</c:v>
                </c:pt>
                <c:pt idx="8449">
                  <c:v>41448.312500006832</c:v>
                </c:pt>
                <c:pt idx="8450">
                  <c:v>41448.319444451277</c:v>
                </c:pt>
                <c:pt idx="8451">
                  <c:v>41448.326388895723</c:v>
                </c:pt>
                <c:pt idx="8452">
                  <c:v>41448.333333340168</c:v>
                </c:pt>
                <c:pt idx="8453">
                  <c:v>41448.340277784613</c:v>
                </c:pt>
                <c:pt idx="8454">
                  <c:v>41448.347222229058</c:v>
                </c:pt>
                <c:pt idx="8455">
                  <c:v>41448.354166673504</c:v>
                </c:pt>
                <c:pt idx="8456">
                  <c:v>41448.361111117949</c:v>
                </c:pt>
                <c:pt idx="8457">
                  <c:v>41448.368055562394</c:v>
                </c:pt>
                <c:pt idx="8458">
                  <c:v>41448.375000006839</c:v>
                </c:pt>
                <c:pt idx="8459">
                  <c:v>41448.381944451285</c:v>
                </c:pt>
                <c:pt idx="8460">
                  <c:v>41448.38888889573</c:v>
                </c:pt>
                <c:pt idx="8461">
                  <c:v>41448.395833340175</c:v>
                </c:pt>
                <c:pt idx="8462">
                  <c:v>41448.40277778462</c:v>
                </c:pt>
                <c:pt idx="8463">
                  <c:v>41448.409722229066</c:v>
                </c:pt>
                <c:pt idx="8464">
                  <c:v>41448.416666673511</c:v>
                </c:pt>
                <c:pt idx="8465">
                  <c:v>41448.423611117956</c:v>
                </c:pt>
                <c:pt idx="8466">
                  <c:v>41448.430555562401</c:v>
                </c:pt>
                <c:pt idx="8467">
                  <c:v>41448.437500006847</c:v>
                </c:pt>
                <c:pt idx="8468">
                  <c:v>41448.444444451292</c:v>
                </c:pt>
                <c:pt idx="8469">
                  <c:v>41448.451388895737</c:v>
                </c:pt>
                <c:pt idx="8470">
                  <c:v>41448.458333340182</c:v>
                </c:pt>
                <c:pt idx="8471">
                  <c:v>41448.465277784628</c:v>
                </c:pt>
                <c:pt idx="8472">
                  <c:v>41448.472222229073</c:v>
                </c:pt>
                <c:pt idx="8473">
                  <c:v>41448.479166673518</c:v>
                </c:pt>
                <c:pt idx="8474">
                  <c:v>41448.486111117963</c:v>
                </c:pt>
                <c:pt idx="8475">
                  <c:v>41448.493055562409</c:v>
                </c:pt>
                <c:pt idx="8476">
                  <c:v>41448.500000006854</c:v>
                </c:pt>
                <c:pt idx="8477">
                  <c:v>41448.506944451299</c:v>
                </c:pt>
                <c:pt idx="8478">
                  <c:v>41448.513888895744</c:v>
                </c:pt>
                <c:pt idx="8479">
                  <c:v>41448.52083334019</c:v>
                </c:pt>
                <c:pt idx="8480">
                  <c:v>41448.527777784635</c:v>
                </c:pt>
                <c:pt idx="8481">
                  <c:v>41448.53472222908</c:v>
                </c:pt>
                <c:pt idx="8482">
                  <c:v>41448.541666673525</c:v>
                </c:pt>
                <c:pt idx="8483">
                  <c:v>41448.548611117971</c:v>
                </c:pt>
                <c:pt idx="8484">
                  <c:v>41448.555555562416</c:v>
                </c:pt>
                <c:pt idx="8485">
                  <c:v>41448.562500006861</c:v>
                </c:pt>
                <c:pt idx="8486">
                  <c:v>41448.569444451306</c:v>
                </c:pt>
                <c:pt idx="8487">
                  <c:v>41448.576388895752</c:v>
                </c:pt>
                <c:pt idx="8488">
                  <c:v>41448.583333340197</c:v>
                </c:pt>
                <c:pt idx="8489">
                  <c:v>41448.590277784642</c:v>
                </c:pt>
                <c:pt idx="8490">
                  <c:v>41448.597222229087</c:v>
                </c:pt>
                <c:pt idx="8491">
                  <c:v>41448.604166673533</c:v>
                </c:pt>
                <c:pt idx="8492">
                  <c:v>41448.611111117978</c:v>
                </c:pt>
                <c:pt idx="8493">
                  <c:v>41448.618055562423</c:v>
                </c:pt>
                <c:pt idx="8494">
                  <c:v>41448.625000006869</c:v>
                </c:pt>
                <c:pt idx="8495">
                  <c:v>41448.631944451314</c:v>
                </c:pt>
                <c:pt idx="8496">
                  <c:v>41448.638888895759</c:v>
                </c:pt>
                <c:pt idx="8497">
                  <c:v>41448.645833340204</c:v>
                </c:pt>
                <c:pt idx="8498">
                  <c:v>41448.65277778465</c:v>
                </c:pt>
                <c:pt idx="8499">
                  <c:v>41448.659722229095</c:v>
                </c:pt>
                <c:pt idx="8500">
                  <c:v>41448.66666667354</c:v>
                </c:pt>
                <c:pt idx="8501">
                  <c:v>41448.673611117985</c:v>
                </c:pt>
                <c:pt idx="8502">
                  <c:v>41448.680555562431</c:v>
                </c:pt>
                <c:pt idx="8503">
                  <c:v>41448.687500006876</c:v>
                </c:pt>
                <c:pt idx="8504">
                  <c:v>41448.694444451321</c:v>
                </c:pt>
                <c:pt idx="8505">
                  <c:v>41448.701388895766</c:v>
                </c:pt>
                <c:pt idx="8506">
                  <c:v>41448.708333340212</c:v>
                </c:pt>
                <c:pt idx="8507">
                  <c:v>41448.715277784657</c:v>
                </c:pt>
                <c:pt idx="8508">
                  <c:v>41448.722222229102</c:v>
                </c:pt>
                <c:pt idx="8509">
                  <c:v>41448.729166673547</c:v>
                </c:pt>
                <c:pt idx="8510">
                  <c:v>41448.736111117993</c:v>
                </c:pt>
                <c:pt idx="8511">
                  <c:v>41448.743055562438</c:v>
                </c:pt>
                <c:pt idx="8512">
                  <c:v>41448.750000006883</c:v>
                </c:pt>
                <c:pt idx="8513">
                  <c:v>41448.756944451328</c:v>
                </c:pt>
                <c:pt idx="8514">
                  <c:v>41448.763888895774</c:v>
                </c:pt>
                <c:pt idx="8515">
                  <c:v>41448.770833340219</c:v>
                </c:pt>
                <c:pt idx="8516">
                  <c:v>41448.777777784664</c:v>
                </c:pt>
                <c:pt idx="8517">
                  <c:v>41448.784722229109</c:v>
                </c:pt>
                <c:pt idx="8518">
                  <c:v>41448.791666673555</c:v>
                </c:pt>
                <c:pt idx="8519">
                  <c:v>41448.798611118</c:v>
                </c:pt>
                <c:pt idx="8520">
                  <c:v>41448.805555562445</c:v>
                </c:pt>
                <c:pt idx="8521">
                  <c:v>41448.81250000689</c:v>
                </c:pt>
                <c:pt idx="8522">
                  <c:v>41448.819444451336</c:v>
                </c:pt>
                <c:pt idx="8523">
                  <c:v>41448.826388895781</c:v>
                </c:pt>
                <c:pt idx="8524">
                  <c:v>41448.833333340226</c:v>
                </c:pt>
                <c:pt idx="8525">
                  <c:v>41448.840277784671</c:v>
                </c:pt>
                <c:pt idx="8526">
                  <c:v>41448.847222229117</c:v>
                </c:pt>
                <c:pt idx="8527">
                  <c:v>41448.854166673562</c:v>
                </c:pt>
                <c:pt idx="8528">
                  <c:v>41448.861111118007</c:v>
                </c:pt>
                <c:pt idx="8529">
                  <c:v>41448.868055562452</c:v>
                </c:pt>
                <c:pt idx="8530">
                  <c:v>41448.875000006898</c:v>
                </c:pt>
                <c:pt idx="8531">
                  <c:v>41448.881944451343</c:v>
                </c:pt>
                <c:pt idx="8532">
                  <c:v>41448.888888895788</c:v>
                </c:pt>
                <c:pt idx="8533">
                  <c:v>41448.895833340233</c:v>
                </c:pt>
                <c:pt idx="8534">
                  <c:v>41448.902777784679</c:v>
                </c:pt>
                <c:pt idx="8535">
                  <c:v>41448.909722229124</c:v>
                </c:pt>
                <c:pt idx="8536">
                  <c:v>41448.916666673569</c:v>
                </c:pt>
                <c:pt idx="8537">
                  <c:v>41448.923611118014</c:v>
                </c:pt>
                <c:pt idx="8538">
                  <c:v>41448.93055556246</c:v>
                </c:pt>
                <c:pt idx="8539">
                  <c:v>41448.937500006905</c:v>
                </c:pt>
                <c:pt idx="8540">
                  <c:v>41448.94444445135</c:v>
                </c:pt>
                <c:pt idx="8541">
                  <c:v>41448.951388895795</c:v>
                </c:pt>
                <c:pt idx="8542">
                  <c:v>41448.958333340241</c:v>
                </c:pt>
                <c:pt idx="8543">
                  <c:v>41448.965277784686</c:v>
                </c:pt>
                <c:pt idx="8544">
                  <c:v>41448.972222229131</c:v>
                </c:pt>
                <c:pt idx="8545">
                  <c:v>41448.979166673576</c:v>
                </c:pt>
                <c:pt idx="8546">
                  <c:v>41448.986111118022</c:v>
                </c:pt>
                <c:pt idx="8547">
                  <c:v>41448.993055562467</c:v>
                </c:pt>
                <c:pt idx="8548">
                  <c:v>41449.000000006912</c:v>
                </c:pt>
                <c:pt idx="8549">
                  <c:v>41449.006944451357</c:v>
                </c:pt>
                <c:pt idx="8550">
                  <c:v>41449.013888895803</c:v>
                </c:pt>
                <c:pt idx="8551">
                  <c:v>41449.020833340248</c:v>
                </c:pt>
                <c:pt idx="8552">
                  <c:v>41449.027777784693</c:v>
                </c:pt>
                <c:pt idx="8553">
                  <c:v>41449.034722229138</c:v>
                </c:pt>
                <c:pt idx="8554">
                  <c:v>41449.041666673584</c:v>
                </c:pt>
                <c:pt idx="8555">
                  <c:v>41449.048611118029</c:v>
                </c:pt>
                <c:pt idx="8556">
                  <c:v>41449.055555562474</c:v>
                </c:pt>
                <c:pt idx="8557">
                  <c:v>41449.062500006919</c:v>
                </c:pt>
                <c:pt idx="8558">
                  <c:v>41449.069444451365</c:v>
                </c:pt>
                <c:pt idx="8559">
                  <c:v>41449.07638889581</c:v>
                </c:pt>
                <c:pt idx="8560">
                  <c:v>41449.083333340255</c:v>
                </c:pt>
                <c:pt idx="8561">
                  <c:v>41449.0902777847</c:v>
                </c:pt>
                <c:pt idx="8562">
                  <c:v>41449.097222229146</c:v>
                </c:pt>
                <c:pt idx="8563">
                  <c:v>41449.104166673591</c:v>
                </c:pt>
                <c:pt idx="8564">
                  <c:v>41449.111111118036</c:v>
                </c:pt>
                <c:pt idx="8565">
                  <c:v>41449.118055562481</c:v>
                </c:pt>
                <c:pt idx="8566">
                  <c:v>41449.125000006927</c:v>
                </c:pt>
                <c:pt idx="8567">
                  <c:v>41449.131944451372</c:v>
                </c:pt>
                <c:pt idx="8568">
                  <c:v>41449.138888895817</c:v>
                </c:pt>
                <c:pt idx="8569">
                  <c:v>41449.145833340262</c:v>
                </c:pt>
                <c:pt idx="8570">
                  <c:v>41449.152777784708</c:v>
                </c:pt>
                <c:pt idx="8571">
                  <c:v>41449.159722229153</c:v>
                </c:pt>
                <c:pt idx="8572">
                  <c:v>41449.166666673598</c:v>
                </c:pt>
                <c:pt idx="8573">
                  <c:v>41449.173611118043</c:v>
                </c:pt>
                <c:pt idx="8574">
                  <c:v>41449.180555562489</c:v>
                </c:pt>
                <c:pt idx="8575">
                  <c:v>41449.187500006934</c:v>
                </c:pt>
                <c:pt idx="8576">
                  <c:v>41449.194444451379</c:v>
                </c:pt>
                <c:pt idx="8577">
                  <c:v>41449.201388895824</c:v>
                </c:pt>
                <c:pt idx="8578">
                  <c:v>41449.20833334027</c:v>
                </c:pt>
                <c:pt idx="8579">
                  <c:v>41449.215277784715</c:v>
                </c:pt>
                <c:pt idx="8580">
                  <c:v>41449.22222222916</c:v>
                </c:pt>
                <c:pt idx="8581">
                  <c:v>41449.229166673606</c:v>
                </c:pt>
                <c:pt idx="8582">
                  <c:v>41449.236111118051</c:v>
                </c:pt>
                <c:pt idx="8583">
                  <c:v>41449.243055562496</c:v>
                </c:pt>
                <c:pt idx="8584">
                  <c:v>41449.250000006941</c:v>
                </c:pt>
                <c:pt idx="8585">
                  <c:v>41449.256944451387</c:v>
                </c:pt>
                <c:pt idx="8586">
                  <c:v>41449.263888895832</c:v>
                </c:pt>
                <c:pt idx="8587">
                  <c:v>41449.270833340277</c:v>
                </c:pt>
                <c:pt idx="8588">
                  <c:v>41449.277777784722</c:v>
                </c:pt>
                <c:pt idx="8589">
                  <c:v>41449.284722229168</c:v>
                </c:pt>
                <c:pt idx="8590">
                  <c:v>41449.291666673613</c:v>
                </c:pt>
                <c:pt idx="8591">
                  <c:v>41449.298611118058</c:v>
                </c:pt>
                <c:pt idx="8592">
                  <c:v>41449.305555562503</c:v>
                </c:pt>
                <c:pt idx="8593">
                  <c:v>41449.312500006949</c:v>
                </c:pt>
                <c:pt idx="8594">
                  <c:v>41449.319444451394</c:v>
                </c:pt>
                <c:pt idx="8595">
                  <c:v>41449.326388895839</c:v>
                </c:pt>
                <c:pt idx="8596">
                  <c:v>41449.333333340284</c:v>
                </c:pt>
                <c:pt idx="8597">
                  <c:v>41449.34027778473</c:v>
                </c:pt>
                <c:pt idx="8598">
                  <c:v>41449.347222229175</c:v>
                </c:pt>
                <c:pt idx="8599">
                  <c:v>41449.35416667362</c:v>
                </c:pt>
                <c:pt idx="8600">
                  <c:v>41449.361111118065</c:v>
                </c:pt>
                <c:pt idx="8601">
                  <c:v>41449.368055562511</c:v>
                </c:pt>
                <c:pt idx="8602">
                  <c:v>41449.375000006956</c:v>
                </c:pt>
                <c:pt idx="8603">
                  <c:v>41449.381944451401</c:v>
                </c:pt>
                <c:pt idx="8604">
                  <c:v>41449.388888895846</c:v>
                </c:pt>
                <c:pt idx="8605">
                  <c:v>41449.395833340292</c:v>
                </c:pt>
                <c:pt idx="8606">
                  <c:v>41449.402777784737</c:v>
                </c:pt>
                <c:pt idx="8607">
                  <c:v>41449.409722229182</c:v>
                </c:pt>
                <c:pt idx="8608">
                  <c:v>41449.416666673627</c:v>
                </c:pt>
                <c:pt idx="8609">
                  <c:v>41449.423611118073</c:v>
                </c:pt>
                <c:pt idx="8610">
                  <c:v>41449.430555562518</c:v>
                </c:pt>
                <c:pt idx="8611">
                  <c:v>41449.437500006963</c:v>
                </c:pt>
                <c:pt idx="8612">
                  <c:v>41449.444444451408</c:v>
                </c:pt>
                <c:pt idx="8613">
                  <c:v>41449.451388895854</c:v>
                </c:pt>
                <c:pt idx="8614">
                  <c:v>41449.458333340299</c:v>
                </c:pt>
                <c:pt idx="8615">
                  <c:v>41449.465277784744</c:v>
                </c:pt>
                <c:pt idx="8616">
                  <c:v>41449.472222229189</c:v>
                </c:pt>
                <c:pt idx="8617">
                  <c:v>41449.479166673635</c:v>
                </c:pt>
                <c:pt idx="8618">
                  <c:v>41449.48611111808</c:v>
                </c:pt>
                <c:pt idx="8619">
                  <c:v>41449.493055562525</c:v>
                </c:pt>
                <c:pt idx="8620">
                  <c:v>41449.50000000697</c:v>
                </c:pt>
                <c:pt idx="8621">
                  <c:v>41449.506944451416</c:v>
                </c:pt>
                <c:pt idx="8622">
                  <c:v>41449.513888895861</c:v>
                </c:pt>
                <c:pt idx="8623">
                  <c:v>41449.520833340306</c:v>
                </c:pt>
                <c:pt idx="8624">
                  <c:v>41449.527777784751</c:v>
                </c:pt>
                <c:pt idx="8625">
                  <c:v>41449.534722229197</c:v>
                </c:pt>
                <c:pt idx="8626">
                  <c:v>41449.541666673642</c:v>
                </c:pt>
                <c:pt idx="8627">
                  <c:v>41449.548611118087</c:v>
                </c:pt>
                <c:pt idx="8628">
                  <c:v>41449.555555562532</c:v>
                </c:pt>
                <c:pt idx="8629">
                  <c:v>41449.562500006978</c:v>
                </c:pt>
                <c:pt idx="8630">
                  <c:v>41449.569444451423</c:v>
                </c:pt>
                <c:pt idx="8631">
                  <c:v>41449.576388895868</c:v>
                </c:pt>
                <c:pt idx="8632">
                  <c:v>41449.583333340313</c:v>
                </c:pt>
                <c:pt idx="8633">
                  <c:v>41449.590277784759</c:v>
                </c:pt>
                <c:pt idx="8634">
                  <c:v>41449.597222229204</c:v>
                </c:pt>
                <c:pt idx="8635">
                  <c:v>41449.604166673649</c:v>
                </c:pt>
                <c:pt idx="8636">
                  <c:v>41449.611111118094</c:v>
                </c:pt>
                <c:pt idx="8637">
                  <c:v>41449.61805556254</c:v>
                </c:pt>
                <c:pt idx="8638">
                  <c:v>41449.625000006985</c:v>
                </c:pt>
                <c:pt idx="8639">
                  <c:v>41449.63194445143</c:v>
                </c:pt>
                <c:pt idx="8640">
                  <c:v>41449.638888895875</c:v>
                </c:pt>
                <c:pt idx="8641">
                  <c:v>41449.645833340321</c:v>
                </c:pt>
                <c:pt idx="8642">
                  <c:v>41449.652777784766</c:v>
                </c:pt>
                <c:pt idx="8643">
                  <c:v>41449.659722229211</c:v>
                </c:pt>
                <c:pt idx="8644">
                  <c:v>41449.666666673656</c:v>
                </c:pt>
                <c:pt idx="8645">
                  <c:v>41449.673611118102</c:v>
                </c:pt>
                <c:pt idx="8646">
                  <c:v>41449.680555562547</c:v>
                </c:pt>
                <c:pt idx="8647">
                  <c:v>41449.687500006992</c:v>
                </c:pt>
                <c:pt idx="8648">
                  <c:v>41449.694444451437</c:v>
                </c:pt>
                <c:pt idx="8649">
                  <c:v>41449.701388895883</c:v>
                </c:pt>
                <c:pt idx="8650">
                  <c:v>41449.708333340328</c:v>
                </c:pt>
                <c:pt idx="8651">
                  <c:v>41449.715277784773</c:v>
                </c:pt>
                <c:pt idx="8652">
                  <c:v>41449.722222229218</c:v>
                </c:pt>
                <c:pt idx="8653">
                  <c:v>41449.729166673664</c:v>
                </c:pt>
                <c:pt idx="8654">
                  <c:v>41449.736111118109</c:v>
                </c:pt>
                <c:pt idx="8655">
                  <c:v>41449.743055562554</c:v>
                </c:pt>
                <c:pt idx="8656">
                  <c:v>41449.750000006999</c:v>
                </c:pt>
                <c:pt idx="8657">
                  <c:v>41449.756944451445</c:v>
                </c:pt>
                <c:pt idx="8658">
                  <c:v>41449.76388889589</c:v>
                </c:pt>
                <c:pt idx="8659">
                  <c:v>41449.770833340335</c:v>
                </c:pt>
                <c:pt idx="8660">
                  <c:v>41449.77777778478</c:v>
                </c:pt>
                <c:pt idx="8661">
                  <c:v>41449.784722229226</c:v>
                </c:pt>
                <c:pt idx="8662">
                  <c:v>41449.791666673671</c:v>
                </c:pt>
                <c:pt idx="8663">
                  <c:v>41449.798611118116</c:v>
                </c:pt>
                <c:pt idx="8664">
                  <c:v>41449.805555562561</c:v>
                </c:pt>
                <c:pt idx="8665">
                  <c:v>41449.812500007007</c:v>
                </c:pt>
                <c:pt idx="8666">
                  <c:v>41449.819444451452</c:v>
                </c:pt>
                <c:pt idx="8667">
                  <c:v>41449.826388895897</c:v>
                </c:pt>
                <c:pt idx="8668">
                  <c:v>41449.833333340343</c:v>
                </c:pt>
                <c:pt idx="8669">
                  <c:v>41449.840277784788</c:v>
                </c:pt>
                <c:pt idx="8670">
                  <c:v>41449.847222229233</c:v>
                </c:pt>
                <c:pt idx="8671">
                  <c:v>41449.854166673678</c:v>
                </c:pt>
                <c:pt idx="8672">
                  <c:v>41449.861111118124</c:v>
                </c:pt>
                <c:pt idx="8673">
                  <c:v>41449.868055562569</c:v>
                </c:pt>
                <c:pt idx="8674">
                  <c:v>41449.875000007014</c:v>
                </c:pt>
                <c:pt idx="8675">
                  <c:v>41449.881944451459</c:v>
                </c:pt>
                <c:pt idx="8676">
                  <c:v>41449.888888895905</c:v>
                </c:pt>
                <c:pt idx="8677">
                  <c:v>41449.89583334035</c:v>
                </c:pt>
                <c:pt idx="8678">
                  <c:v>41449.902777784795</c:v>
                </c:pt>
                <c:pt idx="8679">
                  <c:v>41449.90972222924</c:v>
                </c:pt>
                <c:pt idx="8680">
                  <c:v>41449.916666673686</c:v>
                </c:pt>
                <c:pt idx="8681">
                  <c:v>41449.923611118131</c:v>
                </c:pt>
                <c:pt idx="8682">
                  <c:v>41449.930555562576</c:v>
                </c:pt>
                <c:pt idx="8683">
                  <c:v>41449.937500007021</c:v>
                </c:pt>
                <c:pt idx="8684">
                  <c:v>41449.944444451467</c:v>
                </c:pt>
                <c:pt idx="8685">
                  <c:v>41449.951388895912</c:v>
                </c:pt>
                <c:pt idx="8686">
                  <c:v>41449.958333340357</c:v>
                </c:pt>
                <c:pt idx="8687">
                  <c:v>41449.965277784802</c:v>
                </c:pt>
                <c:pt idx="8688">
                  <c:v>41449.972222229248</c:v>
                </c:pt>
                <c:pt idx="8689">
                  <c:v>41449.979166673693</c:v>
                </c:pt>
                <c:pt idx="8690">
                  <c:v>41449.986111118138</c:v>
                </c:pt>
                <c:pt idx="8691">
                  <c:v>41449.993055562583</c:v>
                </c:pt>
                <c:pt idx="8692">
                  <c:v>41450.000000007029</c:v>
                </c:pt>
                <c:pt idx="8693">
                  <c:v>41450.006944451474</c:v>
                </c:pt>
                <c:pt idx="8694">
                  <c:v>41450.013888895919</c:v>
                </c:pt>
                <c:pt idx="8695">
                  <c:v>41450.020833340364</c:v>
                </c:pt>
                <c:pt idx="8696">
                  <c:v>41450.02777778481</c:v>
                </c:pt>
                <c:pt idx="8697">
                  <c:v>41450.034722229255</c:v>
                </c:pt>
                <c:pt idx="8698">
                  <c:v>41450.0416666737</c:v>
                </c:pt>
                <c:pt idx="8699">
                  <c:v>41450.048611118145</c:v>
                </c:pt>
                <c:pt idx="8700">
                  <c:v>41450.055555562591</c:v>
                </c:pt>
                <c:pt idx="8701">
                  <c:v>41450.062500007036</c:v>
                </c:pt>
                <c:pt idx="8702">
                  <c:v>41450.069444451481</c:v>
                </c:pt>
                <c:pt idx="8703">
                  <c:v>41450.076388895926</c:v>
                </c:pt>
                <c:pt idx="8704">
                  <c:v>41450.083333340372</c:v>
                </c:pt>
                <c:pt idx="8705">
                  <c:v>41450.090277784817</c:v>
                </c:pt>
                <c:pt idx="8706">
                  <c:v>41450.097222229262</c:v>
                </c:pt>
                <c:pt idx="8707">
                  <c:v>41450.104166673707</c:v>
                </c:pt>
                <c:pt idx="8708">
                  <c:v>41450.111111118153</c:v>
                </c:pt>
                <c:pt idx="8709">
                  <c:v>41450.118055562598</c:v>
                </c:pt>
                <c:pt idx="8710">
                  <c:v>41450.125000007043</c:v>
                </c:pt>
                <c:pt idx="8711">
                  <c:v>41450.131944451488</c:v>
                </c:pt>
                <c:pt idx="8712">
                  <c:v>41450.138888895934</c:v>
                </c:pt>
                <c:pt idx="8713">
                  <c:v>41450.145833340379</c:v>
                </c:pt>
                <c:pt idx="8714">
                  <c:v>41450.152777784824</c:v>
                </c:pt>
                <c:pt idx="8715">
                  <c:v>41450.159722229269</c:v>
                </c:pt>
                <c:pt idx="8716">
                  <c:v>41450.166666673715</c:v>
                </c:pt>
                <c:pt idx="8717">
                  <c:v>41450.17361111816</c:v>
                </c:pt>
                <c:pt idx="8718">
                  <c:v>41450.180555562605</c:v>
                </c:pt>
                <c:pt idx="8719">
                  <c:v>41450.18750000705</c:v>
                </c:pt>
                <c:pt idx="8720">
                  <c:v>41450.194444451496</c:v>
                </c:pt>
                <c:pt idx="8721">
                  <c:v>41450.201388895941</c:v>
                </c:pt>
                <c:pt idx="8722">
                  <c:v>41450.208333340386</c:v>
                </c:pt>
                <c:pt idx="8723">
                  <c:v>41450.215277784831</c:v>
                </c:pt>
                <c:pt idx="8724">
                  <c:v>41450.222222229277</c:v>
                </c:pt>
                <c:pt idx="8725">
                  <c:v>41450.229166673722</c:v>
                </c:pt>
                <c:pt idx="8726">
                  <c:v>41450.236111118167</c:v>
                </c:pt>
                <c:pt idx="8727">
                  <c:v>41450.243055562612</c:v>
                </c:pt>
                <c:pt idx="8728">
                  <c:v>41450.250000007058</c:v>
                </c:pt>
                <c:pt idx="8729">
                  <c:v>41450.256944451503</c:v>
                </c:pt>
                <c:pt idx="8730">
                  <c:v>41450.263888895948</c:v>
                </c:pt>
                <c:pt idx="8731">
                  <c:v>41450.270833340393</c:v>
                </c:pt>
                <c:pt idx="8732">
                  <c:v>41450.277777784839</c:v>
                </c:pt>
                <c:pt idx="8733">
                  <c:v>41450.284722229284</c:v>
                </c:pt>
                <c:pt idx="8734">
                  <c:v>41450.291666673729</c:v>
                </c:pt>
                <c:pt idx="8735">
                  <c:v>41450.298611118174</c:v>
                </c:pt>
                <c:pt idx="8736">
                  <c:v>41450.30555556262</c:v>
                </c:pt>
                <c:pt idx="8737">
                  <c:v>41450.312500007065</c:v>
                </c:pt>
                <c:pt idx="8738">
                  <c:v>41450.31944445151</c:v>
                </c:pt>
                <c:pt idx="8739">
                  <c:v>41450.326388895955</c:v>
                </c:pt>
                <c:pt idx="8740">
                  <c:v>41450.333333340401</c:v>
                </c:pt>
                <c:pt idx="8741">
                  <c:v>41450.340277784846</c:v>
                </c:pt>
                <c:pt idx="8742">
                  <c:v>41450.347222229291</c:v>
                </c:pt>
                <c:pt idx="8743">
                  <c:v>41450.354166673736</c:v>
                </c:pt>
                <c:pt idx="8744">
                  <c:v>41450.361111118182</c:v>
                </c:pt>
                <c:pt idx="8745">
                  <c:v>41450.368055562627</c:v>
                </c:pt>
                <c:pt idx="8746">
                  <c:v>41450.375000007072</c:v>
                </c:pt>
                <c:pt idx="8747">
                  <c:v>41450.381944451517</c:v>
                </c:pt>
                <c:pt idx="8748">
                  <c:v>41450.388888895963</c:v>
                </c:pt>
                <c:pt idx="8749">
                  <c:v>41450.395833340408</c:v>
                </c:pt>
                <c:pt idx="8750">
                  <c:v>41450.402777784853</c:v>
                </c:pt>
                <c:pt idx="8751">
                  <c:v>41450.409722229298</c:v>
                </c:pt>
                <c:pt idx="8752">
                  <c:v>41450.416666673744</c:v>
                </c:pt>
                <c:pt idx="8753">
                  <c:v>41450.423611118189</c:v>
                </c:pt>
                <c:pt idx="8754">
                  <c:v>41450.430555562634</c:v>
                </c:pt>
                <c:pt idx="8755">
                  <c:v>41450.43750000708</c:v>
                </c:pt>
                <c:pt idx="8756">
                  <c:v>41450.444444451525</c:v>
                </c:pt>
                <c:pt idx="8757">
                  <c:v>41450.45138889597</c:v>
                </c:pt>
                <c:pt idx="8758">
                  <c:v>41450.458333340415</c:v>
                </c:pt>
                <c:pt idx="8759">
                  <c:v>41450.465277784861</c:v>
                </c:pt>
                <c:pt idx="8760">
                  <c:v>41450.472222229306</c:v>
                </c:pt>
                <c:pt idx="8761">
                  <c:v>41450.479166673751</c:v>
                </c:pt>
                <c:pt idx="8762">
                  <c:v>41450.486111118196</c:v>
                </c:pt>
                <c:pt idx="8763">
                  <c:v>41450.493055562642</c:v>
                </c:pt>
                <c:pt idx="8764">
                  <c:v>41450.500000007087</c:v>
                </c:pt>
                <c:pt idx="8765">
                  <c:v>41450.506944451532</c:v>
                </c:pt>
                <c:pt idx="8766">
                  <c:v>41450.513888895977</c:v>
                </c:pt>
                <c:pt idx="8767">
                  <c:v>41450.520833340423</c:v>
                </c:pt>
                <c:pt idx="8768">
                  <c:v>41450.527777784868</c:v>
                </c:pt>
                <c:pt idx="8769">
                  <c:v>41450.534722229313</c:v>
                </c:pt>
                <c:pt idx="8770">
                  <c:v>41450.541666673758</c:v>
                </c:pt>
                <c:pt idx="8771">
                  <c:v>41450.548611118204</c:v>
                </c:pt>
                <c:pt idx="8772">
                  <c:v>41450.555555562649</c:v>
                </c:pt>
                <c:pt idx="8773">
                  <c:v>41450.562500007094</c:v>
                </c:pt>
                <c:pt idx="8774">
                  <c:v>41450.569444451539</c:v>
                </c:pt>
                <c:pt idx="8775">
                  <c:v>41450.576388895985</c:v>
                </c:pt>
                <c:pt idx="8776">
                  <c:v>41450.58333334043</c:v>
                </c:pt>
                <c:pt idx="8777">
                  <c:v>41450.590277784875</c:v>
                </c:pt>
                <c:pt idx="8778">
                  <c:v>41450.59722222932</c:v>
                </c:pt>
                <c:pt idx="8779">
                  <c:v>41450.604166673766</c:v>
                </c:pt>
                <c:pt idx="8780">
                  <c:v>41450.611111118211</c:v>
                </c:pt>
                <c:pt idx="8781">
                  <c:v>41450.618055562656</c:v>
                </c:pt>
                <c:pt idx="8782">
                  <c:v>41450.625000007101</c:v>
                </c:pt>
                <c:pt idx="8783">
                  <c:v>41450.631944451547</c:v>
                </c:pt>
                <c:pt idx="8784">
                  <c:v>41450.638888895992</c:v>
                </c:pt>
                <c:pt idx="8785">
                  <c:v>41450.645833340437</c:v>
                </c:pt>
                <c:pt idx="8786">
                  <c:v>41450.652777784882</c:v>
                </c:pt>
                <c:pt idx="8787">
                  <c:v>41450.659722229328</c:v>
                </c:pt>
                <c:pt idx="8788">
                  <c:v>41450.666666673773</c:v>
                </c:pt>
                <c:pt idx="8789">
                  <c:v>41450.673611118218</c:v>
                </c:pt>
                <c:pt idx="8790">
                  <c:v>41450.680555562663</c:v>
                </c:pt>
                <c:pt idx="8791">
                  <c:v>41450.687500007109</c:v>
                </c:pt>
                <c:pt idx="8792">
                  <c:v>41450.694444451554</c:v>
                </c:pt>
                <c:pt idx="8793">
                  <c:v>41450.701388895999</c:v>
                </c:pt>
                <c:pt idx="8794">
                  <c:v>41450.708333340444</c:v>
                </c:pt>
                <c:pt idx="8795">
                  <c:v>41450.71527778489</c:v>
                </c:pt>
                <c:pt idx="8796">
                  <c:v>41450.722222229335</c:v>
                </c:pt>
                <c:pt idx="8797">
                  <c:v>41450.72916667378</c:v>
                </c:pt>
                <c:pt idx="8798">
                  <c:v>41450.736111118225</c:v>
                </c:pt>
                <c:pt idx="8799">
                  <c:v>41450.743055562671</c:v>
                </c:pt>
                <c:pt idx="8800">
                  <c:v>41450.750000007116</c:v>
                </c:pt>
                <c:pt idx="8801">
                  <c:v>41450.756944451561</c:v>
                </c:pt>
                <c:pt idx="8802">
                  <c:v>41450.763888896006</c:v>
                </c:pt>
                <c:pt idx="8803">
                  <c:v>41450.770833340452</c:v>
                </c:pt>
                <c:pt idx="8804">
                  <c:v>41450.777777784897</c:v>
                </c:pt>
                <c:pt idx="8805">
                  <c:v>41450.784722229342</c:v>
                </c:pt>
                <c:pt idx="8806">
                  <c:v>41450.791666673787</c:v>
                </c:pt>
                <c:pt idx="8807">
                  <c:v>41450.798611118233</c:v>
                </c:pt>
                <c:pt idx="8808">
                  <c:v>41450.805555562678</c:v>
                </c:pt>
                <c:pt idx="8809">
                  <c:v>41450.812500007123</c:v>
                </c:pt>
                <c:pt idx="8810">
                  <c:v>41450.819444451568</c:v>
                </c:pt>
                <c:pt idx="8811">
                  <c:v>41450.826388896014</c:v>
                </c:pt>
                <c:pt idx="8812">
                  <c:v>41450.833333340459</c:v>
                </c:pt>
                <c:pt idx="8813">
                  <c:v>41450.840277784904</c:v>
                </c:pt>
                <c:pt idx="8814">
                  <c:v>41450.847222229349</c:v>
                </c:pt>
                <c:pt idx="8815">
                  <c:v>41450.854166673795</c:v>
                </c:pt>
                <c:pt idx="8816">
                  <c:v>41450.86111111824</c:v>
                </c:pt>
                <c:pt idx="8817">
                  <c:v>41450.868055562685</c:v>
                </c:pt>
                <c:pt idx="8818">
                  <c:v>41450.87500000713</c:v>
                </c:pt>
                <c:pt idx="8819">
                  <c:v>41450.881944451576</c:v>
                </c:pt>
                <c:pt idx="8820">
                  <c:v>41450.888888896021</c:v>
                </c:pt>
                <c:pt idx="8821">
                  <c:v>41450.895833340466</c:v>
                </c:pt>
                <c:pt idx="8822">
                  <c:v>41450.902777784911</c:v>
                </c:pt>
                <c:pt idx="8823">
                  <c:v>41450.909722229357</c:v>
                </c:pt>
                <c:pt idx="8824">
                  <c:v>41450.916666673802</c:v>
                </c:pt>
                <c:pt idx="8825">
                  <c:v>41450.923611118247</c:v>
                </c:pt>
                <c:pt idx="8826">
                  <c:v>41450.930555562692</c:v>
                </c:pt>
                <c:pt idx="8827">
                  <c:v>41450.937500007138</c:v>
                </c:pt>
                <c:pt idx="8828">
                  <c:v>41450.944444451583</c:v>
                </c:pt>
                <c:pt idx="8829">
                  <c:v>41450.951388896028</c:v>
                </c:pt>
                <c:pt idx="8830">
                  <c:v>41450.958333340473</c:v>
                </c:pt>
                <c:pt idx="8831">
                  <c:v>41450.965277784919</c:v>
                </c:pt>
                <c:pt idx="8832">
                  <c:v>41450.972222229364</c:v>
                </c:pt>
                <c:pt idx="8833">
                  <c:v>41450.979166673809</c:v>
                </c:pt>
                <c:pt idx="8834">
                  <c:v>41450.986111118254</c:v>
                </c:pt>
                <c:pt idx="8835">
                  <c:v>41450.9930555627</c:v>
                </c:pt>
                <c:pt idx="8836">
                  <c:v>41451.000000007145</c:v>
                </c:pt>
                <c:pt idx="8837">
                  <c:v>41451.00694445159</c:v>
                </c:pt>
                <c:pt idx="8838">
                  <c:v>41451.013888896035</c:v>
                </c:pt>
                <c:pt idx="8839">
                  <c:v>41451.020833340481</c:v>
                </c:pt>
                <c:pt idx="8840">
                  <c:v>41451.027777784926</c:v>
                </c:pt>
                <c:pt idx="8841">
                  <c:v>41451.034722229371</c:v>
                </c:pt>
                <c:pt idx="8842">
                  <c:v>41451.041666673817</c:v>
                </c:pt>
                <c:pt idx="8843">
                  <c:v>41451.048611118262</c:v>
                </c:pt>
                <c:pt idx="8844">
                  <c:v>41451.055555562707</c:v>
                </c:pt>
                <c:pt idx="8845">
                  <c:v>41451.062500007152</c:v>
                </c:pt>
                <c:pt idx="8846">
                  <c:v>41451.069444451598</c:v>
                </c:pt>
                <c:pt idx="8847">
                  <c:v>41451.076388896043</c:v>
                </c:pt>
                <c:pt idx="8848">
                  <c:v>41451.083333340488</c:v>
                </c:pt>
                <c:pt idx="8849">
                  <c:v>41451.090277784933</c:v>
                </c:pt>
                <c:pt idx="8850">
                  <c:v>41451.097222229379</c:v>
                </c:pt>
                <c:pt idx="8851">
                  <c:v>41451.104166673824</c:v>
                </c:pt>
                <c:pt idx="8852">
                  <c:v>41451.111111118269</c:v>
                </c:pt>
                <c:pt idx="8853">
                  <c:v>41451.118055562714</c:v>
                </c:pt>
                <c:pt idx="8854">
                  <c:v>41451.12500000716</c:v>
                </c:pt>
                <c:pt idx="8855">
                  <c:v>41451.131944451605</c:v>
                </c:pt>
                <c:pt idx="8856">
                  <c:v>41451.13888889605</c:v>
                </c:pt>
                <c:pt idx="8857">
                  <c:v>41451.145833340495</c:v>
                </c:pt>
                <c:pt idx="8858">
                  <c:v>41451.152777784941</c:v>
                </c:pt>
                <c:pt idx="8859">
                  <c:v>41451.159722229386</c:v>
                </c:pt>
                <c:pt idx="8860">
                  <c:v>41451.166666673831</c:v>
                </c:pt>
                <c:pt idx="8861">
                  <c:v>41451.173611118276</c:v>
                </c:pt>
                <c:pt idx="8862">
                  <c:v>41451.180555562722</c:v>
                </c:pt>
                <c:pt idx="8863">
                  <c:v>41451.187500007167</c:v>
                </c:pt>
                <c:pt idx="8864">
                  <c:v>41451.194444451612</c:v>
                </c:pt>
                <c:pt idx="8865">
                  <c:v>41451.201388896057</c:v>
                </c:pt>
                <c:pt idx="8866">
                  <c:v>41451.208333340503</c:v>
                </c:pt>
                <c:pt idx="8867">
                  <c:v>41451.215277784948</c:v>
                </c:pt>
                <c:pt idx="8868">
                  <c:v>41451.222222229393</c:v>
                </c:pt>
                <c:pt idx="8869">
                  <c:v>41451.229166673838</c:v>
                </c:pt>
                <c:pt idx="8870">
                  <c:v>41451.236111118284</c:v>
                </c:pt>
                <c:pt idx="8871">
                  <c:v>41451.243055562729</c:v>
                </c:pt>
                <c:pt idx="8872">
                  <c:v>41451.250000007174</c:v>
                </c:pt>
                <c:pt idx="8873">
                  <c:v>41451.256944451619</c:v>
                </c:pt>
                <c:pt idx="8874">
                  <c:v>41451.263888896065</c:v>
                </c:pt>
                <c:pt idx="8875">
                  <c:v>41451.27083334051</c:v>
                </c:pt>
                <c:pt idx="8876">
                  <c:v>41451.277777784955</c:v>
                </c:pt>
                <c:pt idx="8877">
                  <c:v>41451.2847222294</c:v>
                </c:pt>
                <c:pt idx="8878">
                  <c:v>41451.291666673846</c:v>
                </c:pt>
                <c:pt idx="8879">
                  <c:v>41451.298611118291</c:v>
                </c:pt>
                <c:pt idx="8880">
                  <c:v>41451.305555562736</c:v>
                </c:pt>
                <c:pt idx="8881">
                  <c:v>41451.312500007181</c:v>
                </c:pt>
                <c:pt idx="8882">
                  <c:v>41451.319444451627</c:v>
                </c:pt>
                <c:pt idx="8883">
                  <c:v>41451.326388896072</c:v>
                </c:pt>
                <c:pt idx="8884">
                  <c:v>41451.333333340517</c:v>
                </c:pt>
                <c:pt idx="8885">
                  <c:v>41451.340277784962</c:v>
                </c:pt>
                <c:pt idx="8886">
                  <c:v>41451.347222229408</c:v>
                </c:pt>
                <c:pt idx="8887">
                  <c:v>41451.354166673853</c:v>
                </c:pt>
                <c:pt idx="8888">
                  <c:v>41451.361111118298</c:v>
                </c:pt>
                <c:pt idx="8889">
                  <c:v>41451.368055562743</c:v>
                </c:pt>
                <c:pt idx="8890">
                  <c:v>41451.375000007189</c:v>
                </c:pt>
                <c:pt idx="8891">
                  <c:v>41451.381944451634</c:v>
                </c:pt>
                <c:pt idx="8892">
                  <c:v>41451.388888896079</c:v>
                </c:pt>
                <c:pt idx="8893">
                  <c:v>41451.395833340524</c:v>
                </c:pt>
                <c:pt idx="8894">
                  <c:v>41451.40277778497</c:v>
                </c:pt>
                <c:pt idx="8895">
                  <c:v>41451.409722229415</c:v>
                </c:pt>
                <c:pt idx="8896">
                  <c:v>41451.41666667386</c:v>
                </c:pt>
                <c:pt idx="8897">
                  <c:v>41451.423611118305</c:v>
                </c:pt>
                <c:pt idx="8898">
                  <c:v>41451.430555562751</c:v>
                </c:pt>
                <c:pt idx="8899">
                  <c:v>41451.437500007196</c:v>
                </c:pt>
                <c:pt idx="8900">
                  <c:v>41451.444444451641</c:v>
                </c:pt>
                <c:pt idx="8901">
                  <c:v>41451.451388896086</c:v>
                </c:pt>
                <c:pt idx="8902">
                  <c:v>41451.458333340532</c:v>
                </c:pt>
                <c:pt idx="8903">
                  <c:v>41451.465277784977</c:v>
                </c:pt>
                <c:pt idx="8904">
                  <c:v>41451.472222229422</c:v>
                </c:pt>
                <c:pt idx="8905">
                  <c:v>41451.479166673867</c:v>
                </c:pt>
                <c:pt idx="8906">
                  <c:v>41451.486111118313</c:v>
                </c:pt>
                <c:pt idx="8907">
                  <c:v>41451.493055562758</c:v>
                </c:pt>
                <c:pt idx="8908">
                  <c:v>41451.500000007203</c:v>
                </c:pt>
                <c:pt idx="8909">
                  <c:v>41451.506944451648</c:v>
                </c:pt>
                <c:pt idx="8910">
                  <c:v>41451.513888896094</c:v>
                </c:pt>
                <c:pt idx="8911">
                  <c:v>41451.520833340539</c:v>
                </c:pt>
                <c:pt idx="8912">
                  <c:v>41451.527777784984</c:v>
                </c:pt>
                <c:pt idx="8913">
                  <c:v>41451.534722229429</c:v>
                </c:pt>
                <c:pt idx="8914">
                  <c:v>41451.541666673875</c:v>
                </c:pt>
                <c:pt idx="8915">
                  <c:v>41451.54861111832</c:v>
                </c:pt>
                <c:pt idx="8916">
                  <c:v>41451.555555562765</c:v>
                </c:pt>
                <c:pt idx="8917">
                  <c:v>41451.56250000721</c:v>
                </c:pt>
                <c:pt idx="8918">
                  <c:v>41451.569444451656</c:v>
                </c:pt>
                <c:pt idx="8919">
                  <c:v>41451.576388896101</c:v>
                </c:pt>
                <c:pt idx="8920">
                  <c:v>41451.583333340546</c:v>
                </c:pt>
                <c:pt idx="8921">
                  <c:v>41451.590277784991</c:v>
                </c:pt>
                <c:pt idx="8922">
                  <c:v>41451.597222229437</c:v>
                </c:pt>
                <c:pt idx="8923">
                  <c:v>41451.604166673882</c:v>
                </c:pt>
                <c:pt idx="8924">
                  <c:v>41451.611111118327</c:v>
                </c:pt>
                <c:pt idx="8925">
                  <c:v>41451.618055562772</c:v>
                </c:pt>
                <c:pt idx="8926">
                  <c:v>41451.625000007218</c:v>
                </c:pt>
                <c:pt idx="8927">
                  <c:v>41451.631944451663</c:v>
                </c:pt>
                <c:pt idx="8928">
                  <c:v>41451.638888896108</c:v>
                </c:pt>
                <c:pt idx="8929">
                  <c:v>41451.645833340554</c:v>
                </c:pt>
                <c:pt idx="8930">
                  <c:v>41451.652777784999</c:v>
                </c:pt>
                <c:pt idx="8931">
                  <c:v>41451.659722229444</c:v>
                </c:pt>
                <c:pt idx="8932">
                  <c:v>41451.666666673889</c:v>
                </c:pt>
                <c:pt idx="8933">
                  <c:v>41451.673611118335</c:v>
                </c:pt>
                <c:pt idx="8934">
                  <c:v>41451.68055556278</c:v>
                </c:pt>
                <c:pt idx="8935">
                  <c:v>41451.687500007225</c:v>
                </c:pt>
                <c:pt idx="8936">
                  <c:v>41451.69444445167</c:v>
                </c:pt>
                <c:pt idx="8937">
                  <c:v>41451.701388896116</c:v>
                </c:pt>
                <c:pt idx="8938">
                  <c:v>41451.708333340561</c:v>
                </c:pt>
                <c:pt idx="8939">
                  <c:v>41451.715277785006</c:v>
                </c:pt>
                <c:pt idx="8940">
                  <c:v>41451.722222229451</c:v>
                </c:pt>
                <c:pt idx="8941">
                  <c:v>41451.729166673897</c:v>
                </c:pt>
                <c:pt idx="8942">
                  <c:v>41451.736111118342</c:v>
                </c:pt>
                <c:pt idx="8943">
                  <c:v>41451.743055562787</c:v>
                </c:pt>
                <c:pt idx="8944">
                  <c:v>41451.750000007232</c:v>
                </c:pt>
                <c:pt idx="8945">
                  <c:v>41451.756944451678</c:v>
                </c:pt>
                <c:pt idx="8946">
                  <c:v>41451.763888896123</c:v>
                </c:pt>
                <c:pt idx="8947">
                  <c:v>41451.770833340568</c:v>
                </c:pt>
                <c:pt idx="8948">
                  <c:v>41451.777777785013</c:v>
                </c:pt>
                <c:pt idx="8949">
                  <c:v>41451.784722229459</c:v>
                </c:pt>
                <c:pt idx="8950">
                  <c:v>41451.791666673904</c:v>
                </c:pt>
                <c:pt idx="8951">
                  <c:v>41451.798611118349</c:v>
                </c:pt>
                <c:pt idx="8952">
                  <c:v>41451.805555562794</c:v>
                </c:pt>
                <c:pt idx="8953">
                  <c:v>41451.81250000724</c:v>
                </c:pt>
                <c:pt idx="8954">
                  <c:v>41451.819444451685</c:v>
                </c:pt>
                <c:pt idx="8955">
                  <c:v>41451.82638889613</c:v>
                </c:pt>
                <c:pt idx="8956">
                  <c:v>41451.833333340575</c:v>
                </c:pt>
                <c:pt idx="8957">
                  <c:v>41451.840277785021</c:v>
                </c:pt>
                <c:pt idx="8958">
                  <c:v>41451.847222229466</c:v>
                </c:pt>
                <c:pt idx="8959">
                  <c:v>41451.854166673911</c:v>
                </c:pt>
                <c:pt idx="8960">
                  <c:v>41451.861111118356</c:v>
                </c:pt>
                <c:pt idx="8961">
                  <c:v>41451.868055562802</c:v>
                </c:pt>
                <c:pt idx="8962">
                  <c:v>41451.875000007247</c:v>
                </c:pt>
                <c:pt idx="8963">
                  <c:v>41451.881944451692</c:v>
                </c:pt>
                <c:pt idx="8964">
                  <c:v>41451.888888896137</c:v>
                </c:pt>
                <c:pt idx="8965">
                  <c:v>41451.895833340583</c:v>
                </c:pt>
                <c:pt idx="8966">
                  <c:v>41451.902777785028</c:v>
                </c:pt>
                <c:pt idx="8967">
                  <c:v>41451.909722229473</c:v>
                </c:pt>
                <c:pt idx="8968">
                  <c:v>41451.916666673918</c:v>
                </c:pt>
                <c:pt idx="8969">
                  <c:v>41451.923611118364</c:v>
                </c:pt>
                <c:pt idx="8970">
                  <c:v>41451.930555562809</c:v>
                </c:pt>
                <c:pt idx="8971">
                  <c:v>41451.937500007254</c:v>
                </c:pt>
                <c:pt idx="8972">
                  <c:v>41451.944444451699</c:v>
                </c:pt>
                <c:pt idx="8973">
                  <c:v>41451.951388896145</c:v>
                </c:pt>
                <c:pt idx="8974">
                  <c:v>41451.95833334059</c:v>
                </c:pt>
                <c:pt idx="8975">
                  <c:v>41451.965277785035</c:v>
                </c:pt>
                <c:pt idx="8976">
                  <c:v>41451.97222222948</c:v>
                </c:pt>
                <c:pt idx="8977">
                  <c:v>41451.979166673926</c:v>
                </c:pt>
                <c:pt idx="8978">
                  <c:v>41451.986111118371</c:v>
                </c:pt>
                <c:pt idx="8979">
                  <c:v>41451.993055562816</c:v>
                </c:pt>
                <c:pt idx="8980">
                  <c:v>41452.000000007261</c:v>
                </c:pt>
                <c:pt idx="8981">
                  <c:v>41452.006944451707</c:v>
                </c:pt>
                <c:pt idx="8982">
                  <c:v>41452.013888896152</c:v>
                </c:pt>
                <c:pt idx="8983">
                  <c:v>41452.020833340597</c:v>
                </c:pt>
                <c:pt idx="8984">
                  <c:v>41452.027777785042</c:v>
                </c:pt>
                <c:pt idx="8985">
                  <c:v>41452.034722229488</c:v>
                </c:pt>
                <c:pt idx="8986">
                  <c:v>41452.041666673933</c:v>
                </c:pt>
                <c:pt idx="8987">
                  <c:v>41452.048611118378</c:v>
                </c:pt>
                <c:pt idx="8988">
                  <c:v>41452.055555562823</c:v>
                </c:pt>
                <c:pt idx="8989">
                  <c:v>41452.062500007269</c:v>
                </c:pt>
                <c:pt idx="8990">
                  <c:v>41452.069444451714</c:v>
                </c:pt>
                <c:pt idx="8991">
                  <c:v>41452.076388896159</c:v>
                </c:pt>
                <c:pt idx="8992">
                  <c:v>41452.083333340604</c:v>
                </c:pt>
                <c:pt idx="8993">
                  <c:v>41452.09027778505</c:v>
                </c:pt>
                <c:pt idx="8994">
                  <c:v>41452.097222229495</c:v>
                </c:pt>
                <c:pt idx="8995">
                  <c:v>41452.10416667394</c:v>
                </c:pt>
                <c:pt idx="8996">
                  <c:v>41452.111111118385</c:v>
                </c:pt>
                <c:pt idx="8997">
                  <c:v>41452.118055562831</c:v>
                </c:pt>
                <c:pt idx="8998">
                  <c:v>41452.125000007276</c:v>
                </c:pt>
                <c:pt idx="8999">
                  <c:v>41452.131944451721</c:v>
                </c:pt>
                <c:pt idx="9000">
                  <c:v>41452.138888896166</c:v>
                </c:pt>
                <c:pt idx="9001">
                  <c:v>41452.145833340612</c:v>
                </c:pt>
                <c:pt idx="9002">
                  <c:v>41452.152777785057</c:v>
                </c:pt>
                <c:pt idx="9003">
                  <c:v>41452.159722229502</c:v>
                </c:pt>
                <c:pt idx="9004">
                  <c:v>41452.166666673947</c:v>
                </c:pt>
                <c:pt idx="9005">
                  <c:v>41452.173611118393</c:v>
                </c:pt>
                <c:pt idx="9006">
                  <c:v>41452.180555562838</c:v>
                </c:pt>
                <c:pt idx="9007">
                  <c:v>41452.187500007283</c:v>
                </c:pt>
                <c:pt idx="9008">
                  <c:v>41452.194444451728</c:v>
                </c:pt>
                <c:pt idx="9009">
                  <c:v>41452.201388896174</c:v>
                </c:pt>
                <c:pt idx="9010">
                  <c:v>41452.208333340619</c:v>
                </c:pt>
                <c:pt idx="9011">
                  <c:v>41452.215277785064</c:v>
                </c:pt>
                <c:pt idx="9012">
                  <c:v>41452.222222229509</c:v>
                </c:pt>
                <c:pt idx="9013">
                  <c:v>41452.229166673955</c:v>
                </c:pt>
                <c:pt idx="9014">
                  <c:v>41452.2361111184</c:v>
                </c:pt>
                <c:pt idx="9015">
                  <c:v>41452.243055562845</c:v>
                </c:pt>
                <c:pt idx="9016">
                  <c:v>41452.250000007291</c:v>
                </c:pt>
                <c:pt idx="9017">
                  <c:v>41452.256944451736</c:v>
                </c:pt>
                <c:pt idx="9018">
                  <c:v>41452.263888896181</c:v>
                </c:pt>
                <c:pt idx="9019">
                  <c:v>41452.270833340626</c:v>
                </c:pt>
                <c:pt idx="9020">
                  <c:v>41452.277777785072</c:v>
                </c:pt>
                <c:pt idx="9021">
                  <c:v>41452.284722229517</c:v>
                </c:pt>
                <c:pt idx="9022">
                  <c:v>41452.291666673962</c:v>
                </c:pt>
                <c:pt idx="9023">
                  <c:v>41452.298611118407</c:v>
                </c:pt>
                <c:pt idx="9024">
                  <c:v>41452.305555562853</c:v>
                </c:pt>
                <c:pt idx="9025">
                  <c:v>41452.312500007298</c:v>
                </c:pt>
                <c:pt idx="9026">
                  <c:v>41452.319444451743</c:v>
                </c:pt>
                <c:pt idx="9027">
                  <c:v>41452.326388896188</c:v>
                </c:pt>
                <c:pt idx="9028">
                  <c:v>41452.333333340634</c:v>
                </c:pt>
                <c:pt idx="9029">
                  <c:v>41452.340277785079</c:v>
                </c:pt>
                <c:pt idx="9030">
                  <c:v>41452.347222229524</c:v>
                </c:pt>
                <c:pt idx="9031">
                  <c:v>41452.354166673969</c:v>
                </c:pt>
                <c:pt idx="9032">
                  <c:v>41452.361111118415</c:v>
                </c:pt>
                <c:pt idx="9033">
                  <c:v>41452.36805556286</c:v>
                </c:pt>
                <c:pt idx="9034">
                  <c:v>41452.375000007305</c:v>
                </c:pt>
                <c:pt idx="9035">
                  <c:v>41452.38194445175</c:v>
                </c:pt>
                <c:pt idx="9036">
                  <c:v>41452.388888896196</c:v>
                </c:pt>
                <c:pt idx="9037">
                  <c:v>41452.395833340641</c:v>
                </c:pt>
                <c:pt idx="9038">
                  <c:v>41452.402777785086</c:v>
                </c:pt>
                <c:pt idx="9039">
                  <c:v>41452.409722229531</c:v>
                </c:pt>
                <c:pt idx="9040">
                  <c:v>41452.416666673977</c:v>
                </c:pt>
                <c:pt idx="9041">
                  <c:v>41452.423611118422</c:v>
                </c:pt>
                <c:pt idx="9042">
                  <c:v>41452.430555562867</c:v>
                </c:pt>
                <c:pt idx="9043">
                  <c:v>41452.437500007312</c:v>
                </c:pt>
                <c:pt idx="9044">
                  <c:v>41452.444444451758</c:v>
                </c:pt>
                <c:pt idx="9045">
                  <c:v>41452.451388896203</c:v>
                </c:pt>
                <c:pt idx="9046">
                  <c:v>41452.458333340648</c:v>
                </c:pt>
                <c:pt idx="9047">
                  <c:v>41452.465277785093</c:v>
                </c:pt>
                <c:pt idx="9048">
                  <c:v>41452.472222229539</c:v>
                </c:pt>
                <c:pt idx="9049">
                  <c:v>41452.479166673984</c:v>
                </c:pt>
                <c:pt idx="9050">
                  <c:v>41452.486111118429</c:v>
                </c:pt>
                <c:pt idx="9051">
                  <c:v>41452.493055562874</c:v>
                </c:pt>
                <c:pt idx="9052">
                  <c:v>41452.50000000732</c:v>
                </c:pt>
                <c:pt idx="9053">
                  <c:v>41452.506944451765</c:v>
                </c:pt>
                <c:pt idx="9054">
                  <c:v>41452.51388889621</c:v>
                </c:pt>
                <c:pt idx="9055">
                  <c:v>41452.520833340655</c:v>
                </c:pt>
                <c:pt idx="9056">
                  <c:v>41452.527777785101</c:v>
                </c:pt>
                <c:pt idx="9057">
                  <c:v>41452.534722229546</c:v>
                </c:pt>
                <c:pt idx="9058">
                  <c:v>41452.541666673991</c:v>
                </c:pt>
                <c:pt idx="9059">
                  <c:v>41452.548611118436</c:v>
                </c:pt>
                <c:pt idx="9060">
                  <c:v>41452.555555562882</c:v>
                </c:pt>
                <c:pt idx="9061">
                  <c:v>41452.562500007327</c:v>
                </c:pt>
                <c:pt idx="9062">
                  <c:v>41452.569444451772</c:v>
                </c:pt>
                <c:pt idx="9063">
                  <c:v>41452.576388896217</c:v>
                </c:pt>
                <c:pt idx="9064">
                  <c:v>41452.583333340663</c:v>
                </c:pt>
                <c:pt idx="9065">
                  <c:v>41452.590277785108</c:v>
                </c:pt>
                <c:pt idx="9066">
                  <c:v>41452.597222229553</c:v>
                </c:pt>
                <c:pt idx="9067">
                  <c:v>41452.604166673998</c:v>
                </c:pt>
                <c:pt idx="9068">
                  <c:v>41452.611111118444</c:v>
                </c:pt>
                <c:pt idx="9069">
                  <c:v>41452.618055562889</c:v>
                </c:pt>
                <c:pt idx="9070">
                  <c:v>41452.625000007334</c:v>
                </c:pt>
                <c:pt idx="9071">
                  <c:v>41452.631944451779</c:v>
                </c:pt>
                <c:pt idx="9072">
                  <c:v>41452.638888896225</c:v>
                </c:pt>
                <c:pt idx="9073">
                  <c:v>41452.64583334067</c:v>
                </c:pt>
                <c:pt idx="9074">
                  <c:v>41452.652777785115</c:v>
                </c:pt>
                <c:pt idx="9075">
                  <c:v>41452.65972222956</c:v>
                </c:pt>
                <c:pt idx="9076">
                  <c:v>41452.666666674006</c:v>
                </c:pt>
                <c:pt idx="9077">
                  <c:v>41452.673611118451</c:v>
                </c:pt>
                <c:pt idx="9078">
                  <c:v>41452.680555562896</c:v>
                </c:pt>
                <c:pt idx="9079">
                  <c:v>41452.687500007341</c:v>
                </c:pt>
                <c:pt idx="9080">
                  <c:v>41452.694444451787</c:v>
                </c:pt>
                <c:pt idx="9081">
                  <c:v>41452.701388896232</c:v>
                </c:pt>
                <c:pt idx="9082">
                  <c:v>41452.708333340677</c:v>
                </c:pt>
                <c:pt idx="9083">
                  <c:v>41452.715277785122</c:v>
                </c:pt>
                <c:pt idx="9084">
                  <c:v>41452.722222229568</c:v>
                </c:pt>
                <c:pt idx="9085">
                  <c:v>41452.729166674013</c:v>
                </c:pt>
                <c:pt idx="9086">
                  <c:v>41452.736111118458</c:v>
                </c:pt>
                <c:pt idx="9087">
                  <c:v>41452.743055562903</c:v>
                </c:pt>
                <c:pt idx="9088">
                  <c:v>41452.750000007349</c:v>
                </c:pt>
                <c:pt idx="9089">
                  <c:v>41452.756944451794</c:v>
                </c:pt>
                <c:pt idx="9090">
                  <c:v>41452.763888896239</c:v>
                </c:pt>
                <c:pt idx="9091">
                  <c:v>41452.770833340684</c:v>
                </c:pt>
                <c:pt idx="9092">
                  <c:v>41452.77777778513</c:v>
                </c:pt>
                <c:pt idx="9093">
                  <c:v>41452.784722229575</c:v>
                </c:pt>
                <c:pt idx="9094">
                  <c:v>41452.79166667402</c:v>
                </c:pt>
                <c:pt idx="9095">
                  <c:v>41452.798611118465</c:v>
                </c:pt>
                <c:pt idx="9096">
                  <c:v>41452.805555562911</c:v>
                </c:pt>
                <c:pt idx="9097">
                  <c:v>41452.812500007356</c:v>
                </c:pt>
                <c:pt idx="9098">
                  <c:v>41452.819444451801</c:v>
                </c:pt>
                <c:pt idx="9099">
                  <c:v>41452.826388896246</c:v>
                </c:pt>
                <c:pt idx="9100">
                  <c:v>41452.833333340692</c:v>
                </c:pt>
                <c:pt idx="9101">
                  <c:v>41452.840277785137</c:v>
                </c:pt>
                <c:pt idx="9102">
                  <c:v>41452.847222229582</c:v>
                </c:pt>
                <c:pt idx="9103">
                  <c:v>41452.854166674028</c:v>
                </c:pt>
                <c:pt idx="9104">
                  <c:v>41452.861111118473</c:v>
                </c:pt>
                <c:pt idx="9105">
                  <c:v>41452.868055562918</c:v>
                </c:pt>
                <c:pt idx="9106">
                  <c:v>41452.875000007363</c:v>
                </c:pt>
                <c:pt idx="9107">
                  <c:v>41452.881944451809</c:v>
                </c:pt>
                <c:pt idx="9108">
                  <c:v>41452.888888896254</c:v>
                </c:pt>
                <c:pt idx="9109">
                  <c:v>41452.895833340699</c:v>
                </c:pt>
                <c:pt idx="9110">
                  <c:v>41452.902777785144</c:v>
                </c:pt>
                <c:pt idx="9111">
                  <c:v>41452.90972222959</c:v>
                </c:pt>
                <c:pt idx="9112">
                  <c:v>41452.916666674035</c:v>
                </c:pt>
                <c:pt idx="9113">
                  <c:v>41452.92361111848</c:v>
                </c:pt>
                <c:pt idx="9114">
                  <c:v>41452.930555562925</c:v>
                </c:pt>
                <c:pt idx="9115">
                  <c:v>41452.937500007371</c:v>
                </c:pt>
                <c:pt idx="9116">
                  <c:v>41452.944444451816</c:v>
                </c:pt>
                <c:pt idx="9117">
                  <c:v>41452.951388896261</c:v>
                </c:pt>
                <c:pt idx="9118">
                  <c:v>41452.958333340706</c:v>
                </c:pt>
                <c:pt idx="9119">
                  <c:v>41452.965277785152</c:v>
                </c:pt>
                <c:pt idx="9120">
                  <c:v>41452.972222229597</c:v>
                </c:pt>
                <c:pt idx="9121">
                  <c:v>41452.979166674042</c:v>
                </c:pt>
                <c:pt idx="9122">
                  <c:v>41452.986111118487</c:v>
                </c:pt>
                <c:pt idx="9123">
                  <c:v>41452.993055562933</c:v>
                </c:pt>
                <c:pt idx="9124">
                  <c:v>41453.000000007378</c:v>
                </c:pt>
                <c:pt idx="9125">
                  <c:v>41453.006944451823</c:v>
                </c:pt>
                <c:pt idx="9126">
                  <c:v>41453.013888896268</c:v>
                </c:pt>
                <c:pt idx="9127">
                  <c:v>41453.020833340714</c:v>
                </c:pt>
                <c:pt idx="9128">
                  <c:v>41453.027777785159</c:v>
                </c:pt>
                <c:pt idx="9129">
                  <c:v>41453.034722229604</c:v>
                </c:pt>
                <c:pt idx="9130">
                  <c:v>41453.041666674049</c:v>
                </c:pt>
                <c:pt idx="9131">
                  <c:v>41453.048611118495</c:v>
                </c:pt>
                <c:pt idx="9132">
                  <c:v>41453.05555556294</c:v>
                </c:pt>
                <c:pt idx="9133">
                  <c:v>41453.062500007385</c:v>
                </c:pt>
                <c:pt idx="9134">
                  <c:v>41453.06944445183</c:v>
                </c:pt>
                <c:pt idx="9135">
                  <c:v>41453.076388896276</c:v>
                </c:pt>
                <c:pt idx="9136">
                  <c:v>41453.083333340721</c:v>
                </c:pt>
                <c:pt idx="9137">
                  <c:v>41453.090277785166</c:v>
                </c:pt>
                <c:pt idx="9138">
                  <c:v>41453.097222229611</c:v>
                </c:pt>
                <c:pt idx="9139">
                  <c:v>41453.104166674057</c:v>
                </c:pt>
                <c:pt idx="9140">
                  <c:v>41453.111111118502</c:v>
                </c:pt>
                <c:pt idx="9141">
                  <c:v>41453.118055562947</c:v>
                </c:pt>
                <c:pt idx="9142">
                  <c:v>41453.125000007392</c:v>
                </c:pt>
                <c:pt idx="9143">
                  <c:v>41453.131944451838</c:v>
                </c:pt>
                <c:pt idx="9144">
                  <c:v>41453.138888896283</c:v>
                </c:pt>
                <c:pt idx="9145">
                  <c:v>41453.145833340728</c:v>
                </c:pt>
                <c:pt idx="9146">
                  <c:v>41453.152777785173</c:v>
                </c:pt>
                <c:pt idx="9147">
                  <c:v>41453.159722229619</c:v>
                </c:pt>
                <c:pt idx="9148">
                  <c:v>41453.166666674064</c:v>
                </c:pt>
                <c:pt idx="9149">
                  <c:v>41453.173611118509</c:v>
                </c:pt>
                <c:pt idx="9150">
                  <c:v>41453.180555562954</c:v>
                </c:pt>
                <c:pt idx="9151">
                  <c:v>41453.1875000074</c:v>
                </c:pt>
                <c:pt idx="9152">
                  <c:v>41453.194444451845</c:v>
                </c:pt>
                <c:pt idx="9153">
                  <c:v>41453.20138889629</c:v>
                </c:pt>
                <c:pt idx="9154">
                  <c:v>41453.208333340735</c:v>
                </c:pt>
                <c:pt idx="9155">
                  <c:v>41453.215277785181</c:v>
                </c:pt>
                <c:pt idx="9156">
                  <c:v>41453.222222229626</c:v>
                </c:pt>
                <c:pt idx="9157">
                  <c:v>41453.229166674071</c:v>
                </c:pt>
                <c:pt idx="9158">
                  <c:v>41453.236111118516</c:v>
                </c:pt>
                <c:pt idx="9159">
                  <c:v>41453.243055562962</c:v>
                </c:pt>
                <c:pt idx="9160">
                  <c:v>41453.250000007407</c:v>
                </c:pt>
                <c:pt idx="9161">
                  <c:v>41453.256944451852</c:v>
                </c:pt>
                <c:pt idx="9162">
                  <c:v>41453.263888896297</c:v>
                </c:pt>
                <c:pt idx="9163">
                  <c:v>41453.270833340743</c:v>
                </c:pt>
                <c:pt idx="9164">
                  <c:v>41453.277777785188</c:v>
                </c:pt>
                <c:pt idx="9165">
                  <c:v>41453.284722229633</c:v>
                </c:pt>
                <c:pt idx="9166">
                  <c:v>41453.291666674078</c:v>
                </c:pt>
                <c:pt idx="9167">
                  <c:v>41453.298611118524</c:v>
                </c:pt>
                <c:pt idx="9168">
                  <c:v>41453.305555562969</c:v>
                </c:pt>
                <c:pt idx="9169">
                  <c:v>41453.312500007414</c:v>
                </c:pt>
                <c:pt idx="9170">
                  <c:v>41453.319444451859</c:v>
                </c:pt>
                <c:pt idx="9171">
                  <c:v>41453.326388896305</c:v>
                </c:pt>
                <c:pt idx="9172">
                  <c:v>41453.33333334075</c:v>
                </c:pt>
                <c:pt idx="9173">
                  <c:v>41453.340277785195</c:v>
                </c:pt>
                <c:pt idx="9174">
                  <c:v>41453.34722222964</c:v>
                </c:pt>
                <c:pt idx="9175">
                  <c:v>41453.354166674086</c:v>
                </c:pt>
                <c:pt idx="9176">
                  <c:v>41453.361111118531</c:v>
                </c:pt>
                <c:pt idx="9177">
                  <c:v>41453.368055562976</c:v>
                </c:pt>
                <c:pt idx="9178">
                  <c:v>41453.375000007421</c:v>
                </c:pt>
                <c:pt idx="9179">
                  <c:v>41453.381944451867</c:v>
                </c:pt>
                <c:pt idx="9180">
                  <c:v>41453.388888896312</c:v>
                </c:pt>
                <c:pt idx="9181">
                  <c:v>41453.395833340757</c:v>
                </c:pt>
                <c:pt idx="9182">
                  <c:v>41453.402777785202</c:v>
                </c:pt>
                <c:pt idx="9183">
                  <c:v>41453.409722229648</c:v>
                </c:pt>
                <c:pt idx="9184">
                  <c:v>41453.416666674093</c:v>
                </c:pt>
                <c:pt idx="9185">
                  <c:v>41453.423611118538</c:v>
                </c:pt>
                <c:pt idx="9186">
                  <c:v>41453.430555562983</c:v>
                </c:pt>
                <c:pt idx="9187">
                  <c:v>41453.437500007429</c:v>
                </c:pt>
                <c:pt idx="9188">
                  <c:v>41453.444444451874</c:v>
                </c:pt>
                <c:pt idx="9189">
                  <c:v>41453.451388896319</c:v>
                </c:pt>
                <c:pt idx="9190">
                  <c:v>41453.458333340765</c:v>
                </c:pt>
                <c:pt idx="9191">
                  <c:v>41453.46527778521</c:v>
                </c:pt>
                <c:pt idx="9192">
                  <c:v>41453.472222229655</c:v>
                </c:pt>
                <c:pt idx="9193">
                  <c:v>41453.4791666741</c:v>
                </c:pt>
                <c:pt idx="9194">
                  <c:v>41453.486111118546</c:v>
                </c:pt>
                <c:pt idx="9195">
                  <c:v>41453.493055562991</c:v>
                </c:pt>
                <c:pt idx="9196">
                  <c:v>41453.500000007436</c:v>
                </c:pt>
                <c:pt idx="9197">
                  <c:v>41453.506944451881</c:v>
                </c:pt>
                <c:pt idx="9198">
                  <c:v>41453.513888896327</c:v>
                </c:pt>
                <c:pt idx="9199">
                  <c:v>41453.520833340772</c:v>
                </c:pt>
                <c:pt idx="9200">
                  <c:v>41453.527777785217</c:v>
                </c:pt>
                <c:pt idx="9201">
                  <c:v>41453.534722229662</c:v>
                </c:pt>
                <c:pt idx="9202">
                  <c:v>41453.541666674108</c:v>
                </c:pt>
                <c:pt idx="9203">
                  <c:v>41453.548611118553</c:v>
                </c:pt>
                <c:pt idx="9204">
                  <c:v>41453.555555562998</c:v>
                </c:pt>
                <c:pt idx="9205">
                  <c:v>41453.562500007443</c:v>
                </c:pt>
                <c:pt idx="9206">
                  <c:v>41453.569444451889</c:v>
                </c:pt>
                <c:pt idx="9207">
                  <c:v>41453.576388896334</c:v>
                </c:pt>
                <c:pt idx="9208">
                  <c:v>41453.583333340779</c:v>
                </c:pt>
                <c:pt idx="9209">
                  <c:v>41453.590277785224</c:v>
                </c:pt>
                <c:pt idx="9210">
                  <c:v>41453.59722222967</c:v>
                </c:pt>
                <c:pt idx="9211">
                  <c:v>41453.604166674115</c:v>
                </c:pt>
                <c:pt idx="9212">
                  <c:v>41453.61111111856</c:v>
                </c:pt>
                <c:pt idx="9213">
                  <c:v>41453.618055563005</c:v>
                </c:pt>
                <c:pt idx="9214">
                  <c:v>41453.625000007451</c:v>
                </c:pt>
                <c:pt idx="9215">
                  <c:v>41453.631944451896</c:v>
                </c:pt>
                <c:pt idx="9216">
                  <c:v>41453.638888896341</c:v>
                </c:pt>
                <c:pt idx="9217">
                  <c:v>41453.645833340786</c:v>
                </c:pt>
                <c:pt idx="9218">
                  <c:v>41453.652777785232</c:v>
                </c:pt>
                <c:pt idx="9219">
                  <c:v>41453.659722229677</c:v>
                </c:pt>
                <c:pt idx="9220">
                  <c:v>41453.666666674122</c:v>
                </c:pt>
                <c:pt idx="9221">
                  <c:v>41453.673611118567</c:v>
                </c:pt>
                <c:pt idx="9222">
                  <c:v>41453.680555563013</c:v>
                </c:pt>
                <c:pt idx="9223">
                  <c:v>41453.687500007458</c:v>
                </c:pt>
                <c:pt idx="9224">
                  <c:v>41453.694444451903</c:v>
                </c:pt>
                <c:pt idx="9225">
                  <c:v>41453.701388896348</c:v>
                </c:pt>
                <c:pt idx="9226">
                  <c:v>41453.708333340794</c:v>
                </c:pt>
                <c:pt idx="9227">
                  <c:v>41453.715277785239</c:v>
                </c:pt>
                <c:pt idx="9228">
                  <c:v>41453.722222229684</c:v>
                </c:pt>
                <c:pt idx="9229">
                  <c:v>41453.729166674129</c:v>
                </c:pt>
                <c:pt idx="9230">
                  <c:v>41453.736111118575</c:v>
                </c:pt>
                <c:pt idx="9231">
                  <c:v>41453.74305556302</c:v>
                </c:pt>
                <c:pt idx="9232">
                  <c:v>41453.750000007465</c:v>
                </c:pt>
                <c:pt idx="9233">
                  <c:v>41453.75694445191</c:v>
                </c:pt>
                <c:pt idx="9234">
                  <c:v>41453.763888896356</c:v>
                </c:pt>
                <c:pt idx="9235">
                  <c:v>41453.770833340801</c:v>
                </c:pt>
                <c:pt idx="9236">
                  <c:v>41453.777777785246</c:v>
                </c:pt>
                <c:pt idx="9237">
                  <c:v>41453.784722229691</c:v>
                </c:pt>
                <c:pt idx="9238">
                  <c:v>41453.791666674137</c:v>
                </c:pt>
                <c:pt idx="9239">
                  <c:v>41453.798611118582</c:v>
                </c:pt>
                <c:pt idx="9240">
                  <c:v>41453.805555563027</c:v>
                </c:pt>
                <c:pt idx="9241">
                  <c:v>41453.812500007472</c:v>
                </c:pt>
                <c:pt idx="9242">
                  <c:v>41453.819444451918</c:v>
                </c:pt>
                <c:pt idx="9243">
                  <c:v>41453.826388896363</c:v>
                </c:pt>
                <c:pt idx="9244">
                  <c:v>41453.833333340808</c:v>
                </c:pt>
                <c:pt idx="9245">
                  <c:v>41453.840277785253</c:v>
                </c:pt>
                <c:pt idx="9246">
                  <c:v>41453.847222229699</c:v>
                </c:pt>
                <c:pt idx="9247">
                  <c:v>41453.854166674144</c:v>
                </c:pt>
                <c:pt idx="9248">
                  <c:v>41453.861111118589</c:v>
                </c:pt>
                <c:pt idx="9249">
                  <c:v>41453.868055563034</c:v>
                </c:pt>
                <c:pt idx="9250">
                  <c:v>41453.87500000748</c:v>
                </c:pt>
                <c:pt idx="9251">
                  <c:v>41453.881944451925</c:v>
                </c:pt>
                <c:pt idx="9252">
                  <c:v>41453.88888889637</c:v>
                </c:pt>
                <c:pt idx="9253">
                  <c:v>41453.895833340815</c:v>
                </c:pt>
                <c:pt idx="9254">
                  <c:v>41453.902777785261</c:v>
                </c:pt>
                <c:pt idx="9255">
                  <c:v>41453.909722229706</c:v>
                </c:pt>
                <c:pt idx="9256">
                  <c:v>41453.916666674151</c:v>
                </c:pt>
                <c:pt idx="9257">
                  <c:v>41453.923611118596</c:v>
                </c:pt>
                <c:pt idx="9258">
                  <c:v>41453.930555563042</c:v>
                </c:pt>
                <c:pt idx="9259">
                  <c:v>41453.937500007487</c:v>
                </c:pt>
                <c:pt idx="9260">
                  <c:v>41453.944444451932</c:v>
                </c:pt>
                <c:pt idx="9261">
                  <c:v>41453.951388896377</c:v>
                </c:pt>
                <c:pt idx="9262">
                  <c:v>41453.958333340823</c:v>
                </c:pt>
                <c:pt idx="9263">
                  <c:v>41453.965277785268</c:v>
                </c:pt>
                <c:pt idx="9264">
                  <c:v>41453.972222229713</c:v>
                </c:pt>
                <c:pt idx="9265">
                  <c:v>41453.979166674158</c:v>
                </c:pt>
                <c:pt idx="9266">
                  <c:v>41453.986111118604</c:v>
                </c:pt>
                <c:pt idx="9267">
                  <c:v>41453.993055563049</c:v>
                </c:pt>
                <c:pt idx="9268">
                  <c:v>41454.000000007494</c:v>
                </c:pt>
                <c:pt idx="9269">
                  <c:v>41454.006944451939</c:v>
                </c:pt>
                <c:pt idx="9270">
                  <c:v>41454.013888896385</c:v>
                </c:pt>
                <c:pt idx="9271">
                  <c:v>41454.02083334083</c:v>
                </c:pt>
                <c:pt idx="9272">
                  <c:v>41454.027777785275</c:v>
                </c:pt>
                <c:pt idx="9273">
                  <c:v>41454.034722229721</c:v>
                </c:pt>
                <c:pt idx="9274">
                  <c:v>41454.041666674166</c:v>
                </c:pt>
                <c:pt idx="9275">
                  <c:v>41454.048611118611</c:v>
                </c:pt>
                <c:pt idx="9276">
                  <c:v>41454.055555563056</c:v>
                </c:pt>
                <c:pt idx="9277">
                  <c:v>41454.062500007502</c:v>
                </c:pt>
                <c:pt idx="9278">
                  <c:v>41454.069444451947</c:v>
                </c:pt>
                <c:pt idx="9279">
                  <c:v>41454.076388896392</c:v>
                </c:pt>
                <c:pt idx="9280">
                  <c:v>41454.083333340837</c:v>
                </c:pt>
                <c:pt idx="9281">
                  <c:v>41454.090277785283</c:v>
                </c:pt>
                <c:pt idx="9282">
                  <c:v>41454.097222229728</c:v>
                </c:pt>
                <c:pt idx="9283">
                  <c:v>41454.104166674173</c:v>
                </c:pt>
                <c:pt idx="9284">
                  <c:v>41454.111111118618</c:v>
                </c:pt>
                <c:pt idx="9285">
                  <c:v>41454.118055563064</c:v>
                </c:pt>
                <c:pt idx="9286">
                  <c:v>41454.125000007509</c:v>
                </c:pt>
                <c:pt idx="9287">
                  <c:v>41454.131944451954</c:v>
                </c:pt>
                <c:pt idx="9288">
                  <c:v>41454.138888896399</c:v>
                </c:pt>
                <c:pt idx="9289">
                  <c:v>41454.145833340845</c:v>
                </c:pt>
                <c:pt idx="9290">
                  <c:v>41454.15277778529</c:v>
                </c:pt>
                <c:pt idx="9291">
                  <c:v>41454.159722229735</c:v>
                </c:pt>
                <c:pt idx="9292">
                  <c:v>41454.16666667418</c:v>
                </c:pt>
                <c:pt idx="9293">
                  <c:v>41454.173611118626</c:v>
                </c:pt>
                <c:pt idx="9294">
                  <c:v>41454.180555563071</c:v>
                </c:pt>
                <c:pt idx="9295">
                  <c:v>41454.187500007516</c:v>
                </c:pt>
                <c:pt idx="9296">
                  <c:v>41454.194444451961</c:v>
                </c:pt>
                <c:pt idx="9297">
                  <c:v>41454.201388896407</c:v>
                </c:pt>
                <c:pt idx="9298">
                  <c:v>41454.208333340852</c:v>
                </c:pt>
                <c:pt idx="9299">
                  <c:v>41454.215277785297</c:v>
                </c:pt>
                <c:pt idx="9300">
                  <c:v>41454.222222229742</c:v>
                </c:pt>
                <c:pt idx="9301">
                  <c:v>41454.229166674188</c:v>
                </c:pt>
                <c:pt idx="9302">
                  <c:v>41454.236111118633</c:v>
                </c:pt>
                <c:pt idx="9303">
                  <c:v>41454.243055563078</c:v>
                </c:pt>
                <c:pt idx="9304">
                  <c:v>41454.250000007523</c:v>
                </c:pt>
                <c:pt idx="9305">
                  <c:v>41454.256944451969</c:v>
                </c:pt>
                <c:pt idx="9306">
                  <c:v>41454.263888896414</c:v>
                </c:pt>
                <c:pt idx="9307">
                  <c:v>41454.270833340859</c:v>
                </c:pt>
                <c:pt idx="9308">
                  <c:v>41454.277777785304</c:v>
                </c:pt>
                <c:pt idx="9309">
                  <c:v>41454.28472222975</c:v>
                </c:pt>
                <c:pt idx="9310">
                  <c:v>41454.291666674195</c:v>
                </c:pt>
                <c:pt idx="9311">
                  <c:v>41454.29861111864</c:v>
                </c:pt>
                <c:pt idx="9312">
                  <c:v>41454.305555563085</c:v>
                </c:pt>
                <c:pt idx="9313">
                  <c:v>41454.312500007531</c:v>
                </c:pt>
                <c:pt idx="9314">
                  <c:v>41454.319444451976</c:v>
                </c:pt>
                <c:pt idx="9315">
                  <c:v>41454.326388896421</c:v>
                </c:pt>
                <c:pt idx="9316">
                  <c:v>41454.333333340866</c:v>
                </c:pt>
                <c:pt idx="9317">
                  <c:v>41454.340277785312</c:v>
                </c:pt>
                <c:pt idx="9318">
                  <c:v>41454.347222229757</c:v>
                </c:pt>
                <c:pt idx="9319">
                  <c:v>41454.354166674202</c:v>
                </c:pt>
                <c:pt idx="9320">
                  <c:v>41454.361111118647</c:v>
                </c:pt>
                <c:pt idx="9321">
                  <c:v>41454.368055563093</c:v>
                </c:pt>
                <c:pt idx="9322">
                  <c:v>41454.375000007538</c:v>
                </c:pt>
                <c:pt idx="9323">
                  <c:v>41454.381944451983</c:v>
                </c:pt>
                <c:pt idx="9324">
                  <c:v>41454.388888896428</c:v>
                </c:pt>
                <c:pt idx="9325">
                  <c:v>41454.395833340874</c:v>
                </c:pt>
                <c:pt idx="9326">
                  <c:v>41454.402777785319</c:v>
                </c:pt>
                <c:pt idx="9327">
                  <c:v>41454.409722229764</c:v>
                </c:pt>
                <c:pt idx="9328">
                  <c:v>41454.416666674209</c:v>
                </c:pt>
                <c:pt idx="9329">
                  <c:v>41454.423611118655</c:v>
                </c:pt>
                <c:pt idx="9330">
                  <c:v>41454.4305555631</c:v>
                </c:pt>
                <c:pt idx="9331">
                  <c:v>41454.437500007545</c:v>
                </c:pt>
                <c:pt idx="9332">
                  <c:v>41454.44444445199</c:v>
                </c:pt>
                <c:pt idx="9333">
                  <c:v>41454.451388896436</c:v>
                </c:pt>
                <c:pt idx="9334">
                  <c:v>41454.458333340881</c:v>
                </c:pt>
                <c:pt idx="9335">
                  <c:v>41454.465277785326</c:v>
                </c:pt>
                <c:pt idx="9336">
                  <c:v>41454.472222229771</c:v>
                </c:pt>
                <c:pt idx="9337">
                  <c:v>41454.479166674217</c:v>
                </c:pt>
                <c:pt idx="9338">
                  <c:v>41454.486111118662</c:v>
                </c:pt>
                <c:pt idx="9339">
                  <c:v>41454.493055563107</c:v>
                </c:pt>
                <c:pt idx="9340">
                  <c:v>41454.500000007552</c:v>
                </c:pt>
                <c:pt idx="9341">
                  <c:v>41454.506944451998</c:v>
                </c:pt>
                <c:pt idx="9342">
                  <c:v>41454.513888896443</c:v>
                </c:pt>
                <c:pt idx="9343">
                  <c:v>41454.520833340888</c:v>
                </c:pt>
                <c:pt idx="9344">
                  <c:v>41454.527777785333</c:v>
                </c:pt>
                <c:pt idx="9345">
                  <c:v>41454.534722229779</c:v>
                </c:pt>
                <c:pt idx="9346">
                  <c:v>41454.541666674224</c:v>
                </c:pt>
                <c:pt idx="9347">
                  <c:v>41454.548611118669</c:v>
                </c:pt>
                <c:pt idx="9348">
                  <c:v>41454.555555563114</c:v>
                </c:pt>
                <c:pt idx="9349">
                  <c:v>41454.56250000756</c:v>
                </c:pt>
                <c:pt idx="9350">
                  <c:v>41454.569444452005</c:v>
                </c:pt>
                <c:pt idx="9351">
                  <c:v>41454.57638889645</c:v>
                </c:pt>
                <c:pt idx="9352">
                  <c:v>41454.583333340895</c:v>
                </c:pt>
                <c:pt idx="9353">
                  <c:v>41454.590277785341</c:v>
                </c:pt>
                <c:pt idx="9354">
                  <c:v>41454.597222229786</c:v>
                </c:pt>
                <c:pt idx="9355">
                  <c:v>41454.604166674231</c:v>
                </c:pt>
                <c:pt idx="9356">
                  <c:v>41454.611111118676</c:v>
                </c:pt>
                <c:pt idx="9357">
                  <c:v>41454.618055563122</c:v>
                </c:pt>
                <c:pt idx="9358">
                  <c:v>41454.625000007567</c:v>
                </c:pt>
                <c:pt idx="9359">
                  <c:v>41454.631944452012</c:v>
                </c:pt>
                <c:pt idx="9360">
                  <c:v>41454.638888896458</c:v>
                </c:pt>
                <c:pt idx="9361">
                  <c:v>41454.645833340903</c:v>
                </c:pt>
                <c:pt idx="9362">
                  <c:v>41454.652777785348</c:v>
                </c:pt>
                <c:pt idx="9363">
                  <c:v>41454.659722229793</c:v>
                </c:pt>
                <c:pt idx="9364">
                  <c:v>41454.666666674239</c:v>
                </c:pt>
                <c:pt idx="9365">
                  <c:v>41454.673611118684</c:v>
                </c:pt>
                <c:pt idx="9366">
                  <c:v>41454.680555563129</c:v>
                </c:pt>
                <c:pt idx="9367">
                  <c:v>41454.687500007574</c:v>
                </c:pt>
                <c:pt idx="9368">
                  <c:v>41454.69444445202</c:v>
                </c:pt>
                <c:pt idx="9369">
                  <c:v>41454.701388896465</c:v>
                </c:pt>
                <c:pt idx="9370">
                  <c:v>41454.70833334091</c:v>
                </c:pt>
                <c:pt idx="9371">
                  <c:v>41454.715277785355</c:v>
                </c:pt>
                <c:pt idx="9372">
                  <c:v>41454.722222229801</c:v>
                </c:pt>
                <c:pt idx="9373">
                  <c:v>41454.729166674246</c:v>
                </c:pt>
                <c:pt idx="9374">
                  <c:v>41454.736111118691</c:v>
                </c:pt>
                <c:pt idx="9375">
                  <c:v>41454.743055563136</c:v>
                </c:pt>
                <c:pt idx="9376">
                  <c:v>41454.750000007582</c:v>
                </c:pt>
                <c:pt idx="9377">
                  <c:v>41454.756944452027</c:v>
                </c:pt>
                <c:pt idx="9378">
                  <c:v>41454.763888896472</c:v>
                </c:pt>
                <c:pt idx="9379">
                  <c:v>41454.770833340917</c:v>
                </c:pt>
                <c:pt idx="9380">
                  <c:v>41454.777777785363</c:v>
                </c:pt>
                <c:pt idx="9381">
                  <c:v>41454.784722229808</c:v>
                </c:pt>
                <c:pt idx="9382">
                  <c:v>41454.791666674253</c:v>
                </c:pt>
                <c:pt idx="9383">
                  <c:v>41454.798611118698</c:v>
                </c:pt>
                <c:pt idx="9384">
                  <c:v>41454.805555563144</c:v>
                </c:pt>
                <c:pt idx="9385">
                  <c:v>41454.812500007589</c:v>
                </c:pt>
                <c:pt idx="9386">
                  <c:v>41454.819444452034</c:v>
                </c:pt>
                <c:pt idx="9387">
                  <c:v>41454.826388896479</c:v>
                </c:pt>
                <c:pt idx="9388">
                  <c:v>41454.833333340925</c:v>
                </c:pt>
                <c:pt idx="9389">
                  <c:v>41454.84027778537</c:v>
                </c:pt>
                <c:pt idx="9390">
                  <c:v>41454.847222229815</c:v>
                </c:pt>
                <c:pt idx="9391">
                  <c:v>41454.85416667426</c:v>
                </c:pt>
                <c:pt idx="9392">
                  <c:v>41454.861111118706</c:v>
                </c:pt>
                <c:pt idx="9393">
                  <c:v>41454.868055563151</c:v>
                </c:pt>
                <c:pt idx="9394">
                  <c:v>41454.875000007596</c:v>
                </c:pt>
                <c:pt idx="9395">
                  <c:v>41454.881944452041</c:v>
                </c:pt>
                <c:pt idx="9396">
                  <c:v>41454.888888896487</c:v>
                </c:pt>
                <c:pt idx="9397">
                  <c:v>41454.895833340932</c:v>
                </c:pt>
                <c:pt idx="9398">
                  <c:v>41454.902777785377</c:v>
                </c:pt>
                <c:pt idx="9399">
                  <c:v>41454.909722229822</c:v>
                </c:pt>
                <c:pt idx="9400">
                  <c:v>41454.916666674268</c:v>
                </c:pt>
                <c:pt idx="9401">
                  <c:v>41454.923611118713</c:v>
                </c:pt>
                <c:pt idx="9402">
                  <c:v>41454.930555563158</c:v>
                </c:pt>
                <c:pt idx="9403">
                  <c:v>41454.937500007603</c:v>
                </c:pt>
                <c:pt idx="9404">
                  <c:v>41454.944444452049</c:v>
                </c:pt>
                <c:pt idx="9405">
                  <c:v>41454.951388896494</c:v>
                </c:pt>
                <c:pt idx="9406">
                  <c:v>41454.958333340939</c:v>
                </c:pt>
                <c:pt idx="9407">
                  <c:v>41454.965277785384</c:v>
                </c:pt>
                <c:pt idx="9408">
                  <c:v>41454.97222222983</c:v>
                </c:pt>
                <c:pt idx="9409">
                  <c:v>41454.979166674275</c:v>
                </c:pt>
                <c:pt idx="9410">
                  <c:v>41454.98611111872</c:v>
                </c:pt>
                <c:pt idx="9411">
                  <c:v>41454.993055563165</c:v>
                </c:pt>
                <c:pt idx="9412">
                  <c:v>41455.000000007611</c:v>
                </c:pt>
                <c:pt idx="9413">
                  <c:v>41455.006944452056</c:v>
                </c:pt>
                <c:pt idx="9414">
                  <c:v>41455.013888896501</c:v>
                </c:pt>
                <c:pt idx="9415">
                  <c:v>41455.020833340946</c:v>
                </c:pt>
                <c:pt idx="9416">
                  <c:v>41455.027777785392</c:v>
                </c:pt>
                <c:pt idx="9417">
                  <c:v>41455.034722229837</c:v>
                </c:pt>
                <c:pt idx="9418">
                  <c:v>41455.041666674282</c:v>
                </c:pt>
                <c:pt idx="9419">
                  <c:v>41455.048611118727</c:v>
                </c:pt>
                <c:pt idx="9420">
                  <c:v>41455.055555563173</c:v>
                </c:pt>
                <c:pt idx="9421">
                  <c:v>41455.062500007618</c:v>
                </c:pt>
                <c:pt idx="9422">
                  <c:v>41455.069444452063</c:v>
                </c:pt>
                <c:pt idx="9423">
                  <c:v>41455.076388896508</c:v>
                </c:pt>
                <c:pt idx="9424">
                  <c:v>41455.083333340954</c:v>
                </c:pt>
                <c:pt idx="9425">
                  <c:v>41455.090277785399</c:v>
                </c:pt>
                <c:pt idx="9426">
                  <c:v>41455.097222229844</c:v>
                </c:pt>
                <c:pt idx="9427">
                  <c:v>41455.104166674289</c:v>
                </c:pt>
                <c:pt idx="9428">
                  <c:v>41455.111111118735</c:v>
                </c:pt>
                <c:pt idx="9429">
                  <c:v>41455.11805556318</c:v>
                </c:pt>
                <c:pt idx="9430">
                  <c:v>41455.125000007625</c:v>
                </c:pt>
                <c:pt idx="9431">
                  <c:v>41455.13194445207</c:v>
                </c:pt>
                <c:pt idx="9432">
                  <c:v>41455.138888896516</c:v>
                </c:pt>
                <c:pt idx="9433">
                  <c:v>41455.145833340961</c:v>
                </c:pt>
                <c:pt idx="9434">
                  <c:v>41455.152777785406</c:v>
                </c:pt>
                <c:pt idx="9435">
                  <c:v>41455.159722229851</c:v>
                </c:pt>
                <c:pt idx="9436">
                  <c:v>41455.166666674297</c:v>
                </c:pt>
                <c:pt idx="9437">
                  <c:v>41455.173611118742</c:v>
                </c:pt>
                <c:pt idx="9438">
                  <c:v>41455.180555563187</c:v>
                </c:pt>
                <c:pt idx="9439">
                  <c:v>41455.187500007632</c:v>
                </c:pt>
                <c:pt idx="9440">
                  <c:v>41455.194444452078</c:v>
                </c:pt>
                <c:pt idx="9441">
                  <c:v>41455.201388896523</c:v>
                </c:pt>
                <c:pt idx="9442">
                  <c:v>41455.208333340968</c:v>
                </c:pt>
                <c:pt idx="9443">
                  <c:v>41455.215277785413</c:v>
                </c:pt>
                <c:pt idx="9444">
                  <c:v>41455.222222229859</c:v>
                </c:pt>
                <c:pt idx="9445">
                  <c:v>41455.229166674304</c:v>
                </c:pt>
                <c:pt idx="9446">
                  <c:v>41455.236111118749</c:v>
                </c:pt>
                <c:pt idx="9447">
                  <c:v>41455.243055563195</c:v>
                </c:pt>
                <c:pt idx="9448">
                  <c:v>41455.25000000764</c:v>
                </c:pt>
                <c:pt idx="9449">
                  <c:v>41455.256944452085</c:v>
                </c:pt>
                <c:pt idx="9450">
                  <c:v>41455.26388889653</c:v>
                </c:pt>
                <c:pt idx="9451">
                  <c:v>41455.270833340976</c:v>
                </c:pt>
                <c:pt idx="9452">
                  <c:v>41455.277777785421</c:v>
                </c:pt>
                <c:pt idx="9453">
                  <c:v>41455.284722229866</c:v>
                </c:pt>
                <c:pt idx="9454">
                  <c:v>41455.291666674311</c:v>
                </c:pt>
                <c:pt idx="9455">
                  <c:v>41455.298611118757</c:v>
                </c:pt>
                <c:pt idx="9456">
                  <c:v>41455.305555563202</c:v>
                </c:pt>
                <c:pt idx="9457">
                  <c:v>41455.312500007647</c:v>
                </c:pt>
                <c:pt idx="9458">
                  <c:v>41455.319444452092</c:v>
                </c:pt>
                <c:pt idx="9459">
                  <c:v>41455.326388896538</c:v>
                </c:pt>
                <c:pt idx="9460">
                  <c:v>41455.333333340983</c:v>
                </c:pt>
                <c:pt idx="9461">
                  <c:v>41455.340277785428</c:v>
                </c:pt>
                <c:pt idx="9462">
                  <c:v>41455.347222229873</c:v>
                </c:pt>
                <c:pt idx="9463">
                  <c:v>41455.354166674319</c:v>
                </c:pt>
                <c:pt idx="9464">
                  <c:v>41455.361111118764</c:v>
                </c:pt>
                <c:pt idx="9465">
                  <c:v>41455.368055563209</c:v>
                </c:pt>
                <c:pt idx="9466">
                  <c:v>41455.375000007654</c:v>
                </c:pt>
                <c:pt idx="9467">
                  <c:v>41455.3819444521</c:v>
                </c:pt>
                <c:pt idx="9468">
                  <c:v>41455.388888896545</c:v>
                </c:pt>
                <c:pt idx="9469">
                  <c:v>41455.39583334099</c:v>
                </c:pt>
                <c:pt idx="9470">
                  <c:v>41455.402777785435</c:v>
                </c:pt>
                <c:pt idx="9471">
                  <c:v>41455.409722229881</c:v>
                </c:pt>
                <c:pt idx="9472">
                  <c:v>41455.416666674326</c:v>
                </c:pt>
                <c:pt idx="9473">
                  <c:v>41455.423611118771</c:v>
                </c:pt>
                <c:pt idx="9474">
                  <c:v>41455.430555563216</c:v>
                </c:pt>
                <c:pt idx="9475">
                  <c:v>41455.437500007662</c:v>
                </c:pt>
                <c:pt idx="9476">
                  <c:v>41455.444444452107</c:v>
                </c:pt>
                <c:pt idx="9477">
                  <c:v>41455.451388896552</c:v>
                </c:pt>
                <c:pt idx="9478">
                  <c:v>41455.458333340997</c:v>
                </c:pt>
                <c:pt idx="9479">
                  <c:v>41455.465277785443</c:v>
                </c:pt>
                <c:pt idx="9480">
                  <c:v>41455.472222229888</c:v>
                </c:pt>
                <c:pt idx="9481">
                  <c:v>41455.479166674333</c:v>
                </c:pt>
                <c:pt idx="9482">
                  <c:v>41455.486111118778</c:v>
                </c:pt>
                <c:pt idx="9483">
                  <c:v>41455.493055563224</c:v>
                </c:pt>
                <c:pt idx="9484">
                  <c:v>41455.500000007669</c:v>
                </c:pt>
                <c:pt idx="9485">
                  <c:v>41455.506944452114</c:v>
                </c:pt>
                <c:pt idx="9486">
                  <c:v>41455.513888896559</c:v>
                </c:pt>
                <c:pt idx="9487">
                  <c:v>41455.520833341005</c:v>
                </c:pt>
                <c:pt idx="9488">
                  <c:v>41455.52777778545</c:v>
                </c:pt>
                <c:pt idx="9489">
                  <c:v>41455.534722229895</c:v>
                </c:pt>
                <c:pt idx="9490">
                  <c:v>41455.54166667434</c:v>
                </c:pt>
                <c:pt idx="9491">
                  <c:v>41455.548611118786</c:v>
                </c:pt>
                <c:pt idx="9492">
                  <c:v>41455.555555563231</c:v>
                </c:pt>
                <c:pt idx="9493">
                  <c:v>41455.562500007676</c:v>
                </c:pt>
                <c:pt idx="9494">
                  <c:v>41455.569444452121</c:v>
                </c:pt>
                <c:pt idx="9495">
                  <c:v>41455.576388896567</c:v>
                </c:pt>
                <c:pt idx="9496">
                  <c:v>41455.583333341012</c:v>
                </c:pt>
                <c:pt idx="9497">
                  <c:v>41455.590277785457</c:v>
                </c:pt>
                <c:pt idx="9498">
                  <c:v>41455.597222229902</c:v>
                </c:pt>
                <c:pt idx="9499">
                  <c:v>41455.604166674348</c:v>
                </c:pt>
                <c:pt idx="9500">
                  <c:v>41455.611111118793</c:v>
                </c:pt>
                <c:pt idx="9501">
                  <c:v>41455.618055563238</c:v>
                </c:pt>
                <c:pt idx="9502">
                  <c:v>41455.625000007683</c:v>
                </c:pt>
                <c:pt idx="9503">
                  <c:v>41455.631944452129</c:v>
                </c:pt>
                <c:pt idx="9504">
                  <c:v>41455.638888896574</c:v>
                </c:pt>
                <c:pt idx="9505">
                  <c:v>41455.645833341019</c:v>
                </c:pt>
                <c:pt idx="9506">
                  <c:v>41455.652777785464</c:v>
                </c:pt>
                <c:pt idx="9507">
                  <c:v>41455.65972222991</c:v>
                </c:pt>
                <c:pt idx="9508">
                  <c:v>41455.666666674355</c:v>
                </c:pt>
                <c:pt idx="9509">
                  <c:v>41455.6736111188</c:v>
                </c:pt>
                <c:pt idx="9510">
                  <c:v>41455.680555563245</c:v>
                </c:pt>
                <c:pt idx="9511">
                  <c:v>41455.687500007691</c:v>
                </c:pt>
                <c:pt idx="9512">
                  <c:v>41455.694444452136</c:v>
                </c:pt>
                <c:pt idx="9513">
                  <c:v>41455.701388896581</c:v>
                </c:pt>
                <c:pt idx="9514">
                  <c:v>41455.708333341026</c:v>
                </c:pt>
                <c:pt idx="9515">
                  <c:v>41455.715277785472</c:v>
                </c:pt>
                <c:pt idx="9516">
                  <c:v>41455.722222229917</c:v>
                </c:pt>
                <c:pt idx="9517">
                  <c:v>41455.729166674362</c:v>
                </c:pt>
                <c:pt idx="9518">
                  <c:v>41455.736111118807</c:v>
                </c:pt>
                <c:pt idx="9519">
                  <c:v>41455.743055563253</c:v>
                </c:pt>
                <c:pt idx="9520">
                  <c:v>41455.750000007698</c:v>
                </c:pt>
                <c:pt idx="9521">
                  <c:v>41455.756944452143</c:v>
                </c:pt>
                <c:pt idx="9522">
                  <c:v>41455.763888896588</c:v>
                </c:pt>
                <c:pt idx="9523">
                  <c:v>41455.770833341034</c:v>
                </c:pt>
                <c:pt idx="9524">
                  <c:v>41455.777777785479</c:v>
                </c:pt>
                <c:pt idx="9525">
                  <c:v>41455.784722229924</c:v>
                </c:pt>
                <c:pt idx="9526">
                  <c:v>41455.791666674369</c:v>
                </c:pt>
                <c:pt idx="9527">
                  <c:v>41455.798611118815</c:v>
                </c:pt>
                <c:pt idx="9528">
                  <c:v>41455.80555556326</c:v>
                </c:pt>
                <c:pt idx="9529">
                  <c:v>41455.812500007705</c:v>
                </c:pt>
                <c:pt idx="9530">
                  <c:v>41455.81944445215</c:v>
                </c:pt>
                <c:pt idx="9531">
                  <c:v>41455.826388896596</c:v>
                </c:pt>
                <c:pt idx="9532">
                  <c:v>41455.833333341041</c:v>
                </c:pt>
                <c:pt idx="9533">
                  <c:v>41455.840277785486</c:v>
                </c:pt>
                <c:pt idx="9534">
                  <c:v>41455.847222229932</c:v>
                </c:pt>
                <c:pt idx="9535">
                  <c:v>41455.854166674377</c:v>
                </c:pt>
                <c:pt idx="9536">
                  <c:v>41455.861111118822</c:v>
                </c:pt>
                <c:pt idx="9537">
                  <c:v>41455.868055563267</c:v>
                </c:pt>
                <c:pt idx="9538">
                  <c:v>41455.875000007713</c:v>
                </c:pt>
                <c:pt idx="9539">
                  <c:v>41455.881944452158</c:v>
                </c:pt>
                <c:pt idx="9540">
                  <c:v>41455.888888896603</c:v>
                </c:pt>
                <c:pt idx="9541">
                  <c:v>41455.895833341048</c:v>
                </c:pt>
                <c:pt idx="9542">
                  <c:v>41455.902777785494</c:v>
                </c:pt>
                <c:pt idx="9543">
                  <c:v>41455.909722229939</c:v>
                </c:pt>
                <c:pt idx="9544">
                  <c:v>41455.916666674384</c:v>
                </c:pt>
                <c:pt idx="9545">
                  <c:v>41455.923611118829</c:v>
                </c:pt>
                <c:pt idx="9546">
                  <c:v>41455.930555563275</c:v>
                </c:pt>
                <c:pt idx="9547">
                  <c:v>41455.93750000772</c:v>
                </c:pt>
                <c:pt idx="9548">
                  <c:v>41455.944444452165</c:v>
                </c:pt>
                <c:pt idx="9549">
                  <c:v>41455.95138889661</c:v>
                </c:pt>
                <c:pt idx="9550">
                  <c:v>41455.958333341056</c:v>
                </c:pt>
                <c:pt idx="9551">
                  <c:v>41455.965277785501</c:v>
                </c:pt>
                <c:pt idx="9552">
                  <c:v>41455.972222229946</c:v>
                </c:pt>
                <c:pt idx="9553">
                  <c:v>41455.979166674391</c:v>
                </c:pt>
                <c:pt idx="9554">
                  <c:v>41455.986111118837</c:v>
                </c:pt>
                <c:pt idx="9555">
                  <c:v>41455.993055563282</c:v>
                </c:pt>
                <c:pt idx="9556">
                  <c:v>41456.000000007727</c:v>
                </c:pt>
                <c:pt idx="9557">
                  <c:v>41456.006944452172</c:v>
                </c:pt>
                <c:pt idx="9558">
                  <c:v>41456.013888896618</c:v>
                </c:pt>
                <c:pt idx="9559">
                  <c:v>41456.020833341063</c:v>
                </c:pt>
                <c:pt idx="9560">
                  <c:v>41456.027777785508</c:v>
                </c:pt>
                <c:pt idx="9561">
                  <c:v>41456.034722229953</c:v>
                </c:pt>
                <c:pt idx="9562">
                  <c:v>41456.041666674399</c:v>
                </c:pt>
                <c:pt idx="9563">
                  <c:v>41456.048611118844</c:v>
                </c:pt>
                <c:pt idx="9564">
                  <c:v>41456.055555563289</c:v>
                </c:pt>
                <c:pt idx="9565">
                  <c:v>41456.062500007734</c:v>
                </c:pt>
                <c:pt idx="9566">
                  <c:v>41456.06944445218</c:v>
                </c:pt>
                <c:pt idx="9567">
                  <c:v>41456.076388896625</c:v>
                </c:pt>
                <c:pt idx="9568">
                  <c:v>41456.08333334107</c:v>
                </c:pt>
                <c:pt idx="9569">
                  <c:v>41456.090277785515</c:v>
                </c:pt>
                <c:pt idx="9570">
                  <c:v>41456.097222229961</c:v>
                </c:pt>
                <c:pt idx="9571">
                  <c:v>41456.104166674406</c:v>
                </c:pt>
                <c:pt idx="9572">
                  <c:v>41456.111111118851</c:v>
                </c:pt>
                <c:pt idx="9573">
                  <c:v>41456.118055563296</c:v>
                </c:pt>
                <c:pt idx="9574">
                  <c:v>41456.125000007742</c:v>
                </c:pt>
                <c:pt idx="9575">
                  <c:v>41456.131944452187</c:v>
                </c:pt>
                <c:pt idx="9576">
                  <c:v>41456.138888896632</c:v>
                </c:pt>
                <c:pt idx="9577">
                  <c:v>41456.145833341077</c:v>
                </c:pt>
                <c:pt idx="9578">
                  <c:v>41456.152777785523</c:v>
                </c:pt>
                <c:pt idx="9579">
                  <c:v>41456.159722229968</c:v>
                </c:pt>
                <c:pt idx="9580">
                  <c:v>41456.166666674413</c:v>
                </c:pt>
                <c:pt idx="9581">
                  <c:v>41456.173611118858</c:v>
                </c:pt>
                <c:pt idx="9582">
                  <c:v>41456.180555563304</c:v>
                </c:pt>
                <c:pt idx="9583">
                  <c:v>41456.187500007749</c:v>
                </c:pt>
                <c:pt idx="9584">
                  <c:v>41456.194444452194</c:v>
                </c:pt>
                <c:pt idx="9585">
                  <c:v>41456.201388896639</c:v>
                </c:pt>
                <c:pt idx="9586">
                  <c:v>41456.208333341085</c:v>
                </c:pt>
                <c:pt idx="9587">
                  <c:v>41456.21527778553</c:v>
                </c:pt>
                <c:pt idx="9588">
                  <c:v>41456.222222229975</c:v>
                </c:pt>
                <c:pt idx="9589">
                  <c:v>41456.22916667442</c:v>
                </c:pt>
                <c:pt idx="9590">
                  <c:v>41456.236111118866</c:v>
                </c:pt>
                <c:pt idx="9591">
                  <c:v>41456.243055563311</c:v>
                </c:pt>
                <c:pt idx="9592">
                  <c:v>41456.250000007756</c:v>
                </c:pt>
                <c:pt idx="9593">
                  <c:v>41456.256944452201</c:v>
                </c:pt>
                <c:pt idx="9594">
                  <c:v>41456.263888896647</c:v>
                </c:pt>
                <c:pt idx="9595">
                  <c:v>41456.270833341092</c:v>
                </c:pt>
                <c:pt idx="9596">
                  <c:v>41456.277777785537</c:v>
                </c:pt>
                <c:pt idx="9597">
                  <c:v>41456.284722229982</c:v>
                </c:pt>
                <c:pt idx="9598">
                  <c:v>41456.291666674428</c:v>
                </c:pt>
                <c:pt idx="9599">
                  <c:v>41456.298611118873</c:v>
                </c:pt>
                <c:pt idx="9600">
                  <c:v>41456.305555563318</c:v>
                </c:pt>
                <c:pt idx="9601">
                  <c:v>41456.312500007763</c:v>
                </c:pt>
                <c:pt idx="9602">
                  <c:v>41456.319444452209</c:v>
                </c:pt>
                <c:pt idx="9603">
                  <c:v>41456.326388896654</c:v>
                </c:pt>
                <c:pt idx="9604">
                  <c:v>41456.333333341099</c:v>
                </c:pt>
                <c:pt idx="9605">
                  <c:v>41456.340277785544</c:v>
                </c:pt>
                <c:pt idx="9606">
                  <c:v>41456.34722222999</c:v>
                </c:pt>
                <c:pt idx="9607">
                  <c:v>41456.354166674435</c:v>
                </c:pt>
                <c:pt idx="9608">
                  <c:v>41456.36111111888</c:v>
                </c:pt>
                <c:pt idx="9609">
                  <c:v>41456.368055563325</c:v>
                </c:pt>
                <c:pt idx="9610">
                  <c:v>41456.375000007771</c:v>
                </c:pt>
                <c:pt idx="9611">
                  <c:v>41456.381944452216</c:v>
                </c:pt>
                <c:pt idx="9612">
                  <c:v>41456.388888896661</c:v>
                </c:pt>
                <c:pt idx="9613">
                  <c:v>41456.395833341106</c:v>
                </c:pt>
                <c:pt idx="9614">
                  <c:v>41456.402777785552</c:v>
                </c:pt>
                <c:pt idx="9615">
                  <c:v>41456.409722229997</c:v>
                </c:pt>
              </c:numCache>
            </c:numRef>
          </c:xVal>
          <c:yVal>
            <c:numRef>
              <c:f>'C_ LYWSWW_10min'!$H$8:$H$10854</c:f>
              <c:numCache>
                <c:formatCode>General</c:formatCode>
                <c:ptCount val="1084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0.3</c:v>
                </c:pt>
                <c:pt idx="303">
                  <c:v>0.4</c:v>
                </c:pt>
                <c:pt idx="304">
                  <c:v>0.60000000000000009</c:v>
                </c:pt>
                <c:pt idx="305">
                  <c:v>0.90000000000000013</c:v>
                </c:pt>
                <c:pt idx="306">
                  <c:v>1.0000000000000002</c:v>
                </c:pt>
                <c:pt idx="307">
                  <c:v>1.0000000000000002</c:v>
                </c:pt>
                <c:pt idx="308">
                  <c:v>1.0000000000000002</c:v>
                </c:pt>
                <c:pt idx="309">
                  <c:v>1.2000000000000002</c:v>
                </c:pt>
                <c:pt idx="310">
                  <c:v>1.2000000000000002</c:v>
                </c:pt>
                <c:pt idx="311">
                  <c:v>1.3000000000000003</c:v>
                </c:pt>
                <c:pt idx="312">
                  <c:v>1.3000000000000003</c:v>
                </c:pt>
                <c:pt idx="313">
                  <c:v>1.4000000000000004</c:v>
                </c:pt>
                <c:pt idx="314">
                  <c:v>1.6000000000000003</c:v>
                </c:pt>
                <c:pt idx="315">
                  <c:v>1.6000000000000003</c:v>
                </c:pt>
                <c:pt idx="316">
                  <c:v>1.6000000000000003</c:v>
                </c:pt>
                <c:pt idx="317">
                  <c:v>1.6000000000000003</c:v>
                </c:pt>
                <c:pt idx="318">
                  <c:v>1.6000000000000003</c:v>
                </c:pt>
                <c:pt idx="319">
                  <c:v>1.6000000000000003</c:v>
                </c:pt>
                <c:pt idx="320">
                  <c:v>1.6000000000000003</c:v>
                </c:pt>
                <c:pt idx="321">
                  <c:v>1.6000000000000003</c:v>
                </c:pt>
                <c:pt idx="322">
                  <c:v>1.6000000000000003</c:v>
                </c:pt>
                <c:pt idx="323">
                  <c:v>1.6000000000000003</c:v>
                </c:pt>
                <c:pt idx="324">
                  <c:v>1.6000000000000003</c:v>
                </c:pt>
                <c:pt idx="325">
                  <c:v>1.6000000000000003</c:v>
                </c:pt>
                <c:pt idx="326">
                  <c:v>1.6000000000000003</c:v>
                </c:pt>
                <c:pt idx="327">
                  <c:v>1.6000000000000003</c:v>
                </c:pt>
                <c:pt idx="328">
                  <c:v>1.6000000000000003</c:v>
                </c:pt>
                <c:pt idx="329">
                  <c:v>1.7000000000000004</c:v>
                </c:pt>
                <c:pt idx="330">
                  <c:v>1.7000000000000004</c:v>
                </c:pt>
                <c:pt idx="331">
                  <c:v>1.7000000000000004</c:v>
                </c:pt>
                <c:pt idx="332">
                  <c:v>2.7</c:v>
                </c:pt>
                <c:pt idx="333">
                  <c:v>4.5999999999999996</c:v>
                </c:pt>
                <c:pt idx="334">
                  <c:v>5.5</c:v>
                </c:pt>
                <c:pt idx="335">
                  <c:v>6.1</c:v>
                </c:pt>
                <c:pt idx="336">
                  <c:v>6.3999999999999995</c:v>
                </c:pt>
                <c:pt idx="337">
                  <c:v>6.6</c:v>
                </c:pt>
                <c:pt idx="338">
                  <c:v>7</c:v>
                </c:pt>
                <c:pt idx="339">
                  <c:v>7.2</c:v>
                </c:pt>
                <c:pt idx="340">
                  <c:v>7.4</c:v>
                </c:pt>
                <c:pt idx="341">
                  <c:v>7.8000000000000007</c:v>
                </c:pt>
                <c:pt idx="342">
                  <c:v>8.6000000000000014</c:v>
                </c:pt>
                <c:pt idx="343">
                  <c:v>8.8000000000000007</c:v>
                </c:pt>
                <c:pt idx="344">
                  <c:v>8.8000000000000007</c:v>
                </c:pt>
                <c:pt idx="345">
                  <c:v>8.8000000000000007</c:v>
                </c:pt>
                <c:pt idx="346">
                  <c:v>8.8000000000000007</c:v>
                </c:pt>
                <c:pt idx="347">
                  <c:v>8.8000000000000007</c:v>
                </c:pt>
                <c:pt idx="348">
                  <c:v>8.8000000000000007</c:v>
                </c:pt>
                <c:pt idx="349">
                  <c:v>8.8000000000000007</c:v>
                </c:pt>
                <c:pt idx="350">
                  <c:v>8.8000000000000007</c:v>
                </c:pt>
                <c:pt idx="351">
                  <c:v>8.8000000000000007</c:v>
                </c:pt>
                <c:pt idx="352">
                  <c:v>8.8000000000000007</c:v>
                </c:pt>
                <c:pt idx="353">
                  <c:v>8.8000000000000007</c:v>
                </c:pt>
                <c:pt idx="354">
                  <c:v>8.8000000000000007</c:v>
                </c:pt>
                <c:pt idx="355">
                  <c:v>8.8000000000000007</c:v>
                </c:pt>
                <c:pt idx="356">
                  <c:v>8.8000000000000007</c:v>
                </c:pt>
                <c:pt idx="357">
                  <c:v>8.8000000000000007</c:v>
                </c:pt>
                <c:pt idx="358">
                  <c:v>8.8000000000000007</c:v>
                </c:pt>
                <c:pt idx="359">
                  <c:v>8.8000000000000007</c:v>
                </c:pt>
                <c:pt idx="360">
                  <c:v>8.8000000000000007</c:v>
                </c:pt>
                <c:pt idx="361">
                  <c:v>8.8000000000000007</c:v>
                </c:pt>
                <c:pt idx="362">
                  <c:v>8.8000000000000007</c:v>
                </c:pt>
                <c:pt idx="363">
                  <c:v>8.8000000000000007</c:v>
                </c:pt>
                <c:pt idx="364">
                  <c:v>8.8000000000000007</c:v>
                </c:pt>
                <c:pt idx="365">
                  <c:v>8.8000000000000007</c:v>
                </c:pt>
                <c:pt idx="366">
                  <c:v>8.8000000000000007</c:v>
                </c:pt>
                <c:pt idx="367">
                  <c:v>8.8000000000000007</c:v>
                </c:pt>
                <c:pt idx="368">
                  <c:v>8.8000000000000007</c:v>
                </c:pt>
                <c:pt idx="369">
                  <c:v>8.8000000000000007</c:v>
                </c:pt>
                <c:pt idx="370">
                  <c:v>8.8000000000000007</c:v>
                </c:pt>
                <c:pt idx="371">
                  <c:v>8.8000000000000007</c:v>
                </c:pt>
                <c:pt idx="372">
                  <c:v>8.8000000000000007</c:v>
                </c:pt>
                <c:pt idx="373">
                  <c:v>8.8000000000000007</c:v>
                </c:pt>
                <c:pt idx="374">
                  <c:v>8.8000000000000007</c:v>
                </c:pt>
                <c:pt idx="375">
                  <c:v>8.8000000000000007</c:v>
                </c:pt>
                <c:pt idx="376">
                  <c:v>8.8000000000000007</c:v>
                </c:pt>
                <c:pt idx="377">
                  <c:v>8.8000000000000007</c:v>
                </c:pt>
                <c:pt idx="378">
                  <c:v>8.8000000000000007</c:v>
                </c:pt>
                <c:pt idx="379">
                  <c:v>8.8000000000000007</c:v>
                </c:pt>
                <c:pt idx="380">
                  <c:v>8.8000000000000007</c:v>
                </c:pt>
                <c:pt idx="381">
                  <c:v>8.8000000000000007</c:v>
                </c:pt>
                <c:pt idx="382">
                  <c:v>8.8000000000000007</c:v>
                </c:pt>
                <c:pt idx="383">
                  <c:v>8.8000000000000007</c:v>
                </c:pt>
                <c:pt idx="384">
                  <c:v>8.8000000000000007</c:v>
                </c:pt>
                <c:pt idx="385">
                  <c:v>8.8000000000000007</c:v>
                </c:pt>
                <c:pt idx="386">
                  <c:v>8.8000000000000007</c:v>
                </c:pt>
                <c:pt idx="387">
                  <c:v>8.8000000000000007</c:v>
                </c:pt>
                <c:pt idx="388">
                  <c:v>8.8000000000000007</c:v>
                </c:pt>
                <c:pt idx="389">
                  <c:v>8.8000000000000007</c:v>
                </c:pt>
                <c:pt idx="390">
                  <c:v>8.8000000000000007</c:v>
                </c:pt>
                <c:pt idx="391">
                  <c:v>8.8000000000000007</c:v>
                </c:pt>
                <c:pt idx="392">
                  <c:v>8.8000000000000007</c:v>
                </c:pt>
                <c:pt idx="393">
                  <c:v>8.8000000000000007</c:v>
                </c:pt>
                <c:pt idx="394">
                  <c:v>8.8000000000000007</c:v>
                </c:pt>
                <c:pt idx="395">
                  <c:v>8.8000000000000007</c:v>
                </c:pt>
                <c:pt idx="396">
                  <c:v>8.8000000000000007</c:v>
                </c:pt>
                <c:pt idx="397">
                  <c:v>8.8000000000000007</c:v>
                </c:pt>
                <c:pt idx="398">
                  <c:v>8.8000000000000007</c:v>
                </c:pt>
                <c:pt idx="399">
                  <c:v>8.8000000000000007</c:v>
                </c:pt>
                <c:pt idx="400">
                  <c:v>8.8000000000000007</c:v>
                </c:pt>
                <c:pt idx="401">
                  <c:v>8.8000000000000007</c:v>
                </c:pt>
                <c:pt idx="402">
                  <c:v>8.8000000000000007</c:v>
                </c:pt>
                <c:pt idx="403">
                  <c:v>8.8000000000000007</c:v>
                </c:pt>
                <c:pt idx="404">
                  <c:v>8.8000000000000007</c:v>
                </c:pt>
                <c:pt idx="405">
                  <c:v>8.8000000000000007</c:v>
                </c:pt>
                <c:pt idx="406">
                  <c:v>8.8000000000000007</c:v>
                </c:pt>
                <c:pt idx="407">
                  <c:v>8.8000000000000007</c:v>
                </c:pt>
                <c:pt idx="408">
                  <c:v>8.8000000000000007</c:v>
                </c:pt>
                <c:pt idx="409">
                  <c:v>8.8000000000000007</c:v>
                </c:pt>
                <c:pt idx="410">
                  <c:v>8.8000000000000007</c:v>
                </c:pt>
                <c:pt idx="411">
                  <c:v>8.8000000000000007</c:v>
                </c:pt>
                <c:pt idx="412">
                  <c:v>8.8000000000000007</c:v>
                </c:pt>
                <c:pt idx="413">
                  <c:v>8.8000000000000007</c:v>
                </c:pt>
                <c:pt idx="414">
                  <c:v>8.8000000000000007</c:v>
                </c:pt>
                <c:pt idx="415">
                  <c:v>8.8000000000000007</c:v>
                </c:pt>
                <c:pt idx="416">
                  <c:v>8.8000000000000007</c:v>
                </c:pt>
                <c:pt idx="417">
                  <c:v>8.8000000000000007</c:v>
                </c:pt>
                <c:pt idx="418">
                  <c:v>8.8000000000000007</c:v>
                </c:pt>
                <c:pt idx="419">
                  <c:v>8.8000000000000007</c:v>
                </c:pt>
                <c:pt idx="420">
                  <c:v>8.8000000000000007</c:v>
                </c:pt>
                <c:pt idx="421">
                  <c:v>8.8000000000000007</c:v>
                </c:pt>
                <c:pt idx="422">
                  <c:v>8.8000000000000007</c:v>
                </c:pt>
                <c:pt idx="423">
                  <c:v>8.8000000000000007</c:v>
                </c:pt>
                <c:pt idx="424">
                  <c:v>8.8000000000000007</c:v>
                </c:pt>
                <c:pt idx="425">
                  <c:v>8.8000000000000007</c:v>
                </c:pt>
                <c:pt idx="426">
                  <c:v>8.8000000000000007</c:v>
                </c:pt>
                <c:pt idx="427">
                  <c:v>8.8000000000000007</c:v>
                </c:pt>
                <c:pt idx="428">
                  <c:v>8.8000000000000007</c:v>
                </c:pt>
                <c:pt idx="429">
                  <c:v>8.8000000000000007</c:v>
                </c:pt>
                <c:pt idx="430">
                  <c:v>8.8000000000000007</c:v>
                </c:pt>
                <c:pt idx="431">
                  <c:v>8.8000000000000007</c:v>
                </c:pt>
                <c:pt idx="432">
                  <c:v>8.8000000000000007</c:v>
                </c:pt>
                <c:pt idx="433">
                  <c:v>8.8000000000000007</c:v>
                </c:pt>
                <c:pt idx="434">
                  <c:v>8.8000000000000007</c:v>
                </c:pt>
                <c:pt idx="435">
                  <c:v>8.8000000000000007</c:v>
                </c:pt>
                <c:pt idx="436">
                  <c:v>8.8000000000000007</c:v>
                </c:pt>
                <c:pt idx="437">
                  <c:v>8.8000000000000007</c:v>
                </c:pt>
                <c:pt idx="438">
                  <c:v>8.8000000000000007</c:v>
                </c:pt>
                <c:pt idx="439">
                  <c:v>8.8000000000000007</c:v>
                </c:pt>
                <c:pt idx="440">
                  <c:v>8.8000000000000007</c:v>
                </c:pt>
                <c:pt idx="441">
                  <c:v>8.8000000000000007</c:v>
                </c:pt>
                <c:pt idx="442">
                  <c:v>8.8000000000000007</c:v>
                </c:pt>
                <c:pt idx="443">
                  <c:v>8.8000000000000007</c:v>
                </c:pt>
                <c:pt idx="444">
                  <c:v>8.8000000000000007</c:v>
                </c:pt>
                <c:pt idx="445">
                  <c:v>8.8000000000000007</c:v>
                </c:pt>
                <c:pt idx="446">
                  <c:v>8.8000000000000007</c:v>
                </c:pt>
                <c:pt idx="447">
                  <c:v>8.8000000000000007</c:v>
                </c:pt>
                <c:pt idx="448">
                  <c:v>8.8000000000000007</c:v>
                </c:pt>
                <c:pt idx="449">
                  <c:v>8.8000000000000007</c:v>
                </c:pt>
                <c:pt idx="450">
                  <c:v>8.8000000000000007</c:v>
                </c:pt>
                <c:pt idx="451">
                  <c:v>8.8000000000000007</c:v>
                </c:pt>
                <c:pt idx="452">
                  <c:v>8.8000000000000007</c:v>
                </c:pt>
                <c:pt idx="453">
                  <c:v>8.8000000000000007</c:v>
                </c:pt>
                <c:pt idx="454">
                  <c:v>8.8000000000000007</c:v>
                </c:pt>
                <c:pt idx="455">
                  <c:v>8.8000000000000007</c:v>
                </c:pt>
                <c:pt idx="456">
                  <c:v>8.8000000000000007</c:v>
                </c:pt>
                <c:pt idx="457">
                  <c:v>8.8000000000000007</c:v>
                </c:pt>
                <c:pt idx="458">
                  <c:v>8.8000000000000007</c:v>
                </c:pt>
                <c:pt idx="459">
                  <c:v>8.8000000000000007</c:v>
                </c:pt>
                <c:pt idx="460">
                  <c:v>8.8000000000000007</c:v>
                </c:pt>
                <c:pt idx="461">
                  <c:v>8.8000000000000007</c:v>
                </c:pt>
                <c:pt idx="462">
                  <c:v>8.8000000000000007</c:v>
                </c:pt>
                <c:pt idx="463">
                  <c:v>8.8000000000000007</c:v>
                </c:pt>
                <c:pt idx="464">
                  <c:v>8.8000000000000007</c:v>
                </c:pt>
                <c:pt idx="465">
                  <c:v>8.8000000000000007</c:v>
                </c:pt>
                <c:pt idx="466">
                  <c:v>8.8000000000000007</c:v>
                </c:pt>
                <c:pt idx="467">
                  <c:v>8.8000000000000007</c:v>
                </c:pt>
                <c:pt idx="468">
                  <c:v>8.8000000000000007</c:v>
                </c:pt>
                <c:pt idx="469">
                  <c:v>8.8000000000000007</c:v>
                </c:pt>
                <c:pt idx="470">
                  <c:v>8.8000000000000007</c:v>
                </c:pt>
                <c:pt idx="471">
                  <c:v>8.8000000000000007</c:v>
                </c:pt>
                <c:pt idx="472">
                  <c:v>8.8000000000000007</c:v>
                </c:pt>
                <c:pt idx="473">
                  <c:v>8.8000000000000007</c:v>
                </c:pt>
                <c:pt idx="474">
                  <c:v>8.8000000000000007</c:v>
                </c:pt>
                <c:pt idx="475">
                  <c:v>8.8000000000000007</c:v>
                </c:pt>
                <c:pt idx="476">
                  <c:v>8.8000000000000007</c:v>
                </c:pt>
                <c:pt idx="477">
                  <c:v>8.8000000000000007</c:v>
                </c:pt>
                <c:pt idx="478">
                  <c:v>8.8000000000000007</c:v>
                </c:pt>
                <c:pt idx="479">
                  <c:v>8.8000000000000007</c:v>
                </c:pt>
                <c:pt idx="480">
                  <c:v>8.8000000000000007</c:v>
                </c:pt>
                <c:pt idx="481">
                  <c:v>8.8000000000000007</c:v>
                </c:pt>
                <c:pt idx="482">
                  <c:v>8.8000000000000007</c:v>
                </c:pt>
                <c:pt idx="483">
                  <c:v>8.8000000000000007</c:v>
                </c:pt>
                <c:pt idx="484">
                  <c:v>8.8000000000000007</c:v>
                </c:pt>
                <c:pt idx="485">
                  <c:v>8.8000000000000007</c:v>
                </c:pt>
                <c:pt idx="486">
                  <c:v>8.8000000000000007</c:v>
                </c:pt>
                <c:pt idx="487">
                  <c:v>8.8000000000000007</c:v>
                </c:pt>
                <c:pt idx="488">
                  <c:v>8.8000000000000007</c:v>
                </c:pt>
                <c:pt idx="489">
                  <c:v>8.8000000000000007</c:v>
                </c:pt>
                <c:pt idx="490">
                  <c:v>8.8000000000000007</c:v>
                </c:pt>
                <c:pt idx="491">
                  <c:v>8.8000000000000007</c:v>
                </c:pt>
                <c:pt idx="492">
                  <c:v>8.8000000000000007</c:v>
                </c:pt>
                <c:pt idx="493">
                  <c:v>8.8000000000000007</c:v>
                </c:pt>
                <c:pt idx="494">
                  <c:v>8.8000000000000007</c:v>
                </c:pt>
                <c:pt idx="495">
                  <c:v>8.8000000000000007</c:v>
                </c:pt>
                <c:pt idx="496">
                  <c:v>8.8000000000000007</c:v>
                </c:pt>
                <c:pt idx="497">
                  <c:v>8.8000000000000007</c:v>
                </c:pt>
                <c:pt idx="498">
                  <c:v>8.8000000000000007</c:v>
                </c:pt>
                <c:pt idx="499">
                  <c:v>8.8000000000000007</c:v>
                </c:pt>
                <c:pt idx="500">
                  <c:v>8.8000000000000007</c:v>
                </c:pt>
                <c:pt idx="501">
                  <c:v>8.8000000000000007</c:v>
                </c:pt>
                <c:pt idx="502">
                  <c:v>8.8000000000000007</c:v>
                </c:pt>
                <c:pt idx="503">
                  <c:v>8.8000000000000007</c:v>
                </c:pt>
                <c:pt idx="504">
                  <c:v>8.8000000000000007</c:v>
                </c:pt>
                <c:pt idx="505">
                  <c:v>8.8000000000000007</c:v>
                </c:pt>
                <c:pt idx="506">
                  <c:v>8.8000000000000007</c:v>
                </c:pt>
                <c:pt idx="507">
                  <c:v>8.8000000000000007</c:v>
                </c:pt>
                <c:pt idx="508">
                  <c:v>8.8000000000000007</c:v>
                </c:pt>
                <c:pt idx="509">
                  <c:v>8.8000000000000007</c:v>
                </c:pt>
                <c:pt idx="510">
                  <c:v>8.8000000000000007</c:v>
                </c:pt>
                <c:pt idx="511">
                  <c:v>8.8000000000000007</c:v>
                </c:pt>
                <c:pt idx="512">
                  <c:v>8.8000000000000007</c:v>
                </c:pt>
                <c:pt idx="513">
                  <c:v>8.8000000000000007</c:v>
                </c:pt>
                <c:pt idx="514">
                  <c:v>8.8000000000000007</c:v>
                </c:pt>
                <c:pt idx="515">
                  <c:v>8.8000000000000007</c:v>
                </c:pt>
                <c:pt idx="516">
                  <c:v>8.8000000000000007</c:v>
                </c:pt>
                <c:pt idx="517">
                  <c:v>8.8000000000000007</c:v>
                </c:pt>
                <c:pt idx="518">
                  <c:v>8.8000000000000007</c:v>
                </c:pt>
                <c:pt idx="519">
                  <c:v>8.8000000000000007</c:v>
                </c:pt>
                <c:pt idx="520">
                  <c:v>8.8000000000000007</c:v>
                </c:pt>
                <c:pt idx="521">
                  <c:v>8.8000000000000007</c:v>
                </c:pt>
                <c:pt idx="522">
                  <c:v>8.8000000000000007</c:v>
                </c:pt>
                <c:pt idx="523">
                  <c:v>8.8000000000000007</c:v>
                </c:pt>
                <c:pt idx="524">
                  <c:v>8.8000000000000007</c:v>
                </c:pt>
                <c:pt idx="525">
                  <c:v>8.8000000000000007</c:v>
                </c:pt>
                <c:pt idx="526">
                  <c:v>8.8000000000000007</c:v>
                </c:pt>
                <c:pt idx="527">
                  <c:v>8.8000000000000007</c:v>
                </c:pt>
                <c:pt idx="528">
                  <c:v>8.8000000000000007</c:v>
                </c:pt>
                <c:pt idx="529">
                  <c:v>8.8000000000000007</c:v>
                </c:pt>
                <c:pt idx="530">
                  <c:v>8.8000000000000007</c:v>
                </c:pt>
                <c:pt idx="531">
                  <c:v>8.8000000000000007</c:v>
                </c:pt>
                <c:pt idx="532">
                  <c:v>8.8000000000000007</c:v>
                </c:pt>
                <c:pt idx="533">
                  <c:v>8.8000000000000007</c:v>
                </c:pt>
                <c:pt idx="534">
                  <c:v>8.8000000000000007</c:v>
                </c:pt>
                <c:pt idx="535">
                  <c:v>8.8000000000000007</c:v>
                </c:pt>
                <c:pt idx="536">
                  <c:v>8.8000000000000007</c:v>
                </c:pt>
                <c:pt idx="537">
                  <c:v>8.8000000000000007</c:v>
                </c:pt>
                <c:pt idx="538">
                  <c:v>8.8000000000000007</c:v>
                </c:pt>
                <c:pt idx="539">
                  <c:v>8.8000000000000007</c:v>
                </c:pt>
                <c:pt idx="540">
                  <c:v>8.8000000000000007</c:v>
                </c:pt>
                <c:pt idx="541">
                  <c:v>8.8000000000000007</c:v>
                </c:pt>
                <c:pt idx="542">
                  <c:v>8.8000000000000007</c:v>
                </c:pt>
                <c:pt idx="543">
                  <c:v>8.8000000000000007</c:v>
                </c:pt>
                <c:pt idx="544">
                  <c:v>8.8000000000000007</c:v>
                </c:pt>
                <c:pt idx="545">
                  <c:v>8.8000000000000007</c:v>
                </c:pt>
                <c:pt idx="546">
                  <c:v>8.8000000000000007</c:v>
                </c:pt>
                <c:pt idx="547">
                  <c:v>8.8000000000000007</c:v>
                </c:pt>
                <c:pt idx="548">
                  <c:v>8.8000000000000007</c:v>
                </c:pt>
                <c:pt idx="549">
                  <c:v>8.8000000000000007</c:v>
                </c:pt>
                <c:pt idx="550">
                  <c:v>8.8000000000000007</c:v>
                </c:pt>
                <c:pt idx="551">
                  <c:v>8.8000000000000007</c:v>
                </c:pt>
                <c:pt idx="552">
                  <c:v>8.8000000000000007</c:v>
                </c:pt>
                <c:pt idx="553">
                  <c:v>8.8000000000000007</c:v>
                </c:pt>
                <c:pt idx="554">
                  <c:v>8.8000000000000007</c:v>
                </c:pt>
                <c:pt idx="555">
                  <c:v>8.8000000000000007</c:v>
                </c:pt>
                <c:pt idx="556">
                  <c:v>8.8000000000000007</c:v>
                </c:pt>
                <c:pt idx="557">
                  <c:v>8.8000000000000007</c:v>
                </c:pt>
                <c:pt idx="558">
                  <c:v>8.8000000000000007</c:v>
                </c:pt>
                <c:pt idx="559">
                  <c:v>8.8000000000000007</c:v>
                </c:pt>
                <c:pt idx="560">
                  <c:v>8.8000000000000007</c:v>
                </c:pt>
                <c:pt idx="561">
                  <c:v>8.8000000000000007</c:v>
                </c:pt>
                <c:pt idx="562">
                  <c:v>8.8000000000000007</c:v>
                </c:pt>
                <c:pt idx="563">
                  <c:v>8.8000000000000007</c:v>
                </c:pt>
                <c:pt idx="564">
                  <c:v>8.8000000000000007</c:v>
                </c:pt>
                <c:pt idx="565">
                  <c:v>8.8000000000000007</c:v>
                </c:pt>
                <c:pt idx="566">
                  <c:v>8.8000000000000007</c:v>
                </c:pt>
                <c:pt idx="567">
                  <c:v>8.8000000000000007</c:v>
                </c:pt>
                <c:pt idx="568">
                  <c:v>8.8000000000000007</c:v>
                </c:pt>
                <c:pt idx="569">
                  <c:v>8.8000000000000007</c:v>
                </c:pt>
                <c:pt idx="570">
                  <c:v>8.8000000000000007</c:v>
                </c:pt>
                <c:pt idx="571">
                  <c:v>8.8000000000000007</c:v>
                </c:pt>
                <c:pt idx="572">
                  <c:v>8.8000000000000007</c:v>
                </c:pt>
                <c:pt idx="573">
                  <c:v>8.8000000000000007</c:v>
                </c:pt>
                <c:pt idx="574">
                  <c:v>8.8000000000000007</c:v>
                </c:pt>
                <c:pt idx="575">
                  <c:v>8.8000000000000007</c:v>
                </c:pt>
                <c:pt idx="576">
                  <c:v>8.8000000000000007</c:v>
                </c:pt>
                <c:pt idx="577">
                  <c:v>8.8000000000000007</c:v>
                </c:pt>
                <c:pt idx="578">
                  <c:v>8.8000000000000007</c:v>
                </c:pt>
                <c:pt idx="579">
                  <c:v>8.8000000000000007</c:v>
                </c:pt>
                <c:pt idx="580">
                  <c:v>8.9</c:v>
                </c:pt>
                <c:pt idx="581">
                  <c:v>8.9</c:v>
                </c:pt>
                <c:pt idx="582">
                  <c:v>8.9</c:v>
                </c:pt>
                <c:pt idx="583">
                  <c:v>8.9</c:v>
                </c:pt>
                <c:pt idx="584">
                  <c:v>8.9</c:v>
                </c:pt>
                <c:pt idx="585">
                  <c:v>8.9</c:v>
                </c:pt>
                <c:pt idx="586">
                  <c:v>8.9</c:v>
                </c:pt>
                <c:pt idx="587">
                  <c:v>8.9</c:v>
                </c:pt>
                <c:pt idx="588">
                  <c:v>8.9</c:v>
                </c:pt>
                <c:pt idx="589">
                  <c:v>8.9</c:v>
                </c:pt>
                <c:pt idx="590">
                  <c:v>8.9</c:v>
                </c:pt>
                <c:pt idx="591">
                  <c:v>8.9</c:v>
                </c:pt>
                <c:pt idx="592">
                  <c:v>8.9</c:v>
                </c:pt>
                <c:pt idx="593">
                  <c:v>8.9</c:v>
                </c:pt>
                <c:pt idx="594">
                  <c:v>8.9</c:v>
                </c:pt>
                <c:pt idx="595">
                  <c:v>8.9</c:v>
                </c:pt>
                <c:pt idx="596">
                  <c:v>8.9</c:v>
                </c:pt>
                <c:pt idx="597">
                  <c:v>8.9</c:v>
                </c:pt>
                <c:pt idx="598">
                  <c:v>8.9</c:v>
                </c:pt>
                <c:pt idx="599">
                  <c:v>8.9</c:v>
                </c:pt>
                <c:pt idx="600">
                  <c:v>8.9</c:v>
                </c:pt>
                <c:pt idx="601">
                  <c:v>8.9</c:v>
                </c:pt>
                <c:pt idx="602">
                  <c:v>8.9</c:v>
                </c:pt>
                <c:pt idx="603">
                  <c:v>8.9</c:v>
                </c:pt>
                <c:pt idx="604">
                  <c:v>8.9</c:v>
                </c:pt>
                <c:pt idx="605">
                  <c:v>8.9</c:v>
                </c:pt>
                <c:pt idx="606">
                  <c:v>8.9</c:v>
                </c:pt>
                <c:pt idx="607">
                  <c:v>8.9</c:v>
                </c:pt>
                <c:pt idx="608">
                  <c:v>8.9</c:v>
                </c:pt>
                <c:pt idx="609">
                  <c:v>8.9</c:v>
                </c:pt>
                <c:pt idx="610">
                  <c:v>8.9</c:v>
                </c:pt>
                <c:pt idx="611">
                  <c:v>8.9</c:v>
                </c:pt>
                <c:pt idx="612">
                  <c:v>8.9</c:v>
                </c:pt>
                <c:pt idx="613">
                  <c:v>8.9</c:v>
                </c:pt>
                <c:pt idx="614">
                  <c:v>8.9</c:v>
                </c:pt>
                <c:pt idx="615">
                  <c:v>8.9</c:v>
                </c:pt>
                <c:pt idx="616">
                  <c:v>8.9</c:v>
                </c:pt>
                <c:pt idx="617">
                  <c:v>8.9</c:v>
                </c:pt>
                <c:pt idx="618">
                  <c:v>8.9</c:v>
                </c:pt>
                <c:pt idx="619">
                  <c:v>8.9</c:v>
                </c:pt>
                <c:pt idx="620">
                  <c:v>8.9</c:v>
                </c:pt>
                <c:pt idx="621">
                  <c:v>8.9</c:v>
                </c:pt>
                <c:pt idx="622">
                  <c:v>8.9</c:v>
                </c:pt>
                <c:pt idx="623">
                  <c:v>8.9</c:v>
                </c:pt>
                <c:pt idx="624">
                  <c:v>8.9</c:v>
                </c:pt>
                <c:pt idx="625">
                  <c:v>8.9</c:v>
                </c:pt>
                <c:pt idx="626">
                  <c:v>8.9</c:v>
                </c:pt>
                <c:pt idx="627">
                  <c:v>8.9</c:v>
                </c:pt>
                <c:pt idx="628">
                  <c:v>8.9</c:v>
                </c:pt>
                <c:pt idx="629">
                  <c:v>8.9</c:v>
                </c:pt>
                <c:pt idx="630">
                  <c:v>8.9</c:v>
                </c:pt>
                <c:pt idx="631">
                  <c:v>8.9</c:v>
                </c:pt>
                <c:pt idx="632">
                  <c:v>8.9</c:v>
                </c:pt>
                <c:pt idx="633">
                  <c:v>8.9</c:v>
                </c:pt>
                <c:pt idx="634">
                  <c:v>8.9</c:v>
                </c:pt>
                <c:pt idx="635">
                  <c:v>8.9</c:v>
                </c:pt>
                <c:pt idx="636">
                  <c:v>8.9</c:v>
                </c:pt>
                <c:pt idx="637">
                  <c:v>8.9</c:v>
                </c:pt>
                <c:pt idx="638">
                  <c:v>8.9</c:v>
                </c:pt>
                <c:pt idx="639">
                  <c:v>8.9</c:v>
                </c:pt>
                <c:pt idx="640">
                  <c:v>8.9</c:v>
                </c:pt>
                <c:pt idx="641">
                  <c:v>8.9</c:v>
                </c:pt>
                <c:pt idx="642">
                  <c:v>8.9</c:v>
                </c:pt>
                <c:pt idx="643">
                  <c:v>8.9</c:v>
                </c:pt>
                <c:pt idx="644">
                  <c:v>8.9</c:v>
                </c:pt>
                <c:pt idx="645">
                  <c:v>8.9</c:v>
                </c:pt>
                <c:pt idx="646">
                  <c:v>8.9</c:v>
                </c:pt>
                <c:pt idx="647">
                  <c:v>8.9</c:v>
                </c:pt>
                <c:pt idx="648">
                  <c:v>8.9</c:v>
                </c:pt>
                <c:pt idx="649">
                  <c:v>8.9</c:v>
                </c:pt>
                <c:pt idx="650">
                  <c:v>8.9</c:v>
                </c:pt>
                <c:pt idx="651">
                  <c:v>8.9</c:v>
                </c:pt>
                <c:pt idx="652">
                  <c:v>8.9</c:v>
                </c:pt>
                <c:pt idx="653">
                  <c:v>8.9</c:v>
                </c:pt>
                <c:pt idx="654">
                  <c:v>8.9</c:v>
                </c:pt>
                <c:pt idx="655">
                  <c:v>8.9</c:v>
                </c:pt>
                <c:pt idx="656">
                  <c:v>8.9</c:v>
                </c:pt>
                <c:pt idx="657">
                  <c:v>8.9</c:v>
                </c:pt>
                <c:pt idx="658">
                  <c:v>8.9</c:v>
                </c:pt>
                <c:pt idx="659">
                  <c:v>8.9</c:v>
                </c:pt>
                <c:pt idx="660">
                  <c:v>8.9</c:v>
                </c:pt>
                <c:pt idx="661">
                  <c:v>8.9</c:v>
                </c:pt>
                <c:pt idx="662">
                  <c:v>8.9</c:v>
                </c:pt>
                <c:pt idx="663">
                  <c:v>8.9</c:v>
                </c:pt>
                <c:pt idx="664">
                  <c:v>8.9</c:v>
                </c:pt>
                <c:pt idx="665">
                  <c:v>8.9</c:v>
                </c:pt>
                <c:pt idx="666">
                  <c:v>8.9</c:v>
                </c:pt>
                <c:pt idx="667">
                  <c:v>8.9</c:v>
                </c:pt>
                <c:pt idx="668">
                  <c:v>8.9</c:v>
                </c:pt>
                <c:pt idx="669">
                  <c:v>8.9</c:v>
                </c:pt>
                <c:pt idx="670">
                  <c:v>8.9</c:v>
                </c:pt>
                <c:pt idx="671">
                  <c:v>8.9</c:v>
                </c:pt>
                <c:pt idx="672">
                  <c:v>8.9</c:v>
                </c:pt>
                <c:pt idx="673">
                  <c:v>8.9</c:v>
                </c:pt>
                <c:pt idx="674">
                  <c:v>8.9</c:v>
                </c:pt>
                <c:pt idx="675">
                  <c:v>8.9</c:v>
                </c:pt>
                <c:pt idx="676">
                  <c:v>8.9</c:v>
                </c:pt>
                <c:pt idx="677">
                  <c:v>8.9</c:v>
                </c:pt>
                <c:pt idx="678">
                  <c:v>8.9</c:v>
                </c:pt>
                <c:pt idx="679">
                  <c:v>8.9</c:v>
                </c:pt>
                <c:pt idx="680">
                  <c:v>8.9</c:v>
                </c:pt>
                <c:pt idx="681">
                  <c:v>8.9</c:v>
                </c:pt>
                <c:pt idx="682">
                  <c:v>8.9</c:v>
                </c:pt>
                <c:pt idx="683">
                  <c:v>8.9</c:v>
                </c:pt>
                <c:pt idx="684">
                  <c:v>8.9</c:v>
                </c:pt>
                <c:pt idx="685">
                  <c:v>8.9</c:v>
                </c:pt>
                <c:pt idx="686">
                  <c:v>8.9</c:v>
                </c:pt>
                <c:pt idx="687">
                  <c:v>8.9</c:v>
                </c:pt>
                <c:pt idx="688">
                  <c:v>8.9</c:v>
                </c:pt>
                <c:pt idx="689">
                  <c:v>8.9</c:v>
                </c:pt>
                <c:pt idx="690">
                  <c:v>8.9</c:v>
                </c:pt>
                <c:pt idx="691">
                  <c:v>8.9</c:v>
                </c:pt>
                <c:pt idx="692">
                  <c:v>8.9</c:v>
                </c:pt>
                <c:pt idx="693">
                  <c:v>8.9</c:v>
                </c:pt>
                <c:pt idx="694">
                  <c:v>8.9</c:v>
                </c:pt>
                <c:pt idx="695">
                  <c:v>8.9</c:v>
                </c:pt>
                <c:pt idx="696">
                  <c:v>8.9</c:v>
                </c:pt>
                <c:pt idx="697">
                  <c:v>8.9</c:v>
                </c:pt>
                <c:pt idx="698">
                  <c:v>8.9</c:v>
                </c:pt>
                <c:pt idx="699">
                  <c:v>8.9</c:v>
                </c:pt>
                <c:pt idx="700">
                  <c:v>8.9</c:v>
                </c:pt>
                <c:pt idx="701">
                  <c:v>8.9</c:v>
                </c:pt>
                <c:pt idx="702">
                  <c:v>8.9</c:v>
                </c:pt>
                <c:pt idx="703">
                  <c:v>8.9</c:v>
                </c:pt>
                <c:pt idx="704">
                  <c:v>8.9</c:v>
                </c:pt>
                <c:pt idx="705">
                  <c:v>8.9</c:v>
                </c:pt>
                <c:pt idx="706">
                  <c:v>8.9</c:v>
                </c:pt>
                <c:pt idx="707">
                  <c:v>8.9</c:v>
                </c:pt>
                <c:pt idx="708">
                  <c:v>8.9</c:v>
                </c:pt>
                <c:pt idx="709">
                  <c:v>8.9</c:v>
                </c:pt>
                <c:pt idx="710">
                  <c:v>8.9</c:v>
                </c:pt>
                <c:pt idx="711">
                  <c:v>8.9</c:v>
                </c:pt>
                <c:pt idx="712">
                  <c:v>8.9</c:v>
                </c:pt>
                <c:pt idx="713">
                  <c:v>8.9</c:v>
                </c:pt>
                <c:pt idx="714">
                  <c:v>8.9</c:v>
                </c:pt>
                <c:pt idx="715">
                  <c:v>8.9</c:v>
                </c:pt>
                <c:pt idx="716">
                  <c:v>8.9</c:v>
                </c:pt>
                <c:pt idx="717">
                  <c:v>8.9</c:v>
                </c:pt>
                <c:pt idx="718">
                  <c:v>8.9</c:v>
                </c:pt>
                <c:pt idx="719">
                  <c:v>8.9</c:v>
                </c:pt>
                <c:pt idx="720">
                  <c:v>8.9</c:v>
                </c:pt>
                <c:pt idx="721">
                  <c:v>8.9</c:v>
                </c:pt>
                <c:pt idx="722">
                  <c:v>8.9</c:v>
                </c:pt>
                <c:pt idx="723">
                  <c:v>8.9</c:v>
                </c:pt>
                <c:pt idx="724">
                  <c:v>8.9</c:v>
                </c:pt>
                <c:pt idx="725">
                  <c:v>8.9</c:v>
                </c:pt>
                <c:pt idx="726">
                  <c:v>8.9</c:v>
                </c:pt>
                <c:pt idx="727">
                  <c:v>8.9</c:v>
                </c:pt>
                <c:pt idx="728">
                  <c:v>8.9</c:v>
                </c:pt>
                <c:pt idx="729">
                  <c:v>8.9</c:v>
                </c:pt>
                <c:pt idx="730">
                  <c:v>8.9</c:v>
                </c:pt>
                <c:pt idx="731">
                  <c:v>8.9</c:v>
                </c:pt>
                <c:pt idx="732">
                  <c:v>8.9</c:v>
                </c:pt>
                <c:pt idx="733">
                  <c:v>8.9</c:v>
                </c:pt>
                <c:pt idx="734">
                  <c:v>8.9</c:v>
                </c:pt>
                <c:pt idx="735">
                  <c:v>8.9</c:v>
                </c:pt>
                <c:pt idx="736">
                  <c:v>8.9</c:v>
                </c:pt>
                <c:pt idx="737">
                  <c:v>8.9</c:v>
                </c:pt>
                <c:pt idx="738">
                  <c:v>8.9</c:v>
                </c:pt>
                <c:pt idx="739">
                  <c:v>8.9</c:v>
                </c:pt>
                <c:pt idx="740">
                  <c:v>8.9</c:v>
                </c:pt>
                <c:pt idx="741">
                  <c:v>8.9</c:v>
                </c:pt>
                <c:pt idx="742">
                  <c:v>8.9</c:v>
                </c:pt>
                <c:pt idx="743">
                  <c:v>8.9</c:v>
                </c:pt>
                <c:pt idx="744">
                  <c:v>8.9</c:v>
                </c:pt>
                <c:pt idx="745">
                  <c:v>8.9</c:v>
                </c:pt>
                <c:pt idx="746">
                  <c:v>8.9</c:v>
                </c:pt>
                <c:pt idx="747">
                  <c:v>8.9</c:v>
                </c:pt>
                <c:pt idx="748">
                  <c:v>8.9</c:v>
                </c:pt>
                <c:pt idx="749">
                  <c:v>8.9</c:v>
                </c:pt>
                <c:pt idx="750">
                  <c:v>8.9</c:v>
                </c:pt>
                <c:pt idx="751">
                  <c:v>9</c:v>
                </c:pt>
                <c:pt idx="752">
                  <c:v>9</c:v>
                </c:pt>
                <c:pt idx="753">
                  <c:v>9</c:v>
                </c:pt>
                <c:pt idx="754">
                  <c:v>9</c:v>
                </c:pt>
                <c:pt idx="755">
                  <c:v>9</c:v>
                </c:pt>
                <c:pt idx="756">
                  <c:v>9</c:v>
                </c:pt>
                <c:pt idx="757">
                  <c:v>9</c:v>
                </c:pt>
                <c:pt idx="758">
                  <c:v>9.1</c:v>
                </c:pt>
                <c:pt idx="759">
                  <c:v>9.1</c:v>
                </c:pt>
                <c:pt idx="760">
                  <c:v>9.1</c:v>
                </c:pt>
                <c:pt idx="761">
                  <c:v>9.1</c:v>
                </c:pt>
                <c:pt idx="762">
                  <c:v>9.1</c:v>
                </c:pt>
                <c:pt idx="763">
                  <c:v>9.1</c:v>
                </c:pt>
                <c:pt idx="764">
                  <c:v>9.1</c:v>
                </c:pt>
                <c:pt idx="765">
                  <c:v>9.1</c:v>
                </c:pt>
                <c:pt idx="766">
                  <c:v>9.1</c:v>
                </c:pt>
                <c:pt idx="767">
                  <c:v>9.1</c:v>
                </c:pt>
                <c:pt idx="768">
                  <c:v>9.1</c:v>
                </c:pt>
                <c:pt idx="769">
                  <c:v>9.1</c:v>
                </c:pt>
                <c:pt idx="770">
                  <c:v>9.1</c:v>
                </c:pt>
                <c:pt idx="771">
                  <c:v>9.1</c:v>
                </c:pt>
                <c:pt idx="772">
                  <c:v>9.1</c:v>
                </c:pt>
                <c:pt idx="773">
                  <c:v>9.1</c:v>
                </c:pt>
                <c:pt idx="774">
                  <c:v>9.1</c:v>
                </c:pt>
                <c:pt idx="775">
                  <c:v>9.1</c:v>
                </c:pt>
                <c:pt idx="776">
                  <c:v>9.1</c:v>
                </c:pt>
                <c:pt idx="777">
                  <c:v>9.1</c:v>
                </c:pt>
                <c:pt idx="778">
                  <c:v>9.1</c:v>
                </c:pt>
                <c:pt idx="779">
                  <c:v>9.1</c:v>
                </c:pt>
                <c:pt idx="780">
                  <c:v>9.1</c:v>
                </c:pt>
                <c:pt idx="781">
                  <c:v>9.1</c:v>
                </c:pt>
                <c:pt idx="782">
                  <c:v>9.1</c:v>
                </c:pt>
                <c:pt idx="783">
                  <c:v>9.1</c:v>
                </c:pt>
                <c:pt idx="784">
                  <c:v>9.1</c:v>
                </c:pt>
                <c:pt idx="785">
                  <c:v>9.1</c:v>
                </c:pt>
                <c:pt idx="786">
                  <c:v>9.1</c:v>
                </c:pt>
                <c:pt idx="787">
                  <c:v>9.1</c:v>
                </c:pt>
                <c:pt idx="788">
                  <c:v>9.1</c:v>
                </c:pt>
                <c:pt idx="789">
                  <c:v>9.1</c:v>
                </c:pt>
                <c:pt idx="790">
                  <c:v>9.1</c:v>
                </c:pt>
                <c:pt idx="791">
                  <c:v>9.1</c:v>
                </c:pt>
                <c:pt idx="792">
                  <c:v>9.1</c:v>
                </c:pt>
                <c:pt idx="793">
                  <c:v>9.1</c:v>
                </c:pt>
                <c:pt idx="794">
                  <c:v>9.1</c:v>
                </c:pt>
                <c:pt idx="795">
                  <c:v>9.1</c:v>
                </c:pt>
                <c:pt idx="796">
                  <c:v>9.1</c:v>
                </c:pt>
                <c:pt idx="797">
                  <c:v>9.1</c:v>
                </c:pt>
                <c:pt idx="798">
                  <c:v>9.1</c:v>
                </c:pt>
                <c:pt idx="799">
                  <c:v>9.1</c:v>
                </c:pt>
                <c:pt idx="800">
                  <c:v>9.1</c:v>
                </c:pt>
                <c:pt idx="801">
                  <c:v>9.1</c:v>
                </c:pt>
                <c:pt idx="802">
                  <c:v>9.1</c:v>
                </c:pt>
                <c:pt idx="803">
                  <c:v>9.1</c:v>
                </c:pt>
                <c:pt idx="804">
                  <c:v>9.1</c:v>
                </c:pt>
                <c:pt idx="805">
                  <c:v>9.1</c:v>
                </c:pt>
                <c:pt idx="806">
                  <c:v>9.1</c:v>
                </c:pt>
                <c:pt idx="807">
                  <c:v>9.1</c:v>
                </c:pt>
                <c:pt idx="808">
                  <c:v>9.1</c:v>
                </c:pt>
                <c:pt idx="809">
                  <c:v>9.1</c:v>
                </c:pt>
                <c:pt idx="810">
                  <c:v>9.1</c:v>
                </c:pt>
                <c:pt idx="811">
                  <c:v>9.1</c:v>
                </c:pt>
                <c:pt idx="812">
                  <c:v>9.1</c:v>
                </c:pt>
                <c:pt idx="813">
                  <c:v>9.1</c:v>
                </c:pt>
                <c:pt idx="814">
                  <c:v>9.1</c:v>
                </c:pt>
                <c:pt idx="815">
                  <c:v>9.1</c:v>
                </c:pt>
                <c:pt idx="816">
                  <c:v>9.1</c:v>
                </c:pt>
                <c:pt idx="817">
                  <c:v>9.1</c:v>
                </c:pt>
                <c:pt idx="818">
                  <c:v>9.1</c:v>
                </c:pt>
                <c:pt idx="819">
                  <c:v>9.1</c:v>
                </c:pt>
                <c:pt idx="820">
                  <c:v>9.1</c:v>
                </c:pt>
                <c:pt idx="821">
                  <c:v>9.1</c:v>
                </c:pt>
                <c:pt idx="822">
                  <c:v>9.1</c:v>
                </c:pt>
                <c:pt idx="823">
                  <c:v>9.1</c:v>
                </c:pt>
                <c:pt idx="824">
                  <c:v>9.1</c:v>
                </c:pt>
                <c:pt idx="825">
                  <c:v>9.1</c:v>
                </c:pt>
                <c:pt idx="826">
                  <c:v>9.1</c:v>
                </c:pt>
                <c:pt idx="827">
                  <c:v>9.1</c:v>
                </c:pt>
                <c:pt idx="828">
                  <c:v>9.1</c:v>
                </c:pt>
                <c:pt idx="829">
                  <c:v>9.1</c:v>
                </c:pt>
                <c:pt idx="830">
                  <c:v>9.1</c:v>
                </c:pt>
                <c:pt idx="831">
                  <c:v>9.1</c:v>
                </c:pt>
                <c:pt idx="832">
                  <c:v>9.1</c:v>
                </c:pt>
                <c:pt idx="833">
                  <c:v>9.1</c:v>
                </c:pt>
                <c:pt idx="834">
                  <c:v>9.1</c:v>
                </c:pt>
                <c:pt idx="835">
                  <c:v>9.1</c:v>
                </c:pt>
                <c:pt idx="836">
                  <c:v>9.1</c:v>
                </c:pt>
                <c:pt idx="837">
                  <c:v>9.1</c:v>
                </c:pt>
                <c:pt idx="838">
                  <c:v>9.1</c:v>
                </c:pt>
                <c:pt idx="839">
                  <c:v>9.1</c:v>
                </c:pt>
                <c:pt idx="840">
                  <c:v>9.1</c:v>
                </c:pt>
                <c:pt idx="841">
                  <c:v>9.1</c:v>
                </c:pt>
                <c:pt idx="842">
                  <c:v>9.1</c:v>
                </c:pt>
                <c:pt idx="843">
                  <c:v>9.1</c:v>
                </c:pt>
                <c:pt idx="844">
                  <c:v>9.1</c:v>
                </c:pt>
                <c:pt idx="845">
                  <c:v>9.1</c:v>
                </c:pt>
                <c:pt idx="846">
                  <c:v>9.1</c:v>
                </c:pt>
                <c:pt idx="847">
                  <c:v>9.1</c:v>
                </c:pt>
                <c:pt idx="848">
                  <c:v>9.1</c:v>
                </c:pt>
                <c:pt idx="849">
                  <c:v>9.1</c:v>
                </c:pt>
                <c:pt idx="850">
                  <c:v>9.1</c:v>
                </c:pt>
                <c:pt idx="851">
                  <c:v>9.1</c:v>
                </c:pt>
                <c:pt idx="852">
                  <c:v>9.1</c:v>
                </c:pt>
                <c:pt idx="853">
                  <c:v>9.1</c:v>
                </c:pt>
                <c:pt idx="854">
                  <c:v>9.1</c:v>
                </c:pt>
                <c:pt idx="855">
                  <c:v>9.1</c:v>
                </c:pt>
                <c:pt idx="856">
                  <c:v>9.1</c:v>
                </c:pt>
                <c:pt idx="857">
                  <c:v>9.1</c:v>
                </c:pt>
                <c:pt idx="858">
                  <c:v>9.1</c:v>
                </c:pt>
                <c:pt idx="859">
                  <c:v>9.1</c:v>
                </c:pt>
                <c:pt idx="860">
                  <c:v>9.1</c:v>
                </c:pt>
                <c:pt idx="861">
                  <c:v>9.1</c:v>
                </c:pt>
                <c:pt idx="862">
                  <c:v>9.1</c:v>
                </c:pt>
                <c:pt idx="863">
                  <c:v>9.1</c:v>
                </c:pt>
                <c:pt idx="864">
                  <c:v>9.1</c:v>
                </c:pt>
                <c:pt idx="865">
                  <c:v>9.1</c:v>
                </c:pt>
                <c:pt idx="866">
                  <c:v>9.1</c:v>
                </c:pt>
                <c:pt idx="867">
                  <c:v>9.1</c:v>
                </c:pt>
                <c:pt idx="868">
                  <c:v>9.1</c:v>
                </c:pt>
                <c:pt idx="869">
                  <c:v>9.1</c:v>
                </c:pt>
                <c:pt idx="870">
                  <c:v>9.1</c:v>
                </c:pt>
                <c:pt idx="871">
                  <c:v>9.1</c:v>
                </c:pt>
                <c:pt idx="872">
                  <c:v>9.1</c:v>
                </c:pt>
                <c:pt idx="873">
                  <c:v>9.1</c:v>
                </c:pt>
                <c:pt idx="874">
                  <c:v>9.1</c:v>
                </c:pt>
                <c:pt idx="875">
                  <c:v>9.1</c:v>
                </c:pt>
                <c:pt idx="876">
                  <c:v>9.1</c:v>
                </c:pt>
                <c:pt idx="877">
                  <c:v>9.1</c:v>
                </c:pt>
                <c:pt idx="878">
                  <c:v>9.1</c:v>
                </c:pt>
                <c:pt idx="879">
                  <c:v>9.1</c:v>
                </c:pt>
                <c:pt idx="880">
                  <c:v>9.1</c:v>
                </c:pt>
                <c:pt idx="881">
                  <c:v>9.1</c:v>
                </c:pt>
                <c:pt idx="882">
                  <c:v>9.1</c:v>
                </c:pt>
                <c:pt idx="883">
                  <c:v>9.1</c:v>
                </c:pt>
                <c:pt idx="884">
                  <c:v>9.1</c:v>
                </c:pt>
                <c:pt idx="885">
                  <c:v>9.1</c:v>
                </c:pt>
                <c:pt idx="886">
                  <c:v>9.1</c:v>
                </c:pt>
                <c:pt idx="887">
                  <c:v>9.1</c:v>
                </c:pt>
                <c:pt idx="888">
                  <c:v>9.1</c:v>
                </c:pt>
                <c:pt idx="889">
                  <c:v>9.1</c:v>
                </c:pt>
                <c:pt idx="890">
                  <c:v>9.1</c:v>
                </c:pt>
                <c:pt idx="891">
                  <c:v>9.1</c:v>
                </c:pt>
                <c:pt idx="892">
                  <c:v>9.1</c:v>
                </c:pt>
                <c:pt idx="893">
                  <c:v>9.1</c:v>
                </c:pt>
                <c:pt idx="894">
                  <c:v>9.1</c:v>
                </c:pt>
                <c:pt idx="895">
                  <c:v>9.1</c:v>
                </c:pt>
                <c:pt idx="896">
                  <c:v>9.1</c:v>
                </c:pt>
                <c:pt idx="897">
                  <c:v>9.1</c:v>
                </c:pt>
                <c:pt idx="898">
                  <c:v>9.1</c:v>
                </c:pt>
                <c:pt idx="899">
                  <c:v>9.1</c:v>
                </c:pt>
                <c:pt idx="900">
                  <c:v>9.1</c:v>
                </c:pt>
                <c:pt idx="901">
                  <c:v>9.1</c:v>
                </c:pt>
                <c:pt idx="902">
                  <c:v>9.1</c:v>
                </c:pt>
                <c:pt idx="903">
                  <c:v>9.1</c:v>
                </c:pt>
                <c:pt idx="904">
                  <c:v>9.1</c:v>
                </c:pt>
                <c:pt idx="905">
                  <c:v>9.1</c:v>
                </c:pt>
                <c:pt idx="906">
                  <c:v>9.1</c:v>
                </c:pt>
                <c:pt idx="907">
                  <c:v>9.1</c:v>
                </c:pt>
                <c:pt idx="908">
                  <c:v>9.1</c:v>
                </c:pt>
                <c:pt idx="909">
                  <c:v>9.1</c:v>
                </c:pt>
                <c:pt idx="910">
                  <c:v>9.1</c:v>
                </c:pt>
                <c:pt idx="911">
                  <c:v>9.1</c:v>
                </c:pt>
                <c:pt idx="912">
                  <c:v>9.9</c:v>
                </c:pt>
                <c:pt idx="913">
                  <c:v>10</c:v>
                </c:pt>
                <c:pt idx="914">
                  <c:v>10.1</c:v>
                </c:pt>
                <c:pt idx="915">
                  <c:v>10.4</c:v>
                </c:pt>
                <c:pt idx="916">
                  <c:v>10.8</c:v>
                </c:pt>
                <c:pt idx="917">
                  <c:v>11</c:v>
                </c:pt>
                <c:pt idx="918">
                  <c:v>11</c:v>
                </c:pt>
                <c:pt idx="919">
                  <c:v>11.1</c:v>
                </c:pt>
                <c:pt idx="920">
                  <c:v>11.1</c:v>
                </c:pt>
                <c:pt idx="921">
                  <c:v>11.1</c:v>
                </c:pt>
                <c:pt idx="922">
                  <c:v>11.1</c:v>
                </c:pt>
                <c:pt idx="923">
                  <c:v>11.1</c:v>
                </c:pt>
                <c:pt idx="924">
                  <c:v>11.1</c:v>
                </c:pt>
                <c:pt idx="925">
                  <c:v>11.1</c:v>
                </c:pt>
                <c:pt idx="926">
                  <c:v>11.1</c:v>
                </c:pt>
                <c:pt idx="927">
                  <c:v>11.1</c:v>
                </c:pt>
                <c:pt idx="928">
                  <c:v>11.1</c:v>
                </c:pt>
                <c:pt idx="929">
                  <c:v>11.1</c:v>
                </c:pt>
                <c:pt idx="930">
                  <c:v>11.1</c:v>
                </c:pt>
                <c:pt idx="931">
                  <c:v>11.1</c:v>
                </c:pt>
                <c:pt idx="932">
                  <c:v>11.1</c:v>
                </c:pt>
                <c:pt idx="933">
                  <c:v>11.1</c:v>
                </c:pt>
                <c:pt idx="934">
                  <c:v>11.1</c:v>
                </c:pt>
                <c:pt idx="935">
                  <c:v>11.1</c:v>
                </c:pt>
                <c:pt idx="936">
                  <c:v>11.1</c:v>
                </c:pt>
                <c:pt idx="937">
                  <c:v>11.1</c:v>
                </c:pt>
                <c:pt idx="938">
                  <c:v>11.1</c:v>
                </c:pt>
                <c:pt idx="939">
                  <c:v>11.1</c:v>
                </c:pt>
                <c:pt idx="940">
                  <c:v>11.1</c:v>
                </c:pt>
                <c:pt idx="941">
                  <c:v>11.1</c:v>
                </c:pt>
                <c:pt idx="942">
                  <c:v>11.1</c:v>
                </c:pt>
                <c:pt idx="943">
                  <c:v>11.1</c:v>
                </c:pt>
                <c:pt idx="944">
                  <c:v>11.1</c:v>
                </c:pt>
                <c:pt idx="945">
                  <c:v>11.1</c:v>
                </c:pt>
                <c:pt idx="946">
                  <c:v>11.1</c:v>
                </c:pt>
                <c:pt idx="947">
                  <c:v>11.1</c:v>
                </c:pt>
                <c:pt idx="948">
                  <c:v>11.1</c:v>
                </c:pt>
                <c:pt idx="949">
                  <c:v>11.1</c:v>
                </c:pt>
                <c:pt idx="950">
                  <c:v>11.1</c:v>
                </c:pt>
                <c:pt idx="951">
                  <c:v>11.1</c:v>
                </c:pt>
                <c:pt idx="952">
                  <c:v>11.1</c:v>
                </c:pt>
                <c:pt idx="953">
                  <c:v>11.1</c:v>
                </c:pt>
                <c:pt idx="954">
                  <c:v>11.1</c:v>
                </c:pt>
                <c:pt idx="955">
                  <c:v>11.1</c:v>
                </c:pt>
                <c:pt idx="956">
                  <c:v>11.1</c:v>
                </c:pt>
                <c:pt idx="957">
                  <c:v>11.1</c:v>
                </c:pt>
                <c:pt idx="958">
                  <c:v>11.1</c:v>
                </c:pt>
                <c:pt idx="959">
                  <c:v>11.1</c:v>
                </c:pt>
                <c:pt idx="960">
                  <c:v>11.1</c:v>
                </c:pt>
                <c:pt idx="961">
                  <c:v>11.1</c:v>
                </c:pt>
                <c:pt idx="962">
                  <c:v>11.1</c:v>
                </c:pt>
                <c:pt idx="963">
                  <c:v>11.1</c:v>
                </c:pt>
                <c:pt idx="964">
                  <c:v>11.1</c:v>
                </c:pt>
                <c:pt idx="965">
                  <c:v>11.1</c:v>
                </c:pt>
                <c:pt idx="966">
                  <c:v>11.1</c:v>
                </c:pt>
                <c:pt idx="967">
                  <c:v>11.1</c:v>
                </c:pt>
                <c:pt idx="968">
                  <c:v>11.1</c:v>
                </c:pt>
                <c:pt idx="969">
                  <c:v>11.1</c:v>
                </c:pt>
                <c:pt idx="970">
                  <c:v>11.1</c:v>
                </c:pt>
                <c:pt idx="971">
                  <c:v>11.1</c:v>
                </c:pt>
                <c:pt idx="972">
                  <c:v>11.1</c:v>
                </c:pt>
                <c:pt idx="973">
                  <c:v>11.1</c:v>
                </c:pt>
                <c:pt idx="974">
                  <c:v>11.1</c:v>
                </c:pt>
                <c:pt idx="975">
                  <c:v>11.1</c:v>
                </c:pt>
                <c:pt idx="976">
                  <c:v>11.1</c:v>
                </c:pt>
                <c:pt idx="977">
                  <c:v>11.1</c:v>
                </c:pt>
                <c:pt idx="978">
                  <c:v>11.1</c:v>
                </c:pt>
                <c:pt idx="979">
                  <c:v>11.1</c:v>
                </c:pt>
                <c:pt idx="980">
                  <c:v>11.1</c:v>
                </c:pt>
                <c:pt idx="981">
                  <c:v>11.1</c:v>
                </c:pt>
                <c:pt idx="982">
                  <c:v>11.1</c:v>
                </c:pt>
                <c:pt idx="983">
                  <c:v>11.1</c:v>
                </c:pt>
                <c:pt idx="984">
                  <c:v>11.1</c:v>
                </c:pt>
                <c:pt idx="985">
                  <c:v>11.1</c:v>
                </c:pt>
                <c:pt idx="986">
                  <c:v>11.1</c:v>
                </c:pt>
                <c:pt idx="987">
                  <c:v>11.1</c:v>
                </c:pt>
                <c:pt idx="988">
                  <c:v>11.1</c:v>
                </c:pt>
                <c:pt idx="989">
                  <c:v>11.1</c:v>
                </c:pt>
                <c:pt idx="990">
                  <c:v>11.1</c:v>
                </c:pt>
                <c:pt idx="991">
                  <c:v>11.1</c:v>
                </c:pt>
                <c:pt idx="992">
                  <c:v>11.1</c:v>
                </c:pt>
                <c:pt idx="993">
                  <c:v>11.1</c:v>
                </c:pt>
                <c:pt idx="994">
                  <c:v>11.1</c:v>
                </c:pt>
                <c:pt idx="995">
                  <c:v>11.1</c:v>
                </c:pt>
                <c:pt idx="996">
                  <c:v>11.1</c:v>
                </c:pt>
                <c:pt idx="997">
                  <c:v>11.1</c:v>
                </c:pt>
                <c:pt idx="998">
                  <c:v>11.1</c:v>
                </c:pt>
                <c:pt idx="999">
                  <c:v>11.1</c:v>
                </c:pt>
                <c:pt idx="1000">
                  <c:v>11.1</c:v>
                </c:pt>
                <c:pt idx="1001">
                  <c:v>11.1</c:v>
                </c:pt>
                <c:pt idx="1002">
                  <c:v>11.1</c:v>
                </c:pt>
                <c:pt idx="1003">
                  <c:v>11.1</c:v>
                </c:pt>
                <c:pt idx="1004">
                  <c:v>11.1</c:v>
                </c:pt>
                <c:pt idx="1005">
                  <c:v>11.1</c:v>
                </c:pt>
                <c:pt idx="1006">
                  <c:v>11.1</c:v>
                </c:pt>
                <c:pt idx="1007">
                  <c:v>11.1</c:v>
                </c:pt>
                <c:pt idx="1008">
                  <c:v>11.1</c:v>
                </c:pt>
                <c:pt idx="1009">
                  <c:v>11.1</c:v>
                </c:pt>
                <c:pt idx="1010">
                  <c:v>11.1</c:v>
                </c:pt>
                <c:pt idx="1011">
                  <c:v>11.1</c:v>
                </c:pt>
                <c:pt idx="1012">
                  <c:v>11.1</c:v>
                </c:pt>
                <c:pt idx="1013">
                  <c:v>11.1</c:v>
                </c:pt>
                <c:pt idx="1014">
                  <c:v>11.1</c:v>
                </c:pt>
                <c:pt idx="1015">
                  <c:v>11.1</c:v>
                </c:pt>
                <c:pt idx="1016">
                  <c:v>11.1</c:v>
                </c:pt>
                <c:pt idx="1017">
                  <c:v>11.1</c:v>
                </c:pt>
                <c:pt idx="1018">
                  <c:v>11.1</c:v>
                </c:pt>
                <c:pt idx="1019">
                  <c:v>11.1</c:v>
                </c:pt>
                <c:pt idx="1020">
                  <c:v>11.1</c:v>
                </c:pt>
                <c:pt idx="1021">
                  <c:v>11.1</c:v>
                </c:pt>
                <c:pt idx="1022">
                  <c:v>11.1</c:v>
                </c:pt>
                <c:pt idx="1023">
                  <c:v>11.1</c:v>
                </c:pt>
                <c:pt idx="1024">
                  <c:v>11.1</c:v>
                </c:pt>
                <c:pt idx="1025">
                  <c:v>11.1</c:v>
                </c:pt>
                <c:pt idx="1026">
                  <c:v>11.1</c:v>
                </c:pt>
                <c:pt idx="1027">
                  <c:v>11.1</c:v>
                </c:pt>
                <c:pt idx="1028">
                  <c:v>11.1</c:v>
                </c:pt>
                <c:pt idx="1029">
                  <c:v>11.1</c:v>
                </c:pt>
                <c:pt idx="1030">
                  <c:v>11.1</c:v>
                </c:pt>
                <c:pt idx="1031">
                  <c:v>11.1</c:v>
                </c:pt>
                <c:pt idx="1032">
                  <c:v>11.1</c:v>
                </c:pt>
                <c:pt idx="1033">
                  <c:v>11.1</c:v>
                </c:pt>
                <c:pt idx="1034">
                  <c:v>11.1</c:v>
                </c:pt>
                <c:pt idx="1035">
                  <c:v>11.1</c:v>
                </c:pt>
                <c:pt idx="1036">
                  <c:v>11.1</c:v>
                </c:pt>
                <c:pt idx="1037">
                  <c:v>11.1</c:v>
                </c:pt>
                <c:pt idx="1038">
                  <c:v>11.1</c:v>
                </c:pt>
                <c:pt idx="1039">
                  <c:v>11.1</c:v>
                </c:pt>
                <c:pt idx="1040">
                  <c:v>11.1</c:v>
                </c:pt>
                <c:pt idx="1041">
                  <c:v>11.1</c:v>
                </c:pt>
                <c:pt idx="1042">
                  <c:v>11.1</c:v>
                </c:pt>
                <c:pt idx="1043">
                  <c:v>11.1</c:v>
                </c:pt>
                <c:pt idx="1044">
                  <c:v>11.1</c:v>
                </c:pt>
                <c:pt idx="1045">
                  <c:v>11.1</c:v>
                </c:pt>
                <c:pt idx="1046">
                  <c:v>11.1</c:v>
                </c:pt>
                <c:pt idx="1047">
                  <c:v>11.1</c:v>
                </c:pt>
                <c:pt idx="1048">
                  <c:v>11.1</c:v>
                </c:pt>
                <c:pt idx="1049">
                  <c:v>11.1</c:v>
                </c:pt>
                <c:pt idx="1050">
                  <c:v>11.1</c:v>
                </c:pt>
                <c:pt idx="1051">
                  <c:v>11.1</c:v>
                </c:pt>
                <c:pt idx="1052">
                  <c:v>11.1</c:v>
                </c:pt>
                <c:pt idx="1053">
                  <c:v>11.1</c:v>
                </c:pt>
                <c:pt idx="1054">
                  <c:v>11.1</c:v>
                </c:pt>
                <c:pt idx="1055">
                  <c:v>11.1</c:v>
                </c:pt>
                <c:pt idx="1056">
                  <c:v>11.1</c:v>
                </c:pt>
                <c:pt idx="1057">
                  <c:v>11.1</c:v>
                </c:pt>
                <c:pt idx="1058">
                  <c:v>11.2</c:v>
                </c:pt>
                <c:pt idx="1059">
                  <c:v>11.2</c:v>
                </c:pt>
                <c:pt idx="1060">
                  <c:v>11.299999999999999</c:v>
                </c:pt>
                <c:pt idx="1061">
                  <c:v>11.399999999999999</c:v>
                </c:pt>
                <c:pt idx="1062">
                  <c:v>11.399999999999999</c:v>
                </c:pt>
                <c:pt idx="1063">
                  <c:v>11.499999999999998</c:v>
                </c:pt>
                <c:pt idx="1064">
                  <c:v>11.599999999999998</c:v>
                </c:pt>
                <c:pt idx="1065">
                  <c:v>11.699999999999998</c:v>
                </c:pt>
                <c:pt idx="1066">
                  <c:v>11.799999999999997</c:v>
                </c:pt>
                <c:pt idx="1067">
                  <c:v>11.899999999999997</c:v>
                </c:pt>
                <c:pt idx="1068">
                  <c:v>12.099999999999996</c:v>
                </c:pt>
                <c:pt idx="1069">
                  <c:v>12.199999999999996</c:v>
                </c:pt>
                <c:pt idx="1070">
                  <c:v>12.399999999999995</c:v>
                </c:pt>
                <c:pt idx="1071">
                  <c:v>12.599999999999994</c:v>
                </c:pt>
                <c:pt idx="1072">
                  <c:v>12.599999999999994</c:v>
                </c:pt>
                <c:pt idx="1073">
                  <c:v>12.799999999999994</c:v>
                </c:pt>
                <c:pt idx="1074">
                  <c:v>12.899999999999993</c:v>
                </c:pt>
                <c:pt idx="1075">
                  <c:v>13.099999999999993</c:v>
                </c:pt>
                <c:pt idx="1076">
                  <c:v>13.199999999999992</c:v>
                </c:pt>
                <c:pt idx="1077">
                  <c:v>13.399999999999991</c:v>
                </c:pt>
                <c:pt idx="1078">
                  <c:v>13.399999999999991</c:v>
                </c:pt>
                <c:pt idx="1079">
                  <c:v>13.499999999999991</c:v>
                </c:pt>
                <c:pt idx="1080">
                  <c:v>13.599999999999991</c:v>
                </c:pt>
                <c:pt idx="1081">
                  <c:v>13.69999999999999</c:v>
                </c:pt>
                <c:pt idx="1082">
                  <c:v>13.79999999999999</c:v>
                </c:pt>
                <c:pt idx="1083">
                  <c:v>13.79999999999999</c:v>
                </c:pt>
                <c:pt idx="1084">
                  <c:v>13.79999999999999</c:v>
                </c:pt>
                <c:pt idx="1085">
                  <c:v>13.89999999999999</c:v>
                </c:pt>
                <c:pt idx="1086">
                  <c:v>13.999999999999989</c:v>
                </c:pt>
                <c:pt idx="1087">
                  <c:v>14.199999999999989</c:v>
                </c:pt>
                <c:pt idx="1088">
                  <c:v>14.299999999999988</c:v>
                </c:pt>
                <c:pt idx="1089">
                  <c:v>14.299999999999988</c:v>
                </c:pt>
                <c:pt idx="1090">
                  <c:v>14.299999999999988</c:v>
                </c:pt>
                <c:pt idx="1091">
                  <c:v>14.299999999999988</c:v>
                </c:pt>
                <c:pt idx="1092">
                  <c:v>14.299999999999988</c:v>
                </c:pt>
                <c:pt idx="1093">
                  <c:v>14.299999999999988</c:v>
                </c:pt>
                <c:pt idx="1094">
                  <c:v>14.299999999999988</c:v>
                </c:pt>
                <c:pt idx="1095">
                  <c:v>14.299999999999988</c:v>
                </c:pt>
                <c:pt idx="1096">
                  <c:v>14.299999999999988</c:v>
                </c:pt>
                <c:pt idx="1097">
                  <c:v>14.299999999999988</c:v>
                </c:pt>
                <c:pt idx="1098">
                  <c:v>14.299999999999988</c:v>
                </c:pt>
                <c:pt idx="1099">
                  <c:v>14.299999999999988</c:v>
                </c:pt>
                <c:pt idx="1100">
                  <c:v>14.299999999999988</c:v>
                </c:pt>
                <c:pt idx="1101">
                  <c:v>14.299999999999988</c:v>
                </c:pt>
                <c:pt idx="1102">
                  <c:v>14.299999999999988</c:v>
                </c:pt>
                <c:pt idx="1103">
                  <c:v>14.399999999999988</c:v>
                </c:pt>
                <c:pt idx="1104">
                  <c:v>14.399999999999988</c:v>
                </c:pt>
                <c:pt idx="1105">
                  <c:v>14.399999999999988</c:v>
                </c:pt>
                <c:pt idx="1106">
                  <c:v>14.399999999999988</c:v>
                </c:pt>
                <c:pt idx="1107">
                  <c:v>14.399999999999988</c:v>
                </c:pt>
                <c:pt idx="1108">
                  <c:v>14.399999999999988</c:v>
                </c:pt>
                <c:pt idx="1109">
                  <c:v>14.399999999999988</c:v>
                </c:pt>
                <c:pt idx="1110">
                  <c:v>14.399999999999988</c:v>
                </c:pt>
                <c:pt idx="1111">
                  <c:v>14.399999999999988</c:v>
                </c:pt>
                <c:pt idx="1112">
                  <c:v>14.399999999999988</c:v>
                </c:pt>
                <c:pt idx="1113">
                  <c:v>14.399999999999988</c:v>
                </c:pt>
                <c:pt idx="1114">
                  <c:v>14.399999999999988</c:v>
                </c:pt>
                <c:pt idx="1115">
                  <c:v>14.399999999999988</c:v>
                </c:pt>
                <c:pt idx="1116">
                  <c:v>14.499999999999988</c:v>
                </c:pt>
                <c:pt idx="1117">
                  <c:v>14.499999999999988</c:v>
                </c:pt>
                <c:pt idx="1118">
                  <c:v>14.499999999999988</c:v>
                </c:pt>
                <c:pt idx="1119">
                  <c:v>14.499999999999988</c:v>
                </c:pt>
                <c:pt idx="1120">
                  <c:v>14.499999999999988</c:v>
                </c:pt>
                <c:pt idx="1121">
                  <c:v>14.499999999999988</c:v>
                </c:pt>
                <c:pt idx="1122">
                  <c:v>14.499999999999988</c:v>
                </c:pt>
                <c:pt idx="1123">
                  <c:v>14.499999999999988</c:v>
                </c:pt>
                <c:pt idx="1124">
                  <c:v>14.499999999999988</c:v>
                </c:pt>
                <c:pt idx="1125">
                  <c:v>14.499999999999988</c:v>
                </c:pt>
                <c:pt idx="1126">
                  <c:v>14.499999999999988</c:v>
                </c:pt>
                <c:pt idx="1127">
                  <c:v>14.499999999999988</c:v>
                </c:pt>
                <c:pt idx="1128">
                  <c:v>14.599999999999987</c:v>
                </c:pt>
                <c:pt idx="1129">
                  <c:v>14.599999999999987</c:v>
                </c:pt>
                <c:pt idx="1130">
                  <c:v>14.599999999999987</c:v>
                </c:pt>
                <c:pt idx="1131">
                  <c:v>14.599999999999987</c:v>
                </c:pt>
                <c:pt idx="1132">
                  <c:v>14.599999999999987</c:v>
                </c:pt>
                <c:pt idx="1133">
                  <c:v>14.599999999999987</c:v>
                </c:pt>
                <c:pt idx="1134">
                  <c:v>14.599999999999987</c:v>
                </c:pt>
                <c:pt idx="1135">
                  <c:v>14.599999999999987</c:v>
                </c:pt>
                <c:pt idx="1136">
                  <c:v>14.599999999999987</c:v>
                </c:pt>
                <c:pt idx="1137">
                  <c:v>14.599999999999987</c:v>
                </c:pt>
                <c:pt idx="1138">
                  <c:v>14.599999999999987</c:v>
                </c:pt>
                <c:pt idx="1139">
                  <c:v>14.599999999999987</c:v>
                </c:pt>
                <c:pt idx="1140">
                  <c:v>14.599999999999987</c:v>
                </c:pt>
                <c:pt idx="1141">
                  <c:v>14.599999999999987</c:v>
                </c:pt>
                <c:pt idx="1142">
                  <c:v>14.599999999999987</c:v>
                </c:pt>
                <c:pt idx="1143">
                  <c:v>14.599999999999987</c:v>
                </c:pt>
                <c:pt idx="1144">
                  <c:v>14.599999999999987</c:v>
                </c:pt>
                <c:pt idx="1145">
                  <c:v>14.599999999999987</c:v>
                </c:pt>
                <c:pt idx="1146">
                  <c:v>14.599999999999987</c:v>
                </c:pt>
                <c:pt idx="1147">
                  <c:v>14.599999999999987</c:v>
                </c:pt>
                <c:pt idx="1148">
                  <c:v>14.599999999999987</c:v>
                </c:pt>
                <c:pt idx="1149">
                  <c:v>14.599999999999987</c:v>
                </c:pt>
                <c:pt idx="1150">
                  <c:v>14.599999999999987</c:v>
                </c:pt>
                <c:pt idx="1151">
                  <c:v>14.599999999999987</c:v>
                </c:pt>
                <c:pt idx="1152">
                  <c:v>14.599999999999987</c:v>
                </c:pt>
                <c:pt idx="1153">
                  <c:v>14.599999999999987</c:v>
                </c:pt>
                <c:pt idx="1154">
                  <c:v>14.599999999999987</c:v>
                </c:pt>
                <c:pt idx="1155">
                  <c:v>14.599999999999987</c:v>
                </c:pt>
                <c:pt idx="1156">
                  <c:v>14.599999999999987</c:v>
                </c:pt>
                <c:pt idx="1157">
                  <c:v>14.599999999999987</c:v>
                </c:pt>
                <c:pt idx="1158">
                  <c:v>14.599999999999987</c:v>
                </c:pt>
                <c:pt idx="1159">
                  <c:v>14.599999999999987</c:v>
                </c:pt>
                <c:pt idx="1160">
                  <c:v>14.599999999999987</c:v>
                </c:pt>
                <c:pt idx="1161">
                  <c:v>14.599999999999987</c:v>
                </c:pt>
                <c:pt idx="1162">
                  <c:v>14.599999999999987</c:v>
                </c:pt>
                <c:pt idx="1163">
                  <c:v>14.599999999999987</c:v>
                </c:pt>
                <c:pt idx="1164">
                  <c:v>14.599999999999987</c:v>
                </c:pt>
                <c:pt idx="1165">
                  <c:v>14.599999999999987</c:v>
                </c:pt>
                <c:pt idx="1166">
                  <c:v>14.599999999999987</c:v>
                </c:pt>
                <c:pt idx="1167">
                  <c:v>14.599999999999987</c:v>
                </c:pt>
                <c:pt idx="1168">
                  <c:v>14.599999999999987</c:v>
                </c:pt>
                <c:pt idx="1169">
                  <c:v>14.599999999999987</c:v>
                </c:pt>
                <c:pt idx="1170">
                  <c:v>14.599999999999987</c:v>
                </c:pt>
                <c:pt idx="1171">
                  <c:v>14.599999999999987</c:v>
                </c:pt>
                <c:pt idx="1172">
                  <c:v>14.599999999999987</c:v>
                </c:pt>
                <c:pt idx="1173">
                  <c:v>14.599999999999987</c:v>
                </c:pt>
                <c:pt idx="1174">
                  <c:v>14.599999999999987</c:v>
                </c:pt>
                <c:pt idx="1175">
                  <c:v>14.599999999999987</c:v>
                </c:pt>
                <c:pt idx="1176">
                  <c:v>14.599999999999987</c:v>
                </c:pt>
                <c:pt idx="1177">
                  <c:v>14.599999999999987</c:v>
                </c:pt>
                <c:pt idx="1178">
                  <c:v>14.599999999999987</c:v>
                </c:pt>
                <c:pt idx="1179">
                  <c:v>14.599999999999987</c:v>
                </c:pt>
                <c:pt idx="1180">
                  <c:v>14.599999999999987</c:v>
                </c:pt>
                <c:pt idx="1181">
                  <c:v>14.599999999999987</c:v>
                </c:pt>
                <c:pt idx="1182">
                  <c:v>14.599999999999987</c:v>
                </c:pt>
                <c:pt idx="1183">
                  <c:v>14.599999999999987</c:v>
                </c:pt>
                <c:pt idx="1184">
                  <c:v>14.599999999999987</c:v>
                </c:pt>
                <c:pt idx="1185">
                  <c:v>14.599999999999987</c:v>
                </c:pt>
                <c:pt idx="1186">
                  <c:v>14.599999999999987</c:v>
                </c:pt>
                <c:pt idx="1187">
                  <c:v>14.599999999999987</c:v>
                </c:pt>
                <c:pt idx="1188">
                  <c:v>14.599999999999987</c:v>
                </c:pt>
                <c:pt idx="1189">
                  <c:v>14.599999999999987</c:v>
                </c:pt>
                <c:pt idx="1190">
                  <c:v>14.599999999999987</c:v>
                </c:pt>
                <c:pt idx="1191">
                  <c:v>14.599999999999987</c:v>
                </c:pt>
                <c:pt idx="1192">
                  <c:v>14.599999999999987</c:v>
                </c:pt>
                <c:pt idx="1193">
                  <c:v>14.599999999999987</c:v>
                </c:pt>
                <c:pt idx="1194">
                  <c:v>14.599999999999987</c:v>
                </c:pt>
                <c:pt idx="1195">
                  <c:v>14.599999999999987</c:v>
                </c:pt>
                <c:pt idx="1196">
                  <c:v>14.599999999999987</c:v>
                </c:pt>
                <c:pt idx="1197">
                  <c:v>14.599999999999987</c:v>
                </c:pt>
                <c:pt idx="1198">
                  <c:v>14.599999999999987</c:v>
                </c:pt>
                <c:pt idx="1199">
                  <c:v>14.599999999999987</c:v>
                </c:pt>
                <c:pt idx="1200">
                  <c:v>14.599999999999987</c:v>
                </c:pt>
                <c:pt idx="1201">
                  <c:v>14.599999999999987</c:v>
                </c:pt>
                <c:pt idx="1202">
                  <c:v>14.599999999999987</c:v>
                </c:pt>
                <c:pt idx="1203">
                  <c:v>14.599999999999987</c:v>
                </c:pt>
                <c:pt idx="1204">
                  <c:v>14.599999999999987</c:v>
                </c:pt>
                <c:pt idx="1205">
                  <c:v>14.599999999999987</c:v>
                </c:pt>
                <c:pt idx="1206">
                  <c:v>14.599999999999987</c:v>
                </c:pt>
                <c:pt idx="1207">
                  <c:v>14.599999999999987</c:v>
                </c:pt>
                <c:pt idx="1208">
                  <c:v>14.599999999999987</c:v>
                </c:pt>
                <c:pt idx="1209">
                  <c:v>14.599999999999987</c:v>
                </c:pt>
                <c:pt idx="1210">
                  <c:v>14.599999999999987</c:v>
                </c:pt>
                <c:pt idx="1211">
                  <c:v>14.599999999999987</c:v>
                </c:pt>
                <c:pt idx="1212">
                  <c:v>14.599999999999987</c:v>
                </c:pt>
                <c:pt idx="1213">
                  <c:v>14.599999999999987</c:v>
                </c:pt>
                <c:pt idx="1214">
                  <c:v>14.599999999999987</c:v>
                </c:pt>
                <c:pt idx="1215">
                  <c:v>14.599999999999987</c:v>
                </c:pt>
                <c:pt idx="1216">
                  <c:v>14.599999999999987</c:v>
                </c:pt>
                <c:pt idx="1217">
                  <c:v>14.599999999999987</c:v>
                </c:pt>
                <c:pt idx="1218">
                  <c:v>14.599999999999987</c:v>
                </c:pt>
                <c:pt idx="1219">
                  <c:v>14.599999999999987</c:v>
                </c:pt>
                <c:pt idx="1220">
                  <c:v>14.599999999999987</c:v>
                </c:pt>
                <c:pt idx="1221">
                  <c:v>14.599999999999987</c:v>
                </c:pt>
                <c:pt idx="1222">
                  <c:v>14.599999999999987</c:v>
                </c:pt>
                <c:pt idx="1223">
                  <c:v>14.599999999999987</c:v>
                </c:pt>
                <c:pt idx="1224">
                  <c:v>14.599999999999987</c:v>
                </c:pt>
                <c:pt idx="1225">
                  <c:v>14.599999999999987</c:v>
                </c:pt>
                <c:pt idx="1226">
                  <c:v>14.599999999999987</c:v>
                </c:pt>
                <c:pt idx="1227">
                  <c:v>14.599999999999987</c:v>
                </c:pt>
                <c:pt idx="1228">
                  <c:v>14.599999999999987</c:v>
                </c:pt>
                <c:pt idx="1229">
                  <c:v>14.599999999999987</c:v>
                </c:pt>
                <c:pt idx="1230">
                  <c:v>14.599999999999987</c:v>
                </c:pt>
                <c:pt idx="1231">
                  <c:v>14.599999999999987</c:v>
                </c:pt>
                <c:pt idx="1232">
                  <c:v>14.599999999999987</c:v>
                </c:pt>
                <c:pt idx="1233">
                  <c:v>14.599999999999987</c:v>
                </c:pt>
                <c:pt idx="1234">
                  <c:v>14.599999999999987</c:v>
                </c:pt>
                <c:pt idx="1235">
                  <c:v>14.599999999999987</c:v>
                </c:pt>
                <c:pt idx="1236">
                  <c:v>14.599999999999987</c:v>
                </c:pt>
                <c:pt idx="1237">
                  <c:v>14.599999999999987</c:v>
                </c:pt>
                <c:pt idx="1238">
                  <c:v>14.599999999999987</c:v>
                </c:pt>
                <c:pt idx="1239">
                  <c:v>14.599999999999987</c:v>
                </c:pt>
                <c:pt idx="1240">
                  <c:v>14.599999999999987</c:v>
                </c:pt>
                <c:pt idx="1241">
                  <c:v>14.599999999999987</c:v>
                </c:pt>
                <c:pt idx="1242">
                  <c:v>14.599999999999987</c:v>
                </c:pt>
                <c:pt idx="1243">
                  <c:v>14.599999999999987</c:v>
                </c:pt>
                <c:pt idx="1244">
                  <c:v>14.599999999999987</c:v>
                </c:pt>
                <c:pt idx="1245">
                  <c:v>14.599999999999987</c:v>
                </c:pt>
                <c:pt idx="1246">
                  <c:v>14.599999999999987</c:v>
                </c:pt>
                <c:pt idx="1247">
                  <c:v>14.599999999999987</c:v>
                </c:pt>
                <c:pt idx="1248">
                  <c:v>14.599999999999987</c:v>
                </c:pt>
                <c:pt idx="1249">
                  <c:v>14.599999999999987</c:v>
                </c:pt>
                <c:pt idx="1250">
                  <c:v>14.599999999999987</c:v>
                </c:pt>
                <c:pt idx="1251">
                  <c:v>14.599999999999987</c:v>
                </c:pt>
                <c:pt idx="1252">
                  <c:v>14.599999999999987</c:v>
                </c:pt>
                <c:pt idx="1253">
                  <c:v>14.599999999999987</c:v>
                </c:pt>
                <c:pt idx="1254">
                  <c:v>14.599999999999987</c:v>
                </c:pt>
                <c:pt idx="1255">
                  <c:v>14.599999999999987</c:v>
                </c:pt>
                <c:pt idx="1256">
                  <c:v>14.599999999999987</c:v>
                </c:pt>
                <c:pt idx="1257">
                  <c:v>14.699999999999987</c:v>
                </c:pt>
                <c:pt idx="1258">
                  <c:v>14.699999999999987</c:v>
                </c:pt>
                <c:pt idx="1259">
                  <c:v>14.699999999999987</c:v>
                </c:pt>
                <c:pt idx="1260">
                  <c:v>14.799999999999986</c:v>
                </c:pt>
                <c:pt idx="1261">
                  <c:v>14.799999999999986</c:v>
                </c:pt>
                <c:pt idx="1262">
                  <c:v>14.899999999999986</c:v>
                </c:pt>
                <c:pt idx="1263">
                  <c:v>14.899999999999986</c:v>
                </c:pt>
                <c:pt idx="1264">
                  <c:v>14.999999999999986</c:v>
                </c:pt>
                <c:pt idx="1265">
                  <c:v>14.999999999999986</c:v>
                </c:pt>
                <c:pt idx="1266">
                  <c:v>14.999999999999986</c:v>
                </c:pt>
                <c:pt idx="1267">
                  <c:v>14.999999999999986</c:v>
                </c:pt>
                <c:pt idx="1268">
                  <c:v>14.999999999999986</c:v>
                </c:pt>
                <c:pt idx="1269">
                  <c:v>14.999999999999986</c:v>
                </c:pt>
                <c:pt idx="1270">
                  <c:v>14.999999999999986</c:v>
                </c:pt>
                <c:pt idx="1271">
                  <c:v>14.999999999999986</c:v>
                </c:pt>
                <c:pt idx="1272">
                  <c:v>14.999999999999986</c:v>
                </c:pt>
                <c:pt idx="1273">
                  <c:v>14.999999999999986</c:v>
                </c:pt>
                <c:pt idx="1274">
                  <c:v>14.999999999999986</c:v>
                </c:pt>
                <c:pt idx="1275">
                  <c:v>14.999999999999986</c:v>
                </c:pt>
                <c:pt idx="1276">
                  <c:v>14.999999999999986</c:v>
                </c:pt>
                <c:pt idx="1277">
                  <c:v>14.999999999999986</c:v>
                </c:pt>
                <c:pt idx="1278">
                  <c:v>14.999999999999986</c:v>
                </c:pt>
                <c:pt idx="1279">
                  <c:v>14.999999999999986</c:v>
                </c:pt>
                <c:pt idx="1280">
                  <c:v>14.999999999999986</c:v>
                </c:pt>
                <c:pt idx="1281">
                  <c:v>14.999999999999986</c:v>
                </c:pt>
                <c:pt idx="1282">
                  <c:v>14.999999999999986</c:v>
                </c:pt>
                <c:pt idx="1283">
                  <c:v>14.999999999999986</c:v>
                </c:pt>
                <c:pt idx="1284">
                  <c:v>14.999999999999986</c:v>
                </c:pt>
                <c:pt idx="1285">
                  <c:v>14.999999999999986</c:v>
                </c:pt>
                <c:pt idx="1286">
                  <c:v>14.999999999999986</c:v>
                </c:pt>
                <c:pt idx="1287">
                  <c:v>14.999999999999986</c:v>
                </c:pt>
                <c:pt idx="1288">
                  <c:v>14.999999999999986</c:v>
                </c:pt>
                <c:pt idx="1289">
                  <c:v>14.999999999999986</c:v>
                </c:pt>
                <c:pt idx="1290">
                  <c:v>14.999999999999986</c:v>
                </c:pt>
                <c:pt idx="1291">
                  <c:v>14.999999999999986</c:v>
                </c:pt>
                <c:pt idx="1292">
                  <c:v>14.999999999999986</c:v>
                </c:pt>
                <c:pt idx="1293">
                  <c:v>14.999999999999986</c:v>
                </c:pt>
                <c:pt idx="1294">
                  <c:v>14.999999999999986</c:v>
                </c:pt>
                <c:pt idx="1295">
                  <c:v>14.999999999999986</c:v>
                </c:pt>
                <c:pt idx="1296">
                  <c:v>14.999999999999986</c:v>
                </c:pt>
                <c:pt idx="1297">
                  <c:v>14.999999999999986</c:v>
                </c:pt>
                <c:pt idx="1298">
                  <c:v>14.999999999999986</c:v>
                </c:pt>
                <c:pt idx="1299">
                  <c:v>14.999999999999986</c:v>
                </c:pt>
                <c:pt idx="1300">
                  <c:v>14.999999999999986</c:v>
                </c:pt>
                <c:pt idx="1301">
                  <c:v>14.999999999999986</c:v>
                </c:pt>
                <c:pt idx="1302">
                  <c:v>14.999999999999986</c:v>
                </c:pt>
                <c:pt idx="1303">
                  <c:v>14.999999999999986</c:v>
                </c:pt>
                <c:pt idx="1304">
                  <c:v>14.999999999999986</c:v>
                </c:pt>
                <c:pt idx="1305">
                  <c:v>14.999999999999986</c:v>
                </c:pt>
                <c:pt idx="1306">
                  <c:v>14.999999999999986</c:v>
                </c:pt>
                <c:pt idx="1307">
                  <c:v>14.999999999999986</c:v>
                </c:pt>
                <c:pt idx="1308">
                  <c:v>14.999999999999986</c:v>
                </c:pt>
                <c:pt idx="1309">
                  <c:v>14.999999999999986</c:v>
                </c:pt>
                <c:pt idx="1310">
                  <c:v>14.999999999999986</c:v>
                </c:pt>
                <c:pt idx="1311">
                  <c:v>14.999999999999986</c:v>
                </c:pt>
                <c:pt idx="1312">
                  <c:v>14.999999999999986</c:v>
                </c:pt>
                <c:pt idx="1313">
                  <c:v>14.999999999999986</c:v>
                </c:pt>
                <c:pt idx="1314">
                  <c:v>14.999999999999986</c:v>
                </c:pt>
                <c:pt idx="1315">
                  <c:v>14.999999999999986</c:v>
                </c:pt>
                <c:pt idx="1316">
                  <c:v>14.999999999999986</c:v>
                </c:pt>
                <c:pt idx="1317">
                  <c:v>14.999999999999986</c:v>
                </c:pt>
                <c:pt idx="1318">
                  <c:v>14.999999999999986</c:v>
                </c:pt>
                <c:pt idx="1319">
                  <c:v>14.999999999999986</c:v>
                </c:pt>
                <c:pt idx="1320">
                  <c:v>14.999999999999986</c:v>
                </c:pt>
                <c:pt idx="1321">
                  <c:v>16.799999999999986</c:v>
                </c:pt>
                <c:pt idx="1322">
                  <c:v>16.999999999999986</c:v>
                </c:pt>
                <c:pt idx="1323">
                  <c:v>17.099999999999987</c:v>
                </c:pt>
                <c:pt idx="1324">
                  <c:v>17.199999999999989</c:v>
                </c:pt>
                <c:pt idx="1325">
                  <c:v>17.199999999999989</c:v>
                </c:pt>
                <c:pt idx="1326">
                  <c:v>17.199999999999989</c:v>
                </c:pt>
                <c:pt idx="1327">
                  <c:v>17.199999999999989</c:v>
                </c:pt>
                <c:pt idx="1328">
                  <c:v>17.199999999999989</c:v>
                </c:pt>
                <c:pt idx="1329">
                  <c:v>17.199999999999989</c:v>
                </c:pt>
                <c:pt idx="1330">
                  <c:v>17.199999999999989</c:v>
                </c:pt>
                <c:pt idx="1331">
                  <c:v>17.199999999999989</c:v>
                </c:pt>
                <c:pt idx="1332">
                  <c:v>17.199999999999989</c:v>
                </c:pt>
                <c:pt idx="1333">
                  <c:v>17.199999999999989</c:v>
                </c:pt>
                <c:pt idx="1334">
                  <c:v>17.199999999999989</c:v>
                </c:pt>
                <c:pt idx="1335">
                  <c:v>17.199999999999989</c:v>
                </c:pt>
                <c:pt idx="1336">
                  <c:v>17.199999999999989</c:v>
                </c:pt>
                <c:pt idx="1337">
                  <c:v>17.199999999999989</c:v>
                </c:pt>
                <c:pt idx="1338">
                  <c:v>17.199999999999989</c:v>
                </c:pt>
                <c:pt idx="1339">
                  <c:v>17.199999999999989</c:v>
                </c:pt>
                <c:pt idx="1340">
                  <c:v>17.199999999999989</c:v>
                </c:pt>
                <c:pt idx="1341">
                  <c:v>17.199999999999989</c:v>
                </c:pt>
                <c:pt idx="1342">
                  <c:v>17.199999999999989</c:v>
                </c:pt>
                <c:pt idx="1343">
                  <c:v>17.199999999999989</c:v>
                </c:pt>
                <c:pt idx="1344">
                  <c:v>17.199999999999989</c:v>
                </c:pt>
                <c:pt idx="1345">
                  <c:v>17.199999999999989</c:v>
                </c:pt>
                <c:pt idx="1346">
                  <c:v>17.199999999999989</c:v>
                </c:pt>
                <c:pt idx="1347">
                  <c:v>17.199999999999989</c:v>
                </c:pt>
                <c:pt idx="1348">
                  <c:v>17.199999999999989</c:v>
                </c:pt>
                <c:pt idx="1349">
                  <c:v>17.199999999999989</c:v>
                </c:pt>
                <c:pt idx="1350">
                  <c:v>17.199999999999989</c:v>
                </c:pt>
                <c:pt idx="1351">
                  <c:v>17.199999999999989</c:v>
                </c:pt>
                <c:pt idx="1352">
                  <c:v>17.199999999999989</c:v>
                </c:pt>
                <c:pt idx="1353">
                  <c:v>17.199999999999989</c:v>
                </c:pt>
                <c:pt idx="1354">
                  <c:v>17.199999999999989</c:v>
                </c:pt>
                <c:pt idx="1355">
                  <c:v>17.199999999999989</c:v>
                </c:pt>
                <c:pt idx="1356">
                  <c:v>17.199999999999989</c:v>
                </c:pt>
                <c:pt idx="1357">
                  <c:v>17.199999999999989</c:v>
                </c:pt>
                <c:pt idx="1358">
                  <c:v>17.199999999999989</c:v>
                </c:pt>
                <c:pt idx="1359">
                  <c:v>17.199999999999989</c:v>
                </c:pt>
                <c:pt idx="1360">
                  <c:v>17.199999999999989</c:v>
                </c:pt>
                <c:pt idx="1361">
                  <c:v>17.199999999999989</c:v>
                </c:pt>
                <c:pt idx="1362">
                  <c:v>17.199999999999989</c:v>
                </c:pt>
                <c:pt idx="1363">
                  <c:v>17.199999999999989</c:v>
                </c:pt>
                <c:pt idx="1364">
                  <c:v>17.199999999999989</c:v>
                </c:pt>
                <c:pt idx="1365">
                  <c:v>17.199999999999989</c:v>
                </c:pt>
                <c:pt idx="1366">
                  <c:v>17.199999999999989</c:v>
                </c:pt>
                <c:pt idx="1367">
                  <c:v>17.199999999999989</c:v>
                </c:pt>
                <c:pt idx="1368">
                  <c:v>17.199999999999989</c:v>
                </c:pt>
                <c:pt idx="1369">
                  <c:v>17.199999999999989</c:v>
                </c:pt>
                <c:pt idx="1370">
                  <c:v>17.199999999999989</c:v>
                </c:pt>
                <c:pt idx="1371">
                  <c:v>17.199999999999989</c:v>
                </c:pt>
                <c:pt idx="1372">
                  <c:v>17.199999999999989</c:v>
                </c:pt>
                <c:pt idx="1373">
                  <c:v>17.199999999999989</c:v>
                </c:pt>
                <c:pt idx="1374">
                  <c:v>17.199999999999989</c:v>
                </c:pt>
                <c:pt idx="1375">
                  <c:v>17.199999999999989</c:v>
                </c:pt>
                <c:pt idx="1376">
                  <c:v>17.199999999999989</c:v>
                </c:pt>
                <c:pt idx="1377">
                  <c:v>17.199999999999989</c:v>
                </c:pt>
                <c:pt idx="1378">
                  <c:v>17.199999999999989</c:v>
                </c:pt>
                <c:pt idx="1379">
                  <c:v>17.199999999999989</c:v>
                </c:pt>
                <c:pt idx="1380">
                  <c:v>17.199999999999989</c:v>
                </c:pt>
                <c:pt idx="1381">
                  <c:v>17.199999999999989</c:v>
                </c:pt>
                <c:pt idx="1382">
                  <c:v>17.199999999999989</c:v>
                </c:pt>
                <c:pt idx="1383">
                  <c:v>17.199999999999989</c:v>
                </c:pt>
                <c:pt idx="1384">
                  <c:v>17.199999999999989</c:v>
                </c:pt>
                <c:pt idx="1385">
                  <c:v>17.199999999999989</c:v>
                </c:pt>
                <c:pt idx="1386">
                  <c:v>17.199999999999989</c:v>
                </c:pt>
                <c:pt idx="1387">
                  <c:v>17.199999999999989</c:v>
                </c:pt>
                <c:pt idx="1388">
                  <c:v>17.199999999999989</c:v>
                </c:pt>
                <c:pt idx="1389">
                  <c:v>17.199999999999989</c:v>
                </c:pt>
                <c:pt idx="1390">
                  <c:v>17.199999999999989</c:v>
                </c:pt>
                <c:pt idx="1391">
                  <c:v>17.199999999999989</c:v>
                </c:pt>
                <c:pt idx="1392">
                  <c:v>17.199999999999989</c:v>
                </c:pt>
                <c:pt idx="1393">
                  <c:v>17.199999999999989</c:v>
                </c:pt>
                <c:pt idx="1394">
                  <c:v>17.199999999999989</c:v>
                </c:pt>
                <c:pt idx="1395">
                  <c:v>17.199999999999989</c:v>
                </c:pt>
                <c:pt idx="1396">
                  <c:v>17.199999999999989</c:v>
                </c:pt>
                <c:pt idx="1397">
                  <c:v>17.199999999999989</c:v>
                </c:pt>
                <c:pt idx="1398">
                  <c:v>17.199999999999989</c:v>
                </c:pt>
                <c:pt idx="1399">
                  <c:v>17.199999999999989</c:v>
                </c:pt>
                <c:pt idx="1400">
                  <c:v>17.199999999999989</c:v>
                </c:pt>
                <c:pt idx="1401">
                  <c:v>17.199999999999989</c:v>
                </c:pt>
                <c:pt idx="1402">
                  <c:v>17.199999999999989</c:v>
                </c:pt>
                <c:pt idx="1403">
                  <c:v>17.199999999999989</c:v>
                </c:pt>
                <c:pt idx="1404">
                  <c:v>17.199999999999989</c:v>
                </c:pt>
                <c:pt idx="1405">
                  <c:v>17.199999999999989</c:v>
                </c:pt>
                <c:pt idx="1406">
                  <c:v>17.199999999999989</c:v>
                </c:pt>
                <c:pt idx="1407">
                  <c:v>17.199999999999989</c:v>
                </c:pt>
                <c:pt idx="1408">
                  <c:v>17.199999999999989</c:v>
                </c:pt>
                <c:pt idx="1409">
                  <c:v>17.199999999999989</c:v>
                </c:pt>
                <c:pt idx="1410">
                  <c:v>17.199999999999989</c:v>
                </c:pt>
                <c:pt idx="1411">
                  <c:v>17.199999999999989</c:v>
                </c:pt>
                <c:pt idx="1412">
                  <c:v>17.199999999999989</c:v>
                </c:pt>
                <c:pt idx="1413">
                  <c:v>17.199999999999989</c:v>
                </c:pt>
                <c:pt idx="1414">
                  <c:v>17.199999999999989</c:v>
                </c:pt>
                <c:pt idx="1415">
                  <c:v>17.199999999999989</c:v>
                </c:pt>
                <c:pt idx="1416">
                  <c:v>17.199999999999989</c:v>
                </c:pt>
                <c:pt idx="1417">
                  <c:v>17.199999999999989</c:v>
                </c:pt>
                <c:pt idx="1418">
                  <c:v>17.199999999999989</c:v>
                </c:pt>
                <c:pt idx="1419">
                  <c:v>17.199999999999989</c:v>
                </c:pt>
                <c:pt idx="1420">
                  <c:v>17.199999999999989</c:v>
                </c:pt>
                <c:pt idx="1421">
                  <c:v>17.199999999999989</c:v>
                </c:pt>
                <c:pt idx="1422">
                  <c:v>17.199999999999989</c:v>
                </c:pt>
                <c:pt idx="1423">
                  <c:v>17.199999999999989</c:v>
                </c:pt>
                <c:pt idx="1424">
                  <c:v>17.499999999999989</c:v>
                </c:pt>
                <c:pt idx="1425">
                  <c:v>17.899999999999988</c:v>
                </c:pt>
                <c:pt idx="1426">
                  <c:v>17.999999999999989</c:v>
                </c:pt>
                <c:pt idx="1427">
                  <c:v>17.999999999999989</c:v>
                </c:pt>
                <c:pt idx="1428">
                  <c:v>17.999999999999989</c:v>
                </c:pt>
                <c:pt idx="1429">
                  <c:v>17.999999999999989</c:v>
                </c:pt>
                <c:pt idx="1430">
                  <c:v>17.999999999999989</c:v>
                </c:pt>
                <c:pt idx="1431">
                  <c:v>17.999999999999989</c:v>
                </c:pt>
                <c:pt idx="1432">
                  <c:v>17.999999999999989</c:v>
                </c:pt>
                <c:pt idx="1433">
                  <c:v>17.999999999999989</c:v>
                </c:pt>
                <c:pt idx="1434">
                  <c:v>17.999999999999989</c:v>
                </c:pt>
                <c:pt idx="1435">
                  <c:v>17.999999999999989</c:v>
                </c:pt>
                <c:pt idx="1436">
                  <c:v>17.999999999999989</c:v>
                </c:pt>
                <c:pt idx="1437">
                  <c:v>17.999999999999989</c:v>
                </c:pt>
                <c:pt idx="1438">
                  <c:v>17.999999999999989</c:v>
                </c:pt>
                <c:pt idx="1439">
                  <c:v>17.999999999999989</c:v>
                </c:pt>
                <c:pt idx="1440">
                  <c:v>17.999999999999989</c:v>
                </c:pt>
                <c:pt idx="1441">
                  <c:v>17.999999999999989</c:v>
                </c:pt>
                <c:pt idx="1442">
                  <c:v>17.999999999999989</c:v>
                </c:pt>
                <c:pt idx="1443">
                  <c:v>17.999999999999989</c:v>
                </c:pt>
                <c:pt idx="1444">
                  <c:v>17.999999999999989</c:v>
                </c:pt>
                <c:pt idx="1445">
                  <c:v>17.999999999999989</c:v>
                </c:pt>
                <c:pt idx="1446">
                  <c:v>17.999999999999989</c:v>
                </c:pt>
                <c:pt idx="1447">
                  <c:v>17.999999999999989</c:v>
                </c:pt>
                <c:pt idx="1448">
                  <c:v>17.999999999999989</c:v>
                </c:pt>
                <c:pt idx="1449">
                  <c:v>18.199999999999989</c:v>
                </c:pt>
                <c:pt idx="1450">
                  <c:v>18.599999999999987</c:v>
                </c:pt>
                <c:pt idx="1451">
                  <c:v>18.999999999999986</c:v>
                </c:pt>
                <c:pt idx="1452">
                  <c:v>18.999999999999986</c:v>
                </c:pt>
                <c:pt idx="1453">
                  <c:v>19.099999999999987</c:v>
                </c:pt>
                <c:pt idx="1454">
                  <c:v>19.099999999999987</c:v>
                </c:pt>
                <c:pt idx="1455">
                  <c:v>19.099999999999987</c:v>
                </c:pt>
                <c:pt idx="1456">
                  <c:v>19.099999999999987</c:v>
                </c:pt>
                <c:pt idx="1457">
                  <c:v>19.099999999999987</c:v>
                </c:pt>
                <c:pt idx="1458">
                  <c:v>19.099999999999987</c:v>
                </c:pt>
                <c:pt idx="1459">
                  <c:v>19.099999999999987</c:v>
                </c:pt>
                <c:pt idx="1460">
                  <c:v>19.099999999999987</c:v>
                </c:pt>
                <c:pt idx="1461">
                  <c:v>19.099999999999987</c:v>
                </c:pt>
                <c:pt idx="1462">
                  <c:v>19.099999999999987</c:v>
                </c:pt>
                <c:pt idx="1463">
                  <c:v>19.099999999999987</c:v>
                </c:pt>
                <c:pt idx="1464">
                  <c:v>19.099999999999987</c:v>
                </c:pt>
                <c:pt idx="1465">
                  <c:v>19.099999999999987</c:v>
                </c:pt>
                <c:pt idx="1466">
                  <c:v>19.099999999999987</c:v>
                </c:pt>
                <c:pt idx="1467">
                  <c:v>19.099999999999987</c:v>
                </c:pt>
                <c:pt idx="1468">
                  <c:v>19.099999999999987</c:v>
                </c:pt>
                <c:pt idx="1469">
                  <c:v>19.099999999999987</c:v>
                </c:pt>
                <c:pt idx="1470">
                  <c:v>19.099999999999987</c:v>
                </c:pt>
                <c:pt idx="1471">
                  <c:v>19.099999999999987</c:v>
                </c:pt>
                <c:pt idx="1472">
                  <c:v>19.099999999999987</c:v>
                </c:pt>
                <c:pt idx="1473">
                  <c:v>19.099999999999987</c:v>
                </c:pt>
                <c:pt idx="1474">
                  <c:v>19.099999999999987</c:v>
                </c:pt>
                <c:pt idx="1475">
                  <c:v>19.099999999999987</c:v>
                </c:pt>
                <c:pt idx="1476">
                  <c:v>19.099999999999987</c:v>
                </c:pt>
                <c:pt idx="1477">
                  <c:v>19.099999999999987</c:v>
                </c:pt>
                <c:pt idx="1478">
                  <c:v>19.099999999999987</c:v>
                </c:pt>
                <c:pt idx="1479">
                  <c:v>19.099999999999987</c:v>
                </c:pt>
                <c:pt idx="1480">
                  <c:v>19.099999999999987</c:v>
                </c:pt>
                <c:pt idx="1481">
                  <c:v>19.099999999999987</c:v>
                </c:pt>
                <c:pt idx="1482">
                  <c:v>19.099999999999987</c:v>
                </c:pt>
                <c:pt idx="1483">
                  <c:v>19.099999999999987</c:v>
                </c:pt>
                <c:pt idx="1484">
                  <c:v>19.099999999999987</c:v>
                </c:pt>
                <c:pt idx="1485">
                  <c:v>19.099999999999987</c:v>
                </c:pt>
                <c:pt idx="1486">
                  <c:v>19.099999999999987</c:v>
                </c:pt>
                <c:pt idx="1487">
                  <c:v>19.099999999999987</c:v>
                </c:pt>
                <c:pt idx="1488">
                  <c:v>19.099999999999987</c:v>
                </c:pt>
                <c:pt idx="1489">
                  <c:v>19.099999999999987</c:v>
                </c:pt>
                <c:pt idx="1490">
                  <c:v>19.099999999999987</c:v>
                </c:pt>
                <c:pt idx="1491">
                  <c:v>19.099999999999987</c:v>
                </c:pt>
                <c:pt idx="1492">
                  <c:v>19.099999999999987</c:v>
                </c:pt>
                <c:pt idx="1493">
                  <c:v>19.099999999999987</c:v>
                </c:pt>
                <c:pt idx="1494">
                  <c:v>19.099999999999987</c:v>
                </c:pt>
                <c:pt idx="1495">
                  <c:v>19.099999999999987</c:v>
                </c:pt>
                <c:pt idx="1496">
                  <c:v>19.099999999999987</c:v>
                </c:pt>
                <c:pt idx="1497">
                  <c:v>19.099999999999987</c:v>
                </c:pt>
                <c:pt idx="1498">
                  <c:v>19.099999999999987</c:v>
                </c:pt>
                <c:pt idx="1499">
                  <c:v>19.099999999999987</c:v>
                </c:pt>
                <c:pt idx="1500">
                  <c:v>19.099999999999987</c:v>
                </c:pt>
                <c:pt idx="1501">
                  <c:v>19.099999999999987</c:v>
                </c:pt>
                <c:pt idx="1502">
                  <c:v>19.099999999999987</c:v>
                </c:pt>
                <c:pt idx="1503">
                  <c:v>19.099999999999987</c:v>
                </c:pt>
                <c:pt idx="1504">
                  <c:v>19.099999999999987</c:v>
                </c:pt>
                <c:pt idx="1505">
                  <c:v>19.099999999999987</c:v>
                </c:pt>
                <c:pt idx="1506">
                  <c:v>19.099999999999987</c:v>
                </c:pt>
                <c:pt idx="1507">
                  <c:v>19.099999999999987</c:v>
                </c:pt>
                <c:pt idx="1508">
                  <c:v>19.099999999999987</c:v>
                </c:pt>
                <c:pt idx="1509">
                  <c:v>19.099999999999987</c:v>
                </c:pt>
                <c:pt idx="1510">
                  <c:v>19.099999999999987</c:v>
                </c:pt>
                <c:pt idx="1511">
                  <c:v>19.099999999999987</c:v>
                </c:pt>
                <c:pt idx="1512">
                  <c:v>19.099999999999987</c:v>
                </c:pt>
                <c:pt idx="1513">
                  <c:v>19.099999999999987</c:v>
                </c:pt>
                <c:pt idx="1514">
                  <c:v>19.099999999999987</c:v>
                </c:pt>
                <c:pt idx="1515">
                  <c:v>19.099999999999987</c:v>
                </c:pt>
                <c:pt idx="1516">
                  <c:v>19.099999999999987</c:v>
                </c:pt>
                <c:pt idx="1517">
                  <c:v>19.099999999999987</c:v>
                </c:pt>
                <c:pt idx="1518">
                  <c:v>19.099999999999987</c:v>
                </c:pt>
                <c:pt idx="1519">
                  <c:v>19.099999999999987</c:v>
                </c:pt>
                <c:pt idx="1520">
                  <c:v>19.099999999999987</c:v>
                </c:pt>
                <c:pt idx="1521">
                  <c:v>19.099999999999987</c:v>
                </c:pt>
                <c:pt idx="1522">
                  <c:v>19.099999999999987</c:v>
                </c:pt>
                <c:pt idx="1523">
                  <c:v>19.099999999999987</c:v>
                </c:pt>
                <c:pt idx="1524">
                  <c:v>19.099999999999987</c:v>
                </c:pt>
                <c:pt idx="1525">
                  <c:v>19.099999999999987</c:v>
                </c:pt>
                <c:pt idx="1526">
                  <c:v>19.099999999999987</c:v>
                </c:pt>
                <c:pt idx="1527">
                  <c:v>19.099999999999987</c:v>
                </c:pt>
                <c:pt idx="1528">
                  <c:v>19.099999999999987</c:v>
                </c:pt>
                <c:pt idx="1529">
                  <c:v>19.099999999999987</c:v>
                </c:pt>
                <c:pt idx="1530">
                  <c:v>19.099999999999987</c:v>
                </c:pt>
                <c:pt idx="1531">
                  <c:v>19.099999999999987</c:v>
                </c:pt>
                <c:pt idx="1532">
                  <c:v>19.099999999999987</c:v>
                </c:pt>
                <c:pt idx="1533">
                  <c:v>19.099999999999987</c:v>
                </c:pt>
                <c:pt idx="1534">
                  <c:v>19.099999999999987</c:v>
                </c:pt>
                <c:pt idx="1535">
                  <c:v>19.099999999999987</c:v>
                </c:pt>
                <c:pt idx="1536">
                  <c:v>19.099999999999987</c:v>
                </c:pt>
                <c:pt idx="1537">
                  <c:v>19.099999999999987</c:v>
                </c:pt>
                <c:pt idx="1538">
                  <c:v>19.099999999999987</c:v>
                </c:pt>
                <c:pt idx="1539">
                  <c:v>19.099999999999987</c:v>
                </c:pt>
                <c:pt idx="1540">
                  <c:v>19.099999999999987</c:v>
                </c:pt>
                <c:pt idx="1541">
                  <c:v>19.099999999999987</c:v>
                </c:pt>
                <c:pt idx="1542">
                  <c:v>19.099999999999987</c:v>
                </c:pt>
                <c:pt idx="1543">
                  <c:v>19.099999999999987</c:v>
                </c:pt>
                <c:pt idx="1544">
                  <c:v>19.099999999999987</c:v>
                </c:pt>
                <c:pt idx="1545">
                  <c:v>19.099999999999987</c:v>
                </c:pt>
                <c:pt idx="1546">
                  <c:v>19.099999999999987</c:v>
                </c:pt>
                <c:pt idx="1547">
                  <c:v>19.099999999999987</c:v>
                </c:pt>
                <c:pt idx="1548">
                  <c:v>19.099999999999987</c:v>
                </c:pt>
                <c:pt idx="1549">
                  <c:v>19.099999999999987</c:v>
                </c:pt>
                <c:pt idx="1550">
                  <c:v>19.099999999999987</c:v>
                </c:pt>
                <c:pt idx="1551">
                  <c:v>19.099999999999987</c:v>
                </c:pt>
                <c:pt idx="1552">
                  <c:v>19.099999999999987</c:v>
                </c:pt>
                <c:pt idx="1553">
                  <c:v>19.099999999999987</c:v>
                </c:pt>
                <c:pt idx="1554">
                  <c:v>19.099999999999987</c:v>
                </c:pt>
                <c:pt idx="1555">
                  <c:v>19.099999999999987</c:v>
                </c:pt>
                <c:pt idx="1556">
                  <c:v>19.099999999999987</c:v>
                </c:pt>
                <c:pt idx="1557">
                  <c:v>19.099999999999987</c:v>
                </c:pt>
                <c:pt idx="1558">
                  <c:v>19.099999999999987</c:v>
                </c:pt>
                <c:pt idx="1559">
                  <c:v>19.399999999999988</c:v>
                </c:pt>
                <c:pt idx="1560">
                  <c:v>19.499999999999989</c:v>
                </c:pt>
                <c:pt idx="1561">
                  <c:v>19.499999999999989</c:v>
                </c:pt>
                <c:pt idx="1562">
                  <c:v>19.499999999999989</c:v>
                </c:pt>
                <c:pt idx="1563">
                  <c:v>19.499999999999989</c:v>
                </c:pt>
                <c:pt idx="1564">
                  <c:v>19.499999999999989</c:v>
                </c:pt>
                <c:pt idx="1565">
                  <c:v>19.499999999999989</c:v>
                </c:pt>
                <c:pt idx="1566">
                  <c:v>19.499999999999989</c:v>
                </c:pt>
                <c:pt idx="1567">
                  <c:v>19.499999999999989</c:v>
                </c:pt>
                <c:pt idx="1568">
                  <c:v>19.499999999999989</c:v>
                </c:pt>
                <c:pt idx="1569">
                  <c:v>19.499999999999989</c:v>
                </c:pt>
                <c:pt idx="1570">
                  <c:v>19.499999999999989</c:v>
                </c:pt>
                <c:pt idx="1571">
                  <c:v>19.499999999999989</c:v>
                </c:pt>
                <c:pt idx="1572">
                  <c:v>19.499999999999989</c:v>
                </c:pt>
                <c:pt idx="1573">
                  <c:v>19.599999999999991</c:v>
                </c:pt>
                <c:pt idx="1574">
                  <c:v>19.599999999999991</c:v>
                </c:pt>
                <c:pt idx="1575">
                  <c:v>19.599999999999991</c:v>
                </c:pt>
                <c:pt idx="1576">
                  <c:v>19.599999999999991</c:v>
                </c:pt>
                <c:pt idx="1577">
                  <c:v>19.599999999999991</c:v>
                </c:pt>
                <c:pt idx="1578">
                  <c:v>19.599999999999991</c:v>
                </c:pt>
                <c:pt idx="1579">
                  <c:v>19.599999999999991</c:v>
                </c:pt>
                <c:pt idx="1580">
                  <c:v>19.599999999999991</c:v>
                </c:pt>
                <c:pt idx="1581">
                  <c:v>19.599999999999991</c:v>
                </c:pt>
                <c:pt idx="1582">
                  <c:v>19.599999999999991</c:v>
                </c:pt>
                <c:pt idx="1583">
                  <c:v>19.599999999999991</c:v>
                </c:pt>
                <c:pt idx="1584">
                  <c:v>19.599999999999991</c:v>
                </c:pt>
                <c:pt idx="1585">
                  <c:v>19.599999999999991</c:v>
                </c:pt>
                <c:pt idx="1586">
                  <c:v>19.599999999999991</c:v>
                </c:pt>
                <c:pt idx="1587">
                  <c:v>19.599999999999991</c:v>
                </c:pt>
                <c:pt idx="1588">
                  <c:v>19.599999999999991</c:v>
                </c:pt>
                <c:pt idx="1589">
                  <c:v>19.599999999999991</c:v>
                </c:pt>
                <c:pt idx="1590">
                  <c:v>19.599999999999991</c:v>
                </c:pt>
                <c:pt idx="1591">
                  <c:v>19.599999999999991</c:v>
                </c:pt>
                <c:pt idx="1592">
                  <c:v>19.599999999999991</c:v>
                </c:pt>
                <c:pt idx="1593">
                  <c:v>19.599999999999991</c:v>
                </c:pt>
                <c:pt idx="1594">
                  <c:v>19.599999999999991</c:v>
                </c:pt>
                <c:pt idx="1595">
                  <c:v>19.599999999999991</c:v>
                </c:pt>
                <c:pt idx="1596">
                  <c:v>19.599999999999991</c:v>
                </c:pt>
                <c:pt idx="1597">
                  <c:v>19.599999999999991</c:v>
                </c:pt>
                <c:pt idx="1598">
                  <c:v>19.599999999999991</c:v>
                </c:pt>
                <c:pt idx="1599">
                  <c:v>19.599999999999991</c:v>
                </c:pt>
                <c:pt idx="1600">
                  <c:v>19.599999999999991</c:v>
                </c:pt>
                <c:pt idx="1601">
                  <c:v>19.599999999999991</c:v>
                </c:pt>
                <c:pt idx="1602">
                  <c:v>19.599999999999991</c:v>
                </c:pt>
                <c:pt idx="1603">
                  <c:v>19.599999999999991</c:v>
                </c:pt>
                <c:pt idx="1604">
                  <c:v>19.599999999999991</c:v>
                </c:pt>
                <c:pt idx="1605">
                  <c:v>19.599999999999991</c:v>
                </c:pt>
                <c:pt idx="1606">
                  <c:v>19.599999999999991</c:v>
                </c:pt>
                <c:pt idx="1607">
                  <c:v>19.599999999999991</c:v>
                </c:pt>
                <c:pt idx="1608">
                  <c:v>19.599999999999991</c:v>
                </c:pt>
                <c:pt idx="1609">
                  <c:v>19.599999999999991</c:v>
                </c:pt>
                <c:pt idx="1610">
                  <c:v>19.599999999999991</c:v>
                </c:pt>
                <c:pt idx="1611">
                  <c:v>19.599999999999991</c:v>
                </c:pt>
                <c:pt idx="1612">
                  <c:v>19.599999999999991</c:v>
                </c:pt>
                <c:pt idx="1613">
                  <c:v>19.599999999999991</c:v>
                </c:pt>
                <c:pt idx="1614">
                  <c:v>19.599999999999991</c:v>
                </c:pt>
                <c:pt idx="1615">
                  <c:v>19.599999999999991</c:v>
                </c:pt>
                <c:pt idx="1616">
                  <c:v>19.599999999999991</c:v>
                </c:pt>
                <c:pt idx="1617">
                  <c:v>19.599999999999991</c:v>
                </c:pt>
                <c:pt idx="1618">
                  <c:v>19.599999999999991</c:v>
                </c:pt>
                <c:pt idx="1619">
                  <c:v>19.599999999999991</c:v>
                </c:pt>
                <c:pt idx="1620">
                  <c:v>19.599999999999991</c:v>
                </c:pt>
                <c:pt idx="1621">
                  <c:v>19.599999999999991</c:v>
                </c:pt>
                <c:pt idx="1622">
                  <c:v>19.599999999999991</c:v>
                </c:pt>
                <c:pt idx="1623">
                  <c:v>19.599999999999991</c:v>
                </c:pt>
                <c:pt idx="1624">
                  <c:v>19.599999999999991</c:v>
                </c:pt>
                <c:pt idx="1625">
                  <c:v>19.599999999999991</c:v>
                </c:pt>
                <c:pt idx="1626">
                  <c:v>19.599999999999991</c:v>
                </c:pt>
                <c:pt idx="1627">
                  <c:v>19.599999999999991</c:v>
                </c:pt>
                <c:pt idx="1628">
                  <c:v>19.599999999999991</c:v>
                </c:pt>
                <c:pt idx="1629">
                  <c:v>19.599999999999991</c:v>
                </c:pt>
                <c:pt idx="1630">
                  <c:v>19.599999999999991</c:v>
                </c:pt>
                <c:pt idx="1631">
                  <c:v>19.599999999999991</c:v>
                </c:pt>
                <c:pt idx="1632">
                  <c:v>19.599999999999991</c:v>
                </c:pt>
                <c:pt idx="1633">
                  <c:v>19.599999999999991</c:v>
                </c:pt>
                <c:pt idx="1634">
                  <c:v>19.599999999999991</c:v>
                </c:pt>
                <c:pt idx="1635">
                  <c:v>19.599999999999991</c:v>
                </c:pt>
                <c:pt idx="1636">
                  <c:v>19.599999999999991</c:v>
                </c:pt>
                <c:pt idx="1637">
                  <c:v>19.599999999999991</c:v>
                </c:pt>
                <c:pt idx="1638">
                  <c:v>19.599999999999991</c:v>
                </c:pt>
                <c:pt idx="1639">
                  <c:v>19.599999999999991</c:v>
                </c:pt>
                <c:pt idx="1640">
                  <c:v>19.599999999999991</c:v>
                </c:pt>
                <c:pt idx="1641">
                  <c:v>19.599999999999991</c:v>
                </c:pt>
                <c:pt idx="1642">
                  <c:v>19.599999999999991</c:v>
                </c:pt>
                <c:pt idx="1643">
                  <c:v>19.599999999999991</c:v>
                </c:pt>
                <c:pt idx="1644">
                  <c:v>19.599999999999991</c:v>
                </c:pt>
                <c:pt idx="1645">
                  <c:v>19.599999999999991</c:v>
                </c:pt>
                <c:pt idx="1646">
                  <c:v>19.599999999999991</c:v>
                </c:pt>
                <c:pt idx="1647">
                  <c:v>19.599999999999991</c:v>
                </c:pt>
                <c:pt idx="1648">
                  <c:v>19.599999999999991</c:v>
                </c:pt>
                <c:pt idx="1649">
                  <c:v>19.599999999999991</c:v>
                </c:pt>
                <c:pt idx="1650">
                  <c:v>19.599999999999991</c:v>
                </c:pt>
                <c:pt idx="1651">
                  <c:v>19.599999999999991</c:v>
                </c:pt>
                <c:pt idx="1652">
                  <c:v>19.599999999999991</c:v>
                </c:pt>
                <c:pt idx="1653">
                  <c:v>19.599999999999991</c:v>
                </c:pt>
                <c:pt idx="1654">
                  <c:v>19.599999999999991</c:v>
                </c:pt>
                <c:pt idx="1655">
                  <c:v>19.599999999999991</c:v>
                </c:pt>
                <c:pt idx="1656">
                  <c:v>19.599999999999991</c:v>
                </c:pt>
                <c:pt idx="1657">
                  <c:v>19.599999999999991</c:v>
                </c:pt>
                <c:pt idx="1658">
                  <c:v>19.599999999999991</c:v>
                </c:pt>
                <c:pt idx="1659">
                  <c:v>19.599999999999991</c:v>
                </c:pt>
                <c:pt idx="1660">
                  <c:v>19.599999999999991</c:v>
                </c:pt>
                <c:pt idx="1661">
                  <c:v>19.599999999999991</c:v>
                </c:pt>
                <c:pt idx="1662">
                  <c:v>19.599999999999991</c:v>
                </c:pt>
                <c:pt idx="1663">
                  <c:v>19.599999999999991</c:v>
                </c:pt>
                <c:pt idx="1664">
                  <c:v>19.899999999999991</c:v>
                </c:pt>
                <c:pt idx="1665">
                  <c:v>19.999999999999993</c:v>
                </c:pt>
                <c:pt idx="1666">
                  <c:v>19.999999999999993</c:v>
                </c:pt>
                <c:pt idx="1667">
                  <c:v>19.999999999999993</c:v>
                </c:pt>
                <c:pt idx="1668">
                  <c:v>19.999999999999993</c:v>
                </c:pt>
                <c:pt idx="1669">
                  <c:v>19.999999999999993</c:v>
                </c:pt>
                <c:pt idx="1670">
                  <c:v>20.899999999999991</c:v>
                </c:pt>
                <c:pt idx="1671">
                  <c:v>21.29999999999999</c:v>
                </c:pt>
                <c:pt idx="1672">
                  <c:v>21.29999999999999</c:v>
                </c:pt>
                <c:pt idx="1673">
                  <c:v>21.29999999999999</c:v>
                </c:pt>
                <c:pt idx="1674">
                  <c:v>21.29999999999999</c:v>
                </c:pt>
                <c:pt idx="1675">
                  <c:v>21.29999999999999</c:v>
                </c:pt>
                <c:pt idx="1676">
                  <c:v>21.29999999999999</c:v>
                </c:pt>
                <c:pt idx="1677">
                  <c:v>21.29999999999999</c:v>
                </c:pt>
                <c:pt idx="1678">
                  <c:v>21.29999999999999</c:v>
                </c:pt>
                <c:pt idx="1679">
                  <c:v>21.29999999999999</c:v>
                </c:pt>
                <c:pt idx="1680">
                  <c:v>21.29999999999999</c:v>
                </c:pt>
                <c:pt idx="1681">
                  <c:v>21.29999999999999</c:v>
                </c:pt>
                <c:pt idx="1682">
                  <c:v>21.29999999999999</c:v>
                </c:pt>
                <c:pt idx="1683">
                  <c:v>21.29999999999999</c:v>
                </c:pt>
                <c:pt idx="1684">
                  <c:v>21.29999999999999</c:v>
                </c:pt>
                <c:pt idx="1685">
                  <c:v>21.29999999999999</c:v>
                </c:pt>
                <c:pt idx="1686">
                  <c:v>21.29999999999999</c:v>
                </c:pt>
                <c:pt idx="1687">
                  <c:v>21.29999999999999</c:v>
                </c:pt>
                <c:pt idx="1688">
                  <c:v>21.29999999999999</c:v>
                </c:pt>
                <c:pt idx="1689">
                  <c:v>21.29999999999999</c:v>
                </c:pt>
                <c:pt idx="1690">
                  <c:v>21.29999999999999</c:v>
                </c:pt>
                <c:pt idx="1691">
                  <c:v>21.29999999999999</c:v>
                </c:pt>
                <c:pt idx="1692">
                  <c:v>21.29999999999999</c:v>
                </c:pt>
                <c:pt idx="1693">
                  <c:v>21.29999999999999</c:v>
                </c:pt>
                <c:pt idx="1694">
                  <c:v>21.29999999999999</c:v>
                </c:pt>
                <c:pt idx="1695">
                  <c:v>21.29999999999999</c:v>
                </c:pt>
                <c:pt idx="1696">
                  <c:v>21.29999999999999</c:v>
                </c:pt>
                <c:pt idx="1697">
                  <c:v>21.29999999999999</c:v>
                </c:pt>
                <c:pt idx="1698">
                  <c:v>21.29999999999999</c:v>
                </c:pt>
                <c:pt idx="1699">
                  <c:v>21.29999999999999</c:v>
                </c:pt>
                <c:pt idx="1700">
                  <c:v>21.29999999999999</c:v>
                </c:pt>
                <c:pt idx="1701">
                  <c:v>21.29999999999999</c:v>
                </c:pt>
                <c:pt idx="1702">
                  <c:v>21.29999999999999</c:v>
                </c:pt>
                <c:pt idx="1703">
                  <c:v>21.29999999999999</c:v>
                </c:pt>
                <c:pt idx="1704">
                  <c:v>21.29999999999999</c:v>
                </c:pt>
                <c:pt idx="1705">
                  <c:v>21.29999999999999</c:v>
                </c:pt>
                <c:pt idx="1706">
                  <c:v>21.29999999999999</c:v>
                </c:pt>
                <c:pt idx="1707">
                  <c:v>21.29999999999999</c:v>
                </c:pt>
                <c:pt idx="1708">
                  <c:v>21.29999999999999</c:v>
                </c:pt>
                <c:pt idx="1709">
                  <c:v>21.29999999999999</c:v>
                </c:pt>
                <c:pt idx="1710">
                  <c:v>21.29999999999999</c:v>
                </c:pt>
                <c:pt idx="1711">
                  <c:v>21.29999999999999</c:v>
                </c:pt>
                <c:pt idx="1712">
                  <c:v>21.29999999999999</c:v>
                </c:pt>
                <c:pt idx="1713">
                  <c:v>21.29999999999999</c:v>
                </c:pt>
                <c:pt idx="1714">
                  <c:v>21.29999999999999</c:v>
                </c:pt>
                <c:pt idx="1715">
                  <c:v>21.29999999999999</c:v>
                </c:pt>
                <c:pt idx="1716">
                  <c:v>21.29999999999999</c:v>
                </c:pt>
                <c:pt idx="1717">
                  <c:v>21.29999999999999</c:v>
                </c:pt>
                <c:pt idx="1718">
                  <c:v>21.29999999999999</c:v>
                </c:pt>
                <c:pt idx="1719">
                  <c:v>21.29999999999999</c:v>
                </c:pt>
                <c:pt idx="1720">
                  <c:v>21.29999999999999</c:v>
                </c:pt>
                <c:pt idx="1721">
                  <c:v>21.29999999999999</c:v>
                </c:pt>
                <c:pt idx="1722">
                  <c:v>21.29999999999999</c:v>
                </c:pt>
                <c:pt idx="1723">
                  <c:v>21.29999999999999</c:v>
                </c:pt>
                <c:pt idx="1724">
                  <c:v>21.29999999999999</c:v>
                </c:pt>
                <c:pt idx="1725">
                  <c:v>21.29999999999999</c:v>
                </c:pt>
                <c:pt idx="1726">
                  <c:v>21.29999999999999</c:v>
                </c:pt>
                <c:pt idx="1727">
                  <c:v>21.29999999999999</c:v>
                </c:pt>
                <c:pt idx="1728">
                  <c:v>21.29999999999999</c:v>
                </c:pt>
                <c:pt idx="1729">
                  <c:v>21.29999999999999</c:v>
                </c:pt>
                <c:pt idx="1730">
                  <c:v>21.29999999999999</c:v>
                </c:pt>
                <c:pt idx="1731">
                  <c:v>21.29999999999999</c:v>
                </c:pt>
                <c:pt idx="1732">
                  <c:v>21.29999999999999</c:v>
                </c:pt>
                <c:pt idx="1733">
                  <c:v>21.29999999999999</c:v>
                </c:pt>
                <c:pt idx="1734">
                  <c:v>21.29999999999999</c:v>
                </c:pt>
                <c:pt idx="1735">
                  <c:v>21.29999999999999</c:v>
                </c:pt>
                <c:pt idx="1736">
                  <c:v>21.29999999999999</c:v>
                </c:pt>
                <c:pt idx="1737">
                  <c:v>21.29999999999999</c:v>
                </c:pt>
                <c:pt idx="1738">
                  <c:v>21.29999999999999</c:v>
                </c:pt>
                <c:pt idx="1739">
                  <c:v>21.29999999999999</c:v>
                </c:pt>
                <c:pt idx="1740">
                  <c:v>21.29999999999999</c:v>
                </c:pt>
                <c:pt idx="1741">
                  <c:v>21.29999999999999</c:v>
                </c:pt>
                <c:pt idx="1742">
                  <c:v>21.29999999999999</c:v>
                </c:pt>
                <c:pt idx="1743">
                  <c:v>21.29999999999999</c:v>
                </c:pt>
                <c:pt idx="1744">
                  <c:v>21.29999999999999</c:v>
                </c:pt>
                <c:pt idx="1745">
                  <c:v>21.29999999999999</c:v>
                </c:pt>
                <c:pt idx="1746">
                  <c:v>21.29999999999999</c:v>
                </c:pt>
                <c:pt idx="1747">
                  <c:v>21.29999999999999</c:v>
                </c:pt>
                <c:pt idx="1748">
                  <c:v>21.29999999999999</c:v>
                </c:pt>
                <c:pt idx="1749">
                  <c:v>21.29999999999999</c:v>
                </c:pt>
                <c:pt idx="1750">
                  <c:v>21.29999999999999</c:v>
                </c:pt>
                <c:pt idx="1751">
                  <c:v>21.29999999999999</c:v>
                </c:pt>
                <c:pt idx="1752">
                  <c:v>21.29999999999999</c:v>
                </c:pt>
                <c:pt idx="1753">
                  <c:v>21.29999999999999</c:v>
                </c:pt>
                <c:pt idx="1754">
                  <c:v>21.29999999999999</c:v>
                </c:pt>
                <c:pt idx="1755">
                  <c:v>21.29999999999999</c:v>
                </c:pt>
                <c:pt idx="1756">
                  <c:v>21.29999999999999</c:v>
                </c:pt>
                <c:pt idx="1757">
                  <c:v>21.29999999999999</c:v>
                </c:pt>
                <c:pt idx="1758">
                  <c:v>21.29999999999999</c:v>
                </c:pt>
                <c:pt idx="1759">
                  <c:v>21.29999999999999</c:v>
                </c:pt>
                <c:pt idx="1760">
                  <c:v>21.29999999999999</c:v>
                </c:pt>
                <c:pt idx="1761">
                  <c:v>21.29999999999999</c:v>
                </c:pt>
                <c:pt idx="1762">
                  <c:v>21.29999999999999</c:v>
                </c:pt>
                <c:pt idx="1763">
                  <c:v>21.29999999999999</c:v>
                </c:pt>
                <c:pt idx="1764">
                  <c:v>21.29999999999999</c:v>
                </c:pt>
                <c:pt idx="1765">
                  <c:v>21.29999999999999</c:v>
                </c:pt>
                <c:pt idx="1766">
                  <c:v>21.29999999999999</c:v>
                </c:pt>
                <c:pt idx="1767">
                  <c:v>21.29999999999999</c:v>
                </c:pt>
                <c:pt idx="1768">
                  <c:v>21.29999999999999</c:v>
                </c:pt>
                <c:pt idx="1769">
                  <c:v>21.29999999999999</c:v>
                </c:pt>
                <c:pt idx="1770">
                  <c:v>21.29999999999999</c:v>
                </c:pt>
                <c:pt idx="1771">
                  <c:v>21.29999999999999</c:v>
                </c:pt>
                <c:pt idx="1772">
                  <c:v>21.29999999999999</c:v>
                </c:pt>
                <c:pt idx="1773">
                  <c:v>21.29999999999999</c:v>
                </c:pt>
                <c:pt idx="1774">
                  <c:v>21.29999999999999</c:v>
                </c:pt>
                <c:pt idx="1775">
                  <c:v>21.29999999999999</c:v>
                </c:pt>
                <c:pt idx="1776">
                  <c:v>21.29999999999999</c:v>
                </c:pt>
                <c:pt idx="1777">
                  <c:v>21.29999999999999</c:v>
                </c:pt>
                <c:pt idx="1778">
                  <c:v>21.29999999999999</c:v>
                </c:pt>
                <c:pt idx="1779">
                  <c:v>21.29999999999999</c:v>
                </c:pt>
                <c:pt idx="1780">
                  <c:v>21.29999999999999</c:v>
                </c:pt>
                <c:pt idx="1781">
                  <c:v>21.29999999999999</c:v>
                </c:pt>
                <c:pt idx="1782">
                  <c:v>21.29999999999999</c:v>
                </c:pt>
                <c:pt idx="1783">
                  <c:v>21.29999999999999</c:v>
                </c:pt>
                <c:pt idx="1784">
                  <c:v>21.29999999999999</c:v>
                </c:pt>
                <c:pt idx="1785">
                  <c:v>21.29999999999999</c:v>
                </c:pt>
                <c:pt idx="1786">
                  <c:v>21.29999999999999</c:v>
                </c:pt>
                <c:pt idx="1787">
                  <c:v>21.29999999999999</c:v>
                </c:pt>
                <c:pt idx="1788">
                  <c:v>21.29999999999999</c:v>
                </c:pt>
                <c:pt idx="1789">
                  <c:v>21.29999999999999</c:v>
                </c:pt>
                <c:pt idx="1790">
                  <c:v>21.29999999999999</c:v>
                </c:pt>
                <c:pt idx="1791">
                  <c:v>21.29999999999999</c:v>
                </c:pt>
                <c:pt idx="1792">
                  <c:v>21.29999999999999</c:v>
                </c:pt>
                <c:pt idx="1793">
                  <c:v>21.29999999999999</c:v>
                </c:pt>
                <c:pt idx="1794">
                  <c:v>21.29999999999999</c:v>
                </c:pt>
                <c:pt idx="1795">
                  <c:v>21.29999999999999</c:v>
                </c:pt>
                <c:pt idx="1796">
                  <c:v>21.29999999999999</c:v>
                </c:pt>
                <c:pt idx="1797">
                  <c:v>21.29999999999999</c:v>
                </c:pt>
                <c:pt idx="1798">
                  <c:v>21.29999999999999</c:v>
                </c:pt>
                <c:pt idx="1799">
                  <c:v>21.29999999999999</c:v>
                </c:pt>
                <c:pt idx="1800">
                  <c:v>21.29999999999999</c:v>
                </c:pt>
                <c:pt idx="1801">
                  <c:v>21.29999999999999</c:v>
                </c:pt>
                <c:pt idx="1802">
                  <c:v>21.29999999999999</c:v>
                </c:pt>
                <c:pt idx="1803">
                  <c:v>21.29999999999999</c:v>
                </c:pt>
                <c:pt idx="1804">
                  <c:v>21.29999999999999</c:v>
                </c:pt>
                <c:pt idx="1805">
                  <c:v>21.29999999999999</c:v>
                </c:pt>
                <c:pt idx="1806">
                  <c:v>21.29999999999999</c:v>
                </c:pt>
                <c:pt idx="1807">
                  <c:v>21.29999999999999</c:v>
                </c:pt>
                <c:pt idx="1808">
                  <c:v>21.29999999999999</c:v>
                </c:pt>
                <c:pt idx="1809">
                  <c:v>21.29999999999999</c:v>
                </c:pt>
                <c:pt idx="1810">
                  <c:v>21.29999999999999</c:v>
                </c:pt>
                <c:pt idx="1811">
                  <c:v>21.29999999999999</c:v>
                </c:pt>
                <c:pt idx="1812">
                  <c:v>21.29999999999999</c:v>
                </c:pt>
                <c:pt idx="1813">
                  <c:v>21.29999999999999</c:v>
                </c:pt>
                <c:pt idx="1814">
                  <c:v>21.29999999999999</c:v>
                </c:pt>
                <c:pt idx="1815">
                  <c:v>21.29999999999999</c:v>
                </c:pt>
                <c:pt idx="1816">
                  <c:v>21.29999999999999</c:v>
                </c:pt>
                <c:pt idx="1817">
                  <c:v>21.29999999999999</c:v>
                </c:pt>
                <c:pt idx="1818">
                  <c:v>21.29999999999999</c:v>
                </c:pt>
                <c:pt idx="1819">
                  <c:v>21.29999999999999</c:v>
                </c:pt>
                <c:pt idx="1820">
                  <c:v>21.29999999999999</c:v>
                </c:pt>
                <c:pt idx="1821">
                  <c:v>21.29999999999999</c:v>
                </c:pt>
                <c:pt idx="1822">
                  <c:v>21.29999999999999</c:v>
                </c:pt>
                <c:pt idx="1823">
                  <c:v>21.29999999999999</c:v>
                </c:pt>
                <c:pt idx="1824">
                  <c:v>21.29999999999999</c:v>
                </c:pt>
                <c:pt idx="1825">
                  <c:v>21.29999999999999</c:v>
                </c:pt>
                <c:pt idx="1826">
                  <c:v>21.29999999999999</c:v>
                </c:pt>
                <c:pt idx="1827">
                  <c:v>21.29999999999999</c:v>
                </c:pt>
                <c:pt idx="1828">
                  <c:v>21.29999999999999</c:v>
                </c:pt>
                <c:pt idx="1829">
                  <c:v>21.29999999999999</c:v>
                </c:pt>
                <c:pt idx="1830">
                  <c:v>21.29999999999999</c:v>
                </c:pt>
                <c:pt idx="1831">
                  <c:v>21.29999999999999</c:v>
                </c:pt>
                <c:pt idx="1832">
                  <c:v>21.29999999999999</c:v>
                </c:pt>
                <c:pt idx="1833">
                  <c:v>21.29999999999999</c:v>
                </c:pt>
                <c:pt idx="1834">
                  <c:v>21.29999999999999</c:v>
                </c:pt>
                <c:pt idx="1835">
                  <c:v>21.29999999999999</c:v>
                </c:pt>
                <c:pt idx="1836">
                  <c:v>21.29999999999999</c:v>
                </c:pt>
                <c:pt idx="1837">
                  <c:v>21.29999999999999</c:v>
                </c:pt>
                <c:pt idx="1838">
                  <c:v>21.29999999999999</c:v>
                </c:pt>
                <c:pt idx="1839">
                  <c:v>21.29999999999999</c:v>
                </c:pt>
                <c:pt idx="1840">
                  <c:v>21.29999999999999</c:v>
                </c:pt>
                <c:pt idx="1841">
                  <c:v>21.29999999999999</c:v>
                </c:pt>
                <c:pt idx="1842">
                  <c:v>21.29999999999999</c:v>
                </c:pt>
                <c:pt idx="1843">
                  <c:v>21.29999999999999</c:v>
                </c:pt>
                <c:pt idx="1844">
                  <c:v>21.29999999999999</c:v>
                </c:pt>
                <c:pt idx="1845">
                  <c:v>21.29999999999999</c:v>
                </c:pt>
                <c:pt idx="1846">
                  <c:v>21.29999999999999</c:v>
                </c:pt>
                <c:pt idx="1847">
                  <c:v>21.29999999999999</c:v>
                </c:pt>
                <c:pt idx="1848">
                  <c:v>21.29999999999999</c:v>
                </c:pt>
                <c:pt idx="1849">
                  <c:v>21.29999999999999</c:v>
                </c:pt>
                <c:pt idx="1850">
                  <c:v>21.29999999999999</c:v>
                </c:pt>
                <c:pt idx="1851">
                  <c:v>21.29999999999999</c:v>
                </c:pt>
                <c:pt idx="1852">
                  <c:v>21.29999999999999</c:v>
                </c:pt>
                <c:pt idx="1853">
                  <c:v>21.29999999999999</c:v>
                </c:pt>
                <c:pt idx="1854">
                  <c:v>21.29999999999999</c:v>
                </c:pt>
                <c:pt idx="1855">
                  <c:v>21.29999999999999</c:v>
                </c:pt>
                <c:pt idx="1856">
                  <c:v>21.29999999999999</c:v>
                </c:pt>
                <c:pt idx="1857">
                  <c:v>21.29999999999999</c:v>
                </c:pt>
                <c:pt idx="1858">
                  <c:v>21.29999999999999</c:v>
                </c:pt>
                <c:pt idx="1859">
                  <c:v>21.29999999999999</c:v>
                </c:pt>
                <c:pt idx="1860">
                  <c:v>21.29999999999999</c:v>
                </c:pt>
                <c:pt idx="1861">
                  <c:v>21.29999999999999</c:v>
                </c:pt>
                <c:pt idx="1862">
                  <c:v>21.29999999999999</c:v>
                </c:pt>
                <c:pt idx="1863">
                  <c:v>21.29999999999999</c:v>
                </c:pt>
                <c:pt idx="1864">
                  <c:v>21.29999999999999</c:v>
                </c:pt>
                <c:pt idx="1865">
                  <c:v>21.29999999999999</c:v>
                </c:pt>
                <c:pt idx="1866">
                  <c:v>21.29999999999999</c:v>
                </c:pt>
                <c:pt idx="1867">
                  <c:v>21.29999999999999</c:v>
                </c:pt>
                <c:pt idx="1868">
                  <c:v>21.29999999999999</c:v>
                </c:pt>
                <c:pt idx="1869">
                  <c:v>21.29999999999999</c:v>
                </c:pt>
                <c:pt idx="1870">
                  <c:v>21.29999999999999</c:v>
                </c:pt>
                <c:pt idx="1871">
                  <c:v>21.29999999999999</c:v>
                </c:pt>
                <c:pt idx="1872">
                  <c:v>21.29999999999999</c:v>
                </c:pt>
                <c:pt idx="1873">
                  <c:v>21.29999999999999</c:v>
                </c:pt>
                <c:pt idx="1874">
                  <c:v>21.29999999999999</c:v>
                </c:pt>
                <c:pt idx="1875">
                  <c:v>21.29999999999999</c:v>
                </c:pt>
                <c:pt idx="1876">
                  <c:v>21.29999999999999</c:v>
                </c:pt>
                <c:pt idx="1877">
                  <c:v>21.29999999999999</c:v>
                </c:pt>
                <c:pt idx="1878">
                  <c:v>21.29999999999999</c:v>
                </c:pt>
                <c:pt idx="1879">
                  <c:v>21.499999999999989</c:v>
                </c:pt>
                <c:pt idx="1880">
                  <c:v>21.499999999999989</c:v>
                </c:pt>
                <c:pt idx="1881">
                  <c:v>21.499999999999989</c:v>
                </c:pt>
                <c:pt idx="1882">
                  <c:v>21.499999999999989</c:v>
                </c:pt>
                <c:pt idx="1883">
                  <c:v>21.499999999999989</c:v>
                </c:pt>
                <c:pt idx="1884">
                  <c:v>21.499999999999989</c:v>
                </c:pt>
                <c:pt idx="1885">
                  <c:v>21.499999999999989</c:v>
                </c:pt>
                <c:pt idx="1886">
                  <c:v>21.499999999999989</c:v>
                </c:pt>
                <c:pt idx="1887">
                  <c:v>21.499999999999989</c:v>
                </c:pt>
                <c:pt idx="1888">
                  <c:v>21.499999999999989</c:v>
                </c:pt>
                <c:pt idx="1889">
                  <c:v>21.499999999999989</c:v>
                </c:pt>
                <c:pt idx="1890">
                  <c:v>21.499999999999989</c:v>
                </c:pt>
                <c:pt idx="1891">
                  <c:v>21.499999999999989</c:v>
                </c:pt>
                <c:pt idx="1892">
                  <c:v>21.499999999999989</c:v>
                </c:pt>
                <c:pt idx="1893">
                  <c:v>21.499999999999989</c:v>
                </c:pt>
                <c:pt idx="1894">
                  <c:v>21.499999999999989</c:v>
                </c:pt>
                <c:pt idx="1895">
                  <c:v>21.499999999999989</c:v>
                </c:pt>
                <c:pt idx="1896">
                  <c:v>21.499999999999989</c:v>
                </c:pt>
                <c:pt idx="1897">
                  <c:v>21.499999999999989</c:v>
                </c:pt>
                <c:pt idx="1898">
                  <c:v>21.499999999999989</c:v>
                </c:pt>
                <c:pt idx="1899">
                  <c:v>21.499999999999989</c:v>
                </c:pt>
                <c:pt idx="1900">
                  <c:v>21.499999999999989</c:v>
                </c:pt>
                <c:pt idx="1901">
                  <c:v>21.499999999999989</c:v>
                </c:pt>
                <c:pt idx="1902">
                  <c:v>21.499999999999989</c:v>
                </c:pt>
                <c:pt idx="1903">
                  <c:v>21.499999999999989</c:v>
                </c:pt>
                <c:pt idx="1904">
                  <c:v>21.499999999999989</c:v>
                </c:pt>
                <c:pt idx="1905">
                  <c:v>21.499999999999989</c:v>
                </c:pt>
                <c:pt idx="1906">
                  <c:v>21.499999999999989</c:v>
                </c:pt>
                <c:pt idx="1907">
                  <c:v>21.499999999999989</c:v>
                </c:pt>
                <c:pt idx="1908">
                  <c:v>21.499999999999989</c:v>
                </c:pt>
                <c:pt idx="1909">
                  <c:v>21.499999999999989</c:v>
                </c:pt>
                <c:pt idx="1910">
                  <c:v>21.499999999999989</c:v>
                </c:pt>
                <c:pt idx="1911">
                  <c:v>21.499999999999989</c:v>
                </c:pt>
                <c:pt idx="1912">
                  <c:v>21.499999999999989</c:v>
                </c:pt>
                <c:pt idx="1913">
                  <c:v>21.499999999999989</c:v>
                </c:pt>
                <c:pt idx="1914">
                  <c:v>21.499999999999989</c:v>
                </c:pt>
                <c:pt idx="1915">
                  <c:v>21.499999999999989</c:v>
                </c:pt>
                <c:pt idx="1916">
                  <c:v>21.499999999999989</c:v>
                </c:pt>
                <c:pt idx="1917">
                  <c:v>21.499999999999989</c:v>
                </c:pt>
                <c:pt idx="1918">
                  <c:v>21.499999999999989</c:v>
                </c:pt>
                <c:pt idx="1919">
                  <c:v>21.499999999999989</c:v>
                </c:pt>
                <c:pt idx="1920">
                  <c:v>21.499999999999989</c:v>
                </c:pt>
                <c:pt idx="1921">
                  <c:v>21.499999999999989</c:v>
                </c:pt>
                <c:pt idx="1922">
                  <c:v>21.499999999999989</c:v>
                </c:pt>
                <c:pt idx="1923">
                  <c:v>21.499999999999989</c:v>
                </c:pt>
                <c:pt idx="1924">
                  <c:v>21.499999999999989</c:v>
                </c:pt>
                <c:pt idx="1925">
                  <c:v>21.499999999999989</c:v>
                </c:pt>
                <c:pt idx="1926">
                  <c:v>21.499999999999989</c:v>
                </c:pt>
                <c:pt idx="1927">
                  <c:v>21.499999999999989</c:v>
                </c:pt>
                <c:pt idx="1928">
                  <c:v>21.499999999999989</c:v>
                </c:pt>
                <c:pt idx="1929">
                  <c:v>21.499999999999989</c:v>
                </c:pt>
                <c:pt idx="1930">
                  <c:v>21.499999999999989</c:v>
                </c:pt>
                <c:pt idx="1931">
                  <c:v>21.499999999999989</c:v>
                </c:pt>
                <c:pt idx="1932">
                  <c:v>21.499999999999989</c:v>
                </c:pt>
                <c:pt idx="1933">
                  <c:v>21.499999999999989</c:v>
                </c:pt>
                <c:pt idx="1934">
                  <c:v>21.499999999999989</c:v>
                </c:pt>
                <c:pt idx="1935">
                  <c:v>21.499999999999989</c:v>
                </c:pt>
                <c:pt idx="1936">
                  <c:v>21.499999999999989</c:v>
                </c:pt>
                <c:pt idx="1937">
                  <c:v>21.499999999999989</c:v>
                </c:pt>
                <c:pt idx="1938">
                  <c:v>21.499999999999989</c:v>
                </c:pt>
                <c:pt idx="1939">
                  <c:v>21.499999999999989</c:v>
                </c:pt>
                <c:pt idx="1940">
                  <c:v>21.499999999999989</c:v>
                </c:pt>
                <c:pt idx="1941">
                  <c:v>21.499999999999989</c:v>
                </c:pt>
                <c:pt idx="1942">
                  <c:v>21.499999999999989</c:v>
                </c:pt>
                <c:pt idx="1943">
                  <c:v>21.499999999999989</c:v>
                </c:pt>
                <c:pt idx="1944">
                  <c:v>21.499999999999989</c:v>
                </c:pt>
                <c:pt idx="1945">
                  <c:v>21.499999999999989</c:v>
                </c:pt>
                <c:pt idx="1946">
                  <c:v>21.499999999999989</c:v>
                </c:pt>
                <c:pt idx="1947">
                  <c:v>21.499999999999989</c:v>
                </c:pt>
                <c:pt idx="1948">
                  <c:v>21.499999999999989</c:v>
                </c:pt>
                <c:pt idx="1949">
                  <c:v>21.499999999999989</c:v>
                </c:pt>
                <c:pt idx="1950">
                  <c:v>21.499999999999989</c:v>
                </c:pt>
                <c:pt idx="1951">
                  <c:v>21.499999999999989</c:v>
                </c:pt>
                <c:pt idx="1952">
                  <c:v>21.499999999999989</c:v>
                </c:pt>
                <c:pt idx="1953">
                  <c:v>21.499999999999989</c:v>
                </c:pt>
                <c:pt idx="1954">
                  <c:v>21.499999999999989</c:v>
                </c:pt>
                <c:pt idx="1955">
                  <c:v>21.499999999999989</c:v>
                </c:pt>
                <c:pt idx="1956">
                  <c:v>21.499999999999989</c:v>
                </c:pt>
                <c:pt idx="1957">
                  <c:v>21.499999999999989</c:v>
                </c:pt>
                <c:pt idx="1958">
                  <c:v>21.499999999999989</c:v>
                </c:pt>
                <c:pt idx="1959">
                  <c:v>21.499999999999989</c:v>
                </c:pt>
                <c:pt idx="1960">
                  <c:v>21.499999999999989</c:v>
                </c:pt>
                <c:pt idx="1961">
                  <c:v>21.499999999999989</c:v>
                </c:pt>
                <c:pt idx="1962">
                  <c:v>21.499999999999989</c:v>
                </c:pt>
                <c:pt idx="1963">
                  <c:v>21.499999999999989</c:v>
                </c:pt>
                <c:pt idx="1964">
                  <c:v>21.499999999999989</c:v>
                </c:pt>
                <c:pt idx="1965">
                  <c:v>21.499999999999989</c:v>
                </c:pt>
                <c:pt idx="1966">
                  <c:v>21.499999999999989</c:v>
                </c:pt>
                <c:pt idx="1967">
                  <c:v>21.499999999999989</c:v>
                </c:pt>
                <c:pt idx="1968">
                  <c:v>21.499999999999989</c:v>
                </c:pt>
                <c:pt idx="1969">
                  <c:v>21.499999999999989</c:v>
                </c:pt>
                <c:pt idx="1970">
                  <c:v>21.499999999999989</c:v>
                </c:pt>
                <c:pt idx="1971">
                  <c:v>21.499999999999989</c:v>
                </c:pt>
                <c:pt idx="1972">
                  <c:v>21.499999999999989</c:v>
                </c:pt>
                <c:pt idx="1973">
                  <c:v>21.499999999999989</c:v>
                </c:pt>
                <c:pt idx="1974">
                  <c:v>21.499999999999989</c:v>
                </c:pt>
                <c:pt idx="1975">
                  <c:v>21.499999999999989</c:v>
                </c:pt>
                <c:pt idx="1976">
                  <c:v>21.499999999999989</c:v>
                </c:pt>
                <c:pt idx="1977">
                  <c:v>21.499999999999989</c:v>
                </c:pt>
                <c:pt idx="1978">
                  <c:v>21.499999999999989</c:v>
                </c:pt>
                <c:pt idx="1979">
                  <c:v>21.499999999999989</c:v>
                </c:pt>
                <c:pt idx="1980">
                  <c:v>21.499999999999989</c:v>
                </c:pt>
                <c:pt idx="1981">
                  <c:v>21.499999999999989</c:v>
                </c:pt>
                <c:pt idx="1982">
                  <c:v>21.499999999999989</c:v>
                </c:pt>
                <c:pt idx="1983">
                  <c:v>21.499999999999989</c:v>
                </c:pt>
                <c:pt idx="1984">
                  <c:v>21.499999999999989</c:v>
                </c:pt>
                <c:pt idx="1985">
                  <c:v>21.499999999999989</c:v>
                </c:pt>
                <c:pt idx="1986">
                  <c:v>21.499999999999989</c:v>
                </c:pt>
                <c:pt idx="1987">
                  <c:v>21.499999999999989</c:v>
                </c:pt>
                <c:pt idx="1988">
                  <c:v>21.499999999999989</c:v>
                </c:pt>
                <c:pt idx="1989">
                  <c:v>21.499999999999989</c:v>
                </c:pt>
                <c:pt idx="1990">
                  <c:v>21.499999999999989</c:v>
                </c:pt>
                <c:pt idx="1991">
                  <c:v>21.499999999999989</c:v>
                </c:pt>
                <c:pt idx="1992">
                  <c:v>21.499999999999989</c:v>
                </c:pt>
                <c:pt idx="1993">
                  <c:v>21.499999999999989</c:v>
                </c:pt>
                <c:pt idx="1994">
                  <c:v>21.499999999999989</c:v>
                </c:pt>
                <c:pt idx="1995">
                  <c:v>21.499999999999989</c:v>
                </c:pt>
                <c:pt idx="1996">
                  <c:v>21.499999999999989</c:v>
                </c:pt>
                <c:pt idx="1997">
                  <c:v>21.499999999999989</c:v>
                </c:pt>
                <c:pt idx="1998">
                  <c:v>21.499999999999989</c:v>
                </c:pt>
                <c:pt idx="1999">
                  <c:v>21.499999999999989</c:v>
                </c:pt>
                <c:pt idx="2000">
                  <c:v>21.499999999999989</c:v>
                </c:pt>
                <c:pt idx="2001">
                  <c:v>21.499999999999989</c:v>
                </c:pt>
                <c:pt idx="2002">
                  <c:v>21.499999999999989</c:v>
                </c:pt>
                <c:pt idx="2003">
                  <c:v>21.599999999999991</c:v>
                </c:pt>
                <c:pt idx="2004">
                  <c:v>21.599999999999991</c:v>
                </c:pt>
                <c:pt idx="2005">
                  <c:v>21.699999999999992</c:v>
                </c:pt>
                <c:pt idx="2006">
                  <c:v>21.699999999999992</c:v>
                </c:pt>
                <c:pt idx="2007">
                  <c:v>21.699999999999992</c:v>
                </c:pt>
                <c:pt idx="2008">
                  <c:v>21.699999999999992</c:v>
                </c:pt>
                <c:pt idx="2009">
                  <c:v>21.699999999999992</c:v>
                </c:pt>
                <c:pt idx="2010">
                  <c:v>21.699999999999992</c:v>
                </c:pt>
                <c:pt idx="2011">
                  <c:v>21.699999999999992</c:v>
                </c:pt>
                <c:pt idx="2012">
                  <c:v>21.699999999999992</c:v>
                </c:pt>
                <c:pt idx="2013">
                  <c:v>21.699999999999992</c:v>
                </c:pt>
                <c:pt idx="2014">
                  <c:v>21.699999999999992</c:v>
                </c:pt>
                <c:pt idx="2015">
                  <c:v>21.699999999999992</c:v>
                </c:pt>
                <c:pt idx="2016">
                  <c:v>21.699999999999992</c:v>
                </c:pt>
                <c:pt idx="2017">
                  <c:v>21.699999999999992</c:v>
                </c:pt>
                <c:pt idx="2018">
                  <c:v>21.699999999999992</c:v>
                </c:pt>
                <c:pt idx="2019">
                  <c:v>21.699999999999992</c:v>
                </c:pt>
                <c:pt idx="2020">
                  <c:v>21.699999999999992</c:v>
                </c:pt>
                <c:pt idx="2021">
                  <c:v>21.699999999999992</c:v>
                </c:pt>
                <c:pt idx="2022">
                  <c:v>21.699999999999992</c:v>
                </c:pt>
                <c:pt idx="2023">
                  <c:v>21.699999999999992</c:v>
                </c:pt>
                <c:pt idx="2024">
                  <c:v>21.699999999999992</c:v>
                </c:pt>
                <c:pt idx="2025">
                  <c:v>21.699999999999992</c:v>
                </c:pt>
                <c:pt idx="2026">
                  <c:v>21.699999999999992</c:v>
                </c:pt>
                <c:pt idx="2027">
                  <c:v>21.699999999999992</c:v>
                </c:pt>
                <c:pt idx="2028">
                  <c:v>21.699999999999992</c:v>
                </c:pt>
                <c:pt idx="2029">
                  <c:v>21.699999999999992</c:v>
                </c:pt>
                <c:pt idx="2030">
                  <c:v>21.699999999999992</c:v>
                </c:pt>
                <c:pt idx="2031">
                  <c:v>21.699999999999992</c:v>
                </c:pt>
                <c:pt idx="2032">
                  <c:v>21.699999999999992</c:v>
                </c:pt>
                <c:pt idx="2033">
                  <c:v>21.699999999999992</c:v>
                </c:pt>
                <c:pt idx="2034">
                  <c:v>21.699999999999992</c:v>
                </c:pt>
                <c:pt idx="2035">
                  <c:v>21.699999999999992</c:v>
                </c:pt>
                <c:pt idx="2036">
                  <c:v>21.699999999999992</c:v>
                </c:pt>
                <c:pt idx="2037">
                  <c:v>21.699999999999992</c:v>
                </c:pt>
                <c:pt idx="2038">
                  <c:v>21.699999999999992</c:v>
                </c:pt>
                <c:pt idx="2039">
                  <c:v>21.699999999999992</c:v>
                </c:pt>
                <c:pt idx="2040">
                  <c:v>21.699999999999992</c:v>
                </c:pt>
                <c:pt idx="2041">
                  <c:v>21.699999999999992</c:v>
                </c:pt>
                <c:pt idx="2042">
                  <c:v>21.699999999999992</c:v>
                </c:pt>
                <c:pt idx="2043">
                  <c:v>21.699999999999992</c:v>
                </c:pt>
                <c:pt idx="2044">
                  <c:v>21.699999999999992</c:v>
                </c:pt>
                <c:pt idx="2045">
                  <c:v>21.699999999999992</c:v>
                </c:pt>
                <c:pt idx="2046">
                  <c:v>21.699999999999992</c:v>
                </c:pt>
                <c:pt idx="2047">
                  <c:v>21.699999999999992</c:v>
                </c:pt>
                <c:pt idx="2048">
                  <c:v>21.699999999999992</c:v>
                </c:pt>
                <c:pt idx="2049">
                  <c:v>21.699999999999992</c:v>
                </c:pt>
                <c:pt idx="2050">
                  <c:v>21.699999999999992</c:v>
                </c:pt>
                <c:pt idx="2051">
                  <c:v>21.699999999999992</c:v>
                </c:pt>
                <c:pt idx="2052">
                  <c:v>21.699999999999992</c:v>
                </c:pt>
                <c:pt idx="2053">
                  <c:v>21.699999999999992</c:v>
                </c:pt>
                <c:pt idx="2054">
                  <c:v>21.699999999999992</c:v>
                </c:pt>
                <c:pt idx="2055">
                  <c:v>21.699999999999992</c:v>
                </c:pt>
                <c:pt idx="2056">
                  <c:v>21.699999999999992</c:v>
                </c:pt>
                <c:pt idx="2057">
                  <c:v>21.699999999999992</c:v>
                </c:pt>
                <c:pt idx="2058">
                  <c:v>21.699999999999992</c:v>
                </c:pt>
                <c:pt idx="2059">
                  <c:v>21.699999999999992</c:v>
                </c:pt>
                <c:pt idx="2060">
                  <c:v>21.699999999999992</c:v>
                </c:pt>
                <c:pt idx="2061">
                  <c:v>21.699999999999992</c:v>
                </c:pt>
                <c:pt idx="2062">
                  <c:v>21.699999999999992</c:v>
                </c:pt>
                <c:pt idx="2063">
                  <c:v>21.699999999999992</c:v>
                </c:pt>
                <c:pt idx="2064">
                  <c:v>21.699999999999992</c:v>
                </c:pt>
                <c:pt idx="2065">
                  <c:v>21.699999999999992</c:v>
                </c:pt>
                <c:pt idx="2066">
                  <c:v>21.699999999999992</c:v>
                </c:pt>
                <c:pt idx="2067">
                  <c:v>21.699999999999992</c:v>
                </c:pt>
                <c:pt idx="2068">
                  <c:v>21.699999999999992</c:v>
                </c:pt>
                <c:pt idx="2069">
                  <c:v>21.699999999999992</c:v>
                </c:pt>
                <c:pt idx="2070">
                  <c:v>21.699999999999992</c:v>
                </c:pt>
                <c:pt idx="2071">
                  <c:v>21.699999999999992</c:v>
                </c:pt>
                <c:pt idx="2072">
                  <c:v>21.699999999999992</c:v>
                </c:pt>
                <c:pt idx="2073">
                  <c:v>21.699999999999992</c:v>
                </c:pt>
                <c:pt idx="2074">
                  <c:v>21.699999999999992</c:v>
                </c:pt>
                <c:pt idx="2075">
                  <c:v>21.699999999999992</c:v>
                </c:pt>
                <c:pt idx="2076">
                  <c:v>21.699999999999992</c:v>
                </c:pt>
                <c:pt idx="2077">
                  <c:v>21.699999999999992</c:v>
                </c:pt>
                <c:pt idx="2078">
                  <c:v>21.699999999999992</c:v>
                </c:pt>
                <c:pt idx="2079">
                  <c:v>21.699999999999992</c:v>
                </c:pt>
                <c:pt idx="2080">
                  <c:v>21.699999999999992</c:v>
                </c:pt>
                <c:pt idx="2081">
                  <c:v>21.699999999999992</c:v>
                </c:pt>
                <c:pt idx="2082">
                  <c:v>21.699999999999992</c:v>
                </c:pt>
                <c:pt idx="2083">
                  <c:v>21.699999999999992</c:v>
                </c:pt>
                <c:pt idx="2084">
                  <c:v>21.699999999999992</c:v>
                </c:pt>
                <c:pt idx="2085">
                  <c:v>21.699999999999992</c:v>
                </c:pt>
                <c:pt idx="2086">
                  <c:v>21.699999999999992</c:v>
                </c:pt>
                <c:pt idx="2087">
                  <c:v>21.699999999999992</c:v>
                </c:pt>
                <c:pt idx="2088">
                  <c:v>21.699999999999992</c:v>
                </c:pt>
                <c:pt idx="2089">
                  <c:v>21.699999999999992</c:v>
                </c:pt>
                <c:pt idx="2090">
                  <c:v>21.699999999999992</c:v>
                </c:pt>
                <c:pt idx="2091">
                  <c:v>21.699999999999992</c:v>
                </c:pt>
                <c:pt idx="2092">
                  <c:v>21.699999999999992</c:v>
                </c:pt>
                <c:pt idx="2093">
                  <c:v>21.699999999999992</c:v>
                </c:pt>
                <c:pt idx="2094">
                  <c:v>21.699999999999992</c:v>
                </c:pt>
                <c:pt idx="2095">
                  <c:v>21.699999999999992</c:v>
                </c:pt>
                <c:pt idx="2096">
                  <c:v>21.699999999999992</c:v>
                </c:pt>
                <c:pt idx="2097">
                  <c:v>21.699999999999992</c:v>
                </c:pt>
                <c:pt idx="2098">
                  <c:v>21.699999999999992</c:v>
                </c:pt>
                <c:pt idx="2099">
                  <c:v>21.699999999999992</c:v>
                </c:pt>
                <c:pt idx="2100">
                  <c:v>21.699999999999992</c:v>
                </c:pt>
                <c:pt idx="2101">
                  <c:v>21.899999999999991</c:v>
                </c:pt>
                <c:pt idx="2102">
                  <c:v>21.999999999999993</c:v>
                </c:pt>
                <c:pt idx="2103">
                  <c:v>22.199999999999992</c:v>
                </c:pt>
                <c:pt idx="2104">
                  <c:v>22.399999999999991</c:v>
                </c:pt>
                <c:pt idx="2105">
                  <c:v>23.099999999999991</c:v>
                </c:pt>
                <c:pt idx="2106">
                  <c:v>23.699999999999992</c:v>
                </c:pt>
                <c:pt idx="2107">
                  <c:v>23.699999999999992</c:v>
                </c:pt>
                <c:pt idx="2108">
                  <c:v>23.799999999999994</c:v>
                </c:pt>
                <c:pt idx="2109">
                  <c:v>23.899999999999995</c:v>
                </c:pt>
                <c:pt idx="2110">
                  <c:v>23.899999999999995</c:v>
                </c:pt>
                <c:pt idx="2111">
                  <c:v>23.999999999999996</c:v>
                </c:pt>
                <c:pt idx="2112">
                  <c:v>23.999999999999996</c:v>
                </c:pt>
                <c:pt idx="2113">
                  <c:v>23.999999999999996</c:v>
                </c:pt>
                <c:pt idx="2114">
                  <c:v>23.999999999999996</c:v>
                </c:pt>
                <c:pt idx="2115">
                  <c:v>23.999999999999996</c:v>
                </c:pt>
                <c:pt idx="2116">
                  <c:v>23.999999999999996</c:v>
                </c:pt>
                <c:pt idx="2117">
                  <c:v>24.499999999999996</c:v>
                </c:pt>
                <c:pt idx="2118">
                  <c:v>24.699999999999996</c:v>
                </c:pt>
                <c:pt idx="2119">
                  <c:v>25.299999999999997</c:v>
                </c:pt>
                <c:pt idx="2120">
                  <c:v>25.599999999999998</c:v>
                </c:pt>
                <c:pt idx="2121">
                  <c:v>25.9</c:v>
                </c:pt>
                <c:pt idx="2122">
                  <c:v>26.099999999999998</c:v>
                </c:pt>
                <c:pt idx="2123">
                  <c:v>26.599999999999998</c:v>
                </c:pt>
                <c:pt idx="2124">
                  <c:v>26.7</c:v>
                </c:pt>
                <c:pt idx="2125">
                  <c:v>26.8</c:v>
                </c:pt>
                <c:pt idx="2126">
                  <c:v>26.900000000000002</c:v>
                </c:pt>
                <c:pt idx="2127">
                  <c:v>27.000000000000004</c:v>
                </c:pt>
                <c:pt idx="2128">
                  <c:v>27.400000000000002</c:v>
                </c:pt>
                <c:pt idx="2129">
                  <c:v>27.500000000000004</c:v>
                </c:pt>
                <c:pt idx="2130">
                  <c:v>27.500000000000004</c:v>
                </c:pt>
                <c:pt idx="2131">
                  <c:v>27.700000000000003</c:v>
                </c:pt>
                <c:pt idx="2132">
                  <c:v>28.400000000000002</c:v>
                </c:pt>
                <c:pt idx="2133">
                  <c:v>28.900000000000002</c:v>
                </c:pt>
                <c:pt idx="2134">
                  <c:v>29.500000000000004</c:v>
                </c:pt>
                <c:pt idx="2135">
                  <c:v>30.000000000000004</c:v>
                </c:pt>
                <c:pt idx="2136">
                  <c:v>30.500000000000004</c:v>
                </c:pt>
                <c:pt idx="2137">
                  <c:v>30.800000000000004</c:v>
                </c:pt>
                <c:pt idx="2138">
                  <c:v>31.300000000000004</c:v>
                </c:pt>
                <c:pt idx="2139">
                  <c:v>31.700000000000003</c:v>
                </c:pt>
                <c:pt idx="2140">
                  <c:v>32</c:v>
                </c:pt>
                <c:pt idx="2141">
                  <c:v>32.299999999999997</c:v>
                </c:pt>
                <c:pt idx="2142">
                  <c:v>32.599999999999994</c:v>
                </c:pt>
                <c:pt idx="2143">
                  <c:v>32.799999999999997</c:v>
                </c:pt>
                <c:pt idx="2144">
                  <c:v>33</c:v>
                </c:pt>
                <c:pt idx="2145">
                  <c:v>33.700000000000003</c:v>
                </c:pt>
                <c:pt idx="2146">
                  <c:v>33.900000000000006</c:v>
                </c:pt>
                <c:pt idx="2147">
                  <c:v>34.000000000000007</c:v>
                </c:pt>
                <c:pt idx="2148">
                  <c:v>34.100000000000009</c:v>
                </c:pt>
                <c:pt idx="2149">
                  <c:v>34.100000000000009</c:v>
                </c:pt>
                <c:pt idx="2150">
                  <c:v>34.20000000000001</c:v>
                </c:pt>
                <c:pt idx="2151">
                  <c:v>34.300000000000011</c:v>
                </c:pt>
                <c:pt idx="2152">
                  <c:v>34.500000000000014</c:v>
                </c:pt>
                <c:pt idx="2153">
                  <c:v>34.700000000000017</c:v>
                </c:pt>
                <c:pt idx="2154">
                  <c:v>35.000000000000014</c:v>
                </c:pt>
                <c:pt idx="2155">
                  <c:v>35.300000000000011</c:v>
                </c:pt>
                <c:pt idx="2156">
                  <c:v>35.600000000000009</c:v>
                </c:pt>
                <c:pt idx="2157">
                  <c:v>35.800000000000011</c:v>
                </c:pt>
                <c:pt idx="2158">
                  <c:v>36.000000000000014</c:v>
                </c:pt>
                <c:pt idx="2159">
                  <c:v>36.200000000000017</c:v>
                </c:pt>
                <c:pt idx="2160">
                  <c:v>36.40000000000002</c:v>
                </c:pt>
                <c:pt idx="2161">
                  <c:v>36.40000000000002</c:v>
                </c:pt>
                <c:pt idx="2162">
                  <c:v>36.40000000000002</c:v>
                </c:pt>
                <c:pt idx="2163">
                  <c:v>36.500000000000021</c:v>
                </c:pt>
                <c:pt idx="2164">
                  <c:v>36.600000000000023</c:v>
                </c:pt>
                <c:pt idx="2165">
                  <c:v>36.600000000000023</c:v>
                </c:pt>
                <c:pt idx="2166">
                  <c:v>36.700000000000024</c:v>
                </c:pt>
                <c:pt idx="2167">
                  <c:v>36.800000000000026</c:v>
                </c:pt>
                <c:pt idx="2168">
                  <c:v>36.900000000000027</c:v>
                </c:pt>
                <c:pt idx="2169">
                  <c:v>36.900000000000027</c:v>
                </c:pt>
                <c:pt idx="2170">
                  <c:v>36.900000000000027</c:v>
                </c:pt>
                <c:pt idx="2171">
                  <c:v>37.000000000000028</c:v>
                </c:pt>
                <c:pt idx="2172">
                  <c:v>37.000000000000028</c:v>
                </c:pt>
                <c:pt idx="2173">
                  <c:v>37.000000000000028</c:v>
                </c:pt>
                <c:pt idx="2174">
                  <c:v>37.000000000000028</c:v>
                </c:pt>
                <c:pt idx="2175">
                  <c:v>37.000000000000028</c:v>
                </c:pt>
                <c:pt idx="2176">
                  <c:v>37.000000000000028</c:v>
                </c:pt>
                <c:pt idx="2177">
                  <c:v>37.000000000000028</c:v>
                </c:pt>
                <c:pt idx="2178">
                  <c:v>37.000000000000028</c:v>
                </c:pt>
                <c:pt idx="2179">
                  <c:v>37.000000000000028</c:v>
                </c:pt>
                <c:pt idx="2180">
                  <c:v>37.000000000000028</c:v>
                </c:pt>
                <c:pt idx="2181">
                  <c:v>37.000000000000028</c:v>
                </c:pt>
                <c:pt idx="2182">
                  <c:v>37.000000000000028</c:v>
                </c:pt>
                <c:pt idx="2183">
                  <c:v>37.000000000000028</c:v>
                </c:pt>
                <c:pt idx="2184">
                  <c:v>37.10000000000003</c:v>
                </c:pt>
                <c:pt idx="2185">
                  <c:v>37.10000000000003</c:v>
                </c:pt>
                <c:pt idx="2186">
                  <c:v>37.10000000000003</c:v>
                </c:pt>
                <c:pt idx="2187">
                  <c:v>37.10000000000003</c:v>
                </c:pt>
                <c:pt idx="2188">
                  <c:v>37.10000000000003</c:v>
                </c:pt>
                <c:pt idx="2189">
                  <c:v>37.10000000000003</c:v>
                </c:pt>
                <c:pt idx="2190">
                  <c:v>37.10000000000003</c:v>
                </c:pt>
                <c:pt idx="2191">
                  <c:v>37.10000000000003</c:v>
                </c:pt>
                <c:pt idx="2192">
                  <c:v>37.10000000000003</c:v>
                </c:pt>
                <c:pt idx="2193">
                  <c:v>37.10000000000003</c:v>
                </c:pt>
                <c:pt idx="2194">
                  <c:v>37.10000000000003</c:v>
                </c:pt>
                <c:pt idx="2195">
                  <c:v>37.10000000000003</c:v>
                </c:pt>
                <c:pt idx="2196">
                  <c:v>37.10000000000003</c:v>
                </c:pt>
                <c:pt idx="2197">
                  <c:v>37.10000000000003</c:v>
                </c:pt>
                <c:pt idx="2198">
                  <c:v>37.10000000000003</c:v>
                </c:pt>
                <c:pt idx="2199">
                  <c:v>37.10000000000003</c:v>
                </c:pt>
                <c:pt idx="2200">
                  <c:v>37.10000000000003</c:v>
                </c:pt>
                <c:pt idx="2201">
                  <c:v>37.10000000000003</c:v>
                </c:pt>
                <c:pt idx="2202">
                  <c:v>37.10000000000003</c:v>
                </c:pt>
                <c:pt idx="2203">
                  <c:v>37.10000000000003</c:v>
                </c:pt>
                <c:pt idx="2204">
                  <c:v>37.10000000000003</c:v>
                </c:pt>
                <c:pt idx="2205">
                  <c:v>37.10000000000003</c:v>
                </c:pt>
                <c:pt idx="2206">
                  <c:v>37.10000000000003</c:v>
                </c:pt>
                <c:pt idx="2207">
                  <c:v>37.10000000000003</c:v>
                </c:pt>
                <c:pt idx="2208">
                  <c:v>37.10000000000003</c:v>
                </c:pt>
                <c:pt idx="2209">
                  <c:v>37.10000000000003</c:v>
                </c:pt>
                <c:pt idx="2210">
                  <c:v>37.10000000000003</c:v>
                </c:pt>
                <c:pt idx="2211">
                  <c:v>37.10000000000003</c:v>
                </c:pt>
                <c:pt idx="2212">
                  <c:v>37.10000000000003</c:v>
                </c:pt>
                <c:pt idx="2213">
                  <c:v>37.10000000000003</c:v>
                </c:pt>
                <c:pt idx="2214">
                  <c:v>37.10000000000003</c:v>
                </c:pt>
                <c:pt idx="2215">
                  <c:v>37.10000000000003</c:v>
                </c:pt>
                <c:pt idx="2216">
                  <c:v>37.10000000000003</c:v>
                </c:pt>
                <c:pt idx="2217">
                  <c:v>37.10000000000003</c:v>
                </c:pt>
                <c:pt idx="2218">
                  <c:v>37.10000000000003</c:v>
                </c:pt>
                <c:pt idx="2219">
                  <c:v>37.10000000000003</c:v>
                </c:pt>
                <c:pt idx="2220">
                  <c:v>37.10000000000003</c:v>
                </c:pt>
                <c:pt idx="2221">
                  <c:v>37.10000000000003</c:v>
                </c:pt>
                <c:pt idx="2222">
                  <c:v>37.10000000000003</c:v>
                </c:pt>
                <c:pt idx="2223">
                  <c:v>37.10000000000003</c:v>
                </c:pt>
                <c:pt idx="2224">
                  <c:v>37.10000000000003</c:v>
                </c:pt>
                <c:pt idx="2225">
                  <c:v>37.10000000000003</c:v>
                </c:pt>
                <c:pt idx="2226">
                  <c:v>37.10000000000003</c:v>
                </c:pt>
                <c:pt idx="2227">
                  <c:v>37.10000000000003</c:v>
                </c:pt>
                <c:pt idx="2228">
                  <c:v>37.10000000000003</c:v>
                </c:pt>
                <c:pt idx="2229">
                  <c:v>37.10000000000003</c:v>
                </c:pt>
                <c:pt idx="2230">
                  <c:v>37.10000000000003</c:v>
                </c:pt>
                <c:pt idx="2231">
                  <c:v>37.10000000000003</c:v>
                </c:pt>
                <c:pt idx="2232">
                  <c:v>37.10000000000003</c:v>
                </c:pt>
                <c:pt idx="2233">
                  <c:v>37.10000000000003</c:v>
                </c:pt>
                <c:pt idx="2234">
                  <c:v>37.10000000000003</c:v>
                </c:pt>
                <c:pt idx="2235">
                  <c:v>37.10000000000003</c:v>
                </c:pt>
                <c:pt idx="2236">
                  <c:v>37.10000000000003</c:v>
                </c:pt>
                <c:pt idx="2237">
                  <c:v>37.10000000000003</c:v>
                </c:pt>
                <c:pt idx="2238">
                  <c:v>37.10000000000003</c:v>
                </c:pt>
                <c:pt idx="2239">
                  <c:v>37.10000000000003</c:v>
                </c:pt>
                <c:pt idx="2240">
                  <c:v>37.10000000000003</c:v>
                </c:pt>
                <c:pt idx="2241">
                  <c:v>37.10000000000003</c:v>
                </c:pt>
                <c:pt idx="2242">
                  <c:v>37.10000000000003</c:v>
                </c:pt>
                <c:pt idx="2243">
                  <c:v>37.10000000000003</c:v>
                </c:pt>
                <c:pt idx="2244">
                  <c:v>37.10000000000003</c:v>
                </c:pt>
                <c:pt idx="2245">
                  <c:v>37.10000000000003</c:v>
                </c:pt>
                <c:pt idx="2246">
                  <c:v>37.10000000000003</c:v>
                </c:pt>
                <c:pt idx="2247">
                  <c:v>37.10000000000003</c:v>
                </c:pt>
                <c:pt idx="2248">
                  <c:v>37.10000000000003</c:v>
                </c:pt>
                <c:pt idx="2249">
                  <c:v>37.10000000000003</c:v>
                </c:pt>
                <c:pt idx="2250">
                  <c:v>37.10000000000003</c:v>
                </c:pt>
                <c:pt idx="2251">
                  <c:v>37.10000000000003</c:v>
                </c:pt>
                <c:pt idx="2252">
                  <c:v>37.10000000000003</c:v>
                </c:pt>
                <c:pt idx="2253">
                  <c:v>37.10000000000003</c:v>
                </c:pt>
                <c:pt idx="2254">
                  <c:v>37.10000000000003</c:v>
                </c:pt>
                <c:pt idx="2255">
                  <c:v>37.10000000000003</c:v>
                </c:pt>
                <c:pt idx="2256">
                  <c:v>37.10000000000003</c:v>
                </c:pt>
                <c:pt idx="2257">
                  <c:v>37.10000000000003</c:v>
                </c:pt>
                <c:pt idx="2258">
                  <c:v>37.10000000000003</c:v>
                </c:pt>
                <c:pt idx="2259">
                  <c:v>37.10000000000003</c:v>
                </c:pt>
                <c:pt idx="2260">
                  <c:v>37.10000000000003</c:v>
                </c:pt>
                <c:pt idx="2261">
                  <c:v>37.10000000000003</c:v>
                </c:pt>
                <c:pt idx="2262">
                  <c:v>37.10000000000003</c:v>
                </c:pt>
                <c:pt idx="2263">
                  <c:v>37.10000000000003</c:v>
                </c:pt>
                <c:pt idx="2264">
                  <c:v>37.10000000000003</c:v>
                </c:pt>
                <c:pt idx="2265">
                  <c:v>37.10000000000003</c:v>
                </c:pt>
                <c:pt idx="2266">
                  <c:v>37.10000000000003</c:v>
                </c:pt>
                <c:pt idx="2267">
                  <c:v>37.10000000000003</c:v>
                </c:pt>
                <c:pt idx="2268">
                  <c:v>37.10000000000003</c:v>
                </c:pt>
                <c:pt idx="2269">
                  <c:v>37.10000000000003</c:v>
                </c:pt>
                <c:pt idx="2270">
                  <c:v>37.10000000000003</c:v>
                </c:pt>
                <c:pt idx="2271">
                  <c:v>37.10000000000003</c:v>
                </c:pt>
                <c:pt idx="2272">
                  <c:v>37.10000000000003</c:v>
                </c:pt>
                <c:pt idx="2273">
                  <c:v>37.10000000000003</c:v>
                </c:pt>
                <c:pt idx="2274">
                  <c:v>37.10000000000003</c:v>
                </c:pt>
                <c:pt idx="2275">
                  <c:v>37.10000000000003</c:v>
                </c:pt>
                <c:pt idx="2276">
                  <c:v>37.10000000000003</c:v>
                </c:pt>
                <c:pt idx="2277">
                  <c:v>37.10000000000003</c:v>
                </c:pt>
                <c:pt idx="2278">
                  <c:v>37.10000000000003</c:v>
                </c:pt>
                <c:pt idx="2279">
                  <c:v>37.10000000000003</c:v>
                </c:pt>
                <c:pt idx="2280">
                  <c:v>37.10000000000003</c:v>
                </c:pt>
                <c:pt idx="2281">
                  <c:v>37.10000000000003</c:v>
                </c:pt>
                <c:pt idx="2282">
                  <c:v>37.10000000000003</c:v>
                </c:pt>
                <c:pt idx="2283">
                  <c:v>37.10000000000003</c:v>
                </c:pt>
                <c:pt idx="2284">
                  <c:v>37.10000000000003</c:v>
                </c:pt>
                <c:pt idx="2285">
                  <c:v>37.10000000000003</c:v>
                </c:pt>
                <c:pt idx="2286">
                  <c:v>37.10000000000003</c:v>
                </c:pt>
                <c:pt idx="2287">
                  <c:v>37.10000000000003</c:v>
                </c:pt>
                <c:pt idx="2288">
                  <c:v>37.10000000000003</c:v>
                </c:pt>
                <c:pt idx="2289">
                  <c:v>37.10000000000003</c:v>
                </c:pt>
                <c:pt idx="2290">
                  <c:v>37.200000000000031</c:v>
                </c:pt>
                <c:pt idx="2291">
                  <c:v>37.200000000000031</c:v>
                </c:pt>
                <c:pt idx="2292">
                  <c:v>37.200000000000031</c:v>
                </c:pt>
                <c:pt idx="2293">
                  <c:v>37.200000000000031</c:v>
                </c:pt>
                <c:pt idx="2294">
                  <c:v>37.200000000000031</c:v>
                </c:pt>
                <c:pt idx="2295">
                  <c:v>37.200000000000031</c:v>
                </c:pt>
                <c:pt idx="2296">
                  <c:v>37.200000000000031</c:v>
                </c:pt>
                <c:pt idx="2297">
                  <c:v>37.200000000000031</c:v>
                </c:pt>
                <c:pt idx="2298">
                  <c:v>37.200000000000031</c:v>
                </c:pt>
                <c:pt idx="2299">
                  <c:v>37.300000000000033</c:v>
                </c:pt>
                <c:pt idx="2300">
                  <c:v>37.300000000000033</c:v>
                </c:pt>
                <c:pt idx="2301">
                  <c:v>37.300000000000033</c:v>
                </c:pt>
                <c:pt idx="2302">
                  <c:v>37.300000000000033</c:v>
                </c:pt>
                <c:pt idx="2303">
                  <c:v>37.300000000000033</c:v>
                </c:pt>
                <c:pt idx="2304">
                  <c:v>37.400000000000034</c:v>
                </c:pt>
                <c:pt idx="2305">
                  <c:v>37.400000000000034</c:v>
                </c:pt>
                <c:pt idx="2306">
                  <c:v>37.400000000000034</c:v>
                </c:pt>
                <c:pt idx="2307">
                  <c:v>37.400000000000034</c:v>
                </c:pt>
                <c:pt idx="2308">
                  <c:v>37.400000000000034</c:v>
                </c:pt>
                <c:pt idx="2309">
                  <c:v>37.400000000000034</c:v>
                </c:pt>
                <c:pt idx="2310">
                  <c:v>37.400000000000034</c:v>
                </c:pt>
                <c:pt idx="2311">
                  <c:v>37.400000000000034</c:v>
                </c:pt>
                <c:pt idx="2312">
                  <c:v>37.400000000000034</c:v>
                </c:pt>
                <c:pt idx="2313">
                  <c:v>37.400000000000034</c:v>
                </c:pt>
                <c:pt idx="2314">
                  <c:v>37.400000000000034</c:v>
                </c:pt>
                <c:pt idx="2315">
                  <c:v>37.400000000000034</c:v>
                </c:pt>
                <c:pt idx="2316">
                  <c:v>37.400000000000034</c:v>
                </c:pt>
                <c:pt idx="2317">
                  <c:v>37.500000000000036</c:v>
                </c:pt>
                <c:pt idx="2318">
                  <c:v>37.500000000000036</c:v>
                </c:pt>
                <c:pt idx="2319">
                  <c:v>37.500000000000036</c:v>
                </c:pt>
                <c:pt idx="2320">
                  <c:v>37.500000000000036</c:v>
                </c:pt>
                <c:pt idx="2321">
                  <c:v>37.500000000000036</c:v>
                </c:pt>
                <c:pt idx="2322">
                  <c:v>37.500000000000036</c:v>
                </c:pt>
                <c:pt idx="2323">
                  <c:v>37.500000000000036</c:v>
                </c:pt>
                <c:pt idx="2324">
                  <c:v>37.500000000000036</c:v>
                </c:pt>
                <c:pt idx="2325">
                  <c:v>37.500000000000036</c:v>
                </c:pt>
                <c:pt idx="2326">
                  <c:v>37.500000000000036</c:v>
                </c:pt>
                <c:pt idx="2327">
                  <c:v>37.500000000000036</c:v>
                </c:pt>
                <c:pt idx="2328">
                  <c:v>37.500000000000036</c:v>
                </c:pt>
                <c:pt idx="2329">
                  <c:v>37.500000000000036</c:v>
                </c:pt>
                <c:pt idx="2330">
                  <c:v>37.500000000000036</c:v>
                </c:pt>
                <c:pt idx="2331">
                  <c:v>37.500000000000036</c:v>
                </c:pt>
                <c:pt idx="2332">
                  <c:v>37.500000000000036</c:v>
                </c:pt>
                <c:pt idx="2333">
                  <c:v>37.500000000000036</c:v>
                </c:pt>
                <c:pt idx="2334">
                  <c:v>37.500000000000036</c:v>
                </c:pt>
                <c:pt idx="2335">
                  <c:v>37.500000000000036</c:v>
                </c:pt>
                <c:pt idx="2336">
                  <c:v>37.500000000000036</c:v>
                </c:pt>
                <c:pt idx="2337">
                  <c:v>37.500000000000036</c:v>
                </c:pt>
                <c:pt idx="2338">
                  <c:v>37.500000000000036</c:v>
                </c:pt>
                <c:pt idx="2339">
                  <c:v>37.500000000000036</c:v>
                </c:pt>
                <c:pt idx="2340">
                  <c:v>37.500000000000036</c:v>
                </c:pt>
                <c:pt idx="2341">
                  <c:v>37.500000000000036</c:v>
                </c:pt>
                <c:pt idx="2342">
                  <c:v>37.500000000000036</c:v>
                </c:pt>
                <c:pt idx="2343">
                  <c:v>37.500000000000036</c:v>
                </c:pt>
                <c:pt idx="2344">
                  <c:v>37.500000000000036</c:v>
                </c:pt>
                <c:pt idx="2345">
                  <c:v>37.500000000000036</c:v>
                </c:pt>
                <c:pt idx="2346">
                  <c:v>37.500000000000036</c:v>
                </c:pt>
                <c:pt idx="2347">
                  <c:v>37.500000000000036</c:v>
                </c:pt>
                <c:pt idx="2348">
                  <c:v>37.500000000000036</c:v>
                </c:pt>
                <c:pt idx="2349">
                  <c:v>37.500000000000036</c:v>
                </c:pt>
                <c:pt idx="2350">
                  <c:v>37.500000000000036</c:v>
                </c:pt>
                <c:pt idx="2351">
                  <c:v>37.500000000000036</c:v>
                </c:pt>
                <c:pt idx="2352">
                  <c:v>37.500000000000036</c:v>
                </c:pt>
                <c:pt idx="2353">
                  <c:v>37.500000000000036</c:v>
                </c:pt>
                <c:pt idx="2354">
                  <c:v>37.500000000000036</c:v>
                </c:pt>
                <c:pt idx="2355">
                  <c:v>37.500000000000036</c:v>
                </c:pt>
                <c:pt idx="2356">
                  <c:v>37.500000000000036</c:v>
                </c:pt>
                <c:pt idx="2357">
                  <c:v>37.500000000000036</c:v>
                </c:pt>
                <c:pt idx="2358">
                  <c:v>37.500000000000036</c:v>
                </c:pt>
                <c:pt idx="2359">
                  <c:v>37.500000000000036</c:v>
                </c:pt>
                <c:pt idx="2360">
                  <c:v>37.500000000000036</c:v>
                </c:pt>
                <c:pt idx="2361">
                  <c:v>37.500000000000036</c:v>
                </c:pt>
                <c:pt idx="2362">
                  <c:v>37.500000000000036</c:v>
                </c:pt>
                <c:pt idx="2363">
                  <c:v>37.500000000000036</c:v>
                </c:pt>
                <c:pt idx="2364">
                  <c:v>37.500000000000036</c:v>
                </c:pt>
                <c:pt idx="2365">
                  <c:v>37.500000000000036</c:v>
                </c:pt>
                <c:pt idx="2366">
                  <c:v>37.500000000000036</c:v>
                </c:pt>
                <c:pt idx="2367">
                  <c:v>37.500000000000036</c:v>
                </c:pt>
                <c:pt idx="2368">
                  <c:v>37.500000000000036</c:v>
                </c:pt>
                <c:pt idx="2369">
                  <c:v>37.500000000000036</c:v>
                </c:pt>
                <c:pt idx="2370">
                  <c:v>37.500000000000036</c:v>
                </c:pt>
                <c:pt idx="2371">
                  <c:v>37.500000000000036</c:v>
                </c:pt>
                <c:pt idx="2372">
                  <c:v>37.500000000000036</c:v>
                </c:pt>
                <c:pt idx="2373">
                  <c:v>37.500000000000036</c:v>
                </c:pt>
                <c:pt idx="2374">
                  <c:v>37.500000000000036</c:v>
                </c:pt>
                <c:pt idx="2375">
                  <c:v>37.500000000000036</c:v>
                </c:pt>
                <c:pt idx="2376">
                  <c:v>37.500000000000036</c:v>
                </c:pt>
                <c:pt idx="2377">
                  <c:v>37.500000000000036</c:v>
                </c:pt>
                <c:pt idx="2378">
                  <c:v>37.500000000000036</c:v>
                </c:pt>
                <c:pt idx="2379">
                  <c:v>37.500000000000036</c:v>
                </c:pt>
                <c:pt idx="2380">
                  <c:v>37.500000000000036</c:v>
                </c:pt>
                <c:pt idx="2381">
                  <c:v>37.500000000000036</c:v>
                </c:pt>
                <c:pt idx="2382">
                  <c:v>37.500000000000036</c:v>
                </c:pt>
                <c:pt idx="2383">
                  <c:v>37.500000000000036</c:v>
                </c:pt>
                <c:pt idx="2384">
                  <c:v>37.500000000000036</c:v>
                </c:pt>
                <c:pt idx="2385">
                  <c:v>37.500000000000036</c:v>
                </c:pt>
                <c:pt idx="2386">
                  <c:v>37.500000000000036</c:v>
                </c:pt>
                <c:pt idx="2387">
                  <c:v>37.500000000000036</c:v>
                </c:pt>
                <c:pt idx="2388">
                  <c:v>37.500000000000036</c:v>
                </c:pt>
                <c:pt idx="2389">
                  <c:v>37.500000000000036</c:v>
                </c:pt>
                <c:pt idx="2390">
                  <c:v>37.500000000000036</c:v>
                </c:pt>
                <c:pt idx="2391">
                  <c:v>37.500000000000036</c:v>
                </c:pt>
                <c:pt idx="2392">
                  <c:v>37.500000000000036</c:v>
                </c:pt>
                <c:pt idx="2393">
                  <c:v>37.500000000000036</c:v>
                </c:pt>
                <c:pt idx="2394">
                  <c:v>37.500000000000036</c:v>
                </c:pt>
                <c:pt idx="2395">
                  <c:v>37.500000000000036</c:v>
                </c:pt>
                <c:pt idx="2396">
                  <c:v>37.500000000000036</c:v>
                </c:pt>
                <c:pt idx="2397">
                  <c:v>37.500000000000036</c:v>
                </c:pt>
                <c:pt idx="2398">
                  <c:v>37.500000000000036</c:v>
                </c:pt>
                <c:pt idx="2399">
                  <c:v>37.500000000000036</c:v>
                </c:pt>
                <c:pt idx="2400">
                  <c:v>37.500000000000036</c:v>
                </c:pt>
                <c:pt idx="2401">
                  <c:v>37.500000000000036</c:v>
                </c:pt>
                <c:pt idx="2402">
                  <c:v>37.500000000000036</c:v>
                </c:pt>
                <c:pt idx="2403">
                  <c:v>37.500000000000036</c:v>
                </c:pt>
                <c:pt idx="2404">
                  <c:v>37.500000000000036</c:v>
                </c:pt>
                <c:pt idx="2405">
                  <c:v>37.500000000000036</c:v>
                </c:pt>
                <c:pt idx="2406">
                  <c:v>37.500000000000036</c:v>
                </c:pt>
                <c:pt idx="2407">
                  <c:v>37.500000000000036</c:v>
                </c:pt>
                <c:pt idx="2408">
                  <c:v>37.500000000000036</c:v>
                </c:pt>
                <c:pt idx="2409">
                  <c:v>37.500000000000036</c:v>
                </c:pt>
                <c:pt idx="2410">
                  <c:v>37.500000000000036</c:v>
                </c:pt>
                <c:pt idx="2411">
                  <c:v>37.500000000000036</c:v>
                </c:pt>
                <c:pt idx="2412">
                  <c:v>37.500000000000036</c:v>
                </c:pt>
                <c:pt idx="2413">
                  <c:v>37.500000000000036</c:v>
                </c:pt>
                <c:pt idx="2414">
                  <c:v>37.500000000000036</c:v>
                </c:pt>
                <c:pt idx="2415">
                  <c:v>37.500000000000036</c:v>
                </c:pt>
                <c:pt idx="2416">
                  <c:v>37.500000000000036</c:v>
                </c:pt>
                <c:pt idx="2417">
                  <c:v>37.500000000000036</c:v>
                </c:pt>
                <c:pt idx="2418">
                  <c:v>37.500000000000036</c:v>
                </c:pt>
                <c:pt idx="2419">
                  <c:v>37.500000000000036</c:v>
                </c:pt>
                <c:pt idx="2420">
                  <c:v>37.500000000000036</c:v>
                </c:pt>
                <c:pt idx="2421">
                  <c:v>37.500000000000036</c:v>
                </c:pt>
                <c:pt idx="2422">
                  <c:v>37.500000000000036</c:v>
                </c:pt>
                <c:pt idx="2423">
                  <c:v>37.500000000000036</c:v>
                </c:pt>
                <c:pt idx="2424">
                  <c:v>37.500000000000036</c:v>
                </c:pt>
                <c:pt idx="2425">
                  <c:v>37.500000000000036</c:v>
                </c:pt>
                <c:pt idx="2426">
                  <c:v>37.500000000000036</c:v>
                </c:pt>
                <c:pt idx="2427">
                  <c:v>37.500000000000036</c:v>
                </c:pt>
                <c:pt idx="2428">
                  <c:v>37.500000000000036</c:v>
                </c:pt>
                <c:pt idx="2429">
                  <c:v>37.500000000000036</c:v>
                </c:pt>
                <c:pt idx="2430">
                  <c:v>37.500000000000036</c:v>
                </c:pt>
                <c:pt idx="2431">
                  <c:v>37.500000000000036</c:v>
                </c:pt>
                <c:pt idx="2432">
                  <c:v>37.500000000000036</c:v>
                </c:pt>
                <c:pt idx="2433">
                  <c:v>37.500000000000036</c:v>
                </c:pt>
                <c:pt idx="2434">
                  <c:v>37.500000000000036</c:v>
                </c:pt>
                <c:pt idx="2435">
                  <c:v>37.500000000000036</c:v>
                </c:pt>
                <c:pt idx="2436">
                  <c:v>37.500000000000036</c:v>
                </c:pt>
                <c:pt idx="2437">
                  <c:v>37.500000000000036</c:v>
                </c:pt>
                <c:pt idx="2438">
                  <c:v>37.500000000000036</c:v>
                </c:pt>
                <c:pt idx="2439">
                  <c:v>37.500000000000036</c:v>
                </c:pt>
                <c:pt idx="2440">
                  <c:v>37.500000000000036</c:v>
                </c:pt>
                <c:pt idx="2441">
                  <c:v>37.500000000000036</c:v>
                </c:pt>
                <c:pt idx="2442">
                  <c:v>37.500000000000036</c:v>
                </c:pt>
                <c:pt idx="2443">
                  <c:v>37.500000000000036</c:v>
                </c:pt>
                <c:pt idx="2444">
                  <c:v>37.500000000000036</c:v>
                </c:pt>
                <c:pt idx="2445">
                  <c:v>37.700000000000038</c:v>
                </c:pt>
                <c:pt idx="2446">
                  <c:v>38.100000000000037</c:v>
                </c:pt>
                <c:pt idx="2447">
                  <c:v>38.100000000000037</c:v>
                </c:pt>
                <c:pt idx="2448">
                  <c:v>38.100000000000037</c:v>
                </c:pt>
                <c:pt idx="2449">
                  <c:v>38.100000000000037</c:v>
                </c:pt>
                <c:pt idx="2450">
                  <c:v>38.100000000000037</c:v>
                </c:pt>
                <c:pt idx="2451">
                  <c:v>38.100000000000037</c:v>
                </c:pt>
                <c:pt idx="2452">
                  <c:v>38.100000000000037</c:v>
                </c:pt>
                <c:pt idx="2453">
                  <c:v>38.100000000000037</c:v>
                </c:pt>
                <c:pt idx="2454">
                  <c:v>38.100000000000037</c:v>
                </c:pt>
                <c:pt idx="2455">
                  <c:v>38.100000000000037</c:v>
                </c:pt>
                <c:pt idx="2456">
                  <c:v>38.100000000000037</c:v>
                </c:pt>
                <c:pt idx="2457">
                  <c:v>38.100000000000037</c:v>
                </c:pt>
                <c:pt idx="2458">
                  <c:v>38.100000000000037</c:v>
                </c:pt>
                <c:pt idx="2459">
                  <c:v>38.100000000000037</c:v>
                </c:pt>
                <c:pt idx="2460">
                  <c:v>38.100000000000037</c:v>
                </c:pt>
                <c:pt idx="2461">
                  <c:v>38.100000000000037</c:v>
                </c:pt>
                <c:pt idx="2462">
                  <c:v>38.100000000000037</c:v>
                </c:pt>
                <c:pt idx="2463">
                  <c:v>38.100000000000037</c:v>
                </c:pt>
                <c:pt idx="2464">
                  <c:v>38.100000000000037</c:v>
                </c:pt>
                <c:pt idx="2465">
                  <c:v>38.100000000000037</c:v>
                </c:pt>
                <c:pt idx="2466">
                  <c:v>38.100000000000037</c:v>
                </c:pt>
                <c:pt idx="2467">
                  <c:v>38.100000000000037</c:v>
                </c:pt>
                <c:pt idx="2468">
                  <c:v>38.100000000000037</c:v>
                </c:pt>
                <c:pt idx="2469">
                  <c:v>38.100000000000037</c:v>
                </c:pt>
                <c:pt idx="2470">
                  <c:v>38.100000000000037</c:v>
                </c:pt>
                <c:pt idx="2471">
                  <c:v>38.100000000000037</c:v>
                </c:pt>
                <c:pt idx="2472">
                  <c:v>38.100000000000037</c:v>
                </c:pt>
                <c:pt idx="2473">
                  <c:v>38.100000000000037</c:v>
                </c:pt>
                <c:pt idx="2474">
                  <c:v>38.100000000000037</c:v>
                </c:pt>
                <c:pt idx="2475">
                  <c:v>38.100000000000037</c:v>
                </c:pt>
                <c:pt idx="2476">
                  <c:v>38.100000000000037</c:v>
                </c:pt>
                <c:pt idx="2477">
                  <c:v>38.100000000000037</c:v>
                </c:pt>
                <c:pt idx="2478">
                  <c:v>38.100000000000037</c:v>
                </c:pt>
                <c:pt idx="2479">
                  <c:v>38.100000000000037</c:v>
                </c:pt>
                <c:pt idx="2480">
                  <c:v>38.100000000000037</c:v>
                </c:pt>
                <c:pt idx="2481">
                  <c:v>38.100000000000037</c:v>
                </c:pt>
                <c:pt idx="2482">
                  <c:v>38.100000000000037</c:v>
                </c:pt>
                <c:pt idx="2483">
                  <c:v>38.100000000000037</c:v>
                </c:pt>
                <c:pt idx="2484">
                  <c:v>38.100000000000037</c:v>
                </c:pt>
                <c:pt idx="2485">
                  <c:v>38.100000000000037</c:v>
                </c:pt>
                <c:pt idx="2486">
                  <c:v>38.100000000000037</c:v>
                </c:pt>
                <c:pt idx="2487">
                  <c:v>38.100000000000037</c:v>
                </c:pt>
                <c:pt idx="2488">
                  <c:v>38.100000000000037</c:v>
                </c:pt>
                <c:pt idx="2489">
                  <c:v>38.100000000000037</c:v>
                </c:pt>
                <c:pt idx="2490">
                  <c:v>38.100000000000037</c:v>
                </c:pt>
                <c:pt idx="2491">
                  <c:v>38.100000000000037</c:v>
                </c:pt>
                <c:pt idx="2492">
                  <c:v>38.100000000000037</c:v>
                </c:pt>
                <c:pt idx="2493">
                  <c:v>38.100000000000037</c:v>
                </c:pt>
                <c:pt idx="2494">
                  <c:v>38.100000000000037</c:v>
                </c:pt>
                <c:pt idx="2495">
                  <c:v>38.100000000000037</c:v>
                </c:pt>
                <c:pt idx="2496">
                  <c:v>38.100000000000037</c:v>
                </c:pt>
                <c:pt idx="2497">
                  <c:v>38.100000000000037</c:v>
                </c:pt>
                <c:pt idx="2498">
                  <c:v>38.100000000000037</c:v>
                </c:pt>
                <c:pt idx="2499">
                  <c:v>38.100000000000037</c:v>
                </c:pt>
                <c:pt idx="2500">
                  <c:v>38.100000000000037</c:v>
                </c:pt>
                <c:pt idx="2501">
                  <c:v>38.100000000000037</c:v>
                </c:pt>
                <c:pt idx="2502">
                  <c:v>38.100000000000037</c:v>
                </c:pt>
                <c:pt idx="2503">
                  <c:v>38.100000000000037</c:v>
                </c:pt>
                <c:pt idx="2504">
                  <c:v>38.100000000000037</c:v>
                </c:pt>
                <c:pt idx="2505">
                  <c:v>38.100000000000037</c:v>
                </c:pt>
                <c:pt idx="2506">
                  <c:v>38.100000000000037</c:v>
                </c:pt>
                <c:pt idx="2507">
                  <c:v>38.100000000000037</c:v>
                </c:pt>
                <c:pt idx="2508">
                  <c:v>38.100000000000037</c:v>
                </c:pt>
                <c:pt idx="2509">
                  <c:v>38.100000000000037</c:v>
                </c:pt>
                <c:pt idx="2510">
                  <c:v>38.100000000000037</c:v>
                </c:pt>
                <c:pt idx="2511">
                  <c:v>38.100000000000037</c:v>
                </c:pt>
                <c:pt idx="2512">
                  <c:v>38.100000000000037</c:v>
                </c:pt>
                <c:pt idx="2513">
                  <c:v>38.100000000000037</c:v>
                </c:pt>
                <c:pt idx="2514">
                  <c:v>38.100000000000037</c:v>
                </c:pt>
                <c:pt idx="2515">
                  <c:v>38.100000000000037</c:v>
                </c:pt>
                <c:pt idx="2516">
                  <c:v>38.100000000000037</c:v>
                </c:pt>
                <c:pt idx="2517">
                  <c:v>38.100000000000037</c:v>
                </c:pt>
                <c:pt idx="2518">
                  <c:v>38.100000000000037</c:v>
                </c:pt>
                <c:pt idx="2519">
                  <c:v>38.100000000000037</c:v>
                </c:pt>
                <c:pt idx="2520">
                  <c:v>38.100000000000037</c:v>
                </c:pt>
                <c:pt idx="2521">
                  <c:v>38.100000000000037</c:v>
                </c:pt>
                <c:pt idx="2522">
                  <c:v>38.100000000000037</c:v>
                </c:pt>
                <c:pt idx="2523">
                  <c:v>38.100000000000037</c:v>
                </c:pt>
                <c:pt idx="2524">
                  <c:v>38.100000000000037</c:v>
                </c:pt>
                <c:pt idx="2525">
                  <c:v>38.100000000000037</c:v>
                </c:pt>
                <c:pt idx="2526">
                  <c:v>38.100000000000037</c:v>
                </c:pt>
                <c:pt idx="2527">
                  <c:v>38.100000000000037</c:v>
                </c:pt>
                <c:pt idx="2528">
                  <c:v>38.100000000000037</c:v>
                </c:pt>
                <c:pt idx="2529">
                  <c:v>38.100000000000037</c:v>
                </c:pt>
                <c:pt idx="2530">
                  <c:v>38.100000000000037</c:v>
                </c:pt>
                <c:pt idx="2531">
                  <c:v>38.100000000000037</c:v>
                </c:pt>
                <c:pt idx="2532">
                  <c:v>38.100000000000037</c:v>
                </c:pt>
                <c:pt idx="2533">
                  <c:v>38.100000000000037</c:v>
                </c:pt>
                <c:pt idx="2534">
                  <c:v>38.100000000000037</c:v>
                </c:pt>
                <c:pt idx="2535">
                  <c:v>38.100000000000037</c:v>
                </c:pt>
                <c:pt idx="2536">
                  <c:v>38.100000000000037</c:v>
                </c:pt>
                <c:pt idx="2537">
                  <c:v>38.100000000000037</c:v>
                </c:pt>
                <c:pt idx="2538">
                  <c:v>38.100000000000037</c:v>
                </c:pt>
                <c:pt idx="2539">
                  <c:v>38.100000000000037</c:v>
                </c:pt>
                <c:pt idx="2540">
                  <c:v>38.100000000000037</c:v>
                </c:pt>
                <c:pt idx="2541">
                  <c:v>38.100000000000037</c:v>
                </c:pt>
                <c:pt idx="2542">
                  <c:v>38.100000000000037</c:v>
                </c:pt>
                <c:pt idx="2543">
                  <c:v>38.100000000000037</c:v>
                </c:pt>
                <c:pt idx="2544">
                  <c:v>38.100000000000037</c:v>
                </c:pt>
                <c:pt idx="2545">
                  <c:v>38.100000000000037</c:v>
                </c:pt>
                <c:pt idx="2546">
                  <c:v>38.100000000000037</c:v>
                </c:pt>
                <c:pt idx="2547">
                  <c:v>38.100000000000037</c:v>
                </c:pt>
                <c:pt idx="2548">
                  <c:v>38.100000000000037</c:v>
                </c:pt>
                <c:pt idx="2549">
                  <c:v>38.100000000000037</c:v>
                </c:pt>
                <c:pt idx="2550">
                  <c:v>38.100000000000037</c:v>
                </c:pt>
                <c:pt idx="2551">
                  <c:v>38.100000000000037</c:v>
                </c:pt>
                <c:pt idx="2552">
                  <c:v>38.100000000000037</c:v>
                </c:pt>
                <c:pt idx="2553">
                  <c:v>38.100000000000037</c:v>
                </c:pt>
                <c:pt idx="2554">
                  <c:v>38.100000000000037</c:v>
                </c:pt>
                <c:pt idx="2555">
                  <c:v>38.100000000000037</c:v>
                </c:pt>
                <c:pt idx="2556">
                  <c:v>38.100000000000037</c:v>
                </c:pt>
                <c:pt idx="2557">
                  <c:v>38.100000000000037</c:v>
                </c:pt>
                <c:pt idx="2558">
                  <c:v>38.100000000000037</c:v>
                </c:pt>
                <c:pt idx="2559">
                  <c:v>38.100000000000037</c:v>
                </c:pt>
                <c:pt idx="2560">
                  <c:v>38.100000000000037</c:v>
                </c:pt>
                <c:pt idx="2561">
                  <c:v>38.100000000000037</c:v>
                </c:pt>
                <c:pt idx="2562">
                  <c:v>38.100000000000037</c:v>
                </c:pt>
                <c:pt idx="2563">
                  <c:v>38.100000000000037</c:v>
                </c:pt>
                <c:pt idx="2564">
                  <c:v>38.100000000000037</c:v>
                </c:pt>
                <c:pt idx="2565">
                  <c:v>38.100000000000037</c:v>
                </c:pt>
                <c:pt idx="2566">
                  <c:v>38.100000000000037</c:v>
                </c:pt>
                <c:pt idx="2567">
                  <c:v>38.100000000000037</c:v>
                </c:pt>
                <c:pt idx="2568">
                  <c:v>38.100000000000037</c:v>
                </c:pt>
                <c:pt idx="2569">
                  <c:v>38.100000000000037</c:v>
                </c:pt>
                <c:pt idx="2570">
                  <c:v>38.100000000000037</c:v>
                </c:pt>
                <c:pt idx="2571">
                  <c:v>38.100000000000037</c:v>
                </c:pt>
                <c:pt idx="2572">
                  <c:v>38.100000000000037</c:v>
                </c:pt>
                <c:pt idx="2573">
                  <c:v>38.100000000000037</c:v>
                </c:pt>
                <c:pt idx="2574">
                  <c:v>38.100000000000037</c:v>
                </c:pt>
                <c:pt idx="2575">
                  <c:v>38.100000000000037</c:v>
                </c:pt>
                <c:pt idx="2576">
                  <c:v>38.100000000000037</c:v>
                </c:pt>
                <c:pt idx="2577">
                  <c:v>38.100000000000037</c:v>
                </c:pt>
                <c:pt idx="2578">
                  <c:v>38.100000000000037</c:v>
                </c:pt>
                <c:pt idx="2579">
                  <c:v>38.100000000000037</c:v>
                </c:pt>
                <c:pt idx="2580">
                  <c:v>38.100000000000037</c:v>
                </c:pt>
                <c:pt idx="2581">
                  <c:v>38.100000000000037</c:v>
                </c:pt>
                <c:pt idx="2582">
                  <c:v>38.100000000000037</c:v>
                </c:pt>
                <c:pt idx="2583">
                  <c:v>38.100000000000037</c:v>
                </c:pt>
                <c:pt idx="2584">
                  <c:v>39.100000000000037</c:v>
                </c:pt>
                <c:pt idx="2585">
                  <c:v>39.100000000000037</c:v>
                </c:pt>
                <c:pt idx="2586">
                  <c:v>39.100000000000037</c:v>
                </c:pt>
                <c:pt idx="2587">
                  <c:v>39.100000000000037</c:v>
                </c:pt>
                <c:pt idx="2588">
                  <c:v>39.100000000000037</c:v>
                </c:pt>
                <c:pt idx="2589">
                  <c:v>39.100000000000037</c:v>
                </c:pt>
                <c:pt idx="2590">
                  <c:v>39.100000000000037</c:v>
                </c:pt>
                <c:pt idx="2591">
                  <c:v>39.100000000000037</c:v>
                </c:pt>
                <c:pt idx="2592">
                  <c:v>39.100000000000037</c:v>
                </c:pt>
                <c:pt idx="2593">
                  <c:v>39.200000000000038</c:v>
                </c:pt>
                <c:pt idx="2594">
                  <c:v>39.200000000000038</c:v>
                </c:pt>
                <c:pt idx="2595">
                  <c:v>39.200000000000038</c:v>
                </c:pt>
                <c:pt idx="2596">
                  <c:v>39.200000000000038</c:v>
                </c:pt>
                <c:pt idx="2597">
                  <c:v>39.200000000000038</c:v>
                </c:pt>
                <c:pt idx="2598">
                  <c:v>39.200000000000038</c:v>
                </c:pt>
                <c:pt idx="2599">
                  <c:v>39.200000000000038</c:v>
                </c:pt>
                <c:pt idx="2600">
                  <c:v>39.200000000000038</c:v>
                </c:pt>
                <c:pt idx="2601">
                  <c:v>39.200000000000038</c:v>
                </c:pt>
                <c:pt idx="2602">
                  <c:v>39.200000000000038</c:v>
                </c:pt>
                <c:pt idx="2603">
                  <c:v>39.200000000000038</c:v>
                </c:pt>
                <c:pt idx="2604">
                  <c:v>39.200000000000038</c:v>
                </c:pt>
                <c:pt idx="2605">
                  <c:v>39.200000000000038</c:v>
                </c:pt>
                <c:pt idx="2606">
                  <c:v>39.200000000000038</c:v>
                </c:pt>
                <c:pt idx="2607">
                  <c:v>39.200000000000038</c:v>
                </c:pt>
                <c:pt idx="2608">
                  <c:v>39.200000000000038</c:v>
                </c:pt>
                <c:pt idx="2609">
                  <c:v>39.200000000000038</c:v>
                </c:pt>
                <c:pt idx="2610">
                  <c:v>39.200000000000038</c:v>
                </c:pt>
                <c:pt idx="2611">
                  <c:v>39.200000000000038</c:v>
                </c:pt>
                <c:pt idx="2612">
                  <c:v>39.200000000000038</c:v>
                </c:pt>
                <c:pt idx="2613">
                  <c:v>39.200000000000038</c:v>
                </c:pt>
                <c:pt idx="2614">
                  <c:v>39.200000000000038</c:v>
                </c:pt>
                <c:pt idx="2615">
                  <c:v>39.200000000000038</c:v>
                </c:pt>
                <c:pt idx="2616">
                  <c:v>39.200000000000038</c:v>
                </c:pt>
                <c:pt idx="2617">
                  <c:v>39.200000000000038</c:v>
                </c:pt>
                <c:pt idx="2618">
                  <c:v>39.200000000000038</c:v>
                </c:pt>
                <c:pt idx="2619">
                  <c:v>39.200000000000038</c:v>
                </c:pt>
                <c:pt idx="2620">
                  <c:v>39.200000000000038</c:v>
                </c:pt>
                <c:pt idx="2621">
                  <c:v>39.200000000000038</c:v>
                </c:pt>
                <c:pt idx="2622">
                  <c:v>39.200000000000038</c:v>
                </c:pt>
                <c:pt idx="2623">
                  <c:v>39.200000000000038</c:v>
                </c:pt>
                <c:pt idx="2624">
                  <c:v>39.200000000000038</c:v>
                </c:pt>
                <c:pt idx="2625">
                  <c:v>39.200000000000038</c:v>
                </c:pt>
                <c:pt idx="2626">
                  <c:v>39.200000000000038</c:v>
                </c:pt>
                <c:pt idx="2627">
                  <c:v>39.200000000000038</c:v>
                </c:pt>
                <c:pt idx="2628">
                  <c:v>39.200000000000038</c:v>
                </c:pt>
                <c:pt idx="2629">
                  <c:v>39.200000000000038</c:v>
                </c:pt>
                <c:pt idx="2630">
                  <c:v>39.200000000000038</c:v>
                </c:pt>
                <c:pt idx="2631">
                  <c:v>39.200000000000038</c:v>
                </c:pt>
                <c:pt idx="2632">
                  <c:v>39.200000000000038</c:v>
                </c:pt>
                <c:pt idx="2633">
                  <c:v>39.200000000000038</c:v>
                </c:pt>
                <c:pt idx="2634">
                  <c:v>39.200000000000038</c:v>
                </c:pt>
                <c:pt idx="2635">
                  <c:v>39.200000000000038</c:v>
                </c:pt>
                <c:pt idx="2636">
                  <c:v>39.200000000000038</c:v>
                </c:pt>
                <c:pt idx="2637">
                  <c:v>39.200000000000038</c:v>
                </c:pt>
                <c:pt idx="2638">
                  <c:v>39.200000000000038</c:v>
                </c:pt>
                <c:pt idx="2639">
                  <c:v>39.200000000000038</c:v>
                </c:pt>
                <c:pt idx="2640">
                  <c:v>39.200000000000038</c:v>
                </c:pt>
                <c:pt idx="2641">
                  <c:v>39.200000000000038</c:v>
                </c:pt>
                <c:pt idx="2642">
                  <c:v>39.200000000000038</c:v>
                </c:pt>
                <c:pt idx="2643">
                  <c:v>39.200000000000038</c:v>
                </c:pt>
                <c:pt idx="2644">
                  <c:v>39.200000000000038</c:v>
                </c:pt>
                <c:pt idx="2645">
                  <c:v>39.200000000000038</c:v>
                </c:pt>
                <c:pt idx="2646">
                  <c:v>39.200000000000038</c:v>
                </c:pt>
                <c:pt idx="2647">
                  <c:v>39.200000000000038</c:v>
                </c:pt>
                <c:pt idx="2648">
                  <c:v>39.200000000000038</c:v>
                </c:pt>
                <c:pt idx="2649">
                  <c:v>39.200000000000038</c:v>
                </c:pt>
                <c:pt idx="2650">
                  <c:v>39.200000000000038</c:v>
                </c:pt>
                <c:pt idx="2651">
                  <c:v>39.200000000000038</c:v>
                </c:pt>
                <c:pt idx="2652">
                  <c:v>39.200000000000038</c:v>
                </c:pt>
                <c:pt idx="2653">
                  <c:v>39.200000000000038</c:v>
                </c:pt>
                <c:pt idx="2654">
                  <c:v>39.200000000000038</c:v>
                </c:pt>
                <c:pt idx="2655">
                  <c:v>39.200000000000038</c:v>
                </c:pt>
                <c:pt idx="2656">
                  <c:v>39.200000000000038</c:v>
                </c:pt>
                <c:pt idx="2657">
                  <c:v>39.200000000000038</c:v>
                </c:pt>
                <c:pt idx="2658">
                  <c:v>39.200000000000038</c:v>
                </c:pt>
                <c:pt idx="2659">
                  <c:v>39.200000000000038</c:v>
                </c:pt>
                <c:pt idx="2660">
                  <c:v>39.200000000000038</c:v>
                </c:pt>
                <c:pt idx="2661">
                  <c:v>39.200000000000038</c:v>
                </c:pt>
                <c:pt idx="2662">
                  <c:v>39.200000000000038</c:v>
                </c:pt>
                <c:pt idx="2663">
                  <c:v>39.200000000000038</c:v>
                </c:pt>
                <c:pt idx="2664">
                  <c:v>39.200000000000038</c:v>
                </c:pt>
                <c:pt idx="2665">
                  <c:v>39.200000000000038</c:v>
                </c:pt>
                <c:pt idx="2666">
                  <c:v>39.200000000000038</c:v>
                </c:pt>
                <c:pt idx="2667">
                  <c:v>39.200000000000038</c:v>
                </c:pt>
                <c:pt idx="2668">
                  <c:v>39.200000000000038</c:v>
                </c:pt>
                <c:pt idx="2669">
                  <c:v>39.200000000000038</c:v>
                </c:pt>
                <c:pt idx="2670">
                  <c:v>39.200000000000038</c:v>
                </c:pt>
                <c:pt idx="2671">
                  <c:v>39.200000000000038</c:v>
                </c:pt>
                <c:pt idx="2672">
                  <c:v>39.200000000000038</c:v>
                </c:pt>
                <c:pt idx="2673">
                  <c:v>39.200000000000038</c:v>
                </c:pt>
                <c:pt idx="2674">
                  <c:v>39.200000000000038</c:v>
                </c:pt>
                <c:pt idx="2675">
                  <c:v>39.200000000000038</c:v>
                </c:pt>
                <c:pt idx="2676">
                  <c:v>39.200000000000038</c:v>
                </c:pt>
                <c:pt idx="2677">
                  <c:v>39.200000000000038</c:v>
                </c:pt>
                <c:pt idx="2678">
                  <c:v>39.200000000000038</c:v>
                </c:pt>
                <c:pt idx="2679">
                  <c:v>39.200000000000038</c:v>
                </c:pt>
                <c:pt idx="2680">
                  <c:v>39.200000000000038</c:v>
                </c:pt>
                <c:pt idx="2681">
                  <c:v>39.200000000000038</c:v>
                </c:pt>
                <c:pt idx="2682">
                  <c:v>39.200000000000038</c:v>
                </c:pt>
                <c:pt idx="2683">
                  <c:v>39.200000000000038</c:v>
                </c:pt>
                <c:pt idx="2684">
                  <c:v>39.200000000000038</c:v>
                </c:pt>
                <c:pt idx="2685">
                  <c:v>39.200000000000038</c:v>
                </c:pt>
                <c:pt idx="2686">
                  <c:v>39.200000000000038</c:v>
                </c:pt>
                <c:pt idx="2687">
                  <c:v>39.200000000000038</c:v>
                </c:pt>
                <c:pt idx="2688">
                  <c:v>39.200000000000038</c:v>
                </c:pt>
                <c:pt idx="2689">
                  <c:v>39.200000000000038</c:v>
                </c:pt>
                <c:pt idx="2690">
                  <c:v>39.200000000000038</c:v>
                </c:pt>
                <c:pt idx="2691">
                  <c:v>39.200000000000038</c:v>
                </c:pt>
                <c:pt idx="2692">
                  <c:v>39.200000000000038</c:v>
                </c:pt>
                <c:pt idx="2693">
                  <c:v>39.200000000000038</c:v>
                </c:pt>
                <c:pt idx="2694">
                  <c:v>39.200000000000038</c:v>
                </c:pt>
                <c:pt idx="2695">
                  <c:v>39.200000000000038</c:v>
                </c:pt>
                <c:pt idx="2696">
                  <c:v>39.200000000000038</c:v>
                </c:pt>
                <c:pt idx="2697">
                  <c:v>39.200000000000038</c:v>
                </c:pt>
                <c:pt idx="2698">
                  <c:v>39.200000000000038</c:v>
                </c:pt>
                <c:pt idx="2699">
                  <c:v>39.200000000000038</c:v>
                </c:pt>
                <c:pt idx="2700">
                  <c:v>39.200000000000038</c:v>
                </c:pt>
                <c:pt idx="2701">
                  <c:v>39.200000000000038</c:v>
                </c:pt>
                <c:pt idx="2702">
                  <c:v>39.200000000000038</c:v>
                </c:pt>
                <c:pt idx="2703">
                  <c:v>39.200000000000038</c:v>
                </c:pt>
                <c:pt idx="2704">
                  <c:v>39.200000000000038</c:v>
                </c:pt>
                <c:pt idx="2705">
                  <c:v>39.200000000000038</c:v>
                </c:pt>
                <c:pt idx="2706">
                  <c:v>39.200000000000038</c:v>
                </c:pt>
                <c:pt idx="2707">
                  <c:v>39.200000000000038</c:v>
                </c:pt>
                <c:pt idx="2708">
                  <c:v>39.200000000000038</c:v>
                </c:pt>
                <c:pt idx="2709">
                  <c:v>39.200000000000038</c:v>
                </c:pt>
                <c:pt idx="2710">
                  <c:v>39.200000000000038</c:v>
                </c:pt>
                <c:pt idx="2711">
                  <c:v>39.200000000000038</c:v>
                </c:pt>
                <c:pt idx="2712">
                  <c:v>39.200000000000038</c:v>
                </c:pt>
                <c:pt idx="2713">
                  <c:v>39.200000000000038</c:v>
                </c:pt>
                <c:pt idx="2714">
                  <c:v>39.200000000000038</c:v>
                </c:pt>
                <c:pt idx="2715">
                  <c:v>39.200000000000038</c:v>
                </c:pt>
                <c:pt idx="2716">
                  <c:v>39.200000000000038</c:v>
                </c:pt>
                <c:pt idx="2717">
                  <c:v>39.200000000000038</c:v>
                </c:pt>
                <c:pt idx="2718">
                  <c:v>39.200000000000038</c:v>
                </c:pt>
                <c:pt idx="2719">
                  <c:v>39.200000000000038</c:v>
                </c:pt>
                <c:pt idx="2720">
                  <c:v>39.200000000000038</c:v>
                </c:pt>
                <c:pt idx="2721">
                  <c:v>39.200000000000038</c:v>
                </c:pt>
                <c:pt idx="2722">
                  <c:v>39.200000000000038</c:v>
                </c:pt>
                <c:pt idx="2723">
                  <c:v>39.200000000000038</c:v>
                </c:pt>
                <c:pt idx="2724">
                  <c:v>39.200000000000038</c:v>
                </c:pt>
                <c:pt idx="2725">
                  <c:v>39.200000000000038</c:v>
                </c:pt>
                <c:pt idx="2726">
                  <c:v>39.200000000000038</c:v>
                </c:pt>
                <c:pt idx="2727">
                  <c:v>39.200000000000038</c:v>
                </c:pt>
                <c:pt idx="2728">
                  <c:v>39.200000000000038</c:v>
                </c:pt>
                <c:pt idx="2729">
                  <c:v>39.200000000000038</c:v>
                </c:pt>
                <c:pt idx="2730">
                  <c:v>39.200000000000038</c:v>
                </c:pt>
                <c:pt idx="2731">
                  <c:v>39.200000000000038</c:v>
                </c:pt>
                <c:pt idx="2732">
                  <c:v>39.200000000000038</c:v>
                </c:pt>
                <c:pt idx="2733">
                  <c:v>39.200000000000038</c:v>
                </c:pt>
                <c:pt idx="2734">
                  <c:v>39.200000000000038</c:v>
                </c:pt>
                <c:pt idx="2735">
                  <c:v>39.200000000000038</c:v>
                </c:pt>
                <c:pt idx="2736">
                  <c:v>39.200000000000038</c:v>
                </c:pt>
                <c:pt idx="2737">
                  <c:v>39.200000000000038</c:v>
                </c:pt>
                <c:pt idx="2738">
                  <c:v>39.200000000000038</c:v>
                </c:pt>
                <c:pt idx="2739">
                  <c:v>39.200000000000038</c:v>
                </c:pt>
                <c:pt idx="2740">
                  <c:v>39.200000000000038</c:v>
                </c:pt>
                <c:pt idx="2741">
                  <c:v>39.200000000000038</c:v>
                </c:pt>
                <c:pt idx="2742">
                  <c:v>39.200000000000038</c:v>
                </c:pt>
                <c:pt idx="2743">
                  <c:v>39.200000000000038</c:v>
                </c:pt>
                <c:pt idx="2744">
                  <c:v>39.200000000000038</c:v>
                </c:pt>
                <c:pt idx="2745">
                  <c:v>39.200000000000038</c:v>
                </c:pt>
                <c:pt idx="2746">
                  <c:v>39.200000000000038</c:v>
                </c:pt>
                <c:pt idx="2747">
                  <c:v>39.200000000000038</c:v>
                </c:pt>
                <c:pt idx="2748">
                  <c:v>39.200000000000038</c:v>
                </c:pt>
                <c:pt idx="2749">
                  <c:v>39.200000000000038</c:v>
                </c:pt>
                <c:pt idx="2750">
                  <c:v>39.200000000000038</c:v>
                </c:pt>
                <c:pt idx="2751">
                  <c:v>39.200000000000038</c:v>
                </c:pt>
                <c:pt idx="2752">
                  <c:v>39.200000000000038</c:v>
                </c:pt>
                <c:pt idx="2753">
                  <c:v>39.200000000000038</c:v>
                </c:pt>
                <c:pt idx="2754">
                  <c:v>39.200000000000038</c:v>
                </c:pt>
                <c:pt idx="2755">
                  <c:v>39.200000000000038</c:v>
                </c:pt>
                <c:pt idx="2756">
                  <c:v>39.200000000000038</c:v>
                </c:pt>
                <c:pt idx="2757">
                  <c:v>39.200000000000038</c:v>
                </c:pt>
                <c:pt idx="2758">
                  <c:v>39.200000000000038</c:v>
                </c:pt>
                <c:pt idx="2759">
                  <c:v>39.200000000000038</c:v>
                </c:pt>
                <c:pt idx="2760">
                  <c:v>39.200000000000038</c:v>
                </c:pt>
                <c:pt idx="2761">
                  <c:v>39.200000000000038</c:v>
                </c:pt>
                <c:pt idx="2762">
                  <c:v>39.200000000000038</c:v>
                </c:pt>
                <c:pt idx="2763">
                  <c:v>39.200000000000038</c:v>
                </c:pt>
                <c:pt idx="2764">
                  <c:v>39.200000000000038</c:v>
                </c:pt>
                <c:pt idx="2765">
                  <c:v>39.200000000000038</c:v>
                </c:pt>
                <c:pt idx="2766">
                  <c:v>39.200000000000038</c:v>
                </c:pt>
                <c:pt idx="2767">
                  <c:v>39.200000000000038</c:v>
                </c:pt>
                <c:pt idx="2768">
                  <c:v>39.200000000000038</c:v>
                </c:pt>
                <c:pt idx="2769">
                  <c:v>39.200000000000038</c:v>
                </c:pt>
                <c:pt idx="2770">
                  <c:v>39.200000000000038</c:v>
                </c:pt>
                <c:pt idx="2771">
                  <c:v>39.200000000000038</c:v>
                </c:pt>
                <c:pt idx="2772">
                  <c:v>39.200000000000038</c:v>
                </c:pt>
                <c:pt idx="2773">
                  <c:v>39.200000000000038</c:v>
                </c:pt>
                <c:pt idx="2774">
                  <c:v>39.200000000000038</c:v>
                </c:pt>
                <c:pt idx="2775">
                  <c:v>39.200000000000038</c:v>
                </c:pt>
                <c:pt idx="2776">
                  <c:v>39.200000000000038</c:v>
                </c:pt>
                <c:pt idx="2777">
                  <c:v>39.200000000000038</c:v>
                </c:pt>
                <c:pt idx="2778">
                  <c:v>39.200000000000038</c:v>
                </c:pt>
                <c:pt idx="2779">
                  <c:v>39.200000000000038</c:v>
                </c:pt>
                <c:pt idx="2780">
                  <c:v>39.200000000000038</c:v>
                </c:pt>
                <c:pt idx="2781">
                  <c:v>39.200000000000038</c:v>
                </c:pt>
                <c:pt idx="2782">
                  <c:v>39.200000000000038</c:v>
                </c:pt>
                <c:pt idx="2783">
                  <c:v>39.200000000000038</c:v>
                </c:pt>
                <c:pt idx="2784">
                  <c:v>39.200000000000038</c:v>
                </c:pt>
                <c:pt idx="2785">
                  <c:v>39.200000000000038</c:v>
                </c:pt>
                <c:pt idx="2786">
                  <c:v>39.200000000000038</c:v>
                </c:pt>
                <c:pt idx="2787">
                  <c:v>39.200000000000038</c:v>
                </c:pt>
                <c:pt idx="2788">
                  <c:v>39.200000000000038</c:v>
                </c:pt>
                <c:pt idx="2789">
                  <c:v>39.200000000000038</c:v>
                </c:pt>
                <c:pt idx="2790">
                  <c:v>39.200000000000038</c:v>
                </c:pt>
                <c:pt idx="2791">
                  <c:v>39.200000000000038</c:v>
                </c:pt>
                <c:pt idx="2792">
                  <c:v>39.200000000000038</c:v>
                </c:pt>
                <c:pt idx="2793">
                  <c:v>39.200000000000038</c:v>
                </c:pt>
                <c:pt idx="2794">
                  <c:v>39.200000000000038</c:v>
                </c:pt>
                <c:pt idx="2795">
                  <c:v>39.200000000000038</c:v>
                </c:pt>
                <c:pt idx="2796">
                  <c:v>39.200000000000038</c:v>
                </c:pt>
                <c:pt idx="2797">
                  <c:v>39.200000000000038</c:v>
                </c:pt>
                <c:pt idx="2798">
                  <c:v>39.200000000000038</c:v>
                </c:pt>
                <c:pt idx="2799">
                  <c:v>39.200000000000038</c:v>
                </c:pt>
                <c:pt idx="2800">
                  <c:v>39.200000000000038</c:v>
                </c:pt>
                <c:pt idx="2801">
                  <c:v>39.200000000000038</c:v>
                </c:pt>
                <c:pt idx="2802">
                  <c:v>39.200000000000038</c:v>
                </c:pt>
                <c:pt idx="2803">
                  <c:v>39.200000000000038</c:v>
                </c:pt>
                <c:pt idx="2804">
                  <c:v>39.200000000000038</c:v>
                </c:pt>
                <c:pt idx="2805">
                  <c:v>39.200000000000038</c:v>
                </c:pt>
                <c:pt idx="2806">
                  <c:v>39.200000000000038</c:v>
                </c:pt>
                <c:pt idx="2807">
                  <c:v>39.200000000000038</c:v>
                </c:pt>
                <c:pt idx="2808">
                  <c:v>39.200000000000038</c:v>
                </c:pt>
                <c:pt idx="2809">
                  <c:v>39.200000000000038</c:v>
                </c:pt>
                <c:pt idx="2810">
                  <c:v>39.200000000000038</c:v>
                </c:pt>
                <c:pt idx="2811">
                  <c:v>39.200000000000038</c:v>
                </c:pt>
                <c:pt idx="2812">
                  <c:v>39.200000000000038</c:v>
                </c:pt>
                <c:pt idx="2813">
                  <c:v>39.200000000000038</c:v>
                </c:pt>
                <c:pt idx="2814">
                  <c:v>39.200000000000038</c:v>
                </c:pt>
                <c:pt idx="2815">
                  <c:v>39.200000000000038</c:v>
                </c:pt>
                <c:pt idx="2816">
                  <c:v>39.200000000000038</c:v>
                </c:pt>
                <c:pt idx="2817">
                  <c:v>39.200000000000038</c:v>
                </c:pt>
                <c:pt idx="2818">
                  <c:v>39.200000000000038</c:v>
                </c:pt>
                <c:pt idx="2819">
                  <c:v>39.200000000000038</c:v>
                </c:pt>
                <c:pt idx="2820">
                  <c:v>39.200000000000038</c:v>
                </c:pt>
                <c:pt idx="2821">
                  <c:v>39.200000000000038</c:v>
                </c:pt>
                <c:pt idx="2822">
                  <c:v>39.200000000000038</c:v>
                </c:pt>
                <c:pt idx="2823">
                  <c:v>39.200000000000038</c:v>
                </c:pt>
                <c:pt idx="2824">
                  <c:v>39.200000000000038</c:v>
                </c:pt>
                <c:pt idx="2825">
                  <c:v>39.200000000000038</c:v>
                </c:pt>
                <c:pt idx="2826">
                  <c:v>39.200000000000038</c:v>
                </c:pt>
                <c:pt idx="2827">
                  <c:v>39.200000000000038</c:v>
                </c:pt>
                <c:pt idx="2828">
                  <c:v>39.200000000000038</c:v>
                </c:pt>
                <c:pt idx="2829">
                  <c:v>39.200000000000038</c:v>
                </c:pt>
                <c:pt idx="2830">
                  <c:v>39.200000000000038</c:v>
                </c:pt>
                <c:pt idx="2831">
                  <c:v>39.200000000000038</c:v>
                </c:pt>
                <c:pt idx="2832">
                  <c:v>39.200000000000038</c:v>
                </c:pt>
                <c:pt idx="2833">
                  <c:v>39.200000000000038</c:v>
                </c:pt>
                <c:pt idx="2834">
                  <c:v>39.200000000000038</c:v>
                </c:pt>
                <c:pt idx="2835">
                  <c:v>39.200000000000038</c:v>
                </c:pt>
                <c:pt idx="2836">
                  <c:v>39.200000000000038</c:v>
                </c:pt>
                <c:pt idx="2837">
                  <c:v>39.200000000000038</c:v>
                </c:pt>
                <c:pt idx="2838">
                  <c:v>39.200000000000038</c:v>
                </c:pt>
                <c:pt idx="2839">
                  <c:v>39.200000000000038</c:v>
                </c:pt>
                <c:pt idx="2840">
                  <c:v>39.200000000000038</c:v>
                </c:pt>
                <c:pt idx="2841">
                  <c:v>39.200000000000038</c:v>
                </c:pt>
                <c:pt idx="2842">
                  <c:v>39.200000000000038</c:v>
                </c:pt>
                <c:pt idx="2843">
                  <c:v>39.200000000000038</c:v>
                </c:pt>
                <c:pt idx="2844">
                  <c:v>39.200000000000038</c:v>
                </c:pt>
                <c:pt idx="2845">
                  <c:v>39.200000000000038</c:v>
                </c:pt>
                <c:pt idx="2846">
                  <c:v>39.200000000000038</c:v>
                </c:pt>
                <c:pt idx="2847">
                  <c:v>39.200000000000038</c:v>
                </c:pt>
                <c:pt idx="2848">
                  <c:v>39.200000000000038</c:v>
                </c:pt>
                <c:pt idx="2849">
                  <c:v>39.200000000000038</c:v>
                </c:pt>
                <c:pt idx="2850">
                  <c:v>39.200000000000038</c:v>
                </c:pt>
                <c:pt idx="2851">
                  <c:v>39.200000000000038</c:v>
                </c:pt>
                <c:pt idx="2852">
                  <c:v>39.200000000000038</c:v>
                </c:pt>
                <c:pt idx="2853">
                  <c:v>39.200000000000038</c:v>
                </c:pt>
                <c:pt idx="2854">
                  <c:v>39.200000000000038</c:v>
                </c:pt>
                <c:pt idx="2855">
                  <c:v>39.200000000000038</c:v>
                </c:pt>
                <c:pt idx="2856">
                  <c:v>39.200000000000038</c:v>
                </c:pt>
                <c:pt idx="2857">
                  <c:v>39.200000000000038</c:v>
                </c:pt>
                <c:pt idx="2858">
                  <c:v>39.200000000000038</c:v>
                </c:pt>
                <c:pt idx="2859">
                  <c:v>39.200000000000038</c:v>
                </c:pt>
                <c:pt idx="2860">
                  <c:v>39.200000000000038</c:v>
                </c:pt>
                <c:pt idx="2861">
                  <c:v>39.200000000000038</c:v>
                </c:pt>
                <c:pt idx="2862">
                  <c:v>39.200000000000038</c:v>
                </c:pt>
                <c:pt idx="2863">
                  <c:v>39.200000000000038</c:v>
                </c:pt>
                <c:pt idx="2864">
                  <c:v>39.200000000000038</c:v>
                </c:pt>
                <c:pt idx="2865">
                  <c:v>39.200000000000038</c:v>
                </c:pt>
                <c:pt idx="2866">
                  <c:v>39.200000000000038</c:v>
                </c:pt>
                <c:pt idx="2867">
                  <c:v>39.200000000000038</c:v>
                </c:pt>
                <c:pt idx="2868">
                  <c:v>39.200000000000038</c:v>
                </c:pt>
                <c:pt idx="2869">
                  <c:v>39.200000000000038</c:v>
                </c:pt>
                <c:pt idx="2870">
                  <c:v>39.200000000000038</c:v>
                </c:pt>
                <c:pt idx="2871">
                  <c:v>39.200000000000038</c:v>
                </c:pt>
                <c:pt idx="2872">
                  <c:v>39.200000000000038</c:v>
                </c:pt>
                <c:pt idx="2873">
                  <c:v>39.200000000000038</c:v>
                </c:pt>
                <c:pt idx="2874">
                  <c:v>39.200000000000038</c:v>
                </c:pt>
                <c:pt idx="2875">
                  <c:v>39.200000000000038</c:v>
                </c:pt>
                <c:pt idx="2876">
                  <c:v>39.200000000000038</c:v>
                </c:pt>
                <c:pt idx="2877">
                  <c:v>39.200000000000038</c:v>
                </c:pt>
                <c:pt idx="2878">
                  <c:v>39.200000000000038</c:v>
                </c:pt>
                <c:pt idx="2879">
                  <c:v>39.200000000000038</c:v>
                </c:pt>
                <c:pt idx="2880">
                  <c:v>39.200000000000038</c:v>
                </c:pt>
                <c:pt idx="2881">
                  <c:v>39.200000000000038</c:v>
                </c:pt>
                <c:pt idx="2882">
                  <c:v>39.200000000000038</c:v>
                </c:pt>
                <c:pt idx="2883">
                  <c:v>39.200000000000038</c:v>
                </c:pt>
                <c:pt idx="2884">
                  <c:v>39.200000000000038</c:v>
                </c:pt>
                <c:pt idx="2885">
                  <c:v>39.200000000000038</c:v>
                </c:pt>
                <c:pt idx="2886">
                  <c:v>39.200000000000038</c:v>
                </c:pt>
                <c:pt idx="2887">
                  <c:v>39.200000000000038</c:v>
                </c:pt>
                <c:pt idx="2888">
                  <c:v>39.200000000000038</c:v>
                </c:pt>
                <c:pt idx="2889">
                  <c:v>39.200000000000038</c:v>
                </c:pt>
                <c:pt idx="2890">
                  <c:v>39.200000000000038</c:v>
                </c:pt>
                <c:pt idx="2891">
                  <c:v>39.200000000000038</c:v>
                </c:pt>
                <c:pt idx="2892">
                  <c:v>39.200000000000038</c:v>
                </c:pt>
                <c:pt idx="2893">
                  <c:v>39.200000000000038</c:v>
                </c:pt>
                <c:pt idx="2894">
                  <c:v>39.200000000000038</c:v>
                </c:pt>
                <c:pt idx="2895">
                  <c:v>39.200000000000038</c:v>
                </c:pt>
                <c:pt idx="2896">
                  <c:v>39.200000000000038</c:v>
                </c:pt>
                <c:pt idx="2897">
                  <c:v>39.200000000000038</c:v>
                </c:pt>
                <c:pt idx="2898">
                  <c:v>39.200000000000038</c:v>
                </c:pt>
                <c:pt idx="2899">
                  <c:v>39.200000000000038</c:v>
                </c:pt>
                <c:pt idx="2900">
                  <c:v>39.200000000000038</c:v>
                </c:pt>
                <c:pt idx="2901">
                  <c:v>39.200000000000038</c:v>
                </c:pt>
                <c:pt idx="2902">
                  <c:v>39.200000000000038</c:v>
                </c:pt>
                <c:pt idx="2903">
                  <c:v>39.200000000000038</c:v>
                </c:pt>
                <c:pt idx="2904">
                  <c:v>39.200000000000038</c:v>
                </c:pt>
                <c:pt idx="2905">
                  <c:v>39.200000000000038</c:v>
                </c:pt>
                <c:pt idx="2906">
                  <c:v>39.200000000000038</c:v>
                </c:pt>
                <c:pt idx="2907">
                  <c:v>39.200000000000038</c:v>
                </c:pt>
                <c:pt idx="2908">
                  <c:v>39.200000000000038</c:v>
                </c:pt>
                <c:pt idx="2909">
                  <c:v>39.200000000000038</c:v>
                </c:pt>
                <c:pt idx="2910">
                  <c:v>39.200000000000038</c:v>
                </c:pt>
                <c:pt idx="2911">
                  <c:v>39.200000000000038</c:v>
                </c:pt>
                <c:pt idx="2912">
                  <c:v>39.200000000000038</c:v>
                </c:pt>
                <c:pt idx="2913">
                  <c:v>39.200000000000038</c:v>
                </c:pt>
                <c:pt idx="2914">
                  <c:v>39.200000000000038</c:v>
                </c:pt>
                <c:pt idx="2915">
                  <c:v>39.200000000000038</c:v>
                </c:pt>
                <c:pt idx="2916">
                  <c:v>39.200000000000038</c:v>
                </c:pt>
                <c:pt idx="2917">
                  <c:v>39.200000000000038</c:v>
                </c:pt>
                <c:pt idx="2918">
                  <c:v>39.200000000000038</c:v>
                </c:pt>
                <c:pt idx="2919">
                  <c:v>39.200000000000038</c:v>
                </c:pt>
                <c:pt idx="2920">
                  <c:v>39.200000000000038</c:v>
                </c:pt>
                <c:pt idx="2921">
                  <c:v>39.200000000000038</c:v>
                </c:pt>
                <c:pt idx="2922">
                  <c:v>39.200000000000038</c:v>
                </c:pt>
                <c:pt idx="2923">
                  <c:v>39.200000000000038</c:v>
                </c:pt>
                <c:pt idx="2924">
                  <c:v>39.200000000000038</c:v>
                </c:pt>
                <c:pt idx="2925">
                  <c:v>39.200000000000038</c:v>
                </c:pt>
                <c:pt idx="2926">
                  <c:v>39.200000000000038</c:v>
                </c:pt>
                <c:pt idx="2927">
                  <c:v>39.200000000000038</c:v>
                </c:pt>
                <c:pt idx="2928">
                  <c:v>39.200000000000038</c:v>
                </c:pt>
                <c:pt idx="2929">
                  <c:v>39.200000000000038</c:v>
                </c:pt>
                <c:pt idx="2930">
                  <c:v>39.200000000000038</c:v>
                </c:pt>
                <c:pt idx="2931">
                  <c:v>39.200000000000038</c:v>
                </c:pt>
                <c:pt idx="2932">
                  <c:v>39.200000000000038</c:v>
                </c:pt>
                <c:pt idx="2933">
                  <c:v>39.200000000000038</c:v>
                </c:pt>
                <c:pt idx="2934">
                  <c:v>39.200000000000038</c:v>
                </c:pt>
                <c:pt idx="2935">
                  <c:v>39.200000000000038</c:v>
                </c:pt>
                <c:pt idx="2936">
                  <c:v>39.200000000000038</c:v>
                </c:pt>
                <c:pt idx="2937">
                  <c:v>39.200000000000038</c:v>
                </c:pt>
                <c:pt idx="2938">
                  <c:v>39.200000000000038</c:v>
                </c:pt>
                <c:pt idx="2939">
                  <c:v>39.200000000000038</c:v>
                </c:pt>
                <c:pt idx="2940">
                  <c:v>39.200000000000038</c:v>
                </c:pt>
                <c:pt idx="2941">
                  <c:v>39.200000000000038</c:v>
                </c:pt>
                <c:pt idx="2942">
                  <c:v>39.200000000000038</c:v>
                </c:pt>
                <c:pt idx="2943">
                  <c:v>39.200000000000038</c:v>
                </c:pt>
                <c:pt idx="2944">
                  <c:v>39.200000000000038</c:v>
                </c:pt>
                <c:pt idx="2945">
                  <c:v>39.200000000000038</c:v>
                </c:pt>
                <c:pt idx="2946">
                  <c:v>39.200000000000038</c:v>
                </c:pt>
                <c:pt idx="2947">
                  <c:v>39.200000000000038</c:v>
                </c:pt>
                <c:pt idx="2948">
                  <c:v>39.200000000000038</c:v>
                </c:pt>
                <c:pt idx="2949">
                  <c:v>39.200000000000038</c:v>
                </c:pt>
                <c:pt idx="2950">
                  <c:v>39.200000000000038</c:v>
                </c:pt>
                <c:pt idx="2951">
                  <c:v>39.200000000000038</c:v>
                </c:pt>
                <c:pt idx="2952">
                  <c:v>39.200000000000038</c:v>
                </c:pt>
                <c:pt idx="2953">
                  <c:v>39.200000000000038</c:v>
                </c:pt>
                <c:pt idx="2954">
                  <c:v>39.200000000000038</c:v>
                </c:pt>
                <c:pt idx="2955">
                  <c:v>39.200000000000038</c:v>
                </c:pt>
                <c:pt idx="2956">
                  <c:v>39.200000000000038</c:v>
                </c:pt>
                <c:pt idx="2957">
                  <c:v>39.200000000000038</c:v>
                </c:pt>
                <c:pt idx="2958">
                  <c:v>39.200000000000038</c:v>
                </c:pt>
                <c:pt idx="2959">
                  <c:v>39.200000000000038</c:v>
                </c:pt>
                <c:pt idx="2960">
                  <c:v>39.200000000000038</c:v>
                </c:pt>
                <c:pt idx="2961">
                  <c:v>39.200000000000038</c:v>
                </c:pt>
                <c:pt idx="2962">
                  <c:v>39.200000000000038</c:v>
                </c:pt>
                <c:pt idx="2963">
                  <c:v>39.200000000000038</c:v>
                </c:pt>
                <c:pt idx="2964">
                  <c:v>39.200000000000038</c:v>
                </c:pt>
                <c:pt idx="2965">
                  <c:v>39.200000000000038</c:v>
                </c:pt>
                <c:pt idx="2966">
                  <c:v>39.200000000000038</c:v>
                </c:pt>
                <c:pt idx="2967">
                  <c:v>39.200000000000038</c:v>
                </c:pt>
                <c:pt idx="2968">
                  <c:v>39.200000000000038</c:v>
                </c:pt>
                <c:pt idx="2969">
                  <c:v>39.200000000000038</c:v>
                </c:pt>
                <c:pt idx="2970">
                  <c:v>39.200000000000038</c:v>
                </c:pt>
                <c:pt idx="2971">
                  <c:v>39.200000000000038</c:v>
                </c:pt>
                <c:pt idx="2972">
                  <c:v>39.200000000000038</c:v>
                </c:pt>
                <c:pt idx="2973">
                  <c:v>39.200000000000038</c:v>
                </c:pt>
                <c:pt idx="2974">
                  <c:v>39.200000000000038</c:v>
                </c:pt>
                <c:pt idx="2975">
                  <c:v>39.200000000000038</c:v>
                </c:pt>
                <c:pt idx="2976">
                  <c:v>39.200000000000038</c:v>
                </c:pt>
                <c:pt idx="2977">
                  <c:v>39.200000000000038</c:v>
                </c:pt>
                <c:pt idx="2978">
                  <c:v>39.200000000000038</c:v>
                </c:pt>
                <c:pt idx="2979">
                  <c:v>39.200000000000038</c:v>
                </c:pt>
                <c:pt idx="2980">
                  <c:v>39.200000000000038</c:v>
                </c:pt>
                <c:pt idx="2981">
                  <c:v>39.200000000000038</c:v>
                </c:pt>
                <c:pt idx="2982">
                  <c:v>39.200000000000038</c:v>
                </c:pt>
                <c:pt idx="2983">
                  <c:v>39.200000000000038</c:v>
                </c:pt>
                <c:pt idx="2984">
                  <c:v>39.200000000000038</c:v>
                </c:pt>
                <c:pt idx="2985">
                  <c:v>39.200000000000038</c:v>
                </c:pt>
                <c:pt idx="2986">
                  <c:v>39.200000000000038</c:v>
                </c:pt>
                <c:pt idx="2987">
                  <c:v>39.200000000000038</c:v>
                </c:pt>
                <c:pt idx="2988">
                  <c:v>39.200000000000038</c:v>
                </c:pt>
                <c:pt idx="2989">
                  <c:v>39.200000000000038</c:v>
                </c:pt>
                <c:pt idx="2990">
                  <c:v>39.200000000000038</c:v>
                </c:pt>
                <c:pt idx="2991">
                  <c:v>39.200000000000038</c:v>
                </c:pt>
                <c:pt idx="2992">
                  <c:v>39.200000000000038</c:v>
                </c:pt>
                <c:pt idx="2993">
                  <c:v>39.200000000000038</c:v>
                </c:pt>
                <c:pt idx="2994">
                  <c:v>39.200000000000038</c:v>
                </c:pt>
                <c:pt idx="2995">
                  <c:v>39.200000000000038</c:v>
                </c:pt>
                <c:pt idx="2996">
                  <c:v>39.200000000000038</c:v>
                </c:pt>
                <c:pt idx="2997">
                  <c:v>39.200000000000038</c:v>
                </c:pt>
                <c:pt idx="2998">
                  <c:v>39.200000000000038</c:v>
                </c:pt>
                <c:pt idx="2999">
                  <c:v>39.200000000000038</c:v>
                </c:pt>
                <c:pt idx="3000">
                  <c:v>39.200000000000038</c:v>
                </c:pt>
                <c:pt idx="3001">
                  <c:v>39.200000000000038</c:v>
                </c:pt>
                <c:pt idx="3002">
                  <c:v>39.200000000000038</c:v>
                </c:pt>
                <c:pt idx="3003">
                  <c:v>39.200000000000038</c:v>
                </c:pt>
                <c:pt idx="3004">
                  <c:v>39.200000000000038</c:v>
                </c:pt>
                <c:pt idx="3005">
                  <c:v>39.200000000000038</c:v>
                </c:pt>
                <c:pt idx="3006">
                  <c:v>39.200000000000038</c:v>
                </c:pt>
                <c:pt idx="3007">
                  <c:v>39.200000000000038</c:v>
                </c:pt>
                <c:pt idx="3008">
                  <c:v>39.200000000000038</c:v>
                </c:pt>
                <c:pt idx="3009">
                  <c:v>39.200000000000038</c:v>
                </c:pt>
                <c:pt idx="3010">
                  <c:v>39.200000000000038</c:v>
                </c:pt>
                <c:pt idx="3011">
                  <c:v>39.200000000000038</c:v>
                </c:pt>
                <c:pt idx="3012">
                  <c:v>39.200000000000038</c:v>
                </c:pt>
                <c:pt idx="3013">
                  <c:v>39.200000000000038</c:v>
                </c:pt>
                <c:pt idx="3014">
                  <c:v>39.200000000000038</c:v>
                </c:pt>
                <c:pt idx="3015">
                  <c:v>39.200000000000038</c:v>
                </c:pt>
                <c:pt idx="3016">
                  <c:v>39.200000000000038</c:v>
                </c:pt>
                <c:pt idx="3017">
                  <c:v>39.200000000000038</c:v>
                </c:pt>
                <c:pt idx="3018">
                  <c:v>39.200000000000038</c:v>
                </c:pt>
                <c:pt idx="3019">
                  <c:v>39.200000000000038</c:v>
                </c:pt>
                <c:pt idx="3020">
                  <c:v>39.200000000000038</c:v>
                </c:pt>
                <c:pt idx="3021">
                  <c:v>39.200000000000038</c:v>
                </c:pt>
                <c:pt idx="3022">
                  <c:v>39.200000000000038</c:v>
                </c:pt>
                <c:pt idx="3023">
                  <c:v>39.200000000000038</c:v>
                </c:pt>
                <c:pt idx="3024">
                  <c:v>39.200000000000038</c:v>
                </c:pt>
                <c:pt idx="3025">
                  <c:v>39.200000000000038</c:v>
                </c:pt>
                <c:pt idx="3026">
                  <c:v>39.200000000000038</c:v>
                </c:pt>
                <c:pt idx="3027">
                  <c:v>39.200000000000038</c:v>
                </c:pt>
                <c:pt idx="3028">
                  <c:v>39.200000000000038</c:v>
                </c:pt>
                <c:pt idx="3029">
                  <c:v>39.200000000000038</c:v>
                </c:pt>
                <c:pt idx="3030">
                  <c:v>39.200000000000038</c:v>
                </c:pt>
                <c:pt idx="3031">
                  <c:v>39.200000000000038</c:v>
                </c:pt>
                <c:pt idx="3032">
                  <c:v>39.200000000000038</c:v>
                </c:pt>
                <c:pt idx="3033">
                  <c:v>39.200000000000038</c:v>
                </c:pt>
                <c:pt idx="3034">
                  <c:v>39.200000000000038</c:v>
                </c:pt>
                <c:pt idx="3035">
                  <c:v>39.200000000000038</c:v>
                </c:pt>
                <c:pt idx="3036">
                  <c:v>39.200000000000038</c:v>
                </c:pt>
                <c:pt idx="3037">
                  <c:v>39.200000000000038</c:v>
                </c:pt>
                <c:pt idx="3038">
                  <c:v>39.200000000000038</c:v>
                </c:pt>
                <c:pt idx="3039">
                  <c:v>39.200000000000038</c:v>
                </c:pt>
                <c:pt idx="3040">
                  <c:v>39.200000000000038</c:v>
                </c:pt>
                <c:pt idx="3041">
                  <c:v>39.200000000000038</c:v>
                </c:pt>
                <c:pt idx="3042">
                  <c:v>39.200000000000038</c:v>
                </c:pt>
                <c:pt idx="3043">
                  <c:v>39.200000000000038</c:v>
                </c:pt>
                <c:pt idx="3044">
                  <c:v>39.200000000000038</c:v>
                </c:pt>
                <c:pt idx="3045">
                  <c:v>39.30000000000004</c:v>
                </c:pt>
                <c:pt idx="3046">
                  <c:v>39.500000000000043</c:v>
                </c:pt>
                <c:pt idx="3047">
                  <c:v>39.700000000000045</c:v>
                </c:pt>
                <c:pt idx="3048">
                  <c:v>39.700000000000045</c:v>
                </c:pt>
                <c:pt idx="3049">
                  <c:v>39.700000000000045</c:v>
                </c:pt>
                <c:pt idx="3050">
                  <c:v>39.700000000000045</c:v>
                </c:pt>
                <c:pt idx="3051">
                  <c:v>39.700000000000045</c:v>
                </c:pt>
                <c:pt idx="3052">
                  <c:v>39.700000000000045</c:v>
                </c:pt>
                <c:pt idx="3053">
                  <c:v>39.700000000000045</c:v>
                </c:pt>
                <c:pt idx="3054">
                  <c:v>39.700000000000045</c:v>
                </c:pt>
                <c:pt idx="3055">
                  <c:v>39.700000000000045</c:v>
                </c:pt>
                <c:pt idx="3056">
                  <c:v>39.700000000000045</c:v>
                </c:pt>
                <c:pt idx="3057">
                  <c:v>39.700000000000045</c:v>
                </c:pt>
                <c:pt idx="3058">
                  <c:v>39.700000000000045</c:v>
                </c:pt>
                <c:pt idx="3059">
                  <c:v>39.700000000000045</c:v>
                </c:pt>
                <c:pt idx="3060">
                  <c:v>39.700000000000045</c:v>
                </c:pt>
                <c:pt idx="3061">
                  <c:v>39.700000000000045</c:v>
                </c:pt>
                <c:pt idx="3062">
                  <c:v>39.700000000000045</c:v>
                </c:pt>
                <c:pt idx="3063">
                  <c:v>39.700000000000045</c:v>
                </c:pt>
                <c:pt idx="3064">
                  <c:v>39.700000000000045</c:v>
                </c:pt>
                <c:pt idx="3065">
                  <c:v>39.700000000000045</c:v>
                </c:pt>
                <c:pt idx="3066">
                  <c:v>39.700000000000045</c:v>
                </c:pt>
                <c:pt idx="3067">
                  <c:v>39.700000000000045</c:v>
                </c:pt>
                <c:pt idx="3068">
                  <c:v>39.700000000000045</c:v>
                </c:pt>
                <c:pt idx="3069">
                  <c:v>39.700000000000045</c:v>
                </c:pt>
                <c:pt idx="3070">
                  <c:v>39.700000000000045</c:v>
                </c:pt>
                <c:pt idx="3071">
                  <c:v>39.700000000000045</c:v>
                </c:pt>
                <c:pt idx="3072">
                  <c:v>39.700000000000045</c:v>
                </c:pt>
                <c:pt idx="3073">
                  <c:v>39.700000000000045</c:v>
                </c:pt>
                <c:pt idx="3074">
                  <c:v>39.700000000000045</c:v>
                </c:pt>
                <c:pt idx="3075">
                  <c:v>39.700000000000045</c:v>
                </c:pt>
                <c:pt idx="3076">
                  <c:v>39.700000000000045</c:v>
                </c:pt>
                <c:pt idx="3077">
                  <c:v>39.700000000000045</c:v>
                </c:pt>
                <c:pt idx="3078">
                  <c:v>39.700000000000045</c:v>
                </c:pt>
                <c:pt idx="3079">
                  <c:v>39.700000000000045</c:v>
                </c:pt>
                <c:pt idx="3080">
                  <c:v>39.700000000000045</c:v>
                </c:pt>
                <c:pt idx="3081">
                  <c:v>39.700000000000045</c:v>
                </c:pt>
                <c:pt idx="3082">
                  <c:v>39.700000000000045</c:v>
                </c:pt>
                <c:pt idx="3083">
                  <c:v>39.700000000000045</c:v>
                </c:pt>
                <c:pt idx="3084">
                  <c:v>39.700000000000045</c:v>
                </c:pt>
                <c:pt idx="3085">
                  <c:v>39.700000000000045</c:v>
                </c:pt>
                <c:pt idx="3086">
                  <c:v>39.700000000000045</c:v>
                </c:pt>
                <c:pt idx="3087">
                  <c:v>39.700000000000045</c:v>
                </c:pt>
                <c:pt idx="3088">
                  <c:v>39.700000000000045</c:v>
                </c:pt>
                <c:pt idx="3089">
                  <c:v>39.700000000000045</c:v>
                </c:pt>
                <c:pt idx="3090">
                  <c:v>39.700000000000045</c:v>
                </c:pt>
                <c:pt idx="3091">
                  <c:v>39.700000000000045</c:v>
                </c:pt>
                <c:pt idx="3092">
                  <c:v>39.700000000000045</c:v>
                </c:pt>
                <c:pt idx="3093">
                  <c:v>39.700000000000045</c:v>
                </c:pt>
                <c:pt idx="3094">
                  <c:v>39.700000000000045</c:v>
                </c:pt>
                <c:pt idx="3095">
                  <c:v>39.700000000000045</c:v>
                </c:pt>
                <c:pt idx="3096">
                  <c:v>39.700000000000045</c:v>
                </c:pt>
                <c:pt idx="3097">
                  <c:v>39.700000000000045</c:v>
                </c:pt>
                <c:pt idx="3098">
                  <c:v>39.700000000000045</c:v>
                </c:pt>
                <c:pt idx="3099">
                  <c:v>39.700000000000045</c:v>
                </c:pt>
                <c:pt idx="3100">
                  <c:v>39.700000000000045</c:v>
                </c:pt>
                <c:pt idx="3101">
                  <c:v>39.700000000000045</c:v>
                </c:pt>
                <c:pt idx="3102">
                  <c:v>39.700000000000045</c:v>
                </c:pt>
                <c:pt idx="3103">
                  <c:v>39.700000000000045</c:v>
                </c:pt>
                <c:pt idx="3104">
                  <c:v>39.700000000000045</c:v>
                </c:pt>
                <c:pt idx="3105">
                  <c:v>39.700000000000045</c:v>
                </c:pt>
                <c:pt idx="3106">
                  <c:v>39.700000000000045</c:v>
                </c:pt>
                <c:pt idx="3107">
                  <c:v>39.700000000000045</c:v>
                </c:pt>
                <c:pt idx="3108">
                  <c:v>39.700000000000045</c:v>
                </c:pt>
                <c:pt idx="3109">
                  <c:v>39.700000000000045</c:v>
                </c:pt>
                <c:pt idx="3110">
                  <c:v>39.700000000000045</c:v>
                </c:pt>
                <c:pt idx="3111">
                  <c:v>39.700000000000045</c:v>
                </c:pt>
                <c:pt idx="3112">
                  <c:v>39.700000000000045</c:v>
                </c:pt>
                <c:pt idx="3113">
                  <c:v>39.700000000000045</c:v>
                </c:pt>
                <c:pt idx="3114">
                  <c:v>39.700000000000045</c:v>
                </c:pt>
                <c:pt idx="3115">
                  <c:v>39.700000000000045</c:v>
                </c:pt>
                <c:pt idx="3116">
                  <c:v>39.700000000000045</c:v>
                </c:pt>
                <c:pt idx="3117">
                  <c:v>39.700000000000045</c:v>
                </c:pt>
                <c:pt idx="3118">
                  <c:v>39.700000000000045</c:v>
                </c:pt>
                <c:pt idx="3119">
                  <c:v>39.700000000000045</c:v>
                </c:pt>
                <c:pt idx="3120">
                  <c:v>39.700000000000045</c:v>
                </c:pt>
                <c:pt idx="3121">
                  <c:v>39.700000000000045</c:v>
                </c:pt>
                <c:pt idx="3122">
                  <c:v>39.700000000000045</c:v>
                </c:pt>
                <c:pt idx="3123">
                  <c:v>39.700000000000045</c:v>
                </c:pt>
                <c:pt idx="3124">
                  <c:v>39.700000000000045</c:v>
                </c:pt>
                <c:pt idx="3125">
                  <c:v>39.700000000000045</c:v>
                </c:pt>
                <c:pt idx="3126">
                  <c:v>39.700000000000045</c:v>
                </c:pt>
                <c:pt idx="3127">
                  <c:v>39.700000000000045</c:v>
                </c:pt>
                <c:pt idx="3128">
                  <c:v>39.700000000000045</c:v>
                </c:pt>
                <c:pt idx="3129">
                  <c:v>39.700000000000045</c:v>
                </c:pt>
                <c:pt idx="3130">
                  <c:v>39.700000000000045</c:v>
                </c:pt>
                <c:pt idx="3131">
                  <c:v>39.700000000000045</c:v>
                </c:pt>
                <c:pt idx="3132">
                  <c:v>39.700000000000045</c:v>
                </c:pt>
                <c:pt idx="3133">
                  <c:v>39.700000000000045</c:v>
                </c:pt>
                <c:pt idx="3134">
                  <c:v>39.700000000000045</c:v>
                </c:pt>
                <c:pt idx="3135">
                  <c:v>39.700000000000045</c:v>
                </c:pt>
                <c:pt idx="3136">
                  <c:v>39.700000000000045</c:v>
                </c:pt>
                <c:pt idx="3137">
                  <c:v>39.700000000000045</c:v>
                </c:pt>
                <c:pt idx="3138">
                  <c:v>39.700000000000045</c:v>
                </c:pt>
                <c:pt idx="3139">
                  <c:v>39.700000000000045</c:v>
                </c:pt>
                <c:pt idx="3140">
                  <c:v>39.700000000000045</c:v>
                </c:pt>
                <c:pt idx="3141">
                  <c:v>39.700000000000045</c:v>
                </c:pt>
                <c:pt idx="3142">
                  <c:v>39.700000000000045</c:v>
                </c:pt>
                <c:pt idx="3143">
                  <c:v>39.700000000000045</c:v>
                </c:pt>
                <c:pt idx="3144">
                  <c:v>39.700000000000045</c:v>
                </c:pt>
                <c:pt idx="3145">
                  <c:v>39.700000000000045</c:v>
                </c:pt>
                <c:pt idx="3146">
                  <c:v>39.700000000000045</c:v>
                </c:pt>
                <c:pt idx="3147">
                  <c:v>39.700000000000045</c:v>
                </c:pt>
                <c:pt idx="3148">
                  <c:v>39.700000000000045</c:v>
                </c:pt>
                <c:pt idx="3149">
                  <c:v>39.700000000000045</c:v>
                </c:pt>
                <c:pt idx="3150">
                  <c:v>39.700000000000045</c:v>
                </c:pt>
                <c:pt idx="3151">
                  <c:v>39.700000000000045</c:v>
                </c:pt>
                <c:pt idx="3152">
                  <c:v>39.700000000000045</c:v>
                </c:pt>
                <c:pt idx="3153">
                  <c:v>39.700000000000045</c:v>
                </c:pt>
                <c:pt idx="3154">
                  <c:v>39.700000000000045</c:v>
                </c:pt>
                <c:pt idx="3155">
                  <c:v>39.700000000000045</c:v>
                </c:pt>
                <c:pt idx="3156">
                  <c:v>39.700000000000045</c:v>
                </c:pt>
                <c:pt idx="3157">
                  <c:v>39.700000000000045</c:v>
                </c:pt>
                <c:pt idx="3158">
                  <c:v>39.700000000000045</c:v>
                </c:pt>
                <c:pt idx="3159">
                  <c:v>39.700000000000045</c:v>
                </c:pt>
                <c:pt idx="3160">
                  <c:v>39.700000000000045</c:v>
                </c:pt>
                <c:pt idx="3161">
                  <c:v>39.700000000000045</c:v>
                </c:pt>
                <c:pt idx="3162">
                  <c:v>39.700000000000045</c:v>
                </c:pt>
                <c:pt idx="3163">
                  <c:v>39.700000000000045</c:v>
                </c:pt>
                <c:pt idx="3164">
                  <c:v>39.700000000000045</c:v>
                </c:pt>
                <c:pt idx="3165">
                  <c:v>39.700000000000045</c:v>
                </c:pt>
                <c:pt idx="3166">
                  <c:v>39.700000000000045</c:v>
                </c:pt>
                <c:pt idx="3167">
                  <c:v>39.700000000000045</c:v>
                </c:pt>
                <c:pt idx="3168">
                  <c:v>39.700000000000045</c:v>
                </c:pt>
                <c:pt idx="3169">
                  <c:v>39.700000000000045</c:v>
                </c:pt>
                <c:pt idx="3170">
                  <c:v>39.700000000000045</c:v>
                </c:pt>
                <c:pt idx="3171">
                  <c:v>39.700000000000045</c:v>
                </c:pt>
                <c:pt idx="3172">
                  <c:v>39.700000000000045</c:v>
                </c:pt>
                <c:pt idx="3173">
                  <c:v>39.700000000000045</c:v>
                </c:pt>
                <c:pt idx="3174">
                  <c:v>39.700000000000045</c:v>
                </c:pt>
                <c:pt idx="3175">
                  <c:v>39.700000000000045</c:v>
                </c:pt>
                <c:pt idx="3176">
                  <c:v>39.700000000000045</c:v>
                </c:pt>
                <c:pt idx="3177">
                  <c:v>39.700000000000045</c:v>
                </c:pt>
                <c:pt idx="3178">
                  <c:v>39.700000000000045</c:v>
                </c:pt>
                <c:pt idx="3179">
                  <c:v>39.700000000000045</c:v>
                </c:pt>
                <c:pt idx="3180">
                  <c:v>39.700000000000045</c:v>
                </c:pt>
                <c:pt idx="3181">
                  <c:v>39.700000000000045</c:v>
                </c:pt>
                <c:pt idx="3182">
                  <c:v>39.700000000000045</c:v>
                </c:pt>
                <c:pt idx="3183">
                  <c:v>39.700000000000045</c:v>
                </c:pt>
                <c:pt idx="3184">
                  <c:v>39.700000000000045</c:v>
                </c:pt>
                <c:pt idx="3185">
                  <c:v>39.700000000000045</c:v>
                </c:pt>
                <c:pt idx="3186">
                  <c:v>39.700000000000045</c:v>
                </c:pt>
                <c:pt idx="3187">
                  <c:v>39.700000000000045</c:v>
                </c:pt>
                <c:pt idx="3188">
                  <c:v>39.700000000000045</c:v>
                </c:pt>
                <c:pt idx="3189">
                  <c:v>39.700000000000045</c:v>
                </c:pt>
                <c:pt idx="3190">
                  <c:v>39.700000000000045</c:v>
                </c:pt>
                <c:pt idx="3191">
                  <c:v>39.700000000000045</c:v>
                </c:pt>
                <c:pt idx="3192">
                  <c:v>39.700000000000045</c:v>
                </c:pt>
                <c:pt idx="3193">
                  <c:v>39.700000000000045</c:v>
                </c:pt>
                <c:pt idx="3194">
                  <c:v>39.700000000000045</c:v>
                </c:pt>
                <c:pt idx="3195">
                  <c:v>39.700000000000045</c:v>
                </c:pt>
                <c:pt idx="3196">
                  <c:v>39.700000000000045</c:v>
                </c:pt>
                <c:pt idx="3197">
                  <c:v>39.700000000000045</c:v>
                </c:pt>
                <c:pt idx="3198">
                  <c:v>39.700000000000045</c:v>
                </c:pt>
                <c:pt idx="3199">
                  <c:v>39.700000000000045</c:v>
                </c:pt>
                <c:pt idx="3200">
                  <c:v>39.700000000000045</c:v>
                </c:pt>
                <c:pt idx="3201">
                  <c:v>39.700000000000045</c:v>
                </c:pt>
                <c:pt idx="3202">
                  <c:v>39.700000000000045</c:v>
                </c:pt>
                <c:pt idx="3203">
                  <c:v>39.700000000000045</c:v>
                </c:pt>
                <c:pt idx="3204">
                  <c:v>39.700000000000045</c:v>
                </c:pt>
                <c:pt idx="3205">
                  <c:v>39.700000000000045</c:v>
                </c:pt>
                <c:pt idx="3206">
                  <c:v>39.700000000000045</c:v>
                </c:pt>
                <c:pt idx="3207">
                  <c:v>39.700000000000045</c:v>
                </c:pt>
                <c:pt idx="3208">
                  <c:v>39.700000000000045</c:v>
                </c:pt>
                <c:pt idx="3209">
                  <c:v>39.700000000000045</c:v>
                </c:pt>
                <c:pt idx="3210">
                  <c:v>39.700000000000045</c:v>
                </c:pt>
                <c:pt idx="3211">
                  <c:v>39.700000000000045</c:v>
                </c:pt>
                <c:pt idx="3212">
                  <c:v>39.700000000000045</c:v>
                </c:pt>
                <c:pt idx="3213">
                  <c:v>39.700000000000045</c:v>
                </c:pt>
                <c:pt idx="3214">
                  <c:v>39.700000000000045</c:v>
                </c:pt>
                <c:pt idx="3215">
                  <c:v>39.700000000000045</c:v>
                </c:pt>
                <c:pt idx="3216">
                  <c:v>39.700000000000045</c:v>
                </c:pt>
                <c:pt idx="3217">
                  <c:v>39.700000000000045</c:v>
                </c:pt>
                <c:pt idx="3218">
                  <c:v>39.700000000000045</c:v>
                </c:pt>
                <c:pt idx="3219">
                  <c:v>39.700000000000045</c:v>
                </c:pt>
                <c:pt idx="3220">
                  <c:v>39.700000000000045</c:v>
                </c:pt>
                <c:pt idx="3221">
                  <c:v>39.700000000000045</c:v>
                </c:pt>
                <c:pt idx="3222">
                  <c:v>39.700000000000045</c:v>
                </c:pt>
                <c:pt idx="3223">
                  <c:v>39.700000000000045</c:v>
                </c:pt>
                <c:pt idx="3224">
                  <c:v>39.700000000000045</c:v>
                </c:pt>
                <c:pt idx="3225">
                  <c:v>39.700000000000045</c:v>
                </c:pt>
                <c:pt idx="3226">
                  <c:v>39.700000000000045</c:v>
                </c:pt>
                <c:pt idx="3227">
                  <c:v>39.700000000000045</c:v>
                </c:pt>
                <c:pt idx="3228">
                  <c:v>39.700000000000045</c:v>
                </c:pt>
                <c:pt idx="3229">
                  <c:v>39.700000000000045</c:v>
                </c:pt>
                <c:pt idx="3230">
                  <c:v>39.700000000000045</c:v>
                </c:pt>
                <c:pt idx="3231">
                  <c:v>39.700000000000045</c:v>
                </c:pt>
                <c:pt idx="3232">
                  <c:v>39.700000000000045</c:v>
                </c:pt>
                <c:pt idx="3233">
                  <c:v>39.700000000000045</c:v>
                </c:pt>
                <c:pt idx="3234">
                  <c:v>39.700000000000045</c:v>
                </c:pt>
                <c:pt idx="3235">
                  <c:v>39.700000000000045</c:v>
                </c:pt>
                <c:pt idx="3236">
                  <c:v>39.700000000000045</c:v>
                </c:pt>
                <c:pt idx="3237">
                  <c:v>39.700000000000045</c:v>
                </c:pt>
                <c:pt idx="3238">
                  <c:v>39.700000000000045</c:v>
                </c:pt>
                <c:pt idx="3239">
                  <c:v>39.700000000000045</c:v>
                </c:pt>
                <c:pt idx="3240">
                  <c:v>39.700000000000045</c:v>
                </c:pt>
                <c:pt idx="3241">
                  <c:v>39.700000000000045</c:v>
                </c:pt>
                <c:pt idx="3242">
                  <c:v>39.700000000000045</c:v>
                </c:pt>
                <c:pt idx="3243">
                  <c:v>39.700000000000045</c:v>
                </c:pt>
                <c:pt idx="3244">
                  <c:v>39.700000000000045</c:v>
                </c:pt>
                <c:pt idx="3245">
                  <c:v>39.700000000000045</c:v>
                </c:pt>
                <c:pt idx="3246">
                  <c:v>39.700000000000045</c:v>
                </c:pt>
                <c:pt idx="3247">
                  <c:v>39.800000000000047</c:v>
                </c:pt>
                <c:pt idx="3248">
                  <c:v>40.00000000000005</c:v>
                </c:pt>
                <c:pt idx="3249">
                  <c:v>40.00000000000005</c:v>
                </c:pt>
                <c:pt idx="3250">
                  <c:v>40.100000000000051</c:v>
                </c:pt>
                <c:pt idx="3251">
                  <c:v>40.100000000000051</c:v>
                </c:pt>
                <c:pt idx="3252">
                  <c:v>40.400000000000048</c:v>
                </c:pt>
                <c:pt idx="3253">
                  <c:v>40.700000000000045</c:v>
                </c:pt>
                <c:pt idx="3254">
                  <c:v>40.700000000000045</c:v>
                </c:pt>
                <c:pt idx="3255">
                  <c:v>41.100000000000044</c:v>
                </c:pt>
                <c:pt idx="3256">
                  <c:v>41.200000000000045</c:v>
                </c:pt>
                <c:pt idx="3257">
                  <c:v>41.700000000000045</c:v>
                </c:pt>
                <c:pt idx="3258">
                  <c:v>42.100000000000044</c:v>
                </c:pt>
                <c:pt idx="3259">
                  <c:v>42.500000000000043</c:v>
                </c:pt>
                <c:pt idx="3260">
                  <c:v>42.600000000000044</c:v>
                </c:pt>
                <c:pt idx="3261">
                  <c:v>42.700000000000045</c:v>
                </c:pt>
                <c:pt idx="3262">
                  <c:v>42.900000000000048</c:v>
                </c:pt>
                <c:pt idx="3263">
                  <c:v>43.00000000000005</c:v>
                </c:pt>
                <c:pt idx="3264">
                  <c:v>43.00000000000005</c:v>
                </c:pt>
                <c:pt idx="3265">
                  <c:v>43.00000000000005</c:v>
                </c:pt>
                <c:pt idx="3266">
                  <c:v>43.100000000000051</c:v>
                </c:pt>
                <c:pt idx="3267">
                  <c:v>43.100000000000051</c:v>
                </c:pt>
                <c:pt idx="3268">
                  <c:v>43.400000000000048</c:v>
                </c:pt>
                <c:pt idx="3269">
                  <c:v>43.50000000000005</c:v>
                </c:pt>
                <c:pt idx="3270">
                  <c:v>43.50000000000005</c:v>
                </c:pt>
                <c:pt idx="3271">
                  <c:v>43.50000000000005</c:v>
                </c:pt>
                <c:pt idx="3272">
                  <c:v>43.50000000000005</c:v>
                </c:pt>
                <c:pt idx="3273">
                  <c:v>43.50000000000005</c:v>
                </c:pt>
                <c:pt idx="3274">
                  <c:v>43.50000000000005</c:v>
                </c:pt>
                <c:pt idx="3275">
                  <c:v>43.50000000000005</c:v>
                </c:pt>
                <c:pt idx="3276">
                  <c:v>43.50000000000005</c:v>
                </c:pt>
                <c:pt idx="3277">
                  <c:v>43.50000000000005</c:v>
                </c:pt>
                <c:pt idx="3278">
                  <c:v>43.50000000000005</c:v>
                </c:pt>
                <c:pt idx="3279">
                  <c:v>43.50000000000005</c:v>
                </c:pt>
                <c:pt idx="3280">
                  <c:v>43.50000000000005</c:v>
                </c:pt>
                <c:pt idx="3281">
                  <c:v>43.50000000000005</c:v>
                </c:pt>
                <c:pt idx="3282">
                  <c:v>43.50000000000005</c:v>
                </c:pt>
                <c:pt idx="3283">
                  <c:v>43.50000000000005</c:v>
                </c:pt>
                <c:pt idx="3284">
                  <c:v>43.50000000000005</c:v>
                </c:pt>
                <c:pt idx="3285">
                  <c:v>43.50000000000005</c:v>
                </c:pt>
                <c:pt idx="3286">
                  <c:v>43.50000000000005</c:v>
                </c:pt>
                <c:pt idx="3287">
                  <c:v>43.50000000000005</c:v>
                </c:pt>
                <c:pt idx="3288">
                  <c:v>43.50000000000005</c:v>
                </c:pt>
                <c:pt idx="3289">
                  <c:v>43.50000000000005</c:v>
                </c:pt>
                <c:pt idx="3290">
                  <c:v>43.50000000000005</c:v>
                </c:pt>
                <c:pt idx="3291">
                  <c:v>43.50000000000005</c:v>
                </c:pt>
                <c:pt idx="3292">
                  <c:v>43.50000000000005</c:v>
                </c:pt>
                <c:pt idx="3293">
                  <c:v>43.50000000000005</c:v>
                </c:pt>
                <c:pt idx="3294">
                  <c:v>43.50000000000005</c:v>
                </c:pt>
                <c:pt idx="3295">
                  <c:v>43.50000000000005</c:v>
                </c:pt>
                <c:pt idx="3296">
                  <c:v>43.50000000000005</c:v>
                </c:pt>
                <c:pt idx="3297">
                  <c:v>43.50000000000005</c:v>
                </c:pt>
                <c:pt idx="3298">
                  <c:v>43.50000000000005</c:v>
                </c:pt>
                <c:pt idx="3299">
                  <c:v>43.50000000000005</c:v>
                </c:pt>
                <c:pt idx="3300">
                  <c:v>43.50000000000005</c:v>
                </c:pt>
                <c:pt idx="3301">
                  <c:v>43.50000000000005</c:v>
                </c:pt>
                <c:pt idx="3302">
                  <c:v>43.50000000000005</c:v>
                </c:pt>
                <c:pt idx="3303">
                  <c:v>43.50000000000005</c:v>
                </c:pt>
                <c:pt idx="3304">
                  <c:v>43.50000000000005</c:v>
                </c:pt>
                <c:pt idx="3305">
                  <c:v>43.50000000000005</c:v>
                </c:pt>
                <c:pt idx="3306">
                  <c:v>43.50000000000005</c:v>
                </c:pt>
                <c:pt idx="3307">
                  <c:v>43.50000000000005</c:v>
                </c:pt>
                <c:pt idx="3308">
                  <c:v>43.50000000000005</c:v>
                </c:pt>
                <c:pt idx="3309">
                  <c:v>43.50000000000005</c:v>
                </c:pt>
                <c:pt idx="3310">
                  <c:v>43.50000000000005</c:v>
                </c:pt>
                <c:pt idx="3311">
                  <c:v>43.50000000000005</c:v>
                </c:pt>
                <c:pt idx="3312">
                  <c:v>43.50000000000005</c:v>
                </c:pt>
                <c:pt idx="3313">
                  <c:v>43.50000000000005</c:v>
                </c:pt>
                <c:pt idx="3314">
                  <c:v>43.50000000000005</c:v>
                </c:pt>
                <c:pt idx="3315">
                  <c:v>43.50000000000005</c:v>
                </c:pt>
                <c:pt idx="3316">
                  <c:v>43.50000000000005</c:v>
                </c:pt>
                <c:pt idx="3317">
                  <c:v>43.50000000000005</c:v>
                </c:pt>
                <c:pt idx="3318">
                  <c:v>43.50000000000005</c:v>
                </c:pt>
                <c:pt idx="3319">
                  <c:v>43.50000000000005</c:v>
                </c:pt>
                <c:pt idx="3320">
                  <c:v>43.50000000000005</c:v>
                </c:pt>
                <c:pt idx="3321">
                  <c:v>43.50000000000005</c:v>
                </c:pt>
                <c:pt idx="3322">
                  <c:v>43.50000000000005</c:v>
                </c:pt>
                <c:pt idx="3323">
                  <c:v>43.50000000000005</c:v>
                </c:pt>
                <c:pt idx="3324">
                  <c:v>43.50000000000005</c:v>
                </c:pt>
                <c:pt idx="3325">
                  <c:v>43.50000000000005</c:v>
                </c:pt>
                <c:pt idx="3326">
                  <c:v>43.50000000000005</c:v>
                </c:pt>
                <c:pt idx="3327">
                  <c:v>43.50000000000005</c:v>
                </c:pt>
                <c:pt idx="3328">
                  <c:v>43.50000000000005</c:v>
                </c:pt>
                <c:pt idx="3329">
                  <c:v>43.50000000000005</c:v>
                </c:pt>
                <c:pt idx="3330">
                  <c:v>43.50000000000005</c:v>
                </c:pt>
                <c:pt idx="3331">
                  <c:v>43.50000000000005</c:v>
                </c:pt>
                <c:pt idx="3332">
                  <c:v>43.50000000000005</c:v>
                </c:pt>
                <c:pt idx="3333">
                  <c:v>43.50000000000005</c:v>
                </c:pt>
                <c:pt idx="3334">
                  <c:v>43.50000000000005</c:v>
                </c:pt>
                <c:pt idx="3335">
                  <c:v>43.50000000000005</c:v>
                </c:pt>
                <c:pt idx="3336">
                  <c:v>43.50000000000005</c:v>
                </c:pt>
                <c:pt idx="3337">
                  <c:v>43.50000000000005</c:v>
                </c:pt>
                <c:pt idx="3338">
                  <c:v>43.50000000000005</c:v>
                </c:pt>
                <c:pt idx="3339">
                  <c:v>43.50000000000005</c:v>
                </c:pt>
                <c:pt idx="3340">
                  <c:v>43.50000000000005</c:v>
                </c:pt>
                <c:pt idx="3341">
                  <c:v>43.50000000000005</c:v>
                </c:pt>
                <c:pt idx="3342">
                  <c:v>43.50000000000005</c:v>
                </c:pt>
                <c:pt idx="3343">
                  <c:v>43.50000000000005</c:v>
                </c:pt>
                <c:pt idx="3344">
                  <c:v>43.50000000000005</c:v>
                </c:pt>
                <c:pt idx="3345">
                  <c:v>43.50000000000005</c:v>
                </c:pt>
                <c:pt idx="3346">
                  <c:v>43.50000000000005</c:v>
                </c:pt>
                <c:pt idx="3347">
                  <c:v>43.50000000000005</c:v>
                </c:pt>
                <c:pt idx="3348">
                  <c:v>43.50000000000005</c:v>
                </c:pt>
                <c:pt idx="3349">
                  <c:v>43.50000000000005</c:v>
                </c:pt>
                <c:pt idx="3350">
                  <c:v>43.50000000000005</c:v>
                </c:pt>
                <c:pt idx="3351">
                  <c:v>43.50000000000005</c:v>
                </c:pt>
                <c:pt idx="3352">
                  <c:v>43.50000000000005</c:v>
                </c:pt>
                <c:pt idx="3353">
                  <c:v>43.50000000000005</c:v>
                </c:pt>
                <c:pt idx="3354">
                  <c:v>43.50000000000005</c:v>
                </c:pt>
                <c:pt idx="3355">
                  <c:v>43.50000000000005</c:v>
                </c:pt>
                <c:pt idx="3356">
                  <c:v>43.50000000000005</c:v>
                </c:pt>
                <c:pt idx="3357">
                  <c:v>43.50000000000005</c:v>
                </c:pt>
                <c:pt idx="3358">
                  <c:v>43.50000000000005</c:v>
                </c:pt>
                <c:pt idx="3359">
                  <c:v>43.50000000000005</c:v>
                </c:pt>
                <c:pt idx="3360">
                  <c:v>43.50000000000005</c:v>
                </c:pt>
                <c:pt idx="3361">
                  <c:v>43.50000000000005</c:v>
                </c:pt>
                <c:pt idx="3362">
                  <c:v>43.50000000000005</c:v>
                </c:pt>
                <c:pt idx="3363">
                  <c:v>43.50000000000005</c:v>
                </c:pt>
                <c:pt idx="3364">
                  <c:v>43.50000000000005</c:v>
                </c:pt>
                <c:pt idx="3365">
                  <c:v>43.50000000000005</c:v>
                </c:pt>
                <c:pt idx="3366">
                  <c:v>43.50000000000005</c:v>
                </c:pt>
                <c:pt idx="3367">
                  <c:v>43.50000000000005</c:v>
                </c:pt>
                <c:pt idx="3368">
                  <c:v>43.50000000000005</c:v>
                </c:pt>
                <c:pt idx="3369">
                  <c:v>43.50000000000005</c:v>
                </c:pt>
                <c:pt idx="3370">
                  <c:v>43.50000000000005</c:v>
                </c:pt>
                <c:pt idx="3371">
                  <c:v>43.50000000000005</c:v>
                </c:pt>
                <c:pt idx="3372">
                  <c:v>43.50000000000005</c:v>
                </c:pt>
                <c:pt idx="3373">
                  <c:v>43.50000000000005</c:v>
                </c:pt>
                <c:pt idx="3374">
                  <c:v>43.50000000000005</c:v>
                </c:pt>
                <c:pt idx="3375">
                  <c:v>43.50000000000005</c:v>
                </c:pt>
                <c:pt idx="3376">
                  <c:v>43.50000000000005</c:v>
                </c:pt>
                <c:pt idx="3377">
                  <c:v>43.50000000000005</c:v>
                </c:pt>
                <c:pt idx="3378">
                  <c:v>43.50000000000005</c:v>
                </c:pt>
                <c:pt idx="3379">
                  <c:v>43.50000000000005</c:v>
                </c:pt>
                <c:pt idx="3380">
                  <c:v>43.50000000000005</c:v>
                </c:pt>
                <c:pt idx="3381">
                  <c:v>43.50000000000005</c:v>
                </c:pt>
                <c:pt idx="3382">
                  <c:v>43.50000000000005</c:v>
                </c:pt>
                <c:pt idx="3383">
                  <c:v>43.50000000000005</c:v>
                </c:pt>
                <c:pt idx="3384">
                  <c:v>43.50000000000005</c:v>
                </c:pt>
                <c:pt idx="3385">
                  <c:v>43.50000000000005</c:v>
                </c:pt>
                <c:pt idx="3386">
                  <c:v>43.50000000000005</c:v>
                </c:pt>
                <c:pt idx="3387">
                  <c:v>43.50000000000005</c:v>
                </c:pt>
                <c:pt idx="3388">
                  <c:v>43.50000000000005</c:v>
                </c:pt>
                <c:pt idx="3389">
                  <c:v>43.50000000000005</c:v>
                </c:pt>
                <c:pt idx="3390">
                  <c:v>43.50000000000005</c:v>
                </c:pt>
                <c:pt idx="3391">
                  <c:v>43.50000000000005</c:v>
                </c:pt>
                <c:pt idx="3392">
                  <c:v>43.50000000000005</c:v>
                </c:pt>
                <c:pt idx="3393">
                  <c:v>43.50000000000005</c:v>
                </c:pt>
                <c:pt idx="3394">
                  <c:v>43.50000000000005</c:v>
                </c:pt>
                <c:pt idx="3395">
                  <c:v>43.50000000000005</c:v>
                </c:pt>
                <c:pt idx="3396">
                  <c:v>43.50000000000005</c:v>
                </c:pt>
                <c:pt idx="3397">
                  <c:v>43.50000000000005</c:v>
                </c:pt>
                <c:pt idx="3398">
                  <c:v>43.50000000000005</c:v>
                </c:pt>
                <c:pt idx="3399">
                  <c:v>43.50000000000005</c:v>
                </c:pt>
                <c:pt idx="3400">
                  <c:v>43.50000000000005</c:v>
                </c:pt>
                <c:pt idx="3401">
                  <c:v>43.50000000000005</c:v>
                </c:pt>
                <c:pt idx="3402">
                  <c:v>43.50000000000005</c:v>
                </c:pt>
                <c:pt idx="3403">
                  <c:v>43.50000000000005</c:v>
                </c:pt>
                <c:pt idx="3404">
                  <c:v>43.50000000000005</c:v>
                </c:pt>
                <c:pt idx="3405">
                  <c:v>43.50000000000005</c:v>
                </c:pt>
                <c:pt idx="3406">
                  <c:v>43.50000000000005</c:v>
                </c:pt>
                <c:pt idx="3407">
                  <c:v>43.50000000000005</c:v>
                </c:pt>
                <c:pt idx="3408">
                  <c:v>43.50000000000005</c:v>
                </c:pt>
                <c:pt idx="3409">
                  <c:v>43.50000000000005</c:v>
                </c:pt>
                <c:pt idx="3410">
                  <c:v>43.50000000000005</c:v>
                </c:pt>
                <c:pt idx="3411">
                  <c:v>43.50000000000005</c:v>
                </c:pt>
                <c:pt idx="3412">
                  <c:v>43.50000000000005</c:v>
                </c:pt>
                <c:pt idx="3413">
                  <c:v>43.50000000000005</c:v>
                </c:pt>
                <c:pt idx="3414">
                  <c:v>43.50000000000005</c:v>
                </c:pt>
                <c:pt idx="3415">
                  <c:v>43.50000000000005</c:v>
                </c:pt>
                <c:pt idx="3416">
                  <c:v>43.50000000000005</c:v>
                </c:pt>
                <c:pt idx="3417">
                  <c:v>43.50000000000005</c:v>
                </c:pt>
                <c:pt idx="3418">
                  <c:v>43.50000000000005</c:v>
                </c:pt>
                <c:pt idx="3419">
                  <c:v>43.50000000000005</c:v>
                </c:pt>
                <c:pt idx="3420">
                  <c:v>43.50000000000005</c:v>
                </c:pt>
                <c:pt idx="3421">
                  <c:v>43.50000000000005</c:v>
                </c:pt>
                <c:pt idx="3422">
                  <c:v>43.50000000000005</c:v>
                </c:pt>
                <c:pt idx="3423">
                  <c:v>43.50000000000005</c:v>
                </c:pt>
                <c:pt idx="3424">
                  <c:v>43.50000000000005</c:v>
                </c:pt>
                <c:pt idx="3425">
                  <c:v>43.50000000000005</c:v>
                </c:pt>
                <c:pt idx="3426">
                  <c:v>43.50000000000005</c:v>
                </c:pt>
                <c:pt idx="3427">
                  <c:v>43.50000000000005</c:v>
                </c:pt>
                <c:pt idx="3428">
                  <c:v>43.50000000000005</c:v>
                </c:pt>
                <c:pt idx="3429">
                  <c:v>43.50000000000005</c:v>
                </c:pt>
                <c:pt idx="3430">
                  <c:v>43.50000000000005</c:v>
                </c:pt>
                <c:pt idx="3431">
                  <c:v>43.50000000000005</c:v>
                </c:pt>
                <c:pt idx="3432">
                  <c:v>43.50000000000005</c:v>
                </c:pt>
                <c:pt idx="3433">
                  <c:v>43.50000000000005</c:v>
                </c:pt>
                <c:pt idx="3434">
                  <c:v>43.50000000000005</c:v>
                </c:pt>
                <c:pt idx="3435">
                  <c:v>43.50000000000005</c:v>
                </c:pt>
                <c:pt idx="3436">
                  <c:v>43.50000000000005</c:v>
                </c:pt>
                <c:pt idx="3437">
                  <c:v>43.50000000000005</c:v>
                </c:pt>
                <c:pt idx="3438">
                  <c:v>43.50000000000005</c:v>
                </c:pt>
                <c:pt idx="3439">
                  <c:v>43.50000000000005</c:v>
                </c:pt>
                <c:pt idx="3440">
                  <c:v>43.50000000000005</c:v>
                </c:pt>
                <c:pt idx="3441">
                  <c:v>43.50000000000005</c:v>
                </c:pt>
                <c:pt idx="3442">
                  <c:v>43.50000000000005</c:v>
                </c:pt>
                <c:pt idx="3443">
                  <c:v>43.50000000000005</c:v>
                </c:pt>
                <c:pt idx="3444">
                  <c:v>43.50000000000005</c:v>
                </c:pt>
                <c:pt idx="3445">
                  <c:v>43.50000000000005</c:v>
                </c:pt>
                <c:pt idx="3446">
                  <c:v>43.50000000000005</c:v>
                </c:pt>
                <c:pt idx="3447">
                  <c:v>43.50000000000005</c:v>
                </c:pt>
                <c:pt idx="3448">
                  <c:v>43.50000000000005</c:v>
                </c:pt>
                <c:pt idx="3449">
                  <c:v>43.50000000000005</c:v>
                </c:pt>
                <c:pt idx="3450">
                  <c:v>43.50000000000005</c:v>
                </c:pt>
                <c:pt idx="3451">
                  <c:v>43.50000000000005</c:v>
                </c:pt>
                <c:pt idx="3452">
                  <c:v>43.50000000000005</c:v>
                </c:pt>
                <c:pt idx="3453">
                  <c:v>43.50000000000005</c:v>
                </c:pt>
                <c:pt idx="3454">
                  <c:v>43.50000000000005</c:v>
                </c:pt>
                <c:pt idx="3455">
                  <c:v>43.50000000000005</c:v>
                </c:pt>
                <c:pt idx="3456">
                  <c:v>43.50000000000005</c:v>
                </c:pt>
                <c:pt idx="3457">
                  <c:v>43.50000000000005</c:v>
                </c:pt>
                <c:pt idx="3458">
                  <c:v>43.50000000000005</c:v>
                </c:pt>
                <c:pt idx="3459">
                  <c:v>43.50000000000005</c:v>
                </c:pt>
                <c:pt idx="3460">
                  <c:v>43.50000000000005</c:v>
                </c:pt>
                <c:pt idx="3461">
                  <c:v>43.50000000000005</c:v>
                </c:pt>
                <c:pt idx="3462">
                  <c:v>43.50000000000005</c:v>
                </c:pt>
                <c:pt idx="3463">
                  <c:v>43.50000000000005</c:v>
                </c:pt>
                <c:pt idx="3464">
                  <c:v>43.50000000000005</c:v>
                </c:pt>
                <c:pt idx="3465">
                  <c:v>43.50000000000005</c:v>
                </c:pt>
                <c:pt idx="3466">
                  <c:v>43.50000000000005</c:v>
                </c:pt>
                <c:pt idx="3467">
                  <c:v>43.50000000000005</c:v>
                </c:pt>
                <c:pt idx="3468">
                  <c:v>43.50000000000005</c:v>
                </c:pt>
                <c:pt idx="3469">
                  <c:v>43.50000000000005</c:v>
                </c:pt>
                <c:pt idx="3470">
                  <c:v>43.50000000000005</c:v>
                </c:pt>
                <c:pt idx="3471">
                  <c:v>43.50000000000005</c:v>
                </c:pt>
                <c:pt idx="3472">
                  <c:v>43.50000000000005</c:v>
                </c:pt>
                <c:pt idx="3473">
                  <c:v>43.50000000000005</c:v>
                </c:pt>
                <c:pt idx="3474">
                  <c:v>43.50000000000005</c:v>
                </c:pt>
                <c:pt idx="3475">
                  <c:v>43.50000000000005</c:v>
                </c:pt>
                <c:pt idx="3476">
                  <c:v>43.50000000000005</c:v>
                </c:pt>
                <c:pt idx="3477">
                  <c:v>43.50000000000005</c:v>
                </c:pt>
                <c:pt idx="3478">
                  <c:v>43.50000000000005</c:v>
                </c:pt>
                <c:pt idx="3479">
                  <c:v>43.50000000000005</c:v>
                </c:pt>
                <c:pt idx="3480">
                  <c:v>43.50000000000005</c:v>
                </c:pt>
                <c:pt idx="3481">
                  <c:v>44.300000000000047</c:v>
                </c:pt>
                <c:pt idx="3482">
                  <c:v>44.900000000000048</c:v>
                </c:pt>
                <c:pt idx="3483">
                  <c:v>45.100000000000051</c:v>
                </c:pt>
                <c:pt idx="3484">
                  <c:v>45.100000000000051</c:v>
                </c:pt>
                <c:pt idx="3485">
                  <c:v>45.400000000000048</c:v>
                </c:pt>
                <c:pt idx="3486">
                  <c:v>45.700000000000045</c:v>
                </c:pt>
                <c:pt idx="3487">
                  <c:v>45.800000000000047</c:v>
                </c:pt>
                <c:pt idx="3488">
                  <c:v>46.00000000000005</c:v>
                </c:pt>
                <c:pt idx="3489">
                  <c:v>46.300000000000047</c:v>
                </c:pt>
                <c:pt idx="3490">
                  <c:v>46.700000000000045</c:v>
                </c:pt>
                <c:pt idx="3491">
                  <c:v>46.700000000000045</c:v>
                </c:pt>
                <c:pt idx="3492">
                  <c:v>46.700000000000045</c:v>
                </c:pt>
                <c:pt idx="3493">
                  <c:v>46.700000000000045</c:v>
                </c:pt>
                <c:pt idx="3494">
                  <c:v>46.700000000000045</c:v>
                </c:pt>
                <c:pt idx="3495">
                  <c:v>46.700000000000045</c:v>
                </c:pt>
                <c:pt idx="3496">
                  <c:v>46.700000000000045</c:v>
                </c:pt>
                <c:pt idx="3497">
                  <c:v>46.700000000000045</c:v>
                </c:pt>
                <c:pt idx="3498">
                  <c:v>46.700000000000045</c:v>
                </c:pt>
                <c:pt idx="3499">
                  <c:v>46.700000000000045</c:v>
                </c:pt>
                <c:pt idx="3500">
                  <c:v>46.700000000000045</c:v>
                </c:pt>
                <c:pt idx="3501">
                  <c:v>46.700000000000045</c:v>
                </c:pt>
                <c:pt idx="3502">
                  <c:v>46.700000000000045</c:v>
                </c:pt>
                <c:pt idx="3503">
                  <c:v>46.700000000000045</c:v>
                </c:pt>
                <c:pt idx="3504">
                  <c:v>46.700000000000045</c:v>
                </c:pt>
                <c:pt idx="3505">
                  <c:v>46.700000000000045</c:v>
                </c:pt>
                <c:pt idx="3506">
                  <c:v>46.700000000000045</c:v>
                </c:pt>
                <c:pt idx="3507">
                  <c:v>46.700000000000045</c:v>
                </c:pt>
                <c:pt idx="3508">
                  <c:v>46.700000000000045</c:v>
                </c:pt>
                <c:pt idx="3509">
                  <c:v>46.700000000000045</c:v>
                </c:pt>
                <c:pt idx="3510">
                  <c:v>46.700000000000045</c:v>
                </c:pt>
                <c:pt idx="3511">
                  <c:v>46.700000000000045</c:v>
                </c:pt>
                <c:pt idx="3512">
                  <c:v>46.700000000000045</c:v>
                </c:pt>
                <c:pt idx="3513">
                  <c:v>46.700000000000045</c:v>
                </c:pt>
                <c:pt idx="3514">
                  <c:v>46.700000000000045</c:v>
                </c:pt>
                <c:pt idx="3515">
                  <c:v>46.700000000000045</c:v>
                </c:pt>
                <c:pt idx="3516">
                  <c:v>46.700000000000045</c:v>
                </c:pt>
                <c:pt idx="3517">
                  <c:v>46.700000000000045</c:v>
                </c:pt>
                <c:pt idx="3518">
                  <c:v>46.700000000000045</c:v>
                </c:pt>
                <c:pt idx="3519">
                  <c:v>46.700000000000045</c:v>
                </c:pt>
                <c:pt idx="3520">
                  <c:v>46.700000000000045</c:v>
                </c:pt>
                <c:pt idx="3521">
                  <c:v>46.700000000000045</c:v>
                </c:pt>
                <c:pt idx="3522">
                  <c:v>46.700000000000045</c:v>
                </c:pt>
                <c:pt idx="3523">
                  <c:v>46.700000000000045</c:v>
                </c:pt>
                <c:pt idx="3524">
                  <c:v>46.700000000000045</c:v>
                </c:pt>
                <c:pt idx="3525">
                  <c:v>46.700000000000045</c:v>
                </c:pt>
                <c:pt idx="3526">
                  <c:v>46.700000000000045</c:v>
                </c:pt>
                <c:pt idx="3527">
                  <c:v>46.700000000000045</c:v>
                </c:pt>
                <c:pt idx="3528">
                  <c:v>46.700000000000045</c:v>
                </c:pt>
                <c:pt idx="3529">
                  <c:v>46.700000000000045</c:v>
                </c:pt>
                <c:pt idx="3530">
                  <c:v>46.700000000000045</c:v>
                </c:pt>
                <c:pt idx="3531">
                  <c:v>46.700000000000045</c:v>
                </c:pt>
                <c:pt idx="3532">
                  <c:v>46.700000000000045</c:v>
                </c:pt>
                <c:pt idx="3533">
                  <c:v>46.700000000000045</c:v>
                </c:pt>
                <c:pt idx="3534">
                  <c:v>46.700000000000045</c:v>
                </c:pt>
                <c:pt idx="3535">
                  <c:v>46.700000000000045</c:v>
                </c:pt>
                <c:pt idx="3536">
                  <c:v>46.700000000000045</c:v>
                </c:pt>
                <c:pt idx="3537">
                  <c:v>46.700000000000045</c:v>
                </c:pt>
                <c:pt idx="3538">
                  <c:v>46.700000000000045</c:v>
                </c:pt>
                <c:pt idx="3539">
                  <c:v>46.700000000000045</c:v>
                </c:pt>
                <c:pt idx="3540">
                  <c:v>46.700000000000045</c:v>
                </c:pt>
                <c:pt idx="3541">
                  <c:v>46.700000000000045</c:v>
                </c:pt>
                <c:pt idx="3542">
                  <c:v>46.700000000000045</c:v>
                </c:pt>
                <c:pt idx="3543">
                  <c:v>46.700000000000045</c:v>
                </c:pt>
                <c:pt idx="3544">
                  <c:v>46.700000000000045</c:v>
                </c:pt>
                <c:pt idx="3545">
                  <c:v>46.700000000000045</c:v>
                </c:pt>
                <c:pt idx="3546">
                  <c:v>46.700000000000045</c:v>
                </c:pt>
                <c:pt idx="3547">
                  <c:v>46.700000000000045</c:v>
                </c:pt>
                <c:pt idx="3548">
                  <c:v>46.700000000000045</c:v>
                </c:pt>
                <c:pt idx="3549">
                  <c:v>46.700000000000045</c:v>
                </c:pt>
                <c:pt idx="3550">
                  <c:v>46.700000000000045</c:v>
                </c:pt>
                <c:pt idx="3551">
                  <c:v>46.700000000000045</c:v>
                </c:pt>
                <c:pt idx="3552">
                  <c:v>46.700000000000045</c:v>
                </c:pt>
                <c:pt idx="3553">
                  <c:v>46.700000000000045</c:v>
                </c:pt>
                <c:pt idx="3554">
                  <c:v>46.700000000000045</c:v>
                </c:pt>
                <c:pt idx="3555">
                  <c:v>46.700000000000045</c:v>
                </c:pt>
                <c:pt idx="3556">
                  <c:v>46.700000000000045</c:v>
                </c:pt>
                <c:pt idx="3557">
                  <c:v>46.700000000000045</c:v>
                </c:pt>
                <c:pt idx="3558">
                  <c:v>46.700000000000045</c:v>
                </c:pt>
                <c:pt idx="3559">
                  <c:v>46.700000000000045</c:v>
                </c:pt>
                <c:pt idx="3560">
                  <c:v>46.700000000000045</c:v>
                </c:pt>
                <c:pt idx="3561">
                  <c:v>46.700000000000045</c:v>
                </c:pt>
                <c:pt idx="3562">
                  <c:v>46.700000000000045</c:v>
                </c:pt>
                <c:pt idx="3563">
                  <c:v>46.700000000000045</c:v>
                </c:pt>
                <c:pt idx="3564">
                  <c:v>46.700000000000045</c:v>
                </c:pt>
                <c:pt idx="3565">
                  <c:v>46.700000000000045</c:v>
                </c:pt>
                <c:pt idx="3566">
                  <c:v>46.700000000000045</c:v>
                </c:pt>
                <c:pt idx="3567">
                  <c:v>46.700000000000045</c:v>
                </c:pt>
                <c:pt idx="3568">
                  <c:v>46.700000000000045</c:v>
                </c:pt>
                <c:pt idx="3569">
                  <c:v>46.700000000000045</c:v>
                </c:pt>
                <c:pt idx="3570">
                  <c:v>46.700000000000045</c:v>
                </c:pt>
                <c:pt idx="3571">
                  <c:v>46.700000000000045</c:v>
                </c:pt>
                <c:pt idx="3572">
                  <c:v>46.700000000000045</c:v>
                </c:pt>
                <c:pt idx="3573">
                  <c:v>46.700000000000045</c:v>
                </c:pt>
                <c:pt idx="3574">
                  <c:v>46.700000000000045</c:v>
                </c:pt>
                <c:pt idx="3575">
                  <c:v>46.700000000000045</c:v>
                </c:pt>
                <c:pt idx="3576">
                  <c:v>46.700000000000045</c:v>
                </c:pt>
                <c:pt idx="3577">
                  <c:v>46.700000000000045</c:v>
                </c:pt>
                <c:pt idx="3578">
                  <c:v>46.700000000000045</c:v>
                </c:pt>
                <c:pt idx="3579">
                  <c:v>46.700000000000045</c:v>
                </c:pt>
                <c:pt idx="3580">
                  <c:v>46.700000000000045</c:v>
                </c:pt>
                <c:pt idx="3581">
                  <c:v>46.700000000000045</c:v>
                </c:pt>
                <c:pt idx="3582">
                  <c:v>46.700000000000045</c:v>
                </c:pt>
                <c:pt idx="3583">
                  <c:v>46.700000000000045</c:v>
                </c:pt>
                <c:pt idx="3584">
                  <c:v>46.700000000000045</c:v>
                </c:pt>
                <c:pt idx="3585">
                  <c:v>46.700000000000045</c:v>
                </c:pt>
                <c:pt idx="3586">
                  <c:v>46.700000000000045</c:v>
                </c:pt>
                <c:pt idx="3587">
                  <c:v>46.700000000000045</c:v>
                </c:pt>
                <c:pt idx="3588">
                  <c:v>46.700000000000045</c:v>
                </c:pt>
                <c:pt idx="3589">
                  <c:v>46.700000000000045</c:v>
                </c:pt>
                <c:pt idx="3590">
                  <c:v>46.700000000000045</c:v>
                </c:pt>
                <c:pt idx="3591">
                  <c:v>46.700000000000045</c:v>
                </c:pt>
                <c:pt idx="3592">
                  <c:v>46.700000000000045</c:v>
                </c:pt>
                <c:pt idx="3593">
                  <c:v>46.700000000000045</c:v>
                </c:pt>
                <c:pt idx="3594">
                  <c:v>46.700000000000045</c:v>
                </c:pt>
                <c:pt idx="3595">
                  <c:v>46.700000000000045</c:v>
                </c:pt>
                <c:pt idx="3596">
                  <c:v>46.700000000000045</c:v>
                </c:pt>
                <c:pt idx="3597">
                  <c:v>46.700000000000045</c:v>
                </c:pt>
                <c:pt idx="3598">
                  <c:v>46.700000000000045</c:v>
                </c:pt>
                <c:pt idx="3599">
                  <c:v>46.700000000000045</c:v>
                </c:pt>
                <c:pt idx="3600">
                  <c:v>46.700000000000045</c:v>
                </c:pt>
                <c:pt idx="3601">
                  <c:v>46.700000000000045</c:v>
                </c:pt>
                <c:pt idx="3602">
                  <c:v>46.700000000000045</c:v>
                </c:pt>
                <c:pt idx="3603">
                  <c:v>46.700000000000045</c:v>
                </c:pt>
                <c:pt idx="3604">
                  <c:v>46.700000000000045</c:v>
                </c:pt>
                <c:pt idx="3605">
                  <c:v>46.700000000000045</c:v>
                </c:pt>
                <c:pt idx="3606">
                  <c:v>46.700000000000045</c:v>
                </c:pt>
                <c:pt idx="3607">
                  <c:v>46.700000000000045</c:v>
                </c:pt>
                <c:pt idx="3608">
                  <c:v>46.700000000000045</c:v>
                </c:pt>
                <c:pt idx="3609">
                  <c:v>46.700000000000045</c:v>
                </c:pt>
                <c:pt idx="3610">
                  <c:v>46.700000000000045</c:v>
                </c:pt>
                <c:pt idx="3611">
                  <c:v>46.700000000000045</c:v>
                </c:pt>
                <c:pt idx="3612">
                  <c:v>46.700000000000045</c:v>
                </c:pt>
                <c:pt idx="3613">
                  <c:v>46.700000000000045</c:v>
                </c:pt>
                <c:pt idx="3614">
                  <c:v>46.700000000000045</c:v>
                </c:pt>
                <c:pt idx="3615">
                  <c:v>46.700000000000045</c:v>
                </c:pt>
                <c:pt idx="3616">
                  <c:v>46.700000000000045</c:v>
                </c:pt>
                <c:pt idx="3617">
                  <c:v>46.700000000000045</c:v>
                </c:pt>
                <c:pt idx="3618">
                  <c:v>46.700000000000045</c:v>
                </c:pt>
                <c:pt idx="3619">
                  <c:v>46.700000000000045</c:v>
                </c:pt>
                <c:pt idx="3620">
                  <c:v>46.700000000000045</c:v>
                </c:pt>
                <c:pt idx="3621">
                  <c:v>46.700000000000045</c:v>
                </c:pt>
                <c:pt idx="3622">
                  <c:v>46.700000000000045</c:v>
                </c:pt>
                <c:pt idx="3623">
                  <c:v>46.700000000000045</c:v>
                </c:pt>
                <c:pt idx="3624">
                  <c:v>46.700000000000045</c:v>
                </c:pt>
                <c:pt idx="3625">
                  <c:v>46.700000000000045</c:v>
                </c:pt>
                <c:pt idx="3626">
                  <c:v>46.700000000000045</c:v>
                </c:pt>
                <c:pt idx="3627">
                  <c:v>46.700000000000045</c:v>
                </c:pt>
                <c:pt idx="3628">
                  <c:v>46.700000000000045</c:v>
                </c:pt>
                <c:pt idx="3629">
                  <c:v>46.700000000000045</c:v>
                </c:pt>
                <c:pt idx="3630">
                  <c:v>46.700000000000045</c:v>
                </c:pt>
                <c:pt idx="3631">
                  <c:v>46.700000000000045</c:v>
                </c:pt>
                <c:pt idx="3632">
                  <c:v>46.700000000000045</c:v>
                </c:pt>
                <c:pt idx="3633">
                  <c:v>46.700000000000045</c:v>
                </c:pt>
                <c:pt idx="3634">
                  <c:v>46.700000000000045</c:v>
                </c:pt>
                <c:pt idx="3635">
                  <c:v>46.700000000000045</c:v>
                </c:pt>
                <c:pt idx="3636">
                  <c:v>46.700000000000045</c:v>
                </c:pt>
                <c:pt idx="3637">
                  <c:v>46.700000000000045</c:v>
                </c:pt>
                <c:pt idx="3638">
                  <c:v>46.700000000000045</c:v>
                </c:pt>
                <c:pt idx="3639">
                  <c:v>46.700000000000045</c:v>
                </c:pt>
                <c:pt idx="3640">
                  <c:v>46.700000000000045</c:v>
                </c:pt>
                <c:pt idx="3641">
                  <c:v>46.700000000000045</c:v>
                </c:pt>
                <c:pt idx="3642">
                  <c:v>46.700000000000045</c:v>
                </c:pt>
                <c:pt idx="3643">
                  <c:v>46.700000000000045</c:v>
                </c:pt>
                <c:pt idx="3644">
                  <c:v>46.700000000000045</c:v>
                </c:pt>
                <c:pt idx="3645">
                  <c:v>46.700000000000045</c:v>
                </c:pt>
                <c:pt idx="3646">
                  <c:v>46.700000000000045</c:v>
                </c:pt>
                <c:pt idx="3647">
                  <c:v>46.700000000000045</c:v>
                </c:pt>
                <c:pt idx="3648">
                  <c:v>46.700000000000045</c:v>
                </c:pt>
                <c:pt idx="3649">
                  <c:v>46.700000000000045</c:v>
                </c:pt>
                <c:pt idx="3650">
                  <c:v>46.700000000000045</c:v>
                </c:pt>
                <c:pt idx="3651">
                  <c:v>46.700000000000045</c:v>
                </c:pt>
                <c:pt idx="3652">
                  <c:v>46.700000000000045</c:v>
                </c:pt>
                <c:pt idx="3653">
                  <c:v>46.700000000000045</c:v>
                </c:pt>
                <c:pt idx="3654">
                  <c:v>46.700000000000045</c:v>
                </c:pt>
                <c:pt idx="3655">
                  <c:v>46.700000000000045</c:v>
                </c:pt>
                <c:pt idx="3656">
                  <c:v>46.700000000000045</c:v>
                </c:pt>
                <c:pt idx="3657">
                  <c:v>46.700000000000045</c:v>
                </c:pt>
                <c:pt idx="3658">
                  <c:v>46.700000000000045</c:v>
                </c:pt>
                <c:pt idx="3659">
                  <c:v>46.700000000000045</c:v>
                </c:pt>
                <c:pt idx="3660">
                  <c:v>46.700000000000045</c:v>
                </c:pt>
                <c:pt idx="3661">
                  <c:v>46.700000000000045</c:v>
                </c:pt>
                <c:pt idx="3662">
                  <c:v>46.700000000000045</c:v>
                </c:pt>
                <c:pt idx="3663">
                  <c:v>46.700000000000045</c:v>
                </c:pt>
                <c:pt idx="3664">
                  <c:v>46.700000000000045</c:v>
                </c:pt>
                <c:pt idx="3665">
                  <c:v>46.700000000000045</c:v>
                </c:pt>
                <c:pt idx="3666">
                  <c:v>46.700000000000045</c:v>
                </c:pt>
                <c:pt idx="3667">
                  <c:v>46.700000000000045</c:v>
                </c:pt>
                <c:pt idx="3668">
                  <c:v>46.700000000000045</c:v>
                </c:pt>
                <c:pt idx="3669">
                  <c:v>46.700000000000045</c:v>
                </c:pt>
                <c:pt idx="3670">
                  <c:v>46.700000000000045</c:v>
                </c:pt>
                <c:pt idx="3671">
                  <c:v>46.700000000000045</c:v>
                </c:pt>
                <c:pt idx="3672">
                  <c:v>46.700000000000045</c:v>
                </c:pt>
                <c:pt idx="3673">
                  <c:v>46.700000000000045</c:v>
                </c:pt>
                <c:pt idx="3674">
                  <c:v>46.700000000000045</c:v>
                </c:pt>
                <c:pt idx="3675">
                  <c:v>46.700000000000045</c:v>
                </c:pt>
                <c:pt idx="3676">
                  <c:v>46.700000000000045</c:v>
                </c:pt>
                <c:pt idx="3677">
                  <c:v>46.700000000000045</c:v>
                </c:pt>
                <c:pt idx="3678">
                  <c:v>46.700000000000045</c:v>
                </c:pt>
                <c:pt idx="3679">
                  <c:v>46.700000000000045</c:v>
                </c:pt>
                <c:pt idx="3680">
                  <c:v>46.700000000000045</c:v>
                </c:pt>
                <c:pt idx="3681">
                  <c:v>46.700000000000045</c:v>
                </c:pt>
                <c:pt idx="3682">
                  <c:v>46.700000000000045</c:v>
                </c:pt>
                <c:pt idx="3683">
                  <c:v>46.700000000000045</c:v>
                </c:pt>
                <c:pt idx="3684">
                  <c:v>46.700000000000045</c:v>
                </c:pt>
                <c:pt idx="3685">
                  <c:v>46.700000000000045</c:v>
                </c:pt>
                <c:pt idx="3686">
                  <c:v>46.700000000000045</c:v>
                </c:pt>
                <c:pt idx="3687">
                  <c:v>46.700000000000045</c:v>
                </c:pt>
                <c:pt idx="3688">
                  <c:v>46.700000000000045</c:v>
                </c:pt>
                <c:pt idx="3689">
                  <c:v>46.700000000000045</c:v>
                </c:pt>
                <c:pt idx="3690">
                  <c:v>46.700000000000045</c:v>
                </c:pt>
                <c:pt idx="3691">
                  <c:v>46.700000000000045</c:v>
                </c:pt>
                <c:pt idx="3692">
                  <c:v>46.700000000000045</c:v>
                </c:pt>
                <c:pt idx="3693">
                  <c:v>46.700000000000045</c:v>
                </c:pt>
                <c:pt idx="3694">
                  <c:v>46.700000000000045</c:v>
                </c:pt>
                <c:pt idx="3695">
                  <c:v>46.700000000000045</c:v>
                </c:pt>
                <c:pt idx="3696">
                  <c:v>46.700000000000045</c:v>
                </c:pt>
                <c:pt idx="3697">
                  <c:v>46.700000000000045</c:v>
                </c:pt>
                <c:pt idx="3698">
                  <c:v>46.700000000000045</c:v>
                </c:pt>
                <c:pt idx="3699">
                  <c:v>46.700000000000045</c:v>
                </c:pt>
                <c:pt idx="3700">
                  <c:v>46.700000000000045</c:v>
                </c:pt>
                <c:pt idx="3701">
                  <c:v>46.700000000000045</c:v>
                </c:pt>
                <c:pt idx="3702">
                  <c:v>46.700000000000045</c:v>
                </c:pt>
                <c:pt idx="3703">
                  <c:v>46.700000000000045</c:v>
                </c:pt>
                <c:pt idx="3704">
                  <c:v>46.700000000000045</c:v>
                </c:pt>
                <c:pt idx="3705">
                  <c:v>46.700000000000045</c:v>
                </c:pt>
                <c:pt idx="3706">
                  <c:v>46.700000000000045</c:v>
                </c:pt>
                <c:pt idx="3707">
                  <c:v>46.700000000000045</c:v>
                </c:pt>
                <c:pt idx="3708">
                  <c:v>46.700000000000045</c:v>
                </c:pt>
                <c:pt idx="3709">
                  <c:v>46.700000000000045</c:v>
                </c:pt>
                <c:pt idx="3710">
                  <c:v>46.700000000000045</c:v>
                </c:pt>
                <c:pt idx="3711">
                  <c:v>46.700000000000045</c:v>
                </c:pt>
                <c:pt idx="3712">
                  <c:v>46.700000000000045</c:v>
                </c:pt>
                <c:pt idx="3713">
                  <c:v>46.700000000000045</c:v>
                </c:pt>
                <c:pt idx="3714">
                  <c:v>46.700000000000045</c:v>
                </c:pt>
                <c:pt idx="3715">
                  <c:v>46.700000000000045</c:v>
                </c:pt>
                <c:pt idx="3716">
                  <c:v>46.700000000000045</c:v>
                </c:pt>
                <c:pt idx="3717">
                  <c:v>46.700000000000045</c:v>
                </c:pt>
                <c:pt idx="3718">
                  <c:v>46.700000000000045</c:v>
                </c:pt>
                <c:pt idx="3719">
                  <c:v>46.700000000000045</c:v>
                </c:pt>
                <c:pt idx="3720">
                  <c:v>46.700000000000045</c:v>
                </c:pt>
                <c:pt idx="3721">
                  <c:v>46.700000000000045</c:v>
                </c:pt>
                <c:pt idx="3722">
                  <c:v>46.700000000000045</c:v>
                </c:pt>
                <c:pt idx="3723">
                  <c:v>46.700000000000045</c:v>
                </c:pt>
                <c:pt idx="3724">
                  <c:v>46.700000000000045</c:v>
                </c:pt>
                <c:pt idx="3725">
                  <c:v>46.700000000000045</c:v>
                </c:pt>
                <c:pt idx="3726">
                  <c:v>46.700000000000045</c:v>
                </c:pt>
                <c:pt idx="3727">
                  <c:v>46.700000000000045</c:v>
                </c:pt>
                <c:pt idx="3728">
                  <c:v>46.700000000000045</c:v>
                </c:pt>
                <c:pt idx="3729">
                  <c:v>46.700000000000045</c:v>
                </c:pt>
                <c:pt idx="3730">
                  <c:v>46.700000000000045</c:v>
                </c:pt>
                <c:pt idx="3731">
                  <c:v>46.700000000000045</c:v>
                </c:pt>
                <c:pt idx="3732">
                  <c:v>46.700000000000045</c:v>
                </c:pt>
                <c:pt idx="3733">
                  <c:v>46.700000000000045</c:v>
                </c:pt>
                <c:pt idx="3734">
                  <c:v>46.700000000000045</c:v>
                </c:pt>
                <c:pt idx="3735">
                  <c:v>46.700000000000045</c:v>
                </c:pt>
                <c:pt idx="3736">
                  <c:v>46.700000000000045</c:v>
                </c:pt>
                <c:pt idx="3737">
                  <c:v>46.700000000000045</c:v>
                </c:pt>
                <c:pt idx="3738">
                  <c:v>46.700000000000045</c:v>
                </c:pt>
                <c:pt idx="3739">
                  <c:v>46.700000000000045</c:v>
                </c:pt>
                <c:pt idx="3740">
                  <c:v>46.700000000000045</c:v>
                </c:pt>
                <c:pt idx="3741">
                  <c:v>46.700000000000045</c:v>
                </c:pt>
                <c:pt idx="3742">
                  <c:v>46.700000000000045</c:v>
                </c:pt>
                <c:pt idx="3743">
                  <c:v>46.700000000000045</c:v>
                </c:pt>
                <c:pt idx="3744">
                  <c:v>46.700000000000045</c:v>
                </c:pt>
                <c:pt idx="3745">
                  <c:v>46.700000000000045</c:v>
                </c:pt>
                <c:pt idx="3746">
                  <c:v>46.700000000000045</c:v>
                </c:pt>
                <c:pt idx="3747">
                  <c:v>46.700000000000045</c:v>
                </c:pt>
                <c:pt idx="3748">
                  <c:v>46.700000000000045</c:v>
                </c:pt>
                <c:pt idx="3749">
                  <c:v>46.700000000000045</c:v>
                </c:pt>
                <c:pt idx="3750">
                  <c:v>46.700000000000045</c:v>
                </c:pt>
                <c:pt idx="3751">
                  <c:v>46.700000000000045</c:v>
                </c:pt>
                <c:pt idx="3752">
                  <c:v>46.700000000000045</c:v>
                </c:pt>
                <c:pt idx="3753">
                  <c:v>46.700000000000045</c:v>
                </c:pt>
                <c:pt idx="3754">
                  <c:v>46.700000000000045</c:v>
                </c:pt>
                <c:pt idx="3755">
                  <c:v>46.700000000000045</c:v>
                </c:pt>
                <c:pt idx="3756">
                  <c:v>46.700000000000045</c:v>
                </c:pt>
                <c:pt idx="3757">
                  <c:v>46.700000000000045</c:v>
                </c:pt>
                <c:pt idx="3758">
                  <c:v>46.700000000000045</c:v>
                </c:pt>
                <c:pt idx="3759">
                  <c:v>46.700000000000045</c:v>
                </c:pt>
                <c:pt idx="3760">
                  <c:v>46.700000000000045</c:v>
                </c:pt>
                <c:pt idx="3761">
                  <c:v>46.700000000000045</c:v>
                </c:pt>
                <c:pt idx="3762">
                  <c:v>46.700000000000045</c:v>
                </c:pt>
                <c:pt idx="3763">
                  <c:v>46.700000000000045</c:v>
                </c:pt>
                <c:pt idx="3764">
                  <c:v>46.700000000000045</c:v>
                </c:pt>
                <c:pt idx="3765">
                  <c:v>46.700000000000045</c:v>
                </c:pt>
                <c:pt idx="3766">
                  <c:v>46.700000000000045</c:v>
                </c:pt>
                <c:pt idx="3767">
                  <c:v>46.700000000000045</c:v>
                </c:pt>
                <c:pt idx="3768">
                  <c:v>46.700000000000045</c:v>
                </c:pt>
                <c:pt idx="3769">
                  <c:v>46.700000000000045</c:v>
                </c:pt>
                <c:pt idx="3770">
                  <c:v>46.700000000000045</c:v>
                </c:pt>
                <c:pt idx="3771">
                  <c:v>46.700000000000045</c:v>
                </c:pt>
                <c:pt idx="3772">
                  <c:v>46.700000000000045</c:v>
                </c:pt>
                <c:pt idx="3773">
                  <c:v>46.700000000000045</c:v>
                </c:pt>
                <c:pt idx="3774">
                  <c:v>46.700000000000045</c:v>
                </c:pt>
                <c:pt idx="3775">
                  <c:v>46.700000000000045</c:v>
                </c:pt>
                <c:pt idx="3776">
                  <c:v>46.700000000000045</c:v>
                </c:pt>
                <c:pt idx="3777">
                  <c:v>46.700000000000045</c:v>
                </c:pt>
                <c:pt idx="3778">
                  <c:v>46.700000000000045</c:v>
                </c:pt>
                <c:pt idx="3779">
                  <c:v>46.700000000000045</c:v>
                </c:pt>
                <c:pt idx="3780">
                  <c:v>46.700000000000045</c:v>
                </c:pt>
                <c:pt idx="3781">
                  <c:v>46.700000000000045</c:v>
                </c:pt>
                <c:pt idx="3782">
                  <c:v>46.700000000000045</c:v>
                </c:pt>
                <c:pt idx="3783">
                  <c:v>46.700000000000045</c:v>
                </c:pt>
                <c:pt idx="3784">
                  <c:v>46.700000000000045</c:v>
                </c:pt>
                <c:pt idx="3785">
                  <c:v>46.700000000000045</c:v>
                </c:pt>
                <c:pt idx="3786">
                  <c:v>46.700000000000045</c:v>
                </c:pt>
                <c:pt idx="3787">
                  <c:v>46.700000000000045</c:v>
                </c:pt>
                <c:pt idx="3788">
                  <c:v>46.700000000000045</c:v>
                </c:pt>
                <c:pt idx="3789">
                  <c:v>46.700000000000045</c:v>
                </c:pt>
                <c:pt idx="3790">
                  <c:v>46.700000000000045</c:v>
                </c:pt>
                <c:pt idx="3791">
                  <c:v>46.700000000000045</c:v>
                </c:pt>
                <c:pt idx="3792">
                  <c:v>46.700000000000045</c:v>
                </c:pt>
                <c:pt idx="3793">
                  <c:v>46.700000000000045</c:v>
                </c:pt>
                <c:pt idx="3794">
                  <c:v>46.700000000000045</c:v>
                </c:pt>
                <c:pt idx="3795">
                  <c:v>46.700000000000045</c:v>
                </c:pt>
                <c:pt idx="3796">
                  <c:v>46.700000000000045</c:v>
                </c:pt>
                <c:pt idx="3797">
                  <c:v>46.700000000000045</c:v>
                </c:pt>
                <c:pt idx="3798">
                  <c:v>46.700000000000045</c:v>
                </c:pt>
                <c:pt idx="3799">
                  <c:v>46.700000000000045</c:v>
                </c:pt>
                <c:pt idx="3800">
                  <c:v>46.700000000000045</c:v>
                </c:pt>
                <c:pt idx="3801">
                  <c:v>46.700000000000045</c:v>
                </c:pt>
                <c:pt idx="3802">
                  <c:v>46.700000000000045</c:v>
                </c:pt>
                <c:pt idx="3803">
                  <c:v>46.700000000000045</c:v>
                </c:pt>
                <c:pt idx="3804">
                  <c:v>46.700000000000045</c:v>
                </c:pt>
                <c:pt idx="3805">
                  <c:v>46.700000000000045</c:v>
                </c:pt>
                <c:pt idx="3806">
                  <c:v>46.700000000000045</c:v>
                </c:pt>
                <c:pt idx="3807">
                  <c:v>46.700000000000045</c:v>
                </c:pt>
                <c:pt idx="3808">
                  <c:v>46.700000000000045</c:v>
                </c:pt>
                <c:pt idx="3809">
                  <c:v>46.700000000000045</c:v>
                </c:pt>
                <c:pt idx="3810">
                  <c:v>46.700000000000045</c:v>
                </c:pt>
                <c:pt idx="3811">
                  <c:v>46.700000000000045</c:v>
                </c:pt>
                <c:pt idx="3812">
                  <c:v>46.700000000000045</c:v>
                </c:pt>
                <c:pt idx="3813">
                  <c:v>46.700000000000045</c:v>
                </c:pt>
                <c:pt idx="3814">
                  <c:v>46.700000000000045</c:v>
                </c:pt>
                <c:pt idx="3815">
                  <c:v>46.700000000000045</c:v>
                </c:pt>
                <c:pt idx="3816">
                  <c:v>46.700000000000045</c:v>
                </c:pt>
                <c:pt idx="3817">
                  <c:v>46.700000000000045</c:v>
                </c:pt>
                <c:pt idx="3818">
                  <c:v>46.700000000000045</c:v>
                </c:pt>
                <c:pt idx="3819">
                  <c:v>46.700000000000045</c:v>
                </c:pt>
                <c:pt idx="3820">
                  <c:v>46.700000000000045</c:v>
                </c:pt>
                <c:pt idx="3821">
                  <c:v>46.700000000000045</c:v>
                </c:pt>
                <c:pt idx="3822">
                  <c:v>46.700000000000045</c:v>
                </c:pt>
                <c:pt idx="3823">
                  <c:v>46.700000000000045</c:v>
                </c:pt>
                <c:pt idx="3824">
                  <c:v>46.700000000000045</c:v>
                </c:pt>
                <c:pt idx="3825">
                  <c:v>46.700000000000045</c:v>
                </c:pt>
                <c:pt idx="3826">
                  <c:v>46.700000000000045</c:v>
                </c:pt>
                <c:pt idx="3827">
                  <c:v>46.700000000000045</c:v>
                </c:pt>
                <c:pt idx="3828">
                  <c:v>46.700000000000045</c:v>
                </c:pt>
                <c:pt idx="3829">
                  <c:v>46.700000000000045</c:v>
                </c:pt>
                <c:pt idx="3830">
                  <c:v>46.700000000000045</c:v>
                </c:pt>
                <c:pt idx="3831">
                  <c:v>46.700000000000045</c:v>
                </c:pt>
                <c:pt idx="3832">
                  <c:v>46.700000000000045</c:v>
                </c:pt>
                <c:pt idx="3833">
                  <c:v>46.700000000000045</c:v>
                </c:pt>
                <c:pt idx="3834">
                  <c:v>46.700000000000045</c:v>
                </c:pt>
                <c:pt idx="3835">
                  <c:v>46.700000000000045</c:v>
                </c:pt>
                <c:pt idx="3836">
                  <c:v>46.700000000000045</c:v>
                </c:pt>
                <c:pt idx="3837">
                  <c:v>46.700000000000045</c:v>
                </c:pt>
                <c:pt idx="3838">
                  <c:v>46.700000000000045</c:v>
                </c:pt>
                <c:pt idx="3839">
                  <c:v>46.700000000000045</c:v>
                </c:pt>
                <c:pt idx="3840">
                  <c:v>46.700000000000045</c:v>
                </c:pt>
                <c:pt idx="3841">
                  <c:v>46.700000000000045</c:v>
                </c:pt>
                <c:pt idx="3842">
                  <c:v>46.700000000000045</c:v>
                </c:pt>
                <c:pt idx="3843">
                  <c:v>46.700000000000045</c:v>
                </c:pt>
                <c:pt idx="3844">
                  <c:v>46.700000000000045</c:v>
                </c:pt>
                <c:pt idx="3845">
                  <c:v>46.700000000000045</c:v>
                </c:pt>
                <c:pt idx="3846">
                  <c:v>46.700000000000045</c:v>
                </c:pt>
                <c:pt idx="3847">
                  <c:v>46.700000000000045</c:v>
                </c:pt>
                <c:pt idx="3848">
                  <c:v>46.700000000000045</c:v>
                </c:pt>
                <c:pt idx="3849">
                  <c:v>46.700000000000045</c:v>
                </c:pt>
                <c:pt idx="3850">
                  <c:v>46.700000000000045</c:v>
                </c:pt>
                <c:pt idx="3851">
                  <c:v>46.700000000000045</c:v>
                </c:pt>
                <c:pt idx="3852">
                  <c:v>46.700000000000045</c:v>
                </c:pt>
                <c:pt idx="3853">
                  <c:v>46.700000000000045</c:v>
                </c:pt>
                <c:pt idx="3854">
                  <c:v>46.700000000000045</c:v>
                </c:pt>
                <c:pt idx="3855">
                  <c:v>46.700000000000045</c:v>
                </c:pt>
                <c:pt idx="3856">
                  <c:v>46.700000000000045</c:v>
                </c:pt>
                <c:pt idx="3857">
                  <c:v>46.700000000000045</c:v>
                </c:pt>
                <c:pt idx="3858">
                  <c:v>46.700000000000045</c:v>
                </c:pt>
                <c:pt idx="3859">
                  <c:v>46.700000000000045</c:v>
                </c:pt>
                <c:pt idx="3860">
                  <c:v>46.700000000000045</c:v>
                </c:pt>
                <c:pt idx="3861">
                  <c:v>46.700000000000045</c:v>
                </c:pt>
                <c:pt idx="3862">
                  <c:v>46.700000000000045</c:v>
                </c:pt>
                <c:pt idx="3863">
                  <c:v>46.700000000000045</c:v>
                </c:pt>
                <c:pt idx="3864">
                  <c:v>46.700000000000045</c:v>
                </c:pt>
                <c:pt idx="3865">
                  <c:v>46.700000000000045</c:v>
                </c:pt>
                <c:pt idx="3866">
                  <c:v>46.700000000000045</c:v>
                </c:pt>
                <c:pt idx="3867">
                  <c:v>46.700000000000045</c:v>
                </c:pt>
                <c:pt idx="3868">
                  <c:v>46.700000000000045</c:v>
                </c:pt>
                <c:pt idx="3869">
                  <c:v>46.700000000000045</c:v>
                </c:pt>
                <c:pt idx="3870">
                  <c:v>46.700000000000045</c:v>
                </c:pt>
                <c:pt idx="3871">
                  <c:v>46.700000000000045</c:v>
                </c:pt>
                <c:pt idx="3872">
                  <c:v>46.700000000000045</c:v>
                </c:pt>
                <c:pt idx="3873">
                  <c:v>46.700000000000045</c:v>
                </c:pt>
                <c:pt idx="3874">
                  <c:v>46.700000000000045</c:v>
                </c:pt>
                <c:pt idx="3875">
                  <c:v>46.700000000000045</c:v>
                </c:pt>
                <c:pt idx="3876">
                  <c:v>46.700000000000045</c:v>
                </c:pt>
                <c:pt idx="3877">
                  <c:v>46.900000000000048</c:v>
                </c:pt>
                <c:pt idx="3878">
                  <c:v>46.900000000000048</c:v>
                </c:pt>
                <c:pt idx="3879">
                  <c:v>46.900000000000048</c:v>
                </c:pt>
                <c:pt idx="3880">
                  <c:v>46.900000000000048</c:v>
                </c:pt>
                <c:pt idx="3881">
                  <c:v>46.900000000000048</c:v>
                </c:pt>
                <c:pt idx="3882">
                  <c:v>46.900000000000048</c:v>
                </c:pt>
                <c:pt idx="3883">
                  <c:v>46.900000000000048</c:v>
                </c:pt>
                <c:pt idx="3884">
                  <c:v>47.00000000000005</c:v>
                </c:pt>
                <c:pt idx="3885">
                  <c:v>47.700000000000053</c:v>
                </c:pt>
                <c:pt idx="3886">
                  <c:v>47.800000000000054</c:v>
                </c:pt>
                <c:pt idx="3887">
                  <c:v>47.800000000000054</c:v>
                </c:pt>
                <c:pt idx="3888">
                  <c:v>47.900000000000055</c:v>
                </c:pt>
                <c:pt idx="3889">
                  <c:v>48.200000000000053</c:v>
                </c:pt>
                <c:pt idx="3890">
                  <c:v>48.400000000000055</c:v>
                </c:pt>
                <c:pt idx="3891">
                  <c:v>48.500000000000057</c:v>
                </c:pt>
                <c:pt idx="3892">
                  <c:v>48.500000000000057</c:v>
                </c:pt>
                <c:pt idx="3893">
                  <c:v>48.500000000000057</c:v>
                </c:pt>
                <c:pt idx="3894">
                  <c:v>48.600000000000058</c:v>
                </c:pt>
                <c:pt idx="3895">
                  <c:v>48.600000000000058</c:v>
                </c:pt>
                <c:pt idx="3896">
                  <c:v>48.600000000000058</c:v>
                </c:pt>
                <c:pt idx="3897">
                  <c:v>48.600000000000058</c:v>
                </c:pt>
                <c:pt idx="3898">
                  <c:v>48.600000000000058</c:v>
                </c:pt>
                <c:pt idx="3899">
                  <c:v>48.70000000000006</c:v>
                </c:pt>
                <c:pt idx="3900">
                  <c:v>48.70000000000006</c:v>
                </c:pt>
                <c:pt idx="3901">
                  <c:v>48.70000000000006</c:v>
                </c:pt>
                <c:pt idx="3902">
                  <c:v>48.70000000000006</c:v>
                </c:pt>
                <c:pt idx="3903">
                  <c:v>48.70000000000006</c:v>
                </c:pt>
                <c:pt idx="3904">
                  <c:v>48.70000000000006</c:v>
                </c:pt>
                <c:pt idx="3905">
                  <c:v>48.70000000000006</c:v>
                </c:pt>
                <c:pt idx="3906">
                  <c:v>48.70000000000006</c:v>
                </c:pt>
                <c:pt idx="3907">
                  <c:v>48.70000000000006</c:v>
                </c:pt>
                <c:pt idx="3908">
                  <c:v>48.70000000000006</c:v>
                </c:pt>
                <c:pt idx="3909">
                  <c:v>48.70000000000006</c:v>
                </c:pt>
                <c:pt idx="3910">
                  <c:v>48.70000000000006</c:v>
                </c:pt>
                <c:pt idx="3911">
                  <c:v>48.70000000000006</c:v>
                </c:pt>
                <c:pt idx="3912">
                  <c:v>48.70000000000006</c:v>
                </c:pt>
                <c:pt idx="3913">
                  <c:v>48.70000000000006</c:v>
                </c:pt>
                <c:pt idx="3914">
                  <c:v>48.70000000000006</c:v>
                </c:pt>
                <c:pt idx="3915">
                  <c:v>48.70000000000006</c:v>
                </c:pt>
                <c:pt idx="3916">
                  <c:v>48.70000000000006</c:v>
                </c:pt>
                <c:pt idx="3917">
                  <c:v>48.70000000000006</c:v>
                </c:pt>
                <c:pt idx="3918">
                  <c:v>48.70000000000006</c:v>
                </c:pt>
                <c:pt idx="3919">
                  <c:v>48.70000000000006</c:v>
                </c:pt>
                <c:pt idx="3920">
                  <c:v>48.70000000000006</c:v>
                </c:pt>
                <c:pt idx="3921">
                  <c:v>48.70000000000006</c:v>
                </c:pt>
                <c:pt idx="3922">
                  <c:v>48.70000000000006</c:v>
                </c:pt>
                <c:pt idx="3923">
                  <c:v>48.70000000000006</c:v>
                </c:pt>
                <c:pt idx="3924">
                  <c:v>48.70000000000006</c:v>
                </c:pt>
                <c:pt idx="3925">
                  <c:v>48.70000000000006</c:v>
                </c:pt>
                <c:pt idx="3926">
                  <c:v>48.70000000000006</c:v>
                </c:pt>
                <c:pt idx="3927">
                  <c:v>48.70000000000006</c:v>
                </c:pt>
                <c:pt idx="3928">
                  <c:v>48.70000000000006</c:v>
                </c:pt>
                <c:pt idx="3929">
                  <c:v>48.70000000000006</c:v>
                </c:pt>
                <c:pt idx="3930">
                  <c:v>48.70000000000006</c:v>
                </c:pt>
                <c:pt idx="3931">
                  <c:v>48.70000000000006</c:v>
                </c:pt>
                <c:pt idx="3932">
                  <c:v>48.70000000000006</c:v>
                </c:pt>
                <c:pt idx="3933">
                  <c:v>48.70000000000006</c:v>
                </c:pt>
                <c:pt idx="3934">
                  <c:v>48.70000000000006</c:v>
                </c:pt>
                <c:pt idx="3935">
                  <c:v>48.70000000000006</c:v>
                </c:pt>
                <c:pt idx="3936">
                  <c:v>48.70000000000006</c:v>
                </c:pt>
                <c:pt idx="3937">
                  <c:v>48.70000000000006</c:v>
                </c:pt>
                <c:pt idx="3938">
                  <c:v>48.70000000000006</c:v>
                </c:pt>
                <c:pt idx="3939">
                  <c:v>48.70000000000006</c:v>
                </c:pt>
                <c:pt idx="3940">
                  <c:v>48.70000000000006</c:v>
                </c:pt>
                <c:pt idx="3941">
                  <c:v>48.70000000000006</c:v>
                </c:pt>
                <c:pt idx="3942">
                  <c:v>48.70000000000006</c:v>
                </c:pt>
                <c:pt idx="3943">
                  <c:v>48.70000000000006</c:v>
                </c:pt>
                <c:pt idx="3944">
                  <c:v>48.70000000000006</c:v>
                </c:pt>
                <c:pt idx="3945">
                  <c:v>48.70000000000006</c:v>
                </c:pt>
                <c:pt idx="3946">
                  <c:v>48.70000000000006</c:v>
                </c:pt>
                <c:pt idx="3947">
                  <c:v>48.70000000000006</c:v>
                </c:pt>
                <c:pt idx="3948">
                  <c:v>48.70000000000006</c:v>
                </c:pt>
                <c:pt idx="3949">
                  <c:v>48.70000000000006</c:v>
                </c:pt>
                <c:pt idx="3950">
                  <c:v>48.70000000000006</c:v>
                </c:pt>
                <c:pt idx="3951">
                  <c:v>48.70000000000006</c:v>
                </c:pt>
                <c:pt idx="3952">
                  <c:v>48.70000000000006</c:v>
                </c:pt>
                <c:pt idx="3953">
                  <c:v>48.70000000000006</c:v>
                </c:pt>
                <c:pt idx="3954">
                  <c:v>48.70000000000006</c:v>
                </c:pt>
                <c:pt idx="3955">
                  <c:v>48.70000000000006</c:v>
                </c:pt>
                <c:pt idx="3956">
                  <c:v>48.70000000000006</c:v>
                </c:pt>
                <c:pt idx="3957">
                  <c:v>48.70000000000006</c:v>
                </c:pt>
                <c:pt idx="3958">
                  <c:v>48.70000000000006</c:v>
                </c:pt>
                <c:pt idx="3959">
                  <c:v>48.70000000000006</c:v>
                </c:pt>
                <c:pt idx="3960">
                  <c:v>48.70000000000006</c:v>
                </c:pt>
                <c:pt idx="3961">
                  <c:v>48.70000000000006</c:v>
                </c:pt>
                <c:pt idx="3962">
                  <c:v>48.70000000000006</c:v>
                </c:pt>
                <c:pt idx="3963">
                  <c:v>48.70000000000006</c:v>
                </c:pt>
                <c:pt idx="3964">
                  <c:v>48.70000000000006</c:v>
                </c:pt>
                <c:pt idx="3965">
                  <c:v>48.70000000000006</c:v>
                </c:pt>
                <c:pt idx="3966">
                  <c:v>48.70000000000006</c:v>
                </c:pt>
                <c:pt idx="3967">
                  <c:v>48.70000000000006</c:v>
                </c:pt>
                <c:pt idx="3968">
                  <c:v>48.70000000000006</c:v>
                </c:pt>
                <c:pt idx="3969">
                  <c:v>48.70000000000006</c:v>
                </c:pt>
                <c:pt idx="3970">
                  <c:v>48.70000000000006</c:v>
                </c:pt>
                <c:pt idx="3971">
                  <c:v>48.70000000000006</c:v>
                </c:pt>
                <c:pt idx="3972">
                  <c:v>48.70000000000006</c:v>
                </c:pt>
                <c:pt idx="3973">
                  <c:v>48.70000000000006</c:v>
                </c:pt>
                <c:pt idx="3974">
                  <c:v>48.70000000000006</c:v>
                </c:pt>
                <c:pt idx="3975">
                  <c:v>48.70000000000006</c:v>
                </c:pt>
                <c:pt idx="3976">
                  <c:v>48.70000000000006</c:v>
                </c:pt>
                <c:pt idx="3977">
                  <c:v>48.70000000000006</c:v>
                </c:pt>
                <c:pt idx="3978">
                  <c:v>48.70000000000006</c:v>
                </c:pt>
                <c:pt idx="3979">
                  <c:v>48.70000000000006</c:v>
                </c:pt>
                <c:pt idx="3980">
                  <c:v>48.70000000000006</c:v>
                </c:pt>
                <c:pt idx="3981">
                  <c:v>48.70000000000006</c:v>
                </c:pt>
                <c:pt idx="3982">
                  <c:v>48.70000000000006</c:v>
                </c:pt>
                <c:pt idx="3983">
                  <c:v>48.70000000000006</c:v>
                </c:pt>
                <c:pt idx="3984">
                  <c:v>48.70000000000006</c:v>
                </c:pt>
                <c:pt idx="3985">
                  <c:v>48.70000000000006</c:v>
                </c:pt>
                <c:pt idx="3986">
                  <c:v>48.70000000000006</c:v>
                </c:pt>
                <c:pt idx="3987">
                  <c:v>48.70000000000006</c:v>
                </c:pt>
                <c:pt idx="3988">
                  <c:v>48.70000000000006</c:v>
                </c:pt>
                <c:pt idx="3989">
                  <c:v>48.70000000000006</c:v>
                </c:pt>
                <c:pt idx="3990">
                  <c:v>48.70000000000006</c:v>
                </c:pt>
                <c:pt idx="3991">
                  <c:v>48.70000000000006</c:v>
                </c:pt>
                <c:pt idx="3992">
                  <c:v>48.70000000000006</c:v>
                </c:pt>
                <c:pt idx="3993">
                  <c:v>48.70000000000006</c:v>
                </c:pt>
                <c:pt idx="3994">
                  <c:v>48.70000000000006</c:v>
                </c:pt>
                <c:pt idx="3995">
                  <c:v>48.70000000000006</c:v>
                </c:pt>
                <c:pt idx="3996">
                  <c:v>48.70000000000006</c:v>
                </c:pt>
                <c:pt idx="3997">
                  <c:v>48.70000000000006</c:v>
                </c:pt>
                <c:pt idx="3998">
                  <c:v>48.70000000000006</c:v>
                </c:pt>
                <c:pt idx="3999">
                  <c:v>48.70000000000006</c:v>
                </c:pt>
                <c:pt idx="4000">
                  <c:v>48.70000000000006</c:v>
                </c:pt>
                <c:pt idx="4001">
                  <c:v>48.70000000000006</c:v>
                </c:pt>
                <c:pt idx="4002">
                  <c:v>48.70000000000006</c:v>
                </c:pt>
                <c:pt idx="4003">
                  <c:v>48.70000000000006</c:v>
                </c:pt>
                <c:pt idx="4004">
                  <c:v>48.70000000000006</c:v>
                </c:pt>
                <c:pt idx="4005">
                  <c:v>48.70000000000006</c:v>
                </c:pt>
                <c:pt idx="4006">
                  <c:v>48.70000000000006</c:v>
                </c:pt>
                <c:pt idx="4007">
                  <c:v>48.70000000000006</c:v>
                </c:pt>
                <c:pt idx="4008">
                  <c:v>48.70000000000006</c:v>
                </c:pt>
                <c:pt idx="4009">
                  <c:v>48.70000000000006</c:v>
                </c:pt>
                <c:pt idx="4010">
                  <c:v>48.70000000000006</c:v>
                </c:pt>
                <c:pt idx="4011">
                  <c:v>48.70000000000006</c:v>
                </c:pt>
                <c:pt idx="4012">
                  <c:v>48.70000000000006</c:v>
                </c:pt>
                <c:pt idx="4013">
                  <c:v>48.70000000000006</c:v>
                </c:pt>
                <c:pt idx="4014">
                  <c:v>48.70000000000006</c:v>
                </c:pt>
                <c:pt idx="4015">
                  <c:v>48.70000000000006</c:v>
                </c:pt>
                <c:pt idx="4016">
                  <c:v>48.70000000000006</c:v>
                </c:pt>
                <c:pt idx="4017">
                  <c:v>48.70000000000006</c:v>
                </c:pt>
                <c:pt idx="4018">
                  <c:v>48.70000000000006</c:v>
                </c:pt>
                <c:pt idx="4019">
                  <c:v>48.70000000000006</c:v>
                </c:pt>
                <c:pt idx="4020">
                  <c:v>48.70000000000006</c:v>
                </c:pt>
                <c:pt idx="4021">
                  <c:v>48.70000000000006</c:v>
                </c:pt>
                <c:pt idx="4022">
                  <c:v>48.70000000000006</c:v>
                </c:pt>
                <c:pt idx="4023">
                  <c:v>48.70000000000006</c:v>
                </c:pt>
                <c:pt idx="4024">
                  <c:v>48.70000000000006</c:v>
                </c:pt>
                <c:pt idx="4025">
                  <c:v>48.70000000000006</c:v>
                </c:pt>
                <c:pt idx="4026">
                  <c:v>48.70000000000006</c:v>
                </c:pt>
                <c:pt idx="4027">
                  <c:v>48.70000000000006</c:v>
                </c:pt>
                <c:pt idx="4028">
                  <c:v>48.70000000000006</c:v>
                </c:pt>
                <c:pt idx="4029">
                  <c:v>48.70000000000006</c:v>
                </c:pt>
                <c:pt idx="4030">
                  <c:v>48.70000000000006</c:v>
                </c:pt>
                <c:pt idx="4031">
                  <c:v>48.70000000000006</c:v>
                </c:pt>
                <c:pt idx="4032">
                  <c:v>48.70000000000006</c:v>
                </c:pt>
                <c:pt idx="4033">
                  <c:v>48.70000000000006</c:v>
                </c:pt>
                <c:pt idx="4034">
                  <c:v>48.70000000000006</c:v>
                </c:pt>
                <c:pt idx="4035">
                  <c:v>48.70000000000006</c:v>
                </c:pt>
                <c:pt idx="4036">
                  <c:v>48.70000000000006</c:v>
                </c:pt>
                <c:pt idx="4037">
                  <c:v>48.70000000000006</c:v>
                </c:pt>
                <c:pt idx="4038">
                  <c:v>48.70000000000006</c:v>
                </c:pt>
                <c:pt idx="4039">
                  <c:v>48.70000000000006</c:v>
                </c:pt>
                <c:pt idx="4040">
                  <c:v>48.70000000000006</c:v>
                </c:pt>
                <c:pt idx="4041">
                  <c:v>48.70000000000006</c:v>
                </c:pt>
                <c:pt idx="4042">
                  <c:v>48.70000000000006</c:v>
                </c:pt>
                <c:pt idx="4043">
                  <c:v>48.70000000000006</c:v>
                </c:pt>
                <c:pt idx="4044">
                  <c:v>48.70000000000006</c:v>
                </c:pt>
                <c:pt idx="4045">
                  <c:v>48.70000000000006</c:v>
                </c:pt>
                <c:pt idx="4046">
                  <c:v>48.70000000000006</c:v>
                </c:pt>
                <c:pt idx="4047">
                  <c:v>48.70000000000006</c:v>
                </c:pt>
                <c:pt idx="4048">
                  <c:v>48.70000000000006</c:v>
                </c:pt>
                <c:pt idx="4049">
                  <c:v>48.70000000000006</c:v>
                </c:pt>
                <c:pt idx="4050">
                  <c:v>48.70000000000006</c:v>
                </c:pt>
                <c:pt idx="4051">
                  <c:v>48.70000000000006</c:v>
                </c:pt>
                <c:pt idx="4052">
                  <c:v>48.70000000000006</c:v>
                </c:pt>
                <c:pt idx="4053">
                  <c:v>48.70000000000006</c:v>
                </c:pt>
                <c:pt idx="4054">
                  <c:v>48.70000000000006</c:v>
                </c:pt>
                <c:pt idx="4055">
                  <c:v>48.70000000000006</c:v>
                </c:pt>
                <c:pt idx="4056">
                  <c:v>48.70000000000006</c:v>
                </c:pt>
                <c:pt idx="4057">
                  <c:v>48.70000000000006</c:v>
                </c:pt>
                <c:pt idx="4058">
                  <c:v>48.70000000000006</c:v>
                </c:pt>
                <c:pt idx="4059">
                  <c:v>48.70000000000006</c:v>
                </c:pt>
                <c:pt idx="4060">
                  <c:v>48.70000000000006</c:v>
                </c:pt>
                <c:pt idx="4061">
                  <c:v>48.70000000000006</c:v>
                </c:pt>
                <c:pt idx="4062">
                  <c:v>48.70000000000006</c:v>
                </c:pt>
                <c:pt idx="4063">
                  <c:v>48.70000000000006</c:v>
                </c:pt>
                <c:pt idx="4064">
                  <c:v>48.70000000000006</c:v>
                </c:pt>
                <c:pt idx="4065">
                  <c:v>48.70000000000006</c:v>
                </c:pt>
                <c:pt idx="4066">
                  <c:v>48.70000000000006</c:v>
                </c:pt>
                <c:pt idx="4067">
                  <c:v>48.70000000000006</c:v>
                </c:pt>
                <c:pt idx="4068">
                  <c:v>48.70000000000006</c:v>
                </c:pt>
                <c:pt idx="4069">
                  <c:v>48.70000000000006</c:v>
                </c:pt>
                <c:pt idx="4070">
                  <c:v>48.70000000000006</c:v>
                </c:pt>
                <c:pt idx="4071">
                  <c:v>48.70000000000006</c:v>
                </c:pt>
                <c:pt idx="4072">
                  <c:v>48.70000000000006</c:v>
                </c:pt>
                <c:pt idx="4073">
                  <c:v>48.70000000000006</c:v>
                </c:pt>
                <c:pt idx="4074">
                  <c:v>48.70000000000006</c:v>
                </c:pt>
                <c:pt idx="4075">
                  <c:v>48.70000000000006</c:v>
                </c:pt>
                <c:pt idx="4076">
                  <c:v>48.70000000000006</c:v>
                </c:pt>
                <c:pt idx="4077">
                  <c:v>48.70000000000006</c:v>
                </c:pt>
                <c:pt idx="4078">
                  <c:v>48.70000000000006</c:v>
                </c:pt>
                <c:pt idx="4079">
                  <c:v>48.70000000000006</c:v>
                </c:pt>
                <c:pt idx="4080">
                  <c:v>48.70000000000006</c:v>
                </c:pt>
                <c:pt idx="4081">
                  <c:v>48.70000000000006</c:v>
                </c:pt>
                <c:pt idx="4082">
                  <c:v>48.70000000000006</c:v>
                </c:pt>
                <c:pt idx="4083">
                  <c:v>48.70000000000006</c:v>
                </c:pt>
                <c:pt idx="4084">
                  <c:v>48.70000000000006</c:v>
                </c:pt>
                <c:pt idx="4085">
                  <c:v>48.70000000000006</c:v>
                </c:pt>
                <c:pt idx="4086">
                  <c:v>48.70000000000006</c:v>
                </c:pt>
                <c:pt idx="4087">
                  <c:v>48.70000000000006</c:v>
                </c:pt>
                <c:pt idx="4088">
                  <c:v>48.70000000000006</c:v>
                </c:pt>
                <c:pt idx="4089">
                  <c:v>48.70000000000006</c:v>
                </c:pt>
                <c:pt idx="4090">
                  <c:v>48.70000000000006</c:v>
                </c:pt>
                <c:pt idx="4091">
                  <c:v>48.70000000000006</c:v>
                </c:pt>
                <c:pt idx="4092">
                  <c:v>48.70000000000006</c:v>
                </c:pt>
                <c:pt idx="4093">
                  <c:v>48.70000000000006</c:v>
                </c:pt>
                <c:pt idx="4094">
                  <c:v>48.70000000000006</c:v>
                </c:pt>
                <c:pt idx="4095">
                  <c:v>48.70000000000006</c:v>
                </c:pt>
                <c:pt idx="4096">
                  <c:v>48.70000000000006</c:v>
                </c:pt>
                <c:pt idx="4097">
                  <c:v>48.70000000000006</c:v>
                </c:pt>
                <c:pt idx="4098">
                  <c:v>48.70000000000006</c:v>
                </c:pt>
                <c:pt idx="4099">
                  <c:v>48.70000000000006</c:v>
                </c:pt>
                <c:pt idx="4100">
                  <c:v>48.70000000000006</c:v>
                </c:pt>
                <c:pt idx="4101">
                  <c:v>48.70000000000006</c:v>
                </c:pt>
                <c:pt idx="4102">
                  <c:v>48.70000000000006</c:v>
                </c:pt>
                <c:pt idx="4103">
                  <c:v>48.70000000000006</c:v>
                </c:pt>
                <c:pt idx="4104">
                  <c:v>48.70000000000006</c:v>
                </c:pt>
                <c:pt idx="4105">
                  <c:v>48.70000000000006</c:v>
                </c:pt>
                <c:pt idx="4106">
                  <c:v>48.70000000000006</c:v>
                </c:pt>
                <c:pt idx="4107">
                  <c:v>48.70000000000006</c:v>
                </c:pt>
                <c:pt idx="4108">
                  <c:v>48.70000000000006</c:v>
                </c:pt>
                <c:pt idx="4109">
                  <c:v>48.70000000000006</c:v>
                </c:pt>
                <c:pt idx="4110">
                  <c:v>48.70000000000006</c:v>
                </c:pt>
                <c:pt idx="4111">
                  <c:v>48.70000000000006</c:v>
                </c:pt>
                <c:pt idx="4112">
                  <c:v>48.70000000000006</c:v>
                </c:pt>
                <c:pt idx="4113">
                  <c:v>48.70000000000006</c:v>
                </c:pt>
                <c:pt idx="4114">
                  <c:v>48.70000000000006</c:v>
                </c:pt>
                <c:pt idx="4115">
                  <c:v>48.70000000000006</c:v>
                </c:pt>
                <c:pt idx="4116">
                  <c:v>48.70000000000006</c:v>
                </c:pt>
                <c:pt idx="4117">
                  <c:v>48.70000000000006</c:v>
                </c:pt>
                <c:pt idx="4118">
                  <c:v>48.70000000000006</c:v>
                </c:pt>
                <c:pt idx="4119">
                  <c:v>48.70000000000006</c:v>
                </c:pt>
                <c:pt idx="4120">
                  <c:v>48.70000000000006</c:v>
                </c:pt>
                <c:pt idx="4121">
                  <c:v>48.70000000000006</c:v>
                </c:pt>
                <c:pt idx="4122">
                  <c:v>48.70000000000006</c:v>
                </c:pt>
                <c:pt idx="4123">
                  <c:v>48.70000000000006</c:v>
                </c:pt>
                <c:pt idx="4124">
                  <c:v>48.70000000000006</c:v>
                </c:pt>
                <c:pt idx="4125">
                  <c:v>48.70000000000006</c:v>
                </c:pt>
                <c:pt idx="4126">
                  <c:v>48.70000000000006</c:v>
                </c:pt>
                <c:pt idx="4127">
                  <c:v>48.70000000000006</c:v>
                </c:pt>
                <c:pt idx="4128">
                  <c:v>48.70000000000006</c:v>
                </c:pt>
                <c:pt idx="4129">
                  <c:v>48.70000000000006</c:v>
                </c:pt>
                <c:pt idx="4130">
                  <c:v>48.70000000000006</c:v>
                </c:pt>
                <c:pt idx="4131">
                  <c:v>48.70000000000006</c:v>
                </c:pt>
                <c:pt idx="4132">
                  <c:v>48.70000000000006</c:v>
                </c:pt>
                <c:pt idx="4133">
                  <c:v>48.70000000000006</c:v>
                </c:pt>
                <c:pt idx="4134">
                  <c:v>48.70000000000006</c:v>
                </c:pt>
                <c:pt idx="4135">
                  <c:v>48.70000000000006</c:v>
                </c:pt>
                <c:pt idx="4136">
                  <c:v>48.70000000000006</c:v>
                </c:pt>
                <c:pt idx="4137">
                  <c:v>48.70000000000006</c:v>
                </c:pt>
                <c:pt idx="4138">
                  <c:v>48.70000000000006</c:v>
                </c:pt>
                <c:pt idx="4139">
                  <c:v>48.70000000000006</c:v>
                </c:pt>
                <c:pt idx="4140">
                  <c:v>48.70000000000006</c:v>
                </c:pt>
                <c:pt idx="4141">
                  <c:v>48.70000000000006</c:v>
                </c:pt>
                <c:pt idx="4142">
                  <c:v>48.70000000000006</c:v>
                </c:pt>
                <c:pt idx="4143">
                  <c:v>48.70000000000006</c:v>
                </c:pt>
                <c:pt idx="4144">
                  <c:v>48.70000000000006</c:v>
                </c:pt>
                <c:pt idx="4145">
                  <c:v>48.70000000000006</c:v>
                </c:pt>
                <c:pt idx="4146">
                  <c:v>48.70000000000006</c:v>
                </c:pt>
                <c:pt idx="4147">
                  <c:v>48.70000000000006</c:v>
                </c:pt>
                <c:pt idx="4148">
                  <c:v>48.70000000000006</c:v>
                </c:pt>
                <c:pt idx="4149">
                  <c:v>48.70000000000006</c:v>
                </c:pt>
                <c:pt idx="4150">
                  <c:v>48.70000000000006</c:v>
                </c:pt>
                <c:pt idx="4151">
                  <c:v>48.70000000000006</c:v>
                </c:pt>
                <c:pt idx="4152">
                  <c:v>48.70000000000006</c:v>
                </c:pt>
                <c:pt idx="4153">
                  <c:v>48.70000000000006</c:v>
                </c:pt>
                <c:pt idx="4154">
                  <c:v>48.70000000000006</c:v>
                </c:pt>
                <c:pt idx="4155">
                  <c:v>48.70000000000006</c:v>
                </c:pt>
                <c:pt idx="4156">
                  <c:v>48.70000000000006</c:v>
                </c:pt>
                <c:pt idx="4157">
                  <c:v>48.70000000000006</c:v>
                </c:pt>
                <c:pt idx="4158">
                  <c:v>48.70000000000006</c:v>
                </c:pt>
                <c:pt idx="4159">
                  <c:v>48.70000000000006</c:v>
                </c:pt>
                <c:pt idx="4160">
                  <c:v>48.70000000000006</c:v>
                </c:pt>
                <c:pt idx="4161">
                  <c:v>48.70000000000006</c:v>
                </c:pt>
                <c:pt idx="4162">
                  <c:v>48.70000000000006</c:v>
                </c:pt>
                <c:pt idx="4163">
                  <c:v>48.70000000000006</c:v>
                </c:pt>
                <c:pt idx="4164">
                  <c:v>48.70000000000006</c:v>
                </c:pt>
                <c:pt idx="4165">
                  <c:v>48.70000000000006</c:v>
                </c:pt>
                <c:pt idx="4166">
                  <c:v>48.70000000000006</c:v>
                </c:pt>
                <c:pt idx="4167">
                  <c:v>48.70000000000006</c:v>
                </c:pt>
                <c:pt idx="4168">
                  <c:v>48.70000000000006</c:v>
                </c:pt>
                <c:pt idx="4169">
                  <c:v>48.70000000000006</c:v>
                </c:pt>
                <c:pt idx="4170">
                  <c:v>48.70000000000006</c:v>
                </c:pt>
                <c:pt idx="4171">
                  <c:v>48.70000000000006</c:v>
                </c:pt>
                <c:pt idx="4172">
                  <c:v>48.70000000000006</c:v>
                </c:pt>
                <c:pt idx="4173">
                  <c:v>48.70000000000006</c:v>
                </c:pt>
                <c:pt idx="4174">
                  <c:v>48.70000000000006</c:v>
                </c:pt>
                <c:pt idx="4175">
                  <c:v>48.70000000000006</c:v>
                </c:pt>
                <c:pt idx="4176">
                  <c:v>48.70000000000006</c:v>
                </c:pt>
                <c:pt idx="4177">
                  <c:v>48.70000000000006</c:v>
                </c:pt>
                <c:pt idx="4178">
                  <c:v>48.70000000000006</c:v>
                </c:pt>
                <c:pt idx="4179">
                  <c:v>48.70000000000006</c:v>
                </c:pt>
                <c:pt idx="4180">
                  <c:v>48.70000000000006</c:v>
                </c:pt>
                <c:pt idx="4181">
                  <c:v>48.70000000000006</c:v>
                </c:pt>
                <c:pt idx="4182">
                  <c:v>48.70000000000006</c:v>
                </c:pt>
                <c:pt idx="4183">
                  <c:v>48.70000000000006</c:v>
                </c:pt>
                <c:pt idx="4184">
                  <c:v>48.70000000000006</c:v>
                </c:pt>
                <c:pt idx="4185">
                  <c:v>48.70000000000006</c:v>
                </c:pt>
                <c:pt idx="4186">
                  <c:v>48.70000000000006</c:v>
                </c:pt>
                <c:pt idx="4187">
                  <c:v>48.70000000000006</c:v>
                </c:pt>
                <c:pt idx="4188">
                  <c:v>48.70000000000006</c:v>
                </c:pt>
                <c:pt idx="4189">
                  <c:v>48.70000000000006</c:v>
                </c:pt>
                <c:pt idx="4190">
                  <c:v>48.900000000000063</c:v>
                </c:pt>
                <c:pt idx="4191">
                  <c:v>49.300000000000061</c:v>
                </c:pt>
                <c:pt idx="4192">
                  <c:v>49.400000000000063</c:v>
                </c:pt>
                <c:pt idx="4193">
                  <c:v>49.400000000000063</c:v>
                </c:pt>
                <c:pt idx="4194">
                  <c:v>49.400000000000063</c:v>
                </c:pt>
                <c:pt idx="4195">
                  <c:v>49.400000000000063</c:v>
                </c:pt>
                <c:pt idx="4196">
                  <c:v>49.400000000000063</c:v>
                </c:pt>
                <c:pt idx="4197">
                  <c:v>49.400000000000063</c:v>
                </c:pt>
                <c:pt idx="4198">
                  <c:v>49.400000000000063</c:v>
                </c:pt>
                <c:pt idx="4199">
                  <c:v>49.400000000000063</c:v>
                </c:pt>
                <c:pt idx="4200">
                  <c:v>49.400000000000063</c:v>
                </c:pt>
                <c:pt idx="4201">
                  <c:v>49.400000000000063</c:v>
                </c:pt>
                <c:pt idx="4202">
                  <c:v>49.400000000000063</c:v>
                </c:pt>
                <c:pt idx="4203">
                  <c:v>49.400000000000063</c:v>
                </c:pt>
                <c:pt idx="4204">
                  <c:v>49.400000000000063</c:v>
                </c:pt>
                <c:pt idx="4205">
                  <c:v>49.400000000000063</c:v>
                </c:pt>
                <c:pt idx="4206">
                  <c:v>49.400000000000063</c:v>
                </c:pt>
                <c:pt idx="4207">
                  <c:v>49.400000000000063</c:v>
                </c:pt>
                <c:pt idx="4208">
                  <c:v>49.400000000000063</c:v>
                </c:pt>
                <c:pt idx="4209">
                  <c:v>49.400000000000063</c:v>
                </c:pt>
                <c:pt idx="4210">
                  <c:v>49.400000000000063</c:v>
                </c:pt>
                <c:pt idx="4211">
                  <c:v>49.400000000000063</c:v>
                </c:pt>
                <c:pt idx="4212">
                  <c:v>49.400000000000063</c:v>
                </c:pt>
                <c:pt idx="4213">
                  <c:v>49.400000000000063</c:v>
                </c:pt>
                <c:pt idx="4214">
                  <c:v>49.400000000000063</c:v>
                </c:pt>
                <c:pt idx="4215">
                  <c:v>49.400000000000063</c:v>
                </c:pt>
                <c:pt idx="4216">
                  <c:v>49.400000000000063</c:v>
                </c:pt>
                <c:pt idx="4217">
                  <c:v>49.400000000000063</c:v>
                </c:pt>
                <c:pt idx="4218">
                  <c:v>49.400000000000063</c:v>
                </c:pt>
                <c:pt idx="4219">
                  <c:v>49.400000000000063</c:v>
                </c:pt>
                <c:pt idx="4220">
                  <c:v>49.400000000000063</c:v>
                </c:pt>
                <c:pt idx="4221">
                  <c:v>49.400000000000063</c:v>
                </c:pt>
                <c:pt idx="4222">
                  <c:v>49.400000000000063</c:v>
                </c:pt>
                <c:pt idx="4223">
                  <c:v>49.400000000000063</c:v>
                </c:pt>
                <c:pt idx="4224">
                  <c:v>49.400000000000063</c:v>
                </c:pt>
                <c:pt idx="4225">
                  <c:v>49.400000000000063</c:v>
                </c:pt>
                <c:pt idx="4226">
                  <c:v>49.400000000000063</c:v>
                </c:pt>
                <c:pt idx="4227">
                  <c:v>49.400000000000063</c:v>
                </c:pt>
                <c:pt idx="4228">
                  <c:v>49.400000000000063</c:v>
                </c:pt>
                <c:pt idx="4229">
                  <c:v>49.400000000000063</c:v>
                </c:pt>
                <c:pt idx="4230">
                  <c:v>49.400000000000063</c:v>
                </c:pt>
                <c:pt idx="4231">
                  <c:v>49.400000000000063</c:v>
                </c:pt>
                <c:pt idx="4232">
                  <c:v>49.400000000000063</c:v>
                </c:pt>
                <c:pt idx="4233">
                  <c:v>49.400000000000063</c:v>
                </c:pt>
                <c:pt idx="4234">
                  <c:v>49.400000000000063</c:v>
                </c:pt>
                <c:pt idx="4235">
                  <c:v>49.400000000000063</c:v>
                </c:pt>
                <c:pt idx="4236">
                  <c:v>49.400000000000063</c:v>
                </c:pt>
                <c:pt idx="4237">
                  <c:v>49.400000000000063</c:v>
                </c:pt>
                <c:pt idx="4238">
                  <c:v>49.400000000000063</c:v>
                </c:pt>
                <c:pt idx="4239">
                  <c:v>49.400000000000063</c:v>
                </c:pt>
                <c:pt idx="4240">
                  <c:v>49.400000000000063</c:v>
                </c:pt>
                <c:pt idx="4241">
                  <c:v>49.400000000000063</c:v>
                </c:pt>
                <c:pt idx="4242">
                  <c:v>49.400000000000063</c:v>
                </c:pt>
                <c:pt idx="4243">
                  <c:v>49.400000000000063</c:v>
                </c:pt>
                <c:pt idx="4244">
                  <c:v>49.400000000000063</c:v>
                </c:pt>
                <c:pt idx="4245">
                  <c:v>49.400000000000063</c:v>
                </c:pt>
                <c:pt idx="4246">
                  <c:v>49.400000000000063</c:v>
                </c:pt>
                <c:pt idx="4247">
                  <c:v>49.400000000000063</c:v>
                </c:pt>
                <c:pt idx="4248">
                  <c:v>49.400000000000063</c:v>
                </c:pt>
                <c:pt idx="4249">
                  <c:v>49.400000000000063</c:v>
                </c:pt>
                <c:pt idx="4250">
                  <c:v>49.400000000000063</c:v>
                </c:pt>
                <c:pt idx="4251">
                  <c:v>49.400000000000063</c:v>
                </c:pt>
                <c:pt idx="4252">
                  <c:v>49.400000000000063</c:v>
                </c:pt>
                <c:pt idx="4253">
                  <c:v>49.400000000000063</c:v>
                </c:pt>
                <c:pt idx="4254">
                  <c:v>49.400000000000063</c:v>
                </c:pt>
                <c:pt idx="4255">
                  <c:v>49.400000000000063</c:v>
                </c:pt>
                <c:pt idx="4256">
                  <c:v>49.400000000000063</c:v>
                </c:pt>
                <c:pt idx="4257">
                  <c:v>49.400000000000063</c:v>
                </c:pt>
                <c:pt idx="4258">
                  <c:v>49.400000000000063</c:v>
                </c:pt>
                <c:pt idx="4259">
                  <c:v>49.400000000000063</c:v>
                </c:pt>
                <c:pt idx="4260">
                  <c:v>49.500000000000064</c:v>
                </c:pt>
                <c:pt idx="4261">
                  <c:v>49.500000000000064</c:v>
                </c:pt>
                <c:pt idx="4262">
                  <c:v>49.500000000000064</c:v>
                </c:pt>
                <c:pt idx="4263">
                  <c:v>49.500000000000064</c:v>
                </c:pt>
                <c:pt idx="4264">
                  <c:v>49.600000000000065</c:v>
                </c:pt>
                <c:pt idx="4265">
                  <c:v>49.700000000000067</c:v>
                </c:pt>
                <c:pt idx="4266">
                  <c:v>49.700000000000067</c:v>
                </c:pt>
                <c:pt idx="4267">
                  <c:v>49.700000000000067</c:v>
                </c:pt>
                <c:pt idx="4268">
                  <c:v>49.700000000000067</c:v>
                </c:pt>
                <c:pt idx="4269">
                  <c:v>49.800000000000068</c:v>
                </c:pt>
                <c:pt idx="4270">
                  <c:v>49.90000000000007</c:v>
                </c:pt>
                <c:pt idx="4271">
                  <c:v>50.000000000000071</c:v>
                </c:pt>
                <c:pt idx="4272">
                  <c:v>50.000000000000071</c:v>
                </c:pt>
                <c:pt idx="4273">
                  <c:v>50.000000000000071</c:v>
                </c:pt>
                <c:pt idx="4274">
                  <c:v>50.100000000000072</c:v>
                </c:pt>
                <c:pt idx="4275">
                  <c:v>50.100000000000072</c:v>
                </c:pt>
                <c:pt idx="4276">
                  <c:v>50.100000000000072</c:v>
                </c:pt>
                <c:pt idx="4277">
                  <c:v>50.100000000000072</c:v>
                </c:pt>
                <c:pt idx="4278">
                  <c:v>50.100000000000072</c:v>
                </c:pt>
                <c:pt idx="4279">
                  <c:v>50.100000000000072</c:v>
                </c:pt>
                <c:pt idx="4280">
                  <c:v>50.100000000000072</c:v>
                </c:pt>
                <c:pt idx="4281">
                  <c:v>50.100000000000072</c:v>
                </c:pt>
                <c:pt idx="4282">
                  <c:v>50.100000000000072</c:v>
                </c:pt>
                <c:pt idx="4283">
                  <c:v>50.100000000000072</c:v>
                </c:pt>
                <c:pt idx="4284">
                  <c:v>50.100000000000072</c:v>
                </c:pt>
                <c:pt idx="4285">
                  <c:v>50.100000000000072</c:v>
                </c:pt>
                <c:pt idx="4286">
                  <c:v>50.100000000000072</c:v>
                </c:pt>
                <c:pt idx="4287">
                  <c:v>50.100000000000072</c:v>
                </c:pt>
                <c:pt idx="4288">
                  <c:v>50.100000000000072</c:v>
                </c:pt>
                <c:pt idx="4289">
                  <c:v>50.100000000000072</c:v>
                </c:pt>
                <c:pt idx="4290">
                  <c:v>50.100000000000072</c:v>
                </c:pt>
                <c:pt idx="4291">
                  <c:v>50.100000000000072</c:v>
                </c:pt>
                <c:pt idx="4292">
                  <c:v>50.100000000000072</c:v>
                </c:pt>
                <c:pt idx="4293">
                  <c:v>50.100000000000072</c:v>
                </c:pt>
                <c:pt idx="4294">
                  <c:v>50.100000000000072</c:v>
                </c:pt>
                <c:pt idx="4295">
                  <c:v>50.100000000000072</c:v>
                </c:pt>
                <c:pt idx="4296">
                  <c:v>50.100000000000072</c:v>
                </c:pt>
                <c:pt idx="4297">
                  <c:v>50.200000000000074</c:v>
                </c:pt>
                <c:pt idx="4298">
                  <c:v>50.200000000000074</c:v>
                </c:pt>
                <c:pt idx="4299">
                  <c:v>50.200000000000074</c:v>
                </c:pt>
                <c:pt idx="4300">
                  <c:v>50.200000000000074</c:v>
                </c:pt>
                <c:pt idx="4301">
                  <c:v>50.200000000000074</c:v>
                </c:pt>
                <c:pt idx="4302">
                  <c:v>50.200000000000074</c:v>
                </c:pt>
                <c:pt idx="4303">
                  <c:v>50.200000000000074</c:v>
                </c:pt>
                <c:pt idx="4304">
                  <c:v>50.200000000000074</c:v>
                </c:pt>
                <c:pt idx="4305">
                  <c:v>50.200000000000074</c:v>
                </c:pt>
                <c:pt idx="4306">
                  <c:v>50.200000000000074</c:v>
                </c:pt>
                <c:pt idx="4307">
                  <c:v>50.200000000000074</c:v>
                </c:pt>
                <c:pt idx="4308">
                  <c:v>50.200000000000074</c:v>
                </c:pt>
                <c:pt idx="4309">
                  <c:v>50.200000000000074</c:v>
                </c:pt>
                <c:pt idx="4310">
                  <c:v>50.200000000000074</c:v>
                </c:pt>
                <c:pt idx="4311">
                  <c:v>50.200000000000074</c:v>
                </c:pt>
                <c:pt idx="4312">
                  <c:v>50.200000000000074</c:v>
                </c:pt>
                <c:pt idx="4313">
                  <c:v>50.200000000000074</c:v>
                </c:pt>
                <c:pt idx="4314">
                  <c:v>50.400000000000077</c:v>
                </c:pt>
                <c:pt idx="4315">
                  <c:v>51.10000000000008</c:v>
                </c:pt>
                <c:pt idx="4316">
                  <c:v>52.200000000000081</c:v>
                </c:pt>
                <c:pt idx="4317">
                  <c:v>52.60000000000008</c:v>
                </c:pt>
                <c:pt idx="4318">
                  <c:v>52.800000000000082</c:v>
                </c:pt>
                <c:pt idx="4319">
                  <c:v>52.800000000000082</c:v>
                </c:pt>
                <c:pt idx="4320">
                  <c:v>52.800000000000082</c:v>
                </c:pt>
                <c:pt idx="4321">
                  <c:v>52.800000000000082</c:v>
                </c:pt>
                <c:pt idx="4322">
                  <c:v>52.800000000000082</c:v>
                </c:pt>
                <c:pt idx="4323">
                  <c:v>52.800000000000082</c:v>
                </c:pt>
                <c:pt idx="4324">
                  <c:v>52.800000000000082</c:v>
                </c:pt>
                <c:pt idx="4325">
                  <c:v>52.800000000000082</c:v>
                </c:pt>
                <c:pt idx="4326">
                  <c:v>52.800000000000082</c:v>
                </c:pt>
                <c:pt idx="4327">
                  <c:v>52.800000000000082</c:v>
                </c:pt>
                <c:pt idx="4328">
                  <c:v>52.800000000000082</c:v>
                </c:pt>
                <c:pt idx="4329">
                  <c:v>53.200000000000081</c:v>
                </c:pt>
                <c:pt idx="4330">
                  <c:v>53.200000000000081</c:v>
                </c:pt>
                <c:pt idx="4331">
                  <c:v>53.300000000000082</c:v>
                </c:pt>
                <c:pt idx="4332">
                  <c:v>53.400000000000084</c:v>
                </c:pt>
                <c:pt idx="4333">
                  <c:v>53.500000000000085</c:v>
                </c:pt>
                <c:pt idx="4334">
                  <c:v>53.600000000000087</c:v>
                </c:pt>
                <c:pt idx="4335">
                  <c:v>53.600000000000087</c:v>
                </c:pt>
                <c:pt idx="4336">
                  <c:v>53.700000000000088</c:v>
                </c:pt>
                <c:pt idx="4337">
                  <c:v>53.700000000000088</c:v>
                </c:pt>
                <c:pt idx="4338">
                  <c:v>53.700000000000088</c:v>
                </c:pt>
                <c:pt idx="4339">
                  <c:v>53.700000000000088</c:v>
                </c:pt>
                <c:pt idx="4340">
                  <c:v>53.700000000000088</c:v>
                </c:pt>
                <c:pt idx="4341">
                  <c:v>53.700000000000088</c:v>
                </c:pt>
                <c:pt idx="4342">
                  <c:v>53.700000000000088</c:v>
                </c:pt>
                <c:pt idx="4343">
                  <c:v>53.700000000000088</c:v>
                </c:pt>
                <c:pt idx="4344">
                  <c:v>53.700000000000088</c:v>
                </c:pt>
                <c:pt idx="4345">
                  <c:v>53.700000000000088</c:v>
                </c:pt>
                <c:pt idx="4346">
                  <c:v>53.700000000000088</c:v>
                </c:pt>
                <c:pt idx="4347">
                  <c:v>53.700000000000088</c:v>
                </c:pt>
                <c:pt idx="4348">
                  <c:v>53.700000000000088</c:v>
                </c:pt>
                <c:pt idx="4349">
                  <c:v>53.700000000000088</c:v>
                </c:pt>
                <c:pt idx="4350">
                  <c:v>53.700000000000088</c:v>
                </c:pt>
                <c:pt idx="4351">
                  <c:v>53.700000000000088</c:v>
                </c:pt>
                <c:pt idx="4352">
                  <c:v>53.700000000000088</c:v>
                </c:pt>
                <c:pt idx="4353">
                  <c:v>53.700000000000088</c:v>
                </c:pt>
                <c:pt idx="4354">
                  <c:v>53.700000000000088</c:v>
                </c:pt>
                <c:pt idx="4355">
                  <c:v>53.700000000000088</c:v>
                </c:pt>
                <c:pt idx="4356">
                  <c:v>53.700000000000088</c:v>
                </c:pt>
                <c:pt idx="4357">
                  <c:v>53.700000000000088</c:v>
                </c:pt>
                <c:pt idx="4358">
                  <c:v>53.700000000000088</c:v>
                </c:pt>
                <c:pt idx="4359">
                  <c:v>53.700000000000088</c:v>
                </c:pt>
                <c:pt idx="4360">
                  <c:v>53.700000000000088</c:v>
                </c:pt>
                <c:pt idx="4361">
                  <c:v>53.700000000000088</c:v>
                </c:pt>
                <c:pt idx="4362">
                  <c:v>53.700000000000088</c:v>
                </c:pt>
                <c:pt idx="4363">
                  <c:v>53.700000000000088</c:v>
                </c:pt>
                <c:pt idx="4364">
                  <c:v>53.700000000000088</c:v>
                </c:pt>
                <c:pt idx="4365">
                  <c:v>53.700000000000088</c:v>
                </c:pt>
                <c:pt idx="4366">
                  <c:v>53.700000000000088</c:v>
                </c:pt>
                <c:pt idx="4367">
                  <c:v>53.700000000000088</c:v>
                </c:pt>
                <c:pt idx="4368">
                  <c:v>53.700000000000088</c:v>
                </c:pt>
                <c:pt idx="4369">
                  <c:v>53.700000000000088</c:v>
                </c:pt>
                <c:pt idx="4370">
                  <c:v>53.700000000000088</c:v>
                </c:pt>
                <c:pt idx="4371">
                  <c:v>53.700000000000088</c:v>
                </c:pt>
                <c:pt idx="4372">
                  <c:v>53.700000000000088</c:v>
                </c:pt>
                <c:pt idx="4373">
                  <c:v>53.700000000000088</c:v>
                </c:pt>
                <c:pt idx="4374">
                  <c:v>53.700000000000088</c:v>
                </c:pt>
                <c:pt idx="4375">
                  <c:v>53.700000000000088</c:v>
                </c:pt>
                <c:pt idx="4376">
                  <c:v>53.700000000000088</c:v>
                </c:pt>
                <c:pt idx="4377">
                  <c:v>53.700000000000088</c:v>
                </c:pt>
                <c:pt idx="4378">
                  <c:v>53.700000000000088</c:v>
                </c:pt>
                <c:pt idx="4379">
                  <c:v>53.700000000000088</c:v>
                </c:pt>
                <c:pt idx="4380">
                  <c:v>53.700000000000088</c:v>
                </c:pt>
                <c:pt idx="4381">
                  <c:v>53.700000000000088</c:v>
                </c:pt>
                <c:pt idx="4382">
                  <c:v>53.700000000000088</c:v>
                </c:pt>
                <c:pt idx="4383">
                  <c:v>53.700000000000088</c:v>
                </c:pt>
                <c:pt idx="4384">
                  <c:v>53.700000000000088</c:v>
                </c:pt>
                <c:pt idx="4385">
                  <c:v>53.700000000000088</c:v>
                </c:pt>
                <c:pt idx="4386">
                  <c:v>53.700000000000088</c:v>
                </c:pt>
                <c:pt idx="4387">
                  <c:v>53.700000000000088</c:v>
                </c:pt>
                <c:pt idx="4388">
                  <c:v>53.700000000000088</c:v>
                </c:pt>
                <c:pt idx="4389">
                  <c:v>53.700000000000088</c:v>
                </c:pt>
                <c:pt idx="4390">
                  <c:v>53.700000000000088</c:v>
                </c:pt>
                <c:pt idx="4391">
                  <c:v>53.700000000000088</c:v>
                </c:pt>
                <c:pt idx="4392">
                  <c:v>53.700000000000088</c:v>
                </c:pt>
                <c:pt idx="4393">
                  <c:v>53.700000000000088</c:v>
                </c:pt>
                <c:pt idx="4394">
                  <c:v>53.700000000000088</c:v>
                </c:pt>
                <c:pt idx="4395">
                  <c:v>53.700000000000088</c:v>
                </c:pt>
                <c:pt idx="4396">
                  <c:v>53.700000000000088</c:v>
                </c:pt>
                <c:pt idx="4397">
                  <c:v>53.700000000000088</c:v>
                </c:pt>
                <c:pt idx="4398">
                  <c:v>53.700000000000088</c:v>
                </c:pt>
                <c:pt idx="4399">
                  <c:v>53.700000000000088</c:v>
                </c:pt>
                <c:pt idx="4400">
                  <c:v>53.700000000000088</c:v>
                </c:pt>
                <c:pt idx="4401">
                  <c:v>53.700000000000088</c:v>
                </c:pt>
                <c:pt idx="4402">
                  <c:v>53.700000000000088</c:v>
                </c:pt>
                <c:pt idx="4403">
                  <c:v>53.700000000000088</c:v>
                </c:pt>
                <c:pt idx="4404">
                  <c:v>53.700000000000088</c:v>
                </c:pt>
                <c:pt idx="4405">
                  <c:v>53.700000000000088</c:v>
                </c:pt>
                <c:pt idx="4406">
                  <c:v>53.700000000000088</c:v>
                </c:pt>
                <c:pt idx="4407">
                  <c:v>53.700000000000088</c:v>
                </c:pt>
                <c:pt idx="4408">
                  <c:v>53.700000000000088</c:v>
                </c:pt>
                <c:pt idx="4409">
                  <c:v>53.700000000000088</c:v>
                </c:pt>
                <c:pt idx="4410">
                  <c:v>53.700000000000088</c:v>
                </c:pt>
                <c:pt idx="4411">
                  <c:v>53.700000000000088</c:v>
                </c:pt>
                <c:pt idx="4412">
                  <c:v>53.700000000000088</c:v>
                </c:pt>
                <c:pt idx="4413">
                  <c:v>53.700000000000088</c:v>
                </c:pt>
                <c:pt idx="4414">
                  <c:v>53.700000000000088</c:v>
                </c:pt>
                <c:pt idx="4415">
                  <c:v>53.700000000000088</c:v>
                </c:pt>
                <c:pt idx="4416">
                  <c:v>53.700000000000088</c:v>
                </c:pt>
                <c:pt idx="4417">
                  <c:v>53.700000000000088</c:v>
                </c:pt>
                <c:pt idx="4418">
                  <c:v>53.700000000000088</c:v>
                </c:pt>
                <c:pt idx="4419">
                  <c:v>53.700000000000088</c:v>
                </c:pt>
                <c:pt idx="4420">
                  <c:v>53.80000000000009</c:v>
                </c:pt>
                <c:pt idx="4421">
                  <c:v>53.80000000000009</c:v>
                </c:pt>
                <c:pt idx="4422">
                  <c:v>53.900000000000091</c:v>
                </c:pt>
                <c:pt idx="4423">
                  <c:v>53.900000000000091</c:v>
                </c:pt>
                <c:pt idx="4424">
                  <c:v>53.900000000000091</c:v>
                </c:pt>
                <c:pt idx="4425">
                  <c:v>53.900000000000091</c:v>
                </c:pt>
                <c:pt idx="4426">
                  <c:v>53.900000000000091</c:v>
                </c:pt>
                <c:pt idx="4427">
                  <c:v>53.900000000000091</c:v>
                </c:pt>
                <c:pt idx="4428">
                  <c:v>53.900000000000091</c:v>
                </c:pt>
                <c:pt idx="4429">
                  <c:v>54.000000000000092</c:v>
                </c:pt>
                <c:pt idx="4430">
                  <c:v>54.000000000000092</c:v>
                </c:pt>
                <c:pt idx="4431">
                  <c:v>54.000000000000092</c:v>
                </c:pt>
                <c:pt idx="4432">
                  <c:v>54.100000000000094</c:v>
                </c:pt>
                <c:pt idx="4433">
                  <c:v>54.200000000000095</c:v>
                </c:pt>
                <c:pt idx="4434">
                  <c:v>54.200000000000095</c:v>
                </c:pt>
                <c:pt idx="4435">
                  <c:v>54.300000000000097</c:v>
                </c:pt>
                <c:pt idx="4436">
                  <c:v>54.300000000000097</c:v>
                </c:pt>
                <c:pt idx="4437">
                  <c:v>54.400000000000098</c:v>
                </c:pt>
                <c:pt idx="4438">
                  <c:v>54.500000000000099</c:v>
                </c:pt>
                <c:pt idx="4439">
                  <c:v>54.600000000000101</c:v>
                </c:pt>
                <c:pt idx="4440">
                  <c:v>54.700000000000102</c:v>
                </c:pt>
                <c:pt idx="4441">
                  <c:v>54.700000000000102</c:v>
                </c:pt>
                <c:pt idx="4442">
                  <c:v>54.900000000000105</c:v>
                </c:pt>
                <c:pt idx="4443">
                  <c:v>54.900000000000105</c:v>
                </c:pt>
                <c:pt idx="4444">
                  <c:v>55.000000000000107</c:v>
                </c:pt>
                <c:pt idx="4445">
                  <c:v>55.000000000000107</c:v>
                </c:pt>
                <c:pt idx="4446">
                  <c:v>55.000000000000107</c:v>
                </c:pt>
                <c:pt idx="4447">
                  <c:v>55.100000000000108</c:v>
                </c:pt>
                <c:pt idx="4448">
                  <c:v>55.100000000000108</c:v>
                </c:pt>
                <c:pt idx="4449">
                  <c:v>55.200000000000109</c:v>
                </c:pt>
                <c:pt idx="4450">
                  <c:v>55.400000000000112</c:v>
                </c:pt>
                <c:pt idx="4451">
                  <c:v>55.400000000000112</c:v>
                </c:pt>
                <c:pt idx="4452">
                  <c:v>55.500000000000114</c:v>
                </c:pt>
                <c:pt idx="4453">
                  <c:v>55.500000000000114</c:v>
                </c:pt>
                <c:pt idx="4454">
                  <c:v>55.500000000000114</c:v>
                </c:pt>
                <c:pt idx="4455">
                  <c:v>55.500000000000114</c:v>
                </c:pt>
                <c:pt idx="4456">
                  <c:v>55.700000000000117</c:v>
                </c:pt>
                <c:pt idx="4457">
                  <c:v>55.700000000000117</c:v>
                </c:pt>
                <c:pt idx="4458">
                  <c:v>55.700000000000117</c:v>
                </c:pt>
                <c:pt idx="4459">
                  <c:v>55.700000000000117</c:v>
                </c:pt>
                <c:pt idx="4460">
                  <c:v>55.700000000000117</c:v>
                </c:pt>
                <c:pt idx="4461">
                  <c:v>55.800000000000118</c:v>
                </c:pt>
                <c:pt idx="4462">
                  <c:v>55.800000000000118</c:v>
                </c:pt>
                <c:pt idx="4463">
                  <c:v>55.800000000000118</c:v>
                </c:pt>
                <c:pt idx="4464">
                  <c:v>55.800000000000118</c:v>
                </c:pt>
                <c:pt idx="4465">
                  <c:v>55.800000000000118</c:v>
                </c:pt>
                <c:pt idx="4466">
                  <c:v>55.800000000000118</c:v>
                </c:pt>
                <c:pt idx="4467">
                  <c:v>55.800000000000118</c:v>
                </c:pt>
                <c:pt idx="4468">
                  <c:v>55.800000000000118</c:v>
                </c:pt>
                <c:pt idx="4469">
                  <c:v>55.800000000000118</c:v>
                </c:pt>
                <c:pt idx="4470">
                  <c:v>55.800000000000118</c:v>
                </c:pt>
                <c:pt idx="4471">
                  <c:v>55.800000000000118</c:v>
                </c:pt>
                <c:pt idx="4472">
                  <c:v>55.800000000000118</c:v>
                </c:pt>
                <c:pt idx="4473">
                  <c:v>55.800000000000118</c:v>
                </c:pt>
                <c:pt idx="4474">
                  <c:v>55.800000000000118</c:v>
                </c:pt>
                <c:pt idx="4475">
                  <c:v>55.800000000000118</c:v>
                </c:pt>
                <c:pt idx="4476">
                  <c:v>55.800000000000118</c:v>
                </c:pt>
                <c:pt idx="4477">
                  <c:v>55.800000000000118</c:v>
                </c:pt>
                <c:pt idx="4478">
                  <c:v>55.900000000000119</c:v>
                </c:pt>
                <c:pt idx="4479">
                  <c:v>55.900000000000119</c:v>
                </c:pt>
                <c:pt idx="4480">
                  <c:v>55.900000000000119</c:v>
                </c:pt>
                <c:pt idx="4481">
                  <c:v>56.000000000000121</c:v>
                </c:pt>
                <c:pt idx="4482">
                  <c:v>56.000000000000121</c:v>
                </c:pt>
                <c:pt idx="4483">
                  <c:v>56.100000000000122</c:v>
                </c:pt>
                <c:pt idx="4484">
                  <c:v>56.100000000000122</c:v>
                </c:pt>
                <c:pt idx="4485">
                  <c:v>56.200000000000124</c:v>
                </c:pt>
                <c:pt idx="4486">
                  <c:v>56.400000000000126</c:v>
                </c:pt>
                <c:pt idx="4487">
                  <c:v>56.700000000000124</c:v>
                </c:pt>
                <c:pt idx="4488">
                  <c:v>56.900000000000126</c:v>
                </c:pt>
                <c:pt idx="4489">
                  <c:v>57.000000000000128</c:v>
                </c:pt>
                <c:pt idx="4490">
                  <c:v>57.100000000000129</c:v>
                </c:pt>
                <c:pt idx="4491">
                  <c:v>57.100000000000129</c:v>
                </c:pt>
                <c:pt idx="4492">
                  <c:v>57.300000000000132</c:v>
                </c:pt>
                <c:pt idx="4493">
                  <c:v>57.400000000000134</c:v>
                </c:pt>
                <c:pt idx="4494">
                  <c:v>57.500000000000135</c:v>
                </c:pt>
                <c:pt idx="4495">
                  <c:v>57.700000000000138</c:v>
                </c:pt>
                <c:pt idx="4496">
                  <c:v>58.100000000000136</c:v>
                </c:pt>
                <c:pt idx="4497">
                  <c:v>58.300000000000139</c:v>
                </c:pt>
                <c:pt idx="4498">
                  <c:v>58.500000000000142</c:v>
                </c:pt>
                <c:pt idx="4499">
                  <c:v>59.100000000000144</c:v>
                </c:pt>
                <c:pt idx="4500">
                  <c:v>59.100000000000144</c:v>
                </c:pt>
                <c:pt idx="4501">
                  <c:v>59.200000000000145</c:v>
                </c:pt>
                <c:pt idx="4502">
                  <c:v>59.300000000000146</c:v>
                </c:pt>
                <c:pt idx="4503">
                  <c:v>59.400000000000148</c:v>
                </c:pt>
                <c:pt idx="4504">
                  <c:v>59.600000000000151</c:v>
                </c:pt>
                <c:pt idx="4505">
                  <c:v>59.700000000000152</c:v>
                </c:pt>
                <c:pt idx="4506">
                  <c:v>59.800000000000153</c:v>
                </c:pt>
                <c:pt idx="4507">
                  <c:v>59.800000000000153</c:v>
                </c:pt>
                <c:pt idx="4508">
                  <c:v>60.100000000000151</c:v>
                </c:pt>
                <c:pt idx="4509">
                  <c:v>60.400000000000148</c:v>
                </c:pt>
                <c:pt idx="4510">
                  <c:v>60.600000000000151</c:v>
                </c:pt>
                <c:pt idx="4511">
                  <c:v>60.600000000000151</c:v>
                </c:pt>
                <c:pt idx="4512">
                  <c:v>60.700000000000152</c:v>
                </c:pt>
                <c:pt idx="4513">
                  <c:v>60.700000000000152</c:v>
                </c:pt>
                <c:pt idx="4514">
                  <c:v>60.800000000000153</c:v>
                </c:pt>
                <c:pt idx="4515">
                  <c:v>60.900000000000155</c:v>
                </c:pt>
                <c:pt idx="4516">
                  <c:v>61.000000000000156</c:v>
                </c:pt>
                <c:pt idx="4517">
                  <c:v>61.000000000000156</c:v>
                </c:pt>
                <c:pt idx="4518">
                  <c:v>61.000000000000156</c:v>
                </c:pt>
                <c:pt idx="4519">
                  <c:v>61.100000000000158</c:v>
                </c:pt>
                <c:pt idx="4520">
                  <c:v>61.300000000000161</c:v>
                </c:pt>
                <c:pt idx="4521">
                  <c:v>61.700000000000159</c:v>
                </c:pt>
                <c:pt idx="4522">
                  <c:v>61.800000000000161</c:v>
                </c:pt>
                <c:pt idx="4523">
                  <c:v>62.100000000000158</c:v>
                </c:pt>
                <c:pt idx="4524">
                  <c:v>62.400000000000155</c:v>
                </c:pt>
                <c:pt idx="4525">
                  <c:v>62.900000000000155</c:v>
                </c:pt>
                <c:pt idx="4526">
                  <c:v>63.200000000000152</c:v>
                </c:pt>
                <c:pt idx="4527">
                  <c:v>63.500000000000149</c:v>
                </c:pt>
                <c:pt idx="4528">
                  <c:v>63.600000000000151</c:v>
                </c:pt>
                <c:pt idx="4529">
                  <c:v>63.700000000000152</c:v>
                </c:pt>
                <c:pt idx="4530">
                  <c:v>63.900000000000155</c:v>
                </c:pt>
                <c:pt idx="4531">
                  <c:v>64.000000000000156</c:v>
                </c:pt>
                <c:pt idx="4532">
                  <c:v>64.200000000000159</c:v>
                </c:pt>
                <c:pt idx="4533">
                  <c:v>64.500000000000156</c:v>
                </c:pt>
                <c:pt idx="4534">
                  <c:v>64.800000000000153</c:v>
                </c:pt>
                <c:pt idx="4535">
                  <c:v>64.900000000000148</c:v>
                </c:pt>
                <c:pt idx="4536">
                  <c:v>65.000000000000142</c:v>
                </c:pt>
                <c:pt idx="4537">
                  <c:v>65.000000000000142</c:v>
                </c:pt>
                <c:pt idx="4538">
                  <c:v>65.100000000000136</c:v>
                </c:pt>
                <c:pt idx="4539">
                  <c:v>65.100000000000136</c:v>
                </c:pt>
                <c:pt idx="4540">
                  <c:v>65.200000000000131</c:v>
                </c:pt>
                <c:pt idx="4541">
                  <c:v>65.200000000000131</c:v>
                </c:pt>
                <c:pt idx="4542">
                  <c:v>65.300000000000125</c:v>
                </c:pt>
                <c:pt idx="4543">
                  <c:v>65.300000000000125</c:v>
                </c:pt>
                <c:pt idx="4544">
                  <c:v>65.300000000000125</c:v>
                </c:pt>
                <c:pt idx="4545">
                  <c:v>65.300000000000125</c:v>
                </c:pt>
                <c:pt idx="4546">
                  <c:v>65.300000000000125</c:v>
                </c:pt>
                <c:pt idx="4547">
                  <c:v>65.300000000000125</c:v>
                </c:pt>
                <c:pt idx="4548">
                  <c:v>65.300000000000125</c:v>
                </c:pt>
                <c:pt idx="4549">
                  <c:v>65.300000000000125</c:v>
                </c:pt>
                <c:pt idx="4550">
                  <c:v>65.400000000000119</c:v>
                </c:pt>
                <c:pt idx="4551">
                  <c:v>65.500000000000114</c:v>
                </c:pt>
                <c:pt idx="4552">
                  <c:v>65.700000000000117</c:v>
                </c:pt>
                <c:pt idx="4553">
                  <c:v>65.700000000000117</c:v>
                </c:pt>
                <c:pt idx="4554">
                  <c:v>65.900000000000119</c:v>
                </c:pt>
                <c:pt idx="4555">
                  <c:v>66.000000000000114</c:v>
                </c:pt>
                <c:pt idx="4556">
                  <c:v>66.000000000000114</c:v>
                </c:pt>
                <c:pt idx="4557">
                  <c:v>66.100000000000108</c:v>
                </c:pt>
                <c:pt idx="4558">
                  <c:v>66.100000000000108</c:v>
                </c:pt>
                <c:pt idx="4559">
                  <c:v>66.100000000000108</c:v>
                </c:pt>
                <c:pt idx="4560">
                  <c:v>66.100000000000108</c:v>
                </c:pt>
                <c:pt idx="4561">
                  <c:v>66.200000000000102</c:v>
                </c:pt>
                <c:pt idx="4562">
                  <c:v>66.700000000000102</c:v>
                </c:pt>
                <c:pt idx="4563">
                  <c:v>66.900000000000105</c:v>
                </c:pt>
                <c:pt idx="4564">
                  <c:v>66.900000000000105</c:v>
                </c:pt>
                <c:pt idx="4565">
                  <c:v>67.200000000000102</c:v>
                </c:pt>
                <c:pt idx="4566">
                  <c:v>67.500000000000099</c:v>
                </c:pt>
                <c:pt idx="4567">
                  <c:v>67.600000000000094</c:v>
                </c:pt>
                <c:pt idx="4568">
                  <c:v>67.600000000000094</c:v>
                </c:pt>
                <c:pt idx="4569">
                  <c:v>67.600000000000094</c:v>
                </c:pt>
                <c:pt idx="4570">
                  <c:v>67.600000000000094</c:v>
                </c:pt>
                <c:pt idx="4571">
                  <c:v>67.600000000000094</c:v>
                </c:pt>
                <c:pt idx="4572">
                  <c:v>67.600000000000094</c:v>
                </c:pt>
                <c:pt idx="4573">
                  <c:v>67.600000000000094</c:v>
                </c:pt>
                <c:pt idx="4574">
                  <c:v>67.600000000000094</c:v>
                </c:pt>
                <c:pt idx="4575">
                  <c:v>67.600000000000094</c:v>
                </c:pt>
                <c:pt idx="4576">
                  <c:v>67.600000000000094</c:v>
                </c:pt>
                <c:pt idx="4577">
                  <c:v>67.600000000000094</c:v>
                </c:pt>
                <c:pt idx="4578">
                  <c:v>67.600000000000094</c:v>
                </c:pt>
                <c:pt idx="4579">
                  <c:v>67.600000000000094</c:v>
                </c:pt>
                <c:pt idx="4580">
                  <c:v>67.600000000000094</c:v>
                </c:pt>
                <c:pt idx="4581">
                  <c:v>67.600000000000094</c:v>
                </c:pt>
                <c:pt idx="4582">
                  <c:v>67.600000000000094</c:v>
                </c:pt>
                <c:pt idx="4583">
                  <c:v>67.600000000000094</c:v>
                </c:pt>
                <c:pt idx="4584">
                  <c:v>67.600000000000094</c:v>
                </c:pt>
                <c:pt idx="4585">
                  <c:v>67.600000000000094</c:v>
                </c:pt>
                <c:pt idx="4586">
                  <c:v>67.600000000000094</c:v>
                </c:pt>
                <c:pt idx="4587">
                  <c:v>67.600000000000094</c:v>
                </c:pt>
                <c:pt idx="4588">
                  <c:v>67.600000000000094</c:v>
                </c:pt>
                <c:pt idx="4589">
                  <c:v>67.600000000000094</c:v>
                </c:pt>
                <c:pt idx="4590">
                  <c:v>67.600000000000094</c:v>
                </c:pt>
                <c:pt idx="4591">
                  <c:v>67.600000000000094</c:v>
                </c:pt>
                <c:pt idx="4592">
                  <c:v>67.600000000000094</c:v>
                </c:pt>
                <c:pt idx="4593">
                  <c:v>67.600000000000094</c:v>
                </c:pt>
                <c:pt idx="4594">
                  <c:v>67.600000000000094</c:v>
                </c:pt>
                <c:pt idx="4595">
                  <c:v>67.600000000000094</c:v>
                </c:pt>
                <c:pt idx="4596">
                  <c:v>67.600000000000094</c:v>
                </c:pt>
                <c:pt idx="4597">
                  <c:v>67.600000000000094</c:v>
                </c:pt>
                <c:pt idx="4598">
                  <c:v>67.600000000000094</c:v>
                </c:pt>
                <c:pt idx="4599">
                  <c:v>67.600000000000094</c:v>
                </c:pt>
                <c:pt idx="4600">
                  <c:v>67.600000000000094</c:v>
                </c:pt>
                <c:pt idx="4601">
                  <c:v>67.600000000000094</c:v>
                </c:pt>
                <c:pt idx="4602">
                  <c:v>67.600000000000094</c:v>
                </c:pt>
                <c:pt idx="4603">
                  <c:v>67.600000000000094</c:v>
                </c:pt>
                <c:pt idx="4604">
                  <c:v>67.600000000000094</c:v>
                </c:pt>
                <c:pt idx="4605">
                  <c:v>67.800000000000097</c:v>
                </c:pt>
                <c:pt idx="4606">
                  <c:v>67.800000000000097</c:v>
                </c:pt>
                <c:pt idx="4607">
                  <c:v>67.800000000000097</c:v>
                </c:pt>
                <c:pt idx="4608">
                  <c:v>67.800000000000097</c:v>
                </c:pt>
                <c:pt idx="4609">
                  <c:v>67.800000000000097</c:v>
                </c:pt>
                <c:pt idx="4610">
                  <c:v>67.800000000000097</c:v>
                </c:pt>
                <c:pt idx="4611">
                  <c:v>67.800000000000097</c:v>
                </c:pt>
                <c:pt idx="4612">
                  <c:v>67.800000000000097</c:v>
                </c:pt>
                <c:pt idx="4613">
                  <c:v>67.800000000000097</c:v>
                </c:pt>
                <c:pt idx="4614">
                  <c:v>67.800000000000097</c:v>
                </c:pt>
                <c:pt idx="4615">
                  <c:v>67.800000000000097</c:v>
                </c:pt>
                <c:pt idx="4616">
                  <c:v>67.800000000000097</c:v>
                </c:pt>
                <c:pt idx="4617">
                  <c:v>67.800000000000097</c:v>
                </c:pt>
                <c:pt idx="4618">
                  <c:v>67.800000000000097</c:v>
                </c:pt>
                <c:pt idx="4619">
                  <c:v>67.800000000000097</c:v>
                </c:pt>
                <c:pt idx="4620">
                  <c:v>67.800000000000097</c:v>
                </c:pt>
                <c:pt idx="4621">
                  <c:v>67.800000000000097</c:v>
                </c:pt>
                <c:pt idx="4622">
                  <c:v>67.800000000000097</c:v>
                </c:pt>
                <c:pt idx="4623">
                  <c:v>67.800000000000097</c:v>
                </c:pt>
                <c:pt idx="4624">
                  <c:v>67.800000000000097</c:v>
                </c:pt>
                <c:pt idx="4625">
                  <c:v>67.800000000000097</c:v>
                </c:pt>
                <c:pt idx="4626">
                  <c:v>67.800000000000097</c:v>
                </c:pt>
                <c:pt idx="4627">
                  <c:v>67.800000000000097</c:v>
                </c:pt>
                <c:pt idx="4628">
                  <c:v>67.800000000000097</c:v>
                </c:pt>
                <c:pt idx="4629">
                  <c:v>67.800000000000097</c:v>
                </c:pt>
                <c:pt idx="4630">
                  <c:v>67.800000000000097</c:v>
                </c:pt>
                <c:pt idx="4631">
                  <c:v>67.800000000000097</c:v>
                </c:pt>
                <c:pt idx="4632">
                  <c:v>67.800000000000097</c:v>
                </c:pt>
                <c:pt idx="4633">
                  <c:v>67.800000000000097</c:v>
                </c:pt>
                <c:pt idx="4634">
                  <c:v>67.800000000000097</c:v>
                </c:pt>
                <c:pt idx="4635">
                  <c:v>67.800000000000097</c:v>
                </c:pt>
                <c:pt idx="4636">
                  <c:v>67.800000000000097</c:v>
                </c:pt>
                <c:pt idx="4637">
                  <c:v>67.800000000000097</c:v>
                </c:pt>
                <c:pt idx="4638">
                  <c:v>67.800000000000097</c:v>
                </c:pt>
                <c:pt idx="4639">
                  <c:v>67.800000000000097</c:v>
                </c:pt>
                <c:pt idx="4640">
                  <c:v>67.800000000000097</c:v>
                </c:pt>
                <c:pt idx="4641">
                  <c:v>67.800000000000097</c:v>
                </c:pt>
                <c:pt idx="4642">
                  <c:v>67.800000000000097</c:v>
                </c:pt>
                <c:pt idx="4643">
                  <c:v>67.800000000000097</c:v>
                </c:pt>
                <c:pt idx="4644">
                  <c:v>67.800000000000097</c:v>
                </c:pt>
                <c:pt idx="4645">
                  <c:v>67.800000000000097</c:v>
                </c:pt>
                <c:pt idx="4646">
                  <c:v>67.800000000000097</c:v>
                </c:pt>
                <c:pt idx="4647">
                  <c:v>67.800000000000097</c:v>
                </c:pt>
                <c:pt idx="4648">
                  <c:v>67.800000000000097</c:v>
                </c:pt>
                <c:pt idx="4649">
                  <c:v>67.800000000000097</c:v>
                </c:pt>
                <c:pt idx="4650">
                  <c:v>67.800000000000097</c:v>
                </c:pt>
                <c:pt idx="4651">
                  <c:v>67.800000000000097</c:v>
                </c:pt>
                <c:pt idx="4652">
                  <c:v>67.800000000000097</c:v>
                </c:pt>
                <c:pt idx="4653">
                  <c:v>67.800000000000097</c:v>
                </c:pt>
                <c:pt idx="4654">
                  <c:v>67.800000000000097</c:v>
                </c:pt>
                <c:pt idx="4655">
                  <c:v>67.800000000000097</c:v>
                </c:pt>
                <c:pt idx="4656">
                  <c:v>67.800000000000097</c:v>
                </c:pt>
                <c:pt idx="4657">
                  <c:v>67.800000000000097</c:v>
                </c:pt>
                <c:pt idx="4658">
                  <c:v>67.800000000000097</c:v>
                </c:pt>
                <c:pt idx="4659">
                  <c:v>67.800000000000097</c:v>
                </c:pt>
                <c:pt idx="4660">
                  <c:v>67.800000000000097</c:v>
                </c:pt>
                <c:pt idx="4661">
                  <c:v>67.800000000000097</c:v>
                </c:pt>
                <c:pt idx="4662">
                  <c:v>67.800000000000097</c:v>
                </c:pt>
                <c:pt idx="4663">
                  <c:v>67.800000000000097</c:v>
                </c:pt>
                <c:pt idx="4664">
                  <c:v>67.800000000000097</c:v>
                </c:pt>
                <c:pt idx="4665">
                  <c:v>67.800000000000097</c:v>
                </c:pt>
                <c:pt idx="4666">
                  <c:v>67.800000000000097</c:v>
                </c:pt>
                <c:pt idx="4667">
                  <c:v>67.800000000000097</c:v>
                </c:pt>
                <c:pt idx="4668">
                  <c:v>67.800000000000097</c:v>
                </c:pt>
                <c:pt idx="4669">
                  <c:v>67.800000000000097</c:v>
                </c:pt>
                <c:pt idx="4670">
                  <c:v>67.800000000000097</c:v>
                </c:pt>
                <c:pt idx="4671">
                  <c:v>67.800000000000097</c:v>
                </c:pt>
                <c:pt idx="4672">
                  <c:v>67.800000000000097</c:v>
                </c:pt>
                <c:pt idx="4673">
                  <c:v>67.800000000000097</c:v>
                </c:pt>
                <c:pt idx="4674">
                  <c:v>67.800000000000097</c:v>
                </c:pt>
                <c:pt idx="4675">
                  <c:v>67.800000000000097</c:v>
                </c:pt>
                <c:pt idx="4676">
                  <c:v>67.800000000000097</c:v>
                </c:pt>
                <c:pt idx="4677">
                  <c:v>67.800000000000097</c:v>
                </c:pt>
                <c:pt idx="4678">
                  <c:v>67.800000000000097</c:v>
                </c:pt>
                <c:pt idx="4679">
                  <c:v>67.800000000000097</c:v>
                </c:pt>
                <c:pt idx="4680">
                  <c:v>67.800000000000097</c:v>
                </c:pt>
                <c:pt idx="4681">
                  <c:v>67.800000000000097</c:v>
                </c:pt>
                <c:pt idx="4682">
                  <c:v>67.800000000000097</c:v>
                </c:pt>
                <c:pt idx="4683">
                  <c:v>67.800000000000097</c:v>
                </c:pt>
                <c:pt idx="4684">
                  <c:v>67.800000000000097</c:v>
                </c:pt>
                <c:pt idx="4685">
                  <c:v>67.800000000000097</c:v>
                </c:pt>
                <c:pt idx="4686">
                  <c:v>67.800000000000097</c:v>
                </c:pt>
                <c:pt idx="4687">
                  <c:v>67.800000000000097</c:v>
                </c:pt>
                <c:pt idx="4688">
                  <c:v>67.800000000000097</c:v>
                </c:pt>
                <c:pt idx="4689">
                  <c:v>67.800000000000097</c:v>
                </c:pt>
                <c:pt idx="4690">
                  <c:v>67.800000000000097</c:v>
                </c:pt>
                <c:pt idx="4691">
                  <c:v>67.800000000000097</c:v>
                </c:pt>
                <c:pt idx="4692">
                  <c:v>67.800000000000097</c:v>
                </c:pt>
                <c:pt idx="4693">
                  <c:v>67.800000000000097</c:v>
                </c:pt>
                <c:pt idx="4694">
                  <c:v>67.800000000000097</c:v>
                </c:pt>
                <c:pt idx="4695">
                  <c:v>67.800000000000097</c:v>
                </c:pt>
                <c:pt idx="4696">
                  <c:v>67.800000000000097</c:v>
                </c:pt>
                <c:pt idx="4697">
                  <c:v>67.800000000000097</c:v>
                </c:pt>
                <c:pt idx="4698">
                  <c:v>67.800000000000097</c:v>
                </c:pt>
                <c:pt idx="4699">
                  <c:v>67.800000000000097</c:v>
                </c:pt>
                <c:pt idx="4700">
                  <c:v>67.800000000000097</c:v>
                </c:pt>
                <c:pt idx="4701">
                  <c:v>67.800000000000097</c:v>
                </c:pt>
                <c:pt idx="4702">
                  <c:v>67.800000000000097</c:v>
                </c:pt>
                <c:pt idx="4703">
                  <c:v>67.800000000000097</c:v>
                </c:pt>
                <c:pt idx="4704">
                  <c:v>67.800000000000097</c:v>
                </c:pt>
                <c:pt idx="4705">
                  <c:v>67.800000000000097</c:v>
                </c:pt>
                <c:pt idx="4706">
                  <c:v>67.800000000000097</c:v>
                </c:pt>
                <c:pt idx="4707">
                  <c:v>67.800000000000097</c:v>
                </c:pt>
                <c:pt idx="4708">
                  <c:v>67.800000000000097</c:v>
                </c:pt>
                <c:pt idx="4709">
                  <c:v>67.800000000000097</c:v>
                </c:pt>
                <c:pt idx="4710">
                  <c:v>67.800000000000097</c:v>
                </c:pt>
                <c:pt idx="4711">
                  <c:v>67.800000000000097</c:v>
                </c:pt>
                <c:pt idx="4712">
                  <c:v>67.800000000000097</c:v>
                </c:pt>
                <c:pt idx="4713">
                  <c:v>67.800000000000097</c:v>
                </c:pt>
                <c:pt idx="4714">
                  <c:v>67.800000000000097</c:v>
                </c:pt>
                <c:pt idx="4715">
                  <c:v>67.800000000000097</c:v>
                </c:pt>
                <c:pt idx="4716">
                  <c:v>67.800000000000097</c:v>
                </c:pt>
                <c:pt idx="4717">
                  <c:v>67.800000000000097</c:v>
                </c:pt>
                <c:pt idx="4718">
                  <c:v>67.800000000000097</c:v>
                </c:pt>
                <c:pt idx="4719">
                  <c:v>67.800000000000097</c:v>
                </c:pt>
                <c:pt idx="4720">
                  <c:v>67.800000000000097</c:v>
                </c:pt>
                <c:pt idx="4721">
                  <c:v>67.800000000000097</c:v>
                </c:pt>
                <c:pt idx="4722">
                  <c:v>67.800000000000097</c:v>
                </c:pt>
                <c:pt idx="4723">
                  <c:v>67.800000000000097</c:v>
                </c:pt>
                <c:pt idx="4724">
                  <c:v>67.800000000000097</c:v>
                </c:pt>
                <c:pt idx="4725">
                  <c:v>67.800000000000097</c:v>
                </c:pt>
                <c:pt idx="4726">
                  <c:v>67.800000000000097</c:v>
                </c:pt>
                <c:pt idx="4727">
                  <c:v>67.800000000000097</c:v>
                </c:pt>
                <c:pt idx="4728">
                  <c:v>67.800000000000097</c:v>
                </c:pt>
                <c:pt idx="4729">
                  <c:v>67.800000000000097</c:v>
                </c:pt>
                <c:pt idx="4730">
                  <c:v>67.800000000000097</c:v>
                </c:pt>
                <c:pt idx="4731">
                  <c:v>67.800000000000097</c:v>
                </c:pt>
                <c:pt idx="4732">
                  <c:v>67.800000000000097</c:v>
                </c:pt>
                <c:pt idx="4733">
                  <c:v>67.800000000000097</c:v>
                </c:pt>
                <c:pt idx="4734">
                  <c:v>67.800000000000097</c:v>
                </c:pt>
                <c:pt idx="4735">
                  <c:v>67.800000000000097</c:v>
                </c:pt>
                <c:pt idx="4736">
                  <c:v>67.800000000000097</c:v>
                </c:pt>
                <c:pt idx="4737">
                  <c:v>67.800000000000097</c:v>
                </c:pt>
                <c:pt idx="4738">
                  <c:v>67.800000000000097</c:v>
                </c:pt>
                <c:pt idx="4739">
                  <c:v>67.800000000000097</c:v>
                </c:pt>
                <c:pt idx="4740">
                  <c:v>67.800000000000097</c:v>
                </c:pt>
                <c:pt idx="4741">
                  <c:v>67.800000000000097</c:v>
                </c:pt>
                <c:pt idx="4742">
                  <c:v>67.800000000000097</c:v>
                </c:pt>
                <c:pt idx="4743">
                  <c:v>67.800000000000097</c:v>
                </c:pt>
                <c:pt idx="4744">
                  <c:v>67.800000000000097</c:v>
                </c:pt>
                <c:pt idx="4745">
                  <c:v>67.800000000000097</c:v>
                </c:pt>
                <c:pt idx="4746">
                  <c:v>67.800000000000097</c:v>
                </c:pt>
                <c:pt idx="4747">
                  <c:v>67.800000000000097</c:v>
                </c:pt>
                <c:pt idx="4748">
                  <c:v>67.800000000000097</c:v>
                </c:pt>
                <c:pt idx="4749">
                  <c:v>67.800000000000097</c:v>
                </c:pt>
                <c:pt idx="4750">
                  <c:v>67.800000000000097</c:v>
                </c:pt>
                <c:pt idx="4751">
                  <c:v>67.800000000000097</c:v>
                </c:pt>
                <c:pt idx="4752">
                  <c:v>67.800000000000097</c:v>
                </c:pt>
                <c:pt idx="4753">
                  <c:v>67.800000000000097</c:v>
                </c:pt>
                <c:pt idx="4754">
                  <c:v>67.800000000000097</c:v>
                </c:pt>
                <c:pt idx="4755">
                  <c:v>67.800000000000097</c:v>
                </c:pt>
                <c:pt idx="4756">
                  <c:v>67.800000000000097</c:v>
                </c:pt>
                <c:pt idx="4757">
                  <c:v>67.800000000000097</c:v>
                </c:pt>
                <c:pt idx="4758">
                  <c:v>67.800000000000097</c:v>
                </c:pt>
                <c:pt idx="4759">
                  <c:v>67.800000000000097</c:v>
                </c:pt>
                <c:pt idx="4760">
                  <c:v>67.800000000000097</c:v>
                </c:pt>
                <c:pt idx="4761">
                  <c:v>67.800000000000097</c:v>
                </c:pt>
                <c:pt idx="4762">
                  <c:v>67.800000000000097</c:v>
                </c:pt>
                <c:pt idx="4763">
                  <c:v>67.800000000000097</c:v>
                </c:pt>
                <c:pt idx="4764">
                  <c:v>67.800000000000097</c:v>
                </c:pt>
                <c:pt idx="4765">
                  <c:v>67.800000000000097</c:v>
                </c:pt>
                <c:pt idx="4766">
                  <c:v>67.800000000000097</c:v>
                </c:pt>
                <c:pt idx="4767">
                  <c:v>67.800000000000097</c:v>
                </c:pt>
                <c:pt idx="4768">
                  <c:v>67.800000000000097</c:v>
                </c:pt>
                <c:pt idx="4769">
                  <c:v>67.800000000000097</c:v>
                </c:pt>
                <c:pt idx="4770">
                  <c:v>67.800000000000097</c:v>
                </c:pt>
                <c:pt idx="4771">
                  <c:v>67.800000000000097</c:v>
                </c:pt>
                <c:pt idx="4772">
                  <c:v>67.800000000000097</c:v>
                </c:pt>
                <c:pt idx="4773">
                  <c:v>67.800000000000097</c:v>
                </c:pt>
                <c:pt idx="4774">
                  <c:v>67.800000000000097</c:v>
                </c:pt>
                <c:pt idx="4775">
                  <c:v>67.800000000000097</c:v>
                </c:pt>
                <c:pt idx="4776">
                  <c:v>67.800000000000097</c:v>
                </c:pt>
                <c:pt idx="4777">
                  <c:v>67.800000000000097</c:v>
                </c:pt>
                <c:pt idx="4778">
                  <c:v>67.800000000000097</c:v>
                </c:pt>
                <c:pt idx="4779">
                  <c:v>67.800000000000097</c:v>
                </c:pt>
                <c:pt idx="4780">
                  <c:v>67.800000000000097</c:v>
                </c:pt>
                <c:pt idx="4781">
                  <c:v>67.800000000000097</c:v>
                </c:pt>
                <c:pt idx="4782">
                  <c:v>67.800000000000097</c:v>
                </c:pt>
                <c:pt idx="4783">
                  <c:v>67.800000000000097</c:v>
                </c:pt>
                <c:pt idx="4784">
                  <c:v>67.800000000000097</c:v>
                </c:pt>
                <c:pt idx="4785">
                  <c:v>67.800000000000097</c:v>
                </c:pt>
                <c:pt idx="4786">
                  <c:v>67.800000000000097</c:v>
                </c:pt>
                <c:pt idx="4787">
                  <c:v>67.800000000000097</c:v>
                </c:pt>
                <c:pt idx="4788">
                  <c:v>67.800000000000097</c:v>
                </c:pt>
                <c:pt idx="4789">
                  <c:v>67.800000000000097</c:v>
                </c:pt>
                <c:pt idx="4790">
                  <c:v>67.800000000000097</c:v>
                </c:pt>
                <c:pt idx="4791">
                  <c:v>67.800000000000097</c:v>
                </c:pt>
                <c:pt idx="4792">
                  <c:v>67.800000000000097</c:v>
                </c:pt>
                <c:pt idx="4793">
                  <c:v>67.800000000000097</c:v>
                </c:pt>
                <c:pt idx="4794">
                  <c:v>67.800000000000097</c:v>
                </c:pt>
                <c:pt idx="4795">
                  <c:v>67.800000000000097</c:v>
                </c:pt>
                <c:pt idx="4796">
                  <c:v>67.800000000000097</c:v>
                </c:pt>
                <c:pt idx="4797">
                  <c:v>67.800000000000097</c:v>
                </c:pt>
                <c:pt idx="4798">
                  <c:v>67.800000000000097</c:v>
                </c:pt>
                <c:pt idx="4799">
                  <c:v>67.800000000000097</c:v>
                </c:pt>
                <c:pt idx="4800">
                  <c:v>67.800000000000097</c:v>
                </c:pt>
                <c:pt idx="4801">
                  <c:v>67.800000000000097</c:v>
                </c:pt>
                <c:pt idx="4802">
                  <c:v>67.800000000000097</c:v>
                </c:pt>
                <c:pt idx="4803">
                  <c:v>67.800000000000097</c:v>
                </c:pt>
                <c:pt idx="4804">
                  <c:v>67.800000000000097</c:v>
                </c:pt>
                <c:pt idx="4805">
                  <c:v>67.800000000000097</c:v>
                </c:pt>
                <c:pt idx="4806">
                  <c:v>67.800000000000097</c:v>
                </c:pt>
                <c:pt idx="4807">
                  <c:v>67.800000000000097</c:v>
                </c:pt>
                <c:pt idx="4808">
                  <c:v>67.800000000000097</c:v>
                </c:pt>
                <c:pt idx="4809">
                  <c:v>67.800000000000097</c:v>
                </c:pt>
                <c:pt idx="4810">
                  <c:v>67.800000000000097</c:v>
                </c:pt>
                <c:pt idx="4811">
                  <c:v>67.800000000000097</c:v>
                </c:pt>
                <c:pt idx="4812">
                  <c:v>67.800000000000097</c:v>
                </c:pt>
                <c:pt idx="4813">
                  <c:v>67.800000000000097</c:v>
                </c:pt>
                <c:pt idx="4814">
                  <c:v>67.800000000000097</c:v>
                </c:pt>
                <c:pt idx="4815">
                  <c:v>67.800000000000097</c:v>
                </c:pt>
                <c:pt idx="4816">
                  <c:v>67.800000000000097</c:v>
                </c:pt>
                <c:pt idx="4817">
                  <c:v>67.800000000000097</c:v>
                </c:pt>
                <c:pt idx="4818">
                  <c:v>67.800000000000097</c:v>
                </c:pt>
                <c:pt idx="4819">
                  <c:v>67.800000000000097</c:v>
                </c:pt>
                <c:pt idx="4820">
                  <c:v>67.800000000000097</c:v>
                </c:pt>
                <c:pt idx="4821">
                  <c:v>67.800000000000097</c:v>
                </c:pt>
                <c:pt idx="4822">
                  <c:v>67.800000000000097</c:v>
                </c:pt>
                <c:pt idx="4823">
                  <c:v>67.800000000000097</c:v>
                </c:pt>
                <c:pt idx="4824">
                  <c:v>67.800000000000097</c:v>
                </c:pt>
                <c:pt idx="4825">
                  <c:v>67.800000000000097</c:v>
                </c:pt>
                <c:pt idx="4826">
                  <c:v>67.800000000000097</c:v>
                </c:pt>
                <c:pt idx="4827">
                  <c:v>67.800000000000097</c:v>
                </c:pt>
                <c:pt idx="4828">
                  <c:v>67.800000000000097</c:v>
                </c:pt>
                <c:pt idx="4829">
                  <c:v>67.800000000000097</c:v>
                </c:pt>
                <c:pt idx="4830">
                  <c:v>67.800000000000097</c:v>
                </c:pt>
                <c:pt idx="4831">
                  <c:v>67.800000000000097</c:v>
                </c:pt>
                <c:pt idx="4832">
                  <c:v>67.800000000000097</c:v>
                </c:pt>
                <c:pt idx="4833">
                  <c:v>67.800000000000097</c:v>
                </c:pt>
                <c:pt idx="4834">
                  <c:v>67.800000000000097</c:v>
                </c:pt>
                <c:pt idx="4835">
                  <c:v>67.800000000000097</c:v>
                </c:pt>
                <c:pt idx="4836">
                  <c:v>67.800000000000097</c:v>
                </c:pt>
                <c:pt idx="4837">
                  <c:v>67.800000000000097</c:v>
                </c:pt>
                <c:pt idx="4838">
                  <c:v>67.800000000000097</c:v>
                </c:pt>
                <c:pt idx="4839">
                  <c:v>67.800000000000097</c:v>
                </c:pt>
                <c:pt idx="4840">
                  <c:v>67.800000000000097</c:v>
                </c:pt>
                <c:pt idx="4841">
                  <c:v>67.800000000000097</c:v>
                </c:pt>
                <c:pt idx="4842">
                  <c:v>67.800000000000097</c:v>
                </c:pt>
                <c:pt idx="4843">
                  <c:v>67.800000000000097</c:v>
                </c:pt>
                <c:pt idx="4844">
                  <c:v>67.800000000000097</c:v>
                </c:pt>
                <c:pt idx="4845">
                  <c:v>67.800000000000097</c:v>
                </c:pt>
                <c:pt idx="4846">
                  <c:v>67.800000000000097</c:v>
                </c:pt>
                <c:pt idx="4847">
                  <c:v>67.800000000000097</c:v>
                </c:pt>
                <c:pt idx="4848">
                  <c:v>67.800000000000097</c:v>
                </c:pt>
                <c:pt idx="4849">
                  <c:v>67.800000000000097</c:v>
                </c:pt>
                <c:pt idx="4850">
                  <c:v>67.800000000000097</c:v>
                </c:pt>
                <c:pt idx="4851">
                  <c:v>67.800000000000097</c:v>
                </c:pt>
                <c:pt idx="4852">
                  <c:v>67.800000000000097</c:v>
                </c:pt>
                <c:pt idx="4853">
                  <c:v>67.800000000000097</c:v>
                </c:pt>
                <c:pt idx="4854">
                  <c:v>67.800000000000097</c:v>
                </c:pt>
                <c:pt idx="4855">
                  <c:v>67.800000000000097</c:v>
                </c:pt>
                <c:pt idx="4856">
                  <c:v>67.800000000000097</c:v>
                </c:pt>
                <c:pt idx="4857">
                  <c:v>67.800000000000097</c:v>
                </c:pt>
                <c:pt idx="4858">
                  <c:v>67.800000000000097</c:v>
                </c:pt>
                <c:pt idx="4859">
                  <c:v>67.800000000000097</c:v>
                </c:pt>
                <c:pt idx="4860">
                  <c:v>67.800000000000097</c:v>
                </c:pt>
                <c:pt idx="4861">
                  <c:v>67.800000000000097</c:v>
                </c:pt>
                <c:pt idx="4862">
                  <c:v>67.800000000000097</c:v>
                </c:pt>
                <c:pt idx="4863">
                  <c:v>67.800000000000097</c:v>
                </c:pt>
                <c:pt idx="4864">
                  <c:v>67.800000000000097</c:v>
                </c:pt>
                <c:pt idx="4865">
                  <c:v>67.800000000000097</c:v>
                </c:pt>
                <c:pt idx="4866">
                  <c:v>67.800000000000097</c:v>
                </c:pt>
                <c:pt idx="4867">
                  <c:v>67.800000000000097</c:v>
                </c:pt>
                <c:pt idx="4868">
                  <c:v>67.800000000000097</c:v>
                </c:pt>
                <c:pt idx="4869">
                  <c:v>67.800000000000097</c:v>
                </c:pt>
                <c:pt idx="4870">
                  <c:v>67.800000000000097</c:v>
                </c:pt>
                <c:pt idx="4871">
                  <c:v>67.800000000000097</c:v>
                </c:pt>
                <c:pt idx="4872">
                  <c:v>67.800000000000097</c:v>
                </c:pt>
                <c:pt idx="4873">
                  <c:v>67.800000000000097</c:v>
                </c:pt>
                <c:pt idx="4874">
                  <c:v>67.800000000000097</c:v>
                </c:pt>
                <c:pt idx="4875">
                  <c:v>67.800000000000097</c:v>
                </c:pt>
                <c:pt idx="4876">
                  <c:v>68.200000000000102</c:v>
                </c:pt>
                <c:pt idx="4877">
                  <c:v>69.200000000000102</c:v>
                </c:pt>
                <c:pt idx="4878">
                  <c:v>70.500000000000099</c:v>
                </c:pt>
                <c:pt idx="4879">
                  <c:v>72.200000000000102</c:v>
                </c:pt>
                <c:pt idx="4880">
                  <c:v>72.800000000000097</c:v>
                </c:pt>
                <c:pt idx="4881">
                  <c:v>72.800000000000097</c:v>
                </c:pt>
                <c:pt idx="4882">
                  <c:v>73.000000000000099</c:v>
                </c:pt>
                <c:pt idx="4883">
                  <c:v>73.100000000000094</c:v>
                </c:pt>
                <c:pt idx="4884">
                  <c:v>73.100000000000094</c:v>
                </c:pt>
                <c:pt idx="4885">
                  <c:v>73.100000000000094</c:v>
                </c:pt>
                <c:pt idx="4886">
                  <c:v>73.100000000000094</c:v>
                </c:pt>
                <c:pt idx="4887">
                  <c:v>73.100000000000094</c:v>
                </c:pt>
                <c:pt idx="4888">
                  <c:v>73.100000000000094</c:v>
                </c:pt>
                <c:pt idx="4889">
                  <c:v>73.100000000000094</c:v>
                </c:pt>
                <c:pt idx="4890">
                  <c:v>73.100000000000094</c:v>
                </c:pt>
                <c:pt idx="4891">
                  <c:v>73.100000000000094</c:v>
                </c:pt>
                <c:pt idx="4892">
                  <c:v>73.100000000000094</c:v>
                </c:pt>
                <c:pt idx="4893">
                  <c:v>73.200000000000088</c:v>
                </c:pt>
                <c:pt idx="4894">
                  <c:v>73.200000000000088</c:v>
                </c:pt>
                <c:pt idx="4895">
                  <c:v>73.300000000000082</c:v>
                </c:pt>
                <c:pt idx="4896">
                  <c:v>73.400000000000077</c:v>
                </c:pt>
                <c:pt idx="4897">
                  <c:v>73.800000000000082</c:v>
                </c:pt>
                <c:pt idx="4898">
                  <c:v>74.60000000000008</c:v>
                </c:pt>
                <c:pt idx="4899">
                  <c:v>74.800000000000082</c:v>
                </c:pt>
                <c:pt idx="4900">
                  <c:v>74.800000000000082</c:v>
                </c:pt>
                <c:pt idx="4901">
                  <c:v>74.800000000000082</c:v>
                </c:pt>
                <c:pt idx="4902">
                  <c:v>74.800000000000082</c:v>
                </c:pt>
                <c:pt idx="4903">
                  <c:v>74.800000000000082</c:v>
                </c:pt>
                <c:pt idx="4904">
                  <c:v>74.800000000000082</c:v>
                </c:pt>
                <c:pt idx="4905">
                  <c:v>74.800000000000082</c:v>
                </c:pt>
                <c:pt idx="4906">
                  <c:v>74.800000000000082</c:v>
                </c:pt>
                <c:pt idx="4907">
                  <c:v>74.800000000000082</c:v>
                </c:pt>
                <c:pt idx="4908">
                  <c:v>74.800000000000082</c:v>
                </c:pt>
                <c:pt idx="4909">
                  <c:v>74.800000000000082</c:v>
                </c:pt>
                <c:pt idx="4910">
                  <c:v>74.800000000000082</c:v>
                </c:pt>
                <c:pt idx="4911">
                  <c:v>74.800000000000082</c:v>
                </c:pt>
                <c:pt idx="4912">
                  <c:v>74.800000000000082</c:v>
                </c:pt>
                <c:pt idx="4913">
                  <c:v>74.800000000000082</c:v>
                </c:pt>
                <c:pt idx="4914">
                  <c:v>74.800000000000082</c:v>
                </c:pt>
                <c:pt idx="4915">
                  <c:v>74.800000000000082</c:v>
                </c:pt>
                <c:pt idx="4916">
                  <c:v>74.800000000000082</c:v>
                </c:pt>
                <c:pt idx="4917">
                  <c:v>74.800000000000082</c:v>
                </c:pt>
                <c:pt idx="4918">
                  <c:v>74.800000000000082</c:v>
                </c:pt>
                <c:pt idx="4919">
                  <c:v>74.800000000000082</c:v>
                </c:pt>
                <c:pt idx="4920">
                  <c:v>74.800000000000082</c:v>
                </c:pt>
                <c:pt idx="4921">
                  <c:v>74.800000000000082</c:v>
                </c:pt>
                <c:pt idx="4922">
                  <c:v>74.800000000000082</c:v>
                </c:pt>
                <c:pt idx="4923">
                  <c:v>74.800000000000082</c:v>
                </c:pt>
                <c:pt idx="4924">
                  <c:v>74.800000000000082</c:v>
                </c:pt>
                <c:pt idx="4925">
                  <c:v>74.800000000000082</c:v>
                </c:pt>
                <c:pt idx="4926">
                  <c:v>74.800000000000082</c:v>
                </c:pt>
                <c:pt idx="4927">
                  <c:v>74.800000000000082</c:v>
                </c:pt>
                <c:pt idx="4928">
                  <c:v>74.800000000000082</c:v>
                </c:pt>
                <c:pt idx="4929">
                  <c:v>74.800000000000082</c:v>
                </c:pt>
                <c:pt idx="4930">
                  <c:v>74.800000000000082</c:v>
                </c:pt>
                <c:pt idx="4931">
                  <c:v>74.800000000000082</c:v>
                </c:pt>
                <c:pt idx="4932">
                  <c:v>74.800000000000082</c:v>
                </c:pt>
                <c:pt idx="4933">
                  <c:v>74.800000000000082</c:v>
                </c:pt>
                <c:pt idx="4934">
                  <c:v>74.800000000000082</c:v>
                </c:pt>
                <c:pt idx="4935">
                  <c:v>74.800000000000082</c:v>
                </c:pt>
                <c:pt idx="4936">
                  <c:v>74.800000000000082</c:v>
                </c:pt>
                <c:pt idx="4937">
                  <c:v>74.800000000000082</c:v>
                </c:pt>
                <c:pt idx="4938">
                  <c:v>74.800000000000082</c:v>
                </c:pt>
                <c:pt idx="4939">
                  <c:v>74.800000000000082</c:v>
                </c:pt>
                <c:pt idx="4940">
                  <c:v>74.800000000000082</c:v>
                </c:pt>
                <c:pt idx="4941">
                  <c:v>74.800000000000082</c:v>
                </c:pt>
                <c:pt idx="4942">
                  <c:v>74.800000000000082</c:v>
                </c:pt>
                <c:pt idx="4943">
                  <c:v>74.800000000000082</c:v>
                </c:pt>
                <c:pt idx="4944">
                  <c:v>74.800000000000082</c:v>
                </c:pt>
                <c:pt idx="4945">
                  <c:v>74.800000000000082</c:v>
                </c:pt>
                <c:pt idx="4946">
                  <c:v>74.800000000000082</c:v>
                </c:pt>
                <c:pt idx="4947">
                  <c:v>74.800000000000082</c:v>
                </c:pt>
                <c:pt idx="4948">
                  <c:v>74.800000000000082</c:v>
                </c:pt>
                <c:pt idx="4949">
                  <c:v>74.800000000000082</c:v>
                </c:pt>
                <c:pt idx="4950">
                  <c:v>74.800000000000082</c:v>
                </c:pt>
                <c:pt idx="4951">
                  <c:v>74.800000000000082</c:v>
                </c:pt>
                <c:pt idx="4952">
                  <c:v>74.800000000000082</c:v>
                </c:pt>
                <c:pt idx="4953">
                  <c:v>74.800000000000082</c:v>
                </c:pt>
                <c:pt idx="4954">
                  <c:v>74.800000000000082</c:v>
                </c:pt>
                <c:pt idx="4955">
                  <c:v>74.800000000000082</c:v>
                </c:pt>
                <c:pt idx="4956">
                  <c:v>74.800000000000082</c:v>
                </c:pt>
                <c:pt idx="4957">
                  <c:v>74.800000000000082</c:v>
                </c:pt>
                <c:pt idx="4958">
                  <c:v>74.900000000000077</c:v>
                </c:pt>
                <c:pt idx="4959">
                  <c:v>74.900000000000077</c:v>
                </c:pt>
                <c:pt idx="4960">
                  <c:v>75.10000000000008</c:v>
                </c:pt>
                <c:pt idx="4961">
                  <c:v>75.200000000000074</c:v>
                </c:pt>
                <c:pt idx="4962">
                  <c:v>75.400000000000077</c:v>
                </c:pt>
                <c:pt idx="4963">
                  <c:v>76.300000000000082</c:v>
                </c:pt>
                <c:pt idx="4964">
                  <c:v>76.700000000000088</c:v>
                </c:pt>
                <c:pt idx="4965">
                  <c:v>77.300000000000082</c:v>
                </c:pt>
                <c:pt idx="4966">
                  <c:v>77.900000000000077</c:v>
                </c:pt>
                <c:pt idx="4967">
                  <c:v>78.500000000000071</c:v>
                </c:pt>
                <c:pt idx="4968">
                  <c:v>78.700000000000074</c:v>
                </c:pt>
                <c:pt idx="4969">
                  <c:v>78.800000000000068</c:v>
                </c:pt>
                <c:pt idx="4970">
                  <c:v>79.100000000000065</c:v>
                </c:pt>
                <c:pt idx="4971">
                  <c:v>79.500000000000071</c:v>
                </c:pt>
                <c:pt idx="4972">
                  <c:v>79.700000000000074</c:v>
                </c:pt>
                <c:pt idx="4973">
                  <c:v>80.400000000000077</c:v>
                </c:pt>
                <c:pt idx="4974">
                  <c:v>81.10000000000008</c:v>
                </c:pt>
                <c:pt idx="4975">
                  <c:v>81.400000000000077</c:v>
                </c:pt>
                <c:pt idx="4976">
                  <c:v>81.700000000000074</c:v>
                </c:pt>
                <c:pt idx="4977">
                  <c:v>82.000000000000071</c:v>
                </c:pt>
                <c:pt idx="4978">
                  <c:v>82.300000000000068</c:v>
                </c:pt>
                <c:pt idx="4979">
                  <c:v>82.600000000000065</c:v>
                </c:pt>
                <c:pt idx="4980">
                  <c:v>83.300000000000068</c:v>
                </c:pt>
                <c:pt idx="4981">
                  <c:v>83.900000000000063</c:v>
                </c:pt>
                <c:pt idx="4982">
                  <c:v>84.20000000000006</c:v>
                </c:pt>
                <c:pt idx="4983">
                  <c:v>84.500000000000057</c:v>
                </c:pt>
                <c:pt idx="4984">
                  <c:v>84.70000000000006</c:v>
                </c:pt>
                <c:pt idx="4985">
                  <c:v>84.900000000000063</c:v>
                </c:pt>
                <c:pt idx="4986">
                  <c:v>85.20000000000006</c:v>
                </c:pt>
                <c:pt idx="4987">
                  <c:v>85.400000000000063</c:v>
                </c:pt>
                <c:pt idx="4988">
                  <c:v>85.500000000000057</c:v>
                </c:pt>
                <c:pt idx="4989">
                  <c:v>85.500000000000057</c:v>
                </c:pt>
                <c:pt idx="4990">
                  <c:v>85.600000000000051</c:v>
                </c:pt>
                <c:pt idx="4991">
                  <c:v>85.800000000000054</c:v>
                </c:pt>
                <c:pt idx="4992">
                  <c:v>86.000000000000057</c:v>
                </c:pt>
                <c:pt idx="4993">
                  <c:v>86.100000000000051</c:v>
                </c:pt>
                <c:pt idx="4994">
                  <c:v>86.100000000000051</c:v>
                </c:pt>
                <c:pt idx="4995">
                  <c:v>86.100000000000051</c:v>
                </c:pt>
                <c:pt idx="4996">
                  <c:v>86.200000000000045</c:v>
                </c:pt>
                <c:pt idx="4997">
                  <c:v>86.200000000000045</c:v>
                </c:pt>
                <c:pt idx="4998">
                  <c:v>86.200000000000045</c:v>
                </c:pt>
                <c:pt idx="4999">
                  <c:v>86.200000000000045</c:v>
                </c:pt>
                <c:pt idx="5000">
                  <c:v>86.30000000000004</c:v>
                </c:pt>
                <c:pt idx="5001">
                  <c:v>86.30000000000004</c:v>
                </c:pt>
                <c:pt idx="5002">
                  <c:v>86.30000000000004</c:v>
                </c:pt>
                <c:pt idx="5003">
                  <c:v>86.30000000000004</c:v>
                </c:pt>
                <c:pt idx="5004">
                  <c:v>86.30000000000004</c:v>
                </c:pt>
                <c:pt idx="5005">
                  <c:v>86.30000000000004</c:v>
                </c:pt>
                <c:pt idx="5006">
                  <c:v>86.30000000000004</c:v>
                </c:pt>
                <c:pt idx="5007">
                  <c:v>86.30000000000004</c:v>
                </c:pt>
                <c:pt idx="5008">
                  <c:v>86.30000000000004</c:v>
                </c:pt>
                <c:pt idx="5009">
                  <c:v>86.30000000000004</c:v>
                </c:pt>
                <c:pt idx="5010">
                  <c:v>86.30000000000004</c:v>
                </c:pt>
                <c:pt idx="5011">
                  <c:v>86.30000000000004</c:v>
                </c:pt>
                <c:pt idx="5012">
                  <c:v>86.30000000000004</c:v>
                </c:pt>
                <c:pt idx="5013">
                  <c:v>86.30000000000004</c:v>
                </c:pt>
                <c:pt idx="5014">
                  <c:v>86.30000000000004</c:v>
                </c:pt>
                <c:pt idx="5015">
                  <c:v>86.30000000000004</c:v>
                </c:pt>
                <c:pt idx="5016">
                  <c:v>86.30000000000004</c:v>
                </c:pt>
                <c:pt idx="5017">
                  <c:v>86.30000000000004</c:v>
                </c:pt>
                <c:pt idx="5018">
                  <c:v>86.30000000000004</c:v>
                </c:pt>
                <c:pt idx="5019">
                  <c:v>86.30000000000004</c:v>
                </c:pt>
                <c:pt idx="5020">
                  <c:v>86.30000000000004</c:v>
                </c:pt>
                <c:pt idx="5021">
                  <c:v>86.30000000000004</c:v>
                </c:pt>
                <c:pt idx="5022">
                  <c:v>86.30000000000004</c:v>
                </c:pt>
                <c:pt idx="5023">
                  <c:v>86.30000000000004</c:v>
                </c:pt>
                <c:pt idx="5024">
                  <c:v>86.30000000000004</c:v>
                </c:pt>
                <c:pt idx="5025">
                  <c:v>86.30000000000004</c:v>
                </c:pt>
                <c:pt idx="5026">
                  <c:v>86.30000000000004</c:v>
                </c:pt>
                <c:pt idx="5027">
                  <c:v>86.30000000000004</c:v>
                </c:pt>
                <c:pt idx="5028">
                  <c:v>86.30000000000004</c:v>
                </c:pt>
                <c:pt idx="5029">
                  <c:v>86.30000000000004</c:v>
                </c:pt>
                <c:pt idx="5030">
                  <c:v>86.30000000000004</c:v>
                </c:pt>
                <c:pt idx="5031">
                  <c:v>86.30000000000004</c:v>
                </c:pt>
                <c:pt idx="5032">
                  <c:v>86.400000000000034</c:v>
                </c:pt>
                <c:pt idx="5033">
                  <c:v>86.80000000000004</c:v>
                </c:pt>
                <c:pt idx="5034">
                  <c:v>87.30000000000004</c:v>
                </c:pt>
                <c:pt idx="5035">
                  <c:v>87.900000000000034</c:v>
                </c:pt>
                <c:pt idx="5036">
                  <c:v>88.30000000000004</c:v>
                </c:pt>
                <c:pt idx="5037">
                  <c:v>89.000000000000043</c:v>
                </c:pt>
                <c:pt idx="5038">
                  <c:v>89.900000000000048</c:v>
                </c:pt>
                <c:pt idx="5039">
                  <c:v>90.300000000000054</c:v>
                </c:pt>
                <c:pt idx="5040">
                  <c:v>90.600000000000051</c:v>
                </c:pt>
                <c:pt idx="5041">
                  <c:v>91.000000000000057</c:v>
                </c:pt>
                <c:pt idx="5042">
                  <c:v>91.300000000000054</c:v>
                </c:pt>
                <c:pt idx="5043">
                  <c:v>91.500000000000057</c:v>
                </c:pt>
                <c:pt idx="5044">
                  <c:v>91.70000000000006</c:v>
                </c:pt>
                <c:pt idx="5045">
                  <c:v>91.900000000000063</c:v>
                </c:pt>
                <c:pt idx="5046">
                  <c:v>92.100000000000065</c:v>
                </c:pt>
                <c:pt idx="5047">
                  <c:v>92.800000000000068</c:v>
                </c:pt>
                <c:pt idx="5048">
                  <c:v>93.700000000000074</c:v>
                </c:pt>
                <c:pt idx="5049">
                  <c:v>94.200000000000074</c:v>
                </c:pt>
                <c:pt idx="5050">
                  <c:v>94.700000000000074</c:v>
                </c:pt>
                <c:pt idx="5051">
                  <c:v>95.200000000000074</c:v>
                </c:pt>
                <c:pt idx="5052">
                  <c:v>95.60000000000008</c:v>
                </c:pt>
                <c:pt idx="5053">
                  <c:v>96.000000000000085</c:v>
                </c:pt>
                <c:pt idx="5054">
                  <c:v>96.000000000000085</c:v>
                </c:pt>
                <c:pt idx="5055">
                  <c:v>96.200000000000088</c:v>
                </c:pt>
                <c:pt idx="5056">
                  <c:v>96.600000000000094</c:v>
                </c:pt>
                <c:pt idx="5057">
                  <c:v>96.900000000000091</c:v>
                </c:pt>
                <c:pt idx="5058">
                  <c:v>97.100000000000094</c:v>
                </c:pt>
                <c:pt idx="5059">
                  <c:v>97.300000000000097</c:v>
                </c:pt>
                <c:pt idx="5060">
                  <c:v>97.500000000000099</c:v>
                </c:pt>
                <c:pt idx="5061">
                  <c:v>97.800000000000097</c:v>
                </c:pt>
                <c:pt idx="5062">
                  <c:v>98.000000000000099</c:v>
                </c:pt>
                <c:pt idx="5063">
                  <c:v>98.200000000000102</c:v>
                </c:pt>
                <c:pt idx="5064">
                  <c:v>98.500000000000099</c:v>
                </c:pt>
                <c:pt idx="5065">
                  <c:v>98.700000000000102</c:v>
                </c:pt>
                <c:pt idx="5066">
                  <c:v>98.800000000000097</c:v>
                </c:pt>
                <c:pt idx="5067">
                  <c:v>98.800000000000097</c:v>
                </c:pt>
                <c:pt idx="5068">
                  <c:v>98.800000000000097</c:v>
                </c:pt>
                <c:pt idx="5069">
                  <c:v>98.800000000000097</c:v>
                </c:pt>
                <c:pt idx="5070">
                  <c:v>98.800000000000097</c:v>
                </c:pt>
                <c:pt idx="5071">
                  <c:v>98.800000000000097</c:v>
                </c:pt>
                <c:pt idx="5072">
                  <c:v>99.300000000000097</c:v>
                </c:pt>
                <c:pt idx="5073">
                  <c:v>99.500000000000099</c:v>
                </c:pt>
                <c:pt idx="5074">
                  <c:v>99.500000000000099</c:v>
                </c:pt>
                <c:pt idx="5075">
                  <c:v>99.500000000000099</c:v>
                </c:pt>
                <c:pt idx="5076">
                  <c:v>99.500000000000099</c:v>
                </c:pt>
                <c:pt idx="5077">
                  <c:v>99.500000000000099</c:v>
                </c:pt>
                <c:pt idx="5078">
                  <c:v>99.500000000000099</c:v>
                </c:pt>
                <c:pt idx="5079">
                  <c:v>99.500000000000099</c:v>
                </c:pt>
                <c:pt idx="5080">
                  <c:v>99.500000000000099</c:v>
                </c:pt>
                <c:pt idx="5081">
                  <c:v>99.500000000000099</c:v>
                </c:pt>
                <c:pt idx="5082">
                  <c:v>99.500000000000099</c:v>
                </c:pt>
                <c:pt idx="5083">
                  <c:v>99.500000000000099</c:v>
                </c:pt>
                <c:pt idx="5084">
                  <c:v>99.500000000000099</c:v>
                </c:pt>
                <c:pt idx="5085">
                  <c:v>99.500000000000099</c:v>
                </c:pt>
                <c:pt idx="5086">
                  <c:v>99.500000000000099</c:v>
                </c:pt>
                <c:pt idx="5087">
                  <c:v>99.500000000000099</c:v>
                </c:pt>
                <c:pt idx="5088">
                  <c:v>99.500000000000099</c:v>
                </c:pt>
                <c:pt idx="5089">
                  <c:v>99.500000000000099</c:v>
                </c:pt>
                <c:pt idx="5090">
                  <c:v>99.500000000000099</c:v>
                </c:pt>
                <c:pt idx="5091">
                  <c:v>99.500000000000099</c:v>
                </c:pt>
                <c:pt idx="5092">
                  <c:v>99.500000000000099</c:v>
                </c:pt>
                <c:pt idx="5093">
                  <c:v>99.500000000000099</c:v>
                </c:pt>
                <c:pt idx="5094">
                  <c:v>99.500000000000099</c:v>
                </c:pt>
                <c:pt idx="5095">
                  <c:v>99.500000000000099</c:v>
                </c:pt>
                <c:pt idx="5096">
                  <c:v>99.500000000000099</c:v>
                </c:pt>
                <c:pt idx="5097">
                  <c:v>99.500000000000099</c:v>
                </c:pt>
                <c:pt idx="5098">
                  <c:v>99.500000000000099</c:v>
                </c:pt>
                <c:pt idx="5099">
                  <c:v>99.500000000000099</c:v>
                </c:pt>
                <c:pt idx="5100">
                  <c:v>99.500000000000099</c:v>
                </c:pt>
                <c:pt idx="5101">
                  <c:v>99.500000000000099</c:v>
                </c:pt>
                <c:pt idx="5102">
                  <c:v>99.500000000000099</c:v>
                </c:pt>
                <c:pt idx="5103">
                  <c:v>99.500000000000099</c:v>
                </c:pt>
                <c:pt idx="5104">
                  <c:v>99.500000000000099</c:v>
                </c:pt>
                <c:pt idx="5105">
                  <c:v>99.500000000000099</c:v>
                </c:pt>
                <c:pt idx="5106">
                  <c:v>99.500000000000099</c:v>
                </c:pt>
                <c:pt idx="5107">
                  <c:v>99.500000000000099</c:v>
                </c:pt>
                <c:pt idx="5108">
                  <c:v>99.500000000000099</c:v>
                </c:pt>
                <c:pt idx="5109">
                  <c:v>99.500000000000099</c:v>
                </c:pt>
                <c:pt idx="5110">
                  <c:v>99.500000000000099</c:v>
                </c:pt>
                <c:pt idx="5111">
                  <c:v>99.500000000000099</c:v>
                </c:pt>
                <c:pt idx="5112">
                  <c:v>99.500000000000099</c:v>
                </c:pt>
                <c:pt idx="5113">
                  <c:v>99.500000000000099</c:v>
                </c:pt>
                <c:pt idx="5114">
                  <c:v>99.500000000000099</c:v>
                </c:pt>
                <c:pt idx="5115">
                  <c:v>99.500000000000099</c:v>
                </c:pt>
                <c:pt idx="5116">
                  <c:v>99.500000000000099</c:v>
                </c:pt>
                <c:pt idx="5117">
                  <c:v>99.500000000000099</c:v>
                </c:pt>
                <c:pt idx="5118">
                  <c:v>99.500000000000099</c:v>
                </c:pt>
                <c:pt idx="5119">
                  <c:v>99.500000000000099</c:v>
                </c:pt>
                <c:pt idx="5120">
                  <c:v>99.500000000000099</c:v>
                </c:pt>
                <c:pt idx="5121">
                  <c:v>99.500000000000099</c:v>
                </c:pt>
                <c:pt idx="5122">
                  <c:v>99.500000000000099</c:v>
                </c:pt>
                <c:pt idx="5123">
                  <c:v>99.500000000000099</c:v>
                </c:pt>
                <c:pt idx="5124">
                  <c:v>99.500000000000099</c:v>
                </c:pt>
                <c:pt idx="5125">
                  <c:v>99.500000000000099</c:v>
                </c:pt>
                <c:pt idx="5126">
                  <c:v>99.500000000000099</c:v>
                </c:pt>
                <c:pt idx="5127">
                  <c:v>99.500000000000099</c:v>
                </c:pt>
                <c:pt idx="5128">
                  <c:v>99.500000000000099</c:v>
                </c:pt>
                <c:pt idx="5129">
                  <c:v>99.500000000000099</c:v>
                </c:pt>
                <c:pt idx="5130">
                  <c:v>99.500000000000099</c:v>
                </c:pt>
                <c:pt idx="5131">
                  <c:v>99.500000000000099</c:v>
                </c:pt>
                <c:pt idx="5132">
                  <c:v>99.500000000000099</c:v>
                </c:pt>
                <c:pt idx="5133">
                  <c:v>99.500000000000099</c:v>
                </c:pt>
                <c:pt idx="5134">
                  <c:v>99.500000000000099</c:v>
                </c:pt>
                <c:pt idx="5135">
                  <c:v>99.500000000000099</c:v>
                </c:pt>
                <c:pt idx="5136">
                  <c:v>99.500000000000099</c:v>
                </c:pt>
                <c:pt idx="5137">
                  <c:v>99.500000000000099</c:v>
                </c:pt>
                <c:pt idx="5138">
                  <c:v>99.500000000000099</c:v>
                </c:pt>
                <c:pt idx="5139">
                  <c:v>99.600000000000094</c:v>
                </c:pt>
                <c:pt idx="5140">
                  <c:v>99.600000000000094</c:v>
                </c:pt>
                <c:pt idx="5141">
                  <c:v>99.600000000000094</c:v>
                </c:pt>
                <c:pt idx="5142">
                  <c:v>99.600000000000094</c:v>
                </c:pt>
                <c:pt idx="5143">
                  <c:v>99.600000000000094</c:v>
                </c:pt>
                <c:pt idx="5144">
                  <c:v>99.600000000000094</c:v>
                </c:pt>
                <c:pt idx="5145">
                  <c:v>99.600000000000094</c:v>
                </c:pt>
                <c:pt idx="5146">
                  <c:v>99.600000000000094</c:v>
                </c:pt>
                <c:pt idx="5147">
                  <c:v>99.600000000000094</c:v>
                </c:pt>
                <c:pt idx="5148">
                  <c:v>99.600000000000094</c:v>
                </c:pt>
                <c:pt idx="5149">
                  <c:v>100.20000000000009</c:v>
                </c:pt>
                <c:pt idx="5150">
                  <c:v>100.50000000000009</c:v>
                </c:pt>
                <c:pt idx="5151">
                  <c:v>101.20000000000009</c:v>
                </c:pt>
                <c:pt idx="5152">
                  <c:v>101.60000000000009</c:v>
                </c:pt>
                <c:pt idx="5153">
                  <c:v>102.40000000000009</c:v>
                </c:pt>
                <c:pt idx="5154">
                  <c:v>103.50000000000009</c:v>
                </c:pt>
                <c:pt idx="5155">
                  <c:v>103.90000000000009</c:v>
                </c:pt>
                <c:pt idx="5156">
                  <c:v>104.70000000000009</c:v>
                </c:pt>
                <c:pt idx="5157">
                  <c:v>105.30000000000008</c:v>
                </c:pt>
                <c:pt idx="5158">
                  <c:v>105.60000000000008</c:v>
                </c:pt>
                <c:pt idx="5159">
                  <c:v>105.80000000000008</c:v>
                </c:pt>
                <c:pt idx="5160">
                  <c:v>106.00000000000009</c:v>
                </c:pt>
                <c:pt idx="5161">
                  <c:v>106.00000000000009</c:v>
                </c:pt>
                <c:pt idx="5162">
                  <c:v>106.20000000000009</c:v>
                </c:pt>
                <c:pt idx="5163">
                  <c:v>106.20000000000009</c:v>
                </c:pt>
                <c:pt idx="5164">
                  <c:v>106.30000000000008</c:v>
                </c:pt>
                <c:pt idx="5165">
                  <c:v>106.30000000000008</c:v>
                </c:pt>
                <c:pt idx="5166">
                  <c:v>106.30000000000008</c:v>
                </c:pt>
                <c:pt idx="5167">
                  <c:v>106.30000000000008</c:v>
                </c:pt>
                <c:pt idx="5168">
                  <c:v>106.30000000000008</c:v>
                </c:pt>
                <c:pt idx="5169">
                  <c:v>106.30000000000008</c:v>
                </c:pt>
                <c:pt idx="5170">
                  <c:v>106.30000000000008</c:v>
                </c:pt>
                <c:pt idx="5171">
                  <c:v>106.30000000000008</c:v>
                </c:pt>
                <c:pt idx="5172">
                  <c:v>106.30000000000008</c:v>
                </c:pt>
                <c:pt idx="5173">
                  <c:v>106.30000000000008</c:v>
                </c:pt>
                <c:pt idx="5174">
                  <c:v>106.30000000000008</c:v>
                </c:pt>
                <c:pt idx="5175">
                  <c:v>106.30000000000008</c:v>
                </c:pt>
                <c:pt idx="5176">
                  <c:v>106.30000000000008</c:v>
                </c:pt>
                <c:pt idx="5177">
                  <c:v>106.30000000000008</c:v>
                </c:pt>
                <c:pt idx="5178">
                  <c:v>106.30000000000008</c:v>
                </c:pt>
                <c:pt idx="5179">
                  <c:v>106.30000000000008</c:v>
                </c:pt>
                <c:pt idx="5180">
                  <c:v>106.30000000000008</c:v>
                </c:pt>
                <c:pt idx="5181">
                  <c:v>106.30000000000008</c:v>
                </c:pt>
                <c:pt idx="5182">
                  <c:v>106.30000000000008</c:v>
                </c:pt>
                <c:pt idx="5183">
                  <c:v>106.30000000000008</c:v>
                </c:pt>
                <c:pt idx="5184">
                  <c:v>106.30000000000008</c:v>
                </c:pt>
                <c:pt idx="5185">
                  <c:v>106.30000000000008</c:v>
                </c:pt>
                <c:pt idx="5186">
                  <c:v>106.30000000000008</c:v>
                </c:pt>
                <c:pt idx="5187">
                  <c:v>106.30000000000008</c:v>
                </c:pt>
                <c:pt idx="5188">
                  <c:v>106.30000000000008</c:v>
                </c:pt>
                <c:pt idx="5189">
                  <c:v>106.30000000000008</c:v>
                </c:pt>
                <c:pt idx="5190">
                  <c:v>106.30000000000008</c:v>
                </c:pt>
                <c:pt idx="5191">
                  <c:v>106.30000000000008</c:v>
                </c:pt>
                <c:pt idx="5192">
                  <c:v>106.30000000000008</c:v>
                </c:pt>
                <c:pt idx="5193">
                  <c:v>106.30000000000008</c:v>
                </c:pt>
                <c:pt idx="5194">
                  <c:v>106.30000000000008</c:v>
                </c:pt>
                <c:pt idx="5195">
                  <c:v>106.30000000000008</c:v>
                </c:pt>
                <c:pt idx="5196">
                  <c:v>106.30000000000008</c:v>
                </c:pt>
                <c:pt idx="5197">
                  <c:v>106.30000000000008</c:v>
                </c:pt>
                <c:pt idx="5198">
                  <c:v>106.30000000000008</c:v>
                </c:pt>
                <c:pt idx="5199">
                  <c:v>106.30000000000008</c:v>
                </c:pt>
                <c:pt idx="5200">
                  <c:v>106.30000000000008</c:v>
                </c:pt>
                <c:pt idx="5201">
                  <c:v>106.30000000000008</c:v>
                </c:pt>
                <c:pt idx="5202">
                  <c:v>106.30000000000008</c:v>
                </c:pt>
                <c:pt idx="5203">
                  <c:v>106.30000000000008</c:v>
                </c:pt>
                <c:pt idx="5204">
                  <c:v>106.30000000000008</c:v>
                </c:pt>
                <c:pt idx="5205">
                  <c:v>106.30000000000008</c:v>
                </c:pt>
                <c:pt idx="5206">
                  <c:v>106.30000000000008</c:v>
                </c:pt>
                <c:pt idx="5207">
                  <c:v>106.30000000000008</c:v>
                </c:pt>
                <c:pt idx="5208">
                  <c:v>106.30000000000008</c:v>
                </c:pt>
                <c:pt idx="5209">
                  <c:v>106.30000000000008</c:v>
                </c:pt>
                <c:pt idx="5210">
                  <c:v>106.30000000000008</c:v>
                </c:pt>
                <c:pt idx="5211">
                  <c:v>106.30000000000008</c:v>
                </c:pt>
                <c:pt idx="5212">
                  <c:v>106.30000000000008</c:v>
                </c:pt>
                <c:pt idx="5213">
                  <c:v>106.30000000000008</c:v>
                </c:pt>
                <c:pt idx="5214">
                  <c:v>106.30000000000008</c:v>
                </c:pt>
                <c:pt idx="5215">
                  <c:v>106.30000000000008</c:v>
                </c:pt>
                <c:pt idx="5216">
                  <c:v>106.30000000000008</c:v>
                </c:pt>
                <c:pt idx="5217">
                  <c:v>106.30000000000008</c:v>
                </c:pt>
                <c:pt idx="5218">
                  <c:v>106.30000000000008</c:v>
                </c:pt>
                <c:pt idx="5219">
                  <c:v>106.30000000000008</c:v>
                </c:pt>
                <c:pt idx="5220">
                  <c:v>106.30000000000008</c:v>
                </c:pt>
                <c:pt idx="5221">
                  <c:v>106.30000000000008</c:v>
                </c:pt>
                <c:pt idx="5222">
                  <c:v>106.30000000000008</c:v>
                </c:pt>
                <c:pt idx="5223">
                  <c:v>106.30000000000008</c:v>
                </c:pt>
                <c:pt idx="5224">
                  <c:v>106.30000000000008</c:v>
                </c:pt>
                <c:pt idx="5225">
                  <c:v>106.30000000000008</c:v>
                </c:pt>
                <c:pt idx="5226">
                  <c:v>106.30000000000008</c:v>
                </c:pt>
                <c:pt idx="5227">
                  <c:v>106.30000000000008</c:v>
                </c:pt>
                <c:pt idx="5228">
                  <c:v>106.30000000000008</c:v>
                </c:pt>
                <c:pt idx="5229">
                  <c:v>106.30000000000008</c:v>
                </c:pt>
                <c:pt idx="5230">
                  <c:v>106.30000000000008</c:v>
                </c:pt>
                <c:pt idx="5231">
                  <c:v>106.30000000000008</c:v>
                </c:pt>
                <c:pt idx="5232">
                  <c:v>106.30000000000008</c:v>
                </c:pt>
                <c:pt idx="5233">
                  <c:v>106.30000000000008</c:v>
                </c:pt>
                <c:pt idx="5234">
                  <c:v>106.30000000000008</c:v>
                </c:pt>
                <c:pt idx="5235">
                  <c:v>106.30000000000008</c:v>
                </c:pt>
                <c:pt idx="5236">
                  <c:v>106.30000000000008</c:v>
                </c:pt>
                <c:pt idx="5237">
                  <c:v>106.30000000000008</c:v>
                </c:pt>
                <c:pt idx="5238">
                  <c:v>106.30000000000008</c:v>
                </c:pt>
                <c:pt idx="5239">
                  <c:v>106.30000000000008</c:v>
                </c:pt>
                <c:pt idx="5240">
                  <c:v>106.30000000000008</c:v>
                </c:pt>
                <c:pt idx="5241">
                  <c:v>106.30000000000008</c:v>
                </c:pt>
                <c:pt idx="5242">
                  <c:v>106.30000000000008</c:v>
                </c:pt>
                <c:pt idx="5243">
                  <c:v>106.30000000000008</c:v>
                </c:pt>
                <c:pt idx="5244">
                  <c:v>106.30000000000008</c:v>
                </c:pt>
                <c:pt idx="5245">
                  <c:v>106.30000000000008</c:v>
                </c:pt>
                <c:pt idx="5246">
                  <c:v>106.30000000000008</c:v>
                </c:pt>
                <c:pt idx="5247">
                  <c:v>106.30000000000008</c:v>
                </c:pt>
                <c:pt idx="5248">
                  <c:v>106.30000000000008</c:v>
                </c:pt>
                <c:pt idx="5249">
                  <c:v>106.30000000000008</c:v>
                </c:pt>
                <c:pt idx="5250">
                  <c:v>106.30000000000008</c:v>
                </c:pt>
                <c:pt idx="5251">
                  <c:v>106.30000000000008</c:v>
                </c:pt>
                <c:pt idx="5252">
                  <c:v>106.30000000000008</c:v>
                </c:pt>
                <c:pt idx="5253">
                  <c:v>106.30000000000008</c:v>
                </c:pt>
                <c:pt idx="5254">
                  <c:v>106.30000000000008</c:v>
                </c:pt>
                <c:pt idx="5255">
                  <c:v>106.30000000000008</c:v>
                </c:pt>
                <c:pt idx="5256">
                  <c:v>106.30000000000008</c:v>
                </c:pt>
                <c:pt idx="5257">
                  <c:v>106.30000000000008</c:v>
                </c:pt>
                <c:pt idx="5258">
                  <c:v>106.30000000000008</c:v>
                </c:pt>
                <c:pt idx="5259">
                  <c:v>106.30000000000008</c:v>
                </c:pt>
                <c:pt idx="5260">
                  <c:v>106.30000000000008</c:v>
                </c:pt>
                <c:pt idx="5261">
                  <c:v>106.30000000000008</c:v>
                </c:pt>
                <c:pt idx="5262">
                  <c:v>106.30000000000008</c:v>
                </c:pt>
                <c:pt idx="5263">
                  <c:v>106.30000000000008</c:v>
                </c:pt>
                <c:pt idx="5264">
                  <c:v>106.30000000000008</c:v>
                </c:pt>
                <c:pt idx="5265">
                  <c:v>106.30000000000008</c:v>
                </c:pt>
                <c:pt idx="5266">
                  <c:v>106.30000000000008</c:v>
                </c:pt>
                <c:pt idx="5267">
                  <c:v>106.30000000000008</c:v>
                </c:pt>
                <c:pt idx="5268">
                  <c:v>106.30000000000008</c:v>
                </c:pt>
                <c:pt idx="5269">
                  <c:v>106.30000000000008</c:v>
                </c:pt>
                <c:pt idx="5270">
                  <c:v>106.30000000000008</c:v>
                </c:pt>
                <c:pt idx="5271">
                  <c:v>106.30000000000008</c:v>
                </c:pt>
                <c:pt idx="5272">
                  <c:v>106.30000000000008</c:v>
                </c:pt>
                <c:pt idx="5273">
                  <c:v>106.30000000000008</c:v>
                </c:pt>
                <c:pt idx="5274">
                  <c:v>106.30000000000008</c:v>
                </c:pt>
                <c:pt idx="5275">
                  <c:v>106.30000000000008</c:v>
                </c:pt>
                <c:pt idx="5276">
                  <c:v>106.30000000000008</c:v>
                </c:pt>
                <c:pt idx="5277">
                  <c:v>106.30000000000008</c:v>
                </c:pt>
                <c:pt idx="5278">
                  <c:v>106.30000000000008</c:v>
                </c:pt>
                <c:pt idx="5279">
                  <c:v>106.30000000000008</c:v>
                </c:pt>
                <c:pt idx="5280">
                  <c:v>106.30000000000008</c:v>
                </c:pt>
                <c:pt idx="5281">
                  <c:v>106.30000000000008</c:v>
                </c:pt>
                <c:pt idx="5282">
                  <c:v>106.30000000000008</c:v>
                </c:pt>
                <c:pt idx="5283">
                  <c:v>106.30000000000008</c:v>
                </c:pt>
                <c:pt idx="5284">
                  <c:v>106.30000000000008</c:v>
                </c:pt>
                <c:pt idx="5285">
                  <c:v>106.30000000000008</c:v>
                </c:pt>
                <c:pt idx="5286">
                  <c:v>106.80000000000008</c:v>
                </c:pt>
                <c:pt idx="5287">
                  <c:v>107.40000000000008</c:v>
                </c:pt>
                <c:pt idx="5288">
                  <c:v>107.70000000000007</c:v>
                </c:pt>
                <c:pt idx="5289">
                  <c:v>108.10000000000008</c:v>
                </c:pt>
                <c:pt idx="5290">
                  <c:v>108.20000000000007</c:v>
                </c:pt>
                <c:pt idx="5291">
                  <c:v>108.20000000000007</c:v>
                </c:pt>
                <c:pt idx="5292">
                  <c:v>108.20000000000007</c:v>
                </c:pt>
                <c:pt idx="5293">
                  <c:v>108.20000000000007</c:v>
                </c:pt>
                <c:pt idx="5294">
                  <c:v>108.50000000000007</c:v>
                </c:pt>
                <c:pt idx="5295">
                  <c:v>108.60000000000007</c:v>
                </c:pt>
                <c:pt idx="5296">
                  <c:v>108.70000000000006</c:v>
                </c:pt>
                <c:pt idx="5297">
                  <c:v>108.80000000000005</c:v>
                </c:pt>
                <c:pt idx="5298">
                  <c:v>109.10000000000005</c:v>
                </c:pt>
                <c:pt idx="5299">
                  <c:v>109.20000000000005</c:v>
                </c:pt>
                <c:pt idx="5300">
                  <c:v>109.20000000000005</c:v>
                </c:pt>
                <c:pt idx="5301">
                  <c:v>109.20000000000005</c:v>
                </c:pt>
                <c:pt idx="5302">
                  <c:v>109.30000000000004</c:v>
                </c:pt>
                <c:pt idx="5303">
                  <c:v>109.30000000000004</c:v>
                </c:pt>
                <c:pt idx="5304">
                  <c:v>109.40000000000003</c:v>
                </c:pt>
                <c:pt idx="5305">
                  <c:v>109.50000000000003</c:v>
                </c:pt>
                <c:pt idx="5306">
                  <c:v>109.60000000000002</c:v>
                </c:pt>
                <c:pt idx="5307">
                  <c:v>109.80000000000003</c:v>
                </c:pt>
                <c:pt idx="5308">
                  <c:v>109.90000000000002</c:v>
                </c:pt>
                <c:pt idx="5309">
                  <c:v>110.40000000000002</c:v>
                </c:pt>
                <c:pt idx="5310">
                  <c:v>110.60000000000002</c:v>
                </c:pt>
                <c:pt idx="5311">
                  <c:v>110.70000000000002</c:v>
                </c:pt>
                <c:pt idx="5312">
                  <c:v>110.80000000000001</c:v>
                </c:pt>
                <c:pt idx="5313">
                  <c:v>111.20000000000002</c:v>
                </c:pt>
                <c:pt idx="5314">
                  <c:v>112.50000000000001</c:v>
                </c:pt>
                <c:pt idx="5315">
                  <c:v>113.40000000000002</c:v>
                </c:pt>
                <c:pt idx="5316">
                  <c:v>113.90000000000002</c:v>
                </c:pt>
                <c:pt idx="5317">
                  <c:v>115.10000000000002</c:v>
                </c:pt>
                <c:pt idx="5318">
                  <c:v>115.80000000000003</c:v>
                </c:pt>
                <c:pt idx="5319">
                  <c:v>116.40000000000002</c:v>
                </c:pt>
                <c:pt idx="5320">
                  <c:v>116.60000000000002</c:v>
                </c:pt>
                <c:pt idx="5321">
                  <c:v>117.10000000000002</c:v>
                </c:pt>
                <c:pt idx="5322">
                  <c:v>117.60000000000002</c:v>
                </c:pt>
                <c:pt idx="5323">
                  <c:v>118.60000000000002</c:v>
                </c:pt>
                <c:pt idx="5324">
                  <c:v>118.90000000000002</c:v>
                </c:pt>
                <c:pt idx="5325">
                  <c:v>119.10000000000002</c:v>
                </c:pt>
                <c:pt idx="5326">
                  <c:v>119.30000000000003</c:v>
                </c:pt>
                <c:pt idx="5327">
                  <c:v>119.40000000000002</c:v>
                </c:pt>
                <c:pt idx="5328">
                  <c:v>119.40000000000002</c:v>
                </c:pt>
                <c:pt idx="5329">
                  <c:v>119.80000000000003</c:v>
                </c:pt>
                <c:pt idx="5330">
                  <c:v>120.30000000000003</c:v>
                </c:pt>
                <c:pt idx="5331">
                  <c:v>121.10000000000002</c:v>
                </c:pt>
                <c:pt idx="5332">
                  <c:v>121.70000000000002</c:v>
                </c:pt>
                <c:pt idx="5333">
                  <c:v>122.20000000000002</c:v>
                </c:pt>
                <c:pt idx="5334">
                  <c:v>122.20000000000002</c:v>
                </c:pt>
                <c:pt idx="5335">
                  <c:v>122.30000000000001</c:v>
                </c:pt>
                <c:pt idx="5336">
                  <c:v>123.10000000000001</c:v>
                </c:pt>
                <c:pt idx="5337">
                  <c:v>123.30000000000001</c:v>
                </c:pt>
                <c:pt idx="5338">
                  <c:v>123.30000000000001</c:v>
                </c:pt>
                <c:pt idx="5339">
                  <c:v>123.30000000000001</c:v>
                </c:pt>
                <c:pt idx="5340">
                  <c:v>123.30000000000001</c:v>
                </c:pt>
                <c:pt idx="5341">
                  <c:v>123.30000000000001</c:v>
                </c:pt>
                <c:pt idx="5342">
                  <c:v>123.30000000000001</c:v>
                </c:pt>
                <c:pt idx="5343">
                  <c:v>123.30000000000001</c:v>
                </c:pt>
                <c:pt idx="5344">
                  <c:v>123.30000000000001</c:v>
                </c:pt>
                <c:pt idx="5345">
                  <c:v>123.30000000000001</c:v>
                </c:pt>
                <c:pt idx="5346">
                  <c:v>123.4</c:v>
                </c:pt>
                <c:pt idx="5347">
                  <c:v>123.4</c:v>
                </c:pt>
                <c:pt idx="5348">
                  <c:v>123.5</c:v>
                </c:pt>
                <c:pt idx="5349">
                  <c:v>123.5</c:v>
                </c:pt>
                <c:pt idx="5350">
                  <c:v>123.5</c:v>
                </c:pt>
                <c:pt idx="5351">
                  <c:v>123.5</c:v>
                </c:pt>
                <c:pt idx="5352">
                  <c:v>123.5</c:v>
                </c:pt>
                <c:pt idx="5353">
                  <c:v>123.5</c:v>
                </c:pt>
                <c:pt idx="5354">
                  <c:v>123.5</c:v>
                </c:pt>
                <c:pt idx="5355">
                  <c:v>123.5</c:v>
                </c:pt>
                <c:pt idx="5356">
                  <c:v>123.5</c:v>
                </c:pt>
                <c:pt idx="5357">
                  <c:v>123.5</c:v>
                </c:pt>
                <c:pt idx="5358">
                  <c:v>123.5</c:v>
                </c:pt>
                <c:pt idx="5359">
                  <c:v>123.5</c:v>
                </c:pt>
                <c:pt idx="5360">
                  <c:v>123.5</c:v>
                </c:pt>
                <c:pt idx="5361">
                  <c:v>123.6</c:v>
                </c:pt>
                <c:pt idx="5362">
                  <c:v>123.6</c:v>
                </c:pt>
                <c:pt idx="5363">
                  <c:v>124.39999999999999</c:v>
                </c:pt>
                <c:pt idx="5364">
                  <c:v>125.3</c:v>
                </c:pt>
                <c:pt idx="5365">
                  <c:v>125.7</c:v>
                </c:pt>
                <c:pt idx="5366">
                  <c:v>125.8</c:v>
                </c:pt>
                <c:pt idx="5367">
                  <c:v>125.8</c:v>
                </c:pt>
                <c:pt idx="5368">
                  <c:v>125.8</c:v>
                </c:pt>
                <c:pt idx="5369">
                  <c:v>125.8</c:v>
                </c:pt>
                <c:pt idx="5370">
                  <c:v>125.8</c:v>
                </c:pt>
                <c:pt idx="5371">
                  <c:v>125.8</c:v>
                </c:pt>
                <c:pt idx="5372">
                  <c:v>125.8</c:v>
                </c:pt>
                <c:pt idx="5373">
                  <c:v>125.8</c:v>
                </c:pt>
                <c:pt idx="5374">
                  <c:v>125.8</c:v>
                </c:pt>
                <c:pt idx="5375">
                  <c:v>125.8</c:v>
                </c:pt>
                <c:pt idx="5376">
                  <c:v>125.89999999999999</c:v>
                </c:pt>
                <c:pt idx="5377">
                  <c:v>125.89999999999999</c:v>
                </c:pt>
                <c:pt idx="5378">
                  <c:v>125.89999999999999</c:v>
                </c:pt>
                <c:pt idx="5379">
                  <c:v>125.99999999999999</c:v>
                </c:pt>
                <c:pt idx="5380">
                  <c:v>127.89999999999999</c:v>
                </c:pt>
                <c:pt idx="5381">
                  <c:v>128.5</c:v>
                </c:pt>
                <c:pt idx="5382">
                  <c:v>129</c:v>
                </c:pt>
                <c:pt idx="5383">
                  <c:v>129.1</c:v>
                </c:pt>
                <c:pt idx="5384">
                  <c:v>129.19999999999999</c:v>
                </c:pt>
                <c:pt idx="5385">
                  <c:v>129.29999999999998</c:v>
                </c:pt>
                <c:pt idx="5386">
                  <c:v>129.49999999999997</c:v>
                </c:pt>
                <c:pt idx="5387">
                  <c:v>130.49999999999997</c:v>
                </c:pt>
                <c:pt idx="5388">
                  <c:v>130.79999999999998</c:v>
                </c:pt>
                <c:pt idx="5389">
                  <c:v>130.79999999999998</c:v>
                </c:pt>
                <c:pt idx="5390">
                  <c:v>130.79999999999998</c:v>
                </c:pt>
                <c:pt idx="5391">
                  <c:v>130.79999999999998</c:v>
                </c:pt>
                <c:pt idx="5392">
                  <c:v>130.79999999999998</c:v>
                </c:pt>
                <c:pt idx="5393">
                  <c:v>130.79999999999998</c:v>
                </c:pt>
                <c:pt idx="5394">
                  <c:v>130.79999999999998</c:v>
                </c:pt>
                <c:pt idx="5395">
                  <c:v>130.79999999999998</c:v>
                </c:pt>
                <c:pt idx="5396">
                  <c:v>130.79999999999998</c:v>
                </c:pt>
                <c:pt idx="5397">
                  <c:v>130.79999999999998</c:v>
                </c:pt>
                <c:pt idx="5398">
                  <c:v>131.1</c:v>
                </c:pt>
                <c:pt idx="5399">
                  <c:v>133</c:v>
                </c:pt>
                <c:pt idx="5400">
                  <c:v>133.4</c:v>
                </c:pt>
                <c:pt idx="5401">
                  <c:v>134.70000000000002</c:v>
                </c:pt>
                <c:pt idx="5402">
                  <c:v>135.10000000000002</c:v>
                </c:pt>
                <c:pt idx="5403">
                  <c:v>135.10000000000002</c:v>
                </c:pt>
                <c:pt idx="5404">
                  <c:v>135.10000000000002</c:v>
                </c:pt>
                <c:pt idx="5405">
                  <c:v>135.10000000000002</c:v>
                </c:pt>
                <c:pt idx="5406">
                  <c:v>135.10000000000002</c:v>
                </c:pt>
                <c:pt idx="5407">
                  <c:v>135.10000000000002</c:v>
                </c:pt>
                <c:pt idx="5408">
                  <c:v>135.50000000000003</c:v>
                </c:pt>
                <c:pt idx="5409">
                  <c:v>136.10000000000002</c:v>
                </c:pt>
                <c:pt idx="5410">
                  <c:v>136.30000000000001</c:v>
                </c:pt>
                <c:pt idx="5411">
                  <c:v>137.60000000000002</c:v>
                </c:pt>
                <c:pt idx="5412">
                  <c:v>137.90000000000003</c:v>
                </c:pt>
                <c:pt idx="5413">
                  <c:v>138.00000000000003</c:v>
                </c:pt>
                <c:pt idx="5414">
                  <c:v>138.10000000000002</c:v>
                </c:pt>
                <c:pt idx="5415">
                  <c:v>138.10000000000002</c:v>
                </c:pt>
                <c:pt idx="5416">
                  <c:v>138.10000000000002</c:v>
                </c:pt>
                <c:pt idx="5417">
                  <c:v>138.10000000000002</c:v>
                </c:pt>
                <c:pt idx="5418">
                  <c:v>138.10000000000002</c:v>
                </c:pt>
                <c:pt idx="5419">
                  <c:v>138.10000000000002</c:v>
                </c:pt>
                <c:pt idx="5420">
                  <c:v>138.10000000000002</c:v>
                </c:pt>
                <c:pt idx="5421">
                  <c:v>138.10000000000002</c:v>
                </c:pt>
                <c:pt idx="5422">
                  <c:v>138.10000000000002</c:v>
                </c:pt>
                <c:pt idx="5423">
                  <c:v>138.10000000000002</c:v>
                </c:pt>
                <c:pt idx="5424">
                  <c:v>138.10000000000002</c:v>
                </c:pt>
                <c:pt idx="5425">
                  <c:v>138.10000000000002</c:v>
                </c:pt>
                <c:pt idx="5426">
                  <c:v>138.40000000000003</c:v>
                </c:pt>
                <c:pt idx="5427">
                  <c:v>138.50000000000003</c:v>
                </c:pt>
                <c:pt idx="5428">
                  <c:v>138.50000000000003</c:v>
                </c:pt>
                <c:pt idx="5429">
                  <c:v>139.80000000000004</c:v>
                </c:pt>
                <c:pt idx="5430">
                  <c:v>140.70000000000005</c:v>
                </c:pt>
                <c:pt idx="5431">
                  <c:v>141.80000000000004</c:v>
                </c:pt>
                <c:pt idx="5432">
                  <c:v>142.50000000000003</c:v>
                </c:pt>
                <c:pt idx="5433">
                  <c:v>142.70000000000002</c:v>
                </c:pt>
                <c:pt idx="5434">
                  <c:v>142.9</c:v>
                </c:pt>
                <c:pt idx="5435">
                  <c:v>142.9</c:v>
                </c:pt>
                <c:pt idx="5436">
                  <c:v>142.9</c:v>
                </c:pt>
                <c:pt idx="5437">
                  <c:v>142.9</c:v>
                </c:pt>
                <c:pt idx="5438">
                  <c:v>142.9</c:v>
                </c:pt>
                <c:pt idx="5439">
                  <c:v>142.9</c:v>
                </c:pt>
                <c:pt idx="5440">
                  <c:v>142.9</c:v>
                </c:pt>
                <c:pt idx="5441">
                  <c:v>142.9</c:v>
                </c:pt>
                <c:pt idx="5442">
                  <c:v>142.9</c:v>
                </c:pt>
                <c:pt idx="5443">
                  <c:v>143</c:v>
                </c:pt>
                <c:pt idx="5444">
                  <c:v>143.6</c:v>
                </c:pt>
                <c:pt idx="5445">
                  <c:v>143.69999999999999</c:v>
                </c:pt>
                <c:pt idx="5446">
                  <c:v>143.69999999999999</c:v>
                </c:pt>
                <c:pt idx="5447">
                  <c:v>143.69999999999999</c:v>
                </c:pt>
                <c:pt idx="5448">
                  <c:v>143.69999999999999</c:v>
                </c:pt>
                <c:pt idx="5449">
                  <c:v>143.69999999999999</c:v>
                </c:pt>
                <c:pt idx="5450">
                  <c:v>143.69999999999999</c:v>
                </c:pt>
                <c:pt idx="5451">
                  <c:v>143.69999999999999</c:v>
                </c:pt>
                <c:pt idx="5452">
                  <c:v>143.69999999999999</c:v>
                </c:pt>
                <c:pt idx="5453">
                  <c:v>143.69999999999999</c:v>
                </c:pt>
                <c:pt idx="5454">
                  <c:v>143.69999999999999</c:v>
                </c:pt>
                <c:pt idx="5455">
                  <c:v>143.69999999999999</c:v>
                </c:pt>
                <c:pt idx="5456">
                  <c:v>143.69999999999999</c:v>
                </c:pt>
                <c:pt idx="5457">
                  <c:v>143.69999999999999</c:v>
                </c:pt>
                <c:pt idx="5458">
                  <c:v>143.69999999999999</c:v>
                </c:pt>
                <c:pt idx="5459">
                  <c:v>143.69999999999999</c:v>
                </c:pt>
                <c:pt idx="5460">
                  <c:v>143.69999999999999</c:v>
                </c:pt>
                <c:pt idx="5461">
                  <c:v>143.69999999999999</c:v>
                </c:pt>
                <c:pt idx="5462">
                  <c:v>143.69999999999999</c:v>
                </c:pt>
                <c:pt idx="5463">
                  <c:v>143.69999999999999</c:v>
                </c:pt>
                <c:pt idx="5464">
                  <c:v>143.69999999999999</c:v>
                </c:pt>
                <c:pt idx="5465">
                  <c:v>143.69999999999999</c:v>
                </c:pt>
                <c:pt idx="5466">
                  <c:v>143.69999999999999</c:v>
                </c:pt>
                <c:pt idx="5467">
                  <c:v>143.69999999999999</c:v>
                </c:pt>
                <c:pt idx="5468">
                  <c:v>143.69999999999999</c:v>
                </c:pt>
                <c:pt idx="5469">
                  <c:v>143.69999999999999</c:v>
                </c:pt>
                <c:pt idx="5470">
                  <c:v>143.69999999999999</c:v>
                </c:pt>
                <c:pt idx="5471">
                  <c:v>143.69999999999999</c:v>
                </c:pt>
                <c:pt idx="5472">
                  <c:v>143.69999999999999</c:v>
                </c:pt>
                <c:pt idx="5473">
                  <c:v>143.69999999999999</c:v>
                </c:pt>
                <c:pt idx="5474">
                  <c:v>143.69999999999999</c:v>
                </c:pt>
                <c:pt idx="5475">
                  <c:v>143.69999999999999</c:v>
                </c:pt>
                <c:pt idx="5476">
                  <c:v>143.69999999999999</c:v>
                </c:pt>
                <c:pt idx="5477">
                  <c:v>143.69999999999999</c:v>
                </c:pt>
                <c:pt idx="5478">
                  <c:v>143.69999999999999</c:v>
                </c:pt>
                <c:pt idx="5479">
                  <c:v>144.29999999999998</c:v>
                </c:pt>
                <c:pt idx="5480">
                  <c:v>144.49999999999997</c:v>
                </c:pt>
                <c:pt idx="5481">
                  <c:v>145.39999999999998</c:v>
                </c:pt>
                <c:pt idx="5482">
                  <c:v>146.19999999999999</c:v>
                </c:pt>
                <c:pt idx="5483">
                  <c:v>146.69999999999999</c:v>
                </c:pt>
                <c:pt idx="5484">
                  <c:v>146.89999999999998</c:v>
                </c:pt>
                <c:pt idx="5485">
                  <c:v>146.99999999999997</c:v>
                </c:pt>
                <c:pt idx="5486">
                  <c:v>147.59999999999997</c:v>
                </c:pt>
                <c:pt idx="5487">
                  <c:v>148.19999999999996</c:v>
                </c:pt>
                <c:pt idx="5488">
                  <c:v>148.59999999999997</c:v>
                </c:pt>
                <c:pt idx="5489">
                  <c:v>148.79999999999995</c:v>
                </c:pt>
                <c:pt idx="5490">
                  <c:v>148.89999999999995</c:v>
                </c:pt>
                <c:pt idx="5491">
                  <c:v>148.89999999999995</c:v>
                </c:pt>
                <c:pt idx="5492">
                  <c:v>148.89999999999995</c:v>
                </c:pt>
                <c:pt idx="5493">
                  <c:v>148.89999999999995</c:v>
                </c:pt>
                <c:pt idx="5494">
                  <c:v>148.89999999999995</c:v>
                </c:pt>
                <c:pt idx="5495">
                  <c:v>148.89999999999995</c:v>
                </c:pt>
                <c:pt idx="5496">
                  <c:v>148.99999999999994</c:v>
                </c:pt>
                <c:pt idx="5497">
                  <c:v>149.29999999999995</c:v>
                </c:pt>
                <c:pt idx="5498">
                  <c:v>149.39999999999995</c:v>
                </c:pt>
                <c:pt idx="5499">
                  <c:v>149.59999999999994</c:v>
                </c:pt>
                <c:pt idx="5500">
                  <c:v>149.79999999999993</c:v>
                </c:pt>
                <c:pt idx="5501">
                  <c:v>149.89999999999992</c:v>
                </c:pt>
                <c:pt idx="5502">
                  <c:v>150.39999999999992</c:v>
                </c:pt>
                <c:pt idx="5503">
                  <c:v>150.49999999999991</c:v>
                </c:pt>
                <c:pt idx="5504">
                  <c:v>150.49999999999991</c:v>
                </c:pt>
                <c:pt idx="5505">
                  <c:v>150.49999999999991</c:v>
                </c:pt>
                <c:pt idx="5506">
                  <c:v>150.49999999999991</c:v>
                </c:pt>
                <c:pt idx="5507">
                  <c:v>150.49999999999991</c:v>
                </c:pt>
                <c:pt idx="5508">
                  <c:v>150.49999999999991</c:v>
                </c:pt>
                <c:pt idx="5509">
                  <c:v>150.49999999999991</c:v>
                </c:pt>
                <c:pt idx="5510">
                  <c:v>150.49999999999991</c:v>
                </c:pt>
                <c:pt idx="5511">
                  <c:v>150.49999999999991</c:v>
                </c:pt>
                <c:pt idx="5512">
                  <c:v>150.49999999999991</c:v>
                </c:pt>
                <c:pt idx="5513">
                  <c:v>150.49999999999991</c:v>
                </c:pt>
                <c:pt idx="5514">
                  <c:v>150.49999999999991</c:v>
                </c:pt>
                <c:pt idx="5515">
                  <c:v>150.49999999999991</c:v>
                </c:pt>
                <c:pt idx="5516">
                  <c:v>150.49999999999991</c:v>
                </c:pt>
                <c:pt idx="5517">
                  <c:v>150.49999999999991</c:v>
                </c:pt>
                <c:pt idx="5518">
                  <c:v>150.49999999999991</c:v>
                </c:pt>
                <c:pt idx="5519">
                  <c:v>150.49999999999991</c:v>
                </c:pt>
                <c:pt idx="5520">
                  <c:v>150.49999999999991</c:v>
                </c:pt>
                <c:pt idx="5521">
                  <c:v>150.49999999999991</c:v>
                </c:pt>
                <c:pt idx="5522">
                  <c:v>150.49999999999991</c:v>
                </c:pt>
                <c:pt idx="5523">
                  <c:v>150.49999999999991</c:v>
                </c:pt>
                <c:pt idx="5524">
                  <c:v>150.49999999999991</c:v>
                </c:pt>
                <c:pt idx="5525">
                  <c:v>150.49999999999991</c:v>
                </c:pt>
                <c:pt idx="5526">
                  <c:v>150.49999999999991</c:v>
                </c:pt>
                <c:pt idx="5527">
                  <c:v>150.49999999999991</c:v>
                </c:pt>
                <c:pt idx="5528">
                  <c:v>150.49999999999991</c:v>
                </c:pt>
                <c:pt idx="5529">
                  <c:v>150.49999999999991</c:v>
                </c:pt>
                <c:pt idx="5530">
                  <c:v>150.49999999999991</c:v>
                </c:pt>
                <c:pt idx="5531">
                  <c:v>150.49999999999991</c:v>
                </c:pt>
                <c:pt idx="5532">
                  <c:v>150.49999999999991</c:v>
                </c:pt>
                <c:pt idx="5533">
                  <c:v>150.49999999999991</c:v>
                </c:pt>
                <c:pt idx="5534">
                  <c:v>150.49999999999991</c:v>
                </c:pt>
                <c:pt idx="5535">
                  <c:v>150.49999999999991</c:v>
                </c:pt>
                <c:pt idx="5536">
                  <c:v>150.49999999999991</c:v>
                </c:pt>
                <c:pt idx="5537">
                  <c:v>150.49999999999991</c:v>
                </c:pt>
                <c:pt idx="5538">
                  <c:v>150.49999999999991</c:v>
                </c:pt>
                <c:pt idx="5539">
                  <c:v>150.49999999999991</c:v>
                </c:pt>
                <c:pt idx="5540">
                  <c:v>150.49999999999991</c:v>
                </c:pt>
                <c:pt idx="5541">
                  <c:v>150.49999999999991</c:v>
                </c:pt>
                <c:pt idx="5542">
                  <c:v>150.49999999999991</c:v>
                </c:pt>
                <c:pt idx="5543">
                  <c:v>150.49999999999991</c:v>
                </c:pt>
                <c:pt idx="5544">
                  <c:v>150.49999999999991</c:v>
                </c:pt>
                <c:pt idx="5545">
                  <c:v>150.79999999999993</c:v>
                </c:pt>
                <c:pt idx="5546">
                  <c:v>151.09999999999994</c:v>
                </c:pt>
                <c:pt idx="5547">
                  <c:v>151.09999999999994</c:v>
                </c:pt>
                <c:pt idx="5548">
                  <c:v>151.09999999999994</c:v>
                </c:pt>
                <c:pt idx="5549">
                  <c:v>151.09999999999994</c:v>
                </c:pt>
                <c:pt idx="5550">
                  <c:v>151.09999999999994</c:v>
                </c:pt>
                <c:pt idx="5551">
                  <c:v>151.19999999999993</c:v>
                </c:pt>
                <c:pt idx="5552">
                  <c:v>151.39999999999992</c:v>
                </c:pt>
                <c:pt idx="5553">
                  <c:v>151.49999999999991</c:v>
                </c:pt>
                <c:pt idx="5554">
                  <c:v>151.59999999999991</c:v>
                </c:pt>
                <c:pt idx="5555">
                  <c:v>151.6999999999999</c:v>
                </c:pt>
                <c:pt idx="5556">
                  <c:v>151.6999999999999</c:v>
                </c:pt>
                <c:pt idx="5557">
                  <c:v>151.89999999999989</c:v>
                </c:pt>
                <c:pt idx="5558">
                  <c:v>152.09999999999988</c:v>
                </c:pt>
                <c:pt idx="5559">
                  <c:v>152.29999999999987</c:v>
                </c:pt>
                <c:pt idx="5560">
                  <c:v>152.59999999999988</c:v>
                </c:pt>
                <c:pt idx="5561">
                  <c:v>152.69999999999987</c:v>
                </c:pt>
                <c:pt idx="5562">
                  <c:v>153.19999999999987</c:v>
                </c:pt>
                <c:pt idx="5563">
                  <c:v>153.79999999999987</c:v>
                </c:pt>
                <c:pt idx="5564">
                  <c:v>153.99999999999986</c:v>
                </c:pt>
                <c:pt idx="5565">
                  <c:v>154.69999999999985</c:v>
                </c:pt>
                <c:pt idx="5566">
                  <c:v>155.59999999999985</c:v>
                </c:pt>
                <c:pt idx="5567">
                  <c:v>156.49999999999986</c:v>
                </c:pt>
                <c:pt idx="5568">
                  <c:v>156.89999999999986</c:v>
                </c:pt>
                <c:pt idx="5569">
                  <c:v>157.39999999999986</c:v>
                </c:pt>
                <c:pt idx="5570">
                  <c:v>157.79999999999987</c:v>
                </c:pt>
                <c:pt idx="5571">
                  <c:v>157.99999999999986</c:v>
                </c:pt>
                <c:pt idx="5572">
                  <c:v>158.29999999999987</c:v>
                </c:pt>
                <c:pt idx="5573">
                  <c:v>158.89999999999986</c:v>
                </c:pt>
                <c:pt idx="5574">
                  <c:v>159.39999999999986</c:v>
                </c:pt>
                <c:pt idx="5575">
                  <c:v>159.69999999999987</c:v>
                </c:pt>
                <c:pt idx="5576">
                  <c:v>160.09999999999988</c:v>
                </c:pt>
                <c:pt idx="5577">
                  <c:v>160.69999999999987</c:v>
                </c:pt>
                <c:pt idx="5578">
                  <c:v>161.19999999999987</c:v>
                </c:pt>
                <c:pt idx="5579">
                  <c:v>161.49999999999989</c:v>
                </c:pt>
                <c:pt idx="5580">
                  <c:v>161.7999999999999</c:v>
                </c:pt>
                <c:pt idx="5581">
                  <c:v>161.89999999999989</c:v>
                </c:pt>
                <c:pt idx="5582">
                  <c:v>161.99999999999989</c:v>
                </c:pt>
                <c:pt idx="5583">
                  <c:v>162.19999999999987</c:v>
                </c:pt>
                <c:pt idx="5584">
                  <c:v>162.59999999999988</c:v>
                </c:pt>
                <c:pt idx="5585">
                  <c:v>162.79999999999987</c:v>
                </c:pt>
                <c:pt idx="5586">
                  <c:v>162.89999999999986</c:v>
                </c:pt>
                <c:pt idx="5587">
                  <c:v>162.89999999999986</c:v>
                </c:pt>
                <c:pt idx="5588">
                  <c:v>163.19999999999987</c:v>
                </c:pt>
                <c:pt idx="5589">
                  <c:v>163.69999999999987</c:v>
                </c:pt>
                <c:pt idx="5590">
                  <c:v>164.09999999999988</c:v>
                </c:pt>
                <c:pt idx="5591">
                  <c:v>164.29999999999987</c:v>
                </c:pt>
                <c:pt idx="5592">
                  <c:v>164.39999999999986</c:v>
                </c:pt>
                <c:pt idx="5593">
                  <c:v>164.59999999999985</c:v>
                </c:pt>
                <c:pt idx="5594">
                  <c:v>164.79999999999984</c:v>
                </c:pt>
                <c:pt idx="5595">
                  <c:v>165.09999999999985</c:v>
                </c:pt>
                <c:pt idx="5596">
                  <c:v>165.19999999999985</c:v>
                </c:pt>
                <c:pt idx="5597">
                  <c:v>165.89999999999984</c:v>
                </c:pt>
                <c:pt idx="5598">
                  <c:v>166.49999999999983</c:v>
                </c:pt>
                <c:pt idx="5599">
                  <c:v>167.19999999999982</c:v>
                </c:pt>
                <c:pt idx="5600">
                  <c:v>167.49999999999983</c:v>
                </c:pt>
                <c:pt idx="5601">
                  <c:v>167.99999999999983</c:v>
                </c:pt>
                <c:pt idx="5602">
                  <c:v>168.09999999999982</c:v>
                </c:pt>
                <c:pt idx="5603">
                  <c:v>168.09999999999982</c:v>
                </c:pt>
                <c:pt idx="5604">
                  <c:v>168.29999999999981</c:v>
                </c:pt>
                <c:pt idx="5605">
                  <c:v>168.29999999999981</c:v>
                </c:pt>
                <c:pt idx="5606">
                  <c:v>168.29999999999981</c:v>
                </c:pt>
                <c:pt idx="5607">
                  <c:v>168.29999999999981</c:v>
                </c:pt>
                <c:pt idx="5608">
                  <c:v>168.29999999999981</c:v>
                </c:pt>
                <c:pt idx="5609">
                  <c:v>168.29999999999981</c:v>
                </c:pt>
                <c:pt idx="5610">
                  <c:v>168.39999999999981</c:v>
                </c:pt>
                <c:pt idx="5611">
                  <c:v>168.39999999999981</c:v>
                </c:pt>
                <c:pt idx="5612">
                  <c:v>168.39999999999981</c:v>
                </c:pt>
                <c:pt idx="5613">
                  <c:v>168.39999999999981</c:v>
                </c:pt>
                <c:pt idx="5614">
                  <c:v>168.39999999999981</c:v>
                </c:pt>
                <c:pt idx="5615">
                  <c:v>168.39999999999981</c:v>
                </c:pt>
                <c:pt idx="5616">
                  <c:v>168.39999999999981</c:v>
                </c:pt>
                <c:pt idx="5617">
                  <c:v>168.39999999999981</c:v>
                </c:pt>
                <c:pt idx="5618">
                  <c:v>168.39999999999981</c:v>
                </c:pt>
                <c:pt idx="5619">
                  <c:v>168.39999999999981</c:v>
                </c:pt>
                <c:pt idx="5620">
                  <c:v>168.39999999999981</c:v>
                </c:pt>
                <c:pt idx="5621">
                  <c:v>168.39999999999981</c:v>
                </c:pt>
                <c:pt idx="5622">
                  <c:v>168.39999999999981</c:v>
                </c:pt>
                <c:pt idx="5623">
                  <c:v>168.39999999999981</c:v>
                </c:pt>
                <c:pt idx="5624">
                  <c:v>168.39999999999981</c:v>
                </c:pt>
                <c:pt idx="5625">
                  <c:v>168.39999999999981</c:v>
                </c:pt>
                <c:pt idx="5626">
                  <c:v>168.39999999999981</c:v>
                </c:pt>
                <c:pt idx="5627">
                  <c:v>168.39999999999981</c:v>
                </c:pt>
                <c:pt idx="5628">
                  <c:v>168.39999999999981</c:v>
                </c:pt>
                <c:pt idx="5629">
                  <c:v>168.39999999999981</c:v>
                </c:pt>
                <c:pt idx="5630">
                  <c:v>168.39999999999981</c:v>
                </c:pt>
                <c:pt idx="5631">
                  <c:v>168.39999999999981</c:v>
                </c:pt>
                <c:pt idx="5632">
                  <c:v>168.39999999999981</c:v>
                </c:pt>
                <c:pt idx="5633">
                  <c:v>168.39999999999981</c:v>
                </c:pt>
                <c:pt idx="5634">
                  <c:v>168.39999999999981</c:v>
                </c:pt>
                <c:pt idx="5635">
                  <c:v>168.39999999999981</c:v>
                </c:pt>
                <c:pt idx="5636">
                  <c:v>168.39999999999981</c:v>
                </c:pt>
                <c:pt idx="5637">
                  <c:v>168.39999999999981</c:v>
                </c:pt>
                <c:pt idx="5638">
                  <c:v>168.39999999999981</c:v>
                </c:pt>
                <c:pt idx="5639">
                  <c:v>168.39999999999981</c:v>
                </c:pt>
                <c:pt idx="5640">
                  <c:v>168.39999999999981</c:v>
                </c:pt>
                <c:pt idx="5641">
                  <c:v>168.39999999999981</c:v>
                </c:pt>
                <c:pt idx="5642">
                  <c:v>168.39999999999981</c:v>
                </c:pt>
                <c:pt idx="5643">
                  <c:v>168.39999999999981</c:v>
                </c:pt>
                <c:pt idx="5644">
                  <c:v>168.39999999999981</c:v>
                </c:pt>
                <c:pt idx="5645">
                  <c:v>168.39999999999981</c:v>
                </c:pt>
                <c:pt idx="5646">
                  <c:v>168.39999999999981</c:v>
                </c:pt>
                <c:pt idx="5647">
                  <c:v>168.39999999999981</c:v>
                </c:pt>
                <c:pt idx="5648">
                  <c:v>168.39999999999981</c:v>
                </c:pt>
                <c:pt idx="5649">
                  <c:v>168.39999999999981</c:v>
                </c:pt>
                <c:pt idx="5650">
                  <c:v>168.39999999999981</c:v>
                </c:pt>
                <c:pt idx="5651">
                  <c:v>168.39999999999981</c:v>
                </c:pt>
                <c:pt idx="5652">
                  <c:v>168.39999999999981</c:v>
                </c:pt>
                <c:pt idx="5653">
                  <c:v>168.39999999999981</c:v>
                </c:pt>
                <c:pt idx="5654">
                  <c:v>168.39999999999981</c:v>
                </c:pt>
                <c:pt idx="5655">
                  <c:v>168.39999999999981</c:v>
                </c:pt>
                <c:pt idx="5656">
                  <c:v>168.39999999999981</c:v>
                </c:pt>
                <c:pt idx="5657">
                  <c:v>168.39999999999981</c:v>
                </c:pt>
                <c:pt idx="5658">
                  <c:v>168.39999999999981</c:v>
                </c:pt>
                <c:pt idx="5659">
                  <c:v>168.39999999999981</c:v>
                </c:pt>
                <c:pt idx="5660">
                  <c:v>168.39999999999981</c:v>
                </c:pt>
                <c:pt idx="5661">
                  <c:v>168.39999999999981</c:v>
                </c:pt>
                <c:pt idx="5662">
                  <c:v>168.39999999999981</c:v>
                </c:pt>
                <c:pt idx="5663">
                  <c:v>168.39999999999981</c:v>
                </c:pt>
                <c:pt idx="5664">
                  <c:v>168.39999999999981</c:v>
                </c:pt>
                <c:pt idx="5665">
                  <c:v>168.39999999999981</c:v>
                </c:pt>
                <c:pt idx="5666">
                  <c:v>168.39999999999981</c:v>
                </c:pt>
                <c:pt idx="5667">
                  <c:v>168.39999999999981</c:v>
                </c:pt>
                <c:pt idx="5668">
                  <c:v>168.39999999999981</c:v>
                </c:pt>
                <c:pt idx="5669">
                  <c:v>168.39999999999981</c:v>
                </c:pt>
                <c:pt idx="5670">
                  <c:v>168.39999999999981</c:v>
                </c:pt>
                <c:pt idx="5671">
                  <c:v>168.39999999999981</c:v>
                </c:pt>
                <c:pt idx="5672">
                  <c:v>168.39999999999981</c:v>
                </c:pt>
                <c:pt idx="5673">
                  <c:v>168.39999999999981</c:v>
                </c:pt>
                <c:pt idx="5674">
                  <c:v>168.39999999999981</c:v>
                </c:pt>
                <c:pt idx="5675">
                  <c:v>168.39999999999981</c:v>
                </c:pt>
                <c:pt idx="5676">
                  <c:v>168.39999999999981</c:v>
                </c:pt>
                <c:pt idx="5677">
                  <c:v>168.39999999999981</c:v>
                </c:pt>
                <c:pt idx="5678">
                  <c:v>168.39999999999981</c:v>
                </c:pt>
                <c:pt idx="5679">
                  <c:v>168.39999999999981</c:v>
                </c:pt>
                <c:pt idx="5680">
                  <c:v>168.39999999999981</c:v>
                </c:pt>
                <c:pt idx="5681">
                  <c:v>168.39999999999981</c:v>
                </c:pt>
                <c:pt idx="5682">
                  <c:v>168.4999999999998</c:v>
                </c:pt>
                <c:pt idx="5683">
                  <c:v>168.4999999999998</c:v>
                </c:pt>
                <c:pt idx="5684">
                  <c:v>168.4999999999998</c:v>
                </c:pt>
                <c:pt idx="5685">
                  <c:v>168.4999999999998</c:v>
                </c:pt>
                <c:pt idx="5686">
                  <c:v>168.5999999999998</c:v>
                </c:pt>
                <c:pt idx="5687">
                  <c:v>168.5999999999998</c:v>
                </c:pt>
                <c:pt idx="5688">
                  <c:v>168.5999999999998</c:v>
                </c:pt>
                <c:pt idx="5689">
                  <c:v>168.5999999999998</c:v>
                </c:pt>
                <c:pt idx="5690">
                  <c:v>168.5999999999998</c:v>
                </c:pt>
                <c:pt idx="5691">
                  <c:v>168.5999999999998</c:v>
                </c:pt>
                <c:pt idx="5692">
                  <c:v>168.5999999999998</c:v>
                </c:pt>
                <c:pt idx="5693">
                  <c:v>168.5999999999998</c:v>
                </c:pt>
                <c:pt idx="5694">
                  <c:v>168.5999999999998</c:v>
                </c:pt>
                <c:pt idx="5695">
                  <c:v>168.5999999999998</c:v>
                </c:pt>
                <c:pt idx="5696">
                  <c:v>168.79999999999978</c:v>
                </c:pt>
                <c:pt idx="5697">
                  <c:v>168.79999999999978</c:v>
                </c:pt>
                <c:pt idx="5698">
                  <c:v>168.79999999999978</c:v>
                </c:pt>
                <c:pt idx="5699">
                  <c:v>168.79999999999978</c:v>
                </c:pt>
                <c:pt idx="5700">
                  <c:v>168.79999999999978</c:v>
                </c:pt>
                <c:pt idx="5701">
                  <c:v>168.79999999999978</c:v>
                </c:pt>
                <c:pt idx="5702">
                  <c:v>168.79999999999978</c:v>
                </c:pt>
                <c:pt idx="5703">
                  <c:v>168.79999999999978</c:v>
                </c:pt>
                <c:pt idx="5704">
                  <c:v>168.89999999999978</c:v>
                </c:pt>
                <c:pt idx="5705">
                  <c:v>168.89999999999978</c:v>
                </c:pt>
                <c:pt idx="5706">
                  <c:v>168.99999999999977</c:v>
                </c:pt>
                <c:pt idx="5707">
                  <c:v>168.99999999999977</c:v>
                </c:pt>
                <c:pt idx="5708">
                  <c:v>168.99999999999977</c:v>
                </c:pt>
                <c:pt idx="5709">
                  <c:v>168.99999999999977</c:v>
                </c:pt>
                <c:pt idx="5710">
                  <c:v>168.99999999999977</c:v>
                </c:pt>
                <c:pt idx="5711">
                  <c:v>168.99999999999977</c:v>
                </c:pt>
                <c:pt idx="5712">
                  <c:v>168.99999999999977</c:v>
                </c:pt>
                <c:pt idx="5713">
                  <c:v>168.99999999999977</c:v>
                </c:pt>
                <c:pt idx="5714">
                  <c:v>168.99999999999977</c:v>
                </c:pt>
                <c:pt idx="5715">
                  <c:v>168.99999999999977</c:v>
                </c:pt>
                <c:pt idx="5716">
                  <c:v>168.99999999999977</c:v>
                </c:pt>
                <c:pt idx="5717">
                  <c:v>168.99999999999977</c:v>
                </c:pt>
                <c:pt idx="5718">
                  <c:v>168.99999999999977</c:v>
                </c:pt>
                <c:pt idx="5719">
                  <c:v>168.99999999999977</c:v>
                </c:pt>
                <c:pt idx="5720">
                  <c:v>168.99999999999977</c:v>
                </c:pt>
                <c:pt idx="5721">
                  <c:v>168.99999999999977</c:v>
                </c:pt>
                <c:pt idx="5722">
                  <c:v>168.99999999999977</c:v>
                </c:pt>
                <c:pt idx="5723">
                  <c:v>168.99999999999977</c:v>
                </c:pt>
                <c:pt idx="5724">
                  <c:v>168.99999999999977</c:v>
                </c:pt>
                <c:pt idx="5725">
                  <c:v>168.99999999999977</c:v>
                </c:pt>
                <c:pt idx="5726">
                  <c:v>168.99999999999977</c:v>
                </c:pt>
                <c:pt idx="5727">
                  <c:v>168.99999999999977</c:v>
                </c:pt>
                <c:pt idx="5728">
                  <c:v>168.99999999999977</c:v>
                </c:pt>
                <c:pt idx="5729">
                  <c:v>168.99999999999977</c:v>
                </c:pt>
                <c:pt idx="5730">
                  <c:v>168.99999999999977</c:v>
                </c:pt>
                <c:pt idx="5731">
                  <c:v>168.99999999999977</c:v>
                </c:pt>
                <c:pt idx="5732">
                  <c:v>168.99999999999977</c:v>
                </c:pt>
                <c:pt idx="5733">
                  <c:v>168.99999999999977</c:v>
                </c:pt>
                <c:pt idx="5734">
                  <c:v>168.99999999999977</c:v>
                </c:pt>
                <c:pt idx="5735">
                  <c:v>168.99999999999977</c:v>
                </c:pt>
                <c:pt idx="5736">
                  <c:v>168.99999999999977</c:v>
                </c:pt>
                <c:pt idx="5737">
                  <c:v>168.99999999999977</c:v>
                </c:pt>
                <c:pt idx="5738">
                  <c:v>168.99999999999977</c:v>
                </c:pt>
                <c:pt idx="5739">
                  <c:v>168.99999999999977</c:v>
                </c:pt>
                <c:pt idx="5740">
                  <c:v>168.99999999999977</c:v>
                </c:pt>
                <c:pt idx="5741">
                  <c:v>168.99999999999977</c:v>
                </c:pt>
                <c:pt idx="5742">
                  <c:v>168.99999999999977</c:v>
                </c:pt>
                <c:pt idx="5743">
                  <c:v>168.99999999999977</c:v>
                </c:pt>
                <c:pt idx="5744">
                  <c:v>168.99999999999977</c:v>
                </c:pt>
                <c:pt idx="5745">
                  <c:v>168.99999999999977</c:v>
                </c:pt>
                <c:pt idx="5746">
                  <c:v>168.99999999999977</c:v>
                </c:pt>
                <c:pt idx="5747">
                  <c:v>168.99999999999977</c:v>
                </c:pt>
                <c:pt idx="5748">
                  <c:v>168.99999999999977</c:v>
                </c:pt>
                <c:pt idx="5749">
                  <c:v>168.99999999999977</c:v>
                </c:pt>
                <c:pt idx="5750">
                  <c:v>168.99999999999977</c:v>
                </c:pt>
                <c:pt idx="5751">
                  <c:v>168.99999999999977</c:v>
                </c:pt>
                <c:pt idx="5752">
                  <c:v>168.99999999999977</c:v>
                </c:pt>
                <c:pt idx="5753">
                  <c:v>168.99999999999977</c:v>
                </c:pt>
                <c:pt idx="5754">
                  <c:v>168.99999999999977</c:v>
                </c:pt>
                <c:pt idx="5755">
                  <c:v>168.99999999999977</c:v>
                </c:pt>
                <c:pt idx="5756">
                  <c:v>168.99999999999977</c:v>
                </c:pt>
                <c:pt idx="5757">
                  <c:v>168.99999999999977</c:v>
                </c:pt>
                <c:pt idx="5758">
                  <c:v>168.99999999999977</c:v>
                </c:pt>
                <c:pt idx="5759">
                  <c:v>168.99999999999977</c:v>
                </c:pt>
                <c:pt idx="5760">
                  <c:v>168.99999999999977</c:v>
                </c:pt>
                <c:pt idx="5761">
                  <c:v>168.99999999999977</c:v>
                </c:pt>
                <c:pt idx="5762">
                  <c:v>168.99999999999977</c:v>
                </c:pt>
                <c:pt idx="5763">
                  <c:v>168.99999999999977</c:v>
                </c:pt>
                <c:pt idx="5764">
                  <c:v>168.99999999999977</c:v>
                </c:pt>
                <c:pt idx="5765">
                  <c:v>168.99999999999977</c:v>
                </c:pt>
                <c:pt idx="5766">
                  <c:v>168.99999999999977</c:v>
                </c:pt>
                <c:pt idx="5767">
                  <c:v>168.99999999999977</c:v>
                </c:pt>
                <c:pt idx="5768">
                  <c:v>168.99999999999977</c:v>
                </c:pt>
                <c:pt idx="5769">
                  <c:v>168.99999999999977</c:v>
                </c:pt>
                <c:pt idx="5770">
                  <c:v>168.99999999999977</c:v>
                </c:pt>
                <c:pt idx="5771">
                  <c:v>168.99999999999977</c:v>
                </c:pt>
                <c:pt idx="5772">
                  <c:v>168.99999999999977</c:v>
                </c:pt>
                <c:pt idx="5773">
                  <c:v>168.99999999999977</c:v>
                </c:pt>
                <c:pt idx="5774">
                  <c:v>168.99999999999977</c:v>
                </c:pt>
                <c:pt idx="5775">
                  <c:v>168.99999999999977</c:v>
                </c:pt>
                <c:pt idx="5776">
                  <c:v>168.99999999999977</c:v>
                </c:pt>
                <c:pt idx="5777">
                  <c:v>168.99999999999977</c:v>
                </c:pt>
                <c:pt idx="5778">
                  <c:v>168.99999999999977</c:v>
                </c:pt>
                <c:pt idx="5779">
                  <c:v>168.99999999999977</c:v>
                </c:pt>
                <c:pt idx="5780">
                  <c:v>168.99999999999977</c:v>
                </c:pt>
                <c:pt idx="5781">
                  <c:v>168.99999999999977</c:v>
                </c:pt>
                <c:pt idx="5782">
                  <c:v>168.99999999999977</c:v>
                </c:pt>
                <c:pt idx="5783">
                  <c:v>168.99999999999977</c:v>
                </c:pt>
                <c:pt idx="5784">
                  <c:v>168.99999999999977</c:v>
                </c:pt>
                <c:pt idx="5785">
                  <c:v>168.99999999999977</c:v>
                </c:pt>
                <c:pt idx="5786">
                  <c:v>168.99999999999977</c:v>
                </c:pt>
                <c:pt idx="5787">
                  <c:v>168.99999999999977</c:v>
                </c:pt>
                <c:pt idx="5788">
                  <c:v>168.99999999999977</c:v>
                </c:pt>
                <c:pt idx="5789">
                  <c:v>168.99999999999977</c:v>
                </c:pt>
                <c:pt idx="5790">
                  <c:v>168.99999999999977</c:v>
                </c:pt>
                <c:pt idx="5791">
                  <c:v>168.99999999999977</c:v>
                </c:pt>
                <c:pt idx="5792">
                  <c:v>168.99999999999977</c:v>
                </c:pt>
                <c:pt idx="5793">
                  <c:v>168.99999999999977</c:v>
                </c:pt>
                <c:pt idx="5794">
                  <c:v>168.99999999999977</c:v>
                </c:pt>
                <c:pt idx="5795">
                  <c:v>168.99999999999977</c:v>
                </c:pt>
                <c:pt idx="5796">
                  <c:v>168.99999999999977</c:v>
                </c:pt>
                <c:pt idx="5797">
                  <c:v>168.99999999999977</c:v>
                </c:pt>
                <c:pt idx="5798">
                  <c:v>168.99999999999977</c:v>
                </c:pt>
                <c:pt idx="5799">
                  <c:v>168.99999999999977</c:v>
                </c:pt>
                <c:pt idx="5800">
                  <c:v>168.99999999999977</c:v>
                </c:pt>
                <c:pt idx="5801">
                  <c:v>168.99999999999977</c:v>
                </c:pt>
                <c:pt idx="5802">
                  <c:v>168.99999999999977</c:v>
                </c:pt>
                <c:pt idx="5803">
                  <c:v>168.99999999999977</c:v>
                </c:pt>
                <c:pt idx="5804">
                  <c:v>168.99999999999977</c:v>
                </c:pt>
                <c:pt idx="5805">
                  <c:v>168.99999999999977</c:v>
                </c:pt>
                <c:pt idx="5806">
                  <c:v>168.99999999999977</c:v>
                </c:pt>
                <c:pt idx="5807">
                  <c:v>168.99999999999977</c:v>
                </c:pt>
                <c:pt idx="5808">
                  <c:v>168.99999999999977</c:v>
                </c:pt>
                <c:pt idx="5809">
                  <c:v>168.99999999999977</c:v>
                </c:pt>
                <c:pt idx="5810">
                  <c:v>168.99999999999977</c:v>
                </c:pt>
                <c:pt idx="5811">
                  <c:v>168.99999999999977</c:v>
                </c:pt>
                <c:pt idx="5812">
                  <c:v>168.99999999999977</c:v>
                </c:pt>
                <c:pt idx="5813">
                  <c:v>168.99999999999977</c:v>
                </c:pt>
                <c:pt idx="5814">
                  <c:v>168.99999999999977</c:v>
                </c:pt>
                <c:pt idx="5815">
                  <c:v>168.99999999999977</c:v>
                </c:pt>
                <c:pt idx="5816">
                  <c:v>168.99999999999977</c:v>
                </c:pt>
                <c:pt idx="5817">
                  <c:v>168.99999999999977</c:v>
                </c:pt>
                <c:pt idx="5818">
                  <c:v>168.99999999999977</c:v>
                </c:pt>
                <c:pt idx="5819">
                  <c:v>168.99999999999977</c:v>
                </c:pt>
                <c:pt idx="5820">
                  <c:v>168.99999999999977</c:v>
                </c:pt>
                <c:pt idx="5821">
                  <c:v>168.99999999999977</c:v>
                </c:pt>
                <c:pt idx="5822">
                  <c:v>168.99999999999977</c:v>
                </c:pt>
                <c:pt idx="5823">
                  <c:v>168.99999999999977</c:v>
                </c:pt>
                <c:pt idx="5824">
                  <c:v>168.99999999999977</c:v>
                </c:pt>
                <c:pt idx="5825">
                  <c:v>168.99999999999977</c:v>
                </c:pt>
                <c:pt idx="5826">
                  <c:v>168.99999999999977</c:v>
                </c:pt>
                <c:pt idx="5827">
                  <c:v>168.99999999999977</c:v>
                </c:pt>
                <c:pt idx="5828">
                  <c:v>168.99999999999977</c:v>
                </c:pt>
                <c:pt idx="5829">
                  <c:v>168.99999999999977</c:v>
                </c:pt>
                <c:pt idx="5830">
                  <c:v>168.99999999999977</c:v>
                </c:pt>
                <c:pt idx="5831">
                  <c:v>168.99999999999977</c:v>
                </c:pt>
                <c:pt idx="5832">
                  <c:v>168.99999999999977</c:v>
                </c:pt>
                <c:pt idx="5833">
                  <c:v>168.99999999999977</c:v>
                </c:pt>
                <c:pt idx="5834">
                  <c:v>168.99999999999977</c:v>
                </c:pt>
                <c:pt idx="5835">
                  <c:v>168.99999999999977</c:v>
                </c:pt>
                <c:pt idx="5836">
                  <c:v>168.99999999999977</c:v>
                </c:pt>
                <c:pt idx="5837">
                  <c:v>168.99999999999977</c:v>
                </c:pt>
                <c:pt idx="5838">
                  <c:v>168.99999999999977</c:v>
                </c:pt>
                <c:pt idx="5839">
                  <c:v>168.99999999999977</c:v>
                </c:pt>
                <c:pt idx="5840">
                  <c:v>168.99999999999977</c:v>
                </c:pt>
                <c:pt idx="5841">
                  <c:v>168.99999999999977</c:v>
                </c:pt>
                <c:pt idx="5842">
                  <c:v>168.99999999999977</c:v>
                </c:pt>
                <c:pt idx="5843">
                  <c:v>168.99999999999977</c:v>
                </c:pt>
                <c:pt idx="5844">
                  <c:v>168.99999999999977</c:v>
                </c:pt>
                <c:pt idx="5845">
                  <c:v>168.99999999999977</c:v>
                </c:pt>
                <c:pt idx="5846">
                  <c:v>168.99999999999977</c:v>
                </c:pt>
                <c:pt idx="5847">
                  <c:v>168.99999999999977</c:v>
                </c:pt>
                <c:pt idx="5848">
                  <c:v>168.99999999999977</c:v>
                </c:pt>
                <c:pt idx="5849">
                  <c:v>168.99999999999977</c:v>
                </c:pt>
                <c:pt idx="5850">
                  <c:v>168.99999999999977</c:v>
                </c:pt>
                <c:pt idx="5851">
                  <c:v>168.99999999999977</c:v>
                </c:pt>
                <c:pt idx="5852">
                  <c:v>168.99999999999977</c:v>
                </c:pt>
                <c:pt idx="5853">
                  <c:v>168.99999999999977</c:v>
                </c:pt>
                <c:pt idx="5854">
                  <c:v>168.99999999999977</c:v>
                </c:pt>
                <c:pt idx="5855">
                  <c:v>168.99999999999977</c:v>
                </c:pt>
                <c:pt idx="5856">
                  <c:v>168.99999999999977</c:v>
                </c:pt>
                <c:pt idx="5857">
                  <c:v>168.99999999999977</c:v>
                </c:pt>
                <c:pt idx="5858">
                  <c:v>168.99999999999977</c:v>
                </c:pt>
                <c:pt idx="5859">
                  <c:v>168.99999999999977</c:v>
                </c:pt>
                <c:pt idx="5860">
                  <c:v>168.99999999999977</c:v>
                </c:pt>
                <c:pt idx="5861">
                  <c:v>168.99999999999977</c:v>
                </c:pt>
                <c:pt idx="5862">
                  <c:v>168.99999999999977</c:v>
                </c:pt>
                <c:pt idx="5863">
                  <c:v>168.99999999999977</c:v>
                </c:pt>
                <c:pt idx="5864">
                  <c:v>168.99999999999977</c:v>
                </c:pt>
                <c:pt idx="5865">
                  <c:v>168.99999999999977</c:v>
                </c:pt>
                <c:pt idx="5866">
                  <c:v>168.99999999999977</c:v>
                </c:pt>
                <c:pt idx="5867">
                  <c:v>168.99999999999977</c:v>
                </c:pt>
                <c:pt idx="5868">
                  <c:v>168.99999999999977</c:v>
                </c:pt>
                <c:pt idx="5869">
                  <c:v>168.99999999999977</c:v>
                </c:pt>
                <c:pt idx="5870">
                  <c:v>168.99999999999977</c:v>
                </c:pt>
                <c:pt idx="5871">
                  <c:v>168.99999999999977</c:v>
                </c:pt>
                <c:pt idx="5872">
                  <c:v>168.99999999999977</c:v>
                </c:pt>
                <c:pt idx="5873">
                  <c:v>168.99999999999977</c:v>
                </c:pt>
                <c:pt idx="5874">
                  <c:v>168.99999999999977</c:v>
                </c:pt>
                <c:pt idx="5875">
                  <c:v>168.99999999999977</c:v>
                </c:pt>
                <c:pt idx="5876">
                  <c:v>168.99999999999977</c:v>
                </c:pt>
                <c:pt idx="5877">
                  <c:v>168.99999999999977</c:v>
                </c:pt>
                <c:pt idx="5878">
                  <c:v>168.99999999999977</c:v>
                </c:pt>
                <c:pt idx="5879">
                  <c:v>168.99999999999977</c:v>
                </c:pt>
                <c:pt idx="5880">
                  <c:v>168.99999999999977</c:v>
                </c:pt>
                <c:pt idx="5881">
                  <c:v>168.99999999999977</c:v>
                </c:pt>
                <c:pt idx="5882">
                  <c:v>168.99999999999977</c:v>
                </c:pt>
                <c:pt idx="5883">
                  <c:v>168.99999999999977</c:v>
                </c:pt>
                <c:pt idx="5884">
                  <c:v>168.99999999999977</c:v>
                </c:pt>
                <c:pt idx="5885">
                  <c:v>168.99999999999977</c:v>
                </c:pt>
                <c:pt idx="5886">
                  <c:v>168.99999999999977</c:v>
                </c:pt>
                <c:pt idx="5887">
                  <c:v>168.99999999999977</c:v>
                </c:pt>
                <c:pt idx="5888">
                  <c:v>168.99999999999977</c:v>
                </c:pt>
                <c:pt idx="5889">
                  <c:v>168.99999999999977</c:v>
                </c:pt>
                <c:pt idx="5890">
                  <c:v>168.99999999999977</c:v>
                </c:pt>
                <c:pt idx="5891">
                  <c:v>168.99999999999977</c:v>
                </c:pt>
                <c:pt idx="5892">
                  <c:v>168.99999999999977</c:v>
                </c:pt>
                <c:pt idx="5893">
                  <c:v>168.99999999999977</c:v>
                </c:pt>
                <c:pt idx="5894">
                  <c:v>168.99999999999977</c:v>
                </c:pt>
                <c:pt idx="5895">
                  <c:v>168.99999999999977</c:v>
                </c:pt>
                <c:pt idx="5896">
                  <c:v>168.99999999999977</c:v>
                </c:pt>
                <c:pt idx="5897">
                  <c:v>168.99999999999977</c:v>
                </c:pt>
                <c:pt idx="5898">
                  <c:v>168.99999999999977</c:v>
                </c:pt>
                <c:pt idx="5899">
                  <c:v>168.99999999999977</c:v>
                </c:pt>
                <c:pt idx="5900">
                  <c:v>168.99999999999977</c:v>
                </c:pt>
                <c:pt idx="5901">
                  <c:v>168.99999999999977</c:v>
                </c:pt>
                <c:pt idx="5902">
                  <c:v>168.99999999999977</c:v>
                </c:pt>
                <c:pt idx="5903">
                  <c:v>168.99999999999977</c:v>
                </c:pt>
                <c:pt idx="5904">
                  <c:v>168.99999999999977</c:v>
                </c:pt>
                <c:pt idx="5905">
                  <c:v>168.99999999999977</c:v>
                </c:pt>
                <c:pt idx="5906">
                  <c:v>168.99999999999977</c:v>
                </c:pt>
                <c:pt idx="5907">
                  <c:v>168.99999999999977</c:v>
                </c:pt>
                <c:pt idx="5908">
                  <c:v>168.99999999999977</c:v>
                </c:pt>
                <c:pt idx="5909">
                  <c:v>168.99999999999977</c:v>
                </c:pt>
                <c:pt idx="5910">
                  <c:v>168.99999999999977</c:v>
                </c:pt>
                <c:pt idx="5911">
                  <c:v>168.99999999999977</c:v>
                </c:pt>
                <c:pt idx="5912">
                  <c:v>168.99999999999977</c:v>
                </c:pt>
                <c:pt idx="5913">
                  <c:v>168.99999999999977</c:v>
                </c:pt>
                <c:pt idx="5914">
                  <c:v>168.99999999999977</c:v>
                </c:pt>
                <c:pt idx="5915">
                  <c:v>168.99999999999977</c:v>
                </c:pt>
                <c:pt idx="5916">
                  <c:v>168.99999999999977</c:v>
                </c:pt>
                <c:pt idx="5917">
                  <c:v>168.99999999999977</c:v>
                </c:pt>
                <c:pt idx="5918">
                  <c:v>168.99999999999977</c:v>
                </c:pt>
                <c:pt idx="5919">
                  <c:v>168.99999999999977</c:v>
                </c:pt>
                <c:pt idx="5920">
                  <c:v>168.99999999999977</c:v>
                </c:pt>
                <c:pt idx="5921">
                  <c:v>168.99999999999977</c:v>
                </c:pt>
                <c:pt idx="5922">
                  <c:v>168.99999999999977</c:v>
                </c:pt>
                <c:pt idx="5923">
                  <c:v>168.99999999999977</c:v>
                </c:pt>
                <c:pt idx="5924">
                  <c:v>168.99999999999977</c:v>
                </c:pt>
                <c:pt idx="5925">
                  <c:v>168.99999999999977</c:v>
                </c:pt>
                <c:pt idx="5926">
                  <c:v>168.99999999999977</c:v>
                </c:pt>
                <c:pt idx="5927">
                  <c:v>168.99999999999977</c:v>
                </c:pt>
                <c:pt idx="5928">
                  <c:v>168.99999999999977</c:v>
                </c:pt>
                <c:pt idx="5929">
                  <c:v>168.99999999999977</c:v>
                </c:pt>
                <c:pt idx="5930">
                  <c:v>168.99999999999977</c:v>
                </c:pt>
                <c:pt idx="5931">
                  <c:v>168.99999999999977</c:v>
                </c:pt>
                <c:pt idx="5932">
                  <c:v>168.99999999999977</c:v>
                </c:pt>
                <c:pt idx="5933">
                  <c:v>168.99999999999977</c:v>
                </c:pt>
                <c:pt idx="5934">
                  <c:v>168.99999999999977</c:v>
                </c:pt>
                <c:pt idx="5935">
                  <c:v>168.99999999999977</c:v>
                </c:pt>
                <c:pt idx="5936">
                  <c:v>168.99999999999977</c:v>
                </c:pt>
                <c:pt idx="5937">
                  <c:v>168.99999999999977</c:v>
                </c:pt>
                <c:pt idx="5938">
                  <c:v>168.99999999999977</c:v>
                </c:pt>
                <c:pt idx="5939">
                  <c:v>168.99999999999977</c:v>
                </c:pt>
                <c:pt idx="5940">
                  <c:v>168.99999999999977</c:v>
                </c:pt>
                <c:pt idx="5941">
                  <c:v>168.99999999999977</c:v>
                </c:pt>
                <c:pt idx="5942">
                  <c:v>168.99999999999977</c:v>
                </c:pt>
                <c:pt idx="5943">
                  <c:v>168.99999999999977</c:v>
                </c:pt>
                <c:pt idx="5944">
                  <c:v>168.99999999999977</c:v>
                </c:pt>
                <c:pt idx="5945">
                  <c:v>168.99999999999977</c:v>
                </c:pt>
                <c:pt idx="5946">
                  <c:v>168.99999999999977</c:v>
                </c:pt>
                <c:pt idx="5947">
                  <c:v>168.99999999999977</c:v>
                </c:pt>
                <c:pt idx="5948">
                  <c:v>168.99999999999977</c:v>
                </c:pt>
                <c:pt idx="5949">
                  <c:v>168.99999999999977</c:v>
                </c:pt>
                <c:pt idx="5950">
                  <c:v>168.99999999999977</c:v>
                </c:pt>
                <c:pt idx="5951">
                  <c:v>168.99999999999977</c:v>
                </c:pt>
                <c:pt idx="5952">
                  <c:v>168.99999999999977</c:v>
                </c:pt>
                <c:pt idx="5953">
                  <c:v>168.99999999999977</c:v>
                </c:pt>
                <c:pt idx="5954">
                  <c:v>168.99999999999977</c:v>
                </c:pt>
                <c:pt idx="5955">
                  <c:v>168.99999999999977</c:v>
                </c:pt>
                <c:pt idx="5956">
                  <c:v>168.99999999999977</c:v>
                </c:pt>
                <c:pt idx="5957">
                  <c:v>168.99999999999977</c:v>
                </c:pt>
                <c:pt idx="5958">
                  <c:v>168.99999999999977</c:v>
                </c:pt>
                <c:pt idx="5959">
                  <c:v>168.99999999999977</c:v>
                </c:pt>
                <c:pt idx="5960">
                  <c:v>168.99999999999977</c:v>
                </c:pt>
                <c:pt idx="5961">
                  <c:v>168.99999999999977</c:v>
                </c:pt>
                <c:pt idx="5962">
                  <c:v>168.99999999999977</c:v>
                </c:pt>
                <c:pt idx="5963">
                  <c:v>168.99999999999977</c:v>
                </c:pt>
                <c:pt idx="5964">
                  <c:v>168.99999999999977</c:v>
                </c:pt>
                <c:pt idx="5965">
                  <c:v>168.99999999999977</c:v>
                </c:pt>
                <c:pt idx="5966">
                  <c:v>168.99999999999977</c:v>
                </c:pt>
                <c:pt idx="5967">
                  <c:v>168.99999999999977</c:v>
                </c:pt>
                <c:pt idx="5968">
                  <c:v>168.99999999999977</c:v>
                </c:pt>
                <c:pt idx="5969">
                  <c:v>168.99999999999977</c:v>
                </c:pt>
                <c:pt idx="5970">
                  <c:v>168.99999999999977</c:v>
                </c:pt>
                <c:pt idx="5971">
                  <c:v>168.99999999999977</c:v>
                </c:pt>
                <c:pt idx="5972">
                  <c:v>168.99999999999977</c:v>
                </c:pt>
                <c:pt idx="5973">
                  <c:v>168.99999999999977</c:v>
                </c:pt>
                <c:pt idx="5974">
                  <c:v>168.99999999999977</c:v>
                </c:pt>
                <c:pt idx="5975">
                  <c:v>168.99999999999977</c:v>
                </c:pt>
                <c:pt idx="5976">
                  <c:v>168.99999999999977</c:v>
                </c:pt>
                <c:pt idx="5977">
                  <c:v>168.99999999999977</c:v>
                </c:pt>
                <c:pt idx="5978">
                  <c:v>168.99999999999977</c:v>
                </c:pt>
                <c:pt idx="5979">
                  <c:v>168.99999999999977</c:v>
                </c:pt>
                <c:pt idx="5980">
                  <c:v>168.99999999999977</c:v>
                </c:pt>
                <c:pt idx="5981">
                  <c:v>168.99999999999977</c:v>
                </c:pt>
                <c:pt idx="5982">
                  <c:v>168.99999999999977</c:v>
                </c:pt>
                <c:pt idx="5983">
                  <c:v>168.99999999999977</c:v>
                </c:pt>
                <c:pt idx="5984">
                  <c:v>168.99999999999977</c:v>
                </c:pt>
                <c:pt idx="5985">
                  <c:v>168.99999999999977</c:v>
                </c:pt>
                <c:pt idx="5986">
                  <c:v>168.99999999999977</c:v>
                </c:pt>
                <c:pt idx="5987">
                  <c:v>168.99999999999977</c:v>
                </c:pt>
                <c:pt idx="5988">
                  <c:v>168.99999999999977</c:v>
                </c:pt>
                <c:pt idx="5989">
                  <c:v>168.99999999999977</c:v>
                </c:pt>
                <c:pt idx="5990">
                  <c:v>168.99999999999977</c:v>
                </c:pt>
                <c:pt idx="5991">
                  <c:v>168.99999999999977</c:v>
                </c:pt>
                <c:pt idx="5992">
                  <c:v>168.99999999999977</c:v>
                </c:pt>
                <c:pt idx="5993">
                  <c:v>168.99999999999977</c:v>
                </c:pt>
                <c:pt idx="5994">
                  <c:v>168.99999999999977</c:v>
                </c:pt>
                <c:pt idx="5995">
                  <c:v>168.99999999999977</c:v>
                </c:pt>
                <c:pt idx="5996">
                  <c:v>168.99999999999977</c:v>
                </c:pt>
                <c:pt idx="5997">
                  <c:v>168.99999999999977</c:v>
                </c:pt>
                <c:pt idx="5998">
                  <c:v>168.99999999999977</c:v>
                </c:pt>
                <c:pt idx="5999">
                  <c:v>168.99999999999977</c:v>
                </c:pt>
                <c:pt idx="6000">
                  <c:v>168.99999999999977</c:v>
                </c:pt>
                <c:pt idx="6001">
                  <c:v>168.99999999999977</c:v>
                </c:pt>
                <c:pt idx="6002">
                  <c:v>168.99999999999977</c:v>
                </c:pt>
                <c:pt idx="6003">
                  <c:v>168.99999999999977</c:v>
                </c:pt>
                <c:pt idx="6004">
                  <c:v>168.99999999999977</c:v>
                </c:pt>
                <c:pt idx="6005">
                  <c:v>168.99999999999977</c:v>
                </c:pt>
                <c:pt idx="6006">
                  <c:v>168.99999999999977</c:v>
                </c:pt>
                <c:pt idx="6007">
                  <c:v>168.99999999999977</c:v>
                </c:pt>
                <c:pt idx="6008">
                  <c:v>168.99999999999977</c:v>
                </c:pt>
                <c:pt idx="6009">
                  <c:v>168.99999999999977</c:v>
                </c:pt>
                <c:pt idx="6010">
                  <c:v>168.99999999999977</c:v>
                </c:pt>
                <c:pt idx="6011">
                  <c:v>168.99999999999977</c:v>
                </c:pt>
                <c:pt idx="6012">
                  <c:v>168.99999999999977</c:v>
                </c:pt>
                <c:pt idx="6013">
                  <c:v>168.99999999999977</c:v>
                </c:pt>
                <c:pt idx="6014">
                  <c:v>168.99999999999977</c:v>
                </c:pt>
                <c:pt idx="6015">
                  <c:v>168.99999999999977</c:v>
                </c:pt>
                <c:pt idx="6016">
                  <c:v>168.99999999999977</c:v>
                </c:pt>
                <c:pt idx="6017">
                  <c:v>168.99999999999977</c:v>
                </c:pt>
                <c:pt idx="6018">
                  <c:v>168.99999999999977</c:v>
                </c:pt>
                <c:pt idx="6019">
                  <c:v>168.99999999999977</c:v>
                </c:pt>
                <c:pt idx="6020">
                  <c:v>168.99999999999977</c:v>
                </c:pt>
                <c:pt idx="6021">
                  <c:v>168.99999999999977</c:v>
                </c:pt>
                <c:pt idx="6022">
                  <c:v>168.99999999999977</c:v>
                </c:pt>
                <c:pt idx="6023">
                  <c:v>168.99999999999977</c:v>
                </c:pt>
                <c:pt idx="6024">
                  <c:v>168.99999999999977</c:v>
                </c:pt>
                <c:pt idx="6025">
                  <c:v>168.99999999999977</c:v>
                </c:pt>
                <c:pt idx="6026">
                  <c:v>168.99999999999977</c:v>
                </c:pt>
                <c:pt idx="6027">
                  <c:v>168.99999999999977</c:v>
                </c:pt>
                <c:pt idx="6028">
                  <c:v>168.99999999999977</c:v>
                </c:pt>
                <c:pt idx="6029">
                  <c:v>168.99999999999977</c:v>
                </c:pt>
                <c:pt idx="6030">
                  <c:v>168.99999999999977</c:v>
                </c:pt>
                <c:pt idx="6031">
                  <c:v>168.99999999999977</c:v>
                </c:pt>
                <c:pt idx="6032">
                  <c:v>168.99999999999977</c:v>
                </c:pt>
                <c:pt idx="6033">
                  <c:v>168.99999999999977</c:v>
                </c:pt>
                <c:pt idx="6034">
                  <c:v>168.99999999999977</c:v>
                </c:pt>
                <c:pt idx="6035">
                  <c:v>168.99999999999977</c:v>
                </c:pt>
                <c:pt idx="6036">
                  <c:v>168.99999999999977</c:v>
                </c:pt>
                <c:pt idx="6037">
                  <c:v>168.99999999999977</c:v>
                </c:pt>
                <c:pt idx="6038">
                  <c:v>168.99999999999977</c:v>
                </c:pt>
                <c:pt idx="6039">
                  <c:v>168.99999999999977</c:v>
                </c:pt>
                <c:pt idx="6040">
                  <c:v>168.99999999999977</c:v>
                </c:pt>
                <c:pt idx="6041">
                  <c:v>168.99999999999977</c:v>
                </c:pt>
                <c:pt idx="6042">
                  <c:v>168.99999999999977</c:v>
                </c:pt>
                <c:pt idx="6043">
                  <c:v>168.99999999999977</c:v>
                </c:pt>
                <c:pt idx="6044">
                  <c:v>168.99999999999977</c:v>
                </c:pt>
                <c:pt idx="6045">
                  <c:v>168.99999999999977</c:v>
                </c:pt>
                <c:pt idx="6046">
                  <c:v>168.99999999999977</c:v>
                </c:pt>
                <c:pt idx="6047">
                  <c:v>168.99999999999977</c:v>
                </c:pt>
                <c:pt idx="6048">
                  <c:v>168.99999999999977</c:v>
                </c:pt>
                <c:pt idx="6049">
                  <c:v>168.99999999999977</c:v>
                </c:pt>
                <c:pt idx="6050">
                  <c:v>168.99999999999977</c:v>
                </c:pt>
                <c:pt idx="6051">
                  <c:v>168.99999999999977</c:v>
                </c:pt>
                <c:pt idx="6052">
                  <c:v>168.99999999999977</c:v>
                </c:pt>
                <c:pt idx="6053">
                  <c:v>168.99999999999977</c:v>
                </c:pt>
                <c:pt idx="6054">
                  <c:v>168.99999999999977</c:v>
                </c:pt>
                <c:pt idx="6055">
                  <c:v>168.99999999999977</c:v>
                </c:pt>
                <c:pt idx="6056">
                  <c:v>168.99999999999977</c:v>
                </c:pt>
                <c:pt idx="6057">
                  <c:v>168.99999999999977</c:v>
                </c:pt>
                <c:pt idx="6058">
                  <c:v>168.99999999999977</c:v>
                </c:pt>
                <c:pt idx="6059">
                  <c:v>168.99999999999977</c:v>
                </c:pt>
                <c:pt idx="6060">
                  <c:v>168.99999999999977</c:v>
                </c:pt>
                <c:pt idx="6061">
                  <c:v>168.99999999999977</c:v>
                </c:pt>
                <c:pt idx="6062">
                  <c:v>168.99999999999977</c:v>
                </c:pt>
                <c:pt idx="6063">
                  <c:v>168.99999999999977</c:v>
                </c:pt>
                <c:pt idx="6064">
                  <c:v>168.99999999999977</c:v>
                </c:pt>
                <c:pt idx="6065">
                  <c:v>168.99999999999977</c:v>
                </c:pt>
                <c:pt idx="6066">
                  <c:v>168.99999999999977</c:v>
                </c:pt>
                <c:pt idx="6067">
                  <c:v>168.99999999999977</c:v>
                </c:pt>
                <c:pt idx="6068">
                  <c:v>168.99999999999977</c:v>
                </c:pt>
                <c:pt idx="6069">
                  <c:v>168.99999999999977</c:v>
                </c:pt>
                <c:pt idx="6070">
                  <c:v>168.99999999999977</c:v>
                </c:pt>
                <c:pt idx="6071">
                  <c:v>168.99999999999977</c:v>
                </c:pt>
                <c:pt idx="6072">
                  <c:v>168.99999999999977</c:v>
                </c:pt>
                <c:pt idx="6073">
                  <c:v>168.99999999999977</c:v>
                </c:pt>
                <c:pt idx="6074">
                  <c:v>168.99999999999977</c:v>
                </c:pt>
                <c:pt idx="6075">
                  <c:v>168.99999999999977</c:v>
                </c:pt>
                <c:pt idx="6076">
                  <c:v>168.99999999999977</c:v>
                </c:pt>
                <c:pt idx="6077">
                  <c:v>168.99999999999977</c:v>
                </c:pt>
                <c:pt idx="6078">
                  <c:v>168.99999999999977</c:v>
                </c:pt>
                <c:pt idx="6079">
                  <c:v>168.99999999999977</c:v>
                </c:pt>
                <c:pt idx="6080">
                  <c:v>168.99999999999977</c:v>
                </c:pt>
                <c:pt idx="6081">
                  <c:v>168.99999999999977</c:v>
                </c:pt>
                <c:pt idx="6082">
                  <c:v>168.99999999999977</c:v>
                </c:pt>
                <c:pt idx="6083">
                  <c:v>168.99999999999977</c:v>
                </c:pt>
                <c:pt idx="6084">
                  <c:v>168.99999999999977</c:v>
                </c:pt>
                <c:pt idx="6085">
                  <c:v>168.99999999999977</c:v>
                </c:pt>
                <c:pt idx="6086">
                  <c:v>168.99999999999977</c:v>
                </c:pt>
                <c:pt idx="6087">
                  <c:v>168.99999999999977</c:v>
                </c:pt>
                <c:pt idx="6088">
                  <c:v>168.99999999999977</c:v>
                </c:pt>
                <c:pt idx="6089">
                  <c:v>168.99999999999977</c:v>
                </c:pt>
                <c:pt idx="6090">
                  <c:v>168.99999999999977</c:v>
                </c:pt>
                <c:pt idx="6091">
                  <c:v>168.99999999999977</c:v>
                </c:pt>
                <c:pt idx="6092">
                  <c:v>168.99999999999977</c:v>
                </c:pt>
                <c:pt idx="6093">
                  <c:v>168.99999999999977</c:v>
                </c:pt>
                <c:pt idx="6094">
                  <c:v>168.99999999999977</c:v>
                </c:pt>
                <c:pt idx="6095">
                  <c:v>168.99999999999977</c:v>
                </c:pt>
                <c:pt idx="6096">
                  <c:v>168.99999999999977</c:v>
                </c:pt>
                <c:pt idx="6097">
                  <c:v>168.99999999999977</c:v>
                </c:pt>
                <c:pt idx="6098">
                  <c:v>168.99999999999977</c:v>
                </c:pt>
                <c:pt idx="6099">
                  <c:v>168.99999999999977</c:v>
                </c:pt>
                <c:pt idx="6100">
                  <c:v>168.99999999999977</c:v>
                </c:pt>
                <c:pt idx="6101">
                  <c:v>168.99999999999977</c:v>
                </c:pt>
                <c:pt idx="6102">
                  <c:v>168.99999999999977</c:v>
                </c:pt>
                <c:pt idx="6103">
                  <c:v>168.99999999999977</c:v>
                </c:pt>
                <c:pt idx="6104">
                  <c:v>168.99999999999977</c:v>
                </c:pt>
                <c:pt idx="6105">
                  <c:v>168.99999999999977</c:v>
                </c:pt>
                <c:pt idx="6106">
                  <c:v>168.99999999999977</c:v>
                </c:pt>
                <c:pt idx="6107">
                  <c:v>168.99999999999977</c:v>
                </c:pt>
                <c:pt idx="6108">
                  <c:v>168.99999999999977</c:v>
                </c:pt>
                <c:pt idx="6109">
                  <c:v>168.99999999999977</c:v>
                </c:pt>
                <c:pt idx="6110">
                  <c:v>168.99999999999977</c:v>
                </c:pt>
                <c:pt idx="6111">
                  <c:v>168.99999999999977</c:v>
                </c:pt>
                <c:pt idx="6112">
                  <c:v>168.99999999999977</c:v>
                </c:pt>
                <c:pt idx="6113">
                  <c:v>168.99999999999977</c:v>
                </c:pt>
                <c:pt idx="6114">
                  <c:v>168.99999999999977</c:v>
                </c:pt>
                <c:pt idx="6115">
                  <c:v>168.99999999999977</c:v>
                </c:pt>
                <c:pt idx="6116">
                  <c:v>168.99999999999977</c:v>
                </c:pt>
                <c:pt idx="6117">
                  <c:v>168.99999999999977</c:v>
                </c:pt>
                <c:pt idx="6118">
                  <c:v>168.99999999999977</c:v>
                </c:pt>
                <c:pt idx="6119">
                  <c:v>168.99999999999977</c:v>
                </c:pt>
                <c:pt idx="6120">
                  <c:v>168.99999999999977</c:v>
                </c:pt>
                <c:pt idx="6121">
                  <c:v>168.99999999999977</c:v>
                </c:pt>
                <c:pt idx="6122">
                  <c:v>168.99999999999977</c:v>
                </c:pt>
                <c:pt idx="6123">
                  <c:v>168.99999999999977</c:v>
                </c:pt>
                <c:pt idx="6124">
                  <c:v>168.99999999999977</c:v>
                </c:pt>
                <c:pt idx="6125">
                  <c:v>168.99999999999977</c:v>
                </c:pt>
                <c:pt idx="6126">
                  <c:v>168.99999999999977</c:v>
                </c:pt>
                <c:pt idx="6127">
                  <c:v>168.99999999999977</c:v>
                </c:pt>
                <c:pt idx="6128">
                  <c:v>168.99999999999977</c:v>
                </c:pt>
                <c:pt idx="6129">
                  <c:v>168.99999999999977</c:v>
                </c:pt>
                <c:pt idx="6130">
                  <c:v>168.99999999999977</c:v>
                </c:pt>
                <c:pt idx="6131">
                  <c:v>168.99999999999977</c:v>
                </c:pt>
                <c:pt idx="6132">
                  <c:v>168.99999999999977</c:v>
                </c:pt>
                <c:pt idx="6133">
                  <c:v>168.99999999999977</c:v>
                </c:pt>
                <c:pt idx="6134">
                  <c:v>168.99999999999977</c:v>
                </c:pt>
                <c:pt idx="6135">
                  <c:v>168.99999999999977</c:v>
                </c:pt>
                <c:pt idx="6136">
                  <c:v>168.99999999999977</c:v>
                </c:pt>
                <c:pt idx="6137">
                  <c:v>168.99999999999977</c:v>
                </c:pt>
                <c:pt idx="6138">
                  <c:v>168.99999999999977</c:v>
                </c:pt>
                <c:pt idx="6139">
                  <c:v>168.99999999999977</c:v>
                </c:pt>
                <c:pt idx="6140">
                  <c:v>168.99999999999977</c:v>
                </c:pt>
                <c:pt idx="6141">
                  <c:v>168.99999999999977</c:v>
                </c:pt>
                <c:pt idx="6142">
                  <c:v>168.99999999999977</c:v>
                </c:pt>
                <c:pt idx="6143">
                  <c:v>168.99999999999977</c:v>
                </c:pt>
                <c:pt idx="6144">
                  <c:v>168.99999999999977</c:v>
                </c:pt>
                <c:pt idx="6145">
                  <c:v>168.99999999999977</c:v>
                </c:pt>
                <c:pt idx="6146">
                  <c:v>168.99999999999977</c:v>
                </c:pt>
                <c:pt idx="6147">
                  <c:v>168.99999999999977</c:v>
                </c:pt>
                <c:pt idx="6148">
                  <c:v>168.99999999999977</c:v>
                </c:pt>
                <c:pt idx="6149">
                  <c:v>168.99999999999977</c:v>
                </c:pt>
                <c:pt idx="6150">
                  <c:v>168.99999999999977</c:v>
                </c:pt>
                <c:pt idx="6151">
                  <c:v>168.99999999999977</c:v>
                </c:pt>
                <c:pt idx="6152">
                  <c:v>168.99999999999977</c:v>
                </c:pt>
                <c:pt idx="6153">
                  <c:v>168.99999999999977</c:v>
                </c:pt>
                <c:pt idx="6154">
                  <c:v>168.99999999999977</c:v>
                </c:pt>
                <c:pt idx="6155">
                  <c:v>168.99999999999977</c:v>
                </c:pt>
                <c:pt idx="6156">
                  <c:v>168.99999999999977</c:v>
                </c:pt>
                <c:pt idx="6157">
                  <c:v>168.99999999999977</c:v>
                </c:pt>
                <c:pt idx="6158">
                  <c:v>168.99999999999977</c:v>
                </c:pt>
                <c:pt idx="6159">
                  <c:v>168.99999999999977</c:v>
                </c:pt>
                <c:pt idx="6160">
                  <c:v>168.99999999999977</c:v>
                </c:pt>
                <c:pt idx="6161">
                  <c:v>168.99999999999977</c:v>
                </c:pt>
                <c:pt idx="6162">
                  <c:v>168.99999999999977</c:v>
                </c:pt>
                <c:pt idx="6163">
                  <c:v>168.99999999999977</c:v>
                </c:pt>
                <c:pt idx="6164">
                  <c:v>168.99999999999977</c:v>
                </c:pt>
                <c:pt idx="6165">
                  <c:v>168.99999999999977</c:v>
                </c:pt>
                <c:pt idx="6166">
                  <c:v>168.99999999999977</c:v>
                </c:pt>
                <c:pt idx="6167">
                  <c:v>168.99999999999977</c:v>
                </c:pt>
                <c:pt idx="6168">
                  <c:v>168.99999999999977</c:v>
                </c:pt>
                <c:pt idx="6169">
                  <c:v>168.99999999999977</c:v>
                </c:pt>
                <c:pt idx="6170">
                  <c:v>168.99999999999977</c:v>
                </c:pt>
                <c:pt idx="6171">
                  <c:v>168.99999999999977</c:v>
                </c:pt>
                <c:pt idx="6172">
                  <c:v>168.99999999999977</c:v>
                </c:pt>
                <c:pt idx="6173">
                  <c:v>168.99999999999977</c:v>
                </c:pt>
                <c:pt idx="6174">
                  <c:v>168.99999999999977</c:v>
                </c:pt>
                <c:pt idx="6175">
                  <c:v>168.99999999999977</c:v>
                </c:pt>
                <c:pt idx="6176">
                  <c:v>168.99999999999977</c:v>
                </c:pt>
                <c:pt idx="6177">
                  <c:v>168.99999999999977</c:v>
                </c:pt>
                <c:pt idx="6178">
                  <c:v>168.99999999999977</c:v>
                </c:pt>
                <c:pt idx="6179">
                  <c:v>168.99999999999977</c:v>
                </c:pt>
                <c:pt idx="6180">
                  <c:v>168.99999999999977</c:v>
                </c:pt>
                <c:pt idx="6181">
                  <c:v>168.99999999999977</c:v>
                </c:pt>
                <c:pt idx="6182">
                  <c:v>168.99999999999977</c:v>
                </c:pt>
                <c:pt idx="6183">
                  <c:v>168.99999999999977</c:v>
                </c:pt>
                <c:pt idx="6184">
                  <c:v>168.99999999999977</c:v>
                </c:pt>
                <c:pt idx="6185">
                  <c:v>168.99999999999977</c:v>
                </c:pt>
                <c:pt idx="6186">
                  <c:v>168.99999999999977</c:v>
                </c:pt>
                <c:pt idx="6187">
                  <c:v>168.99999999999977</c:v>
                </c:pt>
                <c:pt idx="6188">
                  <c:v>168.99999999999977</c:v>
                </c:pt>
                <c:pt idx="6189">
                  <c:v>168.99999999999977</c:v>
                </c:pt>
                <c:pt idx="6190">
                  <c:v>168.99999999999977</c:v>
                </c:pt>
                <c:pt idx="6191">
                  <c:v>168.99999999999977</c:v>
                </c:pt>
                <c:pt idx="6192">
                  <c:v>168.99999999999977</c:v>
                </c:pt>
                <c:pt idx="6193">
                  <c:v>168.99999999999977</c:v>
                </c:pt>
                <c:pt idx="6194">
                  <c:v>168.99999999999977</c:v>
                </c:pt>
                <c:pt idx="6195">
                  <c:v>168.99999999999977</c:v>
                </c:pt>
                <c:pt idx="6196">
                  <c:v>168.99999999999977</c:v>
                </c:pt>
                <c:pt idx="6197">
                  <c:v>168.99999999999977</c:v>
                </c:pt>
                <c:pt idx="6198">
                  <c:v>168.99999999999977</c:v>
                </c:pt>
                <c:pt idx="6199">
                  <c:v>168.99999999999977</c:v>
                </c:pt>
                <c:pt idx="6200">
                  <c:v>168.99999999999977</c:v>
                </c:pt>
                <c:pt idx="6201">
                  <c:v>168.99999999999977</c:v>
                </c:pt>
                <c:pt idx="6202">
                  <c:v>168.99999999999977</c:v>
                </c:pt>
                <c:pt idx="6203">
                  <c:v>168.99999999999977</c:v>
                </c:pt>
                <c:pt idx="6204">
                  <c:v>168.99999999999977</c:v>
                </c:pt>
                <c:pt idx="6205">
                  <c:v>168.99999999999977</c:v>
                </c:pt>
                <c:pt idx="6206">
                  <c:v>168.99999999999977</c:v>
                </c:pt>
                <c:pt idx="6207">
                  <c:v>168.99999999999977</c:v>
                </c:pt>
                <c:pt idx="6208">
                  <c:v>168.99999999999977</c:v>
                </c:pt>
                <c:pt idx="6209">
                  <c:v>168.99999999999977</c:v>
                </c:pt>
                <c:pt idx="6210">
                  <c:v>168.99999999999977</c:v>
                </c:pt>
                <c:pt idx="6211">
                  <c:v>168.99999999999977</c:v>
                </c:pt>
                <c:pt idx="6212">
                  <c:v>168.99999999999977</c:v>
                </c:pt>
                <c:pt idx="6213">
                  <c:v>168.99999999999977</c:v>
                </c:pt>
                <c:pt idx="6214">
                  <c:v>168.99999999999977</c:v>
                </c:pt>
                <c:pt idx="6215">
                  <c:v>168.99999999999977</c:v>
                </c:pt>
                <c:pt idx="6216">
                  <c:v>168.99999999999977</c:v>
                </c:pt>
                <c:pt idx="6217">
                  <c:v>168.99999999999977</c:v>
                </c:pt>
                <c:pt idx="6218">
                  <c:v>168.99999999999977</c:v>
                </c:pt>
                <c:pt idx="6219">
                  <c:v>168.99999999999977</c:v>
                </c:pt>
                <c:pt idx="6220">
                  <c:v>168.99999999999977</c:v>
                </c:pt>
                <c:pt idx="6221">
                  <c:v>168.99999999999977</c:v>
                </c:pt>
                <c:pt idx="6222">
                  <c:v>168.99999999999977</c:v>
                </c:pt>
                <c:pt idx="6223">
                  <c:v>168.99999999999977</c:v>
                </c:pt>
                <c:pt idx="6224">
                  <c:v>168.99999999999977</c:v>
                </c:pt>
                <c:pt idx="6225">
                  <c:v>168.99999999999977</c:v>
                </c:pt>
                <c:pt idx="6226">
                  <c:v>168.99999999999977</c:v>
                </c:pt>
                <c:pt idx="6227">
                  <c:v>168.99999999999977</c:v>
                </c:pt>
                <c:pt idx="6228">
                  <c:v>168.99999999999977</c:v>
                </c:pt>
                <c:pt idx="6229">
                  <c:v>168.99999999999977</c:v>
                </c:pt>
                <c:pt idx="6230">
                  <c:v>168.99999999999977</c:v>
                </c:pt>
                <c:pt idx="6231">
                  <c:v>168.99999999999977</c:v>
                </c:pt>
                <c:pt idx="6232">
                  <c:v>168.99999999999977</c:v>
                </c:pt>
                <c:pt idx="6233">
                  <c:v>168.99999999999977</c:v>
                </c:pt>
                <c:pt idx="6234">
                  <c:v>168.99999999999977</c:v>
                </c:pt>
                <c:pt idx="6235">
                  <c:v>168.99999999999977</c:v>
                </c:pt>
                <c:pt idx="6236">
                  <c:v>168.99999999999977</c:v>
                </c:pt>
                <c:pt idx="6237">
                  <c:v>168.99999999999977</c:v>
                </c:pt>
                <c:pt idx="6238">
                  <c:v>168.99999999999977</c:v>
                </c:pt>
                <c:pt idx="6239">
                  <c:v>168.99999999999977</c:v>
                </c:pt>
                <c:pt idx="6240">
                  <c:v>168.99999999999977</c:v>
                </c:pt>
                <c:pt idx="6241">
                  <c:v>168.99999999999977</c:v>
                </c:pt>
                <c:pt idx="6242">
                  <c:v>168.99999999999977</c:v>
                </c:pt>
                <c:pt idx="6243">
                  <c:v>168.99999999999977</c:v>
                </c:pt>
                <c:pt idx="6244">
                  <c:v>168.99999999999977</c:v>
                </c:pt>
                <c:pt idx="6245">
                  <c:v>168.99999999999977</c:v>
                </c:pt>
                <c:pt idx="6246">
                  <c:v>168.99999999999977</c:v>
                </c:pt>
                <c:pt idx="6247">
                  <c:v>168.99999999999977</c:v>
                </c:pt>
                <c:pt idx="6248">
                  <c:v>168.99999999999977</c:v>
                </c:pt>
                <c:pt idx="6249">
                  <c:v>168.99999999999977</c:v>
                </c:pt>
                <c:pt idx="6250">
                  <c:v>168.99999999999977</c:v>
                </c:pt>
                <c:pt idx="6251">
                  <c:v>168.99999999999977</c:v>
                </c:pt>
                <c:pt idx="6252">
                  <c:v>168.99999999999977</c:v>
                </c:pt>
                <c:pt idx="6253">
                  <c:v>168.99999999999977</c:v>
                </c:pt>
                <c:pt idx="6254">
                  <c:v>168.99999999999977</c:v>
                </c:pt>
                <c:pt idx="6255">
                  <c:v>168.99999999999977</c:v>
                </c:pt>
                <c:pt idx="6256">
                  <c:v>168.99999999999977</c:v>
                </c:pt>
                <c:pt idx="6257">
                  <c:v>168.99999999999977</c:v>
                </c:pt>
                <c:pt idx="6258">
                  <c:v>168.99999999999977</c:v>
                </c:pt>
                <c:pt idx="6259">
                  <c:v>168.99999999999977</c:v>
                </c:pt>
                <c:pt idx="6260">
                  <c:v>168.99999999999977</c:v>
                </c:pt>
                <c:pt idx="6261">
                  <c:v>168.99999999999977</c:v>
                </c:pt>
                <c:pt idx="6262">
                  <c:v>168.99999999999977</c:v>
                </c:pt>
                <c:pt idx="6263">
                  <c:v>168.99999999999977</c:v>
                </c:pt>
                <c:pt idx="6264">
                  <c:v>168.99999999999977</c:v>
                </c:pt>
                <c:pt idx="6265">
                  <c:v>168.99999999999977</c:v>
                </c:pt>
                <c:pt idx="6266">
                  <c:v>168.99999999999977</c:v>
                </c:pt>
                <c:pt idx="6267">
                  <c:v>168.99999999999977</c:v>
                </c:pt>
                <c:pt idx="6268">
                  <c:v>168.99999999999977</c:v>
                </c:pt>
                <c:pt idx="6269">
                  <c:v>168.99999999999977</c:v>
                </c:pt>
                <c:pt idx="6270">
                  <c:v>168.99999999999977</c:v>
                </c:pt>
                <c:pt idx="6271">
                  <c:v>168.99999999999977</c:v>
                </c:pt>
                <c:pt idx="6272">
                  <c:v>168.99999999999977</c:v>
                </c:pt>
                <c:pt idx="6273">
                  <c:v>168.99999999999977</c:v>
                </c:pt>
                <c:pt idx="6274">
                  <c:v>168.99999999999977</c:v>
                </c:pt>
                <c:pt idx="6275">
                  <c:v>168.99999999999977</c:v>
                </c:pt>
                <c:pt idx="6276">
                  <c:v>168.99999999999977</c:v>
                </c:pt>
                <c:pt idx="6277">
                  <c:v>168.99999999999977</c:v>
                </c:pt>
                <c:pt idx="6278">
                  <c:v>168.99999999999977</c:v>
                </c:pt>
                <c:pt idx="6279">
                  <c:v>168.99999999999977</c:v>
                </c:pt>
                <c:pt idx="6280">
                  <c:v>168.99999999999977</c:v>
                </c:pt>
                <c:pt idx="6281">
                  <c:v>168.99999999999977</c:v>
                </c:pt>
                <c:pt idx="6282">
                  <c:v>168.99999999999977</c:v>
                </c:pt>
                <c:pt idx="6283">
                  <c:v>168.99999999999977</c:v>
                </c:pt>
                <c:pt idx="6284">
                  <c:v>168.99999999999977</c:v>
                </c:pt>
                <c:pt idx="6285">
                  <c:v>168.99999999999977</c:v>
                </c:pt>
                <c:pt idx="6286">
                  <c:v>168.99999999999977</c:v>
                </c:pt>
                <c:pt idx="6287">
                  <c:v>168.99999999999977</c:v>
                </c:pt>
                <c:pt idx="6288">
                  <c:v>168.99999999999977</c:v>
                </c:pt>
                <c:pt idx="6289">
                  <c:v>168.99999999999977</c:v>
                </c:pt>
                <c:pt idx="6290">
                  <c:v>168.99999999999977</c:v>
                </c:pt>
                <c:pt idx="6291">
                  <c:v>168.99999999999977</c:v>
                </c:pt>
                <c:pt idx="6292">
                  <c:v>168.99999999999977</c:v>
                </c:pt>
                <c:pt idx="6293">
                  <c:v>168.99999999999977</c:v>
                </c:pt>
                <c:pt idx="6294">
                  <c:v>168.99999999999977</c:v>
                </c:pt>
                <c:pt idx="6295">
                  <c:v>168.99999999999977</c:v>
                </c:pt>
                <c:pt idx="6296">
                  <c:v>168.99999999999977</c:v>
                </c:pt>
                <c:pt idx="6297">
                  <c:v>168.99999999999977</c:v>
                </c:pt>
                <c:pt idx="6298">
                  <c:v>168.99999999999977</c:v>
                </c:pt>
                <c:pt idx="6299">
                  <c:v>168.99999999999977</c:v>
                </c:pt>
                <c:pt idx="6300">
                  <c:v>168.99999999999977</c:v>
                </c:pt>
                <c:pt idx="6301">
                  <c:v>168.99999999999977</c:v>
                </c:pt>
                <c:pt idx="6302">
                  <c:v>168.99999999999977</c:v>
                </c:pt>
                <c:pt idx="6303">
                  <c:v>168.99999999999977</c:v>
                </c:pt>
                <c:pt idx="6304">
                  <c:v>168.99999999999977</c:v>
                </c:pt>
                <c:pt idx="6305">
                  <c:v>168.99999999999977</c:v>
                </c:pt>
                <c:pt idx="6306">
                  <c:v>168.99999999999977</c:v>
                </c:pt>
                <c:pt idx="6307">
                  <c:v>168.99999999999977</c:v>
                </c:pt>
                <c:pt idx="6308">
                  <c:v>168.99999999999977</c:v>
                </c:pt>
                <c:pt idx="6309">
                  <c:v>168.99999999999977</c:v>
                </c:pt>
                <c:pt idx="6310">
                  <c:v>168.99999999999977</c:v>
                </c:pt>
                <c:pt idx="6311">
                  <c:v>168.99999999999977</c:v>
                </c:pt>
                <c:pt idx="6312">
                  <c:v>168.99999999999977</c:v>
                </c:pt>
                <c:pt idx="6313">
                  <c:v>168.99999999999977</c:v>
                </c:pt>
                <c:pt idx="6314">
                  <c:v>168.99999999999977</c:v>
                </c:pt>
                <c:pt idx="6315">
                  <c:v>168.99999999999977</c:v>
                </c:pt>
                <c:pt idx="6316">
                  <c:v>168.99999999999977</c:v>
                </c:pt>
                <c:pt idx="6317">
                  <c:v>168.99999999999977</c:v>
                </c:pt>
                <c:pt idx="6318">
                  <c:v>168.99999999999977</c:v>
                </c:pt>
                <c:pt idx="6319">
                  <c:v>168.99999999999977</c:v>
                </c:pt>
                <c:pt idx="6320">
                  <c:v>168.99999999999977</c:v>
                </c:pt>
                <c:pt idx="6321">
                  <c:v>168.99999999999977</c:v>
                </c:pt>
                <c:pt idx="6322">
                  <c:v>168.99999999999977</c:v>
                </c:pt>
                <c:pt idx="6323">
                  <c:v>168.99999999999977</c:v>
                </c:pt>
                <c:pt idx="6324">
                  <c:v>168.99999999999977</c:v>
                </c:pt>
                <c:pt idx="6325">
                  <c:v>168.99999999999977</c:v>
                </c:pt>
                <c:pt idx="6326">
                  <c:v>168.99999999999977</c:v>
                </c:pt>
                <c:pt idx="6327">
                  <c:v>168.99999999999977</c:v>
                </c:pt>
                <c:pt idx="6328">
                  <c:v>168.99999999999977</c:v>
                </c:pt>
                <c:pt idx="6329">
                  <c:v>168.99999999999977</c:v>
                </c:pt>
                <c:pt idx="6330">
                  <c:v>168.99999999999977</c:v>
                </c:pt>
                <c:pt idx="6331">
                  <c:v>168.99999999999977</c:v>
                </c:pt>
                <c:pt idx="6332">
                  <c:v>168.99999999999977</c:v>
                </c:pt>
                <c:pt idx="6333">
                  <c:v>168.99999999999977</c:v>
                </c:pt>
                <c:pt idx="6334">
                  <c:v>168.99999999999977</c:v>
                </c:pt>
                <c:pt idx="6335">
                  <c:v>168.99999999999977</c:v>
                </c:pt>
                <c:pt idx="6336">
                  <c:v>168.99999999999977</c:v>
                </c:pt>
                <c:pt idx="6337">
                  <c:v>168.99999999999977</c:v>
                </c:pt>
                <c:pt idx="6338">
                  <c:v>168.99999999999977</c:v>
                </c:pt>
                <c:pt idx="6339">
                  <c:v>168.99999999999977</c:v>
                </c:pt>
                <c:pt idx="6340">
                  <c:v>168.99999999999977</c:v>
                </c:pt>
                <c:pt idx="6341">
                  <c:v>168.99999999999977</c:v>
                </c:pt>
                <c:pt idx="6342">
                  <c:v>168.99999999999977</c:v>
                </c:pt>
                <c:pt idx="6343">
                  <c:v>168.99999999999977</c:v>
                </c:pt>
                <c:pt idx="6344">
                  <c:v>168.99999999999977</c:v>
                </c:pt>
                <c:pt idx="6345">
                  <c:v>168.99999999999977</c:v>
                </c:pt>
                <c:pt idx="6346">
                  <c:v>168.99999999999977</c:v>
                </c:pt>
                <c:pt idx="6347">
                  <c:v>168.99999999999977</c:v>
                </c:pt>
                <c:pt idx="6348">
                  <c:v>168.99999999999977</c:v>
                </c:pt>
                <c:pt idx="6349">
                  <c:v>168.99999999999977</c:v>
                </c:pt>
                <c:pt idx="6350">
                  <c:v>168.99999999999977</c:v>
                </c:pt>
                <c:pt idx="6351">
                  <c:v>168.99999999999977</c:v>
                </c:pt>
                <c:pt idx="6352">
                  <c:v>168.99999999999977</c:v>
                </c:pt>
                <c:pt idx="6353">
                  <c:v>168.99999999999977</c:v>
                </c:pt>
                <c:pt idx="6354">
                  <c:v>168.99999999999977</c:v>
                </c:pt>
                <c:pt idx="6355">
                  <c:v>168.99999999999977</c:v>
                </c:pt>
                <c:pt idx="6356">
                  <c:v>168.99999999999977</c:v>
                </c:pt>
                <c:pt idx="6357">
                  <c:v>168.99999999999977</c:v>
                </c:pt>
                <c:pt idx="6358">
                  <c:v>168.99999999999977</c:v>
                </c:pt>
                <c:pt idx="6359">
                  <c:v>168.99999999999977</c:v>
                </c:pt>
                <c:pt idx="6360">
                  <c:v>168.99999999999977</c:v>
                </c:pt>
                <c:pt idx="6361">
                  <c:v>168.99999999999977</c:v>
                </c:pt>
                <c:pt idx="6362">
                  <c:v>168.99999999999977</c:v>
                </c:pt>
                <c:pt idx="6363">
                  <c:v>168.99999999999977</c:v>
                </c:pt>
                <c:pt idx="6364">
                  <c:v>168.99999999999977</c:v>
                </c:pt>
                <c:pt idx="6365">
                  <c:v>168.99999999999977</c:v>
                </c:pt>
                <c:pt idx="6366">
                  <c:v>168.99999999999977</c:v>
                </c:pt>
                <c:pt idx="6367">
                  <c:v>168.99999999999977</c:v>
                </c:pt>
                <c:pt idx="6368">
                  <c:v>168.99999999999977</c:v>
                </c:pt>
                <c:pt idx="6369">
                  <c:v>168.99999999999977</c:v>
                </c:pt>
                <c:pt idx="6370">
                  <c:v>168.99999999999977</c:v>
                </c:pt>
                <c:pt idx="6371">
                  <c:v>168.99999999999977</c:v>
                </c:pt>
                <c:pt idx="6372">
                  <c:v>168.99999999999977</c:v>
                </c:pt>
                <c:pt idx="6373">
                  <c:v>168.99999999999977</c:v>
                </c:pt>
                <c:pt idx="6374">
                  <c:v>168.99999999999977</c:v>
                </c:pt>
                <c:pt idx="6375">
                  <c:v>168.99999999999977</c:v>
                </c:pt>
                <c:pt idx="6376">
                  <c:v>168.99999999999977</c:v>
                </c:pt>
                <c:pt idx="6377">
                  <c:v>168.99999999999977</c:v>
                </c:pt>
                <c:pt idx="6378">
                  <c:v>168.99999999999977</c:v>
                </c:pt>
                <c:pt idx="6379">
                  <c:v>168.99999999999977</c:v>
                </c:pt>
                <c:pt idx="6380">
                  <c:v>168.99999999999977</c:v>
                </c:pt>
                <c:pt idx="6381">
                  <c:v>168.99999999999977</c:v>
                </c:pt>
                <c:pt idx="6382">
                  <c:v>168.99999999999977</c:v>
                </c:pt>
                <c:pt idx="6383">
                  <c:v>168.99999999999977</c:v>
                </c:pt>
                <c:pt idx="6384">
                  <c:v>168.99999999999977</c:v>
                </c:pt>
                <c:pt idx="6385">
                  <c:v>168.99999999999977</c:v>
                </c:pt>
                <c:pt idx="6386">
                  <c:v>168.99999999999977</c:v>
                </c:pt>
                <c:pt idx="6387">
                  <c:v>168.99999999999977</c:v>
                </c:pt>
                <c:pt idx="6388">
                  <c:v>168.99999999999977</c:v>
                </c:pt>
                <c:pt idx="6389">
                  <c:v>168.99999999999977</c:v>
                </c:pt>
                <c:pt idx="6390">
                  <c:v>168.99999999999977</c:v>
                </c:pt>
                <c:pt idx="6391">
                  <c:v>168.99999999999977</c:v>
                </c:pt>
                <c:pt idx="6392">
                  <c:v>168.99999999999977</c:v>
                </c:pt>
                <c:pt idx="6393">
                  <c:v>168.99999999999977</c:v>
                </c:pt>
                <c:pt idx="6394">
                  <c:v>168.99999999999977</c:v>
                </c:pt>
                <c:pt idx="6395">
                  <c:v>168.99999999999977</c:v>
                </c:pt>
                <c:pt idx="6396">
                  <c:v>168.99999999999977</c:v>
                </c:pt>
                <c:pt idx="6397">
                  <c:v>168.99999999999977</c:v>
                </c:pt>
                <c:pt idx="6398">
                  <c:v>168.99999999999977</c:v>
                </c:pt>
                <c:pt idx="6399">
                  <c:v>168.99999999999977</c:v>
                </c:pt>
                <c:pt idx="6400">
                  <c:v>168.99999999999977</c:v>
                </c:pt>
                <c:pt idx="6401">
                  <c:v>168.99999999999977</c:v>
                </c:pt>
                <c:pt idx="6402">
                  <c:v>168.99999999999977</c:v>
                </c:pt>
                <c:pt idx="6403">
                  <c:v>168.99999999999977</c:v>
                </c:pt>
                <c:pt idx="6404">
                  <c:v>168.99999999999977</c:v>
                </c:pt>
                <c:pt idx="6405">
                  <c:v>168.99999999999977</c:v>
                </c:pt>
                <c:pt idx="6406">
                  <c:v>168.99999999999977</c:v>
                </c:pt>
                <c:pt idx="6407">
                  <c:v>168.99999999999977</c:v>
                </c:pt>
                <c:pt idx="6408">
                  <c:v>168.99999999999977</c:v>
                </c:pt>
                <c:pt idx="6409">
                  <c:v>168.99999999999977</c:v>
                </c:pt>
                <c:pt idx="6410">
                  <c:v>168.99999999999977</c:v>
                </c:pt>
                <c:pt idx="6411">
                  <c:v>168.99999999999977</c:v>
                </c:pt>
                <c:pt idx="6412">
                  <c:v>168.99999999999977</c:v>
                </c:pt>
                <c:pt idx="6413">
                  <c:v>168.99999999999977</c:v>
                </c:pt>
                <c:pt idx="6414">
                  <c:v>168.99999999999977</c:v>
                </c:pt>
                <c:pt idx="6415">
                  <c:v>168.99999999999977</c:v>
                </c:pt>
                <c:pt idx="6416">
                  <c:v>168.99999999999977</c:v>
                </c:pt>
                <c:pt idx="6417">
                  <c:v>168.99999999999977</c:v>
                </c:pt>
                <c:pt idx="6418">
                  <c:v>168.99999999999977</c:v>
                </c:pt>
                <c:pt idx="6419">
                  <c:v>168.99999999999977</c:v>
                </c:pt>
                <c:pt idx="6420">
                  <c:v>168.99999999999977</c:v>
                </c:pt>
                <c:pt idx="6421">
                  <c:v>168.99999999999977</c:v>
                </c:pt>
                <c:pt idx="6422">
                  <c:v>168.99999999999977</c:v>
                </c:pt>
                <c:pt idx="6423">
                  <c:v>168.99999999999977</c:v>
                </c:pt>
                <c:pt idx="6424">
                  <c:v>168.99999999999977</c:v>
                </c:pt>
                <c:pt idx="6425">
                  <c:v>168.99999999999977</c:v>
                </c:pt>
                <c:pt idx="6426">
                  <c:v>168.99999999999977</c:v>
                </c:pt>
                <c:pt idx="6427">
                  <c:v>168.99999999999977</c:v>
                </c:pt>
                <c:pt idx="6428">
                  <c:v>168.99999999999977</c:v>
                </c:pt>
                <c:pt idx="6429">
                  <c:v>168.99999999999977</c:v>
                </c:pt>
                <c:pt idx="6430">
                  <c:v>168.99999999999977</c:v>
                </c:pt>
                <c:pt idx="6431">
                  <c:v>168.99999999999977</c:v>
                </c:pt>
                <c:pt idx="6432">
                  <c:v>168.99999999999977</c:v>
                </c:pt>
                <c:pt idx="6433">
                  <c:v>168.99999999999977</c:v>
                </c:pt>
                <c:pt idx="6434">
                  <c:v>168.99999999999977</c:v>
                </c:pt>
                <c:pt idx="6435">
                  <c:v>168.99999999999977</c:v>
                </c:pt>
                <c:pt idx="6436">
                  <c:v>168.99999999999977</c:v>
                </c:pt>
                <c:pt idx="6437">
                  <c:v>168.99999999999977</c:v>
                </c:pt>
                <c:pt idx="6438">
                  <c:v>168.99999999999977</c:v>
                </c:pt>
                <c:pt idx="6439">
                  <c:v>168.99999999999977</c:v>
                </c:pt>
                <c:pt idx="6440">
                  <c:v>168.99999999999977</c:v>
                </c:pt>
                <c:pt idx="6441">
                  <c:v>168.99999999999977</c:v>
                </c:pt>
                <c:pt idx="6442">
                  <c:v>168.99999999999977</c:v>
                </c:pt>
                <c:pt idx="6443">
                  <c:v>168.99999999999977</c:v>
                </c:pt>
                <c:pt idx="6444">
                  <c:v>168.99999999999977</c:v>
                </c:pt>
                <c:pt idx="6445">
                  <c:v>168.99999999999977</c:v>
                </c:pt>
                <c:pt idx="6446">
                  <c:v>168.99999999999977</c:v>
                </c:pt>
                <c:pt idx="6447">
                  <c:v>168.99999999999977</c:v>
                </c:pt>
                <c:pt idx="6448">
                  <c:v>168.99999999999977</c:v>
                </c:pt>
                <c:pt idx="6449">
                  <c:v>168.99999999999977</c:v>
                </c:pt>
                <c:pt idx="6450">
                  <c:v>168.99999999999977</c:v>
                </c:pt>
                <c:pt idx="6451">
                  <c:v>168.99999999999977</c:v>
                </c:pt>
                <c:pt idx="6452">
                  <c:v>168.99999999999977</c:v>
                </c:pt>
                <c:pt idx="6453">
                  <c:v>168.99999999999977</c:v>
                </c:pt>
                <c:pt idx="6454">
                  <c:v>168.99999999999977</c:v>
                </c:pt>
                <c:pt idx="6455">
                  <c:v>168.99999999999977</c:v>
                </c:pt>
                <c:pt idx="6456">
                  <c:v>168.99999999999977</c:v>
                </c:pt>
                <c:pt idx="6457">
                  <c:v>168.99999999999977</c:v>
                </c:pt>
                <c:pt idx="6458">
                  <c:v>168.99999999999977</c:v>
                </c:pt>
                <c:pt idx="6459">
                  <c:v>168.99999999999977</c:v>
                </c:pt>
                <c:pt idx="6460">
                  <c:v>168.99999999999977</c:v>
                </c:pt>
                <c:pt idx="6461">
                  <c:v>168.99999999999977</c:v>
                </c:pt>
                <c:pt idx="6462">
                  <c:v>168.99999999999977</c:v>
                </c:pt>
                <c:pt idx="6463">
                  <c:v>168.99999999999977</c:v>
                </c:pt>
                <c:pt idx="6464">
                  <c:v>168.99999999999977</c:v>
                </c:pt>
                <c:pt idx="6465">
                  <c:v>168.99999999999977</c:v>
                </c:pt>
                <c:pt idx="6466">
                  <c:v>168.99999999999977</c:v>
                </c:pt>
                <c:pt idx="6467">
                  <c:v>168.99999999999977</c:v>
                </c:pt>
                <c:pt idx="6468">
                  <c:v>168.99999999999977</c:v>
                </c:pt>
                <c:pt idx="6469">
                  <c:v>168.99999999999977</c:v>
                </c:pt>
                <c:pt idx="6470">
                  <c:v>168.99999999999977</c:v>
                </c:pt>
                <c:pt idx="6471">
                  <c:v>168.99999999999977</c:v>
                </c:pt>
                <c:pt idx="6472">
                  <c:v>168.99999999999977</c:v>
                </c:pt>
                <c:pt idx="6473">
                  <c:v>168.99999999999977</c:v>
                </c:pt>
                <c:pt idx="6474">
                  <c:v>168.99999999999977</c:v>
                </c:pt>
                <c:pt idx="6475">
                  <c:v>168.99999999999977</c:v>
                </c:pt>
                <c:pt idx="6476">
                  <c:v>168.99999999999977</c:v>
                </c:pt>
                <c:pt idx="6477">
                  <c:v>168.99999999999977</c:v>
                </c:pt>
                <c:pt idx="6478">
                  <c:v>168.99999999999977</c:v>
                </c:pt>
                <c:pt idx="6479">
                  <c:v>168.99999999999977</c:v>
                </c:pt>
                <c:pt idx="6480">
                  <c:v>168.99999999999977</c:v>
                </c:pt>
                <c:pt idx="6481">
                  <c:v>168.99999999999977</c:v>
                </c:pt>
                <c:pt idx="6482">
                  <c:v>168.99999999999977</c:v>
                </c:pt>
                <c:pt idx="6483">
                  <c:v>168.99999999999977</c:v>
                </c:pt>
                <c:pt idx="6484">
                  <c:v>168.99999999999977</c:v>
                </c:pt>
                <c:pt idx="6485">
                  <c:v>168.99999999999977</c:v>
                </c:pt>
                <c:pt idx="6486">
                  <c:v>168.99999999999977</c:v>
                </c:pt>
                <c:pt idx="6487">
                  <c:v>168.99999999999977</c:v>
                </c:pt>
                <c:pt idx="6488">
                  <c:v>169.09999999999977</c:v>
                </c:pt>
                <c:pt idx="6489">
                  <c:v>169.19999999999976</c:v>
                </c:pt>
                <c:pt idx="6490">
                  <c:v>169.29999999999976</c:v>
                </c:pt>
                <c:pt idx="6491">
                  <c:v>169.29999999999976</c:v>
                </c:pt>
                <c:pt idx="6492">
                  <c:v>169.89999999999975</c:v>
                </c:pt>
                <c:pt idx="6493">
                  <c:v>172.49999999999974</c:v>
                </c:pt>
                <c:pt idx="6494">
                  <c:v>174.49999999999974</c:v>
                </c:pt>
                <c:pt idx="6495">
                  <c:v>176.59999999999974</c:v>
                </c:pt>
                <c:pt idx="6496">
                  <c:v>177.89999999999975</c:v>
                </c:pt>
                <c:pt idx="6497">
                  <c:v>178.59999999999974</c:v>
                </c:pt>
                <c:pt idx="6498">
                  <c:v>178.99999999999974</c:v>
                </c:pt>
                <c:pt idx="6499">
                  <c:v>179.49999999999974</c:v>
                </c:pt>
                <c:pt idx="6500">
                  <c:v>179.69999999999973</c:v>
                </c:pt>
                <c:pt idx="6501">
                  <c:v>179.69999999999973</c:v>
                </c:pt>
                <c:pt idx="6502">
                  <c:v>179.69999999999973</c:v>
                </c:pt>
                <c:pt idx="6503">
                  <c:v>179.69999999999973</c:v>
                </c:pt>
                <c:pt idx="6504">
                  <c:v>179.69999999999973</c:v>
                </c:pt>
                <c:pt idx="6505">
                  <c:v>179.69999999999973</c:v>
                </c:pt>
                <c:pt idx="6506">
                  <c:v>179.69999999999973</c:v>
                </c:pt>
                <c:pt idx="6507">
                  <c:v>179.69999999999973</c:v>
                </c:pt>
                <c:pt idx="6508">
                  <c:v>179.69999999999973</c:v>
                </c:pt>
                <c:pt idx="6509">
                  <c:v>179.79999999999973</c:v>
                </c:pt>
                <c:pt idx="6510">
                  <c:v>179.79999999999973</c:v>
                </c:pt>
                <c:pt idx="6511">
                  <c:v>179.79999999999973</c:v>
                </c:pt>
                <c:pt idx="6512">
                  <c:v>179.79999999999973</c:v>
                </c:pt>
                <c:pt idx="6513">
                  <c:v>179.79999999999973</c:v>
                </c:pt>
                <c:pt idx="6514">
                  <c:v>179.79999999999973</c:v>
                </c:pt>
                <c:pt idx="6515">
                  <c:v>179.79999999999973</c:v>
                </c:pt>
                <c:pt idx="6516">
                  <c:v>179.79999999999973</c:v>
                </c:pt>
                <c:pt idx="6517">
                  <c:v>179.79999999999973</c:v>
                </c:pt>
                <c:pt idx="6518">
                  <c:v>179.79999999999973</c:v>
                </c:pt>
                <c:pt idx="6519">
                  <c:v>179.79999999999973</c:v>
                </c:pt>
                <c:pt idx="6520">
                  <c:v>179.79999999999973</c:v>
                </c:pt>
                <c:pt idx="6521">
                  <c:v>179.79999999999973</c:v>
                </c:pt>
                <c:pt idx="6522">
                  <c:v>179.79999999999973</c:v>
                </c:pt>
                <c:pt idx="6523">
                  <c:v>179.79999999999973</c:v>
                </c:pt>
                <c:pt idx="6524">
                  <c:v>179.79999999999973</c:v>
                </c:pt>
                <c:pt idx="6525">
                  <c:v>179.79999999999973</c:v>
                </c:pt>
                <c:pt idx="6526">
                  <c:v>179.79999999999973</c:v>
                </c:pt>
                <c:pt idx="6527">
                  <c:v>179.79999999999973</c:v>
                </c:pt>
                <c:pt idx="6528">
                  <c:v>179.79999999999973</c:v>
                </c:pt>
                <c:pt idx="6529">
                  <c:v>179.79999999999973</c:v>
                </c:pt>
                <c:pt idx="6530">
                  <c:v>179.79999999999973</c:v>
                </c:pt>
                <c:pt idx="6531">
                  <c:v>179.79999999999973</c:v>
                </c:pt>
                <c:pt idx="6532">
                  <c:v>179.79999999999973</c:v>
                </c:pt>
                <c:pt idx="6533">
                  <c:v>179.79999999999973</c:v>
                </c:pt>
                <c:pt idx="6534">
                  <c:v>179.79999999999973</c:v>
                </c:pt>
                <c:pt idx="6535">
                  <c:v>179.79999999999973</c:v>
                </c:pt>
                <c:pt idx="6536">
                  <c:v>179.79999999999973</c:v>
                </c:pt>
                <c:pt idx="6537">
                  <c:v>179.79999999999973</c:v>
                </c:pt>
                <c:pt idx="6538">
                  <c:v>179.79999999999973</c:v>
                </c:pt>
                <c:pt idx="6539">
                  <c:v>179.79999999999973</c:v>
                </c:pt>
                <c:pt idx="6540">
                  <c:v>179.79999999999973</c:v>
                </c:pt>
                <c:pt idx="6541">
                  <c:v>179.79999999999973</c:v>
                </c:pt>
                <c:pt idx="6542">
                  <c:v>179.79999999999973</c:v>
                </c:pt>
                <c:pt idx="6543">
                  <c:v>179.79999999999973</c:v>
                </c:pt>
                <c:pt idx="6544">
                  <c:v>179.79999999999973</c:v>
                </c:pt>
                <c:pt idx="6545">
                  <c:v>179.79999999999973</c:v>
                </c:pt>
                <c:pt idx="6546">
                  <c:v>179.79999999999973</c:v>
                </c:pt>
                <c:pt idx="6547">
                  <c:v>179.79999999999973</c:v>
                </c:pt>
                <c:pt idx="6548">
                  <c:v>179.79999999999973</c:v>
                </c:pt>
                <c:pt idx="6549">
                  <c:v>179.79999999999973</c:v>
                </c:pt>
                <c:pt idx="6550">
                  <c:v>179.79999999999973</c:v>
                </c:pt>
                <c:pt idx="6551">
                  <c:v>179.79999999999973</c:v>
                </c:pt>
                <c:pt idx="6552">
                  <c:v>179.79999999999973</c:v>
                </c:pt>
                <c:pt idx="6553">
                  <c:v>179.79999999999973</c:v>
                </c:pt>
                <c:pt idx="6554">
                  <c:v>179.79999999999973</c:v>
                </c:pt>
                <c:pt idx="6555">
                  <c:v>179.79999999999973</c:v>
                </c:pt>
                <c:pt idx="6556">
                  <c:v>179.79999999999973</c:v>
                </c:pt>
                <c:pt idx="6557">
                  <c:v>179.79999999999973</c:v>
                </c:pt>
                <c:pt idx="6558">
                  <c:v>179.79999999999973</c:v>
                </c:pt>
                <c:pt idx="6559">
                  <c:v>179.79999999999973</c:v>
                </c:pt>
                <c:pt idx="6560">
                  <c:v>179.79999999999973</c:v>
                </c:pt>
                <c:pt idx="6561">
                  <c:v>179.79999999999973</c:v>
                </c:pt>
                <c:pt idx="6562">
                  <c:v>179.79999999999973</c:v>
                </c:pt>
                <c:pt idx="6563">
                  <c:v>179.79999999999973</c:v>
                </c:pt>
                <c:pt idx="6564">
                  <c:v>179.79999999999973</c:v>
                </c:pt>
                <c:pt idx="6565">
                  <c:v>179.79999999999973</c:v>
                </c:pt>
                <c:pt idx="6566">
                  <c:v>179.79999999999973</c:v>
                </c:pt>
                <c:pt idx="6567">
                  <c:v>179.79999999999973</c:v>
                </c:pt>
                <c:pt idx="6568">
                  <c:v>179.79999999999973</c:v>
                </c:pt>
                <c:pt idx="6569">
                  <c:v>179.79999999999973</c:v>
                </c:pt>
                <c:pt idx="6570">
                  <c:v>179.79999999999973</c:v>
                </c:pt>
                <c:pt idx="6571">
                  <c:v>179.79999999999973</c:v>
                </c:pt>
                <c:pt idx="6572">
                  <c:v>179.79999999999973</c:v>
                </c:pt>
                <c:pt idx="6573">
                  <c:v>179.89999999999972</c:v>
                </c:pt>
                <c:pt idx="6574">
                  <c:v>179.89999999999972</c:v>
                </c:pt>
                <c:pt idx="6575">
                  <c:v>179.89999999999972</c:v>
                </c:pt>
                <c:pt idx="6576">
                  <c:v>179.89999999999972</c:v>
                </c:pt>
                <c:pt idx="6577">
                  <c:v>179.99999999999972</c:v>
                </c:pt>
                <c:pt idx="6578">
                  <c:v>179.99999999999972</c:v>
                </c:pt>
                <c:pt idx="6579">
                  <c:v>179.99999999999972</c:v>
                </c:pt>
                <c:pt idx="6580">
                  <c:v>180.09999999999971</c:v>
                </c:pt>
                <c:pt idx="6581">
                  <c:v>180.09999999999971</c:v>
                </c:pt>
                <c:pt idx="6582">
                  <c:v>180.09999999999971</c:v>
                </c:pt>
                <c:pt idx="6583">
                  <c:v>180.1999999999997</c:v>
                </c:pt>
                <c:pt idx="6584">
                  <c:v>180.1999999999997</c:v>
                </c:pt>
                <c:pt idx="6585">
                  <c:v>180.2999999999997</c:v>
                </c:pt>
                <c:pt idx="6586">
                  <c:v>180.39999999999969</c:v>
                </c:pt>
                <c:pt idx="6587">
                  <c:v>180.39999999999969</c:v>
                </c:pt>
                <c:pt idx="6588">
                  <c:v>180.39999999999969</c:v>
                </c:pt>
                <c:pt idx="6589">
                  <c:v>180.39999999999969</c:v>
                </c:pt>
                <c:pt idx="6590">
                  <c:v>180.39999999999969</c:v>
                </c:pt>
                <c:pt idx="6591">
                  <c:v>180.39999999999969</c:v>
                </c:pt>
                <c:pt idx="6592">
                  <c:v>180.39999999999969</c:v>
                </c:pt>
                <c:pt idx="6593">
                  <c:v>180.39999999999969</c:v>
                </c:pt>
                <c:pt idx="6594">
                  <c:v>180.39999999999969</c:v>
                </c:pt>
                <c:pt idx="6595">
                  <c:v>180.39999999999969</c:v>
                </c:pt>
                <c:pt idx="6596">
                  <c:v>180.39999999999969</c:v>
                </c:pt>
                <c:pt idx="6597">
                  <c:v>180.39999999999969</c:v>
                </c:pt>
                <c:pt idx="6598">
                  <c:v>180.39999999999969</c:v>
                </c:pt>
                <c:pt idx="6599">
                  <c:v>180.39999999999969</c:v>
                </c:pt>
                <c:pt idx="6600">
                  <c:v>180.39999999999969</c:v>
                </c:pt>
                <c:pt idx="6601">
                  <c:v>180.39999999999969</c:v>
                </c:pt>
                <c:pt idx="6602">
                  <c:v>180.39999999999969</c:v>
                </c:pt>
                <c:pt idx="6603">
                  <c:v>180.39999999999969</c:v>
                </c:pt>
                <c:pt idx="6604">
                  <c:v>180.39999999999969</c:v>
                </c:pt>
                <c:pt idx="6605">
                  <c:v>180.39999999999969</c:v>
                </c:pt>
                <c:pt idx="6606">
                  <c:v>180.89999999999969</c:v>
                </c:pt>
                <c:pt idx="6607">
                  <c:v>181.09999999999968</c:v>
                </c:pt>
                <c:pt idx="6608">
                  <c:v>181.09999999999968</c:v>
                </c:pt>
                <c:pt idx="6609">
                  <c:v>181.09999999999968</c:v>
                </c:pt>
                <c:pt idx="6610">
                  <c:v>181.09999999999968</c:v>
                </c:pt>
                <c:pt idx="6611">
                  <c:v>181.09999999999968</c:v>
                </c:pt>
                <c:pt idx="6612">
                  <c:v>181.09999999999968</c:v>
                </c:pt>
                <c:pt idx="6613">
                  <c:v>181.09999999999968</c:v>
                </c:pt>
                <c:pt idx="6614">
                  <c:v>181.29999999999967</c:v>
                </c:pt>
                <c:pt idx="6615">
                  <c:v>181.49999999999966</c:v>
                </c:pt>
                <c:pt idx="6616">
                  <c:v>181.59999999999965</c:v>
                </c:pt>
                <c:pt idx="6617">
                  <c:v>182.19999999999965</c:v>
                </c:pt>
                <c:pt idx="6618">
                  <c:v>182.39999999999964</c:v>
                </c:pt>
                <c:pt idx="6619">
                  <c:v>182.59999999999962</c:v>
                </c:pt>
                <c:pt idx="6620">
                  <c:v>183.09999999999962</c:v>
                </c:pt>
                <c:pt idx="6621">
                  <c:v>183.49999999999963</c:v>
                </c:pt>
                <c:pt idx="6622">
                  <c:v>184.09999999999962</c:v>
                </c:pt>
                <c:pt idx="6623">
                  <c:v>184.49999999999963</c:v>
                </c:pt>
                <c:pt idx="6624">
                  <c:v>184.79999999999964</c:v>
                </c:pt>
                <c:pt idx="6625">
                  <c:v>185.29999999999964</c:v>
                </c:pt>
                <c:pt idx="6626">
                  <c:v>185.69999999999965</c:v>
                </c:pt>
                <c:pt idx="6627">
                  <c:v>186.09999999999965</c:v>
                </c:pt>
                <c:pt idx="6628">
                  <c:v>186.29999999999964</c:v>
                </c:pt>
                <c:pt idx="6629">
                  <c:v>186.49999999999963</c:v>
                </c:pt>
                <c:pt idx="6630">
                  <c:v>186.59999999999962</c:v>
                </c:pt>
                <c:pt idx="6631">
                  <c:v>186.69999999999962</c:v>
                </c:pt>
                <c:pt idx="6632">
                  <c:v>186.79999999999961</c:v>
                </c:pt>
                <c:pt idx="6633">
                  <c:v>186.9999999999996</c:v>
                </c:pt>
                <c:pt idx="6634">
                  <c:v>187.19999999999959</c:v>
                </c:pt>
                <c:pt idx="6635">
                  <c:v>187.29999999999959</c:v>
                </c:pt>
                <c:pt idx="6636">
                  <c:v>187.39999999999958</c:v>
                </c:pt>
                <c:pt idx="6637">
                  <c:v>187.49999999999957</c:v>
                </c:pt>
                <c:pt idx="6638">
                  <c:v>187.49999999999957</c:v>
                </c:pt>
                <c:pt idx="6639">
                  <c:v>187.49999999999957</c:v>
                </c:pt>
                <c:pt idx="6640">
                  <c:v>187.59999999999957</c:v>
                </c:pt>
                <c:pt idx="6641">
                  <c:v>187.59999999999957</c:v>
                </c:pt>
                <c:pt idx="6642">
                  <c:v>187.59999999999957</c:v>
                </c:pt>
                <c:pt idx="6643">
                  <c:v>187.59999999999957</c:v>
                </c:pt>
                <c:pt idx="6644">
                  <c:v>187.59999999999957</c:v>
                </c:pt>
                <c:pt idx="6645">
                  <c:v>187.59999999999957</c:v>
                </c:pt>
                <c:pt idx="6646">
                  <c:v>187.59999999999957</c:v>
                </c:pt>
                <c:pt idx="6647">
                  <c:v>187.59999999999957</c:v>
                </c:pt>
                <c:pt idx="6648">
                  <c:v>187.59999999999957</c:v>
                </c:pt>
                <c:pt idx="6649">
                  <c:v>187.59999999999957</c:v>
                </c:pt>
                <c:pt idx="6650">
                  <c:v>187.59999999999957</c:v>
                </c:pt>
                <c:pt idx="6651">
                  <c:v>187.59999999999957</c:v>
                </c:pt>
                <c:pt idx="6652">
                  <c:v>187.59999999999957</c:v>
                </c:pt>
                <c:pt idx="6653">
                  <c:v>187.59999999999957</c:v>
                </c:pt>
                <c:pt idx="6654">
                  <c:v>187.59999999999957</c:v>
                </c:pt>
                <c:pt idx="6655">
                  <c:v>187.59999999999957</c:v>
                </c:pt>
                <c:pt idx="6656">
                  <c:v>187.59999999999957</c:v>
                </c:pt>
                <c:pt idx="6657">
                  <c:v>187.59999999999957</c:v>
                </c:pt>
                <c:pt idx="6658">
                  <c:v>187.59999999999957</c:v>
                </c:pt>
                <c:pt idx="6659">
                  <c:v>187.59999999999957</c:v>
                </c:pt>
                <c:pt idx="6660">
                  <c:v>187.59999999999957</c:v>
                </c:pt>
                <c:pt idx="6661">
                  <c:v>187.59999999999957</c:v>
                </c:pt>
                <c:pt idx="6662">
                  <c:v>187.59999999999957</c:v>
                </c:pt>
                <c:pt idx="6663">
                  <c:v>187.59999999999957</c:v>
                </c:pt>
                <c:pt idx="6664">
                  <c:v>187.59999999999957</c:v>
                </c:pt>
                <c:pt idx="6665">
                  <c:v>187.59999999999957</c:v>
                </c:pt>
                <c:pt idx="6666">
                  <c:v>187.59999999999957</c:v>
                </c:pt>
                <c:pt idx="6667">
                  <c:v>187.59999999999957</c:v>
                </c:pt>
                <c:pt idx="6668">
                  <c:v>187.59999999999957</c:v>
                </c:pt>
                <c:pt idx="6669">
                  <c:v>187.59999999999957</c:v>
                </c:pt>
                <c:pt idx="6670">
                  <c:v>187.59999999999957</c:v>
                </c:pt>
                <c:pt idx="6671">
                  <c:v>187.59999999999957</c:v>
                </c:pt>
                <c:pt idx="6672">
                  <c:v>187.59999999999957</c:v>
                </c:pt>
                <c:pt idx="6673">
                  <c:v>187.59999999999957</c:v>
                </c:pt>
                <c:pt idx="6674">
                  <c:v>187.59999999999957</c:v>
                </c:pt>
                <c:pt idx="6675">
                  <c:v>187.59999999999957</c:v>
                </c:pt>
                <c:pt idx="6676">
                  <c:v>187.59999999999957</c:v>
                </c:pt>
                <c:pt idx="6677">
                  <c:v>187.59999999999957</c:v>
                </c:pt>
                <c:pt idx="6678">
                  <c:v>187.59999999999957</c:v>
                </c:pt>
                <c:pt idx="6679">
                  <c:v>187.59999999999957</c:v>
                </c:pt>
                <c:pt idx="6680">
                  <c:v>187.59999999999957</c:v>
                </c:pt>
                <c:pt idx="6681">
                  <c:v>187.59999999999957</c:v>
                </c:pt>
                <c:pt idx="6682">
                  <c:v>187.59999999999957</c:v>
                </c:pt>
                <c:pt idx="6683">
                  <c:v>187.59999999999957</c:v>
                </c:pt>
                <c:pt idx="6684">
                  <c:v>187.59999999999957</c:v>
                </c:pt>
                <c:pt idx="6685">
                  <c:v>187.59999999999957</c:v>
                </c:pt>
                <c:pt idx="6686">
                  <c:v>187.59999999999957</c:v>
                </c:pt>
                <c:pt idx="6687">
                  <c:v>187.59999999999957</c:v>
                </c:pt>
                <c:pt idx="6688">
                  <c:v>187.59999999999957</c:v>
                </c:pt>
                <c:pt idx="6689">
                  <c:v>187.59999999999957</c:v>
                </c:pt>
                <c:pt idx="6690">
                  <c:v>187.59999999999957</c:v>
                </c:pt>
                <c:pt idx="6691">
                  <c:v>187.59999999999957</c:v>
                </c:pt>
                <c:pt idx="6692">
                  <c:v>187.59999999999957</c:v>
                </c:pt>
                <c:pt idx="6693">
                  <c:v>187.59999999999957</c:v>
                </c:pt>
                <c:pt idx="6694">
                  <c:v>187.59999999999957</c:v>
                </c:pt>
                <c:pt idx="6695">
                  <c:v>187.59999999999957</c:v>
                </c:pt>
                <c:pt idx="6696">
                  <c:v>187.59999999999957</c:v>
                </c:pt>
                <c:pt idx="6697">
                  <c:v>187.59999999999957</c:v>
                </c:pt>
                <c:pt idx="6698">
                  <c:v>187.59999999999957</c:v>
                </c:pt>
                <c:pt idx="6699">
                  <c:v>187.59999999999957</c:v>
                </c:pt>
                <c:pt idx="6700">
                  <c:v>187.59999999999957</c:v>
                </c:pt>
                <c:pt idx="6701">
                  <c:v>187.59999999999957</c:v>
                </c:pt>
                <c:pt idx="6702">
                  <c:v>187.59999999999957</c:v>
                </c:pt>
                <c:pt idx="6703">
                  <c:v>187.59999999999957</c:v>
                </c:pt>
                <c:pt idx="6704">
                  <c:v>187.59999999999957</c:v>
                </c:pt>
                <c:pt idx="6705">
                  <c:v>187.59999999999957</c:v>
                </c:pt>
                <c:pt idx="6706">
                  <c:v>187.59999999999957</c:v>
                </c:pt>
                <c:pt idx="6707">
                  <c:v>187.59999999999957</c:v>
                </c:pt>
                <c:pt idx="6708">
                  <c:v>187.59999999999957</c:v>
                </c:pt>
                <c:pt idx="6709">
                  <c:v>187.59999999999957</c:v>
                </c:pt>
                <c:pt idx="6710">
                  <c:v>187.59999999999957</c:v>
                </c:pt>
                <c:pt idx="6711">
                  <c:v>187.59999999999957</c:v>
                </c:pt>
                <c:pt idx="6712">
                  <c:v>187.59999999999957</c:v>
                </c:pt>
                <c:pt idx="6713">
                  <c:v>187.59999999999957</c:v>
                </c:pt>
                <c:pt idx="6714">
                  <c:v>187.59999999999957</c:v>
                </c:pt>
                <c:pt idx="6715">
                  <c:v>187.59999999999957</c:v>
                </c:pt>
                <c:pt idx="6716">
                  <c:v>187.59999999999957</c:v>
                </c:pt>
                <c:pt idx="6717">
                  <c:v>187.59999999999957</c:v>
                </c:pt>
                <c:pt idx="6718">
                  <c:v>187.59999999999957</c:v>
                </c:pt>
                <c:pt idx="6719">
                  <c:v>187.59999999999957</c:v>
                </c:pt>
                <c:pt idx="6720">
                  <c:v>187.59999999999957</c:v>
                </c:pt>
                <c:pt idx="6721">
                  <c:v>187.59999999999957</c:v>
                </c:pt>
                <c:pt idx="6722">
                  <c:v>187.59999999999957</c:v>
                </c:pt>
                <c:pt idx="6723">
                  <c:v>187.59999999999957</c:v>
                </c:pt>
                <c:pt idx="6724">
                  <c:v>187.59999999999957</c:v>
                </c:pt>
                <c:pt idx="6725">
                  <c:v>187.59999999999957</c:v>
                </c:pt>
                <c:pt idx="6726">
                  <c:v>187.59999999999957</c:v>
                </c:pt>
                <c:pt idx="6727">
                  <c:v>187.59999999999957</c:v>
                </c:pt>
                <c:pt idx="6728">
                  <c:v>187.59999999999957</c:v>
                </c:pt>
                <c:pt idx="6729">
                  <c:v>187.59999999999957</c:v>
                </c:pt>
                <c:pt idx="6730">
                  <c:v>187.59999999999957</c:v>
                </c:pt>
                <c:pt idx="6731">
                  <c:v>187.59999999999957</c:v>
                </c:pt>
                <c:pt idx="6732">
                  <c:v>187.59999999999957</c:v>
                </c:pt>
                <c:pt idx="6733">
                  <c:v>187.59999999999957</c:v>
                </c:pt>
                <c:pt idx="6734">
                  <c:v>187.59999999999957</c:v>
                </c:pt>
                <c:pt idx="6735">
                  <c:v>187.59999999999957</c:v>
                </c:pt>
                <c:pt idx="6736">
                  <c:v>187.59999999999957</c:v>
                </c:pt>
                <c:pt idx="6737">
                  <c:v>187.59999999999957</c:v>
                </c:pt>
                <c:pt idx="6738">
                  <c:v>187.59999999999957</c:v>
                </c:pt>
                <c:pt idx="6739">
                  <c:v>187.59999999999957</c:v>
                </c:pt>
                <c:pt idx="6740">
                  <c:v>187.59999999999957</c:v>
                </c:pt>
                <c:pt idx="6741">
                  <c:v>187.59999999999957</c:v>
                </c:pt>
                <c:pt idx="6742">
                  <c:v>187.59999999999957</c:v>
                </c:pt>
                <c:pt idx="6743">
                  <c:v>187.59999999999957</c:v>
                </c:pt>
                <c:pt idx="6744">
                  <c:v>187.59999999999957</c:v>
                </c:pt>
                <c:pt idx="6745">
                  <c:v>187.59999999999957</c:v>
                </c:pt>
                <c:pt idx="6746">
                  <c:v>187.59999999999957</c:v>
                </c:pt>
                <c:pt idx="6747">
                  <c:v>187.59999999999957</c:v>
                </c:pt>
                <c:pt idx="6748">
                  <c:v>187.59999999999957</c:v>
                </c:pt>
                <c:pt idx="6749">
                  <c:v>187.59999999999957</c:v>
                </c:pt>
                <c:pt idx="6750">
                  <c:v>187.59999999999957</c:v>
                </c:pt>
                <c:pt idx="6751">
                  <c:v>187.59999999999957</c:v>
                </c:pt>
                <c:pt idx="6752">
                  <c:v>187.59999999999957</c:v>
                </c:pt>
                <c:pt idx="6753">
                  <c:v>187.59999999999957</c:v>
                </c:pt>
                <c:pt idx="6754">
                  <c:v>187.59999999999957</c:v>
                </c:pt>
                <c:pt idx="6755">
                  <c:v>187.59999999999957</c:v>
                </c:pt>
                <c:pt idx="6756">
                  <c:v>187.59999999999957</c:v>
                </c:pt>
                <c:pt idx="6757">
                  <c:v>187.59999999999957</c:v>
                </c:pt>
                <c:pt idx="6758">
                  <c:v>187.59999999999957</c:v>
                </c:pt>
                <c:pt idx="6759">
                  <c:v>187.59999999999957</c:v>
                </c:pt>
                <c:pt idx="6760">
                  <c:v>187.59999999999957</c:v>
                </c:pt>
                <c:pt idx="6761">
                  <c:v>187.59999999999957</c:v>
                </c:pt>
                <c:pt idx="6762">
                  <c:v>187.59999999999957</c:v>
                </c:pt>
                <c:pt idx="6763">
                  <c:v>187.59999999999957</c:v>
                </c:pt>
                <c:pt idx="6764">
                  <c:v>187.59999999999957</c:v>
                </c:pt>
                <c:pt idx="6765">
                  <c:v>187.59999999999957</c:v>
                </c:pt>
                <c:pt idx="6766">
                  <c:v>187.59999999999957</c:v>
                </c:pt>
                <c:pt idx="6767">
                  <c:v>187.59999999999957</c:v>
                </c:pt>
                <c:pt idx="6768">
                  <c:v>187.59999999999957</c:v>
                </c:pt>
                <c:pt idx="6769">
                  <c:v>187.59999999999957</c:v>
                </c:pt>
                <c:pt idx="6770">
                  <c:v>187.59999999999957</c:v>
                </c:pt>
                <c:pt idx="6771">
                  <c:v>187.59999999999957</c:v>
                </c:pt>
                <c:pt idx="6772">
                  <c:v>187.59999999999957</c:v>
                </c:pt>
                <c:pt idx="6773">
                  <c:v>187.59999999999957</c:v>
                </c:pt>
                <c:pt idx="6774">
                  <c:v>187.59999999999957</c:v>
                </c:pt>
                <c:pt idx="6775">
                  <c:v>187.59999999999957</c:v>
                </c:pt>
                <c:pt idx="6776">
                  <c:v>187.59999999999957</c:v>
                </c:pt>
                <c:pt idx="6777">
                  <c:v>187.59999999999957</c:v>
                </c:pt>
                <c:pt idx="6778">
                  <c:v>187.59999999999957</c:v>
                </c:pt>
                <c:pt idx="6779">
                  <c:v>187.59999999999957</c:v>
                </c:pt>
                <c:pt idx="6780">
                  <c:v>187.59999999999957</c:v>
                </c:pt>
                <c:pt idx="6781">
                  <c:v>187.59999999999957</c:v>
                </c:pt>
                <c:pt idx="6782">
                  <c:v>187.59999999999957</c:v>
                </c:pt>
                <c:pt idx="6783">
                  <c:v>187.59999999999957</c:v>
                </c:pt>
                <c:pt idx="6784">
                  <c:v>187.59999999999957</c:v>
                </c:pt>
                <c:pt idx="6785">
                  <c:v>187.59999999999957</c:v>
                </c:pt>
                <c:pt idx="6786">
                  <c:v>187.59999999999957</c:v>
                </c:pt>
                <c:pt idx="6787">
                  <c:v>187.59999999999957</c:v>
                </c:pt>
                <c:pt idx="6788">
                  <c:v>187.59999999999957</c:v>
                </c:pt>
                <c:pt idx="6789">
                  <c:v>187.59999999999957</c:v>
                </c:pt>
                <c:pt idx="6790">
                  <c:v>187.59999999999957</c:v>
                </c:pt>
                <c:pt idx="6791">
                  <c:v>187.59999999999957</c:v>
                </c:pt>
                <c:pt idx="6792">
                  <c:v>187.59999999999957</c:v>
                </c:pt>
                <c:pt idx="6793">
                  <c:v>187.59999999999957</c:v>
                </c:pt>
                <c:pt idx="6794">
                  <c:v>187.59999999999957</c:v>
                </c:pt>
                <c:pt idx="6795">
                  <c:v>187.59999999999957</c:v>
                </c:pt>
                <c:pt idx="6796">
                  <c:v>187.59999999999957</c:v>
                </c:pt>
                <c:pt idx="6797">
                  <c:v>187.59999999999957</c:v>
                </c:pt>
                <c:pt idx="6798">
                  <c:v>187.59999999999957</c:v>
                </c:pt>
                <c:pt idx="6799">
                  <c:v>187.59999999999957</c:v>
                </c:pt>
                <c:pt idx="6800">
                  <c:v>187.59999999999957</c:v>
                </c:pt>
                <c:pt idx="6801">
                  <c:v>187.59999999999957</c:v>
                </c:pt>
                <c:pt idx="6802">
                  <c:v>187.59999999999957</c:v>
                </c:pt>
                <c:pt idx="6803">
                  <c:v>187.59999999999957</c:v>
                </c:pt>
                <c:pt idx="6804">
                  <c:v>187.59999999999957</c:v>
                </c:pt>
                <c:pt idx="6805">
                  <c:v>187.59999999999957</c:v>
                </c:pt>
                <c:pt idx="6806">
                  <c:v>187.59999999999957</c:v>
                </c:pt>
                <c:pt idx="6807">
                  <c:v>187.59999999999957</c:v>
                </c:pt>
                <c:pt idx="6808">
                  <c:v>187.59999999999957</c:v>
                </c:pt>
                <c:pt idx="6809">
                  <c:v>187.59999999999957</c:v>
                </c:pt>
                <c:pt idx="6810">
                  <c:v>187.59999999999957</c:v>
                </c:pt>
                <c:pt idx="6811">
                  <c:v>187.59999999999957</c:v>
                </c:pt>
                <c:pt idx="6812">
                  <c:v>187.59999999999957</c:v>
                </c:pt>
                <c:pt idx="6813">
                  <c:v>187.59999999999957</c:v>
                </c:pt>
                <c:pt idx="6814">
                  <c:v>187.59999999999957</c:v>
                </c:pt>
                <c:pt idx="6815">
                  <c:v>187.59999999999957</c:v>
                </c:pt>
                <c:pt idx="6816">
                  <c:v>187.59999999999957</c:v>
                </c:pt>
                <c:pt idx="6817">
                  <c:v>187.59999999999957</c:v>
                </c:pt>
                <c:pt idx="6818">
                  <c:v>187.59999999999957</c:v>
                </c:pt>
                <c:pt idx="6819">
                  <c:v>187.59999999999957</c:v>
                </c:pt>
                <c:pt idx="6820">
                  <c:v>187.59999999999957</c:v>
                </c:pt>
                <c:pt idx="6821">
                  <c:v>187.59999999999957</c:v>
                </c:pt>
                <c:pt idx="6822">
                  <c:v>187.59999999999957</c:v>
                </c:pt>
                <c:pt idx="6823">
                  <c:v>187.59999999999957</c:v>
                </c:pt>
                <c:pt idx="6824">
                  <c:v>187.59999999999957</c:v>
                </c:pt>
                <c:pt idx="6825">
                  <c:v>187.59999999999957</c:v>
                </c:pt>
                <c:pt idx="6826">
                  <c:v>187.59999999999957</c:v>
                </c:pt>
                <c:pt idx="6827">
                  <c:v>187.59999999999957</c:v>
                </c:pt>
                <c:pt idx="6828">
                  <c:v>187.59999999999957</c:v>
                </c:pt>
                <c:pt idx="6829">
                  <c:v>187.59999999999957</c:v>
                </c:pt>
                <c:pt idx="6830">
                  <c:v>187.59999999999957</c:v>
                </c:pt>
                <c:pt idx="6831">
                  <c:v>187.59999999999957</c:v>
                </c:pt>
                <c:pt idx="6832">
                  <c:v>187.59999999999957</c:v>
                </c:pt>
                <c:pt idx="6833">
                  <c:v>187.59999999999957</c:v>
                </c:pt>
                <c:pt idx="6834">
                  <c:v>187.59999999999957</c:v>
                </c:pt>
                <c:pt idx="6835">
                  <c:v>187.59999999999957</c:v>
                </c:pt>
                <c:pt idx="6836">
                  <c:v>187.59999999999957</c:v>
                </c:pt>
                <c:pt idx="6837">
                  <c:v>187.59999999999957</c:v>
                </c:pt>
                <c:pt idx="6838">
                  <c:v>187.59999999999957</c:v>
                </c:pt>
                <c:pt idx="6839">
                  <c:v>187.59999999999957</c:v>
                </c:pt>
                <c:pt idx="6840">
                  <c:v>187.59999999999957</c:v>
                </c:pt>
                <c:pt idx="6841">
                  <c:v>187.59999999999957</c:v>
                </c:pt>
                <c:pt idx="6842">
                  <c:v>187.59999999999957</c:v>
                </c:pt>
                <c:pt idx="6843">
                  <c:v>187.59999999999957</c:v>
                </c:pt>
                <c:pt idx="6844">
                  <c:v>187.59999999999957</c:v>
                </c:pt>
                <c:pt idx="6845">
                  <c:v>187.59999999999957</c:v>
                </c:pt>
                <c:pt idx="6846">
                  <c:v>187.59999999999957</c:v>
                </c:pt>
                <c:pt idx="6847">
                  <c:v>187.59999999999957</c:v>
                </c:pt>
                <c:pt idx="6848">
                  <c:v>187.59999999999957</c:v>
                </c:pt>
                <c:pt idx="6849">
                  <c:v>187.59999999999957</c:v>
                </c:pt>
                <c:pt idx="6850">
                  <c:v>187.59999999999957</c:v>
                </c:pt>
                <c:pt idx="6851">
                  <c:v>187.59999999999957</c:v>
                </c:pt>
                <c:pt idx="6852">
                  <c:v>187.59999999999957</c:v>
                </c:pt>
                <c:pt idx="6853">
                  <c:v>187.59999999999957</c:v>
                </c:pt>
                <c:pt idx="6854">
                  <c:v>187.59999999999957</c:v>
                </c:pt>
                <c:pt idx="6855">
                  <c:v>187.59999999999957</c:v>
                </c:pt>
                <c:pt idx="6856">
                  <c:v>187.59999999999957</c:v>
                </c:pt>
                <c:pt idx="6857">
                  <c:v>187.59999999999957</c:v>
                </c:pt>
                <c:pt idx="6858">
                  <c:v>187.59999999999957</c:v>
                </c:pt>
                <c:pt idx="6859">
                  <c:v>187.59999999999957</c:v>
                </c:pt>
                <c:pt idx="6860">
                  <c:v>187.59999999999957</c:v>
                </c:pt>
                <c:pt idx="6861">
                  <c:v>187.59999999999957</c:v>
                </c:pt>
                <c:pt idx="6862">
                  <c:v>187.59999999999957</c:v>
                </c:pt>
                <c:pt idx="6863">
                  <c:v>187.59999999999957</c:v>
                </c:pt>
                <c:pt idx="6864">
                  <c:v>187.59999999999957</c:v>
                </c:pt>
                <c:pt idx="6865">
                  <c:v>187.59999999999957</c:v>
                </c:pt>
                <c:pt idx="6866">
                  <c:v>187.59999999999957</c:v>
                </c:pt>
                <c:pt idx="6867">
                  <c:v>187.59999999999957</c:v>
                </c:pt>
                <c:pt idx="6868">
                  <c:v>187.59999999999957</c:v>
                </c:pt>
                <c:pt idx="6869">
                  <c:v>187.59999999999957</c:v>
                </c:pt>
                <c:pt idx="6870">
                  <c:v>187.59999999999957</c:v>
                </c:pt>
                <c:pt idx="6871">
                  <c:v>187.59999999999957</c:v>
                </c:pt>
                <c:pt idx="6872">
                  <c:v>187.59999999999957</c:v>
                </c:pt>
                <c:pt idx="6873">
                  <c:v>187.59999999999957</c:v>
                </c:pt>
                <c:pt idx="6874">
                  <c:v>187.59999999999957</c:v>
                </c:pt>
                <c:pt idx="6875">
                  <c:v>187.59999999999957</c:v>
                </c:pt>
                <c:pt idx="6876">
                  <c:v>187.59999999999957</c:v>
                </c:pt>
                <c:pt idx="6877">
                  <c:v>187.59999999999957</c:v>
                </c:pt>
                <c:pt idx="6878">
                  <c:v>187.59999999999957</c:v>
                </c:pt>
                <c:pt idx="6879">
                  <c:v>187.59999999999957</c:v>
                </c:pt>
                <c:pt idx="6880">
                  <c:v>187.59999999999957</c:v>
                </c:pt>
                <c:pt idx="6881">
                  <c:v>187.59999999999957</c:v>
                </c:pt>
                <c:pt idx="6882">
                  <c:v>187.59999999999957</c:v>
                </c:pt>
                <c:pt idx="6883">
                  <c:v>187.59999999999957</c:v>
                </c:pt>
                <c:pt idx="6884">
                  <c:v>187.59999999999957</c:v>
                </c:pt>
                <c:pt idx="6885">
                  <c:v>187.59999999999957</c:v>
                </c:pt>
                <c:pt idx="6886">
                  <c:v>187.59999999999957</c:v>
                </c:pt>
                <c:pt idx="6887">
                  <c:v>187.59999999999957</c:v>
                </c:pt>
                <c:pt idx="6888">
                  <c:v>187.59999999999957</c:v>
                </c:pt>
                <c:pt idx="6889">
                  <c:v>187.59999999999957</c:v>
                </c:pt>
                <c:pt idx="6890">
                  <c:v>187.59999999999957</c:v>
                </c:pt>
                <c:pt idx="6891">
                  <c:v>187.59999999999957</c:v>
                </c:pt>
                <c:pt idx="6892">
                  <c:v>187.59999999999957</c:v>
                </c:pt>
                <c:pt idx="6893">
                  <c:v>187.59999999999957</c:v>
                </c:pt>
                <c:pt idx="6894">
                  <c:v>187.59999999999957</c:v>
                </c:pt>
                <c:pt idx="6895">
                  <c:v>187.59999999999957</c:v>
                </c:pt>
                <c:pt idx="6896">
                  <c:v>187.59999999999957</c:v>
                </c:pt>
                <c:pt idx="6897">
                  <c:v>187.59999999999957</c:v>
                </c:pt>
                <c:pt idx="6898">
                  <c:v>187.59999999999957</c:v>
                </c:pt>
                <c:pt idx="6899">
                  <c:v>187.59999999999957</c:v>
                </c:pt>
                <c:pt idx="6900">
                  <c:v>187.59999999999957</c:v>
                </c:pt>
                <c:pt idx="6901">
                  <c:v>187.59999999999957</c:v>
                </c:pt>
                <c:pt idx="6902">
                  <c:v>187.59999999999957</c:v>
                </c:pt>
                <c:pt idx="6903">
                  <c:v>187.59999999999957</c:v>
                </c:pt>
                <c:pt idx="6904">
                  <c:v>187.59999999999957</c:v>
                </c:pt>
                <c:pt idx="6905">
                  <c:v>187.59999999999957</c:v>
                </c:pt>
                <c:pt idx="6906">
                  <c:v>187.59999999999957</c:v>
                </c:pt>
                <c:pt idx="6907">
                  <c:v>187.59999999999957</c:v>
                </c:pt>
                <c:pt idx="6908">
                  <c:v>187.59999999999957</c:v>
                </c:pt>
                <c:pt idx="6909">
                  <c:v>187.59999999999957</c:v>
                </c:pt>
                <c:pt idx="6910">
                  <c:v>187.59999999999957</c:v>
                </c:pt>
                <c:pt idx="6911">
                  <c:v>187.59999999999957</c:v>
                </c:pt>
                <c:pt idx="6912">
                  <c:v>187.59999999999957</c:v>
                </c:pt>
                <c:pt idx="6913">
                  <c:v>187.59999999999957</c:v>
                </c:pt>
                <c:pt idx="6914">
                  <c:v>187.59999999999957</c:v>
                </c:pt>
                <c:pt idx="6915">
                  <c:v>187.59999999999957</c:v>
                </c:pt>
                <c:pt idx="6916">
                  <c:v>187.59999999999957</c:v>
                </c:pt>
                <c:pt idx="6917">
                  <c:v>187.59999999999957</c:v>
                </c:pt>
                <c:pt idx="6918">
                  <c:v>187.59999999999957</c:v>
                </c:pt>
                <c:pt idx="6919">
                  <c:v>187.59999999999957</c:v>
                </c:pt>
                <c:pt idx="6920">
                  <c:v>187.59999999999957</c:v>
                </c:pt>
                <c:pt idx="6921">
                  <c:v>187.59999999999957</c:v>
                </c:pt>
                <c:pt idx="6922">
                  <c:v>187.59999999999957</c:v>
                </c:pt>
                <c:pt idx="6923">
                  <c:v>187.59999999999957</c:v>
                </c:pt>
                <c:pt idx="6924">
                  <c:v>187.59999999999957</c:v>
                </c:pt>
                <c:pt idx="6925">
                  <c:v>187.59999999999957</c:v>
                </c:pt>
                <c:pt idx="6926">
                  <c:v>187.59999999999957</c:v>
                </c:pt>
                <c:pt idx="6927">
                  <c:v>187.59999999999957</c:v>
                </c:pt>
                <c:pt idx="6928">
                  <c:v>187.59999999999957</c:v>
                </c:pt>
                <c:pt idx="6929">
                  <c:v>187.59999999999957</c:v>
                </c:pt>
                <c:pt idx="6930">
                  <c:v>187.59999999999957</c:v>
                </c:pt>
                <c:pt idx="6931">
                  <c:v>187.59999999999957</c:v>
                </c:pt>
                <c:pt idx="6932">
                  <c:v>187.59999999999957</c:v>
                </c:pt>
                <c:pt idx="6933">
                  <c:v>187.59999999999957</c:v>
                </c:pt>
                <c:pt idx="6934">
                  <c:v>187.59999999999957</c:v>
                </c:pt>
                <c:pt idx="6935">
                  <c:v>187.59999999999957</c:v>
                </c:pt>
                <c:pt idx="6936">
                  <c:v>187.59999999999957</c:v>
                </c:pt>
                <c:pt idx="6937">
                  <c:v>187.59999999999957</c:v>
                </c:pt>
                <c:pt idx="6938">
                  <c:v>187.59999999999957</c:v>
                </c:pt>
                <c:pt idx="6939">
                  <c:v>187.59999999999957</c:v>
                </c:pt>
                <c:pt idx="6940">
                  <c:v>187.59999999999957</c:v>
                </c:pt>
                <c:pt idx="6941">
                  <c:v>187.59999999999957</c:v>
                </c:pt>
                <c:pt idx="6942">
                  <c:v>187.59999999999957</c:v>
                </c:pt>
                <c:pt idx="6943">
                  <c:v>187.59999999999957</c:v>
                </c:pt>
                <c:pt idx="6944">
                  <c:v>187.59999999999957</c:v>
                </c:pt>
                <c:pt idx="6945">
                  <c:v>187.59999999999957</c:v>
                </c:pt>
                <c:pt idx="6946">
                  <c:v>187.59999999999957</c:v>
                </c:pt>
                <c:pt idx="6947">
                  <c:v>187.59999999999957</c:v>
                </c:pt>
                <c:pt idx="6948">
                  <c:v>187.59999999999957</c:v>
                </c:pt>
                <c:pt idx="6949">
                  <c:v>187.59999999999957</c:v>
                </c:pt>
                <c:pt idx="6950">
                  <c:v>187.59999999999957</c:v>
                </c:pt>
                <c:pt idx="6951">
                  <c:v>187.59999999999957</c:v>
                </c:pt>
                <c:pt idx="6952">
                  <c:v>187.59999999999957</c:v>
                </c:pt>
                <c:pt idx="6953">
                  <c:v>187.59999999999957</c:v>
                </c:pt>
                <c:pt idx="6954">
                  <c:v>187.59999999999957</c:v>
                </c:pt>
                <c:pt idx="6955">
                  <c:v>187.59999999999957</c:v>
                </c:pt>
                <c:pt idx="6956">
                  <c:v>187.59999999999957</c:v>
                </c:pt>
                <c:pt idx="6957">
                  <c:v>187.59999999999957</c:v>
                </c:pt>
                <c:pt idx="6958">
                  <c:v>187.59999999999957</c:v>
                </c:pt>
                <c:pt idx="6959">
                  <c:v>187.59999999999957</c:v>
                </c:pt>
                <c:pt idx="6960">
                  <c:v>187.59999999999957</c:v>
                </c:pt>
                <c:pt idx="6961">
                  <c:v>187.59999999999957</c:v>
                </c:pt>
                <c:pt idx="6962">
                  <c:v>187.59999999999957</c:v>
                </c:pt>
                <c:pt idx="6963">
                  <c:v>187.59999999999957</c:v>
                </c:pt>
                <c:pt idx="6964">
                  <c:v>187.59999999999957</c:v>
                </c:pt>
                <c:pt idx="6965">
                  <c:v>187.59999999999957</c:v>
                </c:pt>
                <c:pt idx="6966">
                  <c:v>187.59999999999957</c:v>
                </c:pt>
                <c:pt idx="6967">
                  <c:v>187.59999999999957</c:v>
                </c:pt>
                <c:pt idx="6968">
                  <c:v>187.59999999999957</c:v>
                </c:pt>
                <c:pt idx="6969">
                  <c:v>187.59999999999957</c:v>
                </c:pt>
                <c:pt idx="6970">
                  <c:v>187.59999999999957</c:v>
                </c:pt>
                <c:pt idx="6971">
                  <c:v>187.59999999999957</c:v>
                </c:pt>
                <c:pt idx="6972">
                  <c:v>187.59999999999957</c:v>
                </c:pt>
                <c:pt idx="6973">
                  <c:v>187.59999999999957</c:v>
                </c:pt>
                <c:pt idx="6974">
                  <c:v>187.59999999999957</c:v>
                </c:pt>
                <c:pt idx="6975">
                  <c:v>187.59999999999957</c:v>
                </c:pt>
                <c:pt idx="6976">
                  <c:v>187.59999999999957</c:v>
                </c:pt>
                <c:pt idx="6977">
                  <c:v>187.59999999999957</c:v>
                </c:pt>
                <c:pt idx="6978">
                  <c:v>187.59999999999957</c:v>
                </c:pt>
                <c:pt idx="6979">
                  <c:v>187.59999999999957</c:v>
                </c:pt>
                <c:pt idx="6980">
                  <c:v>187.59999999999957</c:v>
                </c:pt>
                <c:pt idx="6981">
                  <c:v>187.59999999999957</c:v>
                </c:pt>
                <c:pt idx="6982">
                  <c:v>187.59999999999957</c:v>
                </c:pt>
                <c:pt idx="6983">
                  <c:v>187.59999999999957</c:v>
                </c:pt>
                <c:pt idx="6984">
                  <c:v>187.59999999999957</c:v>
                </c:pt>
                <c:pt idx="6985">
                  <c:v>187.59999999999957</c:v>
                </c:pt>
                <c:pt idx="6986">
                  <c:v>187.59999999999957</c:v>
                </c:pt>
                <c:pt idx="6987">
                  <c:v>187.59999999999957</c:v>
                </c:pt>
                <c:pt idx="6988">
                  <c:v>187.59999999999957</c:v>
                </c:pt>
                <c:pt idx="6989">
                  <c:v>187.59999999999957</c:v>
                </c:pt>
                <c:pt idx="6990">
                  <c:v>187.59999999999957</c:v>
                </c:pt>
                <c:pt idx="6991">
                  <c:v>187.59999999999957</c:v>
                </c:pt>
                <c:pt idx="6992">
                  <c:v>187.59999999999957</c:v>
                </c:pt>
                <c:pt idx="6993">
                  <c:v>187.59999999999957</c:v>
                </c:pt>
                <c:pt idx="6994">
                  <c:v>187.59999999999957</c:v>
                </c:pt>
                <c:pt idx="6995">
                  <c:v>187.59999999999957</c:v>
                </c:pt>
                <c:pt idx="6996">
                  <c:v>187.59999999999957</c:v>
                </c:pt>
                <c:pt idx="6997">
                  <c:v>187.59999999999957</c:v>
                </c:pt>
                <c:pt idx="6998">
                  <c:v>187.59999999999957</c:v>
                </c:pt>
                <c:pt idx="6999">
                  <c:v>187.59999999999957</c:v>
                </c:pt>
                <c:pt idx="7000">
                  <c:v>187.59999999999957</c:v>
                </c:pt>
                <c:pt idx="7001">
                  <c:v>187.59999999999957</c:v>
                </c:pt>
                <c:pt idx="7002">
                  <c:v>187.59999999999957</c:v>
                </c:pt>
                <c:pt idx="7003">
                  <c:v>187.59999999999957</c:v>
                </c:pt>
                <c:pt idx="7004">
                  <c:v>187.59999999999957</c:v>
                </c:pt>
                <c:pt idx="7005">
                  <c:v>187.59999999999957</c:v>
                </c:pt>
                <c:pt idx="7006">
                  <c:v>187.59999999999957</c:v>
                </c:pt>
                <c:pt idx="7007">
                  <c:v>187.59999999999957</c:v>
                </c:pt>
                <c:pt idx="7008">
                  <c:v>187.59999999999957</c:v>
                </c:pt>
                <c:pt idx="7009">
                  <c:v>187.59999999999957</c:v>
                </c:pt>
                <c:pt idx="7010">
                  <c:v>187.59999999999957</c:v>
                </c:pt>
                <c:pt idx="7011">
                  <c:v>187.59999999999957</c:v>
                </c:pt>
                <c:pt idx="7012">
                  <c:v>187.59999999999957</c:v>
                </c:pt>
                <c:pt idx="7013">
                  <c:v>187.59999999999957</c:v>
                </c:pt>
                <c:pt idx="7014">
                  <c:v>187.59999999999957</c:v>
                </c:pt>
                <c:pt idx="7015">
                  <c:v>187.59999999999957</c:v>
                </c:pt>
                <c:pt idx="7016">
                  <c:v>187.59999999999957</c:v>
                </c:pt>
                <c:pt idx="7017">
                  <c:v>187.59999999999957</c:v>
                </c:pt>
                <c:pt idx="7018">
                  <c:v>187.59999999999957</c:v>
                </c:pt>
                <c:pt idx="7019">
                  <c:v>187.59999999999957</c:v>
                </c:pt>
                <c:pt idx="7020">
                  <c:v>187.59999999999957</c:v>
                </c:pt>
                <c:pt idx="7021">
                  <c:v>187.59999999999957</c:v>
                </c:pt>
                <c:pt idx="7022">
                  <c:v>187.59999999999957</c:v>
                </c:pt>
                <c:pt idx="7023">
                  <c:v>187.59999999999957</c:v>
                </c:pt>
                <c:pt idx="7024">
                  <c:v>187.59999999999957</c:v>
                </c:pt>
                <c:pt idx="7025">
                  <c:v>187.59999999999957</c:v>
                </c:pt>
                <c:pt idx="7026">
                  <c:v>187.59999999999957</c:v>
                </c:pt>
                <c:pt idx="7027">
                  <c:v>187.59999999999957</c:v>
                </c:pt>
                <c:pt idx="7028">
                  <c:v>187.59999999999957</c:v>
                </c:pt>
                <c:pt idx="7029">
                  <c:v>187.59999999999957</c:v>
                </c:pt>
                <c:pt idx="7030">
                  <c:v>187.59999999999957</c:v>
                </c:pt>
                <c:pt idx="7031">
                  <c:v>187.59999999999957</c:v>
                </c:pt>
                <c:pt idx="7032">
                  <c:v>187.59999999999957</c:v>
                </c:pt>
                <c:pt idx="7033">
                  <c:v>187.59999999999957</c:v>
                </c:pt>
                <c:pt idx="7034">
                  <c:v>187.59999999999957</c:v>
                </c:pt>
                <c:pt idx="7035">
                  <c:v>187.59999999999957</c:v>
                </c:pt>
                <c:pt idx="7036">
                  <c:v>187.59999999999957</c:v>
                </c:pt>
                <c:pt idx="7037">
                  <c:v>187.59999999999957</c:v>
                </c:pt>
                <c:pt idx="7038">
                  <c:v>187.59999999999957</c:v>
                </c:pt>
                <c:pt idx="7039">
                  <c:v>187.59999999999957</c:v>
                </c:pt>
                <c:pt idx="7040">
                  <c:v>187.59999999999957</c:v>
                </c:pt>
                <c:pt idx="7041">
                  <c:v>187.59999999999957</c:v>
                </c:pt>
                <c:pt idx="7042">
                  <c:v>187.59999999999957</c:v>
                </c:pt>
                <c:pt idx="7043">
                  <c:v>187.59999999999957</c:v>
                </c:pt>
                <c:pt idx="7044">
                  <c:v>187.59999999999957</c:v>
                </c:pt>
                <c:pt idx="7045">
                  <c:v>187.59999999999957</c:v>
                </c:pt>
                <c:pt idx="7046">
                  <c:v>187.59999999999957</c:v>
                </c:pt>
                <c:pt idx="7047">
                  <c:v>187.59999999999957</c:v>
                </c:pt>
                <c:pt idx="7048">
                  <c:v>187.59999999999957</c:v>
                </c:pt>
                <c:pt idx="7049">
                  <c:v>187.59999999999957</c:v>
                </c:pt>
                <c:pt idx="7050">
                  <c:v>187.59999999999957</c:v>
                </c:pt>
                <c:pt idx="7051">
                  <c:v>187.59999999999957</c:v>
                </c:pt>
                <c:pt idx="7052">
                  <c:v>187.59999999999957</c:v>
                </c:pt>
                <c:pt idx="7053">
                  <c:v>187.59999999999957</c:v>
                </c:pt>
                <c:pt idx="7054">
                  <c:v>187.59999999999957</c:v>
                </c:pt>
                <c:pt idx="7055">
                  <c:v>187.59999999999957</c:v>
                </c:pt>
                <c:pt idx="7056">
                  <c:v>187.59999999999957</c:v>
                </c:pt>
                <c:pt idx="7057">
                  <c:v>187.59999999999957</c:v>
                </c:pt>
                <c:pt idx="7058">
                  <c:v>187.59999999999957</c:v>
                </c:pt>
                <c:pt idx="7059">
                  <c:v>187.59999999999957</c:v>
                </c:pt>
                <c:pt idx="7060">
                  <c:v>187.59999999999957</c:v>
                </c:pt>
                <c:pt idx="7061">
                  <c:v>187.59999999999957</c:v>
                </c:pt>
                <c:pt idx="7062">
                  <c:v>187.59999999999957</c:v>
                </c:pt>
                <c:pt idx="7063">
                  <c:v>187.59999999999957</c:v>
                </c:pt>
                <c:pt idx="7064">
                  <c:v>187.59999999999957</c:v>
                </c:pt>
                <c:pt idx="7065">
                  <c:v>187.59999999999957</c:v>
                </c:pt>
                <c:pt idx="7066">
                  <c:v>187.59999999999957</c:v>
                </c:pt>
                <c:pt idx="7067">
                  <c:v>187.59999999999957</c:v>
                </c:pt>
                <c:pt idx="7068">
                  <c:v>187.59999999999957</c:v>
                </c:pt>
                <c:pt idx="7069">
                  <c:v>187.59999999999957</c:v>
                </c:pt>
                <c:pt idx="7070">
                  <c:v>187.59999999999957</c:v>
                </c:pt>
                <c:pt idx="7071">
                  <c:v>187.59999999999957</c:v>
                </c:pt>
                <c:pt idx="7072">
                  <c:v>187.59999999999957</c:v>
                </c:pt>
                <c:pt idx="7073">
                  <c:v>187.59999999999957</c:v>
                </c:pt>
                <c:pt idx="7074">
                  <c:v>187.59999999999957</c:v>
                </c:pt>
                <c:pt idx="7075">
                  <c:v>187.59999999999957</c:v>
                </c:pt>
                <c:pt idx="7076">
                  <c:v>187.59999999999957</c:v>
                </c:pt>
                <c:pt idx="7077">
                  <c:v>187.59999999999957</c:v>
                </c:pt>
                <c:pt idx="7078">
                  <c:v>187.59999999999957</c:v>
                </c:pt>
                <c:pt idx="7079">
                  <c:v>187.59999999999957</c:v>
                </c:pt>
                <c:pt idx="7080">
                  <c:v>187.59999999999957</c:v>
                </c:pt>
                <c:pt idx="7081">
                  <c:v>187.59999999999957</c:v>
                </c:pt>
                <c:pt idx="7082">
                  <c:v>187.59999999999957</c:v>
                </c:pt>
                <c:pt idx="7083">
                  <c:v>187.59999999999957</c:v>
                </c:pt>
                <c:pt idx="7084">
                  <c:v>187.59999999999957</c:v>
                </c:pt>
                <c:pt idx="7085">
                  <c:v>187.59999999999957</c:v>
                </c:pt>
                <c:pt idx="7086">
                  <c:v>187.59999999999957</c:v>
                </c:pt>
                <c:pt idx="7087">
                  <c:v>187.59999999999957</c:v>
                </c:pt>
                <c:pt idx="7088">
                  <c:v>187.59999999999957</c:v>
                </c:pt>
                <c:pt idx="7089">
                  <c:v>187.59999999999957</c:v>
                </c:pt>
                <c:pt idx="7090">
                  <c:v>187.59999999999957</c:v>
                </c:pt>
                <c:pt idx="7091">
                  <c:v>187.59999999999957</c:v>
                </c:pt>
                <c:pt idx="7092">
                  <c:v>187.59999999999957</c:v>
                </c:pt>
                <c:pt idx="7093">
                  <c:v>187.59999999999957</c:v>
                </c:pt>
                <c:pt idx="7094">
                  <c:v>187.59999999999957</c:v>
                </c:pt>
                <c:pt idx="7095">
                  <c:v>187.59999999999957</c:v>
                </c:pt>
                <c:pt idx="7096">
                  <c:v>187.59999999999957</c:v>
                </c:pt>
                <c:pt idx="7097">
                  <c:v>187.59999999999957</c:v>
                </c:pt>
                <c:pt idx="7098">
                  <c:v>187.59999999999957</c:v>
                </c:pt>
                <c:pt idx="7099">
                  <c:v>187.59999999999957</c:v>
                </c:pt>
                <c:pt idx="7100">
                  <c:v>187.59999999999957</c:v>
                </c:pt>
                <c:pt idx="7101">
                  <c:v>187.59999999999957</c:v>
                </c:pt>
                <c:pt idx="7102">
                  <c:v>187.59999999999957</c:v>
                </c:pt>
                <c:pt idx="7103">
                  <c:v>187.59999999999957</c:v>
                </c:pt>
                <c:pt idx="7104">
                  <c:v>187.59999999999957</c:v>
                </c:pt>
                <c:pt idx="7105">
                  <c:v>187.59999999999957</c:v>
                </c:pt>
                <c:pt idx="7106">
                  <c:v>187.59999999999957</c:v>
                </c:pt>
                <c:pt idx="7107">
                  <c:v>187.59999999999957</c:v>
                </c:pt>
                <c:pt idx="7108">
                  <c:v>187.59999999999957</c:v>
                </c:pt>
                <c:pt idx="7109">
                  <c:v>187.59999999999957</c:v>
                </c:pt>
                <c:pt idx="7110">
                  <c:v>187.59999999999957</c:v>
                </c:pt>
                <c:pt idx="7111">
                  <c:v>187.59999999999957</c:v>
                </c:pt>
                <c:pt idx="7112">
                  <c:v>187.59999999999957</c:v>
                </c:pt>
                <c:pt idx="7113">
                  <c:v>187.59999999999957</c:v>
                </c:pt>
                <c:pt idx="7114">
                  <c:v>187.59999999999957</c:v>
                </c:pt>
                <c:pt idx="7115">
                  <c:v>187.59999999999957</c:v>
                </c:pt>
                <c:pt idx="7116">
                  <c:v>187.59999999999957</c:v>
                </c:pt>
                <c:pt idx="7117">
                  <c:v>187.59999999999957</c:v>
                </c:pt>
                <c:pt idx="7118">
                  <c:v>187.59999999999957</c:v>
                </c:pt>
                <c:pt idx="7119">
                  <c:v>187.59999999999957</c:v>
                </c:pt>
                <c:pt idx="7120">
                  <c:v>187.59999999999957</c:v>
                </c:pt>
                <c:pt idx="7121">
                  <c:v>187.59999999999957</c:v>
                </c:pt>
                <c:pt idx="7122">
                  <c:v>187.59999999999957</c:v>
                </c:pt>
                <c:pt idx="7123">
                  <c:v>187.59999999999957</c:v>
                </c:pt>
                <c:pt idx="7124">
                  <c:v>187.59999999999957</c:v>
                </c:pt>
                <c:pt idx="7125">
                  <c:v>187.59999999999957</c:v>
                </c:pt>
                <c:pt idx="7126">
                  <c:v>187.59999999999957</c:v>
                </c:pt>
                <c:pt idx="7127">
                  <c:v>187.59999999999957</c:v>
                </c:pt>
                <c:pt idx="7128">
                  <c:v>187.59999999999957</c:v>
                </c:pt>
                <c:pt idx="7129">
                  <c:v>187.59999999999957</c:v>
                </c:pt>
                <c:pt idx="7130">
                  <c:v>187.59999999999957</c:v>
                </c:pt>
                <c:pt idx="7131">
                  <c:v>187.59999999999957</c:v>
                </c:pt>
                <c:pt idx="7132">
                  <c:v>187.59999999999957</c:v>
                </c:pt>
                <c:pt idx="7133">
                  <c:v>187.59999999999957</c:v>
                </c:pt>
                <c:pt idx="7134">
                  <c:v>187.59999999999957</c:v>
                </c:pt>
                <c:pt idx="7135">
                  <c:v>187.59999999999957</c:v>
                </c:pt>
                <c:pt idx="7136">
                  <c:v>187.59999999999957</c:v>
                </c:pt>
                <c:pt idx="7137">
                  <c:v>187.59999999999957</c:v>
                </c:pt>
                <c:pt idx="7138">
                  <c:v>187.59999999999957</c:v>
                </c:pt>
                <c:pt idx="7139">
                  <c:v>187.59999999999957</c:v>
                </c:pt>
                <c:pt idx="7140">
                  <c:v>187.59999999999957</c:v>
                </c:pt>
                <c:pt idx="7141">
                  <c:v>187.59999999999957</c:v>
                </c:pt>
                <c:pt idx="7142">
                  <c:v>187.59999999999957</c:v>
                </c:pt>
                <c:pt idx="7143">
                  <c:v>187.59999999999957</c:v>
                </c:pt>
                <c:pt idx="7144">
                  <c:v>187.59999999999957</c:v>
                </c:pt>
                <c:pt idx="7145">
                  <c:v>187.59999999999957</c:v>
                </c:pt>
                <c:pt idx="7146">
                  <c:v>187.69999999999956</c:v>
                </c:pt>
                <c:pt idx="7147">
                  <c:v>187.99999999999957</c:v>
                </c:pt>
                <c:pt idx="7148">
                  <c:v>188.19999999999956</c:v>
                </c:pt>
                <c:pt idx="7149">
                  <c:v>188.39999999999955</c:v>
                </c:pt>
                <c:pt idx="7150">
                  <c:v>188.79999999999956</c:v>
                </c:pt>
                <c:pt idx="7151">
                  <c:v>188.89999999999955</c:v>
                </c:pt>
                <c:pt idx="7152">
                  <c:v>188.89999999999955</c:v>
                </c:pt>
                <c:pt idx="7153">
                  <c:v>188.89999999999955</c:v>
                </c:pt>
                <c:pt idx="7154">
                  <c:v>188.89999999999955</c:v>
                </c:pt>
                <c:pt idx="7155">
                  <c:v>188.99999999999955</c:v>
                </c:pt>
                <c:pt idx="7156">
                  <c:v>188.99999999999955</c:v>
                </c:pt>
                <c:pt idx="7157">
                  <c:v>188.99999999999955</c:v>
                </c:pt>
                <c:pt idx="7158">
                  <c:v>188.99999999999955</c:v>
                </c:pt>
                <c:pt idx="7159">
                  <c:v>188.99999999999955</c:v>
                </c:pt>
                <c:pt idx="7160">
                  <c:v>188.99999999999955</c:v>
                </c:pt>
                <c:pt idx="7161">
                  <c:v>188.99999999999955</c:v>
                </c:pt>
                <c:pt idx="7162">
                  <c:v>188.99999999999955</c:v>
                </c:pt>
                <c:pt idx="7163">
                  <c:v>188.99999999999955</c:v>
                </c:pt>
                <c:pt idx="7164">
                  <c:v>188.99999999999955</c:v>
                </c:pt>
                <c:pt idx="7165">
                  <c:v>188.99999999999955</c:v>
                </c:pt>
                <c:pt idx="7166">
                  <c:v>188.99999999999955</c:v>
                </c:pt>
                <c:pt idx="7167">
                  <c:v>188.99999999999955</c:v>
                </c:pt>
                <c:pt idx="7168">
                  <c:v>188.99999999999955</c:v>
                </c:pt>
                <c:pt idx="7169">
                  <c:v>188.99999999999955</c:v>
                </c:pt>
                <c:pt idx="7170">
                  <c:v>188.99999999999955</c:v>
                </c:pt>
                <c:pt idx="7171">
                  <c:v>188.99999999999955</c:v>
                </c:pt>
                <c:pt idx="7172">
                  <c:v>188.99999999999955</c:v>
                </c:pt>
                <c:pt idx="7173">
                  <c:v>188.99999999999955</c:v>
                </c:pt>
                <c:pt idx="7174">
                  <c:v>188.99999999999955</c:v>
                </c:pt>
                <c:pt idx="7175">
                  <c:v>188.99999999999955</c:v>
                </c:pt>
                <c:pt idx="7176">
                  <c:v>188.99999999999955</c:v>
                </c:pt>
                <c:pt idx="7177">
                  <c:v>188.99999999999955</c:v>
                </c:pt>
                <c:pt idx="7178">
                  <c:v>188.99999999999955</c:v>
                </c:pt>
                <c:pt idx="7179">
                  <c:v>188.99999999999955</c:v>
                </c:pt>
                <c:pt idx="7180">
                  <c:v>188.99999999999955</c:v>
                </c:pt>
                <c:pt idx="7181">
                  <c:v>188.99999999999955</c:v>
                </c:pt>
                <c:pt idx="7182">
                  <c:v>188.99999999999955</c:v>
                </c:pt>
                <c:pt idx="7183">
                  <c:v>188.99999999999955</c:v>
                </c:pt>
                <c:pt idx="7184">
                  <c:v>188.99999999999955</c:v>
                </c:pt>
                <c:pt idx="7185">
                  <c:v>188.99999999999955</c:v>
                </c:pt>
                <c:pt idx="7186">
                  <c:v>188.99999999999955</c:v>
                </c:pt>
                <c:pt idx="7187">
                  <c:v>188.99999999999955</c:v>
                </c:pt>
                <c:pt idx="7188">
                  <c:v>188.99999999999955</c:v>
                </c:pt>
                <c:pt idx="7189">
                  <c:v>188.99999999999955</c:v>
                </c:pt>
                <c:pt idx="7190">
                  <c:v>188.99999999999955</c:v>
                </c:pt>
                <c:pt idx="7191">
                  <c:v>188.99999999999955</c:v>
                </c:pt>
                <c:pt idx="7192">
                  <c:v>188.99999999999955</c:v>
                </c:pt>
                <c:pt idx="7193">
                  <c:v>188.99999999999955</c:v>
                </c:pt>
                <c:pt idx="7194">
                  <c:v>188.99999999999955</c:v>
                </c:pt>
                <c:pt idx="7195">
                  <c:v>188.99999999999955</c:v>
                </c:pt>
                <c:pt idx="7196">
                  <c:v>188.99999999999955</c:v>
                </c:pt>
                <c:pt idx="7197">
                  <c:v>188.99999999999955</c:v>
                </c:pt>
                <c:pt idx="7198">
                  <c:v>188.99999999999955</c:v>
                </c:pt>
                <c:pt idx="7199">
                  <c:v>188.99999999999955</c:v>
                </c:pt>
                <c:pt idx="7200">
                  <c:v>188.99999999999955</c:v>
                </c:pt>
                <c:pt idx="7201">
                  <c:v>188.99999999999955</c:v>
                </c:pt>
                <c:pt idx="7202">
                  <c:v>188.99999999999955</c:v>
                </c:pt>
                <c:pt idx="7203">
                  <c:v>188.99999999999955</c:v>
                </c:pt>
                <c:pt idx="7204">
                  <c:v>188.99999999999955</c:v>
                </c:pt>
                <c:pt idx="7205">
                  <c:v>188.99999999999955</c:v>
                </c:pt>
                <c:pt idx="7206">
                  <c:v>188.99999999999955</c:v>
                </c:pt>
                <c:pt idx="7207">
                  <c:v>188.99999999999955</c:v>
                </c:pt>
                <c:pt idx="7208">
                  <c:v>188.99999999999955</c:v>
                </c:pt>
                <c:pt idx="7209">
                  <c:v>188.99999999999955</c:v>
                </c:pt>
                <c:pt idx="7210">
                  <c:v>188.99999999999955</c:v>
                </c:pt>
                <c:pt idx="7211">
                  <c:v>188.99999999999955</c:v>
                </c:pt>
                <c:pt idx="7212">
                  <c:v>188.99999999999955</c:v>
                </c:pt>
                <c:pt idx="7213">
                  <c:v>188.99999999999955</c:v>
                </c:pt>
                <c:pt idx="7214">
                  <c:v>188.99999999999955</c:v>
                </c:pt>
                <c:pt idx="7215">
                  <c:v>188.99999999999955</c:v>
                </c:pt>
                <c:pt idx="7216">
                  <c:v>188.99999999999955</c:v>
                </c:pt>
                <c:pt idx="7217">
                  <c:v>188.99999999999955</c:v>
                </c:pt>
                <c:pt idx="7218">
                  <c:v>188.99999999999955</c:v>
                </c:pt>
                <c:pt idx="7219">
                  <c:v>188.99999999999955</c:v>
                </c:pt>
                <c:pt idx="7220">
                  <c:v>188.99999999999955</c:v>
                </c:pt>
                <c:pt idx="7221">
                  <c:v>188.99999999999955</c:v>
                </c:pt>
                <c:pt idx="7222">
                  <c:v>188.99999999999955</c:v>
                </c:pt>
                <c:pt idx="7223">
                  <c:v>188.99999999999955</c:v>
                </c:pt>
                <c:pt idx="7224">
                  <c:v>188.99999999999955</c:v>
                </c:pt>
                <c:pt idx="7225">
                  <c:v>188.99999999999955</c:v>
                </c:pt>
                <c:pt idx="7226">
                  <c:v>188.99999999999955</c:v>
                </c:pt>
                <c:pt idx="7227">
                  <c:v>188.99999999999955</c:v>
                </c:pt>
                <c:pt idx="7228">
                  <c:v>188.99999999999955</c:v>
                </c:pt>
                <c:pt idx="7229">
                  <c:v>188.99999999999955</c:v>
                </c:pt>
                <c:pt idx="7230">
                  <c:v>188.99999999999955</c:v>
                </c:pt>
                <c:pt idx="7231">
                  <c:v>188.99999999999955</c:v>
                </c:pt>
                <c:pt idx="7232">
                  <c:v>188.99999999999955</c:v>
                </c:pt>
                <c:pt idx="7233">
                  <c:v>188.99999999999955</c:v>
                </c:pt>
                <c:pt idx="7234">
                  <c:v>188.99999999999955</c:v>
                </c:pt>
                <c:pt idx="7235">
                  <c:v>188.99999999999955</c:v>
                </c:pt>
                <c:pt idx="7236">
                  <c:v>188.99999999999955</c:v>
                </c:pt>
                <c:pt idx="7237">
                  <c:v>188.99999999999955</c:v>
                </c:pt>
                <c:pt idx="7238">
                  <c:v>188.99999999999955</c:v>
                </c:pt>
                <c:pt idx="7239">
                  <c:v>188.99999999999955</c:v>
                </c:pt>
                <c:pt idx="7240">
                  <c:v>188.99999999999955</c:v>
                </c:pt>
                <c:pt idx="7241">
                  <c:v>188.99999999999955</c:v>
                </c:pt>
                <c:pt idx="7242">
                  <c:v>188.99999999999955</c:v>
                </c:pt>
                <c:pt idx="7243">
                  <c:v>188.99999999999955</c:v>
                </c:pt>
                <c:pt idx="7244">
                  <c:v>188.99999999999955</c:v>
                </c:pt>
                <c:pt idx="7245">
                  <c:v>188.99999999999955</c:v>
                </c:pt>
                <c:pt idx="7246">
                  <c:v>188.99999999999955</c:v>
                </c:pt>
                <c:pt idx="7247">
                  <c:v>188.99999999999955</c:v>
                </c:pt>
                <c:pt idx="7248">
                  <c:v>188.99999999999955</c:v>
                </c:pt>
                <c:pt idx="7249">
                  <c:v>188.99999999999955</c:v>
                </c:pt>
                <c:pt idx="7250">
                  <c:v>188.99999999999955</c:v>
                </c:pt>
                <c:pt idx="7251">
                  <c:v>188.99999999999955</c:v>
                </c:pt>
                <c:pt idx="7252">
                  <c:v>188.99999999999955</c:v>
                </c:pt>
                <c:pt idx="7253">
                  <c:v>188.99999999999955</c:v>
                </c:pt>
                <c:pt idx="7254">
                  <c:v>188.99999999999955</c:v>
                </c:pt>
                <c:pt idx="7255">
                  <c:v>188.99999999999955</c:v>
                </c:pt>
                <c:pt idx="7256">
                  <c:v>188.99999999999955</c:v>
                </c:pt>
                <c:pt idx="7257">
                  <c:v>188.99999999999955</c:v>
                </c:pt>
                <c:pt idx="7258">
                  <c:v>188.99999999999955</c:v>
                </c:pt>
                <c:pt idx="7259">
                  <c:v>188.99999999999955</c:v>
                </c:pt>
                <c:pt idx="7260">
                  <c:v>188.99999999999955</c:v>
                </c:pt>
                <c:pt idx="7261">
                  <c:v>188.99999999999955</c:v>
                </c:pt>
                <c:pt idx="7262">
                  <c:v>188.99999999999955</c:v>
                </c:pt>
                <c:pt idx="7263">
                  <c:v>188.99999999999955</c:v>
                </c:pt>
                <c:pt idx="7264">
                  <c:v>188.99999999999955</c:v>
                </c:pt>
                <c:pt idx="7265">
                  <c:v>188.99999999999955</c:v>
                </c:pt>
                <c:pt idx="7266">
                  <c:v>188.99999999999955</c:v>
                </c:pt>
                <c:pt idx="7267">
                  <c:v>188.99999999999955</c:v>
                </c:pt>
                <c:pt idx="7268">
                  <c:v>188.99999999999955</c:v>
                </c:pt>
                <c:pt idx="7269">
                  <c:v>188.99999999999955</c:v>
                </c:pt>
                <c:pt idx="7270">
                  <c:v>188.99999999999955</c:v>
                </c:pt>
                <c:pt idx="7271">
                  <c:v>188.99999999999955</c:v>
                </c:pt>
                <c:pt idx="7272">
                  <c:v>188.99999999999955</c:v>
                </c:pt>
                <c:pt idx="7273">
                  <c:v>188.99999999999955</c:v>
                </c:pt>
                <c:pt idx="7274">
                  <c:v>188.99999999999955</c:v>
                </c:pt>
                <c:pt idx="7275">
                  <c:v>188.99999999999955</c:v>
                </c:pt>
                <c:pt idx="7276">
                  <c:v>188.99999999999955</c:v>
                </c:pt>
                <c:pt idx="7277">
                  <c:v>188.99999999999955</c:v>
                </c:pt>
                <c:pt idx="7278">
                  <c:v>188.99999999999955</c:v>
                </c:pt>
                <c:pt idx="7279">
                  <c:v>188.99999999999955</c:v>
                </c:pt>
                <c:pt idx="7280">
                  <c:v>188.99999999999955</c:v>
                </c:pt>
                <c:pt idx="7281">
                  <c:v>188.99999999999955</c:v>
                </c:pt>
                <c:pt idx="7282">
                  <c:v>188.99999999999955</c:v>
                </c:pt>
                <c:pt idx="7283">
                  <c:v>188.99999999999955</c:v>
                </c:pt>
                <c:pt idx="7284">
                  <c:v>188.99999999999955</c:v>
                </c:pt>
                <c:pt idx="7285">
                  <c:v>188.99999999999955</c:v>
                </c:pt>
                <c:pt idx="7286">
                  <c:v>188.99999999999955</c:v>
                </c:pt>
                <c:pt idx="7287">
                  <c:v>188.99999999999955</c:v>
                </c:pt>
                <c:pt idx="7288">
                  <c:v>188.99999999999955</c:v>
                </c:pt>
                <c:pt idx="7289">
                  <c:v>188.99999999999955</c:v>
                </c:pt>
                <c:pt idx="7290">
                  <c:v>188.99999999999955</c:v>
                </c:pt>
                <c:pt idx="7291">
                  <c:v>188.99999999999955</c:v>
                </c:pt>
                <c:pt idx="7292">
                  <c:v>188.99999999999955</c:v>
                </c:pt>
                <c:pt idx="7293">
                  <c:v>188.99999999999955</c:v>
                </c:pt>
                <c:pt idx="7294">
                  <c:v>188.99999999999955</c:v>
                </c:pt>
                <c:pt idx="7295">
                  <c:v>188.99999999999955</c:v>
                </c:pt>
                <c:pt idx="7296">
                  <c:v>188.99999999999955</c:v>
                </c:pt>
                <c:pt idx="7297">
                  <c:v>188.99999999999955</c:v>
                </c:pt>
                <c:pt idx="7298">
                  <c:v>188.99999999999955</c:v>
                </c:pt>
                <c:pt idx="7299">
                  <c:v>188.99999999999955</c:v>
                </c:pt>
                <c:pt idx="7300">
                  <c:v>188.99999999999955</c:v>
                </c:pt>
                <c:pt idx="7301">
                  <c:v>188.99999999999955</c:v>
                </c:pt>
                <c:pt idx="7302">
                  <c:v>188.99999999999955</c:v>
                </c:pt>
                <c:pt idx="7303">
                  <c:v>188.99999999999955</c:v>
                </c:pt>
                <c:pt idx="7304">
                  <c:v>188.99999999999955</c:v>
                </c:pt>
                <c:pt idx="7305">
                  <c:v>188.99999999999955</c:v>
                </c:pt>
                <c:pt idx="7306">
                  <c:v>188.99999999999955</c:v>
                </c:pt>
                <c:pt idx="7307">
                  <c:v>188.99999999999955</c:v>
                </c:pt>
                <c:pt idx="7308">
                  <c:v>188.99999999999955</c:v>
                </c:pt>
                <c:pt idx="7309">
                  <c:v>188.99999999999955</c:v>
                </c:pt>
                <c:pt idx="7310">
                  <c:v>188.99999999999955</c:v>
                </c:pt>
                <c:pt idx="7311">
                  <c:v>188.99999999999955</c:v>
                </c:pt>
                <c:pt idx="7312">
                  <c:v>188.99999999999955</c:v>
                </c:pt>
                <c:pt idx="7313">
                  <c:v>188.99999999999955</c:v>
                </c:pt>
                <c:pt idx="7314">
                  <c:v>188.99999999999955</c:v>
                </c:pt>
                <c:pt idx="7315">
                  <c:v>188.99999999999955</c:v>
                </c:pt>
                <c:pt idx="7316">
                  <c:v>188.99999999999955</c:v>
                </c:pt>
                <c:pt idx="7317">
                  <c:v>188.99999999999955</c:v>
                </c:pt>
                <c:pt idx="7318">
                  <c:v>188.99999999999955</c:v>
                </c:pt>
                <c:pt idx="7319">
                  <c:v>188.99999999999955</c:v>
                </c:pt>
                <c:pt idx="7320">
                  <c:v>188.99999999999955</c:v>
                </c:pt>
                <c:pt idx="7321">
                  <c:v>188.99999999999955</c:v>
                </c:pt>
                <c:pt idx="7322">
                  <c:v>188.99999999999955</c:v>
                </c:pt>
                <c:pt idx="7323">
                  <c:v>188.99999999999955</c:v>
                </c:pt>
                <c:pt idx="7324">
                  <c:v>188.99999999999955</c:v>
                </c:pt>
                <c:pt idx="7325">
                  <c:v>188.99999999999955</c:v>
                </c:pt>
                <c:pt idx="7326">
                  <c:v>188.99999999999955</c:v>
                </c:pt>
                <c:pt idx="7327">
                  <c:v>188.99999999999955</c:v>
                </c:pt>
                <c:pt idx="7328">
                  <c:v>188.99999999999955</c:v>
                </c:pt>
                <c:pt idx="7329">
                  <c:v>188.99999999999955</c:v>
                </c:pt>
                <c:pt idx="7330">
                  <c:v>188.99999999999955</c:v>
                </c:pt>
                <c:pt idx="7331">
                  <c:v>188.99999999999955</c:v>
                </c:pt>
                <c:pt idx="7332">
                  <c:v>188.99999999999955</c:v>
                </c:pt>
                <c:pt idx="7333">
                  <c:v>188.99999999999955</c:v>
                </c:pt>
                <c:pt idx="7334">
                  <c:v>188.99999999999955</c:v>
                </c:pt>
                <c:pt idx="7335">
                  <c:v>188.99999999999955</c:v>
                </c:pt>
                <c:pt idx="7336">
                  <c:v>188.99999999999955</c:v>
                </c:pt>
                <c:pt idx="7337">
                  <c:v>188.99999999999955</c:v>
                </c:pt>
                <c:pt idx="7338">
                  <c:v>188.99999999999955</c:v>
                </c:pt>
                <c:pt idx="7339">
                  <c:v>188.99999999999955</c:v>
                </c:pt>
                <c:pt idx="7340">
                  <c:v>188.99999999999955</c:v>
                </c:pt>
                <c:pt idx="7341">
                  <c:v>188.99999999999955</c:v>
                </c:pt>
                <c:pt idx="7342">
                  <c:v>188.99999999999955</c:v>
                </c:pt>
                <c:pt idx="7343">
                  <c:v>188.99999999999955</c:v>
                </c:pt>
                <c:pt idx="7344">
                  <c:v>188.99999999999955</c:v>
                </c:pt>
                <c:pt idx="7345">
                  <c:v>188.99999999999955</c:v>
                </c:pt>
                <c:pt idx="7346">
                  <c:v>188.99999999999955</c:v>
                </c:pt>
                <c:pt idx="7347">
                  <c:v>188.99999999999955</c:v>
                </c:pt>
                <c:pt idx="7348">
                  <c:v>188.99999999999955</c:v>
                </c:pt>
                <c:pt idx="7349">
                  <c:v>188.99999999999955</c:v>
                </c:pt>
                <c:pt idx="7350">
                  <c:v>188.99999999999955</c:v>
                </c:pt>
                <c:pt idx="7351">
                  <c:v>188.99999999999955</c:v>
                </c:pt>
                <c:pt idx="7352">
                  <c:v>188.99999999999955</c:v>
                </c:pt>
                <c:pt idx="7353">
                  <c:v>188.99999999999955</c:v>
                </c:pt>
                <c:pt idx="7354">
                  <c:v>188.99999999999955</c:v>
                </c:pt>
                <c:pt idx="7355">
                  <c:v>188.99999999999955</c:v>
                </c:pt>
                <c:pt idx="7356">
                  <c:v>188.99999999999955</c:v>
                </c:pt>
                <c:pt idx="7357">
                  <c:v>188.99999999999955</c:v>
                </c:pt>
                <c:pt idx="7358">
                  <c:v>188.99999999999955</c:v>
                </c:pt>
                <c:pt idx="7359">
                  <c:v>188.99999999999955</c:v>
                </c:pt>
                <c:pt idx="7360">
                  <c:v>188.99999999999955</c:v>
                </c:pt>
                <c:pt idx="7361">
                  <c:v>188.99999999999955</c:v>
                </c:pt>
                <c:pt idx="7362">
                  <c:v>188.99999999999955</c:v>
                </c:pt>
                <c:pt idx="7363">
                  <c:v>188.99999999999955</c:v>
                </c:pt>
                <c:pt idx="7364">
                  <c:v>188.99999999999955</c:v>
                </c:pt>
                <c:pt idx="7365">
                  <c:v>188.99999999999955</c:v>
                </c:pt>
                <c:pt idx="7366">
                  <c:v>188.99999999999955</c:v>
                </c:pt>
                <c:pt idx="7367">
                  <c:v>188.99999999999955</c:v>
                </c:pt>
                <c:pt idx="7368">
                  <c:v>188.99999999999955</c:v>
                </c:pt>
                <c:pt idx="7369">
                  <c:v>188.99999999999955</c:v>
                </c:pt>
                <c:pt idx="7370">
                  <c:v>188.99999999999955</c:v>
                </c:pt>
                <c:pt idx="7371">
                  <c:v>188.99999999999955</c:v>
                </c:pt>
                <c:pt idx="7372">
                  <c:v>188.99999999999955</c:v>
                </c:pt>
                <c:pt idx="7373">
                  <c:v>188.99999999999955</c:v>
                </c:pt>
                <c:pt idx="7374">
                  <c:v>188.99999999999955</c:v>
                </c:pt>
                <c:pt idx="7375">
                  <c:v>188.99999999999955</c:v>
                </c:pt>
                <c:pt idx="7376">
                  <c:v>188.99999999999955</c:v>
                </c:pt>
                <c:pt idx="7377">
                  <c:v>188.99999999999955</c:v>
                </c:pt>
                <c:pt idx="7378">
                  <c:v>188.99999999999955</c:v>
                </c:pt>
                <c:pt idx="7379">
                  <c:v>188.99999999999955</c:v>
                </c:pt>
                <c:pt idx="7380">
                  <c:v>188.99999999999955</c:v>
                </c:pt>
                <c:pt idx="7381">
                  <c:v>188.99999999999955</c:v>
                </c:pt>
                <c:pt idx="7382">
                  <c:v>188.99999999999955</c:v>
                </c:pt>
                <c:pt idx="7383">
                  <c:v>188.99999999999955</c:v>
                </c:pt>
                <c:pt idx="7384">
                  <c:v>188.99999999999955</c:v>
                </c:pt>
                <c:pt idx="7385">
                  <c:v>188.99999999999955</c:v>
                </c:pt>
                <c:pt idx="7386">
                  <c:v>188.99999999999955</c:v>
                </c:pt>
                <c:pt idx="7387">
                  <c:v>188.99999999999955</c:v>
                </c:pt>
                <c:pt idx="7388">
                  <c:v>188.99999999999955</c:v>
                </c:pt>
                <c:pt idx="7389">
                  <c:v>188.99999999999955</c:v>
                </c:pt>
                <c:pt idx="7390">
                  <c:v>188.99999999999955</c:v>
                </c:pt>
                <c:pt idx="7391">
                  <c:v>188.99999999999955</c:v>
                </c:pt>
                <c:pt idx="7392">
                  <c:v>188.99999999999955</c:v>
                </c:pt>
                <c:pt idx="7393">
                  <c:v>188.99999999999955</c:v>
                </c:pt>
                <c:pt idx="7394">
                  <c:v>188.99999999999955</c:v>
                </c:pt>
                <c:pt idx="7395">
                  <c:v>188.99999999999955</c:v>
                </c:pt>
                <c:pt idx="7396">
                  <c:v>188.99999999999955</c:v>
                </c:pt>
                <c:pt idx="7397">
                  <c:v>188.99999999999955</c:v>
                </c:pt>
                <c:pt idx="7398">
                  <c:v>188.99999999999955</c:v>
                </c:pt>
                <c:pt idx="7399">
                  <c:v>188.99999999999955</c:v>
                </c:pt>
                <c:pt idx="7400">
                  <c:v>188.99999999999955</c:v>
                </c:pt>
                <c:pt idx="7401">
                  <c:v>188.99999999999955</c:v>
                </c:pt>
                <c:pt idx="7402">
                  <c:v>188.99999999999955</c:v>
                </c:pt>
                <c:pt idx="7403">
                  <c:v>188.99999999999955</c:v>
                </c:pt>
                <c:pt idx="7404">
                  <c:v>188.99999999999955</c:v>
                </c:pt>
                <c:pt idx="7405">
                  <c:v>188.99999999999955</c:v>
                </c:pt>
                <c:pt idx="7406">
                  <c:v>188.99999999999955</c:v>
                </c:pt>
                <c:pt idx="7407">
                  <c:v>188.99999999999955</c:v>
                </c:pt>
                <c:pt idx="7408">
                  <c:v>188.99999999999955</c:v>
                </c:pt>
                <c:pt idx="7409">
                  <c:v>188.99999999999955</c:v>
                </c:pt>
                <c:pt idx="7410">
                  <c:v>188.99999999999955</c:v>
                </c:pt>
                <c:pt idx="7411">
                  <c:v>188.99999999999955</c:v>
                </c:pt>
                <c:pt idx="7412">
                  <c:v>188.99999999999955</c:v>
                </c:pt>
                <c:pt idx="7413">
                  <c:v>188.99999999999955</c:v>
                </c:pt>
                <c:pt idx="7414">
                  <c:v>188.99999999999955</c:v>
                </c:pt>
                <c:pt idx="7415">
                  <c:v>188.99999999999955</c:v>
                </c:pt>
                <c:pt idx="7416">
                  <c:v>188.99999999999955</c:v>
                </c:pt>
                <c:pt idx="7417">
                  <c:v>188.99999999999955</c:v>
                </c:pt>
                <c:pt idx="7418">
                  <c:v>188.99999999999955</c:v>
                </c:pt>
                <c:pt idx="7419">
                  <c:v>188.99999999999955</c:v>
                </c:pt>
                <c:pt idx="7420">
                  <c:v>188.99999999999955</c:v>
                </c:pt>
                <c:pt idx="7421">
                  <c:v>188.99999999999955</c:v>
                </c:pt>
                <c:pt idx="7422">
                  <c:v>188.99999999999955</c:v>
                </c:pt>
                <c:pt idx="7423">
                  <c:v>188.99999999999955</c:v>
                </c:pt>
                <c:pt idx="7424">
                  <c:v>188.99999999999955</c:v>
                </c:pt>
                <c:pt idx="7425">
                  <c:v>188.99999999999955</c:v>
                </c:pt>
                <c:pt idx="7426">
                  <c:v>188.99999999999955</c:v>
                </c:pt>
                <c:pt idx="7427">
                  <c:v>188.99999999999955</c:v>
                </c:pt>
                <c:pt idx="7428">
                  <c:v>188.99999999999955</c:v>
                </c:pt>
                <c:pt idx="7429">
                  <c:v>188.99999999999955</c:v>
                </c:pt>
                <c:pt idx="7430">
                  <c:v>188.99999999999955</c:v>
                </c:pt>
                <c:pt idx="7431">
                  <c:v>188.99999999999955</c:v>
                </c:pt>
                <c:pt idx="7432">
                  <c:v>188.99999999999955</c:v>
                </c:pt>
                <c:pt idx="7433">
                  <c:v>188.99999999999955</c:v>
                </c:pt>
                <c:pt idx="7434">
                  <c:v>188.99999999999955</c:v>
                </c:pt>
                <c:pt idx="7435">
                  <c:v>188.99999999999955</c:v>
                </c:pt>
                <c:pt idx="7436">
                  <c:v>188.99999999999955</c:v>
                </c:pt>
                <c:pt idx="7437">
                  <c:v>188.99999999999955</c:v>
                </c:pt>
                <c:pt idx="7438">
                  <c:v>188.99999999999955</c:v>
                </c:pt>
                <c:pt idx="7439">
                  <c:v>188.99999999999955</c:v>
                </c:pt>
                <c:pt idx="7440">
                  <c:v>188.99999999999955</c:v>
                </c:pt>
                <c:pt idx="7441">
                  <c:v>188.99999999999955</c:v>
                </c:pt>
                <c:pt idx="7442">
                  <c:v>188.99999999999955</c:v>
                </c:pt>
                <c:pt idx="7443">
                  <c:v>188.99999999999955</c:v>
                </c:pt>
                <c:pt idx="7444">
                  <c:v>188.99999999999955</c:v>
                </c:pt>
                <c:pt idx="7445">
                  <c:v>188.99999999999955</c:v>
                </c:pt>
                <c:pt idx="7446">
                  <c:v>188.99999999999955</c:v>
                </c:pt>
                <c:pt idx="7447">
                  <c:v>188.99999999999955</c:v>
                </c:pt>
                <c:pt idx="7448">
                  <c:v>188.99999999999955</c:v>
                </c:pt>
                <c:pt idx="7449">
                  <c:v>188.99999999999955</c:v>
                </c:pt>
                <c:pt idx="7450">
                  <c:v>188.99999999999955</c:v>
                </c:pt>
                <c:pt idx="7451">
                  <c:v>188.99999999999955</c:v>
                </c:pt>
                <c:pt idx="7452">
                  <c:v>188.99999999999955</c:v>
                </c:pt>
                <c:pt idx="7453">
                  <c:v>188.99999999999955</c:v>
                </c:pt>
                <c:pt idx="7454">
                  <c:v>188.99999999999955</c:v>
                </c:pt>
                <c:pt idx="7455">
                  <c:v>188.99999999999955</c:v>
                </c:pt>
                <c:pt idx="7456">
                  <c:v>188.99999999999955</c:v>
                </c:pt>
                <c:pt idx="7457">
                  <c:v>188.99999999999955</c:v>
                </c:pt>
                <c:pt idx="7458">
                  <c:v>188.99999999999955</c:v>
                </c:pt>
                <c:pt idx="7459">
                  <c:v>188.99999999999955</c:v>
                </c:pt>
                <c:pt idx="7460">
                  <c:v>188.99999999999955</c:v>
                </c:pt>
                <c:pt idx="7461">
                  <c:v>188.99999999999955</c:v>
                </c:pt>
                <c:pt idx="7462">
                  <c:v>188.99999999999955</c:v>
                </c:pt>
                <c:pt idx="7463">
                  <c:v>188.99999999999955</c:v>
                </c:pt>
                <c:pt idx="7464">
                  <c:v>188.99999999999955</c:v>
                </c:pt>
                <c:pt idx="7465">
                  <c:v>188.99999999999955</c:v>
                </c:pt>
                <c:pt idx="7466">
                  <c:v>188.99999999999955</c:v>
                </c:pt>
                <c:pt idx="7467">
                  <c:v>188.99999999999955</c:v>
                </c:pt>
                <c:pt idx="7468">
                  <c:v>188.99999999999955</c:v>
                </c:pt>
                <c:pt idx="7469">
                  <c:v>188.99999999999955</c:v>
                </c:pt>
                <c:pt idx="7470">
                  <c:v>188.99999999999955</c:v>
                </c:pt>
                <c:pt idx="7471">
                  <c:v>188.99999999999955</c:v>
                </c:pt>
                <c:pt idx="7472">
                  <c:v>188.99999999999955</c:v>
                </c:pt>
                <c:pt idx="7473">
                  <c:v>188.99999999999955</c:v>
                </c:pt>
                <c:pt idx="7474">
                  <c:v>188.99999999999955</c:v>
                </c:pt>
                <c:pt idx="7475">
                  <c:v>188.99999999999955</c:v>
                </c:pt>
                <c:pt idx="7476">
                  <c:v>188.99999999999955</c:v>
                </c:pt>
                <c:pt idx="7477">
                  <c:v>188.99999999999955</c:v>
                </c:pt>
                <c:pt idx="7478">
                  <c:v>188.99999999999955</c:v>
                </c:pt>
                <c:pt idx="7479">
                  <c:v>188.99999999999955</c:v>
                </c:pt>
                <c:pt idx="7480">
                  <c:v>188.99999999999955</c:v>
                </c:pt>
                <c:pt idx="7481">
                  <c:v>188.99999999999955</c:v>
                </c:pt>
                <c:pt idx="7482">
                  <c:v>188.99999999999955</c:v>
                </c:pt>
                <c:pt idx="7483">
                  <c:v>188.99999999999955</c:v>
                </c:pt>
                <c:pt idx="7484">
                  <c:v>188.99999999999955</c:v>
                </c:pt>
                <c:pt idx="7485">
                  <c:v>188.99999999999955</c:v>
                </c:pt>
                <c:pt idx="7486">
                  <c:v>188.99999999999955</c:v>
                </c:pt>
                <c:pt idx="7487">
                  <c:v>188.99999999999955</c:v>
                </c:pt>
                <c:pt idx="7488">
                  <c:v>188.99999999999955</c:v>
                </c:pt>
                <c:pt idx="7489">
                  <c:v>188.99999999999955</c:v>
                </c:pt>
                <c:pt idx="7490">
                  <c:v>188.99999999999955</c:v>
                </c:pt>
                <c:pt idx="7491">
                  <c:v>188.99999999999955</c:v>
                </c:pt>
                <c:pt idx="7492">
                  <c:v>188.99999999999955</c:v>
                </c:pt>
                <c:pt idx="7493">
                  <c:v>188.99999999999955</c:v>
                </c:pt>
                <c:pt idx="7494">
                  <c:v>188.99999999999955</c:v>
                </c:pt>
                <c:pt idx="7495">
                  <c:v>188.99999999999955</c:v>
                </c:pt>
                <c:pt idx="7496">
                  <c:v>188.99999999999955</c:v>
                </c:pt>
                <c:pt idx="7497">
                  <c:v>188.99999999999955</c:v>
                </c:pt>
                <c:pt idx="7498">
                  <c:v>188.99999999999955</c:v>
                </c:pt>
                <c:pt idx="7499">
                  <c:v>188.99999999999955</c:v>
                </c:pt>
                <c:pt idx="7500">
                  <c:v>188.99999999999955</c:v>
                </c:pt>
                <c:pt idx="7501">
                  <c:v>188.99999999999955</c:v>
                </c:pt>
                <c:pt idx="7502">
                  <c:v>188.99999999999955</c:v>
                </c:pt>
                <c:pt idx="7503">
                  <c:v>188.99999999999955</c:v>
                </c:pt>
                <c:pt idx="7504">
                  <c:v>188.99999999999955</c:v>
                </c:pt>
                <c:pt idx="7505">
                  <c:v>188.99999999999955</c:v>
                </c:pt>
                <c:pt idx="7506">
                  <c:v>188.99999999999955</c:v>
                </c:pt>
                <c:pt idx="7507">
                  <c:v>188.99999999999955</c:v>
                </c:pt>
                <c:pt idx="7508">
                  <c:v>188.99999999999955</c:v>
                </c:pt>
                <c:pt idx="7509">
                  <c:v>188.99999999999955</c:v>
                </c:pt>
                <c:pt idx="7510">
                  <c:v>188.99999999999955</c:v>
                </c:pt>
                <c:pt idx="7511">
                  <c:v>188.99999999999955</c:v>
                </c:pt>
                <c:pt idx="7512">
                  <c:v>188.99999999999955</c:v>
                </c:pt>
                <c:pt idx="7513">
                  <c:v>188.99999999999955</c:v>
                </c:pt>
                <c:pt idx="7514">
                  <c:v>188.99999999999955</c:v>
                </c:pt>
                <c:pt idx="7515">
                  <c:v>188.99999999999955</c:v>
                </c:pt>
                <c:pt idx="7516">
                  <c:v>188.99999999999955</c:v>
                </c:pt>
                <c:pt idx="7517">
                  <c:v>188.99999999999955</c:v>
                </c:pt>
                <c:pt idx="7518">
                  <c:v>188.99999999999955</c:v>
                </c:pt>
                <c:pt idx="7519">
                  <c:v>188.99999999999955</c:v>
                </c:pt>
                <c:pt idx="7520">
                  <c:v>188.99999999999955</c:v>
                </c:pt>
                <c:pt idx="7521">
                  <c:v>188.99999999999955</c:v>
                </c:pt>
                <c:pt idx="7522">
                  <c:v>188.99999999999955</c:v>
                </c:pt>
                <c:pt idx="7523">
                  <c:v>188.99999999999955</c:v>
                </c:pt>
                <c:pt idx="7524">
                  <c:v>188.99999999999955</c:v>
                </c:pt>
                <c:pt idx="7525">
                  <c:v>188.99999999999955</c:v>
                </c:pt>
                <c:pt idx="7526">
                  <c:v>188.99999999999955</c:v>
                </c:pt>
                <c:pt idx="7527">
                  <c:v>188.99999999999955</c:v>
                </c:pt>
                <c:pt idx="7528">
                  <c:v>188.99999999999955</c:v>
                </c:pt>
                <c:pt idx="7529">
                  <c:v>188.99999999999955</c:v>
                </c:pt>
                <c:pt idx="7530">
                  <c:v>188.99999999999955</c:v>
                </c:pt>
                <c:pt idx="7531">
                  <c:v>188.99999999999955</c:v>
                </c:pt>
                <c:pt idx="7532">
                  <c:v>188.99999999999955</c:v>
                </c:pt>
                <c:pt idx="7533">
                  <c:v>188.99999999999955</c:v>
                </c:pt>
                <c:pt idx="7534">
                  <c:v>188.99999999999955</c:v>
                </c:pt>
                <c:pt idx="7535">
                  <c:v>188.99999999999955</c:v>
                </c:pt>
                <c:pt idx="7536">
                  <c:v>188.99999999999955</c:v>
                </c:pt>
                <c:pt idx="7537">
                  <c:v>188.99999999999955</c:v>
                </c:pt>
                <c:pt idx="7538">
                  <c:v>188.99999999999955</c:v>
                </c:pt>
                <c:pt idx="7539">
                  <c:v>188.99999999999955</c:v>
                </c:pt>
                <c:pt idx="7540">
                  <c:v>188.99999999999955</c:v>
                </c:pt>
                <c:pt idx="7541">
                  <c:v>188.99999999999955</c:v>
                </c:pt>
                <c:pt idx="7542">
                  <c:v>188.99999999999955</c:v>
                </c:pt>
                <c:pt idx="7543">
                  <c:v>188.99999999999955</c:v>
                </c:pt>
                <c:pt idx="7544">
                  <c:v>188.99999999999955</c:v>
                </c:pt>
                <c:pt idx="7545">
                  <c:v>188.99999999999955</c:v>
                </c:pt>
                <c:pt idx="7546">
                  <c:v>188.99999999999955</c:v>
                </c:pt>
                <c:pt idx="7547">
                  <c:v>188.99999999999955</c:v>
                </c:pt>
                <c:pt idx="7548">
                  <c:v>188.99999999999955</c:v>
                </c:pt>
                <c:pt idx="7549">
                  <c:v>188.99999999999955</c:v>
                </c:pt>
                <c:pt idx="7550">
                  <c:v>188.99999999999955</c:v>
                </c:pt>
                <c:pt idx="7551">
                  <c:v>188.99999999999955</c:v>
                </c:pt>
                <c:pt idx="7552">
                  <c:v>188.99999999999955</c:v>
                </c:pt>
                <c:pt idx="7553">
                  <c:v>188.99999999999955</c:v>
                </c:pt>
                <c:pt idx="7554">
                  <c:v>188.99999999999955</c:v>
                </c:pt>
                <c:pt idx="7555">
                  <c:v>188.99999999999955</c:v>
                </c:pt>
                <c:pt idx="7556">
                  <c:v>188.99999999999955</c:v>
                </c:pt>
                <c:pt idx="7557">
                  <c:v>188.99999999999955</c:v>
                </c:pt>
                <c:pt idx="7558">
                  <c:v>188.99999999999955</c:v>
                </c:pt>
                <c:pt idx="7559">
                  <c:v>188.99999999999955</c:v>
                </c:pt>
                <c:pt idx="7560">
                  <c:v>188.99999999999955</c:v>
                </c:pt>
                <c:pt idx="7561">
                  <c:v>188.99999999999955</c:v>
                </c:pt>
                <c:pt idx="7562">
                  <c:v>188.99999999999955</c:v>
                </c:pt>
                <c:pt idx="7563">
                  <c:v>188.99999999999955</c:v>
                </c:pt>
                <c:pt idx="7564">
                  <c:v>188.99999999999955</c:v>
                </c:pt>
                <c:pt idx="7565">
                  <c:v>188.99999999999955</c:v>
                </c:pt>
                <c:pt idx="7566">
                  <c:v>188.99999999999955</c:v>
                </c:pt>
                <c:pt idx="7567">
                  <c:v>188.99999999999955</c:v>
                </c:pt>
                <c:pt idx="7568">
                  <c:v>188.99999999999955</c:v>
                </c:pt>
                <c:pt idx="7569">
                  <c:v>188.99999999999955</c:v>
                </c:pt>
                <c:pt idx="7570">
                  <c:v>188.99999999999955</c:v>
                </c:pt>
                <c:pt idx="7571">
                  <c:v>188.99999999999955</c:v>
                </c:pt>
                <c:pt idx="7572">
                  <c:v>188.99999999999955</c:v>
                </c:pt>
                <c:pt idx="7573">
                  <c:v>188.99999999999955</c:v>
                </c:pt>
                <c:pt idx="7574">
                  <c:v>188.99999999999955</c:v>
                </c:pt>
                <c:pt idx="7575">
                  <c:v>188.99999999999955</c:v>
                </c:pt>
                <c:pt idx="7576">
                  <c:v>188.99999999999955</c:v>
                </c:pt>
                <c:pt idx="7577">
                  <c:v>188.99999999999955</c:v>
                </c:pt>
                <c:pt idx="7578">
                  <c:v>188.99999999999955</c:v>
                </c:pt>
                <c:pt idx="7579">
                  <c:v>188.99999999999955</c:v>
                </c:pt>
                <c:pt idx="7580">
                  <c:v>188.99999999999955</c:v>
                </c:pt>
                <c:pt idx="7581">
                  <c:v>188.99999999999955</c:v>
                </c:pt>
                <c:pt idx="7582">
                  <c:v>188.99999999999955</c:v>
                </c:pt>
                <c:pt idx="7583">
                  <c:v>188.99999999999955</c:v>
                </c:pt>
                <c:pt idx="7584">
                  <c:v>188.99999999999955</c:v>
                </c:pt>
                <c:pt idx="7585">
                  <c:v>188.99999999999955</c:v>
                </c:pt>
                <c:pt idx="7586">
                  <c:v>188.99999999999955</c:v>
                </c:pt>
                <c:pt idx="7587">
                  <c:v>188.99999999999955</c:v>
                </c:pt>
                <c:pt idx="7588">
                  <c:v>188.99999999999955</c:v>
                </c:pt>
                <c:pt idx="7589">
                  <c:v>188.99999999999955</c:v>
                </c:pt>
                <c:pt idx="7590">
                  <c:v>188.99999999999955</c:v>
                </c:pt>
                <c:pt idx="7591">
                  <c:v>188.99999999999955</c:v>
                </c:pt>
                <c:pt idx="7592">
                  <c:v>188.99999999999955</c:v>
                </c:pt>
                <c:pt idx="7593">
                  <c:v>188.99999999999955</c:v>
                </c:pt>
                <c:pt idx="7594">
                  <c:v>188.99999999999955</c:v>
                </c:pt>
                <c:pt idx="7595">
                  <c:v>188.99999999999955</c:v>
                </c:pt>
                <c:pt idx="7596">
                  <c:v>188.99999999999955</c:v>
                </c:pt>
                <c:pt idx="7597">
                  <c:v>188.99999999999955</c:v>
                </c:pt>
                <c:pt idx="7598">
                  <c:v>188.99999999999955</c:v>
                </c:pt>
                <c:pt idx="7599">
                  <c:v>188.99999999999955</c:v>
                </c:pt>
                <c:pt idx="7600">
                  <c:v>188.99999999999955</c:v>
                </c:pt>
                <c:pt idx="7601">
                  <c:v>188.99999999999955</c:v>
                </c:pt>
                <c:pt idx="7602">
                  <c:v>188.99999999999955</c:v>
                </c:pt>
                <c:pt idx="7603">
                  <c:v>188.99999999999955</c:v>
                </c:pt>
                <c:pt idx="7604">
                  <c:v>188.99999999999955</c:v>
                </c:pt>
                <c:pt idx="7605">
                  <c:v>188.99999999999955</c:v>
                </c:pt>
                <c:pt idx="7606">
                  <c:v>188.99999999999955</c:v>
                </c:pt>
                <c:pt idx="7607">
                  <c:v>188.99999999999955</c:v>
                </c:pt>
                <c:pt idx="7608">
                  <c:v>188.99999999999955</c:v>
                </c:pt>
                <c:pt idx="7609">
                  <c:v>188.99999999999955</c:v>
                </c:pt>
                <c:pt idx="7610">
                  <c:v>188.99999999999955</c:v>
                </c:pt>
                <c:pt idx="7611">
                  <c:v>188.99999999999955</c:v>
                </c:pt>
                <c:pt idx="7612">
                  <c:v>188.99999999999955</c:v>
                </c:pt>
                <c:pt idx="7613">
                  <c:v>188.99999999999955</c:v>
                </c:pt>
                <c:pt idx="7614">
                  <c:v>188.99999999999955</c:v>
                </c:pt>
                <c:pt idx="7615">
                  <c:v>188.99999999999955</c:v>
                </c:pt>
                <c:pt idx="7616">
                  <c:v>188.99999999999955</c:v>
                </c:pt>
                <c:pt idx="7617">
                  <c:v>188.99999999999955</c:v>
                </c:pt>
                <c:pt idx="7618">
                  <c:v>188.99999999999955</c:v>
                </c:pt>
                <c:pt idx="7619">
                  <c:v>188.99999999999955</c:v>
                </c:pt>
                <c:pt idx="7620">
                  <c:v>188.99999999999955</c:v>
                </c:pt>
                <c:pt idx="7621">
                  <c:v>188.99999999999955</c:v>
                </c:pt>
                <c:pt idx="7622">
                  <c:v>188.99999999999955</c:v>
                </c:pt>
                <c:pt idx="7623">
                  <c:v>188.99999999999955</c:v>
                </c:pt>
                <c:pt idx="7624">
                  <c:v>188.99999999999955</c:v>
                </c:pt>
                <c:pt idx="7625">
                  <c:v>188.99999999999955</c:v>
                </c:pt>
                <c:pt idx="7626">
                  <c:v>188.99999999999955</c:v>
                </c:pt>
                <c:pt idx="7627">
                  <c:v>188.99999999999955</c:v>
                </c:pt>
                <c:pt idx="7628">
                  <c:v>188.99999999999955</c:v>
                </c:pt>
                <c:pt idx="7629">
                  <c:v>188.99999999999955</c:v>
                </c:pt>
                <c:pt idx="7630">
                  <c:v>188.99999999999955</c:v>
                </c:pt>
                <c:pt idx="7631">
                  <c:v>188.99999999999955</c:v>
                </c:pt>
                <c:pt idx="7632">
                  <c:v>188.99999999999955</c:v>
                </c:pt>
                <c:pt idx="7633">
                  <c:v>188.99999999999955</c:v>
                </c:pt>
                <c:pt idx="7634">
                  <c:v>188.99999999999955</c:v>
                </c:pt>
                <c:pt idx="7635">
                  <c:v>188.99999999999955</c:v>
                </c:pt>
                <c:pt idx="7636">
                  <c:v>188.99999999999955</c:v>
                </c:pt>
                <c:pt idx="7637">
                  <c:v>188.99999999999955</c:v>
                </c:pt>
                <c:pt idx="7638">
                  <c:v>188.99999999999955</c:v>
                </c:pt>
                <c:pt idx="7639">
                  <c:v>188.99999999999955</c:v>
                </c:pt>
                <c:pt idx="7640">
                  <c:v>188.99999999999955</c:v>
                </c:pt>
                <c:pt idx="7641">
                  <c:v>188.99999999999955</c:v>
                </c:pt>
                <c:pt idx="7642">
                  <c:v>188.99999999999955</c:v>
                </c:pt>
                <c:pt idx="7643">
                  <c:v>188.99999999999955</c:v>
                </c:pt>
                <c:pt idx="7644">
                  <c:v>188.99999999999955</c:v>
                </c:pt>
                <c:pt idx="7645">
                  <c:v>188.99999999999955</c:v>
                </c:pt>
                <c:pt idx="7646">
                  <c:v>188.99999999999955</c:v>
                </c:pt>
                <c:pt idx="7647">
                  <c:v>188.99999999999955</c:v>
                </c:pt>
                <c:pt idx="7648">
                  <c:v>188.99999999999955</c:v>
                </c:pt>
                <c:pt idx="7649">
                  <c:v>188.99999999999955</c:v>
                </c:pt>
                <c:pt idx="7650">
                  <c:v>188.99999999999955</c:v>
                </c:pt>
                <c:pt idx="7651">
                  <c:v>188.99999999999955</c:v>
                </c:pt>
                <c:pt idx="7652">
                  <c:v>188.99999999999955</c:v>
                </c:pt>
                <c:pt idx="7653">
                  <c:v>188.99999999999955</c:v>
                </c:pt>
                <c:pt idx="7654">
                  <c:v>188.99999999999955</c:v>
                </c:pt>
                <c:pt idx="7655">
                  <c:v>188.99999999999955</c:v>
                </c:pt>
                <c:pt idx="7656">
                  <c:v>188.99999999999955</c:v>
                </c:pt>
                <c:pt idx="7657">
                  <c:v>188.99999999999955</c:v>
                </c:pt>
                <c:pt idx="7658">
                  <c:v>188.99999999999955</c:v>
                </c:pt>
                <c:pt idx="7659">
                  <c:v>188.99999999999955</c:v>
                </c:pt>
                <c:pt idx="7660">
                  <c:v>188.99999999999955</c:v>
                </c:pt>
                <c:pt idx="7661">
                  <c:v>188.99999999999955</c:v>
                </c:pt>
                <c:pt idx="7662">
                  <c:v>188.99999999999955</c:v>
                </c:pt>
                <c:pt idx="7663">
                  <c:v>188.99999999999955</c:v>
                </c:pt>
                <c:pt idx="7664">
                  <c:v>188.99999999999955</c:v>
                </c:pt>
                <c:pt idx="7665">
                  <c:v>188.99999999999955</c:v>
                </c:pt>
                <c:pt idx="7666">
                  <c:v>188.99999999999955</c:v>
                </c:pt>
                <c:pt idx="7667">
                  <c:v>188.99999999999955</c:v>
                </c:pt>
                <c:pt idx="7668">
                  <c:v>188.99999999999955</c:v>
                </c:pt>
                <c:pt idx="7669">
                  <c:v>188.99999999999955</c:v>
                </c:pt>
                <c:pt idx="7670">
                  <c:v>188.99999999999955</c:v>
                </c:pt>
                <c:pt idx="7671">
                  <c:v>188.99999999999955</c:v>
                </c:pt>
                <c:pt idx="7672">
                  <c:v>188.99999999999955</c:v>
                </c:pt>
                <c:pt idx="7673">
                  <c:v>188.99999999999955</c:v>
                </c:pt>
                <c:pt idx="7674">
                  <c:v>188.99999999999955</c:v>
                </c:pt>
                <c:pt idx="7675">
                  <c:v>188.99999999999955</c:v>
                </c:pt>
                <c:pt idx="7676">
                  <c:v>188.99999999999955</c:v>
                </c:pt>
                <c:pt idx="7677">
                  <c:v>188.99999999999955</c:v>
                </c:pt>
                <c:pt idx="7678">
                  <c:v>188.99999999999955</c:v>
                </c:pt>
                <c:pt idx="7679">
                  <c:v>188.99999999999955</c:v>
                </c:pt>
                <c:pt idx="7680">
                  <c:v>188.99999999999955</c:v>
                </c:pt>
                <c:pt idx="7681">
                  <c:v>188.99999999999955</c:v>
                </c:pt>
                <c:pt idx="7682">
                  <c:v>188.99999999999955</c:v>
                </c:pt>
                <c:pt idx="7683">
                  <c:v>188.99999999999955</c:v>
                </c:pt>
                <c:pt idx="7684">
                  <c:v>188.99999999999955</c:v>
                </c:pt>
                <c:pt idx="7685">
                  <c:v>188.99999999999955</c:v>
                </c:pt>
                <c:pt idx="7686">
                  <c:v>188.99999999999955</c:v>
                </c:pt>
                <c:pt idx="7687">
                  <c:v>188.99999999999955</c:v>
                </c:pt>
                <c:pt idx="7688">
                  <c:v>188.99999999999955</c:v>
                </c:pt>
                <c:pt idx="7689">
                  <c:v>188.99999999999955</c:v>
                </c:pt>
                <c:pt idx="7690">
                  <c:v>188.99999999999955</c:v>
                </c:pt>
                <c:pt idx="7691">
                  <c:v>188.99999999999955</c:v>
                </c:pt>
                <c:pt idx="7692">
                  <c:v>188.99999999999955</c:v>
                </c:pt>
                <c:pt idx="7693">
                  <c:v>188.99999999999955</c:v>
                </c:pt>
                <c:pt idx="7694">
                  <c:v>188.99999999999955</c:v>
                </c:pt>
                <c:pt idx="7695">
                  <c:v>188.99999999999955</c:v>
                </c:pt>
                <c:pt idx="7696">
                  <c:v>188.99999999999955</c:v>
                </c:pt>
                <c:pt idx="7697">
                  <c:v>188.99999999999955</c:v>
                </c:pt>
                <c:pt idx="7698">
                  <c:v>188.99999999999955</c:v>
                </c:pt>
                <c:pt idx="7699">
                  <c:v>188.99999999999955</c:v>
                </c:pt>
                <c:pt idx="7700">
                  <c:v>188.99999999999955</c:v>
                </c:pt>
                <c:pt idx="7701">
                  <c:v>188.99999999999955</c:v>
                </c:pt>
                <c:pt idx="7702">
                  <c:v>188.99999999999955</c:v>
                </c:pt>
                <c:pt idx="7703">
                  <c:v>188.99999999999955</c:v>
                </c:pt>
                <c:pt idx="7704">
                  <c:v>188.99999999999955</c:v>
                </c:pt>
                <c:pt idx="7705">
                  <c:v>188.99999999999955</c:v>
                </c:pt>
                <c:pt idx="7706">
                  <c:v>188.99999999999955</c:v>
                </c:pt>
                <c:pt idx="7707">
                  <c:v>188.99999999999955</c:v>
                </c:pt>
                <c:pt idx="7708">
                  <c:v>188.99999999999955</c:v>
                </c:pt>
                <c:pt idx="7709">
                  <c:v>188.99999999999955</c:v>
                </c:pt>
                <c:pt idx="7710">
                  <c:v>188.99999999999955</c:v>
                </c:pt>
                <c:pt idx="7711">
                  <c:v>188.99999999999955</c:v>
                </c:pt>
                <c:pt idx="7712">
                  <c:v>188.99999999999955</c:v>
                </c:pt>
                <c:pt idx="7713">
                  <c:v>188.99999999999955</c:v>
                </c:pt>
                <c:pt idx="7714">
                  <c:v>188.99999999999955</c:v>
                </c:pt>
                <c:pt idx="7715">
                  <c:v>188.99999999999955</c:v>
                </c:pt>
                <c:pt idx="7716">
                  <c:v>188.99999999999955</c:v>
                </c:pt>
                <c:pt idx="7717">
                  <c:v>188.99999999999955</c:v>
                </c:pt>
                <c:pt idx="7718">
                  <c:v>188.99999999999955</c:v>
                </c:pt>
                <c:pt idx="7719">
                  <c:v>188.99999999999955</c:v>
                </c:pt>
                <c:pt idx="7720">
                  <c:v>188.99999999999955</c:v>
                </c:pt>
                <c:pt idx="7721">
                  <c:v>188.99999999999955</c:v>
                </c:pt>
                <c:pt idx="7722">
                  <c:v>188.99999999999955</c:v>
                </c:pt>
                <c:pt idx="7723">
                  <c:v>188.99999999999955</c:v>
                </c:pt>
                <c:pt idx="7724">
                  <c:v>188.99999999999955</c:v>
                </c:pt>
                <c:pt idx="7725">
                  <c:v>188.99999999999955</c:v>
                </c:pt>
                <c:pt idx="7726">
                  <c:v>188.99999999999955</c:v>
                </c:pt>
                <c:pt idx="7727">
                  <c:v>188.99999999999955</c:v>
                </c:pt>
                <c:pt idx="7728">
                  <c:v>188.99999999999955</c:v>
                </c:pt>
                <c:pt idx="7729">
                  <c:v>188.99999999999955</c:v>
                </c:pt>
                <c:pt idx="7730">
                  <c:v>188.99999999999955</c:v>
                </c:pt>
                <c:pt idx="7731">
                  <c:v>188.99999999999955</c:v>
                </c:pt>
                <c:pt idx="7732">
                  <c:v>188.99999999999955</c:v>
                </c:pt>
                <c:pt idx="7733">
                  <c:v>188.99999999999955</c:v>
                </c:pt>
                <c:pt idx="7734">
                  <c:v>188.99999999999955</c:v>
                </c:pt>
                <c:pt idx="7735">
                  <c:v>188.99999999999955</c:v>
                </c:pt>
                <c:pt idx="7736">
                  <c:v>188.99999999999955</c:v>
                </c:pt>
                <c:pt idx="7737">
                  <c:v>188.99999999999955</c:v>
                </c:pt>
                <c:pt idx="7738">
                  <c:v>188.99999999999955</c:v>
                </c:pt>
                <c:pt idx="7739">
                  <c:v>188.99999999999955</c:v>
                </c:pt>
                <c:pt idx="7740">
                  <c:v>188.99999999999955</c:v>
                </c:pt>
                <c:pt idx="7741">
                  <c:v>188.99999999999955</c:v>
                </c:pt>
                <c:pt idx="7742">
                  <c:v>188.99999999999955</c:v>
                </c:pt>
                <c:pt idx="7743">
                  <c:v>188.99999999999955</c:v>
                </c:pt>
                <c:pt idx="7744">
                  <c:v>188.99999999999955</c:v>
                </c:pt>
                <c:pt idx="7745">
                  <c:v>188.99999999999955</c:v>
                </c:pt>
                <c:pt idx="7746">
                  <c:v>188.99999999999955</c:v>
                </c:pt>
                <c:pt idx="7747">
                  <c:v>188.99999999999955</c:v>
                </c:pt>
                <c:pt idx="7748">
                  <c:v>188.99999999999955</c:v>
                </c:pt>
                <c:pt idx="7749">
                  <c:v>188.99999999999955</c:v>
                </c:pt>
                <c:pt idx="7750">
                  <c:v>188.99999999999955</c:v>
                </c:pt>
                <c:pt idx="7751">
                  <c:v>188.99999999999955</c:v>
                </c:pt>
                <c:pt idx="7752">
                  <c:v>188.99999999999955</c:v>
                </c:pt>
                <c:pt idx="7753">
                  <c:v>188.99999999999955</c:v>
                </c:pt>
                <c:pt idx="7754">
                  <c:v>188.99999999999955</c:v>
                </c:pt>
                <c:pt idx="7755">
                  <c:v>188.99999999999955</c:v>
                </c:pt>
                <c:pt idx="7756">
                  <c:v>188.99999999999955</c:v>
                </c:pt>
                <c:pt idx="7757">
                  <c:v>188.99999999999955</c:v>
                </c:pt>
                <c:pt idx="7758">
                  <c:v>188.99999999999955</c:v>
                </c:pt>
                <c:pt idx="7759">
                  <c:v>188.99999999999955</c:v>
                </c:pt>
                <c:pt idx="7760">
                  <c:v>188.99999999999955</c:v>
                </c:pt>
                <c:pt idx="7761">
                  <c:v>188.99999999999955</c:v>
                </c:pt>
                <c:pt idx="7762">
                  <c:v>188.99999999999955</c:v>
                </c:pt>
                <c:pt idx="7763">
                  <c:v>188.99999999999955</c:v>
                </c:pt>
                <c:pt idx="7764">
                  <c:v>188.99999999999955</c:v>
                </c:pt>
                <c:pt idx="7765">
                  <c:v>188.99999999999955</c:v>
                </c:pt>
                <c:pt idx="7766">
                  <c:v>188.99999999999955</c:v>
                </c:pt>
                <c:pt idx="7767">
                  <c:v>188.99999999999955</c:v>
                </c:pt>
                <c:pt idx="7768">
                  <c:v>188.99999999999955</c:v>
                </c:pt>
                <c:pt idx="7769">
                  <c:v>188.99999999999955</c:v>
                </c:pt>
                <c:pt idx="7770">
                  <c:v>188.99999999999955</c:v>
                </c:pt>
                <c:pt idx="7771">
                  <c:v>188.99999999999955</c:v>
                </c:pt>
                <c:pt idx="7772">
                  <c:v>188.99999999999955</c:v>
                </c:pt>
                <c:pt idx="7773">
                  <c:v>188.99999999999955</c:v>
                </c:pt>
                <c:pt idx="7774">
                  <c:v>188.99999999999955</c:v>
                </c:pt>
                <c:pt idx="7775">
                  <c:v>188.99999999999955</c:v>
                </c:pt>
                <c:pt idx="7776">
                  <c:v>188.99999999999955</c:v>
                </c:pt>
                <c:pt idx="7777">
                  <c:v>188.99999999999955</c:v>
                </c:pt>
                <c:pt idx="7778">
                  <c:v>188.99999999999955</c:v>
                </c:pt>
                <c:pt idx="7779">
                  <c:v>188.99999999999955</c:v>
                </c:pt>
                <c:pt idx="7780">
                  <c:v>188.99999999999955</c:v>
                </c:pt>
                <c:pt idx="7781">
                  <c:v>188.99999999999955</c:v>
                </c:pt>
                <c:pt idx="7782">
                  <c:v>188.99999999999955</c:v>
                </c:pt>
                <c:pt idx="7783">
                  <c:v>188.99999999999955</c:v>
                </c:pt>
                <c:pt idx="7784">
                  <c:v>188.99999999999955</c:v>
                </c:pt>
                <c:pt idx="7785">
                  <c:v>188.99999999999955</c:v>
                </c:pt>
                <c:pt idx="7786">
                  <c:v>188.99999999999955</c:v>
                </c:pt>
                <c:pt idx="7787">
                  <c:v>188.99999999999955</c:v>
                </c:pt>
                <c:pt idx="7788">
                  <c:v>188.99999999999955</c:v>
                </c:pt>
                <c:pt idx="7789">
                  <c:v>188.99999999999955</c:v>
                </c:pt>
                <c:pt idx="7790">
                  <c:v>188.99999999999955</c:v>
                </c:pt>
                <c:pt idx="7791">
                  <c:v>188.99999999999955</c:v>
                </c:pt>
                <c:pt idx="7792">
                  <c:v>188.99999999999955</c:v>
                </c:pt>
                <c:pt idx="7793">
                  <c:v>188.99999999999955</c:v>
                </c:pt>
                <c:pt idx="7794">
                  <c:v>188.99999999999955</c:v>
                </c:pt>
                <c:pt idx="7795">
                  <c:v>188.99999999999955</c:v>
                </c:pt>
                <c:pt idx="7796">
                  <c:v>188.99999999999955</c:v>
                </c:pt>
                <c:pt idx="7797">
                  <c:v>188.99999999999955</c:v>
                </c:pt>
                <c:pt idx="7798">
                  <c:v>188.99999999999955</c:v>
                </c:pt>
                <c:pt idx="7799">
                  <c:v>188.99999999999955</c:v>
                </c:pt>
                <c:pt idx="7800">
                  <c:v>188.99999999999955</c:v>
                </c:pt>
                <c:pt idx="7801">
                  <c:v>188.99999999999955</c:v>
                </c:pt>
                <c:pt idx="7802">
                  <c:v>188.99999999999955</c:v>
                </c:pt>
                <c:pt idx="7803">
                  <c:v>188.99999999999955</c:v>
                </c:pt>
                <c:pt idx="7804">
                  <c:v>188.99999999999955</c:v>
                </c:pt>
                <c:pt idx="7805">
                  <c:v>188.99999999999955</c:v>
                </c:pt>
                <c:pt idx="7806">
                  <c:v>188.99999999999955</c:v>
                </c:pt>
                <c:pt idx="7807">
                  <c:v>188.99999999999955</c:v>
                </c:pt>
                <c:pt idx="7808">
                  <c:v>188.99999999999955</c:v>
                </c:pt>
                <c:pt idx="7809">
                  <c:v>188.99999999999955</c:v>
                </c:pt>
                <c:pt idx="7810">
                  <c:v>188.99999999999955</c:v>
                </c:pt>
                <c:pt idx="7811">
                  <c:v>188.99999999999955</c:v>
                </c:pt>
                <c:pt idx="7812">
                  <c:v>188.99999999999955</c:v>
                </c:pt>
                <c:pt idx="7813">
                  <c:v>188.99999999999955</c:v>
                </c:pt>
                <c:pt idx="7814">
                  <c:v>188.99999999999955</c:v>
                </c:pt>
                <c:pt idx="7815">
                  <c:v>188.99999999999955</c:v>
                </c:pt>
                <c:pt idx="7816">
                  <c:v>188.99999999999955</c:v>
                </c:pt>
                <c:pt idx="7817">
                  <c:v>188.99999999999955</c:v>
                </c:pt>
                <c:pt idx="7818">
                  <c:v>188.99999999999955</c:v>
                </c:pt>
                <c:pt idx="7819">
                  <c:v>188.99999999999955</c:v>
                </c:pt>
                <c:pt idx="7820">
                  <c:v>188.99999999999955</c:v>
                </c:pt>
                <c:pt idx="7821">
                  <c:v>188.99999999999955</c:v>
                </c:pt>
                <c:pt idx="7822">
                  <c:v>188.99999999999955</c:v>
                </c:pt>
                <c:pt idx="7823">
                  <c:v>188.99999999999955</c:v>
                </c:pt>
                <c:pt idx="7824">
                  <c:v>188.99999999999955</c:v>
                </c:pt>
                <c:pt idx="7825">
                  <c:v>188.99999999999955</c:v>
                </c:pt>
                <c:pt idx="7826">
                  <c:v>188.99999999999955</c:v>
                </c:pt>
                <c:pt idx="7827">
                  <c:v>188.99999999999955</c:v>
                </c:pt>
                <c:pt idx="7828">
                  <c:v>188.99999999999955</c:v>
                </c:pt>
                <c:pt idx="7829">
                  <c:v>188.99999999999955</c:v>
                </c:pt>
                <c:pt idx="7830">
                  <c:v>188.99999999999955</c:v>
                </c:pt>
                <c:pt idx="7831">
                  <c:v>188.99999999999955</c:v>
                </c:pt>
                <c:pt idx="7832">
                  <c:v>188.99999999999955</c:v>
                </c:pt>
                <c:pt idx="7833">
                  <c:v>188.99999999999955</c:v>
                </c:pt>
                <c:pt idx="7834">
                  <c:v>188.99999999999955</c:v>
                </c:pt>
                <c:pt idx="7835">
                  <c:v>188.99999999999955</c:v>
                </c:pt>
                <c:pt idx="7836">
                  <c:v>188.99999999999955</c:v>
                </c:pt>
                <c:pt idx="7837">
                  <c:v>188.99999999999955</c:v>
                </c:pt>
                <c:pt idx="7838">
                  <c:v>188.99999999999955</c:v>
                </c:pt>
                <c:pt idx="7839">
                  <c:v>188.99999999999955</c:v>
                </c:pt>
                <c:pt idx="7840">
                  <c:v>188.99999999999955</c:v>
                </c:pt>
                <c:pt idx="7841">
                  <c:v>188.99999999999955</c:v>
                </c:pt>
                <c:pt idx="7842">
                  <c:v>188.99999999999955</c:v>
                </c:pt>
                <c:pt idx="7843">
                  <c:v>188.99999999999955</c:v>
                </c:pt>
                <c:pt idx="7844">
                  <c:v>188.99999999999955</c:v>
                </c:pt>
                <c:pt idx="7845">
                  <c:v>188.99999999999955</c:v>
                </c:pt>
                <c:pt idx="7846">
                  <c:v>188.99999999999955</c:v>
                </c:pt>
                <c:pt idx="7847">
                  <c:v>188.99999999999955</c:v>
                </c:pt>
                <c:pt idx="7848">
                  <c:v>188.99999999999955</c:v>
                </c:pt>
                <c:pt idx="7849">
                  <c:v>188.99999999999955</c:v>
                </c:pt>
                <c:pt idx="7850">
                  <c:v>188.99999999999955</c:v>
                </c:pt>
                <c:pt idx="7851">
                  <c:v>188.99999999999955</c:v>
                </c:pt>
                <c:pt idx="7852">
                  <c:v>188.99999999999955</c:v>
                </c:pt>
                <c:pt idx="7853">
                  <c:v>188.99999999999955</c:v>
                </c:pt>
                <c:pt idx="7854">
                  <c:v>188.99999999999955</c:v>
                </c:pt>
                <c:pt idx="7855">
                  <c:v>188.99999999999955</c:v>
                </c:pt>
                <c:pt idx="7856">
                  <c:v>188.99999999999955</c:v>
                </c:pt>
                <c:pt idx="7857">
                  <c:v>188.99999999999955</c:v>
                </c:pt>
                <c:pt idx="7858">
                  <c:v>188.99999999999955</c:v>
                </c:pt>
                <c:pt idx="7859">
                  <c:v>188.99999999999955</c:v>
                </c:pt>
                <c:pt idx="7860">
                  <c:v>188.99999999999955</c:v>
                </c:pt>
                <c:pt idx="7861">
                  <c:v>188.99999999999955</c:v>
                </c:pt>
                <c:pt idx="7862">
                  <c:v>188.99999999999955</c:v>
                </c:pt>
                <c:pt idx="7863">
                  <c:v>188.99999999999955</c:v>
                </c:pt>
                <c:pt idx="7864">
                  <c:v>188.99999999999955</c:v>
                </c:pt>
                <c:pt idx="7865">
                  <c:v>188.99999999999955</c:v>
                </c:pt>
                <c:pt idx="7866">
                  <c:v>188.99999999999955</c:v>
                </c:pt>
                <c:pt idx="7867">
                  <c:v>188.99999999999955</c:v>
                </c:pt>
                <c:pt idx="7868">
                  <c:v>188.99999999999955</c:v>
                </c:pt>
                <c:pt idx="7869">
                  <c:v>188.99999999999955</c:v>
                </c:pt>
                <c:pt idx="7870">
                  <c:v>188.99999999999955</c:v>
                </c:pt>
                <c:pt idx="7871">
                  <c:v>188.99999999999955</c:v>
                </c:pt>
                <c:pt idx="7872">
                  <c:v>188.99999999999955</c:v>
                </c:pt>
                <c:pt idx="7873">
                  <c:v>188.99999999999955</c:v>
                </c:pt>
                <c:pt idx="7874">
                  <c:v>188.99999999999955</c:v>
                </c:pt>
                <c:pt idx="7875">
                  <c:v>188.99999999999955</c:v>
                </c:pt>
                <c:pt idx="7876">
                  <c:v>188.99999999999955</c:v>
                </c:pt>
                <c:pt idx="7877">
                  <c:v>188.99999999999955</c:v>
                </c:pt>
                <c:pt idx="7878">
                  <c:v>188.99999999999955</c:v>
                </c:pt>
                <c:pt idx="7879">
                  <c:v>188.99999999999955</c:v>
                </c:pt>
                <c:pt idx="7880">
                  <c:v>188.99999999999955</c:v>
                </c:pt>
                <c:pt idx="7881">
                  <c:v>188.99999999999955</c:v>
                </c:pt>
                <c:pt idx="7882">
                  <c:v>188.99999999999955</c:v>
                </c:pt>
                <c:pt idx="7883">
                  <c:v>188.99999999999955</c:v>
                </c:pt>
                <c:pt idx="7884">
                  <c:v>188.99999999999955</c:v>
                </c:pt>
                <c:pt idx="7885">
                  <c:v>188.99999999999955</c:v>
                </c:pt>
                <c:pt idx="7886">
                  <c:v>188.99999999999955</c:v>
                </c:pt>
                <c:pt idx="7887">
                  <c:v>188.99999999999955</c:v>
                </c:pt>
                <c:pt idx="7888">
                  <c:v>188.99999999999955</c:v>
                </c:pt>
                <c:pt idx="7889">
                  <c:v>188.99999999999955</c:v>
                </c:pt>
                <c:pt idx="7890">
                  <c:v>188.99999999999955</c:v>
                </c:pt>
                <c:pt idx="7891">
                  <c:v>188.99999999999955</c:v>
                </c:pt>
                <c:pt idx="7892">
                  <c:v>188.99999999999955</c:v>
                </c:pt>
                <c:pt idx="7893">
                  <c:v>188.99999999999955</c:v>
                </c:pt>
                <c:pt idx="7894">
                  <c:v>188.99999999999955</c:v>
                </c:pt>
                <c:pt idx="7895">
                  <c:v>188.99999999999955</c:v>
                </c:pt>
                <c:pt idx="7896">
                  <c:v>188.99999999999955</c:v>
                </c:pt>
                <c:pt idx="7897">
                  <c:v>188.99999999999955</c:v>
                </c:pt>
                <c:pt idx="7898">
                  <c:v>188.99999999999955</c:v>
                </c:pt>
                <c:pt idx="7899">
                  <c:v>188.99999999999955</c:v>
                </c:pt>
                <c:pt idx="7900">
                  <c:v>188.99999999999955</c:v>
                </c:pt>
                <c:pt idx="7901">
                  <c:v>188.99999999999955</c:v>
                </c:pt>
                <c:pt idx="7902">
                  <c:v>188.99999999999955</c:v>
                </c:pt>
                <c:pt idx="7903">
                  <c:v>188.99999999999955</c:v>
                </c:pt>
                <c:pt idx="7904">
                  <c:v>188.99999999999955</c:v>
                </c:pt>
                <c:pt idx="7905">
                  <c:v>188.99999999999955</c:v>
                </c:pt>
                <c:pt idx="7906">
                  <c:v>188.99999999999955</c:v>
                </c:pt>
                <c:pt idx="7907">
                  <c:v>188.99999999999955</c:v>
                </c:pt>
                <c:pt idx="7908">
                  <c:v>188.99999999999955</c:v>
                </c:pt>
                <c:pt idx="7909">
                  <c:v>188.99999999999955</c:v>
                </c:pt>
                <c:pt idx="7910">
                  <c:v>188.99999999999955</c:v>
                </c:pt>
                <c:pt idx="7911">
                  <c:v>188.99999999999955</c:v>
                </c:pt>
                <c:pt idx="7912">
                  <c:v>188.99999999999955</c:v>
                </c:pt>
                <c:pt idx="7913">
                  <c:v>188.99999999999955</c:v>
                </c:pt>
                <c:pt idx="7914">
                  <c:v>188.99999999999955</c:v>
                </c:pt>
                <c:pt idx="7915">
                  <c:v>188.99999999999955</c:v>
                </c:pt>
                <c:pt idx="7916">
                  <c:v>188.99999999999955</c:v>
                </c:pt>
                <c:pt idx="7917">
                  <c:v>188.99999999999955</c:v>
                </c:pt>
                <c:pt idx="7918">
                  <c:v>188.99999999999955</c:v>
                </c:pt>
                <c:pt idx="7919">
                  <c:v>188.99999999999955</c:v>
                </c:pt>
                <c:pt idx="7920">
                  <c:v>188.99999999999955</c:v>
                </c:pt>
                <c:pt idx="7921">
                  <c:v>188.99999999999955</c:v>
                </c:pt>
                <c:pt idx="7922">
                  <c:v>188.99999999999955</c:v>
                </c:pt>
                <c:pt idx="7923">
                  <c:v>188.99999999999955</c:v>
                </c:pt>
                <c:pt idx="7924">
                  <c:v>188.99999999999955</c:v>
                </c:pt>
                <c:pt idx="7925">
                  <c:v>188.99999999999955</c:v>
                </c:pt>
                <c:pt idx="7926">
                  <c:v>188.99999999999955</c:v>
                </c:pt>
                <c:pt idx="7927">
                  <c:v>188.99999999999955</c:v>
                </c:pt>
                <c:pt idx="7928">
                  <c:v>188.99999999999955</c:v>
                </c:pt>
                <c:pt idx="7929">
                  <c:v>188.99999999999955</c:v>
                </c:pt>
                <c:pt idx="7930">
                  <c:v>188.99999999999955</c:v>
                </c:pt>
                <c:pt idx="7931">
                  <c:v>188.99999999999955</c:v>
                </c:pt>
                <c:pt idx="7932">
                  <c:v>188.99999999999955</c:v>
                </c:pt>
                <c:pt idx="7933">
                  <c:v>188.99999999999955</c:v>
                </c:pt>
                <c:pt idx="7934">
                  <c:v>188.99999999999955</c:v>
                </c:pt>
                <c:pt idx="7935">
                  <c:v>188.99999999999955</c:v>
                </c:pt>
                <c:pt idx="7936">
                  <c:v>188.99999999999955</c:v>
                </c:pt>
                <c:pt idx="7937">
                  <c:v>188.99999999999955</c:v>
                </c:pt>
                <c:pt idx="7938">
                  <c:v>188.99999999999955</c:v>
                </c:pt>
                <c:pt idx="7939">
                  <c:v>188.99999999999955</c:v>
                </c:pt>
                <c:pt idx="7940">
                  <c:v>188.99999999999955</c:v>
                </c:pt>
                <c:pt idx="7941">
                  <c:v>188.99999999999955</c:v>
                </c:pt>
                <c:pt idx="7942">
                  <c:v>188.99999999999955</c:v>
                </c:pt>
                <c:pt idx="7943">
                  <c:v>188.99999999999955</c:v>
                </c:pt>
                <c:pt idx="7944">
                  <c:v>188.99999999999955</c:v>
                </c:pt>
                <c:pt idx="7945">
                  <c:v>188.99999999999955</c:v>
                </c:pt>
                <c:pt idx="7946">
                  <c:v>188.99999999999955</c:v>
                </c:pt>
                <c:pt idx="7947">
                  <c:v>188.99999999999955</c:v>
                </c:pt>
                <c:pt idx="7948">
                  <c:v>188.99999999999955</c:v>
                </c:pt>
                <c:pt idx="7949">
                  <c:v>188.99999999999955</c:v>
                </c:pt>
                <c:pt idx="7950">
                  <c:v>188.99999999999955</c:v>
                </c:pt>
                <c:pt idx="7951">
                  <c:v>188.99999999999955</c:v>
                </c:pt>
                <c:pt idx="7952">
                  <c:v>188.99999999999955</c:v>
                </c:pt>
                <c:pt idx="7953">
                  <c:v>188.99999999999955</c:v>
                </c:pt>
                <c:pt idx="7954">
                  <c:v>188.99999999999955</c:v>
                </c:pt>
                <c:pt idx="7955">
                  <c:v>188.99999999999955</c:v>
                </c:pt>
                <c:pt idx="7956">
                  <c:v>188.99999999999955</c:v>
                </c:pt>
                <c:pt idx="7957">
                  <c:v>188.99999999999955</c:v>
                </c:pt>
                <c:pt idx="7958">
                  <c:v>188.99999999999955</c:v>
                </c:pt>
                <c:pt idx="7959">
                  <c:v>188.99999999999955</c:v>
                </c:pt>
                <c:pt idx="7960">
                  <c:v>188.99999999999955</c:v>
                </c:pt>
                <c:pt idx="7961">
                  <c:v>188.99999999999955</c:v>
                </c:pt>
                <c:pt idx="7962">
                  <c:v>188.99999999999955</c:v>
                </c:pt>
                <c:pt idx="7963">
                  <c:v>188.99999999999955</c:v>
                </c:pt>
                <c:pt idx="7964">
                  <c:v>188.99999999999955</c:v>
                </c:pt>
                <c:pt idx="7965">
                  <c:v>188.99999999999955</c:v>
                </c:pt>
                <c:pt idx="7966">
                  <c:v>188.99999999999955</c:v>
                </c:pt>
                <c:pt idx="7967">
                  <c:v>188.99999999999955</c:v>
                </c:pt>
                <c:pt idx="7968">
                  <c:v>188.99999999999955</c:v>
                </c:pt>
                <c:pt idx="7969">
                  <c:v>188.99999999999955</c:v>
                </c:pt>
                <c:pt idx="7970">
                  <c:v>188.99999999999955</c:v>
                </c:pt>
                <c:pt idx="7971">
                  <c:v>188.99999999999955</c:v>
                </c:pt>
                <c:pt idx="7972">
                  <c:v>188.99999999999955</c:v>
                </c:pt>
                <c:pt idx="7973">
                  <c:v>188.99999999999955</c:v>
                </c:pt>
                <c:pt idx="7974">
                  <c:v>188.99999999999955</c:v>
                </c:pt>
                <c:pt idx="7975">
                  <c:v>188.99999999999955</c:v>
                </c:pt>
                <c:pt idx="7976">
                  <c:v>188.99999999999955</c:v>
                </c:pt>
                <c:pt idx="7977">
                  <c:v>188.99999999999955</c:v>
                </c:pt>
                <c:pt idx="7978">
                  <c:v>188.99999999999955</c:v>
                </c:pt>
                <c:pt idx="7979">
                  <c:v>188.99999999999955</c:v>
                </c:pt>
                <c:pt idx="7980">
                  <c:v>188.99999999999955</c:v>
                </c:pt>
                <c:pt idx="7981">
                  <c:v>188.99999999999955</c:v>
                </c:pt>
                <c:pt idx="7982">
                  <c:v>188.99999999999955</c:v>
                </c:pt>
                <c:pt idx="7983">
                  <c:v>188.99999999999955</c:v>
                </c:pt>
                <c:pt idx="7984">
                  <c:v>188.99999999999955</c:v>
                </c:pt>
                <c:pt idx="7985">
                  <c:v>188.99999999999955</c:v>
                </c:pt>
                <c:pt idx="7986">
                  <c:v>188.99999999999955</c:v>
                </c:pt>
                <c:pt idx="7987">
                  <c:v>188.99999999999955</c:v>
                </c:pt>
                <c:pt idx="7988">
                  <c:v>188.99999999999955</c:v>
                </c:pt>
                <c:pt idx="7989">
                  <c:v>188.99999999999955</c:v>
                </c:pt>
                <c:pt idx="7990">
                  <c:v>188.99999999999955</c:v>
                </c:pt>
                <c:pt idx="7991">
                  <c:v>188.99999999999955</c:v>
                </c:pt>
                <c:pt idx="7992">
                  <c:v>188.99999999999955</c:v>
                </c:pt>
                <c:pt idx="7993">
                  <c:v>188.99999999999955</c:v>
                </c:pt>
                <c:pt idx="7994">
                  <c:v>188.99999999999955</c:v>
                </c:pt>
                <c:pt idx="7995">
                  <c:v>188.99999999999955</c:v>
                </c:pt>
                <c:pt idx="7996">
                  <c:v>188.99999999999955</c:v>
                </c:pt>
                <c:pt idx="7997">
                  <c:v>188.99999999999955</c:v>
                </c:pt>
                <c:pt idx="7998">
                  <c:v>188.99999999999955</c:v>
                </c:pt>
                <c:pt idx="7999">
                  <c:v>188.99999999999955</c:v>
                </c:pt>
                <c:pt idx="8000">
                  <c:v>188.99999999999955</c:v>
                </c:pt>
                <c:pt idx="8001">
                  <c:v>188.99999999999955</c:v>
                </c:pt>
                <c:pt idx="8002">
                  <c:v>188.99999999999955</c:v>
                </c:pt>
                <c:pt idx="8003">
                  <c:v>188.99999999999955</c:v>
                </c:pt>
                <c:pt idx="8004">
                  <c:v>188.99999999999955</c:v>
                </c:pt>
                <c:pt idx="8005">
                  <c:v>188.99999999999955</c:v>
                </c:pt>
                <c:pt idx="8006">
                  <c:v>188.99999999999955</c:v>
                </c:pt>
                <c:pt idx="8007">
                  <c:v>188.99999999999955</c:v>
                </c:pt>
                <c:pt idx="8008">
                  <c:v>188.99999999999955</c:v>
                </c:pt>
                <c:pt idx="8009">
                  <c:v>188.99999999999955</c:v>
                </c:pt>
                <c:pt idx="8010">
                  <c:v>188.99999999999955</c:v>
                </c:pt>
                <c:pt idx="8011">
                  <c:v>188.99999999999955</c:v>
                </c:pt>
                <c:pt idx="8012">
                  <c:v>188.99999999999955</c:v>
                </c:pt>
                <c:pt idx="8013">
                  <c:v>188.99999999999955</c:v>
                </c:pt>
                <c:pt idx="8014">
                  <c:v>188.99999999999955</c:v>
                </c:pt>
                <c:pt idx="8015">
                  <c:v>188.99999999999955</c:v>
                </c:pt>
                <c:pt idx="8016">
                  <c:v>188.99999999999955</c:v>
                </c:pt>
                <c:pt idx="8017">
                  <c:v>188.99999999999955</c:v>
                </c:pt>
                <c:pt idx="8018">
                  <c:v>188.99999999999955</c:v>
                </c:pt>
                <c:pt idx="8019">
                  <c:v>188.99999999999955</c:v>
                </c:pt>
                <c:pt idx="8020">
                  <c:v>188.99999999999955</c:v>
                </c:pt>
                <c:pt idx="8021">
                  <c:v>188.99999999999955</c:v>
                </c:pt>
                <c:pt idx="8022">
                  <c:v>188.99999999999955</c:v>
                </c:pt>
                <c:pt idx="8023">
                  <c:v>188.99999999999955</c:v>
                </c:pt>
                <c:pt idx="8024">
                  <c:v>188.99999999999955</c:v>
                </c:pt>
                <c:pt idx="8025">
                  <c:v>188.99999999999955</c:v>
                </c:pt>
                <c:pt idx="8026">
                  <c:v>188.99999999999955</c:v>
                </c:pt>
                <c:pt idx="8027">
                  <c:v>188.99999999999955</c:v>
                </c:pt>
                <c:pt idx="8028">
                  <c:v>188.99999999999955</c:v>
                </c:pt>
                <c:pt idx="8029">
                  <c:v>188.99999999999955</c:v>
                </c:pt>
                <c:pt idx="8030">
                  <c:v>188.99999999999955</c:v>
                </c:pt>
                <c:pt idx="8031">
                  <c:v>188.99999999999955</c:v>
                </c:pt>
                <c:pt idx="8032">
                  <c:v>188.99999999999955</c:v>
                </c:pt>
                <c:pt idx="8033">
                  <c:v>188.99999999999955</c:v>
                </c:pt>
                <c:pt idx="8034">
                  <c:v>188.99999999999955</c:v>
                </c:pt>
                <c:pt idx="8035">
                  <c:v>188.99999999999955</c:v>
                </c:pt>
                <c:pt idx="8036">
                  <c:v>188.99999999999955</c:v>
                </c:pt>
                <c:pt idx="8037">
                  <c:v>188.99999999999955</c:v>
                </c:pt>
                <c:pt idx="8038">
                  <c:v>188.99999999999955</c:v>
                </c:pt>
                <c:pt idx="8039">
                  <c:v>188.99999999999955</c:v>
                </c:pt>
                <c:pt idx="8040">
                  <c:v>188.99999999999955</c:v>
                </c:pt>
                <c:pt idx="8041">
                  <c:v>188.99999999999955</c:v>
                </c:pt>
                <c:pt idx="8042">
                  <c:v>188.99999999999955</c:v>
                </c:pt>
                <c:pt idx="8043">
                  <c:v>188.99999999999955</c:v>
                </c:pt>
                <c:pt idx="8044">
                  <c:v>188.99999999999955</c:v>
                </c:pt>
                <c:pt idx="8045">
                  <c:v>188.99999999999955</c:v>
                </c:pt>
                <c:pt idx="8046">
                  <c:v>188.99999999999955</c:v>
                </c:pt>
                <c:pt idx="8047">
                  <c:v>188.99999999999955</c:v>
                </c:pt>
                <c:pt idx="8048">
                  <c:v>188.99999999999955</c:v>
                </c:pt>
                <c:pt idx="8049">
                  <c:v>188.99999999999955</c:v>
                </c:pt>
                <c:pt idx="8050">
                  <c:v>188.99999999999955</c:v>
                </c:pt>
                <c:pt idx="8051">
                  <c:v>188.99999999999955</c:v>
                </c:pt>
                <c:pt idx="8052">
                  <c:v>188.99999999999955</c:v>
                </c:pt>
                <c:pt idx="8053">
                  <c:v>188.99999999999955</c:v>
                </c:pt>
                <c:pt idx="8054">
                  <c:v>188.99999999999955</c:v>
                </c:pt>
                <c:pt idx="8055">
                  <c:v>188.99999999999955</c:v>
                </c:pt>
                <c:pt idx="8056">
                  <c:v>188.99999999999955</c:v>
                </c:pt>
                <c:pt idx="8057">
                  <c:v>188.99999999999955</c:v>
                </c:pt>
                <c:pt idx="8058">
                  <c:v>188.99999999999955</c:v>
                </c:pt>
                <c:pt idx="8059">
                  <c:v>188.99999999999955</c:v>
                </c:pt>
                <c:pt idx="8060">
                  <c:v>188.99999999999955</c:v>
                </c:pt>
                <c:pt idx="8061">
                  <c:v>188.99999999999955</c:v>
                </c:pt>
                <c:pt idx="8062">
                  <c:v>188.99999999999955</c:v>
                </c:pt>
                <c:pt idx="8063">
                  <c:v>188.99999999999955</c:v>
                </c:pt>
                <c:pt idx="8064">
                  <c:v>188.99999999999955</c:v>
                </c:pt>
                <c:pt idx="8065">
                  <c:v>188.99999999999955</c:v>
                </c:pt>
                <c:pt idx="8066">
                  <c:v>188.99999999999955</c:v>
                </c:pt>
                <c:pt idx="8067">
                  <c:v>188.99999999999955</c:v>
                </c:pt>
                <c:pt idx="8068">
                  <c:v>188.99999999999955</c:v>
                </c:pt>
                <c:pt idx="8069">
                  <c:v>188.99999999999955</c:v>
                </c:pt>
                <c:pt idx="8070">
                  <c:v>188.99999999999955</c:v>
                </c:pt>
                <c:pt idx="8071">
                  <c:v>188.99999999999955</c:v>
                </c:pt>
                <c:pt idx="8072">
                  <c:v>188.99999999999955</c:v>
                </c:pt>
                <c:pt idx="8073">
                  <c:v>188.99999999999955</c:v>
                </c:pt>
                <c:pt idx="8074">
                  <c:v>188.99999999999955</c:v>
                </c:pt>
                <c:pt idx="8075">
                  <c:v>188.99999999999955</c:v>
                </c:pt>
                <c:pt idx="8076">
                  <c:v>188.99999999999955</c:v>
                </c:pt>
                <c:pt idx="8077">
                  <c:v>188.99999999999955</c:v>
                </c:pt>
                <c:pt idx="8078">
                  <c:v>188.99999999999955</c:v>
                </c:pt>
                <c:pt idx="8079">
                  <c:v>188.99999999999955</c:v>
                </c:pt>
                <c:pt idx="8080">
                  <c:v>188.99999999999955</c:v>
                </c:pt>
                <c:pt idx="8081">
                  <c:v>188.99999999999955</c:v>
                </c:pt>
                <c:pt idx="8082">
                  <c:v>188.99999999999955</c:v>
                </c:pt>
                <c:pt idx="8083">
                  <c:v>188.99999999999955</c:v>
                </c:pt>
                <c:pt idx="8084">
                  <c:v>188.99999999999955</c:v>
                </c:pt>
                <c:pt idx="8085">
                  <c:v>188.99999999999955</c:v>
                </c:pt>
                <c:pt idx="8086">
                  <c:v>188.99999999999955</c:v>
                </c:pt>
                <c:pt idx="8087">
                  <c:v>188.99999999999955</c:v>
                </c:pt>
                <c:pt idx="8088">
                  <c:v>188.99999999999955</c:v>
                </c:pt>
                <c:pt idx="8089">
                  <c:v>188.99999999999955</c:v>
                </c:pt>
                <c:pt idx="8090">
                  <c:v>188.99999999999955</c:v>
                </c:pt>
                <c:pt idx="8091">
                  <c:v>188.99999999999955</c:v>
                </c:pt>
                <c:pt idx="8092">
                  <c:v>188.99999999999955</c:v>
                </c:pt>
                <c:pt idx="8093">
                  <c:v>188.99999999999955</c:v>
                </c:pt>
                <c:pt idx="8094">
                  <c:v>188.99999999999955</c:v>
                </c:pt>
                <c:pt idx="8095">
                  <c:v>188.99999999999955</c:v>
                </c:pt>
                <c:pt idx="8096">
                  <c:v>188.99999999999955</c:v>
                </c:pt>
                <c:pt idx="8097">
                  <c:v>188.99999999999955</c:v>
                </c:pt>
                <c:pt idx="8098">
                  <c:v>188.99999999999955</c:v>
                </c:pt>
                <c:pt idx="8099">
                  <c:v>188.99999999999955</c:v>
                </c:pt>
                <c:pt idx="8100">
                  <c:v>188.99999999999955</c:v>
                </c:pt>
                <c:pt idx="8101">
                  <c:v>188.99999999999955</c:v>
                </c:pt>
                <c:pt idx="8102">
                  <c:v>188.99999999999955</c:v>
                </c:pt>
                <c:pt idx="8103">
                  <c:v>188.99999999999955</c:v>
                </c:pt>
                <c:pt idx="8104">
                  <c:v>188.99999999999955</c:v>
                </c:pt>
                <c:pt idx="8105">
                  <c:v>188.99999999999955</c:v>
                </c:pt>
                <c:pt idx="8106">
                  <c:v>188.99999999999955</c:v>
                </c:pt>
                <c:pt idx="8107">
                  <c:v>188.99999999999955</c:v>
                </c:pt>
                <c:pt idx="8108">
                  <c:v>188.99999999999955</c:v>
                </c:pt>
                <c:pt idx="8109">
                  <c:v>188.99999999999955</c:v>
                </c:pt>
                <c:pt idx="8110">
                  <c:v>188.99999999999955</c:v>
                </c:pt>
                <c:pt idx="8111">
                  <c:v>191.49999999999955</c:v>
                </c:pt>
                <c:pt idx="8112">
                  <c:v>191.79999999999956</c:v>
                </c:pt>
                <c:pt idx="8113">
                  <c:v>191.79999999999956</c:v>
                </c:pt>
                <c:pt idx="8114">
                  <c:v>191.79999999999956</c:v>
                </c:pt>
                <c:pt idx="8115">
                  <c:v>191.79999999999956</c:v>
                </c:pt>
                <c:pt idx="8116">
                  <c:v>191.79999999999956</c:v>
                </c:pt>
                <c:pt idx="8117">
                  <c:v>191.79999999999956</c:v>
                </c:pt>
                <c:pt idx="8118">
                  <c:v>191.79999999999956</c:v>
                </c:pt>
                <c:pt idx="8119">
                  <c:v>191.79999999999956</c:v>
                </c:pt>
                <c:pt idx="8120">
                  <c:v>191.79999999999956</c:v>
                </c:pt>
                <c:pt idx="8121">
                  <c:v>191.79999999999956</c:v>
                </c:pt>
                <c:pt idx="8122">
                  <c:v>191.79999999999956</c:v>
                </c:pt>
                <c:pt idx="8123">
                  <c:v>191.79999999999956</c:v>
                </c:pt>
                <c:pt idx="8124">
                  <c:v>191.79999999999956</c:v>
                </c:pt>
                <c:pt idx="8125">
                  <c:v>191.79999999999956</c:v>
                </c:pt>
                <c:pt idx="8126">
                  <c:v>191.79999999999956</c:v>
                </c:pt>
                <c:pt idx="8127">
                  <c:v>191.79999999999956</c:v>
                </c:pt>
                <c:pt idx="8128">
                  <c:v>192.59999999999957</c:v>
                </c:pt>
                <c:pt idx="8129">
                  <c:v>193.69999999999956</c:v>
                </c:pt>
                <c:pt idx="8130">
                  <c:v>193.99999999999957</c:v>
                </c:pt>
                <c:pt idx="8131">
                  <c:v>193.99999999999957</c:v>
                </c:pt>
                <c:pt idx="8132">
                  <c:v>193.99999999999957</c:v>
                </c:pt>
                <c:pt idx="8133">
                  <c:v>193.99999999999957</c:v>
                </c:pt>
                <c:pt idx="8134">
                  <c:v>193.99999999999957</c:v>
                </c:pt>
                <c:pt idx="8135">
                  <c:v>193.99999999999957</c:v>
                </c:pt>
                <c:pt idx="8136">
                  <c:v>193.99999999999957</c:v>
                </c:pt>
                <c:pt idx="8137">
                  <c:v>193.99999999999957</c:v>
                </c:pt>
                <c:pt idx="8138">
                  <c:v>193.99999999999957</c:v>
                </c:pt>
                <c:pt idx="8139">
                  <c:v>193.99999999999957</c:v>
                </c:pt>
                <c:pt idx="8140">
                  <c:v>193.99999999999957</c:v>
                </c:pt>
                <c:pt idx="8141">
                  <c:v>193.99999999999957</c:v>
                </c:pt>
                <c:pt idx="8142">
                  <c:v>193.99999999999957</c:v>
                </c:pt>
                <c:pt idx="8143">
                  <c:v>193.99999999999957</c:v>
                </c:pt>
                <c:pt idx="8144">
                  <c:v>193.99999999999957</c:v>
                </c:pt>
                <c:pt idx="8145">
                  <c:v>193.99999999999957</c:v>
                </c:pt>
                <c:pt idx="8146">
                  <c:v>193.99999999999957</c:v>
                </c:pt>
                <c:pt idx="8147">
                  <c:v>193.99999999999957</c:v>
                </c:pt>
                <c:pt idx="8148">
                  <c:v>193.99999999999957</c:v>
                </c:pt>
                <c:pt idx="8149">
                  <c:v>193.99999999999957</c:v>
                </c:pt>
                <c:pt idx="8150">
                  <c:v>193.99999999999957</c:v>
                </c:pt>
                <c:pt idx="8151">
                  <c:v>193.99999999999957</c:v>
                </c:pt>
                <c:pt idx="8152">
                  <c:v>193.99999999999957</c:v>
                </c:pt>
                <c:pt idx="8153">
                  <c:v>193.99999999999957</c:v>
                </c:pt>
                <c:pt idx="8154">
                  <c:v>193.99999999999957</c:v>
                </c:pt>
                <c:pt idx="8155">
                  <c:v>193.99999999999957</c:v>
                </c:pt>
                <c:pt idx="8156">
                  <c:v>193.99999999999957</c:v>
                </c:pt>
                <c:pt idx="8157">
                  <c:v>193.99999999999957</c:v>
                </c:pt>
                <c:pt idx="8158">
                  <c:v>193.99999999999957</c:v>
                </c:pt>
                <c:pt idx="8159">
                  <c:v>193.99999999999957</c:v>
                </c:pt>
                <c:pt idx="8160">
                  <c:v>193.99999999999957</c:v>
                </c:pt>
                <c:pt idx="8161">
                  <c:v>193.99999999999957</c:v>
                </c:pt>
                <c:pt idx="8162">
                  <c:v>193.99999999999957</c:v>
                </c:pt>
                <c:pt idx="8163">
                  <c:v>193.99999999999957</c:v>
                </c:pt>
                <c:pt idx="8164">
                  <c:v>193.99999999999957</c:v>
                </c:pt>
                <c:pt idx="8165">
                  <c:v>193.99999999999957</c:v>
                </c:pt>
                <c:pt idx="8166">
                  <c:v>193.99999999999957</c:v>
                </c:pt>
                <c:pt idx="8167">
                  <c:v>193.99999999999957</c:v>
                </c:pt>
                <c:pt idx="8168">
                  <c:v>193.99999999999957</c:v>
                </c:pt>
                <c:pt idx="8169">
                  <c:v>193.99999999999957</c:v>
                </c:pt>
                <c:pt idx="8170">
                  <c:v>193.99999999999957</c:v>
                </c:pt>
                <c:pt idx="8171">
                  <c:v>193.99999999999957</c:v>
                </c:pt>
                <c:pt idx="8172">
                  <c:v>193.99999999999957</c:v>
                </c:pt>
                <c:pt idx="8173">
                  <c:v>193.99999999999957</c:v>
                </c:pt>
                <c:pt idx="8174">
                  <c:v>193.99999999999957</c:v>
                </c:pt>
                <c:pt idx="8175">
                  <c:v>193.99999999999957</c:v>
                </c:pt>
                <c:pt idx="8176">
                  <c:v>193.99999999999957</c:v>
                </c:pt>
                <c:pt idx="8177">
                  <c:v>193.99999999999957</c:v>
                </c:pt>
                <c:pt idx="8178">
                  <c:v>193.99999999999957</c:v>
                </c:pt>
                <c:pt idx="8179">
                  <c:v>193.99999999999957</c:v>
                </c:pt>
                <c:pt idx="8180">
                  <c:v>193.99999999999957</c:v>
                </c:pt>
                <c:pt idx="8181">
                  <c:v>193.99999999999957</c:v>
                </c:pt>
                <c:pt idx="8182">
                  <c:v>193.99999999999957</c:v>
                </c:pt>
                <c:pt idx="8183">
                  <c:v>193.99999999999957</c:v>
                </c:pt>
                <c:pt idx="8184">
                  <c:v>193.99999999999957</c:v>
                </c:pt>
                <c:pt idx="8185">
                  <c:v>193.99999999999957</c:v>
                </c:pt>
                <c:pt idx="8186">
                  <c:v>193.99999999999957</c:v>
                </c:pt>
                <c:pt idx="8187">
                  <c:v>193.99999999999957</c:v>
                </c:pt>
                <c:pt idx="8188">
                  <c:v>193.99999999999957</c:v>
                </c:pt>
                <c:pt idx="8189">
                  <c:v>193.99999999999957</c:v>
                </c:pt>
                <c:pt idx="8190">
                  <c:v>193.99999999999957</c:v>
                </c:pt>
                <c:pt idx="8191">
                  <c:v>193.99999999999957</c:v>
                </c:pt>
                <c:pt idx="8192">
                  <c:v>193.99999999999957</c:v>
                </c:pt>
                <c:pt idx="8193">
                  <c:v>193.99999999999957</c:v>
                </c:pt>
                <c:pt idx="8194">
                  <c:v>193.99999999999957</c:v>
                </c:pt>
                <c:pt idx="8195">
                  <c:v>193.99999999999957</c:v>
                </c:pt>
                <c:pt idx="8196">
                  <c:v>193.99999999999957</c:v>
                </c:pt>
                <c:pt idx="8197">
                  <c:v>193.99999999999957</c:v>
                </c:pt>
                <c:pt idx="8198">
                  <c:v>193.99999999999957</c:v>
                </c:pt>
                <c:pt idx="8199">
                  <c:v>193.99999999999957</c:v>
                </c:pt>
                <c:pt idx="8200">
                  <c:v>193.99999999999957</c:v>
                </c:pt>
                <c:pt idx="8201">
                  <c:v>193.99999999999957</c:v>
                </c:pt>
                <c:pt idx="8202">
                  <c:v>193.99999999999957</c:v>
                </c:pt>
                <c:pt idx="8203">
                  <c:v>193.99999999999957</c:v>
                </c:pt>
                <c:pt idx="8204">
                  <c:v>193.99999999999957</c:v>
                </c:pt>
                <c:pt idx="8205">
                  <c:v>193.99999999999957</c:v>
                </c:pt>
                <c:pt idx="8206">
                  <c:v>193.99999999999957</c:v>
                </c:pt>
                <c:pt idx="8207">
                  <c:v>193.99999999999957</c:v>
                </c:pt>
                <c:pt idx="8208">
                  <c:v>193.99999999999957</c:v>
                </c:pt>
                <c:pt idx="8209">
                  <c:v>193.99999999999957</c:v>
                </c:pt>
                <c:pt idx="8210">
                  <c:v>193.99999999999957</c:v>
                </c:pt>
                <c:pt idx="8211">
                  <c:v>193.99999999999957</c:v>
                </c:pt>
                <c:pt idx="8212">
                  <c:v>193.99999999999957</c:v>
                </c:pt>
                <c:pt idx="8213">
                  <c:v>193.99999999999957</c:v>
                </c:pt>
                <c:pt idx="8214">
                  <c:v>193.99999999999957</c:v>
                </c:pt>
                <c:pt idx="8215">
                  <c:v>193.99999999999957</c:v>
                </c:pt>
                <c:pt idx="8216">
                  <c:v>193.99999999999957</c:v>
                </c:pt>
                <c:pt idx="8217">
                  <c:v>193.99999999999957</c:v>
                </c:pt>
                <c:pt idx="8218">
                  <c:v>193.99999999999957</c:v>
                </c:pt>
                <c:pt idx="8219">
                  <c:v>193.99999999999957</c:v>
                </c:pt>
                <c:pt idx="8220">
                  <c:v>193.99999999999957</c:v>
                </c:pt>
                <c:pt idx="8221">
                  <c:v>193.99999999999957</c:v>
                </c:pt>
                <c:pt idx="8222">
                  <c:v>193.99999999999957</c:v>
                </c:pt>
                <c:pt idx="8223">
                  <c:v>193.99999999999957</c:v>
                </c:pt>
                <c:pt idx="8224">
                  <c:v>193.99999999999957</c:v>
                </c:pt>
                <c:pt idx="8225">
                  <c:v>193.99999999999957</c:v>
                </c:pt>
                <c:pt idx="8226">
                  <c:v>193.99999999999957</c:v>
                </c:pt>
                <c:pt idx="8227">
                  <c:v>193.99999999999957</c:v>
                </c:pt>
                <c:pt idx="8228">
                  <c:v>193.99999999999957</c:v>
                </c:pt>
                <c:pt idx="8229">
                  <c:v>193.99999999999957</c:v>
                </c:pt>
                <c:pt idx="8230">
                  <c:v>193.99999999999957</c:v>
                </c:pt>
                <c:pt idx="8231">
                  <c:v>193.99999999999957</c:v>
                </c:pt>
                <c:pt idx="8232">
                  <c:v>193.99999999999957</c:v>
                </c:pt>
                <c:pt idx="8233">
                  <c:v>193.99999999999957</c:v>
                </c:pt>
                <c:pt idx="8234">
                  <c:v>193.99999999999957</c:v>
                </c:pt>
                <c:pt idx="8235">
                  <c:v>193.99999999999957</c:v>
                </c:pt>
                <c:pt idx="8236">
                  <c:v>193.99999999999957</c:v>
                </c:pt>
                <c:pt idx="8237">
                  <c:v>193.99999999999957</c:v>
                </c:pt>
                <c:pt idx="8238">
                  <c:v>193.99999999999957</c:v>
                </c:pt>
                <c:pt idx="8239">
                  <c:v>193.99999999999957</c:v>
                </c:pt>
                <c:pt idx="8240">
                  <c:v>193.99999999999957</c:v>
                </c:pt>
                <c:pt idx="8241">
                  <c:v>193.99999999999957</c:v>
                </c:pt>
                <c:pt idx="8242">
                  <c:v>193.99999999999957</c:v>
                </c:pt>
                <c:pt idx="8243">
                  <c:v>193.99999999999957</c:v>
                </c:pt>
                <c:pt idx="8244">
                  <c:v>193.99999999999957</c:v>
                </c:pt>
                <c:pt idx="8245">
                  <c:v>193.99999999999957</c:v>
                </c:pt>
                <c:pt idx="8246">
                  <c:v>193.99999999999957</c:v>
                </c:pt>
                <c:pt idx="8247">
                  <c:v>193.99999999999957</c:v>
                </c:pt>
                <c:pt idx="8248">
                  <c:v>193.99999999999957</c:v>
                </c:pt>
                <c:pt idx="8249">
                  <c:v>193.99999999999957</c:v>
                </c:pt>
                <c:pt idx="8250">
                  <c:v>193.99999999999957</c:v>
                </c:pt>
                <c:pt idx="8251">
                  <c:v>193.99999999999957</c:v>
                </c:pt>
                <c:pt idx="8252">
                  <c:v>193.99999999999957</c:v>
                </c:pt>
                <c:pt idx="8253">
                  <c:v>193.99999999999957</c:v>
                </c:pt>
                <c:pt idx="8254">
                  <c:v>193.99999999999957</c:v>
                </c:pt>
                <c:pt idx="8255">
                  <c:v>193.99999999999957</c:v>
                </c:pt>
                <c:pt idx="8256">
                  <c:v>193.99999999999957</c:v>
                </c:pt>
                <c:pt idx="8257">
                  <c:v>193.99999999999957</c:v>
                </c:pt>
                <c:pt idx="8258">
                  <c:v>193.99999999999957</c:v>
                </c:pt>
                <c:pt idx="8259">
                  <c:v>193.99999999999957</c:v>
                </c:pt>
                <c:pt idx="8260">
                  <c:v>193.99999999999957</c:v>
                </c:pt>
                <c:pt idx="8261">
                  <c:v>193.99999999999957</c:v>
                </c:pt>
                <c:pt idx="8262">
                  <c:v>193.99999999999957</c:v>
                </c:pt>
                <c:pt idx="8263">
                  <c:v>193.99999999999957</c:v>
                </c:pt>
                <c:pt idx="8264">
                  <c:v>193.99999999999957</c:v>
                </c:pt>
                <c:pt idx="8265">
                  <c:v>193.99999999999957</c:v>
                </c:pt>
                <c:pt idx="8266">
                  <c:v>193.99999999999957</c:v>
                </c:pt>
                <c:pt idx="8267">
                  <c:v>193.99999999999957</c:v>
                </c:pt>
                <c:pt idx="8268">
                  <c:v>193.99999999999957</c:v>
                </c:pt>
                <c:pt idx="8269">
                  <c:v>193.99999999999957</c:v>
                </c:pt>
                <c:pt idx="8270">
                  <c:v>193.99999999999957</c:v>
                </c:pt>
                <c:pt idx="8271">
                  <c:v>193.99999999999957</c:v>
                </c:pt>
                <c:pt idx="8272">
                  <c:v>193.99999999999957</c:v>
                </c:pt>
                <c:pt idx="8273">
                  <c:v>193.99999999999957</c:v>
                </c:pt>
                <c:pt idx="8274">
                  <c:v>193.99999999999957</c:v>
                </c:pt>
                <c:pt idx="8275">
                  <c:v>194.09999999999957</c:v>
                </c:pt>
                <c:pt idx="8276">
                  <c:v>194.19999999999956</c:v>
                </c:pt>
                <c:pt idx="8277">
                  <c:v>194.19999999999956</c:v>
                </c:pt>
                <c:pt idx="8278">
                  <c:v>194.19999999999956</c:v>
                </c:pt>
                <c:pt idx="8279">
                  <c:v>194.19999999999956</c:v>
                </c:pt>
                <c:pt idx="8280">
                  <c:v>194.19999999999956</c:v>
                </c:pt>
                <c:pt idx="8281">
                  <c:v>194.19999999999956</c:v>
                </c:pt>
                <c:pt idx="8282">
                  <c:v>194.19999999999956</c:v>
                </c:pt>
                <c:pt idx="8283">
                  <c:v>194.19999999999956</c:v>
                </c:pt>
                <c:pt idx="8284">
                  <c:v>194.19999999999956</c:v>
                </c:pt>
                <c:pt idx="8285">
                  <c:v>194.19999999999956</c:v>
                </c:pt>
                <c:pt idx="8286">
                  <c:v>194.19999999999956</c:v>
                </c:pt>
                <c:pt idx="8287">
                  <c:v>194.19999999999956</c:v>
                </c:pt>
                <c:pt idx="8288">
                  <c:v>194.19999999999956</c:v>
                </c:pt>
                <c:pt idx="8289">
                  <c:v>194.19999999999956</c:v>
                </c:pt>
                <c:pt idx="8290">
                  <c:v>194.19999999999956</c:v>
                </c:pt>
                <c:pt idx="8291">
                  <c:v>194.19999999999956</c:v>
                </c:pt>
                <c:pt idx="8292">
                  <c:v>194.19999999999956</c:v>
                </c:pt>
                <c:pt idx="8293">
                  <c:v>194.19999999999956</c:v>
                </c:pt>
                <c:pt idx="8294">
                  <c:v>194.19999999999956</c:v>
                </c:pt>
                <c:pt idx="8295">
                  <c:v>194.19999999999956</c:v>
                </c:pt>
                <c:pt idx="8296">
                  <c:v>194.19999999999956</c:v>
                </c:pt>
                <c:pt idx="8297">
                  <c:v>194.19999999999956</c:v>
                </c:pt>
                <c:pt idx="8298">
                  <c:v>194.19999999999956</c:v>
                </c:pt>
                <c:pt idx="8299">
                  <c:v>194.19999999999956</c:v>
                </c:pt>
                <c:pt idx="8300">
                  <c:v>194.19999999999956</c:v>
                </c:pt>
                <c:pt idx="8301">
                  <c:v>194.19999999999956</c:v>
                </c:pt>
                <c:pt idx="8302">
                  <c:v>194.19999999999956</c:v>
                </c:pt>
                <c:pt idx="8303">
                  <c:v>194.19999999999956</c:v>
                </c:pt>
                <c:pt idx="8304">
                  <c:v>194.19999999999956</c:v>
                </c:pt>
                <c:pt idx="8305">
                  <c:v>194.19999999999956</c:v>
                </c:pt>
                <c:pt idx="8306">
                  <c:v>194.19999999999956</c:v>
                </c:pt>
                <c:pt idx="8307">
                  <c:v>194.19999999999956</c:v>
                </c:pt>
                <c:pt idx="8308">
                  <c:v>194.19999999999956</c:v>
                </c:pt>
                <c:pt idx="8309">
                  <c:v>194.19999999999956</c:v>
                </c:pt>
                <c:pt idx="8310">
                  <c:v>194.19999999999956</c:v>
                </c:pt>
                <c:pt idx="8311">
                  <c:v>194.19999999999956</c:v>
                </c:pt>
                <c:pt idx="8312">
                  <c:v>194.19999999999956</c:v>
                </c:pt>
                <c:pt idx="8313">
                  <c:v>194.19999999999956</c:v>
                </c:pt>
                <c:pt idx="8314">
                  <c:v>194.19999999999956</c:v>
                </c:pt>
                <c:pt idx="8315">
                  <c:v>194.19999999999956</c:v>
                </c:pt>
                <c:pt idx="8316">
                  <c:v>194.19999999999956</c:v>
                </c:pt>
                <c:pt idx="8317">
                  <c:v>194.19999999999956</c:v>
                </c:pt>
                <c:pt idx="8318">
                  <c:v>194.19999999999956</c:v>
                </c:pt>
                <c:pt idx="8319">
                  <c:v>194.19999999999956</c:v>
                </c:pt>
                <c:pt idx="8320">
                  <c:v>194.19999999999956</c:v>
                </c:pt>
                <c:pt idx="8321">
                  <c:v>194.19999999999956</c:v>
                </c:pt>
                <c:pt idx="8322">
                  <c:v>194.19999999999956</c:v>
                </c:pt>
                <c:pt idx="8323">
                  <c:v>194.19999999999956</c:v>
                </c:pt>
                <c:pt idx="8324">
                  <c:v>194.19999999999956</c:v>
                </c:pt>
                <c:pt idx="8325">
                  <c:v>194.19999999999956</c:v>
                </c:pt>
                <c:pt idx="8326">
                  <c:v>194.19999999999956</c:v>
                </c:pt>
                <c:pt idx="8327">
                  <c:v>194.19999999999956</c:v>
                </c:pt>
                <c:pt idx="8328">
                  <c:v>194.19999999999956</c:v>
                </c:pt>
                <c:pt idx="8329">
                  <c:v>194.19999999999956</c:v>
                </c:pt>
                <c:pt idx="8330">
                  <c:v>194.19999999999956</c:v>
                </c:pt>
                <c:pt idx="8331">
                  <c:v>194.19999999999956</c:v>
                </c:pt>
                <c:pt idx="8332">
                  <c:v>194.19999999999956</c:v>
                </c:pt>
                <c:pt idx="8333">
                  <c:v>194.19999999999956</c:v>
                </c:pt>
                <c:pt idx="8334">
                  <c:v>194.19999999999956</c:v>
                </c:pt>
                <c:pt idx="8335">
                  <c:v>194.19999999999956</c:v>
                </c:pt>
                <c:pt idx="8336">
                  <c:v>194.19999999999956</c:v>
                </c:pt>
                <c:pt idx="8337">
                  <c:v>194.19999999999956</c:v>
                </c:pt>
                <c:pt idx="8338">
                  <c:v>194.19999999999956</c:v>
                </c:pt>
                <c:pt idx="8339">
                  <c:v>194.19999999999956</c:v>
                </c:pt>
                <c:pt idx="8340">
                  <c:v>194.19999999999956</c:v>
                </c:pt>
                <c:pt idx="8341">
                  <c:v>194.19999999999956</c:v>
                </c:pt>
                <c:pt idx="8342">
                  <c:v>194.19999999999956</c:v>
                </c:pt>
                <c:pt idx="8343">
                  <c:v>194.19999999999956</c:v>
                </c:pt>
                <c:pt idx="8344">
                  <c:v>194.19999999999956</c:v>
                </c:pt>
                <c:pt idx="8345">
                  <c:v>194.19999999999956</c:v>
                </c:pt>
                <c:pt idx="8346">
                  <c:v>194.19999999999956</c:v>
                </c:pt>
                <c:pt idx="8347">
                  <c:v>194.19999999999956</c:v>
                </c:pt>
                <c:pt idx="8348">
                  <c:v>194.19999999999956</c:v>
                </c:pt>
                <c:pt idx="8349">
                  <c:v>194.19999999999956</c:v>
                </c:pt>
                <c:pt idx="8350">
                  <c:v>194.19999999999956</c:v>
                </c:pt>
                <c:pt idx="8351">
                  <c:v>194.19999999999956</c:v>
                </c:pt>
                <c:pt idx="8352">
                  <c:v>194.19999999999956</c:v>
                </c:pt>
                <c:pt idx="8353">
                  <c:v>194.19999999999956</c:v>
                </c:pt>
                <c:pt idx="8354">
                  <c:v>194.19999999999956</c:v>
                </c:pt>
                <c:pt idx="8355">
                  <c:v>194.19999999999956</c:v>
                </c:pt>
                <c:pt idx="8356">
                  <c:v>194.19999999999956</c:v>
                </c:pt>
                <c:pt idx="8357">
                  <c:v>194.19999999999956</c:v>
                </c:pt>
                <c:pt idx="8358">
                  <c:v>194.19999999999956</c:v>
                </c:pt>
                <c:pt idx="8359">
                  <c:v>194.19999999999956</c:v>
                </c:pt>
                <c:pt idx="8360">
                  <c:v>194.19999999999956</c:v>
                </c:pt>
                <c:pt idx="8361">
                  <c:v>194.19999999999956</c:v>
                </c:pt>
                <c:pt idx="8362">
                  <c:v>194.19999999999956</c:v>
                </c:pt>
                <c:pt idx="8363">
                  <c:v>194.19999999999956</c:v>
                </c:pt>
                <c:pt idx="8364">
                  <c:v>194.19999999999956</c:v>
                </c:pt>
                <c:pt idx="8365">
                  <c:v>194.19999999999956</c:v>
                </c:pt>
                <c:pt idx="8366">
                  <c:v>194.19999999999956</c:v>
                </c:pt>
                <c:pt idx="8367">
                  <c:v>194.19999999999956</c:v>
                </c:pt>
                <c:pt idx="8368">
                  <c:v>194.19999999999956</c:v>
                </c:pt>
                <c:pt idx="8369">
                  <c:v>194.19999999999956</c:v>
                </c:pt>
                <c:pt idx="8370">
                  <c:v>194.19999999999956</c:v>
                </c:pt>
                <c:pt idx="8371">
                  <c:v>194.19999999999956</c:v>
                </c:pt>
                <c:pt idx="8372">
                  <c:v>194.19999999999956</c:v>
                </c:pt>
                <c:pt idx="8373">
                  <c:v>194.19999999999956</c:v>
                </c:pt>
                <c:pt idx="8374">
                  <c:v>194.19999999999956</c:v>
                </c:pt>
                <c:pt idx="8375">
                  <c:v>194.19999999999956</c:v>
                </c:pt>
                <c:pt idx="8376">
                  <c:v>194.19999999999956</c:v>
                </c:pt>
                <c:pt idx="8377">
                  <c:v>194.19999999999956</c:v>
                </c:pt>
                <c:pt idx="8378">
                  <c:v>194.19999999999956</c:v>
                </c:pt>
                <c:pt idx="8379">
                  <c:v>194.19999999999956</c:v>
                </c:pt>
                <c:pt idx="8380">
                  <c:v>194.19999999999956</c:v>
                </c:pt>
                <c:pt idx="8381">
                  <c:v>194.19999999999956</c:v>
                </c:pt>
                <c:pt idx="8382">
                  <c:v>194.19999999999956</c:v>
                </c:pt>
                <c:pt idx="8383">
                  <c:v>194.19999999999956</c:v>
                </c:pt>
                <c:pt idx="8384">
                  <c:v>194.19999999999956</c:v>
                </c:pt>
                <c:pt idx="8385">
                  <c:v>194.19999999999956</c:v>
                </c:pt>
                <c:pt idx="8386">
                  <c:v>194.19999999999956</c:v>
                </c:pt>
                <c:pt idx="8387">
                  <c:v>194.19999999999956</c:v>
                </c:pt>
                <c:pt idx="8388">
                  <c:v>194.19999999999956</c:v>
                </c:pt>
                <c:pt idx="8389">
                  <c:v>194.19999999999956</c:v>
                </c:pt>
                <c:pt idx="8390">
                  <c:v>194.19999999999956</c:v>
                </c:pt>
                <c:pt idx="8391">
                  <c:v>194.19999999999956</c:v>
                </c:pt>
                <c:pt idx="8392">
                  <c:v>194.19999999999956</c:v>
                </c:pt>
                <c:pt idx="8393">
                  <c:v>194.19999999999956</c:v>
                </c:pt>
                <c:pt idx="8394">
                  <c:v>194.19999999999956</c:v>
                </c:pt>
                <c:pt idx="8395">
                  <c:v>194.19999999999956</c:v>
                </c:pt>
                <c:pt idx="8396">
                  <c:v>194.19999999999956</c:v>
                </c:pt>
                <c:pt idx="8397">
                  <c:v>194.19999999999956</c:v>
                </c:pt>
                <c:pt idx="8398">
                  <c:v>194.19999999999956</c:v>
                </c:pt>
                <c:pt idx="8399">
                  <c:v>194.19999999999956</c:v>
                </c:pt>
                <c:pt idx="8400">
                  <c:v>194.19999999999956</c:v>
                </c:pt>
                <c:pt idx="8401">
                  <c:v>194.19999999999956</c:v>
                </c:pt>
                <c:pt idx="8402">
                  <c:v>194.19999999999956</c:v>
                </c:pt>
                <c:pt idx="8403">
                  <c:v>194.19999999999956</c:v>
                </c:pt>
                <c:pt idx="8404">
                  <c:v>194.19999999999956</c:v>
                </c:pt>
                <c:pt idx="8405">
                  <c:v>194.19999999999956</c:v>
                </c:pt>
                <c:pt idx="8406">
                  <c:v>194.19999999999956</c:v>
                </c:pt>
                <c:pt idx="8407">
                  <c:v>194.19999999999956</c:v>
                </c:pt>
                <c:pt idx="8408">
                  <c:v>194.19999999999956</c:v>
                </c:pt>
                <c:pt idx="8409">
                  <c:v>194.19999999999956</c:v>
                </c:pt>
                <c:pt idx="8410">
                  <c:v>194.19999999999956</c:v>
                </c:pt>
                <c:pt idx="8411">
                  <c:v>194.19999999999956</c:v>
                </c:pt>
                <c:pt idx="8412">
                  <c:v>194.19999999999956</c:v>
                </c:pt>
                <c:pt idx="8413">
                  <c:v>194.19999999999956</c:v>
                </c:pt>
                <c:pt idx="8414">
                  <c:v>194.19999999999956</c:v>
                </c:pt>
                <c:pt idx="8415">
                  <c:v>194.19999999999956</c:v>
                </c:pt>
                <c:pt idx="8416">
                  <c:v>194.19999999999956</c:v>
                </c:pt>
                <c:pt idx="8417">
                  <c:v>194.19999999999956</c:v>
                </c:pt>
                <c:pt idx="8418">
                  <c:v>194.19999999999956</c:v>
                </c:pt>
                <c:pt idx="8419">
                  <c:v>194.19999999999956</c:v>
                </c:pt>
                <c:pt idx="8420">
                  <c:v>194.19999999999956</c:v>
                </c:pt>
                <c:pt idx="8421">
                  <c:v>194.19999999999956</c:v>
                </c:pt>
                <c:pt idx="8422">
                  <c:v>194.19999999999956</c:v>
                </c:pt>
                <c:pt idx="8423">
                  <c:v>194.19999999999956</c:v>
                </c:pt>
                <c:pt idx="8424">
                  <c:v>194.19999999999956</c:v>
                </c:pt>
                <c:pt idx="8425">
                  <c:v>194.19999999999956</c:v>
                </c:pt>
                <c:pt idx="8426">
                  <c:v>194.19999999999956</c:v>
                </c:pt>
                <c:pt idx="8427">
                  <c:v>194.19999999999956</c:v>
                </c:pt>
                <c:pt idx="8428">
                  <c:v>194.19999999999956</c:v>
                </c:pt>
                <c:pt idx="8429">
                  <c:v>194.19999999999956</c:v>
                </c:pt>
                <c:pt idx="8430">
                  <c:v>194.19999999999956</c:v>
                </c:pt>
                <c:pt idx="8431">
                  <c:v>194.19999999999956</c:v>
                </c:pt>
                <c:pt idx="8432">
                  <c:v>194.19999999999956</c:v>
                </c:pt>
                <c:pt idx="8433">
                  <c:v>194.19999999999956</c:v>
                </c:pt>
                <c:pt idx="8434">
                  <c:v>194.19999999999956</c:v>
                </c:pt>
                <c:pt idx="8435">
                  <c:v>194.19999999999956</c:v>
                </c:pt>
                <c:pt idx="8436">
                  <c:v>194.19999999999956</c:v>
                </c:pt>
                <c:pt idx="8437">
                  <c:v>194.19999999999956</c:v>
                </c:pt>
                <c:pt idx="8438">
                  <c:v>194.19999999999956</c:v>
                </c:pt>
                <c:pt idx="8439">
                  <c:v>194.19999999999956</c:v>
                </c:pt>
                <c:pt idx="8440">
                  <c:v>194.19999999999956</c:v>
                </c:pt>
                <c:pt idx="8441">
                  <c:v>194.19999999999956</c:v>
                </c:pt>
                <c:pt idx="8442">
                  <c:v>194.19999999999956</c:v>
                </c:pt>
                <c:pt idx="8443">
                  <c:v>194.19999999999956</c:v>
                </c:pt>
                <c:pt idx="8444">
                  <c:v>194.19999999999956</c:v>
                </c:pt>
                <c:pt idx="8445">
                  <c:v>194.19999999999956</c:v>
                </c:pt>
                <c:pt idx="8446">
                  <c:v>194.19999999999956</c:v>
                </c:pt>
                <c:pt idx="8447">
                  <c:v>194.19999999999956</c:v>
                </c:pt>
                <c:pt idx="8448">
                  <c:v>194.19999999999956</c:v>
                </c:pt>
                <c:pt idx="8449">
                  <c:v>194.19999999999956</c:v>
                </c:pt>
                <c:pt idx="8450">
                  <c:v>194.19999999999956</c:v>
                </c:pt>
                <c:pt idx="8451">
                  <c:v>194.19999999999956</c:v>
                </c:pt>
                <c:pt idx="8452">
                  <c:v>194.19999999999956</c:v>
                </c:pt>
                <c:pt idx="8453">
                  <c:v>194.19999999999956</c:v>
                </c:pt>
                <c:pt idx="8454">
                  <c:v>194.19999999999956</c:v>
                </c:pt>
                <c:pt idx="8455">
                  <c:v>194.19999999999956</c:v>
                </c:pt>
                <c:pt idx="8456">
                  <c:v>194.19999999999956</c:v>
                </c:pt>
                <c:pt idx="8457">
                  <c:v>194.19999999999956</c:v>
                </c:pt>
                <c:pt idx="8458">
                  <c:v>194.19999999999956</c:v>
                </c:pt>
                <c:pt idx="8459">
                  <c:v>194.19999999999956</c:v>
                </c:pt>
                <c:pt idx="8460">
                  <c:v>194.19999999999956</c:v>
                </c:pt>
                <c:pt idx="8461">
                  <c:v>194.19999999999956</c:v>
                </c:pt>
                <c:pt idx="8462">
                  <c:v>194.19999999999956</c:v>
                </c:pt>
                <c:pt idx="8463">
                  <c:v>194.19999999999956</c:v>
                </c:pt>
                <c:pt idx="8464">
                  <c:v>194.19999999999956</c:v>
                </c:pt>
                <c:pt idx="8465">
                  <c:v>194.19999999999956</c:v>
                </c:pt>
                <c:pt idx="8466">
                  <c:v>194.19999999999956</c:v>
                </c:pt>
                <c:pt idx="8467">
                  <c:v>194.19999999999956</c:v>
                </c:pt>
                <c:pt idx="8468">
                  <c:v>194.19999999999956</c:v>
                </c:pt>
                <c:pt idx="8469">
                  <c:v>194.19999999999956</c:v>
                </c:pt>
                <c:pt idx="8470">
                  <c:v>194.19999999999956</c:v>
                </c:pt>
                <c:pt idx="8471">
                  <c:v>194.19999999999956</c:v>
                </c:pt>
                <c:pt idx="8472">
                  <c:v>194.19999999999956</c:v>
                </c:pt>
                <c:pt idx="8473">
                  <c:v>194.19999999999956</c:v>
                </c:pt>
                <c:pt idx="8474">
                  <c:v>194.19999999999956</c:v>
                </c:pt>
                <c:pt idx="8475">
                  <c:v>194.19999999999956</c:v>
                </c:pt>
                <c:pt idx="8476">
                  <c:v>194.19999999999956</c:v>
                </c:pt>
                <c:pt idx="8477">
                  <c:v>194.19999999999956</c:v>
                </c:pt>
                <c:pt idx="8478">
                  <c:v>194.19999999999956</c:v>
                </c:pt>
                <c:pt idx="8479">
                  <c:v>194.19999999999956</c:v>
                </c:pt>
                <c:pt idx="8480">
                  <c:v>194.19999999999956</c:v>
                </c:pt>
                <c:pt idx="8481">
                  <c:v>194.19999999999956</c:v>
                </c:pt>
                <c:pt idx="8482">
                  <c:v>194.19999999999956</c:v>
                </c:pt>
                <c:pt idx="8483">
                  <c:v>194.19999999999956</c:v>
                </c:pt>
                <c:pt idx="8484">
                  <c:v>194.19999999999956</c:v>
                </c:pt>
                <c:pt idx="8485">
                  <c:v>194.19999999999956</c:v>
                </c:pt>
                <c:pt idx="8486">
                  <c:v>194.19999999999956</c:v>
                </c:pt>
                <c:pt idx="8487">
                  <c:v>194.19999999999956</c:v>
                </c:pt>
                <c:pt idx="8488">
                  <c:v>194.19999999999956</c:v>
                </c:pt>
                <c:pt idx="8489">
                  <c:v>194.19999999999956</c:v>
                </c:pt>
                <c:pt idx="8490">
                  <c:v>194.19999999999956</c:v>
                </c:pt>
                <c:pt idx="8491">
                  <c:v>194.19999999999956</c:v>
                </c:pt>
                <c:pt idx="8492">
                  <c:v>194.19999999999956</c:v>
                </c:pt>
                <c:pt idx="8493">
                  <c:v>194.19999999999956</c:v>
                </c:pt>
                <c:pt idx="8494">
                  <c:v>194.19999999999956</c:v>
                </c:pt>
                <c:pt idx="8495">
                  <c:v>194.19999999999956</c:v>
                </c:pt>
                <c:pt idx="8496">
                  <c:v>194.19999999999956</c:v>
                </c:pt>
                <c:pt idx="8497">
                  <c:v>194.19999999999956</c:v>
                </c:pt>
                <c:pt idx="8498">
                  <c:v>194.19999999999956</c:v>
                </c:pt>
                <c:pt idx="8499">
                  <c:v>194.19999999999956</c:v>
                </c:pt>
                <c:pt idx="8500">
                  <c:v>194.19999999999956</c:v>
                </c:pt>
                <c:pt idx="8501">
                  <c:v>194.19999999999956</c:v>
                </c:pt>
                <c:pt idx="8502">
                  <c:v>194.19999999999956</c:v>
                </c:pt>
                <c:pt idx="8503">
                  <c:v>194.19999999999956</c:v>
                </c:pt>
                <c:pt idx="8504">
                  <c:v>194.19999999999956</c:v>
                </c:pt>
                <c:pt idx="8505">
                  <c:v>194.19999999999956</c:v>
                </c:pt>
                <c:pt idx="8506">
                  <c:v>194.19999999999956</c:v>
                </c:pt>
                <c:pt idx="8507">
                  <c:v>194.19999999999956</c:v>
                </c:pt>
                <c:pt idx="8508">
                  <c:v>194.19999999999956</c:v>
                </c:pt>
                <c:pt idx="8509">
                  <c:v>194.19999999999956</c:v>
                </c:pt>
                <c:pt idx="8510">
                  <c:v>194.19999999999956</c:v>
                </c:pt>
                <c:pt idx="8511">
                  <c:v>194.19999999999956</c:v>
                </c:pt>
                <c:pt idx="8512">
                  <c:v>194.19999999999956</c:v>
                </c:pt>
                <c:pt idx="8513">
                  <c:v>194.19999999999956</c:v>
                </c:pt>
                <c:pt idx="8514">
                  <c:v>194.19999999999956</c:v>
                </c:pt>
                <c:pt idx="8515">
                  <c:v>194.19999999999956</c:v>
                </c:pt>
                <c:pt idx="8516">
                  <c:v>194.19999999999956</c:v>
                </c:pt>
                <c:pt idx="8517">
                  <c:v>194.19999999999956</c:v>
                </c:pt>
                <c:pt idx="8518">
                  <c:v>194.19999999999956</c:v>
                </c:pt>
                <c:pt idx="8519">
                  <c:v>194.19999999999956</c:v>
                </c:pt>
                <c:pt idx="8520">
                  <c:v>194.19999999999956</c:v>
                </c:pt>
                <c:pt idx="8521">
                  <c:v>194.19999999999956</c:v>
                </c:pt>
                <c:pt idx="8522">
                  <c:v>194.19999999999956</c:v>
                </c:pt>
                <c:pt idx="8523">
                  <c:v>194.19999999999956</c:v>
                </c:pt>
                <c:pt idx="8524">
                  <c:v>194.19999999999956</c:v>
                </c:pt>
                <c:pt idx="8525">
                  <c:v>194.19999999999956</c:v>
                </c:pt>
                <c:pt idx="8526">
                  <c:v>194.19999999999956</c:v>
                </c:pt>
                <c:pt idx="8527">
                  <c:v>194.19999999999956</c:v>
                </c:pt>
                <c:pt idx="8528">
                  <c:v>194.19999999999956</c:v>
                </c:pt>
                <c:pt idx="8529">
                  <c:v>194.19999999999956</c:v>
                </c:pt>
                <c:pt idx="8530">
                  <c:v>194.19999999999956</c:v>
                </c:pt>
                <c:pt idx="8531">
                  <c:v>194.19999999999956</c:v>
                </c:pt>
                <c:pt idx="8532">
                  <c:v>194.19999999999956</c:v>
                </c:pt>
                <c:pt idx="8533">
                  <c:v>194.19999999999956</c:v>
                </c:pt>
                <c:pt idx="8534">
                  <c:v>194.19999999999956</c:v>
                </c:pt>
                <c:pt idx="8535">
                  <c:v>194.19999999999956</c:v>
                </c:pt>
                <c:pt idx="8536">
                  <c:v>194.19999999999956</c:v>
                </c:pt>
                <c:pt idx="8537">
                  <c:v>194.19999999999956</c:v>
                </c:pt>
                <c:pt idx="8538">
                  <c:v>194.19999999999956</c:v>
                </c:pt>
                <c:pt idx="8539">
                  <c:v>194.19999999999956</c:v>
                </c:pt>
                <c:pt idx="8540">
                  <c:v>194.19999999999956</c:v>
                </c:pt>
                <c:pt idx="8541">
                  <c:v>194.19999999999956</c:v>
                </c:pt>
                <c:pt idx="8542">
                  <c:v>194.19999999999956</c:v>
                </c:pt>
                <c:pt idx="8543">
                  <c:v>194.19999999999956</c:v>
                </c:pt>
                <c:pt idx="8544">
                  <c:v>194.19999999999956</c:v>
                </c:pt>
                <c:pt idx="8545">
                  <c:v>194.19999999999956</c:v>
                </c:pt>
                <c:pt idx="8546">
                  <c:v>194.19999999999956</c:v>
                </c:pt>
                <c:pt idx="8547">
                  <c:v>194.19999999999956</c:v>
                </c:pt>
                <c:pt idx="8548">
                  <c:v>194.19999999999956</c:v>
                </c:pt>
                <c:pt idx="8549">
                  <c:v>194.19999999999956</c:v>
                </c:pt>
                <c:pt idx="8550">
                  <c:v>194.19999999999956</c:v>
                </c:pt>
                <c:pt idx="8551">
                  <c:v>194.19999999999956</c:v>
                </c:pt>
                <c:pt idx="8552">
                  <c:v>194.19999999999956</c:v>
                </c:pt>
                <c:pt idx="8553">
                  <c:v>194.19999999999956</c:v>
                </c:pt>
                <c:pt idx="8554">
                  <c:v>194.19999999999956</c:v>
                </c:pt>
                <c:pt idx="8555">
                  <c:v>194.19999999999956</c:v>
                </c:pt>
                <c:pt idx="8556">
                  <c:v>194.19999999999956</c:v>
                </c:pt>
                <c:pt idx="8557">
                  <c:v>194.19999999999956</c:v>
                </c:pt>
                <c:pt idx="8558">
                  <c:v>194.29999999999956</c:v>
                </c:pt>
                <c:pt idx="8559">
                  <c:v>194.39999999999955</c:v>
                </c:pt>
                <c:pt idx="8560">
                  <c:v>194.79999999999956</c:v>
                </c:pt>
                <c:pt idx="8561">
                  <c:v>194.99999999999955</c:v>
                </c:pt>
                <c:pt idx="8562">
                  <c:v>195.09999999999954</c:v>
                </c:pt>
                <c:pt idx="8563">
                  <c:v>195.19999999999953</c:v>
                </c:pt>
                <c:pt idx="8564">
                  <c:v>195.29999999999953</c:v>
                </c:pt>
                <c:pt idx="8565">
                  <c:v>195.39999999999952</c:v>
                </c:pt>
                <c:pt idx="8566">
                  <c:v>195.39999999999952</c:v>
                </c:pt>
                <c:pt idx="8567">
                  <c:v>195.49999999999952</c:v>
                </c:pt>
                <c:pt idx="8568">
                  <c:v>195.59999999999951</c:v>
                </c:pt>
                <c:pt idx="8569">
                  <c:v>195.69999999999951</c:v>
                </c:pt>
                <c:pt idx="8570">
                  <c:v>195.69999999999951</c:v>
                </c:pt>
                <c:pt idx="8571">
                  <c:v>195.69999999999951</c:v>
                </c:pt>
                <c:pt idx="8572">
                  <c:v>195.69999999999951</c:v>
                </c:pt>
                <c:pt idx="8573">
                  <c:v>195.89999999999949</c:v>
                </c:pt>
                <c:pt idx="8574">
                  <c:v>195.99999999999949</c:v>
                </c:pt>
                <c:pt idx="8575">
                  <c:v>195.99999999999949</c:v>
                </c:pt>
                <c:pt idx="8576">
                  <c:v>195.99999999999949</c:v>
                </c:pt>
                <c:pt idx="8577">
                  <c:v>196.09999999999948</c:v>
                </c:pt>
                <c:pt idx="8578">
                  <c:v>196.29999999999947</c:v>
                </c:pt>
                <c:pt idx="8579">
                  <c:v>196.29999999999947</c:v>
                </c:pt>
                <c:pt idx="8580">
                  <c:v>196.29999999999947</c:v>
                </c:pt>
                <c:pt idx="8581">
                  <c:v>196.39999999999947</c:v>
                </c:pt>
                <c:pt idx="8582">
                  <c:v>196.39999999999947</c:v>
                </c:pt>
                <c:pt idx="8583">
                  <c:v>196.39999999999947</c:v>
                </c:pt>
                <c:pt idx="8584">
                  <c:v>196.39999999999947</c:v>
                </c:pt>
                <c:pt idx="8585">
                  <c:v>196.39999999999947</c:v>
                </c:pt>
                <c:pt idx="8586">
                  <c:v>196.39999999999947</c:v>
                </c:pt>
                <c:pt idx="8587">
                  <c:v>196.39999999999947</c:v>
                </c:pt>
                <c:pt idx="8588">
                  <c:v>196.39999999999947</c:v>
                </c:pt>
                <c:pt idx="8589">
                  <c:v>196.39999999999947</c:v>
                </c:pt>
                <c:pt idx="8590">
                  <c:v>196.39999999999947</c:v>
                </c:pt>
                <c:pt idx="8591">
                  <c:v>196.39999999999947</c:v>
                </c:pt>
                <c:pt idx="8592">
                  <c:v>196.39999999999947</c:v>
                </c:pt>
                <c:pt idx="8593">
                  <c:v>196.59999999999945</c:v>
                </c:pt>
                <c:pt idx="8594">
                  <c:v>196.59999999999945</c:v>
                </c:pt>
                <c:pt idx="8595">
                  <c:v>196.59999999999945</c:v>
                </c:pt>
                <c:pt idx="8596">
                  <c:v>196.59999999999945</c:v>
                </c:pt>
                <c:pt idx="8597">
                  <c:v>196.59999999999945</c:v>
                </c:pt>
                <c:pt idx="8598">
                  <c:v>196.59999999999945</c:v>
                </c:pt>
                <c:pt idx="8599">
                  <c:v>196.59999999999945</c:v>
                </c:pt>
                <c:pt idx="8600">
                  <c:v>196.59999999999945</c:v>
                </c:pt>
                <c:pt idx="8601">
                  <c:v>196.59999999999945</c:v>
                </c:pt>
                <c:pt idx="8602">
                  <c:v>196.59999999999945</c:v>
                </c:pt>
                <c:pt idx="8603">
                  <c:v>196.59999999999945</c:v>
                </c:pt>
                <c:pt idx="8604">
                  <c:v>196.59999999999945</c:v>
                </c:pt>
                <c:pt idx="8605">
                  <c:v>196.59999999999945</c:v>
                </c:pt>
                <c:pt idx="8606">
                  <c:v>196.59999999999945</c:v>
                </c:pt>
                <c:pt idx="8607">
                  <c:v>196.59999999999945</c:v>
                </c:pt>
                <c:pt idx="8608">
                  <c:v>196.59999999999945</c:v>
                </c:pt>
                <c:pt idx="8609">
                  <c:v>196.59999999999945</c:v>
                </c:pt>
                <c:pt idx="8610">
                  <c:v>196.59999999999945</c:v>
                </c:pt>
                <c:pt idx="8611">
                  <c:v>196.59999999999945</c:v>
                </c:pt>
                <c:pt idx="8612">
                  <c:v>196.59999999999945</c:v>
                </c:pt>
                <c:pt idx="8613">
                  <c:v>196.59999999999945</c:v>
                </c:pt>
                <c:pt idx="8614">
                  <c:v>196.59999999999945</c:v>
                </c:pt>
                <c:pt idx="8615">
                  <c:v>196.59999999999945</c:v>
                </c:pt>
                <c:pt idx="8616">
                  <c:v>196.59999999999945</c:v>
                </c:pt>
                <c:pt idx="8617">
                  <c:v>196.59999999999945</c:v>
                </c:pt>
                <c:pt idx="8618">
                  <c:v>196.59999999999945</c:v>
                </c:pt>
                <c:pt idx="8619">
                  <c:v>196.59999999999945</c:v>
                </c:pt>
                <c:pt idx="8620">
                  <c:v>196.59999999999945</c:v>
                </c:pt>
                <c:pt idx="8621">
                  <c:v>196.59999999999945</c:v>
                </c:pt>
                <c:pt idx="8622">
                  <c:v>196.59999999999945</c:v>
                </c:pt>
                <c:pt idx="8623">
                  <c:v>196.59999999999945</c:v>
                </c:pt>
                <c:pt idx="8624">
                  <c:v>196.59999999999945</c:v>
                </c:pt>
                <c:pt idx="8625">
                  <c:v>196.59999999999945</c:v>
                </c:pt>
                <c:pt idx="8626">
                  <c:v>196.59999999999945</c:v>
                </c:pt>
                <c:pt idx="8627">
                  <c:v>196.69999999999945</c:v>
                </c:pt>
                <c:pt idx="8628">
                  <c:v>196.69999999999945</c:v>
                </c:pt>
                <c:pt idx="8629">
                  <c:v>196.79999999999944</c:v>
                </c:pt>
                <c:pt idx="8630">
                  <c:v>196.79999999999944</c:v>
                </c:pt>
                <c:pt idx="8631">
                  <c:v>196.89999999999944</c:v>
                </c:pt>
                <c:pt idx="8632">
                  <c:v>196.99999999999943</c:v>
                </c:pt>
                <c:pt idx="8633">
                  <c:v>196.99999999999943</c:v>
                </c:pt>
                <c:pt idx="8634">
                  <c:v>197.09999999999943</c:v>
                </c:pt>
                <c:pt idx="8635">
                  <c:v>197.19999999999942</c:v>
                </c:pt>
                <c:pt idx="8636">
                  <c:v>197.29999999999941</c:v>
                </c:pt>
                <c:pt idx="8637">
                  <c:v>197.59999999999943</c:v>
                </c:pt>
                <c:pt idx="8638">
                  <c:v>197.79999999999941</c:v>
                </c:pt>
                <c:pt idx="8639">
                  <c:v>197.9999999999994</c:v>
                </c:pt>
                <c:pt idx="8640">
                  <c:v>198.0999999999994</c:v>
                </c:pt>
                <c:pt idx="8641">
                  <c:v>198.0999999999994</c:v>
                </c:pt>
                <c:pt idx="8642">
                  <c:v>198.29999999999939</c:v>
                </c:pt>
                <c:pt idx="8643">
                  <c:v>198.39999999999938</c:v>
                </c:pt>
                <c:pt idx="8644">
                  <c:v>198.49999999999937</c:v>
                </c:pt>
                <c:pt idx="8645">
                  <c:v>198.49999999999937</c:v>
                </c:pt>
                <c:pt idx="8646">
                  <c:v>198.59999999999937</c:v>
                </c:pt>
                <c:pt idx="8647">
                  <c:v>198.69999999999936</c:v>
                </c:pt>
                <c:pt idx="8648">
                  <c:v>198.89999999999935</c:v>
                </c:pt>
                <c:pt idx="8649">
                  <c:v>198.99999999999935</c:v>
                </c:pt>
                <c:pt idx="8650">
                  <c:v>199.09999999999934</c:v>
                </c:pt>
                <c:pt idx="8651">
                  <c:v>199.19999999999933</c:v>
                </c:pt>
                <c:pt idx="8652">
                  <c:v>199.29999999999933</c:v>
                </c:pt>
                <c:pt idx="8653">
                  <c:v>199.39999999999932</c:v>
                </c:pt>
                <c:pt idx="8654">
                  <c:v>199.49999999999932</c:v>
                </c:pt>
                <c:pt idx="8655">
                  <c:v>199.59999999999931</c:v>
                </c:pt>
                <c:pt idx="8656">
                  <c:v>199.69999999999931</c:v>
                </c:pt>
                <c:pt idx="8657">
                  <c:v>199.7999999999993</c:v>
                </c:pt>
                <c:pt idx="8658">
                  <c:v>199.8999999999993</c:v>
                </c:pt>
                <c:pt idx="8659">
                  <c:v>199.99999999999929</c:v>
                </c:pt>
                <c:pt idx="8660">
                  <c:v>200.09999999999928</c:v>
                </c:pt>
                <c:pt idx="8661">
                  <c:v>200.19999999999928</c:v>
                </c:pt>
                <c:pt idx="8662">
                  <c:v>200.19999999999928</c:v>
                </c:pt>
                <c:pt idx="8663">
                  <c:v>200.39999999999927</c:v>
                </c:pt>
                <c:pt idx="8664">
                  <c:v>200.69999999999928</c:v>
                </c:pt>
                <c:pt idx="8665">
                  <c:v>200.79999999999927</c:v>
                </c:pt>
                <c:pt idx="8666">
                  <c:v>200.89999999999927</c:v>
                </c:pt>
                <c:pt idx="8667">
                  <c:v>201.09999999999926</c:v>
                </c:pt>
                <c:pt idx="8668">
                  <c:v>201.19999999999925</c:v>
                </c:pt>
                <c:pt idx="8669">
                  <c:v>201.39999999999924</c:v>
                </c:pt>
                <c:pt idx="8670">
                  <c:v>201.59999999999923</c:v>
                </c:pt>
                <c:pt idx="8671">
                  <c:v>201.69999999999922</c:v>
                </c:pt>
                <c:pt idx="8672">
                  <c:v>201.89999999999921</c:v>
                </c:pt>
                <c:pt idx="8673">
                  <c:v>201.9999999999992</c:v>
                </c:pt>
                <c:pt idx="8674">
                  <c:v>202.19999999999919</c:v>
                </c:pt>
                <c:pt idx="8675">
                  <c:v>202.5999999999992</c:v>
                </c:pt>
                <c:pt idx="8676">
                  <c:v>202.89999999999921</c:v>
                </c:pt>
                <c:pt idx="8677">
                  <c:v>203.0999999999992</c:v>
                </c:pt>
                <c:pt idx="8678">
                  <c:v>203.39999999999921</c:v>
                </c:pt>
                <c:pt idx="8679">
                  <c:v>203.5999999999992</c:v>
                </c:pt>
                <c:pt idx="8680">
                  <c:v>203.79999999999919</c:v>
                </c:pt>
                <c:pt idx="8681">
                  <c:v>203.99999999999918</c:v>
                </c:pt>
                <c:pt idx="8682">
                  <c:v>204.49999999999918</c:v>
                </c:pt>
                <c:pt idx="8683">
                  <c:v>205.49999999999918</c:v>
                </c:pt>
                <c:pt idx="8684">
                  <c:v>205.89999999999918</c:v>
                </c:pt>
                <c:pt idx="8685">
                  <c:v>206.19999999999919</c:v>
                </c:pt>
                <c:pt idx="8686">
                  <c:v>206.39999999999918</c:v>
                </c:pt>
                <c:pt idx="8687">
                  <c:v>206.59999999999917</c:v>
                </c:pt>
                <c:pt idx="8688">
                  <c:v>206.99999999999918</c:v>
                </c:pt>
                <c:pt idx="8689">
                  <c:v>207.29999999999919</c:v>
                </c:pt>
                <c:pt idx="8690">
                  <c:v>207.69999999999919</c:v>
                </c:pt>
                <c:pt idx="8691">
                  <c:v>208.0999999999992</c:v>
                </c:pt>
                <c:pt idx="8692">
                  <c:v>208.4999999999992</c:v>
                </c:pt>
                <c:pt idx="8693">
                  <c:v>208.9999999999992</c:v>
                </c:pt>
                <c:pt idx="8694">
                  <c:v>209.5999999999992</c:v>
                </c:pt>
                <c:pt idx="8695">
                  <c:v>210.29999999999919</c:v>
                </c:pt>
                <c:pt idx="8696">
                  <c:v>211.0999999999992</c:v>
                </c:pt>
                <c:pt idx="8697">
                  <c:v>211.9999999999992</c:v>
                </c:pt>
                <c:pt idx="8698">
                  <c:v>212.5999999999992</c:v>
                </c:pt>
                <c:pt idx="8699">
                  <c:v>213.0999999999992</c:v>
                </c:pt>
                <c:pt idx="8700">
                  <c:v>213.79999999999919</c:v>
                </c:pt>
                <c:pt idx="8701">
                  <c:v>214.79999999999919</c:v>
                </c:pt>
                <c:pt idx="8702">
                  <c:v>215.39999999999918</c:v>
                </c:pt>
                <c:pt idx="8703">
                  <c:v>215.79999999999919</c:v>
                </c:pt>
                <c:pt idx="8704">
                  <c:v>216.39999999999918</c:v>
                </c:pt>
                <c:pt idx="8705">
                  <c:v>217.19999999999919</c:v>
                </c:pt>
                <c:pt idx="8706">
                  <c:v>217.89999999999918</c:v>
                </c:pt>
                <c:pt idx="8707">
                  <c:v>218.59999999999917</c:v>
                </c:pt>
                <c:pt idx="8708">
                  <c:v>219.29999999999916</c:v>
                </c:pt>
                <c:pt idx="8709">
                  <c:v>219.99999999999915</c:v>
                </c:pt>
                <c:pt idx="8710">
                  <c:v>220.59999999999914</c:v>
                </c:pt>
                <c:pt idx="8711">
                  <c:v>221.29999999999913</c:v>
                </c:pt>
                <c:pt idx="8712">
                  <c:v>221.69999999999914</c:v>
                </c:pt>
                <c:pt idx="8713">
                  <c:v>222.09999999999914</c:v>
                </c:pt>
                <c:pt idx="8714">
                  <c:v>222.39999999999915</c:v>
                </c:pt>
                <c:pt idx="8715">
                  <c:v>222.79999999999916</c:v>
                </c:pt>
                <c:pt idx="8716">
                  <c:v>223.29999999999916</c:v>
                </c:pt>
                <c:pt idx="8717">
                  <c:v>223.79999999999916</c:v>
                </c:pt>
                <c:pt idx="8718">
                  <c:v>224.39999999999915</c:v>
                </c:pt>
                <c:pt idx="8719">
                  <c:v>224.79999999999916</c:v>
                </c:pt>
                <c:pt idx="8720">
                  <c:v>224.99999999999915</c:v>
                </c:pt>
                <c:pt idx="8721">
                  <c:v>225.39999999999915</c:v>
                </c:pt>
                <c:pt idx="8722">
                  <c:v>225.59999999999914</c:v>
                </c:pt>
                <c:pt idx="8723">
                  <c:v>225.89999999999915</c:v>
                </c:pt>
                <c:pt idx="8724">
                  <c:v>226.49999999999915</c:v>
                </c:pt>
                <c:pt idx="8725">
                  <c:v>227.19999999999914</c:v>
                </c:pt>
                <c:pt idx="8726">
                  <c:v>227.99999999999915</c:v>
                </c:pt>
                <c:pt idx="8727">
                  <c:v>228.89999999999915</c:v>
                </c:pt>
                <c:pt idx="8728">
                  <c:v>229.49999999999915</c:v>
                </c:pt>
                <c:pt idx="8729">
                  <c:v>230.09999999999914</c:v>
                </c:pt>
                <c:pt idx="8730">
                  <c:v>230.59999999999914</c:v>
                </c:pt>
                <c:pt idx="8731">
                  <c:v>231.09999999999914</c:v>
                </c:pt>
                <c:pt idx="8732">
                  <c:v>231.69999999999914</c:v>
                </c:pt>
                <c:pt idx="8733">
                  <c:v>232.19999999999914</c:v>
                </c:pt>
                <c:pt idx="8734">
                  <c:v>232.79999999999913</c:v>
                </c:pt>
                <c:pt idx="8735">
                  <c:v>233.59999999999914</c:v>
                </c:pt>
                <c:pt idx="8736">
                  <c:v>234.39999999999915</c:v>
                </c:pt>
                <c:pt idx="8737">
                  <c:v>234.99999999999915</c:v>
                </c:pt>
                <c:pt idx="8738">
                  <c:v>235.39999999999915</c:v>
                </c:pt>
                <c:pt idx="8739">
                  <c:v>235.89999999999915</c:v>
                </c:pt>
                <c:pt idx="8740">
                  <c:v>236.39999999999915</c:v>
                </c:pt>
                <c:pt idx="8741">
                  <c:v>237.19999999999916</c:v>
                </c:pt>
                <c:pt idx="8742">
                  <c:v>237.89999999999915</c:v>
                </c:pt>
                <c:pt idx="8743">
                  <c:v>238.79999999999916</c:v>
                </c:pt>
                <c:pt idx="8744">
                  <c:v>239.59999999999917</c:v>
                </c:pt>
                <c:pt idx="8745">
                  <c:v>239.89999999999918</c:v>
                </c:pt>
                <c:pt idx="8746">
                  <c:v>240.19999999999919</c:v>
                </c:pt>
                <c:pt idx="8747">
                  <c:v>240.39999999999918</c:v>
                </c:pt>
                <c:pt idx="8748">
                  <c:v>240.59999999999917</c:v>
                </c:pt>
                <c:pt idx="8749">
                  <c:v>240.99999999999918</c:v>
                </c:pt>
                <c:pt idx="8750">
                  <c:v>241.39999999999918</c:v>
                </c:pt>
                <c:pt idx="8751">
                  <c:v>241.89999999999918</c:v>
                </c:pt>
                <c:pt idx="8752">
                  <c:v>242.19999999999919</c:v>
                </c:pt>
                <c:pt idx="8753">
                  <c:v>242.5999999999992</c:v>
                </c:pt>
                <c:pt idx="8754">
                  <c:v>242.79999999999919</c:v>
                </c:pt>
                <c:pt idx="8755">
                  <c:v>242.99999999999918</c:v>
                </c:pt>
                <c:pt idx="8756">
                  <c:v>243.39999999999918</c:v>
                </c:pt>
                <c:pt idx="8757">
                  <c:v>243.69999999999919</c:v>
                </c:pt>
                <c:pt idx="8758">
                  <c:v>244.0999999999992</c:v>
                </c:pt>
                <c:pt idx="8759">
                  <c:v>244.39999999999921</c:v>
                </c:pt>
                <c:pt idx="8760">
                  <c:v>244.39999999999921</c:v>
                </c:pt>
                <c:pt idx="8761">
                  <c:v>244.4999999999992</c:v>
                </c:pt>
                <c:pt idx="8762">
                  <c:v>244.5999999999992</c:v>
                </c:pt>
                <c:pt idx="8763">
                  <c:v>244.69999999999919</c:v>
                </c:pt>
                <c:pt idx="8764">
                  <c:v>244.69999999999919</c:v>
                </c:pt>
                <c:pt idx="8765">
                  <c:v>244.79999999999919</c:v>
                </c:pt>
                <c:pt idx="8766">
                  <c:v>244.89999999999918</c:v>
                </c:pt>
                <c:pt idx="8767">
                  <c:v>245.09999999999917</c:v>
                </c:pt>
                <c:pt idx="8768">
                  <c:v>245.19999999999916</c:v>
                </c:pt>
                <c:pt idx="8769">
                  <c:v>245.19999999999916</c:v>
                </c:pt>
                <c:pt idx="8770">
                  <c:v>245.29999999999916</c:v>
                </c:pt>
                <c:pt idx="8771">
                  <c:v>245.39999999999915</c:v>
                </c:pt>
                <c:pt idx="8772">
                  <c:v>245.39999999999915</c:v>
                </c:pt>
                <c:pt idx="8773">
                  <c:v>245.39999999999915</c:v>
                </c:pt>
                <c:pt idx="8774">
                  <c:v>245.39999999999915</c:v>
                </c:pt>
                <c:pt idx="8775">
                  <c:v>245.49999999999915</c:v>
                </c:pt>
                <c:pt idx="8776">
                  <c:v>245.49999999999915</c:v>
                </c:pt>
                <c:pt idx="8777">
                  <c:v>245.49999999999915</c:v>
                </c:pt>
                <c:pt idx="8778">
                  <c:v>245.49999999999915</c:v>
                </c:pt>
                <c:pt idx="8779">
                  <c:v>245.59999999999914</c:v>
                </c:pt>
                <c:pt idx="8780">
                  <c:v>245.59999999999914</c:v>
                </c:pt>
                <c:pt idx="8781">
                  <c:v>245.69999999999914</c:v>
                </c:pt>
                <c:pt idx="8782">
                  <c:v>245.79999999999913</c:v>
                </c:pt>
                <c:pt idx="8783">
                  <c:v>245.89999999999912</c:v>
                </c:pt>
                <c:pt idx="8784">
                  <c:v>245.99999999999912</c:v>
                </c:pt>
                <c:pt idx="8785">
                  <c:v>246.09999999999911</c:v>
                </c:pt>
                <c:pt idx="8786">
                  <c:v>246.19999999999911</c:v>
                </c:pt>
                <c:pt idx="8787">
                  <c:v>246.2999999999991</c:v>
                </c:pt>
                <c:pt idx="8788">
                  <c:v>246.2999999999991</c:v>
                </c:pt>
                <c:pt idx="8789">
                  <c:v>246.49999999999909</c:v>
                </c:pt>
                <c:pt idx="8790">
                  <c:v>246.69999999999908</c:v>
                </c:pt>
                <c:pt idx="8791">
                  <c:v>246.79999999999907</c:v>
                </c:pt>
                <c:pt idx="8792">
                  <c:v>246.89999999999907</c:v>
                </c:pt>
                <c:pt idx="8793">
                  <c:v>246.89999999999907</c:v>
                </c:pt>
                <c:pt idx="8794">
                  <c:v>246.99999999999906</c:v>
                </c:pt>
                <c:pt idx="8795">
                  <c:v>246.99999999999906</c:v>
                </c:pt>
                <c:pt idx="8796">
                  <c:v>246.99999999999906</c:v>
                </c:pt>
                <c:pt idx="8797">
                  <c:v>247.09999999999906</c:v>
                </c:pt>
                <c:pt idx="8798">
                  <c:v>247.09999999999906</c:v>
                </c:pt>
                <c:pt idx="8799">
                  <c:v>247.09999999999906</c:v>
                </c:pt>
                <c:pt idx="8800">
                  <c:v>247.09999999999906</c:v>
                </c:pt>
                <c:pt idx="8801">
                  <c:v>247.09999999999906</c:v>
                </c:pt>
                <c:pt idx="8802">
                  <c:v>247.09999999999906</c:v>
                </c:pt>
                <c:pt idx="8803">
                  <c:v>247.09999999999906</c:v>
                </c:pt>
                <c:pt idx="8804">
                  <c:v>247.09999999999906</c:v>
                </c:pt>
                <c:pt idx="8805">
                  <c:v>247.09999999999906</c:v>
                </c:pt>
                <c:pt idx="8806">
                  <c:v>247.09999999999906</c:v>
                </c:pt>
                <c:pt idx="8807">
                  <c:v>247.09999999999906</c:v>
                </c:pt>
                <c:pt idx="8808">
                  <c:v>247.09999999999906</c:v>
                </c:pt>
                <c:pt idx="8809">
                  <c:v>247.09999999999906</c:v>
                </c:pt>
                <c:pt idx="8810">
                  <c:v>247.09999999999906</c:v>
                </c:pt>
                <c:pt idx="8811">
                  <c:v>247.09999999999906</c:v>
                </c:pt>
                <c:pt idx="8812">
                  <c:v>247.09999999999906</c:v>
                </c:pt>
                <c:pt idx="8813">
                  <c:v>247.09999999999906</c:v>
                </c:pt>
                <c:pt idx="8814">
                  <c:v>247.09999999999906</c:v>
                </c:pt>
                <c:pt idx="8815">
                  <c:v>247.09999999999906</c:v>
                </c:pt>
                <c:pt idx="8816">
                  <c:v>247.19999999999905</c:v>
                </c:pt>
                <c:pt idx="8817">
                  <c:v>247.19999999999905</c:v>
                </c:pt>
                <c:pt idx="8818">
                  <c:v>247.19999999999905</c:v>
                </c:pt>
                <c:pt idx="8819">
                  <c:v>247.19999999999905</c:v>
                </c:pt>
                <c:pt idx="8820">
                  <c:v>247.19999999999905</c:v>
                </c:pt>
                <c:pt idx="8821">
                  <c:v>247.19999999999905</c:v>
                </c:pt>
                <c:pt idx="8822">
                  <c:v>247.19999999999905</c:v>
                </c:pt>
                <c:pt idx="8823">
                  <c:v>247.19999999999905</c:v>
                </c:pt>
                <c:pt idx="8824">
                  <c:v>247.19999999999905</c:v>
                </c:pt>
                <c:pt idx="8825">
                  <c:v>247.19999999999905</c:v>
                </c:pt>
                <c:pt idx="8826">
                  <c:v>247.19999999999905</c:v>
                </c:pt>
                <c:pt idx="8827">
                  <c:v>247.19999999999905</c:v>
                </c:pt>
                <c:pt idx="8828">
                  <c:v>247.19999999999905</c:v>
                </c:pt>
                <c:pt idx="8829">
                  <c:v>247.19999999999905</c:v>
                </c:pt>
                <c:pt idx="8830">
                  <c:v>247.19999999999905</c:v>
                </c:pt>
                <c:pt idx="8831">
                  <c:v>247.19999999999905</c:v>
                </c:pt>
                <c:pt idx="8832">
                  <c:v>247.19999999999905</c:v>
                </c:pt>
                <c:pt idx="8833">
                  <c:v>247.19999999999905</c:v>
                </c:pt>
                <c:pt idx="8834">
                  <c:v>247.19999999999905</c:v>
                </c:pt>
                <c:pt idx="8835">
                  <c:v>247.19999999999905</c:v>
                </c:pt>
                <c:pt idx="8836">
                  <c:v>247.19999999999905</c:v>
                </c:pt>
                <c:pt idx="8837">
                  <c:v>247.19999999999905</c:v>
                </c:pt>
                <c:pt idx="8838">
                  <c:v>247.19999999999905</c:v>
                </c:pt>
                <c:pt idx="8839">
                  <c:v>247.19999999999905</c:v>
                </c:pt>
                <c:pt idx="8840">
                  <c:v>247.19999999999905</c:v>
                </c:pt>
                <c:pt idx="8841">
                  <c:v>247.19999999999905</c:v>
                </c:pt>
                <c:pt idx="8842">
                  <c:v>247.19999999999905</c:v>
                </c:pt>
                <c:pt idx="8843">
                  <c:v>247.19999999999905</c:v>
                </c:pt>
                <c:pt idx="8844">
                  <c:v>247.19999999999905</c:v>
                </c:pt>
                <c:pt idx="8845">
                  <c:v>247.19999999999905</c:v>
                </c:pt>
                <c:pt idx="8846">
                  <c:v>247.19999999999905</c:v>
                </c:pt>
                <c:pt idx="8847">
                  <c:v>247.19999999999905</c:v>
                </c:pt>
                <c:pt idx="8848">
                  <c:v>247.19999999999905</c:v>
                </c:pt>
                <c:pt idx="8849">
                  <c:v>247.19999999999905</c:v>
                </c:pt>
                <c:pt idx="8850">
                  <c:v>247.19999999999905</c:v>
                </c:pt>
                <c:pt idx="8851">
                  <c:v>247.19999999999905</c:v>
                </c:pt>
                <c:pt idx="8852">
                  <c:v>247.19999999999905</c:v>
                </c:pt>
                <c:pt idx="8853">
                  <c:v>247.19999999999905</c:v>
                </c:pt>
                <c:pt idx="8854">
                  <c:v>247.19999999999905</c:v>
                </c:pt>
                <c:pt idx="8855">
                  <c:v>247.19999999999905</c:v>
                </c:pt>
                <c:pt idx="8856">
                  <c:v>247.19999999999905</c:v>
                </c:pt>
                <c:pt idx="8857">
                  <c:v>247.19999999999905</c:v>
                </c:pt>
                <c:pt idx="8858">
                  <c:v>247.29999999999905</c:v>
                </c:pt>
                <c:pt idx="8859">
                  <c:v>247.29999999999905</c:v>
                </c:pt>
                <c:pt idx="8860">
                  <c:v>247.39999999999904</c:v>
                </c:pt>
                <c:pt idx="8861">
                  <c:v>247.49999999999903</c:v>
                </c:pt>
                <c:pt idx="8862">
                  <c:v>247.59999999999903</c:v>
                </c:pt>
                <c:pt idx="8863">
                  <c:v>247.69999999999902</c:v>
                </c:pt>
                <c:pt idx="8864">
                  <c:v>247.79999999999902</c:v>
                </c:pt>
                <c:pt idx="8865">
                  <c:v>247.79999999999902</c:v>
                </c:pt>
                <c:pt idx="8866">
                  <c:v>247.79999999999902</c:v>
                </c:pt>
                <c:pt idx="8867">
                  <c:v>247.79999999999902</c:v>
                </c:pt>
                <c:pt idx="8868">
                  <c:v>247.79999999999902</c:v>
                </c:pt>
                <c:pt idx="8869">
                  <c:v>247.79999999999902</c:v>
                </c:pt>
                <c:pt idx="8870">
                  <c:v>247.79999999999902</c:v>
                </c:pt>
                <c:pt idx="8871">
                  <c:v>247.79999999999902</c:v>
                </c:pt>
                <c:pt idx="8872">
                  <c:v>247.89999999999901</c:v>
                </c:pt>
                <c:pt idx="8873">
                  <c:v>247.89999999999901</c:v>
                </c:pt>
                <c:pt idx="8874">
                  <c:v>247.99999999999901</c:v>
                </c:pt>
                <c:pt idx="8875">
                  <c:v>248.19999999999899</c:v>
                </c:pt>
                <c:pt idx="8876">
                  <c:v>248.19999999999899</c:v>
                </c:pt>
                <c:pt idx="8877">
                  <c:v>248.39999999999898</c:v>
                </c:pt>
                <c:pt idx="8878">
                  <c:v>248.39999999999898</c:v>
                </c:pt>
                <c:pt idx="8879">
                  <c:v>248.49999999999898</c:v>
                </c:pt>
                <c:pt idx="8880">
                  <c:v>248.49999999999898</c:v>
                </c:pt>
                <c:pt idx="8881">
                  <c:v>248.49999999999898</c:v>
                </c:pt>
                <c:pt idx="8882">
                  <c:v>248.49999999999898</c:v>
                </c:pt>
                <c:pt idx="8883">
                  <c:v>248.49999999999898</c:v>
                </c:pt>
                <c:pt idx="8884">
                  <c:v>248.49999999999898</c:v>
                </c:pt>
                <c:pt idx="8885">
                  <c:v>248.49999999999898</c:v>
                </c:pt>
                <c:pt idx="8886">
                  <c:v>248.49999999999898</c:v>
                </c:pt>
                <c:pt idx="8887">
                  <c:v>248.59999999999897</c:v>
                </c:pt>
                <c:pt idx="8888">
                  <c:v>248.59999999999897</c:v>
                </c:pt>
                <c:pt idx="8889">
                  <c:v>248.69999999999897</c:v>
                </c:pt>
                <c:pt idx="8890">
                  <c:v>248.69999999999897</c:v>
                </c:pt>
                <c:pt idx="8891">
                  <c:v>248.69999999999897</c:v>
                </c:pt>
                <c:pt idx="8892">
                  <c:v>248.69999999999897</c:v>
                </c:pt>
                <c:pt idx="8893">
                  <c:v>248.69999999999897</c:v>
                </c:pt>
                <c:pt idx="8894">
                  <c:v>248.69999999999897</c:v>
                </c:pt>
                <c:pt idx="8895">
                  <c:v>248.69999999999897</c:v>
                </c:pt>
                <c:pt idx="8896">
                  <c:v>248.69999999999897</c:v>
                </c:pt>
                <c:pt idx="8897">
                  <c:v>248.69999999999897</c:v>
                </c:pt>
                <c:pt idx="8898">
                  <c:v>248.69999999999897</c:v>
                </c:pt>
                <c:pt idx="8899">
                  <c:v>248.69999999999897</c:v>
                </c:pt>
                <c:pt idx="8900">
                  <c:v>248.69999999999897</c:v>
                </c:pt>
                <c:pt idx="8901">
                  <c:v>248.69999999999897</c:v>
                </c:pt>
                <c:pt idx="8902">
                  <c:v>248.69999999999897</c:v>
                </c:pt>
                <c:pt idx="8903">
                  <c:v>248.69999999999897</c:v>
                </c:pt>
                <c:pt idx="8904">
                  <c:v>248.69999999999897</c:v>
                </c:pt>
                <c:pt idx="8905">
                  <c:v>248.69999999999897</c:v>
                </c:pt>
                <c:pt idx="8906">
                  <c:v>248.69999999999897</c:v>
                </c:pt>
                <c:pt idx="8907">
                  <c:v>248.69999999999897</c:v>
                </c:pt>
                <c:pt idx="8908">
                  <c:v>248.69999999999897</c:v>
                </c:pt>
                <c:pt idx="8909">
                  <c:v>248.69999999999897</c:v>
                </c:pt>
                <c:pt idx="8910">
                  <c:v>248.69999999999897</c:v>
                </c:pt>
                <c:pt idx="8911">
                  <c:v>248.69999999999897</c:v>
                </c:pt>
                <c:pt idx="8912">
                  <c:v>248.69999999999897</c:v>
                </c:pt>
                <c:pt idx="8913">
                  <c:v>248.69999999999897</c:v>
                </c:pt>
                <c:pt idx="8914">
                  <c:v>248.69999999999897</c:v>
                </c:pt>
                <c:pt idx="8915">
                  <c:v>248.69999999999897</c:v>
                </c:pt>
                <c:pt idx="8916">
                  <c:v>248.69999999999897</c:v>
                </c:pt>
                <c:pt idx="8917">
                  <c:v>248.69999999999897</c:v>
                </c:pt>
                <c:pt idx="8918">
                  <c:v>248.69999999999897</c:v>
                </c:pt>
                <c:pt idx="8919">
                  <c:v>248.69999999999897</c:v>
                </c:pt>
                <c:pt idx="8920">
                  <c:v>248.69999999999897</c:v>
                </c:pt>
                <c:pt idx="8921">
                  <c:v>248.69999999999897</c:v>
                </c:pt>
                <c:pt idx="8922">
                  <c:v>248.69999999999897</c:v>
                </c:pt>
                <c:pt idx="8923">
                  <c:v>248.69999999999897</c:v>
                </c:pt>
                <c:pt idx="8924">
                  <c:v>248.69999999999897</c:v>
                </c:pt>
                <c:pt idx="8925">
                  <c:v>248.69999999999897</c:v>
                </c:pt>
                <c:pt idx="8926">
                  <c:v>248.69999999999897</c:v>
                </c:pt>
                <c:pt idx="8927">
                  <c:v>248.69999999999897</c:v>
                </c:pt>
                <c:pt idx="8928">
                  <c:v>248.69999999999897</c:v>
                </c:pt>
                <c:pt idx="8929">
                  <c:v>248.69999999999897</c:v>
                </c:pt>
                <c:pt idx="8930">
                  <c:v>248.69999999999897</c:v>
                </c:pt>
                <c:pt idx="8931">
                  <c:v>248.69999999999897</c:v>
                </c:pt>
                <c:pt idx="8932">
                  <c:v>248.69999999999897</c:v>
                </c:pt>
                <c:pt idx="8933">
                  <c:v>248.69999999999897</c:v>
                </c:pt>
                <c:pt idx="8934">
                  <c:v>248.69999999999897</c:v>
                </c:pt>
                <c:pt idx="8935">
                  <c:v>248.69999999999897</c:v>
                </c:pt>
                <c:pt idx="8936">
                  <c:v>248.69999999999897</c:v>
                </c:pt>
                <c:pt idx="8937">
                  <c:v>248.69999999999897</c:v>
                </c:pt>
                <c:pt idx="8938">
                  <c:v>248.69999999999897</c:v>
                </c:pt>
                <c:pt idx="8939">
                  <c:v>248.69999999999897</c:v>
                </c:pt>
                <c:pt idx="8940">
                  <c:v>248.69999999999897</c:v>
                </c:pt>
                <c:pt idx="8941">
                  <c:v>248.69999999999897</c:v>
                </c:pt>
                <c:pt idx="8942">
                  <c:v>248.69999999999897</c:v>
                </c:pt>
                <c:pt idx="8943">
                  <c:v>248.69999999999897</c:v>
                </c:pt>
                <c:pt idx="8944">
                  <c:v>248.69999999999897</c:v>
                </c:pt>
                <c:pt idx="8945">
                  <c:v>248.69999999999897</c:v>
                </c:pt>
                <c:pt idx="8946">
                  <c:v>248.69999999999897</c:v>
                </c:pt>
                <c:pt idx="8947">
                  <c:v>248.69999999999897</c:v>
                </c:pt>
                <c:pt idx="8948">
                  <c:v>248.69999999999897</c:v>
                </c:pt>
                <c:pt idx="8949">
                  <c:v>248.69999999999897</c:v>
                </c:pt>
                <c:pt idx="8950">
                  <c:v>248.69999999999897</c:v>
                </c:pt>
                <c:pt idx="8951">
                  <c:v>248.69999999999897</c:v>
                </c:pt>
                <c:pt idx="8952">
                  <c:v>248.69999999999897</c:v>
                </c:pt>
                <c:pt idx="8953">
                  <c:v>248.69999999999897</c:v>
                </c:pt>
                <c:pt idx="8954">
                  <c:v>248.69999999999897</c:v>
                </c:pt>
                <c:pt idx="8955">
                  <c:v>248.69999999999897</c:v>
                </c:pt>
                <c:pt idx="8956">
                  <c:v>248.69999999999897</c:v>
                </c:pt>
                <c:pt idx="8957">
                  <c:v>248.69999999999897</c:v>
                </c:pt>
                <c:pt idx="8958">
                  <c:v>248.69999999999897</c:v>
                </c:pt>
                <c:pt idx="8959">
                  <c:v>248.69999999999897</c:v>
                </c:pt>
                <c:pt idx="8960">
                  <c:v>248.69999999999897</c:v>
                </c:pt>
                <c:pt idx="8961">
                  <c:v>248.69999999999897</c:v>
                </c:pt>
                <c:pt idx="8962">
                  <c:v>248.69999999999897</c:v>
                </c:pt>
                <c:pt idx="8963">
                  <c:v>248.69999999999897</c:v>
                </c:pt>
                <c:pt idx="8964">
                  <c:v>248.69999999999897</c:v>
                </c:pt>
                <c:pt idx="8965">
                  <c:v>248.69999999999897</c:v>
                </c:pt>
                <c:pt idx="8966">
                  <c:v>248.69999999999897</c:v>
                </c:pt>
                <c:pt idx="8967">
                  <c:v>248.69999999999897</c:v>
                </c:pt>
                <c:pt idx="8968">
                  <c:v>248.69999999999897</c:v>
                </c:pt>
                <c:pt idx="8969">
                  <c:v>248.69999999999897</c:v>
                </c:pt>
                <c:pt idx="8970">
                  <c:v>248.69999999999897</c:v>
                </c:pt>
                <c:pt idx="8971">
                  <c:v>248.69999999999897</c:v>
                </c:pt>
                <c:pt idx="8972">
                  <c:v>248.69999999999897</c:v>
                </c:pt>
                <c:pt idx="8973">
                  <c:v>248.69999999999897</c:v>
                </c:pt>
                <c:pt idx="8974">
                  <c:v>248.69999999999897</c:v>
                </c:pt>
                <c:pt idx="8975">
                  <c:v>248.69999999999897</c:v>
                </c:pt>
                <c:pt idx="8976">
                  <c:v>248.69999999999897</c:v>
                </c:pt>
                <c:pt idx="8977">
                  <c:v>248.69999999999897</c:v>
                </c:pt>
                <c:pt idx="8978">
                  <c:v>248.69999999999897</c:v>
                </c:pt>
                <c:pt idx="8979">
                  <c:v>248.69999999999897</c:v>
                </c:pt>
                <c:pt idx="8980">
                  <c:v>248.69999999999897</c:v>
                </c:pt>
                <c:pt idx="8981">
                  <c:v>248.69999999999897</c:v>
                </c:pt>
                <c:pt idx="8982">
                  <c:v>248.69999999999897</c:v>
                </c:pt>
                <c:pt idx="8983">
                  <c:v>248.69999999999897</c:v>
                </c:pt>
                <c:pt idx="8984">
                  <c:v>248.69999999999897</c:v>
                </c:pt>
                <c:pt idx="8985">
                  <c:v>248.69999999999897</c:v>
                </c:pt>
                <c:pt idx="8986">
                  <c:v>248.69999999999897</c:v>
                </c:pt>
                <c:pt idx="8987">
                  <c:v>248.69999999999897</c:v>
                </c:pt>
                <c:pt idx="8988">
                  <c:v>248.69999999999897</c:v>
                </c:pt>
                <c:pt idx="8989">
                  <c:v>248.69999999999897</c:v>
                </c:pt>
                <c:pt idx="8990">
                  <c:v>248.69999999999897</c:v>
                </c:pt>
                <c:pt idx="8991">
                  <c:v>248.69999999999897</c:v>
                </c:pt>
                <c:pt idx="8992">
                  <c:v>248.69999999999897</c:v>
                </c:pt>
                <c:pt idx="8993">
                  <c:v>248.69999999999897</c:v>
                </c:pt>
                <c:pt idx="8994">
                  <c:v>248.69999999999897</c:v>
                </c:pt>
                <c:pt idx="8995">
                  <c:v>248.69999999999897</c:v>
                </c:pt>
                <c:pt idx="8996">
                  <c:v>248.69999999999897</c:v>
                </c:pt>
                <c:pt idx="8997">
                  <c:v>248.69999999999897</c:v>
                </c:pt>
                <c:pt idx="8998">
                  <c:v>248.69999999999897</c:v>
                </c:pt>
                <c:pt idx="8999">
                  <c:v>248.69999999999897</c:v>
                </c:pt>
                <c:pt idx="9000">
                  <c:v>248.69999999999897</c:v>
                </c:pt>
                <c:pt idx="9001">
                  <c:v>248.69999999999897</c:v>
                </c:pt>
                <c:pt idx="9002">
                  <c:v>248.69999999999897</c:v>
                </c:pt>
                <c:pt idx="9003">
                  <c:v>248.69999999999897</c:v>
                </c:pt>
                <c:pt idx="9004">
                  <c:v>248.69999999999897</c:v>
                </c:pt>
                <c:pt idx="9005">
                  <c:v>248.69999999999897</c:v>
                </c:pt>
                <c:pt idx="9006">
                  <c:v>248.69999999999897</c:v>
                </c:pt>
                <c:pt idx="9007">
                  <c:v>248.69999999999897</c:v>
                </c:pt>
                <c:pt idx="9008">
                  <c:v>248.69999999999897</c:v>
                </c:pt>
                <c:pt idx="9009">
                  <c:v>248.69999999999897</c:v>
                </c:pt>
                <c:pt idx="9010">
                  <c:v>248.69999999999897</c:v>
                </c:pt>
                <c:pt idx="9011">
                  <c:v>248.69999999999897</c:v>
                </c:pt>
                <c:pt idx="9012">
                  <c:v>248.69999999999897</c:v>
                </c:pt>
                <c:pt idx="9013">
                  <c:v>248.69999999999897</c:v>
                </c:pt>
                <c:pt idx="9014">
                  <c:v>248.69999999999897</c:v>
                </c:pt>
                <c:pt idx="9015">
                  <c:v>248.69999999999897</c:v>
                </c:pt>
                <c:pt idx="9016">
                  <c:v>248.69999999999897</c:v>
                </c:pt>
                <c:pt idx="9017">
                  <c:v>248.69999999999897</c:v>
                </c:pt>
                <c:pt idx="9018">
                  <c:v>248.69999999999897</c:v>
                </c:pt>
                <c:pt idx="9019">
                  <c:v>248.69999999999897</c:v>
                </c:pt>
                <c:pt idx="9020">
                  <c:v>248.69999999999897</c:v>
                </c:pt>
                <c:pt idx="9021">
                  <c:v>248.69999999999897</c:v>
                </c:pt>
                <c:pt idx="9022">
                  <c:v>248.69999999999897</c:v>
                </c:pt>
                <c:pt idx="9023">
                  <c:v>248.69999999999897</c:v>
                </c:pt>
                <c:pt idx="9024">
                  <c:v>248.69999999999897</c:v>
                </c:pt>
                <c:pt idx="9025">
                  <c:v>248.69999999999897</c:v>
                </c:pt>
                <c:pt idx="9026">
                  <c:v>248.69999999999897</c:v>
                </c:pt>
                <c:pt idx="9027">
                  <c:v>248.69999999999897</c:v>
                </c:pt>
                <c:pt idx="9028">
                  <c:v>248.69999999999897</c:v>
                </c:pt>
                <c:pt idx="9029">
                  <c:v>248.69999999999897</c:v>
                </c:pt>
                <c:pt idx="9030">
                  <c:v>248.69999999999897</c:v>
                </c:pt>
                <c:pt idx="9031">
                  <c:v>248.69999999999897</c:v>
                </c:pt>
                <c:pt idx="9032">
                  <c:v>248.69999999999897</c:v>
                </c:pt>
                <c:pt idx="9033">
                  <c:v>248.69999999999897</c:v>
                </c:pt>
                <c:pt idx="9034">
                  <c:v>248.69999999999897</c:v>
                </c:pt>
                <c:pt idx="9035">
                  <c:v>248.69999999999897</c:v>
                </c:pt>
                <c:pt idx="9036">
                  <c:v>248.69999999999897</c:v>
                </c:pt>
                <c:pt idx="9037">
                  <c:v>248.69999999999897</c:v>
                </c:pt>
                <c:pt idx="9038">
                  <c:v>248.69999999999897</c:v>
                </c:pt>
                <c:pt idx="9039">
                  <c:v>248.69999999999897</c:v>
                </c:pt>
                <c:pt idx="9040">
                  <c:v>248.69999999999897</c:v>
                </c:pt>
                <c:pt idx="9041">
                  <c:v>248.69999999999897</c:v>
                </c:pt>
                <c:pt idx="9042">
                  <c:v>248.69999999999897</c:v>
                </c:pt>
                <c:pt idx="9043">
                  <c:v>248.69999999999897</c:v>
                </c:pt>
                <c:pt idx="9044">
                  <c:v>248.69999999999897</c:v>
                </c:pt>
                <c:pt idx="9045">
                  <c:v>248.69999999999897</c:v>
                </c:pt>
                <c:pt idx="9046">
                  <c:v>248.69999999999897</c:v>
                </c:pt>
                <c:pt idx="9047">
                  <c:v>248.69999999999897</c:v>
                </c:pt>
                <c:pt idx="9048">
                  <c:v>248.69999999999897</c:v>
                </c:pt>
                <c:pt idx="9049">
                  <c:v>248.69999999999897</c:v>
                </c:pt>
                <c:pt idx="9050">
                  <c:v>248.69999999999897</c:v>
                </c:pt>
                <c:pt idx="9051">
                  <c:v>248.69999999999897</c:v>
                </c:pt>
                <c:pt idx="9052">
                  <c:v>248.69999999999897</c:v>
                </c:pt>
                <c:pt idx="9053">
                  <c:v>248.69999999999897</c:v>
                </c:pt>
                <c:pt idx="9054">
                  <c:v>248.69999999999897</c:v>
                </c:pt>
                <c:pt idx="9055">
                  <c:v>248.69999999999897</c:v>
                </c:pt>
                <c:pt idx="9056">
                  <c:v>248.69999999999897</c:v>
                </c:pt>
                <c:pt idx="9057">
                  <c:v>248.69999999999897</c:v>
                </c:pt>
                <c:pt idx="9058">
                  <c:v>248.69999999999897</c:v>
                </c:pt>
                <c:pt idx="9059">
                  <c:v>248.69999999999897</c:v>
                </c:pt>
                <c:pt idx="9060">
                  <c:v>248.69999999999897</c:v>
                </c:pt>
                <c:pt idx="9061">
                  <c:v>248.69999999999897</c:v>
                </c:pt>
                <c:pt idx="9062">
                  <c:v>248.69999999999897</c:v>
                </c:pt>
                <c:pt idx="9063">
                  <c:v>248.69999999999897</c:v>
                </c:pt>
                <c:pt idx="9064">
                  <c:v>248.69999999999897</c:v>
                </c:pt>
                <c:pt idx="9065">
                  <c:v>248.69999999999897</c:v>
                </c:pt>
                <c:pt idx="9066">
                  <c:v>248.69999999999897</c:v>
                </c:pt>
                <c:pt idx="9067">
                  <c:v>248.69999999999897</c:v>
                </c:pt>
                <c:pt idx="9068">
                  <c:v>248.69999999999897</c:v>
                </c:pt>
                <c:pt idx="9069">
                  <c:v>248.69999999999897</c:v>
                </c:pt>
                <c:pt idx="9070">
                  <c:v>248.69999999999897</c:v>
                </c:pt>
                <c:pt idx="9071">
                  <c:v>248.69999999999897</c:v>
                </c:pt>
                <c:pt idx="9072">
                  <c:v>248.69999999999897</c:v>
                </c:pt>
                <c:pt idx="9073">
                  <c:v>248.69999999999897</c:v>
                </c:pt>
                <c:pt idx="9074">
                  <c:v>248.69999999999897</c:v>
                </c:pt>
                <c:pt idx="9075">
                  <c:v>248.69999999999897</c:v>
                </c:pt>
                <c:pt idx="9076">
                  <c:v>248.69999999999897</c:v>
                </c:pt>
                <c:pt idx="9077">
                  <c:v>248.69999999999897</c:v>
                </c:pt>
                <c:pt idx="9078">
                  <c:v>248.69999999999897</c:v>
                </c:pt>
                <c:pt idx="9079">
                  <c:v>248.69999999999897</c:v>
                </c:pt>
                <c:pt idx="9080">
                  <c:v>248.69999999999897</c:v>
                </c:pt>
                <c:pt idx="9081">
                  <c:v>248.69999999999897</c:v>
                </c:pt>
                <c:pt idx="9082">
                  <c:v>248.69999999999897</c:v>
                </c:pt>
                <c:pt idx="9083">
                  <c:v>248.69999999999897</c:v>
                </c:pt>
                <c:pt idx="9084">
                  <c:v>248.69999999999897</c:v>
                </c:pt>
                <c:pt idx="9085">
                  <c:v>248.69999999999897</c:v>
                </c:pt>
                <c:pt idx="9086">
                  <c:v>248.69999999999897</c:v>
                </c:pt>
                <c:pt idx="9087">
                  <c:v>248.69999999999897</c:v>
                </c:pt>
                <c:pt idx="9088">
                  <c:v>248.69999999999897</c:v>
                </c:pt>
                <c:pt idx="9089">
                  <c:v>248.69999999999897</c:v>
                </c:pt>
                <c:pt idx="9090">
                  <c:v>248.69999999999897</c:v>
                </c:pt>
                <c:pt idx="9091">
                  <c:v>248.69999999999897</c:v>
                </c:pt>
                <c:pt idx="9092">
                  <c:v>248.69999999999897</c:v>
                </c:pt>
                <c:pt idx="9093">
                  <c:v>248.69999999999897</c:v>
                </c:pt>
                <c:pt idx="9094">
                  <c:v>248.69999999999897</c:v>
                </c:pt>
                <c:pt idx="9095">
                  <c:v>248.69999999999897</c:v>
                </c:pt>
                <c:pt idx="9096">
                  <c:v>248.69999999999897</c:v>
                </c:pt>
                <c:pt idx="9097">
                  <c:v>248.69999999999897</c:v>
                </c:pt>
                <c:pt idx="9098">
                  <c:v>248.69999999999897</c:v>
                </c:pt>
                <c:pt idx="9099">
                  <c:v>248.69999999999897</c:v>
                </c:pt>
                <c:pt idx="9100">
                  <c:v>248.69999999999897</c:v>
                </c:pt>
                <c:pt idx="9101">
                  <c:v>248.69999999999897</c:v>
                </c:pt>
                <c:pt idx="9102">
                  <c:v>248.69999999999897</c:v>
                </c:pt>
                <c:pt idx="9103">
                  <c:v>248.69999999999897</c:v>
                </c:pt>
                <c:pt idx="9104">
                  <c:v>248.69999999999897</c:v>
                </c:pt>
                <c:pt idx="9105">
                  <c:v>248.69999999999897</c:v>
                </c:pt>
                <c:pt idx="9106">
                  <c:v>248.69999999999897</c:v>
                </c:pt>
                <c:pt idx="9107">
                  <c:v>248.69999999999897</c:v>
                </c:pt>
                <c:pt idx="9108">
                  <c:v>248.69999999999897</c:v>
                </c:pt>
                <c:pt idx="9109">
                  <c:v>248.69999999999897</c:v>
                </c:pt>
                <c:pt idx="9110">
                  <c:v>248.69999999999897</c:v>
                </c:pt>
                <c:pt idx="9111">
                  <c:v>248.69999999999897</c:v>
                </c:pt>
                <c:pt idx="9112">
                  <c:v>248.69999999999897</c:v>
                </c:pt>
                <c:pt idx="9113">
                  <c:v>248.69999999999897</c:v>
                </c:pt>
                <c:pt idx="9114">
                  <c:v>248.69999999999897</c:v>
                </c:pt>
                <c:pt idx="9115">
                  <c:v>248.69999999999897</c:v>
                </c:pt>
                <c:pt idx="9116">
                  <c:v>248.69999999999897</c:v>
                </c:pt>
                <c:pt idx="9117">
                  <c:v>248.69999999999897</c:v>
                </c:pt>
                <c:pt idx="9118">
                  <c:v>248.69999999999897</c:v>
                </c:pt>
                <c:pt idx="9119">
                  <c:v>248.69999999999897</c:v>
                </c:pt>
                <c:pt idx="9120">
                  <c:v>248.69999999999897</c:v>
                </c:pt>
                <c:pt idx="9121">
                  <c:v>248.69999999999897</c:v>
                </c:pt>
                <c:pt idx="9122">
                  <c:v>248.69999999999897</c:v>
                </c:pt>
                <c:pt idx="9123">
                  <c:v>248.69999999999897</c:v>
                </c:pt>
                <c:pt idx="9124">
                  <c:v>248.69999999999897</c:v>
                </c:pt>
                <c:pt idx="9125">
                  <c:v>248.69999999999897</c:v>
                </c:pt>
                <c:pt idx="9126">
                  <c:v>248.69999999999897</c:v>
                </c:pt>
                <c:pt idx="9127">
                  <c:v>248.69999999999897</c:v>
                </c:pt>
                <c:pt idx="9128">
                  <c:v>248.69999999999897</c:v>
                </c:pt>
                <c:pt idx="9129">
                  <c:v>248.69999999999897</c:v>
                </c:pt>
                <c:pt idx="9130">
                  <c:v>248.69999999999897</c:v>
                </c:pt>
                <c:pt idx="9131">
                  <c:v>248.69999999999897</c:v>
                </c:pt>
                <c:pt idx="9132">
                  <c:v>248.69999999999897</c:v>
                </c:pt>
                <c:pt idx="9133">
                  <c:v>248.69999999999897</c:v>
                </c:pt>
                <c:pt idx="9134">
                  <c:v>248.69999999999897</c:v>
                </c:pt>
                <c:pt idx="9135">
                  <c:v>248.69999999999897</c:v>
                </c:pt>
                <c:pt idx="9136">
                  <c:v>248.69999999999897</c:v>
                </c:pt>
                <c:pt idx="9137">
                  <c:v>248.69999999999897</c:v>
                </c:pt>
                <c:pt idx="9138">
                  <c:v>248.69999999999897</c:v>
                </c:pt>
                <c:pt idx="9139">
                  <c:v>248.69999999999897</c:v>
                </c:pt>
                <c:pt idx="9140">
                  <c:v>248.69999999999897</c:v>
                </c:pt>
                <c:pt idx="9141">
                  <c:v>248.69999999999897</c:v>
                </c:pt>
                <c:pt idx="9142">
                  <c:v>248.69999999999897</c:v>
                </c:pt>
                <c:pt idx="9143">
                  <c:v>248.69999999999897</c:v>
                </c:pt>
                <c:pt idx="9144">
                  <c:v>248.69999999999897</c:v>
                </c:pt>
                <c:pt idx="9145">
                  <c:v>248.69999999999897</c:v>
                </c:pt>
                <c:pt idx="9146">
                  <c:v>248.69999999999897</c:v>
                </c:pt>
                <c:pt idx="9147">
                  <c:v>248.69999999999897</c:v>
                </c:pt>
                <c:pt idx="9148">
                  <c:v>248.69999999999897</c:v>
                </c:pt>
                <c:pt idx="9149">
                  <c:v>248.69999999999897</c:v>
                </c:pt>
                <c:pt idx="9150">
                  <c:v>248.69999999999897</c:v>
                </c:pt>
                <c:pt idx="9151">
                  <c:v>248.69999999999897</c:v>
                </c:pt>
                <c:pt idx="9152">
                  <c:v>248.69999999999897</c:v>
                </c:pt>
                <c:pt idx="9153">
                  <c:v>248.69999999999897</c:v>
                </c:pt>
                <c:pt idx="9154">
                  <c:v>248.69999999999897</c:v>
                </c:pt>
                <c:pt idx="9155">
                  <c:v>248.69999999999897</c:v>
                </c:pt>
                <c:pt idx="9156">
                  <c:v>248.69999999999897</c:v>
                </c:pt>
                <c:pt idx="9157">
                  <c:v>248.69999999999897</c:v>
                </c:pt>
                <c:pt idx="9158">
                  <c:v>248.69999999999897</c:v>
                </c:pt>
                <c:pt idx="9159">
                  <c:v>248.69999999999897</c:v>
                </c:pt>
                <c:pt idx="9160">
                  <c:v>248.69999999999897</c:v>
                </c:pt>
                <c:pt idx="9161">
                  <c:v>248.69999999999897</c:v>
                </c:pt>
                <c:pt idx="9162">
                  <c:v>248.69999999999897</c:v>
                </c:pt>
                <c:pt idx="9163">
                  <c:v>248.69999999999897</c:v>
                </c:pt>
                <c:pt idx="9164">
                  <c:v>248.69999999999897</c:v>
                </c:pt>
                <c:pt idx="9165">
                  <c:v>248.69999999999897</c:v>
                </c:pt>
                <c:pt idx="9166">
                  <c:v>248.69999999999897</c:v>
                </c:pt>
                <c:pt idx="9167">
                  <c:v>248.69999999999897</c:v>
                </c:pt>
                <c:pt idx="9168">
                  <c:v>248.69999999999897</c:v>
                </c:pt>
                <c:pt idx="9169">
                  <c:v>248.69999999999897</c:v>
                </c:pt>
                <c:pt idx="9170">
                  <c:v>248.69999999999897</c:v>
                </c:pt>
                <c:pt idx="9171">
                  <c:v>248.69999999999897</c:v>
                </c:pt>
                <c:pt idx="9172">
                  <c:v>248.69999999999897</c:v>
                </c:pt>
                <c:pt idx="9173">
                  <c:v>248.69999999999897</c:v>
                </c:pt>
                <c:pt idx="9174">
                  <c:v>248.69999999999897</c:v>
                </c:pt>
                <c:pt idx="9175">
                  <c:v>248.69999999999897</c:v>
                </c:pt>
                <c:pt idx="9176">
                  <c:v>248.69999999999897</c:v>
                </c:pt>
                <c:pt idx="9177">
                  <c:v>248.69999999999897</c:v>
                </c:pt>
                <c:pt idx="9178">
                  <c:v>248.69999999999897</c:v>
                </c:pt>
                <c:pt idx="9179">
                  <c:v>248.69999999999897</c:v>
                </c:pt>
                <c:pt idx="9180">
                  <c:v>248.69999999999897</c:v>
                </c:pt>
                <c:pt idx="9181">
                  <c:v>248.69999999999897</c:v>
                </c:pt>
                <c:pt idx="9182">
                  <c:v>248.69999999999897</c:v>
                </c:pt>
                <c:pt idx="9183">
                  <c:v>248.69999999999897</c:v>
                </c:pt>
                <c:pt idx="9184">
                  <c:v>248.69999999999897</c:v>
                </c:pt>
                <c:pt idx="9185">
                  <c:v>248.69999999999897</c:v>
                </c:pt>
                <c:pt idx="9186">
                  <c:v>248.69999999999897</c:v>
                </c:pt>
                <c:pt idx="9187">
                  <c:v>248.69999999999897</c:v>
                </c:pt>
                <c:pt idx="9188">
                  <c:v>248.69999999999897</c:v>
                </c:pt>
                <c:pt idx="9189">
                  <c:v>248.69999999999897</c:v>
                </c:pt>
                <c:pt idx="9190">
                  <c:v>248.69999999999897</c:v>
                </c:pt>
                <c:pt idx="9191">
                  <c:v>248.69999999999897</c:v>
                </c:pt>
                <c:pt idx="9192">
                  <c:v>248.69999999999897</c:v>
                </c:pt>
                <c:pt idx="9193">
                  <c:v>248.69999999999897</c:v>
                </c:pt>
                <c:pt idx="9194">
                  <c:v>248.69999999999897</c:v>
                </c:pt>
                <c:pt idx="9195">
                  <c:v>248.69999999999897</c:v>
                </c:pt>
                <c:pt idx="9196">
                  <c:v>248.69999999999897</c:v>
                </c:pt>
                <c:pt idx="9197">
                  <c:v>248.69999999999897</c:v>
                </c:pt>
                <c:pt idx="9198">
                  <c:v>248.69999999999897</c:v>
                </c:pt>
                <c:pt idx="9199">
                  <c:v>248.69999999999897</c:v>
                </c:pt>
                <c:pt idx="9200">
                  <c:v>248.69999999999897</c:v>
                </c:pt>
                <c:pt idx="9201">
                  <c:v>248.69999999999897</c:v>
                </c:pt>
                <c:pt idx="9202">
                  <c:v>248.69999999999897</c:v>
                </c:pt>
                <c:pt idx="9203">
                  <c:v>248.69999999999897</c:v>
                </c:pt>
                <c:pt idx="9204">
                  <c:v>248.69999999999897</c:v>
                </c:pt>
                <c:pt idx="9205">
                  <c:v>248.69999999999897</c:v>
                </c:pt>
                <c:pt idx="9206">
                  <c:v>248.69999999999897</c:v>
                </c:pt>
                <c:pt idx="9207">
                  <c:v>248.69999999999897</c:v>
                </c:pt>
                <c:pt idx="9208">
                  <c:v>248.69999999999897</c:v>
                </c:pt>
                <c:pt idx="9209">
                  <c:v>248.69999999999897</c:v>
                </c:pt>
                <c:pt idx="9210">
                  <c:v>248.69999999999897</c:v>
                </c:pt>
                <c:pt idx="9211">
                  <c:v>248.69999999999897</c:v>
                </c:pt>
                <c:pt idx="9212">
                  <c:v>248.69999999999897</c:v>
                </c:pt>
                <c:pt idx="9213">
                  <c:v>248.69999999999897</c:v>
                </c:pt>
                <c:pt idx="9214">
                  <c:v>248.69999999999897</c:v>
                </c:pt>
                <c:pt idx="9215">
                  <c:v>248.69999999999897</c:v>
                </c:pt>
                <c:pt idx="9216">
                  <c:v>248.69999999999897</c:v>
                </c:pt>
                <c:pt idx="9217">
                  <c:v>248.69999999999897</c:v>
                </c:pt>
                <c:pt idx="9218">
                  <c:v>248.69999999999897</c:v>
                </c:pt>
                <c:pt idx="9219">
                  <c:v>248.69999999999897</c:v>
                </c:pt>
                <c:pt idx="9220">
                  <c:v>248.69999999999897</c:v>
                </c:pt>
                <c:pt idx="9221">
                  <c:v>248.69999999999897</c:v>
                </c:pt>
                <c:pt idx="9222">
                  <c:v>248.69999999999897</c:v>
                </c:pt>
                <c:pt idx="9223">
                  <c:v>248.69999999999897</c:v>
                </c:pt>
                <c:pt idx="9224">
                  <c:v>248.69999999999897</c:v>
                </c:pt>
                <c:pt idx="9225">
                  <c:v>248.69999999999897</c:v>
                </c:pt>
                <c:pt idx="9226">
                  <c:v>248.69999999999897</c:v>
                </c:pt>
                <c:pt idx="9227">
                  <c:v>248.69999999999897</c:v>
                </c:pt>
                <c:pt idx="9228">
                  <c:v>248.69999999999897</c:v>
                </c:pt>
                <c:pt idx="9229">
                  <c:v>248.69999999999897</c:v>
                </c:pt>
                <c:pt idx="9230">
                  <c:v>248.69999999999897</c:v>
                </c:pt>
                <c:pt idx="9231">
                  <c:v>248.69999999999897</c:v>
                </c:pt>
                <c:pt idx="9232">
                  <c:v>248.69999999999897</c:v>
                </c:pt>
                <c:pt idx="9233">
                  <c:v>248.69999999999897</c:v>
                </c:pt>
                <c:pt idx="9234">
                  <c:v>248.69999999999897</c:v>
                </c:pt>
                <c:pt idx="9235">
                  <c:v>248.69999999999897</c:v>
                </c:pt>
                <c:pt idx="9236">
                  <c:v>248.69999999999897</c:v>
                </c:pt>
                <c:pt idx="9237">
                  <c:v>248.69999999999897</c:v>
                </c:pt>
                <c:pt idx="9238">
                  <c:v>248.69999999999897</c:v>
                </c:pt>
                <c:pt idx="9239">
                  <c:v>248.69999999999897</c:v>
                </c:pt>
                <c:pt idx="9240">
                  <c:v>248.69999999999897</c:v>
                </c:pt>
                <c:pt idx="9241">
                  <c:v>248.69999999999897</c:v>
                </c:pt>
                <c:pt idx="9242">
                  <c:v>248.69999999999897</c:v>
                </c:pt>
                <c:pt idx="9243">
                  <c:v>248.69999999999897</c:v>
                </c:pt>
                <c:pt idx="9244">
                  <c:v>248.69999999999897</c:v>
                </c:pt>
                <c:pt idx="9245">
                  <c:v>248.69999999999897</c:v>
                </c:pt>
                <c:pt idx="9246">
                  <c:v>248.69999999999897</c:v>
                </c:pt>
                <c:pt idx="9247">
                  <c:v>248.69999999999897</c:v>
                </c:pt>
                <c:pt idx="9248">
                  <c:v>248.69999999999897</c:v>
                </c:pt>
                <c:pt idx="9249">
                  <c:v>248.69999999999897</c:v>
                </c:pt>
                <c:pt idx="9250">
                  <c:v>248.69999999999897</c:v>
                </c:pt>
                <c:pt idx="9251">
                  <c:v>248.69999999999897</c:v>
                </c:pt>
                <c:pt idx="9252">
                  <c:v>248.69999999999897</c:v>
                </c:pt>
                <c:pt idx="9253">
                  <c:v>248.69999999999897</c:v>
                </c:pt>
                <c:pt idx="9254">
                  <c:v>248.69999999999897</c:v>
                </c:pt>
                <c:pt idx="9255">
                  <c:v>248.69999999999897</c:v>
                </c:pt>
                <c:pt idx="9256">
                  <c:v>248.69999999999897</c:v>
                </c:pt>
                <c:pt idx="9257">
                  <c:v>248.69999999999897</c:v>
                </c:pt>
                <c:pt idx="9258">
                  <c:v>248.69999999999897</c:v>
                </c:pt>
                <c:pt idx="9259">
                  <c:v>248.69999999999897</c:v>
                </c:pt>
                <c:pt idx="9260">
                  <c:v>248.69999999999897</c:v>
                </c:pt>
                <c:pt idx="9261">
                  <c:v>248.69999999999897</c:v>
                </c:pt>
                <c:pt idx="9262">
                  <c:v>248.69999999999897</c:v>
                </c:pt>
                <c:pt idx="9263">
                  <c:v>248.69999999999897</c:v>
                </c:pt>
                <c:pt idx="9264">
                  <c:v>248.69999999999897</c:v>
                </c:pt>
                <c:pt idx="9265">
                  <c:v>248.69999999999897</c:v>
                </c:pt>
                <c:pt idx="9266">
                  <c:v>248.69999999999897</c:v>
                </c:pt>
                <c:pt idx="9267">
                  <c:v>248.69999999999897</c:v>
                </c:pt>
                <c:pt idx="9268">
                  <c:v>248.69999999999897</c:v>
                </c:pt>
                <c:pt idx="9269">
                  <c:v>248.69999999999897</c:v>
                </c:pt>
                <c:pt idx="9270">
                  <c:v>248.69999999999897</c:v>
                </c:pt>
                <c:pt idx="9271">
                  <c:v>248.69999999999897</c:v>
                </c:pt>
                <c:pt idx="9272">
                  <c:v>248.69999999999897</c:v>
                </c:pt>
                <c:pt idx="9273">
                  <c:v>248.69999999999897</c:v>
                </c:pt>
                <c:pt idx="9274">
                  <c:v>248.69999999999897</c:v>
                </c:pt>
                <c:pt idx="9275">
                  <c:v>248.69999999999897</c:v>
                </c:pt>
                <c:pt idx="9276">
                  <c:v>248.69999999999897</c:v>
                </c:pt>
                <c:pt idx="9277">
                  <c:v>248.69999999999897</c:v>
                </c:pt>
                <c:pt idx="9278">
                  <c:v>248.69999999999897</c:v>
                </c:pt>
                <c:pt idx="9279">
                  <c:v>248.69999999999897</c:v>
                </c:pt>
                <c:pt idx="9280">
                  <c:v>248.69999999999897</c:v>
                </c:pt>
                <c:pt idx="9281">
                  <c:v>248.69999999999897</c:v>
                </c:pt>
                <c:pt idx="9282">
                  <c:v>248.69999999999897</c:v>
                </c:pt>
                <c:pt idx="9283">
                  <c:v>248.69999999999897</c:v>
                </c:pt>
                <c:pt idx="9284">
                  <c:v>248.69999999999897</c:v>
                </c:pt>
                <c:pt idx="9285">
                  <c:v>248.69999999999897</c:v>
                </c:pt>
                <c:pt idx="9286">
                  <c:v>248.69999999999897</c:v>
                </c:pt>
                <c:pt idx="9287">
                  <c:v>248.69999999999897</c:v>
                </c:pt>
                <c:pt idx="9288">
                  <c:v>248.69999999999897</c:v>
                </c:pt>
                <c:pt idx="9289">
                  <c:v>248.69999999999897</c:v>
                </c:pt>
                <c:pt idx="9290">
                  <c:v>248.69999999999897</c:v>
                </c:pt>
                <c:pt idx="9291">
                  <c:v>248.69999999999897</c:v>
                </c:pt>
                <c:pt idx="9292">
                  <c:v>248.69999999999897</c:v>
                </c:pt>
                <c:pt idx="9293">
                  <c:v>248.69999999999897</c:v>
                </c:pt>
                <c:pt idx="9294">
                  <c:v>248.69999999999897</c:v>
                </c:pt>
                <c:pt idx="9295">
                  <c:v>248.69999999999897</c:v>
                </c:pt>
                <c:pt idx="9296">
                  <c:v>248.69999999999897</c:v>
                </c:pt>
                <c:pt idx="9297">
                  <c:v>248.69999999999897</c:v>
                </c:pt>
                <c:pt idx="9298">
                  <c:v>248.69999999999897</c:v>
                </c:pt>
                <c:pt idx="9299">
                  <c:v>248.69999999999897</c:v>
                </c:pt>
                <c:pt idx="9300">
                  <c:v>248.69999999999897</c:v>
                </c:pt>
                <c:pt idx="9301">
                  <c:v>248.69999999999897</c:v>
                </c:pt>
                <c:pt idx="9302">
                  <c:v>248.69999999999897</c:v>
                </c:pt>
                <c:pt idx="9303">
                  <c:v>248.69999999999897</c:v>
                </c:pt>
                <c:pt idx="9304">
                  <c:v>248.69999999999897</c:v>
                </c:pt>
                <c:pt idx="9305">
                  <c:v>248.69999999999897</c:v>
                </c:pt>
                <c:pt idx="9306">
                  <c:v>248.69999999999897</c:v>
                </c:pt>
                <c:pt idx="9307">
                  <c:v>248.69999999999897</c:v>
                </c:pt>
                <c:pt idx="9308">
                  <c:v>248.69999999999897</c:v>
                </c:pt>
                <c:pt idx="9309">
                  <c:v>248.69999999999897</c:v>
                </c:pt>
                <c:pt idx="9310">
                  <c:v>248.69999999999897</c:v>
                </c:pt>
                <c:pt idx="9311">
                  <c:v>248.69999999999897</c:v>
                </c:pt>
                <c:pt idx="9312">
                  <c:v>248.69999999999897</c:v>
                </c:pt>
                <c:pt idx="9313">
                  <c:v>248.69999999999897</c:v>
                </c:pt>
                <c:pt idx="9314">
                  <c:v>248.69999999999897</c:v>
                </c:pt>
                <c:pt idx="9315">
                  <c:v>248.69999999999897</c:v>
                </c:pt>
                <c:pt idx="9316">
                  <c:v>248.69999999999897</c:v>
                </c:pt>
                <c:pt idx="9317">
                  <c:v>248.69999999999897</c:v>
                </c:pt>
                <c:pt idx="9318">
                  <c:v>248.69999999999897</c:v>
                </c:pt>
                <c:pt idx="9319">
                  <c:v>248.69999999999897</c:v>
                </c:pt>
                <c:pt idx="9320">
                  <c:v>248.69999999999897</c:v>
                </c:pt>
                <c:pt idx="9321">
                  <c:v>248.69999999999897</c:v>
                </c:pt>
                <c:pt idx="9322">
                  <c:v>248.69999999999897</c:v>
                </c:pt>
                <c:pt idx="9323">
                  <c:v>248.69999999999897</c:v>
                </c:pt>
                <c:pt idx="9324">
                  <c:v>248.69999999999897</c:v>
                </c:pt>
                <c:pt idx="9325">
                  <c:v>248.69999999999897</c:v>
                </c:pt>
                <c:pt idx="9326">
                  <c:v>248.69999999999897</c:v>
                </c:pt>
                <c:pt idx="9327">
                  <c:v>248.69999999999897</c:v>
                </c:pt>
                <c:pt idx="9328">
                  <c:v>248.69999999999897</c:v>
                </c:pt>
                <c:pt idx="9329">
                  <c:v>248.69999999999897</c:v>
                </c:pt>
                <c:pt idx="9330">
                  <c:v>248.69999999999897</c:v>
                </c:pt>
                <c:pt idx="9331">
                  <c:v>248.69999999999897</c:v>
                </c:pt>
                <c:pt idx="9332">
                  <c:v>248.69999999999897</c:v>
                </c:pt>
                <c:pt idx="9333">
                  <c:v>248.69999999999897</c:v>
                </c:pt>
                <c:pt idx="9334">
                  <c:v>248.69999999999897</c:v>
                </c:pt>
                <c:pt idx="9335">
                  <c:v>248.69999999999897</c:v>
                </c:pt>
                <c:pt idx="9336">
                  <c:v>248.69999999999897</c:v>
                </c:pt>
                <c:pt idx="9337">
                  <c:v>248.69999999999897</c:v>
                </c:pt>
                <c:pt idx="9338">
                  <c:v>248.69999999999897</c:v>
                </c:pt>
                <c:pt idx="9339">
                  <c:v>248.69999999999897</c:v>
                </c:pt>
                <c:pt idx="9340">
                  <c:v>248.69999999999897</c:v>
                </c:pt>
                <c:pt idx="9341">
                  <c:v>248.69999999999897</c:v>
                </c:pt>
                <c:pt idx="9342">
                  <c:v>248.69999999999897</c:v>
                </c:pt>
                <c:pt idx="9343">
                  <c:v>248.69999999999897</c:v>
                </c:pt>
                <c:pt idx="9344">
                  <c:v>248.69999999999897</c:v>
                </c:pt>
                <c:pt idx="9345">
                  <c:v>248.69999999999897</c:v>
                </c:pt>
                <c:pt idx="9346">
                  <c:v>248.69999999999897</c:v>
                </c:pt>
                <c:pt idx="9347">
                  <c:v>248.69999999999897</c:v>
                </c:pt>
                <c:pt idx="9348">
                  <c:v>248.69999999999897</c:v>
                </c:pt>
                <c:pt idx="9349">
                  <c:v>248.69999999999897</c:v>
                </c:pt>
                <c:pt idx="9350">
                  <c:v>248.69999999999897</c:v>
                </c:pt>
                <c:pt idx="9351">
                  <c:v>248.69999999999897</c:v>
                </c:pt>
                <c:pt idx="9352">
                  <c:v>248.69999999999897</c:v>
                </c:pt>
                <c:pt idx="9353">
                  <c:v>248.69999999999897</c:v>
                </c:pt>
                <c:pt idx="9354">
                  <c:v>248.69999999999897</c:v>
                </c:pt>
                <c:pt idx="9355">
                  <c:v>248.69999999999897</c:v>
                </c:pt>
                <c:pt idx="9356">
                  <c:v>248.69999999999897</c:v>
                </c:pt>
                <c:pt idx="9357">
                  <c:v>248.69999999999897</c:v>
                </c:pt>
                <c:pt idx="9358">
                  <c:v>248.69999999999897</c:v>
                </c:pt>
                <c:pt idx="9359">
                  <c:v>248.69999999999897</c:v>
                </c:pt>
                <c:pt idx="9360">
                  <c:v>248.69999999999897</c:v>
                </c:pt>
                <c:pt idx="9361">
                  <c:v>248.69999999999897</c:v>
                </c:pt>
                <c:pt idx="9362">
                  <c:v>248.69999999999897</c:v>
                </c:pt>
                <c:pt idx="9363">
                  <c:v>248.69999999999897</c:v>
                </c:pt>
                <c:pt idx="9364">
                  <c:v>248.69999999999897</c:v>
                </c:pt>
                <c:pt idx="9365">
                  <c:v>248.69999999999897</c:v>
                </c:pt>
                <c:pt idx="9366">
                  <c:v>248.69999999999897</c:v>
                </c:pt>
                <c:pt idx="9367">
                  <c:v>248.69999999999897</c:v>
                </c:pt>
                <c:pt idx="9368">
                  <c:v>248.69999999999897</c:v>
                </c:pt>
                <c:pt idx="9369">
                  <c:v>248.69999999999897</c:v>
                </c:pt>
                <c:pt idx="9370">
                  <c:v>248.69999999999897</c:v>
                </c:pt>
                <c:pt idx="9371">
                  <c:v>248.69999999999897</c:v>
                </c:pt>
                <c:pt idx="9372">
                  <c:v>248.69999999999897</c:v>
                </c:pt>
                <c:pt idx="9373">
                  <c:v>248.69999999999897</c:v>
                </c:pt>
                <c:pt idx="9374">
                  <c:v>248.69999999999897</c:v>
                </c:pt>
                <c:pt idx="9375">
                  <c:v>248.69999999999897</c:v>
                </c:pt>
                <c:pt idx="9376">
                  <c:v>248.69999999999897</c:v>
                </c:pt>
                <c:pt idx="9377">
                  <c:v>248.69999999999897</c:v>
                </c:pt>
                <c:pt idx="9378">
                  <c:v>248.69999999999897</c:v>
                </c:pt>
                <c:pt idx="9379">
                  <c:v>248.69999999999897</c:v>
                </c:pt>
                <c:pt idx="9380">
                  <c:v>248.69999999999897</c:v>
                </c:pt>
                <c:pt idx="9381">
                  <c:v>248.69999999999897</c:v>
                </c:pt>
                <c:pt idx="9382">
                  <c:v>248.69999999999897</c:v>
                </c:pt>
                <c:pt idx="9383">
                  <c:v>248.69999999999897</c:v>
                </c:pt>
                <c:pt idx="9384">
                  <c:v>248.69999999999897</c:v>
                </c:pt>
                <c:pt idx="9385">
                  <c:v>248.69999999999897</c:v>
                </c:pt>
                <c:pt idx="9386">
                  <c:v>248.69999999999897</c:v>
                </c:pt>
                <c:pt idx="9387">
                  <c:v>248.69999999999897</c:v>
                </c:pt>
                <c:pt idx="9388">
                  <c:v>248.69999999999897</c:v>
                </c:pt>
                <c:pt idx="9389">
                  <c:v>248.69999999999897</c:v>
                </c:pt>
                <c:pt idx="9390">
                  <c:v>248.69999999999897</c:v>
                </c:pt>
                <c:pt idx="9391">
                  <c:v>248.69999999999897</c:v>
                </c:pt>
                <c:pt idx="9392">
                  <c:v>248.69999999999897</c:v>
                </c:pt>
                <c:pt idx="9393">
                  <c:v>248.69999999999897</c:v>
                </c:pt>
                <c:pt idx="9394">
                  <c:v>248.69999999999897</c:v>
                </c:pt>
                <c:pt idx="9395">
                  <c:v>248.69999999999897</c:v>
                </c:pt>
                <c:pt idx="9396">
                  <c:v>248.69999999999897</c:v>
                </c:pt>
                <c:pt idx="9397">
                  <c:v>248.69999999999897</c:v>
                </c:pt>
                <c:pt idx="9398">
                  <c:v>248.69999999999897</c:v>
                </c:pt>
                <c:pt idx="9399">
                  <c:v>248.69999999999897</c:v>
                </c:pt>
                <c:pt idx="9400">
                  <c:v>248.69999999999897</c:v>
                </c:pt>
                <c:pt idx="9401">
                  <c:v>248.69999999999897</c:v>
                </c:pt>
                <c:pt idx="9402">
                  <c:v>248.69999999999897</c:v>
                </c:pt>
                <c:pt idx="9403">
                  <c:v>248.69999999999897</c:v>
                </c:pt>
                <c:pt idx="9404">
                  <c:v>248.79999999999896</c:v>
                </c:pt>
                <c:pt idx="9405">
                  <c:v>248.79999999999896</c:v>
                </c:pt>
                <c:pt idx="9406">
                  <c:v>248.79999999999896</c:v>
                </c:pt>
                <c:pt idx="9407">
                  <c:v>248.79999999999896</c:v>
                </c:pt>
                <c:pt idx="9408">
                  <c:v>248.89999999999895</c:v>
                </c:pt>
                <c:pt idx="9409">
                  <c:v>248.99999999999895</c:v>
                </c:pt>
                <c:pt idx="9410">
                  <c:v>249.09999999999894</c:v>
                </c:pt>
                <c:pt idx="9411">
                  <c:v>249.09999999999894</c:v>
                </c:pt>
                <c:pt idx="9412">
                  <c:v>249.09999999999894</c:v>
                </c:pt>
                <c:pt idx="9413">
                  <c:v>249.09999999999894</c:v>
                </c:pt>
                <c:pt idx="9414">
                  <c:v>249.09999999999894</c:v>
                </c:pt>
                <c:pt idx="9415">
                  <c:v>249.09999999999894</c:v>
                </c:pt>
                <c:pt idx="9416">
                  <c:v>249.09999999999894</c:v>
                </c:pt>
                <c:pt idx="9417">
                  <c:v>249.09999999999894</c:v>
                </c:pt>
                <c:pt idx="9418">
                  <c:v>249.09999999999894</c:v>
                </c:pt>
                <c:pt idx="9419">
                  <c:v>249.09999999999894</c:v>
                </c:pt>
                <c:pt idx="9420">
                  <c:v>249.19999999999894</c:v>
                </c:pt>
                <c:pt idx="9421">
                  <c:v>249.19999999999894</c:v>
                </c:pt>
                <c:pt idx="9422">
                  <c:v>249.19999999999894</c:v>
                </c:pt>
                <c:pt idx="9423">
                  <c:v>249.19999999999894</c:v>
                </c:pt>
                <c:pt idx="9424">
                  <c:v>249.19999999999894</c:v>
                </c:pt>
                <c:pt idx="9425">
                  <c:v>249.19999999999894</c:v>
                </c:pt>
                <c:pt idx="9426">
                  <c:v>249.19999999999894</c:v>
                </c:pt>
                <c:pt idx="9427">
                  <c:v>249.19999999999894</c:v>
                </c:pt>
                <c:pt idx="9428">
                  <c:v>249.19999999999894</c:v>
                </c:pt>
                <c:pt idx="9429">
                  <c:v>249.19999999999894</c:v>
                </c:pt>
                <c:pt idx="9430">
                  <c:v>249.19999999999894</c:v>
                </c:pt>
                <c:pt idx="9431">
                  <c:v>249.19999999999894</c:v>
                </c:pt>
                <c:pt idx="9432">
                  <c:v>249.19999999999894</c:v>
                </c:pt>
                <c:pt idx="9433">
                  <c:v>249.19999999999894</c:v>
                </c:pt>
                <c:pt idx="9434">
                  <c:v>249.19999999999894</c:v>
                </c:pt>
                <c:pt idx="9435">
                  <c:v>249.19999999999894</c:v>
                </c:pt>
                <c:pt idx="9436">
                  <c:v>249.19999999999894</c:v>
                </c:pt>
                <c:pt idx="9437">
                  <c:v>249.19999999999894</c:v>
                </c:pt>
                <c:pt idx="9438">
                  <c:v>249.19999999999894</c:v>
                </c:pt>
                <c:pt idx="9439">
                  <c:v>249.19999999999894</c:v>
                </c:pt>
                <c:pt idx="9440">
                  <c:v>249.19999999999894</c:v>
                </c:pt>
                <c:pt idx="9441">
                  <c:v>249.19999999999894</c:v>
                </c:pt>
                <c:pt idx="9442">
                  <c:v>249.19999999999894</c:v>
                </c:pt>
                <c:pt idx="9443">
                  <c:v>249.19999999999894</c:v>
                </c:pt>
                <c:pt idx="9444">
                  <c:v>249.19999999999894</c:v>
                </c:pt>
                <c:pt idx="9445">
                  <c:v>249.19999999999894</c:v>
                </c:pt>
                <c:pt idx="9446">
                  <c:v>249.19999999999894</c:v>
                </c:pt>
                <c:pt idx="9447">
                  <c:v>249.19999999999894</c:v>
                </c:pt>
                <c:pt idx="9448">
                  <c:v>249.19999999999894</c:v>
                </c:pt>
                <c:pt idx="9449">
                  <c:v>249.19999999999894</c:v>
                </c:pt>
                <c:pt idx="9450">
                  <c:v>249.19999999999894</c:v>
                </c:pt>
                <c:pt idx="9451">
                  <c:v>249.19999999999894</c:v>
                </c:pt>
                <c:pt idx="9452">
                  <c:v>249.19999999999894</c:v>
                </c:pt>
                <c:pt idx="9453">
                  <c:v>249.19999999999894</c:v>
                </c:pt>
                <c:pt idx="9454">
                  <c:v>249.19999999999894</c:v>
                </c:pt>
                <c:pt idx="9455">
                  <c:v>249.19999999999894</c:v>
                </c:pt>
                <c:pt idx="9456">
                  <c:v>249.19999999999894</c:v>
                </c:pt>
                <c:pt idx="9457">
                  <c:v>249.19999999999894</c:v>
                </c:pt>
                <c:pt idx="9458">
                  <c:v>249.19999999999894</c:v>
                </c:pt>
                <c:pt idx="9459">
                  <c:v>249.19999999999894</c:v>
                </c:pt>
                <c:pt idx="9460">
                  <c:v>249.19999999999894</c:v>
                </c:pt>
                <c:pt idx="9461">
                  <c:v>249.19999999999894</c:v>
                </c:pt>
                <c:pt idx="9462">
                  <c:v>249.19999999999894</c:v>
                </c:pt>
                <c:pt idx="9463">
                  <c:v>249.19999999999894</c:v>
                </c:pt>
                <c:pt idx="9464">
                  <c:v>249.19999999999894</c:v>
                </c:pt>
                <c:pt idx="9465">
                  <c:v>249.19999999999894</c:v>
                </c:pt>
                <c:pt idx="9466">
                  <c:v>249.19999999999894</c:v>
                </c:pt>
                <c:pt idx="9467">
                  <c:v>249.19999999999894</c:v>
                </c:pt>
                <c:pt idx="9468">
                  <c:v>249.19999999999894</c:v>
                </c:pt>
                <c:pt idx="9469">
                  <c:v>249.19999999999894</c:v>
                </c:pt>
                <c:pt idx="9470">
                  <c:v>249.19999999999894</c:v>
                </c:pt>
                <c:pt idx="9471">
                  <c:v>249.19999999999894</c:v>
                </c:pt>
                <c:pt idx="9472">
                  <c:v>249.19999999999894</c:v>
                </c:pt>
                <c:pt idx="9473">
                  <c:v>249.19999999999894</c:v>
                </c:pt>
                <c:pt idx="9474">
                  <c:v>249.19999999999894</c:v>
                </c:pt>
                <c:pt idx="9475">
                  <c:v>249.19999999999894</c:v>
                </c:pt>
                <c:pt idx="9476">
                  <c:v>249.19999999999894</c:v>
                </c:pt>
                <c:pt idx="9477">
                  <c:v>249.19999999999894</c:v>
                </c:pt>
                <c:pt idx="9478">
                  <c:v>249.19999999999894</c:v>
                </c:pt>
                <c:pt idx="9479">
                  <c:v>249.19999999999894</c:v>
                </c:pt>
                <c:pt idx="9480">
                  <c:v>249.19999999999894</c:v>
                </c:pt>
                <c:pt idx="9481">
                  <c:v>249.19999999999894</c:v>
                </c:pt>
                <c:pt idx="9482">
                  <c:v>249.19999999999894</c:v>
                </c:pt>
                <c:pt idx="9483">
                  <c:v>249.19999999999894</c:v>
                </c:pt>
                <c:pt idx="9484">
                  <c:v>249.19999999999894</c:v>
                </c:pt>
                <c:pt idx="9485">
                  <c:v>249.19999999999894</c:v>
                </c:pt>
                <c:pt idx="9486">
                  <c:v>249.19999999999894</c:v>
                </c:pt>
                <c:pt idx="9487">
                  <c:v>249.19999999999894</c:v>
                </c:pt>
                <c:pt idx="9488">
                  <c:v>249.19999999999894</c:v>
                </c:pt>
                <c:pt idx="9489">
                  <c:v>249.19999999999894</c:v>
                </c:pt>
                <c:pt idx="9490">
                  <c:v>249.19999999999894</c:v>
                </c:pt>
                <c:pt idx="9491">
                  <c:v>249.19999999999894</c:v>
                </c:pt>
                <c:pt idx="9492">
                  <c:v>249.19999999999894</c:v>
                </c:pt>
                <c:pt idx="9493">
                  <c:v>249.19999999999894</c:v>
                </c:pt>
                <c:pt idx="9494">
                  <c:v>249.19999999999894</c:v>
                </c:pt>
                <c:pt idx="9495">
                  <c:v>249.19999999999894</c:v>
                </c:pt>
                <c:pt idx="9496">
                  <c:v>249.19999999999894</c:v>
                </c:pt>
                <c:pt idx="9497">
                  <c:v>249.19999999999894</c:v>
                </c:pt>
                <c:pt idx="9498">
                  <c:v>249.19999999999894</c:v>
                </c:pt>
                <c:pt idx="9499">
                  <c:v>249.19999999999894</c:v>
                </c:pt>
                <c:pt idx="9500">
                  <c:v>249.19999999999894</c:v>
                </c:pt>
                <c:pt idx="9501">
                  <c:v>249.19999999999894</c:v>
                </c:pt>
                <c:pt idx="9502">
                  <c:v>249.19999999999894</c:v>
                </c:pt>
                <c:pt idx="9503">
                  <c:v>249.19999999999894</c:v>
                </c:pt>
                <c:pt idx="9504">
                  <c:v>249.19999999999894</c:v>
                </c:pt>
                <c:pt idx="9505">
                  <c:v>249.19999999999894</c:v>
                </c:pt>
                <c:pt idx="9506">
                  <c:v>249.19999999999894</c:v>
                </c:pt>
                <c:pt idx="9507">
                  <c:v>249.19999999999894</c:v>
                </c:pt>
                <c:pt idx="9508">
                  <c:v>249.19999999999894</c:v>
                </c:pt>
                <c:pt idx="9509">
                  <c:v>249.19999999999894</c:v>
                </c:pt>
                <c:pt idx="9510">
                  <c:v>249.19999999999894</c:v>
                </c:pt>
                <c:pt idx="9511">
                  <c:v>249.19999999999894</c:v>
                </c:pt>
                <c:pt idx="9512">
                  <c:v>249.19999999999894</c:v>
                </c:pt>
                <c:pt idx="9513">
                  <c:v>249.19999999999894</c:v>
                </c:pt>
                <c:pt idx="9514">
                  <c:v>249.19999999999894</c:v>
                </c:pt>
                <c:pt idx="9515">
                  <c:v>249.19999999999894</c:v>
                </c:pt>
                <c:pt idx="9516">
                  <c:v>249.19999999999894</c:v>
                </c:pt>
                <c:pt idx="9517">
                  <c:v>249.19999999999894</c:v>
                </c:pt>
                <c:pt idx="9518">
                  <c:v>249.19999999999894</c:v>
                </c:pt>
                <c:pt idx="9519">
                  <c:v>249.19999999999894</c:v>
                </c:pt>
                <c:pt idx="9520">
                  <c:v>249.19999999999894</c:v>
                </c:pt>
                <c:pt idx="9521">
                  <c:v>249.19999999999894</c:v>
                </c:pt>
                <c:pt idx="9522">
                  <c:v>249.19999999999894</c:v>
                </c:pt>
                <c:pt idx="9523">
                  <c:v>249.19999999999894</c:v>
                </c:pt>
                <c:pt idx="9524">
                  <c:v>249.19999999999894</c:v>
                </c:pt>
                <c:pt idx="9525">
                  <c:v>249.19999999999894</c:v>
                </c:pt>
                <c:pt idx="9526">
                  <c:v>249.19999999999894</c:v>
                </c:pt>
                <c:pt idx="9527">
                  <c:v>249.19999999999894</c:v>
                </c:pt>
                <c:pt idx="9528">
                  <c:v>249.19999999999894</c:v>
                </c:pt>
                <c:pt idx="9529">
                  <c:v>249.19999999999894</c:v>
                </c:pt>
                <c:pt idx="9530">
                  <c:v>249.19999999999894</c:v>
                </c:pt>
                <c:pt idx="9531">
                  <c:v>249.19999999999894</c:v>
                </c:pt>
                <c:pt idx="9532">
                  <c:v>249.19999999999894</c:v>
                </c:pt>
                <c:pt idx="9533">
                  <c:v>249.19999999999894</c:v>
                </c:pt>
                <c:pt idx="9534">
                  <c:v>249.19999999999894</c:v>
                </c:pt>
                <c:pt idx="9535">
                  <c:v>249.19999999999894</c:v>
                </c:pt>
                <c:pt idx="9536">
                  <c:v>249.19999999999894</c:v>
                </c:pt>
                <c:pt idx="9537">
                  <c:v>249.19999999999894</c:v>
                </c:pt>
                <c:pt idx="9538">
                  <c:v>249.19999999999894</c:v>
                </c:pt>
                <c:pt idx="9539">
                  <c:v>249.19999999999894</c:v>
                </c:pt>
                <c:pt idx="9540">
                  <c:v>249.19999999999894</c:v>
                </c:pt>
                <c:pt idx="9541">
                  <c:v>249.19999999999894</c:v>
                </c:pt>
                <c:pt idx="9542">
                  <c:v>249.19999999999894</c:v>
                </c:pt>
                <c:pt idx="9543">
                  <c:v>249.19999999999894</c:v>
                </c:pt>
                <c:pt idx="9544">
                  <c:v>249.19999999999894</c:v>
                </c:pt>
                <c:pt idx="9545">
                  <c:v>249.19999999999894</c:v>
                </c:pt>
                <c:pt idx="9546">
                  <c:v>249.19999999999894</c:v>
                </c:pt>
                <c:pt idx="9547">
                  <c:v>249.19999999999894</c:v>
                </c:pt>
                <c:pt idx="9548">
                  <c:v>249.19999999999894</c:v>
                </c:pt>
                <c:pt idx="9549">
                  <c:v>249.19999999999894</c:v>
                </c:pt>
                <c:pt idx="9550">
                  <c:v>249.19999999999894</c:v>
                </c:pt>
                <c:pt idx="9551">
                  <c:v>249.19999999999894</c:v>
                </c:pt>
                <c:pt idx="9552">
                  <c:v>249.19999999999894</c:v>
                </c:pt>
                <c:pt idx="9553">
                  <c:v>249.19999999999894</c:v>
                </c:pt>
                <c:pt idx="9554">
                  <c:v>249.19999999999894</c:v>
                </c:pt>
                <c:pt idx="9555">
                  <c:v>249.19999999999894</c:v>
                </c:pt>
                <c:pt idx="9556">
                  <c:v>249.19999999999894</c:v>
                </c:pt>
                <c:pt idx="9557">
                  <c:v>249.19999999999894</c:v>
                </c:pt>
                <c:pt idx="9558">
                  <c:v>249.19999999999894</c:v>
                </c:pt>
                <c:pt idx="9559">
                  <c:v>249.19999999999894</c:v>
                </c:pt>
                <c:pt idx="9560">
                  <c:v>249.19999999999894</c:v>
                </c:pt>
                <c:pt idx="9561">
                  <c:v>249.19999999999894</c:v>
                </c:pt>
                <c:pt idx="9562">
                  <c:v>249.19999999999894</c:v>
                </c:pt>
                <c:pt idx="9563">
                  <c:v>249.19999999999894</c:v>
                </c:pt>
                <c:pt idx="9564">
                  <c:v>249.19999999999894</c:v>
                </c:pt>
                <c:pt idx="9565">
                  <c:v>249.19999999999894</c:v>
                </c:pt>
                <c:pt idx="9566">
                  <c:v>249.19999999999894</c:v>
                </c:pt>
                <c:pt idx="9567">
                  <c:v>249.19999999999894</c:v>
                </c:pt>
                <c:pt idx="9568">
                  <c:v>249.19999999999894</c:v>
                </c:pt>
                <c:pt idx="9569">
                  <c:v>249.19999999999894</c:v>
                </c:pt>
                <c:pt idx="9570">
                  <c:v>249.19999999999894</c:v>
                </c:pt>
                <c:pt idx="9571">
                  <c:v>249.19999999999894</c:v>
                </c:pt>
                <c:pt idx="9572">
                  <c:v>249.19999999999894</c:v>
                </c:pt>
                <c:pt idx="9573">
                  <c:v>249.19999999999894</c:v>
                </c:pt>
                <c:pt idx="9574">
                  <c:v>249.19999999999894</c:v>
                </c:pt>
                <c:pt idx="9575">
                  <c:v>249.19999999999894</c:v>
                </c:pt>
                <c:pt idx="9576">
                  <c:v>249.19999999999894</c:v>
                </c:pt>
                <c:pt idx="9577">
                  <c:v>249.19999999999894</c:v>
                </c:pt>
                <c:pt idx="9578">
                  <c:v>249.19999999999894</c:v>
                </c:pt>
                <c:pt idx="9579">
                  <c:v>249.19999999999894</c:v>
                </c:pt>
                <c:pt idx="9580">
                  <c:v>249.19999999999894</c:v>
                </c:pt>
                <c:pt idx="9581">
                  <c:v>249.19999999999894</c:v>
                </c:pt>
                <c:pt idx="9582">
                  <c:v>249.19999999999894</c:v>
                </c:pt>
                <c:pt idx="9583">
                  <c:v>249.19999999999894</c:v>
                </c:pt>
                <c:pt idx="9584">
                  <c:v>249.19999999999894</c:v>
                </c:pt>
                <c:pt idx="9585">
                  <c:v>249.19999999999894</c:v>
                </c:pt>
                <c:pt idx="9586">
                  <c:v>249.19999999999894</c:v>
                </c:pt>
                <c:pt idx="9587">
                  <c:v>249.19999999999894</c:v>
                </c:pt>
                <c:pt idx="9588">
                  <c:v>249.19999999999894</c:v>
                </c:pt>
                <c:pt idx="9589">
                  <c:v>249.19999999999894</c:v>
                </c:pt>
                <c:pt idx="9590">
                  <c:v>249.19999999999894</c:v>
                </c:pt>
                <c:pt idx="9591">
                  <c:v>249.19999999999894</c:v>
                </c:pt>
                <c:pt idx="9592">
                  <c:v>249.19999999999894</c:v>
                </c:pt>
                <c:pt idx="9593">
                  <c:v>249.19999999999894</c:v>
                </c:pt>
                <c:pt idx="9594">
                  <c:v>249.19999999999894</c:v>
                </c:pt>
                <c:pt idx="9595">
                  <c:v>249.19999999999894</c:v>
                </c:pt>
                <c:pt idx="9596">
                  <c:v>249.19999999999894</c:v>
                </c:pt>
                <c:pt idx="9597">
                  <c:v>249.19999999999894</c:v>
                </c:pt>
                <c:pt idx="9598">
                  <c:v>249.19999999999894</c:v>
                </c:pt>
                <c:pt idx="9599">
                  <c:v>249.19999999999894</c:v>
                </c:pt>
                <c:pt idx="9600">
                  <c:v>249.19999999999894</c:v>
                </c:pt>
                <c:pt idx="9601">
                  <c:v>249.19999999999894</c:v>
                </c:pt>
                <c:pt idx="9602">
                  <c:v>249.19999999999894</c:v>
                </c:pt>
                <c:pt idx="9603">
                  <c:v>249.19999999999894</c:v>
                </c:pt>
                <c:pt idx="9604">
                  <c:v>249.19999999999894</c:v>
                </c:pt>
                <c:pt idx="9605">
                  <c:v>249.19999999999894</c:v>
                </c:pt>
                <c:pt idx="9606">
                  <c:v>249.19999999999894</c:v>
                </c:pt>
                <c:pt idx="9607">
                  <c:v>249.19999999999894</c:v>
                </c:pt>
                <c:pt idx="9608">
                  <c:v>249.19999999999894</c:v>
                </c:pt>
                <c:pt idx="9609">
                  <c:v>249.19999999999894</c:v>
                </c:pt>
                <c:pt idx="9610">
                  <c:v>249.19999999999894</c:v>
                </c:pt>
                <c:pt idx="9611">
                  <c:v>249.19999999999894</c:v>
                </c:pt>
                <c:pt idx="9612">
                  <c:v>249.19999999999894</c:v>
                </c:pt>
                <c:pt idx="9613">
                  <c:v>249.19999999999894</c:v>
                </c:pt>
                <c:pt idx="9614">
                  <c:v>249.19999999999894</c:v>
                </c:pt>
                <c:pt idx="9615">
                  <c:v>249.19999999999894</c:v>
                </c:pt>
              </c:numCache>
            </c:numRef>
          </c:yVal>
          <c:smooth val="0"/>
        </c:ser>
        <c:ser>
          <c:idx val="3"/>
          <c:order val="1"/>
          <c:tx>
            <c:v>Percolation - capillary rise</c:v>
          </c:tx>
          <c:spPr>
            <a:ln w="38100">
              <a:solidFill>
                <a:srgbClr val="FF0000"/>
              </a:solidFill>
            </a:ln>
          </c:spPr>
          <c:marker>
            <c:symbol val="none"/>
          </c:marker>
          <c:xVal>
            <c:numRef>
              <c:f>'C_ LYWSWW_10min'!$E$10:$E$10852</c:f>
              <c:numCache>
                <c:formatCode>dd/mm/yyyy\ hh:mm:ss</c:formatCode>
                <c:ptCount val="10843"/>
                <c:pt idx="0">
                  <c:v>41389.652777777781</c:v>
                </c:pt>
                <c:pt idx="1">
                  <c:v>41389.659722222226</c:v>
                </c:pt>
                <c:pt idx="2">
                  <c:v>41389.666666666672</c:v>
                </c:pt>
                <c:pt idx="3">
                  <c:v>41389.673611111117</c:v>
                </c:pt>
                <c:pt idx="4">
                  <c:v>41389.680555555562</c:v>
                </c:pt>
                <c:pt idx="5">
                  <c:v>41389.687500000007</c:v>
                </c:pt>
                <c:pt idx="6">
                  <c:v>41389.694444444453</c:v>
                </c:pt>
                <c:pt idx="7">
                  <c:v>41389.701388888898</c:v>
                </c:pt>
                <c:pt idx="8">
                  <c:v>41389.708333333343</c:v>
                </c:pt>
                <c:pt idx="9">
                  <c:v>41389.715277777788</c:v>
                </c:pt>
                <c:pt idx="10">
                  <c:v>41389.722222222234</c:v>
                </c:pt>
                <c:pt idx="11">
                  <c:v>41389.729166666679</c:v>
                </c:pt>
                <c:pt idx="12">
                  <c:v>41389.736111111124</c:v>
                </c:pt>
                <c:pt idx="13">
                  <c:v>41389.743055555569</c:v>
                </c:pt>
                <c:pt idx="14">
                  <c:v>41389.750000000015</c:v>
                </c:pt>
                <c:pt idx="15">
                  <c:v>41389.75694444446</c:v>
                </c:pt>
                <c:pt idx="16">
                  <c:v>41389.763888888905</c:v>
                </c:pt>
                <c:pt idx="17">
                  <c:v>41389.77083333335</c:v>
                </c:pt>
                <c:pt idx="18">
                  <c:v>41389.777777777796</c:v>
                </c:pt>
                <c:pt idx="19">
                  <c:v>41389.784722222241</c:v>
                </c:pt>
                <c:pt idx="20">
                  <c:v>41389.791666666686</c:v>
                </c:pt>
                <c:pt idx="21">
                  <c:v>41389.798611111131</c:v>
                </c:pt>
                <c:pt idx="22">
                  <c:v>41389.805555555577</c:v>
                </c:pt>
                <c:pt idx="23">
                  <c:v>41389.812500000022</c:v>
                </c:pt>
                <c:pt idx="24">
                  <c:v>41389.819444444467</c:v>
                </c:pt>
                <c:pt idx="25">
                  <c:v>41389.826388888912</c:v>
                </c:pt>
                <c:pt idx="26">
                  <c:v>41389.833333333358</c:v>
                </c:pt>
                <c:pt idx="27">
                  <c:v>41389.840277777803</c:v>
                </c:pt>
                <c:pt idx="28">
                  <c:v>41389.847222222248</c:v>
                </c:pt>
                <c:pt idx="29">
                  <c:v>41389.854166666693</c:v>
                </c:pt>
                <c:pt idx="30">
                  <c:v>41389.861111111139</c:v>
                </c:pt>
                <c:pt idx="31">
                  <c:v>41389.868055555584</c:v>
                </c:pt>
                <c:pt idx="32">
                  <c:v>41389.875000000029</c:v>
                </c:pt>
                <c:pt idx="33">
                  <c:v>41389.881944444474</c:v>
                </c:pt>
                <c:pt idx="34">
                  <c:v>41389.88888888892</c:v>
                </c:pt>
                <c:pt idx="35">
                  <c:v>41389.895833333365</c:v>
                </c:pt>
                <c:pt idx="36">
                  <c:v>41389.90277777781</c:v>
                </c:pt>
                <c:pt idx="37">
                  <c:v>41389.909722222255</c:v>
                </c:pt>
                <c:pt idx="38">
                  <c:v>41389.916666666701</c:v>
                </c:pt>
                <c:pt idx="39">
                  <c:v>41389.923611111146</c:v>
                </c:pt>
                <c:pt idx="40">
                  <c:v>41389.930555555591</c:v>
                </c:pt>
                <c:pt idx="41">
                  <c:v>41389.937500000036</c:v>
                </c:pt>
                <c:pt idx="42">
                  <c:v>41389.944444444482</c:v>
                </c:pt>
                <c:pt idx="43">
                  <c:v>41389.951388888927</c:v>
                </c:pt>
                <c:pt idx="44">
                  <c:v>41389.958333333372</c:v>
                </c:pt>
                <c:pt idx="45">
                  <c:v>41389.965277777817</c:v>
                </c:pt>
                <c:pt idx="46">
                  <c:v>41389.972222222263</c:v>
                </c:pt>
                <c:pt idx="47">
                  <c:v>41389.979166666708</c:v>
                </c:pt>
                <c:pt idx="48">
                  <c:v>41389.986111111153</c:v>
                </c:pt>
                <c:pt idx="49">
                  <c:v>41389.993055555598</c:v>
                </c:pt>
                <c:pt idx="50">
                  <c:v>41390.000000000044</c:v>
                </c:pt>
                <c:pt idx="51">
                  <c:v>41390.006944444489</c:v>
                </c:pt>
                <c:pt idx="52">
                  <c:v>41390.013888888934</c:v>
                </c:pt>
                <c:pt idx="53">
                  <c:v>41390.020833333379</c:v>
                </c:pt>
                <c:pt idx="54">
                  <c:v>41390.027777777825</c:v>
                </c:pt>
                <c:pt idx="55">
                  <c:v>41390.03472222227</c:v>
                </c:pt>
                <c:pt idx="56">
                  <c:v>41390.041666666715</c:v>
                </c:pt>
                <c:pt idx="57">
                  <c:v>41390.04861111116</c:v>
                </c:pt>
                <c:pt idx="58">
                  <c:v>41390.055555555606</c:v>
                </c:pt>
                <c:pt idx="59">
                  <c:v>41390.062500000051</c:v>
                </c:pt>
                <c:pt idx="60">
                  <c:v>41390.069444444496</c:v>
                </c:pt>
                <c:pt idx="61">
                  <c:v>41390.076388888941</c:v>
                </c:pt>
                <c:pt idx="62">
                  <c:v>41390.083333333387</c:v>
                </c:pt>
                <c:pt idx="63">
                  <c:v>41390.090277777832</c:v>
                </c:pt>
                <c:pt idx="64">
                  <c:v>41390.097222222277</c:v>
                </c:pt>
                <c:pt idx="65">
                  <c:v>41390.104166666722</c:v>
                </c:pt>
                <c:pt idx="66">
                  <c:v>41390.111111111168</c:v>
                </c:pt>
                <c:pt idx="67">
                  <c:v>41390.118055555613</c:v>
                </c:pt>
                <c:pt idx="68">
                  <c:v>41390.125000000058</c:v>
                </c:pt>
                <c:pt idx="69">
                  <c:v>41390.131944444503</c:v>
                </c:pt>
                <c:pt idx="70">
                  <c:v>41390.138888888949</c:v>
                </c:pt>
                <c:pt idx="71">
                  <c:v>41390.145833333394</c:v>
                </c:pt>
                <c:pt idx="72">
                  <c:v>41390.152777777839</c:v>
                </c:pt>
                <c:pt idx="73">
                  <c:v>41390.159722222284</c:v>
                </c:pt>
                <c:pt idx="74">
                  <c:v>41390.16666666673</c:v>
                </c:pt>
                <c:pt idx="75">
                  <c:v>41390.173611111175</c:v>
                </c:pt>
                <c:pt idx="76">
                  <c:v>41390.18055555562</c:v>
                </c:pt>
                <c:pt idx="77">
                  <c:v>41390.187500000065</c:v>
                </c:pt>
                <c:pt idx="78">
                  <c:v>41390.194444444511</c:v>
                </c:pt>
                <c:pt idx="79">
                  <c:v>41390.201388888956</c:v>
                </c:pt>
                <c:pt idx="80">
                  <c:v>41390.208333333401</c:v>
                </c:pt>
                <c:pt idx="81">
                  <c:v>41390.215277777846</c:v>
                </c:pt>
                <c:pt idx="82">
                  <c:v>41390.222222222292</c:v>
                </c:pt>
                <c:pt idx="83">
                  <c:v>41390.229166666737</c:v>
                </c:pt>
                <c:pt idx="84">
                  <c:v>41390.236111111182</c:v>
                </c:pt>
                <c:pt idx="85">
                  <c:v>41390.243055555628</c:v>
                </c:pt>
                <c:pt idx="86">
                  <c:v>41390.250000000073</c:v>
                </c:pt>
                <c:pt idx="87">
                  <c:v>41390.256944444518</c:v>
                </c:pt>
                <c:pt idx="88">
                  <c:v>41390.263888888963</c:v>
                </c:pt>
                <c:pt idx="89">
                  <c:v>41390.270833333409</c:v>
                </c:pt>
                <c:pt idx="90">
                  <c:v>41390.277777777854</c:v>
                </c:pt>
                <c:pt idx="91">
                  <c:v>41390.284722222299</c:v>
                </c:pt>
                <c:pt idx="92">
                  <c:v>41390.291666666744</c:v>
                </c:pt>
                <c:pt idx="93">
                  <c:v>41390.29861111119</c:v>
                </c:pt>
                <c:pt idx="94">
                  <c:v>41390.305555555635</c:v>
                </c:pt>
                <c:pt idx="95">
                  <c:v>41390.31250000008</c:v>
                </c:pt>
                <c:pt idx="96">
                  <c:v>41390.319444444525</c:v>
                </c:pt>
                <c:pt idx="97">
                  <c:v>41390.326388888971</c:v>
                </c:pt>
                <c:pt idx="98">
                  <c:v>41390.333333333416</c:v>
                </c:pt>
                <c:pt idx="99">
                  <c:v>41390.340277777861</c:v>
                </c:pt>
                <c:pt idx="100">
                  <c:v>41390.347222222306</c:v>
                </c:pt>
                <c:pt idx="101">
                  <c:v>41390.354166666752</c:v>
                </c:pt>
                <c:pt idx="102">
                  <c:v>41390.361111111197</c:v>
                </c:pt>
                <c:pt idx="103">
                  <c:v>41390.368055555642</c:v>
                </c:pt>
                <c:pt idx="104">
                  <c:v>41390.375000000087</c:v>
                </c:pt>
                <c:pt idx="105">
                  <c:v>41390.381944444533</c:v>
                </c:pt>
                <c:pt idx="106">
                  <c:v>41390.388888888978</c:v>
                </c:pt>
                <c:pt idx="107">
                  <c:v>41390.395833333423</c:v>
                </c:pt>
                <c:pt idx="108">
                  <c:v>41390.402777777868</c:v>
                </c:pt>
                <c:pt idx="109">
                  <c:v>41390.409722222314</c:v>
                </c:pt>
                <c:pt idx="110">
                  <c:v>41390.416666666759</c:v>
                </c:pt>
                <c:pt idx="111">
                  <c:v>41390.423611111204</c:v>
                </c:pt>
                <c:pt idx="112">
                  <c:v>41390.430555555649</c:v>
                </c:pt>
                <c:pt idx="113">
                  <c:v>41390.437500000095</c:v>
                </c:pt>
                <c:pt idx="114">
                  <c:v>41390.44444444454</c:v>
                </c:pt>
                <c:pt idx="115">
                  <c:v>41390.451388888985</c:v>
                </c:pt>
                <c:pt idx="116">
                  <c:v>41390.45833333343</c:v>
                </c:pt>
                <c:pt idx="117">
                  <c:v>41390.465277777876</c:v>
                </c:pt>
                <c:pt idx="118">
                  <c:v>41390.472222222321</c:v>
                </c:pt>
                <c:pt idx="119">
                  <c:v>41390.479166666766</c:v>
                </c:pt>
                <c:pt idx="120">
                  <c:v>41390.486111111211</c:v>
                </c:pt>
                <c:pt idx="121">
                  <c:v>41390.493055555657</c:v>
                </c:pt>
                <c:pt idx="122">
                  <c:v>41390.500000000102</c:v>
                </c:pt>
                <c:pt idx="123">
                  <c:v>41390.506944444547</c:v>
                </c:pt>
                <c:pt idx="124">
                  <c:v>41390.513888888992</c:v>
                </c:pt>
                <c:pt idx="125">
                  <c:v>41390.520833333438</c:v>
                </c:pt>
                <c:pt idx="126">
                  <c:v>41390.527777777883</c:v>
                </c:pt>
                <c:pt idx="127">
                  <c:v>41390.534722222328</c:v>
                </c:pt>
                <c:pt idx="128">
                  <c:v>41390.541666666773</c:v>
                </c:pt>
                <c:pt idx="129">
                  <c:v>41390.548611111219</c:v>
                </c:pt>
                <c:pt idx="130">
                  <c:v>41390.555555555664</c:v>
                </c:pt>
                <c:pt idx="131">
                  <c:v>41390.562500000109</c:v>
                </c:pt>
                <c:pt idx="132">
                  <c:v>41390.569444444554</c:v>
                </c:pt>
                <c:pt idx="133">
                  <c:v>41390.576388889</c:v>
                </c:pt>
                <c:pt idx="134">
                  <c:v>41390.583333333445</c:v>
                </c:pt>
                <c:pt idx="135">
                  <c:v>41390.59027777789</c:v>
                </c:pt>
                <c:pt idx="136">
                  <c:v>41390.597222222335</c:v>
                </c:pt>
                <c:pt idx="137">
                  <c:v>41390.604166666781</c:v>
                </c:pt>
                <c:pt idx="138">
                  <c:v>41390.611111111226</c:v>
                </c:pt>
                <c:pt idx="139">
                  <c:v>41390.618055555671</c:v>
                </c:pt>
                <c:pt idx="140">
                  <c:v>41390.625000000116</c:v>
                </c:pt>
                <c:pt idx="141">
                  <c:v>41390.631944444562</c:v>
                </c:pt>
                <c:pt idx="142">
                  <c:v>41390.638888889007</c:v>
                </c:pt>
                <c:pt idx="143">
                  <c:v>41390.645833333452</c:v>
                </c:pt>
                <c:pt idx="144">
                  <c:v>41390.652777777897</c:v>
                </c:pt>
                <c:pt idx="145">
                  <c:v>41390.659722222343</c:v>
                </c:pt>
                <c:pt idx="146">
                  <c:v>41390.666666666788</c:v>
                </c:pt>
                <c:pt idx="147">
                  <c:v>41390.673611111233</c:v>
                </c:pt>
                <c:pt idx="148">
                  <c:v>41390.680555555678</c:v>
                </c:pt>
                <c:pt idx="149">
                  <c:v>41390.687500000124</c:v>
                </c:pt>
                <c:pt idx="150">
                  <c:v>41390.694444444569</c:v>
                </c:pt>
                <c:pt idx="151">
                  <c:v>41390.701388889014</c:v>
                </c:pt>
                <c:pt idx="152">
                  <c:v>41390.708333333459</c:v>
                </c:pt>
                <c:pt idx="153">
                  <c:v>41390.715277777905</c:v>
                </c:pt>
                <c:pt idx="154">
                  <c:v>41390.72222222235</c:v>
                </c:pt>
                <c:pt idx="155">
                  <c:v>41390.729166666795</c:v>
                </c:pt>
                <c:pt idx="156">
                  <c:v>41390.73611111124</c:v>
                </c:pt>
                <c:pt idx="157">
                  <c:v>41390.743055555686</c:v>
                </c:pt>
                <c:pt idx="158">
                  <c:v>41390.750000000131</c:v>
                </c:pt>
                <c:pt idx="159">
                  <c:v>41390.756944444576</c:v>
                </c:pt>
                <c:pt idx="160">
                  <c:v>41390.763888889021</c:v>
                </c:pt>
                <c:pt idx="161">
                  <c:v>41390.770833333467</c:v>
                </c:pt>
                <c:pt idx="162">
                  <c:v>41390.777777777912</c:v>
                </c:pt>
                <c:pt idx="163">
                  <c:v>41390.784722222357</c:v>
                </c:pt>
                <c:pt idx="164">
                  <c:v>41390.791666666802</c:v>
                </c:pt>
                <c:pt idx="165">
                  <c:v>41390.798611111248</c:v>
                </c:pt>
                <c:pt idx="166">
                  <c:v>41390.805555555693</c:v>
                </c:pt>
                <c:pt idx="167">
                  <c:v>41390.812500000138</c:v>
                </c:pt>
                <c:pt idx="168">
                  <c:v>41390.819444444583</c:v>
                </c:pt>
                <c:pt idx="169">
                  <c:v>41390.826388889029</c:v>
                </c:pt>
                <c:pt idx="170">
                  <c:v>41390.833333333474</c:v>
                </c:pt>
                <c:pt idx="171">
                  <c:v>41390.840277777919</c:v>
                </c:pt>
                <c:pt idx="172">
                  <c:v>41390.847222222365</c:v>
                </c:pt>
                <c:pt idx="173">
                  <c:v>41390.85416666681</c:v>
                </c:pt>
                <c:pt idx="174">
                  <c:v>41390.861111111255</c:v>
                </c:pt>
                <c:pt idx="175">
                  <c:v>41390.8680555557</c:v>
                </c:pt>
                <c:pt idx="176">
                  <c:v>41390.875000000146</c:v>
                </c:pt>
                <c:pt idx="177">
                  <c:v>41390.881944444591</c:v>
                </c:pt>
                <c:pt idx="178">
                  <c:v>41390.888888889036</c:v>
                </c:pt>
                <c:pt idx="179">
                  <c:v>41390.895833333481</c:v>
                </c:pt>
                <c:pt idx="180">
                  <c:v>41390.902777777927</c:v>
                </c:pt>
                <c:pt idx="181">
                  <c:v>41390.909722222372</c:v>
                </c:pt>
                <c:pt idx="182">
                  <c:v>41390.916666666817</c:v>
                </c:pt>
                <c:pt idx="183">
                  <c:v>41390.923611111262</c:v>
                </c:pt>
                <c:pt idx="184">
                  <c:v>41390.930555555708</c:v>
                </c:pt>
                <c:pt idx="185">
                  <c:v>41390.937500000153</c:v>
                </c:pt>
                <c:pt idx="186">
                  <c:v>41390.944444444598</c:v>
                </c:pt>
                <c:pt idx="187">
                  <c:v>41390.951388889043</c:v>
                </c:pt>
                <c:pt idx="188">
                  <c:v>41390.958333333489</c:v>
                </c:pt>
                <c:pt idx="189">
                  <c:v>41390.965277777934</c:v>
                </c:pt>
                <c:pt idx="190">
                  <c:v>41390.972222222379</c:v>
                </c:pt>
                <c:pt idx="191">
                  <c:v>41390.979166666824</c:v>
                </c:pt>
                <c:pt idx="192">
                  <c:v>41390.98611111127</c:v>
                </c:pt>
                <c:pt idx="193">
                  <c:v>41390.993055555715</c:v>
                </c:pt>
                <c:pt idx="194">
                  <c:v>41391.00000000016</c:v>
                </c:pt>
                <c:pt idx="195">
                  <c:v>41391.006944444605</c:v>
                </c:pt>
                <c:pt idx="196">
                  <c:v>41391.013888889051</c:v>
                </c:pt>
                <c:pt idx="197">
                  <c:v>41391.020833333496</c:v>
                </c:pt>
                <c:pt idx="198">
                  <c:v>41391.027777777941</c:v>
                </c:pt>
                <c:pt idx="199">
                  <c:v>41391.034722222386</c:v>
                </c:pt>
                <c:pt idx="200">
                  <c:v>41391.041666666832</c:v>
                </c:pt>
                <c:pt idx="201">
                  <c:v>41391.048611111277</c:v>
                </c:pt>
                <c:pt idx="202">
                  <c:v>41391.055555555722</c:v>
                </c:pt>
                <c:pt idx="203">
                  <c:v>41391.062500000167</c:v>
                </c:pt>
                <c:pt idx="204">
                  <c:v>41391.069444444613</c:v>
                </c:pt>
                <c:pt idx="205">
                  <c:v>41391.076388889058</c:v>
                </c:pt>
                <c:pt idx="206">
                  <c:v>41391.083333333503</c:v>
                </c:pt>
                <c:pt idx="207">
                  <c:v>41391.090277777948</c:v>
                </c:pt>
                <c:pt idx="208">
                  <c:v>41391.097222222394</c:v>
                </c:pt>
                <c:pt idx="209">
                  <c:v>41391.104166666839</c:v>
                </c:pt>
                <c:pt idx="210">
                  <c:v>41391.111111111284</c:v>
                </c:pt>
                <c:pt idx="211">
                  <c:v>41391.118055555729</c:v>
                </c:pt>
                <c:pt idx="212">
                  <c:v>41391.125000000175</c:v>
                </c:pt>
                <c:pt idx="213">
                  <c:v>41391.13194444462</c:v>
                </c:pt>
                <c:pt idx="214">
                  <c:v>41391.138888889065</c:v>
                </c:pt>
                <c:pt idx="215">
                  <c:v>41391.14583333351</c:v>
                </c:pt>
                <c:pt idx="216">
                  <c:v>41391.152777777956</c:v>
                </c:pt>
                <c:pt idx="217">
                  <c:v>41391.159722222401</c:v>
                </c:pt>
                <c:pt idx="218">
                  <c:v>41391.166666666846</c:v>
                </c:pt>
                <c:pt idx="219">
                  <c:v>41391.173611111291</c:v>
                </c:pt>
                <c:pt idx="220">
                  <c:v>41391.180555555737</c:v>
                </c:pt>
                <c:pt idx="221">
                  <c:v>41391.187500000182</c:v>
                </c:pt>
                <c:pt idx="222">
                  <c:v>41391.194444444627</c:v>
                </c:pt>
                <c:pt idx="223">
                  <c:v>41391.201388889072</c:v>
                </c:pt>
                <c:pt idx="224">
                  <c:v>41391.208333333518</c:v>
                </c:pt>
                <c:pt idx="225">
                  <c:v>41391.215277777963</c:v>
                </c:pt>
                <c:pt idx="226">
                  <c:v>41391.222222222408</c:v>
                </c:pt>
                <c:pt idx="227">
                  <c:v>41391.229166666853</c:v>
                </c:pt>
                <c:pt idx="228">
                  <c:v>41391.236111111299</c:v>
                </c:pt>
                <c:pt idx="229">
                  <c:v>41391.243055555744</c:v>
                </c:pt>
                <c:pt idx="230">
                  <c:v>41391.250000000189</c:v>
                </c:pt>
                <c:pt idx="231">
                  <c:v>41391.256944444634</c:v>
                </c:pt>
                <c:pt idx="232">
                  <c:v>41391.26388888908</c:v>
                </c:pt>
                <c:pt idx="233">
                  <c:v>41391.270833333525</c:v>
                </c:pt>
                <c:pt idx="234">
                  <c:v>41391.27777777797</c:v>
                </c:pt>
                <c:pt idx="235">
                  <c:v>41391.284722222415</c:v>
                </c:pt>
                <c:pt idx="236">
                  <c:v>41391.291666666861</c:v>
                </c:pt>
                <c:pt idx="237">
                  <c:v>41391.298611111306</c:v>
                </c:pt>
                <c:pt idx="238">
                  <c:v>41391.305555555751</c:v>
                </c:pt>
                <c:pt idx="239">
                  <c:v>41391.312500000196</c:v>
                </c:pt>
                <c:pt idx="240">
                  <c:v>41391.319444444642</c:v>
                </c:pt>
                <c:pt idx="241">
                  <c:v>41391.326388889087</c:v>
                </c:pt>
                <c:pt idx="242">
                  <c:v>41391.333333333532</c:v>
                </c:pt>
                <c:pt idx="243">
                  <c:v>41391.340277777977</c:v>
                </c:pt>
                <c:pt idx="244">
                  <c:v>41391.347222222423</c:v>
                </c:pt>
                <c:pt idx="245">
                  <c:v>41391.354166666868</c:v>
                </c:pt>
                <c:pt idx="246">
                  <c:v>41391.361111111313</c:v>
                </c:pt>
                <c:pt idx="247">
                  <c:v>41391.368055555758</c:v>
                </c:pt>
                <c:pt idx="248">
                  <c:v>41391.375000000204</c:v>
                </c:pt>
                <c:pt idx="249">
                  <c:v>41391.381944444649</c:v>
                </c:pt>
                <c:pt idx="250">
                  <c:v>41391.388888889094</c:v>
                </c:pt>
                <c:pt idx="251">
                  <c:v>41391.395833333539</c:v>
                </c:pt>
                <c:pt idx="252">
                  <c:v>41391.402777777985</c:v>
                </c:pt>
                <c:pt idx="253">
                  <c:v>41391.40972222243</c:v>
                </c:pt>
                <c:pt idx="254">
                  <c:v>41391.416666666875</c:v>
                </c:pt>
                <c:pt idx="255">
                  <c:v>41391.42361111132</c:v>
                </c:pt>
                <c:pt idx="256">
                  <c:v>41391.430555555766</c:v>
                </c:pt>
                <c:pt idx="257">
                  <c:v>41391.437500000211</c:v>
                </c:pt>
                <c:pt idx="258">
                  <c:v>41391.444444444656</c:v>
                </c:pt>
                <c:pt idx="259">
                  <c:v>41391.451388889102</c:v>
                </c:pt>
                <c:pt idx="260">
                  <c:v>41391.458333333547</c:v>
                </c:pt>
                <c:pt idx="261">
                  <c:v>41391.465277777992</c:v>
                </c:pt>
                <c:pt idx="262">
                  <c:v>41391.472222222437</c:v>
                </c:pt>
                <c:pt idx="263">
                  <c:v>41391.479166666883</c:v>
                </c:pt>
                <c:pt idx="264">
                  <c:v>41391.486111111328</c:v>
                </c:pt>
                <c:pt idx="265">
                  <c:v>41391.493055555773</c:v>
                </c:pt>
                <c:pt idx="266">
                  <c:v>41391.500000000218</c:v>
                </c:pt>
                <c:pt idx="267">
                  <c:v>41391.506944444664</c:v>
                </c:pt>
                <c:pt idx="268">
                  <c:v>41391.513888889109</c:v>
                </c:pt>
                <c:pt idx="269">
                  <c:v>41391.520833333554</c:v>
                </c:pt>
                <c:pt idx="270">
                  <c:v>41391.527777777999</c:v>
                </c:pt>
                <c:pt idx="271">
                  <c:v>41391.534722222445</c:v>
                </c:pt>
                <c:pt idx="272">
                  <c:v>41391.54166666689</c:v>
                </c:pt>
                <c:pt idx="273">
                  <c:v>41391.548611111335</c:v>
                </c:pt>
                <c:pt idx="274">
                  <c:v>41391.55555555578</c:v>
                </c:pt>
                <c:pt idx="275">
                  <c:v>41391.562500000226</c:v>
                </c:pt>
                <c:pt idx="276">
                  <c:v>41391.569444444671</c:v>
                </c:pt>
                <c:pt idx="277">
                  <c:v>41391.576388889116</c:v>
                </c:pt>
                <c:pt idx="278">
                  <c:v>41391.583333333561</c:v>
                </c:pt>
                <c:pt idx="279">
                  <c:v>41391.590277778007</c:v>
                </c:pt>
                <c:pt idx="280">
                  <c:v>41391.597222222452</c:v>
                </c:pt>
                <c:pt idx="281">
                  <c:v>41391.604166666897</c:v>
                </c:pt>
                <c:pt idx="282">
                  <c:v>41391.611111111342</c:v>
                </c:pt>
                <c:pt idx="283">
                  <c:v>41391.618055555788</c:v>
                </c:pt>
                <c:pt idx="284">
                  <c:v>41391.625000000233</c:v>
                </c:pt>
                <c:pt idx="285">
                  <c:v>41391.631944444678</c:v>
                </c:pt>
                <c:pt idx="286">
                  <c:v>41391.638888889123</c:v>
                </c:pt>
                <c:pt idx="287">
                  <c:v>41391.645833333569</c:v>
                </c:pt>
                <c:pt idx="288">
                  <c:v>41391.652777778014</c:v>
                </c:pt>
                <c:pt idx="289">
                  <c:v>41391.659722222459</c:v>
                </c:pt>
                <c:pt idx="290">
                  <c:v>41391.666666666904</c:v>
                </c:pt>
                <c:pt idx="291">
                  <c:v>41391.67361111135</c:v>
                </c:pt>
                <c:pt idx="292">
                  <c:v>41391.680555555795</c:v>
                </c:pt>
                <c:pt idx="293">
                  <c:v>41391.68750000024</c:v>
                </c:pt>
                <c:pt idx="294">
                  <c:v>41391.694444444685</c:v>
                </c:pt>
                <c:pt idx="295">
                  <c:v>41391.701388889131</c:v>
                </c:pt>
                <c:pt idx="296">
                  <c:v>41391.708333333576</c:v>
                </c:pt>
                <c:pt idx="297">
                  <c:v>41391.715277778021</c:v>
                </c:pt>
                <c:pt idx="298">
                  <c:v>41391.722222222466</c:v>
                </c:pt>
                <c:pt idx="299">
                  <c:v>41391.729166666912</c:v>
                </c:pt>
                <c:pt idx="300">
                  <c:v>41391.736111111357</c:v>
                </c:pt>
                <c:pt idx="301">
                  <c:v>41391.743055555802</c:v>
                </c:pt>
                <c:pt idx="302">
                  <c:v>41391.750000000247</c:v>
                </c:pt>
                <c:pt idx="303">
                  <c:v>41391.756944444693</c:v>
                </c:pt>
                <c:pt idx="304">
                  <c:v>41391.763888889138</c:v>
                </c:pt>
                <c:pt idx="305">
                  <c:v>41391.770833333583</c:v>
                </c:pt>
                <c:pt idx="306">
                  <c:v>41391.777777778028</c:v>
                </c:pt>
                <c:pt idx="307">
                  <c:v>41391.784722222474</c:v>
                </c:pt>
                <c:pt idx="308">
                  <c:v>41391.791666666919</c:v>
                </c:pt>
                <c:pt idx="309">
                  <c:v>41391.798611111364</c:v>
                </c:pt>
                <c:pt idx="310">
                  <c:v>41391.805555555809</c:v>
                </c:pt>
                <c:pt idx="311">
                  <c:v>41391.812500000255</c:v>
                </c:pt>
                <c:pt idx="312">
                  <c:v>41391.8194444447</c:v>
                </c:pt>
                <c:pt idx="313">
                  <c:v>41391.826388889145</c:v>
                </c:pt>
                <c:pt idx="314">
                  <c:v>41391.83333333359</c:v>
                </c:pt>
                <c:pt idx="315">
                  <c:v>41391.840277778036</c:v>
                </c:pt>
                <c:pt idx="316">
                  <c:v>41391.847222222481</c:v>
                </c:pt>
                <c:pt idx="317">
                  <c:v>41391.854166666926</c:v>
                </c:pt>
                <c:pt idx="318">
                  <c:v>41391.861111111371</c:v>
                </c:pt>
                <c:pt idx="319">
                  <c:v>41391.868055555817</c:v>
                </c:pt>
                <c:pt idx="320">
                  <c:v>41391.875000000262</c:v>
                </c:pt>
                <c:pt idx="321">
                  <c:v>41391.881944444707</c:v>
                </c:pt>
                <c:pt idx="322">
                  <c:v>41391.888888889152</c:v>
                </c:pt>
                <c:pt idx="323">
                  <c:v>41391.895833333598</c:v>
                </c:pt>
                <c:pt idx="324">
                  <c:v>41391.902777778043</c:v>
                </c:pt>
                <c:pt idx="325">
                  <c:v>41391.909722222488</c:v>
                </c:pt>
                <c:pt idx="326">
                  <c:v>41391.916666666933</c:v>
                </c:pt>
                <c:pt idx="327">
                  <c:v>41391.923611111379</c:v>
                </c:pt>
                <c:pt idx="328">
                  <c:v>41391.930555555824</c:v>
                </c:pt>
                <c:pt idx="329">
                  <c:v>41391.937500000269</c:v>
                </c:pt>
                <c:pt idx="330">
                  <c:v>41391.944444444714</c:v>
                </c:pt>
                <c:pt idx="331">
                  <c:v>41391.95138888916</c:v>
                </c:pt>
                <c:pt idx="332">
                  <c:v>41391.958333333605</c:v>
                </c:pt>
                <c:pt idx="333">
                  <c:v>41391.96527777805</c:v>
                </c:pt>
                <c:pt idx="334">
                  <c:v>41391.972222222495</c:v>
                </c:pt>
                <c:pt idx="335">
                  <c:v>41391.979166666941</c:v>
                </c:pt>
                <c:pt idx="336">
                  <c:v>41391.986111111386</c:v>
                </c:pt>
                <c:pt idx="337">
                  <c:v>41391.993055555831</c:v>
                </c:pt>
                <c:pt idx="338">
                  <c:v>41392.000000000276</c:v>
                </c:pt>
                <c:pt idx="339">
                  <c:v>41392.006944444722</c:v>
                </c:pt>
                <c:pt idx="340">
                  <c:v>41392.013888889167</c:v>
                </c:pt>
                <c:pt idx="341">
                  <c:v>41392.020833333612</c:v>
                </c:pt>
                <c:pt idx="342">
                  <c:v>41392.027777778057</c:v>
                </c:pt>
                <c:pt idx="343">
                  <c:v>41392.034722222503</c:v>
                </c:pt>
                <c:pt idx="344">
                  <c:v>41392.041666666948</c:v>
                </c:pt>
                <c:pt idx="345">
                  <c:v>41392.048611111393</c:v>
                </c:pt>
                <c:pt idx="346">
                  <c:v>41392.055555555839</c:v>
                </c:pt>
                <c:pt idx="347">
                  <c:v>41392.062500000284</c:v>
                </c:pt>
                <c:pt idx="348">
                  <c:v>41392.069444444729</c:v>
                </c:pt>
                <c:pt idx="349">
                  <c:v>41392.076388889174</c:v>
                </c:pt>
                <c:pt idx="350">
                  <c:v>41392.08333333362</c:v>
                </c:pt>
                <c:pt idx="351">
                  <c:v>41392.090277778065</c:v>
                </c:pt>
                <c:pt idx="352">
                  <c:v>41392.09722222251</c:v>
                </c:pt>
                <c:pt idx="353">
                  <c:v>41392.104166666955</c:v>
                </c:pt>
                <c:pt idx="354">
                  <c:v>41392.111111111401</c:v>
                </c:pt>
                <c:pt idx="355">
                  <c:v>41392.118055555846</c:v>
                </c:pt>
                <c:pt idx="356">
                  <c:v>41392.125000000291</c:v>
                </c:pt>
                <c:pt idx="357">
                  <c:v>41392.131944444736</c:v>
                </c:pt>
                <c:pt idx="358">
                  <c:v>41392.138888889182</c:v>
                </c:pt>
                <c:pt idx="359">
                  <c:v>41392.145833333627</c:v>
                </c:pt>
                <c:pt idx="360">
                  <c:v>41392.152777778072</c:v>
                </c:pt>
                <c:pt idx="361">
                  <c:v>41392.159722222517</c:v>
                </c:pt>
                <c:pt idx="362">
                  <c:v>41392.166666666963</c:v>
                </c:pt>
                <c:pt idx="363">
                  <c:v>41392.173611111408</c:v>
                </c:pt>
                <c:pt idx="364">
                  <c:v>41392.180555555853</c:v>
                </c:pt>
                <c:pt idx="365">
                  <c:v>41392.187500000298</c:v>
                </c:pt>
                <c:pt idx="366">
                  <c:v>41392.194444444744</c:v>
                </c:pt>
                <c:pt idx="367">
                  <c:v>41392.201388889189</c:v>
                </c:pt>
                <c:pt idx="368">
                  <c:v>41392.208333333634</c:v>
                </c:pt>
                <c:pt idx="369">
                  <c:v>41392.215277778079</c:v>
                </c:pt>
                <c:pt idx="370">
                  <c:v>41392.222222222525</c:v>
                </c:pt>
                <c:pt idx="371">
                  <c:v>41392.22916666697</c:v>
                </c:pt>
                <c:pt idx="372">
                  <c:v>41392.236111111415</c:v>
                </c:pt>
                <c:pt idx="373">
                  <c:v>41392.24305555586</c:v>
                </c:pt>
                <c:pt idx="374">
                  <c:v>41392.250000000306</c:v>
                </c:pt>
                <c:pt idx="375">
                  <c:v>41392.256944444751</c:v>
                </c:pt>
                <c:pt idx="376">
                  <c:v>41392.263888889196</c:v>
                </c:pt>
                <c:pt idx="377">
                  <c:v>41392.270833333641</c:v>
                </c:pt>
                <c:pt idx="378">
                  <c:v>41392.277777778087</c:v>
                </c:pt>
                <c:pt idx="379">
                  <c:v>41392.284722222532</c:v>
                </c:pt>
                <c:pt idx="380">
                  <c:v>41392.291666666977</c:v>
                </c:pt>
                <c:pt idx="381">
                  <c:v>41392.298611111422</c:v>
                </c:pt>
                <c:pt idx="382">
                  <c:v>41392.305555555868</c:v>
                </c:pt>
                <c:pt idx="383">
                  <c:v>41392.312500000313</c:v>
                </c:pt>
                <c:pt idx="384">
                  <c:v>41392.319444444758</c:v>
                </c:pt>
                <c:pt idx="385">
                  <c:v>41392.326388889203</c:v>
                </c:pt>
                <c:pt idx="386">
                  <c:v>41392.333333333649</c:v>
                </c:pt>
                <c:pt idx="387">
                  <c:v>41392.340277778094</c:v>
                </c:pt>
                <c:pt idx="388">
                  <c:v>41392.347222222539</c:v>
                </c:pt>
                <c:pt idx="389">
                  <c:v>41392.354166666984</c:v>
                </c:pt>
                <c:pt idx="390">
                  <c:v>41392.36111111143</c:v>
                </c:pt>
                <c:pt idx="391">
                  <c:v>41392.368055555875</c:v>
                </c:pt>
                <c:pt idx="392">
                  <c:v>41392.37500000032</c:v>
                </c:pt>
                <c:pt idx="393">
                  <c:v>41392.381944444765</c:v>
                </c:pt>
                <c:pt idx="394">
                  <c:v>41392.388888889211</c:v>
                </c:pt>
                <c:pt idx="395">
                  <c:v>41392.395833333656</c:v>
                </c:pt>
                <c:pt idx="396">
                  <c:v>41392.402777778101</c:v>
                </c:pt>
                <c:pt idx="397">
                  <c:v>41392.409722222546</c:v>
                </c:pt>
                <c:pt idx="398">
                  <c:v>41392.416666666992</c:v>
                </c:pt>
                <c:pt idx="399">
                  <c:v>41392.423611111437</c:v>
                </c:pt>
                <c:pt idx="400">
                  <c:v>41392.430555555882</c:v>
                </c:pt>
                <c:pt idx="401">
                  <c:v>41392.437500000327</c:v>
                </c:pt>
                <c:pt idx="402">
                  <c:v>41392.444444444773</c:v>
                </c:pt>
                <c:pt idx="403">
                  <c:v>41392.451388889218</c:v>
                </c:pt>
                <c:pt idx="404">
                  <c:v>41392.458333333663</c:v>
                </c:pt>
                <c:pt idx="405">
                  <c:v>41392.465277778108</c:v>
                </c:pt>
                <c:pt idx="406">
                  <c:v>41392.472222222554</c:v>
                </c:pt>
                <c:pt idx="407">
                  <c:v>41392.479166666999</c:v>
                </c:pt>
                <c:pt idx="408">
                  <c:v>41392.486111111444</c:v>
                </c:pt>
                <c:pt idx="409">
                  <c:v>41392.493055555889</c:v>
                </c:pt>
                <c:pt idx="410">
                  <c:v>41392.500000000335</c:v>
                </c:pt>
                <c:pt idx="411">
                  <c:v>41392.50694444478</c:v>
                </c:pt>
                <c:pt idx="412">
                  <c:v>41392.513888889225</c:v>
                </c:pt>
                <c:pt idx="413">
                  <c:v>41392.52083333367</c:v>
                </c:pt>
                <c:pt idx="414">
                  <c:v>41392.527777778116</c:v>
                </c:pt>
                <c:pt idx="415">
                  <c:v>41392.534722222561</c:v>
                </c:pt>
                <c:pt idx="416">
                  <c:v>41392.541666667006</c:v>
                </c:pt>
                <c:pt idx="417">
                  <c:v>41392.548611111451</c:v>
                </c:pt>
                <c:pt idx="418">
                  <c:v>41392.555555555897</c:v>
                </c:pt>
                <c:pt idx="419">
                  <c:v>41392.562500000342</c:v>
                </c:pt>
                <c:pt idx="420">
                  <c:v>41392.569444444787</c:v>
                </c:pt>
                <c:pt idx="421">
                  <c:v>41392.576388889232</c:v>
                </c:pt>
                <c:pt idx="422">
                  <c:v>41392.583333333678</c:v>
                </c:pt>
                <c:pt idx="423">
                  <c:v>41392.590277778123</c:v>
                </c:pt>
                <c:pt idx="424">
                  <c:v>41392.597222222568</c:v>
                </c:pt>
                <c:pt idx="425">
                  <c:v>41392.604166667013</c:v>
                </c:pt>
                <c:pt idx="426">
                  <c:v>41392.611111111459</c:v>
                </c:pt>
                <c:pt idx="427">
                  <c:v>41392.618055555904</c:v>
                </c:pt>
                <c:pt idx="428">
                  <c:v>41392.625000000349</c:v>
                </c:pt>
                <c:pt idx="429">
                  <c:v>41392.631944444794</c:v>
                </c:pt>
                <c:pt idx="430">
                  <c:v>41392.63888888924</c:v>
                </c:pt>
                <c:pt idx="431">
                  <c:v>41392.645833333685</c:v>
                </c:pt>
                <c:pt idx="432">
                  <c:v>41392.65277777813</c:v>
                </c:pt>
                <c:pt idx="433">
                  <c:v>41392.659722222576</c:v>
                </c:pt>
                <c:pt idx="434">
                  <c:v>41392.666666667021</c:v>
                </c:pt>
                <c:pt idx="435">
                  <c:v>41392.673611111466</c:v>
                </c:pt>
                <c:pt idx="436">
                  <c:v>41392.680555555911</c:v>
                </c:pt>
                <c:pt idx="437">
                  <c:v>41392.687500000357</c:v>
                </c:pt>
                <c:pt idx="438">
                  <c:v>41392.694444444802</c:v>
                </c:pt>
                <c:pt idx="439">
                  <c:v>41392.701388889247</c:v>
                </c:pt>
                <c:pt idx="440">
                  <c:v>41392.708333333692</c:v>
                </c:pt>
                <c:pt idx="441">
                  <c:v>41392.715277778138</c:v>
                </c:pt>
                <c:pt idx="442">
                  <c:v>41392.722222222583</c:v>
                </c:pt>
                <c:pt idx="443">
                  <c:v>41392.729166667028</c:v>
                </c:pt>
                <c:pt idx="444">
                  <c:v>41392.736111111473</c:v>
                </c:pt>
                <c:pt idx="445">
                  <c:v>41392.743055555919</c:v>
                </c:pt>
                <c:pt idx="446">
                  <c:v>41392.750000000364</c:v>
                </c:pt>
                <c:pt idx="447">
                  <c:v>41392.756944444809</c:v>
                </c:pt>
                <c:pt idx="448">
                  <c:v>41392.763888889254</c:v>
                </c:pt>
                <c:pt idx="449">
                  <c:v>41392.7708333337</c:v>
                </c:pt>
                <c:pt idx="450">
                  <c:v>41392.777777778145</c:v>
                </c:pt>
                <c:pt idx="451">
                  <c:v>41392.78472222259</c:v>
                </c:pt>
                <c:pt idx="452">
                  <c:v>41392.791666667035</c:v>
                </c:pt>
                <c:pt idx="453">
                  <c:v>41392.798611111481</c:v>
                </c:pt>
                <c:pt idx="454">
                  <c:v>41392.805555555926</c:v>
                </c:pt>
                <c:pt idx="455">
                  <c:v>41392.812500000371</c:v>
                </c:pt>
                <c:pt idx="456">
                  <c:v>41392.819444444816</c:v>
                </c:pt>
                <c:pt idx="457">
                  <c:v>41392.826388889262</c:v>
                </c:pt>
                <c:pt idx="458">
                  <c:v>41392.833333333707</c:v>
                </c:pt>
                <c:pt idx="459">
                  <c:v>41392.840277778152</c:v>
                </c:pt>
                <c:pt idx="460">
                  <c:v>41392.847222222597</c:v>
                </c:pt>
                <c:pt idx="461">
                  <c:v>41392.854166667043</c:v>
                </c:pt>
                <c:pt idx="462">
                  <c:v>41392.861111111488</c:v>
                </c:pt>
                <c:pt idx="463">
                  <c:v>41392.868055555933</c:v>
                </c:pt>
                <c:pt idx="464">
                  <c:v>41392.875000000378</c:v>
                </c:pt>
                <c:pt idx="465">
                  <c:v>41392.881944444824</c:v>
                </c:pt>
                <c:pt idx="466">
                  <c:v>41392.888888889269</c:v>
                </c:pt>
                <c:pt idx="467">
                  <c:v>41392.895833333714</c:v>
                </c:pt>
                <c:pt idx="468">
                  <c:v>41392.902777778159</c:v>
                </c:pt>
                <c:pt idx="469">
                  <c:v>41392.909722222605</c:v>
                </c:pt>
                <c:pt idx="470">
                  <c:v>41392.91666666705</c:v>
                </c:pt>
                <c:pt idx="471">
                  <c:v>41392.923611111495</c:v>
                </c:pt>
                <c:pt idx="472">
                  <c:v>41392.93055555594</c:v>
                </c:pt>
                <c:pt idx="473">
                  <c:v>41392.937500000386</c:v>
                </c:pt>
                <c:pt idx="474">
                  <c:v>41392.944444444831</c:v>
                </c:pt>
                <c:pt idx="475">
                  <c:v>41392.951388889276</c:v>
                </c:pt>
                <c:pt idx="476">
                  <c:v>41392.958333333721</c:v>
                </c:pt>
                <c:pt idx="477">
                  <c:v>41392.965277778167</c:v>
                </c:pt>
                <c:pt idx="478">
                  <c:v>41392.972222222612</c:v>
                </c:pt>
                <c:pt idx="479">
                  <c:v>41392.979166667057</c:v>
                </c:pt>
                <c:pt idx="480">
                  <c:v>41392.986111111502</c:v>
                </c:pt>
                <c:pt idx="481">
                  <c:v>41392.993055555948</c:v>
                </c:pt>
                <c:pt idx="482">
                  <c:v>41393.000000000393</c:v>
                </c:pt>
                <c:pt idx="483">
                  <c:v>41393.006944444838</c:v>
                </c:pt>
                <c:pt idx="484">
                  <c:v>41393.013888889283</c:v>
                </c:pt>
                <c:pt idx="485">
                  <c:v>41393.020833333729</c:v>
                </c:pt>
                <c:pt idx="486">
                  <c:v>41393.027777778174</c:v>
                </c:pt>
                <c:pt idx="487">
                  <c:v>41393.034722222619</c:v>
                </c:pt>
                <c:pt idx="488">
                  <c:v>41393.041666667064</c:v>
                </c:pt>
                <c:pt idx="489">
                  <c:v>41393.04861111151</c:v>
                </c:pt>
                <c:pt idx="490">
                  <c:v>41393.055555555955</c:v>
                </c:pt>
                <c:pt idx="491">
                  <c:v>41393.0625000004</c:v>
                </c:pt>
                <c:pt idx="492">
                  <c:v>41393.069444444845</c:v>
                </c:pt>
                <c:pt idx="493">
                  <c:v>41393.076388889291</c:v>
                </c:pt>
                <c:pt idx="494">
                  <c:v>41393.083333333736</c:v>
                </c:pt>
                <c:pt idx="495">
                  <c:v>41393.090277778181</c:v>
                </c:pt>
                <c:pt idx="496">
                  <c:v>41393.097222222626</c:v>
                </c:pt>
                <c:pt idx="497">
                  <c:v>41393.104166667072</c:v>
                </c:pt>
                <c:pt idx="498">
                  <c:v>41393.111111111517</c:v>
                </c:pt>
                <c:pt idx="499">
                  <c:v>41393.118055555962</c:v>
                </c:pt>
                <c:pt idx="500">
                  <c:v>41393.125000000407</c:v>
                </c:pt>
                <c:pt idx="501">
                  <c:v>41393.131944444853</c:v>
                </c:pt>
                <c:pt idx="502">
                  <c:v>41393.138888889298</c:v>
                </c:pt>
                <c:pt idx="503">
                  <c:v>41393.145833333743</c:v>
                </c:pt>
                <c:pt idx="504">
                  <c:v>41393.152777778188</c:v>
                </c:pt>
                <c:pt idx="505">
                  <c:v>41393.159722222634</c:v>
                </c:pt>
                <c:pt idx="506">
                  <c:v>41393.166666667079</c:v>
                </c:pt>
                <c:pt idx="507">
                  <c:v>41393.173611111524</c:v>
                </c:pt>
                <c:pt idx="508">
                  <c:v>41393.180555555969</c:v>
                </c:pt>
                <c:pt idx="509">
                  <c:v>41393.187500000415</c:v>
                </c:pt>
                <c:pt idx="510">
                  <c:v>41393.19444444486</c:v>
                </c:pt>
                <c:pt idx="511">
                  <c:v>41393.201388889305</c:v>
                </c:pt>
                <c:pt idx="512">
                  <c:v>41393.20833333375</c:v>
                </c:pt>
                <c:pt idx="513">
                  <c:v>41393.215277778196</c:v>
                </c:pt>
                <c:pt idx="514">
                  <c:v>41393.222222222641</c:v>
                </c:pt>
                <c:pt idx="515">
                  <c:v>41393.229166667086</c:v>
                </c:pt>
                <c:pt idx="516">
                  <c:v>41393.236111111531</c:v>
                </c:pt>
                <c:pt idx="517">
                  <c:v>41393.243055555977</c:v>
                </c:pt>
                <c:pt idx="518">
                  <c:v>41393.250000000422</c:v>
                </c:pt>
                <c:pt idx="519">
                  <c:v>41393.256944444867</c:v>
                </c:pt>
                <c:pt idx="520">
                  <c:v>41393.263888889313</c:v>
                </c:pt>
                <c:pt idx="521">
                  <c:v>41393.270833333758</c:v>
                </c:pt>
                <c:pt idx="522">
                  <c:v>41393.277777778203</c:v>
                </c:pt>
                <c:pt idx="523">
                  <c:v>41393.284722222648</c:v>
                </c:pt>
                <c:pt idx="524">
                  <c:v>41393.291666667094</c:v>
                </c:pt>
                <c:pt idx="525">
                  <c:v>41393.298611111539</c:v>
                </c:pt>
                <c:pt idx="526">
                  <c:v>41393.305555555984</c:v>
                </c:pt>
                <c:pt idx="527">
                  <c:v>41393.312500000429</c:v>
                </c:pt>
                <c:pt idx="528">
                  <c:v>41393.319444444875</c:v>
                </c:pt>
                <c:pt idx="529">
                  <c:v>41393.32638888932</c:v>
                </c:pt>
                <c:pt idx="530">
                  <c:v>41393.333333333765</c:v>
                </c:pt>
                <c:pt idx="531">
                  <c:v>41393.34027777821</c:v>
                </c:pt>
                <c:pt idx="532">
                  <c:v>41393.347222222656</c:v>
                </c:pt>
                <c:pt idx="533">
                  <c:v>41393.354166667101</c:v>
                </c:pt>
                <c:pt idx="534">
                  <c:v>41393.361111111546</c:v>
                </c:pt>
                <c:pt idx="535">
                  <c:v>41393.368055555991</c:v>
                </c:pt>
                <c:pt idx="536">
                  <c:v>41393.375000000437</c:v>
                </c:pt>
                <c:pt idx="537">
                  <c:v>41393.381944444882</c:v>
                </c:pt>
                <c:pt idx="538">
                  <c:v>41393.388888889327</c:v>
                </c:pt>
                <c:pt idx="539">
                  <c:v>41393.395833333772</c:v>
                </c:pt>
                <c:pt idx="540">
                  <c:v>41393.402777778218</c:v>
                </c:pt>
                <c:pt idx="541">
                  <c:v>41393.409722222663</c:v>
                </c:pt>
                <c:pt idx="542">
                  <c:v>41393.416666667108</c:v>
                </c:pt>
                <c:pt idx="543">
                  <c:v>41393.423611111553</c:v>
                </c:pt>
                <c:pt idx="544">
                  <c:v>41393.430555555999</c:v>
                </c:pt>
                <c:pt idx="545">
                  <c:v>41393.437500000444</c:v>
                </c:pt>
                <c:pt idx="546">
                  <c:v>41393.444444444889</c:v>
                </c:pt>
                <c:pt idx="547">
                  <c:v>41393.451388889334</c:v>
                </c:pt>
                <c:pt idx="548">
                  <c:v>41393.45833333378</c:v>
                </c:pt>
                <c:pt idx="549">
                  <c:v>41393.465277778225</c:v>
                </c:pt>
                <c:pt idx="550">
                  <c:v>41393.47222222267</c:v>
                </c:pt>
                <c:pt idx="551">
                  <c:v>41393.479166667115</c:v>
                </c:pt>
                <c:pt idx="552">
                  <c:v>41393.486111111561</c:v>
                </c:pt>
                <c:pt idx="553">
                  <c:v>41393.493055556006</c:v>
                </c:pt>
                <c:pt idx="554">
                  <c:v>41393.500000000451</c:v>
                </c:pt>
                <c:pt idx="555">
                  <c:v>41393.506944444896</c:v>
                </c:pt>
                <c:pt idx="556">
                  <c:v>41393.513888889342</c:v>
                </c:pt>
                <c:pt idx="557">
                  <c:v>41393.520833333787</c:v>
                </c:pt>
                <c:pt idx="558">
                  <c:v>41393.527777778232</c:v>
                </c:pt>
                <c:pt idx="559">
                  <c:v>41393.534722222677</c:v>
                </c:pt>
                <c:pt idx="560">
                  <c:v>41393.541666667123</c:v>
                </c:pt>
                <c:pt idx="561">
                  <c:v>41393.548611111568</c:v>
                </c:pt>
                <c:pt idx="562">
                  <c:v>41393.555555556013</c:v>
                </c:pt>
                <c:pt idx="563">
                  <c:v>41393.562500000458</c:v>
                </c:pt>
                <c:pt idx="564">
                  <c:v>41393.569444444904</c:v>
                </c:pt>
                <c:pt idx="565">
                  <c:v>41393.576388889349</c:v>
                </c:pt>
                <c:pt idx="566">
                  <c:v>41393.583333333794</c:v>
                </c:pt>
                <c:pt idx="567">
                  <c:v>41393.590277778239</c:v>
                </c:pt>
                <c:pt idx="568">
                  <c:v>41393.597222222685</c:v>
                </c:pt>
                <c:pt idx="569">
                  <c:v>41393.60416666713</c:v>
                </c:pt>
                <c:pt idx="570">
                  <c:v>41393.611111111575</c:v>
                </c:pt>
                <c:pt idx="571">
                  <c:v>41393.61805555602</c:v>
                </c:pt>
                <c:pt idx="572">
                  <c:v>41393.625000000466</c:v>
                </c:pt>
                <c:pt idx="573">
                  <c:v>41393.631944444911</c:v>
                </c:pt>
                <c:pt idx="574">
                  <c:v>41393.638888889356</c:v>
                </c:pt>
                <c:pt idx="575">
                  <c:v>41393.645833333801</c:v>
                </c:pt>
                <c:pt idx="576">
                  <c:v>41393.652777778247</c:v>
                </c:pt>
                <c:pt idx="577">
                  <c:v>41393.659722222692</c:v>
                </c:pt>
                <c:pt idx="578">
                  <c:v>41393.666666667137</c:v>
                </c:pt>
                <c:pt idx="579">
                  <c:v>41393.673611111582</c:v>
                </c:pt>
                <c:pt idx="580">
                  <c:v>41393.680555556028</c:v>
                </c:pt>
                <c:pt idx="581">
                  <c:v>41393.687500000473</c:v>
                </c:pt>
                <c:pt idx="582">
                  <c:v>41393.694444444918</c:v>
                </c:pt>
                <c:pt idx="583">
                  <c:v>41393.701388889363</c:v>
                </c:pt>
                <c:pt idx="584">
                  <c:v>41393.708333333809</c:v>
                </c:pt>
                <c:pt idx="585">
                  <c:v>41393.715277778254</c:v>
                </c:pt>
                <c:pt idx="586">
                  <c:v>41393.722222222699</c:v>
                </c:pt>
                <c:pt idx="587">
                  <c:v>41393.729166667144</c:v>
                </c:pt>
                <c:pt idx="588">
                  <c:v>41393.73611111159</c:v>
                </c:pt>
                <c:pt idx="589">
                  <c:v>41393.743055556035</c:v>
                </c:pt>
                <c:pt idx="590">
                  <c:v>41393.75000000048</c:v>
                </c:pt>
                <c:pt idx="591">
                  <c:v>41393.756944444925</c:v>
                </c:pt>
                <c:pt idx="592">
                  <c:v>41393.763888889371</c:v>
                </c:pt>
                <c:pt idx="593">
                  <c:v>41393.770833333816</c:v>
                </c:pt>
                <c:pt idx="594">
                  <c:v>41393.777777778261</c:v>
                </c:pt>
                <c:pt idx="595">
                  <c:v>41393.784722222706</c:v>
                </c:pt>
                <c:pt idx="596">
                  <c:v>41393.791666667152</c:v>
                </c:pt>
                <c:pt idx="597">
                  <c:v>41393.798611111597</c:v>
                </c:pt>
                <c:pt idx="598">
                  <c:v>41393.805555556042</c:v>
                </c:pt>
                <c:pt idx="599">
                  <c:v>41393.812500000487</c:v>
                </c:pt>
                <c:pt idx="600">
                  <c:v>41393.819444444933</c:v>
                </c:pt>
                <c:pt idx="601">
                  <c:v>41393.826388889378</c:v>
                </c:pt>
                <c:pt idx="602">
                  <c:v>41393.833333333823</c:v>
                </c:pt>
                <c:pt idx="603">
                  <c:v>41393.840277778269</c:v>
                </c:pt>
                <c:pt idx="604">
                  <c:v>41393.847222222714</c:v>
                </c:pt>
                <c:pt idx="605">
                  <c:v>41393.854166667159</c:v>
                </c:pt>
                <c:pt idx="606">
                  <c:v>41393.861111111604</c:v>
                </c:pt>
                <c:pt idx="607">
                  <c:v>41393.86805555605</c:v>
                </c:pt>
                <c:pt idx="608">
                  <c:v>41393.875000000495</c:v>
                </c:pt>
                <c:pt idx="609">
                  <c:v>41393.88194444494</c:v>
                </c:pt>
                <c:pt idx="610">
                  <c:v>41393.888888889385</c:v>
                </c:pt>
                <c:pt idx="611">
                  <c:v>41393.895833333831</c:v>
                </c:pt>
                <c:pt idx="612">
                  <c:v>41393.902777778276</c:v>
                </c:pt>
                <c:pt idx="613">
                  <c:v>41393.909722222721</c:v>
                </c:pt>
                <c:pt idx="614">
                  <c:v>41393.916666667166</c:v>
                </c:pt>
                <c:pt idx="615">
                  <c:v>41393.923611111612</c:v>
                </c:pt>
                <c:pt idx="616">
                  <c:v>41393.930555556057</c:v>
                </c:pt>
                <c:pt idx="617">
                  <c:v>41393.937500000502</c:v>
                </c:pt>
                <c:pt idx="618">
                  <c:v>41393.944444444947</c:v>
                </c:pt>
                <c:pt idx="619">
                  <c:v>41393.951388889393</c:v>
                </c:pt>
                <c:pt idx="620">
                  <c:v>41393.958333333838</c:v>
                </c:pt>
                <c:pt idx="621">
                  <c:v>41393.965277778283</c:v>
                </c:pt>
                <c:pt idx="622">
                  <c:v>41393.972222222728</c:v>
                </c:pt>
                <c:pt idx="623">
                  <c:v>41393.979166667174</c:v>
                </c:pt>
                <c:pt idx="624">
                  <c:v>41393.986111111619</c:v>
                </c:pt>
                <c:pt idx="625">
                  <c:v>41393.993055556064</c:v>
                </c:pt>
                <c:pt idx="626">
                  <c:v>41394.000000000509</c:v>
                </c:pt>
                <c:pt idx="627">
                  <c:v>41394.006944444955</c:v>
                </c:pt>
                <c:pt idx="628">
                  <c:v>41394.0138888894</c:v>
                </c:pt>
                <c:pt idx="629">
                  <c:v>41394.020833333845</c:v>
                </c:pt>
                <c:pt idx="630">
                  <c:v>41394.02777777829</c:v>
                </c:pt>
                <c:pt idx="631">
                  <c:v>41394.034722222736</c:v>
                </c:pt>
                <c:pt idx="632">
                  <c:v>41394.041666667181</c:v>
                </c:pt>
                <c:pt idx="633">
                  <c:v>41394.048611111626</c:v>
                </c:pt>
                <c:pt idx="634">
                  <c:v>41394.055555556071</c:v>
                </c:pt>
                <c:pt idx="635">
                  <c:v>41394.062500000517</c:v>
                </c:pt>
                <c:pt idx="636">
                  <c:v>41394.069444444962</c:v>
                </c:pt>
                <c:pt idx="637">
                  <c:v>41394.076388889407</c:v>
                </c:pt>
                <c:pt idx="638">
                  <c:v>41394.083333333852</c:v>
                </c:pt>
                <c:pt idx="639">
                  <c:v>41394.090277778298</c:v>
                </c:pt>
                <c:pt idx="640">
                  <c:v>41394.097222222743</c:v>
                </c:pt>
                <c:pt idx="641">
                  <c:v>41394.104166667188</c:v>
                </c:pt>
                <c:pt idx="642">
                  <c:v>41394.111111111633</c:v>
                </c:pt>
                <c:pt idx="643">
                  <c:v>41394.118055556079</c:v>
                </c:pt>
                <c:pt idx="644">
                  <c:v>41394.125000000524</c:v>
                </c:pt>
                <c:pt idx="645">
                  <c:v>41394.131944444969</c:v>
                </c:pt>
                <c:pt idx="646">
                  <c:v>41394.138888889414</c:v>
                </c:pt>
                <c:pt idx="647">
                  <c:v>41394.14583333386</c:v>
                </c:pt>
                <c:pt idx="648">
                  <c:v>41394.152777778305</c:v>
                </c:pt>
                <c:pt idx="649">
                  <c:v>41394.15972222275</c:v>
                </c:pt>
                <c:pt idx="650">
                  <c:v>41394.166666667195</c:v>
                </c:pt>
                <c:pt idx="651">
                  <c:v>41394.173611111641</c:v>
                </c:pt>
                <c:pt idx="652">
                  <c:v>41394.180555556086</c:v>
                </c:pt>
                <c:pt idx="653">
                  <c:v>41394.187500000531</c:v>
                </c:pt>
                <c:pt idx="654">
                  <c:v>41394.194444444976</c:v>
                </c:pt>
                <c:pt idx="655">
                  <c:v>41394.201388889422</c:v>
                </c:pt>
                <c:pt idx="656">
                  <c:v>41394.208333333867</c:v>
                </c:pt>
                <c:pt idx="657">
                  <c:v>41394.215277778312</c:v>
                </c:pt>
                <c:pt idx="658">
                  <c:v>41394.222222222757</c:v>
                </c:pt>
                <c:pt idx="659">
                  <c:v>41394.229166667203</c:v>
                </c:pt>
                <c:pt idx="660">
                  <c:v>41394.236111111648</c:v>
                </c:pt>
                <c:pt idx="661">
                  <c:v>41394.243055556093</c:v>
                </c:pt>
                <c:pt idx="662">
                  <c:v>41394.250000000538</c:v>
                </c:pt>
                <c:pt idx="663">
                  <c:v>41394.256944444984</c:v>
                </c:pt>
                <c:pt idx="664">
                  <c:v>41394.263888889429</c:v>
                </c:pt>
                <c:pt idx="665">
                  <c:v>41394.270833333874</c:v>
                </c:pt>
                <c:pt idx="666">
                  <c:v>41394.277777778319</c:v>
                </c:pt>
                <c:pt idx="667">
                  <c:v>41394.284722222765</c:v>
                </c:pt>
                <c:pt idx="668">
                  <c:v>41394.29166666721</c:v>
                </c:pt>
                <c:pt idx="669">
                  <c:v>41394.298611111655</c:v>
                </c:pt>
                <c:pt idx="670">
                  <c:v>41394.3055555561</c:v>
                </c:pt>
                <c:pt idx="671">
                  <c:v>41394.312500000546</c:v>
                </c:pt>
                <c:pt idx="672">
                  <c:v>41394.319444444991</c:v>
                </c:pt>
                <c:pt idx="673">
                  <c:v>41394.326388889436</c:v>
                </c:pt>
                <c:pt idx="674">
                  <c:v>41394.333333333881</c:v>
                </c:pt>
                <c:pt idx="675">
                  <c:v>41394.340277778327</c:v>
                </c:pt>
                <c:pt idx="676">
                  <c:v>41394.347222222772</c:v>
                </c:pt>
                <c:pt idx="677">
                  <c:v>41394.354166667217</c:v>
                </c:pt>
                <c:pt idx="678">
                  <c:v>41394.361111111662</c:v>
                </c:pt>
                <c:pt idx="679">
                  <c:v>41394.368055556108</c:v>
                </c:pt>
                <c:pt idx="680">
                  <c:v>41394.375000000553</c:v>
                </c:pt>
                <c:pt idx="681">
                  <c:v>41394.381944444998</c:v>
                </c:pt>
                <c:pt idx="682">
                  <c:v>41394.388888889443</c:v>
                </c:pt>
                <c:pt idx="683">
                  <c:v>41394.395833333889</c:v>
                </c:pt>
                <c:pt idx="684">
                  <c:v>41394.402777778334</c:v>
                </c:pt>
                <c:pt idx="685">
                  <c:v>41394.409722222779</c:v>
                </c:pt>
                <c:pt idx="686">
                  <c:v>41394.416666667224</c:v>
                </c:pt>
                <c:pt idx="687">
                  <c:v>41394.42361111167</c:v>
                </c:pt>
                <c:pt idx="688">
                  <c:v>41394.430555556115</c:v>
                </c:pt>
                <c:pt idx="689">
                  <c:v>41394.43750000056</c:v>
                </c:pt>
                <c:pt idx="690">
                  <c:v>41394.444444445006</c:v>
                </c:pt>
                <c:pt idx="691">
                  <c:v>41394.451388889451</c:v>
                </c:pt>
                <c:pt idx="692">
                  <c:v>41394.458333333896</c:v>
                </c:pt>
                <c:pt idx="693">
                  <c:v>41394.465277778341</c:v>
                </c:pt>
                <c:pt idx="694">
                  <c:v>41394.472222222787</c:v>
                </c:pt>
                <c:pt idx="695">
                  <c:v>41394.479166667232</c:v>
                </c:pt>
                <c:pt idx="696">
                  <c:v>41394.486111111677</c:v>
                </c:pt>
                <c:pt idx="697">
                  <c:v>41394.493055556122</c:v>
                </c:pt>
                <c:pt idx="698">
                  <c:v>41394.500000000568</c:v>
                </c:pt>
                <c:pt idx="699">
                  <c:v>41394.506944445013</c:v>
                </c:pt>
                <c:pt idx="700">
                  <c:v>41394.513888889458</c:v>
                </c:pt>
                <c:pt idx="701">
                  <c:v>41394.520833333903</c:v>
                </c:pt>
                <c:pt idx="702">
                  <c:v>41394.527777778349</c:v>
                </c:pt>
                <c:pt idx="703">
                  <c:v>41394.534722222794</c:v>
                </c:pt>
                <c:pt idx="704">
                  <c:v>41394.541666667239</c:v>
                </c:pt>
                <c:pt idx="705">
                  <c:v>41394.548611111684</c:v>
                </c:pt>
                <c:pt idx="706">
                  <c:v>41394.55555555613</c:v>
                </c:pt>
                <c:pt idx="707">
                  <c:v>41394.562500000575</c:v>
                </c:pt>
                <c:pt idx="708">
                  <c:v>41394.56944444502</c:v>
                </c:pt>
                <c:pt idx="709">
                  <c:v>41394.576388889465</c:v>
                </c:pt>
                <c:pt idx="710">
                  <c:v>41394.583333333911</c:v>
                </c:pt>
                <c:pt idx="711">
                  <c:v>41394.590277778356</c:v>
                </c:pt>
                <c:pt idx="712">
                  <c:v>41394.597222222801</c:v>
                </c:pt>
                <c:pt idx="713">
                  <c:v>41394.604166667246</c:v>
                </c:pt>
                <c:pt idx="714">
                  <c:v>41394.611111111692</c:v>
                </c:pt>
                <c:pt idx="715">
                  <c:v>41394.618055556137</c:v>
                </c:pt>
                <c:pt idx="716">
                  <c:v>41394.625000000582</c:v>
                </c:pt>
                <c:pt idx="717">
                  <c:v>41394.631944445027</c:v>
                </c:pt>
                <c:pt idx="718">
                  <c:v>41394.638888889473</c:v>
                </c:pt>
                <c:pt idx="719">
                  <c:v>41394.645833333918</c:v>
                </c:pt>
                <c:pt idx="720">
                  <c:v>41394.652777778363</c:v>
                </c:pt>
                <c:pt idx="721">
                  <c:v>41394.659722222808</c:v>
                </c:pt>
                <c:pt idx="722">
                  <c:v>41394.666666667254</c:v>
                </c:pt>
                <c:pt idx="723">
                  <c:v>41394.673611111699</c:v>
                </c:pt>
                <c:pt idx="724">
                  <c:v>41394.680555556144</c:v>
                </c:pt>
                <c:pt idx="725">
                  <c:v>41394.687500000589</c:v>
                </c:pt>
                <c:pt idx="726">
                  <c:v>41394.694444445035</c:v>
                </c:pt>
                <c:pt idx="727">
                  <c:v>41394.70138888948</c:v>
                </c:pt>
                <c:pt idx="728">
                  <c:v>41394.708333333925</c:v>
                </c:pt>
                <c:pt idx="729">
                  <c:v>41394.71527777837</c:v>
                </c:pt>
                <c:pt idx="730">
                  <c:v>41394.722222222816</c:v>
                </c:pt>
                <c:pt idx="731">
                  <c:v>41394.729166667261</c:v>
                </c:pt>
                <c:pt idx="732">
                  <c:v>41394.736111111706</c:v>
                </c:pt>
                <c:pt idx="733">
                  <c:v>41394.743055556151</c:v>
                </c:pt>
                <c:pt idx="734">
                  <c:v>41394.750000000597</c:v>
                </c:pt>
                <c:pt idx="735">
                  <c:v>41394.756944445042</c:v>
                </c:pt>
                <c:pt idx="736">
                  <c:v>41394.763888889487</c:v>
                </c:pt>
                <c:pt idx="737">
                  <c:v>41394.770833333932</c:v>
                </c:pt>
                <c:pt idx="738">
                  <c:v>41394.777777778378</c:v>
                </c:pt>
                <c:pt idx="739">
                  <c:v>41394.784722222823</c:v>
                </c:pt>
                <c:pt idx="740">
                  <c:v>41394.791666667268</c:v>
                </c:pt>
                <c:pt idx="741">
                  <c:v>41394.798611111713</c:v>
                </c:pt>
                <c:pt idx="742">
                  <c:v>41394.805555556159</c:v>
                </c:pt>
                <c:pt idx="743">
                  <c:v>41394.812500000604</c:v>
                </c:pt>
                <c:pt idx="744">
                  <c:v>41394.819444445049</c:v>
                </c:pt>
                <c:pt idx="745">
                  <c:v>41394.826388889494</c:v>
                </c:pt>
                <c:pt idx="746">
                  <c:v>41394.83333333394</c:v>
                </c:pt>
                <c:pt idx="747">
                  <c:v>41394.840277778385</c:v>
                </c:pt>
                <c:pt idx="748">
                  <c:v>41394.84722222283</c:v>
                </c:pt>
                <c:pt idx="749">
                  <c:v>41394.854166667275</c:v>
                </c:pt>
                <c:pt idx="750">
                  <c:v>41394.861111111721</c:v>
                </c:pt>
                <c:pt idx="751">
                  <c:v>41394.868055556166</c:v>
                </c:pt>
                <c:pt idx="752">
                  <c:v>41394.875000000611</c:v>
                </c:pt>
                <c:pt idx="753">
                  <c:v>41394.881944445056</c:v>
                </c:pt>
                <c:pt idx="754">
                  <c:v>41394.888888889502</c:v>
                </c:pt>
                <c:pt idx="755">
                  <c:v>41394.895833333947</c:v>
                </c:pt>
                <c:pt idx="756">
                  <c:v>41394.902777778392</c:v>
                </c:pt>
                <c:pt idx="757">
                  <c:v>41394.909722222837</c:v>
                </c:pt>
                <c:pt idx="758">
                  <c:v>41394.916666667283</c:v>
                </c:pt>
                <c:pt idx="759">
                  <c:v>41394.923611111728</c:v>
                </c:pt>
                <c:pt idx="760">
                  <c:v>41394.930555556173</c:v>
                </c:pt>
                <c:pt idx="761">
                  <c:v>41394.937500000618</c:v>
                </c:pt>
                <c:pt idx="762">
                  <c:v>41394.944444445064</c:v>
                </c:pt>
                <c:pt idx="763">
                  <c:v>41394.951388889509</c:v>
                </c:pt>
                <c:pt idx="764">
                  <c:v>41394.958333333954</c:v>
                </c:pt>
                <c:pt idx="765">
                  <c:v>41394.965277778399</c:v>
                </c:pt>
                <c:pt idx="766">
                  <c:v>41394.972222222845</c:v>
                </c:pt>
                <c:pt idx="767">
                  <c:v>41394.97916666729</c:v>
                </c:pt>
                <c:pt idx="768">
                  <c:v>41394.986111111735</c:v>
                </c:pt>
                <c:pt idx="769">
                  <c:v>41394.99305555618</c:v>
                </c:pt>
                <c:pt idx="770">
                  <c:v>41395.000000000626</c:v>
                </c:pt>
                <c:pt idx="771">
                  <c:v>41395.006944445071</c:v>
                </c:pt>
                <c:pt idx="772">
                  <c:v>41395.013888889516</c:v>
                </c:pt>
                <c:pt idx="773">
                  <c:v>41395.020833333961</c:v>
                </c:pt>
                <c:pt idx="774">
                  <c:v>41395.027777778407</c:v>
                </c:pt>
                <c:pt idx="775">
                  <c:v>41395.034722222852</c:v>
                </c:pt>
                <c:pt idx="776">
                  <c:v>41395.041666667297</c:v>
                </c:pt>
                <c:pt idx="777">
                  <c:v>41395.048611111743</c:v>
                </c:pt>
                <c:pt idx="778">
                  <c:v>41395.055555556188</c:v>
                </c:pt>
                <c:pt idx="779">
                  <c:v>41395.062500000633</c:v>
                </c:pt>
                <c:pt idx="780">
                  <c:v>41395.069444445078</c:v>
                </c:pt>
                <c:pt idx="781">
                  <c:v>41395.076388889524</c:v>
                </c:pt>
                <c:pt idx="782">
                  <c:v>41395.083333333969</c:v>
                </c:pt>
                <c:pt idx="783">
                  <c:v>41395.090277778414</c:v>
                </c:pt>
                <c:pt idx="784">
                  <c:v>41395.097222222859</c:v>
                </c:pt>
                <c:pt idx="785">
                  <c:v>41395.104166667305</c:v>
                </c:pt>
                <c:pt idx="786">
                  <c:v>41395.11111111175</c:v>
                </c:pt>
                <c:pt idx="787">
                  <c:v>41395.118055556195</c:v>
                </c:pt>
                <c:pt idx="788">
                  <c:v>41395.12500000064</c:v>
                </c:pt>
                <c:pt idx="789">
                  <c:v>41395.131944445086</c:v>
                </c:pt>
                <c:pt idx="790">
                  <c:v>41395.138888889531</c:v>
                </c:pt>
                <c:pt idx="791">
                  <c:v>41395.145833333976</c:v>
                </c:pt>
                <c:pt idx="792">
                  <c:v>41395.152777778421</c:v>
                </c:pt>
                <c:pt idx="793">
                  <c:v>41395.159722222867</c:v>
                </c:pt>
                <c:pt idx="794">
                  <c:v>41395.166666667312</c:v>
                </c:pt>
                <c:pt idx="795">
                  <c:v>41395.173611111757</c:v>
                </c:pt>
                <c:pt idx="796">
                  <c:v>41395.180555556202</c:v>
                </c:pt>
                <c:pt idx="797">
                  <c:v>41395.187500000648</c:v>
                </c:pt>
                <c:pt idx="798">
                  <c:v>41395.194444445093</c:v>
                </c:pt>
                <c:pt idx="799">
                  <c:v>41395.201388889538</c:v>
                </c:pt>
                <c:pt idx="800">
                  <c:v>41395.208333333983</c:v>
                </c:pt>
                <c:pt idx="801">
                  <c:v>41395.215277778429</c:v>
                </c:pt>
                <c:pt idx="802">
                  <c:v>41395.222222222874</c:v>
                </c:pt>
                <c:pt idx="803">
                  <c:v>41395.229166667319</c:v>
                </c:pt>
                <c:pt idx="804">
                  <c:v>41395.236111111764</c:v>
                </c:pt>
                <c:pt idx="805">
                  <c:v>41395.24305555621</c:v>
                </c:pt>
                <c:pt idx="806">
                  <c:v>41395.250000000655</c:v>
                </c:pt>
                <c:pt idx="807">
                  <c:v>41395.2569444451</c:v>
                </c:pt>
                <c:pt idx="808">
                  <c:v>41395.263888889545</c:v>
                </c:pt>
                <c:pt idx="809">
                  <c:v>41395.270833333991</c:v>
                </c:pt>
                <c:pt idx="810">
                  <c:v>41395.277777778436</c:v>
                </c:pt>
                <c:pt idx="811">
                  <c:v>41395.284722222881</c:v>
                </c:pt>
                <c:pt idx="812">
                  <c:v>41395.291666667326</c:v>
                </c:pt>
                <c:pt idx="813">
                  <c:v>41395.298611111772</c:v>
                </c:pt>
                <c:pt idx="814">
                  <c:v>41395.305555556217</c:v>
                </c:pt>
                <c:pt idx="815">
                  <c:v>41395.312500000662</c:v>
                </c:pt>
                <c:pt idx="816">
                  <c:v>41395.319444445107</c:v>
                </c:pt>
                <c:pt idx="817">
                  <c:v>41395.326388889553</c:v>
                </c:pt>
                <c:pt idx="818">
                  <c:v>41395.333333333998</c:v>
                </c:pt>
                <c:pt idx="819">
                  <c:v>41395.340277778443</c:v>
                </c:pt>
                <c:pt idx="820">
                  <c:v>41395.347222222888</c:v>
                </c:pt>
                <c:pt idx="821">
                  <c:v>41395.354166667334</c:v>
                </c:pt>
                <c:pt idx="822">
                  <c:v>41395.361111111779</c:v>
                </c:pt>
                <c:pt idx="823">
                  <c:v>41395.368055556224</c:v>
                </c:pt>
                <c:pt idx="824">
                  <c:v>41395.375000000669</c:v>
                </c:pt>
                <c:pt idx="825">
                  <c:v>41395.381944445115</c:v>
                </c:pt>
                <c:pt idx="826">
                  <c:v>41395.38888888956</c:v>
                </c:pt>
                <c:pt idx="827">
                  <c:v>41395.395833334005</c:v>
                </c:pt>
                <c:pt idx="828">
                  <c:v>41395.40277777845</c:v>
                </c:pt>
                <c:pt idx="829">
                  <c:v>41395.409722222896</c:v>
                </c:pt>
                <c:pt idx="830">
                  <c:v>41395.416666667341</c:v>
                </c:pt>
                <c:pt idx="831">
                  <c:v>41395.423611111786</c:v>
                </c:pt>
                <c:pt idx="832">
                  <c:v>41395.430555556231</c:v>
                </c:pt>
                <c:pt idx="833">
                  <c:v>41395.437500000677</c:v>
                </c:pt>
                <c:pt idx="834">
                  <c:v>41395.444444445122</c:v>
                </c:pt>
                <c:pt idx="835">
                  <c:v>41395.451388889567</c:v>
                </c:pt>
                <c:pt idx="836">
                  <c:v>41395.458333334012</c:v>
                </c:pt>
                <c:pt idx="837">
                  <c:v>41395.465277778458</c:v>
                </c:pt>
                <c:pt idx="838">
                  <c:v>41395.472222222903</c:v>
                </c:pt>
                <c:pt idx="839">
                  <c:v>41395.479166667348</c:v>
                </c:pt>
                <c:pt idx="840">
                  <c:v>41395.486111111793</c:v>
                </c:pt>
                <c:pt idx="841">
                  <c:v>41395.493055556239</c:v>
                </c:pt>
                <c:pt idx="842">
                  <c:v>41395.500000000684</c:v>
                </c:pt>
                <c:pt idx="843">
                  <c:v>41395.506944445129</c:v>
                </c:pt>
                <c:pt idx="844">
                  <c:v>41395.513888889574</c:v>
                </c:pt>
                <c:pt idx="845">
                  <c:v>41395.52083333402</c:v>
                </c:pt>
                <c:pt idx="846">
                  <c:v>41395.527777778465</c:v>
                </c:pt>
                <c:pt idx="847">
                  <c:v>41395.53472222291</c:v>
                </c:pt>
                <c:pt idx="848">
                  <c:v>41395.541666667355</c:v>
                </c:pt>
                <c:pt idx="849">
                  <c:v>41395.548611111801</c:v>
                </c:pt>
                <c:pt idx="850">
                  <c:v>41395.555555556246</c:v>
                </c:pt>
                <c:pt idx="851">
                  <c:v>41395.562500000691</c:v>
                </c:pt>
                <c:pt idx="852">
                  <c:v>41395.569444445136</c:v>
                </c:pt>
                <c:pt idx="853">
                  <c:v>41395.576388889582</c:v>
                </c:pt>
                <c:pt idx="854">
                  <c:v>41395.583333334027</c:v>
                </c:pt>
                <c:pt idx="855">
                  <c:v>41395.590277778472</c:v>
                </c:pt>
                <c:pt idx="856">
                  <c:v>41395.597222222917</c:v>
                </c:pt>
                <c:pt idx="857">
                  <c:v>41395.604166667363</c:v>
                </c:pt>
                <c:pt idx="858">
                  <c:v>41395.611111111808</c:v>
                </c:pt>
                <c:pt idx="859">
                  <c:v>41395.618055556253</c:v>
                </c:pt>
                <c:pt idx="860">
                  <c:v>41395.625000000698</c:v>
                </c:pt>
                <c:pt idx="861">
                  <c:v>41395.631944445144</c:v>
                </c:pt>
                <c:pt idx="862">
                  <c:v>41395.638888889589</c:v>
                </c:pt>
                <c:pt idx="863">
                  <c:v>41395.645833334034</c:v>
                </c:pt>
                <c:pt idx="864">
                  <c:v>41395.65277777848</c:v>
                </c:pt>
                <c:pt idx="865">
                  <c:v>41395.659722222925</c:v>
                </c:pt>
                <c:pt idx="866">
                  <c:v>41395.66666666737</c:v>
                </c:pt>
                <c:pt idx="867">
                  <c:v>41395.673611111815</c:v>
                </c:pt>
                <c:pt idx="868">
                  <c:v>41395.680555556261</c:v>
                </c:pt>
                <c:pt idx="869">
                  <c:v>41395.687500000706</c:v>
                </c:pt>
                <c:pt idx="870">
                  <c:v>41395.694444445151</c:v>
                </c:pt>
                <c:pt idx="871">
                  <c:v>41395.701388889596</c:v>
                </c:pt>
                <c:pt idx="872">
                  <c:v>41395.708333334042</c:v>
                </c:pt>
                <c:pt idx="873">
                  <c:v>41395.715277778487</c:v>
                </c:pt>
                <c:pt idx="874">
                  <c:v>41395.722222222932</c:v>
                </c:pt>
                <c:pt idx="875">
                  <c:v>41395.729166667377</c:v>
                </c:pt>
                <c:pt idx="876">
                  <c:v>41395.736111111823</c:v>
                </c:pt>
                <c:pt idx="877">
                  <c:v>41395.743055556268</c:v>
                </c:pt>
                <c:pt idx="878">
                  <c:v>41395.750000000713</c:v>
                </c:pt>
                <c:pt idx="879">
                  <c:v>41395.756944445158</c:v>
                </c:pt>
                <c:pt idx="880">
                  <c:v>41395.763888889604</c:v>
                </c:pt>
                <c:pt idx="881">
                  <c:v>41395.770833334049</c:v>
                </c:pt>
                <c:pt idx="882">
                  <c:v>41395.777777778494</c:v>
                </c:pt>
                <c:pt idx="883">
                  <c:v>41395.784722222939</c:v>
                </c:pt>
                <c:pt idx="884">
                  <c:v>41395.791666667385</c:v>
                </c:pt>
                <c:pt idx="885">
                  <c:v>41395.79861111183</c:v>
                </c:pt>
                <c:pt idx="886">
                  <c:v>41395.805555556275</c:v>
                </c:pt>
                <c:pt idx="887">
                  <c:v>41395.81250000072</c:v>
                </c:pt>
                <c:pt idx="888">
                  <c:v>41395.819444445166</c:v>
                </c:pt>
                <c:pt idx="889">
                  <c:v>41395.826388889611</c:v>
                </c:pt>
                <c:pt idx="890">
                  <c:v>41395.833333334056</c:v>
                </c:pt>
                <c:pt idx="891">
                  <c:v>41395.840277778501</c:v>
                </c:pt>
                <c:pt idx="892">
                  <c:v>41395.847222222947</c:v>
                </c:pt>
                <c:pt idx="893">
                  <c:v>41395.854166667392</c:v>
                </c:pt>
                <c:pt idx="894">
                  <c:v>41395.861111111837</c:v>
                </c:pt>
                <c:pt idx="895">
                  <c:v>41395.868055556282</c:v>
                </c:pt>
                <c:pt idx="896">
                  <c:v>41395.875000000728</c:v>
                </c:pt>
                <c:pt idx="897">
                  <c:v>41395.881944445173</c:v>
                </c:pt>
                <c:pt idx="898">
                  <c:v>41395.888888889618</c:v>
                </c:pt>
                <c:pt idx="899">
                  <c:v>41395.895833334063</c:v>
                </c:pt>
                <c:pt idx="900">
                  <c:v>41395.902777778509</c:v>
                </c:pt>
                <c:pt idx="901">
                  <c:v>41395.909722222954</c:v>
                </c:pt>
                <c:pt idx="902">
                  <c:v>41395.916666667399</c:v>
                </c:pt>
                <c:pt idx="903">
                  <c:v>41395.923611111844</c:v>
                </c:pt>
                <c:pt idx="904">
                  <c:v>41395.93055555629</c:v>
                </c:pt>
                <c:pt idx="905">
                  <c:v>41395.937500000735</c:v>
                </c:pt>
                <c:pt idx="906">
                  <c:v>41395.94444444518</c:v>
                </c:pt>
                <c:pt idx="907">
                  <c:v>41395.951388889625</c:v>
                </c:pt>
                <c:pt idx="908">
                  <c:v>41395.958333334071</c:v>
                </c:pt>
                <c:pt idx="909">
                  <c:v>41395.965277778516</c:v>
                </c:pt>
                <c:pt idx="910">
                  <c:v>41395.972222222961</c:v>
                </c:pt>
                <c:pt idx="911">
                  <c:v>41395.979166667406</c:v>
                </c:pt>
                <c:pt idx="912">
                  <c:v>41395.986111111852</c:v>
                </c:pt>
                <c:pt idx="913">
                  <c:v>41395.993055556297</c:v>
                </c:pt>
                <c:pt idx="914">
                  <c:v>41396.000000000742</c:v>
                </c:pt>
                <c:pt idx="915">
                  <c:v>41396.006944445187</c:v>
                </c:pt>
                <c:pt idx="916">
                  <c:v>41396.013888889633</c:v>
                </c:pt>
                <c:pt idx="917">
                  <c:v>41396.020833334078</c:v>
                </c:pt>
                <c:pt idx="918">
                  <c:v>41396.027777778523</c:v>
                </c:pt>
                <c:pt idx="919">
                  <c:v>41396.034722222968</c:v>
                </c:pt>
                <c:pt idx="920">
                  <c:v>41396.041666667414</c:v>
                </c:pt>
                <c:pt idx="921">
                  <c:v>41396.048611111859</c:v>
                </c:pt>
                <c:pt idx="922">
                  <c:v>41396.055555556304</c:v>
                </c:pt>
                <c:pt idx="923">
                  <c:v>41396.062500000749</c:v>
                </c:pt>
                <c:pt idx="924">
                  <c:v>41396.069444445195</c:v>
                </c:pt>
                <c:pt idx="925">
                  <c:v>41396.07638888964</c:v>
                </c:pt>
                <c:pt idx="926">
                  <c:v>41396.083333334085</c:v>
                </c:pt>
                <c:pt idx="927">
                  <c:v>41396.09027777853</c:v>
                </c:pt>
                <c:pt idx="928">
                  <c:v>41396.097222222976</c:v>
                </c:pt>
                <c:pt idx="929">
                  <c:v>41396.104166667421</c:v>
                </c:pt>
                <c:pt idx="930">
                  <c:v>41396.111111111866</c:v>
                </c:pt>
                <c:pt idx="931">
                  <c:v>41396.118055556311</c:v>
                </c:pt>
                <c:pt idx="932">
                  <c:v>41396.125000000757</c:v>
                </c:pt>
                <c:pt idx="933">
                  <c:v>41396.131944445202</c:v>
                </c:pt>
                <c:pt idx="934">
                  <c:v>41396.138888889647</c:v>
                </c:pt>
                <c:pt idx="935">
                  <c:v>41396.145833334092</c:v>
                </c:pt>
                <c:pt idx="936">
                  <c:v>41396.152777778538</c:v>
                </c:pt>
                <c:pt idx="937">
                  <c:v>41396.159722222983</c:v>
                </c:pt>
                <c:pt idx="938">
                  <c:v>41396.166666667428</c:v>
                </c:pt>
                <c:pt idx="939">
                  <c:v>41396.173611111873</c:v>
                </c:pt>
                <c:pt idx="940">
                  <c:v>41396.180555556319</c:v>
                </c:pt>
                <c:pt idx="941">
                  <c:v>41396.187500000764</c:v>
                </c:pt>
                <c:pt idx="942">
                  <c:v>41396.194444445209</c:v>
                </c:pt>
                <c:pt idx="943">
                  <c:v>41396.201388889654</c:v>
                </c:pt>
                <c:pt idx="944">
                  <c:v>41396.2083333341</c:v>
                </c:pt>
                <c:pt idx="945">
                  <c:v>41396.215277778545</c:v>
                </c:pt>
                <c:pt idx="946">
                  <c:v>41396.22222222299</c:v>
                </c:pt>
                <c:pt idx="947">
                  <c:v>41396.229166667435</c:v>
                </c:pt>
                <c:pt idx="948">
                  <c:v>41396.236111111881</c:v>
                </c:pt>
                <c:pt idx="949">
                  <c:v>41396.243055556326</c:v>
                </c:pt>
                <c:pt idx="950">
                  <c:v>41396.250000000771</c:v>
                </c:pt>
                <c:pt idx="951">
                  <c:v>41396.256944445217</c:v>
                </c:pt>
                <c:pt idx="952">
                  <c:v>41396.263888889662</c:v>
                </c:pt>
                <c:pt idx="953">
                  <c:v>41396.270833334107</c:v>
                </c:pt>
                <c:pt idx="954">
                  <c:v>41396.277777778552</c:v>
                </c:pt>
                <c:pt idx="955">
                  <c:v>41396.284722222998</c:v>
                </c:pt>
                <c:pt idx="956">
                  <c:v>41396.291666667443</c:v>
                </c:pt>
                <c:pt idx="957">
                  <c:v>41396.298611111888</c:v>
                </c:pt>
                <c:pt idx="958">
                  <c:v>41396.305555556333</c:v>
                </c:pt>
                <c:pt idx="959">
                  <c:v>41396.312500000779</c:v>
                </c:pt>
                <c:pt idx="960">
                  <c:v>41396.319444445224</c:v>
                </c:pt>
                <c:pt idx="961">
                  <c:v>41396.326388889669</c:v>
                </c:pt>
                <c:pt idx="962">
                  <c:v>41396.333333334114</c:v>
                </c:pt>
                <c:pt idx="963">
                  <c:v>41396.34027777856</c:v>
                </c:pt>
                <c:pt idx="964">
                  <c:v>41396.347222223005</c:v>
                </c:pt>
                <c:pt idx="965">
                  <c:v>41396.35416666745</c:v>
                </c:pt>
                <c:pt idx="966">
                  <c:v>41396.361111111895</c:v>
                </c:pt>
                <c:pt idx="967">
                  <c:v>41396.368055556341</c:v>
                </c:pt>
                <c:pt idx="968">
                  <c:v>41396.375000000786</c:v>
                </c:pt>
                <c:pt idx="969">
                  <c:v>41396.381944445231</c:v>
                </c:pt>
                <c:pt idx="970">
                  <c:v>41396.388888889676</c:v>
                </c:pt>
                <c:pt idx="971">
                  <c:v>41396.395833334122</c:v>
                </c:pt>
                <c:pt idx="972">
                  <c:v>41396.402777778567</c:v>
                </c:pt>
                <c:pt idx="973">
                  <c:v>41396.409722223012</c:v>
                </c:pt>
                <c:pt idx="974">
                  <c:v>41396.416666667457</c:v>
                </c:pt>
                <c:pt idx="975">
                  <c:v>41396.423611111903</c:v>
                </c:pt>
                <c:pt idx="976">
                  <c:v>41396.430555556348</c:v>
                </c:pt>
                <c:pt idx="977">
                  <c:v>41396.437500000793</c:v>
                </c:pt>
                <c:pt idx="978">
                  <c:v>41396.444444445238</c:v>
                </c:pt>
                <c:pt idx="979">
                  <c:v>41396.451388889684</c:v>
                </c:pt>
                <c:pt idx="980">
                  <c:v>41396.458333334129</c:v>
                </c:pt>
                <c:pt idx="981">
                  <c:v>41396.465277778574</c:v>
                </c:pt>
                <c:pt idx="982">
                  <c:v>41396.472222223019</c:v>
                </c:pt>
                <c:pt idx="983">
                  <c:v>41396.479166667465</c:v>
                </c:pt>
                <c:pt idx="984">
                  <c:v>41396.48611111191</c:v>
                </c:pt>
                <c:pt idx="985">
                  <c:v>41396.493055556355</c:v>
                </c:pt>
                <c:pt idx="986">
                  <c:v>41396.5000000008</c:v>
                </c:pt>
                <c:pt idx="987">
                  <c:v>41396.506944445246</c:v>
                </c:pt>
                <c:pt idx="988">
                  <c:v>41396.513888889691</c:v>
                </c:pt>
                <c:pt idx="989">
                  <c:v>41396.520833334136</c:v>
                </c:pt>
                <c:pt idx="990">
                  <c:v>41396.527777778581</c:v>
                </c:pt>
                <c:pt idx="991">
                  <c:v>41396.534722223027</c:v>
                </c:pt>
                <c:pt idx="992">
                  <c:v>41396.541666667472</c:v>
                </c:pt>
                <c:pt idx="993">
                  <c:v>41396.548611111917</c:v>
                </c:pt>
                <c:pt idx="994">
                  <c:v>41396.555555556362</c:v>
                </c:pt>
                <c:pt idx="995">
                  <c:v>41396.562500000808</c:v>
                </c:pt>
                <c:pt idx="996">
                  <c:v>41396.569444445253</c:v>
                </c:pt>
                <c:pt idx="997">
                  <c:v>41396.576388889698</c:v>
                </c:pt>
                <c:pt idx="998">
                  <c:v>41396.583333334143</c:v>
                </c:pt>
                <c:pt idx="999">
                  <c:v>41396.590277778589</c:v>
                </c:pt>
                <c:pt idx="1000">
                  <c:v>41396.597222223034</c:v>
                </c:pt>
                <c:pt idx="1001">
                  <c:v>41396.604166667479</c:v>
                </c:pt>
                <c:pt idx="1002">
                  <c:v>41396.611111111924</c:v>
                </c:pt>
                <c:pt idx="1003">
                  <c:v>41396.61805555637</c:v>
                </c:pt>
                <c:pt idx="1004">
                  <c:v>41396.625000000815</c:v>
                </c:pt>
                <c:pt idx="1005">
                  <c:v>41396.63194444526</c:v>
                </c:pt>
                <c:pt idx="1006">
                  <c:v>41396.638888889705</c:v>
                </c:pt>
                <c:pt idx="1007">
                  <c:v>41396.645833334151</c:v>
                </c:pt>
                <c:pt idx="1008">
                  <c:v>41396.652777778596</c:v>
                </c:pt>
                <c:pt idx="1009">
                  <c:v>41396.659722223041</c:v>
                </c:pt>
                <c:pt idx="1010">
                  <c:v>41396.666666667486</c:v>
                </c:pt>
                <c:pt idx="1011">
                  <c:v>41396.673611111932</c:v>
                </c:pt>
                <c:pt idx="1012">
                  <c:v>41396.680555556377</c:v>
                </c:pt>
                <c:pt idx="1013">
                  <c:v>41396.687500000822</c:v>
                </c:pt>
                <c:pt idx="1014">
                  <c:v>41396.694444445267</c:v>
                </c:pt>
                <c:pt idx="1015">
                  <c:v>41396.701388889713</c:v>
                </c:pt>
                <c:pt idx="1016">
                  <c:v>41396.708333334158</c:v>
                </c:pt>
                <c:pt idx="1017">
                  <c:v>41396.715277778603</c:v>
                </c:pt>
                <c:pt idx="1018">
                  <c:v>41396.722222223048</c:v>
                </c:pt>
                <c:pt idx="1019">
                  <c:v>41396.729166667494</c:v>
                </c:pt>
                <c:pt idx="1020">
                  <c:v>41396.736111111939</c:v>
                </c:pt>
                <c:pt idx="1021">
                  <c:v>41396.743055556384</c:v>
                </c:pt>
                <c:pt idx="1022">
                  <c:v>41396.750000000829</c:v>
                </c:pt>
                <c:pt idx="1023">
                  <c:v>41396.756944445275</c:v>
                </c:pt>
                <c:pt idx="1024">
                  <c:v>41396.76388888972</c:v>
                </c:pt>
                <c:pt idx="1025">
                  <c:v>41396.770833334165</c:v>
                </c:pt>
                <c:pt idx="1026">
                  <c:v>41396.77777777861</c:v>
                </c:pt>
                <c:pt idx="1027">
                  <c:v>41396.784722223056</c:v>
                </c:pt>
                <c:pt idx="1028">
                  <c:v>41396.791666667501</c:v>
                </c:pt>
                <c:pt idx="1029">
                  <c:v>41396.798611111946</c:v>
                </c:pt>
                <c:pt idx="1030">
                  <c:v>41396.805555556391</c:v>
                </c:pt>
                <c:pt idx="1031">
                  <c:v>41396.812500000837</c:v>
                </c:pt>
                <c:pt idx="1032">
                  <c:v>41396.819444445282</c:v>
                </c:pt>
                <c:pt idx="1033">
                  <c:v>41396.826388889727</c:v>
                </c:pt>
                <c:pt idx="1034">
                  <c:v>41396.833333334172</c:v>
                </c:pt>
                <c:pt idx="1035">
                  <c:v>41396.840277778618</c:v>
                </c:pt>
                <c:pt idx="1036">
                  <c:v>41396.847222223063</c:v>
                </c:pt>
                <c:pt idx="1037">
                  <c:v>41396.854166667508</c:v>
                </c:pt>
                <c:pt idx="1038">
                  <c:v>41396.861111111954</c:v>
                </c:pt>
                <c:pt idx="1039">
                  <c:v>41396.868055556399</c:v>
                </c:pt>
                <c:pt idx="1040">
                  <c:v>41396.875000000844</c:v>
                </c:pt>
                <c:pt idx="1041">
                  <c:v>41396.881944445289</c:v>
                </c:pt>
                <c:pt idx="1042">
                  <c:v>41396.888888889735</c:v>
                </c:pt>
                <c:pt idx="1043">
                  <c:v>41396.89583333418</c:v>
                </c:pt>
                <c:pt idx="1044">
                  <c:v>41396.902777778625</c:v>
                </c:pt>
                <c:pt idx="1045">
                  <c:v>41396.90972222307</c:v>
                </c:pt>
                <c:pt idx="1046">
                  <c:v>41396.916666667516</c:v>
                </c:pt>
                <c:pt idx="1047">
                  <c:v>41396.923611111961</c:v>
                </c:pt>
                <c:pt idx="1048">
                  <c:v>41396.930555556406</c:v>
                </c:pt>
                <c:pt idx="1049">
                  <c:v>41396.937500000851</c:v>
                </c:pt>
                <c:pt idx="1050">
                  <c:v>41396.944444445297</c:v>
                </c:pt>
                <c:pt idx="1051">
                  <c:v>41396.951388889742</c:v>
                </c:pt>
                <c:pt idx="1052">
                  <c:v>41396.958333334187</c:v>
                </c:pt>
                <c:pt idx="1053">
                  <c:v>41396.965277778632</c:v>
                </c:pt>
                <c:pt idx="1054">
                  <c:v>41396.972222223078</c:v>
                </c:pt>
                <c:pt idx="1055">
                  <c:v>41396.979166667523</c:v>
                </c:pt>
                <c:pt idx="1056">
                  <c:v>41396.986111111968</c:v>
                </c:pt>
                <c:pt idx="1057">
                  <c:v>41396.993055556413</c:v>
                </c:pt>
                <c:pt idx="1058">
                  <c:v>41397.000000000859</c:v>
                </c:pt>
                <c:pt idx="1059">
                  <c:v>41397.006944445304</c:v>
                </c:pt>
                <c:pt idx="1060">
                  <c:v>41397.013888889749</c:v>
                </c:pt>
                <c:pt idx="1061">
                  <c:v>41397.020833334194</c:v>
                </c:pt>
                <c:pt idx="1062">
                  <c:v>41397.02777777864</c:v>
                </c:pt>
                <c:pt idx="1063">
                  <c:v>41397.034722223085</c:v>
                </c:pt>
                <c:pt idx="1064">
                  <c:v>41397.04166666753</c:v>
                </c:pt>
                <c:pt idx="1065">
                  <c:v>41397.048611111975</c:v>
                </c:pt>
                <c:pt idx="1066">
                  <c:v>41397.055555556421</c:v>
                </c:pt>
                <c:pt idx="1067">
                  <c:v>41397.062500000866</c:v>
                </c:pt>
                <c:pt idx="1068">
                  <c:v>41397.069444445311</c:v>
                </c:pt>
                <c:pt idx="1069">
                  <c:v>41397.076388889756</c:v>
                </c:pt>
                <c:pt idx="1070">
                  <c:v>41397.083333334202</c:v>
                </c:pt>
                <c:pt idx="1071">
                  <c:v>41397.090277778647</c:v>
                </c:pt>
                <c:pt idx="1072">
                  <c:v>41397.097222223092</c:v>
                </c:pt>
                <c:pt idx="1073">
                  <c:v>41397.104166667537</c:v>
                </c:pt>
                <c:pt idx="1074">
                  <c:v>41397.111111111983</c:v>
                </c:pt>
                <c:pt idx="1075">
                  <c:v>41397.118055556428</c:v>
                </c:pt>
                <c:pt idx="1076">
                  <c:v>41397.125000000873</c:v>
                </c:pt>
                <c:pt idx="1077">
                  <c:v>41397.131944445318</c:v>
                </c:pt>
                <c:pt idx="1078">
                  <c:v>41397.138888889764</c:v>
                </c:pt>
                <c:pt idx="1079">
                  <c:v>41397.145833334209</c:v>
                </c:pt>
                <c:pt idx="1080">
                  <c:v>41397.152777778654</c:v>
                </c:pt>
                <c:pt idx="1081">
                  <c:v>41397.159722223099</c:v>
                </c:pt>
                <c:pt idx="1082">
                  <c:v>41397.166666667545</c:v>
                </c:pt>
                <c:pt idx="1083">
                  <c:v>41397.17361111199</c:v>
                </c:pt>
                <c:pt idx="1084">
                  <c:v>41397.180555556435</c:v>
                </c:pt>
                <c:pt idx="1085">
                  <c:v>41397.18750000088</c:v>
                </c:pt>
                <c:pt idx="1086">
                  <c:v>41397.194444445326</c:v>
                </c:pt>
                <c:pt idx="1087">
                  <c:v>41397.201388889771</c:v>
                </c:pt>
                <c:pt idx="1088">
                  <c:v>41397.208333334216</c:v>
                </c:pt>
                <c:pt idx="1089">
                  <c:v>41397.215277778661</c:v>
                </c:pt>
                <c:pt idx="1090">
                  <c:v>41397.222222223107</c:v>
                </c:pt>
                <c:pt idx="1091">
                  <c:v>41397.229166667552</c:v>
                </c:pt>
                <c:pt idx="1092">
                  <c:v>41397.236111111997</c:v>
                </c:pt>
                <c:pt idx="1093">
                  <c:v>41397.243055556442</c:v>
                </c:pt>
                <c:pt idx="1094">
                  <c:v>41397.250000000888</c:v>
                </c:pt>
                <c:pt idx="1095">
                  <c:v>41397.256944445333</c:v>
                </c:pt>
                <c:pt idx="1096">
                  <c:v>41397.263888889778</c:v>
                </c:pt>
                <c:pt idx="1097">
                  <c:v>41397.270833334223</c:v>
                </c:pt>
                <c:pt idx="1098">
                  <c:v>41397.277777778669</c:v>
                </c:pt>
                <c:pt idx="1099">
                  <c:v>41397.284722223114</c:v>
                </c:pt>
                <c:pt idx="1100">
                  <c:v>41397.291666667559</c:v>
                </c:pt>
                <c:pt idx="1101">
                  <c:v>41397.298611112004</c:v>
                </c:pt>
                <c:pt idx="1102">
                  <c:v>41397.30555555645</c:v>
                </c:pt>
                <c:pt idx="1103">
                  <c:v>41397.312500000895</c:v>
                </c:pt>
                <c:pt idx="1104">
                  <c:v>41397.31944444534</c:v>
                </c:pt>
                <c:pt idx="1105">
                  <c:v>41397.326388889785</c:v>
                </c:pt>
                <c:pt idx="1106">
                  <c:v>41397.333333334231</c:v>
                </c:pt>
                <c:pt idx="1107">
                  <c:v>41397.340277778676</c:v>
                </c:pt>
                <c:pt idx="1108">
                  <c:v>41397.347222223121</c:v>
                </c:pt>
                <c:pt idx="1109">
                  <c:v>41397.354166667566</c:v>
                </c:pt>
                <c:pt idx="1110">
                  <c:v>41397.361111112012</c:v>
                </c:pt>
                <c:pt idx="1111">
                  <c:v>41397.368055556457</c:v>
                </c:pt>
                <c:pt idx="1112">
                  <c:v>41397.375000000902</c:v>
                </c:pt>
                <c:pt idx="1113">
                  <c:v>41397.381944445347</c:v>
                </c:pt>
                <c:pt idx="1114">
                  <c:v>41397.388888889793</c:v>
                </c:pt>
                <c:pt idx="1115">
                  <c:v>41397.395833334238</c:v>
                </c:pt>
                <c:pt idx="1116">
                  <c:v>41397.402777778683</c:v>
                </c:pt>
                <c:pt idx="1117">
                  <c:v>41397.409722223128</c:v>
                </c:pt>
                <c:pt idx="1118">
                  <c:v>41397.416666667574</c:v>
                </c:pt>
                <c:pt idx="1119">
                  <c:v>41397.423611112019</c:v>
                </c:pt>
                <c:pt idx="1120">
                  <c:v>41397.430555556464</c:v>
                </c:pt>
                <c:pt idx="1121">
                  <c:v>41397.437500000909</c:v>
                </c:pt>
                <c:pt idx="1122">
                  <c:v>41397.444444445355</c:v>
                </c:pt>
                <c:pt idx="1123">
                  <c:v>41397.4513888898</c:v>
                </c:pt>
                <c:pt idx="1124">
                  <c:v>41397.458333334245</c:v>
                </c:pt>
                <c:pt idx="1125">
                  <c:v>41397.465277778691</c:v>
                </c:pt>
                <c:pt idx="1126">
                  <c:v>41397.472222223136</c:v>
                </c:pt>
                <c:pt idx="1127">
                  <c:v>41397.479166667581</c:v>
                </c:pt>
                <c:pt idx="1128">
                  <c:v>41397.486111112026</c:v>
                </c:pt>
                <c:pt idx="1129">
                  <c:v>41397.493055556472</c:v>
                </c:pt>
                <c:pt idx="1130">
                  <c:v>41397.500000000917</c:v>
                </c:pt>
                <c:pt idx="1131">
                  <c:v>41397.506944445362</c:v>
                </c:pt>
                <c:pt idx="1132">
                  <c:v>41397.513888889807</c:v>
                </c:pt>
                <c:pt idx="1133">
                  <c:v>41397.520833334253</c:v>
                </c:pt>
                <c:pt idx="1134">
                  <c:v>41397.527777778698</c:v>
                </c:pt>
                <c:pt idx="1135">
                  <c:v>41397.534722223143</c:v>
                </c:pt>
                <c:pt idx="1136">
                  <c:v>41397.541666667588</c:v>
                </c:pt>
                <c:pt idx="1137">
                  <c:v>41397.548611112034</c:v>
                </c:pt>
                <c:pt idx="1138">
                  <c:v>41397.555555556479</c:v>
                </c:pt>
                <c:pt idx="1139">
                  <c:v>41397.562500000924</c:v>
                </c:pt>
                <c:pt idx="1140">
                  <c:v>41397.569444445369</c:v>
                </c:pt>
                <c:pt idx="1141">
                  <c:v>41397.576388889815</c:v>
                </c:pt>
                <c:pt idx="1142">
                  <c:v>41397.58333333426</c:v>
                </c:pt>
                <c:pt idx="1143">
                  <c:v>41397.590277778705</c:v>
                </c:pt>
                <c:pt idx="1144">
                  <c:v>41397.59722222315</c:v>
                </c:pt>
                <c:pt idx="1145">
                  <c:v>41397.604166667596</c:v>
                </c:pt>
                <c:pt idx="1146">
                  <c:v>41397.611111112041</c:v>
                </c:pt>
                <c:pt idx="1147">
                  <c:v>41397.618055556486</c:v>
                </c:pt>
                <c:pt idx="1148">
                  <c:v>41397.625000000931</c:v>
                </c:pt>
                <c:pt idx="1149">
                  <c:v>41397.631944445377</c:v>
                </c:pt>
                <c:pt idx="1150">
                  <c:v>41397.638888889822</c:v>
                </c:pt>
                <c:pt idx="1151">
                  <c:v>41397.645833334267</c:v>
                </c:pt>
                <c:pt idx="1152">
                  <c:v>41397.652777778712</c:v>
                </c:pt>
                <c:pt idx="1153">
                  <c:v>41397.659722223158</c:v>
                </c:pt>
                <c:pt idx="1154">
                  <c:v>41397.666666667603</c:v>
                </c:pt>
                <c:pt idx="1155">
                  <c:v>41397.673611112048</c:v>
                </c:pt>
                <c:pt idx="1156">
                  <c:v>41397.680555556493</c:v>
                </c:pt>
                <c:pt idx="1157">
                  <c:v>41397.687500000939</c:v>
                </c:pt>
                <c:pt idx="1158">
                  <c:v>41397.694444445384</c:v>
                </c:pt>
                <c:pt idx="1159">
                  <c:v>41397.701388889829</c:v>
                </c:pt>
                <c:pt idx="1160">
                  <c:v>41397.708333334274</c:v>
                </c:pt>
                <c:pt idx="1161">
                  <c:v>41397.71527777872</c:v>
                </c:pt>
                <c:pt idx="1162">
                  <c:v>41397.722222223165</c:v>
                </c:pt>
                <c:pt idx="1163">
                  <c:v>41397.72916666761</c:v>
                </c:pt>
                <c:pt idx="1164">
                  <c:v>41397.736111112055</c:v>
                </c:pt>
                <c:pt idx="1165">
                  <c:v>41397.743055556501</c:v>
                </c:pt>
                <c:pt idx="1166">
                  <c:v>41397.750000000946</c:v>
                </c:pt>
                <c:pt idx="1167">
                  <c:v>41397.756944445391</c:v>
                </c:pt>
                <c:pt idx="1168">
                  <c:v>41397.763888889836</c:v>
                </c:pt>
                <c:pt idx="1169">
                  <c:v>41397.770833334282</c:v>
                </c:pt>
                <c:pt idx="1170">
                  <c:v>41397.777777778727</c:v>
                </c:pt>
                <c:pt idx="1171">
                  <c:v>41397.784722223172</c:v>
                </c:pt>
                <c:pt idx="1172">
                  <c:v>41397.791666667617</c:v>
                </c:pt>
                <c:pt idx="1173">
                  <c:v>41397.798611112063</c:v>
                </c:pt>
                <c:pt idx="1174">
                  <c:v>41397.805555556508</c:v>
                </c:pt>
                <c:pt idx="1175">
                  <c:v>41397.812500000953</c:v>
                </c:pt>
                <c:pt idx="1176">
                  <c:v>41397.819444445398</c:v>
                </c:pt>
                <c:pt idx="1177">
                  <c:v>41397.826388889844</c:v>
                </c:pt>
                <c:pt idx="1178">
                  <c:v>41397.833333334289</c:v>
                </c:pt>
                <c:pt idx="1179">
                  <c:v>41397.840277778734</c:v>
                </c:pt>
                <c:pt idx="1180">
                  <c:v>41397.847222223179</c:v>
                </c:pt>
                <c:pt idx="1181">
                  <c:v>41397.854166667625</c:v>
                </c:pt>
                <c:pt idx="1182">
                  <c:v>41397.86111111207</c:v>
                </c:pt>
                <c:pt idx="1183">
                  <c:v>41397.868055556515</c:v>
                </c:pt>
                <c:pt idx="1184">
                  <c:v>41397.87500000096</c:v>
                </c:pt>
                <c:pt idx="1185">
                  <c:v>41397.881944445406</c:v>
                </c:pt>
                <c:pt idx="1186">
                  <c:v>41397.888888889851</c:v>
                </c:pt>
                <c:pt idx="1187">
                  <c:v>41397.895833334296</c:v>
                </c:pt>
                <c:pt idx="1188">
                  <c:v>41397.902777778741</c:v>
                </c:pt>
                <c:pt idx="1189">
                  <c:v>41397.909722223187</c:v>
                </c:pt>
                <c:pt idx="1190">
                  <c:v>41397.916666667632</c:v>
                </c:pt>
                <c:pt idx="1191">
                  <c:v>41397.923611112077</c:v>
                </c:pt>
                <c:pt idx="1192">
                  <c:v>41397.930555556522</c:v>
                </c:pt>
                <c:pt idx="1193">
                  <c:v>41397.937500000968</c:v>
                </c:pt>
                <c:pt idx="1194">
                  <c:v>41397.944444445413</c:v>
                </c:pt>
                <c:pt idx="1195">
                  <c:v>41397.951388889858</c:v>
                </c:pt>
                <c:pt idx="1196">
                  <c:v>41397.958333334303</c:v>
                </c:pt>
                <c:pt idx="1197">
                  <c:v>41397.965277778749</c:v>
                </c:pt>
                <c:pt idx="1198">
                  <c:v>41397.972222223194</c:v>
                </c:pt>
                <c:pt idx="1199">
                  <c:v>41397.979166667639</c:v>
                </c:pt>
                <c:pt idx="1200">
                  <c:v>41397.986111112084</c:v>
                </c:pt>
                <c:pt idx="1201">
                  <c:v>41397.99305555653</c:v>
                </c:pt>
                <c:pt idx="1202">
                  <c:v>41398.000000000975</c:v>
                </c:pt>
                <c:pt idx="1203">
                  <c:v>41398.00694444542</c:v>
                </c:pt>
                <c:pt idx="1204">
                  <c:v>41398.013888889865</c:v>
                </c:pt>
                <c:pt idx="1205">
                  <c:v>41398.020833334311</c:v>
                </c:pt>
                <c:pt idx="1206">
                  <c:v>41398.027777778756</c:v>
                </c:pt>
                <c:pt idx="1207">
                  <c:v>41398.034722223201</c:v>
                </c:pt>
                <c:pt idx="1208">
                  <c:v>41398.041666667646</c:v>
                </c:pt>
                <c:pt idx="1209">
                  <c:v>41398.048611112092</c:v>
                </c:pt>
                <c:pt idx="1210">
                  <c:v>41398.055555556537</c:v>
                </c:pt>
                <c:pt idx="1211">
                  <c:v>41398.062500000982</c:v>
                </c:pt>
                <c:pt idx="1212">
                  <c:v>41398.069444445428</c:v>
                </c:pt>
                <c:pt idx="1213">
                  <c:v>41398.076388889873</c:v>
                </c:pt>
                <c:pt idx="1214">
                  <c:v>41398.083333334318</c:v>
                </c:pt>
                <c:pt idx="1215">
                  <c:v>41398.090277778763</c:v>
                </c:pt>
                <c:pt idx="1216">
                  <c:v>41398.097222223209</c:v>
                </c:pt>
                <c:pt idx="1217">
                  <c:v>41398.104166667654</c:v>
                </c:pt>
                <c:pt idx="1218">
                  <c:v>41398.111111112099</c:v>
                </c:pt>
                <c:pt idx="1219">
                  <c:v>41398.118055556544</c:v>
                </c:pt>
                <c:pt idx="1220">
                  <c:v>41398.12500000099</c:v>
                </c:pt>
                <c:pt idx="1221">
                  <c:v>41398.131944445435</c:v>
                </c:pt>
                <c:pt idx="1222">
                  <c:v>41398.13888888988</c:v>
                </c:pt>
                <c:pt idx="1223">
                  <c:v>41398.145833334325</c:v>
                </c:pt>
                <c:pt idx="1224">
                  <c:v>41398.152777778771</c:v>
                </c:pt>
                <c:pt idx="1225">
                  <c:v>41398.159722223216</c:v>
                </c:pt>
                <c:pt idx="1226">
                  <c:v>41398.166666667661</c:v>
                </c:pt>
                <c:pt idx="1227">
                  <c:v>41398.173611112106</c:v>
                </c:pt>
                <c:pt idx="1228">
                  <c:v>41398.180555556552</c:v>
                </c:pt>
                <c:pt idx="1229">
                  <c:v>41398.187500000997</c:v>
                </c:pt>
                <c:pt idx="1230">
                  <c:v>41398.194444445442</c:v>
                </c:pt>
                <c:pt idx="1231">
                  <c:v>41398.201388889887</c:v>
                </c:pt>
                <c:pt idx="1232">
                  <c:v>41398.208333334333</c:v>
                </c:pt>
                <c:pt idx="1233">
                  <c:v>41398.215277778778</c:v>
                </c:pt>
                <c:pt idx="1234">
                  <c:v>41398.222222223223</c:v>
                </c:pt>
                <c:pt idx="1235">
                  <c:v>41398.229166667668</c:v>
                </c:pt>
                <c:pt idx="1236">
                  <c:v>41398.236111112114</c:v>
                </c:pt>
                <c:pt idx="1237">
                  <c:v>41398.243055556559</c:v>
                </c:pt>
                <c:pt idx="1238">
                  <c:v>41398.250000001004</c:v>
                </c:pt>
                <c:pt idx="1239">
                  <c:v>41398.256944445449</c:v>
                </c:pt>
                <c:pt idx="1240">
                  <c:v>41398.263888889895</c:v>
                </c:pt>
                <c:pt idx="1241">
                  <c:v>41398.27083333434</c:v>
                </c:pt>
                <c:pt idx="1242">
                  <c:v>41398.277777778785</c:v>
                </c:pt>
                <c:pt idx="1243">
                  <c:v>41398.28472222323</c:v>
                </c:pt>
                <c:pt idx="1244">
                  <c:v>41398.291666667676</c:v>
                </c:pt>
                <c:pt idx="1245">
                  <c:v>41398.298611112121</c:v>
                </c:pt>
                <c:pt idx="1246">
                  <c:v>41398.305555556566</c:v>
                </c:pt>
                <c:pt idx="1247">
                  <c:v>41398.312500001011</c:v>
                </c:pt>
                <c:pt idx="1248">
                  <c:v>41398.319444445457</c:v>
                </c:pt>
                <c:pt idx="1249">
                  <c:v>41398.326388889902</c:v>
                </c:pt>
                <c:pt idx="1250">
                  <c:v>41398.333333334347</c:v>
                </c:pt>
                <c:pt idx="1251">
                  <c:v>41398.340277778792</c:v>
                </c:pt>
                <c:pt idx="1252">
                  <c:v>41398.347222223238</c:v>
                </c:pt>
                <c:pt idx="1253">
                  <c:v>41398.354166667683</c:v>
                </c:pt>
                <c:pt idx="1254">
                  <c:v>41398.361111112128</c:v>
                </c:pt>
                <c:pt idx="1255">
                  <c:v>41398.368055556573</c:v>
                </c:pt>
                <c:pt idx="1256">
                  <c:v>41398.375000001019</c:v>
                </c:pt>
                <c:pt idx="1257">
                  <c:v>41398.381944445464</c:v>
                </c:pt>
                <c:pt idx="1258">
                  <c:v>41398.388888889909</c:v>
                </c:pt>
                <c:pt idx="1259">
                  <c:v>41398.395833334354</c:v>
                </c:pt>
                <c:pt idx="1260">
                  <c:v>41398.4027777788</c:v>
                </c:pt>
                <c:pt idx="1261">
                  <c:v>41398.409722223245</c:v>
                </c:pt>
                <c:pt idx="1262">
                  <c:v>41398.41666666769</c:v>
                </c:pt>
                <c:pt idx="1263">
                  <c:v>41398.423611112135</c:v>
                </c:pt>
                <c:pt idx="1264">
                  <c:v>41398.430555556581</c:v>
                </c:pt>
                <c:pt idx="1265">
                  <c:v>41398.437500001026</c:v>
                </c:pt>
                <c:pt idx="1266">
                  <c:v>41398.444444445471</c:v>
                </c:pt>
                <c:pt idx="1267">
                  <c:v>41398.451388889916</c:v>
                </c:pt>
                <c:pt idx="1268">
                  <c:v>41398.458333334362</c:v>
                </c:pt>
                <c:pt idx="1269">
                  <c:v>41398.465277778807</c:v>
                </c:pt>
                <c:pt idx="1270">
                  <c:v>41398.472222223252</c:v>
                </c:pt>
                <c:pt idx="1271">
                  <c:v>41398.479166667697</c:v>
                </c:pt>
                <c:pt idx="1272">
                  <c:v>41398.486111112143</c:v>
                </c:pt>
                <c:pt idx="1273">
                  <c:v>41398.493055556588</c:v>
                </c:pt>
                <c:pt idx="1274">
                  <c:v>41398.500000001033</c:v>
                </c:pt>
                <c:pt idx="1275">
                  <c:v>41398.506944445478</c:v>
                </c:pt>
                <c:pt idx="1276">
                  <c:v>41398.513888889924</c:v>
                </c:pt>
                <c:pt idx="1277">
                  <c:v>41398.520833334369</c:v>
                </c:pt>
                <c:pt idx="1278">
                  <c:v>41398.527777778814</c:v>
                </c:pt>
                <c:pt idx="1279">
                  <c:v>41398.534722223259</c:v>
                </c:pt>
                <c:pt idx="1280">
                  <c:v>41398.541666667705</c:v>
                </c:pt>
                <c:pt idx="1281">
                  <c:v>41398.54861111215</c:v>
                </c:pt>
                <c:pt idx="1282">
                  <c:v>41398.555555556595</c:v>
                </c:pt>
                <c:pt idx="1283">
                  <c:v>41398.56250000104</c:v>
                </c:pt>
                <c:pt idx="1284">
                  <c:v>41398.569444445486</c:v>
                </c:pt>
                <c:pt idx="1285">
                  <c:v>41398.576388889931</c:v>
                </c:pt>
                <c:pt idx="1286">
                  <c:v>41398.583333334376</c:v>
                </c:pt>
                <c:pt idx="1287">
                  <c:v>41398.590277778821</c:v>
                </c:pt>
                <c:pt idx="1288">
                  <c:v>41398.597222223267</c:v>
                </c:pt>
                <c:pt idx="1289">
                  <c:v>41398.604166667712</c:v>
                </c:pt>
                <c:pt idx="1290">
                  <c:v>41398.611111112157</c:v>
                </c:pt>
                <c:pt idx="1291">
                  <c:v>41398.618055556602</c:v>
                </c:pt>
                <c:pt idx="1292">
                  <c:v>41398.625000001048</c:v>
                </c:pt>
                <c:pt idx="1293">
                  <c:v>41398.631944445493</c:v>
                </c:pt>
                <c:pt idx="1294">
                  <c:v>41398.638888889938</c:v>
                </c:pt>
                <c:pt idx="1295">
                  <c:v>41398.645833334383</c:v>
                </c:pt>
                <c:pt idx="1296">
                  <c:v>41398.652777778829</c:v>
                </c:pt>
                <c:pt idx="1297">
                  <c:v>41398.659722223274</c:v>
                </c:pt>
                <c:pt idx="1298">
                  <c:v>41398.666666667719</c:v>
                </c:pt>
                <c:pt idx="1299">
                  <c:v>41398.673611112165</c:v>
                </c:pt>
                <c:pt idx="1300">
                  <c:v>41398.68055555661</c:v>
                </c:pt>
                <c:pt idx="1301">
                  <c:v>41398.687500001055</c:v>
                </c:pt>
                <c:pt idx="1302">
                  <c:v>41398.6944444455</c:v>
                </c:pt>
                <c:pt idx="1303">
                  <c:v>41398.701388889946</c:v>
                </c:pt>
                <c:pt idx="1304">
                  <c:v>41398.708333334391</c:v>
                </c:pt>
                <c:pt idx="1305">
                  <c:v>41398.715277778836</c:v>
                </c:pt>
                <c:pt idx="1306">
                  <c:v>41398.722222223281</c:v>
                </c:pt>
                <c:pt idx="1307">
                  <c:v>41398.729166667727</c:v>
                </c:pt>
                <c:pt idx="1308">
                  <c:v>41398.736111112172</c:v>
                </c:pt>
                <c:pt idx="1309">
                  <c:v>41398.743055556617</c:v>
                </c:pt>
                <c:pt idx="1310">
                  <c:v>41398.750000001062</c:v>
                </c:pt>
                <c:pt idx="1311">
                  <c:v>41398.756944445508</c:v>
                </c:pt>
                <c:pt idx="1312">
                  <c:v>41398.763888889953</c:v>
                </c:pt>
                <c:pt idx="1313">
                  <c:v>41398.770833334398</c:v>
                </c:pt>
                <c:pt idx="1314">
                  <c:v>41398.777777778843</c:v>
                </c:pt>
                <c:pt idx="1315">
                  <c:v>41398.784722223289</c:v>
                </c:pt>
                <c:pt idx="1316">
                  <c:v>41398.791666667734</c:v>
                </c:pt>
                <c:pt idx="1317">
                  <c:v>41398.798611112179</c:v>
                </c:pt>
                <c:pt idx="1318">
                  <c:v>41398.805555556624</c:v>
                </c:pt>
                <c:pt idx="1319">
                  <c:v>41398.81250000107</c:v>
                </c:pt>
                <c:pt idx="1320">
                  <c:v>41398.819444445515</c:v>
                </c:pt>
                <c:pt idx="1321">
                  <c:v>41398.82638888996</c:v>
                </c:pt>
                <c:pt idx="1322">
                  <c:v>41398.833333334405</c:v>
                </c:pt>
                <c:pt idx="1323">
                  <c:v>41398.840277778851</c:v>
                </c:pt>
                <c:pt idx="1324">
                  <c:v>41398.847222223296</c:v>
                </c:pt>
                <c:pt idx="1325">
                  <c:v>41398.854166667741</c:v>
                </c:pt>
                <c:pt idx="1326">
                  <c:v>41398.861111112186</c:v>
                </c:pt>
                <c:pt idx="1327">
                  <c:v>41398.868055556632</c:v>
                </c:pt>
                <c:pt idx="1328">
                  <c:v>41398.875000001077</c:v>
                </c:pt>
                <c:pt idx="1329">
                  <c:v>41398.881944445522</c:v>
                </c:pt>
                <c:pt idx="1330">
                  <c:v>41398.888888889967</c:v>
                </c:pt>
                <c:pt idx="1331">
                  <c:v>41398.895833334413</c:v>
                </c:pt>
                <c:pt idx="1332">
                  <c:v>41398.902777778858</c:v>
                </c:pt>
                <c:pt idx="1333">
                  <c:v>41398.909722223303</c:v>
                </c:pt>
                <c:pt idx="1334">
                  <c:v>41398.916666667748</c:v>
                </c:pt>
                <c:pt idx="1335">
                  <c:v>41398.923611112194</c:v>
                </c:pt>
                <c:pt idx="1336">
                  <c:v>41398.930555556639</c:v>
                </c:pt>
                <c:pt idx="1337">
                  <c:v>41398.937500001084</c:v>
                </c:pt>
                <c:pt idx="1338">
                  <c:v>41398.944444445529</c:v>
                </c:pt>
                <c:pt idx="1339">
                  <c:v>41398.951388889975</c:v>
                </c:pt>
                <c:pt idx="1340">
                  <c:v>41398.95833333442</c:v>
                </c:pt>
                <c:pt idx="1341">
                  <c:v>41398.965277778865</c:v>
                </c:pt>
                <c:pt idx="1342">
                  <c:v>41398.97222222331</c:v>
                </c:pt>
                <c:pt idx="1343">
                  <c:v>41398.979166667756</c:v>
                </c:pt>
                <c:pt idx="1344">
                  <c:v>41398.986111112201</c:v>
                </c:pt>
                <c:pt idx="1345">
                  <c:v>41398.993055556646</c:v>
                </c:pt>
                <c:pt idx="1346">
                  <c:v>41399.000000001091</c:v>
                </c:pt>
                <c:pt idx="1347">
                  <c:v>41399.006944445537</c:v>
                </c:pt>
                <c:pt idx="1348">
                  <c:v>41399.013888889982</c:v>
                </c:pt>
                <c:pt idx="1349">
                  <c:v>41399.020833334427</c:v>
                </c:pt>
                <c:pt idx="1350">
                  <c:v>41399.027777778872</c:v>
                </c:pt>
                <c:pt idx="1351">
                  <c:v>41399.034722223318</c:v>
                </c:pt>
                <c:pt idx="1352">
                  <c:v>41399.041666667763</c:v>
                </c:pt>
                <c:pt idx="1353">
                  <c:v>41399.048611112208</c:v>
                </c:pt>
                <c:pt idx="1354">
                  <c:v>41399.055555556653</c:v>
                </c:pt>
                <c:pt idx="1355">
                  <c:v>41399.062500001099</c:v>
                </c:pt>
                <c:pt idx="1356">
                  <c:v>41399.069444445544</c:v>
                </c:pt>
                <c:pt idx="1357">
                  <c:v>41399.076388889989</c:v>
                </c:pt>
                <c:pt idx="1358">
                  <c:v>41399.083333334434</c:v>
                </c:pt>
                <c:pt idx="1359">
                  <c:v>41399.09027777888</c:v>
                </c:pt>
                <c:pt idx="1360">
                  <c:v>41399.097222223325</c:v>
                </c:pt>
                <c:pt idx="1361">
                  <c:v>41399.10416666777</c:v>
                </c:pt>
                <c:pt idx="1362">
                  <c:v>41399.111111112215</c:v>
                </c:pt>
                <c:pt idx="1363">
                  <c:v>41399.118055556661</c:v>
                </c:pt>
                <c:pt idx="1364">
                  <c:v>41399.125000001106</c:v>
                </c:pt>
                <c:pt idx="1365">
                  <c:v>41399.131944445551</c:v>
                </c:pt>
                <c:pt idx="1366">
                  <c:v>41399.138888889996</c:v>
                </c:pt>
                <c:pt idx="1367">
                  <c:v>41399.145833334442</c:v>
                </c:pt>
                <c:pt idx="1368">
                  <c:v>41399.152777778887</c:v>
                </c:pt>
                <c:pt idx="1369">
                  <c:v>41399.159722223332</c:v>
                </c:pt>
                <c:pt idx="1370">
                  <c:v>41399.166666667777</c:v>
                </c:pt>
                <c:pt idx="1371">
                  <c:v>41399.173611112223</c:v>
                </c:pt>
                <c:pt idx="1372">
                  <c:v>41399.180555556668</c:v>
                </c:pt>
                <c:pt idx="1373">
                  <c:v>41399.187500001113</c:v>
                </c:pt>
                <c:pt idx="1374">
                  <c:v>41399.194444445558</c:v>
                </c:pt>
                <c:pt idx="1375">
                  <c:v>41399.201388890004</c:v>
                </c:pt>
                <c:pt idx="1376">
                  <c:v>41399.208333334449</c:v>
                </c:pt>
                <c:pt idx="1377">
                  <c:v>41399.215277778894</c:v>
                </c:pt>
                <c:pt idx="1378">
                  <c:v>41399.222222223339</c:v>
                </c:pt>
                <c:pt idx="1379">
                  <c:v>41399.229166667785</c:v>
                </c:pt>
                <c:pt idx="1380">
                  <c:v>41399.23611111223</c:v>
                </c:pt>
                <c:pt idx="1381">
                  <c:v>41399.243055556675</c:v>
                </c:pt>
                <c:pt idx="1382">
                  <c:v>41399.25000000112</c:v>
                </c:pt>
                <c:pt idx="1383">
                  <c:v>41399.256944445566</c:v>
                </c:pt>
                <c:pt idx="1384">
                  <c:v>41399.263888890011</c:v>
                </c:pt>
                <c:pt idx="1385">
                  <c:v>41399.270833334456</c:v>
                </c:pt>
                <c:pt idx="1386">
                  <c:v>41399.277777778902</c:v>
                </c:pt>
                <c:pt idx="1387">
                  <c:v>41399.284722223347</c:v>
                </c:pt>
                <c:pt idx="1388">
                  <c:v>41399.291666667792</c:v>
                </c:pt>
                <c:pt idx="1389">
                  <c:v>41399.298611112237</c:v>
                </c:pt>
                <c:pt idx="1390">
                  <c:v>41399.305555556683</c:v>
                </c:pt>
                <c:pt idx="1391">
                  <c:v>41399.312500001128</c:v>
                </c:pt>
                <c:pt idx="1392">
                  <c:v>41399.319444445573</c:v>
                </c:pt>
                <c:pt idx="1393">
                  <c:v>41399.326388890018</c:v>
                </c:pt>
                <c:pt idx="1394">
                  <c:v>41399.333333334464</c:v>
                </c:pt>
                <c:pt idx="1395">
                  <c:v>41399.340277778909</c:v>
                </c:pt>
                <c:pt idx="1396">
                  <c:v>41399.347222223354</c:v>
                </c:pt>
                <c:pt idx="1397">
                  <c:v>41399.354166667799</c:v>
                </c:pt>
                <c:pt idx="1398">
                  <c:v>41399.361111112245</c:v>
                </c:pt>
                <c:pt idx="1399">
                  <c:v>41399.36805555669</c:v>
                </c:pt>
                <c:pt idx="1400">
                  <c:v>41399.375000001135</c:v>
                </c:pt>
                <c:pt idx="1401">
                  <c:v>41399.38194444558</c:v>
                </c:pt>
                <c:pt idx="1402">
                  <c:v>41399.388888890026</c:v>
                </c:pt>
                <c:pt idx="1403">
                  <c:v>41399.395833334471</c:v>
                </c:pt>
                <c:pt idx="1404">
                  <c:v>41399.402777778916</c:v>
                </c:pt>
                <c:pt idx="1405">
                  <c:v>41399.409722223361</c:v>
                </c:pt>
                <c:pt idx="1406">
                  <c:v>41399.416666667807</c:v>
                </c:pt>
                <c:pt idx="1407">
                  <c:v>41399.423611112252</c:v>
                </c:pt>
                <c:pt idx="1408">
                  <c:v>41399.430555556697</c:v>
                </c:pt>
                <c:pt idx="1409">
                  <c:v>41399.437500001142</c:v>
                </c:pt>
                <c:pt idx="1410">
                  <c:v>41399.444444445588</c:v>
                </c:pt>
                <c:pt idx="1411">
                  <c:v>41399.451388890033</c:v>
                </c:pt>
                <c:pt idx="1412">
                  <c:v>41399.458333334478</c:v>
                </c:pt>
                <c:pt idx="1413">
                  <c:v>41399.465277778923</c:v>
                </c:pt>
                <c:pt idx="1414">
                  <c:v>41399.472222223369</c:v>
                </c:pt>
                <c:pt idx="1415">
                  <c:v>41399.479166667814</c:v>
                </c:pt>
                <c:pt idx="1416">
                  <c:v>41399.486111112259</c:v>
                </c:pt>
                <c:pt idx="1417">
                  <c:v>41399.493055556704</c:v>
                </c:pt>
                <c:pt idx="1418">
                  <c:v>41399.50000000115</c:v>
                </c:pt>
                <c:pt idx="1419">
                  <c:v>41399.506944445595</c:v>
                </c:pt>
                <c:pt idx="1420">
                  <c:v>41399.51388889004</c:v>
                </c:pt>
                <c:pt idx="1421">
                  <c:v>41399.520833334485</c:v>
                </c:pt>
                <c:pt idx="1422">
                  <c:v>41399.527777778931</c:v>
                </c:pt>
                <c:pt idx="1423">
                  <c:v>41399.534722223376</c:v>
                </c:pt>
                <c:pt idx="1424">
                  <c:v>41399.541666667821</c:v>
                </c:pt>
                <c:pt idx="1425">
                  <c:v>41399.548611112266</c:v>
                </c:pt>
                <c:pt idx="1426">
                  <c:v>41399.555555556712</c:v>
                </c:pt>
                <c:pt idx="1427">
                  <c:v>41399.562500001157</c:v>
                </c:pt>
                <c:pt idx="1428">
                  <c:v>41399.569444445602</c:v>
                </c:pt>
                <c:pt idx="1429">
                  <c:v>41399.576388890047</c:v>
                </c:pt>
                <c:pt idx="1430">
                  <c:v>41399.583333334493</c:v>
                </c:pt>
                <c:pt idx="1431">
                  <c:v>41399.590277778938</c:v>
                </c:pt>
                <c:pt idx="1432">
                  <c:v>41399.597222223383</c:v>
                </c:pt>
                <c:pt idx="1433">
                  <c:v>41399.604166667828</c:v>
                </c:pt>
                <c:pt idx="1434">
                  <c:v>41399.611111112274</c:v>
                </c:pt>
                <c:pt idx="1435">
                  <c:v>41399.618055556719</c:v>
                </c:pt>
                <c:pt idx="1436">
                  <c:v>41399.625000001164</c:v>
                </c:pt>
                <c:pt idx="1437">
                  <c:v>41399.631944445609</c:v>
                </c:pt>
                <c:pt idx="1438">
                  <c:v>41399.638888890055</c:v>
                </c:pt>
                <c:pt idx="1439">
                  <c:v>41399.6458333345</c:v>
                </c:pt>
                <c:pt idx="1440">
                  <c:v>41399.652777778945</c:v>
                </c:pt>
                <c:pt idx="1441">
                  <c:v>41399.65972222339</c:v>
                </c:pt>
                <c:pt idx="1442">
                  <c:v>41399.666666667836</c:v>
                </c:pt>
                <c:pt idx="1443">
                  <c:v>41399.673611112281</c:v>
                </c:pt>
                <c:pt idx="1444">
                  <c:v>41399.680555556726</c:v>
                </c:pt>
                <c:pt idx="1445">
                  <c:v>41399.687500001171</c:v>
                </c:pt>
                <c:pt idx="1446">
                  <c:v>41399.694444445617</c:v>
                </c:pt>
                <c:pt idx="1447">
                  <c:v>41399.701388890062</c:v>
                </c:pt>
                <c:pt idx="1448">
                  <c:v>41399.708333334507</c:v>
                </c:pt>
                <c:pt idx="1449">
                  <c:v>41399.715277778952</c:v>
                </c:pt>
                <c:pt idx="1450">
                  <c:v>41399.722222223398</c:v>
                </c:pt>
                <c:pt idx="1451">
                  <c:v>41399.729166667843</c:v>
                </c:pt>
                <c:pt idx="1452">
                  <c:v>41399.736111112288</c:v>
                </c:pt>
                <c:pt idx="1453">
                  <c:v>41399.743055556733</c:v>
                </c:pt>
                <c:pt idx="1454">
                  <c:v>41399.750000001179</c:v>
                </c:pt>
                <c:pt idx="1455">
                  <c:v>41399.756944445624</c:v>
                </c:pt>
                <c:pt idx="1456">
                  <c:v>41399.763888890069</c:v>
                </c:pt>
                <c:pt idx="1457">
                  <c:v>41399.770833334514</c:v>
                </c:pt>
                <c:pt idx="1458">
                  <c:v>41399.77777777896</c:v>
                </c:pt>
                <c:pt idx="1459">
                  <c:v>41399.784722223405</c:v>
                </c:pt>
                <c:pt idx="1460">
                  <c:v>41399.79166666785</c:v>
                </c:pt>
                <c:pt idx="1461">
                  <c:v>41399.798611112295</c:v>
                </c:pt>
                <c:pt idx="1462">
                  <c:v>41399.805555556741</c:v>
                </c:pt>
                <c:pt idx="1463">
                  <c:v>41399.812500001186</c:v>
                </c:pt>
                <c:pt idx="1464">
                  <c:v>41399.819444445631</c:v>
                </c:pt>
                <c:pt idx="1465">
                  <c:v>41399.826388890076</c:v>
                </c:pt>
                <c:pt idx="1466">
                  <c:v>41399.833333334522</c:v>
                </c:pt>
                <c:pt idx="1467">
                  <c:v>41399.840277778967</c:v>
                </c:pt>
                <c:pt idx="1468">
                  <c:v>41399.847222223412</c:v>
                </c:pt>
                <c:pt idx="1469">
                  <c:v>41399.854166667857</c:v>
                </c:pt>
                <c:pt idx="1470">
                  <c:v>41399.861111112303</c:v>
                </c:pt>
                <c:pt idx="1471">
                  <c:v>41399.868055556748</c:v>
                </c:pt>
                <c:pt idx="1472">
                  <c:v>41399.875000001193</c:v>
                </c:pt>
                <c:pt idx="1473">
                  <c:v>41399.881944445639</c:v>
                </c:pt>
                <c:pt idx="1474">
                  <c:v>41399.888888890084</c:v>
                </c:pt>
                <c:pt idx="1475">
                  <c:v>41399.895833334529</c:v>
                </c:pt>
                <c:pt idx="1476">
                  <c:v>41399.902777778974</c:v>
                </c:pt>
                <c:pt idx="1477">
                  <c:v>41399.90972222342</c:v>
                </c:pt>
                <c:pt idx="1478">
                  <c:v>41399.916666667865</c:v>
                </c:pt>
                <c:pt idx="1479">
                  <c:v>41399.92361111231</c:v>
                </c:pt>
                <c:pt idx="1480">
                  <c:v>41399.930555556755</c:v>
                </c:pt>
                <c:pt idx="1481">
                  <c:v>41399.937500001201</c:v>
                </c:pt>
                <c:pt idx="1482">
                  <c:v>41399.944444445646</c:v>
                </c:pt>
                <c:pt idx="1483">
                  <c:v>41399.951388890091</c:v>
                </c:pt>
                <c:pt idx="1484">
                  <c:v>41399.958333334536</c:v>
                </c:pt>
                <c:pt idx="1485">
                  <c:v>41399.965277778982</c:v>
                </c:pt>
                <c:pt idx="1486">
                  <c:v>41399.972222223427</c:v>
                </c:pt>
                <c:pt idx="1487">
                  <c:v>41399.979166667872</c:v>
                </c:pt>
                <c:pt idx="1488">
                  <c:v>41399.986111112317</c:v>
                </c:pt>
                <c:pt idx="1489">
                  <c:v>41399.993055556763</c:v>
                </c:pt>
                <c:pt idx="1490">
                  <c:v>41400.000000001208</c:v>
                </c:pt>
                <c:pt idx="1491">
                  <c:v>41400.006944445653</c:v>
                </c:pt>
                <c:pt idx="1492">
                  <c:v>41400.013888890098</c:v>
                </c:pt>
                <c:pt idx="1493">
                  <c:v>41400.020833334544</c:v>
                </c:pt>
                <c:pt idx="1494">
                  <c:v>41400.027777778989</c:v>
                </c:pt>
                <c:pt idx="1495">
                  <c:v>41400.034722223434</c:v>
                </c:pt>
                <c:pt idx="1496">
                  <c:v>41400.041666667879</c:v>
                </c:pt>
                <c:pt idx="1497">
                  <c:v>41400.048611112325</c:v>
                </c:pt>
                <c:pt idx="1498">
                  <c:v>41400.05555555677</c:v>
                </c:pt>
                <c:pt idx="1499">
                  <c:v>41400.062500001215</c:v>
                </c:pt>
                <c:pt idx="1500">
                  <c:v>41400.06944444566</c:v>
                </c:pt>
                <c:pt idx="1501">
                  <c:v>41400.076388890106</c:v>
                </c:pt>
                <c:pt idx="1502">
                  <c:v>41400.083333334551</c:v>
                </c:pt>
                <c:pt idx="1503">
                  <c:v>41400.090277778996</c:v>
                </c:pt>
                <c:pt idx="1504">
                  <c:v>41400.097222223441</c:v>
                </c:pt>
                <c:pt idx="1505">
                  <c:v>41400.104166667887</c:v>
                </c:pt>
                <c:pt idx="1506">
                  <c:v>41400.111111112332</c:v>
                </c:pt>
                <c:pt idx="1507">
                  <c:v>41400.118055556777</c:v>
                </c:pt>
                <c:pt idx="1508">
                  <c:v>41400.125000001222</c:v>
                </c:pt>
                <c:pt idx="1509">
                  <c:v>41400.131944445668</c:v>
                </c:pt>
                <c:pt idx="1510">
                  <c:v>41400.138888890113</c:v>
                </c:pt>
                <c:pt idx="1511">
                  <c:v>41400.145833334558</c:v>
                </c:pt>
                <c:pt idx="1512">
                  <c:v>41400.152777779003</c:v>
                </c:pt>
                <c:pt idx="1513">
                  <c:v>41400.159722223449</c:v>
                </c:pt>
                <c:pt idx="1514">
                  <c:v>41400.166666667894</c:v>
                </c:pt>
                <c:pt idx="1515">
                  <c:v>41400.173611112339</c:v>
                </c:pt>
                <c:pt idx="1516">
                  <c:v>41400.180555556784</c:v>
                </c:pt>
                <c:pt idx="1517">
                  <c:v>41400.18750000123</c:v>
                </c:pt>
                <c:pt idx="1518">
                  <c:v>41400.194444445675</c:v>
                </c:pt>
                <c:pt idx="1519">
                  <c:v>41400.20138889012</c:v>
                </c:pt>
                <c:pt idx="1520">
                  <c:v>41400.208333334565</c:v>
                </c:pt>
                <c:pt idx="1521">
                  <c:v>41400.215277779011</c:v>
                </c:pt>
                <c:pt idx="1522">
                  <c:v>41400.222222223456</c:v>
                </c:pt>
                <c:pt idx="1523">
                  <c:v>41400.229166667901</c:v>
                </c:pt>
                <c:pt idx="1524">
                  <c:v>41400.236111112346</c:v>
                </c:pt>
                <c:pt idx="1525">
                  <c:v>41400.243055556792</c:v>
                </c:pt>
                <c:pt idx="1526">
                  <c:v>41400.250000001237</c:v>
                </c:pt>
                <c:pt idx="1527">
                  <c:v>41400.256944445682</c:v>
                </c:pt>
                <c:pt idx="1528">
                  <c:v>41400.263888890127</c:v>
                </c:pt>
                <c:pt idx="1529">
                  <c:v>41400.270833334573</c:v>
                </c:pt>
                <c:pt idx="1530">
                  <c:v>41400.277777779018</c:v>
                </c:pt>
                <c:pt idx="1531">
                  <c:v>41400.284722223463</c:v>
                </c:pt>
                <c:pt idx="1532">
                  <c:v>41400.291666667908</c:v>
                </c:pt>
                <c:pt idx="1533">
                  <c:v>41400.298611112354</c:v>
                </c:pt>
                <c:pt idx="1534">
                  <c:v>41400.305555556799</c:v>
                </c:pt>
                <c:pt idx="1535">
                  <c:v>41400.312500001244</c:v>
                </c:pt>
                <c:pt idx="1536">
                  <c:v>41400.319444445689</c:v>
                </c:pt>
                <c:pt idx="1537">
                  <c:v>41400.326388890135</c:v>
                </c:pt>
                <c:pt idx="1538">
                  <c:v>41400.33333333458</c:v>
                </c:pt>
                <c:pt idx="1539">
                  <c:v>41400.340277779025</c:v>
                </c:pt>
                <c:pt idx="1540">
                  <c:v>41400.34722222347</c:v>
                </c:pt>
                <c:pt idx="1541">
                  <c:v>41400.354166667916</c:v>
                </c:pt>
                <c:pt idx="1542">
                  <c:v>41400.361111112361</c:v>
                </c:pt>
                <c:pt idx="1543">
                  <c:v>41400.368055556806</c:v>
                </c:pt>
                <c:pt idx="1544">
                  <c:v>41400.375000001251</c:v>
                </c:pt>
                <c:pt idx="1545">
                  <c:v>41400.381944445697</c:v>
                </c:pt>
                <c:pt idx="1546">
                  <c:v>41400.388888890142</c:v>
                </c:pt>
                <c:pt idx="1547">
                  <c:v>41400.395833334587</c:v>
                </c:pt>
                <c:pt idx="1548">
                  <c:v>41400.402777779032</c:v>
                </c:pt>
                <c:pt idx="1549">
                  <c:v>41400.409722223478</c:v>
                </c:pt>
                <c:pt idx="1550">
                  <c:v>41400.416666667923</c:v>
                </c:pt>
                <c:pt idx="1551">
                  <c:v>41400.423611112368</c:v>
                </c:pt>
                <c:pt idx="1552">
                  <c:v>41400.430555556813</c:v>
                </c:pt>
                <c:pt idx="1553">
                  <c:v>41400.437500001259</c:v>
                </c:pt>
                <c:pt idx="1554">
                  <c:v>41400.444444445704</c:v>
                </c:pt>
                <c:pt idx="1555">
                  <c:v>41400.451388890149</c:v>
                </c:pt>
                <c:pt idx="1556">
                  <c:v>41400.458333334594</c:v>
                </c:pt>
                <c:pt idx="1557">
                  <c:v>41400.46527777904</c:v>
                </c:pt>
                <c:pt idx="1558">
                  <c:v>41400.472222223485</c:v>
                </c:pt>
                <c:pt idx="1559">
                  <c:v>41400.47916666793</c:v>
                </c:pt>
                <c:pt idx="1560">
                  <c:v>41400.486111112376</c:v>
                </c:pt>
                <c:pt idx="1561">
                  <c:v>41400.493055556821</c:v>
                </c:pt>
                <c:pt idx="1562">
                  <c:v>41400.500000001266</c:v>
                </c:pt>
                <c:pt idx="1563">
                  <c:v>41400.506944445711</c:v>
                </c:pt>
                <c:pt idx="1564">
                  <c:v>41400.513888890157</c:v>
                </c:pt>
                <c:pt idx="1565">
                  <c:v>41400.520833334602</c:v>
                </c:pt>
                <c:pt idx="1566">
                  <c:v>41400.527777779047</c:v>
                </c:pt>
                <c:pt idx="1567">
                  <c:v>41400.534722223492</c:v>
                </c:pt>
                <c:pt idx="1568">
                  <c:v>41400.541666667938</c:v>
                </c:pt>
                <c:pt idx="1569">
                  <c:v>41400.548611112383</c:v>
                </c:pt>
                <c:pt idx="1570">
                  <c:v>41400.555555556828</c:v>
                </c:pt>
                <c:pt idx="1571">
                  <c:v>41400.562500001273</c:v>
                </c:pt>
                <c:pt idx="1572">
                  <c:v>41400.569444445719</c:v>
                </c:pt>
                <c:pt idx="1573">
                  <c:v>41400.576388890164</c:v>
                </c:pt>
                <c:pt idx="1574">
                  <c:v>41400.583333334609</c:v>
                </c:pt>
                <c:pt idx="1575">
                  <c:v>41400.590277779054</c:v>
                </c:pt>
                <c:pt idx="1576">
                  <c:v>41400.5972222235</c:v>
                </c:pt>
                <c:pt idx="1577">
                  <c:v>41400.604166667945</c:v>
                </c:pt>
                <c:pt idx="1578">
                  <c:v>41400.61111111239</c:v>
                </c:pt>
                <c:pt idx="1579">
                  <c:v>41400.618055556835</c:v>
                </c:pt>
                <c:pt idx="1580">
                  <c:v>41400.625000001281</c:v>
                </c:pt>
                <c:pt idx="1581">
                  <c:v>41400.631944445726</c:v>
                </c:pt>
                <c:pt idx="1582">
                  <c:v>41400.638888890171</c:v>
                </c:pt>
                <c:pt idx="1583">
                  <c:v>41400.645833334616</c:v>
                </c:pt>
                <c:pt idx="1584">
                  <c:v>41400.652777779062</c:v>
                </c:pt>
                <c:pt idx="1585">
                  <c:v>41400.659722223507</c:v>
                </c:pt>
                <c:pt idx="1586">
                  <c:v>41400.666666667952</c:v>
                </c:pt>
                <c:pt idx="1587">
                  <c:v>41400.673611112397</c:v>
                </c:pt>
                <c:pt idx="1588">
                  <c:v>41400.680555556843</c:v>
                </c:pt>
                <c:pt idx="1589">
                  <c:v>41400.687500001288</c:v>
                </c:pt>
                <c:pt idx="1590">
                  <c:v>41400.694444445733</c:v>
                </c:pt>
                <c:pt idx="1591">
                  <c:v>41400.701388890178</c:v>
                </c:pt>
                <c:pt idx="1592">
                  <c:v>41400.708333334624</c:v>
                </c:pt>
                <c:pt idx="1593">
                  <c:v>41400.715277779069</c:v>
                </c:pt>
                <c:pt idx="1594">
                  <c:v>41400.722222223514</c:v>
                </c:pt>
                <c:pt idx="1595">
                  <c:v>41400.729166667959</c:v>
                </c:pt>
                <c:pt idx="1596">
                  <c:v>41400.736111112405</c:v>
                </c:pt>
                <c:pt idx="1597">
                  <c:v>41400.74305555685</c:v>
                </c:pt>
                <c:pt idx="1598">
                  <c:v>41400.750000001295</c:v>
                </c:pt>
                <c:pt idx="1599">
                  <c:v>41400.75694444574</c:v>
                </c:pt>
                <c:pt idx="1600">
                  <c:v>41400.763888890186</c:v>
                </c:pt>
                <c:pt idx="1601">
                  <c:v>41400.770833334631</c:v>
                </c:pt>
                <c:pt idx="1602">
                  <c:v>41400.777777779076</c:v>
                </c:pt>
                <c:pt idx="1603">
                  <c:v>41400.784722223521</c:v>
                </c:pt>
                <c:pt idx="1604">
                  <c:v>41400.791666667967</c:v>
                </c:pt>
                <c:pt idx="1605">
                  <c:v>41400.798611112412</c:v>
                </c:pt>
                <c:pt idx="1606">
                  <c:v>41400.805555556857</c:v>
                </c:pt>
                <c:pt idx="1607">
                  <c:v>41400.812500001302</c:v>
                </c:pt>
                <c:pt idx="1608">
                  <c:v>41400.819444445748</c:v>
                </c:pt>
                <c:pt idx="1609">
                  <c:v>41400.826388890193</c:v>
                </c:pt>
                <c:pt idx="1610">
                  <c:v>41400.833333334638</c:v>
                </c:pt>
                <c:pt idx="1611">
                  <c:v>41400.840277779083</c:v>
                </c:pt>
                <c:pt idx="1612">
                  <c:v>41400.847222223529</c:v>
                </c:pt>
                <c:pt idx="1613">
                  <c:v>41400.854166667974</c:v>
                </c:pt>
                <c:pt idx="1614">
                  <c:v>41400.861111112419</c:v>
                </c:pt>
                <c:pt idx="1615">
                  <c:v>41400.868055556864</c:v>
                </c:pt>
                <c:pt idx="1616">
                  <c:v>41400.87500000131</c:v>
                </c:pt>
                <c:pt idx="1617">
                  <c:v>41400.881944445755</c:v>
                </c:pt>
                <c:pt idx="1618">
                  <c:v>41400.8888888902</c:v>
                </c:pt>
                <c:pt idx="1619">
                  <c:v>41400.895833334645</c:v>
                </c:pt>
                <c:pt idx="1620">
                  <c:v>41400.902777779091</c:v>
                </c:pt>
                <c:pt idx="1621">
                  <c:v>41400.909722223536</c:v>
                </c:pt>
                <c:pt idx="1622">
                  <c:v>41400.916666667981</c:v>
                </c:pt>
                <c:pt idx="1623">
                  <c:v>41400.923611112426</c:v>
                </c:pt>
                <c:pt idx="1624">
                  <c:v>41400.930555556872</c:v>
                </c:pt>
                <c:pt idx="1625">
                  <c:v>41400.937500001317</c:v>
                </c:pt>
                <c:pt idx="1626">
                  <c:v>41400.944444445762</c:v>
                </c:pt>
                <c:pt idx="1627">
                  <c:v>41400.951388890207</c:v>
                </c:pt>
                <c:pt idx="1628">
                  <c:v>41400.958333334653</c:v>
                </c:pt>
                <c:pt idx="1629">
                  <c:v>41400.965277779098</c:v>
                </c:pt>
                <c:pt idx="1630">
                  <c:v>41400.972222223543</c:v>
                </c:pt>
                <c:pt idx="1631">
                  <c:v>41400.979166667988</c:v>
                </c:pt>
                <c:pt idx="1632">
                  <c:v>41400.986111112434</c:v>
                </c:pt>
                <c:pt idx="1633">
                  <c:v>41400.993055556879</c:v>
                </c:pt>
                <c:pt idx="1634">
                  <c:v>41401.000000001324</c:v>
                </c:pt>
                <c:pt idx="1635">
                  <c:v>41401.006944445769</c:v>
                </c:pt>
                <c:pt idx="1636">
                  <c:v>41401.013888890215</c:v>
                </c:pt>
                <c:pt idx="1637">
                  <c:v>41401.02083333466</c:v>
                </c:pt>
                <c:pt idx="1638">
                  <c:v>41401.027777779105</c:v>
                </c:pt>
                <c:pt idx="1639">
                  <c:v>41401.03472222355</c:v>
                </c:pt>
                <c:pt idx="1640">
                  <c:v>41401.041666667996</c:v>
                </c:pt>
                <c:pt idx="1641">
                  <c:v>41401.048611112441</c:v>
                </c:pt>
                <c:pt idx="1642">
                  <c:v>41401.055555556886</c:v>
                </c:pt>
                <c:pt idx="1643">
                  <c:v>41401.062500001332</c:v>
                </c:pt>
                <c:pt idx="1644">
                  <c:v>41401.069444445777</c:v>
                </c:pt>
                <c:pt idx="1645">
                  <c:v>41401.076388890222</c:v>
                </c:pt>
                <c:pt idx="1646">
                  <c:v>41401.083333334667</c:v>
                </c:pt>
                <c:pt idx="1647">
                  <c:v>41401.090277779113</c:v>
                </c:pt>
                <c:pt idx="1648">
                  <c:v>41401.097222223558</c:v>
                </c:pt>
                <c:pt idx="1649">
                  <c:v>41401.104166668003</c:v>
                </c:pt>
                <c:pt idx="1650">
                  <c:v>41401.111111112448</c:v>
                </c:pt>
                <c:pt idx="1651">
                  <c:v>41401.118055556894</c:v>
                </c:pt>
                <c:pt idx="1652">
                  <c:v>41401.125000001339</c:v>
                </c:pt>
                <c:pt idx="1653">
                  <c:v>41401.131944445784</c:v>
                </c:pt>
                <c:pt idx="1654">
                  <c:v>41401.138888890229</c:v>
                </c:pt>
                <c:pt idx="1655">
                  <c:v>41401.145833334675</c:v>
                </c:pt>
                <c:pt idx="1656">
                  <c:v>41401.15277777912</c:v>
                </c:pt>
                <c:pt idx="1657">
                  <c:v>41401.159722223565</c:v>
                </c:pt>
                <c:pt idx="1658">
                  <c:v>41401.16666666801</c:v>
                </c:pt>
                <c:pt idx="1659">
                  <c:v>41401.173611112456</c:v>
                </c:pt>
                <c:pt idx="1660">
                  <c:v>41401.180555556901</c:v>
                </c:pt>
                <c:pt idx="1661">
                  <c:v>41401.187500001346</c:v>
                </c:pt>
                <c:pt idx="1662">
                  <c:v>41401.194444445791</c:v>
                </c:pt>
                <c:pt idx="1663">
                  <c:v>41401.201388890237</c:v>
                </c:pt>
                <c:pt idx="1664">
                  <c:v>41401.208333334682</c:v>
                </c:pt>
                <c:pt idx="1665">
                  <c:v>41401.215277779127</c:v>
                </c:pt>
                <c:pt idx="1666">
                  <c:v>41401.222222223572</c:v>
                </c:pt>
                <c:pt idx="1667">
                  <c:v>41401.229166668018</c:v>
                </c:pt>
                <c:pt idx="1668">
                  <c:v>41401.236111112463</c:v>
                </c:pt>
                <c:pt idx="1669">
                  <c:v>41401.243055556908</c:v>
                </c:pt>
                <c:pt idx="1670">
                  <c:v>41401.250000001353</c:v>
                </c:pt>
                <c:pt idx="1671">
                  <c:v>41401.256944445799</c:v>
                </c:pt>
                <c:pt idx="1672">
                  <c:v>41401.263888890244</c:v>
                </c:pt>
                <c:pt idx="1673">
                  <c:v>41401.270833334689</c:v>
                </c:pt>
                <c:pt idx="1674">
                  <c:v>41401.277777779134</c:v>
                </c:pt>
                <c:pt idx="1675">
                  <c:v>41401.28472222358</c:v>
                </c:pt>
                <c:pt idx="1676">
                  <c:v>41401.291666668025</c:v>
                </c:pt>
                <c:pt idx="1677">
                  <c:v>41401.29861111247</c:v>
                </c:pt>
                <c:pt idx="1678">
                  <c:v>41401.305555556915</c:v>
                </c:pt>
                <c:pt idx="1679">
                  <c:v>41401.312500001361</c:v>
                </c:pt>
                <c:pt idx="1680">
                  <c:v>41401.319444445806</c:v>
                </c:pt>
                <c:pt idx="1681">
                  <c:v>41401.326388890251</c:v>
                </c:pt>
                <c:pt idx="1682">
                  <c:v>41401.333333334696</c:v>
                </c:pt>
                <c:pt idx="1683">
                  <c:v>41401.340277779142</c:v>
                </c:pt>
                <c:pt idx="1684">
                  <c:v>41401.347222223587</c:v>
                </c:pt>
                <c:pt idx="1685">
                  <c:v>41401.354166668032</c:v>
                </c:pt>
                <c:pt idx="1686">
                  <c:v>41401.361111112477</c:v>
                </c:pt>
                <c:pt idx="1687">
                  <c:v>41401.368055556923</c:v>
                </c:pt>
                <c:pt idx="1688">
                  <c:v>41401.375000001368</c:v>
                </c:pt>
                <c:pt idx="1689">
                  <c:v>41401.381944445813</c:v>
                </c:pt>
                <c:pt idx="1690">
                  <c:v>41401.388888890258</c:v>
                </c:pt>
                <c:pt idx="1691">
                  <c:v>41401.395833334704</c:v>
                </c:pt>
                <c:pt idx="1692">
                  <c:v>41401.402777779149</c:v>
                </c:pt>
                <c:pt idx="1693">
                  <c:v>41401.409722223594</c:v>
                </c:pt>
                <c:pt idx="1694">
                  <c:v>41401.416666668039</c:v>
                </c:pt>
                <c:pt idx="1695">
                  <c:v>41401.423611112485</c:v>
                </c:pt>
                <c:pt idx="1696">
                  <c:v>41401.43055555693</c:v>
                </c:pt>
                <c:pt idx="1697">
                  <c:v>41401.437500001375</c:v>
                </c:pt>
                <c:pt idx="1698">
                  <c:v>41401.44444444582</c:v>
                </c:pt>
                <c:pt idx="1699">
                  <c:v>41401.451388890266</c:v>
                </c:pt>
                <c:pt idx="1700">
                  <c:v>41401.458333334711</c:v>
                </c:pt>
                <c:pt idx="1701">
                  <c:v>41401.465277779156</c:v>
                </c:pt>
                <c:pt idx="1702">
                  <c:v>41401.472222223601</c:v>
                </c:pt>
                <c:pt idx="1703">
                  <c:v>41401.479166668047</c:v>
                </c:pt>
                <c:pt idx="1704">
                  <c:v>41401.486111112492</c:v>
                </c:pt>
                <c:pt idx="1705">
                  <c:v>41401.493055556937</c:v>
                </c:pt>
                <c:pt idx="1706">
                  <c:v>41401.500000001382</c:v>
                </c:pt>
                <c:pt idx="1707">
                  <c:v>41401.506944445828</c:v>
                </c:pt>
                <c:pt idx="1708">
                  <c:v>41401.513888890273</c:v>
                </c:pt>
                <c:pt idx="1709">
                  <c:v>41401.520833334718</c:v>
                </c:pt>
                <c:pt idx="1710">
                  <c:v>41401.527777779163</c:v>
                </c:pt>
                <c:pt idx="1711">
                  <c:v>41401.534722223609</c:v>
                </c:pt>
                <c:pt idx="1712">
                  <c:v>41401.541666668054</c:v>
                </c:pt>
                <c:pt idx="1713">
                  <c:v>41401.548611112499</c:v>
                </c:pt>
                <c:pt idx="1714">
                  <c:v>41401.555555556944</c:v>
                </c:pt>
                <c:pt idx="1715">
                  <c:v>41401.56250000139</c:v>
                </c:pt>
                <c:pt idx="1716">
                  <c:v>41401.569444445835</c:v>
                </c:pt>
                <c:pt idx="1717">
                  <c:v>41401.57638889028</c:v>
                </c:pt>
                <c:pt idx="1718">
                  <c:v>41401.583333334725</c:v>
                </c:pt>
                <c:pt idx="1719">
                  <c:v>41401.590277779171</c:v>
                </c:pt>
                <c:pt idx="1720">
                  <c:v>41401.597222223616</c:v>
                </c:pt>
                <c:pt idx="1721">
                  <c:v>41401.604166668061</c:v>
                </c:pt>
                <c:pt idx="1722">
                  <c:v>41401.611111112506</c:v>
                </c:pt>
                <c:pt idx="1723">
                  <c:v>41401.618055556952</c:v>
                </c:pt>
                <c:pt idx="1724">
                  <c:v>41401.625000001397</c:v>
                </c:pt>
                <c:pt idx="1725">
                  <c:v>41401.631944445842</c:v>
                </c:pt>
                <c:pt idx="1726">
                  <c:v>41401.638888890287</c:v>
                </c:pt>
                <c:pt idx="1727">
                  <c:v>41401.645833334733</c:v>
                </c:pt>
                <c:pt idx="1728">
                  <c:v>41401.652777779178</c:v>
                </c:pt>
                <c:pt idx="1729">
                  <c:v>41401.659722223623</c:v>
                </c:pt>
                <c:pt idx="1730">
                  <c:v>41401.666666668069</c:v>
                </c:pt>
                <c:pt idx="1731">
                  <c:v>41401.673611112514</c:v>
                </c:pt>
                <c:pt idx="1732">
                  <c:v>41401.680555556959</c:v>
                </c:pt>
                <c:pt idx="1733">
                  <c:v>41401.687500001404</c:v>
                </c:pt>
                <c:pt idx="1734">
                  <c:v>41401.69444444585</c:v>
                </c:pt>
                <c:pt idx="1735">
                  <c:v>41401.701388890295</c:v>
                </c:pt>
                <c:pt idx="1736">
                  <c:v>41401.70833333474</c:v>
                </c:pt>
                <c:pt idx="1737">
                  <c:v>41401.715277779185</c:v>
                </c:pt>
                <c:pt idx="1738">
                  <c:v>41401.722222223631</c:v>
                </c:pt>
                <c:pt idx="1739">
                  <c:v>41401.729166668076</c:v>
                </c:pt>
                <c:pt idx="1740">
                  <c:v>41401.736111112521</c:v>
                </c:pt>
                <c:pt idx="1741">
                  <c:v>41401.743055556966</c:v>
                </c:pt>
                <c:pt idx="1742">
                  <c:v>41401.750000001412</c:v>
                </c:pt>
                <c:pt idx="1743">
                  <c:v>41401.756944445857</c:v>
                </c:pt>
                <c:pt idx="1744">
                  <c:v>41401.763888890302</c:v>
                </c:pt>
                <c:pt idx="1745">
                  <c:v>41401.770833334747</c:v>
                </c:pt>
                <c:pt idx="1746">
                  <c:v>41401.777777779193</c:v>
                </c:pt>
                <c:pt idx="1747">
                  <c:v>41401.784722223638</c:v>
                </c:pt>
                <c:pt idx="1748">
                  <c:v>41401.791666668083</c:v>
                </c:pt>
                <c:pt idx="1749">
                  <c:v>41401.798611112528</c:v>
                </c:pt>
                <c:pt idx="1750">
                  <c:v>41401.805555556974</c:v>
                </c:pt>
                <c:pt idx="1751">
                  <c:v>41401.812500001419</c:v>
                </c:pt>
                <c:pt idx="1752">
                  <c:v>41401.819444445864</c:v>
                </c:pt>
                <c:pt idx="1753">
                  <c:v>41401.826388890309</c:v>
                </c:pt>
                <c:pt idx="1754">
                  <c:v>41401.833333334755</c:v>
                </c:pt>
                <c:pt idx="1755">
                  <c:v>41401.8402777792</c:v>
                </c:pt>
                <c:pt idx="1756">
                  <c:v>41401.847222223645</c:v>
                </c:pt>
                <c:pt idx="1757">
                  <c:v>41401.85416666809</c:v>
                </c:pt>
                <c:pt idx="1758">
                  <c:v>41401.861111112536</c:v>
                </c:pt>
                <c:pt idx="1759">
                  <c:v>41401.868055556981</c:v>
                </c:pt>
                <c:pt idx="1760">
                  <c:v>41401.875000001426</c:v>
                </c:pt>
                <c:pt idx="1761">
                  <c:v>41401.881944445871</c:v>
                </c:pt>
                <c:pt idx="1762">
                  <c:v>41401.888888890317</c:v>
                </c:pt>
                <c:pt idx="1763">
                  <c:v>41401.895833334762</c:v>
                </c:pt>
                <c:pt idx="1764">
                  <c:v>41401.902777779207</c:v>
                </c:pt>
                <c:pt idx="1765">
                  <c:v>41401.909722223652</c:v>
                </c:pt>
                <c:pt idx="1766">
                  <c:v>41401.916666668098</c:v>
                </c:pt>
                <c:pt idx="1767">
                  <c:v>41401.923611112543</c:v>
                </c:pt>
                <c:pt idx="1768">
                  <c:v>41401.930555556988</c:v>
                </c:pt>
                <c:pt idx="1769">
                  <c:v>41401.937500001433</c:v>
                </c:pt>
                <c:pt idx="1770">
                  <c:v>41401.944444445879</c:v>
                </c:pt>
                <c:pt idx="1771">
                  <c:v>41401.951388890324</c:v>
                </c:pt>
                <c:pt idx="1772">
                  <c:v>41401.958333334769</c:v>
                </c:pt>
                <c:pt idx="1773">
                  <c:v>41401.965277779214</c:v>
                </c:pt>
                <c:pt idx="1774">
                  <c:v>41401.97222222366</c:v>
                </c:pt>
                <c:pt idx="1775">
                  <c:v>41401.979166668105</c:v>
                </c:pt>
                <c:pt idx="1776">
                  <c:v>41401.98611111255</c:v>
                </c:pt>
                <c:pt idx="1777">
                  <c:v>41401.993055556995</c:v>
                </c:pt>
                <c:pt idx="1778">
                  <c:v>41402.000000001441</c:v>
                </c:pt>
                <c:pt idx="1779">
                  <c:v>41402.006944445886</c:v>
                </c:pt>
                <c:pt idx="1780">
                  <c:v>41402.013888890331</c:v>
                </c:pt>
                <c:pt idx="1781">
                  <c:v>41402.020833334776</c:v>
                </c:pt>
                <c:pt idx="1782">
                  <c:v>41402.027777779222</c:v>
                </c:pt>
                <c:pt idx="1783">
                  <c:v>41402.034722223667</c:v>
                </c:pt>
                <c:pt idx="1784">
                  <c:v>41402.041666668112</c:v>
                </c:pt>
                <c:pt idx="1785">
                  <c:v>41402.048611112557</c:v>
                </c:pt>
                <c:pt idx="1786">
                  <c:v>41402.055555557003</c:v>
                </c:pt>
                <c:pt idx="1787">
                  <c:v>41402.062500001448</c:v>
                </c:pt>
                <c:pt idx="1788">
                  <c:v>41402.069444445893</c:v>
                </c:pt>
                <c:pt idx="1789">
                  <c:v>41402.076388890338</c:v>
                </c:pt>
                <c:pt idx="1790">
                  <c:v>41402.083333334784</c:v>
                </c:pt>
                <c:pt idx="1791">
                  <c:v>41402.090277779229</c:v>
                </c:pt>
                <c:pt idx="1792">
                  <c:v>41402.097222223674</c:v>
                </c:pt>
                <c:pt idx="1793">
                  <c:v>41402.104166668119</c:v>
                </c:pt>
                <c:pt idx="1794">
                  <c:v>41402.111111112565</c:v>
                </c:pt>
                <c:pt idx="1795">
                  <c:v>41402.11805555701</c:v>
                </c:pt>
                <c:pt idx="1796">
                  <c:v>41402.125000001455</c:v>
                </c:pt>
                <c:pt idx="1797">
                  <c:v>41402.1319444459</c:v>
                </c:pt>
                <c:pt idx="1798">
                  <c:v>41402.138888890346</c:v>
                </c:pt>
                <c:pt idx="1799">
                  <c:v>41402.145833334791</c:v>
                </c:pt>
                <c:pt idx="1800">
                  <c:v>41402.152777779236</c:v>
                </c:pt>
                <c:pt idx="1801">
                  <c:v>41402.159722223681</c:v>
                </c:pt>
                <c:pt idx="1802">
                  <c:v>41402.166666668127</c:v>
                </c:pt>
                <c:pt idx="1803">
                  <c:v>41402.173611112572</c:v>
                </c:pt>
                <c:pt idx="1804">
                  <c:v>41402.180555557017</c:v>
                </c:pt>
                <c:pt idx="1805">
                  <c:v>41402.187500001462</c:v>
                </c:pt>
                <c:pt idx="1806">
                  <c:v>41402.194444445908</c:v>
                </c:pt>
                <c:pt idx="1807">
                  <c:v>41402.201388890353</c:v>
                </c:pt>
                <c:pt idx="1808">
                  <c:v>41402.208333334798</c:v>
                </c:pt>
                <c:pt idx="1809">
                  <c:v>41402.215277779243</c:v>
                </c:pt>
                <c:pt idx="1810">
                  <c:v>41402.222222223689</c:v>
                </c:pt>
                <c:pt idx="1811">
                  <c:v>41402.229166668134</c:v>
                </c:pt>
                <c:pt idx="1812">
                  <c:v>41402.236111112579</c:v>
                </c:pt>
                <c:pt idx="1813">
                  <c:v>41402.243055557024</c:v>
                </c:pt>
                <c:pt idx="1814">
                  <c:v>41402.25000000147</c:v>
                </c:pt>
                <c:pt idx="1815">
                  <c:v>41402.256944445915</c:v>
                </c:pt>
                <c:pt idx="1816">
                  <c:v>41402.26388889036</c:v>
                </c:pt>
                <c:pt idx="1817">
                  <c:v>41402.270833334806</c:v>
                </c:pt>
                <c:pt idx="1818">
                  <c:v>41402.277777779251</c:v>
                </c:pt>
                <c:pt idx="1819">
                  <c:v>41402.284722223696</c:v>
                </c:pt>
                <c:pt idx="1820">
                  <c:v>41402.291666668141</c:v>
                </c:pt>
                <c:pt idx="1821">
                  <c:v>41402.298611112587</c:v>
                </c:pt>
                <c:pt idx="1822">
                  <c:v>41402.305555557032</c:v>
                </c:pt>
                <c:pt idx="1823">
                  <c:v>41402.312500001477</c:v>
                </c:pt>
                <c:pt idx="1824">
                  <c:v>41402.319444445922</c:v>
                </c:pt>
                <c:pt idx="1825">
                  <c:v>41402.326388890368</c:v>
                </c:pt>
                <c:pt idx="1826">
                  <c:v>41402.333333334813</c:v>
                </c:pt>
                <c:pt idx="1827">
                  <c:v>41402.340277779258</c:v>
                </c:pt>
                <c:pt idx="1828">
                  <c:v>41402.347222223703</c:v>
                </c:pt>
                <c:pt idx="1829">
                  <c:v>41402.354166668149</c:v>
                </c:pt>
                <c:pt idx="1830">
                  <c:v>41402.361111112594</c:v>
                </c:pt>
                <c:pt idx="1831">
                  <c:v>41402.368055557039</c:v>
                </c:pt>
                <c:pt idx="1832">
                  <c:v>41402.375000001484</c:v>
                </c:pt>
                <c:pt idx="1833">
                  <c:v>41402.38194444593</c:v>
                </c:pt>
                <c:pt idx="1834">
                  <c:v>41402.388888890375</c:v>
                </c:pt>
                <c:pt idx="1835">
                  <c:v>41402.39583333482</c:v>
                </c:pt>
                <c:pt idx="1836">
                  <c:v>41402.402777779265</c:v>
                </c:pt>
                <c:pt idx="1837">
                  <c:v>41402.409722223711</c:v>
                </c:pt>
                <c:pt idx="1838">
                  <c:v>41402.416666668156</c:v>
                </c:pt>
                <c:pt idx="1839">
                  <c:v>41402.423611112601</c:v>
                </c:pt>
                <c:pt idx="1840">
                  <c:v>41402.430555557046</c:v>
                </c:pt>
                <c:pt idx="1841">
                  <c:v>41402.437500001492</c:v>
                </c:pt>
                <c:pt idx="1842">
                  <c:v>41402.444444445937</c:v>
                </c:pt>
                <c:pt idx="1843">
                  <c:v>41402.451388890382</c:v>
                </c:pt>
                <c:pt idx="1844">
                  <c:v>41402.458333334827</c:v>
                </c:pt>
                <c:pt idx="1845">
                  <c:v>41402.465277779273</c:v>
                </c:pt>
                <c:pt idx="1846">
                  <c:v>41402.472222223718</c:v>
                </c:pt>
                <c:pt idx="1847">
                  <c:v>41402.479166668163</c:v>
                </c:pt>
                <c:pt idx="1848">
                  <c:v>41402.486111112608</c:v>
                </c:pt>
                <c:pt idx="1849">
                  <c:v>41402.493055557054</c:v>
                </c:pt>
                <c:pt idx="1850">
                  <c:v>41402.500000001499</c:v>
                </c:pt>
                <c:pt idx="1851">
                  <c:v>41402.506944445944</c:v>
                </c:pt>
                <c:pt idx="1852">
                  <c:v>41402.513888890389</c:v>
                </c:pt>
                <c:pt idx="1853">
                  <c:v>41402.520833334835</c:v>
                </c:pt>
                <c:pt idx="1854">
                  <c:v>41402.52777777928</c:v>
                </c:pt>
                <c:pt idx="1855">
                  <c:v>41402.534722223725</c:v>
                </c:pt>
                <c:pt idx="1856">
                  <c:v>41402.54166666817</c:v>
                </c:pt>
                <c:pt idx="1857">
                  <c:v>41402.548611112616</c:v>
                </c:pt>
                <c:pt idx="1858">
                  <c:v>41402.555555557061</c:v>
                </c:pt>
                <c:pt idx="1859">
                  <c:v>41402.562500001506</c:v>
                </c:pt>
                <c:pt idx="1860">
                  <c:v>41402.569444445951</c:v>
                </c:pt>
                <c:pt idx="1861">
                  <c:v>41402.576388890397</c:v>
                </c:pt>
                <c:pt idx="1862">
                  <c:v>41402.583333334842</c:v>
                </c:pt>
                <c:pt idx="1863">
                  <c:v>41402.590277779287</c:v>
                </c:pt>
                <c:pt idx="1864">
                  <c:v>41402.597222223732</c:v>
                </c:pt>
                <c:pt idx="1865">
                  <c:v>41402.604166668178</c:v>
                </c:pt>
                <c:pt idx="1866">
                  <c:v>41402.611111112623</c:v>
                </c:pt>
                <c:pt idx="1867">
                  <c:v>41402.618055557068</c:v>
                </c:pt>
                <c:pt idx="1868">
                  <c:v>41402.625000001513</c:v>
                </c:pt>
                <c:pt idx="1869">
                  <c:v>41402.631944445959</c:v>
                </c:pt>
                <c:pt idx="1870">
                  <c:v>41402.638888890404</c:v>
                </c:pt>
                <c:pt idx="1871">
                  <c:v>41402.645833334849</c:v>
                </c:pt>
                <c:pt idx="1872">
                  <c:v>41402.652777779294</c:v>
                </c:pt>
                <c:pt idx="1873">
                  <c:v>41402.65972222374</c:v>
                </c:pt>
                <c:pt idx="1874">
                  <c:v>41402.666666668185</c:v>
                </c:pt>
                <c:pt idx="1875">
                  <c:v>41402.67361111263</c:v>
                </c:pt>
                <c:pt idx="1876">
                  <c:v>41402.680555557075</c:v>
                </c:pt>
                <c:pt idx="1877">
                  <c:v>41402.687500001521</c:v>
                </c:pt>
                <c:pt idx="1878">
                  <c:v>41402.694444445966</c:v>
                </c:pt>
                <c:pt idx="1879">
                  <c:v>41402.701388890411</c:v>
                </c:pt>
                <c:pt idx="1880">
                  <c:v>41402.708333334856</c:v>
                </c:pt>
                <c:pt idx="1881">
                  <c:v>41402.715277779302</c:v>
                </c:pt>
                <c:pt idx="1882">
                  <c:v>41402.722222223747</c:v>
                </c:pt>
                <c:pt idx="1883">
                  <c:v>41402.729166668192</c:v>
                </c:pt>
                <c:pt idx="1884">
                  <c:v>41402.736111112637</c:v>
                </c:pt>
                <c:pt idx="1885">
                  <c:v>41402.743055557083</c:v>
                </c:pt>
                <c:pt idx="1886">
                  <c:v>41402.750000001528</c:v>
                </c:pt>
                <c:pt idx="1887">
                  <c:v>41402.756944445973</c:v>
                </c:pt>
                <c:pt idx="1888">
                  <c:v>41402.763888890418</c:v>
                </c:pt>
                <c:pt idx="1889">
                  <c:v>41402.770833334864</c:v>
                </c:pt>
                <c:pt idx="1890">
                  <c:v>41402.777777779309</c:v>
                </c:pt>
                <c:pt idx="1891">
                  <c:v>41402.784722223754</c:v>
                </c:pt>
                <c:pt idx="1892">
                  <c:v>41402.791666668199</c:v>
                </c:pt>
                <c:pt idx="1893">
                  <c:v>41402.798611112645</c:v>
                </c:pt>
                <c:pt idx="1894">
                  <c:v>41402.80555555709</c:v>
                </c:pt>
                <c:pt idx="1895">
                  <c:v>41402.812500001535</c:v>
                </c:pt>
                <c:pt idx="1896">
                  <c:v>41402.81944444598</c:v>
                </c:pt>
                <c:pt idx="1897">
                  <c:v>41402.826388890426</c:v>
                </c:pt>
                <c:pt idx="1898">
                  <c:v>41402.833333334871</c:v>
                </c:pt>
                <c:pt idx="1899">
                  <c:v>41402.840277779316</c:v>
                </c:pt>
                <c:pt idx="1900">
                  <c:v>41402.847222223761</c:v>
                </c:pt>
                <c:pt idx="1901">
                  <c:v>41402.854166668207</c:v>
                </c:pt>
                <c:pt idx="1902">
                  <c:v>41402.861111112652</c:v>
                </c:pt>
                <c:pt idx="1903">
                  <c:v>41402.868055557097</c:v>
                </c:pt>
                <c:pt idx="1904">
                  <c:v>41402.875000001543</c:v>
                </c:pt>
                <c:pt idx="1905">
                  <c:v>41402.881944445988</c:v>
                </c:pt>
                <c:pt idx="1906">
                  <c:v>41402.888888890433</c:v>
                </c:pt>
                <c:pt idx="1907">
                  <c:v>41402.895833334878</c:v>
                </c:pt>
                <c:pt idx="1908">
                  <c:v>41402.902777779324</c:v>
                </c:pt>
                <c:pt idx="1909">
                  <c:v>41402.909722223769</c:v>
                </c:pt>
                <c:pt idx="1910">
                  <c:v>41402.916666668214</c:v>
                </c:pt>
                <c:pt idx="1911">
                  <c:v>41402.923611112659</c:v>
                </c:pt>
                <c:pt idx="1912">
                  <c:v>41402.930555557105</c:v>
                </c:pt>
                <c:pt idx="1913">
                  <c:v>41402.93750000155</c:v>
                </c:pt>
                <c:pt idx="1914">
                  <c:v>41402.944444445995</c:v>
                </c:pt>
                <c:pt idx="1915">
                  <c:v>41402.95138889044</c:v>
                </c:pt>
                <c:pt idx="1916">
                  <c:v>41402.958333334886</c:v>
                </c:pt>
                <c:pt idx="1917">
                  <c:v>41402.965277779331</c:v>
                </c:pt>
                <c:pt idx="1918">
                  <c:v>41402.972222223776</c:v>
                </c:pt>
                <c:pt idx="1919">
                  <c:v>41402.979166668221</c:v>
                </c:pt>
                <c:pt idx="1920">
                  <c:v>41402.986111112667</c:v>
                </c:pt>
                <c:pt idx="1921">
                  <c:v>41402.993055557112</c:v>
                </c:pt>
                <c:pt idx="1922">
                  <c:v>41403.000000001557</c:v>
                </c:pt>
                <c:pt idx="1923">
                  <c:v>41403.006944446002</c:v>
                </c:pt>
                <c:pt idx="1924">
                  <c:v>41403.013888890448</c:v>
                </c:pt>
                <c:pt idx="1925">
                  <c:v>41403.020833334893</c:v>
                </c:pt>
                <c:pt idx="1926">
                  <c:v>41403.027777779338</c:v>
                </c:pt>
                <c:pt idx="1927">
                  <c:v>41403.034722223783</c:v>
                </c:pt>
                <c:pt idx="1928">
                  <c:v>41403.041666668229</c:v>
                </c:pt>
                <c:pt idx="1929">
                  <c:v>41403.048611112674</c:v>
                </c:pt>
                <c:pt idx="1930">
                  <c:v>41403.055555557119</c:v>
                </c:pt>
                <c:pt idx="1931">
                  <c:v>41403.062500001564</c:v>
                </c:pt>
                <c:pt idx="1932">
                  <c:v>41403.06944444601</c:v>
                </c:pt>
                <c:pt idx="1933">
                  <c:v>41403.076388890455</c:v>
                </c:pt>
                <c:pt idx="1934">
                  <c:v>41403.0833333349</c:v>
                </c:pt>
                <c:pt idx="1935">
                  <c:v>41403.090277779345</c:v>
                </c:pt>
                <c:pt idx="1936">
                  <c:v>41403.097222223791</c:v>
                </c:pt>
                <c:pt idx="1937">
                  <c:v>41403.104166668236</c:v>
                </c:pt>
                <c:pt idx="1938">
                  <c:v>41403.111111112681</c:v>
                </c:pt>
                <c:pt idx="1939">
                  <c:v>41403.118055557126</c:v>
                </c:pt>
                <c:pt idx="1940">
                  <c:v>41403.125000001572</c:v>
                </c:pt>
                <c:pt idx="1941">
                  <c:v>41403.131944446017</c:v>
                </c:pt>
                <c:pt idx="1942">
                  <c:v>41403.138888890462</c:v>
                </c:pt>
                <c:pt idx="1943">
                  <c:v>41403.145833334907</c:v>
                </c:pt>
                <c:pt idx="1944">
                  <c:v>41403.152777779353</c:v>
                </c:pt>
                <c:pt idx="1945">
                  <c:v>41403.159722223798</c:v>
                </c:pt>
                <c:pt idx="1946">
                  <c:v>41403.166666668243</c:v>
                </c:pt>
                <c:pt idx="1947">
                  <c:v>41403.173611112688</c:v>
                </c:pt>
                <c:pt idx="1948">
                  <c:v>41403.180555557134</c:v>
                </c:pt>
                <c:pt idx="1949">
                  <c:v>41403.187500001579</c:v>
                </c:pt>
                <c:pt idx="1950">
                  <c:v>41403.194444446024</c:v>
                </c:pt>
                <c:pt idx="1951">
                  <c:v>41403.201388890469</c:v>
                </c:pt>
                <c:pt idx="1952">
                  <c:v>41403.208333334915</c:v>
                </c:pt>
                <c:pt idx="1953">
                  <c:v>41403.21527777936</c:v>
                </c:pt>
                <c:pt idx="1954">
                  <c:v>41403.222222223805</c:v>
                </c:pt>
                <c:pt idx="1955">
                  <c:v>41403.22916666825</c:v>
                </c:pt>
                <c:pt idx="1956">
                  <c:v>41403.236111112696</c:v>
                </c:pt>
                <c:pt idx="1957">
                  <c:v>41403.243055557141</c:v>
                </c:pt>
                <c:pt idx="1958">
                  <c:v>41403.250000001586</c:v>
                </c:pt>
                <c:pt idx="1959">
                  <c:v>41403.256944446031</c:v>
                </c:pt>
                <c:pt idx="1960">
                  <c:v>41403.263888890477</c:v>
                </c:pt>
                <c:pt idx="1961">
                  <c:v>41403.270833334922</c:v>
                </c:pt>
                <c:pt idx="1962">
                  <c:v>41403.277777779367</c:v>
                </c:pt>
                <c:pt idx="1963">
                  <c:v>41403.284722223812</c:v>
                </c:pt>
                <c:pt idx="1964">
                  <c:v>41403.291666668258</c:v>
                </c:pt>
                <c:pt idx="1965">
                  <c:v>41403.298611112703</c:v>
                </c:pt>
                <c:pt idx="1966">
                  <c:v>41403.305555557148</c:v>
                </c:pt>
                <c:pt idx="1967">
                  <c:v>41403.312500001593</c:v>
                </c:pt>
                <c:pt idx="1968">
                  <c:v>41403.319444446039</c:v>
                </c:pt>
                <c:pt idx="1969">
                  <c:v>41403.326388890484</c:v>
                </c:pt>
                <c:pt idx="1970">
                  <c:v>41403.333333334929</c:v>
                </c:pt>
                <c:pt idx="1971">
                  <c:v>41403.340277779374</c:v>
                </c:pt>
                <c:pt idx="1972">
                  <c:v>41403.34722222382</c:v>
                </c:pt>
                <c:pt idx="1973">
                  <c:v>41403.354166668265</c:v>
                </c:pt>
                <c:pt idx="1974">
                  <c:v>41403.36111111271</c:v>
                </c:pt>
                <c:pt idx="1975">
                  <c:v>41403.368055557155</c:v>
                </c:pt>
                <c:pt idx="1976">
                  <c:v>41403.375000001601</c:v>
                </c:pt>
                <c:pt idx="1977">
                  <c:v>41403.381944446046</c:v>
                </c:pt>
                <c:pt idx="1978">
                  <c:v>41403.388888890491</c:v>
                </c:pt>
                <c:pt idx="1979">
                  <c:v>41403.395833334936</c:v>
                </c:pt>
                <c:pt idx="1980">
                  <c:v>41403.402777779382</c:v>
                </c:pt>
                <c:pt idx="1981">
                  <c:v>41403.409722223827</c:v>
                </c:pt>
                <c:pt idx="1982">
                  <c:v>41403.416666668272</c:v>
                </c:pt>
                <c:pt idx="1983">
                  <c:v>41403.423611112717</c:v>
                </c:pt>
                <c:pt idx="1984">
                  <c:v>41403.430555557163</c:v>
                </c:pt>
                <c:pt idx="1985">
                  <c:v>41403.437500001608</c:v>
                </c:pt>
                <c:pt idx="1986">
                  <c:v>41403.444444446053</c:v>
                </c:pt>
                <c:pt idx="1987">
                  <c:v>41403.451388890498</c:v>
                </c:pt>
                <c:pt idx="1988">
                  <c:v>41403.458333334944</c:v>
                </c:pt>
                <c:pt idx="1989">
                  <c:v>41403.465277779389</c:v>
                </c:pt>
                <c:pt idx="1990">
                  <c:v>41403.472222223834</c:v>
                </c:pt>
                <c:pt idx="1991">
                  <c:v>41403.47916666828</c:v>
                </c:pt>
                <c:pt idx="1992">
                  <c:v>41403.486111112725</c:v>
                </c:pt>
                <c:pt idx="1993">
                  <c:v>41403.49305555717</c:v>
                </c:pt>
                <c:pt idx="1994">
                  <c:v>41403.500000001615</c:v>
                </c:pt>
                <c:pt idx="1995">
                  <c:v>41403.506944446061</c:v>
                </c:pt>
                <c:pt idx="1996">
                  <c:v>41403.513888890506</c:v>
                </c:pt>
                <c:pt idx="1997">
                  <c:v>41403.520833334951</c:v>
                </c:pt>
                <c:pt idx="1998">
                  <c:v>41403.527777779396</c:v>
                </c:pt>
                <c:pt idx="1999">
                  <c:v>41403.534722223842</c:v>
                </c:pt>
                <c:pt idx="2000">
                  <c:v>41403.541666668287</c:v>
                </c:pt>
                <c:pt idx="2001">
                  <c:v>41403.548611112732</c:v>
                </c:pt>
                <c:pt idx="2002">
                  <c:v>41403.555555557177</c:v>
                </c:pt>
                <c:pt idx="2003">
                  <c:v>41403.562500001623</c:v>
                </c:pt>
                <c:pt idx="2004">
                  <c:v>41403.569444446068</c:v>
                </c:pt>
                <c:pt idx="2005">
                  <c:v>41403.576388890513</c:v>
                </c:pt>
                <c:pt idx="2006">
                  <c:v>41403.583333334958</c:v>
                </c:pt>
                <c:pt idx="2007">
                  <c:v>41403.590277779404</c:v>
                </c:pt>
                <c:pt idx="2008">
                  <c:v>41403.597222223849</c:v>
                </c:pt>
                <c:pt idx="2009">
                  <c:v>41403.604166668294</c:v>
                </c:pt>
                <c:pt idx="2010">
                  <c:v>41403.611111112739</c:v>
                </c:pt>
                <c:pt idx="2011">
                  <c:v>41403.618055557185</c:v>
                </c:pt>
                <c:pt idx="2012">
                  <c:v>41403.62500000163</c:v>
                </c:pt>
                <c:pt idx="2013">
                  <c:v>41403.631944446075</c:v>
                </c:pt>
                <c:pt idx="2014">
                  <c:v>41403.63888889052</c:v>
                </c:pt>
                <c:pt idx="2015">
                  <c:v>41403.645833334966</c:v>
                </c:pt>
                <c:pt idx="2016">
                  <c:v>41403.652777779411</c:v>
                </c:pt>
                <c:pt idx="2017">
                  <c:v>41403.659722223856</c:v>
                </c:pt>
                <c:pt idx="2018">
                  <c:v>41403.666666668301</c:v>
                </c:pt>
                <c:pt idx="2019">
                  <c:v>41403.673611112747</c:v>
                </c:pt>
                <c:pt idx="2020">
                  <c:v>41403.680555557192</c:v>
                </c:pt>
                <c:pt idx="2021">
                  <c:v>41403.687500001637</c:v>
                </c:pt>
                <c:pt idx="2022">
                  <c:v>41403.694444446082</c:v>
                </c:pt>
                <c:pt idx="2023">
                  <c:v>41403.701388890528</c:v>
                </c:pt>
                <c:pt idx="2024">
                  <c:v>41403.708333334973</c:v>
                </c:pt>
                <c:pt idx="2025">
                  <c:v>41403.715277779418</c:v>
                </c:pt>
                <c:pt idx="2026">
                  <c:v>41403.722222223863</c:v>
                </c:pt>
                <c:pt idx="2027">
                  <c:v>41403.729166668309</c:v>
                </c:pt>
                <c:pt idx="2028">
                  <c:v>41403.736111112754</c:v>
                </c:pt>
                <c:pt idx="2029">
                  <c:v>41403.743055557199</c:v>
                </c:pt>
                <c:pt idx="2030">
                  <c:v>41403.750000001644</c:v>
                </c:pt>
                <c:pt idx="2031">
                  <c:v>41403.75694444609</c:v>
                </c:pt>
                <c:pt idx="2032">
                  <c:v>41403.763888890535</c:v>
                </c:pt>
                <c:pt idx="2033">
                  <c:v>41403.77083333498</c:v>
                </c:pt>
                <c:pt idx="2034">
                  <c:v>41403.777777779425</c:v>
                </c:pt>
                <c:pt idx="2035">
                  <c:v>41403.784722223871</c:v>
                </c:pt>
                <c:pt idx="2036">
                  <c:v>41403.791666668316</c:v>
                </c:pt>
                <c:pt idx="2037">
                  <c:v>41403.798611112761</c:v>
                </c:pt>
                <c:pt idx="2038">
                  <c:v>41403.805555557206</c:v>
                </c:pt>
                <c:pt idx="2039">
                  <c:v>41403.812500001652</c:v>
                </c:pt>
                <c:pt idx="2040">
                  <c:v>41403.819444446097</c:v>
                </c:pt>
                <c:pt idx="2041">
                  <c:v>41403.826388890542</c:v>
                </c:pt>
                <c:pt idx="2042">
                  <c:v>41403.833333334987</c:v>
                </c:pt>
                <c:pt idx="2043">
                  <c:v>41403.840277779433</c:v>
                </c:pt>
                <c:pt idx="2044">
                  <c:v>41403.847222223878</c:v>
                </c:pt>
                <c:pt idx="2045">
                  <c:v>41403.854166668323</c:v>
                </c:pt>
                <c:pt idx="2046">
                  <c:v>41403.861111112768</c:v>
                </c:pt>
                <c:pt idx="2047">
                  <c:v>41403.868055557214</c:v>
                </c:pt>
                <c:pt idx="2048">
                  <c:v>41403.875000001659</c:v>
                </c:pt>
                <c:pt idx="2049">
                  <c:v>41403.881944446104</c:v>
                </c:pt>
                <c:pt idx="2050">
                  <c:v>41403.888888890549</c:v>
                </c:pt>
                <c:pt idx="2051">
                  <c:v>41403.895833334995</c:v>
                </c:pt>
                <c:pt idx="2052">
                  <c:v>41403.90277777944</c:v>
                </c:pt>
                <c:pt idx="2053">
                  <c:v>41403.909722223885</c:v>
                </c:pt>
                <c:pt idx="2054">
                  <c:v>41403.91666666833</c:v>
                </c:pt>
                <c:pt idx="2055">
                  <c:v>41403.923611112776</c:v>
                </c:pt>
                <c:pt idx="2056">
                  <c:v>41403.930555557221</c:v>
                </c:pt>
                <c:pt idx="2057">
                  <c:v>41403.937500001666</c:v>
                </c:pt>
                <c:pt idx="2058">
                  <c:v>41403.944444446111</c:v>
                </c:pt>
                <c:pt idx="2059">
                  <c:v>41403.951388890557</c:v>
                </c:pt>
                <c:pt idx="2060">
                  <c:v>41403.958333335002</c:v>
                </c:pt>
                <c:pt idx="2061">
                  <c:v>41403.965277779447</c:v>
                </c:pt>
                <c:pt idx="2062">
                  <c:v>41403.972222223892</c:v>
                </c:pt>
                <c:pt idx="2063">
                  <c:v>41403.979166668338</c:v>
                </c:pt>
                <c:pt idx="2064">
                  <c:v>41403.986111112783</c:v>
                </c:pt>
                <c:pt idx="2065">
                  <c:v>41403.993055557228</c:v>
                </c:pt>
                <c:pt idx="2066">
                  <c:v>41404.000000001673</c:v>
                </c:pt>
                <c:pt idx="2067">
                  <c:v>41404.006944446119</c:v>
                </c:pt>
                <c:pt idx="2068">
                  <c:v>41404.013888890564</c:v>
                </c:pt>
                <c:pt idx="2069">
                  <c:v>41404.020833335009</c:v>
                </c:pt>
                <c:pt idx="2070">
                  <c:v>41404.027777779454</c:v>
                </c:pt>
                <c:pt idx="2071">
                  <c:v>41404.0347222239</c:v>
                </c:pt>
                <c:pt idx="2072">
                  <c:v>41404.041666668345</c:v>
                </c:pt>
                <c:pt idx="2073">
                  <c:v>41404.04861111279</c:v>
                </c:pt>
                <c:pt idx="2074">
                  <c:v>41404.055555557235</c:v>
                </c:pt>
                <c:pt idx="2075">
                  <c:v>41404.062500001681</c:v>
                </c:pt>
                <c:pt idx="2076">
                  <c:v>41404.069444446126</c:v>
                </c:pt>
                <c:pt idx="2077">
                  <c:v>41404.076388890571</c:v>
                </c:pt>
                <c:pt idx="2078">
                  <c:v>41404.083333335017</c:v>
                </c:pt>
                <c:pt idx="2079">
                  <c:v>41404.090277779462</c:v>
                </c:pt>
                <c:pt idx="2080">
                  <c:v>41404.097222223907</c:v>
                </c:pt>
                <c:pt idx="2081">
                  <c:v>41404.104166668352</c:v>
                </c:pt>
                <c:pt idx="2082">
                  <c:v>41404.111111112798</c:v>
                </c:pt>
                <c:pt idx="2083">
                  <c:v>41404.118055557243</c:v>
                </c:pt>
                <c:pt idx="2084">
                  <c:v>41404.125000001688</c:v>
                </c:pt>
                <c:pt idx="2085">
                  <c:v>41404.131944446133</c:v>
                </c:pt>
                <c:pt idx="2086">
                  <c:v>41404.138888890579</c:v>
                </c:pt>
                <c:pt idx="2087">
                  <c:v>41404.145833335024</c:v>
                </c:pt>
                <c:pt idx="2088">
                  <c:v>41404.152777779469</c:v>
                </c:pt>
                <c:pt idx="2089">
                  <c:v>41404.159722223914</c:v>
                </c:pt>
                <c:pt idx="2090">
                  <c:v>41404.16666666836</c:v>
                </c:pt>
                <c:pt idx="2091">
                  <c:v>41404.173611112805</c:v>
                </c:pt>
                <c:pt idx="2092">
                  <c:v>41404.18055555725</c:v>
                </c:pt>
                <c:pt idx="2093">
                  <c:v>41404.187500001695</c:v>
                </c:pt>
                <c:pt idx="2094">
                  <c:v>41404.194444446141</c:v>
                </c:pt>
                <c:pt idx="2095">
                  <c:v>41404.201388890586</c:v>
                </c:pt>
                <c:pt idx="2096">
                  <c:v>41404.208333335031</c:v>
                </c:pt>
                <c:pt idx="2097">
                  <c:v>41404.215277779476</c:v>
                </c:pt>
                <c:pt idx="2098">
                  <c:v>41404.222222223922</c:v>
                </c:pt>
                <c:pt idx="2099">
                  <c:v>41404.229166668367</c:v>
                </c:pt>
                <c:pt idx="2100">
                  <c:v>41404.236111112812</c:v>
                </c:pt>
                <c:pt idx="2101">
                  <c:v>41404.243055557257</c:v>
                </c:pt>
                <c:pt idx="2102">
                  <c:v>41404.250000001703</c:v>
                </c:pt>
                <c:pt idx="2103">
                  <c:v>41404.256944446148</c:v>
                </c:pt>
                <c:pt idx="2104">
                  <c:v>41404.263888890593</c:v>
                </c:pt>
                <c:pt idx="2105">
                  <c:v>41404.270833335038</c:v>
                </c:pt>
                <c:pt idx="2106">
                  <c:v>41404.277777779484</c:v>
                </c:pt>
                <c:pt idx="2107">
                  <c:v>41404.284722223929</c:v>
                </c:pt>
                <c:pt idx="2108">
                  <c:v>41404.291666668374</c:v>
                </c:pt>
                <c:pt idx="2109">
                  <c:v>41404.298611112819</c:v>
                </c:pt>
                <c:pt idx="2110">
                  <c:v>41404.305555557265</c:v>
                </c:pt>
                <c:pt idx="2111">
                  <c:v>41404.31250000171</c:v>
                </c:pt>
                <c:pt idx="2112">
                  <c:v>41404.319444446155</c:v>
                </c:pt>
                <c:pt idx="2113">
                  <c:v>41404.3263888906</c:v>
                </c:pt>
                <c:pt idx="2114">
                  <c:v>41404.333333335046</c:v>
                </c:pt>
                <c:pt idx="2115">
                  <c:v>41404.340277779491</c:v>
                </c:pt>
                <c:pt idx="2116">
                  <c:v>41404.347222223936</c:v>
                </c:pt>
                <c:pt idx="2117">
                  <c:v>41404.354166668381</c:v>
                </c:pt>
                <c:pt idx="2118">
                  <c:v>41404.361111112827</c:v>
                </c:pt>
                <c:pt idx="2119">
                  <c:v>41404.368055557272</c:v>
                </c:pt>
                <c:pt idx="2120">
                  <c:v>41404.375000001717</c:v>
                </c:pt>
                <c:pt idx="2121">
                  <c:v>41404.381944446162</c:v>
                </c:pt>
                <c:pt idx="2122">
                  <c:v>41404.388888890608</c:v>
                </c:pt>
                <c:pt idx="2123">
                  <c:v>41404.395833335053</c:v>
                </c:pt>
                <c:pt idx="2124">
                  <c:v>41404.402777779498</c:v>
                </c:pt>
                <c:pt idx="2125">
                  <c:v>41404.409722223943</c:v>
                </c:pt>
                <c:pt idx="2126">
                  <c:v>41404.416666668389</c:v>
                </c:pt>
                <c:pt idx="2127">
                  <c:v>41404.423611112834</c:v>
                </c:pt>
                <c:pt idx="2128">
                  <c:v>41404.430555557279</c:v>
                </c:pt>
                <c:pt idx="2129">
                  <c:v>41404.437500001724</c:v>
                </c:pt>
                <c:pt idx="2130">
                  <c:v>41404.44444444617</c:v>
                </c:pt>
                <c:pt idx="2131">
                  <c:v>41404.451388890615</c:v>
                </c:pt>
                <c:pt idx="2132">
                  <c:v>41404.45833333506</c:v>
                </c:pt>
                <c:pt idx="2133">
                  <c:v>41404.465277779505</c:v>
                </c:pt>
                <c:pt idx="2134">
                  <c:v>41404.472222223951</c:v>
                </c:pt>
                <c:pt idx="2135">
                  <c:v>41404.479166668396</c:v>
                </c:pt>
                <c:pt idx="2136">
                  <c:v>41404.486111112841</c:v>
                </c:pt>
                <c:pt idx="2137">
                  <c:v>41404.493055557286</c:v>
                </c:pt>
                <c:pt idx="2138">
                  <c:v>41404.500000001732</c:v>
                </c:pt>
                <c:pt idx="2139">
                  <c:v>41404.506944446177</c:v>
                </c:pt>
                <c:pt idx="2140">
                  <c:v>41404.513888890622</c:v>
                </c:pt>
                <c:pt idx="2141">
                  <c:v>41404.520833335067</c:v>
                </c:pt>
                <c:pt idx="2142">
                  <c:v>41404.527777779513</c:v>
                </c:pt>
                <c:pt idx="2143">
                  <c:v>41404.534722223958</c:v>
                </c:pt>
                <c:pt idx="2144">
                  <c:v>41404.541666668403</c:v>
                </c:pt>
                <c:pt idx="2145">
                  <c:v>41404.548611112848</c:v>
                </c:pt>
                <c:pt idx="2146">
                  <c:v>41404.555555557294</c:v>
                </c:pt>
                <c:pt idx="2147">
                  <c:v>41404.562500001739</c:v>
                </c:pt>
                <c:pt idx="2148">
                  <c:v>41404.569444446184</c:v>
                </c:pt>
                <c:pt idx="2149">
                  <c:v>41404.576388890629</c:v>
                </c:pt>
                <c:pt idx="2150">
                  <c:v>41404.583333335075</c:v>
                </c:pt>
                <c:pt idx="2151">
                  <c:v>41404.59027777952</c:v>
                </c:pt>
                <c:pt idx="2152">
                  <c:v>41404.597222223965</c:v>
                </c:pt>
                <c:pt idx="2153">
                  <c:v>41404.60416666841</c:v>
                </c:pt>
                <c:pt idx="2154">
                  <c:v>41404.611111112856</c:v>
                </c:pt>
                <c:pt idx="2155">
                  <c:v>41404.618055557301</c:v>
                </c:pt>
                <c:pt idx="2156">
                  <c:v>41404.625000001746</c:v>
                </c:pt>
                <c:pt idx="2157">
                  <c:v>41404.631944446191</c:v>
                </c:pt>
                <c:pt idx="2158">
                  <c:v>41404.638888890637</c:v>
                </c:pt>
                <c:pt idx="2159">
                  <c:v>41404.645833335082</c:v>
                </c:pt>
                <c:pt idx="2160">
                  <c:v>41404.652777779527</c:v>
                </c:pt>
                <c:pt idx="2161">
                  <c:v>41404.659722223972</c:v>
                </c:pt>
                <c:pt idx="2162">
                  <c:v>41404.666666668418</c:v>
                </c:pt>
                <c:pt idx="2163">
                  <c:v>41404.673611112863</c:v>
                </c:pt>
                <c:pt idx="2164">
                  <c:v>41404.680555557308</c:v>
                </c:pt>
                <c:pt idx="2165">
                  <c:v>41404.687500001754</c:v>
                </c:pt>
                <c:pt idx="2166">
                  <c:v>41404.694444446199</c:v>
                </c:pt>
                <c:pt idx="2167">
                  <c:v>41404.701388890644</c:v>
                </c:pt>
                <c:pt idx="2168">
                  <c:v>41404.708333335089</c:v>
                </c:pt>
                <c:pt idx="2169">
                  <c:v>41404.715277779535</c:v>
                </c:pt>
                <c:pt idx="2170">
                  <c:v>41404.72222222398</c:v>
                </c:pt>
                <c:pt idx="2171">
                  <c:v>41404.729166668425</c:v>
                </c:pt>
                <c:pt idx="2172">
                  <c:v>41404.73611111287</c:v>
                </c:pt>
                <c:pt idx="2173">
                  <c:v>41404.743055557316</c:v>
                </c:pt>
                <c:pt idx="2174">
                  <c:v>41404.750000001761</c:v>
                </c:pt>
                <c:pt idx="2175">
                  <c:v>41404.756944446206</c:v>
                </c:pt>
                <c:pt idx="2176">
                  <c:v>41404.763888890651</c:v>
                </c:pt>
                <c:pt idx="2177">
                  <c:v>41404.770833335097</c:v>
                </c:pt>
                <c:pt idx="2178">
                  <c:v>41404.777777779542</c:v>
                </c:pt>
                <c:pt idx="2179">
                  <c:v>41404.784722223987</c:v>
                </c:pt>
                <c:pt idx="2180">
                  <c:v>41404.791666668432</c:v>
                </c:pt>
                <c:pt idx="2181">
                  <c:v>41404.798611112878</c:v>
                </c:pt>
                <c:pt idx="2182">
                  <c:v>41404.805555557323</c:v>
                </c:pt>
                <c:pt idx="2183">
                  <c:v>41404.812500001768</c:v>
                </c:pt>
                <c:pt idx="2184">
                  <c:v>41404.819444446213</c:v>
                </c:pt>
                <c:pt idx="2185">
                  <c:v>41404.826388890659</c:v>
                </c:pt>
                <c:pt idx="2186">
                  <c:v>41404.833333335104</c:v>
                </c:pt>
                <c:pt idx="2187">
                  <c:v>41404.840277779549</c:v>
                </c:pt>
                <c:pt idx="2188">
                  <c:v>41404.847222223994</c:v>
                </c:pt>
                <c:pt idx="2189">
                  <c:v>41404.85416666844</c:v>
                </c:pt>
                <c:pt idx="2190">
                  <c:v>41404.861111112885</c:v>
                </c:pt>
                <c:pt idx="2191">
                  <c:v>41404.86805555733</c:v>
                </c:pt>
                <c:pt idx="2192">
                  <c:v>41404.875000001775</c:v>
                </c:pt>
                <c:pt idx="2193">
                  <c:v>41404.881944446221</c:v>
                </c:pt>
                <c:pt idx="2194">
                  <c:v>41404.888888890666</c:v>
                </c:pt>
                <c:pt idx="2195">
                  <c:v>41404.895833335111</c:v>
                </c:pt>
                <c:pt idx="2196">
                  <c:v>41404.902777779556</c:v>
                </c:pt>
                <c:pt idx="2197">
                  <c:v>41404.909722224002</c:v>
                </c:pt>
                <c:pt idx="2198">
                  <c:v>41404.916666668447</c:v>
                </c:pt>
                <c:pt idx="2199">
                  <c:v>41404.923611112892</c:v>
                </c:pt>
                <c:pt idx="2200">
                  <c:v>41404.930555557337</c:v>
                </c:pt>
                <c:pt idx="2201">
                  <c:v>41404.937500001783</c:v>
                </c:pt>
                <c:pt idx="2202">
                  <c:v>41404.944444446228</c:v>
                </c:pt>
                <c:pt idx="2203">
                  <c:v>41404.951388890673</c:v>
                </c:pt>
                <c:pt idx="2204">
                  <c:v>41404.958333335118</c:v>
                </c:pt>
                <c:pt idx="2205">
                  <c:v>41404.965277779564</c:v>
                </c:pt>
                <c:pt idx="2206">
                  <c:v>41404.972222224009</c:v>
                </c:pt>
                <c:pt idx="2207">
                  <c:v>41404.979166668454</c:v>
                </c:pt>
                <c:pt idx="2208">
                  <c:v>41404.986111112899</c:v>
                </c:pt>
                <c:pt idx="2209">
                  <c:v>41404.993055557345</c:v>
                </c:pt>
                <c:pt idx="2210">
                  <c:v>41405.00000000179</c:v>
                </c:pt>
                <c:pt idx="2211">
                  <c:v>41405.006944446235</c:v>
                </c:pt>
                <c:pt idx="2212">
                  <c:v>41405.01388889068</c:v>
                </c:pt>
                <c:pt idx="2213">
                  <c:v>41405.020833335126</c:v>
                </c:pt>
                <c:pt idx="2214">
                  <c:v>41405.027777779571</c:v>
                </c:pt>
                <c:pt idx="2215">
                  <c:v>41405.034722224016</c:v>
                </c:pt>
                <c:pt idx="2216">
                  <c:v>41405.041666668461</c:v>
                </c:pt>
                <c:pt idx="2217">
                  <c:v>41405.048611112907</c:v>
                </c:pt>
                <c:pt idx="2218">
                  <c:v>41405.055555557352</c:v>
                </c:pt>
                <c:pt idx="2219">
                  <c:v>41405.062500001797</c:v>
                </c:pt>
                <c:pt idx="2220">
                  <c:v>41405.069444446242</c:v>
                </c:pt>
                <c:pt idx="2221">
                  <c:v>41405.076388890688</c:v>
                </c:pt>
                <c:pt idx="2222">
                  <c:v>41405.083333335133</c:v>
                </c:pt>
                <c:pt idx="2223">
                  <c:v>41405.090277779578</c:v>
                </c:pt>
                <c:pt idx="2224">
                  <c:v>41405.097222224023</c:v>
                </c:pt>
                <c:pt idx="2225">
                  <c:v>41405.104166668469</c:v>
                </c:pt>
                <c:pt idx="2226">
                  <c:v>41405.111111112914</c:v>
                </c:pt>
                <c:pt idx="2227">
                  <c:v>41405.118055557359</c:v>
                </c:pt>
                <c:pt idx="2228">
                  <c:v>41405.125000001804</c:v>
                </c:pt>
                <c:pt idx="2229">
                  <c:v>41405.13194444625</c:v>
                </c:pt>
                <c:pt idx="2230">
                  <c:v>41405.138888890695</c:v>
                </c:pt>
                <c:pt idx="2231">
                  <c:v>41405.14583333514</c:v>
                </c:pt>
                <c:pt idx="2232">
                  <c:v>41405.152777779585</c:v>
                </c:pt>
                <c:pt idx="2233">
                  <c:v>41405.159722224031</c:v>
                </c:pt>
                <c:pt idx="2234">
                  <c:v>41405.166666668476</c:v>
                </c:pt>
                <c:pt idx="2235">
                  <c:v>41405.173611112921</c:v>
                </c:pt>
                <c:pt idx="2236">
                  <c:v>41405.180555557366</c:v>
                </c:pt>
                <c:pt idx="2237">
                  <c:v>41405.187500001812</c:v>
                </c:pt>
                <c:pt idx="2238">
                  <c:v>41405.194444446257</c:v>
                </c:pt>
                <c:pt idx="2239">
                  <c:v>41405.201388890702</c:v>
                </c:pt>
                <c:pt idx="2240">
                  <c:v>41405.208333335147</c:v>
                </c:pt>
                <c:pt idx="2241">
                  <c:v>41405.215277779593</c:v>
                </c:pt>
                <c:pt idx="2242">
                  <c:v>41405.222222224038</c:v>
                </c:pt>
                <c:pt idx="2243">
                  <c:v>41405.229166668483</c:v>
                </c:pt>
                <c:pt idx="2244">
                  <c:v>41405.236111112928</c:v>
                </c:pt>
                <c:pt idx="2245">
                  <c:v>41405.243055557374</c:v>
                </c:pt>
                <c:pt idx="2246">
                  <c:v>41405.250000001819</c:v>
                </c:pt>
                <c:pt idx="2247">
                  <c:v>41405.256944446264</c:v>
                </c:pt>
                <c:pt idx="2248">
                  <c:v>41405.263888890709</c:v>
                </c:pt>
                <c:pt idx="2249">
                  <c:v>41405.270833335155</c:v>
                </c:pt>
                <c:pt idx="2250">
                  <c:v>41405.2777777796</c:v>
                </c:pt>
                <c:pt idx="2251">
                  <c:v>41405.284722224045</c:v>
                </c:pt>
                <c:pt idx="2252">
                  <c:v>41405.291666668491</c:v>
                </c:pt>
                <c:pt idx="2253">
                  <c:v>41405.298611112936</c:v>
                </c:pt>
                <c:pt idx="2254">
                  <c:v>41405.305555557381</c:v>
                </c:pt>
                <c:pt idx="2255">
                  <c:v>41405.312500001826</c:v>
                </c:pt>
                <c:pt idx="2256">
                  <c:v>41405.319444446272</c:v>
                </c:pt>
                <c:pt idx="2257">
                  <c:v>41405.326388890717</c:v>
                </c:pt>
                <c:pt idx="2258">
                  <c:v>41405.333333335162</c:v>
                </c:pt>
                <c:pt idx="2259">
                  <c:v>41405.340277779607</c:v>
                </c:pt>
                <c:pt idx="2260">
                  <c:v>41405.347222224053</c:v>
                </c:pt>
                <c:pt idx="2261">
                  <c:v>41405.354166668498</c:v>
                </c:pt>
                <c:pt idx="2262">
                  <c:v>41405.361111112943</c:v>
                </c:pt>
                <c:pt idx="2263">
                  <c:v>41405.368055557388</c:v>
                </c:pt>
                <c:pt idx="2264">
                  <c:v>41405.375000001834</c:v>
                </c:pt>
                <c:pt idx="2265">
                  <c:v>41405.381944446279</c:v>
                </c:pt>
                <c:pt idx="2266">
                  <c:v>41405.388888890724</c:v>
                </c:pt>
                <c:pt idx="2267">
                  <c:v>41405.395833335169</c:v>
                </c:pt>
                <c:pt idx="2268">
                  <c:v>41405.402777779615</c:v>
                </c:pt>
                <c:pt idx="2269">
                  <c:v>41405.40972222406</c:v>
                </c:pt>
                <c:pt idx="2270">
                  <c:v>41405.416666668505</c:v>
                </c:pt>
                <c:pt idx="2271">
                  <c:v>41405.42361111295</c:v>
                </c:pt>
                <c:pt idx="2272">
                  <c:v>41405.430555557396</c:v>
                </c:pt>
                <c:pt idx="2273">
                  <c:v>41405.437500001841</c:v>
                </c:pt>
                <c:pt idx="2274">
                  <c:v>41405.444444446286</c:v>
                </c:pt>
                <c:pt idx="2275">
                  <c:v>41405.451388890731</c:v>
                </c:pt>
                <c:pt idx="2276">
                  <c:v>41405.458333335177</c:v>
                </c:pt>
                <c:pt idx="2277">
                  <c:v>41405.465277779622</c:v>
                </c:pt>
                <c:pt idx="2278">
                  <c:v>41405.472222224067</c:v>
                </c:pt>
                <c:pt idx="2279">
                  <c:v>41405.479166668512</c:v>
                </c:pt>
                <c:pt idx="2280">
                  <c:v>41405.486111112958</c:v>
                </c:pt>
                <c:pt idx="2281">
                  <c:v>41405.493055557403</c:v>
                </c:pt>
                <c:pt idx="2282">
                  <c:v>41405.500000001848</c:v>
                </c:pt>
                <c:pt idx="2283">
                  <c:v>41405.506944446293</c:v>
                </c:pt>
                <c:pt idx="2284">
                  <c:v>41405.513888890739</c:v>
                </c:pt>
                <c:pt idx="2285">
                  <c:v>41405.520833335184</c:v>
                </c:pt>
                <c:pt idx="2286">
                  <c:v>41405.527777779629</c:v>
                </c:pt>
                <c:pt idx="2287">
                  <c:v>41405.534722224074</c:v>
                </c:pt>
                <c:pt idx="2288">
                  <c:v>41405.54166666852</c:v>
                </c:pt>
                <c:pt idx="2289">
                  <c:v>41405.548611112965</c:v>
                </c:pt>
                <c:pt idx="2290">
                  <c:v>41405.55555555741</c:v>
                </c:pt>
                <c:pt idx="2291">
                  <c:v>41405.562500001855</c:v>
                </c:pt>
                <c:pt idx="2292">
                  <c:v>41405.569444446301</c:v>
                </c:pt>
                <c:pt idx="2293">
                  <c:v>41405.576388890746</c:v>
                </c:pt>
                <c:pt idx="2294">
                  <c:v>41405.583333335191</c:v>
                </c:pt>
                <c:pt idx="2295">
                  <c:v>41405.590277779636</c:v>
                </c:pt>
                <c:pt idx="2296">
                  <c:v>41405.597222224082</c:v>
                </c:pt>
                <c:pt idx="2297">
                  <c:v>41405.604166668527</c:v>
                </c:pt>
                <c:pt idx="2298">
                  <c:v>41405.611111112972</c:v>
                </c:pt>
                <c:pt idx="2299">
                  <c:v>41405.618055557417</c:v>
                </c:pt>
                <c:pt idx="2300">
                  <c:v>41405.625000001863</c:v>
                </c:pt>
                <c:pt idx="2301">
                  <c:v>41405.631944446308</c:v>
                </c:pt>
                <c:pt idx="2302">
                  <c:v>41405.638888890753</c:v>
                </c:pt>
                <c:pt idx="2303">
                  <c:v>41405.645833335198</c:v>
                </c:pt>
                <c:pt idx="2304">
                  <c:v>41405.652777779644</c:v>
                </c:pt>
                <c:pt idx="2305">
                  <c:v>41405.659722224089</c:v>
                </c:pt>
                <c:pt idx="2306">
                  <c:v>41405.666666668534</c:v>
                </c:pt>
                <c:pt idx="2307">
                  <c:v>41405.673611112979</c:v>
                </c:pt>
                <c:pt idx="2308">
                  <c:v>41405.680555557425</c:v>
                </c:pt>
                <c:pt idx="2309">
                  <c:v>41405.68750000187</c:v>
                </c:pt>
                <c:pt idx="2310">
                  <c:v>41405.694444446315</c:v>
                </c:pt>
                <c:pt idx="2311">
                  <c:v>41405.70138889076</c:v>
                </c:pt>
                <c:pt idx="2312">
                  <c:v>41405.708333335206</c:v>
                </c:pt>
                <c:pt idx="2313">
                  <c:v>41405.715277779651</c:v>
                </c:pt>
                <c:pt idx="2314">
                  <c:v>41405.722222224096</c:v>
                </c:pt>
                <c:pt idx="2315">
                  <c:v>41405.729166668541</c:v>
                </c:pt>
                <c:pt idx="2316">
                  <c:v>41405.736111112987</c:v>
                </c:pt>
                <c:pt idx="2317">
                  <c:v>41405.743055557432</c:v>
                </c:pt>
                <c:pt idx="2318">
                  <c:v>41405.750000001877</c:v>
                </c:pt>
                <c:pt idx="2319">
                  <c:v>41405.756944446322</c:v>
                </c:pt>
                <c:pt idx="2320">
                  <c:v>41405.763888890768</c:v>
                </c:pt>
                <c:pt idx="2321">
                  <c:v>41405.770833335213</c:v>
                </c:pt>
                <c:pt idx="2322">
                  <c:v>41405.777777779658</c:v>
                </c:pt>
                <c:pt idx="2323">
                  <c:v>41405.784722224103</c:v>
                </c:pt>
                <c:pt idx="2324">
                  <c:v>41405.791666668549</c:v>
                </c:pt>
                <c:pt idx="2325">
                  <c:v>41405.798611112994</c:v>
                </c:pt>
                <c:pt idx="2326">
                  <c:v>41405.805555557439</c:v>
                </c:pt>
                <c:pt idx="2327">
                  <c:v>41405.812500001884</c:v>
                </c:pt>
                <c:pt idx="2328">
                  <c:v>41405.81944444633</c:v>
                </c:pt>
                <c:pt idx="2329">
                  <c:v>41405.826388890775</c:v>
                </c:pt>
                <c:pt idx="2330">
                  <c:v>41405.83333333522</c:v>
                </c:pt>
                <c:pt idx="2331">
                  <c:v>41405.840277779665</c:v>
                </c:pt>
                <c:pt idx="2332">
                  <c:v>41405.847222224111</c:v>
                </c:pt>
                <c:pt idx="2333">
                  <c:v>41405.854166668556</c:v>
                </c:pt>
                <c:pt idx="2334">
                  <c:v>41405.861111113001</c:v>
                </c:pt>
                <c:pt idx="2335">
                  <c:v>41405.868055557446</c:v>
                </c:pt>
                <c:pt idx="2336">
                  <c:v>41405.875000001892</c:v>
                </c:pt>
                <c:pt idx="2337">
                  <c:v>41405.881944446337</c:v>
                </c:pt>
                <c:pt idx="2338">
                  <c:v>41405.888888890782</c:v>
                </c:pt>
                <c:pt idx="2339">
                  <c:v>41405.895833335228</c:v>
                </c:pt>
                <c:pt idx="2340">
                  <c:v>41405.902777779673</c:v>
                </c:pt>
                <c:pt idx="2341">
                  <c:v>41405.909722224118</c:v>
                </c:pt>
                <c:pt idx="2342">
                  <c:v>41405.916666668563</c:v>
                </c:pt>
                <c:pt idx="2343">
                  <c:v>41405.923611113009</c:v>
                </c:pt>
                <c:pt idx="2344">
                  <c:v>41405.930555557454</c:v>
                </c:pt>
                <c:pt idx="2345">
                  <c:v>41405.937500001899</c:v>
                </c:pt>
                <c:pt idx="2346">
                  <c:v>41405.944444446344</c:v>
                </c:pt>
                <c:pt idx="2347">
                  <c:v>41405.95138889079</c:v>
                </c:pt>
                <c:pt idx="2348">
                  <c:v>41405.958333335235</c:v>
                </c:pt>
                <c:pt idx="2349">
                  <c:v>41405.96527777968</c:v>
                </c:pt>
                <c:pt idx="2350">
                  <c:v>41405.972222224125</c:v>
                </c:pt>
                <c:pt idx="2351">
                  <c:v>41405.979166668571</c:v>
                </c:pt>
                <c:pt idx="2352">
                  <c:v>41405.986111113016</c:v>
                </c:pt>
                <c:pt idx="2353">
                  <c:v>41405.993055557461</c:v>
                </c:pt>
                <c:pt idx="2354">
                  <c:v>41406.000000001906</c:v>
                </c:pt>
                <c:pt idx="2355">
                  <c:v>41406.006944446352</c:v>
                </c:pt>
                <c:pt idx="2356">
                  <c:v>41406.013888890797</c:v>
                </c:pt>
                <c:pt idx="2357">
                  <c:v>41406.020833335242</c:v>
                </c:pt>
                <c:pt idx="2358">
                  <c:v>41406.027777779687</c:v>
                </c:pt>
                <c:pt idx="2359">
                  <c:v>41406.034722224133</c:v>
                </c:pt>
                <c:pt idx="2360">
                  <c:v>41406.041666668578</c:v>
                </c:pt>
                <c:pt idx="2361">
                  <c:v>41406.048611113023</c:v>
                </c:pt>
                <c:pt idx="2362">
                  <c:v>41406.055555557468</c:v>
                </c:pt>
                <c:pt idx="2363">
                  <c:v>41406.062500001914</c:v>
                </c:pt>
                <c:pt idx="2364">
                  <c:v>41406.069444446359</c:v>
                </c:pt>
                <c:pt idx="2365">
                  <c:v>41406.076388890804</c:v>
                </c:pt>
                <c:pt idx="2366">
                  <c:v>41406.083333335249</c:v>
                </c:pt>
                <c:pt idx="2367">
                  <c:v>41406.090277779695</c:v>
                </c:pt>
                <c:pt idx="2368">
                  <c:v>41406.09722222414</c:v>
                </c:pt>
                <c:pt idx="2369">
                  <c:v>41406.104166668585</c:v>
                </c:pt>
                <c:pt idx="2370">
                  <c:v>41406.11111111303</c:v>
                </c:pt>
                <c:pt idx="2371">
                  <c:v>41406.118055557476</c:v>
                </c:pt>
                <c:pt idx="2372">
                  <c:v>41406.125000001921</c:v>
                </c:pt>
                <c:pt idx="2373">
                  <c:v>41406.131944446366</c:v>
                </c:pt>
                <c:pt idx="2374">
                  <c:v>41406.138888890811</c:v>
                </c:pt>
                <c:pt idx="2375">
                  <c:v>41406.145833335257</c:v>
                </c:pt>
                <c:pt idx="2376">
                  <c:v>41406.152777779702</c:v>
                </c:pt>
                <c:pt idx="2377">
                  <c:v>41406.159722224147</c:v>
                </c:pt>
                <c:pt idx="2378">
                  <c:v>41406.166666668592</c:v>
                </c:pt>
                <c:pt idx="2379">
                  <c:v>41406.173611113038</c:v>
                </c:pt>
                <c:pt idx="2380">
                  <c:v>41406.180555557483</c:v>
                </c:pt>
                <c:pt idx="2381">
                  <c:v>41406.187500001928</c:v>
                </c:pt>
                <c:pt idx="2382">
                  <c:v>41406.194444446373</c:v>
                </c:pt>
                <c:pt idx="2383">
                  <c:v>41406.201388890819</c:v>
                </c:pt>
                <c:pt idx="2384">
                  <c:v>41406.208333335264</c:v>
                </c:pt>
                <c:pt idx="2385">
                  <c:v>41406.215277779709</c:v>
                </c:pt>
                <c:pt idx="2386">
                  <c:v>41406.222222224154</c:v>
                </c:pt>
                <c:pt idx="2387">
                  <c:v>41406.2291666686</c:v>
                </c:pt>
                <c:pt idx="2388">
                  <c:v>41406.236111113045</c:v>
                </c:pt>
                <c:pt idx="2389">
                  <c:v>41406.24305555749</c:v>
                </c:pt>
                <c:pt idx="2390">
                  <c:v>41406.250000001935</c:v>
                </c:pt>
                <c:pt idx="2391">
                  <c:v>41406.256944446381</c:v>
                </c:pt>
                <c:pt idx="2392">
                  <c:v>41406.263888890826</c:v>
                </c:pt>
                <c:pt idx="2393">
                  <c:v>41406.270833335271</c:v>
                </c:pt>
                <c:pt idx="2394">
                  <c:v>41406.277777779716</c:v>
                </c:pt>
                <c:pt idx="2395">
                  <c:v>41406.284722224162</c:v>
                </c:pt>
                <c:pt idx="2396">
                  <c:v>41406.291666668607</c:v>
                </c:pt>
                <c:pt idx="2397">
                  <c:v>41406.298611113052</c:v>
                </c:pt>
                <c:pt idx="2398">
                  <c:v>41406.305555557497</c:v>
                </c:pt>
                <c:pt idx="2399">
                  <c:v>41406.312500001943</c:v>
                </c:pt>
                <c:pt idx="2400">
                  <c:v>41406.319444446388</c:v>
                </c:pt>
                <c:pt idx="2401">
                  <c:v>41406.326388890833</c:v>
                </c:pt>
                <c:pt idx="2402">
                  <c:v>41406.333333335278</c:v>
                </c:pt>
                <c:pt idx="2403">
                  <c:v>41406.340277779724</c:v>
                </c:pt>
                <c:pt idx="2404">
                  <c:v>41406.347222224169</c:v>
                </c:pt>
                <c:pt idx="2405">
                  <c:v>41406.354166668614</c:v>
                </c:pt>
                <c:pt idx="2406">
                  <c:v>41406.361111113059</c:v>
                </c:pt>
                <c:pt idx="2407">
                  <c:v>41406.368055557505</c:v>
                </c:pt>
                <c:pt idx="2408">
                  <c:v>41406.37500000195</c:v>
                </c:pt>
                <c:pt idx="2409">
                  <c:v>41406.381944446395</c:v>
                </c:pt>
                <c:pt idx="2410">
                  <c:v>41406.38888889084</c:v>
                </c:pt>
                <c:pt idx="2411">
                  <c:v>41406.395833335286</c:v>
                </c:pt>
                <c:pt idx="2412">
                  <c:v>41406.402777779731</c:v>
                </c:pt>
                <c:pt idx="2413">
                  <c:v>41406.409722224176</c:v>
                </c:pt>
                <c:pt idx="2414">
                  <c:v>41406.416666668621</c:v>
                </c:pt>
                <c:pt idx="2415">
                  <c:v>41406.423611113067</c:v>
                </c:pt>
                <c:pt idx="2416">
                  <c:v>41406.430555557512</c:v>
                </c:pt>
                <c:pt idx="2417">
                  <c:v>41406.437500001957</c:v>
                </c:pt>
                <c:pt idx="2418">
                  <c:v>41406.444444446402</c:v>
                </c:pt>
                <c:pt idx="2419">
                  <c:v>41406.451388890848</c:v>
                </c:pt>
                <c:pt idx="2420">
                  <c:v>41406.458333335293</c:v>
                </c:pt>
                <c:pt idx="2421">
                  <c:v>41406.465277779738</c:v>
                </c:pt>
                <c:pt idx="2422">
                  <c:v>41406.472222224183</c:v>
                </c:pt>
                <c:pt idx="2423">
                  <c:v>41406.479166668629</c:v>
                </c:pt>
                <c:pt idx="2424">
                  <c:v>41406.486111113074</c:v>
                </c:pt>
                <c:pt idx="2425">
                  <c:v>41406.493055557519</c:v>
                </c:pt>
                <c:pt idx="2426">
                  <c:v>41406.500000001965</c:v>
                </c:pt>
                <c:pt idx="2427">
                  <c:v>41406.50694444641</c:v>
                </c:pt>
                <c:pt idx="2428">
                  <c:v>41406.513888890855</c:v>
                </c:pt>
                <c:pt idx="2429">
                  <c:v>41406.5208333353</c:v>
                </c:pt>
                <c:pt idx="2430">
                  <c:v>41406.527777779746</c:v>
                </c:pt>
                <c:pt idx="2431">
                  <c:v>41406.534722224191</c:v>
                </c:pt>
                <c:pt idx="2432">
                  <c:v>41406.541666668636</c:v>
                </c:pt>
                <c:pt idx="2433">
                  <c:v>41406.548611113081</c:v>
                </c:pt>
                <c:pt idx="2434">
                  <c:v>41406.555555557527</c:v>
                </c:pt>
                <c:pt idx="2435">
                  <c:v>41406.562500001972</c:v>
                </c:pt>
                <c:pt idx="2436">
                  <c:v>41406.569444446417</c:v>
                </c:pt>
                <c:pt idx="2437">
                  <c:v>41406.576388890862</c:v>
                </c:pt>
                <c:pt idx="2438">
                  <c:v>41406.583333335308</c:v>
                </c:pt>
                <c:pt idx="2439">
                  <c:v>41406.590277779753</c:v>
                </c:pt>
                <c:pt idx="2440">
                  <c:v>41406.597222224198</c:v>
                </c:pt>
                <c:pt idx="2441">
                  <c:v>41406.604166668643</c:v>
                </c:pt>
                <c:pt idx="2442">
                  <c:v>41406.611111113089</c:v>
                </c:pt>
                <c:pt idx="2443">
                  <c:v>41406.618055557534</c:v>
                </c:pt>
                <c:pt idx="2444">
                  <c:v>41406.625000001979</c:v>
                </c:pt>
                <c:pt idx="2445">
                  <c:v>41406.631944446424</c:v>
                </c:pt>
                <c:pt idx="2446">
                  <c:v>41406.63888889087</c:v>
                </c:pt>
                <c:pt idx="2447">
                  <c:v>41406.645833335315</c:v>
                </c:pt>
                <c:pt idx="2448">
                  <c:v>41406.65277777976</c:v>
                </c:pt>
                <c:pt idx="2449">
                  <c:v>41406.659722224205</c:v>
                </c:pt>
                <c:pt idx="2450">
                  <c:v>41406.666666668651</c:v>
                </c:pt>
                <c:pt idx="2451">
                  <c:v>41406.673611113096</c:v>
                </c:pt>
                <c:pt idx="2452">
                  <c:v>41406.680555557541</c:v>
                </c:pt>
                <c:pt idx="2453">
                  <c:v>41406.687500001986</c:v>
                </c:pt>
                <c:pt idx="2454">
                  <c:v>41406.694444446432</c:v>
                </c:pt>
                <c:pt idx="2455">
                  <c:v>41406.701388890877</c:v>
                </c:pt>
                <c:pt idx="2456">
                  <c:v>41406.708333335322</c:v>
                </c:pt>
                <c:pt idx="2457">
                  <c:v>41406.715277779767</c:v>
                </c:pt>
                <c:pt idx="2458">
                  <c:v>41406.722222224213</c:v>
                </c:pt>
                <c:pt idx="2459">
                  <c:v>41406.729166668658</c:v>
                </c:pt>
                <c:pt idx="2460">
                  <c:v>41406.736111113103</c:v>
                </c:pt>
                <c:pt idx="2461">
                  <c:v>41406.743055557548</c:v>
                </c:pt>
                <c:pt idx="2462">
                  <c:v>41406.750000001994</c:v>
                </c:pt>
                <c:pt idx="2463">
                  <c:v>41406.756944446439</c:v>
                </c:pt>
                <c:pt idx="2464">
                  <c:v>41406.763888890884</c:v>
                </c:pt>
                <c:pt idx="2465">
                  <c:v>41406.770833335329</c:v>
                </c:pt>
                <c:pt idx="2466">
                  <c:v>41406.777777779775</c:v>
                </c:pt>
                <c:pt idx="2467">
                  <c:v>41406.78472222422</c:v>
                </c:pt>
                <c:pt idx="2468">
                  <c:v>41406.791666668665</c:v>
                </c:pt>
                <c:pt idx="2469">
                  <c:v>41406.79861111311</c:v>
                </c:pt>
                <c:pt idx="2470">
                  <c:v>41406.805555557556</c:v>
                </c:pt>
                <c:pt idx="2471">
                  <c:v>41406.812500002001</c:v>
                </c:pt>
                <c:pt idx="2472">
                  <c:v>41406.819444446446</c:v>
                </c:pt>
                <c:pt idx="2473">
                  <c:v>41406.826388890891</c:v>
                </c:pt>
                <c:pt idx="2474">
                  <c:v>41406.833333335337</c:v>
                </c:pt>
                <c:pt idx="2475">
                  <c:v>41406.840277779782</c:v>
                </c:pt>
                <c:pt idx="2476">
                  <c:v>41406.847222224227</c:v>
                </c:pt>
                <c:pt idx="2477">
                  <c:v>41406.854166668672</c:v>
                </c:pt>
                <c:pt idx="2478">
                  <c:v>41406.861111113118</c:v>
                </c:pt>
                <c:pt idx="2479">
                  <c:v>41406.868055557563</c:v>
                </c:pt>
                <c:pt idx="2480">
                  <c:v>41406.875000002008</c:v>
                </c:pt>
                <c:pt idx="2481">
                  <c:v>41406.881944446453</c:v>
                </c:pt>
                <c:pt idx="2482">
                  <c:v>41406.888888890899</c:v>
                </c:pt>
                <c:pt idx="2483">
                  <c:v>41406.895833335344</c:v>
                </c:pt>
                <c:pt idx="2484">
                  <c:v>41406.902777779789</c:v>
                </c:pt>
                <c:pt idx="2485">
                  <c:v>41406.909722224234</c:v>
                </c:pt>
                <c:pt idx="2486">
                  <c:v>41406.91666666868</c:v>
                </c:pt>
                <c:pt idx="2487">
                  <c:v>41406.923611113125</c:v>
                </c:pt>
                <c:pt idx="2488">
                  <c:v>41406.93055555757</c:v>
                </c:pt>
                <c:pt idx="2489">
                  <c:v>41406.937500002015</c:v>
                </c:pt>
                <c:pt idx="2490">
                  <c:v>41406.944444446461</c:v>
                </c:pt>
                <c:pt idx="2491">
                  <c:v>41406.951388890906</c:v>
                </c:pt>
                <c:pt idx="2492">
                  <c:v>41406.958333335351</c:v>
                </c:pt>
                <c:pt idx="2493">
                  <c:v>41406.965277779796</c:v>
                </c:pt>
                <c:pt idx="2494">
                  <c:v>41406.972222224242</c:v>
                </c:pt>
                <c:pt idx="2495">
                  <c:v>41406.979166668687</c:v>
                </c:pt>
                <c:pt idx="2496">
                  <c:v>41406.986111113132</c:v>
                </c:pt>
                <c:pt idx="2497">
                  <c:v>41406.993055557577</c:v>
                </c:pt>
                <c:pt idx="2498">
                  <c:v>41407.000000002023</c:v>
                </c:pt>
                <c:pt idx="2499">
                  <c:v>41407.006944446468</c:v>
                </c:pt>
                <c:pt idx="2500">
                  <c:v>41407.013888890913</c:v>
                </c:pt>
                <c:pt idx="2501">
                  <c:v>41407.020833335358</c:v>
                </c:pt>
                <c:pt idx="2502">
                  <c:v>41407.027777779804</c:v>
                </c:pt>
                <c:pt idx="2503">
                  <c:v>41407.034722224249</c:v>
                </c:pt>
                <c:pt idx="2504">
                  <c:v>41407.041666668694</c:v>
                </c:pt>
                <c:pt idx="2505">
                  <c:v>41407.048611113139</c:v>
                </c:pt>
                <c:pt idx="2506">
                  <c:v>41407.055555557585</c:v>
                </c:pt>
                <c:pt idx="2507">
                  <c:v>41407.06250000203</c:v>
                </c:pt>
                <c:pt idx="2508">
                  <c:v>41407.069444446475</c:v>
                </c:pt>
                <c:pt idx="2509">
                  <c:v>41407.07638889092</c:v>
                </c:pt>
                <c:pt idx="2510">
                  <c:v>41407.083333335366</c:v>
                </c:pt>
                <c:pt idx="2511">
                  <c:v>41407.090277779811</c:v>
                </c:pt>
                <c:pt idx="2512">
                  <c:v>41407.097222224256</c:v>
                </c:pt>
                <c:pt idx="2513">
                  <c:v>41407.104166668702</c:v>
                </c:pt>
                <c:pt idx="2514">
                  <c:v>41407.111111113147</c:v>
                </c:pt>
                <c:pt idx="2515">
                  <c:v>41407.118055557592</c:v>
                </c:pt>
                <c:pt idx="2516">
                  <c:v>41407.125000002037</c:v>
                </c:pt>
                <c:pt idx="2517">
                  <c:v>41407.131944446483</c:v>
                </c:pt>
                <c:pt idx="2518">
                  <c:v>41407.138888890928</c:v>
                </c:pt>
                <c:pt idx="2519">
                  <c:v>41407.145833335373</c:v>
                </c:pt>
                <c:pt idx="2520">
                  <c:v>41407.152777779818</c:v>
                </c:pt>
                <c:pt idx="2521">
                  <c:v>41407.159722224264</c:v>
                </c:pt>
                <c:pt idx="2522">
                  <c:v>41407.166666668709</c:v>
                </c:pt>
                <c:pt idx="2523">
                  <c:v>41407.173611113154</c:v>
                </c:pt>
                <c:pt idx="2524">
                  <c:v>41407.180555557599</c:v>
                </c:pt>
                <c:pt idx="2525">
                  <c:v>41407.187500002045</c:v>
                </c:pt>
                <c:pt idx="2526">
                  <c:v>41407.19444444649</c:v>
                </c:pt>
                <c:pt idx="2527">
                  <c:v>41407.201388890935</c:v>
                </c:pt>
                <c:pt idx="2528">
                  <c:v>41407.20833333538</c:v>
                </c:pt>
                <c:pt idx="2529">
                  <c:v>41407.215277779826</c:v>
                </c:pt>
                <c:pt idx="2530">
                  <c:v>41407.222222224271</c:v>
                </c:pt>
                <c:pt idx="2531">
                  <c:v>41407.229166668716</c:v>
                </c:pt>
                <c:pt idx="2532">
                  <c:v>41407.236111113161</c:v>
                </c:pt>
                <c:pt idx="2533">
                  <c:v>41407.243055557607</c:v>
                </c:pt>
                <c:pt idx="2534">
                  <c:v>41407.250000002052</c:v>
                </c:pt>
                <c:pt idx="2535">
                  <c:v>41407.256944446497</c:v>
                </c:pt>
                <c:pt idx="2536">
                  <c:v>41407.263888890942</c:v>
                </c:pt>
                <c:pt idx="2537">
                  <c:v>41407.270833335388</c:v>
                </c:pt>
                <c:pt idx="2538">
                  <c:v>41407.277777779833</c:v>
                </c:pt>
                <c:pt idx="2539">
                  <c:v>41407.284722224278</c:v>
                </c:pt>
                <c:pt idx="2540">
                  <c:v>41407.291666668723</c:v>
                </c:pt>
                <c:pt idx="2541">
                  <c:v>41407.298611113169</c:v>
                </c:pt>
                <c:pt idx="2542">
                  <c:v>41407.305555557614</c:v>
                </c:pt>
                <c:pt idx="2543">
                  <c:v>41407.312500002059</c:v>
                </c:pt>
                <c:pt idx="2544">
                  <c:v>41407.319444446504</c:v>
                </c:pt>
                <c:pt idx="2545">
                  <c:v>41407.32638889095</c:v>
                </c:pt>
                <c:pt idx="2546">
                  <c:v>41407.333333335395</c:v>
                </c:pt>
                <c:pt idx="2547">
                  <c:v>41407.34027777984</c:v>
                </c:pt>
                <c:pt idx="2548">
                  <c:v>41407.347222224285</c:v>
                </c:pt>
                <c:pt idx="2549">
                  <c:v>41407.354166668731</c:v>
                </c:pt>
                <c:pt idx="2550">
                  <c:v>41407.361111113176</c:v>
                </c:pt>
                <c:pt idx="2551">
                  <c:v>41407.368055557621</c:v>
                </c:pt>
                <c:pt idx="2552">
                  <c:v>41407.375000002066</c:v>
                </c:pt>
                <c:pt idx="2553">
                  <c:v>41407.381944446512</c:v>
                </c:pt>
                <c:pt idx="2554">
                  <c:v>41407.388888890957</c:v>
                </c:pt>
                <c:pt idx="2555">
                  <c:v>41407.395833335402</c:v>
                </c:pt>
                <c:pt idx="2556">
                  <c:v>41407.402777779847</c:v>
                </c:pt>
                <c:pt idx="2557">
                  <c:v>41407.409722224293</c:v>
                </c:pt>
                <c:pt idx="2558">
                  <c:v>41407.416666668738</c:v>
                </c:pt>
                <c:pt idx="2559">
                  <c:v>41407.423611113183</c:v>
                </c:pt>
                <c:pt idx="2560">
                  <c:v>41407.430555557628</c:v>
                </c:pt>
                <c:pt idx="2561">
                  <c:v>41407.437500002074</c:v>
                </c:pt>
                <c:pt idx="2562">
                  <c:v>41407.444444446519</c:v>
                </c:pt>
                <c:pt idx="2563">
                  <c:v>41407.451388890964</c:v>
                </c:pt>
                <c:pt idx="2564">
                  <c:v>41407.458333335409</c:v>
                </c:pt>
                <c:pt idx="2565">
                  <c:v>41407.465277779855</c:v>
                </c:pt>
                <c:pt idx="2566">
                  <c:v>41407.4722222243</c:v>
                </c:pt>
                <c:pt idx="2567">
                  <c:v>41407.479166668745</c:v>
                </c:pt>
                <c:pt idx="2568">
                  <c:v>41407.48611111319</c:v>
                </c:pt>
                <c:pt idx="2569">
                  <c:v>41407.493055557636</c:v>
                </c:pt>
                <c:pt idx="2570">
                  <c:v>41407.500000002081</c:v>
                </c:pt>
                <c:pt idx="2571">
                  <c:v>41407.506944446526</c:v>
                </c:pt>
                <c:pt idx="2572">
                  <c:v>41407.513888890971</c:v>
                </c:pt>
                <c:pt idx="2573">
                  <c:v>41407.520833335417</c:v>
                </c:pt>
                <c:pt idx="2574">
                  <c:v>41407.527777779862</c:v>
                </c:pt>
                <c:pt idx="2575">
                  <c:v>41407.534722224307</c:v>
                </c:pt>
                <c:pt idx="2576">
                  <c:v>41407.541666668752</c:v>
                </c:pt>
                <c:pt idx="2577">
                  <c:v>41407.548611113198</c:v>
                </c:pt>
                <c:pt idx="2578">
                  <c:v>41407.555555557643</c:v>
                </c:pt>
                <c:pt idx="2579">
                  <c:v>41407.562500002088</c:v>
                </c:pt>
                <c:pt idx="2580">
                  <c:v>41407.569444446533</c:v>
                </c:pt>
                <c:pt idx="2581">
                  <c:v>41407.576388890979</c:v>
                </c:pt>
                <c:pt idx="2582">
                  <c:v>41407.583333335424</c:v>
                </c:pt>
                <c:pt idx="2583">
                  <c:v>41407.590277779869</c:v>
                </c:pt>
                <c:pt idx="2584">
                  <c:v>41407.597222224314</c:v>
                </c:pt>
                <c:pt idx="2585">
                  <c:v>41407.60416666876</c:v>
                </c:pt>
                <c:pt idx="2586">
                  <c:v>41407.611111113205</c:v>
                </c:pt>
                <c:pt idx="2587">
                  <c:v>41407.61805555765</c:v>
                </c:pt>
                <c:pt idx="2588">
                  <c:v>41407.625000002095</c:v>
                </c:pt>
                <c:pt idx="2589">
                  <c:v>41407.631944446541</c:v>
                </c:pt>
                <c:pt idx="2590">
                  <c:v>41407.638888890986</c:v>
                </c:pt>
                <c:pt idx="2591">
                  <c:v>41407.645833335431</c:v>
                </c:pt>
                <c:pt idx="2592">
                  <c:v>41407.652777779876</c:v>
                </c:pt>
                <c:pt idx="2593">
                  <c:v>41407.659722224322</c:v>
                </c:pt>
                <c:pt idx="2594">
                  <c:v>41407.666666668767</c:v>
                </c:pt>
                <c:pt idx="2595">
                  <c:v>41407.673611113212</c:v>
                </c:pt>
                <c:pt idx="2596">
                  <c:v>41407.680555557657</c:v>
                </c:pt>
                <c:pt idx="2597">
                  <c:v>41407.687500002103</c:v>
                </c:pt>
                <c:pt idx="2598">
                  <c:v>41407.694444446548</c:v>
                </c:pt>
                <c:pt idx="2599">
                  <c:v>41407.701388890993</c:v>
                </c:pt>
                <c:pt idx="2600">
                  <c:v>41407.708333335439</c:v>
                </c:pt>
                <c:pt idx="2601">
                  <c:v>41407.715277779884</c:v>
                </c:pt>
                <c:pt idx="2602">
                  <c:v>41407.722222224329</c:v>
                </c:pt>
                <c:pt idx="2603">
                  <c:v>41407.729166668774</c:v>
                </c:pt>
                <c:pt idx="2604">
                  <c:v>41407.73611111322</c:v>
                </c:pt>
                <c:pt idx="2605">
                  <c:v>41407.743055557665</c:v>
                </c:pt>
                <c:pt idx="2606">
                  <c:v>41407.75000000211</c:v>
                </c:pt>
                <c:pt idx="2607">
                  <c:v>41407.756944446555</c:v>
                </c:pt>
                <c:pt idx="2608">
                  <c:v>41407.763888891001</c:v>
                </c:pt>
                <c:pt idx="2609">
                  <c:v>41407.770833335446</c:v>
                </c:pt>
                <c:pt idx="2610">
                  <c:v>41407.777777779891</c:v>
                </c:pt>
                <c:pt idx="2611">
                  <c:v>41407.784722224336</c:v>
                </c:pt>
                <c:pt idx="2612">
                  <c:v>41407.791666668782</c:v>
                </c:pt>
                <c:pt idx="2613">
                  <c:v>41407.798611113227</c:v>
                </c:pt>
                <c:pt idx="2614">
                  <c:v>41407.805555557672</c:v>
                </c:pt>
                <c:pt idx="2615">
                  <c:v>41407.812500002117</c:v>
                </c:pt>
                <c:pt idx="2616">
                  <c:v>41407.819444446563</c:v>
                </c:pt>
                <c:pt idx="2617">
                  <c:v>41407.826388891008</c:v>
                </c:pt>
                <c:pt idx="2618">
                  <c:v>41407.833333335453</c:v>
                </c:pt>
                <c:pt idx="2619">
                  <c:v>41407.840277779898</c:v>
                </c:pt>
                <c:pt idx="2620">
                  <c:v>41407.847222224344</c:v>
                </c:pt>
                <c:pt idx="2621">
                  <c:v>41407.854166668789</c:v>
                </c:pt>
                <c:pt idx="2622">
                  <c:v>41407.861111113234</c:v>
                </c:pt>
                <c:pt idx="2623">
                  <c:v>41407.868055557679</c:v>
                </c:pt>
                <c:pt idx="2624">
                  <c:v>41407.875000002125</c:v>
                </c:pt>
                <c:pt idx="2625">
                  <c:v>41407.88194444657</c:v>
                </c:pt>
                <c:pt idx="2626">
                  <c:v>41407.888888891015</c:v>
                </c:pt>
                <c:pt idx="2627">
                  <c:v>41407.89583333546</c:v>
                </c:pt>
                <c:pt idx="2628">
                  <c:v>41407.902777779906</c:v>
                </c:pt>
                <c:pt idx="2629">
                  <c:v>41407.909722224351</c:v>
                </c:pt>
                <c:pt idx="2630">
                  <c:v>41407.916666668796</c:v>
                </c:pt>
                <c:pt idx="2631">
                  <c:v>41407.923611113241</c:v>
                </c:pt>
                <c:pt idx="2632">
                  <c:v>41407.930555557687</c:v>
                </c:pt>
                <c:pt idx="2633">
                  <c:v>41407.937500002132</c:v>
                </c:pt>
                <c:pt idx="2634">
                  <c:v>41407.944444446577</c:v>
                </c:pt>
                <c:pt idx="2635">
                  <c:v>41407.951388891022</c:v>
                </c:pt>
                <c:pt idx="2636">
                  <c:v>41407.958333335468</c:v>
                </c:pt>
                <c:pt idx="2637">
                  <c:v>41407.965277779913</c:v>
                </c:pt>
                <c:pt idx="2638">
                  <c:v>41407.972222224358</c:v>
                </c:pt>
                <c:pt idx="2639">
                  <c:v>41407.979166668803</c:v>
                </c:pt>
                <c:pt idx="2640">
                  <c:v>41407.986111113249</c:v>
                </c:pt>
                <c:pt idx="2641">
                  <c:v>41407.993055557694</c:v>
                </c:pt>
                <c:pt idx="2642">
                  <c:v>41408.000000002139</c:v>
                </c:pt>
                <c:pt idx="2643">
                  <c:v>41408.006944446584</c:v>
                </c:pt>
                <c:pt idx="2644">
                  <c:v>41408.01388889103</c:v>
                </c:pt>
                <c:pt idx="2645">
                  <c:v>41408.020833335475</c:v>
                </c:pt>
                <c:pt idx="2646">
                  <c:v>41408.02777777992</c:v>
                </c:pt>
                <c:pt idx="2647">
                  <c:v>41408.034722224365</c:v>
                </c:pt>
                <c:pt idx="2648">
                  <c:v>41408.041666668811</c:v>
                </c:pt>
                <c:pt idx="2649">
                  <c:v>41408.048611113256</c:v>
                </c:pt>
                <c:pt idx="2650">
                  <c:v>41408.055555557701</c:v>
                </c:pt>
                <c:pt idx="2651">
                  <c:v>41408.062500002146</c:v>
                </c:pt>
                <c:pt idx="2652">
                  <c:v>41408.069444446592</c:v>
                </c:pt>
                <c:pt idx="2653">
                  <c:v>41408.076388891037</c:v>
                </c:pt>
                <c:pt idx="2654">
                  <c:v>41408.083333335482</c:v>
                </c:pt>
                <c:pt idx="2655">
                  <c:v>41408.090277779927</c:v>
                </c:pt>
                <c:pt idx="2656">
                  <c:v>41408.097222224373</c:v>
                </c:pt>
                <c:pt idx="2657">
                  <c:v>41408.104166668818</c:v>
                </c:pt>
                <c:pt idx="2658">
                  <c:v>41408.111111113263</c:v>
                </c:pt>
                <c:pt idx="2659">
                  <c:v>41408.118055557708</c:v>
                </c:pt>
                <c:pt idx="2660">
                  <c:v>41408.125000002154</c:v>
                </c:pt>
                <c:pt idx="2661">
                  <c:v>41408.131944446599</c:v>
                </c:pt>
                <c:pt idx="2662">
                  <c:v>41408.138888891044</c:v>
                </c:pt>
                <c:pt idx="2663">
                  <c:v>41408.145833335489</c:v>
                </c:pt>
                <c:pt idx="2664">
                  <c:v>41408.152777779935</c:v>
                </c:pt>
                <c:pt idx="2665">
                  <c:v>41408.15972222438</c:v>
                </c:pt>
                <c:pt idx="2666">
                  <c:v>41408.166666668825</c:v>
                </c:pt>
                <c:pt idx="2667">
                  <c:v>41408.17361111327</c:v>
                </c:pt>
                <c:pt idx="2668">
                  <c:v>41408.180555557716</c:v>
                </c:pt>
                <c:pt idx="2669">
                  <c:v>41408.187500002161</c:v>
                </c:pt>
                <c:pt idx="2670">
                  <c:v>41408.194444446606</c:v>
                </c:pt>
                <c:pt idx="2671">
                  <c:v>41408.201388891051</c:v>
                </c:pt>
                <c:pt idx="2672">
                  <c:v>41408.208333335497</c:v>
                </c:pt>
                <c:pt idx="2673">
                  <c:v>41408.215277779942</c:v>
                </c:pt>
                <c:pt idx="2674">
                  <c:v>41408.222222224387</c:v>
                </c:pt>
                <c:pt idx="2675">
                  <c:v>41408.229166668832</c:v>
                </c:pt>
                <c:pt idx="2676">
                  <c:v>41408.236111113278</c:v>
                </c:pt>
                <c:pt idx="2677">
                  <c:v>41408.243055557723</c:v>
                </c:pt>
                <c:pt idx="2678">
                  <c:v>41408.250000002168</c:v>
                </c:pt>
                <c:pt idx="2679">
                  <c:v>41408.256944446613</c:v>
                </c:pt>
                <c:pt idx="2680">
                  <c:v>41408.263888891059</c:v>
                </c:pt>
                <c:pt idx="2681">
                  <c:v>41408.270833335504</c:v>
                </c:pt>
                <c:pt idx="2682">
                  <c:v>41408.277777779949</c:v>
                </c:pt>
                <c:pt idx="2683">
                  <c:v>41408.284722224394</c:v>
                </c:pt>
                <c:pt idx="2684">
                  <c:v>41408.29166666884</c:v>
                </c:pt>
                <c:pt idx="2685">
                  <c:v>41408.298611113285</c:v>
                </c:pt>
                <c:pt idx="2686">
                  <c:v>41408.30555555773</c:v>
                </c:pt>
                <c:pt idx="2687">
                  <c:v>41408.312500002176</c:v>
                </c:pt>
                <c:pt idx="2688">
                  <c:v>41408.319444446621</c:v>
                </c:pt>
                <c:pt idx="2689">
                  <c:v>41408.326388891066</c:v>
                </c:pt>
                <c:pt idx="2690">
                  <c:v>41408.333333335511</c:v>
                </c:pt>
                <c:pt idx="2691">
                  <c:v>41408.340277779957</c:v>
                </c:pt>
                <c:pt idx="2692">
                  <c:v>41408.347222224402</c:v>
                </c:pt>
                <c:pt idx="2693">
                  <c:v>41408.354166668847</c:v>
                </c:pt>
                <c:pt idx="2694">
                  <c:v>41408.361111113292</c:v>
                </c:pt>
                <c:pt idx="2695">
                  <c:v>41408.368055557738</c:v>
                </c:pt>
                <c:pt idx="2696">
                  <c:v>41408.375000002183</c:v>
                </c:pt>
                <c:pt idx="2697">
                  <c:v>41408.381944446628</c:v>
                </c:pt>
                <c:pt idx="2698">
                  <c:v>41408.388888891073</c:v>
                </c:pt>
                <c:pt idx="2699">
                  <c:v>41408.395833335519</c:v>
                </c:pt>
                <c:pt idx="2700">
                  <c:v>41408.402777779964</c:v>
                </c:pt>
                <c:pt idx="2701">
                  <c:v>41408.409722224409</c:v>
                </c:pt>
                <c:pt idx="2702">
                  <c:v>41408.416666668854</c:v>
                </c:pt>
                <c:pt idx="2703">
                  <c:v>41408.4236111133</c:v>
                </c:pt>
                <c:pt idx="2704">
                  <c:v>41408.430555557745</c:v>
                </c:pt>
                <c:pt idx="2705">
                  <c:v>41408.43750000219</c:v>
                </c:pt>
                <c:pt idx="2706">
                  <c:v>41408.444444446635</c:v>
                </c:pt>
                <c:pt idx="2707">
                  <c:v>41408.451388891081</c:v>
                </c:pt>
                <c:pt idx="2708">
                  <c:v>41408.458333335526</c:v>
                </c:pt>
                <c:pt idx="2709">
                  <c:v>41408.465277779971</c:v>
                </c:pt>
                <c:pt idx="2710">
                  <c:v>41408.472222224416</c:v>
                </c:pt>
                <c:pt idx="2711">
                  <c:v>41408.479166668862</c:v>
                </c:pt>
                <c:pt idx="2712">
                  <c:v>41408.486111113307</c:v>
                </c:pt>
                <c:pt idx="2713">
                  <c:v>41408.493055557752</c:v>
                </c:pt>
                <c:pt idx="2714">
                  <c:v>41408.500000002197</c:v>
                </c:pt>
                <c:pt idx="2715">
                  <c:v>41408.506944446643</c:v>
                </c:pt>
                <c:pt idx="2716">
                  <c:v>41408.513888891088</c:v>
                </c:pt>
                <c:pt idx="2717">
                  <c:v>41408.520833335533</c:v>
                </c:pt>
                <c:pt idx="2718">
                  <c:v>41408.527777779978</c:v>
                </c:pt>
                <c:pt idx="2719">
                  <c:v>41408.534722224424</c:v>
                </c:pt>
                <c:pt idx="2720">
                  <c:v>41408.541666668869</c:v>
                </c:pt>
                <c:pt idx="2721">
                  <c:v>41408.548611113314</c:v>
                </c:pt>
                <c:pt idx="2722">
                  <c:v>41408.555555557759</c:v>
                </c:pt>
                <c:pt idx="2723">
                  <c:v>41408.562500002205</c:v>
                </c:pt>
                <c:pt idx="2724">
                  <c:v>41408.56944444665</c:v>
                </c:pt>
                <c:pt idx="2725">
                  <c:v>41408.576388891095</c:v>
                </c:pt>
                <c:pt idx="2726">
                  <c:v>41408.58333333554</c:v>
                </c:pt>
                <c:pt idx="2727">
                  <c:v>41408.590277779986</c:v>
                </c:pt>
                <c:pt idx="2728">
                  <c:v>41408.597222224431</c:v>
                </c:pt>
                <c:pt idx="2729">
                  <c:v>41408.604166668876</c:v>
                </c:pt>
                <c:pt idx="2730">
                  <c:v>41408.611111113321</c:v>
                </c:pt>
                <c:pt idx="2731">
                  <c:v>41408.618055557767</c:v>
                </c:pt>
                <c:pt idx="2732">
                  <c:v>41408.625000002212</c:v>
                </c:pt>
                <c:pt idx="2733">
                  <c:v>41408.631944446657</c:v>
                </c:pt>
                <c:pt idx="2734">
                  <c:v>41408.638888891102</c:v>
                </c:pt>
                <c:pt idx="2735">
                  <c:v>41408.645833335548</c:v>
                </c:pt>
                <c:pt idx="2736">
                  <c:v>41408.652777779993</c:v>
                </c:pt>
                <c:pt idx="2737">
                  <c:v>41408.659722224438</c:v>
                </c:pt>
                <c:pt idx="2738">
                  <c:v>41408.666666668883</c:v>
                </c:pt>
                <c:pt idx="2739">
                  <c:v>41408.673611113329</c:v>
                </c:pt>
                <c:pt idx="2740">
                  <c:v>41408.680555557774</c:v>
                </c:pt>
                <c:pt idx="2741">
                  <c:v>41408.687500002219</c:v>
                </c:pt>
                <c:pt idx="2742">
                  <c:v>41408.694444446664</c:v>
                </c:pt>
                <c:pt idx="2743">
                  <c:v>41408.70138889111</c:v>
                </c:pt>
                <c:pt idx="2744">
                  <c:v>41408.708333335555</c:v>
                </c:pt>
                <c:pt idx="2745">
                  <c:v>41408.71527778</c:v>
                </c:pt>
                <c:pt idx="2746">
                  <c:v>41408.722222224445</c:v>
                </c:pt>
                <c:pt idx="2747">
                  <c:v>41408.729166668891</c:v>
                </c:pt>
                <c:pt idx="2748">
                  <c:v>41408.736111113336</c:v>
                </c:pt>
                <c:pt idx="2749">
                  <c:v>41408.743055557781</c:v>
                </c:pt>
                <c:pt idx="2750">
                  <c:v>41408.750000002226</c:v>
                </c:pt>
                <c:pt idx="2751">
                  <c:v>41408.756944446672</c:v>
                </c:pt>
                <c:pt idx="2752">
                  <c:v>41408.763888891117</c:v>
                </c:pt>
                <c:pt idx="2753">
                  <c:v>41408.770833335562</c:v>
                </c:pt>
                <c:pt idx="2754">
                  <c:v>41408.777777780007</c:v>
                </c:pt>
                <c:pt idx="2755">
                  <c:v>41408.784722224453</c:v>
                </c:pt>
                <c:pt idx="2756">
                  <c:v>41408.791666668898</c:v>
                </c:pt>
                <c:pt idx="2757">
                  <c:v>41408.798611113343</c:v>
                </c:pt>
                <c:pt idx="2758">
                  <c:v>41408.805555557788</c:v>
                </c:pt>
                <c:pt idx="2759">
                  <c:v>41408.812500002234</c:v>
                </c:pt>
                <c:pt idx="2760">
                  <c:v>41408.819444446679</c:v>
                </c:pt>
                <c:pt idx="2761">
                  <c:v>41408.826388891124</c:v>
                </c:pt>
                <c:pt idx="2762">
                  <c:v>41408.833333335569</c:v>
                </c:pt>
                <c:pt idx="2763">
                  <c:v>41408.840277780015</c:v>
                </c:pt>
                <c:pt idx="2764">
                  <c:v>41408.84722222446</c:v>
                </c:pt>
                <c:pt idx="2765">
                  <c:v>41408.854166668905</c:v>
                </c:pt>
                <c:pt idx="2766">
                  <c:v>41408.86111111335</c:v>
                </c:pt>
                <c:pt idx="2767">
                  <c:v>41408.868055557796</c:v>
                </c:pt>
                <c:pt idx="2768">
                  <c:v>41408.875000002241</c:v>
                </c:pt>
                <c:pt idx="2769">
                  <c:v>41408.881944446686</c:v>
                </c:pt>
                <c:pt idx="2770">
                  <c:v>41408.888888891132</c:v>
                </c:pt>
                <c:pt idx="2771">
                  <c:v>41408.895833335577</c:v>
                </c:pt>
                <c:pt idx="2772">
                  <c:v>41408.902777780022</c:v>
                </c:pt>
                <c:pt idx="2773">
                  <c:v>41408.909722224467</c:v>
                </c:pt>
                <c:pt idx="2774">
                  <c:v>41408.916666668913</c:v>
                </c:pt>
                <c:pt idx="2775">
                  <c:v>41408.923611113358</c:v>
                </c:pt>
                <c:pt idx="2776">
                  <c:v>41408.930555557803</c:v>
                </c:pt>
                <c:pt idx="2777">
                  <c:v>41408.937500002248</c:v>
                </c:pt>
                <c:pt idx="2778">
                  <c:v>41408.944444446694</c:v>
                </c:pt>
                <c:pt idx="2779">
                  <c:v>41408.951388891139</c:v>
                </c:pt>
                <c:pt idx="2780">
                  <c:v>41408.958333335584</c:v>
                </c:pt>
                <c:pt idx="2781">
                  <c:v>41408.965277780029</c:v>
                </c:pt>
                <c:pt idx="2782">
                  <c:v>41408.972222224475</c:v>
                </c:pt>
                <c:pt idx="2783">
                  <c:v>41408.97916666892</c:v>
                </c:pt>
                <c:pt idx="2784">
                  <c:v>41408.986111113365</c:v>
                </c:pt>
                <c:pt idx="2785">
                  <c:v>41408.99305555781</c:v>
                </c:pt>
                <c:pt idx="2786">
                  <c:v>41409.000000002256</c:v>
                </c:pt>
                <c:pt idx="2787">
                  <c:v>41409.006944446701</c:v>
                </c:pt>
                <c:pt idx="2788">
                  <c:v>41409.013888891146</c:v>
                </c:pt>
                <c:pt idx="2789">
                  <c:v>41409.020833335591</c:v>
                </c:pt>
                <c:pt idx="2790">
                  <c:v>41409.027777780037</c:v>
                </c:pt>
                <c:pt idx="2791">
                  <c:v>41409.034722224482</c:v>
                </c:pt>
                <c:pt idx="2792">
                  <c:v>41409.041666668927</c:v>
                </c:pt>
                <c:pt idx="2793">
                  <c:v>41409.048611113372</c:v>
                </c:pt>
                <c:pt idx="2794">
                  <c:v>41409.055555557818</c:v>
                </c:pt>
                <c:pt idx="2795">
                  <c:v>41409.062500002263</c:v>
                </c:pt>
                <c:pt idx="2796">
                  <c:v>41409.069444446708</c:v>
                </c:pt>
                <c:pt idx="2797">
                  <c:v>41409.076388891153</c:v>
                </c:pt>
                <c:pt idx="2798">
                  <c:v>41409.083333335599</c:v>
                </c:pt>
                <c:pt idx="2799">
                  <c:v>41409.090277780044</c:v>
                </c:pt>
                <c:pt idx="2800">
                  <c:v>41409.097222224489</c:v>
                </c:pt>
                <c:pt idx="2801">
                  <c:v>41409.104166668934</c:v>
                </c:pt>
                <c:pt idx="2802">
                  <c:v>41409.11111111338</c:v>
                </c:pt>
                <c:pt idx="2803">
                  <c:v>41409.118055557825</c:v>
                </c:pt>
                <c:pt idx="2804">
                  <c:v>41409.12500000227</c:v>
                </c:pt>
                <c:pt idx="2805">
                  <c:v>41409.131944446715</c:v>
                </c:pt>
                <c:pt idx="2806">
                  <c:v>41409.138888891161</c:v>
                </c:pt>
                <c:pt idx="2807">
                  <c:v>41409.145833335606</c:v>
                </c:pt>
                <c:pt idx="2808">
                  <c:v>41409.152777780051</c:v>
                </c:pt>
                <c:pt idx="2809">
                  <c:v>41409.159722224496</c:v>
                </c:pt>
                <c:pt idx="2810">
                  <c:v>41409.166666668942</c:v>
                </c:pt>
                <c:pt idx="2811">
                  <c:v>41409.173611113387</c:v>
                </c:pt>
                <c:pt idx="2812">
                  <c:v>41409.180555557832</c:v>
                </c:pt>
                <c:pt idx="2813">
                  <c:v>41409.187500002277</c:v>
                </c:pt>
                <c:pt idx="2814">
                  <c:v>41409.194444446723</c:v>
                </c:pt>
                <c:pt idx="2815">
                  <c:v>41409.201388891168</c:v>
                </c:pt>
                <c:pt idx="2816">
                  <c:v>41409.208333335613</c:v>
                </c:pt>
                <c:pt idx="2817">
                  <c:v>41409.215277780058</c:v>
                </c:pt>
                <c:pt idx="2818">
                  <c:v>41409.222222224504</c:v>
                </c:pt>
                <c:pt idx="2819">
                  <c:v>41409.229166668949</c:v>
                </c:pt>
                <c:pt idx="2820">
                  <c:v>41409.236111113394</c:v>
                </c:pt>
                <c:pt idx="2821">
                  <c:v>41409.243055557839</c:v>
                </c:pt>
                <c:pt idx="2822">
                  <c:v>41409.250000002285</c:v>
                </c:pt>
                <c:pt idx="2823">
                  <c:v>41409.25694444673</c:v>
                </c:pt>
                <c:pt idx="2824">
                  <c:v>41409.263888891175</c:v>
                </c:pt>
                <c:pt idx="2825">
                  <c:v>41409.27083333562</c:v>
                </c:pt>
                <c:pt idx="2826">
                  <c:v>41409.277777780066</c:v>
                </c:pt>
                <c:pt idx="2827">
                  <c:v>41409.284722224511</c:v>
                </c:pt>
                <c:pt idx="2828">
                  <c:v>41409.291666668956</c:v>
                </c:pt>
                <c:pt idx="2829">
                  <c:v>41409.298611113401</c:v>
                </c:pt>
                <c:pt idx="2830">
                  <c:v>41409.305555557847</c:v>
                </c:pt>
                <c:pt idx="2831">
                  <c:v>41409.312500002292</c:v>
                </c:pt>
                <c:pt idx="2832">
                  <c:v>41409.319444446737</c:v>
                </c:pt>
                <c:pt idx="2833">
                  <c:v>41409.326388891182</c:v>
                </c:pt>
                <c:pt idx="2834">
                  <c:v>41409.333333335628</c:v>
                </c:pt>
                <c:pt idx="2835">
                  <c:v>41409.340277780073</c:v>
                </c:pt>
                <c:pt idx="2836">
                  <c:v>41409.347222224518</c:v>
                </c:pt>
                <c:pt idx="2837">
                  <c:v>41409.354166668963</c:v>
                </c:pt>
                <c:pt idx="2838">
                  <c:v>41409.361111113409</c:v>
                </c:pt>
                <c:pt idx="2839">
                  <c:v>41409.368055557854</c:v>
                </c:pt>
                <c:pt idx="2840">
                  <c:v>41409.375000002299</c:v>
                </c:pt>
                <c:pt idx="2841">
                  <c:v>41409.381944446744</c:v>
                </c:pt>
                <c:pt idx="2842">
                  <c:v>41409.38888889119</c:v>
                </c:pt>
                <c:pt idx="2843">
                  <c:v>41409.395833335635</c:v>
                </c:pt>
                <c:pt idx="2844">
                  <c:v>41409.40277778008</c:v>
                </c:pt>
                <c:pt idx="2845">
                  <c:v>41409.409722224525</c:v>
                </c:pt>
                <c:pt idx="2846">
                  <c:v>41409.416666668971</c:v>
                </c:pt>
                <c:pt idx="2847">
                  <c:v>41409.423611113416</c:v>
                </c:pt>
                <c:pt idx="2848">
                  <c:v>41409.430555557861</c:v>
                </c:pt>
                <c:pt idx="2849">
                  <c:v>41409.437500002306</c:v>
                </c:pt>
                <c:pt idx="2850">
                  <c:v>41409.444444446752</c:v>
                </c:pt>
                <c:pt idx="2851">
                  <c:v>41409.451388891197</c:v>
                </c:pt>
                <c:pt idx="2852">
                  <c:v>41409.458333335642</c:v>
                </c:pt>
                <c:pt idx="2853">
                  <c:v>41409.465277780087</c:v>
                </c:pt>
                <c:pt idx="2854">
                  <c:v>41409.472222224533</c:v>
                </c:pt>
                <c:pt idx="2855">
                  <c:v>41409.479166668978</c:v>
                </c:pt>
                <c:pt idx="2856">
                  <c:v>41409.486111113423</c:v>
                </c:pt>
                <c:pt idx="2857">
                  <c:v>41409.493055557869</c:v>
                </c:pt>
                <c:pt idx="2858">
                  <c:v>41409.500000002314</c:v>
                </c:pt>
                <c:pt idx="2859">
                  <c:v>41409.506944446759</c:v>
                </c:pt>
                <c:pt idx="2860">
                  <c:v>41409.513888891204</c:v>
                </c:pt>
                <c:pt idx="2861">
                  <c:v>41409.52083333565</c:v>
                </c:pt>
                <c:pt idx="2862">
                  <c:v>41409.527777780095</c:v>
                </c:pt>
                <c:pt idx="2863">
                  <c:v>41409.53472222454</c:v>
                </c:pt>
                <c:pt idx="2864">
                  <c:v>41409.541666668985</c:v>
                </c:pt>
                <c:pt idx="2865">
                  <c:v>41409.548611113431</c:v>
                </c:pt>
                <c:pt idx="2866">
                  <c:v>41409.555555557876</c:v>
                </c:pt>
                <c:pt idx="2867">
                  <c:v>41409.562500002321</c:v>
                </c:pt>
                <c:pt idx="2868">
                  <c:v>41409.569444446766</c:v>
                </c:pt>
                <c:pt idx="2869">
                  <c:v>41409.576388891212</c:v>
                </c:pt>
                <c:pt idx="2870">
                  <c:v>41409.583333335657</c:v>
                </c:pt>
                <c:pt idx="2871">
                  <c:v>41409.590277780102</c:v>
                </c:pt>
                <c:pt idx="2872">
                  <c:v>41409.597222224547</c:v>
                </c:pt>
                <c:pt idx="2873">
                  <c:v>41409.604166668993</c:v>
                </c:pt>
                <c:pt idx="2874">
                  <c:v>41409.611111113438</c:v>
                </c:pt>
                <c:pt idx="2875">
                  <c:v>41409.618055557883</c:v>
                </c:pt>
                <c:pt idx="2876">
                  <c:v>41409.625000002328</c:v>
                </c:pt>
                <c:pt idx="2877">
                  <c:v>41409.631944446774</c:v>
                </c:pt>
                <c:pt idx="2878">
                  <c:v>41409.638888891219</c:v>
                </c:pt>
                <c:pt idx="2879">
                  <c:v>41409.645833335664</c:v>
                </c:pt>
                <c:pt idx="2880">
                  <c:v>41409.652777780109</c:v>
                </c:pt>
                <c:pt idx="2881">
                  <c:v>41409.659722224555</c:v>
                </c:pt>
                <c:pt idx="2882">
                  <c:v>41409.666666669</c:v>
                </c:pt>
                <c:pt idx="2883">
                  <c:v>41409.673611113445</c:v>
                </c:pt>
                <c:pt idx="2884">
                  <c:v>41409.68055555789</c:v>
                </c:pt>
                <c:pt idx="2885">
                  <c:v>41409.687500002336</c:v>
                </c:pt>
                <c:pt idx="2886">
                  <c:v>41409.694444446781</c:v>
                </c:pt>
                <c:pt idx="2887">
                  <c:v>41409.701388891226</c:v>
                </c:pt>
                <c:pt idx="2888">
                  <c:v>41409.708333335671</c:v>
                </c:pt>
                <c:pt idx="2889">
                  <c:v>41409.715277780117</c:v>
                </c:pt>
                <c:pt idx="2890">
                  <c:v>41409.722222224562</c:v>
                </c:pt>
                <c:pt idx="2891">
                  <c:v>41409.729166669007</c:v>
                </c:pt>
                <c:pt idx="2892">
                  <c:v>41409.736111113452</c:v>
                </c:pt>
                <c:pt idx="2893">
                  <c:v>41409.743055557898</c:v>
                </c:pt>
                <c:pt idx="2894">
                  <c:v>41409.750000002343</c:v>
                </c:pt>
                <c:pt idx="2895">
                  <c:v>41409.756944446788</c:v>
                </c:pt>
                <c:pt idx="2896">
                  <c:v>41409.763888891233</c:v>
                </c:pt>
                <c:pt idx="2897">
                  <c:v>41409.770833335679</c:v>
                </c:pt>
                <c:pt idx="2898">
                  <c:v>41409.777777780124</c:v>
                </c:pt>
                <c:pt idx="2899">
                  <c:v>41409.784722224569</c:v>
                </c:pt>
                <c:pt idx="2900">
                  <c:v>41409.791666669014</c:v>
                </c:pt>
                <c:pt idx="2901">
                  <c:v>41409.79861111346</c:v>
                </c:pt>
                <c:pt idx="2902">
                  <c:v>41409.805555557905</c:v>
                </c:pt>
                <c:pt idx="2903">
                  <c:v>41409.81250000235</c:v>
                </c:pt>
                <c:pt idx="2904">
                  <c:v>41409.819444446795</c:v>
                </c:pt>
                <c:pt idx="2905">
                  <c:v>41409.826388891241</c:v>
                </c:pt>
                <c:pt idx="2906">
                  <c:v>41409.833333335686</c:v>
                </c:pt>
                <c:pt idx="2907">
                  <c:v>41409.840277780131</c:v>
                </c:pt>
                <c:pt idx="2908">
                  <c:v>41409.847222224576</c:v>
                </c:pt>
                <c:pt idx="2909">
                  <c:v>41409.854166669022</c:v>
                </c:pt>
                <c:pt idx="2910">
                  <c:v>41409.861111113467</c:v>
                </c:pt>
                <c:pt idx="2911">
                  <c:v>41409.868055557912</c:v>
                </c:pt>
                <c:pt idx="2912">
                  <c:v>41409.875000002357</c:v>
                </c:pt>
                <c:pt idx="2913">
                  <c:v>41409.881944446803</c:v>
                </c:pt>
                <c:pt idx="2914">
                  <c:v>41409.888888891248</c:v>
                </c:pt>
                <c:pt idx="2915">
                  <c:v>41409.895833335693</c:v>
                </c:pt>
                <c:pt idx="2916">
                  <c:v>41409.902777780138</c:v>
                </c:pt>
                <c:pt idx="2917">
                  <c:v>41409.909722224584</c:v>
                </c:pt>
                <c:pt idx="2918">
                  <c:v>41409.916666669029</c:v>
                </c:pt>
                <c:pt idx="2919">
                  <c:v>41409.923611113474</c:v>
                </c:pt>
                <c:pt idx="2920">
                  <c:v>41409.930555557919</c:v>
                </c:pt>
                <c:pt idx="2921">
                  <c:v>41409.937500002365</c:v>
                </c:pt>
                <c:pt idx="2922">
                  <c:v>41409.94444444681</c:v>
                </c:pt>
                <c:pt idx="2923">
                  <c:v>41409.951388891255</c:v>
                </c:pt>
                <c:pt idx="2924">
                  <c:v>41409.9583333357</c:v>
                </c:pt>
                <c:pt idx="2925">
                  <c:v>41409.965277780146</c:v>
                </c:pt>
                <c:pt idx="2926">
                  <c:v>41409.972222224591</c:v>
                </c:pt>
                <c:pt idx="2927">
                  <c:v>41409.979166669036</c:v>
                </c:pt>
                <c:pt idx="2928">
                  <c:v>41409.986111113481</c:v>
                </c:pt>
                <c:pt idx="2929">
                  <c:v>41409.993055557927</c:v>
                </c:pt>
                <c:pt idx="2930">
                  <c:v>41410.000000002372</c:v>
                </c:pt>
                <c:pt idx="2931">
                  <c:v>41410.006944446817</c:v>
                </c:pt>
                <c:pt idx="2932">
                  <c:v>41410.013888891262</c:v>
                </c:pt>
                <c:pt idx="2933">
                  <c:v>41410.020833335708</c:v>
                </c:pt>
                <c:pt idx="2934">
                  <c:v>41410.027777780153</c:v>
                </c:pt>
                <c:pt idx="2935">
                  <c:v>41410.034722224598</c:v>
                </c:pt>
                <c:pt idx="2936">
                  <c:v>41410.041666669043</c:v>
                </c:pt>
                <c:pt idx="2937">
                  <c:v>41410.048611113489</c:v>
                </c:pt>
                <c:pt idx="2938">
                  <c:v>41410.055555557934</c:v>
                </c:pt>
                <c:pt idx="2939">
                  <c:v>41410.062500002379</c:v>
                </c:pt>
                <c:pt idx="2940">
                  <c:v>41410.069444446824</c:v>
                </c:pt>
                <c:pt idx="2941">
                  <c:v>41410.07638889127</c:v>
                </c:pt>
                <c:pt idx="2942">
                  <c:v>41410.083333335715</c:v>
                </c:pt>
                <c:pt idx="2943">
                  <c:v>41410.09027778016</c:v>
                </c:pt>
                <c:pt idx="2944">
                  <c:v>41410.097222224606</c:v>
                </c:pt>
                <c:pt idx="2945">
                  <c:v>41410.104166669051</c:v>
                </c:pt>
                <c:pt idx="2946">
                  <c:v>41410.111111113496</c:v>
                </c:pt>
                <c:pt idx="2947">
                  <c:v>41410.118055557941</c:v>
                </c:pt>
                <c:pt idx="2948">
                  <c:v>41410.125000002387</c:v>
                </c:pt>
                <c:pt idx="2949">
                  <c:v>41410.131944446832</c:v>
                </c:pt>
                <c:pt idx="2950">
                  <c:v>41410.138888891277</c:v>
                </c:pt>
                <c:pt idx="2951">
                  <c:v>41410.145833335722</c:v>
                </c:pt>
                <c:pt idx="2952">
                  <c:v>41410.152777780168</c:v>
                </c:pt>
                <c:pt idx="2953">
                  <c:v>41410.159722224613</c:v>
                </c:pt>
                <c:pt idx="2954">
                  <c:v>41410.166666669058</c:v>
                </c:pt>
                <c:pt idx="2955">
                  <c:v>41410.173611113503</c:v>
                </c:pt>
                <c:pt idx="2956">
                  <c:v>41410.180555557949</c:v>
                </c:pt>
                <c:pt idx="2957">
                  <c:v>41410.187500002394</c:v>
                </c:pt>
                <c:pt idx="2958">
                  <c:v>41410.194444446839</c:v>
                </c:pt>
                <c:pt idx="2959">
                  <c:v>41410.201388891284</c:v>
                </c:pt>
                <c:pt idx="2960">
                  <c:v>41410.20833333573</c:v>
                </c:pt>
                <c:pt idx="2961">
                  <c:v>41410.215277780175</c:v>
                </c:pt>
                <c:pt idx="2962">
                  <c:v>41410.22222222462</c:v>
                </c:pt>
                <c:pt idx="2963">
                  <c:v>41410.229166669065</c:v>
                </c:pt>
                <c:pt idx="2964">
                  <c:v>41410.236111113511</c:v>
                </c:pt>
                <c:pt idx="2965">
                  <c:v>41410.243055557956</c:v>
                </c:pt>
                <c:pt idx="2966">
                  <c:v>41410.250000002401</c:v>
                </c:pt>
                <c:pt idx="2967">
                  <c:v>41410.256944446846</c:v>
                </c:pt>
                <c:pt idx="2968">
                  <c:v>41410.263888891292</c:v>
                </c:pt>
                <c:pt idx="2969">
                  <c:v>41410.270833335737</c:v>
                </c:pt>
                <c:pt idx="2970">
                  <c:v>41410.277777780182</c:v>
                </c:pt>
                <c:pt idx="2971">
                  <c:v>41410.284722224627</c:v>
                </c:pt>
                <c:pt idx="2972">
                  <c:v>41410.291666669073</c:v>
                </c:pt>
                <c:pt idx="2973">
                  <c:v>41410.298611113518</c:v>
                </c:pt>
                <c:pt idx="2974">
                  <c:v>41410.305555557963</c:v>
                </c:pt>
                <c:pt idx="2975">
                  <c:v>41410.312500002408</c:v>
                </c:pt>
                <c:pt idx="2976">
                  <c:v>41410.319444446854</c:v>
                </c:pt>
                <c:pt idx="2977">
                  <c:v>41410.326388891299</c:v>
                </c:pt>
                <c:pt idx="2978">
                  <c:v>41410.333333335744</c:v>
                </c:pt>
                <c:pt idx="2979">
                  <c:v>41410.340277780189</c:v>
                </c:pt>
                <c:pt idx="2980">
                  <c:v>41410.347222224635</c:v>
                </c:pt>
                <c:pt idx="2981">
                  <c:v>41410.35416666908</c:v>
                </c:pt>
                <c:pt idx="2982">
                  <c:v>41410.361111113525</c:v>
                </c:pt>
                <c:pt idx="2983">
                  <c:v>41410.36805555797</c:v>
                </c:pt>
                <c:pt idx="2984">
                  <c:v>41410.375000002416</c:v>
                </c:pt>
                <c:pt idx="2985">
                  <c:v>41410.381944446861</c:v>
                </c:pt>
                <c:pt idx="2986">
                  <c:v>41410.388888891306</c:v>
                </c:pt>
                <c:pt idx="2987">
                  <c:v>41410.395833335751</c:v>
                </c:pt>
                <c:pt idx="2988">
                  <c:v>41410.402777780197</c:v>
                </c:pt>
                <c:pt idx="2989">
                  <c:v>41410.409722224642</c:v>
                </c:pt>
                <c:pt idx="2990">
                  <c:v>41410.416666669087</c:v>
                </c:pt>
                <c:pt idx="2991">
                  <c:v>41410.423611113532</c:v>
                </c:pt>
                <c:pt idx="2992">
                  <c:v>41410.430555557978</c:v>
                </c:pt>
                <c:pt idx="2993">
                  <c:v>41410.437500002423</c:v>
                </c:pt>
                <c:pt idx="2994">
                  <c:v>41410.444444446868</c:v>
                </c:pt>
                <c:pt idx="2995">
                  <c:v>41410.451388891313</c:v>
                </c:pt>
                <c:pt idx="2996">
                  <c:v>41410.458333335759</c:v>
                </c:pt>
                <c:pt idx="2997">
                  <c:v>41410.465277780204</c:v>
                </c:pt>
                <c:pt idx="2998">
                  <c:v>41410.472222224649</c:v>
                </c:pt>
                <c:pt idx="2999">
                  <c:v>41410.479166669094</c:v>
                </c:pt>
                <c:pt idx="3000">
                  <c:v>41410.48611111354</c:v>
                </c:pt>
                <c:pt idx="3001">
                  <c:v>41410.493055557985</c:v>
                </c:pt>
                <c:pt idx="3002">
                  <c:v>41410.50000000243</c:v>
                </c:pt>
                <c:pt idx="3003">
                  <c:v>41410.506944446875</c:v>
                </c:pt>
                <c:pt idx="3004">
                  <c:v>41410.513888891321</c:v>
                </c:pt>
                <c:pt idx="3005">
                  <c:v>41410.520833335766</c:v>
                </c:pt>
                <c:pt idx="3006">
                  <c:v>41410.527777780211</c:v>
                </c:pt>
                <c:pt idx="3007">
                  <c:v>41410.534722224656</c:v>
                </c:pt>
                <c:pt idx="3008">
                  <c:v>41410.541666669102</c:v>
                </c:pt>
                <c:pt idx="3009">
                  <c:v>41410.548611113547</c:v>
                </c:pt>
                <c:pt idx="3010">
                  <c:v>41410.555555557992</c:v>
                </c:pt>
                <c:pt idx="3011">
                  <c:v>41410.562500002437</c:v>
                </c:pt>
                <c:pt idx="3012">
                  <c:v>41410.569444446883</c:v>
                </c:pt>
                <c:pt idx="3013">
                  <c:v>41410.576388891328</c:v>
                </c:pt>
                <c:pt idx="3014">
                  <c:v>41410.583333335773</c:v>
                </c:pt>
                <c:pt idx="3015">
                  <c:v>41410.590277780218</c:v>
                </c:pt>
                <c:pt idx="3016">
                  <c:v>41410.597222224664</c:v>
                </c:pt>
                <c:pt idx="3017">
                  <c:v>41410.604166669109</c:v>
                </c:pt>
                <c:pt idx="3018">
                  <c:v>41410.611111113554</c:v>
                </c:pt>
                <c:pt idx="3019">
                  <c:v>41410.618055557999</c:v>
                </c:pt>
                <c:pt idx="3020">
                  <c:v>41410.625000002445</c:v>
                </c:pt>
                <c:pt idx="3021">
                  <c:v>41410.63194444689</c:v>
                </c:pt>
                <c:pt idx="3022">
                  <c:v>41410.638888891335</c:v>
                </c:pt>
                <c:pt idx="3023">
                  <c:v>41410.64583333578</c:v>
                </c:pt>
                <c:pt idx="3024">
                  <c:v>41410.652777780226</c:v>
                </c:pt>
                <c:pt idx="3025">
                  <c:v>41410.659722224671</c:v>
                </c:pt>
                <c:pt idx="3026">
                  <c:v>41410.666666669116</c:v>
                </c:pt>
                <c:pt idx="3027">
                  <c:v>41410.673611113561</c:v>
                </c:pt>
                <c:pt idx="3028">
                  <c:v>41410.680555558007</c:v>
                </c:pt>
                <c:pt idx="3029">
                  <c:v>41410.687500002452</c:v>
                </c:pt>
                <c:pt idx="3030">
                  <c:v>41410.694444446897</c:v>
                </c:pt>
                <c:pt idx="3031">
                  <c:v>41410.701388891343</c:v>
                </c:pt>
                <c:pt idx="3032">
                  <c:v>41410.708333335788</c:v>
                </c:pt>
                <c:pt idx="3033">
                  <c:v>41410.715277780233</c:v>
                </c:pt>
                <c:pt idx="3034">
                  <c:v>41410.722222224678</c:v>
                </c:pt>
                <c:pt idx="3035">
                  <c:v>41410.729166669124</c:v>
                </c:pt>
                <c:pt idx="3036">
                  <c:v>41410.736111113569</c:v>
                </c:pt>
                <c:pt idx="3037">
                  <c:v>41410.743055558014</c:v>
                </c:pt>
                <c:pt idx="3038">
                  <c:v>41410.750000002459</c:v>
                </c:pt>
                <c:pt idx="3039">
                  <c:v>41410.756944446905</c:v>
                </c:pt>
                <c:pt idx="3040">
                  <c:v>41410.76388889135</c:v>
                </c:pt>
                <c:pt idx="3041">
                  <c:v>41410.770833335795</c:v>
                </c:pt>
                <c:pt idx="3042">
                  <c:v>41410.77777778024</c:v>
                </c:pt>
                <c:pt idx="3043">
                  <c:v>41410.784722224686</c:v>
                </c:pt>
                <c:pt idx="3044">
                  <c:v>41410.791666669131</c:v>
                </c:pt>
                <c:pt idx="3045">
                  <c:v>41410.798611113576</c:v>
                </c:pt>
                <c:pt idx="3046">
                  <c:v>41410.805555558021</c:v>
                </c:pt>
                <c:pt idx="3047">
                  <c:v>41410.812500002467</c:v>
                </c:pt>
                <c:pt idx="3048">
                  <c:v>41410.819444446912</c:v>
                </c:pt>
                <c:pt idx="3049">
                  <c:v>41410.826388891357</c:v>
                </c:pt>
                <c:pt idx="3050">
                  <c:v>41410.833333335802</c:v>
                </c:pt>
                <c:pt idx="3051">
                  <c:v>41410.840277780248</c:v>
                </c:pt>
                <c:pt idx="3052">
                  <c:v>41410.847222224693</c:v>
                </c:pt>
                <c:pt idx="3053">
                  <c:v>41410.854166669138</c:v>
                </c:pt>
                <c:pt idx="3054">
                  <c:v>41410.861111113583</c:v>
                </c:pt>
                <c:pt idx="3055">
                  <c:v>41410.868055558029</c:v>
                </c:pt>
                <c:pt idx="3056">
                  <c:v>41410.875000002474</c:v>
                </c:pt>
                <c:pt idx="3057">
                  <c:v>41410.881944446919</c:v>
                </c:pt>
                <c:pt idx="3058">
                  <c:v>41410.888888891364</c:v>
                </c:pt>
                <c:pt idx="3059">
                  <c:v>41410.89583333581</c:v>
                </c:pt>
                <c:pt idx="3060">
                  <c:v>41410.902777780255</c:v>
                </c:pt>
                <c:pt idx="3061">
                  <c:v>41410.9097222247</c:v>
                </c:pt>
                <c:pt idx="3062">
                  <c:v>41410.916666669145</c:v>
                </c:pt>
                <c:pt idx="3063">
                  <c:v>41410.923611113591</c:v>
                </c:pt>
                <c:pt idx="3064">
                  <c:v>41410.930555558036</c:v>
                </c:pt>
                <c:pt idx="3065">
                  <c:v>41410.937500002481</c:v>
                </c:pt>
                <c:pt idx="3066">
                  <c:v>41410.944444446926</c:v>
                </c:pt>
                <c:pt idx="3067">
                  <c:v>41410.951388891372</c:v>
                </c:pt>
                <c:pt idx="3068">
                  <c:v>41410.958333335817</c:v>
                </c:pt>
                <c:pt idx="3069">
                  <c:v>41410.965277780262</c:v>
                </c:pt>
                <c:pt idx="3070">
                  <c:v>41410.972222224707</c:v>
                </c:pt>
                <c:pt idx="3071">
                  <c:v>41410.979166669153</c:v>
                </c:pt>
                <c:pt idx="3072">
                  <c:v>41410.986111113598</c:v>
                </c:pt>
                <c:pt idx="3073">
                  <c:v>41410.993055558043</c:v>
                </c:pt>
                <c:pt idx="3074">
                  <c:v>41411.000000002488</c:v>
                </c:pt>
                <c:pt idx="3075">
                  <c:v>41411.006944446934</c:v>
                </c:pt>
                <c:pt idx="3076">
                  <c:v>41411.013888891379</c:v>
                </c:pt>
                <c:pt idx="3077">
                  <c:v>41411.020833335824</c:v>
                </c:pt>
                <c:pt idx="3078">
                  <c:v>41411.027777780269</c:v>
                </c:pt>
                <c:pt idx="3079">
                  <c:v>41411.034722224715</c:v>
                </c:pt>
                <c:pt idx="3080">
                  <c:v>41411.04166666916</c:v>
                </c:pt>
                <c:pt idx="3081">
                  <c:v>41411.048611113605</c:v>
                </c:pt>
                <c:pt idx="3082">
                  <c:v>41411.05555555805</c:v>
                </c:pt>
                <c:pt idx="3083">
                  <c:v>41411.062500002496</c:v>
                </c:pt>
                <c:pt idx="3084">
                  <c:v>41411.069444446941</c:v>
                </c:pt>
                <c:pt idx="3085">
                  <c:v>41411.076388891386</c:v>
                </c:pt>
                <c:pt idx="3086">
                  <c:v>41411.083333335831</c:v>
                </c:pt>
                <c:pt idx="3087">
                  <c:v>41411.090277780277</c:v>
                </c:pt>
                <c:pt idx="3088">
                  <c:v>41411.097222224722</c:v>
                </c:pt>
                <c:pt idx="3089">
                  <c:v>41411.104166669167</c:v>
                </c:pt>
                <c:pt idx="3090">
                  <c:v>41411.111111113612</c:v>
                </c:pt>
                <c:pt idx="3091">
                  <c:v>41411.118055558058</c:v>
                </c:pt>
                <c:pt idx="3092">
                  <c:v>41411.125000002503</c:v>
                </c:pt>
                <c:pt idx="3093">
                  <c:v>41411.131944446948</c:v>
                </c:pt>
                <c:pt idx="3094">
                  <c:v>41411.138888891393</c:v>
                </c:pt>
                <c:pt idx="3095">
                  <c:v>41411.145833335839</c:v>
                </c:pt>
                <c:pt idx="3096">
                  <c:v>41411.152777780284</c:v>
                </c:pt>
                <c:pt idx="3097">
                  <c:v>41411.159722224729</c:v>
                </c:pt>
                <c:pt idx="3098">
                  <c:v>41411.166666669174</c:v>
                </c:pt>
                <c:pt idx="3099">
                  <c:v>41411.17361111362</c:v>
                </c:pt>
                <c:pt idx="3100">
                  <c:v>41411.180555558065</c:v>
                </c:pt>
                <c:pt idx="3101">
                  <c:v>41411.18750000251</c:v>
                </c:pt>
                <c:pt idx="3102">
                  <c:v>41411.194444446955</c:v>
                </c:pt>
                <c:pt idx="3103">
                  <c:v>41411.201388891401</c:v>
                </c:pt>
                <c:pt idx="3104">
                  <c:v>41411.208333335846</c:v>
                </c:pt>
                <c:pt idx="3105">
                  <c:v>41411.215277780291</c:v>
                </c:pt>
                <c:pt idx="3106">
                  <c:v>41411.222222224736</c:v>
                </c:pt>
                <c:pt idx="3107">
                  <c:v>41411.229166669182</c:v>
                </c:pt>
                <c:pt idx="3108">
                  <c:v>41411.236111113627</c:v>
                </c:pt>
                <c:pt idx="3109">
                  <c:v>41411.243055558072</c:v>
                </c:pt>
                <c:pt idx="3110">
                  <c:v>41411.250000002517</c:v>
                </c:pt>
                <c:pt idx="3111">
                  <c:v>41411.256944446963</c:v>
                </c:pt>
                <c:pt idx="3112">
                  <c:v>41411.263888891408</c:v>
                </c:pt>
                <c:pt idx="3113">
                  <c:v>41411.270833335853</c:v>
                </c:pt>
                <c:pt idx="3114">
                  <c:v>41411.277777780298</c:v>
                </c:pt>
                <c:pt idx="3115">
                  <c:v>41411.284722224744</c:v>
                </c:pt>
                <c:pt idx="3116">
                  <c:v>41411.291666669189</c:v>
                </c:pt>
                <c:pt idx="3117">
                  <c:v>41411.298611113634</c:v>
                </c:pt>
                <c:pt idx="3118">
                  <c:v>41411.30555555808</c:v>
                </c:pt>
                <c:pt idx="3119">
                  <c:v>41411.312500002525</c:v>
                </c:pt>
                <c:pt idx="3120">
                  <c:v>41411.31944444697</c:v>
                </c:pt>
                <c:pt idx="3121">
                  <c:v>41411.326388891415</c:v>
                </c:pt>
                <c:pt idx="3122">
                  <c:v>41411.333333335861</c:v>
                </c:pt>
                <c:pt idx="3123">
                  <c:v>41411.340277780306</c:v>
                </c:pt>
                <c:pt idx="3124">
                  <c:v>41411.347222224751</c:v>
                </c:pt>
                <c:pt idx="3125">
                  <c:v>41411.354166669196</c:v>
                </c:pt>
                <c:pt idx="3126">
                  <c:v>41411.361111113642</c:v>
                </c:pt>
                <c:pt idx="3127">
                  <c:v>41411.368055558087</c:v>
                </c:pt>
                <c:pt idx="3128">
                  <c:v>41411.375000002532</c:v>
                </c:pt>
                <c:pt idx="3129">
                  <c:v>41411.381944446977</c:v>
                </c:pt>
                <c:pt idx="3130">
                  <c:v>41411.388888891423</c:v>
                </c:pt>
                <c:pt idx="3131">
                  <c:v>41411.395833335868</c:v>
                </c:pt>
                <c:pt idx="3132">
                  <c:v>41411.402777780313</c:v>
                </c:pt>
                <c:pt idx="3133">
                  <c:v>41411.409722224758</c:v>
                </c:pt>
                <c:pt idx="3134">
                  <c:v>41411.416666669204</c:v>
                </c:pt>
                <c:pt idx="3135">
                  <c:v>41411.423611113649</c:v>
                </c:pt>
                <c:pt idx="3136">
                  <c:v>41411.430555558094</c:v>
                </c:pt>
                <c:pt idx="3137">
                  <c:v>41411.437500002539</c:v>
                </c:pt>
                <c:pt idx="3138">
                  <c:v>41411.444444446985</c:v>
                </c:pt>
                <c:pt idx="3139">
                  <c:v>41411.45138889143</c:v>
                </c:pt>
                <c:pt idx="3140">
                  <c:v>41411.458333335875</c:v>
                </c:pt>
                <c:pt idx="3141">
                  <c:v>41411.46527778032</c:v>
                </c:pt>
                <c:pt idx="3142">
                  <c:v>41411.472222224766</c:v>
                </c:pt>
                <c:pt idx="3143">
                  <c:v>41411.479166669211</c:v>
                </c:pt>
                <c:pt idx="3144">
                  <c:v>41411.486111113656</c:v>
                </c:pt>
                <c:pt idx="3145">
                  <c:v>41411.493055558101</c:v>
                </c:pt>
                <c:pt idx="3146">
                  <c:v>41411.500000002547</c:v>
                </c:pt>
                <c:pt idx="3147">
                  <c:v>41411.506944446992</c:v>
                </c:pt>
                <c:pt idx="3148">
                  <c:v>41411.513888891437</c:v>
                </c:pt>
                <c:pt idx="3149">
                  <c:v>41411.520833335882</c:v>
                </c:pt>
                <c:pt idx="3150">
                  <c:v>41411.527777780328</c:v>
                </c:pt>
                <c:pt idx="3151">
                  <c:v>41411.534722224773</c:v>
                </c:pt>
                <c:pt idx="3152">
                  <c:v>41411.541666669218</c:v>
                </c:pt>
                <c:pt idx="3153">
                  <c:v>41411.548611113663</c:v>
                </c:pt>
                <c:pt idx="3154">
                  <c:v>41411.555555558109</c:v>
                </c:pt>
                <c:pt idx="3155">
                  <c:v>41411.562500002554</c:v>
                </c:pt>
                <c:pt idx="3156">
                  <c:v>41411.569444446999</c:v>
                </c:pt>
                <c:pt idx="3157">
                  <c:v>41411.576388891444</c:v>
                </c:pt>
                <c:pt idx="3158">
                  <c:v>41411.58333333589</c:v>
                </c:pt>
                <c:pt idx="3159">
                  <c:v>41411.590277780335</c:v>
                </c:pt>
                <c:pt idx="3160">
                  <c:v>41411.59722222478</c:v>
                </c:pt>
                <c:pt idx="3161">
                  <c:v>41411.604166669225</c:v>
                </c:pt>
                <c:pt idx="3162">
                  <c:v>41411.611111113671</c:v>
                </c:pt>
                <c:pt idx="3163">
                  <c:v>41411.618055558116</c:v>
                </c:pt>
                <c:pt idx="3164">
                  <c:v>41411.625000002561</c:v>
                </c:pt>
                <c:pt idx="3165">
                  <c:v>41411.631944447006</c:v>
                </c:pt>
                <c:pt idx="3166">
                  <c:v>41411.638888891452</c:v>
                </c:pt>
                <c:pt idx="3167">
                  <c:v>41411.645833335897</c:v>
                </c:pt>
                <c:pt idx="3168">
                  <c:v>41411.652777780342</c:v>
                </c:pt>
                <c:pt idx="3169">
                  <c:v>41411.659722224787</c:v>
                </c:pt>
                <c:pt idx="3170">
                  <c:v>41411.666666669233</c:v>
                </c:pt>
                <c:pt idx="3171">
                  <c:v>41411.673611113678</c:v>
                </c:pt>
                <c:pt idx="3172">
                  <c:v>41411.680555558123</c:v>
                </c:pt>
                <c:pt idx="3173">
                  <c:v>41411.687500002568</c:v>
                </c:pt>
                <c:pt idx="3174">
                  <c:v>41411.694444447014</c:v>
                </c:pt>
                <c:pt idx="3175">
                  <c:v>41411.701388891459</c:v>
                </c:pt>
                <c:pt idx="3176">
                  <c:v>41411.708333335904</c:v>
                </c:pt>
                <c:pt idx="3177">
                  <c:v>41411.715277780349</c:v>
                </c:pt>
                <c:pt idx="3178">
                  <c:v>41411.722222224795</c:v>
                </c:pt>
                <c:pt idx="3179">
                  <c:v>41411.72916666924</c:v>
                </c:pt>
                <c:pt idx="3180">
                  <c:v>41411.736111113685</c:v>
                </c:pt>
                <c:pt idx="3181">
                  <c:v>41411.74305555813</c:v>
                </c:pt>
                <c:pt idx="3182">
                  <c:v>41411.750000002576</c:v>
                </c:pt>
                <c:pt idx="3183">
                  <c:v>41411.756944447021</c:v>
                </c:pt>
                <c:pt idx="3184">
                  <c:v>41411.763888891466</c:v>
                </c:pt>
                <c:pt idx="3185">
                  <c:v>41411.770833335911</c:v>
                </c:pt>
                <c:pt idx="3186">
                  <c:v>41411.777777780357</c:v>
                </c:pt>
                <c:pt idx="3187">
                  <c:v>41411.784722224802</c:v>
                </c:pt>
                <c:pt idx="3188">
                  <c:v>41411.791666669247</c:v>
                </c:pt>
                <c:pt idx="3189">
                  <c:v>41411.798611113692</c:v>
                </c:pt>
                <c:pt idx="3190">
                  <c:v>41411.805555558138</c:v>
                </c:pt>
                <c:pt idx="3191">
                  <c:v>41411.812500002583</c:v>
                </c:pt>
                <c:pt idx="3192">
                  <c:v>41411.819444447028</c:v>
                </c:pt>
                <c:pt idx="3193">
                  <c:v>41411.826388891473</c:v>
                </c:pt>
                <c:pt idx="3194">
                  <c:v>41411.833333335919</c:v>
                </c:pt>
                <c:pt idx="3195">
                  <c:v>41411.840277780364</c:v>
                </c:pt>
                <c:pt idx="3196">
                  <c:v>41411.847222224809</c:v>
                </c:pt>
                <c:pt idx="3197">
                  <c:v>41411.854166669254</c:v>
                </c:pt>
                <c:pt idx="3198">
                  <c:v>41411.8611111137</c:v>
                </c:pt>
                <c:pt idx="3199">
                  <c:v>41411.868055558145</c:v>
                </c:pt>
                <c:pt idx="3200">
                  <c:v>41411.87500000259</c:v>
                </c:pt>
                <c:pt idx="3201">
                  <c:v>41411.881944447035</c:v>
                </c:pt>
                <c:pt idx="3202">
                  <c:v>41411.888888891481</c:v>
                </c:pt>
                <c:pt idx="3203">
                  <c:v>41411.895833335926</c:v>
                </c:pt>
                <c:pt idx="3204">
                  <c:v>41411.902777780371</c:v>
                </c:pt>
                <c:pt idx="3205">
                  <c:v>41411.909722224817</c:v>
                </c:pt>
                <c:pt idx="3206">
                  <c:v>41411.916666669262</c:v>
                </c:pt>
                <c:pt idx="3207">
                  <c:v>41411.923611113707</c:v>
                </c:pt>
                <c:pt idx="3208">
                  <c:v>41411.930555558152</c:v>
                </c:pt>
                <c:pt idx="3209">
                  <c:v>41411.937500002598</c:v>
                </c:pt>
                <c:pt idx="3210">
                  <c:v>41411.944444447043</c:v>
                </c:pt>
                <c:pt idx="3211">
                  <c:v>41411.951388891488</c:v>
                </c:pt>
                <c:pt idx="3212">
                  <c:v>41411.958333335933</c:v>
                </c:pt>
                <c:pt idx="3213">
                  <c:v>41411.965277780379</c:v>
                </c:pt>
                <c:pt idx="3214">
                  <c:v>41411.972222224824</c:v>
                </c:pt>
                <c:pt idx="3215">
                  <c:v>41411.979166669269</c:v>
                </c:pt>
                <c:pt idx="3216">
                  <c:v>41411.986111113714</c:v>
                </c:pt>
                <c:pt idx="3217">
                  <c:v>41411.99305555816</c:v>
                </c:pt>
                <c:pt idx="3218">
                  <c:v>41412.000000002605</c:v>
                </c:pt>
                <c:pt idx="3219">
                  <c:v>41412.00694444705</c:v>
                </c:pt>
                <c:pt idx="3220">
                  <c:v>41412.013888891495</c:v>
                </c:pt>
                <c:pt idx="3221">
                  <c:v>41412.020833335941</c:v>
                </c:pt>
                <c:pt idx="3222">
                  <c:v>41412.027777780386</c:v>
                </c:pt>
                <c:pt idx="3223">
                  <c:v>41412.034722224831</c:v>
                </c:pt>
                <c:pt idx="3224">
                  <c:v>41412.041666669276</c:v>
                </c:pt>
                <c:pt idx="3225">
                  <c:v>41412.048611113722</c:v>
                </c:pt>
                <c:pt idx="3226">
                  <c:v>41412.055555558167</c:v>
                </c:pt>
                <c:pt idx="3227">
                  <c:v>41412.062500002612</c:v>
                </c:pt>
                <c:pt idx="3228">
                  <c:v>41412.069444447057</c:v>
                </c:pt>
                <c:pt idx="3229">
                  <c:v>41412.076388891503</c:v>
                </c:pt>
                <c:pt idx="3230">
                  <c:v>41412.083333335948</c:v>
                </c:pt>
                <c:pt idx="3231">
                  <c:v>41412.090277780393</c:v>
                </c:pt>
                <c:pt idx="3232">
                  <c:v>41412.097222224838</c:v>
                </c:pt>
                <c:pt idx="3233">
                  <c:v>41412.104166669284</c:v>
                </c:pt>
                <c:pt idx="3234">
                  <c:v>41412.111111113729</c:v>
                </c:pt>
                <c:pt idx="3235">
                  <c:v>41412.118055558174</c:v>
                </c:pt>
                <c:pt idx="3236">
                  <c:v>41412.125000002619</c:v>
                </c:pt>
                <c:pt idx="3237">
                  <c:v>41412.131944447065</c:v>
                </c:pt>
                <c:pt idx="3238">
                  <c:v>41412.13888889151</c:v>
                </c:pt>
                <c:pt idx="3239">
                  <c:v>41412.145833335955</c:v>
                </c:pt>
                <c:pt idx="3240">
                  <c:v>41412.1527777804</c:v>
                </c:pt>
                <c:pt idx="3241">
                  <c:v>41412.159722224846</c:v>
                </c:pt>
                <c:pt idx="3242">
                  <c:v>41412.166666669291</c:v>
                </c:pt>
                <c:pt idx="3243">
                  <c:v>41412.173611113736</c:v>
                </c:pt>
                <c:pt idx="3244">
                  <c:v>41412.180555558181</c:v>
                </c:pt>
                <c:pt idx="3245">
                  <c:v>41412.187500002627</c:v>
                </c:pt>
                <c:pt idx="3246">
                  <c:v>41412.194444447072</c:v>
                </c:pt>
                <c:pt idx="3247">
                  <c:v>41412.201388891517</c:v>
                </c:pt>
                <c:pt idx="3248">
                  <c:v>41412.208333335962</c:v>
                </c:pt>
                <c:pt idx="3249">
                  <c:v>41412.215277780408</c:v>
                </c:pt>
                <c:pt idx="3250">
                  <c:v>41412.222222224853</c:v>
                </c:pt>
                <c:pt idx="3251">
                  <c:v>41412.229166669298</c:v>
                </c:pt>
                <c:pt idx="3252">
                  <c:v>41412.236111113743</c:v>
                </c:pt>
                <c:pt idx="3253">
                  <c:v>41412.243055558189</c:v>
                </c:pt>
                <c:pt idx="3254">
                  <c:v>41412.250000002634</c:v>
                </c:pt>
                <c:pt idx="3255">
                  <c:v>41412.256944447079</c:v>
                </c:pt>
                <c:pt idx="3256">
                  <c:v>41412.263888891524</c:v>
                </c:pt>
                <c:pt idx="3257">
                  <c:v>41412.27083333597</c:v>
                </c:pt>
                <c:pt idx="3258">
                  <c:v>41412.277777780415</c:v>
                </c:pt>
                <c:pt idx="3259">
                  <c:v>41412.28472222486</c:v>
                </c:pt>
                <c:pt idx="3260">
                  <c:v>41412.291666669305</c:v>
                </c:pt>
                <c:pt idx="3261">
                  <c:v>41412.298611113751</c:v>
                </c:pt>
                <c:pt idx="3262">
                  <c:v>41412.305555558196</c:v>
                </c:pt>
                <c:pt idx="3263">
                  <c:v>41412.312500002641</c:v>
                </c:pt>
                <c:pt idx="3264">
                  <c:v>41412.319444447086</c:v>
                </c:pt>
                <c:pt idx="3265">
                  <c:v>41412.326388891532</c:v>
                </c:pt>
                <c:pt idx="3266">
                  <c:v>41412.333333335977</c:v>
                </c:pt>
                <c:pt idx="3267">
                  <c:v>41412.340277780422</c:v>
                </c:pt>
                <c:pt idx="3268">
                  <c:v>41412.347222224867</c:v>
                </c:pt>
                <c:pt idx="3269">
                  <c:v>41412.354166669313</c:v>
                </c:pt>
                <c:pt idx="3270">
                  <c:v>41412.361111113758</c:v>
                </c:pt>
                <c:pt idx="3271">
                  <c:v>41412.368055558203</c:v>
                </c:pt>
                <c:pt idx="3272">
                  <c:v>41412.375000002648</c:v>
                </c:pt>
                <c:pt idx="3273">
                  <c:v>41412.381944447094</c:v>
                </c:pt>
                <c:pt idx="3274">
                  <c:v>41412.388888891539</c:v>
                </c:pt>
                <c:pt idx="3275">
                  <c:v>41412.395833335984</c:v>
                </c:pt>
                <c:pt idx="3276">
                  <c:v>41412.402777780429</c:v>
                </c:pt>
                <c:pt idx="3277">
                  <c:v>41412.409722224875</c:v>
                </c:pt>
                <c:pt idx="3278">
                  <c:v>41412.41666666932</c:v>
                </c:pt>
                <c:pt idx="3279">
                  <c:v>41412.423611113765</c:v>
                </c:pt>
                <c:pt idx="3280">
                  <c:v>41412.43055555821</c:v>
                </c:pt>
                <c:pt idx="3281">
                  <c:v>41412.437500002656</c:v>
                </c:pt>
                <c:pt idx="3282">
                  <c:v>41412.444444447101</c:v>
                </c:pt>
                <c:pt idx="3283">
                  <c:v>41412.451388891546</c:v>
                </c:pt>
                <c:pt idx="3284">
                  <c:v>41412.458333335991</c:v>
                </c:pt>
                <c:pt idx="3285">
                  <c:v>41412.465277780437</c:v>
                </c:pt>
                <c:pt idx="3286">
                  <c:v>41412.472222224882</c:v>
                </c:pt>
                <c:pt idx="3287">
                  <c:v>41412.479166669327</c:v>
                </c:pt>
                <c:pt idx="3288">
                  <c:v>41412.486111113772</c:v>
                </c:pt>
                <c:pt idx="3289">
                  <c:v>41412.493055558218</c:v>
                </c:pt>
                <c:pt idx="3290">
                  <c:v>41412.500000002663</c:v>
                </c:pt>
                <c:pt idx="3291">
                  <c:v>41412.506944447108</c:v>
                </c:pt>
                <c:pt idx="3292">
                  <c:v>41412.513888891554</c:v>
                </c:pt>
                <c:pt idx="3293">
                  <c:v>41412.520833335999</c:v>
                </c:pt>
                <c:pt idx="3294">
                  <c:v>41412.527777780444</c:v>
                </c:pt>
                <c:pt idx="3295">
                  <c:v>41412.534722224889</c:v>
                </c:pt>
                <c:pt idx="3296">
                  <c:v>41412.541666669335</c:v>
                </c:pt>
                <c:pt idx="3297">
                  <c:v>41412.54861111378</c:v>
                </c:pt>
                <c:pt idx="3298">
                  <c:v>41412.555555558225</c:v>
                </c:pt>
                <c:pt idx="3299">
                  <c:v>41412.56250000267</c:v>
                </c:pt>
                <c:pt idx="3300">
                  <c:v>41412.569444447116</c:v>
                </c:pt>
                <c:pt idx="3301">
                  <c:v>41412.576388891561</c:v>
                </c:pt>
                <c:pt idx="3302">
                  <c:v>41412.583333336006</c:v>
                </c:pt>
                <c:pt idx="3303">
                  <c:v>41412.590277780451</c:v>
                </c:pt>
                <c:pt idx="3304">
                  <c:v>41412.597222224897</c:v>
                </c:pt>
                <c:pt idx="3305">
                  <c:v>41412.604166669342</c:v>
                </c:pt>
                <c:pt idx="3306">
                  <c:v>41412.611111113787</c:v>
                </c:pt>
                <c:pt idx="3307">
                  <c:v>41412.618055558232</c:v>
                </c:pt>
                <c:pt idx="3308">
                  <c:v>41412.625000002678</c:v>
                </c:pt>
                <c:pt idx="3309">
                  <c:v>41412.631944447123</c:v>
                </c:pt>
                <c:pt idx="3310">
                  <c:v>41412.638888891568</c:v>
                </c:pt>
                <c:pt idx="3311">
                  <c:v>41412.645833336013</c:v>
                </c:pt>
                <c:pt idx="3312">
                  <c:v>41412.652777780459</c:v>
                </c:pt>
                <c:pt idx="3313">
                  <c:v>41412.659722224904</c:v>
                </c:pt>
                <c:pt idx="3314">
                  <c:v>41412.666666669349</c:v>
                </c:pt>
                <c:pt idx="3315">
                  <c:v>41412.673611113794</c:v>
                </c:pt>
                <c:pt idx="3316">
                  <c:v>41412.68055555824</c:v>
                </c:pt>
                <c:pt idx="3317">
                  <c:v>41412.687500002685</c:v>
                </c:pt>
                <c:pt idx="3318">
                  <c:v>41412.69444444713</c:v>
                </c:pt>
                <c:pt idx="3319">
                  <c:v>41412.701388891575</c:v>
                </c:pt>
                <c:pt idx="3320">
                  <c:v>41412.708333336021</c:v>
                </c:pt>
                <c:pt idx="3321">
                  <c:v>41412.715277780466</c:v>
                </c:pt>
                <c:pt idx="3322">
                  <c:v>41412.722222224911</c:v>
                </c:pt>
                <c:pt idx="3323">
                  <c:v>41412.729166669356</c:v>
                </c:pt>
                <c:pt idx="3324">
                  <c:v>41412.736111113802</c:v>
                </c:pt>
                <c:pt idx="3325">
                  <c:v>41412.743055558247</c:v>
                </c:pt>
                <c:pt idx="3326">
                  <c:v>41412.750000002692</c:v>
                </c:pt>
                <c:pt idx="3327">
                  <c:v>41412.756944447137</c:v>
                </c:pt>
                <c:pt idx="3328">
                  <c:v>41412.763888891583</c:v>
                </c:pt>
                <c:pt idx="3329">
                  <c:v>41412.770833336028</c:v>
                </c:pt>
                <c:pt idx="3330">
                  <c:v>41412.777777780473</c:v>
                </c:pt>
                <c:pt idx="3331">
                  <c:v>41412.784722224918</c:v>
                </c:pt>
                <c:pt idx="3332">
                  <c:v>41412.791666669364</c:v>
                </c:pt>
                <c:pt idx="3333">
                  <c:v>41412.798611113809</c:v>
                </c:pt>
                <c:pt idx="3334">
                  <c:v>41412.805555558254</c:v>
                </c:pt>
                <c:pt idx="3335">
                  <c:v>41412.812500002699</c:v>
                </c:pt>
                <c:pt idx="3336">
                  <c:v>41412.819444447145</c:v>
                </c:pt>
                <c:pt idx="3337">
                  <c:v>41412.82638889159</c:v>
                </c:pt>
                <c:pt idx="3338">
                  <c:v>41412.833333336035</c:v>
                </c:pt>
                <c:pt idx="3339">
                  <c:v>41412.84027778048</c:v>
                </c:pt>
                <c:pt idx="3340">
                  <c:v>41412.847222224926</c:v>
                </c:pt>
                <c:pt idx="3341">
                  <c:v>41412.854166669371</c:v>
                </c:pt>
                <c:pt idx="3342">
                  <c:v>41412.861111113816</c:v>
                </c:pt>
                <c:pt idx="3343">
                  <c:v>41412.868055558261</c:v>
                </c:pt>
                <c:pt idx="3344">
                  <c:v>41412.875000002707</c:v>
                </c:pt>
                <c:pt idx="3345">
                  <c:v>41412.881944447152</c:v>
                </c:pt>
                <c:pt idx="3346">
                  <c:v>41412.888888891597</c:v>
                </c:pt>
                <c:pt idx="3347">
                  <c:v>41412.895833336042</c:v>
                </c:pt>
                <c:pt idx="3348">
                  <c:v>41412.902777780488</c:v>
                </c:pt>
                <c:pt idx="3349">
                  <c:v>41412.909722224933</c:v>
                </c:pt>
                <c:pt idx="3350">
                  <c:v>41412.916666669378</c:v>
                </c:pt>
                <c:pt idx="3351">
                  <c:v>41412.923611113823</c:v>
                </c:pt>
                <c:pt idx="3352">
                  <c:v>41412.930555558269</c:v>
                </c:pt>
                <c:pt idx="3353">
                  <c:v>41412.937500002714</c:v>
                </c:pt>
                <c:pt idx="3354">
                  <c:v>41412.944444447159</c:v>
                </c:pt>
                <c:pt idx="3355">
                  <c:v>41412.951388891604</c:v>
                </c:pt>
                <c:pt idx="3356">
                  <c:v>41412.95833333605</c:v>
                </c:pt>
                <c:pt idx="3357">
                  <c:v>41412.965277780495</c:v>
                </c:pt>
                <c:pt idx="3358">
                  <c:v>41412.97222222494</c:v>
                </c:pt>
                <c:pt idx="3359">
                  <c:v>41412.979166669385</c:v>
                </c:pt>
                <c:pt idx="3360">
                  <c:v>41412.986111113831</c:v>
                </c:pt>
                <c:pt idx="3361">
                  <c:v>41412.993055558276</c:v>
                </c:pt>
                <c:pt idx="3362">
                  <c:v>41413.000000002721</c:v>
                </c:pt>
                <c:pt idx="3363">
                  <c:v>41413.006944447166</c:v>
                </c:pt>
                <c:pt idx="3364">
                  <c:v>41413.013888891612</c:v>
                </c:pt>
                <c:pt idx="3365">
                  <c:v>41413.020833336057</c:v>
                </c:pt>
                <c:pt idx="3366">
                  <c:v>41413.027777780502</c:v>
                </c:pt>
                <c:pt idx="3367">
                  <c:v>41413.034722224947</c:v>
                </c:pt>
                <c:pt idx="3368">
                  <c:v>41413.041666669393</c:v>
                </c:pt>
                <c:pt idx="3369">
                  <c:v>41413.048611113838</c:v>
                </c:pt>
                <c:pt idx="3370">
                  <c:v>41413.055555558283</c:v>
                </c:pt>
                <c:pt idx="3371">
                  <c:v>41413.062500002728</c:v>
                </c:pt>
                <c:pt idx="3372">
                  <c:v>41413.069444447174</c:v>
                </c:pt>
                <c:pt idx="3373">
                  <c:v>41413.076388891619</c:v>
                </c:pt>
                <c:pt idx="3374">
                  <c:v>41413.083333336064</c:v>
                </c:pt>
                <c:pt idx="3375">
                  <c:v>41413.090277780509</c:v>
                </c:pt>
                <c:pt idx="3376">
                  <c:v>41413.097222224955</c:v>
                </c:pt>
                <c:pt idx="3377">
                  <c:v>41413.1041666694</c:v>
                </c:pt>
                <c:pt idx="3378">
                  <c:v>41413.111111113845</c:v>
                </c:pt>
                <c:pt idx="3379">
                  <c:v>41413.118055558291</c:v>
                </c:pt>
                <c:pt idx="3380">
                  <c:v>41413.125000002736</c:v>
                </c:pt>
                <c:pt idx="3381">
                  <c:v>41413.131944447181</c:v>
                </c:pt>
                <c:pt idx="3382">
                  <c:v>41413.138888891626</c:v>
                </c:pt>
                <c:pt idx="3383">
                  <c:v>41413.145833336072</c:v>
                </c:pt>
                <c:pt idx="3384">
                  <c:v>41413.152777780517</c:v>
                </c:pt>
                <c:pt idx="3385">
                  <c:v>41413.159722224962</c:v>
                </c:pt>
                <c:pt idx="3386">
                  <c:v>41413.166666669407</c:v>
                </c:pt>
                <c:pt idx="3387">
                  <c:v>41413.173611113853</c:v>
                </c:pt>
                <c:pt idx="3388">
                  <c:v>41413.180555558298</c:v>
                </c:pt>
                <c:pt idx="3389">
                  <c:v>41413.187500002743</c:v>
                </c:pt>
                <c:pt idx="3390">
                  <c:v>41413.194444447188</c:v>
                </c:pt>
                <c:pt idx="3391">
                  <c:v>41413.201388891634</c:v>
                </c:pt>
                <c:pt idx="3392">
                  <c:v>41413.208333336079</c:v>
                </c:pt>
                <c:pt idx="3393">
                  <c:v>41413.215277780524</c:v>
                </c:pt>
                <c:pt idx="3394">
                  <c:v>41413.222222224969</c:v>
                </c:pt>
                <c:pt idx="3395">
                  <c:v>41413.229166669415</c:v>
                </c:pt>
                <c:pt idx="3396">
                  <c:v>41413.23611111386</c:v>
                </c:pt>
                <c:pt idx="3397">
                  <c:v>41413.243055558305</c:v>
                </c:pt>
                <c:pt idx="3398">
                  <c:v>41413.25000000275</c:v>
                </c:pt>
                <c:pt idx="3399">
                  <c:v>41413.256944447196</c:v>
                </c:pt>
                <c:pt idx="3400">
                  <c:v>41413.263888891641</c:v>
                </c:pt>
                <c:pt idx="3401">
                  <c:v>41413.270833336086</c:v>
                </c:pt>
                <c:pt idx="3402">
                  <c:v>41413.277777780531</c:v>
                </c:pt>
                <c:pt idx="3403">
                  <c:v>41413.284722224977</c:v>
                </c:pt>
                <c:pt idx="3404">
                  <c:v>41413.291666669422</c:v>
                </c:pt>
                <c:pt idx="3405">
                  <c:v>41413.298611113867</c:v>
                </c:pt>
                <c:pt idx="3406">
                  <c:v>41413.305555558312</c:v>
                </c:pt>
                <c:pt idx="3407">
                  <c:v>41413.312500002758</c:v>
                </c:pt>
                <c:pt idx="3408">
                  <c:v>41413.319444447203</c:v>
                </c:pt>
                <c:pt idx="3409">
                  <c:v>41413.326388891648</c:v>
                </c:pt>
                <c:pt idx="3410">
                  <c:v>41413.333333336093</c:v>
                </c:pt>
                <c:pt idx="3411">
                  <c:v>41413.340277780539</c:v>
                </c:pt>
                <c:pt idx="3412">
                  <c:v>41413.347222224984</c:v>
                </c:pt>
                <c:pt idx="3413">
                  <c:v>41413.354166669429</c:v>
                </c:pt>
                <c:pt idx="3414">
                  <c:v>41413.361111113874</c:v>
                </c:pt>
                <c:pt idx="3415">
                  <c:v>41413.36805555832</c:v>
                </c:pt>
                <c:pt idx="3416">
                  <c:v>41413.375000002765</c:v>
                </c:pt>
                <c:pt idx="3417">
                  <c:v>41413.38194444721</c:v>
                </c:pt>
                <c:pt idx="3418">
                  <c:v>41413.388888891655</c:v>
                </c:pt>
                <c:pt idx="3419">
                  <c:v>41413.395833336101</c:v>
                </c:pt>
                <c:pt idx="3420">
                  <c:v>41413.402777780546</c:v>
                </c:pt>
                <c:pt idx="3421">
                  <c:v>41413.409722224991</c:v>
                </c:pt>
                <c:pt idx="3422">
                  <c:v>41413.416666669436</c:v>
                </c:pt>
                <c:pt idx="3423">
                  <c:v>41413.423611113882</c:v>
                </c:pt>
                <c:pt idx="3424">
                  <c:v>41413.430555558327</c:v>
                </c:pt>
                <c:pt idx="3425">
                  <c:v>41413.437500002772</c:v>
                </c:pt>
                <c:pt idx="3426">
                  <c:v>41413.444444447217</c:v>
                </c:pt>
                <c:pt idx="3427">
                  <c:v>41413.451388891663</c:v>
                </c:pt>
                <c:pt idx="3428">
                  <c:v>41413.458333336108</c:v>
                </c:pt>
                <c:pt idx="3429">
                  <c:v>41413.465277780553</c:v>
                </c:pt>
                <c:pt idx="3430">
                  <c:v>41413.472222224998</c:v>
                </c:pt>
                <c:pt idx="3431">
                  <c:v>41413.479166669444</c:v>
                </c:pt>
                <c:pt idx="3432">
                  <c:v>41413.486111113889</c:v>
                </c:pt>
                <c:pt idx="3433">
                  <c:v>41413.493055558334</c:v>
                </c:pt>
                <c:pt idx="3434">
                  <c:v>41413.500000002779</c:v>
                </c:pt>
                <c:pt idx="3435">
                  <c:v>41413.506944447225</c:v>
                </c:pt>
                <c:pt idx="3436">
                  <c:v>41413.51388889167</c:v>
                </c:pt>
                <c:pt idx="3437">
                  <c:v>41413.520833336115</c:v>
                </c:pt>
                <c:pt idx="3438">
                  <c:v>41413.52777778056</c:v>
                </c:pt>
                <c:pt idx="3439">
                  <c:v>41413.534722225006</c:v>
                </c:pt>
                <c:pt idx="3440">
                  <c:v>41413.541666669451</c:v>
                </c:pt>
                <c:pt idx="3441">
                  <c:v>41413.548611113896</c:v>
                </c:pt>
                <c:pt idx="3442">
                  <c:v>41413.555555558341</c:v>
                </c:pt>
                <c:pt idx="3443">
                  <c:v>41413.562500002787</c:v>
                </c:pt>
                <c:pt idx="3444">
                  <c:v>41413.569444447232</c:v>
                </c:pt>
                <c:pt idx="3445">
                  <c:v>41413.576388891677</c:v>
                </c:pt>
                <c:pt idx="3446">
                  <c:v>41413.583333336122</c:v>
                </c:pt>
                <c:pt idx="3447">
                  <c:v>41413.590277780568</c:v>
                </c:pt>
                <c:pt idx="3448">
                  <c:v>41413.597222225013</c:v>
                </c:pt>
                <c:pt idx="3449">
                  <c:v>41413.604166669458</c:v>
                </c:pt>
                <c:pt idx="3450">
                  <c:v>41413.611111113903</c:v>
                </c:pt>
                <c:pt idx="3451">
                  <c:v>41413.618055558349</c:v>
                </c:pt>
                <c:pt idx="3452">
                  <c:v>41413.625000002794</c:v>
                </c:pt>
                <c:pt idx="3453">
                  <c:v>41413.631944447239</c:v>
                </c:pt>
                <c:pt idx="3454">
                  <c:v>41413.638888891684</c:v>
                </c:pt>
                <c:pt idx="3455">
                  <c:v>41413.64583333613</c:v>
                </c:pt>
                <c:pt idx="3456">
                  <c:v>41413.652777780575</c:v>
                </c:pt>
                <c:pt idx="3457">
                  <c:v>41413.65972222502</c:v>
                </c:pt>
                <c:pt idx="3458">
                  <c:v>41413.666666669465</c:v>
                </c:pt>
                <c:pt idx="3459">
                  <c:v>41413.673611113911</c:v>
                </c:pt>
                <c:pt idx="3460">
                  <c:v>41413.680555558356</c:v>
                </c:pt>
                <c:pt idx="3461">
                  <c:v>41413.687500002801</c:v>
                </c:pt>
                <c:pt idx="3462">
                  <c:v>41413.694444447246</c:v>
                </c:pt>
                <c:pt idx="3463">
                  <c:v>41413.701388891692</c:v>
                </c:pt>
                <c:pt idx="3464">
                  <c:v>41413.708333336137</c:v>
                </c:pt>
                <c:pt idx="3465">
                  <c:v>41413.715277780582</c:v>
                </c:pt>
                <c:pt idx="3466">
                  <c:v>41413.722222225028</c:v>
                </c:pt>
                <c:pt idx="3467">
                  <c:v>41413.729166669473</c:v>
                </c:pt>
                <c:pt idx="3468">
                  <c:v>41413.736111113918</c:v>
                </c:pt>
                <c:pt idx="3469">
                  <c:v>41413.743055558363</c:v>
                </c:pt>
                <c:pt idx="3470">
                  <c:v>41413.750000002809</c:v>
                </c:pt>
                <c:pt idx="3471">
                  <c:v>41413.756944447254</c:v>
                </c:pt>
                <c:pt idx="3472">
                  <c:v>41413.763888891699</c:v>
                </c:pt>
                <c:pt idx="3473">
                  <c:v>41413.770833336144</c:v>
                </c:pt>
                <c:pt idx="3474">
                  <c:v>41413.77777778059</c:v>
                </c:pt>
                <c:pt idx="3475">
                  <c:v>41413.784722225035</c:v>
                </c:pt>
                <c:pt idx="3476">
                  <c:v>41413.79166666948</c:v>
                </c:pt>
                <c:pt idx="3477">
                  <c:v>41413.798611113925</c:v>
                </c:pt>
                <c:pt idx="3478">
                  <c:v>41413.805555558371</c:v>
                </c:pt>
                <c:pt idx="3479">
                  <c:v>41413.812500002816</c:v>
                </c:pt>
                <c:pt idx="3480">
                  <c:v>41413.819444447261</c:v>
                </c:pt>
                <c:pt idx="3481">
                  <c:v>41413.826388891706</c:v>
                </c:pt>
                <c:pt idx="3482">
                  <c:v>41413.833333336152</c:v>
                </c:pt>
                <c:pt idx="3483">
                  <c:v>41413.840277780597</c:v>
                </c:pt>
                <c:pt idx="3484">
                  <c:v>41413.847222225042</c:v>
                </c:pt>
                <c:pt idx="3485">
                  <c:v>41413.854166669487</c:v>
                </c:pt>
                <c:pt idx="3486">
                  <c:v>41413.861111113933</c:v>
                </c:pt>
                <c:pt idx="3487">
                  <c:v>41413.868055558378</c:v>
                </c:pt>
                <c:pt idx="3488">
                  <c:v>41413.875000002823</c:v>
                </c:pt>
                <c:pt idx="3489">
                  <c:v>41413.881944447268</c:v>
                </c:pt>
                <c:pt idx="3490">
                  <c:v>41413.888888891714</c:v>
                </c:pt>
                <c:pt idx="3491">
                  <c:v>41413.895833336159</c:v>
                </c:pt>
                <c:pt idx="3492">
                  <c:v>41413.902777780604</c:v>
                </c:pt>
                <c:pt idx="3493">
                  <c:v>41413.909722225049</c:v>
                </c:pt>
                <c:pt idx="3494">
                  <c:v>41413.916666669495</c:v>
                </c:pt>
                <c:pt idx="3495">
                  <c:v>41413.92361111394</c:v>
                </c:pt>
                <c:pt idx="3496">
                  <c:v>41413.930555558385</c:v>
                </c:pt>
                <c:pt idx="3497">
                  <c:v>41413.93750000283</c:v>
                </c:pt>
                <c:pt idx="3498">
                  <c:v>41413.944444447276</c:v>
                </c:pt>
                <c:pt idx="3499">
                  <c:v>41413.951388891721</c:v>
                </c:pt>
                <c:pt idx="3500">
                  <c:v>41413.958333336166</c:v>
                </c:pt>
                <c:pt idx="3501">
                  <c:v>41413.965277780611</c:v>
                </c:pt>
                <c:pt idx="3502">
                  <c:v>41413.972222225057</c:v>
                </c:pt>
                <c:pt idx="3503">
                  <c:v>41413.979166669502</c:v>
                </c:pt>
                <c:pt idx="3504">
                  <c:v>41413.986111113947</c:v>
                </c:pt>
                <c:pt idx="3505">
                  <c:v>41413.993055558392</c:v>
                </c:pt>
                <c:pt idx="3506">
                  <c:v>41414.000000002838</c:v>
                </c:pt>
                <c:pt idx="3507">
                  <c:v>41414.006944447283</c:v>
                </c:pt>
                <c:pt idx="3508">
                  <c:v>41414.013888891728</c:v>
                </c:pt>
                <c:pt idx="3509">
                  <c:v>41414.020833336173</c:v>
                </c:pt>
                <c:pt idx="3510">
                  <c:v>41414.027777780619</c:v>
                </c:pt>
                <c:pt idx="3511">
                  <c:v>41414.034722225064</c:v>
                </c:pt>
                <c:pt idx="3512">
                  <c:v>41414.041666669509</c:v>
                </c:pt>
                <c:pt idx="3513">
                  <c:v>41414.048611113954</c:v>
                </c:pt>
                <c:pt idx="3514">
                  <c:v>41414.0555555584</c:v>
                </c:pt>
                <c:pt idx="3515">
                  <c:v>41414.062500002845</c:v>
                </c:pt>
                <c:pt idx="3516">
                  <c:v>41414.06944444729</c:v>
                </c:pt>
                <c:pt idx="3517">
                  <c:v>41414.076388891735</c:v>
                </c:pt>
                <c:pt idx="3518">
                  <c:v>41414.083333336181</c:v>
                </c:pt>
                <c:pt idx="3519">
                  <c:v>41414.090277780626</c:v>
                </c:pt>
                <c:pt idx="3520">
                  <c:v>41414.097222225071</c:v>
                </c:pt>
                <c:pt idx="3521">
                  <c:v>41414.104166669516</c:v>
                </c:pt>
                <c:pt idx="3522">
                  <c:v>41414.111111113962</c:v>
                </c:pt>
                <c:pt idx="3523">
                  <c:v>41414.118055558407</c:v>
                </c:pt>
                <c:pt idx="3524">
                  <c:v>41414.125000002852</c:v>
                </c:pt>
                <c:pt idx="3525">
                  <c:v>41414.131944447297</c:v>
                </c:pt>
                <c:pt idx="3526">
                  <c:v>41414.138888891743</c:v>
                </c:pt>
                <c:pt idx="3527">
                  <c:v>41414.145833336188</c:v>
                </c:pt>
                <c:pt idx="3528">
                  <c:v>41414.152777780633</c:v>
                </c:pt>
                <c:pt idx="3529">
                  <c:v>41414.159722225078</c:v>
                </c:pt>
                <c:pt idx="3530">
                  <c:v>41414.166666669524</c:v>
                </c:pt>
                <c:pt idx="3531">
                  <c:v>41414.173611113969</c:v>
                </c:pt>
                <c:pt idx="3532">
                  <c:v>41414.180555558414</c:v>
                </c:pt>
                <c:pt idx="3533">
                  <c:v>41414.187500002859</c:v>
                </c:pt>
                <c:pt idx="3534">
                  <c:v>41414.194444447305</c:v>
                </c:pt>
                <c:pt idx="3535">
                  <c:v>41414.20138889175</c:v>
                </c:pt>
                <c:pt idx="3536">
                  <c:v>41414.208333336195</c:v>
                </c:pt>
                <c:pt idx="3537">
                  <c:v>41414.21527778064</c:v>
                </c:pt>
                <c:pt idx="3538">
                  <c:v>41414.222222225086</c:v>
                </c:pt>
                <c:pt idx="3539">
                  <c:v>41414.229166669531</c:v>
                </c:pt>
                <c:pt idx="3540">
                  <c:v>41414.236111113976</c:v>
                </c:pt>
                <c:pt idx="3541">
                  <c:v>41414.243055558421</c:v>
                </c:pt>
                <c:pt idx="3542">
                  <c:v>41414.250000002867</c:v>
                </c:pt>
                <c:pt idx="3543">
                  <c:v>41414.256944447312</c:v>
                </c:pt>
                <c:pt idx="3544">
                  <c:v>41414.263888891757</c:v>
                </c:pt>
                <c:pt idx="3545">
                  <c:v>41414.270833336202</c:v>
                </c:pt>
                <c:pt idx="3546">
                  <c:v>41414.277777780648</c:v>
                </c:pt>
                <c:pt idx="3547">
                  <c:v>41414.284722225093</c:v>
                </c:pt>
                <c:pt idx="3548">
                  <c:v>41414.291666669538</c:v>
                </c:pt>
                <c:pt idx="3549">
                  <c:v>41414.298611113983</c:v>
                </c:pt>
                <c:pt idx="3550">
                  <c:v>41414.305555558429</c:v>
                </c:pt>
                <c:pt idx="3551">
                  <c:v>41414.312500002874</c:v>
                </c:pt>
                <c:pt idx="3552">
                  <c:v>41414.319444447319</c:v>
                </c:pt>
                <c:pt idx="3553">
                  <c:v>41414.326388891765</c:v>
                </c:pt>
                <c:pt idx="3554">
                  <c:v>41414.33333333621</c:v>
                </c:pt>
                <c:pt idx="3555">
                  <c:v>41414.340277780655</c:v>
                </c:pt>
                <c:pt idx="3556">
                  <c:v>41414.3472222251</c:v>
                </c:pt>
                <c:pt idx="3557">
                  <c:v>41414.354166669546</c:v>
                </c:pt>
                <c:pt idx="3558">
                  <c:v>41414.361111113991</c:v>
                </c:pt>
                <c:pt idx="3559">
                  <c:v>41414.368055558436</c:v>
                </c:pt>
                <c:pt idx="3560">
                  <c:v>41414.375000002881</c:v>
                </c:pt>
                <c:pt idx="3561">
                  <c:v>41414.381944447327</c:v>
                </c:pt>
                <c:pt idx="3562">
                  <c:v>41414.388888891772</c:v>
                </c:pt>
                <c:pt idx="3563">
                  <c:v>41414.395833336217</c:v>
                </c:pt>
                <c:pt idx="3564">
                  <c:v>41414.402777780662</c:v>
                </c:pt>
                <c:pt idx="3565">
                  <c:v>41414.409722225108</c:v>
                </c:pt>
                <c:pt idx="3566">
                  <c:v>41414.416666669553</c:v>
                </c:pt>
                <c:pt idx="3567">
                  <c:v>41414.423611113998</c:v>
                </c:pt>
                <c:pt idx="3568">
                  <c:v>41414.430555558443</c:v>
                </c:pt>
                <c:pt idx="3569">
                  <c:v>41414.437500002889</c:v>
                </c:pt>
                <c:pt idx="3570">
                  <c:v>41414.444444447334</c:v>
                </c:pt>
                <c:pt idx="3571">
                  <c:v>41414.451388891779</c:v>
                </c:pt>
                <c:pt idx="3572">
                  <c:v>41414.458333336224</c:v>
                </c:pt>
                <c:pt idx="3573">
                  <c:v>41414.46527778067</c:v>
                </c:pt>
                <c:pt idx="3574">
                  <c:v>41414.472222225115</c:v>
                </c:pt>
                <c:pt idx="3575">
                  <c:v>41414.47916666956</c:v>
                </c:pt>
                <c:pt idx="3576">
                  <c:v>41414.486111114005</c:v>
                </c:pt>
                <c:pt idx="3577">
                  <c:v>41414.493055558451</c:v>
                </c:pt>
                <c:pt idx="3578">
                  <c:v>41414.500000002896</c:v>
                </c:pt>
                <c:pt idx="3579">
                  <c:v>41414.506944447341</c:v>
                </c:pt>
                <c:pt idx="3580">
                  <c:v>41414.513888891786</c:v>
                </c:pt>
                <c:pt idx="3581">
                  <c:v>41414.520833336232</c:v>
                </c:pt>
                <c:pt idx="3582">
                  <c:v>41414.527777780677</c:v>
                </c:pt>
                <c:pt idx="3583">
                  <c:v>41414.534722225122</c:v>
                </c:pt>
                <c:pt idx="3584">
                  <c:v>41414.541666669567</c:v>
                </c:pt>
                <c:pt idx="3585">
                  <c:v>41414.548611114013</c:v>
                </c:pt>
                <c:pt idx="3586">
                  <c:v>41414.555555558458</c:v>
                </c:pt>
                <c:pt idx="3587">
                  <c:v>41414.562500002903</c:v>
                </c:pt>
                <c:pt idx="3588">
                  <c:v>41414.569444447348</c:v>
                </c:pt>
                <c:pt idx="3589">
                  <c:v>41414.576388891794</c:v>
                </c:pt>
                <c:pt idx="3590">
                  <c:v>41414.583333336239</c:v>
                </c:pt>
                <c:pt idx="3591">
                  <c:v>41414.590277780684</c:v>
                </c:pt>
                <c:pt idx="3592">
                  <c:v>41414.597222225129</c:v>
                </c:pt>
                <c:pt idx="3593">
                  <c:v>41414.604166669575</c:v>
                </c:pt>
                <c:pt idx="3594">
                  <c:v>41414.61111111402</c:v>
                </c:pt>
                <c:pt idx="3595">
                  <c:v>41414.618055558465</c:v>
                </c:pt>
                <c:pt idx="3596">
                  <c:v>41414.62500000291</c:v>
                </c:pt>
                <c:pt idx="3597">
                  <c:v>41414.631944447356</c:v>
                </c:pt>
                <c:pt idx="3598">
                  <c:v>41414.638888891801</c:v>
                </c:pt>
                <c:pt idx="3599">
                  <c:v>41414.645833336246</c:v>
                </c:pt>
                <c:pt idx="3600">
                  <c:v>41414.652777780691</c:v>
                </c:pt>
                <c:pt idx="3601">
                  <c:v>41414.659722225137</c:v>
                </c:pt>
                <c:pt idx="3602">
                  <c:v>41414.666666669582</c:v>
                </c:pt>
                <c:pt idx="3603">
                  <c:v>41414.673611114027</c:v>
                </c:pt>
                <c:pt idx="3604">
                  <c:v>41414.680555558472</c:v>
                </c:pt>
                <c:pt idx="3605">
                  <c:v>41414.687500002918</c:v>
                </c:pt>
                <c:pt idx="3606">
                  <c:v>41414.694444447363</c:v>
                </c:pt>
                <c:pt idx="3607">
                  <c:v>41414.701388891808</c:v>
                </c:pt>
                <c:pt idx="3608">
                  <c:v>41414.708333336253</c:v>
                </c:pt>
                <c:pt idx="3609">
                  <c:v>41414.715277780699</c:v>
                </c:pt>
                <c:pt idx="3610">
                  <c:v>41414.722222225144</c:v>
                </c:pt>
                <c:pt idx="3611">
                  <c:v>41414.729166669589</c:v>
                </c:pt>
                <c:pt idx="3612">
                  <c:v>41414.736111114034</c:v>
                </c:pt>
                <c:pt idx="3613">
                  <c:v>41414.74305555848</c:v>
                </c:pt>
                <c:pt idx="3614">
                  <c:v>41414.750000002925</c:v>
                </c:pt>
                <c:pt idx="3615">
                  <c:v>41414.75694444737</c:v>
                </c:pt>
                <c:pt idx="3616">
                  <c:v>41414.763888891815</c:v>
                </c:pt>
                <c:pt idx="3617">
                  <c:v>41414.770833336261</c:v>
                </c:pt>
                <c:pt idx="3618">
                  <c:v>41414.777777780706</c:v>
                </c:pt>
                <c:pt idx="3619">
                  <c:v>41414.784722225151</c:v>
                </c:pt>
                <c:pt idx="3620">
                  <c:v>41414.791666669596</c:v>
                </c:pt>
                <c:pt idx="3621">
                  <c:v>41414.798611114042</c:v>
                </c:pt>
                <c:pt idx="3622">
                  <c:v>41414.805555558487</c:v>
                </c:pt>
                <c:pt idx="3623">
                  <c:v>41414.812500002932</c:v>
                </c:pt>
                <c:pt idx="3624">
                  <c:v>41414.819444447377</c:v>
                </c:pt>
                <c:pt idx="3625">
                  <c:v>41414.826388891823</c:v>
                </c:pt>
                <c:pt idx="3626">
                  <c:v>41414.833333336268</c:v>
                </c:pt>
                <c:pt idx="3627">
                  <c:v>41414.840277780713</c:v>
                </c:pt>
                <c:pt idx="3628">
                  <c:v>41414.847222225158</c:v>
                </c:pt>
                <c:pt idx="3629">
                  <c:v>41414.854166669604</c:v>
                </c:pt>
                <c:pt idx="3630">
                  <c:v>41414.861111114049</c:v>
                </c:pt>
                <c:pt idx="3631">
                  <c:v>41414.868055558494</c:v>
                </c:pt>
                <c:pt idx="3632">
                  <c:v>41414.875000002939</c:v>
                </c:pt>
                <c:pt idx="3633">
                  <c:v>41414.881944447385</c:v>
                </c:pt>
                <c:pt idx="3634">
                  <c:v>41414.88888889183</c:v>
                </c:pt>
                <c:pt idx="3635">
                  <c:v>41414.895833336275</c:v>
                </c:pt>
                <c:pt idx="3636">
                  <c:v>41414.90277778072</c:v>
                </c:pt>
                <c:pt idx="3637">
                  <c:v>41414.909722225166</c:v>
                </c:pt>
                <c:pt idx="3638">
                  <c:v>41414.916666669611</c:v>
                </c:pt>
                <c:pt idx="3639">
                  <c:v>41414.923611114056</c:v>
                </c:pt>
                <c:pt idx="3640">
                  <c:v>41414.930555558502</c:v>
                </c:pt>
                <c:pt idx="3641">
                  <c:v>41414.937500002947</c:v>
                </c:pt>
                <c:pt idx="3642">
                  <c:v>41414.944444447392</c:v>
                </c:pt>
                <c:pt idx="3643">
                  <c:v>41414.951388891837</c:v>
                </c:pt>
                <c:pt idx="3644">
                  <c:v>41414.958333336283</c:v>
                </c:pt>
                <c:pt idx="3645">
                  <c:v>41414.965277780728</c:v>
                </c:pt>
                <c:pt idx="3646">
                  <c:v>41414.972222225173</c:v>
                </c:pt>
                <c:pt idx="3647">
                  <c:v>41414.979166669618</c:v>
                </c:pt>
                <c:pt idx="3648">
                  <c:v>41414.986111114064</c:v>
                </c:pt>
                <c:pt idx="3649">
                  <c:v>41414.993055558509</c:v>
                </c:pt>
                <c:pt idx="3650">
                  <c:v>41415.000000002954</c:v>
                </c:pt>
                <c:pt idx="3651">
                  <c:v>41415.006944447399</c:v>
                </c:pt>
                <c:pt idx="3652">
                  <c:v>41415.013888891845</c:v>
                </c:pt>
                <c:pt idx="3653">
                  <c:v>41415.02083333629</c:v>
                </c:pt>
                <c:pt idx="3654">
                  <c:v>41415.027777780735</c:v>
                </c:pt>
                <c:pt idx="3655">
                  <c:v>41415.03472222518</c:v>
                </c:pt>
                <c:pt idx="3656">
                  <c:v>41415.041666669626</c:v>
                </c:pt>
                <c:pt idx="3657">
                  <c:v>41415.048611114071</c:v>
                </c:pt>
                <c:pt idx="3658">
                  <c:v>41415.055555558516</c:v>
                </c:pt>
                <c:pt idx="3659">
                  <c:v>41415.062500002961</c:v>
                </c:pt>
                <c:pt idx="3660">
                  <c:v>41415.069444447407</c:v>
                </c:pt>
                <c:pt idx="3661">
                  <c:v>41415.076388891852</c:v>
                </c:pt>
                <c:pt idx="3662">
                  <c:v>41415.083333336297</c:v>
                </c:pt>
                <c:pt idx="3663">
                  <c:v>41415.090277780742</c:v>
                </c:pt>
                <c:pt idx="3664">
                  <c:v>41415.097222225188</c:v>
                </c:pt>
                <c:pt idx="3665">
                  <c:v>41415.104166669633</c:v>
                </c:pt>
                <c:pt idx="3666">
                  <c:v>41415.111111114078</c:v>
                </c:pt>
                <c:pt idx="3667">
                  <c:v>41415.118055558523</c:v>
                </c:pt>
                <c:pt idx="3668">
                  <c:v>41415.125000002969</c:v>
                </c:pt>
                <c:pt idx="3669">
                  <c:v>41415.131944447414</c:v>
                </c:pt>
                <c:pt idx="3670">
                  <c:v>41415.138888891859</c:v>
                </c:pt>
                <c:pt idx="3671">
                  <c:v>41415.145833336304</c:v>
                </c:pt>
                <c:pt idx="3672">
                  <c:v>41415.15277778075</c:v>
                </c:pt>
                <c:pt idx="3673">
                  <c:v>41415.159722225195</c:v>
                </c:pt>
                <c:pt idx="3674">
                  <c:v>41415.16666666964</c:v>
                </c:pt>
                <c:pt idx="3675">
                  <c:v>41415.173611114085</c:v>
                </c:pt>
                <c:pt idx="3676">
                  <c:v>41415.180555558531</c:v>
                </c:pt>
                <c:pt idx="3677">
                  <c:v>41415.187500002976</c:v>
                </c:pt>
                <c:pt idx="3678">
                  <c:v>41415.194444447421</c:v>
                </c:pt>
                <c:pt idx="3679">
                  <c:v>41415.201388891866</c:v>
                </c:pt>
                <c:pt idx="3680">
                  <c:v>41415.208333336312</c:v>
                </c:pt>
                <c:pt idx="3681">
                  <c:v>41415.215277780757</c:v>
                </c:pt>
                <c:pt idx="3682">
                  <c:v>41415.222222225202</c:v>
                </c:pt>
                <c:pt idx="3683">
                  <c:v>41415.229166669647</c:v>
                </c:pt>
                <c:pt idx="3684">
                  <c:v>41415.236111114093</c:v>
                </c:pt>
                <c:pt idx="3685">
                  <c:v>41415.243055558538</c:v>
                </c:pt>
                <c:pt idx="3686">
                  <c:v>41415.250000002983</c:v>
                </c:pt>
                <c:pt idx="3687">
                  <c:v>41415.256944447428</c:v>
                </c:pt>
                <c:pt idx="3688">
                  <c:v>41415.263888891874</c:v>
                </c:pt>
                <c:pt idx="3689">
                  <c:v>41415.270833336319</c:v>
                </c:pt>
                <c:pt idx="3690">
                  <c:v>41415.277777780764</c:v>
                </c:pt>
                <c:pt idx="3691">
                  <c:v>41415.284722225209</c:v>
                </c:pt>
                <c:pt idx="3692">
                  <c:v>41415.291666669655</c:v>
                </c:pt>
                <c:pt idx="3693">
                  <c:v>41415.2986111141</c:v>
                </c:pt>
                <c:pt idx="3694">
                  <c:v>41415.305555558545</c:v>
                </c:pt>
                <c:pt idx="3695">
                  <c:v>41415.31250000299</c:v>
                </c:pt>
                <c:pt idx="3696">
                  <c:v>41415.319444447436</c:v>
                </c:pt>
                <c:pt idx="3697">
                  <c:v>41415.326388891881</c:v>
                </c:pt>
                <c:pt idx="3698">
                  <c:v>41415.333333336326</c:v>
                </c:pt>
                <c:pt idx="3699">
                  <c:v>41415.340277780771</c:v>
                </c:pt>
                <c:pt idx="3700">
                  <c:v>41415.347222225217</c:v>
                </c:pt>
                <c:pt idx="3701">
                  <c:v>41415.354166669662</c:v>
                </c:pt>
                <c:pt idx="3702">
                  <c:v>41415.361111114107</c:v>
                </c:pt>
                <c:pt idx="3703">
                  <c:v>41415.368055558552</c:v>
                </c:pt>
                <c:pt idx="3704">
                  <c:v>41415.375000002998</c:v>
                </c:pt>
                <c:pt idx="3705">
                  <c:v>41415.381944447443</c:v>
                </c:pt>
                <c:pt idx="3706">
                  <c:v>41415.388888891888</c:v>
                </c:pt>
                <c:pt idx="3707">
                  <c:v>41415.395833336333</c:v>
                </c:pt>
                <c:pt idx="3708">
                  <c:v>41415.402777780779</c:v>
                </c:pt>
                <c:pt idx="3709">
                  <c:v>41415.409722225224</c:v>
                </c:pt>
                <c:pt idx="3710">
                  <c:v>41415.416666669669</c:v>
                </c:pt>
                <c:pt idx="3711">
                  <c:v>41415.423611114114</c:v>
                </c:pt>
                <c:pt idx="3712">
                  <c:v>41415.43055555856</c:v>
                </c:pt>
                <c:pt idx="3713">
                  <c:v>41415.437500003005</c:v>
                </c:pt>
                <c:pt idx="3714">
                  <c:v>41415.44444444745</c:v>
                </c:pt>
                <c:pt idx="3715">
                  <c:v>41415.451388891895</c:v>
                </c:pt>
                <c:pt idx="3716">
                  <c:v>41415.458333336341</c:v>
                </c:pt>
                <c:pt idx="3717">
                  <c:v>41415.465277780786</c:v>
                </c:pt>
                <c:pt idx="3718">
                  <c:v>41415.472222225231</c:v>
                </c:pt>
                <c:pt idx="3719">
                  <c:v>41415.479166669676</c:v>
                </c:pt>
                <c:pt idx="3720">
                  <c:v>41415.486111114122</c:v>
                </c:pt>
                <c:pt idx="3721">
                  <c:v>41415.493055558567</c:v>
                </c:pt>
                <c:pt idx="3722">
                  <c:v>41415.500000003012</c:v>
                </c:pt>
                <c:pt idx="3723">
                  <c:v>41415.506944447457</c:v>
                </c:pt>
                <c:pt idx="3724">
                  <c:v>41415.513888891903</c:v>
                </c:pt>
                <c:pt idx="3725">
                  <c:v>41415.520833336348</c:v>
                </c:pt>
                <c:pt idx="3726">
                  <c:v>41415.527777780793</c:v>
                </c:pt>
                <c:pt idx="3727">
                  <c:v>41415.534722225239</c:v>
                </c:pt>
                <c:pt idx="3728">
                  <c:v>41415.541666669684</c:v>
                </c:pt>
                <c:pt idx="3729">
                  <c:v>41415.548611114129</c:v>
                </c:pt>
                <c:pt idx="3730">
                  <c:v>41415.555555558574</c:v>
                </c:pt>
                <c:pt idx="3731">
                  <c:v>41415.56250000302</c:v>
                </c:pt>
                <c:pt idx="3732">
                  <c:v>41415.569444447465</c:v>
                </c:pt>
                <c:pt idx="3733">
                  <c:v>41415.57638889191</c:v>
                </c:pt>
                <c:pt idx="3734">
                  <c:v>41415.583333336355</c:v>
                </c:pt>
                <c:pt idx="3735">
                  <c:v>41415.590277780801</c:v>
                </c:pt>
                <c:pt idx="3736">
                  <c:v>41415.597222225246</c:v>
                </c:pt>
                <c:pt idx="3737">
                  <c:v>41415.604166669691</c:v>
                </c:pt>
                <c:pt idx="3738">
                  <c:v>41415.611111114136</c:v>
                </c:pt>
                <c:pt idx="3739">
                  <c:v>41415.618055558582</c:v>
                </c:pt>
                <c:pt idx="3740">
                  <c:v>41415.625000003027</c:v>
                </c:pt>
                <c:pt idx="3741">
                  <c:v>41415.631944447472</c:v>
                </c:pt>
                <c:pt idx="3742">
                  <c:v>41415.638888891917</c:v>
                </c:pt>
                <c:pt idx="3743">
                  <c:v>41415.645833336363</c:v>
                </c:pt>
                <c:pt idx="3744">
                  <c:v>41415.652777780808</c:v>
                </c:pt>
                <c:pt idx="3745">
                  <c:v>41415.659722225253</c:v>
                </c:pt>
                <c:pt idx="3746">
                  <c:v>41415.666666669698</c:v>
                </c:pt>
                <c:pt idx="3747">
                  <c:v>41415.673611114144</c:v>
                </c:pt>
                <c:pt idx="3748">
                  <c:v>41415.680555558589</c:v>
                </c:pt>
                <c:pt idx="3749">
                  <c:v>41415.687500003034</c:v>
                </c:pt>
                <c:pt idx="3750">
                  <c:v>41415.694444447479</c:v>
                </c:pt>
                <c:pt idx="3751">
                  <c:v>41415.701388891925</c:v>
                </c:pt>
                <c:pt idx="3752">
                  <c:v>41415.70833333637</c:v>
                </c:pt>
                <c:pt idx="3753">
                  <c:v>41415.715277780815</c:v>
                </c:pt>
                <c:pt idx="3754">
                  <c:v>41415.72222222526</c:v>
                </c:pt>
                <c:pt idx="3755">
                  <c:v>41415.729166669706</c:v>
                </c:pt>
                <c:pt idx="3756">
                  <c:v>41415.736111114151</c:v>
                </c:pt>
                <c:pt idx="3757">
                  <c:v>41415.743055558596</c:v>
                </c:pt>
                <c:pt idx="3758">
                  <c:v>41415.750000003041</c:v>
                </c:pt>
                <c:pt idx="3759">
                  <c:v>41415.756944447487</c:v>
                </c:pt>
                <c:pt idx="3760">
                  <c:v>41415.763888891932</c:v>
                </c:pt>
                <c:pt idx="3761">
                  <c:v>41415.770833336377</c:v>
                </c:pt>
                <c:pt idx="3762">
                  <c:v>41415.777777780822</c:v>
                </c:pt>
                <c:pt idx="3763">
                  <c:v>41415.784722225268</c:v>
                </c:pt>
                <c:pt idx="3764">
                  <c:v>41415.791666669713</c:v>
                </c:pt>
                <c:pt idx="3765">
                  <c:v>41415.798611114158</c:v>
                </c:pt>
                <c:pt idx="3766">
                  <c:v>41415.805555558603</c:v>
                </c:pt>
                <c:pt idx="3767">
                  <c:v>41415.812500003049</c:v>
                </c:pt>
                <c:pt idx="3768">
                  <c:v>41415.819444447494</c:v>
                </c:pt>
                <c:pt idx="3769">
                  <c:v>41415.826388891939</c:v>
                </c:pt>
                <c:pt idx="3770">
                  <c:v>41415.833333336384</c:v>
                </c:pt>
                <c:pt idx="3771">
                  <c:v>41415.84027778083</c:v>
                </c:pt>
                <c:pt idx="3772">
                  <c:v>41415.847222225275</c:v>
                </c:pt>
                <c:pt idx="3773">
                  <c:v>41415.85416666972</c:v>
                </c:pt>
                <c:pt idx="3774">
                  <c:v>41415.861111114165</c:v>
                </c:pt>
                <c:pt idx="3775">
                  <c:v>41415.868055558611</c:v>
                </c:pt>
                <c:pt idx="3776">
                  <c:v>41415.875000003056</c:v>
                </c:pt>
                <c:pt idx="3777">
                  <c:v>41415.881944447501</c:v>
                </c:pt>
                <c:pt idx="3778">
                  <c:v>41415.888888891946</c:v>
                </c:pt>
                <c:pt idx="3779">
                  <c:v>41415.895833336392</c:v>
                </c:pt>
                <c:pt idx="3780">
                  <c:v>41415.902777780837</c:v>
                </c:pt>
                <c:pt idx="3781">
                  <c:v>41415.909722225282</c:v>
                </c:pt>
                <c:pt idx="3782">
                  <c:v>41415.916666669727</c:v>
                </c:pt>
                <c:pt idx="3783">
                  <c:v>41415.923611114173</c:v>
                </c:pt>
                <c:pt idx="3784">
                  <c:v>41415.930555558618</c:v>
                </c:pt>
                <c:pt idx="3785">
                  <c:v>41415.937500003063</c:v>
                </c:pt>
                <c:pt idx="3786">
                  <c:v>41415.944444447508</c:v>
                </c:pt>
                <c:pt idx="3787">
                  <c:v>41415.951388891954</c:v>
                </c:pt>
                <c:pt idx="3788">
                  <c:v>41415.958333336399</c:v>
                </c:pt>
                <c:pt idx="3789">
                  <c:v>41415.965277780844</c:v>
                </c:pt>
                <c:pt idx="3790">
                  <c:v>41415.972222225289</c:v>
                </c:pt>
                <c:pt idx="3791">
                  <c:v>41415.979166669735</c:v>
                </c:pt>
                <c:pt idx="3792">
                  <c:v>41415.98611111418</c:v>
                </c:pt>
                <c:pt idx="3793">
                  <c:v>41415.993055558625</c:v>
                </c:pt>
                <c:pt idx="3794">
                  <c:v>41416.00000000307</c:v>
                </c:pt>
                <c:pt idx="3795">
                  <c:v>41416.006944447516</c:v>
                </c:pt>
                <c:pt idx="3796">
                  <c:v>41416.013888891961</c:v>
                </c:pt>
                <c:pt idx="3797">
                  <c:v>41416.020833336406</c:v>
                </c:pt>
                <c:pt idx="3798">
                  <c:v>41416.027777780851</c:v>
                </c:pt>
                <c:pt idx="3799">
                  <c:v>41416.034722225297</c:v>
                </c:pt>
                <c:pt idx="3800">
                  <c:v>41416.041666669742</c:v>
                </c:pt>
                <c:pt idx="3801">
                  <c:v>41416.048611114187</c:v>
                </c:pt>
                <c:pt idx="3802">
                  <c:v>41416.055555558632</c:v>
                </c:pt>
                <c:pt idx="3803">
                  <c:v>41416.062500003078</c:v>
                </c:pt>
                <c:pt idx="3804">
                  <c:v>41416.069444447523</c:v>
                </c:pt>
                <c:pt idx="3805">
                  <c:v>41416.076388891968</c:v>
                </c:pt>
                <c:pt idx="3806">
                  <c:v>41416.083333336413</c:v>
                </c:pt>
                <c:pt idx="3807">
                  <c:v>41416.090277780859</c:v>
                </c:pt>
                <c:pt idx="3808">
                  <c:v>41416.097222225304</c:v>
                </c:pt>
                <c:pt idx="3809">
                  <c:v>41416.104166669749</c:v>
                </c:pt>
                <c:pt idx="3810">
                  <c:v>41416.111111114195</c:v>
                </c:pt>
                <c:pt idx="3811">
                  <c:v>41416.11805555864</c:v>
                </c:pt>
                <c:pt idx="3812">
                  <c:v>41416.125000003085</c:v>
                </c:pt>
                <c:pt idx="3813">
                  <c:v>41416.13194444753</c:v>
                </c:pt>
                <c:pt idx="3814">
                  <c:v>41416.138888891976</c:v>
                </c:pt>
                <c:pt idx="3815">
                  <c:v>41416.145833336421</c:v>
                </c:pt>
                <c:pt idx="3816">
                  <c:v>41416.152777780866</c:v>
                </c:pt>
                <c:pt idx="3817">
                  <c:v>41416.159722225311</c:v>
                </c:pt>
                <c:pt idx="3818">
                  <c:v>41416.166666669757</c:v>
                </c:pt>
                <c:pt idx="3819">
                  <c:v>41416.173611114202</c:v>
                </c:pt>
                <c:pt idx="3820">
                  <c:v>41416.180555558647</c:v>
                </c:pt>
                <c:pt idx="3821">
                  <c:v>41416.187500003092</c:v>
                </c:pt>
                <c:pt idx="3822">
                  <c:v>41416.194444447538</c:v>
                </c:pt>
                <c:pt idx="3823">
                  <c:v>41416.201388891983</c:v>
                </c:pt>
                <c:pt idx="3824">
                  <c:v>41416.208333336428</c:v>
                </c:pt>
                <c:pt idx="3825">
                  <c:v>41416.215277780873</c:v>
                </c:pt>
                <c:pt idx="3826">
                  <c:v>41416.222222225319</c:v>
                </c:pt>
                <c:pt idx="3827">
                  <c:v>41416.229166669764</c:v>
                </c:pt>
                <c:pt idx="3828">
                  <c:v>41416.236111114209</c:v>
                </c:pt>
                <c:pt idx="3829">
                  <c:v>41416.243055558654</c:v>
                </c:pt>
                <c:pt idx="3830">
                  <c:v>41416.2500000031</c:v>
                </c:pt>
                <c:pt idx="3831">
                  <c:v>41416.256944447545</c:v>
                </c:pt>
                <c:pt idx="3832">
                  <c:v>41416.26388889199</c:v>
                </c:pt>
                <c:pt idx="3833">
                  <c:v>41416.270833336435</c:v>
                </c:pt>
                <c:pt idx="3834">
                  <c:v>41416.277777780881</c:v>
                </c:pt>
                <c:pt idx="3835">
                  <c:v>41416.284722225326</c:v>
                </c:pt>
                <c:pt idx="3836">
                  <c:v>41416.291666669771</c:v>
                </c:pt>
                <c:pt idx="3837">
                  <c:v>41416.298611114216</c:v>
                </c:pt>
                <c:pt idx="3838">
                  <c:v>41416.305555558662</c:v>
                </c:pt>
                <c:pt idx="3839">
                  <c:v>41416.312500003107</c:v>
                </c:pt>
                <c:pt idx="3840">
                  <c:v>41416.319444447552</c:v>
                </c:pt>
                <c:pt idx="3841">
                  <c:v>41416.326388891997</c:v>
                </c:pt>
                <c:pt idx="3842">
                  <c:v>41416.333333336443</c:v>
                </c:pt>
                <c:pt idx="3843">
                  <c:v>41416.340277780888</c:v>
                </c:pt>
                <c:pt idx="3844">
                  <c:v>41416.347222225333</c:v>
                </c:pt>
                <c:pt idx="3845">
                  <c:v>41416.354166669778</c:v>
                </c:pt>
                <c:pt idx="3846">
                  <c:v>41416.361111114224</c:v>
                </c:pt>
                <c:pt idx="3847">
                  <c:v>41416.368055558669</c:v>
                </c:pt>
                <c:pt idx="3848">
                  <c:v>41416.375000003114</c:v>
                </c:pt>
                <c:pt idx="3849">
                  <c:v>41416.381944447559</c:v>
                </c:pt>
                <c:pt idx="3850">
                  <c:v>41416.388888892005</c:v>
                </c:pt>
                <c:pt idx="3851">
                  <c:v>41416.39583333645</c:v>
                </c:pt>
                <c:pt idx="3852">
                  <c:v>41416.402777780895</c:v>
                </c:pt>
                <c:pt idx="3853">
                  <c:v>41416.40972222534</c:v>
                </c:pt>
                <c:pt idx="3854">
                  <c:v>41416.416666669786</c:v>
                </c:pt>
                <c:pt idx="3855">
                  <c:v>41416.423611114231</c:v>
                </c:pt>
                <c:pt idx="3856">
                  <c:v>41416.430555558676</c:v>
                </c:pt>
                <c:pt idx="3857">
                  <c:v>41416.437500003121</c:v>
                </c:pt>
                <c:pt idx="3858">
                  <c:v>41416.444444447567</c:v>
                </c:pt>
                <c:pt idx="3859">
                  <c:v>41416.451388892012</c:v>
                </c:pt>
                <c:pt idx="3860">
                  <c:v>41416.458333336457</c:v>
                </c:pt>
                <c:pt idx="3861">
                  <c:v>41416.465277780902</c:v>
                </c:pt>
                <c:pt idx="3862">
                  <c:v>41416.472222225348</c:v>
                </c:pt>
                <c:pt idx="3863">
                  <c:v>41416.479166669793</c:v>
                </c:pt>
                <c:pt idx="3864">
                  <c:v>41416.486111114238</c:v>
                </c:pt>
                <c:pt idx="3865">
                  <c:v>41416.493055558683</c:v>
                </c:pt>
                <c:pt idx="3866">
                  <c:v>41416.500000003129</c:v>
                </c:pt>
                <c:pt idx="3867">
                  <c:v>41416.506944447574</c:v>
                </c:pt>
                <c:pt idx="3868">
                  <c:v>41416.513888892019</c:v>
                </c:pt>
                <c:pt idx="3869">
                  <c:v>41416.520833336464</c:v>
                </c:pt>
                <c:pt idx="3870">
                  <c:v>41416.52777778091</c:v>
                </c:pt>
                <c:pt idx="3871">
                  <c:v>41416.534722225355</c:v>
                </c:pt>
                <c:pt idx="3872">
                  <c:v>41416.5416666698</c:v>
                </c:pt>
                <c:pt idx="3873">
                  <c:v>41416.548611114245</c:v>
                </c:pt>
                <c:pt idx="3874">
                  <c:v>41416.555555558691</c:v>
                </c:pt>
                <c:pt idx="3875">
                  <c:v>41416.562500003136</c:v>
                </c:pt>
                <c:pt idx="3876">
                  <c:v>41416.569444447581</c:v>
                </c:pt>
                <c:pt idx="3877">
                  <c:v>41416.576388892026</c:v>
                </c:pt>
                <c:pt idx="3878">
                  <c:v>41416.583333336472</c:v>
                </c:pt>
                <c:pt idx="3879">
                  <c:v>41416.590277780917</c:v>
                </c:pt>
                <c:pt idx="3880">
                  <c:v>41416.597222225362</c:v>
                </c:pt>
                <c:pt idx="3881">
                  <c:v>41416.604166669807</c:v>
                </c:pt>
                <c:pt idx="3882">
                  <c:v>41416.611111114253</c:v>
                </c:pt>
                <c:pt idx="3883">
                  <c:v>41416.618055558698</c:v>
                </c:pt>
                <c:pt idx="3884">
                  <c:v>41416.625000003143</c:v>
                </c:pt>
                <c:pt idx="3885">
                  <c:v>41416.631944447588</c:v>
                </c:pt>
                <c:pt idx="3886">
                  <c:v>41416.638888892034</c:v>
                </c:pt>
                <c:pt idx="3887">
                  <c:v>41416.645833336479</c:v>
                </c:pt>
                <c:pt idx="3888">
                  <c:v>41416.652777780924</c:v>
                </c:pt>
                <c:pt idx="3889">
                  <c:v>41416.659722225369</c:v>
                </c:pt>
                <c:pt idx="3890">
                  <c:v>41416.666666669815</c:v>
                </c:pt>
                <c:pt idx="3891">
                  <c:v>41416.67361111426</c:v>
                </c:pt>
                <c:pt idx="3892">
                  <c:v>41416.680555558705</c:v>
                </c:pt>
                <c:pt idx="3893">
                  <c:v>41416.68750000315</c:v>
                </c:pt>
                <c:pt idx="3894">
                  <c:v>41416.694444447596</c:v>
                </c:pt>
                <c:pt idx="3895">
                  <c:v>41416.701388892041</c:v>
                </c:pt>
                <c:pt idx="3896">
                  <c:v>41416.708333336486</c:v>
                </c:pt>
                <c:pt idx="3897">
                  <c:v>41416.715277780932</c:v>
                </c:pt>
                <c:pt idx="3898">
                  <c:v>41416.722222225377</c:v>
                </c:pt>
                <c:pt idx="3899">
                  <c:v>41416.729166669822</c:v>
                </c:pt>
                <c:pt idx="3900">
                  <c:v>41416.736111114267</c:v>
                </c:pt>
                <c:pt idx="3901">
                  <c:v>41416.743055558713</c:v>
                </c:pt>
                <c:pt idx="3902">
                  <c:v>41416.750000003158</c:v>
                </c:pt>
                <c:pt idx="3903">
                  <c:v>41416.756944447603</c:v>
                </c:pt>
                <c:pt idx="3904">
                  <c:v>41416.763888892048</c:v>
                </c:pt>
                <c:pt idx="3905">
                  <c:v>41416.770833336494</c:v>
                </c:pt>
                <c:pt idx="3906">
                  <c:v>41416.777777780939</c:v>
                </c:pt>
                <c:pt idx="3907">
                  <c:v>41416.784722225384</c:v>
                </c:pt>
                <c:pt idx="3908">
                  <c:v>41416.791666669829</c:v>
                </c:pt>
                <c:pt idx="3909">
                  <c:v>41416.798611114275</c:v>
                </c:pt>
                <c:pt idx="3910">
                  <c:v>41416.80555555872</c:v>
                </c:pt>
                <c:pt idx="3911">
                  <c:v>41416.812500003165</c:v>
                </c:pt>
                <c:pt idx="3912">
                  <c:v>41416.81944444761</c:v>
                </c:pt>
                <c:pt idx="3913">
                  <c:v>41416.826388892056</c:v>
                </c:pt>
                <c:pt idx="3914">
                  <c:v>41416.833333336501</c:v>
                </c:pt>
                <c:pt idx="3915">
                  <c:v>41416.840277780946</c:v>
                </c:pt>
                <c:pt idx="3916">
                  <c:v>41416.847222225391</c:v>
                </c:pt>
                <c:pt idx="3917">
                  <c:v>41416.854166669837</c:v>
                </c:pt>
                <c:pt idx="3918">
                  <c:v>41416.861111114282</c:v>
                </c:pt>
                <c:pt idx="3919">
                  <c:v>41416.868055558727</c:v>
                </c:pt>
                <c:pt idx="3920">
                  <c:v>41416.875000003172</c:v>
                </c:pt>
                <c:pt idx="3921">
                  <c:v>41416.881944447618</c:v>
                </c:pt>
                <c:pt idx="3922">
                  <c:v>41416.888888892063</c:v>
                </c:pt>
                <c:pt idx="3923">
                  <c:v>41416.895833336508</c:v>
                </c:pt>
                <c:pt idx="3924">
                  <c:v>41416.902777780953</c:v>
                </c:pt>
                <c:pt idx="3925">
                  <c:v>41416.909722225399</c:v>
                </c:pt>
                <c:pt idx="3926">
                  <c:v>41416.916666669844</c:v>
                </c:pt>
                <c:pt idx="3927">
                  <c:v>41416.923611114289</c:v>
                </c:pt>
                <c:pt idx="3928">
                  <c:v>41416.930555558734</c:v>
                </c:pt>
                <c:pt idx="3929">
                  <c:v>41416.93750000318</c:v>
                </c:pt>
                <c:pt idx="3930">
                  <c:v>41416.944444447625</c:v>
                </c:pt>
                <c:pt idx="3931">
                  <c:v>41416.95138889207</c:v>
                </c:pt>
                <c:pt idx="3932">
                  <c:v>41416.958333336515</c:v>
                </c:pt>
                <c:pt idx="3933">
                  <c:v>41416.965277780961</c:v>
                </c:pt>
                <c:pt idx="3934">
                  <c:v>41416.972222225406</c:v>
                </c:pt>
                <c:pt idx="3935">
                  <c:v>41416.979166669851</c:v>
                </c:pt>
                <c:pt idx="3936">
                  <c:v>41416.986111114296</c:v>
                </c:pt>
                <c:pt idx="3937">
                  <c:v>41416.993055558742</c:v>
                </c:pt>
                <c:pt idx="3938">
                  <c:v>41417.000000003187</c:v>
                </c:pt>
                <c:pt idx="3939">
                  <c:v>41417.006944447632</c:v>
                </c:pt>
                <c:pt idx="3940">
                  <c:v>41417.013888892077</c:v>
                </c:pt>
                <c:pt idx="3941">
                  <c:v>41417.020833336523</c:v>
                </c:pt>
                <c:pt idx="3942">
                  <c:v>41417.027777780968</c:v>
                </c:pt>
                <c:pt idx="3943">
                  <c:v>41417.034722225413</c:v>
                </c:pt>
                <c:pt idx="3944">
                  <c:v>41417.041666669858</c:v>
                </c:pt>
                <c:pt idx="3945">
                  <c:v>41417.048611114304</c:v>
                </c:pt>
                <c:pt idx="3946">
                  <c:v>41417.055555558749</c:v>
                </c:pt>
                <c:pt idx="3947">
                  <c:v>41417.062500003194</c:v>
                </c:pt>
                <c:pt idx="3948">
                  <c:v>41417.069444447639</c:v>
                </c:pt>
                <c:pt idx="3949">
                  <c:v>41417.076388892085</c:v>
                </c:pt>
                <c:pt idx="3950">
                  <c:v>41417.08333333653</c:v>
                </c:pt>
                <c:pt idx="3951">
                  <c:v>41417.090277780975</c:v>
                </c:pt>
                <c:pt idx="3952">
                  <c:v>41417.09722222542</c:v>
                </c:pt>
                <c:pt idx="3953">
                  <c:v>41417.104166669866</c:v>
                </c:pt>
                <c:pt idx="3954">
                  <c:v>41417.111111114311</c:v>
                </c:pt>
                <c:pt idx="3955">
                  <c:v>41417.118055558756</c:v>
                </c:pt>
                <c:pt idx="3956">
                  <c:v>41417.125000003201</c:v>
                </c:pt>
                <c:pt idx="3957">
                  <c:v>41417.131944447647</c:v>
                </c:pt>
                <c:pt idx="3958">
                  <c:v>41417.138888892092</c:v>
                </c:pt>
                <c:pt idx="3959">
                  <c:v>41417.145833336537</c:v>
                </c:pt>
                <c:pt idx="3960">
                  <c:v>41417.152777780982</c:v>
                </c:pt>
                <c:pt idx="3961">
                  <c:v>41417.159722225428</c:v>
                </c:pt>
                <c:pt idx="3962">
                  <c:v>41417.166666669873</c:v>
                </c:pt>
                <c:pt idx="3963">
                  <c:v>41417.173611114318</c:v>
                </c:pt>
                <c:pt idx="3964">
                  <c:v>41417.180555558763</c:v>
                </c:pt>
                <c:pt idx="3965">
                  <c:v>41417.187500003209</c:v>
                </c:pt>
                <c:pt idx="3966">
                  <c:v>41417.194444447654</c:v>
                </c:pt>
                <c:pt idx="3967">
                  <c:v>41417.201388892099</c:v>
                </c:pt>
                <c:pt idx="3968">
                  <c:v>41417.208333336544</c:v>
                </c:pt>
                <c:pt idx="3969">
                  <c:v>41417.21527778099</c:v>
                </c:pt>
                <c:pt idx="3970">
                  <c:v>41417.222222225435</c:v>
                </c:pt>
                <c:pt idx="3971">
                  <c:v>41417.22916666988</c:v>
                </c:pt>
                <c:pt idx="3972">
                  <c:v>41417.236111114325</c:v>
                </c:pt>
                <c:pt idx="3973">
                  <c:v>41417.243055558771</c:v>
                </c:pt>
                <c:pt idx="3974">
                  <c:v>41417.250000003216</c:v>
                </c:pt>
                <c:pt idx="3975">
                  <c:v>41417.256944447661</c:v>
                </c:pt>
                <c:pt idx="3976">
                  <c:v>41417.263888892106</c:v>
                </c:pt>
                <c:pt idx="3977">
                  <c:v>41417.270833336552</c:v>
                </c:pt>
                <c:pt idx="3978">
                  <c:v>41417.277777780997</c:v>
                </c:pt>
                <c:pt idx="3979">
                  <c:v>41417.284722225442</c:v>
                </c:pt>
                <c:pt idx="3980">
                  <c:v>41417.291666669887</c:v>
                </c:pt>
                <c:pt idx="3981">
                  <c:v>41417.298611114333</c:v>
                </c:pt>
                <c:pt idx="3982">
                  <c:v>41417.305555558778</c:v>
                </c:pt>
                <c:pt idx="3983">
                  <c:v>41417.312500003223</c:v>
                </c:pt>
                <c:pt idx="3984">
                  <c:v>41417.319444447669</c:v>
                </c:pt>
                <c:pt idx="3985">
                  <c:v>41417.326388892114</c:v>
                </c:pt>
                <c:pt idx="3986">
                  <c:v>41417.333333336559</c:v>
                </c:pt>
                <c:pt idx="3987">
                  <c:v>41417.340277781004</c:v>
                </c:pt>
                <c:pt idx="3988">
                  <c:v>41417.34722222545</c:v>
                </c:pt>
                <c:pt idx="3989">
                  <c:v>41417.354166669895</c:v>
                </c:pt>
                <c:pt idx="3990">
                  <c:v>41417.36111111434</c:v>
                </c:pt>
                <c:pt idx="3991">
                  <c:v>41417.368055558785</c:v>
                </c:pt>
                <c:pt idx="3992">
                  <c:v>41417.375000003231</c:v>
                </c:pt>
                <c:pt idx="3993">
                  <c:v>41417.381944447676</c:v>
                </c:pt>
                <c:pt idx="3994">
                  <c:v>41417.388888892121</c:v>
                </c:pt>
                <c:pt idx="3995">
                  <c:v>41417.395833336566</c:v>
                </c:pt>
                <c:pt idx="3996">
                  <c:v>41417.402777781012</c:v>
                </c:pt>
                <c:pt idx="3997">
                  <c:v>41417.409722225457</c:v>
                </c:pt>
                <c:pt idx="3998">
                  <c:v>41417.416666669902</c:v>
                </c:pt>
                <c:pt idx="3999">
                  <c:v>41417.423611114347</c:v>
                </c:pt>
                <c:pt idx="4000">
                  <c:v>41417.430555558793</c:v>
                </c:pt>
                <c:pt idx="4001">
                  <c:v>41417.437500003238</c:v>
                </c:pt>
                <c:pt idx="4002">
                  <c:v>41417.444444447683</c:v>
                </c:pt>
                <c:pt idx="4003">
                  <c:v>41417.451388892128</c:v>
                </c:pt>
                <c:pt idx="4004">
                  <c:v>41417.458333336574</c:v>
                </c:pt>
                <c:pt idx="4005">
                  <c:v>41417.465277781019</c:v>
                </c:pt>
                <c:pt idx="4006">
                  <c:v>41417.472222225464</c:v>
                </c:pt>
                <c:pt idx="4007">
                  <c:v>41417.479166669909</c:v>
                </c:pt>
                <c:pt idx="4008">
                  <c:v>41417.486111114355</c:v>
                </c:pt>
                <c:pt idx="4009">
                  <c:v>41417.4930555588</c:v>
                </c:pt>
                <c:pt idx="4010">
                  <c:v>41417.500000003245</c:v>
                </c:pt>
                <c:pt idx="4011">
                  <c:v>41417.50694444769</c:v>
                </c:pt>
                <c:pt idx="4012">
                  <c:v>41417.513888892136</c:v>
                </c:pt>
                <c:pt idx="4013">
                  <c:v>41417.520833336581</c:v>
                </c:pt>
                <c:pt idx="4014">
                  <c:v>41417.527777781026</c:v>
                </c:pt>
                <c:pt idx="4015">
                  <c:v>41417.534722225471</c:v>
                </c:pt>
                <c:pt idx="4016">
                  <c:v>41417.541666669917</c:v>
                </c:pt>
                <c:pt idx="4017">
                  <c:v>41417.548611114362</c:v>
                </c:pt>
                <c:pt idx="4018">
                  <c:v>41417.555555558807</c:v>
                </c:pt>
                <c:pt idx="4019">
                  <c:v>41417.562500003252</c:v>
                </c:pt>
                <c:pt idx="4020">
                  <c:v>41417.569444447698</c:v>
                </c:pt>
                <c:pt idx="4021">
                  <c:v>41417.576388892143</c:v>
                </c:pt>
                <c:pt idx="4022">
                  <c:v>41417.583333336588</c:v>
                </c:pt>
                <c:pt idx="4023">
                  <c:v>41417.590277781033</c:v>
                </c:pt>
                <c:pt idx="4024">
                  <c:v>41417.597222225479</c:v>
                </c:pt>
                <c:pt idx="4025">
                  <c:v>41417.604166669924</c:v>
                </c:pt>
                <c:pt idx="4026">
                  <c:v>41417.611111114369</c:v>
                </c:pt>
                <c:pt idx="4027">
                  <c:v>41417.618055558814</c:v>
                </c:pt>
                <c:pt idx="4028">
                  <c:v>41417.62500000326</c:v>
                </c:pt>
                <c:pt idx="4029">
                  <c:v>41417.631944447705</c:v>
                </c:pt>
                <c:pt idx="4030">
                  <c:v>41417.63888889215</c:v>
                </c:pt>
                <c:pt idx="4031">
                  <c:v>41417.645833336595</c:v>
                </c:pt>
                <c:pt idx="4032">
                  <c:v>41417.652777781041</c:v>
                </c:pt>
                <c:pt idx="4033">
                  <c:v>41417.659722225486</c:v>
                </c:pt>
                <c:pt idx="4034">
                  <c:v>41417.666666669931</c:v>
                </c:pt>
                <c:pt idx="4035">
                  <c:v>41417.673611114376</c:v>
                </c:pt>
                <c:pt idx="4036">
                  <c:v>41417.680555558822</c:v>
                </c:pt>
                <c:pt idx="4037">
                  <c:v>41417.687500003267</c:v>
                </c:pt>
                <c:pt idx="4038">
                  <c:v>41417.694444447712</c:v>
                </c:pt>
                <c:pt idx="4039">
                  <c:v>41417.701388892157</c:v>
                </c:pt>
                <c:pt idx="4040">
                  <c:v>41417.708333336603</c:v>
                </c:pt>
                <c:pt idx="4041">
                  <c:v>41417.715277781048</c:v>
                </c:pt>
                <c:pt idx="4042">
                  <c:v>41417.722222225493</c:v>
                </c:pt>
                <c:pt idx="4043">
                  <c:v>41417.729166669938</c:v>
                </c:pt>
                <c:pt idx="4044">
                  <c:v>41417.736111114384</c:v>
                </c:pt>
                <c:pt idx="4045">
                  <c:v>41417.743055558829</c:v>
                </c:pt>
                <c:pt idx="4046">
                  <c:v>41417.750000003274</c:v>
                </c:pt>
                <c:pt idx="4047">
                  <c:v>41417.756944447719</c:v>
                </c:pt>
                <c:pt idx="4048">
                  <c:v>41417.763888892165</c:v>
                </c:pt>
                <c:pt idx="4049">
                  <c:v>41417.77083333661</c:v>
                </c:pt>
                <c:pt idx="4050">
                  <c:v>41417.777777781055</c:v>
                </c:pt>
                <c:pt idx="4051">
                  <c:v>41417.7847222255</c:v>
                </c:pt>
                <c:pt idx="4052">
                  <c:v>41417.791666669946</c:v>
                </c:pt>
                <c:pt idx="4053">
                  <c:v>41417.798611114391</c:v>
                </c:pt>
                <c:pt idx="4054">
                  <c:v>41417.805555558836</c:v>
                </c:pt>
                <c:pt idx="4055">
                  <c:v>41417.812500003281</c:v>
                </c:pt>
                <c:pt idx="4056">
                  <c:v>41417.819444447727</c:v>
                </c:pt>
                <c:pt idx="4057">
                  <c:v>41417.826388892172</c:v>
                </c:pt>
                <c:pt idx="4058">
                  <c:v>41417.833333336617</c:v>
                </c:pt>
                <c:pt idx="4059">
                  <c:v>41417.840277781062</c:v>
                </c:pt>
                <c:pt idx="4060">
                  <c:v>41417.847222225508</c:v>
                </c:pt>
                <c:pt idx="4061">
                  <c:v>41417.854166669953</c:v>
                </c:pt>
                <c:pt idx="4062">
                  <c:v>41417.861111114398</c:v>
                </c:pt>
                <c:pt idx="4063">
                  <c:v>41417.868055558843</c:v>
                </c:pt>
                <c:pt idx="4064">
                  <c:v>41417.875000003289</c:v>
                </c:pt>
                <c:pt idx="4065">
                  <c:v>41417.881944447734</c:v>
                </c:pt>
                <c:pt idx="4066">
                  <c:v>41417.888888892179</c:v>
                </c:pt>
                <c:pt idx="4067">
                  <c:v>41417.895833336624</c:v>
                </c:pt>
                <c:pt idx="4068">
                  <c:v>41417.90277778107</c:v>
                </c:pt>
                <c:pt idx="4069">
                  <c:v>41417.909722225515</c:v>
                </c:pt>
                <c:pt idx="4070">
                  <c:v>41417.91666666996</c:v>
                </c:pt>
                <c:pt idx="4071">
                  <c:v>41417.923611114406</c:v>
                </c:pt>
                <c:pt idx="4072">
                  <c:v>41417.930555558851</c:v>
                </c:pt>
                <c:pt idx="4073">
                  <c:v>41417.937500003296</c:v>
                </c:pt>
                <c:pt idx="4074">
                  <c:v>41417.944444447741</c:v>
                </c:pt>
                <c:pt idx="4075">
                  <c:v>41417.951388892187</c:v>
                </c:pt>
                <c:pt idx="4076">
                  <c:v>41417.958333336632</c:v>
                </c:pt>
                <c:pt idx="4077">
                  <c:v>41417.965277781077</c:v>
                </c:pt>
                <c:pt idx="4078">
                  <c:v>41417.972222225522</c:v>
                </c:pt>
                <c:pt idx="4079">
                  <c:v>41417.979166669968</c:v>
                </c:pt>
                <c:pt idx="4080">
                  <c:v>41417.986111114413</c:v>
                </c:pt>
                <c:pt idx="4081">
                  <c:v>41417.993055558858</c:v>
                </c:pt>
                <c:pt idx="4082">
                  <c:v>41418.000000003303</c:v>
                </c:pt>
                <c:pt idx="4083">
                  <c:v>41418.006944447749</c:v>
                </c:pt>
                <c:pt idx="4084">
                  <c:v>41418.013888892194</c:v>
                </c:pt>
                <c:pt idx="4085">
                  <c:v>41418.020833336639</c:v>
                </c:pt>
                <c:pt idx="4086">
                  <c:v>41418.027777781084</c:v>
                </c:pt>
                <c:pt idx="4087">
                  <c:v>41418.03472222553</c:v>
                </c:pt>
                <c:pt idx="4088">
                  <c:v>41418.041666669975</c:v>
                </c:pt>
                <c:pt idx="4089">
                  <c:v>41418.04861111442</c:v>
                </c:pt>
                <c:pt idx="4090">
                  <c:v>41418.055555558865</c:v>
                </c:pt>
                <c:pt idx="4091">
                  <c:v>41418.062500003311</c:v>
                </c:pt>
                <c:pt idx="4092">
                  <c:v>41418.069444447756</c:v>
                </c:pt>
                <c:pt idx="4093">
                  <c:v>41418.076388892201</c:v>
                </c:pt>
                <c:pt idx="4094">
                  <c:v>41418.083333336646</c:v>
                </c:pt>
                <c:pt idx="4095">
                  <c:v>41418.090277781092</c:v>
                </c:pt>
                <c:pt idx="4096">
                  <c:v>41418.097222225537</c:v>
                </c:pt>
                <c:pt idx="4097">
                  <c:v>41418.104166669982</c:v>
                </c:pt>
                <c:pt idx="4098">
                  <c:v>41418.111111114427</c:v>
                </c:pt>
                <c:pt idx="4099">
                  <c:v>41418.118055558873</c:v>
                </c:pt>
                <c:pt idx="4100">
                  <c:v>41418.125000003318</c:v>
                </c:pt>
                <c:pt idx="4101">
                  <c:v>41418.131944447763</c:v>
                </c:pt>
                <c:pt idx="4102">
                  <c:v>41418.138888892208</c:v>
                </c:pt>
                <c:pt idx="4103">
                  <c:v>41418.145833336654</c:v>
                </c:pt>
                <c:pt idx="4104">
                  <c:v>41418.152777781099</c:v>
                </c:pt>
                <c:pt idx="4105">
                  <c:v>41418.159722225544</c:v>
                </c:pt>
                <c:pt idx="4106">
                  <c:v>41418.166666669989</c:v>
                </c:pt>
                <c:pt idx="4107">
                  <c:v>41418.173611114435</c:v>
                </c:pt>
                <c:pt idx="4108">
                  <c:v>41418.18055555888</c:v>
                </c:pt>
                <c:pt idx="4109">
                  <c:v>41418.187500003325</c:v>
                </c:pt>
                <c:pt idx="4110">
                  <c:v>41418.19444444777</c:v>
                </c:pt>
                <c:pt idx="4111">
                  <c:v>41418.201388892216</c:v>
                </c:pt>
                <c:pt idx="4112">
                  <c:v>41418.208333336661</c:v>
                </c:pt>
                <c:pt idx="4113">
                  <c:v>41418.215277781106</c:v>
                </c:pt>
                <c:pt idx="4114">
                  <c:v>41418.222222225551</c:v>
                </c:pt>
                <c:pt idx="4115">
                  <c:v>41418.229166669997</c:v>
                </c:pt>
                <c:pt idx="4116">
                  <c:v>41418.236111114442</c:v>
                </c:pt>
                <c:pt idx="4117">
                  <c:v>41418.243055558887</c:v>
                </c:pt>
                <c:pt idx="4118">
                  <c:v>41418.250000003332</c:v>
                </c:pt>
                <c:pt idx="4119">
                  <c:v>41418.256944447778</c:v>
                </c:pt>
                <c:pt idx="4120">
                  <c:v>41418.263888892223</c:v>
                </c:pt>
                <c:pt idx="4121">
                  <c:v>41418.270833336668</c:v>
                </c:pt>
                <c:pt idx="4122">
                  <c:v>41418.277777781113</c:v>
                </c:pt>
                <c:pt idx="4123">
                  <c:v>41418.284722225559</c:v>
                </c:pt>
                <c:pt idx="4124">
                  <c:v>41418.291666670004</c:v>
                </c:pt>
                <c:pt idx="4125">
                  <c:v>41418.298611114449</c:v>
                </c:pt>
                <c:pt idx="4126">
                  <c:v>41418.305555558894</c:v>
                </c:pt>
                <c:pt idx="4127">
                  <c:v>41418.31250000334</c:v>
                </c:pt>
                <c:pt idx="4128">
                  <c:v>41418.319444447785</c:v>
                </c:pt>
                <c:pt idx="4129">
                  <c:v>41418.32638889223</c:v>
                </c:pt>
                <c:pt idx="4130">
                  <c:v>41418.333333336675</c:v>
                </c:pt>
                <c:pt idx="4131">
                  <c:v>41418.340277781121</c:v>
                </c:pt>
                <c:pt idx="4132">
                  <c:v>41418.347222225566</c:v>
                </c:pt>
                <c:pt idx="4133">
                  <c:v>41418.354166670011</c:v>
                </c:pt>
                <c:pt idx="4134">
                  <c:v>41418.361111114456</c:v>
                </c:pt>
                <c:pt idx="4135">
                  <c:v>41418.368055558902</c:v>
                </c:pt>
                <c:pt idx="4136">
                  <c:v>41418.375000003347</c:v>
                </c:pt>
                <c:pt idx="4137">
                  <c:v>41418.381944447792</c:v>
                </c:pt>
                <c:pt idx="4138">
                  <c:v>41418.388888892237</c:v>
                </c:pt>
                <c:pt idx="4139">
                  <c:v>41418.395833336683</c:v>
                </c:pt>
                <c:pt idx="4140">
                  <c:v>41418.402777781128</c:v>
                </c:pt>
                <c:pt idx="4141">
                  <c:v>41418.409722225573</c:v>
                </c:pt>
                <c:pt idx="4142">
                  <c:v>41418.416666670018</c:v>
                </c:pt>
                <c:pt idx="4143">
                  <c:v>41418.423611114464</c:v>
                </c:pt>
                <c:pt idx="4144">
                  <c:v>41418.430555558909</c:v>
                </c:pt>
                <c:pt idx="4145">
                  <c:v>41418.437500003354</c:v>
                </c:pt>
                <c:pt idx="4146">
                  <c:v>41418.444444447799</c:v>
                </c:pt>
                <c:pt idx="4147">
                  <c:v>41418.451388892245</c:v>
                </c:pt>
                <c:pt idx="4148">
                  <c:v>41418.45833333669</c:v>
                </c:pt>
                <c:pt idx="4149">
                  <c:v>41418.465277781135</c:v>
                </c:pt>
                <c:pt idx="4150">
                  <c:v>41418.47222222558</c:v>
                </c:pt>
                <c:pt idx="4151">
                  <c:v>41418.479166670026</c:v>
                </c:pt>
                <c:pt idx="4152">
                  <c:v>41418.486111114471</c:v>
                </c:pt>
                <c:pt idx="4153">
                  <c:v>41418.493055558916</c:v>
                </c:pt>
                <c:pt idx="4154">
                  <c:v>41418.500000003361</c:v>
                </c:pt>
                <c:pt idx="4155">
                  <c:v>41418.506944447807</c:v>
                </c:pt>
                <c:pt idx="4156">
                  <c:v>41418.513888892252</c:v>
                </c:pt>
                <c:pt idx="4157">
                  <c:v>41418.520833336697</c:v>
                </c:pt>
                <c:pt idx="4158">
                  <c:v>41418.527777781143</c:v>
                </c:pt>
                <c:pt idx="4159">
                  <c:v>41418.534722225588</c:v>
                </c:pt>
                <c:pt idx="4160">
                  <c:v>41418.541666670033</c:v>
                </c:pt>
                <c:pt idx="4161">
                  <c:v>41418.548611114478</c:v>
                </c:pt>
                <c:pt idx="4162">
                  <c:v>41418.555555558924</c:v>
                </c:pt>
                <c:pt idx="4163">
                  <c:v>41418.562500003369</c:v>
                </c:pt>
                <c:pt idx="4164">
                  <c:v>41418.569444447814</c:v>
                </c:pt>
                <c:pt idx="4165">
                  <c:v>41418.576388892259</c:v>
                </c:pt>
                <c:pt idx="4166">
                  <c:v>41418.583333336705</c:v>
                </c:pt>
                <c:pt idx="4167">
                  <c:v>41418.59027778115</c:v>
                </c:pt>
                <c:pt idx="4168">
                  <c:v>41418.597222225595</c:v>
                </c:pt>
                <c:pt idx="4169">
                  <c:v>41418.60416667004</c:v>
                </c:pt>
                <c:pt idx="4170">
                  <c:v>41418.611111114486</c:v>
                </c:pt>
                <c:pt idx="4171">
                  <c:v>41418.618055558931</c:v>
                </c:pt>
                <c:pt idx="4172">
                  <c:v>41418.625000003376</c:v>
                </c:pt>
                <c:pt idx="4173">
                  <c:v>41418.631944447821</c:v>
                </c:pt>
                <c:pt idx="4174">
                  <c:v>41418.638888892267</c:v>
                </c:pt>
                <c:pt idx="4175">
                  <c:v>41418.645833336712</c:v>
                </c:pt>
                <c:pt idx="4176">
                  <c:v>41418.652777781157</c:v>
                </c:pt>
                <c:pt idx="4177">
                  <c:v>41418.659722225602</c:v>
                </c:pt>
                <c:pt idx="4178">
                  <c:v>41418.666666670048</c:v>
                </c:pt>
                <c:pt idx="4179">
                  <c:v>41418.673611114493</c:v>
                </c:pt>
                <c:pt idx="4180">
                  <c:v>41418.680555558938</c:v>
                </c:pt>
                <c:pt idx="4181">
                  <c:v>41418.687500003383</c:v>
                </c:pt>
                <c:pt idx="4182">
                  <c:v>41418.694444447829</c:v>
                </c:pt>
                <c:pt idx="4183">
                  <c:v>41418.701388892274</c:v>
                </c:pt>
                <c:pt idx="4184">
                  <c:v>41418.708333336719</c:v>
                </c:pt>
                <c:pt idx="4185">
                  <c:v>41418.715277781164</c:v>
                </c:pt>
                <c:pt idx="4186">
                  <c:v>41418.72222222561</c:v>
                </c:pt>
                <c:pt idx="4187">
                  <c:v>41418.729166670055</c:v>
                </c:pt>
                <c:pt idx="4188">
                  <c:v>41418.7361111145</c:v>
                </c:pt>
                <c:pt idx="4189">
                  <c:v>41418.743055558945</c:v>
                </c:pt>
                <c:pt idx="4190">
                  <c:v>41418.750000003391</c:v>
                </c:pt>
                <c:pt idx="4191">
                  <c:v>41418.756944447836</c:v>
                </c:pt>
                <c:pt idx="4192">
                  <c:v>41418.763888892281</c:v>
                </c:pt>
                <c:pt idx="4193">
                  <c:v>41418.770833336726</c:v>
                </c:pt>
                <c:pt idx="4194">
                  <c:v>41418.777777781172</c:v>
                </c:pt>
                <c:pt idx="4195">
                  <c:v>41418.784722225617</c:v>
                </c:pt>
                <c:pt idx="4196">
                  <c:v>41418.791666670062</c:v>
                </c:pt>
                <c:pt idx="4197">
                  <c:v>41418.798611114507</c:v>
                </c:pt>
                <c:pt idx="4198">
                  <c:v>41418.805555558953</c:v>
                </c:pt>
                <c:pt idx="4199">
                  <c:v>41418.812500003398</c:v>
                </c:pt>
                <c:pt idx="4200">
                  <c:v>41418.819444447843</c:v>
                </c:pt>
                <c:pt idx="4201">
                  <c:v>41418.826388892288</c:v>
                </c:pt>
                <c:pt idx="4202">
                  <c:v>41418.833333336734</c:v>
                </c:pt>
                <c:pt idx="4203">
                  <c:v>41418.840277781179</c:v>
                </c:pt>
                <c:pt idx="4204">
                  <c:v>41418.847222225624</c:v>
                </c:pt>
                <c:pt idx="4205">
                  <c:v>41418.854166670069</c:v>
                </c:pt>
                <c:pt idx="4206">
                  <c:v>41418.861111114515</c:v>
                </c:pt>
                <c:pt idx="4207">
                  <c:v>41418.86805555896</c:v>
                </c:pt>
                <c:pt idx="4208">
                  <c:v>41418.875000003405</c:v>
                </c:pt>
                <c:pt idx="4209">
                  <c:v>41418.88194444785</c:v>
                </c:pt>
                <c:pt idx="4210">
                  <c:v>41418.888888892296</c:v>
                </c:pt>
                <c:pt idx="4211">
                  <c:v>41418.895833336741</c:v>
                </c:pt>
                <c:pt idx="4212">
                  <c:v>41418.902777781186</c:v>
                </c:pt>
                <c:pt idx="4213">
                  <c:v>41418.909722225631</c:v>
                </c:pt>
                <c:pt idx="4214">
                  <c:v>41418.916666670077</c:v>
                </c:pt>
                <c:pt idx="4215">
                  <c:v>41418.923611114522</c:v>
                </c:pt>
                <c:pt idx="4216">
                  <c:v>41418.930555558967</c:v>
                </c:pt>
                <c:pt idx="4217">
                  <c:v>41418.937500003412</c:v>
                </c:pt>
                <c:pt idx="4218">
                  <c:v>41418.944444447858</c:v>
                </c:pt>
                <c:pt idx="4219">
                  <c:v>41418.951388892303</c:v>
                </c:pt>
                <c:pt idx="4220">
                  <c:v>41418.958333336748</c:v>
                </c:pt>
                <c:pt idx="4221">
                  <c:v>41418.965277781193</c:v>
                </c:pt>
                <c:pt idx="4222">
                  <c:v>41418.972222225639</c:v>
                </c:pt>
                <c:pt idx="4223">
                  <c:v>41418.979166670084</c:v>
                </c:pt>
                <c:pt idx="4224">
                  <c:v>41418.986111114529</c:v>
                </c:pt>
                <c:pt idx="4225">
                  <c:v>41418.993055558974</c:v>
                </c:pt>
                <c:pt idx="4226">
                  <c:v>41419.00000000342</c:v>
                </c:pt>
                <c:pt idx="4227">
                  <c:v>41419.006944447865</c:v>
                </c:pt>
                <c:pt idx="4228">
                  <c:v>41419.01388889231</c:v>
                </c:pt>
                <c:pt idx="4229">
                  <c:v>41419.020833336755</c:v>
                </c:pt>
                <c:pt idx="4230">
                  <c:v>41419.027777781201</c:v>
                </c:pt>
                <c:pt idx="4231">
                  <c:v>41419.034722225646</c:v>
                </c:pt>
                <c:pt idx="4232">
                  <c:v>41419.041666670091</c:v>
                </c:pt>
                <c:pt idx="4233">
                  <c:v>41419.048611114536</c:v>
                </c:pt>
                <c:pt idx="4234">
                  <c:v>41419.055555558982</c:v>
                </c:pt>
                <c:pt idx="4235">
                  <c:v>41419.062500003427</c:v>
                </c:pt>
                <c:pt idx="4236">
                  <c:v>41419.069444447872</c:v>
                </c:pt>
                <c:pt idx="4237">
                  <c:v>41419.076388892317</c:v>
                </c:pt>
                <c:pt idx="4238">
                  <c:v>41419.083333336763</c:v>
                </c:pt>
                <c:pt idx="4239">
                  <c:v>41419.090277781208</c:v>
                </c:pt>
                <c:pt idx="4240">
                  <c:v>41419.097222225653</c:v>
                </c:pt>
                <c:pt idx="4241">
                  <c:v>41419.104166670098</c:v>
                </c:pt>
                <c:pt idx="4242">
                  <c:v>41419.111111114544</c:v>
                </c:pt>
                <c:pt idx="4243">
                  <c:v>41419.118055558989</c:v>
                </c:pt>
                <c:pt idx="4244">
                  <c:v>41419.125000003434</c:v>
                </c:pt>
                <c:pt idx="4245">
                  <c:v>41419.13194444788</c:v>
                </c:pt>
                <c:pt idx="4246">
                  <c:v>41419.138888892325</c:v>
                </c:pt>
                <c:pt idx="4247">
                  <c:v>41419.14583333677</c:v>
                </c:pt>
                <c:pt idx="4248">
                  <c:v>41419.152777781215</c:v>
                </c:pt>
                <c:pt idx="4249">
                  <c:v>41419.159722225661</c:v>
                </c:pt>
                <c:pt idx="4250">
                  <c:v>41419.166666670106</c:v>
                </c:pt>
                <c:pt idx="4251">
                  <c:v>41419.173611114551</c:v>
                </c:pt>
                <c:pt idx="4252">
                  <c:v>41419.180555558996</c:v>
                </c:pt>
                <c:pt idx="4253">
                  <c:v>41419.187500003442</c:v>
                </c:pt>
                <c:pt idx="4254">
                  <c:v>41419.194444447887</c:v>
                </c:pt>
                <c:pt idx="4255">
                  <c:v>41419.201388892332</c:v>
                </c:pt>
                <c:pt idx="4256">
                  <c:v>41419.208333336777</c:v>
                </c:pt>
                <c:pt idx="4257">
                  <c:v>41419.215277781223</c:v>
                </c:pt>
                <c:pt idx="4258">
                  <c:v>41419.222222225668</c:v>
                </c:pt>
                <c:pt idx="4259">
                  <c:v>41419.229166670113</c:v>
                </c:pt>
                <c:pt idx="4260">
                  <c:v>41419.236111114558</c:v>
                </c:pt>
                <c:pt idx="4261">
                  <c:v>41419.243055559004</c:v>
                </c:pt>
                <c:pt idx="4262">
                  <c:v>41419.250000003449</c:v>
                </c:pt>
                <c:pt idx="4263">
                  <c:v>41419.256944447894</c:v>
                </c:pt>
                <c:pt idx="4264">
                  <c:v>41419.263888892339</c:v>
                </c:pt>
                <c:pt idx="4265">
                  <c:v>41419.270833336785</c:v>
                </c:pt>
                <c:pt idx="4266">
                  <c:v>41419.27777778123</c:v>
                </c:pt>
                <c:pt idx="4267">
                  <c:v>41419.284722225675</c:v>
                </c:pt>
                <c:pt idx="4268">
                  <c:v>41419.29166667012</c:v>
                </c:pt>
                <c:pt idx="4269">
                  <c:v>41419.298611114566</c:v>
                </c:pt>
                <c:pt idx="4270">
                  <c:v>41419.305555559011</c:v>
                </c:pt>
                <c:pt idx="4271">
                  <c:v>41419.312500003456</c:v>
                </c:pt>
                <c:pt idx="4272">
                  <c:v>41419.319444447901</c:v>
                </c:pt>
                <c:pt idx="4273">
                  <c:v>41419.326388892347</c:v>
                </c:pt>
                <c:pt idx="4274">
                  <c:v>41419.333333336792</c:v>
                </c:pt>
                <c:pt idx="4275">
                  <c:v>41419.340277781237</c:v>
                </c:pt>
                <c:pt idx="4276">
                  <c:v>41419.347222225682</c:v>
                </c:pt>
                <c:pt idx="4277">
                  <c:v>41419.354166670128</c:v>
                </c:pt>
                <c:pt idx="4278">
                  <c:v>41419.361111114573</c:v>
                </c:pt>
                <c:pt idx="4279">
                  <c:v>41419.368055559018</c:v>
                </c:pt>
                <c:pt idx="4280">
                  <c:v>41419.375000003463</c:v>
                </c:pt>
                <c:pt idx="4281">
                  <c:v>41419.381944447909</c:v>
                </c:pt>
                <c:pt idx="4282">
                  <c:v>41419.388888892354</c:v>
                </c:pt>
                <c:pt idx="4283">
                  <c:v>41419.395833336799</c:v>
                </c:pt>
                <c:pt idx="4284">
                  <c:v>41419.402777781244</c:v>
                </c:pt>
                <c:pt idx="4285">
                  <c:v>41419.40972222569</c:v>
                </c:pt>
                <c:pt idx="4286">
                  <c:v>41419.416666670135</c:v>
                </c:pt>
                <c:pt idx="4287">
                  <c:v>41419.42361111458</c:v>
                </c:pt>
                <c:pt idx="4288">
                  <c:v>41419.430555559025</c:v>
                </c:pt>
                <c:pt idx="4289">
                  <c:v>41419.437500003471</c:v>
                </c:pt>
                <c:pt idx="4290">
                  <c:v>41419.444444447916</c:v>
                </c:pt>
                <c:pt idx="4291">
                  <c:v>41419.451388892361</c:v>
                </c:pt>
                <c:pt idx="4292">
                  <c:v>41419.458333336806</c:v>
                </c:pt>
                <c:pt idx="4293">
                  <c:v>41419.465277781252</c:v>
                </c:pt>
                <c:pt idx="4294">
                  <c:v>41419.472222225697</c:v>
                </c:pt>
                <c:pt idx="4295">
                  <c:v>41419.479166670142</c:v>
                </c:pt>
                <c:pt idx="4296">
                  <c:v>41419.486111114587</c:v>
                </c:pt>
                <c:pt idx="4297">
                  <c:v>41419.493055559033</c:v>
                </c:pt>
                <c:pt idx="4298">
                  <c:v>41419.500000003478</c:v>
                </c:pt>
                <c:pt idx="4299">
                  <c:v>41419.506944447923</c:v>
                </c:pt>
                <c:pt idx="4300">
                  <c:v>41419.513888892368</c:v>
                </c:pt>
                <c:pt idx="4301">
                  <c:v>41419.520833336814</c:v>
                </c:pt>
                <c:pt idx="4302">
                  <c:v>41419.527777781259</c:v>
                </c:pt>
                <c:pt idx="4303">
                  <c:v>41419.534722225704</c:v>
                </c:pt>
                <c:pt idx="4304">
                  <c:v>41419.541666670149</c:v>
                </c:pt>
                <c:pt idx="4305">
                  <c:v>41419.548611114595</c:v>
                </c:pt>
                <c:pt idx="4306">
                  <c:v>41419.55555555904</c:v>
                </c:pt>
                <c:pt idx="4307">
                  <c:v>41419.562500003485</c:v>
                </c:pt>
                <c:pt idx="4308">
                  <c:v>41419.56944444793</c:v>
                </c:pt>
                <c:pt idx="4309">
                  <c:v>41419.576388892376</c:v>
                </c:pt>
                <c:pt idx="4310">
                  <c:v>41419.583333336821</c:v>
                </c:pt>
                <c:pt idx="4311">
                  <c:v>41419.590277781266</c:v>
                </c:pt>
                <c:pt idx="4312">
                  <c:v>41419.597222225711</c:v>
                </c:pt>
                <c:pt idx="4313">
                  <c:v>41419.604166670157</c:v>
                </c:pt>
                <c:pt idx="4314">
                  <c:v>41419.611111114602</c:v>
                </c:pt>
                <c:pt idx="4315">
                  <c:v>41419.618055559047</c:v>
                </c:pt>
                <c:pt idx="4316">
                  <c:v>41419.625000003492</c:v>
                </c:pt>
                <c:pt idx="4317">
                  <c:v>41419.631944447938</c:v>
                </c:pt>
                <c:pt idx="4318">
                  <c:v>41419.638888892383</c:v>
                </c:pt>
                <c:pt idx="4319">
                  <c:v>41419.645833336828</c:v>
                </c:pt>
                <c:pt idx="4320">
                  <c:v>41419.652777781273</c:v>
                </c:pt>
                <c:pt idx="4321">
                  <c:v>41419.659722225719</c:v>
                </c:pt>
                <c:pt idx="4322">
                  <c:v>41419.666666670164</c:v>
                </c:pt>
                <c:pt idx="4323">
                  <c:v>41419.673611114609</c:v>
                </c:pt>
                <c:pt idx="4324">
                  <c:v>41419.680555559054</c:v>
                </c:pt>
                <c:pt idx="4325">
                  <c:v>41419.6875000035</c:v>
                </c:pt>
                <c:pt idx="4326">
                  <c:v>41419.694444447945</c:v>
                </c:pt>
                <c:pt idx="4327">
                  <c:v>41419.70138889239</c:v>
                </c:pt>
                <c:pt idx="4328">
                  <c:v>41419.708333336835</c:v>
                </c:pt>
                <c:pt idx="4329">
                  <c:v>41419.715277781281</c:v>
                </c:pt>
                <c:pt idx="4330">
                  <c:v>41419.722222225726</c:v>
                </c:pt>
                <c:pt idx="4331">
                  <c:v>41419.729166670171</c:v>
                </c:pt>
                <c:pt idx="4332">
                  <c:v>41419.736111114617</c:v>
                </c:pt>
                <c:pt idx="4333">
                  <c:v>41419.743055559062</c:v>
                </c:pt>
                <c:pt idx="4334">
                  <c:v>41419.750000003507</c:v>
                </c:pt>
                <c:pt idx="4335">
                  <c:v>41419.756944447952</c:v>
                </c:pt>
                <c:pt idx="4336">
                  <c:v>41419.763888892398</c:v>
                </c:pt>
                <c:pt idx="4337">
                  <c:v>41419.770833336843</c:v>
                </c:pt>
                <c:pt idx="4338">
                  <c:v>41419.777777781288</c:v>
                </c:pt>
                <c:pt idx="4339">
                  <c:v>41419.784722225733</c:v>
                </c:pt>
                <c:pt idx="4340">
                  <c:v>41419.791666670179</c:v>
                </c:pt>
                <c:pt idx="4341">
                  <c:v>41419.798611114624</c:v>
                </c:pt>
                <c:pt idx="4342">
                  <c:v>41419.805555559069</c:v>
                </c:pt>
                <c:pt idx="4343">
                  <c:v>41419.812500003514</c:v>
                </c:pt>
                <c:pt idx="4344">
                  <c:v>41419.81944444796</c:v>
                </c:pt>
                <c:pt idx="4345">
                  <c:v>41419.826388892405</c:v>
                </c:pt>
                <c:pt idx="4346">
                  <c:v>41419.83333333685</c:v>
                </c:pt>
                <c:pt idx="4347">
                  <c:v>41419.840277781295</c:v>
                </c:pt>
                <c:pt idx="4348">
                  <c:v>41419.847222225741</c:v>
                </c:pt>
                <c:pt idx="4349">
                  <c:v>41419.854166670186</c:v>
                </c:pt>
                <c:pt idx="4350">
                  <c:v>41419.861111114631</c:v>
                </c:pt>
                <c:pt idx="4351">
                  <c:v>41419.868055559076</c:v>
                </c:pt>
                <c:pt idx="4352">
                  <c:v>41419.875000003522</c:v>
                </c:pt>
                <c:pt idx="4353">
                  <c:v>41419.881944447967</c:v>
                </c:pt>
                <c:pt idx="4354">
                  <c:v>41419.888888892412</c:v>
                </c:pt>
                <c:pt idx="4355">
                  <c:v>41419.895833336857</c:v>
                </c:pt>
                <c:pt idx="4356">
                  <c:v>41419.902777781303</c:v>
                </c:pt>
                <c:pt idx="4357">
                  <c:v>41419.909722225748</c:v>
                </c:pt>
                <c:pt idx="4358">
                  <c:v>41419.916666670193</c:v>
                </c:pt>
                <c:pt idx="4359">
                  <c:v>41419.923611114638</c:v>
                </c:pt>
                <c:pt idx="4360">
                  <c:v>41419.930555559084</c:v>
                </c:pt>
                <c:pt idx="4361">
                  <c:v>41419.937500003529</c:v>
                </c:pt>
                <c:pt idx="4362">
                  <c:v>41419.944444447974</c:v>
                </c:pt>
                <c:pt idx="4363">
                  <c:v>41419.951388892419</c:v>
                </c:pt>
                <c:pt idx="4364">
                  <c:v>41419.958333336865</c:v>
                </c:pt>
                <c:pt idx="4365">
                  <c:v>41419.96527778131</c:v>
                </c:pt>
                <c:pt idx="4366">
                  <c:v>41419.972222225755</c:v>
                </c:pt>
                <c:pt idx="4367">
                  <c:v>41419.9791666702</c:v>
                </c:pt>
                <c:pt idx="4368">
                  <c:v>41419.986111114646</c:v>
                </c:pt>
                <c:pt idx="4369">
                  <c:v>41419.993055559091</c:v>
                </c:pt>
                <c:pt idx="4370">
                  <c:v>41420.000000003536</c:v>
                </c:pt>
                <c:pt idx="4371">
                  <c:v>41420.006944447981</c:v>
                </c:pt>
                <c:pt idx="4372">
                  <c:v>41420.013888892427</c:v>
                </c:pt>
                <c:pt idx="4373">
                  <c:v>41420.020833336872</c:v>
                </c:pt>
                <c:pt idx="4374">
                  <c:v>41420.027777781317</c:v>
                </c:pt>
                <c:pt idx="4375">
                  <c:v>41420.034722225762</c:v>
                </c:pt>
                <c:pt idx="4376">
                  <c:v>41420.041666670208</c:v>
                </c:pt>
                <c:pt idx="4377">
                  <c:v>41420.048611114653</c:v>
                </c:pt>
                <c:pt idx="4378">
                  <c:v>41420.055555559098</c:v>
                </c:pt>
                <c:pt idx="4379">
                  <c:v>41420.062500003543</c:v>
                </c:pt>
                <c:pt idx="4380">
                  <c:v>41420.069444447989</c:v>
                </c:pt>
                <c:pt idx="4381">
                  <c:v>41420.076388892434</c:v>
                </c:pt>
                <c:pt idx="4382">
                  <c:v>41420.083333336879</c:v>
                </c:pt>
                <c:pt idx="4383">
                  <c:v>41420.090277781324</c:v>
                </c:pt>
                <c:pt idx="4384">
                  <c:v>41420.09722222577</c:v>
                </c:pt>
                <c:pt idx="4385">
                  <c:v>41420.104166670215</c:v>
                </c:pt>
                <c:pt idx="4386">
                  <c:v>41420.11111111466</c:v>
                </c:pt>
                <c:pt idx="4387">
                  <c:v>41420.118055559105</c:v>
                </c:pt>
                <c:pt idx="4388">
                  <c:v>41420.125000003551</c:v>
                </c:pt>
                <c:pt idx="4389">
                  <c:v>41420.131944447996</c:v>
                </c:pt>
                <c:pt idx="4390">
                  <c:v>41420.138888892441</c:v>
                </c:pt>
                <c:pt idx="4391">
                  <c:v>41420.145833336886</c:v>
                </c:pt>
                <c:pt idx="4392">
                  <c:v>41420.152777781332</c:v>
                </c:pt>
                <c:pt idx="4393">
                  <c:v>41420.159722225777</c:v>
                </c:pt>
                <c:pt idx="4394">
                  <c:v>41420.166666670222</c:v>
                </c:pt>
                <c:pt idx="4395">
                  <c:v>41420.173611114667</c:v>
                </c:pt>
                <c:pt idx="4396">
                  <c:v>41420.180555559113</c:v>
                </c:pt>
                <c:pt idx="4397">
                  <c:v>41420.187500003558</c:v>
                </c:pt>
                <c:pt idx="4398">
                  <c:v>41420.194444448003</c:v>
                </c:pt>
                <c:pt idx="4399">
                  <c:v>41420.201388892448</c:v>
                </c:pt>
                <c:pt idx="4400">
                  <c:v>41420.208333336894</c:v>
                </c:pt>
                <c:pt idx="4401">
                  <c:v>41420.215277781339</c:v>
                </c:pt>
                <c:pt idx="4402">
                  <c:v>41420.222222225784</c:v>
                </c:pt>
                <c:pt idx="4403">
                  <c:v>41420.229166670229</c:v>
                </c:pt>
                <c:pt idx="4404">
                  <c:v>41420.236111114675</c:v>
                </c:pt>
                <c:pt idx="4405">
                  <c:v>41420.24305555912</c:v>
                </c:pt>
                <c:pt idx="4406">
                  <c:v>41420.250000003565</c:v>
                </c:pt>
                <c:pt idx="4407">
                  <c:v>41420.25694444801</c:v>
                </c:pt>
                <c:pt idx="4408">
                  <c:v>41420.263888892456</c:v>
                </c:pt>
                <c:pt idx="4409">
                  <c:v>41420.270833336901</c:v>
                </c:pt>
                <c:pt idx="4410">
                  <c:v>41420.277777781346</c:v>
                </c:pt>
                <c:pt idx="4411">
                  <c:v>41420.284722225791</c:v>
                </c:pt>
                <c:pt idx="4412">
                  <c:v>41420.291666670237</c:v>
                </c:pt>
                <c:pt idx="4413">
                  <c:v>41420.298611114682</c:v>
                </c:pt>
                <c:pt idx="4414">
                  <c:v>41420.305555559127</c:v>
                </c:pt>
                <c:pt idx="4415">
                  <c:v>41420.312500003572</c:v>
                </c:pt>
                <c:pt idx="4416">
                  <c:v>41420.319444448018</c:v>
                </c:pt>
                <c:pt idx="4417">
                  <c:v>41420.326388892463</c:v>
                </c:pt>
                <c:pt idx="4418">
                  <c:v>41420.333333336908</c:v>
                </c:pt>
                <c:pt idx="4419">
                  <c:v>41420.340277781354</c:v>
                </c:pt>
                <c:pt idx="4420">
                  <c:v>41420.347222225799</c:v>
                </c:pt>
                <c:pt idx="4421">
                  <c:v>41420.354166670244</c:v>
                </c:pt>
                <c:pt idx="4422">
                  <c:v>41420.361111114689</c:v>
                </c:pt>
                <c:pt idx="4423">
                  <c:v>41420.368055559135</c:v>
                </c:pt>
                <c:pt idx="4424">
                  <c:v>41420.37500000358</c:v>
                </c:pt>
                <c:pt idx="4425">
                  <c:v>41420.381944448025</c:v>
                </c:pt>
                <c:pt idx="4426">
                  <c:v>41420.38888889247</c:v>
                </c:pt>
                <c:pt idx="4427">
                  <c:v>41420.395833336916</c:v>
                </c:pt>
                <c:pt idx="4428">
                  <c:v>41420.402777781361</c:v>
                </c:pt>
                <c:pt idx="4429">
                  <c:v>41420.409722225806</c:v>
                </c:pt>
                <c:pt idx="4430">
                  <c:v>41420.416666670251</c:v>
                </c:pt>
                <c:pt idx="4431">
                  <c:v>41420.423611114697</c:v>
                </c:pt>
                <c:pt idx="4432">
                  <c:v>41420.430555559142</c:v>
                </c:pt>
                <c:pt idx="4433">
                  <c:v>41420.437500003587</c:v>
                </c:pt>
                <c:pt idx="4434">
                  <c:v>41420.444444448032</c:v>
                </c:pt>
                <c:pt idx="4435">
                  <c:v>41420.451388892478</c:v>
                </c:pt>
                <c:pt idx="4436">
                  <c:v>41420.458333336923</c:v>
                </c:pt>
                <c:pt idx="4437">
                  <c:v>41420.465277781368</c:v>
                </c:pt>
                <c:pt idx="4438">
                  <c:v>41420.472222225813</c:v>
                </c:pt>
                <c:pt idx="4439">
                  <c:v>41420.479166670259</c:v>
                </c:pt>
                <c:pt idx="4440">
                  <c:v>41420.486111114704</c:v>
                </c:pt>
                <c:pt idx="4441">
                  <c:v>41420.493055559149</c:v>
                </c:pt>
                <c:pt idx="4442">
                  <c:v>41420.500000003594</c:v>
                </c:pt>
                <c:pt idx="4443">
                  <c:v>41420.50694444804</c:v>
                </c:pt>
                <c:pt idx="4444">
                  <c:v>41420.513888892485</c:v>
                </c:pt>
                <c:pt idx="4445">
                  <c:v>41420.52083333693</c:v>
                </c:pt>
                <c:pt idx="4446">
                  <c:v>41420.527777781375</c:v>
                </c:pt>
                <c:pt idx="4447">
                  <c:v>41420.534722225821</c:v>
                </c:pt>
                <c:pt idx="4448">
                  <c:v>41420.541666670266</c:v>
                </c:pt>
                <c:pt idx="4449">
                  <c:v>41420.548611114711</c:v>
                </c:pt>
                <c:pt idx="4450">
                  <c:v>41420.555555559156</c:v>
                </c:pt>
                <c:pt idx="4451">
                  <c:v>41420.562500003602</c:v>
                </c:pt>
                <c:pt idx="4452">
                  <c:v>41420.569444448047</c:v>
                </c:pt>
                <c:pt idx="4453">
                  <c:v>41420.576388892492</c:v>
                </c:pt>
                <c:pt idx="4454">
                  <c:v>41420.583333336937</c:v>
                </c:pt>
                <c:pt idx="4455">
                  <c:v>41420.590277781383</c:v>
                </c:pt>
                <c:pt idx="4456">
                  <c:v>41420.597222225828</c:v>
                </c:pt>
                <c:pt idx="4457">
                  <c:v>41420.604166670273</c:v>
                </c:pt>
                <c:pt idx="4458">
                  <c:v>41420.611111114718</c:v>
                </c:pt>
                <c:pt idx="4459">
                  <c:v>41420.618055559164</c:v>
                </c:pt>
                <c:pt idx="4460">
                  <c:v>41420.625000003609</c:v>
                </c:pt>
                <c:pt idx="4461">
                  <c:v>41420.631944448054</c:v>
                </c:pt>
                <c:pt idx="4462">
                  <c:v>41420.638888892499</c:v>
                </c:pt>
                <c:pt idx="4463">
                  <c:v>41420.645833336945</c:v>
                </c:pt>
                <c:pt idx="4464">
                  <c:v>41420.65277778139</c:v>
                </c:pt>
                <c:pt idx="4465">
                  <c:v>41420.659722225835</c:v>
                </c:pt>
                <c:pt idx="4466">
                  <c:v>41420.66666667028</c:v>
                </c:pt>
                <c:pt idx="4467">
                  <c:v>41420.673611114726</c:v>
                </c:pt>
                <c:pt idx="4468">
                  <c:v>41420.680555559171</c:v>
                </c:pt>
                <c:pt idx="4469">
                  <c:v>41420.687500003616</c:v>
                </c:pt>
                <c:pt idx="4470">
                  <c:v>41420.694444448061</c:v>
                </c:pt>
                <c:pt idx="4471">
                  <c:v>41420.701388892507</c:v>
                </c:pt>
                <c:pt idx="4472">
                  <c:v>41420.708333336952</c:v>
                </c:pt>
                <c:pt idx="4473">
                  <c:v>41420.715277781397</c:v>
                </c:pt>
                <c:pt idx="4474">
                  <c:v>41420.722222225842</c:v>
                </c:pt>
                <c:pt idx="4475">
                  <c:v>41420.729166670288</c:v>
                </c:pt>
                <c:pt idx="4476">
                  <c:v>41420.736111114733</c:v>
                </c:pt>
                <c:pt idx="4477">
                  <c:v>41420.743055559178</c:v>
                </c:pt>
                <c:pt idx="4478">
                  <c:v>41420.750000003623</c:v>
                </c:pt>
                <c:pt idx="4479">
                  <c:v>41420.756944448069</c:v>
                </c:pt>
                <c:pt idx="4480">
                  <c:v>41420.763888892514</c:v>
                </c:pt>
                <c:pt idx="4481">
                  <c:v>41420.770833336959</c:v>
                </c:pt>
                <c:pt idx="4482">
                  <c:v>41420.777777781404</c:v>
                </c:pt>
                <c:pt idx="4483">
                  <c:v>41420.78472222585</c:v>
                </c:pt>
                <c:pt idx="4484">
                  <c:v>41420.791666670295</c:v>
                </c:pt>
                <c:pt idx="4485">
                  <c:v>41420.79861111474</c:v>
                </c:pt>
                <c:pt idx="4486">
                  <c:v>41420.805555559185</c:v>
                </c:pt>
                <c:pt idx="4487">
                  <c:v>41420.812500003631</c:v>
                </c:pt>
                <c:pt idx="4488">
                  <c:v>41420.819444448076</c:v>
                </c:pt>
                <c:pt idx="4489">
                  <c:v>41420.826388892521</c:v>
                </c:pt>
                <c:pt idx="4490">
                  <c:v>41420.833333336966</c:v>
                </c:pt>
                <c:pt idx="4491">
                  <c:v>41420.840277781412</c:v>
                </c:pt>
                <c:pt idx="4492">
                  <c:v>41420.847222225857</c:v>
                </c:pt>
                <c:pt idx="4493">
                  <c:v>41420.854166670302</c:v>
                </c:pt>
                <c:pt idx="4494">
                  <c:v>41420.861111114747</c:v>
                </c:pt>
                <c:pt idx="4495">
                  <c:v>41420.868055559193</c:v>
                </c:pt>
                <c:pt idx="4496">
                  <c:v>41420.875000003638</c:v>
                </c:pt>
                <c:pt idx="4497">
                  <c:v>41420.881944448083</c:v>
                </c:pt>
                <c:pt idx="4498">
                  <c:v>41420.888888892528</c:v>
                </c:pt>
                <c:pt idx="4499">
                  <c:v>41420.895833336974</c:v>
                </c:pt>
                <c:pt idx="4500">
                  <c:v>41420.902777781419</c:v>
                </c:pt>
                <c:pt idx="4501">
                  <c:v>41420.909722225864</c:v>
                </c:pt>
                <c:pt idx="4502">
                  <c:v>41420.916666670309</c:v>
                </c:pt>
                <c:pt idx="4503">
                  <c:v>41420.923611114755</c:v>
                </c:pt>
                <c:pt idx="4504">
                  <c:v>41420.9305555592</c:v>
                </c:pt>
                <c:pt idx="4505">
                  <c:v>41420.937500003645</c:v>
                </c:pt>
                <c:pt idx="4506">
                  <c:v>41420.944444448091</c:v>
                </c:pt>
                <c:pt idx="4507">
                  <c:v>41420.951388892536</c:v>
                </c:pt>
                <c:pt idx="4508">
                  <c:v>41420.958333336981</c:v>
                </c:pt>
                <c:pt idx="4509">
                  <c:v>41420.965277781426</c:v>
                </c:pt>
                <c:pt idx="4510">
                  <c:v>41420.972222225872</c:v>
                </c:pt>
                <c:pt idx="4511">
                  <c:v>41420.979166670317</c:v>
                </c:pt>
                <c:pt idx="4512">
                  <c:v>41420.986111114762</c:v>
                </c:pt>
                <c:pt idx="4513">
                  <c:v>41420.993055559207</c:v>
                </c:pt>
                <c:pt idx="4514">
                  <c:v>41421.000000003653</c:v>
                </c:pt>
                <c:pt idx="4515">
                  <c:v>41421.006944448098</c:v>
                </c:pt>
                <c:pt idx="4516">
                  <c:v>41421.013888892543</c:v>
                </c:pt>
                <c:pt idx="4517">
                  <c:v>41421.020833336988</c:v>
                </c:pt>
                <c:pt idx="4518">
                  <c:v>41421.027777781434</c:v>
                </c:pt>
                <c:pt idx="4519">
                  <c:v>41421.034722225879</c:v>
                </c:pt>
                <c:pt idx="4520">
                  <c:v>41421.041666670324</c:v>
                </c:pt>
                <c:pt idx="4521">
                  <c:v>41421.048611114769</c:v>
                </c:pt>
                <c:pt idx="4522">
                  <c:v>41421.055555559215</c:v>
                </c:pt>
                <c:pt idx="4523">
                  <c:v>41421.06250000366</c:v>
                </c:pt>
                <c:pt idx="4524">
                  <c:v>41421.069444448105</c:v>
                </c:pt>
                <c:pt idx="4525">
                  <c:v>41421.07638889255</c:v>
                </c:pt>
                <c:pt idx="4526">
                  <c:v>41421.083333336996</c:v>
                </c:pt>
                <c:pt idx="4527">
                  <c:v>41421.090277781441</c:v>
                </c:pt>
                <c:pt idx="4528">
                  <c:v>41421.097222225886</c:v>
                </c:pt>
                <c:pt idx="4529">
                  <c:v>41421.104166670331</c:v>
                </c:pt>
                <c:pt idx="4530">
                  <c:v>41421.111111114777</c:v>
                </c:pt>
                <c:pt idx="4531">
                  <c:v>41421.118055559222</c:v>
                </c:pt>
                <c:pt idx="4532">
                  <c:v>41421.125000003667</c:v>
                </c:pt>
                <c:pt idx="4533">
                  <c:v>41421.131944448112</c:v>
                </c:pt>
                <c:pt idx="4534">
                  <c:v>41421.138888892558</c:v>
                </c:pt>
                <c:pt idx="4535">
                  <c:v>41421.145833337003</c:v>
                </c:pt>
                <c:pt idx="4536">
                  <c:v>41421.152777781448</c:v>
                </c:pt>
                <c:pt idx="4537">
                  <c:v>41421.159722225893</c:v>
                </c:pt>
                <c:pt idx="4538">
                  <c:v>41421.166666670339</c:v>
                </c:pt>
                <c:pt idx="4539">
                  <c:v>41421.173611114784</c:v>
                </c:pt>
                <c:pt idx="4540">
                  <c:v>41421.180555559229</c:v>
                </c:pt>
                <c:pt idx="4541">
                  <c:v>41421.187500003674</c:v>
                </c:pt>
                <c:pt idx="4542">
                  <c:v>41421.19444444812</c:v>
                </c:pt>
                <c:pt idx="4543">
                  <c:v>41421.201388892565</c:v>
                </c:pt>
                <c:pt idx="4544">
                  <c:v>41421.20833333701</c:v>
                </c:pt>
                <c:pt idx="4545">
                  <c:v>41421.215277781455</c:v>
                </c:pt>
                <c:pt idx="4546">
                  <c:v>41421.222222225901</c:v>
                </c:pt>
                <c:pt idx="4547">
                  <c:v>41421.229166670346</c:v>
                </c:pt>
                <c:pt idx="4548">
                  <c:v>41421.236111114791</c:v>
                </c:pt>
                <c:pt idx="4549">
                  <c:v>41421.243055559236</c:v>
                </c:pt>
                <c:pt idx="4550">
                  <c:v>41421.250000003682</c:v>
                </c:pt>
                <c:pt idx="4551">
                  <c:v>41421.256944448127</c:v>
                </c:pt>
                <c:pt idx="4552">
                  <c:v>41421.263888892572</c:v>
                </c:pt>
                <c:pt idx="4553">
                  <c:v>41421.270833337017</c:v>
                </c:pt>
                <c:pt idx="4554">
                  <c:v>41421.277777781463</c:v>
                </c:pt>
                <c:pt idx="4555">
                  <c:v>41421.284722225908</c:v>
                </c:pt>
                <c:pt idx="4556">
                  <c:v>41421.291666670353</c:v>
                </c:pt>
                <c:pt idx="4557">
                  <c:v>41421.298611114798</c:v>
                </c:pt>
                <c:pt idx="4558">
                  <c:v>41421.305555559244</c:v>
                </c:pt>
                <c:pt idx="4559">
                  <c:v>41421.312500003689</c:v>
                </c:pt>
                <c:pt idx="4560">
                  <c:v>41421.319444448134</c:v>
                </c:pt>
                <c:pt idx="4561">
                  <c:v>41421.326388892579</c:v>
                </c:pt>
                <c:pt idx="4562">
                  <c:v>41421.333333337025</c:v>
                </c:pt>
                <c:pt idx="4563">
                  <c:v>41421.34027778147</c:v>
                </c:pt>
                <c:pt idx="4564">
                  <c:v>41421.347222225915</c:v>
                </c:pt>
                <c:pt idx="4565">
                  <c:v>41421.35416667036</c:v>
                </c:pt>
                <c:pt idx="4566">
                  <c:v>41421.361111114806</c:v>
                </c:pt>
                <c:pt idx="4567">
                  <c:v>41421.368055559251</c:v>
                </c:pt>
                <c:pt idx="4568">
                  <c:v>41421.375000003696</c:v>
                </c:pt>
                <c:pt idx="4569">
                  <c:v>41421.381944448141</c:v>
                </c:pt>
                <c:pt idx="4570">
                  <c:v>41421.388888892587</c:v>
                </c:pt>
                <c:pt idx="4571">
                  <c:v>41421.395833337032</c:v>
                </c:pt>
                <c:pt idx="4572">
                  <c:v>41421.402777781477</c:v>
                </c:pt>
                <c:pt idx="4573">
                  <c:v>41421.409722225922</c:v>
                </c:pt>
                <c:pt idx="4574">
                  <c:v>41421.416666670368</c:v>
                </c:pt>
                <c:pt idx="4575">
                  <c:v>41421.423611114813</c:v>
                </c:pt>
                <c:pt idx="4576">
                  <c:v>41421.430555559258</c:v>
                </c:pt>
                <c:pt idx="4577">
                  <c:v>41421.437500003703</c:v>
                </c:pt>
                <c:pt idx="4578">
                  <c:v>41421.444444448149</c:v>
                </c:pt>
                <c:pt idx="4579">
                  <c:v>41421.451388892594</c:v>
                </c:pt>
                <c:pt idx="4580">
                  <c:v>41421.458333337039</c:v>
                </c:pt>
                <c:pt idx="4581">
                  <c:v>41421.465277781484</c:v>
                </c:pt>
                <c:pt idx="4582">
                  <c:v>41421.47222222593</c:v>
                </c:pt>
                <c:pt idx="4583">
                  <c:v>41421.479166670375</c:v>
                </c:pt>
                <c:pt idx="4584">
                  <c:v>41421.48611111482</c:v>
                </c:pt>
                <c:pt idx="4585">
                  <c:v>41421.493055559265</c:v>
                </c:pt>
                <c:pt idx="4586">
                  <c:v>41421.500000003711</c:v>
                </c:pt>
                <c:pt idx="4587">
                  <c:v>41421.506944448156</c:v>
                </c:pt>
                <c:pt idx="4588">
                  <c:v>41421.513888892601</c:v>
                </c:pt>
                <c:pt idx="4589">
                  <c:v>41421.520833337046</c:v>
                </c:pt>
                <c:pt idx="4590">
                  <c:v>41421.527777781492</c:v>
                </c:pt>
                <c:pt idx="4591">
                  <c:v>41421.534722225937</c:v>
                </c:pt>
                <c:pt idx="4592">
                  <c:v>41421.541666670382</c:v>
                </c:pt>
                <c:pt idx="4593">
                  <c:v>41421.548611114828</c:v>
                </c:pt>
                <c:pt idx="4594">
                  <c:v>41421.555555559273</c:v>
                </c:pt>
                <c:pt idx="4595">
                  <c:v>41421.562500003718</c:v>
                </c:pt>
                <c:pt idx="4596">
                  <c:v>41421.569444448163</c:v>
                </c:pt>
                <c:pt idx="4597">
                  <c:v>41421.576388892609</c:v>
                </c:pt>
                <c:pt idx="4598">
                  <c:v>41421.583333337054</c:v>
                </c:pt>
                <c:pt idx="4599">
                  <c:v>41421.590277781499</c:v>
                </c:pt>
                <c:pt idx="4600">
                  <c:v>41421.597222225944</c:v>
                </c:pt>
                <c:pt idx="4601">
                  <c:v>41421.60416667039</c:v>
                </c:pt>
                <c:pt idx="4602">
                  <c:v>41421.611111114835</c:v>
                </c:pt>
                <c:pt idx="4603">
                  <c:v>41421.61805555928</c:v>
                </c:pt>
                <c:pt idx="4604">
                  <c:v>41421.625000003725</c:v>
                </c:pt>
                <c:pt idx="4605">
                  <c:v>41421.631944448171</c:v>
                </c:pt>
                <c:pt idx="4606">
                  <c:v>41421.638888892616</c:v>
                </c:pt>
                <c:pt idx="4607">
                  <c:v>41421.645833337061</c:v>
                </c:pt>
                <c:pt idx="4608">
                  <c:v>41421.652777781506</c:v>
                </c:pt>
                <c:pt idx="4609">
                  <c:v>41421.659722225952</c:v>
                </c:pt>
                <c:pt idx="4610">
                  <c:v>41421.666666670397</c:v>
                </c:pt>
                <c:pt idx="4611">
                  <c:v>41421.673611114842</c:v>
                </c:pt>
                <c:pt idx="4612">
                  <c:v>41421.680555559287</c:v>
                </c:pt>
                <c:pt idx="4613">
                  <c:v>41421.687500003733</c:v>
                </c:pt>
                <c:pt idx="4614">
                  <c:v>41421.694444448178</c:v>
                </c:pt>
                <c:pt idx="4615">
                  <c:v>41421.701388892623</c:v>
                </c:pt>
                <c:pt idx="4616">
                  <c:v>41421.708333337068</c:v>
                </c:pt>
                <c:pt idx="4617">
                  <c:v>41421.715277781514</c:v>
                </c:pt>
                <c:pt idx="4618">
                  <c:v>41421.722222225959</c:v>
                </c:pt>
                <c:pt idx="4619">
                  <c:v>41421.729166670404</c:v>
                </c:pt>
                <c:pt idx="4620">
                  <c:v>41421.736111114849</c:v>
                </c:pt>
                <c:pt idx="4621">
                  <c:v>41421.743055559295</c:v>
                </c:pt>
                <c:pt idx="4622">
                  <c:v>41421.75000000374</c:v>
                </c:pt>
                <c:pt idx="4623">
                  <c:v>41421.756944448185</c:v>
                </c:pt>
                <c:pt idx="4624">
                  <c:v>41421.76388889263</c:v>
                </c:pt>
                <c:pt idx="4625">
                  <c:v>41421.770833337076</c:v>
                </c:pt>
                <c:pt idx="4626">
                  <c:v>41421.777777781521</c:v>
                </c:pt>
                <c:pt idx="4627">
                  <c:v>41421.784722225966</c:v>
                </c:pt>
                <c:pt idx="4628">
                  <c:v>41421.791666670411</c:v>
                </c:pt>
                <c:pt idx="4629">
                  <c:v>41421.798611114857</c:v>
                </c:pt>
                <c:pt idx="4630">
                  <c:v>41421.805555559302</c:v>
                </c:pt>
                <c:pt idx="4631">
                  <c:v>41421.812500003747</c:v>
                </c:pt>
                <c:pt idx="4632">
                  <c:v>41421.819444448192</c:v>
                </c:pt>
                <c:pt idx="4633">
                  <c:v>41421.826388892638</c:v>
                </c:pt>
                <c:pt idx="4634">
                  <c:v>41421.833333337083</c:v>
                </c:pt>
                <c:pt idx="4635">
                  <c:v>41421.840277781528</c:v>
                </c:pt>
                <c:pt idx="4636">
                  <c:v>41421.847222225973</c:v>
                </c:pt>
                <c:pt idx="4637">
                  <c:v>41421.854166670419</c:v>
                </c:pt>
                <c:pt idx="4638">
                  <c:v>41421.861111114864</c:v>
                </c:pt>
                <c:pt idx="4639">
                  <c:v>41421.868055559309</c:v>
                </c:pt>
                <c:pt idx="4640">
                  <c:v>41421.875000003754</c:v>
                </c:pt>
                <c:pt idx="4641">
                  <c:v>41421.8819444482</c:v>
                </c:pt>
                <c:pt idx="4642">
                  <c:v>41421.888888892645</c:v>
                </c:pt>
                <c:pt idx="4643">
                  <c:v>41421.89583333709</c:v>
                </c:pt>
                <c:pt idx="4644">
                  <c:v>41421.902777781535</c:v>
                </c:pt>
                <c:pt idx="4645">
                  <c:v>41421.909722225981</c:v>
                </c:pt>
                <c:pt idx="4646">
                  <c:v>41421.916666670426</c:v>
                </c:pt>
                <c:pt idx="4647">
                  <c:v>41421.923611114871</c:v>
                </c:pt>
                <c:pt idx="4648">
                  <c:v>41421.930555559316</c:v>
                </c:pt>
                <c:pt idx="4649">
                  <c:v>41421.937500003762</c:v>
                </c:pt>
                <c:pt idx="4650">
                  <c:v>41421.944444448207</c:v>
                </c:pt>
                <c:pt idx="4651">
                  <c:v>41421.951388892652</c:v>
                </c:pt>
                <c:pt idx="4652">
                  <c:v>41421.958333337097</c:v>
                </c:pt>
                <c:pt idx="4653">
                  <c:v>41421.965277781543</c:v>
                </c:pt>
                <c:pt idx="4654">
                  <c:v>41421.972222225988</c:v>
                </c:pt>
                <c:pt idx="4655">
                  <c:v>41421.979166670433</c:v>
                </c:pt>
                <c:pt idx="4656">
                  <c:v>41421.986111114878</c:v>
                </c:pt>
                <c:pt idx="4657">
                  <c:v>41421.993055559324</c:v>
                </c:pt>
                <c:pt idx="4658">
                  <c:v>41422.000000003769</c:v>
                </c:pt>
                <c:pt idx="4659">
                  <c:v>41422.006944448214</c:v>
                </c:pt>
                <c:pt idx="4660">
                  <c:v>41422.013888892659</c:v>
                </c:pt>
                <c:pt idx="4661">
                  <c:v>41422.020833337105</c:v>
                </c:pt>
                <c:pt idx="4662">
                  <c:v>41422.02777778155</c:v>
                </c:pt>
                <c:pt idx="4663">
                  <c:v>41422.034722225995</c:v>
                </c:pt>
                <c:pt idx="4664">
                  <c:v>41422.04166667044</c:v>
                </c:pt>
                <c:pt idx="4665">
                  <c:v>41422.048611114886</c:v>
                </c:pt>
                <c:pt idx="4666">
                  <c:v>41422.055555559331</c:v>
                </c:pt>
                <c:pt idx="4667">
                  <c:v>41422.062500003776</c:v>
                </c:pt>
                <c:pt idx="4668">
                  <c:v>41422.069444448221</c:v>
                </c:pt>
                <c:pt idx="4669">
                  <c:v>41422.076388892667</c:v>
                </c:pt>
                <c:pt idx="4670">
                  <c:v>41422.083333337112</c:v>
                </c:pt>
                <c:pt idx="4671">
                  <c:v>41422.090277781557</c:v>
                </c:pt>
                <c:pt idx="4672">
                  <c:v>41422.097222226002</c:v>
                </c:pt>
                <c:pt idx="4673">
                  <c:v>41422.104166670448</c:v>
                </c:pt>
                <c:pt idx="4674">
                  <c:v>41422.111111114893</c:v>
                </c:pt>
                <c:pt idx="4675">
                  <c:v>41422.118055559338</c:v>
                </c:pt>
                <c:pt idx="4676">
                  <c:v>41422.125000003783</c:v>
                </c:pt>
                <c:pt idx="4677">
                  <c:v>41422.131944448229</c:v>
                </c:pt>
                <c:pt idx="4678">
                  <c:v>41422.138888892674</c:v>
                </c:pt>
                <c:pt idx="4679">
                  <c:v>41422.145833337119</c:v>
                </c:pt>
                <c:pt idx="4680">
                  <c:v>41422.152777781565</c:v>
                </c:pt>
                <c:pt idx="4681">
                  <c:v>41422.15972222601</c:v>
                </c:pt>
                <c:pt idx="4682">
                  <c:v>41422.166666670455</c:v>
                </c:pt>
                <c:pt idx="4683">
                  <c:v>41422.1736111149</c:v>
                </c:pt>
                <c:pt idx="4684">
                  <c:v>41422.180555559346</c:v>
                </c:pt>
                <c:pt idx="4685">
                  <c:v>41422.187500003791</c:v>
                </c:pt>
                <c:pt idx="4686">
                  <c:v>41422.194444448236</c:v>
                </c:pt>
                <c:pt idx="4687">
                  <c:v>41422.201388892681</c:v>
                </c:pt>
                <c:pt idx="4688">
                  <c:v>41422.208333337127</c:v>
                </c:pt>
                <c:pt idx="4689">
                  <c:v>41422.215277781572</c:v>
                </c:pt>
                <c:pt idx="4690">
                  <c:v>41422.222222226017</c:v>
                </c:pt>
                <c:pt idx="4691">
                  <c:v>41422.229166670462</c:v>
                </c:pt>
                <c:pt idx="4692">
                  <c:v>41422.236111114908</c:v>
                </c:pt>
                <c:pt idx="4693">
                  <c:v>41422.243055559353</c:v>
                </c:pt>
                <c:pt idx="4694">
                  <c:v>41422.250000003798</c:v>
                </c:pt>
                <c:pt idx="4695">
                  <c:v>41422.256944448243</c:v>
                </c:pt>
                <c:pt idx="4696">
                  <c:v>41422.263888892689</c:v>
                </c:pt>
                <c:pt idx="4697">
                  <c:v>41422.270833337134</c:v>
                </c:pt>
                <c:pt idx="4698">
                  <c:v>41422.277777781579</c:v>
                </c:pt>
                <c:pt idx="4699">
                  <c:v>41422.284722226024</c:v>
                </c:pt>
                <c:pt idx="4700">
                  <c:v>41422.29166667047</c:v>
                </c:pt>
                <c:pt idx="4701">
                  <c:v>41422.298611114915</c:v>
                </c:pt>
                <c:pt idx="4702">
                  <c:v>41422.30555555936</c:v>
                </c:pt>
                <c:pt idx="4703">
                  <c:v>41422.312500003805</c:v>
                </c:pt>
                <c:pt idx="4704">
                  <c:v>41422.319444448251</c:v>
                </c:pt>
                <c:pt idx="4705">
                  <c:v>41422.326388892696</c:v>
                </c:pt>
                <c:pt idx="4706">
                  <c:v>41422.333333337141</c:v>
                </c:pt>
                <c:pt idx="4707">
                  <c:v>41422.340277781586</c:v>
                </c:pt>
                <c:pt idx="4708">
                  <c:v>41422.347222226032</c:v>
                </c:pt>
                <c:pt idx="4709">
                  <c:v>41422.354166670477</c:v>
                </c:pt>
                <c:pt idx="4710">
                  <c:v>41422.361111114922</c:v>
                </c:pt>
                <c:pt idx="4711">
                  <c:v>41422.368055559367</c:v>
                </c:pt>
                <c:pt idx="4712">
                  <c:v>41422.375000003813</c:v>
                </c:pt>
                <c:pt idx="4713">
                  <c:v>41422.381944448258</c:v>
                </c:pt>
                <c:pt idx="4714">
                  <c:v>41422.388888892703</c:v>
                </c:pt>
                <c:pt idx="4715">
                  <c:v>41422.395833337148</c:v>
                </c:pt>
                <c:pt idx="4716">
                  <c:v>41422.402777781594</c:v>
                </c:pt>
                <c:pt idx="4717">
                  <c:v>41422.409722226039</c:v>
                </c:pt>
                <c:pt idx="4718">
                  <c:v>41422.416666670484</c:v>
                </c:pt>
                <c:pt idx="4719">
                  <c:v>41422.423611114929</c:v>
                </c:pt>
                <c:pt idx="4720">
                  <c:v>41422.430555559375</c:v>
                </c:pt>
                <c:pt idx="4721">
                  <c:v>41422.43750000382</c:v>
                </c:pt>
                <c:pt idx="4722">
                  <c:v>41422.444444448265</c:v>
                </c:pt>
                <c:pt idx="4723">
                  <c:v>41422.45138889271</c:v>
                </c:pt>
                <c:pt idx="4724">
                  <c:v>41422.458333337156</c:v>
                </c:pt>
                <c:pt idx="4725">
                  <c:v>41422.465277781601</c:v>
                </c:pt>
                <c:pt idx="4726">
                  <c:v>41422.472222226046</c:v>
                </c:pt>
                <c:pt idx="4727">
                  <c:v>41422.479166670491</c:v>
                </c:pt>
                <c:pt idx="4728">
                  <c:v>41422.486111114937</c:v>
                </c:pt>
                <c:pt idx="4729">
                  <c:v>41422.493055559382</c:v>
                </c:pt>
                <c:pt idx="4730">
                  <c:v>41422.500000003827</c:v>
                </c:pt>
                <c:pt idx="4731">
                  <c:v>41422.506944448272</c:v>
                </c:pt>
                <c:pt idx="4732">
                  <c:v>41422.513888892718</c:v>
                </c:pt>
                <c:pt idx="4733">
                  <c:v>41422.520833337163</c:v>
                </c:pt>
                <c:pt idx="4734">
                  <c:v>41422.527777781608</c:v>
                </c:pt>
                <c:pt idx="4735">
                  <c:v>41422.534722226053</c:v>
                </c:pt>
                <c:pt idx="4736">
                  <c:v>41422.541666670499</c:v>
                </c:pt>
                <c:pt idx="4737">
                  <c:v>41422.548611114944</c:v>
                </c:pt>
                <c:pt idx="4738">
                  <c:v>41422.555555559389</c:v>
                </c:pt>
                <c:pt idx="4739">
                  <c:v>41422.562500003834</c:v>
                </c:pt>
                <c:pt idx="4740">
                  <c:v>41422.56944444828</c:v>
                </c:pt>
                <c:pt idx="4741">
                  <c:v>41422.576388892725</c:v>
                </c:pt>
                <c:pt idx="4742">
                  <c:v>41422.58333333717</c:v>
                </c:pt>
                <c:pt idx="4743">
                  <c:v>41422.590277781615</c:v>
                </c:pt>
                <c:pt idx="4744">
                  <c:v>41422.597222226061</c:v>
                </c:pt>
                <c:pt idx="4745">
                  <c:v>41422.604166670506</c:v>
                </c:pt>
                <c:pt idx="4746">
                  <c:v>41422.611111114951</c:v>
                </c:pt>
                <c:pt idx="4747">
                  <c:v>41422.618055559396</c:v>
                </c:pt>
                <c:pt idx="4748">
                  <c:v>41422.625000003842</c:v>
                </c:pt>
                <c:pt idx="4749">
                  <c:v>41422.631944448287</c:v>
                </c:pt>
                <c:pt idx="4750">
                  <c:v>41422.638888892732</c:v>
                </c:pt>
                <c:pt idx="4751">
                  <c:v>41422.645833337177</c:v>
                </c:pt>
                <c:pt idx="4752">
                  <c:v>41422.652777781623</c:v>
                </c:pt>
                <c:pt idx="4753">
                  <c:v>41422.659722226068</c:v>
                </c:pt>
                <c:pt idx="4754">
                  <c:v>41422.666666670513</c:v>
                </c:pt>
                <c:pt idx="4755">
                  <c:v>41422.673611114958</c:v>
                </c:pt>
                <c:pt idx="4756">
                  <c:v>41422.680555559404</c:v>
                </c:pt>
                <c:pt idx="4757">
                  <c:v>41422.687500003849</c:v>
                </c:pt>
                <c:pt idx="4758">
                  <c:v>41422.694444448294</c:v>
                </c:pt>
                <c:pt idx="4759">
                  <c:v>41422.701388892739</c:v>
                </c:pt>
                <c:pt idx="4760">
                  <c:v>41422.708333337185</c:v>
                </c:pt>
                <c:pt idx="4761">
                  <c:v>41422.71527778163</c:v>
                </c:pt>
                <c:pt idx="4762">
                  <c:v>41422.722222226075</c:v>
                </c:pt>
                <c:pt idx="4763">
                  <c:v>41422.72916667052</c:v>
                </c:pt>
                <c:pt idx="4764">
                  <c:v>41422.736111114966</c:v>
                </c:pt>
                <c:pt idx="4765">
                  <c:v>41422.743055559411</c:v>
                </c:pt>
                <c:pt idx="4766">
                  <c:v>41422.750000003856</c:v>
                </c:pt>
                <c:pt idx="4767">
                  <c:v>41422.756944448302</c:v>
                </c:pt>
                <c:pt idx="4768">
                  <c:v>41422.763888892747</c:v>
                </c:pt>
                <c:pt idx="4769">
                  <c:v>41422.770833337192</c:v>
                </c:pt>
                <c:pt idx="4770">
                  <c:v>41422.777777781637</c:v>
                </c:pt>
                <c:pt idx="4771">
                  <c:v>41422.784722226083</c:v>
                </c:pt>
                <c:pt idx="4772">
                  <c:v>41422.791666670528</c:v>
                </c:pt>
                <c:pt idx="4773">
                  <c:v>41422.798611114973</c:v>
                </c:pt>
                <c:pt idx="4774">
                  <c:v>41422.805555559418</c:v>
                </c:pt>
                <c:pt idx="4775">
                  <c:v>41422.812500003864</c:v>
                </c:pt>
                <c:pt idx="4776">
                  <c:v>41422.819444448309</c:v>
                </c:pt>
                <c:pt idx="4777">
                  <c:v>41422.826388892754</c:v>
                </c:pt>
                <c:pt idx="4778">
                  <c:v>41422.833333337199</c:v>
                </c:pt>
                <c:pt idx="4779">
                  <c:v>41422.840277781645</c:v>
                </c:pt>
                <c:pt idx="4780">
                  <c:v>41422.84722222609</c:v>
                </c:pt>
                <c:pt idx="4781">
                  <c:v>41422.854166670535</c:v>
                </c:pt>
                <c:pt idx="4782">
                  <c:v>41422.86111111498</c:v>
                </c:pt>
                <c:pt idx="4783">
                  <c:v>41422.868055559426</c:v>
                </c:pt>
                <c:pt idx="4784">
                  <c:v>41422.875000003871</c:v>
                </c:pt>
                <c:pt idx="4785">
                  <c:v>41422.881944448316</c:v>
                </c:pt>
                <c:pt idx="4786">
                  <c:v>41422.888888892761</c:v>
                </c:pt>
                <c:pt idx="4787">
                  <c:v>41422.895833337207</c:v>
                </c:pt>
                <c:pt idx="4788">
                  <c:v>41422.902777781652</c:v>
                </c:pt>
                <c:pt idx="4789">
                  <c:v>41422.909722226097</c:v>
                </c:pt>
                <c:pt idx="4790">
                  <c:v>41422.916666670542</c:v>
                </c:pt>
                <c:pt idx="4791">
                  <c:v>41422.923611114988</c:v>
                </c:pt>
                <c:pt idx="4792">
                  <c:v>41422.930555559433</c:v>
                </c:pt>
                <c:pt idx="4793">
                  <c:v>41422.937500003878</c:v>
                </c:pt>
                <c:pt idx="4794">
                  <c:v>41422.944444448323</c:v>
                </c:pt>
                <c:pt idx="4795">
                  <c:v>41422.951388892769</c:v>
                </c:pt>
                <c:pt idx="4796">
                  <c:v>41422.958333337214</c:v>
                </c:pt>
                <c:pt idx="4797">
                  <c:v>41422.965277781659</c:v>
                </c:pt>
                <c:pt idx="4798">
                  <c:v>41422.972222226104</c:v>
                </c:pt>
                <c:pt idx="4799">
                  <c:v>41422.97916667055</c:v>
                </c:pt>
                <c:pt idx="4800">
                  <c:v>41422.986111114995</c:v>
                </c:pt>
                <c:pt idx="4801">
                  <c:v>41422.99305555944</c:v>
                </c:pt>
                <c:pt idx="4802">
                  <c:v>41423.000000003885</c:v>
                </c:pt>
                <c:pt idx="4803">
                  <c:v>41423.006944448331</c:v>
                </c:pt>
                <c:pt idx="4804">
                  <c:v>41423.013888892776</c:v>
                </c:pt>
                <c:pt idx="4805">
                  <c:v>41423.020833337221</c:v>
                </c:pt>
                <c:pt idx="4806">
                  <c:v>41423.027777781666</c:v>
                </c:pt>
                <c:pt idx="4807">
                  <c:v>41423.034722226112</c:v>
                </c:pt>
                <c:pt idx="4808">
                  <c:v>41423.041666670557</c:v>
                </c:pt>
                <c:pt idx="4809">
                  <c:v>41423.048611115002</c:v>
                </c:pt>
                <c:pt idx="4810">
                  <c:v>41423.055555559447</c:v>
                </c:pt>
                <c:pt idx="4811">
                  <c:v>41423.062500003893</c:v>
                </c:pt>
                <c:pt idx="4812">
                  <c:v>41423.069444448338</c:v>
                </c:pt>
                <c:pt idx="4813">
                  <c:v>41423.076388892783</c:v>
                </c:pt>
                <c:pt idx="4814">
                  <c:v>41423.083333337228</c:v>
                </c:pt>
                <c:pt idx="4815">
                  <c:v>41423.090277781674</c:v>
                </c:pt>
                <c:pt idx="4816">
                  <c:v>41423.097222226119</c:v>
                </c:pt>
                <c:pt idx="4817">
                  <c:v>41423.104166670564</c:v>
                </c:pt>
                <c:pt idx="4818">
                  <c:v>41423.111111115009</c:v>
                </c:pt>
                <c:pt idx="4819">
                  <c:v>41423.118055559455</c:v>
                </c:pt>
                <c:pt idx="4820">
                  <c:v>41423.1250000039</c:v>
                </c:pt>
                <c:pt idx="4821">
                  <c:v>41423.131944448345</c:v>
                </c:pt>
                <c:pt idx="4822">
                  <c:v>41423.13888889279</c:v>
                </c:pt>
                <c:pt idx="4823">
                  <c:v>41423.145833337236</c:v>
                </c:pt>
                <c:pt idx="4824">
                  <c:v>41423.152777781681</c:v>
                </c:pt>
                <c:pt idx="4825">
                  <c:v>41423.159722226126</c:v>
                </c:pt>
                <c:pt idx="4826">
                  <c:v>41423.166666670571</c:v>
                </c:pt>
                <c:pt idx="4827">
                  <c:v>41423.173611115017</c:v>
                </c:pt>
                <c:pt idx="4828">
                  <c:v>41423.180555559462</c:v>
                </c:pt>
                <c:pt idx="4829">
                  <c:v>41423.187500003907</c:v>
                </c:pt>
                <c:pt idx="4830">
                  <c:v>41423.194444448352</c:v>
                </c:pt>
                <c:pt idx="4831">
                  <c:v>41423.201388892798</c:v>
                </c:pt>
                <c:pt idx="4832">
                  <c:v>41423.208333337243</c:v>
                </c:pt>
                <c:pt idx="4833">
                  <c:v>41423.215277781688</c:v>
                </c:pt>
                <c:pt idx="4834">
                  <c:v>41423.222222226133</c:v>
                </c:pt>
                <c:pt idx="4835">
                  <c:v>41423.229166670579</c:v>
                </c:pt>
                <c:pt idx="4836">
                  <c:v>41423.236111115024</c:v>
                </c:pt>
                <c:pt idx="4837">
                  <c:v>41423.243055559469</c:v>
                </c:pt>
                <c:pt idx="4838">
                  <c:v>41423.250000003914</c:v>
                </c:pt>
                <c:pt idx="4839">
                  <c:v>41423.25694444836</c:v>
                </c:pt>
                <c:pt idx="4840">
                  <c:v>41423.263888892805</c:v>
                </c:pt>
                <c:pt idx="4841">
                  <c:v>41423.27083333725</c:v>
                </c:pt>
                <c:pt idx="4842">
                  <c:v>41423.277777781695</c:v>
                </c:pt>
                <c:pt idx="4843">
                  <c:v>41423.284722226141</c:v>
                </c:pt>
                <c:pt idx="4844">
                  <c:v>41423.291666670586</c:v>
                </c:pt>
                <c:pt idx="4845">
                  <c:v>41423.298611115031</c:v>
                </c:pt>
                <c:pt idx="4846">
                  <c:v>41423.305555559476</c:v>
                </c:pt>
                <c:pt idx="4847">
                  <c:v>41423.312500003922</c:v>
                </c:pt>
                <c:pt idx="4848">
                  <c:v>41423.319444448367</c:v>
                </c:pt>
                <c:pt idx="4849">
                  <c:v>41423.326388892812</c:v>
                </c:pt>
                <c:pt idx="4850">
                  <c:v>41423.333333337257</c:v>
                </c:pt>
                <c:pt idx="4851">
                  <c:v>41423.340277781703</c:v>
                </c:pt>
                <c:pt idx="4852">
                  <c:v>41423.347222226148</c:v>
                </c:pt>
                <c:pt idx="4853">
                  <c:v>41423.354166670593</c:v>
                </c:pt>
                <c:pt idx="4854">
                  <c:v>41423.361111115039</c:v>
                </c:pt>
                <c:pt idx="4855">
                  <c:v>41423.368055559484</c:v>
                </c:pt>
                <c:pt idx="4856">
                  <c:v>41423.375000003929</c:v>
                </c:pt>
                <c:pt idx="4857">
                  <c:v>41423.381944448374</c:v>
                </c:pt>
                <c:pt idx="4858">
                  <c:v>41423.38888889282</c:v>
                </c:pt>
                <c:pt idx="4859">
                  <c:v>41423.395833337265</c:v>
                </c:pt>
                <c:pt idx="4860">
                  <c:v>41423.40277778171</c:v>
                </c:pt>
                <c:pt idx="4861">
                  <c:v>41423.409722226155</c:v>
                </c:pt>
                <c:pt idx="4862">
                  <c:v>41423.416666670601</c:v>
                </c:pt>
                <c:pt idx="4863">
                  <c:v>41423.423611115046</c:v>
                </c:pt>
                <c:pt idx="4864">
                  <c:v>41423.430555559491</c:v>
                </c:pt>
                <c:pt idx="4865">
                  <c:v>41423.437500003936</c:v>
                </c:pt>
                <c:pt idx="4866">
                  <c:v>41423.444444448382</c:v>
                </c:pt>
                <c:pt idx="4867">
                  <c:v>41423.451388892827</c:v>
                </c:pt>
                <c:pt idx="4868">
                  <c:v>41423.458333337272</c:v>
                </c:pt>
                <c:pt idx="4869">
                  <c:v>41423.465277781717</c:v>
                </c:pt>
                <c:pt idx="4870">
                  <c:v>41423.472222226163</c:v>
                </c:pt>
                <c:pt idx="4871">
                  <c:v>41423.479166670608</c:v>
                </c:pt>
                <c:pt idx="4872">
                  <c:v>41423.486111115053</c:v>
                </c:pt>
                <c:pt idx="4873">
                  <c:v>41423.493055559498</c:v>
                </c:pt>
                <c:pt idx="4874">
                  <c:v>41423.500000003944</c:v>
                </c:pt>
                <c:pt idx="4875">
                  <c:v>41423.506944448389</c:v>
                </c:pt>
                <c:pt idx="4876">
                  <c:v>41423.513888892834</c:v>
                </c:pt>
                <c:pt idx="4877">
                  <c:v>41423.520833337279</c:v>
                </c:pt>
                <c:pt idx="4878">
                  <c:v>41423.527777781725</c:v>
                </c:pt>
                <c:pt idx="4879">
                  <c:v>41423.53472222617</c:v>
                </c:pt>
                <c:pt idx="4880">
                  <c:v>41423.541666670615</c:v>
                </c:pt>
                <c:pt idx="4881">
                  <c:v>41423.54861111506</c:v>
                </c:pt>
                <c:pt idx="4882">
                  <c:v>41423.555555559506</c:v>
                </c:pt>
                <c:pt idx="4883">
                  <c:v>41423.562500003951</c:v>
                </c:pt>
                <c:pt idx="4884">
                  <c:v>41423.569444448396</c:v>
                </c:pt>
                <c:pt idx="4885">
                  <c:v>41423.576388892841</c:v>
                </c:pt>
                <c:pt idx="4886">
                  <c:v>41423.583333337287</c:v>
                </c:pt>
                <c:pt idx="4887">
                  <c:v>41423.590277781732</c:v>
                </c:pt>
                <c:pt idx="4888">
                  <c:v>41423.597222226177</c:v>
                </c:pt>
                <c:pt idx="4889">
                  <c:v>41423.604166670622</c:v>
                </c:pt>
                <c:pt idx="4890">
                  <c:v>41423.611111115068</c:v>
                </c:pt>
                <c:pt idx="4891">
                  <c:v>41423.618055559513</c:v>
                </c:pt>
                <c:pt idx="4892">
                  <c:v>41423.625000003958</c:v>
                </c:pt>
                <c:pt idx="4893">
                  <c:v>41423.631944448403</c:v>
                </c:pt>
                <c:pt idx="4894">
                  <c:v>41423.638888892849</c:v>
                </c:pt>
                <c:pt idx="4895">
                  <c:v>41423.645833337294</c:v>
                </c:pt>
                <c:pt idx="4896">
                  <c:v>41423.652777781739</c:v>
                </c:pt>
                <c:pt idx="4897">
                  <c:v>41423.659722226184</c:v>
                </c:pt>
                <c:pt idx="4898">
                  <c:v>41423.66666667063</c:v>
                </c:pt>
                <c:pt idx="4899">
                  <c:v>41423.673611115075</c:v>
                </c:pt>
                <c:pt idx="4900">
                  <c:v>41423.68055555952</c:v>
                </c:pt>
                <c:pt idx="4901">
                  <c:v>41423.687500003965</c:v>
                </c:pt>
                <c:pt idx="4902">
                  <c:v>41423.694444448411</c:v>
                </c:pt>
                <c:pt idx="4903">
                  <c:v>41423.701388892856</c:v>
                </c:pt>
                <c:pt idx="4904">
                  <c:v>41423.708333337301</c:v>
                </c:pt>
                <c:pt idx="4905">
                  <c:v>41423.715277781746</c:v>
                </c:pt>
                <c:pt idx="4906">
                  <c:v>41423.722222226192</c:v>
                </c:pt>
                <c:pt idx="4907">
                  <c:v>41423.729166670637</c:v>
                </c:pt>
                <c:pt idx="4908">
                  <c:v>41423.736111115082</c:v>
                </c:pt>
                <c:pt idx="4909">
                  <c:v>41423.743055559527</c:v>
                </c:pt>
                <c:pt idx="4910">
                  <c:v>41423.750000003973</c:v>
                </c:pt>
                <c:pt idx="4911">
                  <c:v>41423.756944448418</c:v>
                </c:pt>
                <c:pt idx="4912">
                  <c:v>41423.763888892863</c:v>
                </c:pt>
                <c:pt idx="4913">
                  <c:v>41423.770833337308</c:v>
                </c:pt>
                <c:pt idx="4914">
                  <c:v>41423.777777781754</c:v>
                </c:pt>
                <c:pt idx="4915">
                  <c:v>41423.784722226199</c:v>
                </c:pt>
                <c:pt idx="4916">
                  <c:v>41423.791666670644</c:v>
                </c:pt>
                <c:pt idx="4917">
                  <c:v>41423.798611115089</c:v>
                </c:pt>
                <c:pt idx="4918">
                  <c:v>41423.805555559535</c:v>
                </c:pt>
                <c:pt idx="4919">
                  <c:v>41423.81250000398</c:v>
                </c:pt>
                <c:pt idx="4920">
                  <c:v>41423.819444448425</c:v>
                </c:pt>
                <c:pt idx="4921">
                  <c:v>41423.82638889287</c:v>
                </c:pt>
                <c:pt idx="4922">
                  <c:v>41423.833333337316</c:v>
                </c:pt>
                <c:pt idx="4923">
                  <c:v>41423.840277781761</c:v>
                </c:pt>
                <c:pt idx="4924">
                  <c:v>41423.847222226206</c:v>
                </c:pt>
                <c:pt idx="4925">
                  <c:v>41423.854166670651</c:v>
                </c:pt>
                <c:pt idx="4926">
                  <c:v>41423.861111115097</c:v>
                </c:pt>
                <c:pt idx="4927">
                  <c:v>41423.868055559542</c:v>
                </c:pt>
                <c:pt idx="4928">
                  <c:v>41423.875000003987</c:v>
                </c:pt>
                <c:pt idx="4929">
                  <c:v>41423.881944448432</c:v>
                </c:pt>
                <c:pt idx="4930">
                  <c:v>41423.888888892878</c:v>
                </c:pt>
                <c:pt idx="4931">
                  <c:v>41423.895833337323</c:v>
                </c:pt>
                <c:pt idx="4932">
                  <c:v>41423.902777781768</c:v>
                </c:pt>
                <c:pt idx="4933">
                  <c:v>41423.909722226213</c:v>
                </c:pt>
                <c:pt idx="4934">
                  <c:v>41423.916666670659</c:v>
                </c:pt>
                <c:pt idx="4935">
                  <c:v>41423.923611115104</c:v>
                </c:pt>
                <c:pt idx="4936">
                  <c:v>41423.930555559549</c:v>
                </c:pt>
                <c:pt idx="4937">
                  <c:v>41423.937500003995</c:v>
                </c:pt>
                <c:pt idx="4938">
                  <c:v>41423.94444444844</c:v>
                </c:pt>
                <c:pt idx="4939">
                  <c:v>41423.951388892885</c:v>
                </c:pt>
                <c:pt idx="4940">
                  <c:v>41423.95833333733</c:v>
                </c:pt>
                <c:pt idx="4941">
                  <c:v>41423.965277781776</c:v>
                </c:pt>
                <c:pt idx="4942">
                  <c:v>41423.972222226221</c:v>
                </c:pt>
                <c:pt idx="4943">
                  <c:v>41423.979166670666</c:v>
                </c:pt>
                <c:pt idx="4944">
                  <c:v>41423.986111115111</c:v>
                </c:pt>
                <c:pt idx="4945">
                  <c:v>41423.993055559557</c:v>
                </c:pt>
                <c:pt idx="4946">
                  <c:v>41424.000000004002</c:v>
                </c:pt>
                <c:pt idx="4947">
                  <c:v>41424.006944448447</c:v>
                </c:pt>
                <c:pt idx="4948">
                  <c:v>41424.013888892892</c:v>
                </c:pt>
                <c:pt idx="4949">
                  <c:v>41424.020833337338</c:v>
                </c:pt>
                <c:pt idx="4950">
                  <c:v>41424.027777781783</c:v>
                </c:pt>
                <c:pt idx="4951">
                  <c:v>41424.034722226228</c:v>
                </c:pt>
                <c:pt idx="4952">
                  <c:v>41424.041666670673</c:v>
                </c:pt>
                <c:pt idx="4953">
                  <c:v>41424.048611115119</c:v>
                </c:pt>
                <c:pt idx="4954">
                  <c:v>41424.055555559564</c:v>
                </c:pt>
                <c:pt idx="4955">
                  <c:v>41424.062500004009</c:v>
                </c:pt>
                <c:pt idx="4956">
                  <c:v>41424.069444448454</c:v>
                </c:pt>
                <c:pt idx="4957">
                  <c:v>41424.0763888929</c:v>
                </c:pt>
                <c:pt idx="4958">
                  <c:v>41424.083333337345</c:v>
                </c:pt>
                <c:pt idx="4959">
                  <c:v>41424.09027778179</c:v>
                </c:pt>
                <c:pt idx="4960">
                  <c:v>41424.097222226235</c:v>
                </c:pt>
                <c:pt idx="4961">
                  <c:v>41424.104166670681</c:v>
                </c:pt>
                <c:pt idx="4962">
                  <c:v>41424.111111115126</c:v>
                </c:pt>
                <c:pt idx="4963">
                  <c:v>41424.118055559571</c:v>
                </c:pt>
                <c:pt idx="4964">
                  <c:v>41424.125000004016</c:v>
                </c:pt>
                <c:pt idx="4965">
                  <c:v>41424.131944448462</c:v>
                </c:pt>
                <c:pt idx="4966">
                  <c:v>41424.138888892907</c:v>
                </c:pt>
                <c:pt idx="4967">
                  <c:v>41424.145833337352</c:v>
                </c:pt>
                <c:pt idx="4968">
                  <c:v>41424.152777781797</c:v>
                </c:pt>
                <c:pt idx="4969">
                  <c:v>41424.159722226243</c:v>
                </c:pt>
                <c:pt idx="4970">
                  <c:v>41424.166666670688</c:v>
                </c:pt>
                <c:pt idx="4971">
                  <c:v>41424.173611115133</c:v>
                </c:pt>
                <c:pt idx="4972">
                  <c:v>41424.180555559578</c:v>
                </c:pt>
                <c:pt idx="4973">
                  <c:v>41424.187500004024</c:v>
                </c:pt>
                <c:pt idx="4974">
                  <c:v>41424.194444448469</c:v>
                </c:pt>
                <c:pt idx="4975">
                  <c:v>41424.201388892914</c:v>
                </c:pt>
                <c:pt idx="4976">
                  <c:v>41424.208333337359</c:v>
                </c:pt>
                <c:pt idx="4977">
                  <c:v>41424.215277781805</c:v>
                </c:pt>
                <c:pt idx="4978">
                  <c:v>41424.22222222625</c:v>
                </c:pt>
                <c:pt idx="4979">
                  <c:v>41424.229166670695</c:v>
                </c:pt>
                <c:pt idx="4980">
                  <c:v>41424.23611111514</c:v>
                </c:pt>
                <c:pt idx="4981">
                  <c:v>41424.243055559586</c:v>
                </c:pt>
                <c:pt idx="4982">
                  <c:v>41424.250000004031</c:v>
                </c:pt>
                <c:pt idx="4983">
                  <c:v>41424.256944448476</c:v>
                </c:pt>
                <c:pt idx="4984">
                  <c:v>41424.263888892921</c:v>
                </c:pt>
                <c:pt idx="4985">
                  <c:v>41424.270833337367</c:v>
                </c:pt>
                <c:pt idx="4986">
                  <c:v>41424.277777781812</c:v>
                </c:pt>
                <c:pt idx="4987">
                  <c:v>41424.284722226257</c:v>
                </c:pt>
                <c:pt idx="4988">
                  <c:v>41424.291666670702</c:v>
                </c:pt>
                <c:pt idx="4989">
                  <c:v>41424.298611115148</c:v>
                </c:pt>
                <c:pt idx="4990">
                  <c:v>41424.305555559593</c:v>
                </c:pt>
                <c:pt idx="4991">
                  <c:v>41424.312500004038</c:v>
                </c:pt>
                <c:pt idx="4992">
                  <c:v>41424.319444448483</c:v>
                </c:pt>
                <c:pt idx="4993">
                  <c:v>41424.326388892929</c:v>
                </c:pt>
                <c:pt idx="4994">
                  <c:v>41424.333333337374</c:v>
                </c:pt>
                <c:pt idx="4995">
                  <c:v>41424.340277781819</c:v>
                </c:pt>
                <c:pt idx="4996">
                  <c:v>41424.347222226264</c:v>
                </c:pt>
                <c:pt idx="4997">
                  <c:v>41424.35416667071</c:v>
                </c:pt>
                <c:pt idx="4998">
                  <c:v>41424.361111115155</c:v>
                </c:pt>
                <c:pt idx="4999">
                  <c:v>41424.3680555596</c:v>
                </c:pt>
                <c:pt idx="5000">
                  <c:v>41424.375000004045</c:v>
                </c:pt>
                <c:pt idx="5001">
                  <c:v>41424.381944448491</c:v>
                </c:pt>
                <c:pt idx="5002">
                  <c:v>41424.388888892936</c:v>
                </c:pt>
                <c:pt idx="5003">
                  <c:v>41424.395833337381</c:v>
                </c:pt>
                <c:pt idx="5004">
                  <c:v>41424.402777781826</c:v>
                </c:pt>
                <c:pt idx="5005">
                  <c:v>41424.409722226272</c:v>
                </c:pt>
                <c:pt idx="5006">
                  <c:v>41424.416666670717</c:v>
                </c:pt>
                <c:pt idx="5007">
                  <c:v>41424.423611115162</c:v>
                </c:pt>
                <c:pt idx="5008">
                  <c:v>41424.430555559607</c:v>
                </c:pt>
                <c:pt idx="5009">
                  <c:v>41424.437500004053</c:v>
                </c:pt>
                <c:pt idx="5010">
                  <c:v>41424.444444448498</c:v>
                </c:pt>
                <c:pt idx="5011">
                  <c:v>41424.451388892943</c:v>
                </c:pt>
                <c:pt idx="5012">
                  <c:v>41424.458333337388</c:v>
                </c:pt>
                <c:pt idx="5013">
                  <c:v>41424.465277781834</c:v>
                </c:pt>
                <c:pt idx="5014">
                  <c:v>41424.472222226279</c:v>
                </c:pt>
                <c:pt idx="5015">
                  <c:v>41424.479166670724</c:v>
                </c:pt>
                <c:pt idx="5016">
                  <c:v>41424.486111115169</c:v>
                </c:pt>
                <c:pt idx="5017">
                  <c:v>41424.493055559615</c:v>
                </c:pt>
                <c:pt idx="5018">
                  <c:v>41424.50000000406</c:v>
                </c:pt>
                <c:pt idx="5019">
                  <c:v>41424.506944448505</c:v>
                </c:pt>
                <c:pt idx="5020">
                  <c:v>41424.51388889295</c:v>
                </c:pt>
                <c:pt idx="5021">
                  <c:v>41424.520833337396</c:v>
                </c:pt>
                <c:pt idx="5022">
                  <c:v>41424.527777781841</c:v>
                </c:pt>
                <c:pt idx="5023">
                  <c:v>41424.534722226286</c:v>
                </c:pt>
                <c:pt idx="5024">
                  <c:v>41424.541666670732</c:v>
                </c:pt>
                <c:pt idx="5025">
                  <c:v>41424.548611115177</c:v>
                </c:pt>
                <c:pt idx="5026">
                  <c:v>41424.555555559622</c:v>
                </c:pt>
                <c:pt idx="5027">
                  <c:v>41424.562500004067</c:v>
                </c:pt>
                <c:pt idx="5028">
                  <c:v>41424.569444448513</c:v>
                </c:pt>
                <c:pt idx="5029">
                  <c:v>41424.576388892958</c:v>
                </c:pt>
                <c:pt idx="5030">
                  <c:v>41424.583333337403</c:v>
                </c:pt>
                <c:pt idx="5031">
                  <c:v>41424.590277781848</c:v>
                </c:pt>
                <c:pt idx="5032">
                  <c:v>41424.597222226294</c:v>
                </c:pt>
                <c:pt idx="5033">
                  <c:v>41424.604166670739</c:v>
                </c:pt>
                <c:pt idx="5034">
                  <c:v>41424.611111115184</c:v>
                </c:pt>
                <c:pt idx="5035">
                  <c:v>41424.618055559629</c:v>
                </c:pt>
                <c:pt idx="5036">
                  <c:v>41424.625000004075</c:v>
                </c:pt>
                <c:pt idx="5037">
                  <c:v>41424.63194444852</c:v>
                </c:pt>
                <c:pt idx="5038">
                  <c:v>41424.638888892965</c:v>
                </c:pt>
                <c:pt idx="5039">
                  <c:v>41424.64583333741</c:v>
                </c:pt>
                <c:pt idx="5040">
                  <c:v>41424.652777781856</c:v>
                </c:pt>
                <c:pt idx="5041">
                  <c:v>41424.659722226301</c:v>
                </c:pt>
                <c:pt idx="5042">
                  <c:v>41424.666666670746</c:v>
                </c:pt>
                <c:pt idx="5043">
                  <c:v>41424.673611115191</c:v>
                </c:pt>
                <c:pt idx="5044">
                  <c:v>41424.680555559637</c:v>
                </c:pt>
                <c:pt idx="5045">
                  <c:v>41424.687500004082</c:v>
                </c:pt>
                <c:pt idx="5046">
                  <c:v>41424.694444448527</c:v>
                </c:pt>
                <c:pt idx="5047">
                  <c:v>41424.701388892972</c:v>
                </c:pt>
                <c:pt idx="5048">
                  <c:v>41424.708333337418</c:v>
                </c:pt>
                <c:pt idx="5049">
                  <c:v>41424.715277781863</c:v>
                </c:pt>
                <c:pt idx="5050">
                  <c:v>41424.722222226308</c:v>
                </c:pt>
                <c:pt idx="5051">
                  <c:v>41424.729166670753</c:v>
                </c:pt>
                <c:pt idx="5052">
                  <c:v>41424.736111115199</c:v>
                </c:pt>
                <c:pt idx="5053">
                  <c:v>41424.743055559644</c:v>
                </c:pt>
                <c:pt idx="5054">
                  <c:v>41424.750000004089</c:v>
                </c:pt>
                <c:pt idx="5055">
                  <c:v>41424.756944448534</c:v>
                </c:pt>
                <c:pt idx="5056">
                  <c:v>41424.76388889298</c:v>
                </c:pt>
                <c:pt idx="5057">
                  <c:v>41424.770833337425</c:v>
                </c:pt>
                <c:pt idx="5058">
                  <c:v>41424.77777778187</c:v>
                </c:pt>
                <c:pt idx="5059">
                  <c:v>41424.784722226315</c:v>
                </c:pt>
                <c:pt idx="5060">
                  <c:v>41424.791666670761</c:v>
                </c:pt>
                <c:pt idx="5061">
                  <c:v>41424.798611115206</c:v>
                </c:pt>
                <c:pt idx="5062">
                  <c:v>41424.805555559651</c:v>
                </c:pt>
                <c:pt idx="5063">
                  <c:v>41424.812500004096</c:v>
                </c:pt>
                <c:pt idx="5064">
                  <c:v>41424.819444448542</c:v>
                </c:pt>
                <c:pt idx="5065">
                  <c:v>41424.826388892987</c:v>
                </c:pt>
                <c:pt idx="5066">
                  <c:v>41424.833333337432</c:v>
                </c:pt>
                <c:pt idx="5067">
                  <c:v>41424.840277781877</c:v>
                </c:pt>
                <c:pt idx="5068">
                  <c:v>41424.847222226323</c:v>
                </c:pt>
                <c:pt idx="5069">
                  <c:v>41424.854166670768</c:v>
                </c:pt>
                <c:pt idx="5070">
                  <c:v>41424.861111115213</c:v>
                </c:pt>
                <c:pt idx="5071">
                  <c:v>41424.868055559658</c:v>
                </c:pt>
                <c:pt idx="5072">
                  <c:v>41424.875000004104</c:v>
                </c:pt>
                <c:pt idx="5073">
                  <c:v>41424.881944448549</c:v>
                </c:pt>
                <c:pt idx="5074">
                  <c:v>41424.888888892994</c:v>
                </c:pt>
                <c:pt idx="5075">
                  <c:v>41424.895833337439</c:v>
                </c:pt>
                <c:pt idx="5076">
                  <c:v>41424.902777781885</c:v>
                </c:pt>
                <c:pt idx="5077">
                  <c:v>41424.90972222633</c:v>
                </c:pt>
                <c:pt idx="5078">
                  <c:v>41424.916666670775</c:v>
                </c:pt>
                <c:pt idx="5079">
                  <c:v>41424.92361111522</c:v>
                </c:pt>
                <c:pt idx="5080">
                  <c:v>41424.930555559666</c:v>
                </c:pt>
                <c:pt idx="5081">
                  <c:v>41424.937500004111</c:v>
                </c:pt>
                <c:pt idx="5082">
                  <c:v>41424.944444448556</c:v>
                </c:pt>
                <c:pt idx="5083">
                  <c:v>41424.951388893001</c:v>
                </c:pt>
                <c:pt idx="5084">
                  <c:v>41424.958333337447</c:v>
                </c:pt>
                <c:pt idx="5085">
                  <c:v>41424.965277781892</c:v>
                </c:pt>
                <c:pt idx="5086">
                  <c:v>41424.972222226337</c:v>
                </c:pt>
                <c:pt idx="5087">
                  <c:v>41424.979166670782</c:v>
                </c:pt>
                <c:pt idx="5088">
                  <c:v>41424.986111115228</c:v>
                </c:pt>
                <c:pt idx="5089">
                  <c:v>41424.993055559673</c:v>
                </c:pt>
                <c:pt idx="5090">
                  <c:v>41425.000000004118</c:v>
                </c:pt>
                <c:pt idx="5091">
                  <c:v>41425.006944448563</c:v>
                </c:pt>
                <c:pt idx="5092">
                  <c:v>41425.013888893009</c:v>
                </c:pt>
                <c:pt idx="5093">
                  <c:v>41425.020833337454</c:v>
                </c:pt>
                <c:pt idx="5094">
                  <c:v>41425.027777781899</c:v>
                </c:pt>
                <c:pt idx="5095">
                  <c:v>41425.034722226344</c:v>
                </c:pt>
                <c:pt idx="5096">
                  <c:v>41425.04166667079</c:v>
                </c:pt>
                <c:pt idx="5097">
                  <c:v>41425.048611115235</c:v>
                </c:pt>
                <c:pt idx="5098">
                  <c:v>41425.05555555968</c:v>
                </c:pt>
                <c:pt idx="5099">
                  <c:v>41425.062500004125</c:v>
                </c:pt>
                <c:pt idx="5100">
                  <c:v>41425.069444448571</c:v>
                </c:pt>
                <c:pt idx="5101">
                  <c:v>41425.076388893016</c:v>
                </c:pt>
                <c:pt idx="5102">
                  <c:v>41425.083333337461</c:v>
                </c:pt>
                <c:pt idx="5103">
                  <c:v>41425.090277781906</c:v>
                </c:pt>
                <c:pt idx="5104">
                  <c:v>41425.097222226352</c:v>
                </c:pt>
                <c:pt idx="5105">
                  <c:v>41425.104166670797</c:v>
                </c:pt>
                <c:pt idx="5106">
                  <c:v>41425.111111115242</c:v>
                </c:pt>
                <c:pt idx="5107">
                  <c:v>41425.118055559687</c:v>
                </c:pt>
                <c:pt idx="5108">
                  <c:v>41425.125000004133</c:v>
                </c:pt>
                <c:pt idx="5109">
                  <c:v>41425.131944448578</c:v>
                </c:pt>
                <c:pt idx="5110">
                  <c:v>41425.138888893023</c:v>
                </c:pt>
                <c:pt idx="5111">
                  <c:v>41425.145833337469</c:v>
                </c:pt>
                <c:pt idx="5112">
                  <c:v>41425.152777781914</c:v>
                </c:pt>
                <c:pt idx="5113">
                  <c:v>41425.159722226359</c:v>
                </c:pt>
                <c:pt idx="5114">
                  <c:v>41425.166666670804</c:v>
                </c:pt>
                <c:pt idx="5115">
                  <c:v>41425.17361111525</c:v>
                </c:pt>
                <c:pt idx="5116">
                  <c:v>41425.180555559695</c:v>
                </c:pt>
                <c:pt idx="5117">
                  <c:v>41425.18750000414</c:v>
                </c:pt>
                <c:pt idx="5118">
                  <c:v>41425.194444448585</c:v>
                </c:pt>
                <c:pt idx="5119">
                  <c:v>41425.201388893031</c:v>
                </c:pt>
                <c:pt idx="5120">
                  <c:v>41425.208333337476</c:v>
                </c:pt>
                <c:pt idx="5121">
                  <c:v>41425.215277781921</c:v>
                </c:pt>
                <c:pt idx="5122">
                  <c:v>41425.222222226366</c:v>
                </c:pt>
                <c:pt idx="5123">
                  <c:v>41425.229166670812</c:v>
                </c:pt>
                <c:pt idx="5124">
                  <c:v>41425.236111115257</c:v>
                </c:pt>
                <c:pt idx="5125">
                  <c:v>41425.243055559702</c:v>
                </c:pt>
                <c:pt idx="5126">
                  <c:v>41425.250000004147</c:v>
                </c:pt>
                <c:pt idx="5127">
                  <c:v>41425.256944448593</c:v>
                </c:pt>
                <c:pt idx="5128">
                  <c:v>41425.263888893038</c:v>
                </c:pt>
                <c:pt idx="5129">
                  <c:v>41425.270833337483</c:v>
                </c:pt>
                <c:pt idx="5130">
                  <c:v>41425.277777781928</c:v>
                </c:pt>
                <c:pt idx="5131">
                  <c:v>41425.284722226374</c:v>
                </c:pt>
                <c:pt idx="5132">
                  <c:v>41425.291666670819</c:v>
                </c:pt>
                <c:pt idx="5133">
                  <c:v>41425.298611115264</c:v>
                </c:pt>
                <c:pt idx="5134">
                  <c:v>41425.305555559709</c:v>
                </c:pt>
                <c:pt idx="5135">
                  <c:v>41425.312500004155</c:v>
                </c:pt>
                <c:pt idx="5136">
                  <c:v>41425.3194444486</c:v>
                </c:pt>
                <c:pt idx="5137">
                  <c:v>41425.326388893045</c:v>
                </c:pt>
                <c:pt idx="5138">
                  <c:v>41425.33333333749</c:v>
                </c:pt>
                <c:pt idx="5139">
                  <c:v>41425.340277781936</c:v>
                </c:pt>
                <c:pt idx="5140">
                  <c:v>41425.347222226381</c:v>
                </c:pt>
                <c:pt idx="5141">
                  <c:v>41425.354166670826</c:v>
                </c:pt>
                <c:pt idx="5142">
                  <c:v>41425.361111115271</c:v>
                </c:pt>
                <c:pt idx="5143">
                  <c:v>41425.368055559717</c:v>
                </c:pt>
                <c:pt idx="5144">
                  <c:v>41425.375000004162</c:v>
                </c:pt>
                <c:pt idx="5145">
                  <c:v>41425.381944448607</c:v>
                </c:pt>
                <c:pt idx="5146">
                  <c:v>41425.388888893052</c:v>
                </c:pt>
                <c:pt idx="5147">
                  <c:v>41425.395833337498</c:v>
                </c:pt>
                <c:pt idx="5148">
                  <c:v>41425.402777781943</c:v>
                </c:pt>
                <c:pt idx="5149">
                  <c:v>41425.409722226388</c:v>
                </c:pt>
                <c:pt idx="5150">
                  <c:v>41425.416666670833</c:v>
                </c:pt>
                <c:pt idx="5151">
                  <c:v>41425.423611115279</c:v>
                </c:pt>
                <c:pt idx="5152">
                  <c:v>41425.430555559724</c:v>
                </c:pt>
                <c:pt idx="5153">
                  <c:v>41425.437500004169</c:v>
                </c:pt>
                <c:pt idx="5154">
                  <c:v>41425.444444448614</c:v>
                </c:pt>
                <c:pt idx="5155">
                  <c:v>41425.45138889306</c:v>
                </c:pt>
                <c:pt idx="5156">
                  <c:v>41425.458333337505</c:v>
                </c:pt>
                <c:pt idx="5157">
                  <c:v>41425.46527778195</c:v>
                </c:pt>
                <c:pt idx="5158">
                  <c:v>41425.472222226395</c:v>
                </c:pt>
                <c:pt idx="5159">
                  <c:v>41425.479166670841</c:v>
                </c:pt>
                <c:pt idx="5160">
                  <c:v>41425.486111115286</c:v>
                </c:pt>
                <c:pt idx="5161">
                  <c:v>41425.493055559731</c:v>
                </c:pt>
                <c:pt idx="5162">
                  <c:v>41425.500000004176</c:v>
                </c:pt>
                <c:pt idx="5163">
                  <c:v>41425.506944448622</c:v>
                </c:pt>
                <c:pt idx="5164">
                  <c:v>41425.513888893067</c:v>
                </c:pt>
                <c:pt idx="5165">
                  <c:v>41425.520833337512</c:v>
                </c:pt>
                <c:pt idx="5166">
                  <c:v>41425.527777781957</c:v>
                </c:pt>
                <c:pt idx="5167">
                  <c:v>41425.534722226403</c:v>
                </c:pt>
                <c:pt idx="5168">
                  <c:v>41425.541666670848</c:v>
                </c:pt>
                <c:pt idx="5169">
                  <c:v>41425.548611115293</c:v>
                </c:pt>
                <c:pt idx="5170">
                  <c:v>41425.555555559738</c:v>
                </c:pt>
                <c:pt idx="5171">
                  <c:v>41425.562500004184</c:v>
                </c:pt>
                <c:pt idx="5172">
                  <c:v>41425.569444448629</c:v>
                </c:pt>
                <c:pt idx="5173">
                  <c:v>41425.576388893074</c:v>
                </c:pt>
                <c:pt idx="5174">
                  <c:v>41425.583333337519</c:v>
                </c:pt>
                <c:pt idx="5175">
                  <c:v>41425.590277781965</c:v>
                </c:pt>
                <c:pt idx="5176">
                  <c:v>41425.59722222641</c:v>
                </c:pt>
                <c:pt idx="5177">
                  <c:v>41425.604166670855</c:v>
                </c:pt>
                <c:pt idx="5178">
                  <c:v>41425.6111111153</c:v>
                </c:pt>
                <c:pt idx="5179">
                  <c:v>41425.618055559746</c:v>
                </c:pt>
                <c:pt idx="5180">
                  <c:v>41425.625000004191</c:v>
                </c:pt>
                <c:pt idx="5181">
                  <c:v>41425.631944448636</c:v>
                </c:pt>
                <c:pt idx="5182">
                  <c:v>41425.638888893081</c:v>
                </c:pt>
                <c:pt idx="5183">
                  <c:v>41425.645833337527</c:v>
                </c:pt>
                <c:pt idx="5184">
                  <c:v>41425.652777781972</c:v>
                </c:pt>
                <c:pt idx="5185">
                  <c:v>41425.659722226417</c:v>
                </c:pt>
                <c:pt idx="5186">
                  <c:v>41425.666666670862</c:v>
                </c:pt>
                <c:pt idx="5187">
                  <c:v>41425.673611115308</c:v>
                </c:pt>
                <c:pt idx="5188">
                  <c:v>41425.680555559753</c:v>
                </c:pt>
                <c:pt idx="5189">
                  <c:v>41425.687500004198</c:v>
                </c:pt>
                <c:pt idx="5190">
                  <c:v>41425.694444448643</c:v>
                </c:pt>
                <c:pt idx="5191">
                  <c:v>41425.701388893089</c:v>
                </c:pt>
                <c:pt idx="5192">
                  <c:v>41425.708333337534</c:v>
                </c:pt>
                <c:pt idx="5193">
                  <c:v>41425.715277781979</c:v>
                </c:pt>
                <c:pt idx="5194">
                  <c:v>41425.722222226424</c:v>
                </c:pt>
                <c:pt idx="5195">
                  <c:v>41425.72916667087</c:v>
                </c:pt>
                <c:pt idx="5196">
                  <c:v>41425.736111115315</c:v>
                </c:pt>
                <c:pt idx="5197">
                  <c:v>41425.74305555976</c:v>
                </c:pt>
                <c:pt idx="5198">
                  <c:v>41425.750000004206</c:v>
                </c:pt>
                <c:pt idx="5199">
                  <c:v>41425.756944448651</c:v>
                </c:pt>
                <c:pt idx="5200">
                  <c:v>41425.763888893096</c:v>
                </c:pt>
                <c:pt idx="5201">
                  <c:v>41425.770833337541</c:v>
                </c:pt>
                <c:pt idx="5202">
                  <c:v>41425.777777781987</c:v>
                </c:pt>
                <c:pt idx="5203">
                  <c:v>41425.784722226432</c:v>
                </c:pt>
                <c:pt idx="5204">
                  <c:v>41425.791666670877</c:v>
                </c:pt>
                <c:pt idx="5205">
                  <c:v>41425.798611115322</c:v>
                </c:pt>
                <c:pt idx="5206">
                  <c:v>41425.805555559768</c:v>
                </c:pt>
                <c:pt idx="5207">
                  <c:v>41425.812500004213</c:v>
                </c:pt>
                <c:pt idx="5208">
                  <c:v>41425.819444448658</c:v>
                </c:pt>
                <c:pt idx="5209">
                  <c:v>41425.826388893103</c:v>
                </c:pt>
                <c:pt idx="5210">
                  <c:v>41425.833333337549</c:v>
                </c:pt>
                <c:pt idx="5211">
                  <c:v>41425.840277781994</c:v>
                </c:pt>
                <c:pt idx="5212">
                  <c:v>41425.847222226439</c:v>
                </c:pt>
                <c:pt idx="5213">
                  <c:v>41425.854166670884</c:v>
                </c:pt>
                <c:pt idx="5214">
                  <c:v>41425.86111111533</c:v>
                </c:pt>
                <c:pt idx="5215">
                  <c:v>41425.868055559775</c:v>
                </c:pt>
                <c:pt idx="5216">
                  <c:v>41425.87500000422</c:v>
                </c:pt>
                <c:pt idx="5217">
                  <c:v>41425.881944448665</c:v>
                </c:pt>
                <c:pt idx="5218">
                  <c:v>41425.888888893111</c:v>
                </c:pt>
                <c:pt idx="5219">
                  <c:v>41425.895833337556</c:v>
                </c:pt>
                <c:pt idx="5220">
                  <c:v>41425.902777782001</c:v>
                </c:pt>
                <c:pt idx="5221">
                  <c:v>41425.909722226446</c:v>
                </c:pt>
                <c:pt idx="5222">
                  <c:v>41425.916666670892</c:v>
                </c:pt>
                <c:pt idx="5223">
                  <c:v>41425.923611115337</c:v>
                </c:pt>
                <c:pt idx="5224">
                  <c:v>41425.930555559782</c:v>
                </c:pt>
                <c:pt idx="5225">
                  <c:v>41425.937500004227</c:v>
                </c:pt>
                <c:pt idx="5226">
                  <c:v>41425.944444448673</c:v>
                </c:pt>
                <c:pt idx="5227">
                  <c:v>41425.951388893118</c:v>
                </c:pt>
                <c:pt idx="5228">
                  <c:v>41425.958333337563</c:v>
                </c:pt>
                <c:pt idx="5229">
                  <c:v>41425.965277782008</c:v>
                </c:pt>
                <c:pt idx="5230">
                  <c:v>41425.972222226454</c:v>
                </c:pt>
                <c:pt idx="5231">
                  <c:v>41425.979166670899</c:v>
                </c:pt>
                <c:pt idx="5232">
                  <c:v>41425.986111115344</c:v>
                </c:pt>
                <c:pt idx="5233">
                  <c:v>41425.993055559789</c:v>
                </c:pt>
                <c:pt idx="5234">
                  <c:v>41426.000000004235</c:v>
                </c:pt>
                <c:pt idx="5235">
                  <c:v>41426.00694444868</c:v>
                </c:pt>
                <c:pt idx="5236">
                  <c:v>41426.013888893125</c:v>
                </c:pt>
                <c:pt idx="5237">
                  <c:v>41426.02083333757</c:v>
                </c:pt>
                <c:pt idx="5238">
                  <c:v>41426.027777782016</c:v>
                </c:pt>
                <c:pt idx="5239">
                  <c:v>41426.034722226461</c:v>
                </c:pt>
                <c:pt idx="5240">
                  <c:v>41426.041666670906</c:v>
                </c:pt>
                <c:pt idx="5241">
                  <c:v>41426.048611115351</c:v>
                </c:pt>
                <c:pt idx="5242">
                  <c:v>41426.055555559797</c:v>
                </c:pt>
                <c:pt idx="5243">
                  <c:v>41426.062500004242</c:v>
                </c:pt>
                <c:pt idx="5244">
                  <c:v>41426.069444448687</c:v>
                </c:pt>
                <c:pt idx="5245">
                  <c:v>41426.076388893132</c:v>
                </c:pt>
                <c:pt idx="5246">
                  <c:v>41426.083333337578</c:v>
                </c:pt>
                <c:pt idx="5247">
                  <c:v>41426.090277782023</c:v>
                </c:pt>
                <c:pt idx="5248">
                  <c:v>41426.097222226468</c:v>
                </c:pt>
                <c:pt idx="5249">
                  <c:v>41426.104166670913</c:v>
                </c:pt>
                <c:pt idx="5250">
                  <c:v>41426.111111115359</c:v>
                </c:pt>
                <c:pt idx="5251">
                  <c:v>41426.118055559804</c:v>
                </c:pt>
                <c:pt idx="5252">
                  <c:v>41426.125000004249</c:v>
                </c:pt>
                <c:pt idx="5253">
                  <c:v>41426.131944448694</c:v>
                </c:pt>
                <c:pt idx="5254">
                  <c:v>41426.13888889314</c:v>
                </c:pt>
                <c:pt idx="5255">
                  <c:v>41426.145833337585</c:v>
                </c:pt>
                <c:pt idx="5256">
                  <c:v>41426.15277778203</c:v>
                </c:pt>
                <c:pt idx="5257">
                  <c:v>41426.159722226475</c:v>
                </c:pt>
                <c:pt idx="5258">
                  <c:v>41426.166666670921</c:v>
                </c:pt>
                <c:pt idx="5259">
                  <c:v>41426.173611115366</c:v>
                </c:pt>
                <c:pt idx="5260">
                  <c:v>41426.180555559811</c:v>
                </c:pt>
                <c:pt idx="5261">
                  <c:v>41426.187500004256</c:v>
                </c:pt>
                <c:pt idx="5262">
                  <c:v>41426.194444448702</c:v>
                </c:pt>
                <c:pt idx="5263">
                  <c:v>41426.201388893147</c:v>
                </c:pt>
                <c:pt idx="5264">
                  <c:v>41426.208333337592</c:v>
                </c:pt>
                <c:pt idx="5265">
                  <c:v>41426.215277782037</c:v>
                </c:pt>
                <c:pt idx="5266">
                  <c:v>41426.222222226483</c:v>
                </c:pt>
                <c:pt idx="5267">
                  <c:v>41426.229166670928</c:v>
                </c:pt>
                <c:pt idx="5268">
                  <c:v>41426.236111115373</c:v>
                </c:pt>
                <c:pt idx="5269">
                  <c:v>41426.243055559818</c:v>
                </c:pt>
                <c:pt idx="5270">
                  <c:v>41426.250000004264</c:v>
                </c:pt>
                <c:pt idx="5271">
                  <c:v>41426.256944448709</c:v>
                </c:pt>
                <c:pt idx="5272">
                  <c:v>41426.263888893154</c:v>
                </c:pt>
                <c:pt idx="5273">
                  <c:v>41426.270833337599</c:v>
                </c:pt>
                <c:pt idx="5274">
                  <c:v>41426.277777782045</c:v>
                </c:pt>
                <c:pt idx="5275">
                  <c:v>41426.28472222649</c:v>
                </c:pt>
                <c:pt idx="5276">
                  <c:v>41426.291666670935</c:v>
                </c:pt>
                <c:pt idx="5277">
                  <c:v>41426.29861111538</c:v>
                </c:pt>
                <c:pt idx="5278">
                  <c:v>41426.305555559826</c:v>
                </c:pt>
                <c:pt idx="5279">
                  <c:v>41426.312500004271</c:v>
                </c:pt>
                <c:pt idx="5280">
                  <c:v>41426.319444448716</c:v>
                </c:pt>
                <c:pt idx="5281">
                  <c:v>41426.326388893161</c:v>
                </c:pt>
                <c:pt idx="5282">
                  <c:v>41426.333333337607</c:v>
                </c:pt>
                <c:pt idx="5283">
                  <c:v>41426.340277782052</c:v>
                </c:pt>
                <c:pt idx="5284">
                  <c:v>41426.347222226497</c:v>
                </c:pt>
                <c:pt idx="5285">
                  <c:v>41426.354166670943</c:v>
                </c:pt>
                <c:pt idx="5286">
                  <c:v>41426.361111115388</c:v>
                </c:pt>
                <c:pt idx="5287">
                  <c:v>41426.368055559833</c:v>
                </c:pt>
                <c:pt idx="5288">
                  <c:v>41426.375000004278</c:v>
                </c:pt>
                <c:pt idx="5289">
                  <c:v>41426.381944448724</c:v>
                </c:pt>
                <c:pt idx="5290">
                  <c:v>41426.388888893169</c:v>
                </c:pt>
                <c:pt idx="5291">
                  <c:v>41426.395833337614</c:v>
                </c:pt>
                <c:pt idx="5292">
                  <c:v>41426.402777782059</c:v>
                </c:pt>
                <c:pt idx="5293">
                  <c:v>41426.409722226505</c:v>
                </c:pt>
                <c:pt idx="5294">
                  <c:v>41426.41666667095</c:v>
                </c:pt>
                <c:pt idx="5295">
                  <c:v>41426.423611115395</c:v>
                </c:pt>
                <c:pt idx="5296">
                  <c:v>41426.43055555984</c:v>
                </c:pt>
                <c:pt idx="5297">
                  <c:v>41426.437500004286</c:v>
                </c:pt>
                <c:pt idx="5298">
                  <c:v>41426.444444448731</c:v>
                </c:pt>
                <c:pt idx="5299">
                  <c:v>41426.451388893176</c:v>
                </c:pt>
                <c:pt idx="5300">
                  <c:v>41426.458333337621</c:v>
                </c:pt>
                <c:pt idx="5301">
                  <c:v>41426.465277782067</c:v>
                </c:pt>
                <c:pt idx="5302">
                  <c:v>41426.472222226512</c:v>
                </c:pt>
                <c:pt idx="5303">
                  <c:v>41426.479166670957</c:v>
                </c:pt>
                <c:pt idx="5304">
                  <c:v>41426.486111115402</c:v>
                </c:pt>
                <c:pt idx="5305">
                  <c:v>41426.493055559848</c:v>
                </c:pt>
                <c:pt idx="5306">
                  <c:v>41426.500000004293</c:v>
                </c:pt>
                <c:pt idx="5307">
                  <c:v>41426.506944448738</c:v>
                </c:pt>
                <c:pt idx="5308">
                  <c:v>41426.513888893183</c:v>
                </c:pt>
                <c:pt idx="5309">
                  <c:v>41426.520833337629</c:v>
                </c:pt>
                <c:pt idx="5310">
                  <c:v>41426.527777782074</c:v>
                </c:pt>
                <c:pt idx="5311">
                  <c:v>41426.534722226519</c:v>
                </c:pt>
                <c:pt idx="5312">
                  <c:v>41426.541666670964</c:v>
                </c:pt>
                <c:pt idx="5313">
                  <c:v>41426.54861111541</c:v>
                </c:pt>
                <c:pt idx="5314">
                  <c:v>41426.555555559855</c:v>
                </c:pt>
                <c:pt idx="5315">
                  <c:v>41426.5625000043</c:v>
                </c:pt>
                <c:pt idx="5316">
                  <c:v>41426.569444448745</c:v>
                </c:pt>
                <c:pt idx="5317">
                  <c:v>41426.576388893191</c:v>
                </c:pt>
                <c:pt idx="5318">
                  <c:v>41426.583333337636</c:v>
                </c:pt>
                <c:pt idx="5319">
                  <c:v>41426.590277782081</c:v>
                </c:pt>
                <c:pt idx="5320">
                  <c:v>41426.597222226526</c:v>
                </c:pt>
                <c:pt idx="5321">
                  <c:v>41426.604166670972</c:v>
                </c:pt>
                <c:pt idx="5322">
                  <c:v>41426.611111115417</c:v>
                </c:pt>
                <c:pt idx="5323">
                  <c:v>41426.618055559862</c:v>
                </c:pt>
                <c:pt idx="5324">
                  <c:v>41426.625000004307</c:v>
                </c:pt>
                <c:pt idx="5325">
                  <c:v>41426.631944448753</c:v>
                </c:pt>
                <c:pt idx="5326">
                  <c:v>41426.638888893198</c:v>
                </c:pt>
                <c:pt idx="5327">
                  <c:v>41426.645833337643</c:v>
                </c:pt>
                <c:pt idx="5328">
                  <c:v>41426.652777782088</c:v>
                </c:pt>
                <c:pt idx="5329">
                  <c:v>41426.659722226534</c:v>
                </c:pt>
                <c:pt idx="5330">
                  <c:v>41426.666666670979</c:v>
                </c:pt>
                <c:pt idx="5331">
                  <c:v>41426.673611115424</c:v>
                </c:pt>
                <c:pt idx="5332">
                  <c:v>41426.680555559869</c:v>
                </c:pt>
                <c:pt idx="5333">
                  <c:v>41426.687500004315</c:v>
                </c:pt>
                <c:pt idx="5334">
                  <c:v>41426.69444444876</c:v>
                </c:pt>
                <c:pt idx="5335">
                  <c:v>41426.701388893205</c:v>
                </c:pt>
                <c:pt idx="5336">
                  <c:v>41426.70833333765</c:v>
                </c:pt>
                <c:pt idx="5337">
                  <c:v>41426.715277782096</c:v>
                </c:pt>
                <c:pt idx="5338">
                  <c:v>41426.722222226541</c:v>
                </c:pt>
                <c:pt idx="5339">
                  <c:v>41426.729166670986</c:v>
                </c:pt>
                <c:pt idx="5340">
                  <c:v>41426.736111115431</c:v>
                </c:pt>
                <c:pt idx="5341">
                  <c:v>41426.743055559877</c:v>
                </c:pt>
                <c:pt idx="5342">
                  <c:v>41426.750000004322</c:v>
                </c:pt>
                <c:pt idx="5343">
                  <c:v>41426.756944448767</c:v>
                </c:pt>
                <c:pt idx="5344">
                  <c:v>41426.763888893212</c:v>
                </c:pt>
                <c:pt idx="5345">
                  <c:v>41426.770833337658</c:v>
                </c:pt>
                <c:pt idx="5346">
                  <c:v>41426.777777782103</c:v>
                </c:pt>
                <c:pt idx="5347">
                  <c:v>41426.784722226548</c:v>
                </c:pt>
                <c:pt idx="5348">
                  <c:v>41426.791666670993</c:v>
                </c:pt>
                <c:pt idx="5349">
                  <c:v>41426.798611115439</c:v>
                </c:pt>
                <c:pt idx="5350">
                  <c:v>41426.805555559884</c:v>
                </c:pt>
                <c:pt idx="5351">
                  <c:v>41426.812500004329</c:v>
                </c:pt>
                <c:pt idx="5352">
                  <c:v>41426.819444448774</c:v>
                </c:pt>
                <c:pt idx="5353">
                  <c:v>41426.82638889322</c:v>
                </c:pt>
                <c:pt idx="5354">
                  <c:v>41426.833333337665</c:v>
                </c:pt>
                <c:pt idx="5355">
                  <c:v>41426.84027778211</c:v>
                </c:pt>
                <c:pt idx="5356">
                  <c:v>41426.847222226555</c:v>
                </c:pt>
                <c:pt idx="5357">
                  <c:v>41426.854166671001</c:v>
                </c:pt>
                <c:pt idx="5358">
                  <c:v>41426.861111115446</c:v>
                </c:pt>
                <c:pt idx="5359">
                  <c:v>41426.868055559891</c:v>
                </c:pt>
                <c:pt idx="5360">
                  <c:v>41426.875000004336</c:v>
                </c:pt>
                <c:pt idx="5361">
                  <c:v>41426.881944448782</c:v>
                </c:pt>
                <c:pt idx="5362">
                  <c:v>41426.888888893227</c:v>
                </c:pt>
                <c:pt idx="5363">
                  <c:v>41426.895833337672</c:v>
                </c:pt>
                <c:pt idx="5364">
                  <c:v>41426.902777782117</c:v>
                </c:pt>
                <c:pt idx="5365">
                  <c:v>41426.909722226563</c:v>
                </c:pt>
                <c:pt idx="5366">
                  <c:v>41426.916666671008</c:v>
                </c:pt>
                <c:pt idx="5367">
                  <c:v>41426.923611115453</c:v>
                </c:pt>
                <c:pt idx="5368">
                  <c:v>41426.930555559898</c:v>
                </c:pt>
                <c:pt idx="5369">
                  <c:v>41426.937500004344</c:v>
                </c:pt>
                <c:pt idx="5370">
                  <c:v>41426.944444448789</c:v>
                </c:pt>
                <c:pt idx="5371">
                  <c:v>41426.951388893234</c:v>
                </c:pt>
                <c:pt idx="5372">
                  <c:v>41426.95833333768</c:v>
                </c:pt>
                <c:pt idx="5373">
                  <c:v>41426.965277782125</c:v>
                </c:pt>
                <c:pt idx="5374">
                  <c:v>41426.97222222657</c:v>
                </c:pt>
                <c:pt idx="5375">
                  <c:v>41426.979166671015</c:v>
                </c:pt>
                <c:pt idx="5376">
                  <c:v>41426.986111115461</c:v>
                </c:pt>
                <c:pt idx="5377">
                  <c:v>41426.993055559906</c:v>
                </c:pt>
                <c:pt idx="5378">
                  <c:v>41427.000000004351</c:v>
                </c:pt>
                <c:pt idx="5379">
                  <c:v>41427.006944448796</c:v>
                </c:pt>
                <c:pt idx="5380">
                  <c:v>41427.013888893242</c:v>
                </c:pt>
                <c:pt idx="5381">
                  <c:v>41427.020833337687</c:v>
                </c:pt>
                <c:pt idx="5382">
                  <c:v>41427.027777782132</c:v>
                </c:pt>
                <c:pt idx="5383">
                  <c:v>41427.034722226577</c:v>
                </c:pt>
                <c:pt idx="5384">
                  <c:v>41427.041666671023</c:v>
                </c:pt>
                <c:pt idx="5385">
                  <c:v>41427.048611115468</c:v>
                </c:pt>
                <c:pt idx="5386">
                  <c:v>41427.055555559913</c:v>
                </c:pt>
                <c:pt idx="5387">
                  <c:v>41427.062500004358</c:v>
                </c:pt>
                <c:pt idx="5388">
                  <c:v>41427.069444448804</c:v>
                </c:pt>
                <c:pt idx="5389">
                  <c:v>41427.076388893249</c:v>
                </c:pt>
                <c:pt idx="5390">
                  <c:v>41427.083333337694</c:v>
                </c:pt>
                <c:pt idx="5391">
                  <c:v>41427.090277782139</c:v>
                </c:pt>
                <c:pt idx="5392">
                  <c:v>41427.097222226585</c:v>
                </c:pt>
                <c:pt idx="5393">
                  <c:v>41427.10416667103</c:v>
                </c:pt>
                <c:pt idx="5394">
                  <c:v>41427.111111115475</c:v>
                </c:pt>
                <c:pt idx="5395">
                  <c:v>41427.11805555992</c:v>
                </c:pt>
                <c:pt idx="5396">
                  <c:v>41427.125000004366</c:v>
                </c:pt>
                <c:pt idx="5397">
                  <c:v>41427.131944448811</c:v>
                </c:pt>
                <c:pt idx="5398">
                  <c:v>41427.138888893256</c:v>
                </c:pt>
                <c:pt idx="5399">
                  <c:v>41427.145833337701</c:v>
                </c:pt>
                <c:pt idx="5400">
                  <c:v>41427.152777782147</c:v>
                </c:pt>
                <c:pt idx="5401">
                  <c:v>41427.159722226592</c:v>
                </c:pt>
                <c:pt idx="5402">
                  <c:v>41427.166666671037</c:v>
                </c:pt>
                <c:pt idx="5403">
                  <c:v>41427.173611115482</c:v>
                </c:pt>
                <c:pt idx="5404">
                  <c:v>41427.180555559928</c:v>
                </c:pt>
                <c:pt idx="5405">
                  <c:v>41427.187500004373</c:v>
                </c:pt>
                <c:pt idx="5406">
                  <c:v>41427.194444448818</c:v>
                </c:pt>
                <c:pt idx="5407">
                  <c:v>41427.201388893263</c:v>
                </c:pt>
                <c:pt idx="5408">
                  <c:v>41427.208333337709</c:v>
                </c:pt>
                <c:pt idx="5409">
                  <c:v>41427.215277782154</c:v>
                </c:pt>
                <c:pt idx="5410">
                  <c:v>41427.222222226599</c:v>
                </c:pt>
                <c:pt idx="5411">
                  <c:v>41427.229166671044</c:v>
                </c:pt>
                <c:pt idx="5412">
                  <c:v>41427.23611111549</c:v>
                </c:pt>
                <c:pt idx="5413">
                  <c:v>41427.243055559935</c:v>
                </c:pt>
                <c:pt idx="5414">
                  <c:v>41427.25000000438</c:v>
                </c:pt>
                <c:pt idx="5415">
                  <c:v>41427.256944448825</c:v>
                </c:pt>
                <c:pt idx="5416">
                  <c:v>41427.263888893271</c:v>
                </c:pt>
                <c:pt idx="5417">
                  <c:v>41427.270833337716</c:v>
                </c:pt>
                <c:pt idx="5418">
                  <c:v>41427.277777782161</c:v>
                </c:pt>
                <c:pt idx="5419">
                  <c:v>41427.284722226606</c:v>
                </c:pt>
                <c:pt idx="5420">
                  <c:v>41427.291666671052</c:v>
                </c:pt>
                <c:pt idx="5421">
                  <c:v>41427.298611115497</c:v>
                </c:pt>
                <c:pt idx="5422">
                  <c:v>41427.305555559942</c:v>
                </c:pt>
                <c:pt idx="5423">
                  <c:v>41427.312500004387</c:v>
                </c:pt>
                <c:pt idx="5424">
                  <c:v>41427.319444448833</c:v>
                </c:pt>
                <c:pt idx="5425">
                  <c:v>41427.326388893278</c:v>
                </c:pt>
                <c:pt idx="5426">
                  <c:v>41427.333333337723</c:v>
                </c:pt>
                <c:pt idx="5427">
                  <c:v>41427.340277782168</c:v>
                </c:pt>
                <c:pt idx="5428">
                  <c:v>41427.347222226614</c:v>
                </c:pt>
                <c:pt idx="5429">
                  <c:v>41427.354166671059</c:v>
                </c:pt>
                <c:pt idx="5430">
                  <c:v>41427.361111115504</c:v>
                </c:pt>
                <c:pt idx="5431">
                  <c:v>41427.368055559949</c:v>
                </c:pt>
                <c:pt idx="5432">
                  <c:v>41427.375000004395</c:v>
                </c:pt>
                <c:pt idx="5433">
                  <c:v>41427.38194444884</c:v>
                </c:pt>
                <c:pt idx="5434">
                  <c:v>41427.388888893285</c:v>
                </c:pt>
                <c:pt idx="5435">
                  <c:v>41427.39583333773</c:v>
                </c:pt>
                <c:pt idx="5436">
                  <c:v>41427.402777782176</c:v>
                </c:pt>
                <c:pt idx="5437">
                  <c:v>41427.409722226621</c:v>
                </c:pt>
                <c:pt idx="5438">
                  <c:v>41427.416666671066</c:v>
                </c:pt>
                <c:pt idx="5439">
                  <c:v>41427.423611115511</c:v>
                </c:pt>
                <c:pt idx="5440">
                  <c:v>41427.430555559957</c:v>
                </c:pt>
                <c:pt idx="5441">
                  <c:v>41427.437500004402</c:v>
                </c:pt>
                <c:pt idx="5442">
                  <c:v>41427.444444448847</c:v>
                </c:pt>
                <c:pt idx="5443">
                  <c:v>41427.451388893292</c:v>
                </c:pt>
                <c:pt idx="5444">
                  <c:v>41427.458333337738</c:v>
                </c:pt>
                <c:pt idx="5445">
                  <c:v>41427.465277782183</c:v>
                </c:pt>
                <c:pt idx="5446">
                  <c:v>41427.472222226628</c:v>
                </c:pt>
                <c:pt idx="5447">
                  <c:v>41427.479166671073</c:v>
                </c:pt>
                <c:pt idx="5448">
                  <c:v>41427.486111115519</c:v>
                </c:pt>
                <c:pt idx="5449">
                  <c:v>41427.493055559964</c:v>
                </c:pt>
                <c:pt idx="5450">
                  <c:v>41427.500000004409</c:v>
                </c:pt>
                <c:pt idx="5451">
                  <c:v>41427.506944448854</c:v>
                </c:pt>
                <c:pt idx="5452">
                  <c:v>41427.5138888933</c:v>
                </c:pt>
                <c:pt idx="5453">
                  <c:v>41427.520833337745</c:v>
                </c:pt>
                <c:pt idx="5454">
                  <c:v>41427.52777778219</c:v>
                </c:pt>
                <c:pt idx="5455">
                  <c:v>41427.534722226635</c:v>
                </c:pt>
                <c:pt idx="5456">
                  <c:v>41427.541666671081</c:v>
                </c:pt>
                <c:pt idx="5457">
                  <c:v>41427.548611115526</c:v>
                </c:pt>
                <c:pt idx="5458">
                  <c:v>41427.555555559971</c:v>
                </c:pt>
                <c:pt idx="5459">
                  <c:v>41427.562500004417</c:v>
                </c:pt>
                <c:pt idx="5460">
                  <c:v>41427.569444448862</c:v>
                </c:pt>
                <c:pt idx="5461">
                  <c:v>41427.576388893307</c:v>
                </c:pt>
                <c:pt idx="5462">
                  <c:v>41427.583333337752</c:v>
                </c:pt>
                <c:pt idx="5463">
                  <c:v>41427.590277782198</c:v>
                </c:pt>
                <c:pt idx="5464">
                  <c:v>41427.597222226643</c:v>
                </c:pt>
                <c:pt idx="5465">
                  <c:v>41427.604166671088</c:v>
                </c:pt>
                <c:pt idx="5466">
                  <c:v>41427.611111115533</c:v>
                </c:pt>
                <c:pt idx="5467">
                  <c:v>41427.618055559979</c:v>
                </c:pt>
                <c:pt idx="5468">
                  <c:v>41427.625000004424</c:v>
                </c:pt>
                <c:pt idx="5469">
                  <c:v>41427.631944448869</c:v>
                </c:pt>
                <c:pt idx="5470">
                  <c:v>41427.638888893314</c:v>
                </c:pt>
                <c:pt idx="5471">
                  <c:v>41427.64583333776</c:v>
                </c:pt>
                <c:pt idx="5472">
                  <c:v>41427.652777782205</c:v>
                </c:pt>
                <c:pt idx="5473">
                  <c:v>41427.65972222665</c:v>
                </c:pt>
                <c:pt idx="5474">
                  <c:v>41427.666666671095</c:v>
                </c:pt>
                <c:pt idx="5475">
                  <c:v>41427.673611115541</c:v>
                </c:pt>
                <c:pt idx="5476">
                  <c:v>41427.680555559986</c:v>
                </c:pt>
                <c:pt idx="5477">
                  <c:v>41427.687500004431</c:v>
                </c:pt>
                <c:pt idx="5478">
                  <c:v>41427.694444448876</c:v>
                </c:pt>
                <c:pt idx="5479">
                  <c:v>41427.701388893322</c:v>
                </c:pt>
                <c:pt idx="5480">
                  <c:v>41427.708333337767</c:v>
                </c:pt>
                <c:pt idx="5481">
                  <c:v>41427.715277782212</c:v>
                </c:pt>
                <c:pt idx="5482">
                  <c:v>41427.722222226657</c:v>
                </c:pt>
                <c:pt idx="5483">
                  <c:v>41427.729166671103</c:v>
                </c:pt>
                <c:pt idx="5484">
                  <c:v>41427.736111115548</c:v>
                </c:pt>
                <c:pt idx="5485">
                  <c:v>41427.743055559993</c:v>
                </c:pt>
                <c:pt idx="5486">
                  <c:v>41427.750000004438</c:v>
                </c:pt>
                <c:pt idx="5487">
                  <c:v>41427.756944448884</c:v>
                </c:pt>
                <c:pt idx="5488">
                  <c:v>41427.763888893329</c:v>
                </c:pt>
                <c:pt idx="5489">
                  <c:v>41427.770833337774</c:v>
                </c:pt>
                <c:pt idx="5490">
                  <c:v>41427.777777782219</c:v>
                </c:pt>
                <c:pt idx="5491">
                  <c:v>41427.784722226665</c:v>
                </c:pt>
                <c:pt idx="5492">
                  <c:v>41427.79166667111</c:v>
                </c:pt>
                <c:pt idx="5493">
                  <c:v>41427.798611115555</c:v>
                </c:pt>
                <c:pt idx="5494">
                  <c:v>41427.80555556</c:v>
                </c:pt>
                <c:pt idx="5495">
                  <c:v>41427.812500004446</c:v>
                </c:pt>
                <c:pt idx="5496">
                  <c:v>41427.819444448891</c:v>
                </c:pt>
                <c:pt idx="5497">
                  <c:v>41427.826388893336</c:v>
                </c:pt>
                <c:pt idx="5498">
                  <c:v>41427.833333337781</c:v>
                </c:pt>
                <c:pt idx="5499">
                  <c:v>41427.840277782227</c:v>
                </c:pt>
                <c:pt idx="5500">
                  <c:v>41427.847222226672</c:v>
                </c:pt>
                <c:pt idx="5501">
                  <c:v>41427.854166671117</c:v>
                </c:pt>
                <c:pt idx="5502">
                  <c:v>41427.861111115562</c:v>
                </c:pt>
                <c:pt idx="5503">
                  <c:v>41427.868055560008</c:v>
                </c:pt>
                <c:pt idx="5504">
                  <c:v>41427.875000004453</c:v>
                </c:pt>
                <c:pt idx="5505">
                  <c:v>41427.881944448898</c:v>
                </c:pt>
                <c:pt idx="5506">
                  <c:v>41427.888888893343</c:v>
                </c:pt>
                <c:pt idx="5507">
                  <c:v>41427.895833337789</c:v>
                </c:pt>
                <c:pt idx="5508">
                  <c:v>41427.902777782234</c:v>
                </c:pt>
                <c:pt idx="5509">
                  <c:v>41427.909722226679</c:v>
                </c:pt>
                <c:pt idx="5510">
                  <c:v>41427.916666671124</c:v>
                </c:pt>
                <c:pt idx="5511">
                  <c:v>41427.92361111557</c:v>
                </c:pt>
                <c:pt idx="5512">
                  <c:v>41427.930555560015</c:v>
                </c:pt>
                <c:pt idx="5513">
                  <c:v>41427.93750000446</c:v>
                </c:pt>
                <c:pt idx="5514">
                  <c:v>41427.944444448905</c:v>
                </c:pt>
                <c:pt idx="5515">
                  <c:v>41427.951388893351</c:v>
                </c:pt>
                <c:pt idx="5516">
                  <c:v>41427.958333337796</c:v>
                </c:pt>
                <c:pt idx="5517">
                  <c:v>41427.965277782241</c:v>
                </c:pt>
                <c:pt idx="5518">
                  <c:v>41427.972222226686</c:v>
                </c:pt>
                <c:pt idx="5519">
                  <c:v>41427.979166671132</c:v>
                </c:pt>
                <c:pt idx="5520">
                  <c:v>41427.986111115577</c:v>
                </c:pt>
                <c:pt idx="5521">
                  <c:v>41427.993055560022</c:v>
                </c:pt>
                <c:pt idx="5522">
                  <c:v>41428.000000004467</c:v>
                </c:pt>
                <c:pt idx="5523">
                  <c:v>41428.006944448913</c:v>
                </c:pt>
                <c:pt idx="5524">
                  <c:v>41428.013888893358</c:v>
                </c:pt>
                <c:pt idx="5525">
                  <c:v>41428.020833337803</c:v>
                </c:pt>
                <c:pt idx="5526">
                  <c:v>41428.027777782248</c:v>
                </c:pt>
                <c:pt idx="5527">
                  <c:v>41428.034722226694</c:v>
                </c:pt>
                <c:pt idx="5528">
                  <c:v>41428.041666671139</c:v>
                </c:pt>
                <c:pt idx="5529">
                  <c:v>41428.048611115584</c:v>
                </c:pt>
                <c:pt idx="5530">
                  <c:v>41428.055555560029</c:v>
                </c:pt>
                <c:pt idx="5531">
                  <c:v>41428.062500004475</c:v>
                </c:pt>
                <c:pt idx="5532">
                  <c:v>41428.06944444892</c:v>
                </c:pt>
                <c:pt idx="5533">
                  <c:v>41428.076388893365</c:v>
                </c:pt>
                <c:pt idx="5534">
                  <c:v>41428.08333333781</c:v>
                </c:pt>
                <c:pt idx="5535">
                  <c:v>41428.090277782256</c:v>
                </c:pt>
                <c:pt idx="5536">
                  <c:v>41428.097222226701</c:v>
                </c:pt>
                <c:pt idx="5537">
                  <c:v>41428.104166671146</c:v>
                </c:pt>
                <c:pt idx="5538">
                  <c:v>41428.111111115591</c:v>
                </c:pt>
                <c:pt idx="5539">
                  <c:v>41428.118055560037</c:v>
                </c:pt>
                <c:pt idx="5540">
                  <c:v>41428.125000004482</c:v>
                </c:pt>
                <c:pt idx="5541">
                  <c:v>41428.131944448927</c:v>
                </c:pt>
                <c:pt idx="5542">
                  <c:v>41428.138888893372</c:v>
                </c:pt>
                <c:pt idx="5543">
                  <c:v>41428.145833337818</c:v>
                </c:pt>
                <c:pt idx="5544">
                  <c:v>41428.152777782263</c:v>
                </c:pt>
                <c:pt idx="5545">
                  <c:v>41428.159722226708</c:v>
                </c:pt>
                <c:pt idx="5546">
                  <c:v>41428.166666671154</c:v>
                </c:pt>
                <c:pt idx="5547">
                  <c:v>41428.173611115599</c:v>
                </c:pt>
                <c:pt idx="5548">
                  <c:v>41428.180555560044</c:v>
                </c:pt>
                <c:pt idx="5549">
                  <c:v>41428.187500004489</c:v>
                </c:pt>
                <c:pt idx="5550">
                  <c:v>41428.194444448935</c:v>
                </c:pt>
                <c:pt idx="5551">
                  <c:v>41428.20138889338</c:v>
                </c:pt>
                <c:pt idx="5552">
                  <c:v>41428.208333337825</c:v>
                </c:pt>
                <c:pt idx="5553">
                  <c:v>41428.21527778227</c:v>
                </c:pt>
                <c:pt idx="5554">
                  <c:v>41428.222222226716</c:v>
                </c:pt>
                <c:pt idx="5555">
                  <c:v>41428.229166671161</c:v>
                </c:pt>
                <c:pt idx="5556">
                  <c:v>41428.236111115606</c:v>
                </c:pt>
                <c:pt idx="5557">
                  <c:v>41428.243055560051</c:v>
                </c:pt>
                <c:pt idx="5558">
                  <c:v>41428.250000004497</c:v>
                </c:pt>
                <c:pt idx="5559">
                  <c:v>41428.256944448942</c:v>
                </c:pt>
                <c:pt idx="5560">
                  <c:v>41428.263888893387</c:v>
                </c:pt>
                <c:pt idx="5561">
                  <c:v>41428.270833337832</c:v>
                </c:pt>
                <c:pt idx="5562">
                  <c:v>41428.277777782278</c:v>
                </c:pt>
                <c:pt idx="5563">
                  <c:v>41428.284722226723</c:v>
                </c:pt>
                <c:pt idx="5564">
                  <c:v>41428.291666671168</c:v>
                </c:pt>
                <c:pt idx="5565">
                  <c:v>41428.298611115613</c:v>
                </c:pt>
                <c:pt idx="5566">
                  <c:v>41428.305555560059</c:v>
                </c:pt>
                <c:pt idx="5567">
                  <c:v>41428.312500004504</c:v>
                </c:pt>
                <c:pt idx="5568">
                  <c:v>41428.319444448949</c:v>
                </c:pt>
                <c:pt idx="5569">
                  <c:v>41428.326388893394</c:v>
                </c:pt>
                <c:pt idx="5570">
                  <c:v>41428.33333333784</c:v>
                </c:pt>
                <c:pt idx="5571">
                  <c:v>41428.340277782285</c:v>
                </c:pt>
                <c:pt idx="5572">
                  <c:v>41428.34722222673</c:v>
                </c:pt>
                <c:pt idx="5573">
                  <c:v>41428.354166671175</c:v>
                </c:pt>
                <c:pt idx="5574">
                  <c:v>41428.361111115621</c:v>
                </c:pt>
                <c:pt idx="5575">
                  <c:v>41428.368055560066</c:v>
                </c:pt>
                <c:pt idx="5576">
                  <c:v>41428.375000004511</c:v>
                </c:pt>
                <c:pt idx="5577">
                  <c:v>41428.381944448956</c:v>
                </c:pt>
                <c:pt idx="5578">
                  <c:v>41428.388888893402</c:v>
                </c:pt>
                <c:pt idx="5579">
                  <c:v>41428.395833337847</c:v>
                </c:pt>
                <c:pt idx="5580">
                  <c:v>41428.402777782292</c:v>
                </c:pt>
                <c:pt idx="5581">
                  <c:v>41428.409722226737</c:v>
                </c:pt>
                <c:pt idx="5582">
                  <c:v>41428.416666671183</c:v>
                </c:pt>
                <c:pt idx="5583">
                  <c:v>41428.423611115628</c:v>
                </c:pt>
                <c:pt idx="5584">
                  <c:v>41428.430555560073</c:v>
                </c:pt>
                <c:pt idx="5585">
                  <c:v>41428.437500004518</c:v>
                </c:pt>
                <c:pt idx="5586">
                  <c:v>41428.444444448964</c:v>
                </c:pt>
                <c:pt idx="5587">
                  <c:v>41428.451388893409</c:v>
                </c:pt>
                <c:pt idx="5588">
                  <c:v>41428.458333337854</c:v>
                </c:pt>
                <c:pt idx="5589">
                  <c:v>41428.465277782299</c:v>
                </c:pt>
                <c:pt idx="5590">
                  <c:v>41428.472222226745</c:v>
                </c:pt>
                <c:pt idx="5591">
                  <c:v>41428.47916667119</c:v>
                </c:pt>
                <c:pt idx="5592">
                  <c:v>41428.486111115635</c:v>
                </c:pt>
                <c:pt idx="5593">
                  <c:v>41428.49305556008</c:v>
                </c:pt>
                <c:pt idx="5594">
                  <c:v>41428.500000004526</c:v>
                </c:pt>
                <c:pt idx="5595">
                  <c:v>41428.506944448971</c:v>
                </c:pt>
                <c:pt idx="5596">
                  <c:v>41428.513888893416</c:v>
                </c:pt>
                <c:pt idx="5597">
                  <c:v>41428.520833337861</c:v>
                </c:pt>
                <c:pt idx="5598">
                  <c:v>41428.527777782307</c:v>
                </c:pt>
                <c:pt idx="5599">
                  <c:v>41428.534722226752</c:v>
                </c:pt>
                <c:pt idx="5600">
                  <c:v>41428.541666671197</c:v>
                </c:pt>
                <c:pt idx="5601">
                  <c:v>41428.548611115642</c:v>
                </c:pt>
                <c:pt idx="5602">
                  <c:v>41428.555555560088</c:v>
                </c:pt>
                <c:pt idx="5603">
                  <c:v>41428.562500004533</c:v>
                </c:pt>
                <c:pt idx="5604">
                  <c:v>41428.569444448978</c:v>
                </c:pt>
                <c:pt idx="5605">
                  <c:v>41428.576388893423</c:v>
                </c:pt>
                <c:pt idx="5606">
                  <c:v>41428.583333337869</c:v>
                </c:pt>
                <c:pt idx="5607">
                  <c:v>41428.590277782314</c:v>
                </c:pt>
                <c:pt idx="5608">
                  <c:v>41428.597222226759</c:v>
                </c:pt>
                <c:pt idx="5609">
                  <c:v>41428.604166671204</c:v>
                </c:pt>
                <c:pt idx="5610">
                  <c:v>41428.61111111565</c:v>
                </c:pt>
                <c:pt idx="5611">
                  <c:v>41428.618055560095</c:v>
                </c:pt>
                <c:pt idx="5612">
                  <c:v>41428.62500000454</c:v>
                </c:pt>
                <c:pt idx="5613">
                  <c:v>41428.631944448985</c:v>
                </c:pt>
                <c:pt idx="5614">
                  <c:v>41428.638888893431</c:v>
                </c:pt>
                <c:pt idx="5615">
                  <c:v>41428.645833337876</c:v>
                </c:pt>
                <c:pt idx="5616">
                  <c:v>41428.652777782321</c:v>
                </c:pt>
                <c:pt idx="5617">
                  <c:v>41428.659722226766</c:v>
                </c:pt>
                <c:pt idx="5618">
                  <c:v>41428.666666671212</c:v>
                </c:pt>
                <c:pt idx="5619">
                  <c:v>41428.673611115657</c:v>
                </c:pt>
                <c:pt idx="5620">
                  <c:v>41428.680555560102</c:v>
                </c:pt>
                <c:pt idx="5621">
                  <c:v>41428.687500004547</c:v>
                </c:pt>
                <c:pt idx="5622">
                  <c:v>41428.694444448993</c:v>
                </c:pt>
                <c:pt idx="5623">
                  <c:v>41428.701388893438</c:v>
                </c:pt>
                <c:pt idx="5624">
                  <c:v>41428.708333337883</c:v>
                </c:pt>
                <c:pt idx="5625">
                  <c:v>41428.715277782328</c:v>
                </c:pt>
                <c:pt idx="5626">
                  <c:v>41428.722222226774</c:v>
                </c:pt>
                <c:pt idx="5627">
                  <c:v>41428.729166671219</c:v>
                </c:pt>
                <c:pt idx="5628">
                  <c:v>41428.736111115664</c:v>
                </c:pt>
                <c:pt idx="5629">
                  <c:v>41428.743055560109</c:v>
                </c:pt>
                <c:pt idx="5630">
                  <c:v>41428.750000004555</c:v>
                </c:pt>
                <c:pt idx="5631">
                  <c:v>41428.756944449</c:v>
                </c:pt>
                <c:pt idx="5632">
                  <c:v>41428.763888893445</c:v>
                </c:pt>
                <c:pt idx="5633">
                  <c:v>41428.770833337891</c:v>
                </c:pt>
                <c:pt idx="5634">
                  <c:v>41428.777777782336</c:v>
                </c:pt>
                <c:pt idx="5635">
                  <c:v>41428.784722226781</c:v>
                </c:pt>
                <c:pt idx="5636">
                  <c:v>41428.791666671226</c:v>
                </c:pt>
                <c:pt idx="5637">
                  <c:v>41428.798611115672</c:v>
                </c:pt>
                <c:pt idx="5638">
                  <c:v>41428.805555560117</c:v>
                </c:pt>
                <c:pt idx="5639">
                  <c:v>41428.812500004562</c:v>
                </c:pt>
                <c:pt idx="5640">
                  <c:v>41428.819444449007</c:v>
                </c:pt>
                <c:pt idx="5641">
                  <c:v>41428.826388893453</c:v>
                </c:pt>
                <c:pt idx="5642">
                  <c:v>41428.833333337898</c:v>
                </c:pt>
                <c:pt idx="5643">
                  <c:v>41428.840277782343</c:v>
                </c:pt>
                <c:pt idx="5644">
                  <c:v>41428.847222226788</c:v>
                </c:pt>
                <c:pt idx="5645">
                  <c:v>41428.854166671234</c:v>
                </c:pt>
                <c:pt idx="5646">
                  <c:v>41428.861111115679</c:v>
                </c:pt>
                <c:pt idx="5647">
                  <c:v>41428.868055560124</c:v>
                </c:pt>
                <c:pt idx="5648">
                  <c:v>41428.875000004569</c:v>
                </c:pt>
                <c:pt idx="5649">
                  <c:v>41428.881944449015</c:v>
                </c:pt>
                <c:pt idx="5650">
                  <c:v>41428.88888889346</c:v>
                </c:pt>
                <c:pt idx="5651">
                  <c:v>41428.895833337905</c:v>
                </c:pt>
                <c:pt idx="5652">
                  <c:v>41428.90277778235</c:v>
                </c:pt>
                <c:pt idx="5653">
                  <c:v>41428.909722226796</c:v>
                </c:pt>
                <c:pt idx="5654">
                  <c:v>41428.916666671241</c:v>
                </c:pt>
                <c:pt idx="5655">
                  <c:v>41428.923611115686</c:v>
                </c:pt>
                <c:pt idx="5656">
                  <c:v>41428.930555560131</c:v>
                </c:pt>
                <c:pt idx="5657">
                  <c:v>41428.937500004577</c:v>
                </c:pt>
                <c:pt idx="5658">
                  <c:v>41428.944444449022</c:v>
                </c:pt>
                <c:pt idx="5659">
                  <c:v>41428.951388893467</c:v>
                </c:pt>
                <c:pt idx="5660">
                  <c:v>41428.958333337912</c:v>
                </c:pt>
                <c:pt idx="5661">
                  <c:v>41428.965277782358</c:v>
                </c:pt>
                <c:pt idx="5662">
                  <c:v>41428.972222226803</c:v>
                </c:pt>
                <c:pt idx="5663">
                  <c:v>41428.979166671248</c:v>
                </c:pt>
                <c:pt idx="5664">
                  <c:v>41428.986111115693</c:v>
                </c:pt>
                <c:pt idx="5665">
                  <c:v>41428.993055560139</c:v>
                </c:pt>
                <c:pt idx="5666">
                  <c:v>41429.000000004584</c:v>
                </c:pt>
                <c:pt idx="5667">
                  <c:v>41429.006944449029</c:v>
                </c:pt>
                <c:pt idx="5668">
                  <c:v>41429.013888893474</c:v>
                </c:pt>
                <c:pt idx="5669">
                  <c:v>41429.02083333792</c:v>
                </c:pt>
                <c:pt idx="5670">
                  <c:v>41429.027777782365</c:v>
                </c:pt>
                <c:pt idx="5671">
                  <c:v>41429.03472222681</c:v>
                </c:pt>
                <c:pt idx="5672">
                  <c:v>41429.041666671255</c:v>
                </c:pt>
                <c:pt idx="5673">
                  <c:v>41429.048611115701</c:v>
                </c:pt>
                <c:pt idx="5674">
                  <c:v>41429.055555560146</c:v>
                </c:pt>
                <c:pt idx="5675">
                  <c:v>41429.062500004591</c:v>
                </c:pt>
                <c:pt idx="5676">
                  <c:v>41429.069444449036</c:v>
                </c:pt>
                <c:pt idx="5677">
                  <c:v>41429.076388893482</c:v>
                </c:pt>
                <c:pt idx="5678">
                  <c:v>41429.083333337927</c:v>
                </c:pt>
                <c:pt idx="5679">
                  <c:v>41429.090277782372</c:v>
                </c:pt>
                <c:pt idx="5680">
                  <c:v>41429.097222226817</c:v>
                </c:pt>
                <c:pt idx="5681">
                  <c:v>41429.104166671263</c:v>
                </c:pt>
                <c:pt idx="5682">
                  <c:v>41429.111111115708</c:v>
                </c:pt>
                <c:pt idx="5683">
                  <c:v>41429.118055560153</c:v>
                </c:pt>
                <c:pt idx="5684">
                  <c:v>41429.125000004598</c:v>
                </c:pt>
                <c:pt idx="5685">
                  <c:v>41429.131944449044</c:v>
                </c:pt>
                <c:pt idx="5686">
                  <c:v>41429.138888893489</c:v>
                </c:pt>
                <c:pt idx="5687">
                  <c:v>41429.145833337934</c:v>
                </c:pt>
                <c:pt idx="5688">
                  <c:v>41429.152777782379</c:v>
                </c:pt>
                <c:pt idx="5689">
                  <c:v>41429.159722226825</c:v>
                </c:pt>
                <c:pt idx="5690">
                  <c:v>41429.16666667127</c:v>
                </c:pt>
                <c:pt idx="5691">
                  <c:v>41429.173611115715</c:v>
                </c:pt>
                <c:pt idx="5692">
                  <c:v>41429.18055556016</c:v>
                </c:pt>
                <c:pt idx="5693">
                  <c:v>41429.187500004606</c:v>
                </c:pt>
                <c:pt idx="5694">
                  <c:v>41429.194444449051</c:v>
                </c:pt>
                <c:pt idx="5695">
                  <c:v>41429.201388893496</c:v>
                </c:pt>
                <c:pt idx="5696">
                  <c:v>41429.208333337941</c:v>
                </c:pt>
                <c:pt idx="5697">
                  <c:v>41429.215277782387</c:v>
                </c:pt>
                <c:pt idx="5698">
                  <c:v>41429.222222226832</c:v>
                </c:pt>
                <c:pt idx="5699">
                  <c:v>41429.229166671277</c:v>
                </c:pt>
                <c:pt idx="5700">
                  <c:v>41429.236111115722</c:v>
                </c:pt>
                <c:pt idx="5701">
                  <c:v>41429.243055560168</c:v>
                </c:pt>
                <c:pt idx="5702">
                  <c:v>41429.250000004613</c:v>
                </c:pt>
                <c:pt idx="5703">
                  <c:v>41429.256944449058</c:v>
                </c:pt>
                <c:pt idx="5704">
                  <c:v>41429.263888893503</c:v>
                </c:pt>
                <c:pt idx="5705">
                  <c:v>41429.270833337949</c:v>
                </c:pt>
                <c:pt idx="5706">
                  <c:v>41429.277777782394</c:v>
                </c:pt>
                <c:pt idx="5707">
                  <c:v>41429.284722226839</c:v>
                </c:pt>
                <c:pt idx="5708">
                  <c:v>41429.291666671284</c:v>
                </c:pt>
                <c:pt idx="5709">
                  <c:v>41429.29861111573</c:v>
                </c:pt>
                <c:pt idx="5710">
                  <c:v>41429.305555560175</c:v>
                </c:pt>
                <c:pt idx="5711">
                  <c:v>41429.31250000462</c:v>
                </c:pt>
                <c:pt idx="5712">
                  <c:v>41429.319444449065</c:v>
                </c:pt>
                <c:pt idx="5713">
                  <c:v>41429.326388893511</c:v>
                </c:pt>
                <c:pt idx="5714">
                  <c:v>41429.333333337956</c:v>
                </c:pt>
                <c:pt idx="5715">
                  <c:v>41429.340277782401</c:v>
                </c:pt>
                <c:pt idx="5716">
                  <c:v>41429.347222226846</c:v>
                </c:pt>
                <c:pt idx="5717">
                  <c:v>41429.354166671292</c:v>
                </c:pt>
                <c:pt idx="5718">
                  <c:v>41429.361111115737</c:v>
                </c:pt>
                <c:pt idx="5719">
                  <c:v>41429.368055560182</c:v>
                </c:pt>
                <c:pt idx="5720">
                  <c:v>41429.375000004628</c:v>
                </c:pt>
                <c:pt idx="5721">
                  <c:v>41429.381944449073</c:v>
                </c:pt>
                <c:pt idx="5722">
                  <c:v>41429.388888893518</c:v>
                </c:pt>
                <c:pt idx="5723">
                  <c:v>41429.395833337963</c:v>
                </c:pt>
                <c:pt idx="5724">
                  <c:v>41429.402777782409</c:v>
                </c:pt>
                <c:pt idx="5725">
                  <c:v>41429.409722226854</c:v>
                </c:pt>
                <c:pt idx="5726">
                  <c:v>41429.416666671299</c:v>
                </c:pt>
                <c:pt idx="5727">
                  <c:v>41429.423611115744</c:v>
                </c:pt>
                <c:pt idx="5728">
                  <c:v>41429.43055556019</c:v>
                </c:pt>
                <c:pt idx="5729">
                  <c:v>41429.437500004635</c:v>
                </c:pt>
                <c:pt idx="5730">
                  <c:v>41429.44444444908</c:v>
                </c:pt>
                <c:pt idx="5731">
                  <c:v>41429.451388893525</c:v>
                </c:pt>
                <c:pt idx="5732">
                  <c:v>41429.458333337971</c:v>
                </c:pt>
                <c:pt idx="5733">
                  <c:v>41429.465277782416</c:v>
                </c:pt>
                <c:pt idx="5734">
                  <c:v>41429.472222226861</c:v>
                </c:pt>
                <c:pt idx="5735">
                  <c:v>41429.479166671306</c:v>
                </c:pt>
                <c:pt idx="5736">
                  <c:v>41429.486111115752</c:v>
                </c:pt>
                <c:pt idx="5737">
                  <c:v>41429.493055560197</c:v>
                </c:pt>
                <c:pt idx="5738">
                  <c:v>41429.500000004642</c:v>
                </c:pt>
                <c:pt idx="5739">
                  <c:v>41429.506944449087</c:v>
                </c:pt>
                <c:pt idx="5740">
                  <c:v>41429.513888893533</c:v>
                </c:pt>
                <c:pt idx="5741">
                  <c:v>41429.520833337978</c:v>
                </c:pt>
                <c:pt idx="5742">
                  <c:v>41429.527777782423</c:v>
                </c:pt>
                <c:pt idx="5743">
                  <c:v>41429.534722226868</c:v>
                </c:pt>
                <c:pt idx="5744">
                  <c:v>41429.541666671314</c:v>
                </c:pt>
                <c:pt idx="5745">
                  <c:v>41429.548611115759</c:v>
                </c:pt>
                <c:pt idx="5746">
                  <c:v>41429.555555560204</c:v>
                </c:pt>
                <c:pt idx="5747">
                  <c:v>41429.562500004649</c:v>
                </c:pt>
                <c:pt idx="5748">
                  <c:v>41429.569444449095</c:v>
                </c:pt>
                <c:pt idx="5749">
                  <c:v>41429.57638889354</c:v>
                </c:pt>
                <c:pt idx="5750">
                  <c:v>41429.583333337985</c:v>
                </c:pt>
                <c:pt idx="5751">
                  <c:v>41429.59027778243</c:v>
                </c:pt>
                <c:pt idx="5752">
                  <c:v>41429.597222226876</c:v>
                </c:pt>
                <c:pt idx="5753">
                  <c:v>41429.604166671321</c:v>
                </c:pt>
                <c:pt idx="5754">
                  <c:v>41429.611111115766</c:v>
                </c:pt>
                <c:pt idx="5755">
                  <c:v>41429.618055560211</c:v>
                </c:pt>
                <c:pt idx="5756">
                  <c:v>41429.625000004657</c:v>
                </c:pt>
                <c:pt idx="5757">
                  <c:v>41429.631944449102</c:v>
                </c:pt>
                <c:pt idx="5758">
                  <c:v>41429.638888893547</c:v>
                </c:pt>
                <c:pt idx="5759">
                  <c:v>41429.645833337992</c:v>
                </c:pt>
                <c:pt idx="5760">
                  <c:v>41429.652777782438</c:v>
                </c:pt>
                <c:pt idx="5761">
                  <c:v>41429.659722226883</c:v>
                </c:pt>
                <c:pt idx="5762">
                  <c:v>41429.666666671328</c:v>
                </c:pt>
                <c:pt idx="5763">
                  <c:v>41429.673611115773</c:v>
                </c:pt>
                <c:pt idx="5764">
                  <c:v>41429.680555560219</c:v>
                </c:pt>
                <c:pt idx="5765">
                  <c:v>41429.687500004664</c:v>
                </c:pt>
                <c:pt idx="5766">
                  <c:v>41429.694444449109</c:v>
                </c:pt>
                <c:pt idx="5767">
                  <c:v>41429.701388893554</c:v>
                </c:pt>
                <c:pt idx="5768">
                  <c:v>41429.708333338</c:v>
                </c:pt>
                <c:pt idx="5769">
                  <c:v>41429.715277782445</c:v>
                </c:pt>
                <c:pt idx="5770">
                  <c:v>41429.72222222689</c:v>
                </c:pt>
                <c:pt idx="5771">
                  <c:v>41429.729166671335</c:v>
                </c:pt>
                <c:pt idx="5772">
                  <c:v>41429.736111115781</c:v>
                </c:pt>
                <c:pt idx="5773">
                  <c:v>41429.743055560226</c:v>
                </c:pt>
                <c:pt idx="5774">
                  <c:v>41429.750000004671</c:v>
                </c:pt>
                <c:pt idx="5775">
                  <c:v>41429.756944449116</c:v>
                </c:pt>
                <c:pt idx="5776">
                  <c:v>41429.763888893562</c:v>
                </c:pt>
                <c:pt idx="5777">
                  <c:v>41429.770833338007</c:v>
                </c:pt>
                <c:pt idx="5778">
                  <c:v>41429.777777782452</c:v>
                </c:pt>
                <c:pt idx="5779">
                  <c:v>41429.784722226897</c:v>
                </c:pt>
                <c:pt idx="5780">
                  <c:v>41429.791666671343</c:v>
                </c:pt>
                <c:pt idx="5781">
                  <c:v>41429.798611115788</c:v>
                </c:pt>
                <c:pt idx="5782">
                  <c:v>41429.805555560233</c:v>
                </c:pt>
                <c:pt idx="5783">
                  <c:v>41429.812500004678</c:v>
                </c:pt>
                <c:pt idx="5784">
                  <c:v>41429.819444449124</c:v>
                </c:pt>
                <c:pt idx="5785">
                  <c:v>41429.826388893569</c:v>
                </c:pt>
                <c:pt idx="5786">
                  <c:v>41429.833333338014</c:v>
                </c:pt>
                <c:pt idx="5787">
                  <c:v>41429.840277782459</c:v>
                </c:pt>
                <c:pt idx="5788">
                  <c:v>41429.847222226905</c:v>
                </c:pt>
                <c:pt idx="5789">
                  <c:v>41429.85416667135</c:v>
                </c:pt>
                <c:pt idx="5790">
                  <c:v>41429.861111115795</c:v>
                </c:pt>
                <c:pt idx="5791">
                  <c:v>41429.86805556024</c:v>
                </c:pt>
                <c:pt idx="5792">
                  <c:v>41429.875000004686</c:v>
                </c:pt>
                <c:pt idx="5793">
                  <c:v>41429.881944449131</c:v>
                </c:pt>
                <c:pt idx="5794">
                  <c:v>41429.888888893576</c:v>
                </c:pt>
                <c:pt idx="5795">
                  <c:v>41429.895833338021</c:v>
                </c:pt>
                <c:pt idx="5796">
                  <c:v>41429.902777782467</c:v>
                </c:pt>
                <c:pt idx="5797">
                  <c:v>41429.909722226912</c:v>
                </c:pt>
                <c:pt idx="5798">
                  <c:v>41429.916666671357</c:v>
                </c:pt>
                <c:pt idx="5799">
                  <c:v>41429.923611115802</c:v>
                </c:pt>
                <c:pt idx="5800">
                  <c:v>41429.930555560248</c:v>
                </c:pt>
                <c:pt idx="5801">
                  <c:v>41429.937500004693</c:v>
                </c:pt>
                <c:pt idx="5802">
                  <c:v>41429.944444449138</c:v>
                </c:pt>
                <c:pt idx="5803">
                  <c:v>41429.951388893583</c:v>
                </c:pt>
                <c:pt idx="5804">
                  <c:v>41429.958333338029</c:v>
                </c:pt>
                <c:pt idx="5805">
                  <c:v>41429.965277782474</c:v>
                </c:pt>
                <c:pt idx="5806">
                  <c:v>41429.972222226919</c:v>
                </c:pt>
                <c:pt idx="5807">
                  <c:v>41429.979166671365</c:v>
                </c:pt>
                <c:pt idx="5808">
                  <c:v>41429.98611111581</c:v>
                </c:pt>
                <c:pt idx="5809">
                  <c:v>41429.993055560255</c:v>
                </c:pt>
                <c:pt idx="5810">
                  <c:v>41430.0000000047</c:v>
                </c:pt>
                <c:pt idx="5811">
                  <c:v>41430.006944449146</c:v>
                </c:pt>
                <c:pt idx="5812">
                  <c:v>41430.013888893591</c:v>
                </c:pt>
                <c:pt idx="5813">
                  <c:v>41430.020833338036</c:v>
                </c:pt>
                <c:pt idx="5814">
                  <c:v>41430.027777782481</c:v>
                </c:pt>
                <c:pt idx="5815">
                  <c:v>41430.034722226927</c:v>
                </c:pt>
                <c:pt idx="5816">
                  <c:v>41430.041666671372</c:v>
                </c:pt>
                <c:pt idx="5817">
                  <c:v>41430.048611115817</c:v>
                </c:pt>
                <c:pt idx="5818">
                  <c:v>41430.055555560262</c:v>
                </c:pt>
                <c:pt idx="5819">
                  <c:v>41430.062500004708</c:v>
                </c:pt>
                <c:pt idx="5820">
                  <c:v>41430.069444449153</c:v>
                </c:pt>
                <c:pt idx="5821">
                  <c:v>41430.076388893598</c:v>
                </c:pt>
                <c:pt idx="5822">
                  <c:v>41430.083333338043</c:v>
                </c:pt>
                <c:pt idx="5823">
                  <c:v>41430.090277782489</c:v>
                </c:pt>
                <c:pt idx="5824">
                  <c:v>41430.097222226934</c:v>
                </c:pt>
                <c:pt idx="5825">
                  <c:v>41430.104166671379</c:v>
                </c:pt>
                <c:pt idx="5826">
                  <c:v>41430.111111115824</c:v>
                </c:pt>
                <c:pt idx="5827">
                  <c:v>41430.11805556027</c:v>
                </c:pt>
                <c:pt idx="5828">
                  <c:v>41430.125000004715</c:v>
                </c:pt>
                <c:pt idx="5829">
                  <c:v>41430.13194444916</c:v>
                </c:pt>
                <c:pt idx="5830">
                  <c:v>41430.138888893605</c:v>
                </c:pt>
                <c:pt idx="5831">
                  <c:v>41430.145833338051</c:v>
                </c:pt>
                <c:pt idx="5832">
                  <c:v>41430.152777782496</c:v>
                </c:pt>
                <c:pt idx="5833">
                  <c:v>41430.159722226941</c:v>
                </c:pt>
                <c:pt idx="5834">
                  <c:v>41430.166666671386</c:v>
                </c:pt>
                <c:pt idx="5835">
                  <c:v>41430.173611115832</c:v>
                </c:pt>
                <c:pt idx="5836">
                  <c:v>41430.180555560277</c:v>
                </c:pt>
                <c:pt idx="5837">
                  <c:v>41430.187500004722</c:v>
                </c:pt>
                <c:pt idx="5838">
                  <c:v>41430.194444449167</c:v>
                </c:pt>
                <c:pt idx="5839">
                  <c:v>41430.201388893613</c:v>
                </c:pt>
                <c:pt idx="5840">
                  <c:v>41430.208333338058</c:v>
                </c:pt>
                <c:pt idx="5841">
                  <c:v>41430.215277782503</c:v>
                </c:pt>
                <c:pt idx="5842">
                  <c:v>41430.222222226948</c:v>
                </c:pt>
                <c:pt idx="5843">
                  <c:v>41430.229166671394</c:v>
                </c:pt>
                <c:pt idx="5844">
                  <c:v>41430.236111115839</c:v>
                </c:pt>
                <c:pt idx="5845">
                  <c:v>41430.243055560284</c:v>
                </c:pt>
                <c:pt idx="5846">
                  <c:v>41430.250000004729</c:v>
                </c:pt>
                <c:pt idx="5847">
                  <c:v>41430.256944449175</c:v>
                </c:pt>
                <c:pt idx="5848">
                  <c:v>41430.26388889362</c:v>
                </c:pt>
                <c:pt idx="5849">
                  <c:v>41430.270833338065</c:v>
                </c:pt>
                <c:pt idx="5850">
                  <c:v>41430.27777778251</c:v>
                </c:pt>
                <c:pt idx="5851">
                  <c:v>41430.284722226956</c:v>
                </c:pt>
                <c:pt idx="5852">
                  <c:v>41430.291666671401</c:v>
                </c:pt>
                <c:pt idx="5853">
                  <c:v>41430.298611115846</c:v>
                </c:pt>
                <c:pt idx="5854">
                  <c:v>41430.305555560291</c:v>
                </c:pt>
                <c:pt idx="5855">
                  <c:v>41430.312500004737</c:v>
                </c:pt>
                <c:pt idx="5856">
                  <c:v>41430.319444449182</c:v>
                </c:pt>
                <c:pt idx="5857">
                  <c:v>41430.326388893627</c:v>
                </c:pt>
                <c:pt idx="5858">
                  <c:v>41430.333333338072</c:v>
                </c:pt>
                <c:pt idx="5859">
                  <c:v>41430.340277782518</c:v>
                </c:pt>
                <c:pt idx="5860">
                  <c:v>41430.347222226963</c:v>
                </c:pt>
                <c:pt idx="5861">
                  <c:v>41430.354166671408</c:v>
                </c:pt>
                <c:pt idx="5862">
                  <c:v>41430.361111115853</c:v>
                </c:pt>
                <c:pt idx="5863">
                  <c:v>41430.368055560299</c:v>
                </c:pt>
                <c:pt idx="5864">
                  <c:v>41430.375000004744</c:v>
                </c:pt>
                <c:pt idx="5865">
                  <c:v>41430.381944449189</c:v>
                </c:pt>
                <c:pt idx="5866">
                  <c:v>41430.388888893634</c:v>
                </c:pt>
                <c:pt idx="5867">
                  <c:v>41430.39583333808</c:v>
                </c:pt>
                <c:pt idx="5868">
                  <c:v>41430.402777782525</c:v>
                </c:pt>
                <c:pt idx="5869">
                  <c:v>41430.40972222697</c:v>
                </c:pt>
                <c:pt idx="5870">
                  <c:v>41430.416666671415</c:v>
                </c:pt>
                <c:pt idx="5871">
                  <c:v>41430.423611115861</c:v>
                </c:pt>
                <c:pt idx="5872">
                  <c:v>41430.430555560306</c:v>
                </c:pt>
                <c:pt idx="5873">
                  <c:v>41430.437500004751</c:v>
                </c:pt>
                <c:pt idx="5874">
                  <c:v>41430.444444449196</c:v>
                </c:pt>
                <c:pt idx="5875">
                  <c:v>41430.451388893642</c:v>
                </c:pt>
                <c:pt idx="5876">
                  <c:v>41430.458333338087</c:v>
                </c:pt>
                <c:pt idx="5877">
                  <c:v>41430.465277782532</c:v>
                </c:pt>
                <c:pt idx="5878">
                  <c:v>41430.472222226977</c:v>
                </c:pt>
                <c:pt idx="5879">
                  <c:v>41430.479166671423</c:v>
                </c:pt>
                <c:pt idx="5880">
                  <c:v>41430.486111115868</c:v>
                </c:pt>
                <c:pt idx="5881">
                  <c:v>41430.493055560313</c:v>
                </c:pt>
                <c:pt idx="5882">
                  <c:v>41430.500000004758</c:v>
                </c:pt>
                <c:pt idx="5883">
                  <c:v>41430.506944449204</c:v>
                </c:pt>
                <c:pt idx="5884">
                  <c:v>41430.513888893649</c:v>
                </c:pt>
                <c:pt idx="5885">
                  <c:v>41430.520833338094</c:v>
                </c:pt>
                <c:pt idx="5886">
                  <c:v>41430.527777782539</c:v>
                </c:pt>
                <c:pt idx="5887">
                  <c:v>41430.534722226985</c:v>
                </c:pt>
                <c:pt idx="5888">
                  <c:v>41430.54166667143</c:v>
                </c:pt>
                <c:pt idx="5889">
                  <c:v>41430.548611115875</c:v>
                </c:pt>
                <c:pt idx="5890">
                  <c:v>41430.55555556032</c:v>
                </c:pt>
                <c:pt idx="5891">
                  <c:v>41430.562500004766</c:v>
                </c:pt>
                <c:pt idx="5892">
                  <c:v>41430.569444449211</c:v>
                </c:pt>
                <c:pt idx="5893">
                  <c:v>41430.576388893656</c:v>
                </c:pt>
                <c:pt idx="5894">
                  <c:v>41430.583333338102</c:v>
                </c:pt>
                <c:pt idx="5895">
                  <c:v>41430.590277782547</c:v>
                </c:pt>
                <c:pt idx="5896">
                  <c:v>41430.597222226992</c:v>
                </c:pt>
                <c:pt idx="5897">
                  <c:v>41430.604166671437</c:v>
                </c:pt>
                <c:pt idx="5898">
                  <c:v>41430.611111115883</c:v>
                </c:pt>
                <c:pt idx="5899">
                  <c:v>41430.618055560328</c:v>
                </c:pt>
                <c:pt idx="5900">
                  <c:v>41430.625000004773</c:v>
                </c:pt>
                <c:pt idx="5901">
                  <c:v>41430.631944449218</c:v>
                </c:pt>
                <c:pt idx="5902">
                  <c:v>41430.638888893664</c:v>
                </c:pt>
                <c:pt idx="5903">
                  <c:v>41430.645833338109</c:v>
                </c:pt>
                <c:pt idx="5904">
                  <c:v>41430.652777782554</c:v>
                </c:pt>
                <c:pt idx="5905">
                  <c:v>41430.659722226999</c:v>
                </c:pt>
                <c:pt idx="5906">
                  <c:v>41430.666666671445</c:v>
                </c:pt>
                <c:pt idx="5907">
                  <c:v>41430.67361111589</c:v>
                </c:pt>
                <c:pt idx="5908">
                  <c:v>41430.680555560335</c:v>
                </c:pt>
                <c:pt idx="5909">
                  <c:v>41430.68750000478</c:v>
                </c:pt>
                <c:pt idx="5910">
                  <c:v>41430.694444449226</c:v>
                </c:pt>
                <c:pt idx="5911">
                  <c:v>41430.701388893671</c:v>
                </c:pt>
                <c:pt idx="5912">
                  <c:v>41430.708333338116</c:v>
                </c:pt>
                <c:pt idx="5913">
                  <c:v>41430.715277782561</c:v>
                </c:pt>
                <c:pt idx="5914">
                  <c:v>41430.722222227007</c:v>
                </c:pt>
                <c:pt idx="5915">
                  <c:v>41430.729166671452</c:v>
                </c:pt>
                <c:pt idx="5916">
                  <c:v>41430.736111115897</c:v>
                </c:pt>
                <c:pt idx="5917">
                  <c:v>41430.743055560342</c:v>
                </c:pt>
                <c:pt idx="5918">
                  <c:v>41430.750000004788</c:v>
                </c:pt>
                <c:pt idx="5919">
                  <c:v>41430.756944449233</c:v>
                </c:pt>
                <c:pt idx="5920">
                  <c:v>41430.763888893678</c:v>
                </c:pt>
                <c:pt idx="5921">
                  <c:v>41430.770833338123</c:v>
                </c:pt>
                <c:pt idx="5922">
                  <c:v>41430.777777782569</c:v>
                </c:pt>
                <c:pt idx="5923">
                  <c:v>41430.784722227014</c:v>
                </c:pt>
                <c:pt idx="5924">
                  <c:v>41430.791666671459</c:v>
                </c:pt>
                <c:pt idx="5925">
                  <c:v>41430.798611115904</c:v>
                </c:pt>
                <c:pt idx="5926">
                  <c:v>41430.80555556035</c:v>
                </c:pt>
                <c:pt idx="5927">
                  <c:v>41430.812500004795</c:v>
                </c:pt>
                <c:pt idx="5928">
                  <c:v>41430.81944444924</c:v>
                </c:pt>
                <c:pt idx="5929">
                  <c:v>41430.826388893685</c:v>
                </c:pt>
                <c:pt idx="5930">
                  <c:v>41430.833333338131</c:v>
                </c:pt>
                <c:pt idx="5931">
                  <c:v>41430.840277782576</c:v>
                </c:pt>
                <c:pt idx="5932">
                  <c:v>41430.847222227021</c:v>
                </c:pt>
                <c:pt idx="5933">
                  <c:v>41430.854166671466</c:v>
                </c:pt>
                <c:pt idx="5934">
                  <c:v>41430.861111115912</c:v>
                </c:pt>
                <c:pt idx="5935">
                  <c:v>41430.868055560357</c:v>
                </c:pt>
                <c:pt idx="5936">
                  <c:v>41430.875000004802</c:v>
                </c:pt>
                <c:pt idx="5937">
                  <c:v>41430.881944449247</c:v>
                </c:pt>
                <c:pt idx="5938">
                  <c:v>41430.888888893693</c:v>
                </c:pt>
                <c:pt idx="5939">
                  <c:v>41430.895833338138</c:v>
                </c:pt>
                <c:pt idx="5940">
                  <c:v>41430.902777782583</c:v>
                </c:pt>
                <c:pt idx="5941">
                  <c:v>41430.909722227028</c:v>
                </c:pt>
                <c:pt idx="5942">
                  <c:v>41430.916666671474</c:v>
                </c:pt>
                <c:pt idx="5943">
                  <c:v>41430.923611115919</c:v>
                </c:pt>
                <c:pt idx="5944">
                  <c:v>41430.930555560364</c:v>
                </c:pt>
                <c:pt idx="5945">
                  <c:v>41430.937500004809</c:v>
                </c:pt>
                <c:pt idx="5946">
                  <c:v>41430.944444449255</c:v>
                </c:pt>
                <c:pt idx="5947">
                  <c:v>41430.9513888937</c:v>
                </c:pt>
                <c:pt idx="5948">
                  <c:v>41430.958333338145</c:v>
                </c:pt>
                <c:pt idx="5949">
                  <c:v>41430.96527778259</c:v>
                </c:pt>
                <c:pt idx="5950">
                  <c:v>41430.972222227036</c:v>
                </c:pt>
                <c:pt idx="5951">
                  <c:v>41430.979166671481</c:v>
                </c:pt>
                <c:pt idx="5952">
                  <c:v>41430.986111115926</c:v>
                </c:pt>
                <c:pt idx="5953">
                  <c:v>41430.993055560371</c:v>
                </c:pt>
                <c:pt idx="5954">
                  <c:v>41431.000000004817</c:v>
                </c:pt>
                <c:pt idx="5955">
                  <c:v>41431.006944449262</c:v>
                </c:pt>
                <c:pt idx="5956">
                  <c:v>41431.013888893707</c:v>
                </c:pt>
                <c:pt idx="5957">
                  <c:v>41431.020833338152</c:v>
                </c:pt>
                <c:pt idx="5958">
                  <c:v>41431.027777782598</c:v>
                </c:pt>
                <c:pt idx="5959">
                  <c:v>41431.034722227043</c:v>
                </c:pt>
                <c:pt idx="5960">
                  <c:v>41431.041666671488</c:v>
                </c:pt>
                <c:pt idx="5961">
                  <c:v>41431.048611115933</c:v>
                </c:pt>
                <c:pt idx="5962">
                  <c:v>41431.055555560379</c:v>
                </c:pt>
                <c:pt idx="5963">
                  <c:v>41431.062500004824</c:v>
                </c:pt>
                <c:pt idx="5964">
                  <c:v>41431.069444449269</c:v>
                </c:pt>
                <c:pt idx="5965">
                  <c:v>41431.076388893714</c:v>
                </c:pt>
                <c:pt idx="5966">
                  <c:v>41431.08333333816</c:v>
                </c:pt>
                <c:pt idx="5967">
                  <c:v>41431.090277782605</c:v>
                </c:pt>
                <c:pt idx="5968">
                  <c:v>41431.09722222705</c:v>
                </c:pt>
                <c:pt idx="5969">
                  <c:v>41431.104166671495</c:v>
                </c:pt>
                <c:pt idx="5970">
                  <c:v>41431.111111115941</c:v>
                </c:pt>
                <c:pt idx="5971">
                  <c:v>41431.118055560386</c:v>
                </c:pt>
                <c:pt idx="5972">
                  <c:v>41431.125000004831</c:v>
                </c:pt>
                <c:pt idx="5973">
                  <c:v>41431.131944449276</c:v>
                </c:pt>
                <c:pt idx="5974">
                  <c:v>41431.138888893722</c:v>
                </c:pt>
                <c:pt idx="5975">
                  <c:v>41431.145833338167</c:v>
                </c:pt>
                <c:pt idx="5976">
                  <c:v>41431.152777782612</c:v>
                </c:pt>
                <c:pt idx="5977">
                  <c:v>41431.159722227058</c:v>
                </c:pt>
                <c:pt idx="5978">
                  <c:v>41431.166666671503</c:v>
                </c:pt>
                <c:pt idx="5979">
                  <c:v>41431.173611115948</c:v>
                </c:pt>
                <c:pt idx="5980">
                  <c:v>41431.180555560393</c:v>
                </c:pt>
                <c:pt idx="5981">
                  <c:v>41431.187500004839</c:v>
                </c:pt>
                <c:pt idx="5982">
                  <c:v>41431.194444449284</c:v>
                </c:pt>
                <c:pt idx="5983">
                  <c:v>41431.201388893729</c:v>
                </c:pt>
                <c:pt idx="5984">
                  <c:v>41431.208333338174</c:v>
                </c:pt>
                <c:pt idx="5985">
                  <c:v>41431.21527778262</c:v>
                </c:pt>
                <c:pt idx="5986">
                  <c:v>41431.222222227065</c:v>
                </c:pt>
                <c:pt idx="5987">
                  <c:v>41431.22916667151</c:v>
                </c:pt>
                <c:pt idx="5988">
                  <c:v>41431.236111115955</c:v>
                </c:pt>
                <c:pt idx="5989">
                  <c:v>41431.243055560401</c:v>
                </c:pt>
                <c:pt idx="5990">
                  <c:v>41431.250000004846</c:v>
                </c:pt>
                <c:pt idx="5991">
                  <c:v>41431.256944449291</c:v>
                </c:pt>
                <c:pt idx="5992">
                  <c:v>41431.263888893736</c:v>
                </c:pt>
                <c:pt idx="5993">
                  <c:v>41431.270833338182</c:v>
                </c:pt>
                <c:pt idx="5994">
                  <c:v>41431.277777782627</c:v>
                </c:pt>
                <c:pt idx="5995">
                  <c:v>41431.284722227072</c:v>
                </c:pt>
                <c:pt idx="5996">
                  <c:v>41431.291666671517</c:v>
                </c:pt>
                <c:pt idx="5997">
                  <c:v>41431.298611115963</c:v>
                </c:pt>
                <c:pt idx="5998">
                  <c:v>41431.305555560408</c:v>
                </c:pt>
                <c:pt idx="5999">
                  <c:v>41431.312500004853</c:v>
                </c:pt>
                <c:pt idx="6000">
                  <c:v>41431.319444449298</c:v>
                </c:pt>
                <c:pt idx="6001">
                  <c:v>41431.326388893744</c:v>
                </c:pt>
                <c:pt idx="6002">
                  <c:v>41431.333333338189</c:v>
                </c:pt>
                <c:pt idx="6003">
                  <c:v>41431.340277782634</c:v>
                </c:pt>
                <c:pt idx="6004">
                  <c:v>41431.347222227079</c:v>
                </c:pt>
                <c:pt idx="6005">
                  <c:v>41431.354166671525</c:v>
                </c:pt>
                <c:pt idx="6006">
                  <c:v>41431.36111111597</c:v>
                </c:pt>
                <c:pt idx="6007">
                  <c:v>41431.368055560415</c:v>
                </c:pt>
                <c:pt idx="6008">
                  <c:v>41431.37500000486</c:v>
                </c:pt>
                <c:pt idx="6009">
                  <c:v>41431.381944449306</c:v>
                </c:pt>
                <c:pt idx="6010">
                  <c:v>41431.388888893751</c:v>
                </c:pt>
                <c:pt idx="6011">
                  <c:v>41431.395833338196</c:v>
                </c:pt>
                <c:pt idx="6012">
                  <c:v>41431.402777782641</c:v>
                </c:pt>
                <c:pt idx="6013">
                  <c:v>41431.409722227087</c:v>
                </c:pt>
                <c:pt idx="6014">
                  <c:v>41431.416666671532</c:v>
                </c:pt>
                <c:pt idx="6015">
                  <c:v>41431.423611115977</c:v>
                </c:pt>
                <c:pt idx="6016">
                  <c:v>41431.430555560422</c:v>
                </c:pt>
                <c:pt idx="6017">
                  <c:v>41431.437500004868</c:v>
                </c:pt>
                <c:pt idx="6018">
                  <c:v>41431.444444449313</c:v>
                </c:pt>
                <c:pt idx="6019">
                  <c:v>41431.451388893758</c:v>
                </c:pt>
                <c:pt idx="6020">
                  <c:v>41431.458333338203</c:v>
                </c:pt>
                <c:pt idx="6021">
                  <c:v>41431.465277782649</c:v>
                </c:pt>
                <c:pt idx="6022">
                  <c:v>41431.472222227094</c:v>
                </c:pt>
                <c:pt idx="6023">
                  <c:v>41431.479166671539</c:v>
                </c:pt>
                <c:pt idx="6024">
                  <c:v>41431.486111115984</c:v>
                </c:pt>
                <c:pt idx="6025">
                  <c:v>41431.49305556043</c:v>
                </c:pt>
                <c:pt idx="6026">
                  <c:v>41431.500000004875</c:v>
                </c:pt>
                <c:pt idx="6027">
                  <c:v>41431.50694444932</c:v>
                </c:pt>
                <c:pt idx="6028">
                  <c:v>41431.513888893765</c:v>
                </c:pt>
                <c:pt idx="6029">
                  <c:v>41431.520833338211</c:v>
                </c:pt>
                <c:pt idx="6030">
                  <c:v>41431.527777782656</c:v>
                </c:pt>
                <c:pt idx="6031">
                  <c:v>41431.534722227101</c:v>
                </c:pt>
                <c:pt idx="6032">
                  <c:v>41431.541666671546</c:v>
                </c:pt>
                <c:pt idx="6033">
                  <c:v>41431.548611115992</c:v>
                </c:pt>
                <c:pt idx="6034">
                  <c:v>41431.555555560437</c:v>
                </c:pt>
                <c:pt idx="6035">
                  <c:v>41431.562500004882</c:v>
                </c:pt>
                <c:pt idx="6036">
                  <c:v>41431.569444449327</c:v>
                </c:pt>
                <c:pt idx="6037">
                  <c:v>41431.576388893773</c:v>
                </c:pt>
                <c:pt idx="6038">
                  <c:v>41431.583333338218</c:v>
                </c:pt>
                <c:pt idx="6039">
                  <c:v>41431.590277782663</c:v>
                </c:pt>
                <c:pt idx="6040">
                  <c:v>41431.597222227108</c:v>
                </c:pt>
                <c:pt idx="6041">
                  <c:v>41431.604166671554</c:v>
                </c:pt>
                <c:pt idx="6042">
                  <c:v>41431.611111115999</c:v>
                </c:pt>
                <c:pt idx="6043">
                  <c:v>41431.618055560444</c:v>
                </c:pt>
                <c:pt idx="6044">
                  <c:v>41431.625000004889</c:v>
                </c:pt>
                <c:pt idx="6045">
                  <c:v>41431.631944449335</c:v>
                </c:pt>
                <c:pt idx="6046">
                  <c:v>41431.63888889378</c:v>
                </c:pt>
                <c:pt idx="6047">
                  <c:v>41431.645833338225</c:v>
                </c:pt>
                <c:pt idx="6048">
                  <c:v>41431.65277778267</c:v>
                </c:pt>
                <c:pt idx="6049">
                  <c:v>41431.659722227116</c:v>
                </c:pt>
                <c:pt idx="6050">
                  <c:v>41431.666666671561</c:v>
                </c:pt>
                <c:pt idx="6051">
                  <c:v>41431.673611116006</c:v>
                </c:pt>
                <c:pt idx="6052">
                  <c:v>41431.680555560451</c:v>
                </c:pt>
                <c:pt idx="6053">
                  <c:v>41431.687500004897</c:v>
                </c:pt>
                <c:pt idx="6054">
                  <c:v>41431.694444449342</c:v>
                </c:pt>
                <c:pt idx="6055">
                  <c:v>41431.701388893787</c:v>
                </c:pt>
                <c:pt idx="6056">
                  <c:v>41431.708333338232</c:v>
                </c:pt>
                <c:pt idx="6057">
                  <c:v>41431.715277782678</c:v>
                </c:pt>
                <c:pt idx="6058">
                  <c:v>41431.722222227123</c:v>
                </c:pt>
                <c:pt idx="6059">
                  <c:v>41431.729166671568</c:v>
                </c:pt>
                <c:pt idx="6060">
                  <c:v>41431.736111116013</c:v>
                </c:pt>
                <c:pt idx="6061">
                  <c:v>41431.743055560459</c:v>
                </c:pt>
                <c:pt idx="6062">
                  <c:v>41431.750000004904</c:v>
                </c:pt>
                <c:pt idx="6063">
                  <c:v>41431.756944449349</c:v>
                </c:pt>
                <c:pt idx="6064">
                  <c:v>41431.763888893795</c:v>
                </c:pt>
                <c:pt idx="6065">
                  <c:v>41431.77083333824</c:v>
                </c:pt>
                <c:pt idx="6066">
                  <c:v>41431.777777782685</c:v>
                </c:pt>
                <c:pt idx="6067">
                  <c:v>41431.78472222713</c:v>
                </c:pt>
                <c:pt idx="6068">
                  <c:v>41431.791666671576</c:v>
                </c:pt>
                <c:pt idx="6069">
                  <c:v>41431.798611116021</c:v>
                </c:pt>
                <c:pt idx="6070">
                  <c:v>41431.805555560466</c:v>
                </c:pt>
                <c:pt idx="6071">
                  <c:v>41431.812500004911</c:v>
                </c:pt>
                <c:pt idx="6072">
                  <c:v>41431.819444449357</c:v>
                </c:pt>
                <c:pt idx="6073">
                  <c:v>41431.826388893802</c:v>
                </c:pt>
                <c:pt idx="6074">
                  <c:v>41431.833333338247</c:v>
                </c:pt>
                <c:pt idx="6075">
                  <c:v>41431.840277782692</c:v>
                </c:pt>
                <c:pt idx="6076">
                  <c:v>41431.847222227138</c:v>
                </c:pt>
                <c:pt idx="6077">
                  <c:v>41431.854166671583</c:v>
                </c:pt>
                <c:pt idx="6078">
                  <c:v>41431.861111116028</c:v>
                </c:pt>
                <c:pt idx="6079">
                  <c:v>41431.868055560473</c:v>
                </c:pt>
                <c:pt idx="6080">
                  <c:v>41431.875000004919</c:v>
                </c:pt>
                <c:pt idx="6081">
                  <c:v>41431.881944449364</c:v>
                </c:pt>
                <c:pt idx="6082">
                  <c:v>41431.888888893809</c:v>
                </c:pt>
                <c:pt idx="6083">
                  <c:v>41431.895833338254</c:v>
                </c:pt>
                <c:pt idx="6084">
                  <c:v>41431.9027777827</c:v>
                </c:pt>
                <c:pt idx="6085">
                  <c:v>41431.909722227145</c:v>
                </c:pt>
                <c:pt idx="6086">
                  <c:v>41431.91666667159</c:v>
                </c:pt>
                <c:pt idx="6087">
                  <c:v>41431.923611116035</c:v>
                </c:pt>
                <c:pt idx="6088">
                  <c:v>41431.930555560481</c:v>
                </c:pt>
                <c:pt idx="6089">
                  <c:v>41431.937500004926</c:v>
                </c:pt>
                <c:pt idx="6090">
                  <c:v>41431.944444449371</c:v>
                </c:pt>
                <c:pt idx="6091">
                  <c:v>41431.951388893816</c:v>
                </c:pt>
                <c:pt idx="6092">
                  <c:v>41431.958333338262</c:v>
                </c:pt>
                <c:pt idx="6093">
                  <c:v>41431.965277782707</c:v>
                </c:pt>
                <c:pt idx="6094">
                  <c:v>41431.972222227152</c:v>
                </c:pt>
                <c:pt idx="6095">
                  <c:v>41431.979166671597</c:v>
                </c:pt>
                <c:pt idx="6096">
                  <c:v>41431.986111116043</c:v>
                </c:pt>
                <c:pt idx="6097">
                  <c:v>41431.993055560488</c:v>
                </c:pt>
                <c:pt idx="6098">
                  <c:v>41432.000000004933</c:v>
                </c:pt>
                <c:pt idx="6099">
                  <c:v>41432.006944449378</c:v>
                </c:pt>
                <c:pt idx="6100">
                  <c:v>41432.013888893824</c:v>
                </c:pt>
                <c:pt idx="6101">
                  <c:v>41432.020833338269</c:v>
                </c:pt>
                <c:pt idx="6102">
                  <c:v>41432.027777782714</c:v>
                </c:pt>
                <c:pt idx="6103">
                  <c:v>41432.034722227159</c:v>
                </c:pt>
                <c:pt idx="6104">
                  <c:v>41432.041666671605</c:v>
                </c:pt>
                <c:pt idx="6105">
                  <c:v>41432.04861111605</c:v>
                </c:pt>
                <c:pt idx="6106">
                  <c:v>41432.055555560495</c:v>
                </c:pt>
                <c:pt idx="6107">
                  <c:v>41432.06250000494</c:v>
                </c:pt>
                <c:pt idx="6108">
                  <c:v>41432.069444449386</c:v>
                </c:pt>
                <c:pt idx="6109">
                  <c:v>41432.076388893831</c:v>
                </c:pt>
                <c:pt idx="6110">
                  <c:v>41432.083333338276</c:v>
                </c:pt>
                <c:pt idx="6111">
                  <c:v>41432.090277782721</c:v>
                </c:pt>
                <c:pt idx="6112">
                  <c:v>41432.097222227167</c:v>
                </c:pt>
                <c:pt idx="6113">
                  <c:v>41432.104166671612</c:v>
                </c:pt>
                <c:pt idx="6114">
                  <c:v>41432.111111116057</c:v>
                </c:pt>
                <c:pt idx="6115">
                  <c:v>41432.118055560502</c:v>
                </c:pt>
                <c:pt idx="6116">
                  <c:v>41432.125000004948</c:v>
                </c:pt>
                <c:pt idx="6117">
                  <c:v>41432.131944449393</c:v>
                </c:pt>
                <c:pt idx="6118">
                  <c:v>41432.138888893838</c:v>
                </c:pt>
                <c:pt idx="6119">
                  <c:v>41432.145833338283</c:v>
                </c:pt>
                <c:pt idx="6120">
                  <c:v>41432.152777782729</c:v>
                </c:pt>
                <c:pt idx="6121">
                  <c:v>41432.159722227174</c:v>
                </c:pt>
                <c:pt idx="6122">
                  <c:v>41432.166666671619</c:v>
                </c:pt>
                <c:pt idx="6123">
                  <c:v>41432.173611116064</c:v>
                </c:pt>
                <c:pt idx="6124">
                  <c:v>41432.18055556051</c:v>
                </c:pt>
                <c:pt idx="6125">
                  <c:v>41432.187500004955</c:v>
                </c:pt>
                <c:pt idx="6126">
                  <c:v>41432.1944444494</c:v>
                </c:pt>
                <c:pt idx="6127">
                  <c:v>41432.201388893845</c:v>
                </c:pt>
                <c:pt idx="6128">
                  <c:v>41432.208333338291</c:v>
                </c:pt>
                <c:pt idx="6129">
                  <c:v>41432.215277782736</c:v>
                </c:pt>
                <c:pt idx="6130">
                  <c:v>41432.222222227181</c:v>
                </c:pt>
                <c:pt idx="6131">
                  <c:v>41432.229166671626</c:v>
                </c:pt>
                <c:pt idx="6132">
                  <c:v>41432.236111116072</c:v>
                </c:pt>
                <c:pt idx="6133">
                  <c:v>41432.243055560517</c:v>
                </c:pt>
                <c:pt idx="6134">
                  <c:v>41432.250000004962</c:v>
                </c:pt>
                <c:pt idx="6135">
                  <c:v>41432.256944449407</c:v>
                </c:pt>
                <c:pt idx="6136">
                  <c:v>41432.263888893853</c:v>
                </c:pt>
                <c:pt idx="6137">
                  <c:v>41432.270833338298</c:v>
                </c:pt>
                <c:pt idx="6138">
                  <c:v>41432.277777782743</c:v>
                </c:pt>
                <c:pt idx="6139">
                  <c:v>41432.284722227188</c:v>
                </c:pt>
                <c:pt idx="6140">
                  <c:v>41432.291666671634</c:v>
                </c:pt>
                <c:pt idx="6141">
                  <c:v>41432.298611116079</c:v>
                </c:pt>
                <c:pt idx="6142">
                  <c:v>41432.305555560524</c:v>
                </c:pt>
                <c:pt idx="6143">
                  <c:v>41432.312500004969</c:v>
                </c:pt>
                <c:pt idx="6144">
                  <c:v>41432.319444449415</c:v>
                </c:pt>
                <c:pt idx="6145">
                  <c:v>41432.32638889386</c:v>
                </c:pt>
                <c:pt idx="6146">
                  <c:v>41432.333333338305</c:v>
                </c:pt>
                <c:pt idx="6147">
                  <c:v>41432.34027778275</c:v>
                </c:pt>
                <c:pt idx="6148">
                  <c:v>41432.347222227196</c:v>
                </c:pt>
                <c:pt idx="6149">
                  <c:v>41432.354166671641</c:v>
                </c:pt>
                <c:pt idx="6150">
                  <c:v>41432.361111116086</c:v>
                </c:pt>
                <c:pt idx="6151">
                  <c:v>41432.368055560532</c:v>
                </c:pt>
                <c:pt idx="6152">
                  <c:v>41432.375000004977</c:v>
                </c:pt>
                <c:pt idx="6153">
                  <c:v>41432.381944449422</c:v>
                </c:pt>
                <c:pt idx="6154">
                  <c:v>41432.388888893867</c:v>
                </c:pt>
                <c:pt idx="6155">
                  <c:v>41432.395833338313</c:v>
                </c:pt>
                <c:pt idx="6156">
                  <c:v>41432.402777782758</c:v>
                </c:pt>
                <c:pt idx="6157">
                  <c:v>41432.409722227203</c:v>
                </c:pt>
                <c:pt idx="6158">
                  <c:v>41432.416666671648</c:v>
                </c:pt>
                <c:pt idx="6159">
                  <c:v>41432.423611116094</c:v>
                </c:pt>
                <c:pt idx="6160">
                  <c:v>41432.430555560539</c:v>
                </c:pt>
                <c:pt idx="6161">
                  <c:v>41432.437500004984</c:v>
                </c:pt>
                <c:pt idx="6162">
                  <c:v>41432.444444449429</c:v>
                </c:pt>
                <c:pt idx="6163">
                  <c:v>41432.451388893875</c:v>
                </c:pt>
                <c:pt idx="6164">
                  <c:v>41432.45833333832</c:v>
                </c:pt>
                <c:pt idx="6165">
                  <c:v>41432.465277782765</c:v>
                </c:pt>
                <c:pt idx="6166">
                  <c:v>41432.47222222721</c:v>
                </c:pt>
                <c:pt idx="6167">
                  <c:v>41432.479166671656</c:v>
                </c:pt>
                <c:pt idx="6168">
                  <c:v>41432.486111116101</c:v>
                </c:pt>
                <c:pt idx="6169">
                  <c:v>41432.493055560546</c:v>
                </c:pt>
                <c:pt idx="6170">
                  <c:v>41432.500000004991</c:v>
                </c:pt>
                <c:pt idx="6171">
                  <c:v>41432.506944449437</c:v>
                </c:pt>
                <c:pt idx="6172">
                  <c:v>41432.513888893882</c:v>
                </c:pt>
                <c:pt idx="6173">
                  <c:v>41432.520833338327</c:v>
                </c:pt>
                <c:pt idx="6174">
                  <c:v>41432.527777782772</c:v>
                </c:pt>
                <c:pt idx="6175">
                  <c:v>41432.534722227218</c:v>
                </c:pt>
                <c:pt idx="6176">
                  <c:v>41432.541666671663</c:v>
                </c:pt>
                <c:pt idx="6177">
                  <c:v>41432.548611116108</c:v>
                </c:pt>
                <c:pt idx="6178">
                  <c:v>41432.555555560553</c:v>
                </c:pt>
                <c:pt idx="6179">
                  <c:v>41432.562500004999</c:v>
                </c:pt>
                <c:pt idx="6180">
                  <c:v>41432.569444449444</c:v>
                </c:pt>
                <c:pt idx="6181">
                  <c:v>41432.576388893889</c:v>
                </c:pt>
                <c:pt idx="6182">
                  <c:v>41432.583333338334</c:v>
                </c:pt>
                <c:pt idx="6183">
                  <c:v>41432.59027778278</c:v>
                </c:pt>
                <c:pt idx="6184">
                  <c:v>41432.597222227225</c:v>
                </c:pt>
                <c:pt idx="6185">
                  <c:v>41432.60416667167</c:v>
                </c:pt>
                <c:pt idx="6186">
                  <c:v>41432.611111116115</c:v>
                </c:pt>
                <c:pt idx="6187">
                  <c:v>41432.618055560561</c:v>
                </c:pt>
                <c:pt idx="6188">
                  <c:v>41432.625000005006</c:v>
                </c:pt>
                <c:pt idx="6189">
                  <c:v>41432.631944449451</c:v>
                </c:pt>
                <c:pt idx="6190">
                  <c:v>41432.638888893896</c:v>
                </c:pt>
                <c:pt idx="6191">
                  <c:v>41432.645833338342</c:v>
                </c:pt>
                <c:pt idx="6192">
                  <c:v>41432.652777782787</c:v>
                </c:pt>
                <c:pt idx="6193">
                  <c:v>41432.659722227232</c:v>
                </c:pt>
                <c:pt idx="6194">
                  <c:v>41432.666666671677</c:v>
                </c:pt>
                <c:pt idx="6195">
                  <c:v>41432.673611116123</c:v>
                </c:pt>
                <c:pt idx="6196">
                  <c:v>41432.680555560568</c:v>
                </c:pt>
                <c:pt idx="6197">
                  <c:v>41432.687500005013</c:v>
                </c:pt>
                <c:pt idx="6198">
                  <c:v>41432.694444449458</c:v>
                </c:pt>
                <c:pt idx="6199">
                  <c:v>41432.701388893904</c:v>
                </c:pt>
                <c:pt idx="6200">
                  <c:v>41432.708333338349</c:v>
                </c:pt>
                <c:pt idx="6201">
                  <c:v>41432.715277782794</c:v>
                </c:pt>
                <c:pt idx="6202">
                  <c:v>41432.722222227239</c:v>
                </c:pt>
                <c:pt idx="6203">
                  <c:v>41432.729166671685</c:v>
                </c:pt>
                <c:pt idx="6204">
                  <c:v>41432.73611111613</c:v>
                </c:pt>
                <c:pt idx="6205">
                  <c:v>41432.743055560575</c:v>
                </c:pt>
                <c:pt idx="6206">
                  <c:v>41432.75000000502</c:v>
                </c:pt>
                <c:pt idx="6207">
                  <c:v>41432.756944449466</c:v>
                </c:pt>
                <c:pt idx="6208">
                  <c:v>41432.763888893911</c:v>
                </c:pt>
                <c:pt idx="6209">
                  <c:v>41432.770833338356</c:v>
                </c:pt>
                <c:pt idx="6210">
                  <c:v>41432.777777782801</c:v>
                </c:pt>
                <c:pt idx="6211">
                  <c:v>41432.784722227247</c:v>
                </c:pt>
                <c:pt idx="6212">
                  <c:v>41432.791666671692</c:v>
                </c:pt>
                <c:pt idx="6213">
                  <c:v>41432.798611116137</c:v>
                </c:pt>
                <c:pt idx="6214">
                  <c:v>41432.805555560582</c:v>
                </c:pt>
                <c:pt idx="6215">
                  <c:v>41432.812500005028</c:v>
                </c:pt>
                <c:pt idx="6216">
                  <c:v>41432.819444449473</c:v>
                </c:pt>
                <c:pt idx="6217">
                  <c:v>41432.826388893918</c:v>
                </c:pt>
                <c:pt idx="6218">
                  <c:v>41432.833333338363</c:v>
                </c:pt>
                <c:pt idx="6219">
                  <c:v>41432.840277782809</c:v>
                </c:pt>
                <c:pt idx="6220">
                  <c:v>41432.847222227254</c:v>
                </c:pt>
                <c:pt idx="6221">
                  <c:v>41432.854166671699</c:v>
                </c:pt>
                <c:pt idx="6222">
                  <c:v>41432.861111116144</c:v>
                </c:pt>
                <c:pt idx="6223">
                  <c:v>41432.86805556059</c:v>
                </c:pt>
                <c:pt idx="6224">
                  <c:v>41432.875000005035</c:v>
                </c:pt>
                <c:pt idx="6225">
                  <c:v>41432.88194444948</c:v>
                </c:pt>
                <c:pt idx="6226">
                  <c:v>41432.888888893925</c:v>
                </c:pt>
                <c:pt idx="6227">
                  <c:v>41432.895833338371</c:v>
                </c:pt>
                <c:pt idx="6228">
                  <c:v>41432.902777782816</c:v>
                </c:pt>
                <c:pt idx="6229">
                  <c:v>41432.909722227261</c:v>
                </c:pt>
                <c:pt idx="6230">
                  <c:v>41432.916666671706</c:v>
                </c:pt>
                <c:pt idx="6231">
                  <c:v>41432.923611116152</c:v>
                </c:pt>
                <c:pt idx="6232">
                  <c:v>41432.930555560597</c:v>
                </c:pt>
                <c:pt idx="6233">
                  <c:v>41432.937500005042</c:v>
                </c:pt>
                <c:pt idx="6234">
                  <c:v>41432.944444449487</c:v>
                </c:pt>
                <c:pt idx="6235">
                  <c:v>41432.951388893933</c:v>
                </c:pt>
                <c:pt idx="6236">
                  <c:v>41432.958333338378</c:v>
                </c:pt>
                <c:pt idx="6237">
                  <c:v>41432.965277782823</c:v>
                </c:pt>
                <c:pt idx="6238">
                  <c:v>41432.972222227269</c:v>
                </c:pt>
                <c:pt idx="6239">
                  <c:v>41432.979166671714</c:v>
                </c:pt>
                <c:pt idx="6240">
                  <c:v>41432.986111116159</c:v>
                </c:pt>
                <c:pt idx="6241">
                  <c:v>41432.993055560604</c:v>
                </c:pt>
                <c:pt idx="6242">
                  <c:v>41433.00000000505</c:v>
                </c:pt>
                <c:pt idx="6243">
                  <c:v>41433.006944449495</c:v>
                </c:pt>
                <c:pt idx="6244">
                  <c:v>41433.01388889394</c:v>
                </c:pt>
                <c:pt idx="6245">
                  <c:v>41433.020833338385</c:v>
                </c:pt>
                <c:pt idx="6246">
                  <c:v>41433.027777782831</c:v>
                </c:pt>
                <c:pt idx="6247">
                  <c:v>41433.034722227276</c:v>
                </c:pt>
                <c:pt idx="6248">
                  <c:v>41433.041666671721</c:v>
                </c:pt>
                <c:pt idx="6249">
                  <c:v>41433.048611116166</c:v>
                </c:pt>
                <c:pt idx="6250">
                  <c:v>41433.055555560612</c:v>
                </c:pt>
                <c:pt idx="6251">
                  <c:v>41433.062500005057</c:v>
                </c:pt>
                <c:pt idx="6252">
                  <c:v>41433.069444449502</c:v>
                </c:pt>
                <c:pt idx="6253">
                  <c:v>41433.076388893947</c:v>
                </c:pt>
                <c:pt idx="6254">
                  <c:v>41433.083333338393</c:v>
                </c:pt>
                <c:pt idx="6255">
                  <c:v>41433.090277782838</c:v>
                </c:pt>
                <c:pt idx="6256">
                  <c:v>41433.097222227283</c:v>
                </c:pt>
                <c:pt idx="6257">
                  <c:v>41433.104166671728</c:v>
                </c:pt>
                <c:pt idx="6258">
                  <c:v>41433.111111116174</c:v>
                </c:pt>
                <c:pt idx="6259">
                  <c:v>41433.118055560619</c:v>
                </c:pt>
                <c:pt idx="6260">
                  <c:v>41433.125000005064</c:v>
                </c:pt>
                <c:pt idx="6261">
                  <c:v>41433.131944449509</c:v>
                </c:pt>
                <c:pt idx="6262">
                  <c:v>41433.138888893955</c:v>
                </c:pt>
                <c:pt idx="6263">
                  <c:v>41433.1458333384</c:v>
                </c:pt>
                <c:pt idx="6264">
                  <c:v>41433.152777782845</c:v>
                </c:pt>
                <c:pt idx="6265">
                  <c:v>41433.15972222729</c:v>
                </c:pt>
                <c:pt idx="6266">
                  <c:v>41433.166666671736</c:v>
                </c:pt>
                <c:pt idx="6267">
                  <c:v>41433.173611116181</c:v>
                </c:pt>
                <c:pt idx="6268">
                  <c:v>41433.180555560626</c:v>
                </c:pt>
                <c:pt idx="6269">
                  <c:v>41433.187500005071</c:v>
                </c:pt>
                <c:pt idx="6270">
                  <c:v>41433.194444449517</c:v>
                </c:pt>
                <c:pt idx="6271">
                  <c:v>41433.201388893962</c:v>
                </c:pt>
                <c:pt idx="6272">
                  <c:v>41433.208333338407</c:v>
                </c:pt>
                <c:pt idx="6273">
                  <c:v>41433.215277782852</c:v>
                </c:pt>
                <c:pt idx="6274">
                  <c:v>41433.222222227298</c:v>
                </c:pt>
                <c:pt idx="6275">
                  <c:v>41433.229166671743</c:v>
                </c:pt>
                <c:pt idx="6276">
                  <c:v>41433.236111116188</c:v>
                </c:pt>
                <c:pt idx="6277">
                  <c:v>41433.243055560633</c:v>
                </c:pt>
                <c:pt idx="6278">
                  <c:v>41433.250000005079</c:v>
                </c:pt>
                <c:pt idx="6279">
                  <c:v>41433.256944449524</c:v>
                </c:pt>
                <c:pt idx="6280">
                  <c:v>41433.263888893969</c:v>
                </c:pt>
                <c:pt idx="6281">
                  <c:v>41433.270833338414</c:v>
                </c:pt>
                <c:pt idx="6282">
                  <c:v>41433.27777778286</c:v>
                </c:pt>
                <c:pt idx="6283">
                  <c:v>41433.284722227305</c:v>
                </c:pt>
                <c:pt idx="6284">
                  <c:v>41433.29166667175</c:v>
                </c:pt>
                <c:pt idx="6285">
                  <c:v>41433.298611116195</c:v>
                </c:pt>
                <c:pt idx="6286">
                  <c:v>41433.305555560641</c:v>
                </c:pt>
                <c:pt idx="6287">
                  <c:v>41433.312500005086</c:v>
                </c:pt>
                <c:pt idx="6288">
                  <c:v>41433.319444449531</c:v>
                </c:pt>
                <c:pt idx="6289">
                  <c:v>41433.326388893976</c:v>
                </c:pt>
                <c:pt idx="6290">
                  <c:v>41433.333333338422</c:v>
                </c:pt>
                <c:pt idx="6291">
                  <c:v>41433.340277782867</c:v>
                </c:pt>
                <c:pt idx="6292">
                  <c:v>41433.347222227312</c:v>
                </c:pt>
                <c:pt idx="6293">
                  <c:v>41433.354166671757</c:v>
                </c:pt>
                <c:pt idx="6294">
                  <c:v>41433.361111116203</c:v>
                </c:pt>
                <c:pt idx="6295">
                  <c:v>41433.368055560648</c:v>
                </c:pt>
                <c:pt idx="6296">
                  <c:v>41433.375000005093</c:v>
                </c:pt>
                <c:pt idx="6297">
                  <c:v>41433.381944449538</c:v>
                </c:pt>
                <c:pt idx="6298">
                  <c:v>41433.388888893984</c:v>
                </c:pt>
                <c:pt idx="6299">
                  <c:v>41433.395833338429</c:v>
                </c:pt>
                <c:pt idx="6300">
                  <c:v>41433.402777782874</c:v>
                </c:pt>
                <c:pt idx="6301">
                  <c:v>41433.409722227319</c:v>
                </c:pt>
                <c:pt idx="6302">
                  <c:v>41433.416666671765</c:v>
                </c:pt>
                <c:pt idx="6303">
                  <c:v>41433.42361111621</c:v>
                </c:pt>
                <c:pt idx="6304">
                  <c:v>41433.430555560655</c:v>
                </c:pt>
                <c:pt idx="6305">
                  <c:v>41433.4375000051</c:v>
                </c:pt>
                <c:pt idx="6306">
                  <c:v>41433.444444449546</c:v>
                </c:pt>
                <c:pt idx="6307">
                  <c:v>41433.451388893991</c:v>
                </c:pt>
                <c:pt idx="6308">
                  <c:v>41433.458333338436</c:v>
                </c:pt>
                <c:pt idx="6309">
                  <c:v>41433.465277782881</c:v>
                </c:pt>
                <c:pt idx="6310">
                  <c:v>41433.472222227327</c:v>
                </c:pt>
                <c:pt idx="6311">
                  <c:v>41433.479166671772</c:v>
                </c:pt>
                <c:pt idx="6312">
                  <c:v>41433.486111116217</c:v>
                </c:pt>
                <c:pt idx="6313">
                  <c:v>41433.493055560662</c:v>
                </c:pt>
                <c:pt idx="6314">
                  <c:v>41433.500000005108</c:v>
                </c:pt>
                <c:pt idx="6315">
                  <c:v>41433.506944449553</c:v>
                </c:pt>
                <c:pt idx="6316">
                  <c:v>41433.513888893998</c:v>
                </c:pt>
                <c:pt idx="6317">
                  <c:v>41433.520833338443</c:v>
                </c:pt>
                <c:pt idx="6318">
                  <c:v>41433.527777782889</c:v>
                </c:pt>
                <c:pt idx="6319">
                  <c:v>41433.534722227334</c:v>
                </c:pt>
                <c:pt idx="6320">
                  <c:v>41433.541666671779</c:v>
                </c:pt>
                <c:pt idx="6321">
                  <c:v>41433.548611116224</c:v>
                </c:pt>
                <c:pt idx="6322">
                  <c:v>41433.55555556067</c:v>
                </c:pt>
                <c:pt idx="6323">
                  <c:v>41433.562500005115</c:v>
                </c:pt>
                <c:pt idx="6324">
                  <c:v>41433.56944444956</c:v>
                </c:pt>
                <c:pt idx="6325">
                  <c:v>41433.576388894006</c:v>
                </c:pt>
                <c:pt idx="6326">
                  <c:v>41433.583333338451</c:v>
                </c:pt>
                <c:pt idx="6327">
                  <c:v>41433.590277782896</c:v>
                </c:pt>
                <c:pt idx="6328">
                  <c:v>41433.597222227341</c:v>
                </c:pt>
                <c:pt idx="6329">
                  <c:v>41433.604166671787</c:v>
                </c:pt>
                <c:pt idx="6330">
                  <c:v>41433.611111116232</c:v>
                </c:pt>
                <c:pt idx="6331">
                  <c:v>41433.618055560677</c:v>
                </c:pt>
                <c:pt idx="6332">
                  <c:v>41433.625000005122</c:v>
                </c:pt>
                <c:pt idx="6333">
                  <c:v>41433.631944449568</c:v>
                </c:pt>
                <c:pt idx="6334">
                  <c:v>41433.638888894013</c:v>
                </c:pt>
                <c:pt idx="6335">
                  <c:v>41433.645833338458</c:v>
                </c:pt>
                <c:pt idx="6336">
                  <c:v>41433.652777782903</c:v>
                </c:pt>
                <c:pt idx="6337">
                  <c:v>41433.659722227349</c:v>
                </c:pt>
                <c:pt idx="6338">
                  <c:v>41433.666666671794</c:v>
                </c:pt>
                <c:pt idx="6339">
                  <c:v>41433.673611116239</c:v>
                </c:pt>
                <c:pt idx="6340">
                  <c:v>41433.680555560684</c:v>
                </c:pt>
                <c:pt idx="6341">
                  <c:v>41433.68750000513</c:v>
                </c:pt>
                <c:pt idx="6342">
                  <c:v>41433.694444449575</c:v>
                </c:pt>
                <c:pt idx="6343">
                  <c:v>41433.70138889402</c:v>
                </c:pt>
                <c:pt idx="6344">
                  <c:v>41433.708333338465</c:v>
                </c:pt>
                <c:pt idx="6345">
                  <c:v>41433.715277782911</c:v>
                </c:pt>
                <c:pt idx="6346">
                  <c:v>41433.722222227356</c:v>
                </c:pt>
                <c:pt idx="6347">
                  <c:v>41433.729166671801</c:v>
                </c:pt>
                <c:pt idx="6348">
                  <c:v>41433.736111116246</c:v>
                </c:pt>
                <c:pt idx="6349">
                  <c:v>41433.743055560692</c:v>
                </c:pt>
                <c:pt idx="6350">
                  <c:v>41433.750000005137</c:v>
                </c:pt>
                <c:pt idx="6351">
                  <c:v>41433.756944449582</c:v>
                </c:pt>
                <c:pt idx="6352">
                  <c:v>41433.763888894027</c:v>
                </c:pt>
                <c:pt idx="6353">
                  <c:v>41433.770833338473</c:v>
                </c:pt>
                <c:pt idx="6354">
                  <c:v>41433.777777782918</c:v>
                </c:pt>
                <c:pt idx="6355">
                  <c:v>41433.784722227363</c:v>
                </c:pt>
                <c:pt idx="6356">
                  <c:v>41433.791666671808</c:v>
                </c:pt>
                <c:pt idx="6357">
                  <c:v>41433.798611116254</c:v>
                </c:pt>
                <c:pt idx="6358">
                  <c:v>41433.805555560699</c:v>
                </c:pt>
                <c:pt idx="6359">
                  <c:v>41433.812500005144</c:v>
                </c:pt>
                <c:pt idx="6360">
                  <c:v>41433.819444449589</c:v>
                </c:pt>
                <c:pt idx="6361">
                  <c:v>41433.826388894035</c:v>
                </c:pt>
                <c:pt idx="6362">
                  <c:v>41433.83333333848</c:v>
                </c:pt>
                <c:pt idx="6363">
                  <c:v>41433.840277782925</c:v>
                </c:pt>
                <c:pt idx="6364">
                  <c:v>41433.84722222737</c:v>
                </c:pt>
                <c:pt idx="6365">
                  <c:v>41433.854166671816</c:v>
                </c:pt>
                <c:pt idx="6366">
                  <c:v>41433.861111116261</c:v>
                </c:pt>
                <c:pt idx="6367">
                  <c:v>41433.868055560706</c:v>
                </c:pt>
                <c:pt idx="6368">
                  <c:v>41433.875000005151</c:v>
                </c:pt>
                <c:pt idx="6369">
                  <c:v>41433.881944449597</c:v>
                </c:pt>
                <c:pt idx="6370">
                  <c:v>41433.888888894042</c:v>
                </c:pt>
                <c:pt idx="6371">
                  <c:v>41433.895833338487</c:v>
                </c:pt>
                <c:pt idx="6372">
                  <c:v>41433.902777782932</c:v>
                </c:pt>
                <c:pt idx="6373">
                  <c:v>41433.909722227378</c:v>
                </c:pt>
                <c:pt idx="6374">
                  <c:v>41433.916666671823</c:v>
                </c:pt>
                <c:pt idx="6375">
                  <c:v>41433.923611116268</c:v>
                </c:pt>
                <c:pt idx="6376">
                  <c:v>41433.930555560713</c:v>
                </c:pt>
                <c:pt idx="6377">
                  <c:v>41433.937500005159</c:v>
                </c:pt>
                <c:pt idx="6378">
                  <c:v>41433.944444449604</c:v>
                </c:pt>
                <c:pt idx="6379">
                  <c:v>41433.951388894049</c:v>
                </c:pt>
                <c:pt idx="6380">
                  <c:v>41433.958333338494</c:v>
                </c:pt>
                <c:pt idx="6381">
                  <c:v>41433.96527778294</c:v>
                </c:pt>
                <c:pt idx="6382">
                  <c:v>41433.972222227385</c:v>
                </c:pt>
                <c:pt idx="6383">
                  <c:v>41433.97916667183</c:v>
                </c:pt>
                <c:pt idx="6384">
                  <c:v>41433.986111116275</c:v>
                </c:pt>
                <c:pt idx="6385">
                  <c:v>41433.993055560721</c:v>
                </c:pt>
                <c:pt idx="6386">
                  <c:v>41434.000000005166</c:v>
                </c:pt>
                <c:pt idx="6387">
                  <c:v>41434.006944449611</c:v>
                </c:pt>
                <c:pt idx="6388">
                  <c:v>41434.013888894056</c:v>
                </c:pt>
                <c:pt idx="6389">
                  <c:v>41434.020833338502</c:v>
                </c:pt>
                <c:pt idx="6390">
                  <c:v>41434.027777782947</c:v>
                </c:pt>
                <c:pt idx="6391">
                  <c:v>41434.034722227392</c:v>
                </c:pt>
                <c:pt idx="6392">
                  <c:v>41434.041666671837</c:v>
                </c:pt>
                <c:pt idx="6393">
                  <c:v>41434.048611116283</c:v>
                </c:pt>
                <c:pt idx="6394">
                  <c:v>41434.055555560728</c:v>
                </c:pt>
                <c:pt idx="6395">
                  <c:v>41434.062500005173</c:v>
                </c:pt>
                <c:pt idx="6396">
                  <c:v>41434.069444449618</c:v>
                </c:pt>
                <c:pt idx="6397">
                  <c:v>41434.076388894064</c:v>
                </c:pt>
                <c:pt idx="6398">
                  <c:v>41434.083333338509</c:v>
                </c:pt>
                <c:pt idx="6399">
                  <c:v>41434.090277782954</c:v>
                </c:pt>
                <c:pt idx="6400">
                  <c:v>41434.097222227399</c:v>
                </c:pt>
                <c:pt idx="6401">
                  <c:v>41434.104166671845</c:v>
                </c:pt>
                <c:pt idx="6402">
                  <c:v>41434.11111111629</c:v>
                </c:pt>
                <c:pt idx="6403">
                  <c:v>41434.118055560735</c:v>
                </c:pt>
                <c:pt idx="6404">
                  <c:v>41434.12500000518</c:v>
                </c:pt>
                <c:pt idx="6405">
                  <c:v>41434.131944449626</c:v>
                </c:pt>
                <c:pt idx="6406">
                  <c:v>41434.138888894071</c:v>
                </c:pt>
                <c:pt idx="6407">
                  <c:v>41434.145833338516</c:v>
                </c:pt>
                <c:pt idx="6408">
                  <c:v>41434.152777782961</c:v>
                </c:pt>
                <c:pt idx="6409">
                  <c:v>41434.159722227407</c:v>
                </c:pt>
                <c:pt idx="6410">
                  <c:v>41434.166666671852</c:v>
                </c:pt>
                <c:pt idx="6411">
                  <c:v>41434.173611116297</c:v>
                </c:pt>
                <c:pt idx="6412">
                  <c:v>41434.180555560743</c:v>
                </c:pt>
                <c:pt idx="6413">
                  <c:v>41434.187500005188</c:v>
                </c:pt>
                <c:pt idx="6414">
                  <c:v>41434.194444449633</c:v>
                </c:pt>
                <c:pt idx="6415">
                  <c:v>41434.201388894078</c:v>
                </c:pt>
                <c:pt idx="6416">
                  <c:v>41434.208333338524</c:v>
                </c:pt>
                <c:pt idx="6417">
                  <c:v>41434.215277782969</c:v>
                </c:pt>
                <c:pt idx="6418">
                  <c:v>41434.222222227414</c:v>
                </c:pt>
                <c:pt idx="6419">
                  <c:v>41434.229166671859</c:v>
                </c:pt>
                <c:pt idx="6420">
                  <c:v>41434.236111116305</c:v>
                </c:pt>
                <c:pt idx="6421">
                  <c:v>41434.24305556075</c:v>
                </c:pt>
                <c:pt idx="6422">
                  <c:v>41434.250000005195</c:v>
                </c:pt>
                <c:pt idx="6423">
                  <c:v>41434.25694444964</c:v>
                </c:pt>
                <c:pt idx="6424">
                  <c:v>41434.263888894086</c:v>
                </c:pt>
                <c:pt idx="6425">
                  <c:v>41434.270833338531</c:v>
                </c:pt>
                <c:pt idx="6426">
                  <c:v>41434.277777782976</c:v>
                </c:pt>
                <c:pt idx="6427">
                  <c:v>41434.284722227421</c:v>
                </c:pt>
                <c:pt idx="6428">
                  <c:v>41434.291666671867</c:v>
                </c:pt>
                <c:pt idx="6429">
                  <c:v>41434.298611116312</c:v>
                </c:pt>
                <c:pt idx="6430">
                  <c:v>41434.305555560757</c:v>
                </c:pt>
                <c:pt idx="6431">
                  <c:v>41434.312500005202</c:v>
                </c:pt>
                <c:pt idx="6432">
                  <c:v>41434.319444449648</c:v>
                </c:pt>
                <c:pt idx="6433">
                  <c:v>41434.326388894093</c:v>
                </c:pt>
                <c:pt idx="6434">
                  <c:v>41434.333333338538</c:v>
                </c:pt>
                <c:pt idx="6435">
                  <c:v>41434.340277782983</c:v>
                </c:pt>
                <c:pt idx="6436">
                  <c:v>41434.347222227429</c:v>
                </c:pt>
                <c:pt idx="6437">
                  <c:v>41434.354166671874</c:v>
                </c:pt>
                <c:pt idx="6438">
                  <c:v>41434.361111116319</c:v>
                </c:pt>
                <c:pt idx="6439">
                  <c:v>41434.368055560764</c:v>
                </c:pt>
                <c:pt idx="6440">
                  <c:v>41434.37500000521</c:v>
                </c:pt>
                <c:pt idx="6441">
                  <c:v>41434.381944449655</c:v>
                </c:pt>
                <c:pt idx="6442">
                  <c:v>41434.3888888941</c:v>
                </c:pt>
                <c:pt idx="6443">
                  <c:v>41434.395833338545</c:v>
                </c:pt>
                <c:pt idx="6444">
                  <c:v>41434.402777782991</c:v>
                </c:pt>
                <c:pt idx="6445">
                  <c:v>41434.409722227436</c:v>
                </c:pt>
                <c:pt idx="6446">
                  <c:v>41434.416666671881</c:v>
                </c:pt>
                <c:pt idx="6447">
                  <c:v>41434.423611116326</c:v>
                </c:pt>
                <c:pt idx="6448">
                  <c:v>41434.430555560772</c:v>
                </c:pt>
                <c:pt idx="6449">
                  <c:v>41434.437500005217</c:v>
                </c:pt>
                <c:pt idx="6450">
                  <c:v>41434.444444449662</c:v>
                </c:pt>
                <c:pt idx="6451">
                  <c:v>41434.451388894107</c:v>
                </c:pt>
                <c:pt idx="6452">
                  <c:v>41434.458333338553</c:v>
                </c:pt>
                <c:pt idx="6453">
                  <c:v>41434.465277782998</c:v>
                </c:pt>
                <c:pt idx="6454">
                  <c:v>41434.472222227443</c:v>
                </c:pt>
                <c:pt idx="6455">
                  <c:v>41434.479166671888</c:v>
                </c:pt>
                <c:pt idx="6456">
                  <c:v>41434.486111116334</c:v>
                </c:pt>
                <c:pt idx="6457">
                  <c:v>41434.493055560779</c:v>
                </c:pt>
                <c:pt idx="6458">
                  <c:v>41434.500000005224</c:v>
                </c:pt>
                <c:pt idx="6459">
                  <c:v>41434.506944449669</c:v>
                </c:pt>
                <c:pt idx="6460">
                  <c:v>41434.513888894115</c:v>
                </c:pt>
                <c:pt idx="6461">
                  <c:v>41434.52083333856</c:v>
                </c:pt>
                <c:pt idx="6462">
                  <c:v>41434.527777783005</c:v>
                </c:pt>
                <c:pt idx="6463">
                  <c:v>41434.53472222745</c:v>
                </c:pt>
                <c:pt idx="6464">
                  <c:v>41434.541666671896</c:v>
                </c:pt>
                <c:pt idx="6465">
                  <c:v>41434.548611116341</c:v>
                </c:pt>
                <c:pt idx="6466">
                  <c:v>41434.555555560786</c:v>
                </c:pt>
                <c:pt idx="6467">
                  <c:v>41434.562500005231</c:v>
                </c:pt>
                <c:pt idx="6468">
                  <c:v>41434.569444449677</c:v>
                </c:pt>
                <c:pt idx="6469">
                  <c:v>41434.576388894122</c:v>
                </c:pt>
                <c:pt idx="6470">
                  <c:v>41434.583333338567</c:v>
                </c:pt>
                <c:pt idx="6471">
                  <c:v>41434.590277783012</c:v>
                </c:pt>
                <c:pt idx="6472">
                  <c:v>41434.597222227458</c:v>
                </c:pt>
                <c:pt idx="6473">
                  <c:v>41434.604166671903</c:v>
                </c:pt>
                <c:pt idx="6474">
                  <c:v>41434.611111116348</c:v>
                </c:pt>
                <c:pt idx="6475">
                  <c:v>41434.618055560793</c:v>
                </c:pt>
                <c:pt idx="6476">
                  <c:v>41434.625000005239</c:v>
                </c:pt>
                <c:pt idx="6477">
                  <c:v>41434.631944449684</c:v>
                </c:pt>
                <c:pt idx="6478">
                  <c:v>41434.638888894129</c:v>
                </c:pt>
                <c:pt idx="6479">
                  <c:v>41434.645833338574</c:v>
                </c:pt>
                <c:pt idx="6480">
                  <c:v>41434.65277778302</c:v>
                </c:pt>
                <c:pt idx="6481">
                  <c:v>41434.659722227465</c:v>
                </c:pt>
                <c:pt idx="6482">
                  <c:v>41434.66666667191</c:v>
                </c:pt>
                <c:pt idx="6483">
                  <c:v>41434.673611116355</c:v>
                </c:pt>
                <c:pt idx="6484">
                  <c:v>41434.680555560801</c:v>
                </c:pt>
                <c:pt idx="6485">
                  <c:v>41434.687500005246</c:v>
                </c:pt>
                <c:pt idx="6486">
                  <c:v>41434.694444449691</c:v>
                </c:pt>
                <c:pt idx="6487">
                  <c:v>41434.701388894136</c:v>
                </c:pt>
                <c:pt idx="6488">
                  <c:v>41434.708333338582</c:v>
                </c:pt>
                <c:pt idx="6489">
                  <c:v>41434.715277783027</c:v>
                </c:pt>
                <c:pt idx="6490">
                  <c:v>41434.722222227472</c:v>
                </c:pt>
                <c:pt idx="6491">
                  <c:v>41434.729166671917</c:v>
                </c:pt>
                <c:pt idx="6492">
                  <c:v>41434.736111116363</c:v>
                </c:pt>
                <c:pt idx="6493">
                  <c:v>41434.743055560808</c:v>
                </c:pt>
                <c:pt idx="6494">
                  <c:v>41434.750000005253</c:v>
                </c:pt>
                <c:pt idx="6495">
                  <c:v>41434.756944449698</c:v>
                </c:pt>
                <c:pt idx="6496">
                  <c:v>41434.763888894144</c:v>
                </c:pt>
                <c:pt idx="6497">
                  <c:v>41434.770833338589</c:v>
                </c:pt>
                <c:pt idx="6498">
                  <c:v>41434.777777783034</c:v>
                </c:pt>
                <c:pt idx="6499">
                  <c:v>41434.78472222748</c:v>
                </c:pt>
                <c:pt idx="6500">
                  <c:v>41434.791666671925</c:v>
                </c:pt>
                <c:pt idx="6501">
                  <c:v>41434.79861111637</c:v>
                </c:pt>
                <c:pt idx="6502">
                  <c:v>41434.805555560815</c:v>
                </c:pt>
                <c:pt idx="6503">
                  <c:v>41434.812500005261</c:v>
                </c:pt>
                <c:pt idx="6504">
                  <c:v>41434.819444449706</c:v>
                </c:pt>
                <c:pt idx="6505">
                  <c:v>41434.826388894151</c:v>
                </c:pt>
                <c:pt idx="6506">
                  <c:v>41434.833333338596</c:v>
                </c:pt>
                <c:pt idx="6507">
                  <c:v>41434.840277783042</c:v>
                </c:pt>
                <c:pt idx="6508">
                  <c:v>41434.847222227487</c:v>
                </c:pt>
                <c:pt idx="6509">
                  <c:v>41434.854166671932</c:v>
                </c:pt>
                <c:pt idx="6510">
                  <c:v>41434.861111116377</c:v>
                </c:pt>
                <c:pt idx="6511">
                  <c:v>41434.868055560823</c:v>
                </c:pt>
                <c:pt idx="6512">
                  <c:v>41434.875000005268</c:v>
                </c:pt>
                <c:pt idx="6513">
                  <c:v>41434.881944449713</c:v>
                </c:pt>
                <c:pt idx="6514">
                  <c:v>41434.888888894158</c:v>
                </c:pt>
                <c:pt idx="6515">
                  <c:v>41434.895833338604</c:v>
                </c:pt>
                <c:pt idx="6516">
                  <c:v>41434.902777783049</c:v>
                </c:pt>
                <c:pt idx="6517">
                  <c:v>41434.909722227494</c:v>
                </c:pt>
                <c:pt idx="6518">
                  <c:v>41434.916666671939</c:v>
                </c:pt>
                <c:pt idx="6519">
                  <c:v>41434.923611116385</c:v>
                </c:pt>
                <c:pt idx="6520">
                  <c:v>41434.93055556083</c:v>
                </c:pt>
                <c:pt idx="6521">
                  <c:v>41434.937500005275</c:v>
                </c:pt>
                <c:pt idx="6522">
                  <c:v>41434.94444444972</c:v>
                </c:pt>
                <c:pt idx="6523">
                  <c:v>41434.951388894166</c:v>
                </c:pt>
                <c:pt idx="6524">
                  <c:v>41434.958333338611</c:v>
                </c:pt>
                <c:pt idx="6525">
                  <c:v>41434.965277783056</c:v>
                </c:pt>
                <c:pt idx="6526">
                  <c:v>41434.972222227501</c:v>
                </c:pt>
                <c:pt idx="6527">
                  <c:v>41434.979166671947</c:v>
                </c:pt>
                <c:pt idx="6528">
                  <c:v>41434.986111116392</c:v>
                </c:pt>
                <c:pt idx="6529">
                  <c:v>41434.993055560837</c:v>
                </c:pt>
                <c:pt idx="6530">
                  <c:v>41435.000000005282</c:v>
                </c:pt>
                <c:pt idx="6531">
                  <c:v>41435.006944449728</c:v>
                </c:pt>
                <c:pt idx="6532">
                  <c:v>41435.013888894173</c:v>
                </c:pt>
                <c:pt idx="6533">
                  <c:v>41435.020833338618</c:v>
                </c:pt>
                <c:pt idx="6534">
                  <c:v>41435.027777783063</c:v>
                </c:pt>
                <c:pt idx="6535">
                  <c:v>41435.034722227509</c:v>
                </c:pt>
                <c:pt idx="6536">
                  <c:v>41435.041666671954</c:v>
                </c:pt>
                <c:pt idx="6537">
                  <c:v>41435.048611116399</c:v>
                </c:pt>
                <c:pt idx="6538">
                  <c:v>41435.055555560844</c:v>
                </c:pt>
                <c:pt idx="6539">
                  <c:v>41435.06250000529</c:v>
                </c:pt>
                <c:pt idx="6540">
                  <c:v>41435.069444449735</c:v>
                </c:pt>
                <c:pt idx="6541">
                  <c:v>41435.07638889418</c:v>
                </c:pt>
                <c:pt idx="6542">
                  <c:v>41435.083333338625</c:v>
                </c:pt>
                <c:pt idx="6543">
                  <c:v>41435.090277783071</c:v>
                </c:pt>
                <c:pt idx="6544">
                  <c:v>41435.097222227516</c:v>
                </c:pt>
                <c:pt idx="6545">
                  <c:v>41435.104166671961</c:v>
                </c:pt>
                <c:pt idx="6546">
                  <c:v>41435.111111116406</c:v>
                </c:pt>
                <c:pt idx="6547">
                  <c:v>41435.118055560852</c:v>
                </c:pt>
                <c:pt idx="6548">
                  <c:v>41435.125000005297</c:v>
                </c:pt>
                <c:pt idx="6549">
                  <c:v>41435.131944449742</c:v>
                </c:pt>
                <c:pt idx="6550">
                  <c:v>41435.138888894187</c:v>
                </c:pt>
                <c:pt idx="6551">
                  <c:v>41435.145833338633</c:v>
                </c:pt>
                <c:pt idx="6552">
                  <c:v>41435.152777783078</c:v>
                </c:pt>
                <c:pt idx="6553">
                  <c:v>41435.159722227523</c:v>
                </c:pt>
                <c:pt idx="6554">
                  <c:v>41435.166666671968</c:v>
                </c:pt>
                <c:pt idx="6555">
                  <c:v>41435.173611116414</c:v>
                </c:pt>
                <c:pt idx="6556">
                  <c:v>41435.180555560859</c:v>
                </c:pt>
                <c:pt idx="6557">
                  <c:v>41435.187500005304</c:v>
                </c:pt>
                <c:pt idx="6558">
                  <c:v>41435.194444449749</c:v>
                </c:pt>
                <c:pt idx="6559">
                  <c:v>41435.201388894195</c:v>
                </c:pt>
                <c:pt idx="6560">
                  <c:v>41435.20833333864</c:v>
                </c:pt>
                <c:pt idx="6561">
                  <c:v>41435.215277783085</c:v>
                </c:pt>
                <c:pt idx="6562">
                  <c:v>41435.22222222753</c:v>
                </c:pt>
                <c:pt idx="6563">
                  <c:v>41435.229166671976</c:v>
                </c:pt>
                <c:pt idx="6564">
                  <c:v>41435.236111116421</c:v>
                </c:pt>
                <c:pt idx="6565">
                  <c:v>41435.243055560866</c:v>
                </c:pt>
                <c:pt idx="6566">
                  <c:v>41435.250000005311</c:v>
                </c:pt>
                <c:pt idx="6567">
                  <c:v>41435.256944449757</c:v>
                </c:pt>
                <c:pt idx="6568">
                  <c:v>41435.263888894202</c:v>
                </c:pt>
                <c:pt idx="6569">
                  <c:v>41435.270833338647</c:v>
                </c:pt>
                <c:pt idx="6570">
                  <c:v>41435.277777783092</c:v>
                </c:pt>
                <c:pt idx="6571">
                  <c:v>41435.284722227538</c:v>
                </c:pt>
                <c:pt idx="6572">
                  <c:v>41435.291666671983</c:v>
                </c:pt>
                <c:pt idx="6573">
                  <c:v>41435.298611116428</c:v>
                </c:pt>
                <c:pt idx="6574">
                  <c:v>41435.305555560873</c:v>
                </c:pt>
                <c:pt idx="6575">
                  <c:v>41435.312500005319</c:v>
                </c:pt>
                <c:pt idx="6576">
                  <c:v>41435.319444449764</c:v>
                </c:pt>
                <c:pt idx="6577">
                  <c:v>41435.326388894209</c:v>
                </c:pt>
                <c:pt idx="6578">
                  <c:v>41435.333333338654</c:v>
                </c:pt>
                <c:pt idx="6579">
                  <c:v>41435.3402777831</c:v>
                </c:pt>
                <c:pt idx="6580">
                  <c:v>41435.347222227545</c:v>
                </c:pt>
                <c:pt idx="6581">
                  <c:v>41435.35416667199</c:v>
                </c:pt>
                <c:pt idx="6582">
                  <c:v>41435.361111116435</c:v>
                </c:pt>
                <c:pt idx="6583">
                  <c:v>41435.368055560881</c:v>
                </c:pt>
                <c:pt idx="6584">
                  <c:v>41435.375000005326</c:v>
                </c:pt>
                <c:pt idx="6585">
                  <c:v>41435.381944449771</c:v>
                </c:pt>
                <c:pt idx="6586">
                  <c:v>41435.388888894217</c:v>
                </c:pt>
                <c:pt idx="6587">
                  <c:v>41435.395833338662</c:v>
                </c:pt>
                <c:pt idx="6588">
                  <c:v>41435.402777783107</c:v>
                </c:pt>
                <c:pt idx="6589">
                  <c:v>41435.409722227552</c:v>
                </c:pt>
                <c:pt idx="6590">
                  <c:v>41435.416666671998</c:v>
                </c:pt>
                <c:pt idx="6591">
                  <c:v>41435.423611116443</c:v>
                </c:pt>
                <c:pt idx="6592">
                  <c:v>41435.430555560888</c:v>
                </c:pt>
                <c:pt idx="6593">
                  <c:v>41435.437500005333</c:v>
                </c:pt>
                <c:pt idx="6594">
                  <c:v>41435.444444449779</c:v>
                </c:pt>
                <c:pt idx="6595">
                  <c:v>41435.451388894224</c:v>
                </c:pt>
                <c:pt idx="6596">
                  <c:v>41435.458333338669</c:v>
                </c:pt>
                <c:pt idx="6597">
                  <c:v>41435.465277783114</c:v>
                </c:pt>
                <c:pt idx="6598">
                  <c:v>41435.47222222756</c:v>
                </c:pt>
                <c:pt idx="6599">
                  <c:v>41435.479166672005</c:v>
                </c:pt>
                <c:pt idx="6600">
                  <c:v>41435.48611111645</c:v>
                </c:pt>
                <c:pt idx="6601">
                  <c:v>41435.493055560895</c:v>
                </c:pt>
                <c:pt idx="6602">
                  <c:v>41435.500000005341</c:v>
                </c:pt>
                <c:pt idx="6603">
                  <c:v>41435.506944449786</c:v>
                </c:pt>
                <c:pt idx="6604">
                  <c:v>41435.513888894231</c:v>
                </c:pt>
                <c:pt idx="6605">
                  <c:v>41435.520833338676</c:v>
                </c:pt>
                <c:pt idx="6606">
                  <c:v>41435.527777783122</c:v>
                </c:pt>
                <c:pt idx="6607">
                  <c:v>41435.534722227567</c:v>
                </c:pt>
                <c:pt idx="6608">
                  <c:v>41435.541666672012</c:v>
                </c:pt>
                <c:pt idx="6609">
                  <c:v>41435.548611116457</c:v>
                </c:pt>
                <c:pt idx="6610">
                  <c:v>41435.555555560903</c:v>
                </c:pt>
                <c:pt idx="6611">
                  <c:v>41435.562500005348</c:v>
                </c:pt>
                <c:pt idx="6612">
                  <c:v>41435.569444449793</c:v>
                </c:pt>
                <c:pt idx="6613">
                  <c:v>41435.576388894238</c:v>
                </c:pt>
                <c:pt idx="6614">
                  <c:v>41435.583333338684</c:v>
                </c:pt>
                <c:pt idx="6615">
                  <c:v>41435.590277783129</c:v>
                </c:pt>
                <c:pt idx="6616">
                  <c:v>41435.597222227574</c:v>
                </c:pt>
                <c:pt idx="6617">
                  <c:v>41435.604166672019</c:v>
                </c:pt>
                <c:pt idx="6618">
                  <c:v>41435.611111116465</c:v>
                </c:pt>
                <c:pt idx="6619">
                  <c:v>41435.61805556091</c:v>
                </c:pt>
                <c:pt idx="6620">
                  <c:v>41435.625000005355</c:v>
                </c:pt>
                <c:pt idx="6621">
                  <c:v>41435.6319444498</c:v>
                </c:pt>
                <c:pt idx="6622">
                  <c:v>41435.638888894246</c:v>
                </c:pt>
                <c:pt idx="6623">
                  <c:v>41435.645833338691</c:v>
                </c:pt>
                <c:pt idx="6624">
                  <c:v>41435.652777783136</c:v>
                </c:pt>
                <c:pt idx="6625">
                  <c:v>41435.659722227581</c:v>
                </c:pt>
                <c:pt idx="6626">
                  <c:v>41435.666666672027</c:v>
                </c:pt>
                <c:pt idx="6627">
                  <c:v>41435.673611116472</c:v>
                </c:pt>
                <c:pt idx="6628">
                  <c:v>41435.680555560917</c:v>
                </c:pt>
                <c:pt idx="6629">
                  <c:v>41435.687500005362</c:v>
                </c:pt>
                <c:pt idx="6630">
                  <c:v>41435.694444449808</c:v>
                </c:pt>
                <c:pt idx="6631">
                  <c:v>41435.701388894253</c:v>
                </c:pt>
                <c:pt idx="6632">
                  <c:v>41435.708333338698</c:v>
                </c:pt>
                <c:pt idx="6633">
                  <c:v>41435.715277783143</c:v>
                </c:pt>
                <c:pt idx="6634">
                  <c:v>41435.722222227589</c:v>
                </c:pt>
                <c:pt idx="6635">
                  <c:v>41435.729166672034</c:v>
                </c:pt>
                <c:pt idx="6636">
                  <c:v>41435.736111116479</c:v>
                </c:pt>
                <c:pt idx="6637">
                  <c:v>41435.743055560924</c:v>
                </c:pt>
                <c:pt idx="6638">
                  <c:v>41435.75000000537</c:v>
                </c:pt>
                <c:pt idx="6639">
                  <c:v>41435.756944449815</c:v>
                </c:pt>
                <c:pt idx="6640">
                  <c:v>41435.76388889426</c:v>
                </c:pt>
                <c:pt idx="6641">
                  <c:v>41435.770833338705</c:v>
                </c:pt>
                <c:pt idx="6642">
                  <c:v>41435.777777783151</c:v>
                </c:pt>
                <c:pt idx="6643">
                  <c:v>41435.784722227596</c:v>
                </c:pt>
                <c:pt idx="6644">
                  <c:v>41435.791666672041</c:v>
                </c:pt>
                <c:pt idx="6645">
                  <c:v>41435.798611116486</c:v>
                </c:pt>
                <c:pt idx="6646">
                  <c:v>41435.805555560932</c:v>
                </c:pt>
                <c:pt idx="6647">
                  <c:v>41435.812500005377</c:v>
                </c:pt>
                <c:pt idx="6648">
                  <c:v>41435.819444449822</c:v>
                </c:pt>
                <c:pt idx="6649">
                  <c:v>41435.826388894267</c:v>
                </c:pt>
                <c:pt idx="6650">
                  <c:v>41435.833333338713</c:v>
                </c:pt>
                <c:pt idx="6651">
                  <c:v>41435.840277783158</c:v>
                </c:pt>
                <c:pt idx="6652">
                  <c:v>41435.847222227603</c:v>
                </c:pt>
                <c:pt idx="6653">
                  <c:v>41435.854166672048</c:v>
                </c:pt>
                <c:pt idx="6654">
                  <c:v>41435.861111116494</c:v>
                </c:pt>
                <c:pt idx="6655">
                  <c:v>41435.868055560939</c:v>
                </c:pt>
                <c:pt idx="6656">
                  <c:v>41435.875000005384</c:v>
                </c:pt>
                <c:pt idx="6657">
                  <c:v>41435.881944449829</c:v>
                </c:pt>
                <c:pt idx="6658">
                  <c:v>41435.888888894275</c:v>
                </c:pt>
                <c:pt idx="6659">
                  <c:v>41435.89583333872</c:v>
                </c:pt>
                <c:pt idx="6660">
                  <c:v>41435.902777783165</c:v>
                </c:pt>
                <c:pt idx="6661">
                  <c:v>41435.90972222761</c:v>
                </c:pt>
                <c:pt idx="6662">
                  <c:v>41435.916666672056</c:v>
                </c:pt>
                <c:pt idx="6663">
                  <c:v>41435.923611116501</c:v>
                </c:pt>
                <c:pt idx="6664">
                  <c:v>41435.930555560946</c:v>
                </c:pt>
                <c:pt idx="6665">
                  <c:v>41435.937500005391</c:v>
                </c:pt>
                <c:pt idx="6666">
                  <c:v>41435.944444449837</c:v>
                </c:pt>
                <c:pt idx="6667">
                  <c:v>41435.951388894282</c:v>
                </c:pt>
                <c:pt idx="6668">
                  <c:v>41435.958333338727</c:v>
                </c:pt>
                <c:pt idx="6669">
                  <c:v>41435.965277783172</c:v>
                </c:pt>
                <c:pt idx="6670">
                  <c:v>41435.972222227618</c:v>
                </c:pt>
                <c:pt idx="6671">
                  <c:v>41435.979166672063</c:v>
                </c:pt>
                <c:pt idx="6672">
                  <c:v>41435.986111116508</c:v>
                </c:pt>
                <c:pt idx="6673">
                  <c:v>41435.993055560954</c:v>
                </c:pt>
                <c:pt idx="6674">
                  <c:v>41436.000000005399</c:v>
                </c:pt>
                <c:pt idx="6675">
                  <c:v>41436.006944449844</c:v>
                </c:pt>
                <c:pt idx="6676">
                  <c:v>41436.013888894289</c:v>
                </c:pt>
                <c:pt idx="6677">
                  <c:v>41436.020833338735</c:v>
                </c:pt>
                <c:pt idx="6678">
                  <c:v>41436.02777778318</c:v>
                </c:pt>
                <c:pt idx="6679">
                  <c:v>41436.034722227625</c:v>
                </c:pt>
                <c:pt idx="6680">
                  <c:v>41436.04166667207</c:v>
                </c:pt>
                <c:pt idx="6681">
                  <c:v>41436.048611116516</c:v>
                </c:pt>
                <c:pt idx="6682">
                  <c:v>41436.055555560961</c:v>
                </c:pt>
                <c:pt idx="6683">
                  <c:v>41436.062500005406</c:v>
                </c:pt>
                <c:pt idx="6684">
                  <c:v>41436.069444449851</c:v>
                </c:pt>
                <c:pt idx="6685">
                  <c:v>41436.076388894297</c:v>
                </c:pt>
                <c:pt idx="6686">
                  <c:v>41436.083333338742</c:v>
                </c:pt>
                <c:pt idx="6687">
                  <c:v>41436.090277783187</c:v>
                </c:pt>
                <c:pt idx="6688">
                  <c:v>41436.097222227632</c:v>
                </c:pt>
                <c:pt idx="6689">
                  <c:v>41436.104166672078</c:v>
                </c:pt>
                <c:pt idx="6690">
                  <c:v>41436.111111116523</c:v>
                </c:pt>
                <c:pt idx="6691">
                  <c:v>41436.118055560968</c:v>
                </c:pt>
                <c:pt idx="6692">
                  <c:v>41436.125000005413</c:v>
                </c:pt>
                <c:pt idx="6693">
                  <c:v>41436.131944449859</c:v>
                </c:pt>
                <c:pt idx="6694">
                  <c:v>41436.138888894304</c:v>
                </c:pt>
                <c:pt idx="6695">
                  <c:v>41436.145833338749</c:v>
                </c:pt>
                <c:pt idx="6696">
                  <c:v>41436.152777783194</c:v>
                </c:pt>
                <c:pt idx="6697">
                  <c:v>41436.15972222764</c:v>
                </c:pt>
                <c:pt idx="6698">
                  <c:v>41436.166666672085</c:v>
                </c:pt>
                <c:pt idx="6699">
                  <c:v>41436.17361111653</c:v>
                </c:pt>
                <c:pt idx="6700">
                  <c:v>41436.180555560975</c:v>
                </c:pt>
                <c:pt idx="6701">
                  <c:v>41436.187500005421</c:v>
                </c:pt>
                <c:pt idx="6702">
                  <c:v>41436.194444449866</c:v>
                </c:pt>
                <c:pt idx="6703">
                  <c:v>41436.201388894311</c:v>
                </c:pt>
                <c:pt idx="6704">
                  <c:v>41436.208333338756</c:v>
                </c:pt>
                <c:pt idx="6705">
                  <c:v>41436.215277783202</c:v>
                </c:pt>
                <c:pt idx="6706">
                  <c:v>41436.222222227647</c:v>
                </c:pt>
                <c:pt idx="6707">
                  <c:v>41436.229166672092</c:v>
                </c:pt>
                <c:pt idx="6708">
                  <c:v>41436.236111116537</c:v>
                </c:pt>
                <c:pt idx="6709">
                  <c:v>41436.243055560983</c:v>
                </c:pt>
                <c:pt idx="6710">
                  <c:v>41436.250000005428</c:v>
                </c:pt>
                <c:pt idx="6711">
                  <c:v>41436.256944449873</c:v>
                </c:pt>
                <c:pt idx="6712">
                  <c:v>41436.263888894318</c:v>
                </c:pt>
                <c:pt idx="6713">
                  <c:v>41436.270833338764</c:v>
                </c:pt>
                <c:pt idx="6714">
                  <c:v>41436.277777783209</c:v>
                </c:pt>
                <c:pt idx="6715">
                  <c:v>41436.284722227654</c:v>
                </c:pt>
                <c:pt idx="6716">
                  <c:v>41436.291666672099</c:v>
                </c:pt>
                <c:pt idx="6717">
                  <c:v>41436.298611116545</c:v>
                </c:pt>
                <c:pt idx="6718">
                  <c:v>41436.30555556099</c:v>
                </c:pt>
                <c:pt idx="6719">
                  <c:v>41436.312500005435</c:v>
                </c:pt>
                <c:pt idx="6720">
                  <c:v>41436.31944444988</c:v>
                </c:pt>
                <c:pt idx="6721">
                  <c:v>41436.326388894326</c:v>
                </c:pt>
                <c:pt idx="6722">
                  <c:v>41436.333333338771</c:v>
                </c:pt>
                <c:pt idx="6723">
                  <c:v>41436.340277783216</c:v>
                </c:pt>
                <c:pt idx="6724">
                  <c:v>41436.347222227661</c:v>
                </c:pt>
                <c:pt idx="6725">
                  <c:v>41436.354166672107</c:v>
                </c:pt>
                <c:pt idx="6726">
                  <c:v>41436.361111116552</c:v>
                </c:pt>
                <c:pt idx="6727">
                  <c:v>41436.368055560997</c:v>
                </c:pt>
                <c:pt idx="6728">
                  <c:v>41436.375000005442</c:v>
                </c:pt>
                <c:pt idx="6729">
                  <c:v>41436.381944449888</c:v>
                </c:pt>
                <c:pt idx="6730">
                  <c:v>41436.388888894333</c:v>
                </c:pt>
                <c:pt idx="6731">
                  <c:v>41436.395833338778</c:v>
                </c:pt>
                <c:pt idx="6732">
                  <c:v>41436.402777783223</c:v>
                </c:pt>
                <c:pt idx="6733">
                  <c:v>41436.409722227669</c:v>
                </c:pt>
                <c:pt idx="6734">
                  <c:v>41436.416666672114</c:v>
                </c:pt>
                <c:pt idx="6735">
                  <c:v>41436.423611116559</c:v>
                </c:pt>
                <c:pt idx="6736">
                  <c:v>41436.430555561004</c:v>
                </c:pt>
                <c:pt idx="6737">
                  <c:v>41436.43750000545</c:v>
                </c:pt>
                <c:pt idx="6738">
                  <c:v>41436.444444449895</c:v>
                </c:pt>
                <c:pt idx="6739">
                  <c:v>41436.45138889434</c:v>
                </c:pt>
                <c:pt idx="6740">
                  <c:v>41436.458333338785</c:v>
                </c:pt>
                <c:pt idx="6741">
                  <c:v>41436.465277783231</c:v>
                </c:pt>
                <c:pt idx="6742">
                  <c:v>41436.472222227676</c:v>
                </c:pt>
                <c:pt idx="6743">
                  <c:v>41436.479166672121</c:v>
                </c:pt>
                <c:pt idx="6744">
                  <c:v>41436.486111116566</c:v>
                </c:pt>
                <c:pt idx="6745">
                  <c:v>41436.493055561012</c:v>
                </c:pt>
                <c:pt idx="6746">
                  <c:v>41436.500000005457</c:v>
                </c:pt>
                <c:pt idx="6747">
                  <c:v>41436.506944449902</c:v>
                </c:pt>
                <c:pt idx="6748">
                  <c:v>41436.513888894347</c:v>
                </c:pt>
                <c:pt idx="6749">
                  <c:v>41436.520833338793</c:v>
                </c:pt>
                <c:pt idx="6750">
                  <c:v>41436.527777783238</c:v>
                </c:pt>
                <c:pt idx="6751">
                  <c:v>41436.534722227683</c:v>
                </c:pt>
                <c:pt idx="6752">
                  <c:v>41436.541666672128</c:v>
                </c:pt>
                <c:pt idx="6753">
                  <c:v>41436.548611116574</c:v>
                </c:pt>
                <c:pt idx="6754">
                  <c:v>41436.555555561019</c:v>
                </c:pt>
                <c:pt idx="6755">
                  <c:v>41436.562500005464</c:v>
                </c:pt>
                <c:pt idx="6756">
                  <c:v>41436.569444449909</c:v>
                </c:pt>
                <c:pt idx="6757">
                  <c:v>41436.576388894355</c:v>
                </c:pt>
                <c:pt idx="6758">
                  <c:v>41436.5833333388</c:v>
                </c:pt>
                <c:pt idx="6759">
                  <c:v>41436.590277783245</c:v>
                </c:pt>
                <c:pt idx="6760">
                  <c:v>41436.597222227691</c:v>
                </c:pt>
                <c:pt idx="6761">
                  <c:v>41436.604166672136</c:v>
                </c:pt>
                <c:pt idx="6762">
                  <c:v>41436.611111116581</c:v>
                </c:pt>
                <c:pt idx="6763">
                  <c:v>41436.618055561026</c:v>
                </c:pt>
                <c:pt idx="6764">
                  <c:v>41436.625000005472</c:v>
                </c:pt>
                <c:pt idx="6765">
                  <c:v>41436.631944449917</c:v>
                </c:pt>
                <c:pt idx="6766">
                  <c:v>41436.638888894362</c:v>
                </c:pt>
                <c:pt idx="6767">
                  <c:v>41436.645833338807</c:v>
                </c:pt>
                <c:pt idx="6768">
                  <c:v>41436.652777783253</c:v>
                </c:pt>
                <c:pt idx="6769">
                  <c:v>41436.659722227698</c:v>
                </c:pt>
                <c:pt idx="6770">
                  <c:v>41436.666666672143</c:v>
                </c:pt>
                <c:pt idx="6771">
                  <c:v>41436.673611116588</c:v>
                </c:pt>
                <c:pt idx="6772">
                  <c:v>41436.680555561034</c:v>
                </c:pt>
                <c:pt idx="6773">
                  <c:v>41436.687500005479</c:v>
                </c:pt>
                <c:pt idx="6774">
                  <c:v>41436.694444449924</c:v>
                </c:pt>
                <c:pt idx="6775">
                  <c:v>41436.701388894369</c:v>
                </c:pt>
                <c:pt idx="6776">
                  <c:v>41436.708333338815</c:v>
                </c:pt>
                <c:pt idx="6777">
                  <c:v>41436.71527778326</c:v>
                </c:pt>
                <c:pt idx="6778">
                  <c:v>41436.722222227705</c:v>
                </c:pt>
                <c:pt idx="6779">
                  <c:v>41436.72916667215</c:v>
                </c:pt>
                <c:pt idx="6780">
                  <c:v>41436.736111116596</c:v>
                </c:pt>
                <c:pt idx="6781">
                  <c:v>41436.743055561041</c:v>
                </c:pt>
                <c:pt idx="6782">
                  <c:v>41436.750000005486</c:v>
                </c:pt>
                <c:pt idx="6783">
                  <c:v>41436.756944449931</c:v>
                </c:pt>
                <c:pt idx="6784">
                  <c:v>41436.763888894377</c:v>
                </c:pt>
                <c:pt idx="6785">
                  <c:v>41436.770833338822</c:v>
                </c:pt>
                <c:pt idx="6786">
                  <c:v>41436.777777783267</c:v>
                </c:pt>
                <c:pt idx="6787">
                  <c:v>41436.784722227712</c:v>
                </c:pt>
                <c:pt idx="6788">
                  <c:v>41436.791666672158</c:v>
                </c:pt>
                <c:pt idx="6789">
                  <c:v>41436.798611116603</c:v>
                </c:pt>
                <c:pt idx="6790">
                  <c:v>41436.805555561048</c:v>
                </c:pt>
                <c:pt idx="6791">
                  <c:v>41436.812500005493</c:v>
                </c:pt>
                <c:pt idx="6792">
                  <c:v>41436.819444449939</c:v>
                </c:pt>
                <c:pt idx="6793">
                  <c:v>41436.826388894384</c:v>
                </c:pt>
                <c:pt idx="6794">
                  <c:v>41436.833333338829</c:v>
                </c:pt>
                <c:pt idx="6795">
                  <c:v>41436.840277783274</c:v>
                </c:pt>
                <c:pt idx="6796">
                  <c:v>41436.84722222772</c:v>
                </c:pt>
                <c:pt idx="6797">
                  <c:v>41436.854166672165</c:v>
                </c:pt>
                <c:pt idx="6798">
                  <c:v>41436.86111111661</c:v>
                </c:pt>
                <c:pt idx="6799">
                  <c:v>41436.868055561055</c:v>
                </c:pt>
                <c:pt idx="6800">
                  <c:v>41436.875000005501</c:v>
                </c:pt>
                <c:pt idx="6801">
                  <c:v>41436.881944449946</c:v>
                </c:pt>
                <c:pt idx="6802">
                  <c:v>41436.888888894391</c:v>
                </c:pt>
                <c:pt idx="6803">
                  <c:v>41436.895833338836</c:v>
                </c:pt>
                <c:pt idx="6804">
                  <c:v>41436.902777783282</c:v>
                </c:pt>
                <c:pt idx="6805">
                  <c:v>41436.909722227727</c:v>
                </c:pt>
                <c:pt idx="6806">
                  <c:v>41436.916666672172</c:v>
                </c:pt>
                <c:pt idx="6807">
                  <c:v>41436.923611116617</c:v>
                </c:pt>
                <c:pt idx="6808">
                  <c:v>41436.930555561063</c:v>
                </c:pt>
                <c:pt idx="6809">
                  <c:v>41436.937500005508</c:v>
                </c:pt>
                <c:pt idx="6810">
                  <c:v>41436.944444449953</c:v>
                </c:pt>
                <c:pt idx="6811">
                  <c:v>41436.951388894398</c:v>
                </c:pt>
                <c:pt idx="6812">
                  <c:v>41436.958333338844</c:v>
                </c:pt>
                <c:pt idx="6813">
                  <c:v>41436.965277783289</c:v>
                </c:pt>
                <c:pt idx="6814">
                  <c:v>41436.972222227734</c:v>
                </c:pt>
                <c:pt idx="6815">
                  <c:v>41436.979166672179</c:v>
                </c:pt>
                <c:pt idx="6816">
                  <c:v>41436.986111116625</c:v>
                </c:pt>
                <c:pt idx="6817">
                  <c:v>41436.99305556107</c:v>
                </c:pt>
                <c:pt idx="6818">
                  <c:v>41437.000000005515</c:v>
                </c:pt>
                <c:pt idx="6819">
                  <c:v>41437.00694444996</c:v>
                </c:pt>
                <c:pt idx="6820">
                  <c:v>41437.013888894406</c:v>
                </c:pt>
                <c:pt idx="6821">
                  <c:v>41437.020833338851</c:v>
                </c:pt>
                <c:pt idx="6822">
                  <c:v>41437.027777783296</c:v>
                </c:pt>
                <c:pt idx="6823">
                  <c:v>41437.034722227741</c:v>
                </c:pt>
                <c:pt idx="6824">
                  <c:v>41437.041666672187</c:v>
                </c:pt>
                <c:pt idx="6825">
                  <c:v>41437.048611116632</c:v>
                </c:pt>
                <c:pt idx="6826">
                  <c:v>41437.055555561077</c:v>
                </c:pt>
                <c:pt idx="6827">
                  <c:v>41437.062500005522</c:v>
                </c:pt>
                <c:pt idx="6828">
                  <c:v>41437.069444449968</c:v>
                </c:pt>
                <c:pt idx="6829">
                  <c:v>41437.076388894413</c:v>
                </c:pt>
                <c:pt idx="6830">
                  <c:v>41437.083333338858</c:v>
                </c:pt>
                <c:pt idx="6831">
                  <c:v>41437.090277783303</c:v>
                </c:pt>
                <c:pt idx="6832">
                  <c:v>41437.097222227749</c:v>
                </c:pt>
                <c:pt idx="6833">
                  <c:v>41437.104166672194</c:v>
                </c:pt>
                <c:pt idx="6834">
                  <c:v>41437.111111116639</c:v>
                </c:pt>
                <c:pt idx="6835">
                  <c:v>41437.118055561084</c:v>
                </c:pt>
                <c:pt idx="6836">
                  <c:v>41437.12500000553</c:v>
                </c:pt>
                <c:pt idx="6837">
                  <c:v>41437.131944449975</c:v>
                </c:pt>
                <c:pt idx="6838">
                  <c:v>41437.13888889442</c:v>
                </c:pt>
                <c:pt idx="6839">
                  <c:v>41437.145833338865</c:v>
                </c:pt>
                <c:pt idx="6840">
                  <c:v>41437.152777783311</c:v>
                </c:pt>
                <c:pt idx="6841">
                  <c:v>41437.159722227756</c:v>
                </c:pt>
                <c:pt idx="6842">
                  <c:v>41437.166666672201</c:v>
                </c:pt>
                <c:pt idx="6843">
                  <c:v>41437.173611116646</c:v>
                </c:pt>
                <c:pt idx="6844">
                  <c:v>41437.180555561092</c:v>
                </c:pt>
                <c:pt idx="6845">
                  <c:v>41437.187500005537</c:v>
                </c:pt>
                <c:pt idx="6846">
                  <c:v>41437.194444449982</c:v>
                </c:pt>
                <c:pt idx="6847">
                  <c:v>41437.201388894428</c:v>
                </c:pt>
                <c:pt idx="6848">
                  <c:v>41437.208333338873</c:v>
                </c:pt>
                <c:pt idx="6849">
                  <c:v>41437.215277783318</c:v>
                </c:pt>
                <c:pt idx="6850">
                  <c:v>41437.222222227763</c:v>
                </c:pt>
                <c:pt idx="6851">
                  <c:v>41437.229166672209</c:v>
                </c:pt>
                <c:pt idx="6852">
                  <c:v>41437.236111116654</c:v>
                </c:pt>
                <c:pt idx="6853">
                  <c:v>41437.243055561099</c:v>
                </c:pt>
                <c:pt idx="6854">
                  <c:v>41437.250000005544</c:v>
                </c:pt>
                <c:pt idx="6855">
                  <c:v>41437.25694444999</c:v>
                </c:pt>
                <c:pt idx="6856">
                  <c:v>41437.263888894435</c:v>
                </c:pt>
                <c:pt idx="6857">
                  <c:v>41437.27083333888</c:v>
                </c:pt>
                <c:pt idx="6858">
                  <c:v>41437.277777783325</c:v>
                </c:pt>
                <c:pt idx="6859">
                  <c:v>41437.284722227771</c:v>
                </c:pt>
                <c:pt idx="6860">
                  <c:v>41437.291666672216</c:v>
                </c:pt>
                <c:pt idx="6861">
                  <c:v>41437.298611116661</c:v>
                </c:pt>
                <c:pt idx="6862">
                  <c:v>41437.305555561106</c:v>
                </c:pt>
                <c:pt idx="6863">
                  <c:v>41437.312500005552</c:v>
                </c:pt>
                <c:pt idx="6864">
                  <c:v>41437.319444449997</c:v>
                </c:pt>
                <c:pt idx="6865">
                  <c:v>41437.326388894442</c:v>
                </c:pt>
                <c:pt idx="6866">
                  <c:v>41437.333333338887</c:v>
                </c:pt>
                <c:pt idx="6867">
                  <c:v>41437.340277783333</c:v>
                </c:pt>
                <c:pt idx="6868">
                  <c:v>41437.347222227778</c:v>
                </c:pt>
                <c:pt idx="6869">
                  <c:v>41437.354166672223</c:v>
                </c:pt>
                <c:pt idx="6870">
                  <c:v>41437.361111116668</c:v>
                </c:pt>
                <c:pt idx="6871">
                  <c:v>41437.368055561114</c:v>
                </c:pt>
                <c:pt idx="6872">
                  <c:v>41437.375000005559</c:v>
                </c:pt>
                <c:pt idx="6873">
                  <c:v>41437.381944450004</c:v>
                </c:pt>
                <c:pt idx="6874">
                  <c:v>41437.388888894449</c:v>
                </c:pt>
                <c:pt idx="6875">
                  <c:v>41437.395833338895</c:v>
                </c:pt>
                <c:pt idx="6876">
                  <c:v>41437.40277778334</c:v>
                </c:pt>
                <c:pt idx="6877">
                  <c:v>41437.409722227785</c:v>
                </c:pt>
                <c:pt idx="6878">
                  <c:v>41437.41666667223</c:v>
                </c:pt>
                <c:pt idx="6879">
                  <c:v>41437.423611116676</c:v>
                </c:pt>
                <c:pt idx="6880">
                  <c:v>41437.430555561121</c:v>
                </c:pt>
                <c:pt idx="6881">
                  <c:v>41437.437500005566</c:v>
                </c:pt>
                <c:pt idx="6882">
                  <c:v>41437.444444450011</c:v>
                </c:pt>
                <c:pt idx="6883">
                  <c:v>41437.451388894457</c:v>
                </c:pt>
                <c:pt idx="6884">
                  <c:v>41437.458333338902</c:v>
                </c:pt>
                <c:pt idx="6885">
                  <c:v>41437.465277783347</c:v>
                </c:pt>
                <c:pt idx="6886">
                  <c:v>41437.472222227792</c:v>
                </c:pt>
                <c:pt idx="6887">
                  <c:v>41437.479166672238</c:v>
                </c:pt>
                <c:pt idx="6888">
                  <c:v>41437.486111116683</c:v>
                </c:pt>
                <c:pt idx="6889">
                  <c:v>41437.493055561128</c:v>
                </c:pt>
                <c:pt idx="6890">
                  <c:v>41437.500000005573</c:v>
                </c:pt>
                <c:pt idx="6891">
                  <c:v>41437.506944450019</c:v>
                </c:pt>
                <c:pt idx="6892">
                  <c:v>41437.513888894464</c:v>
                </c:pt>
                <c:pt idx="6893">
                  <c:v>41437.520833338909</c:v>
                </c:pt>
                <c:pt idx="6894">
                  <c:v>41437.527777783354</c:v>
                </c:pt>
                <c:pt idx="6895">
                  <c:v>41437.5347222278</c:v>
                </c:pt>
                <c:pt idx="6896">
                  <c:v>41437.541666672245</c:v>
                </c:pt>
                <c:pt idx="6897">
                  <c:v>41437.54861111669</c:v>
                </c:pt>
                <c:pt idx="6898">
                  <c:v>41437.555555561135</c:v>
                </c:pt>
                <c:pt idx="6899">
                  <c:v>41437.562500005581</c:v>
                </c:pt>
                <c:pt idx="6900">
                  <c:v>41437.569444450026</c:v>
                </c:pt>
                <c:pt idx="6901">
                  <c:v>41437.576388894471</c:v>
                </c:pt>
                <c:pt idx="6902">
                  <c:v>41437.583333338916</c:v>
                </c:pt>
                <c:pt idx="6903">
                  <c:v>41437.590277783362</c:v>
                </c:pt>
                <c:pt idx="6904">
                  <c:v>41437.597222227807</c:v>
                </c:pt>
                <c:pt idx="6905">
                  <c:v>41437.604166672252</c:v>
                </c:pt>
                <c:pt idx="6906">
                  <c:v>41437.611111116697</c:v>
                </c:pt>
                <c:pt idx="6907">
                  <c:v>41437.618055561143</c:v>
                </c:pt>
                <c:pt idx="6908">
                  <c:v>41437.625000005588</c:v>
                </c:pt>
                <c:pt idx="6909">
                  <c:v>41437.631944450033</c:v>
                </c:pt>
                <c:pt idx="6910">
                  <c:v>41437.638888894478</c:v>
                </c:pt>
                <c:pt idx="6911">
                  <c:v>41437.645833338924</c:v>
                </c:pt>
                <c:pt idx="6912">
                  <c:v>41437.652777783369</c:v>
                </c:pt>
                <c:pt idx="6913">
                  <c:v>41437.659722227814</c:v>
                </c:pt>
                <c:pt idx="6914">
                  <c:v>41437.666666672259</c:v>
                </c:pt>
                <c:pt idx="6915">
                  <c:v>41437.673611116705</c:v>
                </c:pt>
                <c:pt idx="6916">
                  <c:v>41437.68055556115</c:v>
                </c:pt>
                <c:pt idx="6917">
                  <c:v>41437.687500005595</c:v>
                </c:pt>
                <c:pt idx="6918">
                  <c:v>41437.69444445004</c:v>
                </c:pt>
                <c:pt idx="6919">
                  <c:v>41437.701388894486</c:v>
                </c:pt>
                <c:pt idx="6920">
                  <c:v>41437.708333338931</c:v>
                </c:pt>
                <c:pt idx="6921">
                  <c:v>41437.715277783376</c:v>
                </c:pt>
                <c:pt idx="6922">
                  <c:v>41437.722222227821</c:v>
                </c:pt>
                <c:pt idx="6923">
                  <c:v>41437.729166672267</c:v>
                </c:pt>
                <c:pt idx="6924">
                  <c:v>41437.736111116712</c:v>
                </c:pt>
                <c:pt idx="6925">
                  <c:v>41437.743055561157</c:v>
                </c:pt>
                <c:pt idx="6926">
                  <c:v>41437.750000005602</c:v>
                </c:pt>
                <c:pt idx="6927">
                  <c:v>41437.756944450048</c:v>
                </c:pt>
                <c:pt idx="6928">
                  <c:v>41437.763888894493</c:v>
                </c:pt>
                <c:pt idx="6929">
                  <c:v>41437.770833338938</c:v>
                </c:pt>
                <c:pt idx="6930">
                  <c:v>41437.777777783383</c:v>
                </c:pt>
                <c:pt idx="6931">
                  <c:v>41437.784722227829</c:v>
                </c:pt>
                <c:pt idx="6932">
                  <c:v>41437.791666672274</c:v>
                </c:pt>
                <c:pt idx="6933">
                  <c:v>41437.798611116719</c:v>
                </c:pt>
                <c:pt idx="6934">
                  <c:v>41437.805555561165</c:v>
                </c:pt>
                <c:pt idx="6935">
                  <c:v>41437.81250000561</c:v>
                </c:pt>
                <c:pt idx="6936">
                  <c:v>41437.819444450055</c:v>
                </c:pt>
                <c:pt idx="6937">
                  <c:v>41437.8263888945</c:v>
                </c:pt>
                <c:pt idx="6938">
                  <c:v>41437.833333338946</c:v>
                </c:pt>
                <c:pt idx="6939">
                  <c:v>41437.840277783391</c:v>
                </c:pt>
                <c:pt idx="6940">
                  <c:v>41437.847222227836</c:v>
                </c:pt>
                <c:pt idx="6941">
                  <c:v>41437.854166672281</c:v>
                </c:pt>
                <c:pt idx="6942">
                  <c:v>41437.861111116727</c:v>
                </c:pt>
                <c:pt idx="6943">
                  <c:v>41437.868055561172</c:v>
                </c:pt>
                <c:pt idx="6944">
                  <c:v>41437.875000005617</c:v>
                </c:pt>
                <c:pt idx="6945">
                  <c:v>41437.881944450062</c:v>
                </c:pt>
                <c:pt idx="6946">
                  <c:v>41437.888888894508</c:v>
                </c:pt>
                <c:pt idx="6947">
                  <c:v>41437.895833338953</c:v>
                </c:pt>
                <c:pt idx="6948">
                  <c:v>41437.902777783398</c:v>
                </c:pt>
                <c:pt idx="6949">
                  <c:v>41437.909722227843</c:v>
                </c:pt>
                <c:pt idx="6950">
                  <c:v>41437.916666672289</c:v>
                </c:pt>
                <c:pt idx="6951">
                  <c:v>41437.923611116734</c:v>
                </c:pt>
                <c:pt idx="6952">
                  <c:v>41437.930555561179</c:v>
                </c:pt>
                <c:pt idx="6953">
                  <c:v>41437.937500005624</c:v>
                </c:pt>
                <c:pt idx="6954">
                  <c:v>41437.94444445007</c:v>
                </c:pt>
                <c:pt idx="6955">
                  <c:v>41437.951388894515</c:v>
                </c:pt>
                <c:pt idx="6956">
                  <c:v>41437.95833333896</c:v>
                </c:pt>
                <c:pt idx="6957">
                  <c:v>41437.965277783405</c:v>
                </c:pt>
                <c:pt idx="6958">
                  <c:v>41437.972222227851</c:v>
                </c:pt>
                <c:pt idx="6959">
                  <c:v>41437.979166672296</c:v>
                </c:pt>
                <c:pt idx="6960">
                  <c:v>41437.986111116741</c:v>
                </c:pt>
                <c:pt idx="6961">
                  <c:v>41437.993055561186</c:v>
                </c:pt>
                <c:pt idx="6962">
                  <c:v>41438.000000005632</c:v>
                </c:pt>
                <c:pt idx="6963">
                  <c:v>41438.006944450077</c:v>
                </c:pt>
                <c:pt idx="6964">
                  <c:v>41438.013888894522</c:v>
                </c:pt>
                <c:pt idx="6965">
                  <c:v>41438.020833338967</c:v>
                </c:pt>
                <c:pt idx="6966">
                  <c:v>41438.027777783413</c:v>
                </c:pt>
                <c:pt idx="6967">
                  <c:v>41438.034722227858</c:v>
                </c:pt>
                <c:pt idx="6968">
                  <c:v>41438.041666672303</c:v>
                </c:pt>
                <c:pt idx="6969">
                  <c:v>41438.048611116748</c:v>
                </c:pt>
                <c:pt idx="6970">
                  <c:v>41438.055555561194</c:v>
                </c:pt>
                <c:pt idx="6971">
                  <c:v>41438.062500005639</c:v>
                </c:pt>
                <c:pt idx="6972">
                  <c:v>41438.069444450084</c:v>
                </c:pt>
                <c:pt idx="6973">
                  <c:v>41438.076388894529</c:v>
                </c:pt>
                <c:pt idx="6974">
                  <c:v>41438.083333338975</c:v>
                </c:pt>
                <c:pt idx="6975">
                  <c:v>41438.09027778342</c:v>
                </c:pt>
                <c:pt idx="6976">
                  <c:v>41438.097222227865</c:v>
                </c:pt>
                <c:pt idx="6977">
                  <c:v>41438.10416667231</c:v>
                </c:pt>
                <c:pt idx="6978">
                  <c:v>41438.111111116756</c:v>
                </c:pt>
                <c:pt idx="6979">
                  <c:v>41438.118055561201</c:v>
                </c:pt>
                <c:pt idx="6980">
                  <c:v>41438.125000005646</c:v>
                </c:pt>
                <c:pt idx="6981">
                  <c:v>41438.131944450091</c:v>
                </c:pt>
                <c:pt idx="6982">
                  <c:v>41438.138888894537</c:v>
                </c:pt>
                <c:pt idx="6983">
                  <c:v>41438.145833338982</c:v>
                </c:pt>
                <c:pt idx="6984">
                  <c:v>41438.152777783427</c:v>
                </c:pt>
                <c:pt idx="6985">
                  <c:v>41438.159722227872</c:v>
                </c:pt>
                <c:pt idx="6986">
                  <c:v>41438.166666672318</c:v>
                </c:pt>
                <c:pt idx="6987">
                  <c:v>41438.173611116763</c:v>
                </c:pt>
                <c:pt idx="6988">
                  <c:v>41438.180555561208</c:v>
                </c:pt>
                <c:pt idx="6989">
                  <c:v>41438.187500005653</c:v>
                </c:pt>
                <c:pt idx="6990">
                  <c:v>41438.194444450099</c:v>
                </c:pt>
                <c:pt idx="6991">
                  <c:v>41438.201388894544</c:v>
                </c:pt>
                <c:pt idx="6992">
                  <c:v>41438.208333338989</c:v>
                </c:pt>
                <c:pt idx="6993">
                  <c:v>41438.215277783434</c:v>
                </c:pt>
                <c:pt idx="6994">
                  <c:v>41438.22222222788</c:v>
                </c:pt>
                <c:pt idx="6995">
                  <c:v>41438.229166672325</c:v>
                </c:pt>
                <c:pt idx="6996">
                  <c:v>41438.23611111677</c:v>
                </c:pt>
                <c:pt idx="6997">
                  <c:v>41438.243055561215</c:v>
                </c:pt>
                <c:pt idx="6998">
                  <c:v>41438.250000005661</c:v>
                </c:pt>
                <c:pt idx="6999">
                  <c:v>41438.256944450106</c:v>
                </c:pt>
                <c:pt idx="7000">
                  <c:v>41438.263888894551</c:v>
                </c:pt>
                <c:pt idx="7001">
                  <c:v>41438.270833338996</c:v>
                </c:pt>
                <c:pt idx="7002">
                  <c:v>41438.277777783442</c:v>
                </c:pt>
                <c:pt idx="7003">
                  <c:v>41438.284722227887</c:v>
                </c:pt>
                <c:pt idx="7004">
                  <c:v>41438.291666672332</c:v>
                </c:pt>
                <c:pt idx="7005">
                  <c:v>41438.298611116777</c:v>
                </c:pt>
                <c:pt idx="7006">
                  <c:v>41438.305555561223</c:v>
                </c:pt>
                <c:pt idx="7007">
                  <c:v>41438.312500005668</c:v>
                </c:pt>
                <c:pt idx="7008">
                  <c:v>41438.319444450113</c:v>
                </c:pt>
                <c:pt idx="7009">
                  <c:v>41438.326388894558</c:v>
                </c:pt>
                <c:pt idx="7010">
                  <c:v>41438.333333339004</c:v>
                </c:pt>
                <c:pt idx="7011">
                  <c:v>41438.340277783449</c:v>
                </c:pt>
                <c:pt idx="7012">
                  <c:v>41438.347222227894</c:v>
                </c:pt>
                <c:pt idx="7013">
                  <c:v>41438.354166672339</c:v>
                </c:pt>
                <c:pt idx="7014">
                  <c:v>41438.361111116785</c:v>
                </c:pt>
                <c:pt idx="7015">
                  <c:v>41438.36805556123</c:v>
                </c:pt>
                <c:pt idx="7016">
                  <c:v>41438.375000005675</c:v>
                </c:pt>
                <c:pt idx="7017">
                  <c:v>41438.38194445012</c:v>
                </c:pt>
                <c:pt idx="7018">
                  <c:v>41438.388888894566</c:v>
                </c:pt>
                <c:pt idx="7019">
                  <c:v>41438.395833339011</c:v>
                </c:pt>
                <c:pt idx="7020">
                  <c:v>41438.402777783456</c:v>
                </c:pt>
                <c:pt idx="7021">
                  <c:v>41438.409722227902</c:v>
                </c:pt>
                <c:pt idx="7022">
                  <c:v>41438.416666672347</c:v>
                </c:pt>
                <c:pt idx="7023">
                  <c:v>41438.423611116792</c:v>
                </c:pt>
                <c:pt idx="7024">
                  <c:v>41438.430555561237</c:v>
                </c:pt>
                <c:pt idx="7025">
                  <c:v>41438.437500005683</c:v>
                </c:pt>
                <c:pt idx="7026">
                  <c:v>41438.444444450128</c:v>
                </c:pt>
                <c:pt idx="7027">
                  <c:v>41438.451388894573</c:v>
                </c:pt>
                <c:pt idx="7028">
                  <c:v>41438.458333339018</c:v>
                </c:pt>
                <c:pt idx="7029">
                  <c:v>41438.465277783464</c:v>
                </c:pt>
                <c:pt idx="7030">
                  <c:v>41438.472222227909</c:v>
                </c:pt>
                <c:pt idx="7031">
                  <c:v>41438.479166672354</c:v>
                </c:pt>
                <c:pt idx="7032">
                  <c:v>41438.486111116799</c:v>
                </c:pt>
                <c:pt idx="7033">
                  <c:v>41438.493055561245</c:v>
                </c:pt>
                <c:pt idx="7034">
                  <c:v>41438.50000000569</c:v>
                </c:pt>
                <c:pt idx="7035">
                  <c:v>41438.506944450135</c:v>
                </c:pt>
                <c:pt idx="7036">
                  <c:v>41438.51388889458</c:v>
                </c:pt>
                <c:pt idx="7037">
                  <c:v>41438.520833339026</c:v>
                </c:pt>
                <c:pt idx="7038">
                  <c:v>41438.527777783471</c:v>
                </c:pt>
                <c:pt idx="7039">
                  <c:v>41438.534722227916</c:v>
                </c:pt>
                <c:pt idx="7040">
                  <c:v>41438.541666672361</c:v>
                </c:pt>
                <c:pt idx="7041">
                  <c:v>41438.548611116807</c:v>
                </c:pt>
                <c:pt idx="7042">
                  <c:v>41438.555555561252</c:v>
                </c:pt>
                <c:pt idx="7043">
                  <c:v>41438.562500005697</c:v>
                </c:pt>
                <c:pt idx="7044">
                  <c:v>41438.569444450142</c:v>
                </c:pt>
                <c:pt idx="7045">
                  <c:v>41438.576388894588</c:v>
                </c:pt>
                <c:pt idx="7046">
                  <c:v>41438.583333339033</c:v>
                </c:pt>
                <c:pt idx="7047">
                  <c:v>41438.590277783478</c:v>
                </c:pt>
                <c:pt idx="7048">
                  <c:v>41438.597222227923</c:v>
                </c:pt>
                <c:pt idx="7049">
                  <c:v>41438.604166672369</c:v>
                </c:pt>
                <c:pt idx="7050">
                  <c:v>41438.611111116814</c:v>
                </c:pt>
                <c:pt idx="7051">
                  <c:v>41438.618055561259</c:v>
                </c:pt>
                <c:pt idx="7052">
                  <c:v>41438.625000005704</c:v>
                </c:pt>
                <c:pt idx="7053">
                  <c:v>41438.63194445015</c:v>
                </c:pt>
                <c:pt idx="7054">
                  <c:v>41438.638888894595</c:v>
                </c:pt>
                <c:pt idx="7055">
                  <c:v>41438.64583333904</c:v>
                </c:pt>
                <c:pt idx="7056">
                  <c:v>41438.652777783485</c:v>
                </c:pt>
                <c:pt idx="7057">
                  <c:v>41438.659722227931</c:v>
                </c:pt>
                <c:pt idx="7058">
                  <c:v>41438.666666672376</c:v>
                </c:pt>
                <c:pt idx="7059">
                  <c:v>41438.673611116821</c:v>
                </c:pt>
                <c:pt idx="7060">
                  <c:v>41438.680555561266</c:v>
                </c:pt>
                <c:pt idx="7061">
                  <c:v>41438.687500005712</c:v>
                </c:pt>
                <c:pt idx="7062">
                  <c:v>41438.694444450157</c:v>
                </c:pt>
                <c:pt idx="7063">
                  <c:v>41438.701388894602</c:v>
                </c:pt>
                <c:pt idx="7064">
                  <c:v>41438.708333339047</c:v>
                </c:pt>
                <c:pt idx="7065">
                  <c:v>41438.715277783493</c:v>
                </c:pt>
                <c:pt idx="7066">
                  <c:v>41438.722222227938</c:v>
                </c:pt>
                <c:pt idx="7067">
                  <c:v>41438.729166672383</c:v>
                </c:pt>
                <c:pt idx="7068">
                  <c:v>41438.736111116828</c:v>
                </c:pt>
                <c:pt idx="7069">
                  <c:v>41438.743055561274</c:v>
                </c:pt>
                <c:pt idx="7070">
                  <c:v>41438.750000005719</c:v>
                </c:pt>
                <c:pt idx="7071">
                  <c:v>41438.756944450164</c:v>
                </c:pt>
                <c:pt idx="7072">
                  <c:v>41438.763888894609</c:v>
                </c:pt>
                <c:pt idx="7073">
                  <c:v>41438.770833339055</c:v>
                </c:pt>
                <c:pt idx="7074">
                  <c:v>41438.7777777835</c:v>
                </c:pt>
                <c:pt idx="7075">
                  <c:v>41438.784722227945</c:v>
                </c:pt>
                <c:pt idx="7076">
                  <c:v>41438.79166667239</c:v>
                </c:pt>
                <c:pt idx="7077">
                  <c:v>41438.798611116836</c:v>
                </c:pt>
                <c:pt idx="7078">
                  <c:v>41438.805555561281</c:v>
                </c:pt>
                <c:pt idx="7079">
                  <c:v>41438.812500005726</c:v>
                </c:pt>
                <c:pt idx="7080">
                  <c:v>41438.819444450171</c:v>
                </c:pt>
                <c:pt idx="7081">
                  <c:v>41438.826388894617</c:v>
                </c:pt>
                <c:pt idx="7082">
                  <c:v>41438.833333339062</c:v>
                </c:pt>
                <c:pt idx="7083">
                  <c:v>41438.840277783507</c:v>
                </c:pt>
                <c:pt idx="7084">
                  <c:v>41438.847222227952</c:v>
                </c:pt>
                <c:pt idx="7085">
                  <c:v>41438.854166672398</c:v>
                </c:pt>
                <c:pt idx="7086">
                  <c:v>41438.861111116843</c:v>
                </c:pt>
                <c:pt idx="7087">
                  <c:v>41438.868055561288</c:v>
                </c:pt>
                <c:pt idx="7088">
                  <c:v>41438.875000005733</c:v>
                </c:pt>
                <c:pt idx="7089">
                  <c:v>41438.881944450179</c:v>
                </c:pt>
                <c:pt idx="7090">
                  <c:v>41438.888888894624</c:v>
                </c:pt>
                <c:pt idx="7091">
                  <c:v>41438.895833339069</c:v>
                </c:pt>
                <c:pt idx="7092">
                  <c:v>41438.902777783514</c:v>
                </c:pt>
                <c:pt idx="7093">
                  <c:v>41438.90972222796</c:v>
                </c:pt>
                <c:pt idx="7094">
                  <c:v>41438.916666672405</c:v>
                </c:pt>
                <c:pt idx="7095">
                  <c:v>41438.92361111685</c:v>
                </c:pt>
                <c:pt idx="7096">
                  <c:v>41438.930555561295</c:v>
                </c:pt>
                <c:pt idx="7097">
                  <c:v>41438.937500005741</c:v>
                </c:pt>
                <c:pt idx="7098">
                  <c:v>41438.944444450186</c:v>
                </c:pt>
                <c:pt idx="7099">
                  <c:v>41438.951388894631</c:v>
                </c:pt>
                <c:pt idx="7100">
                  <c:v>41438.958333339076</c:v>
                </c:pt>
                <c:pt idx="7101">
                  <c:v>41438.965277783522</c:v>
                </c:pt>
                <c:pt idx="7102">
                  <c:v>41438.972222227967</c:v>
                </c:pt>
                <c:pt idx="7103">
                  <c:v>41438.979166672412</c:v>
                </c:pt>
                <c:pt idx="7104">
                  <c:v>41438.986111116858</c:v>
                </c:pt>
                <c:pt idx="7105">
                  <c:v>41438.993055561303</c:v>
                </c:pt>
                <c:pt idx="7106">
                  <c:v>41439.000000005748</c:v>
                </c:pt>
                <c:pt idx="7107">
                  <c:v>41439.006944450193</c:v>
                </c:pt>
                <c:pt idx="7108">
                  <c:v>41439.013888894639</c:v>
                </c:pt>
                <c:pt idx="7109">
                  <c:v>41439.020833339084</c:v>
                </c:pt>
                <c:pt idx="7110">
                  <c:v>41439.027777783529</c:v>
                </c:pt>
                <c:pt idx="7111">
                  <c:v>41439.034722227974</c:v>
                </c:pt>
                <c:pt idx="7112">
                  <c:v>41439.04166667242</c:v>
                </c:pt>
                <c:pt idx="7113">
                  <c:v>41439.048611116865</c:v>
                </c:pt>
                <c:pt idx="7114">
                  <c:v>41439.05555556131</c:v>
                </c:pt>
                <c:pt idx="7115">
                  <c:v>41439.062500005755</c:v>
                </c:pt>
                <c:pt idx="7116">
                  <c:v>41439.069444450201</c:v>
                </c:pt>
                <c:pt idx="7117">
                  <c:v>41439.076388894646</c:v>
                </c:pt>
                <c:pt idx="7118">
                  <c:v>41439.083333339091</c:v>
                </c:pt>
                <c:pt idx="7119">
                  <c:v>41439.090277783536</c:v>
                </c:pt>
                <c:pt idx="7120">
                  <c:v>41439.097222227982</c:v>
                </c:pt>
                <c:pt idx="7121">
                  <c:v>41439.104166672427</c:v>
                </c:pt>
                <c:pt idx="7122">
                  <c:v>41439.111111116872</c:v>
                </c:pt>
                <c:pt idx="7123">
                  <c:v>41439.118055561317</c:v>
                </c:pt>
                <c:pt idx="7124">
                  <c:v>41439.125000005763</c:v>
                </c:pt>
                <c:pt idx="7125">
                  <c:v>41439.131944450208</c:v>
                </c:pt>
                <c:pt idx="7126">
                  <c:v>41439.138888894653</c:v>
                </c:pt>
                <c:pt idx="7127">
                  <c:v>41439.145833339098</c:v>
                </c:pt>
                <c:pt idx="7128">
                  <c:v>41439.152777783544</c:v>
                </c:pt>
                <c:pt idx="7129">
                  <c:v>41439.159722227989</c:v>
                </c:pt>
                <c:pt idx="7130">
                  <c:v>41439.166666672434</c:v>
                </c:pt>
                <c:pt idx="7131">
                  <c:v>41439.173611116879</c:v>
                </c:pt>
                <c:pt idx="7132">
                  <c:v>41439.180555561325</c:v>
                </c:pt>
                <c:pt idx="7133">
                  <c:v>41439.18750000577</c:v>
                </c:pt>
                <c:pt idx="7134">
                  <c:v>41439.194444450215</c:v>
                </c:pt>
                <c:pt idx="7135">
                  <c:v>41439.20138889466</c:v>
                </c:pt>
                <c:pt idx="7136">
                  <c:v>41439.208333339106</c:v>
                </c:pt>
                <c:pt idx="7137">
                  <c:v>41439.215277783551</c:v>
                </c:pt>
                <c:pt idx="7138">
                  <c:v>41439.222222227996</c:v>
                </c:pt>
                <c:pt idx="7139">
                  <c:v>41439.229166672441</c:v>
                </c:pt>
                <c:pt idx="7140">
                  <c:v>41439.236111116887</c:v>
                </c:pt>
                <c:pt idx="7141">
                  <c:v>41439.243055561332</c:v>
                </c:pt>
                <c:pt idx="7142">
                  <c:v>41439.250000005777</c:v>
                </c:pt>
                <c:pt idx="7143">
                  <c:v>41439.256944450222</c:v>
                </c:pt>
                <c:pt idx="7144">
                  <c:v>41439.263888894668</c:v>
                </c:pt>
                <c:pt idx="7145">
                  <c:v>41439.270833339113</c:v>
                </c:pt>
                <c:pt idx="7146">
                  <c:v>41439.277777783558</c:v>
                </c:pt>
                <c:pt idx="7147">
                  <c:v>41439.284722228003</c:v>
                </c:pt>
                <c:pt idx="7148">
                  <c:v>41439.291666672449</c:v>
                </c:pt>
                <c:pt idx="7149">
                  <c:v>41439.298611116894</c:v>
                </c:pt>
                <c:pt idx="7150">
                  <c:v>41439.305555561339</c:v>
                </c:pt>
                <c:pt idx="7151">
                  <c:v>41439.312500005784</c:v>
                </c:pt>
                <c:pt idx="7152">
                  <c:v>41439.31944445023</c:v>
                </c:pt>
                <c:pt idx="7153">
                  <c:v>41439.326388894675</c:v>
                </c:pt>
                <c:pt idx="7154">
                  <c:v>41439.33333333912</c:v>
                </c:pt>
                <c:pt idx="7155">
                  <c:v>41439.340277783565</c:v>
                </c:pt>
                <c:pt idx="7156">
                  <c:v>41439.347222228011</c:v>
                </c:pt>
                <c:pt idx="7157">
                  <c:v>41439.354166672456</c:v>
                </c:pt>
                <c:pt idx="7158">
                  <c:v>41439.361111116901</c:v>
                </c:pt>
                <c:pt idx="7159">
                  <c:v>41439.368055561346</c:v>
                </c:pt>
                <c:pt idx="7160">
                  <c:v>41439.375000005792</c:v>
                </c:pt>
                <c:pt idx="7161">
                  <c:v>41439.381944450237</c:v>
                </c:pt>
                <c:pt idx="7162">
                  <c:v>41439.388888894682</c:v>
                </c:pt>
                <c:pt idx="7163">
                  <c:v>41439.395833339127</c:v>
                </c:pt>
                <c:pt idx="7164">
                  <c:v>41439.402777783573</c:v>
                </c:pt>
                <c:pt idx="7165">
                  <c:v>41439.409722228018</c:v>
                </c:pt>
                <c:pt idx="7166">
                  <c:v>41439.416666672463</c:v>
                </c:pt>
                <c:pt idx="7167">
                  <c:v>41439.423611116908</c:v>
                </c:pt>
                <c:pt idx="7168">
                  <c:v>41439.430555561354</c:v>
                </c:pt>
                <c:pt idx="7169">
                  <c:v>41439.437500005799</c:v>
                </c:pt>
                <c:pt idx="7170">
                  <c:v>41439.444444450244</c:v>
                </c:pt>
                <c:pt idx="7171">
                  <c:v>41439.451388894689</c:v>
                </c:pt>
                <c:pt idx="7172">
                  <c:v>41439.458333339135</c:v>
                </c:pt>
                <c:pt idx="7173">
                  <c:v>41439.46527778358</c:v>
                </c:pt>
                <c:pt idx="7174">
                  <c:v>41439.472222228025</c:v>
                </c:pt>
                <c:pt idx="7175">
                  <c:v>41439.47916667247</c:v>
                </c:pt>
                <c:pt idx="7176">
                  <c:v>41439.486111116916</c:v>
                </c:pt>
                <c:pt idx="7177">
                  <c:v>41439.493055561361</c:v>
                </c:pt>
                <c:pt idx="7178">
                  <c:v>41439.500000005806</c:v>
                </c:pt>
                <c:pt idx="7179">
                  <c:v>41439.506944450251</c:v>
                </c:pt>
                <c:pt idx="7180">
                  <c:v>41439.513888894697</c:v>
                </c:pt>
                <c:pt idx="7181">
                  <c:v>41439.520833339142</c:v>
                </c:pt>
                <c:pt idx="7182">
                  <c:v>41439.527777783587</c:v>
                </c:pt>
                <c:pt idx="7183">
                  <c:v>41439.534722228032</c:v>
                </c:pt>
                <c:pt idx="7184">
                  <c:v>41439.541666672478</c:v>
                </c:pt>
                <c:pt idx="7185">
                  <c:v>41439.548611116923</c:v>
                </c:pt>
                <c:pt idx="7186">
                  <c:v>41439.555555561368</c:v>
                </c:pt>
                <c:pt idx="7187">
                  <c:v>41439.562500005813</c:v>
                </c:pt>
                <c:pt idx="7188">
                  <c:v>41439.569444450259</c:v>
                </c:pt>
                <c:pt idx="7189">
                  <c:v>41439.576388894704</c:v>
                </c:pt>
                <c:pt idx="7190">
                  <c:v>41439.583333339149</c:v>
                </c:pt>
                <c:pt idx="7191">
                  <c:v>41439.590277783595</c:v>
                </c:pt>
                <c:pt idx="7192">
                  <c:v>41439.59722222804</c:v>
                </c:pt>
                <c:pt idx="7193">
                  <c:v>41439.604166672485</c:v>
                </c:pt>
                <c:pt idx="7194">
                  <c:v>41439.61111111693</c:v>
                </c:pt>
                <c:pt idx="7195">
                  <c:v>41439.618055561376</c:v>
                </c:pt>
                <c:pt idx="7196">
                  <c:v>41439.625000005821</c:v>
                </c:pt>
                <c:pt idx="7197">
                  <c:v>41439.631944450266</c:v>
                </c:pt>
                <c:pt idx="7198">
                  <c:v>41439.638888894711</c:v>
                </c:pt>
                <c:pt idx="7199">
                  <c:v>41439.645833339157</c:v>
                </c:pt>
                <c:pt idx="7200">
                  <c:v>41439.652777783602</c:v>
                </c:pt>
                <c:pt idx="7201">
                  <c:v>41439.659722228047</c:v>
                </c:pt>
                <c:pt idx="7202">
                  <c:v>41439.666666672492</c:v>
                </c:pt>
                <c:pt idx="7203">
                  <c:v>41439.673611116938</c:v>
                </c:pt>
                <c:pt idx="7204">
                  <c:v>41439.680555561383</c:v>
                </c:pt>
                <c:pt idx="7205">
                  <c:v>41439.687500005828</c:v>
                </c:pt>
                <c:pt idx="7206">
                  <c:v>41439.694444450273</c:v>
                </c:pt>
                <c:pt idx="7207">
                  <c:v>41439.701388894719</c:v>
                </c:pt>
                <c:pt idx="7208">
                  <c:v>41439.708333339164</c:v>
                </c:pt>
                <c:pt idx="7209">
                  <c:v>41439.715277783609</c:v>
                </c:pt>
                <c:pt idx="7210">
                  <c:v>41439.722222228054</c:v>
                </c:pt>
                <c:pt idx="7211">
                  <c:v>41439.7291666725</c:v>
                </c:pt>
                <c:pt idx="7212">
                  <c:v>41439.736111116945</c:v>
                </c:pt>
                <c:pt idx="7213">
                  <c:v>41439.74305556139</c:v>
                </c:pt>
                <c:pt idx="7214">
                  <c:v>41439.750000005835</c:v>
                </c:pt>
                <c:pt idx="7215">
                  <c:v>41439.756944450281</c:v>
                </c:pt>
                <c:pt idx="7216">
                  <c:v>41439.763888894726</c:v>
                </c:pt>
                <c:pt idx="7217">
                  <c:v>41439.770833339171</c:v>
                </c:pt>
                <c:pt idx="7218">
                  <c:v>41439.777777783616</c:v>
                </c:pt>
                <c:pt idx="7219">
                  <c:v>41439.784722228062</c:v>
                </c:pt>
                <c:pt idx="7220">
                  <c:v>41439.791666672507</c:v>
                </c:pt>
                <c:pt idx="7221">
                  <c:v>41439.798611116952</c:v>
                </c:pt>
                <c:pt idx="7222">
                  <c:v>41439.805555561397</c:v>
                </c:pt>
                <c:pt idx="7223">
                  <c:v>41439.812500005843</c:v>
                </c:pt>
                <c:pt idx="7224">
                  <c:v>41439.819444450288</c:v>
                </c:pt>
                <c:pt idx="7225">
                  <c:v>41439.826388894733</c:v>
                </c:pt>
                <c:pt idx="7226">
                  <c:v>41439.833333339178</c:v>
                </c:pt>
                <c:pt idx="7227">
                  <c:v>41439.840277783624</c:v>
                </c:pt>
                <c:pt idx="7228">
                  <c:v>41439.847222228069</c:v>
                </c:pt>
                <c:pt idx="7229">
                  <c:v>41439.854166672514</c:v>
                </c:pt>
                <c:pt idx="7230">
                  <c:v>41439.861111116959</c:v>
                </c:pt>
                <c:pt idx="7231">
                  <c:v>41439.868055561405</c:v>
                </c:pt>
                <c:pt idx="7232">
                  <c:v>41439.87500000585</c:v>
                </c:pt>
                <c:pt idx="7233">
                  <c:v>41439.881944450295</c:v>
                </c:pt>
                <c:pt idx="7234">
                  <c:v>41439.88888889474</c:v>
                </c:pt>
                <c:pt idx="7235">
                  <c:v>41439.895833339186</c:v>
                </c:pt>
                <c:pt idx="7236">
                  <c:v>41439.902777783631</c:v>
                </c:pt>
                <c:pt idx="7237">
                  <c:v>41439.909722228076</c:v>
                </c:pt>
                <c:pt idx="7238">
                  <c:v>41439.916666672521</c:v>
                </c:pt>
                <c:pt idx="7239">
                  <c:v>41439.923611116967</c:v>
                </c:pt>
                <c:pt idx="7240">
                  <c:v>41439.930555561412</c:v>
                </c:pt>
                <c:pt idx="7241">
                  <c:v>41439.937500005857</c:v>
                </c:pt>
                <c:pt idx="7242">
                  <c:v>41439.944444450302</c:v>
                </c:pt>
                <c:pt idx="7243">
                  <c:v>41439.951388894748</c:v>
                </c:pt>
                <c:pt idx="7244">
                  <c:v>41439.958333339193</c:v>
                </c:pt>
                <c:pt idx="7245">
                  <c:v>41439.965277783638</c:v>
                </c:pt>
                <c:pt idx="7246">
                  <c:v>41439.972222228083</c:v>
                </c:pt>
                <c:pt idx="7247">
                  <c:v>41439.979166672529</c:v>
                </c:pt>
                <c:pt idx="7248">
                  <c:v>41439.986111116974</c:v>
                </c:pt>
                <c:pt idx="7249">
                  <c:v>41439.993055561419</c:v>
                </c:pt>
                <c:pt idx="7250">
                  <c:v>41440.000000005864</c:v>
                </c:pt>
                <c:pt idx="7251">
                  <c:v>41440.00694445031</c:v>
                </c:pt>
                <c:pt idx="7252">
                  <c:v>41440.013888894755</c:v>
                </c:pt>
                <c:pt idx="7253">
                  <c:v>41440.0208333392</c:v>
                </c:pt>
                <c:pt idx="7254">
                  <c:v>41440.027777783645</c:v>
                </c:pt>
                <c:pt idx="7255">
                  <c:v>41440.034722228091</c:v>
                </c:pt>
                <c:pt idx="7256">
                  <c:v>41440.041666672536</c:v>
                </c:pt>
                <c:pt idx="7257">
                  <c:v>41440.048611116981</c:v>
                </c:pt>
                <c:pt idx="7258">
                  <c:v>41440.055555561426</c:v>
                </c:pt>
                <c:pt idx="7259">
                  <c:v>41440.062500005872</c:v>
                </c:pt>
                <c:pt idx="7260">
                  <c:v>41440.069444450317</c:v>
                </c:pt>
                <c:pt idx="7261">
                  <c:v>41440.076388894762</c:v>
                </c:pt>
                <c:pt idx="7262">
                  <c:v>41440.083333339207</c:v>
                </c:pt>
                <c:pt idx="7263">
                  <c:v>41440.090277783653</c:v>
                </c:pt>
                <c:pt idx="7264">
                  <c:v>41440.097222228098</c:v>
                </c:pt>
                <c:pt idx="7265">
                  <c:v>41440.104166672543</c:v>
                </c:pt>
                <c:pt idx="7266">
                  <c:v>41440.111111116988</c:v>
                </c:pt>
                <c:pt idx="7267">
                  <c:v>41440.118055561434</c:v>
                </c:pt>
                <c:pt idx="7268">
                  <c:v>41440.125000005879</c:v>
                </c:pt>
                <c:pt idx="7269">
                  <c:v>41440.131944450324</c:v>
                </c:pt>
                <c:pt idx="7270">
                  <c:v>41440.138888894769</c:v>
                </c:pt>
                <c:pt idx="7271">
                  <c:v>41440.145833339215</c:v>
                </c:pt>
                <c:pt idx="7272">
                  <c:v>41440.15277778366</c:v>
                </c:pt>
                <c:pt idx="7273">
                  <c:v>41440.159722228105</c:v>
                </c:pt>
                <c:pt idx="7274">
                  <c:v>41440.16666667255</c:v>
                </c:pt>
                <c:pt idx="7275">
                  <c:v>41440.173611116996</c:v>
                </c:pt>
                <c:pt idx="7276">
                  <c:v>41440.180555561441</c:v>
                </c:pt>
                <c:pt idx="7277">
                  <c:v>41440.187500005886</c:v>
                </c:pt>
                <c:pt idx="7278">
                  <c:v>41440.194444450332</c:v>
                </c:pt>
                <c:pt idx="7279">
                  <c:v>41440.201388894777</c:v>
                </c:pt>
                <c:pt idx="7280">
                  <c:v>41440.208333339222</c:v>
                </c:pt>
                <c:pt idx="7281">
                  <c:v>41440.215277783667</c:v>
                </c:pt>
                <c:pt idx="7282">
                  <c:v>41440.222222228113</c:v>
                </c:pt>
                <c:pt idx="7283">
                  <c:v>41440.229166672558</c:v>
                </c:pt>
                <c:pt idx="7284">
                  <c:v>41440.236111117003</c:v>
                </c:pt>
                <c:pt idx="7285">
                  <c:v>41440.243055561448</c:v>
                </c:pt>
                <c:pt idx="7286">
                  <c:v>41440.250000005894</c:v>
                </c:pt>
                <c:pt idx="7287">
                  <c:v>41440.256944450339</c:v>
                </c:pt>
                <c:pt idx="7288">
                  <c:v>41440.263888894784</c:v>
                </c:pt>
                <c:pt idx="7289">
                  <c:v>41440.270833339229</c:v>
                </c:pt>
                <c:pt idx="7290">
                  <c:v>41440.277777783675</c:v>
                </c:pt>
                <c:pt idx="7291">
                  <c:v>41440.28472222812</c:v>
                </c:pt>
                <c:pt idx="7292">
                  <c:v>41440.291666672565</c:v>
                </c:pt>
                <c:pt idx="7293">
                  <c:v>41440.29861111701</c:v>
                </c:pt>
                <c:pt idx="7294">
                  <c:v>41440.305555561456</c:v>
                </c:pt>
                <c:pt idx="7295">
                  <c:v>41440.312500005901</c:v>
                </c:pt>
                <c:pt idx="7296">
                  <c:v>41440.319444450346</c:v>
                </c:pt>
                <c:pt idx="7297">
                  <c:v>41440.326388894791</c:v>
                </c:pt>
                <c:pt idx="7298">
                  <c:v>41440.333333339237</c:v>
                </c:pt>
                <c:pt idx="7299">
                  <c:v>41440.340277783682</c:v>
                </c:pt>
                <c:pt idx="7300">
                  <c:v>41440.347222228127</c:v>
                </c:pt>
                <c:pt idx="7301">
                  <c:v>41440.354166672572</c:v>
                </c:pt>
                <c:pt idx="7302">
                  <c:v>41440.361111117018</c:v>
                </c:pt>
                <c:pt idx="7303">
                  <c:v>41440.368055561463</c:v>
                </c:pt>
                <c:pt idx="7304">
                  <c:v>41440.375000005908</c:v>
                </c:pt>
                <c:pt idx="7305">
                  <c:v>41440.381944450353</c:v>
                </c:pt>
                <c:pt idx="7306">
                  <c:v>41440.388888894799</c:v>
                </c:pt>
                <c:pt idx="7307">
                  <c:v>41440.395833339244</c:v>
                </c:pt>
                <c:pt idx="7308">
                  <c:v>41440.402777783689</c:v>
                </c:pt>
                <c:pt idx="7309">
                  <c:v>41440.409722228134</c:v>
                </c:pt>
                <c:pt idx="7310">
                  <c:v>41440.41666667258</c:v>
                </c:pt>
                <c:pt idx="7311">
                  <c:v>41440.423611117025</c:v>
                </c:pt>
                <c:pt idx="7312">
                  <c:v>41440.43055556147</c:v>
                </c:pt>
                <c:pt idx="7313">
                  <c:v>41440.437500005915</c:v>
                </c:pt>
                <c:pt idx="7314">
                  <c:v>41440.444444450361</c:v>
                </c:pt>
                <c:pt idx="7315">
                  <c:v>41440.451388894806</c:v>
                </c:pt>
                <c:pt idx="7316">
                  <c:v>41440.458333339251</c:v>
                </c:pt>
                <c:pt idx="7317">
                  <c:v>41440.465277783696</c:v>
                </c:pt>
                <c:pt idx="7318">
                  <c:v>41440.472222228142</c:v>
                </c:pt>
                <c:pt idx="7319">
                  <c:v>41440.479166672587</c:v>
                </c:pt>
                <c:pt idx="7320">
                  <c:v>41440.486111117032</c:v>
                </c:pt>
                <c:pt idx="7321">
                  <c:v>41440.493055561477</c:v>
                </c:pt>
                <c:pt idx="7322">
                  <c:v>41440.500000005923</c:v>
                </c:pt>
                <c:pt idx="7323">
                  <c:v>41440.506944450368</c:v>
                </c:pt>
                <c:pt idx="7324">
                  <c:v>41440.513888894813</c:v>
                </c:pt>
                <c:pt idx="7325">
                  <c:v>41440.520833339258</c:v>
                </c:pt>
                <c:pt idx="7326">
                  <c:v>41440.527777783704</c:v>
                </c:pt>
                <c:pt idx="7327">
                  <c:v>41440.534722228149</c:v>
                </c:pt>
                <c:pt idx="7328">
                  <c:v>41440.541666672594</c:v>
                </c:pt>
                <c:pt idx="7329">
                  <c:v>41440.548611117039</c:v>
                </c:pt>
                <c:pt idx="7330">
                  <c:v>41440.555555561485</c:v>
                </c:pt>
                <c:pt idx="7331">
                  <c:v>41440.56250000593</c:v>
                </c:pt>
                <c:pt idx="7332">
                  <c:v>41440.569444450375</c:v>
                </c:pt>
                <c:pt idx="7333">
                  <c:v>41440.57638889482</c:v>
                </c:pt>
                <c:pt idx="7334">
                  <c:v>41440.583333339266</c:v>
                </c:pt>
                <c:pt idx="7335">
                  <c:v>41440.590277783711</c:v>
                </c:pt>
                <c:pt idx="7336">
                  <c:v>41440.597222228156</c:v>
                </c:pt>
                <c:pt idx="7337">
                  <c:v>41440.604166672601</c:v>
                </c:pt>
                <c:pt idx="7338">
                  <c:v>41440.611111117047</c:v>
                </c:pt>
                <c:pt idx="7339">
                  <c:v>41440.618055561492</c:v>
                </c:pt>
                <c:pt idx="7340">
                  <c:v>41440.625000005937</c:v>
                </c:pt>
                <c:pt idx="7341">
                  <c:v>41440.631944450382</c:v>
                </c:pt>
                <c:pt idx="7342">
                  <c:v>41440.638888894828</c:v>
                </c:pt>
                <c:pt idx="7343">
                  <c:v>41440.645833339273</c:v>
                </c:pt>
                <c:pt idx="7344">
                  <c:v>41440.652777783718</c:v>
                </c:pt>
                <c:pt idx="7345">
                  <c:v>41440.659722228163</c:v>
                </c:pt>
                <c:pt idx="7346">
                  <c:v>41440.666666672609</c:v>
                </c:pt>
                <c:pt idx="7347">
                  <c:v>41440.673611117054</c:v>
                </c:pt>
                <c:pt idx="7348">
                  <c:v>41440.680555561499</c:v>
                </c:pt>
                <c:pt idx="7349">
                  <c:v>41440.687500005944</c:v>
                </c:pt>
                <c:pt idx="7350">
                  <c:v>41440.69444445039</c:v>
                </c:pt>
                <c:pt idx="7351">
                  <c:v>41440.701388894835</c:v>
                </c:pt>
                <c:pt idx="7352">
                  <c:v>41440.70833333928</c:v>
                </c:pt>
                <c:pt idx="7353">
                  <c:v>41440.715277783725</c:v>
                </c:pt>
                <c:pt idx="7354">
                  <c:v>41440.722222228171</c:v>
                </c:pt>
                <c:pt idx="7355">
                  <c:v>41440.729166672616</c:v>
                </c:pt>
                <c:pt idx="7356">
                  <c:v>41440.736111117061</c:v>
                </c:pt>
                <c:pt idx="7357">
                  <c:v>41440.743055561506</c:v>
                </c:pt>
                <c:pt idx="7358">
                  <c:v>41440.750000005952</c:v>
                </c:pt>
                <c:pt idx="7359">
                  <c:v>41440.756944450397</c:v>
                </c:pt>
                <c:pt idx="7360">
                  <c:v>41440.763888894842</c:v>
                </c:pt>
                <c:pt idx="7361">
                  <c:v>41440.770833339287</c:v>
                </c:pt>
                <c:pt idx="7362">
                  <c:v>41440.777777783733</c:v>
                </c:pt>
                <c:pt idx="7363">
                  <c:v>41440.784722228178</c:v>
                </c:pt>
                <c:pt idx="7364">
                  <c:v>41440.791666672623</c:v>
                </c:pt>
                <c:pt idx="7365">
                  <c:v>41440.798611117069</c:v>
                </c:pt>
                <c:pt idx="7366">
                  <c:v>41440.805555561514</c:v>
                </c:pt>
                <c:pt idx="7367">
                  <c:v>41440.812500005959</c:v>
                </c:pt>
                <c:pt idx="7368">
                  <c:v>41440.819444450404</c:v>
                </c:pt>
                <c:pt idx="7369">
                  <c:v>41440.82638889485</c:v>
                </c:pt>
                <c:pt idx="7370">
                  <c:v>41440.833333339295</c:v>
                </c:pt>
                <c:pt idx="7371">
                  <c:v>41440.84027778374</c:v>
                </c:pt>
                <c:pt idx="7372">
                  <c:v>41440.847222228185</c:v>
                </c:pt>
                <c:pt idx="7373">
                  <c:v>41440.854166672631</c:v>
                </c:pt>
                <c:pt idx="7374">
                  <c:v>41440.861111117076</c:v>
                </c:pt>
                <c:pt idx="7375">
                  <c:v>41440.868055561521</c:v>
                </c:pt>
                <c:pt idx="7376">
                  <c:v>41440.875000005966</c:v>
                </c:pt>
                <c:pt idx="7377">
                  <c:v>41440.881944450412</c:v>
                </c:pt>
                <c:pt idx="7378">
                  <c:v>41440.888888894857</c:v>
                </c:pt>
                <c:pt idx="7379">
                  <c:v>41440.895833339302</c:v>
                </c:pt>
                <c:pt idx="7380">
                  <c:v>41440.902777783747</c:v>
                </c:pt>
                <c:pt idx="7381">
                  <c:v>41440.909722228193</c:v>
                </c:pt>
                <c:pt idx="7382">
                  <c:v>41440.916666672638</c:v>
                </c:pt>
                <c:pt idx="7383">
                  <c:v>41440.923611117083</c:v>
                </c:pt>
                <c:pt idx="7384">
                  <c:v>41440.930555561528</c:v>
                </c:pt>
                <c:pt idx="7385">
                  <c:v>41440.937500005974</c:v>
                </c:pt>
                <c:pt idx="7386">
                  <c:v>41440.944444450419</c:v>
                </c:pt>
                <c:pt idx="7387">
                  <c:v>41440.951388894864</c:v>
                </c:pt>
                <c:pt idx="7388">
                  <c:v>41440.958333339309</c:v>
                </c:pt>
                <c:pt idx="7389">
                  <c:v>41440.965277783755</c:v>
                </c:pt>
                <c:pt idx="7390">
                  <c:v>41440.9722222282</c:v>
                </c:pt>
                <c:pt idx="7391">
                  <c:v>41440.979166672645</c:v>
                </c:pt>
                <c:pt idx="7392">
                  <c:v>41440.98611111709</c:v>
                </c:pt>
                <c:pt idx="7393">
                  <c:v>41440.993055561536</c:v>
                </c:pt>
                <c:pt idx="7394">
                  <c:v>41441.000000005981</c:v>
                </c:pt>
                <c:pt idx="7395">
                  <c:v>41441.006944450426</c:v>
                </c:pt>
                <c:pt idx="7396">
                  <c:v>41441.013888894871</c:v>
                </c:pt>
                <c:pt idx="7397">
                  <c:v>41441.020833339317</c:v>
                </c:pt>
                <c:pt idx="7398">
                  <c:v>41441.027777783762</c:v>
                </c:pt>
                <c:pt idx="7399">
                  <c:v>41441.034722228207</c:v>
                </c:pt>
                <c:pt idx="7400">
                  <c:v>41441.041666672652</c:v>
                </c:pt>
                <c:pt idx="7401">
                  <c:v>41441.048611117098</c:v>
                </c:pt>
                <c:pt idx="7402">
                  <c:v>41441.055555561543</c:v>
                </c:pt>
                <c:pt idx="7403">
                  <c:v>41441.062500005988</c:v>
                </c:pt>
                <c:pt idx="7404">
                  <c:v>41441.069444450433</c:v>
                </c:pt>
                <c:pt idx="7405">
                  <c:v>41441.076388894879</c:v>
                </c:pt>
                <c:pt idx="7406">
                  <c:v>41441.083333339324</c:v>
                </c:pt>
                <c:pt idx="7407">
                  <c:v>41441.090277783769</c:v>
                </c:pt>
                <c:pt idx="7408">
                  <c:v>41441.097222228214</c:v>
                </c:pt>
                <c:pt idx="7409">
                  <c:v>41441.10416667266</c:v>
                </c:pt>
                <c:pt idx="7410">
                  <c:v>41441.111111117105</c:v>
                </c:pt>
                <c:pt idx="7411">
                  <c:v>41441.11805556155</c:v>
                </c:pt>
                <c:pt idx="7412">
                  <c:v>41441.125000005995</c:v>
                </c:pt>
                <c:pt idx="7413">
                  <c:v>41441.131944450441</c:v>
                </c:pt>
                <c:pt idx="7414">
                  <c:v>41441.138888894886</c:v>
                </c:pt>
                <c:pt idx="7415">
                  <c:v>41441.145833339331</c:v>
                </c:pt>
                <c:pt idx="7416">
                  <c:v>41441.152777783776</c:v>
                </c:pt>
                <c:pt idx="7417">
                  <c:v>41441.159722228222</c:v>
                </c:pt>
                <c:pt idx="7418">
                  <c:v>41441.166666672667</c:v>
                </c:pt>
                <c:pt idx="7419">
                  <c:v>41441.173611117112</c:v>
                </c:pt>
                <c:pt idx="7420">
                  <c:v>41441.180555561557</c:v>
                </c:pt>
                <c:pt idx="7421">
                  <c:v>41441.187500006003</c:v>
                </c:pt>
                <c:pt idx="7422">
                  <c:v>41441.194444450448</c:v>
                </c:pt>
                <c:pt idx="7423">
                  <c:v>41441.201388894893</c:v>
                </c:pt>
                <c:pt idx="7424">
                  <c:v>41441.208333339338</c:v>
                </c:pt>
                <c:pt idx="7425">
                  <c:v>41441.215277783784</c:v>
                </c:pt>
                <c:pt idx="7426">
                  <c:v>41441.222222228229</c:v>
                </c:pt>
                <c:pt idx="7427">
                  <c:v>41441.229166672674</c:v>
                </c:pt>
                <c:pt idx="7428">
                  <c:v>41441.236111117119</c:v>
                </c:pt>
                <c:pt idx="7429">
                  <c:v>41441.243055561565</c:v>
                </c:pt>
                <c:pt idx="7430">
                  <c:v>41441.25000000601</c:v>
                </c:pt>
                <c:pt idx="7431">
                  <c:v>41441.256944450455</c:v>
                </c:pt>
                <c:pt idx="7432">
                  <c:v>41441.2638888949</c:v>
                </c:pt>
                <c:pt idx="7433">
                  <c:v>41441.270833339346</c:v>
                </c:pt>
                <c:pt idx="7434">
                  <c:v>41441.277777783791</c:v>
                </c:pt>
                <c:pt idx="7435">
                  <c:v>41441.284722228236</c:v>
                </c:pt>
                <c:pt idx="7436">
                  <c:v>41441.291666672681</c:v>
                </c:pt>
                <c:pt idx="7437">
                  <c:v>41441.298611117127</c:v>
                </c:pt>
                <c:pt idx="7438">
                  <c:v>41441.305555561572</c:v>
                </c:pt>
                <c:pt idx="7439">
                  <c:v>41441.312500006017</c:v>
                </c:pt>
                <c:pt idx="7440">
                  <c:v>41441.319444450462</c:v>
                </c:pt>
                <c:pt idx="7441">
                  <c:v>41441.326388894908</c:v>
                </c:pt>
                <c:pt idx="7442">
                  <c:v>41441.333333339353</c:v>
                </c:pt>
                <c:pt idx="7443">
                  <c:v>41441.340277783798</c:v>
                </c:pt>
                <c:pt idx="7444">
                  <c:v>41441.347222228243</c:v>
                </c:pt>
                <c:pt idx="7445">
                  <c:v>41441.354166672689</c:v>
                </c:pt>
                <c:pt idx="7446">
                  <c:v>41441.361111117134</c:v>
                </c:pt>
                <c:pt idx="7447">
                  <c:v>41441.368055561579</c:v>
                </c:pt>
                <c:pt idx="7448">
                  <c:v>41441.375000006024</c:v>
                </c:pt>
                <c:pt idx="7449">
                  <c:v>41441.38194445047</c:v>
                </c:pt>
                <c:pt idx="7450">
                  <c:v>41441.388888894915</c:v>
                </c:pt>
                <c:pt idx="7451">
                  <c:v>41441.39583333936</c:v>
                </c:pt>
                <c:pt idx="7452">
                  <c:v>41441.402777783806</c:v>
                </c:pt>
                <c:pt idx="7453">
                  <c:v>41441.409722228251</c:v>
                </c:pt>
                <c:pt idx="7454">
                  <c:v>41441.416666672696</c:v>
                </c:pt>
                <c:pt idx="7455">
                  <c:v>41441.423611117141</c:v>
                </c:pt>
                <c:pt idx="7456">
                  <c:v>41441.430555561587</c:v>
                </c:pt>
                <c:pt idx="7457">
                  <c:v>41441.437500006032</c:v>
                </c:pt>
                <c:pt idx="7458">
                  <c:v>41441.444444450477</c:v>
                </c:pt>
                <c:pt idx="7459">
                  <c:v>41441.451388894922</c:v>
                </c:pt>
                <c:pt idx="7460">
                  <c:v>41441.458333339368</c:v>
                </c:pt>
                <c:pt idx="7461">
                  <c:v>41441.465277783813</c:v>
                </c:pt>
                <c:pt idx="7462">
                  <c:v>41441.472222228258</c:v>
                </c:pt>
                <c:pt idx="7463">
                  <c:v>41441.479166672703</c:v>
                </c:pt>
                <c:pt idx="7464">
                  <c:v>41441.486111117149</c:v>
                </c:pt>
                <c:pt idx="7465">
                  <c:v>41441.493055561594</c:v>
                </c:pt>
                <c:pt idx="7466">
                  <c:v>41441.500000006039</c:v>
                </c:pt>
                <c:pt idx="7467">
                  <c:v>41441.506944450484</c:v>
                </c:pt>
                <c:pt idx="7468">
                  <c:v>41441.51388889493</c:v>
                </c:pt>
                <c:pt idx="7469">
                  <c:v>41441.520833339375</c:v>
                </c:pt>
                <c:pt idx="7470">
                  <c:v>41441.52777778382</c:v>
                </c:pt>
                <c:pt idx="7471">
                  <c:v>41441.534722228265</c:v>
                </c:pt>
                <c:pt idx="7472">
                  <c:v>41441.541666672711</c:v>
                </c:pt>
                <c:pt idx="7473">
                  <c:v>41441.548611117156</c:v>
                </c:pt>
                <c:pt idx="7474">
                  <c:v>41441.555555561601</c:v>
                </c:pt>
                <c:pt idx="7475">
                  <c:v>41441.562500006046</c:v>
                </c:pt>
                <c:pt idx="7476">
                  <c:v>41441.569444450492</c:v>
                </c:pt>
                <c:pt idx="7477">
                  <c:v>41441.576388894937</c:v>
                </c:pt>
                <c:pt idx="7478">
                  <c:v>41441.583333339382</c:v>
                </c:pt>
                <c:pt idx="7479">
                  <c:v>41441.590277783827</c:v>
                </c:pt>
                <c:pt idx="7480">
                  <c:v>41441.597222228273</c:v>
                </c:pt>
                <c:pt idx="7481">
                  <c:v>41441.604166672718</c:v>
                </c:pt>
                <c:pt idx="7482">
                  <c:v>41441.611111117163</c:v>
                </c:pt>
                <c:pt idx="7483">
                  <c:v>41441.618055561608</c:v>
                </c:pt>
                <c:pt idx="7484">
                  <c:v>41441.625000006054</c:v>
                </c:pt>
                <c:pt idx="7485">
                  <c:v>41441.631944450499</c:v>
                </c:pt>
                <c:pt idx="7486">
                  <c:v>41441.638888894944</c:v>
                </c:pt>
                <c:pt idx="7487">
                  <c:v>41441.645833339389</c:v>
                </c:pt>
                <c:pt idx="7488">
                  <c:v>41441.652777783835</c:v>
                </c:pt>
                <c:pt idx="7489">
                  <c:v>41441.65972222828</c:v>
                </c:pt>
                <c:pt idx="7490">
                  <c:v>41441.666666672725</c:v>
                </c:pt>
                <c:pt idx="7491">
                  <c:v>41441.67361111717</c:v>
                </c:pt>
                <c:pt idx="7492">
                  <c:v>41441.680555561616</c:v>
                </c:pt>
                <c:pt idx="7493">
                  <c:v>41441.687500006061</c:v>
                </c:pt>
                <c:pt idx="7494">
                  <c:v>41441.694444450506</c:v>
                </c:pt>
                <c:pt idx="7495">
                  <c:v>41441.701388894951</c:v>
                </c:pt>
                <c:pt idx="7496">
                  <c:v>41441.708333339397</c:v>
                </c:pt>
                <c:pt idx="7497">
                  <c:v>41441.715277783842</c:v>
                </c:pt>
                <c:pt idx="7498">
                  <c:v>41441.722222228287</c:v>
                </c:pt>
                <c:pt idx="7499">
                  <c:v>41441.729166672732</c:v>
                </c:pt>
                <c:pt idx="7500">
                  <c:v>41441.736111117178</c:v>
                </c:pt>
                <c:pt idx="7501">
                  <c:v>41441.743055561623</c:v>
                </c:pt>
                <c:pt idx="7502">
                  <c:v>41441.750000006068</c:v>
                </c:pt>
                <c:pt idx="7503">
                  <c:v>41441.756944450513</c:v>
                </c:pt>
                <c:pt idx="7504">
                  <c:v>41441.763888894959</c:v>
                </c:pt>
                <c:pt idx="7505">
                  <c:v>41441.770833339404</c:v>
                </c:pt>
                <c:pt idx="7506">
                  <c:v>41441.777777783849</c:v>
                </c:pt>
                <c:pt idx="7507">
                  <c:v>41441.784722228294</c:v>
                </c:pt>
                <c:pt idx="7508">
                  <c:v>41441.79166667274</c:v>
                </c:pt>
                <c:pt idx="7509">
                  <c:v>41441.798611117185</c:v>
                </c:pt>
                <c:pt idx="7510">
                  <c:v>41441.80555556163</c:v>
                </c:pt>
                <c:pt idx="7511">
                  <c:v>41441.812500006075</c:v>
                </c:pt>
                <c:pt idx="7512">
                  <c:v>41441.819444450521</c:v>
                </c:pt>
                <c:pt idx="7513">
                  <c:v>41441.826388894966</c:v>
                </c:pt>
                <c:pt idx="7514">
                  <c:v>41441.833333339411</c:v>
                </c:pt>
                <c:pt idx="7515">
                  <c:v>41441.840277783856</c:v>
                </c:pt>
                <c:pt idx="7516">
                  <c:v>41441.847222228302</c:v>
                </c:pt>
                <c:pt idx="7517">
                  <c:v>41441.854166672747</c:v>
                </c:pt>
                <c:pt idx="7518">
                  <c:v>41441.861111117192</c:v>
                </c:pt>
                <c:pt idx="7519">
                  <c:v>41441.868055561637</c:v>
                </c:pt>
                <c:pt idx="7520">
                  <c:v>41441.875000006083</c:v>
                </c:pt>
                <c:pt idx="7521">
                  <c:v>41441.881944450528</c:v>
                </c:pt>
                <c:pt idx="7522">
                  <c:v>41441.888888894973</c:v>
                </c:pt>
                <c:pt idx="7523">
                  <c:v>41441.895833339418</c:v>
                </c:pt>
                <c:pt idx="7524">
                  <c:v>41441.902777783864</c:v>
                </c:pt>
                <c:pt idx="7525">
                  <c:v>41441.909722228309</c:v>
                </c:pt>
                <c:pt idx="7526">
                  <c:v>41441.916666672754</c:v>
                </c:pt>
                <c:pt idx="7527">
                  <c:v>41441.923611117199</c:v>
                </c:pt>
                <c:pt idx="7528">
                  <c:v>41441.930555561645</c:v>
                </c:pt>
                <c:pt idx="7529">
                  <c:v>41441.93750000609</c:v>
                </c:pt>
                <c:pt idx="7530">
                  <c:v>41441.944444450535</c:v>
                </c:pt>
                <c:pt idx="7531">
                  <c:v>41441.95138889498</c:v>
                </c:pt>
                <c:pt idx="7532">
                  <c:v>41441.958333339426</c:v>
                </c:pt>
                <c:pt idx="7533">
                  <c:v>41441.965277783871</c:v>
                </c:pt>
                <c:pt idx="7534">
                  <c:v>41441.972222228316</c:v>
                </c:pt>
                <c:pt idx="7535">
                  <c:v>41441.979166672761</c:v>
                </c:pt>
                <c:pt idx="7536">
                  <c:v>41441.986111117207</c:v>
                </c:pt>
                <c:pt idx="7537">
                  <c:v>41441.993055561652</c:v>
                </c:pt>
                <c:pt idx="7538">
                  <c:v>41442.000000006097</c:v>
                </c:pt>
                <c:pt idx="7539">
                  <c:v>41442.006944450543</c:v>
                </c:pt>
                <c:pt idx="7540">
                  <c:v>41442.013888894988</c:v>
                </c:pt>
                <c:pt idx="7541">
                  <c:v>41442.020833339433</c:v>
                </c:pt>
                <c:pt idx="7542">
                  <c:v>41442.027777783878</c:v>
                </c:pt>
                <c:pt idx="7543">
                  <c:v>41442.034722228324</c:v>
                </c:pt>
                <c:pt idx="7544">
                  <c:v>41442.041666672769</c:v>
                </c:pt>
                <c:pt idx="7545">
                  <c:v>41442.048611117214</c:v>
                </c:pt>
                <c:pt idx="7546">
                  <c:v>41442.055555561659</c:v>
                </c:pt>
                <c:pt idx="7547">
                  <c:v>41442.062500006105</c:v>
                </c:pt>
                <c:pt idx="7548">
                  <c:v>41442.06944445055</c:v>
                </c:pt>
                <c:pt idx="7549">
                  <c:v>41442.076388894995</c:v>
                </c:pt>
                <c:pt idx="7550">
                  <c:v>41442.08333333944</c:v>
                </c:pt>
                <c:pt idx="7551">
                  <c:v>41442.090277783886</c:v>
                </c:pt>
                <c:pt idx="7552">
                  <c:v>41442.097222228331</c:v>
                </c:pt>
                <c:pt idx="7553">
                  <c:v>41442.104166672776</c:v>
                </c:pt>
                <c:pt idx="7554">
                  <c:v>41442.111111117221</c:v>
                </c:pt>
                <c:pt idx="7555">
                  <c:v>41442.118055561667</c:v>
                </c:pt>
                <c:pt idx="7556">
                  <c:v>41442.125000006112</c:v>
                </c:pt>
                <c:pt idx="7557">
                  <c:v>41442.131944450557</c:v>
                </c:pt>
                <c:pt idx="7558">
                  <c:v>41442.138888895002</c:v>
                </c:pt>
                <c:pt idx="7559">
                  <c:v>41442.145833339448</c:v>
                </c:pt>
                <c:pt idx="7560">
                  <c:v>41442.152777783893</c:v>
                </c:pt>
                <c:pt idx="7561">
                  <c:v>41442.159722228338</c:v>
                </c:pt>
                <c:pt idx="7562">
                  <c:v>41442.166666672783</c:v>
                </c:pt>
                <c:pt idx="7563">
                  <c:v>41442.173611117229</c:v>
                </c:pt>
                <c:pt idx="7564">
                  <c:v>41442.180555561674</c:v>
                </c:pt>
                <c:pt idx="7565">
                  <c:v>41442.187500006119</c:v>
                </c:pt>
                <c:pt idx="7566">
                  <c:v>41442.194444450564</c:v>
                </c:pt>
                <c:pt idx="7567">
                  <c:v>41442.20138889501</c:v>
                </c:pt>
                <c:pt idx="7568">
                  <c:v>41442.208333339455</c:v>
                </c:pt>
                <c:pt idx="7569">
                  <c:v>41442.2152777839</c:v>
                </c:pt>
                <c:pt idx="7570">
                  <c:v>41442.222222228345</c:v>
                </c:pt>
                <c:pt idx="7571">
                  <c:v>41442.229166672791</c:v>
                </c:pt>
                <c:pt idx="7572">
                  <c:v>41442.236111117236</c:v>
                </c:pt>
                <c:pt idx="7573">
                  <c:v>41442.243055561681</c:v>
                </c:pt>
                <c:pt idx="7574">
                  <c:v>41442.250000006126</c:v>
                </c:pt>
                <c:pt idx="7575">
                  <c:v>41442.256944450572</c:v>
                </c:pt>
                <c:pt idx="7576">
                  <c:v>41442.263888895017</c:v>
                </c:pt>
                <c:pt idx="7577">
                  <c:v>41442.270833339462</c:v>
                </c:pt>
                <c:pt idx="7578">
                  <c:v>41442.277777783907</c:v>
                </c:pt>
                <c:pt idx="7579">
                  <c:v>41442.284722228353</c:v>
                </c:pt>
                <c:pt idx="7580">
                  <c:v>41442.291666672798</c:v>
                </c:pt>
                <c:pt idx="7581">
                  <c:v>41442.298611117243</c:v>
                </c:pt>
                <c:pt idx="7582">
                  <c:v>41442.305555561688</c:v>
                </c:pt>
                <c:pt idx="7583">
                  <c:v>41442.312500006134</c:v>
                </c:pt>
                <c:pt idx="7584">
                  <c:v>41442.319444450579</c:v>
                </c:pt>
                <c:pt idx="7585">
                  <c:v>41442.326388895024</c:v>
                </c:pt>
                <c:pt idx="7586">
                  <c:v>41442.333333339469</c:v>
                </c:pt>
                <c:pt idx="7587">
                  <c:v>41442.340277783915</c:v>
                </c:pt>
                <c:pt idx="7588">
                  <c:v>41442.34722222836</c:v>
                </c:pt>
                <c:pt idx="7589">
                  <c:v>41442.354166672805</c:v>
                </c:pt>
                <c:pt idx="7590">
                  <c:v>41442.36111111725</c:v>
                </c:pt>
                <c:pt idx="7591">
                  <c:v>41442.368055561696</c:v>
                </c:pt>
                <c:pt idx="7592">
                  <c:v>41442.375000006141</c:v>
                </c:pt>
                <c:pt idx="7593">
                  <c:v>41442.381944450586</c:v>
                </c:pt>
                <c:pt idx="7594">
                  <c:v>41442.388888895031</c:v>
                </c:pt>
                <c:pt idx="7595">
                  <c:v>41442.395833339477</c:v>
                </c:pt>
                <c:pt idx="7596">
                  <c:v>41442.402777783922</c:v>
                </c:pt>
                <c:pt idx="7597">
                  <c:v>41442.409722228367</c:v>
                </c:pt>
                <c:pt idx="7598">
                  <c:v>41442.416666672812</c:v>
                </c:pt>
                <c:pt idx="7599">
                  <c:v>41442.423611117258</c:v>
                </c:pt>
                <c:pt idx="7600">
                  <c:v>41442.430555561703</c:v>
                </c:pt>
                <c:pt idx="7601">
                  <c:v>41442.437500006148</c:v>
                </c:pt>
                <c:pt idx="7602">
                  <c:v>41442.444444450593</c:v>
                </c:pt>
                <c:pt idx="7603">
                  <c:v>41442.451388895039</c:v>
                </c:pt>
                <c:pt idx="7604">
                  <c:v>41442.458333339484</c:v>
                </c:pt>
                <c:pt idx="7605">
                  <c:v>41442.465277783929</c:v>
                </c:pt>
                <c:pt idx="7606">
                  <c:v>41442.472222228374</c:v>
                </c:pt>
                <c:pt idx="7607">
                  <c:v>41442.47916667282</c:v>
                </c:pt>
                <c:pt idx="7608">
                  <c:v>41442.486111117265</c:v>
                </c:pt>
                <c:pt idx="7609">
                  <c:v>41442.49305556171</c:v>
                </c:pt>
                <c:pt idx="7610">
                  <c:v>41442.500000006155</c:v>
                </c:pt>
                <c:pt idx="7611">
                  <c:v>41442.506944450601</c:v>
                </c:pt>
                <c:pt idx="7612">
                  <c:v>41442.513888895046</c:v>
                </c:pt>
                <c:pt idx="7613">
                  <c:v>41442.520833339491</c:v>
                </c:pt>
                <c:pt idx="7614">
                  <c:v>41442.527777783936</c:v>
                </c:pt>
                <c:pt idx="7615">
                  <c:v>41442.534722228382</c:v>
                </c:pt>
                <c:pt idx="7616">
                  <c:v>41442.541666672827</c:v>
                </c:pt>
                <c:pt idx="7617">
                  <c:v>41442.548611117272</c:v>
                </c:pt>
                <c:pt idx="7618">
                  <c:v>41442.555555561717</c:v>
                </c:pt>
                <c:pt idx="7619">
                  <c:v>41442.562500006163</c:v>
                </c:pt>
                <c:pt idx="7620">
                  <c:v>41442.569444450608</c:v>
                </c:pt>
                <c:pt idx="7621">
                  <c:v>41442.576388895053</c:v>
                </c:pt>
                <c:pt idx="7622">
                  <c:v>41442.583333339498</c:v>
                </c:pt>
                <c:pt idx="7623">
                  <c:v>41442.590277783944</c:v>
                </c:pt>
                <c:pt idx="7624">
                  <c:v>41442.597222228389</c:v>
                </c:pt>
                <c:pt idx="7625">
                  <c:v>41442.604166672834</c:v>
                </c:pt>
                <c:pt idx="7626">
                  <c:v>41442.61111111728</c:v>
                </c:pt>
                <c:pt idx="7627">
                  <c:v>41442.618055561725</c:v>
                </c:pt>
                <c:pt idx="7628">
                  <c:v>41442.62500000617</c:v>
                </c:pt>
                <c:pt idx="7629">
                  <c:v>41442.631944450615</c:v>
                </c:pt>
                <c:pt idx="7630">
                  <c:v>41442.638888895061</c:v>
                </c:pt>
                <c:pt idx="7631">
                  <c:v>41442.645833339506</c:v>
                </c:pt>
                <c:pt idx="7632">
                  <c:v>41442.652777783951</c:v>
                </c:pt>
                <c:pt idx="7633">
                  <c:v>41442.659722228396</c:v>
                </c:pt>
                <c:pt idx="7634">
                  <c:v>41442.666666672842</c:v>
                </c:pt>
                <c:pt idx="7635">
                  <c:v>41442.673611117287</c:v>
                </c:pt>
                <c:pt idx="7636">
                  <c:v>41442.680555561732</c:v>
                </c:pt>
                <c:pt idx="7637">
                  <c:v>41442.687500006177</c:v>
                </c:pt>
                <c:pt idx="7638">
                  <c:v>41442.694444450623</c:v>
                </c:pt>
                <c:pt idx="7639">
                  <c:v>41442.701388895068</c:v>
                </c:pt>
                <c:pt idx="7640">
                  <c:v>41442.708333339513</c:v>
                </c:pt>
                <c:pt idx="7641">
                  <c:v>41442.715277783958</c:v>
                </c:pt>
                <c:pt idx="7642">
                  <c:v>41442.722222228404</c:v>
                </c:pt>
                <c:pt idx="7643">
                  <c:v>41442.729166672849</c:v>
                </c:pt>
                <c:pt idx="7644">
                  <c:v>41442.736111117294</c:v>
                </c:pt>
                <c:pt idx="7645">
                  <c:v>41442.743055561739</c:v>
                </c:pt>
                <c:pt idx="7646">
                  <c:v>41442.750000006185</c:v>
                </c:pt>
                <c:pt idx="7647">
                  <c:v>41442.75694445063</c:v>
                </c:pt>
                <c:pt idx="7648">
                  <c:v>41442.763888895075</c:v>
                </c:pt>
                <c:pt idx="7649">
                  <c:v>41442.77083333952</c:v>
                </c:pt>
                <c:pt idx="7650">
                  <c:v>41442.777777783966</c:v>
                </c:pt>
                <c:pt idx="7651">
                  <c:v>41442.784722228411</c:v>
                </c:pt>
                <c:pt idx="7652">
                  <c:v>41442.791666672856</c:v>
                </c:pt>
                <c:pt idx="7653">
                  <c:v>41442.798611117301</c:v>
                </c:pt>
                <c:pt idx="7654">
                  <c:v>41442.805555561747</c:v>
                </c:pt>
                <c:pt idx="7655">
                  <c:v>41442.812500006192</c:v>
                </c:pt>
                <c:pt idx="7656">
                  <c:v>41442.819444450637</c:v>
                </c:pt>
                <c:pt idx="7657">
                  <c:v>41442.826388895082</c:v>
                </c:pt>
                <c:pt idx="7658">
                  <c:v>41442.833333339528</c:v>
                </c:pt>
                <c:pt idx="7659">
                  <c:v>41442.840277783973</c:v>
                </c:pt>
                <c:pt idx="7660">
                  <c:v>41442.847222228418</c:v>
                </c:pt>
                <c:pt idx="7661">
                  <c:v>41442.854166672863</c:v>
                </c:pt>
                <c:pt idx="7662">
                  <c:v>41442.861111117309</c:v>
                </c:pt>
                <c:pt idx="7663">
                  <c:v>41442.868055561754</c:v>
                </c:pt>
                <c:pt idx="7664">
                  <c:v>41442.875000006199</c:v>
                </c:pt>
                <c:pt idx="7665">
                  <c:v>41442.881944450644</c:v>
                </c:pt>
                <c:pt idx="7666">
                  <c:v>41442.88888889509</c:v>
                </c:pt>
                <c:pt idx="7667">
                  <c:v>41442.895833339535</c:v>
                </c:pt>
                <c:pt idx="7668">
                  <c:v>41442.90277778398</c:v>
                </c:pt>
                <c:pt idx="7669">
                  <c:v>41442.909722228425</c:v>
                </c:pt>
                <c:pt idx="7670">
                  <c:v>41442.916666672871</c:v>
                </c:pt>
                <c:pt idx="7671">
                  <c:v>41442.923611117316</c:v>
                </c:pt>
                <c:pt idx="7672">
                  <c:v>41442.930555561761</c:v>
                </c:pt>
                <c:pt idx="7673">
                  <c:v>41442.937500006206</c:v>
                </c:pt>
                <c:pt idx="7674">
                  <c:v>41442.944444450652</c:v>
                </c:pt>
                <c:pt idx="7675">
                  <c:v>41442.951388895097</c:v>
                </c:pt>
                <c:pt idx="7676">
                  <c:v>41442.958333339542</c:v>
                </c:pt>
                <c:pt idx="7677">
                  <c:v>41442.965277783987</c:v>
                </c:pt>
                <c:pt idx="7678">
                  <c:v>41442.972222228433</c:v>
                </c:pt>
                <c:pt idx="7679">
                  <c:v>41442.979166672878</c:v>
                </c:pt>
                <c:pt idx="7680">
                  <c:v>41442.986111117323</c:v>
                </c:pt>
                <c:pt idx="7681">
                  <c:v>41442.993055561768</c:v>
                </c:pt>
                <c:pt idx="7682">
                  <c:v>41443.000000006214</c:v>
                </c:pt>
                <c:pt idx="7683">
                  <c:v>41443.006944450659</c:v>
                </c:pt>
                <c:pt idx="7684">
                  <c:v>41443.013888895104</c:v>
                </c:pt>
                <c:pt idx="7685">
                  <c:v>41443.020833339549</c:v>
                </c:pt>
                <c:pt idx="7686">
                  <c:v>41443.027777783995</c:v>
                </c:pt>
                <c:pt idx="7687">
                  <c:v>41443.03472222844</c:v>
                </c:pt>
                <c:pt idx="7688">
                  <c:v>41443.041666672885</c:v>
                </c:pt>
                <c:pt idx="7689">
                  <c:v>41443.04861111733</c:v>
                </c:pt>
                <c:pt idx="7690">
                  <c:v>41443.055555561776</c:v>
                </c:pt>
                <c:pt idx="7691">
                  <c:v>41443.062500006221</c:v>
                </c:pt>
                <c:pt idx="7692">
                  <c:v>41443.069444450666</c:v>
                </c:pt>
                <c:pt idx="7693">
                  <c:v>41443.076388895111</c:v>
                </c:pt>
                <c:pt idx="7694">
                  <c:v>41443.083333339557</c:v>
                </c:pt>
                <c:pt idx="7695">
                  <c:v>41443.090277784002</c:v>
                </c:pt>
                <c:pt idx="7696">
                  <c:v>41443.097222228447</c:v>
                </c:pt>
                <c:pt idx="7697">
                  <c:v>41443.104166672892</c:v>
                </c:pt>
                <c:pt idx="7698">
                  <c:v>41443.111111117338</c:v>
                </c:pt>
                <c:pt idx="7699">
                  <c:v>41443.118055561783</c:v>
                </c:pt>
                <c:pt idx="7700">
                  <c:v>41443.125000006228</c:v>
                </c:pt>
                <c:pt idx="7701">
                  <c:v>41443.131944450673</c:v>
                </c:pt>
                <c:pt idx="7702">
                  <c:v>41443.138888895119</c:v>
                </c:pt>
                <c:pt idx="7703">
                  <c:v>41443.145833339564</c:v>
                </c:pt>
                <c:pt idx="7704">
                  <c:v>41443.152777784009</c:v>
                </c:pt>
                <c:pt idx="7705">
                  <c:v>41443.159722228454</c:v>
                </c:pt>
                <c:pt idx="7706">
                  <c:v>41443.1666666729</c:v>
                </c:pt>
                <c:pt idx="7707">
                  <c:v>41443.173611117345</c:v>
                </c:pt>
                <c:pt idx="7708">
                  <c:v>41443.18055556179</c:v>
                </c:pt>
                <c:pt idx="7709">
                  <c:v>41443.187500006235</c:v>
                </c:pt>
                <c:pt idx="7710">
                  <c:v>41443.194444450681</c:v>
                </c:pt>
                <c:pt idx="7711">
                  <c:v>41443.201388895126</c:v>
                </c:pt>
                <c:pt idx="7712">
                  <c:v>41443.208333339571</c:v>
                </c:pt>
                <c:pt idx="7713">
                  <c:v>41443.215277784017</c:v>
                </c:pt>
                <c:pt idx="7714">
                  <c:v>41443.222222228462</c:v>
                </c:pt>
                <c:pt idx="7715">
                  <c:v>41443.229166672907</c:v>
                </c:pt>
                <c:pt idx="7716">
                  <c:v>41443.236111117352</c:v>
                </c:pt>
                <c:pt idx="7717">
                  <c:v>41443.243055561798</c:v>
                </c:pt>
                <c:pt idx="7718">
                  <c:v>41443.250000006243</c:v>
                </c:pt>
                <c:pt idx="7719">
                  <c:v>41443.256944450688</c:v>
                </c:pt>
                <c:pt idx="7720">
                  <c:v>41443.263888895133</c:v>
                </c:pt>
                <c:pt idx="7721">
                  <c:v>41443.270833339579</c:v>
                </c:pt>
                <c:pt idx="7722">
                  <c:v>41443.277777784024</c:v>
                </c:pt>
                <c:pt idx="7723">
                  <c:v>41443.284722228469</c:v>
                </c:pt>
                <c:pt idx="7724">
                  <c:v>41443.291666672914</c:v>
                </c:pt>
                <c:pt idx="7725">
                  <c:v>41443.29861111736</c:v>
                </c:pt>
                <c:pt idx="7726">
                  <c:v>41443.305555561805</c:v>
                </c:pt>
                <c:pt idx="7727">
                  <c:v>41443.31250000625</c:v>
                </c:pt>
                <c:pt idx="7728">
                  <c:v>41443.319444450695</c:v>
                </c:pt>
                <c:pt idx="7729">
                  <c:v>41443.326388895141</c:v>
                </c:pt>
                <c:pt idx="7730">
                  <c:v>41443.333333339586</c:v>
                </c:pt>
                <c:pt idx="7731">
                  <c:v>41443.340277784031</c:v>
                </c:pt>
                <c:pt idx="7732">
                  <c:v>41443.347222228476</c:v>
                </c:pt>
                <c:pt idx="7733">
                  <c:v>41443.354166672922</c:v>
                </c:pt>
                <c:pt idx="7734">
                  <c:v>41443.361111117367</c:v>
                </c:pt>
                <c:pt idx="7735">
                  <c:v>41443.368055561812</c:v>
                </c:pt>
                <c:pt idx="7736">
                  <c:v>41443.375000006257</c:v>
                </c:pt>
                <c:pt idx="7737">
                  <c:v>41443.381944450703</c:v>
                </c:pt>
                <c:pt idx="7738">
                  <c:v>41443.388888895148</c:v>
                </c:pt>
                <c:pt idx="7739">
                  <c:v>41443.395833339593</c:v>
                </c:pt>
                <c:pt idx="7740">
                  <c:v>41443.402777784038</c:v>
                </c:pt>
                <c:pt idx="7741">
                  <c:v>41443.409722228484</c:v>
                </c:pt>
                <c:pt idx="7742">
                  <c:v>41443.416666672929</c:v>
                </c:pt>
                <c:pt idx="7743">
                  <c:v>41443.423611117374</c:v>
                </c:pt>
                <c:pt idx="7744">
                  <c:v>41443.430555561819</c:v>
                </c:pt>
                <c:pt idx="7745">
                  <c:v>41443.437500006265</c:v>
                </c:pt>
                <c:pt idx="7746">
                  <c:v>41443.44444445071</c:v>
                </c:pt>
                <c:pt idx="7747">
                  <c:v>41443.451388895155</c:v>
                </c:pt>
                <c:pt idx="7748">
                  <c:v>41443.4583333396</c:v>
                </c:pt>
                <c:pt idx="7749">
                  <c:v>41443.465277784046</c:v>
                </c:pt>
                <c:pt idx="7750">
                  <c:v>41443.472222228491</c:v>
                </c:pt>
                <c:pt idx="7751">
                  <c:v>41443.479166672936</c:v>
                </c:pt>
                <c:pt idx="7752">
                  <c:v>41443.486111117381</c:v>
                </c:pt>
                <c:pt idx="7753">
                  <c:v>41443.493055561827</c:v>
                </c:pt>
                <c:pt idx="7754">
                  <c:v>41443.500000006272</c:v>
                </c:pt>
                <c:pt idx="7755">
                  <c:v>41443.506944450717</c:v>
                </c:pt>
                <c:pt idx="7756">
                  <c:v>41443.513888895162</c:v>
                </c:pt>
                <c:pt idx="7757">
                  <c:v>41443.520833339608</c:v>
                </c:pt>
                <c:pt idx="7758">
                  <c:v>41443.527777784053</c:v>
                </c:pt>
                <c:pt idx="7759">
                  <c:v>41443.534722228498</c:v>
                </c:pt>
                <c:pt idx="7760">
                  <c:v>41443.541666672943</c:v>
                </c:pt>
                <c:pt idx="7761">
                  <c:v>41443.548611117389</c:v>
                </c:pt>
                <c:pt idx="7762">
                  <c:v>41443.555555561834</c:v>
                </c:pt>
                <c:pt idx="7763">
                  <c:v>41443.562500006279</c:v>
                </c:pt>
                <c:pt idx="7764">
                  <c:v>41443.569444450724</c:v>
                </c:pt>
                <c:pt idx="7765">
                  <c:v>41443.57638889517</c:v>
                </c:pt>
                <c:pt idx="7766">
                  <c:v>41443.583333339615</c:v>
                </c:pt>
                <c:pt idx="7767">
                  <c:v>41443.59027778406</c:v>
                </c:pt>
                <c:pt idx="7768">
                  <c:v>41443.597222228505</c:v>
                </c:pt>
                <c:pt idx="7769">
                  <c:v>41443.604166672951</c:v>
                </c:pt>
                <c:pt idx="7770">
                  <c:v>41443.611111117396</c:v>
                </c:pt>
                <c:pt idx="7771">
                  <c:v>41443.618055561841</c:v>
                </c:pt>
                <c:pt idx="7772">
                  <c:v>41443.625000006286</c:v>
                </c:pt>
                <c:pt idx="7773">
                  <c:v>41443.631944450732</c:v>
                </c:pt>
                <c:pt idx="7774">
                  <c:v>41443.638888895177</c:v>
                </c:pt>
                <c:pt idx="7775">
                  <c:v>41443.645833339622</c:v>
                </c:pt>
                <c:pt idx="7776">
                  <c:v>41443.652777784067</c:v>
                </c:pt>
                <c:pt idx="7777">
                  <c:v>41443.659722228513</c:v>
                </c:pt>
                <c:pt idx="7778">
                  <c:v>41443.666666672958</c:v>
                </c:pt>
                <c:pt idx="7779">
                  <c:v>41443.673611117403</c:v>
                </c:pt>
                <c:pt idx="7780">
                  <c:v>41443.680555561848</c:v>
                </c:pt>
                <c:pt idx="7781">
                  <c:v>41443.687500006294</c:v>
                </c:pt>
                <c:pt idx="7782">
                  <c:v>41443.694444450739</c:v>
                </c:pt>
                <c:pt idx="7783">
                  <c:v>41443.701388895184</c:v>
                </c:pt>
                <c:pt idx="7784">
                  <c:v>41443.708333339629</c:v>
                </c:pt>
                <c:pt idx="7785">
                  <c:v>41443.715277784075</c:v>
                </c:pt>
                <c:pt idx="7786">
                  <c:v>41443.72222222852</c:v>
                </c:pt>
                <c:pt idx="7787">
                  <c:v>41443.729166672965</c:v>
                </c:pt>
                <c:pt idx="7788">
                  <c:v>41443.73611111741</c:v>
                </c:pt>
                <c:pt idx="7789">
                  <c:v>41443.743055561856</c:v>
                </c:pt>
                <c:pt idx="7790">
                  <c:v>41443.750000006301</c:v>
                </c:pt>
                <c:pt idx="7791">
                  <c:v>41443.756944450746</c:v>
                </c:pt>
                <c:pt idx="7792">
                  <c:v>41443.763888895191</c:v>
                </c:pt>
                <c:pt idx="7793">
                  <c:v>41443.770833339637</c:v>
                </c:pt>
                <c:pt idx="7794">
                  <c:v>41443.777777784082</c:v>
                </c:pt>
                <c:pt idx="7795">
                  <c:v>41443.784722228527</c:v>
                </c:pt>
                <c:pt idx="7796">
                  <c:v>41443.791666672972</c:v>
                </c:pt>
                <c:pt idx="7797">
                  <c:v>41443.798611117418</c:v>
                </c:pt>
                <c:pt idx="7798">
                  <c:v>41443.805555561863</c:v>
                </c:pt>
                <c:pt idx="7799">
                  <c:v>41443.812500006308</c:v>
                </c:pt>
                <c:pt idx="7800">
                  <c:v>41443.819444450754</c:v>
                </c:pt>
                <c:pt idx="7801">
                  <c:v>41443.826388895199</c:v>
                </c:pt>
                <c:pt idx="7802">
                  <c:v>41443.833333339644</c:v>
                </c:pt>
                <c:pt idx="7803">
                  <c:v>41443.840277784089</c:v>
                </c:pt>
                <c:pt idx="7804">
                  <c:v>41443.847222228535</c:v>
                </c:pt>
                <c:pt idx="7805">
                  <c:v>41443.85416667298</c:v>
                </c:pt>
                <c:pt idx="7806">
                  <c:v>41443.861111117425</c:v>
                </c:pt>
                <c:pt idx="7807">
                  <c:v>41443.86805556187</c:v>
                </c:pt>
                <c:pt idx="7808">
                  <c:v>41443.875000006316</c:v>
                </c:pt>
                <c:pt idx="7809">
                  <c:v>41443.881944450761</c:v>
                </c:pt>
                <c:pt idx="7810">
                  <c:v>41443.888888895206</c:v>
                </c:pt>
                <c:pt idx="7811">
                  <c:v>41443.895833339651</c:v>
                </c:pt>
                <c:pt idx="7812">
                  <c:v>41443.902777784097</c:v>
                </c:pt>
                <c:pt idx="7813">
                  <c:v>41443.909722228542</c:v>
                </c:pt>
                <c:pt idx="7814">
                  <c:v>41443.916666672987</c:v>
                </c:pt>
                <c:pt idx="7815">
                  <c:v>41443.923611117432</c:v>
                </c:pt>
                <c:pt idx="7816">
                  <c:v>41443.930555561878</c:v>
                </c:pt>
                <c:pt idx="7817">
                  <c:v>41443.937500006323</c:v>
                </c:pt>
                <c:pt idx="7818">
                  <c:v>41443.944444450768</c:v>
                </c:pt>
                <c:pt idx="7819">
                  <c:v>41443.951388895213</c:v>
                </c:pt>
                <c:pt idx="7820">
                  <c:v>41443.958333339659</c:v>
                </c:pt>
                <c:pt idx="7821">
                  <c:v>41443.965277784104</c:v>
                </c:pt>
                <c:pt idx="7822">
                  <c:v>41443.972222228549</c:v>
                </c:pt>
                <c:pt idx="7823">
                  <c:v>41443.979166672994</c:v>
                </c:pt>
                <c:pt idx="7824">
                  <c:v>41443.98611111744</c:v>
                </c:pt>
                <c:pt idx="7825">
                  <c:v>41443.993055561885</c:v>
                </c:pt>
                <c:pt idx="7826">
                  <c:v>41444.00000000633</c:v>
                </c:pt>
                <c:pt idx="7827">
                  <c:v>41444.006944450775</c:v>
                </c:pt>
                <c:pt idx="7828">
                  <c:v>41444.013888895221</c:v>
                </c:pt>
                <c:pt idx="7829">
                  <c:v>41444.020833339666</c:v>
                </c:pt>
                <c:pt idx="7830">
                  <c:v>41444.027777784111</c:v>
                </c:pt>
                <c:pt idx="7831">
                  <c:v>41444.034722228556</c:v>
                </c:pt>
                <c:pt idx="7832">
                  <c:v>41444.041666673002</c:v>
                </c:pt>
                <c:pt idx="7833">
                  <c:v>41444.048611117447</c:v>
                </c:pt>
                <c:pt idx="7834">
                  <c:v>41444.055555561892</c:v>
                </c:pt>
                <c:pt idx="7835">
                  <c:v>41444.062500006337</c:v>
                </c:pt>
                <c:pt idx="7836">
                  <c:v>41444.069444450783</c:v>
                </c:pt>
                <c:pt idx="7837">
                  <c:v>41444.076388895228</c:v>
                </c:pt>
                <c:pt idx="7838">
                  <c:v>41444.083333339673</c:v>
                </c:pt>
                <c:pt idx="7839">
                  <c:v>41444.090277784118</c:v>
                </c:pt>
                <c:pt idx="7840">
                  <c:v>41444.097222228564</c:v>
                </c:pt>
                <c:pt idx="7841">
                  <c:v>41444.104166673009</c:v>
                </c:pt>
                <c:pt idx="7842">
                  <c:v>41444.111111117454</c:v>
                </c:pt>
                <c:pt idx="7843">
                  <c:v>41444.118055561899</c:v>
                </c:pt>
                <c:pt idx="7844">
                  <c:v>41444.125000006345</c:v>
                </c:pt>
                <c:pt idx="7845">
                  <c:v>41444.13194445079</c:v>
                </c:pt>
                <c:pt idx="7846">
                  <c:v>41444.138888895235</c:v>
                </c:pt>
                <c:pt idx="7847">
                  <c:v>41444.14583333968</c:v>
                </c:pt>
                <c:pt idx="7848">
                  <c:v>41444.152777784126</c:v>
                </c:pt>
                <c:pt idx="7849">
                  <c:v>41444.159722228571</c:v>
                </c:pt>
                <c:pt idx="7850">
                  <c:v>41444.166666673016</c:v>
                </c:pt>
                <c:pt idx="7851">
                  <c:v>41444.173611117461</c:v>
                </c:pt>
                <c:pt idx="7852">
                  <c:v>41444.180555561907</c:v>
                </c:pt>
                <c:pt idx="7853">
                  <c:v>41444.187500006352</c:v>
                </c:pt>
                <c:pt idx="7854">
                  <c:v>41444.194444450797</c:v>
                </c:pt>
                <c:pt idx="7855">
                  <c:v>41444.201388895242</c:v>
                </c:pt>
                <c:pt idx="7856">
                  <c:v>41444.208333339688</c:v>
                </c:pt>
                <c:pt idx="7857">
                  <c:v>41444.215277784133</c:v>
                </c:pt>
                <c:pt idx="7858">
                  <c:v>41444.222222228578</c:v>
                </c:pt>
                <c:pt idx="7859">
                  <c:v>41444.229166673023</c:v>
                </c:pt>
                <c:pt idx="7860">
                  <c:v>41444.236111117469</c:v>
                </c:pt>
                <c:pt idx="7861">
                  <c:v>41444.243055561914</c:v>
                </c:pt>
                <c:pt idx="7862">
                  <c:v>41444.250000006359</c:v>
                </c:pt>
                <c:pt idx="7863">
                  <c:v>41444.256944450804</c:v>
                </c:pt>
                <c:pt idx="7864">
                  <c:v>41444.26388889525</c:v>
                </c:pt>
                <c:pt idx="7865">
                  <c:v>41444.270833339695</c:v>
                </c:pt>
                <c:pt idx="7866">
                  <c:v>41444.27777778414</c:v>
                </c:pt>
                <c:pt idx="7867">
                  <c:v>41444.284722228585</c:v>
                </c:pt>
                <c:pt idx="7868">
                  <c:v>41444.291666673031</c:v>
                </c:pt>
                <c:pt idx="7869">
                  <c:v>41444.298611117476</c:v>
                </c:pt>
                <c:pt idx="7870">
                  <c:v>41444.305555561921</c:v>
                </c:pt>
                <c:pt idx="7871">
                  <c:v>41444.312500006366</c:v>
                </c:pt>
                <c:pt idx="7872">
                  <c:v>41444.319444450812</c:v>
                </c:pt>
                <c:pt idx="7873">
                  <c:v>41444.326388895257</c:v>
                </c:pt>
                <c:pt idx="7874">
                  <c:v>41444.333333339702</c:v>
                </c:pt>
                <c:pt idx="7875">
                  <c:v>41444.340277784147</c:v>
                </c:pt>
                <c:pt idx="7876">
                  <c:v>41444.347222228593</c:v>
                </c:pt>
                <c:pt idx="7877">
                  <c:v>41444.354166673038</c:v>
                </c:pt>
                <c:pt idx="7878">
                  <c:v>41444.361111117483</c:v>
                </c:pt>
                <c:pt idx="7879">
                  <c:v>41444.368055561928</c:v>
                </c:pt>
                <c:pt idx="7880">
                  <c:v>41444.375000006374</c:v>
                </c:pt>
                <c:pt idx="7881">
                  <c:v>41444.381944450819</c:v>
                </c:pt>
                <c:pt idx="7882">
                  <c:v>41444.388888895264</c:v>
                </c:pt>
                <c:pt idx="7883">
                  <c:v>41444.395833339709</c:v>
                </c:pt>
                <c:pt idx="7884">
                  <c:v>41444.402777784155</c:v>
                </c:pt>
                <c:pt idx="7885">
                  <c:v>41444.4097222286</c:v>
                </c:pt>
                <c:pt idx="7886">
                  <c:v>41444.416666673045</c:v>
                </c:pt>
                <c:pt idx="7887">
                  <c:v>41444.423611117491</c:v>
                </c:pt>
                <c:pt idx="7888">
                  <c:v>41444.430555561936</c:v>
                </c:pt>
                <c:pt idx="7889">
                  <c:v>41444.437500006381</c:v>
                </c:pt>
                <c:pt idx="7890">
                  <c:v>41444.444444450826</c:v>
                </c:pt>
                <c:pt idx="7891">
                  <c:v>41444.451388895272</c:v>
                </c:pt>
                <c:pt idx="7892">
                  <c:v>41444.458333339717</c:v>
                </c:pt>
                <c:pt idx="7893">
                  <c:v>41444.465277784162</c:v>
                </c:pt>
                <c:pt idx="7894">
                  <c:v>41444.472222228607</c:v>
                </c:pt>
                <c:pt idx="7895">
                  <c:v>41444.479166673053</c:v>
                </c:pt>
                <c:pt idx="7896">
                  <c:v>41444.486111117498</c:v>
                </c:pt>
                <c:pt idx="7897">
                  <c:v>41444.493055561943</c:v>
                </c:pt>
                <c:pt idx="7898">
                  <c:v>41444.500000006388</c:v>
                </c:pt>
                <c:pt idx="7899">
                  <c:v>41444.506944450834</c:v>
                </c:pt>
                <c:pt idx="7900">
                  <c:v>41444.513888895279</c:v>
                </c:pt>
                <c:pt idx="7901">
                  <c:v>41444.520833339724</c:v>
                </c:pt>
                <c:pt idx="7902">
                  <c:v>41444.527777784169</c:v>
                </c:pt>
                <c:pt idx="7903">
                  <c:v>41444.534722228615</c:v>
                </c:pt>
                <c:pt idx="7904">
                  <c:v>41444.54166667306</c:v>
                </c:pt>
                <c:pt idx="7905">
                  <c:v>41444.548611117505</c:v>
                </c:pt>
                <c:pt idx="7906">
                  <c:v>41444.55555556195</c:v>
                </c:pt>
                <c:pt idx="7907">
                  <c:v>41444.562500006396</c:v>
                </c:pt>
                <c:pt idx="7908">
                  <c:v>41444.569444450841</c:v>
                </c:pt>
                <c:pt idx="7909">
                  <c:v>41444.576388895286</c:v>
                </c:pt>
                <c:pt idx="7910">
                  <c:v>41444.583333339731</c:v>
                </c:pt>
                <c:pt idx="7911">
                  <c:v>41444.590277784177</c:v>
                </c:pt>
                <c:pt idx="7912">
                  <c:v>41444.597222228622</c:v>
                </c:pt>
                <c:pt idx="7913">
                  <c:v>41444.604166673067</c:v>
                </c:pt>
                <c:pt idx="7914">
                  <c:v>41444.611111117512</c:v>
                </c:pt>
                <c:pt idx="7915">
                  <c:v>41444.618055561958</c:v>
                </c:pt>
                <c:pt idx="7916">
                  <c:v>41444.625000006403</c:v>
                </c:pt>
                <c:pt idx="7917">
                  <c:v>41444.631944450848</c:v>
                </c:pt>
                <c:pt idx="7918">
                  <c:v>41444.638888895293</c:v>
                </c:pt>
                <c:pt idx="7919">
                  <c:v>41444.645833339739</c:v>
                </c:pt>
                <c:pt idx="7920">
                  <c:v>41444.652777784184</c:v>
                </c:pt>
                <c:pt idx="7921">
                  <c:v>41444.659722228629</c:v>
                </c:pt>
                <c:pt idx="7922">
                  <c:v>41444.666666673074</c:v>
                </c:pt>
                <c:pt idx="7923">
                  <c:v>41444.67361111752</c:v>
                </c:pt>
                <c:pt idx="7924">
                  <c:v>41444.680555561965</c:v>
                </c:pt>
                <c:pt idx="7925">
                  <c:v>41444.68750000641</c:v>
                </c:pt>
                <c:pt idx="7926">
                  <c:v>41444.694444450855</c:v>
                </c:pt>
                <c:pt idx="7927">
                  <c:v>41444.701388895301</c:v>
                </c:pt>
                <c:pt idx="7928">
                  <c:v>41444.708333339746</c:v>
                </c:pt>
                <c:pt idx="7929">
                  <c:v>41444.715277784191</c:v>
                </c:pt>
                <c:pt idx="7930">
                  <c:v>41444.722222228636</c:v>
                </c:pt>
                <c:pt idx="7931">
                  <c:v>41444.729166673082</c:v>
                </c:pt>
                <c:pt idx="7932">
                  <c:v>41444.736111117527</c:v>
                </c:pt>
                <c:pt idx="7933">
                  <c:v>41444.743055561972</c:v>
                </c:pt>
                <c:pt idx="7934">
                  <c:v>41444.750000006417</c:v>
                </c:pt>
                <c:pt idx="7935">
                  <c:v>41444.756944450863</c:v>
                </c:pt>
                <c:pt idx="7936">
                  <c:v>41444.763888895308</c:v>
                </c:pt>
                <c:pt idx="7937">
                  <c:v>41444.770833339753</c:v>
                </c:pt>
                <c:pt idx="7938">
                  <c:v>41444.777777784198</c:v>
                </c:pt>
                <c:pt idx="7939">
                  <c:v>41444.784722228644</c:v>
                </c:pt>
                <c:pt idx="7940">
                  <c:v>41444.791666673089</c:v>
                </c:pt>
                <c:pt idx="7941">
                  <c:v>41444.798611117534</c:v>
                </c:pt>
                <c:pt idx="7942">
                  <c:v>41444.805555561979</c:v>
                </c:pt>
                <c:pt idx="7943">
                  <c:v>41444.812500006425</c:v>
                </c:pt>
                <c:pt idx="7944">
                  <c:v>41444.81944445087</c:v>
                </c:pt>
                <c:pt idx="7945">
                  <c:v>41444.826388895315</c:v>
                </c:pt>
                <c:pt idx="7946">
                  <c:v>41444.83333333976</c:v>
                </c:pt>
                <c:pt idx="7947">
                  <c:v>41444.840277784206</c:v>
                </c:pt>
                <c:pt idx="7948">
                  <c:v>41444.847222228651</c:v>
                </c:pt>
                <c:pt idx="7949">
                  <c:v>41444.854166673096</c:v>
                </c:pt>
                <c:pt idx="7950">
                  <c:v>41444.861111117541</c:v>
                </c:pt>
                <c:pt idx="7951">
                  <c:v>41444.868055561987</c:v>
                </c:pt>
                <c:pt idx="7952">
                  <c:v>41444.875000006432</c:v>
                </c:pt>
                <c:pt idx="7953">
                  <c:v>41444.881944450877</c:v>
                </c:pt>
                <c:pt idx="7954">
                  <c:v>41444.888888895322</c:v>
                </c:pt>
                <c:pt idx="7955">
                  <c:v>41444.895833339768</c:v>
                </c:pt>
                <c:pt idx="7956">
                  <c:v>41444.902777784213</c:v>
                </c:pt>
                <c:pt idx="7957">
                  <c:v>41444.909722228658</c:v>
                </c:pt>
                <c:pt idx="7958">
                  <c:v>41444.916666673103</c:v>
                </c:pt>
                <c:pt idx="7959">
                  <c:v>41444.923611117549</c:v>
                </c:pt>
                <c:pt idx="7960">
                  <c:v>41444.930555561994</c:v>
                </c:pt>
                <c:pt idx="7961">
                  <c:v>41444.937500006439</c:v>
                </c:pt>
                <c:pt idx="7962">
                  <c:v>41444.944444450884</c:v>
                </c:pt>
                <c:pt idx="7963">
                  <c:v>41444.95138889533</c:v>
                </c:pt>
                <c:pt idx="7964">
                  <c:v>41444.958333339775</c:v>
                </c:pt>
                <c:pt idx="7965">
                  <c:v>41444.96527778422</c:v>
                </c:pt>
                <c:pt idx="7966">
                  <c:v>41444.972222228665</c:v>
                </c:pt>
                <c:pt idx="7967">
                  <c:v>41444.979166673111</c:v>
                </c:pt>
                <c:pt idx="7968">
                  <c:v>41444.986111117556</c:v>
                </c:pt>
                <c:pt idx="7969">
                  <c:v>41444.993055562001</c:v>
                </c:pt>
                <c:pt idx="7970">
                  <c:v>41445.000000006446</c:v>
                </c:pt>
                <c:pt idx="7971">
                  <c:v>41445.006944450892</c:v>
                </c:pt>
                <c:pt idx="7972">
                  <c:v>41445.013888895337</c:v>
                </c:pt>
                <c:pt idx="7973">
                  <c:v>41445.020833339782</c:v>
                </c:pt>
                <c:pt idx="7974">
                  <c:v>41445.027777784228</c:v>
                </c:pt>
                <c:pt idx="7975">
                  <c:v>41445.034722228673</c:v>
                </c:pt>
                <c:pt idx="7976">
                  <c:v>41445.041666673118</c:v>
                </c:pt>
                <c:pt idx="7977">
                  <c:v>41445.048611117563</c:v>
                </c:pt>
                <c:pt idx="7978">
                  <c:v>41445.055555562009</c:v>
                </c:pt>
                <c:pt idx="7979">
                  <c:v>41445.062500006454</c:v>
                </c:pt>
                <c:pt idx="7980">
                  <c:v>41445.069444450899</c:v>
                </c:pt>
                <c:pt idx="7981">
                  <c:v>41445.076388895344</c:v>
                </c:pt>
                <c:pt idx="7982">
                  <c:v>41445.08333333979</c:v>
                </c:pt>
                <c:pt idx="7983">
                  <c:v>41445.090277784235</c:v>
                </c:pt>
                <c:pt idx="7984">
                  <c:v>41445.09722222868</c:v>
                </c:pt>
                <c:pt idx="7985">
                  <c:v>41445.104166673125</c:v>
                </c:pt>
                <c:pt idx="7986">
                  <c:v>41445.111111117571</c:v>
                </c:pt>
                <c:pt idx="7987">
                  <c:v>41445.118055562016</c:v>
                </c:pt>
                <c:pt idx="7988">
                  <c:v>41445.125000006461</c:v>
                </c:pt>
                <c:pt idx="7989">
                  <c:v>41445.131944450906</c:v>
                </c:pt>
                <c:pt idx="7990">
                  <c:v>41445.138888895352</c:v>
                </c:pt>
                <c:pt idx="7991">
                  <c:v>41445.145833339797</c:v>
                </c:pt>
                <c:pt idx="7992">
                  <c:v>41445.152777784242</c:v>
                </c:pt>
                <c:pt idx="7993">
                  <c:v>41445.159722228687</c:v>
                </c:pt>
                <c:pt idx="7994">
                  <c:v>41445.166666673133</c:v>
                </c:pt>
                <c:pt idx="7995">
                  <c:v>41445.173611117578</c:v>
                </c:pt>
                <c:pt idx="7996">
                  <c:v>41445.180555562023</c:v>
                </c:pt>
                <c:pt idx="7997">
                  <c:v>41445.187500006468</c:v>
                </c:pt>
                <c:pt idx="7998">
                  <c:v>41445.194444450914</c:v>
                </c:pt>
                <c:pt idx="7999">
                  <c:v>41445.201388895359</c:v>
                </c:pt>
                <c:pt idx="8000">
                  <c:v>41445.208333339804</c:v>
                </c:pt>
                <c:pt idx="8001">
                  <c:v>41445.215277784249</c:v>
                </c:pt>
                <c:pt idx="8002">
                  <c:v>41445.222222228695</c:v>
                </c:pt>
                <c:pt idx="8003">
                  <c:v>41445.22916667314</c:v>
                </c:pt>
                <c:pt idx="8004">
                  <c:v>41445.236111117585</c:v>
                </c:pt>
                <c:pt idx="8005">
                  <c:v>41445.24305556203</c:v>
                </c:pt>
                <c:pt idx="8006">
                  <c:v>41445.250000006476</c:v>
                </c:pt>
                <c:pt idx="8007">
                  <c:v>41445.256944450921</c:v>
                </c:pt>
                <c:pt idx="8008">
                  <c:v>41445.263888895366</c:v>
                </c:pt>
                <c:pt idx="8009">
                  <c:v>41445.270833339811</c:v>
                </c:pt>
                <c:pt idx="8010">
                  <c:v>41445.277777784257</c:v>
                </c:pt>
                <c:pt idx="8011">
                  <c:v>41445.284722228702</c:v>
                </c:pt>
                <c:pt idx="8012">
                  <c:v>41445.291666673147</c:v>
                </c:pt>
                <c:pt idx="8013">
                  <c:v>41445.298611117592</c:v>
                </c:pt>
                <c:pt idx="8014">
                  <c:v>41445.305555562038</c:v>
                </c:pt>
                <c:pt idx="8015">
                  <c:v>41445.312500006483</c:v>
                </c:pt>
                <c:pt idx="8016">
                  <c:v>41445.319444450928</c:v>
                </c:pt>
                <c:pt idx="8017">
                  <c:v>41445.326388895373</c:v>
                </c:pt>
                <c:pt idx="8018">
                  <c:v>41445.333333339819</c:v>
                </c:pt>
                <c:pt idx="8019">
                  <c:v>41445.340277784264</c:v>
                </c:pt>
                <c:pt idx="8020">
                  <c:v>41445.347222228709</c:v>
                </c:pt>
                <c:pt idx="8021">
                  <c:v>41445.354166673154</c:v>
                </c:pt>
                <c:pt idx="8022">
                  <c:v>41445.3611111176</c:v>
                </c:pt>
                <c:pt idx="8023">
                  <c:v>41445.368055562045</c:v>
                </c:pt>
                <c:pt idx="8024">
                  <c:v>41445.37500000649</c:v>
                </c:pt>
                <c:pt idx="8025">
                  <c:v>41445.381944450935</c:v>
                </c:pt>
                <c:pt idx="8026">
                  <c:v>41445.388888895381</c:v>
                </c:pt>
                <c:pt idx="8027">
                  <c:v>41445.395833339826</c:v>
                </c:pt>
                <c:pt idx="8028">
                  <c:v>41445.402777784271</c:v>
                </c:pt>
                <c:pt idx="8029">
                  <c:v>41445.409722228716</c:v>
                </c:pt>
                <c:pt idx="8030">
                  <c:v>41445.416666673162</c:v>
                </c:pt>
                <c:pt idx="8031">
                  <c:v>41445.423611117607</c:v>
                </c:pt>
                <c:pt idx="8032">
                  <c:v>41445.430555562052</c:v>
                </c:pt>
                <c:pt idx="8033">
                  <c:v>41445.437500006497</c:v>
                </c:pt>
                <c:pt idx="8034">
                  <c:v>41445.444444450943</c:v>
                </c:pt>
                <c:pt idx="8035">
                  <c:v>41445.451388895388</c:v>
                </c:pt>
                <c:pt idx="8036">
                  <c:v>41445.458333339833</c:v>
                </c:pt>
                <c:pt idx="8037">
                  <c:v>41445.465277784278</c:v>
                </c:pt>
                <c:pt idx="8038">
                  <c:v>41445.472222228724</c:v>
                </c:pt>
                <c:pt idx="8039">
                  <c:v>41445.479166673169</c:v>
                </c:pt>
                <c:pt idx="8040">
                  <c:v>41445.486111117614</c:v>
                </c:pt>
                <c:pt idx="8041">
                  <c:v>41445.493055562059</c:v>
                </c:pt>
                <c:pt idx="8042">
                  <c:v>41445.500000006505</c:v>
                </c:pt>
                <c:pt idx="8043">
                  <c:v>41445.50694445095</c:v>
                </c:pt>
                <c:pt idx="8044">
                  <c:v>41445.513888895395</c:v>
                </c:pt>
                <c:pt idx="8045">
                  <c:v>41445.52083333984</c:v>
                </c:pt>
                <c:pt idx="8046">
                  <c:v>41445.527777784286</c:v>
                </c:pt>
                <c:pt idx="8047">
                  <c:v>41445.534722228731</c:v>
                </c:pt>
                <c:pt idx="8048">
                  <c:v>41445.541666673176</c:v>
                </c:pt>
                <c:pt idx="8049">
                  <c:v>41445.548611117621</c:v>
                </c:pt>
                <c:pt idx="8050">
                  <c:v>41445.555555562067</c:v>
                </c:pt>
                <c:pt idx="8051">
                  <c:v>41445.562500006512</c:v>
                </c:pt>
                <c:pt idx="8052">
                  <c:v>41445.569444450957</c:v>
                </c:pt>
                <c:pt idx="8053">
                  <c:v>41445.576388895402</c:v>
                </c:pt>
                <c:pt idx="8054">
                  <c:v>41445.583333339848</c:v>
                </c:pt>
                <c:pt idx="8055">
                  <c:v>41445.590277784293</c:v>
                </c:pt>
                <c:pt idx="8056">
                  <c:v>41445.597222228738</c:v>
                </c:pt>
                <c:pt idx="8057">
                  <c:v>41445.604166673183</c:v>
                </c:pt>
                <c:pt idx="8058">
                  <c:v>41445.611111117629</c:v>
                </c:pt>
                <c:pt idx="8059">
                  <c:v>41445.618055562074</c:v>
                </c:pt>
                <c:pt idx="8060">
                  <c:v>41445.625000006519</c:v>
                </c:pt>
                <c:pt idx="8061">
                  <c:v>41445.631944450965</c:v>
                </c:pt>
                <c:pt idx="8062">
                  <c:v>41445.63888889541</c:v>
                </c:pt>
                <c:pt idx="8063">
                  <c:v>41445.645833339855</c:v>
                </c:pt>
                <c:pt idx="8064">
                  <c:v>41445.6527777843</c:v>
                </c:pt>
                <c:pt idx="8065">
                  <c:v>41445.659722228746</c:v>
                </c:pt>
                <c:pt idx="8066">
                  <c:v>41445.666666673191</c:v>
                </c:pt>
                <c:pt idx="8067">
                  <c:v>41445.673611117636</c:v>
                </c:pt>
                <c:pt idx="8068">
                  <c:v>41445.680555562081</c:v>
                </c:pt>
                <c:pt idx="8069">
                  <c:v>41445.687500006527</c:v>
                </c:pt>
                <c:pt idx="8070">
                  <c:v>41445.694444450972</c:v>
                </c:pt>
                <c:pt idx="8071">
                  <c:v>41445.701388895417</c:v>
                </c:pt>
                <c:pt idx="8072">
                  <c:v>41445.708333339862</c:v>
                </c:pt>
                <c:pt idx="8073">
                  <c:v>41445.715277784308</c:v>
                </c:pt>
                <c:pt idx="8074">
                  <c:v>41445.722222228753</c:v>
                </c:pt>
                <c:pt idx="8075">
                  <c:v>41445.729166673198</c:v>
                </c:pt>
                <c:pt idx="8076">
                  <c:v>41445.736111117643</c:v>
                </c:pt>
                <c:pt idx="8077">
                  <c:v>41445.743055562089</c:v>
                </c:pt>
                <c:pt idx="8078">
                  <c:v>41445.750000006534</c:v>
                </c:pt>
                <c:pt idx="8079">
                  <c:v>41445.756944450979</c:v>
                </c:pt>
                <c:pt idx="8080">
                  <c:v>41445.763888895424</c:v>
                </c:pt>
                <c:pt idx="8081">
                  <c:v>41445.77083333987</c:v>
                </c:pt>
                <c:pt idx="8082">
                  <c:v>41445.777777784315</c:v>
                </c:pt>
                <c:pt idx="8083">
                  <c:v>41445.78472222876</c:v>
                </c:pt>
                <c:pt idx="8084">
                  <c:v>41445.791666673205</c:v>
                </c:pt>
                <c:pt idx="8085">
                  <c:v>41445.798611117651</c:v>
                </c:pt>
                <c:pt idx="8086">
                  <c:v>41445.805555562096</c:v>
                </c:pt>
                <c:pt idx="8087">
                  <c:v>41445.812500006541</c:v>
                </c:pt>
                <c:pt idx="8088">
                  <c:v>41445.819444450986</c:v>
                </c:pt>
                <c:pt idx="8089">
                  <c:v>41445.826388895432</c:v>
                </c:pt>
                <c:pt idx="8090">
                  <c:v>41445.833333339877</c:v>
                </c:pt>
                <c:pt idx="8091">
                  <c:v>41445.840277784322</c:v>
                </c:pt>
                <c:pt idx="8092">
                  <c:v>41445.847222228767</c:v>
                </c:pt>
                <c:pt idx="8093">
                  <c:v>41445.854166673213</c:v>
                </c:pt>
                <c:pt idx="8094">
                  <c:v>41445.861111117658</c:v>
                </c:pt>
                <c:pt idx="8095">
                  <c:v>41445.868055562103</c:v>
                </c:pt>
                <c:pt idx="8096">
                  <c:v>41445.875000006548</c:v>
                </c:pt>
                <c:pt idx="8097">
                  <c:v>41445.881944450994</c:v>
                </c:pt>
                <c:pt idx="8098">
                  <c:v>41445.888888895439</c:v>
                </c:pt>
                <c:pt idx="8099">
                  <c:v>41445.895833339884</c:v>
                </c:pt>
                <c:pt idx="8100">
                  <c:v>41445.902777784329</c:v>
                </c:pt>
                <c:pt idx="8101">
                  <c:v>41445.909722228775</c:v>
                </c:pt>
                <c:pt idx="8102">
                  <c:v>41445.91666667322</c:v>
                </c:pt>
                <c:pt idx="8103">
                  <c:v>41445.923611117665</c:v>
                </c:pt>
                <c:pt idx="8104">
                  <c:v>41445.93055556211</c:v>
                </c:pt>
                <c:pt idx="8105">
                  <c:v>41445.937500006556</c:v>
                </c:pt>
                <c:pt idx="8106">
                  <c:v>41445.944444451001</c:v>
                </c:pt>
                <c:pt idx="8107">
                  <c:v>41445.951388895446</c:v>
                </c:pt>
                <c:pt idx="8108">
                  <c:v>41445.958333339891</c:v>
                </c:pt>
                <c:pt idx="8109">
                  <c:v>41445.965277784337</c:v>
                </c:pt>
                <c:pt idx="8110">
                  <c:v>41445.972222228782</c:v>
                </c:pt>
                <c:pt idx="8111">
                  <c:v>41445.979166673227</c:v>
                </c:pt>
                <c:pt idx="8112">
                  <c:v>41445.986111117672</c:v>
                </c:pt>
                <c:pt idx="8113">
                  <c:v>41445.993055562118</c:v>
                </c:pt>
                <c:pt idx="8114">
                  <c:v>41446.000000006563</c:v>
                </c:pt>
                <c:pt idx="8115">
                  <c:v>41446.006944451008</c:v>
                </c:pt>
                <c:pt idx="8116">
                  <c:v>41446.013888895453</c:v>
                </c:pt>
                <c:pt idx="8117">
                  <c:v>41446.020833339899</c:v>
                </c:pt>
                <c:pt idx="8118">
                  <c:v>41446.027777784344</c:v>
                </c:pt>
                <c:pt idx="8119">
                  <c:v>41446.034722228789</c:v>
                </c:pt>
                <c:pt idx="8120">
                  <c:v>41446.041666673234</c:v>
                </c:pt>
                <c:pt idx="8121">
                  <c:v>41446.04861111768</c:v>
                </c:pt>
                <c:pt idx="8122">
                  <c:v>41446.055555562125</c:v>
                </c:pt>
                <c:pt idx="8123">
                  <c:v>41446.06250000657</c:v>
                </c:pt>
                <c:pt idx="8124">
                  <c:v>41446.069444451015</c:v>
                </c:pt>
                <c:pt idx="8125">
                  <c:v>41446.076388895461</c:v>
                </c:pt>
                <c:pt idx="8126">
                  <c:v>41446.083333339906</c:v>
                </c:pt>
                <c:pt idx="8127">
                  <c:v>41446.090277784351</c:v>
                </c:pt>
                <c:pt idx="8128">
                  <c:v>41446.097222228796</c:v>
                </c:pt>
                <c:pt idx="8129">
                  <c:v>41446.104166673242</c:v>
                </c:pt>
                <c:pt idx="8130">
                  <c:v>41446.111111117687</c:v>
                </c:pt>
                <c:pt idx="8131">
                  <c:v>41446.118055562132</c:v>
                </c:pt>
                <c:pt idx="8132">
                  <c:v>41446.125000006577</c:v>
                </c:pt>
                <c:pt idx="8133">
                  <c:v>41446.131944451023</c:v>
                </c:pt>
                <c:pt idx="8134">
                  <c:v>41446.138888895468</c:v>
                </c:pt>
                <c:pt idx="8135">
                  <c:v>41446.145833339913</c:v>
                </c:pt>
                <c:pt idx="8136">
                  <c:v>41446.152777784358</c:v>
                </c:pt>
                <c:pt idx="8137">
                  <c:v>41446.159722228804</c:v>
                </c:pt>
                <c:pt idx="8138">
                  <c:v>41446.166666673249</c:v>
                </c:pt>
                <c:pt idx="8139">
                  <c:v>41446.173611117694</c:v>
                </c:pt>
                <c:pt idx="8140">
                  <c:v>41446.180555562139</c:v>
                </c:pt>
                <c:pt idx="8141">
                  <c:v>41446.187500006585</c:v>
                </c:pt>
                <c:pt idx="8142">
                  <c:v>41446.19444445103</c:v>
                </c:pt>
                <c:pt idx="8143">
                  <c:v>41446.201388895475</c:v>
                </c:pt>
                <c:pt idx="8144">
                  <c:v>41446.208333339921</c:v>
                </c:pt>
                <c:pt idx="8145">
                  <c:v>41446.215277784366</c:v>
                </c:pt>
                <c:pt idx="8146">
                  <c:v>41446.222222228811</c:v>
                </c:pt>
                <c:pt idx="8147">
                  <c:v>41446.229166673256</c:v>
                </c:pt>
                <c:pt idx="8148">
                  <c:v>41446.236111117702</c:v>
                </c:pt>
                <c:pt idx="8149">
                  <c:v>41446.243055562147</c:v>
                </c:pt>
                <c:pt idx="8150">
                  <c:v>41446.250000006592</c:v>
                </c:pt>
                <c:pt idx="8151">
                  <c:v>41446.256944451037</c:v>
                </c:pt>
                <c:pt idx="8152">
                  <c:v>41446.263888895483</c:v>
                </c:pt>
                <c:pt idx="8153">
                  <c:v>41446.270833339928</c:v>
                </c:pt>
                <c:pt idx="8154">
                  <c:v>41446.277777784373</c:v>
                </c:pt>
                <c:pt idx="8155">
                  <c:v>41446.284722228818</c:v>
                </c:pt>
                <c:pt idx="8156">
                  <c:v>41446.291666673264</c:v>
                </c:pt>
                <c:pt idx="8157">
                  <c:v>41446.298611117709</c:v>
                </c:pt>
                <c:pt idx="8158">
                  <c:v>41446.305555562154</c:v>
                </c:pt>
                <c:pt idx="8159">
                  <c:v>41446.312500006599</c:v>
                </c:pt>
                <c:pt idx="8160">
                  <c:v>41446.319444451045</c:v>
                </c:pt>
                <c:pt idx="8161">
                  <c:v>41446.32638889549</c:v>
                </c:pt>
                <c:pt idx="8162">
                  <c:v>41446.333333339935</c:v>
                </c:pt>
                <c:pt idx="8163">
                  <c:v>41446.34027778438</c:v>
                </c:pt>
                <c:pt idx="8164">
                  <c:v>41446.347222228826</c:v>
                </c:pt>
                <c:pt idx="8165">
                  <c:v>41446.354166673271</c:v>
                </c:pt>
                <c:pt idx="8166">
                  <c:v>41446.361111117716</c:v>
                </c:pt>
                <c:pt idx="8167">
                  <c:v>41446.368055562161</c:v>
                </c:pt>
                <c:pt idx="8168">
                  <c:v>41446.375000006607</c:v>
                </c:pt>
                <c:pt idx="8169">
                  <c:v>41446.381944451052</c:v>
                </c:pt>
                <c:pt idx="8170">
                  <c:v>41446.388888895497</c:v>
                </c:pt>
                <c:pt idx="8171">
                  <c:v>41446.395833339942</c:v>
                </c:pt>
                <c:pt idx="8172">
                  <c:v>41446.402777784388</c:v>
                </c:pt>
                <c:pt idx="8173">
                  <c:v>41446.409722228833</c:v>
                </c:pt>
                <c:pt idx="8174">
                  <c:v>41446.416666673278</c:v>
                </c:pt>
                <c:pt idx="8175">
                  <c:v>41446.423611117723</c:v>
                </c:pt>
                <c:pt idx="8176">
                  <c:v>41446.430555562169</c:v>
                </c:pt>
                <c:pt idx="8177">
                  <c:v>41446.437500006614</c:v>
                </c:pt>
                <c:pt idx="8178">
                  <c:v>41446.444444451059</c:v>
                </c:pt>
                <c:pt idx="8179">
                  <c:v>41446.451388895504</c:v>
                </c:pt>
                <c:pt idx="8180">
                  <c:v>41446.45833333995</c:v>
                </c:pt>
                <c:pt idx="8181">
                  <c:v>41446.465277784395</c:v>
                </c:pt>
                <c:pt idx="8182">
                  <c:v>41446.47222222884</c:v>
                </c:pt>
                <c:pt idx="8183">
                  <c:v>41446.479166673285</c:v>
                </c:pt>
                <c:pt idx="8184">
                  <c:v>41446.486111117731</c:v>
                </c:pt>
                <c:pt idx="8185">
                  <c:v>41446.493055562176</c:v>
                </c:pt>
                <c:pt idx="8186">
                  <c:v>41446.500000006621</c:v>
                </c:pt>
                <c:pt idx="8187">
                  <c:v>41446.506944451066</c:v>
                </c:pt>
                <c:pt idx="8188">
                  <c:v>41446.513888895512</c:v>
                </c:pt>
                <c:pt idx="8189">
                  <c:v>41446.520833339957</c:v>
                </c:pt>
                <c:pt idx="8190">
                  <c:v>41446.527777784402</c:v>
                </c:pt>
                <c:pt idx="8191">
                  <c:v>41446.534722228847</c:v>
                </c:pt>
                <c:pt idx="8192">
                  <c:v>41446.541666673293</c:v>
                </c:pt>
                <c:pt idx="8193">
                  <c:v>41446.548611117738</c:v>
                </c:pt>
                <c:pt idx="8194">
                  <c:v>41446.555555562183</c:v>
                </c:pt>
                <c:pt idx="8195">
                  <c:v>41446.562500006628</c:v>
                </c:pt>
                <c:pt idx="8196">
                  <c:v>41446.569444451074</c:v>
                </c:pt>
                <c:pt idx="8197">
                  <c:v>41446.576388895519</c:v>
                </c:pt>
                <c:pt idx="8198">
                  <c:v>41446.583333339964</c:v>
                </c:pt>
                <c:pt idx="8199">
                  <c:v>41446.590277784409</c:v>
                </c:pt>
                <c:pt idx="8200">
                  <c:v>41446.597222228855</c:v>
                </c:pt>
                <c:pt idx="8201">
                  <c:v>41446.6041666733</c:v>
                </c:pt>
                <c:pt idx="8202">
                  <c:v>41446.611111117745</c:v>
                </c:pt>
                <c:pt idx="8203">
                  <c:v>41446.61805556219</c:v>
                </c:pt>
                <c:pt idx="8204">
                  <c:v>41446.625000006636</c:v>
                </c:pt>
                <c:pt idx="8205">
                  <c:v>41446.631944451081</c:v>
                </c:pt>
                <c:pt idx="8206">
                  <c:v>41446.638888895526</c:v>
                </c:pt>
                <c:pt idx="8207">
                  <c:v>41446.645833339971</c:v>
                </c:pt>
                <c:pt idx="8208">
                  <c:v>41446.652777784417</c:v>
                </c:pt>
                <c:pt idx="8209">
                  <c:v>41446.659722228862</c:v>
                </c:pt>
                <c:pt idx="8210">
                  <c:v>41446.666666673307</c:v>
                </c:pt>
                <c:pt idx="8211">
                  <c:v>41446.673611117752</c:v>
                </c:pt>
                <c:pt idx="8212">
                  <c:v>41446.680555562198</c:v>
                </c:pt>
                <c:pt idx="8213">
                  <c:v>41446.687500006643</c:v>
                </c:pt>
                <c:pt idx="8214">
                  <c:v>41446.694444451088</c:v>
                </c:pt>
                <c:pt idx="8215">
                  <c:v>41446.701388895533</c:v>
                </c:pt>
                <c:pt idx="8216">
                  <c:v>41446.708333339979</c:v>
                </c:pt>
                <c:pt idx="8217">
                  <c:v>41446.715277784424</c:v>
                </c:pt>
                <c:pt idx="8218">
                  <c:v>41446.722222228869</c:v>
                </c:pt>
                <c:pt idx="8219">
                  <c:v>41446.729166673314</c:v>
                </c:pt>
                <c:pt idx="8220">
                  <c:v>41446.73611111776</c:v>
                </c:pt>
                <c:pt idx="8221">
                  <c:v>41446.743055562205</c:v>
                </c:pt>
                <c:pt idx="8222">
                  <c:v>41446.75000000665</c:v>
                </c:pt>
                <c:pt idx="8223">
                  <c:v>41446.756944451095</c:v>
                </c:pt>
                <c:pt idx="8224">
                  <c:v>41446.763888895541</c:v>
                </c:pt>
                <c:pt idx="8225">
                  <c:v>41446.770833339986</c:v>
                </c:pt>
                <c:pt idx="8226">
                  <c:v>41446.777777784431</c:v>
                </c:pt>
                <c:pt idx="8227">
                  <c:v>41446.784722228876</c:v>
                </c:pt>
                <c:pt idx="8228">
                  <c:v>41446.791666673322</c:v>
                </c:pt>
                <c:pt idx="8229">
                  <c:v>41446.798611117767</c:v>
                </c:pt>
                <c:pt idx="8230">
                  <c:v>41446.805555562212</c:v>
                </c:pt>
                <c:pt idx="8231">
                  <c:v>41446.812500006658</c:v>
                </c:pt>
                <c:pt idx="8232">
                  <c:v>41446.819444451103</c:v>
                </c:pt>
                <c:pt idx="8233">
                  <c:v>41446.826388895548</c:v>
                </c:pt>
                <c:pt idx="8234">
                  <c:v>41446.833333339993</c:v>
                </c:pt>
                <c:pt idx="8235">
                  <c:v>41446.840277784439</c:v>
                </c:pt>
                <c:pt idx="8236">
                  <c:v>41446.847222228884</c:v>
                </c:pt>
                <c:pt idx="8237">
                  <c:v>41446.854166673329</c:v>
                </c:pt>
                <c:pt idx="8238">
                  <c:v>41446.861111117774</c:v>
                </c:pt>
                <c:pt idx="8239">
                  <c:v>41446.86805556222</c:v>
                </c:pt>
                <c:pt idx="8240">
                  <c:v>41446.875000006665</c:v>
                </c:pt>
                <c:pt idx="8241">
                  <c:v>41446.88194445111</c:v>
                </c:pt>
                <c:pt idx="8242">
                  <c:v>41446.888888895555</c:v>
                </c:pt>
                <c:pt idx="8243">
                  <c:v>41446.895833340001</c:v>
                </c:pt>
                <c:pt idx="8244">
                  <c:v>41446.902777784446</c:v>
                </c:pt>
                <c:pt idx="8245">
                  <c:v>41446.909722228891</c:v>
                </c:pt>
                <c:pt idx="8246">
                  <c:v>41446.916666673336</c:v>
                </c:pt>
                <c:pt idx="8247">
                  <c:v>41446.923611117782</c:v>
                </c:pt>
                <c:pt idx="8248">
                  <c:v>41446.930555562227</c:v>
                </c:pt>
                <c:pt idx="8249">
                  <c:v>41446.937500006672</c:v>
                </c:pt>
                <c:pt idx="8250">
                  <c:v>41446.944444451117</c:v>
                </c:pt>
                <c:pt idx="8251">
                  <c:v>41446.951388895563</c:v>
                </c:pt>
                <c:pt idx="8252">
                  <c:v>41446.958333340008</c:v>
                </c:pt>
                <c:pt idx="8253">
                  <c:v>41446.965277784453</c:v>
                </c:pt>
                <c:pt idx="8254">
                  <c:v>41446.972222228898</c:v>
                </c:pt>
                <c:pt idx="8255">
                  <c:v>41446.979166673344</c:v>
                </c:pt>
                <c:pt idx="8256">
                  <c:v>41446.986111117789</c:v>
                </c:pt>
                <c:pt idx="8257">
                  <c:v>41446.993055562234</c:v>
                </c:pt>
                <c:pt idx="8258">
                  <c:v>41447.000000006679</c:v>
                </c:pt>
                <c:pt idx="8259">
                  <c:v>41447.006944451125</c:v>
                </c:pt>
                <c:pt idx="8260">
                  <c:v>41447.01388889557</c:v>
                </c:pt>
                <c:pt idx="8261">
                  <c:v>41447.020833340015</c:v>
                </c:pt>
                <c:pt idx="8262">
                  <c:v>41447.02777778446</c:v>
                </c:pt>
                <c:pt idx="8263">
                  <c:v>41447.034722228906</c:v>
                </c:pt>
                <c:pt idx="8264">
                  <c:v>41447.041666673351</c:v>
                </c:pt>
                <c:pt idx="8265">
                  <c:v>41447.048611117796</c:v>
                </c:pt>
                <c:pt idx="8266">
                  <c:v>41447.055555562241</c:v>
                </c:pt>
                <c:pt idx="8267">
                  <c:v>41447.062500006687</c:v>
                </c:pt>
                <c:pt idx="8268">
                  <c:v>41447.069444451132</c:v>
                </c:pt>
                <c:pt idx="8269">
                  <c:v>41447.076388895577</c:v>
                </c:pt>
                <c:pt idx="8270">
                  <c:v>41447.083333340022</c:v>
                </c:pt>
                <c:pt idx="8271">
                  <c:v>41447.090277784468</c:v>
                </c:pt>
                <c:pt idx="8272">
                  <c:v>41447.097222228913</c:v>
                </c:pt>
                <c:pt idx="8273">
                  <c:v>41447.104166673358</c:v>
                </c:pt>
                <c:pt idx="8274">
                  <c:v>41447.111111117803</c:v>
                </c:pt>
                <c:pt idx="8275">
                  <c:v>41447.118055562249</c:v>
                </c:pt>
                <c:pt idx="8276">
                  <c:v>41447.125000006694</c:v>
                </c:pt>
                <c:pt idx="8277">
                  <c:v>41447.131944451139</c:v>
                </c:pt>
                <c:pt idx="8278">
                  <c:v>41447.138888895584</c:v>
                </c:pt>
                <c:pt idx="8279">
                  <c:v>41447.14583334003</c:v>
                </c:pt>
                <c:pt idx="8280">
                  <c:v>41447.152777784475</c:v>
                </c:pt>
                <c:pt idx="8281">
                  <c:v>41447.15972222892</c:v>
                </c:pt>
                <c:pt idx="8282">
                  <c:v>41447.166666673365</c:v>
                </c:pt>
                <c:pt idx="8283">
                  <c:v>41447.173611117811</c:v>
                </c:pt>
                <c:pt idx="8284">
                  <c:v>41447.180555562256</c:v>
                </c:pt>
                <c:pt idx="8285">
                  <c:v>41447.187500006701</c:v>
                </c:pt>
                <c:pt idx="8286">
                  <c:v>41447.194444451146</c:v>
                </c:pt>
                <c:pt idx="8287">
                  <c:v>41447.201388895592</c:v>
                </c:pt>
                <c:pt idx="8288">
                  <c:v>41447.208333340037</c:v>
                </c:pt>
                <c:pt idx="8289">
                  <c:v>41447.215277784482</c:v>
                </c:pt>
                <c:pt idx="8290">
                  <c:v>41447.222222228927</c:v>
                </c:pt>
                <c:pt idx="8291">
                  <c:v>41447.229166673373</c:v>
                </c:pt>
                <c:pt idx="8292">
                  <c:v>41447.236111117818</c:v>
                </c:pt>
                <c:pt idx="8293">
                  <c:v>41447.243055562263</c:v>
                </c:pt>
                <c:pt idx="8294">
                  <c:v>41447.250000006708</c:v>
                </c:pt>
                <c:pt idx="8295">
                  <c:v>41447.256944451154</c:v>
                </c:pt>
                <c:pt idx="8296">
                  <c:v>41447.263888895599</c:v>
                </c:pt>
                <c:pt idx="8297">
                  <c:v>41447.270833340044</c:v>
                </c:pt>
                <c:pt idx="8298">
                  <c:v>41447.277777784489</c:v>
                </c:pt>
                <c:pt idx="8299">
                  <c:v>41447.284722228935</c:v>
                </c:pt>
                <c:pt idx="8300">
                  <c:v>41447.29166667338</c:v>
                </c:pt>
                <c:pt idx="8301">
                  <c:v>41447.298611117825</c:v>
                </c:pt>
                <c:pt idx="8302">
                  <c:v>41447.30555556227</c:v>
                </c:pt>
                <c:pt idx="8303">
                  <c:v>41447.312500006716</c:v>
                </c:pt>
                <c:pt idx="8304">
                  <c:v>41447.319444451161</c:v>
                </c:pt>
                <c:pt idx="8305">
                  <c:v>41447.326388895606</c:v>
                </c:pt>
                <c:pt idx="8306">
                  <c:v>41447.333333340051</c:v>
                </c:pt>
                <c:pt idx="8307">
                  <c:v>41447.340277784497</c:v>
                </c:pt>
                <c:pt idx="8308">
                  <c:v>41447.347222228942</c:v>
                </c:pt>
                <c:pt idx="8309">
                  <c:v>41447.354166673387</c:v>
                </c:pt>
                <c:pt idx="8310">
                  <c:v>41447.361111117832</c:v>
                </c:pt>
                <c:pt idx="8311">
                  <c:v>41447.368055562278</c:v>
                </c:pt>
                <c:pt idx="8312">
                  <c:v>41447.375000006723</c:v>
                </c:pt>
                <c:pt idx="8313">
                  <c:v>41447.381944451168</c:v>
                </c:pt>
                <c:pt idx="8314">
                  <c:v>41447.388888895613</c:v>
                </c:pt>
                <c:pt idx="8315">
                  <c:v>41447.395833340059</c:v>
                </c:pt>
                <c:pt idx="8316">
                  <c:v>41447.402777784504</c:v>
                </c:pt>
                <c:pt idx="8317">
                  <c:v>41447.409722228949</c:v>
                </c:pt>
                <c:pt idx="8318">
                  <c:v>41447.416666673395</c:v>
                </c:pt>
                <c:pt idx="8319">
                  <c:v>41447.42361111784</c:v>
                </c:pt>
                <c:pt idx="8320">
                  <c:v>41447.430555562285</c:v>
                </c:pt>
                <c:pt idx="8321">
                  <c:v>41447.43750000673</c:v>
                </c:pt>
                <c:pt idx="8322">
                  <c:v>41447.444444451176</c:v>
                </c:pt>
                <c:pt idx="8323">
                  <c:v>41447.451388895621</c:v>
                </c:pt>
                <c:pt idx="8324">
                  <c:v>41447.458333340066</c:v>
                </c:pt>
                <c:pt idx="8325">
                  <c:v>41447.465277784511</c:v>
                </c:pt>
                <c:pt idx="8326">
                  <c:v>41447.472222228957</c:v>
                </c:pt>
                <c:pt idx="8327">
                  <c:v>41447.479166673402</c:v>
                </c:pt>
                <c:pt idx="8328">
                  <c:v>41447.486111117847</c:v>
                </c:pt>
                <c:pt idx="8329">
                  <c:v>41447.493055562292</c:v>
                </c:pt>
                <c:pt idx="8330">
                  <c:v>41447.500000006738</c:v>
                </c:pt>
                <c:pt idx="8331">
                  <c:v>41447.506944451183</c:v>
                </c:pt>
                <c:pt idx="8332">
                  <c:v>41447.513888895628</c:v>
                </c:pt>
                <c:pt idx="8333">
                  <c:v>41447.520833340073</c:v>
                </c:pt>
                <c:pt idx="8334">
                  <c:v>41447.527777784519</c:v>
                </c:pt>
                <c:pt idx="8335">
                  <c:v>41447.534722228964</c:v>
                </c:pt>
                <c:pt idx="8336">
                  <c:v>41447.541666673409</c:v>
                </c:pt>
                <c:pt idx="8337">
                  <c:v>41447.548611117854</c:v>
                </c:pt>
                <c:pt idx="8338">
                  <c:v>41447.5555555623</c:v>
                </c:pt>
                <c:pt idx="8339">
                  <c:v>41447.562500006745</c:v>
                </c:pt>
                <c:pt idx="8340">
                  <c:v>41447.56944445119</c:v>
                </c:pt>
                <c:pt idx="8341">
                  <c:v>41447.576388895635</c:v>
                </c:pt>
                <c:pt idx="8342">
                  <c:v>41447.583333340081</c:v>
                </c:pt>
                <c:pt idx="8343">
                  <c:v>41447.590277784526</c:v>
                </c:pt>
                <c:pt idx="8344">
                  <c:v>41447.597222228971</c:v>
                </c:pt>
                <c:pt idx="8345">
                  <c:v>41447.604166673416</c:v>
                </c:pt>
                <c:pt idx="8346">
                  <c:v>41447.611111117862</c:v>
                </c:pt>
                <c:pt idx="8347">
                  <c:v>41447.618055562307</c:v>
                </c:pt>
                <c:pt idx="8348">
                  <c:v>41447.625000006752</c:v>
                </c:pt>
                <c:pt idx="8349">
                  <c:v>41447.631944451197</c:v>
                </c:pt>
                <c:pt idx="8350">
                  <c:v>41447.638888895643</c:v>
                </c:pt>
                <c:pt idx="8351">
                  <c:v>41447.645833340088</c:v>
                </c:pt>
                <c:pt idx="8352">
                  <c:v>41447.652777784533</c:v>
                </c:pt>
                <c:pt idx="8353">
                  <c:v>41447.659722228978</c:v>
                </c:pt>
                <c:pt idx="8354">
                  <c:v>41447.666666673424</c:v>
                </c:pt>
                <c:pt idx="8355">
                  <c:v>41447.673611117869</c:v>
                </c:pt>
                <c:pt idx="8356">
                  <c:v>41447.680555562314</c:v>
                </c:pt>
                <c:pt idx="8357">
                  <c:v>41447.687500006759</c:v>
                </c:pt>
                <c:pt idx="8358">
                  <c:v>41447.694444451205</c:v>
                </c:pt>
                <c:pt idx="8359">
                  <c:v>41447.70138889565</c:v>
                </c:pt>
                <c:pt idx="8360">
                  <c:v>41447.708333340095</c:v>
                </c:pt>
                <c:pt idx="8361">
                  <c:v>41447.71527778454</c:v>
                </c:pt>
                <c:pt idx="8362">
                  <c:v>41447.722222228986</c:v>
                </c:pt>
                <c:pt idx="8363">
                  <c:v>41447.729166673431</c:v>
                </c:pt>
                <c:pt idx="8364">
                  <c:v>41447.736111117876</c:v>
                </c:pt>
                <c:pt idx="8365">
                  <c:v>41447.743055562321</c:v>
                </c:pt>
                <c:pt idx="8366">
                  <c:v>41447.750000006767</c:v>
                </c:pt>
                <c:pt idx="8367">
                  <c:v>41447.756944451212</c:v>
                </c:pt>
                <c:pt idx="8368">
                  <c:v>41447.763888895657</c:v>
                </c:pt>
                <c:pt idx="8369">
                  <c:v>41447.770833340102</c:v>
                </c:pt>
                <c:pt idx="8370">
                  <c:v>41447.777777784548</c:v>
                </c:pt>
                <c:pt idx="8371">
                  <c:v>41447.784722228993</c:v>
                </c:pt>
                <c:pt idx="8372">
                  <c:v>41447.791666673438</c:v>
                </c:pt>
                <c:pt idx="8373">
                  <c:v>41447.798611117883</c:v>
                </c:pt>
                <c:pt idx="8374">
                  <c:v>41447.805555562329</c:v>
                </c:pt>
                <c:pt idx="8375">
                  <c:v>41447.812500006774</c:v>
                </c:pt>
                <c:pt idx="8376">
                  <c:v>41447.819444451219</c:v>
                </c:pt>
                <c:pt idx="8377">
                  <c:v>41447.826388895664</c:v>
                </c:pt>
                <c:pt idx="8378">
                  <c:v>41447.83333334011</c:v>
                </c:pt>
                <c:pt idx="8379">
                  <c:v>41447.840277784555</c:v>
                </c:pt>
                <c:pt idx="8380">
                  <c:v>41447.847222229</c:v>
                </c:pt>
                <c:pt idx="8381">
                  <c:v>41447.854166673445</c:v>
                </c:pt>
                <c:pt idx="8382">
                  <c:v>41447.861111117891</c:v>
                </c:pt>
                <c:pt idx="8383">
                  <c:v>41447.868055562336</c:v>
                </c:pt>
                <c:pt idx="8384">
                  <c:v>41447.875000006781</c:v>
                </c:pt>
                <c:pt idx="8385">
                  <c:v>41447.881944451226</c:v>
                </c:pt>
                <c:pt idx="8386">
                  <c:v>41447.888888895672</c:v>
                </c:pt>
                <c:pt idx="8387">
                  <c:v>41447.895833340117</c:v>
                </c:pt>
                <c:pt idx="8388">
                  <c:v>41447.902777784562</c:v>
                </c:pt>
                <c:pt idx="8389">
                  <c:v>41447.909722229007</c:v>
                </c:pt>
                <c:pt idx="8390">
                  <c:v>41447.916666673453</c:v>
                </c:pt>
                <c:pt idx="8391">
                  <c:v>41447.923611117898</c:v>
                </c:pt>
                <c:pt idx="8392">
                  <c:v>41447.930555562343</c:v>
                </c:pt>
                <c:pt idx="8393">
                  <c:v>41447.937500006788</c:v>
                </c:pt>
                <c:pt idx="8394">
                  <c:v>41447.944444451234</c:v>
                </c:pt>
                <c:pt idx="8395">
                  <c:v>41447.951388895679</c:v>
                </c:pt>
                <c:pt idx="8396">
                  <c:v>41447.958333340124</c:v>
                </c:pt>
                <c:pt idx="8397">
                  <c:v>41447.965277784569</c:v>
                </c:pt>
                <c:pt idx="8398">
                  <c:v>41447.972222229015</c:v>
                </c:pt>
                <c:pt idx="8399">
                  <c:v>41447.97916667346</c:v>
                </c:pt>
                <c:pt idx="8400">
                  <c:v>41447.986111117905</c:v>
                </c:pt>
                <c:pt idx="8401">
                  <c:v>41447.99305556235</c:v>
                </c:pt>
                <c:pt idx="8402">
                  <c:v>41448.000000006796</c:v>
                </c:pt>
                <c:pt idx="8403">
                  <c:v>41448.006944451241</c:v>
                </c:pt>
                <c:pt idx="8404">
                  <c:v>41448.013888895686</c:v>
                </c:pt>
                <c:pt idx="8405">
                  <c:v>41448.020833340132</c:v>
                </c:pt>
                <c:pt idx="8406">
                  <c:v>41448.027777784577</c:v>
                </c:pt>
                <c:pt idx="8407">
                  <c:v>41448.034722229022</c:v>
                </c:pt>
                <c:pt idx="8408">
                  <c:v>41448.041666673467</c:v>
                </c:pt>
                <c:pt idx="8409">
                  <c:v>41448.048611117913</c:v>
                </c:pt>
                <c:pt idx="8410">
                  <c:v>41448.055555562358</c:v>
                </c:pt>
                <c:pt idx="8411">
                  <c:v>41448.062500006803</c:v>
                </c:pt>
                <c:pt idx="8412">
                  <c:v>41448.069444451248</c:v>
                </c:pt>
                <c:pt idx="8413">
                  <c:v>41448.076388895694</c:v>
                </c:pt>
                <c:pt idx="8414">
                  <c:v>41448.083333340139</c:v>
                </c:pt>
                <c:pt idx="8415">
                  <c:v>41448.090277784584</c:v>
                </c:pt>
                <c:pt idx="8416">
                  <c:v>41448.097222229029</c:v>
                </c:pt>
                <c:pt idx="8417">
                  <c:v>41448.104166673475</c:v>
                </c:pt>
                <c:pt idx="8418">
                  <c:v>41448.11111111792</c:v>
                </c:pt>
                <c:pt idx="8419">
                  <c:v>41448.118055562365</c:v>
                </c:pt>
                <c:pt idx="8420">
                  <c:v>41448.12500000681</c:v>
                </c:pt>
                <c:pt idx="8421">
                  <c:v>41448.131944451256</c:v>
                </c:pt>
                <c:pt idx="8422">
                  <c:v>41448.138888895701</c:v>
                </c:pt>
                <c:pt idx="8423">
                  <c:v>41448.145833340146</c:v>
                </c:pt>
                <c:pt idx="8424">
                  <c:v>41448.152777784591</c:v>
                </c:pt>
                <c:pt idx="8425">
                  <c:v>41448.159722229037</c:v>
                </c:pt>
                <c:pt idx="8426">
                  <c:v>41448.166666673482</c:v>
                </c:pt>
                <c:pt idx="8427">
                  <c:v>41448.173611117927</c:v>
                </c:pt>
                <c:pt idx="8428">
                  <c:v>41448.180555562372</c:v>
                </c:pt>
                <c:pt idx="8429">
                  <c:v>41448.187500006818</c:v>
                </c:pt>
                <c:pt idx="8430">
                  <c:v>41448.194444451263</c:v>
                </c:pt>
                <c:pt idx="8431">
                  <c:v>41448.201388895708</c:v>
                </c:pt>
                <c:pt idx="8432">
                  <c:v>41448.208333340153</c:v>
                </c:pt>
                <c:pt idx="8433">
                  <c:v>41448.215277784599</c:v>
                </c:pt>
                <c:pt idx="8434">
                  <c:v>41448.222222229044</c:v>
                </c:pt>
                <c:pt idx="8435">
                  <c:v>41448.229166673489</c:v>
                </c:pt>
                <c:pt idx="8436">
                  <c:v>41448.236111117934</c:v>
                </c:pt>
                <c:pt idx="8437">
                  <c:v>41448.24305556238</c:v>
                </c:pt>
                <c:pt idx="8438">
                  <c:v>41448.250000006825</c:v>
                </c:pt>
                <c:pt idx="8439">
                  <c:v>41448.25694445127</c:v>
                </c:pt>
                <c:pt idx="8440">
                  <c:v>41448.263888895715</c:v>
                </c:pt>
                <c:pt idx="8441">
                  <c:v>41448.270833340161</c:v>
                </c:pt>
                <c:pt idx="8442">
                  <c:v>41448.277777784606</c:v>
                </c:pt>
                <c:pt idx="8443">
                  <c:v>41448.284722229051</c:v>
                </c:pt>
                <c:pt idx="8444">
                  <c:v>41448.291666673496</c:v>
                </c:pt>
                <c:pt idx="8445">
                  <c:v>41448.298611117942</c:v>
                </c:pt>
                <c:pt idx="8446">
                  <c:v>41448.305555562387</c:v>
                </c:pt>
                <c:pt idx="8447">
                  <c:v>41448.312500006832</c:v>
                </c:pt>
                <c:pt idx="8448">
                  <c:v>41448.319444451277</c:v>
                </c:pt>
                <c:pt idx="8449">
                  <c:v>41448.326388895723</c:v>
                </c:pt>
                <c:pt idx="8450">
                  <c:v>41448.333333340168</c:v>
                </c:pt>
                <c:pt idx="8451">
                  <c:v>41448.340277784613</c:v>
                </c:pt>
                <c:pt idx="8452">
                  <c:v>41448.347222229058</c:v>
                </c:pt>
                <c:pt idx="8453">
                  <c:v>41448.354166673504</c:v>
                </c:pt>
                <c:pt idx="8454">
                  <c:v>41448.361111117949</c:v>
                </c:pt>
                <c:pt idx="8455">
                  <c:v>41448.368055562394</c:v>
                </c:pt>
                <c:pt idx="8456">
                  <c:v>41448.375000006839</c:v>
                </c:pt>
                <c:pt idx="8457">
                  <c:v>41448.381944451285</c:v>
                </c:pt>
                <c:pt idx="8458">
                  <c:v>41448.38888889573</c:v>
                </c:pt>
                <c:pt idx="8459">
                  <c:v>41448.395833340175</c:v>
                </c:pt>
                <c:pt idx="8460">
                  <c:v>41448.40277778462</c:v>
                </c:pt>
                <c:pt idx="8461">
                  <c:v>41448.409722229066</c:v>
                </c:pt>
                <c:pt idx="8462">
                  <c:v>41448.416666673511</c:v>
                </c:pt>
                <c:pt idx="8463">
                  <c:v>41448.423611117956</c:v>
                </c:pt>
                <c:pt idx="8464">
                  <c:v>41448.430555562401</c:v>
                </c:pt>
                <c:pt idx="8465">
                  <c:v>41448.437500006847</c:v>
                </c:pt>
                <c:pt idx="8466">
                  <c:v>41448.444444451292</c:v>
                </c:pt>
                <c:pt idx="8467">
                  <c:v>41448.451388895737</c:v>
                </c:pt>
                <c:pt idx="8468">
                  <c:v>41448.458333340182</c:v>
                </c:pt>
                <c:pt idx="8469">
                  <c:v>41448.465277784628</c:v>
                </c:pt>
                <c:pt idx="8470">
                  <c:v>41448.472222229073</c:v>
                </c:pt>
                <c:pt idx="8471">
                  <c:v>41448.479166673518</c:v>
                </c:pt>
                <c:pt idx="8472">
                  <c:v>41448.486111117963</c:v>
                </c:pt>
                <c:pt idx="8473">
                  <c:v>41448.493055562409</c:v>
                </c:pt>
                <c:pt idx="8474">
                  <c:v>41448.500000006854</c:v>
                </c:pt>
                <c:pt idx="8475">
                  <c:v>41448.506944451299</c:v>
                </c:pt>
                <c:pt idx="8476">
                  <c:v>41448.513888895744</c:v>
                </c:pt>
                <c:pt idx="8477">
                  <c:v>41448.52083334019</c:v>
                </c:pt>
                <c:pt idx="8478">
                  <c:v>41448.527777784635</c:v>
                </c:pt>
                <c:pt idx="8479">
                  <c:v>41448.53472222908</c:v>
                </c:pt>
                <c:pt idx="8480">
                  <c:v>41448.541666673525</c:v>
                </c:pt>
                <c:pt idx="8481">
                  <c:v>41448.548611117971</c:v>
                </c:pt>
                <c:pt idx="8482">
                  <c:v>41448.555555562416</c:v>
                </c:pt>
                <c:pt idx="8483">
                  <c:v>41448.562500006861</c:v>
                </c:pt>
                <c:pt idx="8484">
                  <c:v>41448.569444451306</c:v>
                </c:pt>
                <c:pt idx="8485">
                  <c:v>41448.576388895752</c:v>
                </c:pt>
                <c:pt idx="8486">
                  <c:v>41448.583333340197</c:v>
                </c:pt>
                <c:pt idx="8487">
                  <c:v>41448.590277784642</c:v>
                </c:pt>
                <c:pt idx="8488">
                  <c:v>41448.597222229087</c:v>
                </c:pt>
                <c:pt idx="8489">
                  <c:v>41448.604166673533</c:v>
                </c:pt>
                <c:pt idx="8490">
                  <c:v>41448.611111117978</c:v>
                </c:pt>
                <c:pt idx="8491">
                  <c:v>41448.618055562423</c:v>
                </c:pt>
                <c:pt idx="8492">
                  <c:v>41448.625000006869</c:v>
                </c:pt>
                <c:pt idx="8493">
                  <c:v>41448.631944451314</c:v>
                </c:pt>
                <c:pt idx="8494">
                  <c:v>41448.638888895759</c:v>
                </c:pt>
                <c:pt idx="8495">
                  <c:v>41448.645833340204</c:v>
                </c:pt>
                <c:pt idx="8496">
                  <c:v>41448.65277778465</c:v>
                </c:pt>
                <c:pt idx="8497">
                  <c:v>41448.659722229095</c:v>
                </c:pt>
                <c:pt idx="8498">
                  <c:v>41448.66666667354</c:v>
                </c:pt>
                <c:pt idx="8499">
                  <c:v>41448.673611117985</c:v>
                </c:pt>
                <c:pt idx="8500">
                  <c:v>41448.680555562431</c:v>
                </c:pt>
                <c:pt idx="8501">
                  <c:v>41448.687500006876</c:v>
                </c:pt>
                <c:pt idx="8502">
                  <c:v>41448.694444451321</c:v>
                </c:pt>
                <c:pt idx="8503">
                  <c:v>41448.701388895766</c:v>
                </c:pt>
                <c:pt idx="8504">
                  <c:v>41448.708333340212</c:v>
                </c:pt>
                <c:pt idx="8505">
                  <c:v>41448.715277784657</c:v>
                </c:pt>
                <c:pt idx="8506">
                  <c:v>41448.722222229102</c:v>
                </c:pt>
                <c:pt idx="8507">
                  <c:v>41448.729166673547</c:v>
                </c:pt>
                <c:pt idx="8508">
                  <c:v>41448.736111117993</c:v>
                </c:pt>
                <c:pt idx="8509">
                  <c:v>41448.743055562438</c:v>
                </c:pt>
                <c:pt idx="8510">
                  <c:v>41448.750000006883</c:v>
                </c:pt>
                <c:pt idx="8511">
                  <c:v>41448.756944451328</c:v>
                </c:pt>
                <c:pt idx="8512">
                  <c:v>41448.763888895774</c:v>
                </c:pt>
                <c:pt idx="8513">
                  <c:v>41448.770833340219</c:v>
                </c:pt>
                <c:pt idx="8514">
                  <c:v>41448.777777784664</c:v>
                </c:pt>
                <c:pt idx="8515">
                  <c:v>41448.784722229109</c:v>
                </c:pt>
                <c:pt idx="8516">
                  <c:v>41448.791666673555</c:v>
                </c:pt>
                <c:pt idx="8517">
                  <c:v>41448.798611118</c:v>
                </c:pt>
                <c:pt idx="8518">
                  <c:v>41448.805555562445</c:v>
                </c:pt>
                <c:pt idx="8519">
                  <c:v>41448.81250000689</c:v>
                </c:pt>
                <c:pt idx="8520">
                  <c:v>41448.819444451336</c:v>
                </c:pt>
                <c:pt idx="8521">
                  <c:v>41448.826388895781</c:v>
                </c:pt>
                <c:pt idx="8522">
                  <c:v>41448.833333340226</c:v>
                </c:pt>
                <c:pt idx="8523">
                  <c:v>41448.840277784671</c:v>
                </c:pt>
                <c:pt idx="8524">
                  <c:v>41448.847222229117</c:v>
                </c:pt>
                <c:pt idx="8525">
                  <c:v>41448.854166673562</c:v>
                </c:pt>
                <c:pt idx="8526">
                  <c:v>41448.861111118007</c:v>
                </c:pt>
                <c:pt idx="8527">
                  <c:v>41448.868055562452</c:v>
                </c:pt>
                <c:pt idx="8528">
                  <c:v>41448.875000006898</c:v>
                </c:pt>
                <c:pt idx="8529">
                  <c:v>41448.881944451343</c:v>
                </c:pt>
                <c:pt idx="8530">
                  <c:v>41448.888888895788</c:v>
                </c:pt>
                <c:pt idx="8531">
                  <c:v>41448.895833340233</c:v>
                </c:pt>
                <c:pt idx="8532">
                  <c:v>41448.902777784679</c:v>
                </c:pt>
                <c:pt idx="8533">
                  <c:v>41448.909722229124</c:v>
                </c:pt>
                <c:pt idx="8534">
                  <c:v>41448.916666673569</c:v>
                </c:pt>
                <c:pt idx="8535">
                  <c:v>41448.923611118014</c:v>
                </c:pt>
                <c:pt idx="8536">
                  <c:v>41448.93055556246</c:v>
                </c:pt>
                <c:pt idx="8537">
                  <c:v>41448.937500006905</c:v>
                </c:pt>
                <c:pt idx="8538">
                  <c:v>41448.94444445135</c:v>
                </c:pt>
                <c:pt idx="8539">
                  <c:v>41448.951388895795</c:v>
                </c:pt>
                <c:pt idx="8540">
                  <c:v>41448.958333340241</c:v>
                </c:pt>
                <c:pt idx="8541">
                  <c:v>41448.965277784686</c:v>
                </c:pt>
                <c:pt idx="8542">
                  <c:v>41448.972222229131</c:v>
                </c:pt>
                <c:pt idx="8543">
                  <c:v>41448.979166673576</c:v>
                </c:pt>
                <c:pt idx="8544">
                  <c:v>41448.986111118022</c:v>
                </c:pt>
                <c:pt idx="8545">
                  <c:v>41448.993055562467</c:v>
                </c:pt>
                <c:pt idx="8546">
                  <c:v>41449.000000006912</c:v>
                </c:pt>
                <c:pt idx="8547">
                  <c:v>41449.006944451357</c:v>
                </c:pt>
                <c:pt idx="8548">
                  <c:v>41449.013888895803</c:v>
                </c:pt>
                <c:pt idx="8549">
                  <c:v>41449.020833340248</c:v>
                </c:pt>
                <c:pt idx="8550">
                  <c:v>41449.027777784693</c:v>
                </c:pt>
                <c:pt idx="8551">
                  <c:v>41449.034722229138</c:v>
                </c:pt>
                <c:pt idx="8552">
                  <c:v>41449.041666673584</c:v>
                </c:pt>
                <c:pt idx="8553">
                  <c:v>41449.048611118029</c:v>
                </c:pt>
                <c:pt idx="8554">
                  <c:v>41449.055555562474</c:v>
                </c:pt>
                <c:pt idx="8555">
                  <c:v>41449.062500006919</c:v>
                </c:pt>
                <c:pt idx="8556">
                  <c:v>41449.069444451365</c:v>
                </c:pt>
                <c:pt idx="8557">
                  <c:v>41449.07638889581</c:v>
                </c:pt>
                <c:pt idx="8558">
                  <c:v>41449.083333340255</c:v>
                </c:pt>
                <c:pt idx="8559">
                  <c:v>41449.0902777847</c:v>
                </c:pt>
                <c:pt idx="8560">
                  <c:v>41449.097222229146</c:v>
                </c:pt>
                <c:pt idx="8561">
                  <c:v>41449.104166673591</c:v>
                </c:pt>
                <c:pt idx="8562">
                  <c:v>41449.111111118036</c:v>
                </c:pt>
                <c:pt idx="8563">
                  <c:v>41449.118055562481</c:v>
                </c:pt>
                <c:pt idx="8564">
                  <c:v>41449.125000006927</c:v>
                </c:pt>
                <c:pt idx="8565">
                  <c:v>41449.131944451372</c:v>
                </c:pt>
                <c:pt idx="8566">
                  <c:v>41449.138888895817</c:v>
                </c:pt>
                <c:pt idx="8567">
                  <c:v>41449.145833340262</c:v>
                </c:pt>
                <c:pt idx="8568">
                  <c:v>41449.152777784708</c:v>
                </c:pt>
                <c:pt idx="8569">
                  <c:v>41449.159722229153</c:v>
                </c:pt>
                <c:pt idx="8570">
                  <c:v>41449.166666673598</c:v>
                </c:pt>
                <c:pt idx="8571">
                  <c:v>41449.173611118043</c:v>
                </c:pt>
                <c:pt idx="8572">
                  <c:v>41449.180555562489</c:v>
                </c:pt>
                <c:pt idx="8573">
                  <c:v>41449.187500006934</c:v>
                </c:pt>
                <c:pt idx="8574">
                  <c:v>41449.194444451379</c:v>
                </c:pt>
                <c:pt idx="8575">
                  <c:v>41449.201388895824</c:v>
                </c:pt>
                <c:pt idx="8576">
                  <c:v>41449.20833334027</c:v>
                </c:pt>
                <c:pt idx="8577">
                  <c:v>41449.215277784715</c:v>
                </c:pt>
                <c:pt idx="8578">
                  <c:v>41449.22222222916</c:v>
                </c:pt>
                <c:pt idx="8579">
                  <c:v>41449.229166673606</c:v>
                </c:pt>
                <c:pt idx="8580">
                  <c:v>41449.236111118051</c:v>
                </c:pt>
                <c:pt idx="8581">
                  <c:v>41449.243055562496</c:v>
                </c:pt>
                <c:pt idx="8582">
                  <c:v>41449.250000006941</c:v>
                </c:pt>
                <c:pt idx="8583">
                  <c:v>41449.256944451387</c:v>
                </c:pt>
                <c:pt idx="8584">
                  <c:v>41449.263888895832</c:v>
                </c:pt>
                <c:pt idx="8585">
                  <c:v>41449.270833340277</c:v>
                </c:pt>
                <c:pt idx="8586">
                  <c:v>41449.277777784722</c:v>
                </c:pt>
                <c:pt idx="8587">
                  <c:v>41449.284722229168</c:v>
                </c:pt>
                <c:pt idx="8588">
                  <c:v>41449.291666673613</c:v>
                </c:pt>
                <c:pt idx="8589">
                  <c:v>41449.298611118058</c:v>
                </c:pt>
                <c:pt idx="8590">
                  <c:v>41449.305555562503</c:v>
                </c:pt>
                <c:pt idx="8591">
                  <c:v>41449.312500006949</c:v>
                </c:pt>
                <c:pt idx="8592">
                  <c:v>41449.319444451394</c:v>
                </c:pt>
                <c:pt idx="8593">
                  <c:v>41449.326388895839</c:v>
                </c:pt>
                <c:pt idx="8594">
                  <c:v>41449.333333340284</c:v>
                </c:pt>
                <c:pt idx="8595">
                  <c:v>41449.34027778473</c:v>
                </c:pt>
                <c:pt idx="8596">
                  <c:v>41449.347222229175</c:v>
                </c:pt>
                <c:pt idx="8597">
                  <c:v>41449.35416667362</c:v>
                </c:pt>
                <c:pt idx="8598">
                  <c:v>41449.361111118065</c:v>
                </c:pt>
                <c:pt idx="8599">
                  <c:v>41449.368055562511</c:v>
                </c:pt>
                <c:pt idx="8600">
                  <c:v>41449.375000006956</c:v>
                </c:pt>
                <c:pt idx="8601">
                  <c:v>41449.381944451401</c:v>
                </c:pt>
                <c:pt idx="8602">
                  <c:v>41449.388888895846</c:v>
                </c:pt>
                <c:pt idx="8603">
                  <c:v>41449.395833340292</c:v>
                </c:pt>
                <c:pt idx="8604">
                  <c:v>41449.402777784737</c:v>
                </c:pt>
                <c:pt idx="8605">
                  <c:v>41449.409722229182</c:v>
                </c:pt>
                <c:pt idx="8606">
                  <c:v>41449.416666673627</c:v>
                </c:pt>
                <c:pt idx="8607">
                  <c:v>41449.423611118073</c:v>
                </c:pt>
                <c:pt idx="8608">
                  <c:v>41449.430555562518</c:v>
                </c:pt>
                <c:pt idx="8609">
                  <c:v>41449.437500006963</c:v>
                </c:pt>
                <c:pt idx="8610">
                  <c:v>41449.444444451408</c:v>
                </c:pt>
                <c:pt idx="8611">
                  <c:v>41449.451388895854</c:v>
                </c:pt>
                <c:pt idx="8612">
                  <c:v>41449.458333340299</c:v>
                </c:pt>
                <c:pt idx="8613">
                  <c:v>41449.465277784744</c:v>
                </c:pt>
                <c:pt idx="8614">
                  <c:v>41449.472222229189</c:v>
                </c:pt>
                <c:pt idx="8615">
                  <c:v>41449.479166673635</c:v>
                </c:pt>
                <c:pt idx="8616">
                  <c:v>41449.48611111808</c:v>
                </c:pt>
                <c:pt idx="8617">
                  <c:v>41449.493055562525</c:v>
                </c:pt>
                <c:pt idx="8618">
                  <c:v>41449.50000000697</c:v>
                </c:pt>
                <c:pt idx="8619">
                  <c:v>41449.506944451416</c:v>
                </c:pt>
                <c:pt idx="8620">
                  <c:v>41449.513888895861</c:v>
                </c:pt>
                <c:pt idx="8621">
                  <c:v>41449.520833340306</c:v>
                </c:pt>
                <c:pt idx="8622">
                  <c:v>41449.527777784751</c:v>
                </c:pt>
                <c:pt idx="8623">
                  <c:v>41449.534722229197</c:v>
                </c:pt>
                <c:pt idx="8624">
                  <c:v>41449.541666673642</c:v>
                </c:pt>
                <c:pt idx="8625">
                  <c:v>41449.548611118087</c:v>
                </c:pt>
                <c:pt idx="8626">
                  <c:v>41449.555555562532</c:v>
                </c:pt>
                <c:pt idx="8627">
                  <c:v>41449.562500006978</c:v>
                </c:pt>
                <c:pt idx="8628">
                  <c:v>41449.569444451423</c:v>
                </c:pt>
                <c:pt idx="8629">
                  <c:v>41449.576388895868</c:v>
                </c:pt>
                <c:pt idx="8630">
                  <c:v>41449.583333340313</c:v>
                </c:pt>
                <c:pt idx="8631">
                  <c:v>41449.590277784759</c:v>
                </c:pt>
                <c:pt idx="8632">
                  <c:v>41449.597222229204</c:v>
                </c:pt>
                <c:pt idx="8633">
                  <c:v>41449.604166673649</c:v>
                </c:pt>
                <c:pt idx="8634">
                  <c:v>41449.611111118094</c:v>
                </c:pt>
                <c:pt idx="8635">
                  <c:v>41449.61805556254</c:v>
                </c:pt>
                <c:pt idx="8636">
                  <c:v>41449.625000006985</c:v>
                </c:pt>
                <c:pt idx="8637">
                  <c:v>41449.63194445143</c:v>
                </c:pt>
                <c:pt idx="8638">
                  <c:v>41449.638888895875</c:v>
                </c:pt>
                <c:pt idx="8639">
                  <c:v>41449.645833340321</c:v>
                </c:pt>
                <c:pt idx="8640">
                  <c:v>41449.652777784766</c:v>
                </c:pt>
                <c:pt idx="8641">
                  <c:v>41449.659722229211</c:v>
                </c:pt>
                <c:pt idx="8642">
                  <c:v>41449.666666673656</c:v>
                </c:pt>
                <c:pt idx="8643">
                  <c:v>41449.673611118102</c:v>
                </c:pt>
                <c:pt idx="8644">
                  <c:v>41449.680555562547</c:v>
                </c:pt>
                <c:pt idx="8645">
                  <c:v>41449.687500006992</c:v>
                </c:pt>
                <c:pt idx="8646">
                  <c:v>41449.694444451437</c:v>
                </c:pt>
                <c:pt idx="8647">
                  <c:v>41449.701388895883</c:v>
                </c:pt>
                <c:pt idx="8648">
                  <c:v>41449.708333340328</c:v>
                </c:pt>
                <c:pt idx="8649">
                  <c:v>41449.715277784773</c:v>
                </c:pt>
                <c:pt idx="8650">
                  <c:v>41449.722222229218</c:v>
                </c:pt>
                <c:pt idx="8651">
                  <c:v>41449.729166673664</c:v>
                </c:pt>
                <c:pt idx="8652">
                  <c:v>41449.736111118109</c:v>
                </c:pt>
                <c:pt idx="8653">
                  <c:v>41449.743055562554</c:v>
                </c:pt>
                <c:pt idx="8654">
                  <c:v>41449.750000006999</c:v>
                </c:pt>
                <c:pt idx="8655">
                  <c:v>41449.756944451445</c:v>
                </c:pt>
                <c:pt idx="8656">
                  <c:v>41449.76388889589</c:v>
                </c:pt>
                <c:pt idx="8657">
                  <c:v>41449.770833340335</c:v>
                </c:pt>
                <c:pt idx="8658">
                  <c:v>41449.77777778478</c:v>
                </c:pt>
                <c:pt idx="8659">
                  <c:v>41449.784722229226</c:v>
                </c:pt>
                <c:pt idx="8660">
                  <c:v>41449.791666673671</c:v>
                </c:pt>
                <c:pt idx="8661">
                  <c:v>41449.798611118116</c:v>
                </c:pt>
                <c:pt idx="8662">
                  <c:v>41449.805555562561</c:v>
                </c:pt>
                <c:pt idx="8663">
                  <c:v>41449.812500007007</c:v>
                </c:pt>
                <c:pt idx="8664">
                  <c:v>41449.819444451452</c:v>
                </c:pt>
                <c:pt idx="8665">
                  <c:v>41449.826388895897</c:v>
                </c:pt>
                <c:pt idx="8666">
                  <c:v>41449.833333340343</c:v>
                </c:pt>
                <c:pt idx="8667">
                  <c:v>41449.840277784788</c:v>
                </c:pt>
                <c:pt idx="8668">
                  <c:v>41449.847222229233</c:v>
                </c:pt>
                <c:pt idx="8669">
                  <c:v>41449.854166673678</c:v>
                </c:pt>
                <c:pt idx="8670">
                  <c:v>41449.861111118124</c:v>
                </c:pt>
                <c:pt idx="8671">
                  <c:v>41449.868055562569</c:v>
                </c:pt>
                <c:pt idx="8672">
                  <c:v>41449.875000007014</c:v>
                </c:pt>
                <c:pt idx="8673">
                  <c:v>41449.881944451459</c:v>
                </c:pt>
                <c:pt idx="8674">
                  <c:v>41449.888888895905</c:v>
                </c:pt>
                <c:pt idx="8675">
                  <c:v>41449.89583334035</c:v>
                </c:pt>
                <c:pt idx="8676">
                  <c:v>41449.902777784795</c:v>
                </c:pt>
                <c:pt idx="8677">
                  <c:v>41449.90972222924</c:v>
                </c:pt>
                <c:pt idx="8678">
                  <c:v>41449.916666673686</c:v>
                </c:pt>
                <c:pt idx="8679">
                  <c:v>41449.923611118131</c:v>
                </c:pt>
                <c:pt idx="8680">
                  <c:v>41449.930555562576</c:v>
                </c:pt>
                <c:pt idx="8681">
                  <c:v>41449.937500007021</c:v>
                </c:pt>
                <c:pt idx="8682">
                  <c:v>41449.944444451467</c:v>
                </c:pt>
                <c:pt idx="8683">
                  <c:v>41449.951388895912</c:v>
                </c:pt>
                <c:pt idx="8684">
                  <c:v>41449.958333340357</c:v>
                </c:pt>
                <c:pt idx="8685">
                  <c:v>41449.965277784802</c:v>
                </c:pt>
                <c:pt idx="8686">
                  <c:v>41449.972222229248</c:v>
                </c:pt>
                <c:pt idx="8687">
                  <c:v>41449.979166673693</c:v>
                </c:pt>
                <c:pt idx="8688">
                  <c:v>41449.986111118138</c:v>
                </c:pt>
                <c:pt idx="8689">
                  <c:v>41449.993055562583</c:v>
                </c:pt>
                <c:pt idx="8690">
                  <c:v>41450.000000007029</c:v>
                </c:pt>
                <c:pt idx="8691">
                  <c:v>41450.006944451474</c:v>
                </c:pt>
                <c:pt idx="8692">
                  <c:v>41450.013888895919</c:v>
                </c:pt>
                <c:pt idx="8693">
                  <c:v>41450.020833340364</c:v>
                </c:pt>
                <c:pt idx="8694">
                  <c:v>41450.02777778481</c:v>
                </c:pt>
                <c:pt idx="8695">
                  <c:v>41450.034722229255</c:v>
                </c:pt>
                <c:pt idx="8696">
                  <c:v>41450.0416666737</c:v>
                </c:pt>
                <c:pt idx="8697">
                  <c:v>41450.048611118145</c:v>
                </c:pt>
                <c:pt idx="8698">
                  <c:v>41450.055555562591</c:v>
                </c:pt>
                <c:pt idx="8699">
                  <c:v>41450.062500007036</c:v>
                </c:pt>
                <c:pt idx="8700">
                  <c:v>41450.069444451481</c:v>
                </c:pt>
                <c:pt idx="8701">
                  <c:v>41450.076388895926</c:v>
                </c:pt>
                <c:pt idx="8702">
                  <c:v>41450.083333340372</c:v>
                </c:pt>
                <c:pt idx="8703">
                  <c:v>41450.090277784817</c:v>
                </c:pt>
                <c:pt idx="8704">
                  <c:v>41450.097222229262</c:v>
                </c:pt>
                <c:pt idx="8705">
                  <c:v>41450.104166673707</c:v>
                </c:pt>
                <c:pt idx="8706">
                  <c:v>41450.111111118153</c:v>
                </c:pt>
                <c:pt idx="8707">
                  <c:v>41450.118055562598</c:v>
                </c:pt>
                <c:pt idx="8708">
                  <c:v>41450.125000007043</c:v>
                </c:pt>
                <c:pt idx="8709">
                  <c:v>41450.131944451488</c:v>
                </c:pt>
                <c:pt idx="8710">
                  <c:v>41450.138888895934</c:v>
                </c:pt>
                <c:pt idx="8711">
                  <c:v>41450.145833340379</c:v>
                </c:pt>
                <c:pt idx="8712">
                  <c:v>41450.152777784824</c:v>
                </c:pt>
                <c:pt idx="8713">
                  <c:v>41450.159722229269</c:v>
                </c:pt>
                <c:pt idx="8714">
                  <c:v>41450.166666673715</c:v>
                </c:pt>
                <c:pt idx="8715">
                  <c:v>41450.17361111816</c:v>
                </c:pt>
                <c:pt idx="8716">
                  <c:v>41450.180555562605</c:v>
                </c:pt>
                <c:pt idx="8717">
                  <c:v>41450.18750000705</c:v>
                </c:pt>
                <c:pt idx="8718">
                  <c:v>41450.194444451496</c:v>
                </c:pt>
                <c:pt idx="8719">
                  <c:v>41450.201388895941</c:v>
                </c:pt>
                <c:pt idx="8720">
                  <c:v>41450.208333340386</c:v>
                </c:pt>
                <c:pt idx="8721">
                  <c:v>41450.215277784831</c:v>
                </c:pt>
                <c:pt idx="8722">
                  <c:v>41450.222222229277</c:v>
                </c:pt>
                <c:pt idx="8723">
                  <c:v>41450.229166673722</c:v>
                </c:pt>
                <c:pt idx="8724">
                  <c:v>41450.236111118167</c:v>
                </c:pt>
                <c:pt idx="8725">
                  <c:v>41450.243055562612</c:v>
                </c:pt>
                <c:pt idx="8726">
                  <c:v>41450.250000007058</c:v>
                </c:pt>
                <c:pt idx="8727">
                  <c:v>41450.256944451503</c:v>
                </c:pt>
                <c:pt idx="8728">
                  <c:v>41450.263888895948</c:v>
                </c:pt>
                <c:pt idx="8729">
                  <c:v>41450.270833340393</c:v>
                </c:pt>
                <c:pt idx="8730">
                  <c:v>41450.277777784839</c:v>
                </c:pt>
                <c:pt idx="8731">
                  <c:v>41450.284722229284</c:v>
                </c:pt>
                <c:pt idx="8732">
                  <c:v>41450.291666673729</c:v>
                </c:pt>
                <c:pt idx="8733">
                  <c:v>41450.298611118174</c:v>
                </c:pt>
                <c:pt idx="8734">
                  <c:v>41450.30555556262</c:v>
                </c:pt>
                <c:pt idx="8735">
                  <c:v>41450.312500007065</c:v>
                </c:pt>
                <c:pt idx="8736">
                  <c:v>41450.31944445151</c:v>
                </c:pt>
                <c:pt idx="8737">
                  <c:v>41450.326388895955</c:v>
                </c:pt>
                <c:pt idx="8738">
                  <c:v>41450.333333340401</c:v>
                </c:pt>
                <c:pt idx="8739">
                  <c:v>41450.340277784846</c:v>
                </c:pt>
                <c:pt idx="8740">
                  <c:v>41450.347222229291</c:v>
                </c:pt>
                <c:pt idx="8741">
                  <c:v>41450.354166673736</c:v>
                </c:pt>
                <c:pt idx="8742">
                  <c:v>41450.361111118182</c:v>
                </c:pt>
                <c:pt idx="8743">
                  <c:v>41450.368055562627</c:v>
                </c:pt>
                <c:pt idx="8744">
                  <c:v>41450.375000007072</c:v>
                </c:pt>
                <c:pt idx="8745">
                  <c:v>41450.381944451517</c:v>
                </c:pt>
                <c:pt idx="8746">
                  <c:v>41450.388888895963</c:v>
                </c:pt>
                <c:pt idx="8747">
                  <c:v>41450.395833340408</c:v>
                </c:pt>
                <c:pt idx="8748">
                  <c:v>41450.402777784853</c:v>
                </c:pt>
                <c:pt idx="8749">
                  <c:v>41450.409722229298</c:v>
                </c:pt>
                <c:pt idx="8750">
                  <c:v>41450.416666673744</c:v>
                </c:pt>
                <c:pt idx="8751">
                  <c:v>41450.423611118189</c:v>
                </c:pt>
                <c:pt idx="8752">
                  <c:v>41450.430555562634</c:v>
                </c:pt>
                <c:pt idx="8753">
                  <c:v>41450.43750000708</c:v>
                </c:pt>
                <c:pt idx="8754">
                  <c:v>41450.444444451525</c:v>
                </c:pt>
                <c:pt idx="8755">
                  <c:v>41450.45138889597</c:v>
                </c:pt>
                <c:pt idx="8756">
                  <c:v>41450.458333340415</c:v>
                </c:pt>
                <c:pt idx="8757">
                  <c:v>41450.465277784861</c:v>
                </c:pt>
                <c:pt idx="8758">
                  <c:v>41450.472222229306</c:v>
                </c:pt>
                <c:pt idx="8759">
                  <c:v>41450.479166673751</c:v>
                </c:pt>
                <c:pt idx="8760">
                  <c:v>41450.486111118196</c:v>
                </c:pt>
                <c:pt idx="8761">
                  <c:v>41450.493055562642</c:v>
                </c:pt>
                <c:pt idx="8762">
                  <c:v>41450.500000007087</c:v>
                </c:pt>
                <c:pt idx="8763">
                  <c:v>41450.506944451532</c:v>
                </c:pt>
                <c:pt idx="8764">
                  <c:v>41450.513888895977</c:v>
                </c:pt>
                <c:pt idx="8765">
                  <c:v>41450.520833340423</c:v>
                </c:pt>
                <c:pt idx="8766">
                  <c:v>41450.527777784868</c:v>
                </c:pt>
                <c:pt idx="8767">
                  <c:v>41450.534722229313</c:v>
                </c:pt>
                <c:pt idx="8768">
                  <c:v>41450.541666673758</c:v>
                </c:pt>
                <c:pt idx="8769">
                  <c:v>41450.548611118204</c:v>
                </c:pt>
                <c:pt idx="8770">
                  <c:v>41450.555555562649</c:v>
                </c:pt>
                <c:pt idx="8771">
                  <c:v>41450.562500007094</c:v>
                </c:pt>
                <c:pt idx="8772">
                  <c:v>41450.569444451539</c:v>
                </c:pt>
                <c:pt idx="8773">
                  <c:v>41450.576388895985</c:v>
                </c:pt>
                <c:pt idx="8774">
                  <c:v>41450.58333334043</c:v>
                </c:pt>
                <c:pt idx="8775">
                  <c:v>41450.590277784875</c:v>
                </c:pt>
                <c:pt idx="8776">
                  <c:v>41450.59722222932</c:v>
                </c:pt>
                <c:pt idx="8777">
                  <c:v>41450.604166673766</c:v>
                </c:pt>
                <c:pt idx="8778">
                  <c:v>41450.611111118211</c:v>
                </c:pt>
                <c:pt idx="8779">
                  <c:v>41450.618055562656</c:v>
                </c:pt>
                <c:pt idx="8780">
                  <c:v>41450.625000007101</c:v>
                </c:pt>
                <c:pt idx="8781">
                  <c:v>41450.631944451547</c:v>
                </c:pt>
                <c:pt idx="8782">
                  <c:v>41450.638888895992</c:v>
                </c:pt>
                <c:pt idx="8783">
                  <c:v>41450.645833340437</c:v>
                </c:pt>
                <c:pt idx="8784">
                  <c:v>41450.652777784882</c:v>
                </c:pt>
                <c:pt idx="8785">
                  <c:v>41450.659722229328</c:v>
                </c:pt>
                <c:pt idx="8786">
                  <c:v>41450.666666673773</c:v>
                </c:pt>
                <c:pt idx="8787">
                  <c:v>41450.673611118218</c:v>
                </c:pt>
                <c:pt idx="8788">
                  <c:v>41450.680555562663</c:v>
                </c:pt>
                <c:pt idx="8789">
                  <c:v>41450.687500007109</c:v>
                </c:pt>
                <c:pt idx="8790">
                  <c:v>41450.694444451554</c:v>
                </c:pt>
                <c:pt idx="8791">
                  <c:v>41450.701388895999</c:v>
                </c:pt>
                <c:pt idx="8792">
                  <c:v>41450.708333340444</c:v>
                </c:pt>
                <c:pt idx="8793">
                  <c:v>41450.71527778489</c:v>
                </c:pt>
                <c:pt idx="8794">
                  <c:v>41450.722222229335</c:v>
                </c:pt>
                <c:pt idx="8795">
                  <c:v>41450.72916667378</c:v>
                </c:pt>
                <c:pt idx="8796">
                  <c:v>41450.736111118225</c:v>
                </c:pt>
                <c:pt idx="8797">
                  <c:v>41450.743055562671</c:v>
                </c:pt>
                <c:pt idx="8798">
                  <c:v>41450.750000007116</c:v>
                </c:pt>
                <c:pt idx="8799">
                  <c:v>41450.756944451561</c:v>
                </c:pt>
                <c:pt idx="8800">
                  <c:v>41450.763888896006</c:v>
                </c:pt>
                <c:pt idx="8801">
                  <c:v>41450.770833340452</c:v>
                </c:pt>
                <c:pt idx="8802">
                  <c:v>41450.777777784897</c:v>
                </c:pt>
                <c:pt idx="8803">
                  <c:v>41450.784722229342</c:v>
                </c:pt>
                <c:pt idx="8804">
                  <c:v>41450.791666673787</c:v>
                </c:pt>
                <c:pt idx="8805">
                  <c:v>41450.798611118233</c:v>
                </c:pt>
                <c:pt idx="8806">
                  <c:v>41450.805555562678</c:v>
                </c:pt>
                <c:pt idx="8807">
                  <c:v>41450.812500007123</c:v>
                </c:pt>
                <c:pt idx="8808">
                  <c:v>41450.819444451568</c:v>
                </c:pt>
                <c:pt idx="8809">
                  <c:v>41450.826388896014</c:v>
                </c:pt>
                <c:pt idx="8810">
                  <c:v>41450.833333340459</c:v>
                </c:pt>
                <c:pt idx="8811">
                  <c:v>41450.840277784904</c:v>
                </c:pt>
                <c:pt idx="8812">
                  <c:v>41450.847222229349</c:v>
                </c:pt>
                <c:pt idx="8813">
                  <c:v>41450.854166673795</c:v>
                </c:pt>
                <c:pt idx="8814">
                  <c:v>41450.86111111824</c:v>
                </c:pt>
                <c:pt idx="8815">
                  <c:v>41450.868055562685</c:v>
                </c:pt>
                <c:pt idx="8816">
                  <c:v>41450.87500000713</c:v>
                </c:pt>
                <c:pt idx="8817">
                  <c:v>41450.881944451576</c:v>
                </c:pt>
                <c:pt idx="8818">
                  <c:v>41450.888888896021</c:v>
                </c:pt>
                <c:pt idx="8819">
                  <c:v>41450.895833340466</c:v>
                </c:pt>
                <c:pt idx="8820">
                  <c:v>41450.902777784911</c:v>
                </c:pt>
                <c:pt idx="8821">
                  <c:v>41450.909722229357</c:v>
                </c:pt>
                <c:pt idx="8822">
                  <c:v>41450.916666673802</c:v>
                </c:pt>
                <c:pt idx="8823">
                  <c:v>41450.923611118247</c:v>
                </c:pt>
                <c:pt idx="8824">
                  <c:v>41450.930555562692</c:v>
                </c:pt>
                <c:pt idx="8825">
                  <c:v>41450.937500007138</c:v>
                </c:pt>
                <c:pt idx="8826">
                  <c:v>41450.944444451583</c:v>
                </c:pt>
                <c:pt idx="8827">
                  <c:v>41450.951388896028</c:v>
                </c:pt>
                <c:pt idx="8828">
                  <c:v>41450.958333340473</c:v>
                </c:pt>
                <c:pt idx="8829">
                  <c:v>41450.965277784919</c:v>
                </c:pt>
                <c:pt idx="8830">
                  <c:v>41450.972222229364</c:v>
                </c:pt>
                <c:pt idx="8831">
                  <c:v>41450.979166673809</c:v>
                </c:pt>
                <c:pt idx="8832">
                  <c:v>41450.986111118254</c:v>
                </c:pt>
                <c:pt idx="8833">
                  <c:v>41450.9930555627</c:v>
                </c:pt>
                <c:pt idx="8834">
                  <c:v>41451.000000007145</c:v>
                </c:pt>
                <c:pt idx="8835">
                  <c:v>41451.00694445159</c:v>
                </c:pt>
                <c:pt idx="8836">
                  <c:v>41451.013888896035</c:v>
                </c:pt>
                <c:pt idx="8837">
                  <c:v>41451.020833340481</c:v>
                </c:pt>
                <c:pt idx="8838">
                  <c:v>41451.027777784926</c:v>
                </c:pt>
                <c:pt idx="8839">
                  <c:v>41451.034722229371</c:v>
                </c:pt>
                <c:pt idx="8840">
                  <c:v>41451.041666673817</c:v>
                </c:pt>
                <c:pt idx="8841">
                  <c:v>41451.048611118262</c:v>
                </c:pt>
                <c:pt idx="8842">
                  <c:v>41451.055555562707</c:v>
                </c:pt>
                <c:pt idx="8843">
                  <c:v>41451.062500007152</c:v>
                </c:pt>
                <c:pt idx="8844">
                  <c:v>41451.069444451598</c:v>
                </c:pt>
                <c:pt idx="8845">
                  <c:v>41451.076388896043</c:v>
                </c:pt>
                <c:pt idx="8846">
                  <c:v>41451.083333340488</c:v>
                </c:pt>
                <c:pt idx="8847">
                  <c:v>41451.090277784933</c:v>
                </c:pt>
                <c:pt idx="8848">
                  <c:v>41451.097222229379</c:v>
                </c:pt>
                <c:pt idx="8849">
                  <c:v>41451.104166673824</c:v>
                </c:pt>
                <c:pt idx="8850">
                  <c:v>41451.111111118269</c:v>
                </c:pt>
                <c:pt idx="8851">
                  <c:v>41451.118055562714</c:v>
                </c:pt>
                <c:pt idx="8852">
                  <c:v>41451.12500000716</c:v>
                </c:pt>
                <c:pt idx="8853">
                  <c:v>41451.131944451605</c:v>
                </c:pt>
                <c:pt idx="8854">
                  <c:v>41451.13888889605</c:v>
                </c:pt>
                <c:pt idx="8855">
                  <c:v>41451.145833340495</c:v>
                </c:pt>
                <c:pt idx="8856">
                  <c:v>41451.152777784941</c:v>
                </c:pt>
                <c:pt idx="8857">
                  <c:v>41451.159722229386</c:v>
                </c:pt>
                <c:pt idx="8858">
                  <c:v>41451.166666673831</c:v>
                </c:pt>
                <c:pt idx="8859">
                  <c:v>41451.173611118276</c:v>
                </c:pt>
                <c:pt idx="8860">
                  <c:v>41451.180555562722</c:v>
                </c:pt>
                <c:pt idx="8861">
                  <c:v>41451.187500007167</c:v>
                </c:pt>
                <c:pt idx="8862">
                  <c:v>41451.194444451612</c:v>
                </c:pt>
                <c:pt idx="8863">
                  <c:v>41451.201388896057</c:v>
                </c:pt>
                <c:pt idx="8864">
                  <c:v>41451.208333340503</c:v>
                </c:pt>
                <c:pt idx="8865">
                  <c:v>41451.215277784948</c:v>
                </c:pt>
                <c:pt idx="8866">
                  <c:v>41451.222222229393</c:v>
                </c:pt>
                <c:pt idx="8867">
                  <c:v>41451.229166673838</c:v>
                </c:pt>
                <c:pt idx="8868">
                  <c:v>41451.236111118284</c:v>
                </c:pt>
                <c:pt idx="8869">
                  <c:v>41451.243055562729</c:v>
                </c:pt>
                <c:pt idx="8870">
                  <c:v>41451.250000007174</c:v>
                </c:pt>
                <c:pt idx="8871">
                  <c:v>41451.256944451619</c:v>
                </c:pt>
                <c:pt idx="8872">
                  <c:v>41451.263888896065</c:v>
                </c:pt>
                <c:pt idx="8873">
                  <c:v>41451.27083334051</c:v>
                </c:pt>
                <c:pt idx="8874">
                  <c:v>41451.277777784955</c:v>
                </c:pt>
                <c:pt idx="8875">
                  <c:v>41451.2847222294</c:v>
                </c:pt>
                <c:pt idx="8876">
                  <c:v>41451.291666673846</c:v>
                </c:pt>
                <c:pt idx="8877">
                  <c:v>41451.298611118291</c:v>
                </c:pt>
                <c:pt idx="8878">
                  <c:v>41451.305555562736</c:v>
                </c:pt>
                <c:pt idx="8879">
                  <c:v>41451.312500007181</c:v>
                </c:pt>
                <c:pt idx="8880">
                  <c:v>41451.319444451627</c:v>
                </c:pt>
                <c:pt idx="8881">
                  <c:v>41451.326388896072</c:v>
                </c:pt>
                <c:pt idx="8882">
                  <c:v>41451.333333340517</c:v>
                </c:pt>
                <c:pt idx="8883">
                  <c:v>41451.340277784962</c:v>
                </c:pt>
                <c:pt idx="8884">
                  <c:v>41451.347222229408</c:v>
                </c:pt>
                <c:pt idx="8885">
                  <c:v>41451.354166673853</c:v>
                </c:pt>
                <c:pt idx="8886">
                  <c:v>41451.361111118298</c:v>
                </c:pt>
                <c:pt idx="8887">
                  <c:v>41451.368055562743</c:v>
                </c:pt>
                <c:pt idx="8888">
                  <c:v>41451.375000007189</c:v>
                </c:pt>
                <c:pt idx="8889">
                  <c:v>41451.381944451634</c:v>
                </c:pt>
                <c:pt idx="8890">
                  <c:v>41451.388888896079</c:v>
                </c:pt>
                <c:pt idx="8891">
                  <c:v>41451.395833340524</c:v>
                </c:pt>
                <c:pt idx="8892">
                  <c:v>41451.40277778497</c:v>
                </c:pt>
                <c:pt idx="8893">
                  <c:v>41451.409722229415</c:v>
                </c:pt>
                <c:pt idx="8894">
                  <c:v>41451.41666667386</c:v>
                </c:pt>
                <c:pt idx="8895">
                  <c:v>41451.423611118305</c:v>
                </c:pt>
                <c:pt idx="8896">
                  <c:v>41451.430555562751</c:v>
                </c:pt>
                <c:pt idx="8897">
                  <c:v>41451.437500007196</c:v>
                </c:pt>
                <c:pt idx="8898">
                  <c:v>41451.444444451641</c:v>
                </c:pt>
                <c:pt idx="8899">
                  <c:v>41451.451388896086</c:v>
                </c:pt>
                <c:pt idx="8900">
                  <c:v>41451.458333340532</c:v>
                </c:pt>
                <c:pt idx="8901">
                  <c:v>41451.465277784977</c:v>
                </c:pt>
                <c:pt idx="8902">
                  <c:v>41451.472222229422</c:v>
                </c:pt>
                <c:pt idx="8903">
                  <c:v>41451.479166673867</c:v>
                </c:pt>
                <c:pt idx="8904">
                  <c:v>41451.486111118313</c:v>
                </c:pt>
                <c:pt idx="8905">
                  <c:v>41451.493055562758</c:v>
                </c:pt>
                <c:pt idx="8906">
                  <c:v>41451.500000007203</c:v>
                </c:pt>
                <c:pt idx="8907">
                  <c:v>41451.506944451648</c:v>
                </c:pt>
                <c:pt idx="8908">
                  <c:v>41451.513888896094</c:v>
                </c:pt>
                <c:pt idx="8909">
                  <c:v>41451.520833340539</c:v>
                </c:pt>
                <c:pt idx="8910">
                  <c:v>41451.527777784984</c:v>
                </c:pt>
                <c:pt idx="8911">
                  <c:v>41451.534722229429</c:v>
                </c:pt>
                <c:pt idx="8912">
                  <c:v>41451.541666673875</c:v>
                </c:pt>
                <c:pt idx="8913">
                  <c:v>41451.54861111832</c:v>
                </c:pt>
                <c:pt idx="8914">
                  <c:v>41451.555555562765</c:v>
                </c:pt>
                <c:pt idx="8915">
                  <c:v>41451.56250000721</c:v>
                </c:pt>
                <c:pt idx="8916">
                  <c:v>41451.569444451656</c:v>
                </c:pt>
                <c:pt idx="8917">
                  <c:v>41451.576388896101</c:v>
                </c:pt>
                <c:pt idx="8918">
                  <c:v>41451.583333340546</c:v>
                </c:pt>
                <c:pt idx="8919">
                  <c:v>41451.590277784991</c:v>
                </c:pt>
                <c:pt idx="8920">
                  <c:v>41451.597222229437</c:v>
                </c:pt>
                <c:pt idx="8921">
                  <c:v>41451.604166673882</c:v>
                </c:pt>
                <c:pt idx="8922">
                  <c:v>41451.611111118327</c:v>
                </c:pt>
                <c:pt idx="8923">
                  <c:v>41451.618055562772</c:v>
                </c:pt>
                <c:pt idx="8924">
                  <c:v>41451.625000007218</c:v>
                </c:pt>
                <c:pt idx="8925">
                  <c:v>41451.631944451663</c:v>
                </c:pt>
                <c:pt idx="8926">
                  <c:v>41451.638888896108</c:v>
                </c:pt>
                <c:pt idx="8927">
                  <c:v>41451.645833340554</c:v>
                </c:pt>
                <c:pt idx="8928">
                  <c:v>41451.652777784999</c:v>
                </c:pt>
                <c:pt idx="8929">
                  <c:v>41451.659722229444</c:v>
                </c:pt>
                <c:pt idx="8930">
                  <c:v>41451.666666673889</c:v>
                </c:pt>
                <c:pt idx="8931">
                  <c:v>41451.673611118335</c:v>
                </c:pt>
                <c:pt idx="8932">
                  <c:v>41451.68055556278</c:v>
                </c:pt>
                <c:pt idx="8933">
                  <c:v>41451.687500007225</c:v>
                </c:pt>
                <c:pt idx="8934">
                  <c:v>41451.69444445167</c:v>
                </c:pt>
                <c:pt idx="8935">
                  <c:v>41451.701388896116</c:v>
                </c:pt>
                <c:pt idx="8936">
                  <c:v>41451.708333340561</c:v>
                </c:pt>
                <c:pt idx="8937">
                  <c:v>41451.715277785006</c:v>
                </c:pt>
                <c:pt idx="8938">
                  <c:v>41451.722222229451</c:v>
                </c:pt>
                <c:pt idx="8939">
                  <c:v>41451.729166673897</c:v>
                </c:pt>
                <c:pt idx="8940">
                  <c:v>41451.736111118342</c:v>
                </c:pt>
                <c:pt idx="8941">
                  <c:v>41451.743055562787</c:v>
                </c:pt>
                <c:pt idx="8942">
                  <c:v>41451.750000007232</c:v>
                </c:pt>
                <c:pt idx="8943">
                  <c:v>41451.756944451678</c:v>
                </c:pt>
                <c:pt idx="8944">
                  <c:v>41451.763888896123</c:v>
                </c:pt>
                <c:pt idx="8945">
                  <c:v>41451.770833340568</c:v>
                </c:pt>
                <c:pt idx="8946">
                  <c:v>41451.777777785013</c:v>
                </c:pt>
                <c:pt idx="8947">
                  <c:v>41451.784722229459</c:v>
                </c:pt>
                <c:pt idx="8948">
                  <c:v>41451.791666673904</c:v>
                </c:pt>
                <c:pt idx="8949">
                  <c:v>41451.798611118349</c:v>
                </c:pt>
                <c:pt idx="8950">
                  <c:v>41451.805555562794</c:v>
                </c:pt>
                <c:pt idx="8951">
                  <c:v>41451.81250000724</c:v>
                </c:pt>
                <c:pt idx="8952">
                  <c:v>41451.819444451685</c:v>
                </c:pt>
                <c:pt idx="8953">
                  <c:v>41451.82638889613</c:v>
                </c:pt>
                <c:pt idx="8954">
                  <c:v>41451.833333340575</c:v>
                </c:pt>
                <c:pt idx="8955">
                  <c:v>41451.840277785021</c:v>
                </c:pt>
                <c:pt idx="8956">
                  <c:v>41451.847222229466</c:v>
                </c:pt>
                <c:pt idx="8957">
                  <c:v>41451.854166673911</c:v>
                </c:pt>
                <c:pt idx="8958">
                  <c:v>41451.861111118356</c:v>
                </c:pt>
                <c:pt idx="8959">
                  <c:v>41451.868055562802</c:v>
                </c:pt>
                <c:pt idx="8960">
                  <c:v>41451.875000007247</c:v>
                </c:pt>
                <c:pt idx="8961">
                  <c:v>41451.881944451692</c:v>
                </c:pt>
                <c:pt idx="8962">
                  <c:v>41451.888888896137</c:v>
                </c:pt>
                <c:pt idx="8963">
                  <c:v>41451.895833340583</c:v>
                </c:pt>
                <c:pt idx="8964">
                  <c:v>41451.902777785028</c:v>
                </c:pt>
                <c:pt idx="8965">
                  <c:v>41451.909722229473</c:v>
                </c:pt>
                <c:pt idx="8966">
                  <c:v>41451.916666673918</c:v>
                </c:pt>
                <c:pt idx="8967">
                  <c:v>41451.923611118364</c:v>
                </c:pt>
                <c:pt idx="8968">
                  <c:v>41451.930555562809</c:v>
                </c:pt>
                <c:pt idx="8969">
                  <c:v>41451.937500007254</c:v>
                </c:pt>
                <c:pt idx="8970">
                  <c:v>41451.944444451699</c:v>
                </c:pt>
                <c:pt idx="8971">
                  <c:v>41451.951388896145</c:v>
                </c:pt>
                <c:pt idx="8972">
                  <c:v>41451.95833334059</c:v>
                </c:pt>
                <c:pt idx="8973">
                  <c:v>41451.965277785035</c:v>
                </c:pt>
                <c:pt idx="8974">
                  <c:v>41451.97222222948</c:v>
                </c:pt>
                <c:pt idx="8975">
                  <c:v>41451.979166673926</c:v>
                </c:pt>
                <c:pt idx="8976">
                  <c:v>41451.986111118371</c:v>
                </c:pt>
                <c:pt idx="8977">
                  <c:v>41451.993055562816</c:v>
                </c:pt>
                <c:pt idx="8978">
                  <c:v>41452.000000007261</c:v>
                </c:pt>
                <c:pt idx="8979">
                  <c:v>41452.006944451707</c:v>
                </c:pt>
                <c:pt idx="8980">
                  <c:v>41452.013888896152</c:v>
                </c:pt>
                <c:pt idx="8981">
                  <c:v>41452.020833340597</c:v>
                </c:pt>
                <c:pt idx="8982">
                  <c:v>41452.027777785042</c:v>
                </c:pt>
                <c:pt idx="8983">
                  <c:v>41452.034722229488</c:v>
                </c:pt>
                <c:pt idx="8984">
                  <c:v>41452.041666673933</c:v>
                </c:pt>
                <c:pt idx="8985">
                  <c:v>41452.048611118378</c:v>
                </c:pt>
                <c:pt idx="8986">
                  <c:v>41452.055555562823</c:v>
                </c:pt>
                <c:pt idx="8987">
                  <c:v>41452.062500007269</c:v>
                </c:pt>
                <c:pt idx="8988">
                  <c:v>41452.069444451714</c:v>
                </c:pt>
                <c:pt idx="8989">
                  <c:v>41452.076388896159</c:v>
                </c:pt>
                <c:pt idx="8990">
                  <c:v>41452.083333340604</c:v>
                </c:pt>
                <c:pt idx="8991">
                  <c:v>41452.09027778505</c:v>
                </c:pt>
                <c:pt idx="8992">
                  <c:v>41452.097222229495</c:v>
                </c:pt>
                <c:pt idx="8993">
                  <c:v>41452.10416667394</c:v>
                </c:pt>
                <c:pt idx="8994">
                  <c:v>41452.111111118385</c:v>
                </c:pt>
                <c:pt idx="8995">
                  <c:v>41452.118055562831</c:v>
                </c:pt>
                <c:pt idx="8996">
                  <c:v>41452.125000007276</c:v>
                </c:pt>
                <c:pt idx="8997">
                  <c:v>41452.131944451721</c:v>
                </c:pt>
                <c:pt idx="8998">
                  <c:v>41452.138888896166</c:v>
                </c:pt>
                <c:pt idx="8999">
                  <c:v>41452.145833340612</c:v>
                </c:pt>
                <c:pt idx="9000">
                  <c:v>41452.152777785057</c:v>
                </c:pt>
                <c:pt idx="9001">
                  <c:v>41452.159722229502</c:v>
                </c:pt>
                <c:pt idx="9002">
                  <c:v>41452.166666673947</c:v>
                </c:pt>
                <c:pt idx="9003">
                  <c:v>41452.173611118393</c:v>
                </c:pt>
                <c:pt idx="9004">
                  <c:v>41452.180555562838</c:v>
                </c:pt>
                <c:pt idx="9005">
                  <c:v>41452.187500007283</c:v>
                </c:pt>
                <c:pt idx="9006">
                  <c:v>41452.194444451728</c:v>
                </c:pt>
                <c:pt idx="9007">
                  <c:v>41452.201388896174</c:v>
                </c:pt>
                <c:pt idx="9008">
                  <c:v>41452.208333340619</c:v>
                </c:pt>
                <c:pt idx="9009">
                  <c:v>41452.215277785064</c:v>
                </c:pt>
                <c:pt idx="9010">
                  <c:v>41452.222222229509</c:v>
                </c:pt>
                <c:pt idx="9011">
                  <c:v>41452.229166673955</c:v>
                </c:pt>
                <c:pt idx="9012">
                  <c:v>41452.2361111184</c:v>
                </c:pt>
                <c:pt idx="9013">
                  <c:v>41452.243055562845</c:v>
                </c:pt>
                <c:pt idx="9014">
                  <c:v>41452.250000007291</c:v>
                </c:pt>
                <c:pt idx="9015">
                  <c:v>41452.256944451736</c:v>
                </c:pt>
                <c:pt idx="9016">
                  <c:v>41452.263888896181</c:v>
                </c:pt>
                <c:pt idx="9017">
                  <c:v>41452.270833340626</c:v>
                </c:pt>
                <c:pt idx="9018">
                  <c:v>41452.277777785072</c:v>
                </c:pt>
                <c:pt idx="9019">
                  <c:v>41452.284722229517</c:v>
                </c:pt>
                <c:pt idx="9020">
                  <c:v>41452.291666673962</c:v>
                </c:pt>
                <c:pt idx="9021">
                  <c:v>41452.298611118407</c:v>
                </c:pt>
                <c:pt idx="9022">
                  <c:v>41452.305555562853</c:v>
                </c:pt>
                <c:pt idx="9023">
                  <c:v>41452.312500007298</c:v>
                </c:pt>
                <c:pt idx="9024">
                  <c:v>41452.319444451743</c:v>
                </c:pt>
                <c:pt idx="9025">
                  <c:v>41452.326388896188</c:v>
                </c:pt>
                <c:pt idx="9026">
                  <c:v>41452.333333340634</c:v>
                </c:pt>
                <c:pt idx="9027">
                  <c:v>41452.340277785079</c:v>
                </c:pt>
                <c:pt idx="9028">
                  <c:v>41452.347222229524</c:v>
                </c:pt>
                <c:pt idx="9029">
                  <c:v>41452.354166673969</c:v>
                </c:pt>
                <c:pt idx="9030">
                  <c:v>41452.361111118415</c:v>
                </c:pt>
                <c:pt idx="9031">
                  <c:v>41452.36805556286</c:v>
                </c:pt>
                <c:pt idx="9032">
                  <c:v>41452.375000007305</c:v>
                </c:pt>
                <c:pt idx="9033">
                  <c:v>41452.38194445175</c:v>
                </c:pt>
                <c:pt idx="9034">
                  <c:v>41452.388888896196</c:v>
                </c:pt>
                <c:pt idx="9035">
                  <c:v>41452.395833340641</c:v>
                </c:pt>
                <c:pt idx="9036">
                  <c:v>41452.402777785086</c:v>
                </c:pt>
                <c:pt idx="9037">
                  <c:v>41452.409722229531</c:v>
                </c:pt>
                <c:pt idx="9038">
                  <c:v>41452.416666673977</c:v>
                </c:pt>
                <c:pt idx="9039">
                  <c:v>41452.423611118422</c:v>
                </c:pt>
                <c:pt idx="9040">
                  <c:v>41452.430555562867</c:v>
                </c:pt>
                <c:pt idx="9041">
                  <c:v>41452.437500007312</c:v>
                </c:pt>
                <c:pt idx="9042">
                  <c:v>41452.444444451758</c:v>
                </c:pt>
                <c:pt idx="9043">
                  <c:v>41452.451388896203</c:v>
                </c:pt>
                <c:pt idx="9044">
                  <c:v>41452.458333340648</c:v>
                </c:pt>
                <c:pt idx="9045">
                  <c:v>41452.465277785093</c:v>
                </c:pt>
                <c:pt idx="9046">
                  <c:v>41452.472222229539</c:v>
                </c:pt>
                <c:pt idx="9047">
                  <c:v>41452.479166673984</c:v>
                </c:pt>
                <c:pt idx="9048">
                  <c:v>41452.486111118429</c:v>
                </c:pt>
                <c:pt idx="9049">
                  <c:v>41452.493055562874</c:v>
                </c:pt>
                <c:pt idx="9050">
                  <c:v>41452.50000000732</c:v>
                </c:pt>
                <c:pt idx="9051">
                  <c:v>41452.506944451765</c:v>
                </c:pt>
                <c:pt idx="9052">
                  <c:v>41452.51388889621</c:v>
                </c:pt>
                <c:pt idx="9053">
                  <c:v>41452.520833340655</c:v>
                </c:pt>
                <c:pt idx="9054">
                  <c:v>41452.527777785101</c:v>
                </c:pt>
                <c:pt idx="9055">
                  <c:v>41452.534722229546</c:v>
                </c:pt>
                <c:pt idx="9056">
                  <c:v>41452.541666673991</c:v>
                </c:pt>
                <c:pt idx="9057">
                  <c:v>41452.548611118436</c:v>
                </c:pt>
                <c:pt idx="9058">
                  <c:v>41452.555555562882</c:v>
                </c:pt>
                <c:pt idx="9059">
                  <c:v>41452.562500007327</c:v>
                </c:pt>
                <c:pt idx="9060">
                  <c:v>41452.569444451772</c:v>
                </c:pt>
                <c:pt idx="9061">
                  <c:v>41452.576388896217</c:v>
                </c:pt>
                <c:pt idx="9062">
                  <c:v>41452.583333340663</c:v>
                </c:pt>
                <c:pt idx="9063">
                  <c:v>41452.590277785108</c:v>
                </c:pt>
                <c:pt idx="9064">
                  <c:v>41452.597222229553</c:v>
                </c:pt>
                <c:pt idx="9065">
                  <c:v>41452.604166673998</c:v>
                </c:pt>
                <c:pt idx="9066">
                  <c:v>41452.611111118444</c:v>
                </c:pt>
                <c:pt idx="9067">
                  <c:v>41452.618055562889</c:v>
                </c:pt>
                <c:pt idx="9068">
                  <c:v>41452.625000007334</c:v>
                </c:pt>
                <c:pt idx="9069">
                  <c:v>41452.631944451779</c:v>
                </c:pt>
                <c:pt idx="9070">
                  <c:v>41452.638888896225</c:v>
                </c:pt>
                <c:pt idx="9071">
                  <c:v>41452.64583334067</c:v>
                </c:pt>
                <c:pt idx="9072">
                  <c:v>41452.652777785115</c:v>
                </c:pt>
                <c:pt idx="9073">
                  <c:v>41452.65972222956</c:v>
                </c:pt>
                <c:pt idx="9074">
                  <c:v>41452.666666674006</c:v>
                </c:pt>
                <c:pt idx="9075">
                  <c:v>41452.673611118451</c:v>
                </c:pt>
                <c:pt idx="9076">
                  <c:v>41452.680555562896</c:v>
                </c:pt>
                <c:pt idx="9077">
                  <c:v>41452.687500007341</c:v>
                </c:pt>
                <c:pt idx="9078">
                  <c:v>41452.694444451787</c:v>
                </c:pt>
                <c:pt idx="9079">
                  <c:v>41452.701388896232</c:v>
                </c:pt>
                <c:pt idx="9080">
                  <c:v>41452.708333340677</c:v>
                </c:pt>
                <c:pt idx="9081">
                  <c:v>41452.715277785122</c:v>
                </c:pt>
                <c:pt idx="9082">
                  <c:v>41452.722222229568</c:v>
                </c:pt>
                <c:pt idx="9083">
                  <c:v>41452.729166674013</c:v>
                </c:pt>
                <c:pt idx="9084">
                  <c:v>41452.736111118458</c:v>
                </c:pt>
                <c:pt idx="9085">
                  <c:v>41452.743055562903</c:v>
                </c:pt>
                <c:pt idx="9086">
                  <c:v>41452.750000007349</c:v>
                </c:pt>
                <c:pt idx="9087">
                  <c:v>41452.756944451794</c:v>
                </c:pt>
                <c:pt idx="9088">
                  <c:v>41452.763888896239</c:v>
                </c:pt>
                <c:pt idx="9089">
                  <c:v>41452.770833340684</c:v>
                </c:pt>
                <c:pt idx="9090">
                  <c:v>41452.77777778513</c:v>
                </c:pt>
                <c:pt idx="9091">
                  <c:v>41452.784722229575</c:v>
                </c:pt>
                <c:pt idx="9092">
                  <c:v>41452.79166667402</c:v>
                </c:pt>
                <c:pt idx="9093">
                  <c:v>41452.798611118465</c:v>
                </c:pt>
                <c:pt idx="9094">
                  <c:v>41452.805555562911</c:v>
                </c:pt>
                <c:pt idx="9095">
                  <c:v>41452.812500007356</c:v>
                </c:pt>
                <c:pt idx="9096">
                  <c:v>41452.819444451801</c:v>
                </c:pt>
                <c:pt idx="9097">
                  <c:v>41452.826388896246</c:v>
                </c:pt>
                <c:pt idx="9098">
                  <c:v>41452.833333340692</c:v>
                </c:pt>
                <c:pt idx="9099">
                  <c:v>41452.840277785137</c:v>
                </c:pt>
                <c:pt idx="9100">
                  <c:v>41452.847222229582</c:v>
                </c:pt>
                <c:pt idx="9101">
                  <c:v>41452.854166674028</c:v>
                </c:pt>
                <c:pt idx="9102">
                  <c:v>41452.861111118473</c:v>
                </c:pt>
                <c:pt idx="9103">
                  <c:v>41452.868055562918</c:v>
                </c:pt>
                <c:pt idx="9104">
                  <c:v>41452.875000007363</c:v>
                </c:pt>
                <c:pt idx="9105">
                  <c:v>41452.881944451809</c:v>
                </c:pt>
                <c:pt idx="9106">
                  <c:v>41452.888888896254</c:v>
                </c:pt>
                <c:pt idx="9107">
                  <c:v>41452.895833340699</c:v>
                </c:pt>
                <c:pt idx="9108">
                  <c:v>41452.902777785144</c:v>
                </c:pt>
                <c:pt idx="9109">
                  <c:v>41452.90972222959</c:v>
                </c:pt>
                <c:pt idx="9110">
                  <c:v>41452.916666674035</c:v>
                </c:pt>
                <c:pt idx="9111">
                  <c:v>41452.92361111848</c:v>
                </c:pt>
                <c:pt idx="9112">
                  <c:v>41452.930555562925</c:v>
                </c:pt>
                <c:pt idx="9113">
                  <c:v>41452.937500007371</c:v>
                </c:pt>
                <c:pt idx="9114">
                  <c:v>41452.944444451816</c:v>
                </c:pt>
                <c:pt idx="9115">
                  <c:v>41452.951388896261</c:v>
                </c:pt>
                <c:pt idx="9116">
                  <c:v>41452.958333340706</c:v>
                </c:pt>
                <c:pt idx="9117">
                  <c:v>41452.965277785152</c:v>
                </c:pt>
                <c:pt idx="9118">
                  <c:v>41452.972222229597</c:v>
                </c:pt>
                <c:pt idx="9119">
                  <c:v>41452.979166674042</c:v>
                </c:pt>
                <c:pt idx="9120">
                  <c:v>41452.986111118487</c:v>
                </c:pt>
                <c:pt idx="9121">
                  <c:v>41452.993055562933</c:v>
                </c:pt>
                <c:pt idx="9122">
                  <c:v>41453.000000007378</c:v>
                </c:pt>
                <c:pt idx="9123">
                  <c:v>41453.006944451823</c:v>
                </c:pt>
                <c:pt idx="9124">
                  <c:v>41453.013888896268</c:v>
                </c:pt>
                <c:pt idx="9125">
                  <c:v>41453.020833340714</c:v>
                </c:pt>
                <c:pt idx="9126">
                  <c:v>41453.027777785159</c:v>
                </c:pt>
                <c:pt idx="9127">
                  <c:v>41453.034722229604</c:v>
                </c:pt>
                <c:pt idx="9128">
                  <c:v>41453.041666674049</c:v>
                </c:pt>
                <c:pt idx="9129">
                  <c:v>41453.048611118495</c:v>
                </c:pt>
                <c:pt idx="9130">
                  <c:v>41453.05555556294</c:v>
                </c:pt>
                <c:pt idx="9131">
                  <c:v>41453.062500007385</c:v>
                </c:pt>
                <c:pt idx="9132">
                  <c:v>41453.06944445183</c:v>
                </c:pt>
                <c:pt idx="9133">
                  <c:v>41453.076388896276</c:v>
                </c:pt>
                <c:pt idx="9134">
                  <c:v>41453.083333340721</c:v>
                </c:pt>
                <c:pt idx="9135">
                  <c:v>41453.090277785166</c:v>
                </c:pt>
                <c:pt idx="9136">
                  <c:v>41453.097222229611</c:v>
                </c:pt>
                <c:pt idx="9137">
                  <c:v>41453.104166674057</c:v>
                </c:pt>
                <c:pt idx="9138">
                  <c:v>41453.111111118502</c:v>
                </c:pt>
                <c:pt idx="9139">
                  <c:v>41453.118055562947</c:v>
                </c:pt>
                <c:pt idx="9140">
                  <c:v>41453.125000007392</c:v>
                </c:pt>
                <c:pt idx="9141">
                  <c:v>41453.131944451838</c:v>
                </c:pt>
                <c:pt idx="9142">
                  <c:v>41453.138888896283</c:v>
                </c:pt>
                <c:pt idx="9143">
                  <c:v>41453.145833340728</c:v>
                </c:pt>
                <c:pt idx="9144">
                  <c:v>41453.152777785173</c:v>
                </c:pt>
                <c:pt idx="9145">
                  <c:v>41453.159722229619</c:v>
                </c:pt>
                <c:pt idx="9146">
                  <c:v>41453.166666674064</c:v>
                </c:pt>
                <c:pt idx="9147">
                  <c:v>41453.173611118509</c:v>
                </c:pt>
                <c:pt idx="9148">
                  <c:v>41453.180555562954</c:v>
                </c:pt>
                <c:pt idx="9149">
                  <c:v>41453.1875000074</c:v>
                </c:pt>
                <c:pt idx="9150">
                  <c:v>41453.194444451845</c:v>
                </c:pt>
                <c:pt idx="9151">
                  <c:v>41453.20138889629</c:v>
                </c:pt>
                <c:pt idx="9152">
                  <c:v>41453.208333340735</c:v>
                </c:pt>
                <c:pt idx="9153">
                  <c:v>41453.215277785181</c:v>
                </c:pt>
                <c:pt idx="9154">
                  <c:v>41453.222222229626</c:v>
                </c:pt>
                <c:pt idx="9155">
                  <c:v>41453.229166674071</c:v>
                </c:pt>
                <c:pt idx="9156">
                  <c:v>41453.236111118516</c:v>
                </c:pt>
                <c:pt idx="9157">
                  <c:v>41453.243055562962</c:v>
                </c:pt>
                <c:pt idx="9158">
                  <c:v>41453.250000007407</c:v>
                </c:pt>
                <c:pt idx="9159">
                  <c:v>41453.256944451852</c:v>
                </c:pt>
                <c:pt idx="9160">
                  <c:v>41453.263888896297</c:v>
                </c:pt>
                <c:pt idx="9161">
                  <c:v>41453.270833340743</c:v>
                </c:pt>
                <c:pt idx="9162">
                  <c:v>41453.277777785188</c:v>
                </c:pt>
                <c:pt idx="9163">
                  <c:v>41453.284722229633</c:v>
                </c:pt>
                <c:pt idx="9164">
                  <c:v>41453.291666674078</c:v>
                </c:pt>
                <c:pt idx="9165">
                  <c:v>41453.298611118524</c:v>
                </c:pt>
                <c:pt idx="9166">
                  <c:v>41453.305555562969</c:v>
                </c:pt>
                <c:pt idx="9167">
                  <c:v>41453.312500007414</c:v>
                </c:pt>
                <c:pt idx="9168">
                  <c:v>41453.319444451859</c:v>
                </c:pt>
                <c:pt idx="9169">
                  <c:v>41453.326388896305</c:v>
                </c:pt>
                <c:pt idx="9170">
                  <c:v>41453.33333334075</c:v>
                </c:pt>
                <c:pt idx="9171">
                  <c:v>41453.340277785195</c:v>
                </c:pt>
                <c:pt idx="9172">
                  <c:v>41453.34722222964</c:v>
                </c:pt>
                <c:pt idx="9173">
                  <c:v>41453.354166674086</c:v>
                </c:pt>
                <c:pt idx="9174">
                  <c:v>41453.361111118531</c:v>
                </c:pt>
                <c:pt idx="9175">
                  <c:v>41453.368055562976</c:v>
                </c:pt>
                <c:pt idx="9176">
                  <c:v>41453.375000007421</c:v>
                </c:pt>
                <c:pt idx="9177">
                  <c:v>41453.381944451867</c:v>
                </c:pt>
                <c:pt idx="9178">
                  <c:v>41453.388888896312</c:v>
                </c:pt>
                <c:pt idx="9179">
                  <c:v>41453.395833340757</c:v>
                </c:pt>
                <c:pt idx="9180">
                  <c:v>41453.402777785202</c:v>
                </c:pt>
                <c:pt idx="9181">
                  <c:v>41453.409722229648</c:v>
                </c:pt>
                <c:pt idx="9182">
                  <c:v>41453.416666674093</c:v>
                </c:pt>
                <c:pt idx="9183">
                  <c:v>41453.423611118538</c:v>
                </c:pt>
                <c:pt idx="9184">
                  <c:v>41453.430555562983</c:v>
                </c:pt>
                <c:pt idx="9185">
                  <c:v>41453.437500007429</c:v>
                </c:pt>
                <c:pt idx="9186">
                  <c:v>41453.444444451874</c:v>
                </c:pt>
                <c:pt idx="9187">
                  <c:v>41453.451388896319</c:v>
                </c:pt>
                <c:pt idx="9188">
                  <c:v>41453.458333340765</c:v>
                </c:pt>
                <c:pt idx="9189">
                  <c:v>41453.46527778521</c:v>
                </c:pt>
                <c:pt idx="9190">
                  <c:v>41453.472222229655</c:v>
                </c:pt>
                <c:pt idx="9191">
                  <c:v>41453.4791666741</c:v>
                </c:pt>
                <c:pt idx="9192">
                  <c:v>41453.486111118546</c:v>
                </c:pt>
                <c:pt idx="9193">
                  <c:v>41453.493055562991</c:v>
                </c:pt>
                <c:pt idx="9194">
                  <c:v>41453.500000007436</c:v>
                </c:pt>
                <c:pt idx="9195">
                  <c:v>41453.506944451881</c:v>
                </c:pt>
                <c:pt idx="9196">
                  <c:v>41453.513888896327</c:v>
                </c:pt>
                <c:pt idx="9197">
                  <c:v>41453.520833340772</c:v>
                </c:pt>
                <c:pt idx="9198">
                  <c:v>41453.527777785217</c:v>
                </c:pt>
                <c:pt idx="9199">
                  <c:v>41453.534722229662</c:v>
                </c:pt>
                <c:pt idx="9200">
                  <c:v>41453.541666674108</c:v>
                </c:pt>
                <c:pt idx="9201">
                  <c:v>41453.548611118553</c:v>
                </c:pt>
                <c:pt idx="9202">
                  <c:v>41453.555555562998</c:v>
                </c:pt>
                <c:pt idx="9203">
                  <c:v>41453.562500007443</c:v>
                </c:pt>
                <c:pt idx="9204">
                  <c:v>41453.569444451889</c:v>
                </c:pt>
                <c:pt idx="9205">
                  <c:v>41453.576388896334</c:v>
                </c:pt>
                <c:pt idx="9206">
                  <c:v>41453.583333340779</c:v>
                </c:pt>
                <c:pt idx="9207">
                  <c:v>41453.590277785224</c:v>
                </c:pt>
                <c:pt idx="9208">
                  <c:v>41453.59722222967</c:v>
                </c:pt>
                <c:pt idx="9209">
                  <c:v>41453.604166674115</c:v>
                </c:pt>
                <c:pt idx="9210">
                  <c:v>41453.61111111856</c:v>
                </c:pt>
                <c:pt idx="9211">
                  <c:v>41453.618055563005</c:v>
                </c:pt>
                <c:pt idx="9212">
                  <c:v>41453.625000007451</c:v>
                </c:pt>
                <c:pt idx="9213">
                  <c:v>41453.631944451896</c:v>
                </c:pt>
                <c:pt idx="9214">
                  <c:v>41453.638888896341</c:v>
                </c:pt>
                <c:pt idx="9215">
                  <c:v>41453.645833340786</c:v>
                </c:pt>
                <c:pt idx="9216">
                  <c:v>41453.652777785232</c:v>
                </c:pt>
                <c:pt idx="9217">
                  <c:v>41453.659722229677</c:v>
                </c:pt>
                <c:pt idx="9218">
                  <c:v>41453.666666674122</c:v>
                </c:pt>
                <c:pt idx="9219">
                  <c:v>41453.673611118567</c:v>
                </c:pt>
                <c:pt idx="9220">
                  <c:v>41453.680555563013</c:v>
                </c:pt>
                <c:pt idx="9221">
                  <c:v>41453.687500007458</c:v>
                </c:pt>
                <c:pt idx="9222">
                  <c:v>41453.694444451903</c:v>
                </c:pt>
                <c:pt idx="9223">
                  <c:v>41453.701388896348</c:v>
                </c:pt>
                <c:pt idx="9224">
                  <c:v>41453.708333340794</c:v>
                </c:pt>
                <c:pt idx="9225">
                  <c:v>41453.715277785239</c:v>
                </c:pt>
                <c:pt idx="9226">
                  <c:v>41453.722222229684</c:v>
                </c:pt>
                <c:pt idx="9227">
                  <c:v>41453.729166674129</c:v>
                </c:pt>
                <c:pt idx="9228">
                  <c:v>41453.736111118575</c:v>
                </c:pt>
                <c:pt idx="9229">
                  <c:v>41453.74305556302</c:v>
                </c:pt>
                <c:pt idx="9230">
                  <c:v>41453.750000007465</c:v>
                </c:pt>
                <c:pt idx="9231">
                  <c:v>41453.75694445191</c:v>
                </c:pt>
                <c:pt idx="9232">
                  <c:v>41453.763888896356</c:v>
                </c:pt>
                <c:pt idx="9233">
                  <c:v>41453.770833340801</c:v>
                </c:pt>
                <c:pt idx="9234">
                  <c:v>41453.777777785246</c:v>
                </c:pt>
                <c:pt idx="9235">
                  <c:v>41453.784722229691</c:v>
                </c:pt>
                <c:pt idx="9236">
                  <c:v>41453.791666674137</c:v>
                </c:pt>
                <c:pt idx="9237">
                  <c:v>41453.798611118582</c:v>
                </c:pt>
                <c:pt idx="9238">
                  <c:v>41453.805555563027</c:v>
                </c:pt>
                <c:pt idx="9239">
                  <c:v>41453.812500007472</c:v>
                </c:pt>
                <c:pt idx="9240">
                  <c:v>41453.819444451918</c:v>
                </c:pt>
                <c:pt idx="9241">
                  <c:v>41453.826388896363</c:v>
                </c:pt>
                <c:pt idx="9242">
                  <c:v>41453.833333340808</c:v>
                </c:pt>
                <c:pt idx="9243">
                  <c:v>41453.840277785253</c:v>
                </c:pt>
                <c:pt idx="9244">
                  <c:v>41453.847222229699</c:v>
                </c:pt>
                <c:pt idx="9245">
                  <c:v>41453.854166674144</c:v>
                </c:pt>
                <c:pt idx="9246">
                  <c:v>41453.861111118589</c:v>
                </c:pt>
                <c:pt idx="9247">
                  <c:v>41453.868055563034</c:v>
                </c:pt>
                <c:pt idx="9248">
                  <c:v>41453.87500000748</c:v>
                </c:pt>
                <c:pt idx="9249">
                  <c:v>41453.881944451925</c:v>
                </c:pt>
                <c:pt idx="9250">
                  <c:v>41453.88888889637</c:v>
                </c:pt>
                <c:pt idx="9251">
                  <c:v>41453.895833340815</c:v>
                </c:pt>
                <c:pt idx="9252">
                  <c:v>41453.902777785261</c:v>
                </c:pt>
                <c:pt idx="9253">
                  <c:v>41453.909722229706</c:v>
                </c:pt>
                <c:pt idx="9254">
                  <c:v>41453.916666674151</c:v>
                </c:pt>
                <c:pt idx="9255">
                  <c:v>41453.923611118596</c:v>
                </c:pt>
                <c:pt idx="9256">
                  <c:v>41453.930555563042</c:v>
                </c:pt>
                <c:pt idx="9257">
                  <c:v>41453.937500007487</c:v>
                </c:pt>
                <c:pt idx="9258">
                  <c:v>41453.944444451932</c:v>
                </c:pt>
                <c:pt idx="9259">
                  <c:v>41453.951388896377</c:v>
                </c:pt>
                <c:pt idx="9260">
                  <c:v>41453.958333340823</c:v>
                </c:pt>
                <c:pt idx="9261">
                  <c:v>41453.965277785268</c:v>
                </c:pt>
                <c:pt idx="9262">
                  <c:v>41453.972222229713</c:v>
                </c:pt>
                <c:pt idx="9263">
                  <c:v>41453.979166674158</c:v>
                </c:pt>
                <c:pt idx="9264">
                  <c:v>41453.986111118604</c:v>
                </c:pt>
                <c:pt idx="9265">
                  <c:v>41453.993055563049</c:v>
                </c:pt>
                <c:pt idx="9266">
                  <c:v>41454.000000007494</c:v>
                </c:pt>
                <c:pt idx="9267">
                  <c:v>41454.006944451939</c:v>
                </c:pt>
                <c:pt idx="9268">
                  <c:v>41454.013888896385</c:v>
                </c:pt>
                <c:pt idx="9269">
                  <c:v>41454.02083334083</c:v>
                </c:pt>
                <c:pt idx="9270">
                  <c:v>41454.027777785275</c:v>
                </c:pt>
                <c:pt idx="9271">
                  <c:v>41454.034722229721</c:v>
                </c:pt>
                <c:pt idx="9272">
                  <c:v>41454.041666674166</c:v>
                </c:pt>
                <c:pt idx="9273">
                  <c:v>41454.048611118611</c:v>
                </c:pt>
                <c:pt idx="9274">
                  <c:v>41454.055555563056</c:v>
                </c:pt>
                <c:pt idx="9275">
                  <c:v>41454.062500007502</c:v>
                </c:pt>
                <c:pt idx="9276">
                  <c:v>41454.069444451947</c:v>
                </c:pt>
                <c:pt idx="9277">
                  <c:v>41454.076388896392</c:v>
                </c:pt>
                <c:pt idx="9278">
                  <c:v>41454.083333340837</c:v>
                </c:pt>
                <c:pt idx="9279">
                  <c:v>41454.090277785283</c:v>
                </c:pt>
                <c:pt idx="9280">
                  <c:v>41454.097222229728</c:v>
                </c:pt>
                <c:pt idx="9281">
                  <c:v>41454.104166674173</c:v>
                </c:pt>
                <c:pt idx="9282">
                  <c:v>41454.111111118618</c:v>
                </c:pt>
                <c:pt idx="9283">
                  <c:v>41454.118055563064</c:v>
                </c:pt>
                <c:pt idx="9284">
                  <c:v>41454.125000007509</c:v>
                </c:pt>
                <c:pt idx="9285">
                  <c:v>41454.131944451954</c:v>
                </c:pt>
                <c:pt idx="9286">
                  <c:v>41454.138888896399</c:v>
                </c:pt>
                <c:pt idx="9287">
                  <c:v>41454.145833340845</c:v>
                </c:pt>
                <c:pt idx="9288">
                  <c:v>41454.15277778529</c:v>
                </c:pt>
                <c:pt idx="9289">
                  <c:v>41454.159722229735</c:v>
                </c:pt>
                <c:pt idx="9290">
                  <c:v>41454.16666667418</c:v>
                </c:pt>
                <c:pt idx="9291">
                  <c:v>41454.173611118626</c:v>
                </c:pt>
                <c:pt idx="9292">
                  <c:v>41454.180555563071</c:v>
                </c:pt>
                <c:pt idx="9293">
                  <c:v>41454.187500007516</c:v>
                </c:pt>
                <c:pt idx="9294">
                  <c:v>41454.194444451961</c:v>
                </c:pt>
                <c:pt idx="9295">
                  <c:v>41454.201388896407</c:v>
                </c:pt>
                <c:pt idx="9296">
                  <c:v>41454.208333340852</c:v>
                </c:pt>
                <c:pt idx="9297">
                  <c:v>41454.215277785297</c:v>
                </c:pt>
                <c:pt idx="9298">
                  <c:v>41454.222222229742</c:v>
                </c:pt>
                <c:pt idx="9299">
                  <c:v>41454.229166674188</c:v>
                </c:pt>
                <c:pt idx="9300">
                  <c:v>41454.236111118633</c:v>
                </c:pt>
                <c:pt idx="9301">
                  <c:v>41454.243055563078</c:v>
                </c:pt>
                <c:pt idx="9302">
                  <c:v>41454.250000007523</c:v>
                </c:pt>
                <c:pt idx="9303">
                  <c:v>41454.256944451969</c:v>
                </c:pt>
                <c:pt idx="9304">
                  <c:v>41454.263888896414</c:v>
                </c:pt>
                <c:pt idx="9305">
                  <c:v>41454.270833340859</c:v>
                </c:pt>
                <c:pt idx="9306">
                  <c:v>41454.277777785304</c:v>
                </c:pt>
                <c:pt idx="9307">
                  <c:v>41454.28472222975</c:v>
                </c:pt>
                <c:pt idx="9308">
                  <c:v>41454.291666674195</c:v>
                </c:pt>
                <c:pt idx="9309">
                  <c:v>41454.29861111864</c:v>
                </c:pt>
                <c:pt idx="9310">
                  <c:v>41454.305555563085</c:v>
                </c:pt>
                <c:pt idx="9311">
                  <c:v>41454.312500007531</c:v>
                </c:pt>
                <c:pt idx="9312">
                  <c:v>41454.319444451976</c:v>
                </c:pt>
                <c:pt idx="9313">
                  <c:v>41454.326388896421</c:v>
                </c:pt>
                <c:pt idx="9314">
                  <c:v>41454.333333340866</c:v>
                </c:pt>
                <c:pt idx="9315">
                  <c:v>41454.340277785312</c:v>
                </c:pt>
                <c:pt idx="9316">
                  <c:v>41454.347222229757</c:v>
                </c:pt>
                <c:pt idx="9317">
                  <c:v>41454.354166674202</c:v>
                </c:pt>
                <c:pt idx="9318">
                  <c:v>41454.361111118647</c:v>
                </c:pt>
                <c:pt idx="9319">
                  <c:v>41454.368055563093</c:v>
                </c:pt>
                <c:pt idx="9320">
                  <c:v>41454.375000007538</c:v>
                </c:pt>
                <c:pt idx="9321">
                  <c:v>41454.381944451983</c:v>
                </c:pt>
                <c:pt idx="9322">
                  <c:v>41454.388888896428</c:v>
                </c:pt>
                <c:pt idx="9323">
                  <c:v>41454.395833340874</c:v>
                </c:pt>
                <c:pt idx="9324">
                  <c:v>41454.402777785319</c:v>
                </c:pt>
                <c:pt idx="9325">
                  <c:v>41454.409722229764</c:v>
                </c:pt>
                <c:pt idx="9326">
                  <c:v>41454.416666674209</c:v>
                </c:pt>
                <c:pt idx="9327">
                  <c:v>41454.423611118655</c:v>
                </c:pt>
                <c:pt idx="9328">
                  <c:v>41454.4305555631</c:v>
                </c:pt>
                <c:pt idx="9329">
                  <c:v>41454.437500007545</c:v>
                </c:pt>
                <c:pt idx="9330">
                  <c:v>41454.44444445199</c:v>
                </c:pt>
                <c:pt idx="9331">
                  <c:v>41454.451388896436</c:v>
                </c:pt>
                <c:pt idx="9332">
                  <c:v>41454.458333340881</c:v>
                </c:pt>
                <c:pt idx="9333">
                  <c:v>41454.465277785326</c:v>
                </c:pt>
                <c:pt idx="9334">
                  <c:v>41454.472222229771</c:v>
                </c:pt>
                <c:pt idx="9335">
                  <c:v>41454.479166674217</c:v>
                </c:pt>
                <c:pt idx="9336">
                  <c:v>41454.486111118662</c:v>
                </c:pt>
                <c:pt idx="9337">
                  <c:v>41454.493055563107</c:v>
                </c:pt>
                <c:pt idx="9338">
                  <c:v>41454.500000007552</c:v>
                </c:pt>
                <c:pt idx="9339">
                  <c:v>41454.506944451998</c:v>
                </c:pt>
                <c:pt idx="9340">
                  <c:v>41454.513888896443</c:v>
                </c:pt>
                <c:pt idx="9341">
                  <c:v>41454.520833340888</c:v>
                </c:pt>
                <c:pt idx="9342">
                  <c:v>41454.527777785333</c:v>
                </c:pt>
                <c:pt idx="9343">
                  <c:v>41454.534722229779</c:v>
                </c:pt>
                <c:pt idx="9344">
                  <c:v>41454.541666674224</c:v>
                </c:pt>
                <c:pt idx="9345">
                  <c:v>41454.548611118669</c:v>
                </c:pt>
                <c:pt idx="9346">
                  <c:v>41454.555555563114</c:v>
                </c:pt>
                <c:pt idx="9347">
                  <c:v>41454.56250000756</c:v>
                </c:pt>
                <c:pt idx="9348">
                  <c:v>41454.569444452005</c:v>
                </c:pt>
                <c:pt idx="9349">
                  <c:v>41454.57638889645</c:v>
                </c:pt>
                <c:pt idx="9350">
                  <c:v>41454.583333340895</c:v>
                </c:pt>
                <c:pt idx="9351">
                  <c:v>41454.590277785341</c:v>
                </c:pt>
                <c:pt idx="9352">
                  <c:v>41454.597222229786</c:v>
                </c:pt>
                <c:pt idx="9353">
                  <c:v>41454.604166674231</c:v>
                </c:pt>
                <c:pt idx="9354">
                  <c:v>41454.611111118676</c:v>
                </c:pt>
                <c:pt idx="9355">
                  <c:v>41454.618055563122</c:v>
                </c:pt>
                <c:pt idx="9356">
                  <c:v>41454.625000007567</c:v>
                </c:pt>
                <c:pt idx="9357">
                  <c:v>41454.631944452012</c:v>
                </c:pt>
                <c:pt idx="9358">
                  <c:v>41454.638888896458</c:v>
                </c:pt>
                <c:pt idx="9359">
                  <c:v>41454.645833340903</c:v>
                </c:pt>
                <c:pt idx="9360">
                  <c:v>41454.652777785348</c:v>
                </c:pt>
                <c:pt idx="9361">
                  <c:v>41454.659722229793</c:v>
                </c:pt>
                <c:pt idx="9362">
                  <c:v>41454.666666674239</c:v>
                </c:pt>
                <c:pt idx="9363">
                  <c:v>41454.673611118684</c:v>
                </c:pt>
                <c:pt idx="9364">
                  <c:v>41454.680555563129</c:v>
                </c:pt>
                <c:pt idx="9365">
                  <c:v>41454.687500007574</c:v>
                </c:pt>
                <c:pt idx="9366">
                  <c:v>41454.69444445202</c:v>
                </c:pt>
                <c:pt idx="9367">
                  <c:v>41454.701388896465</c:v>
                </c:pt>
                <c:pt idx="9368">
                  <c:v>41454.70833334091</c:v>
                </c:pt>
                <c:pt idx="9369">
                  <c:v>41454.715277785355</c:v>
                </c:pt>
                <c:pt idx="9370">
                  <c:v>41454.722222229801</c:v>
                </c:pt>
                <c:pt idx="9371">
                  <c:v>41454.729166674246</c:v>
                </c:pt>
                <c:pt idx="9372">
                  <c:v>41454.736111118691</c:v>
                </c:pt>
                <c:pt idx="9373">
                  <c:v>41454.743055563136</c:v>
                </c:pt>
                <c:pt idx="9374">
                  <c:v>41454.750000007582</c:v>
                </c:pt>
                <c:pt idx="9375">
                  <c:v>41454.756944452027</c:v>
                </c:pt>
                <c:pt idx="9376">
                  <c:v>41454.763888896472</c:v>
                </c:pt>
                <c:pt idx="9377">
                  <c:v>41454.770833340917</c:v>
                </c:pt>
                <c:pt idx="9378">
                  <c:v>41454.777777785363</c:v>
                </c:pt>
                <c:pt idx="9379">
                  <c:v>41454.784722229808</c:v>
                </c:pt>
                <c:pt idx="9380">
                  <c:v>41454.791666674253</c:v>
                </c:pt>
                <c:pt idx="9381">
                  <c:v>41454.798611118698</c:v>
                </c:pt>
                <c:pt idx="9382">
                  <c:v>41454.805555563144</c:v>
                </c:pt>
                <c:pt idx="9383">
                  <c:v>41454.812500007589</c:v>
                </c:pt>
                <c:pt idx="9384">
                  <c:v>41454.819444452034</c:v>
                </c:pt>
                <c:pt idx="9385">
                  <c:v>41454.826388896479</c:v>
                </c:pt>
                <c:pt idx="9386">
                  <c:v>41454.833333340925</c:v>
                </c:pt>
                <c:pt idx="9387">
                  <c:v>41454.84027778537</c:v>
                </c:pt>
                <c:pt idx="9388">
                  <c:v>41454.847222229815</c:v>
                </c:pt>
                <c:pt idx="9389">
                  <c:v>41454.85416667426</c:v>
                </c:pt>
                <c:pt idx="9390">
                  <c:v>41454.861111118706</c:v>
                </c:pt>
                <c:pt idx="9391">
                  <c:v>41454.868055563151</c:v>
                </c:pt>
                <c:pt idx="9392">
                  <c:v>41454.875000007596</c:v>
                </c:pt>
                <c:pt idx="9393">
                  <c:v>41454.881944452041</c:v>
                </c:pt>
                <c:pt idx="9394">
                  <c:v>41454.888888896487</c:v>
                </c:pt>
                <c:pt idx="9395">
                  <c:v>41454.895833340932</c:v>
                </c:pt>
                <c:pt idx="9396">
                  <c:v>41454.902777785377</c:v>
                </c:pt>
                <c:pt idx="9397">
                  <c:v>41454.909722229822</c:v>
                </c:pt>
                <c:pt idx="9398">
                  <c:v>41454.916666674268</c:v>
                </c:pt>
                <c:pt idx="9399">
                  <c:v>41454.923611118713</c:v>
                </c:pt>
                <c:pt idx="9400">
                  <c:v>41454.930555563158</c:v>
                </c:pt>
                <c:pt idx="9401">
                  <c:v>41454.937500007603</c:v>
                </c:pt>
                <c:pt idx="9402">
                  <c:v>41454.944444452049</c:v>
                </c:pt>
                <c:pt idx="9403">
                  <c:v>41454.951388896494</c:v>
                </c:pt>
                <c:pt idx="9404">
                  <c:v>41454.958333340939</c:v>
                </c:pt>
                <c:pt idx="9405">
                  <c:v>41454.965277785384</c:v>
                </c:pt>
                <c:pt idx="9406">
                  <c:v>41454.97222222983</c:v>
                </c:pt>
                <c:pt idx="9407">
                  <c:v>41454.979166674275</c:v>
                </c:pt>
                <c:pt idx="9408">
                  <c:v>41454.98611111872</c:v>
                </c:pt>
                <c:pt idx="9409">
                  <c:v>41454.993055563165</c:v>
                </c:pt>
                <c:pt idx="9410">
                  <c:v>41455.000000007611</c:v>
                </c:pt>
                <c:pt idx="9411">
                  <c:v>41455.006944452056</c:v>
                </c:pt>
                <c:pt idx="9412">
                  <c:v>41455.013888896501</c:v>
                </c:pt>
                <c:pt idx="9413">
                  <c:v>41455.020833340946</c:v>
                </c:pt>
                <c:pt idx="9414">
                  <c:v>41455.027777785392</c:v>
                </c:pt>
                <c:pt idx="9415">
                  <c:v>41455.034722229837</c:v>
                </c:pt>
                <c:pt idx="9416">
                  <c:v>41455.041666674282</c:v>
                </c:pt>
                <c:pt idx="9417">
                  <c:v>41455.048611118727</c:v>
                </c:pt>
                <c:pt idx="9418">
                  <c:v>41455.055555563173</c:v>
                </c:pt>
                <c:pt idx="9419">
                  <c:v>41455.062500007618</c:v>
                </c:pt>
                <c:pt idx="9420">
                  <c:v>41455.069444452063</c:v>
                </c:pt>
                <c:pt idx="9421">
                  <c:v>41455.076388896508</c:v>
                </c:pt>
                <c:pt idx="9422">
                  <c:v>41455.083333340954</c:v>
                </c:pt>
                <c:pt idx="9423">
                  <c:v>41455.090277785399</c:v>
                </c:pt>
                <c:pt idx="9424">
                  <c:v>41455.097222229844</c:v>
                </c:pt>
                <c:pt idx="9425">
                  <c:v>41455.104166674289</c:v>
                </c:pt>
                <c:pt idx="9426">
                  <c:v>41455.111111118735</c:v>
                </c:pt>
                <c:pt idx="9427">
                  <c:v>41455.11805556318</c:v>
                </c:pt>
                <c:pt idx="9428">
                  <c:v>41455.125000007625</c:v>
                </c:pt>
                <c:pt idx="9429">
                  <c:v>41455.13194445207</c:v>
                </c:pt>
                <c:pt idx="9430">
                  <c:v>41455.138888896516</c:v>
                </c:pt>
                <c:pt idx="9431">
                  <c:v>41455.145833340961</c:v>
                </c:pt>
                <c:pt idx="9432">
                  <c:v>41455.152777785406</c:v>
                </c:pt>
                <c:pt idx="9433">
                  <c:v>41455.159722229851</c:v>
                </c:pt>
                <c:pt idx="9434">
                  <c:v>41455.166666674297</c:v>
                </c:pt>
                <c:pt idx="9435">
                  <c:v>41455.173611118742</c:v>
                </c:pt>
                <c:pt idx="9436">
                  <c:v>41455.180555563187</c:v>
                </c:pt>
                <c:pt idx="9437">
                  <c:v>41455.187500007632</c:v>
                </c:pt>
                <c:pt idx="9438">
                  <c:v>41455.194444452078</c:v>
                </c:pt>
                <c:pt idx="9439">
                  <c:v>41455.201388896523</c:v>
                </c:pt>
                <c:pt idx="9440">
                  <c:v>41455.208333340968</c:v>
                </c:pt>
                <c:pt idx="9441">
                  <c:v>41455.215277785413</c:v>
                </c:pt>
                <c:pt idx="9442">
                  <c:v>41455.222222229859</c:v>
                </c:pt>
                <c:pt idx="9443">
                  <c:v>41455.229166674304</c:v>
                </c:pt>
                <c:pt idx="9444">
                  <c:v>41455.236111118749</c:v>
                </c:pt>
                <c:pt idx="9445">
                  <c:v>41455.243055563195</c:v>
                </c:pt>
                <c:pt idx="9446">
                  <c:v>41455.25000000764</c:v>
                </c:pt>
                <c:pt idx="9447">
                  <c:v>41455.256944452085</c:v>
                </c:pt>
                <c:pt idx="9448">
                  <c:v>41455.26388889653</c:v>
                </c:pt>
                <c:pt idx="9449">
                  <c:v>41455.270833340976</c:v>
                </c:pt>
                <c:pt idx="9450">
                  <c:v>41455.277777785421</c:v>
                </c:pt>
                <c:pt idx="9451">
                  <c:v>41455.284722229866</c:v>
                </c:pt>
                <c:pt idx="9452">
                  <c:v>41455.291666674311</c:v>
                </c:pt>
                <c:pt idx="9453">
                  <c:v>41455.298611118757</c:v>
                </c:pt>
                <c:pt idx="9454">
                  <c:v>41455.305555563202</c:v>
                </c:pt>
                <c:pt idx="9455">
                  <c:v>41455.312500007647</c:v>
                </c:pt>
                <c:pt idx="9456">
                  <c:v>41455.319444452092</c:v>
                </c:pt>
                <c:pt idx="9457">
                  <c:v>41455.326388896538</c:v>
                </c:pt>
                <c:pt idx="9458">
                  <c:v>41455.333333340983</c:v>
                </c:pt>
                <c:pt idx="9459">
                  <c:v>41455.340277785428</c:v>
                </c:pt>
                <c:pt idx="9460">
                  <c:v>41455.347222229873</c:v>
                </c:pt>
                <c:pt idx="9461">
                  <c:v>41455.354166674319</c:v>
                </c:pt>
                <c:pt idx="9462">
                  <c:v>41455.361111118764</c:v>
                </c:pt>
                <c:pt idx="9463">
                  <c:v>41455.368055563209</c:v>
                </c:pt>
                <c:pt idx="9464">
                  <c:v>41455.375000007654</c:v>
                </c:pt>
                <c:pt idx="9465">
                  <c:v>41455.3819444521</c:v>
                </c:pt>
                <c:pt idx="9466">
                  <c:v>41455.388888896545</c:v>
                </c:pt>
                <c:pt idx="9467">
                  <c:v>41455.39583334099</c:v>
                </c:pt>
                <c:pt idx="9468">
                  <c:v>41455.402777785435</c:v>
                </c:pt>
                <c:pt idx="9469">
                  <c:v>41455.409722229881</c:v>
                </c:pt>
                <c:pt idx="9470">
                  <c:v>41455.416666674326</c:v>
                </c:pt>
                <c:pt idx="9471">
                  <c:v>41455.423611118771</c:v>
                </c:pt>
                <c:pt idx="9472">
                  <c:v>41455.430555563216</c:v>
                </c:pt>
                <c:pt idx="9473">
                  <c:v>41455.437500007662</c:v>
                </c:pt>
                <c:pt idx="9474">
                  <c:v>41455.444444452107</c:v>
                </c:pt>
                <c:pt idx="9475">
                  <c:v>41455.451388896552</c:v>
                </c:pt>
                <c:pt idx="9476">
                  <c:v>41455.458333340997</c:v>
                </c:pt>
                <c:pt idx="9477">
                  <c:v>41455.465277785443</c:v>
                </c:pt>
                <c:pt idx="9478">
                  <c:v>41455.472222229888</c:v>
                </c:pt>
                <c:pt idx="9479">
                  <c:v>41455.479166674333</c:v>
                </c:pt>
                <c:pt idx="9480">
                  <c:v>41455.486111118778</c:v>
                </c:pt>
                <c:pt idx="9481">
                  <c:v>41455.493055563224</c:v>
                </c:pt>
                <c:pt idx="9482">
                  <c:v>41455.500000007669</c:v>
                </c:pt>
                <c:pt idx="9483">
                  <c:v>41455.506944452114</c:v>
                </c:pt>
                <c:pt idx="9484">
                  <c:v>41455.513888896559</c:v>
                </c:pt>
                <c:pt idx="9485">
                  <c:v>41455.520833341005</c:v>
                </c:pt>
                <c:pt idx="9486">
                  <c:v>41455.52777778545</c:v>
                </c:pt>
                <c:pt idx="9487">
                  <c:v>41455.534722229895</c:v>
                </c:pt>
                <c:pt idx="9488">
                  <c:v>41455.54166667434</c:v>
                </c:pt>
                <c:pt idx="9489">
                  <c:v>41455.548611118786</c:v>
                </c:pt>
                <c:pt idx="9490">
                  <c:v>41455.555555563231</c:v>
                </c:pt>
                <c:pt idx="9491">
                  <c:v>41455.562500007676</c:v>
                </c:pt>
                <c:pt idx="9492">
                  <c:v>41455.569444452121</c:v>
                </c:pt>
                <c:pt idx="9493">
                  <c:v>41455.576388896567</c:v>
                </c:pt>
                <c:pt idx="9494">
                  <c:v>41455.583333341012</c:v>
                </c:pt>
                <c:pt idx="9495">
                  <c:v>41455.590277785457</c:v>
                </c:pt>
                <c:pt idx="9496">
                  <c:v>41455.597222229902</c:v>
                </c:pt>
                <c:pt idx="9497">
                  <c:v>41455.604166674348</c:v>
                </c:pt>
                <c:pt idx="9498">
                  <c:v>41455.611111118793</c:v>
                </c:pt>
                <c:pt idx="9499">
                  <c:v>41455.618055563238</c:v>
                </c:pt>
                <c:pt idx="9500">
                  <c:v>41455.625000007683</c:v>
                </c:pt>
                <c:pt idx="9501">
                  <c:v>41455.631944452129</c:v>
                </c:pt>
                <c:pt idx="9502">
                  <c:v>41455.638888896574</c:v>
                </c:pt>
                <c:pt idx="9503">
                  <c:v>41455.645833341019</c:v>
                </c:pt>
                <c:pt idx="9504">
                  <c:v>41455.652777785464</c:v>
                </c:pt>
                <c:pt idx="9505">
                  <c:v>41455.65972222991</c:v>
                </c:pt>
                <c:pt idx="9506">
                  <c:v>41455.666666674355</c:v>
                </c:pt>
                <c:pt idx="9507">
                  <c:v>41455.6736111188</c:v>
                </c:pt>
                <c:pt idx="9508">
                  <c:v>41455.680555563245</c:v>
                </c:pt>
                <c:pt idx="9509">
                  <c:v>41455.687500007691</c:v>
                </c:pt>
                <c:pt idx="9510">
                  <c:v>41455.694444452136</c:v>
                </c:pt>
                <c:pt idx="9511">
                  <c:v>41455.701388896581</c:v>
                </c:pt>
                <c:pt idx="9512">
                  <c:v>41455.708333341026</c:v>
                </c:pt>
                <c:pt idx="9513">
                  <c:v>41455.715277785472</c:v>
                </c:pt>
                <c:pt idx="9514">
                  <c:v>41455.722222229917</c:v>
                </c:pt>
                <c:pt idx="9515">
                  <c:v>41455.729166674362</c:v>
                </c:pt>
                <c:pt idx="9516">
                  <c:v>41455.736111118807</c:v>
                </c:pt>
                <c:pt idx="9517">
                  <c:v>41455.743055563253</c:v>
                </c:pt>
                <c:pt idx="9518">
                  <c:v>41455.750000007698</c:v>
                </c:pt>
                <c:pt idx="9519">
                  <c:v>41455.756944452143</c:v>
                </c:pt>
                <c:pt idx="9520">
                  <c:v>41455.763888896588</c:v>
                </c:pt>
                <c:pt idx="9521">
                  <c:v>41455.770833341034</c:v>
                </c:pt>
                <c:pt idx="9522">
                  <c:v>41455.777777785479</c:v>
                </c:pt>
                <c:pt idx="9523">
                  <c:v>41455.784722229924</c:v>
                </c:pt>
                <c:pt idx="9524">
                  <c:v>41455.791666674369</c:v>
                </c:pt>
                <c:pt idx="9525">
                  <c:v>41455.798611118815</c:v>
                </c:pt>
                <c:pt idx="9526">
                  <c:v>41455.80555556326</c:v>
                </c:pt>
                <c:pt idx="9527">
                  <c:v>41455.812500007705</c:v>
                </c:pt>
                <c:pt idx="9528">
                  <c:v>41455.81944445215</c:v>
                </c:pt>
                <c:pt idx="9529">
                  <c:v>41455.826388896596</c:v>
                </c:pt>
                <c:pt idx="9530">
                  <c:v>41455.833333341041</c:v>
                </c:pt>
                <c:pt idx="9531">
                  <c:v>41455.840277785486</c:v>
                </c:pt>
                <c:pt idx="9532">
                  <c:v>41455.847222229932</c:v>
                </c:pt>
                <c:pt idx="9533">
                  <c:v>41455.854166674377</c:v>
                </c:pt>
                <c:pt idx="9534">
                  <c:v>41455.861111118822</c:v>
                </c:pt>
                <c:pt idx="9535">
                  <c:v>41455.868055563267</c:v>
                </c:pt>
                <c:pt idx="9536">
                  <c:v>41455.875000007713</c:v>
                </c:pt>
                <c:pt idx="9537">
                  <c:v>41455.881944452158</c:v>
                </c:pt>
                <c:pt idx="9538">
                  <c:v>41455.888888896603</c:v>
                </c:pt>
                <c:pt idx="9539">
                  <c:v>41455.895833341048</c:v>
                </c:pt>
                <c:pt idx="9540">
                  <c:v>41455.902777785494</c:v>
                </c:pt>
                <c:pt idx="9541">
                  <c:v>41455.909722229939</c:v>
                </c:pt>
                <c:pt idx="9542">
                  <c:v>41455.916666674384</c:v>
                </c:pt>
                <c:pt idx="9543">
                  <c:v>41455.923611118829</c:v>
                </c:pt>
                <c:pt idx="9544">
                  <c:v>41455.930555563275</c:v>
                </c:pt>
                <c:pt idx="9545">
                  <c:v>41455.93750000772</c:v>
                </c:pt>
                <c:pt idx="9546">
                  <c:v>41455.944444452165</c:v>
                </c:pt>
                <c:pt idx="9547">
                  <c:v>41455.95138889661</c:v>
                </c:pt>
                <c:pt idx="9548">
                  <c:v>41455.958333341056</c:v>
                </c:pt>
                <c:pt idx="9549">
                  <c:v>41455.965277785501</c:v>
                </c:pt>
                <c:pt idx="9550">
                  <c:v>41455.972222229946</c:v>
                </c:pt>
                <c:pt idx="9551">
                  <c:v>41455.979166674391</c:v>
                </c:pt>
                <c:pt idx="9552">
                  <c:v>41455.986111118837</c:v>
                </c:pt>
                <c:pt idx="9553">
                  <c:v>41455.993055563282</c:v>
                </c:pt>
                <c:pt idx="9554">
                  <c:v>41456.000000007727</c:v>
                </c:pt>
                <c:pt idx="9555">
                  <c:v>41456.006944452172</c:v>
                </c:pt>
                <c:pt idx="9556">
                  <c:v>41456.013888896618</c:v>
                </c:pt>
                <c:pt idx="9557">
                  <c:v>41456.020833341063</c:v>
                </c:pt>
                <c:pt idx="9558">
                  <c:v>41456.027777785508</c:v>
                </c:pt>
                <c:pt idx="9559">
                  <c:v>41456.034722229953</c:v>
                </c:pt>
                <c:pt idx="9560">
                  <c:v>41456.041666674399</c:v>
                </c:pt>
                <c:pt idx="9561">
                  <c:v>41456.048611118844</c:v>
                </c:pt>
                <c:pt idx="9562">
                  <c:v>41456.055555563289</c:v>
                </c:pt>
                <c:pt idx="9563">
                  <c:v>41456.062500007734</c:v>
                </c:pt>
                <c:pt idx="9564">
                  <c:v>41456.06944445218</c:v>
                </c:pt>
                <c:pt idx="9565">
                  <c:v>41456.076388896625</c:v>
                </c:pt>
                <c:pt idx="9566">
                  <c:v>41456.08333334107</c:v>
                </c:pt>
                <c:pt idx="9567">
                  <c:v>41456.090277785515</c:v>
                </c:pt>
                <c:pt idx="9568">
                  <c:v>41456.097222229961</c:v>
                </c:pt>
                <c:pt idx="9569">
                  <c:v>41456.104166674406</c:v>
                </c:pt>
                <c:pt idx="9570">
                  <c:v>41456.111111118851</c:v>
                </c:pt>
                <c:pt idx="9571">
                  <c:v>41456.118055563296</c:v>
                </c:pt>
                <c:pt idx="9572">
                  <c:v>41456.125000007742</c:v>
                </c:pt>
                <c:pt idx="9573">
                  <c:v>41456.131944452187</c:v>
                </c:pt>
                <c:pt idx="9574">
                  <c:v>41456.138888896632</c:v>
                </c:pt>
                <c:pt idx="9575">
                  <c:v>41456.145833341077</c:v>
                </c:pt>
                <c:pt idx="9576">
                  <c:v>41456.152777785523</c:v>
                </c:pt>
                <c:pt idx="9577">
                  <c:v>41456.159722229968</c:v>
                </c:pt>
                <c:pt idx="9578">
                  <c:v>41456.166666674413</c:v>
                </c:pt>
                <c:pt idx="9579">
                  <c:v>41456.173611118858</c:v>
                </c:pt>
                <c:pt idx="9580">
                  <c:v>41456.180555563304</c:v>
                </c:pt>
                <c:pt idx="9581">
                  <c:v>41456.187500007749</c:v>
                </c:pt>
                <c:pt idx="9582">
                  <c:v>41456.194444452194</c:v>
                </c:pt>
                <c:pt idx="9583">
                  <c:v>41456.201388896639</c:v>
                </c:pt>
                <c:pt idx="9584">
                  <c:v>41456.208333341085</c:v>
                </c:pt>
                <c:pt idx="9585">
                  <c:v>41456.21527778553</c:v>
                </c:pt>
                <c:pt idx="9586">
                  <c:v>41456.222222229975</c:v>
                </c:pt>
                <c:pt idx="9587">
                  <c:v>41456.22916667442</c:v>
                </c:pt>
                <c:pt idx="9588">
                  <c:v>41456.236111118866</c:v>
                </c:pt>
                <c:pt idx="9589">
                  <c:v>41456.243055563311</c:v>
                </c:pt>
                <c:pt idx="9590">
                  <c:v>41456.250000007756</c:v>
                </c:pt>
                <c:pt idx="9591">
                  <c:v>41456.256944452201</c:v>
                </c:pt>
                <c:pt idx="9592">
                  <c:v>41456.263888896647</c:v>
                </c:pt>
                <c:pt idx="9593">
                  <c:v>41456.270833341092</c:v>
                </c:pt>
                <c:pt idx="9594">
                  <c:v>41456.277777785537</c:v>
                </c:pt>
                <c:pt idx="9595">
                  <c:v>41456.284722229982</c:v>
                </c:pt>
                <c:pt idx="9596">
                  <c:v>41456.291666674428</c:v>
                </c:pt>
                <c:pt idx="9597">
                  <c:v>41456.298611118873</c:v>
                </c:pt>
                <c:pt idx="9598">
                  <c:v>41456.305555563318</c:v>
                </c:pt>
                <c:pt idx="9599">
                  <c:v>41456.312500007763</c:v>
                </c:pt>
                <c:pt idx="9600">
                  <c:v>41456.319444452209</c:v>
                </c:pt>
                <c:pt idx="9601">
                  <c:v>41456.326388896654</c:v>
                </c:pt>
                <c:pt idx="9602">
                  <c:v>41456.333333341099</c:v>
                </c:pt>
                <c:pt idx="9603">
                  <c:v>41456.340277785544</c:v>
                </c:pt>
                <c:pt idx="9604">
                  <c:v>41456.34722222999</c:v>
                </c:pt>
                <c:pt idx="9605">
                  <c:v>41456.354166674435</c:v>
                </c:pt>
                <c:pt idx="9606">
                  <c:v>41456.36111111888</c:v>
                </c:pt>
                <c:pt idx="9607">
                  <c:v>41456.368055563325</c:v>
                </c:pt>
                <c:pt idx="9608">
                  <c:v>41456.375000007771</c:v>
                </c:pt>
                <c:pt idx="9609">
                  <c:v>41456.381944452216</c:v>
                </c:pt>
                <c:pt idx="9610">
                  <c:v>41456.388888896661</c:v>
                </c:pt>
                <c:pt idx="9611">
                  <c:v>41456.395833341106</c:v>
                </c:pt>
                <c:pt idx="9612">
                  <c:v>41456.402777785552</c:v>
                </c:pt>
                <c:pt idx="9613">
                  <c:v>41456.409722229997</c:v>
                </c:pt>
              </c:numCache>
            </c:numRef>
          </c:xVal>
          <c:yVal>
            <c:numRef>
              <c:f>'C_ LYWSWW_10min'!$V$10:$V$10852</c:f>
              <c:numCache>
                <c:formatCode>General</c:formatCode>
                <c:ptCount val="10843"/>
                <c:pt idx="0">
                  <c:v>0.32255401799957328</c:v>
                </c:pt>
                <c:pt idx="1">
                  <c:v>0.32538343921009416</c:v>
                </c:pt>
                <c:pt idx="2">
                  <c:v>0.3225540179995704</c:v>
                </c:pt>
                <c:pt idx="3">
                  <c:v>0.31972459678904669</c:v>
                </c:pt>
                <c:pt idx="4">
                  <c:v>1.4147106052604386E-2</c:v>
                </c:pt>
                <c:pt idx="5">
                  <c:v>1.1317684842083509E-2</c:v>
                </c:pt>
                <c:pt idx="6">
                  <c:v>8.4882636315626314E-3</c:v>
                </c:pt>
                <c:pt idx="7">
                  <c:v>5.6588424210417543E-3</c:v>
                </c:pt>
                <c:pt idx="8">
                  <c:v>5.6588424210417543E-3</c:v>
                </c:pt>
                <c:pt idx="9">
                  <c:v>5.6588424210417543E-3</c:v>
                </c:pt>
                <c:pt idx="10">
                  <c:v>1.131768484208635E-2</c:v>
                </c:pt>
                <c:pt idx="11">
                  <c:v>1.6976527263130946E-2</c:v>
                </c:pt>
                <c:pt idx="12">
                  <c:v>2.5464790894699264E-2</c:v>
                </c:pt>
                <c:pt idx="13">
                  <c:v>3.1123633315746701E-2</c:v>
                </c:pt>
                <c:pt idx="14">
                  <c:v>3.6782475736794142E-2</c:v>
                </c:pt>
                <c:pt idx="15">
                  <c:v>4.2441318157838734E-2</c:v>
                </c:pt>
                <c:pt idx="16">
                  <c:v>4.8100160578883333E-2</c:v>
                </c:pt>
                <c:pt idx="17">
                  <c:v>5.375900299993077E-2</c:v>
                </c:pt>
                <c:pt idx="18">
                  <c:v>5.9417845420978208E-2</c:v>
                </c:pt>
                <c:pt idx="19">
                  <c:v>6.5076687842025652E-2</c:v>
                </c:pt>
                <c:pt idx="20">
                  <c:v>6.7906109052552205E-2</c:v>
                </c:pt>
                <c:pt idx="21">
                  <c:v>7.0735530263078772E-2</c:v>
                </c:pt>
                <c:pt idx="22">
                  <c:v>7.3564951473602494E-2</c:v>
                </c:pt>
                <c:pt idx="23">
                  <c:v>7.6394372684126216E-2</c:v>
                </c:pt>
                <c:pt idx="24">
                  <c:v>7.9223793894649924E-2</c:v>
                </c:pt>
                <c:pt idx="25">
                  <c:v>8.2053215105173646E-2</c:v>
                </c:pt>
                <c:pt idx="26">
                  <c:v>8.4882636315697368E-2</c:v>
                </c:pt>
                <c:pt idx="27">
                  <c:v>8.4882636315697368E-2</c:v>
                </c:pt>
                <c:pt idx="28">
                  <c:v>8.7712057526218246E-2</c:v>
                </c:pt>
                <c:pt idx="29">
                  <c:v>9.0541478736739123E-2</c:v>
                </c:pt>
                <c:pt idx="30">
                  <c:v>9.337089994726E-2</c:v>
                </c:pt>
                <c:pt idx="31">
                  <c:v>9.6200321157780877E-2</c:v>
                </c:pt>
                <c:pt idx="32">
                  <c:v>9.9029742368301754E-2</c:v>
                </c:pt>
                <c:pt idx="33">
                  <c:v>9.9029742368301754E-2</c:v>
                </c:pt>
                <c:pt idx="34">
                  <c:v>9.9029742368301754E-2</c:v>
                </c:pt>
                <c:pt idx="35">
                  <c:v>0.10185916357882263</c:v>
                </c:pt>
                <c:pt idx="36">
                  <c:v>0.10468858478934351</c:v>
                </c:pt>
                <c:pt idx="37">
                  <c:v>0.10751800599986439</c:v>
                </c:pt>
                <c:pt idx="38">
                  <c:v>0.11034742721038526</c:v>
                </c:pt>
                <c:pt idx="39">
                  <c:v>0.11600626963142986</c:v>
                </c:pt>
                <c:pt idx="40">
                  <c:v>0.11883569084195358</c:v>
                </c:pt>
                <c:pt idx="41">
                  <c:v>0.12166511205247729</c:v>
                </c:pt>
                <c:pt idx="42">
                  <c:v>0.12449453326300101</c:v>
                </c:pt>
                <c:pt idx="43">
                  <c:v>0.12732395447352474</c:v>
                </c:pt>
                <c:pt idx="44">
                  <c:v>0.12732395447352474</c:v>
                </c:pt>
                <c:pt idx="45">
                  <c:v>0.12732395447352474</c:v>
                </c:pt>
                <c:pt idx="46">
                  <c:v>0.12732395447352474</c:v>
                </c:pt>
                <c:pt idx="47">
                  <c:v>0.12732395447352474</c:v>
                </c:pt>
                <c:pt idx="48">
                  <c:v>0.12732395447352474</c:v>
                </c:pt>
                <c:pt idx="49">
                  <c:v>0.12732395447352474</c:v>
                </c:pt>
                <c:pt idx="50">
                  <c:v>0.12732395447352474</c:v>
                </c:pt>
                <c:pt idx="51">
                  <c:v>0.12732395447352474</c:v>
                </c:pt>
                <c:pt idx="52">
                  <c:v>0.12732395447352474</c:v>
                </c:pt>
                <c:pt idx="53">
                  <c:v>0.12732395447352474</c:v>
                </c:pt>
                <c:pt idx="54">
                  <c:v>0.12732395447352474</c:v>
                </c:pt>
                <c:pt idx="55">
                  <c:v>0.12732395447352474</c:v>
                </c:pt>
                <c:pt idx="56">
                  <c:v>0.13015337568404561</c:v>
                </c:pt>
                <c:pt idx="57">
                  <c:v>0.13298279689456649</c:v>
                </c:pt>
                <c:pt idx="58">
                  <c:v>0.13581221810508737</c:v>
                </c:pt>
                <c:pt idx="59">
                  <c:v>0.13864163931560824</c:v>
                </c:pt>
                <c:pt idx="60">
                  <c:v>0.14147106052612912</c:v>
                </c:pt>
                <c:pt idx="61">
                  <c:v>0.13864163931560824</c:v>
                </c:pt>
                <c:pt idx="62">
                  <c:v>0.13864163931560824</c:v>
                </c:pt>
                <c:pt idx="63">
                  <c:v>0.13581221810508737</c:v>
                </c:pt>
                <c:pt idx="64">
                  <c:v>0.13298279689456649</c:v>
                </c:pt>
                <c:pt idx="65">
                  <c:v>0.13298279689456649</c:v>
                </c:pt>
                <c:pt idx="66">
                  <c:v>0.13581221810508737</c:v>
                </c:pt>
                <c:pt idx="67">
                  <c:v>0.13581221810508737</c:v>
                </c:pt>
                <c:pt idx="68">
                  <c:v>0.13864163931560824</c:v>
                </c:pt>
                <c:pt idx="69">
                  <c:v>0.14147106052612912</c:v>
                </c:pt>
                <c:pt idx="70">
                  <c:v>0.14147106052612912</c:v>
                </c:pt>
                <c:pt idx="71">
                  <c:v>0.14147106052612912</c:v>
                </c:pt>
                <c:pt idx="72">
                  <c:v>0.14147106052612912</c:v>
                </c:pt>
                <c:pt idx="73">
                  <c:v>0.14147106052612912</c:v>
                </c:pt>
                <c:pt idx="74">
                  <c:v>0.14147106052612912</c:v>
                </c:pt>
                <c:pt idx="75">
                  <c:v>0.14147106052612912</c:v>
                </c:pt>
                <c:pt idx="76">
                  <c:v>0.14147106052612912</c:v>
                </c:pt>
                <c:pt idx="77">
                  <c:v>0.14147106052612912</c:v>
                </c:pt>
                <c:pt idx="78">
                  <c:v>0.14147106052612912</c:v>
                </c:pt>
                <c:pt idx="79">
                  <c:v>0.14147106052612912</c:v>
                </c:pt>
                <c:pt idx="80">
                  <c:v>0.14147106052612912</c:v>
                </c:pt>
                <c:pt idx="81">
                  <c:v>0.14147106052612912</c:v>
                </c:pt>
                <c:pt idx="82">
                  <c:v>0.14147106052612912</c:v>
                </c:pt>
                <c:pt idx="83">
                  <c:v>0.14147106052612912</c:v>
                </c:pt>
                <c:pt idx="84">
                  <c:v>0.14147106052612912</c:v>
                </c:pt>
                <c:pt idx="85">
                  <c:v>0.14147106052612912</c:v>
                </c:pt>
                <c:pt idx="86">
                  <c:v>0.14147106052612912</c:v>
                </c:pt>
                <c:pt idx="87">
                  <c:v>0.14147106052612912</c:v>
                </c:pt>
                <c:pt idx="88">
                  <c:v>0.14147106052612912</c:v>
                </c:pt>
                <c:pt idx="89">
                  <c:v>0.14147106052612912</c:v>
                </c:pt>
                <c:pt idx="90">
                  <c:v>0.14147106052612912</c:v>
                </c:pt>
                <c:pt idx="91">
                  <c:v>0.14147106052612912</c:v>
                </c:pt>
                <c:pt idx="92">
                  <c:v>0.14147106052612912</c:v>
                </c:pt>
                <c:pt idx="93">
                  <c:v>0.14147106052612912</c:v>
                </c:pt>
                <c:pt idx="94">
                  <c:v>0.14147106052612912</c:v>
                </c:pt>
                <c:pt idx="95">
                  <c:v>0.14430048173665283</c:v>
                </c:pt>
                <c:pt idx="96">
                  <c:v>0.14712990294717657</c:v>
                </c:pt>
                <c:pt idx="97">
                  <c:v>0.14995932415770027</c:v>
                </c:pt>
                <c:pt idx="98">
                  <c:v>0.15278874536822401</c:v>
                </c:pt>
                <c:pt idx="99">
                  <c:v>0.15561816657874772</c:v>
                </c:pt>
                <c:pt idx="100">
                  <c:v>0.15561816657874772</c:v>
                </c:pt>
                <c:pt idx="101">
                  <c:v>0.1584475877892686</c:v>
                </c:pt>
                <c:pt idx="102">
                  <c:v>0.16127700899978947</c:v>
                </c:pt>
                <c:pt idx="103">
                  <c:v>0.16410643021031035</c:v>
                </c:pt>
                <c:pt idx="104">
                  <c:v>0.16693585142083123</c:v>
                </c:pt>
                <c:pt idx="105">
                  <c:v>0.1697652726313521</c:v>
                </c:pt>
                <c:pt idx="106">
                  <c:v>0.1697652726313521</c:v>
                </c:pt>
                <c:pt idx="107">
                  <c:v>0.17259469384187581</c:v>
                </c:pt>
                <c:pt idx="108">
                  <c:v>0.17542411505239955</c:v>
                </c:pt>
                <c:pt idx="109">
                  <c:v>0.17825353626292326</c:v>
                </c:pt>
                <c:pt idx="110">
                  <c:v>0.18108295747344699</c:v>
                </c:pt>
                <c:pt idx="111">
                  <c:v>0.1839123786839707</c:v>
                </c:pt>
                <c:pt idx="112">
                  <c:v>0.18674179989449441</c:v>
                </c:pt>
                <c:pt idx="113">
                  <c:v>0.18957122110501815</c:v>
                </c:pt>
                <c:pt idx="114">
                  <c:v>0.19240064231554185</c:v>
                </c:pt>
                <c:pt idx="115">
                  <c:v>0.19523006352606559</c:v>
                </c:pt>
                <c:pt idx="116">
                  <c:v>0.1980594847365893</c:v>
                </c:pt>
                <c:pt idx="117">
                  <c:v>0.1980594847365893</c:v>
                </c:pt>
                <c:pt idx="118">
                  <c:v>0.20088890594711017</c:v>
                </c:pt>
                <c:pt idx="119">
                  <c:v>0.20371832715763105</c:v>
                </c:pt>
                <c:pt idx="120">
                  <c:v>0.20654774836815193</c:v>
                </c:pt>
                <c:pt idx="121">
                  <c:v>0.20937716957867281</c:v>
                </c:pt>
                <c:pt idx="122">
                  <c:v>0.21786543321023827</c:v>
                </c:pt>
                <c:pt idx="123">
                  <c:v>0.22352427563128288</c:v>
                </c:pt>
                <c:pt idx="124">
                  <c:v>0.22918311805232747</c:v>
                </c:pt>
                <c:pt idx="125">
                  <c:v>0.23484196047337208</c:v>
                </c:pt>
                <c:pt idx="126">
                  <c:v>0.24615964531546411</c:v>
                </c:pt>
                <c:pt idx="127">
                  <c:v>0.25181848773651155</c:v>
                </c:pt>
                <c:pt idx="128">
                  <c:v>0.25747733015755897</c:v>
                </c:pt>
                <c:pt idx="129">
                  <c:v>0.26313617257860644</c:v>
                </c:pt>
                <c:pt idx="130">
                  <c:v>0.26879501499965386</c:v>
                </c:pt>
                <c:pt idx="131">
                  <c:v>0.27445385742069844</c:v>
                </c:pt>
                <c:pt idx="132">
                  <c:v>0.28011269984174303</c:v>
                </c:pt>
                <c:pt idx="133">
                  <c:v>0.28577154226278767</c:v>
                </c:pt>
                <c:pt idx="134">
                  <c:v>0.29143038468383226</c:v>
                </c:pt>
                <c:pt idx="135">
                  <c:v>0.30274806952592143</c:v>
                </c:pt>
                <c:pt idx="136">
                  <c:v>0.30840691194696601</c:v>
                </c:pt>
                <c:pt idx="137">
                  <c:v>0.31406575436801065</c:v>
                </c:pt>
                <c:pt idx="138">
                  <c:v>0.31972459678905524</c:v>
                </c:pt>
                <c:pt idx="139">
                  <c:v>0.32538343921009982</c:v>
                </c:pt>
                <c:pt idx="140">
                  <c:v>0.31123633315748689</c:v>
                </c:pt>
                <c:pt idx="141">
                  <c:v>0.29708922710487401</c:v>
                </c:pt>
                <c:pt idx="142">
                  <c:v>0.2716244362101719</c:v>
                </c:pt>
                <c:pt idx="143">
                  <c:v>0.24050080289442236</c:v>
                </c:pt>
                <c:pt idx="144">
                  <c:v>0.20371832715762822</c:v>
                </c:pt>
                <c:pt idx="145">
                  <c:v>0.18108295747344699</c:v>
                </c:pt>
                <c:pt idx="146">
                  <c:v>0.15278874536822115</c:v>
                </c:pt>
                <c:pt idx="147">
                  <c:v>0.13581221810508454</c:v>
                </c:pt>
                <c:pt idx="148">
                  <c:v>0.12449453326299534</c:v>
                </c:pt>
                <c:pt idx="149">
                  <c:v>0.11883569084195074</c:v>
                </c:pt>
                <c:pt idx="150">
                  <c:v>0.11317684842090614</c:v>
                </c:pt>
                <c:pt idx="151">
                  <c:v>0.11317684842090614</c:v>
                </c:pt>
                <c:pt idx="152">
                  <c:v>0.11317684842090614</c:v>
                </c:pt>
                <c:pt idx="153">
                  <c:v>0.11317684842090614</c:v>
                </c:pt>
                <c:pt idx="154">
                  <c:v>0.11317684842090614</c:v>
                </c:pt>
                <c:pt idx="155">
                  <c:v>0.11317684842090614</c:v>
                </c:pt>
                <c:pt idx="156">
                  <c:v>0.11317684842090614</c:v>
                </c:pt>
                <c:pt idx="157">
                  <c:v>0.11317684842090614</c:v>
                </c:pt>
                <c:pt idx="158">
                  <c:v>0.11317684842090614</c:v>
                </c:pt>
                <c:pt idx="159">
                  <c:v>0.11317684842090614</c:v>
                </c:pt>
                <c:pt idx="160">
                  <c:v>0.11317684842090614</c:v>
                </c:pt>
                <c:pt idx="161">
                  <c:v>0.11317684842090614</c:v>
                </c:pt>
                <c:pt idx="162">
                  <c:v>0.11317684842090614</c:v>
                </c:pt>
                <c:pt idx="163">
                  <c:v>0.11600626963142986</c:v>
                </c:pt>
                <c:pt idx="164">
                  <c:v>0.13015337568404278</c:v>
                </c:pt>
                <c:pt idx="165">
                  <c:v>0.15561816657874489</c:v>
                </c:pt>
                <c:pt idx="166">
                  <c:v>0.16410643021031318</c:v>
                </c:pt>
                <c:pt idx="167">
                  <c:v>0.17825353626292612</c:v>
                </c:pt>
                <c:pt idx="168">
                  <c:v>0.19805948473658361</c:v>
                </c:pt>
                <c:pt idx="169">
                  <c:v>0.18957122110501529</c:v>
                </c:pt>
                <c:pt idx="170">
                  <c:v>0.16976527263135779</c:v>
                </c:pt>
                <c:pt idx="171">
                  <c:v>0.17259469384187867</c:v>
                </c:pt>
                <c:pt idx="172">
                  <c:v>0.17825353626292326</c:v>
                </c:pt>
                <c:pt idx="173">
                  <c:v>0.17542411505239955</c:v>
                </c:pt>
                <c:pt idx="174">
                  <c:v>0.19523006352605704</c:v>
                </c:pt>
                <c:pt idx="175">
                  <c:v>0.21786543321023827</c:v>
                </c:pt>
                <c:pt idx="176">
                  <c:v>0.23484196047337491</c:v>
                </c:pt>
                <c:pt idx="177">
                  <c:v>0.22635369684180659</c:v>
                </c:pt>
                <c:pt idx="178">
                  <c:v>0.21503601199971739</c:v>
                </c:pt>
                <c:pt idx="179">
                  <c:v>0.20371832715762822</c:v>
                </c:pt>
                <c:pt idx="180">
                  <c:v>0.1952300635260599</c:v>
                </c:pt>
                <c:pt idx="181">
                  <c:v>0.1952300635260599</c:v>
                </c:pt>
                <c:pt idx="182">
                  <c:v>0.21220659078919651</c:v>
                </c:pt>
                <c:pt idx="183">
                  <c:v>0.23201253926285403</c:v>
                </c:pt>
                <c:pt idx="184">
                  <c:v>0.24898906652599068</c:v>
                </c:pt>
                <c:pt idx="185">
                  <c:v>0.24050080289442236</c:v>
                </c:pt>
                <c:pt idx="186">
                  <c:v>0.20937716957867564</c:v>
                </c:pt>
                <c:pt idx="187">
                  <c:v>0.17542411505240807</c:v>
                </c:pt>
                <c:pt idx="188">
                  <c:v>0.1414710605261405</c:v>
                </c:pt>
                <c:pt idx="189">
                  <c:v>0.1046885847893492</c:v>
                </c:pt>
                <c:pt idx="190">
                  <c:v>8.7712057526218246E-2</c:v>
                </c:pt>
                <c:pt idx="191">
                  <c:v>8.4882636315697368E-2</c:v>
                </c:pt>
                <c:pt idx="192">
                  <c:v>8.7712057526218246E-2</c:v>
                </c:pt>
                <c:pt idx="193">
                  <c:v>9.0541478736739123E-2</c:v>
                </c:pt>
                <c:pt idx="194">
                  <c:v>9.337089994726E-2</c:v>
                </c:pt>
                <c:pt idx="195">
                  <c:v>0.10185916357882548</c:v>
                </c:pt>
                <c:pt idx="196">
                  <c:v>0.11034742721039095</c:v>
                </c:pt>
                <c:pt idx="197">
                  <c:v>0.12166511205248014</c:v>
                </c:pt>
                <c:pt idx="198">
                  <c:v>0.13298279689456932</c:v>
                </c:pt>
                <c:pt idx="199">
                  <c:v>0.14995932415770313</c:v>
                </c:pt>
                <c:pt idx="200">
                  <c:v>0.1612770089997923</c:v>
                </c:pt>
                <c:pt idx="201">
                  <c:v>0.17542411505240524</c:v>
                </c:pt>
                <c:pt idx="202">
                  <c:v>0.18391237868397353</c:v>
                </c:pt>
                <c:pt idx="203">
                  <c:v>0.19240064231554185</c:v>
                </c:pt>
                <c:pt idx="204">
                  <c:v>0.20088890594711017</c:v>
                </c:pt>
                <c:pt idx="205">
                  <c:v>0.2093771695786785</c:v>
                </c:pt>
                <c:pt idx="206">
                  <c:v>0.21503601199972308</c:v>
                </c:pt>
                <c:pt idx="207">
                  <c:v>0.22352427563128857</c:v>
                </c:pt>
                <c:pt idx="208">
                  <c:v>0.23201253926285403</c:v>
                </c:pt>
                <c:pt idx="209">
                  <c:v>0.23484196047337491</c:v>
                </c:pt>
                <c:pt idx="210">
                  <c:v>0.23767138168389579</c:v>
                </c:pt>
                <c:pt idx="211">
                  <c:v>0.24050080289441667</c:v>
                </c:pt>
                <c:pt idx="212">
                  <c:v>0.24333022410494037</c:v>
                </c:pt>
                <c:pt idx="213">
                  <c:v>0.24615964531546411</c:v>
                </c:pt>
                <c:pt idx="214">
                  <c:v>0.24898906652598782</c:v>
                </c:pt>
                <c:pt idx="215">
                  <c:v>0.25181848773651155</c:v>
                </c:pt>
                <c:pt idx="216">
                  <c:v>0.25464790894703526</c:v>
                </c:pt>
                <c:pt idx="217">
                  <c:v>0.25464790894703526</c:v>
                </c:pt>
                <c:pt idx="218">
                  <c:v>0.25464790894703526</c:v>
                </c:pt>
                <c:pt idx="219">
                  <c:v>0.25464790894703526</c:v>
                </c:pt>
                <c:pt idx="220">
                  <c:v>0.25464790894703526</c:v>
                </c:pt>
                <c:pt idx="221">
                  <c:v>0.25464790894703526</c:v>
                </c:pt>
                <c:pt idx="222">
                  <c:v>0.25464790894703526</c:v>
                </c:pt>
                <c:pt idx="223">
                  <c:v>0.25464790894703526</c:v>
                </c:pt>
                <c:pt idx="224">
                  <c:v>0.26030675136807985</c:v>
                </c:pt>
                <c:pt idx="225">
                  <c:v>0.26596559378912443</c:v>
                </c:pt>
                <c:pt idx="226">
                  <c:v>0.27162443621016907</c:v>
                </c:pt>
                <c:pt idx="227">
                  <c:v>0.27728327863121366</c:v>
                </c:pt>
                <c:pt idx="228">
                  <c:v>0.28294212105225824</c:v>
                </c:pt>
                <c:pt idx="229">
                  <c:v>0.28294212105225824</c:v>
                </c:pt>
                <c:pt idx="230">
                  <c:v>0.28294212105225824</c:v>
                </c:pt>
                <c:pt idx="231">
                  <c:v>0.28294212105225824</c:v>
                </c:pt>
                <c:pt idx="232">
                  <c:v>0.28294212105225824</c:v>
                </c:pt>
                <c:pt idx="233">
                  <c:v>0.28294212105225824</c:v>
                </c:pt>
                <c:pt idx="234">
                  <c:v>0.28294212105225824</c:v>
                </c:pt>
                <c:pt idx="235">
                  <c:v>0.28860096347330283</c:v>
                </c:pt>
                <c:pt idx="236">
                  <c:v>0.29425980589434741</c:v>
                </c:pt>
                <c:pt idx="237">
                  <c:v>0.29991864831539206</c:v>
                </c:pt>
                <c:pt idx="238">
                  <c:v>0.30557749073643664</c:v>
                </c:pt>
                <c:pt idx="239">
                  <c:v>0.31123633315748123</c:v>
                </c:pt>
                <c:pt idx="240">
                  <c:v>0.31123633315748123</c:v>
                </c:pt>
                <c:pt idx="241">
                  <c:v>0.31123633315748123</c:v>
                </c:pt>
                <c:pt idx="242">
                  <c:v>0.31123633315748123</c:v>
                </c:pt>
                <c:pt idx="243">
                  <c:v>0.31123633315748123</c:v>
                </c:pt>
                <c:pt idx="244">
                  <c:v>0.31123633315748123</c:v>
                </c:pt>
                <c:pt idx="245">
                  <c:v>0.31123633315748123</c:v>
                </c:pt>
                <c:pt idx="246">
                  <c:v>0.31123633315748123</c:v>
                </c:pt>
                <c:pt idx="247">
                  <c:v>0.31123633315748123</c:v>
                </c:pt>
                <c:pt idx="248">
                  <c:v>0.31123633315748123</c:v>
                </c:pt>
                <c:pt idx="249">
                  <c:v>0.31689517557852581</c:v>
                </c:pt>
                <c:pt idx="250">
                  <c:v>0.3225540179995704</c:v>
                </c:pt>
                <c:pt idx="251">
                  <c:v>0.32821286042061504</c:v>
                </c:pt>
                <c:pt idx="252">
                  <c:v>0.33387170284165962</c:v>
                </c:pt>
                <c:pt idx="253">
                  <c:v>0.33953054526270421</c:v>
                </c:pt>
                <c:pt idx="254">
                  <c:v>0.33953054526270421</c:v>
                </c:pt>
                <c:pt idx="255">
                  <c:v>0.33953054526270421</c:v>
                </c:pt>
                <c:pt idx="256">
                  <c:v>0.33953054526270421</c:v>
                </c:pt>
                <c:pt idx="257">
                  <c:v>0.33953054526270421</c:v>
                </c:pt>
                <c:pt idx="258">
                  <c:v>0.33953054526270421</c:v>
                </c:pt>
                <c:pt idx="259">
                  <c:v>0.33953054526270421</c:v>
                </c:pt>
                <c:pt idx="260">
                  <c:v>0.3480188088942725</c:v>
                </c:pt>
                <c:pt idx="261">
                  <c:v>0.35650707252584085</c:v>
                </c:pt>
                <c:pt idx="262">
                  <c:v>0.36499533615740914</c:v>
                </c:pt>
                <c:pt idx="263">
                  <c:v>0.37348359978897749</c:v>
                </c:pt>
                <c:pt idx="264">
                  <c:v>0.38197186342054579</c:v>
                </c:pt>
                <c:pt idx="265">
                  <c:v>0.38197186342054579</c:v>
                </c:pt>
                <c:pt idx="266">
                  <c:v>0.38197186342054579</c:v>
                </c:pt>
                <c:pt idx="267">
                  <c:v>0.38197186342054579</c:v>
                </c:pt>
                <c:pt idx="268">
                  <c:v>0.38197186342054579</c:v>
                </c:pt>
                <c:pt idx="269">
                  <c:v>0.3876307058415932</c:v>
                </c:pt>
                <c:pt idx="270">
                  <c:v>0.39328954826264068</c:v>
                </c:pt>
                <c:pt idx="271">
                  <c:v>0.39894839068368809</c:v>
                </c:pt>
                <c:pt idx="272">
                  <c:v>0.40460723310473556</c:v>
                </c:pt>
                <c:pt idx="273">
                  <c:v>0.41026607552578298</c:v>
                </c:pt>
                <c:pt idx="274">
                  <c:v>0.41592491794682757</c:v>
                </c:pt>
                <c:pt idx="275">
                  <c:v>0.42158376036787215</c:v>
                </c:pt>
                <c:pt idx="276">
                  <c:v>0.42724260278891679</c:v>
                </c:pt>
                <c:pt idx="277">
                  <c:v>0.43290144520996138</c:v>
                </c:pt>
                <c:pt idx="278">
                  <c:v>0.44138970884152967</c:v>
                </c:pt>
                <c:pt idx="279">
                  <c:v>0.44421913005205338</c:v>
                </c:pt>
                <c:pt idx="280">
                  <c:v>0.44704855126257714</c:v>
                </c:pt>
                <c:pt idx="281">
                  <c:v>0.45553681489414544</c:v>
                </c:pt>
                <c:pt idx="282">
                  <c:v>0.46402507852571373</c:v>
                </c:pt>
                <c:pt idx="283">
                  <c:v>0.46968392094675837</c:v>
                </c:pt>
                <c:pt idx="284">
                  <c:v>0.47534276336780296</c:v>
                </c:pt>
                <c:pt idx="285">
                  <c:v>0.48666044820989213</c:v>
                </c:pt>
                <c:pt idx="286">
                  <c:v>0.49231929063093671</c:v>
                </c:pt>
                <c:pt idx="287">
                  <c:v>0.49797813305198135</c:v>
                </c:pt>
                <c:pt idx="288">
                  <c:v>0.50363697547302588</c:v>
                </c:pt>
                <c:pt idx="289">
                  <c:v>0.5121252391045914</c:v>
                </c:pt>
                <c:pt idx="290">
                  <c:v>0.51495466031511228</c:v>
                </c:pt>
                <c:pt idx="291">
                  <c:v>0.51778408152563316</c:v>
                </c:pt>
                <c:pt idx="292">
                  <c:v>0.52061350273615403</c:v>
                </c:pt>
                <c:pt idx="293">
                  <c:v>0.52344292394667491</c:v>
                </c:pt>
                <c:pt idx="294">
                  <c:v>0.52344292394667491</c:v>
                </c:pt>
                <c:pt idx="295">
                  <c:v>0.52344292394667491</c:v>
                </c:pt>
                <c:pt idx="296">
                  <c:v>0.52344292394667491</c:v>
                </c:pt>
                <c:pt idx="297">
                  <c:v>0.52627234515719867</c:v>
                </c:pt>
                <c:pt idx="298">
                  <c:v>0.52910176636772233</c:v>
                </c:pt>
                <c:pt idx="299">
                  <c:v>0.53193118757824609</c:v>
                </c:pt>
                <c:pt idx="300">
                  <c:v>0.53476060878876974</c:v>
                </c:pt>
                <c:pt idx="301">
                  <c:v>0.53759002999929351</c:v>
                </c:pt>
                <c:pt idx="302">
                  <c:v>0.53759002999929351</c:v>
                </c:pt>
                <c:pt idx="303">
                  <c:v>0.53759002999929351</c:v>
                </c:pt>
                <c:pt idx="304">
                  <c:v>0.53759002999929351</c:v>
                </c:pt>
                <c:pt idx="305">
                  <c:v>0.53759002999929351</c:v>
                </c:pt>
                <c:pt idx="306">
                  <c:v>0.53759002999929351</c:v>
                </c:pt>
                <c:pt idx="307">
                  <c:v>0.53759002999929351</c:v>
                </c:pt>
                <c:pt idx="308">
                  <c:v>0.53476060878876974</c:v>
                </c:pt>
                <c:pt idx="309">
                  <c:v>0.53193118757824609</c:v>
                </c:pt>
                <c:pt idx="310">
                  <c:v>0.52910176636772233</c:v>
                </c:pt>
                <c:pt idx="311">
                  <c:v>0.52627234515719867</c:v>
                </c:pt>
                <c:pt idx="312">
                  <c:v>0.52344292394667491</c:v>
                </c:pt>
                <c:pt idx="313">
                  <c:v>0.52344292394667491</c:v>
                </c:pt>
                <c:pt idx="314">
                  <c:v>0.52344292394667491</c:v>
                </c:pt>
                <c:pt idx="315">
                  <c:v>0.52344292394667491</c:v>
                </c:pt>
                <c:pt idx="316">
                  <c:v>0.52344292394667491</c:v>
                </c:pt>
                <c:pt idx="317">
                  <c:v>0.52344292394667491</c:v>
                </c:pt>
                <c:pt idx="318">
                  <c:v>0.52344292394667491</c:v>
                </c:pt>
                <c:pt idx="319">
                  <c:v>0.52344292394667491</c:v>
                </c:pt>
                <c:pt idx="320">
                  <c:v>0.52627234515719867</c:v>
                </c:pt>
                <c:pt idx="321">
                  <c:v>0.52910176636772233</c:v>
                </c:pt>
                <c:pt idx="322">
                  <c:v>0.53476060878876697</c:v>
                </c:pt>
                <c:pt idx="323">
                  <c:v>0.5404194512098115</c:v>
                </c:pt>
                <c:pt idx="324">
                  <c:v>0.54607829363085614</c:v>
                </c:pt>
                <c:pt idx="325">
                  <c:v>0.54890771484137701</c:v>
                </c:pt>
                <c:pt idx="326">
                  <c:v>0.55173713605189789</c:v>
                </c:pt>
                <c:pt idx="327">
                  <c:v>0.55173713605189789</c:v>
                </c:pt>
                <c:pt idx="328">
                  <c:v>0.55173713605189789</c:v>
                </c:pt>
                <c:pt idx="329">
                  <c:v>0.55173713605189789</c:v>
                </c:pt>
                <c:pt idx="330">
                  <c:v>0.55173713605189789</c:v>
                </c:pt>
                <c:pt idx="331">
                  <c:v>0.55173713605189789</c:v>
                </c:pt>
                <c:pt idx="332">
                  <c:v>0.55173713605189789</c:v>
                </c:pt>
                <c:pt idx="333">
                  <c:v>0.55173713605189789</c:v>
                </c:pt>
                <c:pt idx="334">
                  <c:v>0.55173713605189789</c:v>
                </c:pt>
                <c:pt idx="335">
                  <c:v>0.55173713605189789</c:v>
                </c:pt>
                <c:pt idx="336">
                  <c:v>0.55173713605189789</c:v>
                </c:pt>
                <c:pt idx="337">
                  <c:v>0.55456655726242166</c:v>
                </c:pt>
                <c:pt idx="338">
                  <c:v>0.55739597847294531</c:v>
                </c:pt>
                <c:pt idx="339">
                  <c:v>0.56022539968346907</c:v>
                </c:pt>
                <c:pt idx="340">
                  <c:v>0.56305482089399272</c:v>
                </c:pt>
                <c:pt idx="341">
                  <c:v>0.56588424210451649</c:v>
                </c:pt>
                <c:pt idx="342">
                  <c:v>0.56588424210451649</c:v>
                </c:pt>
                <c:pt idx="343">
                  <c:v>0.56588424210451649</c:v>
                </c:pt>
                <c:pt idx="344">
                  <c:v>0.56588424210451649</c:v>
                </c:pt>
                <c:pt idx="345">
                  <c:v>0.56588424210451649</c:v>
                </c:pt>
                <c:pt idx="346">
                  <c:v>0.56588424210451649</c:v>
                </c:pt>
                <c:pt idx="347">
                  <c:v>0.56588424210451649</c:v>
                </c:pt>
                <c:pt idx="348">
                  <c:v>0.56588424210451649</c:v>
                </c:pt>
                <c:pt idx="349">
                  <c:v>0.56588424210451649</c:v>
                </c:pt>
                <c:pt idx="350">
                  <c:v>0.56588424210451649</c:v>
                </c:pt>
                <c:pt idx="351">
                  <c:v>0.56588424210451649</c:v>
                </c:pt>
                <c:pt idx="352">
                  <c:v>0.56588424210451649</c:v>
                </c:pt>
                <c:pt idx="353">
                  <c:v>0.56588424210451649</c:v>
                </c:pt>
                <c:pt idx="354">
                  <c:v>0.56588424210451649</c:v>
                </c:pt>
                <c:pt idx="355">
                  <c:v>0.56588424210451649</c:v>
                </c:pt>
                <c:pt idx="356">
                  <c:v>0.56588424210451649</c:v>
                </c:pt>
                <c:pt idx="357">
                  <c:v>0.56588424210451649</c:v>
                </c:pt>
                <c:pt idx="358">
                  <c:v>0.56588424210451649</c:v>
                </c:pt>
                <c:pt idx="359">
                  <c:v>0.56588424210451649</c:v>
                </c:pt>
                <c:pt idx="360">
                  <c:v>0.56588424210451649</c:v>
                </c:pt>
                <c:pt idx="361">
                  <c:v>0.56588424210451649</c:v>
                </c:pt>
                <c:pt idx="362">
                  <c:v>0.56588424210451649</c:v>
                </c:pt>
                <c:pt idx="363">
                  <c:v>0.56588424210451649</c:v>
                </c:pt>
                <c:pt idx="364">
                  <c:v>0.56588424210451649</c:v>
                </c:pt>
                <c:pt idx="365">
                  <c:v>0.56588424210451649</c:v>
                </c:pt>
                <c:pt idx="366">
                  <c:v>0.56588424210451649</c:v>
                </c:pt>
                <c:pt idx="367">
                  <c:v>0.56588424210451649</c:v>
                </c:pt>
                <c:pt idx="368">
                  <c:v>0.56588424210451649</c:v>
                </c:pt>
                <c:pt idx="369">
                  <c:v>0.56588424210451649</c:v>
                </c:pt>
                <c:pt idx="370">
                  <c:v>0.56588424210451649</c:v>
                </c:pt>
                <c:pt idx="371">
                  <c:v>0.56588424210451649</c:v>
                </c:pt>
                <c:pt idx="372">
                  <c:v>0.56588424210451649</c:v>
                </c:pt>
                <c:pt idx="373">
                  <c:v>0.56588424210451649</c:v>
                </c:pt>
                <c:pt idx="374">
                  <c:v>0.56588424210451649</c:v>
                </c:pt>
                <c:pt idx="375">
                  <c:v>0.56588424210451649</c:v>
                </c:pt>
                <c:pt idx="376">
                  <c:v>0.56588424210451649</c:v>
                </c:pt>
                <c:pt idx="377">
                  <c:v>0.56588424210451649</c:v>
                </c:pt>
                <c:pt idx="378">
                  <c:v>0.56588424210451649</c:v>
                </c:pt>
                <c:pt idx="379">
                  <c:v>0.56588424210451649</c:v>
                </c:pt>
                <c:pt idx="380">
                  <c:v>0.56588424210451649</c:v>
                </c:pt>
                <c:pt idx="381">
                  <c:v>0.56588424210451649</c:v>
                </c:pt>
                <c:pt idx="382">
                  <c:v>0.56588424210451649</c:v>
                </c:pt>
                <c:pt idx="383">
                  <c:v>0.56588424210451649</c:v>
                </c:pt>
                <c:pt idx="384">
                  <c:v>0.56588424210451649</c:v>
                </c:pt>
                <c:pt idx="385">
                  <c:v>0.56588424210451649</c:v>
                </c:pt>
                <c:pt idx="386">
                  <c:v>0.56588424210451649</c:v>
                </c:pt>
                <c:pt idx="387">
                  <c:v>0.56588424210451649</c:v>
                </c:pt>
                <c:pt idx="388">
                  <c:v>0.56588424210451649</c:v>
                </c:pt>
                <c:pt idx="389">
                  <c:v>0.56588424210451649</c:v>
                </c:pt>
                <c:pt idx="390">
                  <c:v>0.56588424210451649</c:v>
                </c:pt>
                <c:pt idx="391">
                  <c:v>0.56588424210451649</c:v>
                </c:pt>
                <c:pt idx="392">
                  <c:v>0.56588424210451649</c:v>
                </c:pt>
                <c:pt idx="393">
                  <c:v>0.56588424210451649</c:v>
                </c:pt>
                <c:pt idx="394">
                  <c:v>0.56588424210451649</c:v>
                </c:pt>
                <c:pt idx="395">
                  <c:v>0.56588424210451649</c:v>
                </c:pt>
                <c:pt idx="396">
                  <c:v>0.56588424210451649</c:v>
                </c:pt>
                <c:pt idx="397">
                  <c:v>0.56588424210451649</c:v>
                </c:pt>
                <c:pt idx="398">
                  <c:v>0.56588424210451649</c:v>
                </c:pt>
                <c:pt idx="399">
                  <c:v>0.56588424210451649</c:v>
                </c:pt>
                <c:pt idx="400">
                  <c:v>0.56588424210451649</c:v>
                </c:pt>
                <c:pt idx="401">
                  <c:v>0.56871366331503737</c:v>
                </c:pt>
                <c:pt idx="402">
                  <c:v>0.57154308452555824</c:v>
                </c:pt>
                <c:pt idx="403">
                  <c:v>0.57437250573607912</c:v>
                </c:pt>
                <c:pt idx="404">
                  <c:v>0.5772019269466</c:v>
                </c:pt>
                <c:pt idx="405">
                  <c:v>0.58003134815712087</c:v>
                </c:pt>
                <c:pt idx="406">
                  <c:v>0.58286076936764464</c:v>
                </c:pt>
                <c:pt idx="407">
                  <c:v>0.58569019057816829</c:v>
                </c:pt>
                <c:pt idx="408">
                  <c:v>0.58851961178869205</c:v>
                </c:pt>
                <c:pt idx="409">
                  <c:v>0.59134903299921571</c:v>
                </c:pt>
                <c:pt idx="410">
                  <c:v>0.59417845420973947</c:v>
                </c:pt>
                <c:pt idx="411">
                  <c:v>0.59417845420973947</c:v>
                </c:pt>
                <c:pt idx="412">
                  <c:v>0.59417845420973947</c:v>
                </c:pt>
                <c:pt idx="413">
                  <c:v>0.59417845420973947</c:v>
                </c:pt>
                <c:pt idx="414">
                  <c:v>0.59417845420973947</c:v>
                </c:pt>
                <c:pt idx="415">
                  <c:v>0.59417845420973947</c:v>
                </c:pt>
                <c:pt idx="416">
                  <c:v>0.59700787542026323</c:v>
                </c:pt>
                <c:pt idx="417">
                  <c:v>0.59983729663078689</c:v>
                </c:pt>
                <c:pt idx="418">
                  <c:v>0.60266671784131065</c:v>
                </c:pt>
                <c:pt idx="419">
                  <c:v>0.6054961390518343</c:v>
                </c:pt>
                <c:pt idx="420">
                  <c:v>0.60832556026235807</c:v>
                </c:pt>
                <c:pt idx="421">
                  <c:v>0.60832556026235807</c:v>
                </c:pt>
                <c:pt idx="422">
                  <c:v>0.60832556026235807</c:v>
                </c:pt>
                <c:pt idx="423">
                  <c:v>0.60832556026235807</c:v>
                </c:pt>
                <c:pt idx="424">
                  <c:v>0.60832556026235807</c:v>
                </c:pt>
                <c:pt idx="425">
                  <c:v>0.61398440268340271</c:v>
                </c:pt>
                <c:pt idx="426">
                  <c:v>0.61964324510444724</c:v>
                </c:pt>
                <c:pt idx="427">
                  <c:v>0.62530208752549188</c:v>
                </c:pt>
                <c:pt idx="428">
                  <c:v>0.63096092994653641</c:v>
                </c:pt>
                <c:pt idx="429">
                  <c:v>0.63661977236758105</c:v>
                </c:pt>
                <c:pt idx="430">
                  <c:v>0.63661977236758105</c:v>
                </c:pt>
                <c:pt idx="431">
                  <c:v>0.63661977236758105</c:v>
                </c:pt>
                <c:pt idx="432">
                  <c:v>0.63661977236758105</c:v>
                </c:pt>
                <c:pt idx="433">
                  <c:v>0.63661977236758105</c:v>
                </c:pt>
                <c:pt idx="434">
                  <c:v>0.63944919357810481</c:v>
                </c:pt>
                <c:pt idx="435">
                  <c:v>0.64227861478862847</c:v>
                </c:pt>
                <c:pt idx="436">
                  <c:v>0.64510803599915223</c:v>
                </c:pt>
                <c:pt idx="437">
                  <c:v>0.64793745720967588</c:v>
                </c:pt>
                <c:pt idx="438">
                  <c:v>0.65076687842019965</c:v>
                </c:pt>
                <c:pt idx="439">
                  <c:v>0.65076687842019965</c:v>
                </c:pt>
                <c:pt idx="440">
                  <c:v>0.65076687842019965</c:v>
                </c:pt>
                <c:pt idx="441">
                  <c:v>0.65076687842019965</c:v>
                </c:pt>
                <c:pt idx="442">
                  <c:v>0.65076687842019965</c:v>
                </c:pt>
                <c:pt idx="443">
                  <c:v>0.65076687842019965</c:v>
                </c:pt>
                <c:pt idx="444">
                  <c:v>0.65359629963072052</c:v>
                </c:pt>
                <c:pt idx="445">
                  <c:v>0.6564257208412414</c:v>
                </c:pt>
                <c:pt idx="446">
                  <c:v>0.65925514205176228</c:v>
                </c:pt>
                <c:pt idx="447">
                  <c:v>0.66208456326228315</c:v>
                </c:pt>
                <c:pt idx="448">
                  <c:v>0.66491398447280403</c:v>
                </c:pt>
                <c:pt idx="449">
                  <c:v>0.66491398447280403</c:v>
                </c:pt>
                <c:pt idx="450">
                  <c:v>0.66491398447280403</c:v>
                </c:pt>
                <c:pt idx="451">
                  <c:v>0.66491398447280403</c:v>
                </c:pt>
                <c:pt idx="452">
                  <c:v>0.66491398447280403</c:v>
                </c:pt>
                <c:pt idx="453">
                  <c:v>0.66491398447280403</c:v>
                </c:pt>
                <c:pt idx="454">
                  <c:v>0.66491398447280403</c:v>
                </c:pt>
                <c:pt idx="455">
                  <c:v>0.6677434056833278</c:v>
                </c:pt>
                <c:pt idx="456">
                  <c:v>0.67057282689385145</c:v>
                </c:pt>
                <c:pt idx="457">
                  <c:v>0.67340224810437521</c:v>
                </c:pt>
                <c:pt idx="458">
                  <c:v>0.67623166931489886</c:v>
                </c:pt>
                <c:pt idx="459">
                  <c:v>0.67906109052542263</c:v>
                </c:pt>
                <c:pt idx="460">
                  <c:v>0.67906109052542263</c:v>
                </c:pt>
                <c:pt idx="461">
                  <c:v>0.67906109052542263</c:v>
                </c:pt>
                <c:pt idx="462">
                  <c:v>0.67906109052542263</c:v>
                </c:pt>
                <c:pt idx="463">
                  <c:v>0.67906109052542263</c:v>
                </c:pt>
                <c:pt idx="464">
                  <c:v>0.67906109052542263</c:v>
                </c:pt>
                <c:pt idx="465">
                  <c:v>0.67906109052542263</c:v>
                </c:pt>
                <c:pt idx="466">
                  <c:v>0.67906109052542263</c:v>
                </c:pt>
                <c:pt idx="467">
                  <c:v>0.67906109052542263</c:v>
                </c:pt>
                <c:pt idx="468">
                  <c:v>0.68189051173594351</c:v>
                </c:pt>
                <c:pt idx="469">
                  <c:v>0.68471993294646438</c:v>
                </c:pt>
                <c:pt idx="470">
                  <c:v>0.68754935415698526</c:v>
                </c:pt>
                <c:pt idx="471">
                  <c:v>0.69037877536750614</c:v>
                </c:pt>
                <c:pt idx="472">
                  <c:v>0.69320819657802701</c:v>
                </c:pt>
                <c:pt idx="473">
                  <c:v>0.69320819657802701</c:v>
                </c:pt>
                <c:pt idx="474">
                  <c:v>0.69320819657802701</c:v>
                </c:pt>
                <c:pt idx="475">
                  <c:v>0.69320819657802701</c:v>
                </c:pt>
                <c:pt idx="476">
                  <c:v>0.69320819657802701</c:v>
                </c:pt>
                <c:pt idx="477">
                  <c:v>0.69320819657802701</c:v>
                </c:pt>
                <c:pt idx="478">
                  <c:v>0.69320819657802701</c:v>
                </c:pt>
                <c:pt idx="479">
                  <c:v>0.69320819657802701</c:v>
                </c:pt>
                <c:pt idx="480">
                  <c:v>0.69320819657802701</c:v>
                </c:pt>
                <c:pt idx="481">
                  <c:v>0.69320819657802701</c:v>
                </c:pt>
                <c:pt idx="482">
                  <c:v>0.69320819657802701</c:v>
                </c:pt>
                <c:pt idx="483">
                  <c:v>0.69320819657802701</c:v>
                </c:pt>
                <c:pt idx="484">
                  <c:v>0.69320819657802701</c:v>
                </c:pt>
                <c:pt idx="485">
                  <c:v>0.69320819657802701</c:v>
                </c:pt>
                <c:pt idx="486">
                  <c:v>0.69320819657802701</c:v>
                </c:pt>
                <c:pt idx="487">
                  <c:v>0.69320819657802701</c:v>
                </c:pt>
                <c:pt idx="488">
                  <c:v>0.69320819657802701</c:v>
                </c:pt>
                <c:pt idx="489">
                  <c:v>0.69320819657802701</c:v>
                </c:pt>
                <c:pt idx="490">
                  <c:v>0.69320819657802701</c:v>
                </c:pt>
                <c:pt idx="491">
                  <c:v>0.69320819657802701</c:v>
                </c:pt>
                <c:pt idx="492">
                  <c:v>0.69320819657802701</c:v>
                </c:pt>
                <c:pt idx="493">
                  <c:v>0.69320819657802701</c:v>
                </c:pt>
                <c:pt idx="494">
                  <c:v>0.69320819657802701</c:v>
                </c:pt>
                <c:pt idx="495">
                  <c:v>0.69320819657802701</c:v>
                </c:pt>
                <c:pt idx="496">
                  <c:v>0.69320819657802701</c:v>
                </c:pt>
                <c:pt idx="497">
                  <c:v>0.69320819657802701</c:v>
                </c:pt>
                <c:pt idx="498">
                  <c:v>0.69320819657802701</c:v>
                </c:pt>
                <c:pt idx="499">
                  <c:v>0.69320819657802701</c:v>
                </c:pt>
                <c:pt idx="500">
                  <c:v>0.69320819657802701</c:v>
                </c:pt>
                <c:pt idx="501">
                  <c:v>0.69320819657802701</c:v>
                </c:pt>
                <c:pt idx="502">
                  <c:v>0.69320819657802701</c:v>
                </c:pt>
                <c:pt idx="503">
                  <c:v>0.69320819657802701</c:v>
                </c:pt>
                <c:pt idx="504">
                  <c:v>0.69320819657802701</c:v>
                </c:pt>
                <c:pt idx="505">
                  <c:v>0.69320819657802701</c:v>
                </c:pt>
                <c:pt idx="506">
                  <c:v>0.69320819657802701</c:v>
                </c:pt>
                <c:pt idx="507">
                  <c:v>0.69320819657802701</c:v>
                </c:pt>
                <c:pt idx="508">
                  <c:v>0.69320819657802701</c:v>
                </c:pt>
                <c:pt idx="509">
                  <c:v>0.69320819657802701</c:v>
                </c:pt>
                <c:pt idx="510">
                  <c:v>0.69320819657802701</c:v>
                </c:pt>
                <c:pt idx="511">
                  <c:v>0.69320819657802701</c:v>
                </c:pt>
                <c:pt idx="512">
                  <c:v>0.69320819657802701</c:v>
                </c:pt>
                <c:pt idx="513">
                  <c:v>0.69320819657802701</c:v>
                </c:pt>
                <c:pt idx="514">
                  <c:v>0.69320819657802701</c:v>
                </c:pt>
                <c:pt idx="515">
                  <c:v>0.69320819657802701</c:v>
                </c:pt>
                <c:pt idx="516">
                  <c:v>0.69320819657802701</c:v>
                </c:pt>
                <c:pt idx="517">
                  <c:v>0.69320819657802701</c:v>
                </c:pt>
                <c:pt idx="518">
                  <c:v>0.69320819657802701</c:v>
                </c:pt>
                <c:pt idx="519">
                  <c:v>0.69320819657802701</c:v>
                </c:pt>
                <c:pt idx="520">
                  <c:v>0.69320819657802701</c:v>
                </c:pt>
                <c:pt idx="521">
                  <c:v>0.69320819657802701</c:v>
                </c:pt>
                <c:pt idx="522">
                  <c:v>0.69320819657802701</c:v>
                </c:pt>
                <c:pt idx="523">
                  <c:v>0.69320819657802701</c:v>
                </c:pt>
                <c:pt idx="524">
                  <c:v>0.69320819657802701</c:v>
                </c:pt>
                <c:pt idx="525">
                  <c:v>0.69603761778855355</c:v>
                </c:pt>
                <c:pt idx="526">
                  <c:v>0.69886703899908009</c:v>
                </c:pt>
                <c:pt idx="527">
                  <c:v>0.70169646020960674</c:v>
                </c:pt>
                <c:pt idx="528">
                  <c:v>0.70452588142013328</c:v>
                </c:pt>
                <c:pt idx="529">
                  <c:v>0.70735530263065982</c:v>
                </c:pt>
                <c:pt idx="530">
                  <c:v>0.70735530263065982</c:v>
                </c:pt>
                <c:pt idx="531">
                  <c:v>0.70735530263065982</c:v>
                </c:pt>
                <c:pt idx="532">
                  <c:v>0.70735530263065982</c:v>
                </c:pt>
                <c:pt idx="533">
                  <c:v>0.70735530263065982</c:v>
                </c:pt>
                <c:pt idx="534">
                  <c:v>0.70735530263065982</c:v>
                </c:pt>
                <c:pt idx="535">
                  <c:v>0.70735530263065982</c:v>
                </c:pt>
                <c:pt idx="536">
                  <c:v>0.70735530263065982</c:v>
                </c:pt>
                <c:pt idx="537">
                  <c:v>0.70735530263065982</c:v>
                </c:pt>
                <c:pt idx="538">
                  <c:v>0.70735530263065982</c:v>
                </c:pt>
                <c:pt idx="539">
                  <c:v>0.70735530263065982</c:v>
                </c:pt>
                <c:pt idx="540">
                  <c:v>0.70735530263065982</c:v>
                </c:pt>
                <c:pt idx="541">
                  <c:v>0.70735530263065982</c:v>
                </c:pt>
                <c:pt idx="542">
                  <c:v>0.70735530263065982</c:v>
                </c:pt>
                <c:pt idx="543">
                  <c:v>0.70735530263065982</c:v>
                </c:pt>
                <c:pt idx="544">
                  <c:v>0.70735530263065982</c:v>
                </c:pt>
                <c:pt idx="545">
                  <c:v>0.70735530263065982</c:v>
                </c:pt>
                <c:pt idx="546">
                  <c:v>0.70735530263065982</c:v>
                </c:pt>
                <c:pt idx="547">
                  <c:v>0.70735530263065982</c:v>
                </c:pt>
                <c:pt idx="548">
                  <c:v>0.70735530263065982</c:v>
                </c:pt>
                <c:pt idx="549">
                  <c:v>0.70735530263065982</c:v>
                </c:pt>
                <c:pt idx="550">
                  <c:v>0.70735530263065982</c:v>
                </c:pt>
                <c:pt idx="551">
                  <c:v>0.70735530263065982</c:v>
                </c:pt>
                <c:pt idx="552">
                  <c:v>0.70735530263065982</c:v>
                </c:pt>
                <c:pt idx="553">
                  <c:v>0.70735530263065982</c:v>
                </c:pt>
                <c:pt idx="554">
                  <c:v>0.70735530263065982</c:v>
                </c:pt>
                <c:pt idx="555">
                  <c:v>0.70735530263065982</c:v>
                </c:pt>
                <c:pt idx="556">
                  <c:v>0.70735530263065982</c:v>
                </c:pt>
                <c:pt idx="557">
                  <c:v>0.70735530263065982</c:v>
                </c:pt>
                <c:pt idx="558">
                  <c:v>0.70735530263065982</c:v>
                </c:pt>
                <c:pt idx="559">
                  <c:v>0.70735530263065982</c:v>
                </c:pt>
                <c:pt idx="560">
                  <c:v>0.70735530263065982</c:v>
                </c:pt>
                <c:pt idx="561">
                  <c:v>0.70735530263065982</c:v>
                </c:pt>
                <c:pt idx="562">
                  <c:v>0.70735530263065982</c:v>
                </c:pt>
                <c:pt idx="563">
                  <c:v>0.70735530263065982</c:v>
                </c:pt>
                <c:pt idx="564">
                  <c:v>0.70735530263065982</c:v>
                </c:pt>
                <c:pt idx="565">
                  <c:v>0.70735530263065982</c:v>
                </c:pt>
                <c:pt idx="566">
                  <c:v>0.70735530263065982</c:v>
                </c:pt>
                <c:pt idx="567">
                  <c:v>0.70735530263065982</c:v>
                </c:pt>
                <c:pt idx="568">
                  <c:v>0.70735530263065982</c:v>
                </c:pt>
                <c:pt idx="569">
                  <c:v>0.70735530263065982</c:v>
                </c:pt>
                <c:pt idx="570">
                  <c:v>0.70735530263065982</c:v>
                </c:pt>
                <c:pt idx="571">
                  <c:v>0.70735530263065982</c:v>
                </c:pt>
                <c:pt idx="572">
                  <c:v>0.70735530263065982</c:v>
                </c:pt>
                <c:pt idx="573">
                  <c:v>0.70735530263065982</c:v>
                </c:pt>
                <c:pt idx="574">
                  <c:v>0.70735530263065982</c:v>
                </c:pt>
                <c:pt idx="575">
                  <c:v>0.70735530263065982</c:v>
                </c:pt>
                <c:pt idx="576">
                  <c:v>0.70735530263065982</c:v>
                </c:pt>
                <c:pt idx="577">
                  <c:v>0.70735530263065982</c:v>
                </c:pt>
                <c:pt idx="578">
                  <c:v>0.70735530263065982</c:v>
                </c:pt>
                <c:pt idx="579">
                  <c:v>0.70735530263065982</c:v>
                </c:pt>
                <c:pt idx="580">
                  <c:v>0.70735530263065982</c:v>
                </c:pt>
                <c:pt idx="581">
                  <c:v>0.70735530263065982</c:v>
                </c:pt>
                <c:pt idx="582">
                  <c:v>0.70735530263065982</c:v>
                </c:pt>
                <c:pt idx="583">
                  <c:v>0.70735530263065982</c:v>
                </c:pt>
                <c:pt idx="584">
                  <c:v>0.70735530263065982</c:v>
                </c:pt>
                <c:pt idx="585">
                  <c:v>0.70735530263065982</c:v>
                </c:pt>
                <c:pt idx="586">
                  <c:v>0.70735530263065982</c:v>
                </c:pt>
                <c:pt idx="587">
                  <c:v>0.70735530263065982</c:v>
                </c:pt>
                <c:pt idx="588">
                  <c:v>0.70735530263065982</c:v>
                </c:pt>
                <c:pt idx="589">
                  <c:v>0.70735530263065982</c:v>
                </c:pt>
                <c:pt idx="590">
                  <c:v>0.70735530263065982</c:v>
                </c:pt>
                <c:pt idx="591">
                  <c:v>0.70735530263065982</c:v>
                </c:pt>
                <c:pt idx="592">
                  <c:v>0.70735530263065982</c:v>
                </c:pt>
                <c:pt idx="593">
                  <c:v>0.70735530263065982</c:v>
                </c:pt>
                <c:pt idx="594">
                  <c:v>0.70735530263065982</c:v>
                </c:pt>
                <c:pt idx="595">
                  <c:v>0.70735530263065982</c:v>
                </c:pt>
                <c:pt idx="596">
                  <c:v>0.70735530263065982</c:v>
                </c:pt>
                <c:pt idx="597">
                  <c:v>0.70735530263065982</c:v>
                </c:pt>
                <c:pt idx="598">
                  <c:v>0.70735530263065982</c:v>
                </c:pt>
                <c:pt idx="599">
                  <c:v>0.70735530263065982</c:v>
                </c:pt>
                <c:pt idx="600">
                  <c:v>0.70735530263065982</c:v>
                </c:pt>
                <c:pt idx="601">
                  <c:v>0.70735530263065982</c:v>
                </c:pt>
                <c:pt idx="602">
                  <c:v>0.70735530263065982</c:v>
                </c:pt>
                <c:pt idx="603">
                  <c:v>0.70735530263065982</c:v>
                </c:pt>
                <c:pt idx="604">
                  <c:v>0.70735530263065982</c:v>
                </c:pt>
                <c:pt idx="605">
                  <c:v>0.70735530263065982</c:v>
                </c:pt>
                <c:pt idx="606">
                  <c:v>0.70735530263065982</c:v>
                </c:pt>
                <c:pt idx="607">
                  <c:v>0.70735530263065982</c:v>
                </c:pt>
                <c:pt idx="608">
                  <c:v>0.70735530263065982</c:v>
                </c:pt>
                <c:pt idx="609">
                  <c:v>0.70735530263065982</c:v>
                </c:pt>
                <c:pt idx="610">
                  <c:v>0.70735530263065982</c:v>
                </c:pt>
                <c:pt idx="611">
                  <c:v>0.70735530263065982</c:v>
                </c:pt>
                <c:pt idx="612">
                  <c:v>0.70735530263065982</c:v>
                </c:pt>
                <c:pt idx="613">
                  <c:v>0.70735530263065982</c:v>
                </c:pt>
                <c:pt idx="614">
                  <c:v>0.70735530263065982</c:v>
                </c:pt>
                <c:pt idx="615">
                  <c:v>0.70735530263065982</c:v>
                </c:pt>
                <c:pt idx="616">
                  <c:v>0.70735530263065982</c:v>
                </c:pt>
                <c:pt idx="617">
                  <c:v>0.70735530263065982</c:v>
                </c:pt>
                <c:pt idx="618">
                  <c:v>0.70735530263065982</c:v>
                </c:pt>
                <c:pt idx="619">
                  <c:v>0.70735530263065982</c:v>
                </c:pt>
                <c:pt idx="620">
                  <c:v>0.70735530263065982</c:v>
                </c:pt>
                <c:pt idx="621">
                  <c:v>0.70735530263065982</c:v>
                </c:pt>
                <c:pt idx="622">
                  <c:v>0.70735530263065982</c:v>
                </c:pt>
                <c:pt idx="623">
                  <c:v>0.70735530263065982</c:v>
                </c:pt>
                <c:pt idx="624">
                  <c:v>0.70735530263065982</c:v>
                </c:pt>
                <c:pt idx="625">
                  <c:v>0.70735530263065982</c:v>
                </c:pt>
                <c:pt idx="626">
                  <c:v>0.70735530263065982</c:v>
                </c:pt>
                <c:pt idx="627">
                  <c:v>0.70735530263065982</c:v>
                </c:pt>
                <c:pt idx="628">
                  <c:v>0.70735530263065982</c:v>
                </c:pt>
                <c:pt idx="629">
                  <c:v>0.70735530263065982</c:v>
                </c:pt>
                <c:pt idx="630">
                  <c:v>0.70735530263065982</c:v>
                </c:pt>
                <c:pt idx="631">
                  <c:v>0.70735530263065982</c:v>
                </c:pt>
                <c:pt idx="632">
                  <c:v>0.70735530263065982</c:v>
                </c:pt>
                <c:pt idx="633">
                  <c:v>0.70735530263065982</c:v>
                </c:pt>
                <c:pt idx="634">
                  <c:v>0.70735530263065982</c:v>
                </c:pt>
                <c:pt idx="635">
                  <c:v>0.70735530263065982</c:v>
                </c:pt>
                <c:pt idx="636">
                  <c:v>0.70735530263065982</c:v>
                </c:pt>
                <c:pt idx="637">
                  <c:v>0.70735530263065982</c:v>
                </c:pt>
                <c:pt idx="638">
                  <c:v>0.70735530263065982</c:v>
                </c:pt>
                <c:pt idx="639">
                  <c:v>0.70735530263065982</c:v>
                </c:pt>
                <c:pt idx="640">
                  <c:v>0.70735530263065982</c:v>
                </c:pt>
                <c:pt idx="641">
                  <c:v>0.70735530263065982</c:v>
                </c:pt>
                <c:pt idx="642">
                  <c:v>0.70735530263065982</c:v>
                </c:pt>
                <c:pt idx="643">
                  <c:v>0.70735530263065982</c:v>
                </c:pt>
                <c:pt idx="644">
                  <c:v>0.70735530263065982</c:v>
                </c:pt>
                <c:pt idx="645">
                  <c:v>0.70735530263065982</c:v>
                </c:pt>
                <c:pt idx="646">
                  <c:v>0.70735530263065982</c:v>
                </c:pt>
                <c:pt idx="647">
                  <c:v>0.70735530263065982</c:v>
                </c:pt>
                <c:pt idx="648">
                  <c:v>0.70735530263065982</c:v>
                </c:pt>
                <c:pt idx="649">
                  <c:v>0.70735530263065982</c:v>
                </c:pt>
                <c:pt idx="650">
                  <c:v>0.70735530263065982</c:v>
                </c:pt>
                <c:pt idx="651">
                  <c:v>0.70735530263065982</c:v>
                </c:pt>
                <c:pt idx="652">
                  <c:v>0.70735530263065982</c:v>
                </c:pt>
                <c:pt idx="653">
                  <c:v>0.70735530263065982</c:v>
                </c:pt>
                <c:pt idx="654">
                  <c:v>0.70735530263065982</c:v>
                </c:pt>
                <c:pt idx="655">
                  <c:v>0.70735530263065982</c:v>
                </c:pt>
                <c:pt idx="656">
                  <c:v>0.70735530263065982</c:v>
                </c:pt>
                <c:pt idx="657">
                  <c:v>0.70735530263065982</c:v>
                </c:pt>
                <c:pt idx="658">
                  <c:v>0.70735530263065982</c:v>
                </c:pt>
                <c:pt idx="659">
                  <c:v>0.70735530263065982</c:v>
                </c:pt>
                <c:pt idx="660">
                  <c:v>0.70735530263065982</c:v>
                </c:pt>
                <c:pt idx="661">
                  <c:v>0.70735530263065982</c:v>
                </c:pt>
                <c:pt idx="662">
                  <c:v>0.70735530263065982</c:v>
                </c:pt>
                <c:pt idx="663">
                  <c:v>0.70735530263065982</c:v>
                </c:pt>
                <c:pt idx="664">
                  <c:v>0.70735530263065982</c:v>
                </c:pt>
                <c:pt idx="665">
                  <c:v>0.70735530263065982</c:v>
                </c:pt>
                <c:pt idx="666">
                  <c:v>0.70735530263065982</c:v>
                </c:pt>
                <c:pt idx="667">
                  <c:v>0.70735530263065982</c:v>
                </c:pt>
                <c:pt idx="668">
                  <c:v>0.70735530263065982</c:v>
                </c:pt>
                <c:pt idx="669">
                  <c:v>0.70735530263065982</c:v>
                </c:pt>
                <c:pt idx="670">
                  <c:v>0.70735530263065982</c:v>
                </c:pt>
                <c:pt idx="671">
                  <c:v>0.70735530263065982</c:v>
                </c:pt>
                <c:pt idx="672">
                  <c:v>0.70735530263065982</c:v>
                </c:pt>
                <c:pt idx="673">
                  <c:v>0.71018472384117781</c:v>
                </c:pt>
                <c:pt idx="674">
                  <c:v>0.71301414505169591</c:v>
                </c:pt>
                <c:pt idx="675">
                  <c:v>0.7158435662622139</c:v>
                </c:pt>
                <c:pt idx="676">
                  <c:v>0.71867298747273201</c:v>
                </c:pt>
                <c:pt idx="677">
                  <c:v>0.72150240868325</c:v>
                </c:pt>
                <c:pt idx="678">
                  <c:v>0.72150240868325</c:v>
                </c:pt>
                <c:pt idx="679">
                  <c:v>0.72150240868325</c:v>
                </c:pt>
                <c:pt idx="680">
                  <c:v>0.72150240868325</c:v>
                </c:pt>
                <c:pt idx="681">
                  <c:v>0.72150240868325</c:v>
                </c:pt>
                <c:pt idx="682">
                  <c:v>0.72150240868325</c:v>
                </c:pt>
                <c:pt idx="683">
                  <c:v>0.72150240868325</c:v>
                </c:pt>
                <c:pt idx="684">
                  <c:v>0.72150240868325</c:v>
                </c:pt>
                <c:pt idx="685">
                  <c:v>0.72150240868325</c:v>
                </c:pt>
                <c:pt idx="686">
                  <c:v>0.72150240868325</c:v>
                </c:pt>
                <c:pt idx="687">
                  <c:v>0.72150240868325</c:v>
                </c:pt>
                <c:pt idx="688">
                  <c:v>0.72150240868325</c:v>
                </c:pt>
                <c:pt idx="689">
                  <c:v>0.72150240868325</c:v>
                </c:pt>
                <c:pt idx="690">
                  <c:v>0.72150240868325</c:v>
                </c:pt>
                <c:pt idx="691">
                  <c:v>0.72150240868325</c:v>
                </c:pt>
                <c:pt idx="692">
                  <c:v>0.72150240868325</c:v>
                </c:pt>
                <c:pt idx="693">
                  <c:v>0.72433182989377654</c:v>
                </c:pt>
                <c:pt idx="694">
                  <c:v>0.72716125110430307</c:v>
                </c:pt>
                <c:pt idx="695">
                  <c:v>0.72999067231482972</c:v>
                </c:pt>
                <c:pt idx="696">
                  <c:v>0.73282009352535626</c:v>
                </c:pt>
                <c:pt idx="697">
                  <c:v>0.73282009352535626</c:v>
                </c:pt>
                <c:pt idx="698">
                  <c:v>0.72999067231482972</c:v>
                </c:pt>
                <c:pt idx="699">
                  <c:v>0.72999067231482972</c:v>
                </c:pt>
                <c:pt idx="700">
                  <c:v>0.72999067231482972</c:v>
                </c:pt>
                <c:pt idx="701">
                  <c:v>0.72999067231482972</c:v>
                </c:pt>
                <c:pt idx="702">
                  <c:v>0.73282009352535626</c:v>
                </c:pt>
                <c:pt idx="703">
                  <c:v>0.7356495147358828</c:v>
                </c:pt>
                <c:pt idx="704">
                  <c:v>0.7356495147358828</c:v>
                </c:pt>
                <c:pt idx="705">
                  <c:v>0.7356495147358828</c:v>
                </c:pt>
                <c:pt idx="706">
                  <c:v>0.7356495147358828</c:v>
                </c:pt>
                <c:pt idx="707">
                  <c:v>0.7356495147358828</c:v>
                </c:pt>
                <c:pt idx="708">
                  <c:v>0.7356495147358828</c:v>
                </c:pt>
                <c:pt idx="709">
                  <c:v>0.7356495147358828</c:v>
                </c:pt>
                <c:pt idx="710">
                  <c:v>0.7356495147358828</c:v>
                </c:pt>
                <c:pt idx="711">
                  <c:v>0.7356495147358828</c:v>
                </c:pt>
                <c:pt idx="712">
                  <c:v>0.7356495147358828</c:v>
                </c:pt>
                <c:pt idx="713">
                  <c:v>0.7356495147358828</c:v>
                </c:pt>
                <c:pt idx="714">
                  <c:v>0.7356495147358828</c:v>
                </c:pt>
                <c:pt idx="715">
                  <c:v>0.7356495147358828</c:v>
                </c:pt>
                <c:pt idx="716">
                  <c:v>0.7356495147358828</c:v>
                </c:pt>
                <c:pt idx="717">
                  <c:v>0.7356495147358828</c:v>
                </c:pt>
                <c:pt idx="718">
                  <c:v>0.7356495147358828</c:v>
                </c:pt>
                <c:pt idx="719">
                  <c:v>0.7356495147358828</c:v>
                </c:pt>
                <c:pt idx="720">
                  <c:v>0.73282009352535626</c:v>
                </c:pt>
                <c:pt idx="721">
                  <c:v>0.72999067231482972</c:v>
                </c:pt>
                <c:pt idx="722">
                  <c:v>0.72716125110430307</c:v>
                </c:pt>
                <c:pt idx="723">
                  <c:v>0.72433182989377654</c:v>
                </c:pt>
                <c:pt idx="724">
                  <c:v>0.72150240868325</c:v>
                </c:pt>
                <c:pt idx="725">
                  <c:v>0.72150240868325</c:v>
                </c:pt>
                <c:pt idx="726">
                  <c:v>0.72150240868325</c:v>
                </c:pt>
                <c:pt idx="727">
                  <c:v>0.72150240868325</c:v>
                </c:pt>
                <c:pt idx="728">
                  <c:v>0.72150240868325</c:v>
                </c:pt>
                <c:pt idx="729">
                  <c:v>0.72150240868325</c:v>
                </c:pt>
                <c:pt idx="730">
                  <c:v>0.72150240868325</c:v>
                </c:pt>
                <c:pt idx="731">
                  <c:v>0.72150240868325</c:v>
                </c:pt>
                <c:pt idx="732">
                  <c:v>0.72150240868325</c:v>
                </c:pt>
                <c:pt idx="733">
                  <c:v>0.72150240868325</c:v>
                </c:pt>
                <c:pt idx="734">
                  <c:v>0.72150240868325</c:v>
                </c:pt>
                <c:pt idx="735">
                  <c:v>0.72150240868325</c:v>
                </c:pt>
                <c:pt idx="736">
                  <c:v>0.72150240868325</c:v>
                </c:pt>
                <c:pt idx="737">
                  <c:v>0.72150240868325</c:v>
                </c:pt>
                <c:pt idx="738">
                  <c:v>0.72150240868325</c:v>
                </c:pt>
                <c:pt idx="739">
                  <c:v>0.72150240868325</c:v>
                </c:pt>
                <c:pt idx="740">
                  <c:v>0.72150240868325</c:v>
                </c:pt>
                <c:pt idx="741">
                  <c:v>0.72150240868325</c:v>
                </c:pt>
                <c:pt idx="742">
                  <c:v>0.72150240868325</c:v>
                </c:pt>
                <c:pt idx="743">
                  <c:v>0.72150240868325</c:v>
                </c:pt>
                <c:pt idx="744">
                  <c:v>0.72150240868325</c:v>
                </c:pt>
                <c:pt idx="745">
                  <c:v>0.72150240868325</c:v>
                </c:pt>
                <c:pt idx="746">
                  <c:v>0.72150240868325</c:v>
                </c:pt>
                <c:pt idx="747">
                  <c:v>0.72150240868325</c:v>
                </c:pt>
                <c:pt idx="748">
                  <c:v>0.72150240868325</c:v>
                </c:pt>
                <c:pt idx="749">
                  <c:v>0.72150240868325</c:v>
                </c:pt>
                <c:pt idx="750">
                  <c:v>0.72150240868325</c:v>
                </c:pt>
                <c:pt idx="751">
                  <c:v>0.72150240868325</c:v>
                </c:pt>
                <c:pt idx="752">
                  <c:v>0.72150240868325</c:v>
                </c:pt>
                <c:pt idx="753">
                  <c:v>0.72150240868325</c:v>
                </c:pt>
                <c:pt idx="754">
                  <c:v>0.72150240868325</c:v>
                </c:pt>
                <c:pt idx="755">
                  <c:v>0.71867298747273201</c:v>
                </c:pt>
                <c:pt idx="756">
                  <c:v>0.7158435662622139</c:v>
                </c:pt>
                <c:pt idx="757">
                  <c:v>0.71301414505169591</c:v>
                </c:pt>
                <c:pt idx="758">
                  <c:v>0.71018472384117781</c:v>
                </c:pt>
                <c:pt idx="759">
                  <c:v>0.70735530263065982</c:v>
                </c:pt>
                <c:pt idx="760">
                  <c:v>0.70735530263065982</c:v>
                </c:pt>
                <c:pt idx="761">
                  <c:v>0.70735530263065982</c:v>
                </c:pt>
                <c:pt idx="762">
                  <c:v>0.70735530263065982</c:v>
                </c:pt>
                <c:pt idx="763">
                  <c:v>0.70735530263065982</c:v>
                </c:pt>
                <c:pt idx="764">
                  <c:v>0.70735530263065982</c:v>
                </c:pt>
                <c:pt idx="765">
                  <c:v>0.70735530263065982</c:v>
                </c:pt>
                <c:pt idx="766">
                  <c:v>0.70735530263065982</c:v>
                </c:pt>
                <c:pt idx="767">
                  <c:v>0.70735530263065982</c:v>
                </c:pt>
                <c:pt idx="768">
                  <c:v>0.70735530263065982</c:v>
                </c:pt>
                <c:pt idx="769">
                  <c:v>0.70735530263065982</c:v>
                </c:pt>
                <c:pt idx="770">
                  <c:v>0.70735530263065982</c:v>
                </c:pt>
                <c:pt idx="771">
                  <c:v>0.70735530263065982</c:v>
                </c:pt>
                <c:pt idx="772">
                  <c:v>0.70735530263065982</c:v>
                </c:pt>
                <c:pt idx="773">
                  <c:v>0.70735530263065982</c:v>
                </c:pt>
                <c:pt idx="774">
                  <c:v>0.70735530263065982</c:v>
                </c:pt>
                <c:pt idx="775">
                  <c:v>0.70735530263065982</c:v>
                </c:pt>
                <c:pt idx="776">
                  <c:v>0.70735530263065982</c:v>
                </c:pt>
                <c:pt idx="777">
                  <c:v>0.70735530263065982</c:v>
                </c:pt>
                <c:pt idx="778">
                  <c:v>0.70735530263065982</c:v>
                </c:pt>
                <c:pt idx="779">
                  <c:v>0.70735530263065982</c:v>
                </c:pt>
                <c:pt idx="780">
                  <c:v>0.70735530263065982</c:v>
                </c:pt>
                <c:pt idx="781">
                  <c:v>0.70735530263065982</c:v>
                </c:pt>
                <c:pt idx="782">
                  <c:v>0.70735530263065982</c:v>
                </c:pt>
                <c:pt idx="783">
                  <c:v>0.70735530263065982</c:v>
                </c:pt>
                <c:pt idx="784">
                  <c:v>0.70735530263065982</c:v>
                </c:pt>
                <c:pt idx="785">
                  <c:v>0.70735530263065982</c:v>
                </c:pt>
                <c:pt idx="786">
                  <c:v>0.70735530263065982</c:v>
                </c:pt>
                <c:pt idx="787">
                  <c:v>0.70735530263065982</c:v>
                </c:pt>
                <c:pt idx="788">
                  <c:v>0.70735530263065982</c:v>
                </c:pt>
                <c:pt idx="789">
                  <c:v>0.70735530263065982</c:v>
                </c:pt>
                <c:pt idx="790">
                  <c:v>0.70735530263065982</c:v>
                </c:pt>
                <c:pt idx="791">
                  <c:v>0.70735530263065982</c:v>
                </c:pt>
                <c:pt idx="792">
                  <c:v>0.70735530263065982</c:v>
                </c:pt>
                <c:pt idx="793">
                  <c:v>0.70735530263065982</c:v>
                </c:pt>
                <c:pt idx="794">
                  <c:v>0.70735530263065982</c:v>
                </c:pt>
                <c:pt idx="795">
                  <c:v>0.70735530263065982</c:v>
                </c:pt>
                <c:pt idx="796">
                  <c:v>0.70735530263065982</c:v>
                </c:pt>
                <c:pt idx="797">
                  <c:v>0.70735530263065982</c:v>
                </c:pt>
                <c:pt idx="798">
                  <c:v>0.70735530263065982</c:v>
                </c:pt>
                <c:pt idx="799">
                  <c:v>0.70735530263065982</c:v>
                </c:pt>
                <c:pt idx="800">
                  <c:v>0.70735530263065982</c:v>
                </c:pt>
                <c:pt idx="801">
                  <c:v>0.70735530263065982</c:v>
                </c:pt>
                <c:pt idx="802">
                  <c:v>0.70735530263065982</c:v>
                </c:pt>
                <c:pt idx="803">
                  <c:v>0.70735530263065982</c:v>
                </c:pt>
                <c:pt idx="804">
                  <c:v>0.70735530263065982</c:v>
                </c:pt>
                <c:pt idx="805">
                  <c:v>0.70735530263065982</c:v>
                </c:pt>
                <c:pt idx="806">
                  <c:v>0.70735530263065982</c:v>
                </c:pt>
                <c:pt idx="807">
                  <c:v>0.70735530263065982</c:v>
                </c:pt>
                <c:pt idx="808">
                  <c:v>0.70735530263065982</c:v>
                </c:pt>
                <c:pt idx="809">
                  <c:v>0.70735530263065982</c:v>
                </c:pt>
                <c:pt idx="810">
                  <c:v>0.70735530263065982</c:v>
                </c:pt>
                <c:pt idx="811">
                  <c:v>0.70735530263065982</c:v>
                </c:pt>
                <c:pt idx="812">
                  <c:v>0.70735530263065982</c:v>
                </c:pt>
                <c:pt idx="813">
                  <c:v>0.70735530263065982</c:v>
                </c:pt>
                <c:pt idx="814">
                  <c:v>0.70735530263065982</c:v>
                </c:pt>
                <c:pt idx="815">
                  <c:v>0.70735530263065982</c:v>
                </c:pt>
                <c:pt idx="816">
                  <c:v>0.70735530263065982</c:v>
                </c:pt>
                <c:pt idx="817">
                  <c:v>0.70735530263065982</c:v>
                </c:pt>
                <c:pt idx="818">
                  <c:v>0.70735530263065982</c:v>
                </c:pt>
                <c:pt idx="819">
                  <c:v>0.70735530263065982</c:v>
                </c:pt>
                <c:pt idx="820">
                  <c:v>0.70735530263065982</c:v>
                </c:pt>
                <c:pt idx="821">
                  <c:v>0.70735530263065982</c:v>
                </c:pt>
                <c:pt idx="822">
                  <c:v>0.70735530263065982</c:v>
                </c:pt>
                <c:pt idx="823">
                  <c:v>0.70735530263065982</c:v>
                </c:pt>
                <c:pt idx="824">
                  <c:v>0.70735530263065982</c:v>
                </c:pt>
                <c:pt idx="825">
                  <c:v>0.70735530263065982</c:v>
                </c:pt>
                <c:pt idx="826">
                  <c:v>0.70735530263065982</c:v>
                </c:pt>
                <c:pt idx="827">
                  <c:v>0.70735530263065982</c:v>
                </c:pt>
                <c:pt idx="828">
                  <c:v>0.70735530263065982</c:v>
                </c:pt>
                <c:pt idx="829">
                  <c:v>0.70735530263065982</c:v>
                </c:pt>
                <c:pt idx="830">
                  <c:v>0.70735530263065982</c:v>
                </c:pt>
                <c:pt idx="831">
                  <c:v>0.70735530263065982</c:v>
                </c:pt>
                <c:pt idx="832">
                  <c:v>0.70735530263065982</c:v>
                </c:pt>
                <c:pt idx="833">
                  <c:v>0.70735530263065982</c:v>
                </c:pt>
                <c:pt idx="834">
                  <c:v>0.71018472384117781</c:v>
                </c:pt>
                <c:pt idx="835">
                  <c:v>0.71301414505169591</c:v>
                </c:pt>
                <c:pt idx="836">
                  <c:v>0.7158435662622139</c:v>
                </c:pt>
                <c:pt idx="837">
                  <c:v>0.71867298747273201</c:v>
                </c:pt>
                <c:pt idx="838">
                  <c:v>0.72150240868325</c:v>
                </c:pt>
                <c:pt idx="839">
                  <c:v>0.72150240868325</c:v>
                </c:pt>
                <c:pt idx="840">
                  <c:v>0.72150240868325</c:v>
                </c:pt>
                <c:pt idx="841">
                  <c:v>0.72150240868325</c:v>
                </c:pt>
                <c:pt idx="842">
                  <c:v>0.72150240868325</c:v>
                </c:pt>
                <c:pt idx="843">
                  <c:v>0.72150240868325</c:v>
                </c:pt>
                <c:pt idx="844">
                  <c:v>0.72150240868325</c:v>
                </c:pt>
                <c:pt idx="845">
                  <c:v>0.72150240868325</c:v>
                </c:pt>
                <c:pt idx="846">
                  <c:v>0.72150240868325</c:v>
                </c:pt>
                <c:pt idx="847">
                  <c:v>0.72150240868325</c:v>
                </c:pt>
                <c:pt idx="848">
                  <c:v>0.72150240868325</c:v>
                </c:pt>
                <c:pt idx="849">
                  <c:v>0.72150240868325</c:v>
                </c:pt>
                <c:pt idx="850">
                  <c:v>0.72150240868325</c:v>
                </c:pt>
                <c:pt idx="851">
                  <c:v>0.72150240868325</c:v>
                </c:pt>
                <c:pt idx="852">
                  <c:v>0.72150240868325</c:v>
                </c:pt>
                <c:pt idx="853">
                  <c:v>0.72150240868325</c:v>
                </c:pt>
                <c:pt idx="854">
                  <c:v>0.72150240868325</c:v>
                </c:pt>
                <c:pt idx="855">
                  <c:v>0.72150240868325</c:v>
                </c:pt>
                <c:pt idx="856">
                  <c:v>0.72150240868325</c:v>
                </c:pt>
                <c:pt idx="857">
                  <c:v>0.72150240868325</c:v>
                </c:pt>
                <c:pt idx="858">
                  <c:v>0.72150240868325</c:v>
                </c:pt>
                <c:pt idx="859">
                  <c:v>0.72150240868325</c:v>
                </c:pt>
                <c:pt idx="860">
                  <c:v>0.72150240868325</c:v>
                </c:pt>
                <c:pt idx="861">
                  <c:v>0.72150240868325</c:v>
                </c:pt>
                <c:pt idx="862">
                  <c:v>0.72150240868325</c:v>
                </c:pt>
                <c:pt idx="863">
                  <c:v>0.72150240868325</c:v>
                </c:pt>
                <c:pt idx="864">
                  <c:v>0.72150240868325</c:v>
                </c:pt>
                <c:pt idx="865">
                  <c:v>0.72150240868325</c:v>
                </c:pt>
                <c:pt idx="866">
                  <c:v>0.72150240868325</c:v>
                </c:pt>
                <c:pt idx="867">
                  <c:v>0.72150240868325</c:v>
                </c:pt>
                <c:pt idx="868">
                  <c:v>0.72150240868325</c:v>
                </c:pt>
                <c:pt idx="869">
                  <c:v>0.72150240868325</c:v>
                </c:pt>
                <c:pt idx="870">
                  <c:v>0.72150240868325</c:v>
                </c:pt>
                <c:pt idx="871">
                  <c:v>0.72150240868325</c:v>
                </c:pt>
                <c:pt idx="872">
                  <c:v>0.72150240868325</c:v>
                </c:pt>
                <c:pt idx="873">
                  <c:v>0.72150240868325</c:v>
                </c:pt>
                <c:pt idx="874">
                  <c:v>0.72150240868325</c:v>
                </c:pt>
                <c:pt idx="875">
                  <c:v>0.72150240868325</c:v>
                </c:pt>
                <c:pt idx="876">
                  <c:v>0.72150240868325</c:v>
                </c:pt>
                <c:pt idx="877">
                  <c:v>0.72150240868325</c:v>
                </c:pt>
                <c:pt idx="878">
                  <c:v>0.72150240868325</c:v>
                </c:pt>
                <c:pt idx="879">
                  <c:v>0.72150240868325</c:v>
                </c:pt>
                <c:pt idx="880">
                  <c:v>0.72150240868325</c:v>
                </c:pt>
                <c:pt idx="881">
                  <c:v>0.72150240868325</c:v>
                </c:pt>
                <c:pt idx="882">
                  <c:v>0.72150240868325</c:v>
                </c:pt>
                <c:pt idx="883">
                  <c:v>0.72150240868325</c:v>
                </c:pt>
                <c:pt idx="884">
                  <c:v>0.72150240868325</c:v>
                </c:pt>
                <c:pt idx="885">
                  <c:v>0.72150240868325</c:v>
                </c:pt>
                <c:pt idx="886">
                  <c:v>0.72150240868325</c:v>
                </c:pt>
                <c:pt idx="887">
                  <c:v>0.72150240868325</c:v>
                </c:pt>
                <c:pt idx="888">
                  <c:v>0.72150240868325</c:v>
                </c:pt>
                <c:pt idx="889">
                  <c:v>0.72150240868325</c:v>
                </c:pt>
                <c:pt idx="890">
                  <c:v>0.72150240868325</c:v>
                </c:pt>
                <c:pt idx="891">
                  <c:v>0.72150240868325</c:v>
                </c:pt>
                <c:pt idx="892">
                  <c:v>0.71867298747273201</c:v>
                </c:pt>
                <c:pt idx="893">
                  <c:v>0.7158435662622139</c:v>
                </c:pt>
                <c:pt idx="894">
                  <c:v>0.71301414505169591</c:v>
                </c:pt>
                <c:pt idx="895">
                  <c:v>0.71018472384117781</c:v>
                </c:pt>
                <c:pt idx="896">
                  <c:v>0.70735530263065982</c:v>
                </c:pt>
                <c:pt idx="897">
                  <c:v>0.70735530263065982</c:v>
                </c:pt>
                <c:pt idx="898">
                  <c:v>0.70735530263065982</c:v>
                </c:pt>
                <c:pt idx="899">
                  <c:v>0.70735530263065982</c:v>
                </c:pt>
                <c:pt idx="900">
                  <c:v>0.70735530263065982</c:v>
                </c:pt>
                <c:pt idx="901">
                  <c:v>0.70735530263065982</c:v>
                </c:pt>
                <c:pt idx="902">
                  <c:v>0.70735530263065982</c:v>
                </c:pt>
                <c:pt idx="903">
                  <c:v>0.70735530263065982</c:v>
                </c:pt>
                <c:pt idx="904">
                  <c:v>0.70735530263065982</c:v>
                </c:pt>
                <c:pt idx="905">
                  <c:v>0.70735530263065982</c:v>
                </c:pt>
                <c:pt idx="906">
                  <c:v>0.70735530263065982</c:v>
                </c:pt>
                <c:pt idx="907">
                  <c:v>0.70735530263065982</c:v>
                </c:pt>
                <c:pt idx="908">
                  <c:v>0.70735530263065982</c:v>
                </c:pt>
                <c:pt idx="909">
                  <c:v>0.70735530263065982</c:v>
                </c:pt>
                <c:pt idx="910">
                  <c:v>0.70735530263065982</c:v>
                </c:pt>
                <c:pt idx="911">
                  <c:v>0.70735530263065982</c:v>
                </c:pt>
                <c:pt idx="912">
                  <c:v>0.70735530263065982</c:v>
                </c:pt>
                <c:pt idx="913">
                  <c:v>0.70735530263065982</c:v>
                </c:pt>
                <c:pt idx="914">
                  <c:v>0.70735530263065982</c:v>
                </c:pt>
                <c:pt idx="915">
                  <c:v>0.70735530263065982</c:v>
                </c:pt>
                <c:pt idx="916">
                  <c:v>0.70735530263065982</c:v>
                </c:pt>
                <c:pt idx="917">
                  <c:v>0.70735530263065982</c:v>
                </c:pt>
                <c:pt idx="918">
                  <c:v>0.70735530263065982</c:v>
                </c:pt>
                <c:pt idx="919">
                  <c:v>0.70735530263065982</c:v>
                </c:pt>
                <c:pt idx="920">
                  <c:v>0.70735530263065982</c:v>
                </c:pt>
                <c:pt idx="921">
                  <c:v>0.70735530263065982</c:v>
                </c:pt>
                <c:pt idx="922">
                  <c:v>0.70735530263065982</c:v>
                </c:pt>
                <c:pt idx="923">
                  <c:v>0.70735530263065982</c:v>
                </c:pt>
                <c:pt idx="924">
                  <c:v>0.70735530263065982</c:v>
                </c:pt>
                <c:pt idx="925">
                  <c:v>0.70735530263065982</c:v>
                </c:pt>
                <c:pt idx="926">
                  <c:v>0.70735530263065982</c:v>
                </c:pt>
                <c:pt idx="927">
                  <c:v>0.70735530263065982</c:v>
                </c:pt>
                <c:pt idx="928">
                  <c:v>0.70735530263065982</c:v>
                </c:pt>
                <c:pt idx="929">
                  <c:v>0.70735530263065982</c:v>
                </c:pt>
                <c:pt idx="930">
                  <c:v>0.70735530263065982</c:v>
                </c:pt>
                <c:pt idx="931">
                  <c:v>0.70735530263065982</c:v>
                </c:pt>
                <c:pt idx="932">
                  <c:v>0.70735530263065982</c:v>
                </c:pt>
                <c:pt idx="933">
                  <c:v>0.70735530263065982</c:v>
                </c:pt>
                <c:pt idx="934">
                  <c:v>0.70735530263065982</c:v>
                </c:pt>
                <c:pt idx="935">
                  <c:v>0.70735530263065982</c:v>
                </c:pt>
                <c:pt idx="936">
                  <c:v>0.70735530263065982</c:v>
                </c:pt>
                <c:pt idx="937">
                  <c:v>0.70735530263065982</c:v>
                </c:pt>
                <c:pt idx="938">
                  <c:v>0.70735530263065982</c:v>
                </c:pt>
                <c:pt idx="939">
                  <c:v>0.70735530263065982</c:v>
                </c:pt>
                <c:pt idx="940">
                  <c:v>0.70735530263065982</c:v>
                </c:pt>
                <c:pt idx="941">
                  <c:v>0.70735530263065982</c:v>
                </c:pt>
                <c:pt idx="942">
                  <c:v>0.70735530263065982</c:v>
                </c:pt>
                <c:pt idx="943">
                  <c:v>0.70735530263065982</c:v>
                </c:pt>
                <c:pt idx="944">
                  <c:v>0.70735530263065982</c:v>
                </c:pt>
                <c:pt idx="945">
                  <c:v>0.70735530263065982</c:v>
                </c:pt>
                <c:pt idx="946">
                  <c:v>0.70735530263065982</c:v>
                </c:pt>
                <c:pt idx="947">
                  <c:v>0.70735530263065982</c:v>
                </c:pt>
                <c:pt idx="948">
                  <c:v>0.70735530263065982</c:v>
                </c:pt>
                <c:pt idx="949">
                  <c:v>0.70735530263065982</c:v>
                </c:pt>
                <c:pt idx="950">
                  <c:v>0.70735530263065982</c:v>
                </c:pt>
                <c:pt idx="951">
                  <c:v>0.70735530263065982</c:v>
                </c:pt>
                <c:pt idx="952">
                  <c:v>0.70735530263065982</c:v>
                </c:pt>
                <c:pt idx="953">
                  <c:v>0.70735530263065982</c:v>
                </c:pt>
                <c:pt idx="954">
                  <c:v>0.70735530263065982</c:v>
                </c:pt>
                <c:pt idx="955">
                  <c:v>0.70735530263065982</c:v>
                </c:pt>
                <c:pt idx="956">
                  <c:v>0.70735530263065982</c:v>
                </c:pt>
                <c:pt idx="957">
                  <c:v>0.70735530263065982</c:v>
                </c:pt>
                <c:pt idx="958">
                  <c:v>0.70735530263065982</c:v>
                </c:pt>
                <c:pt idx="959">
                  <c:v>0.70735530263065982</c:v>
                </c:pt>
                <c:pt idx="960">
                  <c:v>0.70735530263065982</c:v>
                </c:pt>
                <c:pt idx="961">
                  <c:v>0.70735530263065982</c:v>
                </c:pt>
                <c:pt idx="962">
                  <c:v>0.70735530263065982</c:v>
                </c:pt>
                <c:pt idx="963">
                  <c:v>0.71018472384117781</c:v>
                </c:pt>
                <c:pt idx="964">
                  <c:v>0.71301414505169591</c:v>
                </c:pt>
                <c:pt idx="965">
                  <c:v>0.7158435662622139</c:v>
                </c:pt>
                <c:pt idx="966">
                  <c:v>0.71867298747273201</c:v>
                </c:pt>
                <c:pt idx="967">
                  <c:v>0.72150240868325</c:v>
                </c:pt>
                <c:pt idx="968">
                  <c:v>0.72150240868325</c:v>
                </c:pt>
                <c:pt idx="969">
                  <c:v>0.72150240868325</c:v>
                </c:pt>
                <c:pt idx="970">
                  <c:v>0.72150240868325</c:v>
                </c:pt>
                <c:pt idx="971">
                  <c:v>0.72150240868325</c:v>
                </c:pt>
                <c:pt idx="972">
                  <c:v>0.72150240868325</c:v>
                </c:pt>
                <c:pt idx="973">
                  <c:v>0.72150240868325</c:v>
                </c:pt>
                <c:pt idx="974">
                  <c:v>0.72150240868325</c:v>
                </c:pt>
                <c:pt idx="975">
                  <c:v>0.72150240868325</c:v>
                </c:pt>
                <c:pt idx="976">
                  <c:v>0.72150240868325</c:v>
                </c:pt>
                <c:pt idx="977">
                  <c:v>0.72150240868325</c:v>
                </c:pt>
                <c:pt idx="978">
                  <c:v>0.72150240868325</c:v>
                </c:pt>
                <c:pt idx="979">
                  <c:v>0.72150240868325</c:v>
                </c:pt>
                <c:pt idx="980">
                  <c:v>0.72150240868325</c:v>
                </c:pt>
                <c:pt idx="981">
                  <c:v>0.72150240868325</c:v>
                </c:pt>
                <c:pt idx="982">
                  <c:v>0.72150240868325</c:v>
                </c:pt>
                <c:pt idx="983">
                  <c:v>0.72150240868325</c:v>
                </c:pt>
                <c:pt idx="984">
                  <c:v>0.72433182989377654</c:v>
                </c:pt>
                <c:pt idx="985">
                  <c:v>0.72716125110430307</c:v>
                </c:pt>
                <c:pt idx="986">
                  <c:v>0.72999067231482972</c:v>
                </c:pt>
                <c:pt idx="987">
                  <c:v>0.73282009352535626</c:v>
                </c:pt>
                <c:pt idx="988">
                  <c:v>0.7356495147358828</c:v>
                </c:pt>
                <c:pt idx="989">
                  <c:v>0.7356495147358828</c:v>
                </c:pt>
                <c:pt idx="990">
                  <c:v>0.7356495147358828</c:v>
                </c:pt>
                <c:pt idx="991">
                  <c:v>0.7356495147358828</c:v>
                </c:pt>
                <c:pt idx="992">
                  <c:v>0.7356495147358828</c:v>
                </c:pt>
                <c:pt idx="993">
                  <c:v>0.7356495147358828</c:v>
                </c:pt>
                <c:pt idx="994">
                  <c:v>0.7356495147358828</c:v>
                </c:pt>
                <c:pt idx="995">
                  <c:v>0.7356495147358828</c:v>
                </c:pt>
                <c:pt idx="996">
                  <c:v>0.7356495147358828</c:v>
                </c:pt>
                <c:pt idx="997">
                  <c:v>0.7356495147358828</c:v>
                </c:pt>
                <c:pt idx="998">
                  <c:v>0.7356495147358828</c:v>
                </c:pt>
                <c:pt idx="999">
                  <c:v>0.7356495147358828</c:v>
                </c:pt>
                <c:pt idx="1000">
                  <c:v>0.7356495147358828</c:v>
                </c:pt>
                <c:pt idx="1001">
                  <c:v>0.7356495147358828</c:v>
                </c:pt>
                <c:pt idx="1002">
                  <c:v>0.7356495147358828</c:v>
                </c:pt>
                <c:pt idx="1003">
                  <c:v>0.7356495147358828</c:v>
                </c:pt>
                <c:pt idx="1004">
                  <c:v>0.7356495147358828</c:v>
                </c:pt>
                <c:pt idx="1005">
                  <c:v>0.7356495147358828</c:v>
                </c:pt>
                <c:pt idx="1006">
                  <c:v>0.7356495147358828</c:v>
                </c:pt>
                <c:pt idx="1007">
                  <c:v>0.7356495147358828</c:v>
                </c:pt>
                <c:pt idx="1008">
                  <c:v>0.7356495147358828</c:v>
                </c:pt>
                <c:pt idx="1009">
                  <c:v>0.7356495147358828</c:v>
                </c:pt>
                <c:pt idx="1010">
                  <c:v>0.7356495147358828</c:v>
                </c:pt>
                <c:pt idx="1011">
                  <c:v>0.73282009352535626</c:v>
                </c:pt>
                <c:pt idx="1012">
                  <c:v>0.72999067231482972</c:v>
                </c:pt>
                <c:pt idx="1013">
                  <c:v>0.72716125110430307</c:v>
                </c:pt>
                <c:pt idx="1014">
                  <c:v>0.72433182989377654</c:v>
                </c:pt>
                <c:pt idx="1015">
                  <c:v>0.72150240868325</c:v>
                </c:pt>
                <c:pt idx="1016">
                  <c:v>0.72150240868325</c:v>
                </c:pt>
                <c:pt idx="1017">
                  <c:v>0.72150240868325</c:v>
                </c:pt>
                <c:pt idx="1018">
                  <c:v>0.72150240868325</c:v>
                </c:pt>
                <c:pt idx="1019">
                  <c:v>0.72150240868325</c:v>
                </c:pt>
                <c:pt idx="1020">
                  <c:v>0.72150240868325</c:v>
                </c:pt>
                <c:pt idx="1021">
                  <c:v>0.72150240868325</c:v>
                </c:pt>
                <c:pt idx="1022">
                  <c:v>0.72150240868325</c:v>
                </c:pt>
                <c:pt idx="1023">
                  <c:v>0.72150240868325</c:v>
                </c:pt>
                <c:pt idx="1024">
                  <c:v>0.72150240868325</c:v>
                </c:pt>
                <c:pt idx="1025">
                  <c:v>0.72150240868325</c:v>
                </c:pt>
                <c:pt idx="1026">
                  <c:v>0.72150240868325</c:v>
                </c:pt>
                <c:pt idx="1027">
                  <c:v>0.72150240868325</c:v>
                </c:pt>
                <c:pt idx="1028">
                  <c:v>0.72150240868325</c:v>
                </c:pt>
                <c:pt idx="1029">
                  <c:v>0.72150240868325</c:v>
                </c:pt>
                <c:pt idx="1030">
                  <c:v>0.72150240868325</c:v>
                </c:pt>
                <c:pt idx="1031">
                  <c:v>0.72150240868325</c:v>
                </c:pt>
                <c:pt idx="1032">
                  <c:v>0.72150240868325</c:v>
                </c:pt>
                <c:pt idx="1033">
                  <c:v>0.72150240868325</c:v>
                </c:pt>
                <c:pt idx="1034">
                  <c:v>0.72150240868325</c:v>
                </c:pt>
                <c:pt idx="1035">
                  <c:v>0.72150240868325</c:v>
                </c:pt>
                <c:pt idx="1036">
                  <c:v>0.72150240868325</c:v>
                </c:pt>
                <c:pt idx="1037">
                  <c:v>0.72150240868325</c:v>
                </c:pt>
                <c:pt idx="1038">
                  <c:v>0.72150240868325</c:v>
                </c:pt>
                <c:pt idx="1039">
                  <c:v>0.72150240868325</c:v>
                </c:pt>
                <c:pt idx="1040">
                  <c:v>0.72150240868325</c:v>
                </c:pt>
                <c:pt idx="1041">
                  <c:v>0.72150240868325</c:v>
                </c:pt>
                <c:pt idx="1042">
                  <c:v>0.72150240868325</c:v>
                </c:pt>
                <c:pt idx="1043">
                  <c:v>0.72150240868325</c:v>
                </c:pt>
                <c:pt idx="1044">
                  <c:v>0.72150240868325</c:v>
                </c:pt>
                <c:pt idx="1045">
                  <c:v>0.72150240868325</c:v>
                </c:pt>
                <c:pt idx="1046">
                  <c:v>0.72150240868325</c:v>
                </c:pt>
                <c:pt idx="1047">
                  <c:v>0.72150240868325</c:v>
                </c:pt>
                <c:pt idx="1048">
                  <c:v>0.72150240868325</c:v>
                </c:pt>
                <c:pt idx="1049">
                  <c:v>0.72150240868325</c:v>
                </c:pt>
                <c:pt idx="1050">
                  <c:v>0.72150240868325</c:v>
                </c:pt>
                <c:pt idx="1051">
                  <c:v>0.72150240868325</c:v>
                </c:pt>
                <c:pt idx="1052">
                  <c:v>0.72150240868325</c:v>
                </c:pt>
                <c:pt idx="1053">
                  <c:v>0.72150240868325</c:v>
                </c:pt>
                <c:pt idx="1054">
                  <c:v>0.72150240868325</c:v>
                </c:pt>
                <c:pt idx="1055">
                  <c:v>0.72150240868325</c:v>
                </c:pt>
                <c:pt idx="1056">
                  <c:v>0.72150240868325</c:v>
                </c:pt>
                <c:pt idx="1057">
                  <c:v>0.72150240868325</c:v>
                </c:pt>
                <c:pt idx="1058">
                  <c:v>0.72150240868325</c:v>
                </c:pt>
                <c:pt idx="1059">
                  <c:v>0.72150240868325</c:v>
                </c:pt>
                <c:pt idx="1060">
                  <c:v>0.72150240868325</c:v>
                </c:pt>
                <c:pt idx="1061">
                  <c:v>0.72150240868325</c:v>
                </c:pt>
                <c:pt idx="1062">
                  <c:v>0.72150240868325</c:v>
                </c:pt>
                <c:pt idx="1063">
                  <c:v>0.72150240868325</c:v>
                </c:pt>
                <c:pt idx="1064">
                  <c:v>0.72150240868325</c:v>
                </c:pt>
                <c:pt idx="1065">
                  <c:v>0.72150240868325</c:v>
                </c:pt>
                <c:pt idx="1066">
                  <c:v>0.72150240868325</c:v>
                </c:pt>
                <c:pt idx="1067">
                  <c:v>0.72150240868325</c:v>
                </c:pt>
                <c:pt idx="1068">
                  <c:v>0.72150240868325</c:v>
                </c:pt>
                <c:pt idx="1069">
                  <c:v>0.72150240868325</c:v>
                </c:pt>
                <c:pt idx="1070">
                  <c:v>0.72150240868325</c:v>
                </c:pt>
                <c:pt idx="1071">
                  <c:v>0.72150240868325</c:v>
                </c:pt>
                <c:pt idx="1072">
                  <c:v>0.72150240868325</c:v>
                </c:pt>
                <c:pt idx="1073">
                  <c:v>0.72150240868325</c:v>
                </c:pt>
                <c:pt idx="1074">
                  <c:v>0.72150240868325</c:v>
                </c:pt>
                <c:pt idx="1075">
                  <c:v>0.72150240868325</c:v>
                </c:pt>
                <c:pt idx="1076">
                  <c:v>0.72150240868325</c:v>
                </c:pt>
                <c:pt idx="1077">
                  <c:v>0.72150240868325</c:v>
                </c:pt>
                <c:pt idx="1078">
                  <c:v>0.72150240868325</c:v>
                </c:pt>
                <c:pt idx="1079">
                  <c:v>0.72150240868325</c:v>
                </c:pt>
                <c:pt idx="1080">
                  <c:v>0.72150240868325</c:v>
                </c:pt>
                <c:pt idx="1081">
                  <c:v>0.72150240868325</c:v>
                </c:pt>
                <c:pt idx="1082">
                  <c:v>0.72150240868325</c:v>
                </c:pt>
                <c:pt idx="1083">
                  <c:v>0.72150240868325</c:v>
                </c:pt>
                <c:pt idx="1084">
                  <c:v>0.72150240868325</c:v>
                </c:pt>
                <c:pt idx="1085">
                  <c:v>0.72150240868325</c:v>
                </c:pt>
                <c:pt idx="1086">
                  <c:v>0.72150240868325</c:v>
                </c:pt>
                <c:pt idx="1087">
                  <c:v>0.72150240868325</c:v>
                </c:pt>
                <c:pt idx="1088">
                  <c:v>0.72150240868325</c:v>
                </c:pt>
                <c:pt idx="1089">
                  <c:v>0.72150240868325</c:v>
                </c:pt>
                <c:pt idx="1090">
                  <c:v>0.72150240868325</c:v>
                </c:pt>
                <c:pt idx="1091">
                  <c:v>0.72150240868325</c:v>
                </c:pt>
                <c:pt idx="1092">
                  <c:v>0.72150240868325</c:v>
                </c:pt>
                <c:pt idx="1093">
                  <c:v>0.72150240868325</c:v>
                </c:pt>
                <c:pt idx="1094">
                  <c:v>0.72150240868325</c:v>
                </c:pt>
                <c:pt idx="1095">
                  <c:v>0.72150240868325</c:v>
                </c:pt>
                <c:pt idx="1096">
                  <c:v>0.72150240868325</c:v>
                </c:pt>
                <c:pt idx="1097">
                  <c:v>0.72150240868325</c:v>
                </c:pt>
                <c:pt idx="1098">
                  <c:v>0.72150240868325</c:v>
                </c:pt>
                <c:pt idx="1099">
                  <c:v>0.72150240868325</c:v>
                </c:pt>
                <c:pt idx="1100">
                  <c:v>0.72150240868325</c:v>
                </c:pt>
                <c:pt idx="1101">
                  <c:v>0.72150240868325</c:v>
                </c:pt>
                <c:pt idx="1102">
                  <c:v>0.72150240868325</c:v>
                </c:pt>
                <c:pt idx="1103">
                  <c:v>0.72150240868325</c:v>
                </c:pt>
                <c:pt idx="1104">
                  <c:v>0.72150240868325</c:v>
                </c:pt>
                <c:pt idx="1105">
                  <c:v>0.72150240868325</c:v>
                </c:pt>
                <c:pt idx="1106">
                  <c:v>0.72150240868325</c:v>
                </c:pt>
                <c:pt idx="1107">
                  <c:v>0.72150240868325</c:v>
                </c:pt>
                <c:pt idx="1108">
                  <c:v>0.72150240868325</c:v>
                </c:pt>
                <c:pt idx="1109">
                  <c:v>0.72150240868325</c:v>
                </c:pt>
                <c:pt idx="1110">
                  <c:v>0.72150240868325</c:v>
                </c:pt>
                <c:pt idx="1111">
                  <c:v>0.72150240868325</c:v>
                </c:pt>
                <c:pt idx="1112">
                  <c:v>0.72150240868325</c:v>
                </c:pt>
                <c:pt idx="1113">
                  <c:v>0.72150240868325</c:v>
                </c:pt>
                <c:pt idx="1114">
                  <c:v>0.72150240868325</c:v>
                </c:pt>
                <c:pt idx="1115">
                  <c:v>0.72150240868325</c:v>
                </c:pt>
                <c:pt idx="1116">
                  <c:v>0.72150240868325</c:v>
                </c:pt>
                <c:pt idx="1117">
                  <c:v>0.72150240868325</c:v>
                </c:pt>
                <c:pt idx="1118">
                  <c:v>0.72150240868325</c:v>
                </c:pt>
                <c:pt idx="1119">
                  <c:v>0.72150240868325</c:v>
                </c:pt>
                <c:pt idx="1120">
                  <c:v>0.72150240868325</c:v>
                </c:pt>
                <c:pt idx="1121">
                  <c:v>0.72150240868325</c:v>
                </c:pt>
                <c:pt idx="1122">
                  <c:v>0.72150240868325</c:v>
                </c:pt>
                <c:pt idx="1123">
                  <c:v>0.72150240868325</c:v>
                </c:pt>
                <c:pt idx="1124">
                  <c:v>0.72150240868325</c:v>
                </c:pt>
                <c:pt idx="1125">
                  <c:v>0.72150240868325</c:v>
                </c:pt>
                <c:pt idx="1126">
                  <c:v>0.72150240868325</c:v>
                </c:pt>
                <c:pt idx="1127">
                  <c:v>0.72150240868325</c:v>
                </c:pt>
                <c:pt idx="1128">
                  <c:v>0.72150240868325</c:v>
                </c:pt>
                <c:pt idx="1129">
                  <c:v>0.72150240868325</c:v>
                </c:pt>
                <c:pt idx="1130">
                  <c:v>0.72150240868325</c:v>
                </c:pt>
                <c:pt idx="1131">
                  <c:v>0.72150240868325</c:v>
                </c:pt>
                <c:pt idx="1132">
                  <c:v>0.72150240868325</c:v>
                </c:pt>
                <c:pt idx="1133">
                  <c:v>0.72150240868325</c:v>
                </c:pt>
                <c:pt idx="1134">
                  <c:v>0.72150240868325</c:v>
                </c:pt>
                <c:pt idx="1135">
                  <c:v>0.72150240868325</c:v>
                </c:pt>
                <c:pt idx="1136">
                  <c:v>0.72150240868325</c:v>
                </c:pt>
                <c:pt idx="1137">
                  <c:v>0.72150240868325</c:v>
                </c:pt>
                <c:pt idx="1138">
                  <c:v>0.72150240868325</c:v>
                </c:pt>
                <c:pt idx="1139">
                  <c:v>0.72150240868325</c:v>
                </c:pt>
                <c:pt idx="1140">
                  <c:v>0.72150240868325</c:v>
                </c:pt>
                <c:pt idx="1141">
                  <c:v>0.72150240868325</c:v>
                </c:pt>
                <c:pt idx="1142">
                  <c:v>0.72150240868325</c:v>
                </c:pt>
                <c:pt idx="1143">
                  <c:v>0.72150240868325</c:v>
                </c:pt>
                <c:pt idx="1144">
                  <c:v>0.72150240868325</c:v>
                </c:pt>
                <c:pt idx="1145">
                  <c:v>0.72150240868325</c:v>
                </c:pt>
                <c:pt idx="1146">
                  <c:v>0.72150240868325</c:v>
                </c:pt>
                <c:pt idx="1147">
                  <c:v>0.72150240868325</c:v>
                </c:pt>
                <c:pt idx="1148">
                  <c:v>0.72150240868325</c:v>
                </c:pt>
                <c:pt idx="1149">
                  <c:v>0.72150240868325</c:v>
                </c:pt>
                <c:pt idx="1150">
                  <c:v>0.72433182989377654</c:v>
                </c:pt>
                <c:pt idx="1151">
                  <c:v>0.72716125110430307</c:v>
                </c:pt>
                <c:pt idx="1152">
                  <c:v>0.72999067231482972</c:v>
                </c:pt>
                <c:pt idx="1153">
                  <c:v>0.73282009352535626</c:v>
                </c:pt>
                <c:pt idx="1154">
                  <c:v>0.7356495147358828</c:v>
                </c:pt>
                <c:pt idx="1155">
                  <c:v>0.7356495147358828</c:v>
                </c:pt>
                <c:pt idx="1156">
                  <c:v>0.7356495147358828</c:v>
                </c:pt>
                <c:pt idx="1157">
                  <c:v>0.73282009352535626</c:v>
                </c:pt>
                <c:pt idx="1158">
                  <c:v>0.72999067231482972</c:v>
                </c:pt>
                <c:pt idx="1159">
                  <c:v>0.72716125110430307</c:v>
                </c:pt>
                <c:pt idx="1160">
                  <c:v>0.72433182989377654</c:v>
                </c:pt>
                <c:pt idx="1161">
                  <c:v>0.72150240868325</c:v>
                </c:pt>
                <c:pt idx="1162">
                  <c:v>0.72150240868325</c:v>
                </c:pt>
                <c:pt idx="1163">
                  <c:v>0.72150240868325</c:v>
                </c:pt>
                <c:pt idx="1164">
                  <c:v>0.72150240868325</c:v>
                </c:pt>
                <c:pt idx="1165">
                  <c:v>0.72150240868325</c:v>
                </c:pt>
                <c:pt idx="1166">
                  <c:v>0.72150240868325</c:v>
                </c:pt>
                <c:pt idx="1167">
                  <c:v>0.72150240868325</c:v>
                </c:pt>
                <c:pt idx="1168">
                  <c:v>0.72150240868325</c:v>
                </c:pt>
                <c:pt idx="1169">
                  <c:v>0.72150240868325</c:v>
                </c:pt>
                <c:pt idx="1170">
                  <c:v>0.72150240868325</c:v>
                </c:pt>
                <c:pt idx="1171">
                  <c:v>0.72150240868325</c:v>
                </c:pt>
                <c:pt idx="1172">
                  <c:v>0.72150240868325</c:v>
                </c:pt>
                <c:pt idx="1173">
                  <c:v>0.72150240868325</c:v>
                </c:pt>
                <c:pt idx="1174">
                  <c:v>0.72150240868325</c:v>
                </c:pt>
                <c:pt idx="1175">
                  <c:v>0.72150240868325</c:v>
                </c:pt>
                <c:pt idx="1176">
                  <c:v>0.72150240868325</c:v>
                </c:pt>
                <c:pt idx="1177">
                  <c:v>0.72150240868325</c:v>
                </c:pt>
                <c:pt idx="1178">
                  <c:v>0.72150240868325</c:v>
                </c:pt>
                <c:pt idx="1179">
                  <c:v>0.72150240868325</c:v>
                </c:pt>
                <c:pt idx="1180">
                  <c:v>0.72150240868325</c:v>
                </c:pt>
                <c:pt idx="1181">
                  <c:v>0.72150240868325</c:v>
                </c:pt>
                <c:pt idx="1182">
                  <c:v>0.72150240868325</c:v>
                </c:pt>
                <c:pt idx="1183">
                  <c:v>0.72150240868325</c:v>
                </c:pt>
                <c:pt idx="1184">
                  <c:v>0.72150240868325</c:v>
                </c:pt>
                <c:pt idx="1185">
                  <c:v>0.72150240868325</c:v>
                </c:pt>
                <c:pt idx="1186">
                  <c:v>0.72150240868325</c:v>
                </c:pt>
                <c:pt idx="1187">
                  <c:v>0.71867298747273201</c:v>
                </c:pt>
                <c:pt idx="1188">
                  <c:v>0.7158435662622139</c:v>
                </c:pt>
                <c:pt idx="1189">
                  <c:v>0.71301414505169591</c:v>
                </c:pt>
                <c:pt idx="1190">
                  <c:v>0.71018472384117781</c:v>
                </c:pt>
                <c:pt idx="1191">
                  <c:v>0.70735530263065982</c:v>
                </c:pt>
                <c:pt idx="1192">
                  <c:v>0.70735530263065982</c:v>
                </c:pt>
                <c:pt idx="1193">
                  <c:v>0.70735530263065982</c:v>
                </c:pt>
                <c:pt idx="1194">
                  <c:v>0.70735530263065982</c:v>
                </c:pt>
                <c:pt idx="1195">
                  <c:v>0.70735530263065982</c:v>
                </c:pt>
                <c:pt idx="1196">
                  <c:v>0.70735530263065982</c:v>
                </c:pt>
                <c:pt idx="1197">
                  <c:v>0.70735530263065982</c:v>
                </c:pt>
                <c:pt idx="1198">
                  <c:v>0.70735530263065982</c:v>
                </c:pt>
                <c:pt idx="1199">
                  <c:v>0.70735530263065982</c:v>
                </c:pt>
                <c:pt idx="1200">
                  <c:v>0.70735530263065982</c:v>
                </c:pt>
                <c:pt idx="1201">
                  <c:v>0.70735530263065982</c:v>
                </c:pt>
                <c:pt idx="1202">
                  <c:v>0.70735530263065982</c:v>
                </c:pt>
                <c:pt idx="1203">
                  <c:v>0.70735530263065982</c:v>
                </c:pt>
                <c:pt idx="1204">
                  <c:v>0.70735530263065982</c:v>
                </c:pt>
                <c:pt idx="1205">
                  <c:v>0.70735530263065982</c:v>
                </c:pt>
                <c:pt idx="1206">
                  <c:v>0.70735530263065982</c:v>
                </c:pt>
                <c:pt idx="1207">
                  <c:v>0.70735530263065982</c:v>
                </c:pt>
                <c:pt idx="1208">
                  <c:v>0.70735530263065982</c:v>
                </c:pt>
                <c:pt idx="1209">
                  <c:v>0.70735530263065982</c:v>
                </c:pt>
                <c:pt idx="1210">
                  <c:v>0.70735530263065982</c:v>
                </c:pt>
                <c:pt idx="1211">
                  <c:v>0.70735530263065982</c:v>
                </c:pt>
                <c:pt idx="1212">
                  <c:v>0.70735530263065982</c:v>
                </c:pt>
                <c:pt idx="1213">
                  <c:v>0.70735530263065982</c:v>
                </c:pt>
                <c:pt idx="1214">
                  <c:v>0.70735530263065982</c:v>
                </c:pt>
                <c:pt idx="1215">
                  <c:v>0.70735530263065982</c:v>
                </c:pt>
                <c:pt idx="1216">
                  <c:v>0.70735530263065982</c:v>
                </c:pt>
                <c:pt idx="1217">
                  <c:v>0.70735530263065982</c:v>
                </c:pt>
                <c:pt idx="1218">
                  <c:v>0.70735530263065982</c:v>
                </c:pt>
                <c:pt idx="1219">
                  <c:v>0.70735530263065982</c:v>
                </c:pt>
                <c:pt idx="1220">
                  <c:v>0.70735530263065982</c:v>
                </c:pt>
                <c:pt idx="1221">
                  <c:v>0.70735530263065982</c:v>
                </c:pt>
                <c:pt idx="1222">
                  <c:v>0.70735530263065982</c:v>
                </c:pt>
                <c:pt idx="1223">
                  <c:v>0.70735530263065982</c:v>
                </c:pt>
                <c:pt idx="1224">
                  <c:v>0.70735530263065982</c:v>
                </c:pt>
                <c:pt idx="1225">
                  <c:v>0.70735530263065982</c:v>
                </c:pt>
                <c:pt idx="1226">
                  <c:v>0.70735530263065982</c:v>
                </c:pt>
                <c:pt idx="1227">
                  <c:v>0.70735530263065982</c:v>
                </c:pt>
                <c:pt idx="1228">
                  <c:v>0.70735530263065982</c:v>
                </c:pt>
                <c:pt idx="1229">
                  <c:v>0.70735530263065982</c:v>
                </c:pt>
                <c:pt idx="1230">
                  <c:v>0.70735530263065982</c:v>
                </c:pt>
                <c:pt idx="1231">
                  <c:v>0.70735530263065982</c:v>
                </c:pt>
                <c:pt idx="1232">
                  <c:v>0.70735530263065982</c:v>
                </c:pt>
                <c:pt idx="1233">
                  <c:v>0.70735530263065982</c:v>
                </c:pt>
                <c:pt idx="1234">
                  <c:v>0.70735530263065982</c:v>
                </c:pt>
                <c:pt idx="1235">
                  <c:v>0.70735530263065982</c:v>
                </c:pt>
                <c:pt idx="1236">
                  <c:v>0.70735530263065982</c:v>
                </c:pt>
                <c:pt idx="1237">
                  <c:v>0.70735530263065982</c:v>
                </c:pt>
                <c:pt idx="1238">
                  <c:v>0.70735530263065982</c:v>
                </c:pt>
                <c:pt idx="1239">
                  <c:v>0.70735530263065982</c:v>
                </c:pt>
                <c:pt idx="1240">
                  <c:v>0.70735530263065982</c:v>
                </c:pt>
                <c:pt idx="1241">
                  <c:v>0.70735530263065982</c:v>
                </c:pt>
                <c:pt idx="1242">
                  <c:v>0.70735530263065982</c:v>
                </c:pt>
                <c:pt idx="1243">
                  <c:v>0.70735530263065982</c:v>
                </c:pt>
                <c:pt idx="1244">
                  <c:v>0.70735530263065982</c:v>
                </c:pt>
                <c:pt idx="1245">
                  <c:v>0.71018472384117781</c:v>
                </c:pt>
                <c:pt idx="1246">
                  <c:v>0.71301414505169591</c:v>
                </c:pt>
                <c:pt idx="1247">
                  <c:v>0.7158435662622139</c:v>
                </c:pt>
                <c:pt idx="1248">
                  <c:v>0.71867298747273201</c:v>
                </c:pt>
                <c:pt idx="1249">
                  <c:v>0.72150240868325</c:v>
                </c:pt>
                <c:pt idx="1250">
                  <c:v>0.72150240868325</c:v>
                </c:pt>
                <c:pt idx="1251">
                  <c:v>0.72150240868325</c:v>
                </c:pt>
                <c:pt idx="1252">
                  <c:v>0.72150240868325</c:v>
                </c:pt>
                <c:pt idx="1253">
                  <c:v>0.72150240868325</c:v>
                </c:pt>
                <c:pt idx="1254">
                  <c:v>0.72150240868325</c:v>
                </c:pt>
                <c:pt idx="1255">
                  <c:v>0.72150240868325</c:v>
                </c:pt>
                <c:pt idx="1256">
                  <c:v>0.72150240868325</c:v>
                </c:pt>
                <c:pt idx="1257">
                  <c:v>0.72150240868325</c:v>
                </c:pt>
                <c:pt idx="1258">
                  <c:v>0.72150240868325</c:v>
                </c:pt>
                <c:pt idx="1259">
                  <c:v>0.72150240868325</c:v>
                </c:pt>
                <c:pt idx="1260">
                  <c:v>0.72150240868325</c:v>
                </c:pt>
                <c:pt idx="1261">
                  <c:v>0.72150240868325</c:v>
                </c:pt>
                <c:pt idx="1262">
                  <c:v>0.72150240868325</c:v>
                </c:pt>
                <c:pt idx="1263">
                  <c:v>0.72150240868325</c:v>
                </c:pt>
                <c:pt idx="1264">
                  <c:v>0.72150240868325</c:v>
                </c:pt>
                <c:pt idx="1265">
                  <c:v>0.72150240868325</c:v>
                </c:pt>
                <c:pt idx="1266">
                  <c:v>0.72150240868325</c:v>
                </c:pt>
                <c:pt idx="1267">
                  <c:v>0.72150240868325</c:v>
                </c:pt>
                <c:pt idx="1268">
                  <c:v>0.72150240868325</c:v>
                </c:pt>
                <c:pt idx="1269">
                  <c:v>0.72150240868325</c:v>
                </c:pt>
                <c:pt idx="1270">
                  <c:v>0.72150240868325</c:v>
                </c:pt>
                <c:pt idx="1271">
                  <c:v>0.72150240868325</c:v>
                </c:pt>
                <c:pt idx="1272">
                  <c:v>0.72150240868325</c:v>
                </c:pt>
                <c:pt idx="1273">
                  <c:v>0.72150240868325</c:v>
                </c:pt>
                <c:pt idx="1274">
                  <c:v>0.72150240868325</c:v>
                </c:pt>
                <c:pt idx="1275">
                  <c:v>0.72150240868325</c:v>
                </c:pt>
                <c:pt idx="1276">
                  <c:v>0.72150240868325</c:v>
                </c:pt>
                <c:pt idx="1277">
                  <c:v>0.72433182989377654</c:v>
                </c:pt>
                <c:pt idx="1278">
                  <c:v>0.72716125110430307</c:v>
                </c:pt>
                <c:pt idx="1279">
                  <c:v>0.72999067231482972</c:v>
                </c:pt>
                <c:pt idx="1280">
                  <c:v>0.73282009352535626</c:v>
                </c:pt>
                <c:pt idx="1281">
                  <c:v>0.7356495147358828</c:v>
                </c:pt>
                <c:pt idx="1282">
                  <c:v>0.7356495147358828</c:v>
                </c:pt>
                <c:pt idx="1283">
                  <c:v>0.7356495147358828</c:v>
                </c:pt>
                <c:pt idx="1284">
                  <c:v>0.7356495147358828</c:v>
                </c:pt>
                <c:pt idx="1285">
                  <c:v>0.7356495147358828</c:v>
                </c:pt>
                <c:pt idx="1286">
                  <c:v>0.7356495147358828</c:v>
                </c:pt>
                <c:pt idx="1287">
                  <c:v>0.7356495147358828</c:v>
                </c:pt>
                <c:pt idx="1288">
                  <c:v>0.7356495147358828</c:v>
                </c:pt>
                <c:pt idx="1289">
                  <c:v>0.7356495147358828</c:v>
                </c:pt>
                <c:pt idx="1290">
                  <c:v>0.7356495147358828</c:v>
                </c:pt>
                <c:pt idx="1291">
                  <c:v>0.7356495147358828</c:v>
                </c:pt>
                <c:pt idx="1292">
                  <c:v>0.7356495147358828</c:v>
                </c:pt>
                <c:pt idx="1293">
                  <c:v>0.7356495147358828</c:v>
                </c:pt>
                <c:pt idx="1294">
                  <c:v>0.7356495147358828</c:v>
                </c:pt>
                <c:pt idx="1295">
                  <c:v>0.7356495147358828</c:v>
                </c:pt>
                <c:pt idx="1296">
                  <c:v>0.7356495147358828</c:v>
                </c:pt>
                <c:pt idx="1297">
                  <c:v>0.7356495147358828</c:v>
                </c:pt>
                <c:pt idx="1298">
                  <c:v>0.7356495147358828</c:v>
                </c:pt>
                <c:pt idx="1299">
                  <c:v>0.7356495147358828</c:v>
                </c:pt>
                <c:pt idx="1300">
                  <c:v>0.7356495147358828</c:v>
                </c:pt>
                <c:pt idx="1301">
                  <c:v>0.7356495147358828</c:v>
                </c:pt>
                <c:pt idx="1302">
                  <c:v>0.7356495147358828</c:v>
                </c:pt>
                <c:pt idx="1303">
                  <c:v>0.7356495147358828</c:v>
                </c:pt>
                <c:pt idx="1304">
                  <c:v>0.7356495147358828</c:v>
                </c:pt>
                <c:pt idx="1305">
                  <c:v>0.7356495147358828</c:v>
                </c:pt>
                <c:pt idx="1306">
                  <c:v>0.7356495147358828</c:v>
                </c:pt>
                <c:pt idx="1307">
                  <c:v>0.7356495147358828</c:v>
                </c:pt>
                <c:pt idx="1308">
                  <c:v>0.7356495147358828</c:v>
                </c:pt>
                <c:pt idx="1309">
                  <c:v>0.73282009352535626</c:v>
                </c:pt>
                <c:pt idx="1310">
                  <c:v>0.72999067231482972</c:v>
                </c:pt>
                <c:pt idx="1311">
                  <c:v>0.72716125110430307</c:v>
                </c:pt>
                <c:pt idx="1312">
                  <c:v>0.72433182989377654</c:v>
                </c:pt>
                <c:pt idx="1313">
                  <c:v>0.72150240868325</c:v>
                </c:pt>
                <c:pt idx="1314">
                  <c:v>0.72150240868325</c:v>
                </c:pt>
                <c:pt idx="1315">
                  <c:v>0.72150240868325</c:v>
                </c:pt>
                <c:pt idx="1316">
                  <c:v>0.72150240868325</c:v>
                </c:pt>
                <c:pt idx="1317">
                  <c:v>0.72150240868325</c:v>
                </c:pt>
                <c:pt idx="1318">
                  <c:v>0.72150240868325</c:v>
                </c:pt>
                <c:pt idx="1319">
                  <c:v>0.72150240868325</c:v>
                </c:pt>
                <c:pt idx="1320">
                  <c:v>0.72150240868325</c:v>
                </c:pt>
                <c:pt idx="1321">
                  <c:v>0.72150240868325</c:v>
                </c:pt>
                <c:pt idx="1322">
                  <c:v>0.72150240868325</c:v>
                </c:pt>
                <c:pt idx="1323">
                  <c:v>0.72150240868325</c:v>
                </c:pt>
                <c:pt idx="1324">
                  <c:v>0.72150240868325</c:v>
                </c:pt>
                <c:pt idx="1325">
                  <c:v>0.72150240868325</c:v>
                </c:pt>
                <c:pt idx="1326">
                  <c:v>0.72150240868325</c:v>
                </c:pt>
                <c:pt idx="1327">
                  <c:v>0.72150240868325</c:v>
                </c:pt>
                <c:pt idx="1328">
                  <c:v>0.72150240868325</c:v>
                </c:pt>
                <c:pt idx="1329">
                  <c:v>0.72150240868325</c:v>
                </c:pt>
                <c:pt idx="1330">
                  <c:v>0.72150240868325</c:v>
                </c:pt>
                <c:pt idx="1331">
                  <c:v>0.72150240868325</c:v>
                </c:pt>
                <c:pt idx="1332">
                  <c:v>0.72150240868325</c:v>
                </c:pt>
                <c:pt idx="1333">
                  <c:v>0.72150240868325</c:v>
                </c:pt>
                <c:pt idx="1334">
                  <c:v>0.72150240868325</c:v>
                </c:pt>
                <c:pt idx="1335">
                  <c:v>0.71867298747273201</c:v>
                </c:pt>
                <c:pt idx="1336">
                  <c:v>0.7158435662622139</c:v>
                </c:pt>
                <c:pt idx="1337">
                  <c:v>0.71301414505169591</c:v>
                </c:pt>
                <c:pt idx="1338">
                  <c:v>0.71018472384117781</c:v>
                </c:pt>
                <c:pt idx="1339">
                  <c:v>0.70735530263065982</c:v>
                </c:pt>
                <c:pt idx="1340">
                  <c:v>0.70735530263065982</c:v>
                </c:pt>
                <c:pt idx="1341">
                  <c:v>0.70735530263065982</c:v>
                </c:pt>
                <c:pt idx="1342">
                  <c:v>0.70735530263065982</c:v>
                </c:pt>
                <c:pt idx="1343">
                  <c:v>0.70735530263065982</c:v>
                </c:pt>
                <c:pt idx="1344">
                  <c:v>0.70735530263065982</c:v>
                </c:pt>
                <c:pt idx="1345">
                  <c:v>0.70735530263065982</c:v>
                </c:pt>
                <c:pt idx="1346">
                  <c:v>0.70735530263065982</c:v>
                </c:pt>
                <c:pt idx="1347">
                  <c:v>0.70735530263065982</c:v>
                </c:pt>
                <c:pt idx="1348">
                  <c:v>0.70735530263065982</c:v>
                </c:pt>
                <c:pt idx="1349">
                  <c:v>0.70735530263065982</c:v>
                </c:pt>
                <c:pt idx="1350">
                  <c:v>0.70735530263065982</c:v>
                </c:pt>
                <c:pt idx="1351">
                  <c:v>0.70735530263065982</c:v>
                </c:pt>
                <c:pt idx="1352">
                  <c:v>0.70735530263065982</c:v>
                </c:pt>
                <c:pt idx="1353">
                  <c:v>0.70735530263065982</c:v>
                </c:pt>
                <c:pt idx="1354">
                  <c:v>0.70735530263065982</c:v>
                </c:pt>
                <c:pt idx="1355">
                  <c:v>0.70735530263065982</c:v>
                </c:pt>
                <c:pt idx="1356">
                  <c:v>0.70735530263065982</c:v>
                </c:pt>
                <c:pt idx="1357">
                  <c:v>0.70735530263065982</c:v>
                </c:pt>
                <c:pt idx="1358">
                  <c:v>0.70735530263065982</c:v>
                </c:pt>
                <c:pt idx="1359">
                  <c:v>0.70735530263065982</c:v>
                </c:pt>
                <c:pt idx="1360">
                  <c:v>0.70735530263065982</c:v>
                </c:pt>
                <c:pt idx="1361">
                  <c:v>0.70735530263065982</c:v>
                </c:pt>
                <c:pt idx="1362">
                  <c:v>0.70735530263065982</c:v>
                </c:pt>
                <c:pt idx="1363">
                  <c:v>0.70735530263065982</c:v>
                </c:pt>
                <c:pt idx="1364">
                  <c:v>0.70735530263065982</c:v>
                </c:pt>
                <c:pt idx="1365">
                  <c:v>0.70735530263065982</c:v>
                </c:pt>
                <c:pt idx="1366">
                  <c:v>0.70735530263065982</c:v>
                </c:pt>
                <c:pt idx="1367">
                  <c:v>0.70735530263065982</c:v>
                </c:pt>
                <c:pt idx="1368">
                  <c:v>0.70735530263065982</c:v>
                </c:pt>
                <c:pt idx="1369">
                  <c:v>0.70735530263065982</c:v>
                </c:pt>
                <c:pt idx="1370">
                  <c:v>0.70735530263065982</c:v>
                </c:pt>
                <c:pt idx="1371">
                  <c:v>0.70735530263065982</c:v>
                </c:pt>
                <c:pt idx="1372">
                  <c:v>0.70735530263065982</c:v>
                </c:pt>
                <c:pt idx="1373">
                  <c:v>0.70735530263065982</c:v>
                </c:pt>
                <c:pt idx="1374">
                  <c:v>0.70735530263065982</c:v>
                </c:pt>
                <c:pt idx="1375">
                  <c:v>0.70735530263065982</c:v>
                </c:pt>
                <c:pt idx="1376">
                  <c:v>0.70735530263065982</c:v>
                </c:pt>
                <c:pt idx="1377">
                  <c:v>0.70735530263065982</c:v>
                </c:pt>
                <c:pt idx="1378">
                  <c:v>0.70735530263065982</c:v>
                </c:pt>
                <c:pt idx="1379">
                  <c:v>0.70735530263065982</c:v>
                </c:pt>
                <c:pt idx="1380">
                  <c:v>0.70735530263065982</c:v>
                </c:pt>
                <c:pt idx="1381">
                  <c:v>0.70735530263065982</c:v>
                </c:pt>
                <c:pt idx="1382">
                  <c:v>0.70735530263065982</c:v>
                </c:pt>
                <c:pt idx="1383">
                  <c:v>0.70735530263065982</c:v>
                </c:pt>
                <c:pt idx="1384">
                  <c:v>0.70735530263065982</c:v>
                </c:pt>
                <c:pt idx="1385">
                  <c:v>0.70735530263065982</c:v>
                </c:pt>
                <c:pt idx="1386">
                  <c:v>0.70735530263065982</c:v>
                </c:pt>
                <c:pt idx="1387">
                  <c:v>0.70735530263065982</c:v>
                </c:pt>
                <c:pt idx="1388">
                  <c:v>0.70735530263065982</c:v>
                </c:pt>
                <c:pt idx="1389">
                  <c:v>0.70735530263065982</c:v>
                </c:pt>
                <c:pt idx="1390">
                  <c:v>0.70735530263065982</c:v>
                </c:pt>
                <c:pt idx="1391">
                  <c:v>0.70735530263065982</c:v>
                </c:pt>
                <c:pt idx="1392">
                  <c:v>0.70735530263065982</c:v>
                </c:pt>
                <c:pt idx="1393">
                  <c:v>0.71018472384117781</c:v>
                </c:pt>
                <c:pt idx="1394">
                  <c:v>0.71301414505169591</c:v>
                </c:pt>
                <c:pt idx="1395">
                  <c:v>0.7158435662622139</c:v>
                </c:pt>
                <c:pt idx="1396">
                  <c:v>0.71867298747273201</c:v>
                </c:pt>
                <c:pt idx="1397">
                  <c:v>0.72150240868325</c:v>
                </c:pt>
                <c:pt idx="1398">
                  <c:v>0.72150240868325</c:v>
                </c:pt>
                <c:pt idx="1399">
                  <c:v>0.72150240868325</c:v>
                </c:pt>
                <c:pt idx="1400">
                  <c:v>0.72150240868325</c:v>
                </c:pt>
                <c:pt idx="1401">
                  <c:v>0.72150240868325</c:v>
                </c:pt>
                <c:pt idx="1402">
                  <c:v>0.72150240868325</c:v>
                </c:pt>
                <c:pt idx="1403">
                  <c:v>0.72150240868325</c:v>
                </c:pt>
                <c:pt idx="1404">
                  <c:v>0.72150240868325</c:v>
                </c:pt>
                <c:pt idx="1405">
                  <c:v>0.72433182989377654</c:v>
                </c:pt>
                <c:pt idx="1406">
                  <c:v>0.72716125110430307</c:v>
                </c:pt>
                <c:pt idx="1407">
                  <c:v>0.72999067231482972</c:v>
                </c:pt>
                <c:pt idx="1408">
                  <c:v>0.73282009352535626</c:v>
                </c:pt>
                <c:pt idx="1409">
                  <c:v>0.7356495147358828</c:v>
                </c:pt>
                <c:pt idx="1410">
                  <c:v>0.7356495147358828</c:v>
                </c:pt>
                <c:pt idx="1411">
                  <c:v>0.7356495147358828</c:v>
                </c:pt>
                <c:pt idx="1412">
                  <c:v>0.7356495147358828</c:v>
                </c:pt>
                <c:pt idx="1413">
                  <c:v>0.7356495147358828</c:v>
                </c:pt>
                <c:pt idx="1414">
                  <c:v>0.7356495147358828</c:v>
                </c:pt>
                <c:pt idx="1415">
                  <c:v>0.7356495147358828</c:v>
                </c:pt>
                <c:pt idx="1416">
                  <c:v>0.7356495147358828</c:v>
                </c:pt>
                <c:pt idx="1417">
                  <c:v>0.7356495147358828</c:v>
                </c:pt>
                <c:pt idx="1418">
                  <c:v>0.7356495147358828</c:v>
                </c:pt>
                <c:pt idx="1419">
                  <c:v>0.7356495147358828</c:v>
                </c:pt>
                <c:pt idx="1420">
                  <c:v>0.7356495147358828</c:v>
                </c:pt>
                <c:pt idx="1421">
                  <c:v>0.7356495147358828</c:v>
                </c:pt>
                <c:pt idx="1422">
                  <c:v>0.7356495147358828</c:v>
                </c:pt>
                <c:pt idx="1423">
                  <c:v>0.7356495147358828</c:v>
                </c:pt>
                <c:pt idx="1424">
                  <c:v>0.7356495147358828</c:v>
                </c:pt>
                <c:pt idx="1425">
                  <c:v>0.73282009352535626</c:v>
                </c:pt>
                <c:pt idx="1426">
                  <c:v>0.72999067231482972</c:v>
                </c:pt>
                <c:pt idx="1427">
                  <c:v>0.72716125110430307</c:v>
                </c:pt>
                <c:pt idx="1428">
                  <c:v>0.72433182989377654</c:v>
                </c:pt>
                <c:pt idx="1429">
                  <c:v>0.72150240868325</c:v>
                </c:pt>
                <c:pt idx="1430">
                  <c:v>0.72150240868325</c:v>
                </c:pt>
                <c:pt idx="1431">
                  <c:v>0.72150240868325</c:v>
                </c:pt>
                <c:pt idx="1432">
                  <c:v>0.72150240868325</c:v>
                </c:pt>
                <c:pt idx="1433">
                  <c:v>0.72150240868325</c:v>
                </c:pt>
                <c:pt idx="1434">
                  <c:v>0.72150240868325</c:v>
                </c:pt>
                <c:pt idx="1435">
                  <c:v>0.72150240868325</c:v>
                </c:pt>
                <c:pt idx="1436">
                  <c:v>0.72150240868325</c:v>
                </c:pt>
                <c:pt idx="1437">
                  <c:v>0.72150240868325</c:v>
                </c:pt>
                <c:pt idx="1438">
                  <c:v>0.72150240868325</c:v>
                </c:pt>
                <c:pt idx="1439">
                  <c:v>0.72150240868325</c:v>
                </c:pt>
                <c:pt idx="1440">
                  <c:v>0.72150240868325</c:v>
                </c:pt>
                <c:pt idx="1441">
                  <c:v>0.72150240868325</c:v>
                </c:pt>
                <c:pt idx="1442">
                  <c:v>0.72150240868325</c:v>
                </c:pt>
                <c:pt idx="1443">
                  <c:v>0.72150240868325</c:v>
                </c:pt>
                <c:pt idx="1444">
                  <c:v>0.72150240868325</c:v>
                </c:pt>
                <c:pt idx="1445">
                  <c:v>0.72150240868325</c:v>
                </c:pt>
                <c:pt idx="1446">
                  <c:v>0.72150240868325</c:v>
                </c:pt>
                <c:pt idx="1447">
                  <c:v>0.72150240868325</c:v>
                </c:pt>
                <c:pt idx="1448">
                  <c:v>0.72150240868325</c:v>
                </c:pt>
                <c:pt idx="1449">
                  <c:v>0.72150240868325</c:v>
                </c:pt>
                <c:pt idx="1450">
                  <c:v>0.72150240868325</c:v>
                </c:pt>
                <c:pt idx="1451">
                  <c:v>0.72150240868325</c:v>
                </c:pt>
                <c:pt idx="1452">
                  <c:v>0.72150240868325</c:v>
                </c:pt>
                <c:pt idx="1453">
                  <c:v>0.72150240868325</c:v>
                </c:pt>
                <c:pt idx="1454">
                  <c:v>0.72150240868325</c:v>
                </c:pt>
                <c:pt idx="1455">
                  <c:v>0.72150240868325</c:v>
                </c:pt>
                <c:pt idx="1456">
                  <c:v>0.72150240868325</c:v>
                </c:pt>
                <c:pt idx="1457">
                  <c:v>0.72150240868325</c:v>
                </c:pt>
                <c:pt idx="1458">
                  <c:v>0.72150240868325</c:v>
                </c:pt>
                <c:pt idx="1459">
                  <c:v>0.72150240868325</c:v>
                </c:pt>
                <c:pt idx="1460">
                  <c:v>0.72150240868325</c:v>
                </c:pt>
                <c:pt idx="1461">
                  <c:v>0.72150240868325</c:v>
                </c:pt>
                <c:pt idx="1462">
                  <c:v>0.72150240868325</c:v>
                </c:pt>
                <c:pt idx="1463">
                  <c:v>0.72150240868325</c:v>
                </c:pt>
                <c:pt idx="1464">
                  <c:v>0.72150240868325</c:v>
                </c:pt>
                <c:pt idx="1465">
                  <c:v>0.72150240868325</c:v>
                </c:pt>
                <c:pt idx="1466">
                  <c:v>0.72150240868325</c:v>
                </c:pt>
                <c:pt idx="1467">
                  <c:v>0.72150240868325</c:v>
                </c:pt>
                <c:pt idx="1468">
                  <c:v>0.72150240868325</c:v>
                </c:pt>
                <c:pt idx="1469">
                  <c:v>0.72150240868325</c:v>
                </c:pt>
                <c:pt idx="1470">
                  <c:v>0.72150240868325</c:v>
                </c:pt>
                <c:pt idx="1471">
                  <c:v>0.72150240868325</c:v>
                </c:pt>
                <c:pt idx="1472">
                  <c:v>0.72150240868325</c:v>
                </c:pt>
                <c:pt idx="1473">
                  <c:v>0.72150240868325</c:v>
                </c:pt>
                <c:pt idx="1474">
                  <c:v>0.72150240868325</c:v>
                </c:pt>
                <c:pt idx="1475">
                  <c:v>0.71867298747273201</c:v>
                </c:pt>
                <c:pt idx="1476">
                  <c:v>0.7158435662622139</c:v>
                </c:pt>
                <c:pt idx="1477">
                  <c:v>0.71301414505169591</c:v>
                </c:pt>
                <c:pt idx="1478">
                  <c:v>0.71018472384117781</c:v>
                </c:pt>
                <c:pt idx="1479">
                  <c:v>0.70735530263065982</c:v>
                </c:pt>
                <c:pt idx="1480">
                  <c:v>0.70735530263065982</c:v>
                </c:pt>
                <c:pt idx="1481">
                  <c:v>0.70735530263065982</c:v>
                </c:pt>
                <c:pt idx="1482">
                  <c:v>0.70735530263065982</c:v>
                </c:pt>
                <c:pt idx="1483">
                  <c:v>0.70735530263065982</c:v>
                </c:pt>
                <c:pt idx="1484">
                  <c:v>0.70735530263065982</c:v>
                </c:pt>
                <c:pt idx="1485">
                  <c:v>0.70735530263065982</c:v>
                </c:pt>
                <c:pt idx="1486">
                  <c:v>0.70735530263065982</c:v>
                </c:pt>
                <c:pt idx="1487">
                  <c:v>0.70735530263065982</c:v>
                </c:pt>
                <c:pt idx="1488">
                  <c:v>0.70735530263065982</c:v>
                </c:pt>
                <c:pt idx="1489">
                  <c:v>0.70735530263065982</c:v>
                </c:pt>
                <c:pt idx="1490">
                  <c:v>0.70735530263065982</c:v>
                </c:pt>
                <c:pt idx="1491">
                  <c:v>0.70735530263065982</c:v>
                </c:pt>
                <c:pt idx="1492">
                  <c:v>0.70735530263065982</c:v>
                </c:pt>
                <c:pt idx="1493">
                  <c:v>0.70735530263065982</c:v>
                </c:pt>
                <c:pt idx="1494">
                  <c:v>0.70735530263065982</c:v>
                </c:pt>
                <c:pt idx="1495">
                  <c:v>0.70735530263065982</c:v>
                </c:pt>
                <c:pt idx="1496">
                  <c:v>0.70735530263065982</c:v>
                </c:pt>
                <c:pt idx="1497">
                  <c:v>0.70735530263065982</c:v>
                </c:pt>
                <c:pt idx="1498">
                  <c:v>0.70735530263065982</c:v>
                </c:pt>
                <c:pt idx="1499">
                  <c:v>0.70735530263065982</c:v>
                </c:pt>
                <c:pt idx="1500">
                  <c:v>0.70735530263065982</c:v>
                </c:pt>
                <c:pt idx="1501">
                  <c:v>0.70735530263065982</c:v>
                </c:pt>
                <c:pt idx="1502">
                  <c:v>0.70735530263065982</c:v>
                </c:pt>
                <c:pt idx="1503">
                  <c:v>0.70735530263065982</c:v>
                </c:pt>
                <c:pt idx="1504">
                  <c:v>0.70735530263065982</c:v>
                </c:pt>
                <c:pt idx="1505">
                  <c:v>0.70735530263065982</c:v>
                </c:pt>
                <c:pt idx="1506">
                  <c:v>0.70735530263065982</c:v>
                </c:pt>
                <c:pt idx="1507">
                  <c:v>0.70735530263065982</c:v>
                </c:pt>
                <c:pt idx="1508">
                  <c:v>0.70735530263065982</c:v>
                </c:pt>
                <c:pt idx="1509">
                  <c:v>0.70735530263065982</c:v>
                </c:pt>
                <c:pt idx="1510">
                  <c:v>0.70735530263065982</c:v>
                </c:pt>
                <c:pt idx="1511">
                  <c:v>0.70735530263065982</c:v>
                </c:pt>
                <c:pt idx="1512">
                  <c:v>0.70735530263065982</c:v>
                </c:pt>
                <c:pt idx="1513">
                  <c:v>0.70735530263065982</c:v>
                </c:pt>
                <c:pt idx="1514">
                  <c:v>0.70735530263065982</c:v>
                </c:pt>
                <c:pt idx="1515">
                  <c:v>0.70735530263065982</c:v>
                </c:pt>
                <c:pt idx="1516">
                  <c:v>0.70735530263065982</c:v>
                </c:pt>
                <c:pt idx="1517">
                  <c:v>0.70735530263065982</c:v>
                </c:pt>
                <c:pt idx="1518">
                  <c:v>0.70735530263065982</c:v>
                </c:pt>
                <c:pt idx="1519">
                  <c:v>0.70735530263065982</c:v>
                </c:pt>
                <c:pt idx="1520">
                  <c:v>0.70735530263065982</c:v>
                </c:pt>
                <c:pt idx="1521">
                  <c:v>0.70735530263065982</c:v>
                </c:pt>
                <c:pt idx="1522">
                  <c:v>0.70735530263065982</c:v>
                </c:pt>
                <c:pt idx="1523">
                  <c:v>0.70735530263065982</c:v>
                </c:pt>
                <c:pt idx="1524">
                  <c:v>0.70735530263065982</c:v>
                </c:pt>
                <c:pt idx="1525">
                  <c:v>0.70735530263065982</c:v>
                </c:pt>
                <c:pt idx="1526">
                  <c:v>0.70735530263065982</c:v>
                </c:pt>
                <c:pt idx="1527">
                  <c:v>0.70735530263065982</c:v>
                </c:pt>
                <c:pt idx="1528">
                  <c:v>0.70735530263065982</c:v>
                </c:pt>
                <c:pt idx="1529">
                  <c:v>0.70735530263065982</c:v>
                </c:pt>
                <c:pt idx="1530">
                  <c:v>0.70735530263065982</c:v>
                </c:pt>
                <c:pt idx="1531">
                  <c:v>0.70735530263065982</c:v>
                </c:pt>
                <c:pt idx="1532">
                  <c:v>0.70735530263065982</c:v>
                </c:pt>
                <c:pt idx="1533">
                  <c:v>0.70735530263065982</c:v>
                </c:pt>
                <c:pt idx="1534">
                  <c:v>0.70735530263065982</c:v>
                </c:pt>
                <c:pt idx="1535">
                  <c:v>0.70735530263065982</c:v>
                </c:pt>
                <c:pt idx="1536">
                  <c:v>0.70735530263065982</c:v>
                </c:pt>
                <c:pt idx="1537">
                  <c:v>0.70735530263065982</c:v>
                </c:pt>
                <c:pt idx="1538">
                  <c:v>0.70735530263065982</c:v>
                </c:pt>
                <c:pt idx="1539">
                  <c:v>0.71018472384117781</c:v>
                </c:pt>
                <c:pt idx="1540">
                  <c:v>0.71301414505169591</c:v>
                </c:pt>
                <c:pt idx="1541">
                  <c:v>0.7158435662622139</c:v>
                </c:pt>
                <c:pt idx="1542">
                  <c:v>0.71867298747273201</c:v>
                </c:pt>
                <c:pt idx="1543">
                  <c:v>0.72150240868325</c:v>
                </c:pt>
                <c:pt idx="1544">
                  <c:v>0.72150240868325</c:v>
                </c:pt>
                <c:pt idx="1545">
                  <c:v>0.72150240868325</c:v>
                </c:pt>
                <c:pt idx="1546">
                  <c:v>0.72150240868325</c:v>
                </c:pt>
                <c:pt idx="1547">
                  <c:v>0.72150240868325</c:v>
                </c:pt>
                <c:pt idx="1548">
                  <c:v>0.72150240868325</c:v>
                </c:pt>
                <c:pt idx="1549">
                  <c:v>0.72150240868325</c:v>
                </c:pt>
                <c:pt idx="1550">
                  <c:v>0.72150240868325</c:v>
                </c:pt>
                <c:pt idx="1551">
                  <c:v>0.72150240868325</c:v>
                </c:pt>
                <c:pt idx="1552">
                  <c:v>0.72150240868325</c:v>
                </c:pt>
                <c:pt idx="1553">
                  <c:v>0.72150240868325</c:v>
                </c:pt>
                <c:pt idx="1554">
                  <c:v>0.72150240868325</c:v>
                </c:pt>
                <c:pt idx="1555">
                  <c:v>0.72150240868325</c:v>
                </c:pt>
                <c:pt idx="1556">
                  <c:v>0.72150240868325</c:v>
                </c:pt>
                <c:pt idx="1557">
                  <c:v>0.72150240868325</c:v>
                </c:pt>
                <c:pt idx="1558">
                  <c:v>0.72150240868325</c:v>
                </c:pt>
                <c:pt idx="1559">
                  <c:v>0.72150240868325</c:v>
                </c:pt>
                <c:pt idx="1560">
                  <c:v>0.72150240868325</c:v>
                </c:pt>
                <c:pt idx="1561">
                  <c:v>0.72150240868325</c:v>
                </c:pt>
                <c:pt idx="1562">
                  <c:v>0.72150240868325</c:v>
                </c:pt>
                <c:pt idx="1563">
                  <c:v>0.72150240868325</c:v>
                </c:pt>
                <c:pt idx="1564">
                  <c:v>0.72150240868325</c:v>
                </c:pt>
                <c:pt idx="1565">
                  <c:v>0.72150240868325</c:v>
                </c:pt>
                <c:pt idx="1566">
                  <c:v>0.72150240868325</c:v>
                </c:pt>
                <c:pt idx="1567">
                  <c:v>0.72150240868325</c:v>
                </c:pt>
                <c:pt idx="1568">
                  <c:v>0.72150240868325</c:v>
                </c:pt>
                <c:pt idx="1569">
                  <c:v>0.72150240868325</c:v>
                </c:pt>
                <c:pt idx="1570">
                  <c:v>0.72150240868325</c:v>
                </c:pt>
                <c:pt idx="1571">
                  <c:v>0.72150240868325</c:v>
                </c:pt>
                <c:pt idx="1572">
                  <c:v>0.72150240868325</c:v>
                </c:pt>
                <c:pt idx="1573">
                  <c:v>0.72150240868325</c:v>
                </c:pt>
                <c:pt idx="1574">
                  <c:v>0.72150240868325</c:v>
                </c:pt>
                <c:pt idx="1575">
                  <c:v>0.72433182989377654</c:v>
                </c:pt>
                <c:pt idx="1576">
                  <c:v>0.72716125110430307</c:v>
                </c:pt>
                <c:pt idx="1577">
                  <c:v>0.72999067231482972</c:v>
                </c:pt>
                <c:pt idx="1578">
                  <c:v>0.73282009352535626</c:v>
                </c:pt>
                <c:pt idx="1579">
                  <c:v>0.7356495147358828</c:v>
                </c:pt>
                <c:pt idx="1580">
                  <c:v>0.7356495147358828</c:v>
                </c:pt>
                <c:pt idx="1581">
                  <c:v>0.73282009352535626</c:v>
                </c:pt>
                <c:pt idx="1582">
                  <c:v>0.72999067231482972</c:v>
                </c:pt>
                <c:pt idx="1583">
                  <c:v>0.72716125110430307</c:v>
                </c:pt>
                <c:pt idx="1584">
                  <c:v>0.72433182989377654</c:v>
                </c:pt>
                <c:pt idx="1585">
                  <c:v>0.72150240868325</c:v>
                </c:pt>
                <c:pt idx="1586">
                  <c:v>0.72150240868325</c:v>
                </c:pt>
                <c:pt idx="1587">
                  <c:v>0.72150240868325</c:v>
                </c:pt>
                <c:pt idx="1588">
                  <c:v>0.72150240868325</c:v>
                </c:pt>
                <c:pt idx="1589">
                  <c:v>0.72150240868325</c:v>
                </c:pt>
                <c:pt idx="1590">
                  <c:v>0.72150240868325</c:v>
                </c:pt>
                <c:pt idx="1591">
                  <c:v>0.72150240868325</c:v>
                </c:pt>
                <c:pt idx="1592">
                  <c:v>0.72150240868325</c:v>
                </c:pt>
                <c:pt idx="1593">
                  <c:v>0.72150240868325</c:v>
                </c:pt>
                <c:pt idx="1594">
                  <c:v>0.72150240868325</c:v>
                </c:pt>
                <c:pt idx="1595">
                  <c:v>0.72150240868325</c:v>
                </c:pt>
                <c:pt idx="1596">
                  <c:v>0.72150240868325</c:v>
                </c:pt>
                <c:pt idx="1597">
                  <c:v>0.72150240868325</c:v>
                </c:pt>
                <c:pt idx="1598">
                  <c:v>0.72150240868325</c:v>
                </c:pt>
                <c:pt idx="1599">
                  <c:v>0.72150240868325</c:v>
                </c:pt>
                <c:pt idx="1600">
                  <c:v>0.72150240868325</c:v>
                </c:pt>
                <c:pt idx="1601">
                  <c:v>0.72150240868325</c:v>
                </c:pt>
                <c:pt idx="1602">
                  <c:v>0.72150240868325</c:v>
                </c:pt>
                <c:pt idx="1603">
                  <c:v>0.72150240868325</c:v>
                </c:pt>
                <c:pt idx="1604">
                  <c:v>0.72150240868325</c:v>
                </c:pt>
                <c:pt idx="1605">
                  <c:v>0.72150240868325</c:v>
                </c:pt>
                <c:pt idx="1606">
                  <c:v>0.72150240868325</c:v>
                </c:pt>
                <c:pt idx="1607">
                  <c:v>0.72150240868325</c:v>
                </c:pt>
                <c:pt idx="1608">
                  <c:v>0.72150240868325</c:v>
                </c:pt>
                <c:pt idx="1609">
                  <c:v>0.72150240868325</c:v>
                </c:pt>
                <c:pt idx="1610">
                  <c:v>0.72150240868325</c:v>
                </c:pt>
                <c:pt idx="1611">
                  <c:v>0.72150240868325</c:v>
                </c:pt>
                <c:pt idx="1612">
                  <c:v>0.72150240868325</c:v>
                </c:pt>
                <c:pt idx="1613">
                  <c:v>0.72150240868325</c:v>
                </c:pt>
                <c:pt idx="1614">
                  <c:v>0.72150240868325</c:v>
                </c:pt>
                <c:pt idx="1615">
                  <c:v>0.72150240868325</c:v>
                </c:pt>
                <c:pt idx="1616">
                  <c:v>0.72150240868325</c:v>
                </c:pt>
                <c:pt idx="1617">
                  <c:v>0.72150240868325</c:v>
                </c:pt>
                <c:pt idx="1618">
                  <c:v>0.72150240868325</c:v>
                </c:pt>
                <c:pt idx="1619">
                  <c:v>0.72150240868325</c:v>
                </c:pt>
                <c:pt idx="1620">
                  <c:v>0.72150240868325</c:v>
                </c:pt>
                <c:pt idx="1621">
                  <c:v>0.72150240868325</c:v>
                </c:pt>
                <c:pt idx="1622">
                  <c:v>0.72150240868325</c:v>
                </c:pt>
                <c:pt idx="1623">
                  <c:v>0.72150240868325</c:v>
                </c:pt>
                <c:pt idx="1624">
                  <c:v>0.72150240868325</c:v>
                </c:pt>
                <c:pt idx="1625">
                  <c:v>0.72150240868325</c:v>
                </c:pt>
                <c:pt idx="1626">
                  <c:v>0.72150240868325</c:v>
                </c:pt>
                <c:pt idx="1627">
                  <c:v>0.72150240868325</c:v>
                </c:pt>
                <c:pt idx="1628">
                  <c:v>0.72150240868325</c:v>
                </c:pt>
                <c:pt idx="1629">
                  <c:v>0.72150240868325</c:v>
                </c:pt>
                <c:pt idx="1630">
                  <c:v>0.72150240868325</c:v>
                </c:pt>
                <c:pt idx="1631">
                  <c:v>0.72150240868325</c:v>
                </c:pt>
                <c:pt idx="1632">
                  <c:v>0.72150240868325</c:v>
                </c:pt>
                <c:pt idx="1633">
                  <c:v>0.72150240868325</c:v>
                </c:pt>
                <c:pt idx="1634">
                  <c:v>0.72150240868325</c:v>
                </c:pt>
                <c:pt idx="1635">
                  <c:v>0.72150240868325</c:v>
                </c:pt>
                <c:pt idx="1636">
                  <c:v>0.72150240868325</c:v>
                </c:pt>
                <c:pt idx="1637">
                  <c:v>0.72150240868325</c:v>
                </c:pt>
                <c:pt idx="1638">
                  <c:v>0.72150240868325</c:v>
                </c:pt>
                <c:pt idx="1639">
                  <c:v>0.72150240868325</c:v>
                </c:pt>
                <c:pt idx="1640">
                  <c:v>0.72150240868325</c:v>
                </c:pt>
                <c:pt idx="1641">
                  <c:v>0.72150240868325</c:v>
                </c:pt>
                <c:pt idx="1642">
                  <c:v>0.72150240868325</c:v>
                </c:pt>
                <c:pt idx="1643">
                  <c:v>0.72150240868325</c:v>
                </c:pt>
                <c:pt idx="1644">
                  <c:v>0.72150240868325</c:v>
                </c:pt>
                <c:pt idx="1645">
                  <c:v>0.72150240868325</c:v>
                </c:pt>
                <c:pt idx="1646">
                  <c:v>0.72150240868325</c:v>
                </c:pt>
                <c:pt idx="1647">
                  <c:v>0.72150240868325</c:v>
                </c:pt>
                <c:pt idx="1648">
                  <c:v>0.72150240868325</c:v>
                </c:pt>
                <c:pt idx="1649">
                  <c:v>0.72150240868325</c:v>
                </c:pt>
                <c:pt idx="1650">
                  <c:v>0.72150240868325</c:v>
                </c:pt>
                <c:pt idx="1651">
                  <c:v>0.72150240868325</c:v>
                </c:pt>
                <c:pt idx="1652">
                  <c:v>0.72150240868325</c:v>
                </c:pt>
                <c:pt idx="1653">
                  <c:v>0.72150240868325</c:v>
                </c:pt>
                <c:pt idx="1654">
                  <c:v>0.72150240868325</c:v>
                </c:pt>
                <c:pt idx="1655">
                  <c:v>0.72150240868325</c:v>
                </c:pt>
                <c:pt idx="1656">
                  <c:v>0.72150240868325</c:v>
                </c:pt>
                <c:pt idx="1657">
                  <c:v>0.72150240868325</c:v>
                </c:pt>
                <c:pt idx="1658">
                  <c:v>0.72150240868325</c:v>
                </c:pt>
                <c:pt idx="1659">
                  <c:v>0.72150240868325</c:v>
                </c:pt>
                <c:pt idx="1660">
                  <c:v>0.72150240868325</c:v>
                </c:pt>
                <c:pt idx="1661">
                  <c:v>0.72150240868325</c:v>
                </c:pt>
                <c:pt idx="1662">
                  <c:v>0.72150240868325</c:v>
                </c:pt>
                <c:pt idx="1663">
                  <c:v>0.72150240868325</c:v>
                </c:pt>
                <c:pt idx="1664">
                  <c:v>0.72150240868325</c:v>
                </c:pt>
                <c:pt idx="1665">
                  <c:v>0.72150240868325</c:v>
                </c:pt>
                <c:pt idx="1666">
                  <c:v>0.72150240868325</c:v>
                </c:pt>
                <c:pt idx="1667">
                  <c:v>0.72150240868325</c:v>
                </c:pt>
                <c:pt idx="1668">
                  <c:v>0.72150240868325</c:v>
                </c:pt>
                <c:pt idx="1669">
                  <c:v>0.72150240868325</c:v>
                </c:pt>
                <c:pt idx="1670">
                  <c:v>0.72150240868325</c:v>
                </c:pt>
                <c:pt idx="1671">
                  <c:v>0.72150240868325</c:v>
                </c:pt>
                <c:pt idx="1672">
                  <c:v>0.72150240868325</c:v>
                </c:pt>
                <c:pt idx="1673">
                  <c:v>0.72150240868325</c:v>
                </c:pt>
                <c:pt idx="1674">
                  <c:v>0.72150240868325</c:v>
                </c:pt>
                <c:pt idx="1675">
                  <c:v>0.72150240868325</c:v>
                </c:pt>
                <c:pt idx="1676">
                  <c:v>0.72150240868325</c:v>
                </c:pt>
                <c:pt idx="1677">
                  <c:v>0.72150240868325</c:v>
                </c:pt>
                <c:pt idx="1678">
                  <c:v>0.72150240868325</c:v>
                </c:pt>
                <c:pt idx="1679">
                  <c:v>0.72150240868325</c:v>
                </c:pt>
                <c:pt idx="1680">
                  <c:v>0.72150240868325</c:v>
                </c:pt>
                <c:pt idx="1681">
                  <c:v>0.72150240868325</c:v>
                </c:pt>
                <c:pt idx="1682">
                  <c:v>0.72150240868325</c:v>
                </c:pt>
                <c:pt idx="1683">
                  <c:v>0.72150240868325</c:v>
                </c:pt>
                <c:pt idx="1684">
                  <c:v>0.72150240868325</c:v>
                </c:pt>
                <c:pt idx="1685">
                  <c:v>0.72150240868325</c:v>
                </c:pt>
                <c:pt idx="1686">
                  <c:v>0.72150240868325</c:v>
                </c:pt>
                <c:pt idx="1687">
                  <c:v>0.72150240868325</c:v>
                </c:pt>
                <c:pt idx="1688">
                  <c:v>0.72150240868325</c:v>
                </c:pt>
                <c:pt idx="1689">
                  <c:v>0.72150240868325</c:v>
                </c:pt>
                <c:pt idx="1690">
                  <c:v>0.72433182989377654</c:v>
                </c:pt>
                <c:pt idx="1691">
                  <c:v>0.72716125110430307</c:v>
                </c:pt>
                <c:pt idx="1692">
                  <c:v>0.72999067231482972</c:v>
                </c:pt>
                <c:pt idx="1693">
                  <c:v>0.73282009352535626</c:v>
                </c:pt>
                <c:pt idx="1694">
                  <c:v>0.7356495147358828</c:v>
                </c:pt>
                <c:pt idx="1695">
                  <c:v>0.7356495147358828</c:v>
                </c:pt>
                <c:pt idx="1696">
                  <c:v>0.7356495147358828</c:v>
                </c:pt>
                <c:pt idx="1697">
                  <c:v>0.7356495147358828</c:v>
                </c:pt>
                <c:pt idx="1698">
                  <c:v>0.7356495147358828</c:v>
                </c:pt>
                <c:pt idx="1699">
                  <c:v>0.7356495147358828</c:v>
                </c:pt>
                <c:pt idx="1700">
                  <c:v>0.7356495147358828</c:v>
                </c:pt>
                <c:pt idx="1701">
                  <c:v>0.7356495147358828</c:v>
                </c:pt>
                <c:pt idx="1702">
                  <c:v>0.7356495147358828</c:v>
                </c:pt>
                <c:pt idx="1703">
                  <c:v>0.7356495147358828</c:v>
                </c:pt>
                <c:pt idx="1704">
                  <c:v>0.7356495147358828</c:v>
                </c:pt>
                <c:pt idx="1705">
                  <c:v>0.7356495147358828</c:v>
                </c:pt>
                <c:pt idx="1706">
                  <c:v>0.73847893594640368</c:v>
                </c:pt>
                <c:pt idx="1707">
                  <c:v>0.74130835715692456</c:v>
                </c:pt>
                <c:pt idx="1708">
                  <c:v>0.74413777836744543</c:v>
                </c:pt>
                <c:pt idx="1709">
                  <c:v>0.74696719957796631</c:v>
                </c:pt>
                <c:pt idx="1710">
                  <c:v>0.74979662078848719</c:v>
                </c:pt>
                <c:pt idx="1711">
                  <c:v>0.74979662078848719</c:v>
                </c:pt>
                <c:pt idx="1712">
                  <c:v>0.74979662078848719</c:v>
                </c:pt>
                <c:pt idx="1713">
                  <c:v>0.74979662078848719</c:v>
                </c:pt>
                <c:pt idx="1714">
                  <c:v>0.74979662078848719</c:v>
                </c:pt>
                <c:pt idx="1715">
                  <c:v>0.74979662078848719</c:v>
                </c:pt>
                <c:pt idx="1716">
                  <c:v>0.74979662078848719</c:v>
                </c:pt>
                <c:pt idx="1717">
                  <c:v>0.74696719957796631</c:v>
                </c:pt>
                <c:pt idx="1718">
                  <c:v>0.74413777836744543</c:v>
                </c:pt>
                <c:pt idx="1719">
                  <c:v>0.74130835715692456</c:v>
                </c:pt>
                <c:pt idx="1720">
                  <c:v>0.73847893594640368</c:v>
                </c:pt>
                <c:pt idx="1721">
                  <c:v>0.7356495147358828</c:v>
                </c:pt>
                <c:pt idx="1722">
                  <c:v>0.7356495147358828</c:v>
                </c:pt>
                <c:pt idx="1723">
                  <c:v>0.7356495147358828</c:v>
                </c:pt>
                <c:pt idx="1724">
                  <c:v>0.7356495147358828</c:v>
                </c:pt>
                <c:pt idx="1725">
                  <c:v>0.7356495147358828</c:v>
                </c:pt>
                <c:pt idx="1726">
                  <c:v>0.7356495147358828</c:v>
                </c:pt>
                <c:pt idx="1727">
                  <c:v>0.7356495147358828</c:v>
                </c:pt>
                <c:pt idx="1728">
                  <c:v>0.7356495147358828</c:v>
                </c:pt>
                <c:pt idx="1729">
                  <c:v>0.7356495147358828</c:v>
                </c:pt>
                <c:pt idx="1730">
                  <c:v>0.7356495147358828</c:v>
                </c:pt>
                <c:pt idx="1731">
                  <c:v>0.7356495147358828</c:v>
                </c:pt>
                <c:pt idx="1732">
                  <c:v>0.7356495147358828</c:v>
                </c:pt>
                <c:pt idx="1733">
                  <c:v>0.7356495147358828</c:v>
                </c:pt>
                <c:pt idx="1734">
                  <c:v>0.7356495147358828</c:v>
                </c:pt>
                <c:pt idx="1735">
                  <c:v>0.7356495147358828</c:v>
                </c:pt>
                <c:pt idx="1736">
                  <c:v>0.7356495147358828</c:v>
                </c:pt>
                <c:pt idx="1737">
                  <c:v>0.7356495147358828</c:v>
                </c:pt>
                <c:pt idx="1738">
                  <c:v>0.7356495147358828</c:v>
                </c:pt>
                <c:pt idx="1739">
                  <c:v>0.7356495147358828</c:v>
                </c:pt>
                <c:pt idx="1740">
                  <c:v>0.7356495147358828</c:v>
                </c:pt>
                <c:pt idx="1741">
                  <c:v>0.7356495147358828</c:v>
                </c:pt>
                <c:pt idx="1742">
                  <c:v>0.7356495147358828</c:v>
                </c:pt>
                <c:pt idx="1743">
                  <c:v>0.7356495147358828</c:v>
                </c:pt>
                <c:pt idx="1744">
                  <c:v>0.7356495147358828</c:v>
                </c:pt>
                <c:pt idx="1745">
                  <c:v>0.7356495147358828</c:v>
                </c:pt>
                <c:pt idx="1746">
                  <c:v>0.7356495147358828</c:v>
                </c:pt>
                <c:pt idx="1747">
                  <c:v>0.73282009352535626</c:v>
                </c:pt>
                <c:pt idx="1748">
                  <c:v>0.72999067231482972</c:v>
                </c:pt>
                <c:pt idx="1749">
                  <c:v>0.72716125110430307</c:v>
                </c:pt>
                <c:pt idx="1750">
                  <c:v>0.72433182989377654</c:v>
                </c:pt>
                <c:pt idx="1751">
                  <c:v>0.72150240868325</c:v>
                </c:pt>
                <c:pt idx="1752">
                  <c:v>0.72150240868325</c:v>
                </c:pt>
                <c:pt idx="1753">
                  <c:v>0.72150240868325</c:v>
                </c:pt>
                <c:pt idx="1754">
                  <c:v>0.72150240868325</c:v>
                </c:pt>
                <c:pt idx="1755">
                  <c:v>0.72150240868325</c:v>
                </c:pt>
                <c:pt idx="1756">
                  <c:v>0.72150240868325</c:v>
                </c:pt>
                <c:pt idx="1757">
                  <c:v>0.72150240868325</c:v>
                </c:pt>
                <c:pt idx="1758">
                  <c:v>0.72150240868325</c:v>
                </c:pt>
                <c:pt idx="1759">
                  <c:v>0.72150240868325</c:v>
                </c:pt>
                <c:pt idx="1760">
                  <c:v>0.72150240868325</c:v>
                </c:pt>
                <c:pt idx="1761">
                  <c:v>0.72150240868325</c:v>
                </c:pt>
                <c:pt idx="1762">
                  <c:v>0.72150240868325</c:v>
                </c:pt>
                <c:pt idx="1763">
                  <c:v>0.72150240868325</c:v>
                </c:pt>
                <c:pt idx="1764">
                  <c:v>0.72150240868325</c:v>
                </c:pt>
                <c:pt idx="1765">
                  <c:v>0.72150240868325</c:v>
                </c:pt>
                <c:pt idx="1766">
                  <c:v>0.72150240868325</c:v>
                </c:pt>
                <c:pt idx="1767">
                  <c:v>0.72150240868325</c:v>
                </c:pt>
                <c:pt idx="1768">
                  <c:v>0.72150240868325</c:v>
                </c:pt>
                <c:pt idx="1769">
                  <c:v>0.72150240868325</c:v>
                </c:pt>
                <c:pt idx="1770">
                  <c:v>0.72150240868325</c:v>
                </c:pt>
                <c:pt idx="1771">
                  <c:v>0.72150240868325</c:v>
                </c:pt>
                <c:pt idx="1772">
                  <c:v>0.72150240868325</c:v>
                </c:pt>
                <c:pt idx="1773">
                  <c:v>0.72150240868325</c:v>
                </c:pt>
                <c:pt idx="1774">
                  <c:v>0.72150240868325</c:v>
                </c:pt>
                <c:pt idx="1775">
                  <c:v>0.72150240868325</c:v>
                </c:pt>
                <c:pt idx="1776">
                  <c:v>0.72150240868325</c:v>
                </c:pt>
                <c:pt idx="1777">
                  <c:v>0.72150240868325</c:v>
                </c:pt>
                <c:pt idx="1778">
                  <c:v>0.72150240868325</c:v>
                </c:pt>
                <c:pt idx="1779">
                  <c:v>0.72150240868325</c:v>
                </c:pt>
                <c:pt idx="1780">
                  <c:v>0.72150240868325</c:v>
                </c:pt>
                <c:pt idx="1781">
                  <c:v>0.72150240868325</c:v>
                </c:pt>
                <c:pt idx="1782">
                  <c:v>0.72150240868325</c:v>
                </c:pt>
                <c:pt idx="1783">
                  <c:v>0.72150240868325</c:v>
                </c:pt>
                <c:pt idx="1784">
                  <c:v>0.72150240868325</c:v>
                </c:pt>
                <c:pt idx="1785">
                  <c:v>0.72150240868325</c:v>
                </c:pt>
                <c:pt idx="1786">
                  <c:v>0.72150240868325</c:v>
                </c:pt>
                <c:pt idx="1787">
                  <c:v>0.72150240868325</c:v>
                </c:pt>
                <c:pt idx="1788">
                  <c:v>0.72150240868325</c:v>
                </c:pt>
                <c:pt idx="1789">
                  <c:v>0.72150240868325</c:v>
                </c:pt>
                <c:pt idx="1790">
                  <c:v>0.72150240868325</c:v>
                </c:pt>
                <c:pt idx="1791">
                  <c:v>0.72150240868325</c:v>
                </c:pt>
                <c:pt idx="1792">
                  <c:v>0.72150240868325</c:v>
                </c:pt>
                <c:pt idx="1793">
                  <c:v>0.72150240868325</c:v>
                </c:pt>
                <c:pt idx="1794">
                  <c:v>0.72150240868325</c:v>
                </c:pt>
                <c:pt idx="1795">
                  <c:v>0.72150240868325</c:v>
                </c:pt>
                <c:pt idx="1796">
                  <c:v>0.72150240868325</c:v>
                </c:pt>
                <c:pt idx="1797">
                  <c:v>0.72150240868325</c:v>
                </c:pt>
                <c:pt idx="1798">
                  <c:v>0.72150240868325</c:v>
                </c:pt>
                <c:pt idx="1799">
                  <c:v>0.72150240868325</c:v>
                </c:pt>
                <c:pt idx="1800">
                  <c:v>0.72150240868325</c:v>
                </c:pt>
                <c:pt idx="1801">
                  <c:v>0.72150240868325</c:v>
                </c:pt>
                <c:pt idx="1802">
                  <c:v>0.72150240868325</c:v>
                </c:pt>
                <c:pt idx="1803">
                  <c:v>0.72150240868325</c:v>
                </c:pt>
                <c:pt idx="1804">
                  <c:v>0.72150240868325</c:v>
                </c:pt>
                <c:pt idx="1805">
                  <c:v>0.72150240868325</c:v>
                </c:pt>
                <c:pt idx="1806">
                  <c:v>0.72150240868325</c:v>
                </c:pt>
                <c:pt idx="1807">
                  <c:v>0.72150240868325</c:v>
                </c:pt>
                <c:pt idx="1808">
                  <c:v>0.72150240868325</c:v>
                </c:pt>
                <c:pt idx="1809">
                  <c:v>0.72150240868325</c:v>
                </c:pt>
                <c:pt idx="1810">
                  <c:v>0.72150240868325</c:v>
                </c:pt>
                <c:pt idx="1811">
                  <c:v>0.72150240868325</c:v>
                </c:pt>
                <c:pt idx="1812">
                  <c:v>0.72150240868325</c:v>
                </c:pt>
                <c:pt idx="1813">
                  <c:v>0.72150240868325</c:v>
                </c:pt>
                <c:pt idx="1814">
                  <c:v>0.72150240868325</c:v>
                </c:pt>
                <c:pt idx="1815">
                  <c:v>0.72150240868325</c:v>
                </c:pt>
                <c:pt idx="1816">
                  <c:v>0.72150240868325</c:v>
                </c:pt>
                <c:pt idx="1817">
                  <c:v>0.72150240868325</c:v>
                </c:pt>
                <c:pt idx="1818">
                  <c:v>0.72150240868325</c:v>
                </c:pt>
                <c:pt idx="1819">
                  <c:v>0.72150240868325</c:v>
                </c:pt>
                <c:pt idx="1820">
                  <c:v>0.72150240868325</c:v>
                </c:pt>
                <c:pt idx="1821">
                  <c:v>0.72150240868325</c:v>
                </c:pt>
                <c:pt idx="1822">
                  <c:v>0.72150240868325</c:v>
                </c:pt>
                <c:pt idx="1823">
                  <c:v>0.72150240868325</c:v>
                </c:pt>
                <c:pt idx="1824">
                  <c:v>0.72150240868325</c:v>
                </c:pt>
                <c:pt idx="1825">
                  <c:v>0.72150240868325</c:v>
                </c:pt>
                <c:pt idx="1826">
                  <c:v>0.72150240868325</c:v>
                </c:pt>
                <c:pt idx="1827">
                  <c:v>0.72150240868325</c:v>
                </c:pt>
                <c:pt idx="1828">
                  <c:v>0.72150240868325</c:v>
                </c:pt>
                <c:pt idx="1829">
                  <c:v>0.72150240868325</c:v>
                </c:pt>
                <c:pt idx="1830">
                  <c:v>0.72150240868325</c:v>
                </c:pt>
                <c:pt idx="1831">
                  <c:v>0.72150240868325</c:v>
                </c:pt>
                <c:pt idx="1832">
                  <c:v>0.72150240868325</c:v>
                </c:pt>
                <c:pt idx="1833">
                  <c:v>0.72150240868325</c:v>
                </c:pt>
                <c:pt idx="1834">
                  <c:v>0.72150240868325</c:v>
                </c:pt>
                <c:pt idx="1835">
                  <c:v>0.72150240868325</c:v>
                </c:pt>
                <c:pt idx="1836">
                  <c:v>0.72150240868325</c:v>
                </c:pt>
                <c:pt idx="1837">
                  <c:v>0.72150240868325</c:v>
                </c:pt>
                <c:pt idx="1838">
                  <c:v>0.72150240868325</c:v>
                </c:pt>
                <c:pt idx="1839">
                  <c:v>0.72150240868325</c:v>
                </c:pt>
                <c:pt idx="1840">
                  <c:v>0.72433182989377654</c:v>
                </c:pt>
                <c:pt idx="1841">
                  <c:v>0.72716125110430307</c:v>
                </c:pt>
                <c:pt idx="1842">
                  <c:v>0.72999067231482972</c:v>
                </c:pt>
                <c:pt idx="1843">
                  <c:v>0.73282009352535626</c:v>
                </c:pt>
                <c:pt idx="1844">
                  <c:v>0.7356495147358828</c:v>
                </c:pt>
                <c:pt idx="1845">
                  <c:v>0.7356495147358828</c:v>
                </c:pt>
                <c:pt idx="1846">
                  <c:v>0.7356495147358828</c:v>
                </c:pt>
                <c:pt idx="1847">
                  <c:v>0.7356495147358828</c:v>
                </c:pt>
                <c:pt idx="1848">
                  <c:v>0.7356495147358828</c:v>
                </c:pt>
                <c:pt idx="1849">
                  <c:v>0.7356495147358828</c:v>
                </c:pt>
                <c:pt idx="1850">
                  <c:v>0.73847893594640368</c:v>
                </c:pt>
                <c:pt idx="1851">
                  <c:v>0.74130835715692456</c:v>
                </c:pt>
                <c:pt idx="1852">
                  <c:v>0.74413777836744543</c:v>
                </c:pt>
                <c:pt idx="1853">
                  <c:v>0.74696719957796631</c:v>
                </c:pt>
                <c:pt idx="1854">
                  <c:v>0.74979662078848719</c:v>
                </c:pt>
                <c:pt idx="1855">
                  <c:v>0.74979662078848719</c:v>
                </c:pt>
                <c:pt idx="1856">
                  <c:v>0.74979662078848719</c:v>
                </c:pt>
                <c:pt idx="1857">
                  <c:v>0.74979662078848719</c:v>
                </c:pt>
                <c:pt idx="1858">
                  <c:v>0.74979662078848719</c:v>
                </c:pt>
                <c:pt idx="1859">
                  <c:v>0.74979662078848719</c:v>
                </c:pt>
                <c:pt idx="1860">
                  <c:v>0.74979662078848719</c:v>
                </c:pt>
                <c:pt idx="1861">
                  <c:v>0.74979662078848719</c:v>
                </c:pt>
                <c:pt idx="1862">
                  <c:v>0.74979662078848719</c:v>
                </c:pt>
                <c:pt idx="1863">
                  <c:v>0.74979662078848719</c:v>
                </c:pt>
                <c:pt idx="1864">
                  <c:v>0.74979662078848719</c:v>
                </c:pt>
                <c:pt idx="1865">
                  <c:v>0.74979662078848719</c:v>
                </c:pt>
                <c:pt idx="1866">
                  <c:v>0.74696719957796631</c:v>
                </c:pt>
                <c:pt idx="1867">
                  <c:v>0.74413777836744543</c:v>
                </c:pt>
                <c:pt idx="1868">
                  <c:v>0.74130835715692456</c:v>
                </c:pt>
                <c:pt idx="1869">
                  <c:v>0.73847893594640368</c:v>
                </c:pt>
                <c:pt idx="1870">
                  <c:v>0.7356495147358828</c:v>
                </c:pt>
                <c:pt idx="1871">
                  <c:v>0.7356495147358828</c:v>
                </c:pt>
                <c:pt idx="1872">
                  <c:v>0.7356495147358828</c:v>
                </c:pt>
                <c:pt idx="1873">
                  <c:v>0.7356495147358828</c:v>
                </c:pt>
                <c:pt idx="1874">
                  <c:v>0.7356495147358828</c:v>
                </c:pt>
                <c:pt idx="1875">
                  <c:v>0.7356495147358828</c:v>
                </c:pt>
                <c:pt idx="1876">
                  <c:v>0.7356495147358828</c:v>
                </c:pt>
                <c:pt idx="1877">
                  <c:v>0.7356495147358828</c:v>
                </c:pt>
                <c:pt idx="1878">
                  <c:v>0.7356495147358828</c:v>
                </c:pt>
                <c:pt idx="1879">
                  <c:v>0.7356495147358828</c:v>
                </c:pt>
                <c:pt idx="1880">
                  <c:v>0.7356495147358828</c:v>
                </c:pt>
                <c:pt idx="1881">
                  <c:v>0.7356495147358828</c:v>
                </c:pt>
                <c:pt idx="1882">
                  <c:v>0.7356495147358828</c:v>
                </c:pt>
                <c:pt idx="1883">
                  <c:v>0.7356495147358828</c:v>
                </c:pt>
                <c:pt idx="1884">
                  <c:v>0.7356495147358828</c:v>
                </c:pt>
                <c:pt idx="1885">
                  <c:v>0.7356495147358828</c:v>
                </c:pt>
                <c:pt idx="1886">
                  <c:v>0.7356495147358828</c:v>
                </c:pt>
                <c:pt idx="1887">
                  <c:v>0.7356495147358828</c:v>
                </c:pt>
                <c:pt idx="1888">
                  <c:v>0.7356495147358828</c:v>
                </c:pt>
                <c:pt idx="1889">
                  <c:v>0.7356495147358828</c:v>
                </c:pt>
                <c:pt idx="1890">
                  <c:v>0.7356495147358828</c:v>
                </c:pt>
                <c:pt idx="1891">
                  <c:v>0.7356495147358828</c:v>
                </c:pt>
                <c:pt idx="1892">
                  <c:v>0.7356495147358828</c:v>
                </c:pt>
                <c:pt idx="1893">
                  <c:v>0.73282009352535626</c:v>
                </c:pt>
                <c:pt idx="1894">
                  <c:v>0.72999067231482972</c:v>
                </c:pt>
                <c:pt idx="1895">
                  <c:v>0.72716125110430307</c:v>
                </c:pt>
                <c:pt idx="1896">
                  <c:v>0.72433182989377654</c:v>
                </c:pt>
                <c:pt idx="1897">
                  <c:v>0.72150240868325</c:v>
                </c:pt>
                <c:pt idx="1898">
                  <c:v>0.72150240868325</c:v>
                </c:pt>
                <c:pt idx="1899">
                  <c:v>0.72150240868325</c:v>
                </c:pt>
                <c:pt idx="1900">
                  <c:v>0.72150240868325</c:v>
                </c:pt>
                <c:pt idx="1901">
                  <c:v>0.72150240868325</c:v>
                </c:pt>
                <c:pt idx="1902">
                  <c:v>0.72150240868325</c:v>
                </c:pt>
                <c:pt idx="1903">
                  <c:v>0.72150240868325</c:v>
                </c:pt>
                <c:pt idx="1904">
                  <c:v>0.72150240868325</c:v>
                </c:pt>
                <c:pt idx="1905">
                  <c:v>0.72150240868325</c:v>
                </c:pt>
                <c:pt idx="1906">
                  <c:v>0.72150240868325</c:v>
                </c:pt>
                <c:pt idx="1907">
                  <c:v>0.72150240868325</c:v>
                </c:pt>
                <c:pt idx="1908">
                  <c:v>0.72150240868325</c:v>
                </c:pt>
                <c:pt idx="1909">
                  <c:v>0.72150240868325</c:v>
                </c:pt>
                <c:pt idx="1910">
                  <c:v>0.72150240868325</c:v>
                </c:pt>
                <c:pt idx="1911">
                  <c:v>0.72150240868325</c:v>
                </c:pt>
                <c:pt idx="1912">
                  <c:v>0.72150240868325</c:v>
                </c:pt>
                <c:pt idx="1913">
                  <c:v>0.72150240868325</c:v>
                </c:pt>
                <c:pt idx="1914">
                  <c:v>0.72150240868325</c:v>
                </c:pt>
                <c:pt idx="1915">
                  <c:v>0.72150240868325</c:v>
                </c:pt>
                <c:pt idx="1916">
                  <c:v>0.72150240868325</c:v>
                </c:pt>
                <c:pt idx="1917">
                  <c:v>0.72150240868325</c:v>
                </c:pt>
                <c:pt idx="1918">
                  <c:v>0.72150240868325</c:v>
                </c:pt>
                <c:pt idx="1919">
                  <c:v>0.72150240868325</c:v>
                </c:pt>
                <c:pt idx="1920">
                  <c:v>0.72150240868325</c:v>
                </c:pt>
                <c:pt idx="1921">
                  <c:v>0.72150240868325</c:v>
                </c:pt>
                <c:pt idx="1922">
                  <c:v>0.72150240868325</c:v>
                </c:pt>
                <c:pt idx="1923">
                  <c:v>0.72150240868325</c:v>
                </c:pt>
                <c:pt idx="1924">
                  <c:v>0.72150240868325</c:v>
                </c:pt>
                <c:pt idx="1925">
                  <c:v>0.72150240868325</c:v>
                </c:pt>
                <c:pt idx="1926">
                  <c:v>0.72150240868325</c:v>
                </c:pt>
                <c:pt idx="1927">
                  <c:v>0.72150240868325</c:v>
                </c:pt>
                <c:pt idx="1928">
                  <c:v>0.72150240868325</c:v>
                </c:pt>
                <c:pt idx="1929">
                  <c:v>0.72150240868325</c:v>
                </c:pt>
                <c:pt idx="1930">
                  <c:v>0.71867298747273201</c:v>
                </c:pt>
                <c:pt idx="1931">
                  <c:v>0.7158435662622139</c:v>
                </c:pt>
                <c:pt idx="1932">
                  <c:v>0.71301414505169591</c:v>
                </c:pt>
                <c:pt idx="1933">
                  <c:v>0.71018472384117781</c:v>
                </c:pt>
                <c:pt idx="1934">
                  <c:v>0.70735530263065982</c:v>
                </c:pt>
                <c:pt idx="1935">
                  <c:v>0.70735530263065982</c:v>
                </c:pt>
                <c:pt idx="1936">
                  <c:v>0.70735530263065982</c:v>
                </c:pt>
                <c:pt idx="1937">
                  <c:v>0.70735530263065982</c:v>
                </c:pt>
                <c:pt idx="1938">
                  <c:v>0.70735530263065982</c:v>
                </c:pt>
                <c:pt idx="1939">
                  <c:v>0.70735530263065982</c:v>
                </c:pt>
                <c:pt idx="1940">
                  <c:v>0.70735530263065982</c:v>
                </c:pt>
                <c:pt idx="1941">
                  <c:v>0.70735530263065982</c:v>
                </c:pt>
                <c:pt idx="1942">
                  <c:v>0.70735530263065982</c:v>
                </c:pt>
                <c:pt idx="1943">
                  <c:v>0.70735530263065982</c:v>
                </c:pt>
                <c:pt idx="1944">
                  <c:v>0.70735530263065982</c:v>
                </c:pt>
                <c:pt idx="1945">
                  <c:v>0.70735530263065982</c:v>
                </c:pt>
                <c:pt idx="1946">
                  <c:v>0.70735530263065982</c:v>
                </c:pt>
                <c:pt idx="1947">
                  <c:v>0.70735530263065982</c:v>
                </c:pt>
                <c:pt idx="1948">
                  <c:v>0.70735530263065982</c:v>
                </c:pt>
                <c:pt idx="1949">
                  <c:v>0.70735530263065982</c:v>
                </c:pt>
                <c:pt idx="1950">
                  <c:v>0.70735530263065982</c:v>
                </c:pt>
                <c:pt idx="1951">
                  <c:v>0.70735530263065982</c:v>
                </c:pt>
                <c:pt idx="1952">
                  <c:v>0.70735530263065982</c:v>
                </c:pt>
                <c:pt idx="1953">
                  <c:v>0.70735530263065982</c:v>
                </c:pt>
                <c:pt idx="1954">
                  <c:v>0.70735530263065982</c:v>
                </c:pt>
                <c:pt idx="1955">
                  <c:v>0.70735530263065982</c:v>
                </c:pt>
                <c:pt idx="1956">
                  <c:v>0.70735530263065982</c:v>
                </c:pt>
                <c:pt idx="1957">
                  <c:v>0.70735530263065982</c:v>
                </c:pt>
                <c:pt idx="1958">
                  <c:v>0.70735530263065982</c:v>
                </c:pt>
                <c:pt idx="1959">
                  <c:v>0.70735530263065982</c:v>
                </c:pt>
                <c:pt idx="1960">
                  <c:v>0.70735530263065982</c:v>
                </c:pt>
                <c:pt idx="1961">
                  <c:v>0.71018472384117781</c:v>
                </c:pt>
                <c:pt idx="1962">
                  <c:v>0.71301414505169591</c:v>
                </c:pt>
                <c:pt idx="1963">
                  <c:v>0.7158435662622139</c:v>
                </c:pt>
                <c:pt idx="1964">
                  <c:v>0.71867298747273201</c:v>
                </c:pt>
                <c:pt idx="1965">
                  <c:v>0.72150240868325</c:v>
                </c:pt>
                <c:pt idx="1966">
                  <c:v>0.72150240868325</c:v>
                </c:pt>
                <c:pt idx="1967">
                  <c:v>0.72150240868325</c:v>
                </c:pt>
                <c:pt idx="1968">
                  <c:v>0.72150240868325</c:v>
                </c:pt>
                <c:pt idx="1969">
                  <c:v>0.72150240868325</c:v>
                </c:pt>
                <c:pt idx="1970">
                  <c:v>0.72150240868325</c:v>
                </c:pt>
                <c:pt idx="1971">
                  <c:v>0.72150240868325</c:v>
                </c:pt>
                <c:pt idx="1972">
                  <c:v>0.72433182989377654</c:v>
                </c:pt>
                <c:pt idx="1973">
                  <c:v>0.72716125110430307</c:v>
                </c:pt>
                <c:pt idx="1974">
                  <c:v>0.72999067231482972</c:v>
                </c:pt>
                <c:pt idx="1975">
                  <c:v>0.73282009352535626</c:v>
                </c:pt>
                <c:pt idx="1976">
                  <c:v>0.7356495147358828</c:v>
                </c:pt>
                <c:pt idx="1977">
                  <c:v>0.7356495147358828</c:v>
                </c:pt>
                <c:pt idx="1978">
                  <c:v>0.7356495147358828</c:v>
                </c:pt>
                <c:pt idx="1979">
                  <c:v>0.7356495147358828</c:v>
                </c:pt>
                <c:pt idx="1980">
                  <c:v>0.7356495147358828</c:v>
                </c:pt>
                <c:pt idx="1981">
                  <c:v>0.7356495147358828</c:v>
                </c:pt>
                <c:pt idx="1982">
                  <c:v>0.7356495147358828</c:v>
                </c:pt>
                <c:pt idx="1983">
                  <c:v>0.7356495147358828</c:v>
                </c:pt>
                <c:pt idx="1984">
                  <c:v>0.7356495147358828</c:v>
                </c:pt>
                <c:pt idx="1985">
                  <c:v>0.7356495147358828</c:v>
                </c:pt>
                <c:pt idx="1986">
                  <c:v>0.7356495147358828</c:v>
                </c:pt>
                <c:pt idx="1987">
                  <c:v>0.73847893594640368</c:v>
                </c:pt>
                <c:pt idx="1988">
                  <c:v>0.74130835715692456</c:v>
                </c:pt>
                <c:pt idx="1989">
                  <c:v>0.74413777836744543</c:v>
                </c:pt>
                <c:pt idx="1990">
                  <c:v>0.74696719957796631</c:v>
                </c:pt>
                <c:pt idx="1991">
                  <c:v>0.74979662078848719</c:v>
                </c:pt>
                <c:pt idx="1992">
                  <c:v>0.74979662078848719</c:v>
                </c:pt>
                <c:pt idx="1993">
                  <c:v>0.74979662078848719</c:v>
                </c:pt>
                <c:pt idx="1994">
                  <c:v>0.74979662078848719</c:v>
                </c:pt>
                <c:pt idx="1995">
                  <c:v>0.74979662078848719</c:v>
                </c:pt>
                <c:pt idx="1996">
                  <c:v>0.74979662078848719</c:v>
                </c:pt>
                <c:pt idx="1997">
                  <c:v>0.74979662078848719</c:v>
                </c:pt>
                <c:pt idx="1998">
                  <c:v>0.74696719957796631</c:v>
                </c:pt>
                <c:pt idx="1999">
                  <c:v>0.74413777836744543</c:v>
                </c:pt>
                <c:pt idx="2000">
                  <c:v>0.74130835715692456</c:v>
                </c:pt>
                <c:pt idx="2001">
                  <c:v>0.73847893594640368</c:v>
                </c:pt>
                <c:pt idx="2002">
                  <c:v>0.7356495147358828</c:v>
                </c:pt>
                <c:pt idx="2003">
                  <c:v>0.7356495147358828</c:v>
                </c:pt>
                <c:pt idx="2004">
                  <c:v>0.7356495147358828</c:v>
                </c:pt>
                <c:pt idx="2005">
                  <c:v>0.7356495147358828</c:v>
                </c:pt>
                <c:pt idx="2006">
                  <c:v>0.7356495147358828</c:v>
                </c:pt>
                <c:pt idx="2007">
                  <c:v>0.7356495147358828</c:v>
                </c:pt>
                <c:pt idx="2008">
                  <c:v>0.73847893594640368</c:v>
                </c:pt>
                <c:pt idx="2009">
                  <c:v>0.74130835715692456</c:v>
                </c:pt>
                <c:pt idx="2010">
                  <c:v>0.74413777836744543</c:v>
                </c:pt>
                <c:pt idx="2011">
                  <c:v>0.74696719957796631</c:v>
                </c:pt>
                <c:pt idx="2012">
                  <c:v>0.74979662078848719</c:v>
                </c:pt>
                <c:pt idx="2013">
                  <c:v>0.74979662078848719</c:v>
                </c:pt>
                <c:pt idx="2014">
                  <c:v>0.74979662078848719</c:v>
                </c:pt>
                <c:pt idx="2015">
                  <c:v>0.74979662078848719</c:v>
                </c:pt>
                <c:pt idx="2016">
                  <c:v>0.74979662078848719</c:v>
                </c:pt>
                <c:pt idx="2017">
                  <c:v>0.74979662078848719</c:v>
                </c:pt>
                <c:pt idx="2018">
                  <c:v>0.74979662078848719</c:v>
                </c:pt>
                <c:pt idx="2019">
                  <c:v>0.74979662078848719</c:v>
                </c:pt>
                <c:pt idx="2020">
                  <c:v>0.74979662078848719</c:v>
                </c:pt>
                <c:pt idx="2021">
                  <c:v>0.74979662078848719</c:v>
                </c:pt>
                <c:pt idx="2022">
                  <c:v>0.74979662078848719</c:v>
                </c:pt>
                <c:pt idx="2023">
                  <c:v>0.74979662078848719</c:v>
                </c:pt>
                <c:pt idx="2024">
                  <c:v>0.74979662078848719</c:v>
                </c:pt>
                <c:pt idx="2025">
                  <c:v>0.74979662078848719</c:v>
                </c:pt>
                <c:pt idx="2026">
                  <c:v>0.74979662078848719</c:v>
                </c:pt>
                <c:pt idx="2027">
                  <c:v>0.74979662078848719</c:v>
                </c:pt>
                <c:pt idx="2028">
                  <c:v>0.74979662078848719</c:v>
                </c:pt>
                <c:pt idx="2029">
                  <c:v>0.74979662078848719</c:v>
                </c:pt>
                <c:pt idx="2030">
                  <c:v>0.74979662078848719</c:v>
                </c:pt>
                <c:pt idx="2031">
                  <c:v>0.74979662078848719</c:v>
                </c:pt>
                <c:pt idx="2032">
                  <c:v>0.74979662078848719</c:v>
                </c:pt>
                <c:pt idx="2033">
                  <c:v>0.74979662078848719</c:v>
                </c:pt>
                <c:pt idx="2034">
                  <c:v>0.74979662078848719</c:v>
                </c:pt>
                <c:pt idx="2035">
                  <c:v>0.74979662078848719</c:v>
                </c:pt>
                <c:pt idx="2036">
                  <c:v>0.74979662078848719</c:v>
                </c:pt>
                <c:pt idx="2037">
                  <c:v>0.74979662078848719</c:v>
                </c:pt>
                <c:pt idx="2038">
                  <c:v>0.74979662078848719</c:v>
                </c:pt>
                <c:pt idx="2039">
                  <c:v>0.74696719957796631</c:v>
                </c:pt>
                <c:pt idx="2040">
                  <c:v>0.74413777836744543</c:v>
                </c:pt>
                <c:pt idx="2041">
                  <c:v>0.74130835715692456</c:v>
                </c:pt>
                <c:pt idx="2042">
                  <c:v>0.73847893594640368</c:v>
                </c:pt>
                <c:pt idx="2043">
                  <c:v>0.7356495147358828</c:v>
                </c:pt>
                <c:pt idx="2044">
                  <c:v>0.7356495147358828</c:v>
                </c:pt>
                <c:pt idx="2045">
                  <c:v>0.7356495147358828</c:v>
                </c:pt>
                <c:pt idx="2046">
                  <c:v>0.7356495147358828</c:v>
                </c:pt>
                <c:pt idx="2047">
                  <c:v>0.7356495147358828</c:v>
                </c:pt>
                <c:pt idx="2048">
                  <c:v>0.7356495147358828</c:v>
                </c:pt>
                <c:pt idx="2049">
                  <c:v>0.7356495147358828</c:v>
                </c:pt>
                <c:pt idx="2050">
                  <c:v>0.7356495147358828</c:v>
                </c:pt>
                <c:pt idx="2051">
                  <c:v>0.7356495147358828</c:v>
                </c:pt>
                <c:pt idx="2052">
                  <c:v>0.7356495147358828</c:v>
                </c:pt>
                <c:pt idx="2053">
                  <c:v>0.7356495147358828</c:v>
                </c:pt>
                <c:pt idx="2054">
                  <c:v>0.7356495147358828</c:v>
                </c:pt>
                <c:pt idx="2055">
                  <c:v>0.7356495147358828</c:v>
                </c:pt>
                <c:pt idx="2056">
                  <c:v>0.7356495147358828</c:v>
                </c:pt>
                <c:pt idx="2057">
                  <c:v>0.7356495147358828</c:v>
                </c:pt>
                <c:pt idx="2058">
                  <c:v>0.7356495147358828</c:v>
                </c:pt>
                <c:pt idx="2059">
                  <c:v>0.7356495147358828</c:v>
                </c:pt>
                <c:pt idx="2060">
                  <c:v>0.7356495147358828</c:v>
                </c:pt>
                <c:pt idx="2061">
                  <c:v>0.7356495147358828</c:v>
                </c:pt>
                <c:pt idx="2062">
                  <c:v>0.7356495147358828</c:v>
                </c:pt>
                <c:pt idx="2063">
                  <c:v>0.7356495147358828</c:v>
                </c:pt>
                <c:pt idx="2064">
                  <c:v>0.7356495147358828</c:v>
                </c:pt>
                <c:pt idx="2065">
                  <c:v>0.7356495147358828</c:v>
                </c:pt>
                <c:pt idx="2066">
                  <c:v>0.7356495147358828</c:v>
                </c:pt>
                <c:pt idx="2067">
                  <c:v>0.7356495147358828</c:v>
                </c:pt>
                <c:pt idx="2068">
                  <c:v>0.7356495147358828</c:v>
                </c:pt>
                <c:pt idx="2069">
                  <c:v>0.7356495147358828</c:v>
                </c:pt>
                <c:pt idx="2070">
                  <c:v>0.7356495147358828</c:v>
                </c:pt>
                <c:pt idx="2071">
                  <c:v>0.7356495147358828</c:v>
                </c:pt>
                <c:pt idx="2072">
                  <c:v>0.7356495147358828</c:v>
                </c:pt>
                <c:pt idx="2073">
                  <c:v>0.7356495147358828</c:v>
                </c:pt>
                <c:pt idx="2074">
                  <c:v>0.7356495147358828</c:v>
                </c:pt>
                <c:pt idx="2075">
                  <c:v>0.7356495147358828</c:v>
                </c:pt>
                <c:pt idx="2076">
                  <c:v>0.7356495147358828</c:v>
                </c:pt>
                <c:pt idx="2077">
                  <c:v>0.7356495147358828</c:v>
                </c:pt>
                <c:pt idx="2078">
                  <c:v>0.7356495147358828</c:v>
                </c:pt>
                <c:pt idx="2079">
                  <c:v>0.7356495147358828</c:v>
                </c:pt>
                <c:pt idx="2080">
                  <c:v>0.7356495147358828</c:v>
                </c:pt>
                <c:pt idx="2081">
                  <c:v>0.7356495147358828</c:v>
                </c:pt>
                <c:pt idx="2082">
                  <c:v>0.7356495147358828</c:v>
                </c:pt>
                <c:pt idx="2083">
                  <c:v>0.7356495147358828</c:v>
                </c:pt>
                <c:pt idx="2084">
                  <c:v>0.7356495147358828</c:v>
                </c:pt>
                <c:pt idx="2085">
                  <c:v>0.7356495147358828</c:v>
                </c:pt>
                <c:pt idx="2086">
                  <c:v>0.7356495147358828</c:v>
                </c:pt>
                <c:pt idx="2087">
                  <c:v>0.7356495147358828</c:v>
                </c:pt>
                <c:pt idx="2088">
                  <c:v>0.7356495147358828</c:v>
                </c:pt>
                <c:pt idx="2089">
                  <c:v>0.7356495147358828</c:v>
                </c:pt>
                <c:pt idx="2090">
                  <c:v>0.7356495147358828</c:v>
                </c:pt>
                <c:pt idx="2091">
                  <c:v>0.7356495147358828</c:v>
                </c:pt>
                <c:pt idx="2092">
                  <c:v>0.7356495147358828</c:v>
                </c:pt>
                <c:pt idx="2093">
                  <c:v>0.7356495147358828</c:v>
                </c:pt>
                <c:pt idx="2094">
                  <c:v>0.7356495147358828</c:v>
                </c:pt>
                <c:pt idx="2095">
                  <c:v>0.7356495147358828</c:v>
                </c:pt>
                <c:pt idx="2096">
                  <c:v>0.7356495147358828</c:v>
                </c:pt>
                <c:pt idx="2097">
                  <c:v>0.7356495147358828</c:v>
                </c:pt>
                <c:pt idx="2098">
                  <c:v>0.7356495147358828</c:v>
                </c:pt>
                <c:pt idx="2099">
                  <c:v>0.7356495147358828</c:v>
                </c:pt>
                <c:pt idx="2100">
                  <c:v>0.7356495147358828</c:v>
                </c:pt>
                <c:pt idx="2101">
                  <c:v>0.7356495147358828</c:v>
                </c:pt>
                <c:pt idx="2102">
                  <c:v>0.7356495147358828</c:v>
                </c:pt>
                <c:pt idx="2103">
                  <c:v>0.7356495147358828</c:v>
                </c:pt>
                <c:pt idx="2104">
                  <c:v>0.7356495147358828</c:v>
                </c:pt>
                <c:pt idx="2105">
                  <c:v>0.7356495147358828</c:v>
                </c:pt>
                <c:pt idx="2106">
                  <c:v>0.7356495147358828</c:v>
                </c:pt>
                <c:pt idx="2107">
                  <c:v>0.7356495147358828</c:v>
                </c:pt>
                <c:pt idx="2108">
                  <c:v>0.7356495147358828</c:v>
                </c:pt>
                <c:pt idx="2109">
                  <c:v>0.7356495147358828</c:v>
                </c:pt>
                <c:pt idx="2110">
                  <c:v>0.7356495147358828</c:v>
                </c:pt>
                <c:pt idx="2111">
                  <c:v>0.7356495147358828</c:v>
                </c:pt>
                <c:pt idx="2112">
                  <c:v>0.7356495147358828</c:v>
                </c:pt>
                <c:pt idx="2113">
                  <c:v>0.7356495147358828</c:v>
                </c:pt>
                <c:pt idx="2114">
                  <c:v>0.7356495147358828</c:v>
                </c:pt>
                <c:pt idx="2115">
                  <c:v>0.7356495147358828</c:v>
                </c:pt>
                <c:pt idx="2116">
                  <c:v>0.7356495147358828</c:v>
                </c:pt>
                <c:pt idx="2117">
                  <c:v>0.7356495147358828</c:v>
                </c:pt>
                <c:pt idx="2118">
                  <c:v>0.7356495147358828</c:v>
                </c:pt>
                <c:pt idx="2119">
                  <c:v>0.7356495147358828</c:v>
                </c:pt>
                <c:pt idx="2120">
                  <c:v>0.7356495147358828</c:v>
                </c:pt>
                <c:pt idx="2121">
                  <c:v>0.7356495147358828</c:v>
                </c:pt>
                <c:pt idx="2122">
                  <c:v>0.7356495147358828</c:v>
                </c:pt>
                <c:pt idx="2123">
                  <c:v>0.7356495147358828</c:v>
                </c:pt>
                <c:pt idx="2124">
                  <c:v>0.7356495147358828</c:v>
                </c:pt>
                <c:pt idx="2125">
                  <c:v>0.7356495147358828</c:v>
                </c:pt>
                <c:pt idx="2126">
                  <c:v>0.7356495147358828</c:v>
                </c:pt>
                <c:pt idx="2127">
                  <c:v>0.7356495147358828</c:v>
                </c:pt>
                <c:pt idx="2128">
                  <c:v>0.7356495147358828</c:v>
                </c:pt>
                <c:pt idx="2129">
                  <c:v>0.7356495147358828</c:v>
                </c:pt>
                <c:pt idx="2130">
                  <c:v>0.7356495147358828</c:v>
                </c:pt>
                <c:pt idx="2131">
                  <c:v>0.7356495147358828</c:v>
                </c:pt>
                <c:pt idx="2132">
                  <c:v>0.7356495147358828</c:v>
                </c:pt>
                <c:pt idx="2133">
                  <c:v>0.7356495147358828</c:v>
                </c:pt>
                <c:pt idx="2134">
                  <c:v>0.7356495147358828</c:v>
                </c:pt>
                <c:pt idx="2135">
                  <c:v>0.7356495147358828</c:v>
                </c:pt>
                <c:pt idx="2136">
                  <c:v>0.7356495147358828</c:v>
                </c:pt>
                <c:pt idx="2137">
                  <c:v>0.72999067231483816</c:v>
                </c:pt>
                <c:pt idx="2138">
                  <c:v>0.69320819657804122</c:v>
                </c:pt>
                <c:pt idx="2139">
                  <c:v>0.63379035115706583</c:v>
                </c:pt>
                <c:pt idx="2140">
                  <c:v>0.56871366331504591</c:v>
                </c:pt>
                <c:pt idx="2141">
                  <c:v>0.52344292394668346</c:v>
                </c:pt>
                <c:pt idx="2142">
                  <c:v>0.50080755426249934</c:v>
                </c:pt>
                <c:pt idx="2143">
                  <c:v>0.52910176636772521</c:v>
                </c:pt>
                <c:pt idx="2144">
                  <c:v>0.60266671784131065</c:v>
                </c:pt>
                <c:pt idx="2145">
                  <c:v>0.70452588142012185</c:v>
                </c:pt>
                <c:pt idx="2146">
                  <c:v>0.81204388741998057</c:v>
                </c:pt>
                <c:pt idx="2147">
                  <c:v>0.92805015705140759</c:v>
                </c:pt>
                <c:pt idx="2148">
                  <c:v>1.0440564266828347</c:v>
                </c:pt>
                <c:pt idx="2149">
                  <c:v>1.1600626963142617</c:v>
                </c:pt>
                <c:pt idx="2150">
                  <c:v>1.2817278083667332</c:v>
                </c:pt>
                <c:pt idx="2151">
                  <c:v>1.4090517628402495</c:v>
                </c:pt>
                <c:pt idx="2152">
                  <c:v>1.533546296103242</c:v>
                </c:pt>
                <c:pt idx="2153">
                  <c:v>1.6608702505767581</c:v>
                </c:pt>
                <c:pt idx="2154">
                  <c:v>1.7910236262607981</c:v>
                </c:pt>
                <c:pt idx="2155">
                  <c:v>1.9240064231553589</c:v>
                </c:pt>
                <c:pt idx="2156">
                  <c:v>2.0513303776288749</c:v>
                </c:pt>
                <c:pt idx="2157">
                  <c:v>2.1899720169444832</c:v>
                </c:pt>
                <c:pt idx="2158">
                  <c:v>2.3314430774706154</c:v>
                </c:pt>
                <c:pt idx="2159">
                  <c:v>2.4700847167862205</c:v>
                </c:pt>
                <c:pt idx="2160">
                  <c:v>2.6115557773123497</c:v>
                </c:pt>
                <c:pt idx="2161">
                  <c:v>2.7530268378384788</c:v>
                </c:pt>
                <c:pt idx="2162">
                  <c:v>2.8944978983646079</c:v>
                </c:pt>
                <c:pt idx="2163">
                  <c:v>3.0359689588907344</c:v>
                </c:pt>
                <c:pt idx="2164">
                  <c:v>3.1774400194168635</c:v>
                </c:pt>
                <c:pt idx="2165">
                  <c:v>3.3160816587324717</c:v>
                </c:pt>
                <c:pt idx="2166">
                  <c:v>3.4547232980480773</c:v>
                </c:pt>
                <c:pt idx="2167">
                  <c:v>3.5905355161531589</c:v>
                </c:pt>
                <c:pt idx="2168">
                  <c:v>3.7263477342582432</c:v>
                </c:pt>
                <c:pt idx="2169">
                  <c:v>3.8621599523633252</c:v>
                </c:pt>
                <c:pt idx="2170">
                  <c:v>3.9979721704684095</c:v>
                </c:pt>
                <c:pt idx="2171">
                  <c:v>4.139443230994539</c:v>
                </c:pt>
                <c:pt idx="2172">
                  <c:v>4.2837437127311944</c:v>
                </c:pt>
                <c:pt idx="2173">
                  <c:v>4.4252147732573235</c:v>
                </c:pt>
                <c:pt idx="2174">
                  <c:v>4.5666858337834579</c:v>
                </c:pt>
                <c:pt idx="2175">
                  <c:v>4.7081568943095844</c:v>
                </c:pt>
                <c:pt idx="2176">
                  <c:v>4.8411396912041456</c:v>
                </c:pt>
                <c:pt idx="2177">
                  <c:v>4.9684636456776614</c:v>
                </c:pt>
                <c:pt idx="2178">
                  <c:v>5.1042758637827461</c:v>
                </c:pt>
                <c:pt idx="2179">
                  <c:v>5.2400880818878282</c:v>
                </c:pt>
                <c:pt idx="2180">
                  <c:v>5.375900299992912</c:v>
                </c:pt>
                <c:pt idx="2181">
                  <c:v>5.511712518097994</c:v>
                </c:pt>
                <c:pt idx="2182">
                  <c:v>5.6418658937820307</c:v>
                </c:pt>
                <c:pt idx="2183">
                  <c:v>5.7635310058344995</c:v>
                </c:pt>
                <c:pt idx="2184">
                  <c:v>5.8851961178869683</c:v>
                </c:pt>
                <c:pt idx="2185">
                  <c:v>5.9983729663078718</c:v>
                </c:pt>
                <c:pt idx="2186">
                  <c:v>6.1143792359392988</c:v>
                </c:pt>
                <c:pt idx="2187">
                  <c:v>6.2303855055707258</c:v>
                </c:pt>
                <c:pt idx="2188">
                  <c:v>6.3379035115705875</c:v>
                </c:pt>
                <c:pt idx="2189">
                  <c:v>6.4454215175704466</c:v>
                </c:pt>
                <c:pt idx="2190">
                  <c:v>6.5529395235703074</c:v>
                </c:pt>
                <c:pt idx="2191">
                  <c:v>6.6491398447280776</c:v>
                </c:pt>
                <c:pt idx="2192">
                  <c:v>6.7509990083068887</c:v>
                </c:pt>
                <c:pt idx="2193">
                  <c:v>6.8528581718856998</c:v>
                </c:pt>
                <c:pt idx="2194">
                  <c:v>6.9547173354645135</c:v>
                </c:pt>
                <c:pt idx="2195">
                  <c:v>7.0480882354117567</c:v>
                </c:pt>
                <c:pt idx="2196">
                  <c:v>7.1414591353590025</c:v>
                </c:pt>
                <c:pt idx="2197">
                  <c:v>7.2206829292536385</c:v>
                </c:pt>
                <c:pt idx="2198">
                  <c:v>7.299906723148271</c:v>
                </c:pt>
                <c:pt idx="2199">
                  <c:v>7.3706422534113356</c:v>
                </c:pt>
                <c:pt idx="2200">
                  <c:v>7.4413777836744002</c:v>
                </c:pt>
                <c:pt idx="2201">
                  <c:v>7.5121133139374621</c:v>
                </c:pt>
                <c:pt idx="2202">
                  <c:v>7.5828488442005266</c:v>
                </c:pt>
                <c:pt idx="2203">
                  <c:v>7.6535843744635912</c:v>
                </c:pt>
                <c:pt idx="2204">
                  <c:v>7.7243199047266557</c:v>
                </c:pt>
                <c:pt idx="2205">
                  <c:v>7.7950554349897203</c:v>
                </c:pt>
                <c:pt idx="2206">
                  <c:v>7.8601321228317431</c:v>
                </c:pt>
                <c:pt idx="2207">
                  <c:v>7.9223793894632335</c:v>
                </c:pt>
                <c:pt idx="2208">
                  <c:v>7.9846266560947301</c:v>
                </c:pt>
                <c:pt idx="2209">
                  <c:v>8.0383856590946614</c:v>
                </c:pt>
                <c:pt idx="2210">
                  <c:v>8.0921446620945883</c:v>
                </c:pt>
                <c:pt idx="2211">
                  <c:v>8.1515625075155604</c:v>
                </c:pt>
                <c:pt idx="2212">
                  <c:v>8.2053215105154926</c:v>
                </c:pt>
                <c:pt idx="2213">
                  <c:v>8.2505922498838515</c:v>
                </c:pt>
                <c:pt idx="2214">
                  <c:v>8.3043512528837802</c:v>
                </c:pt>
                <c:pt idx="2215">
                  <c:v>8.3581102558837106</c:v>
                </c:pt>
                <c:pt idx="2216">
                  <c:v>8.411869258883641</c:v>
                </c:pt>
                <c:pt idx="2217">
                  <c:v>8.4656282618835714</c:v>
                </c:pt>
                <c:pt idx="2218">
                  <c:v>8.527875528515068</c:v>
                </c:pt>
                <c:pt idx="2219">
                  <c:v>8.5816345315149931</c:v>
                </c:pt>
                <c:pt idx="2220">
                  <c:v>8.6353935345149218</c:v>
                </c:pt>
                <c:pt idx="2221">
                  <c:v>8.6750054314622354</c:v>
                </c:pt>
                <c:pt idx="2222">
                  <c:v>8.7231055920411222</c:v>
                </c:pt>
                <c:pt idx="2223">
                  <c:v>8.7712057526200091</c:v>
                </c:pt>
                <c:pt idx="2224">
                  <c:v>8.8136470707778507</c:v>
                </c:pt>
                <c:pt idx="2225">
                  <c:v>8.8532589677251643</c:v>
                </c:pt>
                <c:pt idx="2226">
                  <c:v>8.898529707093525</c:v>
                </c:pt>
                <c:pt idx="2227">
                  <c:v>8.9381416040408403</c:v>
                </c:pt>
                <c:pt idx="2228">
                  <c:v>8.9692652373565895</c:v>
                </c:pt>
                <c:pt idx="2229">
                  <c:v>9.014535976724952</c:v>
                </c:pt>
                <c:pt idx="2230">
                  <c:v>9.0484890312512256</c:v>
                </c:pt>
                <c:pt idx="2231">
                  <c:v>9.0824420857774975</c:v>
                </c:pt>
                <c:pt idx="2232">
                  <c:v>9.1135657190932449</c:v>
                </c:pt>
                <c:pt idx="2233">
                  <c:v>9.1531776160405602</c:v>
                </c:pt>
                <c:pt idx="2234">
                  <c:v>9.1871306705668268</c:v>
                </c:pt>
                <c:pt idx="2235">
                  <c:v>9.2267425675141403</c:v>
                </c:pt>
                <c:pt idx="2236">
                  <c:v>9.2663544644614575</c:v>
                </c:pt>
                <c:pt idx="2237">
                  <c:v>9.3059663614087746</c:v>
                </c:pt>
                <c:pt idx="2238">
                  <c:v>9.3370899947245256</c:v>
                </c:pt>
                <c:pt idx="2239">
                  <c:v>9.3653842068297539</c:v>
                </c:pt>
                <c:pt idx="2240">
                  <c:v>9.3965078401455067</c:v>
                </c:pt>
                <c:pt idx="2241">
                  <c:v>9.4276314734612523</c:v>
                </c:pt>
                <c:pt idx="2242">
                  <c:v>9.4587551067769997</c:v>
                </c:pt>
                <c:pt idx="2243">
                  <c:v>9.4898787400927453</c:v>
                </c:pt>
                <c:pt idx="2244">
                  <c:v>9.5210023734084928</c:v>
                </c:pt>
                <c:pt idx="2245">
                  <c:v>9.5521260067242419</c:v>
                </c:pt>
                <c:pt idx="2246">
                  <c:v>9.5832496400399911</c:v>
                </c:pt>
                <c:pt idx="2247">
                  <c:v>9.617202694566263</c:v>
                </c:pt>
                <c:pt idx="2248">
                  <c:v>9.651155749092533</c:v>
                </c:pt>
                <c:pt idx="2249">
                  <c:v>9.6794499611977578</c:v>
                </c:pt>
                <c:pt idx="2250">
                  <c:v>9.7049147520924599</c:v>
                </c:pt>
                <c:pt idx="2251">
                  <c:v>9.730379542987162</c:v>
                </c:pt>
                <c:pt idx="2252">
                  <c:v>9.7558443338818677</c:v>
                </c:pt>
                <c:pt idx="2253">
                  <c:v>9.7813091247765733</c:v>
                </c:pt>
                <c:pt idx="2254">
                  <c:v>9.8124327580923225</c:v>
                </c:pt>
                <c:pt idx="2255">
                  <c:v>9.8378975489870246</c:v>
                </c:pt>
                <c:pt idx="2256">
                  <c:v>9.8661917610922476</c:v>
                </c:pt>
                <c:pt idx="2257">
                  <c:v>9.8916565519869462</c:v>
                </c:pt>
                <c:pt idx="2258">
                  <c:v>9.9199507640921727</c:v>
                </c:pt>
                <c:pt idx="2259">
                  <c:v>9.9425861337763539</c:v>
                </c:pt>
                <c:pt idx="2260">
                  <c:v>9.9708803458815822</c:v>
                </c:pt>
                <c:pt idx="2261">
                  <c:v>9.9963451367762897</c:v>
                </c:pt>
                <c:pt idx="2262">
                  <c:v>10.024639348881518</c:v>
                </c:pt>
                <c:pt idx="2263">
                  <c:v>10.044445297355177</c:v>
                </c:pt>
                <c:pt idx="2264">
                  <c:v>10.069910088249879</c:v>
                </c:pt>
                <c:pt idx="2265">
                  <c:v>10.098204300355102</c:v>
                </c:pt>
                <c:pt idx="2266">
                  <c:v>10.120839670039279</c:v>
                </c:pt>
                <c:pt idx="2267">
                  <c:v>10.140645618512938</c:v>
                </c:pt>
                <c:pt idx="2268">
                  <c:v>10.16611040940764</c:v>
                </c:pt>
                <c:pt idx="2269">
                  <c:v>10.185916357881297</c:v>
                </c:pt>
                <c:pt idx="2270">
                  <c:v>10.205722306354957</c:v>
                </c:pt>
                <c:pt idx="2271">
                  <c:v>10.231187097249663</c:v>
                </c:pt>
                <c:pt idx="2272">
                  <c:v>10.250993045723323</c:v>
                </c:pt>
                <c:pt idx="2273">
                  <c:v>10.273628415407504</c:v>
                </c:pt>
                <c:pt idx="2274">
                  <c:v>10.301922627512733</c:v>
                </c:pt>
                <c:pt idx="2275">
                  <c:v>10.321728575986389</c:v>
                </c:pt>
                <c:pt idx="2276">
                  <c:v>10.344363945670569</c:v>
                </c:pt>
                <c:pt idx="2277">
                  <c:v>10.366999315354747</c:v>
                </c:pt>
                <c:pt idx="2278">
                  <c:v>10.386805263828407</c:v>
                </c:pt>
                <c:pt idx="2279">
                  <c:v>10.409440633512588</c:v>
                </c:pt>
                <c:pt idx="2280">
                  <c:v>10.432076003196769</c:v>
                </c:pt>
                <c:pt idx="2281">
                  <c:v>10.451881951670426</c:v>
                </c:pt>
                <c:pt idx="2282">
                  <c:v>10.471687900144085</c:v>
                </c:pt>
                <c:pt idx="2283">
                  <c:v>10.49149384861774</c:v>
                </c:pt>
                <c:pt idx="2284">
                  <c:v>10.502811533459825</c:v>
                </c:pt>
                <c:pt idx="2285">
                  <c:v>10.52261748193348</c:v>
                </c:pt>
                <c:pt idx="2286">
                  <c:v>10.536764587986093</c:v>
                </c:pt>
                <c:pt idx="2287">
                  <c:v>10.556570536459754</c:v>
                </c:pt>
                <c:pt idx="2288">
                  <c:v>10.579205906143937</c:v>
                </c:pt>
                <c:pt idx="2289">
                  <c:v>10.601841275828122</c:v>
                </c:pt>
                <c:pt idx="2290">
                  <c:v>10.621647224301782</c:v>
                </c:pt>
                <c:pt idx="2291">
                  <c:v>10.641453172775442</c:v>
                </c:pt>
                <c:pt idx="2292">
                  <c:v>10.664088542459623</c:v>
                </c:pt>
                <c:pt idx="2293">
                  <c:v>10.678235648512237</c:v>
                </c:pt>
                <c:pt idx="2294">
                  <c:v>10.698041596985894</c:v>
                </c:pt>
                <c:pt idx="2295">
                  <c:v>10.712188703038507</c:v>
                </c:pt>
                <c:pt idx="2296">
                  <c:v>10.731994651512164</c:v>
                </c:pt>
                <c:pt idx="2297">
                  <c:v>10.743312336354254</c:v>
                </c:pt>
                <c:pt idx="2298">
                  <c:v>10.763118284827911</c:v>
                </c:pt>
                <c:pt idx="2299">
                  <c:v>10.777265390880524</c:v>
                </c:pt>
                <c:pt idx="2300">
                  <c:v>10.797071339354181</c:v>
                </c:pt>
                <c:pt idx="2301">
                  <c:v>10.811218445406794</c:v>
                </c:pt>
                <c:pt idx="2302">
                  <c:v>10.831024393880451</c:v>
                </c:pt>
                <c:pt idx="2303">
                  <c:v>10.842342078722542</c:v>
                </c:pt>
                <c:pt idx="2304">
                  <c:v>10.862148027196202</c:v>
                </c:pt>
                <c:pt idx="2305">
                  <c:v>10.876295133248817</c:v>
                </c:pt>
                <c:pt idx="2306">
                  <c:v>10.896101081722474</c:v>
                </c:pt>
                <c:pt idx="2307">
                  <c:v>10.910248187775087</c:v>
                </c:pt>
                <c:pt idx="2308">
                  <c:v>10.9243952938277</c:v>
                </c:pt>
                <c:pt idx="2309">
                  <c:v>10.93854239988031</c:v>
                </c:pt>
                <c:pt idx="2310">
                  <c:v>10.95268950593292</c:v>
                </c:pt>
                <c:pt idx="2311">
                  <c:v>10.966836611985533</c:v>
                </c:pt>
                <c:pt idx="2312">
                  <c:v>10.980983718038146</c:v>
                </c:pt>
                <c:pt idx="2313">
                  <c:v>11.000789666511807</c:v>
                </c:pt>
                <c:pt idx="2314">
                  <c:v>11.012107351353899</c:v>
                </c:pt>
                <c:pt idx="2315">
                  <c:v>11.031913299827556</c:v>
                </c:pt>
                <c:pt idx="2316">
                  <c:v>11.046060405880169</c:v>
                </c:pt>
                <c:pt idx="2317">
                  <c:v>11.060207511932783</c:v>
                </c:pt>
                <c:pt idx="2318">
                  <c:v>11.074354617985396</c:v>
                </c:pt>
                <c:pt idx="2319">
                  <c:v>11.088501724038007</c:v>
                </c:pt>
                <c:pt idx="2320">
                  <c:v>11.099819408880098</c:v>
                </c:pt>
                <c:pt idx="2321">
                  <c:v>11.111137093722187</c:v>
                </c:pt>
                <c:pt idx="2322">
                  <c:v>11.128113620985321</c:v>
                </c:pt>
                <c:pt idx="2323">
                  <c:v>11.139431305827406</c:v>
                </c:pt>
                <c:pt idx="2324">
                  <c:v>11.150748990669493</c:v>
                </c:pt>
                <c:pt idx="2325">
                  <c:v>11.162066675511582</c:v>
                </c:pt>
                <c:pt idx="2326">
                  <c:v>11.173384360353671</c:v>
                </c:pt>
                <c:pt idx="2327">
                  <c:v>11.187531466406288</c:v>
                </c:pt>
                <c:pt idx="2328">
                  <c:v>11.201678572458903</c:v>
                </c:pt>
                <c:pt idx="2329">
                  <c:v>11.215825678511518</c:v>
                </c:pt>
                <c:pt idx="2330">
                  <c:v>11.229972784564136</c:v>
                </c:pt>
                <c:pt idx="2331">
                  <c:v>11.244119890616755</c:v>
                </c:pt>
                <c:pt idx="2332">
                  <c:v>11.255437575458847</c:v>
                </c:pt>
                <c:pt idx="2333">
                  <c:v>11.26675526030094</c:v>
                </c:pt>
                <c:pt idx="2334">
                  <c:v>11.278072945143032</c:v>
                </c:pt>
                <c:pt idx="2335">
                  <c:v>11.289390629985121</c:v>
                </c:pt>
                <c:pt idx="2336">
                  <c:v>11.30070831482721</c:v>
                </c:pt>
                <c:pt idx="2337">
                  <c:v>11.312025999669299</c:v>
                </c:pt>
                <c:pt idx="2338">
                  <c:v>11.323343684511389</c:v>
                </c:pt>
                <c:pt idx="2339">
                  <c:v>11.334661369353478</c:v>
                </c:pt>
                <c:pt idx="2340">
                  <c:v>11.345979054195563</c:v>
                </c:pt>
                <c:pt idx="2341">
                  <c:v>11.35729673903765</c:v>
                </c:pt>
                <c:pt idx="2342">
                  <c:v>11.362955581458692</c:v>
                </c:pt>
                <c:pt idx="2343">
                  <c:v>11.374273266300781</c:v>
                </c:pt>
                <c:pt idx="2344">
                  <c:v>11.38559095114287</c:v>
                </c:pt>
                <c:pt idx="2345">
                  <c:v>11.391249793563919</c:v>
                </c:pt>
                <c:pt idx="2346">
                  <c:v>11.405396899616534</c:v>
                </c:pt>
                <c:pt idx="2347">
                  <c:v>11.419544005669149</c:v>
                </c:pt>
                <c:pt idx="2348">
                  <c:v>11.433691111721762</c:v>
                </c:pt>
                <c:pt idx="2349">
                  <c:v>11.447838217774375</c:v>
                </c:pt>
                <c:pt idx="2350">
                  <c:v>11.461985323826989</c:v>
                </c:pt>
                <c:pt idx="2351">
                  <c:v>11.473303008669077</c:v>
                </c:pt>
                <c:pt idx="2352">
                  <c:v>11.484620693511166</c:v>
                </c:pt>
                <c:pt idx="2353">
                  <c:v>11.490279535932212</c:v>
                </c:pt>
                <c:pt idx="2354">
                  <c:v>11.501597220774304</c:v>
                </c:pt>
                <c:pt idx="2355">
                  <c:v>11.512914905616395</c:v>
                </c:pt>
                <c:pt idx="2356">
                  <c:v>11.518573748037443</c:v>
                </c:pt>
                <c:pt idx="2357">
                  <c:v>11.529891432879534</c:v>
                </c:pt>
                <c:pt idx="2358">
                  <c:v>11.541209117721626</c:v>
                </c:pt>
                <c:pt idx="2359">
                  <c:v>11.546867960142672</c:v>
                </c:pt>
                <c:pt idx="2360">
                  <c:v>11.558185644984761</c:v>
                </c:pt>
                <c:pt idx="2361">
                  <c:v>11.569503329826849</c:v>
                </c:pt>
                <c:pt idx="2362">
                  <c:v>11.575162172247895</c:v>
                </c:pt>
                <c:pt idx="2363">
                  <c:v>11.580821014668938</c:v>
                </c:pt>
                <c:pt idx="2364">
                  <c:v>11.592138699511029</c:v>
                </c:pt>
                <c:pt idx="2365">
                  <c:v>11.597797541932072</c:v>
                </c:pt>
                <c:pt idx="2366">
                  <c:v>11.603456384353118</c:v>
                </c:pt>
                <c:pt idx="2367">
                  <c:v>11.614774069195207</c:v>
                </c:pt>
                <c:pt idx="2368">
                  <c:v>11.626091754037295</c:v>
                </c:pt>
                <c:pt idx="2369">
                  <c:v>11.631750596458341</c:v>
                </c:pt>
                <c:pt idx="2370">
                  <c:v>11.645897702510954</c:v>
                </c:pt>
                <c:pt idx="2371">
                  <c:v>11.660044808563566</c:v>
                </c:pt>
                <c:pt idx="2372">
                  <c:v>11.665703650984614</c:v>
                </c:pt>
                <c:pt idx="2373">
                  <c:v>11.671362493405661</c:v>
                </c:pt>
                <c:pt idx="2374">
                  <c:v>11.682680178247754</c:v>
                </c:pt>
                <c:pt idx="2375">
                  <c:v>11.685509599458276</c:v>
                </c:pt>
                <c:pt idx="2376">
                  <c:v>11.688339020668801</c:v>
                </c:pt>
                <c:pt idx="2377">
                  <c:v>11.693997863089844</c:v>
                </c:pt>
                <c:pt idx="2378">
                  <c:v>11.705315547931935</c:v>
                </c:pt>
                <c:pt idx="2379">
                  <c:v>11.710974390352979</c:v>
                </c:pt>
                <c:pt idx="2380">
                  <c:v>11.716633232774024</c:v>
                </c:pt>
                <c:pt idx="2381">
                  <c:v>11.727950917616113</c:v>
                </c:pt>
                <c:pt idx="2382">
                  <c:v>11.739268602458202</c:v>
                </c:pt>
                <c:pt idx="2383">
                  <c:v>11.744927444879247</c:v>
                </c:pt>
                <c:pt idx="2384">
                  <c:v>11.75058628730029</c:v>
                </c:pt>
                <c:pt idx="2385">
                  <c:v>11.764733393352902</c:v>
                </c:pt>
                <c:pt idx="2386">
                  <c:v>11.773221656984466</c:v>
                </c:pt>
                <c:pt idx="2387">
                  <c:v>11.781709920616033</c:v>
                </c:pt>
                <c:pt idx="2388">
                  <c:v>11.790198184247597</c:v>
                </c:pt>
                <c:pt idx="2389">
                  <c:v>11.804345290300208</c:v>
                </c:pt>
                <c:pt idx="2390">
                  <c:v>11.810004132721252</c:v>
                </c:pt>
                <c:pt idx="2391">
                  <c:v>11.815662975142297</c:v>
                </c:pt>
                <c:pt idx="2392">
                  <c:v>11.821321817563341</c:v>
                </c:pt>
                <c:pt idx="2393">
                  <c:v>11.826980659984386</c:v>
                </c:pt>
                <c:pt idx="2394">
                  <c:v>11.835468923615958</c:v>
                </c:pt>
                <c:pt idx="2395">
                  <c:v>11.843957187247529</c:v>
                </c:pt>
                <c:pt idx="2396">
                  <c:v>11.852445450879099</c:v>
                </c:pt>
                <c:pt idx="2397">
                  <c:v>11.86093371451067</c:v>
                </c:pt>
                <c:pt idx="2398">
                  <c:v>11.875080820563289</c:v>
                </c:pt>
                <c:pt idx="2399">
                  <c:v>11.880739662984336</c:v>
                </c:pt>
                <c:pt idx="2400">
                  <c:v>11.886398505405385</c:v>
                </c:pt>
                <c:pt idx="2401">
                  <c:v>11.892057347826432</c:v>
                </c:pt>
                <c:pt idx="2402">
                  <c:v>11.900545611458</c:v>
                </c:pt>
                <c:pt idx="2403">
                  <c:v>11.909033875089566</c:v>
                </c:pt>
                <c:pt idx="2404">
                  <c:v>11.917522138721131</c:v>
                </c:pt>
                <c:pt idx="2405">
                  <c:v>11.926010402352697</c:v>
                </c:pt>
                <c:pt idx="2406">
                  <c:v>11.934498665984261</c:v>
                </c:pt>
                <c:pt idx="2407">
                  <c:v>11.940157508405306</c:v>
                </c:pt>
                <c:pt idx="2408">
                  <c:v>11.948645772036873</c:v>
                </c:pt>
                <c:pt idx="2409">
                  <c:v>11.957134035668437</c:v>
                </c:pt>
                <c:pt idx="2410">
                  <c:v>11.965622299300003</c:v>
                </c:pt>
                <c:pt idx="2411">
                  <c:v>11.974110562931568</c:v>
                </c:pt>
                <c:pt idx="2412">
                  <c:v>11.982598826563134</c:v>
                </c:pt>
                <c:pt idx="2413">
                  <c:v>11.991087090194702</c:v>
                </c:pt>
                <c:pt idx="2414">
                  <c:v>11.99957535382627</c:v>
                </c:pt>
                <c:pt idx="2415">
                  <c:v>12.008063617457839</c:v>
                </c:pt>
                <c:pt idx="2416">
                  <c:v>12.016551881089407</c:v>
                </c:pt>
                <c:pt idx="2417">
                  <c:v>12.025040144720975</c:v>
                </c:pt>
                <c:pt idx="2418">
                  <c:v>12.033528408352543</c:v>
                </c:pt>
                <c:pt idx="2419">
                  <c:v>12.042016671984111</c:v>
                </c:pt>
                <c:pt idx="2420">
                  <c:v>12.050504935615681</c:v>
                </c:pt>
                <c:pt idx="2421">
                  <c:v>12.058993199247249</c:v>
                </c:pt>
                <c:pt idx="2422">
                  <c:v>12.067481462878817</c:v>
                </c:pt>
                <c:pt idx="2423">
                  <c:v>12.067481462878817</c:v>
                </c:pt>
                <c:pt idx="2424">
                  <c:v>12.073140305299862</c:v>
                </c:pt>
                <c:pt idx="2425">
                  <c:v>12.078799147720906</c:v>
                </c:pt>
                <c:pt idx="2426">
                  <c:v>12.084457990141951</c:v>
                </c:pt>
                <c:pt idx="2427">
                  <c:v>12.090116832562995</c:v>
                </c:pt>
                <c:pt idx="2428">
                  <c:v>12.104263938615608</c:v>
                </c:pt>
                <c:pt idx="2429">
                  <c:v>12.112752202247176</c:v>
                </c:pt>
                <c:pt idx="2430">
                  <c:v>12.121240465878746</c:v>
                </c:pt>
                <c:pt idx="2431">
                  <c:v>12.129728729510314</c:v>
                </c:pt>
                <c:pt idx="2432">
                  <c:v>12.138216993141882</c:v>
                </c:pt>
                <c:pt idx="2433">
                  <c:v>12.138216993141882</c:v>
                </c:pt>
                <c:pt idx="2434">
                  <c:v>12.143875835562929</c:v>
                </c:pt>
                <c:pt idx="2435">
                  <c:v>12.149534677983976</c:v>
                </c:pt>
                <c:pt idx="2436">
                  <c:v>12.155193520405025</c:v>
                </c:pt>
                <c:pt idx="2437">
                  <c:v>12.160852362826072</c:v>
                </c:pt>
                <c:pt idx="2438">
                  <c:v>12.166511205247119</c:v>
                </c:pt>
                <c:pt idx="2439">
                  <c:v>12.166511205247119</c:v>
                </c:pt>
                <c:pt idx="2440">
                  <c:v>12.174999468878685</c:v>
                </c:pt>
                <c:pt idx="2441">
                  <c:v>12.183487732510249</c:v>
                </c:pt>
                <c:pt idx="2442">
                  <c:v>12.189146574931295</c:v>
                </c:pt>
                <c:pt idx="2443">
                  <c:v>12.194805417352338</c:v>
                </c:pt>
                <c:pt idx="2444">
                  <c:v>12.200464259773383</c:v>
                </c:pt>
                <c:pt idx="2445">
                  <c:v>12.197634838562863</c:v>
                </c:pt>
                <c:pt idx="2446">
                  <c:v>12.20329368098391</c:v>
                </c:pt>
                <c:pt idx="2447">
                  <c:v>12.211781944615478</c:v>
                </c:pt>
                <c:pt idx="2448">
                  <c:v>12.220270208247047</c:v>
                </c:pt>
                <c:pt idx="2449">
                  <c:v>12.228758471878615</c:v>
                </c:pt>
                <c:pt idx="2450">
                  <c:v>12.237246735510183</c:v>
                </c:pt>
                <c:pt idx="2451">
                  <c:v>12.237246735510183</c:v>
                </c:pt>
                <c:pt idx="2452">
                  <c:v>12.242905577931229</c:v>
                </c:pt>
                <c:pt idx="2453">
                  <c:v>12.248564420352272</c:v>
                </c:pt>
                <c:pt idx="2454">
                  <c:v>12.254223262773317</c:v>
                </c:pt>
                <c:pt idx="2455">
                  <c:v>12.259882105194361</c:v>
                </c:pt>
                <c:pt idx="2456">
                  <c:v>12.265540947615406</c:v>
                </c:pt>
                <c:pt idx="2457">
                  <c:v>12.265540947615406</c:v>
                </c:pt>
                <c:pt idx="2458">
                  <c:v>12.274029211246974</c:v>
                </c:pt>
                <c:pt idx="2459">
                  <c:v>12.27968805366802</c:v>
                </c:pt>
                <c:pt idx="2460">
                  <c:v>12.285346896089063</c:v>
                </c:pt>
                <c:pt idx="2461">
                  <c:v>12.291005738510108</c:v>
                </c:pt>
                <c:pt idx="2462">
                  <c:v>12.296664580931154</c:v>
                </c:pt>
                <c:pt idx="2463">
                  <c:v>12.293835159720629</c:v>
                </c:pt>
                <c:pt idx="2464">
                  <c:v>12.293835159720629</c:v>
                </c:pt>
                <c:pt idx="2465">
                  <c:v>12.302323423352197</c:v>
                </c:pt>
                <c:pt idx="2466">
                  <c:v>12.310811686983765</c:v>
                </c:pt>
                <c:pt idx="2467">
                  <c:v>12.31647052940481</c:v>
                </c:pt>
                <c:pt idx="2468">
                  <c:v>12.322129371825856</c:v>
                </c:pt>
                <c:pt idx="2469">
                  <c:v>12.327788214246899</c:v>
                </c:pt>
                <c:pt idx="2470">
                  <c:v>12.324958793036377</c:v>
                </c:pt>
                <c:pt idx="2471">
                  <c:v>12.322129371825852</c:v>
                </c:pt>
                <c:pt idx="2472">
                  <c:v>12.33061763545742</c:v>
                </c:pt>
                <c:pt idx="2473">
                  <c:v>12.339105899088988</c:v>
                </c:pt>
                <c:pt idx="2474">
                  <c:v>12.347594162720558</c:v>
                </c:pt>
                <c:pt idx="2475">
                  <c:v>12.353253005141605</c:v>
                </c:pt>
                <c:pt idx="2476">
                  <c:v>12.358911847562652</c:v>
                </c:pt>
                <c:pt idx="2477">
                  <c:v>12.356082426352131</c:v>
                </c:pt>
                <c:pt idx="2478">
                  <c:v>12.35325300514161</c:v>
                </c:pt>
                <c:pt idx="2479">
                  <c:v>12.350423583931089</c:v>
                </c:pt>
                <c:pt idx="2480">
                  <c:v>12.358911847562656</c:v>
                </c:pt>
                <c:pt idx="2481">
                  <c:v>12.36740011119422</c:v>
                </c:pt>
                <c:pt idx="2482">
                  <c:v>12.373058953615262</c:v>
                </c:pt>
                <c:pt idx="2483">
                  <c:v>12.378717796036304</c:v>
                </c:pt>
                <c:pt idx="2484">
                  <c:v>12.384376638457345</c:v>
                </c:pt>
                <c:pt idx="2485">
                  <c:v>12.381547217246823</c:v>
                </c:pt>
                <c:pt idx="2486">
                  <c:v>12.378717796036298</c:v>
                </c:pt>
                <c:pt idx="2487">
                  <c:v>12.378717796036298</c:v>
                </c:pt>
                <c:pt idx="2488">
                  <c:v>12.384376638457343</c:v>
                </c:pt>
                <c:pt idx="2489">
                  <c:v>12.390035480878387</c:v>
                </c:pt>
                <c:pt idx="2490">
                  <c:v>12.395694323299432</c:v>
                </c:pt>
                <c:pt idx="2491">
                  <c:v>12.401353165720476</c:v>
                </c:pt>
                <c:pt idx="2492">
                  <c:v>12.407012008141521</c:v>
                </c:pt>
                <c:pt idx="2493">
                  <c:v>12.407012008141521</c:v>
                </c:pt>
                <c:pt idx="2494">
                  <c:v>12.407012008141521</c:v>
                </c:pt>
                <c:pt idx="2495">
                  <c:v>12.407012008141521</c:v>
                </c:pt>
                <c:pt idx="2496">
                  <c:v>12.407012008141521</c:v>
                </c:pt>
                <c:pt idx="2497">
                  <c:v>12.412670850562566</c:v>
                </c:pt>
                <c:pt idx="2498">
                  <c:v>12.41832969298361</c:v>
                </c:pt>
                <c:pt idx="2499">
                  <c:v>12.423988535404655</c:v>
                </c:pt>
                <c:pt idx="2500">
                  <c:v>12.429647377825699</c:v>
                </c:pt>
                <c:pt idx="2501">
                  <c:v>12.435306220246744</c:v>
                </c:pt>
                <c:pt idx="2502">
                  <c:v>12.435306220246744</c:v>
                </c:pt>
                <c:pt idx="2503">
                  <c:v>12.435306220246744</c:v>
                </c:pt>
                <c:pt idx="2504">
                  <c:v>12.435306220246744</c:v>
                </c:pt>
                <c:pt idx="2505">
                  <c:v>12.435306220246744</c:v>
                </c:pt>
                <c:pt idx="2506">
                  <c:v>12.435306220246744</c:v>
                </c:pt>
                <c:pt idx="2507">
                  <c:v>12.435306220246744</c:v>
                </c:pt>
                <c:pt idx="2508">
                  <c:v>12.440965062667795</c:v>
                </c:pt>
                <c:pt idx="2509">
                  <c:v>12.446623905088845</c:v>
                </c:pt>
                <c:pt idx="2510">
                  <c:v>12.452282747509894</c:v>
                </c:pt>
                <c:pt idx="2511">
                  <c:v>12.457941589930945</c:v>
                </c:pt>
                <c:pt idx="2512">
                  <c:v>12.463600432351996</c:v>
                </c:pt>
                <c:pt idx="2513">
                  <c:v>12.463600432351996</c:v>
                </c:pt>
                <c:pt idx="2514">
                  <c:v>12.463600432351996</c:v>
                </c:pt>
                <c:pt idx="2515">
                  <c:v>12.463600432351996</c:v>
                </c:pt>
                <c:pt idx="2516">
                  <c:v>12.463600432351996</c:v>
                </c:pt>
                <c:pt idx="2517">
                  <c:v>12.463600432351996</c:v>
                </c:pt>
                <c:pt idx="2518">
                  <c:v>12.463600432351996</c:v>
                </c:pt>
                <c:pt idx="2519">
                  <c:v>12.463600432351996</c:v>
                </c:pt>
                <c:pt idx="2520">
                  <c:v>12.469259274773041</c:v>
                </c:pt>
                <c:pt idx="2521">
                  <c:v>12.474918117194084</c:v>
                </c:pt>
                <c:pt idx="2522">
                  <c:v>12.48057695961513</c:v>
                </c:pt>
                <c:pt idx="2523">
                  <c:v>12.486235802036173</c:v>
                </c:pt>
                <c:pt idx="2524">
                  <c:v>12.491894644457219</c:v>
                </c:pt>
                <c:pt idx="2525">
                  <c:v>12.491894644457219</c:v>
                </c:pt>
                <c:pt idx="2526">
                  <c:v>12.491894644457219</c:v>
                </c:pt>
                <c:pt idx="2527">
                  <c:v>12.491894644457219</c:v>
                </c:pt>
                <c:pt idx="2528">
                  <c:v>12.491894644457219</c:v>
                </c:pt>
                <c:pt idx="2529">
                  <c:v>12.491894644457219</c:v>
                </c:pt>
                <c:pt idx="2530">
                  <c:v>12.491894644457219</c:v>
                </c:pt>
                <c:pt idx="2531">
                  <c:v>12.491894644457219</c:v>
                </c:pt>
                <c:pt idx="2532">
                  <c:v>12.491894644457219</c:v>
                </c:pt>
                <c:pt idx="2533">
                  <c:v>12.491894644457219</c:v>
                </c:pt>
                <c:pt idx="2534">
                  <c:v>12.491894644457219</c:v>
                </c:pt>
                <c:pt idx="2535">
                  <c:v>12.497553486878264</c:v>
                </c:pt>
                <c:pt idx="2536">
                  <c:v>12.506041750509832</c:v>
                </c:pt>
                <c:pt idx="2537">
                  <c:v>12.5145300141414</c:v>
                </c:pt>
                <c:pt idx="2538">
                  <c:v>12.523018277772968</c:v>
                </c:pt>
                <c:pt idx="2539">
                  <c:v>12.531506541404536</c:v>
                </c:pt>
                <c:pt idx="2540">
                  <c:v>12.53433596261506</c:v>
                </c:pt>
                <c:pt idx="2541">
                  <c:v>12.53433596261506</c:v>
                </c:pt>
                <c:pt idx="2542">
                  <c:v>12.53433596261506</c:v>
                </c:pt>
                <c:pt idx="2543">
                  <c:v>12.53433596261506</c:v>
                </c:pt>
                <c:pt idx="2544">
                  <c:v>12.537165383825581</c:v>
                </c:pt>
                <c:pt idx="2545">
                  <c:v>12.539994805036102</c:v>
                </c:pt>
                <c:pt idx="2546">
                  <c:v>12.542824226246623</c:v>
                </c:pt>
                <c:pt idx="2547">
                  <c:v>12.545653647457144</c:v>
                </c:pt>
                <c:pt idx="2548">
                  <c:v>12.548483068667664</c:v>
                </c:pt>
                <c:pt idx="2549">
                  <c:v>12.548483068667664</c:v>
                </c:pt>
                <c:pt idx="2550">
                  <c:v>12.556971332299232</c:v>
                </c:pt>
                <c:pt idx="2551">
                  <c:v>12.5654595959308</c:v>
                </c:pt>
                <c:pt idx="2552">
                  <c:v>12.57394785956237</c:v>
                </c:pt>
                <c:pt idx="2553">
                  <c:v>12.582436123193938</c:v>
                </c:pt>
                <c:pt idx="2554">
                  <c:v>12.590924386825506</c:v>
                </c:pt>
                <c:pt idx="2555">
                  <c:v>12.590924386825506</c:v>
                </c:pt>
                <c:pt idx="2556">
                  <c:v>12.590924386825506</c:v>
                </c:pt>
                <c:pt idx="2557">
                  <c:v>12.590924386825506</c:v>
                </c:pt>
                <c:pt idx="2558">
                  <c:v>12.590924386825506</c:v>
                </c:pt>
                <c:pt idx="2559">
                  <c:v>12.590924386825506</c:v>
                </c:pt>
                <c:pt idx="2560">
                  <c:v>12.590924386825506</c:v>
                </c:pt>
                <c:pt idx="2561">
                  <c:v>12.590924386825506</c:v>
                </c:pt>
                <c:pt idx="2562">
                  <c:v>12.590924386825506</c:v>
                </c:pt>
                <c:pt idx="2563">
                  <c:v>12.599412650457072</c:v>
                </c:pt>
                <c:pt idx="2564">
                  <c:v>12.607900914088637</c:v>
                </c:pt>
                <c:pt idx="2565">
                  <c:v>12.616389177720203</c:v>
                </c:pt>
                <c:pt idx="2566">
                  <c:v>12.624877441351767</c:v>
                </c:pt>
                <c:pt idx="2567">
                  <c:v>12.633365704983333</c:v>
                </c:pt>
                <c:pt idx="2568">
                  <c:v>12.633365704983333</c:v>
                </c:pt>
                <c:pt idx="2569">
                  <c:v>12.633365704983333</c:v>
                </c:pt>
                <c:pt idx="2570">
                  <c:v>12.633365704983333</c:v>
                </c:pt>
                <c:pt idx="2571">
                  <c:v>12.633365704983333</c:v>
                </c:pt>
                <c:pt idx="2572">
                  <c:v>12.633365704983333</c:v>
                </c:pt>
                <c:pt idx="2573">
                  <c:v>12.633365704983333</c:v>
                </c:pt>
                <c:pt idx="2574">
                  <c:v>12.639024547404379</c:v>
                </c:pt>
                <c:pt idx="2575">
                  <c:v>12.644683389825422</c:v>
                </c:pt>
                <c:pt idx="2576">
                  <c:v>12.650342232246468</c:v>
                </c:pt>
                <c:pt idx="2577">
                  <c:v>12.656001074667511</c:v>
                </c:pt>
                <c:pt idx="2578">
                  <c:v>12.661659917088556</c:v>
                </c:pt>
                <c:pt idx="2579">
                  <c:v>12.661659917088556</c:v>
                </c:pt>
                <c:pt idx="2580">
                  <c:v>12.661659917088556</c:v>
                </c:pt>
                <c:pt idx="2581">
                  <c:v>12.661659917088556</c:v>
                </c:pt>
                <c:pt idx="2582">
                  <c:v>12.661659917088556</c:v>
                </c:pt>
                <c:pt idx="2583">
                  <c:v>12.661659917088556</c:v>
                </c:pt>
                <c:pt idx="2584">
                  <c:v>12.667318759509604</c:v>
                </c:pt>
                <c:pt idx="2585">
                  <c:v>12.672977601930651</c:v>
                </c:pt>
                <c:pt idx="2586">
                  <c:v>12.678636444351699</c:v>
                </c:pt>
                <c:pt idx="2587">
                  <c:v>12.684295286772747</c:v>
                </c:pt>
                <c:pt idx="2588">
                  <c:v>12.689954129193794</c:v>
                </c:pt>
                <c:pt idx="2589">
                  <c:v>12.689954129193794</c:v>
                </c:pt>
                <c:pt idx="2590">
                  <c:v>12.689954129193794</c:v>
                </c:pt>
                <c:pt idx="2591">
                  <c:v>12.689954129193794</c:v>
                </c:pt>
                <c:pt idx="2592">
                  <c:v>12.689954129193794</c:v>
                </c:pt>
                <c:pt idx="2593">
                  <c:v>12.689954129193794</c:v>
                </c:pt>
                <c:pt idx="2594">
                  <c:v>12.695612971614839</c:v>
                </c:pt>
                <c:pt idx="2595">
                  <c:v>12.701271814035882</c:v>
                </c:pt>
                <c:pt idx="2596">
                  <c:v>12.706930656456928</c:v>
                </c:pt>
                <c:pt idx="2597">
                  <c:v>12.712589498877971</c:v>
                </c:pt>
                <c:pt idx="2598">
                  <c:v>12.718248341299017</c:v>
                </c:pt>
                <c:pt idx="2599">
                  <c:v>12.718248341299017</c:v>
                </c:pt>
                <c:pt idx="2600">
                  <c:v>12.718248341299017</c:v>
                </c:pt>
                <c:pt idx="2601">
                  <c:v>12.718248341299017</c:v>
                </c:pt>
                <c:pt idx="2602">
                  <c:v>12.718248341299017</c:v>
                </c:pt>
                <c:pt idx="2603">
                  <c:v>12.718248341299017</c:v>
                </c:pt>
                <c:pt idx="2604">
                  <c:v>12.718248341299017</c:v>
                </c:pt>
                <c:pt idx="2605">
                  <c:v>12.718248341299017</c:v>
                </c:pt>
                <c:pt idx="2606">
                  <c:v>12.723907183720062</c:v>
                </c:pt>
                <c:pt idx="2607">
                  <c:v>12.729566026141105</c:v>
                </c:pt>
                <c:pt idx="2608">
                  <c:v>12.735224868562151</c:v>
                </c:pt>
                <c:pt idx="2609">
                  <c:v>12.740883710983194</c:v>
                </c:pt>
                <c:pt idx="2610">
                  <c:v>12.74654255340424</c:v>
                </c:pt>
                <c:pt idx="2611">
                  <c:v>12.74654255340424</c:v>
                </c:pt>
                <c:pt idx="2612">
                  <c:v>12.74654255340424</c:v>
                </c:pt>
                <c:pt idx="2613">
                  <c:v>12.74654255340424</c:v>
                </c:pt>
                <c:pt idx="2614">
                  <c:v>12.74654255340424</c:v>
                </c:pt>
                <c:pt idx="2615">
                  <c:v>12.74654255340424</c:v>
                </c:pt>
                <c:pt idx="2616">
                  <c:v>12.74654255340424</c:v>
                </c:pt>
                <c:pt idx="2617">
                  <c:v>12.74654255340424</c:v>
                </c:pt>
                <c:pt idx="2618">
                  <c:v>12.74654255340424</c:v>
                </c:pt>
                <c:pt idx="2619">
                  <c:v>12.74654255340424</c:v>
                </c:pt>
                <c:pt idx="2620">
                  <c:v>12.752201395825285</c:v>
                </c:pt>
                <c:pt idx="2621">
                  <c:v>12.757860238246328</c:v>
                </c:pt>
                <c:pt idx="2622">
                  <c:v>12.763519080667374</c:v>
                </c:pt>
                <c:pt idx="2623">
                  <c:v>12.769177923088417</c:v>
                </c:pt>
                <c:pt idx="2624">
                  <c:v>12.774836765509463</c:v>
                </c:pt>
                <c:pt idx="2625">
                  <c:v>12.774836765509463</c:v>
                </c:pt>
                <c:pt idx="2626">
                  <c:v>12.774836765509463</c:v>
                </c:pt>
                <c:pt idx="2627">
                  <c:v>12.774836765509463</c:v>
                </c:pt>
                <c:pt idx="2628">
                  <c:v>12.774836765509463</c:v>
                </c:pt>
                <c:pt idx="2629">
                  <c:v>12.774836765509463</c:v>
                </c:pt>
                <c:pt idx="2630">
                  <c:v>12.774836765509463</c:v>
                </c:pt>
                <c:pt idx="2631">
                  <c:v>12.774836765509463</c:v>
                </c:pt>
                <c:pt idx="2632">
                  <c:v>12.774836765509463</c:v>
                </c:pt>
                <c:pt idx="2633">
                  <c:v>12.774836765509463</c:v>
                </c:pt>
                <c:pt idx="2634">
                  <c:v>12.774836765509463</c:v>
                </c:pt>
                <c:pt idx="2635">
                  <c:v>12.774836765509463</c:v>
                </c:pt>
                <c:pt idx="2636">
                  <c:v>12.78049560793051</c:v>
                </c:pt>
                <c:pt idx="2637">
                  <c:v>12.786154450351557</c:v>
                </c:pt>
                <c:pt idx="2638">
                  <c:v>12.791813292772606</c:v>
                </c:pt>
                <c:pt idx="2639">
                  <c:v>12.797472135193653</c:v>
                </c:pt>
                <c:pt idx="2640">
                  <c:v>12.8031309776147</c:v>
                </c:pt>
                <c:pt idx="2641">
                  <c:v>12.8031309776147</c:v>
                </c:pt>
                <c:pt idx="2642">
                  <c:v>12.8031309776147</c:v>
                </c:pt>
                <c:pt idx="2643">
                  <c:v>12.8031309776147</c:v>
                </c:pt>
                <c:pt idx="2644">
                  <c:v>12.8031309776147</c:v>
                </c:pt>
                <c:pt idx="2645">
                  <c:v>12.8031309776147</c:v>
                </c:pt>
                <c:pt idx="2646">
                  <c:v>12.8031309776147</c:v>
                </c:pt>
                <c:pt idx="2647">
                  <c:v>12.8031309776147</c:v>
                </c:pt>
                <c:pt idx="2648">
                  <c:v>12.8031309776147</c:v>
                </c:pt>
                <c:pt idx="2649">
                  <c:v>12.8031309776147</c:v>
                </c:pt>
                <c:pt idx="2650">
                  <c:v>12.8031309776147</c:v>
                </c:pt>
                <c:pt idx="2651">
                  <c:v>12.8031309776147</c:v>
                </c:pt>
                <c:pt idx="2652">
                  <c:v>12.8031309776147</c:v>
                </c:pt>
                <c:pt idx="2653">
                  <c:v>12.8031309776147</c:v>
                </c:pt>
                <c:pt idx="2654">
                  <c:v>12.8031309776147</c:v>
                </c:pt>
                <c:pt idx="2655">
                  <c:v>12.8031309776147</c:v>
                </c:pt>
                <c:pt idx="2656">
                  <c:v>12.808789820035745</c:v>
                </c:pt>
                <c:pt idx="2657">
                  <c:v>12.814448662456789</c:v>
                </c:pt>
                <c:pt idx="2658">
                  <c:v>12.820107504877834</c:v>
                </c:pt>
                <c:pt idx="2659">
                  <c:v>12.825766347298877</c:v>
                </c:pt>
                <c:pt idx="2660">
                  <c:v>12.831425189719923</c:v>
                </c:pt>
                <c:pt idx="2661">
                  <c:v>12.831425189719923</c:v>
                </c:pt>
                <c:pt idx="2662">
                  <c:v>12.831425189719923</c:v>
                </c:pt>
                <c:pt idx="2663">
                  <c:v>12.831425189719923</c:v>
                </c:pt>
                <c:pt idx="2664">
                  <c:v>12.831425189719923</c:v>
                </c:pt>
                <c:pt idx="2665">
                  <c:v>12.831425189719923</c:v>
                </c:pt>
                <c:pt idx="2666">
                  <c:v>12.831425189719923</c:v>
                </c:pt>
                <c:pt idx="2667">
                  <c:v>12.831425189719923</c:v>
                </c:pt>
                <c:pt idx="2668">
                  <c:v>12.831425189719923</c:v>
                </c:pt>
                <c:pt idx="2669">
                  <c:v>12.831425189719923</c:v>
                </c:pt>
                <c:pt idx="2670">
                  <c:v>12.831425189719923</c:v>
                </c:pt>
                <c:pt idx="2671">
                  <c:v>12.831425189719923</c:v>
                </c:pt>
                <c:pt idx="2672">
                  <c:v>12.831425189719923</c:v>
                </c:pt>
                <c:pt idx="2673">
                  <c:v>12.831425189719923</c:v>
                </c:pt>
                <c:pt idx="2674">
                  <c:v>12.831425189719923</c:v>
                </c:pt>
                <c:pt idx="2675">
                  <c:v>12.831425189719923</c:v>
                </c:pt>
                <c:pt idx="2676">
                  <c:v>12.831425189719923</c:v>
                </c:pt>
                <c:pt idx="2677">
                  <c:v>12.831425189719923</c:v>
                </c:pt>
                <c:pt idx="2678">
                  <c:v>12.831425189719923</c:v>
                </c:pt>
                <c:pt idx="2679">
                  <c:v>12.831425189719923</c:v>
                </c:pt>
                <c:pt idx="2680">
                  <c:v>12.831425189719923</c:v>
                </c:pt>
                <c:pt idx="2681">
                  <c:v>12.831425189719923</c:v>
                </c:pt>
                <c:pt idx="2682">
                  <c:v>12.831425189719923</c:v>
                </c:pt>
                <c:pt idx="2683">
                  <c:v>12.839913453351491</c:v>
                </c:pt>
                <c:pt idx="2684">
                  <c:v>12.848401716983059</c:v>
                </c:pt>
                <c:pt idx="2685">
                  <c:v>12.856889980614628</c:v>
                </c:pt>
                <c:pt idx="2686">
                  <c:v>12.865378244246196</c:v>
                </c:pt>
                <c:pt idx="2687">
                  <c:v>12.873866507877764</c:v>
                </c:pt>
                <c:pt idx="2688">
                  <c:v>12.873866507877764</c:v>
                </c:pt>
                <c:pt idx="2689">
                  <c:v>12.873866507877764</c:v>
                </c:pt>
                <c:pt idx="2690">
                  <c:v>12.873866507877764</c:v>
                </c:pt>
                <c:pt idx="2691">
                  <c:v>12.873866507877764</c:v>
                </c:pt>
                <c:pt idx="2692">
                  <c:v>12.873866507877764</c:v>
                </c:pt>
                <c:pt idx="2693">
                  <c:v>12.873866507877764</c:v>
                </c:pt>
                <c:pt idx="2694">
                  <c:v>12.873866507877764</c:v>
                </c:pt>
                <c:pt idx="2695">
                  <c:v>12.873866507877764</c:v>
                </c:pt>
                <c:pt idx="2696">
                  <c:v>12.873866507877764</c:v>
                </c:pt>
                <c:pt idx="2697">
                  <c:v>12.873866507877764</c:v>
                </c:pt>
                <c:pt idx="2698">
                  <c:v>12.873866507877764</c:v>
                </c:pt>
                <c:pt idx="2699">
                  <c:v>12.873866507877764</c:v>
                </c:pt>
                <c:pt idx="2700">
                  <c:v>12.876695929088285</c:v>
                </c:pt>
                <c:pt idx="2701">
                  <c:v>12.879525350298806</c:v>
                </c:pt>
                <c:pt idx="2702">
                  <c:v>12.882354771509327</c:v>
                </c:pt>
                <c:pt idx="2703">
                  <c:v>12.885184192719848</c:v>
                </c:pt>
                <c:pt idx="2704">
                  <c:v>12.888013613930369</c:v>
                </c:pt>
                <c:pt idx="2705">
                  <c:v>12.888013613930369</c:v>
                </c:pt>
                <c:pt idx="2706">
                  <c:v>12.888013613930369</c:v>
                </c:pt>
                <c:pt idx="2707">
                  <c:v>12.888013613930369</c:v>
                </c:pt>
                <c:pt idx="2708">
                  <c:v>12.893672456351416</c:v>
                </c:pt>
                <c:pt idx="2709">
                  <c:v>12.899331298772463</c:v>
                </c:pt>
                <c:pt idx="2710">
                  <c:v>12.904990141193512</c:v>
                </c:pt>
                <c:pt idx="2711">
                  <c:v>12.910648983614559</c:v>
                </c:pt>
                <c:pt idx="2712">
                  <c:v>12.916307826035606</c:v>
                </c:pt>
                <c:pt idx="2713">
                  <c:v>12.916307826035606</c:v>
                </c:pt>
                <c:pt idx="2714">
                  <c:v>12.916307826035606</c:v>
                </c:pt>
                <c:pt idx="2715">
                  <c:v>12.916307826035606</c:v>
                </c:pt>
                <c:pt idx="2716">
                  <c:v>12.919137247246127</c:v>
                </c:pt>
                <c:pt idx="2717">
                  <c:v>12.921966668456648</c:v>
                </c:pt>
                <c:pt idx="2718">
                  <c:v>12.924796089667169</c:v>
                </c:pt>
                <c:pt idx="2719">
                  <c:v>12.927625510877689</c:v>
                </c:pt>
                <c:pt idx="2720">
                  <c:v>12.93045493208821</c:v>
                </c:pt>
                <c:pt idx="2721">
                  <c:v>12.93045493208821</c:v>
                </c:pt>
                <c:pt idx="2722">
                  <c:v>12.93045493208821</c:v>
                </c:pt>
                <c:pt idx="2723">
                  <c:v>12.93045493208821</c:v>
                </c:pt>
                <c:pt idx="2724">
                  <c:v>12.936113774509256</c:v>
                </c:pt>
                <c:pt idx="2725">
                  <c:v>12.941772616930299</c:v>
                </c:pt>
                <c:pt idx="2726">
                  <c:v>12.947431459351344</c:v>
                </c:pt>
                <c:pt idx="2727">
                  <c:v>12.953090301772388</c:v>
                </c:pt>
                <c:pt idx="2728">
                  <c:v>12.958749144193433</c:v>
                </c:pt>
                <c:pt idx="2729">
                  <c:v>12.958749144193433</c:v>
                </c:pt>
                <c:pt idx="2730">
                  <c:v>12.958749144193433</c:v>
                </c:pt>
                <c:pt idx="2731">
                  <c:v>12.958749144193433</c:v>
                </c:pt>
                <c:pt idx="2732">
                  <c:v>12.958749144193433</c:v>
                </c:pt>
                <c:pt idx="2733">
                  <c:v>12.958749144193433</c:v>
                </c:pt>
                <c:pt idx="2734">
                  <c:v>12.958749144193433</c:v>
                </c:pt>
                <c:pt idx="2735">
                  <c:v>12.958749144193433</c:v>
                </c:pt>
                <c:pt idx="2736">
                  <c:v>12.958749144193433</c:v>
                </c:pt>
                <c:pt idx="2737">
                  <c:v>12.958749144193433</c:v>
                </c:pt>
                <c:pt idx="2738">
                  <c:v>12.967237407825001</c:v>
                </c:pt>
                <c:pt idx="2739">
                  <c:v>12.975725671456569</c:v>
                </c:pt>
                <c:pt idx="2740">
                  <c:v>12.984213935088139</c:v>
                </c:pt>
                <c:pt idx="2741">
                  <c:v>12.992702198719707</c:v>
                </c:pt>
                <c:pt idx="2742">
                  <c:v>13.001190462351275</c:v>
                </c:pt>
                <c:pt idx="2743">
                  <c:v>13.001190462351275</c:v>
                </c:pt>
                <c:pt idx="2744">
                  <c:v>12.99836104114075</c:v>
                </c:pt>
                <c:pt idx="2745">
                  <c:v>12.995531619930228</c:v>
                </c:pt>
                <c:pt idx="2746">
                  <c:v>12.992702198719703</c:v>
                </c:pt>
                <c:pt idx="2747">
                  <c:v>12.992702198719703</c:v>
                </c:pt>
                <c:pt idx="2748">
                  <c:v>12.989872777509181</c:v>
                </c:pt>
                <c:pt idx="2749">
                  <c:v>12.989872777509181</c:v>
                </c:pt>
                <c:pt idx="2750">
                  <c:v>12.992702198719703</c:v>
                </c:pt>
                <c:pt idx="2751">
                  <c:v>12.992702198719703</c:v>
                </c:pt>
                <c:pt idx="2752">
                  <c:v>12.998361041140749</c:v>
                </c:pt>
                <c:pt idx="2753">
                  <c:v>13.006849304772317</c:v>
                </c:pt>
                <c:pt idx="2754">
                  <c:v>13.015337568403885</c:v>
                </c:pt>
                <c:pt idx="2755">
                  <c:v>13.02099641082493</c:v>
                </c:pt>
                <c:pt idx="2756">
                  <c:v>13.029484674456498</c:v>
                </c:pt>
                <c:pt idx="2757">
                  <c:v>13.029484674456498</c:v>
                </c:pt>
                <c:pt idx="2758">
                  <c:v>13.029484674456498</c:v>
                </c:pt>
                <c:pt idx="2759">
                  <c:v>13.026655253245973</c:v>
                </c:pt>
                <c:pt idx="2760">
                  <c:v>13.023825832035451</c:v>
                </c:pt>
                <c:pt idx="2761">
                  <c:v>13.020996410824926</c:v>
                </c:pt>
                <c:pt idx="2762">
                  <c:v>13.018166989614404</c:v>
                </c:pt>
                <c:pt idx="2763">
                  <c:v>13.015337568403879</c:v>
                </c:pt>
                <c:pt idx="2764">
                  <c:v>13.015337568403879</c:v>
                </c:pt>
                <c:pt idx="2765">
                  <c:v>13.015337568403879</c:v>
                </c:pt>
                <c:pt idx="2766">
                  <c:v>13.015337568403879</c:v>
                </c:pt>
                <c:pt idx="2767">
                  <c:v>13.015337568403879</c:v>
                </c:pt>
                <c:pt idx="2768">
                  <c:v>13.015337568403879</c:v>
                </c:pt>
                <c:pt idx="2769">
                  <c:v>13.020996410824925</c:v>
                </c:pt>
                <c:pt idx="2770">
                  <c:v>13.026655253245968</c:v>
                </c:pt>
                <c:pt idx="2771">
                  <c:v>13.032314095667013</c:v>
                </c:pt>
                <c:pt idx="2772">
                  <c:v>13.037972938088057</c:v>
                </c:pt>
                <c:pt idx="2773">
                  <c:v>13.043631780509102</c:v>
                </c:pt>
                <c:pt idx="2774">
                  <c:v>13.043631780509102</c:v>
                </c:pt>
                <c:pt idx="2775">
                  <c:v>13.043631780509102</c:v>
                </c:pt>
                <c:pt idx="2776">
                  <c:v>13.043631780509102</c:v>
                </c:pt>
                <c:pt idx="2777">
                  <c:v>13.043631780509102</c:v>
                </c:pt>
                <c:pt idx="2778">
                  <c:v>13.043631780509102</c:v>
                </c:pt>
                <c:pt idx="2779">
                  <c:v>13.043631780509102</c:v>
                </c:pt>
                <c:pt idx="2780">
                  <c:v>13.043631780509102</c:v>
                </c:pt>
                <c:pt idx="2781">
                  <c:v>13.043631780509102</c:v>
                </c:pt>
                <c:pt idx="2782">
                  <c:v>13.043631780509102</c:v>
                </c:pt>
                <c:pt idx="2783">
                  <c:v>13.043631780509102</c:v>
                </c:pt>
                <c:pt idx="2784">
                  <c:v>13.043631780509102</c:v>
                </c:pt>
                <c:pt idx="2785">
                  <c:v>13.043631780509102</c:v>
                </c:pt>
                <c:pt idx="2786">
                  <c:v>13.043631780509102</c:v>
                </c:pt>
                <c:pt idx="2787">
                  <c:v>13.043631780509102</c:v>
                </c:pt>
                <c:pt idx="2788">
                  <c:v>13.043631780509102</c:v>
                </c:pt>
                <c:pt idx="2789">
                  <c:v>13.043631780509102</c:v>
                </c:pt>
                <c:pt idx="2790">
                  <c:v>13.043631780509102</c:v>
                </c:pt>
                <c:pt idx="2791">
                  <c:v>13.049290622930148</c:v>
                </c:pt>
                <c:pt idx="2792">
                  <c:v>13.054949465351191</c:v>
                </c:pt>
                <c:pt idx="2793">
                  <c:v>13.060608307772236</c:v>
                </c:pt>
                <c:pt idx="2794">
                  <c:v>13.06626715019328</c:v>
                </c:pt>
                <c:pt idx="2795">
                  <c:v>13.071925992614325</c:v>
                </c:pt>
                <c:pt idx="2796">
                  <c:v>13.071925992614325</c:v>
                </c:pt>
                <c:pt idx="2797">
                  <c:v>13.071925992614325</c:v>
                </c:pt>
                <c:pt idx="2798">
                  <c:v>13.071925992614325</c:v>
                </c:pt>
                <c:pt idx="2799">
                  <c:v>13.071925992614325</c:v>
                </c:pt>
                <c:pt idx="2800">
                  <c:v>13.071925992614325</c:v>
                </c:pt>
                <c:pt idx="2801">
                  <c:v>13.071925992614325</c:v>
                </c:pt>
                <c:pt idx="2802">
                  <c:v>13.071925992614325</c:v>
                </c:pt>
                <c:pt idx="2803">
                  <c:v>13.071925992614325</c:v>
                </c:pt>
                <c:pt idx="2804">
                  <c:v>13.071925992614325</c:v>
                </c:pt>
                <c:pt idx="2805">
                  <c:v>13.071925992614325</c:v>
                </c:pt>
                <c:pt idx="2806">
                  <c:v>13.071925992614325</c:v>
                </c:pt>
                <c:pt idx="2807">
                  <c:v>13.071925992614325</c:v>
                </c:pt>
                <c:pt idx="2808">
                  <c:v>13.071925992614325</c:v>
                </c:pt>
                <c:pt idx="2809">
                  <c:v>13.071925992614325</c:v>
                </c:pt>
                <c:pt idx="2810">
                  <c:v>13.071925992614325</c:v>
                </c:pt>
                <c:pt idx="2811">
                  <c:v>13.071925992614325</c:v>
                </c:pt>
                <c:pt idx="2812">
                  <c:v>13.071925992614325</c:v>
                </c:pt>
                <c:pt idx="2813">
                  <c:v>13.071925992614325</c:v>
                </c:pt>
                <c:pt idx="2814">
                  <c:v>13.071925992614325</c:v>
                </c:pt>
                <c:pt idx="2815">
                  <c:v>13.071925992614325</c:v>
                </c:pt>
                <c:pt idx="2816">
                  <c:v>13.071925992614325</c:v>
                </c:pt>
                <c:pt idx="2817">
                  <c:v>13.071925992614325</c:v>
                </c:pt>
                <c:pt idx="2818">
                  <c:v>13.071925992614325</c:v>
                </c:pt>
                <c:pt idx="2819">
                  <c:v>13.071925992614325</c:v>
                </c:pt>
                <c:pt idx="2820">
                  <c:v>13.071925992614325</c:v>
                </c:pt>
                <c:pt idx="2821">
                  <c:v>13.071925992614325</c:v>
                </c:pt>
                <c:pt idx="2822">
                  <c:v>13.071925992614325</c:v>
                </c:pt>
                <c:pt idx="2823">
                  <c:v>13.071925992614325</c:v>
                </c:pt>
                <c:pt idx="2824">
                  <c:v>13.071925992614325</c:v>
                </c:pt>
                <c:pt idx="2825">
                  <c:v>13.071925992614325</c:v>
                </c:pt>
                <c:pt idx="2826">
                  <c:v>13.071925992614325</c:v>
                </c:pt>
                <c:pt idx="2827">
                  <c:v>13.07475541382485</c:v>
                </c:pt>
                <c:pt idx="2828">
                  <c:v>13.077584835035372</c:v>
                </c:pt>
                <c:pt idx="2829">
                  <c:v>13.080414256245897</c:v>
                </c:pt>
                <c:pt idx="2830">
                  <c:v>13.083243677456419</c:v>
                </c:pt>
                <c:pt idx="2831">
                  <c:v>13.086073098666944</c:v>
                </c:pt>
                <c:pt idx="2832">
                  <c:v>13.086073098666944</c:v>
                </c:pt>
                <c:pt idx="2833">
                  <c:v>13.086073098666944</c:v>
                </c:pt>
                <c:pt idx="2834">
                  <c:v>13.086073098666944</c:v>
                </c:pt>
                <c:pt idx="2835">
                  <c:v>13.086073098666944</c:v>
                </c:pt>
                <c:pt idx="2836">
                  <c:v>13.08890251987747</c:v>
                </c:pt>
                <c:pt idx="2837">
                  <c:v>13.091731941087996</c:v>
                </c:pt>
                <c:pt idx="2838">
                  <c:v>13.100220204719568</c:v>
                </c:pt>
                <c:pt idx="2839">
                  <c:v>13.108708468351139</c:v>
                </c:pt>
                <c:pt idx="2840">
                  <c:v>13.117196731982711</c:v>
                </c:pt>
                <c:pt idx="2841">
                  <c:v>13.122855574403754</c:v>
                </c:pt>
                <c:pt idx="2842">
                  <c:v>13.1285144168248</c:v>
                </c:pt>
                <c:pt idx="2843">
                  <c:v>13.1285144168248</c:v>
                </c:pt>
                <c:pt idx="2844">
                  <c:v>13.13134383803532</c:v>
                </c:pt>
                <c:pt idx="2845">
                  <c:v>13.134173259245841</c:v>
                </c:pt>
                <c:pt idx="2846">
                  <c:v>13.137002680456362</c:v>
                </c:pt>
                <c:pt idx="2847">
                  <c:v>13.139832101666883</c:v>
                </c:pt>
                <c:pt idx="2848">
                  <c:v>13.142661522877404</c:v>
                </c:pt>
                <c:pt idx="2849">
                  <c:v>13.142661522877404</c:v>
                </c:pt>
                <c:pt idx="2850">
                  <c:v>13.142661522877404</c:v>
                </c:pt>
                <c:pt idx="2851">
                  <c:v>13.142661522877404</c:v>
                </c:pt>
                <c:pt idx="2852">
                  <c:v>13.142661522877404</c:v>
                </c:pt>
                <c:pt idx="2853">
                  <c:v>13.142661522877404</c:v>
                </c:pt>
                <c:pt idx="2854">
                  <c:v>13.142661522877404</c:v>
                </c:pt>
                <c:pt idx="2855">
                  <c:v>13.142661522877404</c:v>
                </c:pt>
                <c:pt idx="2856">
                  <c:v>13.142661522877404</c:v>
                </c:pt>
                <c:pt idx="2857">
                  <c:v>13.142661522877404</c:v>
                </c:pt>
                <c:pt idx="2858">
                  <c:v>13.151149786508972</c:v>
                </c:pt>
                <c:pt idx="2859">
                  <c:v>13.15963805014054</c:v>
                </c:pt>
                <c:pt idx="2860">
                  <c:v>13.16812631377211</c:v>
                </c:pt>
                <c:pt idx="2861">
                  <c:v>13.176614577403678</c:v>
                </c:pt>
                <c:pt idx="2862">
                  <c:v>13.185102841035246</c:v>
                </c:pt>
                <c:pt idx="2863">
                  <c:v>13.185102841035246</c:v>
                </c:pt>
                <c:pt idx="2864">
                  <c:v>13.185102841035246</c:v>
                </c:pt>
                <c:pt idx="2865">
                  <c:v>13.185102841035246</c:v>
                </c:pt>
                <c:pt idx="2866">
                  <c:v>13.185102841035246</c:v>
                </c:pt>
                <c:pt idx="2867">
                  <c:v>13.185102841035246</c:v>
                </c:pt>
                <c:pt idx="2868">
                  <c:v>13.185102841035246</c:v>
                </c:pt>
                <c:pt idx="2869">
                  <c:v>13.185102841035246</c:v>
                </c:pt>
                <c:pt idx="2870">
                  <c:v>13.185102841035246</c:v>
                </c:pt>
                <c:pt idx="2871">
                  <c:v>13.185102841035246</c:v>
                </c:pt>
                <c:pt idx="2872">
                  <c:v>13.185102841035246</c:v>
                </c:pt>
                <c:pt idx="2873">
                  <c:v>13.185102841035246</c:v>
                </c:pt>
                <c:pt idx="2874">
                  <c:v>13.185102841035246</c:v>
                </c:pt>
                <c:pt idx="2875">
                  <c:v>13.190761683456291</c:v>
                </c:pt>
                <c:pt idx="2876">
                  <c:v>13.196420525877334</c:v>
                </c:pt>
                <c:pt idx="2877">
                  <c:v>13.20207936829838</c:v>
                </c:pt>
                <c:pt idx="2878">
                  <c:v>13.207738210719423</c:v>
                </c:pt>
                <c:pt idx="2879">
                  <c:v>13.213397053140469</c:v>
                </c:pt>
                <c:pt idx="2880">
                  <c:v>13.213397053140469</c:v>
                </c:pt>
                <c:pt idx="2881">
                  <c:v>13.213397053140469</c:v>
                </c:pt>
                <c:pt idx="2882">
                  <c:v>13.213397053140469</c:v>
                </c:pt>
                <c:pt idx="2883">
                  <c:v>13.213397053140469</c:v>
                </c:pt>
                <c:pt idx="2884">
                  <c:v>13.213397053140469</c:v>
                </c:pt>
                <c:pt idx="2885">
                  <c:v>13.213397053140469</c:v>
                </c:pt>
                <c:pt idx="2886">
                  <c:v>13.213397053140469</c:v>
                </c:pt>
                <c:pt idx="2887">
                  <c:v>13.213397053140469</c:v>
                </c:pt>
                <c:pt idx="2888">
                  <c:v>13.219055895561514</c:v>
                </c:pt>
                <c:pt idx="2889">
                  <c:v>13.224714737982557</c:v>
                </c:pt>
                <c:pt idx="2890">
                  <c:v>13.230373580403603</c:v>
                </c:pt>
                <c:pt idx="2891">
                  <c:v>13.236032422824646</c:v>
                </c:pt>
                <c:pt idx="2892">
                  <c:v>13.241691265245692</c:v>
                </c:pt>
                <c:pt idx="2893">
                  <c:v>13.241691265245692</c:v>
                </c:pt>
                <c:pt idx="2894">
                  <c:v>13.241691265245692</c:v>
                </c:pt>
                <c:pt idx="2895">
                  <c:v>13.241691265245692</c:v>
                </c:pt>
                <c:pt idx="2896">
                  <c:v>13.241691265245692</c:v>
                </c:pt>
                <c:pt idx="2897">
                  <c:v>13.241691265245692</c:v>
                </c:pt>
                <c:pt idx="2898">
                  <c:v>13.241691265245692</c:v>
                </c:pt>
                <c:pt idx="2899">
                  <c:v>13.241691265245692</c:v>
                </c:pt>
                <c:pt idx="2900">
                  <c:v>13.241691265245692</c:v>
                </c:pt>
                <c:pt idx="2901">
                  <c:v>13.241691265245692</c:v>
                </c:pt>
                <c:pt idx="2902">
                  <c:v>13.241691265245692</c:v>
                </c:pt>
                <c:pt idx="2903">
                  <c:v>13.241691265245692</c:v>
                </c:pt>
                <c:pt idx="2904">
                  <c:v>13.241691265245692</c:v>
                </c:pt>
                <c:pt idx="2905">
                  <c:v>13.247350107666737</c:v>
                </c:pt>
                <c:pt idx="2906">
                  <c:v>13.25300895008778</c:v>
                </c:pt>
                <c:pt idx="2907">
                  <c:v>13.258667792508826</c:v>
                </c:pt>
                <c:pt idx="2908">
                  <c:v>13.264326634929869</c:v>
                </c:pt>
                <c:pt idx="2909">
                  <c:v>13.269985477350914</c:v>
                </c:pt>
                <c:pt idx="2910">
                  <c:v>13.269985477350914</c:v>
                </c:pt>
                <c:pt idx="2911">
                  <c:v>13.269985477350914</c:v>
                </c:pt>
                <c:pt idx="2912">
                  <c:v>13.269985477350914</c:v>
                </c:pt>
                <c:pt idx="2913">
                  <c:v>13.269985477350914</c:v>
                </c:pt>
                <c:pt idx="2914">
                  <c:v>13.269985477350914</c:v>
                </c:pt>
                <c:pt idx="2915">
                  <c:v>13.269985477350914</c:v>
                </c:pt>
                <c:pt idx="2916">
                  <c:v>13.269985477350914</c:v>
                </c:pt>
                <c:pt idx="2917">
                  <c:v>13.269985477350914</c:v>
                </c:pt>
                <c:pt idx="2918">
                  <c:v>13.26715605614039</c:v>
                </c:pt>
                <c:pt idx="2919">
                  <c:v>13.264326634929867</c:v>
                </c:pt>
                <c:pt idx="2920">
                  <c:v>13.261497213719343</c:v>
                </c:pt>
                <c:pt idx="2921">
                  <c:v>13.25866779250882</c:v>
                </c:pt>
                <c:pt idx="2922">
                  <c:v>13.255838371298296</c:v>
                </c:pt>
                <c:pt idx="2923">
                  <c:v>13.255838371298296</c:v>
                </c:pt>
                <c:pt idx="2924">
                  <c:v>13.255838371298296</c:v>
                </c:pt>
                <c:pt idx="2925">
                  <c:v>13.255838371298296</c:v>
                </c:pt>
                <c:pt idx="2926">
                  <c:v>13.255838371298296</c:v>
                </c:pt>
                <c:pt idx="2927">
                  <c:v>13.255838371298296</c:v>
                </c:pt>
                <c:pt idx="2928">
                  <c:v>13.255838371298296</c:v>
                </c:pt>
                <c:pt idx="2929">
                  <c:v>13.255838371298296</c:v>
                </c:pt>
                <c:pt idx="2930">
                  <c:v>13.255838371298296</c:v>
                </c:pt>
                <c:pt idx="2931">
                  <c:v>13.255838371298296</c:v>
                </c:pt>
                <c:pt idx="2932">
                  <c:v>13.255838371298296</c:v>
                </c:pt>
                <c:pt idx="2933">
                  <c:v>13.255838371298296</c:v>
                </c:pt>
                <c:pt idx="2934">
                  <c:v>13.255838371298296</c:v>
                </c:pt>
                <c:pt idx="2935">
                  <c:v>13.255838371298296</c:v>
                </c:pt>
                <c:pt idx="2936">
                  <c:v>13.255838371298296</c:v>
                </c:pt>
                <c:pt idx="2937">
                  <c:v>13.255838371298296</c:v>
                </c:pt>
                <c:pt idx="2938">
                  <c:v>13.255838371298296</c:v>
                </c:pt>
                <c:pt idx="2939">
                  <c:v>13.255838371298296</c:v>
                </c:pt>
                <c:pt idx="2940">
                  <c:v>13.255838371298296</c:v>
                </c:pt>
                <c:pt idx="2941">
                  <c:v>13.255838371298296</c:v>
                </c:pt>
                <c:pt idx="2942">
                  <c:v>13.255838371298296</c:v>
                </c:pt>
                <c:pt idx="2943">
                  <c:v>13.255838371298296</c:v>
                </c:pt>
                <c:pt idx="2944">
                  <c:v>13.255838371298296</c:v>
                </c:pt>
                <c:pt idx="2945">
                  <c:v>13.255838371298296</c:v>
                </c:pt>
                <c:pt idx="2946">
                  <c:v>13.255838371298296</c:v>
                </c:pt>
                <c:pt idx="2947">
                  <c:v>13.255838371298296</c:v>
                </c:pt>
                <c:pt idx="2948">
                  <c:v>13.255838371298296</c:v>
                </c:pt>
                <c:pt idx="2949">
                  <c:v>13.255838371298296</c:v>
                </c:pt>
                <c:pt idx="2950">
                  <c:v>13.255838371298296</c:v>
                </c:pt>
                <c:pt idx="2951">
                  <c:v>13.255838371298296</c:v>
                </c:pt>
                <c:pt idx="2952">
                  <c:v>13.255838371298296</c:v>
                </c:pt>
                <c:pt idx="2953">
                  <c:v>13.255838371298296</c:v>
                </c:pt>
                <c:pt idx="2954">
                  <c:v>13.255838371298296</c:v>
                </c:pt>
                <c:pt idx="2955">
                  <c:v>13.255838371298296</c:v>
                </c:pt>
                <c:pt idx="2956">
                  <c:v>13.255838371298296</c:v>
                </c:pt>
                <c:pt idx="2957">
                  <c:v>13.255838371298296</c:v>
                </c:pt>
                <c:pt idx="2958">
                  <c:v>13.255838371298296</c:v>
                </c:pt>
                <c:pt idx="2959">
                  <c:v>13.255838371298296</c:v>
                </c:pt>
                <c:pt idx="2960">
                  <c:v>13.255838371298296</c:v>
                </c:pt>
                <c:pt idx="2961">
                  <c:v>13.255838371298296</c:v>
                </c:pt>
                <c:pt idx="2962">
                  <c:v>13.255838371298296</c:v>
                </c:pt>
                <c:pt idx="2963">
                  <c:v>13.255838371298296</c:v>
                </c:pt>
                <c:pt idx="2964">
                  <c:v>13.255838371298296</c:v>
                </c:pt>
                <c:pt idx="2965">
                  <c:v>13.255838371298296</c:v>
                </c:pt>
                <c:pt idx="2966">
                  <c:v>13.255838371298296</c:v>
                </c:pt>
                <c:pt idx="2967">
                  <c:v>13.255838371298296</c:v>
                </c:pt>
                <c:pt idx="2968">
                  <c:v>13.255838371298296</c:v>
                </c:pt>
                <c:pt idx="2969">
                  <c:v>13.255838371298296</c:v>
                </c:pt>
                <c:pt idx="2970">
                  <c:v>13.255838371298296</c:v>
                </c:pt>
                <c:pt idx="2971">
                  <c:v>13.255838371298296</c:v>
                </c:pt>
                <c:pt idx="2972">
                  <c:v>13.25866779250882</c:v>
                </c:pt>
                <c:pt idx="2973">
                  <c:v>13.261497213719343</c:v>
                </c:pt>
                <c:pt idx="2974">
                  <c:v>13.264326634929867</c:v>
                </c:pt>
                <c:pt idx="2975">
                  <c:v>13.26715605614039</c:v>
                </c:pt>
                <c:pt idx="2976">
                  <c:v>13.269985477350914</c:v>
                </c:pt>
                <c:pt idx="2977">
                  <c:v>13.269985477350914</c:v>
                </c:pt>
                <c:pt idx="2978">
                  <c:v>13.269985477350914</c:v>
                </c:pt>
                <c:pt idx="2979">
                  <c:v>13.269985477350914</c:v>
                </c:pt>
                <c:pt idx="2980">
                  <c:v>13.269985477350914</c:v>
                </c:pt>
                <c:pt idx="2981">
                  <c:v>13.269985477350914</c:v>
                </c:pt>
                <c:pt idx="2982">
                  <c:v>13.272814898561439</c:v>
                </c:pt>
                <c:pt idx="2983">
                  <c:v>13.275644319771962</c:v>
                </c:pt>
                <c:pt idx="2984">
                  <c:v>13.278473740982486</c:v>
                </c:pt>
                <c:pt idx="2985">
                  <c:v>13.281303162193009</c:v>
                </c:pt>
                <c:pt idx="2986">
                  <c:v>13.284132583403533</c:v>
                </c:pt>
                <c:pt idx="2987">
                  <c:v>13.284132583403533</c:v>
                </c:pt>
                <c:pt idx="2988">
                  <c:v>13.284132583403533</c:v>
                </c:pt>
                <c:pt idx="2989">
                  <c:v>13.289791425824578</c:v>
                </c:pt>
                <c:pt idx="2990">
                  <c:v>13.295450268245622</c:v>
                </c:pt>
                <c:pt idx="2991">
                  <c:v>13.301109110666667</c:v>
                </c:pt>
                <c:pt idx="2992">
                  <c:v>13.309597374298235</c:v>
                </c:pt>
                <c:pt idx="2993">
                  <c:v>13.318085637929803</c:v>
                </c:pt>
                <c:pt idx="2994">
                  <c:v>13.320915059140328</c:v>
                </c:pt>
                <c:pt idx="2995">
                  <c:v>13.32374448035085</c:v>
                </c:pt>
                <c:pt idx="2996">
                  <c:v>13.326573901561375</c:v>
                </c:pt>
                <c:pt idx="2997">
                  <c:v>13.326573901561375</c:v>
                </c:pt>
                <c:pt idx="2998">
                  <c:v>13.326573901561375</c:v>
                </c:pt>
                <c:pt idx="2999">
                  <c:v>13.326573901561375</c:v>
                </c:pt>
                <c:pt idx="3000">
                  <c:v>13.326573901561375</c:v>
                </c:pt>
                <c:pt idx="3001">
                  <c:v>13.326573901561375</c:v>
                </c:pt>
                <c:pt idx="3002">
                  <c:v>13.326573901561375</c:v>
                </c:pt>
                <c:pt idx="3003">
                  <c:v>13.326573901561375</c:v>
                </c:pt>
                <c:pt idx="3004">
                  <c:v>13.326573901561375</c:v>
                </c:pt>
                <c:pt idx="3005">
                  <c:v>13.326573901561375</c:v>
                </c:pt>
                <c:pt idx="3006">
                  <c:v>13.326573901561375</c:v>
                </c:pt>
                <c:pt idx="3007">
                  <c:v>13.326573901561375</c:v>
                </c:pt>
                <c:pt idx="3008">
                  <c:v>13.326573901561375</c:v>
                </c:pt>
                <c:pt idx="3009">
                  <c:v>13.326573901561375</c:v>
                </c:pt>
                <c:pt idx="3010">
                  <c:v>13.326573901561375</c:v>
                </c:pt>
                <c:pt idx="3011">
                  <c:v>13.33223274398242</c:v>
                </c:pt>
                <c:pt idx="3012">
                  <c:v>13.337891586403464</c:v>
                </c:pt>
                <c:pt idx="3013">
                  <c:v>13.343550428824509</c:v>
                </c:pt>
                <c:pt idx="3014">
                  <c:v>13.349209271245552</c:v>
                </c:pt>
                <c:pt idx="3015">
                  <c:v>13.354868113666598</c:v>
                </c:pt>
                <c:pt idx="3016">
                  <c:v>13.354868113666598</c:v>
                </c:pt>
                <c:pt idx="3017">
                  <c:v>13.354868113666598</c:v>
                </c:pt>
                <c:pt idx="3018">
                  <c:v>13.354868113666598</c:v>
                </c:pt>
                <c:pt idx="3019">
                  <c:v>13.354868113666598</c:v>
                </c:pt>
                <c:pt idx="3020">
                  <c:v>13.354868113666598</c:v>
                </c:pt>
                <c:pt idx="3021">
                  <c:v>13.354868113666598</c:v>
                </c:pt>
                <c:pt idx="3022">
                  <c:v>13.354868113666598</c:v>
                </c:pt>
                <c:pt idx="3023">
                  <c:v>13.354868113666598</c:v>
                </c:pt>
                <c:pt idx="3024">
                  <c:v>13.354868113666598</c:v>
                </c:pt>
                <c:pt idx="3025">
                  <c:v>13.354868113666598</c:v>
                </c:pt>
                <c:pt idx="3026">
                  <c:v>13.354868113666598</c:v>
                </c:pt>
                <c:pt idx="3027">
                  <c:v>13.354868113666598</c:v>
                </c:pt>
                <c:pt idx="3028">
                  <c:v>13.354868113666598</c:v>
                </c:pt>
                <c:pt idx="3029">
                  <c:v>13.354868113666598</c:v>
                </c:pt>
                <c:pt idx="3030">
                  <c:v>13.354868113666598</c:v>
                </c:pt>
                <c:pt idx="3031">
                  <c:v>13.354868113666598</c:v>
                </c:pt>
                <c:pt idx="3032">
                  <c:v>13.354868113666598</c:v>
                </c:pt>
                <c:pt idx="3033">
                  <c:v>13.354868113666598</c:v>
                </c:pt>
                <c:pt idx="3034">
                  <c:v>13.354868113666598</c:v>
                </c:pt>
                <c:pt idx="3035">
                  <c:v>13.354868113666598</c:v>
                </c:pt>
                <c:pt idx="3036">
                  <c:v>13.352038692456073</c:v>
                </c:pt>
                <c:pt idx="3037">
                  <c:v>13.352038692456073</c:v>
                </c:pt>
                <c:pt idx="3038">
                  <c:v>13.349209271245551</c:v>
                </c:pt>
                <c:pt idx="3039">
                  <c:v>13.354868113666594</c:v>
                </c:pt>
                <c:pt idx="3040">
                  <c:v>13.357697534877115</c:v>
                </c:pt>
                <c:pt idx="3041">
                  <c:v>13.36335637729816</c:v>
                </c:pt>
                <c:pt idx="3042">
                  <c:v>13.366185798508681</c:v>
                </c:pt>
                <c:pt idx="3043">
                  <c:v>13.371844640929726</c:v>
                </c:pt>
                <c:pt idx="3044">
                  <c:v>13.369015219719202</c:v>
                </c:pt>
                <c:pt idx="3045">
                  <c:v>13.369015219719202</c:v>
                </c:pt>
                <c:pt idx="3046">
                  <c:v>13.369015219719202</c:v>
                </c:pt>
                <c:pt idx="3047">
                  <c:v>13.369015219719202</c:v>
                </c:pt>
                <c:pt idx="3048">
                  <c:v>13.369015219719202</c:v>
                </c:pt>
                <c:pt idx="3049">
                  <c:v>13.369015219719202</c:v>
                </c:pt>
                <c:pt idx="3050">
                  <c:v>13.369015219719202</c:v>
                </c:pt>
                <c:pt idx="3051">
                  <c:v>13.369015219719202</c:v>
                </c:pt>
                <c:pt idx="3052">
                  <c:v>13.369015219719202</c:v>
                </c:pt>
                <c:pt idx="3053">
                  <c:v>13.369015219719202</c:v>
                </c:pt>
                <c:pt idx="3054">
                  <c:v>13.369015219719202</c:v>
                </c:pt>
                <c:pt idx="3055">
                  <c:v>13.369015219719202</c:v>
                </c:pt>
                <c:pt idx="3056">
                  <c:v>13.369015219719202</c:v>
                </c:pt>
                <c:pt idx="3057">
                  <c:v>13.369015219719202</c:v>
                </c:pt>
                <c:pt idx="3058">
                  <c:v>13.369015219719202</c:v>
                </c:pt>
                <c:pt idx="3059">
                  <c:v>13.369015219719202</c:v>
                </c:pt>
                <c:pt idx="3060">
                  <c:v>13.369015219719202</c:v>
                </c:pt>
                <c:pt idx="3061">
                  <c:v>13.369015219719202</c:v>
                </c:pt>
                <c:pt idx="3062">
                  <c:v>13.369015219719202</c:v>
                </c:pt>
                <c:pt idx="3063">
                  <c:v>13.369015219719202</c:v>
                </c:pt>
                <c:pt idx="3064">
                  <c:v>13.369015219719202</c:v>
                </c:pt>
                <c:pt idx="3065">
                  <c:v>13.369015219719202</c:v>
                </c:pt>
                <c:pt idx="3066">
                  <c:v>13.369015219719202</c:v>
                </c:pt>
                <c:pt idx="3067">
                  <c:v>13.369015219719202</c:v>
                </c:pt>
                <c:pt idx="3068">
                  <c:v>13.369015219719202</c:v>
                </c:pt>
                <c:pt idx="3069">
                  <c:v>13.369015219719202</c:v>
                </c:pt>
                <c:pt idx="3070">
                  <c:v>13.369015219719202</c:v>
                </c:pt>
                <c:pt idx="3071">
                  <c:v>13.369015219719202</c:v>
                </c:pt>
                <c:pt idx="3072">
                  <c:v>13.369015219719202</c:v>
                </c:pt>
                <c:pt idx="3073">
                  <c:v>13.369015219719202</c:v>
                </c:pt>
                <c:pt idx="3074">
                  <c:v>13.369015219719202</c:v>
                </c:pt>
                <c:pt idx="3075">
                  <c:v>13.369015219719202</c:v>
                </c:pt>
                <c:pt idx="3076">
                  <c:v>13.369015219719202</c:v>
                </c:pt>
                <c:pt idx="3077">
                  <c:v>13.369015219719202</c:v>
                </c:pt>
                <c:pt idx="3078">
                  <c:v>13.369015219719202</c:v>
                </c:pt>
                <c:pt idx="3079">
                  <c:v>13.369015219719202</c:v>
                </c:pt>
                <c:pt idx="3080">
                  <c:v>13.369015219719202</c:v>
                </c:pt>
                <c:pt idx="3081">
                  <c:v>13.369015219719202</c:v>
                </c:pt>
                <c:pt idx="3082">
                  <c:v>13.369015219719202</c:v>
                </c:pt>
                <c:pt idx="3083">
                  <c:v>13.369015219719202</c:v>
                </c:pt>
                <c:pt idx="3084">
                  <c:v>13.369015219719202</c:v>
                </c:pt>
                <c:pt idx="3085">
                  <c:v>13.369015219719202</c:v>
                </c:pt>
                <c:pt idx="3086">
                  <c:v>13.369015219719202</c:v>
                </c:pt>
                <c:pt idx="3087">
                  <c:v>13.369015219719202</c:v>
                </c:pt>
                <c:pt idx="3088">
                  <c:v>13.369015219719202</c:v>
                </c:pt>
                <c:pt idx="3089">
                  <c:v>13.369015219719202</c:v>
                </c:pt>
                <c:pt idx="3090">
                  <c:v>13.369015219719202</c:v>
                </c:pt>
                <c:pt idx="3091">
                  <c:v>13.369015219719202</c:v>
                </c:pt>
                <c:pt idx="3092">
                  <c:v>13.369015219719202</c:v>
                </c:pt>
                <c:pt idx="3093">
                  <c:v>13.369015219719202</c:v>
                </c:pt>
                <c:pt idx="3094">
                  <c:v>13.369015219719202</c:v>
                </c:pt>
                <c:pt idx="3095">
                  <c:v>13.369015219719202</c:v>
                </c:pt>
                <c:pt idx="3096">
                  <c:v>13.369015219719202</c:v>
                </c:pt>
                <c:pt idx="3097">
                  <c:v>13.369015219719202</c:v>
                </c:pt>
                <c:pt idx="3098">
                  <c:v>13.369015219719202</c:v>
                </c:pt>
                <c:pt idx="3099">
                  <c:v>13.369015219719202</c:v>
                </c:pt>
                <c:pt idx="3100">
                  <c:v>13.369015219719202</c:v>
                </c:pt>
                <c:pt idx="3101">
                  <c:v>13.369015219719202</c:v>
                </c:pt>
                <c:pt idx="3102">
                  <c:v>13.369015219719202</c:v>
                </c:pt>
                <c:pt idx="3103">
                  <c:v>13.369015219719202</c:v>
                </c:pt>
                <c:pt idx="3104">
                  <c:v>13.369015219719202</c:v>
                </c:pt>
                <c:pt idx="3105">
                  <c:v>13.369015219719202</c:v>
                </c:pt>
                <c:pt idx="3106">
                  <c:v>13.369015219719202</c:v>
                </c:pt>
                <c:pt idx="3107">
                  <c:v>13.369015219719202</c:v>
                </c:pt>
                <c:pt idx="3108">
                  <c:v>13.369015219719202</c:v>
                </c:pt>
                <c:pt idx="3109">
                  <c:v>13.369015219719202</c:v>
                </c:pt>
                <c:pt idx="3110">
                  <c:v>13.369015219719202</c:v>
                </c:pt>
                <c:pt idx="3111">
                  <c:v>13.369015219719202</c:v>
                </c:pt>
                <c:pt idx="3112">
                  <c:v>13.369015219719202</c:v>
                </c:pt>
                <c:pt idx="3113">
                  <c:v>13.369015219719202</c:v>
                </c:pt>
                <c:pt idx="3114">
                  <c:v>13.369015219719202</c:v>
                </c:pt>
                <c:pt idx="3115">
                  <c:v>13.369015219719202</c:v>
                </c:pt>
                <c:pt idx="3116">
                  <c:v>13.369015219719202</c:v>
                </c:pt>
                <c:pt idx="3117">
                  <c:v>13.369015219719202</c:v>
                </c:pt>
                <c:pt idx="3118">
                  <c:v>13.369015219719202</c:v>
                </c:pt>
                <c:pt idx="3119">
                  <c:v>13.369015219719202</c:v>
                </c:pt>
                <c:pt idx="3120">
                  <c:v>13.369015219719202</c:v>
                </c:pt>
                <c:pt idx="3121">
                  <c:v>13.371844640929726</c:v>
                </c:pt>
                <c:pt idx="3122">
                  <c:v>13.374674062140249</c:v>
                </c:pt>
                <c:pt idx="3123">
                  <c:v>13.377503483350774</c:v>
                </c:pt>
                <c:pt idx="3124">
                  <c:v>13.380332904561296</c:v>
                </c:pt>
                <c:pt idx="3125">
                  <c:v>13.383162325771821</c:v>
                </c:pt>
                <c:pt idx="3126">
                  <c:v>13.383162325771821</c:v>
                </c:pt>
                <c:pt idx="3127">
                  <c:v>13.383162325771821</c:v>
                </c:pt>
                <c:pt idx="3128">
                  <c:v>13.383162325771821</c:v>
                </c:pt>
                <c:pt idx="3129">
                  <c:v>13.383162325771821</c:v>
                </c:pt>
                <c:pt idx="3130">
                  <c:v>13.383162325771821</c:v>
                </c:pt>
                <c:pt idx="3131">
                  <c:v>13.383162325771821</c:v>
                </c:pt>
                <c:pt idx="3132">
                  <c:v>13.383162325771821</c:v>
                </c:pt>
                <c:pt idx="3133">
                  <c:v>13.383162325771821</c:v>
                </c:pt>
                <c:pt idx="3134">
                  <c:v>13.383162325771821</c:v>
                </c:pt>
                <c:pt idx="3135">
                  <c:v>13.385991746982347</c:v>
                </c:pt>
                <c:pt idx="3136">
                  <c:v>13.388821168192873</c:v>
                </c:pt>
                <c:pt idx="3137">
                  <c:v>13.391650589403401</c:v>
                </c:pt>
                <c:pt idx="3138">
                  <c:v>13.394480010613927</c:v>
                </c:pt>
                <c:pt idx="3139">
                  <c:v>13.397309431824453</c:v>
                </c:pt>
                <c:pt idx="3140">
                  <c:v>13.397309431824453</c:v>
                </c:pt>
                <c:pt idx="3141">
                  <c:v>13.397309431824453</c:v>
                </c:pt>
                <c:pt idx="3142">
                  <c:v>13.397309431824453</c:v>
                </c:pt>
                <c:pt idx="3143">
                  <c:v>13.397309431824453</c:v>
                </c:pt>
                <c:pt idx="3144">
                  <c:v>13.397309431824453</c:v>
                </c:pt>
                <c:pt idx="3145">
                  <c:v>13.397309431824453</c:v>
                </c:pt>
                <c:pt idx="3146">
                  <c:v>13.397309431824453</c:v>
                </c:pt>
                <c:pt idx="3147">
                  <c:v>13.397309431824453</c:v>
                </c:pt>
                <c:pt idx="3148">
                  <c:v>13.397309431824453</c:v>
                </c:pt>
                <c:pt idx="3149">
                  <c:v>13.397309431824453</c:v>
                </c:pt>
                <c:pt idx="3150">
                  <c:v>13.397309431824453</c:v>
                </c:pt>
                <c:pt idx="3151">
                  <c:v>13.397309431824453</c:v>
                </c:pt>
                <c:pt idx="3152">
                  <c:v>13.397309431824453</c:v>
                </c:pt>
                <c:pt idx="3153">
                  <c:v>13.397309431824453</c:v>
                </c:pt>
                <c:pt idx="3154">
                  <c:v>13.397309431824453</c:v>
                </c:pt>
                <c:pt idx="3155">
                  <c:v>13.397309431824453</c:v>
                </c:pt>
                <c:pt idx="3156">
                  <c:v>13.397309431824453</c:v>
                </c:pt>
                <c:pt idx="3157">
                  <c:v>13.397309431824453</c:v>
                </c:pt>
                <c:pt idx="3158">
                  <c:v>13.397309431824453</c:v>
                </c:pt>
                <c:pt idx="3159">
                  <c:v>13.397309431824453</c:v>
                </c:pt>
                <c:pt idx="3160">
                  <c:v>13.397309431824453</c:v>
                </c:pt>
                <c:pt idx="3161">
                  <c:v>13.394480010613927</c:v>
                </c:pt>
                <c:pt idx="3162">
                  <c:v>13.391650589403401</c:v>
                </c:pt>
                <c:pt idx="3163">
                  <c:v>13.388821168192873</c:v>
                </c:pt>
                <c:pt idx="3164">
                  <c:v>13.385991746982347</c:v>
                </c:pt>
                <c:pt idx="3165">
                  <c:v>13.383162325771821</c:v>
                </c:pt>
                <c:pt idx="3166">
                  <c:v>13.383162325771821</c:v>
                </c:pt>
                <c:pt idx="3167">
                  <c:v>13.383162325771821</c:v>
                </c:pt>
                <c:pt idx="3168">
                  <c:v>13.383162325771821</c:v>
                </c:pt>
                <c:pt idx="3169">
                  <c:v>13.383162325771821</c:v>
                </c:pt>
                <c:pt idx="3170">
                  <c:v>13.383162325771821</c:v>
                </c:pt>
                <c:pt idx="3171">
                  <c:v>13.383162325771821</c:v>
                </c:pt>
                <c:pt idx="3172">
                  <c:v>13.383162325771821</c:v>
                </c:pt>
                <c:pt idx="3173">
                  <c:v>13.383162325771821</c:v>
                </c:pt>
                <c:pt idx="3174">
                  <c:v>13.383162325771821</c:v>
                </c:pt>
                <c:pt idx="3175">
                  <c:v>13.383162325771821</c:v>
                </c:pt>
                <c:pt idx="3176">
                  <c:v>13.383162325771821</c:v>
                </c:pt>
                <c:pt idx="3177">
                  <c:v>13.383162325771821</c:v>
                </c:pt>
                <c:pt idx="3178">
                  <c:v>13.383162325771821</c:v>
                </c:pt>
                <c:pt idx="3179">
                  <c:v>13.383162325771821</c:v>
                </c:pt>
                <c:pt idx="3180">
                  <c:v>13.388821168192866</c:v>
                </c:pt>
                <c:pt idx="3181">
                  <c:v>13.394480010613909</c:v>
                </c:pt>
                <c:pt idx="3182">
                  <c:v>13.400138853034955</c:v>
                </c:pt>
                <c:pt idx="3183">
                  <c:v>13.405797695455998</c:v>
                </c:pt>
                <c:pt idx="3184">
                  <c:v>13.411456537877044</c:v>
                </c:pt>
                <c:pt idx="3185">
                  <c:v>13.411456537877044</c:v>
                </c:pt>
                <c:pt idx="3186">
                  <c:v>13.411456537877044</c:v>
                </c:pt>
                <c:pt idx="3187">
                  <c:v>13.411456537877044</c:v>
                </c:pt>
                <c:pt idx="3188">
                  <c:v>13.411456537877044</c:v>
                </c:pt>
                <c:pt idx="3189">
                  <c:v>13.411456537877044</c:v>
                </c:pt>
                <c:pt idx="3190">
                  <c:v>13.411456537877044</c:v>
                </c:pt>
                <c:pt idx="3191">
                  <c:v>13.411456537877044</c:v>
                </c:pt>
                <c:pt idx="3192">
                  <c:v>13.411456537877044</c:v>
                </c:pt>
                <c:pt idx="3193">
                  <c:v>13.408627116666526</c:v>
                </c:pt>
                <c:pt idx="3194">
                  <c:v>13.405797695456007</c:v>
                </c:pt>
                <c:pt idx="3195">
                  <c:v>13.40296827424549</c:v>
                </c:pt>
                <c:pt idx="3196">
                  <c:v>13.400138853034971</c:v>
                </c:pt>
                <c:pt idx="3197">
                  <c:v>13.397309431824453</c:v>
                </c:pt>
                <c:pt idx="3198">
                  <c:v>13.397309431824453</c:v>
                </c:pt>
                <c:pt idx="3199">
                  <c:v>13.397309431824453</c:v>
                </c:pt>
                <c:pt idx="3200">
                  <c:v>13.397309431824453</c:v>
                </c:pt>
                <c:pt idx="3201">
                  <c:v>13.397309431824453</c:v>
                </c:pt>
                <c:pt idx="3202">
                  <c:v>13.397309431824453</c:v>
                </c:pt>
                <c:pt idx="3203">
                  <c:v>13.397309431824453</c:v>
                </c:pt>
                <c:pt idx="3204">
                  <c:v>13.397309431824453</c:v>
                </c:pt>
                <c:pt idx="3205">
                  <c:v>13.397309431824453</c:v>
                </c:pt>
                <c:pt idx="3206">
                  <c:v>13.397309431824453</c:v>
                </c:pt>
                <c:pt idx="3207">
                  <c:v>13.397309431824453</c:v>
                </c:pt>
                <c:pt idx="3208">
                  <c:v>13.397309431824453</c:v>
                </c:pt>
                <c:pt idx="3209">
                  <c:v>13.397309431824453</c:v>
                </c:pt>
                <c:pt idx="3210">
                  <c:v>13.397309431824453</c:v>
                </c:pt>
                <c:pt idx="3211">
                  <c:v>13.397309431824453</c:v>
                </c:pt>
                <c:pt idx="3212">
                  <c:v>13.397309431824453</c:v>
                </c:pt>
                <c:pt idx="3213">
                  <c:v>13.397309431824453</c:v>
                </c:pt>
                <c:pt idx="3214">
                  <c:v>13.397309431824453</c:v>
                </c:pt>
                <c:pt idx="3215">
                  <c:v>13.397309431824453</c:v>
                </c:pt>
                <c:pt idx="3216">
                  <c:v>13.397309431824453</c:v>
                </c:pt>
                <c:pt idx="3217">
                  <c:v>13.397309431824453</c:v>
                </c:pt>
                <c:pt idx="3218">
                  <c:v>13.397309431824453</c:v>
                </c:pt>
                <c:pt idx="3219">
                  <c:v>13.397309431824453</c:v>
                </c:pt>
                <c:pt idx="3220">
                  <c:v>13.397309431824453</c:v>
                </c:pt>
                <c:pt idx="3221">
                  <c:v>13.397309431824453</c:v>
                </c:pt>
                <c:pt idx="3222">
                  <c:v>13.397309431824453</c:v>
                </c:pt>
                <c:pt idx="3223">
                  <c:v>13.397309431824453</c:v>
                </c:pt>
                <c:pt idx="3224">
                  <c:v>13.397309431824453</c:v>
                </c:pt>
                <c:pt idx="3225">
                  <c:v>13.397309431824453</c:v>
                </c:pt>
                <c:pt idx="3226">
                  <c:v>13.397309431824453</c:v>
                </c:pt>
                <c:pt idx="3227">
                  <c:v>13.397309431824453</c:v>
                </c:pt>
                <c:pt idx="3228">
                  <c:v>13.397309431824453</c:v>
                </c:pt>
                <c:pt idx="3229">
                  <c:v>13.397309431824453</c:v>
                </c:pt>
                <c:pt idx="3230">
                  <c:v>13.397309431824453</c:v>
                </c:pt>
                <c:pt idx="3231">
                  <c:v>13.397309431824453</c:v>
                </c:pt>
                <c:pt idx="3232">
                  <c:v>13.397309431824453</c:v>
                </c:pt>
                <c:pt idx="3233">
                  <c:v>13.397309431824453</c:v>
                </c:pt>
                <c:pt idx="3234">
                  <c:v>13.397309431824453</c:v>
                </c:pt>
                <c:pt idx="3235">
                  <c:v>13.397309431824453</c:v>
                </c:pt>
                <c:pt idx="3236">
                  <c:v>13.397309431824453</c:v>
                </c:pt>
                <c:pt idx="3237">
                  <c:v>13.397309431824453</c:v>
                </c:pt>
                <c:pt idx="3238">
                  <c:v>13.397309431824453</c:v>
                </c:pt>
                <c:pt idx="3239">
                  <c:v>13.397309431824453</c:v>
                </c:pt>
                <c:pt idx="3240">
                  <c:v>13.397309431824453</c:v>
                </c:pt>
                <c:pt idx="3241">
                  <c:v>13.397309431824453</c:v>
                </c:pt>
                <c:pt idx="3242">
                  <c:v>13.397309431824453</c:v>
                </c:pt>
                <c:pt idx="3243">
                  <c:v>13.397309431824453</c:v>
                </c:pt>
                <c:pt idx="3244">
                  <c:v>13.397309431824453</c:v>
                </c:pt>
                <c:pt idx="3245">
                  <c:v>13.397309431824453</c:v>
                </c:pt>
                <c:pt idx="3246">
                  <c:v>13.397309431824453</c:v>
                </c:pt>
                <c:pt idx="3247">
                  <c:v>13.397309431824453</c:v>
                </c:pt>
                <c:pt idx="3248">
                  <c:v>13.397309431824453</c:v>
                </c:pt>
                <c:pt idx="3249">
                  <c:v>13.397309431824453</c:v>
                </c:pt>
                <c:pt idx="3250">
                  <c:v>13.397309431824453</c:v>
                </c:pt>
                <c:pt idx="3251">
                  <c:v>13.397309431824453</c:v>
                </c:pt>
                <c:pt idx="3252">
                  <c:v>13.397309431824453</c:v>
                </c:pt>
                <c:pt idx="3253">
                  <c:v>13.397309431824453</c:v>
                </c:pt>
                <c:pt idx="3254">
                  <c:v>13.397309431824453</c:v>
                </c:pt>
                <c:pt idx="3255">
                  <c:v>13.397309431824453</c:v>
                </c:pt>
                <c:pt idx="3256">
                  <c:v>13.397309431824453</c:v>
                </c:pt>
                <c:pt idx="3257">
                  <c:v>13.397309431824453</c:v>
                </c:pt>
                <c:pt idx="3258">
                  <c:v>13.391650589403403</c:v>
                </c:pt>
                <c:pt idx="3259">
                  <c:v>13.385991746982352</c:v>
                </c:pt>
                <c:pt idx="3260">
                  <c:v>13.380332904561303</c:v>
                </c:pt>
                <c:pt idx="3261">
                  <c:v>13.374674062140253</c:v>
                </c:pt>
                <c:pt idx="3262">
                  <c:v>13.369015219719202</c:v>
                </c:pt>
                <c:pt idx="3263">
                  <c:v>13.369015219719202</c:v>
                </c:pt>
                <c:pt idx="3264">
                  <c:v>13.369015219719202</c:v>
                </c:pt>
                <c:pt idx="3265">
                  <c:v>13.369015219719202</c:v>
                </c:pt>
                <c:pt idx="3266">
                  <c:v>13.369015219719202</c:v>
                </c:pt>
                <c:pt idx="3267">
                  <c:v>13.369015219719202</c:v>
                </c:pt>
                <c:pt idx="3268">
                  <c:v>13.369015219719202</c:v>
                </c:pt>
                <c:pt idx="3269">
                  <c:v>13.369015219719202</c:v>
                </c:pt>
                <c:pt idx="3270">
                  <c:v>13.369015219719202</c:v>
                </c:pt>
                <c:pt idx="3271">
                  <c:v>13.369015219719202</c:v>
                </c:pt>
                <c:pt idx="3272">
                  <c:v>13.369015219719202</c:v>
                </c:pt>
                <c:pt idx="3273">
                  <c:v>13.369015219719202</c:v>
                </c:pt>
                <c:pt idx="3274">
                  <c:v>13.369015219719202</c:v>
                </c:pt>
                <c:pt idx="3275">
                  <c:v>13.371844640929726</c:v>
                </c:pt>
                <c:pt idx="3276">
                  <c:v>13.374674062140249</c:v>
                </c:pt>
                <c:pt idx="3277">
                  <c:v>13.371844640929728</c:v>
                </c:pt>
                <c:pt idx="3278">
                  <c:v>13.369015219719207</c:v>
                </c:pt>
                <c:pt idx="3279">
                  <c:v>13.366185798508686</c:v>
                </c:pt>
                <c:pt idx="3280">
                  <c:v>13.360526956087643</c:v>
                </c:pt>
                <c:pt idx="3281">
                  <c:v>13.354868113666598</c:v>
                </c:pt>
                <c:pt idx="3282">
                  <c:v>13.357697534877119</c:v>
                </c:pt>
                <c:pt idx="3283">
                  <c:v>13.360526956087639</c:v>
                </c:pt>
                <c:pt idx="3284">
                  <c:v>13.36335637729816</c:v>
                </c:pt>
                <c:pt idx="3285">
                  <c:v>13.366185798508681</c:v>
                </c:pt>
                <c:pt idx="3286">
                  <c:v>13.369015219719202</c:v>
                </c:pt>
                <c:pt idx="3287">
                  <c:v>13.369015219719202</c:v>
                </c:pt>
                <c:pt idx="3288">
                  <c:v>13.369015219719202</c:v>
                </c:pt>
                <c:pt idx="3289">
                  <c:v>13.369015219719202</c:v>
                </c:pt>
                <c:pt idx="3290">
                  <c:v>13.369015219719202</c:v>
                </c:pt>
                <c:pt idx="3291">
                  <c:v>13.369015219719202</c:v>
                </c:pt>
                <c:pt idx="3292">
                  <c:v>13.369015219719202</c:v>
                </c:pt>
                <c:pt idx="3293">
                  <c:v>13.369015219719202</c:v>
                </c:pt>
                <c:pt idx="3294">
                  <c:v>13.369015219719202</c:v>
                </c:pt>
                <c:pt idx="3295">
                  <c:v>13.369015219719202</c:v>
                </c:pt>
                <c:pt idx="3296">
                  <c:v>13.369015219719202</c:v>
                </c:pt>
                <c:pt idx="3297">
                  <c:v>13.369015219719202</c:v>
                </c:pt>
                <c:pt idx="3298">
                  <c:v>13.369015219719202</c:v>
                </c:pt>
                <c:pt idx="3299">
                  <c:v>13.369015219719202</c:v>
                </c:pt>
                <c:pt idx="3300">
                  <c:v>13.369015219719202</c:v>
                </c:pt>
                <c:pt idx="3301">
                  <c:v>13.369015219719202</c:v>
                </c:pt>
                <c:pt idx="3302">
                  <c:v>13.369015219719202</c:v>
                </c:pt>
                <c:pt idx="3303">
                  <c:v>13.369015219719202</c:v>
                </c:pt>
                <c:pt idx="3304">
                  <c:v>13.369015219719202</c:v>
                </c:pt>
                <c:pt idx="3305">
                  <c:v>13.369015219719202</c:v>
                </c:pt>
                <c:pt idx="3306">
                  <c:v>13.369015219719202</c:v>
                </c:pt>
                <c:pt idx="3307">
                  <c:v>13.369015219719202</c:v>
                </c:pt>
                <c:pt idx="3308">
                  <c:v>13.369015219719202</c:v>
                </c:pt>
                <c:pt idx="3309">
                  <c:v>13.369015219719202</c:v>
                </c:pt>
                <c:pt idx="3310">
                  <c:v>13.369015219719202</c:v>
                </c:pt>
                <c:pt idx="3311">
                  <c:v>13.369015219719202</c:v>
                </c:pt>
                <c:pt idx="3312">
                  <c:v>13.369015219719202</c:v>
                </c:pt>
                <c:pt idx="3313">
                  <c:v>13.369015219719202</c:v>
                </c:pt>
                <c:pt idx="3314">
                  <c:v>13.369015219719202</c:v>
                </c:pt>
                <c:pt idx="3315">
                  <c:v>13.369015219719202</c:v>
                </c:pt>
                <c:pt idx="3316">
                  <c:v>13.369015219719202</c:v>
                </c:pt>
                <c:pt idx="3317">
                  <c:v>13.369015219719202</c:v>
                </c:pt>
                <c:pt idx="3318">
                  <c:v>13.369015219719202</c:v>
                </c:pt>
                <c:pt idx="3319">
                  <c:v>13.369015219719202</c:v>
                </c:pt>
                <c:pt idx="3320">
                  <c:v>13.369015219719202</c:v>
                </c:pt>
                <c:pt idx="3321">
                  <c:v>13.369015219719202</c:v>
                </c:pt>
                <c:pt idx="3322">
                  <c:v>13.369015219719202</c:v>
                </c:pt>
                <c:pt idx="3323">
                  <c:v>13.369015219719202</c:v>
                </c:pt>
                <c:pt idx="3324">
                  <c:v>13.369015219719202</c:v>
                </c:pt>
                <c:pt idx="3325">
                  <c:v>13.369015219719202</c:v>
                </c:pt>
                <c:pt idx="3326">
                  <c:v>13.369015219719202</c:v>
                </c:pt>
                <c:pt idx="3327">
                  <c:v>13.369015219719202</c:v>
                </c:pt>
                <c:pt idx="3328">
                  <c:v>13.369015219719202</c:v>
                </c:pt>
                <c:pt idx="3329">
                  <c:v>13.369015219719202</c:v>
                </c:pt>
                <c:pt idx="3330">
                  <c:v>13.369015219719202</c:v>
                </c:pt>
                <c:pt idx="3331">
                  <c:v>13.369015219719202</c:v>
                </c:pt>
                <c:pt idx="3332">
                  <c:v>13.369015219719202</c:v>
                </c:pt>
                <c:pt idx="3333">
                  <c:v>13.366185798508681</c:v>
                </c:pt>
                <c:pt idx="3334">
                  <c:v>13.36335637729816</c:v>
                </c:pt>
                <c:pt idx="3335">
                  <c:v>13.360526956087639</c:v>
                </c:pt>
                <c:pt idx="3336">
                  <c:v>13.357697534877119</c:v>
                </c:pt>
                <c:pt idx="3337">
                  <c:v>13.354868113666598</c:v>
                </c:pt>
                <c:pt idx="3338">
                  <c:v>13.354868113666598</c:v>
                </c:pt>
                <c:pt idx="3339">
                  <c:v>13.354868113666598</c:v>
                </c:pt>
                <c:pt idx="3340">
                  <c:v>13.354868113666598</c:v>
                </c:pt>
                <c:pt idx="3341">
                  <c:v>13.354868113666598</c:v>
                </c:pt>
                <c:pt idx="3342">
                  <c:v>13.354868113666598</c:v>
                </c:pt>
                <c:pt idx="3343">
                  <c:v>13.354868113666598</c:v>
                </c:pt>
                <c:pt idx="3344">
                  <c:v>13.354868113666598</c:v>
                </c:pt>
                <c:pt idx="3345">
                  <c:v>13.354868113666598</c:v>
                </c:pt>
                <c:pt idx="3346">
                  <c:v>13.354868113666598</c:v>
                </c:pt>
                <c:pt idx="3347">
                  <c:v>13.354868113666598</c:v>
                </c:pt>
                <c:pt idx="3348">
                  <c:v>13.354868113666598</c:v>
                </c:pt>
                <c:pt idx="3349">
                  <c:v>13.354868113666598</c:v>
                </c:pt>
                <c:pt idx="3350">
                  <c:v>13.354868113666598</c:v>
                </c:pt>
                <c:pt idx="3351">
                  <c:v>13.354868113666598</c:v>
                </c:pt>
                <c:pt idx="3352">
                  <c:v>13.354868113666598</c:v>
                </c:pt>
                <c:pt idx="3353">
                  <c:v>13.352038692456073</c:v>
                </c:pt>
                <c:pt idx="3354">
                  <c:v>13.349209271245551</c:v>
                </c:pt>
                <c:pt idx="3355">
                  <c:v>13.346379850035026</c:v>
                </c:pt>
                <c:pt idx="3356">
                  <c:v>13.343550428824503</c:v>
                </c:pt>
                <c:pt idx="3357">
                  <c:v>13.340721007613979</c:v>
                </c:pt>
                <c:pt idx="3358">
                  <c:v>13.340721007613979</c:v>
                </c:pt>
                <c:pt idx="3359">
                  <c:v>13.340721007613979</c:v>
                </c:pt>
                <c:pt idx="3360">
                  <c:v>13.340721007613979</c:v>
                </c:pt>
                <c:pt idx="3361">
                  <c:v>13.340721007613979</c:v>
                </c:pt>
                <c:pt idx="3362">
                  <c:v>13.340721007613979</c:v>
                </c:pt>
                <c:pt idx="3363">
                  <c:v>13.340721007613979</c:v>
                </c:pt>
                <c:pt idx="3364">
                  <c:v>13.340721007613979</c:v>
                </c:pt>
                <c:pt idx="3365">
                  <c:v>13.340721007613979</c:v>
                </c:pt>
                <c:pt idx="3366">
                  <c:v>13.340721007613979</c:v>
                </c:pt>
                <c:pt idx="3367">
                  <c:v>13.340721007613979</c:v>
                </c:pt>
                <c:pt idx="3368">
                  <c:v>13.340721007613979</c:v>
                </c:pt>
                <c:pt idx="3369">
                  <c:v>13.340721007613979</c:v>
                </c:pt>
                <c:pt idx="3370">
                  <c:v>13.340721007613979</c:v>
                </c:pt>
                <c:pt idx="3371">
                  <c:v>13.340721007613979</c:v>
                </c:pt>
                <c:pt idx="3372">
                  <c:v>13.340721007613979</c:v>
                </c:pt>
                <c:pt idx="3373">
                  <c:v>13.340721007613979</c:v>
                </c:pt>
                <c:pt idx="3374">
                  <c:v>13.340721007613979</c:v>
                </c:pt>
                <c:pt idx="3375">
                  <c:v>13.340721007613979</c:v>
                </c:pt>
                <c:pt idx="3376">
                  <c:v>13.340721007613979</c:v>
                </c:pt>
                <c:pt idx="3377">
                  <c:v>13.340721007613979</c:v>
                </c:pt>
                <c:pt idx="3378">
                  <c:v>13.340721007613979</c:v>
                </c:pt>
                <c:pt idx="3379">
                  <c:v>13.340721007613979</c:v>
                </c:pt>
                <c:pt idx="3380">
                  <c:v>13.340721007613979</c:v>
                </c:pt>
                <c:pt idx="3381">
                  <c:v>13.340721007613979</c:v>
                </c:pt>
                <c:pt idx="3382">
                  <c:v>13.340721007613979</c:v>
                </c:pt>
                <c:pt idx="3383">
                  <c:v>13.340721007613979</c:v>
                </c:pt>
                <c:pt idx="3384">
                  <c:v>13.340721007613979</c:v>
                </c:pt>
                <c:pt idx="3385">
                  <c:v>13.340721007613979</c:v>
                </c:pt>
                <c:pt idx="3386">
                  <c:v>13.340721007613979</c:v>
                </c:pt>
                <c:pt idx="3387">
                  <c:v>13.340721007613979</c:v>
                </c:pt>
                <c:pt idx="3388">
                  <c:v>13.340721007613979</c:v>
                </c:pt>
                <c:pt idx="3389">
                  <c:v>13.340721007613979</c:v>
                </c:pt>
                <c:pt idx="3390">
                  <c:v>13.340721007613979</c:v>
                </c:pt>
                <c:pt idx="3391">
                  <c:v>13.340721007613979</c:v>
                </c:pt>
                <c:pt idx="3392">
                  <c:v>13.340721007613979</c:v>
                </c:pt>
                <c:pt idx="3393">
                  <c:v>13.337891586403458</c:v>
                </c:pt>
                <c:pt idx="3394">
                  <c:v>13.335062165192937</c:v>
                </c:pt>
                <c:pt idx="3395">
                  <c:v>13.332232743982416</c:v>
                </c:pt>
                <c:pt idx="3396">
                  <c:v>13.329403322771896</c:v>
                </c:pt>
                <c:pt idx="3397">
                  <c:v>13.326573901561375</c:v>
                </c:pt>
                <c:pt idx="3398">
                  <c:v>13.326573901561375</c:v>
                </c:pt>
                <c:pt idx="3399">
                  <c:v>13.326573901561375</c:v>
                </c:pt>
                <c:pt idx="3400">
                  <c:v>13.326573901561375</c:v>
                </c:pt>
                <c:pt idx="3401">
                  <c:v>13.326573901561375</c:v>
                </c:pt>
                <c:pt idx="3402">
                  <c:v>13.326573901561375</c:v>
                </c:pt>
                <c:pt idx="3403">
                  <c:v>13.326573901561375</c:v>
                </c:pt>
                <c:pt idx="3404">
                  <c:v>13.326573901561375</c:v>
                </c:pt>
                <c:pt idx="3405">
                  <c:v>13.326573901561375</c:v>
                </c:pt>
                <c:pt idx="3406">
                  <c:v>13.326573901561375</c:v>
                </c:pt>
                <c:pt idx="3407">
                  <c:v>13.329403322771896</c:v>
                </c:pt>
                <c:pt idx="3408">
                  <c:v>13.332232743982416</c:v>
                </c:pt>
                <c:pt idx="3409">
                  <c:v>13.335062165192937</c:v>
                </c:pt>
                <c:pt idx="3410">
                  <c:v>13.337891586403458</c:v>
                </c:pt>
                <c:pt idx="3411">
                  <c:v>13.340721007613979</c:v>
                </c:pt>
                <c:pt idx="3412">
                  <c:v>13.340721007613979</c:v>
                </c:pt>
                <c:pt idx="3413">
                  <c:v>13.340721007613979</c:v>
                </c:pt>
                <c:pt idx="3414">
                  <c:v>13.340721007613979</c:v>
                </c:pt>
                <c:pt idx="3415">
                  <c:v>13.340721007613979</c:v>
                </c:pt>
                <c:pt idx="3416">
                  <c:v>13.340721007613979</c:v>
                </c:pt>
                <c:pt idx="3417">
                  <c:v>13.343550428824503</c:v>
                </c:pt>
                <c:pt idx="3418">
                  <c:v>13.346379850035026</c:v>
                </c:pt>
                <c:pt idx="3419">
                  <c:v>13.349209271245551</c:v>
                </c:pt>
                <c:pt idx="3420">
                  <c:v>13.352038692456073</c:v>
                </c:pt>
                <c:pt idx="3421">
                  <c:v>13.354868113666598</c:v>
                </c:pt>
                <c:pt idx="3422">
                  <c:v>13.354868113666598</c:v>
                </c:pt>
                <c:pt idx="3423">
                  <c:v>13.354868113666598</c:v>
                </c:pt>
                <c:pt idx="3424">
                  <c:v>13.354868113666598</c:v>
                </c:pt>
                <c:pt idx="3425">
                  <c:v>13.354868113666598</c:v>
                </c:pt>
                <c:pt idx="3426">
                  <c:v>13.354868113666598</c:v>
                </c:pt>
                <c:pt idx="3427">
                  <c:v>13.354868113666598</c:v>
                </c:pt>
                <c:pt idx="3428">
                  <c:v>13.354868113666598</c:v>
                </c:pt>
                <c:pt idx="3429">
                  <c:v>13.354868113666598</c:v>
                </c:pt>
                <c:pt idx="3430">
                  <c:v>13.354868113666598</c:v>
                </c:pt>
                <c:pt idx="3431">
                  <c:v>13.354868113666598</c:v>
                </c:pt>
                <c:pt idx="3432">
                  <c:v>13.354868113666598</c:v>
                </c:pt>
                <c:pt idx="3433">
                  <c:v>13.354868113666598</c:v>
                </c:pt>
                <c:pt idx="3434">
                  <c:v>13.354868113666598</c:v>
                </c:pt>
                <c:pt idx="3435">
                  <c:v>13.354868113666598</c:v>
                </c:pt>
                <c:pt idx="3436">
                  <c:v>13.354868113666598</c:v>
                </c:pt>
                <c:pt idx="3437">
                  <c:v>13.354868113666598</c:v>
                </c:pt>
                <c:pt idx="3438">
                  <c:v>13.354868113666598</c:v>
                </c:pt>
                <c:pt idx="3439">
                  <c:v>13.354868113666598</c:v>
                </c:pt>
                <c:pt idx="3440">
                  <c:v>13.354868113666598</c:v>
                </c:pt>
                <c:pt idx="3441">
                  <c:v>13.354868113666598</c:v>
                </c:pt>
                <c:pt idx="3442">
                  <c:v>13.357697534877119</c:v>
                </c:pt>
                <c:pt idx="3443">
                  <c:v>13.360526956087639</c:v>
                </c:pt>
                <c:pt idx="3444">
                  <c:v>13.36335637729816</c:v>
                </c:pt>
                <c:pt idx="3445">
                  <c:v>13.366185798508681</c:v>
                </c:pt>
                <c:pt idx="3446">
                  <c:v>13.369015219719202</c:v>
                </c:pt>
                <c:pt idx="3447">
                  <c:v>13.369015219719202</c:v>
                </c:pt>
                <c:pt idx="3448">
                  <c:v>13.369015219719202</c:v>
                </c:pt>
                <c:pt idx="3449">
                  <c:v>13.369015219719202</c:v>
                </c:pt>
                <c:pt idx="3450">
                  <c:v>13.369015219719202</c:v>
                </c:pt>
                <c:pt idx="3451">
                  <c:v>13.371844640929726</c:v>
                </c:pt>
                <c:pt idx="3452">
                  <c:v>13.374674062140249</c:v>
                </c:pt>
                <c:pt idx="3453">
                  <c:v>13.377503483350774</c:v>
                </c:pt>
                <c:pt idx="3454">
                  <c:v>13.380332904561296</c:v>
                </c:pt>
                <c:pt idx="3455">
                  <c:v>13.383162325771821</c:v>
                </c:pt>
                <c:pt idx="3456">
                  <c:v>13.383162325771821</c:v>
                </c:pt>
                <c:pt idx="3457">
                  <c:v>13.383162325771821</c:v>
                </c:pt>
                <c:pt idx="3458">
                  <c:v>13.383162325771821</c:v>
                </c:pt>
                <c:pt idx="3459">
                  <c:v>13.383162325771821</c:v>
                </c:pt>
                <c:pt idx="3460">
                  <c:v>13.383162325771821</c:v>
                </c:pt>
                <c:pt idx="3461">
                  <c:v>13.383162325771821</c:v>
                </c:pt>
                <c:pt idx="3462">
                  <c:v>13.383162325771821</c:v>
                </c:pt>
                <c:pt idx="3463">
                  <c:v>13.383162325771821</c:v>
                </c:pt>
                <c:pt idx="3464">
                  <c:v>13.383162325771821</c:v>
                </c:pt>
                <c:pt idx="3465">
                  <c:v>13.383162325771821</c:v>
                </c:pt>
                <c:pt idx="3466">
                  <c:v>13.383162325771821</c:v>
                </c:pt>
                <c:pt idx="3467">
                  <c:v>13.383162325771821</c:v>
                </c:pt>
                <c:pt idx="3468">
                  <c:v>13.383162325771821</c:v>
                </c:pt>
                <c:pt idx="3469">
                  <c:v>13.383162325771821</c:v>
                </c:pt>
                <c:pt idx="3470">
                  <c:v>13.380332904561296</c:v>
                </c:pt>
                <c:pt idx="3471">
                  <c:v>13.377503483350774</c:v>
                </c:pt>
                <c:pt idx="3472">
                  <c:v>13.3803329045613</c:v>
                </c:pt>
                <c:pt idx="3473">
                  <c:v>13.383162325771826</c:v>
                </c:pt>
                <c:pt idx="3474">
                  <c:v>13.385991746982352</c:v>
                </c:pt>
                <c:pt idx="3475">
                  <c:v>13.391650589403403</c:v>
                </c:pt>
                <c:pt idx="3476">
                  <c:v>13.397309431824453</c:v>
                </c:pt>
                <c:pt idx="3477">
                  <c:v>13.397309431824453</c:v>
                </c:pt>
                <c:pt idx="3478">
                  <c:v>13.397309431824453</c:v>
                </c:pt>
                <c:pt idx="3479">
                  <c:v>13.397309431824453</c:v>
                </c:pt>
                <c:pt idx="3480">
                  <c:v>13.397309431824453</c:v>
                </c:pt>
                <c:pt idx="3481">
                  <c:v>13.397309431824453</c:v>
                </c:pt>
                <c:pt idx="3482">
                  <c:v>13.397309431824453</c:v>
                </c:pt>
                <c:pt idx="3483">
                  <c:v>13.397309431824453</c:v>
                </c:pt>
                <c:pt idx="3484">
                  <c:v>13.397309431824453</c:v>
                </c:pt>
                <c:pt idx="3485">
                  <c:v>13.397309431824453</c:v>
                </c:pt>
                <c:pt idx="3486">
                  <c:v>13.397309431824453</c:v>
                </c:pt>
                <c:pt idx="3487">
                  <c:v>13.397309431824453</c:v>
                </c:pt>
                <c:pt idx="3488">
                  <c:v>13.397309431824453</c:v>
                </c:pt>
                <c:pt idx="3489">
                  <c:v>13.397309431824453</c:v>
                </c:pt>
                <c:pt idx="3490">
                  <c:v>13.394480010613927</c:v>
                </c:pt>
                <c:pt idx="3491">
                  <c:v>13.391650589403401</c:v>
                </c:pt>
                <c:pt idx="3492">
                  <c:v>13.388821168192873</c:v>
                </c:pt>
                <c:pt idx="3493">
                  <c:v>13.385991746982347</c:v>
                </c:pt>
                <c:pt idx="3494">
                  <c:v>13.383162325771821</c:v>
                </c:pt>
                <c:pt idx="3495">
                  <c:v>13.383162325771821</c:v>
                </c:pt>
                <c:pt idx="3496">
                  <c:v>13.383162325771821</c:v>
                </c:pt>
                <c:pt idx="3497">
                  <c:v>13.383162325771821</c:v>
                </c:pt>
                <c:pt idx="3498">
                  <c:v>13.383162325771821</c:v>
                </c:pt>
                <c:pt idx="3499">
                  <c:v>13.383162325771821</c:v>
                </c:pt>
                <c:pt idx="3500">
                  <c:v>13.383162325771821</c:v>
                </c:pt>
                <c:pt idx="3501">
                  <c:v>13.383162325771821</c:v>
                </c:pt>
                <c:pt idx="3502">
                  <c:v>13.383162325771821</c:v>
                </c:pt>
                <c:pt idx="3503">
                  <c:v>13.383162325771821</c:v>
                </c:pt>
                <c:pt idx="3504">
                  <c:v>13.383162325771821</c:v>
                </c:pt>
                <c:pt idx="3505">
                  <c:v>13.383162325771821</c:v>
                </c:pt>
                <c:pt idx="3506">
                  <c:v>13.383162325771821</c:v>
                </c:pt>
                <c:pt idx="3507">
                  <c:v>13.377503483350775</c:v>
                </c:pt>
                <c:pt idx="3508">
                  <c:v>13.371844640929732</c:v>
                </c:pt>
                <c:pt idx="3509">
                  <c:v>13.366185798508686</c:v>
                </c:pt>
                <c:pt idx="3510">
                  <c:v>13.360526956087643</c:v>
                </c:pt>
                <c:pt idx="3511">
                  <c:v>13.354868113666598</c:v>
                </c:pt>
                <c:pt idx="3512">
                  <c:v>13.354868113666598</c:v>
                </c:pt>
                <c:pt idx="3513">
                  <c:v>13.354868113666598</c:v>
                </c:pt>
                <c:pt idx="3514">
                  <c:v>13.354868113666598</c:v>
                </c:pt>
                <c:pt idx="3515">
                  <c:v>13.354868113666598</c:v>
                </c:pt>
                <c:pt idx="3516">
                  <c:v>13.354868113666598</c:v>
                </c:pt>
                <c:pt idx="3517">
                  <c:v>13.354868113666598</c:v>
                </c:pt>
                <c:pt idx="3518">
                  <c:v>13.354868113666598</c:v>
                </c:pt>
                <c:pt idx="3519">
                  <c:v>13.354868113666598</c:v>
                </c:pt>
                <c:pt idx="3520">
                  <c:v>13.354868113666598</c:v>
                </c:pt>
                <c:pt idx="3521">
                  <c:v>13.354868113666598</c:v>
                </c:pt>
                <c:pt idx="3522">
                  <c:v>13.354868113666598</c:v>
                </c:pt>
                <c:pt idx="3523">
                  <c:v>13.354868113666598</c:v>
                </c:pt>
                <c:pt idx="3524">
                  <c:v>13.354868113666598</c:v>
                </c:pt>
                <c:pt idx="3525">
                  <c:v>13.354868113666598</c:v>
                </c:pt>
                <c:pt idx="3526">
                  <c:v>13.354868113666598</c:v>
                </c:pt>
                <c:pt idx="3527">
                  <c:v>13.352038692456073</c:v>
                </c:pt>
                <c:pt idx="3528">
                  <c:v>13.349209271245551</c:v>
                </c:pt>
                <c:pt idx="3529">
                  <c:v>13.343550428824505</c:v>
                </c:pt>
                <c:pt idx="3530">
                  <c:v>13.337891586403462</c:v>
                </c:pt>
                <c:pt idx="3531">
                  <c:v>13.332232743982416</c:v>
                </c:pt>
                <c:pt idx="3532">
                  <c:v>13.329403322771896</c:v>
                </c:pt>
                <c:pt idx="3533">
                  <c:v>13.326573901561375</c:v>
                </c:pt>
                <c:pt idx="3534">
                  <c:v>13.326573901561375</c:v>
                </c:pt>
                <c:pt idx="3535">
                  <c:v>13.326573901561375</c:v>
                </c:pt>
                <c:pt idx="3536">
                  <c:v>13.326573901561375</c:v>
                </c:pt>
                <c:pt idx="3537">
                  <c:v>13.326573901561375</c:v>
                </c:pt>
                <c:pt idx="3538">
                  <c:v>13.326573901561375</c:v>
                </c:pt>
                <c:pt idx="3539">
                  <c:v>13.326573901561375</c:v>
                </c:pt>
                <c:pt idx="3540">
                  <c:v>13.326573901561375</c:v>
                </c:pt>
                <c:pt idx="3541">
                  <c:v>13.326573901561375</c:v>
                </c:pt>
                <c:pt idx="3542">
                  <c:v>13.32374448035085</c:v>
                </c:pt>
                <c:pt idx="3543">
                  <c:v>13.320915059140328</c:v>
                </c:pt>
                <c:pt idx="3544">
                  <c:v>13.318085637929803</c:v>
                </c:pt>
                <c:pt idx="3545">
                  <c:v>13.315256216719281</c:v>
                </c:pt>
                <c:pt idx="3546">
                  <c:v>13.315256216719281</c:v>
                </c:pt>
                <c:pt idx="3547">
                  <c:v>13.318085637929803</c:v>
                </c:pt>
                <c:pt idx="3548">
                  <c:v>13.320915059140328</c:v>
                </c:pt>
                <c:pt idx="3549">
                  <c:v>13.32374448035085</c:v>
                </c:pt>
                <c:pt idx="3550">
                  <c:v>13.326573901561375</c:v>
                </c:pt>
                <c:pt idx="3551">
                  <c:v>13.326573901561375</c:v>
                </c:pt>
                <c:pt idx="3552">
                  <c:v>13.326573901561375</c:v>
                </c:pt>
                <c:pt idx="3553">
                  <c:v>13.326573901561375</c:v>
                </c:pt>
                <c:pt idx="3554">
                  <c:v>13.326573901561375</c:v>
                </c:pt>
                <c:pt idx="3555">
                  <c:v>13.326573901561375</c:v>
                </c:pt>
                <c:pt idx="3556">
                  <c:v>13.326573901561375</c:v>
                </c:pt>
                <c:pt idx="3557">
                  <c:v>13.326573901561375</c:v>
                </c:pt>
                <c:pt idx="3558">
                  <c:v>13.326573901561375</c:v>
                </c:pt>
                <c:pt idx="3559">
                  <c:v>13.329403322771896</c:v>
                </c:pt>
                <c:pt idx="3560">
                  <c:v>13.332232743982416</c:v>
                </c:pt>
                <c:pt idx="3561">
                  <c:v>13.335062165192937</c:v>
                </c:pt>
                <c:pt idx="3562">
                  <c:v>13.337891586403458</c:v>
                </c:pt>
                <c:pt idx="3563">
                  <c:v>13.340721007613979</c:v>
                </c:pt>
                <c:pt idx="3564">
                  <c:v>13.340721007613979</c:v>
                </c:pt>
                <c:pt idx="3565">
                  <c:v>13.340721007613979</c:v>
                </c:pt>
                <c:pt idx="3566">
                  <c:v>13.340721007613979</c:v>
                </c:pt>
                <c:pt idx="3567">
                  <c:v>13.340721007613979</c:v>
                </c:pt>
                <c:pt idx="3568">
                  <c:v>13.340721007613979</c:v>
                </c:pt>
                <c:pt idx="3569">
                  <c:v>13.340721007613979</c:v>
                </c:pt>
                <c:pt idx="3570">
                  <c:v>13.340721007613979</c:v>
                </c:pt>
                <c:pt idx="3571">
                  <c:v>13.340721007613979</c:v>
                </c:pt>
                <c:pt idx="3572">
                  <c:v>13.340721007613979</c:v>
                </c:pt>
                <c:pt idx="3573">
                  <c:v>13.340721007613979</c:v>
                </c:pt>
                <c:pt idx="3574">
                  <c:v>13.340721007613979</c:v>
                </c:pt>
                <c:pt idx="3575">
                  <c:v>13.340721007613979</c:v>
                </c:pt>
                <c:pt idx="3576">
                  <c:v>13.340721007613979</c:v>
                </c:pt>
                <c:pt idx="3577">
                  <c:v>13.340721007613979</c:v>
                </c:pt>
                <c:pt idx="3578">
                  <c:v>13.340721007613979</c:v>
                </c:pt>
                <c:pt idx="3579">
                  <c:v>13.340721007613979</c:v>
                </c:pt>
                <c:pt idx="3580">
                  <c:v>13.340721007613979</c:v>
                </c:pt>
                <c:pt idx="3581">
                  <c:v>13.340721007613979</c:v>
                </c:pt>
                <c:pt idx="3582">
                  <c:v>13.340721007613979</c:v>
                </c:pt>
                <c:pt idx="3583">
                  <c:v>13.340721007613979</c:v>
                </c:pt>
                <c:pt idx="3584">
                  <c:v>13.340721007613979</c:v>
                </c:pt>
                <c:pt idx="3585">
                  <c:v>13.340721007613979</c:v>
                </c:pt>
                <c:pt idx="3586">
                  <c:v>13.340721007613979</c:v>
                </c:pt>
                <c:pt idx="3587">
                  <c:v>13.340721007613979</c:v>
                </c:pt>
                <c:pt idx="3588">
                  <c:v>13.340721007613979</c:v>
                </c:pt>
                <c:pt idx="3589">
                  <c:v>13.340721007613979</c:v>
                </c:pt>
                <c:pt idx="3590">
                  <c:v>13.340721007613979</c:v>
                </c:pt>
                <c:pt idx="3591">
                  <c:v>13.340721007613979</c:v>
                </c:pt>
                <c:pt idx="3592">
                  <c:v>13.340721007613979</c:v>
                </c:pt>
                <c:pt idx="3593">
                  <c:v>13.340721007613979</c:v>
                </c:pt>
                <c:pt idx="3594">
                  <c:v>13.340721007613979</c:v>
                </c:pt>
                <c:pt idx="3595">
                  <c:v>13.340721007613979</c:v>
                </c:pt>
                <c:pt idx="3596">
                  <c:v>13.340721007613979</c:v>
                </c:pt>
                <c:pt idx="3597">
                  <c:v>13.340721007613979</c:v>
                </c:pt>
                <c:pt idx="3598">
                  <c:v>13.340721007613979</c:v>
                </c:pt>
                <c:pt idx="3599">
                  <c:v>13.340721007613979</c:v>
                </c:pt>
                <c:pt idx="3600">
                  <c:v>13.340721007613979</c:v>
                </c:pt>
                <c:pt idx="3601">
                  <c:v>13.340721007613979</c:v>
                </c:pt>
                <c:pt idx="3602">
                  <c:v>13.340721007613979</c:v>
                </c:pt>
                <c:pt idx="3603">
                  <c:v>13.340721007613979</c:v>
                </c:pt>
                <c:pt idx="3604">
                  <c:v>13.340721007613979</c:v>
                </c:pt>
                <c:pt idx="3605">
                  <c:v>13.340721007613979</c:v>
                </c:pt>
                <c:pt idx="3606">
                  <c:v>13.340721007613979</c:v>
                </c:pt>
                <c:pt idx="3607">
                  <c:v>13.340721007613979</c:v>
                </c:pt>
                <c:pt idx="3608">
                  <c:v>13.340721007613979</c:v>
                </c:pt>
                <c:pt idx="3609">
                  <c:v>13.340721007613979</c:v>
                </c:pt>
                <c:pt idx="3610">
                  <c:v>13.340721007613979</c:v>
                </c:pt>
                <c:pt idx="3611">
                  <c:v>13.340721007613979</c:v>
                </c:pt>
                <c:pt idx="3612">
                  <c:v>13.340721007613979</c:v>
                </c:pt>
                <c:pt idx="3613">
                  <c:v>13.340721007613979</c:v>
                </c:pt>
                <c:pt idx="3614">
                  <c:v>13.340721007613979</c:v>
                </c:pt>
                <c:pt idx="3615">
                  <c:v>13.340721007613979</c:v>
                </c:pt>
                <c:pt idx="3616">
                  <c:v>13.340721007613979</c:v>
                </c:pt>
                <c:pt idx="3617">
                  <c:v>13.340721007613979</c:v>
                </c:pt>
                <c:pt idx="3618">
                  <c:v>13.337891586403458</c:v>
                </c:pt>
                <c:pt idx="3619">
                  <c:v>13.335062165192937</c:v>
                </c:pt>
                <c:pt idx="3620">
                  <c:v>13.332232743982416</c:v>
                </c:pt>
                <c:pt idx="3621">
                  <c:v>13.329403322771896</c:v>
                </c:pt>
                <c:pt idx="3622">
                  <c:v>13.326573901561375</c:v>
                </c:pt>
                <c:pt idx="3623">
                  <c:v>13.326573901561375</c:v>
                </c:pt>
                <c:pt idx="3624">
                  <c:v>13.326573901561375</c:v>
                </c:pt>
                <c:pt idx="3625">
                  <c:v>13.326573901561375</c:v>
                </c:pt>
                <c:pt idx="3626">
                  <c:v>13.326573901561375</c:v>
                </c:pt>
                <c:pt idx="3627">
                  <c:v>13.326573901561375</c:v>
                </c:pt>
                <c:pt idx="3628">
                  <c:v>13.326573901561375</c:v>
                </c:pt>
                <c:pt idx="3629">
                  <c:v>13.326573901561375</c:v>
                </c:pt>
                <c:pt idx="3630">
                  <c:v>13.326573901561375</c:v>
                </c:pt>
                <c:pt idx="3631">
                  <c:v>13.326573901561375</c:v>
                </c:pt>
                <c:pt idx="3632">
                  <c:v>13.32374448035085</c:v>
                </c:pt>
                <c:pt idx="3633">
                  <c:v>13.320915059140328</c:v>
                </c:pt>
                <c:pt idx="3634">
                  <c:v>13.318085637929803</c:v>
                </c:pt>
                <c:pt idx="3635">
                  <c:v>13.315256216719281</c:v>
                </c:pt>
                <c:pt idx="3636">
                  <c:v>13.309597374298232</c:v>
                </c:pt>
                <c:pt idx="3637">
                  <c:v>13.306767953087709</c:v>
                </c:pt>
                <c:pt idx="3638">
                  <c:v>13.303938531877185</c:v>
                </c:pt>
                <c:pt idx="3639">
                  <c:v>13.301109110666662</c:v>
                </c:pt>
                <c:pt idx="3640">
                  <c:v>13.298279689456137</c:v>
                </c:pt>
                <c:pt idx="3641">
                  <c:v>13.298279689456137</c:v>
                </c:pt>
                <c:pt idx="3642">
                  <c:v>13.298279689456137</c:v>
                </c:pt>
                <c:pt idx="3643">
                  <c:v>13.298279689456137</c:v>
                </c:pt>
                <c:pt idx="3644">
                  <c:v>13.298279689456137</c:v>
                </c:pt>
                <c:pt idx="3645">
                  <c:v>13.298279689456137</c:v>
                </c:pt>
                <c:pt idx="3646">
                  <c:v>13.298279689456137</c:v>
                </c:pt>
                <c:pt idx="3647">
                  <c:v>13.298279689456137</c:v>
                </c:pt>
                <c:pt idx="3648">
                  <c:v>13.298279689456137</c:v>
                </c:pt>
                <c:pt idx="3649">
                  <c:v>13.298279689456137</c:v>
                </c:pt>
                <c:pt idx="3650">
                  <c:v>13.298279689456137</c:v>
                </c:pt>
                <c:pt idx="3651">
                  <c:v>13.298279689456137</c:v>
                </c:pt>
                <c:pt idx="3652">
                  <c:v>13.298279689456137</c:v>
                </c:pt>
                <c:pt idx="3653">
                  <c:v>13.298279689456137</c:v>
                </c:pt>
                <c:pt idx="3654">
                  <c:v>13.298279689456137</c:v>
                </c:pt>
                <c:pt idx="3655">
                  <c:v>13.292620847035092</c:v>
                </c:pt>
                <c:pt idx="3656">
                  <c:v>13.286962004614049</c:v>
                </c:pt>
                <c:pt idx="3657">
                  <c:v>13.281303162193003</c:v>
                </c:pt>
                <c:pt idx="3658">
                  <c:v>13.27564431977196</c:v>
                </c:pt>
                <c:pt idx="3659">
                  <c:v>13.269985477350914</c:v>
                </c:pt>
                <c:pt idx="3660">
                  <c:v>13.269985477350914</c:v>
                </c:pt>
                <c:pt idx="3661">
                  <c:v>13.269985477350914</c:v>
                </c:pt>
                <c:pt idx="3662">
                  <c:v>13.269985477350914</c:v>
                </c:pt>
                <c:pt idx="3663">
                  <c:v>13.269985477350914</c:v>
                </c:pt>
                <c:pt idx="3664">
                  <c:v>13.269985477350914</c:v>
                </c:pt>
                <c:pt idx="3665">
                  <c:v>13.269985477350914</c:v>
                </c:pt>
                <c:pt idx="3666">
                  <c:v>13.269985477350914</c:v>
                </c:pt>
                <c:pt idx="3667">
                  <c:v>13.269985477350914</c:v>
                </c:pt>
                <c:pt idx="3668">
                  <c:v>13.269985477350914</c:v>
                </c:pt>
                <c:pt idx="3669">
                  <c:v>13.26715605614039</c:v>
                </c:pt>
                <c:pt idx="3670">
                  <c:v>13.264326634929867</c:v>
                </c:pt>
                <c:pt idx="3671">
                  <c:v>13.261497213719343</c:v>
                </c:pt>
                <c:pt idx="3672">
                  <c:v>13.25866779250882</c:v>
                </c:pt>
                <c:pt idx="3673">
                  <c:v>13.255838371298296</c:v>
                </c:pt>
                <c:pt idx="3674">
                  <c:v>13.255838371298296</c:v>
                </c:pt>
                <c:pt idx="3675">
                  <c:v>13.255838371298296</c:v>
                </c:pt>
                <c:pt idx="3676">
                  <c:v>13.255838371298296</c:v>
                </c:pt>
                <c:pt idx="3677">
                  <c:v>13.255838371298296</c:v>
                </c:pt>
                <c:pt idx="3678">
                  <c:v>13.255838371298296</c:v>
                </c:pt>
                <c:pt idx="3679">
                  <c:v>13.255838371298296</c:v>
                </c:pt>
                <c:pt idx="3680">
                  <c:v>13.250179528877251</c:v>
                </c:pt>
                <c:pt idx="3681">
                  <c:v>13.244520686456207</c:v>
                </c:pt>
                <c:pt idx="3682">
                  <c:v>13.238861844035162</c:v>
                </c:pt>
                <c:pt idx="3683">
                  <c:v>13.233203001614118</c:v>
                </c:pt>
                <c:pt idx="3684">
                  <c:v>13.230373580403597</c:v>
                </c:pt>
                <c:pt idx="3685">
                  <c:v>13.23320300161412</c:v>
                </c:pt>
                <c:pt idx="3686">
                  <c:v>13.236032422824644</c:v>
                </c:pt>
                <c:pt idx="3687">
                  <c:v>13.238861844035167</c:v>
                </c:pt>
                <c:pt idx="3688">
                  <c:v>13.241691265245692</c:v>
                </c:pt>
                <c:pt idx="3689">
                  <c:v>13.241691265245692</c:v>
                </c:pt>
                <c:pt idx="3690">
                  <c:v>13.241691265245692</c:v>
                </c:pt>
                <c:pt idx="3691">
                  <c:v>13.241691265245692</c:v>
                </c:pt>
                <c:pt idx="3692">
                  <c:v>13.241691265245692</c:v>
                </c:pt>
                <c:pt idx="3693">
                  <c:v>13.241691265245692</c:v>
                </c:pt>
                <c:pt idx="3694">
                  <c:v>13.241691265245692</c:v>
                </c:pt>
                <c:pt idx="3695">
                  <c:v>13.244520686456212</c:v>
                </c:pt>
                <c:pt idx="3696">
                  <c:v>13.247350107666733</c:v>
                </c:pt>
                <c:pt idx="3697">
                  <c:v>13.250179528877254</c:v>
                </c:pt>
                <c:pt idx="3698">
                  <c:v>13.253008950087775</c:v>
                </c:pt>
                <c:pt idx="3699">
                  <c:v>13.255838371298296</c:v>
                </c:pt>
                <c:pt idx="3700">
                  <c:v>13.255838371298296</c:v>
                </c:pt>
                <c:pt idx="3701">
                  <c:v>13.255838371298296</c:v>
                </c:pt>
                <c:pt idx="3702">
                  <c:v>13.255838371298296</c:v>
                </c:pt>
                <c:pt idx="3703">
                  <c:v>13.253008950087775</c:v>
                </c:pt>
                <c:pt idx="3704">
                  <c:v>13.250179528877254</c:v>
                </c:pt>
                <c:pt idx="3705">
                  <c:v>13.247350107666733</c:v>
                </c:pt>
                <c:pt idx="3706">
                  <c:v>13.244520686456212</c:v>
                </c:pt>
                <c:pt idx="3707">
                  <c:v>13.241691265245692</c:v>
                </c:pt>
                <c:pt idx="3708">
                  <c:v>13.241691265245692</c:v>
                </c:pt>
                <c:pt idx="3709">
                  <c:v>13.241691265245692</c:v>
                </c:pt>
                <c:pt idx="3710">
                  <c:v>13.241691265245692</c:v>
                </c:pt>
                <c:pt idx="3711">
                  <c:v>13.241691265245692</c:v>
                </c:pt>
                <c:pt idx="3712">
                  <c:v>13.241691265245692</c:v>
                </c:pt>
                <c:pt idx="3713">
                  <c:v>13.241691265245692</c:v>
                </c:pt>
                <c:pt idx="3714">
                  <c:v>13.241691265245692</c:v>
                </c:pt>
                <c:pt idx="3715">
                  <c:v>13.241691265245692</c:v>
                </c:pt>
                <c:pt idx="3716">
                  <c:v>13.241691265245692</c:v>
                </c:pt>
                <c:pt idx="3717">
                  <c:v>13.241691265245692</c:v>
                </c:pt>
                <c:pt idx="3718">
                  <c:v>13.241691265245692</c:v>
                </c:pt>
                <c:pt idx="3719">
                  <c:v>13.241691265245692</c:v>
                </c:pt>
                <c:pt idx="3720">
                  <c:v>13.241691265245692</c:v>
                </c:pt>
                <c:pt idx="3721">
                  <c:v>13.241691265245692</c:v>
                </c:pt>
                <c:pt idx="3722">
                  <c:v>13.241691265245692</c:v>
                </c:pt>
                <c:pt idx="3723">
                  <c:v>13.241691265245692</c:v>
                </c:pt>
                <c:pt idx="3724">
                  <c:v>13.241691265245692</c:v>
                </c:pt>
                <c:pt idx="3725">
                  <c:v>13.241691265245692</c:v>
                </c:pt>
                <c:pt idx="3726">
                  <c:v>13.241691265245692</c:v>
                </c:pt>
                <c:pt idx="3727">
                  <c:v>13.241691265245692</c:v>
                </c:pt>
                <c:pt idx="3728">
                  <c:v>13.241691265245692</c:v>
                </c:pt>
                <c:pt idx="3729">
                  <c:v>13.241691265245692</c:v>
                </c:pt>
                <c:pt idx="3730">
                  <c:v>13.247350107666737</c:v>
                </c:pt>
                <c:pt idx="3731">
                  <c:v>13.25300895008778</c:v>
                </c:pt>
                <c:pt idx="3732">
                  <c:v>13.258667792508826</c:v>
                </c:pt>
                <c:pt idx="3733">
                  <c:v>13.267156056140394</c:v>
                </c:pt>
                <c:pt idx="3734">
                  <c:v>13.275644319771962</c:v>
                </c:pt>
                <c:pt idx="3735">
                  <c:v>13.278473740982486</c:v>
                </c:pt>
                <c:pt idx="3736">
                  <c:v>13.281303162193009</c:v>
                </c:pt>
                <c:pt idx="3737">
                  <c:v>13.281303162193009</c:v>
                </c:pt>
                <c:pt idx="3738">
                  <c:v>13.28413258340353</c:v>
                </c:pt>
                <c:pt idx="3739">
                  <c:v>13.28696200461405</c:v>
                </c:pt>
                <c:pt idx="3740">
                  <c:v>13.289791425824571</c:v>
                </c:pt>
                <c:pt idx="3741">
                  <c:v>13.292620847035092</c:v>
                </c:pt>
                <c:pt idx="3742">
                  <c:v>13.298279689456137</c:v>
                </c:pt>
                <c:pt idx="3743">
                  <c:v>13.298279689456137</c:v>
                </c:pt>
                <c:pt idx="3744">
                  <c:v>13.298279689456137</c:v>
                </c:pt>
                <c:pt idx="3745">
                  <c:v>13.298279689456137</c:v>
                </c:pt>
                <c:pt idx="3746">
                  <c:v>13.298279689456137</c:v>
                </c:pt>
                <c:pt idx="3747">
                  <c:v>13.298279689456137</c:v>
                </c:pt>
                <c:pt idx="3748">
                  <c:v>13.298279689456137</c:v>
                </c:pt>
                <c:pt idx="3749">
                  <c:v>13.298279689456137</c:v>
                </c:pt>
                <c:pt idx="3750">
                  <c:v>13.298279689456137</c:v>
                </c:pt>
                <c:pt idx="3751">
                  <c:v>13.298279689456137</c:v>
                </c:pt>
                <c:pt idx="3752">
                  <c:v>13.298279689456137</c:v>
                </c:pt>
                <c:pt idx="3753">
                  <c:v>13.298279689456137</c:v>
                </c:pt>
                <c:pt idx="3754">
                  <c:v>13.298279689456137</c:v>
                </c:pt>
                <c:pt idx="3755">
                  <c:v>13.298279689456137</c:v>
                </c:pt>
                <c:pt idx="3756">
                  <c:v>13.298279689456137</c:v>
                </c:pt>
                <c:pt idx="3757">
                  <c:v>13.298279689456137</c:v>
                </c:pt>
                <c:pt idx="3758">
                  <c:v>13.298279689456137</c:v>
                </c:pt>
                <c:pt idx="3759">
                  <c:v>13.298279689456137</c:v>
                </c:pt>
                <c:pt idx="3760">
                  <c:v>13.295450268245617</c:v>
                </c:pt>
                <c:pt idx="3761">
                  <c:v>13.292620847035096</c:v>
                </c:pt>
                <c:pt idx="3762">
                  <c:v>13.289791425824575</c:v>
                </c:pt>
                <c:pt idx="3763">
                  <c:v>13.286962004614054</c:v>
                </c:pt>
                <c:pt idx="3764">
                  <c:v>13.284132583403533</c:v>
                </c:pt>
                <c:pt idx="3765">
                  <c:v>13.284132583403533</c:v>
                </c:pt>
                <c:pt idx="3766">
                  <c:v>13.284132583403533</c:v>
                </c:pt>
                <c:pt idx="3767">
                  <c:v>13.284132583403533</c:v>
                </c:pt>
                <c:pt idx="3768">
                  <c:v>13.284132583403533</c:v>
                </c:pt>
                <c:pt idx="3769">
                  <c:v>13.284132583403533</c:v>
                </c:pt>
                <c:pt idx="3770">
                  <c:v>13.284132583403533</c:v>
                </c:pt>
                <c:pt idx="3771">
                  <c:v>13.284132583403533</c:v>
                </c:pt>
                <c:pt idx="3772">
                  <c:v>13.284132583403533</c:v>
                </c:pt>
                <c:pt idx="3773">
                  <c:v>13.284132583403533</c:v>
                </c:pt>
                <c:pt idx="3774">
                  <c:v>13.284132583403533</c:v>
                </c:pt>
                <c:pt idx="3775">
                  <c:v>13.284132583403533</c:v>
                </c:pt>
                <c:pt idx="3776">
                  <c:v>13.284132583403533</c:v>
                </c:pt>
                <c:pt idx="3777">
                  <c:v>13.284132583403533</c:v>
                </c:pt>
                <c:pt idx="3778">
                  <c:v>13.284132583403533</c:v>
                </c:pt>
                <c:pt idx="3779">
                  <c:v>13.284132583403533</c:v>
                </c:pt>
                <c:pt idx="3780">
                  <c:v>13.284132583403533</c:v>
                </c:pt>
                <c:pt idx="3781">
                  <c:v>13.281303162193009</c:v>
                </c:pt>
                <c:pt idx="3782">
                  <c:v>13.278473740982486</c:v>
                </c:pt>
                <c:pt idx="3783">
                  <c:v>13.275644319771962</c:v>
                </c:pt>
                <c:pt idx="3784">
                  <c:v>13.272814898561439</c:v>
                </c:pt>
                <c:pt idx="3785">
                  <c:v>13.269985477350914</c:v>
                </c:pt>
                <c:pt idx="3786">
                  <c:v>13.269985477350914</c:v>
                </c:pt>
                <c:pt idx="3787">
                  <c:v>13.269985477350914</c:v>
                </c:pt>
                <c:pt idx="3788">
                  <c:v>13.269985477350914</c:v>
                </c:pt>
                <c:pt idx="3789">
                  <c:v>13.269985477350914</c:v>
                </c:pt>
                <c:pt idx="3790">
                  <c:v>13.269985477350914</c:v>
                </c:pt>
                <c:pt idx="3791">
                  <c:v>13.269985477350914</c:v>
                </c:pt>
                <c:pt idx="3792">
                  <c:v>13.269985477350914</c:v>
                </c:pt>
                <c:pt idx="3793">
                  <c:v>13.269985477350914</c:v>
                </c:pt>
                <c:pt idx="3794">
                  <c:v>13.269985477350914</c:v>
                </c:pt>
                <c:pt idx="3795">
                  <c:v>13.269985477350914</c:v>
                </c:pt>
                <c:pt idx="3796">
                  <c:v>13.269985477350914</c:v>
                </c:pt>
                <c:pt idx="3797">
                  <c:v>13.269985477350914</c:v>
                </c:pt>
                <c:pt idx="3798">
                  <c:v>13.269985477350914</c:v>
                </c:pt>
                <c:pt idx="3799">
                  <c:v>13.269985477350914</c:v>
                </c:pt>
                <c:pt idx="3800">
                  <c:v>13.269985477350914</c:v>
                </c:pt>
                <c:pt idx="3801">
                  <c:v>13.269985477350914</c:v>
                </c:pt>
                <c:pt idx="3802">
                  <c:v>13.269985477350914</c:v>
                </c:pt>
                <c:pt idx="3803">
                  <c:v>13.269985477350914</c:v>
                </c:pt>
                <c:pt idx="3804">
                  <c:v>13.269985477350914</c:v>
                </c:pt>
                <c:pt idx="3805">
                  <c:v>13.26715605614039</c:v>
                </c:pt>
                <c:pt idx="3806">
                  <c:v>13.264326634929867</c:v>
                </c:pt>
                <c:pt idx="3807">
                  <c:v>13.261497213719343</c:v>
                </c:pt>
                <c:pt idx="3808">
                  <c:v>13.25866779250882</c:v>
                </c:pt>
                <c:pt idx="3809">
                  <c:v>13.255838371298296</c:v>
                </c:pt>
                <c:pt idx="3810">
                  <c:v>13.255838371298296</c:v>
                </c:pt>
                <c:pt idx="3811">
                  <c:v>13.255838371298296</c:v>
                </c:pt>
                <c:pt idx="3812">
                  <c:v>13.255838371298296</c:v>
                </c:pt>
                <c:pt idx="3813">
                  <c:v>13.255838371298296</c:v>
                </c:pt>
                <c:pt idx="3814">
                  <c:v>13.255838371298296</c:v>
                </c:pt>
                <c:pt idx="3815">
                  <c:v>13.255838371298296</c:v>
                </c:pt>
                <c:pt idx="3816">
                  <c:v>13.255838371298296</c:v>
                </c:pt>
                <c:pt idx="3817">
                  <c:v>13.255838371298296</c:v>
                </c:pt>
                <c:pt idx="3818">
                  <c:v>13.255838371298296</c:v>
                </c:pt>
                <c:pt idx="3819">
                  <c:v>13.255838371298296</c:v>
                </c:pt>
                <c:pt idx="3820">
                  <c:v>13.255838371298296</c:v>
                </c:pt>
                <c:pt idx="3821">
                  <c:v>13.255838371298296</c:v>
                </c:pt>
                <c:pt idx="3822">
                  <c:v>13.255838371298296</c:v>
                </c:pt>
                <c:pt idx="3823">
                  <c:v>13.250179528877251</c:v>
                </c:pt>
                <c:pt idx="3824">
                  <c:v>13.244520686456207</c:v>
                </c:pt>
                <c:pt idx="3825">
                  <c:v>13.238861844035162</c:v>
                </c:pt>
                <c:pt idx="3826">
                  <c:v>13.233203001614118</c:v>
                </c:pt>
                <c:pt idx="3827">
                  <c:v>13.227544159193073</c:v>
                </c:pt>
                <c:pt idx="3828">
                  <c:v>13.227544159193073</c:v>
                </c:pt>
                <c:pt idx="3829">
                  <c:v>13.227544159193073</c:v>
                </c:pt>
                <c:pt idx="3830">
                  <c:v>13.227544159193073</c:v>
                </c:pt>
                <c:pt idx="3831">
                  <c:v>13.227544159193073</c:v>
                </c:pt>
                <c:pt idx="3832">
                  <c:v>13.227544159193073</c:v>
                </c:pt>
                <c:pt idx="3833">
                  <c:v>13.227544159193073</c:v>
                </c:pt>
                <c:pt idx="3834">
                  <c:v>13.227544159193073</c:v>
                </c:pt>
                <c:pt idx="3835">
                  <c:v>13.227544159193073</c:v>
                </c:pt>
                <c:pt idx="3836">
                  <c:v>13.230373580403597</c:v>
                </c:pt>
                <c:pt idx="3837">
                  <c:v>13.23320300161412</c:v>
                </c:pt>
                <c:pt idx="3838">
                  <c:v>13.236032422824644</c:v>
                </c:pt>
                <c:pt idx="3839">
                  <c:v>13.238861844035167</c:v>
                </c:pt>
                <c:pt idx="3840">
                  <c:v>13.241691265245692</c:v>
                </c:pt>
                <c:pt idx="3841">
                  <c:v>13.241691265245692</c:v>
                </c:pt>
                <c:pt idx="3842">
                  <c:v>13.241691265245692</c:v>
                </c:pt>
                <c:pt idx="3843">
                  <c:v>13.241691265245692</c:v>
                </c:pt>
                <c:pt idx="3844">
                  <c:v>13.241691265245692</c:v>
                </c:pt>
                <c:pt idx="3845">
                  <c:v>13.241691265245692</c:v>
                </c:pt>
                <c:pt idx="3846">
                  <c:v>13.241691265245692</c:v>
                </c:pt>
                <c:pt idx="3847">
                  <c:v>13.241691265245692</c:v>
                </c:pt>
                <c:pt idx="3848">
                  <c:v>13.241691265245692</c:v>
                </c:pt>
                <c:pt idx="3849">
                  <c:v>13.241691265245692</c:v>
                </c:pt>
                <c:pt idx="3850">
                  <c:v>13.241691265245692</c:v>
                </c:pt>
                <c:pt idx="3851">
                  <c:v>13.241691265245692</c:v>
                </c:pt>
                <c:pt idx="3852">
                  <c:v>13.241691265245692</c:v>
                </c:pt>
                <c:pt idx="3853">
                  <c:v>13.241691265245692</c:v>
                </c:pt>
                <c:pt idx="3854">
                  <c:v>13.241691265245692</c:v>
                </c:pt>
                <c:pt idx="3855">
                  <c:v>13.241691265245692</c:v>
                </c:pt>
                <c:pt idx="3856">
                  <c:v>13.241691265245692</c:v>
                </c:pt>
                <c:pt idx="3857">
                  <c:v>13.244520686456212</c:v>
                </c:pt>
                <c:pt idx="3858">
                  <c:v>13.247350107666733</c:v>
                </c:pt>
                <c:pt idx="3859">
                  <c:v>13.250179528877254</c:v>
                </c:pt>
                <c:pt idx="3860">
                  <c:v>13.253008950087775</c:v>
                </c:pt>
                <c:pt idx="3861">
                  <c:v>13.255838371298296</c:v>
                </c:pt>
                <c:pt idx="3862">
                  <c:v>13.255838371298296</c:v>
                </c:pt>
                <c:pt idx="3863">
                  <c:v>13.255838371298296</c:v>
                </c:pt>
                <c:pt idx="3864">
                  <c:v>13.255838371298296</c:v>
                </c:pt>
                <c:pt idx="3865">
                  <c:v>13.255838371298296</c:v>
                </c:pt>
                <c:pt idx="3866">
                  <c:v>13.255838371298296</c:v>
                </c:pt>
                <c:pt idx="3867">
                  <c:v>13.255838371298296</c:v>
                </c:pt>
                <c:pt idx="3868">
                  <c:v>13.261497213719343</c:v>
                </c:pt>
                <c:pt idx="3869">
                  <c:v>13.26715605614039</c:v>
                </c:pt>
                <c:pt idx="3870">
                  <c:v>13.272814898561439</c:v>
                </c:pt>
                <c:pt idx="3871">
                  <c:v>13.278473740982486</c:v>
                </c:pt>
                <c:pt idx="3872">
                  <c:v>13.284132583403533</c:v>
                </c:pt>
                <c:pt idx="3873">
                  <c:v>13.281303162193009</c:v>
                </c:pt>
                <c:pt idx="3874">
                  <c:v>13.278473740982486</c:v>
                </c:pt>
                <c:pt idx="3875">
                  <c:v>13.275644319771962</c:v>
                </c:pt>
                <c:pt idx="3876">
                  <c:v>13.272814898561439</c:v>
                </c:pt>
                <c:pt idx="3877">
                  <c:v>13.269985477350914</c:v>
                </c:pt>
                <c:pt idx="3878">
                  <c:v>13.269985477350914</c:v>
                </c:pt>
                <c:pt idx="3879">
                  <c:v>13.269985477350914</c:v>
                </c:pt>
                <c:pt idx="3880">
                  <c:v>13.269985477350914</c:v>
                </c:pt>
                <c:pt idx="3881">
                  <c:v>13.269985477350914</c:v>
                </c:pt>
                <c:pt idx="3882">
                  <c:v>13.269985477350914</c:v>
                </c:pt>
                <c:pt idx="3883">
                  <c:v>13.269985477350914</c:v>
                </c:pt>
                <c:pt idx="3884">
                  <c:v>13.269985477350914</c:v>
                </c:pt>
                <c:pt idx="3885">
                  <c:v>13.269985477350914</c:v>
                </c:pt>
                <c:pt idx="3886">
                  <c:v>13.264326634929869</c:v>
                </c:pt>
                <c:pt idx="3887">
                  <c:v>13.258667792508826</c:v>
                </c:pt>
                <c:pt idx="3888">
                  <c:v>13.25300895008778</c:v>
                </c:pt>
                <c:pt idx="3889">
                  <c:v>13.247350107666737</c:v>
                </c:pt>
                <c:pt idx="3890">
                  <c:v>13.241691265245692</c:v>
                </c:pt>
                <c:pt idx="3891">
                  <c:v>13.241691265245692</c:v>
                </c:pt>
                <c:pt idx="3892">
                  <c:v>13.241691265245692</c:v>
                </c:pt>
                <c:pt idx="3893">
                  <c:v>13.241691265245692</c:v>
                </c:pt>
                <c:pt idx="3894">
                  <c:v>13.238861844035167</c:v>
                </c:pt>
                <c:pt idx="3895">
                  <c:v>13.236032422824644</c:v>
                </c:pt>
                <c:pt idx="3896">
                  <c:v>13.23320300161412</c:v>
                </c:pt>
                <c:pt idx="3897">
                  <c:v>13.230373580403597</c:v>
                </c:pt>
                <c:pt idx="3898">
                  <c:v>13.227544159193073</c:v>
                </c:pt>
                <c:pt idx="3899">
                  <c:v>13.224714737982552</c:v>
                </c:pt>
                <c:pt idx="3900">
                  <c:v>13.221885316772031</c:v>
                </c:pt>
                <c:pt idx="3901">
                  <c:v>13.21905589556151</c:v>
                </c:pt>
                <c:pt idx="3902">
                  <c:v>13.216226474350989</c:v>
                </c:pt>
                <c:pt idx="3903">
                  <c:v>13.213397053140469</c:v>
                </c:pt>
                <c:pt idx="3904">
                  <c:v>13.213397053140469</c:v>
                </c:pt>
                <c:pt idx="3905">
                  <c:v>13.213397053140469</c:v>
                </c:pt>
                <c:pt idx="3906">
                  <c:v>13.213397053140469</c:v>
                </c:pt>
                <c:pt idx="3907">
                  <c:v>13.213397053140469</c:v>
                </c:pt>
                <c:pt idx="3908">
                  <c:v>13.213397053140469</c:v>
                </c:pt>
                <c:pt idx="3909">
                  <c:v>13.213397053140469</c:v>
                </c:pt>
                <c:pt idx="3910">
                  <c:v>13.213397053140469</c:v>
                </c:pt>
                <c:pt idx="3911">
                  <c:v>13.210567631929948</c:v>
                </c:pt>
                <c:pt idx="3912">
                  <c:v>13.207738210719427</c:v>
                </c:pt>
                <c:pt idx="3913">
                  <c:v>13.202079368298381</c:v>
                </c:pt>
                <c:pt idx="3914">
                  <c:v>13.196420525877338</c:v>
                </c:pt>
                <c:pt idx="3915">
                  <c:v>13.190761683456293</c:v>
                </c:pt>
                <c:pt idx="3916">
                  <c:v>13.18793226224577</c:v>
                </c:pt>
                <c:pt idx="3917">
                  <c:v>13.185102841035246</c:v>
                </c:pt>
                <c:pt idx="3918">
                  <c:v>13.185102841035246</c:v>
                </c:pt>
                <c:pt idx="3919">
                  <c:v>13.185102841035246</c:v>
                </c:pt>
                <c:pt idx="3920">
                  <c:v>13.185102841035246</c:v>
                </c:pt>
                <c:pt idx="3921">
                  <c:v>13.185102841035246</c:v>
                </c:pt>
                <c:pt idx="3922">
                  <c:v>13.185102841035246</c:v>
                </c:pt>
                <c:pt idx="3923">
                  <c:v>13.182273419824725</c:v>
                </c:pt>
                <c:pt idx="3924">
                  <c:v>13.179443998614204</c:v>
                </c:pt>
                <c:pt idx="3925">
                  <c:v>13.176614577403683</c:v>
                </c:pt>
                <c:pt idx="3926">
                  <c:v>13.173785156193162</c:v>
                </c:pt>
                <c:pt idx="3927">
                  <c:v>13.170955734982641</c:v>
                </c:pt>
                <c:pt idx="3928">
                  <c:v>13.170955734982641</c:v>
                </c:pt>
                <c:pt idx="3929">
                  <c:v>13.170955734982641</c:v>
                </c:pt>
                <c:pt idx="3930">
                  <c:v>13.170955734982641</c:v>
                </c:pt>
                <c:pt idx="3931">
                  <c:v>13.170955734982641</c:v>
                </c:pt>
                <c:pt idx="3932">
                  <c:v>13.170955734982641</c:v>
                </c:pt>
                <c:pt idx="3933">
                  <c:v>13.170955734982641</c:v>
                </c:pt>
                <c:pt idx="3934">
                  <c:v>13.170955734982641</c:v>
                </c:pt>
                <c:pt idx="3935">
                  <c:v>13.170955734982641</c:v>
                </c:pt>
                <c:pt idx="3936">
                  <c:v>13.170955734982641</c:v>
                </c:pt>
                <c:pt idx="3937">
                  <c:v>13.170955734982641</c:v>
                </c:pt>
                <c:pt idx="3938">
                  <c:v>13.170955734982641</c:v>
                </c:pt>
                <c:pt idx="3939">
                  <c:v>13.168126313772117</c:v>
                </c:pt>
                <c:pt idx="3940">
                  <c:v>13.165296892561594</c:v>
                </c:pt>
                <c:pt idx="3941">
                  <c:v>13.16246747135107</c:v>
                </c:pt>
                <c:pt idx="3942">
                  <c:v>13.137002680456362</c:v>
                </c:pt>
                <c:pt idx="3943">
                  <c:v>13.108708468351134</c:v>
                </c:pt>
                <c:pt idx="3944">
                  <c:v>13.083243677456428</c:v>
                </c:pt>
                <c:pt idx="3945">
                  <c:v>13.057778886561724</c:v>
                </c:pt>
                <c:pt idx="3946">
                  <c:v>13.032314095667019</c:v>
                </c:pt>
                <c:pt idx="3947">
                  <c:v>13.029484674456498</c:v>
                </c:pt>
                <c:pt idx="3948">
                  <c:v>13.029484674456498</c:v>
                </c:pt>
                <c:pt idx="3949">
                  <c:v>13.035143516877543</c:v>
                </c:pt>
                <c:pt idx="3950">
                  <c:v>13.040802359298587</c:v>
                </c:pt>
                <c:pt idx="3951">
                  <c:v>13.046461201719632</c:v>
                </c:pt>
                <c:pt idx="3952">
                  <c:v>13.052120044140676</c:v>
                </c:pt>
                <c:pt idx="3953">
                  <c:v>13.057778886561721</c:v>
                </c:pt>
                <c:pt idx="3954">
                  <c:v>13.057778886561721</c:v>
                </c:pt>
                <c:pt idx="3955">
                  <c:v>13.057778886561721</c:v>
                </c:pt>
                <c:pt idx="3956">
                  <c:v>13.057778886561721</c:v>
                </c:pt>
                <c:pt idx="3957">
                  <c:v>13.057778886561721</c:v>
                </c:pt>
                <c:pt idx="3958">
                  <c:v>13.057778886561721</c:v>
                </c:pt>
                <c:pt idx="3959">
                  <c:v>13.057778886561721</c:v>
                </c:pt>
                <c:pt idx="3960">
                  <c:v>13.057778886561721</c:v>
                </c:pt>
                <c:pt idx="3961">
                  <c:v>13.057778886561721</c:v>
                </c:pt>
                <c:pt idx="3962">
                  <c:v>13.057778886561721</c:v>
                </c:pt>
                <c:pt idx="3963">
                  <c:v>13.063437728982766</c:v>
                </c:pt>
                <c:pt idx="3964">
                  <c:v>13.066267150193287</c:v>
                </c:pt>
                <c:pt idx="3965">
                  <c:v>13.069096571403808</c:v>
                </c:pt>
                <c:pt idx="3966">
                  <c:v>13.074755413824851</c:v>
                </c:pt>
                <c:pt idx="3967">
                  <c:v>13.080414256245897</c:v>
                </c:pt>
                <c:pt idx="3968">
                  <c:v>13.080414256245897</c:v>
                </c:pt>
                <c:pt idx="3969">
                  <c:v>13.083243677456419</c:v>
                </c:pt>
                <c:pt idx="3970">
                  <c:v>13.086073098666944</c:v>
                </c:pt>
                <c:pt idx="3971">
                  <c:v>13.086073098666944</c:v>
                </c:pt>
                <c:pt idx="3972">
                  <c:v>13.086073098666944</c:v>
                </c:pt>
                <c:pt idx="3973">
                  <c:v>13.086073098666944</c:v>
                </c:pt>
                <c:pt idx="3974">
                  <c:v>13.086073098666944</c:v>
                </c:pt>
                <c:pt idx="3975">
                  <c:v>13.086073098666944</c:v>
                </c:pt>
                <c:pt idx="3976">
                  <c:v>13.086073098666944</c:v>
                </c:pt>
                <c:pt idx="3977">
                  <c:v>13.086073098666944</c:v>
                </c:pt>
                <c:pt idx="3978">
                  <c:v>13.086073098666944</c:v>
                </c:pt>
                <c:pt idx="3979">
                  <c:v>13.086073098666944</c:v>
                </c:pt>
                <c:pt idx="3980">
                  <c:v>13.086073098666944</c:v>
                </c:pt>
                <c:pt idx="3981">
                  <c:v>13.086073098666944</c:v>
                </c:pt>
                <c:pt idx="3982">
                  <c:v>13.086073098666944</c:v>
                </c:pt>
                <c:pt idx="3983">
                  <c:v>13.086073098666944</c:v>
                </c:pt>
                <c:pt idx="3984">
                  <c:v>13.086073098666944</c:v>
                </c:pt>
                <c:pt idx="3985">
                  <c:v>13.086073098666944</c:v>
                </c:pt>
                <c:pt idx="3986">
                  <c:v>13.086073098666944</c:v>
                </c:pt>
                <c:pt idx="3987">
                  <c:v>13.086073098666944</c:v>
                </c:pt>
                <c:pt idx="3988">
                  <c:v>13.086073098666944</c:v>
                </c:pt>
                <c:pt idx="3989">
                  <c:v>13.08890251987747</c:v>
                </c:pt>
                <c:pt idx="3990">
                  <c:v>13.091731941087996</c:v>
                </c:pt>
                <c:pt idx="3991">
                  <c:v>13.094561362298524</c:v>
                </c:pt>
                <c:pt idx="3992">
                  <c:v>13.09739078350905</c:v>
                </c:pt>
                <c:pt idx="3993">
                  <c:v>13.100220204719577</c:v>
                </c:pt>
                <c:pt idx="3994">
                  <c:v>13.100220204719577</c:v>
                </c:pt>
                <c:pt idx="3995">
                  <c:v>13.100220204719577</c:v>
                </c:pt>
                <c:pt idx="3996">
                  <c:v>13.100220204719577</c:v>
                </c:pt>
                <c:pt idx="3997">
                  <c:v>13.100220204719577</c:v>
                </c:pt>
                <c:pt idx="3998">
                  <c:v>13.100220204719577</c:v>
                </c:pt>
                <c:pt idx="3999">
                  <c:v>13.100220204719577</c:v>
                </c:pt>
                <c:pt idx="4000">
                  <c:v>13.100220204719577</c:v>
                </c:pt>
                <c:pt idx="4001">
                  <c:v>13.100220204719577</c:v>
                </c:pt>
                <c:pt idx="4002">
                  <c:v>13.100220204719577</c:v>
                </c:pt>
                <c:pt idx="4003">
                  <c:v>13.100220204719577</c:v>
                </c:pt>
                <c:pt idx="4004">
                  <c:v>13.105879047140622</c:v>
                </c:pt>
                <c:pt idx="4005">
                  <c:v>13.111537889561665</c:v>
                </c:pt>
                <c:pt idx="4006">
                  <c:v>13.117196731982711</c:v>
                </c:pt>
                <c:pt idx="4007">
                  <c:v>13.122855574403754</c:v>
                </c:pt>
                <c:pt idx="4008">
                  <c:v>13.1285144168248</c:v>
                </c:pt>
                <c:pt idx="4009">
                  <c:v>13.1285144168248</c:v>
                </c:pt>
                <c:pt idx="4010">
                  <c:v>13.1285144168248</c:v>
                </c:pt>
                <c:pt idx="4011">
                  <c:v>13.1285144168248</c:v>
                </c:pt>
                <c:pt idx="4012">
                  <c:v>13.1285144168248</c:v>
                </c:pt>
                <c:pt idx="4013">
                  <c:v>13.1285144168248</c:v>
                </c:pt>
                <c:pt idx="4014">
                  <c:v>13.1285144168248</c:v>
                </c:pt>
                <c:pt idx="4015">
                  <c:v>13.1285144168248</c:v>
                </c:pt>
                <c:pt idx="4016">
                  <c:v>13.1285144168248</c:v>
                </c:pt>
                <c:pt idx="4017">
                  <c:v>13.1285144168248</c:v>
                </c:pt>
                <c:pt idx="4018">
                  <c:v>13.1285144168248</c:v>
                </c:pt>
                <c:pt idx="4019">
                  <c:v>13.1285144168248</c:v>
                </c:pt>
                <c:pt idx="4020">
                  <c:v>13.1285144168248</c:v>
                </c:pt>
                <c:pt idx="4021">
                  <c:v>13.1285144168248</c:v>
                </c:pt>
                <c:pt idx="4022">
                  <c:v>13.1285144168248</c:v>
                </c:pt>
                <c:pt idx="4023">
                  <c:v>13.1285144168248</c:v>
                </c:pt>
                <c:pt idx="4024">
                  <c:v>13.1285144168248</c:v>
                </c:pt>
                <c:pt idx="4025">
                  <c:v>13.1285144168248</c:v>
                </c:pt>
                <c:pt idx="4026">
                  <c:v>13.1285144168248</c:v>
                </c:pt>
                <c:pt idx="4027">
                  <c:v>13.1285144168248</c:v>
                </c:pt>
                <c:pt idx="4028">
                  <c:v>13.1285144168248</c:v>
                </c:pt>
                <c:pt idx="4029">
                  <c:v>13.1285144168248</c:v>
                </c:pt>
                <c:pt idx="4030">
                  <c:v>13.1285144168248</c:v>
                </c:pt>
                <c:pt idx="4031">
                  <c:v>13.1285144168248</c:v>
                </c:pt>
                <c:pt idx="4032">
                  <c:v>13.1285144168248</c:v>
                </c:pt>
                <c:pt idx="4033">
                  <c:v>13.1285144168248</c:v>
                </c:pt>
                <c:pt idx="4034">
                  <c:v>13.1285144168248</c:v>
                </c:pt>
                <c:pt idx="4035">
                  <c:v>13.1285144168248</c:v>
                </c:pt>
                <c:pt idx="4036">
                  <c:v>13.1285144168248</c:v>
                </c:pt>
                <c:pt idx="4037">
                  <c:v>13.1285144168248</c:v>
                </c:pt>
                <c:pt idx="4038">
                  <c:v>13.1285144168248</c:v>
                </c:pt>
                <c:pt idx="4039">
                  <c:v>13.1285144168248</c:v>
                </c:pt>
                <c:pt idx="4040">
                  <c:v>13.1285144168248</c:v>
                </c:pt>
                <c:pt idx="4041">
                  <c:v>13.1285144168248</c:v>
                </c:pt>
                <c:pt idx="4042">
                  <c:v>13.1285144168248</c:v>
                </c:pt>
                <c:pt idx="4043">
                  <c:v>13.1285144168248</c:v>
                </c:pt>
                <c:pt idx="4044">
                  <c:v>13.134173259245845</c:v>
                </c:pt>
                <c:pt idx="4045">
                  <c:v>13.139832101666888</c:v>
                </c:pt>
                <c:pt idx="4046">
                  <c:v>13.145490944087934</c:v>
                </c:pt>
                <c:pt idx="4047">
                  <c:v>13.151149786508977</c:v>
                </c:pt>
                <c:pt idx="4048">
                  <c:v>13.156808628930023</c:v>
                </c:pt>
                <c:pt idx="4049">
                  <c:v>13.156808628930023</c:v>
                </c:pt>
                <c:pt idx="4050">
                  <c:v>13.153979207719498</c:v>
                </c:pt>
                <c:pt idx="4051">
                  <c:v>13.151149786508975</c:v>
                </c:pt>
                <c:pt idx="4052">
                  <c:v>13.148320365298451</c:v>
                </c:pt>
                <c:pt idx="4053">
                  <c:v>13.145490944087928</c:v>
                </c:pt>
                <c:pt idx="4054">
                  <c:v>13.142661522877404</c:v>
                </c:pt>
                <c:pt idx="4055">
                  <c:v>13.142661522877404</c:v>
                </c:pt>
                <c:pt idx="4056">
                  <c:v>13.142661522877404</c:v>
                </c:pt>
                <c:pt idx="4057">
                  <c:v>13.142661522877404</c:v>
                </c:pt>
                <c:pt idx="4058">
                  <c:v>13.142661522877404</c:v>
                </c:pt>
                <c:pt idx="4059">
                  <c:v>13.142661522877404</c:v>
                </c:pt>
                <c:pt idx="4060">
                  <c:v>13.139832101666883</c:v>
                </c:pt>
                <c:pt idx="4061">
                  <c:v>13.134173259245836</c:v>
                </c:pt>
                <c:pt idx="4062">
                  <c:v>13.128514416824789</c:v>
                </c:pt>
                <c:pt idx="4063">
                  <c:v>13.12285557440374</c:v>
                </c:pt>
                <c:pt idx="4064">
                  <c:v>13.117196731982693</c:v>
                </c:pt>
                <c:pt idx="4065">
                  <c:v>13.114367310772167</c:v>
                </c:pt>
                <c:pt idx="4066">
                  <c:v>13.114367310772167</c:v>
                </c:pt>
                <c:pt idx="4067">
                  <c:v>13.114367310772167</c:v>
                </c:pt>
                <c:pt idx="4068">
                  <c:v>13.114367310772167</c:v>
                </c:pt>
                <c:pt idx="4069">
                  <c:v>13.114367310772167</c:v>
                </c:pt>
                <c:pt idx="4070">
                  <c:v>13.114367310772167</c:v>
                </c:pt>
                <c:pt idx="4071">
                  <c:v>13.114367310772167</c:v>
                </c:pt>
                <c:pt idx="4072">
                  <c:v>13.114367310772167</c:v>
                </c:pt>
                <c:pt idx="4073">
                  <c:v>13.114367310772167</c:v>
                </c:pt>
                <c:pt idx="4074">
                  <c:v>13.114367310772167</c:v>
                </c:pt>
                <c:pt idx="4075">
                  <c:v>13.111537889561649</c:v>
                </c:pt>
                <c:pt idx="4076">
                  <c:v>13.10870846835113</c:v>
                </c:pt>
                <c:pt idx="4077">
                  <c:v>13.105879047140613</c:v>
                </c:pt>
                <c:pt idx="4078">
                  <c:v>13.103049625930094</c:v>
                </c:pt>
                <c:pt idx="4079">
                  <c:v>13.094561362298526</c:v>
                </c:pt>
                <c:pt idx="4080">
                  <c:v>13.088902519877475</c:v>
                </c:pt>
                <c:pt idx="4081">
                  <c:v>13.083243677456426</c:v>
                </c:pt>
                <c:pt idx="4082">
                  <c:v>13.077584835035376</c:v>
                </c:pt>
                <c:pt idx="4083">
                  <c:v>13.071925992614325</c:v>
                </c:pt>
                <c:pt idx="4084">
                  <c:v>13.071925992614325</c:v>
                </c:pt>
                <c:pt idx="4085">
                  <c:v>13.071925992614325</c:v>
                </c:pt>
                <c:pt idx="4086">
                  <c:v>13.071925992614325</c:v>
                </c:pt>
                <c:pt idx="4087">
                  <c:v>13.071925992614325</c:v>
                </c:pt>
                <c:pt idx="4088">
                  <c:v>13.071925992614325</c:v>
                </c:pt>
                <c:pt idx="4089">
                  <c:v>13.071925992614325</c:v>
                </c:pt>
                <c:pt idx="4090">
                  <c:v>13.071925992614325</c:v>
                </c:pt>
                <c:pt idx="4091">
                  <c:v>13.071925992614325</c:v>
                </c:pt>
                <c:pt idx="4092">
                  <c:v>13.071925992614325</c:v>
                </c:pt>
                <c:pt idx="4093">
                  <c:v>13.071925992614325</c:v>
                </c:pt>
                <c:pt idx="4094">
                  <c:v>13.071925992614325</c:v>
                </c:pt>
                <c:pt idx="4095">
                  <c:v>13.071925992614325</c:v>
                </c:pt>
                <c:pt idx="4096">
                  <c:v>13.071925992614325</c:v>
                </c:pt>
                <c:pt idx="4097">
                  <c:v>13.071925992614325</c:v>
                </c:pt>
                <c:pt idx="4098">
                  <c:v>13.071925992614325</c:v>
                </c:pt>
                <c:pt idx="4099">
                  <c:v>13.069096571403804</c:v>
                </c:pt>
                <c:pt idx="4100">
                  <c:v>13.066267150193283</c:v>
                </c:pt>
                <c:pt idx="4101">
                  <c:v>13.063437728982763</c:v>
                </c:pt>
                <c:pt idx="4102">
                  <c:v>13.060608307772242</c:v>
                </c:pt>
                <c:pt idx="4103">
                  <c:v>13.057778886561721</c:v>
                </c:pt>
                <c:pt idx="4104">
                  <c:v>13.057778886561721</c:v>
                </c:pt>
                <c:pt idx="4105">
                  <c:v>13.057778886561721</c:v>
                </c:pt>
                <c:pt idx="4106">
                  <c:v>13.057778886561721</c:v>
                </c:pt>
                <c:pt idx="4107">
                  <c:v>13.057778886561721</c:v>
                </c:pt>
                <c:pt idx="4108">
                  <c:v>13.057778886561721</c:v>
                </c:pt>
                <c:pt idx="4109">
                  <c:v>13.057778886561721</c:v>
                </c:pt>
                <c:pt idx="4110">
                  <c:v>13.052120044140676</c:v>
                </c:pt>
                <c:pt idx="4111">
                  <c:v>13.046461201719632</c:v>
                </c:pt>
                <c:pt idx="4112">
                  <c:v>13.040802359298587</c:v>
                </c:pt>
                <c:pt idx="4113">
                  <c:v>13.035143516877543</c:v>
                </c:pt>
                <c:pt idx="4114">
                  <c:v>13.029484674456498</c:v>
                </c:pt>
                <c:pt idx="4115">
                  <c:v>13.029484674456498</c:v>
                </c:pt>
                <c:pt idx="4116">
                  <c:v>13.029484674456498</c:v>
                </c:pt>
                <c:pt idx="4117">
                  <c:v>13.032314095667019</c:v>
                </c:pt>
                <c:pt idx="4118">
                  <c:v>13.029484674456494</c:v>
                </c:pt>
                <c:pt idx="4119">
                  <c:v>13.026655253245972</c:v>
                </c:pt>
                <c:pt idx="4120">
                  <c:v>13.023825832035447</c:v>
                </c:pt>
                <c:pt idx="4121">
                  <c:v>13.020996410824925</c:v>
                </c:pt>
                <c:pt idx="4122">
                  <c:v>13.015337568403879</c:v>
                </c:pt>
                <c:pt idx="4123">
                  <c:v>13.015337568403879</c:v>
                </c:pt>
                <c:pt idx="4124">
                  <c:v>13.018166989614404</c:v>
                </c:pt>
                <c:pt idx="4125">
                  <c:v>13.020996410824926</c:v>
                </c:pt>
                <c:pt idx="4126">
                  <c:v>13.023825832035451</c:v>
                </c:pt>
                <c:pt idx="4127">
                  <c:v>13.026655253245973</c:v>
                </c:pt>
                <c:pt idx="4128">
                  <c:v>13.029484674456498</c:v>
                </c:pt>
                <c:pt idx="4129">
                  <c:v>13.029484674456498</c:v>
                </c:pt>
                <c:pt idx="4130">
                  <c:v>13.029484674456498</c:v>
                </c:pt>
                <c:pt idx="4131">
                  <c:v>13.029484674456498</c:v>
                </c:pt>
                <c:pt idx="4132">
                  <c:v>13.029484674456498</c:v>
                </c:pt>
                <c:pt idx="4133">
                  <c:v>13.029484674456498</c:v>
                </c:pt>
                <c:pt idx="4134">
                  <c:v>13.029484674456498</c:v>
                </c:pt>
                <c:pt idx="4135">
                  <c:v>13.029484674456498</c:v>
                </c:pt>
                <c:pt idx="4136">
                  <c:v>13.032314095667019</c:v>
                </c:pt>
                <c:pt idx="4137">
                  <c:v>13.03514351687754</c:v>
                </c:pt>
                <c:pt idx="4138">
                  <c:v>13.03797293808806</c:v>
                </c:pt>
                <c:pt idx="4139">
                  <c:v>13.040802359298581</c:v>
                </c:pt>
                <c:pt idx="4140">
                  <c:v>13.043631780509102</c:v>
                </c:pt>
                <c:pt idx="4141">
                  <c:v>13.043631780509102</c:v>
                </c:pt>
                <c:pt idx="4142">
                  <c:v>13.043631780509102</c:v>
                </c:pt>
                <c:pt idx="4143">
                  <c:v>13.043631780509102</c:v>
                </c:pt>
                <c:pt idx="4144">
                  <c:v>13.043631780509102</c:v>
                </c:pt>
                <c:pt idx="4145">
                  <c:v>13.043631780509102</c:v>
                </c:pt>
                <c:pt idx="4146">
                  <c:v>13.043631780509102</c:v>
                </c:pt>
                <c:pt idx="4147">
                  <c:v>13.043631780509102</c:v>
                </c:pt>
                <c:pt idx="4148">
                  <c:v>13.043631780509102</c:v>
                </c:pt>
                <c:pt idx="4149">
                  <c:v>13.049290622930148</c:v>
                </c:pt>
                <c:pt idx="4150">
                  <c:v>13.054949465351191</c:v>
                </c:pt>
                <c:pt idx="4151">
                  <c:v>13.060608307772236</c:v>
                </c:pt>
                <c:pt idx="4152">
                  <c:v>13.06626715019328</c:v>
                </c:pt>
                <c:pt idx="4153">
                  <c:v>13.071925992614325</c:v>
                </c:pt>
                <c:pt idx="4154">
                  <c:v>13.071925992614325</c:v>
                </c:pt>
                <c:pt idx="4155">
                  <c:v>13.071925992614325</c:v>
                </c:pt>
                <c:pt idx="4156">
                  <c:v>13.071925992614325</c:v>
                </c:pt>
                <c:pt idx="4157">
                  <c:v>13.071925992614325</c:v>
                </c:pt>
                <c:pt idx="4158">
                  <c:v>13.071925992614325</c:v>
                </c:pt>
                <c:pt idx="4159">
                  <c:v>13.071925992614325</c:v>
                </c:pt>
                <c:pt idx="4160">
                  <c:v>13.071925992614325</c:v>
                </c:pt>
                <c:pt idx="4161">
                  <c:v>13.071925992614325</c:v>
                </c:pt>
                <c:pt idx="4162">
                  <c:v>13.071925992614325</c:v>
                </c:pt>
                <c:pt idx="4163">
                  <c:v>13.071925992614325</c:v>
                </c:pt>
                <c:pt idx="4164">
                  <c:v>13.071925992614325</c:v>
                </c:pt>
                <c:pt idx="4165">
                  <c:v>13.077584835035376</c:v>
                </c:pt>
                <c:pt idx="4166">
                  <c:v>13.083243677456426</c:v>
                </c:pt>
                <c:pt idx="4167">
                  <c:v>13.088902519877475</c:v>
                </c:pt>
                <c:pt idx="4168">
                  <c:v>13.094561362298526</c:v>
                </c:pt>
                <c:pt idx="4169">
                  <c:v>13.100220204719577</c:v>
                </c:pt>
                <c:pt idx="4170">
                  <c:v>13.100220204719577</c:v>
                </c:pt>
                <c:pt idx="4171">
                  <c:v>13.100220204719577</c:v>
                </c:pt>
                <c:pt idx="4172">
                  <c:v>13.100220204719577</c:v>
                </c:pt>
                <c:pt idx="4173">
                  <c:v>13.100220204719577</c:v>
                </c:pt>
                <c:pt idx="4174">
                  <c:v>13.100220204719577</c:v>
                </c:pt>
                <c:pt idx="4175">
                  <c:v>13.105879047140622</c:v>
                </c:pt>
                <c:pt idx="4176">
                  <c:v>13.111537889561665</c:v>
                </c:pt>
                <c:pt idx="4177">
                  <c:v>13.117196731982711</c:v>
                </c:pt>
                <c:pt idx="4178">
                  <c:v>13.122855574403754</c:v>
                </c:pt>
                <c:pt idx="4179">
                  <c:v>13.1285144168248</c:v>
                </c:pt>
                <c:pt idx="4180">
                  <c:v>13.1285144168248</c:v>
                </c:pt>
                <c:pt idx="4181">
                  <c:v>13.1285144168248</c:v>
                </c:pt>
                <c:pt idx="4182">
                  <c:v>13.1285144168248</c:v>
                </c:pt>
                <c:pt idx="4183">
                  <c:v>13.1285144168248</c:v>
                </c:pt>
                <c:pt idx="4184">
                  <c:v>13.1285144168248</c:v>
                </c:pt>
                <c:pt idx="4185">
                  <c:v>13.1285144168248</c:v>
                </c:pt>
                <c:pt idx="4186">
                  <c:v>13.1285144168248</c:v>
                </c:pt>
                <c:pt idx="4187">
                  <c:v>13.1285144168248</c:v>
                </c:pt>
                <c:pt idx="4188">
                  <c:v>13.125684995614273</c:v>
                </c:pt>
                <c:pt idx="4189">
                  <c:v>13.122855574403747</c:v>
                </c:pt>
                <c:pt idx="4190">
                  <c:v>13.120026153193219</c:v>
                </c:pt>
                <c:pt idx="4191">
                  <c:v>13.117196731982693</c:v>
                </c:pt>
                <c:pt idx="4192">
                  <c:v>13.114367310772167</c:v>
                </c:pt>
                <c:pt idx="4193">
                  <c:v>13.114367310772167</c:v>
                </c:pt>
                <c:pt idx="4194">
                  <c:v>13.114367310772167</c:v>
                </c:pt>
                <c:pt idx="4195">
                  <c:v>13.114367310772167</c:v>
                </c:pt>
                <c:pt idx="4196">
                  <c:v>13.114367310772167</c:v>
                </c:pt>
                <c:pt idx="4197">
                  <c:v>13.108708468351121</c:v>
                </c:pt>
                <c:pt idx="4198">
                  <c:v>13.103049625930078</c:v>
                </c:pt>
                <c:pt idx="4199">
                  <c:v>13.097390783509033</c:v>
                </c:pt>
                <c:pt idx="4200">
                  <c:v>13.091731941087989</c:v>
                </c:pt>
                <c:pt idx="4201">
                  <c:v>13.086073098666944</c:v>
                </c:pt>
                <c:pt idx="4202">
                  <c:v>13.086073098666944</c:v>
                </c:pt>
                <c:pt idx="4203">
                  <c:v>13.086073098666944</c:v>
                </c:pt>
                <c:pt idx="4204">
                  <c:v>13.086073098666944</c:v>
                </c:pt>
                <c:pt idx="4205">
                  <c:v>13.083243677456419</c:v>
                </c:pt>
                <c:pt idx="4206">
                  <c:v>13.080414256245897</c:v>
                </c:pt>
                <c:pt idx="4207">
                  <c:v>13.077584835035372</c:v>
                </c:pt>
                <c:pt idx="4208">
                  <c:v>13.07475541382485</c:v>
                </c:pt>
                <c:pt idx="4209">
                  <c:v>13.071925992614325</c:v>
                </c:pt>
                <c:pt idx="4210">
                  <c:v>13.071925992614325</c:v>
                </c:pt>
                <c:pt idx="4211">
                  <c:v>13.071925992614325</c:v>
                </c:pt>
                <c:pt idx="4212">
                  <c:v>13.069096571403804</c:v>
                </c:pt>
                <c:pt idx="4213">
                  <c:v>13.066267150193283</c:v>
                </c:pt>
                <c:pt idx="4214">
                  <c:v>13.063437728982763</c:v>
                </c:pt>
                <c:pt idx="4215">
                  <c:v>13.057778886561717</c:v>
                </c:pt>
                <c:pt idx="4216">
                  <c:v>13.052120044140674</c:v>
                </c:pt>
                <c:pt idx="4217">
                  <c:v>13.049290622930149</c:v>
                </c:pt>
                <c:pt idx="4218">
                  <c:v>13.046461201719627</c:v>
                </c:pt>
                <c:pt idx="4219">
                  <c:v>13.043631780509102</c:v>
                </c:pt>
                <c:pt idx="4220">
                  <c:v>13.043631780509102</c:v>
                </c:pt>
                <c:pt idx="4221">
                  <c:v>13.043631780509102</c:v>
                </c:pt>
                <c:pt idx="4222">
                  <c:v>13.043631780509102</c:v>
                </c:pt>
                <c:pt idx="4223">
                  <c:v>13.043631780509102</c:v>
                </c:pt>
                <c:pt idx="4224">
                  <c:v>13.043631780509102</c:v>
                </c:pt>
                <c:pt idx="4225">
                  <c:v>13.043631780509102</c:v>
                </c:pt>
                <c:pt idx="4226">
                  <c:v>13.043631780509102</c:v>
                </c:pt>
                <c:pt idx="4227">
                  <c:v>13.043631780509102</c:v>
                </c:pt>
                <c:pt idx="4228">
                  <c:v>13.040802359298581</c:v>
                </c:pt>
                <c:pt idx="4229">
                  <c:v>13.03797293808806</c:v>
                </c:pt>
                <c:pt idx="4230">
                  <c:v>13.03514351687754</c:v>
                </c:pt>
                <c:pt idx="4231">
                  <c:v>13.032314095667019</c:v>
                </c:pt>
                <c:pt idx="4232">
                  <c:v>13.029484674456498</c:v>
                </c:pt>
                <c:pt idx="4233">
                  <c:v>13.029484674456498</c:v>
                </c:pt>
                <c:pt idx="4234">
                  <c:v>13.029484674456498</c:v>
                </c:pt>
                <c:pt idx="4235">
                  <c:v>13.029484674456498</c:v>
                </c:pt>
                <c:pt idx="4236">
                  <c:v>13.029484674456498</c:v>
                </c:pt>
                <c:pt idx="4237">
                  <c:v>13.029484674456498</c:v>
                </c:pt>
                <c:pt idx="4238">
                  <c:v>13.029484674456498</c:v>
                </c:pt>
                <c:pt idx="4239">
                  <c:v>13.029484674456498</c:v>
                </c:pt>
                <c:pt idx="4240">
                  <c:v>13.029484674456498</c:v>
                </c:pt>
                <c:pt idx="4241">
                  <c:v>13.029484674456498</c:v>
                </c:pt>
                <c:pt idx="4242">
                  <c:v>13.029484674456498</c:v>
                </c:pt>
                <c:pt idx="4243">
                  <c:v>13.029484674456498</c:v>
                </c:pt>
                <c:pt idx="4244">
                  <c:v>13.029484674456498</c:v>
                </c:pt>
                <c:pt idx="4245">
                  <c:v>13.023825832035453</c:v>
                </c:pt>
                <c:pt idx="4246">
                  <c:v>13.018166989614409</c:v>
                </c:pt>
                <c:pt idx="4247">
                  <c:v>13.012508147193364</c:v>
                </c:pt>
                <c:pt idx="4248">
                  <c:v>13.00684930477232</c:v>
                </c:pt>
                <c:pt idx="4249">
                  <c:v>13.001190462351275</c:v>
                </c:pt>
                <c:pt idx="4250">
                  <c:v>13.001190462351275</c:v>
                </c:pt>
                <c:pt idx="4251">
                  <c:v>13.001190462351275</c:v>
                </c:pt>
                <c:pt idx="4252">
                  <c:v>13.001190462351275</c:v>
                </c:pt>
                <c:pt idx="4253">
                  <c:v>13.001190462351275</c:v>
                </c:pt>
                <c:pt idx="4254">
                  <c:v>13.001190462351275</c:v>
                </c:pt>
                <c:pt idx="4255">
                  <c:v>13.001190462351275</c:v>
                </c:pt>
                <c:pt idx="4256">
                  <c:v>13.001190462351275</c:v>
                </c:pt>
                <c:pt idx="4257">
                  <c:v>13.001190462351275</c:v>
                </c:pt>
                <c:pt idx="4258">
                  <c:v>13.001190462351275</c:v>
                </c:pt>
                <c:pt idx="4259">
                  <c:v>13.001190462351275</c:v>
                </c:pt>
                <c:pt idx="4260">
                  <c:v>13.001190462351275</c:v>
                </c:pt>
                <c:pt idx="4261">
                  <c:v>13.001190462351275</c:v>
                </c:pt>
                <c:pt idx="4262">
                  <c:v>13.001190462351275</c:v>
                </c:pt>
                <c:pt idx="4263">
                  <c:v>13.004019883561796</c:v>
                </c:pt>
                <c:pt idx="4264">
                  <c:v>13.001190462351271</c:v>
                </c:pt>
                <c:pt idx="4265">
                  <c:v>12.998361041140749</c:v>
                </c:pt>
                <c:pt idx="4266">
                  <c:v>12.995531619930224</c:v>
                </c:pt>
                <c:pt idx="4267">
                  <c:v>12.992702198719702</c:v>
                </c:pt>
                <c:pt idx="4268">
                  <c:v>12.987043356298656</c:v>
                </c:pt>
                <c:pt idx="4269">
                  <c:v>12.987043356298656</c:v>
                </c:pt>
                <c:pt idx="4270">
                  <c:v>12.987043356298656</c:v>
                </c:pt>
                <c:pt idx="4271">
                  <c:v>12.987043356298656</c:v>
                </c:pt>
                <c:pt idx="4272">
                  <c:v>12.987043356298656</c:v>
                </c:pt>
                <c:pt idx="4273">
                  <c:v>12.989872777509181</c:v>
                </c:pt>
                <c:pt idx="4274">
                  <c:v>12.992702198719703</c:v>
                </c:pt>
                <c:pt idx="4275">
                  <c:v>12.995531619930228</c:v>
                </c:pt>
                <c:pt idx="4276">
                  <c:v>12.99836104114075</c:v>
                </c:pt>
                <c:pt idx="4277">
                  <c:v>13.001190462351275</c:v>
                </c:pt>
                <c:pt idx="4278">
                  <c:v>13.001190462351275</c:v>
                </c:pt>
                <c:pt idx="4279">
                  <c:v>13.001190462351275</c:v>
                </c:pt>
                <c:pt idx="4280">
                  <c:v>13.001190462351275</c:v>
                </c:pt>
                <c:pt idx="4281">
                  <c:v>13.001190462351275</c:v>
                </c:pt>
                <c:pt idx="4282">
                  <c:v>13.001190462351275</c:v>
                </c:pt>
                <c:pt idx="4283">
                  <c:v>13.001190462351275</c:v>
                </c:pt>
                <c:pt idx="4284">
                  <c:v>13.001190462351275</c:v>
                </c:pt>
                <c:pt idx="4285">
                  <c:v>13.001190462351275</c:v>
                </c:pt>
                <c:pt idx="4286">
                  <c:v>13.001190462351275</c:v>
                </c:pt>
                <c:pt idx="4287">
                  <c:v>13.001190462351275</c:v>
                </c:pt>
                <c:pt idx="4288">
                  <c:v>13.001190462351275</c:v>
                </c:pt>
                <c:pt idx="4289">
                  <c:v>13.001190462351275</c:v>
                </c:pt>
                <c:pt idx="4290">
                  <c:v>13.001190462351275</c:v>
                </c:pt>
                <c:pt idx="4291">
                  <c:v>13.001190462351275</c:v>
                </c:pt>
                <c:pt idx="4292">
                  <c:v>13.001190462351275</c:v>
                </c:pt>
                <c:pt idx="4293">
                  <c:v>13.001190462351275</c:v>
                </c:pt>
                <c:pt idx="4294">
                  <c:v>13.001190462351275</c:v>
                </c:pt>
                <c:pt idx="4295">
                  <c:v>13.001190462351275</c:v>
                </c:pt>
                <c:pt idx="4296">
                  <c:v>13.001190462351275</c:v>
                </c:pt>
                <c:pt idx="4297">
                  <c:v>13.001190462351275</c:v>
                </c:pt>
                <c:pt idx="4298">
                  <c:v>13.001190462351275</c:v>
                </c:pt>
                <c:pt idx="4299">
                  <c:v>13.001190462351275</c:v>
                </c:pt>
                <c:pt idx="4300">
                  <c:v>13.001190462351275</c:v>
                </c:pt>
                <c:pt idx="4301">
                  <c:v>13.001190462351275</c:v>
                </c:pt>
                <c:pt idx="4302">
                  <c:v>13.001190462351275</c:v>
                </c:pt>
                <c:pt idx="4303">
                  <c:v>13.004019883561796</c:v>
                </c:pt>
                <c:pt idx="4304">
                  <c:v>13.006849304772317</c:v>
                </c:pt>
                <c:pt idx="4305">
                  <c:v>13.009678725982837</c:v>
                </c:pt>
                <c:pt idx="4306">
                  <c:v>13.012508147193358</c:v>
                </c:pt>
                <c:pt idx="4307">
                  <c:v>13.015337568403879</c:v>
                </c:pt>
                <c:pt idx="4308">
                  <c:v>13.020996410824925</c:v>
                </c:pt>
                <c:pt idx="4309">
                  <c:v>13.026655253245968</c:v>
                </c:pt>
                <c:pt idx="4310">
                  <c:v>13.032314095667013</c:v>
                </c:pt>
                <c:pt idx="4311">
                  <c:v>13.037972938088057</c:v>
                </c:pt>
                <c:pt idx="4312">
                  <c:v>13.040802359298581</c:v>
                </c:pt>
                <c:pt idx="4313">
                  <c:v>13.03797293808806</c:v>
                </c:pt>
                <c:pt idx="4314">
                  <c:v>13.03514351687754</c:v>
                </c:pt>
                <c:pt idx="4315">
                  <c:v>13.032314095667019</c:v>
                </c:pt>
                <c:pt idx="4316">
                  <c:v>13.029484674456498</c:v>
                </c:pt>
                <c:pt idx="4317">
                  <c:v>13.029484674456498</c:v>
                </c:pt>
                <c:pt idx="4318">
                  <c:v>13.029484674456498</c:v>
                </c:pt>
                <c:pt idx="4319">
                  <c:v>13.029484674456498</c:v>
                </c:pt>
                <c:pt idx="4320">
                  <c:v>13.029484674456498</c:v>
                </c:pt>
                <c:pt idx="4321">
                  <c:v>13.029484674456498</c:v>
                </c:pt>
                <c:pt idx="4322">
                  <c:v>13.029484674456498</c:v>
                </c:pt>
                <c:pt idx="4323">
                  <c:v>13.029484674456498</c:v>
                </c:pt>
                <c:pt idx="4324">
                  <c:v>13.029484674456498</c:v>
                </c:pt>
                <c:pt idx="4325">
                  <c:v>13.029484674456498</c:v>
                </c:pt>
                <c:pt idx="4326">
                  <c:v>13.029484674456498</c:v>
                </c:pt>
                <c:pt idx="4327">
                  <c:v>13.029484674456498</c:v>
                </c:pt>
                <c:pt idx="4328">
                  <c:v>13.029484674456498</c:v>
                </c:pt>
                <c:pt idx="4329">
                  <c:v>13.023825832035453</c:v>
                </c:pt>
                <c:pt idx="4330">
                  <c:v>13.018166989614409</c:v>
                </c:pt>
                <c:pt idx="4331">
                  <c:v>13.012508147193364</c:v>
                </c:pt>
                <c:pt idx="4332">
                  <c:v>13.00684930477232</c:v>
                </c:pt>
                <c:pt idx="4333">
                  <c:v>13.001190462351275</c:v>
                </c:pt>
                <c:pt idx="4334">
                  <c:v>13.001190462351275</c:v>
                </c:pt>
                <c:pt idx="4335">
                  <c:v>13.001190462351275</c:v>
                </c:pt>
                <c:pt idx="4336">
                  <c:v>13.001190462351275</c:v>
                </c:pt>
                <c:pt idx="4337">
                  <c:v>13.001190462351275</c:v>
                </c:pt>
                <c:pt idx="4338">
                  <c:v>13.001190462351275</c:v>
                </c:pt>
                <c:pt idx="4339">
                  <c:v>13.001190462351275</c:v>
                </c:pt>
                <c:pt idx="4340">
                  <c:v>13.001190462351275</c:v>
                </c:pt>
                <c:pt idx="4341">
                  <c:v>13.001190462351275</c:v>
                </c:pt>
                <c:pt idx="4342">
                  <c:v>13.001190462351275</c:v>
                </c:pt>
                <c:pt idx="4343">
                  <c:v>12.99836104114075</c:v>
                </c:pt>
                <c:pt idx="4344">
                  <c:v>12.995531619930228</c:v>
                </c:pt>
                <c:pt idx="4345">
                  <c:v>12.992702198719703</c:v>
                </c:pt>
                <c:pt idx="4346">
                  <c:v>12.989872777509181</c:v>
                </c:pt>
                <c:pt idx="4347">
                  <c:v>12.987043356298656</c:v>
                </c:pt>
                <c:pt idx="4348">
                  <c:v>12.987043356298656</c:v>
                </c:pt>
                <c:pt idx="4349">
                  <c:v>12.987043356298656</c:v>
                </c:pt>
                <c:pt idx="4350">
                  <c:v>12.987043356298656</c:v>
                </c:pt>
                <c:pt idx="4351">
                  <c:v>12.987043356298656</c:v>
                </c:pt>
                <c:pt idx="4352">
                  <c:v>12.987043356298656</c:v>
                </c:pt>
                <c:pt idx="4353">
                  <c:v>12.987043356298656</c:v>
                </c:pt>
                <c:pt idx="4354">
                  <c:v>12.984213935088135</c:v>
                </c:pt>
                <c:pt idx="4355">
                  <c:v>12.981384513877614</c:v>
                </c:pt>
                <c:pt idx="4356">
                  <c:v>12.978555092667094</c:v>
                </c:pt>
                <c:pt idx="4357">
                  <c:v>12.972896250246048</c:v>
                </c:pt>
                <c:pt idx="4358">
                  <c:v>12.967237407825005</c:v>
                </c:pt>
                <c:pt idx="4359">
                  <c:v>12.96440798661448</c:v>
                </c:pt>
                <c:pt idx="4360">
                  <c:v>12.961578565403958</c:v>
                </c:pt>
                <c:pt idx="4361">
                  <c:v>12.958749144193433</c:v>
                </c:pt>
                <c:pt idx="4362">
                  <c:v>12.958749144193433</c:v>
                </c:pt>
                <c:pt idx="4363">
                  <c:v>12.958749144193433</c:v>
                </c:pt>
                <c:pt idx="4364">
                  <c:v>12.958749144193433</c:v>
                </c:pt>
                <c:pt idx="4365">
                  <c:v>12.958749144193433</c:v>
                </c:pt>
                <c:pt idx="4366">
                  <c:v>12.958749144193433</c:v>
                </c:pt>
                <c:pt idx="4367">
                  <c:v>12.958749144193433</c:v>
                </c:pt>
                <c:pt idx="4368">
                  <c:v>12.958749144193433</c:v>
                </c:pt>
                <c:pt idx="4369">
                  <c:v>12.958749144193433</c:v>
                </c:pt>
                <c:pt idx="4370">
                  <c:v>12.958749144193433</c:v>
                </c:pt>
                <c:pt idx="4371">
                  <c:v>12.958749144193433</c:v>
                </c:pt>
                <c:pt idx="4372">
                  <c:v>12.958749144193433</c:v>
                </c:pt>
                <c:pt idx="4373">
                  <c:v>12.958749144193433</c:v>
                </c:pt>
                <c:pt idx="4374">
                  <c:v>12.953090301772388</c:v>
                </c:pt>
                <c:pt idx="4375">
                  <c:v>12.947431459351344</c:v>
                </c:pt>
                <c:pt idx="4376">
                  <c:v>12.941772616930299</c:v>
                </c:pt>
                <c:pt idx="4377">
                  <c:v>12.936113774509256</c:v>
                </c:pt>
                <c:pt idx="4378">
                  <c:v>12.93045493208821</c:v>
                </c:pt>
                <c:pt idx="4379">
                  <c:v>12.93045493208821</c:v>
                </c:pt>
                <c:pt idx="4380">
                  <c:v>12.93045493208821</c:v>
                </c:pt>
                <c:pt idx="4381">
                  <c:v>12.93045493208821</c:v>
                </c:pt>
                <c:pt idx="4382">
                  <c:v>12.93045493208821</c:v>
                </c:pt>
                <c:pt idx="4383">
                  <c:v>12.93045493208821</c:v>
                </c:pt>
                <c:pt idx="4384">
                  <c:v>12.93045493208821</c:v>
                </c:pt>
                <c:pt idx="4385">
                  <c:v>12.93045493208821</c:v>
                </c:pt>
                <c:pt idx="4386">
                  <c:v>12.93045493208821</c:v>
                </c:pt>
                <c:pt idx="4387">
                  <c:v>12.93045493208821</c:v>
                </c:pt>
                <c:pt idx="4388">
                  <c:v>12.93045493208821</c:v>
                </c:pt>
                <c:pt idx="4389">
                  <c:v>12.93045493208821</c:v>
                </c:pt>
                <c:pt idx="4390">
                  <c:v>12.93045493208821</c:v>
                </c:pt>
                <c:pt idx="4391">
                  <c:v>12.93045493208821</c:v>
                </c:pt>
                <c:pt idx="4392">
                  <c:v>12.93045493208821</c:v>
                </c:pt>
                <c:pt idx="4393">
                  <c:v>12.93045493208821</c:v>
                </c:pt>
                <c:pt idx="4394">
                  <c:v>12.93045493208821</c:v>
                </c:pt>
                <c:pt idx="4395">
                  <c:v>12.93045493208821</c:v>
                </c:pt>
                <c:pt idx="4396">
                  <c:v>12.93045493208821</c:v>
                </c:pt>
                <c:pt idx="4397">
                  <c:v>12.93045493208821</c:v>
                </c:pt>
                <c:pt idx="4398">
                  <c:v>12.93045493208821</c:v>
                </c:pt>
                <c:pt idx="4399">
                  <c:v>12.93045493208821</c:v>
                </c:pt>
                <c:pt idx="4400">
                  <c:v>12.93045493208821</c:v>
                </c:pt>
                <c:pt idx="4401">
                  <c:v>12.927625510877689</c:v>
                </c:pt>
                <c:pt idx="4402">
                  <c:v>12.924796089667169</c:v>
                </c:pt>
                <c:pt idx="4403">
                  <c:v>12.921966668456648</c:v>
                </c:pt>
                <c:pt idx="4404">
                  <c:v>12.919137247246127</c:v>
                </c:pt>
                <c:pt idx="4405">
                  <c:v>12.916307826035606</c:v>
                </c:pt>
                <c:pt idx="4406">
                  <c:v>12.916307826035606</c:v>
                </c:pt>
                <c:pt idx="4407">
                  <c:v>12.916307826035606</c:v>
                </c:pt>
                <c:pt idx="4408">
                  <c:v>12.916307826035606</c:v>
                </c:pt>
                <c:pt idx="4409">
                  <c:v>12.916307826035606</c:v>
                </c:pt>
                <c:pt idx="4410">
                  <c:v>12.919137247246127</c:v>
                </c:pt>
                <c:pt idx="4411">
                  <c:v>12.921966668456648</c:v>
                </c:pt>
                <c:pt idx="4412">
                  <c:v>12.924796089667169</c:v>
                </c:pt>
                <c:pt idx="4413">
                  <c:v>12.927625510877689</c:v>
                </c:pt>
                <c:pt idx="4414">
                  <c:v>12.93045493208821</c:v>
                </c:pt>
                <c:pt idx="4415">
                  <c:v>12.93045493208821</c:v>
                </c:pt>
                <c:pt idx="4416">
                  <c:v>12.93045493208821</c:v>
                </c:pt>
                <c:pt idx="4417">
                  <c:v>12.93045493208821</c:v>
                </c:pt>
                <c:pt idx="4418">
                  <c:v>12.93045493208821</c:v>
                </c:pt>
                <c:pt idx="4419">
                  <c:v>12.93045493208821</c:v>
                </c:pt>
                <c:pt idx="4420">
                  <c:v>12.93045493208821</c:v>
                </c:pt>
                <c:pt idx="4421">
                  <c:v>12.93045493208821</c:v>
                </c:pt>
                <c:pt idx="4422">
                  <c:v>12.93045493208821</c:v>
                </c:pt>
                <c:pt idx="4423">
                  <c:v>12.93045493208821</c:v>
                </c:pt>
                <c:pt idx="4424">
                  <c:v>12.93045493208821</c:v>
                </c:pt>
                <c:pt idx="4425">
                  <c:v>12.93045493208821</c:v>
                </c:pt>
                <c:pt idx="4426">
                  <c:v>12.93045493208821</c:v>
                </c:pt>
                <c:pt idx="4427">
                  <c:v>12.93045493208821</c:v>
                </c:pt>
                <c:pt idx="4428">
                  <c:v>12.93045493208821</c:v>
                </c:pt>
                <c:pt idx="4429">
                  <c:v>12.93045493208821</c:v>
                </c:pt>
                <c:pt idx="4430">
                  <c:v>12.93045493208821</c:v>
                </c:pt>
                <c:pt idx="4431">
                  <c:v>12.93045493208821</c:v>
                </c:pt>
                <c:pt idx="4432">
                  <c:v>12.93045493208821</c:v>
                </c:pt>
                <c:pt idx="4433">
                  <c:v>12.93045493208821</c:v>
                </c:pt>
                <c:pt idx="4434">
                  <c:v>12.93045493208821</c:v>
                </c:pt>
                <c:pt idx="4435">
                  <c:v>12.93045493208821</c:v>
                </c:pt>
                <c:pt idx="4436">
                  <c:v>12.93045493208821</c:v>
                </c:pt>
                <c:pt idx="4437">
                  <c:v>12.93045493208821</c:v>
                </c:pt>
                <c:pt idx="4438">
                  <c:v>12.93045493208821</c:v>
                </c:pt>
                <c:pt idx="4439">
                  <c:v>12.93045493208821</c:v>
                </c:pt>
                <c:pt idx="4440">
                  <c:v>12.93045493208821</c:v>
                </c:pt>
                <c:pt idx="4441">
                  <c:v>12.93045493208821</c:v>
                </c:pt>
                <c:pt idx="4442">
                  <c:v>12.93045493208821</c:v>
                </c:pt>
                <c:pt idx="4443">
                  <c:v>12.93045493208821</c:v>
                </c:pt>
                <c:pt idx="4444">
                  <c:v>12.93045493208821</c:v>
                </c:pt>
                <c:pt idx="4445">
                  <c:v>12.93045493208821</c:v>
                </c:pt>
                <c:pt idx="4446">
                  <c:v>12.93045493208821</c:v>
                </c:pt>
                <c:pt idx="4447">
                  <c:v>12.93045493208821</c:v>
                </c:pt>
                <c:pt idx="4448">
                  <c:v>12.93045493208821</c:v>
                </c:pt>
                <c:pt idx="4449">
                  <c:v>12.93045493208821</c:v>
                </c:pt>
                <c:pt idx="4450">
                  <c:v>12.93045493208821</c:v>
                </c:pt>
                <c:pt idx="4451">
                  <c:v>12.93045493208821</c:v>
                </c:pt>
                <c:pt idx="4452">
                  <c:v>12.93045493208821</c:v>
                </c:pt>
                <c:pt idx="4453">
                  <c:v>12.93045493208821</c:v>
                </c:pt>
                <c:pt idx="4454">
                  <c:v>12.93045493208821</c:v>
                </c:pt>
                <c:pt idx="4455">
                  <c:v>12.93045493208821</c:v>
                </c:pt>
                <c:pt idx="4456">
                  <c:v>12.93045493208821</c:v>
                </c:pt>
                <c:pt idx="4457">
                  <c:v>12.93045493208821</c:v>
                </c:pt>
                <c:pt idx="4458">
                  <c:v>12.93045493208821</c:v>
                </c:pt>
                <c:pt idx="4459">
                  <c:v>12.93045493208821</c:v>
                </c:pt>
                <c:pt idx="4460">
                  <c:v>12.93045493208821</c:v>
                </c:pt>
                <c:pt idx="4461">
                  <c:v>12.93045493208821</c:v>
                </c:pt>
                <c:pt idx="4462">
                  <c:v>12.93045493208821</c:v>
                </c:pt>
                <c:pt idx="4463">
                  <c:v>12.93045493208821</c:v>
                </c:pt>
                <c:pt idx="4464">
                  <c:v>12.93045493208821</c:v>
                </c:pt>
                <c:pt idx="4465">
                  <c:v>12.93045493208821</c:v>
                </c:pt>
                <c:pt idx="4466">
                  <c:v>12.93045493208821</c:v>
                </c:pt>
                <c:pt idx="4467">
                  <c:v>12.93045493208821</c:v>
                </c:pt>
                <c:pt idx="4468">
                  <c:v>12.93045493208821</c:v>
                </c:pt>
                <c:pt idx="4469">
                  <c:v>12.93045493208821</c:v>
                </c:pt>
                <c:pt idx="4470">
                  <c:v>12.93045493208821</c:v>
                </c:pt>
                <c:pt idx="4471">
                  <c:v>12.93045493208821</c:v>
                </c:pt>
                <c:pt idx="4472">
                  <c:v>12.93045493208821</c:v>
                </c:pt>
                <c:pt idx="4473">
                  <c:v>12.93045493208821</c:v>
                </c:pt>
                <c:pt idx="4474">
                  <c:v>12.93045493208821</c:v>
                </c:pt>
                <c:pt idx="4475">
                  <c:v>12.927625510877689</c:v>
                </c:pt>
                <c:pt idx="4476">
                  <c:v>12.924796089667169</c:v>
                </c:pt>
                <c:pt idx="4477">
                  <c:v>12.921966668456648</c:v>
                </c:pt>
                <c:pt idx="4478">
                  <c:v>12.919137247246127</c:v>
                </c:pt>
                <c:pt idx="4479">
                  <c:v>12.916307826035606</c:v>
                </c:pt>
                <c:pt idx="4480">
                  <c:v>12.916307826035606</c:v>
                </c:pt>
                <c:pt idx="4481">
                  <c:v>12.916307826035606</c:v>
                </c:pt>
                <c:pt idx="4482">
                  <c:v>12.916307826035606</c:v>
                </c:pt>
                <c:pt idx="4483">
                  <c:v>12.916307826035606</c:v>
                </c:pt>
                <c:pt idx="4484">
                  <c:v>12.913478404825081</c:v>
                </c:pt>
                <c:pt idx="4485">
                  <c:v>12.910648983614559</c:v>
                </c:pt>
                <c:pt idx="4486">
                  <c:v>12.907819562404034</c:v>
                </c:pt>
                <c:pt idx="4487">
                  <c:v>12.904990141193512</c:v>
                </c:pt>
                <c:pt idx="4488">
                  <c:v>12.902160719982987</c:v>
                </c:pt>
                <c:pt idx="4489">
                  <c:v>12.902160719982987</c:v>
                </c:pt>
                <c:pt idx="4490">
                  <c:v>12.902160719982987</c:v>
                </c:pt>
                <c:pt idx="4491">
                  <c:v>12.902160719982987</c:v>
                </c:pt>
                <c:pt idx="4492">
                  <c:v>12.902160719982987</c:v>
                </c:pt>
                <c:pt idx="4493">
                  <c:v>12.902160719982987</c:v>
                </c:pt>
                <c:pt idx="4494">
                  <c:v>12.902160719982987</c:v>
                </c:pt>
                <c:pt idx="4495">
                  <c:v>12.902160719982987</c:v>
                </c:pt>
                <c:pt idx="4496">
                  <c:v>12.902160719982987</c:v>
                </c:pt>
                <c:pt idx="4497">
                  <c:v>12.902160719982987</c:v>
                </c:pt>
                <c:pt idx="4498">
                  <c:v>12.902160719982987</c:v>
                </c:pt>
                <c:pt idx="4499">
                  <c:v>12.902160719982987</c:v>
                </c:pt>
                <c:pt idx="4500">
                  <c:v>12.902160719982987</c:v>
                </c:pt>
                <c:pt idx="4501">
                  <c:v>12.902160719982987</c:v>
                </c:pt>
                <c:pt idx="4502">
                  <c:v>12.902160719982987</c:v>
                </c:pt>
                <c:pt idx="4503">
                  <c:v>12.902160719982987</c:v>
                </c:pt>
                <c:pt idx="4504">
                  <c:v>12.902160719982987</c:v>
                </c:pt>
                <c:pt idx="4505">
                  <c:v>12.902160719982987</c:v>
                </c:pt>
                <c:pt idx="4506">
                  <c:v>12.902160719982987</c:v>
                </c:pt>
                <c:pt idx="4507">
                  <c:v>12.902160719982987</c:v>
                </c:pt>
                <c:pt idx="4508">
                  <c:v>12.899331298772463</c:v>
                </c:pt>
                <c:pt idx="4509">
                  <c:v>12.89650187756194</c:v>
                </c:pt>
                <c:pt idx="4510">
                  <c:v>12.893672456351416</c:v>
                </c:pt>
                <c:pt idx="4511">
                  <c:v>12.890843035140893</c:v>
                </c:pt>
                <c:pt idx="4512">
                  <c:v>12.888013613930369</c:v>
                </c:pt>
                <c:pt idx="4513">
                  <c:v>12.888013613930369</c:v>
                </c:pt>
                <c:pt idx="4514">
                  <c:v>12.888013613930369</c:v>
                </c:pt>
                <c:pt idx="4515">
                  <c:v>12.888013613930369</c:v>
                </c:pt>
                <c:pt idx="4516">
                  <c:v>12.888013613930369</c:v>
                </c:pt>
                <c:pt idx="4517">
                  <c:v>12.888013613930369</c:v>
                </c:pt>
                <c:pt idx="4518">
                  <c:v>12.888013613930369</c:v>
                </c:pt>
                <c:pt idx="4519">
                  <c:v>12.888013613930369</c:v>
                </c:pt>
                <c:pt idx="4520">
                  <c:v>12.888013613930369</c:v>
                </c:pt>
                <c:pt idx="4521">
                  <c:v>12.888013613930369</c:v>
                </c:pt>
                <c:pt idx="4522">
                  <c:v>12.888013613930369</c:v>
                </c:pt>
                <c:pt idx="4523">
                  <c:v>12.888013613930369</c:v>
                </c:pt>
                <c:pt idx="4524">
                  <c:v>12.888013613930369</c:v>
                </c:pt>
                <c:pt idx="4525">
                  <c:v>12.888013613930369</c:v>
                </c:pt>
                <c:pt idx="4526">
                  <c:v>12.888013613930369</c:v>
                </c:pt>
                <c:pt idx="4527">
                  <c:v>12.888013613930369</c:v>
                </c:pt>
                <c:pt idx="4528">
                  <c:v>12.888013613930369</c:v>
                </c:pt>
                <c:pt idx="4529">
                  <c:v>12.888013613930369</c:v>
                </c:pt>
                <c:pt idx="4530">
                  <c:v>12.888013613930369</c:v>
                </c:pt>
                <c:pt idx="4531">
                  <c:v>12.888013613930369</c:v>
                </c:pt>
                <c:pt idx="4532">
                  <c:v>12.888013613930369</c:v>
                </c:pt>
                <c:pt idx="4533">
                  <c:v>12.888013613930369</c:v>
                </c:pt>
                <c:pt idx="4534">
                  <c:v>12.888013613930369</c:v>
                </c:pt>
                <c:pt idx="4535">
                  <c:v>12.888013613930369</c:v>
                </c:pt>
                <c:pt idx="4536">
                  <c:v>12.888013613930369</c:v>
                </c:pt>
                <c:pt idx="4537">
                  <c:v>12.888013613930369</c:v>
                </c:pt>
                <c:pt idx="4538">
                  <c:v>12.888013613930369</c:v>
                </c:pt>
                <c:pt idx="4539">
                  <c:v>12.888013613930369</c:v>
                </c:pt>
                <c:pt idx="4540">
                  <c:v>12.888013613930369</c:v>
                </c:pt>
                <c:pt idx="4541">
                  <c:v>12.888013613930369</c:v>
                </c:pt>
                <c:pt idx="4542">
                  <c:v>12.888013613930369</c:v>
                </c:pt>
                <c:pt idx="4543">
                  <c:v>12.888013613930369</c:v>
                </c:pt>
                <c:pt idx="4544">
                  <c:v>12.885184192719848</c:v>
                </c:pt>
                <c:pt idx="4545">
                  <c:v>12.882354771509327</c:v>
                </c:pt>
                <c:pt idx="4546">
                  <c:v>12.879525350298806</c:v>
                </c:pt>
                <c:pt idx="4547">
                  <c:v>12.876695929088285</c:v>
                </c:pt>
                <c:pt idx="4548">
                  <c:v>12.873866507877764</c:v>
                </c:pt>
                <c:pt idx="4549">
                  <c:v>12.873866507877764</c:v>
                </c:pt>
                <c:pt idx="4550">
                  <c:v>12.873866507877764</c:v>
                </c:pt>
                <c:pt idx="4551">
                  <c:v>12.873866507877764</c:v>
                </c:pt>
                <c:pt idx="4552">
                  <c:v>12.873866507877764</c:v>
                </c:pt>
                <c:pt idx="4553">
                  <c:v>12.873866507877764</c:v>
                </c:pt>
                <c:pt idx="4554">
                  <c:v>12.873866507877764</c:v>
                </c:pt>
                <c:pt idx="4555">
                  <c:v>12.873866507877764</c:v>
                </c:pt>
                <c:pt idx="4556">
                  <c:v>12.87103708666724</c:v>
                </c:pt>
                <c:pt idx="4557">
                  <c:v>12.868207665456717</c:v>
                </c:pt>
                <c:pt idx="4558">
                  <c:v>12.865378244246193</c:v>
                </c:pt>
                <c:pt idx="4559">
                  <c:v>12.86254882303567</c:v>
                </c:pt>
                <c:pt idx="4560">
                  <c:v>12.859719401825146</c:v>
                </c:pt>
                <c:pt idx="4561">
                  <c:v>12.859719401825146</c:v>
                </c:pt>
                <c:pt idx="4562">
                  <c:v>12.859719401825146</c:v>
                </c:pt>
                <c:pt idx="4563">
                  <c:v>12.859719401825146</c:v>
                </c:pt>
                <c:pt idx="4564">
                  <c:v>12.859719401825146</c:v>
                </c:pt>
                <c:pt idx="4565">
                  <c:v>12.8540605594041</c:v>
                </c:pt>
                <c:pt idx="4566">
                  <c:v>12.848401716983057</c:v>
                </c:pt>
                <c:pt idx="4567">
                  <c:v>12.842742874562012</c:v>
                </c:pt>
                <c:pt idx="4568">
                  <c:v>12.837084032140968</c:v>
                </c:pt>
                <c:pt idx="4569">
                  <c:v>12.831425189719923</c:v>
                </c:pt>
                <c:pt idx="4570">
                  <c:v>12.831425189719923</c:v>
                </c:pt>
                <c:pt idx="4571">
                  <c:v>12.831425189719923</c:v>
                </c:pt>
                <c:pt idx="4572">
                  <c:v>12.834254610930444</c:v>
                </c:pt>
                <c:pt idx="4573">
                  <c:v>12.837084032140964</c:v>
                </c:pt>
                <c:pt idx="4574">
                  <c:v>12.839913453351485</c:v>
                </c:pt>
                <c:pt idx="4575">
                  <c:v>12.842742874562006</c:v>
                </c:pt>
                <c:pt idx="4576">
                  <c:v>12.845572295772527</c:v>
                </c:pt>
                <c:pt idx="4577">
                  <c:v>12.845572295772527</c:v>
                </c:pt>
                <c:pt idx="4578">
                  <c:v>12.845572295772527</c:v>
                </c:pt>
                <c:pt idx="4579">
                  <c:v>12.842742874562006</c:v>
                </c:pt>
                <c:pt idx="4580">
                  <c:v>12.839913453351485</c:v>
                </c:pt>
                <c:pt idx="4581">
                  <c:v>12.831425189719919</c:v>
                </c:pt>
                <c:pt idx="4582">
                  <c:v>12.822936926088355</c:v>
                </c:pt>
                <c:pt idx="4583">
                  <c:v>12.811619241246262</c:v>
                </c:pt>
                <c:pt idx="4584">
                  <c:v>12.80030155640417</c:v>
                </c:pt>
                <c:pt idx="4585">
                  <c:v>12.788983871562078</c:v>
                </c:pt>
                <c:pt idx="4586">
                  <c:v>12.777666186719987</c:v>
                </c:pt>
                <c:pt idx="4587">
                  <c:v>12.76351908066737</c:v>
                </c:pt>
                <c:pt idx="4588">
                  <c:v>12.746542553404236</c:v>
                </c:pt>
                <c:pt idx="4589">
                  <c:v>12.726736604930579</c:v>
                </c:pt>
                <c:pt idx="4590">
                  <c:v>12.701271814035877</c:v>
                </c:pt>
                <c:pt idx="4591">
                  <c:v>12.672977601930651</c:v>
                </c:pt>
                <c:pt idx="4592">
                  <c:v>12.641853968614905</c:v>
                </c:pt>
                <c:pt idx="4593">
                  <c:v>12.613559756509682</c:v>
                </c:pt>
                <c:pt idx="4594">
                  <c:v>12.585265544404459</c:v>
                </c:pt>
                <c:pt idx="4595">
                  <c:v>12.556971332299232</c:v>
                </c:pt>
                <c:pt idx="4596">
                  <c:v>12.531506541404529</c:v>
                </c:pt>
                <c:pt idx="4597">
                  <c:v>12.508871171720349</c:v>
                </c:pt>
                <c:pt idx="4598">
                  <c:v>12.483406380825642</c:v>
                </c:pt>
                <c:pt idx="4599">
                  <c:v>12.460771011141457</c:v>
                </c:pt>
                <c:pt idx="4600">
                  <c:v>12.438135641457276</c:v>
                </c:pt>
                <c:pt idx="4601">
                  <c:v>12.415500271773098</c:v>
                </c:pt>
                <c:pt idx="4602">
                  <c:v>12.392864902088917</c:v>
                </c:pt>
                <c:pt idx="4603">
                  <c:v>12.370229532404739</c:v>
                </c:pt>
                <c:pt idx="4604">
                  <c:v>12.34759416272056</c:v>
                </c:pt>
                <c:pt idx="4605">
                  <c:v>12.324958793036378</c:v>
                </c:pt>
                <c:pt idx="4606">
                  <c:v>12.302323423352197</c:v>
                </c:pt>
                <c:pt idx="4607">
                  <c:v>12.279688053668016</c:v>
                </c:pt>
                <c:pt idx="4608">
                  <c:v>12.257052683983835</c:v>
                </c:pt>
                <c:pt idx="4609">
                  <c:v>12.237246735510174</c:v>
                </c:pt>
                <c:pt idx="4610">
                  <c:v>12.22027020824704</c:v>
                </c:pt>
                <c:pt idx="4611">
                  <c:v>12.206123102194425</c:v>
                </c:pt>
                <c:pt idx="4612">
                  <c:v>12.194805417352331</c:v>
                </c:pt>
                <c:pt idx="4613">
                  <c:v>12.183487732510244</c:v>
                </c:pt>
                <c:pt idx="4614">
                  <c:v>12.172170047668157</c:v>
                </c:pt>
                <c:pt idx="4615">
                  <c:v>12.158022941615547</c:v>
                </c:pt>
                <c:pt idx="4616">
                  <c:v>12.146705256773464</c:v>
                </c:pt>
                <c:pt idx="4617">
                  <c:v>12.132558150720854</c:v>
                </c:pt>
                <c:pt idx="4618">
                  <c:v>12.124069887089282</c:v>
                </c:pt>
                <c:pt idx="4619">
                  <c:v>12.115581623457711</c:v>
                </c:pt>
                <c:pt idx="4620">
                  <c:v>12.107093359826141</c:v>
                </c:pt>
                <c:pt idx="4621">
                  <c:v>12.09860509619457</c:v>
                </c:pt>
                <c:pt idx="4622">
                  <c:v>12.092946253773524</c:v>
                </c:pt>
                <c:pt idx="4623">
                  <c:v>12.087287411352481</c:v>
                </c:pt>
                <c:pt idx="4624">
                  <c:v>12.075969726510388</c:v>
                </c:pt>
                <c:pt idx="4625">
                  <c:v>12.070310884089341</c:v>
                </c:pt>
                <c:pt idx="4626">
                  <c:v>12.064652041668293</c:v>
                </c:pt>
                <c:pt idx="4627">
                  <c:v>12.056163778036725</c:v>
                </c:pt>
                <c:pt idx="4628">
                  <c:v>12.047675514405157</c:v>
                </c:pt>
                <c:pt idx="4629">
                  <c:v>12.044846093194636</c:v>
                </c:pt>
                <c:pt idx="4630">
                  <c:v>12.042016671984115</c:v>
                </c:pt>
                <c:pt idx="4631">
                  <c:v>12.039187250773594</c:v>
                </c:pt>
                <c:pt idx="4632">
                  <c:v>12.03635782956307</c:v>
                </c:pt>
                <c:pt idx="4633">
                  <c:v>12.033528408352547</c:v>
                </c:pt>
                <c:pt idx="4634">
                  <c:v>12.027869565931502</c:v>
                </c:pt>
                <c:pt idx="4635">
                  <c:v>12.022210723510458</c:v>
                </c:pt>
                <c:pt idx="4636">
                  <c:v>12.016551881089413</c:v>
                </c:pt>
                <c:pt idx="4637">
                  <c:v>12.013722459878892</c:v>
                </c:pt>
                <c:pt idx="4638">
                  <c:v>12.010893038668371</c:v>
                </c:pt>
                <c:pt idx="4639">
                  <c:v>12.010893038668371</c:v>
                </c:pt>
                <c:pt idx="4640">
                  <c:v>12.010893038668371</c:v>
                </c:pt>
                <c:pt idx="4641">
                  <c:v>12.010893038668371</c:v>
                </c:pt>
                <c:pt idx="4642">
                  <c:v>12.010893038668371</c:v>
                </c:pt>
                <c:pt idx="4643">
                  <c:v>12.010893038668371</c:v>
                </c:pt>
                <c:pt idx="4644">
                  <c:v>12.010893038668371</c:v>
                </c:pt>
                <c:pt idx="4645">
                  <c:v>12.010893038668371</c:v>
                </c:pt>
                <c:pt idx="4646">
                  <c:v>12.010893038668371</c:v>
                </c:pt>
                <c:pt idx="4647">
                  <c:v>12.010893038668371</c:v>
                </c:pt>
                <c:pt idx="4648">
                  <c:v>12.010893038668371</c:v>
                </c:pt>
                <c:pt idx="4649">
                  <c:v>12.010893038668371</c:v>
                </c:pt>
                <c:pt idx="4650">
                  <c:v>12.010893038668371</c:v>
                </c:pt>
                <c:pt idx="4651">
                  <c:v>12.008063617457847</c:v>
                </c:pt>
                <c:pt idx="4652">
                  <c:v>12.008063617457847</c:v>
                </c:pt>
                <c:pt idx="4653">
                  <c:v>12.005234196247324</c:v>
                </c:pt>
                <c:pt idx="4654">
                  <c:v>12.002404775036799</c:v>
                </c:pt>
                <c:pt idx="4655">
                  <c:v>11.999575353826277</c:v>
                </c:pt>
                <c:pt idx="4656">
                  <c:v>11.999575353826277</c:v>
                </c:pt>
                <c:pt idx="4657">
                  <c:v>11.996745932615752</c:v>
                </c:pt>
                <c:pt idx="4658">
                  <c:v>11.996745932615752</c:v>
                </c:pt>
                <c:pt idx="4659">
                  <c:v>11.996745932615752</c:v>
                </c:pt>
                <c:pt idx="4660">
                  <c:v>11.996745932615752</c:v>
                </c:pt>
                <c:pt idx="4661">
                  <c:v>11.996745932615752</c:v>
                </c:pt>
                <c:pt idx="4662">
                  <c:v>11.996745932615752</c:v>
                </c:pt>
                <c:pt idx="4663">
                  <c:v>11.996745932615752</c:v>
                </c:pt>
                <c:pt idx="4664">
                  <c:v>11.996745932615752</c:v>
                </c:pt>
                <c:pt idx="4665">
                  <c:v>11.996745932615752</c:v>
                </c:pt>
                <c:pt idx="4666">
                  <c:v>11.996745932615752</c:v>
                </c:pt>
                <c:pt idx="4667">
                  <c:v>11.996745932615752</c:v>
                </c:pt>
                <c:pt idx="4668">
                  <c:v>11.996745932615752</c:v>
                </c:pt>
                <c:pt idx="4669">
                  <c:v>11.996745932615752</c:v>
                </c:pt>
                <c:pt idx="4670">
                  <c:v>11.996745932615752</c:v>
                </c:pt>
                <c:pt idx="4671">
                  <c:v>11.996745932615752</c:v>
                </c:pt>
                <c:pt idx="4672">
                  <c:v>11.996745932615752</c:v>
                </c:pt>
                <c:pt idx="4673">
                  <c:v>12.002404775036798</c:v>
                </c:pt>
                <c:pt idx="4674">
                  <c:v>12.008063617457841</c:v>
                </c:pt>
                <c:pt idx="4675">
                  <c:v>12.013722459878887</c:v>
                </c:pt>
                <c:pt idx="4676">
                  <c:v>12.01938130229993</c:v>
                </c:pt>
                <c:pt idx="4677">
                  <c:v>12.025040144720975</c:v>
                </c:pt>
                <c:pt idx="4678">
                  <c:v>12.025040144720975</c:v>
                </c:pt>
                <c:pt idx="4679">
                  <c:v>12.025040144720975</c:v>
                </c:pt>
                <c:pt idx="4680">
                  <c:v>12.025040144720975</c:v>
                </c:pt>
                <c:pt idx="4681">
                  <c:v>12.025040144720975</c:v>
                </c:pt>
                <c:pt idx="4682">
                  <c:v>12.025040144720975</c:v>
                </c:pt>
                <c:pt idx="4683">
                  <c:v>12.025040144720975</c:v>
                </c:pt>
                <c:pt idx="4684">
                  <c:v>12.030698987142021</c:v>
                </c:pt>
                <c:pt idx="4685">
                  <c:v>12.036357829563064</c:v>
                </c:pt>
                <c:pt idx="4686">
                  <c:v>12.04201667198411</c:v>
                </c:pt>
                <c:pt idx="4687">
                  <c:v>12.047675514405153</c:v>
                </c:pt>
                <c:pt idx="4688">
                  <c:v>12.053334356826198</c:v>
                </c:pt>
                <c:pt idx="4689">
                  <c:v>12.053334356826198</c:v>
                </c:pt>
                <c:pt idx="4690">
                  <c:v>12.053334356826198</c:v>
                </c:pt>
                <c:pt idx="4691">
                  <c:v>12.053334356826198</c:v>
                </c:pt>
                <c:pt idx="4692">
                  <c:v>12.053334356826198</c:v>
                </c:pt>
                <c:pt idx="4693">
                  <c:v>12.056163778036723</c:v>
                </c:pt>
                <c:pt idx="4694">
                  <c:v>12.058993199247245</c:v>
                </c:pt>
                <c:pt idx="4695">
                  <c:v>12.067481462878813</c:v>
                </c:pt>
                <c:pt idx="4696">
                  <c:v>12.075969726510383</c:v>
                </c:pt>
                <c:pt idx="4697">
                  <c:v>12.084457990141951</c:v>
                </c:pt>
                <c:pt idx="4698">
                  <c:v>12.090116832562995</c:v>
                </c:pt>
                <c:pt idx="4699">
                  <c:v>12.09577567498404</c:v>
                </c:pt>
                <c:pt idx="4700">
                  <c:v>12.09577567498404</c:v>
                </c:pt>
                <c:pt idx="4701">
                  <c:v>12.09577567498404</c:v>
                </c:pt>
                <c:pt idx="4702">
                  <c:v>12.09577567498404</c:v>
                </c:pt>
                <c:pt idx="4703">
                  <c:v>12.09577567498404</c:v>
                </c:pt>
                <c:pt idx="4704">
                  <c:v>12.101434517405091</c:v>
                </c:pt>
                <c:pt idx="4705">
                  <c:v>12.107093359826141</c:v>
                </c:pt>
                <c:pt idx="4706">
                  <c:v>12.11275220224719</c:v>
                </c:pt>
                <c:pt idx="4707">
                  <c:v>12.12124046587876</c:v>
                </c:pt>
                <c:pt idx="4708">
                  <c:v>12.129728729510328</c:v>
                </c:pt>
                <c:pt idx="4709">
                  <c:v>12.132558150720845</c:v>
                </c:pt>
                <c:pt idx="4710">
                  <c:v>12.135387571931364</c:v>
                </c:pt>
                <c:pt idx="4711">
                  <c:v>12.143875835562929</c:v>
                </c:pt>
                <c:pt idx="4712">
                  <c:v>12.149534677983976</c:v>
                </c:pt>
                <c:pt idx="4713">
                  <c:v>12.155193520405025</c:v>
                </c:pt>
                <c:pt idx="4714">
                  <c:v>12.163681784036589</c:v>
                </c:pt>
                <c:pt idx="4715">
                  <c:v>12.172170047668155</c:v>
                </c:pt>
                <c:pt idx="4716">
                  <c:v>12.174999468878672</c:v>
                </c:pt>
                <c:pt idx="4717">
                  <c:v>12.177828890089192</c:v>
                </c:pt>
                <c:pt idx="4718">
                  <c:v>12.186317153720756</c:v>
                </c:pt>
                <c:pt idx="4719">
                  <c:v>12.191975996141803</c:v>
                </c:pt>
                <c:pt idx="4720">
                  <c:v>12.197634838562852</c:v>
                </c:pt>
                <c:pt idx="4721">
                  <c:v>12.203293680983899</c:v>
                </c:pt>
                <c:pt idx="4722">
                  <c:v>12.208952523404946</c:v>
                </c:pt>
                <c:pt idx="4723">
                  <c:v>12.208952523404946</c:v>
                </c:pt>
                <c:pt idx="4724">
                  <c:v>12.217440787036514</c:v>
                </c:pt>
                <c:pt idx="4725">
                  <c:v>12.225929050668082</c:v>
                </c:pt>
                <c:pt idx="4726">
                  <c:v>12.234417314299652</c:v>
                </c:pt>
                <c:pt idx="4727">
                  <c:v>12.24290557793122</c:v>
                </c:pt>
                <c:pt idx="4728">
                  <c:v>12.251393841562788</c:v>
                </c:pt>
                <c:pt idx="4729">
                  <c:v>12.257052683983833</c:v>
                </c:pt>
                <c:pt idx="4730">
                  <c:v>12.262711526404876</c:v>
                </c:pt>
                <c:pt idx="4731">
                  <c:v>12.268370368825922</c:v>
                </c:pt>
                <c:pt idx="4732">
                  <c:v>12.274029211246965</c:v>
                </c:pt>
                <c:pt idx="4733">
                  <c:v>12.279688053668011</c:v>
                </c:pt>
                <c:pt idx="4734">
                  <c:v>12.279688053668011</c:v>
                </c:pt>
                <c:pt idx="4735">
                  <c:v>12.285346896089058</c:v>
                </c:pt>
                <c:pt idx="4736">
                  <c:v>12.291005738510105</c:v>
                </c:pt>
                <c:pt idx="4737">
                  <c:v>12.296664580931154</c:v>
                </c:pt>
                <c:pt idx="4738">
                  <c:v>12.302323423352201</c:v>
                </c:pt>
                <c:pt idx="4739">
                  <c:v>12.307982265773248</c:v>
                </c:pt>
                <c:pt idx="4740">
                  <c:v>12.313641108194293</c:v>
                </c:pt>
                <c:pt idx="4741">
                  <c:v>12.319299950615337</c:v>
                </c:pt>
                <c:pt idx="4742">
                  <c:v>12.324958793036382</c:v>
                </c:pt>
                <c:pt idx="4743">
                  <c:v>12.330617635457426</c:v>
                </c:pt>
                <c:pt idx="4744">
                  <c:v>12.336276477878471</c:v>
                </c:pt>
                <c:pt idx="4745">
                  <c:v>12.336276477878471</c:v>
                </c:pt>
                <c:pt idx="4746">
                  <c:v>12.336276477878471</c:v>
                </c:pt>
                <c:pt idx="4747">
                  <c:v>12.339105899088995</c:v>
                </c:pt>
                <c:pt idx="4748">
                  <c:v>12.341935320299518</c:v>
                </c:pt>
                <c:pt idx="4749">
                  <c:v>12.344764741510042</c:v>
                </c:pt>
                <c:pt idx="4750">
                  <c:v>12.347594162720565</c:v>
                </c:pt>
                <c:pt idx="4751">
                  <c:v>12.350423583931089</c:v>
                </c:pt>
                <c:pt idx="4752">
                  <c:v>12.350423583931089</c:v>
                </c:pt>
                <c:pt idx="4753">
                  <c:v>12.356082426352131</c:v>
                </c:pt>
                <c:pt idx="4754">
                  <c:v>12.361741268773173</c:v>
                </c:pt>
                <c:pt idx="4755">
                  <c:v>12.367400111194215</c:v>
                </c:pt>
                <c:pt idx="4756">
                  <c:v>12.373058953615256</c:v>
                </c:pt>
                <c:pt idx="4757">
                  <c:v>12.378717796036298</c:v>
                </c:pt>
                <c:pt idx="4758">
                  <c:v>12.381547217246823</c:v>
                </c:pt>
                <c:pt idx="4759">
                  <c:v>12.384376638457345</c:v>
                </c:pt>
                <c:pt idx="4760">
                  <c:v>12.38720605966787</c:v>
                </c:pt>
                <c:pt idx="4761">
                  <c:v>12.390035480878392</c:v>
                </c:pt>
                <c:pt idx="4762">
                  <c:v>12.392864902088917</c:v>
                </c:pt>
                <c:pt idx="4763">
                  <c:v>12.392864902088917</c:v>
                </c:pt>
                <c:pt idx="4764">
                  <c:v>12.392864902088917</c:v>
                </c:pt>
                <c:pt idx="4765">
                  <c:v>12.398523744509962</c:v>
                </c:pt>
                <c:pt idx="4766">
                  <c:v>12.404182586931006</c:v>
                </c:pt>
                <c:pt idx="4767">
                  <c:v>12.409841429352051</c:v>
                </c:pt>
                <c:pt idx="4768">
                  <c:v>12.415500271773094</c:v>
                </c:pt>
                <c:pt idx="4769">
                  <c:v>12.42115911419414</c:v>
                </c:pt>
                <c:pt idx="4770">
                  <c:v>12.42115911419414</c:v>
                </c:pt>
                <c:pt idx="4771">
                  <c:v>12.423988535404661</c:v>
                </c:pt>
                <c:pt idx="4772">
                  <c:v>12.426817956615182</c:v>
                </c:pt>
                <c:pt idx="4773">
                  <c:v>12.429647377825702</c:v>
                </c:pt>
                <c:pt idx="4774">
                  <c:v>12.432476799036223</c:v>
                </c:pt>
                <c:pt idx="4775">
                  <c:v>12.435306220246744</c:v>
                </c:pt>
                <c:pt idx="4776">
                  <c:v>12.435306220246744</c:v>
                </c:pt>
                <c:pt idx="4777">
                  <c:v>12.435306220246744</c:v>
                </c:pt>
                <c:pt idx="4778">
                  <c:v>12.435306220246744</c:v>
                </c:pt>
                <c:pt idx="4779">
                  <c:v>12.438135641457269</c:v>
                </c:pt>
                <c:pt idx="4780">
                  <c:v>12.440965062667791</c:v>
                </c:pt>
                <c:pt idx="4781">
                  <c:v>12.443794483878316</c:v>
                </c:pt>
                <c:pt idx="4782">
                  <c:v>12.446623905088838</c:v>
                </c:pt>
                <c:pt idx="4783">
                  <c:v>12.449453326299363</c:v>
                </c:pt>
                <c:pt idx="4784">
                  <c:v>12.449453326299363</c:v>
                </c:pt>
                <c:pt idx="4785">
                  <c:v>12.449453326299363</c:v>
                </c:pt>
                <c:pt idx="4786">
                  <c:v>12.452282747509889</c:v>
                </c:pt>
                <c:pt idx="4787">
                  <c:v>12.455112168720415</c:v>
                </c:pt>
                <c:pt idx="4788">
                  <c:v>12.457941589930943</c:v>
                </c:pt>
                <c:pt idx="4789">
                  <c:v>12.460771011141469</c:v>
                </c:pt>
                <c:pt idx="4790">
                  <c:v>12.463600432351996</c:v>
                </c:pt>
                <c:pt idx="4791">
                  <c:v>12.463600432351996</c:v>
                </c:pt>
                <c:pt idx="4792">
                  <c:v>12.463600432351996</c:v>
                </c:pt>
                <c:pt idx="4793">
                  <c:v>12.463600432351996</c:v>
                </c:pt>
                <c:pt idx="4794">
                  <c:v>12.466429853562513</c:v>
                </c:pt>
                <c:pt idx="4795">
                  <c:v>12.455112168720419</c:v>
                </c:pt>
                <c:pt idx="4796">
                  <c:v>12.460771011141464</c:v>
                </c:pt>
                <c:pt idx="4797">
                  <c:v>12.466429853562508</c:v>
                </c:pt>
                <c:pt idx="4798">
                  <c:v>12.472088695983553</c:v>
                </c:pt>
                <c:pt idx="4799">
                  <c:v>12.474918117194079</c:v>
                </c:pt>
                <c:pt idx="4800">
                  <c:v>12.491894644457219</c:v>
                </c:pt>
                <c:pt idx="4801">
                  <c:v>12.491894644457219</c:v>
                </c:pt>
                <c:pt idx="4802">
                  <c:v>12.491894644457219</c:v>
                </c:pt>
                <c:pt idx="4803">
                  <c:v>12.491894644457219</c:v>
                </c:pt>
                <c:pt idx="4804">
                  <c:v>12.491894644457219</c:v>
                </c:pt>
                <c:pt idx="4805">
                  <c:v>12.494724065667739</c:v>
                </c:pt>
                <c:pt idx="4806">
                  <c:v>12.49755348687826</c:v>
                </c:pt>
                <c:pt idx="4807">
                  <c:v>12.500382908088781</c:v>
                </c:pt>
                <c:pt idx="4808">
                  <c:v>12.503212329299302</c:v>
                </c:pt>
                <c:pt idx="4809">
                  <c:v>12.506041750509823</c:v>
                </c:pt>
                <c:pt idx="4810">
                  <c:v>12.506041750509823</c:v>
                </c:pt>
                <c:pt idx="4811">
                  <c:v>12.506041750509823</c:v>
                </c:pt>
                <c:pt idx="4812">
                  <c:v>12.506041750509823</c:v>
                </c:pt>
                <c:pt idx="4813">
                  <c:v>12.506041750509823</c:v>
                </c:pt>
                <c:pt idx="4814">
                  <c:v>12.506041750509823</c:v>
                </c:pt>
                <c:pt idx="4815">
                  <c:v>12.506041750509823</c:v>
                </c:pt>
                <c:pt idx="4816">
                  <c:v>12.51170059293087</c:v>
                </c:pt>
                <c:pt idx="4817">
                  <c:v>12.517359435351917</c:v>
                </c:pt>
                <c:pt idx="4818">
                  <c:v>12.523018277772966</c:v>
                </c:pt>
                <c:pt idx="4819">
                  <c:v>12.528677120194013</c:v>
                </c:pt>
                <c:pt idx="4820">
                  <c:v>12.53433596261506</c:v>
                </c:pt>
                <c:pt idx="4821">
                  <c:v>12.53433596261506</c:v>
                </c:pt>
                <c:pt idx="4822">
                  <c:v>12.53433596261506</c:v>
                </c:pt>
                <c:pt idx="4823">
                  <c:v>12.53433596261506</c:v>
                </c:pt>
                <c:pt idx="4824">
                  <c:v>12.53433596261506</c:v>
                </c:pt>
                <c:pt idx="4825">
                  <c:v>12.53433596261506</c:v>
                </c:pt>
                <c:pt idx="4826">
                  <c:v>12.53433596261506</c:v>
                </c:pt>
                <c:pt idx="4827">
                  <c:v>12.53433596261506</c:v>
                </c:pt>
                <c:pt idx="4828">
                  <c:v>12.537165383825581</c:v>
                </c:pt>
                <c:pt idx="4829">
                  <c:v>12.539994805036102</c:v>
                </c:pt>
                <c:pt idx="4830">
                  <c:v>12.542824226246623</c:v>
                </c:pt>
                <c:pt idx="4831">
                  <c:v>12.545653647457144</c:v>
                </c:pt>
                <c:pt idx="4832">
                  <c:v>12.548483068667664</c:v>
                </c:pt>
                <c:pt idx="4833">
                  <c:v>12.548483068667664</c:v>
                </c:pt>
                <c:pt idx="4834">
                  <c:v>12.548483068667664</c:v>
                </c:pt>
                <c:pt idx="4835">
                  <c:v>12.548483068667664</c:v>
                </c:pt>
                <c:pt idx="4836">
                  <c:v>12.548483068667664</c:v>
                </c:pt>
                <c:pt idx="4837">
                  <c:v>12.548483068667664</c:v>
                </c:pt>
                <c:pt idx="4838">
                  <c:v>12.548483068667664</c:v>
                </c:pt>
                <c:pt idx="4839">
                  <c:v>12.548483068667664</c:v>
                </c:pt>
                <c:pt idx="4840">
                  <c:v>12.548483068667664</c:v>
                </c:pt>
                <c:pt idx="4841">
                  <c:v>12.55414191108871</c:v>
                </c:pt>
                <c:pt idx="4842">
                  <c:v>12.559800753509753</c:v>
                </c:pt>
                <c:pt idx="4843">
                  <c:v>12.565459595930799</c:v>
                </c:pt>
                <c:pt idx="4844">
                  <c:v>12.571118438351842</c:v>
                </c:pt>
                <c:pt idx="4845">
                  <c:v>12.576777280772887</c:v>
                </c:pt>
                <c:pt idx="4846">
                  <c:v>12.576777280772887</c:v>
                </c:pt>
                <c:pt idx="4847">
                  <c:v>12.576777280772887</c:v>
                </c:pt>
                <c:pt idx="4848">
                  <c:v>12.576777280772887</c:v>
                </c:pt>
                <c:pt idx="4849">
                  <c:v>12.576777280772887</c:v>
                </c:pt>
                <c:pt idx="4850">
                  <c:v>12.579606701983412</c:v>
                </c:pt>
                <c:pt idx="4851">
                  <c:v>12.582436123193935</c:v>
                </c:pt>
                <c:pt idx="4852">
                  <c:v>12.585265544404459</c:v>
                </c:pt>
                <c:pt idx="4853">
                  <c:v>12.590924386825503</c:v>
                </c:pt>
                <c:pt idx="4854">
                  <c:v>12.596583229246548</c:v>
                </c:pt>
                <c:pt idx="4855">
                  <c:v>12.599412650457069</c:v>
                </c:pt>
                <c:pt idx="4856">
                  <c:v>12.60507149287811</c:v>
                </c:pt>
                <c:pt idx="4857">
                  <c:v>12.610730335299152</c:v>
                </c:pt>
                <c:pt idx="4858">
                  <c:v>12.613559756509673</c:v>
                </c:pt>
                <c:pt idx="4859">
                  <c:v>12.616389177720194</c:v>
                </c:pt>
                <c:pt idx="4860">
                  <c:v>12.619218598930715</c:v>
                </c:pt>
                <c:pt idx="4861">
                  <c:v>12.622048020141239</c:v>
                </c:pt>
                <c:pt idx="4862">
                  <c:v>12.624877441351762</c:v>
                </c:pt>
                <c:pt idx="4863">
                  <c:v>12.627706862562286</c:v>
                </c:pt>
                <c:pt idx="4864">
                  <c:v>12.630536283772809</c:v>
                </c:pt>
                <c:pt idx="4865">
                  <c:v>12.633365704983333</c:v>
                </c:pt>
                <c:pt idx="4866">
                  <c:v>12.633365704983333</c:v>
                </c:pt>
                <c:pt idx="4867">
                  <c:v>12.633365704983333</c:v>
                </c:pt>
                <c:pt idx="4868">
                  <c:v>12.633365704983333</c:v>
                </c:pt>
                <c:pt idx="4869">
                  <c:v>12.633365704983333</c:v>
                </c:pt>
                <c:pt idx="4870">
                  <c:v>12.639024547404379</c:v>
                </c:pt>
                <c:pt idx="4871">
                  <c:v>12.644683389825422</c:v>
                </c:pt>
                <c:pt idx="4872">
                  <c:v>12.650342232246468</c:v>
                </c:pt>
                <c:pt idx="4873">
                  <c:v>12.656001074667511</c:v>
                </c:pt>
                <c:pt idx="4874">
                  <c:v>12.661659917088556</c:v>
                </c:pt>
                <c:pt idx="4875">
                  <c:v>12.661659917088556</c:v>
                </c:pt>
                <c:pt idx="4876">
                  <c:v>12.661659917088556</c:v>
                </c:pt>
                <c:pt idx="4877">
                  <c:v>12.661659917088556</c:v>
                </c:pt>
                <c:pt idx="4878">
                  <c:v>12.658830495878036</c:v>
                </c:pt>
                <c:pt idx="4879">
                  <c:v>12.656001074667515</c:v>
                </c:pt>
                <c:pt idx="4880">
                  <c:v>12.653171653456994</c:v>
                </c:pt>
                <c:pt idx="4881">
                  <c:v>12.650342232246473</c:v>
                </c:pt>
                <c:pt idx="4882">
                  <c:v>12.647512811035952</c:v>
                </c:pt>
                <c:pt idx="4883">
                  <c:v>12.647512811035952</c:v>
                </c:pt>
                <c:pt idx="4884">
                  <c:v>12.647512811035952</c:v>
                </c:pt>
                <c:pt idx="4885">
                  <c:v>12.647512811035952</c:v>
                </c:pt>
                <c:pt idx="4886">
                  <c:v>12.653171653456997</c:v>
                </c:pt>
                <c:pt idx="4887">
                  <c:v>12.658830495878041</c:v>
                </c:pt>
                <c:pt idx="4888">
                  <c:v>12.664489338299086</c:v>
                </c:pt>
                <c:pt idx="4889">
                  <c:v>12.67014818072013</c:v>
                </c:pt>
                <c:pt idx="4890">
                  <c:v>12.675807023141175</c:v>
                </c:pt>
                <c:pt idx="4891">
                  <c:v>12.675807023141175</c:v>
                </c:pt>
                <c:pt idx="4892">
                  <c:v>12.675807023141175</c:v>
                </c:pt>
                <c:pt idx="4893">
                  <c:v>12.675807023141175</c:v>
                </c:pt>
                <c:pt idx="4894">
                  <c:v>12.675807023141175</c:v>
                </c:pt>
                <c:pt idx="4895">
                  <c:v>12.675807023141175</c:v>
                </c:pt>
                <c:pt idx="4896">
                  <c:v>12.675807023141175</c:v>
                </c:pt>
                <c:pt idx="4897">
                  <c:v>12.675807023141175</c:v>
                </c:pt>
                <c:pt idx="4898">
                  <c:v>12.675807023141175</c:v>
                </c:pt>
                <c:pt idx="4899">
                  <c:v>12.675807023141175</c:v>
                </c:pt>
                <c:pt idx="4900">
                  <c:v>12.684295286772743</c:v>
                </c:pt>
                <c:pt idx="4901">
                  <c:v>12.692783550404311</c:v>
                </c:pt>
                <c:pt idx="4902">
                  <c:v>12.701271814035881</c:v>
                </c:pt>
                <c:pt idx="4903">
                  <c:v>12.709760077667449</c:v>
                </c:pt>
                <c:pt idx="4904">
                  <c:v>12.718248341299017</c:v>
                </c:pt>
                <c:pt idx="4905">
                  <c:v>12.718248341299017</c:v>
                </c:pt>
                <c:pt idx="4906">
                  <c:v>12.718248341299017</c:v>
                </c:pt>
                <c:pt idx="4907">
                  <c:v>12.718248341299017</c:v>
                </c:pt>
                <c:pt idx="4908">
                  <c:v>12.718248341299017</c:v>
                </c:pt>
                <c:pt idx="4909">
                  <c:v>12.718248341299017</c:v>
                </c:pt>
                <c:pt idx="4910">
                  <c:v>12.718248341299017</c:v>
                </c:pt>
                <c:pt idx="4911">
                  <c:v>12.718248341299017</c:v>
                </c:pt>
                <c:pt idx="4912">
                  <c:v>12.718248341299017</c:v>
                </c:pt>
                <c:pt idx="4913">
                  <c:v>12.718248341299017</c:v>
                </c:pt>
                <c:pt idx="4914">
                  <c:v>12.718248341299017</c:v>
                </c:pt>
                <c:pt idx="4915">
                  <c:v>12.718248341299017</c:v>
                </c:pt>
                <c:pt idx="4916">
                  <c:v>12.718248341299017</c:v>
                </c:pt>
                <c:pt idx="4917">
                  <c:v>12.718248341299017</c:v>
                </c:pt>
                <c:pt idx="4918">
                  <c:v>12.723907183720062</c:v>
                </c:pt>
                <c:pt idx="4919">
                  <c:v>12.729566026141105</c:v>
                </c:pt>
                <c:pt idx="4920">
                  <c:v>12.735224868562151</c:v>
                </c:pt>
                <c:pt idx="4921">
                  <c:v>12.74654255340424</c:v>
                </c:pt>
                <c:pt idx="4922">
                  <c:v>12.757860238246328</c:v>
                </c:pt>
                <c:pt idx="4923">
                  <c:v>12.763519080667374</c:v>
                </c:pt>
                <c:pt idx="4924">
                  <c:v>12.774836765509466</c:v>
                </c:pt>
                <c:pt idx="4925">
                  <c:v>12.786154450351557</c:v>
                </c:pt>
                <c:pt idx="4926">
                  <c:v>12.791813292772606</c:v>
                </c:pt>
                <c:pt idx="4927">
                  <c:v>12.803130977614696</c:v>
                </c:pt>
                <c:pt idx="4928">
                  <c:v>12.814448662456789</c:v>
                </c:pt>
                <c:pt idx="4929">
                  <c:v>12.820107504877834</c:v>
                </c:pt>
                <c:pt idx="4930">
                  <c:v>12.834254610930447</c:v>
                </c:pt>
                <c:pt idx="4931">
                  <c:v>12.848401716983059</c:v>
                </c:pt>
                <c:pt idx="4932">
                  <c:v>12.862548823035672</c:v>
                </c:pt>
                <c:pt idx="4933">
                  <c:v>12.876695929088285</c:v>
                </c:pt>
                <c:pt idx="4934">
                  <c:v>12.896501877561942</c:v>
                </c:pt>
                <c:pt idx="4935">
                  <c:v>12.907819562404033</c:v>
                </c:pt>
                <c:pt idx="4936">
                  <c:v>12.924796089667165</c:v>
                </c:pt>
                <c:pt idx="4937">
                  <c:v>12.936113774509256</c:v>
                </c:pt>
                <c:pt idx="4938">
                  <c:v>12.953090301772388</c:v>
                </c:pt>
                <c:pt idx="4939">
                  <c:v>12.964407986614479</c:v>
                </c:pt>
                <c:pt idx="4940">
                  <c:v>12.981384513877611</c:v>
                </c:pt>
                <c:pt idx="4941">
                  <c:v>12.992702198719702</c:v>
                </c:pt>
                <c:pt idx="4942">
                  <c:v>13.012508147193358</c:v>
                </c:pt>
                <c:pt idx="4943">
                  <c:v>13.026655253245972</c:v>
                </c:pt>
                <c:pt idx="4944">
                  <c:v>13.040802359298585</c:v>
                </c:pt>
                <c:pt idx="4945">
                  <c:v>13.054949465351196</c:v>
                </c:pt>
                <c:pt idx="4946">
                  <c:v>13.06909657140381</c:v>
                </c:pt>
                <c:pt idx="4947">
                  <c:v>13.080414256245898</c:v>
                </c:pt>
                <c:pt idx="4948">
                  <c:v>13.091731941087989</c:v>
                </c:pt>
                <c:pt idx="4949">
                  <c:v>13.108708468351125</c:v>
                </c:pt>
                <c:pt idx="4950">
                  <c:v>13.120026153193217</c:v>
                </c:pt>
                <c:pt idx="4951">
                  <c:v>13.139832101666878</c:v>
                </c:pt>
                <c:pt idx="4952">
                  <c:v>13.153979207719493</c:v>
                </c:pt>
                <c:pt idx="4953">
                  <c:v>13.173785156193153</c:v>
                </c:pt>
                <c:pt idx="4954">
                  <c:v>13.187932262245766</c:v>
                </c:pt>
                <c:pt idx="4955">
                  <c:v>13.20207936829838</c:v>
                </c:pt>
                <c:pt idx="4956">
                  <c:v>13.213397053140469</c:v>
                </c:pt>
                <c:pt idx="4957">
                  <c:v>13.224714737982557</c:v>
                </c:pt>
                <c:pt idx="4958">
                  <c:v>13.238861844035171</c:v>
                </c:pt>
                <c:pt idx="4959">
                  <c:v>13.253008950087784</c:v>
                </c:pt>
                <c:pt idx="4960">
                  <c:v>13.267156056140397</c:v>
                </c:pt>
                <c:pt idx="4961">
                  <c:v>13.281303162193009</c:v>
                </c:pt>
                <c:pt idx="4962">
                  <c:v>13.295450268245622</c:v>
                </c:pt>
                <c:pt idx="4963">
                  <c:v>13.306767953087711</c:v>
                </c:pt>
                <c:pt idx="4964">
                  <c:v>13.318085637929801</c:v>
                </c:pt>
                <c:pt idx="4965">
                  <c:v>13.32940332277189</c:v>
                </c:pt>
                <c:pt idx="4966">
                  <c:v>13.340721007613979</c:v>
                </c:pt>
                <c:pt idx="4967">
                  <c:v>13.352038692456068</c:v>
                </c:pt>
                <c:pt idx="4968">
                  <c:v>13.357697534877113</c:v>
                </c:pt>
                <c:pt idx="4969">
                  <c:v>13.369015219719207</c:v>
                </c:pt>
                <c:pt idx="4970">
                  <c:v>13.388821168192868</c:v>
                </c:pt>
                <c:pt idx="4971">
                  <c:v>13.417115380298096</c:v>
                </c:pt>
                <c:pt idx="4972">
                  <c:v>13.459556698455938</c:v>
                </c:pt>
                <c:pt idx="4973">
                  <c:v>13.516145122666391</c:v>
                </c:pt>
                <c:pt idx="4974">
                  <c:v>13.589710074139976</c:v>
                </c:pt>
                <c:pt idx="4975">
                  <c:v>13.67459271045565</c:v>
                </c:pt>
                <c:pt idx="4976">
                  <c:v>13.765134189192372</c:v>
                </c:pt>
                <c:pt idx="4977">
                  <c:v>13.864163931560663</c:v>
                </c:pt>
                <c:pt idx="4978">
                  <c:v>13.974511358771045</c:v>
                </c:pt>
                <c:pt idx="4979">
                  <c:v>14.084858785981421</c:v>
                </c:pt>
                <c:pt idx="4980">
                  <c:v>14.198035634402327</c:v>
                </c:pt>
                <c:pt idx="4981">
                  <c:v>14.311212482823231</c:v>
                </c:pt>
                <c:pt idx="4982">
                  <c:v>14.424389331244138</c:v>
                </c:pt>
                <c:pt idx="4983">
                  <c:v>14.540395600875565</c:v>
                </c:pt>
                <c:pt idx="4984">
                  <c:v>14.662060712928035</c:v>
                </c:pt>
                <c:pt idx="4985">
                  <c:v>14.789384667401553</c:v>
                </c:pt>
                <c:pt idx="4986">
                  <c:v>14.925196885506637</c:v>
                </c:pt>
                <c:pt idx="4987">
                  <c:v>15.063838524822236</c:v>
                </c:pt>
                <c:pt idx="4988">
                  <c:v>15.202480164137842</c:v>
                </c:pt>
                <c:pt idx="4989">
                  <c:v>15.34961006708502</c:v>
                </c:pt>
                <c:pt idx="4990">
                  <c:v>15.496739970032195</c:v>
                </c:pt>
                <c:pt idx="4991">
                  <c:v>15.643869872979366</c:v>
                </c:pt>
                <c:pt idx="4992">
                  <c:v>15.79948803955811</c:v>
                </c:pt>
                <c:pt idx="4993">
                  <c:v>15.955106206136856</c:v>
                </c:pt>
                <c:pt idx="4994">
                  <c:v>16.102236109084025</c:v>
                </c:pt>
                <c:pt idx="4995">
                  <c:v>16.255024854452245</c:v>
                </c:pt>
                <c:pt idx="4996">
                  <c:v>16.416301863452034</c:v>
                </c:pt>
                <c:pt idx="4997">
                  <c:v>16.580408293662348</c:v>
                </c:pt>
                <c:pt idx="4998">
                  <c:v>16.747344145083179</c:v>
                </c:pt>
                <c:pt idx="4999">
                  <c:v>16.917109417714531</c:v>
                </c:pt>
                <c:pt idx="5000">
                  <c:v>17.089704111556408</c:v>
                </c:pt>
                <c:pt idx="5001">
                  <c:v>17.262298805398288</c:v>
                </c:pt>
                <c:pt idx="5002">
                  <c:v>17.437722920450682</c:v>
                </c:pt>
                <c:pt idx="5003">
                  <c:v>17.613147035503083</c:v>
                </c:pt>
                <c:pt idx="5004">
                  <c:v>17.782912308134438</c:v>
                </c:pt>
                <c:pt idx="5005">
                  <c:v>17.952677580765794</c:v>
                </c:pt>
                <c:pt idx="5006">
                  <c:v>18.125272274607671</c:v>
                </c:pt>
                <c:pt idx="5007">
                  <c:v>18.289378704817985</c:v>
                </c:pt>
                <c:pt idx="5008">
                  <c:v>18.447826292607246</c:v>
                </c:pt>
                <c:pt idx="5009">
                  <c:v>18.597785616764941</c:v>
                </c:pt>
                <c:pt idx="5010">
                  <c:v>18.747744940922637</c:v>
                </c:pt>
                <c:pt idx="5011">
                  <c:v>18.897704265080339</c:v>
                </c:pt>
                <c:pt idx="5012">
                  <c:v>19.044834168027513</c:v>
                </c:pt>
                <c:pt idx="5013">
                  <c:v>19.206111177027303</c:v>
                </c:pt>
                <c:pt idx="5014">
                  <c:v>19.381535292079704</c:v>
                </c:pt>
                <c:pt idx="5015">
                  <c:v>19.559788828342626</c:v>
                </c:pt>
                <c:pt idx="5016">
                  <c:v>19.723895258552933</c:v>
                </c:pt>
                <c:pt idx="5017">
                  <c:v>19.890831109973767</c:v>
                </c:pt>
                <c:pt idx="5018">
                  <c:v>20.046449276552504</c:v>
                </c:pt>
                <c:pt idx="5019">
                  <c:v>20.204896864341769</c:v>
                </c:pt>
                <c:pt idx="5020">
                  <c:v>20.354856188499468</c:v>
                </c:pt>
                <c:pt idx="5021">
                  <c:v>20.501986091446643</c:v>
                </c:pt>
                <c:pt idx="5022">
                  <c:v>20.640627730762247</c:v>
                </c:pt>
                <c:pt idx="5023">
                  <c:v>20.784928212498905</c:v>
                </c:pt>
                <c:pt idx="5024">
                  <c:v>20.909422745761894</c:v>
                </c:pt>
                <c:pt idx="5025">
                  <c:v>21.025429015393321</c:v>
                </c:pt>
                <c:pt idx="5026">
                  <c:v>21.141435285024748</c:v>
                </c:pt>
                <c:pt idx="5027">
                  <c:v>21.257441554656175</c:v>
                </c:pt>
                <c:pt idx="5028">
                  <c:v>21.359300718234984</c:v>
                </c:pt>
                <c:pt idx="5029">
                  <c:v>21.469648145445365</c:v>
                </c:pt>
                <c:pt idx="5030">
                  <c:v>21.571507309024177</c:v>
                </c:pt>
                <c:pt idx="5031">
                  <c:v>21.673366472602996</c:v>
                </c:pt>
                <c:pt idx="5032">
                  <c:v>21.76956679376076</c:v>
                </c:pt>
                <c:pt idx="5033">
                  <c:v>21.865767114918533</c:v>
                </c:pt>
                <c:pt idx="5034">
                  <c:v>21.953479172444734</c:v>
                </c:pt>
                <c:pt idx="5035">
                  <c:v>22.041191229970931</c:v>
                </c:pt>
                <c:pt idx="5036">
                  <c:v>22.128903287497131</c:v>
                </c:pt>
                <c:pt idx="5037">
                  <c:v>22.227933029865426</c:v>
                </c:pt>
                <c:pt idx="5038">
                  <c:v>22.33545103586528</c:v>
                </c:pt>
                <c:pt idx="5039">
                  <c:v>22.451457305496703</c:v>
                </c:pt>
                <c:pt idx="5040">
                  <c:v>22.573122417549175</c:v>
                </c:pt>
                <c:pt idx="5041">
                  <c:v>22.694787529601648</c:v>
                </c:pt>
                <c:pt idx="5042">
                  <c:v>22.80796437802255</c:v>
                </c:pt>
                <c:pt idx="5043">
                  <c:v>22.915482384022411</c:v>
                </c:pt>
                <c:pt idx="5044">
                  <c:v>23.020170968811744</c:v>
                </c:pt>
                <c:pt idx="5045">
                  <c:v>23.127688974811601</c:v>
                </c:pt>
                <c:pt idx="5046">
                  <c:v>23.232377559600934</c:v>
                </c:pt>
                <c:pt idx="5047">
                  <c:v>23.339895565600795</c:v>
                </c:pt>
                <c:pt idx="5048">
                  <c:v>23.453072414021698</c:v>
                </c:pt>
                <c:pt idx="5049">
                  <c:v>23.566249262442604</c:v>
                </c:pt>
                <c:pt idx="5050">
                  <c:v>23.676596689652989</c:v>
                </c:pt>
                <c:pt idx="5051">
                  <c:v>23.786944116863371</c:v>
                </c:pt>
                <c:pt idx="5052">
                  <c:v>23.897291544073745</c:v>
                </c:pt>
                <c:pt idx="5053">
                  <c:v>23.999150707652557</c:v>
                </c:pt>
                <c:pt idx="5054">
                  <c:v>24.109498134862939</c:v>
                </c:pt>
                <c:pt idx="5055">
                  <c:v>24.219845562073317</c:v>
                </c:pt>
                <c:pt idx="5056">
                  <c:v>24.330192989283695</c:v>
                </c:pt>
                <c:pt idx="5057">
                  <c:v>24.446199258915122</c:v>
                </c:pt>
                <c:pt idx="5058">
                  <c:v>24.570693792178119</c:v>
                </c:pt>
                <c:pt idx="5059">
                  <c:v>24.689529483020067</c:v>
                </c:pt>
                <c:pt idx="5060">
                  <c:v>24.808365173862018</c:v>
                </c:pt>
                <c:pt idx="5061">
                  <c:v>24.932859707125015</c:v>
                </c:pt>
                <c:pt idx="5062">
                  <c:v>25.057354240388008</c:v>
                </c:pt>
                <c:pt idx="5063">
                  <c:v>25.181848773650998</c:v>
                </c:pt>
                <c:pt idx="5064">
                  <c:v>25.312002149335036</c:v>
                </c:pt>
                <c:pt idx="5065">
                  <c:v>25.450643788650645</c:v>
                </c:pt>
                <c:pt idx="5066">
                  <c:v>25.592114849176774</c:v>
                </c:pt>
                <c:pt idx="5067">
                  <c:v>25.733585909702903</c:v>
                </c:pt>
                <c:pt idx="5068">
                  <c:v>25.880715812650077</c:v>
                </c:pt>
                <c:pt idx="5069">
                  <c:v>26.027845715597248</c:v>
                </c:pt>
                <c:pt idx="5070">
                  <c:v>26.174975618544426</c:v>
                </c:pt>
                <c:pt idx="5071">
                  <c:v>26.322105521491597</c:v>
                </c:pt>
                <c:pt idx="5072">
                  <c:v>26.472064845649292</c:v>
                </c:pt>
                <c:pt idx="5073">
                  <c:v>26.627683012228033</c:v>
                </c:pt>
                <c:pt idx="5074">
                  <c:v>26.783301178806777</c:v>
                </c:pt>
                <c:pt idx="5075">
                  <c:v>26.947407609017084</c:v>
                </c:pt>
                <c:pt idx="5076">
                  <c:v>27.120002302858961</c:v>
                </c:pt>
                <c:pt idx="5077">
                  <c:v>27.292596996700844</c:v>
                </c:pt>
                <c:pt idx="5078">
                  <c:v>27.462362269332196</c:v>
                </c:pt>
                <c:pt idx="5079">
                  <c:v>27.640615805595122</c:v>
                </c:pt>
                <c:pt idx="5080">
                  <c:v>27.818869341858043</c:v>
                </c:pt>
                <c:pt idx="5081">
                  <c:v>27.997122878120969</c:v>
                </c:pt>
                <c:pt idx="5082">
                  <c:v>28.18103525680494</c:v>
                </c:pt>
                <c:pt idx="5083">
                  <c:v>28.362118214278382</c:v>
                </c:pt>
                <c:pt idx="5084">
                  <c:v>28.543201171751832</c:v>
                </c:pt>
                <c:pt idx="5085">
                  <c:v>28.724284129225282</c:v>
                </c:pt>
                <c:pt idx="5086">
                  <c:v>28.905367086698721</c:v>
                </c:pt>
                <c:pt idx="5087">
                  <c:v>29.086450044172164</c:v>
                </c:pt>
                <c:pt idx="5088">
                  <c:v>29.270362422856124</c:v>
                </c:pt>
                <c:pt idx="5089">
                  <c:v>29.451445380329574</c:v>
                </c:pt>
                <c:pt idx="5090">
                  <c:v>29.635357759013537</c:v>
                </c:pt>
                <c:pt idx="5091">
                  <c:v>29.819270137697508</c:v>
                </c:pt>
                <c:pt idx="5092">
                  <c:v>30.003182516381479</c:v>
                </c:pt>
                <c:pt idx="5093">
                  <c:v>30.18992431627597</c:v>
                </c:pt>
                <c:pt idx="5094">
                  <c:v>30.37949553738099</c:v>
                </c:pt>
                <c:pt idx="5095">
                  <c:v>30.566237337275481</c:v>
                </c:pt>
                <c:pt idx="5096">
                  <c:v>30.752979137169973</c:v>
                </c:pt>
                <c:pt idx="5097">
                  <c:v>30.939720937064465</c:v>
                </c:pt>
                <c:pt idx="5098">
                  <c:v>31.126462736958945</c:v>
                </c:pt>
                <c:pt idx="5099">
                  <c:v>31.316033958063962</c:v>
                </c:pt>
                <c:pt idx="5100">
                  <c:v>31.50560517916897</c:v>
                </c:pt>
                <c:pt idx="5101">
                  <c:v>31.695176400273986</c:v>
                </c:pt>
                <c:pt idx="5102">
                  <c:v>31.88757704258952</c:v>
                </c:pt>
                <c:pt idx="5103">
                  <c:v>32.077148263694539</c:v>
                </c:pt>
                <c:pt idx="5104">
                  <c:v>32.255401799957461</c:v>
                </c:pt>
                <c:pt idx="5105">
                  <c:v>32.433655336220376</c:v>
                </c:pt>
                <c:pt idx="5106">
                  <c:v>32.60907945127277</c:v>
                </c:pt>
                <c:pt idx="5107">
                  <c:v>32.776015302693608</c:v>
                </c:pt>
                <c:pt idx="5108">
                  <c:v>32.93446289048287</c:v>
                </c:pt>
                <c:pt idx="5109">
                  <c:v>33.092910478272145</c:v>
                </c:pt>
                <c:pt idx="5110">
                  <c:v>33.237210960008795</c:v>
                </c:pt>
                <c:pt idx="5111">
                  <c:v>33.375852599324404</c:v>
                </c:pt>
                <c:pt idx="5112">
                  <c:v>33.506005975008442</c:v>
                </c:pt>
                <c:pt idx="5113">
                  <c:v>33.636159350692481</c:v>
                </c:pt>
                <c:pt idx="5114">
                  <c:v>33.76065388395547</c:v>
                </c:pt>
                <c:pt idx="5115">
                  <c:v>33.890807259639516</c:v>
                </c:pt>
                <c:pt idx="5116">
                  <c:v>34.012472371691992</c:v>
                </c:pt>
                <c:pt idx="5117">
                  <c:v>34.134137483744453</c:v>
                </c:pt>
                <c:pt idx="5118">
                  <c:v>34.247314332165352</c:v>
                </c:pt>
                <c:pt idx="5119">
                  <c:v>34.357661759375738</c:v>
                </c:pt>
                <c:pt idx="5120">
                  <c:v>34.453862080533504</c:v>
                </c:pt>
                <c:pt idx="5121">
                  <c:v>34.552891822901799</c:v>
                </c:pt>
                <c:pt idx="5122">
                  <c:v>34.649092144059566</c:v>
                </c:pt>
                <c:pt idx="5123">
                  <c:v>34.739633622796283</c:v>
                </c:pt>
                <c:pt idx="5124">
                  <c:v>34.833004522743529</c:v>
                </c:pt>
                <c:pt idx="5125">
                  <c:v>34.926375422690775</c:v>
                </c:pt>
                <c:pt idx="5126">
                  <c:v>35.0169169014275</c:v>
                </c:pt>
                <c:pt idx="5127">
                  <c:v>35.101799537743162</c:v>
                </c:pt>
                <c:pt idx="5128">
                  <c:v>35.195170437690422</c:v>
                </c:pt>
                <c:pt idx="5129">
                  <c:v>35.28571191642714</c:v>
                </c:pt>
                <c:pt idx="5130">
                  <c:v>35.376253395163864</c:v>
                </c:pt>
                <c:pt idx="5131">
                  <c:v>35.461136031479541</c:v>
                </c:pt>
                <c:pt idx="5132">
                  <c:v>35.546018667795224</c:v>
                </c:pt>
                <c:pt idx="5133">
                  <c:v>35.622413040479337</c:v>
                </c:pt>
                <c:pt idx="5134">
                  <c:v>35.693148570742402</c:v>
                </c:pt>
                <c:pt idx="5135">
                  <c:v>35.763884101005466</c:v>
                </c:pt>
                <c:pt idx="5136">
                  <c:v>35.834619631268524</c:v>
                </c:pt>
                <c:pt idx="5137">
                  <c:v>35.905355161531588</c:v>
                </c:pt>
                <c:pt idx="5138">
                  <c:v>35.970431849373611</c:v>
                </c:pt>
                <c:pt idx="5139">
                  <c:v>36.032679116005099</c:v>
                </c:pt>
                <c:pt idx="5140">
                  <c:v>36.094926382636608</c:v>
                </c:pt>
                <c:pt idx="5141">
                  <c:v>36.154344228057575</c:v>
                </c:pt>
                <c:pt idx="5142">
                  <c:v>36.208103231057507</c:v>
                </c:pt>
                <c:pt idx="5143">
                  <c:v>36.273179918899515</c:v>
                </c:pt>
                <c:pt idx="5144">
                  <c:v>36.341086027952066</c:v>
                </c:pt>
                <c:pt idx="5145">
                  <c:v>36.40050387337304</c:v>
                </c:pt>
                <c:pt idx="5146">
                  <c:v>36.457092297583493</c:v>
                </c:pt>
                <c:pt idx="5147">
                  <c:v>36.516510143004474</c:v>
                </c:pt>
                <c:pt idx="5148">
                  <c:v>36.570269146004406</c:v>
                </c:pt>
                <c:pt idx="5149">
                  <c:v>36.624028149004332</c:v>
                </c:pt>
                <c:pt idx="5150">
                  <c:v>36.677787152004264</c:v>
                </c:pt>
                <c:pt idx="5151">
                  <c:v>36.737204997425231</c:v>
                </c:pt>
                <c:pt idx="5152">
                  <c:v>36.796622842846205</c:v>
                </c:pt>
                <c:pt idx="5153">
                  <c:v>36.856040688267178</c:v>
                </c:pt>
                <c:pt idx="5154">
                  <c:v>36.929605639740764</c:v>
                </c:pt>
                <c:pt idx="5155">
                  <c:v>37.020147118477489</c:v>
                </c:pt>
                <c:pt idx="5156">
                  <c:v>37.116347439635263</c:v>
                </c:pt>
                <c:pt idx="5157">
                  <c:v>37.218206603214085</c:v>
                </c:pt>
                <c:pt idx="5158">
                  <c:v>37.328554030424456</c:v>
                </c:pt>
                <c:pt idx="5159">
                  <c:v>37.427583772792751</c:v>
                </c:pt>
                <c:pt idx="5160">
                  <c:v>37.526613515161031</c:v>
                </c:pt>
                <c:pt idx="5161">
                  <c:v>37.619984415108277</c:v>
                </c:pt>
                <c:pt idx="5162">
                  <c:v>37.721843578687093</c:v>
                </c:pt>
                <c:pt idx="5163">
                  <c:v>37.823702742265901</c:v>
                </c:pt>
                <c:pt idx="5164">
                  <c:v>37.92556190584471</c:v>
                </c:pt>
                <c:pt idx="5165">
                  <c:v>38.027421069423525</c:v>
                </c:pt>
                <c:pt idx="5166">
                  <c:v>38.13776849663391</c:v>
                </c:pt>
                <c:pt idx="5167">
                  <c:v>38.248115923844281</c:v>
                </c:pt>
                <c:pt idx="5168">
                  <c:v>38.358463351054674</c:v>
                </c:pt>
                <c:pt idx="5169">
                  <c:v>38.477299041896615</c:v>
                </c:pt>
                <c:pt idx="5170">
                  <c:v>38.59896415394909</c:v>
                </c:pt>
                <c:pt idx="5171">
                  <c:v>38.720629266001559</c:v>
                </c:pt>
                <c:pt idx="5172">
                  <c:v>38.842294378054035</c:v>
                </c:pt>
                <c:pt idx="5173">
                  <c:v>38.963959490106497</c:v>
                </c:pt>
                <c:pt idx="5174">
                  <c:v>39.085624602158973</c:v>
                </c:pt>
                <c:pt idx="5175">
                  <c:v>39.198801450579879</c:v>
                </c:pt>
                <c:pt idx="5176">
                  <c:v>39.311978299000778</c:v>
                </c:pt>
                <c:pt idx="5177">
                  <c:v>39.42232572621117</c:v>
                </c:pt>
                <c:pt idx="5178">
                  <c:v>39.541161417053118</c:v>
                </c:pt>
                <c:pt idx="5179">
                  <c:v>39.657167686684545</c:v>
                </c:pt>
                <c:pt idx="5180">
                  <c:v>39.778832798737014</c:v>
                </c:pt>
                <c:pt idx="5181">
                  <c:v>39.90049791078949</c:v>
                </c:pt>
                <c:pt idx="5182">
                  <c:v>40.022163022841951</c:v>
                </c:pt>
                <c:pt idx="5183">
                  <c:v>40.138169292473393</c:v>
                </c:pt>
                <c:pt idx="5184">
                  <c:v>40.254175562104805</c:v>
                </c:pt>
                <c:pt idx="5185">
                  <c:v>40.370181831736232</c:v>
                </c:pt>
                <c:pt idx="5186">
                  <c:v>40.486188101367659</c:v>
                </c:pt>
                <c:pt idx="5187">
                  <c:v>40.602194370999079</c:v>
                </c:pt>
                <c:pt idx="5188">
                  <c:v>40.715371219419978</c:v>
                </c:pt>
                <c:pt idx="5189">
                  <c:v>40.820059804209322</c:v>
                </c:pt>
                <c:pt idx="5190">
                  <c:v>40.913430704156568</c:v>
                </c:pt>
                <c:pt idx="5191">
                  <c:v>41.003972182893293</c:v>
                </c:pt>
                <c:pt idx="5192">
                  <c:v>41.09451366163001</c:v>
                </c:pt>
                <c:pt idx="5193">
                  <c:v>41.176566876735158</c:v>
                </c:pt>
                <c:pt idx="5194">
                  <c:v>41.264278934261355</c:v>
                </c:pt>
                <c:pt idx="5195">
                  <c:v>41.343502728155997</c:v>
                </c:pt>
                <c:pt idx="5196">
                  <c:v>41.425555943261145</c:v>
                </c:pt>
                <c:pt idx="5197">
                  <c:v>41.496291473524217</c:v>
                </c:pt>
                <c:pt idx="5198">
                  <c:v>41.567027003787288</c:v>
                </c:pt>
                <c:pt idx="5199">
                  <c:v>41.632103691629304</c:v>
                </c:pt>
                <c:pt idx="5200">
                  <c:v>41.705668643102896</c:v>
                </c:pt>
                <c:pt idx="5201">
                  <c:v>41.770745330944919</c:v>
                </c:pt>
                <c:pt idx="5202">
                  <c:v>41.835822018786928</c:v>
                </c:pt>
                <c:pt idx="5203">
                  <c:v>41.89806928541843</c:v>
                </c:pt>
                <c:pt idx="5204">
                  <c:v>41.960316552049925</c:v>
                </c:pt>
                <c:pt idx="5205">
                  <c:v>42.022563818681419</c:v>
                </c:pt>
                <c:pt idx="5206">
                  <c:v>42.084811085312914</c:v>
                </c:pt>
                <c:pt idx="5207">
                  <c:v>42.147058351944409</c:v>
                </c:pt>
                <c:pt idx="5208">
                  <c:v>42.200817354944334</c:v>
                </c:pt>
                <c:pt idx="5209">
                  <c:v>42.254576357944266</c:v>
                </c:pt>
                <c:pt idx="5210">
                  <c:v>42.308335360944206</c:v>
                </c:pt>
                <c:pt idx="5211">
                  <c:v>42.359264942733617</c:v>
                </c:pt>
                <c:pt idx="5212">
                  <c:v>42.410194524523014</c:v>
                </c:pt>
                <c:pt idx="5213">
                  <c:v>42.461124106312425</c:v>
                </c:pt>
                <c:pt idx="5214">
                  <c:v>42.503565424470253</c:v>
                </c:pt>
                <c:pt idx="5215">
                  <c:v>42.546006742628087</c:v>
                </c:pt>
                <c:pt idx="5216">
                  <c:v>42.58278921836488</c:v>
                </c:pt>
                <c:pt idx="5217">
                  <c:v>42.622401115312201</c:v>
                </c:pt>
                <c:pt idx="5218">
                  <c:v>42.662013012259514</c:v>
                </c:pt>
                <c:pt idx="5219">
                  <c:v>42.710113172838405</c:v>
                </c:pt>
                <c:pt idx="5220">
                  <c:v>42.749725069785725</c:v>
                </c:pt>
                <c:pt idx="5221">
                  <c:v>42.797825230364609</c:v>
                </c:pt>
                <c:pt idx="5222">
                  <c:v>42.834607706101394</c:v>
                </c:pt>
                <c:pt idx="5223">
                  <c:v>42.882707866680278</c:v>
                </c:pt>
                <c:pt idx="5224">
                  <c:v>42.927978606048647</c:v>
                </c:pt>
                <c:pt idx="5225">
                  <c:v>42.967590502995954</c:v>
                </c:pt>
                <c:pt idx="5226">
                  <c:v>43.004372978732746</c:v>
                </c:pt>
                <c:pt idx="5227">
                  <c:v>43.05247313931163</c:v>
                </c:pt>
                <c:pt idx="5228">
                  <c:v>43.083596772627381</c:v>
                </c:pt>
                <c:pt idx="5229">
                  <c:v>43.114720405943125</c:v>
                </c:pt>
                <c:pt idx="5230">
                  <c:v>43.154332302890445</c:v>
                </c:pt>
                <c:pt idx="5231">
                  <c:v>43.193944199837773</c:v>
                </c:pt>
                <c:pt idx="5232">
                  <c:v>43.219408990732475</c:v>
                </c:pt>
                <c:pt idx="5233">
                  <c:v>43.253362045258747</c:v>
                </c:pt>
                <c:pt idx="5234">
                  <c:v>43.278826836153456</c:v>
                </c:pt>
                <c:pt idx="5235">
                  <c:v>43.304291627048158</c:v>
                </c:pt>
                <c:pt idx="5236">
                  <c:v>43.32975641794286</c:v>
                </c:pt>
                <c:pt idx="5237">
                  <c:v>43.360880051258604</c:v>
                </c:pt>
                <c:pt idx="5238">
                  <c:v>43.397662526995397</c:v>
                </c:pt>
                <c:pt idx="5239">
                  <c:v>43.428786160311141</c:v>
                </c:pt>
                <c:pt idx="5240">
                  <c:v>43.45425095120585</c:v>
                </c:pt>
                <c:pt idx="5241">
                  <c:v>43.474056899679496</c:v>
                </c:pt>
                <c:pt idx="5242">
                  <c:v>43.49386284815315</c:v>
                </c:pt>
                <c:pt idx="5243">
                  <c:v>43.513668796626817</c:v>
                </c:pt>
                <c:pt idx="5244">
                  <c:v>43.533474745100463</c:v>
                </c:pt>
                <c:pt idx="5245">
                  <c:v>43.558939535995179</c:v>
                </c:pt>
                <c:pt idx="5246">
                  <c:v>43.581574905679361</c:v>
                </c:pt>
                <c:pt idx="5247">
                  <c:v>43.607039696574056</c:v>
                </c:pt>
                <c:pt idx="5248">
                  <c:v>43.624016223837188</c:v>
                </c:pt>
                <c:pt idx="5249">
                  <c:v>43.649481014731897</c:v>
                </c:pt>
                <c:pt idx="5250">
                  <c:v>43.672116384416086</c:v>
                </c:pt>
                <c:pt idx="5251">
                  <c:v>43.697581175310788</c:v>
                </c:pt>
                <c:pt idx="5252">
                  <c:v>43.717387123784441</c:v>
                </c:pt>
                <c:pt idx="5253">
                  <c:v>43.740022493468622</c:v>
                </c:pt>
                <c:pt idx="5254">
                  <c:v>43.762657863152803</c:v>
                </c:pt>
                <c:pt idx="5255">
                  <c:v>43.785293232836992</c:v>
                </c:pt>
                <c:pt idx="5256">
                  <c:v>43.807928602521166</c:v>
                </c:pt>
                <c:pt idx="5257">
                  <c:v>43.830563972205354</c:v>
                </c:pt>
                <c:pt idx="5258">
                  <c:v>43.85319934188955</c:v>
                </c:pt>
                <c:pt idx="5259">
                  <c:v>43.870175869152682</c:v>
                </c:pt>
                <c:pt idx="5260">
                  <c:v>43.887152396415821</c:v>
                </c:pt>
                <c:pt idx="5261">
                  <c:v>43.904128923678947</c:v>
                </c:pt>
                <c:pt idx="5262">
                  <c:v>43.921105450942079</c:v>
                </c:pt>
                <c:pt idx="5263">
                  <c:v>43.938081978205204</c:v>
                </c:pt>
                <c:pt idx="5264">
                  <c:v>43.95505850546833</c:v>
                </c:pt>
                <c:pt idx="5265">
                  <c:v>43.972035032731469</c:v>
                </c:pt>
                <c:pt idx="5266">
                  <c:v>43.986182138784081</c:v>
                </c:pt>
                <c:pt idx="5267">
                  <c:v>44.003158666047213</c:v>
                </c:pt>
                <c:pt idx="5268">
                  <c:v>44.014476350889311</c:v>
                </c:pt>
                <c:pt idx="5269">
                  <c:v>44.03145287815245</c:v>
                </c:pt>
                <c:pt idx="5270">
                  <c:v>44.048429405415597</c:v>
                </c:pt>
                <c:pt idx="5271">
                  <c:v>44.05974709025768</c:v>
                </c:pt>
                <c:pt idx="5272">
                  <c:v>44.073894196310292</c:v>
                </c:pt>
                <c:pt idx="5273">
                  <c:v>44.090870723573424</c:v>
                </c:pt>
                <c:pt idx="5274">
                  <c:v>44.102188408415522</c:v>
                </c:pt>
                <c:pt idx="5275">
                  <c:v>44.113506093257612</c:v>
                </c:pt>
                <c:pt idx="5276">
                  <c:v>44.133312041731287</c:v>
                </c:pt>
                <c:pt idx="5277">
                  <c:v>44.14462972657337</c:v>
                </c:pt>
                <c:pt idx="5278">
                  <c:v>44.155947411415454</c:v>
                </c:pt>
                <c:pt idx="5279">
                  <c:v>44.172923938678579</c:v>
                </c:pt>
                <c:pt idx="5280">
                  <c:v>44.184241623520677</c:v>
                </c:pt>
                <c:pt idx="5281">
                  <c:v>44.19555930836276</c:v>
                </c:pt>
                <c:pt idx="5282">
                  <c:v>44.206876993204844</c:v>
                </c:pt>
                <c:pt idx="5283">
                  <c:v>44.218194678046942</c:v>
                </c:pt>
                <c:pt idx="5284">
                  <c:v>44.229512362889025</c:v>
                </c:pt>
                <c:pt idx="5285">
                  <c:v>44.240830047731109</c:v>
                </c:pt>
                <c:pt idx="5286">
                  <c:v>44.252147732573199</c:v>
                </c:pt>
                <c:pt idx="5287">
                  <c:v>44.263465417415297</c:v>
                </c:pt>
                <c:pt idx="5288">
                  <c:v>44.277612523467916</c:v>
                </c:pt>
                <c:pt idx="5289">
                  <c:v>44.283271365888957</c:v>
                </c:pt>
                <c:pt idx="5290">
                  <c:v>44.294589050731055</c:v>
                </c:pt>
                <c:pt idx="5291">
                  <c:v>44.305906735573146</c:v>
                </c:pt>
                <c:pt idx="5292">
                  <c:v>44.317224420415229</c:v>
                </c:pt>
                <c:pt idx="5293">
                  <c:v>44.325712684046792</c:v>
                </c:pt>
                <c:pt idx="5294">
                  <c:v>44.337030368888882</c:v>
                </c:pt>
                <c:pt idx="5295">
                  <c:v>44.34834805373098</c:v>
                </c:pt>
                <c:pt idx="5296">
                  <c:v>44.354006896152029</c:v>
                </c:pt>
                <c:pt idx="5297">
                  <c:v>44.365324580994127</c:v>
                </c:pt>
                <c:pt idx="5298">
                  <c:v>44.376642265836225</c:v>
                </c:pt>
                <c:pt idx="5299">
                  <c:v>44.387959950678308</c:v>
                </c:pt>
                <c:pt idx="5300">
                  <c:v>44.399277635520392</c:v>
                </c:pt>
                <c:pt idx="5301">
                  <c:v>44.416254162783517</c:v>
                </c:pt>
                <c:pt idx="5302">
                  <c:v>44.424742426415094</c:v>
                </c:pt>
                <c:pt idx="5303">
                  <c:v>44.436060111257177</c:v>
                </c:pt>
                <c:pt idx="5304">
                  <c:v>44.453036638520317</c:v>
                </c:pt>
                <c:pt idx="5305">
                  <c:v>44.472842586993977</c:v>
                </c:pt>
                <c:pt idx="5306">
                  <c:v>44.48416027183606</c:v>
                </c:pt>
                <c:pt idx="5307">
                  <c:v>44.503966220309721</c:v>
                </c:pt>
                <c:pt idx="5308">
                  <c:v>44.523772168783388</c:v>
                </c:pt>
                <c:pt idx="5309">
                  <c:v>44.543578117257042</c:v>
                </c:pt>
                <c:pt idx="5310">
                  <c:v>44.563384065730688</c:v>
                </c:pt>
                <c:pt idx="5311">
                  <c:v>44.588848856625397</c:v>
                </c:pt>
                <c:pt idx="5312">
                  <c:v>44.614313647520092</c:v>
                </c:pt>
                <c:pt idx="5313">
                  <c:v>44.63694901720428</c:v>
                </c:pt>
                <c:pt idx="5314">
                  <c:v>44.662413808098982</c:v>
                </c:pt>
                <c:pt idx="5315">
                  <c:v>44.690708020204212</c:v>
                </c:pt>
                <c:pt idx="5316">
                  <c:v>44.738808180783096</c:v>
                </c:pt>
                <c:pt idx="5317">
                  <c:v>44.792567183783035</c:v>
                </c:pt>
                <c:pt idx="5318">
                  <c:v>44.860473292835579</c:v>
                </c:pt>
                <c:pt idx="5319">
                  <c:v>44.942526507940727</c:v>
                </c:pt>
                <c:pt idx="5320">
                  <c:v>45.035897407887965</c:v>
                </c:pt>
                <c:pt idx="5321">
                  <c:v>45.117950622993121</c:v>
                </c:pt>
                <c:pt idx="5322">
                  <c:v>45.208492101729846</c:v>
                </c:pt>
                <c:pt idx="5323">
                  <c:v>45.299033580466563</c:v>
                </c:pt>
                <c:pt idx="5324">
                  <c:v>45.375427953150663</c:v>
                </c:pt>
                <c:pt idx="5325">
                  <c:v>45.448992904624255</c:v>
                </c:pt>
                <c:pt idx="5326">
                  <c:v>45.53104611972941</c:v>
                </c:pt>
                <c:pt idx="5327">
                  <c:v>45.615928756045093</c:v>
                </c:pt>
                <c:pt idx="5328">
                  <c:v>45.709299655992332</c:v>
                </c:pt>
                <c:pt idx="5329">
                  <c:v>45.816817661992197</c:v>
                </c:pt>
                <c:pt idx="5330">
                  <c:v>45.918676825571012</c:v>
                </c:pt>
                <c:pt idx="5331">
                  <c:v>46.02053598914982</c:v>
                </c:pt>
                <c:pt idx="5332">
                  <c:v>46.116736310307587</c:v>
                </c:pt>
                <c:pt idx="5333">
                  <c:v>46.215766052675882</c:v>
                </c:pt>
                <c:pt idx="5334">
                  <c:v>46.31762521625469</c:v>
                </c:pt>
                <c:pt idx="5335">
                  <c:v>46.419484379833499</c:v>
                </c:pt>
                <c:pt idx="5336">
                  <c:v>46.527002385833363</c:v>
                </c:pt>
                <c:pt idx="5337">
                  <c:v>46.645838076675304</c:v>
                </c:pt>
                <c:pt idx="5338">
                  <c:v>46.761844346306724</c:v>
                </c:pt>
                <c:pt idx="5339">
                  <c:v>46.877850615938158</c:v>
                </c:pt>
                <c:pt idx="5340">
                  <c:v>47.010833412832724</c:v>
                </c:pt>
                <c:pt idx="5341">
                  <c:v>47.143816209727298</c:v>
                </c:pt>
                <c:pt idx="5342">
                  <c:v>47.273969585411336</c:v>
                </c:pt>
                <c:pt idx="5343">
                  <c:v>47.412611224726945</c:v>
                </c:pt>
                <c:pt idx="5344">
                  <c:v>47.551252864042546</c:v>
                </c:pt>
                <c:pt idx="5345">
                  <c:v>47.68706508214764</c:v>
                </c:pt>
                <c:pt idx="5346">
                  <c:v>47.825706721463234</c:v>
                </c:pt>
                <c:pt idx="5347">
                  <c:v>47.964348360778828</c:v>
                </c:pt>
                <c:pt idx="5348">
                  <c:v>48.111478263726006</c:v>
                </c:pt>
                <c:pt idx="5349">
                  <c:v>48.261437587883712</c:v>
                </c:pt>
                <c:pt idx="5350">
                  <c:v>48.405738069620369</c:v>
                </c:pt>
                <c:pt idx="5351">
                  <c:v>48.547209130146499</c:v>
                </c:pt>
                <c:pt idx="5352">
                  <c:v>48.699997875514711</c:v>
                </c:pt>
                <c:pt idx="5353">
                  <c:v>48.844298357251361</c:v>
                </c:pt>
                <c:pt idx="5354">
                  <c:v>48.994257681409067</c:v>
                </c:pt>
                <c:pt idx="5355">
                  <c:v>49.158364111619377</c:v>
                </c:pt>
                <c:pt idx="5356">
                  <c:v>49.33095880546125</c:v>
                </c:pt>
                <c:pt idx="5357">
                  <c:v>49.497894656882089</c:v>
                </c:pt>
                <c:pt idx="5358">
                  <c:v>49.667659929513434</c:v>
                </c:pt>
                <c:pt idx="5359">
                  <c:v>49.848742886986884</c:v>
                </c:pt>
                <c:pt idx="5360">
                  <c:v>50.029825844460348</c:v>
                </c:pt>
                <c:pt idx="5361">
                  <c:v>50.210908801933783</c:v>
                </c:pt>
                <c:pt idx="5362">
                  <c:v>50.400480023038789</c:v>
                </c:pt>
                <c:pt idx="5363">
                  <c:v>50.584392401722766</c:v>
                </c:pt>
                <c:pt idx="5364">
                  <c:v>50.756987095564639</c:v>
                </c:pt>
                <c:pt idx="5365">
                  <c:v>50.929581789406505</c:v>
                </c:pt>
                <c:pt idx="5366">
                  <c:v>51.102176483248385</c:v>
                </c:pt>
                <c:pt idx="5367">
                  <c:v>51.266282913458703</c:v>
                </c:pt>
                <c:pt idx="5368">
                  <c:v>51.436048186090048</c:v>
                </c:pt>
                <c:pt idx="5369">
                  <c:v>51.602984037510872</c:v>
                </c:pt>
                <c:pt idx="5370">
                  <c:v>51.761431625300155</c:v>
                </c:pt>
                <c:pt idx="5371">
                  <c:v>51.922708634299944</c:v>
                </c:pt>
                <c:pt idx="5372">
                  <c:v>52.083985643299727</c:v>
                </c:pt>
                <c:pt idx="5373">
                  <c:v>52.242433231088988</c:v>
                </c:pt>
                <c:pt idx="5374">
                  <c:v>52.403710240088785</c:v>
                </c:pt>
                <c:pt idx="5375">
                  <c:v>52.56498724908856</c:v>
                </c:pt>
                <c:pt idx="5376">
                  <c:v>52.720605415667308</c:v>
                </c:pt>
                <c:pt idx="5377">
                  <c:v>52.881882424667097</c:v>
                </c:pt>
                <c:pt idx="5378">
                  <c:v>53.043159433666879</c:v>
                </c:pt>
                <c:pt idx="5379">
                  <c:v>53.204436442666669</c:v>
                </c:pt>
                <c:pt idx="5380">
                  <c:v>53.368542872876979</c:v>
                </c:pt>
                <c:pt idx="5381">
                  <c:v>53.524161039455713</c:v>
                </c:pt>
                <c:pt idx="5382">
                  <c:v>53.671290942402891</c:v>
                </c:pt>
                <c:pt idx="5383">
                  <c:v>53.809932581718499</c:v>
                </c:pt>
                <c:pt idx="5384">
                  <c:v>53.945744799823593</c:v>
                </c:pt>
                <c:pt idx="5385">
                  <c:v>54.075898175507618</c:v>
                </c:pt>
                <c:pt idx="5386">
                  <c:v>54.214539814823226</c:v>
                </c:pt>
                <c:pt idx="5387">
                  <c:v>54.341863769296744</c:v>
                </c:pt>
                <c:pt idx="5388">
                  <c:v>54.472017144980782</c:v>
                </c:pt>
                <c:pt idx="5389">
                  <c:v>54.596511678243779</c:v>
                </c:pt>
                <c:pt idx="5390">
                  <c:v>54.718176790296241</c:v>
                </c:pt>
                <c:pt idx="5391">
                  <c:v>54.834183059927668</c:v>
                </c:pt>
                <c:pt idx="5392">
                  <c:v>54.961507014401185</c:v>
                </c:pt>
                <c:pt idx="5393">
                  <c:v>55.086001547664168</c:v>
                </c:pt>
                <c:pt idx="5394">
                  <c:v>55.213325502137693</c:v>
                </c:pt>
                <c:pt idx="5395">
                  <c:v>55.346308299032259</c:v>
                </c:pt>
                <c:pt idx="5396">
                  <c:v>55.490608780768909</c:v>
                </c:pt>
                <c:pt idx="5397">
                  <c:v>55.632079841295045</c:v>
                </c:pt>
                <c:pt idx="5398">
                  <c:v>55.776380323031695</c:v>
                </c:pt>
                <c:pt idx="5399">
                  <c:v>55.917851383557831</c:v>
                </c:pt>
                <c:pt idx="5400">
                  <c:v>56.062151865294496</c:v>
                </c:pt>
                <c:pt idx="5401">
                  <c:v>56.186646398557478</c:v>
                </c:pt>
                <c:pt idx="5402">
                  <c:v>56.313970353030996</c:v>
                </c:pt>
                <c:pt idx="5403">
                  <c:v>56.429976622662409</c:v>
                </c:pt>
                <c:pt idx="5404">
                  <c:v>56.548812313504371</c:v>
                </c:pt>
                <c:pt idx="5405">
                  <c:v>56.66198916192527</c:v>
                </c:pt>
                <c:pt idx="5406">
                  <c:v>56.786483695188259</c:v>
                </c:pt>
                <c:pt idx="5407">
                  <c:v>56.905319386030214</c:v>
                </c:pt>
                <c:pt idx="5408">
                  <c:v>57.043961025345823</c:v>
                </c:pt>
                <c:pt idx="5409">
                  <c:v>57.176943822240375</c:v>
                </c:pt>
                <c:pt idx="5410">
                  <c:v>57.315585461555983</c:v>
                </c:pt>
                <c:pt idx="5411">
                  <c:v>57.451397679661078</c:v>
                </c:pt>
                <c:pt idx="5412">
                  <c:v>57.5928687401872</c:v>
                </c:pt>
                <c:pt idx="5413">
                  <c:v>57.723022115871245</c:v>
                </c:pt>
                <c:pt idx="5414">
                  <c:v>57.861663755186839</c:v>
                </c:pt>
                <c:pt idx="5415">
                  <c:v>58.003134815712961</c:v>
                </c:pt>
                <c:pt idx="5416">
                  <c:v>58.147435297449626</c:v>
                </c:pt>
                <c:pt idx="5417">
                  <c:v>58.297394621607317</c:v>
                </c:pt>
                <c:pt idx="5418">
                  <c:v>58.450183366975537</c:v>
                </c:pt>
                <c:pt idx="5419">
                  <c:v>58.611460375975319</c:v>
                </c:pt>
                <c:pt idx="5420">
                  <c:v>58.778396227396158</c:v>
                </c:pt>
                <c:pt idx="5421">
                  <c:v>58.942502657606461</c:v>
                </c:pt>
                <c:pt idx="5422">
                  <c:v>59.109438509027299</c:v>
                </c:pt>
                <c:pt idx="5423">
                  <c:v>59.279203781658659</c:v>
                </c:pt>
                <c:pt idx="5424">
                  <c:v>59.448969054290011</c:v>
                </c:pt>
                <c:pt idx="5425">
                  <c:v>59.613075484500314</c:v>
                </c:pt>
                <c:pt idx="5426">
                  <c:v>59.785670178342187</c:v>
                </c:pt>
                <c:pt idx="5427">
                  <c:v>59.955435450973553</c:v>
                </c:pt>
                <c:pt idx="5428">
                  <c:v>60.128030144815433</c:v>
                </c:pt>
                <c:pt idx="5429">
                  <c:v>60.297795417446785</c:v>
                </c:pt>
                <c:pt idx="5430">
                  <c:v>60.459072426446561</c:v>
                </c:pt>
                <c:pt idx="5431">
                  <c:v>60.617520014235843</c:v>
                </c:pt>
                <c:pt idx="5432">
                  <c:v>60.767479338393535</c:v>
                </c:pt>
                <c:pt idx="5433">
                  <c:v>60.914609241340713</c:v>
                </c:pt>
                <c:pt idx="5434">
                  <c:v>61.053250880656321</c:v>
                </c:pt>
                <c:pt idx="5435">
                  <c:v>61.200380783603499</c:v>
                </c:pt>
                <c:pt idx="5436">
                  <c:v>61.341851844129621</c:v>
                </c:pt>
                <c:pt idx="5437">
                  <c:v>61.344681265340149</c:v>
                </c:pt>
                <c:pt idx="5438">
                  <c:v>61.316387053234919</c:v>
                </c:pt>
                <c:pt idx="5439">
                  <c:v>61.404099110761116</c:v>
                </c:pt>
                <c:pt idx="5440">
                  <c:v>61.500299431918869</c:v>
                </c:pt>
                <c:pt idx="5441">
                  <c:v>61.602158595497698</c:v>
                </c:pt>
                <c:pt idx="5442">
                  <c:v>61.856806504444741</c:v>
                </c:pt>
                <c:pt idx="5443">
                  <c:v>62.148236889128569</c:v>
                </c:pt>
                <c:pt idx="5444">
                  <c:v>62.337808110233581</c:v>
                </c:pt>
                <c:pt idx="5445">
                  <c:v>62.527379331338594</c:v>
                </c:pt>
                <c:pt idx="5446">
                  <c:v>62.719779973654113</c:v>
                </c:pt>
                <c:pt idx="5447">
                  <c:v>62.91501003718016</c:v>
                </c:pt>
                <c:pt idx="5448">
                  <c:v>63.115898943127277</c:v>
                </c:pt>
                <c:pt idx="5449">
                  <c:v>63.313958427863852</c:v>
                </c:pt>
                <c:pt idx="5450">
                  <c:v>63.51767675502149</c:v>
                </c:pt>
                <c:pt idx="5451">
                  <c:v>63.724224503389642</c:v>
                </c:pt>
                <c:pt idx="5452">
                  <c:v>63.922283988126217</c:v>
                </c:pt>
                <c:pt idx="5453">
                  <c:v>64.114684630441758</c:v>
                </c:pt>
                <c:pt idx="5454">
                  <c:v>64.315573536388868</c:v>
                </c:pt>
                <c:pt idx="5455">
                  <c:v>64.505144757493866</c:v>
                </c:pt>
                <c:pt idx="5456">
                  <c:v>64.694715978598893</c:v>
                </c:pt>
                <c:pt idx="5457">
                  <c:v>64.895604884545989</c:v>
                </c:pt>
                <c:pt idx="5458">
                  <c:v>65.096493790493099</c:v>
                </c:pt>
                <c:pt idx="5459">
                  <c:v>65.294553275229674</c:v>
                </c:pt>
                <c:pt idx="5460">
                  <c:v>65.503930444808361</c:v>
                </c:pt>
                <c:pt idx="5461">
                  <c:v>65.713307614387034</c:v>
                </c:pt>
                <c:pt idx="5462">
                  <c:v>65.925514205176228</c:v>
                </c:pt>
                <c:pt idx="5463">
                  <c:v>66.140550217175942</c:v>
                </c:pt>
                <c:pt idx="5464">
                  <c:v>66.355586229175643</c:v>
                </c:pt>
                <c:pt idx="5465">
                  <c:v>66.570622241175357</c:v>
                </c:pt>
                <c:pt idx="5466">
                  <c:v>66.782828831964565</c:v>
                </c:pt>
                <c:pt idx="5467">
                  <c:v>67.006353107595842</c:v>
                </c:pt>
                <c:pt idx="5468">
                  <c:v>67.235536225648175</c:v>
                </c:pt>
                <c:pt idx="5469">
                  <c:v>67.447742816437369</c:v>
                </c:pt>
                <c:pt idx="5470">
                  <c:v>67.662778828437084</c:v>
                </c:pt>
                <c:pt idx="5471">
                  <c:v>67.886303104068361</c:v>
                </c:pt>
                <c:pt idx="5472">
                  <c:v>68.101339116068075</c:v>
                </c:pt>
                <c:pt idx="5473">
                  <c:v>68.302228022015171</c:v>
                </c:pt>
                <c:pt idx="5474">
                  <c:v>68.505946349172802</c:v>
                </c:pt>
                <c:pt idx="5475">
                  <c:v>68.715323518751475</c:v>
                </c:pt>
                <c:pt idx="5476">
                  <c:v>68.927530109540669</c:v>
                </c:pt>
                <c:pt idx="5477">
                  <c:v>69.125589594277258</c:v>
                </c:pt>
                <c:pt idx="5478">
                  <c:v>69.334966763855931</c:v>
                </c:pt>
                <c:pt idx="5479">
                  <c:v>69.555661618276702</c:v>
                </c:pt>
                <c:pt idx="5480">
                  <c:v>69.784844736329021</c:v>
                </c:pt>
                <c:pt idx="5481">
                  <c:v>70.014027854381354</c:v>
                </c:pt>
                <c:pt idx="5482">
                  <c:v>70.234722708802096</c:v>
                </c:pt>
                <c:pt idx="5483">
                  <c:v>70.44975872080181</c:v>
                </c:pt>
                <c:pt idx="5484">
                  <c:v>70.66762415401206</c:v>
                </c:pt>
                <c:pt idx="5485">
                  <c:v>70.868513059959156</c:v>
                </c:pt>
                <c:pt idx="5486">
                  <c:v>71.058084281064168</c:v>
                </c:pt>
                <c:pt idx="5487">
                  <c:v>71.247655502169181</c:v>
                </c:pt>
                <c:pt idx="5488">
                  <c:v>71.428738459642631</c:v>
                </c:pt>
                <c:pt idx="5489">
                  <c:v>71.592844889852955</c:v>
                </c:pt>
                <c:pt idx="5490">
                  <c:v>71.739974792800126</c:v>
                </c:pt>
                <c:pt idx="5491">
                  <c:v>71.881445853326255</c:v>
                </c:pt>
                <c:pt idx="5492">
                  <c:v>72.02291691385237</c:v>
                </c:pt>
                <c:pt idx="5493">
                  <c:v>72.175705659220597</c:v>
                </c:pt>
                <c:pt idx="5494">
                  <c:v>72.328494404588824</c:v>
                </c:pt>
                <c:pt idx="5495">
                  <c:v>72.489771413588613</c:v>
                </c:pt>
                <c:pt idx="5496">
                  <c:v>72.651048422588403</c:v>
                </c:pt>
                <c:pt idx="5497">
                  <c:v>72.806666589167136</c:v>
                </c:pt>
                <c:pt idx="5498">
                  <c:v>72.959455334535363</c:v>
                </c:pt>
                <c:pt idx="5499">
                  <c:v>73.115073501114097</c:v>
                </c:pt>
                <c:pt idx="5500">
                  <c:v>73.262203404061282</c:v>
                </c:pt>
                <c:pt idx="5501">
                  <c:v>73.412162728218973</c:v>
                </c:pt>
                <c:pt idx="5502">
                  <c:v>73.562122052376679</c:v>
                </c:pt>
                <c:pt idx="5503">
                  <c:v>73.70925195532385</c:v>
                </c:pt>
                <c:pt idx="5504">
                  <c:v>73.856381858271021</c:v>
                </c:pt>
                <c:pt idx="5505">
                  <c:v>73.997852918797136</c:v>
                </c:pt>
                <c:pt idx="5506">
                  <c:v>74.136494558112744</c:v>
                </c:pt>
                <c:pt idx="5507">
                  <c:v>74.280795039849394</c:v>
                </c:pt>
                <c:pt idx="5508">
                  <c:v>74.427924942796579</c:v>
                </c:pt>
                <c:pt idx="5509">
                  <c:v>74.577884266954271</c:v>
                </c:pt>
                <c:pt idx="5510">
                  <c:v>74.725014169901456</c:v>
                </c:pt>
                <c:pt idx="5511">
                  <c:v>74.872144072848627</c:v>
                </c:pt>
                <c:pt idx="5512">
                  <c:v>75.019273975795812</c:v>
                </c:pt>
                <c:pt idx="5513">
                  <c:v>75.172062721164011</c:v>
                </c:pt>
                <c:pt idx="5514">
                  <c:v>75.319192624111182</c:v>
                </c:pt>
                <c:pt idx="5515">
                  <c:v>75.466322527058352</c:v>
                </c:pt>
                <c:pt idx="5516">
                  <c:v>75.613452430005523</c:v>
                </c:pt>
                <c:pt idx="5517">
                  <c:v>75.766241175373736</c:v>
                </c:pt>
                <c:pt idx="5518">
                  <c:v>75.919029920741963</c:v>
                </c:pt>
                <c:pt idx="5519">
                  <c:v>76.077477508531246</c:v>
                </c:pt>
                <c:pt idx="5520">
                  <c:v>76.230266253899458</c:v>
                </c:pt>
                <c:pt idx="5521">
                  <c:v>76.391543262899248</c:v>
                </c:pt>
                <c:pt idx="5522">
                  <c:v>76.552820271899037</c:v>
                </c:pt>
                <c:pt idx="5523">
                  <c:v>76.716926702109348</c:v>
                </c:pt>
                <c:pt idx="5524">
                  <c:v>76.881033132319644</c:v>
                </c:pt>
                <c:pt idx="5525">
                  <c:v>77.053627826161517</c:v>
                </c:pt>
                <c:pt idx="5526">
                  <c:v>77.223393098792883</c:v>
                </c:pt>
                <c:pt idx="5527">
                  <c:v>77.39598779263477</c:v>
                </c:pt>
                <c:pt idx="5528">
                  <c:v>77.565753065266108</c:v>
                </c:pt>
                <c:pt idx="5529">
                  <c:v>77.738347759107995</c:v>
                </c:pt>
                <c:pt idx="5530">
                  <c:v>77.908113031739347</c:v>
                </c:pt>
                <c:pt idx="5531">
                  <c:v>78.077878304370685</c:v>
                </c:pt>
                <c:pt idx="5532">
                  <c:v>78.247643577002052</c:v>
                </c:pt>
                <c:pt idx="5533">
                  <c:v>78.42306769205446</c:v>
                </c:pt>
                <c:pt idx="5534">
                  <c:v>78.592832964685812</c:v>
                </c:pt>
                <c:pt idx="5535">
                  <c:v>78.762598237317178</c:v>
                </c:pt>
                <c:pt idx="5536">
                  <c:v>78.935192931159051</c:v>
                </c:pt>
                <c:pt idx="5537">
                  <c:v>79.104958203790403</c:v>
                </c:pt>
                <c:pt idx="5538">
                  <c:v>79.269064634000728</c:v>
                </c:pt>
                <c:pt idx="5539">
                  <c:v>79.438829906632066</c:v>
                </c:pt>
                <c:pt idx="5540">
                  <c:v>79.622742285316022</c:v>
                </c:pt>
                <c:pt idx="5541">
                  <c:v>79.803825242789472</c:v>
                </c:pt>
                <c:pt idx="5542">
                  <c:v>79.984908200262922</c:v>
                </c:pt>
                <c:pt idx="5543">
                  <c:v>80.160332315315316</c:v>
                </c:pt>
                <c:pt idx="5544">
                  <c:v>80.330097587946668</c:v>
                </c:pt>
                <c:pt idx="5545">
                  <c:v>80.497033439367513</c:v>
                </c:pt>
                <c:pt idx="5546">
                  <c:v>80.661139869577809</c:v>
                </c:pt>
                <c:pt idx="5547">
                  <c:v>80.833734563419696</c:v>
                </c:pt>
                <c:pt idx="5548">
                  <c:v>80.997840993630021</c:v>
                </c:pt>
                <c:pt idx="5549">
                  <c:v>81.161947423840317</c:v>
                </c:pt>
                <c:pt idx="5550">
                  <c:v>81.323224432840107</c:v>
                </c:pt>
                <c:pt idx="5551">
                  <c:v>81.481672020629375</c:v>
                </c:pt>
                <c:pt idx="5552">
                  <c:v>81.625972502366025</c:v>
                </c:pt>
                <c:pt idx="5553">
                  <c:v>81.770272984102675</c:v>
                </c:pt>
                <c:pt idx="5554">
                  <c:v>81.908914623418298</c:v>
                </c:pt>
                <c:pt idx="5555">
                  <c:v>82.047556262733892</c:v>
                </c:pt>
                <c:pt idx="5556">
                  <c:v>82.186197902049486</c:v>
                </c:pt>
                <c:pt idx="5557">
                  <c:v>82.322010120154573</c:v>
                </c:pt>
                <c:pt idx="5558">
                  <c:v>82.45782233825966</c:v>
                </c:pt>
                <c:pt idx="5559">
                  <c:v>82.596463977575269</c:v>
                </c:pt>
                <c:pt idx="5560">
                  <c:v>82.735105616890877</c:v>
                </c:pt>
                <c:pt idx="5561">
                  <c:v>82.87657667741702</c:v>
                </c:pt>
                <c:pt idx="5562">
                  <c:v>83.018047737943135</c:v>
                </c:pt>
                <c:pt idx="5563">
                  <c:v>83.153859956048223</c:v>
                </c:pt>
                <c:pt idx="5564">
                  <c:v>83.286842752942789</c:v>
                </c:pt>
                <c:pt idx="5565">
                  <c:v>83.411337286205779</c:v>
                </c:pt>
                <c:pt idx="5566">
                  <c:v>83.527343555837206</c:v>
                </c:pt>
                <c:pt idx="5567">
                  <c:v>83.63486156183707</c:v>
                </c:pt>
                <c:pt idx="5568">
                  <c:v>83.733891304205358</c:v>
                </c:pt>
                <c:pt idx="5569">
                  <c:v>83.818773940521041</c:v>
                </c:pt>
                <c:pt idx="5570">
                  <c:v>83.903656576836724</c:v>
                </c:pt>
                <c:pt idx="5571">
                  <c:v>83.980050949520816</c:v>
                </c:pt>
                <c:pt idx="5572">
                  <c:v>84.062104164625978</c:v>
                </c:pt>
                <c:pt idx="5573">
                  <c:v>84.14132795852062</c:v>
                </c:pt>
                <c:pt idx="5574">
                  <c:v>84.231869437257345</c:v>
                </c:pt>
                <c:pt idx="5575">
                  <c:v>84.319581494783534</c:v>
                </c:pt>
                <c:pt idx="5576">
                  <c:v>84.410122973520259</c:v>
                </c:pt>
                <c:pt idx="5577">
                  <c:v>84.497835031046463</c:v>
                </c:pt>
                <c:pt idx="5578">
                  <c:v>84.591205930993709</c:v>
                </c:pt>
                <c:pt idx="5579">
                  <c:v>84.68174740973042</c:v>
                </c:pt>
                <c:pt idx="5580">
                  <c:v>84.775118309677651</c:v>
                </c:pt>
                <c:pt idx="5581">
                  <c:v>84.871318630835432</c:v>
                </c:pt>
                <c:pt idx="5582">
                  <c:v>84.967518951993199</c:v>
                </c:pt>
                <c:pt idx="5583">
                  <c:v>85.066548694361487</c:v>
                </c:pt>
                <c:pt idx="5584">
                  <c:v>85.176896121571858</c:v>
                </c:pt>
                <c:pt idx="5585">
                  <c:v>85.292902391203285</c:v>
                </c:pt>
                <c:pt idx="5586">
                  <c:v>85.406079239624205</c:v>
                </c:pt>
                <c:pt idx="5587">
                  <c:v>85.519256088045111</c:v>
                </c:pt>
                <c:pt idx="5588">
                  <c:v>85.635262357676524</c:v>
                </c:pt>
                <c:pt idx="5589">
                  <c:v>85.748439206097444</c:v>
                </c:pt>
                <c:pt idx="5590">
                  <c:v>85.85878663330783</c:v>
                </c:pt>
                <c:pt idx="5591">
                  <c:v>85.983281166570819</c:v>
                </c:pt>
                <c:pt idx="5592">
                  <c:v>86.121922805886427</c:v>
                </c:pt>
                <c:pt idx="5593">
                  <c:v>86.266223287623077</c:v>
                </c:pt>
                <c:pt idx="5594">
                  <c:v>86.413353190570234</c:v>
                </c:pt>
                <c:pt idx="5595">
                  <c:v>86.566141935938461</c:v>
                </c:pt>
                <c:pt idx="5596">
                  <c:v>86.718930681306674</c:v>
                </c:pt>
                <c:pt idx="5597">
                  <c:v>86.868890005464365</c:v>
                </c:pt>
                <c:pt idx="5598">
                  <c:v>87.021678750832592</c:v>
                </c:pt>
                <c:pt idx="5599">
                  <c:v>87.174467496200805</c:v>
                </c:pt>
                <c:pt idx="5600">
                  <c:v>87.321597399147976</c:v>
                </c:pt>
                <c:pt idx="5601">
                  <c:v>87.46589788088464</c:v>
                </c:pt>
                <c:pt idx="5602">
                  <c:v>87.610198362621276</c:v>
                </c:pt>
                <c:pt idx="5603">
                  <c:v>87.751669423147419</c:v>
                </c:pt>
                <c:pt idx="5604">
                  <c:v>87.893140483673548</c:v>
                </c:pt>
                <c:pt idx="5605">
                  <c:v>88.040270386620719</c:v>
                </c:pt>
                <c:pt idx="5606">
                  <c:v>88.198717974409988</c:v>
                </c:pt>
                <c:pt idx="5607">
                  <c:v>88.354336140988735</c:v>
                </c:pt>
                <c:pt idx="5608">
                  <c:v>88.521271992409567</c:v>
                </c:pt>
                <c:pt idx="5609">
                  <c:v>88.685378422619877</c:v>
                </c:pt>
                <c:pt idx="5610">
                  <c:v>88.860802537672285</c:v>
                </c:pt>
                <c:pt idx="5611">
                  <c:v>89.033397231514158</c:v>
                </c:pt>
                <c:pt idx="5612">
                  <c:v>89.214480188987608</c:v>
                </c:pt>
                <c:pt idx="5613">
                  <c:v>89.401221988882085</c:v>
                </c:pt>
                <c:pt idx="5614">
                  <c:v>89.596452052408125</c:v>
                </c:pt>
                <c:pt idx="5615">
                  <c:v>89.788852694723658</c:v>
                </c:pt>
                <c:pt idx="5616">
                  <c:v>89.981253337039206</c:v>
                </c:pt>
                <c:pt idx="5617">
                  <c:v>90.170824558144218</c:v>
                </c:pt>
                <c:pt idx="5618">
                  <c:v>90.354736936828189</c:v>
                </c:pt>
                <c:pt idx="5619">
                  <c:v>90.538649315512174</c:v>
                </c:pt>
                <c:pt idx="5620">
                  <c:v>90.722561694196116</c:v>
                </c:pt>
                <c:pt idx="5621">
                  <c:v>90.906474072880101</c:v>
                </c:pt>
                <c:pt idx="5622">
                  <c:v>91.090386451564072</c:v>
                </c:pt>
                <c:pt idx="5623">
                  <c:v>91.271469409037536</c:v>
                </c:pt>
                <c:pt idx="5624">
                  <c:v>91.452552366510957</c:v>
                </c:pt>
                <c:pt idx="5625">
                  <c:v>91.630805902773886</c:v>
                </c:pt>
                <c:pt idx="5626">
                  <c:v>91.809059439036815</c:v>
                </c:pt>
                <c:pt idx="5627">
                  <c:v>91.990142396510251</c:v>
                </c:pt>
                <c:pt idx="5628">
                  <c:v>92.171225353983687</c:v>
                </c:pt>
                <c:pt idx="5629">
                  <c:v>92.352308311457136</c:v>
                </c:pt>
                <c:pt idx="5630">
                  <c:v>92.536220690141107</c:v>
                </c:pt>
                <c:pt idx="5631">
                  <c:v>92.717303647614557</c:v>
                </c:pt>
                <c:pt idx="5632">
                  <c:v>92.898386605088007</c:v>
                </c:pt>
                <c:pt idx="5633">
                  <c:v>93.079469562561457</c:v>
                </c:pt>
                <c:pt idx="5634">
                  <c:v>93.257723098824371</c:v>
                </c:pt>
                <c:pt idx="5635">
                  <c:v>93.4359766350873</c:v>
                </c:pt>
                <c:pt idx="5636">
                  <c:v>93.622718434981778</c:v>
                </c:pt>
                <c:pt idx="5637">
                  <c:v>93.809460234876269</c:v>
                </c:pt>
                <c:pt idx="5638">
                  <c:v>93.996202034770761</c:v>
                </c:pt>
                <c:pt idx="5639">
                  <c:v>94.185773255875773</c:v>
                </c:pt>
                <c:pt idx="5640">
                  <c:v>94.378173898191321</c:v>
                </c:pt>
                <c:pt idx="5641">
                  <c:v>94.564915698085798</c:v>
                </c:pt>
                <c:pt idx="5642">
                  <c:v>94.754486919190825</c:v>
                </c:pt>
                <c:pt idx="5643">
                  <c:v>94.944058140295837</c:v>
                </c:pt>
                <c:pt idx="5644">
                  <c:v>95.13362936140085</c:v>
                </c:pt>
                <c:pt idx="5645">
                  <c:v>95.326030003716383</c:v>
                </c:pt>
                <c:pt idx="5646">
                  <c:v>95.518430646031916</c:v>
                </c:pt>
                <c:pt idx="5647">
                  <c:v>95.708001867136915</c:v>
                </c:pt>
                <c:pt idx="5648">
                  <c:v>95.900402509452462</c:v>
                </c:pt>
                <c:pt idx="5649">
                  <c:v>96.09280315176801</c:v>
                </c:pt>
                <c:pt idx="5650">
                  <c:v>96.27671553045198</c:v>
                </c:pt>
                <c:pt idx="5651">
                  <c:v>96.457798487925416</c:v>
                </c:pt>
                <c:pt idx="5652">
                  <c:v>96.644540287819893</c:v>
                </c:pt>
                <c:pt idx="5653">
                  <c:v>96.825623245293343</c:v>
                </c:pt>
                <c:pt idx="5654">
                  <c:v>97.003876781556272</c:v>
                </c:pt>
                <c:pt idx="5655">
                  <c:v>97.184959739029708</c:v>
                </c:pt>
                <c:pt idx="5656">
                  <c:v>97.371701538924199</c:v>
                </c:pt>
                <c:pt idx="5657">
                  <c:v>97.549955075187114</c:v>
                </c:pt>
                <c:pt idx="5658">
                  <c:v>97.728208611450043</c:v>
                </c:pt>
                <c:pt idx="5659">
                  <c:v>97.906462147712972</c:v>
                </c:pt>
                <c:pt idx="5660">
                  <c:v>98.090374526396943</c:v>
                </c:pt>
                <c:pt idx="5661">
                  <c:v>98.268628062659857</c:v>
                </c:pt>
                <c:pt idx="5662">
                  <c:v>98.446881598922786</c:v>
                </c:pt>
                <c:pt idx="5663">
                  <c:v>98.619476292764674</c:v>
                </c:pt>
                <c:pt idx="5664">
                  <c:v>98.794900407817082</c:v>
                </c:pt>
                <c:pt idx="5665">
                  <c:v>98.953347995606336</c:v>
                </c:pt>
                <c:pt idx="5666">
                  <c:v>99.114625004606111</c:v>
                </c:pt>
                <c:pt idx="5667">
                  <c:v>99.261754907553282</c:v>
                </c:pt>
                <c:pt idx="5668">
                  <c:v>99.41737307413203</c:v>
                </c:pt>
                <c:pt idx="5669">
                  <c:v>99.558844134658159</c:v>
                </c:pt>
                <c:pt idx="5670">
                  <c:v>99.703144616394795</c:v>
                </c:pt>
                <c:pt idx="5671">
                  <c:v>99.836127413289361</c:v>
                </c:pt>
                <c:pt idx="5672">
                  <c:v>99.980427895026025</c:v>
                </c:pt>
                <c:pt idx="5673">
                  <c:v>100.10775184949955</c:v>
                </c:pt>
                <c:pt idx="5674">
                  <c:v>100.2407346463941</c:v>
                </c:pt>
                <c:pt idx="5675">
                  <c:v>100.36522917965711</c:v>
                </c:pt>
                <c:pt idx="5676">
                  <c:v>100.49255313413063</c:v>
                </c:pt>
                <c:pt idx="5677">
                  <c:v>100.60855940376204</c:v>
                </c:pt>
                <c:pt idx="5678">
                  <c:v>100.72739509460401</c:v>
                </c:pt>
                <c:pt idx="5679">
                  <c:v>100.83491310060386</c:v>
                </c:pt>
                <c:pt idx="5680">
                  <c:v>100.94243110660371</c:v>
                </c:pt>
                <c:pt idx="5681">
                  <c:v>101.04146084897201</c:v>
                </c:pt>
                <c:pt idx="5682">
                  <c:v>101.13200232770873</c:v>
                </c:pt>
                <c:pt idx="5683">
                  <c:v>101.22254380644544</c:v>
                </c:pt>
                <c:pt idx="5684">
                  <c:v>101.29327933670849</c:v>
                </c:pt>
                <c:pt idx="5685">
                  <c:v>101.36401486697157</c:v>
                </c:pt>
                <c:pt idx="5686">
                  <c:v>101.43475039723464</c:v>
                </c:pt>
                <c:pt idx="5687">
                  <c:v>101.51397419112928</c:v>
                </c:pt>
                <c:pt idx="5688">
                  <c:v>101.58188030018182</c:v>
                </c:pt>
                <c:pt idx="5689">
                  <c:v>101.6809100425501</c:v>
                </c:pt>
                <c:pt idx="5690">
                  <c:v>101.7686221000763</c:v>
                </c:pt>
                <c:pt idx="5691">
                  <c:v>101.8563341576025</c:v>
                </c:pt>
                <c:pt idx="5692">
                  <c:v>101.93555795149712</c:v>
                </c:pt>
                <c:pt idx="5693">
                  <c:v>102.01478174539177</c:v>
                </c:pt>
                <c:pt idx="5694">
                  <c:v>102.08834669686536</c:v>
                </c:pt>
                <c:pt idx="5695">
                  <c:v>102.15908222712842</c:v>
                </c:pt>
                <c:pt idx="5696">
                  <c:v>102.2185000725494</c:v>
                </c:pt>
                <c:pt idx="5697">
                  <c:v>102.28357676039141</c:v>
                </c:pt>
                <c:pt idx="5698">
                  <c:v>102.35148286944394</c:v>
                </c:pt>
                <c:pt idx="5699">
                  <c:v>102.41090071486492</c:v>
                </c:pt>
                <c:pt idx="5700">
                  <c:v>102.47880682391747</c:v>
                </c:pt>
                <c:pt idx="5701">
                  <c:v>102.54954235418055</c:v>
                </c:pt>
                <c:pt idx="5702">
                  <c:v>102.61744846323309</c:v>
                </c:pt>
                <c:pt idx="5703">
                  <c:v>102.67403688744352</c:v>
                </c:pt>
                <c:pt idx="5704">
                  <c:v>102.73062531165399</c:v>
                </c:pt>
                <c:pt idx="5705">
                  <c:v>102.78438431465391</c:v>
                </c:pt>
                <c:pt idx="5706">
                  <c:v>102.84663158128542</c:v>
                </c:pt>
                <c:pt idx="5707">
                  <c:v>102.89473174186431</c:v>
                </c:pt>
                <c:pt idx="5708">
                  <c:v>102.95132016607474</c:v>
                </c:pt>
                <c:pt idx="5709">
                  <c:v>102.99942032665362</c:v>
                </c:pt>
                <c:pt idx="5710">
                  <c:v>103.05317932965356</c:v>
                </c:pt>
                <c:pt idx="5711">
                  <c:v>103.09845006902192</c:v>
                </c:pt>
                <c:pt idx="5712">
                  <c:v>103.15786791444289</c:v>
                </c:pt>
                <c:pt idx="5713">
                  <c:v>103.20879749623228</c:v>
                </c:pt>
                <c:pt idx="5714">
                  <c:v>103.26821534165326</c:v>
                </c:pt>
                <c:pt idx="5715">
                  <c:v>103.31631550223214</c:v>
                </c:pt>
                <c:pt idx="5716">
                  <c:v>103.36724508402158</c:v>
                </c:pt>
                <c:pt idx="5717">
                  <c:v>103.4096864021794</c:v>
                </c:pt>
                <c:pt idx="5718">
                  <c:v>103.46061598396882</c:v>
                </c:pt>
                <c:pt idx="5719">
                  <c:v>103.49456903849509</c:v>
                </c:pt>
                <c:pt idx="5720">
                  <c:v>103.53701035665293</c:v>
                </c:pt>
                <c:pt idx="5721">
                  <c:v>103.57096341117919</c:v>
                </c:pt>
                <c:pt idx="5722">
                  <c:v>103.61906357175808</c:v>
                </c:pt>
                <c:pt idx="5723">
                  <c:v>103.66433431112644</c:v>
                </c:pt>
                <c:pt idx="5724">
                  <c:v>103.70960505049479</c:v>
                </c:pt>
                <c:pt idx="5725">
                  <c:v>103.75487578986315</c:v>
                </c:pt>
                <c:pt idx="5726">
                  <c:v>103.80580537165255</c:v>
                </c:pt>
                <c:pt idx="5727">
                  <c:v>103.83127016254727</c:v>
                </c:pt>
                <c:pt idx="5728">
                  <c:v>103.85673495344197</c:v>
                </c:pt>
                <c:pt idx="5729">
                  <c:v>103.89634685038928</c:v>
                </c:pt>
                <c:pt idx="5730">
                  <c:v>103.92747048370504</c:v>
                </c:pt>
                <c:pt idx="5731">
                  <c:v>103.95293527459974</c:v>
                </c:pt>
                <c:pt idx="5732">
                  <c:v>103.98971775033654</c:v>
                </c:pt>
                <c:pt idx="5733">
                  <c:v>104.02084138365228</c:v>
                </c:pt>
                <c:pt idx="5734">
                  <c:v>104.05479443817856</c:v>
                </c:pt>
                <c:pt idx="5735">
                  <c:v>104.08308865028377</c:v>
                </c:pt>
                <c:pt idx="5736">
                  <c:v>104.11421228359953</c:v>
                </c:pt>
                <c:pt idx="5737">
                  <c:v>104.13967707449424</c:v>
                </c:pt>
                <c:pt idx="5738">
                  <c:v>104.16797128659945</c:v>
                </c:pt>
                <c:pt idx="5739">
                  <c:v>104.18777723507313</c:v>
                </c:pt>
                <c:pt idx="5740">
                  <c:v>104.21041260475729</c:v>
                </c:pt>
                <c:pt idx="5741">
                  <c:v>104.23021855323096</c:v>
                </c:pt>
                <c:pt idx="5742">
                  <c:v>104.25568334412564</c:v>
                </c:pt>
                <c:pt idx="5743">
                  <c:v>104.28680697744142</c:v>
                </c:pt>
                <c:pt idx="5744">
                  <c:v>104.32358945317819</c:v>
                </c:pt>
                <c:pt idx="5745">
                  <c:v>104.36037192891499</c:v>
                </c:pt>
                <c:pt idx="5746">
                  <c:v>104.39432498344127</c:v>
                </c:pt>
                <c:pt idx="5747">
                  <c:v>104.42544861675701</c:v>
                </c:pt>
                <c:pt idx="5748">
                  <c:v>104.45091340765171</c:v>
                </c:pt>
                <c:pt idx="5749">
                  <c:v>104.47637819854643</c:v>
                </c:pt>
                <c:pt idx="5750">
                  <c:v>104.49901356823059</c:v>
                </c:pt>
                <c:pt idx="5751">
                  <c:v>104.5273077803358</c:v>
                </c:pt>
                <c:pt idx="5752">
                  <c:v>104.55560199244105</c:v>
                </c:pt>
                <c:pt idx="5753">
                  <c:v>104.57540794091472</c:v>
                </c:pt>
                <c:pt idx="5754">
                  <c:v>104.59238446817783</c:v>
                </c:pt>
                <c:pt idx="5755">
                  <c:v>104.61219041665149</c:v>
                </c:pt>
                <c:pt idx="5756">
                  <c:v>104.62916694391465</c:v>
                </c:pt>
                <c:pt idx="5757">
                  <c:v>104.64614347117779</c:v>
                </c:pt>
                <c:pt idx="5758">
                  <c:v>104.66877884086196</c:v>
                </c:pt>
                <c:pt idx="5759">
                  <c:v>104.68575536812511</c:v>
                </c:pt>
                <c:pt idx="5760">
                  <c:v>104.70556131659876</c:v>
                </c:pt>
                <c:pt idx="5761">
                  <c:v>104.72253784386189</c:v>
                </c:pt>
                <c:pt idx="5762">
                  <c:v>104.73385552870397</c:v>
                </c:pt>
                <c:pt idx="5763">
                  <c:v>104.75083205596711</c:v>
                </c:pt>
                <c:pt idx="5764">
                  <c:v>104.77063800444077</c:v>
                </c:pt>
                <c:pt idx="5765">
                  <c:v>104.78195568928285</c:v>
                </c:pt>
                <c:pt idx="5766">
                  <c:v>104.79610279533547</c:v>
                </c:pt>
                <c:pt idx="5767">
                  <c:v>104.81873816501965</c:v>
                </c:pt>
                <c:pt idx="5768">
                  <c:v>104.83005584986174</c:v>
                </c:pt>
                <c:pt idx="5769">
                  <c:v>104.84137353470382</c:v>
                </c:pt>
                <c:pt idx="5770">
                  <c:v>104.86117948317749</c:v>
                </c:pt>
                <c:pt idx="5771">
                  <c:v>104.87249716801959</c:v>
                </c:pt>
                <c:pt idx="5772">
                  <c:v>104.88098543165115</c:v>
                </c:pt>
                <c:pt idx="5773">
                  <c:v>104.89796195891429</c:v>
                </c:pt>
                <c:pt idx="5774">
                  <c:v>104.90927964375639</c:v>
                </c:pt>
                <c:pt idx="5775">
                  <c:v>104.91776790738795</c:v>
                </c:pt>
                <c:pt idx="5776">
                  <c:v>104.93474443465109</c:v>
                </c:pt>
                <c:pt idx="5777">
                  <c:v>104.9488915407037</c:v>
                </c:pt>
                <c:pt idx="5778">
                  <c:v>104.96020922554578</c:v>
                </c:pt>
                <c:pt idx="5779">
                  <c:v>104.97718575280892</c:v>
                </c:pt>
                <c:pt idx="5780">
                  <c:v>104.99133285886153</c:v>
                </c:pt>
                <c:pt idx="5781">
                  <c:v>105.00265054370361</c:v>
                </c:pt>
                <c:pt idx="5782">
                  <c:v>105.01396822854569</c:v>
                </c:pt>
                <c:pt idx="5783">
                  <c:v>105.0252859133878</c:v>
                </c:pt>
                <c:pt idx="5784">
                  <c:v>105.03660359822989</c:v>
                </c:pt>
                <c:pt idx="5785">
                  <c:v>105.04509186186144</c:v>
                </c:pt>
                <c:pt idx="5786">
                  <c:v>105.05640954670355</c:v>
                </c:pt>
                <c:pt idx="5787">
                  <c:v>105.06489781033511</c:v>
                </c:pt>
                <c:pt idx="5788">
                  <c:v>105.07621549517721</c:v>
                </c:pt>
                <c:pt idx="5789">
                  <c:v>105.08187433759826</c:v>
                </c:pt>
                <c:pt idx="5790">
                  <c:v>105.09036260122983</c:v>
                </c:pt>
                <c:pt idx="5791">
                  <c:v>105.10168028607191</c:v>
                </c:pt>
                <c:pt idx="5792">
                  <c:v>105.11299797091401</c:v>
                </c:pt>
                <c:pt idx="5793">
                  <c:v>105.12148623454557</c:v>
                </c:pt>
                <c:pt idx="5794">
                  <c:v>105.12997449817712</c:v>
                </c:pt>
                <c:pt idx="5795">
                  <c:v>105.14412160422974</c:v>
                </c:pt>
                <c:pt idx="5796">
                  <c:v>105.14695102544026</c:v>
                </c:pt>
                <c:pt idx="5797">
                  <c:v>105.16109813149288</c:v>
                </c:pt>
                <c:pt idx="5798">
                  <c:v>105.16675697391391</c:v>
                </c:pt>
                <c:pt idx="5799">
                  <c:v>105.17524523754548</c:v>
                </c:pt>
                <c:pt idx="5800">
                  <c:v>105.178074658756</c:v>
                </c:pt>
                <c:pt idx="5801">
                  <c:v>105.18939234359809</c:v>
                </c:pt>
                <c:pt idx="5802">
                  <c:v>105.18939234359809</c:v>
                </c:pt>
                <c:pt idx="5803">
                  <c:v>105.19788060722965</c:v>
                </c:pt>
                <c:pt idx="5804">
                  <c:v>105.20353944965071</c:v>
                </c:pt>
                <c:pt idx="5805">
                  <c:v>105.21485713449279</c:v>
                </c:pt>
                <c:pt idx="5806">
                  <c:v>105.21768655570331</c:v>
                </c:pt>
                <c:pt idx="5807">
                  <c:v>105.22051597691384</c:v>
                </c:pt>
                <c:pt idx="5808">
                  <c:v>105.22617481933487</c:v>
                </c:pt>
                <c:pt idx="5809">
                  <c:v>105.23183366175593</c:v>
                </c:pt>
                <c:pt idx="5810">
                  <c:v>105.23749250417697</c:v>
                </c:pt>
                <c:pt idx="5811">
                  <c:v>105.24032192538748</c:v>
                </c:pt>
                <c:pt idx="5812">
                  <c:v>105.2516396102296</c:v>
                </c:pt>
                <c:pt idx="5813">
                  <c:v>105.25729845265066</c:v>
                </c:pt>
                <c:pt idx="5814">
                  <c:v>105.26012787386117</c:v>
                </c:pt>
                <c:pt idx="5815">
                  <c:v>105.26295729507169</c:v>
                </c:pt>
                <c:pt idx="5816">
                  <c:v>105.2742749799138</c:v>
                </c:pt>
                <c:pt idx="5817">
                  <c:v>105.28276324354536</c:v>
                </c:pt>
                <c:pt idx="5818">
                  <c:v>105.2884220859664</c:v>
                </c:pt>
                <c:pt idx="5819">
                  <c:v>105.29408092838744</c:v>
                </c:pt>
                <c:pt idx="5820">
                  <c:v>105.29973977080851</c:v>
                </c:pt>
                <c:pt idx="5821">
                  <c:v>105.29973977080849</c:v>
                </c:pt>
                <c:pt idx="5822">
                  <c:v>105.30256919201899</c:v>
                </c:pt>
                <c:pt idx="5823">
                  <c:v>105.30822803444005</c:v>
                </c:pt>
                <c:pt idx="5824">
                  <c:v>105.3138868768611</c:v>
                </c:pt>
                <c:pt idx="5825">
                  <c:v>105.31671629807161</c:v>
                </c:pt>
                <c:pt idx="5826">
                  <c:v>105.32237514049265</c:v>
                </c:pt>
                <c:pt idx="5827">
                  <c:v>105.31954571928216</c:v>
                </c:pt>
                <c:pt idx="5828">
                  <c:v>105.32237514049268</c:v>
                </c:pt>
                <c:pt idx="5829">
                  <c:v>105.32803398291371</c:v>
                </c:pt>
                <c:pt idx="5830">
                  <c:v>105.32803398291371</c:v>
                </c:pt>
                <c:pt idx="5831">
                  <c:v>105.33369282533479</c:v>
                </c:pt>
                <c:pt idx="5832">
                  <c:v>105.33935166775582</c:v>
                </c:pt>
                <c:pt idx="5833">
                  <c:v>105.33935166775582</c:v>
                </c:pt>
                <c:pt idx="5834">
                  <c:v>105.34218108896634</c:v>
                </c:pt>
                <c:pt idx="5835">
                  <c:v>105.34501051017688</c:v>
                </c:pt>
                <c:pt idx="5836">
                  <c:v>105.3478399313874</c:v>
                </c:pt>
                <c:pt idx="5837">
                  <c:v>105.35349877380843</c:v>
                </c:pt>
                <c:pt idx="5838">
                  <c:v>105.35632819501896</c:v>
                </c:pt>
                <c:pt idx="5839">
                  <c:v>105.35349877380843</c:v>
                </c:pt>
                <c:pt idx="5840">
                  <c:v>105.35915761622948</c:v>
                </c:pt>
                <c:pt idx="5841">
                  <c:v>105.35915761622948</c:v>
                </c:pt>
                <c:pt idx="5842">
                  <c:v>105.35632819501896</c:v>
                </c:pt>
                <c:pt idx="5843">
                  <c:v>105.36198703744</c:v>
                </c:pt>
                <c:pt idx="5844">
                  <c:v>105.36764587986104</c:v>
                </c:pt>
                <c:pt idx="5845">
                  <c:v>105.36764587986104</c:v>
                </c:pt>
                <c:pt idx="5846">
                  <c:v>105.36764587986104</c:v>
                </c:pt>
                <c:pt idx="5847">
                  <c:v>105.37613414349259</c:v>
                </c:pt>
                <c:pt idx="5848">
                  <c:v>105.3789635647031</c:v>
                </c:pt>
                <c:pt idx="5849">
                  <c:v>105.38179298591362</c:v>
                </c:pt>
                <c:pt idx="5850">
                  <c:v>105.39028124954521</c:v>
                </c:pt>
                <c:pt idx="5851">
                  <c:v>105.39876951317676</c:v>
                </c:pt>
                <c:pt idx="5852">
                  <c:v>105.39594009196625</c:v>
                </c:pt>
                <c:pt idx="5853">
                  <c:v>105.39594009196625</c:v>
                </c:pt>
                <c:pt idx="5854">
                  <c:v>105.40159893438731</c:v>
                </c:pt>
                <c:pt idx="5855">
                  <c:v>105.40159893438729</c:v>
                </c:pt>
                <c:pt idx="5856">
                  <c:v>105.39876951317676</c:v>
                </c:pt>
                <c:pt idx="5857">
                  <c:v>105.40159893438727</c:v>
                </c:pt>
                <c:pt idx="5858">
                  <c:v>105.40725777680834</c:v>
                </c:pt>
                <c:pt idx="5859">
                  <c:v>105.40725777680834</c:v>
                </c:pt>
                <c:pt idx="5860">
                  <c:v>105.40442835559779</c:v>
                </c:pt>
                <c:pt idx="5861">
                  <c:v>105.40442835559779</c:v>
                </c:pt>
                <c:pt idx="5862">
                  <c:v>105.40725777680834</c:v>
                </c:pt>
                <c:pt idx="5863">
                  <c:v>105.40442835559782</c:v>
                </c:pt>
                <c:pt idx="5864">
                  <c:v>105.40159893438727</c:v>
                </c:pt>
                <c:pt idx="5865">
                  <c:v>105.39876951317676</c:v>
                </c:pt>
                <c:pt idx="5866">
                  <c:v>105.40159893438729</c:v>
                </c:pt>
                <c:pt idx="5867">
                  <c:v>105.40725777680834</c:v>
                </c:pt>
                <c:pt idx="5868">
                  <c:v>105.42140488286095</c:v>
                </c:pt>
                <c:pt idx="5869">
                  <c:v>105.42140488286095</c:v>
                </c:pt>
                <c:pt idx="5870">
                  <c:v>105.42989314649253</c:v>
                </c:pt>
                <c:pt idx="5871">
                  <c:v>105.43272256770304</c:v>
                </c:pt>
                <c:pt idx="5872">
                  <c:v>105.42706372528201</c:v>
                </c:pt>
                <c:pt idx="5873">
                  <c:v>105.41008719801884</c:v>
                </c:pt>
                <c:pt idx="5874">
                  <c:v>105.40725777680836</c:v>
                </c:pt>
                <c:pt idx="5875">
                  <c:v>105.40159893438729</c:v>
                </c:pt>
                <c:pt idx="5876">
                  <c:v>105.39594009196624</c:v>
                </c:pt>
                <c:pt idx="5877">
                  <c:v>105.39028124954521</c:v>
                </c:pt>
                <c:pt idx="5878">
                  <c:v>105.38745182833468</c:v>
                </c:pt>
                <c:pt idx="5879">
                  <c:v>105.39311067075573</c:v>
                </c:pt>
                <c:pt idx="5880">
                  <c:v>105.3931106707557</c:v>
                </c:pt>
                <c:pt idx="5881">
                  <c:v>105.39311067075573</c:v>
                </c:pt>
                <c:pt idx="5882">
                  <c:v>105.39311067075573</c:v>
                </c:pt>
                <c:pt idx="5883">
                  <c:v>105.39311067075573</c:v>
                </c:pt>
                <c:pt idx="5884">
                  <c:v>105.39594009196625</c:v>
                </c:pt>
                <c:pt idx="5885">
                  <c:v>105.39594009196624</c:v>
                </c:pt>
                <c:pt idx="5886">
                  <c:v>105.39311067075576</c:v>
                </c:pt>
                <c:pt idx="5887">
                  <c:v>105.39311067075573</c:v>
                </c:pt>
                <c:pt idx="5888">
                  <c:v>105.39311067075573</c:v>
                </c:pt>
                <c:pt idx="5889">
                  <c:v>105.39028124954521</c:v>
                </c:pt>
                <c:pt idx="5890">
                  <c:v>105.39028124954521</c:v>
                </c:pt>
                <c:pt idx="5891">
                  <c:v>105.39311067075573</c:v>
                </c:pt>
                <c:pt idx="5892">
                  <c:v>105.40159893438729</c:v>
                </c:pt>
                <c:pt idx="5893">
                  <c:v>105.4157460404399</c:v>
                </c:pt>
                <c:pt idx="5894">
                  <c:v>105.41857546165042</c:v>
                </c:pt>
                <c:pt idx="5895">
                  <c:v>105.42140488286095</c:v>
                </c:pt>
                <c:pt idx="5896">
                  <c:v>105.42140488286095</c:v>
                </c:pt>
                <c:pt idx="5897">
                  <c:v>105.4157460404399</c:v>
                </c:pt>
                <c:pt idx="5898">
                  <c:v>105.41008719801887</c:v>
                </c:pt>
                <c:pt idx="5899">
                  <c:v>105.41291661922938</c:v>
                </c:pt>
                <c:pt idx="5900">
                  <c:v>105.41857546165042</c:v>
                </c:pt>
                <c:pt idx="5901">
                  <c:v>105.42423430407148</c:v>
                </c:pt>
                <c:pt idx="5902">
                  <c:v>105.42989314649253</c:v>
                </c:pt>
                <c:pt idx="5903">
                  <c:v>105.43838141012411</c:v>
                </c:pt>
                <c:pt idx="5904">
                  <c:v>105.44121083133464</c:v>
                </c:pt>
                <c:pt idx="5905">
                  <c:v>105.44404025254516</c:v>
                </c:pt>
                <c:pt idx="5906">
                  <c:v>105.44686967375567</c:v>
                </c:pt>
                <c:pt idx="5907">
                  <c:v>105.44969909496619</c:v>
                </c:pt>
                <c:pt idx="5908">
                  <c:v>105.44969909496619</c:v>
                </c:pt>
                <c:pt idx="5909">
                  <c:v>105.44969909496619</c:v>
                </c:pt>
                <c:pt idx="5910">
                  <c:v>105.44969909496619</c:v>
                </c:pt>
                <c:pt idx="5911">
                  <c:v>105.44969909496619</c:v>
                </c:pt>
                <c:pt idx="5912">
                  <c:v>105.44686967375567</c:v>
                </c:pt>
                <c:pt idx="5913">
                  <c:v>105.44686967375567</c:v>
                </c:pt>
                <c:pt idx="5914">
                  <c:v>105.44404025254514</c:v>
                </c:pt>
                <c:pt idx="5915">
                  <c:v>105.44121083133462</c:v>
                </c:pt>
                <c:pt idx="5916">
                  <c:v>105.43838141012411</c:v>
                </c:pt>
                <c:pt idx="5917">
                  <c:v>105.44121083133462</c:v>
                </c:pt>
                <c:pt idx="5918">
                  <c:v>105.44121083133462</c:v>
                </c:pt>
                <c:pt idx="5919">
                  <c:v>105.44404025254514</c:v>
                </c:pt>
                <c:pt idx="5920">
                  <c:v>105.44404025254514</c:v>
                </c:pt>
                <c:pt idx="5921">
                  <c:v>105.44969909496619</c:v>
                </c:pt>
                <c:pt idx="5922">
                  <c:v>105.44686967375567</c:v>
                </c:pt>
                <c:pt idx="5923">
                  <c:v>105.43838141012411</c:v>
                </c:pt>
                <c:pt idx="5924">
                  <c:v>105.43838141012411</c:v>
                </c:pt>
                <c:pt idx="5925">
                  <c:v>105.43838141012411</c:v>
                </c:pt>
                <c:pt idx="5926">
                  <c:v>105.43555198891359</c:v>
                </c:pt>
                <c:pt idx="5927">
                  <c:v>105.43555198891359</c:v>
                </c:pt>
                <c:pt idx="5928">
                  <c:v>105.43555198891359</c:v>
                </c:pt>
                <c:pt idx="5929">
                  <c:v>105.42989314649253</c:v>
                </c:pt>
                <c:pt idx="5930">
                  <c:v>105.43272256770305</c:v>
                </c:pt>
                <c:pt idx="5931">
                  <c:v>105.43555198891359</c:v>
                </c:pt>
                <c:pt idx="5932">
                  <c:v>105.43838141012411</c:v>
                </c:pt>
                <c:pt idx="5933">
                  <c:v>105.44121083133462</c:v>
                </c:pt>
                <c:pt idx="5934">
                  <c:v>105.44121083133462</c:v>
                </c:pt>
                <c:pt idx="5935">
                  <c:v>105.43555198891359</c:v>
                </c:pt>
                <c:pt idx="5936">
                  <c:v>105.43272256770305</c:v>
                </c:pt>
                <c:pt idx="5937">
                  <c:v>105.43272256770305</c:v>
                </c:pt>
                <c:pt idx="5938">
                  <c:v>105.43272256770305</c:v>
                </c:pt>
                <c:pt idx="5939">
                  <c:v>105.43272256770305</c:v>
                </c:pt>
                <c:pt idx="5940">
                  <c:v>105.42989314649253</c:v>
                </c:pt>
                <c:pt idx="5941">
                  <c:v>105.42423430407148</c:v>
                </c:pt>
                <c:pt idx="5942">
                  <c:v>105.42423430407148</c:v>
                </c:pt>
                <c:pt idx="5943">
                  <c:v>105.42140488286097</c:v>
                </c:pt>
                <c:pt idx="5944">
                  <c:v>105.42140488286097</c:v>
                </c:pt>
                <c:pt idx="5945">
                  <c:v>105.42140488286097</c:v>
                </c:pt>
                <c:pt idx="5946">
                  <c:v>105.42140488286097</c:v>
                </c:pt>
                <c:pt idx="5947">
                  <c:v>105.41574604043993</c:v>
                </c:pt>
                <c:pt idx="5948">
                  <c:v>105.41291661922939</c:v>
                </c:pt>
                <c:pt idx="5949">
                  <c:v>105.41008719801887</c:v>
                </c:pt>
                <c:pt idx="5950">
                  <c:v>105.41574604043993</c:v>
                </c:pt>
                <c:pt idx="5951">
                  <c:v>105.41857546165045</c:v>
                </c:pt>
                <c:pt idx="5952">
                  <c:v>105.41857546165045</c:v>
                </c:pt>
                <c:pt idx="5953">
                  <c:v>105.41857546165045</c:v>
                </c:pt>
                <c:pt idx="5954">
                  <c:v>105.41857546165045</c:v>
                </c:pt>
                <c:pt idx="5955">
                  <c:v>105.41008719801887</c:v>
                </c:pt>
                <c:pt idx="5956">
                  <c:v>105.40442835559782</c:v>
                </c:pt>
                <c:pt idx="5957">
                  <c:v>105.40442835559782</c:v>
                </c:pt>
                <c:pt idx="5958">
                  <c:v>105.40442835559782</c:v>
                </c:pt>
                <c:pt idx="5959">
                  <c:v>105.40159893438727</c:v>
                </c:pt>
                <c:pt idx="5960">
                  <c:v>105.40725777680834</c:v>
                </c:pt>
                <c:pt idx="5961">
                  <c:v>105.40725777680832</c:v>
                </c:pt>
                <c:pt idx="5962">
                  <c:v>105.40159893438729</c:v>
                </c:pt>
                <c:pt idx="5963">
                  <c:v>105.39594009196625</c:v>
                </c:pt>
                <c:pt idx="5964">
                  <c:v>105.39594009196624</c:v>
                </c:pt>
                <c:pt idx="5965">
                  <c:v>105.39311067075573</c:v>
                </c:pt>
                <c:pt idx="5966">
                  <c:v>105.39594009196625</c:v>
                </c:pt>
                <c:pt idx="5967">
                  <c:v>105.39876951317676</c:v>
                </c:pt>
                <c:pt idx="5968">
                  <c:v>105.40159893438727</c:v>
                </c:pt>
                <c:pt idx="5969">
                  <c:v>105.39876951317676</c:v>
                </c:pt>
                <c:pt idx="5970">
                  <c:v>105.39028124954521</c:v>
                </c:pt>
                <c:pt idx="5971">
                  <c:v>105.38179298591362</c:v>
                </c:pt>
                <c:pt idx="5972">
                  <c:v>105.37613414349259</c:v>
                </c:pt>
                <c:pt idx="5973">
                  <c:v>105.36764587986104</c:v>
                </c:pt>
                <c:pt idx="5974">
                  <c:v>105.37047530107154</c:v>
                </c:pt>
                <c:pt idx="5975">
                  <c:v>105.37330472228209</c:v>
                </c:pt>
                <c:pt idx="5976">
                  <c:v>105.37613414349259</c:v>
                </c:pt>
                <c:pt idx="5977">
                  <c:v>105.37896356470313</c:v>
                </c:pt>
                <c:pt idx="5978">
                  <c:v>105.38179298591365</c:v>
                </c:pt>
                <c:pt idx="5979">
                  <c:v>105.37613414349262</c:v>
                </c:pt>
                <c:pt idx="5980">
                  <c:v>105.37330472228209</c:v>
                </c:pt>
                <c:pt idx="5981">
                  <c:v>105.37047530107156</c:v>
                </c:pt>
                <c:pt idx="5982">
                  <c:v>105.36481645865051</c:v>
                </c:pt>
                <c:pt idx="5983">
                  <c:v>105.35915761622948</c:v>
                </c:pt>
                <c:pt idx="5984">
                  <c:v>105.35915761622948</c:v>
                </c:pt>
                <c:pt idx="5985">
                  <c:v>105.35915761622948</c:v>
                </c:pt>
                <c:pt idx="5986">
                  <c:v>105.35915761622948</c:v>
                </c:pt>
                <c:pt idx="5987">
                  <c:v>105.36198703743999</c:v>
                </c:pt>
                <c:pt idx="5988">
                  <c:v>105.36481645865051</c:v>
                </c:pt>
                <c:pt idx="5989">
                  <c:v>105.36198703744</c:v>
                </c:pt>
                <c:pt idx="5990">
                  <c:v>105.35915761622948</c:v>
                </c:pt>
                <c:pt idx="5991">
                  <c:v>105.35349877380845</c:v>
                </c:pt>
                <c:pt idx="5992">
                  <c:v>105.3478399313874</c:v>
                </c:pt>
                <c:pt idx="5993">
                  <c:v>105.34501051017688</c:v>
                </c:pt>
                <c:pt idx="5994">
                  <c:v>105.33935166775582</c:v>
                </c:pt>
                <c:pt idx="5995">
                  <c:v>105.33369282533477</c:v>
                </c:pt>
                <c:pt idx="5996">
                  <c:v>105.33652224654529</c:v>
                </c:pt>
                <c:pt idx="5997">
                  <c:v>105.33935166775582</c:v>
                </c:pt>
                <c:pt idx="5998">
                  <c:v>105.33935166775582</c:v>
                </c:pt>
                <c:pt idx="5999">
                  <c:v>105.34218108896634</c:v>
                </c:pt>
                <c:pt idx="6000">
                  <c:v>105.34501051017688</c:v>
                </c:pt>
                <c:pt idx="6001">
                  <c:v>105.33935166775582</c:v>
                </c:pt>
                <c:pt idx="6002">
                  <c:v>105.33369282533477</c:v>
                </c:pt>
                <c:pt idx="6003">
                  <c:v>105.33086340412422</c:v>
                </c:pt>
                <c:pt idx="6004">
                  <c:v>105.32520456170319</c:v>
                </c:pt>
                <c:pt idx="6005">
                  <c:v>105.31954571928213</c:v>
                </c:pt>
                <c:pt idx="6006">
                  <c:v>105.31671629807163</c:v>
                </c:pt>
                <c:pt idx="6007">
                  <c:v>105.31388687686112</c:v>
                </c:pt>
                <c:pt idx="6008">
                  <c:v>105.31105745565063</c:v>
                </c:pt>
                <c:pt idx="6009">
                  <c:v>105.31671629807165</c:v>
                </c:pt>
                <c:pt idx="6010">
                  <c:v>105.32237514049271</c:v>
                </c:pt>
                <c:pt idx="6011">
                  <c:v>105.3252045617032</c:v>
                </c:pt>
                <c:pt idx="6012">
                  <c:v>105.32803398291371</c:v>
                </c:pt>
                <c:pt idx="6013">
                  <c:v>105.32803398291371</c:v>
                </c:pt>
                <c:pt idx="6014">
                  <c:v>105.33086340412424</c:v>
                </c:pt>
                <c:pt idx="6015">
                  <c:v>105.33369282533477</c:v>
                </c:pt>
                <c:pt idx="6016">
                  <c:v>105.33369282533477</c:v>
                </c:pt>
                <c:pt idx="6017">
                  <c:v>105.33369282533477</c:v>
                </c:pt>
                <c:pt idx="6018">
                  <c:v>105.33369282533477</c:v>
                </c:pt>
                <c:pt idx="6019">
                  <c:v>105.3252045617032</c:v>
                </c:pt>
                <c:pt idx="6020">
                  <c:v>105.32237514049268</c:v>
                </c:pt>
                <c:pt idx="6021">
                  <c:v>105.31954571928216</c:v>
                </c:pt>
                <c:pt idx="6022">
                  <c:v>105.31671629807165</c:v>
                </c:pt>
                <c:pt idx="6023">
                  <c:v>105.31671629807165</c:v>
                </c:pt>
                <c:pt idx="6024">
                  <c:v>105.31954571928216</c:v>
                </c:pt>
                <c:pt idx="6025">
                  <c:v>105.31388687686112</c:v>
                </c:pt>
                <c:pt idx="6026">
                  <c:v>105.31671629807163</c:v>
                </c:pt>
                <c:pt idx="6027">
                  <c:v>105.31671629807163</c:v>
                </c:pt>
                <c:pt idx="6028">
                  <c:v>105.31954571928213</c:v>
                </c:pt>
                <c:pt idx="6029">
                  <c:v>105.31954571928213</c:v>
                </c:pt>
                <c:pt idx="6030">
                  <c:v>105.31954571928216</c:v>
                </c:pt>
                <c:pt idx="6031">
                  <c:v>105.31954571928213</c:v>
                </c:pt>
                <c:pt idx="6032">
                  <c:v>105.31671629807163</c:v>
                </c:pt>
                <c:pt idx="6033">
                  <c:v>105.30822803444005</c:v>
                </c:pt>
                <c:pt idx="6034">
                  <c:v>105.29973977080847</c:v>
                </c:pt>
                <c:pt idx="6035">
                  <c:v>105.29691034959797</c:v>
                </c:pt>
                <c:pt idx="6036">
                  <c:v>105.29691034959794</c:v>
                </c:pt>
                <c:pt idx="6037">
                  <c:v>105.29408092838742</c:v>
                </c:pt>
                <c:pt idx="6038">
                  <c:v>105.30539861322953</c:v>
                </c:pt>
                <c:pt idx="6039">
                  <c:v>105.30539861322953</c:v>
                </c:pt>
                <c:pt idx="6040">
                  <c:v>105.31105745565056</c:v>
                </c:pt>
                <c:pt idx="6041">
                  <c:v>105.31671629807163</c:v>
                </c:pt>
                <c:pt idx="6042">
                  <c:v>105.31954571928216</c:v>
                </c:pt>
                <c:pt idx="6043">
                  <c:v>105.31105745565057</c:v>
                </c:pt>
                <c:pt idx="6044">
                  <c:v>105.31954571928213</c:v>
                </c:pt>
                <c:pt idx="6045">
                  <c:v>105.31671629807165</c:v>
                </c:pt>
                <c:pt idx="6046">
                  <c:v>105.30256919201899</c:v>
                </c:pt>
                <c:pt idx="6047">
                  <c:v>105.30539861322954</c:v>
                </c:pt>
                <c:pt idx="6048">
                  <c:v>105.30539861322954</c:v>
                </c:pt>
                <c:pt idx="6049">
                  <c:v>105.29973977080849</c:v>
                </c:pt>
                <c:pt idx="6050">
                  <c:v>105.29691034959797</c:v>
                </c:pt>
                <c:pt idx="6051">
                  <c:v>105.29973977080851</c:v>
                </c:pt>
                <c:pt idx="6052">
                  <c:v>105.30256919201902</c:v>
                </c:pt>
                <c:pt idx="6053">
                  <c:v>105.30822803444005</c:v>
                </c:pt>
                <c:pt idx="6054">
                  <c:v>105.31105745565057</c:v>
                </c:pt>
                <c:pt idx="6055">
                  <c:v>105.3138868768611</c:v>
                </c:pt>
                <c:pt idx="6056">
                  <c:v>105.31671629807163</c:v>
                </c:pt>
                <c:pt idx="6057">
                  <c:v>105.31388687686112</c:v>
                </c:pt>
                <c:pt idx="6058">
                  <c:v>105.31388687686112</c:v>
                </c:pt>
                <c:pt idx="6059">
                  <c:v>105.3110574556506</c:v>
                </c:pt>
                <c:pt idx="6060">
                  <c:v>105.30822803444008</c:v>
                </c:pt>
                <c:pt idx="6061">
                  <c:v>105.30539861322954</c:v>
                </c:pt>
                <c:pt idx="6062">
                  <c:v>105.29973977080847</c:v>
                </c:pt>
                <c:pt idx="6063">
                  <c:v>105.29973977080849</c:v>
                </c:pt>
                <c:pt idx="6064">
                  <c:v>105.30539861322953</c:v>
                </c:pt>
                <c:pt idx="6065">
                  <c:v>105.31105745565056</c:v>
                </c:pt>
                <c:pt idx="6066">
                  <c:v>105.31388687686108</c:v>
                </c:pt>
                <c:pt idx="6067">
                  <c:v>105.31954571928213</c:v>
                </c:pt>
                <c:pt idx="6068">
                  <c:v>105.3138868768611</c:v>
                </c:pt>
                <c:pt idx="6069">
                  <c:v>105.30822803444008</c:v>
                </c:pt>
                <c:pt idx="6070">
                  <c:v>105.30256919201904</c:v>
                </c:pt>
                <c:pt idx="6071">
                  <c:v>105.29691034959797</c:v>
                </c:pt>
                <c:pt idx="6072">
                  <c:v>105.29125150717691</c:v>
                </c:pt>
                <c:pt idx="6073">
                  <c:v>105.28842208596639</c:v>
                </c:pt>
                <c:pt idx="6074">
                  <c:v>105.28559266475585</c:v>
                </c:pt>
                <c:pt idx="6075">
                  <c:v>105.27993382233481</c:v>
                </c:pt>
                <c:pt idx="6076">
                  <c:v>105.28276324354533</c:v>
                </c:pt>
                <c:pt idx="6077">
                  <c:v>105.28559266475588</c:v>
                </c:pt>
                <c:pt idx="6078">
                  <c:v>105.2884220859664</c:v>
                </c:pt>
                <c:pt idx="6079">
                  <c:v>105.29125150717694</c:v>
                </c:pt>
                <c:pt idx="6080">
                  <c:v>105.29408092838744</c:v>
                </c:pt>
                <c:pt idx="6081">
                  <c:v>105.29125150717691</c:v>
                </c:pt>
                <c:pt idx="6082">
                  <c:v>105.28842208596639</c:v>
                </c:pt>
                <c:pt idx="6083">
                  <c:v>105.28559266475585</c:v>
                </c:pt>
                <c:pt idx="6084">
                  <c:v>105.2827632435453</c:v>
                </c:pt>
                <c:pt idx="6085">
                  <c:v>105.27993382233481</c:v>
                </c:pt>
                <c:pt idx="6086">
                  <c:v>105.2771044011243</c:v>
                </c:pt>
                <c:pt idx="6087">
                  <c:v>105.27144555870325</c:v>
                </c:pt>
                <c:pt idx="6088">
                  <c:v>105.27144555870325</c:v>
                </c:pt>
                <c:pt idx="6089">
                  <c:v>105.26861613749274</c:v>
                </c:pt>
                <c:pt idx="6090">
                  <c:v>105.27144555870325</c:v>
                </c:pt>
                <c:pt idx="6091">
                  <c:v>105.27427497991377</c:v>
                </c:pt>
                <c:pt idx="6092">
                  <c:v>105.28276324354536</c:v>
                </c:pt>
                <c:pt idx="6093">
                  <c:v>105.28276324354533</c:v>
                </c:pt>
                <c:pt idx="6094">
                  <c:v>105.28559266475585</c:v>
                </c:pt>
                <c:pt idx="6095">
                  <c:v>105.28276324354536</c:v>
                </c:pt>
                <c:pt idx="6096">
                  <c:v>105.2771044011243</c:v>
                </c:pt>
                <c:pt idx="6097">
                  <c:v>105.26861613749273</c:v>
                </c:pt>
                <c:pt idx="6098">
                  <c:v>105.26295729507169</c:v>
                </c:pt>
                <c:pt idx="6099">
                  <c:v>105.25729845265064</c:v>
                </c:pt>
                <c:pt idx="6100">
                  <c:v>105.25163961022959</c:v>
                </c:pt>
                <c:pt idx="6101">
                  <c:v>105.24881018901905</c:v>
                </c:pt>
                <c:pt idx="6102">
                  <c:v>105.24598076780853</c:v>
                </c:pt>
                <c:pt idx="6103">
                  <c:v>105.24315134659801</c:v>
                </c:pt>
                <c:pt idx="6104">
                  <c:v>105.24032192538748</c:v>
                </c:pt>
                <c:pt idx="6105">
                  <c:v>105.24032192538748</c:v>
                </c:pt>
                <c:pt idx="6106">
                  <c:v>105.24315134659801</c:v>
                </c:pt>
                <c:pt idx="6107">
                  <c:v>105.24598076780853</c:v>
                </c:pt>
                <c:pt idx="6108">
                  <c:v>105.24598076780853</c:v>
                </c:pt>
                <c:pt idx="6109">
                  <c:v>105.24598076780853</c:v>
                </c:pt>
                <c:pt idx="6110">
                  <c:v>105.24598076780853</c:v>
                </c:pt>
                <c:pt idx="6111">
                  <c:v>105.24032192538748</c:v>
                </c:pt>
                <c:pt idx="6112">
                  <c:v>105.23466308296645</c:v>
                </c:pt>
                <c:pt idx="6113">
                  <c:v>105.23466308296645</c:v>
                </c:pt>
                <c:pt idx="6114">
                  <c:v>105.23749250417697</c:v>
                </c:pt>
                <c:pt idx="6115">
                  <c:v>105.24032192538751</c:v>
                </c:pt>
                <c:pt idx="6116">
                  <c:v>105.24315134659801</c:v>
                </c:pt>
                <c:pt idx="6117">
                  <c:v>105.24598076780853</c:v>
                </c:pt>
                <c:pt idx="6118">
                  <c:v>105.24315134659801</c:v>
                </c:pt>
                <c:pt idx="6119">
                  <c:v>105.23749250417697</c:v>
                </c:pt>
                <c:pt idx="6120">
                  <c:v>105.23183366175593</c:v>
                </c:pt>
                <c:pt idx="6121">
                  <c:v>105.22900424054542</c:v>
                </c:pt>
                <c:pt idx="6122">
                  <c:v>105.22617481933489</c:v>
                </c:pt>
                <c:pt idx="6123">
                  <c:v>105.22334539812437</c:v>
                </c:pt>
                <c:pt idx="6124">
                  <c:v>105.21768655570334</c:v>
                </c:pt>
                <c:pt idx="6125">
                  <c:v>105.21485713449279</c:v>
                </c:pt>
                <c:pt idx="6126">
                  <c:v>105.21202771328228</c:v>
                </c:pt>
                <c:pt idx="6127">
                  <c:v>105.20919829207176</c:v>
                </c:pt>
                <c:pt idx="6128">
                  <c:v>105.20919829207176</c:v>
                </c:pt>
                <c:pt idx="6129">
                  <c:v>105.20919829207176</c:v>
                </c:pt>
                <c:pt idx="6130">
                  <c:v>105.20636887086123</c:v>
                </c:pt>
                <c:pt idx="6131">
                  <c:v>105.20353944965071</c:v>
                </c:pt>
                <c:pt idx="6132">
                  <c:v>105.20071002844017</c:v>
                </c:pt>
                <c:pt idx="6133">
                  <c:v>105.19788060722968</c:v>
                </c:pt>
                <c:pt idx="6134">
                  <c:v>105.19788060722968</c:v>
                </c:pt>
                <c:pt idx="6135">
                  <c:v>105.20353944965071</c:v>
                </c:pt>
                <c:pt idx="6136">
                  <c:v>105.20919829207176</c:v>
                </c:pt>
                <c:pt idx="6137">
                  <c:v>105.21202771328228</c:v>
                </c:pt>
                <c:pt idx="6138">
                  <c:v>105.2148571344928</c:v>
                </c:pt>
                <c:pt idx="6139">
                  <c:v>105.2148571344928</c:v>
                </c:pt>
                <c:pt idx="6140">
                  <c:v>105.20919829207176</c:v>
                </c:pt>
                <c:pt idx="6141">
                  <c:v>105.20353944965071</c:v>
                </c:pt>
                <c:pt idx="6142">
                  <c:v>105.20071002844017</c:v>
                </c:pt>
                <c:pt idx="6143">
                  <c:v>105.19788060722968</c:v>
                </c:pt>
                <c:pt idx="6144">
                  <c:v>105.19788060722968</c:v>
                </c:pt>
                <c:pt idx="6145">
                  <c:v>105.19788060722968</c:v>
                </c:pt>
                <c:pt idx="6146">
                  <c:v>105.19788060722968</c:v>
                </c:pt>
                <c:pt idx="6147">
                  <c:v>105.19505118601914</c:v>
                </c:pt>
                <c:pt idx="6148">
                  <c:v>105.19222176480862</c:v>
                </c:pt>
                <c:pt idx="6149">
                  <c:v>105.19222176480862</c:v>
                </c:pt>
                <c:pt idx="6150">
                  <c:v>105.19505118601914</c:v>
                </c:pt>
                <c:pt idx="6151">
                  <c:v>105.19788060722968</c:v>
                </c:pt>
                <c:pt idx="6152">
                  <c:v>105.19788060722968</c:v>
                </c:pt>
                <c:pt idx="6153">
                  <c:v>105.2007100284402</c:v>
                </c:pt>
                <c:pt idx="6154">
                  <c:v>105.19505118601913</c:v>
                </c:pt>
                <c:pt idx="6155">
                  <c:v>105.18656292238757</c:v>
                </c:pt>
                <c:pt idx="6156">
                  <c:v>105.18090407996654</c:v>
                </c:pt>
                <c:pt idx="6157">
                  <c:v>105.18656292238757</c:v>
                </c:pt>
                <c:pt idx="6158">
                  <c:v>105.18656292238757</c:v>
                </c:pt>
                <c:pt idx="6159">
                  <c:v>105.18939234359809</c:v>
                </c:pt>
                <c:pt idx="6160">
                  <c:v>105.18939234359809</c:v>
                </c:pt>
                <c:pt idx="6161">
                  <c:v>105.19505118601914</c:v>
                </c:pt>
                <c:pt idx="6162">
                  <c:v>105.19788060722968</c:v>
                </c:pt>
                <c:pt idx="6163">
                  <c:v>105.20071002844017</c:v>
                </c:pt>
                <c:pt idx="6164">
                  <c:v>105.20071002844017</c:v>
                </c:pt>
                <c:pt idx="6165">
                  <c:v>105.20636887086123</c:v>
                </c:pt>
                <c:pt idx="6166">
                  <c:v>105.20071002844017</c:v>
                </c:pt>
                <c:pt idx="6167">
                  <c:v>105.19505118601914</c:v>
                </c:pt>
                <c:pt idx="6168">
                  <c:v>105.19222176480862</c:v>
                </c:pt>
                <c:pt idx="6169">
                  <c:v>105.19505118601914</c:v>
                </c:pt>
                <c:pt idx="6170">
                  <c:v>105.20636887086123</c:v>
                </c:pt>
                <c:pt idx="6171">
                  <c:v>105.21202771328228</c:v>
                </c:pt>
                <c:pt idx="6172">
                  <c:v>105.22051597691384</c:v>
                </c:pt>
                <c:pt idx="6173">
                  <c:v>105.22617481933489</c:v>
                </c:pt>
                <c:pt idx="6174">
                  <c:v>105.22617481933489</c:v>
                </c:pt>
                <c:pt idx="6175">
                  <c:v>105.21485713449279</c:v>
                </c:pt>
                <c:pt idx="6176">
                  <c:v>105.21202771328228</c:v>
                </c:pt>
                <c:pt idx="6177">
                  <c:v>105.20919829207176</c:v>
                </c:pt>
                <c:pt idx="6178">
                  <c:v>105.2007100284402</c:v>
                </c:pt>
                <c:pt idx="6179">
                  <c:v>105.19788060722968</c:v>
                </c:pt>
                <c:pt idx="6180">
                  <c:v>105.19222176480862</c:v>
                </c:pt>
                <c:pt idx="6181">
                  <c:v>105.19788060722968</c:v>
                </c:pt>
                <c:pt idx="6182">
                  <c:v>105.19505118601914</c:v>
                </c:pt>
                <c:pt idx="6183">
                  <c:v>105.19788060722968</c:v>
                </c:pt>
                <c:pt idx="6184">
                  <c:v>105.20353944965071</c:v>
                </c:pt>
                <c:pt idx="6185">
                  <c:v>105.20919829207176</c:v>
                </c:pt>
                <c:pt idx="6186">
                  <c:v>105.20353944965071</c:v>
                </c:pt>
                <c:pt idx="6187">
                  <c:v>105.19788060722965</c:v>
                </c:pt>
                <c:pt idx="6188">
                  <c:v>105.19505118601914</c:v>
                </c:pt>
                <c:pt idx="6189">
                  <c:v>105.18939234359809</c:v>
                </c:pt>
                <c:pt idx="6190">
                  <c:v>105.18656292238759</c:v>
                </c:pt>
                <c:pt idx="6191">
                  <c:v>105.2007100284402</c:v>
                </c:pt>
                <c:pt idx="6192">
                  <c:v>105.20919829207176</c:v>
                </c:pt>
                <c:pt idx="6193">
                  <c:v>105.21768655570334</c:v>
                </c:pt>
                <c:pt idx="6194">
                  <c:v>105.22617481933491</c:v>
                </c:pt>
                <c:pt idx="6195">
                  <c:v>105.23183366175594</c:v>
                </c:pt>
                <c:pt idx="6196">
                  <c:v>105.21202771328228</c:v>
                </c:pt>
                <c:pt idx="6197">
                  <c:v>105.20071002844017</c:v>
                </c:pt>
                <c:pt idx="6198">
                  <c:v>105.18939234359809</c:v>
                </c:pt>
                <c:pt idx="6199">
                  <c:v>105.17807465875599</c:v>
                </c:pt>
                <c:pt idx="6200">
                  <c:v>105.16958639512443</c:v>
                </c:pt>
                <c:pt idx="6201">
                  <c:v>105.16958639512443</c:v>
                </c:pt>
                <c:pt idx="6202">
                  <c:v>105.16958639512443</c:v>
                </c:pt>
                <c:pt idx="6203">
                  <c:v>105.16958639512443</c:v>
                </c:pt>
                <c:pt idx="6204">
                  <c:v>105.17524523754548</c:v>
                </c:pt>
                <c:pt idx="6205">
                  <c:v>105.18090407996651</c:v>
                </c:pt>
                <c:pt idx="6206">
                  <c:v>105.18656292238757</c:v>
                </c:pt>
                <c:pt idx="6207">
                  <c:v>105.19222176480862</c:v>
                </c:pt>
                <c:pt idx="6208">
                  <c:v>105.19788060722968</c:v>
                </c:pt>
                <c:pt idx="6209">
                  <c:v>105.20071002844017</c:v>
                </c:pt>
                <c:pt idx="6210">
                  <c:v>105.2007100284402</c:v>
                </c:pt>
                <c:pt idx="6211">
                  <c:v>105.20071002844017</c:v>
                </c:pt>
                <c:pt idx="6212">
                  <c:v>105.19788060722965</c:v>
                </c:pt>
                <c:pt idx="6213">
                  <c:v>105.19788060722968</c:v>
                </c:pt>
                <c:pt idx="6214">
                  <c:v>105.19222176480862</c:v>
                </c:pt>
                <c:pt idx="6215">
                  <c:v>105.18939234359809</c:v>
                </c:pt>
                <c:pt idx="6216">
                  <c:v>105.18939234359812</c:v>
                </c:pt>
                <c:pt idx="6217">
                  <c:v>105.19222176480862</c:v>
                </c:pt>
                <c:pt idx="6218">
                  <c:v>105.18939234359809</c:v>
                </c:pt>
                <c:pt idx="6219">
                  <c:v>105.18939234359809</c:v>
                </c:pt>
                <c:pt idx="6220">
                  <c:v>105.19222176480862</c:v>
                </c:pt>
                <c:pt idx="6221">
                  <c:v>105.18939234359809</c:v>
                </c:pt>
                <c:pt idx="6222">
                  <c:v>105.18656292238759</c:v>
                </c:pt>
                <c:pt idx="6223">
                  <c:v>105.18656292238759</c:v>
                </c:pt>
                <c:pt idx="6224">
                  <c:v>105.19505118601914</c:v>
                </c:pt>
                <c:pt idx="6225">
                  <c:v>105.19788060722965</c:v>
                </c:pt>
                <c:pt idx="6226">
                  <c:v>105.20353944965071</c:v>
                </c:pt>
                <c:pt idx="6227">
                  <c:v>105.20919829207176</c:v>
                </c:pt>
                <c:pt idx="6228">
                  <c:v>105.21768655570331</c:v>
                </c:pt>
                <c:pt idx="6229">
                  <c:v>105.19505118601913</c:v>
                </c:pt>
                <c:pt idx="6230">
                  <c:v>105.20071002844017</c:v>
                </c:pt>
                <c:pt idx="6231">
                  <c:v>105.20919829207173</c:v>
                </c:pt>
                <c:pt idx="6232">
                  <c:v>105.21485713449279</c:v>
                </c:pt>
                <c:pt idx="6233">
                  <c:v>105.21768655570331</c:v>
                </c:pt>
                <c:pt idx="6234">
                  <c:v>105.24315134659801</c:v>
                </c:pt>
                <c:pt idx="6235">
                  <c:v>105.24315134659801</c:v>
                </c:pt>
                <c:pt idx="6236">
                  <c:v>105.24032192538748</c:v>
                </c:pt>
                <c:pt idx="6237">
                  <c:v>105.24032192538748</c:v>
                </c:pt>
                <c:pt idx="6238">
                  <c:v>105.24032192538748</c:v>
                </c:pt>
                <c:pt idx="6239">
                  <c:v>105.23749250417696</c:v>
                </c:pt>
                <c:pt idx="6240">
                  <c:v>105.24032192538748</c:v>
                </c:pt>
                <c:pt idx="6241">
                  <c:v>105.24032192538748</c:v>
                </c:pt>
                <c:pt idx="6242">
                  <c:v>105.23749250417697</c:v>
                </c:pt>
                <c:pt idx="6243">
                  <c:v>105.23749250417696</c:v>
                </c:pt>
                <c:pt idx="6244">
                  <c:v>105.23749250417697</c:v>
                </c:pt>
                <c:pt idx="6245">
                  <c:v>105.23466308296642</c:v>
                </c:pt>
                <c:pt idx="6246">
                  <c:v>105.23183366175593</c:v>
                </c:pt>
                <c:pt idx="6247">
                  <c:v>105.23183366175593</c:v>
                </c:pt>
                <c:pt idx="6248">
                  <c:v>105.22900424054539</c:v>
                </c:pt>
                <c:pt idx="6249">
                  <c:v>105.22900424054539</c:v>
                </c:pt>
                <c:pt idx="6250">
                  <c:v>105.22900424054539</c:v>
                </c:pt>
                <c:pt idx="6251">
                  <c:v>105.22900424054539</c:v>
                </c:pt>
                <c:pt idx="6252">
                  <c:v>105.22900424054539</c:v>
                </c:pt>
                <c:pt idx="6253">
                  <c:v>105.22900424054539</c:v>
                </c:pt>
                <c:pt idx="6254">
                  <c:v>105.22900424054539</c:v>
                </c:pt>
                <c:pt idx="6255">
                  <c:v>105.22617481933487</c:v>
                </c:pt>
                <c:pt idx="6256">
                  <c:v>105.22617481933487</c:v>
                </c:pt>
                <c:pt idx="6257">
                  <c:v>105.22617481933487</c:v>
                </c:pt>
                <c:pt idx="6258">
                  <c:v>105.22334539812434</c:v>
                </c:pt>
                <c:pt idx="6259">
                  <c:v>105.22051597691384</c:v>
                </c:pt>
                <c:pt idx="6260">
                  <c:v>105.21768655570331</c:v>
                </c:pt>
                <c:pt idx="6261">
                  <c:v>105.21768655570331</c:v>
                </c:pt>
                <c:pt idx="6262">
                  <c:v>105.21485713449279</c:v>
                </c:pt>
                <c:pt idx="6263">
                  <c:v>105.21768655570331</c:v>
                </c:pt>
                <c:pt idx="6264">
                  <c:v>105.22051597691384</c:v>
                </c:pt>
                <c:pt idx="6265">
                  <c:v>105.22334539812434</c:v>
                </c:pt>
                <c:pt idx="6266">
                  <c:v>105.22334539812434</c:v>
                </c:pt>
                <c:pt idx="6267">
                  <c:v>105.22334539812434</c:v>
                </c:pt>
                <c:pt idx="6268">
                  <c:v>105.22617481933487</c:v>
                </c:pt>
                <c:pt idx="6269">
                  <c:v>105.22900424054539</c:v>
                </c:pt>
                <c:pt idx="6270">
                  <c:v>105.23183366175593</c:v>
                </c:pt>
                <c:pt idx="6271">
                  <c:v>105.23466308296642</c:v>
                </c:pt>
                <c:pt idx="6272">
                  <c:v>105.23749250417696</c:v>
                </c:pt>
                <c:pt idx="6273">
                  <c:v>105.23749250417696</c:v>
                </c:pt>
                <c:pt idx="6274">
                  <c:v>105.23466308296645</c:v>
                </c:pt>
                <c:pt idx="6275">
                  <c:v>105.23466308296642</c:v>
                </c:pt>
                <c:pt idx="6276">
                  <c:v>105.22900424054539</c:v>
                </c:pt>
                <c:pt idx="6277">
                  <c:v>105.22900424054539</c:v>
                </c:pt>
                <c:pt idx="6278">
                  <c:v>105.22900424054539</c:v>
                </c:pt>
                <c:pt idx="6279">
                  <c:v>105.23183366175593</c:v>
                </c:pt>
                <c:pt idx="6280">
                  <c:v>105.23466308296645</c:v>
                </c:pt>
                <c:pt idx="6281">
                  <c:v>105.24032192538748</c:v>
                </c:pt>
                <c:pt idx="6282">
                  <c:v>105.24032192538748</c:v>
                </c:pt>
                <c:pt idx="6283">
                  <c:v>105.24032192538748</c:v>
                </c:pt>
                <c:pt idx="6284">
                  <c:v>105.23749250417697</c:v>
                </c:pt>
                <c:pt idx="6285">
                  <c:v>105.23183366175593</c:v>
                </c:pt>
                <c:pt idx="6286">
                  <c:v>105.23466308296642</c:v>
                </c:pt>
                <c:pt idx="6287">
                  <c:v>105.23466308296645</c:v>
                </c:pt>
                <c:pt idx="6288">
                  <c:v>105.23749250417696</c:v>
                </c:pt>
                <c:pt idx="6289">
                  <c:v>105.23749250417697</c:v>
                </c:pt>
                <c:pt idx="6290">
                  <c:v>105.24032192538748</c:v>
                </c:pt>
                <c:pt idx="6291">
                  <c:v>105.24032192538748</c:v>
                </c:pt>
                <c:pt idx="6292">
                  <c:v>105.24598076780853</c:v>
                </c:pt>
                <c:pt idx="6293">
                  <c:v>105.24315134659801</c:v>
                </c:pt>
                <c:pt idx="6294">
                  <c:v>105.24881018901905</c:v>
                </c:pt>
                <c:pt idx="6295">
                  <c:v>105.25163961022959</c:v>
                </c:pt>
                <c:pt idx="6296">
                  <c:v>105.25729845265062</c:v>
                </c:pt>
                <c:pt idx="6297">
                  <c:v>105.26578671628219</c:v>
                </c:pt>
                <c:pt idx="6298">
                  <c:v>105.27427497991376</c:v>
                </c:pt>
                <c:pt idx="6299">
                  <c:v>105.28276324354536</c:v>
                </c:pt>
                <c:pt idx="6300">
                  <c:v>105.28559266475585</c:v>
                </c:pt>
                <c:pt idx="6301">
                  <c:v>105.28559266475585</c:v>
                </c:pt>
                <c:pt idx="6302">
                  <c:v>105.27993382233481</c:v>
                </c:pt>
                <c:pt idx="6303">
                  <c:v>105.28276324354533</c:v>
                </c:pt>
                <c:pt idx="6304">
                  <c:v>105.27710440112428</c:v>
                </c:pt>
                <c:pt idx="6305">
                  <c:v>105.27993382233481</c:v>
                </c:pt>
                <c:pt idx="6306">
                  <c:v>105.27993382233481</c:v>
                </c:pt>
                <c:pt idx="6307">
                  <c:v>105.27710440112428</c:v>
                </c:pt>
                <c:pt idx="6308">
                  <c:v>105.26578671628219</c:v>
                </c:pt>
                <c:pt idx="6309">
                  <c:v>105.26578671628219</c:v>
                </c:pt>
                <c:pt idx="6310">
                  <c:v>105.26295729507167</c:v>
                </c:pt>
                <c:pt idx="6311">
                  <c:v>105.26295729507167</c:v>
                </c:pt>
                <c:pt idx="6312">
                  <c:v>105.27144555870325</c:v>
                </c:pt>
                <c:pt idx="6313">
                  <c:v>105.27710440112428</c:v>
                </c:pt>
                <c:pt idx="6314">
                  <c:v>105.27710440112428</c:v>
                </c:pt>
                <c:pt idx="6315">
                  <c:v>105.27710440112428</c:v>
                </c:pt>
                <c:pt idx="6316">
                  <c:v>105.27427497991377</c:v>
                </c:pt>
                <c:pt idx="6317">
                  <c:v>105.26861613749273</c:v>
                </c:pt>
                <c:pt idx="6318">
                  <c:v>105.26861613749273</c:v>
                </c:pt>
                <c:pt idx="6319">
                  <c:v>105.26861613749273</c:v>
                </c:pt>
                <c:pt idx="6320">
                  <c:v>105.26861613749273</c:v>
                </c:pt>
                <c:pt idx="6321">
                  <c:v>105.26861613749273</c:v>
                </c:pt>
                <c:pt idx="6322">
                  <c:v>105.26861613749273</c:v>
                </c:pt>
                <c:pt idx="6323">
                  <c:v>105.27427497991377</c:v>
                </c:pt>
                <c:pt idx="6324">
                  <c:v>105.27993382233483</c:v>
                </c:pt>
                <c:pt idx="6325">
                  <c:v>105.28559266475588</c:v>
                </c:pt>
                <c:pt idx="6326">
                  <c:v>105.29125150717694</c:v>
                </c:pt>
                <c:pt idx="6327">
                  <c:v>105.29691034959799</c:v>
                </c:pt>
                <c:pt idx="6328">
                  <c:v>105.29691034959799</c:v>
                </c:pt>
                <c:pt idx="6329">
                  <c:v>105.29691034959799</c:v>
                </c:pt>
                <c:pt idx="6330">
                  <c:v>105.29408092838744</c:v>
                </c:pt>
                <c:pt idx="6331">
                  <c:v>105.29973977080849</c:v>
                </c:pt>
                <c:pt idx="6332">
                  <c:v>105.30539861322953</c:v>
                </c:pt>
                <c:pt idx="6333">
                  <c:v>105.3138868768611</c:v>
                </c:pt>
                <c:pt idx="6334">
                  <c:v>105.32803398291369</c:v>
                </c:pt>
                <c:pt idx="6335">
                  <c:v>105.33652224654527</c:v>
                </c:pt>
                <c:pt idx="6336">
                  <c:v>105.34218108896633</c:v>
                </c:pt>
                <c:pt idx="6337">
                  <c:v>105.35632819501893</c:v>
                </c:pt>
                <c:pt idx="6338">
                  <c:v>105.36481645865051</c:v>
                </c:pt>
                <c:pt idx="6339">
                  <c:v>105.37047530107152</c:v>
                </c:pt>
                <c:pt idx="6340">
                  <c:v>105.38745182833468</c:v>
                </c:pt>
                <c:pt idx="6341">
                  <c:v>105.39594009196624</c:v>
                </c:pt>
                <c:pt idx="6342">
                  <c:v>105.39311067075573</c:v>
                </c:pt>
                <c:pt idx="6343">
                  <c:v>105.39311067075573</c:v>
                </c:pt>
                <c:pt idx="6344">
                  <c:v>105.39028124954521</c:v>
                </c:pt>
                <c:pt idx="6345">
                  <c:v>105.38745182833468</c:v>
                </c:pt>
                <c:pt idx="6346">
                  <c:v>105.38462240712417</c:v>
                </c:pt>
                <c:pt idx="6347">
                  <c:v>105.38462240712417</c:v>
                </c:pt>
                <c:pt idx="6348">
                  <c:v>105.38745182833468</c:v>
                </c:pt>
                <c:pt idx="6349">
                  <c:v>105.39028124954518</c:v>
                </c:pt>
                <c:pt idx="6350">
                  <c:v>105.39028124954518</c:v>
                </c:pt>
                <c:pt idx="6351">
                  <c:v>105.3931106707557</c:v>
                </c:pt>
                <c:pt idx="6352">
                  <c:v>105.3931106707557</c:v>
                </c:pt>
                <c:pt idx="6353">
                  <c:v>105.39028124954518</c:v>
                </c:pt>
                <c:pt idx="6354">
                  <c:v>105.38745182833468</c:v>
                </c:pt>
                <c:pt idx="6355">
                  <c:v>105.38745182833468</c:v>
                </c:pt>
                <c:pt idx="6356">
                  <c:v>105.38462240712417</c:v>
                </c:pt>
                <c:pt idx="6357">
                  <c:v>105.38462240712417</c:v>
                </c:pt>
                <c:pt idx="6358">
                  <c:v>105.38462240712417</c:v>
                </c:pt>
                <c:pt idx="6359">
                  <c:v>105.38179298591365</c:v>
                </c:pt>
                <c:pt idx="6360">
                  <c:v>105.37896356470314</c:v>
                </c:pt>
                <c:pt idx="6361">
                  <c:v>105.37613414349262</c:v>
                </c:pt>
                <c:pt idx="6362">
                  <c:v>105.37613414349262</c:v>
                </c:pt>
                <c:pt idx="6363">
                  <c:v>105.37613414349262</c:v>
                </c:pt>
                <c:pt idx="6364">
                  <c:v>105.37896356470314</c:v>
                </c:pt>
                <c:pt idx="6365">
                  <c:v>105.37896356470314</c:v>
                </c:pt>
                <c:pt idx="6366">
                  <c:v>105.38179298591368</c:v>
                </c:pt>
                <c:pt idx="6367">
                  <c:v>105.37896356470314</c:v>
                </c:pt>
                <c:pt idx="6368">
                  <c:v>105.37613414349262</c:v>
                </c:pt>
                <c:pt idx="6369">
                  <c:v>105.37613414349262</c:v>
                </c:pt>
                <c:pt idx="6370">
                  <c:v>105.37613414349262</c:v>
                </c:pt>
                <c:pt idx="6371">
                  <c:v>105.37613414349262</c:v>
                </c:pt>
                <c:pt idx="6372">
                  <c:v>105.37613414349262</c:v>
                </c:pt>
                <c:pt idx="6373">
                  <c:v>105.37896356470314</c:v>
                </c:pt>
                <c:pt idx="6374">
                  <c:v>105.37896356470314</c:v>
                </c:pt>
                <c:pt idx="6375">
                  <c:v>105.37896356470314</c:v>
                </c:pt>
                <c:pt idx="6376">
                  <c:v>105.37896356470314</c:v>
                </c:pt>
                <c:pt idx="6377">
                  <c:v>105.37896356470314</c:v>
                </c:pt>
                <c:pt idx="6378">
                  <c:v>105.38179298591365</c:v>
                </c:pt>
                <c:pt idx="6379">
                  <c:v>105.38179298591365</c:v>
                </c:pt>
                <c:pt idx="6380">
                  <c:v>105.38179298591365</c:v>
                </c:pt>
                <c:pt idx="6381">
                  <c:v>105.37896356470313</c:v>
                </c:pt>
                <c:pt idx="6382">
                  <c:v>105.37896356470313</c:v>
                </c:pt>
                <c:pt idx="6383">
                  <c:v>105.37330472228209</c:v>
                </c:pt>
                <c:pt idx="6384">
                  <c:v>105.37330472228209</c:v>
                </c:pt>
                <c:pt idx="6385">
                  <c:v>105.37047530107156</c:v>
                </c:pt>
                <c:pt idx="6386">
                  <c:v>105.37613414349259</c:v>
                </c:pt>
                <c:pt idx="6387">
                  <c:v>105.37896356470313</c:v>
                </c:pt>
                <c:pt idx="6388">
                  <c:v>105.38179298591365</c:v>
                </c:pt>
                <c:pt idx="6389">
                  <c:v>105.37896356470313</c:v>
                </c:pt>
                <c:pt idx="6390">
                  <c:v>105.37896356470313</c:v>
                </c:pt>
                <c:pt idx="6391">
                  <c:v>105.37330472228209</c:v>
                </c:pt>
                <c:pt idx="6392">
                  <c:v>105.37047530107156</c:v>
                </c:pt>
                <c:pt idx="6393">
                  <c:v>105.37330472228207</c:v>
                </c:pt>
                <c:pt idx="6394">
                  <c:v>105.3789635647031</c:v>
                </c:pt>
                <c:pt idx="6395">
                  <c:v>105.38462240712413</c:v>
                </c:pt>
                <c:pt idx="6396">
                  <c:v>105.38462240712416</c:v>
                </c:pt>
                <c:pt idx="6397">
                  <c:v>105.38462240712413</c:v>
                </c:pt>
                <c:pt idx="6398">
                  <c:v>105.3789635647031</c:v>
                </c:pt>
                <c:pt idx="6399">
                  <c:v>105.37613414349259</c:v>
                </c:pt>
                <c:pt idx="6400">
                  <c:v>105.37047530107156</c:v>
                </c:pt>
                <c:pt idx="6401">
                  <c:v>105.37047530107156</c:v>
                </c:pt>
                <c:pt idx="6402">
                  <c:v>105.37047530107156</c:v>
                </c:pt>
                <c:pt idx="6403">
                  <c:v>105.37047530107156</c:v>
                </c:pt>
                <c:pt idx="6404">
                  <c:v>105.36764587986104</c:v>
                </c:pt>
                <c:pt idx="6405">
                  <c:v>105.36481645865051</c:v>
                </c:pt>
                <c:pt idx="6406">
                  <c:v>105.36764587986104</c:v>
                </c:pt>
                <c:pt idx="6407">
                  <c:v>105.36764587986104</c:v>
                </c:pt>
                <c:pt idx="6408">
                  <c:v>105.36764587986104</c:v>
                </c:pt>
                <c:pt idx="6409">
                  <c:v>105.36481645865051</c:v>
                </c:pt>
                <c:pt idx="6410">
                  <c:v>105.37047530107156</c:v>
                </c:pt>
                <c:pt idx="6411">
                  <c:v>105.37047530107156</c:v>
                </c:pt>
                <c:pt idx="6412">
                  <c:v>105.37330472228209</c:v>
                </c:pt>
                <c:pt idx="6413">
                  <c:v>105.37613414349262</c:v>
                </c:pt>
                <c:pt idx="6414">
                  <c:v>105.38179298591368</c:v>
                </c:pt>
                <c:pt idx="6415">
                  <c:v>105.38179298591368</c:v>
                </c:pt>
                <c:pt idx="6416">
                  <c:v>105.37613414349262</c:v>
                </c:pt>
                <c:pt idx="6417">
                  <c:v>105.37330472228209</c:v>
                </c:pt>
                <c:pt idx="6418">
                  <c:v>105.37047530107156</c:v>
                </c:pt>
                <c:pt idx="6419">
                  <c:v>105.37047530107156</c:v>
                </c:pt>
                <c:pt idx="6420">
                  <c:v>105.36481645865051</c:v>
                </c:pt>
                <c:pt idx="6421">
                  <c:v>105.36764587986104</c:v>
                </c:pt>
                <c:pt idx="6422">
                  <c:v>105.36764587986104</c:v>
                </c:pt>
                <c:pt idx="6423">
                  <c:v>105.37047530107156</c:v>
                </c:pt>
                <c:pt idx="6424">
                  <c:v>105.37047530107156</c:v>
                </c:pt>
                <c:pt idx="6425">
                  <c:v>105.37047530107156</c:v>
                </c:pt>
                <c:pt idx="6426">
                  <c:v>105.37047530107156</c:v>
                </c:pt>
                <c:pt idx="6427">
                  <c:v>105.37330472228209</c:v>
                </c:pt>
                <c:pt idx="6428">
                  <c:v>105.37047530107156</c:v>
                </c:pt>
                <c:pt idx="6429">
                  <c:v>105.36764587986104</c:v>
                </c:pt>
                <c:pt idx="6430">
                  <c:v>105.37047530107156</c:v>
                </c:pt>
                <c:pt idx="6431">
                  <c:v>105.37330472228209</c:v>
                </c:pt>
                <c:pt idx="6432">
                  <c:v>105.37330472228209</c:v>
                </c:pt>
                <c:pt idx="6433">
                  <c:v>105.37613414349262</c:v>
                </c:pt>
                <c:pt idx="6434">
                  <c:v>105.37613414349262</c:v>
                </c:pt>
                <c:pt idx="6435">
                  <c:v>105.37613414349262</c:v>
                </c:pt>
                <c:pt idx="6436">
                  <c:v>105.37613414349262</c:v>
                </c:pt>
                <c:pt idx="6437">
                  <c:v>105.37330472228209</c:v>
                </c:pt>
                <c:pt idx="6438">
                  <c:v>105.37896356470313</c:v>
                </c:pt>
                <c:pt idx="6439">
                  <c:v>105.3874518283347</c:v>
                </c:pt>
                <c:pt idx="6440">
                  <c:v>105.39594009196625</c:v>
                </c:pt>
                <c:pt idx="6441">
                  <c:v>105.39876951317676</c:v>
                </c:pt>
                <c:pt idx="6442">
                  <c:v>105.40442835559782</c:v>
                </c:pt>
                <c:pt idx="6443">
                  <c:v>105.40159893438727</c:v>
                </c:pt>
                <c:pt idx="6444">
                  <c:v>105.39594009196624</c:v>
                </c:pt>
                <c:pt idx="6445">
                  <c:v>105.39028124954518</c:v>
                </c:pt>
                <c:pt idx="6446">
                  <c:v>105.39311067075573</c:v>
                </c:pt>
                <c:pt idx="6447">
                  <c:v>105.39594009196625</c:v>
                </c:pt>
                <c:pt idx="6448">
                  <c:v>105.39594009196625</c:v>
                </c:pt>
                <c:pt idx="6449">
                  <c:v>105.39594009196625</c:v>
                </c:pt>
                <c:pt idx="6450">
                  <c:v>105.40159893438729</c:v>
                </c:pt>
                <c:pt idx="6451">
                  <c:v>105.40442835559782</c:v>
                </c:pt>
                <c:pt idx="6452">
                  <c:v>105.40725777680834</c:v>
                </c:pt>
                <c:pt idx="6453">
                  <c:v>105.41008719801889</c:v>
                </c:pt>
                <c:pt idx="6454">
                  <c:v>105.41574604043993</c:v>
                </c:pt>
                <c:pt idx="6455">
                  <c:v>105.41291661922939</c:v>
                </c:pt>
                <c:pt idx="6456">
                  <c:v>105.41291661922939</c:v>
                </c:pt>
                <c:pt idx="6457">
                  <c:v>105.41291661922939</c:v>
                </c:pt>
                <c:pt idx="6458">
                  <c:v>105.41008719801884</c:v>
                </c:pt>
                <c:pt idx="6459">
                  <c:v>105.40725777680832</c:v>
                </c:pt>
                <c:pt idx="6460">
                  <c:v>105.41008719801887</c:v>
                </c:pt>
                <c:pt idx="6461">
                  <c:v>105.41857546165042</c:v>
                </c:pt>
                <c:pt idx="6462">
                  <c:v>105.42423430407148</c:v>
                </c:pt>
                <c:pt idx="6463">
                  <c:v>105.43272256770304</c:v>
                </c:pt>
                <c:pt idx="6464">
                  <c:v>105.44121083133462</c:v>
                </c:pt>
                <c:pt idx="6465">
                  <c:v>105.44686967375567</c:v>
                </c:pt>
                <c:pt idx="6466">
                  <c:v>105.44404025254514</c:v>
                </c:pt>
                <c:pt idx="6467">
                  <c:v>105.4525285161767</c:v>
                </c:pt>
                <c:pt idx="6468">
                  <c:v>105.46384620101881</c:v>
                </c:pt>
                <c:pt idx="6469">
                  <c:v>105.47516388586089</c:v>
                </c:pt>
                <c:pt idx="6470">
                  <c:v>105.48365214949247</c:v>
                </c:pt>
                <c:pt idx="6471">
                  <c:v>105.48648157070299</c:v>
                </c:pt>
                <c:pt idx="6472">
                  <c:v>105.48082272828194</c:v>
                </c:pt>
                <c:pt idx="6473">
                  <c:v>105.47516388586091</c:v>
                </c:pt>
                <c:pt idx="6474">
                  <c:v>105.46950504343985</c:v>
                </c:pt>
                <c:pt idx="6475">
                  <c:v>105.46667562222936</c:v>
                </c:pt>
                <c:pt idx="6476">
                  <c:v>105.46667562222936</c:v>
                </c:pt>
                <c:pt idx="6477">
                  <c:v>105.47233446465039</c:v>
                </c:pt>
                <c:pt idx="6478">
                  <c:v>105.47233446465039</c:v>
                </c:pt>
                <c:pt idx="6479">
                  <c:v>105.47233446465039</c:v>
                </c:pt>
                <c:pt idx="6480">
                  <c:v>105.47233446465039</c:v>
                </c:pt>
                <c:pt idx="6481">
                  <c:v>105.47516388586091</c:v>
                </c:pt>
                <c:pt idx="6482">
                  <c:v>105.46667562222933</c:v>
                </c:pt>
                <c:pt idx="6483">
                  <c:v>105.46667562222933</c:v>
                </c:pt>
                <c:pt idx="6484">
                  <c:v>105.46950504343985</c:v>
                </c:pt>
                <c:pt idx="6485">
                  <c:v>105.46950504343985</c:v>
                </c:pt>
                <c:pt idx="6486">
                  <c:v>105.46667562222933</c:v>
                </c:pt>
                <c:pt idx="6487">
                  <c:v>105.46950504343985</c:v>
                </c:pt>
                <c:pt idx="6488">
                  <c:v>105.46950504343985</c:v>
                </c:pt>
                <c:pt idx="6489">
                  <c:v>105.46667562222936</c:v>
                </c:pt>
                <c:pt idx="6490">
                  <c:v>105.46667562222936</c:v>
                </c:pt>
                <c:pt idx="6491">
                  <c:v>105.46667562222936</c:v>
                </c:pt>
                <c:pt idx="6492">
                  <c:v>105.46667562222936</c:v>
                </c:pt>
                <c:pt idx="6493">
                  <c:v>105.46667562222936</c:v>
                </c:pt>
                <c:pt idx="6494">
                  <c:v>105.46384620101882</c:v>
                </c:pt>
                <c:pt idx="6495">
                  <c:v>105.4610167798083</c:v>
                </c:pt>
                <c:pt idx="6496">
                  <c:v>105.45818735859777</c:v>
                </c:pt>
                <c:pt idx="6497">
                  <c:v>105.45818735859777</c:v>
                </c:pt>
                <c:pt idx="6498">
                  <c:v>105.45535793738725</c:v>
                </c:pt>
                <c:pt idx="6499">
                  <c:v>105.45818735859777</c:v>
                </c:pt>
                <c:pt idx="6500">
                  <c:v>105.45818735859777</c:v>
                </c:pt>
                <c:pt idx="6501">
                  <c:v>105.45818735859777</c:v>
                </c:pt>
                <c:pt idx="6502">
                  <c:v>105.45535793738725</c:v>
                </c:pt>
                <c:pt idx="6503">
                  <c:v>105.45818735859777</c:v>
                </c:pt>
                <c:pt idx="6504">
                  <c:v>105.45535793738725</c:v>
                </c:pt>
                <c:pt idx="6505">
                  <c:v>105.45535793738725</c:v>
                </c:pt>
                <c:pt idx="6506">
                  <c:v>105.45535793738725</c:v>
                </c:pt>
                <c:pt idx="6507">
                  <c:v>105.45535793738725</c:v>
                </c:pt>
                <c:pt idx="6508">
                  <c:v>105.45252851617673</c:v>
                </c:pt>
                <c:pt idx="6509">
                  <c:v>105.45252851617673</c:v>
                </c:pt>
                <c:pt idx="6510">
                  <c:v>105.45252851617673</c:v>
                </c:pt>
                <c:pt idx="6511">
                  <c:v>105.45252851617673</c:v>
                </c:pt>
                <c:pt idx="6512">
                  <c:v>105.45252851617673</c:v>
                </c:pt>
                <c:pt idx="6513">
                  <c:v>105.45252851617673</c:v>
                </c:pt>
                <c:pt idx="6514">
                  <c:v>105.45535793738725</c:v>
                </c:pt>
                <c:pt idx="6515">
                  <c:v>105.45535793738725</c:v>
                </c:pt>
                <c:pt idx="6516">
                  <c:v>105.45535793738725</c:v>
                </c:pt>
                <c:pt idx="6517">
                  <c:v>105.45535793738725</c:v>
                </c:pt>
                <c:pt idx="6518">
                  <c:v>105.45535793738725</c:v>
                </c:pt>
                <c:pt idx="6519">
                  <c:v>105.45252851617673</c:v>
                </c:pt>
                <c:pt idx="6520">
                  <c:v>105.45252851617673</c:v>
                </c:pt>
                <c:pt idx="6521">
                  <c:v>105.45535793738725</c:v>
                </c:pt>
                <c:pt idx="6522">
                  <c:v>105.45535793738725</c:v>
                </c:pt>
                <c:pt idx="6523">
                  <c:v>105.45818735859777</c:v>
                </c:pt>
                <c:pt idx="6524">
                  <c:v>105.4610167798083</c:v>
                </c:pt>
                <c:pt idx="6525">
                  <c:v>105.4610167798083</c:v>
                </c:pt>
                <c:pt idx="6526">
                  <c:v>105.45535793738725</c:v>
                </c:pt>
                <c:pt idx="6527">
                  <c:v>105.45535793738725</c:v>
                </c:pt>
                <c:pt idx="6528">
                  <c:v>105.45535793738725</c:v>
                </c:pt>
                <c:pt idx="6529">
                  <c:v>105.45252851617673</c:v>
                </c:pt>
                <c:pt idx="6530">
                  <c:v>105.45535793738725</c:v>
                </c:pt>
                <c:pt idx="6531">
                  <c:v>105.45818735859777</c:v>
                </c:pt>
                <c:pt idx="6532">
                  <c:v>105.45818735859777</c:v>
                </c:pt>
                <c:pt idx="6533">
                  <c:v>105.45535793738725</c:v>
                </c:pt>
                <c:pt idx="6534">
                  <c:v>105.45535793738725</c:v>
                </c:pt>
                <c:pt idx="6535">
                  <c:v>105.45252851617673</c:v>
                </c:pt>
                <c:pt idx="6536">
                  <c:v>105.44969909496619</c:v>
                </c:pt>
                <c:pt idx="6537">
                  <c:v>105.44969909496619</c:v>
                </c:pt>
                <c:pt idx="6538">
                  <c:v>105.44686967375567</c:v>
                </c:pt>
                <c:pt idx="6539">
                  <c:v>105.44404025254514</c:v>
                </c:pt>
                <c:pt idx="6540">
                  <c:v>105.44404025254514</c:v>
                </c:pt>
                <c:pt idx="6541">
                  <c:v>105.44686967375567</c:v>
                </c:pt>
                <c:pt idx="6542">
                  <c:v>105.44121083133462</c:v>
                </c:pt>
                <c:pt idx="6543">
                  <c:v>105.43838141012411</c:v>
                </c:pt>
                <c:pt idx="6544">
                  <c:v>105.43838141012411</c:v>
                </c:pt>
                <c:pt idx="6545">
                  <c:v>105.43272256770305</c:v>
                </c:pt>
                <c:pt idx="6546">
                  <c:v>105.4242343040715</c:v>
                </c:pt>
                <c:pt idx="6547">
                  <c:v>105.42140488286097</c:v>
                </c:pt>
                <c:pt idx="6548">
                  <c:v>105.41857546165045</c:v>
                </c:pt>
                <c:pt idx="6549">
                  <c:v>105.41574604043993</c:v>
                </c:pt>
                <c:pt idx="6550">
                  <c:v>105.41574604043993</c:v>
                </c:pt>
                <c:pt idx="6551">
                  <c:v>105.41857546165045</c:v>
                </c:pt>
                <c:pt idx="6552">
                  <c:v>105.42140488286097</c:v>
                </c:pt>
                <c:pt idx="6553">
                  <c:v>105.42140488286097</c:v>
                </c:pt>
                <c:pt idx="6554">
                  <c:v>105.42140488286097</c:v>
                </c:pt>
                <c:pt idx="6555">
                  <c:v>105.42140488286097</c:v>
                </c:pt>
                <c:pt idx="6556">
                  <c:v>105.41857546165045</c:v>
                </c:pt>
                <c:pt idx="6557">
                  <c:v>105.41857546165045</c:v>
                </c:pt>
                <c:pt idx="6558">
                  <c:v>105.42140488286097</c:v>
                </c:pt>
                <c:pt idx="6559">
                  <c:v>105.41857546165045</c:v>
                </c:pt>
                <c:pt idx="6560">
                  <c:v>105.41857546165045</c:v>
                </c:pt>
                <c:pt idx="6561">
                  <c:v>105.42140488286097</c:v>
                </c:pt>
                <c:pt idx="6562">
                  <c:v>105.42140488286097</c:v>
                </c:pt>
                <c:pt idx="6563">
                  <c:v>105.42140488286097</c:v>
                </c:pt>
                <c:pt idx="6564">
                  <c:v>105.4242343040715</c:v>
                </c:pt>
                <c:pt idx="6565">
                  <c:v>105.4242343040715</c:v>
                </c:pt>
                <c:pt idx="6566">
                  <c:v>105.4242343040715</c:v>
                </c:pt>
                <c:pt idx="6567">
                  <c:v>105.42140488286097</c:v>
                </c:pt>
                <c:pt idx="6568">
                  <c:v>105.41574604043993</c:v>
                </c:pt>
                <c:pt idx="6569">
                  <c:v>105.41008719801887</c:v>
                </c:pt>
                <c:pt idx="6570">
                  <c:v>105.40159893438729</c:v>
                </c:pt>
                <c:pt idx="6571">
                  <c:v>105.39594009196624</c:v>
                </c:pt>
                <c:pt idx="6572">
                  <c:v>105.3931106707557</c:v>
                </c:pt>
                <c:pt idx="6573">
                  <c:v>105.3931106707557</c:v>
                </c:pt>
                <c:pt idx="6574">
                  <c:v>105.3931106707557</c:v>
                </c:pt>
                <c:pt idx="6575">
                  <c:v>105.39594009196621</c:v>
                </c:pt>
                <c:pt idx="6576">
                  <c:v>105.39594009196621</c:v>
                </c:pt>
                <c:pt idx="6577">
                  <c:v>105.39594009196621</c:v>
                </c:pt>
                <c:pt idx="6578">
                  <c:v>105.39594009196621</c:v>
                </c:pt>
                <c:pt idx="6579">
                  <c:v>105.39594009196621</c:v>
                </c:pt>
                <c:pt idx="6580">
                  <c:v>105.39594009196621</c:v>
                </c:pt>
                <c:pt idx="6581">
                  <c:v>105.39594009196621</c:v>
                </c:pt>
                <c:pt idx="6582">
                  <c:v>105.39594009196621</c:v>
                </c:pt>
                <c:pt idx="6583">
                  <c:v>105.3931106707557</c:v>
                </c:pt>
                <c:pt idx="6584">
                  <c:v>105.39311067075569</c:v>
                </c:pt>
                <c:pt idx="6585">
                  <c:v>105.3931106707557</c:v>
                </c:pt>
                <c:pt idx="6586">
                  <c:v>105.39028124954521</c:v>
                </c:pt>
                <c:pt idx="6587">
                  <c:v>105.39028124954518</c:v>
                </c:pt>
                <c:pt idx="6588">
                  <c:v>105.39028124954521</c:v>
                </c:pt>
                <c:pt idx="6589">
                  <c:v>105.38745182833468</c:v>
                </c:pt>
                <c:pt idx="6590">
                  <c:v>105.38745182833468</c:v>
                </c:pt>
                <c:pt idx="6591">
                  <c:v>105.38745182833468</c:v>
                </c:pt>
                <c:pt idx="6592">
                  <c:v>105.38462240712417</c:v>
                </c:pt>
                <c:pt idx="6593">
                  <c:v>105.38462240712417</c:v>
                </c:pt>
                <c:pt idx="6594">
                  <c:v>105.38462240712417</c:v>
                </c:pt>
                <c:pt idx="6595">
                  <c:v>105.38179298591368</c:v>
                </c:pt>
                <c:pt idx="6596">
                  <c:v>105.38462240712417</c:v>
                </c:pt>
                <c:pt idx="6597">
                  <c:v>105.38462240712417</c:v>
                </c:pt>
                <c:pt idx="6598">
                  <c:v>105.38745182833468</c:v>
                </c:pt>
                <c:pt idx="6599">
                  <c:v>105.39028124954518</c:v>
                </c:pt>
                <c:pt idx="6600">
                  <c:v>105.3931106707557</c:v>
                </c:pt>
                <c:pt idx="6601">
                  <c:v>105.3931106707557</c:v>
                </c:pt>
                <c:pt idx="6602">
                  <c:v>105.39594009196621</c:v>
                </c:pt>
                <c:pt idx="6603">
                  <c:v>105.39028124954518</c:v>
                </c:pt>
                <c:pt idx="6604">
                  <c:v>105.38462240712413</c:v>
                </c:pt>
                <c:pt idx="6605">
                  <c:v>105.3789635647031</c:v>
                </c:pt>
                <c:pt idx="6606">
                  <c:v>105.37613414349259</c:v>
                </c:pt>
                <c:pt idx="6607">
                  <c:v>105.37047530107156</c:v>
                </c:pt>
                <c:pt idx="6608">
                  <c:v>105.37047530107156</c:v>
                </c:pt>
                <c:pt idx="6609">
                  <c:v>105.36764587986104</c:v>
                </c:pt>
                <c:pt idx="6610">
                  <c:v>105.36764587986104</c:v>
                </c:pt>
                <c:pt idx="6611">
                  <c:v>105.36481645865051</c:v>
                </c:pt>
                <c:pt idx="6612">
                  <c:v>105.36481645865051</c:v>
                </c:pt>
                <c:pt idx="6613">
                  <c:v>105.36481645865051</c:v>
                </c:pt>
                <c:pt idx="6614">
                  <c:v>105.36764587986104</c:v>
                </c:pt>
                <c:pt idx="6615">
                  <c:v>105.36764587986104</c:v>
                </c:pt>
                <c:pt idx="6616">
                  <c:v>105.36764587986104</c:v>
                </c:pt>
                <c:pt idx="6617">
                  <c:v>105.36764587986104</c:v>
                </c:pt>
                <c:pt idx="6618">
                  <c:v>105.36764587986104</c:v>
                </c:pt>
                <c:pt idx="6619">
                  <c:v>105.36764587986104</c:v>
                </c:pt>
                <c:pt idx="6620">
                  <c:v>105.36764587986104</c:v>
                </c:pt>
                <c:pt idx="6621">
                  <c:v>105.36764587986104</c:v>
                </c:pt>
                <c:pt idx="6622">
                  <c:v>105.36764587986104</c:v>
                </c:pt>
                <c:pt idx="6623">
                  <c:v>105.36764587986104</c:v>
                </c:pt>
                <c:pt idx="6624">
                  <c:v>105.36764587986104</c:v>
                </c:pt>
                <c:pt idx="6625">
                  <c:v>105.36481645865051</c:v>
                </c:pt>
                <c:pt idx="6626">
                  <c:v>105.36198703743999</c:v>
                </c:pt>
                <c:pt idx="6627">
                  <c:v>105.36198703743999</c:v>
                </c:pt>
                <c:pt idx="6628">
                  <c:v>105.35915761622945</c:v>
                </c:pt>
                <c:pt idx="6629">
                  <c:v>105.35632819501896</c:v>
                </c:pt>
                <c:pt idx="6630">
                  <c:v>105.35632819501896</c:v>
                </c:pt>
                <c:pt idx="6631">
                  <c:v>105.35632819501896</c:v>
                </c:pt>
                <c:pt idx="6632">
                  <c:v>105.35632819501896</c:v>
                </c:pt>
                <c:pt idx="6633">
                  <c:v>105.35632819501893</c:v>
                </c:pt>
                <c:pt idx="6634">
                  <c:v>105.35632819501896</c:v>
                </c:pt>
                <c:pt idx="6635">
                  <c:v>105.35349877380843</c:v>
                </c:pt>
                <c:pt idx="6636">
                  <c:v>105.34783993138737</c:v>
                </c:pt>
                <c:pt idx="6637">
                  <c:v>105.33086340412424</c:v>
                </c:pt>
                <c:pt idx="6638">
                  <c:v>105.31671629807161</c:v>
                </c:pt>
                <c:pt idx="6639">
                  <c:v>105.30256919201899</c:v>
                </c:pt>
                <c:pt idx="6640">
                  <c:v>105.2912515071769</c:v>
                </c:pt>
                <c:pt idx="6641">
                  <c:v>105.2827632435453</c:v>
                </c:pt>
                <c:pt idx="6642">
                  <c:v>105.28559266475585</c:v>
                </c:pt>
                <c:pt idx="6643">
                  <c:v>105.29691034959794</c:v>
                </c:pt>
                <c:pt idx="6644">
                  <c:v>105.3138868768611</c:v>
                </c:pt>
                <c:pt idx="6645">
                  <c:v>105.33652224654527</c:v>
                </c:pt>
                <c:pt idx="6646">
                  <c:v>105.36481645865051</c:v>
                </c:pt>
                <c:pt idx="6647">
                  <c:v>105.40442835559782</c:v>
                </c:pt>
                <c:pt idx="6648">
                  <c:v>105.44404025254514</c:v>
                </c:pt>
                <c:pt idx="6649">
                  <c:v>105.48365214949244</c:v>
                </c:pt>
                <c:pt idx="6650">
                  <c:v>105.52326404643978</c:v>
                </c:pt>
                <c:pt idx="6651">
                  <c:v>105.57419362822918</c:v>
                </c:pt>
                <c:pt idx="6652">
                  <c:v>105.61097610396595</c:v>
                </c:pt>
                <c:pt idx="6653">
                  <c:v>105.64492915849223</c:v>
                </c:pt>
                <c:pt idx="6654">
                  <c:v>105.67888221301851</c:v>
                </c:pt>
                <c:pt idx="6655">
                  <c:v>105.71283526754478</c:v>
                </c:pt>
                <c:pt idx="6656">
                  <c:v>105.73547063722894</c:v>
                </c:pt>
                <c:pt idx="6657">
                  <c:v>105.77508253417629</c:v>
                </c:pt>
                <c:pt idx="6658">
                  <c:v>105.8146944311236</c:v>
                </c:pt>
                <c:pt idx="6659">
                  <c:v>105.8543063280709</c:v>
                </c:pt>
                <c:pt idx="6660">
                  <c:v>105.89674764622876</c:v>
                </c:pt>
                <c:pt idx="6661">
                  <c:v>105.94201838559711</c:v>
                </c:pt>
                <c:pt idx="6662">
                  <c:v>105.97597144012339</c:v>
                </c:pt>
                <c:pt idx="6663">
                  <c:v>106.01275391586016</c:v>
                </c:pt>
                <c:pt idx="6664">
                  <c:v>106.04953639159696</c:v>
                </c:pt>
                <c:pt idx="6665">
                  <c:v>106.08348944612324</c:v>
                </c:pt>
                <c:pt idx="6666">
                  <c:v>106.11461307943898</c:v>
                </c:pt>
                <c:pt idx="6667">
                  <c:v>106.14856613396526</c:v>
                </c:pt>
                <c:pt idx="6668">
                  <c:v>106.179689767281</c:v>
                </c:pt>
                <c:pt idx="6669">
                  <c:v>106.21364282180727</c:v>
                </c:pt>
                <c:pt idx="6670">
                  <c:v>106.24759587633355</c:v>
                </c:pt>
                <c:pt idx="6671">
                  <c:v>106.28154893085983</c:v>
                </c:pt>
                <c:pt idx="6672">
                  <c:v>106.31550198538609</c:v>
                </c:pt>
                <c:pt idx="6673">
                  <c:v>106.34945503991237</c:v>
                </c:pt>
                <c:pt idx="6674">
                  <c:v>106.37491983080706</c:v>
                </c:pt>
                <c:pt idx="6675">
                  <c:v>106.40038462170176</c:v>
                </c:pt>
                <c:pt idx="6676">
                  <c:v>106.42867883380697</c:v>
                </c:pt>
                <c:pt idx="6677">
                  <c:v>106.45414362470169</c:v>
                </c:pt>
                <c:pt idx="6678">
                  <c:v>106.48243783680691</c:v>
                </c:pt>
                <c:pt idx="6679">
                  <c:v>106.51639089133316</c:v>
                </c:pt>
                <c:pt idx="6680">
                  <c:v>106.54468510343841</c:v>
                </c:pt>
                <c:pt idx="6681">
                  <c:v>106.5701498943331</c:v>
                </c:pt>
                <c:pt idx="6682">
                  <c:v>106.59561468522782</c:v>
                </c:pt>
                <c:pt idx="6683">
                  <c:v>106.62107947612253</c:v>
                </c:pt>
                <c:pt idx="6684">
                  <c:v>106.64937368822775</c:v>
                </c:pt>
                <c:pt idx="6685">
                  <c:v>106.67766790033299</c:v>
                </c:pt>
                <c:pt idx="6686">
                  <c:v>106.70596211243821</c:v>
                </c:pt>
                <c:pt idx="6687">
                  <c:v>106.73425632454344</c:v>
                </c:pt>
                <c:pt idx="6688">
                  <c:v>106.76255053664866</c:v>
                </c:pt>
                <c:pt idx="6689">
                  <c:v>106.77952706391179</c:v>
                </c:pt>
                <c:pt idx="6690">
                  <c:v>106.8049918548065</c:v>
                </c:pt>
                <c:pt idx="6691">
                  <c:v>106.8304566457012</c:v>
                </c:pt>
                <c:pt idx="6692">
                  <c:v>106.85875085780643</c:v>
                </c:pt>
                <c:pt idx="6693">
                  <c:v>106.87572738506955</c:v>
                </c:pt>
                <c:pt idx="6694">
                  <c:v>106.90119217596425</c:v>
                </c:pt>
                <c:pt idx="6695">
                  <c:v>106.92665696685897</c:v>
                </c:pt>
                <c:pt idx="6696">
                  <c:v>106.9464629153326</c:v>
                </c:pt>
                <c:pt idx="6697">
                  <c:v>106.96343944259574</c:v>
                </c:pt>
                <c:pt idx="6698">
                  <c:v>106.99173365470099</c:v>
                </c:pt>
                <c:pt idx="6699">
                  <c:v>107.01153960317463</c:v>
                </c:pt>
                <c:pt idx="6700">
                  <c:v>107.03417497285882</c:v>
                </c:pt>
                <c:pt idx="6701">
                  <c:v>107.06246918496404</c:v>
                </c:pt>
                <c:pt idx="6702">
                  <c:v>107.08510455464823</c:v>
                </c:pt>
                <c:pt idx="6703">
                  <c:v>107.10491050312189</c:v>
                </c:pt>
                <c:pt idx="6704">
                  <c:v>107.13320471522714</c:v>
                </c:pt>
                <c:pt idx="6705">
                  <c:v>107.15018124249025</c:v>
                </c:pt>
                <c:pt idx="6706">
                  <c:v>107.16715776975339</c:v>
                </c:pt>
                <c:pt idx="6707">
                  <c:v>107.18413429701653</c:v>
                </c:pt>
                <c:pt idx="6708">
                  <c:v>107.19828140306913</c:v>
                </c:pt>
                <c:pt idx="6709">
                  <c:v>107.21808735154279</c:v>
                </c:pt>
                <c:pt idx="6710">
                  <c:v>107.23789330001645</c:v>
                </c:pt>
                <c:pt idx="6711">
                  <c:v>107.26052866970062</c:v>
                </c:pt>
                <c:pt idx="6712">
                  <c:v>107.28033461817431</c:v>
                </c:pt>
                <c:pt idx="6713">
                  <c:v>107.30579940906901</c:v>
                </c:pt>
                <c:pt idx="6714">
                  <c:v>107.31711709391107</c:v>
                </c:pt>
                <c:pt idx="6715">
                  <c:v>107.33692304238473</c:v>
                </c:pt>
                <c:pt idx="6716">
                  <c:v>107.34824072722681</c:v>
                </c:pt>
                <c:pt idx="6717">
                  <c:v>107.36804667570047</c:v>
                </c:pt>
                <c:pt idx="6718">
                  <c:v>107.38219378175309</c:v>
                </c:pt>
                <c:pt idx="6719">
                  <c:v>107.39917030901623</c:v>
                </c:pt>
                <c:pt idx="6720">
                  <c:v>107.41614683627935</c:v>
                </c:pt>
                <c:pt idx="6721">
                  <c:v>107.43595278475303</c:v>
                </c:pt>
                <c:pt idx="6722">
                  <c:v>107.45292931201615</c:v>
                </c:pt>
                <c:pt idx="6723">
                  <c:v>107.46990583927932</c:v>
                </c:pt>
                <c:pt idx="6724">
                  <c:v>107.48971178775295</c:v>
                </c:pt>
                <c:pt idx="6725">
                  <c:v>107.50102947259506</c:v>
                </c:pt>
                <c:pt idx="6726">
                  <c:v>107.50951773622663</c:v>
                </c:pt>
                <c:pt idx="6727">
                  <c:v>107.52366484227926</c:v>
                </c:pt>
                <c:pt idx="6728">
                  <c:v>107.53215310591081</c:v>
                </c:pt>
                <c:pt idx="6729">
                  <c:v>107.54630021196343</c:v>
                </c:pt>
                <c:pt idx="6730">
                  <c:v>107.56044731801603</c:v>
                </c:pt>
                <c:pt idx="6731">
                  <c:v>107.58025326648969</c:v>
                </c:pt>
                <c:pt idx="6732">
                  <c:v>107.59440037254231</c:v>
                </c:pt>
                <c:pt idx="6733">
                  <c:v>107.61137689980544</c:v>
                </c:pt>
                <c:pt idx="6734">
                  <c:v>107.62269458464752</c:v>
                </c:pt>
                <c:pt idx="6735">
                  <c:v>107.63684169070014</c:v>
                </c:pt>
                <c:pt idx="6736">
                  <c:v>107.65664763917377</c:v>
                </c:pt>
                <c:pt idx="6737">
                  <c:v>107.6707947452264</c:v>
                </c:pt>
                <c:pt idx="6738">
                  <c:v>107.69060069370005</c:v>
                </c:pt>
                <c:pt idx="6739">
                  <c:v>107.71323606338422</c:v>
                </c:pt>
                <c:pt idx="6740">
                  <c:v>107.72172432701579</c:v>
                </c:pt>
                <c:pt idx="6741">
                  <c:v>107.72738316943685</c:v>
                </c:pt>
                <c:pt idx="6742">
                  <c:v>107.74153027548945</c:v>
                </c:pt>
                <c:pt idx="6743">
                  <c:v>107.75284796033154</c:v>
                </c:pt>
                <c:pt idx="6744">
                  <c:v>107.75850680275259</c:v>
                </c:pt>
                <c:pt idx="6745">
                  <c:v>107.7754833300157</c:v>
                </c:pt>
                <c:pt idx="6746">
                  <c:v>107.78397159364729</c:v>
                </c:pt>
                <c:pt idx="6747">
                  <c:v>107.79245985727884</c:v>
                </c:pt>
                <c:pt idx="6748">
                  <c:v>107.7981186996999</c:v>
                </c:pt>
                <c:pt idx="6749">
                  <c:v>107.80377754212095</c:v>
                </c:pt>
                <c:pt idx="6750">
                  <c:v>107.81792464817356</c:v>
                </c:pt>
                <c:pt idx="6751">
                  <c:v>107.83207175422618</c:v>
                </c:pt>
                <c:pt idx="6752">
                  <c:v>107.8490482814893</c:v>
                </c:pt>
                <c:pt idx="6753">
                  <c:v>107.86602480875247</c:v>
                </c:pt>
                <c:pt idx="6754">
                  <c:v>107.88300133601561</c:v>
                </c:pt>
                <c:pt idx="6755">
                  <c:v>107.89714844206824</c:v>
                </c:pt>
                <c:pt idx="6756">
                  <c:v>107.91129554812085</c:v>
                </c:pt>
                <c:pt idx="6757">
                  <c:v>107.9169543905419</c:v>
                </c:pt>
                <c:pt idx="6758">
                  <c:v>107.93110149659451</c:v>
                </c:pt>
                <c:pt idx="6759">
                  <c:v>107.94524860264713</c:v>
                </c:pt>
                <c:pt idx="6760">
                  <c:v>107.9537368662787</c:v>
                </c:pt>
                <c:pt idx="6761">
                  <c:v>107.96788397233131</c:v>
                </c:pt>
                <c:pt idx="6762">
                  <c:v>107.98203107838393</c:v>
                </c:pt>
                <c:pt idx="6763">
                  <c:v>107.98768992080495</c:v>
                </c:pt>
                <c:pt idx="6764">
                  <c:v>107.99334876322601</c:v>
                </c:pt>
                <c:pt idx="6765">
                  <c:v>108.00749586927861</c:v>
                </c:pt>
                <c:pt idx="6766">
                  <c:v>108.01598413291018</c:v>
                </c:pt>
                <c:pt idx="6767">
                  <c:v>108.02447239654175</c:v>
                </c:pt>
                <c:pt idx="6768">
                  <c:v>108.04144892380489</c:v>
                </c:pt>
                <c:pt idx="6769">
                  <c:v>108.06691371469958</c:v>
                </c:pt>
                <c:pt idx="6770">
                  <c:v>108.08389024196272</c:v>
                </c:pt>
                <c:pt idx="6771">
                  <c:v>108.10086676922583</c:v>
                </c:pt>
                <c:pt idx="6772">
                  <c:v>108.11501387527846</c:v>
                </c:pt>
                <c:pt idx="6773">
                  <c:v>108.12633156012052</c:v>
                </c:pt>
                <c:pt idx="6774">
                  <c:v>108.12633156012055</c:v>
                </c:pt>
                <c:pt idx="6775">
                  <c:v>108.1319904025416</c:v>
                </c:pt>
                <c:pt idx="6776">
                  <c:v>108.14047866617315</c:v>
                </c:pt>
                <c:pt idx="6777">
                  <c:v>108.15179635101524</c:v>
                </c:pt>
                <c:pt idx="6778">
                  <c:v>108.15745519343629</c:v>
                </c:pt>
                <c:pt idx="6779">
                  <c:v>108.17443172069943</c:v>
                </c:pt>
                <c:pt idx="6780">
                  <c:v>108.18574940554151</c:v>
                </c:pt>
                <c:pt idx="6781">
                  <c:v>108.19423766917308</c:v>
                </c:pt>
                <c:pt idx="6782">
                  <c:v>108.19989651159412</c:v>
                </c:pt>
                <c:pt idx="6783">
                  <c:v>108.21404361764674</c:v>
                </c:pt>
                <c:pt idx="6784">
                  <c:v>108.21970246006777</c:v>
                </c:pt>
                <c:pt idx="6785">
                  <c:v>108.22536130248882</c:v>
                </c:pt>
                <c:pt idx="6786">
                  <c:v>108.23384956612037</c:v>
                </c:pt>
                <c:pt idx="6787">
                  <c:v>108.25082609338351</c:v>
                </c:pt>
                <c:pt idx="6788">
                  <c:v>108.25931435701509</c:v>
                </c:pt>
                <c:pt idx="6789">
                  <c:v>108.26780262064665</c:v>
                </c:pt>
                <c:pt idx="6790">
                  <c:v>108.27629088427823</c:v>
                </c:pt>
                <c:pt idx="6791">
                  <c:v>108.29043799033084</c:v>
                </c:pt>
                <c:pt idx="6792">
                  <c:v>108.29892625396239</c:v>
                </c:pt>
                <c:pt idx="6793">
                  <c:v>108.30741451759397</c:v>
                </c:pt>
                <c:pt idx="6794">
                  <c:v>108.31307336001503</c:v>
                </c:pt>
                <c:pt idx="6795">
                  <c:v>108.31873220243605</c:v>
                </c:pt>
                <c:pt idx="6796">
                  <c:v>108.32156162364659</c:v>
                </c:pt>
                <c:pt idx="6797">
                  <c:v>108.32439104485711</c:v>
                </c:pt>
                <c:pt idx="6798">
                  <c:v>108.33287930848869</c:v>
                </c:pt>
                <c:pt idx="6799">
                  <c:v>108.34419699333077</c:v>
                </c:pt>
                <c:pt idx="6800">
                  <c:v>108.35268525696236</c:v>
                </c:pt>
                <c:pt idx="6801">
                  <c:v>108.36117352059391</c:v>
                </c:pt>
                <c:pt idx="6802">
                  <c:v>108.36966178422549</c:v>
                </c:pt>
                <c:pt idx="6803">
                  <c:v>108.37532062664654</c:v>
                </c:pt>
                <c:pt idx="6804">
                  <c:v>108.37815004785705</c:v>
                </c:pt>
                <c:pt idx="6805">
                  <c:v>108.3838088902781</c:v>
                </c:pt>
                <c:pt idx="6806">
                  <c:v>108.38097946906757</c:v>
                </c:pt>
                <c:pt idx="6807">
                  <c:v>108.38663831148862</c:v>
                </c:pt>
                <c:pt idx="6808">
                  <c:v>108.38946773269913</c:v>
                </c:pt>
                <c:pt idx="6809">
                  <c:v>108.39795599633071</c:v>
                </c:pt>
                <c:pt idx="6810">
                  <c:v>108.40078541754124</c:v>
                </c:pt>
                <c:pt idx="6811">
                  <c:v>108.40927368117279</c:v>
                </c:pt>
                <c:pt idx="6812">
                  <c:v>108.40927368117279</c:v>
                </c:pt>
                <c:pt idx="6813">
                  <c:v>108.41493252359385</c:v>
                </c:pt>
                <c:pt idx="6814">
                  <c:v>108.41776194480437</c:v>
                </c:pt>
                <c:pt idx="6815">
                  <c:v>108.42907962964645</c:v>
                </c:pt>
                <c:pt idx="6816">
                  <c:v>108.43756789327804</c:v>
                </c:pt>
                <c:pt idx="6817">
                  <c:v>108.44605615690959</c:v>
                </c:pt>
                <c:pt idx="6818">
                  <c:v>108.44605615690959</c:v>
                </c:pt>
                <c:pt idx="6819">
                  <c:v>108.44605615690959</c:v>
                </c:pt>
                <c:pt idx="6820">
                  <c:v>108.44888557812013</c:v>
                </c:pt>
                <c:pt idx="6821">
                  <c:v>108.45454442054117</c:v>
                </c:pt>
                <c:pt idx="6822">
                  <c:v>108.4573738417517</c:v>
                </c:pt>
                <c:pt idx="6823">
                  <c:v>108.46586210538325</c:v>
                </c:pt>
                <c:pt idx="6824">
                  <c:v>108.47717979022536</c:v>
                </c:pt>
                <c:pt idx="6825">
                  <c:v>108.47717979022536</c:v>
                </c:pt>
                <c:pt idx="6826">
                  <c:v>108.48000921143587</c:v>
                </c:pt>
                <c:pt idx="6827">
                  <c:v>108.48566805385693</c:v>
                </c:pt>
                <c:pt idx="6828">
                  <c:v>108.48849747506745</c:v>
                </c:pt>
                <c:pt idx="6829">
                  <c:v>108.48849747506745</c:v>
                </c:pt>
                <c:pt idx="6830">
                  <c:v>108.4941563174885</c:v>
                </c:pt>
                <c:pt idx="6831">
                  <c:v>108.4941563174885</c:v>
                </c:pt>
                <c:pt idx="6832">
                  <c:v>108.4941563174885</c:v>
                </c:pt>
                <c:pt idx="6833">
                  <c:v>108.4941563174885</c:v>
                </c:pt>
                <c:pt idx="6834">
                  <c:v>108.49698573869902</c:v>
                </c:pt>
                <c:pt idx="6835">
                  <c:v>108.50264458112008</c:v>
                </c:pt>
                <c:pt idx="6836">
                  <c:v>108.50830342354111</c:v>
                </c:pt>
                <c:pt idx="6837">
                  <c:v>108.51396226596214</c:v>
                </c:pt>
                <c:pt idx="6838">
                  <c:v>108.51962110838319</c:v>
                </c:pt>
                <c:pt idx="6839">
                  <c:v>108.52245052959373</c:v>
                </c:pt>
                <c:pt idx="6840">
                  <c:v>108.52245052959373</c:v>
                </c:pt>
                <c:pt idx="6841">
                  <c:v>108.52245052959373</c:v>
                </c:pt>
                <c:pt idx="6842">
                  <c:v>108.52245052959373</c:v>
                </c:pt>
                <c:pt idx="6843">
                  <c:v>108.52245052959373</c:v>
                </c:pt>
                <c:pt idx="6844">
                  <c:v>108.52810937201475</c:v>
                </c:pt>
                <c:pt idx="6845">
                  <c:v>108.53376821443581</c:v>
                </c:pt>
                <c:pt idx="6846">
                  <c:v>108.53942705685685</c:v>
                </c:pt>
                <c:pt idx="6847">
                  <c:v>108.54508589927791</c:v>
                </c:pt>
                <c:pt idx="6848">
                  <c:v>108.55074474169894</c:v>
                </c:pt>
                <c:pt idx="6849">
                  <c:v>108.55074474169894</c:v>
                </c:pt>
                <c:pt idx="6850">
                  <c:v>108.55074474169894</c:v>
                </c:pt>
                <c:pt idx="6851">
                  <c:v>108.54791532048841</c:v>
                </c:pt>
                <c:pt idx="6852">
                  <c:v>108.54508589927789</c:v>
                </c:pt>
                <c:pt idx="6853">
                  <c:v>108.54225647806736</c:v>
                </c:pt>
                <c:pt idx="6854">
                  <c:v>108.53942705685681</c:v>
                </c:pt>
                <c:pt idx="6855">
                  <c:v>108.54508589927786</c:v>
                </c:pt>
                <c:pt idx="6856">
                  <c:v>108.55357416290944</c:v>
                </c:pt>
                <c:pt idx="6857">
                  <c:v>108.562062426541</c:v>
                </c:pt>
                <c:pt idx="6858">
                  <c:v>108.57055069017258</c:v>
                </c:pt>
                <c:pt idx="6859">
                  <c:v>108.58469779622519</c:v>
                </c:pt>
                <c:pt idx="6860">
                  <c:v>108.58752721743572</c:v>
                </c:pt>
                <c:pt idx="6861">
                  <c:v>108.59035663864624</c:v>
                </c:pt>
                <c:pt idx="6862">
                  <c:v>108.59318605985675</c:v>
                </c:pt>
                <c:pt idx="6863">
                  <c:v>108.59601548106727</c:v>
                </c:pt>
                <c:pt idx="6864">
                  <c:v>108.59601548106727</c:v>
                </c:pt>
                <c:pt idx="6865">
                  <c:v>108.59601548106727</c:v>
                </c:pt>
                <c:pt idx="6866">
                  <c:v>108.59601548106727</c:v>
                </c:pt>
                <c:pt idx="6867">
                  <c:v>108.60450374469886</c:v>
                </c:pt>
                <c:pt idx="6868">
                  <c:v>108.61016258711989</c:v>
                </c:pt>
                <c:pt idx="6869">
                  <c:v>108.61299200833044</c:v>
                </c:pt>
                <c:pt idx="6870">
                  <c:v>108.62148027196199</c:v>
                </c:pt>
                <c:pt idx="6871">
                  <c:v>108.62713911438304</c:v>
                </c:pt>
                <c:pt idx="6872">
                  <c:v>108.62430969317252</c:v>
                </c:pt>
                <c:pt idx="6873">
                  <c:v>108.62430969317252</c:v>
                </c:pt>
                <c:pt idx="6874">
                  <c:v>108.62713911438304</c:v>
                </c:pt>
                <c:pt idx="6875">
                  <c:v>108.62148027196199</c:v>
                </c:pt>
                <c:pt idx="6876">
                  <c:v>108.62148027196199</c:v>
                </c:pt>
                <c:pt idx="6877">
                  <c:v>108.62713911438303</c:v>
                </c:pt>
                <c:pt idx="6878">
                  <c:v>108.63279795680407</c:v>
                </c:pt>
                <c:pt idx="6879">
                  <c:v>108.63279795680407</c:v>
                </c:pt>
                <c:pt idx="6880">
                  <c:v>108.63845679922512</c:v>
                </c:pt>
                <c:pt idx="6881">
                  <c:v>108.64128622043566</c:v>
                </c:pt>
                <c:pt idx="6882">
                  <c:v>108.63845679922512</c:v>
                </c:pt>
                <c:pt idx="6883">
                  <c:v>108.63845679922512</c:v>
                </c:pt>
                <c:pt idx="6884">
                  <c:v>108.64977448406721</c:v>
                </c:pt>
                <c:pt idx="6885">
                  <c:v>108.65260390527774</c:v>
                </c:pt>
                <c:pt idx="6886">
                  <c:v>108.66109216890932</c:v>
                </c:pt>
                <c:pt idx="6887">
                  <c:v>108.67240985375138</c:v>
                </c:pt>
                <c:pt idx="6888">
                  <c:v>108.67806869617246</c:v>
                </c:pt>
                <c:pt idx="6889">
                  <c:v>108.67806869617243</c:v>
                </c:pt>
                <c:pt idx="6890">
                  <c:v>108.69504522343557</c:v>
                </c:pt>
                <c:pt idx="6891">
                  <c:v>108.69221580222506</c:v>
                </c:pt>
                <c:pt idx="6892">
                  <c:v>108.68655695980401</c:v>
                </c:pt>
                <c:pt idx="6893">
                  <c:v>108.68372753859349</c:v>
                </c:pt>
                <c:pt idx="6894">
                  <c:v>108.68655695980401</c:v>
                </c:pt>
                <c:pt idx="6895">
                  <c:v>108.68089811738298</c:v>
                </c:pt>
                <c:pt idx="6896">
                  <c:v>108.68938638101454</c:v>
                </c:pt>
                <c:pt idx="6897">
                  <c:v>108.69787464464612</c:v>
                </c:pt>
                <c:pt idx="6898">
                  <c:v>108.70636290827767</c:v>
                </c:pt>
                <c:pt idx="6899">
                  <c:v>108.70636290827767</c:v>
                </c:pt>
                <c:pt idx="6900">
                  <c:v>108.70636290827767</c:v>
                </c:pt>
                <c:pt idx="6901">
                  <c:v>108.70636290827767</c:v>
                </c:pt>
                <c:pt idx="6902">
                  <c:v>108.71202175069872</c:v>
                </c:pt>
                <c:pt idx="6903">
                  <c:v>108.71768059311975</c:v>
                </c:pt>
                <c:pt idx="6904">
                  <c:v>108.72333943554081</c:v>
                </c:pt>
                <c:pt idx="6905">
                  <c:v>108.72899827796184</c:v>
                </c:pt>
                <c:pt idx="6906">
                  <c:v>108.73465712038289</c:v>
                </c:pt>
                <c:pt idx="6907">
                  <c:v>108.73465712038289</c:v>
                </c:pt>
                <c:pt idx="6908">
                  <c:v>108.73465712038289</c:v>
                </c:pt>
                <c:pt idx="6909">
                  <c:v>108.74031596280395</c:v>
                </c:pt>
                <c:pt idx="6910">
                  <c:v>108.74597480522498</c:v>
                </c:pt>
                <c:pt idx="6911">
                  <c:v>108.75163364764603</c:v>
                </c:pt>
                <c:pt idx="6912">
                  <c:v>108.76012191127759</c:v>
                </c:pt>
                <c:pt idx="6913">
                  <c:v>108.77992785975127</c:v>
                </c:pt>
                <c:pt idx="6914">
                  <c:v>108.78841612338283</c:v>
                </c:pt>
                <c:pt idx="6915">
                  <c:v>108.79407496580389</c:v>
                </c:pt>
                <c:pt idx="6916">
                  <c:v>108.79690438701441</c:v>
                </c:pt>
                <c:pt idx="6917">
                  <c:v>108.80539265064597</c:v>
                </c:pt>
                <c:pt idx="6918">
                  <c:v>108.80256322943544</c:v>
                </c:pt>
                <c:pt idx="6919">
                  <c:v>108.80539265064597</c:v>
                </c:pt>
                <c:pt idx="6920">
                  <c:v>108.81388091427752</c:v>
                </c:pt>
                <c:pt idx="6921">
                  <c:v>108.82519859911963</c:v>
                </c:pt>
                <c:pt idx="6922">
                  <c:v>108.82802802033015</c:v>
                </c:pt>
                <c:pt idx="6923">
                  <c:v>108.82802802033015</c:v>
                </c:pt>
                <c:pt idx="6924">
                  <c:v>108.83085744154069</c:v>
                </c:pt>
                <c:pt idx="6925">
                  <c:v>108.83085744154069</c:v>
                </c:pt>
                <c:pt idx="6926">
                  <c:v>108.82802802033015</c:v>
                </c:pt>
                <c:pt idx="6927">
                  <c:v>108.83085744154069</c:v>
                </c:pt>
                <c:pt idx="6928">
                  <c:v>108.83651628396171</c:v>
                </c:pt>
                <c:pt idx="6929">
                  <c:v>108.83934570517224</c:v>
                </c:pt>
                <c:pt idx="6930">
                  <c:v>108.84500454759328</c:v>
                </c:pt>
                <c:pt idx="6931">
                  <c:v>108.85349281122485</c:v>
                </c:pt>
                <c:pt idx="6932">
                  <c:v>108.85632223243537</c:v>
                </c:pt>
                <c:pt idx="6933">
                  <c:v>108.85632223243537</c:v>
                </c:pt>
                <c:pt idx="6934">
                  <c:v>108.85632223243537</c:v>
                </c:pt>
                <c:pt idx="6935">
                  <c:v>108.85349281122485</c:v>
                </c:pt>
                <c:pt idx="6936">
                  <c:v>108.85066339001432</c:v>
                </c:pt>
                <c:pt idx="6937">
                  <c:v>108.84783396880383</c:v>
                </c:pt>
                <c:pt idx="6938">
                  <c:v>108.84783396880383</c:v>
                </c:pt>
                <c:pt idx="6939">
                  <c:v>108.85066339001432</c:v>
                </c:pt>
                <c:pt idx="6940">
                  <c:v>108.85915165364591</c:v>
                </c:pt>
                <c:pt idx="6941">
                  <c:v>108.86763991727746</c:v>
                </c:pt>
                <c:pt idx="6942">
                  <c:v>108.87895760211954</c:v>
                </c:pt>
                <c:pt idx="6943">
                  <c:v>108.8846164445406</c:v>
                </c:pt>
                <c:pt idx="6944">
                  <c:v>108.88744586575112</c:v>
                </c:pt>
                <c:pt idx="6945">
                  <c:v>108.88461644454063</c:v>
                </c:pt>
                <c:pt idx="6946">
                  <c:v>108.88461644454063</c:v>
                </c:pt>
                <c:pt idx="6947">
                  <c:v>108.87895760211957</c:v>
                </c:pt>
                <c:pt idx="6948">
                  <c:v>108.88178702333009</c:v>
                </c:pt>
                <c:pt idx="6949">
                  <c:v>108.88178702333009</c:v>
                </c:pt>
                <c:pt idx="6950">
                  <c:v>108.88178702333009</c:v>
                </c:pt>
                <c:pt idx="6951">
                  <c:v>108.88178702333009</c:v>
                </c:pt>
                <c:pt idx="6952">
                  <c:v>108.88461644454063</c:v>
                </c:pt>
                <c:pt idx="6953">
                  <c:v>108.88461644454063</c:v>
                </c:pt>
                <c:pt idx="6954">
                  <c:v>108.8846164445406</c:v>
                </c:pt>
                <c:pt idx="6955">
                  <c:v>108.88461644454063</c:v>
                </c:pt>
                <c:pt idx="6956">
                  <c:v>108.88178702333009</c:v>
                </c:pt>
                <c:pt idx="6957">
                  <c:v>108.87895760211957</c:v>
                </c:pt>
                <c:pt idx="6958">
                  <c:v>108.88461644454063</c:v>
                </c:pt>
                <c:pt idx="6959">
                  <c:v>108.89310470817217</c:v>
                </c:pt>
                <c:pt idx="6960">
                  <c:v>108.8987635505932</c:v>
                </c:pt>
                <c:pt idx="6961">
                  <c:v>108.90442239301426</c:v>
                </c:pt>
                <c:pt idx="6962">
                  <c:v>108.91291065664582</c:v>
                </c:pt>
                <c:pt idx="6963">
                  <c:v>108.91291065664582</c:v>
                </c:pt>
                <c:pt idx="6964">
                  <c:v>108.91574007785634</c:v>
                </c:pt>
                <c:pt idx="6965">
                  <c:v>108.92139892027737</c:v>
                </c:pt>
                <c:pt idx="6966">
                  <c:v>108.9242283414879</c:v>
                </c:pt>
                <c:pt idx="6967">
                  <c:v>108.92139892027737</c:v>
                </c:pt>
                <c:pt idx="6968">
                  <c:v>108.91856949906688</c:v>
                </c:pt>
                <c:pt idx="6969">
                  <c:v>108.91574007785634</c:v>
                </c:pt>
                <c:pt idx="6970">
                  <c:v>108.91008123543529</c:v>
                </c:pt>
                <c:pt idx="6971">
                  <c:v>108.91008123543531</c:v>
                </c:pt>
                <c:pt idx="6972">
                  <c:v>108.91291065664582</c:v>
                </c:pt>
                <c:pt idx="6973">
                  <c:v>108.91291065664582</c:v>
                </c:pt>
                <c:pt idx="6974">
                  <c:v>108.91008123543529</c:v>
                </c:pt>
                <c:pt idx="6975">
                  <c:v>108.91008123543529</c:v>
                </c:pt>
                <c:pt idx="6976">
                  <c:v>108.90725181422479</c:v>
                </c:pt>
                <c:pt idx="6977">
                  <c:v>108.90442239301426</c:v>
                </c:pt>
                <c:pt idx="6978">
                  <c:v>108.90725181422479</c:v>
                </c:pt>
                <c:pt idx="6979">
                  <c:v>108.91008123543529</c:v>
                </c:pt>
                <c:pt idx="6980">
                  <c:v>108.91008123543529</c:v>
                </c:pt>
                <c:pt idx="6981">
                  <c:v>108.91008123543529</c:v>
                </c:pt>
                <c:pt idx="6982">
                  <c:v>108.91008123543529</c:v>
                </c:pt>
                <c:pt idx="6983">
                  <c:v>108.90725181422479</c:v>
                </c:pt>
                <c:pt idx="6984">
                  <c:v>108.90442239301426</c:v>
                </c:pt>
                <c:pt idx="6985">
                  <c:v>108.90725181422479</c:v>
                </c:pt>
                <c:pt idx="6986">
                  <c:v>108.91008123543529</c:v>
                </c:pt>
                <c:pt idx="6987">
                  <c:v>108.91008123543529</c:v>
                </c:pt>
                <c:pt idx="6988">
                  <c:v>108.91291065664582</c:v>
                </c:pt>
                <c:pt idx="6989">
                  <c:v>108.91574007785634</c:v>
                </c:pt>
                <c:pt idx="6990">
                  <c:v>108.91574007785634</c:v>
                </c:pt>
                <c:pt idx="6991">
                  <c:v>108.91574007785634</c:v>
                </c:pt>
                <c:pt idx="6992">
                  <c:v>108.91574007785634</c:v>
                </c:pt>
                <c:pt idx="6993">
                  <c:v>108.91574007785634</c:v>
                </c:pt>
                <c:pt idx="6994">
                  <c:v>108.91291065664582</c:v>
                </c:pt>
                <c:pt idx="6995">
                  <c:v>108.91008123543529</c:v>
                </c:pt>
                <c:pt idx="6996">
                  <c:v>108.90442239301426</c:v>
                </c:pt>
                <c:pt idx="6997">
                  <c:v>108.90159297180374</c:v>
                </c:pt>
                <c:pt idx="6998">
                  <c:v>108.8987635505932</c:v>
                </c:pt>
                <c:pt idx="6999">
                  <c:v>108.8987635505932</c:v>
                </c:pt>
                <c:pt idx="7000">
                  <c:v>108.8987635505932</c:v>
                </c:pt>
                <c:pt idx="7001">
                  <c:v>108.90159297180374</c:v>
                </c:pt>
                <c:pt idx="7002">
                  <c:v>108.90442239301426</c:v>
                </c:pt>
                <c:pt idx="7003">
                  <c:v>108.90725181422479</c:v>
                </c:pt>
                <c:pt idx="7004">
                  <c:v>108.90725181422476</c:v>
                </c:pt>
                <c:pt idx="7005">
                  <c:v>108.90725181422479</c:v>
                </c:pt>
                <c:pt idx="7006">
                  <c:v>108.91008123543531</c:v>
                </c:pt>
                <c:pt idx="7007">
                  <c:v>108.91008123543529</c:v>
                </c:pt>
                <c:pt idx="7008">
                  <c:v>108.91008123543531</c:v>
                </c:pt>
                <c:pt idx="7009">
                  <c:v>108.91008123543529</c:v>
                </c:pt>
                <c:pt idx="7010">
                  <c:v>108.91008123543529</c:v>
                </c:pt>
                <c:pt idx="7011">
                  <c:v>108.90725181422479</c:v>
                </c:pt>
                <c:pt idx="7012">
                  <c:v>108.91574007785634</c:v>
                </c:pt>
                <c:pt idx="7013">
                  <c:v>108.92139892027737</c:v>
                </c:pt>
                <c:pt idx="7014">
                  <c:v>108.92988718390896</c:v>
                </c:pt>
                <c:pt idx="7015">
                  <c:v>108.93837544754051</c:v>
                </c:pt>
                <c:pt idx="7016">
                  <c:v>108.94686371117207</c:v>
                </c:pt>
                <c:pt idx="7017">
                  <c:v>108.94969313238259</c:v>
                </c:pt>
                <c:pt idx="7018">
                  <c:v>108.9610108172247</c:v>
                </c:pt>
                <c:pt idx="7019">
                  <c:v>108.96949908085625</c:v>
                </c:pt>
                <c:pt idx="7020">
                  <c:v>108.97798734448784</c:v>
                </c:pt>
                <c:pt idx="7021">
                  <c:v>108.98364618690887</c:v>
                </c:pt>
                <c:pt idx="7022">
                  <c:v>108.98647560811939</c:v>
                </c:pt>
                <c:pt idx="7023">
                  <c:v>108.98364618690887</c:v>
                </c:pt>
                <c:pt idx="7024">
                  <c:v>108.98081676569834</c:v>
                </c:pt>
                <c:pt idx="7025">
                  <c:v>108.97515792327731</c:v>
                </c:pt>
                <c:pt idx="7026">
                  <c:v>108.98081676569836</c:v>
                </c:pt>
                <c:pt idx="7027">
                  <c:v>108.98081676569834</c:v>
                </c:pt>
                <c:pt idx="7028">
                  <c:v>108.98647560811939</c:v>
                </c:pt>
                <c:pt idx="7029">
                  <c:v>108.99213445054045</c:v>
                </c:pt>
                <c:pt idx="7030">
                  <c:v>109.00345213538253</c:v>
                </c:pt>
                <c:pt idx="7031">
                  <c:v>109.01194039901409</c:v>
                </c:pt>
                <c:pt idx="7032">
                  <c:v>109.01759924143514</c:v>
                </c:pt>
                <c:pt idx="7033">
                  <c:v>109.00628155659305</c:v>
                </c:pt>
                <c:pt idx="7034">
                  <c:v>108.99779329296148</c:v>
                </c:pt>
                <c:pt idx="7035">
                  <c:v>108.98647560811939</c:v>
                </c:pt>
                <c:pt idx="7036">
                  <c:v>108.97232850206679</c:v>
                </c:pt>
                <c:pt idx="7037">
                  <c:v>108.9723285020668</c:v>
                </c:pt>
                <c:pt idx="7038">
                  <c:v>108.97798734448784</c:v>
                </c:pt>
                <c:pt idx="7039">
                  <c:v>108.99496387175095</c:v>
                </c:pt>
                <c:pt idx="7040">
                  <c:v>109.00062271417201</c:v>
                </c:pt>
                <c:pt idx="7041">
                  <c:v>109.00345213538253</c:v>
                </c:pt>
                <c:pt idx="7042">
                  <c:v>109.00062271417201</c:v>
                </c:pt>
                <c:pt idx="7043">
                  <c:v>109.00062271417201</c:v>
                </c:pt>
                <c:pt idx="7044">
                  <c:v>108.98930502932993</c:v>
                </c:pt>
                <c:pt idx="7045">
                  <c:v>108.98930502932993</c:v>
                </c:pt>
                <c:pt idx="7046">
                  <c:v>108.99779329296148</c:v>
                </c:pt>
                <c:pt idx="7047">
                  <c:v>109.00628155659305</c:v>
                </c:pt>
                <c:pt idx="7048">
                  <c:v>109.01476982022461</c:v>
                </c:pt>
                <c:pt idx="7049">
                  <c:v>109.02325808385619</c:v>
                </c:pt>
                <c:pt idx="7050">
                  <c:v>109.03174634748775</c:v>
                </c:pt>
                <c:pt idx="7051">
                  <c:v>109.03174634748775</c:v>
                </c:pt>
                <c:pt idx="7052">
                  <c:v>109.03174634748775</c:v>
                </c:pt>
                <c:pt idx="7053">
                  <c:v>109.03174634748775</c:v>
                </c:pt>
                <c:pt idx="7054">
                  <c:v>109.03174634748775</c:v>
                </c:pt>
                <c:pt idx="7055">
                  <c:v>109.03174634748775</c:v>
                </c:pt>
                <c:pt idx="7056">
                  <c:v>109.03174634748775</c:v>
                </c:pt>
                <c:pt idx="7057">
                  <c:v>109.05155229596141</c:v>
                </c:pt>
                <c:pt idx="7058">
                  <c:v>109.06852882322455</c:v>
                </c:pt>
                <c:pt idx="7059">
                  <c:v>109.07984650806664</c:v>
                </c:pt>
                <c:pt idx="7060">
                  <c:v>109.08833477169821</c:v>
                </c:pt>
                <c:pt idx="7061">
                  <c:v>109.09682303532978</c:v>
                </c:pt>
                <c:pt idx="7062">
                  <c:v>109.08267592927716</c:v>
                </c:pt>
                <c:pt idx="7063">
                  <c:v>109.07418766564558</c:v>
                </c:pt>
                <c:pt idx="7064">
                  <c:v>109.07418766564558</c:v>
                </c:pt>
                <c:pt idx="7065">
                  <c:v>109.0770170868561</c:v>
                </c:pt>
                <c:pt idx="7066">
                  <c:v>109.07984650806664</c:v>
                </c:pt>
                <c:pt idx="7067">
                  <c:v>109.08550535048769</c:v>
                </c:pt>
                <c:pt idx="7068">
                  <c:v>109.09116419290872</c:v>
                </c:pt>
                <c:pt idx="7069">
                  <c:v>109.09116419290872</c:v>
                </c:pt>
                <c:pt idx="7070">
                  <c:v>109.09116419290872</c:v>
                </c:pt>
                <c:pt idx="7071">
                  <c:v>109.09116419290872</c:v>
                </c:pt>
                <c:pt idx="7072">
                  <c:v>109.09116419290872</c:v>
                </c:pt>
                <c:pt idx="7073">
                  <c:v>109.09116419290872</c:v>
                </c:pt>
                <c:pt idx="7074">
                  <c:v>109.09965245654027</c:v>
                </c:pt>
                <c:pt idx="7075">
                  <c:v>109.10814072017186</c:v>
                </c:pt>
                <c:pt idx="7076">
                  <c:v>109.11662898380344</c:v>
                </c:pt>
                <c:pt idx="7077">
                  <c:v>109.12511724743499</c:v>
                </c:pt>
                <c:pt idx="7078">
                  <c:v>109.13077608985604</c:v>
                </c:pt>
                <c:pt idx="7079">
                  <c:v>109.13077608985604</c:v>
                </c:pt>
                <c:pt idx="7080">
                  <c:v>109.13077608985604</c:v>
                </c:pt>
                <c:pt idx="7081">
                  <c:v>109.13077608985604</c:v>
                </c:pt>
                <c:pt idx="7082">
                  <c:v>109.13077608985604</c:v>
                </c:pt>
                <c:pt idx="7083">
                  <c:v>109.13077608985604</c:v>
                </c:pt>
                <c:pt idx="7084">
                  <c:v>109.13077608985604</c:v>
                </c:pt>
                <c:pt idx="7085">
                  <c:v>109.13077608985604</c:v>
                </c:pt>
                <c:pt idx="7086">
                  <c:v>109.13077608985604</c:v>
                </c:pt>
                <c:pt idx="7087">
                  <c:v>109.13077608985604</c:v>
                </c:pt>
                <c:pt idx="7088">
                  <c:v>109.13077608985604</c:v>
                </c:pt>
                <c:pt idx="7089">
                  <c:v>109.13077608985604</c:v>
                </c:pt>
                <c:pt idx="7090">
                  <c:v>109.13077608985604</c:v>
                </c:pt>
                <c:pt idx="7091">
                  <c:v>109.12794666864552</c:v>
                </c:pt>
                <c:pt idx="7092">
                  <c:v>109.12794666864552</c:v>
                </c:pt>
                <c:pt idx="7093">
                  <c:v>109.12794666864552</c:v>
                </c:pt>
                <c:pt idx="7094">
                  <c:v>109.12794666864552</c:v>
                </c:pt>
                <c:pt idx="7095">
                  <c:v>109.12794666864552</c:v>
                </c:pt>
                <c:pt idx="7096">
                  <c:v>109.13077608985604</c:v>
                </c:pt>
                <c:pt idx="7097">
                  <c:v>109.13077608985604</c:v>
                </c:pt>
                <c:pt idx="7098">
                  <c:v>109.12794666864552</c:v>
                </c:pt>
                <c:pt idx="7099">
                  <c:v>109.12511724743501</c:v>
                </c:pt>
                <c:pt idx="7100">
                  <c:v>109.12511724743501</c:v>
                </c:pt>
                <c:pt idx="7101">
                  <c:v>109.12228782622449</c:v>
                </c:pt>
                <c:pt idx="7102">
                  <c:v>109.12511724743501</c:v>
                </c:pt>
                <c:pt idx="7103">
                  <c:v>109.12794666864552</c:v>
                </c:pt>
                <c:pt idx="7104">
                  <c:v>109.12794666864554</c:v>
                </c:pt>
                <c:pt idx="7105">
                  <c:v>109.12511724743501</c:v>
                </c:pt>
                <c:pt idx="7106">
                  <c:v>109.12794666864554</c:v>
                </c:pt>
                <c:pt idx="7107">
                  <c:v>109.12511724743501</c:v>
                </c:pt>
                <c:pt idx="7108">
                  <c:v>109.12228782622449</c:v>
                </c:pt>
                <c:pt idx="7109">
                  <c:v>109.12228782622449</c:v>
                </c:pt>
                <c:pt idx="7110">
                  <c:v>109.12511724743501</c:v>
                </c:pt>
                <c:pt idx="7111">
                  <c:v>109.12511724743501</c:v>
                </c:pt>
                <c:pt idx="7112">
                  <c:v>109.12511724743501</c:v>
                </c:pt>
                <c:pt idx="7113">
                  <c:v>109.12511724743501</c:v>
                </c:pt>
                <c:pt idx="7114">
                  <c:v>109.12511724743501</c:v>
                </c:pt>
                <c:pt idx="7115">
                  <c:v>109.12511724743501</c:v>
                </c:pt>
                <c:pt idx="7116">
                  <c:v>109.12228782622449</c:v>
                </c:pt>
                <c:pt idx="7117">
                  <c:v>109.11945840501399</c:v>
                </c:pt>
                <c:pt idx="7118">
                  <c:v>109.11945840501399</c:v>
                </c:pt>
                <c:pt idx="7119">
                  <c:v>109.11662898380345</c:v>
                </c:pt>
                <c:pt idx="7120">
                  <c:v>109.11097014138241</c:v>
                </c:pt>
                <c:pt idx="7121">
                  <c:v>109.11097014138241</c:v>
                </c:pt>
                <c:pt idx="7122">
                  <c:v>109.11097014138241</c:v>
                </c:pt>
                <c:pt idx="7123">
                  <c:v>109.1137995625929</c:v>
                </c:pt>
                <c:pt idx="7124">
                  <c:v>109.11662898380345</c:v>
                </c:pt>
                <c:pt idx="7125">
                  <c:v>109.11945840501399</c:v>
                </c:pt>
                <c:pt idx="7126">
                  <c:v>109.11945840501399</c:v>
                </c:pt>
                <c:pt idx="7127">
                  <c:v>109.11662898380345</c:v>
                </c:pt>
                <c:pt idx="7128">
                  <c:v>109.11379956259293</c:v>
                </c:pt>
                <c:pt idx="7129">
                  <c:v>109.11097014138241</c:v>
                </c:pt>
                <c:pt idx="7130">
                  <c:v>109.10814072017187</c:v>
                </c:pt>
                <c:pt idx="7131">
                  <c:v>109.10531129896133</c:v>
                </c:pt>
                <c:pt idx="7132">
                  <c:v>109.10814072017186</c:v>
                </c:pt>
                <c:pt idx="7133">
                  <c:v>109.10814072017187</c:v>
                </c:pt>
                <c:pt idx="7134">
                  <c:v>109.10814072017187</c:v>
                </c:pt>
                <c:pt idx="7135">
                  <c:v>109.11097014138241</c:v>
                </c:pt>
                <c:pt idx="7136">
                  <c:v>109.11379956259293</c:v>
                </c:pt>
                <c:pt idx="7137">
                  <c:v>109.11379956259293</c:v>
                </c:pt>
                <c:pt idx="7138">
                  <c:v>109.11379956259293</c:v>
                </c:pt>
                <c:pt idx="7139">
                  <c:v>109.11662898380345</c:v>
                </c:pt>
                <c:pt idx="7140">
                  <c:v>109.11662898380345</c:v>
                </c:pt>
                <c:pt idx="7141">
                  <c:v>109.11379956259293</c:v>
                </c:pt>
                <c:pt idx="7142">
                  <c:v>109.11379956259293</c:v>
                </c:pt>
                <c:pt idx="7143">
                  <c:v>109.11379956259293</c:v>
                </c:pt>
                <c:pt idx="7144">
                  <c:v>109.11379956259293</c:v>
                </c:pt>
                <c:pt idx="7145">
                  <c:v>109.11379956259293</c:v>
                </c:pt>
                <c:pt idx="7146">
                  <c:v>109.11662898380345</c:v>
                </c:pt>
                <c:pt idx="7147">
                  <c:v>109.11379956259293</c:v>
                </c:pt>
                <c:pt idx="7148">
                  <c:v>109.11379956259293</c:v>
                </c:pt>
                <c:pt idx="7149">
                  <c:v>109.11097014138241</c:v>
                </c:pt>
                <c:pt idx="7150">
                  <c:v>109.11097014138241</c:v>
                </c:pt>
                <c:pt idx="7151">
                  <c:v>109.11097014138241</c:v>
                </c:pt>
                <c:pt idx="7152">
                  <c:v>109.11097014138241</c:v>
                </c:pt>
                <c:pt idx="7153">
                  <c:v>109.10531129896135</c:v>
                </c:pt>
                <c:pt idx="7154">
                  <c:v>109.10531129896135</c:v>
                </c:pt>
                <c:pt idx="7155">
                  <c:v>109.10531129896135</c:v>
                </c:pt>
                <c:pt idx="7156">
                  <c:v>109.10248187775082</c:v>
                </c:pt>
                <c:pt idx="7157">
                  <c:v>109.10248187775082</c:v>
                </c:pt>
                <c:pt idx="7158">
                  <c:v>109.1024818777508</c:v>
                </c:pt>
                <c:pt idx="7159">
                  <c:v>109.0996524565403</c:v>
                </c:pt>
                <c:pt idx="7160">
                  <c:v>109.0996524565403</c:v>
                </c:pt>
                <c:pt idx="7161">
                  <c:v>109.10531129896135</c:v>
                </c:pt>
                <c:pt idx="7162">
                  <c:v>109.10814072017187</c:v>
                </c:pt>
                <c:pt idx="7163">
                  <c:v>109.11097014138241</c:v>
                </c:pt>
                <c:pt idx="7164">
                  <c:v>109.1137995625929</c:v>
                </c:pt>
                <c:pt idx="7165">
                  <c:v>109.11945840501396</c:v>
                </c:pt>
                <c:pt idx="7166">
                  <c:v>109.12511724743499</c:v>
                </c:pt>
                <c:pt idx="7167">
                  <c:v>109.12511724743501</c:v>
                </c:pt>
                <c:pt idx="7168">
                  <c:v>109.12228782622449</c:v>
                </c:pt>
                <c:pt idx="7169">
                  <c:v>109.12511724743501</c:v>
                </c:pt>
                <c:pt idx="7170">
                  <c:v>109.11379956259293</c:v>
                </c:pt>
                <c:pt idx="7171">
                  <c:v>109.10248187775082</c:v>
                </c:pt>
                <c:pt idx="7172">
                  <c:v>109.0996524565403</c:v>
                </c:pt>
                <c:pt idx="7173">
                  <c:v>109.0996524565403</c:v>
                </c:pt>
                <c:pt idx="7174">
                  <c:v>109.09682303532978</c:v>
                </c:pt>
                <c:pt idx="7175">
                  <c:v>109.09965245654027</c:v>
                </c:pt>
                <c:pt idx="7176">
                  <c:v>109.1024818777508</c:v>
                </c:pt>
                <c:pt idx="7177">
                  <c:v>109.10531129896135</c:v>
                </c:pt>
                <c:pt idx="7178">
                  <c:v>109.1137995625929</c:v>
                </c:pt>
                <c:pt idx="7179">
                  <c:v>109.11945840501396</c:v>
                </c:pt>
                <c:pt idx="7180">
                  <c:v>109.12228782622449</c:v>
                </c:pt>
                <c:pt idx="7181">
                  <c:v>109.11662898380344</c:v>
                </c:pt>
                <c:pt idx="7182">
                  <c:v>109.11097014138238</c:v>
                </c:pt>
                <c:pt idx="7183">
                  <c:v>109.10248187775082</c:v>
                </c:pt>
                <c:pt idx="7184">
                  <c:v>109.09399361411924</c:v>
                </c:pt>
                <c:pt idx="7185">
                  <c:v>109.08833477169819</c:v>
                </c:pt>
                <c:pt idx="7186">
                  <c:v>109.08833477169819</c:v>
                </c:pt>
                <c:pt idx="7187">
                  <c:v>109.08833477169819</c:v>
                </c:pt>
                <c:pt idx="7188">
                  <c:v>109.08833477169819</c:v>
                </c:pt>
                <c:pt idx="7189">
                  <c:v>109.09682303532978</c:v>
                </c:pt>
                <c:pt idx="7190">
                  <c:v>109.10531129896133</c:v>
                </c:pt>
                <c:pt idx="7191">
                  <c:v>109.1137995625929</c:v>
                </c:pt>
                <c:pt idx="7192">
                  <c:v>109.12228782622446</c:v>
                </c:pt>
                <c:pt idx="7193">
                  <c:v>109.13077608985604</c:v>
                </c:pt>
                <c:pt idx="7194">
                  <c:v>109.13077608985604</c:v>
                </c:pt>
                <c:pt idx="7195">
                  <c:v>109.12794666864552</c:v>
                </c:pt>
                <c:pt idx="7196">
                  <c:v>109.12511724743501</c:v>
                </c:pt>
                <c:pt idx="7197">
                  <c:v>109.12228782622449</c:v>
                </c:pt>
                <c:pt idx="7198">
                  <c:v>109.11945840501399</c:v>
                </c:pt>
                <c:pt idx="7199">
                  <c:v>109.11662898380345</c:v>
                </c:pt>
                <c:pt idx="7200">
                  <c:v>109.11662898380345</c:v>
                </c:pt>
                <c:pt idx="7201">
                  <c:v>109.12511724743504</c:v>
                </c:pt>
                <c:pt idx="7202">
                  <c:v>109.13360551106659</c:v>
                </c:pt>
                <c:pt idx="7203">
                  <c:v>109.13643493227713</c:v>
                </c:pt>
                <c:pt idx="7204">
                  <c:v>109.13926435348762</c:v>
                </c:pt>
                <c:pt idx="7205">
                  <c:v>109.15341145954024</c:v>
                </c:pt>
                <c:pt idx="7206">
                  <c:v>109.15624088075076</c:v>
                </c:pt>
                <c:pt idx="7207">
                  <c:v>109.16189972317179</c:v>
                </c:pt>
                <c:pt idx="7208">
                  <c:v>109.1732174080139</c:v>
                </c:pt>
                <c:pt idx="7209">
                  <c:v>109.18736451406653</c:v>
                </c:pt>
                <c:pt idx="7210">
                  <c:v>109.18736451406653</c:v>
                </c:pt>
                <c:pt idx="7211">
                  <c:v>109.19019393527704</c:v>
                </c:pt>
                <c:pt idx="7212">
                  <c:v>109.19019393527704</c:v>
                </c:pt>
                <c:pt idx="7213">
                  <c:v>109.19019393527704</c:v>
                </c:pt>
                <c:pt idx="7214">
                  <c:v>109.1873645140665</c:v>
                </c:pt>
                <c:pt idx="7215">
                  <c:v>109.1873645140665</c:v>
                </c:pt>
                <c:pt idx="7216">
                  <c:v>109.1873645140665</c:v>
                </c:pt>
                <c:pt idx="7217">
                  <c:v>109.1873645140665</c:v>
                </c:pt>
                <c:pt idx="7218">
                  <c:v>109.1873645140665</c:v>
                </c:pt>
                <c:pt idx="7219">
                  <c:v>109.1873645140665</c:v>
                </c:pt>
                <c:pt idx="7220">
                  <c:v>109.1873645140665</c:v>
                </c:pt>
                <c:pt idx="7221">
                  <c:v>109.19019393527704</c:v>
                </c:pt>
                <c:pt idx="7222">
                  <c:v>109.19019393527704</c:v>
                </c:pt>
                <c:pt idx="7223">
                  <c:v>109.19019393527704</c:v>
                </c:pt>
                <c:pt idx="7224">
                  <c:v>109.19019393527704</c:v>
                </c:pt>
                <c:pt idx="7225">
                  <c:v>109.19019393527704</c:v>
                </c:pt>
                <c:pt idx="7226">
                  <c:v>109.1873645140665</c:v>
                </c:pt>
                <c:pt idx="7227">
                  <c:v>109.1873645140665</c:v>
                </c:pt>
                <c:pt idx="7228">
                  <c:v>109.1873645140665</c:v>
                </c:pt>
                <c:pt idx="7229">
                  <c:v>109.1873645140665</c:v>
                </c:pt>
                <c:pt idx="7230">
                  <c:v>109.19019393527704</c:v>
                </c:pt>
                <c:pt idx="7231">
                  <c:v>109.19019393527704</c:v>
                </c:pt>
                <c:pt idx="7232">
                  <c:v>109.19019393527704</c:v>
                </c:pt>
                <c:pt idx="7233">
                  <c:v>109.19019393527704</c:v>
                </c:pt>
                <c:pt idx="7234">
                  <c:v>109.19019393527704</c:v>
                </c:pt>
                <c:pt idx="7235">
                  <c:v>109.18453509285601</c:v>
                </c:pt>
                <c:pt idx="7236">
                  <c:v>109.18453509285598</c:v>
                </c:pt>
                <c:pt idx="7237">
                  <c:v>109.18170567164547</c:v>
                </c:pt>
                <c:pt idx="7238">
                  <c:v>109.18453509285601</c:v>
                </c:pt>
                <c:pt idx="7239">
                  <c:v>109.18453509285601</c:v>
                </c:pt>
                <c:pt idx="7240">
                  <c:v>109.18736451406653</c:v>
                </c:pt>
                <c:pt idx="7241">
                  <c:v>109.19019393527705</c:v>
                </c:pt>
                <c:pt idx="7242">
                  <c:v>109.19302335648756</c:v>
                </c:pt>
                <c:pt idx="7243">
                  <c:v>109.18736451406653</c:v>
                </c:pt>
                <c:pt idx="7244">
                  <c:v>109.1873645140665</c:v>
                </c:pt>
                <c:pt idx="7245">
                  <c:v>109.18736451406653</c:v>
                </c:pt>
                <c:pt idx="7246">
                  <c:v>109.18170567164547</c:v>
                </c:pt>
                <c:pt idx="7247">
                  <c:v>109.17887625043495</c:v>
                </c:pt>
                <c:pt idx="7248">
                  <c:v>109.17887625043495</c:v>
                </c:pt>
                <c:pt idx="7249">
                  <c:v>109.17604682922442</c:v>
                </c:pt>
                <c:pt idx="7250">
                  <c:v>109.17321740801393</c:v>
                </c:pt>
                <c:pt idx="7251">
                  <c:v>109.17321740801393</c:v>
                </c:pt>
                <c:pt idx="7252">
                  <c:v>109.17321740801393</c:v>
                </c:pt>
                <c:pt idx="7253">
                  <c:v>109.17321740801393</c:v>
                </c:pt>
                <c:pt idx="7254">
                  <c:v>109.17321740801393</c:v>
                </c:pt>
                <c:pt idx="7255">
                  <c:v>109.17887625043495</c:v>
                </c:pt>
                <c:pt idx="7256">
                  <c:v>109.18170567164547</c:v>
                </c:pt>
                <c:pt idx="7257">
                  <c:v>109.18170567164547</c:v>
                </c:pt>
                <c:pt idx="7258">
                  <c:v>109.18170567164547</c:v>
                </c:pt>
                <c:pt idx="7259">
                  <c:v>109.18453509285601</c:v>
                </c:pt>
                <c:pt idx="7260">
                  <c:v>109.18170567164547</c:v>
                </c:pt>
                <c:pt idx="7261">
                  <c:v>109.18170567164547</c:v>
                </c:pt>
                <c:pt idx="7262">
                  <c:v>109.18170567164547</c:v>
                </c:pt>
                <c:pt idx="7263">
                  <c:v>109.18170567164547</c:v>
                </c:pt>
                <c:pt idx="7264">
                  <c:v>109.18170567164547</c:v>
                </c:pt>
                <c:pt idx="7265">
                  <c:v>109.17887625043495</c:v>
                </c:pt>
                <c:pt idx="7266">
                  <c:v>109.17604682922442</c:v>
                </c:pt>
                <c:pt idx="7267">
                  <c:v>109.17604682922442</c:v>
                </c:pt>
                <c:pt idx="7268">
                  <c:v>109.17604682922442</c:v>
                </c:pt>
                <c:pt idx="7269">
                  <c:v>109.17321740801393</c:v>
                </c:pt>
                <c:pt idx="7270">
                  <c:v>109.17604682922442</c:v>
                </c:pt>
                <c:pt idx="7271">
                  <c:v>109.17887625043495</c:v>
                </c:pt>
                <c:pt idx="7272">
                  <c:v>109.18170567164547</c:v>
                </c:pt>
                <c:pt idx="7273">
                  <c:v>109.18453509285601</c:v>
                </c:pt>
                <c:pt idx="7274">
                  <c:v>109.18453509285601</c:v>
                </c:pt>
                <c:pt idx="7275">
                  <c:v>109.18170567164547</c:v>
                </c:pt>
                <c:pt idx="7276">
                  <c:v>109.17604682922442</c:v>
                </c:pt>
                <c:pt idx="7277">
                  <c:v>109.17038798680339</c:v>
                </c:pt>
                <c:pt idx="7278">
                  <c:v>109.16189972317181</c:v>
                </c:pt>
                <c:pt idx="7279">
                  <c:v>109.15624088075076</c:v>
                </c:pt>
                <c:pt idx="7280">
                  <c:v>109.14775261711918</c:v>
                </c:pt>
                <c:pt idx="7281">
                  <c:v>109.14492319590866</c:v>
                </c:pt>
                <c:pt idx="7282">
                  <c:v>109.1392643534876</c:v>
                </c:pt>
                <c:pt idx="7283">
                  <c:v>109.13643493227707</c:v>
                </c:pt>
                <c:pt idx="7284">
                  <c:v>109.1364349322771</c:v>
                </c:pt>
                <c:pt idx="7285">
                  <c:v>109.13643493227707</c:v>
                </c:pt>
                <c:pt idx="7286">
                  <c:v>109.13360551106658</c:v>
                </c:pt>
                <c:pt idx="7287">
                  <c:v>109.13360551106658</c:v>
                </c:pt>
                <c:pt idx="7288">
                  <c:v>109.13360551106658</c:v>
                </c:pt>
                <c:pt idx="7289">
                  <c:v>109.13077608985604</c:v>
                </c:pt>
                <c:pt idx="7290">
                  <c:v>109.13077608985604</c:v>
                </c:pt>
                <c:pt idx="7291">
                  <c:v>109.13077608985604</c:v>
                </c:pt>
                <c:pt idx="7292">
                  <c:v>109.13077608985604</c:v>
                </c:pt>
                <c:pt idx="7293">
                  <c:v>109.12794666864552</c:v>
                </c:pt>
                <c:pt idx="7294">
                  <c:v>109.12794666864552</c:v>
                </c:pt>
                <c:pt idx="7295">
                  <c:v>109.12511724743501</c:v>
                </c:pt>
                <c:pt idx="7296">
                  <c:v>109.12228782622449</c:v>
                </c:pt>
                <c:pt idx="7297">
                  <c:v>109.12228782622449</c:v>
                </c:pt>
                <c:pt idx="7298">
                  <c:v>109.12511724743501</c:v>
                </c:pt>
                <c:pt idx="7299">
                  <c:v>109.12511724743501</c:v>
                </c:pt>
                <c:pt idx="7300">
                  <c:v>109.12794666864552</c:v>
                </c:pt>
                <c:pt idx="7301">
                  <c:v>109.13077608985604</c:v>
                </c:pt>
                <c:pt idx="7302">
                  <c:v>109.13077608985604</c:v>
                </c:pt>
                <c:pt idx="7303">
                  <c:v>109.12794666864552</c:v>
                </c:pt>
                <c:pt idx="7304">
                  <c:v>109.12511724743501</c:v>
                </c:pt>
                <c:pt idx="7305">
                  <c:v>109.12228782622449</c:v>
                </c:pt>
                <c:pt idx="7306">
                  <c:v>109.11945840501399</c:v>
                </c:pt>
                <c:pt idx="7307">
                  <c:v>109.11662898380345</c:v>
                </c:pt>
                <c:pt idx="7308">
                  <c:v>109.11945840501399</c:v>
                </c:pt>
                <c:pt idx="7309">
                  <c:v>109.12228782622449</c:v>
                </c:pt>
                <c:pt idx="7310">
                  <c:v>109.12511724743501</c:v>
                </c:pt>
                <c:pt idx="7311">
                  <c:v>109.12511724743501</c:v>
                </c:pt>
                <c:pt idx="7312">
                  <c:v>109.13360551106658</c:v>
                </c:pt>
                <c:pt idx="7313">
                  <c:v>109.14209377469815</c:v>
                </c:pt>
                <c:pt idx="7314">
                  <c:v>109.14775261711921</c:v>
                </c:pt>
                <c:pt idx="7315">
                  <c:v>109.1449231959087</c:v>
                </c:pt>
                <c:pt idx="7316">
                  <c:v>109.14775261711921</c:v>
                </c:pt>
                <c:pt idx="7317">
                  <c:v>109.14492319590867</c:v>
                </c:pt>
                <c:pt idx="7318">
                  <c:v>109.1505820383297</c:v>
                </c:pt>
                <c:pt idx="7319">
                  <c:v>109.15341145954025</c:v>
                </c:pt>
                <c:pt idx="7320">
                  <c:v>109.16472914438233</c:v>
                </c:pt>
                <c:pt idx="7321">
                  <c:v>109.1732174080139</c:v>
                </c:pt>
                <c:pt idx="7322">
                  <c:v>109.17604682922442</c:v>
                </c:pt>
                <c:pt idx="7323">
                  <c:v>109.17321740801393</c:v>
                </c:pt>
                <c:pt idx="7324">
                  <c:v>109.17038798680339</c:v>
                </c:pt>
                <c:pt idx="7325">
                  <c:v>109.17321740801393</c:v>
                </c:pt>
                <c:pt idx="7326">
                  <c:v>109.17604682922442</c:v>
                </c:pt>
                <c:pt idx="7327">
                  <c:v>109.17604682922442</c:v>
                </c:pt>
                <c:pt idx="7328">
                  <c:v>109.17321740801393</c:v>
                </c:pt>
                <c:pt idx="7329">
                  <c:v>109.18453509285601</c:v>
                </c:pt>
                <c:pt idx="7330">
                  <c:v>109.18453509285601</c:v>
                </c:pt>
                <c:pt idx="7331">
                  <c:v>109.18453509285601</c:v>
                </c:pt>
                <c:pt idx="7332">
                  <c:v>109.19302335648756</c:v>
                </c:pt>
                <c:pt idx="7333">
                  <c:v>109.20434104132967</c:v>
                </c:pt>
                <c:pt idx="7334">
                  <c:v>109.20434104132967</c:v>
                </c:pt>
                <c:pt idx="7335">
                  <c:v>109.20717046254018</c:v>
                </c:pt>
                <c:pt idx="7336">
                  <c:v>109.20999988375073</c:v>
                </c:pt>
                <c:pt idx="7337">
                  <c:v>109.21848814738227</c:v>
                </c:pt>
                <c:pt idx="7338">
                  <c:v>109.22697641101385</c:v>
                </c:pt>
                <c:pt idx="7339">
                  <c:v>109.22980583222436</c:v>
                </c:pt>
                <c:pt idx="7340">
                  <c:v>109.24395293827698</c:v>
                </c:pt>
                <c:pt idx="7341">
                  <c:v>109.2609294655401</c:v>
                </c:pt>
                <c:pt idx="7342">
                  <c:v>109.27224715038221</c:v>
                </c:pt>
                <c:pt idx="7343">
                  <c:v>109.27224715038219</c:v>
                </c:pt>
                <c:pt idx="7344">
                  <c:v>109.28073541401378</c:v>
                </c:pt>
                <c:pt idx="7345">
                  <c:v>109.27790599280327</c:v>
                </c:pt>
                <c:pt idx="7346">
                  <c:v>109.27224715038221</c:v>
                </c:pt>
                <c:pt idx="7347">
                  <c:v>109.26658830796116</c:v>
                </c:pt>
                <c:pt idx="7348">
                  <c:v>109.26658830796116</c:v>
                </c:pt>
                <c:pt idx="7349">
                  <c:v>109.26658830796116</c:v>
                </c:pt>
                <c:pt idx="7350">
                  <c:v>109.27507657159273</c:v>
                </c:pt>
                <c:pt idx="7351">
                  <c:v>109.2835648352243</c:v>
                </c:pt>
                <c:pt idx="7352">
                  <c:v>109.28922367764535</c:v>
                </c:pt>
                <c:pt idx="7353">
                  <c:v>109.29205309885586</c:v>
                </c:pt>
                <c:pt idx="7354">
                  <c:v>109.29771194127693</c:v>
                </c:pt>
                <c:pt idx="7355">
                  <c:v>109.2977119412769</c:v>
                </c:pt>
                <c:pt idx="7356">
                  <c:v>109.2977119412769</c:v>
                </c:pt>
                <c:pt idx="7357">
                  <c:v>109.2977119412769</c:v>
                </c:pt>
                <c:pt idx="7358">
                  <c:v>109.30054136248744</c:v>
                </c:pt>
                <c:pt idx="7359">
                  <c:v>109.2977119412769</c:v>
                </c:pt>
                <c:pt idx="7360">
                  <c:v>109.29488252006641</c:v>
                </c:pt>
                <c:pt idx="7361">
                  <c:v>109.29205309885587</c:v>
                </c:pt>
                <c:pt idx="7362">
                  <c:v>109.28922367764535</c:v>
                </c:pt>
                <c:pt idx="7363">
                  <c:v>109.28639425643482</c:v>
                </c:pt>
                <c:pt idx="7364">
                  <c:v>109.28639425643482</c:v>
                </c:pt>
                <c:pt idx="7365">
                  <c:v>109.28639425643482</c:v>
                </c:pt>
                <c:pt idx="7366">
                  <c:v>109.28922367764535</c:v>
                </c:pt>
                <c:pt idx="7367">
                  <c:v>109.29205309885587</c:v>
                </c:pt>
                <c:pt idx="7368">
                  <c:v>109.29488252006641</c:v>
                </c:pt>
                <c:pt idx="7369">
                  <c:v>109.29488252006638</c:v>
                </c:pt>
                <c:pt idx="7370">
                  <c:v>109.29771194127693</c:v>
                </c:pt>
                <c:pt idx="7371">
                  <c:v>109.29488252006638</c:v>
                </c:pt>
                <c:pt idx="7372">
                  <c:v>109.29488252006641</c:v>
                </c:pt>
                <c:pt idx="7373">
                  <c:v>109.29205309885587</c:v>
                </c:pt>
                <c:pt idx="7374">
                  <c:v>109.28922367764535</c:v>
                </c:pt>
                <c:pt idx="7375">
                  <c:v>109.2835648352243</c:v>
                </c:pt>
                <c:pt idx="7376">
                  <c:v>109.28073541401378</c:v>
                </c:pt>
                <c:pt idx="7377">
                  <c:v>109.27507657159272</c:v>
                </c:pt>
                <c:pt idx="7378">
                  <c:v>109.27224715038219</c:v>
                </c:pt>
                <c:pt idx="7379">
                  <c:v>109.27224715038219</c:v>
                </c:pt>
                <c:pt idx="7380">
                  <c:v>109.26941772917169</c:v>
                </c:pt>
                <c:pt idx="7381">
                  <c:v>109.26941772917166</c:v>
                </c:pt>
                <c:pt idx="7382">
                  <c:v>109.26941772917169</c:v>
                </c:pt>
                <c:pt idx="7383">
                  <c:v>109.26941772917169</c:v>
                </c:pt>
                <c:pt idx="7384">
                  <c:v>109.26941772917169</c:v>
                </c:pt>
                <c:pt idx="7385">
                  <c:v>109.27224715038219</c:v>
                </c:pt>
                <c:pt idx="7386">
                  <c:v>109.26941772917169</c:v>
                </c:pt>
                <c:pt idx="7387">
                  <c:v>109.26658830796116</c:v>
                </c:pt>
                <c:pt idx="7388">
                  <c:v>109.26658830796116</c:v>
                </c:pt>
                <c:pt idx="7389">
                  <c:v>109.26375888675064</c:v>
                </c:pt>
                <c:pt idx="7390">
                  <c:v>109.2609294655401</c:v>
                </c:pt>
                <c:pt idx="7391">
                  <c:v>109.2609294655401</c:v>
                </c:pt>
                <c:pt idx="7392">
                  <c:v>109.2609294655401</c:v>
                </c:pt>
                <c:pt idx="7393">
                  <c:v>109.25527062311907</c:v>
                </c:pt>
                <c:pt idx="7394">
                  <c:v>109.24961178069802</c:v>
                </c:pt>
                <c:pt idx="7395">
                  <c:v>109.2467823594875</c:v>
                </c:pt>
                <c:pt idx="7396">
                  <c:v>109.24112351706647</c:v>
                </c:pt>
                <c:pt idx="7397">
                  <c:v>109.23829409585593</c:v>
                </c:pt>
                <c:pt idx="7398">
                  <c:v>109.23546467464541</c:v>
                </c:pt>
                <c:pt idx="7399">
                  <c:v>109.23546467464541</c:v>
                </c:pt>
                <c:pt idx="7400">
                  <c:v>109.23263525343489</c:v>
                </c:pt>
                <c:pt idx="7401">
                  <c:v>109.23546467464541</c:v>
                </c:pt>
                <c:pt idx="7402">
                  <c:v>109.23546467464541</c:v>
                </c:pt>
                <c:pt idx="7403">
                  <c:v>109.24112351706647</c:v>
                </c:pt>
                <c:pt idx="7404">
                  <c:v>109.24395293827698</c:v>
                </c:pt>
                <c:pt idx="7405">
                  <c:v>109.24395293827699</c:v>
                </c:pt>
                <c:pt idx="7406">
                  <c:v>109.24112351706647</c:v>
                </c:pt>
                <c:pt idx="7407">
                  <c:v>109.23829409585593</c:v>
                </c:pt>
                <c:pt idx="7408">
                  <c:v>109.23263525343489</c:v>
                </c:pt>
                <c:pt idx="7409">
                  <c:v>109.22980583222436</c:v>
                </c:pt>
                <c:pt idx="7410">
                  <c:v>109.22980583222436</c:v>
                </c:pt>
                <c:pt idx="7411">
                  <c:v>109.23263525343489</c:v>
                </c:pt>
                <c:pt idx="7412">
                  <c:v>109.23263525343489</c:v>
                </c:pt>
                <c:pt idx="7413">
                  <c:v>109.23263525343489</c:v>
                </c:pt>
                <c:pt idx="7414">
                  <c:v>109.23263525343489</c:v>
                </c:pt>
                <c:pt idx="7415">
                  <c:v>109.22697641101384</c:v>
                </c:pt>
                <c:pt idx="7416">
                  <c:v>109.21848814738227</c:v>
                </c:pt>
                <c:pt idx="7417">
                  <c:v>109.21282930496122</c:v>
                </c:pt>
                <c:pt idx="7418">
                  <c:v>109.20717046254019</c:v>
                </c:pt>
                <c:pt idx="7419">
                  <c:v>109.20434104132967</c:v>
                </c:pt>
                <c:pt idx="7420">
                  <c:v>109.20434104132967</c:v>
                </c:pt>
                <c:pt idx="7421">
                  <c:v>109.20717046254019</c:v>
                </c:pt>
                <c:pt idx="7422">
                  <c:v>109.20999988375073</c:v>
                </c:pt>
                <c:pt idx="7423">
                  <c:v>109.21282930496122</c:v>
                </c:pt>
                <c:pt idx="7424">
                  <c:v>109.2099998837507</c:v>
                </c:pt>
                <c:pt idx="7425">
                  <c:v>109.20999988375073</c:v>
                </c:pt>
                <c:pt idx="7426">
                  <c:v>109.20999988375073</c:v>
                </c:pt>
                <c:pt idx="7427">
                  <c:v>109.20434104132967</c:v>
                </c:pt>
                <c:pt idx="7428">
                  <c:v>109.20151162011913</c:v>
                </c:pt>
                <c:pt idx="7429">
                  <c:v>109.19302335648759</c:v>
                </c:pt>
                <c:pt idx="7430">
                  <c:v>109.18453509285601</c:v>
                </c:pt>
                <c:pt idx="7431">
                  <c:v>109.17604682922445</c:v>
                </c:pt>
                <c:pt idx="7432">
                  <c:v>109.17321740801393</c:v>
                </c:pt>
                <c:pt idx="7433">
                  <c:v>109.16755856559287</c:v>
                </c:pt>
                <c:pt idx="7434">
                  <c:v>109.16755856559287</c:v>
                </c:pt>
                <c:pt idx="7435">
                  <c:v>109.17038798680339</c:v>
                </c:pt>
                <c:pt idx="7436">
                  <c:v>109.17038798680339</c:v>
                </c:pt>
                <c:pt idx="7437">
                  <c:v>109.16755856559287</c:v>
                </c:pt>
                <c:pt idx="7438">
                  <c:v>109.16472914438233</c:v>
                </c:pt>
                <c:pt idx="7439">
                  <c:v>109.16755856559287</c:v>
                </c:pt>
                <c:pt idx="7440">
                  <c:v>109.16755856559287</c:v>
                </c:pt>
                <c:pt idx="7441">
                  <c:v>109.16472914438233</c:v>
                </c:pt>
                <c:pt idx="7442">
                  <c:v>109.16755856559287</c:v>
                </c:pt>
                <c:pt idx="7443">
                  <c:v>109.1732174080139</c:v>
                </c:pt>
                <c:pt idx="7444">
                  <c:v>109.18170567164547</c:v>
                </c:pt>
                <c:pt idx="7445">
                  <c:v>109.19019393527705</c:v>
                </c:pt>
                <c:pt idx="7446">
                  <c:v>109.19868219890861</c:v>
                </c:pt>
                <c:pt idx="7447">
                  <c:v>109.2099998837507</c:v>
                </c:pt>
                <c:pt idx="7448">
                  <c:v>109.21565872617175</c:v>
                </c:pt>
                <c:pt idx="7449">
                  <c:v>109.21565872617175</c:v>
                </c:pt>
                <c:pt idx="7450">
                  <c:v>109.22414698980333</c:v>
                </c:pt>
                <c:pt idx="7451">
                  <c:v>109.23829409585592</c:v>
                </c:pt>
                <c:pt idx="7452">
                  <c:v>109.2467823594875</c:v>
                </c:pt>
                <c:pt idx="7453">
                  <c:v>109.25810004432958</c:v>
                </c:pt>
                <c:pt idx="7454">
                  <c:v>109.26941772917169</c:v>
                </c:pt>
                <c:pt idx="7455">
                  <c:v>109.27224715038219</c:v>
                </c:pt>
                <c:pt idx="7456">
                  <c:v>109.27224715038219</c:v>
                </c:pt>
                <c:pt idx="7457">
                  <c:v>109.28073541401378</c:v>
                </c:pt>
                <c:pt idx="7458">
                  <c:v>109.2835648352243</c:v>
                </c:pt>
                <c:pt idx="7459">
                  <c:v>109.29205309885586</c:v>
                </c:pt>
                <c:pt idx="7460">
                  <c:v>109.2977119412769</c:v>
                </c:pt>
                <c:pt idx="7461">
                  <c:v>109.30620020490846</c:v>
                </c:pt>
                <c:pt idx="7462">
                  <c:v>109.30620020490849</c:v>
                </c:pt>
                <c:pt idx="7463">
                  <c:v>109.31468846854004</c:v>
                </c:pt>
                <c:pt idx="7464">
                  <c:v>109.31751788975058</c:v>
                </c:pt>
                <c:pt idx="7465">
                  <c:v>109.31751788975058</c:v>
                </c:pt>
                <c:pt idx="7466">
                  <c:v>109.32600615338212</c:v>
                </c:pt>
                <c:pt idx="7467">
                  <c:v>109.33166499580318</c:v>
                </c:pt>
                <c:pt idx="7468">
                  <c:v>109.33166499580318</c:v>
                </c:pt>
                <c:pt idx="7469">
                  <c:v>109.33449441701369</c:v>
                </c:pt>
                <c:pt idx="7470">
                  <c:v>109.34864152306632</c:v>
                </c:pt>
                <c:pt idx="7471">
                  <c:v>109.34864152306629</c:v>
                </c:pt>
                <c:pt idx="7472">
                  <c:v>109.36844747153995</c:v>
                </c:pt>
                <c:pt idx="7473">
                  <c:v>109.38259457759257</c:v>
                </c:pt>
                <c:pt idx="7474">
                  <c:v>109.39391226243465</c:v>
                </c:pt>
                <c:pt idx="7475">
                  <c:v>109.39957110485571</c:v>
                </c:pt>
                <c:pt idx="7476">
                  <c:v>109.41371821090831</c:v>
                </c:pt>
                <c:pt idx="7477">
                  <c:v>109.41088878969779</c:v>
                </c:pt>
                <c:pt idx="7478">
                  <c:v>109.41654763211884</c:v>
                </c:pt>
                <c:pt idx="7479">
                  <c:v>109.42786531696095</c:v>
                </c:pt>
                <c:pt idx="7480">
                  <c:v>109.43918300180303</c:v>
                </c:pt>
                <c:pt idx="7481">
                  <c:v>109.44484184422409</c:v>
                </c:pt>
                <c:pt idx="7482">
                  <c:v>109.45050068664511</c:v>
                </c:pt>
                <c:pt idx="7483">
                  <c:v>109.45898895027669</c:v>
                </c:pt>
                <c:pt idx="7484">
                  <c:v>109.4618183714872</c:v>
                </c:pt>
                <c:pt idx="7485">
                  <c:v>109.46464779269772</c:v>
                </c:pt>
                <c:pt idx="7486">
                  <c:v>109.46747721390823</c:v>
                </c:pt>
                <c:pt idx="7487">
                  <c:v>109.47313605632928</c:v>
                </c:pt>
                <c:pt idx="7488">
                  <c:v>109.4759654775398</c:v>
                </c:pt>
                <c:pt idx="7489">
                  <c:v>109.49294200480294</c:v>
                </c:pt>
                <c:pt idx="7490">
                  <c:v>109.50708911085556</c:v>
                </c:pt>
                <c:pt idx="7491">
                  <c:v>109.5127479532766</c:v>
                </c:pt>
                <c:pt idx="7492">
                  <c:v>109.51557737448711</c:v>
                </c:pt>
                <c:pt idx="7493">
                  <c:v>109.52123621690816</c:v>
                </c:pt>
                <c:pt idx="7494">
                  <c:v>109.51274795327659</c:v>
                </c:pt>
                <c:pt idx="7495">
                  <c:v>109.50708911085556</c:v>
                </c:pt>
                <c:pt idx="7496">
                  <c:v>109.50991853206605</c:v>
                </c:pt>
                <c:pt idx="7497">
                  <c:v>109.51557737448711</c:v>
                </c:pt>
                <c:pt idx="7498">
                  <c:v>109.51840679569764</c:v>
                </c:pt>
                <c:pt idx="7499">
                  <c:v>109.52123621690816</c:v>
                </c:pt>
                <c:pt idx="7500">
                  <c:v>109.52689505932922</c:v>
                </c:pt>
                <c:pt idx="7501">
                  <c:v>109.52972448053974</c:v>
                </c:pt>
                <c:pt idx="7502">
                  <c:v>109.52972448053974</c:v>
                </c:pt>
                <c:pt idx="7503">
                  <c:v>109.53255390175025</c:v>
                </c:pt>
                <c:pt idx="7504">
                  <c:v>109.53255390175028</c:v>
                </c:pt>
                <c:pt idx="7505">
                  <c:v>109.53255390175025</c:v>
                </c:pt>
                <c:pt idx="7506">
                  <c:v>109.53538332296077</c:v>
                </c:pt>
                <c:pt idx="7507">
                  <c:v>109.5382127441713</c:v>
                </c:pt>
                <c:pt idx="7508">
                  <c:v>109.5382127441713</c:v>
                </c:pt>
                <c:pt idx="7509">
                  <c:v>109.5382127441713</c:v>
                </c:pt>
                <c:pt idx="7510">
                  <c:v>109.53255390175025</c:v>
                </c:pt>
                <c:pt idx="7511">
                  <c:v>109.52689505932922</c:v>
                </c:pt>
                <c:pt idx="7512">
                  <c:v>109.52123621690816</c:v>
                </c:pt>
                <c:pt idx="7513">
                  <c:v>109.51557737448711</c:v>
                </c:pt>
                <c:pt idx="7514">
                  <c:v>109.50991853206605</c:v>
                </c:pt>
                <c:pt idx="7515">
                  <c:v>109.50708911085556</c:v>
                </c:pt>
                <c:pt idx="7516">
                  <c:v>109.50425968964502</c:v>
                </c:pt>
                <c:pt idx="7517">
                  <c:v>109.5014302684345</c:v>
                </c:pt>
                <c:pt idx="7518">
                  <c:v>109.5014302684345</c:v>
                </c:pt>
                <c:pt idx="7519">
                  <c:v>109.49860084722397</c:v>
                </c:pt>
                <c:pt idx="7520">
                  <c:v>109.49294200480294</c:v>
                </c:pt>
                <c:pt idx="7521">
                  <c:v>109.49011258359242</c:v>
                </c:pt>
                <c:pt idx="7522">
                  <c:v>109.48445374117136</c:v>
                </c:pt>
                <c:pt idx="7523">
                  <c:v>109.4759654775398</c:v>
                </c:pt>
                <c:pt idx="7524">
                  <c:v>109.47313605632928</c:v>
                </c:pt>
                <c:pt idx="7525">
                  <c:v>109.47313605632928</c:v>
                </c:pt>
                <c:pt idx="7526">
                  <c:v>109.47313605632928</c:v>
                </c:pt>
                <c:pt idx="7527">
                  <c:v>109.4759654775398</c:v>
                </c:pt>
                <c:pt idx="7528">
                  <c:v>109.47030663511876</c:v>
                </c:pt>
                <c:pt idx="7529">
                  <c:v>109.46464779269772</c:v>
                </c:pt>
                <c:pt idx="7530">
                  <c:v>109.45898895027668</c:v>
                </c:pt>
                <c:pt idx="7531">
                  <c:v>109.45050068664511</c:v>
                </c:pt>
                <c:pt idx="7532">
                  <c:v>109.44201242301354</c:v>
                </c:pt>
                <c:pt idx="7533">
                  <c:v>109.44201242301354</c:v>
                </c:pt>
                <c:pt idx="7534">
                  <c:v>109.44201242301354</c:v>
                </c:pt>
                <c:pt idx="7535">
                  <c:v>109.44484184422406</c:v>
                </c:pt>
                <c:pt idx="7536">
                  <c:v>109.45050068664511</c:v>
                </c:pt>
                <c:pt idx="7537">
                  <c:v>109.45333010785563</c:v>
                </c:pt>
                <c:pt idx="7538">
                  <c:v>109.44767126543459</c:v>
                </c:pt>
                <c:pt idx="7539">
                  <c:v>109.44201242301355</c:v>
                </c:pt>
                <c:pt idx="7540">
                  <c:v>109.43352415938197</c:v>
                </c:pt>
                <c:pt idx="7541">
                  <c:v>109.41937705332937</c:v>
                </c:pt>
                <c:pt idx="7542">
                  <c:v>109.41088878969781</c:v>
                </c:pt>
                <c:pt idx="7543">
                  <c:v>109.41371821090831</c:v>
                </c:pt>
                <c:pt idx="7544">
                  <c:v>109.41654763211884</c:v>
                </c:pt>
                <c:pt idx="7545">
                  <c:v>109.41654763211884</c:v>
                </c:pt>
                <c:pt idx="7546">
                  <c:v>109.42220647453989</c:v>
                </c:pt>
                <c:pt idx="7547">
                  <c:v>109.42220647453989</c:v>
                </c:pt>
                <c:pt idx="7548">
                  <c:v>109.41654763211884</c:v>
                </c:pt>
                <c:pt idx="7549">
                  <c:v>109.40805936848726</c:v>
                </c:pt>
                <c:pt idx="7550">
                  <c:v>109.39957110485571</c:v>
                </c:pt>
                <c:pt idx="7551">
                  <c:v>109.39108284122412</c:v>
                </c:pt>
                <c:pt idx="7552">
                  <c:v>109.38259457759257</c:v>
                </c:pt>
                <c:pt idx="7553">
                  <c:v>109.37976515638204</c:v>
                </c:pt>
                <c:pt idx="7554">
                  <c:v>109.38259457759257</c:v>
                </c:pt>
                <c:pt idx="7555">
                  <c:v>109.38542399880309</c:v>
                </c:pt>
                <c:pt idx="7556">
                  <c:v>109.38542399880309</c:v>
                </c:pt>
                <c:pt idx="7557">
                  <c:v>109.39108284122415</c:v>
                </c:pt>
                <c:pt idx="7558">
                  <c:v>109.39108284122412</c:v>
                </c:pt>
                <c:pt idx="7559">
                  <c:v>109.38542399880309</c:v>
                </c:pt>
                <c:pt idx="7560">
                  <c:v>109.38259457759257</c:v>
                </c:pt>
                <c:pt idx="7561">
                  <c:v>109.38259457759257</c:v>
                </c:pt>
                <c:pt idx="7562">
                  <c:v>109.37976515638204</c:v>
                </c:pt>
                <c:pt idx="7563">
                  <c:v>109.37410631396101</c:v>
                </c:pt>
                <c:pt idx="7564">
                  <c:v>109.37127689275049</c:v>
                </c:pt>
                <c:pt idx="7565">
                  <c:v>109.36844747153995</c:v>
                </c:pt>
                <c:pt idx="7566">
                  <c:v>109.36561805032946</c:v>
                </c:pt>
                <c:pt idx="7567">
                  <c:v>109.35712978669787</c:v>
                </c:pt>
                <c:pt idx="7568">
                  <c:v>109.35430036548735</c:v>
                </c:pt>
                <c:pt idx="7569">
                  <c:v>109.35430036548735</c:v>
                </c:pt>
                <c:pt idx="7570">
                  <c:v>109.35430036548735</c:v>
                </c:pt>
                <c:pt idx="7571">
                  <c:v>109.35147094427683</c:v>
                </c:pt>
                <c:pt idx="7572">
                  <c:v>109.35147094427683</c:v>
                </c:pt>
                <c:pt idx="7573">
                  <c:v>109.35147094427683</c:v>
                </c:pt>
                <c:pt idx="7574">
                  <c:v>109.34864152306629</c:v>
                </c:pt>
                <c:pt idx="7575">
                  <c:v>109.34581210185577</c:v>
                </c:pt>
                <c:pt idx="7576">
                  <c:v>109.34298268064524</c:v>
                </c:pt>
                <c:pt idx="7577">
                  <c:v>109.34298268064524</c:v>
                </c:pt>
                <c:pt idx="7578">
                  <c:v>109.34298268064524</c:v>
                </c:pt>
                <c:pt idx="7579">
                  <c:v>109.34298268064524</c:v>
                </c:pt>
                <c:pt idx="7580">
                  <c:v>109.34298268064524</c:v>
                </c:pt>
                <c:pt idx="7581">
                  <c:v>109.34298268064524</c:v>
                </c:pt>
                <c:pt idx="7582">
                  <c:v>109.34298268064524</c:v>
                </c:pt>
                <c:pt idx="7583">
                  <c:v>109.34015325943474</c:v>
                </c:pt>
                <c:pt idx="7584">
                  <c:v>109.34015325943471</c:v>
                </c:pt>
                <c:pt idx="7585">
                  <c:v>109.34581210185578</c:v>
                </c:pt>
                <c:pt idx="7586">
                  <c:v>109.34864152306629</c:v>
                </c:pt>
                <c:pt idx="7587">
                  <c:v>109.35147094427683</c:v>
                </c:pt>
                <c:pt idx="7588">
                  <c:v>109.35712978669787</c:v>
                </c:pt>
                <c:pt idx="7589">
                  <c:v>109.3599592079084</c:v>
                </c:pt>
                <c:pt idx="7590">
                  <c:v>109.36278862911892</c:v>
                </c:pt>
                <c:pt idx="7591">
                  <c:v>109.36844747153995</c:v>
                </c:pt>
                <c:pt idx="7592">
                  <c:v>109.37976515638206</c:v>
                </c:pt>
                <c:pt idx="7593">
                  <c:v>109.39108284122415</c:v>
                </c:pt>
                <c:pt idx="7594">
                  <c:v>109.40522994727675</c:v>
                </c:pt>
                <c:pt idx="7595">
                  <c:v>109.41937705332937</c:v>
                </c:pt>
                <c:pt idx="7596">
                  <c:v>109.43352415938197</c:v>
                </c:pt>
                <c:pt idx="7597">
                  <c:v>109.44767126543459</c:v>
                </c:pt>
                <c:pt idx="7598">
                  <c:v>109.44484184422406</c:v>
                </c:pt>
                <c:pt idx="7599">
                  <c:v>109.42503589575043</c:v>
                </c:pt>
                <c:pt idx="7600">
                  <c:v>109.40522994727675</c:v>
                </c:pt>
                <c:pt idx="7601">
                  <c:v>109.3967416836452</c:v>
                </c:pt>
                <c:pt idx="7602">
                  <c:v>109.38542399880309</c:v>
                </c:pt>
                <c:pt idx="7603">
                  <c:v>109.3967416836452</c:v>
                </c:pt>
                <c:pt idx="7604">
                  <c:v>109.42220647453989</c:v>
                </c:pt>
                <c:pt idx="7605">
                  <c:v>109.44767126543459</c:v>
                </c:pt>
                <c:pt idx="7606">
                  <c:v>109.4618183714872</c:v>
                </c:pt>
                <c:pt idx="7607">
                  <c:v>109.47879489875034</c:v>
                </c:pt>
                <c:pt idx="7608">
                  <c:v>109.49011258359242</c:v>
                </c:pt>
                <c:pt idx="7609">
                  <c:v>109.5014302684345</c:v>
                </c:pt>
                <c:pt idx="7610">
                  <c:v>109.51274795327659</c:v>
                </c:pt>
                <c:pt idx="7611">
                  <c:v>109.52406563811869</c:v>
                </c:pt>
                <c:pt idx="7612">
                  <c:v>109.52972448053973</c:v>
                </c:pt>
                <c:pt idx="7613">
                  <c:v>109.5382127441713</c:v>
                </c:pt>
                <c:pt idx="7614">
                  <c:v>109.54670100780285</c:v>
                </c:pt>
                <c:pt idx="7615">
                  <c:v>109.54953042901339</c:v>
                </c:pt>
                <c:pt idx="7616">
                  <c:v>109.55235985022391</c:v>
                </c:pt>
                <c:pt idx="7617">
                  <c:v>109.55518927143444</c:v>
                </c:pt>
                <c:pt idx="7618">
                  <c:v>109.55518927143444</c:v>
                </c:pt>
                <c:pt idx="7619">
                  <c:v>109.55518927143444</c:v>
                </c:pt>
                <c:pt idx="7620">
                  <c:v>109.55518927143444</c:v>
                </c:pt>
                <c:pt idx="7621">
                  <c:v>109.55518927143444</c:v>
                </c:pt>
                <c:pt idx="7622">
                  <c:v>109.55518927143444</c:v>
                </c:pt>
                <c:pt idx="7623">
                  <c:v>109.55518927143444</c:v>
                </c:pt>
                <c:pt idx="7624">
                  <c:v>109.55518927143444</c:v>
                </c:pt>
                <c:pt idx="7625">
                  <c:v>109.55518927143444</c:v>
                </c:pt>
                <c:pt idx="7626">
                  <c:v>109.55518927143444</c:v>
                </c:pt>
                <c:pt idx="7627">
                  <c:v>109.55518927143444</c:v>
                </c:pt>
                <c:pt idx="7628">
                  <c:v>109.55518927143444</c:v>
                </c:pt>
                <c:pt idx="7629">
                  <c:v>109.55518927143444</c:v>
                </c:pt>
                <c:pt idx="7630">
                  <c:v>109.55518927143444</c:v>
                </c:pt>
                <c:pt idx="7631">
                  <c:v>109.55518927143444</c:v>
                </c:pt>
                <c:pt idx="7632">
                  <c:v>109.55518927143444</c:v>
                </c:pt>
                <c:pt idx="7633">
                  <c:v>109.56367753506599</c:v>
                </c:pt>
                <c:pt idx="7634">
                  <c:v>109.5749952199081</c:v>
                </c:pt>
                <c:pt idx="7635">
                  <c:v>109.58065406232913</c:v>
                </c:pt>
                <c:pt idx="7636">
                  <c:v>109.58348348353968</c:v>
                </c:pt>
                <c:pt idx="7637">
                  <c:v>109.58631290475019</c:v>
                </c:pt>
                <c:pt idx="7638">
                  <c:v>109.58065406232916</c:v>
                </c:pt>
                <c:pt idx="7639">
                  <c:v>109.57216579869757</c:v>
                </c:pt>
                <c:pt idx="7640">
                  <c:v>109.56933637748708</c:v>
                </c:pt>
                <c:pt idx="7641">
                  <c:v>109.56933637748708</c:v>
                </c:pt>
                <c:pt idx="7642">
                  <c:v>109.57216579869757</c:v>
                </c:pt>
                <c:pt idx="7643">
                  <c:v>109.5749952199081</c:v>
                </c:pt>
                <c:pt idx="7644">
                  <c:v>109.57782464111862</c:v>
                </c:pt>
                <c:pt idx="7645">
                  <c:v>109.58065406232916</c:v>
                </c:pt>
                <c:pt idx="7646">
                  <c:v>109.58348348353965</c:v>
                </c:pt>
                <c:pt idx="7647">
                  <c:v>109.58348348353965</c:v>
                </c:pt>
                <c:pt idx="7648">
                  <c:v>109.58348348353965</c:v>
                </c:pt>
                <c:pt idx="7649">
                  <c:v>109.58348348353965</c:v>
                </c:pt>
                <c:pt idx="7650">
                  <c:v>109.58348348353965</c:v>
                </c:pt>
                <c:pt idx="7651">
                  <c:v>109.58348348353965</c:v>
                </c:pt>
                <c:pt idx="7652">
                  <c:v>109.58348348353965</c:v>
                </c:pt>
                <c:pt idx="7653">
                  <c:v>109.58631290475019</c:v>
                </c:pt>
                <c:pt idx="7654">
                  <c:v>109.58631290475019</c:v>
                </c:pt>
                <c:pt idx="7655">
                  <c:v>109.58631290475019</c:v>
                </c:pt>
                <c:pt idx="7656">
                  <c:v>109.58914232596071</c:v>
                </c:pt>
                <c:pt idx="7657">
                  <c:v>109.58914232596071</c:v>
                </c:pt>
                <c:pt idx="7658">
                  <c:v>109.58631290475019</c:v>
                </c:pt>
                <c:pt idx="7659">
                  <c:v>109.58631290475019</c:v>
                </c:pt>
                <c:pt idx="7660">
                  <c:v>109.58631290475019</c:v>
                </c:pt>
                <c:pt idx="7661">
                  <c:v>109.58348348353965</c:v>
                </c:pt>
                <c:pt idx="7662">
                  <c:v>109.58631290475019</c:v>
                </c:pt>
                <c:pt idx="7663">
                  <c:v>109.58631290475019</c:v>
                </c:pt>
                <c:pt idx="7664">
                  <c:v>109.58631290475019</c:v>
                </c:pt>
                <c:pt idx="7665">
                  <c:v>109.58631290475019</c:v>
                </c:pt>
                <c:pt idx="7666">
                  <c:v>109.58631290475019</c:v>
                </c:pt>
                <c:pt idx="7667">
                  <c:v>109.58348348353965</c:v>
                </c:pt>
                <c:pt idx="7668">
                  <c:v>109.58348348353965</c:v>
                </c:pt>
                <c:pt idx="7669">
                  <c:v>109.58348348353965</c:v>
                </c:pt>
                <c:pt idx="7670">
                  <c:v>109.58348348353965</c:v>
                </c:pt>
                <c:pt idx="7671">
                  <c:v>109.58348348353965</c:v>
                </c:pt>
                <c:pt idx="7672">
                  <c:v>109.58348348353965</c:v>
                </c:pt>
                <c:pt idx="7673">
                  <c:v>109.58348348353965</c:v>
                </c:pt>
                <c:pt idx="7674">
                  <c:v>109.58065406232916</c:v>
                </c:pt>
                <c:pt idx="7675">
                  <c:v>109.58065406232913</c:v>
                </c:pt>
                <c:pt idx="7676">
                  <c:v>109.58065406232916</c:v>
                </c:pt>
                <c:pt idx="7677">
                  <c:v>109.58065406232916</c:v>
                </c:pt>
                <c:pt idx="7678">
                  <c:v>109.57782464111862</c:v>
                </c:pt>
                <c:pt idx="7679">
                  <c:v>109.57782464111862</c:v>
                </c:pt>
                <c:pt idx="7680">
                  <c:v>109.57782464111862</c:v>
                </c:pt>
                <c:pt idx="7681">
                  <c:v>109.57782464111862</c:v>
                </c:pt>
                <c:pt idx="7682">
                  <c:v>109.5749952199081</c:v>
                </c:pt>
                <c:pt idx="7683">
                  <c:v>109.57782464111862</c:v>
                </c:pt>
                <c:pt idx="7684">
                  <c:v>109.58065406232916</c:v>
                </c:pt>
                <c:pt idx="7685">
                  <c:v>109.57782464111862</c:v>
                </c:pt>
                <c:pt idx="7686">
                  <c:v>109.5749952199081</c:v>
                </c:pt>
                <c:pt idx="7687">
                  <c:v>109.5749952199081</c:v>
                </c:pt>
                <c:pt idx="7688">
                  <c:v>109.57216579869757</c:v>
                </c:pt>
                <c:pt idx="7689">
                  <c:v>109.56933637748708</c:v>
                </c:pt>
                <c:pt idx="7690">
                  <c:v>109.56933637748708</c:v>
                </c:pt>
                <c:pt idx="7691">
                  <c:v>109.56933637748708</c:v>
                </c:pt>
                <c:pt idx="7692">
                  <c:v>109.56933637748708</c:v>
                </c:pt>
                <c:pt idx="7693">
                  <c:v>109.56933637748708</c:v>
                </c:pt>
                <c:pt idx="7694">
                  <c:v>109.56933637748708</c:v>
                </c:pt>
                <c:pt idx="7695">
                  <c:v>109.56933637748708</c:v>
                </c:pt>
                <c:pt idx="7696">
                  <c:v>109.56933637748708</c:v>
                </c:pt>
                <c:pt idx="7697">
                  <c:v>109.57216579869757</c:v>
                </c:pt>
                <c:pt idx="7698">
                  <c:v>109.57782464111862</c:v>
                </c:pt>
                <c:pt idx="7699">
                  <c:v>109.58065406232913</c:v>
                </c:pt>
                <c:pt idx="7700">
                  <c:v>109.58065406232916</c:v>
                </c:pt>
                <c:pt idx="7701">
                  <c:v>109.58065406232916</c:v>
                </c:pt>
                <c:pt idx="7702">
                  <c:v>109.57782464111862</c:v>
                </c:pt>
                <c:pt idx="7703">
                  <c:v>109.57216579869757</c:v>
                </c:pt>
                <c:pt idx="7704">
                  <c:v>109.56933637748708</c:v>
                </c:pt>
                <c:pt idx="7705">
                  <c:v>109.5749952199081</c:v>
                </c:pt>
                <c:pt idx="7706">
                  <c:v>109.5749952199081</c:v>
                </c:pt>
                <c:pt idx="7707">
                  <c:v>109.5749952199081</c:v>
                </c:pt>
                <c:pt idx="7708">
                  <c:v>109.5749952199081</c:v>
                </c:pt>
                <c:pt idx="7709">
                  <c:v>109.5749952199081</c:v>
                </c:pt>
                <c:pt idx="7710">
                  <c:v>109.56933637748708</c:v>
                </c:pt>
                <c:pt idx="7711">
                  <c:v>109.57216579869757</c:v>
                </c:pt>
                <c:pt idx="7712">
                  <c:v>109.5721657986976</c:v>
                </c:pt>
                <c:pt idx="7713">
                  <c:v>109.57216579869757</c:v>
                </c:pt>
                <c:pt idx="7714">
                  <c:v>109.57216579869757</c:v>
                </c:pt>
                <c:pt idx="7715">
                  <c:v>109.57216579869757</c:v>
                </c:pt>
                <c:pt idx="7716">
                  <c:v>109.56650695627654</c:v>
                </c:pt>
                <c:pt idx="7717">
                  <c:v>109.56367753506602</c:v>
                </c:pt>
                <c:pt idx="7718">
                  <c:v>109.56084811385549</c:v>
                </c:pt>
                <c:pt idx="7719">
                  <c:v>109.56084811385549</c:v>
                </c:pt>
                <c:pt idx="7720">
                  <c:v>109.55801869264496</c:v>
                </c:pt>
                <c:pt idx="7721">
                  <c:v>109.55801869264496</c:v>
                </c:pt>
                <c:pt idx="7722">
                  <c:v>109.55801869264496</c:v>
                </c:pt>
                <c:pt idx="7723">
                  <c:v>109.56084811385549</c:v>
                </c:pt>
                <c:pt idx="7724">
                  <c:v>109.55801869264496</c:v>
                </c:pt>
                <c:pt idx="7725">
                  <c:v>109.56084811385549</c:v>
                </c:pt>
                <c:pt idx="7726">
                  <c:v>109.56367753506602</c:v>
                </c:pt>
                <c:pt idx="7727">
                  <c:v>109.56650695627654</c:v>
                </c:pt>
                <c:pt idx="7728">
                  <c:v>109.56650695627654</c:v>
                </c:pt>
                <c:pt idx="7729">
                  <c:v>109.56933637748708</c:v>
                </c:pt>
                <c:pt idx="7730">
                  <c:v>109.56933637748708</c:v>
                </c:pt>
                <c:pt idx="7731">
                  <c:v>109.56933637748708</c:v>
                </c:pt>
                <c:pt idx="7732">
                  <c:v>109.56933637748708</c:v>
                </c:pt>
                <c:pt idx="7733">
                  <c:v>109.56933637748708</c:v>
                </c:pt>
                <c:pt idx="7734">
                  <c:v>109.57216579869757</c:v>
                </c:pt>
                <c:pt idx="7735">
                  <c:v>109.5749952199081</c:v>
                </c:pt>
                <c:pt idx="7736">
                  <c:v>109.58065406232916</c:v>
                </c:pt>
                <c:pt idx="7737">
                  <c:v>109.58348348353965</c:v>
                </c:pt>
                <c:pt idx="7738">
                  <c:v>109.58631290475019</c:v>
                </c:pt>
                <c:pt idx="7739">
                  <c:v>109.58914232596071</c:v>
                </c:pt>
                <c:pt idx="7740">
                  <c:v>109.59197174717124</c:v>
                </c:pt>
                <c:pt idx="7741">
                  <c:v>109.59197174717124</c:v>
                </c:pt>
                <c:pt idx="7742">
                  <c:v>109.59480116838174</c:v>
                </c:pt>
                <c:pt idx="7743">
                  <c:v>109.59763058959227</c:v>
                </c:pt>
                <c:pt idx="7744">
                  <c:v>109.59480116838174</c:v>
                </c:pt>
                <c:pt idx="7745">
                  <c:v>109.59763058959228</c:v>
                </c:pt>
                <c:pt idx="7746">
                  <c:v>109.61743653806593</c:v>
                </c:pt>
                <c:pt idx="7747">
                  <c:v>109.65138959259222</c:v>
                </c:pt>
                <c:pt idx="7748">
                  <c:v>109.67119554106588</c:v>
                </c:pt>
                <c:pt idx="7749">
                  <c:v>109.72778396527636</c:v>
                </c:pt>
                <c:pt idx="7750">
                  <c:v>109.80983718038151</c:v>
                </c:pt>
                <c:pt idx="7751">
                  <c:v>109.8975492379077</c:v>
                </c:pt>
                <c:pt idx="7752">
                  <c:v>109.98243187422335</c:v>
                </c:pt>
                <c:pt idx="7753">
                  <c:v>110.05599682569695</c:v>
                </c:pt>
                <c:pt idx="7754">
                  <c:v>110.12956177717054</c:v>
                </c:pt>
                <c:pt idx="7755">
                  <c:v>110.16917367411784</c:v>
                </c:pt>
                <c:pt idx="7756">
                  <c:v>110.28517994374927</c:v>
                </c:pt>
                <c:pt idx="7757">
                  <c:v>110.31064473464399</c:v>
                </c:pt>
                <c:pt idx="7758">
                  <c:v>110.4011862133807</c:v>
                </c:pt>
                <c:pt idx="7759">
                  <c:v>110.52002190422263</c:v>
                </c:pt>
                <c:pt idx="7760">
                  <c:v>110.64451643748563</c:v>
                </c:pt>
                <c:pt idx="7761">
                  <c:v>110.67846949201191</c:v>
                </c:pt>
                <c:pt idx="7762">
                  <c:v>110.76618154953812</c:v>
                </c:pt>
                <c:pt idx="7763">
                  <c:v>110.85389360706431</c:v>
                </c:pt>
                <c:pt idx="7764">
                  <c:v>110.87369955553797</c:v>
                </c:pt>
                <c:pt idx="7765">
                  <c:v>110.96424103427469</c:v>
                </c:pt>
                <c:pt idx="7766">
                  <c:v>110.96989987669573</c:v>
                </c:pt>
                <c:pt idx="7767">
                  <c:v>110.94160566459053</c:v>
                </c:pt>
                <c:pt idx="7768">
                  <c:v>110.75203444348548</c:v>
                </c:pt>
                <c:pt idx="7769">
                  <c:v>110.59641627690675</c:v>
                </c:pt>
                <c:pt idx="7770">
                  <c:v>110.33610952553867</c:v>
                </c:pt>
                <c:pt idx="7771">
                  <c:v>110.06731451053903</c:v>
                </c:pt>
                <c:pt idx="7772">
                  <c:v>109.85793734096038</c:v>
                </c:pt>
                <c:pt idx="7773">
                  <c:v>109.76739586222364</c:v>
                </c:pt>
                <c:pt idx="7774">
                  <c:v>109.64856017138167</c:v>
                </c:pt>
                <c:pt idx="7775">
                  <c:v>109.5749952199081</c:v>
                </c:pt>
                <c:pt idx="7776">
                  <c:v>109.58631290475019</c:v>
                </c:pt>
                <c:pt idx="7777">
                  <c:v>109.58914232596071</c:v>
                </c:pt>
                <c:pt idx="7778">
                  <c:v>109.59197174717124</c:v>
                </c:pt>
                <c:pt idx="7779">
                  <c:v>109.59480116838176</c:v>
                </c:pt>
                <c:pt idx="7780">
                  <c:v>109.58631290475019</c:v>
                </c:pt>
                <c:pt idx="7781">
                  <c:v>109.57782464111862</c:v>
                </c:pt>
                <c:pt idx="7782">
                  <c:v>109.5749952199081</c:v>
                </c:pt>
                <c:pt idx="7783">
                  <c:v>109.5749952199081</c:v>
                </c:pt>
                <c:pt idx="7784">
                  <c:v>109.5749952199081</c:v>
                </c:pt>
                <c:pt idx="7785">
                  <c:v>109.57216579869757</c:v>
                </c:pt>
                <c:pt idx="7786">
                  <c:v>109.56933637748708</c:v>
                </c:pt>
                <c:pt idx="7787">
                  <c:v>109.57216579869757</c:v>
                </c:pt>
                <c:pt idx="7788">
                  <c:v>109.5749952199081</c:v>
                </c:pt>
                <c:pt idx="7789">
                  <c:v>109.5749952199081</c:v>
                </c:pt>
                <c:pt idx="7790">
                  <c:v>109.5749952199081</c:v>
                </c:pt>
                <c:pt idx="7791">
                  <c:v>109.5749952199081</c:v>
                </c:pt>
                <c:pt idx="7792">
                  <c:v>109.56933637748705</c:v>
                </c:pt>
                <c:pt idx="7793">
                  <c:v>109.56367753506602</c:v>
                </c:pt>
                <c:pt idx="7794">
                  <c:v>109.56084811385549</c:v>
                </c:pt>
                <c:pt idx="7795">
                  <c:v>109.55801869264496</c:v>
                </c:pt>
                <c:pt idx="7796">
                  <c:v>109.55518927143444</c:v>
                </c:pt>
                <c:pt idx="7797">
                  <c:v>109.55518927143444</c:v>
                </c:pt>
                <c:pt idx="7798">
                  <c:v>109.55801869264496</c:v>
                </c:pt>
                <c:pt idx="7799">
                  <c:v>109.55801869264496</c:v>
                </c:pt>
                <c:pt idx="7800">
                  <c:v>109.55801869264496</c:v>
                </c:pt>
                <c:pt idx="7801">
                  <c:v>109.56084811385549</c:v>
                </c:pt>
                <c:pt idx="7802">
                  <c:v>109.56367753506602</c:v>
                </c:pt>
                <c:pt idx="7803">
                  <c:v>109.56367753506602</c:v>
                </c:pt>
                <c:pt idx="7804">
                  <c:v>109.56650695627654</c:v>
                </c:pt>
                <c:pt idx="7805">
                  <c:v>109.56933637748708</c:v>
                </c:pt>
                <c:pt idx="7806">
                  <c:v>109.56933637748708</c:v>
                </c:pt>
                <c:pt idx="7807">
                  <c:v>109.56933637748708</c:v>
                </c:pt>
                <c:pt idx="7808">
                  <c:v>109.56933637748708</c:v>
                </c:pt>
                <c:pt idx="7809">
                  <c:v>109.56933637748708</c:v>
                </c:pt>
                <c:pt idx="7810">
                  <c:v>109.57216579869757</c:v>
                </c:pt>
                <c:pt idx="7811">
                  <c:v>109.5721657986976</c:v>
                </c:pt>
                <c:pt idx="7812">
                  <c:v>109.57216579869757</c:v>
                </c:pt>
                <c:pt idx="7813">
                  <c:v>109.57216579869757</c:v>
                </c:pt>
                <c:pt idx="7814">
                  <c:v>109.57216579869757</c:v>
                </c:pt>
                <c:pt idx="7815">
                  <c:v>109.57216579869757</c:v>
                </c:pt>
                <c:pt idx="7816">
                  <c:v>109.5721657986976</c:v>
                </c:pt>
                <c:pt idx="7817">
                  <c:v>109.57216579869757</c:v>
                </c:pt>
                <c:pt idx="7818">
                  <c:v>109.57216579869757</c:v>
                </c:pt>
                <c:pt idx="7819">
                  <c:v>109.5749952199081</c:v>
                </c:pt>
                <c:pt idx="7820">
                  <c:v>109.5721657986976</c:v>
                </c:pt>
                <c:pt idx="7821">
                  <c:v>109.57216579869757</c:v>
                </c:pt>
                <c:pt idx="7822">
                  <c:v>109.5749952199081</c:v>
                </c:pt>
                <c:pt idx="7823">
                  <c:v>109.57216579869757</c:v>
                </c:pt>
                <c:pt idx="7824">
                  <c:v>109.56933637748705</c:v>
                </c:pt>
                <c:pt idx="7825">
                  <c:v>109.56650695627653</c:v>
                </c:pt>
                <c:pt idx="7826">
                  <c:v>109.56933637748705</c:v>
                </c:pt>
                <c:pt idx="7827">
                  <c:v>109.56650695627654</c:v>
                </c:pt>
                <c:pt idx="7828">
                  <c:v>109.56933637748705</c:v>
                </c:pt>
                <c:pt idx="7829">
                  <c:v>109.56933637748705</c:v>
                </c:pt>
                <c:pt idx="7830">
                  <c:v>109.57216579869757</c:v>
                </c:pt>
                <c:pt idx="7831">
                  <c:v>109.56933637748708</c:v>
                </c:pt>
                <c:pt idx="7832">
                  <c:v>109.56933637748708</c:v>
                </c:pt>
                <c:pt idx="7833">
                  <c:v>109.56933637748708</c:v>
                </c:pt>
                <c:pt idx="7834">
                  <c:v>109.56933637748708</c:v>
                </c:pt>
                <c:pt idx="7835">
                  <c:v>109.56650695627654</c:v>
                </c:pt>
                <c:pt idx="7836">
                  <c:v>109.56650695627654</c:v>
                </c:pt>
                <c:pt idx="7837">
                  <c:v>109.56650695627654</c:v>
                </c:pt>
                <c:pt idx="7838">
                  <c:v>109.56367753506602</c:v>
                </c:pt>
                <c:pt idx="7839">
                  <c:v>109.56650695627653</c:v>
                </c:pt>
                <c:pt idx="7840">
                  <c:v>109.56933637748708</c:v>
                </c:pt>
                <c:pt idx="7841">
                  <c:v>109.56933637748705</c:v>
                </c:pt>
                <c:pt idx="7842">
                  <c:v>109.56933637748705</c:v>
                </c:pt>
                <c:pt idx="7843">
                  <c:v>109.56933637748705</c:v>
                </c:pt>
                <c:pt idx="7844">
                  <c:v>109.56650695627654</c:v>
                </c:pt>
                <c:pt idx="7845">
                  <c:v>109.56367753506602</c:v>
                </c:pt>
                <c:pt idx="7846">
                  <c:v>109.56367753506602</c:v>
                </c:pt>
                <c:pt idx="7847">
                  <c:v>109.56084811385549</c:v>
                </c:pt>
                <c:pt idx="7848">
                  <c:v>109.56084811385549</c:v>
                </c:pt>
                <c:pt idx="7849">
                  <c:v>109.56084811385549</c:v>
                </c:pt>
                <c:pt idx="7850">
                  <c:v>109.56367753506602</c:v>
                </c:pt>
                <c:pt idx="7851">
                  <c:v>109.56367753506602</c:v>
                </c:pt>
                <c:pt idx="7852">
                  <c:v>109.56650695627654</c:v>
                </c:pt>
                <c:pt idx="7853">
                  <c:v>109.56933637748708</c:v>
                </c:pt>
                <c:pt idx="7854">
                  <c:v>109.56650695627654</c:v>
                </c:pt>
                <c:pt idx="7855">
                  <c:v>109.56367753506602</c:v>
                </c:pt>
                <c:pt idx="7856">
                  <c:v>109.56367753506602</c:v>
                </c:pt>
                <c:pt idx="7857">
                  <c:v>109.56367753506602</c:v>
                </c:pt>
                <c:pt idx="7858">
                  <c:v>109.56084811385549</c:v>
                </c:pt>
                <c:pt idx="7859">
                  <c:v>109.56084811385549</c:v>
                </c:pt>
                <c:pt idx="7860">
                  <c:v>109.56084811385549</c:v>
                </c:pt>
                <c:pt idx="7861">
                  <c:v>109.55801869264496</c:v>
                </c:pt>
                <c:pt idx="7862">
                  <c:v>109.55518927143444</c:v>
                </c:pt>
                <c:pt idx="7863">
                  <c:v>109.55518927143444</c:v>
                </c:pt>
                <c:pt idx="7864">
                  <c:v>109.55518927143444</c:v>
                </c:pt>
                <c:pt idx="7865">
                  <c:v>109.55518927143444</c:v>
                </c:pt>
                <c:pt idx="7866">
                  <c:v>109.55518927143444</c:v>
                </c:pt>
                <c:pt idx="7867">
                  <c:v>109.55518927143444</c:v>
                </c:pt>
                <c:pt idx="7868">
                  <c:v>109.55518927143444</c:v>
                </c:pt>
                <c:pt idx="7869">
                  <c:v>109.55518927143444</c:v>
                </c:pt>
                <c:pt idx="7870">
                  <c:v>109.55518927143444</c:v>
                </c:pt>
                <c:pt idx="7871">
                  <c:v>109.55518927143444</c:v>
                </c:pt>
                <c:pt idx="7872">
                  <c:v>109.55518927143444</c:v>
                </c:pt>
                <c:pt idx="7873">
                  <c:v>109.55518927143444</c:v>
                </c:pt>
                <c:pt idx="7874">
                  <c:v>109.55518927143444</c:v>
                </c:pt>
                <c:pt idx="7875">
                  <c:v>109.55518927143444</c:v>
                </c:pt>
                <c:pt idx="7876">
                  <c:v>109.55518927143444</c:v>
                </c:pt>
                <c:pt idx="7877">
                  <c:v>109.55518927143444</c:v>
                </c:pt>
                <c:pt idx="7878">
                  <c:v>109.55801869264496</c:v>
                </c:pt>
                <c:pt idx="7879">
                  <c:v>109.55801869264496</c:v>
                </c:pt>
                <c:pt idx="7880">
                  <c:v>109.56084811385549</c:v>
                </c:pt>
                <c:pt idx="7881">
                  <c:v>109.56367753506602</c:v>
                </c:pt>
                <c:pt idx="7882">
                  <c:v>109.56933637748705</c:v>
                </c:pt>
                <c:pt idx="7883">
                  <c:v>109.57216579869757</c:v>
                </c:pt>
                <c:pt idx="7884">
                  <c:v>109.5749952199081</c:v>
                </c:pt>
                <c:pt idx="7885">
                  <c:v>109.5749952199081</c:v>
                </c:pt>
                <c:pt idx="7886">
                  <c:v>109.58631290475019</c:v>
                </c:pt>
                <c:pt idx="7887">
                  <c:v>109.58914232596071</c:v>
                </c:pt>
                <c:pt idx="7888">
                  <c:v>109.59763058959227</c:v>
                </c:pt>
                <c:pt idx="7889">
                  <c:v>109.63158364411854</c:v>
                </c:pt>
                <c:pt idx="7890">
                  <c:v>109.71080743801319</c:v>
                </c:pt>
                <c:pt idx="7891">
                  <c:v>109.82398428643407</c:v>
                </c:pt>
                <c:pt idx="7892">
                  <c:v>109.95696708332864</c:v>
                </c:pt>
                <c:pt idx="7893">
                  <c:v>110.09560872264426</c:v>
                </c:pt>
                <c:pt idx="7894">
                  <c:v>110.28800936495979</c:v>
                </c:pt>
                <c:pt idx="7895">
                  <c:v>110.63885759506459</c:v>
                </c:pt>
                <c:pt idx="7896">
                  <c:v>110.89916434643267</c:v>
                </c:pt>
                <c:pt idx="7897">
                  <c:v>111.23869489169537</c:v>
                </c:pt>
                <c:pt idx="7898">
                  <c:v>111.58954312180018</c:v>
                </c:pt>
                <c:pt idx="7899">
                  <c:v>111.84136160953669</c:v>
                </c:pt>
                <c:pt idx="7900">
                  <c:v>112.02527398822068</c:v>
                </c:pt>
                <c:pt idx="7901">
                  <c:v>112.29972784564136</c:v>
                </c:pt>
                <c:pt idx="7902">
                  <c:v>112.40158700922018</c:v>
                </c:pt>
                <c:pt idx="7903">
                  <c:v>112.34782800622024</c:v>
                </c:pt>
                <c:pt idx="7904">
                  <c:v>112.27426305474664</c:v>
                </c:pt>
                <c:pt idx="7905">
                  <c:v>112.09883893969425</c:v>
                </c:pt>
                <c:pt idx="7906">
                  <c:v>111.82438508227355</c:v>
                </c:pt>
                <c:pt idx="7907">
                  <c:v>111.66876691569482</c:v>
                </c:pt>
                <c:pt idx="7908">
                  <c:v>111.71403765506318</c:v>
                </c:pt>
                <c:pt idx="7909">
                  <c:v>111.45656032490561</c:v>
                </c:pt>
                <c:pt idx="7910">
                  <c:v>111.11702977964292</c:v>
                </c:pt>
                <c:pt idx="7911">
                  <c:v>110.94726450701155</c:v>
                </c:pt>
                <c:pt idx="7912">
                  <c:v>110.54265727390683</c:v>
                </c:pt>
                <c:pt idx="7913">
                  <c:v>110.10975582869689</c:v>
                </c:pt>
                <c:pt idx="7914">
                  <c:v>109.99374955906546</c:v>
                </c:pt>
                <c:pt idx="7915">
                  <c:v>109.89189039548664</c:v>
                </c:pt>
                <c:pt idx="7916">
                  <c:v>109.67402496227639</c:v>
                </c:pt>
                <c:pt idx="7917">
                  <c:v>109.65138959259221</c:v>
                </c:pt>
                <c:pt idx="7918">
                  <c:v>109.58914232596071</c:v>
                </c:pt>
                <c:pt idx="7919">
                  <c:v>109.55518927143444</c:v>
                </c:pt>
                <c:pt idx="7920">
                  <c:v>109.55518927143444</c:v>
                </c:pt>
                <c:pt idx="7921">
                  <c:v>109.55801869264496</c:v>
                </c:pt>
                <c:pt idx="7922">
                  <c:v>109.56367753506599</c:v>
                </c:pt>
                <c:pt idx="7923">
                  <c:v>109.56367753506602</c:v>
                </c:pt>
                <c:pt idx="7924">
                  <c:v>109.56367753506599</c:v>
                </c:pt>
                <c:pt idx="7925">
                  <c:v>109.56367753506599</c:v>
                </c:pt>
                <c:pt idx="7926">
                  <c:v>109.56084811385547</c:v>
                </c:pt>
                <c:pt idx="7927">
                  <c:v>109.55518927143444</c:v>
                </c:pt>
                <c:pt idx="7928">
                  <c:v>109.55801869264496</c:v>
                </c:pt>
                <c:pt idx="7929">
                  <c:v>109.56084811385549</c:v>
                </c:pt>
                <c:pt idx="7930">
                  <c:v>109.56650695627653</c:v>
                </c:pt>
                <c:pt idx="7931">
                  <c:v>109.5749952199081</c:v>
                </c:pt>
                <c:pt idx="7932">
                  <c:v>109.58631290475019</c:v>
                </c:pt>
                <c:pt idx="7933">
                  <c:v>109.59480116838176</c:v>
                </c:pt>
                <c:pt idx="7934">
                  <c:v>109.60611885322385</c:v>
                </c:pt>
                <c:pt idx="7935">
                  <c:v>109.61743653806596</c:v>
                </c:pt>
                <c:pt idx="7936">
                  <c:v>109.62592480169751</c:v>
                </c:pt>
                <c:pt idx="7937">
                  <c:v>109.63441306532907</c:v>
                </c:pt>
                <c:pt idx="7938">
                  <c:v>109.64290132896065</c:v>
                </c:pt>
                <c:pt idx="7939">
                  <c:v>109.6485601713817</c:v>
                </c:pt>
                <c:pt idx="7940">
                  <c:v>109.65138959259222</c:v>
                </c:pt>
                <c:pt idx="7941">
                  <c:v>109.65704843501325</c:v>
                </c:pt>
                <c:pt idx="7942">
                  <c:v>109.65987785622379</c:v>
                </c:pt>
                <c:pt idx="7943">
                  <c:v>109.66270727743431</c:v>
                </c:pt>
                <c:pt idx="7944">
                  <c:v>109.66553669864484</c:v>
                </c:pt>
                <c:pt idx="7945">
                  <c:v>109.66836611985534</c:v>
                </c:pt>
                <c:pt idx="7946">
                  <c:v>109.66836611985534</c:v>
                </c:pt>
                <c:pt idx="7947">
                  <c:v>109.66836611985534</c:v>
                </c:pt>
                <c:pt idx="7948">
                  <c:v>109.66836611985534</c:v>
                </c:pt>
                <c:pt idx="7949">
                  <c:v>109.66836611985534</c:v>
                </c:pt>
                <c:pt idx="7950">
                  <c:v>109.66836611985534</c:v>
                </c:pt>
                <c:pt idx="7951">
                  <c:v>109.66836611985534</c:v>
                </c:pt>
                <c:pt idx="7952">
                  <c:v>109.66836611985534</c:v>
                </c:pt>
                <c:pt idx="7953">
                  <c:v>109.66836611985534</c:v>
                </c:pt>
                <c:pt idx="7954">
                  <c:v>109.66836611985534</c:v>
                </c:pt>
                <c:pt idx="7955">
                  <c:v>109.66836611985534</c:v>
                </c:pt>
                <c:pt idx="7956">
                  <c:v>109.66836611985534</c:v>
                </c:pt>
                <c:pt idx="7957">
                  <c:v>109.66836611985534</c:v>
                </c:pt>
                <c:pt idx="7958">
                  <c:v>109.66836611985534</c:v>
                </c:pt>
                <c:pt idx="7959">
                  <c:v>109.66553669864484</c:v>
                </c:pt>
                <c:pt idx="7960">
                  <c:v>109.66553669864481</c:v>
                </c:pt>
                <c:pt idx="7961">
                  <c:v>109.66553669864484</c:v>
                </c:pt>
                <c:pt idx="7962">
                  <c:v>109.66270727743431</c:v>
                </c:pt>
                <c:pt idx="7963">
                  <c:v>109.66270727743431</c:v>
                </c:pt>
                <c:pt idx="7964">
                  <c:v>109.66270727743431</c:v>
                </c:pt>
                <c:pt idx="7965">
                  <c:v>109.66270727743431</c:v>
                </c:pt>
                <c:pt idx="7966">
                  <c:v>109.65987785622379</c:v>
                </c:pt>
                <c:pt idx="7967">
                  <c:v>109.65987785622379</c:v>
                </c:pt>
                <c:pt idx="7968">
                  <c:v>109.65704843501325</c:v>
                </c:pt>
                <c:pt idx="7969">
                  <c:v>109.65704843501325</c:v>
                </c:pt>
                <c:pt idx="7970">
                  <c:v>109.65704843501325</c:v>
                </c:pt>
                <c:pt idx="7971">
                  <c:v>109.65987785622379</c:v>
                </c:pt>
                <c:pt idx="7972">
                  <c:v>109.65987785622379</c:v>
                </c:pt>
                <c:pt idx="7973">
                  <c:v>109.66270727743431</c:v>
                </c:pt>
                <c:pt idx="7974">
                  <c:v>109.66553669864484</c:v>
                </c:pt>
                <c:pt idx="7975">
                  <c:v>109.66270727743431</c:v>
                </c:pt>
                <c:pt idx="7976">
                  <c:v>109.66270727743431</c:v>
                </c:pt>
                <c:pt idx="7977">
                  <c:v>109.66270727743431</c:v>
                </c:pt>
                <c:pt idx="7978">
                  <c:v>109.65987785622379</c:v>
                </c:pt>
                <c:pt idx="7979">
                  <c:v>109.65704843501325</c:v>
                </c:pt>
                <c:pt idx="7980">
                  <c:v>109.65987785622379</c:v>
                </c:pt>
                <c:pt idx="7981">
                  <c:v>109.65987785622379</c:v>
                </c:pt>
                <c:pt idx="7982">
                  <c:v>109.65987785622379</c:v>
                </c:pt>
                <c:pt idx="7983">
                  <c:v>109.65987785622379</c:v>
                </c:pt>
                <c:pt idx="7984">
                  <c:v>109.65987785622379</c:v>
                </c:pt>
                <c:pt idx="7985">
                  <c:v>109.65704843501325</c:v>
                </c:pt>
                <c:pt idx="7986">
                  <c:v>109.65421901380276</c:v>
                </c:pt>
                <c:pt idx="7987">
                  <c:v>109.65421901380276</c:v>
                </c:pt>
                <c:pt idx="7988">
                  <c:v>109.65421901380276</c:v>
                </c:pt>
                <c:pt idx="7989">
                  <c:v>109.65421901380276</c:v>
                </c:pt>
                <c:pt idx="7990">
                  <c:v>109.65704843501325</c:v>
                </c:pt>
                <c:pt idx="7991">
                  <c:v>109.65987785622379</c:v>
                </c:pt>
                <c:pt idx="7992">
                  <c:v>109.66270727743431</c:v>
                </c:pt>
                <c:pt idx="7993">
                  <c:v>109.66270727743431</c:v>
                </c:pt>
                <c:pt idx="7994">
                  <c:v>109.66270727743431</c:v>
                </c:pt>
                <c:pt idx="7995">
                  <c:v>109.65987785622379</c:v>
                </c:pt>
                <c:pt idx="7996">
                  <c:v>109.65704843501325</c:v>
                </c:pt>
                <c:pt idx="7997">
                  <c:v>109.65704843501325</c:v>
                </c:pt>
                <c:pt idx="7998">
                  <c:v>109.65704843501328</c:v>
                </c:pt>
                <c:pt idx="7999">
                  <c:v>109.65987785622379</c:v>
                </c:pt>
                <c:pt idx="8000">
                  <c:v>109.65987785622379</c:v>
                </c:pt>
                <c:pt idx="8001">
                  <c:v>109.65987785622379</c:v>
                </c:pt>
                <c:pt idx="8002">
                  <c:v>109.65704843501325</c:v>
                </c:pt>
                <c:pt idx="8003">
                  <c:v>109.65704843501325</c:v>
                </c:pt>
                <c:pt idx="8004">
                  <c:v>109.65138959259222</c:v>
                </c:pt>
                <c:pt idx="8005">
                  <c:v>109.6485601713817</c:v>
                </c:pt>
                <c:pt idx="8006">
                  <c:v>109.64573075017117</c:v>
                </c:pt>
                <c:pt idx="8007">
                  <c:v>109.64290132896065</c:v>
                </c:pt>
                <c:pt idx="8008">
                  <c:v>109.64290132896065</c:v>
                </c:pt>
                <c:pt idx="8009">
                  <c:v>109.64290132896065</c:v>
                </c:pt>
                <c:pt idx="8010">
                  <c:v>109.64290132896065</c:v>
                </c:pt>
                <c:pt idx="8011">
                  <c:v>109.64290132896065</c:v>
                </c:pt>
                <c:pt idx="8012">
                  <c:v>109.64290132896065</c:v>
                </c:pt>
                <c:pt idx="8013">
                  <c:v>109.64007190775013</c:v>
                </c:pt>
                <c:pt idx="8014">
                  <c:v>109.64007190775013</c:v>
                </c:pt>
                <c:pt idx="8015">
                  <c:v>109.64007190775013</c:v>
                </c:pt>
                <c:pt idx="8016">
                  <c:v>109.64007190775013</c:v>
                </c:pt>
                <c:pt idx="8017">
                  <c:v>109.64007190775013</c:v>
                </c:pt>
                <c:pt idx="8018">
                  <c:v>109.64007190775013</c:v>
                </c:pt>
                <c:pt idx="8019">
                  <c:v>109.64007190775013</c:v>
                </c:pt>
                <c:pt idx="8020">
                  <c:v>109.64290132896065</c:v>
                </c:pt>
                <c:pt idx="8021">
                  <c:v>109.64573075017117</c:v>
                </c:pt>
                <c:pt idx="8022">
                  <c:v>109.65138959259221</c:v>
                </c:pt>
                <c:pt idx="8023">
                  <c:v>109.65704843501325</c:v>
                </c:pt>
                <c:pt idx="8024">
                  <c:v>109.66270727743431</c:v>
                </c:pt>
                <c:pt idx="8025">
                  <c:v>109.67968380469745</c:v>
                </c:pt>
                <c:pt idx="8026">
                  <c:v>109.72495454406578</c:v>
                </c:pt>
                <c:pt idx="8027">
                  <c:v>109.90320808032871</c:v>
                </c:pt>
                <c:pt idx="8028">
                  <c:v>110.18615020138097</c:v>
                </c:pt>
                <c:pt idx="8029">
                  <c:v>110.48606884969635</c:v>
                </c:pt>
                <c:pt idx="8030">
                  <c:v>110.84823476464325</c:v>
                </c:pt>
                <c:pt idx="8031">
                  <c:v>111.20474183716911</c:v>
                </c:pt>
                <c:pt idx="8032">
                  <c:v>111.56690775211601</c:v>
                </c:pt>
                <c:pt idx="8033">
                  <c:v>111.79326144895781</c:v>
                </c:pt>
                <c:pt idx="8034">
                  <c:v>112.04790935790486</c:v>
                </c:pt>
                <c:pt idx="8035">
                  <c:v>112.28275131837822</c:v>
                </c:pt>
                <c:pt idx="8036">
                  <c:v>112.43836948495695</c:v>
                </c:pt>
                <c:pt idx="8037">
                  <c:v>112.42705180011485</c:v>
                </c:pt>
                <c:pt idx="8038">
                  <c:v>112.50910501522</c:v>
                </c:pt>
                <c:pt idx="8039">
                  <c:v>112.6194524424304</c:v>
                </c:pt>
                <c:pt idx="8040">
                  <c:v>112.71282334237765</c:v>
                </c:pt>
                <c:pt idx="8041">
                  <c:v>112.99293604221938</c:v>
                </c:pt>
                <c:pt idx="8042">
                  <c:v>113.27587816327166</c:v>
                </c:pt>
                <c:pt idx="8043">
                  <c:v>113.46827880558719</c:v>
                </c:pt>
                <c:pt idx="8044">
                  <c:v>113.5220378085871</c:v>
                </c:pt>
                <c:pt idx="8045">
                  <c:v>113.5446731782713</c:v>
                </c:pt>
                <c:pt idx="8046">
                  <c:v>113.48242591163978</c:v>
                </c:pt>
                <c:pt idx="8047">
                  <c:v>113.51354954495552</c:v>
                </c:pt>
                <c:pt idx="8048">
                  <c:v>113.5078907025345</c:v>
                </c:pt>
                <c:pt idx="8049">
                  <c:v>113.51354954495552</c:v>
                </c:pt>
                <c:pt idx="8050">
                  <c:v>113.64370292063957</c:v>
                </c:pt>
                <c:pt idx="8051">
                  <c:v>113.54184375706078</c:v>
                </c:pt>
                <c:pt idx="8052">
                  <c:v>113.43715517227142</c:v>
                </c:pt>
                <c:pt idx="8053">
                  <c:v>113.24475452995591</c:v>
                </c:pt>
                <c:pt idx="8054">
                  <c:v>113.32397832385054</c:v>
                </c:pt>
                <c:pt idx="8055">
                  <c:v>113.0551833088509</c:v>
                </c:pt>
                <c:pt idx="8056">
                  <c:v>112.91654166953529</c:v>
                </c:pt>
                <c:pt idx="8057">
                  <c:v>112.45817543343063</c:v>
                </c:pt>
                <c:pt idx="8058">
                  <c:v>112.13562141543105</c:v>
                </c:pt>
                <c:pt idx="8059">
                  <c:v>111.47353685216876</c:v>
                </c:pt>
                <c:pt idx="8060">
                  <c:v>110.88218781916956</c:v>
                </c:pt>
                <c:pt idx="8061">
                  <c:v>110.34459778917025</c:v>
                </c:pt>
                <c:pt idx="8062">
                  <c:v>110.06165566811799</c:v>
                </c:pt>
                <c:pt idx="8063">
                  <c:v>109.82115486522358</c:v>
                </c:pt>
                <c:pt idx="8064">
                  <c:v>109.78154296827627</c:v>
                </c:pt>
                <c:pt idx="8065">
                  <c:v>109.94847881969709</c:v>
                </c:pt>
                <c:pt idx="8066">
                  <c:v>109.99657898027597</c:v>
                </c:pt>
                <c:pt idx="8067">
                  <c:v>109.99940840148649</c:v>
                </c:pt>
                <c:pt idx="8068">
                  <c:v>109.9739436105918</c:v>
                </c:pt>
                <c:pt idx="8069">
                  <c:v>109.86925502580246</c:v>
                </c:pt>
                <c:pt idx="8070">
                  <c:v>109.70231917438161</c:v>
                </c:pt>
                <c:pt idx="8071">
                  <c:v>109.65704843501325</c:v>
                </c:pt>
                <c:pt idx="8072">
                  <c:v>109.65421901380276</c:v>
                </c:pt>
                <c:pt idx="8073">
                  <c:v>109.65704843501325</c:v>
                </c:pt>
                <c:pt idx="8074">
                  <c:v>109.65987785622379</c:v>
                </c:pt>
                <c:pt idx="8075">
                  <c:v>109.66553669864484</c:v>
                </c:pt>
                <c:pt idx="8076">
                  <c:v>109.67402496227639</c:v>
                </c:pt>
                <c:pt idx="8077">
                  <c:v>109.6853426471185</c:v>
                </c:pt>
                <c:pt idx="8078">
                  <c:v>109.69666033196059</c:v>
                </c:pt>
                <c:pt idx="8079">
                  <c:v>109.71080743801319</c:v>
                </c:pt>
                <c:pt idx="8080">
                  <c:v>109.72495454406581</c:v>
                </c:pt>
                <c:pt idx="8081">
                  <c:v>109.73910165011841</c:v>
                </c:pt>
                <c:pt idx="8082">
                  <c:v>109.75324875617102</c:v>
                </c:pt>
                <c:pt idx="8083">
                  <c:v>109.76739586222364</c:v>
                </c:pt>
                <c:pt idx="8084">
                  <c:v>109.77871354706573</c:v>
                </c:pt>
                <c:pt idx="8085">
                  <c:v>109.79003123190782</c:v>
                </c:pt>
                <c:pt idx="8086">
                  <c:v>109.79851949553938</c:v>
                </c:pt>
                <c:pt idx="8087">
                  <c:v>109.80700775917096</c:v>
                </c:pt>
                <c:pt idx="8088">
                  <c:v>109.81266660159199</c:v>
                </c:pt>
                <c:pt idx="8089">
                  <c:v>109.81832544401304</c:v>
                </c:pt>
                <c:pt idx="8090">
                  <c:v>109.82115486522358</c:v>
                </c:pt>
                <c:pt idx="8091">
                  <c:v>109.82398428643413</c:v>
                </c:pt>
                <c:pt idx="8092">
                  <c:v>109.82398428643413</c:v>
                </c:pt>
                <c:pt idx="8093">
                  <c:v>109.82398428643413</c:v>
                </c:pt>
                <c:pt idx="8094">
                  <c:v>109.82398428643413</c:v>
                </c:pt>
                <c:pt idx="8095">
                  <c:v>109.82398428643413</c:v>
                </c:pt>
                <c:pt idx="8096">
                  <c:v>109.82398428643413</c:v>
                </c:pt>
                <c:pt idx="8097">
                  <c:v>109.82681370764462</c:v>
                </c:pt>
                <c:pt idx="8098">
                  <c:v>109.82964312885515</c:v>
                </c:pt>
                <c:pt idx="8099">
                  <c:v>109.82964312885515</c:v>
                </c:pt>
                <c:pt idx="8100">
                  <c:v>109.82964312885515</c:v>
                </c:pt>
                <c:pt idx="8101">
                  <c:v>109.83247255006567</c:v>
                </c:pt>
                <c:pt idx="8102">
                  <c:v>109.82964312885515</c:v>
                </c:pt>
                <c:pt idx="8103">
                  <c:v>109.82681370764462</c:v>
                </c:pt>
                <c:pt idx="8104">
                  <c:v>109.82681370764462</c:v>
                </c:pt>
                <c:pt idx="8105">
                  <c:v>109.82681370764462</c:v>
                </c:pt>
                <c:pt idx="8106">
                  <c:v>109.82398428643413</c:v>
                </c:pt>
                <c:pt idx="8107">
                  <c:v>109.82681370764462</c:v>
                </c:pt>
                <c:pt idx="8108">
                  <c:v>109.82964312885515</c:v>
                </c:pt>
                <c:pt idx="8109">
                  <c:v>109.82964312885515</c:v>
                </c:pt>
                <c:pt idx="8110">
                  <c:v>109.82964312885515</c:v>
                </c:pt>
                <c:pt idx="8111">
                  <c:v>109.82964312885515</c:v>
                </c:pt>
                <c:pt idx="8112">
                  <c:v>109.82681370764462</c:v>
                </c:pt>
                <c:pt idx="8113">
                  <c:v>109.82115486522358</c:v>
                </c:pt>
                <c:pt idx="8114">
                  <c:v>109.82115486522359</c:v>
                </c:pt>
                <c:pt idx="8115">
                  <c:v>109.82115486522358</c:v>
                </c:pt>
                <c:pt idx="8116">
                  <c:v>109.82115486522358</c:v>
                </c:pt>
                <c:pt idx="8117">
                  <c:v>109.82115486522358</c:v>
                </c:pt>
                <c:pt idx="8118">
                  <c:v>109.82398428643413</c:v>
                </c:pt>
                <c:pt idx="8119">
                  <c:v>109.82398428643413</c:v>
                </c:pt>
                <c:pt idx="8120">
                  <c:v>109.82115486522358</c:v>
                </c:pt>
                <c:pt idx="8121">
                  <c:v>109.81832544401304</c:v>
                </c:pt>
                <c:pt idx="8122">
                  <c:v>109.81832544401304</c:v>
                </c:pt>
                <c:pt idx="8123">
                  <c:v>109.81549602280252</c:v>
                </c:pt>
                <c:pt idx="8124">
                  <c:v>109.81549602280252</c:v>
                </c:pt>
                <c:pt idx="8125">
                  <c:v>109.81832544401304</c:v>
                </c:pt>
                <c:pt idx="8126">
                  <c:v>109.82115486522358</c:v>
                </c:pt>
                <c:pt idx="8127">
                  <c:v>109.81832544401304</c:v>
                </c:pt>
                <c:pt idx="8128">
                  <c:v>109.81832544401304</c:v>
                </c:pt>
                <c:pt idx="8129">
                  <c:v>109.81832544401304</c:v>
                </c:pt>
                <c:pt idx="8130">
                  <c:v>109.81549602280252</c:v>
                </c:pt>
                <c:pt idx="8131">
                  <c:v>109.81266660159199</c:v>
                </c:pt>
                <c:pt idx="8132">
                  <c:v>109.81266660159199</c:v>
                </c:pt>
                <c:pt idx="8133">
                  <c:v>109.81266660159199</c:v>
                </c:pt>
                <c:pt idx="8134">
                  <c:v>109.81266660159199</c:v>
                </c:pt>
                <c:pt idx="8135">
                  <c:v>109.81266660159197</c:v>
                </c:pt>
                <c:pt idx="8136">
                  <c:v>109.81549602280252</c:v>
                </c:pt>
                <c:pt idx="8137">
                  <c:v>109.81832544401304</c:v>
                </c:pt>
                <c:pt idx="8138">
                  <c:v>109.82115486522358</c:v>
                </c:pt>
                <c:pt idx="8139">
                  <c:v>109.81832544401304</c:v>
                </c:pt>
                <c:pt idx="8140">
                  <c:v>109.81832544401304</c:v>
                </c:pt>
                <c:pt idx="8141">
                  <c:v>109.81549602280252</c:v>
                </c:pt>
                <c:pt idx="8142">
                  <c:v>109.81266660159199</c:v>
                </c:pt>
                <c:pt idx="8143">
                  <c:v>109.80983718038144</c:v>
                </c:pt>
                <c:pt idx="8144">
                  <c:v>109.80983718038144</c:v>
                </c:pt>
                <c:pt idx="8145">
                  <c:v>109.80983718038144</c:v>
                </c:pt>
                <c:pt idx="8146">
                  <c:v>109.80983718038144</c:v>
                </c:pt>
                <c:pt idx="8147">
                  <c:v>109.80983718038144</c:v>
                </c:pt>
                <c:pt idx="8148">
                  <c:v>109.80983718038144</c:v>
                </c:pt>
                <c:pt idx="8149">
                  <c:v>109.80700775917094</c:v>
                </c:pt>
                <c:pt idx="8150">
                  <c:v>109.80700775917094</c:v>
                </c:pt>
                <c:pt idx="8151">
                  <c:v>109.80417833796041</c:v>
                </c:pt>
                <c:pt idx="8152">
                  <c:v>109.80417833796041</c:v>
                </c:pt>
                <c:pt idx="8153">
                  <c:v>109.8013489167499</c:v>
                </c:pt>
                <c:pt idx="8154">
                  <c:v>109.8013489167499</c:v>
                </c:pt>
                <c:pt idx="8155">
                  <c:v>109.79851949553938</c:v>
                </c:pt>
                <c:pt idx="8156">
                  <c:v>109.8013489167499</c:v>
                </c:pt>
                <c:pt idx="8157">
                  <c:v>109.8013489167499</c:v>
                </c:pt>
                <c:pt idx="8158">
                  <c:v>109.80417833796041</c:v>
                </c:pt>
                <c:pt idx="8159">
                  <c:v>109.80417833796041</c:v>
                </c:pt>
                <c:pt idx="8160">
                  <c:v>109.80417833796041</c:v>
                </c:pt>
                <c:pt idx="8161">
                  <c:v>109.80417833796041</c:v>
                </c:pt>
                <c:pt idx="8162">
                  <c:v>109.8013489167499</c:v>
                </c:pt>
                <c:pt idx="8163">
                  <c:v>109.8013489167499</c:v>
                </c:pt>
                <c:pt idx="8164">
                  <c:v>109.80417833796041</c:v>
                </c:pt>
                <c:pt idx="8165">
                  <c:v>109.80417833796041</c:v>
                </c:pt>
                <c:pt idx="8166">
                  <c:v>109.80700775917096</c:v>
                </c:pt>
                <c:pt idx="8167">
                  <c:v>109.80983718038146</c:v>
                </c:pt>
                <c:pt idx="8168">
                  <c:v>109.80983718038146</c:v>
                </c:pt>
                <c:pt idx="8169">
                  <c:v>109.81549602280252</c:v>
                </c:pt>
                <c:pt idx="8170">
                  <c:v>109.82115486522358</c:v>
                </c:pt>
                <c:pt idx="8171">
                  <c:v>109.8268137076446</c:v>
                </c:pt>
                <c:pt idx="8172">
                  <c:v>109.8268137076446</c:v>
                </c:pt>
                <c:pt idx="8173">
                  <c:v>109.83247255006566</c:v>
                </c:pt>
                <c:pt idx="8174">
                  <c:v>109.83247255006566</c:v>
                </c:pt>
                <c:pt idx="8175">
                  <c:v>109.8381313924867</c:v>
                </c:pt>
                <c:pt idx="8176">
                  <c:v>109.8381313924867</c:v>
                </c:pt>
                <c:pt idx="8177">
                  <c:v>109.87208444701298</c:v>
                </c:pt>
                <c:pt idx="8178">
                  <c:v>109.92584345001292</c:v>
                </c:pt>
                <c:pt idx="8179">
                  <c:v>110.05316740448643</c:v>
                </c:pt>
                <c:pt idx="8180">
                  <c:v>110.26820341648616</c:v>
                </c:pt>
                <c:pt idx="8181">
                  <c:v>110.45211579517013</c:v>
                </c:pt>
                <c:pt idx="8182">
                  <c:v>110.63602817385409</c:v>
                </c:pt>
                <c:pt idx="8183">
                  <c:v>110.8510641858538</c:v>
                </c:pt>
                <c:pt idx="8184">
                  <c:v>111.03214714332725</c:v>
                </c:pt>
                <c:pt idx="8185">
                  <c:v>111.16795936143232</c:v>
                </c:pt>
                <c:pt idx="8186">
                  <c:v>111.37167768858994</c:v>
                </c:pt>
                <c:pt idx="8187">
                  <c:v>111.54993122485288</c:v>
                </c:pt>
                <c:pt idx="8188">
                  <c:v>111.62066675511593</c:v>
                </c:pt>
                <c:pt idx="8189">
                  <c:v>111.50748990669504</c:v>
                </c:pt>
                <c:pt idx="8190">
                  <c:v>111.33772463406368</c:v>
                </c:pt>
                <c:pt idx="8191">
                  <c:v>111.22171836443223</c:v>
                </c:pt>
                <c:pt idx="8192">
                  <c:v>110.95858219185365</c:v>
                </c:pt>
                <c:pt idx="8193">
                  <c:v>110.76618154953812</c:v>
                </c:pt>
                <c:pt idx="8194">
                  <c:v>110.66998122838035</c:v>
                </c:pt>
                <c:pt idx="8195">
                  <c:v>110.59924569811729</c:v>
                </c:pt>
                <c:pt idx="8196">
                  <c:v>110.42665100427539</c:v>
                </c:pt>
                <c:pt idx="8197">
                  <c:v>110.35874489522287</c:v>
                </c:pt>
                <c:pt idx="8198">
                  <c:v>110.20312672864411</c:v>
                </c:pt>
                <c:pt idx="8199">
                  <c:v>110.09560872264426</c:v>
                </c:pt>
                <c:pt idx="8200">
                  <c:v>109.9739436105918</c:v>
                </c:pt>
                <c:pt idx="8201">
                  <c:v>109.86359618338142</c:v>
                </c:pt>
                <c:pt idx="8202">
                  <c:v>109.79569007432887</c:v>
                </c:pt>
                <c:pt idx="8203">
                  <c:v>109.79569007432887</c:v>
                </c:pt>
                <c:pt idx="8204">
                  <c:v>109.79569007432887</c:v>
                </c:pt>
                <c:pt idx="8205">
                  <c:v>109.79286065311835</c:v>
                </c:pt>
                <c:pt idx="8206">
                  <c:v>109.79003123190782</c:v>
                </c:pt>
                <c:pt idx="8207">
                  <c:v>109.78720181069733</c:v>
                </c:pt>
                <c:pt idx="8208">
                  <c:v>109.78437238948679</c:v>
                </c:pt>
                <c:pt idx="8209">
                  <c:v>109.7872018106973</c:v>
                </c:pt>
                <c:pt idx="8210">
                  <c:v>109.79569007432887</c:v>
                </c:pt>
                <c:pt idx="8211">
                  <c:v>109.79851949553938</c:v>
                </c:pt>
                <c:pt idx="8212">
                  <c:v>109.79851949553941</c:v>
                </c:pt>
                <c:pt idx="8213">
                  <c:v>109.80417833796044</c:v>
                </c:pt>
                <c:pt idx="8214">
                  <c:v>109.79851949553941</c:v>
                </c:pt>
                <c:pt idx="8215">
                  <c:v>109.79569007432886</c:v>
                </c:pt>
                <c:pt idx="8216">
                  <c:v>109.79569007432886</c:v>
                </c:pt>
                <c:pt idx="8217">
                  <c:v>109.79569007432887</c:v>
                </c:pt>
                <c:pt idx="8218">
                  <c:v>109.79003123190782</c:v>
                </c:pt>
                <c:pt idx="8219">
                  <c:v>109.79286065311835</c:v>
                </c:pt>
                <c:pt idx="8220">
                  <c:v>109.79003123190782</c:v>
                </c:pt>
                <c:pt idx="8221">
                  <c:v>109.79003123190782</c:v>
                </c:pt>
                <c:pt idx="8222">
                  <c:v>109.79286065311835</c:v>
                </c:pt>
                <c:pt idx="8223">
                  <c:v>109.79851949553938</c:v>
                </c:pt>
                <c:pt idx="8224">
                  <c:v>109.8013489167499</c:v>
                </c:pt>
                <c:pt idx="8225">
                  <c:v>109.80417833796041</c:v>
                </c:pt>
                <c:pt idx="8226">
                  <c:v>109.80700775917094</c:v>
                </c:pt>
                <c:pt idx="8227">
                  <c:v>109.80983718038144</c:v>
                </c:pt>
                <c:pt idx="8228">
                  <c:v>109.80983718038144</c:v>
                </c:pt>
                <c:pt idx="8229">
                  <c:v>109.80983718038144</c:v>
                </c:pt>
                <c:pt idx="8230">
                  <c:v>109.80983718038144</c:v>
                </c:pt>
                <c:pt idx="8231">
                  <c:v>109.80983718038144</c:v>
                </c:pt>
                <c:pt idx="8232">
                  <c:v>109.80983718038144</c:v>
                </c:pt>
                <c:pt idx="8233">
                  <c:v>109.80983718038144</c:v>
                </c:pt>
                <c:pt idx="8234">
                  <c:v>109.80983718038144</c:v>
                </c:pt>
                <c:pt idx="8235">
                  <c:v>109.80983718038144</c:v>
                </c:pt>
                <c:pt idx="8236">
                  <c:v>109.80983718038144</c:v>
                </c:pt>
                <c:pt idx="8237">
                  <c:v>109.80983718038144</c:v>
                </c:pt>
                <c:pt idx="8238">
                  <c:v>109.80983718038144</c:v>
                </c:pt>
                <c:pt idx="8239">
                  <c:v>109.80983718038144</c:v>
                </c:pt>
                <c:pt idx="8240">
                  <c:v>109.80983718038144</c:v>
                </c:pt>
                <c:pt idx="8241">
                  <c:v>109.80983718038144</c:v>
                </c:pt>
                <c:pt idx="8242">
                  <c:v>109.80700775917094</c:v>
                </c:pt>
                <c:pt idx="8243">
                  <c:v>109.80417833796041</c:v>
                </c:pt>
                <c:pt idx="8244">
                  <c:v>109.8013489167499</c:v>
                </c:pt>
                <c:pt idx="8245">
                  <c:v>109.79851949553938</c:v>
                </c:pt>
                <c:pt idx="8246">
                  <c:v>109.79569007432887</c:v>
                </c:pt>
                <c:pt idx="8247">
                  <c:v>109.79569007432887</c:v>
                </c:pt>
                <c:pt idx="8248">
                  <c:v>109.79851949553938</c:v>
                </c:pt>
                <c:pt idx="8249">
                  <c:v>109.79851949553938</c:v>
                </c:pt>
                <c:pt idx="8250">
                  <c:v>109.8013489167499</c:v>
                </c:pt>
                <c:pt idx="8251">
                  <c:v>109.8013489167499</c:v>
                </c:pt>
                <c:pt idx="8252">
                  <c:v>109.8013489167499</c:v>
                </c:pt>
                <c:pt idx="8253">
                  <c:v>109.79851949553938</c:v>
                </c:pt>
                <c:pt idx="8254">
                  <c:v>109.79851949553938</c:v>
                </c:pt>
                <c:pt idx="8255">
                  <c:v>109.79569007432887</c:v>
                </c:pt>
                <c:pt idx="8256">
                  <c:v>109.79569007432887</c:v>
                </c:pt>
                <c:pt idx="8257">
                  <c:v>109.79569007432887</c:v>
                </c:pt>
                <c:pt idx="8258">
                  <c:v>109.79569007432887</c:v>
                </c:pt>
                <c:pt idx="8259">
                  <c:v>109.79569007432887</c:v>
                </c:pt>
                <c:pt idx="8260">
                  <c:v>109.79569007432887</c:v>
                </c:pt>
                <c:pt idx="8261">
                  <c:v>109.79569007432887</c:v>
                </c:pt>
                <c:pt idx="8262">
                  <c:v>109.79569007432887</c:v>
                </c:pt>
                <c:pt idx="8263">
                  <c:v>109.79569007432887</c:v>
                </c:pt>
                <c:pt idx="8264">
                  <c:v>109.79851949553938</c:v>
                </c:pt>
                <c:pt idx="8265">
                  <c:v>109.79851949553938</c:v>
                </c:pt>
                <c:pt idx="8266">
                  <c:v>109.79851949553938</c:v>
                </c:pt>
                <c:pt idx="8267">
                  <c:v>109.79851949553938</c:v>
                </c:pt>
                <c:pt idx="8268">
                  <c:v>109.79851949553938</c:v>
                </c:pt>
                <c:pt idx="8269">
                  <c:v>109.79569007432887</c:v>
                </c:pt>
                <c:pt idx="8270">
                  <c:v>109.79851949553938</c:v>
                </c:pt>
                <c:pt idx="8271">
                  <c:v>109.79851949553938</c:v>
                </c:pt>
                <c:pt idx="8272">
                  <c:v>109.79851949553938</c:v>
                </c:pt>
                <c:pt idx="8273">
                  <c:v>109.79851949553938</c:v>
                </c:pt>
                <c:pt idx="8274">
                  <c:v>109.79851949553938</c:v>
                </c:pt>
                <c:pt idx="8275">
                  <c:v>109.79569007432887</c:v>
                </c:pt>
                <c:pt idx="8276">
                  <c:v>109.79569007432887</c:v>
                </c:pt>
                <c:pt idx="8277">
                  <c:v>109.79569007432887</c:v>
                </c:pt>
                <c:pt idx="8278">
                  <c:v>109.79569007432887</c:v>
                </c:pt>
                <c:pt idx="8279">
                  <c:v>109.79569007432887</c:v>
                </c:pt>
                <c:pt idx="8280">
                  <c:v>109.79569007432887</c:v>
                </c:pt>
                <c:pt idx="8281">
                  <c:v>109.79569007432887</c:v>
                </c:pt>
                <c:pt idx="8282">
                  <c:v>109.79569007432887</c:v>
                </c:pt>
                <c:pt idx="8283">
                  <c:v>109.79569007432887</c:v>
                </c:pt>
                <c:pt idx="8284">
                  <c:v>109.79851949553938</c:v>
                </c:pt>
                <c:pt idx="8285">
                  <c:v>109.79851949553938</c:v>
                </c:pt>
                <c:pt idx="8286">
                  <c:v>109.79569007432887</c:v>
                </c:pt>
                <c:pt idx="8287">
                  <c:v>109.79569007432886</c:v>
                </c:pt>
                <c:pt idx="8288">
                  <c:v>109.79569007432887</c:v>
                </c:pt>
                <c:pt idx="8289">
                  <c:v>109.79286065311835</c:v>
                </c:pt>
                <c:pt idx="8290">
                  <c:v>109.79286065311835</c:v>
                </c:pt>
                <c:pt idx="8291">
                  <c:v>109.79286065311835</c:v>
                </c:pt>
                <c:pt idx="8292">
                  <c:v>109.79286065311835</c:v>
                </c:pt>
                <c:pt idx="8293">
                  <c:v>109.79286065311835</c:v>
                </c:pt>
                <c:pt idx="8294">
                  <c:v>109.79286065311835</c:v>
                </c:pt>
                <c:pt idx="8295">
                  <c:v>109.79003123190785</c:v>
                </c:pt>
                <c:pt idx="8296">
                  <c:v>109.79003123190782</c:v>
                </c:pt>
                <c:pt idx="8297">
                  <c:v>109.78720181069733</c:v>
                </c:pt>
                <c:pt idx="8298">
                  <c:v>109.78437238948679</c:v>
                </c:pt>
                <c:pt idx="8299">
                  <c:v>109.78154296827627</c:v>
                </c:pt>
                <c:pt idx="8300">
                  <c:v>109.77871354706573</c:v>
                </c:pt>
                <c:pt idx="8301">
                  <c:v>109.77871354706576</c:v>
                </c:pt>
                <c:pt idx="8302">
                  <c:v>109.77871354706573</c:v>
                </c:pt>
                <c:pt idx="8303">
                  <c:v>109.77871354706573</c:v>
                </c:pt>
                <c:pt idx="8304">
                  <c:v>109.77588412585521</c:v>
                </c:pt>
                <c:pt idx="8305">
                  <c:v>109.77588412585524</c:v>
                </c:pt>
                <c:pt idx="8306">
                  <c:v>109.77305470464471</c:v>
                </c:pt>
                <c:pt idx="8307">
                  <c:v>109.77305470464471</c:v>
                </c:pt>
                <c:pt idx="8308">
                  <c:v>109.77305470464471</c:v>
                </c:pt>
                <c:pt idx="8309">
                  <c:v>109.77871354706573</c:v>
                </c:pt>
                <c:pt idx="8310">
                  <c:v>109.7872018106973</c:v>
                </c:pt>
                <c:pt idx="8311">
                  <c:v>109.79851949553941</c:v>
                </c:pt>
                <c:pt idx="8312">
                  <c:v>109.80700775917096</c:v>
                </c:pt>
                <c:pt idx="8313">
                  <c:v>109.81266660159199</c:v>
                </c:pt>
                <c:pt idx="8314">
                  <c:v>109.81549602280252</c:v>
                </c:pt>
                <c:pt idx="8315">
                  <c:v>109.81549602280252</c:v>
                </c:pt>
                <c:pt idx="8316">
                  <c:v>109.88906097427609</c:v>
                </c:pt>
                <c:pt idx="8317">
                  <c:v>109.95413766211811</c:v>
                </c:pt>
                <c:pt idx="8318">
                  <c:v>110.06165566811796</c:v>
                </c:pt>
                <c:pt idx="8319">
                  <c:v>110.42948042548592</c:v>
                </c:pt>
                <c:pt idx="8320">
                  <c:v>110.9557527706431</c:v>
                </c:pt>
                <c:pt idx="8321">
                  <c:v>111.23586547048485</c:v>
                </c:pt>
                <c:pt idx="8322">
                  <c:v>111.60086080664226</c:v>
                </c:pt>
                <c:pt idx="8323">
                  <c:v>112.08752125485216</c:v>
                </c:pt>
                <c:pt idx="8324">
                  <c:v>112.21767463053621</c:v>
                </c:pt>
                <c:pt idx="8325">
                  <c:v>112.22899231537829</c:v>
                </c:pt>
                <c:pt idx="8326">
                  <c:v>112.48929906674637</c:v>
                </c:pt>
                <c:pt idx="8327">
                  <c:v>112.62511128485146</c:v>
                </c:pt>
                <c:pt idx="8328">
                  <c:v>112.63359954848302</c:v>
                </c:pt>
                <c:pt idx="8329">
                  <c:v>112.89673572106162</c:v>
                </c:pt>
                <c:pt idx="8330">
                  <c:v>113.12874826032449</c:v>
                </c:pt>
                <c:pt idx="8331">
                  <c:v>112.63359954848302</c:v>
                </c:pt>
                <c:pt idx="8332">
                  <c:v>112.56286401821994</c:v>
                </c:pt>
                <c:pt idx="8333">
                  <c:v>111.9545384579576</c:v>
                </c:pt>
                <c:pt idx="8334">
                  <c:v>111.18776530990597</c:v>
                </c:pt>
                <c:pt idx="8335">
                  <c:v>110.78881691922228</c:v>
                </c:pt>
                <c:pt idx="8336">
                  <c:v>110.6614929647488</c:v>
                </c:pt>
                <c:pt idx="8337">
                  <c:v>110.15785598927577</c:v>
                </c:pt>
                <c:pt idx="8338">
                  <c:v>110.39269794974913</c:v>
                </c:pt>
                <c:pt idx="8339">
                  <c:v>110.39269794974913</c:v>
                </c:pt>
                <c:pt idx="8340">
                  <c:v>110.01638492874963</c:v>
                </c:pt>
                <c:pt idx="8341">
                  <c:v>110.13522061959156</c:v>
                </c:pt>
                <c:pt idx="8342">
                  <c:v>110.20595614985464</c:v>
                </c:pt>
                <c:pt idx="8343">
                  <c:v>110.23425036195985</c:v>
                </c:pt>
                <c:pt idx="8344">
                  <c:v>110.23425036195988</c:v>
                </c:pt>
                <c:pt idx="8345">
                  <c:v>110.23425036195988</c:v>
                </c:pt>
                <c:pt idx="8346">
                  <c:v>110.15785598927576</c:v>
                </c:pt>
                <c:pt idx="8347">
                  <c:v>110.09277930143374</c:v>
                </c:pt>
                <c:pt idx="8348">
                  <c:v>109.83247255006566</c:v>
                </c:pt>
                <c:pt idx="8349">
                  <c:v>109.83247255006567</c:v>
                </c:pt>
                <c:pt idx="8350">
                  <c:v>109.83247255006566</c:v>
                </c:pt>
                <c:pt idx="8351">
                  <c:v>109.79003123190782</c:v>
                </c:pt>
                <c:pt idx="8352">
                  <c:v>109.78437238948679</c:v>
                </c:pt>
                <c:pt idx="8353">
                  <c:v>109.78437238948679</c:v>
                </c:pt>
                <c:pt idx="8354">
                  <c:v>109.79003123190782</c:v>
                </c:pt>
                <c:pt idx="8355">
                  <c:v>109.79003123190782</c:v>
                </c:pt>
                <c:pt idx="8356">
                  <c:v>109.79286065311835</c:v>
                </c:pt>
                <c:pt idx="8357">
                  <c:v>109.79569007432887</c:v>
                </c:pt>
                <c:pt idx="8358">
                  <c:v>109.79286065311835</c:v>
                </c:pt>
                <c:pt idx="8359">
                  <c:v>109.78720181069733</c:v>
                </c:pt>
                <c:pt idx="8360">
                  <c:v>109.79003123190782</c:v>
                </c:pt>
                <c:pt idx="8361">
                  <c:v>109.78720181069733</c:v>
                </c:pt>
                <c:pt idx="8362">
                  <c:v>109.7872018106973</c:v>
                </c:pt>
                <c:pt idx="8363">
                  <c:v>109.79003123190782</c:v>
                </c:pt>
                <c:pt idx="8364">
                  <c:v>109.79569007432887</c:v>
                </c:pt>
                <c:pt idx="8365">
                  <c:v>109.79851949553938</c:v>
                </c:pt>
                <c:pt idx="8366">
                  <c:v>109.8013489167499</c:v>
                </c:pt>
                <c:pt idx="8367">
                  <c:v>109.8013489167499</c:v>
                </c:pt>
                <c:pt idx="8368">
                  <c:v>109.8013489167499</c:v>
                </c:pt>
                <c:pt idx="8369">
                  <c:v>109.79569007432887</c:v>
                </c:pt>
                <c:pt idx="8370">
                  <c:v>109.79286065311835</c:v>
                </c:pt>
                <c:pt idx="8371">
                  <c:v>109.79286065311835</c:v>
                </c:pt>
                <c:pt idx="8372">
                  <c:v>109.79286065311835</c:v>
                </c:pt>
                <c:pt idx="8373">
                  <c:v>109.79286065311835</c:v>
                </c:pt>
                <c:pt idx="8374">
                  <c:v>109.79851949553938</c:v>
                </c:pt>
                <c:pt idx="8375">
                  <c:v>109.79851949553938</c:v>
                </c:pt>
                <c:pt idx="8376">
                  <c:v>109.79851949553938</c:v>
                </c:pt>
                <c:pt idx="8377">
                  <c:v>109.79851949553938</c:v>
                </c:pt>
                <c:pt idx="8378">
                  <c:v>109.79851949553938</c:v>
                </c:pt>
                <c:pt idx="8379">
                  <c:v>109.79569007432887</c:v>
                </c:pt>
                <c:pt idx="8380">
                  <c:v>109.79569007432887</c:v>
                </c:pt>
                <c:pt idx="8381">
                  <c:v>109.79569007432887</c:v>
                </c:pt>
                <c:pt idx="8382">
                  <c:v>109.79569007432887</c:v>
                </c:pt>
                <c:pt idx="8383">
                  <c:v>109.79851949553938</c:v>
                </c:pt>
                <c:pt idx="8384">
                  <c:v>109.79851949553938</c:v>
                </c:pt>
                <c:pt idx="8385">
                  <c:v>109.79851949553938</c:v>
                </c:pt>
                <c:pt idx="8386">
                  <c:v>109.79851949553938</c:v>
                </c:pt>
                <c:pt idx="8387">
                  <c:v>109.79851949553938</c:v>
                </c:pt>
                <c:pt idx="8388">
                  <c:v>109.79851949553938</c:v>
                </c:pt>
                <c:pt idx="8389">
                  <c:v>109.8013489167499</c:v>
                </c:pt>
                <c:pt idx="8390">
                  <c:v>109.80417833796041</c:v>
                </c:pt>
                <c:pt idx="8391">
                  <c:v>109.80417833796041</c:v>
                </c:pt>
                <c:pt idx="8392">
                  <c:v>109.80417833796041</c:v>
                </c:pt>
                <c:pt idx="8393">
                  <c:v>109.80417833796041</c:v>
                </c:pt>
                <c:pt idx="8394">
                  <c:v>109.8013489167499</c:v>
                </c:pt>
                <c:pt idx="8395">
                  <c:v>109.79851949553938</c:v>
                </c:pt>
                <c:pt idx="8396">
                  <c:v>109.79851949553938</c:v>
                </c:pt>
                <c:pt idx="8397">
                  <c:v>109.79851949553938</c:v>
                </c:pt>
                <c:pt idx="8398">
                  <c:v>109.79569007432887</c:v>
                </c:pt>
                <c:pt idx="8399">
                  <c:v>109.79569007432887</c:v>
                </c:pt>
                <c:pt idx="8400">
                  <c:v>109.79569007432887</c:v>
                </c:pt>
                <c:pt idx="8401">
                  <c:v>109.79569007432887</c:v>
                </c:pt>
                <c:pt idx="8402">
                  <c:v>109.79569007432887</c:v>
                </c:pt>
                <c:pt idx="8403">
                  <c:v>109.79569007432887</c:v>
                </c:pt>
                <c:pt idx="8404">
                  <c:v>109.79569007432887</c:v>
                </c:pt>
                <c:pt idx="8405">
                  <c:v>109.79569007432887</c:v>
                </c:pt>
                <c:pt idx="8406">
                  <c:v>109.79569007432887</c:v>
                </c:pt>
                <c:pt idx="8407">
                  <c:v>109.79569007432887</c:v>
                </c:pt>
                <c:pt idx="8408">
                  <c:v>109.79569007432887</c:v>
                </c:pt>
                <c:pt idx="8409">
                  <c:v>109.79569007432887</c:v>
                </c:pt>
                <c:pt idx="8410">
                  <c:v>109.79569007432887</c:v>
                </c:pt>
                <c:pt idx="8411">
                  <c:v>109.79569007432887</c:v>
                </c:pt>
                <c:pt idx="8412">
                  <c:v>109.79569007432887</c:v>
                </c:pt>
                <c:pt idx="8413">
                  <c:v>109.79569007432887</c:v>
                </c:pt>
                <c:pt idx="8414">
                  <c:v>109.79569007432887</c:v>
                </c:pt>
                <c:pt idx="8415">
                  <c:v>109.79569007432887</c:v>
                </c:pt>
                <c:pt idx="8416">
                  <c:v>109.79286065311835</c:v>
                </c:pt>
                <c:pt idx="8417">
                  <c:v>109.79286065311835</c:v>
                </c:pt>
                <c:pt idx="8418">
                  <c:v>109.79003123190785</c:v>
                </c:pt>
                <c:pt idx="8419">
                  <c:v>109.79003123190782</c:v>
                </c:pt>
                <c:pt idx="8420">
                  <c:v>109.78720181069733</c:v>
                </c:pt>
                <c:pt idx="8421">
                  <c:v>109.79286065311835</c:v>
                </c:pt>
                <c:pt idx="8422">
                  <c:v>109.79286065311835</c:v>
                </c:pt>
                <c:pt idx="8423">
                  <c:v>109.79569007432887</c:v>
                </c:pt>
                <c:pt idx="8424">
                  <c:v>109.79569007432887</c:v>
                </c:pt>
                <c:pt idx="8425">
                  <c:v>109.79851949553938</c:v>
                </c:pt>
                <c:pt idx="8426">
                  <c:v>109.79569007432887</c:v>
                </c:pt>
                <c:pt idx="8427">
                  <c:v>109.79569007432887</c:v>
                </c:pt>
                <c:pt idx="8428">
                  <c:v>109.79569007432887</c:v>
                </c:pt>
                <c:pt idx="8429">
                  <c:v>109.79569007432887</c:v>
                </c:pt>
                <c:pt idx="8430">
                  <c:v>109.79569007432887</c:v>
                </c:pt>
                <c:pt idx="8431">
                  <c:v>109.79569007432887</c:v>
                </c:pt>
                <c:pt idx="8432">
                  <c:v>109.79569007432887</c:v>
                </c:pt>
                <c:pt idx="8433">
                  <c:v>109.79569007432887</c:v>
                </c:pt>
                <c:pt idx="8434">
                  <c:v>109.79286065311835</c:v>
                </c:pt>
                <c:pt idx="8435">
                  <c:v>109.79003123190782</c:v>
                </c:pt>
                <c:pt idx="8436">
                  <c:v>109.78720181069733</c:v>
                </c:pt>
                <c:pt idx="8437">
                  <c:v>109.78437238948679</c:v>
                </c:pt>
                <c:pt idx="8438">
                  <c:v>109.77871354706573</c:v>
                </c:pt>
                <c:pt idx="8439">
                  <c:v>109.77871354706576</c:v>
                </c:pt>
                <c:pt idx="8440">
                  <c:v>109.77871354706573</c:v>
                </c:pt>
                <c:pt idx="8441">
                  <c:v>109.77871354706573</c:v>
                </c:pt>
                <c:pt idx="8442">
                  <c:v>109.77588412585521</c:v>
                </c:pt>
                <c:pt idx="8443">
                  <c:v>109.78154296827627</c:v>
                </c:pt>
                <c:pt idx="8444">
                  <c:v>109.77871354706573</c:v>
                </c:pt>
                <c:pt idx="8445">
                  <c:v>109.77871354706576</c:v>
                </c:pt>
                <c:pt idx="8446">
                  <c:v>109.77871354706573</c:v>
                </c:pt>
                <c:pt idx="8447">
                  <c:v>109.78154296827627</c:v>
                </c:pt>
                <c:pt idx="8448">
                  <c:v>109.78154296827627</c:v>
                </c:pt>
                <c:pt idx="8449">
                  <c:v>109.78437238948679</c:v>
                </c:pt>
                <c:pt idx="8450">
                  <c:v>109.78437238948679</c:v>
                </c:pt>
                <c:pt idx="8451">
                  <c:v>109.7872018106973</c:v>
                </c:pt>
                <c:pt idx="8452">
                  <c:v>109.78720181069733</c:v>
                </c:pt>
                <c:pt idx="8453">
                  <c:v>109.7872018106973</c:v>
                </c:pt>
                <c:pt idx="8454">
                  <c:v>109.79003123190782</c:v>
                </c:pt>
                <c:pt idx="8455">
                  <c:v>109.79569007432887</c:v>
                </c:pt>
                <c:pt idx="8456">
                  <c:v>109.79851949553938</c:v>
                </c:pt>
                <c:pt idx="8457">
                  <c:v>109.8013489167499</c:v>
                </c:pt>
                <c:pt idx="8458">
                  <c:v>109.80700775917096</c:v>
                </c:pt>
                <c:pt idx="8459">
                  <c:v>110.0531674044864</c:v>
                </c:pt>
                <c:pt idx="8460">
                  <c:v>110.06731451053902</c:v>
                </c:pt>
                <c:pt idx="8461">
                  <c:v>110.06731451053902</c:v>
                </c:pt>
                <c:pt idx="8462">
                  <c:v>110.07863219538112</c:v>
                </c:pt>
                <c:pt idx="8463">
                  <c:v>110.07014393174954</c:v>
                </c:pt>
                <c:pt idx="8464">
                  <c:v>109.82398428643407</c:v>
                </c:pt>
                <c:pt idx="8465">
                  <c:v>109.85227849853932</c:v>
                </c:pt>
                <c:pt idx="8466">
                  <c:v>110.23425036195988</c:v>
                </c:pt>
                <c:pt idx="8467">
                  <c:v>110.33893894674921</c:v>
                </c:pt>
                <c:pt idx="8468">
                  <c:v>110.50587479817004</c:v>
                </c:pt>
                <c:pt idx="8469">
                  <c:v>110.6671518071698</c:v>
                </c:pt>
                <c:pt idx="8470">
                  <c:v>110.63036933143303</c:v>
                </c:pt>
                <c:pt idx="8471">
                  <c:v>110.25122688922302</c:v>
                </c:pt>
                <c:pt idx="8472">
                  <c:v>110.13522061959159</c:v>
                </c:pt>
                <c:pt idx="8473">
                  <c:v>109.9739436105918</c:v>
                </c:pt>
                <c:pt idx="8474">
                  <c:v>109.81549602280252</c:v>
                </c:pt>
                <c:pt idx="8475">
                  <c:v>109.80700775917096</c:v>
                </c:pt>
                <c:pt idx="8476">
                  <c:v>109.8013489167499</c:v>
                </c:pt>
                <c:pt idx="8477">
                  <c:v>109.79851949553938</c:v>
                </c:pt>
                <c:pt idx="8478">
                  <c:v>109.79286065311835</c:v>
                </c:pt>
                <c:pt idx="8479">
                  <c:v>109.78720181069733</c:v>
                </c:pt>
                <c:pt idx="8480">
                  <c:v>109.7872018106973</c:v>
                </c:pt>
                <c:pt idx="8481">
                  <c:v>109.78720181069733</c:v>
                </c:pt>
                <c:pt idx="8482">
                  <c:v>109.78720181069733</c:v>
                </c:pt>
                <c:pt idx="8483">
                  <c:v>109.78437238948679</c:v>
                </c:pt>
                <c:pt idx="8484">
                  <c:v>109.78154296827627</c:v>
                </c:pt>
                <c:pt idx="8485">
                  <c:v>109.77871354706576</c:v>
                </c:pt>
                <c:pt idx="8486">
                  <c:v>109.77588412585524</c:v>
                </c:pt>
                <c:pt idx="8487">
                  <c:v>109.77305470464471</c:v>
                </c:pt>
                <c:pt idx="8488">
                  <c:v>109.77305470464471</c:v>
                </c:pt>
                <c:pt idx="8489">
                  <c:v>109.77305470464471</c:v>
                </c:pt>
                <c:pt idx="8490">
                  <c:v>109.77022528343419</c:v>
                </c:pt>
                <c:pt idx="8491">
                  <c:v>109.77022528343419</c:v>
                </c:pt>
                <c:pt idx="8492">
                  <c:v>109.77871354706573</c:v>
                </c:pt>
                <c:pt idx="8493">
                  <c:v>109.78437238948679</c:v>
                </c:pt>
                <c:pt idx="8494">
                  <c:v>109.78437238948679</c:v>
                </c:pt>
                <c:pt idx="8495">
                  <c:v>109.78437238948679</c:v>
                </c:pt>
                <c:pt idx="8496">
                  <c:v>109.78437238948679</c:v>
                </c:pt>
                <c:pt idx="8497">
                  <c:v>109.77588412585521</c:v>
                </c:pt>
                <c:pt idx="8498">
                  <c:v>109.77305470464471</c:v>
                </c:pt>
                <c:pt idx="8499">
                  <c:v>109.77871354706573</c:v>
                </c:pt>
                <c:pt idx="8500">
                  <c:v>109.77871354706573</c:v>
                </c:pt>
                <c:pt idx="8501">
                  <c:v>109.77588412585524</c:v>
                </c:pt>
                <c:pt idx="8502">
                  <c:v>109.77871354706576</c:v>
                </c:pt>
                <c:pt idx="8503">
                  <c:v>109.77871354706573</c:v>
                </c:pt>
                <c:pt idx="8504">
                  <c:v>109.77588412585524</c:v>
                </c:pt>
                <c:pt idx="8505">
                  <c:v>109.77588412585521</c:v>
                </c:pt>
                <c:pt idx="8506">
                  <c:v>109.77588412585524</c:v>
                </c:pt>
                <c:pt idx="8507">
                  <c:v>109.77588412585524</c:v>
                </c:pt>
                <c:pt idx="8508">
                  <c:v>109.77588412585524</c:v>
                </c:pt>
                <c:pt idx="8509">
                  <c:v>109.77588412585524</c:v>
                </c:pt>
                <c:pt idx="8510">
                  <c:v>109.78154296827627</c:v>
                </c:pt>
                <c:pt idx="8511">
                  <c:v>109.78720181069733</c:v>
                </c:pt>
                <c:pt idx="8512">
                  <c:v>109.79003123190782</c:v>
                </c:pt>
                <c:pt idx="8513">
                  <c:v>109.79286065311835</c:v>
                </c:pt>
                <c:pt idx="8514">
                  <c:v>109.79569007432887</c:v>
                </c:pt>
                <c:pt idx="8515">
                  <c:v>109.79569007432887</c:v>
                </c:pt>
                <c:pt idx="8516">
                  <c:v>109.79569007432887</c:v>
                </c:pt>
                <c:pt idx="8517">
                  <c:v>109.79569007432887</c:v>
                </c:pt>
                <c:pt idx="8518">
                  <c:v>109.79569007432887</c:v>
                </c:pt>
                <c:pt idx="8519">
                  <c:v>109.79569007432887</c:v>
                </c:pt>
                <c:pt idx="8520">
                  <c:v>109.79569007432887</c:v>
                </c:pt>
                <c:pt idx="8521">
                  <c:v>109.79569007432887</c:v>
                </c:pt>
                <c:pt idx="8522">
                  <c:v>109.79569007432887</c:v>
                </c:pt>
                <c:pt idx="8523">
                  <c:v>109.79569007432887</c:v>
                </c:pt>
                <c:pt idx="8524">
                  <c:v>109.79569007432887</c:v>
                </c:pt>
                <c:pt idx="8525">
                  <c:v>109.79569007432887</c:v>
                </c:pt>
                <c:pt idx="8526">
                  <c:v>109.79569007432887</c:v>
                </c:pt>
                <c:pt idx="8527">
                  <c:v>109.79569007432887</c:v>
                </c:pt>
                <c:pt idx="8528">
                  <c:v>109.79569007432887</c:v>
                </c:pt>
                <c:pt idx="8529">
                  <c:v>109.79569007432887</c:v>
                </c:pt>
                <c:pt idx="8530">
                  <c:v>109.79569007432887</c:v>
                </c:pt>
                <c:pt idx="8531">
                  <c:v>109.79569007432887</c:v>
                </c:pt>
                <c:pt idx="8532">
                  <c:v>109.79569007432887</c:v>
                </c:pt>
                <c:pt idx="8533">
                  <c:v>109.79569007432887</c:v>
                </c:pt>
                <c:pt idx="8534">
                  <c:v>109.79569007432887</c:v>
                </c:pt>
                <c:pt idx="8535">
                  <c:v>109.79569007432887</c:v>
                </c:pt>
                <c:pt idx="8536">
                  <c:v>109.79569007432887</c:v>
                </c:pt>
                <c:pt idx="8537">
                  <c:v>109.79569007432887</c:v>
                </c:pt>
                <c:pt idx="8538">
                  <c:v>109.79569007432887</c:v>
                </c:pt>
                <c:pt idx="8539">
                  <c:v>109.79569007432887</c:v>
                </c:pt>
                <c:pt idx="8540">
                  <c:v>109.79569007432887</c:v>
                </c:pt>
                <c:pt idx="8541">
                  <c:v>109.79569007432887</c:v>
                </c:pt>
                <c:pt idx="8542">
                  <c:v>109.79569007432887</c:v>
                </c:pt>
                <c:pt idx="8543">
                  <c:v>109.79569007432887</c:v>
                </c:pt>
                <c:pt idx="8544">
                  <c:v>109.79569007432887</c:v>
                </c:pt>
                <c:pt idx="8545">
                  <c:v>109.79569007432887</c:v>
                </c:pt>
                <c:pt idx="8546">
                  <c:v>109.79569007432887</c:v>
                </c:pt>
                <c:pt idx="8547">
                  <c:v>109.79569007432887</c:v>
                </c:pt>
                <c:pt idx="8548">
                  <c:v>109.79286065311835</c:v>
                </c:pt>
                <c:pt idx="8549">
                  <c:v>109.79286065311835</c:v>
                </c:pt>
                <c:pt idx="8550">
                  <c:v>109.79003123190785</c:v>
                </c:pt>
                <c:pt idx="8551">
                  <c:v>109.79003123190782</c:v>
                </c:pt>
                <c:pt idx="8552">
                  <c:v>109.79003123190782</c:v>
                </c:pt>
                <c:pt idx="8553">
                  <c:v>109.79286065311835</c:v>
                </c:pt>
                <c:pt idx="8554">
                  <c:v>109.79286065311835</c:v>
                </c:pt>
                <c:pt idx="8555">
                  <c:v>109.79569007432887</c:v>
                </c:pt>
                <c:pt idx="8556">
                  <c:v>109.79569007432887</c:v>
                </c:pt>
                <c:pt idx="8557">
                  <c:v>109.79569007432887</c:v>
                </c:pt>
                <c:pt idx="8558">
                  <c:v>109.79569007432887</c:v>
                </c:pt>
                <c:pt idx="8559">
                  <c:v>109.79286065311835</c:v>
                </c:pt>
                <c:pt idx="8560">
                  <c:v>109.79286065311835</c:v>
                </c:pt>
                <c:pt idx="8561">
                  <c:v>109.79286065311835</c:v>
                </c:pt>
                <c:pt idx="8562">
                  <c:v>109.79286065311835</c:v>
                </c:pt>
                <c:pt idx="8563">
                  <c:v>109.79003123190785</c:v>
                </c:pt>
                <c:pt idx="8564">
                  <c:v>109.79003123190782</c:v>
                </c:pt>
                <c:pt idx="8565">
                  <c:v>109.78720181069733</c:v>
                </c:pt>
                <c:pt idx="8566">
                  <c:v>109.78437238948679</c:v>
                </c:pt>
                <c:pt idx="8567">
                  <c:v>109.78154296827627</c:v>
                </c:pt>
                <c:pt idx="8568">
                  <c:v>109.78154296827627</c:v>
                </c:pt>
                <c:pt idx="8569">
                  <c:v>109.78154296827627</c:v>
                </c:pt>
                <c:pt idx="8570">
                  <c:v>109.78437238948679</c:v>
                </c:pt>
                <c:pt idx="8571">
                  <c:v>109.78437238948679</c:v>
                </c:pt>
                <c:pt idx="8572">
                  <c:v>109.78437238948679</c:v>
                </c:pt>
                <c:pt idx="8573">
                  <c:v>109.78437238948679</c:v>
                </c:pt>
                <c:pt idx="8574">
                  <c:v>109.78437238948679</c:v>
                </c:pt>
                <c:pt idx="8575">
                  <c:v>109.78154296827627</c:v>
                </c:pt>
                <c:pt idx="8576">
                  <c:v>109.78154296827627</c:v>
                </c:pt>
                <c:pt idx="8577">
                  <c:v>109.78154296827627</c:v>
                </c:pt>
                <c:pt idx="8578">
                  <c:v>109.78154296827627</c:v>
                </c:pt>
                <c:pt idx="8579">
                  <c:v>109.78154296827627</c:v>
                </c:pt>
                <c:pt idx="8580">
                  <c:v>109.78154296827627</c:v>
                </c:pt>
                <c:pt idx="8581">
                  <c:v>109.78154296827627</c:v>
                </c:pt>
                <c:pt idx="8582">
                  <c:v>109.78154296827627</c:v>
                </c:pt>
                <c:pt idx="8583">
                  <c:v>109.77871354706573</c:v>
                </c:pt>
                <c:pt idx="8584">
                  <c:v>109.77588412585524</c:v>
                </c:pt>
                <c:pt idx="8585">
                  <c:v>109.77305470464471</c:v>
                </c:pt>
                <c:pt idx="8586">
                  <c:v>109.77022528343419</c:v>
                </c:pt>
                <c:pt idx="8587">
                  <c:v>109.77022528343419</c:v>
                </c:pt>
                <c:pt idx="8588">
                  <c:v>109.77022528343419</c:v>
                </c:pt>
                <c:pt idx="8589">
                  <c:v>109.77022528343419</c:v>
                </c:pt>
                <c:pt idx="8590">
                  <c:v>109.77022528343419</c:v>
                </c:pt>
                <c:pt idx="8591">
                  <c:v>109.77022528343419</c:v>
                </c:pt>
                <c:pt idx="8592">
                  <c:v>109.76739586222365</c:v>
                </c:pt>
                <c:pt idx="8593">
                  <c:v>109.76739586222365</c:v>
                </c:pt>
                <c:pt idx="8594">
                  <c:v>109.76739586222365</c:v>
                </c:pt>
                <c:pt idx="8595">
                  <c:v>109.77022528343419</c:v>
                </c:pt>
                <c:pt idx="8596">
                  <c:v>109.77022528343419</c:v>
                </c:pt>
                <c:pt idx="8597">
                  <c:v>109.77022528343419</c:v>
                </c:pt>
                <c:pt idx="8598">
                  <c:v>109.77022528343419</c:v>
                </c:pt>
                <c:pt idx="8599">
                  <c:v>109.77022528343419</c:v>
                </c:pt>
                <c:pt idx="8600">
                  <c:v>109.76739586222365</c:v>
                </c:pt>
                <c:pt idx="8601">
                  <c:v>109.76456644101313</c:v>
                </c:pt>
                <c:pt idx="8602">
                  <c:v>109.76173701980261</c:v>
                </c:pt>
                <c:pt idx="8603">
                  <c:v>109.76173701980261</c:v>
                </c:pt>
                <c:pt idx="8604">
                  <c:v>109.76173701980261</c:v>
                </c:pt>
                <c:pt idx="8605">
                  <c:v>109.76456644101313</c:v>
                </c:pt>
                <c:pt idx="8606">
                  <c:v>109.76739586222365</c:v>
                </c:pt>
                <c:pt idx="8607">
                  <c:v>109.77022528343419</c:v>
                </c:pt>
                <c:pt idx="8608">
                  <c:v>109.77022528343419</c:v>
                </c:pt>
                <c:pt idx="8609">
                  <c:v>109.77022528343419</c:v>
                </c:pt>
                <c:pt idx="8610">
                  <c:v>109.76739586222365</c:v>
                </c:pt>
                <c:pt idx="8611">
                  <c:v>109.76739586222365</c:v>
                </c:pt>
                <c:pt idx="8612">
                  <c:v>109.76739586222365</c:v>
                </c:pt>
                <c:pt idx="8613">
                  <c:v>109.77022528343419</c:v>
                </c:pt>
                <c:pt idx="8614">
                  <c:v>109.77305470464471</c:v>
                </c:pt>
                <c:pt idx="8615">
                  <c:v>109.77305470464471</c:v>
                </c:pt>
                <c:pt idx="8616">
                  <c:v>109.77305470464471</c:v>
                </c:pt>
                <c:pt idx="8617">
                  <c:v>109.77305470464471</c:v>
                </c:pt>
                <c:pt idx="8618">
                  <c:v>109.77022528343419</c:v>
                </c:pt>
                <c:pt idx="8619">
                  <c:v>109.77022528343419</c:v>
                </c:pt>
                <c:pt idx="8620">
                  <c:v>109.77305470464471</c:v>
                </c:pt>
                <c:pt idx="8621">
                  <c:v>109.77588412585524</c:v>
                </c:pt>
                <c:pt idx="8622">
                  <c:v>109.77871354706573</c:v>
                </c:pt>
                <c:pt idx="8623">
                  <c:v>109.78154296827627</c:v>
                </c:pt>
                <c:pt idx="8624">
                  <c:v>109.78154296827627</c:v>
                </c:pt>
                <c:pt idx="8625">
                  <c:v>109.78154296827627</c:v>
                </c:pt>
                <c:pt idx="8626">
                  <c:v>109.78154296827627</c:v>
                </c:pt>
                <c:pt idx="8627">
                  <c:v>109.78154296827627</c:v>
                </c:pt>
                <c:pt idx="8628">
                  <c:v>109.78154296827627</c:v>
                </c:pt>
                <c:pt idx="8629">
                  <c:v>109.78154296827627</c:v>
                </c:pt>
                <c:pt idx="8630">
                  <c:v>109.78154296827627</c:v>
                </c:pt>
                <c:pt idx="8631">
                  <c:v>109.78154296827627</c:v>
                </c:pt>
                <c:pt idx="8632">
                  <c:v>109.78154296827627</c:v>
                </c:pt>
                <c:pt idx="8633">
                  <c:v>109.78154296827627</c:v>
                </c:pt>
                <c:pt idx="8634">
                  <c:v>109.78154296827627</c:v>
                </c:pt>
                <c:pt idx="8635">
                  <c:v>109.78154296827627</c:v>
                </c:pt>
                <c:pt idx="8636">
                  <c:v>109.78154296827627</c:v>
                </c:pt>
                <c:pt idx="8637">
                  <c:v>109.78154296827627</c:v>
                </c:pt>
                <c:pt idx="8638">
                  <c:v>109.78154296827627</c:v>
                </c:pt>
                <c:pt idx="8639">
                  <c:v>109.78154296827627</c:v>
                </c:pt>
                <c:pt idx="8640">
                  <c:v>109.78154296827627</c:v>
                </c:pt>
                <c:pt idx="8641">
                  <c:v>109.78437238948679</c:v>
                </c:pt>
                <c:pt idx="8642">
                  <c:v>109.78437238948679</c:v>
                </c:pt>
                <c:pt idx="8643">
                  <c:v>109.78437238948679</c:v>
                </c:pt>
                <c:pt idx="8644">
                  <c:v>109.78437238948679</c:v>
                </c:pt>
                <c:pt idx="8645">
                  <c:v>109.78437238948679</c:v>
                </c:pt>
                <c:pt idx="8646">
                  <c:v>109.78154296827627</c:v>
                </c:pt>
                <c:pt idx="8647">
                  <c:v>109.78154296827627</c:v>
                </c:pt>
                <c:pt idx="8648">
                  <c:v>109.78154296827627</c:v>
                </c:pt>
                <c:pt idx="8649">
                  <c:v>109.78154296827627</c:v>
                </c:pt>
                <c:pt idx="8650">
                  <c:v>109.78154296827627</c:v>
                </c:pt>
                <c:pt idx="8651">
                  <c:v>109.78154296827627</c:v>
                </c:pt>
                <c:pt idx="8652">
                  <c:v>109.78154296827627</c:v>
                </c:pt>
                <c:pt idx="8653">
                  <c:v>109.78154296827627</c:v>
                </c:pt>
                <c:pt idx="8654">
                  <c:v>109.78154296827627</c:v>
                </c:pt>
                <c:pt idx="8655">
                  <c:v>109.78154296827627</c:v>
                </c:pt>
                <c:pt idx="8656">
                  <c:v>109.78154296827627</c:v>
                </c:pt>
                <c:pt idx="8657">
                  <c:v>109.78154296827627</c:v>
                </c:pt>
                <c:pt idx="8658">
                  <c:v>109.78154296827627</c:v>
                </c:pt>
                <c:pt idx="8659">
                  <c:v>109.78154296827627</c:v>
                </c:pt>
                <c:pt idx="8660">
                  <c:v>109.78154296827627</c:v>
                </c:pt>
                <c:pt idx="8661">
                  <c:v>109.78154296827627</c:v>
                </c:pt>
                <c:pt idx="8662">
                  <c:v>109.78154296827627</c:v>
                </c:pt>
                <c:pt idx="8663">
                  <c:v>109.78154296827627</c:v>
                </c:pt>
                <c:pt idx="8664">
                  <c:v>109.78154296827627</c:v>
                </c:pt>
                <c:pt idx="8665">
                  <c:v>109.78154296827627</c:v>
                </c:pt>
                <c:pt idx="8666">
                  <c:v>109.78154296827627</c:v>
                </c:pt>
                <c:pt idx="8667">
                  <c:v>109.78154296827627</c:v>
                </c:pt>
                <c:pt idx="8668">
                  <c:v>109.78154296827627</c:v>
                </c:pt>
                <c:pt idx="8669">
                  <c:v>109.78154296827627</c:v>
                </c:pt>
                <c:pt idx="8670">
                  <c:v>109.78154296827627</c:v>
                </c:pt>
                <c:pt idx="8671">
                  <c:v>109.78154296827627</c:v>
                </c:pt>
                <c:pt idx="8672">
                  <c:v>109.78154296827627</c:v>
                </c:pt>
                <c:pt idx="8673">
                  <c:v>109.78154296827627</c:v>
                </c:pt>
                <c:pt idx="8674">
                  <c:v>109.78154296827627</c:v>
                </c:pt>
                <c:pt idx="8675">
                  <c:v>109.78154296827627</c:v>
                </c:pt>
                <c:pt idx="8676">
                  <c:v>109.78154296827627</c:v>
                </c:pt>
                <c:pt idx="8677">
                  <c:v>109.78154296827627</c:v>
                </c:pt>
                <c:pt idx="8678">
                  <c:v>109.78154296827627</c:v>
                </c:pt>
                <c:pt idx="8679">
                  <c:v>109.78154296827627</c:v>
                </c:pt>
                <c:pt idx="8680">
                  <c:v>109.78154296827627</c:v>
                </c:pt>
                <c:pt idx="8681">
                  <c:v>109.78154296827627</c:v>
                </c:pt>
                <c:pt idx="8682">
                  <c:v>109.78154296827627</c:v>
                </c:pt>
                <c:pt idx="8683">
                  <c:v>109.78154296827627</c:v>
                </c:pt>
                <c:pt idx="8684">
                  <c:v>109.78154296827627</c:v>
                </c:pt>
                <c:pt idx="8685">
                  <c:v>109.78154296827627</c:v>
                </c:pt>
                <c:pt idx="8686">
                  <c:v>109.78154296827627</c:v>
                </c:pt>
                <c:pt idx="8687">
                  <c:v>109.78154296827627</c:v>
                </c:pt>
                <c:pt idx="8688">
                  <c:v>109.78154296827627</c:v>
                </c:pt>
                <c:pt idx="8689">
                  <c:v>109.78154296827627</c:v>
                </c:pt>
                <c:pt idx="8690">
                  <c:v>109.78154296827627</c:v>
                </c:pt>
                <c:pt idx="8691">
                  <c:v>109.78154296827627</c:v>
                </c:pt>
                <c:pt idx="8692">
                  <c:v>109.78154296827627</c:v>
                </c:pt>
                <c:pt idx="8693">
                  <c:v>109.78154296827627</c:v>
                </c:pt>
                <c:pt idx="8694">
                  <c:v>109.78154296827627</c:v>
                </c:pt>
                <c:pt idx="8695">
                  <c:v>109.78154296827627</c:v>
                </c:pt>
                <c:pt idx="8696">
                  <c:v>109.78154296827627</c:v>
                </c:pt>
                <c:pt idx="8697">
                  <c:v>109.78154296827627</c:v>
                </c:pt>
                <c:pt idx="8698">
                  <c:v>109.78154296827627</c:v>
                </c:pt>
                <c:pt idx="8699">
                  <c:v>109.78154296827627</c:v>
                </c:pt>
                <c:pt idx="8700">
                  <c:v>109.78154296827627</c:v>
                </c:pt>
                <c:pt idx="8701">
                  <c:v>109.78154296827627</c:v>
                </c:pt>
                <c:pt idx="8702">
                  <c:v>109.78154296827627</c:v>
                </c:pt>
                <c:pt idx="8703">
                  <c:v>109.78154296827627</c:v>
                </c:pt>
                <c:pt idx="8704">
                  <c:v>109.78154296827627</c:v>
                </c:pt>
                <c:pt idx="8705">
                  <c:v>109.78154296827627</c:v>
                </c:pt>
                <c:pt idx="8706">
                  <c:v>109.78154296827627</c:v>
                </c:pt>
                <c:pt idx="8707">
                  <c:v>109.78154296827627</c:v>
                </c:pt>
                <c:pt idx="8708">
                  <c:v>109.78154296827627</c:v>
                </c:pt>
                <c:pt idx="8709">
                  <c:v>109.78154296827627</c:v>
                </c:pt>
                <c:pt idx="8710">
                  <c:v>109.78154296827627</c:v>
                </c:pt>
                <c:pt idx="8711">
                  <c:v>109.78154296827627</c:v>
                </c:pt>
                <c:pt idx="8712">
                  <c:v>109.78154296827627</c:v>
                </c:pt>
                <c:pt idx="8713">
                  <c:v>109.78154296827627</c:v>
                </c:pt>
                <c:pt idx="8714">
                  <c:v>109.78154296827627</c:v>
                </c:pt>
                <c:pt idx="8715">
                  <c:v>109.78154296827627</c:v>
                </c:pt>
                <c:pt idx="8716">
                  <c:v>109.78154296827627</c:v>
                </c:pt>
                <c:pt idx="8717">
                  <c:v>109.78154296827627</c:v>
                </c:pt>
                <c:pt idx="8718">
                  <c:v>109.78154296827627</c:v>
                </c:pt>
                <c:pt idx="8719">
                  <c:v>109.78154296827627</c:v>
                </c:pt>
                <c:pt idx="8720">
                  <c:v>109.78154296827627</c:v>
                </c:pt>
                <c:pt idx="8721">
                  <c:v>109.78154296827627</c:v>
                </c:pt>
                <c:pt idx="8722">
                  <c:v>109.78154296827627</c:v>
                </c:pt>
                <c:pt idx="8723">
                  <c:v>109.78154296827627</c:v>
                </c:pt>
                <c:pt idx="8724">
                  <c:v>109.78154296827627</c:v>
                </c:pt>
                <c:pt idx="8725">
                  <c:v>109.78154296827627</c:v>
                </c:pt>
                <c:pt idx="8726">
                  <c:v>109.78154296827627</c:v>
                </c:pt>
                <c:pt idx="8727">
                  <c:v>109.78154296827627</c:v>
                </c:pt>
                <c:pt idx="8728">
                  <c:v>109.78154296827627</c:v>
                </c:pt>
                <c:pt idx="8729">
                  <c:v>109.77871354706573</c:v>
                </c:pt>
                <c:pt idx="8730">
                  <c:v>109.77588412585524</c:v>
                </c:pt>
                <c:pt idx="8731">
                  <c:v>109.77305470464471</c:v>
                </c:pt>
                <c:pt idx="8732">
                  <c:v>109.77022528343419</c:v>
                </c:pt>
                <c:pt idx="8733">
                  <c:v>109.76739586222365</c:v>
                </c:pt>
                <c:pt idx="8734">
                  <c:v>109.76739586222365</c:v>
                </c:pt>
                <c:pt idx="8735">
                  <c:v>109.76739586222365</c:v>
                </c:pt>
                <c:pt idx="8736">
                  <c:v>109.76739586222365</c:v>
                </c:pt>
                <c:pt idx="8737">
                  <c:v>109.76739586222365</c:v>
                </c:pt>
                <c:pt idx="8738">
                  <c:v>109.76739586222365</c:v>
                </c:pt>
                <c:pt idx="8739">
                  <c:v>109.76739586222365</c:v>
                </c:pt>
                <c:pt idx="8740">
                  <c:v>109.76739586222365</c:v>
                </c:pt>
                <c:pt idx="8741">
                  <c:v>109.76739586222365</c:v>
                </c:pt>
                <c:pt idx="8742">
                  <c:v>109.76739586222365</c:v>
                </c:pt>
                <c:pt idx="8743">
                  <c:v>109.76739586222365</c:v>
                </c:pt>
                <c:pt idx="8744">
                  <c:v>109.76739586222365</c:v>
                </c:pt>
                <c:pt idx="8745">
                  <c:v>109.76739586222365</c:v>
                </c:pt>
                <c:pt idx="8746">
                  <c:v>109.76739586222365</c:v>
                </c:pt>
                <c:pt idx="8747">
                  <c:v>109.76739586222365</c:v>
                </c:pt>
                <c:pt idx="8748">
                  <c:v>109.76739586222365</c:v>
                </c:pt>
                <c:pt idx="8749">
                  <c:v>109.76739586222365</c:v>
                </c:pt>
                <c:pt idx="8750">
                  <c:v>109.76739586222365</c:v>
                </c:pt>
                <c:pt idx="8751">
                  <c:v>109.76739586222365</c:v>
                </c:pt>
                <c:pt idx="8752">
                  <c:v>109.76739586222365</c:v>
                </c:pt>
                <c:pt idx="8753">
                  <c:v>109.76739586222365</c:v>
                </c:pt>
                <c:pt idx="8754">
                  <c:v>109.76739586222365</c:v>
                </c:pt>
                <c:pt idx="8755">
                  <c:v>109.76456644101313</c:v>
                </c:pt>
                <c:pt idx="8756">
                  <c:v>109.76456644101313</c:v>
                </c:pt>
                <c:pt idx="8757">
                  <c:v>109.76739586222365</c:v>
                </c:pt>
                <c:pt idx="8758">
                  <c:v>109.77588412585521</c:v>
                </c:pt>
                <c:pt idx="8759">
                  <c:v>109.7872018106973</c:v>
                </c:pt>
                <c:pt idx="8760">
                  <c:v>109.80700775917096</c:v>
                </c:pt>
                <c:pt idx="8761">
                  <c:v>109.83247255006566</c:v>
                </c:pt>
                <c:pt idx="8762">
                  <c:v>109.8635961833814</c:v>
                </c:pt>
                <c:pt idx="8763">
                  <c:v>109.9003786591182</c:v>
                </c:pt>
                <c:pt idx="8764">
                  <c:v>109.94564939848658</c:v>
                </c:pt>
                <c:pt idx="8765">
                  <c:v>109.99940840148649</c:v>
                </c:pt>
                <c:pt idx="8766">
                  <c:v>110.05599682569695</c:v>
                </c:pt>
                <c:pt idx="8767">
                  <c:v>110.11824409232845</c:v>
                </c:pt>
                <c:pt idx="8768">
                  <c:v>110.18049135895993</c:v>
                </c:pt>
                <c:pt idx="8769">
                  <c:v>110.24556804680194</c:v>
                </c:pt>
                <c:pt idx="8770">
                  <c:v>110.31064473464396</c:v>
                </c:pt>
                <c:pt idx="8771">
                  <c:v>110.37572142248601</c:v>
                </c:pt>
                <c:pt idx="8772">
                  <c:v>110.43796868911747</c:v>
                </c:pt>
                <c:pt idx="8773">
                  <c:v>110.50304537695952</c:v>
                </c:pt>
                <c:pt idx="8774">
                  <c:v>110.57095148601206</c:v>
                </c:pt>
                <c:pt idx="8775">
                  <c:v>110.63602817385409</c:v>
                </c:pt>
                <c:pt idx="8776">
                  <c:v>110.7039342829066</c:v>
                </c:pt>
                <c:pt idx="8777">
                  <c:v>110.77466981316968</c:v>
                </c:pt>
                <c:pt idx="8778">
                  <c:v>110.84257592222222</c:v>
                </c:pt>
                <c:pt idx="8779">
                  <c:v>110.90765261006425</c:v>
                </c:pt>
                <c:pt idx="8780">
                  <c:v>110.97272929790627</c:v>
                </c:pt>
                <c:pt idx="8781">
                  <c:v>111.03780598574829</c:v>
                </c:pt>
                <c:pt idx="8782">
                  <c:v>111.1028826735903</c:v>
                </c:pt>
                <c:pt idx="8783">
                  <c:v>111.17078878264286</c:v>
                </c:pt>
                <c:pt idx="8784">
                  <c:v>111.23586547048485</c:v>
                </c:pt>
                <c:pt idx="8785">
                  <c:v>111.30943042195845</c:v>
                </c:pt>
                <c:pt idx="8786">
                  <c:v>111.38299537343202</c:v>
                </c:pt>
                <c:pt idx="8787">
                  <c:v>111.4537309036951</c:v>
                </c:pt>
                <c:pt idx="8788">
                  <c:v>111.52446643395815</c:v>
                </c:pt>
                <c:pt idx="8789">
                  <c:v>111.58954312180019</c:v>
                </c:pt>
                <c:pt idx="8790">
                  <c:v>111.63481386116852</c:v>
                </c:pt>
                <c:pt idx="8791">
                  <c:v>111.6687669156948</c:v>
                </c:pt>
                <c:pt idx="8792">
                  <c:v>111.69140228537898</c:v>
                </c:pt>
                <c:pt idx="8793">
                  <c:v>111.69706112780004</c:v>
                </c:pt>
                <c:pt idx="8794">
                  <c:v>111.69989054901058</c:v>
                </c:pt>
                <c:pt idx="8795">
                  <c:v>111.7027199702211</c:v>
                </c:pt>
                <c:pt idx="8796">
                  <c:v>111.7027199702211</c:v>
                </c:pt>
                <c:pt idx="8797">
                  <c:v>111.7027199702211</c:v>
                </c:pt>
                <c:pt idx="8798">
                  <c:v>111.7027199702211</c:v>
                </c:pt>
                <c:pt idx="8799">
                  <c:v>111.69989054901058</c:v>
                </c:pt>
                <c:pt idx="8800">
                  <c:v>111.69989054901058</c:v>
                </c:pt>
                <c:pt idx="8801">
                  <c:v>111.69989054901058</c:v>
                </c:pt>
                <c:pt idx="8802">
                  <c:v>111.69989054901058</c:v>
                </c:pt>
                <c:pt idx="8803">
                  <c:v>111.7027199702211</c:v>
                </c:pt>
                <c:pt idx="8804">
                  <c:v>111.7027199702211</c:v>
                </c:pt>
                <c:pt idx="8805">
                  <c:v>111.77345550048415</c:v>
                </c:pt>
                <c:pt idx="8806">
                  <c:v>111.98566209127334</c:v>
                </c:pt>
                <c:pt idx="8807">
                  <c:v>112.32802205774655</c:v>
                </c:pt>
                <c:pt idx="8808">
                  <c:v>112.80336482111436</c:v>
                </c:pt>
                <c:pt idx="8809">
                  <c:v>113.40037269653462</c:v>
                </c:pt>
                <c:pt idx="8810">
                  <c:v>114.02284536284961</c:v>
                </c:pt>
                <c:pt idx="8811">
                  <c:v>114.58024134132256</c:v>
                </c:pt>
                <c:pt idx="8812">
                  <c:v>115.06690178953245</c:v>
                </c:pt>
                <c:pt idx="8813">
                  <c:v>115.48565612868978</c:v>
                </c:pt>
                <c:pt idx="8814">
                  <c:v>115.81669841032092</c:v>
                </c:pt>
                <c:pt idx="8815">
                  <c:v>116.09115226774161</c:v>
                </c:pt>
                <c:pt idx="8816">
                  <c:v>116.32599422821497</c:v>
                </c:pt>
                <c:pt idx="8817">
                  <c:v>116.53820081900419</c:v>
                </c:pt>
                <c:pt idx="8818">
                  <c:v>116.71079551284606</c:v>
                </c:pt>
                <c:pt idx="8819">
                  <c:v>116.88056078547743</c:v>
                </c:pt>
                <c:pt idx="8820">
                  <c:v>117.03052010963511</c:v>
                </c:pt>
                <c:pt idx="8821">
                  <c:v>117.17199117016123</c:v>
                </c:pt>
                <c:pt idx="8822">
                  <c:v>117.3049739670558</c:v>
                </c:pt>
                <c:pt idx="8823">
                  <c:v>117.42946850031881</c:v>
                </c:pt>
                <c:pt idx="8824">
                  <c:v>117.54830419116074</c:v>
                </c:pt>
                <c:pt idx="8825">
                  <c:v>117.65299277595007</c:v>
                </c:pt>
                <c:pt idx="8826">
                  <c:v>117.7322165698447</c:v>
                </c:pt>
                <c:pt idx="8827">
                  <c:v>117.78597557284463</c:v>
                </c:pt>
                <c:pt idx="8828">
                  <c:v>117.82275804858143</c:v>
                </c:pt>
                <c:pt idx="8829">
                  <c:v>117.83407573342352</c:v>
                </c:pt>
                <c:pt idx="8830">
                  <c:v>117.83407573342352</c:v>
                </c:pt>
                <c:pt idx="8831">
                  <c:v>117.82841689100249</c:v>
                </c:pt>
                <c:pt idx="8832">
                  <c:v>117.81426978494986</c:v>
                </c:pt>
                <c:pt idx="8833">
                  <c:v>117.79729325768672</c:v>
                </c:pt>
                <c:pt idx="8834">
                  <c:v>117.77465788800255</c:v>
                </c:pt>
                <c:pt idx="8835">
                  <c:v>117.74636367589733</c:v>
                </c:pt>
                <c:pt idx="8836">
                  <c:v>117.71806946379211</c:v>
                </c:pt>
                <c:pt idx="8837">
                  <c:v>117.67845756684478</c:v>
                </c:pt>
                <c:pt idx="8838">
                  <c:v>117.62752798505539</c:v>
                </c:pt>
                <c:pt idx="8839">
                  <c:v>117.5681101396344</c:v>
                </c:pt>
                <c:pt idx="8840">
                  <c:v>117.49737460937135</c:v>
                </c:pt>
                <c:pt idx="8841">
                  <c:v>117.4153213942662</c:v>
                </c:pt>
                <c:pt idx="8842">
                  <c:v>117.33326817916104</c:v>
                </c:pt>
                <c:pt idx="8843">
                  <c:v>117.24838554284536</c:v>
                </c:pt>
                <c:pt idx="8844">
                  <c:v>117.16350290652967</c:v>
                </c:pt>
                <c:pt idx="8845">
                  <c:v>117.08427911263504</c:v>
                </c:pt>
                <c:pt idx="8846">
                  <c:v>117.00788473995092</c:v>
                </c:pt>
                <c:pt idx="8847">
                  <c:v>116.94280805210892</c:v>
                </c:pt>
                <c:pt idx="8848">
                  <c:v>116.88339020668795</c:v>
                </c:pt>
                <c:pt idx="8849">
                  <c:v>116.83529004610907</c:v>
                </c:pt>
                <c:pt idx="8850">
                  <c:v>116.79567814916177</c:v>
                </c:pt>
                <c:pt idx="8851">
                  <c:v>116.76172509463549</c:v>
                </c:pt>
                <c:pt idx="8852">
                  <c:v>116.72777204010922</c:v>
                </c:pt>
                <c:pt idx="8853">
                  <c:v>116.70230724921448</c:v>
                </c:pt>
                <c:pt idx="8854">
                  <c:v>116.68250130074084</c:v>
                </c:pt>
                <c:pt idx="8855">
                  <c:v>116.66269535226718</c:v>
                </c:pt>
                <c:pt idx="8856">
                  <c:v>116.64854824621455</c:v>
                </c:pt>
                <c:pt idx="8857">
                  <c:v>116.64005998258298</c:v>
                </c:pt>
                <c:pt idx="8858">
                  <c:v>116.63440114016194</c:v>
                </c:pt>
                <c:pt idx="8859">
                  <c:v>116.62874229774089</c:v>
                </c:pt>
                <c:pt idx="8860">
                  <c:v>116.62874229774089</c:v>
                </c:pt>
                <c:pt idx="8861">
                  <c:v>116.62874229774089</c:v>
                </c:pt>
                <c:pt idx="8862">
                  <c:v>116.62874229774089</c:v>
                </c:pt>
                <c:pt idx="8863">
                  <c:v>116.62874229774089</c:v>
                </c:pt>
                <c:pt idx="8864">
                  <c:v>116.62874229774089</c:v>
                </c:pt>
                <c:pt idx="8865">
                  <c:v>116.62874229774089</c:v>
                </c:pt>
                <c:pt idx="8866">
                  <c:v>116.62874229774089</c:v>
                </c:pt>
                <c:pt idx="8867">
                  <c:v>116.62874229774089</c:v>
                </c:pt>
                <c:pt idx="8868">
                  <c:v>116.62874229774089</c:v>
                </c:pt>
                <c:pt idx="8869">
                  <c:v>116.63440114016194</c:v>
                </c:pt>
                <c:pt idx="8870">
                  <c:v>116.63723056137246</c:v>
                </c:pt>
                <c:pt idx="8871">
                  <c:v>116.64288940379349</c:v>
                </c:pt>
                <c:pt idx="8872">
                  <c:v>116.64854824621455</c:v>
                </c:pt>
                <c:pt idx="8873">
                  <c:v>116.65703650984612</c:v>
                </c:pt>
                <c:pt idx="8874">
                  <c:v>116.65986593105666</c:v>
                </c:pt>
                <c:pt idx="8875">
                  <c:v>116.66552477347769</c:v>
                </c:pt>
                <c:pt idx="8876">
                  <c:v>116.67401303710923</c:v>
                </c:pt>
                <c:pt idx="8877">
                  <c:v>116.68250130074082</c:v>
                </c:pt>
                <c:pt idx="8878">
                  <c:v>116.68816014316187</c:v>
                </c:pt>
                <c:pt idx="8879">
                  <c:v>116.69947782800398</c:v>
                </c:pt>
                <c:pt idx="8880">
                  <c:v>116.70796609163554</c:v>
                </c:pt>
                <c:pt idx="8881">
                  <c:v>116.71645435526712</c:v>
                </c:pt>
                <c:pt idx="8882">
                  <c:v>116.72494261889869</c:v>
                </c:pt>
                <c:pt idx="8883">
                  <c:v>116.7390897249513</c:v>
                </c:pt>
                <c:pt idx="8884">
                  <c:v>116.74757798858289</c:v>
                </c:pt>
                <c:pt idx="8885">
                  <c:v>116.76455451584602</c:v>
                </c:pt>
                <c:pt idx="8886">
                  <c:v>116.7758722006881</c:v>
                </c:pt>
                <c:pt idx="8887">
                  <c:v>116.78436046431969</c:v>
                </c:pt>
                <c:pt idx="8888">
                  <c:v>116.79284872795124</c:v>
                </c:pt>
                <c:pt idx="8889">
                  <c:v>116.80699583400386</c:v>
                </c:pt>
                <c:pt idx="8890">
                  <c:v>116.81548409763541</c:v>
                </c:pt>
                <c:pt idx="8891">
                  <c:v>116.82963120368802</c:v>
                </c:pt>
                <c:pt idx="8892">
                  <c:v>116.84943715216168</c:v>
                </c:pt>
                <c:pt idx="8893">
                  <c:v>116.86641367942482</c:v>
                </c:pt>
                <c:pt idx="8894">
                  <c:v>116.88056078547743</c:v>
                </c:pt>
                <c:pt idx="8895">
                  <c:v>116.90036673395109</c:v>
                </c:pt>
                <c:pt idx="8896">
                  <c:v>116.92300210363526</c:v>
                </c:pt>
                <c:pt idx="8897">
                  <c:v>116.94280805210892</c:v>
                </c:pt>
                <c:pt idx="8898">
                  <c:v>116.96544342179311</c:v>
                </c:pt>
                <c:pt idx="8899">
                  <c:v>116.9909082126878</c:v>
                </c:pt>
                <c:pt idx="8900">
                  <c:v>117.01071416116147</c:v>
                </c:pt>
                <c:pt idx="8901">
                  <c:v>117.02769068842458</c:v>
                </c:pt>
                <c:pt idx="8902">
                  <c:v>117.04466721568772</c:v>
                </c:pt>
                <c:pt idx="8903">
                  <c:v>117.06164374295085</c:v>
                </c:pt>
                <c:pt idx="8904">
                  <c:v>117.07013200658244</c:v>
                </c:pt>
                <c:pt idx="8905">
                  <c:v>117.08427911263504</c:v>
                </c:pt>
                <c:pt idx="8906">
                  <c:v>117.09842621868765</c:v>
                </c:pt>
                <c:pt idx="8907">
                  <c:v>117.11823216716132</c:v>
                </c:pt>
                <c:pt idx="8908">
                  <c:v>117.14086753684549</c:v>
                </c:pt>
                <c:pt idx="8909">
                  <c:v>117.16633232774021</c:v>
                </c:pt>
                <c:pt idx="8910">
                  <c:v>117.1917971186349</c:v>
                </c:pt>
                <c:pt idx="8911">
                  <c:v>117.20877364589803</c:v>
                </c:pt>
                <c:pt idx="8912">
                  <c:v>117.22575017316117</c:v>
                </c:pt>
                <c:pt idx="8913">
                  <c:v>117.24555612163483</c:v>
                </c:pt>
                <c:pt idx="8914">
                  <c:v>117.26536207010849</c:v>
                </c:pt>
                <c:pt idx="8915">
                  <c:v>117.28233859737163</c:v>
                </c:pt>
                <c:pt idx="8916">
                  <c:v>117.3049739670558</c:v>
                </c:pt>
                <c:pt idx="8917">
                  <c:v>117.32760933673997</c:v>
                </c:pt>
                <c:pt idx="8918">
                  <c:v>117.33892702158205</c:v>
                </c:pt>
                <c:pt idx="8919">
                  <c:v>117.35307412763466</c:v>
                </c:pt>
                <c:pt idx="8920">
                  <c:v>117.36722123368729</c:v>
                </c:pt>
                <c:pt idx="8921">
                  <c:v>117.38419776095043</c:v>
                </c:pt>
                <c:pt idx="8922">
                  <c:v>117.39834486700303</c:v>
                </c:pt>
                <c:pt idx="8923">
                  <c:v>117.41815081547672</c:v>
                </c:pt>
                <c:pt idx="8924">
                  <c:v>117.44078618516089</c:v>
                </c:pt>
                <c:pt idx="8925">
                  <c:v>117.46059213363455</c:v>
                </c:pt>
                <c:pt idx="8926">
                  <c:v>117.47756866089769</c:v>
                </c:pt>
                <c:pt idx="8927">
                  <c:v>117.49171576695031</c:v>
                </c:pt>
                <c:pt idx="8928">
                  <c:v>117.50303345179239</c:v>
                </c:pt>
                <c:pt idx="8929">
                  <c:v>117.51152171542397</c:v>
                </c:pt>
                <c:pt idx="8930">
                  <c:v>117.52283940026605</c:v>
                </c:pt>
                <c:pt idx="8931">
                  <c:v>117.53698650631866</c:v>
                </c:pt>
                <c:pt idx="8932">
                  <c:v>117.55113361237127</c:v>
                </c:pt>
                <c:pt idx="8933">
                  <c:v>117.5681101396344</c:v>
                </c:pt>
                <c:pt idx="8934">
                  <c:v>117.58225724568703</c:v>
                </c:pt>
                <c:pt idx="8935">
                  <c:v>117.60206319416068</c:v>
                </c:pt>
                <c:pt idx="8936">
                  <c:v>117.61621030021331</c:v>
                </c:pt>
                <c:pt idx="8937">
                  <c:v>117.63884566989748</c:v>
                </c:pt>
                <c:pt idx="8938">
                  <c:v>117.65582219716062</c:v>
                </c:pt>
                <c:pt idx="8939">
                  <c:v>117.67845756684478</c:v>
                </c:pt>
                <c:pt idx="8940">
                  <c:v>117.69260467289739</c:v>
                </c:pt>
                <c:pt idx="8941">
                  <c:v>117.70675177895001</c:v>
                </c:pt>
                <c:pt idx="8942">
                  <c:v>117.71806946379211</c:v>
                </c:pt>
                <c:pt idx="8943">
                  <c:v>117.72938714863419</c:v>
                </c:pt>
                <c:pt idx="8944">
                  <c:v>117.74070483347627</c:v>
                </c:pt>
                <c:pt idx="8945">
                  <c:v>117.75202251831836</c:v>
                </c:pt>
                <c:pt idx="8946">
                  <c:v>117.7689990455815</c:v>
                </c:pt>
                <c:pt idx="8947">
                  <c:v>117.78031673042358</c:v>
                </c:pt>
                <c:pt idx="8948">
                  <c:v>117.80012267889724</c:v>
                </c:pt>
                <c:pt idx="8949">
                  <c:v>117.81426978494987</c:v>
                </c:pt>
                <c:pt idx="8950">
                  <c:v>117.83407573342353</c:v>
                </c:pt>
                <c:pt idx="8951">
                  <c:v>117.84822283947615</c:v>
                </c:pt>
                <c:pt idx="8952">
                  <c:v>117.86236994552876</c:v>
                </c:pt>
                <c:pt idx="8953">
                  <c:v>117.87368763037084</c:v>
                </c:pt>
                <c:pt idx="8954">
                  <c:v>117.88500531521292</c:v>
                </c:pt>
                <c:pt idx="8955">
                  <c:v>117.89632300005501</c:v>
                </c:pt>
                <c:pt idx="8956">
                  <c:v>117.90764068489709</c:v>
                </c:pt>
                <c:pt idx="8957">
                  <c:v>117.92178779094971</c:v>
                </c:pt>
                <c:pt idx="8958">
                  <c:v>117.93593489700234</c:v>
                </c:pt>
                <c:pt idx="8959">
                  <c:v>117.94725258184442</c:v>
                </c:pt>
                <c:pt idx="8960">
                  <c:v>117.95857026668651</c:v>
                </c:pt>
                <c:pt idx="8961">
                  <c:v>117.96988795152861</c:v>
                </c:pt>
                <c:pt idx="8962">
                  <c:v>117.98120563637072</c:v>
                </c:pt>
                <c:pt idx="8963">
                  <c:v>117.98969390000227</c:v>
                </c:pt>
                <c:pt idx="8964">
                  <c:v>118.0038410060549</c:v>
                </c:pt>
                <c:pt idx="8965">
                  <c:v>118.01515869089698</c:v>
                </c:pt>
                <c:pt idx="8966">
                  <c:v>118.0293057969496</c:v>
                </c:pt>
                <c:pt idx="8967">
                  <c:v>118.03779406058118</c:v>
                </c:pt>
                <c:pt idx="8968">
                  <c:v>118.05194116663378</c:v>
                </c:pt>
                <c:pt idx="8969">
                  <c:v>118.06325885147587</c:v>
                </c:pt>
                <c:pt idx="8970">
                  <c:v>118.07740595752848</c:v>
                </c:pt>
                <c:pt idx="8971">
                  <c:v>118.08872364237057</c:v>
                </c:pt>
                <c:pt idx="8972">
                  <c:v>118.10004132721265</c:v>
                </c:pt>
                <c:pt idx="8973">
                  <c:v>118.11135901205473</c:v>
                </c:pt>
                <c:pt idx="8974">
                  <c:v>118.12267669689683</c:v>
                </c:pt>
                <c:pt idx="8975">
                  <c:v>118.12833553931787</c:v>
                </c:pt>
                <c:pt idx="8976">
                  <c:v>118.13965322415997</c:v>
                </c:pt>
                <c:pt idx="8977">
                  <c:v>118.15097090900206</c:v>
                </c:pt>
                <c:pt idx="8978">
                  <c:v>118.15380033021259</c:v>
                </c:pt>
                <c:pt idx="8979">
                  <c:v>118.16511801505467</c:v>
                </c:pt>
                <c:pt idx="8980">
                  <c:v>118.17360627868625</c:v>
                </c:pt>
                <c:pt idx="8981">
                  <c:v>118.17926512110728</c:v>
                </c:pt>
                <c:pt idx="8982">
                  <c:v>118.19341222715988</c:v>
                </c:pt>
                <c:pt idx="8983">
                  <c:v>118.2075593332125</c:v>
                </c:pt>
                <c:pt idx="8984">
                  <c:v>118.21038875442302</c:v>
                </c:pt>
                <c:pt idx="8985">
                  <c:v>118.22453586047564</c:v>
                </c:pt>
                <c:pt idx="8986">
                  <c:v>118.23585354531774</c:v>
                </c:pt>
                <c:pt idx="8987">
                  <c:v>118.24151238773879</c:v>
                </c:pt>
                <c:pt idx="8988">
                  <c:v>118.25283007258088</c:v>
                </c:pt>
                <c:pt idx="8989">
                  <c:v>118.26697717863348</c:v>
                </c:pt>
                <c:pt idx="8990">
                  <c:v>118.27263602105454</c:v>
                </c:pt>
                <c:pt idx="8991">
                  <c:v>118.28395370589662</c:v>
                </c:pt>
                <c:pt idx="8992">
                  <c:v>118.29810081194924</c:v>
                </c:pt>
                <c:pt idx="8993">
                  <c:v>118.30375965437027</c:v>
                </c:pt>
                <c:pt idx="8994">
                  <c:v>118.31224791800184</c:v>
                </c:pt>
                <c:pt idx="8995">
                  <c:v>118.32356560284393</c:v>
                </c:pt>
                <c:pt idx="8996">
                  <c:v>118.32922444526498</c:v>
                </c:pt>
                <c:pt idx="8997">
                  <c:v>118.3320538664755</c:v>
                </c:pt>
                <c:pt idx="8998">
                  <c:v>118.34337155131759</c:v>
                </c:pt>
                <c:pt idx="8999">
                  <c:v>118.3546892361597</c:v>
                </c:pt>
                <c:pt idx="9000">
                  <c:v>118.36034807858073</c:v>
                </c:pt>
                <c:pt idx="9001">
                  <c:v>118.3688363422123</c:v>
                </c:pt>
                <c:pt idx="9002">
                  <c:v>118.38298344826492</c:v>
                </c:pt>
                <c:pt idx="9003">
                  <c:v>118.38864229068595</c:v>
                </c:pt>
                <c:pt idx="9004">
                  <c:v>118.39430113310701</c:v>
                </c:pt>
                <c:pt idx="9005">
                  <c:v>118.40278939673858</c:v>
                </c:pt>
                <c:pt idx="9006">
                  <c:v>118.41410708158067</c:v>
                </c:pt>
                <c:pt idx="9007">
                  <c:v>118.41976592400169</c:v>
                </c:pt>
                <c:pt idx="9008">
                  <c:v>118.42825418763327</c:v>
                </c:pt>
                <c:pt idx="9009">
                  <c:v>118.43957187247536</c:v>
                </c:pt>
                <c:pt idx="9010">
                  <c:v>118.45088955731744</c:v>
                </c:pt>
                <c:pt idx="9011">
                  <c:v>118.45654839973849</c:v>
                </c:pt>
                <c:pt idx="9012">
                  <c:v>118.45937782094902</c:v>
                </c:pt>
                <c:pt idx="9013">
                  <c:v>118.46220724215955</c:v>
                </c:pt>
                <c:pt idx="9014">
                  <c:v>118.46503666337007</c:v>
                </c:pt>
                <c:pt idx="9015">
                  <c:v>118.47069550579113</c:v>
                </c:pt>
                <c:pt idx="9016">
                  <c:v>118.47635434821215</c:v>
                </c:pt>
                <c:pt idx="9017">
                  <c:v>118.48201319063318</c:v>
                </c:pt>
                <c:pt idx="9018">
                  <c:v>118.49050145426477</c:v>
                </c:pt>
                <c:pt idx="9019">
                  <c:v>118.49898971789632</c:v>
                </c:pt>
                <c:pt idx="9020">
                  <c:v>118.50464856031738</c:v>
                </c:pt>
                <c:pt idx="9021">
                  <c:v>118.51030740273843</c:v>
                </c:pt>
                <c:pt idx="9022">
                  <c:v>118.51879566636998</c:v>
                </c:pt>
                <c:pt idx="9023">
                  <c:v>118.52445450879104</c:v>
                </c:pt>
                <c:pt idx="9024">
                  <c:v>118.53011335121207</c:v>
                </c:pt>
                <c:pt idx="9025">
                  <c:v>118.53577219363312</c:v>
                </c:pt>
                <c:pt idx="9026">
                  <c:v>118.54143103605415</c:v>
                </c:pt>
                <c:pt idx="9027">
                  <c:v>118.54426045726468</c:v>
                </c:pt>
                <c:pt idx="9028">
                  <c:v>118.54991929968571</c:v>
                </c:pt>
                <c:pt idx="9029">
                  <c:v>118.54991929968574</c:v>
                </c:pt>
                <c:pt idx="9030">
                  <c:v>118.55274872089626</c:v>
                </c:pt>
                <c:pt idx="9031">
                  <c:v>118.55840756331729</c:v>
                </c:pt>
                <c:pt idx="9032">
                  <c:v>118.56689582694887</c:v>
                </c:pt>
                <c:pt idx="9033">
                  <c:v>118.56972524815937</c:v>
                </c:pt>
                <c:pt idx="9034">
                  <c:v>118.57255466936991</c:v>
                </c:pt>
                <c:pt idx="9035">
                  <c:v>118.58104293300148</c:v>
                </c:pt>
                <c:pt idx="9036">
                  <c:v>118.58670177542251</c:v>
                </c:pt>
                <c:pt idx="9037">
                  <c:v>118.59519003905409</c:v>
                </c:pt>
                <c:pt idx="9038">
                  <c:v>118.6065077238962</c:v>
                </c:pt>
                <c:pt idx="9039">
                  <c:v>118.62348425115934</c:v>
                </c:pt>
                <c:pt idx="9040">
                  <c:v>118.62914309358038</c:v>
                </c:pt>
                <c:pt idx="9041">
                  <c:v>118.63480193600144</c:v>
                </c:pt>
                <c:pt idx="9042">
                  <c:v>118.64046077842247</c:v>
                </c:pt>
                <c:pt idx="9043">
                  <c:v>118.65177846326455</c:v>
                </c:pt>
                <c:pt idx="9044">
                  <c:v>118.66026672689611</c:v>
                </c:pt>
                <c:pt idx="9045">
                  <c:v>118.67158441173822</c:v>
                </c:pt>
                <c:pt idx="9046">
                  <c:v>118.69139036021186</c:v>
                </c:pt>
                <c:pt idx="9047">
                  <c:v>118.70836688747502</c:v>
                </c:pt>
                <c:pt idx="9048">
                  <c:v>118.71968457231711</c:v>
                </c:pt>
                <c:pt idx="9049">
                  <c:v>118.72534341473815</c:v>
                </c:pt>
                <c:pt idx="9050">
                  <c:v>118.73949052079074</c:v>
                </c:pt>
                <c:pt idx="9051">
                  <c:v>118.74231994200129</c:v>
                </c:pt>
                <c:pt idx="9052">
                  <c:v>118.74514936321182</c:v>
                </c:pt>
                <c:pt idx="9053">
                  <c:v>118.74797878442234</c:v>
                </c:pt>
                <c:pt idx="9054">
                  <c:v>118.7536376268434</c:v>
                </c:pt>
                <c:pt idx="9055">
                  <c:v>118.75080820563286</c:v>
                </c:pt>
                <c:pt idx="9056">
                  <c:v>118.75646704805392</c:v>
                </c:pt>
                <c:pt idx="9057">
                  <c:v>118.76212589047495</c:v>
                </c:pt>
                <c:pt idx="9058">
                  <c:v>118.767784732896</c:v>
                </c:pt>
                <c:pt idx="9059">
                  <c:v>118.77344357531703</c:v>
                </c:pt>
                <c:pt idx="9060">
                  <c:v>118.77910241773809</c:v>
                </c:pt>
                <c:pt idx="9061">
                  <c:v>118.77910241773809</c:v>
                </c:pt>
                <c:pt idx="9062">
                  <c:v>118.78476126015912</c:v>
                </c:pt>
                <c:pt idx="9063">
                  <c:v>118.79042010258017</c:v>
                </c:pt>
                <c:pt idx="9064">
                  <c:v>118.7960789450012</c:v>
                </c:pt>
                <c:pt idx="9065">
                  <c:v>118.80173778742225</c:v>
                </c:pt>
                <c:pt idx="9066">
                  <c:v>118.80739662984328</c:v>
                </c:pt>
                <c:pt idx="9067">
                  <c:v>118.80739662984328</c:v>
                </c:pt>
                <c:pt idx="9068">
                  <c:v>118.81588489347487</c:v>
                </c:pt>
                <c:pt idx="9069">
                  <c:v>118.82437315710642</c:v>
                </c:pt>
                <c:pt idx="9070">
                  <c:v>118.832861420738</c:v>
                </c:pt>
                <c:pt idx="9071">
                  <c:v>118.84134968436956</c:v>
                </c:pt>
                <c:pt idx="9072">
                  <c:v>118.84983794800114</c:v>
                </c:pt>
                <c:pt idx="9073">
                  <c:v>118.8583262116327</c:v>
                </c:pt>
                <c:pt idx="9074">
                  <c:v>118.86681447526428</c:v>
                </c:pt>
                <c:pt idx="9075">
                  <c:v>118.87813216010636</c:v>
                </c:pt>
                <c:pt idx="9076">
                  <c:v>118.88662042373792</c:v>
                </c:pt>
                <c:pt idx="9077">
                  <c:v>118.90359695100108</c:v>
                </c:pt>
                <c:pt idx="9078">
                  <c:v>118.91208521463264</c:v>
                </c:pt>
                <c:pt idx="9079">
                  <c:v>118.92057347826422</c:v>
                </c:pt>
                <c:pt idx="9080">
                  <c:v>118.92623232068524</c:v>
                </c:pt>
                <c:pt idx="9081">
                  <c:v>118.93472058431682</c:v>
                </c:pt>
                <c:pt idx="9082">
                  <c:v>118.93472058431682</c:v>
                </c:pt>
                <c:pt idx="9083">
                  <c:v>118.94037942673785</c:v>
                </c:pt>
                <c:pt idx="9084">
                  <c:v>118.9460382691589</c:v>
                </c:pt>
                <c:pt idx="9085">
                  <c:v>118.95169711157993</c:v>
                </c:pt>
                <c:pt idx="9086">
                  <c:v>118.95735595400099</c:v>
                </c:pt>
                <c:pt idx="9087">
                  <c:v>118.96301479642202</c:v>
                </c:pt>
                <c:pt idx="9088">
                  <c:v>118.96867363884307</c:v>
                </c:pt>
                <c:pt idx="9089">
                  <c:v>118.97433248126413</c:v>
                </c:pt>
                <c:pt idx="9090">
                  <c:v>118.98282074489569</c:v>
                </c:pt>
                <c:pt idx="9091">
                  <c:v>118.98847958731673</c:v>
                </c:pt>
                <c:pt idx="9092">
                  <c:v>118.99696785094829</c:v>
                </c:pt>
                <c:pt idx="9093">
                  <c:v>118.99979727215882</c:v>
                </c:pt>
                <c:pt idx="9094">
                  <c:v>119.00262669336935</c:v>
                </c:pt>
                <c:pt idx="9095">
                  <c:v>119.00828553579041</c:v>
                </c:pt>
                <c:pt idx="9096">
                  <c:v>119.01677379942196</c:v>
                </c:pt>
                <c:pt idx="9097">
                  <c:v>119.02243264184301</c:v>
                </c:pt>
                <c:pt idx="9098">
                  <c:v>119.02809148426407</c:v>
                </c:pt>
                <c:pt idx="9099">
                  <c:v>119.03375032668512</c:v>
                </c:pt>
                <c:pt idx="9100">
                  <c:v>119.03375032668512</c:v>
                </c:pt>
                <c:pt idx="9101">
                  <c:v>119.03375032668512</c:v>
                </c:pt>
                <c:pt idx="9102">
                  <c:v>119.03940916910615</c:v>
                </c:pt>
                <c:pt idx="9103">
                  <c:v>119.04789743273773</c:v>
                </c:pt>
                <c:pt idx="9104">
                  <c:v>119.05355627515875</c:v>
                </c:pt>
                <c:pt idx="9105">
                  <c:v>119.05921511757981</c:v>
                </c:pt>
                <c:pt idx="9106">
                  <c:v>119.06770338121137</c:v>
                </c:pt>
                <c:pt idx="9107">
                  <c:v>119.06770338121137</c:v>
                </c:pt>
                <c:pt idx="9108">
                  <c:v>119.06487396000084</c:v>
                </c:pt>
                <c:pt idx="9109">
                  <c:v>119.07053280242189</c:v>
                </c:pt>
                <c:pt idx="9110">
                  <c:v>119.07619164484295</c:v>
                </c:pt>
                <c:pt idx="9111">
                  <c:v>119.07902106605346</c:v>
                </c:pt>
                <c:pt idx="9112">
                  <c:v>119.08750932968503</c:v>
                </c:pt>
                <c:pt idx="9113">
                  <c:v>119.09599759331658</c:v>
                </c:pt>
                <c:pt idx="9114">
                  <c:v>119.09599759331658</c:v>
                </c:pt>
                <c:pt idx="9115">
                  <c:v>119.09599759331658</c:v>
                </c:pt>
                <c:pt idx="9116">
                  <c:v>119.09599759331658</c:v>
                </c:pt>
                <c:pt idx="9117">
                  <c:v>119.10165643573764</c:v>
                </c:pt>
                <c:pt idx="9118">
                  <c:v>119.10731527815867</c:v>
                </c:pt>
                <c:pt idx="9119">
                  <c:v>119.11297412057972</c:v>
                </c:pt>
                <c:pt idx="9120">
                  <c:v>119.11863296300078</c:v>
                </c:pt>
                <c:pt idx="9121">
                  <c:v>119.12429180542183</c:v>
                </c:pt>
                <c:pt idx="9122">
                  <c:v>119.12429180542183</c:v>
                </c:pt>
                <c:pt idx="9123">
                  <c:v>119.1214623842113</c:v>
                </c:pt>
                <c:pt idx="9124">
                  <c:v>119.1214623842113</c:v>
                </c:pt>
                <c:pt idx="9125">
                  <c:v>119.1214623842113</c:v>
                </c:pt>
                <c:pt idx="9126">
                  <c:v>119.12995064784289</c:v>
                </c:pt>
                <c:pt idx="9127">
                  <c:v>119.13278006905341</c:v>
                </c:pt>
                <c:pt idx="9128">
                  <c:v>119.13843891147444</c:v>
                </c:pt>
                <c:pt idx="9129">
                  <c:v>119.14409775389549</c:v>
                </c:pt>
                <c:pt idx="9130">
                  <c:v>119.15258601752706</c:v>
                </c:pt>
                <c:pt idx="9131">
                  <c:v>119.14975659631652</c:v>
                </c:pt>
                <c:pt idx="9132">
                  <c:v>119.15258601752706</c:v>
                </c:pt>
                <c:pt idx="9133">
                  <c:v>119.15258601752706</c:v>
                </c:pt>
                <c:pt idx="9134">
                  <c:v>119.15258601752706</c:v>
                </c:pt>
                <c:pt idx="9135">
                  <c:v>119.15258601752706</c:v>
                </c:pt>
                <c:pt idx="9136">
                  <c:v>119.15258601752706</c:v>
                </c:pt>
                <c:pt idx="9137">
                  <c:v>119.15541543873758</c:v>
                </c:pt>
                <c:pt idx="9138">
                  <c:v>119.16107428115861</c:v>
                </c:pt>
                <c:pt idx="9139">
                  <c:v>119.16956254479018</c:v>
                </c:pt>
                <c:pt idx="9140">
                  <c:v>119.17239196600069</c:v>
                </c:pt>
                <c:pt idx="9141">
                  <c:v>119.18088022963227</c:v>
                </c:pt>
                <c:pt idx="9142">
                  <c:v>119.1837096508428</c:v>
                </c:pt>
                <c:pt idx="9143">
                  <c:v>119.18653907205332</c:v>
                </c:pt>
                <c:pt idx="9144">
                  <c:v>119.18653907205332</c:v>
                </c:pt>
                <c:pt idx="9145">
                  <c:v>119.18653907205332</c:v>
                </c:pt>
                <c:pt idx="9146">
                  <c:v>119.1837096508428</c:v>
                </c:pt>
                <c:pt idx="9147">
                  <c:v>119.18088022963227</c:v>
                </c:pt>
                <c:pt idx="9148">
                  <c:v>119.17805080842174</c:v>
                </c:pt>
                <c:pt idx="9149">
                  <c:v>119.18088022963225</c:v>
                </c:pt>
                <c:pt idx="9150">
                  <c:v>119.18653907205331</c:v>
                </c:pt>
                <c:pt idx="9151">
                  <c:v>119.19219791447435</c:v>
                </c:pt>
                <c:pt idx="9152">
                  <c:v>119.1978567568954</c:v>
                </c:pt>
                <c:pt idx="9153">
                  <c:v>119.20351559931643</c:v>
                </c:pt>
                <c:pt idx="9154">
                  <c:v>119.20351559931643</c:v>
                </c:pt>
                <c:pt idx="9155">
                  <c:v>119.20351559931643</c:v>
                </c:pt>
                <c:pt idx="9156">
                  <c:v>119.20351559931643</c:v>
                </c:pt>
                <c:pt idx="9157">
                  <c:v>119.20351559931643</c:v>
                </c:pt>
                <c:pt idx="9158">
                  <c:v>119.20351559931643</c:v>
                </c:pt>
                <c:pt idx="9159">
                  <c:v>119.20351559931643</c:v>
                </c:pt>
                <c:pt idx="9160">
                  <c:v>119.20351559931643</c:v>
                </c:pt>
                <c:pt idx="9161">
                  <c:v>119.20351559931643</c:v>
                </c:pt>
                <c:pt idx="9162">
                  <c:v>119.20351559931643</c:v>
                </c:pt>
                <c:pt idx="9163">
                  <c:v>119.20351559931643</c:v>
                </c:pt>
                <c:pt idx="9164">
                  <c:v>119.20351559931643</c:v>
                </c:pt>
                <c:pt idx="9165">
                  <c:v>119.20351559931643</c:v>
                </c:pt>
                <c:pt idx="9166">
                  <c:v>119.20351559931643</c:v>
                </c:pt>
                <c:pt idx="9167">
                  <c:v>119.20351559931643</c:v>
                </c:pt>
                <c:pt idx="9168">
                  <c:v>119.20351559931643</c:v>
                </c:pt>
                <c:pt idx="9169">
                  <c:v>119.20351559931643</c:v>
                </c:pt>
                <c:pt idx="9170">
                  <c:v>119.20351559931643</c:v>
                </c:pt>
                <c:pt idx="9171">
                  <c:v>119.20351559931643</c:v>
                </c:pt>
                <c:pt idx="9172">
                  <c:v>119.20351559931643</c:v>
                </c:pt>
                <c:pt idx="9173">
                  <c:v>119.20068617810594</c:v>
                </c:pt>
                <c:pt idx="9174">
                  <c:v>119.1978567568954</c:v>
                </c:pt>
                <c:pt idx="9175">
                  <c:v>119.19502733568488</c:v>
                </c:pt>
                <c:pt idx="9176">
                  <c:v>119.19502733568488</c:v>
                </c:pt>
                <c:pt idx="9177">
                  <c:v>119.20634502052698</c:v>
                </c:pt>
                <c:pt idx="9178">
                  <c:v>119.21766270536905</c:v>
                </c:pt>
                <c:pt idx="9179">
                  <c:v>119.22898039021115</c:v>
                </c:pt>
                <c:pt idx="9180">
                  <c:v>119.24029807505323</c:v>
                </c:pt>
                <c:pt idx="9181">
                  <c:v>119.24595691747429</c:v>
                </c:pt>
                <c:pt idx="9182">
                  <c:v>119.24312749626377</c:v>
                </c:pt>
                <c:pt idx="9183">
                  <c:v>119.24312749626377</c:v>
                </c:pt>
                <c:pt idx="9184">
                  <c:v>119.24029807505326</c:v>
                </c:pt>
                <c:pt idx="9185">
                  <c:v>119.23746865384274</c:v>
                </c:pt>
                <c:pt idx="9186">
                  <c:v>119.23746865384274</c:v>
                </c:pt>
                <c:pt idx="9187">
                  <c:v>119.23463923263223</c:v>
                </c:pt>
                <c:pt idx="9188">
                  <c:v>119.2318098114217</c:v>
                </c:pt>
                <c:pt idx="9189">
                  <c:v>119.2318098114217</c:v>
                </c:pt>
                <c:pt idx="9190">
                  <c:v>119.2318098114217</c:v>
                </c:pt>
                <c:pt idx="9191">
                  <c:v>119.2318098114217</c:v>
                </c:pt>
                <c:pt idx="9192">
                  <c:v>119.2318098114217</c:v>
                </c:pt>
                <c:pt idx="9193">
                  <c:v>119.2318098114217</c:v>
                </c:pt>
                <c:pt idx="9194">
                  <c:v>119.24029807505329</c:v>
                </c:pt>
                <c:pt idx="9195">
                  <c:v>119.24878633868484</c:v>
                </c:pt>
                <c:pt idx="9196">
                  <c:v>119.25727460231641</c:v>
                </c:pt>
                <c:pt idx="9197">
                  <c:v>119.26576286594798</c:v>
                </c:pt>
                <c:pt idx="9198">
                  <c:v>119.27425112957955</c:v>
                </c:pt>
                <c:pt idx="9199">
                  <c:v>119.27425112957955</c:v>
                </c:pt>
                <c:pt idx="9200">
                  <c:v>119.27990997200058</c:v>
                </c:pt>
                <c:pt idx="9201">
                  <c:v>119.28556881442164</c:v>
                </c:pt>
                <c:pt idx="9202">
                  <c:v>119.29122765684266</c:v>
                </c:pt>
                <c:pt idx="9203">
                  <c:v>119.29688649926372</c:v>
                </c:pt>
                <c:pt idx="9204">
                  <c:v>119.30254534168475</c:v>
                </c:pt>
                <c:pt idx="9205">
                  <c:v>119.30254534168475</c:v>
                </c:pt>
                <c:pt idx="9206">
                  <c:v>119.31103360531634</c:v>
                </c:pt>
                <c:pt idx="9207">
                  <c:v>119.31952186894789</c:v>
                </c:pt>
                <c:pt idx="9208">
                  <c:v>119.32801013257946</c:v>
                </c:pt>
                <c:pt idx="9209">
                  <c:v>119.33649839621103</c:v>
                </c:pt>
                <c:pt idx="9210">
                  <c:v>119.3449866598426</c:v>
                </c:pt>
                <c:pt idx="9211">
                  <c:v>119.34215723863208</c:v>
                </c:pt>
                <c:pt idx="9212">
                  <c:v>119.33932781742155</c:v>
                </c:pt>
                <c:pt idx="9213">
                  <c:v>119.33649839621106</c:v>
                </c:pt>
                <c:pt idx="9214">
                  <c:v>119.33366897500052</c:v>
                </c:pt>
                <c:pt idx="9215">
                  <c:v>119.33083955379</c:v>
                </c:pt>
                <c:pt idx="9216">
                  <c:v>119.33083955379</c:v>
                </c:pt>
                <c:pt idx="9217">
                  <c:v>119.33649839621106</c:v>
                </c:pt>
                <c:pt idx="9218">
                  <c:v>119.35064550226366</c:v>
                </c:pt>
                <c:pt idx="9219">
                  <c:v>119.36196318710574</c:v>
                </c:pt>
                <c:pt idx="9220">
                  <c:v>119.37611029315835</c:v>
                </c:pt>
                <c:pt idx="9221">
                  <c:v>119.39025739921097</c:v>
                </c:pt>
                <c:pt idx="9222">
                  <c:v>119.39874566284252</c:v>
                </c:pt>
                <c:pt idx="9223">
                  <c:v>119.39874566284252</c:v>
                </c:pt>
                <c:pt idx="9224">
                  <c:v>119.39874566284252</c:v>
                </c:pt>
                <c:pt idx="9225">
                  <c:v>119.39591624163199</c:v>
                </c:pt>
                <c:pt idx="9226">
                  <c:v>119.39308682042147</c:v>
                </c:pt>
                <c:pt idx="9227">
                  <c:v>119.39591624163199</c:v>
                </c:pt>
                <c:pt idx="9228">
                  <c:v>119.40157508405305</c:v>
                </c:pt>
                <c:pt idx="9229">
                  <c:v>119.4100633476846</c:v>
                </c:pt>
                <c:pt idx="9230">
                  <c:v>119.41855161131616</c:v>
                </c:pt>
                <c:pt idx="9231">
                  <c:v>119.42703987494774</c:v>
                </c:pt>
                <c:pt idx="9232">
                  <c:v>119.42986929615827</c:v>
                </c:pt>
                <c:pt idx="9233">
                  <c:v>119.42986929615827</c:v>
                </c:pt>
                <c:pt idx="9234">
                  <c:v>119.42986929615827</c:v>
                </c:pt>
                <c:pt idx="9235">
                  <c:v>119.42986929615827</c:v>
                </c:pt>
                <c:pt idx="9236">
                  <c:v>119.42986929615827</c:v>
                </c:pt>
                <c:pt idx="9237">
                  <c:v>119.42986929615827</c:v>
                </c:pt>
                <c:pt idx="9238">
                  <c:v>119.42986929615827</c:v>
                </c:pt>
                <c:pt idx="9239">
                  <c:v>119.42986929615827</c:v>
                </c:pt>
                <c:pt idx="9240">
                  <c:v>119.4355281385793</c:v>
                </c:pt>
                <c:pt idx="9241">
                  <c:v>119.44118698100036</c:v>
                </c:pt>
                <c:pt idx="9242">
                  <c:v>119.44967524463193</c:v>
                </c:pt>
                <c:pt idx="9243">
                  <c:v>119.45533408705296</c:v>
                </c:pt>
                <c:pt idx="9244">
                  <c:v>119.46099292947402</c:v>
                </c:pt>
                <c:pt idx="9245">
                  <c:v>119.46099292947402</c:v>
                </c:pt>
                <c:pt idx="9246">
                  <c:v>119.46099292947402</c:v>
                </c:pt>
                <c:pt idx="9247">
                  <c:v>119.46099292947402</c:v>
                </c:pt>
                <c:pt idx="9248">
                  <c:v>119.46099292947402</c:v>
                </c:pt>
                <c:pt idx="9249">
                  <c:v>119.46099292947402</c:v>
                </c:pt>
                <c:pt idx="9250">
                  <c:v>119.46099292947402</c:v>
                </c:pt>
                <c:pt idx="9251">
                  <c:v>119.46099292947402</c:v>
                </c:pt>
                <c:pt idx="9252">
                  <c:v>119.45816350826348</c:v>
                </c:pt>
                <c:pt idx="9253">
                  <c:v>119.45816350826348</c:v>
                </c:pt>
                <c:pt idx="9254">
                  <c:v>119.45816350826348</c:v>
                </c:pt>
                <c:pt idx="9255">
                  <c:v>119.45816350826348</c:v>
                </c:pt>
                <c:pt idx="9256">
                  <c:v>119.45816350826348</c:v>
                </c:pt>
                <c:pt idx="9257">
                  <c:v>119.45816350826348</c:v>
                </c:pt>
                <c:pt idx="9258">
                  <c:v>119.45816350826348</c:v>
                </c:pt>
                <c:pt idx="9259">
                  <c:v>119.45816350826348</c:v>
                </c:pt>
                <c:pt idx="9260">
                  <c:v>119.46382235068454</c:v>
                </c:pt>
                <c:pt idx="9261">
                  <c:v>119.46948119310559</c:v>
                </c:pt>
                <c:pt idx="9262">
                  <c:v>119.47514003552665</c:v>
                </c:pt>
                <c:pt idx="9263">
                  <c:v>119.48079887794768</c:v>
                </c:pt>
                <c:pt idx="9264">
                  <c:v>119.48645772036873</c:v>
                </c:pt>
                <c:pt idx="9265">
                  <c:v>119.48645772036873</c:v>
                </c:pt>
                <c:pt idx="9266">
                  <c:v>119.48645772036873</c:v>
                </c:pt>
                <c:pt idx="9267">
                  <c:v>119.48645772036873</c:v>
                </c:pt>
                <c:pt idx="9268">
                  <c:v>119.48645772036873</c:v>
                </c:pt>
                <c:pt idx="9269">
                  <c:v>119.48645772036873</c:v>
                </c:pt>
                <c:pt idx="9270">
                  <c:v>119.48645772036873</c:v>
                </c:pt>
                <c:pt idx="9271">
                  <c:v>119.48645772036873</c:v>
                </c:pt>
                <c:pt idx="9272">
                  <c:v>119.48645772036873</c:v>
                </c:pt>
                <c:pt idx="9273">
                  <c:v>119.4836282991582</c:v>
                </c:pt>
                <c:pt idx="9274">
                  <c:v>119.4836282991582</c:v>
                </c:pt>
                <c:pt idx="9275">
                  <c:v>119.4836282991582</c:v>
                </c:pt>
                <c:pt idx="9276">
                  <c:v>119.48079887794768</c:v>
                </c:pt>
                <c:pt idx="9277">
                  <c:v>119.48079887794768</c:v>
                </c:pt>
                <c:pt idx="9278">
                  <c:v>119.4836282991582</c:v>
                </c:pt>
                <c:pt idx="9279">
                  <c:v>119.48645772036873</c:v>
                </c:pt>
                <c:pt idx="9280">
                  <c:v>119.48645772036873</c:v>
                </c:pt>
                <c:pt idx="9281">
                  <c:v>119.48928714157925</c:v>
                </c:pt>
                <c:pt idx="9282">
                  <c:v>119.48928714157925</c:v>
                </c:pt>
                <c:pt idx="9283">
                  <c:v>119.49211656278976</c:v>
                </c:pt>
                <c:pt idx="9284">
                  <c:v>119.48928714157925</c:v>
                </c:pt>
                <c:pt idx="9285">
                  <c:v>119.48928714157925</c:v>
                </c:pt>
                <c:pt idx="9286">
                  <c:v>119.48928714157925</c:v>
                </c:pt>
                <c:pt idx="9287">
                  <c:v>119.49211656278976</c:v>
                </c:pt>
                <c:pt idx="9288">
                  <c:v>119.48645772036873</c:v>
                </c:pt>
                <c:pt idx="9289">
                  <c:v>119.48645772036873</c:v>
                </c:pt>
                <c:pt idx="9290">
                  <c:v>119.48645772036873</c:v>
                </c:pt>
                <c:pt idx="9291">
                  <c:v>119.48645772036873</c:v>
                </c:pt>
                <c:pt idx="9292">
                  <c:v>119.4836282991582</c:v>
                </c:pt>
                <c:pt idx="9293">
                  <c:v>119.48645772036873</c:v>
                </c:pt>
                <c:pt idx="9294">
                  <c:v>119.48645772036873</c:v>
                </c:pt>
                <c:pt idx="9295">
                  <c:v>119.48645772036873</c:v>
                </c:pt>
                <c:pt idx="9296">
                  <c:v>119.48645772036873</c:v>
                </c:pt>
                <c:pt idx="9297">
                  <c:v>119.48645772036873</c:v>
                </c:pt>
                <c:pt idx="9298">
                  <c:v>119.48645772036873</c:v>
                </c:pt>
                <c:pt idx="9299">
                  <c:v>119.4836282991582</c:v>
                </c:pt>
                <c:pt idx="9300">
                  <c:v>119.48079887794768</c:v>
                </c:pt>
                <c:pt idx="9301">
                  <c:v>119.47796945673716</c:v>
                </c:pt>
                <c:pt idx="9302">
                  <c:v>119.47514003552662</c:v>
                </c:pt>
                <c:pt idx="9303">
                  <c:v>119.4723106143161</c:v>
                </c:pt>
                <c:pt idx="9304">
                  <c:v>119.4723106143161</c:v>
                </c:pt>
                <c:pt idx="9305">
                  <c:v>119.4723106143161</c:v>
                </c:pt>
                <c:pt idx="9306">
                  <c:v>119.4723106143161</c:v>
                </c:pt>
                <c:pt idx="9307">
                  <c:v>119.4723106143161</c:v>
                </c:pt>
                <c:pt idx="9308">
                  <c:v>119.4723106143161</c:v>
                </c:pt>
                <c:pt idx="9309">
                  <c:v>119.4723106143161</c:v>
                </c:pt>
                <c:pt idx="9310">
                  <c:v>119.4723106143161</c:v>
                </c:pt>
                <c:pt idx="9311">
                  <c:v>119.4723106143161</c:v>
                </c:pt>
                <c:pt idx="9312">
                  <c:v>119.4723106143161</c:v>
                </c:pt>
                <c:pt idx="9313">
                  <c:v>119.4723106143161</c:v>
                </c:pt>
                <c:pt idx="9314">
                  <c:v>119.4723106143161</c:v>
                </c:pt>
                <c:pt idx="9315">
                  <c:v>119.4723106143161</c:v>
                </c:pt>
                <c:pt idx="9316">
                  <c:v>119.4723106143161</c:v>
                </c:pt>
                <c:pt idx="9317">
                  <c:v>119.4723106143161</c:v>
                </c:pt>
                <c:pt idx="9318">
                  <c:v>119.4723106143161</c:v>
                </c:pt>
                <c:pt idx="9319">
                  <c:v>119.46948119310557</c:v>
                </c:pt>
                <c:pt idx="9320">
                  <c:v>119.46948119310559</c:v>
                </c:pt>
                <c:pt idx="9321">
                  <c:v>119.46948119310557</c:v>
                </c:pt>
                <c:pt idx="9322">
                  <c:v>119.46948119310557</c:v>
                </c:pt>
                <c:pt idx="9323">
                  <c:v>119.46948119310557</c:v>
                </c:pt>
                <c:pt idx="9324">
                  <c:v>119.46948119310557</c:v>
                </c:pt>
                <c:pt idx="9325">
                  <c:v>119.46948119310559</c:v>
                </c:pt>
                <c:pt idx="9326">
                  <c:v>119.47514003552662</c:v>
                </c:pt>
                <c:pt idx="9327">
                  <c:v>119.48079887794768</c:v>
                </c:pt>
                <c:pt idx="9328">
                  <c:v>119.4836282991582</c:v>
                </c:pt>
                <c:pt idx="9329">
                  <c:v>119.49777540521082</c:v>
                </c:pt>
                <c:pt idx="9330">
                  <c:v>119.50343424763187</c:v>
                </c:pt>
                <c:pt idx="9331">
                  <c:v>119.50909309005291</c:v>
                </c:pt>
                <c:pt idx="9332">
                  <c:v>119.51192251126342</c:v>
                </c:pt>
                <c:pt idx="9333">
                  <c:v>119.51475193247396</c:v>
                </c:pt>
                <c:pt idx="9334">
                  <c:v>119.51192251126342</c:v>
                </c:pt>
                <c:pt idx="9335">
                  <c:v>119.51475193247396</c:v>
                </c:pt>
                <c:pt idx="9336">
                  <c:v>119.51192251126342</c:v>
                </c:pt>
                <c:pt idx="9337">
                  <c:v>119.5090930900529</c:v>
                </c:pt>
                <c:pt idx="9338">
                  <c:v>119.51192251126342</c:v>
                </c:pt>
                <c:pt idx="9339">
                  <c:v>119.5090930900529</c:v>
                </c:pt>
                <c:pt idx="9340">
                  <c:v>119.50626366884237</c:v>
                </c:pt>
                <c:pt idx="9341">
                  <c:v>119.50909309005291</c:v>
                </c:pt>
                <c:pt idx="9342">
                  <c:v>119.51475193247396</c:v>
                </c:pt>
                <c:pt idx="9343">
                  <c:v>119.51758135368448</c:v>
                </c:pt>
                <c:pt idx="9344">
                  <c:v>119.52324019610553</c:v>
                </c:pt>
                <c:pt idx="9345">
                  <c:v>119.53455788094762</c:v>
                </c:pt>
                <c:pt idx="9346">
                  <c:v>119.54021672336867</c:v>
                </c:pt>
                <c:pt idx="9347">
                  <c:v>119.54021672336867</c:v>
                </c:pt>
                <c:pt idx="9348">
                  <c:v>119.54021672336867</c:v>
                </c:pt>
                <c:pt idx="9349">
                  <c:v>119.54021672336867</c:v>
                </c:pt>
                <c:pt idx="9350">
                  <c:v>119.53455788094762</c:v>
                </c:pt>
                <c:pt idx="9351">
                  <c:v>119.53172845973708</c:v>
                </c:pt>
                <c:pt idx="9352">
                  <c:v>119.53455788094762</c:v>
                </c:pt>
                <c:pt idx="9353">
                  <c:v>119.53738730215812</c:v>
                </c:pt>
                <c:pt idx="9354">
                  <c:v>119.54304614457917</c:v>
                </c:pt>
                <c:pt idx="9355">
                  <c:v>119.54870498700021</c:v>
                </c:pt>
                <c:pt idx="9356">
                  <c:v>119.54870498700021</c:v>
                </c:pt>
                <c:pt idx="9357">
                  <c:v>119.54870498700021</c:v>
                </c:pt>
                <c:pt idx="9358">
                  <c:v>119.55153440821073</c:v>
                </c:pt>
                <c:pt idx="9359">
                  <c:v>119.55153440821073</c:v>
                </c:pt>
                <c:pt idx="9360">
                  <c:v>119.55153440821073</c:v>
                </c:pt>
                <c:pt idx="9361">
                  <c:v>119.55436382942125</c:v>
                </c:pt>
                <c:pt idx="9362">
                  <c:v>119.56285209305284</c:v>
                </c:pt>
                <c:pt idx="9363">
                  <c:v>119.56851093547387</c:v>
                </c:pt>
                <c:pt idx="9364">
                  <c:v>119.57699919910544</c:v>
                </c:pt>
                <c:pt idx="9365">
                  <c:v>119.58548746273701</c:v>
                </c:pt>
                <c:pt idx="9366">
                  <c:v>119.59114630515805</c:v>
                </c:pt>
                <c:pt idx="9367">
                  <c:v>119.59114630515805</c:v>
                </c:pt>
                <c:pt idx="9368">
                  <c:v>119.59114630515805</c:v>
                </c:pt>
                <c:pt idx="9369">
                  <c:v>119.58831688394753</c:v>
                </c:pt>
                <c:pt idx="9370">
                  <c:v>119.58831688394753</c:v>
                </c:pt>
                <c:pt idx="9371">
                  <c:v>119.58831688394753</c:v>
                </c:pt>
                <c:pt idx="9372">
                  <c:v>119.58831688394753</c:v>
                </c:pt>
                <c:pt idx="9373">
                  <c:v>119.59114630515805</c:v>
                </c:pt>
                <c:pt idx="9374">
                  <c:v>119.59114630515805</c:v>
                </c:pt>
                <c:pt idx="9375">
                  <c:v>119.58831688394753</c:v>
                </c:pt>
                <c:pt idx="9376">
                  <c:v>119.58831688394753</c:v>
                </c:pt>
                <c:pt idx="9377">
                  <c:v>119.58831688394753</c:v>
                </c:pt>
                <c:pt idx="9378">
                  <c:v>119.58548746273701</c:v>
                </c:pt>
                <c:pt idx="9379">
                  <c:v>119.58548746273701</c:v>
                </c:pt>
                <c:pt idx="9380">
                  <c:v>119.58548746273701</c:v>
                </c:pt>
                <c:pt idx="9381">
                  <c:v>119.58548746273701</c:v>
                </c:pt>
                <c:pt idx="9382">
                  <c:v>119.58548746273701</c:v>
                </c:pt>
                <c:pt idx="9383">
                  <c:v>119.58548746273701</c:v>
                </c:pt>
                <c:pt idx="9384">
                  <c:v>119.58548746273701</c:v>
                </c:pt>
                <c:pt idx="9385">
                  <c:v>119.58548746273701</c:v>
                </c:pt>
                <c:pt idx="9386">
                  <c:v>119.58548746273701</c:v>
                </c:pt>
                <c:pt idx="9387">
                  <c:v>119.58548746273701</c:v>
                </c:pt>
                <c:pt idx="9388">
                  <c:v>119.58548746273701</c:v>
                </c:pt>
                <c:pt idx="9389">
                  <c:v>119.58548746273701</c:v>
                </c:pt>
                <c:pt idx="9390">
                  <c:v>119.58548746273701</c:v>
                </c:pt>
                <c:pt idx="9391">
                  <c:v>119.58548746273701</c:v>
                </c:pt>
                <c:pt idx="9392">
                  <c:v>119.58548746273701</c:v>
                </c:pt>
                <c:pt idx="9393">
                  <c:v>119.58548746273701</c:v>
                </c:pt>
                <c:pt idx="9394">
                  <c:v>119.58548746273701</c:v>
                </c:pt>
                <c:pt idx="9395">
                  <c:v>119.58548746273701</c:v>
                </c:pt>
                <c:pt idx="9396">
                  <c:v>119.58548746273701</c:v>
                </c:pt>
                <c:pt idx="9397">
                  <c:v>119.58831688394753</c:v>
                </c:pt>
                <c:pt idx="9398">
                  <c:v>119.58831688394753</c:v>
                </c:pt>
                <c:pt idx="9399">
                  <c:v>119.58831688394753</c:v>
                </c:pt>
                <c:pt idx="9400">
                  <c:v>119.58831688394753</c:v>
                </c:pt>
                <c:pt idx="9401">
                  <c:v>119.58831688394753</c:v>
                </c:pt>
                <c:pt idx="9402">
                  <c:v>119.58548746273701</c:v>
                </c:pt>
                <c:pt idx="9403">
                  <c:v>119.58548746273701</c:v>
                </c:pt>
                <c:pt idx="9404">
                  <c:v>119.58548746273701</c:v>
                </c:pt>
                <c:pt idx="9405">
                  <c:v>119.58548746273701</c:v>
                </c:pt>
                <c:pt idx="9406">
                  <c:v>119.58548746273701</c:v>
                </c:pt>
                <c:pt idx="9407">
                  <c:v>119.58548746273701</c:v>
                </c:pt>
                <c:pt idx="9408">
                  <c:v>119.58831688394753</c:v>
                </c:pt>
                <c:pt idx="9409">
                  <c:v>119.59114630515805</c:v>
                </c:pt>
                <c:pt idx="9410">
                  <c:v>119.59114630515805</c:v>
                </c:pt>
                <c:pt idx="9411">
                  <c:v>119.59114630515805</c:v>
                </c:pt>
                <c:pt idx="9412">
                  <c:v>119.59114630515805</c:v>
                </c:pt>
                <c:pt idx="9413">
                  <c:v>119.58831688394753</c:v>
                </c:pt>
                <c:pt idx="9414">
                  <c:v>119.58548746273701</c:v>
                </c:pt>
                <c:pt idx="9415">
                  <c:v>119.58548746273701</c:v>
                </c:pt>
                <c:pt idx="9416">
                  <c:v>119.58548746273701</c:v>
                </c:pt>
                <c:pt idx="9417">
                  <c:v>119.58548746273701</c:v>
                </c:pt>
                <c:pt idx="9418">
                  <c:v>119.58548746273701</c:v>
                </c:pt>
                <c:pt idx="9419">
                  <c:v>119.58548746273701</c:v>
                </c:pt>
                <c:pt idx="9420">
                  <c:v>119.58548746273701</c:v>
                </c:pt>
                <c:pt idx="9421">
                  <c:v>119.58548746273701</c:v>
                </c:pt>
                <c:pt idx="9422">
                  <c:v>119.58548746273701</c:v>
                </c:pt>
                <c:pt idx="9423">
                  <c:v>119.58548746273701</c:v>
                </c:pt>
                <c:pt idx="9424">
                  <c:v>119.58548746273701</c:v>
                </c:pt>
                <c:pt idx="9425">
                  <c:v>119.58831688394753</c:v>
                </c:pt>
                <c:pt idx="9426">
                  <c:v>119.58831688394753</c:v>
                </c:pt>
                <c:pt idx="9427">
                  <c:v>119.58831688394753</c:v>
                </c:pt>
                <c:pt idx="9428">
                  <c:v>119.58831688394753</c:v>
                </c:pt>
                <c:pt idx="9429">
                  <c:v>119.58831688394753</c:v>
                </c:pt>
                <c:pt idx="9430">
                  <c:v>119.58548746273701</c:v>
                </c:pt>
                <c:pt idx="9431">
                  <c:v>119.58548746273701</c:v>
                </c:pt>
                <c:pt idx="9432">
                  <c:v>119.58548746273701</c:v>
                </c:pt>
                <c:pt idx="9433">
                  <c:v>119.58548746273701</c:v>
                </c:pt>
                <c:pt idx="9434">
                  <c:v>119.58548746273701</c:v>
                </c:pt>
                <c:pt idx="9435">
                  <c:v>119.58548746273701</c:v>
                </c:pt>
                <c:pt idx="9436">
                  <c:v>119.58548746273701</c:v>
                </c:pt>
                <c:pt idx="9437">
                  <c:v>119.58548746273701</c:v>
                </c:pt>
                <c:pt idx="9438">
                  <c:v>119.58831688394753</c:v>
                </c:pt>
                <c:pt idx="9439">
                  <c:v>119.58831688394753</c:v>
                </c:pt>
                <c:pt idx="9440">
                  <c:v>119.59114630515805</c:v>
                </c:pt>
                <c:pt idx="9441">
                  <c:v>119.59397572636858</c:v>
                </c:pt>
                <c:pt idx="9442">
                  <c:v>119.59397572636858</c:v>
                </c:pt>
                <c:pt idx="9443">
                  <c:v>119.59397572636858</c:v>
                </c:pt>
                <c:pt idx="9444">
                  <c:v>119.59397572636858</c:v>
                </c:pt>
                <c:pt idx="9445">
                  <c:v>119.59397572636858</c:v>
                </c:pt>
                <c:pt idx="9446">
                  <c:v>119.59114630515805</c:v>
                </c:pt>
                <c:pt idx="9447">
                  <c:v>119.59114630515805</c:v>
                </c:pt>
                <c:pt idx="9448">
                  <c:v>119.58831688394753</c:v>
                </c:pt>
                <c:pt idx="9449">
                  <c:v>119.58548746273701</c:v>
                </c:pt>
                <c:pt idx="9450">
                  <c:v>119.58265804152647</c:v>
                </c:pt>
                <c:pt idx="9451">
                  <c:v>119.57982862031596</c:v>
                </c:pt>
                <c:pt idx="9452">
                  <c:v>119.57699919910544</c:v>
                </c:pt>
                <c:pt idx="9453">
                  <c:v>119.57416977789494</c:v>
                </c:pt>
                <c:pt idx="9454">
                  <c:v>119.57416977789494</c:v>
                </c:pt>
                <c:pt idx="9455">
                  <c:v>119.57134035668442</c:v>
                </c:pt>
                <c:pt idx="9456">
                  <c:v>119.56851093547388</c:v>
                </c:pt>
                <c:pt idx="9457">
                  <c:v>119.56568151426336</c:v>
                </c:pt>
                <c:pt idx="9458">
                  <c:v>119.5600226718423</c:v>
                </c:pt>
                <c:pt idx="9459">
                  <c:v>119.55719325063178</c:v>
                </c:pt>
                <c:pt idx="9460">
                  <c:v>119.55719325063178</c:v>
                </c:pt>
                <c:pt idx="9461">
                  <c:v>119.5600226718423</c:v>
                </c:pt>
                <c:pt idx="9462">
                  <c:v>119.56285209305284</c:v>
                </c:pt>
                <c:pt idx="9463">
                  <c:v>119.57416977789494</c:v>
                </c:pt>
                <c:pt idx="9464">
                  <c:v>119.57416977789494</c:v>
                </c:pt>
                <c:pt idx="9465">
                  <c:v>119.57134035668442</c:v>
                </c:pt>
                <c:pt idx="9466">
                  <c:v>119.56851093547388</c:v>
                </c:pt>
                <c:pt idx="9467">
                  <c:v>119.56568151426336</c:v>
                </c:pt>
                <c:pt idx="9468">
                  <c:v>119.56568151426336</c:v>
                </c:pt>
                <c:pt idx="9469">
                  <c:v>119.56851093547388</c:v>
                </c:pt>
                <c:pt idx="9470">
                  <c:v>119.56851093547388</c:v>
                </c:pt>
                <c:pt idx="9471">
                  <c:v>119.56851093547388</c:v>
                </c:pt>
                <c:pt idx="9472">
                  <c:v>119.57416977789492</c:v>
                </c:pt>
                <c:pt idx="9473">
                  <c:v>119.56568151426336</c:v>
                </c:pt>
                <c:pt idx="9474">
                  <c:v>119.56285209305284</c:v>
                </c:pt>
                <c:pt idx="9475">
                  <c:v>119.56285209305284</c:v>
                </c:pt>
                <c:pt idx="9476">
                  <c:v>119.56285209305284</c:v>
                </c:pt>
                <c:pt idx="9477">
                  <c:v>119.55719325063178</c:v>
                </c:pt>
                <c:pt idx="9478">
                  <c:v>119.55153440821076</c:v>
                </c:pt>
                <c:pt idx="9479">
                  <c:v>119.5458755657897</c:v>
                </c:pt>
                <c:pt idx="9480">
                  <c:v>119.54870498700022</c:v>
                </c:pt>
                <c:pt idx="9481">
                  <c:v>119.54870498700022</c:v>
                </c:pt>
                <c:pt idx="9482">
                  <c:v>119.55153440821076</c:v>
                </c:pt>
                <c:pt idx="9483">
                  <c:v>119.56002267184233</c:v>
                </c:pt>
                <c:pt idx="9484">
                  <c:v>119.56851093547388</c:v>
                </c:pt>
                <c:pt idx="9485">
                  <c:v>119.56851093547388</c:v>
                </c:pt>
                <c:pt idx="9486">
                  <c:v>119.57134035668442</c:v>
                </c:pt>
                <c:pt idx="9487">
                  <c:v>119.57134035668442</c:v>
                </c:pt>
                <c:pt idx="9488">
                  <c:v>119.57134035668442</c:v>
                </c:pt>
                <c:pt idx="9489">
                  <c:v>119.57134035668442</c:v>
                </c:pt>
                <c:pt idx="9490">
                  <c:v>119.57134035668442</c:v>
                </c:pt>
                <c:pt idx="9491">
                  <c:v>119.57134035668442</c:v>
                </c:pt>
                <c:pt idx="9492">
                  <c:v>119.57134035668442</c:v>
                </c:pt>
                <c:pt idx="9493">
                  <c:v>119.57134035668442</c:v>
                </c:pt>
                <c:pt idx="9494">
                  <c:v>119.57134035668442</c:v>
                </c:pt>
                <c:pt idx="9495">
                  <c:v>119.57134035668442</c:v>
                </c:pt>
                <c:pt idx="9496">
                  <c:v>119.57134035668442</c:v>
                </c:pt>
                <c:pt idx="9497">
                  <c:v>119.57134035668442</c:v>
                </c:pt>
                <c:pt idx="9498">
                  <c:v>119.57134035668442</c:v>
                </c:pt>
                <c:pt idx="9499">
                  <c:v>119.57134035668442</c:v>
                </c:pt>
                <c:pt idx="9500">
                  <c:v>119.57134035668442</c:v>
                </c:pt>
                <c:pt idx="9501">
                  <c:v>119.57134035668442</c:v>
                </c:pt>
                <c:pt idx="9502">
                  <c:v>119.57134035668442</c:v>
                </c:pt>
                <c:pt idx="9503">
                  <c:v>119.57134035668442</c:v>
                </c:pt>
                <c:pt idx="9504">
                  <c:v>119.57699919910547</c:v>
                </c:pt>
                <c:pt idx="9505">
                  <c:v>119.5826580415265</c:v>
                </c:pt>
                <c:pt idx="9506">
                  <c:v>119.59114630515808</c:v>
                </c:pt>
                <c:pt idx="9507">
                  <c:v>119.5968051475791</c:v>
                </c:pt>
                <c:pt idx="9508">
                  <c:v>119.60529341121068</c:v>
                </c:pt>
                <c:pt idx="9509">
                  <c:v>119.60812283242122</c:v>
                </c:pt>
                <c:pt idx="9510">
                  <c:v>119.60812283242122</c:v>
                </c:pt>
                <c:pt idx="9511">
                  <c:v>119.60529341121068</c:v>
                </c:pt>
                <c:pt idx="9512">
                  <c:v>119.60812283242122</c:v>
                </c:pt>
                <c:pt idx="9513">
                  <c:v>119.60812283242122</c:v>
                </c:pt>
                <c:pt idx="9514">
                  <c:v>119.60812283242122</c:v>
                </c:pt>
                <c:pt idx="9515">
                  <c:v>119.60812283242122</c:v>
                </c:pt>
                <c:pt idx="9516">
                  <c:v>119.61378167484224</c:v>
                </c:pt>
                <c:pt idx="9517">
                  <c:v>119.61661109605276</c:v>
                </c:pt>
                <c:pt idx="9518">
                  <c:v>119.62226993847381</c:v>
                </c:pt>
                <c:pt idx="9519">
                  <c:v>119.62509935968433</c:v>
                </c:pt>
                <c:pt idx="9520">
                  <c:v>119.63075820210535</c:v>
                </c:pt>
                <c:pt idx="9521">
                  <c:v>119.63075820210535</c:v>
                </c:pt>
                <c:pt idx="9522">
                  <c:v>119.63075820210535</c:v>
                </c:pt>
                <c:pt idx="9523">
                  <c:v>119.62792878089483</c:v>
                </c:pt>
                <c:pt idx="9524">
                  <c:v>119.62792878089483</c:v>
                </c:pt>
                <c:pt idx="9525">
                  <c:v>119.62792878089483</c:v>
                </c:pt>
                <c:pt idx="9526">
                  <c:v>119.62792878089483</c:v>
                </c:pt>
                <c:pt idx="9527">
                  <c:v>119.62792878089483</c:v>
                </c:pt>
                <c:pt idx="9528">
                  <c:v>119.62792878089483</c:v>
                </c:pt>
                <c:pt idx="9529">
                  <c:v>119.62792878089483</c:v>
                </c:pt>
                <c:pt idx="9530">
                  <c:v>119.62792878089483</c:v>
                </c:pt>
                <c:pt idx="9531">
                  <c:v>119.62792878089483</c:v>
                </c:pt>
                <c:pt idx="9532">
                  <c:v>119.62792878089483</c:v>
                </c:pt>
                <c:pt idx="9533">
                  <c:v>119.62792878089483</c:v>
                </c:pt>
                <c:pt idx="9534">
                  <c:v>119.62792878089483</c:v>
                </c:pt>
                <c:pt idx="9535">
                  <c:v>119.62792878089483</c:v>
                </c:pt>
                <c:pt idx="9536">
                  <c:v>119.62509935968433</c:v>
                </c:pt>
                <c:pt idx="9537">
                  <c:v>119.62226993847381</c:v>
                </c:pt>
                <c:pt idx="9538">
                  <c:v>119.62226993847381</c:v>
                </c:pt>
                <c:pt idx="9539">
                  <c:v>119.62226993847381</c:v>
                </c:pt>
                <c:pt idx="9540">
                  <c:v>119.62226993847381</c:v>
                </c:pt>
                <c:pt idx="9541">
                  <c:v>119.62509935968433</c:v>
                </c:pt>
                <c:pt idx="9542">
                  <c:v>119.62792878089483</c:v>
                </c:pt>
                <c:pt idx="9543">
                  <c:v>119.62792878089483</c:v>
                </c:pt>
                <c:pt idx="9544">
                  <c:v>119.62509935968433</c:v>
                </c:pt>
                <c:pt idx="9545">
                  <c:v>119.62226993847381</c:v>
                </c:pt>
                <c:pt idx="9546">
                  <c:v>119.6194405172633</c:v>
                </c:pt>
                <c:pt idx="9547">
                  <c:v>119.61661109605276</c:v>
                </c:pt>
                <c:pt idx="9548">
                  <c:v>119.61378167484227</c:v>
                </c:pt>
                <c:pt idx="9549">
                  <c:v>119.61378167484227</c:v>
                </c:pt>
                <c:pt idx="9550">
                  <c:v>119.61378167484227</c:v>
                </c:pt>
                <c:pt idx="9551">
                  <c:v>119.61378167484227</c:v>
                </c:pt>
                <c:pt idx="9552">
                  <c:v>119.61378167484227</c:v>
                </c:pt>
                <c:pt idx="9553">
                  <c:v>119.61378167484227</c:v>
                </c:pt>
                <c:pt idx="9554">
                  <c:v>119.61378167484227</c:v>
                </c:pt>
                <c:pt idx="9555">
                  <c:v>119.61378167484227</c:v>
                </c:pt>
                <c:pt idx="9556">
                  <c:v>119.61378167484227</c:v>
                </c:pt>
                <c:pt idx="9557">
                  <c:v>119.61661109605276</c:v>
                </c:pt>
                <c:pt idx="9558">
                  <c:v>119.61661109605276</c:v>
                </c:pt>
                <c:pt idx="9559">
                  <c:v>119.61661109605276</c:v>
                </c:pt>
                <c:pt idx="9560">
                  <c:v>119.61661109605276</c:v>
                </c:pt>
                <c:pt idx="9561">
                  <c:v>119.61661109605276</c:v>
                </c:pt>
                <c:pt idx="9562">
                  <c:v>119.61378167484227</c:v>
                </c:pt>
                <c:pt idx="9563">
                  <c:v>119.61661109605276</c:v>
                </c:pt>
                <c:pt idx="9564">
                  <c:v>119.6194405172633</c:v>
                </c:pt>
                <c:pt idx="9565">
                  <c:v>119.62226993847381</c:v>
                </c:pt>
                <c:pt idx="9566">
                  <c:v>119.62226993847381</c:v>
                </c:pt>
                <c:pt idx="9567">
                  <c:v>119.62226993847381</c:v>
                </c:pt>
                <c:pt idx="9568">
                  <c:v>119.6194405172633</c:v>
                </c:pt>
                <c:pt idx="9569">
                  <c:v>119.6194405172633</c:v>
                </c:pt>
                <c:pt idx="9570">
                  <c:v>119.6194405172633</c:v>
                </c:pt>
                <c:pt idx="9571">
                  <c:v>119.6194405172633</c:v>
                </c:pt>
                <c:pt idx="9572">
                  <c:v>119.62226993847381</c:v>
                </c:pt>
                <c:pt idx="9573">
                  <c:v>119.62509935968433</c:v>
                </c:pt>
                <c:pt idx="9574">
                  <c:v>119.62226993847381</c:v>
                </c:pt>
                <c:pt idx="9575">
                  <c:v>119.6194405172633</c:v>
                </c:pt>
                <c:pt idx="9576">
                  <c:v>119.6194405172633</c:v>
                </c:pt>
                <c:pt idx="9577">
                  <c:v>119.61661109605276</c:v>
                </c:pt>
                <c:pt idx="9578">
                  <c:v>119.61378167484227</c:v>
                </c:pt>
                <c:pt idx="9579">
                  <c:v>119.61378167484227</c:v>
                </c:pt>
                <c:pt idx="9580">
                  <c:v>119.61661109605276</c:v>
                </c:pt>
                <c:pt idx="9581">
                  <c:v>119.61661109605276</c:v>
                </c:pt>
                <c:pt idx="9582">
                  <c:v>119.61378167484224</c:v>
                </c:pt>
                <c:pt idx="9583">
                  <c:v>119.61378167484224</c:v>
                </c:pt>
                <c:pt idx="9584">
                  <c:v>119.61378167484224</c:v>
                </c:pt>
                <c:pt idx="9585">
                  <c:v>119.61095225363174</c:v>
                </c:pt>
                <c:pt idx="9586">
                  <c:v>119.60812283242122</c:v>
                </c:pt>
                <c:pt idx="9587">
                  <c:v>119.60812283242122</c:v>
                </c:pt>
                <c:pt idx="9588">
                  <c:v>119.60529341121068</c:v>
                </c:pt>
                <c:pt idx="9589">
                  <c:v>119.60246399000016</c:v>
                </c:pt>
                <c:pt idx="9590">
                  <c:v>119.59963456878964</c:v>
                </c:pt>
                <c:pt idx="9591">
                  <c:v>119.59963456878964</c:v>
                </c:pt>
                <c:pt idx="9592">
                  <c:v>119.59963456878964</c:v>
                </c:pt>
                <c:pt idx="9593">
                  <c:v>119.59963456878964</c:v>
                </c:pt>
                <c:pt idx="9594">
                  <c:v>119.59963456878964</c:v>
                </c:pt>
                <c:pt idx="9595">
                  <c:v>119.60246399000016</c:v>
                </c:pt>
                <c:pt idx="9596">
                  <c:v>119.59963456878964</c:v>
                </c:pt>
                <c:pt idx="9597">
                  <c:v>119.5968051475791</c:v>
                </c:pt>
                <c:pt idx="9598">
                  <c:v>119.59397572636858</c:v>
                </c:pt>
                <c:pt idx="9599">
                  <c:v>119.59114630515805</c:v>
                </c:pt>
                <c:pt idx="9600">
                  <c:v>119.58548746273701</c:v>
                </c:pt>
                <c:pt idx="9601">
                  <c:v>119.58265804152647</c:v>
                </c:pt>
                <c:pt idx="9602">
                  <c:v>119.58265804152647</c:v>
                </c:pt>
                <c:pt idx="9603">
                  <c:v>119.58265804152647</c:v>
                </c:pt>
                <c:pt idx="9604">
                  <c:v>119.58265804152647</c:v>
                </c:pt>
                <c:pt idx="9605">
                  <c:v>119.57982862031596</c:v>
                </c:pt>
                <c:pt idx="9606">
                  <c:v>119.57982862031596</c:v>
                </c:pt>
                <c:pt idx="9607">
                  <c:v>119.57699919910544</c:v>
                </c:pt>
                <c:pt idx="9608">
                  <c:v>119.57416977789494</c:v>
                </c:pt>
                <c:pt idx="9609">
                  <c:v>119.57134035668442</c:v>
                </c:pt>
                <c:pt idx="9610">
                  <c:v>119.57134035668442</c:v>
                </c:pt>
                <c:pt idx="9611">
                  <c:v>119.57134035668442</c:v>
                </c:pt>
              </c:numCache>
            </c:numRef>
          </c:yVal>
          <c:smooth val="0"/>
        </c:ser>
        <c:ser>
          <c:idx val="5"/>
          <c:order val="3"/>
          <c:tx>
            <c:v>Percolation</c:v>
          </c:tx>
          <c:spPr>
            <a:ln w="38100">
              <a:solidFill>
                <a:srgbClr val="FF0000"/>
              </a:solidFill>
              <a:prstDash val="sysDash"/>
            </a:ln>
          </c:spPr>
          <c:marker>
            <c:symbol val="none"/>
          </c:marker>
          <c:xVal>
            <c:numRef>
              <c:f>'C_ LYWSWW_10min'!$E$11:$E$10852</c:f>
              <c:numCache>
                <c:formatCode>dd/mm/yyyy\ hh:mm:ss</c:formatCode>
                <c:ptCount val="10842"/>
                <c:pt idx="0">
                  <c:v>41389.659722222226</c:v>
                </c:pt>
                <c:pt idx="1">
                  <c:v>41389.666666666672</c:v>
                </c:pt>
                <c:pt idx="2">
                  <c:v>41389.673611111117</c:v>
                </c:pt>
                <c:pt idx="3">
                  <c:v>41389.680555555562</c:v>
                </c:pt>
                <c:pt idx="4">
                  <c:v>41389.687500000007</c:v>
                </c:pt>
                <c:pt idx="5">
                  <c:v>41389.694444444453</c:v>
                </c:pt>
                <c:pt idx="6">
                  <c:v>41389.701388888898</c:v>
                </c:pt>
                <c:pt idx="7">
                  <c:v>41389.708333333343</c:v>
                </c:pt>
                <c:pt idx="8">
                  <c:v>41389.715277777788</c:v>
                </c:pt>
                <c:pt idx="9">
                  <c:v>41389.722222222234</c:v>
                </c:pt>
                <c:pt idx="10">
                  <c:v>41389.729166666679</c:v>
                </c:pt>
                <c:pt idx="11">
                  <c:v>41389.736111111124</c:v>
                </c:pt>
                <c:pt idx="12">
                  <c:v>41389.743055555569</c:v>
                </c:pt>
                <c:pt idx="13">
                  <c:v>41389.750000000015</c:v>
                </c:pt>
                <c:pt idx="14">
                  <c:v>41389.75694444446</c:v>
                </c:pt>
                <c:pt idx="15">
                  <c:v>41389.763888888905</c:v>
                </c:pt>
                <c:pt idx="16">
                  <c:v>41389.77083333335</c:v>
                </c:pt>
                <c:pt idx="17">
                  <c:v>41389.777777777796</c:v>
                </c:pt>
                <c:pt idx="18">
                  <c:v>41389.784722222241</c:v>
                </c:pt>
                <c:pt idx="19">
                  <c:v>41389.791666666686</c:v>
                </c:pt>
                <c:pt idx="20">
                  <c:v>41389.798611111131</c:v>
                </c:pt>
                <c:pt idx="21">
                  <c:v>41389.805555555577</c:v>
                </c:pt>
                <c:pt idx="22">
                  <c:v>41389.812500000022</c:v>
                </c:pt>
                <c:pt idx="23">
                  <c:v>41389.819444444467</c:v>
                </c:pt>
                <c:pt idx="24">
                  <c:v>41389.826388888912</c:v>
                </c:pt>
                <c:pt idx="25">
                  <c:v>41389.833333333358</c:v>
                </c:pt>
                <c:pt idx="26">
                  <c:v>41389.840277777803</c:v>
                </c:pt>
                <c:pt idx="27">
                  <c:v>41389.847222222248</c:v>
                </c:pt>
                <c:pt idx="28">
                  <c:v>41389.854166666693</c:v>
                </c:pt>
                <c:pt idx="29">
                  <c:v>41389.861111111139</c:v>
                </c:pt>
                <c:pt idx="30">
                  <c:v>41389.868055555584</c:v>
                </c:pt>
                <c:pt idx="31">
                  <c:v>41389.875000000029</c:v>
                </c:pt>
                <c:pt idx="32">
                  <c:v>41389.881944444474</c:v>
                </c:pt>
                <c:pt idx="33">
                  <c:v>41389.88888888892</c:v>
                </c:pt>
                <c:pt idx="34">
                  <c:v>41389.895833333365</c:v>
                </c:pt>
                <c:pt idx="35">
                  <c:v>41389.90277777781</c:v>
                </c:pt>
                <c:pt idx="36">
                  <c:v>41389.909722222255</c:v>
                </c:pt>
                <c:pt idx="37">
                  <c:v>41389.916666666701</c:v>
                </c:pt>
                <c:pt idx="38">
                  <c:v>41389.923611111146</c:v>
                </c:pt>
                <c:pt idx="39">
                  <c:v>41389.930555555591</c:v>
                </c:pt>
                <c:pt idx="40">
                  <c:v>41389.937500000036</c:v>
                </c:pt>
                <c:pt idx="41">
                  <c:v>41389.944444444482</c:v>
                </c:pt>
                <c:pt idx="42">
                  <c:v>41389.951388888927</c:v>
                </c:pt>
                <c:pt idx="43">
                  <c:v>41389.958333333372</c:v>
                </c:pt>
                <c:pt idx="44">
                  <c:v>41389.965277777817</c:v>
                </c:pt>
                <c:pt idx="45">
                  <c:v>41389.972222222263</c:v>
                </c:pt>
                <c:pt idx="46">
                  <c:v>41389.979166666708</c:v>
                </c:pt>
                <c:pt idx="47">
                  <c:v>41389.986111111153</c:v>
                </c:pt>
                <c:pt idx="48">
                  <c:v>41389.993055555598</c:v>
                </c:pt>
                <c:pt idx="49">
                  <c:v>41390.000000000044</c:v>
                </c:pt>
                <c:pt idx="50">
                  <c:v>41390.006944444489</c:v>
                </c:pt>
                <c:pt idx="51">
                  <c:v>41390.013888888934</c:v>
                </c:pt>
                <c:pt idx="52">
                  <c:v>41390.020833333379</c:v>
                </c:pt>
                <c:pt idx="53">
                  <c:v>41390.027777777825</c:v>
                </c:pt>
                <c:pt idx="54">
                  <c:v>41390.03472222227</c:v>
                </c:pt>
                <c:pt idx="55">
                  <c:v>41390.041666666715</c:v>
                </c:pt>
                <c:pt idx="56">
                  <c:v>41390.04861111116</c:v>
                </c:pt>
                <c:pt idx="57">
                  <c:v>41390.055555555606</c:v>
                </c:pt>
                <c:pt idx="58">
                  <c:v>41390.062500000051</c:v>
                </c:pt>
                <c:pt idx="59">
                  <c:v>41390.069444444496</c:v>
                </c:pt>
                <c:pt idx="60">
                  <c:v>41390.076388888941</c:v>
                </c:pt>
                <c:pt idx="61">
                  <c:v>41390.083333333387</c:v>
                </c:pt>
                <c:pt idx="62">
                  <c:v>41390.090277777832</c:v>
                </c:pt>
                <c:pt idx="63">
                  <c:v>41390.097222222277</c:v>
                </c:pt>
                <c:pt idx="64">
                  <c:v>41390.104166666722</c:v>
                </c:pt>
                <c:pt idx="65">
                  <c:v>41390.111111111168</c:v>
                </c:pt>
                <c:pt idx="66">
                  <c:v>41390.118055555613</c:v>
                </c:pt>
                <c:pt idx="67">
                  <c:v>41390.125000000058</c:v>
                </c:pt>
                <c:pt idx="68">
                  <c:v>41390.131944444503</c:v>
                </c:pt>
                <c:pt idx="69">
                  <c:v>41390.138888888949</c:v>
                </c:pt>
                <c:pt idx="70">
                  <c:v>41390.145833333394</c:v>
                </c:pt>
                <c:pt idx="71">
                  <c:v>41390.152777777839</c:v>
                </c:pt>
                <c:pt idx="72">
                  <c:v>41390.159722222284</c:v>
                </c:pt>
                <c:pt idx="73">
                  <c:v>41390.16666666673</c:v>
                </c:pt>
                <c:pt idx="74">
                  <c:v>41390.173611111175</c:v>
                </c:pt>
                <c:pt idx="75">
                  <c:v>41390.18055555562</c:v>
                </c:pt>
                <c:pt idx="76">
                  <c:v>41390.187500000065</c:v>
                </c:pt>
                <c:pt idx="77">
                  <c:v>41390.194444444511</c:v>
                </c:pt>
                <c:pt idx="78">
                  <c:v>41390.201388888956</c:v>
                </c:pt>
                <c:pt idx="79">
                  <c:v>41390.208333333401</c:v>
                </c:pt>
                <c:pt idx="80">
                  <c:v>41390.215277777846</c:v>
                </c:pt>
                <c:pt idx="81">
                  <c:v>41390.222222222292</c:v>
                </c:pt>
                <c:pt idx="82">
                  <c:v>41390.229166666737</c:v>
                </c:pt>
                <c:pt idx="83">
                  <c:v>41390.236111111182</c:v>
                </c:pt>
                <c:pt idx="84">
                  <c:v>41390.243055555628</c:v>
                </c:pt>
                <c:pt idx="85">
                  <c:v>41390.250000000073</c:v>
                </c:pt>
                <c:pt idx="86">
                  <c:v>41390.256944444518</c:v>
                </c:pt>
                <c:pt idx="87">
                  <c:v>41390.263888888963</c:v>
                </c:pt>
                <c:pt idx="88">
                  <c:v>41390.270833333409</c:v>
                </c:pt>
                <c:pt idx="89">
                  <c:v>41390.277777777854</c:v>
                </c:pt>
                <c:pt idx="90">
                  <c:v>41390.284722222299</c:v>
                </c:pt>
                <c:pt idx="91">
                  <c:v>41390.291666666744</c:v>
                </c:pt>
                <c:pt idx="92">
                  <c:v>41390.29861111119</c:v>
                </c:pt>
                <c:pt idx="93">
                  <c:v>41390.305555555635</c:v>
                </c:pt>
                <c:pt idx="94">
                  <c:v>41390.31250000008</c:v>
                </c:pt>
                <c:pt idx="95">
                  <c:v>41390.319444444525</c:v>
                </c:pt>
                <c:pt idx="96">
                  <c:v>41390.326388888971</c:v>
                </c:pt>
                <c:pt idx="97">
                  <c:v>41390.333333333416</c:v>
                </c:pt>
                <c:pt idx="98">
                  <c:v>41390.340277777861</c:v>
                </c:pt>
                <c:pt idx="99">
                  <c:v>41390.347222222306</c:v>
                </c:pt>
                <c:pt idx="100">
                  <c:v>41390.354166666752</c:v>
                </c:pt>
                <c:pt idx="101">
                  <c:v>41390.361111111197</c:v>
                </c:pt>
                <c:pt idx="102">
                  <c:v>41390.368055555642</c:v>
                </c:pt>
                <c:pt idx="103">
                  <c:v>41390.375000000087</c:v>
                </c:pt>
                <c:pt idx="104">
                  <c:v>41390.381944444533</c:v>
                </c:pt>
                <c:pt idx="105">
                  <c:v>41390.388888888978</c:v>
                </c:pt>
                <c:pt idx="106">
                  <c:v>41390.395833333423</c:v>
                </c:pt>
                <c:pt idx="107">
                  <c:v>41390.402777777868</c:v>
                </c:pt>
                <c:pt idx="108">
                  <c:v>41390.409722222314</c:v>
                </c:pt>
                <c:pt idx="109">
                  <c:v>41390.416666666759</c:v>
                </c:pt>
                <c:pt idx="110">
                  <c:v>41390.423611111204</c:v>
                </c:pt>
                <c:pt idx="111">
                  <c:v>41390.430555555649</c:v>
                </c:pt>
                <c:pt idx="112">
                  <c:v>41390.437500000095</c:v>
                </c:pt>
                <c:pt idx="113">
                  <c:v>41390.44444444454</c:v>
                </c:pt>
                <c:pt idx="114">
                  <c:v>41390.451388888985</c:v>
                </c:pt>
                <c:pt idx="115">
                  <c:v>41390.45833333343</c:v>
                </c:pt>
                <c:pt idx="116">
                  <c:v>41390.465277777876</c:v>
                </c:pt>
                <c:pt idx="117">
                  <c:v>41390.472222222321</c:v>
                </c:pt>
                <c:pt idx="118">
                  <c:v>41390.479166666766</c:v>
                </c:pt>
                <c:pt idx="119">
                  <c:v>41390.486111111211</c:v>
                </c:pt>
                <c:pt idx="120">
                  <c:v>41390.493055555657</c:v>
                </c:pt>
                <c:pt idx="121">
                  <c:v>41390.500000000102</c:v>
                </c:pt>
                <c:pt idx="122">
                  <c:v>41390.506944444547</c:v>
                </c:pt>
                <c:pt idx="123">
                  <c:v>41390.513888888992</c:v>
                </c:pt>
                <c:pt idx="124">
                  <c:v>41390.520833333438</c:v>
                </c:pt>
                <c:pt idx="125">
                  <c:v>41390.527777777883</c:v>
                </c:pt>
                <c:pt idx="126">
                  <c:v>41390.534722222328</c:v>
                </c:pt>
                <c:pt idx="127">
                  <c:v>41390.541666666773</c:v>
                </c:pt>
                <c:pt idx="128">
                  <c:v>41390.548611111219</c:v>
                </c:pt>
                <c:pt idx="129">
                  <c:v>41390.555555555664</c:v>
                </c:pt>
                <c:pt idx="130">
                  <c:v>41390.562500000109</c:v>
                </c:pt>
                <c:pt idx="131">
                  <c:v>41390.569444444554</c:v>
                </c:pt>
                <c:pt idx="132">
                  <c:v>41390.576388889</c:v>
                </c:pt>
                <c:pt idx="133">
                  <c:v>41390.583333333445</c:v>
                </c:pt>
                <c:pt idx="134">
                  <c:v>41390.59027777789</c:v>
                </c:pt>
                <c:pt idx="135">
                  <c:v>41390.597222222335</c:v>
                </c:pt>
                <c:pt idx="136">
                  <c:v>41390.604166666781</c:v>
                </c:pt>
                <c:pt idx="137">
                  <c:v>41390.611111111226</c:v>
                </c:pt>
                <c:pt idx="138">
                  <c:v>41390.618055555671</c:v>
                </c:pt>
                <c:pt idx="139">
                  <c:v>41390.625000000116</c:v>
                </c:pt>
                <c:pt idx="140">
                  <c:v>41390.631944444562</c:v>
                </c:pt>
                <c:pt idx="141">
                  <c:v>41390.638888889007</c:v>
                </c:pt>
                <c:pt idx="142">
                  <c:v>41390.645833333452</c:v>
                </c:pt>
                <c:pt idx="143">
                  <c:v>41390.652777777897</c:v>
                </c:pt>
                <c:pt idx="144">
                  <c:v>41390.659722222343</c:v>
                </c:pt>
                <c:pt idx="145">
                  <c:v>41390.666666666788</c:v>
                </c:pt>
                <c:pt idx="146">
                  <c:v>41390.673611111233</c:v>
                </c:pt>
                <c:pt idx="147">
                  <c:v>41390.680555555678</c:v>
                </c:pt>
                <c:pt idx="148">
                  <c:v>41390.687500000124</c:v>
                </c:pt>
                <c:pt idx="149">
                  <c:v>41390.694444444569</c:v>
                </c:pt>
                <c:pt idx="150">
                  <c:v>41390.701388889014</c:v>
                </c:pt>
                <c:pt idx="151">
                  <c:v>41390.708333333459</c:v>
                </c:pt>
                <c:pt idx="152">
                  <c:v>41390.715277777905</c:v>
                </c:pt>
                <c:pt idx="153">
                  <c:v>41390.72222222235</c:v>
                </c:pt>
                <c:pt idx="154">
                  <c:v>41390.729166666795</c:v>
                </c:pt>
                <c:pt idx="155">
                  <c:v>41390.73611111124</c:v>
                </c:pt>
                <c:pt idx="156">
                  <c:v>41390.743055555686</c:v>
                </c:pt>
                <c:pt idx="157">
                  <c:v>41390.750000000131</c:v>
                </c:pt>
                <c:pt idx="158">
                  <c:v>41390.756944444576</c:v>
                </c:pt>
                <c:pt idx="159">
                  <c:v>41390.763888889021</c:v>
                </c:pt>
                <c:pt idx="160">
                  <c:v>41390.770833333467</c:v>
                </c:pt>
                <c:pt idx="161">
                  <c:v>41390.777777777912</c:v>
                </c:pt>
                <c:pt idx="162">
                  <c:v>41390.784722222357</c:v>
                </c:pt>
                <c:pt idx="163">
                  <c:v>41390.791666666802</c:v>
                </c:pt>
                <c:pt idx="164">
                  <c:v>41390.798611111248</c:v>
                </c:pt>
                <c:pt idx="165">
                  <c:v>41390.805555555693</c:v>
                </c:pt>
                <c:pt idx="166">
                  <c:v>41390.812500000138</c:v>
                </c:pt>
                <c:pt idx="167">
                  <c:v>41390.819444444583</c:v>
                </c:pt>
                <c:pt idx="168">
                  <c:v>41390.826388889029</c:v>
                </c:pt>
                <c:pt idx="169">
                  <c:v>41390.833333333474</c:v>
                </c:pt>
                <c:pt idx="170">
                  <c:v>41390.840277777919</c:v>
                </c:pt>
                <c:pt idx="171">
                  <c:v>41390.847222222365</c:v>
                </c:pt>
                <c:pt idx="172">
                  <c:v>41390.85416666681</c:v>
                </c:pt>
                <c:pt idx="173">
                  <c:v>41390.861111111255</c:v>
                </c:pt>
                <c:pt idx="174">
                  <c:v>41390.8680555557</c:v>
                </c:pt>
                <c:pt idx="175">
                  <c:v>41390.875000000146</c:v>
                </c:pt>
                <c:pt idx="176">
                  <c:v>41390.881944444591</c:v>
                </c:pt>
                <c:pt idx="177">
                  <c:v>41390.888888889036</c:v>
                </c:pt>
                <c:pt idx="178">
                  <c:v>41390.895833333481</c:v>
                </c:pt>
                <c:pt idx="179">
                  <c:v>41390.902777777927</c:v>
                </c:pt>
                <c:pt idx="180">
                  <c:v>41390.909722222372</c:v>
                </c:pt>
                <c:pt idx="181">
                  <c:v>41390.916666666817</c:v>
                </c:pt>
                <c:pt idx="182">
                  <c:v>41390.923611111262</c:v>
                </c:pt>
                <c:pt idx="183">
                  <c:v>41390.930555555708</c:v>
                </c:pt>
                <c:pt idx="184">
                  <c:v>41390.937500000153</c:v>
                </c:pt>
                <c:pt idx="185">
                  <c:v>41390.944444444598</c:v>
                </c:pt>
                <c:pt idx="186">
                  <c:v>41390.951388889043</c:v>
                </c:pt>
                <c:pt idx="187">
                  <c:v>41390.958333333489</c:v>
                </c:pt>
                <c:pt idx="188">
                  <c:v>41390.965277777934</c:v>
                </c:pt>
                <c:pt idx="189">
                  <c:v>41390.972222222379</c:v>
                </c:pt>
                <c:pt idx="190">
                  <c:v>41390.979166666824</c:v>
                </c:pt>
                <c:pt idx="191">
                  <c:v>41390.98611111127</c:v>
                </c:pt>
                <c:pt idx="192">
                  <c:v>41390.993055555715</c:v>
                </c:pt>
                <c:pt idx="193">
                  <c:v>41391.00000000016</c:v>
                </c:pt>
                <c:pt idx="194">
                  <c:v>41391.006944444605</c:v>
                </c:pt>
                <c:pt idx="195">
                  <c:v>41391.013888889051</c:v>
                </c:pt>
                <c:pt idx="196">
                  <c:v>41391.020833333496</c:v>
                </c:pt>
                <c:pt idx="197">
                  <c:v>41391.027777777941</c:v>
                </c:pt>
                <c:pt idx="198">
                  <c:v>41391.034722222386</c:v>
                </c:pt>
                <c:pt idx="199">
                  <c:v>41391.041666666832</c:v>
                </c:pt>
                <c:pt idx="200">
                  <c:v>41391.048611111277</c:v>
                </c:pt>
                <c:pt idx="201">
                  <c:v>41391.055555555722</c:v>
                </c:pt>
                <c:pt idx="202">
                  <c:v>41391.062500000167</c:v>
                </c:pt>
                <c:pt idx="203">
                  <c:v>41391.069444444613</c:v>
                </c:pt>
                <c:pt idx="204">
                  <c:v>41391.076388889058</c:v>
                </c:pt>
                <c:pt idx="205">
                  <c:v>41391.083333333503</c:v>
                </c:pt>
                <c:pt idx="206">
                  <c:v>41391.090277777948</c:v>
                </c:pt>
                <c:pt idx="207">
                  <c:v>41391.097222222394</c:v>
                </c:pt>
                <c:pt idx="208">
                  <c:v>41391.104166666839</c:v>
                </c:pt>
                <c:pt idx="209">
                  <c:v>41391.111111111284</c:v>
                </c:pt>
                <c:pt idx="210">
                  <c:v>41391.118055555729</c:v>
                </c:pt>
                <c:pt idx="211">
                  <c:v>41391.125000000175</c:v>
                </c:pt>
                <c:pt idx="212">
                  <c:v>41391.13194444462</c:v>
                </c:pt>
                <c:pt idx="213">
                  <c:v>41391.138888889065</c:v>
                </c:pt>
                <c:pt idx="214">
                  <c:v>41391.14583333351</c:v>
                </c:pt>
                <c:pt idx="215">
                  <c:v>41391.152777777956</c:v>
                </c:pt>
                <c:pt idx="216">
                  <c:v>41391.159722222401</c:v>
                </c:pt>
                <c:pt idx="217">
                  <c:v>41391.166666666846</c:v>
                </c:pt>
                <c:pt idx="218">
                  <c:v>41391.173611111291</c:v>
                </c:pt>
                <c:pt idx="219">
                  <c:v>41391.180555555737</c:v>
                </c:pt>
                <c:pt idx="220">
                  <c:v>41391.187500000182</c:v>
                </c:pt>
                <c:pt idx="221">
                  <c:v>41391.194444444627</c:v>
                </c:pt>
                <c:pt idx="222">
                  <c:v>41391.201388889072</c:v>
                </c:pt>
                <c:pt idx="223">
                  <c:v>41391.208333333518</c:v>
                </c:pt>
                <c:pt idx="224">
                  <c:v>41391.215277777963</c:v>
                </c:pt>
                <c:pt idx="225">
                  <c:v>41391.222222222408</c:v>
                </c:pt>
                <c:pt idx="226">
                  <c:v>41391.229166666853</c:v>
                </c:pt>
                <c:pt idx="227">
                  <c:v>41391.236111111299</c:v>
                </c:pt>
                <c:pt idx="228">
                  <c:v>41391.243055555744</c:v>
                </c:pt>
                <c:pt idx="229">
                  <c:v>41391.250000000189</c:v>
                </c:pt>
                <c:pt idx="230">
                  <c:v>41391.256944444634</c:v>
                </c:pt>
                <c:pt idx="231">
                  <c:v>41391.26388888908</c:v>
                </c:pt>
                <c:pt idx="232">
                  <c:v>41391.270833333525</c:v>
                </c:pt>
                <c:pt idx="233">
                  <c:v>41391.27777777797</c:v>
                </c:pt>
                <c:pt idx="234">
                  <c:v>41391.284722222415</c:v>
                </c:pt>
                <c:pt idx="235">
                  <c:v>41391.291666666861</c:v>
                </c:pt>
                <c:pt idx="236">
                  <c:v>41391.298611111306</c:v>
                </c:pt>
                <c:pt idx="237">
                  <c:v>41391.305555555751</c:v>
                </c:pt>
                <c:pt idx="238">
                  <c:v>41391.312500000196</c:v>
                </c:pt>
                <c:pt idx="239">
                  <c:v>41391.319444444642</c:v>
                </c:pt>
                <c:pt idx="240">
                  <c:v>41391.326388889087</c:v>
                </c:pt>
                <c:pt idx="241">
                  <c:v>41391.333333333532</c:v>
                </c:pt>
                <c:pt idx="242">
                  <c:v>41391.340277777977</c:v>
                </c:pt>
                <c:pt idx="243">
                  <c:v>41391.347222222423</c:v>
                </c:pt>
                <c:pt idx="244">
                  <c:v>41391.354166666868</c:v>
                </c:pt>
                <c:pt idx="245">
                  <c:v>41391.361111111313</c:v>
                </c:pt>
                <c:pt idx="246">
                  <c:v>41391.368055555758</c:v>
                </c:pt>
                <c:pt idx="247">
                  <c:v>41391.375000000204</c:v>
                </c:pt>
                <c:pt idx="248">
                  <c:v>41391.381944444649</c:v>
                </c:pt>
                <c:pt idx="249">
                  <c:v>41391.388888889094</c:v>
                </c:pt>
                <c:pt idx="250">
                  <c:v>41391.395833333539</c:v>
                </c:pt>
                <c:pt idx="251">
                  <c:v>41391.402777777985</c:v>
                </c:pt>
                <c:pt idx="252">
                  <c:v>41391.40972222243</c:v>
                </c:pt>
                <c:pt idx="253">
                  <c:v>41391.416666666875</c:v>
                </c:pt>
                <c:pt idx="254">
                  <c:v>41391.42361111132</c:v>
                </c:pt>
                <c:pt idx="255">
                  <c:v>41391.430555555766</c:v>
                </c:pt>
                <c:pt idx="256">
                  <c:v>41391.437500000211</c:v>
                </c:pt>
                <c:pt idx="257">
                  <c:v>41391.444444444656</c:v>
                </c:pt>
                <c:pt idx="258">
                  <c:v>41391.451388889102</c:v>
                </c:pt>
                <c:pt idx="259">
                  <c:v>41391.458333333547</c:v>
                </c:pt>
                <c:pt idx="260">
                  <c:v>41391.465277777992</c:v>
                </c:pt>
                <c:pt idx="261">
                  <c:v>41391.472222222437</c:v>
                </c:pt>
                <c:pt idx="262">
                  <c:v>41391.479166666883</c:v>
                </c:pt>
                <c:pt idx="263">
                  <c:v>41391.486111111328</c:v>
                </c:pt>
                <c:pt idx="264">
                  <c:v>41391.493055555773</c:v>
                </c:pt>
                <c:pt idx="265">
                  <c:v>41391.500000000218</c:v>
                </c:pt>
                <c:pt idx="266">
                  <c:v>41391.506944444664</c:v>
                </c:pt>
                <c:pt idx="267">
                  <c:v>41391.513888889109</c:v>
                </c:pt>
                <c:pt idx="268">
                  <c:v>41391.520833333554</c:v>
                </c:pt>
                <c:pt idx="269">
                  <c:v>41391.527777777999</c:v>
                </c:pt>
                <c:pt idx="270">
                  <c:v>41391.534722222445</c:v>
                </c:pt>
                <c:pt idx="271">
                  <c:v>41391.54166666689</c:v>
                </c:pt>
                <c:pt idx="272">
                  <c:v>41391.548611111335</c:v>
                </c:pt>
                <c:pt idx="273">
                  <c:v>41391.55555555578</c:v>
                </c:pt>
                <c:pt idx="274">
                  <c:v>41391.562500000226</c:v>
                </c:pt>
                <c:pt idx="275">
                  <c:v>41391.569444444671</c:v>
                </c:pt>
                <c:pt idx="276">
                  <c:v>41391.576388889116</c:v>
                </c:pt>
                <c:pt idx="277">
                  <c:v>41391.583333333561</c:v>
                </c:pt>
                <c:pt idx="278">
                  <c:v>41391.590277778007</c:v>
                </c:pt>
                <c:pt idx="279">
                  <c:v>41391.597222222452</c:v>
                </c:pt>
                <c:pt idx="280">
                  <c:v>41391.604166666897</c:v>
                </c:pt>
                <c:pt idx="281">
                  <c:v>41391.611111111342</c:v>
                </c:pt>
                <c:pt idx="282">
                  <c:v>41391.618055555788</c:v>
                </c:pt>
                <c:pt idx="283">
                  <c:v>41391.625000000233</c:v>
                </c:pt>
                <c:pt idx="284">
                  <c:v>41391.631944444678</c:v>
                </c:pt>
                <c:pt idx="285">
                  <c:v>41391.638888889123</c:v>
                </c:pt>
                <c:pt idx="286">
                  <c:v>41391.645833333569</c:v>
                </c:pt>
                <c:pt idx="287">
                  <c:v>41391.652777778014</c:v>
                </c:pt>
                <c:pt idx="288">
                  <c:v>41391.659722222459</c:v>
                </c:pt>
                <c:pt idx="289">
                  <c:v>41391.666666666904</c:v>
                </c:pt>
                <c:pt idx="290">
                  <c:v>41391.67361111135</c:v>
                </c:pt>
                <c:pt idx="291">
                  <c:v>41391.680555555795</c:v>
                </c:pt>
                <c:pt idx="292">
                  <c:v>41391.68750000024</c:v>
                </c:pt>
                <c:pt idx="293">
                  <c:v>41391.694444444685</c:v>
                </c:pt>
                <c:pt idx="294">
                  <c:v>41391.701388889131</c:v>
                </c:pt>
                <c:pt idx="295">
                  <c:v>41391.708333333576</c:v>
                </c:pt>
                <c:pt idx="296">
                  <c:v>41391.715277778021</c:v>
                </c:pt>
                <c:pt idx="297">
                  <c:v>41391.722222222466</c:v>
                </c:pt>
                <c:pt idx="298">
                  <c:v>41391.729166666912</c:v>
                </c:pt>
                <c:pt idx="299">
                  <c:v>41391.736111111357</c:v>
                </c:pt>
                <c:pt idx="300">
                  <c:v>41391.743055555802</c:v>
                </c:pt>
                <c:pt idx="301">
                  <c:v>41391.750000000247</c:v>
                </c:pt>
                <c:pt idx="302">
                  <c:v>41391.756944444693</c:v>
                </c:pt>
                <c:pt idx="303">
                  <c:v>41391.763888889138</c:v>
                </c:pt>
                <c:pt idx="304">
                  <c:v>41391.770833333583</c:v>
                </c:pt>
                <c:pt idx="305">
                  <c:v>41391.777777778028</c:v>
                </c:pt>
                <c:pt idx="306">
                  <c:v>41391.784722222474</c:v>
                </c:pt>
                <c:pt idx="307">
                  <c:v>41391.791666666919</c:v>
                </c:pt>
                <c:pt idx="308">
                  <c:v>41391.798611111364</c:v>
                </c:pt>
                <c:pt idx="309">
                  <c:v>41391.805555555809</c:v>
                </c:pt>
                <c:pt idx="310">
                  <c:v>41391.812500000255</c:v>
                </c:pt>
                <c:pt idx="311">
                  <c:v>41391.8194444447</c:v>
                </c:pt>
                <c:pt idx="312">
                  <c:v>41391.826388889145</c:v>
                </c:pt>
                <c:pt idx="313">
                  <c:v>41391.83333333359</c:v>
                </c:pt>
                <c:pt idx="314">
                  <c:v>41391.840277778036</c:v>
                </c:pt>
                <c:pt idx="315">
                  <c:v>41391.847222222481</c:v>
                </c:pt>
                <c:pt idx="316">
                  <c:v>41391.854166666926</c:v>
                </c:pt>
                <c:pt idx="317">
                  <c:v>41391.861111111371</c:v>
                </c:pt>
                <c:pt idx="318">
                  <c:v>41391.868055555817</c:v>
                </c:pt>
                <c:pt idx="319">
                  <c:v>41391.875000000262</c:v>
                </c:pt>
                <c:pt idx="320">
                  <c:v>41391.881944444707</c:v>
                </c:pt>
                <c:pt idx="321">
                  <c:v>41391.888888889152</c:v>
                </c:pt>
                <c:pt idx="322">
                  <c:v>41391.895833333598</c:v>
                </c:pt>
                <c:pt idx="323">
                  <c:v>41391.902777778043</c:v>
                </c:pt>
                <c:pt idx="324">
                  <c:v>41391.909722222488</c:v>
                </c:pt>
                <c:pt idx="325">
                  <c:v>41391.916666666933</c:v>
                </c:pt>
                <c:pt idx="326">
                  <c:v>41391.923611111379</c:v>
                </c:pt>
                <c:pt idx="327">
                  <c:v>41391.930555555824</c:v>
                </c:pt>
                <c:pt idx="328">
                  <c:v>41391.937500000269</c:v>
                </c:pt>
                <c:pt idx="329">
                  <c:v>41391.944444444714</c:v>
                </c:pt>
                <c:pt idx="330">
                  <c:v>41391.95138888916</c:v>
                </c:pt>
                <c:pt idx="331">
                  <c:v>41391.958333333605</c:v>
                </c:pt>
                <c:pt idx="332">
                  <c:v>41391.96527777805</c:v>
                </c:pt>
                <c:pt idx="333">
                  <c:v>41391.972222222495</c:v>
                </c:pt>
                <c:pt idx="334">
                  <c:v>41391.979166666941</c:v>
                </c:pt>
                <c:pt idx="335">
                  <c:v>41391.986111111386</c:v>
                </c:pt>
                <c:pt idx="336">
                  <c:v>41391.993055555831</c:v>
                </c:pt>
                <c:pt idx="337">
                  <c:v>41392.000000000276</c:v>
                </c:pt>
                <c:pt idx="338">
                  <c:v>41392.006944444722</c:v>
                </c:pt>
                <c:pt idx="339">
                  <c:v>41392.013888889167</c:v>
                </c:pt>
                <c:pt idx="340">
                  <c:v>41392.020833333612</c:v>
                </c:pt>
                <c:pt idx="341">
                  <c:v>41392.027777778057</c:v>
                </c:pt>
                <c:pt idx="342">
                  <c:v>41392.034722222503</c:v>
                </c:pt>
                <c:pt idx="343">
                  <c:v>41392.041666666948</c:v>
                </c:pt>
                <c:pt idx="344">
                  <c:v>41392.048611111393</c:v>
                </c:pt>
                <c:pt idx="345">
                  <c:v>41392.055555555839</c:v>
                </c:pt>
                <c:pt idx="346">
                  <c:v>41392.062500000284</c:v>
                </c:pt>
                <c:pt idx="347">
                  <c:v>41392.069444444729</c:v>
                </c:pt>
                <c:pt idx="348">
                  <c:v>41392.076388889174</c:v>
                </c:pt>
                <c:pt idx="349">
                  <c:v>41392.08333333362</c:v>
                </c:pt>
                <c:pt idx="350">
                  <c:v>41392.090277778065</c:v>
                </c:pt>
                <c:pt idx="351">
                  <c:v>41392.09722222251</c:v>
                </c:pt>
                <c:pt idx="352">
                  <c:v>41392.104166666955</c:v>
                </c:pt>
                <c:pt idx="353">
                  <c:v>41392.111111111401</c:v>
                </c:pt>
                <c:pt idx="354">
                  <c:v>41392.118055555846</c:v>
                </c:pt>
                <c:pt idx="355">
                  <c:v>41392.125000000291</c:v>
                </c:pt>
                <c:pt idx="356">
                  <c:v>41392.131944444736</c:v>
                </c:pt>
                <c:pt idx="357">
                  <c:v>41392.138888889182</c:v>
                </c:pt>
                <c:pt idx="358">
                  <c:v>41392.145833333627</c:v>
                </c:pt>
                <c:pt idx="359">
                  <c:v>41392.152777778072</c:v>
                </c:pt>
                <c:pt idx="360">
                  <c:v>41392.159722222517</c:v>
                </c:pt>
                <c:pt idx="361">
                  <c:v>41392.166666666963</c:v>
                </c:pt>
                <c:pt idx="362">
                  <c:v>41392.173611111408</c:v>
                </c:pt>
                <c:pt idx="363">
                  <c:v>41392.180555555853</c:v>
                </c:pt>
                <c:pt idx="364">
                  <c:v>41392.187500000298</c:v>
                </c:pt>
                <c:pt idx="365">
                  <c:v>41392.194444444744</c:v>
                </c:pt>
                <c:pt idx="366">
                  <c:v>41392.201388889189</c:v>
                </c:pt>
                <c:pt idx="367">
                  <c:v>41392.208333333634</c:v>
                </c:pt>
                <c:pt idx="368">
                  <c:v>41392.215277778079</c:v>
                </c:pt>
                <c:pt idx="369">
                  <c:v>41392.222222222525</c:v>
                </c:pt>
                <c:pt idx="370">
                  <c:v>41392.22916666697</c:v>
                </c:pt>
                <c:pt idx="371">
                  <c:v>41392.236111111415</c:v>
                </c:pt>
                <c:pt idx="372">
                  <c:v>41392.24305555586</c:v>
                </c:pt>
                <c:pt idx="373">
                  <c:v>41392.250000000306</c:v>
                </c:pt>
                <c:pt idx="374">
                  <c:v>41392.256944444751</c:v>
                </c:pt>
                <c:pt idx="375">
                  <c:v>41392.263888889196</c:v>
                </c:pt>
                <c:pt idx="376">
                  <c:v>41392.270833333641</c:v>
                </c:pt>
                <c:pt idx="377">
                  <c:v>41392.277777778087</c:v>
                </c:pt>
                <c:pt idx="378">
                  <c:v>41392.284722222532</c:v>
                </c:pt>
                <c:pt idx="379">
                  <c:v>41392.291666666977</c:v>
                </c:pt>
                <c:pt idx="380">
                  <c:v>41392.298611111422</c:v>
                </c:pt>
                <c:pt idx="381">
                  <c:v>41392.305555555868</c:v>
                </c:pt>
                <c:pt idx="382">
                  <c:v>41392.312500000313</c:v>
                </c:pt>
                <c:pt idx="383">
                  <c:v>41392.319444444758</c:v>
                </c:pt>
                <c:pt idx="384">
                  <c:v>41392.326388889203</c:v>
                </c:pt>
                <c:pt idx="385">
                  <c:v>41392.333333333649</c:v>
                </c:pt>
                <c:pt idx="386">
                  <c:v>41392.340277778094</c:v>
                </c:pt>
                <c:pt idx="387">
                  <c:v>41392.347222222539</c:v>
                </c:pt>
                <c:pt idx="388">
                  <c:v>41392.354166666984</c:v>
                </c:pt>
                <c:pt idx="389">
                  <c:v>41392.36111111143</c:v>
                </c:pt>
                <c:pt idx="390">
                  <c:v>41392.368055555875</c:v>
                </c:pt>
                <c:pt idx="391">
                  <c:v>41392.37500000032</c:v>
                </c:pt>
                <c:pt idx="392">
                  <c:v>41392.381944444765</c:v>
                </c:pt>
                <c:pt idx="393">
                  <c:v>41392.388888889211</c:v>
                </c:pt>
                <c:pt idx="394">
                  <c:v>41392.395833333656</c:v>
                </c:pt>
                <c:pt idx="395">
                  <c:v>41392.402777778101</c:v>
                </c:pt>
                <c:pt idx="396">
                  <c:v>41392.409722222546</c:v>
                </c:pt>
                <c:pt idx="397">
                  <c:v>41392.416666666992</c:v>
                </c:pt>
                <c:pt idx="398">
                  <c:v>41392.423611111437</c:v>
                </c:pt>
                <c:pt idx="399">
                  <c:v>41392.430555555882</c:v>
                </c:pt>
                <c:pt idx="400">
                  <c:v>41392.437500000327</c:v>
                </c:pt>
                <c:pt idx="401">
                  <c:v>41392.444444444773</c:v>
                </c:pt>
                <c:pt idx="402">
                  <c:v>41392.451388889218</c:v>
                </c:pt>
                <c:pt idx="403">
                  <c:v>41392.458333333663</c:v>
                </c:pt>
                <c:pt idx="404">
                  <c:v>41392.465277778108</c:v>
                </c:pt>
                <c:pt idx="405">
                  <c:v>41392.472222222554</c:v>
                </c:pt>
                <c:pt idx="406">
                  <c:v>41392.479166666999</c:v>
                </c:pt>
                <c:pt idx="407">
                  <c:v>41392.486111111444</c:v>
                </c:pt>
                <c:pt idx="408">
                  <c:v>41392.493055555889</c:v>
                </c:pt>
                <c:pt idx="409">
                  <c:v>41392.500000000335</c:v>
                </c:pt>
                <c:pt idx="410">
                  <c:v>41392.50694444478</c:v>
                </c:pt>
                <c:pt idx="411">
                  <c:v>41392.513888889225</c:v>
                </c:pt>
                <c:pt idx="412">
                  <c:v>41392.52083333367</c:v>
                </c:pt>
                <c:pt idx="413">
                  <c:v>41392.527777778116</c:v>
                </c:pt>
                <c:pt idx="414">
                  <c:v>41392.534722222561</c:v>
                </c:pt>
                <c:pt idx="415">
                  <c:v>41392.541666667006</c:v>
                </c:pt>
                <c:pt idx="416">
                  <c:v>41392.548611111451</c:v>
                </c:pt>
                <c:pt idx="417">
                  <c:v>41392.555555555897</c:v>
                </c:pt>
                <c:pt idx="418">
                  <c:v>41392.562500000342</c:v>
                </c:pt>
                <c:pt idx="419">
                  <c:v>41392.569444444787</c:v>
                </c:pt>
                <c:pt idx="420">
                  <c:v>41392.576388889232</c:v>
                </c:pt>
                <c:pt idx="421">
                  <c:v>41392.583333333678</c:v>
                </c:pt>
                <c:pt idx="422">
                  <c:v>41392.590277778123</c:v>
                </c:pt>
                <c:pt idx="423">
                  <c:v>41392.597222222568</c:v>
                </c:pt>
                <c:pt idx="424">
                  <c:v>41392.604166667013</c:v>
                </c:pt>
                <c:pt idx="425">
                  <c:v>41392.611111111459</c:v>
                </c:pt>
                <c:pt idx="426">
                  <c:v>41392.618055555904</c:v>
                </c:pt>
                <c:pt idx="427">
                  <c:v>41392.625000000349</c:v>
                </c:pt>
                <c:pt idx="428">
                  <c:v>41392.631944444794</c:v>
                </c:pt>
                <c:pt idx="429">
                  <c:v>41392.63888888924</c:v>
                </c:pt>
                <c:pt idx="430">
                  <c:v>41392.645833333685</c:v>
                </c:pt>
                <c:pt idx="431">
                  <c:v>41392.65277777813</c:v>
                </c:pt>
                <c:pt idx="432">
                  <c:v>41392.659722222576</c:v>
                </c:pt>
                <c:pt idx="433">
                  <c:v>41392.666666667021</c:v>
                </c:pt>
                <c:pt idx="434">
                  <c:v>41392.673611111466</c:v>
                </c:pt>
                <c:pt idx="435">
                  <c:v>41392.680555555911</c:v>
                </c:pt>
                <c:pt idx="436">
                  <c:v>41392.687500000357</c:v>
                </c:pt>
                <c:pt idx="437">
                  <c:v>41392.694444444802</c:v>
                </c:pt>
                <c:pt idx="438">
                  <c:v>41392.701388889247</c:v>
                </c:pt>
                <c:pt idx="439">
                  <c:v>41392.708333333692</c:v>
                </c:pt>
                <c:pt idx="440">
                  <c:v>41392.715277778138</c:v>
                </c:pt>
                <c:pt idx="441">
                  <c:v>41392.722222222583</c:v>
                </c:pt>
                <c:pt idx="442">
                  <c:v>41392.729166667028</c:v>
                </c:pt>
                <c:pt idx="443">
                  <c:v>41392.736111111473</c:v>
                </c:pt>
                <c:pt idx="444">
                  <c:v>41392.743055555919</c:v>
                </c:pt>
                <c:pt idx="445">
                  <c:v>41392.750000000364</c:v>
                </c:pt>
                <c:pt idx="446">
                  <c:v>41392.756944444809</c:v>
                </c:pt>
                <c:pt idx="447">
                  <c:v>41392.763888889254</c:v>
                </c:pt>
                <c:pt idx="448">
                  <c:v>41392.7708333337</c:v>
                </c:pt>
                <c:pt idx="449">
                  <c:v>41392.777777778145</c:v>
                </c:pt>
                <c:pt idx="450">
                  <c:v>41392.78472222259</c:v>
                </c:pt>
                <c:pt idx="451">
                  <c:v>41392.791666667035</c:v>
                </c:pt>
                <c:pt idx="452">
                  <c:v>41392.798611111481</c:v>
                </c:pt>
                <c:pt idx="453">
                  <c:v>41392.805555555926</c:v>
                </c:pt>
                <c:pt idx="454">
                  <c:v>41392.812500000371</c:v>
                </c:pt>
                <c:pt idx="455">
                  <c:v>41392.819444444816</c:v>
                </c:pt>
                <c:pt idx="456">
                  <c:v>41392.826388889262</c:v>
                </c:pt>
                <c:pt idx="457">
                  <c:v>41392.833333333707</c:v>
                </c:pt>
                <c:pt idx="458">
                  <c:v>41392.840277778152</c:v>
                </c:pt>
                <c:pt idx="459">
                  <c:v>41392.847222222597</c:v>
                </c:pt>
                <c:pt idx="460">
                  <c:v>41392.854166667043</c:v>
                </c:pt>
                <c:pt idx="461">
                  <c:v>41392.861111111488</c:v>
                </c:pt>
                <c:pt idx="462">
                  <c:v>41392.868055555933</c:v>
                </c:pt>
                <c:pt idx="463">
                  <c:v>41392.875000000378</c:v>
                </c:pt>
                <c:pt idx="464">
                  <c:v>41392.881944444824</c:v>
                </c:pt>
                <c:pt idx="465">
                  <c:v>41392.888888889269</c:v>
                </c:pt>
                <c:pt idx="466">
                  <c:v>41392.895833333714</c:v>
                </c:pt>
                <c:pt idx="467">
                  <c:v>41392.902777778159</c:v>
                </c:pt>
                <c:pt idx="468">
                  <c:v>41392.909722222605</c:v>
                </c:pt>
                <c:pt idx="469">
                  <c:v>41392.91666666705</c:v>
                </c:pt>
                <c:pt idx="470">
                  <c:v>41392.923611111495</c:v>
                </c:pt>
                <c:pt idx="471">
                  <c:v>41392.93055555594</c:v>
                </c:pt>
                <c:pt idx="472">
                  <c:v>41392.937500000386</c:v>
                </c:pt>
                <c:pt idx="473">
                  <c:v>41392.944444444831</c:v>
                </c:pt>
                <c:pt idx="474">
                  <c:v>41392.951388889276</c:v>
                </c:pt>
                <c:pt idx="475">
                  <c:v>41392.958333333721</c:v>
                </c:pt>
                <c:pt idx="476">
                  <c:v>41392.965277778167</c:v>
                </c:pt>
                <c:pt idx="477">
                  <c:v>41392.972222222612</c:v>
                </c:pt>
                <c:pt idx="478">
                  <c:v>41392.979166667057</c:v>
                </c:pt>
                <c:pt idx="479">
                  <c:v>41392.986111111502</c:v>
                </c:pt>
                <c:pt idx="480">
                  <c:v>41392.993055555948</c:v>
                </c:pt>
                <c:pt idx="481">
                  <c:v>41393.000000000393</c:v>
                </c:pt>
                <c:pt idx="482">
                  <c:v>41393.006944444838</c:v>
                </c:pt>
                <c:pt idx="483">
                  <c:v>41393.013888889283</c:v>
                </c:pt>
                <c:pt idx="484">
                  <c:v>41393.020833333729</c:v>
                </c:pt>
                <c:pt idx="485">
                  <c:v>41393.027777778174</c:v>
                </c:pt>
                <c:pt idx="486">
                  <c:v>41393.034722222619</c:v>
                </c:pt>
                <c:pt idx="487">
                  <c:v>41393.041666667064</c:v>
                </c:pt>
                <c:pt idx="488">
                  <c:v>41393.04861111151</c:v>
                </c:pt>
                <c:pt idx="489">
                  <c:v>41393.055555555955</c:v>
                </c:pt>
                <c:pt idx="490">
                  <c:v>41393.0625000004</c:v>
                </c:pt>
                <c:pt idx="491">
                  <c:v>41393.069444444845</c:v>
                </c:pt>
                <c:pt idx="492">
                  <c:v>41393.076388889291</c:v>
                </c:pt>
                <c:pt idx="493">
                  <c:v>41393.083333333736</c:v>
                </c:pt>
                <c:pt idx="494">
                  <c:v>41393.090277778181</c:v>
                </c:pt>
                <c:pt idx="495">
                  <c:v>41393.097222222626</c:v>
                </c:pt>
                <c:pt idx="496">
                  <c:v>41393.104166667072</c:v>
                </c:pt>
                <c:pt idx="497">
                  <c:v>41393.111111111517</c:v>
                </c:pt>
                <c:pt idx="498">
                  <c:v>41393.118055555962</c:v>
                </c:pt>
                <c:pt idx="499">
                  <c:v>41393.125000000407</c:v>
                </c:pt>
                <c:pt idx="500">
                  <c:v>41393.131944444853</c:v>
                </c:pt>
                <c:pt idx="501">
                  <c:v>41393.138888889298</c:v>
                </c:pt>
                <c:pt idx="502">
                  <c:v>41393.145833333743</c:v>
                </c:pt>
                <c:pt idx="503">
                  <c:v>41393.152777778188</c:v>
                </c:pt>
                <c:pt idx="504">
                  <c:v>41393.159722222634</c:v>
                </c:pt>
                <c:pt idx="505">
                  <c:v>41393.166666667079</c:v>
                </c:pt>
                <c:pt idx="506">
                  <c:v>41393.173611111524</c:v>
                </c:pt>
                <c:pt idx="507">
                  <c:v>41393.180555555969</c:v>
                </c:pt>
                <c:pt idx="508">
                  <c:v>41393.187500000415</c:v>
                </c:pt>
                <c:pt idx="509">
                  <c:v>41393.19444444486</c:v>
                </c:pt>
                <c:pt idx="510">
                  <c:v>41393.201388889305</c:v>
                </c:pt>
                <c:pt idx="511">
                  <c:v>41393.20833333375</c:v>
                </c:pt>
                <c:pt idx="512">
                  <c:v>41393.215277778196</c:v>
                </c:pt>
                <c:pt idx="513">
                  <c:v>41393.222222222641</c:v>
                </c:pt>
                <c:pt idx="514">
                  <c:v>41393.229166667086</c:v>
                </c:pt>
                <c:pt idx="515">
                  <c:v>41393.236111111531</c:v>
                </c:pt>
                <c:pt idx="516">
                  <c:v>41393.243055555977</c:v>
                </c:pt>
                <c:pt idx="517">
                  <c:v>41393.250000000422</c:v>
                </c:pt>
                <c:pt idx="518">
                  <c:v>41393.256944444867</c:v>
                </c:pt>
                <c:pt idx="519">
                  <c:v>41393.263888889313</c:v>
                </c:pt>
                <c:pt idx="520">
                  <c:v>41393.270833333758</c:v>
                </c:pt>
                <c:pt idx="521">
                  <c:v>41393.277777778203</c:v>
                </c:pt>
                <c:pt idx="522">
                  <c:v>41393.284722222648</c:v>
                </c:pt>
                <c:pt idx="523">
                  <c:v>41393.291666667094</c:v>
                </c:pt>
                <c:pt idx="524">
                  <c:v>41393.298611111539</c:v>
                </c:pt>
                <c:pt idx="525">
                  <c:v>41393.305555555984</c:v>
                </c:pt>
                <c:pt idx="526">
                  <c:v>41393.312500000429</c:v>
                </c:pt>
                <c:pt idx="527">
                  <c:v>41393.319444444875</c:v>
                </c:pt>
                <c:pt idx="528">
                  <c:v>41393.32638888932</c:v>
                </c:pt>
                <c:pt idx="529">
                  <c:v>41393.333333333765</c:v>
                </c:pt>
                <c:pt idx="530">
                  <c:v>41393.34027777821</c:v>
                </c:pt>
                <c:pt idx="531">
                  <c:v>41393.347222222656</c:v>
                </c:pt>
                <c:pt idx="532">
                  <c:v>41393.354166667101</c:v>
                </c:pt>
                <c:pt idx="533">
                  <c:v>41393.361111111546</c:v>
                </c:pt>
                <c:pt idx="534">
                  <c:v>41393.368055555991</c:v>
                </c:pt>
                <c:pt idx="535">
                  <c:v>41393.375000000437</c:v>
                </c:pt>
                <c:pt idx="536">
                  <c:v>41393.381944444882</c:v>
                </c:pt>
                <c:pt idx="537">
                  <c:v>41393.388888889327</c:v>
                </c:pt>
                <c:pt idx="538">
                  <c:v>41393.395833333772</c:v>
                </c:pt>
                <c:pt idx="539">
                  <c:v>41393.402777778218</c:v>
                </c:pt>
                <c:pt idx="540">
                  <c:v>41393.409722222663</c:v>
                </c:pt>
                <c:pt idx="541">
                  <c:v>41393.416666667108</c:v>
                </c:pt>
                <c:pt idx="542">
                  <c:v>41393.423611111553</c:v>
                </c:pt>
                <c:pt idx="543">
                  <c:v>41393.430555555999</c:v>
                </c:pt>
                <c:pt idx="544">
                  <c:v>41393.437500000444</c:v>
                </c:pt>
                <c:pt idx="545">
                  <c:v>41393.444444444889</c:v>
                </c:pt>
                <c:pt idx="546">
                  <c:v>41393.451388889334</c:v>
                </c:pt>
                <c:pt idx="547">
                  <c:v>41393.45833333378</c:v>
                </c:pt>
                <c:pt idx="548">
                  <c:v>41393.465277778225</c:v>
                </c:pt>
                <c:pt idx="549">
                  <c:v>41393.47222222267</c:v>
                </c:pt>
                <c:pt idx="550">
                  <c:v>41393.479166667115</c:v>
                </c:pt>
                <c:pt idx="551">
                  <c:v>41393.486111111561</c:v>
                </c:pt>
                <c:pt idx="552">
                  <c:v>41393.493055556006</c:v>
                </c:pt>
                <c:pt idx="553">
                  <c:v>41393.500000000451</c:v>
                </c:pt>
                <c:pt idx="554">
                  <c:v>41393.506944444896</c:v>
                </c:pt>
                <c:pt idx="555">
                  <c:v>41393.513888889342</c:v>
                </c:pt>
                <c:pt idx="556">
                  <c:v>41393.520833333787</c:v>
                </c:pt>
                <c:pt idx="557">
                  <c:v>41393.527777778232</c:v>
                </c:pt>
                <c:pt idx="558">
                  <c:v>41393.534722222677</c:v>
                </c:pt>
                <c:pt idx="559">
                  <c:v>41393.541666667123</c:v>
                </c:pt>
                <c:pt idx="560">
                  <c:v>41393.548611111568</c:v>
                </c:pt>
                <c:pt idx="561">
                  <c:v>41393.555555556013</c:v>
                </c:pt>
                <c:pt idx="562">
                  <c:v>41393.562500000458</c:v>
                </c:pt>
                <c:pt idx="563">
                  <c:v>41393.569444444904</c:v>
                </c:pt>
                <c:pt idx="564">
                  <c:v>41393.576388889349</c:v>
                </c:pt>
                <c:pt idx="565">
                  <c:v>41393.583333333794</c:v>
                </c:pt>
                <c:pt idx="566">
                  <c:v>41393.590277778239</c:v>
                </c:pt>
                <c:pt idx="567">
                  <c:v>41393.597222222685</c:v>
                </c:pt>
                <c:pt idx="568">
                  <c:v>41393.60416666713</c:v>
                </c:pt>
                <c:pt idx="569">
                  <c:v>41393.611111111575</c:v>
                </c:pt>
                <c:pt idx="570">
                  <c:v>41393.61805555602</c:v>
                </c:pt>
                <c:pt idx="571">
                  <c:v>41393.625000000466</c:v>
                </c:pt>
                <c:pt idx="572">
                  <c:v>41393.631944444911</c:v>
                </c:pt>
                <c:pt idx="573">
                  <c:v>41393.638888889356</c:v>
                </c:pt>
                <c:pt idx="574">
                  <c:v>41393.645833333801</c:v>
                </c:pt>
                <c:pt idx="575">
                  <c:v>41393.652777778247</c:v>
                </c:pt>
                <c:pt idx="576">
                  <c:v>41393.659722222692</c:v>
                </c:pt>
                <c:pt idx="577">
                  <c:v>41393.666666667137</c:v>
                </c:pt>
                <c:pt idx="578">
                  <c:v>41393.673611111582</c:v>
                </c:pt>
                <c:pt idx="579">
                  <c:v>41393.680555556028</c:v>
                </c:pt>
                <c:pt idx="580">
                  <c:v>41393.687500000473</c:v>
                </c:pt>
                <c:pt idx="581">
                  <c:v>41393.694444444918</c:v>
                </c:pt>
                <c:pt idx="582">
                  <c:v>41393.701388889363</c:v>
                </c:pt>
                <c:pt idx="583">
                  <c:v>41393.708333333809</c:v>
                </c:pt>
                <c:pt idx="584">
                  <c:v>41393.715277778254</c:v>
                </c:pt>
                <c:pt idx="585">
                  <c:v>41393.722222222699</c:v>
                </c:pt>
                <c:pt idx="586">
                  <c:v>41393.729166667144</c:v>
                </c:pt>
                <c:pt idx="587">
                  <c:v>41393.73611111159</c:v>
                </c:pt>
                <c:pt idx="588">
                  <c:v>41393.743055556035</c:v>
                </c:pt>
                <c:pt idx="589">
                  <c:v>41393.75000000048</c:v>
                </c:pt>
                <c:pt idx="590">
                  <c:v>41393.756944444925</c:v>
                </c:pt>
                <c:pt idx="591">
                  <c:v>41393.763888889371</c:v>
                </c:pt>
                <c:pt idx="592">
                  <c:v>41393.770833333816</c:v>
                </c:pt>
                <c:pt idx="593">
                  <c:v>41393.777777778261</c:v>
                </c:pt>
                <c:pt idx="594">
                  <c:v>41393.784722222706</c:v>
                </c:pt>
                <c:pt idx="595">
                  <c:v>41393.791666667152</c:v>
                </c:pt>
                <c:pt idx="596">
                  <c:v>41393.798611111597</c:v>
                </c:pt>
                <c:pt idx="597">
                  <c:v>41393.805555556042</c:v>
                </c:pt>
                <c:pt idx="598">
                  <c:v>41393.812500000487</c:v>
                </c:pt>
                <c:pt idx="599">
                  <c:v>41393.819444444933</c:v>
                </c:pt>
                <c:pt idx="600">
                  <c:v>41393.826388889378</c:v>
                </c:pt>
                <c:pt idx="601">
                  <c:v>41393.833333333823</c:v>
                </c:pt>
                <c:pt idx="602">
                  <c:v>41393.840277778269</c:v>
                </c:pt>
                <c:pt idx="603">
                  <c:v>41393.847222222714</c:v>
                </c:pt>
                <c:pt idx="604">
                  <c:v>41393.854166667159</c:v>
                </c:pt>
                <c:pt idx="605">
                  <c:v>41393.861111111604</c:v>
                </c:pt>
                <c:pt idx="606">
                  <c:v>41393.86805555605</c:v>
                </c:pt>
                <c:pt idx="607">
                  <c:v>41393.875000000495</c:v>
                </c:pt>
                <c:pt idx="608">
                  <c:v>41393.88194444494</c:v>
                </c:pt>
                <c:pt idx="609">
                  <c:v>41393.888888889385</c:v>
                </c:pt>
                <c:pt idx="610">
                  <c:v>41393.895833333831</c:v>
                </c:pt>
                <c:pt idx="611">
                  <c:v>41393.902777778276</c:v>
                </c:pt>
                <c:pt idx="612">
                  <c:v>41393.909722222721</c:v>
                </c:pt>
                <c:pt idx="613">
                  <c:v>41393.916666667166</c:v>
                </c:pt>
                <c:pt idx="614">
                  <c:v>41393.923611111612</c:v>
                </c:pt>
                <c:pt idx="615">
                  <c:v>41393.930555556057</c:v>
                </c:pt>
                <c:pt idx="616">
                  <c:v>41393.937500000502</c:v>
                </c:pt>
                <c:pt idx="617">
                  <c:v>41393.944444444947</c:v>
                </c:pt>
                <c:pt idx="618">
                  <c:v>41393.951388889393</c:v>
                </c:pt>
                <c:pt idx="619">
                  <c:v>41393.958333333838</c:v>
                </c:pt>
                <c:pt idx="620">
                  <c:v>41393.965277778283</c:v>
                </c:pt>
                <c:pt idx="621">
                  <c:v>41393.972222222728</c:v>
                </c:pt>
                <c:pt idx="622">
                  <c:v>41393.979166667174</c:v>
                </c:pt>
                <c:pt idx="623">
                  <c:v>41393.986111111619</c:v>
                </c:pt>
                <c:pt idx="624">
                  <c:v>41393.993055556064</c:v>
                </c:pt>
                <c:pt idx="625">
                  <c:v>41394.000000000509</c:v>
                </c:pt>
                <c:pt idx="626">
                  <c:v>41394.006944444955</c:v>
                </c:pt>
                <c:pt idx="627">
                  <c:v>41394.0138888894</c:v>
                </c:pt>
                <c:pt idx="628">
                  <c:v>41394.020833333845</c:v>
                </c:pt>
                <c:pt idx="629">
                  <c:v>41394.02777777829</c:v>
                </c:pt>
                <c:pt idx="630">
                  <c:v>41394.034722222736</c:v>
                </c:pt>
                <c:pt idx="631">
                  <c:v>41394.041666667181</c:v>
                </c:pt>
                <c:pt idx="632">
                  <c:v>41394.048611111626</c:v>
                </c:pt>
                <c:pt idx="633">
                  <c:v>41394.055555556071</c:v>
                </c:pt>
                <c:pt idx="634">
                  <c:v>41394.062500000517</c:v>
                </c:pt>
                <c:pt idx="635">
                  <c:v>41394.069444444962</c:v>
                </c:pt>
                <c:pt idx="636">
                  <c:v>41394.076388889407</c:v>
                </c:pt>
                <c:pt idx="637">
                  <c:v>41394.083333333852</c:v>
                </c:pt>
                <c:pt idx="638">
                  <c:v>41394.090277778298</c:v>
                </c:pt>
                <c:pt idx="639">
                  <c:v>41394.097222222743</c:v>
                </c:pt>
                <c:pt idx="640">
                  <c:v>41394.104166667188</c:v>
                </c:pt>
                <c:pt idx="641">
                  <c:v>41394.111111111633</c:v>
                </c:pt>
                <c:pt idx="642">
                  <c:v>41394.118055556079</c:v>
                </c:pt>
                <c:pt idx="643">
                  <c:v>41394.125000000524</c:v>
                </c:pt>
                <c:pt idx="644">
                  <c:v>41394.131944444969</c:v>
                </c:pt>
                <c:pt idx="645">
                  <c:v>41394.138888889414</c:v>
                </c:pt>
                <c:pt idx="646">
                  <c:v>41394.14583333386</c:v>
                </c:pt>
                <c:pt idx="647">
                  <c:v>41394.152777778305</c:v>
                </c:pt>
                <c:pt idx="648">
                  <c:v>41394.15972222275</c:v>
                </c:pt>
                <c:pt idx="649">
                  <c:v>41394.166666667195</c:v>
                </c:pt>
                <c:pt idx="650">
                  <c:v>41394.173611111641</c:v>
                </c:pt>
                <c:pt idx="651">
                  <c:v>41394.180555556086</c:v>
                </c:pt>
                <c:pt idx="652">
                  <c:v>41394.187500000531</c:v>
                </c:pt>
                <c:pt idx="653">
                  <c:v>41394.194444444976</c:v>
                </c:pt>
                <c:pt idx="654">
                  <c:v>41394.201388889422</c:v>
                </c:pt>
                <c:pt idx="655">
                  <c:v>41394.208333333867</c:v>
                </c:pt>
                <c:pt idx="656">
                  <c:v>41394.215277778312</c:v>
                </c:pt>
                <c:pt idx="657">
                  <c:v>41394.222222222757</c:v>
                </c:pt>
                <c:pt idx="658">
                  <c:v>41394.229166667203</c:v>
                </c:pt>
                <c:pt idx="659">
                  <c:v>41394.236111111648</c:v>
                </c:pt>
                <c:pt idx="660">
                  <c:v>41394.243055556093</c:v>
                </c:pt>
                <c:pt idx="661">
                  <c:v>41394.250000000538</c:v>
                </c:pt>
                <c:pt idx="662">
                  <c:v>41394.256944444984</c:v>
                </c:pt>
                <c:pt idx="663">
                  <c:v>41394.263888889429</c:v>
                </c:pt>
                <c:pt idx="664">
                  <c:v>41394.270833333874</c:v>
                </c:pt>
                <c:pt idx="665">
                  <c:v>41394.277777778319</c:v>
                </c:pt>
                <c:pt idx="666">
                  <c:v>41394.284722222765</c:v>
                </c:pt>
                <c:pt idx="667">
                  <c:v>41394.29166666721</c:v>
                </c:pt>
                <c:pt idx="668">
                  <c:v>41394.298611111655</c:v>
                </c:pt>
                <c:pt idx="669">
                  <c:v>41394.3055555561</c:v>
                </c:pt>
                <c:pt idx="670">
                  <c:v>41394.312500000546</c:v>
                </c:pt>
                <c:pt idx="671">
                  <c:v>41394.319444444991</c:v>
                </c:pt>
                <c:pt idx="672">
                  <c:v>41394.326388889436</c:v>
                </c:pt>
                <c:pt idx="673">
                  <c:v>41394.333333333881</c:v>
                </c:pt>
                <c:pt idx="674">
                  <c:v>41394.340277778327</c:v>
                </c:pt>
                <c:pt idx="675">
                  <c:v>41394.347222222772</c:v>
                </c:pt>
                <c:pt idx="676">
                  <c:v>41394.354166667217</c:v>
                </c:pt>
                <c:pt idx="677">
                  <c:v>41394.361111111662</c:v>
                </c:pt>
                <c:pt idx="678">
                  <c:v>41394.368055556108</c:v>
                </c:pt>
                <c:pt idx="679">
                  <c:v>41394.375000000553</c:v>
                </c:pt>
                <c:pt idx="680">
                  <c:v>41394.381944444998</c:v>
                </c:pt>
                <c:pt idx="681">
                  <c:v>41394.388888889443</c:v>
                </c:pt>
                <c:pt idx="682">
                  <c:v>41394.395833333889</c:v>
                </c:pt>
                <c:pt idx="683">
                  <c:v>41394.402777778334</c:v>
                </c:pt>
                <c:pt idx="684">
                  <c:v>41394.409722222779</c:v>
                </c:pt>
                <c:pt idx="685">
                  <c:v>41394.416666667224</c:v>
                </c:pt>
                <c:pt idx="686">
                  <c:v>41394.42361111167</c:v>
                </c:pt>
                <c:pt idx="687">
                  <c:v>41394.430555556115</c:v>
                </c:pt>
                <c:pt idx="688">
                  <c:v>41394.43750000056</c:v>
                </c:pt>
                <c:pt idx="689">
                  <c:v>41394.444444445006</c:v>
                </c:pt>
                <c:pt idx="690">
                  <c:v>41394.451388889451</c:v>
                </c:pt>
                <c:pt idx="691">
                  <c:v>41394.458333333896</c:v>
                </c:pt>
                <c:pt idx="692">
                  <c:v>41394.465277778341</c:v>
                </c:pt>
                <c:pt idx="693">
                  <c:v>41394.472222222787</c:v>
                </c:pt>
                <c:pt idx="694">
                  <c:v>41394.479166667232</c:v>
                </c:pt>
                <c:pt idx="695">
                  <c:v>41394.486111111677</c:v>
                </c:pt>
                <c:pt idx="696">
                  <c:v>41394.493055556122</c:v>
                </c:pt>
                <c:pt idx="697">
                  <c:v>41394.500000000568</c:v>
                </c:pt>
                <c:pt idx="698">
                  <c:v>41394.506944445013</c:v>
                </c:pt>
                <c:pt idx="699">
                  <c:v>41394.513888889458</c:v>
                </c:pt>
                <c:pt idx="700">
                  <c:v>41394.520833333903</c:v>
                </c:pt>
                <c:pt idx="701">
                  <c:v>41394.527777778349</c:v>
                </c:pt>
                <c:pt idx="702">
                  <c:v>41394.534722222794</c:v>
                </c:pt>
                <c:pt idx="703">
                  <c:v>41394.541666667239</c:v>
                </c:pt>
                <c:pt idx="704">
                  <c:v>41394.548611111684</c:v>
                </c:pt>
                <c:pt idx="705">
                  <c:v>41394.55555555613</c:v>
                </c:pt>
                <c:pt idx="706">
                  <c:v>41394.562500000575</c:v>
                </c:pt>
                <c:pt idx="707">
                  <c:v>41394.56944444502</c:v>
                </c:pt>
                <c:pt idx="708">
                  <c:v>41394.576388889465</c:v>
                </c:pt>
                <c:pt idx="709">
                  <c:v>41394.583333333911</c:v>
                </c:pt>
                <c:pt idx="710">
                  <c:v>41394.590277778356</c:v>
                </c:pt>
                <c:pt idx="711">
                  <c:v>41394.597222222801</c:v>
                </c:pt>
                <c:pt idx="712">
                  <c:v>41394.604166667246</c:v>
                </c:pt>
                <c:pt idx="713">
                  <c:v>41394.611111111692</c:v>
                </c:pt>
                <c:pt idx="714">
                  <c:v>41394.618055556137</c:v>
                </c:pt>
                <c:pt idx="715">
                  <c:v>41394.625000000582</c:v>
                </c:pt>
                <c:pt idx="716">
                  <c:v>41394.631944445027</c:v>
                </c:pt>
                <c:pt idx="717">
                  <c:v>41394.638888889473</c:v>
                </c:pt>
                <c:pt idx="718">
                  <c:v>41394.645833333918</c:v>
                </c:pt>
                <c:pt idx="719">
                  <c:v>41394.652777778363</c:v>
                </c:pt>
                <c:pt idx="720">
                  <c:v>41394.659722222808</c:v>
                </c:pt>
                <c:pt idx="721">
                  <c:v>41394.666666667254</c:v>
                </c:pt>
                <c:pt idx="722">
                  <c:v>41394.673611111699</c:v>
                </c:pt>
                <c:pt idx="723">
                  <c:v>41394.680555556144</c:v>
                </c:pt>
                <c:pt idx="724">
                  <c:v>41394.687500000589</c:v>
                </c:pt>
                <c:pt idx="725">
                  <c:v>41394.694444445035</c:v>
                </c:pt>
                <c:pt idx="726">
                  <c:v>41394.70138888948</c:v>
                </c:pt>
                <c:pt idx="727">
                  <c:v>41394.708333333925</c:v>
                </c:pt>
                <c:pt idx="728">
                  <c:v>41394.71527777837</c:v>
                </c:pt>
                <c:pt idx="729">
                  <c:v>41394.722222222816</c:v>
                </c:pt>
                <c:pt idx="730">
                  <c:v>41394.729166667261</c:v>
                </c:pt>
                <c:pt idx="731">
                  <c:v>41394.736111111706</c:v>
                </c:pt>
                <c:pt idx="732">
                  <c:v>41394.743055556151</c:v>
                </c:pt>
                <c:pt idx="733">
                  <c:v>41394.750000000597</c:v>
                </c:pt>
                <c:pt idx="734">
                  <c:v>41394.756944445042</c:v>
                </c:pt>
                <c:pt idx="735">
                  <c:v>41394.763888889487</c:v>
                </c:pt>
                <c:pt idx="736">
                  <c:v>41394.770833333932</c:v>
                </c:pt>
                <c:pt idx="737">
                  <c:v>41394.777777778378</c:v>
                </c:pt>
                <c:pt idx="738">
                  <c:v>41394.784722222823</c:v>
                </c:pt>
                <c:pt idx="739">
                  <c:v>41394.791666667268</c:v>
                </c:pt>
                <c:pt idx="740">
                  <c:v>41394.798611111713</c:v>
                </c:pt>
                <c:pt idx="741">
                  <c:v>41394.805555556159</c:v>
                </c:pt>
                <c:pt idx="742">
                  <c:v>41394.812500000604</c:v>
                </c:pt>
                <c:pt idx="743">
                  <c:v>41394.819444445049</c:v>
                </c:pt>
                <c:pt idx="744">
                  <c:v>41394.826388889494</c:v>
                </c:pt>
                <c:pt idx="745">
                  <c:v>41394.83333333394</c:v>
                </c:pt>
                <c:pt idx="746">
                  <c:v>41394.840277778385</c:v>
                </c:pt>
                <c:pt idx="747">
                  <c:v>41394.84722222283</c:v>
                </c:pt>
                <c:pt idx="748">
                  <c:v>41394.854166667275</c:v>
                </c:pt>
                <c:pt idx="749">
                  <c:v>41394.861111111721</c:v>
                </c:pt>
                <c:pt idx="750">
                  <c:v>41394.868055556166</c:v>
                </c:pt>
                <c:pt idx="751">
                  <c:v>41394.875000000611</c:v>
                </c:pt>
                <c:pt idx="752">
                  <c:v>41394.881944445056</c:v>
                </c:pt>
                <c:pt idx="753">
                  <c:v>41394.888888889502</c:v>
                </c:pt>
                <c:pt idx="754">
                  <c:v>41394.895833333947</c:v>
                </c:pt>
                <c:pt idx="755">
                  <c:v>41394.902777778392</c:v>
                </c:pt>
                <c:pt idx="756">
                  <c:v>41394.909722222837</c:v>
                </c:pt>
                <c:pt idx="757">
                  <c:v>41394.916666667283</c:v>
                </c:pt>
                <c:pt idx="758">
                  <c:v>41394.923611111728</c:v>
                </c:pt>
                <c:pt idx="759">
                  <c:v>41394.930555556173</c:v>
                </c:pt>
                <c:pt idx="760">
                  <c:v>41394.937500000618</c:v>
                </c:pt>
                <c:pt idx="761">
                  <c:v>41394.944444445064</c:v>
                </c:pt>
                <c:pt idx="762">
                  <c:v>41394.951388889509</c:v>
                </c:pt>
                <c:pt idx="763">
                  <c:v>41394.958333333954</c:v>
                </c:pt>
                <c:pt idx="764">
                  <c:v>41394.965277778399</c:v>
                </c:pt>
                <c:pt idx="765">
                  <c:v>41394.972222222845</c:v>
                </c:pt>
                <c:pt idx="766">
                  <c:v>41394.97916666729</c:v>
                </c:pt>
                <c:pt idx="767">
                  <c:v>41394.986111111735</c:v>
                </c:pt>
                <c:pt idx="768">
                  <c:v>41394.99305555618</c:v>
                </c:pt>
                <c:pt idx="769">
                  <c:v>41395.000000000626</c:v>
                </c:pt>
                <c:pt idx="770">
                  <c:v>41395.006944445071</c:v>
                </c:pt>
                <c:pt idx="771">
                  <c:v>41395.013888889516</c:v>
                </c:pt>
                <c:pt idx="772">
                  <c:v>41395.020833333961</c:v>
                </c:pt>
                <c:pt idx="773">
                  <c:v>41395.027777778407</c:v>
                </c:pt>
                <c:pt idx="774">
                  <c:v>41395.034722222852</c:v>
                </c:pt>
                <c:pt idx="775">
                  <c:v>41395.041666667297</c:v>
                </c:pt>
                <c:pt idx="776">
                  <c:v>41395.048611111743</c:v>
                </c:pt>
                <c:pt idx="777">
                  <c:v>41395.055555556188</c:v>
                </c:pt>
                <c:pt idx="778">
                  <c:v>41395.062500000633</c:v>
                </c:pt>
                <c:pt idx="779">
                  <c:v>41395.069444445078</c:v>
                </c:pt>
                <c:pt idx="780">
                  <c:v>41395.076388889524</c:v>
                </c:pt>
                <c:pt idx="781">
                  <c:v>41395.083333333969</c:v>
                </c:pt>
                <c:pt idx="782">
                  <c:v>41395.090277778414</c:v>
                </c:pt>
                <c:pt idx="783">
                  <c:v>41395.097222222859</c:v>
                </c:pt>
                <c:pt idx="784">
                  <c:v>41395.104166667305</c:v>
                </c:pt>
                <c:pt idx="785">
                  <c:v>41395.11111111175</c:v>
                </c:pt>
                <c:pt idx="786">
                  <c:v>41395.118055556195</c:v>
                </c:pt>
                <c:pt idx="787">
                  <c:v>41395.12500000064</c:v>
                </c:pt>
                <c:pt idx="788">
                  <c:v>41395.131944445086</c:v>
                </c:pt>
                <c:pt idx="789">
                  <c:v>41395.138888889531</c:v>
                </c:pt>
                <c:pt idx="790">
                  <c:v>41395.145833333976</c:v>
                </c:pt>
                <c:pt idx="791">
                  <c:v>41395.152777778421</c:v>
                </c:pt>
                <c:pt idx="792">
                  <c:v>41395.159722222867</c:v>
                </c:pt>
                <c:pt idx="793">
                  <c:v>41395.166666667312</c:v>
                </c:pt>
                <c:pt idx="794">
                  <c:v>41395.173611111757</c:v>
                </c:pt>
                <c:pt idx="795">
                  <c:v>41395.180555556202</c:v>
                </c:pt>
                <c:pt idx="796">
                  <c:v>41395.187500000648</c:v>
                </c:pt>
                <c:pt idx="797">
                  <c:v>41395.194444445093</c:v>
                </c:pt>
                <c:pt idx="798">
                  <c:v>41395.201388889538</c:v>
                </c:pt>
                <c:pt idx="799">
                  <c:v>41395.208333333983</c:v>
                </c:pt>
                <c:pt idx="800">
                  <c:v>41395.215277778429</c:v>
                </c:pt>
                <c:pt idx="801">
                  <c:v>41395.222222222874</c:v>
                </c:pt>
                <c:pt idx="802">
                  <c:v>41395.229166667319</c:v>
                </c:pt>
                <c:pt idx="803">
                  <c:v>41395.236111111764</c:v>
                </c:pt>
                <c:pt idx="804">
                  <c:v>41395.24305555621</c:v>
                </c:pt>
                <c:pt idx="805">
                  <c:v>41395.250000000655</c:v>
                </c:pt>
                <c:pt idx="806">
                  <c:v>41395.2569444451</c:v>
                </c:pt>
                <c:pt idx="807">
                  <c:v>41395.263888889545</c:v>
                </c:pt>
                <c:pt idx="808">
                  <c:v>41395.270833333991</c:v>
                </c:pt>
                <c:pt idx="809">
                  <c:v>41395.277777778436</c:v>
                </c:pt>
                <c:pt idx="810">
                  <c:v>41395.284722222881</c:v>
                </c:pt>
                <c:pt idx="811">
                  <c:v>41395.291666667326</c:v>
                </c:pt>
                <c:pt idx="812">
                  <c:v>41395.298611111772</c:v>
                </c:pt>
                <c:pt idx="813">
                  <c:v>41395.305555556217</c:v>
                </c:pt>
                <c:pt idx="814">
                  <c:v>41395.312500000662</c:v>
                </c:pt>
                <c:pt idx="815">
                  <c:v>41395.319444445107</c:v>
                </c:pt>
                <c:pt idx="816">
                  <c:v>41395.326388889553</c:v>
                </c:pt>
                <c:pt idx="817">
                  <c:v>41395.333333333998</c:v>
                </c:pt>
                <c:pt idx="818">
                  <c:v>41395.340277778443</c:v>
                </c:pt>
                <c:pt idx="819">
                  <c:v>41395.347222222888</c:v>
                </c:pt>
                <c:pt idx="820">
                  <c:v>41395.354166667334</c:v>
                </c:pt>
                <c:pt idx="821">
                  <c:v>41395.361111111779</c:v>
                </c:pt>
                <c:pt idx="822">
                  <c:v>41395.368055556224</c:v>
                </c:pt>
                <c:pt idx="823">
                  <c:v>41395.375000000669</c:v>
                </c:pt>
                <c:pt idx="824">
                  <c:v>41395.381944445115</c:v>
                </c:pt>
                <c:pt idx="825">
                  <c:v>41395.38888888956</c:v>
                </c:pt>
                <c:pt idx="826">
                  <c:v>41395.395833334005</c:v>
                </c:pt>
                <c:pt idx="827">
                  <c:v>41395.40277777845</c:v>
                </c:pt>
                <c:pt idx="828">
                  <c:v>41395.409722222896</c:v>
                </c:pt>
                <c:pt idx="829">
                  <c:v>41395.416666667341</c:v>
                </c:pt>
                <c:pt idx="830">
                  <c:v>41395.423611111786</c:v>
                </c:pt>
                <c:pt idx="831">
                  <c:v>41395.430555556231</c:v>
                </c:pt>
                <c:pt idx="832">
                  <c:v>41395.437500000677</c:v>
                </c:pt>
                <c:pt idx="833">
                  <c:v>41395.444444445122</c:v>
                </c:pt>
                <c:pt idx="834">
                  <c:v>41395.451388889567</c:v>
                </c:pt>
                <c:pt idx="835">
                  <c:v>41395.458333334012</c:v>
                </c:pt>
                <c:pt idx="836">
                  <c:v>41395.465277778458</c:v>
                </c:pt>
                <c:pt idx="837">
                  <c:v>41395.472222222903</c:v>
                </c:pt>
                <c:pt idx="838">
                  <c:v>41395.479166667348</c:v>
                </c:pt>
                <c:pt idx="839">
                  <c:v>41395.486111111793</c:v>
                </c:pt>
                <c:pt idx="840">
                  <c:v>41395.493055556239</c:v>
                </c:pt>
                <c:pt idx="841">
                  <c:v>41395.500000000684</c:v>
                </c:pt>
                <c:pt idx="842">
                  <c:v>41395.506944445129</c:v>
                </c:pt>
                <c:pt idx="843">
                  <c:v>41395.513888889574</c:v>
                </c:pt>
                <c:pt idx="844">
                  <c:v>41395.52083333402</c:v>
                </c:pt>
                <c:pt idx="845">
                  <c:v>41395.527777778465</c:v>
                </c:pt>
                <c:pt idx="846">
                  <c:v>41395.53472222291</c:v>
                </c:pt>
                <c:pt idx="847">
                  <c:v>41395.541666667355</c:v>
                </c:pt>
                <c:pt idx="848">
                  <c:v>41395.548611111801</c:v>
                </c:pt>
                <c:pt idx="849">
                  <c:v>41395.555555556246</c:v>
                </c:pt>
                <c:pt idx="850">
                  <c:v>41395.562500000691</c:v>
                </c:pt>
                <c:pt idx="851">
                  <c:v>41395.569444445136</c:v>
                </c:pt>
                <c:pt idx="852">
                  <c:v>41395.576388889582</c:v>
                </c:pt>
                <c:pt idx="853">
                  <c:v>41395.583333334027</c:v>
                </c:pt>
                <c:pt idx="854">
                  <c:v>41395.590277778472</c:v>
                </c:pt>
                <c:pt idx="855">
                  <c:v>41395.597222222917</c:v>
                </c:pt>
                <c:pt idx="856">
                  <c:v>41395.604166667363</c:v>
                </c:pt>
                <c:pt idx="857">
                  <c:v>41395.611111111808</c:v>
                </c:pt>
                <c:pt idx="858">
                  <c:v>41395.618055556253</c:v>
                </c:pt>
                <c:pt idx="859">
                  <c:v>41395.625000000698</c:v>
                </c:pt>
                <c:pt idx="860">
                  <c:v>41395.631944445144</c:v>
                </c:pt>
                <c:pt idx="861">
                  <c:v>41395.638888889589</c:v>
                </c:pt>
                <c:pt idx="862">
                  <c:v>41395.645833334034</c:v>
                </c:pt>
                <c:pt idx="863">
                  <c:v>41395.65277777848</c:v>
                </c:pt>
                <c:pt idx="864">
                  <c:v>41395.659722222925</c:v>
                </c:pt>
                <c:pt idx="865">
                  <c:v>41395.66666666737</c:v>
                </c:pt>
                <c:pt idx="866">
                  <c:v>41395.673611111815</c:v>
                </c:pt>
                <c:pt idx="867">
                  <c:v>41395.680555556261</c:v>
                </c:pt>
                <c:pt idx="868">
                  <c:v>41395.687500000706</c:v>
                </c:pt>
                <c:pt idx="869">
                  <c:v>41395.694444445151</c:v>
                </c:pt>
                <c:pt idx="870">
                  <c:v>41395.701388889596</c:v>
                </c:pt>
                <c:pt idx="871">
                  <c:v>41395.708333334042</c:v>
                </c:pt>
                <c:pt idx="872">
                  <c:v>41395.715277778487</c:v>
                </c:pt>
                <c:pt idx="873">
                  <c:v>41395.722222222932</c:v>
                </c:pt>
                <c:pt idx="874">
                  <c:v>41395.729166667377</c:v>
                </c:pt>
                <c:pt idx="875">
                  <c:v>41395.736111111823</c:v>
                </c:pt>
                <c:pt idx="876">
                  <c:v>41395.743055556268</c:v>
                </c:pt>
                <c:pt idx="877">
                  <c:v>41395.750000000713</c:v>
                </c:pt>
                <c:pt idx="878">
                  <c:v>41395.756944445158</c:v>
                </c:pt>
                <c:pt idx="879">
                  <c:v>41395.763888889604</c:v>
                </c:pt>
                <c:pt idx="880">
                  <c:v>41395.770833334049</c:v>
                </c:pt>
                <c:pt idx="881">
                  <c:v>41395.777777778494</c:v>
                </c:pt>
                <c:pt idx="882">
                  <c:v>41395.784722222939</c:v>
                </c:pt>
                <c:pt idx="883">
                  <c:v>41395.791666667385</c:v>
                </c:pt>
                <c:pt idx="884">
                  <c:v>41395.79861111183</c:v>
                </c:pt>
                <c:pt idx="885">
                  <c:v>41395.805555556275</c:v>
                </c:pt>
                <c:pt idx="886">
                  <c:v>41395.81250000072</c:v>
                </c:pt>
                <c:pt idx="887">
                  <c:v>41395.819444445166</c:v>
                </c:pt>
                <c:pt idx="888">
                  <c:v>41395.826388889611</c:v>
                </c:pt>
                <c:pt idx="889">
                  <c:v>41395.833333334056</c:v>
                </c:pt>
                <c:pt idx="890">
                  <c:v>41395.840277778501</c:v>
                </c:pt>
                <c:pt idx="891">
                  <c:v>41395.847222222947</c:v>
                </c:pt>
                <c:pt idx="892">
                  <c:v>41395.854166667392</c:v>
                </c:pt>
                <c:pt idx="893">
                  <c:v>41395.861111111837</c:v>
                </c:pt>
                <c:pt idx="894">
                  <c:v>41395.868055556282</c:v>
                </c:pt>
                <c:pt idx="895">
                  <c:v>41395.875000000728</c:v>
                </c:pt>
                <c:pt idx="896">
                  <c:v>41395.881944445173</c:v>
                </c:pt>
                <c:pt idx="897">
                  <c:v>41395.888888889618</c:v>
                </c:pt>
                <c:pt idx="898">
                  <c:v>41395.895833334063</c:v>
                </c:pt>
                <c:pt idx="899">
                  <c:v>41395.902777778509</c:v>
                </c:pt>
                <c:pt idx="900">
                  <c:v>41395.909722222954</c:v>
                </c:pt>
                <c:pt idx="901">
                  <c:v>41395.916666667399</c:v>
                </c:pt>
                <c:pt idx="902">
                  <c:v>41395.923611111844</c:v>
                </c:pt>
                <c:pt idx="903">
                  <c:v>41395.93055555629</c:v>
                </c:pt>
                <c:pt idx="904">
                  <c:v>41395.937500000735</c:v>
                </c:pt>
                <c:pt idx="905">
                  <c:v>41395.94444444518</c:v>
                </c:pt>
                <c:pt idx="906">
                  <c:v>41395.951388889625</c:v>
                </c:pt>
                <c:pt idx="907">
                  <c:v>41395.958333334071</c:v>
                </c:pt>
                <c:pt idx="908">
                  <c:v>41395.965277778516</c:v>
                </c:pt>
                <c:pt idx="909">
                  <c:v>41395.972222222961</c:v>
                </c:pt>
                <c:pt idx="910">
                  <c:v>41395.979166667406</c:v>
                </c:pt>
                <c:pt idx="911">
                  <c:v>41395.986111111852</c:v>
                </c:pt>
                <c:pt idx="912">
                  <c:v>41395.993055556297</c:v>
                </c:pt>
                <c:pt idx="913">
                  <c:v>41396.000000000742</c:v>
                </c:pt>
                <c:pt idx="914">
                  <c:v>41396.006944445187</c:v>
                </c:pt>
                <c:pt idx="915">
                  <c:v>41396.013888889633</c:v>
                </c:pt>
                <c:pt idx="916">
                  <c:v>41396.020833334078</c:v>
                </c:pt>
                <c:pt idx="917">
                  <c:v>41396.027777778523</c:v>
                </c:pt>
                <c:pt idx="918">
                  <c:v>41396.034722222968</c:v>
                </c:pt>
                <c:pt idx="919">
                  <c:v>41396.041666667414</c:v>
                </c:pt>
                <c:pt idx="920">
                  <c:v>41396.048611111859</c:v>
                </c:pt>
                <c:pt idx="921">
                  <c:v>41396.055555556304</c:v>
                </c:pt>
                <c:pt idx="922">
                  <c:v>41396.062500000749</c:v>
                </c:pt>
                <c:pt idx="923">
                  <c:v>41396.069444445195</c:v>
                </c:pt>
                <c:pt idx="924">
                  <c:v>41396.07638888964</c:v>
                </c:pt>
                <c:pt idx="925">
                  <c:v>41396.083333334085</c:v>
                </c:pt>
                <c:pt idx="926">
                  <c:v>41396.09027777853</c:v>
                </c:pt>
                <c:pt idx="927">
                  <c:v>41396.097222222976</c:v>
                </c:pt>
                <c:pt idx="928">
                  <c:v>41396.104166667421</c:v>
                </c:pt>
                <c:pt idx="929">
                  <c:v>41396.111111111866</c:v>
                </c:pt>
                <c:pt idx="930">
                  <c:v>41396.118055556311</c:v>
                </c:pt>
                <c:pt idx="931">
                  <c:v>41396.125000000757</c:v>
                </c:pt>
                <c:pt idx="932">
                  <c:v>41396.131944445202</c:v>
                </c:pt>
                <c:pt idx="933">
                  <c:v>41396.138888889647</c:v>
                </c:pt>
                <c:pt idx="934">
                  <c:v>41396.145833334092</c:v>
                </c:pt>
                <c:pt idx="935">
                  <c:v>41396.152777778538</c:v>
                </c:pt>
                <c:pt idx="936">
                  <c:v>41396.159722222983</c:v>
                </c:pt>
                <c:pt idx="937">
                  <c:v>41396.166666667428</c:v>
                </c:pt>
                <c:pt idx="938">
                  <c:v>41396.173611111873</c:v>
                </c:pt>
                <c:pt idx="939">
                  <c:v>41396.180555556319</c:v>
                </c:pt>
                <c:pt idx="940">
                  <c:v>41396.187500000764</c:v>
                </c:pt>
                <c:pt idx="941">
                  <c:v>41396.194444445209</c:v>
                </c:pt>
                <c:pt idx="942">
                  <c:v>41396.201388889654</c:v>
                </c:pt>
                <c:pt idx="943">
                  <c:v>41396.2083333341</c:v>
                </c:pt>
                <c:pt idx="944">
                  <c:v>41396.215277778545</c:v>
                </c:pt>
                <c:pt idx="945">
                  <c:v>41396.22222222299</c:v>
                </c:pt>
                <c:pt idx="946">
                  <c:v>41396.229166667435</c:v>
                </c:pt>
                <c:pt idx="947">
                  <c:v>41396.236111111881</c:v>
                </c:pt>
                <c:pt idx="948">
                  <c:v>41396.243055556326</c:v>
                </c:pt>
                <c:pt idx="949">
                  <c:v>41396.250000000771</c:v>
                </c:pt>
                <c:pt idx="950">
                  <c:v>41396.256944445217</c:v>
                </c:pt>
                <c:pt idx="951">
                  <c:v>41396.263888889662</c:v>
                </c:pt>
                <c:pt idx="952">
                  <c:v>41396.270833334107</c:v>
                </c:pt>
                <c:pt idx="953">
                  <c:v>41396.277777778552</c:v>
                </c:pt>
                <c:pt idx="954">
                  <c:v>41396.284722222998</c:v>
                </c:pt>
                <c:pt idx="955">
                  <c:v>41396.291666667443</c:v>
                </c:pt>
                <c:pt idx="956">
                  <c:v>41396.298611111888</c:v>
                </c:pt>
                <c:pt idx="957">
                  <c:v>41396.305555556333</c:v>
                </c:pt>
                <c:pt idx="958">
                  <c:v>41396.312500000779</c:v>
                </c:pt>
                <c:pt idx="959">
                  <c:v>41396.319444445224</c:v>
                </c:pt>
                <c:pt idx="960">
                  <c:v>41396.326388889669</c:v>
                </c:pt>
                <c:pt idx="961">
                  <c:v>41396.333333334114</c:v>
                </c:pt>
                <c:pt idx="962">
                  <c:v>41396.34027777856</c:v>
                </c:pt>
                <c:pt idx="963">
                  <c:v>41396.347222223005</c:v>
                </c:pt>
                <c:pt idx="964">
                  <c:v>41396.35416666745</c:v>
                </c:pt>
                <c:pt idx="965">
                  <c:v>41396.361111111895</c:v>
                </c:pt>
                <c:pt idx="966">
                  <c:v>41396.368055556341</c:v>
                </c:pt>
                <c:pt idx="967">
                  <c:v>41396.375000000786</c:v>
                </c:pt>
                <c:pt idx="968">
                  <c:v>41396.381944445231</c:v>
                </c:pt>
                <c:pt idx="969">
                  <c:v>41396.388888889676</c:v>
                </c:pt>
                <c:pt idx="970">
                  <c:v>41396.395833334122</c:v>
                </c:pt>
                <c:pt idx="971">
                  <c:v>41396.402777778567</c:v>
                </c:pt>
                <c:pt idx="972">
                  <c:v>41396.409722223012</c:v>
                </c:pt>
                <c:pt idx="973">
                  <c:v>41396.416666667457</c:v>
                </c:pt>
                <c:pt idx="974">
                  <c:v>41396.423611111903</c:v>
                </c:pt>
                <c:pt idx="975">
                  <c:v>41396.430555556348</c:v>
                </c:pt>
                <c:pt idx="976">
                  <c:v>41396.437500000793</c:v>
                </c:pt>
                <c:pt idx="977">
                  <c:v>41396.444444445238</c:v>
                </c:pt>
                <c:pt idx="978">
                  <c:v>41396.451388889684</c:v>
                </c:pt>
                <c:pt idx="979">
                  <c:v>41396.458333334129</c:v>
                </c:pt>
                <c:pt idx="980">
                  <c:v>41396.465277778574</c:v>
                </c:pt>
                <c:pt idx="981">
                  <c:v>41396.472222223019</c:v>
                </c:pt>
                <c:pt idx="982">
                  <c:v>41396.479166667465</c:v>
                </c:pt>
                <c:pt idx="983">
                  <c:v>41396.48611111191</c:v>
                </c:pt>
                <c:pt idx="984">
                  <c:v>41396.493055556355</c:v>
                </c:pt>
                <c:pt idx="985">
                  <c:v>41396.5000000008</c:v>
                </c:pt>
                <c:pt idx="986">
                  <c:v>41396.506944445246</c:v>
                </c:pt>
                <c:pt idx="987">
                  <c:v>41396.513888889691</c:v>
                </c:pt>
                <c:pt idx="988">
                  <c:v>41396.520833334136</c:v>
                </c:pt>
                <c:pt idx="989">
                  <c:v>41396.527777778581</c:v>
                </c:pt>
                <c:pt idx="990">
                  <c:v>41396.534722223027</c:v>
                </c:pt>
                <c:pt idx="991">
                  <c:v>41396.541666667472</c:v>
                </c:pt>
                <c:pt idx="992">
                  <c:v>41396.548611111917</c:v>
                </c:pt>
                <c:pt idx="993">
                  <c:v>41396.555555556362</c:v>
                </c:pt>
                <c:pt idx="994">
                  <c:v>41396.562500000808</c:v>
                </c:pt>
                <c:pt idx="995">
                  <c:v>41396.569444445253</c:v>
                </c:pt>
                <c:pt idx="996">
                  <c:v>41396.576388889698</c:v>
                </c:pt>
                <c:pt idx="997">
                  <c:v>41396.583333334143</c:v>
                </c:pt>
                <c:pt idx="998">
                  <c:v>41396.590277778589</c:v>
                </c:pt>
                <c:pt idx="999">
                  <c:v>41396.597222223034</c:v>
                </c:pt>
                <c:pt idx="1000">
                  <c:v>41396.604166667479</c:v>
                </c:pt>
                <c:pt idx="1001">
                  <c:v>41396.611111111924</c:v>
                </c:pt>
                <c:pt idx="1002">
                  <c:v>41396.61805555637</c:v>
                </c:pt>
                <c:pt idx="1003">
                  <c:v>41396.625000000815</c:v>
                </c:pt>
                <c:pt idx="1004">
                  <c:v>41396.63194444526</c:v>
                </c:pt>
                <c:pt idx="1005">
                  <c:v>41396.638888889705</c:v>
                </c:pt>
                <c:pt idx="1006">
                  <c:v>41396.645833334151</c:v>
                </c:pt>
                <c:pt idx="1007">
                  <c:v>41396.652777778596</c:v>
                </c:pt>
                <c:pt idx="1008">
                  <c:v>41396.659722223041</c:v>
                </c:pt>
                <c:pt idx="1009">
                  <c:v>41396.666666667486</c:v>
                </c:pt>
                <c:pt idx="1010">
                  <c:v>41396.673611111932</c:v>
                </c:pt>
                <c:pt idx="1011">
                  <c:v>41396.680555556377</c:v>
                </c:pt>
                <c:pt idx="1012">
                  <c:v>41396.687500000822</c:v>
                </c:pt>
                <c:pt idx="1013">
                  <c:v>41396.694444445267</c:v>
                </c:pt>
                <c:pt idx="1014">
                  <c:v>41396.701388889713</c:v>
                </c:pt>
                <c:pt idx="1015">
                  <c:v>41396.708333334158</c:v>
                </c:pt>
                <c:pt idx="1016">
                  <c:v>41396.715277778603</c:v>
                </c:pt>
                <c:pt idx="1017">
                  <c:v>41396.722222223048</c:v>
                </c:pt>
                <c:pt idx="1018">
                  <c:v>41396.729166667494</c:v>
                </c:pt>
                <c:pt idx="1019">
                  <c:v>41396.736111111939</c:v>
                </c:pt>
                <c:pt idx="1020">
                  <c:v>41396.743055556384</c:v>
                </c:pt>
                <c:pt idx="1021">
                  <c:v>41396.750000000829</c:v>
                </c:pt>
                <c:pt idx="1022">
                  <c:v>41396.756944445275</c:v>
                </c:pt>
                <c:pt idx="1023">
                  <c:v>41396.76388888972</c:v>
                </c:pt>
                <c:pt idx="1024">
                  <c:v>41396.770833334165</c:v>
                </c:pt>
                <c:pt idx="1025">
                  <c:v>41396.77777777861</c:v>
                </c:pt>
                <c:pt idx="1026">
                  <c:v>41396.784722223056</c:v>
                </c:pt>
                <c:pt idx="1027">
                  <c:v>41396.791666667501</c:v>
                </c:pt>
                <c:pt idx="1028">
                  <c:v>41396.798611111946</c:v>
                </c:pt>
                <c:pt idx="1029">
                  <c:v>41396.805555556391</c:v>
                </c:pt>
                <c:pt idx="1030">
                  <c:v>41396.812500000837</c:v>
                </c:pt>
                <c:pt idx="1031">
                  <c:v>41396.819444445282</c:v>
                </c:pt>
                <c:pt idx="1032">
                  <c:v>41396.826388889727</c:v>
                </c:pt>
                <c:pt idx="1033">
                  <c:v>41396.833333334172</c:v>
                </c:pt>
                <c:pt idx="1034">
                  <c:v>41396.840277778618</c:v>
                </c:pt>
                <c:pt idx="1035">
                  <c:v>41396.847222223063</c:v>
                </c:pt>
                <c:pt idx="1036">
                  <c:v>41396.854166667508</c:v>
                </c:pt>
                <c:pt idx="1037">
                  <c:v>41396.861111111954</c:v>
                </c:pt>
                <c:pt idx="1038">
                  <c:v>41396.868055556399</c:v>
                </c:pt>
                <c:pt idx="1039">
                  <c:v>41396.875000000844</c:v>
                </c:pt>
                <c:pt idx="1040">
                  <c:v>41396.881944445289</c:v>
                </c:pt>
                <c:pt idx="1041">
                  <c:v>41396.888888889735</c:v>
                </c:pt>
                <c:pt idx="1042">
                  <c:v>41396.89583333418</c:v>
                </c:pt>
                <c:pt idx="1043">
                  <c:v>41396.902777778625</c:v>
                </c:pt>
                <c:pt idx="1044">
                  <c:v>41396.90972222307</c:v>
                </c:pt>
                <c:pt idx="1045">
                  <c:v>41396.916666667516</c:v>
                </c:pt>
                <c:pt idx="1046">
                  <c:v>41396.923611111961</c:v>
                </c:pt>
                <c:pt idx="1047">
                  <c:v>41396.930555556406</c:v>
                </c:pt>
                <c:pt idx="1048">
                  <c:v>41396.937500000851</c:v>
                </c:pt>
                <c:pt idx="1049">
                  <c:v>41396.944444445297</c:v>
                </c:pt>
                <c:pt idx="1050">
                  <c:v>41396.951388889742</c:v>
                </c:pt>
                <c:pt idx="1051">
                  <c:v>41396.958333334187</c:v>
                </c:pt>
                <c:pt idx="1052">
                  <c:v>41396.965277778632</c:v>
                </c:pt>
                <c:pt idx="1053">
                  <c:v>41396.972222223078</c:v>
                </c:pt>
                <c:pt idx="1054">
                  <c:v>41396.979166667523</c:v>
                </c:pt>
                <c:pt idx="1055">
                  <c:v>41396.986111111968</c:v>
                </c:pt>
                <c:pt idx="1056">
                  <c:v>41396.993055556413</c:v>
                </c:pt>
                <c:pt idx="1057">
                  <c:v>41397.000000000859</c:v>
                </c:pt>
                <c:pt idx="1058">
                  <c:v>41397.006944445304</c:v>
                </c:pt>
                <c:pt idx="1059">
                  <c:v>41397.013888889749</c:v>
                </c:pt>
                <c:pt idx="1060">
                  <c:v>41397.020833334194</c:v>
                </c:pt>
                <c:pt idx="1061">
                  <c:v>41397.02777777864</c:v>
                </c:pt>
                <c:pt idx="1062">
                  <c:v>41397.034722223085</c:v>
                </c:pt>
                <c:pt idx="1063">
                  <c:v>41397.04166666753</c:v>
                </c:pt>
                <c:pt idx="1064">
                  <c:v>41397.048611111975</c:v>
                </c:pt>
                <c:pt idx="1065">
                  <c:v>41397.055555556421</c:v>
                </c:pt>
                <c:pt idx="1066">
                  <c:v>41397.062500000866</c:v>
                </c:pt>
                <c:pt idx="1067">
                  <c:v>41397.069444445311</c:v>
                </c:pt>
                <c:pt idx="1068">
                  <c:v>41397.076388889756</c:v>
                </c:pt>
                <c:pt idx="1069">
                  <c:v>41397.083333334202</c:v>
                </c:pt>
                <c:pt idx="1070">
                  <c:v>41397.090277778647</c:v>
                </c:pt>
                <c:pt idx="1071">
                  <c:v>41397.097222223092</c:v>
                </c:pt>
                <c:pt idx="1072">
                  <c:v>41397.104166667537</c:v>
                </c:pt>
                <c:pt idx="1073">
                  <c:v>41397.111111111983</c:v>
                </c:pt>
                <c:pt idx="1074">
                  <c:v>41397.118055556428</c:v>
                </c:pt>
                <c:pt idx="1075">
                  <c:v>41397.125000000873</c:v>
                </c:pt>
                <c:pt idx="1076">
                  <c:v>41397.131944445318</c:v>
                </c:pt>
                <c:pt idx="1077">
                  <c:v>41397.138888889764</c:v>
                </c:pt>
                <c:pt idx="1078">
                  <c:v>41397.145833334209</c:v>
                </c:pt>
                <c:pt idx="1079">
                  <c:v>41397.152777778654</c:v>
                </c:pt>
                <c:pt idx="1080">
                  <c:v>41397.159722223099</c:v>
                </c:pt>
                <c:pt idx="1081">
                  <c:v>41397.166666667545</c:v>
                </c:pt>
                <c:pt idx="1082">
                  <c:v>41397.17361111199</c:v>
                </c:pt>
                <c:pt idx="1083">
                  <c:v>41397.180555556435</c:v>
                </c:pt>
                <c:pt idx="1084">
                  <c:v>41397.18750000088</c:v>
                </c:pt>
                <c:pt idx="1085">
                  <c:v>41397.194444445326</c:v>
                </c:pt>
                <c:pt idx="1086">
                  <c:v>41397.201388889771</c:v>
                </c:pt>
                <c:pt idx="1087">
                  <c:v>41397.208333334216</c:v>
                </c:pt>
                <c:pt idx="1088">
                  <c:v>41397.215277778661</c:v>
                </c:pt>
                <c:pt idx="1089">
                  <c:v>41397.222222223107</c:v>
                </c:pt>
                <c:pt idx="1090">
                  <c:v>41397.229166667552</c:v>
                </c:pt>
                <c:pt idx="1091">
                  <c:v>41397.236111111997</c:v>
                </c:pt>
                <c:pt idx="1092">
                  <c:v>41397.243055556442</c:v>
                </c:pt>
                <c:pt idx="1093">
                  <c:v>41397.250000000888</c:v>
                </c:pt>
                <c:pt idx="1094">
                  <c:v>41397.256944445333</c:v>
                </c:pt>
                <c:pt idx="1095">
                  <c:v>41397.263888889778</c:v>
                </c:pt>
                <c:pt idx="1096">
                  <c:v>41397.270833334223</c:v>
                </c:pt>
                <c:pt idx="1097">
                  <c:v>41397.277777778669</c:v>
                </c:pt>
                <c:pt idx="1098">
                  <c:v>41397.284722223114</c:v>
                </c:pt>
                <c:pt idx="1099">
                  <c:v>41397.291666667559</c:v>
                </c:pt>
                <c:pt idx="1100">
                  <c:v>41397.298611112004</c:v>
                </c:pt>
                <c:pt idx="1101">
                  <c:v>41397.30555555645</c:v>
                </c:pt>
                <c:pt idx="1102">
                  <c:v>41397.312500000895</c:v>
                </c:pt>
                <c:pt idx="1103">
                  <c:v>41397.31944444534</c:v>
                </c:pt>
                <c:pt idx="1104">
                  <c:v>41397.326388889785</c:v>
                </c:pt>
                <c:pt idx="1105">
                  <c:v>41397.333333334231</c:v>
                </c:pt>
                <c:pt idx="1106">
                  <c:v>41397.340277778676</c:v>
                </c:pt>
                <c:pt idx="1107">
                  <c:v>41397.347222223121</c:v>
                </c:pt>
                <c:pt idx="1108">
                  <c:v>41397.354166667566</c:v>
                </c:pt>
                <c:pt idx="1109">
                  <c:v>41397.361111112012</c:v>
                </c:pt>
                <c:pt idx="1110">
                  <c:v>41397.368055556457</c:v>
                </c:pt>
                <c:pt idx="1111">
                  <c:v>41397.375000000902</c:v>
                </c:pt>
                <c:pt idx="1112">
                  <c:v>41397.381944445347</c:v>
                </c:pt>
                <c:pt idx="1113">
                  <c:v>41397.388888889793</c:v>
                </c:pt>
                <c:pt idx="1114">
                  <c:v>41397.395833334238</c:v>
                </c:pt>
                <c:pt idx="1115">
                  <c:v>41397.402777778683</c:v>
                </c:pt>
                <c:pt idx="1116">
                  <c:v>41397.409722223128</c:v>
                </c:pt>
                <c:pt idx="1117">
                  <c:v>41397.416666667574</c:v>
                </c:pt>
                <c:pt idx="1118">
                  <c:v>41397.423611112019</c:v>
                </c:pt>
                <c:pt idx="1119">
                  <c:v>41397.430555556464</c:v>
                </c:pt>
                <c:pt idx="1120">
                  <c:v>41397.437500000909</c:v>
                </c:pt>
                <c:pt idx="1121">
                  <c:v>41397.444444445355</c:v>
                </c:pt>
                <c:pt idx="1122">
                  <c:v>41397.4513888898</c:v>
                </c:pt>
                <c:pt idx="1123">
                  <c:v>41397.458333334245</c:v>
                </c:pt>
                <c:pt idx="1124">
                  <c:v>41397.465277778691</c:v>
                </c:pt>
                <c:pt idx="1125">
                  <c:v>41397.472222223136</c:v>
                </c:pt>
                <c:pt idx="1126">
                  <c:v>41397.479166667581</c:v>
                </c:pt>
                <c:pt idx="1127">
                  <c:v>41397.486111112026</c:v>
                </c:pt>
                <c:pt idx="1128">
                  <c:v>41397.493055556472</c:v>
                </c:pt>
                <c:pt idx="1129">
                  <c:v>41397.500000000917</c:v>
                </c:pt>
                <c:pt idx="1130">
                  <c:v>41397.506944445362</c:v>
                </c:pt>
                <c:pt idx="1131">
                  <c:v>41397.513888889807</c:v>
                </c:pt>
                <c:pt idx="1132">
                  <c:v>41397.520833334253</c:v>
                </c:pt>
                <c:pt idx="1133">
                  <c:v>41397.527777778698</c:v>
                </c:pt>
                <c:pt idx="1134">
                  <c:v>41397.534722223143</c:v>
                </c:pt>
                <c:pt idx="1135">
                  <c:v>41397.541666667588</c:v>
                </c:pt>
                <c:pt idx="1136">
                  <c:v>41397.548611112034</c:v>
                </c:pt>
                <c:pt idx="1137">
                  <c:v>41397.555555556479</c:v>
                </c:pt>
                <c:pt idx="1138">
                  <c:v>41397.562500000924</c:v>
                </c:pt>
                <c:pt idx="1139">
                  <c:v>41397.569444445369</c:v>
                </c:pt>
                <c:pt idx="1140">
                  <c:v>41397.576388889815</c:v>
                </c:pt>
                <c:pt idx="1141">
                  <c:v>41397.58333333426</c:v>
                </c:pt>
                <c:pt idx="1142">
                  <c:v>41397.590277778705</c:v>
                </c:pt>
                <c:pt idx="1143">
                  <c:v>41397.59722222315</c:v>
                </c:pt>
                <c:pt idx="1144">
                  <c:v>41397.604166667596</c:v>
                </c:pt>
                <c:pt idx="1145">
                  <c:v>41397.611111112041</c:v>
                </c:pt>
                <c:pt idx="1146">
                  <c:v>41397.618055556486</c:v>
                </c:pt>
                <c:pt idx="1147">
                  <c:v>41397.625000000931</c:v>
                </c:pt>
                <c:pt idx="1148">
                  <c:v>41397.631944445377</c:v>
                </c:pt>
                <c:pt idx="1149">
                  <c:v>41397.638888889822</c:v>
                </c:pt>
                <c:pt idx="1150">
                  <c:v>41397.645833334267</c:v>
                </c:pt>
                <c:pt idx="1151">
                  <c:v>41397.652777778712</c:v>
                </c:pt>
                <c:pt idx="1152">
                  <c:v>41397.659722223158</c:v>
                </c:pt>
                <c:pt idx="1153">
                  <c:v>41397.666666667603</c:v>
                </c:pt>
                <c:pt idx="1154">
                  <c:v>41397.673611112048</c:v>
                </c:pt>
                <c:pt idx="1155">
                  <c:v>41397.680555556493</c:v>
                </c:pt>
                <c:pt idx="1156">
                  <c:v>41397.687500000939</c:v>
                </c:pt>
                <c:pt idx="1157">
                  <c:v>41397.694444445384</c:v>
                </c:pt>
                <c:pt idx="1158">
                  <c:v>41397.701388889829</c:v>
                </c:pt>
                <c:pt idx="1159">
                  <c:v>41397.708333334274</c:v>
                </c:pt>
                <c:pt idx="1160">
                  <c:v>41397.71527777872</c:v>
                </c:pt>
                <c:pt idx="1161">
                  <c:v>41397.722222223165</c:v>
                </c:pt>
                <c:pt idx="1162">
                  <c:v>41397.72916666761</c:v>
                </c:pt>
                <c:pt idx="1163">
                  <c:v>41397.736111112055</c:v>
                </c:pt>
                <c:pt idx="1164">
                  <c:v>41397.743055556501</c:v>
                </c:pt>
                <c:pt idx="1165">
                  <c:v>41397.750000000946</c:v>
                </c:pt>
                <c:pt idx="1166">
                  <c:v>41397.756944445391</c:v>
                </c:pt>
                <c:pt idx="1167">
                  <c:v>41397.763888889836</c:v>
                </c:pt>
                <c:pt idx="1168">
                  <c:v>41397.770833334282</c:v>
                </c:pt>
                <c:pt idx="1169">
                  <c:v>41397.777777778727</c:v>
                </c:pt>
                <c:pt idx="1170">
                  <c:v>41397.784722223172</c:v>
                </c:pt>
                <c:pt idx="1171">
                  <c:v>41397.791666667617</c:v>
                </c:pt>
                <c:pt idx="1172">
                  <c:v>41397.798611112063</c:v>
                </c:pt>
                <c:pt idx="1173">
                  <c:v>41397.805555556508</c:v>
                </c:pt>
                <c:pt idx="1174">
                  <c:v>41397.812500000953</c:v>
                </c:pt>
                <c:pt idx="1175">
                  <c:v>41397.819444445398</c:v>
                </c:pt>
                <c:pt idx="1176">
                  <c:v>41397.826388889844</c:v>
                </c:pt>
                <c:pt idx="1177">
                  <c:v>41397.833333334289</c:v>
                </c:pt>
                <c:pt idx="1178">
                  <c:v>41397.840277778734</c:v>
                </c:pt>
                <c:pt idx="1179">
                  <c:v>41397.847222223179</c:v>
                </c:pt>
                <c:pt idx="1180">
                  <c:v>41397.854166667625</c:v>
                </c:pt>
                <c:pt idx="1181">
                  <c:v>41397.86111111207</c:v>
                </c:pt>
                <c:pt idx="1182">
                  <c:v>41397.868055556515</c:v>
                </c:pt>
                <c:pt idx="1183">
                  <c:v>41397.87500000096</c:v>
                </c:pt>
                <c:pt idx="1184">
                  <c:v>41397.881944445406</c:v>
                </c:pt>
                <c:pt idx="1185">
                  <c:v>41397.888888889851</c:v>
                </c:pt>
                <c:pt idx="1186">
                  <c:v>41397.895833334296</c:v>
                </c:pt>
                <c:pt idx="1187">
                  <c:v>41397.902777778741</c:v>
                </c:pt>
                <c:pt idx="1188">
                  <c:v>41397.909722223187</c:v>
                </c:pt>
                <c:pt idx="1189">
                  <c:v>41397.916666667632</c:v>
                </c:pt>
                <c:pt idx="1190">
                  <c:v>41397.923611112077</c:v>
                </c:pt>
                <c:pt idx="1191">
                  <c:v>41397.930555556522</c:v>
                </c:pt>
                <c:pt idx="1192">
                  <c:v>41397.937500000968</c:v>
                </c:pt>
                <c:pt idx="1193">
                  <c:v>41397.944444445413</c:v>
                </c:pt>
                <c:pt idx="1194">
                  <c:v>41397.951388889858</c:v>
                </c:pt>
                <c:pt idx="1195">
                  <c:v>41397.958333334303</c:v>
                </c:pt>
                <c:pt idx="1196">
                  <c:v>41397.965277778749</c:v>
                </c:pt>
                <c:pt idx="1197">
                  <c:v>41397.972222223194</c:v>
                </c:pt>
                <c:pt idx="1198">
                  <c:v>41397.979166667639</c:v>
                </c:pt>
                <c:pt idx="1199">
                  <c:v>41397.986111112084</c:v>
                </c:pt>
                <c:pt idx="1200">
                  <c:v>41397.99305555653</c:v>
                </c:pt>
                <c:pt idx="1201">
                  <c:v>41398.000000000975</c:v>
                </c:pt>
                <c:pt idx="1202">
                  <c:v>41398.00694444542</c:v>
                </c:pt>
                <c:pt idx="1203">
                  <c:v>41398.013888889865</c:v>
                </c:pt>
                <c:pt idx="1204">
                  <c:v>41398.020833334311</c:v>
                </c:pt>
                <c:pt idx="1205">
                  <c:v>41398.027777778756</c:v>
                </c:pt>
                <c:pt idx="1206">
                  <c:v>41398.034722223201</c:v>
                </c:pt>
                <c:pt idx="1207">
                  <c:v>41398.041666667646</c:v>
                </c:pt>
                <c:pt idx="1208">
                  <c:v>41398.048611112092</c:v>
                </c:pt>
                <c:pt idx="1209">
                  <c:v>41398.055555556537</c:v>
                </c:pt>
                <c:pt idx="1210">
                  <c:v>41398.062500000982</c:v>
                </c:pt>
                <c:pt idx="1211">
                  <c:v>41398.069444445428</c:v>
                </c:pt>
                <c:pt idx="1212">
                  <c:v>41398.076388889873</c:v>
                </c:pt>
                <c:pt idx="1213">
                  <c:v>41398.083333334318</c:v>
                </c:pt>
                <c:pt idx="1214">
                  <c:v>41398.090277778763</c:v>
                </c:pt>
                <c:pt idx="1215">
                  <c:v>41398.097222223209</c:v>
                </c:pt>
                <c:pt idx="1216">
                  <c:v>41398.104166667654</c:v>
                </c:pt>
                <c:pt idx="1217">
                  <c:v>41398.111111112099</c:v>
                </c:pt>
                <c:pt idx="1218">
                  <c:v>41398.118055556544</c:v>
                </c:pt>
                <c:pt idx="1219">
                  <c:v>41398.12500000099</c:v>
                </c:pt>
                <c:pt idx="1220">
                  <c:v>41398.131944445435</c:v>
                </c:pt>
                <c:pt idx="1221">
                  <c:v>41398.13888888988</c:v>
                </c:pt>
                <c:pt idx="1222">
                  <c:v>41398.145833334325</c:v>
                </c:pt>
                <c:pt idx="1223">
                  <c:v>41398.152777778771</c:v>
                </c:pt>
                <c:pt idx="1224">
                  <c:v>41398.159722223216</c:v>
                </c:pt>
                <c:pt idx="1225">
                  <c:v>41398.166666667661</c:v>
                </c:pt>
                <c:pt idx="1226">
                  <c:v>41398.173611112106</c:v>
                </c:pt>
                <c:pt idx="1227">
                  <c:v>41398.180555556552</c:v>
                </c:pt>
                <c:pt idx="1228">
                  <c:v>41398.187500000997</c:v>
                </c:pt>
                <c:pt idx="1229">
                  <c:v>41398.194444445442</c:v>
                </c:pt>
                <c:pt idx="1230">
                  <c:v>41398.201388889887</c:v>
                </c:pt>
                <c:pt idx="1231">
                  <c:v>41398.208333334333</c:v>
                </c:pt>
                <c:pt idx="1232">
                  <c:v>41398.215277778778</c:v>
                </c:pt>
                <c:pt idx="1233">
                  <c:v>41398.222222223223</c:v>
                </c:pt>
                <c:pt idx="1234">
                  <c:v>41398.229166667668</c:v>
                </c:pt>
                <c:pt idx="1235">
                  <c:v>41398.236111112114</c:v>
                </c:pt>
                <c:pt idx="1236">
                  <c:v>41398.243055556559</c:v>
                </c:pt>
                <c:pt idx="1237">
                  <c:v>41398.250000001004</c:v>
                </c:pt>
                <c:pt idx="1238">
                  <c:v>41398.256944445449</c:v>
                </c:pt>
                <c:pt idx="1239">
                  <c:v>41398.263888889895</c:v>
                </c:pt>
                <c:pt idx="1240">
                  <c:v>41398.27083333434</c:v>
                </c:pt>
                <c:pt idx="1241">
                  <c:v>41398.277777778785</c:v>
                </c:pt>
                <c:pt idx="1242">
                  <c:v>41398.28472222323</c:v>
                </c:pt>
                <c:pt idx="1243">
                  <c:v>41398.291666667676</c:v>
                </c:pt>
                <c:pt idx="1244">
                  <c:v>41398.298611112121</c:v>
                </c:pt>
                <c:pt idx="1245">
                  <c:v>41398.305555556566</c:v>
                </c:pt>
                <c:pt idx="1246">
                  <c:v>41398.312500001011</c:v>
                </c:pt>
                <c:pt idx="1247">
                  <c:v>41398.319444445457</c:v>
                </c:pt>
                <c:pt idx="1248">
                  <c:v>41398.326388889902</c:v>
                </c:pt>
                <c:pt idx="1249">
                  <c:v>41398.333333334347</c:v>
                </c:pt>
                <c:pt idx="1250">
                  <c:v>41398.340277778792</c:v>
                </c:pt>
                <c:pt idx="1251">
                  <c:v>41398.347222223238</c:v>
                </c:pt>
                <c:pt idx="1252">
                  <c:v>41398.354166667683</c:v>
                </c:pt>
                <c:pt idx="1253">
                  <c:v>41398.361111112128</c:v>
                </c:pt>
                <c:pt idx="1254">
                  <c:v>41398.368055556573</c:v>
                </c:pt>
                <c:pt idx="1255">
                  <c:v>41398.375000001019</c:v>
                </c:pt>
                <c:pt idx="1256">
                  <c:v>41398.381944445464</c:v>
                </c:pt>
                <c:pt idx="1257">
                  <c:v>41398.388888889909</c:v>
                </c:pt>
                <c:pt idx="1258">
                  <c:v>41398.395833334354</c:v>
                </c:pt>
                <c:pt idx="1259">
                  <c:v>41398.4027777788</c:v>
                </c:pt>
                <c:pt idx="1260">
                  <c:v>41398.409722223245</c:v>
                </c:pt>
                <c:pt idx="1261">
                  <c:v>41398.41666666769</c:v>
                </c:pt>
                <c:pt idx="1262">
                  <c:v>41398.423611112135</c:v>
                </c:pt>
                <c:pt idx="1263">
                  <c:v>41398.430555556581</c:v>
                </c:pt>
                <c:pt idx="1264">
                  <c:v>41398.437500001026</c:v>
                </c:pt>
                <c:pt idx="1265">
                  <c:v>41398.444444445471</c:v>
                </c:pt>
                <c:pt idx="1266">
                  <c:v>41398.451388889916</c:v>
                </c:pt>
                <c:pt idx="1267">
                  <c:v>41398.458333334362</c:v>
                </c:pt>
                <c:pt idx="1268">
                  <c:v>41398.465277778807</c:v>
                </c:pt>
                <c:pt idx="1269">
                  <c:v>41398.472222223252</c:v>
                </c:pt>
                <c:pt idx="1270">
                  <c:v>41398.479166667697</c:v>
                </c:pt>
                <c:pt idx="1271">
                  <c:v>41398.486111112143</c:v>
                </c:pt>
                <c:pt idx="1272">
                  <c:v>41398.493055556588</c:v>
                </c:pt>
                <c:pt idx="1273">
                  <c:v>41398.500000001033</c:v>
                </c:pt>
                <c:pt idx="1274">
                  <c:v>41398.506944445478</c:v>
                </c:pt>
                <c:pt idx="1275">
                  <c:v>41398.513888889924</c:v>
                </c:pt>
                <c:pt idx="1276">
                  <c:v>41398.520833334369</c:v>
                </c:pt>
                <c:pt idx="1277">
                  <c:v>41398.527777778814</c:v>
                </c:pt>
                <c:pt idx="1278">
                  <c:v>41398.534722223259</c:v>
                </c:pt>
                <c:pt idx="1279">
                  <c:v>41398.541666667705</c:v>
                </c:pt>
                <c:pt idx="1280">
                  <c:v>41398.54861111215</c:v>
                </c:pt>
                <c:pt idx="1281">
                  <c:v>41398.555555556595</c:v>
                </c:pt>
                <c:pt idx="1282">
                  <c:v>41398.56250000104</c:v>
                </c:pt>
                <c:pt idx="1283">
                  <c:v>41398.569444445486</c:v>
                </c:pt>
                <c:pt idx="1284">
                  <c:v>41398.576388889931</c:v>
                </c:pt>
                <c:pt idx="1285">
                  <c:v>41398.583333334376</c:v>
                </c:pt>
                <c:pt idx="1286">
                  <c:v>41398.590277778821</c:v>
                </c:pt>
                <c:pt idx="1287">
                  <c:v>41398.597222223267</c:v>
                </c:pt>
                <c:pt idx="1288">
                  <c:v>41398.604166667712</c:v>
                </c:pt>
                <c:pt idx="1289">
                  <c:v>41398.611111112157</c:v>
                </c:pt>
                <c:pt idx="1290">
                  <c:v>41398.618055556602</c:v>
                </c:pt>
                <c:pt idx="1291">
                  <c:v>41398.625000001048</c:v>
                </c:pt>
                <c:pt idx="1292">
                  <c:v>41398.631944445493</c:v>
                </c:pt>
                <c:pt idx="1293">
                  <c:v>41398.638888889938</c:v>
                </c:pt>
                <c:pt idx="1294">
                  <c:v>41398.645833334383</c:v>
                </c:pt>
                <c:pt idx="1295">
                  <c:v>41398.652777778829</c:v>
                </c:pt>
                <c:pt idx="1296">
                  <c:v>41398.659722223274</c:v>
                </c:pt>
                <c:pt idx="1297">
                  <c:v>41398.666666667719</c:v>
                </c:pt>
                <c:pt idx="1298">
                  <c:v>41398.673611112165</c:v>
                </c:pt>
                <c:pt idx="1299">
                  <c:v>41398.68055555661</c:v>
                </c:pt>
                <c:pt idx="1300">
                  <c:v>41398.687500001055</c:v>
                </c:pt>
                <c:pt idx="1301">
                  <c:v>41398.6944444455</c:v>
                </c:pt>
                <c:pt idx="1302">
                  <c:v>41398.701388889946</c:v>
                </c:pt>
                <c:pt idx="1303">
                  <c:v>41398.708333334391</c:v>
                </c:pt>
                <c:pt idx="1304">
                  <c:v>41398.715277778836</c:v>
                </c:pt>
                <c:pt idx="1305">
                  <c:v>41398.722222223281</c:v>
                </c:pt>
                <c:pt idx="1306">
                  <c:v>41398.729166667727</c:v>
                </c:pt>
                <c:pt idx="1307">
                  <c:v>41398.736111112172</c:v>
                </c:pt>
                <c:pt idx="1308">
                  <c:v>41398.743055556617</c:v>
                </c:pt>
                <c:pt idx="1309">
                  <c:v>41398.750000001062</c:v>
                </c:pt>
                <c:pt idx="1310">
                  <c:v>41398.756944445508</c:v>
                </c:pt>
                <c:pt idx="1311">
                  <c:v>41398.763888889953</c:v>
                </c:pt>
                <c:pt idx="1312">
                  <c:v>41398.770833334398</c:v>
                </c:pt>
                <c:pt idx="1313">
                  <c:v>41398.777777778843</c:v>
                </c:pt>
                <c:pt idx="1314">
                  <c:v>41398.784722223289</c:v>
                </c:pt>
                <c:pt idx="1315">
                  <c:v>41398.791666667734</c:v>
                </c:pt>
                <c:pt idx="1316">
                  <c:v>41398.798611112179</c:v>
                </c:pt>
                <c:pt idx="1317">
                  <c:v>41398.805555556624</c:v>
                </c:pt>
                <c:pt idx="1318">
                  <c:v>41398.81250000107</c:v>
                </c:pt>
                <c:pt idx="1319">
                  <c:v>41398.819444445515</c:v>
                </c:pt>
                <c:pt idx="1320">
                  <c:v>41398.82638888996</c:v>
                </c:pt>
                <c:pt idx="1321">
                  <c:v>41398.833333334405</c:v>
                </c:pt>
                <c:pt idx="1322">
                  <c:v>41398.840277778851</c:v>
                </c:pt>
                <c:pt idx="1323">
                  <c:v>41398.847222223296</c:v>
                </c:pt>
                <c:pt idx="1324">
                  <c:v>41398.854166667741</c:v>
                </c:pt>
                <c:pt idx="1325">
                  <c:v>41398.861111112186</c:v>
                </c:pt>
                <c:pt idx="1326">
                  <c:v>41398.868055556632</c:v>
                </c:pt>
                <c:pt idx="1327">
                  <c:v>41398.875000001077</c:v>
                </c:pt>
                <c:pt idx="1328">
                  <c:v>41398.881944445522</c:v>
                </c:pt>
                <c:pt idx="1329">
                  <c:v>41398.888888889967</c:v>
                </c:pt>
                <c:pt idx="1330">
                  <c:v>41398.895833334413</c:v>
                </c:pt>
                <c:pt idx="1331">
                  <c:v>41398.902777778858</c:v>
                </c:pt>
                <c:pt idx="1332">
                  <c:v>41398.909722223303</c:v>
                </c:pt>
                <c:pt idx="1333">
                  <c:v>41398.916666667748</c:v>
                </c:pt>
                <c:pt idx="1334">
                  <c:v>41398.923611112194</c:v>
                </c:pt>
                <c:pt idx="1335">
                  <c:v>41398.930555556639</c:v>
                </c:pt>
                <c:pt idx="1336">
                  <c:v>41398.937500001084</c:v>
                </c:pt>
                <c:pt idx="1337">
                  <c:v>41398.944444445529</c:v>
                </c:pt>
                <c:pt idx="1338">
                  <c:v>41398.951388889975</c:v>
                </c:pt>
                <c:pt idx="1339">
                  <c:v>41398.95833333442</c:v>
                </c:pt>
                <c:pt idx="1340">
                  <c:v>41398.965277778865</c:v>
                </c:pt>
                <c:pt idx="1341">
                  <c:v>41398.97222222331</c:v>
                </c:pt>
                <c:pt idx="1342">
                  <c:v>41398.979166667756</c:v>
                </c:pt>
                <c:pt idx="1343">
                  <c:v>41398.986111112201</c:v>
                </c:pt>
                <c:pt idx="1344">
                  <c:v>41398.993055556646</c:v>
                </c:pt>
                <c:pt idx="1345">
                  <c:v>41399.000000001091</c:v>
                </c:pt>
                <c:pt idx="1346">
                  <c:v>41399.006944445537</c:v>
                </c:pt>
                <c:pt idx="1347">
                  <c:v>41399.013888889982</c:v>
                </c:pt>
                <c:pt idx="1348">
                  <c:v>41399.020833334427</c:v>
                </c:pt>
                <c:pt idx="1349">
                  <c:v>41399.027777778872</c:v>
                </c:pt>
                <c:pt idx="1350">
                  <c:v>41399.034722223318</c:v>
                </c:pt>
                <c:pt idx="1351">
                  <c:v>41399.041666667763</c:v>
                </c:pt>
                <c:pt idx="1352">
                  <c:v>41399.048611112208</c:v>
                </c:pt>
                <c:pt idx="1353">
                  <c:v>41399.055555556653</c:v>
                </c:pt>
                <c:pt idx="1354">
                  <c:v>41399.062500001099</c:v>
                </c:pt>
                <c:pt idx="1355">
                  <c:v>41399.069444445544</c:v>
                </c:pt>
                <c:pt idx="1356">
                  <c:v>41399.076388889989</c:v>
                </c:pt>
                <c:pt idx="1357">
                  <c:v>41399.083333334434</c:v>
                </c:pt>
                <c:pt idx="1358">
                  <c:v>41399.09027777888</c:v>
                </c:pt>
                <c:pt idx="1359">
                  <c:v>41399.097222223325</c:v>
                </c:pt>
                <c:pt idx="1360">
                  <c:v>41399.10416666777</c:v>
                </c:pt>
                <c:pt idx="1361">
                  <c:v>41399.111111112215</c:v>
                </c:pt>
                <c:pt idx="1362">
                  <c:v>41399.118055556661</c:v>
                </c:pt>
                <c:pt idx="1363">
                  <c:v>41399.125000001106</c:v>
                </c:pt>
                <c:pt idx="1364">
                  <c:v>41399.131944445551</c:v>
                </c:pt>
                <c:pt idx="1365">
                  <c:v>41399.138888889996</c:v>
                </c:pt>
                <c:pt idx="1366">
                  <c:v>41399.145833334442</c:v>
                </c:pt>
                <c:pt idx="1367">
                  <c:v>41399.152777778887</c:v>
                </c:pt>
                <c:pt idx="1368">
                  <c:v>41399.159722223332</c:v>
                </c:pt>
                <c:pt idx="1369">
                  <c:v>41399.166666667777</c:v>
                </c:pt>
                <c:pt idx="1370">
                  <c:v>41399.173611112223</c:v>
                </c:pt>
                <c:pt idx="1371">
                  <c:v>41399.180555556668</c:v>
                </c:pt>
                <c:pt idx="1372">
                  <c:v>41399.187500001113</c:v>
                </c:pt>
                <c:pt idx="1373">
                  <c:v>41399.194444445558</c:v>
                </c:pt>
                <c:pt idx="1374">
                  <c:v>41399.201388890004</c:v>
                </c:pt>
                <c:pt idx="1375">
                  <c:v>41399.208333334449</c:v>
                </c:pt>
                <c:pt idx="1376">
                  <c:v>41399.215277778894</c:v>
                </c:pt>
                <c:pt idx="1377">
                  <c:v>41399.222222223339</c:v>
                </c:pt>
                <c:pt idx="1378">
                  <c:v>41399.229166667785</c:v>
                </c:pt>
                <c:pt idx="1379">
                  <c:v>41399.23611111223</c:v>
                </c:pt>
                <c:pt idx="1380">
                  <c:v>41399.243055556675</c:v>
                </c:pt>
                <c:pt idx="1381">
                  <c:v>41399.25000000112</c:v>
                </c:pt>
                <c:pt idx="1382">
                  <c:v>41399.256944445566</c:v>
                </c:pt>
                <c:pt idx="1383">
                  <c:v>41399.263888890011</c:v>
                </c:pt>
                <c:pt idx="1384">
                  <c:v>41399.270833334456</c:v>
                </c:pt>
                <c:pt idx="1385">
                  <c:v>41399.277777778902</c:v>
                </c:pt>
                <c:pt idx="1386">
                  <c:v>41399.284722223347</c:v>
                </c:pt>
                <c:pt idx="1387">
                  <c:v>41399.291666667792</c:v>
                </c:pt>
                <c:pt idx="1388">
                  <c:v>41399.298611112237</c:v>
                </c:pt>
                <c:pt idx="1389">
                  <c:v>41399.305555556683</c:v>
                </c:pt>
                <c:pt idx="1390">
                  <c:v>41399.312500001128</c:v>
                </c:pt>
                <c:pt idx="1391">
                  <c:v>41399.319444445573</c:v>
                </c:pt>
                <c:pt idx="1392">
                  <c:v>41399.326388890018</c:v>
                </c:pt>
                <c:pt idx="1393">
                  <c:v>41399.333333334464</c:v>
                </c:pt>
                <c:pt idx="1394">
                  <c:v>41399.340277778909</c:v>
                </c:pt>
                <c:pt idx="1395">
                  <c:v>41399.347222223354</c:v>
                </c:pt>
                <c:pt idx="1396">
                  <c:v>41399.354166667799</c:v>
                </c:pt>
                <c:pt idx="1397">
                  <c:v>41399.361111112245</c:v>
                </c:pt>
                <c:pt idx="1398">
                  <c:v>41399.36805555669</c:v>
                </c:pt>
                <c:pt idx="1399">
                  <c:v>41399.375000001135</c:v>
                </c:pt>
                <c:pt idx="1400">
                  <c:v>41399.38194444558</c:v>
                </c:pt>
                <c:pt idx="1401">
                  <c:v>41399.388888890026</c:v>
                </c:pt>
                <c:pt idx="1402">
                  <c:v>41399.395833334471</c:v>
                </c:pt>
                <c:pt idx="1403">
                  <c:v>41399.402777778916</c:v>
                </c:pt>
                <c:pt idx="1404">
                  <c:v>41399.409722223361</c:v>
                </c:pt>
                <c:pt idx="1405">
                  <c:v>41399.416666667807</c:v>
                </c:pt>
                <c:pt idx="1406">
                  <c:v>41399.423611112252</c:v>
                </c:pt>
                <c:pt idx="1407">
                  <c:v>41399.430555556697</c:v>
                </c:pt>
                <c:pt idx="1408">
                  <c:v>41399.437500001142</c:v>
                </c:pt>
                <c:pt idx="1409">
                  <c:v>41399.444444445588</c:v>
                </c:pt>
                <c:pt idx="1410">
                  <c:v>41399.451388890033</c:v>
                </c:pt>
                <c:pt idx="1411">
                  <c:v>41399.458333334478</c:v>
                </c:pt>
                <c:pt idx="1412">
                  <c:v>41399.465277778923</c:v>
                </c:pt>
                <c:pt idx="1413">
                  <c:v>41399.472222223369</c:v>
                </c:pt>
                <c:pt idx="1414">
                  <c:v>41399.479166667814</c:v>
                </c:pt>
                <c:pt idx="1415">
                  <c:v>41399.486111112259</c:v>
                </c:pt>
                <c:pt idx="1416">
                  <c:v>41399.493055556704</c:v>
                </c:pt>
                <c:pt idx="1417">
                  <c:v>41399.50000000115</c:v>
                </c:pt>
                <c:pt idx="1418">
                  <c:v>41399.506944445595</c:v>
                </c:pt>
                <c:pt idx="1419">
                  <c:v>41399.51388889004</c:v>
                </c:pt>
                <c:pt idx="1420">
                  <c:v>41399.520833334485</c:v>
                </c:pt>
                <c:pt idx="1421">
                  <c:v>41399.527777778931</c:v>
                </c:pt>
                <c:pt idx="1422">
                  <c:v>41399.534722223376</c:v>
                </c:pt>
                <c:pt idx="1423">
                  <c:v>41399.541666667821</c:v>
                </c:pt>
                <c:pt idx="1424">
                  <c:v>41399.548611112266</c:v>
                </c:pt>
                <c:pt idx="1425">
                  <c:v>41399.555555556712</c:v>
                </c:pt>
                <c:pt idx="1426">
                  <c:v>41399.562500001157</c:v>
                </c:pt>
                <c:pt idx="1427">
                  <c:v>41399.569444445602</c:v>
                </c:pt>
                <c:pt idx="1428">
                  <c:v>41399.576388890047</c:v>
                </c:pt>
                <c:pt idx="1429">
                  <c:v>41399.583333334493</c:v>
                </c:pt>
                <c:pt idx="1430">
                  <c:v>41399.590277778938</c:v>
                </c:pt>
                <c:pt idx="1431">
                  <c:v>41399.597222223383</c:v>
                </c:pt>
                <c:pt idx="1432">
                  <c:v>41399.604166667828</c:v>
                </c:pt>
                <c:pt idx="1433">
                  <c:v>41399.611111112274</c:v>
                </c:pt>
                <c:pt idx="1434">
                  <c:v>41399.618055556719</c:v>
                </c:pt>
                <c:pt idx="1435">
                  <c:v>41399.625000001164</c:v>
                </c:pt>
                <c:pt idx="1436">
                  <c:v>41399.631944445609</c:v>
                </c:pt>
                <c:pt idx="1437">
                  <c:v>41399.638888890055</c:v>
                </c:pt>
                <c:pt idx="1438">
                  <c:v>41399.6458333345</c:v>
                </c:pt>
                <c:pt idx="1439">
                  <c:v>41399.652777778945</c:v>
                </c:pt>
                <c:pt idx="1440">
                  <c:v>41399.65972222339</c:v>
                </c:pt>
                <c:pt idx="1441">
                  <c:v>41399.666666667836</c:v>
                </c:pt>
                <c:pt idx="1442">
                  <c:v>41399.673611112281</c:v>
                </c:pt>
                <c:pt idx="1443">
                  <c:v>41399.680555556726</c:v>
                </c:pt>
                <c:pt idx="1444">
                  <c:v>41399.687500001171</c:v>
                </c:pt>
                <c:pt idx="1445">
                  <c:v>41399.694444445617</c:v>
                </c:pt>
                <c:pt idx="1446">
                  <c:v>41399.701388890062</c:v>
                </c:pt>
                <c:pt idx="1447">
                  <c:v>41399.708333334507</c:v>
                </c:pt>
                <c:pt idx="1448">
                  <c:v>41399.715277778952</c:v>
                </c:pt>
                <c:pt idx="1449">
                  <c:v>41399.722222223398</c:v>
                </c:pt>
                <c:pt idx="1450">
                  <c:v>41399.729166667843</c:v>
                </c:pt>
                <c:pt idx="1451">
                  <c:v>41399.736111112288</c:v>
                </c:pt>
                <c:pt idx="1452">
                  <c:v>41399.743055556733</c:v>
                </c:pt>
                <c:pt idx="1453">
                  <c:v>41399.750000001179</c:v>
                </c:pt>
                <c:pt idx="1454">
                  <c:v>41399.756944445624</c:v>
                </c:pt>
                <c:pt idx="1455">
                  <c:v>41399.763888890069</c:v>
                </c:pt>
                <c:pt idx="1456">
                  <c:v>41399.770833334514</c:v>
                </c:pt>
                <c:pt idx="1457">
                  <c:v>41399.77777777896</c:v>
                </c:pt>
                <c:pt idx="1458">
                  <c:v>41399.784722223405</c:v>
                </c:pt>
                <c:pt idx="1459">
                  <c:v>41399.79166666785</c:v>
                </c:pt>
                <c:pt idx="1460">
                  <c:v>41399.798611112295</c:v>
                </c:pt>
                <c:pt idx="1461">
                  <c:v>41399.805555556741</c:v>
                </c:pt>
                <c:pt idx="1462">
                  <c:v>41399.812500001186</c:v>
                </c:pt>
                <c:pt idx="1463">
                  <c:v>41399.819444445631</c:v>
                </c:pt>
                <c:pt idx="1464">
                  <c:v>41399.826388890076</c:v>
                </c:pt>
                <c:pt idx="1465">
                  <c:v>41399.833333334522</c:v>
                </c:pt>
                <c:pt idx="1466">
                  <c:v>41399.840277778967</c:v>
                </c:pt>
                <c:pt idx="1467">
                  <c:v>41399.847222223412</c:v>
                </c:pt>
                <c:pt idx="1468">
                  <c:v>41399.854166667857</c:v>
                </c:pt>
                <c:pt idx="1469">
                  <c:v>41399.861111112303</c:v>
                </c:pt>
                <c:pt idx="1470">
                  <c:v>41399.868055556748</c:v>
                </c:pt>
                <c:pt idx="1471">
                  <c:v>41399.875000001193</c:v>
                </c:pt>
                <c:pt idx="1472">
                  <c:v>41399.881944445639</c:v>
                </c:pt>
                <c:pt idx="1473">
                  <c:v>41399.888888890084</c:v>
                </c:pt>
                <c:pt idx="1474">
                  <c:v>41399.895833334529</c:v>
                </c:pt>
                <c:pt idx="1475">
                  <c:v>41399.902777778974</c:v>
                </c:pt>
                <c:pt idx="1476">
                  <c:v>41399.90972222342</c:v>
                </c:pt>
                <c:pt idx="1477">
                  <c:v>41399.916666667865</c:v>
                </c:pt>
                <c:pt idx="1478">
                  <c:v>41399.92361111231</c:v>
                </c:pt>
                <c:pt idx="1479">
                  <c:v>41399.930555556755</c:v>
                </c:pt>
                <c:pt idx="1480">
                  <c:v>41399.937500001201</c:v>
                </c:pt>
                <c:pt idx="1481">
                  <c:v>41399.944444445646</c:v>
                </c:pt>
                <c:pt idx="1482">
                  <c:v>41399.951388890091</c:v>
                </c:pt>
                <c:pt idx="1483">
                  <c:v>41399.958333334536</c:v>
                </c:pt>
                <c:pt idx="1484">
                  <c:v>41399.965277778982</c:v>
                </c:pt>
                <c:pt idx="1485">
                  <c:v>41399.972222223427</c:v>
                </c:pt>
                <c:pt idx="1486">
                  <c:v>41399.979166667872</c:v>
                </c:pt>
                <c:pt idx="1487">
                  <c:v>41399.986111112317</c:v>
                </c:pt>
                <c:pt idx="1488">
                  <c:v>41399.993055556763</c:v>
                </c:pt>
                <c:pt idx="1489">
                  <c:v>41400.000000001208</c:v>
                </c:pt>
                <c:pt idx="1490">
                  <c:v>41400.006944445653</c:v>
                </c:pt>
                <c:pt idx="1491">
                  <c:v>41400.013888890098</c:v>
                </c:pt>
                <c:pt idx="1492">
                  <c:v>41400.020833334544</c:v>
                </c:pt>
                <c:pt idx="1493">
                  <c:v>41400.027777778989</c:v>
                </c:pt>
                <c:pt idx="1494">
                  <c:v>41400.034722223434</c:v>
                </c:pt>
                <c:pt idx="1495">
                  <c:v>41400.041666667879</c:v>
                </c:pt>
                <c:pt idx="1496">
                  <c:v>41400.048611112325</c:v>
                </c:pt>
                <c:pt idx="1497">
                  <c:v>41400.05555555677</c:v>
                </c:pt>
                <c:pt idx="1498">
                  <c:v>41400.062500001215</c:v>
                </c:pt>
                <c:pt idx="1499">
                  <c:v>41400.06944444566</c:v>
                </c:pt>
                <c:pt idx="1500">
                  <c:v>41400.076388890106</c:v>
                </c:pt>
                <c:pt idx="1501">
                  <c:v>41400.083333334551</c:v>
                </c:pt>
                <c:pt idx="1502">
                  <c:v>41400.090277778996</c:v>
                </c:pt>
                <c:pt idx="1503">
                  <c:v>41400.097222223441</c:v>
                </c:pt>
                <c:pt idx="1504">
                  <c:v>41400.104166667887</c:v>
                </c:pt>
                <c:pt idx="1505">
                  <c:v>41400.111111112332</c:v>
                </c:pt>
                <c:pt idx="1506">
                  <c:v>41400.118055556777</c:v>
                </c:pt>
                <c:pt idx="1507">
                  <c:v>41400.125000001222</c:v>
                </c:pt>
                <c:pt idx="1508">
                  <c:v>41400.131944445668</c:v>
                </c:pt>
                <c:pt idx="1509">
                  <c:v>41400.138888890113</c:v>
                </c:pt>
                <c:pt idx="1510">
                  <c:v>41400.145833334558</c:v>
                </c:pt>
                <c:pt idx="1511">
                  <c:v>41400.152777779003</c:v>
                </c:pt>
                <c:pt idx="1512">
                  <c:v>41400.159722223449</c:v>
                </c:pt>
                <c:pt idx="1513">
                  <c:v>41400.166666667894</c:v>
                </c:pt>
                <c:pt idx="1514">
                  <c:v>41400.173611112339</c:v>
                </c:pt>
                <c:pt idx="1515">
                  <c:v>41400.180555556784</c:v>
                </c:pt>
                <c:pt idx="1516">
                  <c:v>41400.18750000123</c:v>
                </c:pt>
                <c:pt idx="1517">
                  <c:v>41400.194444445675</c:v>
                </c:pt>
                <c:pt idx="1518">
                  <c:v>41400.20138889012</c:v>
                </c:pt>
                <c:pt idx="1519">
                  <c:v>41400.208333334565</c:v>
                </c:pt>
                <c:pt idx="1520">
                  <c:v>41400.215277779011</c:v>
                </c:pt>
                <c:pt idx="1521">
                  <c:v>41400.222222223456</c:v>
                </c:pt>
                <c:pt idx="1522">
                  <c:v>41400.229166667901</c:v>
                </c:pt>
                <c:pt idx="1523">
                  <c:v>41400.236111112346</c:v>
                </c:pt>
                <c:pt idx="1524">
                  <c:v>41400.243055556792</c:v>
                </c:pt>
                <c:pt idx="1525">
                  <c:v>41400.250000001237</c:v>
                </c:pt>
                <c:pt idx="1526">
                  <c:v>41400.256944445682</c:v>
                </c:pt>
                <c:pt idx="1527">
                  <c:v>41400.263888890127</c:v>
                </c:pt>
                <c:pt idx="1528">
                  <c:v>41400.270833334573</c:v>
                </c:pt>
                <c:pt idx="1529">
                  <c:v>41400.277777779018</c:v>
                </c:pt>
                <c:pt idx="1530">
                  <c:v>41400.284722223463</c:v>
                </c:pt>
                <c:pt idx="1531">
                  <c:v>41400.291666667908</c:v>
                </c:pt>
                <c:pt idx="1532">
                  <c:v>41400.298611112354</c:v>
                </c:pt>
                <c:pt idx="1533">
                  <c:v>41400.305555556799</c:v>
                </c:pt>
                <c:pt idx="1534">
                  <c:v>41400.312500001244</c:v>
                </c:pt>
                <c:pt idx="1535">
                  <c:v>41400.319444445689</c:v>
                </c:pt>
                <c:pt idx="1536">
                  <c:v>41400.326388890135</c:v>
                </c:pt>
                <c:pt idx="1537">
                  <c:v>41400.33333333458</c:v>
                </c:pt>
                <c:pt idx="1538">
                  <c:v>41400.340277779025</c:v>
                </c:pt>
                <c:pt idx="1539">
                  <c:v>41400.34722222347</c:v>
                </c:pt>
                <c:pt idx="1540">
                  <c:v>41400.354166667916</c:v>
                </c:pt>
                <c:pt idx="1541">
                  <c:v>41400.361111112361</c:v>
                </c:pt>
                <c:pt idx="1542">
                  <c:v>41400.368055556806</c:v>
                </c:pt>
                <c:pt idx="1543">
                  <c:v>41400.375000001251</c:v>
                </c:pt>
                <c:pt idx="1544">
                  <c:v>41400.381944445697</c:v>
                </c:pt>
                <c:pt idx="1545">
                  <c:v>41400.388888890142</c:v>
                </c:pt>
                <c:pt idx="1546">
                  <c:v>41400.395833334587</c:v>
                </c:pt>
                <c:pt idx="1547">
                  <c:v>41400.402777779032</c:v>
                </c:pt>
                <c:pt idx="1548">
                  <c:v>41400.409722223478</c:v>
                </c:pt>
                <c:pt idx="1549">
                  <c:v>41400.416666667923</c:v>
                </c:pt>
                <c:pt idx="1550">
                  <c:v>41400.423611112368</c:v>
                </c:pt>
                <c:pt idx="1551">
                  <c:v>41400.430555556813</c:v>
                </c:pt>
                <c:pt idx="1552">
                  <c:v>41400.437500001259</c:v>
                </c:pt>
                <c:pt idx="1553">
                  <c:v>41400.444444445704</c:v>
                </c:pt>
                <c:pt idx="1554">
                  <c:v>41400.451388890149</c:v>
                </c:pt>
                <c:pt idx="1555">
                  <c:v>41400.458333334594</c:v>
                </c:pt>
                <c:pt idx="1556">
                  <c:v>41400.46527777904</c:v>
                </c:pt>
                <c:pt idx="1557">
                  <c:v>41400.472222223485</c:v>
                </c:pt>
                <c:pt idx="1558">
                  <c:v>41400.47916666793</c:v>
                </c:pt>
                <c:pt idx="1559">
                  <c:v>41400.486111112376</c:v>
                </c:pt>
                <c:pt idx="1560">
                  <c:v>41400.493055556821</c:v>
                </c:pt>
                <c:pt idx="1561">
                  <c:v>41400.500000001266</c:v>
                </c:pt>
                <c:pt idx="1562">
                  <c:v>41400.506944445711</c:v>
                </c:pt>
                <c:pt idx="1563">
                  <c:v>41400.513888890157</c:v>
                </c:pt>
                <c:pt idx="1564">
                  <c:v>41400.520833334602</c:v>
                </c:pt>
                <c:pt idx="1565">
                  <c:v>41400.527777779047</c:v>
                </c:pt>
                <c:pt idx="1566">
                  <c:v>41400.534722223492</c:v>
                </c:pt>
                <c:pt idx="1567">
                  <c:v>41400.541666667938</c:v>
                </c:pt>
                <c:pt idx="1568">
                  <c:v>41400.548611112383</c:v>
                </c:pt>
                <c:pt idx="1569">
                  <c:v>41400.555555556828</c:v>
                </c:pt>
                <c:pt idx="1570">
                  <c:v>41400.562500001273</c:v>
                </c:pt>
                <c:pt idx="1571">
                  <c:v>41400.569444445719</c:v>
                </c:pt>
                <c:pt idx="1572">
                  <c:v>41400.576388890164</c:v>
                </c:pt>
                <c:pt idx="1573">
                  <c:v>41400.583333334609</c:v>
                </c:pt>
                <c:pt idx="1574">
                  <c:v>41400.590277779054</c:v>
                </c:pt>
                <c:pt idx="1575">
                  <c:v>41400.5972222235</c:v>
                </c:pt>
                <c:pt idx="1576">
                  <c:v>41400.604166667945</c:v>
                </c:pt>
                <c:pt idx="1577">
                  <c:v>41400.61111111239</c:v>
                </c:pt>
                <c:pt idx="1578">
                  <c:v>41400.618055556835</c:v>
                </c:pt>
                <c:pt idx="1579">
                  <c:v>41400.625000001281</c:v>
                </c:pt>
                <c:pt idx="1580">
                  <c:v>41400.631944445726</c:v>
                </c:pt>
                <c:pt idx="1581">
                  <c:v>41400.638888890171</c:v>
                </c:pt>
                <c:pt idx="1582">
                  <c:v>41400.645833334616</c:v>
                </c:pt>
                <c:pt idx="1583">
                  <c:v>41400.652777779062</c:v>
                </c:pt>
                <c:pt idx="1584">
                  <c:v>41400.659722223507</c:v>
                </c:pt>
                <c:pt idx="1585">
                  <c:v>41400.666666667952</c:v>
                </c:pt>
                <c:pt idx="1586">
                  <c:v>41400.673611112397</c:v>
                </c:pt>
                <c:pt idx="1587">
                  <c:v>41400.680555556843</c:v>
                </c:pt>
                <c:pt idx="1588">
                  <c:v>41400.687500001288</c:v>
                </c:pt>
                <c:pt idx="1589">
                  <c:v>41400.694444445733</c:v>
                </c:pt>
                <c:pt idx="1590">
                  <c:v>41400.701388890178</c:v>
                </c:pt>
                <c:pt idx="1591">
                  <c:v>41400.708333334624</c:v>
                </c:pt>
                <c:pt idx="1592">
                  <c:v>41400.715277779069</c:v>
                </c:pt>
                <c:pt idx="1593">
                  <c:v>41400.722222223514</c:v>
                </c:pt>
                <c:pt idx="1594">
                  <c:v>41400.729166667959</c:v>
                </c:pt>
                <c:pt idx="1595">
                  <c:v>41400.736111112405</c:v>
                </c:pt>
                <c:pt idx="1596">
                  <c:v>41400.74305555685</c:v>
                </c:pt>
                <c:pt idx="1597">
                  <c:v>41400.750000001295</c:v>
                </c:pt>
                <c:pt idx="1598">
                  <c:v>41400.75694444574</c:v>
                </c:pt>
                <c:pt idx="1599">
                  <c:v>41400.763888890186</c:v>
                </c:pt>
                <c:pt idx="1600">
                  <c:v>41400.770833334631</c:v>
                </c:pt>
                <c:pt idx="1601">
                  <c:v>41400.777777779076</c:v>
                </c:pt>
                <c:pt idx="1602">
                  <c:v>41400.784722223521</c:v>
                </c:pt>
                <c:pt idx="1603">
                  <c:v>41400.791666667967</c:v>
                </c:pt>
                <c:pt idx="1604">
                  <c:v>41400.798611112412</c:v>
                </c:pt>
                <c:pt idx="1605">
                  <c:v>41400.805555556857</c:v>
                </c:pt>
                <c:pt idx="1606">
                  <c:v>41400.812500001302</c:v>
                </c:pt>
                <c:pt idx="1607">
                  <c:v>41400.819444445748</c:v>
                </c:pt>
                <c:pt idx="1608">
                  <c:v>41400.826388890193</c:v>
                </c:pt>
                <c:pt idx="1609">
                  <c:v>41400.833333334638</c:v>
                </c:pt>
                <c:pt idx="1610">
                  <c:v>41400.840277779083</c:v>
                </c:pt>
                <c:pt idx="1611">
                  <c:v>41400.847222223529</c:v>
                </c:pt>
                <c:pt idx="1612">
                  <c:v>41400.854166667974</c:v>
                </c:pt>
                <c:pt idx="1613">
                  <c:v>41400.861111112419</c:v>
                </c:pt>
                <c:pt idx="1614">
                  <c:v>41400.868055556864</c:v>
                </c:pt>
                <c:pt idx="1615">
                  <c:v>41400.87500000131</c:v>
                </c:pt>
                <c:pt idx="1616">
                  <c:v>41400.881944445755</c:v>
                </c:pt>
                <c:pt idx="1617">
                  <c:v>41400.8888888902</c:v>
                </c:pt>
                <c:pt idx="1618">
                  <c:v>41400.895833334645</c:v>
                </c:pt>
                <c:pt idx="1619">
                  <c:v>41400.902777779091</c:v>
                </c:pt>
                <c:pt idx="1620">
                  <c:v>41400.909722223536</c:v>
                </c:pt>
                <c:pt idx="1621">
                  <c:v>41400.916666667981</c:v>
                </c:pt>
                <c:pt idx="1622">
                  <c:v>41400.923611112426</c:v>
                </c:pt>
                <c:pt idx="1623">
                  <c:v>41400.930555556872</c:v>
                </c:pt>
                <c:pt idx="1624">
                  <c:v>41400.937500001317</c:v>
                </c:pt>
                <c:pt idx="1625">
                  <c:v>41400.944444445762</c:v>
                </c:pt>
                <c:pt idx="1626">
                  <c:v>41400.951388890207</c:v>
                </c:pt>
                <c:pt idx="1627">
                  <c:v>41400.958333334653</c:v>
                </c:pt>
                <c:pt idx="1628">
                  <c:v>41400.965277779098</c:v>
                </c:pt>
                <c:pt idx="1629">
                  <c:v>41400.972222223543</c:v>
                </c:pt>
                <c:pt idx="1630">
                  <c:v>41400.979166667988</c:v>
                </c:pt>
                <c:pt idx="1631">
                  <c:v>41400.986111112434</c:v>
                </c:pt>
                <c:pt idx="1632">
                  <c:v>41400.993055556879</c:v>
                </c:pt>
                <c:pt idx="1633">
                  <c:v>41401.000000001324</c:v>
                </c:pt>
                <c:pt idx="1634">
                  <c:v>41401.006944445769</c:v>
                </c:pt>
                <c:pt idx="1635">
                  <c:v>41401.013888890215</c:v>
                </c:pt>
                <c:pt idx="1636">
                  <c:v>41401.02083333466</c:v>
                </c:pt>
                <c:pt idx="1637">
                  <c:v>41401.027777779105</c:v>
                </c:pt>
                <c:pt idx="1638">
                  <c:v>41401.03472222355</c:v>
                </c:pt>
                <c:pt idx="1639">
                  <c:v>41401.041666667996</c:v>
                </c:pt>
                <c:pt idx="1640">
                  <c:v>41401.048611112441</c:v>
                </c:pt>
                <c:pt idx="1641">
                  <c:v>41401.055555556886</c:v>
                </c:pt>
                <c:pt idx="1642">
                  <c:v>41401.062500001332</c:v>
                </c:pt>
                <c:pt idx="1643">
                  <c:v>41401.069444445777</c:v>
                </c:pt>
                <c:pt idx="1644">
                  <c:v>41401.076388890222</c:v>
                </c:pt>
                <c:pt idx="1645">
                  <c:v>41401.083333334667</c:v>
                </c:pt>
                <c:pt idx="1646">
                  <c:v>41401.090277779113</c:v>
                </c:pt>
                <c:pt idx="1647">
                  <c:v>41401.097222223558</c:v>
                </c:pt>
                <c:pt idx="1648">
                  <c:v>41401.104166668003</c:v>
                </c:pt>
                <c:pt idx="1649">
                  <c:v>41401.111111112448</c:v>
                </c:pt>
                <c:pt idx="1650">
                  <c:v>41401.118055556894</c:v>
                </c:pt>
                <c:pt idx="1651">
                  <c:v>41401.125000001339</c:v>
                </c:pt>
                <c:pt idx="1652">
                  <c:v>41401.131944445784</c:v>
                </c:pt>
                <c:pt idx="1653">
                  <c:v>41401.138888890229</c:v>
                </c:pt>
                <c:pt idx="1654">
                  <c:v>41401.145833334675</c:v>
                </c:pt>
                <c:pt idx="1655">
                  <c:v>41401.15277777912</c:v>
                </c:pt>
                <c:pt idx="1656">
                  <c:v>41401.159722223565</c:v>
                </c:pt>
                <c:pt idx="1657">
                  <c:v>41401.16666666801</c:v>
                </c:pt>
                <c:pt idx="1658">
                  <c:v>41401.173611112456</c:v>
                </c:pt>
                <c:pt idx="1659">
                  <c:v>41401.180555556901</c:v>
                </c:pt>
                <c:pt idx="1660">
                  <c:v>41401.187500001346</c:v>
                </c:pt>
                <c:pt idx="1661">
                  <c:v>41401.194444445791</c:v>
                </c:pt>
                <c:pt idx="1662">
                  <c:v>41401.201388890237</c:v>
                </c:pt>
                <c:pt idx="1663">
                  <c:v>41401.208333334682</c:v>
                </c:pt>
                <c:pt idx="1664">
                  <c:v>41401.215277779127</c:v>
                </c:pt>
                <c:pt idx="1665">
                  <c:v>41401.222222223572</c:v>
                </c:pt>
                <c:pt idx="1666">
                  <c:v>41401.229166668018</c:v>
                </c:pt>
                <c:pt idx="1667">
                  <c:v>41401.236111112463</c:v>
                </c:pt>
                <c:pt idx="1668">
                  <c:v>41401.243055556908</c:v>
                </c:pt>
                <c:pt idx="1669">
                  <c:v>41401.250000001353</c:v>
                </c:pt>
                <c:pt idx="1670">
                  <c:v>41401.256944445799</c:v>
                </c:pt>
                <c:pt idx="1671">
                  <c:v>41401.263888890244</c:v>
                </c:pt>
                <c:pt idx="1672">
                  <c:v>41401.270833334689</c:v>
                </c:pt>
                <c:pt idx="1673">
                  <c:v>41401.277777779134</c:v>
                </c:pt>
                <c:pt idx="1674">
                  <c:v>41401.28472222358</c:v>
                </c:pt>
                <c:pt idx="1675">
                  <c:v>41401.291666668025</c:v>
                </c:pt>
                <c:pt idx="1676">
                  <c:v>41401.29861111247</c:v>
                </c:pt>
                <c:pt idx="1677">
                  <c:v>41401.305555556915</c:v>
                </c:pt>
                <c:pt idx="1678">
                  <c:v>41401.312500001361</c:v>
                </c:pt>
                <c:pt idx="1679">
                  <c:v>41401.319444445806</c:v>
                </c:pt>
                <c:pt idx="1680">
                  <c:v>41401.326388890251</c:v>
                </c:pt>
                <c:pt idx="1681">
                  <c:v>41401.333333334696</c:v>
                </c:pt>
                <c:pt idx="1682">
                  <c:v>41401.340277779142</c:v>
                </c:pt>
                <c:pt idx="1683">
                  <c:v>41401.347222223587</c:v>
                </c:pt>
                <c:pt idx="1684">
                  <c:v>41401.354166668032</c:v>
                </c:pt>
                <c:pt idx="1685">
                  <c:v>41401.361111112477</c:v>
                </c:pt>
                <c:pt idx="1686">
                  <c:v>41401.368055556923</c:v>
                </c:pt>
                <c:pt idx="1687">
                  <c:v>41401.375000001368</c:v>
                </c:pt>
                <c:pt idx="1688">
                  <c:v>41401.381944445813</c:v>
                </c:pt>
                <c:pt idx="1689">
                  <c:v>41401.388888890258</c:v>
                </c:pt>
                <c:pt idx="1690">
                  <c:v>41401.395833334704</c:v>
                </c:pt>
                <c:pt idx="1691">
                  <c:v>41401.402777779149</c:v>
                </c:pt>
                <c:pt idx="1692">
                  <c:v>41401.409722223594</c:v>
                </c:pt>
                <c:pt idx="1693">
                  <c:v>41401.416666668039</c:v>
                </c:pt>
                <c:pt idx="1694">
                  <c:v>41401.423611112485</c:v>
                </c:pt>
                <c:pt idx="1695">
                  <c:v>41401.43055555693</c:v>
                </c:pt>
                <c:pt idx="1696">
                  <c:v>41401.437500001375</c:v>
                </c:pt>
                <c:pt idx="1697">
                  <c:v>41401.44444444582</c:v>
                </c:pt>
                <c:pt idx="1698">
                  <c:v>41401.451388890266</c:v>
                </c:pt>
                <c:pt idx="1699">
                  <c:v>41401.458333334711</c:v>
                </c:pt>
                <c:pt idx="1700">
                  <c:v>41401.465277779156</c:v>
                </c:pt>
                <c:pt idx="1701">
                  <c:v>41401.472222223601</c:v>
                </c:pt>
                <c:pt idx="1702">
                  <c:v>41401.479166668047</c:v>
                </c:pt>
                <c:pt idx="1703">
                  <c:v>41401.486111112492</c:v>
                </c:pt>
                <c:pt idx="1704">
                  <c:v>41401.493055556937</c:v>
                </c:pt>
                <c:pt idx="1705">
                  <c:v>41401.500000001382</c:v>
                </c:pt>
                <c:pt idx="1706">
                  <c:v>41401.506944445828</c:v>
                </c:pt>
                <c:pt idx="1707">
                  <c:v>41401.513888890273</c:v>
                </c:pt>
                <c:pt idx="1708">
                  <c:v>41401.520833334718</c:v>
                </c:pt>
                <c:pt idx="1709">
                  <c:v>41401.527777779163</c:v>
                </c:pt>
                <c:pt idx="1710">
                  <c:v>41401.534722223609</c:v>
                </c:pt>
                <c:pt idx="1711">
                  <c:v>41401.541666668054</c:v>
                </c:pt>
                <c:pt idx="1712">
                  <c:v>41401.548611112499</c:v>
                </c:pt>
                <c:pt idx="1713">
                  <c:v>41401.555555556944</c:v>
                </c:pt>
                <c:pt idx="1714">
                  <c:v>41401.56250000139</c:v>
                </c:pt>
                <c:pt idx="1715">
                  <c:v>41401.569444445835</c:v>
                </c:pt>
                <c:pt idx="1716">
                  <c:v>41401.57638889028</c:v>
                </c:pt>
                <c:pt idx="1717">
                  <c:v>41401.583333334725</c:v>
                </c:pt>
                <c:pt idx="1718">
                  <c:v>41401.590277779171</c:v>
                </c:pt>
                <c:pt idx="1719">
                  <c:v>41401.597222223616</c:v>
                </c:pt>
                <c:pt idx="1720">
                  <c:v>41401.604166668061</c:v>
                </c:pt>
                <c:pt idx="1721">
                  <c:v>41401.611111112506</c:v>
                </c:pt>
                <c:pt idx="1722">
                  <c:v>41401.618055556952</c:v>
                </c:pt>
                <c:pt idx="1723">
                  <c:v>41401.625000001397</c:v>
                </c:pt>
                <c:pt idx="1724">
                  <c:v>41401.631944445842</c:v>
                </c:pt>
                <c:pt idx="1725">
                  <c:v>41401.638888890287</c:v>
                </c:pt>
                <c:pt idx="1726">
                  <c:v>41401.645833334733</c:v>
                </c:pt>
                <c:pt idx="1727">
                  <c:v>41401.652777779178</c:v>
                </c:pt>
                <c:pt idx="1728">
                  <c:v>41401.659722223623</c:v>
                </c:pt>
                <c:pt idx="1729">
                  <c:v>41401.666666668069</c:v>
                </c:pt>
                <c:pt idx="1730">
                  <c:v>41401.673611112514</c:v>
                </c:pt>
                <c:pt idx="1731">
                  <c:v>41401.680555556959</c:v>
                </c:pt>
                <c:pt idx="1732">
                  <c:v>41401.687500001404</c:v>
                </c:pt>
                <c:pt idx="1733">
                  <c:v>41401.69444444585</c:v>
                </c:pt>
                <c:pt idx="1734">
                  <c:v>41401.701388890295</c:v>
                </c:pt>
                <c:pt idx="1735">
                  <c:v>41401.70833333474</c:v>
                </c:pt>
                <c:pt idx="1736">
                  <c:v>41401.715277779185</c:v>
                </c:pt>
                <c:pt idx="1737">
                  <c:v>41401.722222223631</c:v>
                </c:pt>
                <c:pt idx="1738">
                  <c:v>41401.729166668076</c:v>
                </c:pt>
                <c:pt idx="1739">
                  <c:v>41401.736111112521</c:v>
                </c:pt>
                <c:pt idx="1740">
                  <c:v>41401.743055556966</c:v>
                </c:pt>
                <c:pt idx="1741">
                  <c:v>41401.750000001412</c:v>
                </c:pt>
                <c:pt idx="1742">
                  <c:v>41401.756944445857</c:v>
                </c:pt>
                <c:pt idx="1743">
                  <c:v>41401.763888890302</c:v>
                </c:pt>
                <c:pt idx="1744">
                  <c:v>41401.770833334747</c:v>
                </c:pt>
                <c:pt idx="1745">
                  <c:v>41401.777777779193</c:v>
                </c:pt>
                <c:pt idx="1746">
                  <c:v>41401.784722223638</c:v>
                </c:pt>
                <c:pt idx="1747">
                  <c:v>41401.791666668083</c:v>
                </c:pt>
                <c:pt idx="1748">
                  <c:v>41401.798611112528</c:v>
                </c:pt>
                <c:pt idx="1749">
                  <c:v>41401.805555556974</c:v>
                </c:pt>
                <c:pt idx="1750">
                  <c:v>41401.812500001419</c:v>
                </c:pt>
                <c:pt idx="1751">
                  <c:v>41401.819444445864</c:v>
                </c:pt>
                <c:pt idx="1752">
                  <c:v>41401.826388890309</c:v>
                </c:pt>
                <c:pt idx="1753">
                  <c:v>41401.833333334755</c:v>
                </c:pt>
                <c:pt idx="1754">
                  <c:v>41401.8402777792</c:v>
                </c:pt>
                <c:pt idx="1755">
                  <c:v>41401.847222223645</c:v>
                </c:pt>
                <c:pt idx="1756">
                  <c:v>41401.85416666809</c:v>
                </c:pt>
                <c:pt idx="1757">
                  <c:v>41401.861111112536</c:v>
                </c:pt>
                <c:pt idx="1758">
                  <c:v>41401.868055556981</c:v>
                </c:pt>
                <c:pt idx="1759">
                  <c:v>41401.875000001426</c:v>
                </c:pt>
                <c:pt idx="1760">
                  <c:v>41401.881944445871</c:v>
                </c:pt>
                <c:pt idx="1761">
                  <c:v>41401.888888890317</c:v>
                </c:pt>
                <c:pt idx="1762">
                  <c:v>41401.895833334762</c:v>
                </c:pt>
                <c:pt idx="1763">
                  <c:v>41401.902777779207</c:v>
                </c:pt>
                <c:pt idx="1764">
                  <c:v>41401.909722223652</c:v>
                </c:pt>
                <c:pt idx="1765">
                  <c:v>41401.916666668098</c:v>
                </c:pt>
                <c:pt idx="1766">
                  <c:v>41401.923611112543</c:v>
                </c:pt>
                <c:pt idx="1767">
                  <c:v>41401.930555556988</c:v>
                </c:pt>
                <c:pt idx="1768">
                  <c:v>41401.937500001433</c:v>
                </c:pt>
                <c:pt idx="1769">
                  <c:v>41401.944444445879</c:v>
                </c:pt>
                <c:pt idx="1770">
                  <c:v>41401.951388890324</c:v>
                </c:pt>
                <c:pt idx="1771">
                  <c:v>41401.958333334769</c:v>
                </c:pt>
                <c:pt idx="1772">
                  <c:v>41401.965277779214</c:v>
                </c:pt>
                <c:pt idx="1773">
                  <c:v>41401.97222222366</c:v>
                </c:pt>
                <c:pt idx="1774">
                  <c:v>41401.979166668105</c:v>
                </c:pt>
                <c:pt idx="1775">
                  <c:v>41401.98611111255</c:v>
                </c:pt>
                <c:pt idx="1776">
                  <c:v>41401.993055556995</c:v>
                </c:pt>
                <c:pt idx="1777">
                  <c:v>41402.000000001441</c:v>
                </c:pt>
                <c:pt idx="1778">
                  <c:v>41402.006944445886</c:v>
                </c:pt>
                <c:pt idx="1779">
                  <c:v>41402.013888890331</c:v>
                </c:pt>
                <c:pt idx="1780">
                  <c:v>41402.020833334776</c:v>
                </c:pt>
                <c:pt idx="1781">
                  <c:v>41402.027777779222</c:v>
                </c:pt>
                <c:pt idx="1782">
                  <c:v>41402.034722223667</c:v>
                </c:pt>
                <c:pt idx="1783">
                  <c:v>41402.041666668112</c:v>
                </c:pt>
                <c:pt idx="1784">
                  <c:v>41402.048611112557</c:v>
                </c:pt>
                <c:pt idx="1785">
                  <c:v>41402.055555557003</c:v>
                </c:pt>
                <c:pt idx="1786">
                  <c:v>41402.062500001448</c:v>
                </c:pt>
                <c:pt idx="1787">
                  <c:v>41402.069444445893</c:v>
                </c:pt>
                <c:pt idx="1788">
                  <c:v>41402.076388890338</c:v>
                </c:pt>
                <c:pt idx="1789">
                  <c:v>41402.083333334784</c:v>
                </c:pt>
                <c:pt idx="1790">
                  <c:v>41402.090277779229</c:v>
                </c:pt>
                <c:pt idx="1791">
                  <c:v>41402.097222223674</c:v>
                </c:pt>
                <c:pt idx="1792">
                  <c:v>41402.104166668119</c:v>
                </c:pt>
                <c:pt idx="1793">
                  <c:v>41402.111111112565</c:v>
                </c:pt>
                <c:pt idx="1794">
                  <c:v>41402.11805555701</c:v>
                </c:pt>
                <c:pt idx="1795">
                  <c:v>41402.125000001455</c:v>
                </c:pt>
                <c:pt idx="1796">
                  <c:v>41402.1319444459</c:v>
                </c:pt>
                <c:pt idx="1797">
                  <c:v>41402.138888890346</c:v>
                </c:pt>
                <c:pt idx="1798">
                  <c:v>41402.145833334791</c:v>
                </c:pt>
                <c:pt idx="1799">
                  <c:v>41402.152777779236</c:v>
                </c:pt>
                <c:pt idx="1800">
                  <c:v>41402.159722223681</c:v>
                </c:pt>
                <c:pt idx="1801">
                  <c:v>41402.166666668127</c:v>
                </c:pt>
                <c:pt idx="1802">
                  <c:v>41402.173611112572</c:v>
                </c:pt>
                <c:pt idx="1803">
                  <c:v>41402.180555557017</c:v>
                </c:pt>
                <c:pt idx="1804">
                  <c:v>41402.187500001462</c:v>
                </c:pt>
                <c:pt idx="1805">
                  <c:v>41402.194444445908</c:v>
                </c:pt>
                <c:pt idx="1806">
                  <c:v>41402.201388890353</c:v>
                </c:pt>
                <c:pt idx="1807">
                  <c:v>41402.208333334798</c:v>
                </c:pt>
                <c:pt idx="1808">
                  <c:v>41402.215277779243</c:v>
                </c:pt>
                <c:pt idx="1809">
                  <c:v>41402.222222223689</c:v>
                </c:pt>
                <c:pt idx="1810">
                  <c:v>41402.229166668134</c:v>
                </c:pt>
                <c:pt idx="1811">
                  <c:v>41402.236111112579</c:v>
                </c:pt>
                <c:pt idx="1812">
                  <c:v>41402.243055557024</c:v>
                </c:pt>
                <c:pt idx="1813">
                  <c:v>41402.25000000147</c:v>
                </c:pt>
                <c:pt idx="1814">
                  <c:v>41402.256944445915</c:v>
                </c:pt>
                <c:pt idx="1815">
                  <c:v>41402.26388889036</c:v>
                </c:pt>
                <c:pt idx="1816">
                  <c:v>41402.270833334806</c:v>
                </c:pt>
                <c:pt idx="1817">
                  <c:v>41402.277777779251</c:v>
                </c:pt>
                <c:pt idx="1818">
                  <c:v>41402.284722223696</c:v>
                </c:pt>
                <c:pt idx="1819">
                  <c:v>41402.291666668141</c:v>
                </c:pt>
                <c:pt idx="1820">
                  <c:v>41402.298611112587</c:v>
                </c:pt>
                <c:pt idx="1821">
                  <c:v>41402.305555557032</c:v>
                </c:pt>
                <c:pt idx="1822">
                  <c:v>41402.312500001477</c:v>
                </c:pt>
                <c:pt idx="1823">
                  <c:v>41402.319444445922</c:v>
                </c:pt>
                <c:pt idx="1824">
                  <c:v>41402.326388890368</c:v>
                </c:pt>
                <c:pt idx="1825">
                  <c:v>41402.333333334813</c:v>
                </c:pt>
                <c:pt idx="1826">
                  <c:v>41402.340277779258</c:v>
                </c:pt>
                <c:pt idx="1827">
                  <c:v>41402.347222223703</c:v>
                </c:pt>
                <c:pt idx="1828">
                  <c:v>41402.354166668149</c:v>
                </c:pt>
                <c:pt idx="1829">
                  <c:v>41402.361111112594</c:v>
                </c:pt>
                <c:pt idx="1830">
                  <c:v>41402.368055557039</c:v>
                </c:pt>
                <c:pt idx="1831">
                  <c:v>41402.375000001484</c:v>
                </c:pt>
                <c:pt idx="1832">
                  <c:v>41402.38194444593</c:v>
                </c:pt>
                <c:pt idx="1833">
                  <c:v>41402.388888890375</c:v>
                </c:pt>
                <c:pt idx="1834">
                  <c:v>41402.39583333482</c:v>
                </c:pt>
                <c:pt idx="1835">
                  <c:v>41402.402777779265</c:v>
                </c:pt>
                <c:pt idx="1836">
                  <c:v>41402.409722223711</c:v>
                </c:pt>
                <c:pt idx="1837">
                  <c:v>41402.416666668156</c:v>
                </c:pt>
                <c:pt idx="1838">
                  <c:v>41402.423611112601</c:v>
                </c:pt>
                <c:pt idx="1839">
                  <c:v>41402.430555557046</c:v>
                </c:pt>
                <c:pt idx="1840">
                  <c:v>41402.437500001492</c:v>
                </c:pt>
                <c:pt idx="1841">
                  <c:v>41402.444444445937</c:v>
                </c:pt>
                <c:pt idx="1842">
                  <c:v>41402.451388890382</c:v>
                </c:pt>
                <c:pt idx="1843">
                  <c:v>41402.458333334827</c:v>
                </c:pt>
                <c:pt idx="1844">
                  <c:v>41402.465277779273</c:v>
                </c:pt>
                <c:pt idx="1845">
                  <c:v>41402.472222223718</c:v>
                </c:pt>
                <c:pt idx="1846">
                  <c:v>41402.479166668163</c:v>
                </c:pt>
                <c:pt idx="1847">
                  <c:v>41402.486111112608</c:v>
                </c:pt>
                <c:pt idx="1848">
                  <c:v>41402.493055557054</c:v>
                </c:pt>
                <c:pt idx="1849">
                  <c:v>41402.500000001499</c:v>
                </c:pt>
                <c:pt idx="1850">
                  <c:v>41402.506944445944</c:v>
                </c:pt>
                <c:pt idx="1851">
                  <c:v>41402.513888890389</c:v>
                </c:pt>
                <c:pt idx="1852">
                  <c:v>41402.520833334835</c:v>
                </c:pt>
                <c:pt idx="1853">
                  <c:v>41402.52777777928</c:v>
                </c:pt>
                <c:pt idx="1854">
                  <c:v>41402.534722223725</c:v>
                </c:pt>
                <c:pt idx="1855">
                  <c:v>41402.54166666817</c:v>
                </c:pt>
                <c:pt idx="1856">
                  <c:v>41402.548611112616</c:v>
                </c:pt>
                <c:pt idx="1857">
                  <c:v>41402.555555557061</c:v>
                </c:pt>
                <c:pt idx="1858">
                  <c:v>41402.562500001506</c:v>
                </c:pt>
                <c:pt idx="1859">
                  <c:v>41402.569444445951</c:v>
                </c:pt>
                <c:pt idx="1860">
                  <c:v>41402.576388890397</c:v>
                </c:pt>
                <c:pt idx="1861">
                  <c:v>41402.583333334842</c:v>
                </c:pt>
                <c:pt idx="1862">
                  <c:v>41402.590277779287</c:v>
                </c:pt>
                <c:pt idx="1863">
                  <c:v>41402.597222223732</c:v>
                </c:pt>
                <c:pt idx="1864">
                  <c:v>41402.604166668178</c:v>
                </c:pt>
                <c:pt idx="1865">
                  <c:v>41402.611111112623</c:v>
                </c:pt>
                <c:pt idx="1866">
                  <c:v>41402.618055557068</c:v>
                </c:pt>
                <c:pt idx="1867">
                  <c:v>41402.625000001513</c:v>
                </c:pt>
                <c:pt idx="1868">
                  <c:v>41402.631944445959</c:v>
                </c:pt>
                <c:pt idx="1869">
                  <c:v>41402.638888890404</c:v>
                </c:pt>
                <c:pt idx="1870">
                  <c:v>41402.645833334849</c:v>
                </c:pt>
                <c:pt idx="1871">
                  <c:v>41402.652777779294</c:v>
                </c:pt>
                <c:pt idx="1872">
                  <c:v>41402.65972222374</c:v>
                </c:pt>
                <c:pt idx="1873">
                  <c:v>41402.666666668185</c:v>
                </c:pt>
                <c:pt idx="1874">
                  <c:v>41402.67361111263</c:v>
                </c:pt>
                <c:pt idx="1875">
                  <c:v>41402.680555557075</c:v>
                </c:pt>
                <c:pt idx="1876">
                  <c:v>41402.687500001521</c:v>
                </c:pt>
                <c:pt idx="1877">
                  <c:v>41402.694444445966</c:v>
                </c:pt>
                <c:pt idx="1878">
                  <c:v>41402.701388890411</c:v>
                </c:pt>
                <c:pt idx="1879">
                  <c:v>41402.708333334856</c:v>
                </c:pt>
                <c:pt idx="1880">
                  <c:v>41402.715277779302</c:v>
                </c:pt>
                <c:pt idx="1881">
                  <c:v>41402.722222223747</c:v>
                </c:pt>
                <c:pt idx="1882">
                  <c:v>41402.729166668192</c:v>
                </c:pt>
                <c:pt idx="1883">
                  <c:v>41402.736111112637</c:v>
                </c:pt>
                <c:pt idx="1884">
                  <c:v>41402.743055557083</c:v>
                </c:pt>
                <c:pt idx="1885">
                  <c:v>41402.750000001528</c:v>
                </c:pt>
                <c:pt idx="1886">
                  <c:v>41402.756944445973</c:v>
                </c:pt>
                <c:pt idx="1887">
                  <c:v>41402.763888890418</c:v>
                </c:pt>
                <c:pt idx="1888">
                  <c:v>41402.770833334864</c:v>
                </c:pt>
                <c:pt idx="1889">
                  <c:v>41402.777777779309</c:v>
                </c:pt>
                <c:pt idx="1890">
                  <c:v>41402.784722223754</c:v>
                </c:pt>
                <c:pt idx="1891">
                  <c:v>41402.791666668199</c:v>
                </c:pt>
                <c:pt idx="1892">
                  <c:v>41402.798611112645</c:v>
                </c:pt>
                <c:pt idx="1893">
                  <c:v>41402.80555555709</c:v>
                </c:pt>
                <c:pt idx="1894">
                  <c:v>41402.812500001535</c:v>
                </c:pt>
                <c:pt idx="1895">
                  <c:v>41402.81944444598</c:v>
                </c:pt>
                <c:pt idx="1896">
                  <c:v>41402.826388890426</c:v>
                </c:pt>
                <c:pt idx="1897">
                  <c:v>41402.833333334871</c:v>
                </c:pt>
                <c:pt idx="1898">
                  <c:v>41402.840277779316</c:v>
                </c:pt>
                <c:pt idx="1899">
                  <c:v>41402.847222223761</c:v>
                </c:pt>
                <c:pt idx="1900">
                  <c:v>41402.854166668207</c:v>
                </c:pt>
                <c:pt idx="1901">
                  <c:v>41402.861111112652</c:v>
                </c:pt>
                <c:pt idx="1902">
                  <c:v>41402.868055557097</c:v>
                </c:pt>
                <c:pt idx="1903">
                  <c:v>41402.875000001543</c:v>
                </c:pt>
                <c:pt idx="1904">
                  <c:v>41402.881944445988</c:v>
                </c:pt>
                <c:pt idx="1905">
                  <c:v>41402.888888890433</c:v>
                </c:pt>
                <c:pt idx="1906">
                  <c:v>41402.895833334878</c:v>
                </c:pt>
                <c:pt idx="1907">
                  <c:v>41402.902777779324</c:v>
                </c:pt>
                <c:pt idx="1908">
                  <c:v>41402.909722223769</c:v>
                </c:pt>
                <c:pt idx="1909">
                  <c:v>41402.916666668214</c:v>
                </c:pt>
                <c:pt idx="1910">
                  <c:v>41402.923611112659</c:v>
                </c:pt>
                <c:pt idx="1911">
                  <c:v>41402.930555557105</c:v>
                </c:pt>
                <c:pt idx="1912">
                  <c:v>41402.93750000155</c:v>
                </c:pt>
                <c:pt idx="1913">
                  <c:v>41402.944444445995</c:v>
                </c:pt>
                <c:pt idx="1914">
                  <c:v>41402.95138889044</c:v>
                </c:pt>
                <c:pt idx="1915">
                  <c:v>41402.958333334886</c:v>
                </c:pt>
                <c:pt idx="1916">
                  <c:v>41402.965277779331</c:v>
                </c:pt>
                <c:pt idx="1917">
                  <c:v>41402.972222223776</c:v>
                </c:pt>
                <c:pt idx="1918">
                  <c:v>41402.979166668221</c:v>
                </c:pt>
                <c:pt idx="1919">
                  <c:v>41402.986111112667</c:v>
                </c:pt>
                <c:pt idx="1920">
                  <c:v>41402.993055557112</c:v>
                </c:pt>
                <c:pt idx="1921">
                  <c:v>41403.000000001557</c:v>
                </c:pt>
                <c:pt idx="1922">
                  <c:v>41403.006944446002</c:v>
                </c:pt>
                <c:pt idx="1923">
                  <c:v>41403.013888890448</c:v>
                </c:pt>
                <c:pt idx="1924">
                  <c:v>41403.020833334893</c:v>
                </c:pt>
                <c:pt idx="1925">
                  <c:v>41403.027777779338</c:v>
                </c:pt>
                <c:pt idx="1926">
                  <c:v>41403.034722223783</c:v>
                </c:pt>
                <c:pt idx="1927">
                  <c:v>41403.041666668229</c:v>
                </c:pt>
                <c:pt idx="1928">
                  <c:v>41403.048611112674</c:v>
                </c:pt>
                <c:pt idx="1929">
                  <c:v>41403.055555557119</c:v>
                </c:pt>
                <c:pt idx="1930">
                  <c:v>41403.062500001564</c:v>
                </c:pt>
                <c:pt idx="1931">
                  <c:v>41403.06944444601</c:v>
                </c:pt>
                <c:pt idx="1932">
                  <c:v>41403.076388890455</c:v>
                </c:pt>
                <c:pt idx="1933">
                  <c:v>41403.0833333349</c:v>
                </c:pt>
                <c:pt idx="1934">
                  <c:v>41403.090277779345</c:v>
                </c:pt>
                <c:pt idx="1935">
                  <c:v>41403.097222223791</c:v>
                </c:pt>
                <c:pt idx="1936">
                  <c:v>41403.104166668236</c:v>
                </c:pt>
                <c:pt idx="1937">
                  <c:v>41403.111111112681</c:v>
                </c:pt>
                <c:pt idx="1938">
                  <c:v>41403.118055557126</c:v>
                </c:pt>
                <c:pt idx="1939">
                  <c:v>41403.125000001572</c:v>
                </c:pt>
                <c:pt idx="1940">
                  <c:v>41403.131944446017</c:v>
                </c:pt>
                <c:pt idx="1941">
                  <c:v>41403.138888890462</c:v>
                </c:pt>
                <c:pt idx="1942">
                  <c:v>41403.145833334907</c:v>
                </c:pt>
                <c:pt idx="1943">
                  <c:v>41403.152777779353</c:v>
                </c:pt>
                <c:pt idx="1944">
                  <c:v>41403.159722223798</c:v>
                </c:pt>
                <c:pt idx="1945">
                  <c:v>41403.166666668243</c:v>
                </c:pt>
                <c:pt idx="1946">
                  <c:v>41403.173611112688</c:v>
                </c:pt>
                <c:pt idx="1947">
                  <c:v>41403.180555557134</c:v>
                </c:pt>
                <c:pt idx="1948">
                  <c:v>41403.187500001579</c:v>
                </c:pt>
                <c:pt idx="1949">
                  <c:v>41403.194444446024</c:v>
                </c:pt>
                <c:pt idx="1950">
                  <c:v>41403.201388890469</c:v>
                </c:pt>
                <c:pt idx="1951">
                  <c:v>41403.208333334915</c:v>
                </c:pt>
                <c:pt idx="1952">
                  <c:v>41403.21527777936</c:v>
                </c:pt>
                <c:pt idx="1953">
                  <c:v>41403.222222223805</c:v>
                </c:pt>
                <c:pt idx="1954">
                  <c:v>41403.22916666825</c:v>
                </c:pt>
                <c:pt idx="1955">
                  <c:v>41403.236111112696</c:v>
                </c:pt>
                <c:pt idx="1956">
                  <c:v>41403.243055557141</c:v>
                </c:pt>
                <c:pt idx="1957">
                  <c:v>41403.250000001586</c:v>
                </c:pt>
                <c:pt idx="1958">
                  <c:v>41403.256944446031</c:v>
                </c:pt>
                <c:pt idx="1959">
                  <c:v>41403.263888890477</c:v>
                </c:pt>
                <c:pt idx="1960">
                  <c:v>41403.270833334922</c:v>
                </c:pt>
                <c:pt idx="1961">
                  <c:v>41403.277777779367</c:v>
                </c:pt>
                <c:pt idx="1962">
                  <c:v>41403.284722223812</c:v>
                </c:pt>
                <c:pt idx="1963">
                  <c:v>41403.291666668258</c:v>
                </c:pt>
                <c:pt idx="1964">
                  <c:v>41403.298611112703</c:v>
                </c:pt>
                <c:pt idx="1965">
                  <c:v>41403.305555557148</c:v>
                </c:pt>
                <c:pt idx="1966">
                  <c:v>41403.312500001593</c:v>
                </c:pt>
                <c:pt idx="1967">
                  <c:v>41403.319444446039</c:v>
                </c:pt>
                <c:pt idx="1968">
                  <c:v>41403.326388890484</c:v>
                </c:pt>
                <c:pt idx="1969">
                  <c:v>41403.333333334929</c:v>
                </c:pt>
                <c:pt idx="1970">
                  <c:v>41403.340277779374</c:v>
                </c:pt>
                <c:pt idx="1971">
                  <c:v>41403.34722222382</c:v>
                </c:pt>
                <c:pt idx="1972">
                  <c:v>41403.354166668265</c:v>
                </c:pt>
                <c:pt idx="1973">
                  <c:v>41403.36111111271</c:v>
                </c:pt>
                <c:pt idx="1974">
                  <c:v>41403.368055557155</c:v>
                </c:pt>
                <c:pt idx="1975">
                  <c:v>41403.375000001601</c:v>
                </c:pt>
                <c:pt idx="1976">
                  <c:v>41403.381944446046</c:v>
                </c:pt>
                <c:pt idx="1977">
                  <c:v>41403.388888890491</c:v>
                </c:pt>
                <c:pt idx="1978">
                  <c:v>41403.395833334936</c:v>
                </c:pt>
                <c:pt idx="1979">
                  <c:v>41403.402777779382</c:v>
                </c:pt>
                <c:pt idx="1980">
                  <c:v>41403.409722223827</c:v>
                </c:pt>
                <c:pt idx="1981">
                  <c:v>41403.416666668272</c:v>
                </c:pt>
                <c:pt idx="1982">
                  <c:v>41403.423611112717</c:v>
                </c:pt>
                <c:pt idx="1983">
                  <c:v>41403.430555557163</c:v>
                </c:pt>
                <c:pt idx="1984">
                  <c:v>41403.437500001608</c:v>
                </c:pt>
                <c:pt idx="1985">
                  <c:v>41403.444444446053</c:v>
                </c:pt>
                <c:pt idx="1986">
                  <c:v>41403.451388890498</c:v>
                </c:pt>
                <c:pt idx="1987">
                  <c:v>41403.458333334944</c:v>
                </c:pt>
                <c:pt idx="1988">
                  <c:v>41403.465277779389</c:v>
                </c:pt>
                <c:pt idx="1989">
                  <c:v>41403.472222223834</c:v>
                </c:pt>
                <c:pt idx="1990">
                  <c:v>41403.47916666828</c:v>
                </c:pt>
                <c:pt idx="1991">
                  <c:v>41403.486111112725</c:v>
                </c:pt>
                <c:pt idx="1992">
                  <c:v>41403.49305555717</c:v>
                </c:pt>
                <c:pt idx="1993">
                  <c:v>41403.500000001615</c:v>
                </c:pt>
                <c:pt idx="1994">
                  <c:v>41403.506944446061</c:v>
                </c:pt>
                <c:pt idx="1995">
                  <c:v>41403.513888890506</c:v>
                </c:pt>
                <c:pt idx="1996">
                  <c:v>41403.520833334951</c:v>
                </c:pt>
                <c:pt idx="1997">
                  <c:v>41403.527777779396</c:v>
                </c:pt>
                <c:pt idx="1998">
                  <c:v>41403.534722223842</c:v>
                </c:pt>
                <c:pt idx="1999">
                  <c:v>41403.541666668287</c:v>
                </c:pt>
                <c:pt idx="2000">
                  <c:v>41403.548611112732</c:v>
                </c:pt>
                <c:pt idx="2001">
                  <c:v>41403.555555557177</c:v>
                </c:pt>
                <c:pt idx="2002">
                  <c:v>41403.562500001623</c:v>
                </c:pt>
                <c:pt idx="2003">
                  <c:v>41403.569444446068</c:v>
                </c:pt>
                <c:pt idx="2004">
                  <c:v>41403.576388890513</c:v>
                </c:pt>
                <c:pt idx="2005">
                  <c:v>41403.583333334958</c:v>
                </c:pt>
                <c:pt idx="2006">
                  <c:v>41403.590277779404</c:v>
                </c:pt>
                <c:pt idx="2007">
                  <c:v>41403.597222223849</c:v>
                </c:pt>
                <c:pt idx="2008">
                  <c:v>41403.604166668294</c:v>
                </c:pt>
                <c:pt idx="2009">
                  <c:v>41403.611111112739</c:v>
                </c:pt>
                <c:pt idx="2010">
                  <c:v>41403.618055557185</c:v>
                </c:pt>
                <c:pt idx="2011">
                  <c:v>41403.62500000163</c:v>
                </c:pt>
                <c:pt idx="2012">
                  <c:v>41403.631944446075</c:v>
                </c:pt>
                <c:pt idx="2013">
                  <c:v>41403.63888889052</c:v>
                </c:pt>
                <c:pt idx="2014">
                  <c:v>41403.645833334966</c:v>
                </c:pt>
                <c:pt idx="2015">
                  <c:v>41403.652777779411</c:v>
                </c:pt>
                <c:pt idx="2016">
                  <c:v>41403.659722223856</c:v>
                </c:pt>
                <c:pt idx="2017">
                  <c:v>41403.666666668301</c:v>
                </c:pt>
                <c:pt idx="2018">
                  <c:v>41403.673611112747</c:v>
                </c:pt>
                <c:pt idx="2019">
                  <c:v>41403.680555557192</c:v>
                </c:pt>
                <c:pt idx="2020">
                  <c:v>41403.687500001637</c:v>
                </c:pt>
                <c:pt idx="2021">
                  <c:v>41403.694444446082</c:v>
                </c:pt>
                <c:pt idx="2022">
                  <c:v>41403.701388890528</c:v>
                </c:pt>
                <c:pt idx="2023">
                  <c:v>41403.708333334973</c:v>
                </c:pt>
                <c:pt idx="2024">
                  <c:v>41403.715277779418</c:v>
                </c:pt>
                <c:pt idx="2025">
                  <c:v>41403.722222223863</c:v>
                </c:pt>
                <c:pt idx="2026">
                  <c:v>41403.729166668309</c:v>
                </c:pt>
                <c:pt idx="2027">
                  <c:v>41403.736111112754</c:v>
                </c:pt>
                <c:pt idx="2028">
                  <c:v>41403.743055557199</c:v>
                </c:pt>
                <c:pt idx="2029">
                  <c:v>41403.750000001644</c:v>
                </c:pt>
                <c:pt idx="2030">
                  <c:v>41403.75694444609</c:v>
                </c:pt>
                <c:pt idx="2031">
                  <c:v>41403.763888890535</c:v>
                </c:pt>
                <c:pt idx="2032">
                  <c:v>41403.77083333498</c:v>
                </c:pt>
                <c:pt idx="2033">
                  <c:v>41403.777777779425</c:v>
                </c:pt>
                <c:pt idx="2034">
                  <c:v>41403.784722223871</c:v>
                </c:pt>
                <c:pt idx="2035">
                  <c:v>41403.791666668316</c:v>
                </c:pt>
                <c:pt idx="2036">
                  <c:v>41403.798611112761</c:v>
                </c:pt>
                <c:pt idx="2037">
                  <c:v>41403.805555557206</c:v>
                </c:pt>
                <c:pt idx="2038">
                  <c:v>41403.812500001652</c:v>
                </c:pt>
                <c:pt idx="2039">
                  <c:v>41403.819444446097</c:v>
                </c:pt>
                <c:pt idx="2040">
                  <c:v>41403.826388890542</c:v>
                </c:pt>
                <c:pt idx="2041">
                  <c:v>41403.833333334987</c:v>
                </c:pt>
                <c:pt idx="2042">
                  <c:v>41403.840277779433</c:v>
                </c:pt>
                <c:pt idx="2043">
                  <c:v>41403.847222223878</c:v>
                </c:pt>
                <c:pt idx="2044">
                  <c:v>41403.854166668323</c:v>
                </c:pt>
                <c:pt idx="2045">
                  <c:v>41403.861111112768</c:v>
                </c:pt>
                <c:pt idx="2046">
                  <c:v>41403.868055557214</c:v>
                </c:pt>
                <c:pt idx="2047">
                  <c:v>41403.875000001659</c:v>
                </c:pt>
                <c:pt idx="2048">
                  <c:v>41403.881944446104</c:v>
                </c:pt>
                <c:pt idx="2049">
                  <c:v>41403.888888890549</c:v>
                </c:pt>
                <c:pt idx="2050">
                  <c:v>41403.895833334995</c:v>
                </c:pt>
                <c:pt idx="2051">
                  <c:v>41403.90277777944</c:v>
                </c:pt>
                <c:pt idx="2052">
                  <c:v>41403.909722223885</c:v>
                </c:pt>
                <c:pt idx="2053">
                  <c:v>41403.91666666833</c:v>
                </c:pt>
                <c:pt idx="2054">
                  <c:v>41403.923611112776</c:v>
                </c:pt>
                <c:pt idx="2055">
                  <c:v>41403.930555557221</c:v>
                </c:pt>
                <c:pt idx="2056">
                  <c:v>41403.937500001666</c:v>
                </c:pt>
                <c:pt idx="2057">
                  <c:v>41403.944444446111</c:v>
                </c:pt>
                <c:pt idx="2058">
                  <c:v>41403.951388890557</c:v>
                </c:pt>
                <c:pt idx="2059">
                  <c:v>41403.958333335002</c:v>
                </c:pt>
                <c:pt idx="2060">
                  <c:v>41403.965277779447</c:v>
                </c:pt>
                <c:pt idx="2061">
                  <c:v>41403.972222223892</c:v>
                </c:pt>
                <c:pt idx="2062">
                  <c:v>41403.979166668338</c:v>
                </c:pt>
                <c:pt idx="2063">
                  <c:v>41403.986111112783</c:v>
                </c:pt>
                <c:pt idx="2064">
                  <c:v>41403.993055557228</c:v>
                </c:pt>
                <c:pt idx="2065">
                  <c:v>41404.000000001673</c:v>
                </c:pt>
                <c:pt idx="2066">
                  <c:v>41404.006944446119</c:v>
                </c:pt>
                <c:pt idx="2067">
                  <c:v>41404.013888890564</c:v>
                </c:pt>
                <c:pt idx="2068">
                  <c:v>41404.020833335009</c:v>
                </c:pt>
                <c:pt idx="2069">
                  <c:v>41404.027777779454</c:v>
                </c:pt>
                <c:pt idx="2070">
                  <c:v>41404.0347222239</c:v>
                </c:pt>
                <c:pt idx="2071">
                  <c:v>41404.041666668345</c:v>
                </c:pt>
                <c:pt idx="2072">
                  <c:v>41404.04861111279</c:v>
                </c:pt>
                <c:pt idx="2073">
                  <c:v>41404.055555557235</c:v>
                </c:pt>
                <c:pt idx="2074">
                  <c:v>41404.062500001681</c:v>
                </c:pt>
                <c:pt idx="2075">
                  <c:v>41404.069444446126</c:v>
                </c:pt>
                <c:pt idx="2076">
                  <c:v>41404.076388890571</c:v>
                </c:pt>
                <c:pt idx="2077">
                  <c:v>41404.083333335017</c:v>
                </c:pt>
                <c:pt idx="2078">
                  <c:v>41404.090277779462</c:v>
                </c:pt>
                <c:pt idx="2079">
                  <c:v>41404.097222223907</c:v>
                </c:pt>
                <c:pt idx="2080">
                  <c:v>41404.104166668352</c:v>
                </c:pt>
                <c:pt idx="2081">
                  <c:v>41404.111111112798</c:v>
                </c:pt>
                <c:pt idx="2082">
                  <c:v>41404.118055557243</c:v>
                </c:pt>
                <c:pt idx="2083">
                  <c:v>41404.125000001688</c:v>
                </c:pt>
                <c:pt idx="2084">
                  <c:v>41404.131944446133</c:v>
                </c:pt>
                <c:pt idx="2085">
                  <c:v>41404.138888890579</c:v>
                </c:pt>
                <c:pt idx="2086">
                  <c:v>41404.145833335024</c:v>
                </c:pt>
                <c:pt idx="2087">
                  <c:v>41404.152777779469</c:v>
                </c:pt>
                <c:pt idx="2088">
                  <c:v>41404.159722223914</c:v>
                </c:pt>
                <c:pt idx="2089">
                  <c:v>41404.16666666836</c:v>
                </c:pt>
                <c:pt idx="2090">
                  <c:v>41404.173611112805</c:v>
                </c:pt>
                <c:pt idx="2091">
                  <c:v>41404.18055555725</c:v>
                </c:pt>
                <c:pt idx="2092">
                  <c:v>41404.187500001695</c:v>
                </c:pt>
                <c:pt idx="2093">
                  <c:v>41404.194444446141</c:v>
                </c:pt>
                <c:pt idx="2094">
                  <c:v>41404.201388890586</c:v>
                </c:pt>
                <c:pt idx="2095">
                  <c:v>41404.208333335031</c:v>
                </c:pt>
                <c:pt idx="2096">
                  <c:v>41404.215277779476</c:v>
                </c:pt>
                <c:pt idx="2097">
                  <c:v>41404.222222223922</c:v>
                </c:pt>
                <c:pt idx="2098">
                  <c:v>41404.229166668367</c:v>
                </c:pt>
                <c:pt idx="2099">
                  <c:v>41404.236111112812</c:v>
                </c:pt>
                <c:pt idx="2100">
                  <c:v>41404.243055557257</c:v>
                </c:pt>
                <c:pt idx="2101">
                  <c:v>41404.250000001703</c:v>
                </c:pt>
                <c:pt idx="2102">
                  <c:v>41404.256944446148</c:v>
                </c:pt>
                <c:pt idx="2103">
                  <c:v>41404.263888890593</c:v>
                </c:pt>
                <c:pt idx="2104">
                  <c:v>41404.270833335038</c:v>
                </c:pt>
                <c:pt idx="2105">
                  <c:v>41404.277777779484</c:v>
                </c:pt>
                <c:pt idx="2106">
                  <c:v>41404.284722223929</c:v>
                </c:pt>
                <c:pt idx="2107">
                  <c:v>41404.291666668374</c:v>
                </c:pt>
                <c:pt idx="2108">
                  <c:v>41404.298611112819</c:v>
                </c:pt>
                <c:pt idx="2109">
                  <c:v>41404.305555557265</c:v>
                </c:pt>
                <c:pt idx="2110">
                  <c:v>41404.31250000171</c:v>
                </c:pt>
                <c:pt idx="2111">
                  <c:v>41404.319444446155</c:v>
                </c:pt>
                <c:pt idx="2112">
                  <c:v>41404.3263888906</c:v>
                </c:pt>
                <c:pt idx="2113">
                  <c:v>41404.333333335046</c:v>
                </c:pt>
                <c:pt idx="2114">
                  <c:v>41404.340277779491</c:v>
                </c:pt>
                <c:pt idx="2115">
                  <c:v>41404.347222223936</c:v>
                </c:pt>
                <c:pt idx="2116">
                  <c:v>41404.354166668381</c:v>
                </c:pt>
                <c:pt idx="2117">
                  <c:v>41404.361111112827</c:v>
                </c:pt>
                <c:pt idx="2118">
                  <c:v>41404.368055557272</c:v>
                </c:pt>
                <c:pt idx="2119">
                  <c:v>41404.375000001717</c:v>
                </c:pt>
                <c:pt idx="2120">
                  <c:v>41404.381944446162</c:v>
                </c:pt>
                <c:pt idx="2121">
                  <c:v>41404.388888890608</c:v>
                </c:pt>
                <c:pt idx="2122">
                  <c:v>41404.395833335053</c:v>
                </c:pt>
                <c:pt idx="2123">
                  <c:v>41404.402777779498</c:v>
                </c:pt>
                <c:pt idx="2124">
                  <c:v>41404.409722223943</c:v>
                </c:pt>
                <c:pt idx="2125">
                  <c:v>41404.416666668389</c:v>
                </c:pt>
                <c:pt idx="2126">
                  <c:v>41404.423611112834</c:v>
                </c:pt>
                <c:pt idx="2127">
                  <c:v>41404.430555557279</c:v>
                </c:pt>
                <c:pt idx="2128">
                  <c:v>41404.437500001724</c:v>
                </c:pt>
                <c:pt idx="2129">
                  <c:v>41404.44444444617</c:v>
                </c:pt>
                <c:pt idx="2130">
                  <c:v>41404.451388890615</c:v>
                </c:pt>
                <c:pt idx="2131">
                  <c:v>41404.45833333506</c:v>
                </c:pt>
                <c:pt idx="2132">
                  <c:v>41404.465277779505</c:v>
                </c:pt>
                <c:pt idx="2133">
                  <c:v>41404.472222223951</c:v>
                </c:pt>
                <c:pt idx="2134">
                  <c:v>41404.479166668396</c:v>
                </c:pt>
                <c:pt idx="2135">
                  <c:v>41404.486111112841</c:v>
                </c:pt>
                <c:pt idx="2136">
                  <c:v>41404.493055557286</c:v>
                </c:pt>
                <c:pt idx="2137">
                  <c:v>41404.500000001732</c:v>
                </c:pt>
                <c:pt idx="2138">
                  <c:v>41404.506944446177</c:v>
                </c:pt>
                <c:pt idx="2139">
                  <c:v>41404.513888890622</c:v>
                </c:pt>
                <c:pt idx="2140">
                  <c:v>41404.520833335067</c:v>
                </c:pt>
                <c:pt idx="2141">
                  <c:v>41404.527777779513</c:v>
                </c:pt>
                <c:pt idx="2142">
                  <c:v>41404.534722223958</c:v>
                </c:pt>
                <c:pt idx="2143">
                  <c:v>41404.541666668403</c:v>
                </c:pt>
                <c:pt idx="2144">
                  <c:v>41404.548611112848</c:v>
                </c:pt>
                <c:pt idx="2145">
                  <c:v>41404.555555557294</c:v>
                </c:pt>
                <c:pt idx="2146">
                  <c:v>41404.562500001739</c:v>
                </c:pt>
                <c:pt idx="2147">
                  <c:v>41404.569444446184</c:v>
                </c:pt>
                <c:pt idx="2148">
                  <c:v>41404.576388890629</c:v>
                </c:pt>
                <c:pt idx="2149">
                  <c:v>41404.583333335075</c:v>
                </c:pt>
                <c:pt idx="2150">
                  <c:v>41404.59027777952</c:v>
                </c:pt>
                <c:pt idx="2151">
                  <c:v>41404.597222223965</c:v>
                </c:pt>
                <c:pt idx="2152">
                  <c:v>41404.60416666841</c:v>
                </c:pt>
                <c:pt idx="2153">
                  <c:v>41404.611111112856</c:v>
                </c:pt>
                <c:pt idx="2154">
                  <c:v>41404.618055557301</c:v>
                </c:pt>
                <c:pt idx="2155">
                  <c:v>41404.625000001746</c:v>
                </c:pt>
                <c:pt idx="2156">
                  <c:v>41404.631944446191</c:v>
                </c:pt>
                <c:pt idx="2157">
                  <c:v>41404.638888890637</c:v>
                </c:pt>
                <c:pt idx="2158">
                  <c:v>41404.645833335082</c:v>
                </c:pt>
                <c:pt idx="2159">
                  <c:v>41404.652777779527</c:v>
                </c:pt>
                <c:pt idx="2160">
                  <c:v>41404.659722223972</c:v>
                </c:pt>
                <c:pt idx="2161">
                  <c:v>41404.666666668418</c:v>
                </c:pt>
                <c:pt idx="2162">
                  <c:v>41404.673611112863</c:v>
                </c:pt>
                <c:pt idx="2163">
                  <c:v>41404.680555557308</c:v>
                </c:pt>
                <c:pt idx="2164">
                  <c:v>41404.687500001754</c:v>
                </c:pt>
                <c:pt idx="2165">
                  <c:v>41404.694444446199</c:v>
                </c:pt>
                <c:pt idx="2166">
                  <c:v>41404.701388890644</c:v>
                </c:pt>
                <c:pt idx="2167">
                  <c:v>41404.708333335089</c:v>
                </c:pt>
                <c:pt idx="2168">
                  <c:v>41404.715277779535</c:v>
                </c:pt>
                <c:pt idx="2169">
                  <c:v>41404.72222222398</c:v>
                </c:pt>
                <c:pt idx="2170">
                  <c:v>41404.729166668425</c:v>
                </c:pt>
                <c:pt idx="2171">
                  <c:v>41404.73611111287</c:v>
                </c:pt>
                <c:pt idx="2172">
                  <c:v>41404.743055557316</c:v>
                </c:pt>
                <c:pt idx="2173">
                  <c:v>41404.750000001761</c:v>
                </c:pt>
                <c:pt idx="2174">
                  <c:v>41404.756944446206</c:v>
                </c:pt>
                <c:pt idx="2175">
                  <c:v>41404.763888890651</c:v>
                </c:pt>
                <c:pt idx="2176">
                  <c:v>41404.770833335097</c:v>
                </c:pt>
                <c:pt idx="2177">
                  <c:v>41404.777777779542</c:v>
                </c:pt>
                <c:pt idx="2178">
                  <c:v>41404.784722223987</c:v>
                </c:pt>
                <c:pt idx="2179">
                  <c:v>41404.791666668432</c:v>
                </c:pt>
                <c:pt idx="2180">
                  <c:v>41404.798611112878</c:v>
                </c:pt>
                <c:pt idx="2181">
                  <c:v>41404.805555557323</c:v>
                </c:pt>
                <c:pt idx="2182">
                  <c:v>41404.812500001768</c:v>
                </c:pt>
                <c:pt idx="2183">
                  <c:v>41404.819444446213</c:v>
                </c:pt>
                <c:pt idx="2184">
                  <c:v>41404.826388890659</c:v>
                </c:pt>
                <c:pt idx="2185">
                  <c:v>41404.833333335104</c:v>
                </c:pt>
                <c:pt idx="2186">
                  <c:v>41404.840277779549</c:v>
                </c:pt>
                <c:pt idx="2187">
                  <c:v>41404.847222223994</c:v>
                </c:pt>
                <c:pt idx="2188">
                  <c:v>41404.85416666844</c:v>
                </c:pt>
                <c:pt idx="2189">
                  <c:v>41404.861111112885</c:v>
                </c:pt>
                <c:pt idx="2190">
                  <c:v>41404.86805555733</c:v>
                </c:pt>
                <c:pt idx="2191">
                  <c:v>41404.875000001775</c:v>
                </c:pt>
                <c:pt idx="2192">
                  <c:v>41404.881944446221</c:v>
                </c:pt>
                <c:pt idx="2193">
                  <c:v>41404.888888890666</c:v>
                </c:pt>
                <c:pt idx="2194">
                  <c:v>41404.895833335111</c:v>
                </c:pt>
                <c:pt idx="2195">
                  <c:v>41404.902777779556</c:v>
                </c:pt>
                <c:pt idx="2196">
                  <c:v>41404.909722224002</c:v>
                </c:pt>
                <c:pt idx="2197">
                  <c:v>41404.916666668447</c:v>
                </c:pt>
                <c:pt idx="2198">
                  <c:v>41404.923611112892</c:v>
                </c:pt>
                <c:pt idx="2199">
                  <c:v>41404.930555557337</c:v>
                </c:pt>
                <c:pt idx="2200">
                  <c:v>41404.937500001783</c:v>
                </c:pt>
                <c:pt idx="2201">
                  <c:v>41404.944444446228</c:v>
                </c:pt>
                <c:pt idx="2202">
                  <c:v>41404.951388890673</c:v>
                </c:pt>
                <c:pt idx="2203">
                  <c:v>41404.958333335118</c:v>
                </c:pt>
                <c:pt idx="2204">
                  <c:v>41404.965277779564</c:v>
                </c:pt>
                <c:pt idx="2205">
                  <c:v>41404.972222224009</c:v>
                </c:pt>
                <c:pt idx="2206">
                  <c:v>41404.979166668454</c:v>
                </c:pt>
                <c:pt idx="2207">
                  <c:v>41404.986111112899</c:v>
                </c:pt>
                <c:pt idx="2208">
                  <c:v>41404.993055557345</c:v>
                </c:pt>
                <c:pt idx="2209">
                  <c:v>41405.00000000179</c:v>
                </c:pt>
                <c:pt idx="2210">
                  <c:v>41405.006944446235</c:v>
                </c:pt>
                <c:pt idx="2211">
                  <c:v>41405.01388889068</c:v>
                </c:pt>
                <c:pt idx="2212">
                  <c:v>41405.020833335126</c:v>
                </c:pt>
                <c:pt idx="2213">
                  <c:v>41405.027777779571</c:v>
                </c:pt>
                <c:pt idx="2214">
                  <c:v>41405.034722224016</c:v>
                </c:pt>
                <c:pt idx="2215">
                  <c:v>41405.041666668461</c:v>
                </c:pt>
                <c:pt idx="2216">
                  <c:v>41405.048611112907</c:v>
                </c:pt>
                <c:pt idx="2217">
                  <c:v>41405.055555557352</c:v>
                </c:pt>
                <c:pt idx="2218">
                  <c:v>41405.062500001797</c:v>
                </c:pt>
                <c:pt idx="2219">
                  <c:v>41405.069444446242</c:v>
                </c:pt>
                <c:pt idx="2220">
                  <c:v>41405.076388890688</c:v>
                </c:pt>
                <c:pt idx="2221">
                  <c:v>41405.083333335133</c:v>
                </c:pt>
                <c:pt idx="2222">
                  <c:v>41405.090277779578</c:v>
                </c:pt>
                <c:pt idx="2223">
                  <c:v>41405.097222224023</c:v>
                </c:pt>
                <c:pt idx="2224">
                  <c:v>41405.104166668469</c:v>
                </c:pt>
                <c:pt idx="2225">
                  <c:v>41405.111111112914</c:v>
                </c:pt>
                <c:pt idx="2226">
                  <c:v>41405.118055557359</c:v>
                </c:pt>
                <c:pt idx="2227">
                  <c:v>41405.125000001804</c:v>
                </c:pt>
                <c:pt idx="2228">
                  <c:v>41405.13194444625</c:v>
                </c:pt>
                <c:pt idx="2229">
                  <c:v>41405.138888890695</c:v>
                </c:pt>
                <c:pt idx="2230">
                  <c:v>41405.14583333514</c:v>
                </c:pt>
                <c:pt idx="2231">
                  <c:v>41405.152777779585</c:v>
                </c:pt>
                <c:pt idx="2232">
                  <c:v>41405.159722224031</c:v>
                </c:pt>
                <c:pt idx="2233">
                  <c:v>41405.166666668476</c:v>
                </c:pt>
                <c:pt idx="2234">
                  <c:v>41405.173611112921</c:v>
                </c:pt>
                <c:pt idx="2235">
                  <c:v>41405.180555557366</c:v>
                </c:pt>
                <c:pt idx="2236">
                  <c:v>41405.187500001812</c:v>
                </c:pt>
                <c:pt idx="2237">
                  <c:v>41405.194444446257</c:v>
                </c:pt>
                <c:pt idx="2238">
                  <c:v>41405.201388890702</c:v>
                </c:pt>
                <c:pt idx="2239">
                  <c:v>41405.208333335147</c:v>
                </c:pt>
                <c:pt idx="2240">
                  <c:v>41405.215277779593</c:v>
                </c:pt>
                <c:pt idx="2241">
                  <c:v>41405.222222224038</c:v>
                </c:pt>
                <c:pt idx="2242">
                  <c:v>41405.229166668483</c:v>
                </c:pt>
                <c:pt idx="2243">
                  <c:v>41405.236111112928</c:v>
                </c:pt>
                <c:pt idx="2244">
                  <c:v>41405.243055557374</c:v>
                </c:pt>
                <c:pt idx="2245">
                  <c:v>41405.250000001819</c:v>
                </c:pt>
                <c:pt idx="2246">
                  <c:v>41405.256944446264</c:v>
                </c:pt>
                <c:pt idx="2247">
                  <c:v>41405.263888890709</c:v>
                </c:pt>
                <c:pt idx="2248">
                  <c:v>41405.270833335155</c:v>
                </c:pt>
                <c:pt idx="2249">
                  <c:v>41405.2777777796</c:v>
                </c:pt>
                <c:pt idx="2250">
                  <c:v>41405.284722224045</c:v>
                </c:pt>
                <c:pt idx="2251">
                  <c:v>41405.291666668491</c:v>
                </c:pt>
                <c:pt idx="2252">
                  <c:v>41405.298611112936</c:v>
                </c:pt>
                <c:pt idx="2253">
                  <c:v>41405.305555557381</c:v>
                </c:pt>
                <c:pt idx="2254">
                  <c:v>41405.312500001826</c:v>
                </c:pt>
                <c:pt idx="2255">
                  <c:v>41405.319444446272</c:v>
                </c:pt>
                <c:pt idx="2256">
                  <c:v>41405.326388890717</c:v>
                </c:pt>
                <c:pt idx="2257">
                  <c:v>41405.333333335162</c:v>
                </c:pt>
                <c:pt idx="2258">
                  <c:v>41405.340277779607</c:v>
                </c:pt>
                <c:pt idx="2259">
                  <c:v>41405.347222224053</c:v>
                </c:pt>
                <c:pt idx="2260">
                  <c:v>41405.354166668498</c:v>
                </c:pt>
                <c:pt idx="2261">
                  <c:v>41405.361111112943</c:v>
                </c:pt>
                <c:pt idx="2262">
                  <c:v>41405.368055557388</c:v>
                </c:pt>
                <c:pt idx="2263">
                  <c:v>41405.375000001834</c:v>
                </c:pt>
                <c:pt idx="2264">
                  <c:v>41405.381944446279</c:v>
                </c:pt>
                <c:pt idx="2265">
                  <c:v>41405.388888890724</c:v>
                </c:pt>
                <c:pt idx="2266">
                  <c:v>41405.395833335169</c:v>
                </c:pt>
                <c:pt idx="2267">
                  <c:v>41405.402777779615</c:v>
                </c:pt>
                <c:pt idx="2268">
                  <c:v>41405.40972222406</c:v>
                </c:pt>
                <c:pt idx="2269">
                  <c:v>41405.416666668505</c:v>
                </c:pt>
                <c:pt idx="2270">
                  <c:v>41405.42361111295</c:v>
                </c:pt>
                <c:pt idx="2271">
                  <c:v>41405.430555557396</c:v>
                </c:pt>
                <c:pt idx="2272">
                  <c:v>41405.437500001841</c:v>
                </c:pt>
                <c:pt idx="2273">
                  <c:v>41405.444444446286</c:v>
                </c:pt>
                <c:pt idx="2274">
                  <c:v>41405.451388890731</c:v>
                </c:pt>
                <c:pt idx="2275">
                  <c:v>41405.458333335177</c:v>
                </c:pt>
                <c:pt idx="2276">
                  <c:v>41405.465277779622</c:v>
                </c:pt>
                <c:pt idx="2277">
                  <c:v>41405.472222224067</c:v>
                </c:pt>
                <c:pt idx="2278">
                  <c:v>41405.479166668512</c:v>
                </c:pt>
                <c:pt idx="2279">
                  <c:v>41405.486111112958</c:v>
                </c:pt>
                <c:pt idx="2280">
                  <c:v>41405.493055557403</c:v>
                </c:pt>
                <c:pt idx="2281">
                  <c:v>41405.500000001848</c:v>
                </c:pt>
                <c:pt idx="2282">
                  <c:v>41405.506944446293</c:v>
                </c:pt>
                <c:pt idx="2283">
                  <c:v>41405.513888890739</c:v>
                </c:pt>
                <c:pt idx="2284">
                  <c:v>41405.520833335184</c:v>
                </c:pt>
                <c:pt idx="2285">
                  <c:v>41405.527777779629</c:v>
                </c:pt>
                <c:pt idx="2286">
                  <c:v>41405.534722224074</c:v>
                </c:pt>
                <c:pt idx="2287">
                  <c:v>41405.54166666852</c:v>
                </c:pt>
                <c:pt idx="2288">
                  <c:v>41405.548611112965</c:v>
                </c:pt>
                <c:pt idx="2289">
                  <c:v>41405.55555555741</c:v>
                </c:pt>
                <c:pt idx="2290">
                  <c:v>41405.562500001855</c:v>
                </c:pt>
                <c:pt idx="2291">
                  <c:v>41405.569444446301</c:v>
                </c:pt>
                <c:pt idx="2292">
                  <c:v>41405.576388890746</c:v>
                </c:pt>
                <c:pt idx="2293">
                  <c:v>41405.583333335191</c:v>
                </c:pt>
                <c:pt idx="2294">
                  <c:v>41405.590277779636</c:v>
                </c:pt>
                <c:pt idx="2295">
                  <c:v>41405.597222224082</c:v>
                </c:pt>
                <c:pt idx="2296">
                  <c:v>41405.604166668527</c:v>
                </c:pt>
                <c:pt idx="2297">
                  <c:v>41405.611111112972</c:v>
                </c:pt>
                <c:pt idx="2298">
                  <c:v>41405.618055557417</c:v>
                </c:pt>
                <c:pt idx="2299">
                  <c:v>41405.625000001863</c:v>
                </c:pt>
                <c:pt idx="2300">
                  <c:v>41405.631944446308</c:v>
                </c:pt>
                <c:pt idx="2301">
                  <c:v>41405.638888890753</c:v>
                </c:pt>
                <c:pt idx="2302">
                  <c:v>41405.645833335198</c:v>
                </c:pt>
                <c:pt idx="2303">
                  <c:v>41405.652777779644</c:v>
                </c:pt>
                <c:pt idx="2304">
                  <c:v>41405.659722224089</c:v>
                </c:pt>
                <c:pt idx="2305">
                  <c:v>41405.666666668534</c:v>
                </c:pt>
                <c:pt idx="2306">
                  <c:v>41405.673611112979</c:v>
                </c:pt>
                <c:pt idx="2307">
                  <c:v>41405.680555557425</c:v>
                </c:pt>
                <c:pt idx="2308">
                  <c:v>41405.68750000187</c:v>
                </c:pt>
                <c:pt idx="2309">
                  <c:v>41405.694444446315</c:v>
                </c:pt>
                <c:pt idx="2310">
                  <c:v>41405.70138889076</c:v>
                </c:pt>
                <c:pt idx="2311">
                  <c:v>41405.708333335206</c:v>
                </c:pt>
                <c:pt idx="2312">
                  <c:v>41405.715277779651</c:v>
                </c:pt>
                <c:pt idx="2313">
                  <c:v>41405.722222224096</c:v>
                </c:pt>
                <c:pt idx="2314">
                  <c:v>41405.729166668541</c:v>
                </c:pt>
                <c:pt idx="2315">
                  <c:v>41405.736111112987</c:v>
                </c:pt>
                <c:pt idx="2316">
                  <c:v>41405.743055557432</c:v>
                </c:pt>
                <c:pt idx="2317">
                  <c:v>41405.750000001877</c:v>
                </c:pt>
                <c:pt idx="2318">
                  <c:v>41405.756944446322</c:v>
                </c:pt>
                <c:pt idx="2319">
                  <c:v>41405.763888890768</c:v>
                </c:pt>
                <c:pt idx="2320">
                  <c:v>41405.770833335213</c:v>
                </c:pt>
                <c:pt idx="2321">
                  <c:v>41405.777777779658</c:v>
                </c:pt>
                <c:pt idx="2322">
                  <c:v>41405.784722224103</c:v>
                </c:pt>
                <c:pt idx="2323">
                  <c:v>41405.791666668549</c:v>
                </c:pt>
                <c:pt idx="2324">
                  <c:v>41405.798611112994</c:v>
                </c:pt>
                <c:pt idx="2325">
                  <c:v>41405.805555557439</c:v>
                </c:pt>
                <c:pt idx="2326">
                  <c:v>41405.812500001884</c:v>
                </c:pt>
                <c:pt idx="2327">
                  <c:v>41405.81944444633</c:v>
                </c:pt>
                <c:pt idx="2328">
                  <c:v>41405.826388890775</c:v>
                </c:pt>
                <c:pt idx="2329">
                  <c:v>41405.83333333522</c:v>
                </c:pt>
                <c:pt idx="2330">
                  <c:v>41405.840277779665</c:v>
                </c:pt>
                <c:pt idx="2331">
                  <c:v>41405.847222224111</c:v>
                </c:pt>
                <c:pt idx="2332">
                  <c:v>41405.854166668556</c:v>
                </c:pt>
                <c:pt idx="2333">
                  <c:v>41405.861111113001</c:v>
                </c:pt>
                <c:pt idx="2334">
                  <c:v>41405.868055557446</c:v>
                </c:pt>
                <c:pt idx="2335">
                  <c:v>41405.875000001892</c:v>
                </c:pt>
                <c:pt idx="2336">
                  <c:v>41405.881944446337</c:v>
                </c:pt>
                <c:pt idx="2337">
                  <c:v>41405.888888890782</c:v>
                </c:pt>
                <c:pt idx="2338">
                  <c:v>41405.895833335228</c:v>
                </c:pt>
                <c:pt idx="2339">
                  <c:v>41405.902777779673</c:v>
                </c:pt>
                <c:pt idx="2340">
                  <c:v>41405.909722224118</c:v>
                </c:pt>
                <c:pt idx="2341">
                  <c:v>41405.916666668563</c:v>
                </c:pt>
                <c:pt idx="2342">
                  <c:v>41405.923611113009</c:v>
                </c:pt>
                <c:pt idx="2343">
                  <c:v>41405.930555557454</c:v>
                </c:pt>
                <c:pt idx="2344">
                  <c:v>41405.937500001899</c:v>
                </c:pt>
                <c:pt idx="2345">
                  <c:v>41405.944444446344</c:v>
                </c:pt>
                <c:pt idx="2346">
                  <c:v>41405.95138889079</c:v>
                </c:pt>
                <c:pt idx="2347">
                  <c:v>41405.958333335235</c:v>
                </c:pt>
                <c:pt idx="2348">
                  <c:v>41405.96527777968</c:v>
                </c:pt>
                <c:pt idx="2349">
                  <c:v>41405.972222224125</c:v>
                </c:pt>
                <c:pt idx="2350">
                  <c:v>41405.979166668571</c:v>
                </c:pt>
                <c:pt idx="2351">
                  <c:v>41405.986111113016</c:v>
                </c:pt>
                <c:pt idx="2352">
                  <c:v>41405.993055557461</c:v>
                </c:pt>
                <c:pt idx="2353">
                  <c:v>41406.000000001906</c:v>
                </c:pt>
                <c:pt idx="2354">
                  <c:v>41406.006944446352</c:v>
                </c:pt>
                <c:pt idx="2355">
                  <c:v>41406.013888890797</c:v>
                </c:pt>
                <c:pt idx="2356">
                  <c:v>41406.020833335242</c:v>
                </c:pt>
                <c:pt idx="2357">
                  <c:v>41406.027777779687</c:v>
                </c:pt>
                <c:pt idx="2358">
                  <c:v>41406.034722224133</c:v>
                </c:pt>
                <c:pt idx="2359">
                  <c:v>41406.041666668578</c:v>
                </c:pt>
                <c:pt idx="2360">
                  <c:v>41406.048611113023</c:v>
                </c:pt>
                <c:pt idx="2361">
                  <c:v>41406.055555557468</c:v>
                </c:pt>
                <c:pt idx="2362">
                  <c:v>41406.062500001914</c:v>
                </c:pt>
                <c:pt idx="2363">
                  <c:v>41406.069444446359</c:v>
                </c:pt>
                <c:pt idx="2364">
                  <c:v>41406.076388890804</c:v>
                </c:pt>
                <c:pt idx="2365">
                  <c:v>41406.083333335249</c:v>
                </c:pt>
                <c:pt idx="2366">
                  <c:v>41406.090277779695</c:v>
                </c:pt>
                <c:pt idx="2367">
                  <c:v>41406.09722222414</c:v>
                </c:pt>
                <c:pt idx="2368">
                  <c:v>41406.104166668585</c:v>
                </c:pt>
                <c:pt idx="2369">
                  <c:v>41406.11111111303</c:v>
                </c:pt>
                <c:pt idx="2370">
                  <c:v>41406.118055557476</c:v>
                </c:pt>
                <c:pt idx="2371">
                  <c:v>41406.125000001921</c:v>
                </c:pt>
                <c:pt idx="2372">
                  <c:v>41406.131944446366</c:v>
                </c:pt>
                <c:pt idx="2373">
                  <c:v>41406.138888890811</c:v>
                </c:pt>
                <c:pt idx="2374">
                  <c:v>41406.145833335257</c:v>
                </c:pt>
                <c:pt idx="2375">
                  <c:v>41406.152777779702</c:v>
                </c:pt>
                <c:pt idx="2376">
                  <c:v>41406.159722224147</c:v>
                </c:pt>
                <c:pt idx="2377">
                  <c:v>41406.166666668592</c:v>
                </c:pt>
                <c:pt idx="2378">
                  <c:v>41406.173611113038</c:v>
                </c:pt>
                <c:pt idx="2379">
                  <c:v>41406.180555557483</c:v>
                </c:pt>
                <c:pt idx="2380">
                  <c:v>41406.187500001928</c:v>
                </c:pt>
                <c:pt idx="2381">
                  <c:v>41406.194444446373</c:v>
                </c:pt>
                <c:pt idx="2382">
                  <c:v>41406.201388890819</c:v>
                </c:pt>
                <c:pt idx="2383">
                  <c:v>41406.208333335264</c:v>
                </c:pt>
                <c:pt idx="2384">
                  <c:v>41406.215277779709</c:v>
                </c:pt>
                <c:pt idx="2385">
                  <c:v>41406.222222224154</c:v>
                </c:pt>
                <c:pt idx="2386">
                  <c:v>41406.2291666686</c:v>
                </c:pt>
                <c:pt idx="2387">
                  <c:v>41406.236111113045</c:v>
                </c:pt>
                <c:pt idx="2388">
                  <c:v>41406.24305555749</c:v>
                </c:pt>
                <c:pt idx="2389">
                  <c:v>41406.250000001935</c:v>
                </c:pt>
                <c:pt idx="2390">
                  <c:v>41406.256944446381</c:v>
                </c:pt>
                <c:pt idx="2391">
                  <c:v>41406.263888890826</c:v>
                </c:pt>
                <c:pt idx="2392">
                  <c:v>41406.270833335271</c:v>
                </c:pt>
                <c:pt idx="2393">
                  <c:v>41406.277777779716</c:v>
                </c:pt>
                <c:pt idx="2394">
                  <c:v>41406.284722224162</c:v>
                </c:pt>
                <c:pt idx="2395">
                  <c:v>41406.291666668607</c:v>
                </c:pt>
                <c:pt idx="2396">
                  <c:v>41406.298611113052</c:v>
                </c:pt>
                <c:pt idx="2397">
                  <c:v>41406.305555557497</c:v>
                </c:pt>
                <c:pt idx="2398">
                  <c:v>41406.312500001943</c:v>
                </c:pt>
                <c:pt idx="2399">
                  <c:v>41406.319444446388</c:v>
                </c:pt>
                <c:pt idx="2400">
                  <c:v>41406.326388890833</c:v>
                </c:pt>
                <c:pt idx="2401">
                  <c:v>41406.333333335278</c:v>
                </c:pt>
                <c:pt idx="2402">
                  <c:v>41406.340277779724</c:v>
                </c:pt>
                <c:pt idx="2403">
                  <c:v>41406.347222224169</c:v>
                </c:pt>
                <c:pt idx="2404">
                  <c:v>41406.354166668614</c:v>
                </c:pt>
                <c:pt idx="2405">
                  <c:v>41406.361111113059</c:v>
                </c:pt>
                <c:pt idx="2406">
                  <c:v>41406.368055557505</c:v>
                </c:pt>
                <c:pt idx="2407">
                  <c:v>41406.37500000195</c:v>
                </c:pt>
                <c:pt idx="2408">
                  <c:v>41406.381944446395</c:v>
                </c:pt>
                <c:pt idx="2409">
                  <c:v>41406.38888889084</c:v>
                </c:pt>
                <c:pt idx="2410">
                  <c:v>41406.395833335286</c:v>
                </c:pt>
                <c:pt idx="2411">
                  <c:v>41406.402777779731</c:v>
                </c:pt>
                <c:pt idx="2412">
                  <c:v>41406.409722224176</c:v>
                </c:pt>
                <c:pt idx="2413">
                  <c:v>41406.416666668621</c:v>
                </c:pt>
                <c:pt idx="2414">
                  <c:v>41406.423611113067</c:v>
                </c:pt>
                <c:pt idx="2415">
                  <c:v>41406.430555557512</c:v>
                </c:pt>
                <c:pt idx="2416">
                  <c:v>41406.437500001957</c:v>
                </c:pt>
                <c:pt idx="2417">
                  <c:v>41406.444444446402</c:v>
                </c:pt>
                <c:pt idx="2418">
                  <c:v>41406.451388890848</c:v>
                </c:pt>
                <c:pt idx="2419">
                  <c:v>41406.458333335293</c:v>
                </c:pt>
                <c:pt idx="2420">
                  <c:v>41406.465277779738</c:v>
                </c:pt>
                <c:pt idx="2421">
                  <c:v>41406.472222224183</c:v>
                </c:pt>
                <c:pt idx="2422">
                  <c:v>41406.479166668629</c:v>
                </c:pt>
                <c:pt idx="2423">
                  <c:v>41406.486111113074</c:v>
                </c:pt>
                <c:pt idx="2424">
                  <c:v>41406.493055557519</c:v>
                </c:pt>
                <c:pt idx="2425">
                  <c:v>41406.500000001965</c:v>
                </c:pt>
                <c:pt idx="2426">
                  <c:v>41406.50694444641</c:v>
                </c:pt>
                <c:pt idx="2427">
                  <c:v>41406.513888890855</c:v>
                </c:pt>
                <c:pt idx="2428">
                  <c:v>41406.5208333353</c:v>
                </c:pt>
                <c:pt idx="2429">
                  <c:v>41406.527777779746</c:v>
                </c:pt>
                <c:pt idx="2430">
                  <c:v>41406.534722224191</c:v>
                </c:pt>
                <c:pt idx="2431">
                  <c:v>41406.541666668636</c:v>
                </c:pt>
                <c:pt idx="2432">
                  <c:v>41406.548611113081</c:v>
                </c:pt>
                <c:pt idx="2433">
                  <c:v>41406.555555557527</c:v>
                </c:pt>
                <c:pt idx="2434">
                  <c:v>41406.562500001972</c:v>
                </c:pt>
                <c:pt idx="2435">
                  <c:v>41406.569444446417</c:v>
                </c:pt>
                <c:pt idx="2436">
                  <c:v>41406.576388890862</c:v>
                </c:pt>
                <c:pt idx="2437">
                  <c:v>41406.583333335308</c:v>
                </c:pt>
                <c:pt idx="2438">
                  <c:v>41406.590277779753</c:v>
                </c:pt>
                <c:pt idx="2439">
                  <c:v>41406.597222224198</c:v>
                </c:pt>
                <c:pt idx="2440">
                  <c:v>41406.604166668643</c:v>
                </c:pt>
                <c:pt idx="2441">
                  <c:v>41406.611111113089</c:v>
                </c:pt>
                <c:pt idx="2442">
                  <c:v>41406.618055557534</c:v>
                </c:pt>
                <c:pt idx="2443">
                  <c:v>41406.625000001979</c:v>
                </c:pt>
                <c:pt idx="2444">
                  <c:v>41406.631944446424</c:v>
                </c:pt>
                <c:pt idx="2445">
                  <c:v>41406.63888889087</c:v>
                </c:pt>
                <c:pt idx="2446">
                  <c:v>41406.645833335315</c:v>
                </c:pt>
                <c:pt idx="2447">
                  <c:v>41406.65277777976</c:v>
                </c:pt>
                <c:pt idx="2448">
                  <c:v>41406.659722224205</c:v>
                </c:pt>
                <c:pt idx="2449">
                  <c:v>41406.666666668651</c:v>
                </c:pt>
                <c:pt idx="2450">
                  <c:v>41406.673611113096</c:v>
                </c:pt>
                <c:pt idx="2451">
                  <c:v>41406.680555557541</c:v>
                </c:pt>
                <c:pt idx="2452">
                  <c:v>41406.687500001986</c:v>
                </c:pt>
                <c:pt idx="2453">
                  <c:v>41406.694444446432</c:v>
                </c:pt>
                <c:pt idx="2454">
                  <c:v>41406.701388890877</c:v>
                </c:pt>
                <c:pt idx="2455">
                  <c:v>41406.708333335322</c:v>
                </c:pt>
                <c:pt idx="2456">
                  <c:v>41406.715277779767</c:v>
                </c:pt>
                <c:pt idx="2457">
                  <c:v>41406.722222224213</c:v>
                </c:pt>
                <c:pt idx="2458">
                  <c:v>41406.729166668658</c:v>
                </c:pt>
                <c:pt idx="2459">
                  <c:v>41406.736111113103</c:v>
                </c:pt>
                <c:pt idx="2460">
                  <c:v>41406.743055557548</c:v>
                </c:pt>
                <c:pt idx="2461">
                  <c:v>41406.750000001994</c:v>
                </c:pt>
                <c:pt idx="2462">
                  <c:v>41406.756944446439</c:v>
                </c:pt>
                <c:pt idx="2463">
                  <c:v>41406.763888890884</c:v>
                </c:pt>
                <c:pt idx="2464">
                  <c:v>41406.770833335329</c:v>
                </c:pt>
                <c:pt idx="2465">
                  <c:v>41406.777777779775</c:v>
                </c:pt>
                <c:pt idx="2466">
                  <c:v>41406.78472222422</c:v>
                </c:pt>
                <c:pt idx="2467">
                  <c:v>41406.791666668665</c:v>
                </c:pt>
                <c:pt idx="2468">
                  <c:v>41406.79861111311</c:v>
                </c:pt>
                <c:pt idx="2469">
                  <c:v>41406.805555557556</c:v>
                </c:pt>
                <c:pt idx="2470">
                  <c:v>41406.812500002001</c:v>
                </c:pt>
                <c:pt idx="2471">
                  <c:v>41406.819444446446</c:v>
                </c:pt>
                <c:pt idx="2472">
                  <c:v>41406.826388890891</c:v>
                </c:pt>
                <c:pt idx="2473">
                  <c:v>41406.833333335337</c:v>
                </c:pt>
                <c:pt idx="2474">
                  <c:v>41406.840277779782</c:v>
                </c:pt>
                <c:pt idx="2475">
                  <c:v>41406.847222224227</c:v>
                </c:pt>
                <c:pt idx="2476">
                  <c:v>41406.854166668672</c:v>
                </c:pt>
                <c:pt idx="2477">
                  <c:v>41406.861111113118</c:v>
                </c:pt>
                <c:pt idx="2478">
                  <c:v>41406.868055557563</c:v>
                </c:pt>
                <c:pt idx="2479">
                  <c:v>41406.875000002008</c:v>
                </c:pt>
                <c:pt idx="2480">
                  <c:v>41406.881944446453</c:v>
                </c:pt>
                <c:pt idx="2481">
                  <c:v>41406.888888890899</c:v>
                </c:pt>
                <c:pt idx="2482">
                  <c:v>41406.895833335344</c:v>
                </c:pt>
                <c:pt idx="2483">
                  <c:v>41406.902777779789</c:v>
                </c:pt>
                <c:pt idx="2484">
                  <c:v>41406.909722224234</c:v>
                </c:pt>
                <c:pt idx="2485">
                  <c:v>41406.91666666868</c:v>
                </c:pt>
                <c:pt idx="2486">
                  <c:v>41406.923611113125</c:v>
                </c:pt>
                <c:pt idx="2487">
                  <c:v>41406.93055555757</c:v>
                </c:pt>
                <c:pt idx="2488">
                  <c:v>41406.937500002015</c:v>
                </c:pt>
                <c:pt idx="2489">
                  <c:v>41406.944444446461</c:v>
                </c:pt>
                <c:pt idx="2490">
                  <c:v>41406.951388890906</c:v>
                </c:pt>
                <c:pt idx="2491">
                  <c:v>41406.958333335351</c:v>
                </c:pt>
                <c:pt idx="2492">
                  <c:v>41406.965277779796</c:v>
                </c:pt>
                <c:pt idx="2493">
                  <c:v>41406.972222224242</c:v>
                </c:pt>
                <c:pt idx="2494">
                  <c:v>41406.979166668687</c:v>
                </c:pt>
                <c:pt idx="2495">
                  <c:v>41406.986111113132</c:v>
                </c:pt>
                <c:pt idx="2496">
                  <c:v>41406.993055557577</c:v>
                </c:pt>
                <c:pt idx="2497">
                  <c:v>41407.000000002023</c:v>
                </c:pt>
                <c:pt idx="2498">
                  <c:v>41407.006944446468</c:v>
                </c:pt>
                <c:pt idx="2499">
                  <c:v>41407.013888890913</c:v>
                </c:pt>
                <c:pt idx="2500">
                  <c:v>41407.020833335358</c:v>
                </c:pt>
                <c:pt idx="2501">
                  <c:v>41407.027777779804</c:v>
                </c:pt>
                <c:pt idx="2502">
                  <c:v>41407.034722224249</c:v>
                </c:pt>
                <c:pt idx="2503">
                  <c:v>41407.041666668694</c:v>
                </c:pt>
                <c:pt idx="2504">
                  <c:v>41407.048611113139</c:v>
                </c:pt>
                <c:pt idx="2505">
                  <c:v>41407.055555557585</c:v>
                </c:pt>
                <c:pt idx="2506">
                  <c:v>41407.06250000203</c:v>
                </c:pt>
                <c:pt idx="2507">
                  <c:v>41407.069444446475</c:v>
                </c:pt>
                <c:pt idx="2508">
                  <c:v>41407.07638889092</c:v>
                </c:pt>
                <c:pt idx="2509">
                  <c:v>41407.083333335366</c:v>
                </c:pt>
                <c:pt idx="2510">
                  <c:v>41407.090277779811</c:v>
                </c:pt>
                <c:pt idx="2511">
                  <c:v>41407.097222224256</c:v>
                </c:pt>
                <c:pt idx="2512">
                  <c:v>41407.104166668702</c:v>
                </c:pt>
                <c:pt idx="2513">
                  <c:v>41407.111111113147</c:v>
                </c:pt>
                <c:pt idx="2514">
                  <c:v>41407.118055557592</c:v>
                </c:pt>
                <c:pt idx="2515">
                  <c:v>41407.125000002037</c:v>
                </c:pt>
                <c:pt idx="2516">
                  <c:v>41407.131944446483</c:v>
                </c:pt>
                <c:pt idx="2517">
                  <c:v>41407.138888890928</c:v>
                </c:pt>
                <c:pt idx="2518">
                  <c:v>41407.145833335373</c:v>
                </c:pt>
                <c:pt idx="2519">
                  <c:v>41407.152777779818</c:v>
                </c:pt>
                <c:pt idx="2520">
                  <c:v>41407.159722224264</c:v>
                </c:pt>
                <c:pt idx="2521">
                  <c:v>41407.166666668709</c:v>
                </c:pt>
                <c:pt idx="2522">
                  <c:v>41407.173611113154</c:v>
                </c:pt>
                <c:pt idx="2523">
                  <c:v>41407.180555557599</c:v>
                </c:pt>
                <c:pt idx="2524">
                  <c:v>41407.187500002045</c:v>
                </c:pt>
                <c:pt idx="2525">
                  <c:v>41407.19444444649</c:v>
                </c:pt>
                <c:pt idx="2526">
                  <c:v>41407.201388890935</c:v>
                </c:pt>
                <c:pt idx="2527">
                  <c:v>41407.20833333538</c:v>
                </c:pt>
                <c:pt idx="2528">
                  <c:v>41407.215277779826</c:v>
                </c:pt>
                <c:pt idx="2529">
                  <c:v>41407.222222224271</c:v>
                </c:pt>
                <c:pt idx="2530">
                  <c:v>41407.229166668716</c:v>
                </c:pt>
                <c:pt idx="2531">
                  <c:v>41407.236111113161</c:v>
                </c:pt>
                <c:pt idx="2532">
                  <c:v>41407.243055557607</c:v>
                </c:pt>
                <c:pt idx="2533">
                  <c:v>41407.250000002052</c:v>
                </c:pt>
                <c:pt idx="2534">
                  <c:v>41407.256944446497</c:v>
                </c:pt>
                <c:pt idx="2535">
                  <c:v>41407.263888890942</c:v>
                </c:pt>
                <c:pt idx="2536">
                  <c:v>41407.270833335388</c:v>
                </c:pt>
                <c:pt idx="2537">
                  <c:v>41407.277777779833</c:v>
                </c:pt>
                <c:pt idx="2538">
                  <c:v>41407.284722224278</c:v>
                </c:pt>
                <c:pt idx="2539">
                  <c:v>41407.291666668723</c:v>
                </c:pt>
                <c:pt idx="2540">
                  <c:v>41407.298611113169</c:v>
                </c:pt>
                <c:pt idx="2541">
                  <c:v>41407.305555557614</c:v>
                </c:pt>
                <c:pt idx="2542">
                  <c:v>41407.312500002059</c:v>
                </c:pt>
                <c:pt idx="2543">
                  <c:v>41407.319444446504</c:v>
                </c:pt>
                <c:pt idx="2544">
                  <c:v>41407.32638889095</c:v>
                </c:pt>
                <c:pt idx="2545">
                  <c:v>41407.333333335395</c:v>
                </c:pt>
                <c:pt idx="2546">
                  <c:v>41407.34027777984</c:v>
                </c:pt>
                <c:pt idx="2547">
                  <c:v>41407.347222224285</c:v>
                </c:pt>
                <c:pt idx="2548">
                  <c:v>41407.354166668731</c:v>
                </c:pt>
                <c:pt idx="2549">
                  <c:v>41407.361111113176</c:v>
                </c:pt>
                <c:pt idx="2550">
                  <c:v>41407.368055557621</c:v>
                </c:pt>
                <c:pt idx="2551">
                  <c:v>41407.375000002066</c:v>
                </c:pt>
                <c:pt idx="2552">
                  <c:v>41407.381944446512</c:v>
                </c:pt>
                <c:pt idx="2553">
                  <c:v>41407.388888890957</c:v>
                </c:pt>
                <c:pt idx="2554">
                  <c:v>41407.395833335402</c:v>
                </c:pt>
                <c:pt idx="2555">
                  <c:v>41407.402777779847</c:v>
                </c:pt>
                <c:pt idx="2556">
                  <c:v>41407.409722224293</c:v>
                </c:pt>
                <c:pt idx="2557">
                  <c:v>41407.416666668738</c:v>
                </c:pt>
                <c:pt idx="2558">
                  <c:v>41407.423611113183</c:v>
                </c:pt>
                <c:pt idx="2559">
                  <c:v>41407.430555557628</c:v>
                </c:pt>
                <c:pt idx="2560">
                  <c:v>41407.437500002074</c:v>
                </c:pt>
                <c:pt idx="2561">
                  <c:v>41407.444444446519</c:v>
                </c:pt>
                <c:pt idx="2562">
                  <c:v>41407.451388890964</c:v>
                </c:pt>
                <c:pt idx="2563">
                  <c:v>41407.458333335409</c:v>
                </c:pt>
                <c:pt idx="2564">
                  <c:v>41407.465277779855</c:v>
                </c:pt>
                <c:pt idx="2565">
                  <c:v>41407.4722222243</c:v>
                </c:pt>
                <c:pt idx="2566">
                  <c:v>41407.479166668745</c:v>
                </c:pt>
                <c:pt idx="2567">
                  <c:v>41407.48611111319</c:v>
                </c:pt>
                <c:pt idx="2568">
                  <c:v>41407.493055557636</c:v>
                </c:pt>
                <c:pt idx="2569">
                  <c:v>41407.500000002081</c:v>
                </c:pt>
                <c:pt idx="2570">
                  <c:v>41407.506944446526</c:v>
                </c:pt>
                <c:pt idx="2571">
                  <c:v>41407.513888890971</c:v>
                </c:pt>
                <c:pt idx="2572">
                  <c:v>41407.520833335417</c:v>
                </c:pt>
                <c:pt idx="2573">
                  <c:v>41407.527777779862</c:v>
                </c:pt>
                <c:pt idx="2574">
                  <c:v>41407.534722224307</c:v>
                </c:pt>
                <c:pt idx="2575">
                  <c:v>41407.541666668752</c:v>
                </c:pt>
                <c:pt idx="2576">
                  <c:v>41407.548611113198</c:v>
                </c:pt>
                <c:pt idx="2577">
                  <c:v>41407.555555557643</c:v>
                </c:pt>
                <c:pt idx="2578">
                  <c:v>41407.562500002088</c:v>
                </c:pt>
                <c:pt idx="2579">
                  <c:v>41407.569444446533</c:v>
                </c:pt>
                <c:pt idx="2580">
                  <c:v>41407.576388890979</c:v>
                </c:pt>
                <c:pt idx="2581">
                  <c:v>41407.583333335424</c:v>
                </c:pt>
                <c:pt idx="2582">
                  <c:v>41407.590277779869</c:v>
                </c:pt>
                <c:pt idx="2583">
                  <c:v>41407.597222224314</c:v>
                </c:pt>
                <c:pt idx="2584">
                  <c:v>41407.60416666876</c:v>
                </c:pt>
                <c:pt idx="2585">
                  <c:v>41407.611111113205</c:v>
                </c:pt>
                <c:pt idx="2586">
                  <c:v>41407.61805555765</c:v>
                </c:pt>
                <c:pt idx="2587">
                  <c:v>41407.625000002095</c:v>
                </c:pt>
                <c:pt idx="2588">
                  <c:v>41407.631944446541</c:v>
                </c:pt>
                <c:pt idx="2589">
                  <c:v>41407.638888890986</c:v>
                </c:pt>
                <c:pt idx="2590">
                  <c:v>41407.645833335431</c:v>
                </c:pt>
                <c:pt idx="2591">
                  <c:v>41407.652777779876</c:v>
                </c:pt>
                <c:pt idx="2592">
                  <c:v>41407.659722224322</c:v>
                </c:pt>
                <c:pt idx="2593">
                  <c:v>41407.666666668767</c:v>
                </c:pt>
                <c:pt idx="2594">
                  <c:v>41407.673611113212</c:v>
                </c:pt>
                <c:pt idx="2595">
                  <c:v>41407.680555557657</c:v>
                </c:pt>
                <c:pt idx="2596">
                  <c:v>41407.687500002103</c:v>
                </c:pt>
                <c:pt idx="2597">
                  <c:v>41407.694444446548</c:v>
                </c:pt>
                <c:pt idx="2598">
                  <c:v>41407.701388890993</c:v>
                </c:pt>
                <c:pt idx="2599">
                  <c:v>41407.708333335439</c:v>
                </c:pt>
                <c:pt idx="2600">
                  <c:v>41407.715277779884</c:v>
                </c:pt>
                <c:pt idx="2601">
                  <c:v>41407.722222224329</c:v>
                </c:pt>
                <c:pt idx="2602">
                  <c:v>41407.729166668774</c:v>
                </c:pt>
                <c:pt idx="2603">
                  <c:v>41407.73611111322</c:v>
                </c:pt>
                <c:pt idx="2604">
                  <c:v>41407.743055557665</c:v>
                </c:pt>
                <c:pt idx="2605">
                  <c:v>41407.75000000211</c:v>
                </c:pt>
                <c:pt idx="2606">
                  <c:v>41407.756944446555</c:v>
                </c:pt>
                <c:pt idx="2607">
                  <c:v>41407.763888891001</c:v>
                </c:pt>
                <c:pt idx="2608">
                  <c:v>41407.770833335446</c:v>
                </c:pt>
                <c:pt idx="2609">
                  <c:v>41407.777777779891</c:v>
                </c:pt>
                <c:pt idx="2610">
                  <c:v>41407.784722224336</c:v>
                </c:pt>
                <c:pt idx="2611">
                  <c:v>41407.791666668782</c:v>
                </c:pt>
                <c:pt idx="2612">
                  <c:v>41407.798611113227</c:v>
                </c:pt>
                <c:pt idx="2613">
                  <c:v>41407.805555557672</c:v>
                </c:pt>
                <c:pt idx="2614">
                  <c:v>41407.812500002117</c:v>
                </c:pt>
                <c:pt idx="2615">
                  <c:v>41407.819444446563</c:v>
                </c:pt>
                <c:pt idx="2616">
                  <c:v>41407.826388891008</c:v>
                </c:pt>
                <c:pt idx="2617">
                  <c:v>41407.833333335453</c:v>
                </c:pt>
                <c:pt idx="2618">
                  <c:v>41407.840277779898</c:v>
                </c:pt>
                <c:pt idx="2619">
                  <c:v>41407.847222224344</c:v>
                </c:pt>
                <c:pt idx="2620">
                  <c:v>41407.854166668789</c:v>
                </c:pt>
                <c:pt idx="2621">
                  <c:v>41407.861111113234</c:v>
                </c:pt>
                <c:pt idx="2622">
                  <c:v>41407.868055557679</c:v>
                </c:pt>
                <c:pt idx="2623">
                  <c:v>41407.875000002125</c:v>
                </c:pt>
                <c:pt idx="2624">
                  <c:v>41407.88194444657</c:v>
                </c:pt>
                <c:pt idx="2625">
                  <c:v>41407.888888891015</c:v>
                </c:pt>
                <c:pt idx="2626">
                  <c:v>41407.89583333546</c:v>
                </c:pt>
                <c:pt idx="2627">
                  <c:v>41407.902777779906</c:v>
                </c:pt>
                <c:pt idx="2628">
                  <c:v>41407.909722224351</c:v>
                </c:pt>
                <c:pt idx="2629">
                  <c:v>41407.916666668796</c:v>
                </c:pt>
                <c:pt idx="2630">
                  <c:v>41407.923611113241</c:v>
                </c:pt>
                <c:pt idx="2631">
                  <c:v>41407.930555557687</c:v>
                </c:pt>
                <c:pt idx="2632">
                  <c:v>41407.937500002132</c:v>
                </c:pt>
                <c:pt idx="2633">
                  <c:v>41407.944444446577</c:v>
                </c:pt>
                <c:pt idx="2634">
                  <c:v>41407.951388891022</c:v>
                </c:pt>
                <c:pt idx="2635">
                  <c:v>41407.958333335468</c:v>
                </c:pt>
                <c:pt idx="2636">
                  <c:v>41407.965277779913</c:v>
                </c:pt>
                <c:pt idx="2637">
                  <c:v>41407.972222224358</c:v>
                </c:pt>
                <c:pt idx="2638">
                  <c:v>41407.979166668803</c:v>
                </c:pt>
                <c:pt idx="2639">
                  <c:v>41407.986111113249</c:v>
                </c:pt>
                <c:pt idx="2640">
                  <c:v>41407.993055557694</c:v>
                </c:pt>
                <c:pt idx="2641">
                  <c:v>41408.000000002139</c:v>
                </c:pt>
                <c:pt idx="2642">
                  <c:v>41408.006944446584</c:v>
                </c:pt>
                <c:pt idx="2643">
                  <c:v>41408.01388889103</c:v>
                </c:pt>
                <c:pt idx="2644">
                  <c:v>41408.020833335475</c:v>
                </c:pt>
                <c:pt idx="2645">
                  <c:v>41408.02777777992</c:v>
                </c:pt>
                <c:pt idx="2646">
                  <c:v>41408.034722224365</c:v>
                </c:pt>
                <c:pt idx="2647">
                  <c:v>41408.041666668811</c:v>
                </c:pt>
                <c:pt idx="2648">
                  <c:v>41408.048611113256</c:v>
                </c:pt>
                <c:pt idx="2649">
                  <c:v>41408.055555557701</c:v>
                </c:pt>
                <c:pt idx="2650">
                  <c:v>41408.062500002146</c:v>
                </c:pt>
                <c:pt idx="2651">
                  <c:v>41408.069444446592</c:v>
                </c:pt>
                <c:pt idx="2652">
                  <c:v>41408.076388891037</c:v>
                </c:pt>
                <c:pt idx="2653">
                  <c:v>41408.083333335482</c:v>
                </c:pt>
                <c:pt idx="2654">
                  <c:v>41408.090277779927</c:v>
                </c:pt>
                <c:pt idx="2655">
                  <c:v>41408.097222224373</c:v>
                </c:pt>
                <c:pt idx="2656">
                  <c:v>41408.104166668818</c:v>
                </c:pt>
                <c:pt idx="2657">
                  <c:v>41408.111111113263</c:v>
                </c:pt>
                <c:pt idx="2658">
                  <c:v>41408.118055557708</c:v>
                </c:pt>
                <c:pt idx="2659">
                  <c:v>41408.125000002154</c:v>
                </c:pt>
                <c:pt idx="2660">
                  <c:v>41408.131944446599</c:v>
                </c:pt>
                <c:pt idx="2661">
                  <c:v>41408.138888891044</c:v>
                </c:pt>
                <c:pt idx="2662">
                  <c:v>41408.145833335489</c:v>
                </c:pt>
                <c:pt idx="2663">
                  <c:v>41408.152777779935</c:v>
                </c:pt>
                <c:pt idx="2664">
                  <c:v>41408.15972222438</c:v>
                </c:pt>
                <c:pt idx="2665">
                  <c:v>41408.166666668825</c:v>
                </c:pt>
                <c:pt idx="2666">
                  <c:v>41408.17361111327</c:v>
                </c:pt>
                <c:pt idx="2667">
                  <c:v>41408.180555557716</c:v>
                </c:pt>
                <c:pt idx="2668">
                  <c:v>41408.187500002161</c:v>
                </c:pt>
                <c:pt idx="2669">
                  <c:v>41408.194444446606</c:v>
                </c:pt>
                <c:pt idx="2670">
                  <c:v>41408.201388891051</c:v>
                </c:pt>
                <c:pt idx="2671">
                  <c:v>41408.208333335497</c:v>
                </c:pt>
                <c:pt idx="2672">
                  <c:v>41408.215277779942</c:v>
                </c:pt>
                <c:pt idx="2673">
                  <c:v>41408.222222224387</c:v>
                </c:pt>
                <c:pt idx="2674">
                  <c:v>41408.229166668832</c:v>
                </c:pt>
                <c:pt idx="2675">
                  <c:v>41408.236111113278</c:v>
                </c:pt>
                <c:pt idx="2676">
                  <c:v>41408.243055557723</c:v>
                </c:pt>
                <c:pt idx="2677">
                  <c:v>41408.250000002168</c:v>
                </c:pt>
                <c:pt idx="2678">
                  <c:v>41408.256944446613</c:v>
                </c:pt>
                <c:pt idx="2679">
                  <c:v>41408.263888891059</c:v>
                </c:pt>
                <c:pt idx="2680">
                  <c:v>41408.270833335504</c:v>
                </c:pt>
                <c:pt idx="2681">
                  <c:v>41408.277777779949</c:v>
                </c:pt>
                <c:pt idx="2682">
                  <c:v>41408.284722224394</c:v>
                </c:pt>
                <c:pt idx="2683">
                  <c:v>41408.29166666884</c:v>
                </c:pt>
                <c:pt idx="2684">
                  <c:v>41408.298611113285</c:v>
                </c:pt>
                <c:pt idx="2685">
                  <c:v>41408.30555555773</c:v>
                </c:pt>
                <c:pt idx="2686">
                  <c:v>41408.312500002176</c:v>
                </c:pt>
                <c:pt idx="2687">
                  <c:v>41408.319444446621</c:v>
                </c:pt>
                <c:pt idx="2688">
                  <c:v>41408.326388891066</c:v>
                </c:pt>
                <c:pt idx="2689">
                  <c:v>41408.333333335511</c:v>
                </c:pt>
                <c:pt idx="2690">
                  <c:v>41408.340277779957</c:v>
                </c:pt>
                <c:pt idx="2691">
                  <c:v>41408.347222224402</c:v>
                </c:pt>
                <c:pt idx="2692">
                  <c:v>41408.354166668847</c:v>
                </c:pt>
                <c:pt idx="2693">
                  <c:v>41408.361111113292</c:v>
                </c:pt>
                <c:pt idx="2694">
                  <c:v>41408.368055557738</c:v>
                </c:pt>
                <c:pt idx="2695">
                  <c:v>41408.375000002183</c:v>
                </c:pt>
                <c:pt idx="2696">
                  <c:v>41408.381944446628</c:v>
                </c:pt>
                <c:pt idx="2697">
                  <c:v>41408.388888891073</c:v>
                </c:pt>
                <c:pt idx="2698">
                  <c:v>41408.395833335519</c:v>
                </c:pt>
                <c:pt idx="2699">
                  <c:v>41408.402777779964</c:v>
                </c:pt>
                <c:pt idx="2700">
                  <c:v>41408.409722224409</c:v>
                </c:pt>
                <c:pt idx="2701">
                  <c:v>41408.416666668854</c:v>
                </c:pt>
                <c:pt idx="2702">
                  <c:v>41408.4236111133</c:v>
                </c:pt>
                <c:pt idx="2703">
                  <c:v>41408.430555557745</c:v>
                </c:pt>
                <c:pt idx="2704">
                  <c:v>41408.43750000219</c:v>
                </c:pt>
                <c:pt idx="2705">
                  <c:v>41408.444444446635</c:v>
                </c:pt>
                <c:pt idx="2706">
                  <c:v>41408.451388891081</c:v>
                </c:pt>
                <c:pt idx="2707">
                  <c:v>41408.458333335526</c:v>
                </c:pt>
                <c:pt idx="2708">
                  <c:v>41408.465277779971</c:v>
                </c:pt>
                <c:pt idx="2709">
                  <c:v>41408.472222224416</c:v>
                </c:pt>
                <c:pt idx="2710">
                  <c:v>41408.479166668862</c:v>
                </c:pt>
                <c:pt idx="2711">
                  <c:v>41408.486111113307</c:v>
                </c:pt>
                <c:pt idx="2712">
                  <c:v>41408.493055557752</c:v>
                </c:pt>
                <c:pt idx="2713">
                  <c:v>41408.500000002197</c:v>
                </c:pt>
                <c:pt idx="2714">
                  <c:v>41408.506944446643</c:v>
                </c:pt>
                <c:pt idx="2715">
                  <c:v>41408.513888891088</c:v>
                </c:pt>
                <c:pt idx="2716">
                  <c:v>41408.520833335533</c:v>
                </c:pt>
                <c:pt idx="2717">
                  <c:v>41408.527777779978</c:v>
                </c:pt>
                <c:pt idx="2718">
                  <c:v>41408.534722224424</c:v>
                </c:pt>
                <c:pt idx="2719">
                  <c:v>41408.541666668869</c:v>
                </c:pt>
                <c:pt idx="2720">
                  <c:v>41408.548611113314</c:v>
                </c:pt>
                <c:pt idx="2721">
                  <c:v>41408.555555557759</c:v>
                </c:pt>
                <c:pt idx="2722">
                  <c:v>41408.562500002205</c:v>
                </c:pt>
                <c:pt idx="2723">
                  <c:v>41408.56944444665</c:v>
                </c:pt>
                <c:pt idx="2724">
                  <c:v>41408.576388891095</c:v>
                </c:pt>
                <c:pt idx="2725">
                  <c:v>41408.58333333554</c:v>
                </c:pt>
                <c:pt idx="2726">
                  <c:v>41408.590277779986</c:v>
                </c:pt>
                <c:pt idx="2727">
                  <c:v>41408.597222224431</c:v>
                </c:pt>
                <c:pt idx="2728">
                  <c:v>41408.604166668876</c:v>
                </c:pt>
                <c:pt idx="2729">
                  <c:v>41408.611111113321</c:v>
                </c:pt>
                <c:pt idx="2730">
                  <c:v>41408.618055557767</c:v>
                </c:pt>
                <c:pt idx="2731">
                  <c:v>41408.625000002212</c:v>
                </c:pt>
                <c:pt idx="2732">
                  <c:v>41408.631944446657</c:v>
                </c:pt>
                <c:pt idx="2733">
                  <c:v>41408.638888891102</c:v>
                </c:pt>
                <c:pt idx="2734">
                  <c:v>41408.645833335548</c:v>
                </c:pt>
                <c:pt idx="2735">
                  <c:v>41408.652777779993</c:v>
                </c:pt>
                <c:pt idx="2736">
                  <c:v>41408.659722224438</c:v>
                </c:pt>
                <c:pt idx="2737">
                  <c:v>41408.666666668883</c:v>
                </c:pt>
                <c:pt idx="2738">
                  <c:v>41408.673611113329</c:v>
                </c:pt>
                <c:pt idx="2739">
                  <c:v>41408.680555557774</c:v>
                </c:pt>
                <c:pt idx="2740">
                  <c:v>41408.687500002219</c:v>
                </c:pt>
                <c:pt idx="2741">
                  <c:v>41408.694444446664</c:v>
                </c:pt>
                <c:pt idx="2742">
                  <c:v>41408.70138889111</c:v>
                </c:pt>
                <c:pt idx="2743">
                  <c:v>41408.708333335555</c:v>
                </c:pt>
                <c:pt idx="2744">
                  <c:v>41408.71527778</c:v>
                </c:pt>
                <c:pt idx="2745">
                  <c:v>41408.722222224445</c:v>
                </c:pt>
                <c:pt idx="2746">
                  <c:v>41408.729166668891</c:v>
                </c:pt>
                <c:pt idx="2747">
                  <c:v>41408.736111113336</c:v>
                </c:pt>
                <c:pt idx="2748">
                  <c:v>41408.743055557781</c:v>
                </c:pt>
                <c:pt idx="2749">
                  <c:v>41408.750000002226</c:v>
                </c:pt>
                <c:pt idx="2750">
                  <c:v>41408.756944446672</c:v>
                </c:pt>
                <c:pt idx="2751">
                  <c:v>41408.763888891117</c:v>
                </c:pt>
                <c:pt idx="2752">
                  <c:v>41408.770833335562</c:v>
                </c:pt>
                <c:pt idx="2753">
                  <c:v>41408.777777780007</c:v>
                </c:pt>
                <c:pt idx="2754">
                  <c:v>41408.784722224453</c:v>
                </c:pt>
                <c:pt idx="2755">
                  <c:v>41408.791666668898</c:v>
                </c:pt>
                <c:pt idx="2756">
                  <c:v>41408.798611113343</c:v>
                </c:pt>
                <c:pt idx="2757">
                  <c:v>41408.805555557788</c:v>
                </c:pt>
                <c:pt idx="2758">
                  <c:v>41408.812500002234</c:v>
                </c:pt>
                <c:pt idx="2759">
                  <c:v>41408.819444446679</c:v>
                </c:pt>
                <c:pt idx="2760">
                  <c:v>41408.826388891124</c:v>
                </c:pt>
                <c:pt idx="2761">
                  <c:v>41408.833333335569</c:v>
                </c:pt>
                <c:pt idx="2762">
                  <c:v>41408.840277780015</c:v>
                </c:pt>
                <c:pt idx="2763">
                  <c:v>41408.84722222446</c:v>
                </c:pt>
                <c:pt idx="2764">
                  <c:v>41408.854166668905</c:v>
                </c:pt>
                <c:pt idx="2765">
                  <c:v>41408.86111111335</c:v>
                </c:pt>
                <c:pt idx="2766">
                  <c:v>41408.868055557796</c:v>
                </c:pt>
                <c:pt idx="2767">
                  <c:v>41408.875000002241</c:v>
                </c:pt>
                <c:pt idx="2768">
                  <c:v>41408.881944446686</c:v>
                </c:pt>
                <c:pt idx="2769">
                  <c:v>41408.888888891132</c:v>
                </c:pt>
                <c:pt idx="2770">
                  <c:v>41408.895833335577</c:v>
                </c:pt>
                <c:pt idx="2771">
                  <c:v>41408.902777780022</c:v>
                </c:pt>
                <c:pt idx="2772">
                  <c:v>41408.909722224467</c:v>
                </c:pt>
                <c:pt idx="2773">
                  <c:v>41408.916666668913</c:v>
                </c:pt>
                <c:pt idx="2774">
                  <c:v>41408.923611113358</c:v>
                </c:pt>
                <c:pt idx="2775">
                  <c:v>41408.930555557803</c:v>
                </c:pt>
                <c:pt idx="2776">
                  <c:v>41408.937500002248</c:v>
                </c:pt>
                <c:pt idx="2777">
                  <c:v>41408.944444446694</c:v>
                </c:pt>
                <c:pt idx="2778">
                  <c:v>41408.951388891139</c:v>
                </c:pt>
                <c:pt idx="2779">
                  <c:v>41408.958333335584</c:v>
                </c:pt>
                <c:pt idx="2780">
                  <c:v>41408.965277780029</c:v>
                </c:pt>
                <c:pt idx="2781">
                  <c:v>41408.972222224475</c:v>
                </c:pt>
                <c:pt idx="2782">
                  <c:v>41408.97916666892</c:v>
                </c:pt>
                <c:pt idx="2783">
                  <c:v>41408.986111113365</c:v>
                </c:pt>
                <c:pt idx="2784">
                  <c:v>41408.99305555781</c:v>
                </c:pt>
                <c:pt idx="2785">
                  <c:v>41409.000000002256</c:v>
                </c:pt>
                <c:pt idx="2786">
                  <c:v>41409.006944446701</c:v>
                </c:pt>
                <c:pt idx="2787">
                  <c:v>41409.013888891146</c:v>
                </c:pt>
                <c:pt idx="2788">
                  <c:v>41409.020833335591</c:v>
                </c:pt>
                <c:pt idx="2789">
                  <c:v>41409.027777780037</c:v>
                </c:pt>
                <c:pt idx="2790">
                  <c:v>41409.034722224482</c:v>
                </c:pt>
                <c:pt idx="2791">
                  <c:v>41409.041666668927</c:v>
                </c:pt>
                <c:pt idx="2792">
                  <c:v>41409.048611113372</c:v>
                </c:pt>
                <c:pt idx="2793">
                  <c:v>41409.055555557818</c:v>
                </c:pt>
                <c:pt idx="2794">
                  <c:v>41409.062500002263</c:v>
                </c:pt>
                <c:pt idx="2795">
                  <c:v>41409.069444446708</c:v>
                </c:pt>
                <c:pt idx="2796">
                  <c:v>41409.076388891153</c:v>
                </c:pt>
                <c:pt idx="2797">
                  <c:v>41409.083333335599</c:v>
                </c:pt>
                <c:pt idx="2798">
                  <c:v>41409.090277780044</c:v>
                </c:pt>
                <c:pt idx="2799">
                  <c:v>41409.097222224489</c:v>
                </c:pt>
                <c:pt idx="2800">
                  <c:v>41409.104166668934</c:v>
                </c:pt>
                <c:pt idx="2801">
                  <c:v>41409.11111111338</c:v>
                </c:pt>
                <c:pt idx="2802">
                  <c:v>41409.118055557825</c:v>
                </c:pt>
                <c:pt idx="2803">
                  <c:v>41409.12500000227</c:v>
                </c:pt>
                <c:pt idx="2804">
                  <c:v>41409.131944446715</c:v>
                </c:pt>
                <c:pt idx="2805">
                  <c:v>41409.138888891161</c:v>
                </c:pt>
                <c:pt idx="2806">
                  <c:v>41409.145833335606</c:v>
                </c:pt>
                <c:pt idx="2807">
                  <c:v>41409.152777780051</c:v>
                </c:pt>
                <c:pt idx="2808">
                  <c:v>41409.159722224496</c:v>
                </c:pt>
                <c:pt idx="2809">
                  <c:v>41409.166666668942</c:v>
                </c:pt>
                <c:pt idx="2810">
                  <c:v>41409.173611113387</c:v>
                </c:pt>
                <c:pt idx="2811">
                  <c:v>41409.180555557832</c:v>
                </c:pt>
                <c:pt idx="2812">
                  <c:v>41409.187500002277</c:v>
                </c:pt>
                <c:pt idx="2813">
                  <c:v>41409.194444446723</c:v>
                </c:pt>
                <c:pt idx="2814">
                  <c:v>41409.201388891168</c:v>
                </c:pt>
                <c:pt idx="2815">
                  <c:v>41409.208333335613</c:v>
                </c:pt>
                <c:pt idx="2816">
                  <c:v>41409.215277780058</c:v>
                </c:pt>
                <c:pt idx="2817">
                  <c:v>41409.222222224504</c:v>
                </c:pt>
                <c:pt idx="2818">
                  <c:v>41409.229166668949</c:v>
                </c:pt>
                <c:pt idx="2819">
                  <c:v>41409.236111113394</c:v>
                </c:pt>
                <c:pt idx="2820">
                  <c:v>41409.243055557839</c:v>
                </c:pt>
                <c:pt idx="2821">
                  <c:v>41409.250000002285</c:v>
                </c:pt>
                <c:pt idx="2822">
                  <c:v>41409.25694444673</c:v>
                </c:pt>
                <c:pt idx="2823">
                  <c:v>41409.263888891175</c:v>
                </c:pt>
                <c:pt idx="2824">
                  <c:v>41409.27083333562</c:v>
                </c:pt>
                <c:pt idx="2825">
                  <c:v>41409.277777780066</c:v>
                </c:pt>
                <c:pt idx="2826">
                  <c:v>41409.284722224511</c:v>
                </c:pt>
                <c:pt idx="2827">
                  <c:v>41409.291666668956</c:v>
                </c:pt>
                <c:pt idx="2828">
                  <c:v>41409.298611113401</c:v>
                </c:pt>
                <c:pt idx="2829">
                  <c:v>41409.305555557847</c:v>
                </c:pt>
                <c:pt idx="2830">
                  <c:v>41409.312500002292</c:v>
                </c:pt>
                <c:pt idx="2831">
                  <c:v>41409.319444446737</c:v>
                </c:pt>
                <c:pt idx="2832">
                  <c:v>41409.326388891182</c:v>
                </c:pt>
                <c:pt idx="2833">
                  <c:v>41409.333333335628</c:v>
                </c:pt>
                <c:pt idx="2834">
                  <c:v>41409.340277780073</c:v>
                </c:pt>
                <c:pt idx="2835">
                  <c:v>41409.347222224518</c:v>
                </c:pt>
                <c:pt idx="2836">
                  <c:v>41409.354166668963</c:v>
                </c:pt>
                <c:pt idx="2837">
                  <c:v>41409.361111113409</c:v>
                </c:pt>
                <c:pt idx="2838">
                  <c:v>41409.368055557854</c:v>
                </c:pt>
                <c:pt idx="2839">
                  <c:v>41409.375000002299</c:v>
                </c:pt>
                <c:pt idx="2840">
                  <c:v>41409.381944446744</c:v>
                </c:pt>
                <c:pt idx="2841">
                  <c:v>41409.38888889119</c:v>
                </c:pt>
                <c:pt idx="2842">
                  <c:v>41409.395833335635</c:v>
                </c:pt>
                <c:pt idx="2843">
                  <c:v>41409.40277778008</c:v>
                </c:pt>
                <c:pt idx="2844">
                  <c:v>41409.409722224525</c:v>
                </c:pt>
                <c:pt idx="2845">
                  <c:v>41409.416666668971</c:v>
                </c:pt>
                <c:pt idx="2846">
                  <c:v>41409.423611113416</c:v>
                </c:pt>
                <c:pt idx="2847">
                  <c:v>41409.430555557861</c:v>
                </c:pt>
                <c:pt idx="2848">
                  <c:v>41409.437500002306</c:v>
                </c:pt>
                <c:pt idx="2849">
                  <c:v>41409.444444446752</c:v>
                </c:pt>
                <c:pt idx="2850">
                  <c:v>41409.451388891197</c:v>
                </c:pt>
                <c:pt idx="2851">
                  <c:v>41409.458333335642</c:v>
                </c:pt>
                <c:pt idx="2852">
                  <c:v>41409.465277780087</c:v>
                </c:pt>
                <c:pt idx="2853">
                  <c:v>41409.472222224533</c:v>
                </c:pt>
                <c:pt idx="2854">
                  <c:v>41409.479166668978</c:v>
                </c:pt>
                <c:pt idx="2855">
                  <c:v>41409.486111113423</c:v>
                </c:pt>
                <c:pt idx="2856">
                  <c:v>41409.493055557869</c:v>
                </c:pt>
                <c:pt idx="2857">
                  <c:v>41409.500000002314</c:v>
                </c:pt>
                <c:pt idx="2858">
                  <c:v>41409.506944446759</c:v>
                </c:pt>
                <c:pt idx="2859">
                  <c:v>41409.513888891204</c:v>
                </c:pt>
                <c:pt idx="2860">
                  <c:v>41409.52083333565</c:v>
                </c:pt>
                <c:pt idx="2861">
                  <c:v>41409.527777780095</c:v>
                </c:pt>
                <c:pt idx="2862">
                  <c:v>41409.53472222454</c:v>
                </c:pt>
                <c:pt idx="2863">
                  <c:v>41409.541666668985</c:v>
                </c:pt>
                <c:pt idx="2864">
                  <c:v>41409.548611113431</c:v>
                </c:pt>
                <c:pt idx="2865">
                  <c:v>41409.555555557876</c:v>
                </c:pt>
                <c:pt idx="2866">
                  <c:v>41409.562500002321</c:v>
                </c:pt>
                <c:pt idx="2867">
                  <c:v>41409.569444446766</c:v>
                </c:pt>
                <c:pt idx="2868">
                  <c:v>41409.576388891212</c:v>
                </c:pt>
                <c:pt idx="2869">
                  <c:v>41409.583333335657</c:v>
                </c:pt>
                <c:pt idx="2870">
                  <c:v>41409.590277780102</c:v>
                </c:pt>
                <c:pt idx="2871">
                  <c:v>41409.597222224547</c:v>
                </c:pt>
                <c:pt idx="2872">
                  <c:v>41409.604166668993</c:v>
                </c:pt>
                <c:pt idx="2873">
                  <c:v>41409.611111113438</c:v>
                </c:pt>
                <c:pt idx="2874">
                  <c:v>41409.618055557883</c:v>
                </c:pt>
                <c:pt idx="2875">
                  <c:v>41409.625000002328</c:v>
                </c:pt>
                <c:pt idx="2876">
                  <c:v>41409.631944446774</c:v>
                </c:pt>
                <c:pt idx="2877">
                  <c:v>41409.638888891219</c:v>
                </c:pt>
                <c:pt idx="2878">
                  <c:v>41409.645833335664</c:v>
                </c:pt>
                <c:pt idx="2879">
                  <c:v>41409.652777780109</c:v>
                </c:pt>
                <c:pt idx="2880">
                  <c:v>41409.659722224555</c:v>
                </c:pt>
                <c:pt idx="2881">
                  <c:v>41409.666666669</c:v>
                </c:pt>
                <c:pt idx="2882">
                  <c:v>41409.673611113445</c:v>
                </c:pt>
                <c:pt idx="2883">
                  <c:v>41409.68055555789</c:v>
                </c:pt>
                <c:pt idx="2884">
                  <c:v>41409.687500002336</c:v>
                </c:pt>
                <c:pt idx="2885">
                  <c:v>41409.694444446781</c:v>
                </c:pt>
                <c:pt idx="2886">
                  <c:v>41409.701388891226</c:v>
                </c:pt>
                <c:pt idx="2887">
                  <c:v>41409.708333335671</c:v>
                </c:pt>
                <c:pt idx="2888">
                  <c:v>41409.715277780117</c:v>
                </c:pt>
                <c:pt idx="2889">
                  <c:v>41409.722222224562</c:v>
                </c:pt>
                <c:pt idx="2890">
                  <c:v>41409.729166669007</c:v>
                </c:pt>
                <c:pt idx="2891">
                  <c:v>41409.736111113452</c:v>
                </c:pt>
                <c:pt idx="2892">
                  <c:v>41409.743055557898</c:v>
                </c:pt>
                <c:pt idx="2893">
                  <c:v>41409.750000002343</c:v>
                </c:pt>
                <c:pt idx="2894">
                  <c:v>41409.756944446788</c:v>
                </c:pt>
                <c:pt idx="2895">
                  <c:v>41409.763888891233</c:v>
                </c:pt>
                <c:pt idx="2896">
                  <c:v>41409.770833335679</c:v>
                </c:pt>
                <c:pt idx="2897">
                  <c:v>41409.777777780124</c:v>
                </c:pt>
                <c:pt idx="2898">
                  <c:v>41409.784722224569</c:v>
                </c:pt>
                <c:pt idx="2899">
                  <c:v>41409.791666669014</c:v>
                </c:pt>
                <c:pt idx="2900">
                  <c:v>41409.79861111346</c:v>
                </c:pt>
                <c:pt idx="2901">
                  <c:v>41409.805555557905</c:v>
                </c:pt>
                <c:pt idx="2902">
                  <c:v>41409.81250000235</c:v>
                </c:pt>
                <c:pt idx="2903">
                  <c:v>41409.819444446795</c:v>
                </c:pt>
                <c:pt idx="2904">
                  <c:v>41409.826388891241</c:v>
                </c:pt>
                <c:pt idx="2905">
                  <c:v>41409.833333335686</c:v>
                </c:pt>
                <c:pt idx="2906">
                  <c:v>41409.840277780131</c:v>
                </c:pt>
                <c:pt idx="2907">
                  <c:v>41409.847222224576</c:v>
                </c:pt>
                <c:pt idx="2908">
                  <c:v>41409.854166669022</c:v>
                </c:pt>
                <c:pt idx="2909">
                  <c:v>41409.861111113467</c:v>
                </c:pt>
                <c:pt idx="2910">
                  <c:v>41409.868055557912</c:v>
                </c:pt>
                <c:pt idx="2911">
                  <c:v>41409.875000002357</c:v>
                </c:pt>
                <c:pt idx="2912">
                  <c:v>41409.881944446803</c:v>
                </c:pt>
                <c:pt idx="2913">
                  <c:v>41409.888888891248</c:v>
                </c:pt>
                <c:pt idx="2914">
                  <c:v>41409.895833335693</c:v>
                </c:pt>
                <c:pt idx="2915">
                  <c:v>41409.902777780138</c:v>
                </c:pt>
                <c:pt idx="2916">
                  <c:v>41409.909722224584</c:v>
                </c:pt>
                <c:pt idx="2917">
                  <c:v>41409.916666669029</c:v>
                </c:pt>
                <c:pt idx="2918">
                  <c:v>41409.923611113474</c:v>
                </c:pt>
                <c:pt idx="2919">
                  <c:v>41409.930555557919</c:v>
                </c:pt>
                <c:pt idx="2920">
                  <c:v>41409.937500002365</c:v>
                </c:pt>
                <c:pt idx="2921">
                  <c:v>41409.94444444681</c:v>
                </c:pt>
                <c:pt idx="2922">
                  <c:v>41409.951388891255</c:v>
                </c:pt>
                <c:pt idx="2923">
                  <c:v>41409.9583333357</c:v>
                </c:pt>
                <c:pt idx="2924">
                  <c:v>41409.965277780146</c:v>
                </c:pt>
                <c:pt idx="2925">
                  <c:v>41409.972222224591</c:v>
                </c:pt>
                <c:pt idx="2926">
                  <c:v>41409.979166669036</c:v>
                </c:pt>
                <c:pt idx="2927">
                  <c:v>41409.986111113481</c:v>
                </c:pt>
                <c:pt idx="2928">
                  <c:v>41409.993055557927</c:v>
                </c:pt>
                <c:pt idx="2929">
                  <c:v>41410.000000002372</c:v>
                </c:pt>
                <c:pt idx="2930">
                  <c:v>41410.006944446817</c:v>
                </c:pt>
                <c:pt idx="2931">
                  <c:v>41410.013888891262</c:v>
                </c:pt>
                <c:pt idx="2932">
                  <c:v>41410.020833335708</c:v>
                </c:pt>
                <c:pt idx="2933">
                  <c:v>41410.027777780153</c:v>
                </c:pt>
                <c:pt idx="2934">
                  <c:v>41410.034722224598</c:v>
                </c:pt>
                <c:pt idx="2935">
                  <c:v>41410.041666669043</c:v>
                </c:pt>
                <c:pt idx="2936">
                  <c:v>41410.048611113489</c:v>
                </c:pt>
                <c:pt idx="2937">
                  <c:v>41410.055555557934</c:v>
                </c:pt>
                <c:pt idx="2938">
                  <c:v>41410.062500002379</c:v>
                </c:pt>
                <c:pt idx="2939">
                  <c:v>41410.069444446824</c:v>
                </c:pt>
                <c:pt idx="2940">
                  <c:v>41410.07638889127</c:v>
                </c:pt>
                <c:pt idx="2941">
                  <c:v>41410.083333335715</c:v>
                </c:pt>
                <c:pt idx="2942">
                  <c:v>41410.09027778016</c:v>
                </c:pt>
                <c:pt idx="2943">
                  <c:v>41410.097222224606</c:v>
                </c:pt>
                <c:pt idx="2944">
                  <c:v>41410.104166669051</c:v>
                </c:pt>
                <c:pt idx="2945">
                  <c:v>41410.111111113496</c:v>
                </c:pt>
                <c:pt idx="2946">
                  <c:v>41410.118055557941</c:v>
                </c:pt>
                <c:pt idx="2947">
                  <c:v>41410.125000002387</c:v>
                </c:pt>
                <c:pt idx="2948">
                  <c:v>41410.131944446832</c:v>
                </c:pt>
                <c:pt idx="2949">
                  <c:v>41410.138888891277</c:v>
                </c:pt>
                <c:pt idx="2950">
                  <c:v>41410.145833335722</c:v>
                </c:pt>
                <c:pt idx="2951">
                  <c:v>41410.152777780168</c:v>
                </c:pt>
                <c:pt idx="2952">
                  <c:v>41410.159722224613</c:v>
                </c:pt>
                <c:pt idx="2953">
                  <c:v>41410.166666669058</c:v>
                </c:pt>
                <c:pt idx="2954">
                  <c:v>41410.173611113503</c:v>
                </c:pt>
                <c:pt idx="2955">
                  <c:v>41410.180555557949</c:v>
                </c:pt>
                <c:pt idx="2956">
                  <c:v>41410.187500002394</c:v>
                </c:pt>
                <c:pt idx="2957">
                  <c:v>41410.194444446839</c:v>
                </c:pt>
                <c:pt idx="2958">
                  <c:v>41410.201388891284</c:v>
                </c:pt>
                <c:pt idx="2959">
                  <c:v>41410.20833333573</c:v>
                </c:pt>
                <c:pt idx="2960">
                  <c:v>41410.215277780175</c:v>
                </c:pt>
                <c:pt idx="2961">
                  <c:v>41410.22222222462</c:v>
                </c:pt>
                <c:pt idx="2962">
                  <c:v>41410.229166669065</c:v>
                </c:pt>
                <c:pt idx="2963">
                  <c:v>41410.236111113511</c:v>
                </c:pt>
                <c:pt idx="2964">
                  <c:v>41410.243055557956</c:v>
                </c:pt>
                <c:pt idx="2965">
                  <c:v>41410.250000002401</c:v>
                </c:pt>
                <c:pt idx="2966">
                  <c:v>41410.256944446846</c:v>
                </c:pt>
                <c:pt idx="2967">
                  <c:v>41410.263888891292</c:v>
                </c:pt>
                <c:pt idx="2968">
                  <c:v>41410.270833335737</c:v>
                </c:pt>
                <c:pt idx="2969">
                  <c:v>41410.277777780182</c:v>
                </c:pt>
                <c:pt idx="2970">
                  <c:v>41410.284722224627</c:v>
                </c:pt>
                <c:pt idx="2971">
                  <c:v>41410.291666669073</c:v>
                </c:pt>
                <c:pt idx="2972">
                  <c:v>41410.298611113518</c:v>
                </c:pt>
                <c:pt idx="2973">
                  <c:v>41410.305555557963</c:v>
                </c:pt>
                <c:pt idx="2974">
                  <c:v>41410.312500002408</c:v>
                </c:pt>
                <c:pt idx="2975">
                  <c:v>41410.319444446854</c:v>
                </c:pt>
                <c:pt idx="2976">
                  <c:v>41410.326388891299</c:v>
                </c:pt>
                <c:pt idx="2977">
                  <c:v>41410.333333335744</c:v>
                </c:pt>
                <c:pt idx="2978">
                  <c:v>41410.340277780189</c:v>
                </c:pt>
                <c:pt idx="2979">
                  <c:v>41410.347222224635</c:v>
                </c:pt>
                <c:pt idx="2980">
                  <c:v>41410.35416666908</c:v>
                </c:pt>
                <c:pt idx="2981">
                  <c:v>41410.361111113525</c:v>
                </c:pt>
                <c:pt idx="2982">
                  <c:v>41410.36805555797</c:v>
                </c:pt>
                <c:pt idx="2983">
                  <c:v>41410.375000002416</c:v>
                </c:pt>
                <c:pt idx="2984">
                  <c:v>41410.381944446861</c:v>
                </c:pt>
                <c:pt idx="2985">
                  <c:v>41410.388888891306</c:v>
                </c:pt>
                <c:pt idx="2986">
                  <c:v>41410.395833335751</c:v>
                </c:pt>
                <c:pt idx="2987">
                  <c:v>41410.402777780197</c:v>
                </c:pt>
                <c:pt idx="2988">
                  <c:v>41410.409722224642</c:v>
                </c:pt>
                <c:pt idx="2989">
                  <c:v>41410.416666669087</c:v>
                </c:pt>
                <c:pt idx="2990">
                  <c:v>41410.423611113532</c:v>
                </c:pt>
                <c:pt idx="2991">
                  <c:v>41410.430555557978</c:v>
                </c:pt>
                <c:pt idx="2992">
                  <c:v>41410.437500002423</c:v>
                </c:pt>
                <c:pt idx="2993">
                  <c:v>41410.444444446868</c:v>
                </c:pt>
                <c:pt idx="2994">
                  <c:v>41410.451388891313</c:v>
                </c:pt>
                <c:pt idx="2995">
                  <c:v>41410.458333335759</c:v>
                </c:pt>
                <c:pt idx="2996">
                  <c:v>41410.465277780204</c:v>
                </c:pt>
                <c:pt idx="2997">
                  <c:v>41410.472222224649</c:v>
                </c:pt>
                <c:pt idx="2998">
                  <c:v>41410.479166669094</c:v>
                </c:pt>
                <c:pt idx="2999">
                  <c:v>41410.48611111354</c:v>
                </c:pt>
                <c:pt idx="3000">
                  <c:v>41410.493055557985</c:v>
                </c:pt>
                <c:pt idx="3001">
                  <c:v>41410.50000000243</c:v>
                </c:pt>
                <c:pt idx="3002">
                  <c:v>41410.506944446875</c:v>
                </c:pt>
                <c:pt idx="3003">
                  <c:v>41410.513888891321</c:v>
                </c:pt>
                <c:pt idx="3004">
                  <c:v>41410.520833335766</c:v>
                </c:pt>
                <c:pt idx="3005">
                  <c:v>41410.527777780211</c:v>
                </c:pt>
                <c:pt idx="3006">
                  <c:v>41410.534722224656</c:v>
                </c:pt>
                <c:pt idx="3007">
                  <c:v>41410.541666669102</c:v>
                </c:pt>
                <c:pt idx="3008">
                  <c:v>41410.548611113547</c:v>
                </c:pt>
                <c:pt idx="3009">
                  <c:v>41410.555555557992</c:v>
                </c:pt>
                <c:pt idx="3010">
                  <c:v>41410.562500002437</c:v>
                </c:pt>
                <c:pt idx="3011">
                  <c:v>41410.569444446883</c:v>
                </c:pt>
                <c:pt idx="3012">
                  <c:v>41410.576388891328</c:v>
                </c:pt>
                <c:pt idx="3013">
                  <c:v>41410.583333335773</c:v>
                </c:pt>
                <c:pt idx="3014">
                  <c:v>41410.590277780218</c:v>
                </c:pt>
                <c:pt idx="3015">
                  <c:v>41410.597222224664</c:v>
                </c:pt>
                <c:pt idx="3016">
                  <c:v>41410.604166669109</c:v>
                </c:pt>
                <c:pt idx="3017">
                  <c:v>41410.611111113554</c:v>
                </c:pt>
                <c:pt idx="3018">
                  <c:v>41410.618055557999</c:v>
                </c:pt>
                <c:pt idx="3019">
                  <c:v>41410.625000002445</c:v>
                </c:pt>
                <c:pt idx="3020">
                  <c:v>41410.63194444689</c:v>
                </c:pt>
                <c:pt idx="3021">
                  <c:v>41410.638888891335</c:v>
                </c:pt>
                <c:pt idx="3022">
                  <c:v>41410.64583333578</c:v>
                </c:pt>
                <c:pt idx="3023">
                  <c:v>41410.652777780226</c:v>
                </c:pt>
                <c:pt idx="3024">
                  <c:v>41410.659722224671</c:v>
                </c:pt>
                <c:pt idx="3025">
                  <c:v>41410.666666669116</c:v>
                </c:pt>
                <c:pt idx="3026">
                  <c:v>41410.673611113561</c:v>
                </c:pt>
                <c:pt idx="3027">
                  <c:v>41410.680555558007</c:v>
                </c:pt>
                <c:pt idx="3028">
                  <c:v>41410.687500002452</c:v>
                </c:pt>
                <c:pt idx="3029">
                  <c:v>41410.694444446897</c:v>
                </c:pt>
                <c:pt idx="3030">
                  <c:v>41410.701388891343</c:v>
                </c:pt>
                <c:pt idx="3031">
                  <c:v>41410.708333335788</c:v>
                </c:pt>
                <c:pt idx="3032">
                  <c:v>41410.715277780233</c:v>
                </c:pt>
                <c:pt idx="3033">
                  <c:v>41410.722222224678</c:v>
                </c:pt>
                <c:pt idx="3034">
                  <c:v>41410.729166669124</c:v>
                </c:pt>
                <c:pt idx="3035">
                  <c:v>41410.736111113569</c:v>
                </c:pt>
                <c:pt idx="3036">
                  <c:v>41410.743055558014</c:v>
                </c:pt>
                <c:pt idx="3037">
                  <c:v>41410.750000002459</c:v>
                </c:pt>
                <c:pt idx="3038">
                  <c:v>41410.756944446905</c:v>
                </c:pt>
                <c:pt idx="3039">
                  <c:v>41410.76388889135</c:v>
                </c:pt>
                <c:pt idx="3040">
                  <c:v>41410.770833335795</c:v>
                </c:pt>
                <c:pt idx="3041">
                  <c:v>41410.77777778024</c:v>
                </c:pt>
                <c:pt idx="3042">
                  <c:v>41410.784722224686</c:v>
                </c:pt>
                <c:pt idx="3043">
                  <c:v>41410.791666669131</c:v>
                </c:pt>
                <c:pt idx="3044">
                  <c:v>41410.798611113576</c:v>
                </c:pt>
                <c:pt idx="3045">
                  <c:v>41410.805555558021</c:v>
                </c:pt>
                <c:pt idx="3046">
                  <c:v>41410.812500002467</c:v>
                </c:pt>
                <c:pt idx="3047">
                  <c:v>41410.819444446912</c:v>
                </c:pt>
                <c:pt idx="3048">
                  <c:v>41410.826388891357</c:v>
                </c:pt>
                <c:pt idx="3049">
                  <c:v>41410.833333335802</c:v>
                </c:pt>
                <c:pt idx="3050">
                  <c:v>41410.840277780248</c:v>
                </c:pt>
                <c:pt idx="3051">
                  <c:v>41410.847222224693</c:v>
                </c:pt>
                <c:pt idx="3052">
                  <c:v>41410.854166669138</c:v>
                </c:pt>
                <c:pt idx="3053">
                  <c:v>41410.861111113583</c:v>
                </c:pt>
                <c:pt idx="3054">
                  <c:v>41410.868055558029</c:v>
                </c:pt>
                <c:pt idx="3055">
                  <c:v>41410.875000002474</c:v>
                </c:pt>
                <c:pt idx="3056">
                  <c:v>41410.881944446919</c:v>
                </c:pt>
                <c:pt idx="3057">
                  <c:v>41410.888888891364</c:v>
                </c:pt>
                <c:pt idx="3058">
                  <c:v>41410.89583333581</c:v>
                </c:pt>
                <c:pt idx="3059">
                  <c:v>41410.902777780255</c:v>
                </c:pt>
                <c:pt idx="3060">
                  <c:v>41410.9097222247</c:v>
                </c:pt>
                <c:pt idx="3061">
                  <c:v>41410.916666669145</c:v>
                </c:pt>
                <c:pt idx="3062">
                  <c:v>41410.923611113591</c:v>
                </c:pt>
                <c:pt idx="3063">
                  <c:v>41410.930555558036</c:v>
                </c:pt>
                <c:pt idx="3064">
                  <c:v>41410.937500002481</c:v>
                </c:pt>
                <c:pt idx="3065">
                  <c:v>41410.944444446926</c:v>
                </c:pt>
                <c:pt idx="3066">
                  <c:v>41410.951388891372</c:v>
                </c:pt>
                <c:pt idx="3067">
                  <c:v>41410.958333335817</c:v>
                </c:pt>
                <c:pt idx="3068">
                  <c:v>41410.965277780262</c:v>
                </c:pt>
                <c:pt idx="3069">
                  <c:v>41410.972222224707</c:v>
                </c:pt>
                <c:pt idx="3070">
                  <c:v>41410.979166669153</c:v>
                </c:pt>
                <c:pt idx="3071">
                  <c:v>41410.986111113598</c:v>
                </c:pt>
                <c:pt idx="3072">
                  <c:v>41410.993055558043</c:v>
                </c:pt>
                <c:pt idx="3073">
                  <c:v>41411.000000002488</c:v>
                </c:pt>
                <c:pt idx="3074">
                  <c:v>41411.006944446934</c:v>
                </c:pt>
                <c:pt idx="3075">
                  <c:v>41411.013888891379</c:v>
                </c:pt>
                <c:pt idx="3076">
                  <c:v>41411.020833335824</c:v>
                </c:pt>
                <c:pt idx="3077">
                  <c:v>41411.027777780269</c:v>
                </c:pt>
                <c:pt idx="3078">
                  <c:v>41411.034722224715</c:v>
                </c:pt>
                <c:pt idx="3079">
                  <c:v>41411.04166666916</c:v>
                </c:pt>
                <c:pt idx="3080">
                  <c:v>41411.048611113605</c:v>
                </c:pt>
                <c:pt idx="3081">
                  <c:v>41411.05555555805</c:v>
                </c:pt>
                <c:pt idx="3082">
                  <c:v>41411.062500002496</c:v>
                </c:pt>
                <c:pt idx="3083">
                  <c:v>41411.069444446941</c:v>
                </c:pt>
                <c:pt idx="3084">
                  <c:v>41411.076388891386</c:v>
                </c:pt>
                <c:pt idx="3085">
                  <c:v>41411.083333335831</c:v>
                </c:pt>
                <c:pt idx="3086">
                  <c:v>41411.090277780277</c:v>
                </c:pt>
                <c:pt idx="3087">
                  <c:v>41411.097222224722</c:v>
                </c:pt>
                <c:pt idx="3088">
                  <c:v>41411.104166669167</c:v>
                </c:pt>
                <c:pt idx="3089">
                  <c:v>41411.111111113612</c:v>
                </c:pt>
                <c:pt idx="3090">
                  <c:v>41411.118055558058</c:v>
                </c:pt>
                <c:pt idx="3091">
                  <c:v>41411.125000002503</c:v>
                </c:pt>
                <c:pt idx="3092">
                  <c:v>41411.131944446948</c:v>
                </c:pt>
                <c:pt idx="3093">
                  <c:v>41411.138888891393</c:v>
                </c:pt>
                <c:pt idx="3094">
                  <c:v>41411.145833335839</c:v>
                </c:pt>
                <c:pt idx="3095">
                  <c:v>41411.152777780284</c:v>
                </c:pt>
                <c:pt idx="3096">
                  <c:v>41411.159722224729</c:v>
                </c:pt>
                <c:pt idx="3097">
                  <c:v>41411.166666669174</c:v>
                </c:pt>
                <c:pt idx="3098">
                  <c:v>41411.17361111362</c:v>
                </c:pt>
                <c:pt idx="3099">
                  <c:v>41411.180555558065</c:v>
                </c:pt>
                <c:pt idx="3100">
                  <c:v>41411.18750000251</c:v>
                </c:pt>
                <c:pt idx="3101">
                  <c:v>41411.194444446955</c:v>
                </c:pt>
                <c:pt idx="3102">
                  <c:v>41411.201388891401</c:v>
                </c:pt>
                <c:pt idx="3103">
                  <c:v>41411.208333335846</c:v>
                </c:pt>
                <c:pt idx="3104">
                  <c:v>41411.215277780291</c:v>
                </c:pt>
                <c:pt idx="3105">
                  <c:v>41411.222222224736</c:v>
                </c:pt>
                <c:pt idx="3106">
                  <c:v>41411.229166669182</c:v>
                </c:pt>
                <c:pt idx="3107">
                  <c:v>41411.236111113627</c:v>
                </c:pt>
                <c:pt idx="3108">
                  <c:v>41411.243055558072</c:v>
                </c:pt>
                <c:pt idx="3109">
                  <c:v>41411.250000002517</c:v>
                </c:pt>
                <c:pt idx="3110">
                  <c:v>41411.256944446963</c:v>
                </c:pt>
                <c:pt idx="3111">
                  <c:v>41411.263888891408</c:v>
                </c:pt>
                <c:pt idx="3112">
                  <c:v>41411.270833335853</c:v>
                </c:pt>
                <c:pt idx="3113">
                  <c:v>41411.277777780298</c:v>
                </c:pt>
                <c:pt idx="3114">
                  <c:v>41411.284722224744</c:v>
                </c:pt>
                <c:pt idx="3115">
                  <c:v>41411.291666669189</c:v>
                </c:pt>
                <c:pt idx="3116">
                  <c:v>41411.298611113634</c:v>
                </c:pt>
                <c:pt idx="3117">
                  <c:v>41411.30555555808</c:v>
                </c:pt>
                <c:pt idx="3118">
                  <c:v>41411.312500002525</c:v>
                </c:pt>
                <c:pt idx="3119">
                  <c:v>41411.31944444697</c:v>
                </c:pt>
                <c:pt idx="3120">
                  <c:v>41411.326388891415</c:v>
                </c:pt>
                <c:pt idx="3121">
                  <c:v>41411.333333335861</c:v>
                </c:pt>
                <c:pt idx="3122">
                  <c:v>41411.340277780306</c:v>
                </c:pt>
                <c:pt idx="3123">
                  <c:v>41411.347222224751</c:v>
                </c:pt>
                <c:pt idx="3124">
                  <c:v>41411.354166669196</c:v>
                </c:pt>
                <c:pt idx="3125">
                  <c:v>41411.361111113642</c:v>
                </c:pt>
                <c:pt idx="3126">
                  <c:v>41411.368055558087</c:v>
                </c:pt>
                <c:pt idx="3127">
                  <c:v>41411.375000002532</c:v>
                </c:pt>
                <c:pt idx="3128">
                  <c:v>41411.381944446977</c:v>
                </c:pt>
                <c:pt idx="3129">
                  <c:v>41411.388888891423</c:v>
                </c:pt>
                <c:pt idx="3130">
                  <c:v>41411.395833335868</c:v>
                </c:pt>
                <c:pt idx="3131">
                  <c:v>41411.402777780313</c:v>
                </c:pt>
                <c:pt idx="3132">
                  <c:v>41411.409722224758</c:v>
                </c:pt>
                <c:pt idx="3133">
                  <c:v>41411.416666669204</c:v>
                </c:pt>
                <c:pt idx="3134">
                  <c:v>41411.423611113649</c:v>
                </c:pt>
                <c:pt idx="3135">
                  <c:v>41411.430555558094</c:v>
                </c:pt>
                <c:pt idx="3136">
                  <c:v>41411.437500002539</c:v>
                </c:pt>
                <c:pt idx="3137">
                  <c:v>41411.444444446985</c:v>
                </c:pt>
                <c:pt idx="3138">
                  <c:v>41411.45138889143</c:v>
                </c:pt>
                <c:pt idx="3139">
                  <c:v>41411.458333335875</c:v>
                </c:pt>
                <c:pt idx="3140">
                  <c:v>41411.46527778032</c:v>
                </c:pt>
                <c:pt idx="3141">
                  <c:v>41411.472222224766</c:v>
                </c:pt>
                <c:pt idx="3142">
                  <c:v>41411.479166669211</c:v>
                </c:pt>
                <c:pt idx="3143">
                  <c:v>41411.486111113656</c:v>
                </c:pt>
                <c:pt idx="3144">
                  <c:v>41411.493055558101</c:v>
                </c:pt>
                <c:pt idx="3145">
                  <c:v>41411.500000002547</c:v>
                </c:pt>
                <c:pt idx="3146">
                  <c:v>41411.506944446992</c:v>
                </c:pt>
                <c:pt idx="3147">
                  <c:v>41411.513888891437</c:v>
                </c:pt>
                <c:pt idx="3148">
                  <c:v>41411.520833335882</c:v>
                </c:pt>
                <c:pt idx="3149">
                  <c:v>41411.527777780328</c:v>
                </c:pt>
                <c:pt idx="3150">
                  <c:v>41411.534722224773</c:v>
                </c:pt>
                <c:pt idx="3151">
                  <c:v>41411.541666669218</c:v>
                </c:pt>
                <c:pt idx="3152">
                  <c:v>41411.548611113663</c:v>
                </c:pt>
                <c:pt idx="3153">
                  <c:v>41411.555555558109</c:v>
                </c:pt>
                <c:pt idx="3154">
                  <c:v>41411.562500002554</c:v>
                </c:pt>
                <c:pt idx="3155">
                  <c:v>41411.569444446999</c:v>
                </c:pt>
                <c:pt idx="3156">
                  <c:v>41411.576388891444</c:v>
                </c:pt>
                <c:pt idx="3157">
                  <c:v>41411.58333333589</c:v>
                </c:pt>
                <c:pt idx="3158">
                  <c:v>41411.590277780335</c:v>
                </c:pt>
                <c:pt idx="3159">
                  <c:v>41411.59722222478</c:v>
                </c:pt>
                <c:pt idx="3160">
                  <c:v>41411.604166669225</c:v>
                </c:pt>
                <c:pt idx="3161">
                  <c:v>41411.611111113671</c:v>
                </c:pt>
                <c:pt idx="3162">
                  <c:v>41411.618055558116</c:v>
                </c:pt>
                <c:pt idx="3163">
                  <c:v>41411.625000002561</c:v>
                </c:pt>
                <c:pt idx="3164">
                  <c:v>41411.631944447006</c:v>
                </c:pt>
                <c:pt idx="3165">
                  <c:v>41411.638888891452</c:v>
                </c:pt>
                <c:pt idx="3166">
                  <c:v>41411.645833335897</c:v>
                </c:pt>
                <c:pt idx="3167">
                  <c:v>41411.652777780342</c:v>
                </c:pt>
                <c:pt idx="3168">
                  <c:v>41411.659722224787</c:v>
                </c:pt>
                <c:pt idx="3169">
                  <c:v>41411.666666669233</c:v>
                </c:pt>
                <c:pt idx="3170">
                  <c:v>41411.673611113678</c:v>
                </c:pt>
                <c:pt idx="3171">
                  <c:v>41411.680555558123</c:v>
                </c:pt>
                <c:pt idx="3172">
                  <c:v>41411.687500002568</c:v>
                </c:pt>
                <c:pt idx="3173">
                  <c:v>41411.694444447014</c:v>
                </c:pt>
                <c:pt idx="3174">
                  <c:v>41411.701388891459</c:v>
                </c:pt>
                <c:pt idx="3175">
                  <c:v>41411.708333335904</c:v>
                </c:pt>
                <c:pt idx="3176">
                  <c:v>41411.715277780349</c:v>
                </c:pt>
                <c:pt idx="3177">
                  <c:v>41411.722222224795</c:v>
                </c:pt>
                <c:pt idx="3178">
                  <c:v>41411.72916666924</c:v>
                </c:pt>
                <c:pt idx="3179">
                  <c:v>41411.736111113685</c:v>
                </c:pt>
                <c:pt idx="3180">
                  <c:v>41411.74305555813</c:v>
                </c:pt>
                <c:pt idx="3181">
                  <c:v>41411.750000002576</c:v>
                </c:pt>
                <c:pt idx="3182">
                  <c:v>41411.756944447021</c:v>
                </c:pt>
                <c:pt idx="3183">
                  <c:v>41411.763888891466</c:v>
                </c:pt>
                <c:pt idx="3184">
                  <c:v>41411.770833335911</c:v>
                </c:pt>
                <c:pt idx="3185">
                  <c:v>41411.777777780357</c:v>
                </c:pt>
                <c:pt idx="3186">
                  <c:v>41411.784722224802</c:v>
                </c:pt>
                <c:pt idx="3187">
                  <c:v>41411.791666669247</c:v>
                </c:pt>
                <c:pt idx="3188">
                  <c:v>41411.798611113692</c:v>
                </c:pt>
                <c:pt idx="3189">
                  <c:v>41411.805555558138</c:v>
                </c:pt>
                <c:pt idx="3190">
                  <c:v>41411.812500002583</c:v>
                </c:pt>
                <c:pt idx="3191">
                  <c:v>41411.819444447028</c:v>
                </c:pt>
                <c:pt idx="3192">
                  <c:v>41411.826388891473</c:v>
                </c:pt>
                <c:pt idx="3193">
                  <c:v>41411.833333335919</c:v>
                </c:pt>
                <c:pt idx="3194">
                  <c:v>41411.840277780364</c:v>
                </c:pt>
                <c:pt idx="3195">
                  <c:v>41411.847222224809</c:v>
                </c:pt>
                <c:pt idx="3196">
                  <c:v>41411.854166669254</c:v>
                </c:pt>
                <c:pt idx="3197">
                  <c:v>41411.8611111137</c:v>
                </c:pt>
                <c:pt idx="3198">
                  <c:v>41411.868055558145</c:v>
                </c:pt>
                <c:pt idx="3199">
                  <c:v>41411.87500000259</c:v>
                </c:pt>
                <c:pt idx="3200">
                  <c:v>41411.881944447035</c:v>
                </c:pt>
                <c:pt idx="3201">
                  <c:v>41411.888888891481</c:v>
                </c:pt>
                <c:pt idx="3202">
                  <c:v>41411.895833335926</c:v>
                </c:pt>
                <c:pt idx="3203">
                  <c:v>41411.902777780371</c:v>
                </c:pt>
                <c:pt idx="3204">
                  <c:v>41411.909722224817</c:v>
                </c:pt>
                <c:pt idx="3205">
                  <c:v>41411.916666669262</c:v>
                </c:pt>
                <c:pt idx="3206">
                  <c:v>41411.923611113707</c:v>
                </c:pt>
                <c:pt idx="3207">
                  <c:v>41411.930555558152</c:v>
                </c:pt>
                <c:pt idx="3208">
                  <c:v>41411.937500002598</c:v>
                </c:pt>
                <c:pt idx="3209">
                  <c:v>41411.944444447043</c:v>
                </c:pt>
                <c:pt idx="3210">
                  <c:v>41411.951388891488</c:v>
                </c:pt>
                <c:pt idx="3211">
                  <c:v>41411.958333335933</c:v>
                </c:pt>
                <c:pt idx="3212">
                  <c:v>41411.965277780379</c:v>
                </c:pt>
                <c:pt idx="3213">
                  <c:v>41411.972222224824</c:v>
                </c:pt>
                <c:pt idx="3214">
                  <c:v>41411.979166669269</c:v>
                </c:pt>
                <c:pt idx="3215">
                  <c:v>41411.986111113714</c:v>
                </c:pt>
                <c:pt idx="3216">
                  <c:v>41411.99305555816</c:v>
                </c:pt>
                <c:pt idx="3217">
                  <c:v>41412.000000002605</c:v>
                </c:pt>
                <c:pt idx="3218">
                  <c:v>41412.00694444705</c:v>
                </c:pt>
                <c:pt idx="3219">
                  <c:v>41412.013888891495</c:v>
                </c:pt>
                <c:pt idx="3220">
                  <c:v>41412.020833335941</c:v>
                </c:pt>
                <c:pt idx="3221">
                  <c:v>41412.027777780386</c:v>
                </c:pt>
                <c:pt idx="3222">
                  <c:v>41412.034722224831</c:v>
                </c:pt>
                <c:pt idx="3223">
                  <c:v>41412.041666669276</c:v>
                </c:pt>
                <c:pt idx="3224">
                  <c:v>41412.048611113722</c:v>
                </c:pt>
                <c:pt idx="3225">
                  <c:v>41412.055555558167</c:v>
                </c:pt>
                <c:pt idx="3226">
                  <c:v>41412.062500002612</c:v>
                </c:pt>
                <c:pt idx="3227">
                  <c:v>41412.069444447057</c:v>
                </c:pt>
                <c:pt idx="3228">
                  <c:v>41412.076388891503</c:v>
                </c:pt>
                <c:pt idx="3229">
                  <c:v>41412.083333335948</c:v>
                </c:pt>
                <c:pt idx="3230">
                  <c:v>41412.090277780393</c:v>
                </c:pt>
                <c:pt idx="3231">
                  <c:v>41412.097222224838</c:v>
                </c:pt>
                <c:pt idx="3232">
                  <c:v>41412.104166669284</c:v>
                </c:pt>
                <c:pt idx="3233">
                  <c:v>41412.111111113729</c:v>
                </c:pt>
                <c:pt idx="3234">
                  <c:v>41412.118055558174</c:v>
                </c:pt>
                <c:pt idx="3235">
                  <c:v>41412.125000002619</c:v>
                </c:pt>
                <c:pt idx="3236">
                  <c:v>41412.131944447065</c:v>
                </c:pt>
                <c:pt idx="3237">
                  <c:v>41412.13888889151</c:v>
                </c:pt>
                <c:pt idx="3238">
                  <c:v>41412.145833335955</c:v>
                </c:pt>
                <c:pt idx="3239">
                  <c:v>41412.1527777804</c:v>
                </c:pt>
                <c:pt idx="3240">
                  <c:v>41412.159722224846</c:v>
                </c:pt>
                <c:pt idx="3241">
                  <c:v>41412.166666669291</c:v>
                </c:pt>
                <c:pt idx="3242">
                  <c:v>41412.173611113736</c:v>
                </c:pt>
                <c:pt idx="3243">
                  <c:v>41412.180555558181</c:v>
                </c:pt>
                <c:pt idx="3244">
                  <c:v>41412.187500002627</c:v>
                </c:pt>
                <c:pt idx="3245">
                  <c:v>41412.194444447072</c:v>
                </c:pt>
                <c:pt idx="3246">
                  <c:v>41412.201388891517</c:v>
                </c:pt>
                <c:pt idx="3247">
                  <c:v>41412.208333335962</c:v>
                </c:pt>
                <c:pt idx="3248">
                  <c:v>41412.215277780408</c:v>
                </c:pt>
                <c:pt idx="3249">
                  <c:v>41412.222222224853</c:v>
                </c:pt>
                <c:pt idx="3250">
                  <c:v>41412.229166669298</c:v>
                </c:pt>
                <c:pt idx="3251">
                  <c:v>41412.236111113743</c:v>
                </c:pt>
                <c:pt idx="3252">
                  <c:v>41412.243055558189</c:v>
                </c:pt>
                <c:pt idx="3253">
                  <c:v>41412.250000002634</c:v>
                </c:pt>
                <c:pt idx="3254">
                  <c:v>41412.256944447079</c:v>
                </c:pt>
                <c:pt idx="3255">
                  <c:v>41412.263888891524</c:v>
                </c:pt>
                <c:pt idx="3256">
                  <c:v>41412.27083333597</c:v>
                </c:pt>
                <c:pt idx="3257">
                  <c:v>41412.277777780415</c:v>
                </c:pt>
                <c:pt idx="3258">
                  <c:v>41412.28472222486</c:v>
                </c:pt>
                <c:pt idx="3259">
                  <c:v>41412.291666669305</c:v>
                </c:pt>
                <c:pt idx="3260">
                  <c:v>41412.298611113751</c:v>
                </c:pt>
                <c:pt idx="3261">
                  <c:v>41412.305555558196</c:v>
                </c:pt>
                <c:pt idx="3262">
                  <c:v>41412.312500002641</c:v>
                </c:pt>
                <c:pt idx="3263">
                  <c:v>41412.319444447086</c:v>
                </c:pt>
                <c:pt idx="3264">
                  <c:v>41412.326388891532</c:v>
                </c:pt>
                <c:pt idx="3265">
                  <c:v>41412.333333335977</c:v>
                </c:pt>
                <c:pt idx="3266">
                  <c:v>41412.340277780422</c:v>
                </c:pt>
                <c:pt idx="3267">
                  <c:v>41412.347222224867</c:v>
                </c:pt>
                <c:pt idx="3268">
                  <c:v>41412.354166669313</c:v>
                </c:pt>
                <c:pt idx="3269">
                  <c:v>41412.361111113758</c:v>
                </c:pt>
                <c:pt idx="3270">
                  <c:v>41412.368055558203</c:v>
                </c:pt>
                <c:pt idx="3271">
                  <c:v>41412.375000002648</c:v>
                </c:pt>
                <c:pt idx="3272">
                  <c:v>41412.381944447094</c:v>
                </c:pt>
                <c:pt idx="3273">
                  <c:v>41412.388888891539</c:v>
                </c:pt>
                <c:pt idx="3274">
                  <c:v>41412.395833335984</c:v>
                </c:pt>
                <c:pt idx="3275">
                  <c:v>41412.402777780429</c:v>
                </c:pt>
                <c:pt idx="3276">
                  <c:v>41412.409722224875</c:v>
                </c:pt>
                <c:pt idx="3277">
                  <c:v>41412.41666666932</c:v>
                </c:pt>
                <c:pt idx="3278">
                  <c:v>41412.423611113765</c:v>
                </c:pt>
                <c:pt idx="3279">
                  <c:v>41412.43055555821</c:v>
                </c:pt>
                <c:pt idx="3280">
                  <c:v>41412.437500002656</c:v>
                </c:pt>
                <c:pt idx="3281">
                  <c:v>41412.444444447101</c:v>
                </c:pt>
                <c:pt idx="3282">
                  <c:v>41412.451388891546</c:v>
                </c:pt>
                <c:pt idx="3283">
                  <c:v>41412.458333335991</c:v>
                </c:pt>
                <c:pt idx="3284">
                  <c:v>41412.465277780437</c:v>
                </c:pt>
                <c:pt idx="3285">
                  <c:v>41412.472222224882</c:v>
                </c:pt>
                <c:pt idx="3286">
                  <c:v>41412.479166669327</c:v>
                </c:pt>
                <c:pt idx="3287">
                  <c:v>41412.486111113772</c:v>
                </c:pt>
                <c:pt idx="3288">
                  <c:v>41412.493055558218</c:v>
                </c:pt>
                <c:pt idx="3289">
                  <c:v>41412.500000002663</c:v>
                </c:pt>
                <c:pt idx="3290">
                  <c:v>41412.506944447108</c:v>
                </c:pt>
                <c:pt idx="3291">
                  <c:v>41412.513888891554</c:v>
                </c:pt>
                <c:pt idx="3292">
                  <c:v>41412.520833335999</c:v>
                </c:pt>
                <c:pt idx="3293">
                  <c:v>41412.527777780444</c:v>
                </c:pt>
                <c:pt idx="3294">
                  <c:v>41412.534722224889</c:v>
                </c:pt>
                <c:pt idx="3295">
                  <c:v>41412.541666669335</c:v>
                </c:pt>
                <c:pt idx="3296">
                  <c:v>41412.54861111378</c:v>
                </c:pt>
                <c:pt idx="3297">
                  <c:v>41412.555555558225</c:v>
                </c:pt>
                <c:pt idx="3298">
                  <c:v>41412.56250000267</c:v>
                </c:pt>
                <c:pt idx="3299">
                  <c:v>41412.569444447116</c:v>
                </c:pt>
                <c:pt idx="3300">
                  <c:v>41412.576388891561</c:v>
                </c:pt>
                <c:pt idx="3301">
                  <c:v>41412.583333336006</c:v>
                </c:pt>
                <c:pt idx="3302">
                  <c:v>41412.590277780451</c:v>
                </c:pt>
                <c:pt idx="3303">
                  <c:v>41412.597222224897</c:v>
                </c:pt>
                <c:pt idx="3304">
                  <c:v>41412.604166669342</c:v>
                </c:pt>
                <c:pt idx="3305">
                  <c:v>41412.611111113787</c:v>
                </c:pt>
                <c:pt idx="3306">
                  <c:v>41412.618055558232</c:v>
                </c:pt>
                <c:pt idx="3307">
                  <c:v>41412.625000002678</c:v>
                </c:pt>
                <c:pt idx="3308">
                  <c:v>41412.631944447123</c:v>
                </c:pt>
                <c:pt idx="3309">
                  <c:v>41412.638888891568</c:v>
                </c:pt>
                <c:pt idx="3310">
                  <c:v>41412.645833336013</c:v>
                </c:pt>
                <c:pt idx="3311">
                  <c:v>41412.652777780459</c:v>
                </c:pt>
                <c:pt idx="3312">
                  <c:v>41412.659722224904</c:v>
                </c:pt>
                <c:pt idx="3313">
                  <c:v>41412.666666669349</c:v>
                </c:pt>
                <c:pt idx="3314">
                  <c:v>41412.673611113794</c:v>
                </c:pt>
                <c:pt idx="3315">
                  <c:v>41412.68055555824</c:v>
                </c:pt>
                <c:pt idx="3316">
                  <c:v>41412.687500002685</c:v>
                </c:pt>
                <c:pt idx="3317">
                  <c:v>41412.69444444713</c:v>
                </c:pt>
                <c:pt idx="3318">
                  <c:v>41412.701388891575</c:v>
                </c:pt>
                <c:pt idx="3319">
                  <c:v>41412.708333336021</c:v>
                </c:pt>
                <c:pt idx="3320">
                  <c:v>41412.715277780466</c:v>
                </c:pt>
                <c:pt idx="3321">
                  <c:v>41412.722222224911</c:v>
                </c:pt>
                <c:pt idx="3322">
                  <c:v>41412.729166669356</c:v>
                </c:pt>
                <c:pt idx="3323">
                  <c:v>41412.736111113802</c:v>
                </c:pt>
                <c:pt idx="3324">
                  <c:v>41412.743055558247</c:v>
                </c:pt>
                <c:pt idx="3325">
                  <c:v>41412.750000002692</c:v>
                </c:pt>
                <c:pt idx="3326">
                  <c:v>41412.756944447137</c:v>
                </c:pt>
                <c:pt idx="3327">
                  <c:v>41412.763888891583</c:v>
                </c:pt>
                <c:pt idx="3328">
                  <c:v>41412.770833336028</c:v>
                </c:pt>
                <c:pt idx="3329">
                  <c:v>41412.777777780473</c:v>
                </c:pt>
                <c:pt idx="3330">
                  <c:v>41412.784722224918</c:v>
                </c:pt>
                <c:pt idx="3331">
                  <c:v>41412.791666669364</c:v>
                </c:pt>
                <c:pt idx="3332">
                  <c:v>41412.798611113809</c:v>
                </c:pt>
                <c:pt idx="3333">
                  <c:v>41412.805555558254</c:v>
                </c:pt>
                <c:pt idx="3334">
                  <c:v>41412.812500002699</c:v>
                </c:pt>
                <c:pt idx="3335">
                  <c:v>41412.819444447145</c:v>
                </c:pt>
                <c:pt idx="3336">
                  <c:v>41412.82638889159</c:v>
                </c:pt>
                <c:pt idx="3337">
                  <c:v>41412.833333336035</c:v>
                </c:pt>
                <c:pt idx="3338">
                  <c:v>41412.84027778048</c:v>
                </c:pt>
                <c:pt idx="3339">
                  <c:v>41412.847222224926</c:v>
                </c:pt>
                <c:pt idx="3340">
                  <c:v>41412.854166669371</c:v>
                </c:pt>
                <c:pt idx="3341">
                  <c:v>41412.861111113816</c:v>
                </c:pt>
                <c:pt idx="3342">
                  <c:v>41412.868055558261</c:v>
                </c:pt>
                <c:pt idx="3343">
                  <c:v>41412.875000002707</c:v>
                </c:pt>
                <c:pt idx="3344">
                  <c:v>41412.881944447152</c:v>
                </c:pt>
                <c:pt idx="3345">
                  <c:v>41412.888888891597</c:v>
                </c:pt>
                <c:pt idx="3346">
                  <c:v>41412.895833336042</c:v>
                </c:pt>
                <c:pt idx="3347">
                  <c:v>41412.902777780488</c:v>
                </c:pt>
                <c:pt idx="3348">
                  <c:v>41412.909722224933</c:v>
                </c:pt>
                <c:pt idx="3349">
                  <c:v>41412.916666669378</c:v>
                </c:pt>
                <c:pt idx="3350">
                  <c:v>41412.923611113823</c:v>
                </c:pt>
                <c:pt idx="3351">
                  <c:v>41412.930555558269</c:v>
                </c:pt>
                <c:pt idx="3352">
                  <c:v>41412.937500002714</c:v>
                </c:pt>
                <c:pt idx="3353">
                  <c:v>41412.944444447159</c:v>
                </c:pt>
                <c:pt idx="3354">
                  <c:v>41412.951388891604</c:v>
                </c:pt>
                <c:pt idx="3355">
                  <c:v>41412.95833333605</c:v>
                </c:pt>
                <c:pt idx="3356">
                  <c:v>41412.965277780495</c:v>
                </c:pt>
                <c:pt idx="3357">
                  <c:v>41412.97222222494</c:v>
                </c:pt>
                <c:pt idx="3358">
                  <c:v>41412.979166669385</c:v>
                </c:pt>
                <c:pt idx="3359">
                  <c:v>41412.986111113831</c:v>
                </c:pt>
                <c:pt idx="3360">
                  <c:v>41412.993055558276</c:v>
                </c:pt>
                <c:pt idx="3361">
                  <c:v>41413.000000002721</c:v>
                </c:pt>
                <c:pt idx="3362">
                  <c:v>41413.006944447166</c:v>
                </c:pt>
                <c:pt idx="3363">
                  <c:v>41413.013888891612</c:v>
                </c:pt>
                <c:pt idx="3364">
                  <c:v>41413.020833336057</c:v>
                </c:pt>
                <c:pt idx="3365">
                  <c:v>41413.027777780502</c:v>
                </c:pt>
                <c:pt idx="3366">
                  <c:v>41413.034722224947</c:v>
                </c:pt>
                <c:pt idx="3367">
                  <c:v>41413.041666669393</c:v>
                </c:pt>
                <c:pt idx="3368">
                  <c:v>41413.048611113838</c:v>
                </c:pt>
                <c:pt idx="3369">
                  <c:v>41413.055555558283</c:v>
                </c:pt>
                <c:pt idx="3370">
                  <c:v>41413.062500002728</c:v>
                </c:pt>
                <c:pt idx="3371">
                  <c:v>41413.069444447174</c:v>
                </c:pt>
                <c:pt idx="3372">
                  <c:v>41413.076388891619</c:v>
                </c:pt>
                <c:pt idx="3373">
                  <c:v>41413.083333336064</c:v>
                </c:pt>
                <c:pt idx="3374">
                  <c:v>41413.090277780509</c:v>
                </c:pt>
                <c:pt idx="3375">
                  <c:v>41413.097222224955</c:v>
                </c:pt>
                <c:pt idx="3376">
                  <c:v>41413.1041666694</c:v>
                </c:pt>
                <c:pt idx="3377">
                  <c:v>41413.111111113845</c:v>
                </c:pt>
                <c:pt idx="3378">
                  <c:v>41413.118055558291</c:v>
                </c:pt>
                <c:pt idx="3379">
                  <c:v>41413.125000002736</c:v>
                </c:pt>
                <c:pt idx="3380">
                  <c:v>41413.131944447181</c:v>
                </c:pt>
                <c:pt idx="3381">
                  <c:v>41413.138888891626</c:v>
                </c:pt>
                <c:pt idx="3382">
                  <c:v>41413.145833336072</c:v>
                </c:pt>
                <c:pt idx="3383">
                  <c:v>41413.152777780517</c:v>
                </c:pt>
                <c:pt idx="3384">
                  <c:v>41413.159722224962</c:v>
                </c:pt>
                <c:pt idx="3385">
                  <c:v>41413.166666669407</c:v>
                </c:pt>
                <c:pt idx="3386">
                  <c:v>41413.173611113853</c:v>
                </c:pt>
                <c:pt idx="3387">
                  <c:v>41413.180555558298</c:v>
                </c:pt>
                <c:pt idx="3388">
                  <c:v>41413.187500002743</c:v>
                </c:pt>
                <c:pt idx="3389">
                  <c:v>41413.194444447188</c:v>
                </c:pt>
                <c:pt idx="3390">
                  <c:v>41413.201388891634</c:v>
                </c:pt>
                <c:pt idx="3391">
                  <c:v>41413.208333336079</c:v>
                </c:pt>
                <c:pt idx="3392">
                  <c:v>41413.215277780524</c:v>
                </c:pt>
                <c:pt idx="3393">
                  <c:v>41413.222222224969</c:v>
                </c:pt>
                <c:pt idx="3394">
                  <c:v>41413.229166669415</c:v>
                </c:pt>
                <c:pt idx="3395">
                  <c:v>41413.23611111386</c:v>
                </c:pt>
                <c:pt idx="3396">
                  <c:v>41413.243055558305</c:v>
                </c:pt>
                <c:pt idx="3397">
                  <c:v>41413.25000000275</c:v>
                </c:pt>
                <c:pt idx="3398">
                  <c:v>41413.256944447196</c:v>
                </c:pt>
                <c:pt idx="3399">
                  <c:v>41413.263888891641</c:v>
                </c:pt>
                <c:pt idx="3400">
                  <c:v>41413.270833336086</c:v>
                </c:pt>
                <c:pt idx="3401">
                  <c:v>41413.277777780531</c:v>
                </c:pt>
                <c:pt idx="3402">
                  <c:v>41413.284722224977</c:v>
                </c:pt>
                <c:pt idx="3403">
                  <c:v>41413.291666669422</c:v>
                </c:pt>
                <c:pt idx="3404">
                  <c:v>41413.298611113867</c:v>
                </c:pt>
                <c:pt idx="3405">
                  <c:v>41413.305555558312</c:v>
                </c:pt>
                <c:pt idx="3406">
                  <c:v>41413.312500002758</c:v>
                </c:pt>
                <c:pt idx="3407">
                  <c:v>41413.319444447203</c:v>
                </c:pt>
                <c:pt idx="3408">
                  <c:v>41413.326388891648</c:v>
                </c:pt>
                <c:pt idx="3409">
                  <c:v>41413.333333336093</c:v>
                </c:pt>
                <c:pt idx="3410">
                  <c:v>41413.340277780539</c:v>
                </c:pt>
                <c:pt idx="3411">
                  <c:v>41413.347222224984</c:v>
                </c:pt>
                <c:pt idx="3412">
                  <c:v>41413.354166669429</c:v>
                </c:pt>
                <c:pt idx="3413">
                  <c:v>41413.361111113874</c:v>
                </c:pt>
                <c:pt idx="3414">
                  <c:v>41413.36805555832</c:v>
                </c:pt>
                <c:pt idx="3415">
                  <c:v>41413.375000002765</c:v>
                </c:pt>
                <c:pt idx="3416">
                  <c:v>41413.38194444721</c:v>
                </c:pt>
                <c:pt idx="3417">
                  <c:v>41413.388888891655</c:v>
                </c:pt>
                <c:pt idx="3418">
                  <c:v>41413.395833336101</c:v>
                </c:pt>
                <c:pt idx="3419">
                  <c:v>41413.402777780546</c:v>
                </c:pt>
                <c:pt idx="3420">
                  <c:v>41413.409722224991</c:v>
                </c:pt>
                <c:pt idx="3421">
                  <c:v>41413.416666669436</c:v>
                </c:pt>
                <c:pt idx="3422">
                  <c:v>41413.423611113882</c:v>
                </c:pt>
                <c:pt idx="3423">
                  <c:v>41413.430555558327</c:v>
                </c:pt>
                <c:pt idx="3424">
                  <c:v>41413.437500002772</c:v>
                </c:pt>
                <c:pt idx="3425">
                  <c:v>41413.444444447217</c:v>
                </c:pt>
                <c:pt idx="3426">
                  <c:v>41413.451388891663</c:v>
                </c:pt>
                <c:pt idx="3427">
                  <c:v>41413.458333336108</c:v>
                </c:pt>
                <c:pt idx="3428">
                  <c:v>41413.465277780553</c:v>
                </c:pt>
                <c:pt idx="3429">
                  <c:v>41413.472222224998</c:v>
                </c:pt>
                <c:pt idx="3430">
                  <c:v>41413.479166669444</c:v>
                </c:pt>
                <c:pt idx="3431">
                  <c:v>41413.486111113889</c:v>
                </c:pt>
                <c:pt idx="3432">
                  <c:v>41413.493055558334</c:v>
                </c:pt>
                <c:pt idx="3433">
                  <c:v>41413.500000002779</c:v>
                </c:pt>
                <c:pt idx="3434">
                  <c:v>41413.506944447225</c:v>
                </c:pt>
                <c:pt idx="3435">
                  <c:v>41413.51388889167</c:v>
                </c:pt>
                <c:pt idx="3436">
                  <c:v>41413.520833336115</c:v>
                </c:pt>
                <c:pt idx="3437">
                  <c:v>41413.52777778056</c:v>
                </c:pt>
                <c:pt idx="3438">
                  <c:v>41413.534722225006</c:v>
                </c:pt>
                <c:pt idx="3439">
                  <c:v>41413.541666669451</c:v>
                </c:pt>
                <c:pt idx="3440">
                  <c:v>41413.548611113896</c:v>
                </c:pt>
                <c:pt idx="3441">
                  <c:v>41413.555555558341</c:v>
                </c:pt>
                <c:pt idx="3442">
                  <c:v>41413.562500002787</c:v>
                </c:pt>
                <c:pt idx="3443">
                  <c:v>41413.569444447232</c:v>
                </c:pt>
                <c:pt idx="3444">
                  <c:v>41413.576388891677</c:v>
                </c:pt>
                <c:pt idx="3445">
                  <c:v>41413.583333336122</c:v>
                </c:pt>
                <c:pt idx="3446">
                  <c:v>41413.590277780568</c:v>
                </c:pt>
                <c:pt idx="3447">
                  <c:v>41413.597222225013</c:v>
                </c:pt>
                <c:pt idx="3448">
                  <c:v>41413.604166669458</c:v>
                </c:pt>
                <c:pt idx="3449">
                  <c:v>41413.611111113903</c:v>
                </c:pt>
                <c:pt idx="3450">
                  <c:v>41413.618055558349</c:v>
                </c:pt>
                <c:pt idx="3451">
                  <c:v>41413.625000002794</c:v>
                </c:pt>
                <c:pt idx="3452">
                  <c:v>41413.631944447239</c:v>
                </c:pt>
                <c:pt idx="3453">
                  <c:v>41413.638888891684</c:v>
                </c:pt>
                <c:pt idx="3454">
                  <c:v>41413.64583333613</c:v>
                </c:pt>
                <c:pt idx="3455">
                  <c:v>41413.652777780575</c:v>
                </c:pt>
                <c:pt idx="3456">
                  <c:v>41413.65972222502</c:v>
                </c:pt>
                <c:pt idx="3457">
                  <c:v>41413.666666669465</c:v>
                </c:pt>
                <c:pt idx="3458">
                  <c:v>41413.673611113911</c:v>
                </c:pt>
                <c:pt idx="3459">
                  <c:v>41413.680555558356</c:v>
                </c:pt>
                <c:pt idx="3460">
                  <c:v>41413.687500002801</c:v>
                </c:pt>
                <c:pt idx="3461">
                  <c:v>41413.694444447246</c:v>
                </c:pt>
                <c:pt idx="3462">
                  <c:v>41413.701388891692</c:v>
                </c:pt>
                <c:pt idx="3463">
                  <c:v>41413.708333336137</c:v>
                </c:pt>
                <c:pt idx="3464">
                  <c:v>41413.715277780582</c:v>
                </c:pt>
                <c:pt idx="3465">
                  <c:v>41413.722222225028</c:v>
                </c:pt>
                <c:pt idx="3466">
                  <c:v>41413.729166669473</c:v>
                </c:pt>
                <c:pt idx="3467">
                  <c:v>41413.736111113918</c:v>
                </c:pt>
                <c:pt idx="3468">
                  <c:v>41413.743055558363</c:v>
                </c:pt>
                <c:pt idx="3469">
                  <c:v>41413.750000002809</c:v>
                </c:pt>
                <c:pt idx="3470">
                  <c:v>41413.756944447254</c:v>
                </c:pt>
                <c:pt idx="3471">
                  <c:v>41413.763888891699</c:v>
                </c:pt>
                <c:pt idx="3472">
                  <c:v>41413.770833336144</c:v>
                </c:pt>
                <c:pt idx="3473">
                  <c:v>41413.77777778059</c:v>
                </c:pt>
                <c:pt idx="3474">
                  <c:v>41413.784722225035</c:v>
                </c:pt>
                <c:pt idx="3475">
                  <c:v>41413.79166666948</c:v>
                </c:pt>
                <c:pt idx="3476">
                  <c:v>41413.798611113925</c:v>
                </c:pt>
                <c:pt idx="3477">
                  <c:v>41413.805555558371</c:v>
                </c:pt>
                <c:pt idx="3478">
                  <c:v>41413.812500002816</c:v>
                </c:pt>
                <c:pt idx="3479">
                  <c:v>41413.819444447261</c:v>
                </c:pt>
                <c:pt idx="3480">
                  <c:v>41413.826388891706</c:v>
                </c:pt>
                <c:pt idx="3481">
                  <c:v>41413.833333336152</c:v>
                </c:pt>
                <c:pt idx="3482">
                  <c:v>41413.840277780597</c:v>
                </c:pt>
                <c:pt idx="3483">
                  <c:v>41413.847222225042</c:v>
                </c:pt>
                <c:pt idx="3484">
                  <c:v>41413.854166669487</c:v>
                </c:pt>
                <c:pt idx="3485">
                  <c:v>41413.861111113933</c:v>
                </c:pt>
                <c:pt idx="3486">
                  <c:v>41413.868055558378</c:v>
                </c:pt>
                <c:pt idx="3487">
                  <c:v>41413.875000002823</c:v>
                </c:pt>
                <c:pt idx="3488">
                  <c:v>41413.881944447268</c:v>
                </c:pt>
                <c:pt idx="3489">
                  <c:v>41413.888888891714</c:v>
                </c:pt>
                <c:pt idx="3490">
                  <c:v>41413.895833336159</c:v>
                </c:pt>
                <c:pt idx="3491">
                  <c:v>41413.902777780604</c:v>
                </c:pt>
                <c:pt idx="3492">
                  <c:v>41413.909722225049</c:v>
                </c:pt>
                <c:pt idx="3493">
                  <c:v>41413.916666669495</c:v>
                </c:pt>
                <c:pt idx="3494">
                  <c:v>41413.92361111394</c:v>
                </c:pt>
                <c:pt idx="3495">
                  <c:v>41413.930555558385</c:v>
                </c:pt>
                <c:pt idx="3496">
                  <c:v>41413.93750000283</c:v>
                </c:pt>
                <c:pt idx="3497">
                  <c:v>41413.944444447276</c:v>
                </c:pt>
                <c:pt idx="3498">
                  <c:v>41413.951388891721</c:v>
                </c:pt>
                <c:pt idx="3499">
                  <c:v>41413.958333336166</c:v>
                </c:pt>
                <c:pt idx="3500">
                  <c:v>41413.965277780611</c:v>
                </c:pt>
                <c:pt idx="3501">
                  <c:v>41413.972222225057</c:v>
                </c:pt>
                <c:pt idx="3502">
                  <c:v>41413.979166669502</c:v>
                </c:pt>
                <c:pt idx="3503">
                  <c:v>41413.986111113947</c:v>
                </c:pt>
                <c:pt idx="3504">
                  <c:v>41413.993055558392</c:v>
                </c:pt>
                <c:pt idx="3505">
                  <c:v>41414.000000002838</c:v>
                </c:pt>
                <c:pt idx="3506">
                  <c:v>41414.006944447283</c:v>
                </c:pt>
                <c:pt idx="3507">
                  <c:v>41414.013888891728</c:v>
                </c:pt>
                <c:pt idx="3508">
                  <c:v>41414.020833336173</c:v>
                </c:pt>
                <c:pt idx="3509">
                  <c:v>41414.027777780619</c:v>
                </c:pt>
                <c:pt idx="3510">
                  <c:v>41414.034722225064</c:v>
                </c:pt>
                <c:pt idx="3511">
                  <c:v>41414.041666669509</c:v>
                </c:pt>
                <c:pt idx="3512">
                  <c:v>41414.048611113954</c:v>
                </c:pt>
                <c:pt idx="3513">
                  <c:v>41414.0555555584</c:v>
                </c:pt>
                <c:pt idx="3514">
                  <c:v>41414.062500002845</c:v>
                </c:pt>
                <c:pt idx="3515">
                  <c:v>41414.06944444729</c:v>
                </c:pt>
                <c:pt idx="3516">
                  <c:v>41414.076388891735</c:v>
                </c:pt>
                <c:pt idx="3517">
                  <c:v>41414.083333336181</c:v>
                </c:pt>
                <c:pt idx="3518">
                  <c:v>41414.090277780626</c:v>
                </c:pt>
                <c:pt idx="3519">
                  <c:v>41414.097222225071</c:v>
                </c:pt>
                <c:pt idx="3520">
                  <c:v>41414.104166669516</c:v>
                </c:pt>
                <c:pt idx="3521">
                  <c:v>41414.111111113962</c:v>
                </c:pt>
                <c:pt idx="3522">
                  <c:v>41414.118055558407</c:v>
                </c:pt>
                <c:pt idx="3523">
                  <c:v>41414.125000002852</c:v>
                </c:pt>
                <c:pt idx="3524">
                  <c:v>41414.131944447297</c:v>
                </c:pt>
                <c:pt idx="3525">
                  <c:v>41414.138888891743</c:v>
                </c:pt>
                <c:pt idx="3526">
                  <c:v>41414.145833336188</c:v>
                </c:pt>
                <c:pt idx="3527">
                  <c:v>41414.152777780633</c:v>
                </c:pt>
                <c:pt idx="3528">
                  <c:v>41414.159722225078</c:v>
                </c:pt>
                <c:pt idx="3529">
                  <c:v>41414.166666669524</c:v>
                </c:pt>
                <c:pt idx="3530">
                  <c:v>41414.173611113969</c:v>
                </c:pt>
                <c:pt idx="3531">
                  <c:v>41414.180555558414</c:v>
                </c:pt>
                <c:pt idx="3532">
                  <c:v>41414.187500002859</c:v>
                </c:pt>
                <c:pt idx="3533">
                  <c:v>41414.194444447305</c:v>
                </c:pt>
                <c:pt idx="3534">
                  <c:v>41414.20138889175</c:v>
                </c:pt>
                <c:pt idx="3535">
                  <c:v>41414.208333336195</c:v>
                </c:pt>
                <c:pt idx="3536">
                  <c:v>41414.21527778064</c:v>
                </c:pt>
                <c:pt idx="3537">
                  <c:v>41414.222222225086</c:v>
                </c:pt>
                <c:pt idx="3538">
                  <c:v>41414.229166669531</c:v>
                </c:pt>
                <c:pt idx="3539">
                  <c:v>41414.236111113976</c:v>
                </c:pt>
                <c:pt idx="3540">
                  <c:v>41414.243055558421</c:v>
                </c:pt>
                <c:pt idx="3541">
                  <c:v>41414.250000002867</c:v>
                </c:pt>
                <c:pt idx="3542">
                  <c:v>41414.256944447312</c:v>
                </c:pt>
                <c:pt idx="3543">
                  <c:v>41414.263888891757</c:v>
                </c:pt>
                <c:pt idx="3544">
                  <c:v>41414.270833336202</c:v>
                </c:pt>
                <c:pt idx="3545">
                  <c:v>41414.277777780648</c:v>
                </c:pt>
                <c:pt idx="3546">
                  <c:v>41414.284722225093</c:v>
                </c:pt>
                <c:pt idx="3547">
                  <c:v>41414.291666669538</c:v>
                </c:pt>
                <c:pt idx="3548">
                  <c:v>41414.298611113983</c:v>
                </c:pt>
                <c:pt idx="3549">
                  <c:v>41414.305555558429</c:v>
                </c:pt>
                <c:pt idx="3550">
                  <c:v>41414.312500002874</c:v>
                </c:pt>
                <c:pt idx="3551">
                  <c:v>41414.319444447319</c:v>
                </c:pt>
                <c:pt idx="3552">
                  <c:v>41414.326388891765</c:v>
                </c:pt>
                <c:pt idx="3553">
                  <c:v>41414.33333333621</c:v>
                </c:pt>
                <c:pt idx="3554">
                  <c:v>41414.340277780655</c:v>
                </c:pt>
                <c:pt idx="3555">
                  <c:v>41414.3472222251</c:v>
                </c:pt>
                <c:pt idx="3556">
                  <c:v>41414.354166669546</c:v>
                </c:pt>
                <c:pt idx="3557">
                  <c:v>41414.361111113991</c:v>
                </c:pt>
                <c:pt idx="3558">
                  <c:v>41414.368055558436</c:v>
                </c:pt>
                <c:pt idx="3559">
                  <c:v>41414.375000002881</c:v>
                </c:pt>
                <c:pt idx="3560">
                  <c:v>41414.381944447327</c:v>
                </c:pt>
                <c:pt idx="3561">
                  <c:v>41414.388888891772</c:v>
                </c:pt>
                <c:pt idx="3562">
                  <c:v>41414.395833336217</c:v>
                </c:pt>
                <c:pt idx="3563">
                  <c:v>41414.402777780662</c:v>
                </c:pt>
                <c:pt idx="3564">
                  <c:v>41414.409722225108</c:v>
                </c:pt>
                <c:pt idx="3565">
                  <c:v>41414.416666669553</c:v>
                </c:pt>
                <c:pt idx="3566">
                  <c:v>41414.423611113998</c:v>
                </c:pt>
                <c:pt idx="3567">
                  <c:v>41414.430555558443</c:v>
                </c:pt>
                <c:pt idx="3568">
                  <c:v>41414.437500002889</c:v>
                </c:pt>
                <c:pt idx="3569">
                  <c:v>41414.444444447334</c:v>
                </c:pt>
                <c:pt idx="3570">
                  <c:v>41414.451388891779</c:v>
                </c:pt>
                <c:pt idx="3571">
                  <c:v>41414.458333336224</c:v>
                </c:pt>
                <c:pt idx="3572">
                  <c:v>41414.46527778067</c:v>
                </c:pt>
                <c:pt idx="3573">
                  <c:v>41414.472222225115</c:v>
                </c:pt>
                <c:pt idx="3574">
                  <c:v>41414.47916666956</c:v>
                </c:pt>
                <c:pt idx="3575">
                  <c:v>41414.486111114005</c:v>
                </c:pt>
                <c:pt idx="3576">
                  <c:v>41414.493055558451</c:v>
                </c:pt>
                <c:pt idx="3577">
                  <c:v>41414.500000002896</c:v>
                </c:pt>
                <c:pt idx="3578">
                  <c:v>41414.506944447341</c:v>
                </c:pt>
                <c:pt idx="3579">
                  <c:v>41414.513888891786</c:v>
                </c:pt>
                <c:pt idx="3580">
                  <c:v>41414.520833336232</c:v>
                </c:pt>
                <c:pt idx="3581">
                  <c:v>41414.527777780677</c:v>
                </c:pt>
                <c:pt idx="3582">
                  <c:v>41414.534722225122</c:v>
                </c:pt>
                <c:pt idx="3583">
                  <c:v>41414.541666669567</c:v>
                </c:pt>
                <c:pt idx="3584">
                  <c:v>41414.548611114013</c:v>
                </c:pt>
                <c:pt idx="3585">
                  <c:v>41414.555555558458</c:v>
                </c:pt>
                <c:pt idx="3586">
                  <c:v>41414.562500002903</c:v>
                </c:pt>
                <c:pt idx="3587">
                  <c:v>41414.569444447348</c:v>
                </c:pt>
                <c:pt idx="3588">
                  <c:v>41414.576388891794</c:v>
                </c:pt>
                <c:pt idx="3589">
                  <c:v>41414.583333336239</c:v>
                </c:pt>
                <c:pt idx="3590">
                  <c:v>41414.590277780684</c:v>
                </c:pt>
                <c:pt idx="3591">
                  <c:v>41414.597222225129</c:v>
                </c:pt>
                <c:pt idx="3592">
                  <c:v>41414.604166669575</c:v>
                </c:pt>
                <c:pt idx="3593">
                  <c:v>41414.61111111402</c:v>
                </c:pt>
                <c:pt idx="3594">
                  <c:v>41414.618055558465</c:v>
                </c:pt>
                <c:pt idx="3595">
                  <c:v>41414.62500000291</c:v>
                </c:pt>
                <c:pt idx="3596">
                  <c:v>41414.631944447356</c:v>
                </c:pt>
                <c:pt idx="3597">
                  <c:v>41414.638888891801</c:v>
                </c:pt>
                <c:pt idx="3598">
                  <c:v>41414.645833336246</c:v>
                </c:pt>
                <c:pt idx="3599">
                  <c:v>41414.652777780691</c:v>
                </c:pt>
                <c:pt idx="3600">
                  <c:v>41414.659722225137</c:v>
                </c:pt>
                <c:pt idx="3601">
                  <c:v>41414.666666669582</c:v>
                </c:pt>
                <c:pt idx="3602">
                  <c:v>41414.673611114027</c:v>
                </c:pt>
                <c:pt idx="3603">
                  <c:v>41414.680555558472</c:v>
                </c:pt>
                <c:pt idx="3604">
                  <c:v>41414.687500002918</c:v>
                </c:pt>
                <c:pt idx="3605">
                  <c:v>41414.694444447363</c:v>
                </c:pt>
                <c:pt idx="3606">
                  <c:v>41414.701388891808</c:v>
                </c:pt>
                <c:pt idx="3607">
                  <c:v>41414.708333336253</c:v>
                </c:pt>
                <c:pt idx="3608">
                  <c:v>41414.715277780699</c:v>
                </c:pt>
                <c:pt idx="3609">
                  <c:v>41414.722222225144</c:v>
                </c:pt>
                <c:pt idx="3610">
                  <c:v>41414.729166669589</c:v>
                </c:pt>
                <c:pt idx="3611">
                  <c:v>41414.736111114034</c:v>
                </c:pt>
                <c:pt idx="3612">
                  <c:v>41414.74305555848</c:v>
                </c:pt>
                <c:pt idx="3613">
                  <c:v>41414.750000002925</c:v>
                </c:pt>
                <c:pt idx="3614">
                  <c:v>41414.75694444737</c:v>
                </c:pt>
                <c:pt idx="3615">
                  <c:v>41414.763888891815</c:v>
                </c:pt>
                <c:pt idx="3616">
                  <c:v>41414.770833336261</c:v>
                </c:pt>
                <c:pt idx="3617">
                  <c:v>41414.777777780706</c:v>
                </c:pt>
                <c:pt idx="3618">
                  <c:v>41414.784722225151</c:v>
                </c:pt>
                <c:pt idx="3619">
                  <c:v>41414.791666669596</c:v>
                </c:pt>
                <c:pt idx="3620">
                  <c:v>41414.798611114042</c:v>
                </c:pt>
                <c:pt idx="3621">
                  <c:v>41414.805555558487</c:v>
                </c:pt>
                <c:pt idx="3622">
                  <c:v>41414.812500002932</c:v>
                </c:pt>
                <c:pt idx="3623">
                  <c:v>41414.819444447377</c:v>
                </c:pt>
                <c:pt idx="3624">
                  <c:v>41414.826388891823</c:v>
                </c:pt>
                <c:pt idx="3625">
                  <c:v>41414.833333336268</c:v>
                </c:pt>
                <c:pt idx="3626">
                  <c:v>41414.840277780713</c:v>
                </c:pt>
                <c:pt idx="3627">
                  <c:v>41414.847222225158</c:v>
                </c:pt>
                <c:pt idx="3628">
                  <c:v>41414.854166669604</c:v>
                </c:pt>
                <c:pt idx="3629">
                  <c:v>41414.861111114049</c:v>
                </c:pt>
                <c:pt idx="3630">
                  <c:v>41414.868055558494</c:v>
                </c:pt>
                <c:pt idx="3631">
                  <c:v>41414.875000002939</c:v>
                </c:pt>
                <c:pt idx="3632">
                  <c:v>41414.881944447385</c:v>
                </c:pt>
                <c:pt idx="3633">
                  <c:v>41414.88888889183</c:v>
                </c:pt>
                <c:pt idx="3634">
                  <c:v>41414.895833336275</c:v>
                </c:pt>
                <c:pt idx="3635">
                  <c:v>41414.90277778072</c:v>
                </c:pt>
                <c:pt idx="3636">
                  <c:v>41414.909722225166</c:v>
                </c:pt>
                <c:pt idx="3637">
                  <c:v>41414.916666669611</c:v>
                </c:pt>
                <c:pt idx="3638">
                  <c:v>41414.923611114056</c:v>
                </c:pt>
                <c:pt idx="3639">
                  <c:v>41414.930555558502</c:v>
                </c:pt>
                <c:pt idx="3640">
                  <c:v>41414.937500002947</c:v>
                </c:pt>
                <c:pt idx="3641">
                  <c:v>41414.944444447392</c:v>
                </c:pt>
                <c:pt idx="3642">
                  <c:v>41414.951388891837</c:v>
                </c:pt>
                <c:pt idx="3643">
                  <c:v>41414.958333336283</c:v>
                </c:pt>
                <c:pt idx="3644">
                  <c:v>41414.965277780728</c:v>
                </c:pt>
                <c:pt idx="3645">
                  <c:v>41414.972222225173</c:v>
                </c:pt>
                <c:pt idx="3646">
                  <c:v>41414.979166669618</c:v>
                </c:pt>
                <c:pt idx="3647">
                  <c:v>41414.986111114064</c:v>
                </c:pt>
                <c:pt idx="3648">
                  <c:v>41414.993055558509</c:v>
                </c:pt>
                <c:pt idx="3649">
                  <c:v>41415.000000002954</c:v>
                </c:pt>
                <c:pt idx="3650">
                  <c:v>41415.006944447399</c:v>
                </c:pt>
                <c:pt idx="3651">
                  <c:v>41415.013888891845</c:v>
                </c:pt>
                <c:pt idx="3652">
                  <c:v>41415.02083333629</c:v>
                </c:pt>
                <c:pt idx="3653">
                  <c:v>41415.027777780735</c:v>
                </c:pt>
                <c:pt idx="3654">
                  <c:v>41415.03472222518</c:v>
                </c:pt>
                <c:pt idx="3655">
                  <c:v>41415.041666669626</c:v>
                </c:pt>
                <c:pt idx="3656">
                  <c:v>41415.048611114071</c:v>
                </c:pt>
                <c:pt idx="3657">
                  <c:v>41415.055555558516</c:v>
                </c:pt>
                <c:pt idx="3658">
                  <c:v>41415.062500002961</c:v>
                </c:pt>
                <c:pt idx="3659">
                  <c:v>41415.069444447407</c:v>
                </c:pt>
                <c:pt idx="3660">
                  <c:v>41415.076388891852</c:v>
                </c:pt>
                <c:pt idx="3661">
                  <c:v>41415.083333336297</c:v>
                </c:pt>
                <c:pt idx="3662">
                  <c:v>41415.090277780742</c:v>
                </c:pt>
                <c:pt idx="3663">
                  <c:v>41415.097222225188</c:v>
                </c:pt>
                <c:pt idx="3664">
                  <c:v>41415.104166669633</c:v>
                </c:pt>
                <c:pt idx="3665">
                  <c:v>41415.111111114078</c:v>
                </c:pt>
                <c:pt idx="3666">
                  <c:v>41415.118055558523</c:v>
                </c:pt>
                <c:pt idx="3667">
                  <c:v>41415.125000002969</c:v>
                </c:pt>
                <c:pt idx="3668">
                  <c:v>41415.131944447414</c:v>
                </c:pt>
                <c:pt idx="3669">
                  <c:v>41415.138888891859</c:v>
                </c:pt>
                <c:pt idx="3670">
                  <c:v>41415.145833336304</c:v>
                </c:pt>
                <c:pt idx="3671">
                  <c:v>41415.15277778075</c:v>
                </c:pt>
                <c:pt idx="3672">
                  <c:v>41415.159722225195</c:v>
                </c:pt>
                <c:pt idx="3673">
                  <c:v>41415.16666666964</c:v>
                </c:pt>
                <c:pt idx="3674">
                  <c:v>41415.173611114085</c:v>
                </c:pt>
                <c:pt idx="3675">
                  <c:v>41415.180555558531</c:v>
                </c:pt>
                <c:pt idx="3676">
                  <c:v>41415.187500002976</c:v>
                </c:pt>
                <c:pt idx="3677">
                  <c:v>41415.194444447421</c:v>
                </c:pt>
                <c:pt idx="3678">
                  <c:v>41415.201388891866</c:v>
                </c:pt>
                <c:pt idx="3679">
                  <c:v>41415.208333336312</c:v>
                </c:pt>
                <c:pt idx="3680">
                  <c:v>41415.215277780757</c:v>
                </c:pt>
                <c:pt idx="3681">
                  <c:v>41415.222222225202</c:v>
                </c:pt>
                <c:pt idx="3682">
                  <c:v>41415.229166669647</c:v>
                </c:pt>
                <c:pt idx="3683">
                  <c:v>41415.236111114093</c:v>
                </c:pt>
                <c:pt idx="3684">
                  <c:v>41415.243055558538</c:v>
                </c:pt>
                <c:pt idx="3685">
                  <c:v>41415.250000002983</c:v>
                </c:pt>
                <c:pt idx="3686">
                  <c:v>41415.256944447428</c:v>
                </c:pt>
                <c:pt idx="3687">
                  <c:v>41415.263888891874</c:v>
                </c:pt>
                <c:pt idx="3688">
                  <c:v>41415.270833336319</c:v>
                </c:pt>
                <c:pt idx="3689">
                  <c:v>41415.277777780764</c:v>
                </c:pt>
                <c:pt idx="3690">
                  <c:v>41415.284722225209</c:v>
                </c:pt>
                <c:pt idx="3691">
                  <c:v>41415.291666669655</c:v>
                </c:pt>
                <c:pt idx="3692">
                  <c:v>41415.2986111141</c:v>
                </c:pt>
                <c:pt idx="3693">
                  <c:v>41415.305555558545</c:v>
                </c:pt>
                <c:pt idx="3694">
                  <c:v>41415.31250000299</c:v>
                </c:pt>
                <c:pt idx="3695">
                  <c:v>41415.319444447436</c:v>
                </c:pt>
                <c:pt idx="3696">
                  <c:v>41415.326388891881</c:v>
                </c:pt>
                <c:pt idx="3697">
                  <c:v>41415.333333336326</c:v>
                </c:pt>
                <c:pt idx="3698">
                  <c:v>41415.340277780771</c:v>
                </c:pt>
                <c:pt idx="3699">
                  <c:v>41415.347222225217</c:v>
                </c:pt>
                <c:pt idx="3700">
                  <c:v>41415.354166669662</c:v>
                </c:pt>
                <c:pt idx="3701">
                  <c:v>41415.361111114107</c:v>
                </c:pt>
                <c:pt idx="3702">
                  <c:v>41415.368055558552</c:v>
                </c:pt>
                <c:pt idx="3703">
                  <c:v>41415.375000002998</c:v>
                </c:pt>
                <c:pt idx="3704">
                  <c:v>41415.381944447443</c:v>
                </c:pt>
                <c:pt idx="3705">
                  <c:v>41415.388888891888</c:v>
                </c:pt>
                <c:pt idx="3706">
                  <c:v>41415.395833336333</c:v>
                </c:pt>
                <c:pt idx="3707">
                  <c:v>41415.402777780779</c:v>
                </c:pt>
                <c:pt idx="3708">
                  <c:v>41415.409722225224</c:v>
                </c:pt>
                <c:pt idx="3709">
                  <c:v>41415.416666669669</c:v>
                </c:pt>
                <c:pt idx="3710">
                  <c:v>41415.423611114114</c:v>
                </c:pt>
                <c:pt idx="3711">
                  <c:v>41415.43055555856</c:v>
                </c:pt>
                <c:pt idx="3712">
                  <c:v>41415.437500003005</c:v>
                </c:pt>
                <c:pt idx="3713">
                  <c:v>41415.44444444745</c:v>
                </c:pt>
                <c:pt idx="3714">
                  <c:v>41415.451388891895</c:v>
                </c:pt>
                <c:pt idx="3715">
                  <c:v>41415.458333336341</c:v>
                </c:pt>
                <c:pt idx="3716">
                  <c:v>41415.465277780786</c:v>
                </c:pt>
                <c:pt idx="3717">
                  <c:v>41415.472222225231</c:v>
                </c:pt>
                <c:pt idx="3718">
                  <c:v>41415.479166669676</c:v>
                </c:pt>
                <c:pt idx="3719">
                  <c:v>41415.486111114122</c:v>
                </c:pt>
                <c:pt idx="3720">
                  <c:v>41415.493055558567</c:v>
                </c:pt>
                <c:pt idx="3721">
                  <c:v>41415.500000003012</c:v>
                </c:pt>
                <c:pt idx="3722">
                  <c:v>41415.506944447457</c:v>
                </c:pt>
                <c:pt idx="3723">
                  <c:v>41415.513888891903</c:v>
                </c:pt>
                <c:pt idx="3724">
                  <c:v>41415.520833336348</c:v>
                </c:pt>
                <c:pt idx="3725">
                  <c:v>41415.527777780793</c:v>
                </c:pt>
                <c:pt idx="3726">
                  <c:v>41415.534722225239</c:v>
                </c:pt>
                <c:pt idx="3727">
                  <c:v>41415.541666669684</c:v>
                </c:pt>
                <c:pt idx="3728">
                  <c:v>41415.548611114129</c:v>
                </c:pt>
                <c:pt idx="3729">
                  <c:v>41415.555555558574</c:v>
                </c:pt>
                <c:pt idx="3730">
                  <c:v>41415.56250000302</c:v>
                </c:pt>
                <c:pt idx="3731">
                  <c:v>41415.569444447465</c:v>
                </c:pt>
                <c:pt idx="3732">
                  <c:v>41415.57638889191</c:v>
                </c:pt>
                <c:pt idx="3733">
                  <c:v>41415.583333336355</c:v>
                </c:pt>
                <c:pt idx="3734">
                  <c:v>41415.590277780801</c:v>
                </c:pt>
                <c:pt idx="3735">
                  <c:v>41415.597222225246</c:v>
                </c:pt>
                <c:pt idx="3736">
                  <c:v>41415.604166669691</c:v>
                </c:pt>
                <c:pt idx="3737">
                  <c:v>41415.611111114136</c:v>
                </c:pt>
                <c:pt idx="3738">
                  <c:v>41415.618055558582</c:v>
                </c:pt>
                <c:pt idx="3739">
                  <c:v>41415.625000003027</c:v>
                </c:pt>
                <c:pt idx="3740">
                  <c:v>41415.631944447472</c:v>
                </c:pt>
                <c:pt idx="3741">
                  <c:v>41415.638888891917</c:v>
                </c:pt>
                <c:pt idx="3742">
                  <c:v>41415.645833336363</c:v>
                </c:pt>
                <c:pt idx="3743">
                  <c:v>41415.652777780808</c:v>
                </c:pt>
                <c:pt idx="3744">
                  <c:v>41415.659722225253</c:v>
                </c:pt>
                <c:pt idx="3745">
                  <c:v>41415.666666669698</c:v>
                </c:pt>
                <c:pt idx="3746">
                  <c:v>41415.673611114144</c:v>
                </c:pt>
                <c:pt idx="3747">
                  <c:v>41415.680555558589</c:v>
                </c:pt>
                <c:pt idx="3748">
                  <c:v>41415.687500003034</c:v>
                </c:pt>
                <c:pt idx="3749">
                  <c:v>41415.694444447479</c:v>
                </c:pt>
                <c:pt idx="3750">
                  <c:v>41415.701388891925</c:v>
                </c:pt>
                <c:pt idx="3751">
                  <c:v>41415.70833333637</c:v>
                </c:pt>
                <c:pt idx="3752">
                  <c:v>41415.715277780815</c:v>
                </c:pt>
                <c:pt idx="3753">
                  <c:v>41415.72222222526</c:v>
                </c:pt>
                <c:pt idx="3754">
                  <c:v>41415.729166669706</c:v>
                </c:pt>
                <c:pt idx="3755">
                  <c:v>41415.736111114151</c:v>
                </c:pt>
                <c:pt idx="3756">
                  <c:v>41415.743055558596</c:v>
                </c:pt>
                <c:pt idx="3757">
                  <c:v>41415.750000003041</c:v>
                </c:pt>
                <c:pt idx="3758">
                  <c:v>41415.756944447487</c:v>
                </c:pt>
                <c:pt idx="3759">
                  <c:v>41415.763888891932</c:v>
                </c:pt>
                <c:pt idx="3760">
                  <c:v>41415.770833336377</c:v>
                </c:pt>
                <c:pt idx="3761">
                  <c:v>41415.777777780822</c:v>
                </c:pt>
                <c:pt idx="3762">
                  <c:v>41415.784722225268</c:v>
                </c:pt>
                <c:pt idx="3763">
                  <c:v>41415.791666669713</c:v>
                </c:pt>
                <c:pt idx="3764">
                  <c:v>41415.798611114158</c:v>
                </c:pt>
                <c:pt idx="3765">
                  <c:v>41415.805555558603</c:v>
                </c:pt>
                <c:pt idx="3766">
                  <c:v>41415.812500003049</c:v>
                </c:pt>
                <c:pt idx="3767">
                  <c:v>41415.819444447494</c:v>
                </c:pt>
                <c:pt idx="3768">
                  <c:v>41415.826388891939</c:v>
                </c:pt>
                <c:pt idx="3769">
                  <c:v>41415.833333336384</c:v>
                </c:pt>
                <c:pt idx="3770">
                  <c:v>41415.84027778083</c:v>
                </c:pt>
                <c:pt idx="3771">
                  <c:v>41415.847222225275</c:v>
                </c:pt>
                <c:pt idx="3772">
                  <c:v>41415.85416666972</c:v>
                </c:pt>
                <c:pt idx="3773">
                  <c:v>41415.861111114165</c:v>
                </c:pt>
                <c:pt idx="3774">
                  <c:v>41415.868055558611</c:v>
                </c:pt>
                <c:pt idx="3775">
                  <c:v>41415.875000003056</c:v>
                </c:pt>
                <c:pt idx="3776">
                  <c:v>41415.881944447501</c:v>
                </c:pt>
                <c:pt idx="3777">
                  <c:v>41415.888888891946</c:v>
                </c:pt>
                <c:pt idx="3778">
                  <c:v>41415.895833336392</c:v>
                </c:pt>
                <c:pt idx="3779">
                  <c:v>41415.902777780837</c:v>
                </c:pt>
                <c:pt idx="3780">
                  <c:v>41415.909722225282</c:v>
                </c:pt>
                <c:pt idx="3781">
                  <c:v>41415.916666669727</c:v>
                </c:pt>
                <c:pt idx="3782">
                  <c:v>41415.923611114173</c:v>
                </c:pt>
                <c:pt idx="3783">
                  <c:v>41415.930555558618</c:v>
                </c:pt>
                <c:pt idx="3784">
                  <c:v>41415.937500003063</c:v>
                </c:pt>
                <c:pt idx="3785">
                  <c:v>41415.944444447508</c:v>
                </c:pt>
                <c:pt idx="3786">
                  <c:v>41415.951388891954</c:v>
                </c:pt>
                <c:pt idx="3787">
                  <c:v>41415.958333336399</c:v>
                </c:pt>
                <c:pt idx="3788">
                  <c:v>41415.965277780844</c:v>
                </c:pt>
                <c:pt idx="3789">
                  <c:v>41415.972222225289</c:v>
                </c:pt>
                <c:pt idx="3790">
                  <c:v>41415.979166669735</c:v>
                </c:pt>
                <c:pt idx="3791">
                  <c:v>41415.98611111418</c:v>
                </c:pt>
                <c:pt idx="3792">
                  <c:v>41415.993055558625</c:v>
                </c:pt>
                <c:pt idx="3793">
                  <c:v>41416.00000000307</c:v>
                </c:pt>
                <c:pt idx="3794">
                  <c:v>41416.006944447516</c:v>
                </c:pt>
                <c:pt idx="3795">
                  <c:v>41416.013888891961</c:v>
                </c:pt>
                <c:pt idx="3796">
                  <c:v>41416.020833336406</c:v>
                </c:pt>
                <c:pt idx="3797">
                  <c:v>41416.027777780851</c:v>
                </c:pt>
                <c:pt idx="3798">
                  <c:v>41416.034722225297</c:v>
                </c:pt>
                <c:pt idx="3799">
                  <c:v>41416.041666669742</c:v>
                </c:pt>
                <c:pt idx="3800">
                  <c:v>41416.048611114187</c:v>
                </c:pt>
                <c:pt idx="3801">
                  <c:v>41416.055555558632</c:v>
                </c:pt>
                <c:pt idx="3802">
                  <c:v>41416.062500003078</c:v>
                </c:pt>
                <c:pt idx="3803">
                  <c:v>41416.069444447523</c:v>
                </c:pt>
                <c:pt idx="3804">
                  <c:v>41416.076388891968</c:v>
                </c:pt>
                <c:pt idx="3805">
                  <c:v>41416.083333336413</c:v>
                </c:pt>
                <c:pt idx="3806">
                  <c:v>41416.090277780859</c:v>
                </c:pt>
                <c:pt idx="3807">
                  <c:v>41416.097222225304</c:v>
                </c:pt>
                <c:pt idx="3808">
                  <c:v>41416.104166669749</c:v>
                </c:pt>
                <c:pt idx="3809">
                  <c:v>41416.111111114195</c:v>
                </c:pt>
                <c:pt idx="3810">
                  <c:v>41416.11805555864</c:v>
                </c:pt>
                <c:pt idx="3811">
                  <c:v>41416.125000003085</c:v>
                </c:pt>
                <c:pt idx="3812">
                  <c:v>41416.13194444753</c:v>
                </c:pt>
                <c:pt idx="3813">
                  <c:v>41416.138888891976</c:v>
                </c:pt>
                <c:pt idx="3814">
                  <c:v>41416.145833336421</c:v>
                </c:pt>
                <c:pt idx="3815">
                  <c:v>41416.152777780866</c:v>
                </c:pt>
                <c:pt idx="3816">
                  <c:v>41416.159722225311</c:v>
                </c:pt>
                <c:pt idx="3817">
                  <c:v>41416.166666669757</c:v>
                </c:pt>
                <c:pt idx="3818">
                  <c:v>41416.173611114202</c:v>
                </c:pt>
                <c:pt idx="3819">
                  <c:v>41416.180555558647</c:v>
                </c:pt>
                <c:pt idx="3820">
                  <c:v>41416.187500003092</c:v>
                </c:pt>
                <c:pt idx="3821">
                  <c:v>41416.194444447538</c:v>
                </c:pt>
                <c:pt idx="3822">
                  <c:v>41416.201388891983</c:v>
                </c:pt>
                <c:pt idx="3823">
                  <c:v>41416.208333336428</c:v>
                </c:pt>
                <c:pt idx="3824">
                  <c:v>41416.215277780873</c:v>
                </c:pt>
                <c:pt idx="3825">
                  <c:v>41416.222222225319</c:v>
                </c:pt>
                <c:pt idx="3826">
                  <c:v>41416.229166669764</c:v>
                </c:pt>
                <c:pt idx="3827">
                  <c:v>41416.236111114209</c:v>
                </c:pt>
                <c:pt idx="3828">
                  <c:v>41416.243055558654</c:v>
                </c:pt>
                <c:pt idx="3829">
                  <c:v>41416.2500000031</c:v>
                </c:pt>
                <c:pt idx="3830">
                  <c:v>41416.256944447545</c:v>
                </c:pt>
                <c:pt idx="3831">
                  <c:v>41416.26388889199</c:v>
                </c:pt>
                <c:pt idx="3832">
                  <c:v>41416.270833336435</c:v>
                </c:pt>
                <c:pt idx="3833">
                  <c:v>41416.277777780881</c:v>
                </c:pt>
                <c:pt idx="3834">
                  <c:v>41416.284722225326</c:v>
                </c:pt>
                <c:pt idx="3835">
                  <c:v>41416.291666669771</c:v>
                </c:pt>
                <c:pt idx="3836">
                  <c:v>41416.298611114216</c:v>
                </c:pt>
                <c:pt idx="3837">
                  <c:v>41416.305555558662</c:v>
                </c:pt>
                <c:pt idx="3838">
                  <c:v>41416.312500003107</c:v>
                </c:pt>
                <c:pt idx="3839">
                  <c:v>41416.319444447552</c:v>
                </c:pt>
                <c:pt idx="3840">
                  <c:v>41416.326388891997</c:v>
                </c:pt>
                <c:pt idx="3841">
                  <c:v>41416.333333336443</c:v>
                </c:pt>
                <c:pt idx="3842">
                  <c:v>41416.340277780888</c:v>
                </c:pt>
                <c:pt idx="3843">
                  <c:v>41416.347222225333</c:v>
                </c:pt>
                <c:pt idx="3844">
                  <c:v>41416.354166669778</c:v>
                </c:pt>
                <c:pt idx="3845">
                  <c:v>41416.361111114224</c:v>
                </c:pt>
                <c:pt idx="3846">
                  <c:v>41416.368055558669</c:v>
                </c:pt>
                <c:pt idx="3847">
                  <c:v>41416.375000003114</c:v>
                </c:pt>
                <c:pt idx="3848">
                  <c:v>41416.381944447559</c:v>
                </c:pt>
                <c:pt idx="3849">
                  <c:v>41416.388888892005</c:v>
                </c:pt>
                <c:pt idx="3850">
                  <c:v>41416.39583333645</c:v>
                </c:pt>
                <c:pt idx="3851">
                  <c:v>41416.402777780895</c:v>
                </c:pt>
                <c:pt idx="3852">
                  <c:v>41416.40972222534</c:v>
                </c:pt>
                <c:pt idx="3853">
                  <c:v>41416.416666669786</c:v>
                </c:pt>
                <c:pt idx="3854">
                  <c:v>41416.423611114231</c:v>
                </c:pt>
                <c:pt idx="3855">
                  <c:v>41416.430555558676</c:v>
                </c:pt>
                <c:pt idx="3856">
                  <c:v>41416.437500003121</c:v>
                </c:pt>
                <c:pt idx="3857">
                  <c:v>41416.444444447567</c:v>
                </c:pt>
                <c:pt idx="3858">
                  <c:v>41416.451388892012</c:v>
                </c:pt>
                <c:pt idx="3859">
                  <c:v>41416.458333336457</c:v>
                </c:pt>
                <c:pt idx="3860">
                  <c:v>41416.465277780902</c:v>
                </c:pt>
                <c:pt idx="3861">
                  <c:v>41416.472222225348</c:v>
                </c:pt>
                <c:pt idx="3862">
                  <c:v>41416.479166669793</c:v>
                </c:pt>
                <c:pt idx="3863">
                  <c:v>41416.486111114238</c:v>
                </c:pt>
                <c:pt idx="3864">
                  <c:v>41416.493055558683</c:v>
                </c:pt>
                <c:pt idx="3865">
                  <c:v>41416.500000003129</c:v>
                </c:pt>
                <c:pt idx="3866">
                  <c:v>41416.506944447574</c:v>
                </c:pt>
                <c:pt idx="3867">
                  <c:v>41416.513888892019</c:v>
                </c:pt>
                <c:pt idx="3868">
                  <c:v>41416.520833336464</c:v>
                </c:pt>
                <c:pt idx="3869">
                  <c:v>41416.52777778091</c:v>
                </c:pt>
                <c:pt idx="3870">
                  <c:v>41416.534722225355</c:v>
                </c:pt>
                <c:pt idx="3871">
                  <c:v>41416.5416666698</c:v>
                </c:pt>
                <c:pt idx="3872">
                  <c:v>41416.548611114245</c:v>
                </c:pt>
                <c:pt idx="3873">
                  <c:v>41416.555555558691</c:v>
                </c:pt>
                <c:pt idx="3874">
                  <c:v>41416.562500003136</c:v>
                </c:pt>
                <c:pt idx="3875">
                  <c:v>41416.569444447581</c:v>
                </c:pt>
                <c:pt idx="3876">
                  <c:v>41416.576388892026</c:v>
                </c:pt>
                <c:pt idx="3877">
                  <c:v>41416.583333336472</c:v>
                </c:pt>
                <c:pt idx="3878">
                  <c:v>41416.590277780917</c:v>
                </c:pt>
                <c:pt idx="3879">
                  <c:v>41416.597222225362</c:v>
                </c:pt>
                <c:pt idx="3880">
                  <c:v>41416.604166669807</c:v>
                </c:pt>
                <c:pt idx="3881">
                  <c:v>41416.611111114253</c:v>
                </c:pt>
                <c:pt idx="3882">
                  <c:v>41416.618055558698</c:v>
                </c:pt>
                <c:pt idx="3883">
                  <c:v>41416.625000003143</c:v>
                </c:pt>
                <c:pt idx="3884">
                  <c:v>41416.631944447588</c:v>
                </c:pt>
                <c:pt idx="3885">
                  <c:v>41416.638888892034</c:v>
                </c:pt>
                <c:pt idx="3886">
                  <c:v>41416.645833336479</c:v>
                </c:pt>
                <c:pt idx="3887">
                  <c:v>41416.652777780924</c:v>
                </c:pt>
                <c:pt idx="3888">
                  <c:v>41416.659722225369</c:v>
                </c:pt>
                <c:pt idx="3889">
                  <c:v>41416.666666669815</c:v>
                </c:pt>
                <c:pt idx="3890">
                  <c:v>41416.67361111426</c:v>
                </c:pt>
                <c:pt idx="3891">
                  <c:v>41416.680555558705</c:v>
                </c:pt>
                <c:pt idx="3892">
                  <c:v>41416.68750000315</c:v>
                </c:pt>
                <c:pt idx="3893">
                  <c:v>41416.694444447596</c:v>
                </c:pt>
                <c:pt idx="3894">
                  <c:v>41416.701388892041</c:v>
                </c:pt>
                <c:pt idx="3895">
                  <c:v>41416.708333336486</c:v>
                </c:pt>
                <c:pt idx="3896">
                  <c:v>41416.715277780932</c:v>
                </c:pt>
                <c:pt idx="3897">
                  <c:v>41416.722222225377</c:v>
                </c:pt>
                <c:pt idx="3898">
                  <c:v>41416.729166669822</c:v>
                </c:pt>
                <c:pt idx="3899">
                  <c:v>41416.736111114267</c:v>
                </c:pt>
                <c:pt idx="3900">
                  <c:v>41416.743055558713</c:v>
                </c:pt>
                <c:pt idx="3901">
                  <c:v>41416.750000003158</c:v>
                </c:pt>
                <c:pt idx="3902">
                  <c:v>41416.756944447603</c:v>
                </c:pt>
                <c:pt idx="3903">
                  <c:v>41416.763888892048</c:v>
                </c:pt>
                <c:pt idx="3904">
                  <c:v>41416.770833336494</c:v>
                </c:pt>
                <c:pt idx="3905">
                  <c:v>41416.777777780939</c:v>
                </c:pt>
                <c:pt idx="3906">
                  <c:v>41416.784722225384</c:v>
                </c:pt>
                <c:pt idx="3907">
                  <c:v>41416.791666669829</c:v>
                </c:pt>
                <c:pt idx="3908">
                  <c:v>41416.798611114275</c:v>
                </c:pt>
                <c:pt idx="3909">
                  <c:v>41416.80555555872</c:v>
                </c:pt>
                <c:pt idx="3910">
                  <c:v>41416.812500003165</c:v>
                </c:pt>
                <c:pt idx="3911">
                  <c:v>41416.81944444761</c:v>
                </c:pt>
                <c:pt idx="3912">
                  <c:v>41416.826388892056</c:v>
                </c:pt>
                <c:pt idx="3913">
                  <c:v>41416.833333336501</c:v>
                </c:pt>
                <c:pt idx="3914">
                  <c:v>41416.840277780946</c:v>
                </c:pt>
                <c:pt idx="3915">
                  <c:v>41416.847222225391</c:v>
                </c:pt>
                <c:pt idx="3916">
                  <c:v>41416.854166669837</c:v>
                </c:pt>
                <c:pt idx="3917">
                  <c:v>41416.861111114282</c:v>
                </c:pt>
                <c:pt idx="3918">
                  <c:v>41416.868055558727</c:v>
                </c:pt>
                <c:pt idx="3919">
                  <c:v>41416.875000003172</c:v>
                </c:pt>
                <c:pt idx="3920">
                  <c:v>41416.881944447618</c:v>
                </c:pt>
                <c:pt idx="3921">
                  <c:v>41416.888888892063</c:v>
                </c:pt>
                <c:pt idx="3922">
                  <c:v>41416.895833336508</c:v>
                </c:pt>
                <c:pt idx="3923">
                  <c:v>41416.902777780953</c:v>
                </c:pt>
                <c:pt idx="3924">
                  <c:v>41416.909722225399</c:v>
                </c:pt>
                <c:pt idx="3925">
                  <c:v>41416.916666669844</c:v>
                </c:pt>
                <c:pt idx="3926">
                  <c:v>41416.923611114289</c:v>
                </c:pt>
                <c:pt idx="3927">
                  <c:v>41416.930555558734</c:v>
                </c:pt>
                <c:pt idx="3928">
                  <c:v>41416.93750000318</c:v>
                </c:pt>
                <c:pt idx="3929">
                  <c:v>41416.944444447625</c:v>
                </c:pt>
                <c:pt idx="3930">
                  <c:v>41416.95138889207</c:v>
                </c:pt>
                <c:pt idx="3931">
                  <c:v>41416.958333336515</c:v>
                </c:pt>
                <c:pt idx="3932">
                  <c:v>41416.965277780961</c:v>
                </c:pt>
                <c:pt idx="3933">
                  <c:v>41416.972222225406</c:v>
                </c:pt>
                <c:pt idx="3934">
                  <c:v>41416.979166669851</c:v>
                </c:pt>
                <c:pt idx="3935">
                  <c:v>41416.986111114296</c:v>
                </c:pt>
                <c:pt idx="3936">
                  <c:v>41416.993055558742</c:v>
                </c:pt>
                <c:pt idx="3937">
                  <c:v>41417.000000003187</c:v>
                </c:pt>
                <c:pt idx="3938">
                  <c:v>41417.006944447632</c:v>
                </c:pt>
                <c:pt idx="3939">
                  <c:v>41417.013888892077</c:v>
                </c:pt>
                <c:pt idx="3940">
                  <c:v>41417.020833336523</c:v>
                </c:pt>
                <c:pt idx="3941">
                  <c:v>41417.027777780968</c:v>
                </c:pt>
                <c:pt idx="3942">
                  <c:v>41417.034722225413</c:v>
                </c:pt>
                <c:pt idx="3943">
                  <c:v>41417.041666669858</c:v>
                </c:pt>
                <c:pt idx="3944">
                  <c:v>41417.048611114304</c:v>
                </c:pt>
                <c:pt idx="3945">
                  <c:v>41417.055555558749</c:v>
                </c:pt>
                <c:pt idx="3946">
                  <c:v>41417.062500003194</c:v>
                </c:pt>
                <c:pt idx="3947">
                  <c:v>41417.069444447639</c:v>
                </c:pt>
                <c:pt idx="3948">
                  <c:v>41417.076388892085</c:v>
                </c:pt>
                <c:pt idx="3949">
                  <c:v>41417.08333333653</c:v>
                </c:pt>
                <c:pt idx="3950">
                  <c:v>41417.090277780975</c:v>
                </c:pt>
                <c:pt idx="3951">
                  <c:v>41417.09722222542</c:v>
                </c:pt>
                <c:pt idx="3952">
                  <c:v>41417.104166669866</c:v>
                </c:pt>
                <c:pt idx="3953">
                  <c:v>41417.111111114311</c:v>
                </c:pt>
                <c:pt idx="3954">
                  <c:v>41417.118055558756</c:v>
                </c:pt>
                <c:pt idx="3955">
                  <c:v>41417.125000003201</c:v>
                </c:pt>
                <c:pt idx="3956">
                  <c:v>41417.131944447647</c:v>
                </c:pt>
                <c:pt idx="3957">
                  <c:v>41417.138888892092</c:v>
                </c:pt>
                <c:pt idx="3958">
                  <c:v>41417.145833336537</c:v>
                </c:pt>
                <c:pt idx="3959">
                  <c:v>41417.152777780982</c:v>
                </c:pt>
                <c:pt idx="3960">
                  <c:v>41417.159722225428</c:v>
                </c:pt>
                <c:pt idx="3961">
                  <c:v>41417.166666669873</c:v>
                </c:pt>
                <c:pt idx="3962">
                  <c:v>41417.173611114318</c:v>
                </c:pt>
                <c:pt idx="3963">
                  <c:v>41417.180555558763</c:v>
                </c:pt>
                <c:pt idx="3964">
                  <c:v>41417.187500003209</c:v>
                </c:pt>
                <c:pt idx="3965">
                  <c:v>41417.194444447654</c:v>
                </c:pt>
                <c:pt idx="3966">
                  <c:v>41417.201388892099</c:v>
                </c:pt>
                <c:pt idx="3967">
                  <c:v>41417.208333336544</c:v>
                </c:pt>
                <c:pt idx="3968">
                  <c:v>41417.21527778099</c:v>
                </c:pt>
                <c:pt idx="3969">
                  <c:v>41417.222222225435</c:v>
                </c:pt>
                <c:pt idx="3970">
                  <c:v>41417.22916666988</c:v>
                </c:pt>
                <c:pt idx="3971">
                  <c:v>41417.236111114325</c:v>
                </c:pt>
                <c:pt idx="3972">
                  <c:v>41417.243055558771</c:v>
                </c:pt>
                <c:pt idx="3973">
                  <c:v>41417.250000003216</c:v>
                </c:pt>
                <c:pt idx="3974">
                  <c:v>41417.256944447661</c:v>
                </c:pt>
                <c:pt idx="3975">
                  <c:v>41417.263888892106</c:v>
                </c:pt>
                <c:pt idx="3976">
                  <c:v>41417.270833336552</c:v>
                </c:pt>
                <c:pt idx="3977">
                  <c:v>41417.277777780997</c:v>
                </c:pt>
                <c:pt idx="3978">
                  <c:v>41417.284722225442</c:v>
                </c:pt>
                <c:pt idx="3979">
                  <c:v>41417.291666669887</c:v>
                </c:pt>
                <c:pt idx="3980">
                  <c:v>41417.298611114333</c:v>
                </c:pt>
                <c:pt idx="3981">
                  <c:v>41417.305555558778</c:v>
                </c:pt>
                <c:pt idx="3982">
                  <c:v>41417.312500003223</c:v>
                </c:pt>
                <c:pt idx="3983">
                  <c:v>41417.319444447669</c:v>
                </c:pt>
                <c:pt idx="3984">
                  <c:v>41417.326388892114</c:v>
                </c:pt>
                <c:pt idx="3985">
                  <c:v>41417.333333336559</c:v>
                </c:pt>
                <c:pt idx="3986">
                  <c:v>41417.340277781004</c:v>
                </c:pt>
                <c:pt idx="3987">
                  <c:v>41417.34722222545</c:v>
                </c:pt>
                <c:pt idx="3988">
                  <c:v>41417.354166669895</c:v>
                </c:pt>
                <c:pt idx="3989">
                  <c:v>41417.36111111434</c:v>
                </c:pt>
                <c:pt idx="3990">
                  <c:v>41417.368055558785</c:v>
                </c:pt>
                <c:pt idx="3991">
                  <c:v>41417.375000003231</c:v>
                </c:pt>
                <c:pt idx="3992">
                  <c:v>41417.381944447676</c:v>
                </c:pt>
                <c:pt idx="3993">
                  <c:v>41417.388888892121</c:v>
                </c:pt>
                <c:pt idx="3994">
                  <c:v>41417.395833336566</c:v>
                </c:pt>
                <c:pt idx="3995">
                  <c:v>41417.402777781012</c:v>
                </c:pt>
                <c:pt idx="3996">
                  <c:v>41417.409722225457</c:v>
                </c:pt>
                <c:pt idx="3997">
                  <c:v>41417.416666669902</c:v>
                </c:pt>
                <c:pt idx="3998">
                  <c:v>41417.423611114347</c:v>
                </c:pt>
                <c:pt idx="3999">
                  <c:v>41417.430555558793</c:v>
                </c:pt>
                <c:pt idx="4000">
                  <c:v>41417.437500003238</c:v>
                </c:pt>
                <c:pt idx="4001">
                  <c:v>41417.444444447683</c:v>
                </c:pt>
                <c:pt idx="4002">
                  <c:v>41417.451388892128</c:v>
                </c:pt>
                <c:pt idx="4003">
                  <c:v>41417.458333336574</c:v>
                </c:pt>
                <c:pt idx="4004">
                  <c:v>41417.465277781019</c:v>
                </c:pt>
                <c:pt idx="4005">
                  <c:v>41417.472222225464</c:v>
                </c:pt>
                <c:pt idx="4006">
                  <c:v>41417.479166669909</c:v>
                </c:pt>
                <c:pt idx="4007">
                  <c:v>41417.486111114355</c:v>
                </c:pt>
                <c:pt idx="4008">
                  <c:v>41417.4930555588</c:v>
                </c:pt>
                <c:pt idx="4009">
                  <c:v>41417.500000003245</c:v>
                </c:pt>
                <c:pt idx="4010">
                  <c:v>41417.50694444769</c:v>
                </c:pt>
                <c:pt idx="4011">
                  <c:v>41417.513888892136</c:v>
                </c:pt>
                <c:pt idx="4012">
                  <c:v>41417.520833336581</c:v>
                </c:pt>
                <c:pt idx="4013">
                  <c:v>41417.527777781026</c:v>
                </c:pt>
                <c:pt idx="4014">
                  <c:v>41417.534722225471</c:v>
                </c:pt>
                <c:pt idx="4015">
                  <c:v>41417.541666669917</c:v>
                </c:pt>
                <c:pt idx="4016">
                  <c:v>41417.548611114362</c:v>
                </c:pt>
                <c:pt idx="4017">
                  <c:v>41417.555555558807</c:v>
                </c:pt>
                <c:pt idx="4018">
                  <c:v>41417.562500003252</c:v>
                </c:pt>
                <c:pt idx="4019">
                  <c:v>41417.569444447698</c:v>
                </c:pt>
                <c:pt idx="4020">
                  <c:v>41417.576388892143</c:v>
                </c:pt>
                <c:pt idx="4021">
                  <c:v>41417.583333336588</c:v>
                </c:pt>
                <c:pt idx="4022">
                  <c:v>41417.590277781033</c:v>
                </c:pt>
                <c:pt idx="4023">
                  <c:v>41417.597222225479</c:v>
                </c:pt>
                <c:pt idx="4024">
                  <c:v>41417.604166669924</c:v>
                </c:pt>
                <c:pt idx="4025">
                  <c:v>41417.611111114369</c:v>
                </c:pt>
                <c:pt idx="4026">
                  <c:v>41417.618055558814</c:v>
                </c:pt>
                <c:pt idx="4027">
                  <c:v>41417.62500000326</c:v>
                </c:pt>
                <c:pt idx="4028">
                  <c:v>41417.631944447705</c:v>
                </c:pt>
                <c:pt idx="4029">
                  <c:v>41417.63888889215</c:v>
                </c:pt>
                <c:pt idx="4030">
                  <c:v>41417.645833336595</c:v>
                </c:pt>
                <c:pt idx="4031">
                  <c:v>41417.652777781041</c:v>
                </c:pt>
                <c:pt idx="4032">
                  <c:v>41417.659722225486</c:v>
                </c:pt>
                <c:pt idx="4033">
                  <c:v>41417.666666669931</c:v>
                </c:pt>
                <c:pt idx="4034">
                  <c:v>41417.673611114376</c:v>
                </c:pt>
                <c:pt idx="4035">
                  <c:v>41417.680555558822</c:v>
                </c:pt>
                <c:pt idx="4036">
                  <c:v>41417.687500003267</c:v>
                </c:pt>
                <c:pt idx="4037">
                  <c:v>41417.694444447712</c:v>
                </c:pt>
                <c:pt idx="4038">
                  <c:v>41417.701388892157</c:v>
                </c:pt>
                <c:pt idx="4039">
                  <c:v>41417.708333336603</c:v>
                </c:pt>
                <c:pt idx="4040">
                  <c:v>41417.715277781048</c:v>
                </c:pt>
                <c:pt idx="4041">
                  <c:v>41417.722222225493</c:v>
                </c:pt>
                <c:pt idx="4042">
                  <c:v>41417.729166669938</c:v>
                </c:pt>
                <c:pt idx="4043">
                  <c:v>41417.736111114384</c:v>
                </c:pt>
                <c:pt idx="4044">
                  <c:v>41417.743055558829</c:v>
                </c:pt>
                <c:pt idx="4045">
                  <c:v>41417.750000003274</c:v>
                </c:pt>
                <c:pt idx="4046">
                  <c:v>41417.756944447719</c:v>
                </c:pt>
                <c:pt idx="4047">
                  <c:v>41417.763888892165</c:v>
                </c:pt>
                <c:pt idx="4048">
                  <c:v>41417.77083333661</c:v>
                </c:pt>
                <c:pt idx="4049">
                  <c:v>41417.777777781055</c:v>
                </c:pt>
                <c:pt idx="4050">
                  <c:v>41417.7847222255</c:v>
                </c:pt>
                <c:pt idx="4051">
                  <c:v>41417.791666669946</c:v>
                </c:pt>
                <c:pt idx="4052">
                  <c:v>41417.798611114391</c:v>
                </c:pt>
                <c:pt idx="4053">
                  <c:v>41417.805555558836</c:v>
                </c:pt>
                <c:pt idx="4054">
                  <c:v>41417.812500003281</c:v>
                </c:pt>
                <c:pt idx="4055">
                  <c:v>41417.819444447727</c:v>
                </c:pt>
                <c:pt idx="4056">
                  <c:v>41417.826388892172</c:v>
                </c:pt>
                <c:pt idx="4057">
                  <c:v>41417.833333336617</c:v>
                </c:pt>
                <c:pt idx="4058">
                  <c:v>41417.840277781062</c:v>
                </c:pt>
                <c:pt idx="4059">
                  <c:v>41417.847222225508</c:v>
                </c:pt>
                <c:pt idx="4060">
                  <c:v>41417.854166669953</c:v>
                </c:pt>
                <c:pt idx="4061">
                  <c:v>41417.861111114398</c:v>
                </c:pt>
                <c:pt idx="4062">
                  <c:v>41417.868055558843</c:v>
                </c:pt>
                <c:pt idx="4063">
                  <c:v>41417.875000003289</c:v>
                </c:pt>
                <c:pt idx="4064">
                  <c:v>41417.881944447734</c:v>
                </c:pt>
                <c:pt idx="4065">
                  <c:v>41417.888888892179</c:v>
                </c:pt>
                <c:pt idx="4066">
                  <c:v>41417.895833336624</c:v>
                </c:pt>
                <c:pt idx="4067">
                  <c:v>41417.90277778107</c:v>
                </c:pt>
                <c:pt idx="4068">
                  <c:v>41417.909722225515</c:v>
                </c:pt>
                <c:pt idx="4069">
                  <c:v>41417.91666666996</c:v>
                </c:pt>
                <c:pt idx="4070">
                  <c:v>41417.923611114406</c:v>
                </c:pt>
                <c:pt idx="4071">
                  <c:v>41417.930555558851</c:v>
                </c:pt>
                <c:pt idx="4072">
                  <c:v>41417.937500003296</c:v>
                </c:pt>
                <c:pt idx="4073">
                  <c:v>41417.944444447741</c:v>
                </c:pt>
                <c:pt idx="4074">
                  <c:v>41417.951388892187</c:v>
                </c:pt>
                <c:pt idx="4075">
                  <c:v>41417.958333336632</c:v>
                </c:pt>
                <c:pt idx="4076">
                  <c:v>41417.965277781077</c:v>
                </c:pt>
                <c:pt idx="4077">
                  <c:v>41417.972222225522</c:v>
                </c:pt>
                <c:pt idx="4078">
                  <c:v>41417.979166669968</c:v>
                </c:pt>
                <c:pt idx="4079">
                  <c:v>41417.986111114413</c:v>
                </c:pt>
                <c:pt idx="4080">
                  <c:v>41417.993055558858</c:v>
                </c:pt>
                <c:pt idx="4081">
                  <c:v>41418.000000003303</c:v>
                </c:pt>
                <c:pt idx="4082">
                  <c:v>41418.006944447749</c:v>
                </c:pt>
                <c:pt idx="4083">
                  <c:v>41418.013888892194</c:v>
                </c:pt>
                <c:pt idx="4084">
                  <c:v>41418.020833336639</c:v>
                </c:pt>
                <c:pt idx="4085">
                  <c:v>41418.027777781084</c:v>
                </c:pt>
                <c:pt idx="4086">
                  <c:v>41418.03472222553</c:v>
                </c:pt>
                <c:pt idx="4087">
                  <c:v>41418.041666669975</c:v>
                </c:pt>
                <c:pt idx="4088">
                  <c:v>41418.04861111442</c:v>
                </c:pt>
                <c:pt idx="4089">
                  <c:v>41418.055555558865</c:v>
                </c:pt>
                <c:pt idx="4090">
                  <c:v>41418.062500003311</c:v>
                </c:pt>
                <c:pt idx="4091">
                  <c:v>41418.069444447756</c:v>
                </c:pt>
                <c:pt idx="4092">
                  <c:v>41418.076388892201</c:v>
                </c:pt>
                <c:pt idx="4093">
                  <c:v>41418.083333336646</c:v>
                </c:pt>
                <c:pt idx="4094">
                  <c:v>41418.090277781092</c:v>
                </c:pt>
                <c:pt idx="4095">
                  <c:v>41418.097222225537</c:v>
                </c:pt>
                <c:pt idx="4096">
                  <c:v>41418.104166669982</c:v>
                </c:pt>
                <c:pt idx="4097">
                  <c:v>41418.111111114427</c:v>
                </c:pt>
                <c:pt idx="4098">
                  <c:v>41418.118055558873</c:v>
                </c:pt>
                <c:pt idx="4099">
                  <c:v>41418.125000003318</c:v>
                </c:pt>
                <c:pt idx="4100">
                  <c:v>41418.131944447763</c:v>
                </c:pt>
                <c:pt idx="4101">
                  <c:v>41418.138888892208</c:v>
                </c:pt>
                <c:pt idx="4102">
                  <c:v>41418.145833336654</c:v>
                </c:pt>
                <c:pt idx="4103">
                  <c:v>41418.152777781099</c:v>
                </c:pt>
                <c:pt idx="4104">
                  <c:v>41418.159722225544</c:v>
                </c:pt>
                <c:pt idx="4105">
                  <c:v>41418.166666669989</c:v>
                </c:pt>
                <c:pt idx="4106">
                  <c:v>41418.173611114435</c:v>
                </c:pt>
                <c:pt idx="4107">
                  <c:v>41418.18055555888</c:v>
                </c:pt>
                <c:pt idx="4108">
                  <c:v>41418.187500003325</c:v>
                </c:pt>
                <c:pt idx="4109">
                  <c:v>41418.19444444777</c:v>
                </c:pt>
                <c:pt idx="4110">
                  <c:v>41418.201388892216</c:v>
                </c:pt>
                <c:pt idx="4111">
                  <c:v>41418.208333336661</c:v>
                </c:pt>
                <c:pt idx="4112">
                  <c:v>41418.215277781106</c:v>
                </c:pt>
                <c:pt idx="4113">
                  <c:v>41418.222222225551</c:v>
                </c:pt>
                <c:pt idx="4114">
                  <c:v>41418.229166669997</c:v>
                </c:pt>
                <c:pt idx="4115">
                  <c:v>41418.236111114442</c:v>
                </c:pt>
                <c:pt idx="4116">
                  <c:v>41418.243055558887</c:v>
                </c:pt>
                <c:pt idx="4117">
                  <c:v>41418.250000003332</c:v>
                </c:pt>
                <c:pt idx="4118">
                  <c:v>41418.256944447778</c:v>
                </c:pt>
                <c:pt idx="4119">
                  <c:v>41418.263888892223</c:v>
                </c:pt>
                <c:pt idx="4120">
                  <c:v>41418.270833336668</c:v>
                </c:pt>
                <c:pt idx="4121">
                  <c:v>41418.277777781113</c:v>
                </c:pt>
                <c:pt idx="4122">
                  <c:v>41418.284722225559</c:v>
                </c:pt>
                <c:pt idx="4123">
                  <c:v>41418.291666670004</c:v>
                </c:pt>
                <c:pt idx="4124">
                  <c:v>41418.298611114449</c:v>
                </c:pt>
                <c:pt idx="4125">
                  <c:v>41418.305555558894</c:v>
                </c:pt>
                <c:pt idx="4126">
                  <c:v>41418.31250000334</c:v>
                </c:pt>
                <c:pt idx="4127">
                  <c:v>41418.319444447785</c:v>
                </c:pt>
                <c:pt idx="4128">
                  <c:v>41418.32638889223</c:v>
                </c:pt>
                <c:pt idx="4129">
                  <c:v>41418.333333336675</c:v>
                </c:pt>
                <c:pt idx="4130">
                  <c:v>41418.340277781121</c:v>
                </c:pt>
                <c:pt idx="4131">
                  <c:v>41418.347222225566</c:v>
                </c:pt>
                <c:pt idx="4132">
                  <c:v>41418.354166670011</c:v>
                </c:pt>
                <c:pt idx="4133">
                  <c:v>41418.361111114456</c:v>
                </c:pt>
                <c:pt idx="4134">
                  <c:v>41418.368055558902</c:v>
                </c:pt>
                <c:pt idx="4135">
                  <c:v>41418.375000003347</c:v>
                </c:pt>
                <c:pt idx="4136">
                  <c:v>41418.381944447792</c:v>
                </c:pt>
                <c:pt idx="4137">
                  <c:v>41418.388888892237</c:v>
                </c:pt>
                <c:pt idx="4138">
                  <c:v>41418.395833336683</c:v>
                </c:pt>
                <c:pt idx="4139">
                  <c:v>41418.402777781128</c:v>
                </c:pt>
                <c:pt idx="4140">
                  <c:v>41418.409722225573</c:v>
                </c:pt>
                <c:pt idx="4141">
                  <c:v>41418.416666670018</c:v>
                </c:pt>
                <c:pt idx="4142">
                  <c:v>41418.423611114464</c:v>
                </c:pt>
                <c:pt idx="4143">
                  <c:v>41418.430555558909</c:v>
                </c:pt>
                <c:pt idx="4144">
                  <c:v>41418.437500003354</c:v>
                </c:pt>
                <c:pt idx="4145">
                  <c:v>41418.444444447799</c:v>
                </c:pt>
                <c:pt idx="4146">
                  <c:v>41418.451388892245</c:v>
                </c:pt>
                <c:pt idx="4147">
                  <c:v>41418.45833333669</c:v>
                </c:pt>
                <c:pt idx="4148">
                  <c:v>41418.465277781135</c:v>
                </c:pt>
                <c:pt idx="4149">
                  <c:v>41418.47222222558</c:v>
                </c:pt>
                <c:pt idx="4150">
                  <c:v>41418.479166670026</c:v>
                </c:pt>
                <c:pt idx="4151">
                  <c:v>41418.486111114471</c:v>
                </c:pt>
                <c:pt idx="4152">
                  <c:v>41418.493055558916</c:v>
                </c:pt>
                <c:pt idx="4153">
                  <c:v>41418.500000003361</c:v>
                </c:pt>
                <c:pt idx="4154">
                  <c:v>41418.506944447807</c:v>
                </c:pt>
                <c:pt idx="4155">
                  <c:v>41418.513888892252</c:v>
                </c:pt>
                <c:pt idx="4156">
                  <c:v>41418.520833336697</c:v>
                </c:pt>
                <c:pt idx="4157">
                  <c:v>41418.527777781143</c:v>
                </c:pt>
                <c:pt idx="4158">
                  <c:v>41418.534722225588</c:v>
                </c:pt>
                <c:pt idx="4159">
                  <c:v>41418.541666670033</c:v>
                </c:pt>
                <c:pt idx="4160">
                  <c:v>41418.548611114478</c:v>
                </c:pt>
                <c:pt idx="4161">
                  <c:v>41418.555555558924</c:v>
                </c:pt>
                <c:pt idx="4162">
                  <c:v>41418.562500003369</c:v>
                </c:pt>
                <c:pt idx="4163">
                  <c:v>41418.569444447814</c:v>
                </c:pt>
                <c:pt idx="4164">
                  <c:v>41418.576388892259</c:v>
                </c:pt>
                <c:pt idx="4165">
                  <c:v>41418.583333336705</c:v>
                </c:pt>
                <c:pt idx="4166">
                  <c:v>41418.59027778115</c:v>
                </c:pt>
                <c:pt idx="4167">
                  <c:v>41418.597222225595</c:v>
                </c:pt>
                <c:pt idx="4168">
                  <c:v>41418.60416667004</c:v>
                </c:pt>
                <c:pt idx="4169">
                  <c:v>41418.611111114486</c:v>
                </c:pt>
                <c:pt idx="4170">
                  <c:v>41418.618055558931</c:v>
                </c:pt>
                <c:pt idx="4171">
                  <c:v>41418.625000003376</c:v>
                </c:pt>
                <c:pt idx="4172">
                  <c:v>41418.631944447821</c:v>
                </c:pt>
                <c:pt idx="4173">
                  <c:v>41418.638888892267</c:v>
                </c:pt>
                <c:pt idx="4174">
                  <c:v>41418.645833336712</c:v>
                </c:pt>
                <c:pt idx="4175">
                  <c:v>41418.652777781157</c:v>
                </c:pt>
                <c:pt idx="4176">
                  <c:v>41418.659722225602</c:v>
                </c:pt>
                <c:pt idx="4177">
                  <c:v>41418.666666670048</c:v>
                </c:pt>
                <c:pt idx="4178">
                  <c:v>41418.673611114493</c:v>
                </c:pt>
                <c:pt idx="4179">
                  <c:v>41418.680555558938</c:v>
                </c:pt>
                <c:pt idx="4180">
                  <c:v>41418.687500003383</c:v>
                </c:pt>
                <c:pt idx="4181">
                  <c:v>41418.694444447829</c:v>
                </c:pt>
                <c:pt idx="4182">
                  <c:v>41418.701388892274</c:v>
                </c:pt>
                <c:pt idx="4183">
                  <c:v>41418.708333336719</c:v>
                </c:pt>
                <c:pt idx="4184">
                  <c:v>41418.715277781164</c:v>
                </c:pt>
                <c:pt idx="4185">
                  <c:v>41418.72222222561</c:v>
                </c:pt>
                <c:pt idx="4186">
                  <c:v>41418.729166670055</c:v>
                </c:pt>
                <c:pt idx="4187">
                  <c:v>41418.7361111145</c:v>
                </c:pt>
                <c:pt idx="4188">
                  <c:v>41418.743055558945</c:v>
                </c:pt>
                <c:pt idx="4189">
                  <c:v>41418.750000003391</c:v>
                </c:pt>
                <c:pt idx="4190">
                  <c:v>41418.756944447836</c:v>
                </c:pt>
                <c:pt idx="4191">
                  <c:v>41418.763888892281</c:v>
                </c:pt>
                <c:pt idx="4192">
                  <c:v>41418.770833336726</c:v>
                </c:pt>
                <c:pt idx="4193">
                  <c:v>41418.777777781172</c:v>
                </c:pt>
                <c:pt idx="4194">
                  <c:v>41418.784722225617</c:v>
                </c:pt>
                <c:pt idx="4195">
                  <c:v>41418.791666670062</c:v>
                </c:pt>
                <c:pt idx="4196">
                  <c:v>41418.798611114507</c:v>
                </c:pt>
                <c:pt idx="4197">
                  <c:v>41418.805555558953</c:v>
                </c:pt>
                <c:pt idx="4198">
                  <c:v>41418.812500003398</c:v>
                </c:pt>
                <c:pt idx="4199">
                  <c:v>41418.819444447843</c:v>
                </c:pt>
                <c:pt idx="4200">
                  <c:v>41418.826388892288</c:v>
                </c:pt>
                <c:pt idx="4201">
                  <c:v>41418.833333336734</c:v>
                </c:pt>
                <c:pt idx="4202">
                  <c:v>41418.840277781179</c:v>
                </c:pt>
                <c:pt idx="4203">
                  <c:v>41418.847222225624</c:v>
                </c:pt>
                <c:pt idx="4204">
                  <c:v>41418.854166670069</c:v>
                </c:pt>
                <c:pt idx="4205">
                  <c:v>41418.861111114515</c:v>
                </c:pt>
                <c:pt idx="4206">
                  <c:v>41418.86805555896</c:v>
                </c:pt>
                <c:pt idx="4207">
                  <c:v>41418.875000003405</c:v>
                </c:pt>
                <c:pt idx="4208">
                  <c:v>41418.88194444785</c:v>
                </c:pt>
                <c:pt idx="4209">
                  <c:v>41418.888888892296</c:v>
                </c:pt>
                <c:pt idx="4210">
                  <c:v>41418.895833336741</c:v>
                </c:pt>
                <c:pt idx="4211">
                  <c:v>41418.902777781186</c:v>
                </c:pt>
                <c:pt idx="4212">
                  <c:v>41418.909722225631</c:v>
                </c:pt>
                <c:pt idx="4213">
                  <c:v>41418.916666670077</c:v>
                </c:pt>
                <c:pt idx="4214">
                  <c:v>41418.923611114522</c:v>
                </c:pt>
                <c:pt idx="4215">
                  <c:v>41418.930555558967</c:v>
                </c:pt>
                <c:pt idx="4216">
                  <c:v>41418.937500003412</c:v>
                </c:pt>
                <c:pt idx="4217">
                  <c:v>41418.944444447858</c:v>
                </c:pt>
                <c:pt idx="4218">
                  <c:v>41418.951388892303</c:v>
                </c:pt>
                <c:pt idx="4219">
                  <c:v>41418.958333336748</c:v>
                </c:pt>
                <c:pt idx="4220">
                  <c:v>41418.965277781193</c:v>
                </c:pt>
                <c:pt idx="4221">
                  <c:v>41418.972222225639</c:v>
                </c:pt>
                <c:pt idx="4222">
                  <c:v>41418.979166670084</c:v>
                </c:pt>
                <c:pt idx="4223">
                  <c:v>41418.986111114529</c:v>
                </c:pt>
                <c:pt idx="4224">
                  <c:v>41418.993055558974</c:v>
                </c:pt>
                <c:pt idx="4225">
                  <c:v>41419.00000000342</c:v>
                </c:pt>
                <c:pt idx="4226">
                  <c:v>41419.006944447865</c:v>
                </c:pt>
                <c:pt idx="4227">
                  <c:v>41419.01388889231</c:v>
                </c:pt>
                <c:pt idx="4228">
                  <c:v>41419.020833336755</c:v>
                </c:pt>
                <c:pt idx="4229">
                  <c:v>41419.027777781201</c:v>
                </c:pt>
                <c:pt idx="4230">
                  <c:v>41419.034722225646</c:v>
                </c:pt>
                <c:pt idx="4231">
                  <c:v>41419.041666670091</c:v>
                </c:pt>
                <c:pt idx="4232">
                  <c:v>41419.048611114536</c:v>
                </c:pt>
                <c:pt idx="4233">
                  <c:v>41419.055555558982</c:v>
                </c:pt>
                <c:pt idx="4234">
                  <c:v>41419.062500003427</c:v>
                </c:pt>
                <c:pt idx="4235">
                  <c:v>41419.069444447872</c:v>
                </c:pt>
                <c:pt idx="4236">
                  <c:v>41419.076388892317</c:v>
                </c:pt>
                <c:pt idx="4237">
                  <c:v>41419.083333336763</c:v>
                </c:pt>
                <c:pt idx="4238">
                  <c:v>41419.090277781208</c:v>
                </c:pt>
                <c:pt idx="4239">
                  <c:v>41419.097222225653</c:v>
                </c:pt>
                <c:pt idx="4240">
                  <c:v>41419.104166670098</c:v>
                </c:pt>
                <c:pt idx="4241">
                  <c:v>41419.111111114544</c:v>
                </c:pt>
                <c:pt idx="4242">
                  <c:v>41419.118055558989</c:v>
                </c:pt>
                <c:pt idx="4243">
                  <c:v>41419.125000003434</c:v>
                </c:pt>
                <c:pt idx="4244">
                  <c:v>41419.13194444788</c:v>
                </c:pt>
                <c:pt idx="4245">
                  <c:v>41419.138888892325</c:v>
                </c:pt>
                <c:pt idx="4246">
                  <c:v>41419.14583333677</c:v>
                </c:pt>
                <c:pt idx="4247">
                  <c:v>41419.152777781215</c:v>
                </c:pt>
                <c:pt idx="4248">
                  <c:v>41419.159722225661</c:v>
                </c:pt>
                <c:pt idx="4249">
                  <c:v>41419.166666670106</c:v>
                </c:pt>
                <c:pt idx="4250">
                  <c:v>41419.173611114551</c:v>
                </c:pt>
                <c:pt idx="4251">
                  <c:v>41419.180555558996</c:v>
                </c:pt>
                <c:pt idx="4252">
                  <c:v>41419.187500003442</c:v>
                </c:pt>
                <c:pt idx="4253">
                  <c:v>41419.194444447887</c:v>
                </c:pt>
                <c:pt idx="4254">
                  <c:v>41419.201388892332</c:v>
                </c:pt>
                <c:pt idx="4255">
                  <c:v>41419.208333336777</c:v>
                </c:pt>
                <c:pt idx="4256">
                  <c:v>41419.215277781223</c:v>
                </c:pt>
                <c:pt idx="4257">
                  <c:v>41419.222222225668</c:v>
                </c:pt>
                <c:pt idx="4258">
                  <c:v>41419.229166670113</c:v>
                </c:pt>
                <c:pt idx="4259">
                  <c:v>41419.236111114558</c:v>
                </c:pt>
                <c:pt idx="4260">
                  <c:v>41419.243055559004</c:v>
                </c:pt>
                <c:pt idx="4261">
                  <c:v>41419.250000003449</c:v>
                </c:pt>
                <c:pt idx="4262">
                  <c:v>41419.256944447894</c:v>
                </c:pt>
                <c:pt idx="4263">
                  <c:v>41419.263888892339</c:v>
                </c:pt>
                <c:pt idx="4264">
                  <c:v>41419.270833336785</c:v>
                </c:pt>
                <c:pt idx="4265">
                  <c:v>41419.27777778123</c:v>
                </c:pt>
                <c:pt idx="4266">
                  <c:v>41419.284722225675</c:v>
                </c:pt>
                <c:pt idx="4267">
                  <c:v>41419.29166667012</c:v>
                </c:pt>
                <c:pt idx="4268">
                  <c:v>41419.298611114566</c:v>
                </c:pt>
                <c:pt idx="4269">
                  <c:v>41419.305555559011</c:v>
                </c:pt>
                <c:pt idx="4270">
                  <c:v>41419.312500003456</c:v>
                </c:pt>
                <c:pt idx="4271">
                  <c:v>41419.319444447901</c:v>
                </c:pt>
                <c:pt idx="4272">
                  <c:v>41419.326388892347</c:v>
                </c:pt>
                <c:pt idx="4273">
                  <c:v>41419.333333336792</c:v>
                </c:pt>
                <c:pt idx="4274">
                  <c:v>41419.340277781237</c:v>
                </c:pt>
                <c:pt idx="4275">
                  <c:v>41419.347222225682</c:v>
                </c:pt>
                <c:pt idx="4276">
                  <c:v>41419.354166670128</c:v>
                </c:pt>
                <c:pt idx="4277">
                  <c:v>41419.361111114573</c:v>
                </c:pt>
                <c:pt idx="4278">
                  <c:v>41419.368055559018</c:v>
                </c:pt>
                <c:pt idx="4279">
                  <c:v>41419.375000003463</c:v>
                </c:pt>
                <c:pt idx="4280">
                  <c:v>41419.381944447909</c:v>
                </c:pt>
                <c:pt idx="4281">
                  <c:v>41419.388888892354</c:v>
                </c:pt>
                <c:pt idx="4282">
                  <c:v>41419.395833336799</c:v>
                </c:pt>
                <c:pt idx="4283">
                  <c:v>41419.402777781244</c:v>
                </c:pt>
                <c:pt idx="4284">
                  <c:v>41419.40972222569</c:v>
                </c:pt>
                <c:pt idx="4285">
                  <c:v>41419.416666670135</c:v>
                </c:pt>
                <c:pt idx="4286">
                  <c:v>41419.42361111458</c:v>
                </c:pt>
                <c:pt idx="4287">
                  <c:v>41419.430555559025</c:v>
                </c:pt>
                <c:pt idx="4288">
                  <c:v>41419.437500003471</c:v>
                </c:pt>
                <c:pt idx="4289">
                  <c:v>41419.444444447916</c:v>
                </c:pt>
                <c:pt idx="4290">
                  <c:v>41419.451388892361</c:v>
                </c:pt>
                <c:pt idx="4291">
                  <c:v>41419.458333336806</c:v>
                </c:pt>
                <c:pt idx="4292">
                  <c:v>41419.465277781252</c:v>
                </c:pt>
                <c:pt idx="4293">
                  <c:v>41419.472222225697</c:v>
                </c:pt>
                <c:pt idx="4294">
                  <c:v>41419.479166670142</c:v>
                </c:pt>
                <c:pt idx="4295">
                  <c:v>41419.486111114587</c:v>
                </c:pt>
                <c:pt idx="4296">
                  <c:v>41419.493055559033</c:v>
                </c:pt>
                <c:pt idx="4297">
                  <c:v>41419.500000003478</c:v>
                </c:pt>
                <c:pt idx="4298">
                  <c:v>41419.506944447923</c:v>
                </c:pt>
                <c:pt idx="4299">
                  <c:v>41419.513888892368</c:v>
                </c:pt>
                <c:pt idx="4300">
                  <c:v>41419.520833336814</c:v>
                </c:pt>
                <c:pt idx="4301">
                  <c:v>41419.527777781259</c:v>
                </c:pt>
                <c:pt idx="4302">
                  <c:v>41419.534722225704</c:v>
                </c:pt>
                <c:pt idx="4303">
                  <c:v>41419.541666670149</c:v>
                </c:pt>
                <c:pt idx="4304">
                  <c:v>41419.548611114595</c:v>
                </c:pt>
                <c:pt idx="4305">
                  <c:v>41419.55555555904</c:v>
                </c:pt>
                <c:pt idx="4306">
                  <c:v>41419.562500003485</c:v>
                </c:pt>
                <c:pt idx="4307">
                  <c:v>41419.56944444793</c:v>
                </c:pt>
                <c:pt idx="4308">
                  <c:v>41419.576388892376</c:v>
                </c:pt>
                <c:pt idx="4309">
                  <c:v>41419.583333336821</c:v>
                </c:pt>
                <c:pt idx="4310">
                  <c:v>41419.590277781266</c:v>
                </c:pt>
                <c:pt idx="4311">
                  <c:v>41419.597222225711</c:v>
                </c:pt>
                <c:pt idx="4312">
                  <c:v>41419.604166670157</c:v>
                </c:pt>
                <c:pt idx="4313">
                  <c:v>41419.611111114602</c:v>
                </c:pt>
                <c:pt idx="4314">
                  <c:v>41419.618055559047</c:v>
                </c:pt>
                <c:pt idx="4315">
                  <c:v>41419.625000003492</c:v>
                </c:pt>
                <c:pt idx="4316">
                  <c:v>41419.631944447938</c:v>
                </c:pt>
                <c:pt idx="4317">
                  <c:v>41419.638888892383</c:v>
                </c:pt>
                <c:pt idx="4318">
                  <c:v>41419.645833336828</c:v>
                </c:pt>
                <c:pt idx="4319">
                  <c:v>41419.652777781273</c:v>
                </c:pt>
                <c:pt idx="4320">
                  <c:v>41419.659722225719</c:v>
                </c:pt>
                <c:pt idx="4321">
                  <c:v>41419.666666670164</c:v>
                </c:pt>
                <c:pt idx="4322">
                  <c:v>41419.673611114609</c:v>
                </c:pt>
                <c:pt idx="4323">
                  <c:v>41419.680555559054</c:v>
                </c:pt>
                <c:pt idx="4324">
                  <c:v>41419.6875000035</c:v>
                </c:pt>
                <c:pt idx="4325">
                  <c:v>41419.694444447945</c:v>
                </c:pt>
                <c:pt idx="4326">
                  <c:v>41419.70138889239</c:v>
                </c:pt>
                <c:pt idx="4327">
                  <c:v>41419.708333336835</c:v>
                </c:pt>
                <c:pt idx="4328">
                  <c:v>41419.715277781281</c:v>
                </c:pt>
                <c:pt idx="4329">
                  <c:v>41419.722222225726</c:v>
                </c:pt>
                <c:pt idx="4330">
                  <c:v>41419.729166670171</c:v>
                </c:pt>
                <c:pt idx="4331">
                  <c:v>41419.736111114617</c:v>
                </c:pt>
                <c:pt idx="4332">
                  <c:v>41419.743055559062</c:v>
                </c:pt>
                <c:pt idx="4333">
                  <c:v>41419.750000003507</c:v>
                </c:pt>
                <c:pt idx="4334">
                  <c:v>41419.756944447952</c:v>
                </c:pt>
                <c:pt idx="4335">
                  <c:v>41419.763888892398</c:v>
                </c:pt>
                <c:pt idx="4336">
                  <c:v>41419.770833336843</c:v>
                </c:pt>
                <c:pt idx="4337">
                  <c:v>41419.777777781288</c:v>
                </c:pt>
                <c:pt idx="4338">
                  <c:v>41419.784722225733</c:v>
                </c:pt>
                <c:pt idx="4339">
                  <c:v>41419.791666670179</c:v>
                </c:pt>
                <c:pt idx="4340">
                  <c:v>41419.798611114624</c:v>
                </c:pt>
                <c:pt idx="4341">
                  <c:v>41419.805555559069</c:v>
                </c:pt>
                <c:pt idx="4342">
                  <c:v>41419.812500003514</c:v>
                </c:pt>
                <c:pt idx="4343">
                  <c:v>41419.81944444796</c:v>
                </c:pt>
                <c:pt idx="4344">
                  <c:v>41419.826388892405</c:v>
                </c:pt>
                <c:pt idx="4345">
                  <c:v>41419.83333333685</c:v>
                </c:pt>
                <c:pt idx="4346">
                  <c:v>41419.840277781295</c:v>
                </c:pt>
                <c:pt idx="4347">
                  <c:v>41419.847222225741</c:v>
                </c:pt>
                <c:pt idx="4348">
                  <c:v>41419.854166670186</c:v>
                </c:pt>
                <c:pt idx="4349">
                  <c:v>41419.861111114631</c:v>
                </c:pt>
                <c:pt idx="4350">
                  <c:v>41419.868055559076</c:v>
                </c:pt>
                <c:pt idx="4351">
                  <c:v>41419.875000003522</c:v>
                </c:pt>
                <c:pt idx="4352">
                  <c:v>41419.881944447967</c:v>
                </c:pt>
                <c:pt idx="4353">
                  <c:v>41419.888888892412</c:v>
                </c:pt>
                <c:pt idx="4354">
                  <c:v>41419.895833336857</c:v>
                </c:pt>
                <c:pt idx="4355">
                  <c:v>41419.902777781303</c:v>
                </c:pt>
                <c:pt idx="4356">
                  <c:v>41419.909722225748</c:v>
                </c:pt>
                <c:pt idx="4357">
                  <c:v>41419.916666670193</c:v>
                </c:pt>
                <c:pt idx="4358">
                  <c:v>41419.923611114638</c:v>
                </c:pt>
                <c:pt idx="4359">
                  <c:v>41419.930555559084</c:v>
                </c:pt>
                <c:pt idx="4360">
                  <c:v>41419.937500003529</c:v>
                </c:pt>
                <c:pt idx="4361">
                  <c:v>41419.944444447974</c:v>
                </c:pt>
                <c:pt idx="4362">
                  <c:v>41419.951388892419</c:v>
                </c:pt>
                <c:pt idx="4363">
                  <c:v>41419.958333336865</c:v>
                </c:pt>
                <c:pt idx="4364">
                  <c:v>41419.96527778131</c:v>
                </c:pt>
                <c:pt idx="4365">
                  <c:v>41419.972222225755</c:v>
                </c:pt>
                <c:pt idx="4366">
                  <c:v>41419.9791666702</c:v>
                </c:pt>
                <c:pt idx="4367">
                  <c:v>41419.986111114646</c:v>
                </c:pt>
                <c:pt idx="4368">
                  <c:v>41419.993055559091</c:v>
                </c:pt>
                <c:pt idx="4369">
                  <c:v>41420.000000003536</c:v>
                </c:pt>
                <c:pt idx="4370">
                  <c:v>41420.006944447981</c:v>
                </c:pt>
                <c:pt idx="4371">
                  <c:v>41420.013888892427</c:v>
                </c:pt>
                <c:pt idx="4372">
                  <c:v>41420.020833336872</c:v>
                </c:pt>
                <c:pt idx="4373">
                  <c:v>41420.027777781317</c:v>
                </c:pt>
                <c:pt idx="4374">
                  <c:v>41420.034722225762</c:v>
                </c:pt>
                <c:pt idx="4375">
                  <c:v>41420.041666670208</c:v>
                </c:pt>
                <c:pt idx="4376">
                  <c:v>41420.048611114653</c:v>
                </c:pt>
                <c:pt idx="4377">
                  <c:v>41420.055555559098</c:v>
                </c:pt>
                <c:pt idx="4378">
                  <c:v>41420.062500003543</c:v>
                </c:pt>
                <c:pt idx="4379">
                  <c:v>41420.069444447989</c:v>
                </c:pt>
                <c:pt idx="4380">
                  <c:v>41420.076388892434</c:v>
                </c:pt>
                <c:pt idx="4381">
                  <c:v>41420.083333336879</c:v>
                </c:pt>
                <c:pt idx="4382">
                  <c:v>41420.090277781324</c:v>
                </c:pt>
                <c:pt idx="4383">
                  <c:v>41420.09722222577</c:v>
                </c:pt>
                <c:pt idx="4384">
                  <c:v>41420.104166670215</c:v>
                </c:pt>
                <c:pt idx="4385">
                  <c:v>41420.11111111466</c:v>
                </c:pt>
                <c:pt idx="4386">
                  <c:v>41420.118055559105</c:v>
                </c:pt>
                <c:pt idx="4387">
                  <c:v>41420.125000003551</c:v>
                </c:pt>
                <c:pt idx="4388">
                  <c:v>41420.131944447996</c:v>
                </c:pt>
                <c:pt idx="4389">
                  <c:v>41420.138888892441</c:v>
                </c:pt>
                <c:pt idx="4390">
                  <c:v>41420.145833336886</c:v>
                </c:pt>
                <c:pt idx="4391">
                  <c:v>41420.152777781332</c:v>
                </c:pt>
                <c:pt idx="4392">
                  <c:v>41420.159722225777</c:v>
                </c:pt>
                <c:pt idx="4393">
                  <c:v>41420.166666670222</c:v>
                </c:pt>
                <c:pt idx="4394">
                  <c:v>41420.173611114667</c:v>
                </c:pt>
                <c:pt idx="4395">
                  <c:v>41420.180555559113</c:v>
                </c:pt>
                <c:pt idx="4396">
                  <c:v>41420.187500003558</c:v>
                </c:pt>
                <c:pt idx="4397">
                  <c:v>41420.194444448003</c:v>
                </c:pt>
                <c:pt idx="4398">
                  <c:v>41420.201388892448</c:v>
                </c:pt>
                <c:pt idx="4399">
                  <c:v>41420.208333336894</c:v>
                </c:pt>
                <c:pt idx="4400">
                  <c:v>41420.215277781339</c:v>
                </c:pt>
                <c:pt idx="4401">
                  <c:v>41420.222222225784</c:v>
                </c:pt>
                <c:pt idx="4402">
                  <c:v>41420.229166670229</c:v>
                </c:pt>
                <c:pt idx="4403">
                  <c:v>41420.236111114675</c:v>
                </c:pt>
                <c:pt idx="4404">
                  <c:v>41420.24305555912</c:v>
                </c:pt>
                <c:pt idx="4405">
                  <c:v>41420.250000003565</c:v>
                </c:pt>
                <c:pt idx="4406">
                  <c:v>41420.25694444801</c:v>
                </c:pt>
                <c:pt idx="4407">
                  <c:v>41420.263888892456</c:v>
                </c:pt>
                <c:pt idx="4408">
                  <c:v>41420.270833336901</c:v>
                </c:pt>
                <c:pt idx="4409">
                  <c:v>41420.277777781346</c:v>
                </c:pt>
                <c:pt idx="4410">
                  <c:v>41420.284722225791</c:v>
                </c:pt>
                <c:pt idx="4411">
                  <c:v>41420.291666670237</c:v>
                </c:pt>
                <c:pt idx="4412">
                  <c:v>41420.298611114682</c:v>
                </c:pt>
                <c:pt idx="4413">
                  <c:v>41420.305555559127</c:v>
                </c:pt>
                <c:pt idx="4414">
                  <c:v>41420.312500003572</c:v>
                </c:pt>
                <c:pt idx="4415">
                  <c:v>41420.319444448018</c:v>
                </c:pt>
                <c:pt idx="4416">
                  <c:v>41420.326388892463</c:v>
                </c:pt>
                <c:pt idx="4417">
                  <c:v>41420.333333336908</c:v>
                </c:pt>
                <c:pt idx="4418">
                  <c:v>41420.340277781354</c:v>
                </c:pt>
                <c:pt idx="4419">
                  <c:v>41420.347222225799</c:v>
                </c:pt>
                <c:pt idx="4420">
                  <c:v>41420.354166670244</c:v>
                </c:pt>
                <c:pt idx="4421">
                  <c:v>41420.361111114689</c:v>
                </c:pt>
                <c:pt idx="4422">
                  <c:v>41420.368055559135</c:v>
                </c:pt>
                <c:pt idx="4423">
                  <c:v>41420.37500000358</c:v>
                </c:pt>
                <c:pt idx="4424">
                  <c:v>41420.381944448025</c:v>
                </c:pt>
                <c:pt idx="4425">
                  <c:v>41420.38888889247</c:v>
                </c:pt>
                <c:pt idx="4426">
                  <c:v>41420.395833336916</c:v>
                </c:pt>
                <c:pt idx="4427">
                  <c:v>41420.402777781361</c:v>
                </c:pt>
                <c:pt idx="4428">
                  <c:v>41420.409722225806</c:v>
                </c:pt>
                <c:pt idx="4429">
                  <c:v>41420.416666670251</c:v>
                </c:pt>
                <c:pt idx="4430">
                  <c:v>41420.423611114697</c:v>
                </c:pt>
                <c:pt idx="4431">
                  <c:v>41420.430555559142</c:v>
                </c:pt>
                <c:pt idx="4432">
                  <c:v>41420.437500003587</c:v>
                </c:pt>
                <c:pt idx="4433">
                  <c:v>41420.444444448032</c:v>
                </c:pt>
                <c:pt idx="4434">
                  <c:v>41420.451388892478</c:v>
                </c:pt>
                <c:pt idx="4435">
                  <c:v>41420.458333336923</c:v>
                </c:pt>
                <c:pt idx="4436">
                  <c:v>41420.465277781368</c:v>
                </c:pt>
                <c:pt idx="4437">
                  <c:v>41420.472222225813</c:v>
                </c:pt>
                <c:pt idx="4438">
                  <c:v>41420.479166670259</c:v>
                </c:pt>
                <c:pt idx="4439">
                  <c:v>41420.486111114704</c:v>
                </c:pt>
                <c:pt idx="4440">
                  <c:v>41420.493055559149</c:v>
                </c:pt>
                <c:pt idx="4441">
                  <c:v>41420.500000003594</c:v>
                </c:pt>
                <c:pt idx="4442">
                  <c:v>41420.50694444804</c:v>
                </c:pt>
                <c:pt idx="4443">
                  <c:v>41420.513888892485</c:v>
                </c:pt>
                <c:pt idx="4444">
                  <c:v>41420.52083333693</c:v>
                </c:pt>
                <c:pt idx="4445">
                  <c:v>41420.527777781375</c:v>
                </c:pt>
                <c:pt idx="4446">
                  <c:v>41420.534722225821</c:v>
                </c:pt>
                <c:pt idx="4447">
                  <c:v>41420.541666670266</c:v>
                </c:pt>
                <c:pt idx="4448">
                  <c:v>41420.548611114711</c:v>
                </c:pt>
                <c:pt idx="4449">
                  <c:v>41420.555555559156</c:v>
                </c:pt>
                <c:pt idx="4450">
                  <c:v>41420.562500003602</c:v>
                </c:pt>
                <c:pt idx="4451">
                  <c:v>41420.569444448047</c:v>
                </c:pt>
                <c:pt idx="4452">
                  <c:v>41420.576388892492</c:v>
                </c:pt>
                <c:pt idx="4453">
                  <c:v>41420.583333336937</c:v>
                </c:pt>
                <c:pt idx="4454">
                  <c:v>41420.590277781383</c:v>
                </c:pt>
                <c:pt idx="4455">
                  <c:v>41420.597222225828</c:v>
                </c:pt>
                <c:pt idx="4456">
                  <c:v>41420.604166670273</c:v>
                </c:pt>
                <c:pt idx="4457">
                  <c:v>41420.611111114718</c:v>
                </c:pt>
                <c:pt idx="4458">
                  <c:v>41420.618055559164</c:v>
                </c:pt>
                <c:pt idx="4459">
                  <c:v>41420.625000003609</c:v>
                </c:pt>
                <c:pt idx="4460">
                  <c:v>41420.631944448054</c:v>
                </c:pt>
                <c:pt idx="4461">
                  <c:v>41420.638888892499</c:v>
                </c:pt>
                <c:pt idx="4462">
                  <c:v>41420.645833336945</c:v>
                </c:pt>
                <c:pt idx="4463">
                  <c:v>41420.65277778139</c:v>
                </c:pt>
                <c:pt idx="4464">
                  <c:v>41420.659722225835</c:v>
                </c:pt>
                <c:pt idx="4465">
                  <c:v>41420.66666667028</c:v>
                </c:pt>
                <c:pt idx="4466">
                  <c:v>41420.673611114726</c:v>
                </c:pt>
                <c:pt idx="4467">
                  <c:v>41420.680555559171</c:v>
                </c:pt>
                <c:pt idx="4468">
                  <c:v>41420.687500003616</c:v>
                </c:pt>
                <c:pt idx="4469">
                  <c:v>41420.694444448061</c:v>
                </c:pt>
                <c:pt idx="4470">
                  <c:v>41420.701388892507</c:v>
                </c:pt>
                <c:pt idx="4471">
                  <c:v>41420.708333336952</c:v>
                </c:pt>
                <c:pt idx="4472">
                  <c:v>41420.715277781397</c:v>
                </c:pt>
                <c:pt idx="4473">
                  <c:v>41420.722222225842</c:v>
                </c:pt>
                <c:pt idx="4474">
                  <c:v>41420.729166670288</c:v>
                </c:pt>
                <c:pt idx="4475">
                  <c:v>41420.736111114733</c:v>
                </c:pt>
                <c:pt idx="4476">
                  <c:v>41420.743055559178</c:v>
                </c:pt>
                <c:pt idx="4477">
                  <c:v>41420.750000003623</c:v>
                </c:pt>
                <c:pt idx="4478">
                  <c:v>41420.756944448069</c:v>
                </c:pt>
                <c:pt idx="4479">
                  <c:v>41420.763888892514</c:v>
                </c:pt>
                <c:pt idx="4480">
                  <c:v>41420.770833336959</c:v>
                </c:pt>
                <c:pt idx="4481">
                  <c:v>41420.777777781404</c:v>
                </c:pt>
                <c:pt idx="4482">
                  <c:v>41420.78472222585</c:v>
                </c:pt>
                <c:pt idx="4483">
                  <c:v>41420.791666670295</c:v>
                </c:pt>
                <c:pt idx="4484">
                  <c:v>41420.79861111474</c:v>
                </c:pt>
                <c:pt idx="4485">
                  <c:v>41420.805555559185</c:v>
                </c:pt>
                <c:pt idx="4486">
                  <c:v>41420.812500003631</c:v>
                </c:pt>
                <c:pt idx="4487">
                  <c:v>41420.819444448076</c:v>
                </c:pt>
                <c:pt idx="4488">
                  <c:v>41420.826388892521</c:v>
                </c:pt>
                <c:pt idx="4489">
                  <c:v>41420.833333336966</c:v>
                </c:pt>
                <c:pt idx="4490">
                  <c:v>41420.840277781412</c:v>
                </c:pt>
                <c:pt idx="4491">
                  <c:v>41420.847222225857</c:v>
                </c:pt>
                <c:pt idx="4492">
                  <c:v>41420.854166670302</c:v>
                </c:pt>
                <c:pt idx="4493">
                  <c:v>41420.861111114747</c:v>
                </c:pt>
                <c:pt idx="4494">
                  <c:v>41420.868055559193</c:v>
                </c:pt>
                <c:pt idx="4495">
                  <c:v>41420.875000003638</c:v>
                </c:pt>
                <c:pt idx="4496">
                  <c:v>41420.881944448083</c:v>
                </c:pt>
                <c:pt idx="4497">
                  <c:v>41420.888888892528</c:v>
                </c:pt>
                <c:pt idx="4498">
                  <c:v>41420.895833336974</c:v>
                </c:pt>
                <c:pt idx="4499">
                  <c:v>41420.902777781419</c:v>
                </c:pt>
                <c:pt idx="4500">
                  <c:v>41420.909722225864</c:v>
                </c:pt>
                <c:pt idx="4501">
                  <c:v>41420.916666670309</c:v>
                </c:pt>
                <c:pt idx="4502">
                  <c:v>41420.923611114755</c:v>
                </c:pt>
                <c:pt idx="4503">
                  <c:v>41420.9305555592</c:v>
                </c:pt>
                <c:pt idx="4504">
                  <c:v>41420.937500003645</c:v>
                </c:pt>
                <c:pt idx="4505">
                  <c:v>41420.944444448091</c:v>
                </c:pt>
                <c:pt idx="4506">
                  <c:v>41420.951388892536</c:v>
                </c:pt>
                <c:pt idx="4507">
                  <c:v>41420.958333336981</c:v>
                </c:pt>
                <c:pt idx="4508">
                  <c:v>41420.965277781426</c:v>
                </c:pt>
                <c:pt idx="4509">
                  <c:v>41420.972222225872</c:v>
                </c:pt>
                <c:pt idx="4510">
                  <c:v>41420.979166670317</c:v>
                </c:pt>
                <c:pt idx="4511">
                  <c:v>41420.986111114762</c:v>
                </c:pt>
                <c:pt idx="4512">
                  <c:v>41420.993055559207</c:v>
                </c:pt>
                <c:pt idx="4513">
                  <c:v>41421.000000003653</c:v>
                </c:pt>
                <c:pt idx="4514">
                  <c:v>41421.006944448098</c:v>
                </c:pt>
                <c:pt idx="4515">
                  <c:v>41421.013888892543</c:v>
                </c:pt>
                <c:pt idx="4516">
                  <c:v>41421.020833336988</c:v>
                </c:pt>
                <c:pt idx="4517">
                  <c:v>41421.027777781434</c:v>
                </c:pt>
                <c:pt idx="4518">
                  <c:v>41421.034722225879</c:v>
                </c:pt>
                <c:pt idx="4519">
                  <c:v>41421.041666670324</c:v>
                </c:pt>
                <c:pt idx="4520">
                  <c:v>41421.048611114769</c:v>
                </c:pt>
                <c:pt idx="4521">
                  <c:v>41421.055555559215</c:v>
                </c:pt>
                <c:pt idx="4522">
                  <c:v>41421.06250000366</c:v>
                </c:pt>
                <c:pt idx="4523">
                  <c:v>41421.069444448105</c:v>
                </c:pt>
                <c:pt idx="4524">
                  <c:v>41421.07638889255</c:v>
                </c:pt>
                <c:pt idx="4525">
                  <c:v>41421.083333336996</c:v>
                </c:pt>
                <c:pt idx="4526">
                  <c:v>41421.090277781441</c:v>
                </c:pt>
                <c:pt idx="4527">
                  <c:v>41421.097222225886</c:v>
                </c:pt>
                <c:pt idx="4528">
                  <c:v>41421.104166670331</c:v>
                </c:pt>
                <c:pt idx="4529">
                  <c:v>41421.111111114777</c:v>
                </c:pt>
                <c:pt idx="4530">
                  <c:v>41421.118055559222</c:v>
                </c:pt>
                <c:pt idx="4531">
                  <c:v>41421.125000003667</c:v>
                </c:pt>
                <c:pt idx="4532">
                  <c:v>41421.131944448112</c:v>
                </c:pt>
                <c:pt idx="4533">
                  <c:v>41421.138888892558</c:v>
                </c:pt>
                <c:pt idx="4534">
                  <c:v>41421.145833337003</c:v>
                </c:pt>
                <c:pt idx="4535">
                  <c:v>41421.152777781448</c:v>
                </c:pt>
                <c:pt idx="4536">
                  <c:v>41421.159722225893</c:v>
                </c:pt>
                <c:pt idx="4537">
                  <c:v>41421.166666670339</c:v>
                </c:pt>
                <c:pt idx="4538">
                  <c:v>41421.173611114784</c:v>
                </c:pt>
                <c:pt idx="4539">
                  <c:v>41421.180555559229</c:v>
                </c:pt>
                <c:pt idx="4540">
                  <c:v>41421.187500003674</c:v>
                </c:pt>
                <c:pt idx="4541">
                  <c:v>41421.19444444812</c:v>
                </c:pt>
                <c:pt idx="4542">
                  <c:v>41421.201388892565</c:v>
                </c:pt>
                <c:pt idx="4543">
                  <c:v>41421.20833333701</c:v>
                </c:pt>
                <c:pt idx="4544">
                  <c:v>41421.215277781455</c:v>
                </c:pt>
                <c:pt idx="4545">
                  <c:v>41421.222222225901</c:v>
                </c:pt>
                <c:pt idx="4546">
                  <c:v>41421.229166670346</c:v>
                </c:pt>
                <c:pt idx="4547">
                  <c:v>41421.236111114791</c:v>
                </c:pt>
                <c:pt idx="4548">
                  <c:v>41421.243055559236</c:v>
                </c:pt>
                <c:pt idx="4549">
                  <c:v>41421.250000003682</c:v>
                </c:pt>
                <c:pt idx="4550">
                  <c:v>41421.256944448127</c:v>
                </c:pt>
                <c:pt idx="4551">
                  <c:v>41421.263888892572</c:v>
                </c:pt>
                <c:pt idx="4552">
                  <c:v>41421.270833337017</c:v>
                </c:pt>
                <c:pt idx="4553">
                  <c:v>41421.277777781463</c:v>
                </c:pt>
                <c:pt idx="4554">
                  <c:v>41421.284722225908</c:v>
                </c:pt>
                <c:pt idx="4555">
                  <c:v>41421.291666670353</c:v>
                </c:pt>
                <c:pt idx="4556">
                  <c:v>41421.298611114798</c:v>
                </c:pt>
                <c:pt idx="4557">
                  <c:v>41421.305555559244</c:v>
                </c:pt>
                <c:pt idx="4558">
                  <c:v>41421.312500003689</c:v>
                </c:pt>
                <c:pt idx="4559">
                  <c:v>41421.319444448134</c:v>
                </c:pt>
                <c:pt idx="4560">
                  <c:v>41421.326388892579</c:v>
                </c:pt>
                <c:pt idx="4561">
                  <c:v>41421.333333337025</c:v>
                </c:pt>
                <c:pt idx="4562">
                  <c:v>41421.34027778147</c:v>
                </c:pt>
                <c:pt idx="4563">
                  <c:v>41421.347222225915</c:v>
                </c:pt>
                <c:pt idx="4564">
                  <c:v>41421.35416667036</c:v>
                </c:pt>
                <c:pt idx="4565">
                  <c:v>41421.361111114806</c:v>
                </c:pt>
                <c:pt idx="4566">
                  <c:v>41421.368055559251</c:v>
                </c:pt>
                <c:pt idx="4567">
                  <c:v>41421.375000003696</c:v>
                </c:pt>
                <c:pt idx="4568">
                  <c:v>41421.381944448141</c:v>
                </c:pt>
                <c:pt idx="4569">
                  <c:v>41421.388888892587</c:v>
                </c:pt>
                <c:pt idx="4570">
                  <c:v>41421.395833337032</c:v>
                </c:pt>
                <c:pt idx="4571">
                  <c:v>41421.402777781477</c:v>
                </c:pt>
                <c:pt idx="4572">
                  <c:v>41421.409722225922</c:v>
                </c:pt>
                <c:pt idx="4573">
                  <c:v>41421.416666670368</c:v>
                </c:pt>
                <c:pt idx="4574">
                  <c:v>41421.423611114813</c:v>
                </c:pt>
                <c:pt idx="4575">
                  <c:v>41421.430555559258</c:v>
                </c:pt>
                <c:pt idx="4576">
                  <c:v>41421.437500003703</c:v>
                </c:pt>
                <c:pt idx="4577">
                  <c:v>41421.444444448149</c:v>
                </c:pt>
                <c:pt idx="4578">
                  <c:v>41421.451388892594</c:v>
                </c:pt>
                <c:pt idx="4579">
                  <c:v>41421.458333337039</c:v>
                </c:pt>
                <c:pt idx="4580">
                  <c:v>41421.465277781484</c:v>
                </c:pt>
                <c:pt idx="4581">
                  <c:v>41421.47222222593</c:v>
                </c:pt>
                <c:pt idx="4582">
                  <c:v>41421.479166670375</c:v>
                </c:pt>
                <c:pt idx="4583">
                  <c:v>41421.48611111482</c:v>
                </c:pt>
                <c:pt idx="4584">
                  <c:v>41421.493055559265</c:v>
                </c:pt>
                <c:pt idx="4585">
                  <c:v>41421.500000003711</c:v>
                </c:pt>
                <c:pt idx="4586">
                  <c:v>41421.506944448156</c:v>
                </c:pt>
                <c:pt idx="4587">
                  <c:v>41421.513888892601</c:v>
                </c:pt>
                <c:pt idx="4588">
                  <c:v>41421.520833337046</c:v>
                </c:pt>
                <c:pt idx="4589">
                  <c:v>41421.527777781492</c:v>
                </c:pt>
                <c:pt idx="4590">
                  <c:v>41421.534722225937</c:v>
                </c:pt>
                <c:pt idx="4591">
                  <c:v>41421.541666670382</c:v>
                </c:pt>
                <c:pt idx="4592">
                  <c:v>41421.548611114828</c:v>
                </c:pt>
                <c:pt idx="4593">
                  <c:v>41421.555555559273</c:v>
                </c:pt>
                <c:pt idx="4594">
                  <c:v>41421.562500003718</c:v>
                </c:pt>
                <c:pt idx="4595">
                  <c:v>41421.569444448163</c:v>
                </c:pt>
                <c:pt idx="4596">
                  <c:v>41421.576388892609</c:v>
                </c:pt>
                <c:pt idx="4597">
                  <c:v>41421.583333337054</c:v>
                </c:pt>
                <c:pt idx="4598">
                  <c:v>41421.590277781499</c:v>
                </c:pt>
                <c:pt idx="4599">
                  <c:v>41421.597222225944</c:v>
                </c:pt>
                <c:pt idx="4600">
                  <c:v>41421.60416667039</c:v>
                </c:pt>
                <c:pt idx="4601">
                  <c:v>41421.611111114835</c:v>
                </c:pt>
                <c:pt idx="4602">
                  <c:v>41421.61805555928</c:v>
                </c:pt>
                <c:pt idx="4603">
                  <c:v>41421.625000003725</c:v>
                </c:pt>
                <c:pt idx="4604">
                  <c:v>41421.631944448171</c:v>
                </c:pt>
                <c:pt idx="4605">
                  <c:v>41421.638888892616</c:v>
                </c:pt>
                <c:pt idx="4606">
                  <c:v>41421.645833337061</c:v>
                </c:pt>
                <c:pt idx="4607">
                  <c:v>41421.652777781506</c:v>
                </c:pt>
                <c:pt idx="4608">
                  <c:v>41421.659722225952</c:v>
                </c:pt>
                <c:pt idx="4609">
                  <c:v>41421.666666670397</c:v>
                </c:pt>
                <c:pt idx="4610">
                  <c:v>41421.673611114842</c:v>
                </c:pt>
                <c:pt idx="4611">
                  <c:v>41421.680555559287</c:v>
                </c:pt>
                <c:pt idx="4612">
                  <c:v>41421.687500003733</c:v>
                </c:pt>
                <c:pt idx="4613">
                  <c:v>41421.694444448178</c:v>
                </c:pt>
                <c:pt idx="4614">
                  <c:v>41421.701388892623</c:v>
                </c:pt>
                <c:pt idx="4615">
                  <c:v>41421.708333337068</c:v>
                </c:pt>
                <c:pt idx="4616">
                  <c:v>41421.715277781514</c:v>
                </c:pt>
                <c:pt idx="4617">
                  <c:v>41421.722222225959</c:v>
                </c:pt>
                <c:pt idx="4618">
                  <c:v>41421.729166670404</c:v>
                </c:pt>
                <c:pt idx="4619">
                  <c:v>41421.736111114849</c:v>
                </c:pt>
                <c:pt idx="4620">
                  <c:v>41421.743055559295</c:v>
                </c:pt>
                <c:pt idx="4621">
                  <c:v>41421.75000000374</c:v>
                </c:pt>
                <c:pt idx="4622">
                  <c:v>41421.756944448185</c:v>
                </c:pt>
                <c:pt idx="4623">
                  <c:v>41421.76388889263</c:v>
                </c:pt>
                <c:pt idx="4624">
                  <c:v>41421.770833337076</c:v>
                </c:pt>
                <c:pt idx="4625">
                  <c:v>41421.777777781521</c:v>
                </c:pt>
                <c:pt idx="4626">
                  <c:v>41421.784722225966</c:v>
                </c:pt>
                <c:pt idx="4627">
                  <c:v>41421.791666670411</c:v>
                </c:pt>
                <c:pt idx="4628">
                  <c:v>41421.798611114857</c:v>
                </c:pt>
                <c:pt idx="4629">
                  <c:v>41421.805555559302</c:v>
                </c:pt>
                <c:pt idx="4630">
                  <c:v>41421.812500003747</c:v>
                </c:pt>
                <c:pt idx="4631">
                  <c:v>41421.819444448192</c:v>
                </c:pt>
                <c:pt idx="4632">
                  <c:v>41421.826388892638</c:v>
                </c:pt>
                <c:pt idx="4633">
                  <c:v>41421.833333337083</c:v>
                </c:pt>
                <c:pt idx="4634">
                  <c:v>41421.840277781528</c:v>
                </c:pt>
                <c:pt idx="4635">
                  <c:v>41421.847222225973</c:v>
                </c:pt>
                <c:pt idx="4636">
                  <c:v>41421.854166670419</c:v>
                </c:pt>
                <c:pt idx="4637">
                  <c:v>41421.861111114864</c:v>
                </c:pt>
                <c:pt idx="4638">
                  <c:v>41421.868055559309</c:v>
                </c:pt>
                <c:pt idx="4639">
                  <c:v>41421.875000003754</c:v>
                </c:pt>
                <c:pt idx="4640">
                  <c:v>41421.8819444482</c:v>
                </c:pt>
                <c:pt idx="4641">
                  <c:v>41421.888888892645</c:v>
                </c:pt>
                <c:pt idx="4642">
                  <c:v>41421.89583333709</c:v>
                </c:pt>
                <c:pt idx="4643">
                  <c:v>41421.902777781535</c:v>
                </c:pt>
                <c:pt idx="4644">
                  <c:v>41421.909722225981</c:v>
                </c:pt>
                <c:pt idx="4645">
                  <c:v>41421.916666670426</c:v>
                </c:pt>
                <c:pt idx="4646">
                  <c:v>41421.923611114871</c:v>
                </c:pt>
                <c:pt idx="4647">
                  <c:v>41421.930555559316</c:v>
                </c:pt>
                <c:pt idx="4648">
                  <c:v>41421.937500003762</c:v>
                </c:pt>
                <c:pt idx="4649">
                  <c:v>41421.944444448207</c:v>
                </c:pt>
                <c:pt idx="4650">
                  <c:v>41421.951388892652</c:v>
                </c:pt>
                <c:pt idx="4651">
                  <c:v>41421.958333337097</c:v>
                </c:pt>
                <c:pt idx="4652">
                  <c:v>41421.965277781543</c:v>
                </c:pt>
                <c:pt idx="4653">
                  <c:v>41421.972222225988</c:v>
                </c:pt>
                <c:pt idx="4654">
                  <c:v>41421.979166670433</c:v>
                </c:pt>
                <c:pt idx="4655">
                  <c:v>41421.986111114878</c:v>
                </c:pt>
                <c:pt idx="4656">
                  <c:v>41421.993055559324</c:v>
                </c:pt>
                <c:pt idx="4657">
                  <c:v>41422.000000003769</c:v>
                </c:pt>
                <c:pt idx="4658">
                  <c:v>41422.006944448214</c:v>
                </c:pt>
                <c:pt idx="4659">
                  <c:v>41422.013888892659</c:v>
                </c:pt>
                <c:pt idx="4660">
                  <c:v>41422.020833337105</c:v>
                </c:pt>
                <c:pt idx="4661">
                  <c:v>41422.02777778155</c:v>
                </c:pt>
                <c:pt idx="4662">
                  <c:v>41422.034722225995</c:v>
                </c:pt>
                <c:pt idx="4663">
                  <c:v>41422.04166667044</c:v>
                </c:pt>
                <c:pt idx="4664">
                  <c:v>41422.048611114886</c:v>
                </c:pt>
                <c:pt idx="4665">
                  <c:v>41422.055555559331</c:v>
                </c:pt>
                <c:pt idx="4666">
                  <c:v>41422.062500003776</c:v>
                </c:pt>
                <c:pt idx="4667">
                  <c:v>41422.069444448221</c:v>
                </c:pt>
                <c:pt idx="4668">
                  <c:v>41422.076388892667</c:v>
                </c:pt>
                <c:pt idx="4669">
                  <c:v>41422.083333337112</c:v>
                </c:pt>
                <c:pt idx="4670">
                  <c:v>41422.090277781557</c:v>
                </c:pt>
                <c:pt idx="4671">
                  <c:v>41422.097222226002</c:v>
                </c:pt>
                <c:pt idx="4672">
                  <c:v>41422.104166670448</c:v>
                </c:pt>
                <c:pt idx="4673">
                  <c:v>41422.111111114893</c:v>
                </c:pt>
                <c:pt idx="4674">
                  <c:v>41422.118055559338</c:v>
                </c:pt>
                <c:pt idx="4675">
                  <c:v>41422.125000003783</c:v>
                </c:pt>
                <c:pt idx="4676">
                  <c:v>41422.131944448229</c:v>
                </c:pt>
                <c:pt idx="4677">
                  <c:v>41422.138888892674</c:v>
                </c:pt>
                <c:pt idx="4678">
                  <c:v>41422.145833337119</c:v>
                </c:pt>
                <c:pt idx="4679">
                  <c:v>41422.152777781565</c:v>
                </c:pt>
                <c:pt idx="4680">
                  <c:v>41422.15972222601</c:v>
                </c:pt>
                <c:pt idx="4681">
                  <c:v>41422.166666670455</c:v>
                </c:pt>
                <c:pt idx="4682">
                  <c:v>41422.1736111149</c:v>
                </c:pt>
                <c:pt idx="4683">
                  <c:v>41422.180555559346</c:v>
                </c:pt>
                <c:pt idx="4684">
                  <c:v>41422.187500003791</c:v>
                </c:pt>
                <c:pt idx="4685">
                  <c:v>41422.194444448236</c:v>
                </c:pt>
                <c:pt idx="4686">
                  <c:v>41422.201388892681</c:v>
                </c:pt>
                <c:pt idx="4687">
                  <c:v>41422.208333337127</c:v>
                </c:pt>
                <c:pt idx="4688">
                  <c:v>41422.215277781572</c:v>
                </c:pt>
                <c:pt idx="4689">
                  <c:v>41422.222222226017</c:v>
                </c:pt>
                <c:pt idx="4690">
                  <c:v>41422.229166670462</c:v>
                </c:pt>
                <c:pt idx="4691">
                  <c:v>41422.236111114908</c:v>
                </c:pt>
                <c:pt idx="4692">
                  <c:v>41422.243055559353</c:v>
                </c:pt>
                <c:pt idx="4693">
                  <c:v>41422.250000003798</c:v>
                </c:pt>
                <c:pt idx="4694">
                  <c:v>41422.256944448243</c:v>
                </c:pt>
                <c:pt idx="4695">
                  <c:v>41422.263888892689</c:v>
                </c:pt>
                <c:pt idx="4696">
                  <c:v>41422.270833337134</c:v>
                </c:pt>
                <c:pt idx="4697">
                  <c:v>41422.277777781579</c:v>
                </c:pt>
                <c:pt idx="4698">
                  <c:v>41422.284722226024</c:v>
                </c:pt>
                <c:pt idx="4699">
                  <c:v>41422.29166667047</c:v>
                </c:pt>
                <c:pt idx="4700">
                  <c:v>41422.298611114915</c:v>
                </c:pt>
                <c:pt idx="4701">
                  <c:v>41422.30555555936</c:v>
                </c:pt>
                <c:pt idx="4702">
                  <c:v>41422.312500003805</c:v>
                </c:pt>
                <c:pt idx="4703">
                  <c:v>41422.319444448251</c:v>
                </c:pt>
                <c:pt idx="4704">
                  <c:v>41422.326388892696</c:v>
                </c:pt>
                <c:pt idx="4705">
                  <c:v>41422.333333337141</c:v>
                </c:pt>
                <c:pt idx="4706">
                  <c:v>41422.340277781586</c:v>
                </c:pt>
                <c:pt idx="4707">
                  <c:v>41422.347222226032</c:v>
                </c:pt>
                <c:pt idx="4708">
                  <c:v>41422.354166670477</c:v>
                </c:pt>
                <c:pt idx="4709">
                  <c:v>41422.361111114922</c:v>
                </c:pt>
                <c:pt idx="4710">
                  <c:v>41422.368055559367</c:v>
                </c:pt>
                <c:pt idx="4711">
                  <c:v>41422.375000003813</c:v>
                </c:pt>
                <c:pt idx="4712">
                  <c:v>41422.381944448258</c:v>
                </c:pt>
                <c:pt idx="4713">
                  <c:v>41422.388888892703</c:v>
                </c:pt>
                <c:pt idx="4714">
                  <c:v>41422.395833337148</c:v>
                </c:pt>
                <c:pt idx="4715">
                  <c:v>41422.402777781594</c:v>
                </c:pt>
                <c:pt idx="4716">
                  <c:v>41422.409722226039</c:v>
                </c:pt>
                <c:pt idx="4717">
                  <c:v>41422.416666670484</c:v>
                </c:pt>
                <c:pt idx="4718">
                  <c:v>41422.423611114929</c:v>
                </c:pt>
                <c:pt idx="4719">
                  <c:v>41422.430555559375</c:v>
                </c:pt>
                <c:pt idx="4720">
                  <c:v>41422.43750000382</c:v>
                </c:pt>
                <c:pt idx="4721">
                  <c:v>41422.444444448265</c:v>
                </c:pt>
                <c:pt idx="4722">
                  <c:v>41422.45138889271</c:v>
                </c:pt>
                <c:pt idx="4723">
                  <c:v>41422.458333337156</c:v>
                </c:pt>
                <c:pt idx="4724">
                  <c:v>41422.465277781601</c:v>
                </c:pt>
                <c:pt idx="4725">
                  <c:v>41422.472222226046</c:v>
                </c:pt>
                <c:pt idx="4726">
                  <c:v>41422.479166670491</c:v>
                </c:pt>
                <c:pt idx="4727">
                  <c:v>41422.486111114937</c:v>
                </c:pt>
                <c:pt idx="4728">
                  <c:v>41422.493055559382</c:v>
                </c:pt>
                <c:pt idx="4729">
                  <c:v>41422.500000003827</c:v>
                </c:pt>
                <c:pt idx="4730">
                  <c:v>41422.506944448272</c:v>
                </c:pt>
                <c:pt idx="4731">
                  <c:v>41422.513888892718</c:v>
                </c:pt>
                <c:pt idx="4732">
                  <c:v>41422.520833337163</c:v>
                </c:pt>
                <c:pt idx="4733">
                  <c:v>41422.527777781608</c:v>
                </c:pt>
                <c:pt idx="4734">
                  <c:v>41422.534722226053</c:v>
                </c:pt>
                <c:pt idx="4735">
                  <c:v>41422.541666670499</c:v>
                </c:pt>
                <c:pt idx="4736">
                  <c:v>41422.548611114944</c:v>
                </c:pt>
                <c:pt idx="4737">
                  <c:v>41422.555555559389</c:v>
                </c:pt>
                <c:pt idx="4738">
                  <c:v>41422.562500003834</c:v>
                </c:pt>
                <c:pt idx="4739">
                  <c:v>41422.56944444828</c:v>
                </c:pt>
                <c:pt idx="4740">
                  <c:v>41422.576388892725</c:v>
                </c:pt>
                <c:pt idx="4741">
                  <c:v>41422.58333333717</c:v>
                </c:pt>
                <c:pt idx="4742">
                  <c:v>41422.590277781615</c:v>
                </c:pt>
                <c:pt idx="4743">
                  <c:v>41422.597222226061</c:v>
                </c:pt>
                <c:pt idx="4744">
                  <c:v>41422.604166670506</c:v>
                </c:pt>
                <c:pt idx="4745">
                  <c:v>41422.611111114951</c:v>
                </c:pt>
                <c:pt idx="4746">
                  <c:v>41422.618055559396</c:v>
                </c:pt>
                <c:pt idx="4747">
                  <c:v>41422.625000003842</c:v>
                </c:pt>
                <c:pt idx="4748">
                  <c:v>41422.631944448287</c:v>
                </c:pt>
                <c:pt idx="4749">
                  <c:v>41422.638888892732</c:v>
                </c:pt>
                <c:pt idx="4750">
                  <c:v>41422.645833337177</c:v>
                </c:pt>
                <c:pt idx="4751">
                  <c:v>41422.652777781623</c:v>
                </c:pt>
                <c:pt idx="4752">
                  <c:v>41422.659722226068</c:v>
                </c:pt>
                <c:pt idx="4753">
                  <c:v>41422.666666670513</c:v>
                </c:pt>
                <c:pt idx="4754">
                  <c:v>41422.673611114958</c:v>
                </c:pt>
                <c:pt idx="4755">
                  <c:v>41422.680555559404</c:v>
                </c:pt>
                <c:pt idx="4756">
                  <c:v>41422.687500003849</c:v>
                </c:pt>
                <c:pt idx="4757">
                  <c:v>41422.694444448294</c:v>
                </c:pt>
                <c:pt idx="4758">
                  <c:v>41422.701388892739</c:v>
                </c:pt>
                <c:pt idx="4759">
                  <c:v>41422.708333337185</c:v>
                </c:pt>
                <c:pt idx="4760">
                  <c:v>41422.71527778163</c:v>
                </c:pt>
                <c:pt idx="4761">
                  <c:v>41422.722222226075</c:v>
                </c:pt>
                <c:pt idx="4762">
                  <c:v>41422.72916667052</c:v>
                </c:pt>
                <c:pt idx="4763">
                  <c:v>41422.736111114966</c:v>
                </c:pt>
                <c:pt idx="4764">
                  <c:v>41422.743055559411</c:v>
                </c:pt>
                <c:pt idx="4765">
                  <c:v>41422.750000003856</c:v>
                </c:pt>
                <c:pt idx="4766">
                  <c:v>41422.756944448302</c:v>
                </c:pt>
                <c:pt idx="4767">
                  <c:v>41422.763888892747</c:v>
                </c:pt>
                <c:pt idx="4768">
                  <c:v>41422.770833337192</c:v>
                </c:pt>
                <c:pt idx="4769">
                  <c:v>41422.777777781637</c:v>
                </c:pt>
                <c:pt idx="4770">
                  <c:v>41422.784722226083</c:v>
                </c:pt>
                <c:pt idx="4771">
                  <c:v>41422.791666670528</c:v>
                </c:pt>
                <c:pt idx="4772">
                  <c:v>41422.798611114973</c:v>
                </c:pt>
                <c:pt idx="4773">
                  <c:v>41422.805555559418</c:v>
                </c:pt>
                <c:pt idx="4774">
                  <c:v>41422.812500003864</c:v>
                </c:pt>
                <c:pt idx="4775">
                  <c:v>41422.819444448309</c:v>
                </c:pt>
                <c:pt idx="4776">
                  <c:v>41422.826388892754</c:v>
                </c:pt>
                <c:pt idx="4777">
                  <c:v>41422.833333337199</c:v>
                </c:pt>
                <c:pt idx="4778">
                  <c:v>41422.840277781645</c:v>
                </c:pt>
                <c:pt idx="4779">
                  <c:v>41422.84722222609</c:v>
                </c:pt>
                <c:pt idx="4780">
                  <c:v>41422.854166670535</c:v>
                </c:pt>
                <c:pt idx="4781">
                  <c:v>41422.86111111498</c:v>
                </c:pt>
                <c:pt idx="4782">
                  <c:v>41422.868055559426</c:v>
                </c:pt>
                <c:pt idx="4783">
                  <c:v>41422.875000003871</c:v>
                </c:pt>
                <c:pt idx="4784">
                  <c:v>41422.881944448316</c:v>
                </c:pt>
                <c:pt idx="4785">
                  <c:v>41422.888888892761</c:v>
                </c:pt>
                <c:pt idx="4786">
                  <c:v>41422.895833337207</c:v>
                </c:pt>
                <c:pt idx="4787">
                  <c:v>41422.902777781652</c:v>
                </c:pt>
                <c:pt idx="4788">
                  <c:v>41422.909722226097</c:v>
                </c:pt>
                <c:pt idx="4789">
                  <c:v>41422.916666670542</c:v>
                </c:pt>
                <c:pt idx="4790">
                  <c:v>41422.923611114988</c:v>
                </c:pt>
                <c:pt idx="4791">
                  <c:v>41422.930555559433</c:v>
                </c:pt>
                <c:pt idx="4792">
                  <c:v>41422.937500003878</c:v>
                </c:pt>
                <c:pt idx="4793">
                  <c:v>41422.944444448323</c:v>
                </c:pt>
                <c:pt idx="4794">
                  <c:v>41422.951388892769</c:v>
                </c:pt>
                <c:pt idx="4795">
                  <c:v>41422.958333337214</c:v>
                </c:pt>
                <c:pt idx="4796">
                  <c:v>41422.965277781659</c:v>
                </c:pt>
                <c:pt idx="4797">
                  <c:v>41422.972222226104</c:v>
                </c:pt>
                <c:pt idx="4798">
                  <c:v>41422.97916667055</c:v>
                </c:pt>
                <c:pt idx="4799">
                  <c:v>41422.986111114995</c:v>
                </c:pt>
                <c:pt idx="4800">
                  <c:v>41422.99305555944</c:v>
                </c:pt>
                <c:pt idx="4801">
                  <c:v>41423.000000003885</c:v>
                </c:pt>
                <c:pt idx="4802">
                  <c:v>41423.006944448331</c:v>
                </c:pt>
                <c:pt idx="4803">
                  <c:v>41423.013888892776</c:v>
                </c:pt>
                <c:pt idx="4804">
                  <c:v>41423.020833337221</c:v>
                </c:pt>
                <c:pt idx="4805">
                  <c:v>41423.027777781666</c:v>
                </c:pt>
                <c:pt idx="4806">
                  <c:v>41423.034722226112</c:v>
                </c:pt>
                <c:pt idx="4807">
                  <c:v>41423.041666670557</c:v>
                </c:pt>
                <c:pt idx="4808">
                  <c:v>41423.048611115002</c:v>
                </c:pt>
                <c:pt idx="4809">
                  <c:v>41423.055555559447</c:v>
                </c:pt>
                <c:pt idx="4810">
                  <c:v>41423.062500003893</c:v>
                </c:pt>
                <c:pt idx="4811">
                  <c:v>41423.069444448338</c:v>
                </c:pt>
                <c:pt idx="4812">
                  <c:v>41423.076388892783</c:v>
                </c:pt>
                <c:pt idx="4813">
                  <c:v>41423.083333337228</c:v>
                </c:pt>
                <c:pt idx="4814">
                  <c:v>41423.090277781674</c:v>
                </c:pt>
                <c:pt idx="4815">
                  <c:v>41423.097222226119</c:v>
                </c:pt>
                <c:pt idx="4816">
                  <c:v>41423.104166670564</c:v>
                </c:pt>
                <c:pt idx="4817">
                  <c:v>41423.111111115009</c:v>
                </c:pt>
                <c:pt idx="4818">
                  <c:v>41423.118055559455</c:v>
                </c:pt>
                <c:pt idx="4819">
                  <c:v>41423.1250000039</c:v>
                </c:pt>
                <c:pt idx="4820">
                  <c:v>41423.131944448345</c:v>
                </c:pt>
                <c:pt idx="4821">
                  <c:v>41423.13888889279</c:v>
                </c:pt>
                <c:pt idx="4822">
                  <c:v>41423.145833337236</c:v>
                </c:pt>
                <c:pt idx="4823">
                  <c:v>41423.152777781681</c:v>
                </c:pt>
                <c:pt idx="4824">
                  <c:v>41423.159722226126</c:v>
                </c:pt>
                <c:pt idx="4825">
                  <c:v>41423.166666670571</c:v>
                </c:pt>
                <c:pt idx="4826">
                  <c:v>41423.173611115017</c:v>
                </c:pt>
                <c:pt idx="4827">
                  <c:v>41423.180555559462</c:v>
                </c:pt>
                <c:pt idx="4828">
                  <c:v>41423.187500003907</c:v>
                </c:pt>
                <c:pt idx="4829">
                  <c:v>41423.194444448352</c:v>
                </c:pt>
                <c:pt idx="4830">
                  <c:v>41423.201388892798</c:v>
                </c:pt>
                <c:pt idx="4831">
                  <c:v>41423.208333337243</c:v>
                </c:pt>
                <c:pt idx="4832">
                  <c:v>41423.215277781688</c:v>
                </c:pt>
                <c:pt idx="4833">
                  <c:v>41423.222222226133</c:v>
                </c:pt>
                <c:pt idx="4834">
                  <c:v>41423.229166670579</c:v>
                </c:pt>
                <c:pt idx="4835">
                  <c:v>41423.236111115024</c:v>
                </c:pt>
                <c:pt idx="4836">
                  <c:v>41423.243055559469</c:v>
                </c:pt>
                <c:pt idx="4837">
                  <c:v>41423.250000003914</c:v>
                </c:pt>
                <c:pt idx="4838">
                  <c:v>41423.25694444836</c:v>
                </c:pt>
                <c:pt idx="4839">
                  <c:v>41423.263888892805</c:v>
                </c:pt>
                <c:pt idx="4840">
                  <c:v>41423.27083333725</c:v>
                </c:pt>
                <c:pt idx="4841">
                  <c:v>41423.277777781695</c:v>
                </c:pt>
                <c:pt idx="4842">
                  <c:v>41423.284722226141</c:v>
                </c:pt>
                <c:pt idx="4843">
                  <c:v>41423.291666670586</c:v>
                </c:pt>
                <c:pt idx="4844">
                  <c:v>41423.298611115031</c:v>
                </c:pt>
                <c:pt idx="4845">
                  <c:v>41423.305555559476</c:v>
                </c:pt>
                <c:pt idx="4846">
                  <c:v>41423.312500003922</c:v>
                </c:pt>
                <c:pt idx="4847">
                  <c:v>41423.319444448367</c:v>
                </c:pt>
                <c:pt idx="4848">
                  <c:v>41423.326388892812</c:v>
                </c:pt>
                <c:pt idx="4849">
                  <c:v>41423.333333337257</c:v>
                </c:pt>
                <c:pt idx="4850">
                  <c:v>41423.340277781703</c:v>
                </c:pt>
                <c:pt idx="4851">
                  <c:v>41423.347222226148</c:v>
                </c:pt>
                <c:pt idx="4852">
                  <c:v>41423.354166670593</c:v>
                </c:pt>
                <c:pt idx="4853">
                  <c:v>41423.361111115039</c:v>
                </c:pt>
                <c:pt idx="4854">
                  <c:v>41423.368055559484</c:v>
                </c:pt>
                <c:pt idx="4855">
                  <c:v>41423.375000003929</c:v>
                </c:pt>
                <c:pt idx="4856">
                  <c:v>41423.381944448374</c:v>
                </c:pt>
                <c:pt idx="4857">
                  <c:v>41423.38888889282</c:v>
                </c:pt>
                <c:pt idx="4858">
                  <c:v>41423.395833337265</c:v>
                </c:pt>
                <c:pt idx="4859">
                  <c:v>41423.40277778171</c:v>
                </c:pt>
                <c:pt idx="4860">
                  <c:v>41423.409722226155</c:v>
                </c:pt>
                <c:pt idx="4861">
                  <c:v>41423.416666670601</c:v>
                </c:pt>
                <c:pt idx="4862">
                  <c:v>41423.423611115046</c:v>
                </c:pt>
                <c:pt idx="4863">
                  <c:v>41423.430555559491</c:v>
                </c:pt>
                <c:pt idx="4864">
                  <c:v>41423.437500003936</c:v>
                </c:pt>
                <c:pt idx="4865">
                  <c:v>41423.444444448382</c:v>
                </c:pt>
                <c:pt idx="4866">
                  <c:v>41423.451388892827</c:v>
                </c:pt>
                <c:pt idx="4867">
                  <c:v>41423.458333337272</c:v>
                </c:pt>
                <c:pt idx="4868">
                  <c:v>41423.465277781717</c:v>
                </c:pt>
                <c:pt idx="4869">
                  <c:v>41423.472222226163</c:v>
                </c:pt>
                <c:pt idx="4870">
                  <c:v>41423.479166670608</c:v>
                </c:pt>
                <c:pt idx="4871">
                  <c:v>41423.486111115053</c:v>
                </c:pt>
                <c:pt idx="4872">
                  <c:v>41423.493055559498</c:v>
                </c:pt>
                <c:pt idx="4873">
                  <c:v>41423.500000003944</c:v>
                </c:pt>
                <c:pt idx="4874">
                  <c:v>41423.506944448389</c:v>
                </c:pt>
                <c:pt idx="4875">
                  <c:v>41423.513888892834</c:v>
                </c:pt>
                <c:pt idx="4876">
                  <c:v>41423.520833337279</c:v>
                </c:pt>
                <c:pt idx="4877">
                  <c:v>41423.527777781725</c:v>
                </c:pt>
                <c:pt idx="4878">
                  <c:v>41423.53472222617</c:v>
                </c:pt>
                <c:pt idx="4879">
                  <c:v>41423.541666670615</c:v>
                </c:pt>
                <c:pt idx="4880">
                  <c:v>41423.54861111506</c:v>
                </c:pt>
                <c:pt idx="4881">
                  <c:v>41423.555555559506</c:v>
                </c:pt>
                <c:pt idx="4882">
                  <c:v>41423.562500003951</c:v>
                </c:pt>
                <c:pt idx="4883">
                  <c:v>41423.569444448396</c:v>
                </c:pt>
                <c:pt idx="4884">
                  <c:v>41423.576388892841</c:v>
                </c:pt>
                <c:pt idx="4885">
                  <c:v>41423.583333337287</c:v>
                </c:pt>
                <c:pt idx="4886">
                  <c:v>41423.590277781732</c:v>
                </c:pt>
                <c:pt idx="4887">
                  <c:v>41423.597222226177</c:v>
                </c:pt>
                <c:pt idx="4888">
                  <c:v>41423.604166670622</c:v>
                </c:pt>
                <c:pt idx="4889">
                  <c:v>41423.611111115068</c:v>
                </c:pt>
                <c:pt idx="4890">
                  <c:v>41423.618055559513</c:v>
                </c:pt>
                <c:pt idx="4891">
                  <c:v>41423.625000003958</c:v>
                </c:pt>
                <c:pt idx="4892">
                  <c:v>41423.631944448403</c:v>
                </c:pt>
                <c:pt idx="4893">
                  <c:v>41423.638888892849</c:v>
                </c:pt>
                <c:pt idx="4894">
                  <c:v>41423.645833337294</c:v>
                </c:pt>
                <c:pt idx="4895">
                  <c:v>41423.652777781739</c:v>
                </c:pt>
                <c:pt idx="4896">
                  <c:v>41423.659722226184</c:v>
                </c:pt>
                <c:pt idx="4897">
                  <c:v>41423.66666667063</c:v>
                </c:pt>
                <c:pt idx="4898">
                  <c:v>41423.673611115075</c:v>
                </c:pt>
                <c:pt idx="4899">
                  <c:v>41423.68055555952</c:v>
                </c:pt>
                <c:pt idx="4900">
                  <c:v>41423.687500003965</c:v>
                </c:pt>
                <c:pt idx="4901">
                  <c:v>41423.694444448411</c:v>
                </c:pt>
                <c:pt idx="4902">
                  <c:v>41423.701388892856</c:v>
                </c:pt>
                <c:pt idx="4903">
                  <c:v>41423.708333337301</c:v>
                </c:pt>
                <c:pt idx="4904">
                  <c:v>41423.715277781746</c:v>
                </c:pt>
                <c:pt idx="4905">
                  <c:v>41423.722222226192</c:v>
                </c:pt>
                <c:pt idx="4906">
                  <c:v>41423.729166670637</c:v>
                </c:pt>
                <c:pt idx="4907">
                  <c:v>41423.736111115082</c:v>
                </c:pt>
                <c:pt idx="4908">
                  <c:v>41423.743055559527</c:v>
                </c:pt>
                <c:pt idx="4909">
                  <c:v>41423.750000003973</c:v>
                </c:pt>
                <c:pt idx="4910">
                  <c:v>41423.756944448418</c:v>
                </c:pt>
                <c:pt idx="4911">
                  <c:v>41423.763888892863</c:v>
                </c:pt>
                <c:pt idx="4912">
                  <c:v>41423.770833337308</c:v>
                </c:pt>
                <c:pt idx="4913">
                  <c:v>41423.777777781754</c:v>
                </c:pt>
                <c:pt idx="4914">
                  <c:v>41423.784722226199</c:v>
                </c:pt>
                <c:pt idx="4915">
                  <c:v>41423.791666670644</c:v>
                </c:pt>
                <c:pt idx="4916">
                  <c:v>41423.798611115089</c:v>
                </c:pt>
                <c:pt idx="4917">
                  <c:v>41423.805555559535</c:v>
                </c:pt>
                <c:pt idx="4918">
                  <c:v>41423.81250000398</c:v>
                </c:pt>
                <c:pt idx="4919">
                  <c:v>41423.819444448425</c:v>
                </c:pt>
                <c:pt idx="4920">
                  <c:v>41423.82638889287</c:v>
                </c:pt>
                <c:pt idx="4921">
                  <c:v>41423.833333337316</c:v>
                </c:pt>
                <c:pt idx="4922">
                  <c:v>41423.840277781761</c:v>
                </c:pt>
                <c:pt idx="4923">
                  <c:v>41423.847222226206</c:v>
                </c:pt>
                <c:pt idx="4924">
                  <c:v>41423.854166670651</c:v>
                </c:pt>
                <c:pt idx="4925">
                  <c:v>41423.861111115097</c:v>
                </c:pt>
                <c:pt idx="4926">
                  <c:v>41423.868055559542</c:v>
                </c:pt>
                <c:pt idx="4927">
                  <c:v>41423.875000003987</c:v>
                </c:pt>
                <c:pt idx="4928">
                  <c:v>41423.881944448432</c:v>
                </c:pt>
                <c:pt idx="4929">
                  <c:v>41423.888888892878</c:v>
                </c:pt>
                <c:pt idx="4930">
                  <c:v>41423.895833337323</c:v>
                </c:pt>
                <c:pt idx="4931">
                  <c:v>41423.902777781768</c:v>
                </c:pt>
                <c:pt idx="4932">
                  <c:v>41423.909722226213</c:v>
                </c:pt>
                <c:pt idx="4933">
                  <c:v>41423.916666670659</c:v>
                </c:pt>
                <c:pt idx="4934">
                  <c:v>41423.923611115104</c:v>
                </c:pt>
                <c:pt idx="4935">
                  <c:v>41423.930555559549</c:v>
                </c:pt>
                <c:pt idx="4936">
                  <c:v>41423.937500003995</c:v>
                </c:pt>
                <c:pt idx="4937">
                  <c:v>41423.94444444844</c:v>
                </c:pt>
                <c:pt idx="4938">
                  <c:v>41423.951388892885</c:v>
                </c:pt>
                <c:pt idx="4939">
                  <c:v>41423.95833333733</c:v>
                </c:pt>
                <c:pt idx="4940">
                  <c:v>41423.965277781776</c:v>
                </c:pt>
                <c:pt idx="4941">
                  <c:v>41423.972222226221</c:v>
                </c:pt>
                <c:pt idx="4942">
                  <c:v>41423.979166670666</c:v>
                </c:pt>
                <c:pt idx="4943">
                  <c:v>41423.986111115111</c:v>
                </c:pt>
                <c:pt idx="4944">
                  <c:v>41423.993055559557</c:v>
                </c:pt>
                <c:pt idx="4945">
                  <c:v>41424.000000004002</c:v>
                </c:pt>
                <c:pt idx="4946">
                  <c:v>41424.006944448447</c:v>
                </c:pt>
                <c:pt idx="4947">
                  <c:v>41424.013888892892</c:v>
                </c:pt>
                <c:pt idx="4948">
                  <c:v>41424.020833337338</c:v>
                </c:pt>
                <c:pt idx="4949">
                  <c:v>41424.027777781783</c:v>
                </c:pt>
                <c:pt idx="4950">
                  <c:v>41424.034722226228</c:v>
                </c:pt>
                <c:pt idx="4951">
                  <c:v>41424.041666670673</c:v>
                </c:pt>
                <c:pt idx="4952">
                  <c:v>41424.048611115119</c:v>
                </c:pt>
                <c:pt idx="4953">
                  <c:v>41424.055555559564</c:v>
                </c:pt>
                <c:pt idx="4954">
                  <c:v>41424.062500004009</c:v>
                </c:pt>
                <c:pt idx="4955">
                  <c:v>41424.069444448454</c:v>
                </c:pt>
                <c:pt idx="4956">
                  <c:v>41424.0763888929</c:v>
                </c:pt>
                <c:pt idx="4957">
                  <c:v>41424.083333337345</c:v>
                </c:pt>
                <c:pt idx="4958">
                  <c:v>41424.09027778179</c:v>
                </c:pt>
                <c:pt idx="4959">
                  <c:v>41424.097222226235</c:v>
                </c:pt>
                <c:pt idx="4960">
                  <c:v>41424.104166670681</c:v>
                </c:pt>
                <c:pt idx="4961">
                  <c:v>41424.111111115126</c:v>
                </c:pt>
                <c:pt idx="4962">
                  <c:v>41424.118055559571</c:v>
                </c:pt>
                <c:pt idx="4963">
                  <c:v>41424.125000004016</c:v>
                </c:pt>
                <c:pt idx="4964">
                  <c:v>41424.131944448462</c:v>
                </c:pt>
                <c:pt idx="4965">
                  <c:v>41424.138888892907</c:v>
                </c:pt>
                <c:pt idx="4966">
                  <c:v>41424.145833337352</c:v>
                </c:pt>
                <c:pt idx="4967">
                  <c:v>41424.152777781797</c:v>
                </c:pt>
                <c:pt idx="4968">
                  <c:v>41424.159722226243</c:v>
                </c:pt>
                <c:pt idx="4969">
                  <c:v>41424.166666670688</c:v>
                </c:pt>
                <c:pt idx="4970">
                  <c:v>41424.173611115133</c:v>
                </c:pt>
                <c:pt idx="4971">
                  <c:v>41424.180555559578</c:v>
                </c:pt>
                <c:pt idx="4972">
                  <c:v>41424.187500004024</c:v>
                </c:pt>
                <c:pt idx="4973">
                  <c:v>41424.194444448469</c:v>
                </c:pt>
                <c:pt idx="4974">
                  <c:v>41424.201388892914</c:v>
                </c:pt>
                <c:pt idx="4975">
                  <c:v>41424.208333337359</c:v>
                </c:pt>
                <c:pt idx="4976">
                  <c:v>41424.215277781805</c:v>
                </c:pt>
                <c:pt idx="4977">
                  <c:v>41424.22222222625</c:v>
                </c:pt>
                <c:pt idx="4978">
                  <c:v>41424.229166670695</c:v>
                </c:pt>
                <c:pt idx="4979">
                  <c:v>41424.23611111514</c:v>
                </c:pt>
                <c:pt idx="4980">
                  <c:v>41424.243055559586</c:v>
                </c:pt>
                <c:pt idx="4981">
                  <c:v>41424.250000004031</c:v>
                </c:pt>
                <c:pt idx="4982">
                  <c:v>41424.256944448476</c:v>
                </c:pt>
                <c:pt idx="4983">
                  <c:v>41424.263888892921</c:v>
                </c:pt>
                <c:pt idx="4984">
                  <c:v>41424.270833337367</c:v>
                </c:pt>
                <c:pt idx="4985">
                  <c:v>41424.277777781812</c:v>
                </c:pt>
                <c:pt idx="4986">
                  <c:v>41424.284722226257</c:v>
                </c:pt>
                <c:pt idx="4987">
                  <c:v>41424.291666670702</c:v>
                </c:pt>
                <c:pt idx="4988">
                  <c:v>41424.298611115148</c:v>
                </c:pt>
                <c:pt idx="4989">
                  <c:v>41424.305555559593</c:v>
                </c:pt>
                <c:pt idx="4990">
                  <c:v>41424.312500004038</c:v>
                </c:pt>
                <c:pt idx="4991">
                  <c:v>41424.319444448483</c:v>
                </c:pt>
                <c:pt idx="4992">
                  <c:v>41424.326388892929</c:v>
                </c:pt>
                <c:pt idx="4993">
                  <c:v>41424.333333337374</c:v>
                </c:pt>
                <c:pt idx="4994">
                  <c:v>41424.340277781819</c:v>
                </c:pt>
                <c:pt idx="4995">
                  <c:v>41424.347222226264</c:v>
                </c:pt>
                <c:pt idx="4996">
                  <c:v>41424.35416667071</c:v>
                </c:pt>
                <c:pt idx="4997">
                  <c:v>41424.361111115155</c:v>
                </c:pt>
                <c:pt idx="4998">
                  <c:v>41424.3680555596</c:v>
                </c:pt>
                <c:pt idx="4999">
                  <c:v>41424.375000004045</c:v>
                </c:pt>
                <c:pt idx="5000">
                  <c:v>41424.381944448491</c:v>
                </c:pt>
                <c:pt idx="5001">
                  <c:v>41424.388888892936</c:v>
                </c:pt>
                <c:pt idx="5002">
                  <c:v>41424.395833337381</c:v>
                </c:pt>
                <c:pt idx="5003">
                  <c:v>41424.402777781826</c:v>
                </c:pt>
                <c:pt idx="5004">
                  <c:v>41424.409722226272</c:v>
                </c:pt>
                <c:pt idx="5005">
                  <c:v>41424.416666670717</c:v>
                </c:pt>
                <c:pt idx="5006">
                  <c:v>41424.423611115162</c:v>
                </c:pt>
                <c:pt idx="5007">
                  <c:v>41424.430555559607</c:v>
                </c:pt>
                <c:pt idx="5008">
                  <c:v>41424.437500004053</c:v>
                </c:pt>
                <c:pt idx="5009">
                  <c:v>41424.444444448498</c:v>
                </c:pt>
                <c:pt idx="5010">
                  <c:v>41424.451388892943</c:v>
                </c:pt>
                <c:pt idx="5011">
                  <c:v>41424.458333337388</c:v>
                </c:pt>
                <c:pt idx="5012">
                  <c:v>41424.465277781834</c:v>
                </c:pt>
                <c:pt idx="5013">
                  <c:v>41424.472222226279</c:v>
                </c:pt>
                <c:pt idx="5014">
                  <c:v>41424.479166670724</c:v>
                </c:pt>
                <c:pt idx="5015">
                  <c:v>41424.486111115169</c:v>
                </c:pt>
                <c:pt idx="5016">
                  <c:v>41424.493055559615</c:v>
                </c:pt>
                <c:pt idx="5017">
                  <c:v>41424.50000000406</c:v>
                </c:pt>
                <c:pt idx="5018">
                  <c:v>41424.506944448505</c:v>
                </c:pt>
                <c:pt idx="5019">
                  <c:v>41424.51388889295</c:v>
                </c:pt>
                <c:pt idx="5020">
                  <c:v>41424.520833337396</c:v>
                </c:pt>
                <c:pt idx="5021">
                  <c:v>41424.527777781841</c:v>
                </c:pt>
                <c:pt idx="5022">
                  <c:v>41424.534722226286</c:v>
                </c:pt>
                <c:pt idx="5023">
                  <c:v>41424.541666670732</c:v>
                </c:pt>
                <c:pt idx="5024">
                  <c:v>41424.548611115177</c:v>
                </c:pt>
                <c:pt idx="5025">
                  <c:v>41424.555555559622</c:v>
                </c:pt>
                <c:pt idx="5026">
                  <c:v>41424.562500004067</c:v>
                </c:pt>
                <c:pt idx="5027">
                  <c:v>41424.569444448513</c:v>
                </c:pt>
                <c:pt idx="5028">
                  <c:v>41424.576388892958</c:v>
                </c:pt>
                <c:pt idx="5029">
                  <c:v>41424.583333337403</c:v>
                </c:pt>
                <c:pt idx="5030">
                  <c:v>41424.590277781848</c:v>
                </c:pt>
                <c:pt idx="5031">
                  <c:v>41424.597222226294</c:v>
                </c:pt>
                <c:pt idx="5032">
                  <c:v>41424.604166670739</c:v>
                </c:pt>
                <c:pt idx="5033">
                  <c:v>41424.611111115184</c:v>
                </c:pt>
                <c:pt idx="5034">
                  <c:v>41424.618055559629</c:v>
                </c:pt>
                <c:pt idx="5035">
                  <c:v>41424.625000004075</c:v>
                </c:pt>
                <c:pt idx="5036">
                  <c:v>41424.63194444852</c:v>
                </c:pt>
                <c:pt idx="5037">
                  <c:v>41424.638888892965</c:v>
                </c:pt>
                <c:pt idx="5038">
                  <c:v>41424.64583333741</c:v>
                </c:pt>
                <c:pt idx="5039">
                  <c:v>41424.652777781856</c:v>
                </c:pt>
                <c:pt idx="5040">
                  <c:v>41424.659722226301</c:v>
                </c:pt>
                <c:pt idx="5041">
                  <c:v>41424.666666670746</c:v>
                </c:pt>
                <c:pt idx="5042">
                  <c:v>41424.673611115191</c:v>
                </c:pt>
                <c:pt idx="5043">
                  <c:v>41424.680555559637</c:v>
                </c:pt>
                <c:pt idx="5044">
                  <c:v>41424.687500004082</c:v>
                </c:pt>
                <c:pt idx="5045">
                  <c:v>41424.694444448527</c:v>
                </c:pt>
                <c:pt idx="5046">
                  <c:v>41424.701388892972</c:v>
                </c:pt>
                <c:pt idx="5047">
                  <c:v>41424.708333337418</c:v>
                </c:pt>
                <c:pt idx="5048">
                  <c:v>41424.715277781863</c:v>
                </c:pt>
                <c:pt idx="5049">
                  <c:v>41424.722222226308</c:v>
                </c:pt>
                <c:pt idx="5050">
                  <c:v>41424.729166670753</c:v>
                </c:pt>
                <c:pt idx="5051">
                  <c:v>41424.736111115199</c:v>
                </c:pt>
                <c:pt idx="5052">
                  <c:v>41424.743055559644</c:v>
                </c:pt>
                <c:pt idx="5053">
                  <c:v>41424.750000004089</c:v>
                </c:pt>
                <c:pt idx="5054">
                  <c:v>41424.756944448534</c:v>
                </c:pt>
                <c:pt idx="5055">
                  <c:v>41424.76388889298</c:v>
                </c:pt>
                <c:pt idx="5056">
                  <c:v>41424.770833337425</c:v>
                </c:pt>
                <c:pt idx="5057">
                  <c:v>41424.77777778187</c:v>
                </c:pt>
                <c:pt idx="5058">
                  <c:v>41424.784722226315</c:v>
                </c:pt>
                <c:pt idx="5059">
                  <c:v>41424.791666670761</c:v>
                </c:pt>
                <c:pt idx="5060">
                  <c:v>41424.798611115206</c:v>
                </c:pt>
                <c:pt idx="5061">
                  <c:v>41424.805555559651</c:v>
                </c:pt>
                <c:pt idx="5062">
                  <c:v>41424.812500004096</c:v>
                </c:pt>
                <c:pt idx="5063">
                  <c:v>41424.819444448542</c:v>
                </c:pt>
                <c:pt idx="5064">
                  <c:v>41424.826388892987</c:v>
                </c:pt>
                <c:pt idx="5065">
                  <c:v>41424.833333337432</c:v>
                </c:pt>
                <c:pt idx="5066">
                  <c:v>41424.840277781877</c:v>
                </c:pt>
                <c:pt idx="5067">
                  <c:v>41424.847222226323</c:v>
                </c:pt>
                <c:pt idx="5068">
                  <c:v>41424.854166670768</c:v>
                </c:pt>
                <c:pt idx="5069">
                  <c:v>41424.861111115213</c:v>
                </c:pt>
                <c:pt idx="5070">
                  <c:v>41424.868055559658</c:v>
                </c:pt>
                <c:pt idx="5071">
                  <c:v>41424.875000004104</c:v>
                </c:pt>
                <c:pt idx="5072">
                  <c:v>41424.881944448549</c:v>
                </c:pt>
                <c:pt idx="5073">
                  <c:v>41424.888888892994</c:v>
                </c:pt>
                <c:pt idx="5074">
                  <c:v>41424.895833337439</c:v>
                </c:pt>
                <c:pt idx="5075">
                  <c:v>41424.902777781885</c:v>
                </c:pt>
                <c:pt idx="5076">
                  <c:v>41424.90972222633</c:v>
                </c:pt>
                <c:pt idx="5077">
                  <c:v>41424.916666670775</c:v>
                </c:pt>
                <c:pt idx="5078">
                  <c:v>41424.92361111522</c:v>
                </c:pt>
                <c:pt idx="5079">
                  <c:v>41424.930555559666</c:v>
                </c:pt>
                <c:pt idx="5080">
                  <c:v>41424.937500004111</c:v>
                </c:pt>
                <c:pt idx="5081">
                  <c:v>41424.944444448556</c:v>
                </c:pt>
                <c:pt idx="5082">
                  <c:v>41424.951388893001</c:v>
                </c:pt>
                <c:pt idx="5083">
                  <c:v>41424.958333337447</c:v>
                </c:pt>
                <c:pt idx="5084">
                  <c:v>41424.965277781892</c:v>
                </c:pt>
                <c:pt idx="5085">
                  <c:v>41424.972222226337</c:v>
                </c:pt>
                <c:pt idx="5086">
                  <c:v>41424.979166670782</c:v>
                </c:pt>
                <c:pt idx="5087">
                  <c:v>41424.986111115228</c:v>
                </c:pt>
                <c:pt idx="5088">
                  <c:v>41424.993055559673</c:v>
                </c:pt>
                <c:pt idx="5089">
                  <c:v>41425.000000004118</c:v>
                </c:pt>
                <c:pt idx="5090">
                  <c:v>41425.006944448563</c:v>
                </c:pt>
                <c:pt idx="5091">
                  <c:v>41425.013888893009</c:v>
                </c:pt>
                <c:pt idx="5092">
                  <c:v>41425.020833337454</c:v>
                </c:pt>
                <c:pt idx="5093">
                  <c:v>41425.027777781899</c:v>
                </c:pt>
                <c:pt idx="5094">
                  <c:v>41425.034722226344</c:v>
                </c:pt>
                <c:pt idx="5095">
                  <c:v>41425.04166667079</c:v>
                </c:pt>
                <c:pt idx="5096">
                  <c:v>41425.048611115235</c:v>
                </c:pt>
                <c:pt idx="5097">
                  <c:v>41425.05555555968</c:v>
                </c:pt>
                <c:pt idx="5098">
                  <c:v>41425.062500004125</c:v>
                </c:pt>
                <c:pt idx="5099">
                  <c:v>41425.069444448571</c:v>
                </c:pt>
                <c:pt idx="5100">
                  <c:v>41425.076388893016</c:v>
                </c:pt>
                <c:pt idx="5101">
                  <c:v>41425.083333337461</c:v>
                </c:pt>
                <c:pt idx="5102">
                  <c:v>41425.090277781906</c:v>
                </c:pt>
                <c:pt idx="5103">
                  <c:v>41425.097222226352</c:v>
                </c:pt>
                <c:pt idx="5104">
                  <c:v>41425.104166670797</c:v>
                </c:pt>
                <c:pt idx="5105">
                  <c:v>41425.111111115242</c:v>
                </c:pt>
                <c:pt idx="5106">
                  <c:v>41425.118055559687</c:v>
                </c:pt>
                <c:pt idx="5107">
                  <c:v>41425.125000004133</c:v>
                </c:pt>
                <c:pt idx="5108">
                  <c:v>41425.131944448578</c:v>
                </c:pt>
                <c:pt idx="5109">
                  <c:v>41425.138888893023</c:v>
                </c:pt>
                <c:pt idx="5110">
                  <c:v>41425.145833337469</c:v>
                </c:pt>
                <c:pt idx="5111">
                  <c:v>41425.152777781914</c:v>
                </c:pt>
                <c:pt idx="5112">
                  <c:v>41425.159722226359</c:v>
                </c:pt>
                <c:pt idx="5113">
                  <c:v>41425.166666670804</c:v>
                </c:pt>
                <c:pt idx="5114">
                  <c:v>41425.17361111525</c:v>
                </c:pt>
                <c:pt idx="5115">
                  <c:v>41425.180555559695</c:v>
                </c:pt>
                <c:pt idx="5116">
                  <c:v>41425.18750000414</c:v>
                </c:pt>
                <c:pt idx="5117">
                  <c:v>41425.194444448585</c:v>
                </c:pt>
                <c:pt idx="5118">
                  <c:v>41425.201388893031</c:v>
                </c:pt>
                <c:pt idx="5119">
                  <c:v>41425.208333337476</c:v>
                </c:pt>
                <c:pt idx="5120">
                  <c:v>41425.215277781921</c:v>
                </c:pt>
                <c:pt idx="5121">
                  <c:v>41425.222222226366</c:v>
                </c:pt>
                <c:pt idx="5122">
                  <c:v>41425.229166670812</c:v>
                </c:pt>
                <c:pt idx="5123">
                  <c:v>41425.236111115257</c:v>
                </c:pt>
                <c:pt idx="5124">
                  <c:v>41425.243055559702</c:v>
                </c:pt>
                <c:pt idx="5125">
                  <c:v>41425.250000004147</c:v>
                </c:pt>
                <c:pt idx="5126">
                  <c:v>41425.256944448593</c:v>
                </c:pt>
                <c:pt idx="5127">
                  <c:v>41425.263888893038</c:v>
                </c:pt>
                <c:pt idx="5128">
                  <c:v>41425.270833337483</c:v>
                </c:pt>
                <c:pt idx="5129">
                  <c:v>41425.277777781928</c:v>
                </c:pt>
                <c:pt idx="5130">
                  <c:v>41425.284722226374</c:v>
                </c:pt>
                <c:pt idx="5131">
                  <c:v>41425.291666670819</c:v>
                </c:pt>
                <c:pt idx="5132">
                  <c:v>41425.298611115264</c:v>
                </c:pt>
                <c:pt idx="5133">
                  <c:v>41425.305555559709</c:v>
                </c:pt>
                <c:pt idx="5134">
                  <c:v>41425.312500004155</c:v>
                </c:pt>
                <c:pt idx="5135">
                  <c:v>41425.3194444486</c:v>
                </c:pt>
                <c:pt idx="5136">
                  <c:v>41425.326388893045</c:v>
                </c:pt>
                <c:pt idx="5137">
                  <c:v>41425.33333333749</c:v>
                </c:pt>
                <c:pt idx="5138">
                  <c:v>41425.340277781936</c:v>
                </c:pt>
                <c:pt idx="5139">
                  <c:v>41425.347222226381</c:v>
                </c:pt>
                <c:pt idx="5140">
                  <c:v>41425.354166670826</c:v>
                </c:pt>
                <c:pt idx="5141">
                  <c:v>41425.361111115271</c:v>
                </c:pt>
                <c:pt idx="5142">
                  <c:v>41425.368055559717</c:v>
                </c:pt>
                <c:pt idx="5143">
                  <c:v>41425.375000004162</c:v>
                </c:pt>
                <c:pt idx="5144">
                  <c:v>41425.381944448607</c:v>
                </c:pt>
                <c:pt idx="5145">
                  <c:v>41425.388888893052</c:v>
                </c:pt>
                <c:pt idx="5146">
                  <c:v>41425.395833337498</c:v>
                </c:pt>
                <c:pt idx="5147">
                  <c:v>41425.402777781943</c:v>
                </c:pt>
                <c:pt idx="5148">
                  <c:v>41425.409722226388</c:v>
                </c:pt>
                <c:pt idx="5149">
                  <c:v>41425.416666670833</c:v>
                </c:pt>
                <c:pt idx="5150">
                  <c:v>41425.423611115279</c:v>
                </c:pt>
                <c:pt idx="5151">
                  <c:v>41425.430555559724</c:v>
                </c:pt>
                <c:pt idx="5152">
                  <c:v>41425.437500004169</c:v>
                </c:pt>
                <c:pt idx="5153">
                  <c:v>41425.444444448614</c:v>
                </c:pt>
                <c:pt idx="5154">
                  <c:v>41425.45138889306</c:v>
                </c:pt>
                <c:pt idx="5155">
                  <c:v>41425.458333337505</c:v>
                </c:pt>
                <c:pt idx="5156">
                  <c:v>41425.46527778195</c:v>
                </c:pt>
                <c:pt idx="5157">
                  <c:v>41425.472222226395</c:v>
                </c:pt>
                <c:pt idx="5158">
                  <c:v>41425.479166670841</c:v>
                </c:pt>
                <c:pt idx="5159">
                  <c:v>41425.486111115286</c:v>
                </c:pt>
                <c:pt idx="5160">
                  <c:v>41425.493055559731</c:v>
                </c:pt>
                <c:pt idx="5161">
                  <c:v>41425.500000004176</c:v>
                </c:pt>
                <c:pt idx="5162">
                  <c:v>41425.506944448622</c:v>
                </c:pt>
                <c:pt idx="5163">
                  <c:v>41425.513888893067</c:v>
                </c:pt>
                <c:pt idx="5164">
                  <c:v>41425.520833337512</c:v>
                </c:pt>
                <c:pt idx="5165">
                  <c:v>41425.527777781957</c:v>
                </c:pt>
                <c:pt idx="5166">
                  <c:v>41425.534722226403</c:v>
                </c:pt>
                <c:pt idx="5167">
                  <c:v>41425.541666670848</c:v>
                </c:pt>
                <c:pt idx="5168">
                  <c:v>41425.548611115293</c:v>
                </c:pt>
                <c:pt idx="5169">
                  <c:v>41425.555555559738</c:v>
                </c:pt>
                <c:pt idx="5170">
                  <c:v>41425.562500004184</c:v>
                </c:pt>
                <c:pt idx="5171">
                  <c:v>41425.569444448629</c:v>
                </c:pt>
                <c:pt idx="5172">
                  <c:v>41425.576388893074</c:v>
                </c:pt>
                <c:pt idx="5173">
                  <c:v>41425.583333337519</c:v>
                </c:pt>
                <c:pt idx="5174">
                  <c:v>41425.590277781965</c:v>
                </c:pt>
                <c:pt idx="5175">
                  <c:v>41425.59722222641</c:v>
                </c:pt>
                <c:pt idx="5176">
                  <c:v>41425.604166670855</c:v>
                </c:pt>
                <c:pt idx="5177">
                  <c:v>41425.6111111153</c:v>
                </c:pt>
                <c:pt idx="5178">
                  <c:v>41425.618055559746</c:v>
                </c:pt>
                <c:pt idx="5179">
                  <c:v>41425.625000004191</c:v>
                </c:pt>
                <c:pt idx="5180">
                  <c:v>41425.631944448636</c:v>
                </c:pt>
                <c:pt idx="5181">
                  <c:v>41425.638888893081</c:v>
                </c:pt>
                <c:pt idx="5182">
                  <c:v>41425.645833337527</c:v>
                </c:pt>
                <c:pt idx="5183">
                  <c:v>41425.652777781972</c:v>
                </c:pt>
                <c:pt idx="5184">
                  <c:v>41425.659722226417</c:v>
                </c:pt>
                <c:pt idx="5185">
                  <c:v>41425.666666670862</c:v>
                </c:pt>
                <c:pt idx="5186">
                  <c:v>41425.673611115308</c:v>
                </c:pt>
                <c:pt idx="5187">
                  <c:v>41425.680555559753</c:v>
                </c:pt>
                <c:pt idx="5188">
                  <c:v>41425.687500004198</c:v>
                </c:pt>
                <c:pt idx="5189">
                  <c:v>41425.694444448643</c:v>
                </c:pt>
                <c:pt idx="5190">
                  <c:v>41425.701388893089</c:v>
                </c:pt>
                <c:pt idx="5191">
                  <c:v>41425.708333337534</c:v>
                </c:pt>
                <c:pt idx="5192">
                  <c:v>41425.715277781979</c:v>
                </c:pt>
                <c:pt idx="5193">
                  <c:v>41425.722222226424</c:v>
                </c:pt>
                <c:pt idx="5194">
                  <c:v>41425.72916667087</c:v>
                </c:pt>
                <c:pt idx="5195">
                  <c:v>41425.736111115315</c:v>
                </c:pt>
                <c:pt idx="5196">
                  <c:v>41425.74305555976</c:v>
                </c:pt>
                <c:pt idx="5197">
                  <c:v>41425.750000004206</c:v>
                </c:pt>
                <c:pt idx="5198">
                  <c:v>41425.756944448651</c:v>
                </c:pt>
                <c:pt idx="5199">
                  <c:v>41425.763888893096</c:v>
                </c:pt>
                <c:pt idx="5200">
                  <c:v>41425.770833337541</c:v>
                </c:pt>
                <c:pt idx="5201">
                  <c:v>41425.777777781987</c:v>
                </c:pt>
                <c:pt idx="5202">
                  <c:v>41425.784722226432</c:v>
                </c:pt>
                <c:pt idx="5203">
                  <c:v>41425.791666670877</c:v>
                </c:pt>
                <c:pt idx="5204">
                  <c:v>41425.798611115322</c:v>
                </c:pt>
                <c:pt idx="5205">
                  <c:v>41425.805555559768</c:v>
                </c:pt>
                <c:pt idx="5206">
                  <c:v>41425.812500004213</c:v>
                </c:pt>
                <c:pt idx="5207">
                  <c:v>41425.819444448658</c:v>
                </c:pt>
                <c:pt idx="5208">
                  <c:v>41425.826388893103</c:v>
                </c:pt>
                <c:pt idx="5209">
                  <c:v>41425.833333337549</c:v>
                </c:pt>
                <c:pt idx="5210">
                  <c:v>41425.840277781994</c:v>
                </c:pt>
                <c:pt idx="5211">
                  <c:v>41425.847222226439</c:v>
                </c:pt>
                <c:pt idx="5212">
                  <c:v>41425.854166670884</c:v>
                </c:pt>
                <c:pt idx="5213">
                  <c:v>41425.86111111533</c:v>
                </c:pt>
                <c:pt idx="5214">
                  <c:v>41425.868055559775</c:v>
                </c:pt>
                <c:pt idx="5215">
                  <c:v>41425.87500000422</c:v>
                </c:pt>
                <c:pt idx="5216">
                  <c:v>41425.881944448665</c:v>
                </c:pt>
                <c:pt idx="5217">
                  <c:v>41425.888888893111</c:v>
                </c:pt>
                <c:pt idx="5218">
                  <c:v>41425.895833337556</c:v>
                </c:pt>
                <c:pt idx="5219">
                  <c:v>41425.902777782001</c:v>
                </c:pt>
                <c:pt idx="5220">
                  <c:v>41425.909722226446</c:v>
                </c:pt>
                <c:pt idx="5221">
                  <c:v>41425.916666670892</c:v>
                </c:pt>
                <c:pt idx="5222">
                  <c:v>41425.923611115337</c:v>
                </c:pt>
                <c:pt idx="5223">
                  <c:v>41425.930555559782</c:v>
                </c:pt>
                <c:pt idx="5224">
                  <c:v>41425.937500004227</c:v>
                </c:pt>
                <c:pt idx="5225">
                  <c:v>41425.944444448673</c:v>
                </c:pt>
                <c:pt idx="5226">
                  <c:v>41425.951388893118</c:v>
                </c:pt>
                <c:pt idx="5227">
                  <c:v>41425.958333337563</c:v>
                </c:pt>
                <c:pt idx="5228">
                  <c:v>41425.965277782008</c:v>
                </c:pt>
                <c:pt idx="5229">
                  <c:v>41425.972222226454</c:v>
                </c:pt>
                <c:pt idx="5230">
                  <c:v>41425.979166670899</c:v>
                </c:pt>
                <c:pt idx="5231">
                  <c:v>41425.986111115344</c:v>
                </c:pt>
                <c:pt idx="5232">
                  <c:v>41425.993055559789</c:v>
                </c:pt>
                <c:pt idx="5233">
                  <c:v>41426.000000004235</c:v>
                </c:pt>
                <c:pt idx="5234">
                  <c:v>41426.00694444868</c:v>
                </c:pt>
                <c:pt idx="5235">
                  <c:v>41426.013888893125</c:v>
                </c:pt>
                <c:pt idx="5236">
                  <c:v>41426.02083333757</c:v>
                </c:pt>
                <c:pt idx="5237">
                  <c:v>41426.027777782016</c:v>
                </c:pt>
                <c:pt idx="5238">
                  <c:v>41426.034722226461</c:v>
                </c:pt>
                <c:pt idx="5239">
                  <c:v>41426.041666670906</c:v>
                </c:pt>
                <c:pt idx="5240">
                  <c:v>41426.048611115351</c:v>
                </c:pt>
                <c:pt idx="5241">
                  <c:v>41426.055555559797</c:v>
                </c:pt>
                <c:pt idx="5242">
                  <c:v>41426.062500004242</c:v>
                </c:pt>
                <c:pt idx="5243">
                  <c:v>41426.069444448687</c:v>
                </c:pt>
                <c:pt idx="5244">
                  <c:v>41426.076388893132</c:v>
                </c:pt>
                <c:pt idx="5245">
                  <c:v>41426.083333337578</c:v>
                </c:pt>
                <c:pt idx="5246">
                  <c:v>41426.090277782023</c:v>
                </c:pt>
                <c:pt idx="5247">
                  <c:v>41426.097222226468</c:v>
                </c:pt>
                <c:pt idx="5248">
                  <c:v>41426.104166670913</c:v>
                </c:pt>
                <c:pt idx="5249">
                  <c:v>41426.111111115359</c:v>
                </c:pt>
                <c:pt idx="5250">
                  <c:v>41426.118055559804</c:v>
                </c:pt>
                <c:pt idx="5251">
                  <c:v>41426.125000004249</c:v>
                </c:pt>
                <c:pt idx="5252">
                  <c:v>41426.131944448694</c:v>
                </c:pt>
                <c:pt idx="5253">
                  <c:v>41426.13888889314</c:v>
                </c:pt>
                <c:pt idx="5254">
                  <c:v>41426.145833337585</c:v>
                </c:pt>
                <c:pt idx="5255">
                  <c:v>41426.15277778203</c:v>
                </c:pt>
                <c:pt idx="5256">
                  <c:v>41426.159722226475</c:v>
                </c:pt>
                <c:pt idx="5257">
                  <c:v>41426.166666670921</c:v>
                </c:pt>
                <c:pt idx="5258">
                  <c:v>41426.173611115366</c:v>
                </c:pt>
                <c:pt idx="5259">
                  <c:v>41426.180555559811</c:v>
                </c:pt>
                <c:pt idx="5260">
                  <c:v>41426.187500004256</c:v>
                </c:pt>
                <c:pt idx="5261">
                  <c:v>41426.194444448702</c:v>
                </c:pt>
                <c:pt idx="5262">
                  <c:v>41426.201388893147</c:v>
                </c:pt>
                <c:pt idx="5263">
                  <c:v>41426.208333337592</c:v>
                </c:pt>
                <c:pt idx="5264">
                  <c:v>41426.215277782037</c:v>
                </c:pt>
                <c:pt idx="5265">
                  <c:v>41426.222222226483</c:v>
                </c:pt>
                <c:pt idx="5266">
                  <c:v>41426.229166670928</c:v>
                </c:pt>
                <c:pt idx="5267">
                  <c:v>41426.236111115373</c:v>
                </c:pt>
                <c:pt idx="5268">
                  <c:v>41426.243055559818</c:v>
                </c:pt>
                <c:pt idx="5269">
                  <c:v>41426.250000004264</c:v>
                </c:pt>
                <c:pt idx="5270">
                  <c:v>41426.256944448709</c:v>
                </c:pt>
                <c:pt idx="5271">
                  <c:v>41426.263888893154</c:v>
                </c:pt>
                <c:pt idx="5272">
                  <c:v>41426.270833337599</c:v>
                </c:pt>
                <c:pt idx="5273">
                  <c:v>41426.277777782045</c:v>
                </c:pt>
                <c:pt idx="5274">
                  <c:v>41426.28472222649</c:v>
                </c:pt>
                <c:pt idx="5275">
                  <c:v>41426.291666670935</c:v>
                </c:pt>
                <c:pt idx="5276">
                  <c:v>41426.29861111538</c:v>
                </c:pt>
                <c:pt idx="5277">
                  <c:v>41426.305555559826</c:v>
                </c:pt>
                <c:pt idx="5278">
                  <c:v>41426.312500004271</c:v>
                </c:pt>
                <c:pt idx="5279">
                  <c:v>41426.319444448716</c:v>
                </c:pt>
                <c:pt idx="5280">
                  <c:v>41426.326388893161</c:v>
                </c:pt>
                <c:pt idx="5281">
                  <c:v>41426.333333337607</c:v>
                </c:pt>
                <c:pt idx="5282">
                  <c:v>41426.340277782052</c:v>
                </c:pt>
                <c:pt idx="5283">
                  <c:v>41426.347222226497</c:v>
                </c:pt>
                <c:pt idx="5284">
                  <c:v>41426.354166670943</c:v>
                </c:pt>
                <c:pt idx="5285">
                  <c:v>41426.361111115388</c:v>
                </c:pt>
                <c:pt idx="5286">
                  <c:v>41426.368055559833</c:v>
                </c:pt>
                <c:pt idx="5287">
                  <c:v>41426.375000004278</c:v>
                </c:pt>
                <c:pt idx="5288">
                  <c:v>41426.381944448724</c:v>
                </c:pt>
                <c:pt idx="5289">
                  <c:v>41426.388888893169</c:v>
                </c:pt>
                <c:pt idx="5290">
                  <c:v>41426.395833337614</c:v>
                </c:pt>
                <c:pt idx="5291">
                  <c:v>41426.402777782059</c:v>
                </c:pt>
                <c:pt idx="5292">
                  <c:v>41426.409722226505</c:v>
                </c:pt>
                <c:pt idx="5293">
                  <c:v>41426.41666667095</c:v>
                </c:pt>
                <c:pt idx="5294">
                  <c:v>41426.423611115395</c:v>
                </c:pt>
                <c:pt idx="5295">
                  <c:v>41426.43055555984</c:v>
                </c:pt>
                <c:pt idx="5296">
                  <c:v>41426.437500004286</c:v>
                </c:pt>
                <c:pt idx="5297">
                  <c:v>41426.444444448731</c:v>
                </c:pt>
                <c:pt idx="5298">
                  <c:v>41426.451388893176</c:v>
                </c:pt>
                <c:pt idx="5299">
                  <c:v>41426.458333337621</c:v>
                </c:pt>
                <c:pt idx="5300">
                  <c:v>41426.465277782067</c:v>
                </c:pt>
                <c:pt idx="5301">
                  <c:v>41426.472222226512</c:v>
                </c:pt>
                <c:pt idx="5302">
                  <c:v>41426.479166670957</c:v>
                </c:pt>
                <c:pt idx="5303">
                  <c:v>41426.486111115402</c:v>
                </c:pt>
                <c:pt idx="5304">
                  <c:v>41426.493055559848</c:v>
                </c:pt>
                <c:pt idx="5305">
                  <c:v>41426.500000004293</c:v>
                </c:pt>
                <c:pt idx="5306">
                  <c:v>41426.506944448738</c:v>
                </c:pt>
                <c:pt idx="5307">
                  <c:v>41426.513888893183</c:v>
                </c:pt>
                <c:pt idx="5308">
                  <c:v>41426.520833337629</c:v>
                </c:pt>
                <c:pt idx="5309">
                  <c:v>41426.527777782074</c:v>
                </c:pt>
                <c:pt idx="5310">
                  <c:v>41426.534722226519</c:v>
                </c:pt>
                <c:pt idx="5311">
                  <c:v>41426.541666670964</c:v>
                </c:pt>
                <c:pt idx="5312">
                  <c:v>41426.54861111541</c:v>
                </c:pt>
                <c:pt idx="5313">
                  <c:v>41426.555555559855</c:v>
                </c:pt>
                <c:pt idx="5314">
                  <c:v>41426.5625000043</c:v>
                </c:pt>
                <c:pt idx="5315">
                  <c:v>41426.569444448745</c:v>
                </c:pt>
                <c:pt idx="5316">
                  <c:v>41426.576388893191</c:v>
                </c:pt>
                <c:pt idx="5317">
                  <c:v>41426.583333337636</c:v>
                </c:pt>
                <c:pt idx="5318">
                  <c:v>41426.590277782081</c:v>
                </c:pt>
                <c:pt idx="5319">
                  <c:v>41426.597222226526</c:v>
                </c:pt>
                <c:pt idx="5320">
                  <c:v>41426.604166670972</c:v>
                </c:pt>
                <c:pt idx="5321">
                  <c:v>41426.611111115417</c:v>
                </c:pt>
                <c:pt idx="5322">
                  <c:v>41426.618055559862</c:v>
                </c:pt>
                <c:pt idx="5323">
                  <c:v>41426.625000004307</c:v>
                </c:pt>
                <c:pt idx="5324">
                  <c:v>41426.631944448753</c:v>
                </c:pt>
                <c:pt idx="5325">
                  <c:v>41426.638888893198</c:v>
                </c:pt>
                <c:pt idx="5326">
                  <c:v>41426.645833337643</c:v>
                </c:pt>
                <c:pt idx="5327">
                  <c:v>41426.652777782088</c:v>
                </c:pt>
                <c:pt idx="5328">
                  <c:v>41426.659722226534</c:v>
                </c:pt>
                <c:pt idx="5329">
                  <c:v>41426.666666670979</c:v>
                </c:pt>
                <c:pt idx="5330">
                  <c:v>41426.673611115424</c:v>
                </c:pt>
                <c:pt idx="5331">
                  <c:v>41426.680555559869</c:v>
                </c:pt>
                <c:pt idx="5332">
                  <c:v>41426.687500004315</c:v>
                </c:pt>
                <c:pt idx="5333">
                  <c:v>41426.69444444876</c:v>
                </c:pt>
                <c:pt idx="5334">
                  <c:v>41426.701388893205</c:v>
                </c:pt>
                <c:pt idx="5335">
                  <c:v>41426.70833333765</c:v>
                </c:pt>
                <c:pt idx="5336">
                  <c:v>41426.715277782096</c:v>
                </c:pt>
                <c:pt idx="5337">
                  <c:v>41426.722222226541</c:v>
                </c:pt>
                <c:pt idx="5338">
                  <c:v>41426.729166670986</c:v>
                </c:pt>
                <c:pt idx="5339">
                  <c:v>41426.736111115431</c:v>
                </c:pt>
                <c:pt idx="5340">
                  <c:v>41426.743055559877</c:v>
                </c:pt>
                <c:pt idx="5341">
                  <c:v>41426.750000004322</c:v>
                </c:pt>
                <c:pt idx="5342">
                  <c:v>41426.756944448767</c:v>
                </c:pt>
                <c:pt idx="5343">
                  <c:v>41426.763888893212</c:v>
                </c:pt>
                <c:pt idx="5344">
                  <c:v>41426.770833337658</c:v>
                </c:pt>
                <c:pt idx="5345">
                  <c:v>41426.777777782103</c:v>
                </c:pt>
                <c:pt idx="5346">
                  <c:v>41426.784722226548</c:v>
                </c:pt>
                <c:pt idx="5347">
                  <c:v>41426.791666670993</c:v>
                </c:pt>
                <c:pt idx="5348">
                  <c:v>41426.798611115439</c:v>
                </c:pt>
                <c:pt idx="5349">
                  <c:v>41426.805555559884</c:v>
                </c:pt>
                <c:pt idx="5350">
                  <c:v>41426.812500004329</c:v>
                </c:pt>
                <c:pt idx="5351">
                  <c:v>41426.819444448774</c:v>
                </c:pt>
                <c:pt idx="5352">
                  <c:v>41426.82638889322</c:v>
                </c:pt>
                <c:pt idx="5353">
                  <c:v>41426.833333337665</c:v>
                </c:pt>
                <c:pt idx="5354">
                  <c:v>41426.84027778211</c:v>
                </c:pt>
                <c:pt idx="5355">
                  <c:v>41426.847222226555</c:v>
                </c:pt>
                <c:pt idx="5356">
                  <c:v>41426.854166671001</c:v>
                </c:pt>
                <c:pt idx="5357">
                  <c:v>41426.861111115446</c:v>
                </c:pt>
                <c:pt idx="5358">
                  <c:v>41426.868055559891</c:v>
                </c:pt>
                <c:pt idx="5359">
                  <c:v>41426.875000004336</c:v>
                </c:pt>
                <c:pt idx="5360">
                  <c:v>41426.881944448782</c:v>
                </c:pt>
                <c:pt idx="5361">
                  <c:v>41426.888888893227</c:v>
                </c:pt>
                <c:pt idx="5362">
                  <c:v>41426.895833337672</c:v>
                </c:pt>
                <c:pt idx="5363">
                  <c:v>41426.902777782117</c:v>
                </c:pt>
                <c:pt idx="5364">
                  <c:v>41426.909722226563</c:v>
                </c:pt>
                <c:pt idx="5365">
                  <c:v>41426.916666671008</c:v>
                </c:pt>
                <c:pt idx="5366">
                  <c:v>41426.923611115453</c:v>
                </c:pt>
                <c:pt idx="5367">
                  <c:v>41426.930555559898</c:v>
                </c:pt>
                <c:pt idx="5368">
                  <c:v>41426.937500004344</c:v>
                </c:pt>
                <c:pt idx="5369">
                  <c:v>41426.944444448789</c:v>
                </c:pt>
                <c:pt idx="5370">
                  <c:v>41426.951388893234</c:v>
                </c:pt>
                <c:pt idx="5371">
                  <c:v>41426.95833333768</c:v>
                </c:pt>
                <c:pt idx="5372">
                  <c:v>41426.965277782125</c:v>
                </c:pt>
                <c:pt idx="5373">
                  <c:v>41426.97222222657</c:v>
                </c:pt>
                <c:pt idx="5374">
                  <c:v>41426.979166671015</c:v>
                </c:pt>
                <c:pt idx="5375">
                  <c:v>41426.986111115461</c:v>
                </c:pt>
                <c:pt idx="5376">
                  <c:v>41426.993055559906</c:v>
                </c:pt>
                <c:pt idx="5377">
                  <c:v>41427.000000004351</c:v>
                </c:pt>
                <c:pt idx="5378">
                  <c:v>41427.006944448796</c:v>
                </c:pt>
                <c:pt idx="5379">
                  <c:v>41427.013888893242</c:v>
                </c:pt>
                <c:pt idx="5380">
                  <c:v>41427.020833337687</c:v>
                </c:pt>
                <c:pt idx="5381">
                  <c:v>41427.027777782132</c:v>
                </c:pt>
                <c:pt idx="5382">
                  <c:v>41427.034722226577</c:v>
                </c:pt>
                <c:pt idx="5383">
                  <c:v>41427.041666671023</c:v>
                </c:pt>
                <c:pt idx="5384">
                  <c:v>41427.048611115468</c:v>
                </c:pt>
                <c:pt idx="5385">
                  <c:v>41427.055555559913</c:v>
                </c:pt>
                <c:pt idx="5386">
                  <c:v>41427.062500004358</c:v>
                </c:pt>
                <c:pt idx="5387">
                  <c:v>41427.069444448804</c:v>
                </c:pt>
                <c:pt idx="5388">
                  <c:v>41427.076388893249</c:v>
                </c:pt>
                <c:pt idx="5389">
                  <c:v>41427.083333337694</c:v>
                </c:pt>
                <c:pt idx="5390">
                  <c:v>41427.090277782139</c:v>
                </c:pt>
                <c:pt idx="5391">
                  <c:v>41427.097222226585</c:v>
                </c:pt>
                <c:pt idx="5392">
                  <c:v>41427.10416667103</c:v>
                </c:pt>
                <c:pt idx="5393">
                  <c:v>41427.111111115475</c:v>
                </c:pt>
                <c:pt idx="5394">
                  <c:v>41427.11805555992</c:v>
                </c:pt>
                <c:pt idx="5395">
                  <c:v>41427.125000004366</c:v>
                </c:pt>
                <c:pt idx="5396">
                  <c:v>41427.131944448811</c:v>
                </c:pt>
                <c:pt idx="5397">
                  <c:v>41427.138888893256</c:v>
                </c:pt>
                <c:pt idx="5398">
                  <c:v>41427.145833337701</c:v>
                </c:pt>
                <c:pt idx="5399">
                  <c:v>41427.152777782147</c:v>
                </c:pt>
                <c:pt idx="5400">
                  <c:v>41427.159722226592</c:v>
                </c:pt>
                <c:pt idx="5401">
                  <c:v>41427.166666671037</c:v>
                </c:pt>
                <c:pt idx="5402">
                  <c:v>41427.173611115482</c:v>
                </c:pt>
                <c:pt idx="5403">
                  <c:v>41427.180555559928</c:v>
                </c:pt>
                <c:pt idx="5404">
                  <c:v>41427.187500004373</c:v>
                </c:pt>
                <c:pt idx="5405">
                  <c:v>41427.194444448818</c:v>
                </c:pt>
                <c:pt idx="5406">
                  <c:v>41427.201388893263</c:v>
                </c:pt>
                <c:pt idx="5407">
                  <c:v>41427.208333337709</c:v>
                </c:pt>
                <c:pt idx="5408">
                  <c:v>41427.215277782154</c:v>
                </c:pt>
                <c:pt idx="5409">
                  <c:v>41427.222222226599</c:v>
                </c:pt>
                <c:pt idx="5410">
                  <c:v>41427.229166671044</c:v>
                </c:pt>
                <c:pt idx="5411">
                  <c:v>41427.23611111549</c:v>
                </c:pt>
                <c:pt idx="5412">
                  <c:v>41427.243055559935</c:v>
                </c:pt>
                <c:pt idx="5413">
                  <c:v>41427.25000000438</c:v>
                </c:pt>
                <c:pt idx="5414">
                  <c:v>41427.256944448825</c:v>
                </c:pt>
                <c:pt idx="5415">
                  <c:v>41427.263888893271</c:v>
                </c:pt>
                <c:pt idx="5416">
                  <c:v>41427.270833337716</c:v>
                </c:pt>
                <c:pt idx="5417">
                  <c:v>41427.277777782161</c:v>
                </c:pt>
                <c:pt idx="5418">
                  <c:v>41427.284722226606</c:v>
                </c:pt>
                <c:pt idx="5419">
                  <c:v>41427.291666671052</c:v>
                </c:pt>
                <c:pt idx="5420">
                  <c:v>41427.298611115497</c:v>
                </c:pt>
                <c:pt idx="5421">
                  <c:v>41427.305555559942</c:v>
                </c:pt>
                <c:pt idx="5422">
                  <c:v>41427.312500004387</c:v>
                </c:pt>
                <c:pt idx="5423">
                  <c:v>41427.319444448833</c:v>
                </c:pt>
                <c:pt idx="5424">
                  <c:v>41427.326388893278</c:v>
                </c:pt>
                <c:pt idx="5425">
                  <c:v>41427.333333337723</c:v>
                </c:pt>
                <c:pt idx="5426">
                  <c:v>41427.340277782168</c:v>
                </c:pt>
                <c:pt idx="5427">
                  <c:v>41427.347222226614</c:v>
                </c:pt>
                <c:pt idx="5428">
                  <c:v>41427.354166671059</c:v>
                </c:pt>
                <c:pt idx="5429">
                  <c:v>41427.361111115504</c:v>
                </c:pt>
                <c:pt idx="5430">
                  <c:v>41427.368055559949</c:v>
                </c:pt>
                <c:pt idx="5431">
                  <c:v>41427.375000004395</c:v>
                </c:pt>
                <c:pt idx="5432">
                  <c:v>41427.38194444884</c:v>
                </c:pt>
                <c:pt idx="5433">
                  <c:v>41427.388888893285</c:v>
                </c:pt>
                <c:pt idx="5434">
                  <c:v>41427.39583333773</c:v>
                </c:pt>
                <c:pt idx="5435">
                  <c:v>41427.402777782176</c:v>
                </c:pt>
                <c:pt idx="5436">
                  <c:v>41427.409722226621</c:v>
                </c:pt>
                <c:pt idx="5437">
                  <c:v>41427.416666671066</c:v>
                </c:pt>
                <c:pt idx="5438">
                  <c:v>41427.423611115511</c:v>
                </c:pt>
                <c:pt idx="5439">
                  <c:v>41427.430555559957</c:v>
                </c:pt>
                <c:pt idx="5440">
                  <c:v>41427.437500004402</c:v>
                </c:pt>
                <c:pt idx="5441">
                  <c:v>41427.444444448847</c:v>
                </c:pt>
                <c:pt idx="5442">
                  <c:v>41427.451388893292</c:v>
                </c:pt>
                <c:pt idx="5443">
                  <c:v>41427.458333337738</c:v>
                </c:pt>
                <c:pt idx="5444">
                  <c:v>41427.465277782183</c:v>
                </c:pt>
                <c:pt idx="5445">
                  <c:v>41427.472222226628</c:v>
                </c:pt>
                <c:pt idx="5446">
                  <c:v>41427.479166671073</c:v>
                </c:pt>
                <c:pt idx="5447">
                  <c:v>41427.486111115519</c:v>
                </c:pt>
                <c:pt idx="5448">
                  <c:v>41427.493055559964</c:v>
                </c:pt>
                <c:pt idx="5449">
                  <c:v>41427.500000004409</c:v>
                </c:pt>
                <c:pt idx="5450">
                  <c:v>41427.506944448854</c:v>
                </c:pt>
                <c:pt idx="5451">
                  <c:v>41427.5138888933</c:v>
                </c:pt>
                <c:pt idx="5452">
                  <c:v>41427.520833337745</c:v>
                </c:pt>
                <c:pt idx="5453">
                  <c:v>41427.52777778219</c:v>
                </c:pt>
                <c:pt idx="5454">
                  <c:v>41427.534722226635</c:v>
                </c:pt>
                <c:pt idx="5455">
                  <c:v>41427.541666671081</c:v>
                </c:pt>
                <c:pt idx="5456">
                  <c:v>41427.548611115526</c:v>
                </c:pt>
                <c:pt idx="5457">
                  <c:v>41427.555555559971</c:v>
                </c:pt>
                <c:pt idx="5458">
                  <c:v>41427.562500004417</c:v>
                </c:pt>
                <c:pt idx="5459">
                  <c:v>41427.569444448862</c:v>
                </c:pt>
                <c:pt idx="5460">
                  <c:v>41427.576388893307</c:v>
                </c:pt>
                <c:pt idx="5461">
                  <c:v>41427.583333337752</c:v>
                </c:pt>
                <c:pt idx="5462">
                  <c:v>41427.590277782198</c:v>
                </c:pt>
                <c:pt idx="5463">
                  <c:v>41427.597222226643</c:v>
                </c:pt>
                <c:pt idx="5464">
                  <c:v>41427.604166671088</c:v>
                </c:pt>
                <c:pt idx="5465">
                  <c:v>41427.611111115533</c:v>
                </c:pt>
                <c:pt idx="5466">
                  <c:v>41427.618055559979</c:v>
                </c:pt>
                <c:pt idx="5467">
                  <c:v>41427.625000004424</c:v>
                </c:pt>
                <c:pt idx="5468">
                  <c:v>41427.631944448869</c:v>
                </c:pt>
                <c:pt idx="5469">
                  <c:v>41427.638888893314</c:v>
                </c:pt>
                <c:pt idx="5470">
                  <c:v>41427.64583333776</c:v>
                </c:pt>
                <c:pt idx="5471">
                  <c:v>41427.652777782205</c:v>
                </c:pt>
                <c:pt idx="5472">
                  <c:v>41427.65972222665</c:v>
                </c:pt>
                <c:pt idx="5473">
                  <c:v>41427.666666671095</c:v>
                </c:pt>
                <c:pt idx="5474">
                  <c:v>41427.673611115541</c:v>
                </c:pt>
                <c:pt idx="5475">
                  <c:v>41427.680555559986</c:v>
                </c:pt>
                <c:pt idx="5476">
                  <c:v>41427.687500004431</c:v>
                </c:pt>
                <c:pt idx="5477">
                  <c:v>41427.694444448876</c:v>
                </c:pt>
                <c:pt idx="5478">
                  <c:v>41427.701388893322</c:v>
                </c:pt>
                <c:pt idx="5479">
                  <c:v>41427.708333337767</c:v>
                </c:pt>
                <c:pt idx="5480">
                  <c:v>41427.715277782212</c:v>
                </c:pt>
                <c:pt idx="5481">
                  <c:v>41427.722222226657</c:v>
                </c:pt>
                <c:pt idx="5482">
                  <c:v>41427.729166671103</c:v>
                </c:pt>
                <c:pt idx="5483">
                  <c:v>41427.736111115548</c:v>
                </c:pt>
                <c:pt idx="5484">
                  <c:v>41427.743055559993</c:v>
                </c:pt>
                <c:pt idx="5485">
                  <c:v>41427.750000004438</c:v>
                </c:pt>
                <c:pt idx="5486">
                  <c:v>41427.756944448884</c:v>
                </c:pt>
                <c:pt idx="5487">
                  <c:v>41427.763888893329</c:v>
                </c:pt>
                <c:pt idx="5488">
                  <c:v>41427.770833337774</c:v>
                </c:pt>
                <c:pt idx="5489">
                  <c:v>41427.777777782219</c:v>
                </c:pt>
                <c:pt idx="5490">
                  <c:v>41427.784722226665</c:v>
                </c:pt>
                <c:pt idx="5491">
                  <c:v>41427.79166667111</c:v>
                </c:pt>
                <c:pt idx="5492">
                  <c:v>41427.798611115555</c:v>
                </c:pt>
                <c:pt idx="5493">
                  <c:v>41427.80555556</c:v>
                </c:pt>
                <c:pt idx="5494">
                  <c:v>41427.812500004446</c:v>
                </c:pt>
                <c:pt idx="5495">
                  <c:v>41427.819444448891</c:v>
                </c:pt>
                <c:pt idx="5496">
                  <c:v>41427.826388893336</c:v>
                </c:pt>
                <c:pt idx="5497">
                  <c:v>41427.833333337781</c:v>
                </c:pt>
                <c:pt idx="5498">
                  <c:v>41427.840277782227</c:v>
                </c:pt>
                <c:pt idx="5499">
                  <c:v>41427.847222226672</c:v>
                </c:pt>
                <c:pt idx="5500">
                  <c:v>41427.854166671117</c:v>
                </c:pt>
                <c:pt idx="5501">
                  <c:v>41427.861111115562</c:v>
                </c:pt>
                <c:pt idx="5502">
                  <c:v>41427.868055560008</c:v>
                </c:pt>
                <c:pt idx="5503">
                  <c:v>41427.875000004453</c:v>
                </c:pt>
                <c:pt idx="5504">
                  <c:v>41427.881944448898</c:v>
                </c:pt>
                <c:pt idx="5505">
                  <c:v>41427.888888893343</c:v>
                </c:pt>
                <c:pt idx="5506">
                  <c:v>41427.895833337789</c:v>
                </c:pt>
                <c:pt idx="5507">
                  <c:v>41427.902777782234</c:v>
                </c:pt>
                <c:pt idx="5508">
                  <c:v>41427.909722226679</c:v>
                </c:pt>
                <c:pt idx="5509">
                  <c:v>41427.916666671124</c:v>
                </c:pt>
                <c:pt idx="5510">
                  <c:v>41427.92361111557</c:v>
                </c:pt>
                <c:pt idx="5511">
                  <c:v>41427.930555560015</c:v>
                </c:pt>
                <c:pt idx="5512">
                  <c:v>41427.93750000446</c:v>
                </c:pt>
                <c:pt idx="5513">
                  <c:v>41427.944444448905</c:v>
                </c:pt>
                <c:pt idx="5514">
                  <c:v>41427.951388893351</c:v>
                </c:pt>
                <c:pt idx="5515">
                  <c:v>41427.958333337796</c:v>
                </c:pt>
                <c:pt idx="5516">
                  <c:v>41427.965277782241</c:v>
                </c:pt>
                <c:pt idx="5517">
                  <c:v>41427.972222226686</c:v>
                </c:pt>
                <c:pt idx="5518">
                  <c:v>41427.979166671132</c:v>
                </c:pt>
                <c:pt idx="5519">
                  <c:v>41427.986111115577</c:v>
                </c:pt>
                <c:pt idx="5520">
                  <c:v>41427.993055560022</c:v>
                </c:pt>
                <c:pt idx="5521">
                  <c:v>41428.000000004467</c:v>
                </c:pt>
                <c:pt idx="5522">
                  <c:v>41428.006944448913</c:v>
                </c:pt>
                <c:pt idx="5523">
                  <c:v>41428.013888893358</c:v>
                </c:pt>
                <c:pt idx="5524">
                  <c:v>41428.020833337803</c:v>
                </c:pt>
                <c:pt idx="5525">
                  <c:v>41428.027777782248</c:v>
                </c:pt>
                <c:pt idx="5526">
                  <c:v>41428.034722226694</c:v>
                </c:pt>
                <c:pt idx="5527">
                  <c:v>41428.041666671139</c:v>
                </c:pt>
                <c:pt idx="5528">
                  <c:v>41428.048611115584</c:v>
                </c:pt>
                <c:pt idx="5529">
                  <c:v>41428.055555560029</c:v>
                </c:pt>
                <c:pt idx="5530">
                  <c:v>41428.062500004475</c:v>
                </c:pt>
                <c:pt idx="5531">
                  <c:v>41428.06944444892</c:v>
                </c:pt>
                <c:pt idx="5532">
                  <c:v>41428.076388893365</c:v>
                </c:pt>
                <c:pt idx="5533">
                  <c:v>41428.08333333781</c:v>
                </c:pt>
                <c:pt idx="5534">
                  <c:v>41428.090277782256</c:v>
                </c:pt>
                <c:pt idx="5535">
                  <c:v>41428.097222226701</c:v>
                </c:pt>
                <c:pt idx="5536">
                  <c:v>41428.104166671146</c:v>
                </c:pt>
                <c:pt idx="5537">
                  <c:v>41428.111111115591</c:v>
                </c:pt>
                <c:pt idx="5538">
                  <c:v>41428.118055560037</c:v>
                </c:pt>
                <c:pt idx="5539">
                  <c:v>41428.125000004482</c:v>
                </c:pt>
                <c:pt idx="5540">
                  <c:v>41428.131944448927</c:v>
                </c:pt>
                <c:pt idx="5541">
                  <c:v>41428.138888893372</c:v>
                </c:pt>
                <c:pt idx="5542">
                  <c:v>41428.145833337818</c:v>
                </c:pt>
                <c:pt idx="5543">
                  <c:v>41428.152777782263</c:v>
                </c:pt>
                <c:pt idx="5544">
                  <c:v>41428.159722226708</c:v>
                </c:pt>
                <c:pt idx="5545">
                  <c:v>41428.166666671154</c:v>
                </c:pt>
                <c:pt idx="5546">
                  <c:v>41428.173611115599</c:v>
                </c:pt>
                <c:pt idx="5547">
                  <c:v>41428.180555560044</c:v>
                </c:pt>
                <c:pt idx="5548">
                  <c:v>41428.187500004489</c:v>
                </c:pt>
                <c:pt idx="5549">
                  <c:v>41428.194444448935</c:v>
                </c:pt>
                <c:pt idx="5550">
                  <c:v>41428.20138889338</c:v>
                </c:pt>
                <c:pt idx="5551">
                  <c:v>41428.208333337825</c:v>
                </c:pt>
                <c:pt idx="5552">
                  <c:v>41428.21527778227</c:v>
                </c:pt>
                <c:pt idx="5553">
                  <c:v>41428.222222226716</c:v>
                </c:pt>
                <c:pt idx="5554">
                  <c:v>41428.229166671161</c:v>
                </c:pt>
                <c:pt idx="5555">
                  <c:v>41428.236111115606</c:v>
                </c:pt>
                <c:pt idx="5556">
                  <c:v>41428.243055560051</c:v>
                </c:pt>
                <c:pt idx="5557">
                  <c:v>41428.250000004497</c:v>
                </c:pt>
                <c:pt idx="5558">
                  <c:v>41428.256944448942</c:v>
                </c:pt>
                <c:pt idx="5559">
                  <c:v>41428.263888893387</c:v>
                </c:pt>
                <c:pt idx="5560">
                  <c:v>41428.270833337832</c:v>
                </c:pt>
                <c:pt idx="5561">
                  <c:v>41428.277777782278</c:v>
                </c:pt>
                <c:pt idx="5562">
                  <c:v>41428.284722226723</c:v>
                </c:pt>
                <c:pt idx="5563">
                  <c:v>41428.291666671168</c:v>
                </c:pt>
                <c:pt idx="5564">
                  <c:v>41428.298611115613</c:v>
                </c:pt>
                <c:pt idx="5565">
                  <c:v>41428.305555560059</c:v>
                </c:pt>
                <c:pt idx="5566">
                  <c:v>41428.312500004504</c:v>
                </c:pt>
                <c:pt idx="5567">
                  <c:v>41428.319444448949</c:v>
                </c:pt>
                <c:pt idx="5568">
                  <c:v>41428.326388893394</c:v>
                </c:pt>
                <c:pt idx="5569">
                  <c:v>41428.33333333784</c:v>
                </c:pt>
                <c:pt idx="5570">
                  <c:v>41428.340277782285</c:v>
                </c:pt>
                <c:pt idx="5571">
                  <c:v>41428.34722222673</c:v>
                </c:pt>
                <c:pt idx="5572">
                  <c:v>41428.354166671175</c:v>
                </c:pt>
                <c:pt idx="5573">
                  <c:v>41428.361111115621</c:v>
                </c:pt>
                <c:pt idx="5574">
                  <c:v>41428.368055560066</c:v>
                </c:pt>
                <c:pt idx="5575">
                  <c:v>41428.375000004511</c:v>
                </c:pt>
                <c:pt idx="5576">
                  <c:v>41428.381944448956</c:v>
                </c:pt>
                <c:pt idx="5577">
                  <c:v>41428.388888893402</c:v>
                </c:pt>
                <c:pt idx="5578">
                  <c:v>41428.395833337847</c:v>
                </c:pt>
                <c:pt idx="5579">
                  <c:v>41428.402777782292</c:v>
                </c:pt>
                <c:pt idx="5580">
                  <c:v>41428.409722226737</c:v>
                </c:pt>
                <c:pt idx="5581">
                  <c:v>41428.416666671183</c:v>
                </c:pt>
                <c:pt idx="5582">
                  <c:v>41428.423611115628</c:v>
                </c:pt>
                <c:pt idx="5583">
                  <c:v>41428.430555560073</c:v>
                </c:pt>
                <c:pt idx="5584">
                  <c:v>41428.437500004518</c:v>
                </c:pt>
                <c:pt idx="5585">
                  <c:v>41428.444444448964</c:v>
                </c:pt>
                <c:pt idx="5586">
                  <c:v>41428.451388893409</c:v>
                </c:pt>
                <c:pt idx="5587">
                  <c:v>41428.458333337854</c:v>
                </c:pt>
                <c:pt idx="5588">
                  <c:v>41428.465277782299</c:v>
                </c:pt>
                <c:pt idx="5589">
                  <c:v>41428.472222226745</c:v>
                </c:pt>
                <c:pt idx="5590">
                  <c:v>41428.47916667119</c:v>
                </c:pt>
                <c:pt idx="5591">
                  <c:v>41428.486111115635</c:v>
                </c:pt>
                <c:pt idx="5592">
                  <c:v>41428.49305556008</c:v>
                </c:pt>
                <c:pt idx="5593">
                  <c:v>41428.500000004526</c:v>
                </c:pt>
                <c:pt idx="5594">
                  <c:v>41428.506944448971</c:v>
                </c:pt>
                <c:pt idx="5595">
                  <c:v>41428.513888893416</c:v>
                </c:pt>
                <c:pt idx="5596">
                  <c:v>41428.520833337861</c:v>
                </c:pt>
                <c:pt idx="5597">
                  <c:v>41428.527777782307</c:v>
                </c:pt>
                <c:pt idx="5598">
                  <c:v>41428.534722226752</c:v>
                </c:pt>
                <c:pt idx="5599">
                  <c:v>41428.541666671197</c:v>
                </c:pt>
                <c:pt idx="5600">
                  <c:v>41428.548611115642</c:v>
                </c:pt>
                <c:pt idx="5601">
                  <c:v>41428.555555560088</c:v>
                </c:pt>
                <c:pt idx="5602">
                  <c:v>41428.562500004533</c:v>
                </c:pt>
                <c:pt idx="5603">
                  <c:v>41428.569444448978</c:v>
                </c:pt>
                <c:pt idx="5604">
                  <c:v>41428.576388893423</c:v>
                </c:pt>
                <c:pt idx="5605">
                  <c:v>41428.583333337869</c:v>
                </c:pt>
                <c:pt idx="5606">
                  <c:v>41428.590277782314</c:v>
                </c:pt>
                <c:pt idx="5607">
                  <c:v>41428.597222226759</c:v>
                </c:pt>
                <c:pt idx="5608">
                  <c:v>41428.604166671204</c:v>
                </c:pt>
                <c:pt idx="5609">
                  <c:v>41428.61111111565</c:v>
                </c:pt>
                <c:pt idx="5610">
                  <c:v>41428.618055560095</c:v>
                </c:pt>
                <c:pt idx="5611">
                  <c:v>41428.62500000454</c:v>
                </c:pt>
                <c:pt idx="5612">
                  <c:v>41428.631944448985</c:v>
                </c:pt>
                <c:pt idx="5613">
                  <c:v>41428.638888893431</c:v>
                </c:pt>
                <c:pt idx="5614">
                  <c:v>41428.645833337876</c:v>
                </c:pt>
                <c:pt idx="5615">
                  <c:v>41428.652777782321</c:v>
                </c:pt>
                <c:pt idx="5616">
                  <c:v>41428.659722226766</c:v>
                </c:pt>
                <c:pt idx="5617">
                  <c:v>41428.666666671212</c:v>
                </c:pt>
                <c:pt idx="5618">
                  <c:v>41428.673611115657</c:v>
                </c:pt>
                <c:pt idx="5619">
                  <c:v>41428.680555560102</c:v>
                </c:pt>
                <c:pt idx="5620">
                  <c:v>41428.687500004547</c:v>
                </c:pt>
                <c:pt idx="5621">
                  <c:v>41428.694444448993</c:v>
                </c:pt>
                <c:pt idx="5622">
                  <c:v>41428.701388893438</c:v>
                </c:pt>
                <c:pt idx="5623">
                  <c:v>41428.708333337883</c:v>
                </c:pt>
                <c:pt idx="5624">
                  <c:v>41428.715277782328</c:v>
                </c:pt>
                <c:pt idx="5625">
                  <c:v>41428.722222226774</c:v>
                </c:pt>
                <c:pt idx="5626">
                  <c:v>41428.729166671219</c:v>
                </c:pt>
                <c:pt idx="5627">
                  <c:v>41428.736111115664</c:v>
                </c:pt>
                <c:pt idx="5628">
                  <c:v>41428.743055560109</c:v>
                </c:pt>
                <c:pt idx="5629">
                  <c:v>41428.750000004555</c:v>
                </c:pt>
                <c:pt idx="5630">
                  <c:v>41428.756944449</c:v>
                </c:pt>
                <c:pt idx="5631">
                  <c:v>41428.763888893445</c:v>
                </c:pt>
                <c:pt idx="5632">
                  <c:v>41428.770833337891</c:v>
                </c:pt>
                <c:pt idx="5633">
                  <c:v>41428.777777782336</c:v>
                </c:pt>
                <c:pt idx="5634">
                  <c:v>41428.784722226781</c:v>
                </c:pt>
                <c:pt idx="5635">
                  <c:v>41428.791666671226</c:v>
                </c:pt>
                <c:pt idx="5636">
                  <c:v>41428.798611115672</c:v>
                </c:pt>
                <c:pt idx="5637">
                  <c:v>41428.805555560117</c:v>
                </c:pt>
                <c:pt idx="5638">
                  <c:v>41428.812500004562</c:v>
                </c:pt>
                <c:pt idx="5639">
                  <c:v>41428.819444449007</c:v>
                </c:pt>
                <c:pt idx="5640">
                  <c:v>41428.826388893453</c:v>
                </c:pt>
                <c:pt idx="5641">
                  <c:v>41428.833333337898</c:v>
                </c:pt>
                <c:pt idx="5642">
                  <c:v>41428.840277782343</c:v>
                </c:pt>
                <c:pt idx="5643">
                  <c:v>41428.847222226788</c:v>
                </c:pt>
                <c:pt idx="5644">
                  <c:v>41428.854166671234</c:v>
                </c:pt>
                <c:pt idx="5645">
                  <c:v>41428.861111115679</c:v>
                </c:pt>
                <c:pt idx="5646">
                  <c:v>41428.868055560124</c:v>
                </c:pt>
                <c:pt idx="5647">
                  <c:v>41428.875000004569</c:v>
                </c:pt>
                <c:pt idx="5648">
                  <c:v>41428.881944449015</c:v>
                </c:pt>
                <c:pt idx="5649">
                  <c:v>41428.88888889346</c:v>
                </c:pt>
                <c:pt idx="5650">
                  <c:v>41428.895833337905</c:v>
                </c:pt>
                <c:pt idx="5651">
                  <c:v>41428.90277778235</c:v>
                </c:pt>
                <c:pt idx="5652">
                  <c:v>41428.909722226796</c:v>
                </c:pt>
                <c:pt idx="5653">
                  <c:v>41428.916666671241</c:v>
                </c:pt>
                <c:pt idx="5654">
                  <c:v>41428.923611115686</c:v>
                </c:pt>
                <c:pt idx="5655">
                  <c:v>41428.930555560131</c:v>
                </c:pt>
                <c:pt idx="5656">
                  <c:v>41428.937500004577</c:v>
                </c:pt>
                <c:pt idx="5657">
                  <c:v>41428.944444449022</c:v>
                </c:pt>
                <c:pt idx="5658">
                  <c:v>41428.951388893467</c:v>
                </c:pt>
                <c:pt idx="5659">
                  <c:v>41428.958333337912</c:v>
                </c:pt>
                <c:pt idx="5660">
                  <c:v>41428.965277782358</c:v>
                </c:pt>
                <c:pt idx="5661">
                  <c:v>41428.972222226803</c:v>
                </c:pt>
                <c:pt idx="5662">
                  <c:v>41428.979166671248</c:v>
                </c:pt>
                <c:pt idx="5663">
                  <c:v>41428.986111115693</c:v>
                </c:pt>
                <c:pt idx="5664">
                  <c:v>41428.993055560139</c:v>
                </c:pt>
                <c:pt idx="5665">
                  <c:v>41429.000000004584</c:v>
                </c:pt>
                <c:pt idx="5666">
                  <c:v>41429.006944449029</c:v>
                </c:pt>
                <c:pt idx="5667">
                  <c:v>41429.013888893474</c:v>
                </c:pt>
                <c:pt idx="5668">
                  <c:v>41429.02083333792</c:v>
                </c:pt>
                <c:pt idx="5669">
                  <c:v>41429.027777782365</c:v>
                </c:pt>
                <c:pt idx="5670">
                  <c:v>41429.03472222681</c:v>
                </c:pt>
                <c:pt idx="5671">
                  <c:v>41429.041666671255</c:v>
                </c:pt>
                <c:pt idx="5672">
                  <c:v>41429.048611115701</c:v>
                </c:pt>
                <c:pt idx="5673">
                  <c:v>41429.055555560146</c:v>
                </c:pt>
                <c:pt idx="5674">
                  <c:v>41429.062500004591</c:v>
                </c:pt>
                <c:pt idx="5675">
                  <c:v>41429.069444449036</c:v>
                </c:pt>
                <c:pt idx="5676">
                  <c:v>41429.076388893482</c:v>
                </c:pt>
                <c:pt idx="5677">
                  <c:v>41429.083333337927</c:v>
                </c:pt>
                <c:pt idx="5678">
                  <c:v>41429.090277782372</c:v>
                </c:pt>
                <c:pt idx="5679">
                  <c:v>41429.097222226817</c:v>
                </c:pt>
                <c:pt idx="5680">
                  <c:v>41429.104166671263</c:v>
                </c:pt>
                <c:pt idx="5681">
                  <c:v>41429.111111115708</c:v>
                </c:pt>
                <c:pt idx="5682">
                  <c:v>41429.118055560153</c:v>
                </c:pt>
                <c:pt idx="5683">
                  <c:v>41429.125000004598</c:v>
                </c:pt>
                <c:pt idx="5684">
                  <c:v>41429.131944449044</c:v>
                </c:pt>
                <c:pt idx="5685">
                  <c:v>41429.138888893489</c:v>
                </c:pt>
                <c:pt idx="5686">
                  <c:v>41429.145833337934</c:v>
                </c:pt>
                <c:pt idx="5687">
                  <c:v>41429.152777782379</c:v>
                </c:pt>
                <c:pt idx="5688">
                  <c:v>41429.159722226825</c:v>
                </c:pt>
                <c:pt idx="5689">
                  <c:v>41429.16666667127</c:v>
                </c:pt>
                <c:pt idx="5690">
                  <c:v>41429.173611115715</c:v>
                </c:pt>
                <c:pt idx="5691">
                  <c:v>41429.18055556016</c:v>
                </c:pt>
                <c:pt idx="5692">
                  <c:v>41429.187500004606</c:v>
                </c:pt>
                <c:pt idx="5693">
                  <c:v>41429.194444449051</c:v>
                </c:pt>
                <c:pt idx="5694">
                  <c:v>41429.201388893496</c:v>
                </c:pt>
                <c:pt idx="5695">
                  <c:v>41429.208333337941</c:v>
                </c:pt>
                <c:pt idx="5696">
                  <c:v>41429.215277782387</c:v>
                </c:pt>
                <c:pt idx="5697">
                  <c:v>41429.222222226832</c:v>
                </c:pt>
                <c:pt idx="5698">
                  <c:v>41429.229166671277</c:v>
                </c:pt>
                <c:pt idx="5699">
                  <c:v>41429.236111115722</c:v>
                </c:pt>
                <c:pt idx="5700">
                  <c:v>41429.243055560168</c:v>
                </c:pt>
                <c:pt idx="5701">
                  <c:v>41429.250000004613</c:v>
                </c:pt>
                <c:pt idx="5702">
                  <c:v>41429.256944449058</c:v>
                </c:pt>
                <c:pt idx="5703">
                  <c:v>41429.263888893503</c:v>
                </c:pt>
                <c:pt idx="5704">
                  <c:v>41429.270833337949</c:v>
                </c:pt>
                <c:pt idx="5705">
                  <c:v>41429.277777782394</c:v>
                </c:pt>
                <c:pt idx="5706">
                  <c:v>41429.284722226839</c:v>
                </c:pt>
                <c:pt idx="5707">
                  <c:v>41429.291666671284</c:v>
                </c:pt>
                <c:pt idx="5708">
                  <c:v>41429.29861111573</c:v>
                </c:pt>
                <c:pt idx="5709">
                  <c:v>41429.305555560175</c:v>
                </c:pt>
                <c:pt idx="5710">
                  <c:v>41429.31250000462</c:v>
                </c:pt>
                <c:pt idx="5711">
                  <c:v>41429.319444449065</c:v>
                </c:pt>
                <c:pt idx="5712">
                  <c:v>41429.326388893511</c:v>
                </c:pt>
                <c:pt idx="5713">
                  <c:v>41429.333333337956</c:v>
                </c:pt>
                <c:pt idx="5714">
                  <c:v>41429.340277782401</c:v>
                </c:pt>
                <c:pt idx="5715">
                  <c:v>41429.347222226846</c:v>
                </c:pt>
                <c:pt idx="5716">
                  <c:v>41429.354166671292</c:v>
                </c:pt>
                <c:pt idx="5717">
                  <c:v>41429.361111115737</c:v>
                </c:pt>
                <c:pt idx="5718">
                  <c:v>41429.368055560182</c:v>
                </c:pt>
                <c:pt idx="5719">
                  <c:v>41429.375000004628</c:v>
                </c:pt>
                <c:pt idx="5720">
                  <c:v>41429.381944449073</c:v>
                </c:pt>
                <c:pt idx="5721">
                  <c:v>41429.388888893518</c:v>
                </c:pt>
                <c:pt idx="5722">
                  <c:v>41429.395833337963</c:v>
                </c:pt>
                <c:pt idx="5723">
                  <c:v>41429.402777782409</c:v>
                </c:pt>
                <c:pt idx="5724">
                  <c:v>41429.409722226854</c:v>
                </c:pt>
                <c:pt idx="5725">
                  <c:v>41429.416666671299</c:v>
                </c:pt>
                <c:pt idx="5726">
                  <c:v>41429.423611115744</c:v>
                </c:pt>
                <c:pt idx="5727">
                  <c:v>41429.43055556019</c:v>
                </c:pt>
                <c:pt idx="5728">
                  <c:v>41429.437500004635</c:v>
                </c:pt>
                <c:pt idx="5729">
                  <c:v>41429.44444444908</c:v>
                </c:pt>
                <c:pt idx="5730">
                  <c:v>41429.451388893525</c:v>
                </c:pt>
                <c:pt idx="5731">
                  <c:v>41429.458333337971</c:v>
                </c:pt>
                <c:pt idx="5732">
                  <c:v>41429.465277782416</c:v>
                </c:pt>
                <c:pt idx="5733">
                  <c:v>41429.472222226861</c:v>
                </c:pt>
                <c:pt idx="5734">
                  <c:v>41429.479166671306</c:v>
                </c:pt>
                <c:pt idx="5735">
                  <c:v>41429.486111115752</c:v>
                </c:pt>
                <c:pt idx="5736">
                  <c:v>41429.493055560197</c:v>
                </c:pt>
                <c:pt idx="5737">
                  <c:v>41429.500000004642</c:v>
                </c:pt>
                <c:pt idx="5738">
                  <c:v>41429.506944449087</c:v>
                </c:pt>
                <c:pt idx="5739">
                  <c:v>41429.513888893533</c:v>
                </c:pt>
                <c:pt idx="5740">
                  <c:v>41429.520833337978</c:v>
                </c:pt>
                <c:pt idx="5741">
                  <c:v>41429.527777782423</c:v>
                </c:pt>
                <c:pt idx="5742">
                  <c:v>41429.534722226868</c:v>
                </c:pt>
                <c:pt idx="5743">
                  <c:v>41429.541666671314</c:v>
                </c:pt>
                <c:pt idx="5744">
                  <c:v>41429.548611115759</c:v>
                </c:pt>
                <c:pt idx="5745">
                  <c:v>41429.555555560204</c:v>
                </c:pt>
                <c:pt idx="5746">
                  <c:v>41429.562500004649</c:v>
                </c:pt>
                <c:pt idx="5747">
                  <c:v>41429.569444449095</c:v>
                </c:pt>
                <c:pt idx="5748">
                  <c:v>41429.57638889354</c:v>
                </c:pt>
                <c:pt idx="5749">
                  <c:v>41429.583333337985</c:v>
                </c:pt>
                <c:pt idx="5750">
                  <c:v>41429.59027778243</c:v>
                </c:pt>
                <c:pt idx="5751">
                  <c:v>41429.597222226876</c:v>
                </c:pt>
                <c:pt idx="5752">
                  <c:v>41429.604166671321</c:v>
                </c:pt>
                <c:pt idx="5753">
                  <c:v>41429.611111115766</c:v>
                </c:pt>
                <c:pt idx="5754">
                  <c:v>41429.618055560211</c:v>
                </c:pt>
                <c:pt idx="5755">
                  <c:v>41429.625000004657</c:v>
                </c:pt>
                <c:pt idx="5756">
                  <c:v>41429.631944449102</c:v>
                </c:pt>
                <c:pt idx="5757">
                  <c:v>41429.638888893547</c:v>
                </c:pt>
                <c:pt idx="5758">
                  <c:v>41429.645833337992</c:v>
                </c:pt>
                <c:pt idx="5759">
                  <c:v>41429.652777782438</c:v>
                </c:pt>
                <c:pt idx="5760">
                  <c:v>41429.659722226883</c:v>
                </c:pt>
                <c:pt idx="5761">
                  <c:v>41429.666666671328</c:v>
                </c:pt>
                <c:pt idx="5762">
                  <c:v>41429.673611115773</c:v>
                </c:pt>
                <c:pt idx="5763">
                  <c:v>41429.680555560219</c:v>
                </c:pt>
                <c:pt idx="5764">
                  <c:v>41429.687500004664</c:v>
                </c:pt>
                <c:pt idx="5765">
                  <c:v>41429.694444449109</c:v>
                </c:pt>
                <c:pt idx="5766">
                  <c:v>41429.701388893554</c:v>
                </c:pt>
                <c:pt idx="5767">
                  <c:v>41429.708333338</c:v>
                </c:pt>
                <c:pt idx="5768">
                  <c:v>41429.715277782445</c:v>
                </c:pt>
                <c:pt idx="5769">
                  <c:v>41429.72222222689</c:v>
                </c:pt>
                <c:pt idx="5770">
                  <c:v>41429.729166671335</c:v>
                </c:pt>
                <c:pt idx="5771">
                  <c:v>41429.736111115781</c:v>
                </c:pt>
                <c:pt idx="5772">
                  <c:v>41429.743055560226</c:v>
                </c:pt>
                <c:pt idx="5773">
                  <c:v>41429.750000004671</c:v>
                </c:pt>
                <c:pt idx="5774">
                  <c:v>41429.756944449116</c:v>
                </c:pt>
                <c:pt idx="5775">
                  <c:v>41429.763888893562</c:v>
                </c:pt>
                <c:pt idx="5776">
                  <c:v>41429.770833338007</c:v>
                </c:pt>
                <c:pt idx="5777">
                  <c:v>41429.777777782452</c:v>
                </c:pt>
                <c:pt idx="5778">
                  <c:v>41429.784722226897</c:v>
                </c:pt>
                <c:pt idx="5779">
                  <c:v>41429.791666671343</c:v>
                </c:pt>
                <c:pt idx="5780">
                  <c:v>41429.798611115788</c:v>
                </c:pt>
                <c:pt idx="5781">
                  <c:v>41429.805555560233</c:v>
                </c:pt>
                <c:pt idx="5782">
                  <c:v>41429.812500004678</c:v>
                </c:pt>
                <c:pt idx="5783">
                  <c:v>41429.819444449124</c:v>
                </c:pt>
                <c:pt idx="5784">
                  <c:v>41429.826388893569</c:v>
                </c:pt>
                <c:pt idx="5785">
                  <c:v>41429.833333338014</c:v>
                </c:pt>
                <c:pt idx="5786">
                  <c:v>41429.840277782459</c:v>
                </c:pt>
                <c:pt idx="5787">
                  <c:v>41429.847222226905</c:v>
                </c:pt>
                <c:pt idx="5788">
                  <c:v>41429.85416667135</c:v>
                </c:pt>
                <c:pt idx="5789">
                  <c:v>41429.861111115795</c:v>
                </c:pt>
                <c:pt idx="5790">
                  <c:v>41429.86805556024</c:v>
                </c:pt>
                <c:pt idx="5791">
                  <c:v>41429.875000004686</c:v>
                </c:pt>
                <c:pt idx="5792">
                  <c:v>41429.881944449131</c:v>
                </c:pt>
                <c:pt idx="5793">
                  <c:v>41429.888888893576</c:v>
                </c:pt>
                <c:pt idx="5794">
                  <c:v>41429.895833338021</c:v>
                </c:pt>
                <c:pt idx="5795">
                  <c:v>41429.902777782467</c:v>
                </c:pt>
                <c:pt idx="5796">
                  <c:v>41429.909722226912</c:v>
                </c:pt>
                <c:pt idx="5797">
                  <c:v>41429.916666671357</c:v>
                </c:pt>
                <c:pt idx="5798">
                  <c:v>41429.923611115802</c:v>
                </c:pt>
                <c:pt idx="5799">
                  <c:v>41429.930555560248</c:v>
                </c:pt>
                <c:pt idx="5800">
                  <c:v>41429.937500004693</c:v>
                </c:pt>
                <c:pt idx="5801">
                  <c:v>41429.944444449138</c:v>
                </c:pt>
                <c:pt idx="5802">
                  <c:v>41429.951388893583</c:v>
                </c:pt>
                <c:pt idx="5803">
                  <c:v>41429.958333338029</c:v>
                </c:pt>
                <c:pt idx="5804">
                  <c:v>41429.965277782474</c:v>
                </c:pt>
                <c:pt idx="5805">
                  <c:v>41429.972222226919</c:v>
                </c:pt>
                <c:pt idx="5806">
                  <c:v>41429.979166671365</c:v>
                </c:pt>
                <c:pt idx="5807">
                  <c:v>41429.98611111581</c:v>
                </c:pt>
                <c:pt idx="5808">
                  <c:v>41429.993055560255</c:v>
                </c:pt>
                <c:pt idx="5809">
                  <c:v>41430.0000000047</c:v>
                </c:pt>
                <c:pt idx="5810">
                  <c:v>41430.006944449146</c:v>
                </c:pt>
                <c:pt idx="5811">
                  <c:v>41430.013888893591</c:v>
                </c:pt>
                <c:pt idx="5812">
                  <c:v>41430.020833338036</c:v>
                </c:pt>
                <c:pt idx="5813">
                  <c:v>41430.027777782481</c:v>
                </c:pt>
                <c:pt idx="5814">
                  <c:v>41430.034722226927</c:v>
                </c:pt>
                <c:pt idx="5815">
                  <c:v>41430.041666671372</c:v>
                </c:pt>
                <c:pt idx="5816">
                  <c:v>41430.048611115817</c:v>
                </c:pt>
                <c:pt idx="5817">
                  <c:v>41430.055555560262</c:v>
                </c:pt>
                <c:pt idx="5818">
                  <c:v>41430.062500004708</c:v>
                </c:pt>
                <c:pt idx="5819">
                  <c:v>41430.069444449153</c:v>
                </c:pt>
                <c:pt idx="5820">
                  <c:v>41430.076388893598</c:v>
                </c:pt>
                <c:pt idx="5821">
                  <c:v>41430.083333338043</c:v>
                </c:pt>
                <c:pt idx="5822">
                  <c:v>41430.090277782489</c:v>
                </c:pt>
                <c:pt idx="5823">
                  <c:v>41430.097222226934</c:v>
                </c:pt>
                <c:pt idx="5824">
                  <c:v>41430.104166671379</c:v>
                </c:pt>
                <c:pt idx="5825">
                  <c:v>41430.111111115824</c:v>
                </c:pt>
                <c:pt idx="5826">
                  <c:v>41430.11805556027</c:v>
                </c:pt>
                <c:pt idx="5827">
                  <c:v>41430.125000004715</c:v>
                </c:pt>
                <c:pt idx="5828">
                  <c:v>41430.13194444916</c:v>
                </c:pt>
                <c:pt idx="5829">
                  <c:v>41430.138888893605</c:v>
                </c:pt>
                <c:pt idx="5830">
                  <c:v>41430.145833338051</c:v>
                </c:pt>
                <c:pt idx="5831">
                  <c:v>41430.152777782496</c:v>
                </c:pt>
                <c:pt idx="5832">
                  <c:v>41430.159722226941</c:v>
                </c:pt>
                <c:pt idx="5833">
                  <c:v>41430.166666671386</c:v>
                </c:pt>
                <c:pt idx="5834">
                  <c:v>41430.173611115832</c:v>
                </c:pt>
                <c:pt idx="5835">
                  <c:v>41430.180555560277</c:v>
                </c:pt>
                <c:pt idx="5836">
                  <c:v>41430.187500004722</c:v>
                </c:pt>
                <c:pt idx="5837">
                  <c:v>41430.194444449167</c:v>
                </c:pt>
                <c:pt idx="5838">
                  <c:v>41430.201388893613</c:v>
                </c:pt>
                <c:pt idx="5839">
                  <c:v>41430.208333338058</c:v>
                </c:pt>
                <c:pt idx="5840">
                  <c:v>41430.215277782503</c:v>
                </c:pt>
                <c:pt idx="5841">
                  <c:v>41430.222222226948</c:v>
                </c:pt>
                <c:pt idx="5842">
                  <c:v>41430.229166671394</c:v>
                </c:pt>
                <c:pt idx="5843">
                  <c:v>41430.236111115839</c:v>
                </c:pt>
                <c:pt idx="5844">
                  <c:v>41430.243055560284</c:v>
                </c:pt>
                <c:pt idx="5845">
                  <c:v>41430.250000004729</c:v>
                </c:pt>
                <c:pt idx="5846">
                  <c:v>41430.256944449175</c:v>
                </c:pt>
                <c:pt idx="5847">
                  <c:v>41430.26388889362</c:v>
                </c:pt>
                <c:pt idx="5848">
                  <c:v>41430.270833338065</c:v>
                </c:pt>
                <c:pt idx="5849">
                  <c:v>41430.27777778251</c:v>
                </c:pt>
                <c:pt idx="5850">
                  <c:v>41430.284722226956</c:v>
                </c:pt>
                <c:pt idx="5851">
                  <c:v>41430.291666671401</c:v>
                </c:pt>
                <c:pt idx="5852">
                  <c:v>41430.298611115846</c:v>
                </c:pt>
                <c:pt idx="5853">
                  <c:v>41430.305555560291</c:v>
                </c:pt>
                <c:pt idx="5854">
                  <c:v>41430.312500004737</c:v>
                </c:pt>
                <c:pt idx="5855">
                  <c:v>41430.319444449182</c:v>
                </c:pt>
                <c:pt idx="5856">
                  <c:v>41430.326388893627</c:v>
                </c:pt>
                <c:pt idx="5857">
                  <c:v>41430.333333338072</c:v>
                </c:pt>
                <c:pt idx="5858">
                  <c:v>41430.340277782518</c:v>
                </c:pt>
                <c:pt idx="5859">
                  <c:v>41430.347222226963</c:v>
                </c:pt>
                <c:pt idx="5860">
                  <c:v>41430.354166671408</c:v>
                </c:pt>
                <c:pt idx="5861">
                  <c:v>41430.361111115853</c:v>
                </c:pt>
                <c:pt idx="5862">
                  <c:v>41430.368055560299</c:v>
                </c:pt>
                <c:pt idx="5863">
                  <c:v>41430.375000004744</c:v>
                </c:pt>
                <c:pt idx="5864">
                  <c:v>41430.381944449189</c:v>
                </c:pt>
                <c:pt idx="5865">
                  <c:v>41430.388888893634</c:v>
                </c:pt>
                <c:pt idx="5866">
                  <c:v>41430.39583333808</c:v>
                </c:pt>
                <c:pt idx="5867">
                  <c:v>41430.402777782525</c:v>
                </c:pt>
                <c:pt idx="5868">
                  <c:v>41430.40972222697</c:v>
                </c:pt>
                <c:pt idx="5869">
                  <c:v>41430.416666671415</c:v>
                </c:pt>
                <c:pt idx="5870">
                  <c:v>41430.423611115861</c:v>
                </c:pt>
                <c:pt idx="5871">
                  <c:v>41430.430555560306</c:v>
                </c:pt>
                <c:pt idx="5872">
                  <c:v>41430.437500004751</c:v>
                </c:pt>
                <c:pt idx="5873">
                  <c:v>41430.444444449196</c:v>
                </c:pt>
                <c:pt idx="5874">
                  <c:v>41430.451388893642</c:v>
                </c:pt>
                <c:pt idx="5875">
                  <c:v>41430.458333338087</c:v>
                </c:pt>
                <c:pt idx="5876">
                  <c:v>41430.465277782532</c:v>
                </c:pt>
                <c:pt idx="5877">
                  <c:v>41430.472222226977</c:v>
                </c:pt>
                <c:pt idx="5878">
                  <c:v>41430.479166671423</c:v>
                </c:pt>
                <c:pt idx="5879">
                  <c:v>41430.486111115868</c:v>
                </c:pt>
                <c:pt idx="5880">
                  <c:v>41430.493055560313</c:v>
                </c:pt>
                <c:pt idx="5881">
                  <c:v>41430.500000004758</c:v>
                </c:pt>
                <c:pt idx="5882">
                  <c:v>41430.506944449204</c:v>
                </c:pt>
                <c:pt idx="5883">
                  <c:v>41430.513888893649</c:v>
                </c:pt>
                <c:pt idx="5884">
                  <c:v>41430.520833338094</c:v>
                </c:pt>
                <c:pt idx="5885">
                  <c:v>41430.527777782539</c:v>
                </c:pt>
                <c:pt idx="5886">
                  <c:v>41430.534722226985</c:v>
                </c:pt>
                <c:pt idx="5887">
                  <c:v>41430.54166667143</c:v>
                </c:pt>
                <c:pt idx="5888">
                  <c:v>41430.548611115875</c:v>
                </c:pt>
                <c:pt idx="5889">
                  <c:v>41430.55555556032</c:v>
                </c:pt>
                <c:pt idx="5890">
                  <c:v>41430.562500004766</c:v>
                </c:pt>
                <c:pt idx="5891">
                  <c:v>41430.569444449211</c:v>
                </c:pt>
                <c:pt idx="5892">
                  <c:v>41430.576388893656</c:v>
                </c:pt>
                <c:pt idx="5893">
                  <c:v>41430.583333338102</c:v>
                </c:pt>
                <c:pt idx="5894">
                  <c:v>41430.590277782547</c:v>
                </c:pt>
                <c:pt idx="5895">
                  <c:v>41430.597222226992</c:v>
                </c:pt>
                <c:pt idx="5896">
                  <c:v>41430.604166671437</c:v>
                </c:pt>
                <c:pt idx="5897">
                  <c:v>41430.611111115883</c:v>
                </c:pt>
                <c:pt idx="5898">
                  <c:v>41430.618055560328</c:v>
                </c:pt>
                <c:pt idx="5899">
                  <c:v>41430.625000004773</c:v>
                </c:pt>
                <c:pt idx="5900">
                  <c:v>41430.631944449218</c:v>
                </c:pt>
                <c:pt idx="5901">
                  <c:v>41430.638888893664</c:v>
                </c:pt>
                <c:pt idx="5902">
                  <c:v>41430.645833338109</c:v>
                </c:pt>
                <c:pt idx="5903">
                  <c:v>41430.652777782554</c:v>
                </c:pt>
                <c:pt idx="5904">
                  <c:v>41430.659722226999</c:v>
                </c:pt>
                <c:pt idx="5905">
                  <c:v>41430.666666671445</c:v>
                </c:pt>
                <c:pt idx="5906">
                  <c:v>41430.67361111589</c:v>
                </c:pt>
                <c:pt idx="5907">
                  <c:v>41430.680555560335</c:v>
                </c:pt>
                <c:pt idx="5908">
                  <c:v>41430.68750000478</c:v>
                </c:pt>
                <c:pt idx="5909">
                  <c:v>41430.694444449226</c:v>
                </c:pt>
                <c:pt idx="5910">
                  <c:v>41430.701388893671</c:v>
                </c:pt>
                <c:pt idx="5911">
                  <c:v>41430.708333338116</c:v>
                </c:pt>
                <c:pt idx="5912">
                  <c:v>41430.715277782561</c:v>
                </c:pt>
                <c:pt idx="5913">
                  <c:v>41430.722222227007</c:v>
                </c:pt>
                <c:pt idx="5914">
                  <c:v>41430.729166671452</c:v>
                </c:pt>
                <c:pt idx="5915">
                  <c:v>41430.736111115897</c:v>
                </c:pt>
                <c:pt idx="5916">
                  <c:v>41430.743055560342</c:v>
                </c:pt>
                <c:pt idx="5917">
                  <c:v>41430.750000004788</c:v>
                </c:pt>
                <c:pt idx="5918">
                  <c:v>41430.756944449233</c:v>
                </c:pt>
                <c:pt idx="5919">
                  <c:v>41430.763888893678</c:v>
                </c:pt>
                <c:pt idx="5920">
                  <c:v>41430.770833338123</c:v>
                </c:pt>
                <c:pt idx="5921">
                  <c:v>41430.777777782569</c:v>
                </c:pt>
                <c:pt idx="5922">
                  <c:v>41430.784722227014</c:v>
                </c:pt>
                <c:pt idx="5923">
                  <c:v>41430.791666671459</c:v>
                </c:pt>
                <c:pt idx="5924">
                  <c:v>41430.798611115904</c:v>
                </c:pt>
                <c:pt idx="5925">
                  <c:v>41430.80555556035</c:v>
                </c:pt>
                <c:pt idx="5926">
                  <c:v>41430.812500004795</c:v>
                </c:pt>
                <c:pt idx="5927">
                  <c:v>41430.81944444924</c:v>
                </c:pt>
                <c:pt idx="5928">
                  <c:v>41430.826388893685</c:v>
                </c:pt>
                <c:pt idx="5929">
                  <c:v>41430.833333338131</c:v>
                </c:pt>
                <c:pt idx="5930">
                  <c:v>41430.840277782576</c:v>
                </c:pt>
                <c:pt idx="5931">
                  <c:v>41430.847222227021</c:v>
                </c:pt>
                <c:pt idx="5932">
                  <c:v>41430.854166671466</c:v>
                </c:pt>
                <c:pt idx="5933">
                  <c:v>41430.861111115912</c:v>
                </c:pt>
                <c:pt idx="5934">
                  <c:v>41430.868055560357</c:v>
                </c:pt>
                <c:pt idx="5935">
                  <c:v>41430.875000004802</c:v>
                </c:pt>
                <c:pt idx="5936">
                  <c:v>41430.881944449247</c:v>
                </c:pt>
                <c:pt idx="5937">
                  <c:v>41430.888888893693</c:v>
                </c:pt>
                <c:pt idx="5938">
                  <c:v>41430.895833338138</c:v>
                </c:pt>
                <c:pt idx="5939">
                  <c:v>41430.902777782583</c:v>
                </c:pt>
                <c:pt idx="5940">
                  <c:v>41430.909722227028</c:v>
                </c:pt>
                <c:pt idx="5941">
                  <c:v>41430.916666671474</c:v>
                </c:pt>
                <c:pt idx="5942">
                  <c:v>41430.923611115919</c:v>
                </c:pt>
                <c:pt idx="5943">
                  <c:v>41430.930555560364</c:v>
                </c:pt>
                <c:pt idx="5944">
                  <c:v>41430.937500004809</c:v>
                </c:pt>
                <c:pt idx="5945">
                  <c:v>41430.944444449255</c:v>
                </c:pt>
                <c:pt idx="5946">
                  <c:v>41430.9513888937</c:v>
                </c:pt>
                <c:pt idx="5947">
                  <c:v>41430.958333338145</c:v>
                </c:pt>
                <c:pt idx="5948">
                  <c:v>41430.96527778259</c:v>
                </c:pt>
                <c:pt idx="5949">
                  <c:v>41430.972222227036</c:v>
                </c:pt>
                <c:pt idx="5950">
                  <c:v>41430.979166671481</c:v>
                </c:pt>
                <c:pt idx="5951">
                  <c:v>41430.986111115926</c:v>
                </c:pt>
                <c:pt idx="5952">
                  <c:v>41430.993055560371</c:v>
                </c:pt>
                <c:pt idx="5953">
                  <c:v>41431.000000004817</c:v>
                </c:pt>
                <c:pt idx="5954">
                  <c:v>41431.006944449262</c:v>
                </c:pt>
                <c:pt idx="5955">
                  <c:v>41431.013888893707</c:v>
                </c:pt>
                <c:pt idx="5956">
                  <c:v>41431.020833338152</c:v>
                </c:pt>
                <c:pt idx="5957">
                  <c:v>41431.027777782598</c:v>
                </c:pt>
                <c:pt idx="5958">
                  <c:v>41431.034722227043</c:v>
                </c:pt>
                <c:pt idx="5959">
                  <c:v>41431.041666671488</c:v>
                </c:pt>
                <c:pt idx="5960">
                  <c:v>41431.048611115933</c:v>
                </c:pt>
                <c:pt idx="5961">
                  <c:v>41431.055555560379</c:v>
                </c:pt>
                <c:pt idx="5962">
                  <c:v>41431.062500004824</c:v>
                </c:pt>
                <c:pt idx="5963">
                  <c:v>41431.069444449269</c:v>
                </c:pt>
                <c:pt idx="5964">
                  <c:v>41431.076388893714</c:v>
                </c:pt>
                <c:pt idx="5965">
                  <c:v>41431.08333333816</c:v>
                </c:pt>
                <c:pt idx="5966">
                  <c:v>41431.090277782605</c:v>
                </c:pt>
                <c:pt idx="5967">
                  <c:v>41431.09722222705</c:v>
                </c:pt>
                <c:pt idx="5968">
                  <c:v>41431.104166671495</c:v>
                </c:pt>
                <c:pt idx="5969">
                  <c:v>41431.111111115941</c:v>
                </c:pt>
                <c:pt idx="5970">
                  <c:v>41431.118055560386</c:v>
                </c:pt>
                <c:pt idx="5971">
                  <c:v>41431.125000004831</c:v>
                </c:pt>
                <c:pt idx="5972">
                  <c:v>41431.131944449276</c:v>
                </c:pt>
                <c:pt idx="5973">
                  <c:v>41431.138888893722</c:v>
                </c:pt>
                <c:pt idx="5974">
                  <c:v>41431.145833338167</c:v>
                </c:pt>
                <c:pt idx="5975">
                  <c:v>41431.152777782612</c:v>
                </c:pt>
                <c:pt idx="5976">
                  <c:v>41431.159722227058</c:v>
                </c:pt>
                <c:pt idx="5977">
                  <c:v>41431.166666671503</c:v>
                </c:pt>
                <c:pt idx="5978">
                  <c:v>41431.173611115948</c:v>
                </c:pt>
                <c:pt idx="5979">
                  <c:v>41431.180555560393</c:v>
                </c:pt>
                <c:pt idx="5980">
                  <c:v>41431.187500004839</c:v>
                </c:pt>
                <c:pt idx="5981">
                  <c:v>41431.194444449284</c:v>
                </c:pt>
                <c:pt idx="5982">
                  <c:v>41431.201388893729</c:v>
                </c:pt>
                <c:pt idx="5983">
                  <c:v>41431.208333338174</c:v>
                </c:pt>
                <c:pt idx="5984">
                  <c:v>41431.21527778262</c:v>
                </c:pt>
                <c:pt idx="5985">
                  <c:v>41431.222222227065</c:v>
                </c:pt>
                <c:pt idx="5986">
                  <c:v>41431.22916667151</c:v>
                </c:pt>
                <c:pt idx="5987">
                  <c:v>41431.236111115955</c:v>
                </c:pt>
                <c:pt idx="5988">
                  <c:v>41431.243055560401</c:v>
                </c:pt>
                <c:pt idx="5989">
                  <c:v>41431.250000004846</c:v>
                </c:pt>
                <c:pt idx="5990">
                  <c:v>41431.256944449291</c:v>
                </c:pt>
                <c:pt idx="5991">
                  <c:v>41431.263888893736</c:v>
                </c:pt>
                <c:pt idx="5992">
                  <c:v>41431.270833338182</c:v>
                </c:pt>
                <c:pt idx="5993">
                  <c:v>41431.277777782627</c:v>
                </c:pt>
                <c:pt idx="5994">
                  <c:v>41431.284722227072</c:v>
                </c:pt>
                <c:pt idx="5995">
                  <c:v>41431.291666671517</c:v>
                </c:pt>
                <c:pt idx="5996">
                  <c:v>41431.298611115963</c:v>
                </c:pt>
                <c:pt idx="5997">
                  <c:v>41431.305555560408</c:v>
                </c:pt>
                <c:pt idx="5998">
                  <c:v>41431.312500004853</c:v>
                </c:pt>
                <c:pt idx="5999">
                  <c:v>41431.319444449298</c:v>
                </c:pt>
                <c:pt idx="6000">
                  <c:v>41431.326388893744</c:v>
                </c:pt>
                <c:pt idx="6001">
                  <c:v>41431.333333338189</c:v>
                </c:pt>
                <c:pt idx="6002">
                  <c:v>41431.340277782634</c:v>
                </c:pt>
                <c:pt idx="6003">
                  <c:v>41431.347222227079</c:v>
                </c:pt>
                <c:pt idx="6004">
                  <c:v>41431.354166671525</c:v>
                </c:pt>
                <c:pt idx="6005">
                  <c:v>41431.36111111597</c:v>
                </c:pt>
                <c:pt idx="6006">
                  <c:v>41431.368055560415</c:v>
                </c:pt>
                <c:pt idx="6007">
                  <c:v>41431.37500000486</c:v>
                </c:pt>
                <c:pt idx="6008">
                  <c:v>41431.381944449306</c:v>
                </c:pt>
                <c:pt idx="6009">
                  <c:v>41431.388888893751</c:v>
                </c:pt>
                <c:pt idx="6010">
                  <c:v>41431.395833338196</c:v>
                </c:pt>
                <c:pt idx="6011">
                  <c:v>41431.402777782641</c:v>
                </c:pt>
                <c:pt idx="6012">
                  <c:v>41431.409722227087</c:v>
                </c:pt>
                <c:pt idx="6013">
                  <c:v>41431.416666671532</c:v>
                </c:pt>
                <c:pt idx="6014">
                  <c:v>41431.423611115977</c:v>
                </c:pt>
                <c:pt idx="6015">
                  <c:v>41431.430555560422</c:v>
                </c:pt>
                <c:pt idx="6016">
                  <c:v>41431.437500004868</c:v>
                </c:pt>
                <c:pt idx="6017">
                  <c:v>41431.444444449313</c:v>
                </c:pt>
                <c:pt idx="6018">
                  <c:v>41431.451388893758</c:v>
                </c:pt>
                <c:pt idx="6019">
                  <c:v>41431.458333338203</c:v>
                </c:pt>
                <c:pt idx="6020">
                  <c:v>41431.465277782649</c:v>
                </c:pt>
                <c:pt idx="6021">
                  <c:v>41431.472222227094</c:v>
                </c:pt>
                <c:pt idx="6022">
                  <c:v>41431.479166671539</c:v>
                </c:pt>
                <c:pt idx="6023">
                  <c:v>41431.486111115984</c:v>
                </c:pt>
                <c:pt idx="6024">
                  <c:v>41431.49305556043</c:v>
                </c:pt>
                <c:pt idx="6025">
                  <c:v>41431.500000004875</c:v>
                </c:pt>
                <c:pt idx="6026">
                  <c:v>41431.50694444932</c:v>
                </c:pt>
                <c:pt idx="6027">
                  <c:v>41431.513888893765</c:v>
                </c:pt>
                <c:pt idx="6028">
                  <c:v>41431.520833338211</c:v>
                </c:pt>
                <c:pt idx="6029">
                  <c:v>41431.527777782656</c:v>
                </c:pt>
                <c:pt idx="6030">
                  <c:v>41431.534722227101</c:v>
                </c:pt>
                <c:pt idx="6031">
                  <c:v>41431.541666671546</c:v>
                </c:pt>
                <c:pt idx="6032">
                  <c:v>41431.548611115992</c:v>
                </c:pt>
                <c:pt idx="6033">
                  <c:v>41431.555555560437</c:v>
                </c:pt>
                <c:pt idx="6034">
                  <c:v>41431.562500004882</c:v>
                </c:pt>
                <c:pt idx="6035">
                  <c:v>41431.569444449327</c:v>
                </c:pt>
                <c:pt idx="6036">
                  <c:v>41431.576388893773</c:v>
                </c:pt>
                <c:pt idx="6037">
                  <c:v>41431.583333338218</c:v>
                </c:pt>
                <c:pt idx="6038">
                  <c:v>41431.590277782663</c:v>
                </c:pt>
                <c:pt idx="6039">
                  <c:v>41431.597222227108</c:v>
                </c:pt>
                <c:pt idx="6040">
                  <c:v>41431.604166671554</c:v>
                </c:pt>
                <c:pt idx="6041">
                  <c:v>41431.611111115999</c:v>
                </c:pt>
                <c:pt idx="6042">
                  <c:v>41431.618055560444</c:v>
                </c:pt>
                <c:pt idx="6043">
                  <c:v>41431.625000004889</c:v>
                </c:pt>
                <c:pt idx="6044">
                  <c:v>41431.631944449335</c:v>
                </c:pt>
                <c:pt idx="6045">
                  <c:v>41431.63888889378</c:v>
                </c:pt>
                <c:pt idx="6046">
                  <c:v>41431.645833338225</c:v>
                </c:pt>
                <c:pt idx="6047">
                  <c:v>41431.65277778267</c:v>
                </c:pt>
                <c:pt idx="6048">
                  <c:v>41431.659722227116</c:v>
                </c:pt>
                <c:pt idx="6049">
                  <c:v>41431.666666671561</c:v>
                </c:pt>
                <c:pt idx="6050">
                  <c:v>41431.673611116006</c:v>
                </c:pt>
                <c:pt idx="6051">
                  <c:v>41431.680555560451</c:v>
                </c:pt>
                <c:pt idx="6052">
                  <c:v>41431.687500004897</c:v>
                </c:pt>
                <c:pt idx="6053">
                  <c:v>41431.694444449342</c:v>
                </c:pt>
                <c:pt idx="6054">
                  <c:v>41431.701388893787</c:v>
                </c:pt>
                <c:pt idx="6055">
                  <c:v>41431.708333338232</c:v>
                </c:pt>
                <c:pt idx="6056">
                  <c:v>41431.715277782678</c:v>
                </c:pt>
                <c:pt idx="6057">
                  <c:v>41431.722222227123</c:v>
                </c:pt>
                <c:pt idx="6058">
                  <c:v>41431.729166671568</c:v>
                </c:pt>
                <c:pt idx="6059">
                  <c:v>41431.736111116013</c:v>
                </c:pt>
                <c:pt idx="6060">
                  <c:v>41431.743055560459</c:v>
                </c:pt>
                <c:pt idx="6061">
                  <c:v>41431.750000004904</c:v>
                </c:pt>
                <c:pt idx="6062">
                  <c:v>41431.756944449349</c:v>
                </c:pt>
                <c:pt idx="6063">
                  <c:v>41431.763888893795</c:v>
                </c:pt>
                <c:pt idx="6064">
                  <c:v>41431.77083333824</c:v>
                </c:pt>
                <c:pt idx="6065">
                  <c:v>41431.777777782685</c:v>
                </c:pt>
                <c:pt idx="6066">
                  <c:v>41431.78472222713</c:v>
                </c:pt>
                <c:pt idx="6067">
                  <c:v>41431.791666671576</c:v>
                </c:pt>
                <c:pt idx="6068">
                  <c:v>41431.798611116021</c:v>
                </c:pt>
                <c:pt idx="6069">
                  <c:v>41431.805555560466</c:v>
                </c:pt>
                <c:pt idx="6070">
                  <c:v>41431.812500004911</c:v>
                </c:pt>
                <c:pt idx="6071">
                  <c:v>41431.819444449357</c:v>
                </c:pt>
                <c:pt idx="6072">
                  <c:v>41431.826388893802</c:v>
                </c:pt>
                <c:pt idx="6073">
                  <c:v>41431.833333338247</c:v>
                </c:pt>
                <c:pt idx="6074">
                  <c:v>41431.840277782692</c:v>
                </c:pt>
                <c:pt idx="6075">
                  <c:v>41431.847222227138</c:v>
                </c:pt>
                <c:pt idx="6076">
                  <c:v>41431.854166671583</c:v>
                </c:pt>
                <c:pt idx="6077">
                  <c:v>41431.861111116028</c:v>
                </c:pt>
                <c:pt idx="6078">
                  <c:v>41431.868055560473</c:v>
                </c:pt>
                <c:pt idx="6079">
                  <c:v>41431.875000004919</c:v>
                </c:pt>
                <c:pt idx="6080">
                  <c:v>41431.881944449364</c:v>
                </c:pt>
                <c:pt idx="6081">
                  <c:v>41431.888888893809</c:v>
                </c:pt>
                <c:pt idx="6082">
                  <c:v>41431.895833338254</c:v>
                </c:pt>
                <c:pt idx="6083">
                  <c:v>41431.9027777827</c:v>
                </c:pt>
                <c:pt idx="6084">
                  <c:v>41431.909722227145</c:v>
                </c:pt>
                <c:pt idx="6085">
                  <c:v>41431.91666667159</c:v>
                </c:pt>
                <c:pt idx="6086">
                  <c:v>41431.923611116035</c:v>
                </c:pt>
                <c:pt idx="6087">
                  <c:v>41431.930555560481</c:v>
                </c:pt>
                <c:pt idx="6088">
                  <c:v>41431.937500004926</c:v>
                </c:pt>
                <c:pt idx="6089">
                  <c:v>41431.944444449371</c:v>
                </c:pt>
                <c:pt idx="6090">
                  <c:v>41431.951388893816</c:v>
                </c:pt>
                <c:pt idx="6091">
                  <c:v>41431.958333338262</c:v>
                </c:pt>
                <c:pt idx="6092">
                  <c:v>41431.965277782707</c:v>
                </c:pt>
                <c:pt idx="6093">
                  <c:v>41431.972222227152</c:v>
                </c:pt>
                <c:pt idx="6094">
                  <c:v>41431.979166671597</c:v>
                </c:pt>
                <c:pt idx="6095">
                  <c:v>41431.986111116043</c:v>
                </c:pt>
                <c:pt idx="6096">
                  <c:v>41431.993055560488</c:v>
                </c:pt>
                <c:pt idx="6097">
                  <c:v>41432.000000004933</c:v>
                </c:pt>
                <c:pt idx="6098">
                  <c:v>41432.006944449378</c:v>
                </c:pt>
                <c:pt idx="6099">
                  <c:v>41432.013888893824</c:v>
                </c:pt>
                <c:pt idx="6100">
                  <c:v>41432.020833338269</c:v>
                </c:pt>
                <c:pt idx="6101">
                  <c:v>41432.027777782714</c:v>
                </c:pt>
                <c:pt idx="6102">
                  <c:v>41432.034722227159</c:v>
                </c:pt>
                <c:pt idx="6103">
                  <c:v>41432.041666671605</c:v>
                </c:pt>
                <c:pt idx="6104">
                  <c:v>41432.04861111605</c:v>
                </c:pt>
                <c:pt idx="6105">
                  <c:v>41432.055555560495</c:v>
                </c:pt>
                <c:pt idx="6106">
                  <c:v>41432.06250000494</c:v>
                </c:pt>
                <c:pt idx="6107">
                  <c:v>41432.069444449386</c:v>
                </c:pt>
                <c:pt idx="6108">
                  <c:v>41432.076388893831</c:v>
                </c:pt>
                <c:pt idx="6109">
                  <c:v>41432.083333338276</c:v>
                </c:pt>
                <c:pt idx="6110">
                  <c:v>41432.090277782721</c:v>
                </c:pt>
                <c:pt idx="6111">
                  <c:v>41432.097222227167</c:v>
                </c:pt>
                <c:pt idx="6112">
                  <c:v>41432.104166671612</c:v>
                </c:pt>
                <c:pt idx="6113">
                  <c:v>41432.111111116057</c:v>
                </c:pt>
                <c:pt idx="6114">
                  <c:v>41432.118055560502</c:v>
                </c:pt>
                <c:pt idx="6115">
                  <c:v>41432.125000004948</c:v>
                </c:pt>
                <c:pt idx="6116">
                  <c:v>41432.131944449393</c:v>
                </c:pt>
                <c:pt idx="6117">
                  <c:v>41432.138888893838</c:v>
                </c:pt>
                <c:pt idx="6118">
                  <c:v>41432.145833338283</c:v>
                </c:pt>
                <c:pt idx="6119">
                  <c:v>41432.152777782729</c:v>
                </c:pt>
                <c:pt idx="6120">
                  <c:v>41432.159722227174</c:v>
                </c:pt>
                <c:pt idx="6121">
                  <c:v>41432.166666671619</c:v>
                </c:pt>
                <c:pt idx="6122">
                  <c:v>41432.173611116064</c:v>
                </c:pt>
                <c:pt idx="6123">
                  <c:v>41432.18055556051</c:v>
                </c:pt>
                <c:pt idx="6124">
                  <c:v>41432.187500004955</c:v>
                </c:pt>
                <c:pt idx="6125">
                  <c:v>41432.1944444494</c:v>
                </c:pt>
                <c:pt idx="6126">
                  <c:v>41432.201388893845</c:v>
                </c:pt>
                <c:pt idx="6127">
                  <c:v>41432.208333338291</c:v>
                </c:pt>
                <c:pt idx="6128">
                  <c:v>41432.215277782736</c:v>
                </c:pt>
                <c:pt idx="6129">
                  <c:v>41432.222222227181</c:v>
                </c:pt>
                <c:pt idx="6130">
                  <c:v>41432.229166671626</c:v>
                </c:pt>
                <c:pt idx="6131">
                  <c:v>41432.236111116072</c:v>
                </c:pt>
                <c:pt idx="6132">
                  <c:v>41432.243055560517</c:v>
                </c:pt>
                <c:pt idx="6133">
                  <c:v>41432.250000004962</c:v>
                </c:pt>
                <c:pt idx="6134">
                  <c:v>41432.256944449407</c:v>
                </c:pt>
                <c:pt idx="6135">
                  <c:v>41432.263888893853</c:v>
                </c:pt>
                <c:pt idx="6136">
                  <c:v>41432.270833338298</c:v>
                </c:pt>
                <c:pt idx="6137">
                  <c:v>41432.277777782743</c:v>
                </c:pt>
                <c:pt idx="6138">
                  <c:v>41432.284722227188</c:v>
                </c:pt>
                <c:pt idx="6139">
                  <c:v>41432.291666671634</c:v>
                </c:pt>
                <c:pt idx="6140">
                  <c:v>41432.298611116079</c:v>
                </c:pt>
                <c:pt idx="6141">
                  <c:v>41432.305555560524</c:v>
                </c:pt>
                <c:pt idx="6142">
                  <c:v>41432.312500004969</c:v>
                </c:pt>
                <c:pt idx="6143">
                  <c:v>41432.319444449415</c:v>
                </c:pt>
                <c:pt idx="6144">
                  <c:v>41432.32638889386</c:v>
                </c:pt>
                <c:pt idx="6145">
                  <c:v>41432.333333338305</c:v>
                </c:pt>
                <c:pt idx="6146">
                  <c:v>41432.34027778275</c:v>
                </c:pt>
                <c:pt idx="6147">
                  <c:v>41432.347222227196</c:v>
                </c:pt>
                <c:pt idx="6148">
                  <c:v>41432.354166671641</c:v>
                </c:pt>
                <c:pt idx="6149">
                  <c:v>41432.361111116086</c:v>
                </c:pt>
                <c:pt idx="6150">
                  <c:v>41432.368055560532</c:v>
                </c:pt>
                <c:pt idx="6151">
                  <c:v>41432.375000004977</c:v>
                </c:pt>
                <c:pt idx="6152">
                  <c:v>41432.381944449422</c:v>
                </c:pt>
                <c:pt idx="6153">
                  <c:v>41432.388888893867</c:v>
                </c:pt>
                <c:pt idx="6154">
                  <c:v>41432.395833338313</c:v>
                </c:pt>
                <c:pt idx="6155">
                  <c:v>41432.402777782758</c:v>
                </c:pt>
                <c:pt idx="6156">
                  <c:v>41432.409722227203</c:v>
                </c:pt>
                <c:pt idx="6157">
                  <c:v>41432.416666671648</c:v>
                </c:pt>
                <c:pt idx="6158">
                  <c:v>41432.423611116094</c:v>
                </c:pt>
                <c:pt idx="6159">
                  <c:v>41432.430555560539</c:v>
                </c:pt>
                <c:pt idx="6160">
                  <c:v>41432.437500004984</c:v>
                </c:pt>
                <c:pt idx="6161">
                  <c:v>41432.444444449429</c:v>
                </c:pt>
                <c:pt idx="6162">
                  <c:v>41432.451388893875</c:v>
                </c:pt>
                <c:pt idx="6163">
                  <c:v>41432.45833333832</c:v>
                </c:pt>
                <c:pt idx="6164">
                  <c:v>41432.465277782765</c:v>
                </c:pt>
                <c:pt idx="6165">
                  <c:v>41432.47222222721</c:v>
                </c:pt>
                <c:pt idx="6166">
                  <c:v>41432.479166671656</c:v>
                </c:pt>
                <c:pt idx="6167">
                  <c:v>41432.486111116101</c:v>
                </c:pt>
                <c:pt idx="6168">
                  <c:v>41432.493055560546</c:v>
                </c:pt>
                <c:pt idx="6169">
                  <c:v>41432.500000004991</c:v>
                </c:pt>
                <c:pt idx="6170">
                  <c:v>41432.506944449437</c:v>
                </c:pt>
                <c:pt idx="6171">
                  <c:v>41432.513888893882</c:v>
                </c:pt>
                <c:pt idx="6172">
                  <c:v>41432.520833338327</c:v>
                </c:pt>
                <c:pt idx="6173">
                  <c:v>41432.527777782772</c:v>
                </c:pt>
                <c:pt idx="6174">
                  <c:v>41432.534722227218</c:v>
                </c:pt>
                <c:pt idx="6175">
                  <c:v>41432.541666671663</c:v>
                </c:pt>
                <c:pt idx="6176">
                  <c:v>41432.548611116108</c:v>
                </c:pt>
                <c:pt idx="6177">
                  <c:v>41432.555555560553</c:v>
                </c:pt>
                <c:pt idx="6178">
                  <c:v>41432.562500004999</c:v>
                </c:pt>
                <c:pt idx="6179">
                  <c:v>41432.569444449444</c:v>
                </c:pt>
                <c:pt idx="6180">
                  <c:v>41432.576388893889</c:v>
                </c:pt>
                <c:pt idx="6181">
                  <c:v>41432.583333338334</c:v>
                </c:pt>
                <c:pt idx="6182">
                  <c:v>41432.59027778278</c:v>
                </c:pt>
                <c:pt idx="6183">
                  <c:v>41432.597222227225</c:v>
                </c:pt>
                <c:pt idx="6184">
                  <c:v>41432.60416667167</c:v>
                </c:pt>
                <c:pt idx="6185">
                  <c:v>41432.611111116115</c:v>
                </c:pt>
                <c:pt idx="6186">
                  <c:v>41432.618055560561</c:v>
                </c:pt>
                <c:pt idx="6187">
                  <c:v>41432.625000005006</c:v>
                </c:pt>
                <c:pt idx="6188">
                  <c:v>41432.631944449451</c:v>
                </c:pt>
                <c:pt idx="6189">
                  <c:v>41432.638888893896</c:v>
                </c:pt>
                <c:pt idx="6190">
                  <c:v>41432.645833338342</c:v>
                </c:pt>
                <c:pt idx="6191">
                  <c:v>41432.652777782787</c:v>
                </c:pt>
                <c:pt idx="6192">
                  <c:v>41432.659722227232</c:v>
                </c:pt>
                <c:pt idx="6193">
                  <c:v>41432.666666671677</c:v>
                </c:pt>
                <c:pt idx="6194">
                  <c:v>41432.673611116123</c:v>
                </c:pt>
                <c:pt idx="6195">
                  <c:v>41432.680555560568</c:v>
                </c:pt>
                <c:pt idx="6196">
                  <c:v>41432.687500005013</c:v>
                </c:pt>
                <c:pt idx="6197">
                  <c:v>41432.694444449458</c:v>
                </c:pt>
                <c:pt idx="6198">
                  <c:v>41432.701388893904</c:v>
                </c:pt>
                <c:pt idx="6199">
                  <c:v>41432.708333338349</c:v>
                </c:pt>
                <c:pt idx="6200">
                  <c:v>41432.715277782794</c:v>
                </c:pt>
                <c:pt idx="6201">
                  <c:v>41432.722222227239</c:v>
                </c:pt>
                <c:pt idx="6202">
                  <c:v>41432.729166671685</c:v>
                </c:pt>
                <c:pt idx="6203">
                  <c:v>41432.73611111613</c:v>
                </c:pt>
                <c:pt idx="6204">
                  <c:v>41432.743055560575</c:v>
                </c:pt>
                <c:pt idx="6205">
                  <c:v>41432.75000000502</c:v>
                </c:pt>
                <c:pt idx="6206">
                  <c:v>41432.756944449466</c:v>
                </c:pt>
                <c:pt idx="6207">
                  <c:v>41432.763888893911</c:v>
                </c:pt>
                <c:pt idx="6208">
                  <c:v>41432.770833338356</c:v>
                </c:pt>
                <c:pt idx="6209">
                  <c:v>41432.777777782801</c:v>
                </c:pt>
                <c:pt idx="6210">
                  <c:v>41432.784722227247</c:v>
                </c:pt>
                <c:pt idx="6211">
                  <c:v>41432.791666671692</c:v>
                </c:pt>
                <c:pt idx="6212">
                  <c:v>41432.798611116137</c:v>
                </c:pt>
                <c:pt idx="6213">
                  <c:v>41432.805555560582</c:v>
                </c:pt>
                <c:pt idx="6214">
                  <c:v>41432.812500005028</c:v>
                </c:pt>
                <c:pt idx="6215">
                  <c:v>41432.819444449473</c:v>
                </c:pt>
                <c:pt idx="6216">
                  <c:v>41432.826388893918</c:v>
                </c:pt>
                <c:pt idx="6217">
                  <c:v>41432.833333338363</c:v>
                </c:pt>
                <c:pt idx="6218">
                  <c:v>41432.840277782809</c:v>
                </c:pt>
                <c:pt idx="6219">
                  <c:v>41432.847222227254</c:v>
                </c:pt>
                <c:pt idx="6220">
                  <c:v>41432.854166671699</c:v>
                </c:pt>
                <c:pt idx="6221">
                  <c:v>41432.861111116144</c:v>
                </c:pt>
                <c:pt idx="6222">
                  <c:v>41432.86805556059</c:v>
                </c:pt>
                <c:pt idx="6223">
                  <c:v>41432.875000005035</c:v>
                </c:pt>
                <c:pt idx="6224">
                  <c:v>41432.88194444948</c:v>
                </c:pt>
                <c:pt idx="6225">
                  <c:v>41432.888888893925</c:v>
                </c:pt>
                <c:pt idx="6226">
                  <c:v>41432.895833338371</c:v>
                </c:pt>
                <c:pt idx="6227">
                  <c:v>41432.902777782816</c:v>
                </c:pt>
                <c:pt idx="6228">
                  <c:v>41432.909722227261</c:v>
                </c:pt>
                <c:pt idx="6229">
                  <c:v>41432.916666671706</c:v>
                </c:pt>
                <c:pt idx="6230">
                  <c:v>41432.923611116152</c:v>
                </c:pt>
                <c:pt idx="6231">
                  <c:v>41432.930555560597</c:v>
                </c:pt>
                <c:pt idx="6232">
                  <c:v>41432.937500005042</c:v>
                </c:pt>
                <c:pt idx="6233">
                  <c:v>41432.944444449487</c:v>
                </c:pt>
                <c:pt idx="6234">
                  <c:v>41432.951388893933</c:v>
                </c:pt>
                <c:pt idx="6235">
                  <c:v>41432.958333338378</c:v>
                </c:pt>
                <c:pt idx="6236">
                  <c:v>41432.965277782823</c:v>
                </c:pt>
                <c:pt idx="6237">
                  <c:v>41432.972222227269</c:v>
                </c:pt>
                <c:pt idx="6238">
                  <c:v>41432.979166671714</c:v>
                </c:pt>
                <c:pt idx="6239">
                  <c:v>41432.986111116159</c:v>
                </c:pt>
                <c:pt idx="6240">
                  <c:v>41432.993055560604</c:v>
                </c:pt>
                <c:pt idx="6241">
                  <c:v>41433.00000000505</c:v>
                </c:pt>
                <c:pt idx="6242">
                  <c:v>41433.006944449495</c:v>
                </c:pt>
                <c:pt idx="6243">
                  <c:v>41433.01388889394</c:v>
                </c:pt>
                <c:pt idx="6244">
                  <c:v>41433.020833338385</c:v>
                </c:pt>
                <c:pt idx="6245">
                  <c:v>41433.027777782831</c:v>
                </c:pt>
                <c:pt idx="6246">
                  <c:v>41433.034722227276</c:v>
                </c:pt>
                <c:pt idx="6247">
                  <c:v>41433.041666671721</c:v>
                </c:pt>
                <c:pt idx="6248">
                  <c:v>41433.048611116166</c:v>
                </c:pt>
                <c:pt idx="6249">
                  <c:v>41433.055555560612</c:v>
                </c:pt>
                <c:pt idx="6250">
                  <c:v>41433.062500005057</c:v>
                </c:pt>
                <c:pt idx="6251">
                  <c:v>41433.069444449502</c:v>
                </c:pt>
                <c:pt idx="6252">
                  <c:v>41433.076388893947</c:v>
                </c:pt>
                <c:pt idx="6253">
                  <c:v>41433.083333338393</c:v>
                </c:pt>
                <c:pt idx="6254">
                  <c:v>41433.090277782838</c:v>
                </c:pt>
                <c:pt idx="6255">
                  <c:v>41433.097222227283</c:v>
                </c:pt>
                <c:pt idx="6256">
                  <c:v>41433.104166671728</c:v>
                </c:pt>
                <c:pt idx="6257">
                  <c:v>41433.111111116174</c:v>
                </c:pt>
                <c:pt idx="6258">
                  <c:v>41433.118055560619</c:v>
                </c:pt>
                <c:pt idx="6259">
                  <c:v>41433.125000005064</c:v>
                </c:pt>
                <c:pt idx="6260">
                  <c:v>41433.131944449509</c:v>
                </c:pt>
                <c:pt idx="6261">
                  <c:v>41433.138888893955</c:v>
                </c:pt>
                <c:pt idx="6262">
                  <c:v>41433.1458333384</c:v>
                </c:pt>
                <c:pt idx="6263">
                  <c:v>41433.152777782845</c:v>
                </c:pt>
                <c:pt idx="6264">
                  <c:v>41433.15972222729</c:v>
                </c:pt>
                <c:pt idx="6265">
                  <c:v>41433.166666671736</c:v>
                </c:pt>
                <c:pt idx="6266">
                  <c:v>41433.173611116181</c:v>
                </c:pt>
                <c:pt idx="6267">
                  <c:v>41433.180555560626</c:v>
                </c:pt>
                <c:pt idx="6268">
                  <c:v>41433.187500005071</c:v>
                </c:pt>
                <c:pt idx="6269">
                  <c:v>41433.194444449517</c:v>
                </c:pt>
                <c:pt idx="6270">
                  <c:v>41433.201388893962</c:v>
                </c:pt>
                <c:pt idx="6271">
                  <c:v>41433.208333338407</c:v>
                </c:pt>
                <c:pt idx="6272">
                  <c:v>41433.215277782852</c:v>
                </c:pt>
                <c:pt idx="6273">
                  <c:v>41433.222222227298</c:v>
                </c:pt>
                <c:pt idx="6274">
                  <c:v>41433.229166671743</c:v>
                </c:pt>
                <c:pt idx="6275">
                  <c:v>41433.236111116188</c:v>
                </c:pt>
                <c:pt idx="6276">
                  <c:v>41433.243055560633</c:v>
                </c:pt>
                <c:pt idx="6277">
                  <c:v>41433.250000005079</c:v>
                </c:pt>
                <c:pt idx="6278">
                  <c:v>41433.256944449524</c:v>
                </c:pt>
                <c:pt idx="6279">
                  <c:v>41433.263888893969</c:v>
                </c:pt>
                <c:pt idx="6280">
                  <c:v>41433.270833338414</c:v>
                </c:pt>
                <c:pt idx="6281">
                  <c:v>41433.27777778286</c:v>
                </c:pt>
                <c:pt idx="6282">
                  <c:v>41433.284722227305</c:v>
                </c:pt>
                <c:pt idx="6283">
                  <c:v>41433.29166667175</c:v>
                </c:pt>
                <c:pt idx="6284">
                  <c:v>41433.298611116195</c:v>
                </c:pt>
                <c:pt idx="6285">
                  <c:v>41433.305555560641</c:v>
                </c:pt>
                <c:pt idx="6286">
                  <c:v>41433.312500005086</c:v>
                </c:pt>
                <c:pt idx="6287">
                  <c:v>41433.319444449531</c:v>
                </c:pt>
                <c:pt idx="6288">
                  <c:v>41433.326388893976</c:v>
                </c:pt>
                <c:pt idx="6289">
                  <c:v>41433.333333338422</c:v>
                </c:pt>
                <c:pt idx="6290">
                  <c:v>41433.340277782867</c:v>
                </c:pt>
                <c:pt idx="6291">
                  <c:v>41433.347222227312</c:v>
                </c:pt>
                <c:pt idx="6292">
                  <c:v>41433.354166671757</c:v>
                </c:pt>
                <c:pt idx="6293">
                  <c:v>41433.361111116203</c:v>
                </c:pt>
                <c:pt idx="6294">
                  <c:v>41433.368055560648</c:v>
                </c:pt>
                <c:pt idx="6295">
                  <c:v>41433.375000005093</c:v>
                </c:pt>
                <c:pt idx="6296">
                  <c:v>41433.381944449538</c:v>
                </c:pt>
                <c:pt idx="6297">
                  <c:v>41433.388888893984</c:v>
                </c:pt>
                <c:pt idx="6298">
                  <c:v>41433.395833338429</c:v>
                </c:pt>
                <c:pt idx="6299">
                  <c:v>41433.402777782874</c:v>
                </c:pt>
                <c:pt idx="6300">
                  <c:v>41433.409722227319</c:v>
                </c:pt>
                <c:pt idx="6301">
                  <c:v>41433.416666671765</c:v>
                </c:pt>
                <c:pt idx="6302">
                  <c:v>41433.42361111621</c:v>
                </c:pt>
                <c:pt idx="6303">
                  <c:v>41433.430555560655</c:v>
                </c:pt>
                <c:pt idx="6304">
                  <c:v>41433.4375000051</c:v>
                </c:pt>
                <c:pt idx="6305">
                  <c:v>41433.444444449546</c:v>
                </c:pt>
                <c:pt idx="6306">
                  <c:v>41433.451388893991</c:v>
                </c:pt>
                <c:pt idx="6307">
                  <c:v>41433.458333338436</c:v>
                </c:pt>
                <c:pt idx="6308">
                  <c:v>41433.465277782881</c:v>
                </c:pt>
                <c:pt idx="6309">
                  <c:v>41433.472222227327</c:v>
                </c:pt>
                <c:pt idx="6310">
                  <c:v>41433.479166671772</c:v>
                </c:pt>
                <c:pt idx="6311">
                  <c:v>41433.486111116217</c:v>
                </c:pt>
                <c:pt idx="6312">
                  <c:v>41433.493055560662</c:v>
                </c:pt>
                <c:pt idx="6313">
                  <c:v>41433.500000005108</c:v>
                </c:pt>
                <c:pt idx="6314">
                  <c:v>41433.506944449553</c:v>
                </c:pt>
                <c:pt idx="6315">
                  <c:v>41433.513888893998</c:v>
                </c:pt>
                <c:pt idx="6316">
                  <c:v>41433.520833338443</c:v>
                </c:pt>
                <c:pt idx="6317">
                  <c:v>41433.527777782889</c:v>
                </c:pt>
                <c:pt idx="6318">
                  <c:v>41433.534722227334</c:v>
                </c:pt>
                <c:pt idx="6319">
                  <c:v>41433.541666671779</c:v>
                </c:pt>
                <c:pt idx="6320">
                  <c:v>41433.548611116224</c:v>
                </c:pt>
                <c:pt idx="6321">
                  <c:v>41433.55555556067</c:v>
                </c:pt>
                <c:pt idx="6322">
                  <c:v>41433.562500005115</c:v>
                </c:pt>
                <c:pt idx="6323">
                  <c:v>41433.56944444956</c:v>
                </c:pt>
                <c:pt idx="6324">
                  <c:v>41433.576388894006</c:v>
                </c:pt>
                <c:pt idx="6325">
                  <c:v>41433.583333338451</c:v>
                </c:pt>
                <c:pt idx="6326">
                  <c:v>41433.590277782896</c:v>
                </c:pt>
                <c:pt idx="6327">
                  <c:v>41433.597222227341</c:v>
                </c:pt>
                <c:pt idx="6328">
                  <c:v>41433.604166671787</c:v>
                </c:pt>
                <c:pt idx="6329">
                  <c:v>41433.611111116232</c:v>
                </c:pt>
                <c:pt idx="6330">
                  <c:v>41433.618055560677</c:v>
                </c:pt>
                <c:pt idx="6331">
                  <c:v>41433.625000005122</c:v>
                </c:pt>
                <c:pt idx="6332">
                  <c:v>41433.631944449568</c:v>
                </c:pt>
                <c:pt idx="6333">
                  <c:v>41433.638888894013</c:v>
                </c:pt>
                <c:pt idx="6334">
                  <c:v>41433.645833338458</c:v>
                </c:pt>
                <c:pt idx="6335">
                  <c:v>41433.652777782903</c:v>
                </c:pt>
                <c:pt idx="6336">
                  <c:v>41433.659722227349</c:v>
                </c:pt>
                <c:pt idx="6337">
                  <c:v>41433.666666671794</c:v>
                </c:pt>
                <c:pt idx="6338">
                  <c:v>41433.673611116239</c:v>
                </c:pt>
                <c:pt idx="6339">
                  <c:v>41433.680555560684</c:v>
                </c:pt>
                <c:pt idx="6340">
                  <c:v>41433.68750000513</c:v>
                </c:pt>
                <c:pt idx="6341">
                  <c:v>41433.694444449575</c:v>
                </c:pt>
                <c:pt idx="6342">
                  <c:v>41433.70138889402</c:v>
                </c:pt>
                <c:pt idx="6343">
                  <c:v>41433.708333338465</c:v>
                </c:pt>
                <c:pt idx="6344">
                  <c:v>41433.715277782911</c:v>
                </c:pt>
                <c:pt idx="6345">
                  <c:v>41433.722222227356</c:v>
                </c:pt>
                <c:pt idx="6346">
                  <c:v>41433.729166671801</c:v>
                </c:pt>
                <c:pt idx="6347">
                  <c:v>41433.736111116246</c:v>
                </c:pt>
                <c:pt idx="6348">
                  <c:v>41433.743055560692</c:v>
                </c:pt>
                <c:pt idx="6349">
                  <c:v>41433.750000005137</c:v>
                </c:pt>
                <c:pt idx="6350">
                  <c:v>41433.756944449582</c:v>
                </c:pt>
                <c:pt idx="6351">
                  <c:v>41433.763888894027</c:v>
                </c:pt>
                <c:pt idx="6352">
                  <c:v>41433.770833338473</c:v>
                </c:pt>
                <c:pt idx="6353">
                  <c:v>41433.777777782918</c:v>
                </c:pt>
                <c:pt idx="6354">
                  <c:v>41433.784722227363</c:v>
                </c:pt>
                <c:pt idx="6355">
                  <c:v>41433.791666671808</c:v>
                </c:pt>
                <c:pt idx="6356">
                  <c:v>41433.798611116254</c:v>
                </c:pt>
                <c:pt idx="6357">
                  <c:v>41433.805555560699</c:v>
                </c:pt>
                <c:pt idx="6358">
                  <c:v>41433.812500005144</c:v>
                </c:pt>
                <c:pt idx="6359">
                  <c:v>41433.819444449589</c:v>
                </c:pt>
                <c:pt idx="6360">
                  <c:v>41433.826388894035</c:v>
                </c:pt>
                <c:pt idx="6361">
                  <c:v>41433.83333333848</c:v>
                </c:pt>
                <c:pt idx="6362">
                  <c:v>41433.840277782925</c:v>
                </c:pt>
                <c:pt idx="6363">
                  <c:v>41433.84722222737</c:v>
                </c:pt>
                <c:pt idx="6364">
                  <c:v>41433.854166671816</c:v>
                </c:pt>
                <c:pt idx="6365">
                  <c:v>41433.861111116261</c:v>
                </c:pt>
                <c:pt idx="6366">
                  <c:v>41433.868055560706</c:v>
                </c:pt>
                <c:pt idx="6367">
                  <c:v>41433.875000005151</c:v>
                </c:pt>
                <c:pt idx="6368">
                  <c:v>41433.881944449597</c:v>
                </c:pt>
                <c:pt idx="6369">
                  <c:v>41433.888888894042</c:v>
                </c:pt>
                <c:pt idx="6370">
                  <c:v>41433.895833338487</c:v>
                </c:pt>
                <c:pt idx="6371">
                  <c:v>41433.902777782932</c:v>
                </c:pt>
                <c:pt idx="6372">
                  <c:v>41433.909722227378</c:v>
                </c:pt>
                <c:pt idx="6373">
                  <c:v>41433.916666671823</c:v>
                </c:pt>
                <c:pt idx="6374">
                  <c:v>41433.923611116268</c:v>
                </c:pt>
                <c:pt idx="6375">
                  <c:v>41433.930555560713</c:v>
                </c:pt>
                <c:pt idx="6376">
                  <c:v>41433.937500005159</c:v>
                </c:pt>
                <c:pt idx="6377">
                  <c:v>41433.944444449604</c:v>
                </c:pt>
                <c:pt idx="6378">
                  <c:v>41433.951388894049</c:v>
                </c:pt>
                <c:pt idx="6379">
                  <c:v>41433.958333338494</c:v>
                </c:pt>
                <c:pt idx="6380">
                  <c:v>41433.96527778294</c:v>
                </c:pt>
                <c:pt idx="6381">
                  <c:v>41433.972222227385</c:v>
                </c:pt>
                <c:pt idx="6382">
                  <c:v>41433.97916667183</c:v>
                </c:pt>
                <c:pt idx="6383">
                  <c:v>41433.986111116275</c:v>
                </c:pt>
                <c:pt idx="6384">
                  <c:v>41433.993055560721</c:v>
                </c:pt>
                <c:pt idx="6385">
                  <c:v>41434.000000005166</c:v>
                </c:pt>
                <c:pt idx="6386">
                  <c:v>41434.006944449611</c:v>
                </c:pt>
                <c:pt idx="6387">
                  <c:v>41434.013888894056</c:v>
                </c:pt>
                <c:pt idx="6388">
                  <c:v>41434.020833338502</c:v>
                </c:pt>
                <c:pt idx="6389">
                  <c:v>41434.027777782947</c:v>
                </c:pt>
                <c:pt idx="6390">
                  <c:v>41434.034722227392</c:v>
                </c:pt>
                <c:pt idx="6391">
                  <c:v>41434.041666671837</c:v>
                </c:pt>
                <c:pt idx="6392">
                  <c:v>41434.048611116283</c:v>
                </c:pt>
                <c:pt idx="6393">
                  <c:v>41434.055555560728</c:v>
                </c:pt>
                <c:pt idx="6394">
                  <c:v>41434.062500005173</c:v>
                </c:pt>
                <c:pt idx="6395">
                  <c:v>41434.069444449618</c:v>
                </c:pt>
                <c:pt idx="6396">
                  <c:v>41434.076388894064</c:v>
                </c:pt>
                <c:pt idx="6397">
                  <c:v>41434.083333338509</c:v>
                </c:pt>
                <c:pt idx="6398">
                  <c:v>41434.090277782954</c:v>
                </c:pt>
                <c:pt idx="6399">
                  <c:v>41434.097222227399</c:v>
                </c:pt>
                <c:pt idx="6400">
                  <c:v>41434.104166671845</c:v>
                </c:pt>
                <c:pt idx="6401">
                  <c:v>41434.11111111629</c:v>
                </c:pt>
                <c:pt idx="6402">
                  <c:v>41434.118055560735</c:v>
                </c:pt>
                <c:pt idx="6403">
                  <c:v>41434.12500000518</c:v>
                </c:pt>
                <c:pt idx="6404">
                  <c:v>41434.131944449626</c:v>
                </c:pt>
                <c:pt idx="6405">
                  <c:v>41434.138888894071</c:v>
                </c:pt>
                <c:pt idx="6406">
                  <c:v>41434.145833338516</c:v>
                </c:pt>
                <c:pt idx="6407">
                  <c:v>41434.152777782961</c:v>
                </c:pt>
                <c:pt idx="6408">
                  <c:v>41434.159722227407</c:v>
                </c:pt>
                <c:pt idx="6409">
                  <c:v>41434.166666671852</c:v>
                </c:pt>
                <c:pt idx="6410">
                  <c:v>41434.173611116297</c:v>
                </c:pt>
                <c:pt idx="6411">
                  <c:v>41434.180555560743</c:v>
                </c:pt>
                <c:pt idx="6412">
                  <c:v>41434.187500005188</c:v>
                </c:pt>
                <c:pt idx="6413">
                  <c:v>41434.194444449633</c:v>
                </c:pt>
                <c:pt idx="6414">
                  <c:v>41434.201388894078</c:v>
                </c:pt>
                <c:pt idx="6415">
                  <c:v>41434.208333338524</c:v>
                </c:pt>
                <c:pt idx="6416">
                  <c:v>41434.215277782969</c:v>
                </c:pt>
                <c:pt idx="6417">
                  <c:v>41434.222222227414</c:v>
                </c:pt>
                <c:pt idx="6418">
                  <c:v>41434.229166671859</c:v>
                </c:pt>
                <c:pt idx="6419">
                  <c:v>41434.236111116305</c:v>
                </c:pt>
                <c:pt idx="6420">
                  <c:v>41434.24305556075</c:v>
                </c:pt>
                <c:pt idx="6421">
                  <c:v>41434.250000005195</c:v>
                </c:pt>
                <c:pt idx="6422">
                  <c:v>41434.25694444964</c:v>
                </c:pt>
                <c:pt idx="6423">
                  <c:v>41434.263888894086</c:v>
                </c:pt>
                <c:pt idx="6424">
                  <c:v>41434.270833338531</c:v>
                </c:pt>
                <c:pt idx="6425">
                  <c:v>41434.277777782976</c:v>
                </c:pt>
                <c:pt idx="6426">
                  <c:v>41434.284722227421</c:v>
                </c:pt>
                <c:pt idx="6427">
                  <c:v>41434.291666671867</c:v>
                </c:pt>
                <c:pt idx="6428">
                  <c:v>41434.298611116312</c:v>
                </c:pt>
                <c:pt idx="6429">
                  <c:v>41434.305555560757</c:v>
                </c:pt>
                <c:pt idx="6430">
                  <c:v>41434.312500005202</c:v>
                </c:pt>
                <c:pt idx="6431">
                  <c:v>41434.319444449648</c:v>
                </c:pt>
                <c:pt idx="6432">
                  <c:v>41434.326388894093</c:v>
                </c:pt>
                <c:pt idx="6433">
                  <c:v>41434.333333338538</c:v>
                </c:pt>
                <c:pt idx="6434">
                  <c:v>41434.340277782983</c:v>
                </c:pt>
                <c:pt idx="6435">
                  <c:v>41434.347222227429</c:v>
                </c:pt>
                <c:pt idx="6436">
                  <c:v>41434.354166671874</c:v>
                </c:pt>
                <c:pt idx="6437">
                  <c:v>41434.361111116319</c:v>
                </c:pt>
                <c:pt idx="6438">
                  <c:v>41434.368055560764</c:v>
                </c:pt>
                <c:pt idx="6439">
                  <c:v>41434.37500000521</c:v>
                </c:pt>
                <c:pt idx="6440">
                  <c:v>41434.381944449655</c:v>
                </c:pt>
                <c:pt idx="6441">
                  <c:v>41434.3888888941</c:v>
                </c:pt>
                <c:pt idx="6442">
                  <c:v>41434.395833338545</c:v>
                </c:pt>
                <c:pt idx="6443">
                  <c:v>41434.402777782991</c:v>
                </c:pt>
                <c:pt idx="6444">
                  <c:v>41434.409722227436</c:v>
                </c:pt>
                <c:pt idx="6445">
                  <c:v>41434.416666671881</c:v>
                </c:pt>
                <c:pt idx="6446">
                  <c:v>41434.423611116326</c:v>
                </c:pt>
                <c:pt idx="6447">
                  <c:v>41434.430555560772</c:v>
                </c:pt>
                <c:pt idx="6448">
                  <c:v>41434.437500005217</c:v>
                </c:pt>
                <c:pt idx="6449">
                  <c:v>41434.444444449662</c:v>
                </c:pt>
                <c:pt idx="6450">
                  <c:v>41434.451388894107</c:v>
                </c:pt>
                <c:pt idx="6451">
                  <c:v>41434.458333338553</c:v>
                </c:pt>
                <c:pt idx="6452">
                  <c:v>41434.465277782998</c:v>
                </c:pt>
                <c:pt idx="6453">
                  <c:v>41434.472222227443</c:v>
                </c:pt>
                <c:pt idx="6454">
                  <c:v>41434.479166671888</c:v>
                </c:pt>
                <c:pt idx="6455">
                  <c:v>41434.486111116334</c:v>
                </c:pt>
                <c:pt idx="6456">
                  <c:v>41434.493055560779</c:v>
                </c:pt>
                <c:pt idx="6457">
                  <c:v>41434.500000005224</c:v>
                </c:pt>
                <c:pt idx="6458">
                  <c:v>41434.506944449669</c:v>
                </c:pt>
                <c:pt idx="6459">
                  <c:v>41434.513888894115</c:v>
                </c:pt>
                <c:pt idx="6460">
                  <c:v>41434.52083333856</c:v>
                </c:pt>
                <c:pt idx="6461">
                  <c:v>41434.527777783005</c:v>
                </c:pt>
                <c:pt idx="6462">
                  <c:v>41434.53472222745</c:v>
                </c:pt>
                <c:pt idx="6463">
                  <c:v>41434.541666671896</c:v>
                </c:pt>
                <c:pt idx="6464">
                  <c:v>41434.548611116341</c:v>
                </c:pt>
                <c:pt idx="6465">
                  <c:v>41434.555555560786</c:v>
                </c:pt>
                <c:pt idx="6466">
                  <c:v>41434.562500005231</c:v>
                </c:pt>
                <c:pt idx="6467">
                  <c:v>41434.569444449677</c:v>
                </c:pt>
                <c:pt idx="6468">
                  <c:v>41434.576388894122</c:v>
                </c:pt>
                <c:pt idx="6469">
                  <c:v>41434.583333338567</c:v>
                </c:pt>
                <c:pt idx="6470">
                  <c:v>41434.590277783012</c:v>
                </c:pt>
                <c:pt idx="6471">
                  <c:v>41434.597222227458</c:v>
                </c:pt>
                <c:pt idx="6472">
                  <c:v>41434.604166671903</c:v>
                </c:pt>
                <c:pt idx="6473">
                  <c:v>41434.611111116348</c:v>
                </c:pt>
                <c:pt idx="6474">
                  <c:v>41434.618055560793</c:v>
                </c:pt>
                <c:pt idx="6475">
                  <c:v>41434.625000005239</c:v>
                </c:pt>
                <c:pt idx="6476">
                  <c:v>41434.631944449684</c:v>
                </c:pt>
                <c:pt idx="6477">
                  <c:v>41434.638888894129</c:v>
                </c:pt>
                <c:pt idx="6478">
                  <c:v>41434.645833338574</c:v>
                </c:pt>
                <c:pt idx="6479">
                  <c:v>41434.65277778302</c:v>
                </c:pt>
                <c:pt idx="6480">
                  <c:v>41434.659722227465</c:v>
                </c:pt>
                <c:pt idx="6481">
                  <c:v>41434.66666667191</c:v>
                </c:pt>
                <c:pt idx="6482">
                  <c:v>41434.673611116355</c:v>
                </c:pt>
                <c:pt idx="6483">
                  <c:v>41434.680555560801</c:v>
                </c:pt>
                <c:pt idx="6484">
                  <c:v>41434.687500005246</c:v>
                </c:pt>
                <c:pt idx="6485">
                  <c:v>41434.694444449691</c:v>
                </c:pt>
                <c:pt idx="6486">
                  <c:v>41434.701388894136</c:v>
                </c:pt>
                <c:pt idx="6487">
                  <c:v>41434.708333338582</c:v>
                </c:pt>
                <c:pt idx="6488">
                  <c:v>41434.715277783027</c:v>
                </c:pt>
                <c:pt idx="6489">
                  <c:v>41434.722222227472</c:v>
                </c:pt>
                <c:pt idx="6490">
                  <c:v>41434.729166671917</c:v>
                </c:pt>
                <c:pt idx="6491">
                  <c:v>41434.736111116363</c:v>
                </c:pt>
                <c:pt idx="6492">
                  <c:v>41434.743055560808</c:v>
                </c:pt>
                <c:pt idx="6493">
                  <c:v>41434.750000005253</c:v>
                </c:pt>
                <c:pt idx="6494">
                  <c:v>41434.756944449698</c:v>
                </c:pt>
                <c:pt idx="6495">
                  <c:v>41434.763888894144</c:v>
                </c:pt>
                <c:pt idx="6496">
                  <c:v>41434.770833338589</c:v>
                </c:pt>
                <c:pt idx="6497">
                  <c:v>41434.777777783034</c:v>
                </c:pt>
                <c:pt idx="6498">
                  <c:v>41434.78472222748</c:v>
                </c:pt>
                <c:pt idx="6499">
                  <c:v>41434.791666671925</c:v>
                </c:pt>
                <c:pt idx="6500">
                  <c:v>41434.79861111637</c:v>
                </c:pt>
                <c:pt idx="6501">
                  <c:v>41434.805555560815</c:v>
                </c:pt>
                <c:pt idx="6502">
                  <c:v>41434.812500005261</c:v>
                </c:pt>
                <c:pt idx="6503">
                  <c:v>41434.819444449706</c:v>
                </c:pt>
                <c:pt idx="6504">
                  <c:v>41434.826388894151</c:v>
                </c:pt>
                <c:pt idx="6505">
                  <c:v>41434.833333338596</c:v>
                </c:pt>
                <c:pt idx="6506">
                  <c:v>41434.840277783042</c:v>
                </c:pt>
                <c:pt idx="6507">
                  <c:v>41434.847222227487</c:v>
                </c:pt>
                <c:pt idx="6508">
                  <c:v>41434.854166671932</c:v>
                </c:pt>
                <c:pt idx="6509">
                  <c:v>41434.861111116377</c:v>
                </c:pt>
                <c:pt idx="6510">
                  <c:v>41434.868055560823</c:v>
                </c:pt>
                <c:pt idx="6511">
                  <c:v>41434.875000005268</c:v>
                </c:pt>
                <c:pt idx="6512">
                  <c:v>41434.881944449713</c:v>
                </c:pt>
                <c:pt idx="6513">
                  <c:v>41434.888888894158</c:v>
                </c:pt>
                <c:pt idx="6514">
                  <c:v>41434.895833338604</c:v>
                </c:pt>
                <c:pt idx="6515">
                  <c:v>41434.902777783049</c:v>
                </c:pt>
                <c:pt idx="6516">
                  <c:v>41434.909722227494</c:v>
                </c:pt>
                <c:pt idx="6517">
                  <c:v>41434.916666671939</c:v>
                </c:pt>
                <c:pt idx="6518">
                  <c:v>41434.923611116385</c:v>
                </c:pt>
                <c:pt idx="6519">
                  <c:v>41434.93055556083</c:v>
                </c:pt>
                <c:pt idx="6520">
                  <c:v>41434.937500005275</c:v>
                </c:pt>
                <c:pt idx="6521">
                  <c:v>41434.94444444972</c:v>
                </c:pt>
                <c:pt idx="6522">
                  <c:v>41434.951388894166</c:v>
                </c:pt>
                <c:pt idx="6523">
                  <c:v>41434.958333338611</c:v>
                </c:pt>
                <c:pt idx="6524">
                  <c:v>41434.965277783056</c:v>
                </c:pt>
                <c:pt idx="6525">
                  <c:v>41434.972222227501</c:v>
                </c:pt>
                <c:pt idx="6526">
                  <c:v>41434.979166671947</c:v>
                </c:pt>
                <c:pt idx="6527">
                  <c:v>41434.986111116392</c:v>
                </c:pt>
                <c:pt idx="6528">
                  <c:v>41434.993055560837</c:v>
                </c:pt>
                <c:pt idx="6529">
                  <c:v>41435.000000005282</c:v>
                </c:pt>
                <c:pt idx="6530">
                  <c:v>41435.006944449728</c:v>
                </c:pt>
                <c:pt idx="6531">
                  <c:v>41435.013888894173</c:v>
                </c:pt>
                <c:pt idx="6532">
                  <c:v>41435.020833338618</c:v>
                </c:pt>
                <c:pt idx="6533">
                  <c:v>41435.027777783063</c:v>
                </c:pt>
                <c:pt idx="6534">
                  <c:v>41435.034722227509</c:v>
                </c:pt>
                <c:pt idx="6535">
                  <c:v>41435.041666671954</c:v>
                </c:pt>
                <c:pt idx="6536">
                  <c:v>41435.048611116399</c:v>
                </c:pt>
                <c:pt idx="6537">
                  <c:v>41435.055555560844</c:v>
                </c:pt>
                <c:pt idx="6538">
                  <c:v>41435.06250000529</c:v>
                </c:pt>
                <c:pt idx="6539">
                  <c:v>41435.069444449735</c:v>
                </c:pt>
                <c:pt idx="6540">
                  <c:v>41435.07638889418</c:v>
                </c:pt>
                <c:pt idx="6541">
                  <c:v>41435.083333338625</c:v>
                </c:pt>
                <c:pt idx="6542">
                  <c:v>41435.090277783071</c:v>
                </c:pt>
                <c:pt idx="6543">
                  <c:v>41435.097222227516</c:v>
                </c:pt>
                <c:pt idx="6544">
                  <c:v>41435.104166671961</c:v>
                </c:pt>
                <c:pt idx="6545">
                  <c:v>41435.111111116406</c:v>
                </c:pt>
                <c:pt idx="6546">
                  <c:v>41435.118055560852</c:v>
                </c:pt>
                <c:pt idx="6547">
                  <c:v>41435.125000005297</c:v>
                </c:pt>
                <c:pt idx="6548">
                  <c:v>41435.131944449742</c:v>
                </c:pt>
                <c:pt idx="6549">
                  <c:v>41435.138888894187</c:v>
                </c:pt>
                <c:pt idx="6550">
                  <c:v>41435.145833338633</c:v>
                </c:pt>
                <c:pt idx="6551">
                  <c:v>41435.152777783078</c:v>
                </c:pt>
                <c:pt idx="6552">
                  <c:v>41435.159722227523</c:v>
                </c:pt>
                <c:pt idx="6553">
                  <c:v>41435.166666671968</c:v>
                </c:pt>
                <c:pt idx="6554">
                  <c:v>41435.173611116414</c:v>
                </c:pt>
                <c:pt idx="6555">
                  <c:v>41435.180555560859</c:v>
                </c:pt>
                <c:pt idx="6556">
                  <c:v>41435.187500005304</c:v>
                </c:pt>
                <c:pt idx="6557">
                  <c:v>41435.194444449749</c:v>
                </c:pt>
                <c:pt idx="6558">
                  <c:v>41435.201388894195</c:v>
                </c:pt>
                <c:pt idx="6559">
                  <c:v>41435.20833333864</c:v>
                </c:pt>
                <c:pt idx="6560">
                  <c:v>41435.215277783085</c:v>
                </c:pt>
                <c:pt idx="6561">
                  <c:v>41435.22222222753</c:v>
                </c:pt>
                <c:pt idx="6562">
                  <c:v>41435.229166671976</c:v>
                </c:pt>
                <c:pt idx="6563">
                  <c:v>41435.236111116421</c:v>
                </c:pt>
                <c:pt idx="6564">
                  <c:v>41435.243055560866</c:v>
                </c:pt>
                <c:pt idx="6565">
                  <c:v>41435.250000005311</c:v>
                </c:pt>
                <c:pt idx="6566">
                  <c:v>41435.256944449757</c:v>
                </c:pt>
                <c:pt idx="6567">
                  <c:v>41435.263888894202</c:v>
                </c:pt>
                <c:pt idx="6568">
                  <c:v>41435.270833338647</c:v>
                </c:pt>
                <c:pt idx="6569">
                  <c:v>41435.277777783092</c:v>
                </c:pt>
                <c:pt idx="6570">
                  <c:v>41435.284722227538</c:v>
                </c:pt>
                <c:pt idx="6571">
                  <c:v>41435.291666671983</c:v>
                </c:pt>
                <c:pt idx="6572">
                  <c:v>41435.298611116428</c:v>
                </c:pt>
                <c:pt idx="6573">
                  <c:v>41435.305555560873</c:v>
                </c:pt>
                <c:pt idx="6574">
                  <c:v>41435.312500005319</c:v>
                </c:pt>
                <c:pt idx="6575">
                  <c:v>41435.319444449764</c:v>
                </c:pt>
                <c:pt idx="6576">
                  <c:v>41435.326388894209</c:v>
                </c:pt>
                <c:pt idx="6577">
                  <c:v>41435.333333338654</c:v>
                </c:pt>
                <c:pt idx="6578">
                  <c:v>41435.3402777831</c:v>
                </c:pt>
                <c:pt idx="6579">
                  <c:v>41435.347222227545</c:v>
                </c:pt>
                <c:pt idx="6580">
                  <c:v>41435.35416667199</c:v>
                </c:pt>
                <c:pt idx="6581">
                  <c:v>41435.361111116435</c:v>
                </c:pt>
                <c:pt idx="6582">
                  <c:v>41435.368055560881</c:v>
                </c:pt>
                <c:pt idx="6583">
                  <c:v>41435.375000005326</c:v>
                </c:pt>
                <c:pt idx="6584">
                  <c:v>41435.381944449771</c:v>
                </c:pt>
                <c:pt idx="6585">
                  <c:v>41435.388888894217</c:v>
                </c:pt>
                <c:pt idx="6586">
                  <c:v>41435.395833338662</c:v>
                </c:pt>
                <c:pt idx="6587">
                  <c:v>41435.402777783107</c:v>
                </c:pt>
                <c:pt idx="6588">
                  <c:v>41435.409722227552</c:v>
                </c:pt>
                <c:pt idx="6589">
                  <c:v>41435.416666671998</c:v>
                </c:pt>
                <c:pt idx="6590">
                  <c:v>41435.423611116443</c:v>
                </c:pt>
                <c:pt idx="6591">
                  <c:v>41435.430555560888</c:v>
                </c:pt>
                <c:pt idx="6592">
                  <c:v>41435.437500005333</c:v>
                </c:pt>
                <c:pt idx="6593">
                  <c:v>41435.444444449779</c:v>
                </c:pt>
                <c:pt idx="6594">
                  <c:v>41435.451388894224</c:v>
                </c:pt>
                <c:pt idx="6595">
                  <c:v>41435.458333338669</c:v>
                </c:pt>
                <c:pt idx="6596">
                  <c:v>41435.465277783114</c:v>
                </c:pt>
                <c:pt idx="6597">
                  <c:v>41435.47222222756</c:v>
                </c:pt>
                <c:pt idx="6598">
                  <c:v>41435.479166672005</c:v>
                </c:pt>
                <c:pt idx="6599">
                  <c:v>41435.48611111645</c:v>
                </c:pt>
                <c:pt idx="6600">
                  <c:v>41435.493055560895</c:v>
                </c:pt>
                <c:pt idx="6601">
                  <c:v>41435.500000005341</c:v>
                </c:pt>
                <c:pt idx="6602">
                  <c:v>41435.506944449786</c:v>
                </c:pt>
                <c:pt idx="6603">
                  <c:v>41435.513888894231</c:v>
                </c:pt>
                <c:pt idx="6604">
                  <c:v>41435.520833338676</c:v>
                </c:pt>
                <c:pt idx="6605">
                  <c:v>41435.527777783122</c:v>
                </c:pt>
                <c:pt idx="6606">
                  <c:v>41435.534722227567</c:v>
                </c:pt>
                <c:pt idx="6607">
                  <c:v>41435.541666672012</c:v>
                </c:pt>
                <c:pt idx="6608">
                  <c:v>41435.548611116457</c:v>
                </c:pt>
                <c:pt idx="6609">
                  <c:v>41435.555555560903</c:v>
                </c:pt>
                <c:pt idx="6610">
                  <c:v>41435.562500005348</c:v>
                </c:pt>
                <c:pt idx="6611">
                  <c:v>41435.569444449793</c:v>
                </c:pt>
                <c:pt idx="6612">
                  <c:v>41435.576388894238</c:v>
                </c:pt>
                <c:pt idx="6613">
                  <c:v>41435.583333338684</c:v>
                </c:pt>
                <c:pt idx="6614">
                  <c:v>41435.590277783129</c:v>
                </c:pt>
                <c:pt idx="6615">
                  <c:v>41435.597222227574</c:v>
                </c:pt>
                <c:pt idx="6616">
                  <c:v>41435.604166672019</c:v>
                </c:pt>
                <c:pt idx="6617">
                  <c:v>41435.611111116465</c:v>
                </c:pt>
                <c:pt idx="6618">
                  <c:v>41435.61805556091</c:v>
                </c:pt>
                <c:pt idx="6619">
                  <c:v>41435.625000005355</c:v>
                </c:pt>
                <c:pt idx="6620">
                  <c:v>41435.6319444498</c:v>
                </c:pt>
                <c:pt idx="6621">
                  <c:v>41435.638888894246</c:v>
                </c:pt>
                <c:pt idx="6622">
                  <c:v>41435.645833338691</c:v>
                </c:pt>
                <c:pt idx="6623">
                  <c:v>41435.652777783136</c:v>
                </c:pt>
                <c:pt idx="6624">
                  <c:v>41435.659722227581</c:v>
                </c:pt>
                <c:pt idx="6625">
                  <c:v>41435.666666672027</c:v>
                </c:pt>
                <c:pt idx="6626">
                  <c:v>41435.673611116472</c:v>
                </c:pt>
                <c:pt idx="6627">
                  <c:v>41435.680555560917</c:v>
                </c:pt>
                <c:pt idx="6628">
                  <c:v>41435.687500005362</c:v>
                </c:pt>
                <c:pt idx="6629">
                  <c:v>41435.694444449808</c:v>
                </c:pt>
                <c:pt idx="6630">
                  <c:v>41435.701388894253</c:v>
                </c:pt>
                <c:pt idx="6631">
                  <c:v>41435.708333338698</c:v>
                </c:pt>
                <c:pt idx="6632">
                  <c:v>41435.715277783143</c:v>
                </c:pt>
                <c:pt idx="6633">
                  <c:v>41435.722222227589</c:v>
                </c:pt>
                <c:pt idx="6634">
                  <c:v>41435.729166672034</c:v>
                </c:pt>
                <c:pt idx="6635">
                  <c:v>41435.736111116479</c:v>
                </c:pt>
                <c:pt idx="6636">
                  <c:v>41435.743055560924</c:v>
                </c:pt>
                <c:pt idx="6637">
                  <c:v>41435.75000000537</c:v>
                </c:pt>
                <c:pt idx="6638">
                  <c:v>41435.756944449815</c:v>
                </c:pt>
                <c:pt idx="6639">
                  <c:v>41435.76388889426</c:v>
                </c:pt>
                <c:pt idx="6640">
                  <c:v>41435.770833338705</c:v>
                </c:pt>
                <c:pt idx="6641">
                  <c:v>41435.777777783151</c:v>
                </c:pt>
                <c:pt idx="6642">
                  <c:v>41435.784722227596</c:v>
                </c:pt>
                <c:pt idx="6643">
                  <c:v>41435.791666672041</c:v>
                </c:pt>
                <c:pt idx="6644">
                  <c:v>41435.798611116486</c:v>
                </c:pt>
                <c:pt idx="6645">
                  <c:v>41435.805555560932</c:v>
                </c:pt>
                <c:pt idx="6646">
                  <c:v>41435.812500005377</c:v>
                </c:pt>
                <c:pt idx="6647">
                  <c:v>41435.819444449822</c:v>
                </c:pt>
                <c:pt idx="6648">
                  <c:v>41435.826388894267</c:v>
                </c:pt>
                <c:pt idx="6649">
                  <c:v>41435.833333338713</c:v>
                </c:pt>
                <c:pt idx="6650">
                  <c:v>41435.840277783158</c:v>
                </c:pt>
                <c:pt idx="6651">
                  <c:v>41435.847222227603</c:v>
                </c:pt>
                <c:pt idx="6652">
                  <c:v>41435.854166672048</c:v>
                </c:pt>
                <c:pt idx="6653">
                  <c:v>41435.861111116494</c:v>
                </c:pt>
                <c:pt idx="6654">
                  <c:v>41435.868055560939</c:v>
                </c:pt>
                <c:pt idx="6655">
                  <c:v>41435.875000005384</c:v>
                </c:pt>
                <c:pt idx="6656">
                  <c:v>41435.881944449829</c:v>
                </c:pt>
                <c:pt idx="6657">
                  <c:v>41435.888888894275</c:v>
                </c:pt>
                <c:pt idx="6658">
                  <c:v>41435.89583333872</c:v>
                </c:pt>
                <c:pt idx="6659">
                  <c:v>41435.902777783165</c:v>
                </c:pt>
                <c:pt idx="6660">
                  <c:v>41435.90972222761</c:v>
                </c:pt>
                <c:pt idx="6661">
                  <c:v>41435.916666672056</c:v>
                </c:pt>
                <c:pt idx="6662">
                  <c:v>41435.923611116501</c:v>
                </c:pt>
                <c:pt idx="6663">
                  <c:v>41435.930555560946</c:v>
                </c:pt>
                <c:pt idx="6664">
                  <c:v>41435.937500005391</c:v>
                </c:pt>
                <c:pt idx="6665">
                  <c:v>41435.944444449837</c:v>
                </c:pt>
                <c:pt idx="6666">
                  <c:v>41435.951388894282</c:v>
                </c:pt>
                <c:pt idx="6667">
                  <c:v>41435.958333338727</c:v>
                </c:pt>
                <c:pt idx="6668">
                  <c:v>41435.965277783172</c:v>
                </c:pt>
                <c:pt idx="6669">
                  <c:v>41435.972222227618</c:v>
                </c:pt>
                <c:pt idx="6670">
                  <c:v>41435.979166672063</c:v>
                </c:pt>
                <c:pt idx="6671">
                  <c:v>41435.986111116508</c:v>
                </c:pt>
                <c:pt idx="6672">
                  <c:v>41435.993055560954</c:v>
                </c:pt>
                <c:pt idx="6673">
                  <c:v>41436.000000005399</c:v>
                </c:pt>
                <c:pt idx="6674">
                  <c:v>41436.006944449844</c:v>
                </c:pt>
                <c:pt idx="6675">
                  <c:v>41436.013888894289</c:v>
                </c:pt>
                <c:pt idx="6676">
                  <c:v>41436.020833338735</c:v>
                </c:pt>
                <c:pt idx="6677">
                  <c:v>41436.02777778318</c:v>
                </c:pt>
                <c:pt idx="6678">
                  <c:v>41436.034722227625</c:v>
                </c:pt>
                <c:pt idx="6679">
                  <c:v>41436.04166667207</c:v>
                </c:pt>
                <c:pt idx="6680">
                  <c:v>41436.048611116516</c:v>
                </c:pt>
                <c:pt idx="6681">
                  <c:v>41436.055555560961</c:v>
                </c:pt>
                <c:pt idx="6682">
                  <c:v>41436.062500005406</c:v>
                </c:pt>
                <c:pt idx="6683">
                  <c:v>41436.069444449851</c:v>
                </c:pt>
                <c:pt idx="6684">
                  <c:v>41436.076388894297</c:v>
                </c:pt>
                <c:pt idx="6685">
                  <c:v>41436.083333338742</c:v>
                </c:pt>
                <c:pt idx="6686">
                  <c:v>41436.090277783187</c:v>
                </c:pt>
                <c:pt idx="6687">
                  <c:v>41436.097222227632</c:v>
                </c:pt>
                <c:pt idx="6688">
                  <c:v>41436.104166672078</c:v>
                </c:pt>
                <c:pt idx="6689">
                  <c:v>41436.111111116523</c:v>
                </c:pt>
                <c:pt idx="6690">
                  <c:v>41436.118055560968</c:v>
                </c:pt>
                <c:pt idx="6691">
                  <c:v>41436.125000005413</c:v>
                </c:pt>
                <c:pt idx="6692">
                  <c:v>41436.131944449859</c:v>
                </c:pt>
                <c:pt idx="6693">
                  <c:v>41436.138888894304</c:v>
                </c:pt>
                <c:pt idx="6694">
                  <c:v>41436.145833338749</c:v>
                </c:pt>
                <c:pt idx="6695">
                  <c:v>41436.152777783194</c:v>
                </c:pt>
                <c:pt idx="6696">
                  <c:v>41436.15972222764</c:v>
                </c:pt>
                <c:pt idx="6697">
                  <c:v>41436.166666672085</c:v>
                </c:pt>
                <c:pt idx="6698">
                  <c:v>41436.17361111653</c:v>
                </c:pt>
                <c:pt idx="6699">
                  <c:v>41436.180555560975</c:v>
                </c:pt>
                <c:pt idx="6700">
                  <c:v>41436.187500005421</c:v>
                </c:pt>
                <c:pt idx="6701">
                  <c:v>41436.194444449866</c:v>
                </c:pt>
                <c:pt idx="6702">
                  <c:v>41436.201388894311</c:v>
                </c:pt>
                <c:pt idx="6703">
                  <c:v>41436.208333338756</c:v>
                </c:pt>
                <c:pt idx="6704">
                  <c:v>41436.215277783202</c:v>
                </c:pt>
                <c:pt idx="6705">
                  <c:v>41436.222222227647</c:v>
                </c:pt>
                <c:pt idx="6706">
                  <c:v>41436.229166672092</c:v>
                </c:pt>
                <c:pt idx="6707">
                  <c:v>41436.236111116537</c:v>
                </c:pt>
                <c:pt idx="6708">
                  <c:v>41436.243055560983</c:v>
                </c:pt>
                <c:pt idx="6709">
                  <c:v>41436.250000005428</c:v>
                </c:pt>
                <c:pt idx="6710">
                  <c:v>41436.256944449873</c:v>
                </c:pt>
                <c:pt idx="6711">
                  <c:v>41436.263888894318</c:v>
                </c:pt>
                <c:pt idx="6712">
                  <c:v>41436.270833338764</c:v>
                </c:pt>
                <c:pt idx="6713">
                  <c:v>41436.277777783209</c:v>
                </c:pt>
                <c:pt idx="6714">
                  <c:v>41436.284722227654</c:v>
                </c:pt>
                <c:pt idx="6715">
                  <c:v>41436.291666672099</c:v>
                </c:pt>
                <c:pt idx="6716">
                  <c:v>41436.298611116545</c:v>
                </c:pt>
                <c:pt idx="6717">
                  <c:v>41436.30555556099</c:v>
                </c:pt>
                <c:pt idx="6718">
                  <c:v>41436.312500005435</c:v>
                </c:pt>
                <c:pt idx="6719">
                  <c:v>41436.31944444988</c:v>
                </c:pt>
                <c:pt idx="6720">
                  <c:v>41436.326388894326</c:v>
                </c:pt>
                <c:pt idx="6721">
                  <c:v>41436.333333338771</c:v>
                </c:pt>
                <c:pt idx="6722">
                  <c:v>41436.340277783216</c:v>
                </c:pt>
                <c:pt idx="6723">
                  <c:v>41436.347222227661</c:v>
                </c:pt>
                <c:pt idx="6724">
                  <c:v>41436.354166672107</c:v>
                </c:pt>
                <c:pt idx="6725">
                  <c:v>41436.361111116552</c:v>
                </c:pt>
                <c:pt idx="6726">
                  <c:v>41436.368055560997</c:v>
                </c:pt>
                <c:pt idx="6727">
                  <c:v>41436.375000005442</c:v>
                </c:pt>
                <c:pt idx="6728">
                  <c:v>41436.381944449888</c:v>
                </c:pt>
                <c:pt idx="6729">
                  <c:v>41436.388888894333</c:v>
                </c:pt>
                <c:pt idx="6730">
                  <c:v>41436.395833338778</c:v>
                </c:pt>
                <c:pt idx="6731">
                  <c:v>41436.402777783223</c:v>
                </c:pt>
                <c:pt idx="6732">
                  <c:v>41436.409722227669</c:v>
                </c:pt>
                <c:pt idx="6733">
                  <c:v>41436.416666672114</c:v>
                </c:pt>
                <c:pt idx="6734">
                  <c:v>41436.423611116559</c:v>
                </c:pt>
                <c:pt idx="6735">
                  <c:v>41436.430555561004</c:v>
                </c:pt>
                <c:pt idx="6736">
                  <c:v>41436.43750000545</c:v>
                </c:pt>
                <c:pt idx="6737">
                  <c:v>41436.444444449895</c:v>
                </c:pt>
                <c:pt idx="6738">
                  <c:v>41436.45138889434</c:v>
                </c:pt>
                <c:pt idx="6739">
                  <c:v>41436.458333338785</c:v>
                </c:pt>
                <c:pt idx="6740">
                  <c:v>41436.465277783231</c:v>
                </c:pt>
                <c:pt idx="6741">
                  <c:v>41436.472222227676</c:v>
                </c:pt>
                <c:pt idx="6742">
                  <c:v>41436.479166672121</c:v>
                </c:pt>
                <c:pt idx="6743">
                  <c:v>41436.486111116566</c:v>
                </c:pt>
                <c:pt idx="6744">
                  <c:v>41436.493055561012</c:v>
                </c:pt>
                <c:pt idx="6745">
                  <c:v>41436.500000005457</c:v>
                </c:pt>
                <c:pt idx="6746">
                  <c:v>41436.506944449902</c:v>
                </c:pt>
                <c:pt idx="6747">
                  <c:v>41436.513888894347</c:v>
                </c:pt>
                <c:pt idx="6748">
                  <c:v>41436.520833338793</c:v>
                </c:pt>
                <c:pt idx="6749">
                  <c:v>41436.527777783238</c:v>
                </c:pt>
                <c:pt idx="6750">
                  <c:v>41436.534722227683</c:v>
                </c:pt>
                <c:pt idx="6751">
                  <c:v>41436.541666672128</c:v>
                </c:pt>
                <c:pt idx="6752">
                  <c:v>41436.548611116574</c:v>
                </c:pt>
                <c:pt idx="6753">
                  <c:v>41436.555555561019</c:v>
                </c:pt>
                <c:pt idx="6754">
                  <c:v>41436.562500005464</c:v>
                </c:pt>
                <c:pt idx="6755">
                  <c:v>41436.569444449909</c:v>
                </c:pt>
                <c:pt idx="6756">
                  <c:v>41436.576388894355</c:v>
                </c:pt>
                <c:pt idx="6757">
                  <c:v>41436.5833333388</c:v>
                </c:pt>
                <c:pt idx="6758">
                  <c:v>41436.590277783245</c:v>
                </c:pt>
                <c:pt idx="6759">
                  <c:v>41436.597222227691</c:v>
                </c:pt>
                <c:pt idx="6760">
                  <c:v>41436.604166672136</c:v>
                </c:pt>
                <c:pt idx="6761">
                  <c:v>41436.611111116581</c:v>
                </c:pt>
                <c:pt idx="6762">
                  <c:v>41436.618055561026</c:v>
                </c:pt>
                <c:pt idx="6763">
                  <c:v>41436.625000005472</c:v>
                </c:pt>
                <c:pt idx="6764">
                  <c:v>41436.631944449917</c:v>
                </c:pt>
                <c:pt idx="6765">
                  <c:v>41436.638888894362</c:v>
                </c:pt>
                <c:pt idx="6766">
                  <c:v>41436.645833338807</c:v>
                </c:pt>
                <c:pt idx="6767">
                  <c:v>41436.652777783253</c:v>
                </c:pt>
                <c:pt idx="6768">
                  <c:v>41436.659722227698</c:v>
                </c:pt>
                <c:pt idx="6769">
                  <c:v>41436.666666672143</c:v>
                </c:pt>
                <c:pt idx="6770">
                  <c:v>41436.673611116588</c:v>
                </c:pt>
                <c:pt idx="6771">
                  <c:v>41436.680555561034</c:v>
                </c:pt>
                <c:pt idx="6772">
                  <c:v>41436.687500005479</c:v>
                </c:pt>
                <c:pt idx="6773">
                  <c:v>41436.694444449924</c:v>
                </c:pt>
                <c:pt idx="6774">
                  <c:v>41436.701388894369</c:v>
                </c:pt>
                <c:pt idx="6775">
                  <c:v>41436.708333338815</c:v>
                </c:pt>
                <c:pt idx="6776">
                  <c:v>41436.71527778326</c:v>
                </c:pt>
                <c:pt idx="6777">
                  <c:v>41436.722222227705</c:v>
                </c:pt>
                <c:pt idx="6778">
                  <c:v>41436.72916667215</c:v>
                </c:pt>
                <c:pt idx="6779">
                  <c:v>41436.736111116596</c:v>
                </c:pt>
                <c:pt idx="6780">
                  <c:v>41436.743055561041</c:v>
                </c:pt>
                <c:pt idx="6781">
                  <c:v>41436.750000005486</c:v>
                </c:pt>
                <c:pt idx="6782">
                  <c:v>41436.756944449931</c:v>
                </c:pt>
                <c:pt idx="6783">
                  <c:v>41436.763888894377</c:v>
                </c:pt>
                <c:pt idx="6784">
                  <c:v>41436.770833338822</c:v>
                </c:pt>
                <c:pt idx="6785">
                  <c:v>41436.777777783267</c:v>
                </c:pt>
                <c:pt idx="6786">
                  <c:v>41436.784722227712</c:v>
                </c:pt>
                <c:pt idx="6787">
                  <c:v>41436.791666672158</c:v>
                </c:pt>
                <c:pt idx="6788">
                  <c:v>41436.798611116603</c:v>
                </c:pt>
                <c:pt idx="6789">
                  <c:v>41436.805555561048</c:v>
                </c:pt>
                <c:pt idx="6790">
                  <c:v>41436.812500005493</c:v>
                </c:pt>
                <c:pt idx="6791">
                  <c:v>41436.819444449939</c:v>
                </c:pt>
                <c:pt idx="6792">
                  <c:v>41436.826388894384</c:v>
                </c:pt>
                <c:pt idx="6793">
                  <c:v>41436.833333338829</c:v>
                </c:pt>
                <c:pt idx="6794">
                  <c:v>41436.840277783274</c:v>
                </c:pt>
                <c:pt idx="6795">
                  <c:v>41436.84722222772</c:v>
                </c:pt>
                <c:pt idx="6796">
                  <c:v>41436.854166672165</c:v>
                </c:pt>
                <c:pt idx="6797">
                  <c:v>41436.86111111661</c:v>
                </c:pt>
                <c:pt idx="6798">
                  <c:v>41436.868055561055</c:v>
                </c:pt>
                <c:pt idx="6799">
                  <c:v>41436.875000005501</c:v>
                </c:pt>
                <c:pt idx="6800">
                  <c:v>41436.881944449946</c:v>
                </c:pt>
                <c:pt idx="6801">
                  <c:v>41436.888888894391</c:v>
                </c:pt>
                <c:pt idx="6802">
                  <c:v>41436.895833338836</c:v>
                </c:pt>
                <c:pt idx="6803">
                  <c:v>41436.902777783282</c:v>
                </c:pt>
                <c:pt idx="6804">
                  <c:v>41436.909722227727</c:v>
                </c:pt>
                <c:pt idx="6805">
                  <c:v>41436.916666672172</c:v>
                </c:pt>
                <c:pt idx="6806">
                  <c:v>41436.923611116617</c:v>
                </c:pt>
                <c:pt idx="6807">
                  <c:v>41436.930555561063</c:v>
                </c:pt>
                <c:pt idx="6808">
                  <c:v>41436.937500005508</c:v>
                </c:pt>
                <c:pt idx="6809">
                  <c:v>41436.944444449953</c:v>
                </c:pt>
                <c:pt idx="6810">
                  <c:v>41436.951388894398</c:v>
                </c:pt>
                <c:pt idx="6811">
                  <c:v>41436.958333338844</c:v>
                </c:pt>
                <c:pt idx="6812">
                  <c:v>41436.965277783289</c:v>
                </c:pt>
                <c:pt idx="6813">
                  <c:v>41436.972222227734</c:v>
                </c:pt>
                <c:pt idx="6814">
                  <c:v>41436.979166672179</c:v>
                </c:pt>
                <c:pt idx="6815">
                  <c:v>41436.986111116625</c:v>
                </c:pt>
                <c:pt idx="6816">
                  <c:v>41436.99305556107</c:v>
                </c:pt>
                <c:pt idx="6817">
                  <c:v>41437.000000005515</c:v>
                </c:pt>
                <c:pt idx="6818">
                  <c:v>41437.00694444996</c:v>
                </c:pt>
                <c:pt idx="6819">
                  <c:v>41437.013888894406</c:v>
                </c:pt>
                <c:pt idx="6820">
                  <c:v>41437.020833338851</c:v>
                </c:pt>
                <c:pt idx="6821">
                  <c:v>41437.027777783296</c:v>
                </c:pt>
                <c:pt idx="6822">
                  <c:v>41437.034722227741</c:v>
                </c:pt>
                <c:pt idx="6823">
                  <c:v>41437.041666672187</c:v>
                </c:pt>
                <c:pt idx="6824">
                  <c:v>41437.048611116632</c:v>
                </c:pt>
                <c:pt idx="6825">
                  <c:v>41437.055555561077</c:v>
                </c:pt>
                <c:pt idx="6826">
                  <c:v>41437.062500005522</c:v>
                </c:pt>
                <c:pt idx="6827">
                  <c:v>41437.069444449968</c:v>
                </c:pt>
                <c:pt idx="6828">
                  <c:v>41437.076388894413</c:v>
                </c:pt>
                <c:pt idx="6829">
                  <c:v>41437.083333338858</c:v>
                </c:pt>
                <c:pt idx="6830">
                  <c:v>41437.090277783303</c:v>
                </c:pt>
                <c:pt idx="6831">
                  <c:v>41437.097222227749</c:v>
                </c:pt>
                <c:pt idx="6832">
                  <c:v>41437.104166672194</c:v>
                </c:pt>
                <c:pt idx="6833">
                  <c:v>41437.111111116639</c:v>
                </c:pt>
                <c:pt idx="6834">
                  <c:v>41437.118055561084</c:v>
                </c:pt>
                <c:pt idx="6835">
                  <c:v>41437.12500000553</c:v>
                </c:pt>
                <c:pt idx="6836">
                  <c:v>41437.131944449975</c:v>
                </c:pt>
                <c:pt idx="6837">
                  <c:v>41437.13888889442</c:v>
                </c:pt>
                <c:pt idx="6838">
                  <c:v>41437.145833338865</c:v>
                </c:pt>
                <c:pt idx="6839">
                  <c:v>41437.152777783311</c:v>
                </c:pt>
                <c:pt idx="6840">
                  <c:v>41437.159722227756</c:v>
                </c:pt>
                <c:pt idx="6841">
                  <c:v>41437.166666672201</c:v>
                </c:pt>
                <c:pt idx="6842">
                  <c:v>41437.173611116646</c:v>
                </c:pt>
                <c:pt idx="6843">
                  <c:v>41437.180555561092</c:v>
                </c:pt>
                <c:pt idx="6844">
                  <c:v>41437.187500005537</c:v>
                </c:pt>
                <c:pt idx="6845">
                  <c:v>41437.194444449982</c:v>
                </c:pt>
                <c:pt idx="6846">
                  <c:v>41437.201388894428</c:v>
                </c:pt>
                <c:pt idx="6847">
                  <c:v>41437.208333338873</c:v>
                </c:pt>
                <c:pt idx="6848">
                  <c:v>41437.215277783318</c:v>
                </c:pt>
                <c:pt idx="6849">
                  <c:v>41437.222222227763</c:v>
                </c:pt>
                <c:pt idx="6850">
                  <c:v>41437.229166672209</c:v>
                </c:pt>
                <c:pt idx="6851">
                  <c:v>41437.236111116654</c:v>
                </c:pt>
                <c:pt idx="6852">
                  <c:v>41437.243055561099</c:v>
                </c:pt>
                <c:pt idx="6853">
                  <c:v>41437.250000005544</c:v>
                </c:pt>
                <c:pt idx="6854">
                  <c:v>41437.25694444999</c:v>
                </c:pt>
                <c:pt idx="6855">
                  <c:v>41437.263888894435</c:v>
                </c:pt>
                <c:pt idx="6856">
                  <c:v>41437.27083333888</c:v>
                </c:pt>
                <c:pt idx="6857">
                  <c:v>41437.277777783325</c:v>
                </c:pt>
                <c:pt idx="6858">
                  <c:v>41437.284722227771</c:v>
                </c:pt>
                <c:pt idx="6859">
                  <c:v>41437.291666672216</c:v>
                </c:pt>
                <c:pt idx="6860">
                  <c:v>41437.298611116661</c:v>
                </c:pt>
                <c:pt idx="6861">
                  <c:v>41437.305555561106</c:v>
                </c:pt>
                <c:pt idx="6862">
                  <c:v>41437.312500005552</c:v>
                </c:pt>
                <c:pt idx="6863">
                  <c:v>41437.319444449997</c:v>
                </c:pt>
                <c:pt idx="6864">
                  <c:v>41437.326388894442</c:v>
                </c:pt>
                <c:pt idx="6865">
                  <c:v>41437.333333338887</c:v>
                </c:pt>
                <c:pt idx="6866">
                  <c:v>41437.340277783333</c:v>
                </c:pt>
                <c:pt idx="6867">
                  <c:v>41437.347222227778</c:v>
                </c:pt>
                <c:pt idx="6868">
                  <c:v>41437.354166672223</c:v>
                </c:pt>
                <c:pt idx="6869">
                  <c:v>41437.361111116668</c:v>
                </c:pt>
                <c:pt idx="6870">
                  <c:v>41437.368055561114</c:v>
                </c:pt>
                <c:pt idx="6871">
                  <c:v>41437.375000005559</c:v>
                </c:pt>
                <c:pt idx="6872">
                  <c:v>41437.381944450004</c:v>
                </c:pt>
                <c:pt idx="6873">
                  <c:v>41437.388888894449</c:v>
                </c:pt>
                <c:pt idx="6874">
                  <c:v>41437.395833338895</c:v>
                </c:pt>
                <c:pt idx="6875">
                  <c:v>41437.40277778334</c:v>
                </c:pt>
                <c:pt idx="6876">
                  <c:v>41437.409722227785</c:v>
                </c:pt>
                <c:pt idx="6877">
                  <c:v>41437.41666667223</c:v>
                </c:pt>
                <c:pt idx="6878">
                  <c:v>41437.423611116676</c:v>
                </c:pt>
                <c:pt idx="6879">
                  <c:v>41437.430555561121</c:v>
                </c:pt>
                <c:pt idx="6880">
                  <c:v>41437.437500005566</c:v>
                </c:pt>
                <c:pt idx="6881">
                  <c:v>41437.444444450011</c:v>
                </c:pt>
                <c:pt idx="6882">
                  <c:v>41437.451388894457</c:v>
                </c:pt>
                <c:pt idx="6883">
                  <c:v>41437.458333338902</c:v>
                </c:pt>
                <c:pt idx="6884">
                  <c:v>41437.465277783347</c:v>
                </c:pt>
                <c:pt idx="6885">
                  <c:v>41437.472222227792</c:v>
                </c:pt>
                <c:pt idx="6886">
                  <c:v>41437.479166672238</c:v>
                </c:pt>
                <c:pt idx="6887">
                  <c:v>41437.486111116683</c:v>
                </c:pt>
                <c:pt idx="6888">
                  <c:v>41437.493055561128</c:v>
                </c:pt>
                <c:pt idx="6889">
                  <c:v>41437.500000005573</c:v>
                </c:pt>
                <c:pt idx="6890">
                  <c:v>41437.506944450019</c:v>
                </c:pt>
                <c:pt idx="6891">
                  <c:v>41437.513888894464</c:v>
                </c:pt>
                <c:pt idx="6892">
                  <c:v>41437.520833338909</c:v>
                </c:pt>
                <c:pt idx="6893">
                  <c:v>41437.527777783354</c:v>
                </c:pt>
                <c:pt idx="6894">
                  <c:v>41437.5347222278</c:v>
                </c:pt>
                <c:pt idx="6895">
                  <c:v>41437.541666672245</c:v>
                </c:pt>
                <c:pt idx="6896">
                  <c:v>41437.54861111669</c:v>
                </c:pt>
                <c:pt idx="6897">
                  <c:v>41437.555555561135</c:v>
                </c:pt>
                <c:pt idx="6898">
                  <c:v>41437.562500005581</c:v>
                </c:pt>
                <c:pt idx="6899">
                  <c:v>41437.569444450026</c:v>
                </c:pt>
                <c:pt idx="6900">
                  <c:v>41437.576388894471</c:v>
                </c:pt>
                <c:pt idx="6901">
                  <c:v>41437.583333338916</c:v>
                </c:pt>
                <c:pt idx="6902">
                  <c:v>41437.590277783362</c:v>
                </c:pt>
                <c:pt idx="6903">
                  <c:v>41437.597222227807</c:v>
                </c:pt>
                <c:pt idx="6904">
                  <c:v>41437.604166672252</c:v>
                </c:pt>
                <c:pt idx="6905">
                  <c:v>41437.611111116697</c:v>
                </c:pt>
                <c:pt idx="6906">
                  <c:v>41437.618055561143</c:v>
                </c:pt>
                <c:pt idx="6907">
                  <c:v>41437.625000005588</c:v>
                </c:pt>
                <c:pt idx="6908">
                  <c:v>41437.631944450033</c:v>
                </c:pt>
                <c:pt idx="6909">
                  <c:v>41437.638888894478</c:v>
                </c:pt>
                <c:pt idx="6910">
                  <c:v>41437.645833338924</c:v>
                </c:pt>
                <c:pt idx="6911">
                  <c:v>41437.652777783369</c:v>
                </c:pt>
                <c:pt idx="6912">
                  <c:v>41437.659722227814</c:v>
                </c:pt>
                <c:pt idx="6913">
                  <c:v>41437.666666672259</c:v>
                </c:pt>
                <c:pt idx="6914">
                  <c:v>41437.673611116705</c:v>
                </c:pt>
                <c:pt idx="6915">
                  <c:v>41437.68055556115</c:v>
                </c:pt>
                <c:pt idx="6916">
                  <c:v>41437.687500005595</c:v>
                </c:pt>
                <c:pt idx="6917">
                  <c:v>41437.69444445004</c:v>
                </c:pt>
                <c:pt idx="6918">
                  <c:v>41437.701388894486</c:v>
                </c:pt>
                <c:pt idx="6919">
                  <c:v>41437.708333338931</c:v>
                </c:pt>
                <c:pt idx="6920">
                  <c:v>41437.715277783376</c:v>
                </c:pt>
                <c:pt idx="6921">
                  <c:v>41437.722222227821</c:v>
                </c:pt>
                <c:pt idx="6922">
                  <c:v>41437.729166672267</c:v>
                </c:pt>
                <c:pt idx="6923">
                  <c:v>41437.736111116712</c:v>
                </c:pt>
                <c:pt idx="6924">
                  <c:v>41437.743055561157</c:v>
                </c:pt>
                <c:pt idx="6925">
                  <c:v>41437.750000005602</c:v>
                </c:pt>
                <c:pt idx="6926">
                  <c:v>41437.756944450048</c:v>
                </c:pt>
                <c:pt idx="6927">
                  <c:v>41437.763888894493</c:v>
                </c:pt>
                <c:pt idx="6928">
                  <c:v>41437.770833338938</c:v>
                </c:pt>
                <c:pt idx="6929">
                  <c:v>41437.777777783383</c:v>
                </c:pt>
                <c:pt idx="6930">
                  <c:v>41437.784722227829</c:v>
                </c:pt>
                <c:pt idx="6931">
                  <c:v>41437.791666672274</c:v>
                </c:pt>
                <c:pt idx="6932">
                  <c:v>41437.798611116719</c:v>
                </c:pt>
                <c:pt idx="6933">
                  <c:v>41437.805555561165</c:v>
                </c:pt>
                <c:pt idx="6934">
                  <c:v>41437.81250000561</c:v>
                </c:pt>
                <c:pt idx="6935">
                  <c:v>41437.819444450055</c:v>
                </c:pt>
                <c:pt idx="6936">
                  <c:v>41437.8263888945</c:v>
                </c:pt>
                <c:pt idx="6937">
                  <c:v>41437.833333338946</c:v>
                </c:pt>
                <c:pt idx="6938">
                  <c:v>41437.840277783391</c:v>
                </c:pt>
                <c:pt idx="6939">
                  <c:v>41437.847222227836</c:v>
                </c:pt>
                <c:pt idx="6940">
                  <c:v>41437.854166672281</c:v>
                </c:pt>
                <c:pt idx="6941">
                  <c:v>41437.861111116727</c:v>
                </c:pt>
                <c:pt idx="6942">
                  <c:v>41437.868055561172</c:v>
                </c:pt>
                <c:pt idx="6943">
                  <c:v>41437.875000005617</c:v>
                </c:pt>
                <c:pt idx="6944">
                  <c:v>41437.881944450062</c:v>
                </c:pt>
                <c:pt idx="6945">
                  <c:v>41437.888888894508</c:v>
                </c:pt>
                <c:pt idx="6946">
                  <c:v>41437.895833338953</c:v>
                </c:pt>
                <c:pt idx="6947">
                  <c:v>41437.902777783398</c:v>
                </c:pt>
                <c:pt idx="6948">
                  <c:v>41437.909722227843</c:v>
                </c:pt>
                <c:pt idx="6949">
                  <c:v>41437.916666672289</c:v>
                </c:pt>
                <c:pt idx="6950">
                  <c:v>41437.923611116734</c:v>
                </c:pt>
                <c:pt idx="6951">
                  <c:v>41437.930555561179</c:v>
                </c:pt>
                <c:pt idx="6952">
                  <c:v>41437.937500005624</c:v>
                </c:pt>
                <c:pt idx="6953">
                  <c:v>41437.94444445007</c:v>
                </c:pt>
                <c:pt idx="6954">
                  <c:v>41437.951388894515</c:v>
                </c:pt>
                <c:pt idx="6955">
                  <c:v>41437.95833333896</c:v>
                </c:pt>
                <c:pt idx="6956">
                  <c:v>41437.965277783405</c:v>
                </c:pt>
                <c:pt idx="6957">
                  <c:v>41437.972222227851</c:v>
                </c:pt>
                <c:pt idx="6958">
                  <c:v>41437.979166672296</c:v>
                </c:pt>
                <c:pt idx="6959">
                  <c:v>41437.986111116741</c:v>
                </c:pt>
                <c:pt idx="6960">
                  <c:v>41437.993055561186</c:v>
                </c:pt>
                <c:pt idx="6961">
                  <c:v>41438.000000005632</c:v>
                </c:pt>
                <c:pt idx="6962">
                  <c:v>41438.006944450077</c:v>
                </c:pt>
                <c:pt idx="6963">
                  <c:v>41438.013888894522</c:v>
                </c:pt>
                <c:pt idx="6964">
                  <c:v>41438.020833338967</c:v>
                </c:pt>
                <c:pt idx="6965">
                  <c:v>41438.027777783413</c:v>
                </c:pt>
                <c:pt idx="6966">
                  <c:v>41438.034722227858</c:v>
                </c:pt>
                <c:pt idx="6967">
                  <c:v>41438.041666672303</c:v>
                </c:pt>
                <c:pt idx="6968">
                  <c:v>41438.048611116748</c:v>
                </c:pt>
                <c:pt idx="6969">
                  <c:v>41438.055555561194</c:v>
                </c:pt>
                <c:pt idx="6970">
                  <c:v>41438.062500005639</c:v>
                </c:pt>
                <c:pt idx="6971">
                  <c:v>41438.069444450084</c:v>
                </c:pt>
                <c:pt idx="6972">
                  <c:v>41438.076388894529</c:v>
                </c:pt>
                <c:pt idx="6973">
                  <c:v>41438.083333338975</c:v>
                </c:pt>
                <c:pt idx="6974">
                  <c:v>41438.09027778342</c:v>
                </c:pt>
                <c:pt idx="6975">
                  <c:v>41438.097222227865</c:v>
                </c:pt>
                <c:pt idx="6976">
                  <c:v>41438.10416667231</c:v>
                </c:pt>
                <c:pt idx="6977">
                  <c:v>41438.111111116756</c:v>
                </c:pt>
                <c:pt idx="6978">
                  <c:v>41438.118055561201</c:v>
                </c:pt>
                <c:pt idx="6979">
                  <c:v>41438.125000005646</c:v>
                </c:pt>
                <c:pt idx="6980">
                  <c:v>41438.131944450091</c:v>
                </c:pt>
                <c:pt idx="6981">
                  <c:v>41438.138888894537</c:v>
                </c:pt>
                <c:pt idx="6982">
                  <c:v>41438.145833338982</c:v>
                </c:pt>
                <c:pt idx="6983">
                  <c:v>41438.152777783427</c:v>
                </c:pt>
                <c:pt idx="6984">
                  <c:v>41438.159722227872</c:v>
                </c:pt>
                <c:pt idx="6985">
                  <c:v>41438.166666672318</c:v>
                </c:pt>
                <c:pt idx="6986">
                  <c:v>41438.173611116763</c:v>
                </c:pt>
                <c:pt idx="6987">
                  <c:v>41438.180555561208</c:v>
                </c:pt>
                <c:pt idx="6988">
                  <c:v>41438.187500005653</c:v>
                </c:pt>
                <c:pt idx="6989">
                  <c:v>41438.194444450099</c:v>
                </c:pt>
                <c:pt idx="6990">
                  <c:v>41438.201388894544</c:v>
                </c:pt>
                <c:pt idx="6991">
                  <c:v>41438.208333338989</c:v>
                </c:pt>
                <c:pt idx="6992">
                  <c:v>41438.215277783434</c:v>
                </c:pt>
                <c:pt idx="6993">
                  <c:v>41438.22222222788</c:v>
                </c:pt>
                <c:pt idx="6994">
                  <c:v>41438.229166672325</c:v>
                </c:pt>
                <c:pt idx="6995">
                  <c:v>41438.23611111677</c:v>
                </c:pt>
                <c:pt idx="6996">
                  <c:v>41438.243055561215</c:v>
                </c:pt>
                <c:pt idx="6997">
                  <c:v>41438.250000005661</c:v>
                </c:pt>
                <c:pt idx="6998">
                  <c:v>41438.256944450106</c:v>
                </c:pt>
                <c:pt idx="6999">
                  <c:v>41438.263888894551</c:v>
                </c:pt>
                <c:pt idx="7000">
                  <c:v>41438.270833338996</c:v>
                </c:pt>
                <c:pt idx="7001">
                  <c:v>41438.277777783442</c:v>
                </c:pt>
                <c:pt idx="7002">
                  <c:v>41438.284722227887</c:v>
                </c:pt>
                <c:pt idx="7003">
                  <c:v>41438.291666672332</c:v>
                </c:pt>
                <c:pt idx="7004">
                  <c:v>41438.298611116777</c:v>
                </c:pt>
                <c:pt idx="7005">
                  <c:v>41438.305555561223</c:v>
                </c:pt>
                <c:pt idx="7006">
                  <c:v>41438.312500005668</c:v>
                </c:pt>
                <c:pt idx="7007">
                  <c:v>41438.319444450113</c:v>
                </c:pt>
                <c:pt idx="7008">
                  <c:v>41438.326388894558</c:v>
                </c:pt>
                <c:pt idx="7009">
                  <c:v>41438.333333339004</c:v>
                </c:pt>
                <c:pt idx="7010">
                  <c:v>41438.340277783449</c:v>
                </c:pt>
                <c:pt idx="7011">
                  <c:v>41438.347222227894</c:v>
                </c:pt>
                <c:pt idx="7012">
                  <c:v>41438.354166672339</c:v>
                </c:pt>
                <c:pt idx="7013">
                  <c:v>41438.361111116785</c:v>
                </c:pt>
                <c:pt idx="7014">
                  <c:v>41438.36805556123</c:v>
                </c:pt>
                <c:pt idx="7015">
                  <c:v>41438.375000005675</c:v>
                </c:pt>
                <c:pt idx="7016">
                  <c:v>41438.38194445012</c:v>
                </c:pt>
                <c:pt idx="7017">
                  <c:v>41438.388888894566</c:v>
                </c:pt>
                <c:pt idx="7018">
                  <c:v>41438.395833339011</c:v>
                </c:pt>
                <c:pt idx="7019">
                  <c:v>41438.402777783456</c:v>
                </c:pt>
                <c:pt idx="7020">
                  <c:v>41438.409722227902</c:v>
                </c:pt>
                <c:pt idx="7021">
                  <c:v>41438.416666672347</c:v>
                </c:pt>
                <c:pt idx="7022">
                  <c:v>41438.423611116792</c:v>
                </c:pt>
                <c:pt idx="7023">
                  <c:v>41438.430555561237</c:v>
                </c:pt>
                <c:pt idx="7024">
                  <c:v>41438.437500005683</c:v>
                </c:pt>
                <c:pt idx="7025">
                  <c:v>41438.444444450128</c:v>
                </c:pt>
                <c:pt idx="7026">
                  <c:v>41438.451388894573</c:v>
                </c:pt>
                <c:pt idx="7027">
                  <c:v>41438.458333339018</c:v>
                </c:pt>
                <c:pt idx="7028">
                  <c:v>41438.465277783464</c:v>
                </c:pt>
                <c:pt idx="7029">
                  <c:v>41438.472222227909</c:v>
                </c:pt>
                <c:pt idx="7030">
                  <c:v>41438.479166672354</c:v>
                </c:pt>
                <c:pt idx="7031">
                  <c:v>41438.486111116799</c:v>
                </c:pt>
                <c:pt idx="7032">
                  <c:v>41438.493055561245</c:v>
                </c:pt>
                <c:pt idx="7033">
                  <c:v>41438.50000000569</c:v>
                </c:pt>
                <c:pt idx="7034">
                  <c:v>41438.506944450135</c:v>
                </c:pt>
                <c:pt idx="7035">
                  <c:v>41438.51388889458</c:v>
                </c:pt>
                <c:pt idx="7036">
                  <c:v>41438.520833339026</c:v>
                </c:pt>
                <c:pt idx="7037">
                  <c:v>41438.527777783471</c:v>
                </c:pt>
                <c:pt idx="7038">
                  <c:v>41438.534722227916</c:v>
                </c:pt>
                <c:pt idx="7039">
                  <c:v>41438.541666672361</c:v>
                </c:pt>
                <c:pt idx="7040">
                  <c:v>41438.548611116807</c:v>
                </c:pt>
                <c:pt idx="7041">
                  <c:v>41438.555555561252</c:v>
                </c:pt>
                <c:pt idx="7042">
                  <c:v>41438.562500005697</c:v>
                </c:pt>
                <c:pt idx="7043">
                  <c:v>41438.569444450142</c:v>
                </c:pt>
                <c:pt idx="7044">
                  <c:v>41438.576388894588</c:v>
                </c:pt>
                <c:pt idx="7045">
                  <c:v>41438.583333339033</c:v>
                </c:pt>
                <c:pt idx="7046">
                  <c:v>41438.590277783478</c:v>
                </c:pt>
                <c:pt idx="7047">
                  <c:v>41438.597222227923</c:v>
                </c:pt>
                <c:pt idx="7048">
                  <c:v>41438.604166672369</c:v>
                </c:pt>
                <c:pt idx="7049">
                  <c:v>41438.611111116814</c:v>
                </c:pt>
                <c:pt idx="7050">
                  <c:v>41438.618055561259</c:v>
                </c:pt>
                <c:pt idx="7051">
                  <c:v>41438.625000005704</c:v>
                </c:pt>
                <c:pt idx="7052">
                  <c:v>41438.63194445015</c:v>
                </c:pt>
                <c:pt idx="7053">
                  <c:v>41438.638888894595</c:v>
                </c:pt>
                <c:pt idx="7054">
                  <c:v>41438.64583333904</c:v>
                </c:pt>
                <c:pt idx="7055">
                  <c:v>41438.652777783485</c:v>
                </c:pt>
                <c:pt idx="7056">
                  <c:v>41438.659722227931</c:v>
                </c:pt>
                <c:pt idx="7057">
                  <c:v>41438.666666672376</c:v>
                </c:pt>
                <c:pt idx="7058">
                  <c:v>41438.673611116821</c:v>
                </c:pt>
                <c:pt idx="7059">
                  <c:v>41438.680555561266</c:v>
                </c:pt>
                <c:pt idx="7060">
                  <c:v>41438.687500005712</c:v>
                </c:pt>
                <c:pt idx="7061">
                  <c:v>41438.694444450157</c:v>
                </c:pt>
                <c:pt idx="7062">
                  <c:v>41438.701388894602</c:v>
                </c:pt>
                <c:pt idx="7063">
                  <c:v>41438.708333339047</c:v>
                </c:pt>
                <c:pt idx="7064">
                  <c:v>41438.715277783493</c:v>
                </c:pt>
                <c:pt idx="7065">
                  <c:v>41438.722222227938</c:v>
                </c:pt>
                <c:pt idx="7066">
                  <c:v>41438.729166672383</c:v>
                </c:pt>
                <c:pt idx="7067">
                  <c:v>41438.736111116828</c:v>
                </c:pt>
                <c:pt idx="7068">
                  <c:v>41438.743055561274</c:v>
                </c:pt>
                <c:pt idx="7069">
                  <c:v>41438.750000005719</c:v>
                </c:pt>
                <c:pt idx="7070">
                  <c:v>41438.756944450164</c:v>
                </c:pt>
                <c:pt idx="7071">
                  <c:v>41438.763888894609</c:v>
                </c:pt>
                <c:pt idx="7072">
                  <c:v>41438.770833339055</c:v>
                </c:pt>
                <c:pt idx="7073">
                  <c:v>41438.7777777835</c:v>
                </c:pt>
                <c:pt idx="7074">
                  <c:v>41438.784722227945</c:v>
                </c:pt>
                <c:pt idx="7075">
                  <c:v>41438.79166667239</c:v>
                </c:pt>
                <c:pt idx="7076">
                  <c:v>41438.798611116836</c:v>
                </c:pt>
                <c:pt idx="7077">
                  <c:v>41438.805555561281</c:v>
                </c:pt>
                <c:pt idx="7078">
                  <c:v>41438.812500005726</c:v>
                </c:pt>
                <c:pt idx="7079">
                  <c:v>41438.819444450171</c:v>
                </c:pt>
                <c:pt idx="7080">
                  <c:v>41438.826388894617</c:v>
                </c:pt>
                <c:pt idx="7081">
                  <c:v>41438.833333339062</c:v>
                </c:pt>
                <c:pt idx="7082">
                  <c:v>41438.840277783507</c:v>
                </c:pt>
                <c:pt idx="7083">
                  <c:v>41438.847222227952</c:v>
                </c:pt>
                <c:pt idx="7084">
                  <c:v>41438.854166672398</c:v>
                </c:pt>
                <c:pt idx="7085">
                  <c:v>41438.861111116843</c:v>
                </c:pt>
                <c:pt idx="7086">
                  <c:v>41438.868055561288</c:v>
                </c:pt>
                <c:pt idx="7087">
                  <c:v>41438.875000005733</c:v>
                </c:pt>
                <c:pt idx="7088">
                  <c:v>41438.881944450179</c:v>
                </c:pt>
                <c:pt idx="7089">
                  <c:v>41438.888888894624</c:v>
                </c:pt>
                <c:pt idx="7090">
                  <c:v>41438.895833339069</c:v>
                </c:pt>
                <c:pt idx="7091">
                  <c:v>41438.902777783514</c:v>
                </c:pt>
                <c:pt idx="7092">
                  <c:v>41438.90972222796</c:v>
                </c:pt>
                <c:pt idx="7093">
                  <c:v>41438.916666672405</c:v>
                </c:pt>
                <c:pt idx="7094">
                  <c:v>41438.92361111685</c:v>
                </c:pt>
                <c:pt idx="7095">
                  <c:v>41438.930555561295</c:v>
                </c:pt>
                <c:pt idx="7096">
                  <c:v>41438.937500005741</c:v>
                </c:pt>
                <c:pt idx="7097">
                  <c:v>41438.944444450186</c:v>
                </c:pt>
                <c:pt idx="7098">
                  <c:v>41438.951388894631</c:v>
                </c:pt>
                <c:pt idx="7099">
                  <c:v>41438.958333339076</c:v>
                </c:pt>
                <c:pt idx="7100">
                  <c:v>41438.965277783522</c:v>
                </c:pt>
                <c:pt idx="7101">
                  <c:v>41438.972222227967</c:v>
                </c:pt>
                <c:pt idx="7102">
                  <c:v>41438.979166672412</c:v>
                </c:pt>
                <c:pt idx="7103">
                  <c:v>41438.986111116858</c:v>
                </c:pt>
                <c:pt idx="7104">
                  <c:v>41438.993055561303</c:v>
                </c:pt>
                <c:pt idx="7105">
                  <c:v>41439.000000005748</c:v>
                </c:pt>
                <c:pt idx="7106">
                  <c:v>41439.006944450193</c:v>
                </c:pt>
                <c:pt idx="7107">
                  <c:v>41439.013888894639</c:v>
                </c:pt>
                <c:pt idx="7108">
                  <c:v>41439.020833339084</c:v>
                </c:pt>
                <c:pt idx="7109">
                  <c:v>41439.027777783529</c:v>
                </c:pt>
                <c:pt idx="7110">
                  <c:v>41439.034722227974</c:v>
                </c:pt>
                <c:pt idx="7111">
                  <c:v>41439.04166667242</c:v>
                </c:pt>
                <c:pt idx="7112">
                  <c:v>41439.048611116865</c:v>
                </c:pt>
                <c:pt idx="7113">
                  <c:v>41439.05555556131</c:v>
                </c:pt>
                <c:pt idx="7114">
                  <c:v>41439.062500005755</c:v>
                </c:pt>
                <c:pt idx="7115">
                  <c:v>41439.069444450201</c:v>
                </c:pt>
                <c:pt idx="7116">
                  <c:v>41439.076388894646</c:v>
                </c:pt>
                <c:pt idx="7117">
                  <c:v>41439.083333339091</c:v>
                </c:pt>
                <c:pt idx="7118">
                  <c:v>41439.090277783536</c:v>
                </c:pt>
                <c:pt idx="7119">
                  <c:v>41439.097222227982</c:v>
                </c:pt>
                <c:pt idx="7120">
                  <c:v>41439.104166672427</c:v>
                </c:pt>
                <c:pt idx="7121">
                  <c:v>41439.111111116872</c:v>
                </c:pt>
                <c:pt idx="7122">
                  <c:v>41439.118055561317</c:v>
                </c:pt>
                <c:pt idx="7123">
                  <c:v>41439.125000005763</c:v>
                </c:pt>
                <c:pt idx="7124">
                  <c:v>41439.131944450208</c:v>
                </c:pt>
                <c:pt idx="7125">
                  <c:v>41439.138888894653</c:v>
                </c:pt>
                <c:pt idx="7126">
                  <c:v>41439.145833339098</c:v>
                </c:pt>
                <c:pt idx="7127">
                  <c:v>41439.152777783544</c:v>
                </c:pt>
                <c:pt idx="7128">
                  <c:v>41439.159722227989</c:v>
                </c:pt>
                <c:pt idx="7129">
                  <c:v>41439.166666672434</c:v>
                </c:pt>
                <c:pt idx="7130">
                  <c:v>41439.173611116879</c:v>
                </c:pt>
                <c:pt idx="7131">
                  <c:v>41439.180555561325</c:v>
                </c:pt>
                <c:pt idx="7132">
                  <c:v>41439.18750000577</c:v>
                </c:pt>
                <c:pt idx="7133">
                  <c:v>41439.194444450215</c:v>
                </c:pt>
                <c:pt idx="7134">
                  <c:v>41439.20138889466</c:v>
                </c:pt>
                <c:pt idx="7135">
                  <c:v>41439.208333339106</c:v>
                </c:pt>
                <c:pt idx="7136">
                  <c:v>41439.215277783551</c:v>
                </c:pt>
                <c:pt idx="7137">
                  <c:v>41439.222222227996</c:v>
                </c:pt>
                <c:pt idx="7138">
                  <c:v>41439.229166672441</c:v>
                </c:pt>
                <c:pt idx="7139">
                  <c:v>41439.236111116887</c:v>
                </c:pt>
                <c:pt idx="7140">
                  <c:v>41439.243055561332</c:v>
                </c:pt>
                <c:pt idx="7141">
                  <c:v>41439.250000005777</c:v>
                </c:pt>
                <c:pt idx="7142">
                  <c:v>41439.256944450222</c:v>
                </c:pt>
                <c:pt idx="7143">
                  <c:v>41439.263888894668</c:v>
                </c:pt>
                <c:pt idx="7144">
                  <c:v>41439.270833339113</c:v>
                </c:pt>
                <c:pt idx="7145">
                  <c:v>41439.277777783558</c:v>
                </c:pt>
                <c:pt idx="7146">
                  <c:v>41439.284722228003</c:v>
                </c:pt>
                <c:pt idx="7147">
                  <c:v>41439.291666672449</c:v>
                </c:pt>
                <c:pt idx="7148">
                  <c:v>41439.298611116894</c:v>
                </c:pt>
                <c:pt idx="7149">
                  <c:v>41439.305555561339</c:v>
                </c:pt>
                <c:pt idx="7150">
                  <c:v>41439.312500005784</c:v>
                </c:pt>
                <c:pt idx="7151">
                  <c:v>41439.31944445023</c:v>
                </c:pt>
                <c:pt idx="7152">
                  <c:v>41439.326388894675</c:v>
                </c:pt>
                <c:pt idx="7153">
                  <c:v>41439.33333333912</c:v>
                </c:pt>
                <c:pt idx="7154">
                  <c:v>41439.340277783565</c:v>
                </c:pt>
                <c:pt idx="7155">
                  <c:v>41439.347222228011</c:v>
                </c:pt>
                <c:pt idx="7156">
                  <c:v>41439.354166672456</c:v>
                </c:pt>
                <c:pt idx="7157">
                  <c:v>41439.361111116901</c:v>
                </c:pt>
                <c:pt idx="7158">
                  <c:v>41439.368055561346</c:v>
                </c:pt>
                <c:pt idx="7159">
                  <c:v>41439.375000005792</c:v>
                </c:pt>
                <c:pt idx="7160">
                  <c:v>41439.381944450237</c:v>
                </c:pt>
                <c:pt idx="7161">
                  <c:v>41439.388888894682</c:v>
                </c:pt>
                <c:pt idx="7162">
                  <c:v>41439.395833339127</c:v>
                </c:pt>
                <c:pt idx="7163">
                  <c:v>41439.402777783573</c:v>
                </c:pt>
                <c:pt idx="7164">
                  <c:v>41439.409722228018</c:v>
                </c:pt>
                <c:pt idx="7165">
                  <c:v>41439.416666672463</c:v>
                </c:pt>
                <c:pt idx="7166">
                  <c:v>41439.423611116908</c:v>
                </c:pt>
                <c:pt idx="7167">
                  <c:v>41439.430555561354</c:v>
                </c:pt>
                <c:pt idx="7168">
                  <c:v>41439.437500005799</c:v>
                </c:pt>
                <c:pt idx="7169">
                  <c:v>41439.444444450244</c:v>
                </c:pt>
                <c:pt idx="7170">
                  <c:v>41439.451388894689</c:v>
                </c:pt>
                <c:pt idx="7171">
                  <c:v>41439.458333339135</c:v>
                </c:pt>
                <c:pt idx="7172">
                  <c:v>41439.46527778358</c:v>
                </c:pt>
                <c:pt idx="7173">
                  <c:v>41439.472222228025</c:v>
                </c:pt>
                <c:pt idx="7174">
                  <c:v>41439.47916667247</c:v>
                </c:pt>
                <c:pt idx="7175">
                  <c:v>41439.486111116916</c:v>
                </c:pt>
                <c:pt idx="7176">
                  <c:v>41439.493055561361</c:v>
                </c:pt>
                <c:pt idx="7177">
                  <c:v>41439.500000005806</c:v>
                </c:pt>
                <c:pt idx="7178">
                  <c:v>41439.506944450251</c:v>
                </c:pt>
                <c:pt idx="7179">
                  <c:v>41439.513888894697</c:v>
                </c:pt>
                <c:pt idx="7180">
                  <c:v>41439.520833339142</c:v>
                </c:pt>
                <c:pt idx="7181">
                  <c:v>41439.527777783587</c:v>
                </c:pt>
                <c:pt idx="7182">
                  <c:v>41439.534722228032</c:v>
                </c:pt>
                <c:pt idx="7183">
                  <c:v>41439.541666672478</c:v>
                </c:pt>
                <c:pt idx="7184">
                  <c:v>41439.548611116923</c:v>
                </c:pt>
                <c:pt idx="7185">
                  <c:v>41439.555555561368</c:v>
                </c:pt>
                <c:pt idx="7186">
                  <c:v>41439.562500005813</c:v>
                </c:pt>
                <c:pt idx="7187">
                  <c:v>41439.569444450259</c:v>
                </c:pt>
                <c:pt idx="7188">
                  <c:v>41439.576388894704</c:v>
                </c:pt>
                <c:pt idx="7189">
                  <c:v>41439.583333339149</c:v>
                </c:pt>
                <c:pt idx="7190">
                  <c:v>41439.590277783595</c:v>
                </c:pt>
                <c:pt idx="7191">
                  <c:v>41439.59722222804</c:v>
                </c:pt>
                <c:pt idx="7192">
                  <c:v>41439.604166672485</c:v>
                </c:pt>
                <c:pt idx="7193">
                  <c:v>41439.61111111693</c:v>
                </c:pt>
                <c:pt idx="7194">
                  <c:v>41439.618055561376</c:v>
                </c:pt>
                <c:pt idx="7195">
                  <c:v>41439.625000005821</c:v>
                </c:pt>
                <c:pt idx="7196">
                  <c:v>41439.631944450266</c:v>
                </c:pt>
                <c:pt idx="7197">
                  <c:v>41439.638888894711</c:v>
                </c:pt>
                <c:pt idx="7198">
                  <c:v>41439.645833339157</c:v>
                </c:pt>
                <c:pt idx="7199">
                  <c:v>41439.652777783602</c:v>
                </c:pt>
                <c:pt idx="7200">
                  <c:v>41439.659722228047</c:v>
                </c:pt>
                <c:pt idx="7201">
                  <c:v>41439.666666672492</c:v>
                </c:pt>
                <c:pt idx="7202">
                  <c:v>41439.673611116938</c:v>
                </c:pt>
                <c:pt idx="7203">
                  <c:v>41439.680555561383</c:v>
                </c:pt>
                <c:pt idx="7204">
                  <c:v>41439.687500005828</c:v>
                </c:pt>
                <c:pt idx="7205">
                  <c:v>41439.694444450273</c:v>
                </c:pt>
                <c:pt idx="7206">
                  <c:v>41439.701388894719</c:v>
                </c:pt>
                <c:pt idx="7207">
                  <c:v>41439.708333339164</c:v>
                </c:pt>
                <c:pt idx="7208">
                  <c:v>41439.715277783609</c:v>
                </c:pt>
                <c:pt idx="7209">
                  <c:v>41439.722222228054</c:v>
                </c:pt>
                <c:pt idx="7210">
                  <c:v>41439.7291666725</c:v>
                </c:pt>
                <c:pt idx="7211">
                  <c:v>41439.736111116945</c:v>
                </c:pt>
                <c:pt idx="7212">
                  <c:v>41439.74305556139</c:v>
                </c:pt>
                <c:pt idx="7213">
                  <c:v>41439.750000005835</c:v>
                </c:pt>
                <c:pt idx="7214">
                  <c:v>41439.756944450281</c:v>
                </c:pt>
                <c:pt idx="7215">
                  <c:v>41439.763888894726</c:v>
                </c:pt>
                <c:pt idx="7216">
                  <c:v>41439.770833339171</c:v>
                </c:pt>
                <c:pt idx="7217">
                  <c:v>41439.777777783616</c:v>
                </c:pt>
                <c:pt idx="7218">
                  <c:v>41439.784722228062</c:v>
                </c:pt>
                <c:pt idx="7219">
                  <c:v>41439.791666672507</c:v>
                </c:pt>
                <c:pt idx="7220">
                  <c:v>41439.798611116952</c:v>
                </c:pt>
                <c:pt idx="7221">
                  <c:v>41439.805555561397</c:v>
                </c:pt>
                <c:pt idx="7222">
                  <c:v>41439.812500005843</c:v>
                </c:pt>
                <c:pt idx="7223">
                  <c:v>41439.819444450288</c:v>
                </c:pt>
                <c:pt idx="7224">
                  <c:v>41439.826388894733</c:v>
                </c:pt>
                <c:pt idx="7225">
                  <c:v>41439.833333339178</c:v>
                </c:pt>
                <c:pt idx="7226">
                  <c:v>41439.840277783624</c:v>
                </c:pt>
                <c:pt idx="7227">
                  <c:v>41439.847222228069</c:v>
                </c:pt>
                <c:pt idx="7228">
                  <c:v>41439.854166672514</c:v>
                </c:pt>
                <c:pt idx="7229">
                  <c:v>41439.861111116959</c:v>
                </c:pt>
                <c:pt idx="7230">
                  <c:v>41439.868055561405</c:v>
                </c:pt>
                <c:pt idx="7231">
                  <c:v>41439.87500000585</c:v>
                </c:pt>
                <c:pt idx="7232">
                  <c:v>41439.881944450295</c:v>
                </c:pt>
                <c:pt idx="7233">
                  <c:v>41439.88888889474</c:v>
                </c:pt>
                <c:pt idx="7234">
                  <c:v>41439.895833339186</c:v>
                </c:pt>
                <c:pt idx="7235">
                  <c:v>41439.902777783631</c:v>
                </c:pt>
                <c:pt idx="7236">
                  <c:v>41439.909722228076</c:v>
                </c:pt>
                <c:pt idx="7237">
                  <c:v>41439.916666672521</c:v>
                </c:pt>
                <c:pt idx="7238">
                  <c:v>41439.923611116967</c:v>
                </c:pt>
                <c:pt idx="7239">
                  <c:v>41439.930555561412</c:v>
                </c:pt>
                <c:pt idx="7240">
                  <c:v>41439.937500005857</c:v>
                </c:pt>
                <c:pt idx="7241">
                  <c:v>41439.944444450302</c:v>
                </c:pt>
                <c:pt idx="7242">
                  <c:v>41439.951388894748</c:v>
                </c:pt>
                <c:pt idx="7243">
                  <c:v>41439.958333339193</c:v>
                </c:pt>
                <c:pt idx="7244">
                  <c:v>41439.965277783638</c:v>
                </c:pt>
                <c:pt idx="7245">
                  <c:v>41439.972222228083</c:v>
                </c:pt>
                <c:pt idx="7246">
                  <c:v>41439.979166672529</c:v>
                </c:pt>
                <c:pt idx="7247">
                  <c:v>41439.986111116974</c:v>
                </c:pt>
                <c:pt idx="7248">
                  <c:v>41439.993055561419</c:v>
                </c:pt>
                <c:pt idx="7249">
                  <c:v>41440.000000005864</c:v>
                </c:pt>
                <c:pt idx="7250">
                  <c:v>41440.00694445031</c:v>
                </c:pt>
                <c:pt idx="7251">
                  <c:v>41440.013888894755</c:v>
                </c:pt>
                <c:pt idx="7252">
                  <c:v>41440.0208333392</c:v>
                </c:pt>
                <c:pt idx="7253">
                  <c:v>41440.027777783645</c:v>
                </c:pt>
                <c:pt idx="7254">
                  <c:v>41440.034722228091</c:v>
                </c:pt>
                <c:pt idx="7255">
                  <c:v>41440.041666672536</c:v>
                </c:pt>
                <c:pt idx="7256">
                  <c:v>41440.048611116981</c:v>
                </c:pt>
                <c:pt idx="7257">
                  <c:v>41440.055555561426</c:v>
                </c:pt>
                <c:pt idx="7258">
                  <c:v>41440.062500005872</c:v>
                </c:pt>
                <c:pt idx="7259">
                  <c:v>41440.069444450317</c:v>
                </c:pt>
                <c:pt idx="7260">
                  <c:v>41440.076388894762</c:v>
                </c:pt>
                <c:pt idx="7261">
                  <c:v>41440.083333339207</c:v>
                </c:pt>
                <c:pt idx="7262">
                  <c:v>41440.090277783653</c:v>
                </c:pt>
                <c:pt idx="7263">
                  <c:v>41440.097222228098</c:v>
                </c:pt>
                <c:pt idx="7264">
                  <c:v>41440.104166672543</c:v>
                </c:pt>
                <c:pt idx="7265">
                  <c:v>41440.111111116988</c:v>
                </c:pt>
                <c:pt idx="7266">
                  <c:v>41440.118055561434</c:v>
                </c:pt>
                <c:pt idx="7267">
                  <c:v>41440.125000005879</c:v>
                </c:pt>
                <c:pt idx="7268">
                  <c:v>41440.131944450324</c:v>
                </c:pt>
                <c:pt idx="7269">
                  <c:v>41440.138888894769</c:v>
                </c:pt>
                <c:pt idx="7270">
                  <c:v>41440.145833339215</c:v>
                </c:pt>
                <c:pt idx="7271">
                  <c:v>41440.15277778366</c:v>
                </c:pt>
                <c:pt idx="7272">
                  <c:v>41440.159722228105</c:v>
                </c:pt>
                <c:pt idx="7273">
                  <c:v>41440.16666667255</c:v>
                </c:pt>
                <c:pt idx="7274">
                  <c:v>41440.173611116996</c:v>
                </c:pt>
                <c:pt idx="7275">
                  <c:v>41440.180555561441</c:v>
                </c:pt>
                <c:pt idx="7276">
                  <c:v>41440.187500005886</c:v>
                </c:pt>
                <c:pt idx="7277">
                  <c:v>41440.194444450332</c:v>
                </c:pt>
                <c:pt idx="7278">
                  <c:v>41440.201388894777</c:v>
                </c:pt>
                <c:pt idx="7279">
                  <c:v>41440.208333339222</c:v>
                </c:pt>
                <c:pt idx="7280">
                  <c:v>41440.215277783667</c:v>
                </c:pt>
                <c:pt idx="7281">
                  <c:v>41440.222222228113</c:v>
                </c:pt>
                <c:pt idx="7282">
                  <c:v>41440.229166672558</c:v>
                </c:pt>
                <c:pt idx="7283">
                  <c:v>41440.236111117003</c:v>
                </c:pt>
                <c:pt idx="7284">
                  <c:v>41440.243055561448</c:v>
                </c:pt>
                <c:pt idx="7285">
                  <c:v>41440.250000005894</c:v>
                </c:pt>
                <c:pt idx="7286">
                  <c:v>41440.256944450339</c:v>
                </c:pt>
                <c:pt idx="7287">
                  <c:v>41440.263888894784</c:v>
                </c:pt>
                <c:pt idx="7288">
                  <c:v>41440.270833339229</c:v>
                </c:pt>
                <c:pt idx="7289">
                  <c:v>41440.277777783675</c:v>
                </c:pt>
                <c:pt idx="7290">
                  <c:v>41440.28472222812</c:v>
                </c:pt>
                <c:pt idx="7291">
                  <c:v>41440.291666672565</c:v>
                </c:pt>
                <c:pt idx="7292">
                  <c:v>41440.29861111701</c:v>
                </c:pt>
                <c:pt idx="7293">
                  <c:v>41440.305555561456</c:v>
                </c:pt>
                <c:pt idx="7294">
                  <c:v>41440.312500005901</c:v>
                </c:pt>
                <c:pt idx="7295">
                  <c:v>41440.319444450346</c:v>
                </c:pt>
                <c:pt idx="7296">
                  <c:v>41440.326388894791</c:v>
                </c:pt>
                <c:pt idx="7297">
                  <c:v>41440.333333339237</c:v>
                </c:pt>
                <c:pt idx="7298">
                  <c:v>41440.340277783682</c:v>
                </c:pt>
                <c:pt idx="7299">
                  <c:v>41440.347222228127</c:v>
                </c:pt>
                <c:pt idx="7300">
                  <c:v>41440.354166672572</c:v>
                </c:pt>
                <c:pt idx="7301">
                  <c:v>41440.361111117018</c:v>
                </c:pt>
                <c:pt idx="7302">
                  <c:v>41440.368055561463</c:v>
                </c:pt>
                <c:pt idx="7303">
                  <c:v>41440.375000005908</c:v>
                </c:pt>
                <c:pt idx="7304">
                  <c:v>41440.381944450353</c:v>
                </c:pt>
                <c:pt idx="7305">
                  <c:v>41440.388888894799</c:v>
                </c:pt>
                <c:pt idx="7306">
                  <c:v>41440.395833339244</c:v>
                </c:pt>
                <c:pt idx="7307">
                  <c:v>41440.402777783689</c:v>
                </c:pt>
                <c:pt idx="7308">
                  <c:v>41440.409722228134</c:v>
                </c:pt>
                <c:pt idx="7309">
                  <c:v>41440.41666667258</c:v>
                </c:pt>
                <c:pt idx="7310">
                  <c:v>41440.423611117025</c:v>
                </c:pt>
                <c:pt idx="7311">
                  <c:v>41440.43055556147</c:v>
                </c:pt>
                <c:pt idx="7312">
                  <c:v>41440.437500005915</c:v>
                </c:pt>
                <c:pt idx="7313">
                  <c:v>41440.444444450361</c:v>
                </c:pt>
                <c:pt idx="7314">
                  <c:v>41440.451388894806</c:v>
                </c:pt>
                <c:pt idx="7315">
                  <c:v>41440.458333339251</c:v>
                </c:pt>
                <c:pt idx="7316">
                  <c:v>41440.465277783696</c:v>
                </c:pt>
                <c:pt idx="7317">
                  <c:v>41440.472222228142</c:v>
                </c:pt>
                <c:pt idx="7318">
                  <c:v>41440.479166672587</c:v>
                </c:pt>
                <c:pt idx="7319">
                  <c:v>41440.486111117032</c:v>
                </c:pt>
                <c:pt idx="7320">
                  <c:v>41440.493055561477</c:v>
                </c:pt>
                <c:pt idx="7321">
                  <c:v>41440.500000005923</c:v>
                </c:pt>
                <c:pt idx="7322">
                  <c:v>41440.506944450368</c:v>
                </c:pt>
                <c:pt idx="7323">
                  <c:v>41440.513888894813</c:v>
                </c:pt>
                <c:pt idx="7324">
                  <c:v>41440.520833339258</c:v>
                </c:pt>
                <c:pt idx="7325">
                  <c:v>41440.527777783704</c:v>
                </c:pt>
                <c:pt idx="7326">
                  <c:v>41440.534722228149</c:v>
                </c:pt>
                <c:pt idx="7327">
                  <c:v>41440.541666672594</c:v>
                </c:pt>
                <c:pt idx="7328">
                  <c:v>41440.548611117039</c:v>
                </c:pt>
                <c:pt idx="7329">
                  <c:v>41440.555555561485</c:v>
                </c:pt>
                <c:pt idx="7330">
                  <c:v>41440.56250000593</c:v>
                </c:pt>
                <c:pt idx="7331">
                  <c:v>41440.569444450375</c:v>
                </c:pt>
                <c:pt idx="7332">
                  <c:v>41440.57638889482</c:v>
                </c:pt>
                <c:pt idx="7333">
                  <c:v>41440.583333339266</c:v>
                </c:pt>
                <c:pt idx="7334">
                  <c:v>41440.590277783711</c:v>
                </c:pt>
                <c:pt idx="7335">
                  <c:v>41440.597222228156</c:v>
                </c:pt>
                <c:pt idx="7336">
                  <c:v>41440.604166672601</c:v>
                </c:pt>
                <c:pt idx="7337">
                  <c:v>41440.611111117047</c:v>
                </c:pt>
                <c:pt idx="7338">
                  <c:v>41440.618055561492</c:v>
                </c:pt>
                <c:pt idx="7339">
                  <c:v>41440.625000005937</c:v>
                </c:pt>
                <c:pt idx="7340">
                  <c:v>41440.631944450382</c:v>
                </c:pt>
                <c:pt idx="7341">
                  <c:v>41440.638888894828</c:v>
                </c:pt>
                <c:pt idx="7342">
                  <c:v>41440.645833339273</c:v>
                </c:pt>
                <c:pt idx="7343">
                  <c:v>41440.652777783718</c:v>
                </c:pt>
                <c:pt idx="7344">
                  <c:v>41440.659722228163</c:v>
                </c:pt>
                <c:pt idx="7345">
                  <c:v>41440.666666672609</c:v>
                </c:pt>
                <c:pt idx="7346">
                  <c:v>41440.673611117054</c:v>
                </c:pt>
                <c:pt idx="7347">
                  <c:v>41440.680555561499</c:v>
                </c:pt>
                <c:pt idx="7348">
                  <c:v>41440.687500005944</c:v>
                </c:pt>
                <c:pt idx="7349">
                  <c:v>41440.69444445039</c:v>
                </c:pt>
                <c:pt idx="7350">
                  <c:v>41440.701388894835</c:v>
                </c:pt>
                <c:pt idx="7351">
                  <c:v>41440.70833333928</c:v>
                </c:pt>
                <c:pt idx="7352">
                  <c:v>41440.715277783725</c:v>
                </c:pt>
                <c:pt idx="7353">
                  <c:v>41440.722222228171</c:v>
                </c:pt>
                <c:pt idx="7354">
                  <c:v>41440.729166672616</c:v>
                </c:pt>
                <c:pt idx="7355">
                  <c:v>41440.736111117061</c:v>
                </c:pt>
                <c:pt idx="7356">
                  <c:v>41440.743055561506</c:v>
                </c:pt>
                <c:pt idx="7357">
                  <c:v>41440.750000005952</c:v>
                </c:pt>
                <c:pt idx="7358">
                  <c:v>41440.756944450397</c:v>
                </c:pt>
                <c:pt idx="7359">
                  <c:v>41440.763888894842</c:v>
                </c:pt>
                <c:pt idx="7360">
                  <c:v>41440.770833339287</c:v>
                </c:pt>
                <c:pt idx="7361">
                  <c:v>41440.777777783733</c:v>
                </c:pt>
                <c:pt idx="7362">
                  <c:v>41440.784722228178</c:v>
                </c:pt>
                <c:pt idx="7363">
                  <c:v>41440.791666672623</c:v>
                </c:pt>
                <c:pt idx="7364">
                  <c:v>41440.798611117069</c:v>
                </c:pt>
                <c:pt idx="7365">
                  <c:v>41440.805555561514</c:v>
                </c:pt>
                <c:pt idx="7366">
                  <c:v>41440.812500005959</c:v>
                </c:pt>
                <c:pt idx="7367">
                  <c:v>41440.819444450404</c:v>
                </c:pt>
                <c:pt idx="7368">
                  <c:v>41440.82638889485</c:v>
                </c:pt>
                <c:pt idx="7369">
                  <c:v>41440.833333339295</c:v>
                </c:pt>
                <c:pt idx="7370">
                  <c:v>41440.84027778374</c:v>
                </c:pt>
                <c:pt idx="7371">
                  <c:v>41440.847222228185</c:v>
                </c:pt>
                <c:pt idx="7372">
                  <c:v>41440.854166672631</c:v>
                </c:pt>
                <c:pt idx="7373">
                  <c:v>41440.861111117076</c:v>
                </c:pt>
                <c:pt idx="7374">
                  <c:v>41440.868055561521</c:v>
                </c:pt>
                <c:pt idx="7375">
                  <c:v>41440.875000005966</c:v>
                </c:pt>
                <c:pt idx="7376">
                  <c:v>41440.881944450412</c:v>
                </c:pt>
                <c:pt idx="7377">
                  <c:v>41440.888888894857</c:v>
                </c:pt>
                <c:pt idx="7378">
                  <c:v>41440.895833339302</c:v>
                </c:pt>
                <c:pt idx="7379">
                  <c:v>41440.902777783747</c:v>
                </c:pt>
                <c:pt idx="7380">
                  <c:v>41440.909722228193</c:v>
                </c:pt>
                <c:pt idx="7381">
                  <c:v>41440.916666672638</c:v>
                </c:pt>
                <c:pt idx="7382">
                  <c:v>41440.923611117083</c:v>
                </c:pt>
                <c:pt idx="7383">
                  <c:v>41440.930555561528</c:v>
                </c:pt>
                <c:pt idx="7384">
                  <c:v>41440.937500005974</c:v>
                </c:pt>
                <c:pt idx="7385">
                  <c:v>41440.944444450419</c:v>
                </c:pt>
                <c:pt idx="7386">
                  <c:v>41440.951388894864</c:v>
                </c:pt>
                <c:pt idx="7387">
                  <c:v>41440.958333339309</c:v>
                </c:pt>
                <c:pt idx="7388">
                  <c:v>41440.965277783755</c:v>
                </c:pt>
                <c:pt idx="7389">
                  <c:v>41440.9722222282</c:v>
                </c:pt>
                <c:pt idx="7390">
                  <c:v>41440.979166672645</c:v>
                </c:pt>
                <c:pt idx="7391">
                  <c:v>41440.98611111709</c:v>
                </c:pt>
                <c:pt idx="7392">
                  <c:v>41440.993055561536</c:v>
                </c:pt>
                <c:pt idx="7393">
                  <c:v>41441.000000005981</c:v>
                </c:pt>
                <c:pt idx="7394">
                  <c:v>41441.006944450426</c:v>
                </c:pt>
                <c:pt idx="7395">
                  <c:v>41441.013888894871</c:v>
                </c:pt>
                <c:pt idx="7396">
                  <c:v>41441.020833339317</c:v>
                </c:pt>
                <c:pt idx="7397">
                  <c:v>41441.027777783762</c:v>
                </c:pt>
                <c:pt idx="7398">
                  <c:v>41441.034722228207</c:v>
                </c:pt>
                <c:pt idx="7399">
                  <c:v>41441.041666672652</c:v>
                </c:pt>
                <c:pt idx="7400">
                  <c:v>41441.048611117098</c:v>
                </c:pt>
                <c:pt idx="7401">
                  <c:v>41441.055555561543</c:v>
                </c:pt>
                <c:pt idx="7402">
                  <c:v>41441.062500005988</c:v>
                </c:pt>
                <c:pt idx="7403">
                  <c:v>41441.069444450433</c:v>
                </c:pt>
                <c:pt idx="7404">
                  <c:v>41441.076388894879</c:v>
                </c:pt>
                <c:pt idx="7405">
                  <c:v>41441.083333339324</c:v>
                </c:pt>
                <c:pt idx="7406">
                  <c:v>41441.090277783769</c:v>
                </c:pt>
                <c:pt idx="7407">
                  <c:v>41441.097222228214</c:v>
                </c:pt>
                <c:pt idx="7408">
                  <c:v>41441.10416667266</c:v>
                </c:pt>
                <c:pt idx="7409">
                  <c:v>41441.111111117105</c:v>
                </c:pt>
                <c:pt idx="7410">
                  <c:v>41441.11805556155</c:v>
                </c:pt>
                <c:pt idx="7411">
                  <c:v>41441.125000005995</c:v>
                </c:pt>
                <c:pt idx="7412">
                  <c:v>41441.131944450441</c:v>
                </c:pt>
                <c:pt idx="7413">
                  <c:v>41441.138888894886</c:v>
                </c:pt>
                <c:pt idx="7414">
                  <c:v>41441.145833339331</c:v>
                </c:pt>
                <c:pt idx="7415">
                  <c:v>41441.152777783776</c:v>
                </c:pt>
                <c:pt idx="7416">
                  <c:v>41441.159722228222</c:v>
                </c:pt>
                <c:pt idx="7417">
                  <c:v>41441.166666672667</c:v>
                </c:pt>
                <c:pt idx="7418">
                  <c:v>41441.173611117112</c:v>
                </c:pt>
                <c:pt idx="7419">
                  <c:v>41441.180555561557</c:v>
                </c:pt>
                <c:pt idx="7420">
                  <c:v>41441.187500006003</c:v>
                </c:pt>
                <c:pt idx="7421">
                  <c:v>41441.194444450448</c:v>
                </c:pt>
                <c:pt idx="7422">
                  <c:v>41441.201388894893</c:v>
                </c:pt>
                <c:pt idx="7423">
                  <c:v>41441.208333339338</c:v>
                </c:pt>
                <c:pt idx="7424">
                  <c:v>41441.215277783784</c:v>
                </c:pt>
                <c:pt idx="7425">
                  <c:v>41441.222222228229</c:v>
                </c:pt>
                <c:pt idx="7426">
                  <c:v>41441.229166672674</c:v>
                </c:pt>
                <c:pt idx="7427">
                  <c:v>41441.236111117119</c:v>
                </c:pt>
                <c:pt idx="7428">
                  <c:v>41441.243055561565</c:v>
                </c:pt>
                <c:pt idx="7429">
                  <c:v>41441.25000000601</c:v>
                </c:pt>
                <c:pt idx="7430">
                  <c:v>41441.256944450455</c:v>
                </c:pt>
                <c:pt idx="7431">
                  <c:v>41441.2638888949</c:v>
                </c:pt>
                <c:pt idx="7432">
                  <c:v>41441.270833339346</c:v>
                </c:pt>
                <c:pt idx="7433">
                  <c:v>41441.277777783791</c:v>
                </c:pt>
                <c:pt idx="7434">
                  <c:v>41441.284722228236</c:v>
                </c:pt>
                <c:pt idx="7435">
                  <c:v>41441.291666672681</c:v>
                </c:pt>
                <c:pt idx="7436">
                  <c:v>41441.298611117127</c:v>
                </c:pt>
                <c:pt idx="7437">
                  <c:v>41441.305555561572</c:v>
                </c:pt>
                <c:pt idx="7438">
                  <c:v>41441.312500006017</c:v>
                </c:pt>
                <c:pt idx="7439">
                  <c:v>41441.319444450462</c:v>
                </c:pt>
                <c:pt idx="7440">
                  <c:v>41441.326388894908</c:v>
                </c:pt>
                <c:pt idx="7441">
                  <c:v>41441.333333339353</c:v>
                </c:pt>
                <c:pt idx="7442">
                  <c:v>41441.340277783798</c:v>
                </c:pt>
                <c:pt idx="7443">
                  <c:v>41441.347222228243</c:v>
                </c:pt>
                <c:pt idx="7444">
                  <c:v>41441.354166672689</c:v>
                </c:pt>
                <c:pt idx="7445">
                  <c:v>41441.361111117134</c:v>
                </c:pt>
                <c:pt idx="7446">
                  <c:v>41441.368055561579</c:v>
                </c:pt>
                <c:pt idx="7447">
                  <c:v>41441.375000006024</c:v>
                </c:pt>
                <c:pt idx="7448">
                  <c:v>41441.38194445047</c:v>
                </c:pt>
                <c:pt idx="7449">
                  <c:v>41441.388888894915</c:v>
                </c:pt>
                <c:pt idx="7450">
                  <c:v>41441.39583333936</c:v>
                </c:pt>
                <c:pt idx="7451">
                  <c:v>41441.402777783806</c:v>
                </c:pt>
                <c:pt idx="7452">
                  <c:v>41441.409722228251</c:v>
                </c:pt>
                <c:pt idx="7453">
                  <c:v>41441.416666672696</c:v>
                </c:pt>
                <c:pt idx="7454">
                  <c:v>41441.423611117141</c:v>
                </c:pt>
                <c:pt idx="7455">
                  <c:v>41441.430555561587</c:v>
                </c:pt>
                <c:pt idx="7456">
                  <c:v>41441.437500006032</c:v>
                </c:pt>
                <c:pt idx="7457">
                  <c:v>41441.444444450477</c:v>
                </c:pt>
                <c:pt idx="7458">
                  <c:v>41441.451388894922</c:v>
                </c:pt>
                <c:pt idx="7459">
                  <c:v>41441.458333339368</c:v>
                </c:pt>
                <c:pt idx="7460">
                  <c:v>41441.465277783813</c:v>
                </c:pt>
                <c:pt idx="7461">
                  <c:v>41441.472222228258</c:v>
                </c:pt>
                <c:pt idx="7462">
                  <c:v>41441.479166672703</c:v>
                </c:pt>
                <c:pt idx="7463">
                  <c:v>41441.486111117149</c:v>
                </c:pt>
                <c:pt idx="7464">
                  <c:v>41441.493055561594</c:v>
                </c:pt>
                <c:pt idx="7465">
                  <c:v>41441.500000006039</c:v>
                </c:pt>
                <c:pt idx="7466">
                  <c:v>41441.506944450484</c:v>
                </c:pt>
                <c:pt idx="7467">
                  <c:v>41441.51388889493</c:v>
                </c:pt>
                <c:pt idx="7468">
                  <c:v>41441.520833339375</c:v>
                </c:pt>
                <c:pt idx="7469">
                  <c:v>41441.52777778382</c:v>
                </c:pt>
                <c:pt idx="7470">
                  <c:v>41441.534722228265</c:v>
                </c:pt>
                <c:pt idx="7471">
                  <c:v>41441.541666672711</c:v>
                </c:pt>
                <c:pt idx="7472">
                  <c:v>41441.548611117156</c:v>
                </c:pt>
                <c:pt idx="7473">
                  <c:v>41441.555555561601</c:v>
                </c:pt>
                <c:pt idx="7474">
                  <c:v>41441.562500006046</c:v>
                </c:pt>
                <c:pt idx="7475">
                  <c:v>41441.569444450492</c:v>
                </c:pt>
                <c:pt idx="7476">
                  <c:v>41441.576388894937</c:v>
                </c:pt>
                <c:pt idx="7477">
                  <c:v>41441.583333339382</c:v>
                </c:pt>
                <c:pt idx="7478">
                  <c:v>41441.590277783827</c:v>
                </c:pt>
                <c:pt idx="7479">
                  <c:v>41441.597222228273</c:v>
                </c:pt>
                <c:pt idx="7480">
                  <c:v>41441.604166672718</c:v>
                </c:pt>
                <c:pt idx="7481">
                  <c:v>41441.611111117163</c:v>
                </c:pt>
                <c:pt idx="7482">
                  <c:v>41441.618055561608</c:v>
                </c:pt>
                <c:pt idx="7483">
                  <c:v>41441.625000006054</c:v>
                </c:pt>
                <c:pt idx="7484">
                  <c:v>41441.631944450499</c:v>
                </c:pt>
                <c:pt idx="7485">
                  <c:v>41441.638888894944</c:v>
                </c:pt>
                <c:pt idx="7486">
                  <c:v>41441.645833339389</c:v>
                </c:pt>
                <c:pt idx="7487">
                  <c:v>41441.652777783835</c:v>
                </c:pt>
                <c:pt idx="7488">
                  <c:v>41441.65972222828</c:v>
                </c:pt>
                <c:pt idx="7489">
                  <c:v>41441.666666672725</c:v>
                </c:pt>
                <c:pt idx="7490">
                  <c:v>41441.67361111717</c:v>
                </c:pt>
                <c:pt idx="7491">
                  <c:v>41441.680555561616</c:v>
                </c:pt>
                <c:pt idx="7492">
                  <c:v>41441.687500006061</c:v>
                </c:pt>
                <c:pt idx="7493">
                  <c:v>41441.694444450506</c:v>
                </c:pt>
                <c:pt idx="7494">
                  <c:v>41441.701388894951</c:v>
                </c:pt>
                <c:pt idx="7495">
                  <c:v>41441.708333339397</c:v>
                </c:pt>
                <c:pt idx="7496">
                  <c:v>41441.715277783842</c:v>
                </c:pt>
                <c:pt idx="7497">
                  <c:v>41441.722222228287</c:v>
                </c:pt>
                <c:pt idx="7498">
                  <c:v>41441.729166672732</c:v>
                </c:pt>
                <c:pt idx="7499">
                  <c:v>41441.736111117178</c:v>
                </c:pt>
                <c:pt idx="7500">
                  <c:v>41441.743055561623</c:v>
                </c:pt>
                <c:pt idx="7501">
                  <c:v>41441.750000006068</c:v>
                </c:pt>
                <c:pt idx="7502">
                  <c:v>41441.756944450513</c:v>
                </c:pt>
                <c:pt idx="7503">
                  <c:v>41441.763888894959</c:v>
                </c:pt>
                <c:pt idx="7504">
                  <c:v>41441.770833339404</c:v>
                </c:pt>
                <c:pt idx="7505">
                  <c:v>41441.777777783849</c:v>
                </c:pt>
                <c:pt idx="7506">
                  <c:v>41441.784722228294</c:v>
                </c:pt>
                <c:pt idx="7507">
                  <c:v>41441.79166667274</c:v>
                </c:pt>
                <c:pt idx="7508">
                  <c:v>41441.798611117185</c:v>
                </c:pt>
                <c:pt idx="7509">
                  <c:v>41441.80555556163</c:v>
                </c:pt>
                <c:pt idx="7510">
                  <c:v>41441.812500006075</c:v>
                </c:pt>
                <c:pt idx="7511">
                  <c:v>41441.819444450521</c:v>
                </c:pt>
                <c:pt idx="7512">
                  <c:v>41441.826388894966</c:v>
                </c:pt>
                <c:pt idx="7513">
                  <c:v>41441.833333339411</c:v>
                </c:pt>
                <c:pt idx="7514">
                  <c:v>41441.840277783856</c:v>
                </c:pt>
                <c:pt idx="7515">
                  <c:v>41441.847222228302</c:v>
                </c:pt>
                <c:pt idx="7516">
                  <c:v>41441.854166672747</c:v>
                </c:pt>
                <c:pt idx="7517">
                  <c:v>41441.861111117192</c:v>
                </c:pt>
                <c:pt idx="7518">
                  <c:v>41441.868055561637</c:v>
                </c:pt>
                <c:pt idx="7519">
                  <c:v>41441.875000006083</c:v>
                </c:pt>
                <c:pt idx="7520">
                  <c:v>41441.881944450528</c:v>
                </c:pt>
                <c:pt idx="7521">
                  <c:v>41441.888888894973</c:v>
                </c:pt>
                <c:pt idx="7522">
                  <c:v>41441.895833339418</c:v>
                </c:pt>
                <c:pt idx="7523">
                  <c:v>41441.902777783864</c:v>
                </c:pt>
                <c:pt idx="7524">
                  <c:v>41441.909722228309</c:v>
                </c:pt>
                <c:pt idx="7525">
                  <c:v>41441.916666672754</c:v>
                </c:pt>
                <c:pt idx="7526">
                  <c:v>41441.923611117199</c:v>
                </c:pt>
                <c:pt idx="7527">
                  <c:v>41441.930555561645</c:v>
                </c:pt>
                <c:pt idx="7528">
                  <c:v>41441.93750000609</c:v>
                </c:pt>
                <c:pt idx="7529">
                  <c:v>41441.944444450535</c:v>
                </c:pt>
                <c:pt idx="7530">
                  <c:v>41441.95138889498</c:v>
                </c:pt>
                <c:pt idx="7531">
                  <c:v>41441.958333339426</c:v>
                </c:pt>
                <c:pt idx="7532">
                  <c:v>41441.965277783871</c:v>
                </c:pt>
                <c:pt idx="7533">
                  <c:v>41441.972222228316</c:v>
                </c:pt>
                <c:pt idx="7534">
                  <c:v>41441.979166672761</c:v>
                </c:pt>
                <c:pt idx="7535">
                  <c:v>41441.986111117207</c:v>
                </c:pt>
                <c:pt idx="7536">
                  <c:v>41441.993055561652</c:v>
                </c:pt>
                <c:pt idx="7537">
                  <c:v>41442.000000006097</c:v>
                </c:pt>
                <c:pt idx="7538">
                  <c:v>41442.006944450543</c:v>
                </c:pt>
                <c:pt idx="7539">
                  <c:v>41442.013888894988</c:v>
                </c:pt>
                <c:pt idx="7540">
                  <c:v>41442.020833339433</c:v>
                </c:pt>
                <c:pt idx="7541">
                  <c:v>41442.027777783878</c:v>
                </c:pt>
                <c:pt idx="7542">
                  <c:v>41442.034722228324</c:v>
                </c:pt>
                <c:pt idx="7543">
                  <c:v>41442.041666672769</c:v>
                </c:pt>
                <c:pt idx="7544">
                  <c:v>41442.048611117214</c:v>
                </c:pt>
                <c:pt idx="7545">
                  <c:v>41442.055555561659</c:v>
                </c:pt>
                <c:pt idx="7546">
                  <c:v>41442.062500006105</c:v>
                </c:pt>
                <c:pt idx="7547">
                  <c:v>41442.06944445055</c:v>
                </c:pt>
                <c:pt idx="7548">
                  <c:v>41442.076388894995</c:v>
                </c:pt>
                <c:pt idx="7549">
                  <c:v>41442.08333333944</c:v>
                </c:pt>
                <c:pt idx="7550">
                  <c:v>41442.090277783886</c:v>
                </c:pt>
                <c:pt idx="7551">
                  <c:v>41442.097222228331</c:v>
                </c:pt>
                <c:pt idx="7552">
                  <c:v>41442.104166672776</c:v>
                </c:pt>
                <c:pt idx="7553">
                  <c:v>41442.111111117221</c:v>
                </c:pt>
                <c:pt idx="7554">
                  <c:v>41442.118055561667</c:v>
                </c:pt>
                <c:pt idx="7555">
                  <c:v>41442.125000006112</c:v>
                </c:pt>
                <c:pt idx="7556">
                  <c:v>41442.131944450557</c:v>
                </c:pt>
                <c:pt idx="7557">
                  <c:v>41442.138888895002</c:v>
                </c:pt>
                <c:pt idx="7558">
                  <c:v>41442.145833339448</c:v>
                </c:pt>
                <c:pt idx="7559">
                  <c:v>41442.152777783893</c:v>
                </c:pt>
                <c:pt idx="7560">
                  <c:v>41442.159722228338</c:v>
                </c:pt>
                <c:pt idx="7561">
                  <c:v>41442.166666672783</c:v>
                </c:pt>
                <c:pt idx="7562">
                  <c:v>41442.173611117229</c:v>
                </c:pt>
                <c:pt idx="7563">
                  <c:v>41442.180555561674</c:v>
                </c:pt>
                <c:pt idx="7564">
                  <c:v>41442.187500006119</c:v>
                </c:pt>
                <c:pt idx="7565">
                  <c:v>41442.194444450564</c:v>
                </c:pt>
                <c:pt idx="7566">
                  <c:v>41442.20138889501</c:v>
                </c:pt>
                <c:pt idx="7567">
                  <c:v>41442.208333339455</c:v>
                </c:pt>
                <c:pt idx="7568">
                  <c:v>41442.2152777839</c:v>
                </c:pt>
                <c:pt idx="7569">
                  <c:v>41442.222222228345</c:v>
                </c:pt>
                <c:pt idx="7570">
                  <c:v>41442.229166672791</c:v>
                </c:pt>
                <c:pt idx="7571">
                  <c:v>41442.236111117236</c:v>
                </c:pt>
                <c:pt idx="7572">
                  <c:v>41442.243055561681</c:v>
                </c:pt>
                <c:pt idx="7573">
                  <c:v>41442.250000006126</c:v>
                </c:pt>
                <c:pt idx="7574">
                  <c:v>41442.256944450572</c:v>
                </c:pt>
                <c:pt idx="7575">
                  <c:v>41442.263888895017</c:v>
                </c:pt>
                <c:pt idx="7576">
                  <c:v>41442.270833339462</c:v>
                </c:pt>
                <c:pt idx="7577">
                  <c:v>41442.277777783907</c:v>
                </c:pt>
                <c:pt idx="7578">
                  <c:v>41442.284722228353</c:v>
                </c:pt>
                <c:pt idx="7579">
                  <c:v>41442.291666672798</c:v>
                </c:pt>
                <c:pt idx="7580">
                  <c:v>41442.298611117243</c:v>
                </c:pt>
                <c:pt idx="7581">
                  <c:v>41442.305555561688</c:v>
                </c:pt>
                <c:pt idx="7582">
                  <c:v>41442.312500006134</c:v>
                </c:pt>
                <c:pt idx="7583">
                  <c:v>41442.319444450579</c:v>
                </c:pt>
                <c:pt idx="7584">
                  <c:v>41442.326388895024</c:v>
                </c:pt>
                <c:pt idx="7585">
                  <c:v>41442.333333339469</c:v>
                </c:pt>
                <c:pt idx="7586">
                  <c:v>41442.340277783915</c:v>
                </c:pt>
                <c:pt idx="7587">
                  <c:v>41442.34722222836</c:v>
                </c:pt>
                <c:pt idx="7588">
                  <c:v>41442.354166672805</c:v>
                </c:pt>
                <c:pt idx="7589">
                  <c:v>41442.36111111725</c:v>
                </c:pt>
                <c:pt idx="7590">
                  <c:v>41442.368055561696</c:v>
                </c:pt>
                <c:pt idx="7591">
                  <c:v>41442.375000006141</c:v>
                </c:pt>
                <c:pt idx="7592">
                  <c:v>41442.381944450586</c:v>
                </c:pt>
                <c:pt idx="7593">
                  <c:v>41442.388888895031</c:v>
                </c:pt>
                <c:pt idx="7594">
                  <c:v>41442.395833339477</c:v>
                </c:pt>
                <c:pt idx="7595">
                  <c:v>41442.402777783922</c:v>
                </c:pt>
                <c:pt idx="7596">
                  <c:v>41442.409722228367</c:v>
                </c:pt>
                <c:pt idx="7597">
                  <c:v>41442.416666672812</c:v>
                </c:pt>
                <c:pt idx="7598">
                  <c:v>41442.423611117258</c:v>
                </c:pt>
                <c:pt idx="7599">
                  <c:v>41442.430555561703</c:v>
                </c:pt>
                <c:pt idx="7600">
                  <c:v>41442.437500006148</c:v>
                </c:pt>
                <c:pt idx="7601">
                  <c:v>41442.444444450593</c:v>
                </c:pt>
                <c:pt idx="7602">
                  <c:v>41442.451388895039</c:v>
                </c:pt>
                <c:pt idx="7603">
                  <c:v>41442.458333339484</c:v>
                </c:pt>
                <c:pt idx="7604">
                  <c:v>41442.465277783929</c:v>
                </c:pt>
                <c:pt idx="7605">
                  <c:v>41442.472222228374</c:v>
                </c:pt>
                <c:pt idx="7606">
                  <c:v>41442.47916667282</c:v>
                </c:pt>
                <c:pt idx="7607">
                  <c:v>41442.486111117265</c:v>
                </c:pt>
                <c:pt idx="7608">
                  <c:v>41442.49305556171</c:v>
                </c:pt>
                <c:pt idx="7609">
                  <c:v>41442.500000006155</c:v>
                </c:pt>
                <c:pt idx="7610">
                  <c:v>41442.506944450601</c:v>
                </c:pt>
                <c:pt idx="7611">
                  <c:v>41442.513888895046</c:v>
                </c:pt>
                <c:pt idx="7612">
                  <c:v>41442.520833339491</c:v>
                </c:pt>
                <c:pt idx="7613">
                  <c:v>41442.527777783936</c:v>
                </c:pt>
                <c:pt idx="7614">
                  <c:v>41442.534722228382</c:v>
                </c:pt>
                <c:pt idx="7615">
                  <c:v>41442.541666672827</c:v>
                </c:pt>
                <c:pt idx="7616">
                  <c:v>41442.548611117272</c:v>
                </c:pt>
                <c:pt idx="7617">
                  <c:v>41442.555555561717</c:v>
                </c:pt>
                <c:pt idx="7618">
                  <c:v>41442.562500006163</c:v>
                </c:pt>
                <c:pt idx="7619">
                  <c:v>41442.569444450608</c:v>
                </c:pt>
                <c:pt idx="7620">
                  <c:v>41442.576388895053</c:v>
                </c:pt>
                <c:pt idx="7621">
                  <c:v>41442.583333339498</c:v>
                </c:pt>
                <c:pt idx="7622">
                  <c:v>41442.590277783944</c:v>
                </c:pt>
                <c:pt idx="7623">
                  <c:v>41442.597222228389</c:v>
                </c:pt>
                <c:pt idx="7624">
                  <c:v>41442.604166672834</c:v>
                </c:pt>
                <c:pt idx="7625">
                  <c:v>41442.61111111728</c:v>
                </c:pt>
                <c:pt idx="7626">
                  <c:v>41442.618055561725</c:v>
                </c:pt>
                <c:pt idx="7627">
                  <c:v>41442.62500000617</c:v>
                </c:pt>
                <c:pt idx="7628">
                  <c:v>41442.631944450615</c:v>
                </c:pt>
                <c:pt idx="7629">
                  <c:v>41442.638888895061</c:v>
                </c:pt>
                <c:pt idx="7630">
                  <c:v>41442.645833339506</c:v>
                </c:pt>
                <c:pt idx="7631">
                  <c:v>41442.652777783951</c:v>
                </c:pt>
                <c:pt idx="7632">
                  <c:v>41442.659722228396</c:v>
                </c:pt>
                <c:pt idx="7633">
                  <c:v>41442.666666672842</c:v>
                </c:pt>
                <c:pt idx="7634">
                  <c:v>41442.673611117287</c:v>
                </c:pt>
                <c:pt idx="7635">
                  <c:v>41442.680555561732</c:v>
                </c:pt>
                <c:pt idx="7636">
                  <c:v>41442.687500006177</c:v>
                </c:pt>
                <c:pt idx="7637">
                  <c:v>41442.694444450623</c:v>
                </c:pt>
                <c:pt idx="7638">
                  <c:v>41442.701388895068</c:v>
                </c:pt>
                <c:pt idx="7639">
                  <c:v>41442.708333339513</c:v>
                </c:pt>
                <c:pt idx="7640">
                  <c:v>41442.715277783958</c:v>
                </c:pt>
                <c:pt idx="7641">
                  <c:v>41442.722222228404</c:v>
                </c:pt>
                <c:pt idx="7642">
                  <c:v>41442.729166672849</c:v>
                </c:pt>
                <c:pt idx="7643">
                  <c:v>41442.736111117294</c:v>
                </c:pt>
                <c:pt idx="7644">
                  <c:v>41442.743055561739</c:v>
                </c:pt>
                <c:pt idx="7645">
                  <c:v>41442.750000006185</c:v>
                </c:pt>
                <c:pt idx="7646">
                  <c:v>41442.75694445063</c:v>
                </c:pt>
                <c:pt idx="7647">
                  <c:v>41442.763888895075</c:v>
                </c:pt>
                <c:pt idx="7648">
                  <c:v>41442.77083333952</c:v>
                </c:pt>
                <c:pt idx="7649">
                  <c:v>41442.777777783966</c:v>
                </c:pt>
                <c:pt idx="7650">
                  <c:v>41442.784722228411</c:v>
                </c:pt>
                <c:pt idx="7651">
                  <c:v>41442.791666672856</c:v>
                </c:pt>
                <c:pt idx="7652">
                  <c:v>41442.798611117301</c:v>
                </c:pt>
                <c:pt idx="7653">
                  <c:v>41442.805555561747</c:v>
                </c:pt>
                <c:pt idx="7654">
                  <c:v>41442.812500006192</c:v>
                </c:pt>
                <c:pt idx="7655">
                  <c:v>41442.819444450637</c:v>
                </c:pt>
                <c:pt idx="7656">
                  <c:v>41442.826388895082</c:v>
                </c:pt>
                <c:pt idx="7657">
                  <c:v>41442.833333339528</c:v>
                </c:pt>
                <c:pt idx="7658">
                  <c:v>41442.840277783973</c:v>
                </c:pt>
                <c:pt idx="7659">
                  <c:v>41442.847222228418</c:v>
                </c:pt>
                <c:pt idx="7660">
                  <c:v>41442.854166672863</c:v>
                </c:pt>
                <c:pt idx="7661">
                  <c:v>41442.861111117309</c:v>
                </c:pt>
                <c:pt idx="7662">
                  <c:v>41442.868055561754</c:v>
                </c:pt>
                <c:pt idx="7663">
                  <c:v>41442.875000006199</c:v>
                </c:pt>
                <c:pt idx="7664">
                  <c:v>41442.881944450644</c:v>
                </c:pt>
                <c:pt idx="7665">
                  <c:v>41442.88888889509</c:v>
                </c:pt>
                <c:pt idx="7666">
                  <c:v>41442.895833339535</c:v>
                </c:pt>
                <c:pt idx="7667">
                  <c:v>41442.90277778398</c:v>
                </c:pt>
                <c:pt idx="7668">
                  <c:v>41442.909722228425</c:v>
                </c:pt>
                <c:pt idx="7669">
                  <c:v>41442.916666672871</c:v>
                </c:pt>
                <c:pt idx="7670">
                  <c:v>41442.923611117316</c:v>
                </c:pt>
                <c:pt idx="7671">
                  <c:v>41442.930555561761</c:v>
                </c:pt>
                <c:pt idx="7672">
                  <c:v>41442.937500006206</c:v>
                </c:pt>
                <c:pt idx="7673">
                  <c:v>41442.944444450652</c:v>
                </c:pt>
                <c:pt idx="7674">
                  <c:v>41442.951388895097</c:v>
                </c:pt>
                <c:pt idx="7675">
                  <c:v>41442.958333339542</c:v>
                </c:pt>
                <c:pt idx="7676">
                  <c:v>41442.965277783987</c:v>
                </c:pt>
                <c:pt idx="7677">
                  <c:v>41442.972222228433</c:v>
                </c:pt>
                <c:pt idx="7678">
                  <c:v>41442.979166672878</c:v>
                </c:pt>
                <c:pt idx="7679">
                  <c:v>41442.986111117323</c:v>
                </c:pt>
                <c:pt idx="7680">
                  <c:v>41442.993055561768</c:v>
                </c:pt>
                <c:pt idx="7681">
                  <c:v>41443.000000006214</c:v>
                </c:pt>
                <c:pt idx="7682">
                  <c:v>41443.006944450659</c:v>
                </c:pt>
                <c:pt idx="7683">
                  <c:v>41443.013888895104</c:v>
                </c:pt>
                <c:pt idx="7684">
                  <c:v>41443.020833339549</c:v>
                </c:pt>
                <c:pt idx="7685">
                  <c:v>41443.027777783995</c:v>
                </c:pt>
                <c:pt idx="7686">
                  <c:v>41443.03472222844</c:v>
                </c:pt>
                <c:pt idx="7687">
                  <c:v>41443.041666672885</c:v>
                </c:pt>
                <c:pt idx="7688">
                  <c:v>41443.04861111733</c:v>
                </c:pt>
                <c:pt idx="7689">
                  <c:v>41443.055555561776</c:v>
                </c:pt>
                <c:pt idx="7690">
                  <c:v>41443.062500006221</c:v>
                </c:pt>
                <c:pt idx="7691">
                  <c:v>41443.069444450666</c:v>
                </c:pt>
                <c:pt idx="7692">
                  <c:v>41443.076388895111</c:v>
                </c:pt>
                <c:pt idx="7693">
                  <c:v>41443.083333339557</c:v>
                </c:pt>
                <c:pt idx="7694">
                  <c:v>41443.090277784002</c:v>
                </c:pt>
                <c:pt idx="7695">
                  <c:v>41443.097222228447</c:v>
                </c:pt>
                <c:pt idx="7696">
                  <c:v>41443.104166672892</c:v>
                </c:pt>
                <c:pt idx="7697">
                  <c:v>41443.111111117338</c:v>
                </c:pt>
                <c:pt idx="7698">
                  <c:v>41443.118055561783</c:v>
                </c:pt>
                <c:pt idx="7699">
                  <c:v>41443.125000006228</c:v>
                </c:pt>
                <c:pt idx="7700">
                  <c:v>41443.131944450673</c:v>
                </c:pt>
                <c:pt idx="7701">
                  <c:v>41443.138888895119</c:v>
                </c:pt>
                <c:pt idx="7702">
                  <c:v>41443.145833339564</c:v>
                </c:pt>
                <c:pt idx="7703">
                  <c:v>41443.152777784009</c:v>
                </c:pt>
                <c:pt idx="7704">
                  <c:v>41443.159722228454</c:v>
                </c:pt>
                <c:pt idx="7705">
                  <c:v>41443.1666666729</c:v>
                </c:pt>
                <c:pt idx="7706">
                  <c:v>41443.173611117345</c:v>
                </c:pt>
                <c:pt idx="7707">
                  <c:v>41443.18055556179</c:v>
                </c:pt>
                <c:pt idx="7708">
                  <c:v>41443.187500006235</c:v>
                </c:pt>
                <c:pt idx="7709">
                  <c:v>41443.194444450681</c:v>
                </c:pt>
                <c:pt idx="7710">
                  <c:v>41443.201388895126</c:v>
                </c:pt>
                <c:pt idx="7711">
                  <c:v>41443.208333339571</c:v>
                </c:pt>
                <c:pt idx="7712">
                  <c:v>41443.215277784017</c:v>
                </c:pt>
                <c:pt idx="7713">
                  <c:v>41443.222222228462</c:v>
                </c:pt>
                <c:pt idx="7714">
                  <c:v>41443.229166672907</c:v>
                </c:pt>
                <c:pt idx="7715">
                  <c:v>41443.236111117352</c:v>
                </c:pt>
                <c:pt idx="7716">
                  <c:v>41443.243055561798</c:v>
                </c:pt>
                <c:pt idx="7717">
                  <c:v>41443.250000006243</c:v>
                </c:pt>
                <c:pt idx="7718">
                  <c:v>41443.256944450688</c:v>
                </c:pt>
                <c:pt idx="7719">
                  <c:v>41443.263888895133</c:v>
                </c:pt>
                <c:pt idx="7720">
                  <c:v>41443.270833339579</c:v>
                </c:pt>
                <c:pt idx="7721">
                  <c:v>41443.277777784024</c:v>
                </c:pt>
                <c:pt idx="7722">
                  <c:v>41443.284722228469</c:v>
                </c:pt>
                <c:pt idx="7723">
                  <c:v>41443.291666672914</c:v>
                </c:pt>
                <c:pt idx="7724">
                  <c:v>41443.29861111736</c:v>
                </c:pt>
                <c:pt idx="7725">
                  <c:v>41443.305555561805</c:v>
                </c:pt>
                <c:pt idx="7726">
                  <c:v>41443.31250000625</c:v>
                </c:pt>
                <c:pt idx="7727">
                  <c:v>41443.319444450695</c:v>
                </c:pt>
                <c:pt idx="7728">
                  <c:v>41443.326388895141</c:v>
                </c:pt>
                <c:pt idx="7729">
                  <c:v>41443.333333339586</c:v>
                </c:pt>
                <c:pt idx="7730">
                  <c:v>41443.340277784031</c:v>
                </c:pt>
                <c:pt idx="7731">
                  <c:v>41443.347222228476</c:v>
                </c:pt>
                <c:pt idx="7732">
                  <c:v>41443.354166672922</c:v>
                </c:pt>
                <c:pt idx="7733">
                  <c:v>41443.361111117367</c:v>
                </c:pt>
                <c:pt idx="7734">
                  <c:v>41443.368055561812</c:v>
                </c:pt>
                <c:pt idx="7735">
                  <c:v>41443.375000006257</c:v>
                </c:pt>
                <c:pt idx="7736">
                  <c:v>41443.381944450703</c:v>
                </c:pt>
                <c:pt idx="7737">
                  <c:v>41443.388888895148</c:v>
                </c:pt>
                <c:pt idx="7738">
                  <c:v>41443.395833339593</c:v>
                </c:pt>
                <c:pt idx="7739">
                  <c:v>41443.402777784038</c:v>
                </c:pt>
                <c:pt idx="7740">
                  <c:v>41443.409722228484</c:v>
                </c:pt>
                <c:pt idx="7741">
                  <c:v>41443.416666672929</c:v>
                </c:pt>
                <c:pt idx="7742">
                  <c:v>41443.423611117374</c:v>
                </c:pt>
                <c:pt idx="7743">
                  <c:v>41443.430555561819</c:v>
                </c:pt>
                <c:pt idx="7744">
                  <c:v>41443.437500006265</c:v>
                </c:pt>
                <c:pt idx="7745">
                  <c:v>41443.44444445071</c:v>
                </c:pt>
                <c:pt idx="7746">
                  <c:v>41443.451388895155</c:v>
                </c:pt>
                <c:pt idx="7747">
                  <c:v>41443.4583333396</c:v>
                </c:pt>
                <c:pt idx="7748">
                  <c:v>41443.465277784046</c:v>
                </c:pt>
                <c:pt idx="7749">
                  <c:v>41443.472222228491</c:v>
                </c:pt>
                <c:pt idx="7750">
                  <c:v>41443.479166672936</c:v>
                </c:pt>
                <c:pt idx="7751">
                  <c:v>41443.486111117381</c:v>
                </c:pt>
                <c:pt idx="7752">
                  <c:v>41443.493055561827</c:v>
                </c:pt>
                <c:pt idx="7753">
                  <c:v>41443.500000006272</c:v>
                </c:pt>
                <c:pt idx="7754">
                  <c:v>41443.506944450717</c:v>
                </c:pt>
                <c:pt idx="7755">
                  <c:v>41443.513888895162</c:v>
                </c:pt>
                <c:pt idx="7756">
                  <c:v>41443.520833339608</c:v>
                </c:pt>
                <c:pt idx="7757">
                  <c:v>41443.527777784053</c:v>
                </c:pt>
                <c:pt idx="7758">
                  <c:v>41443.534722228498</c:v>
                </c:pt>
                <c:pt idx="7759">
                  <c:v>41443.541666672943</c:v>
                </c:pt>
                <c:pt idx="7760">
                  <c:v>41443.548611117389</c:v>
                </c:pt>
                <c:pt idx="7761">
                  <c:v>41443.555555561834</c:v>
                </c:pt>
                <c:pt idx="7762">
                  <c:v>41443.562500006279</c:v>
                </c:pt>
                <c:pt idx="7763">
                  <c:v>41443.569444450724</c:v>
                </c:pt>
                <c:pt idx="7764">
                  <c:v>41443.57638889517</c:v>
                </c:pt>
                <c:pt idx="7765">
                  <c:v>41443.583333339615</c:v>
                </c:pt>
                <c:pt idx="7766">
                  <c:v>41443.59027778406</c:v>
                </c:pt>
                <c:pt idx="7767">
                  <c:v>41443.597222228505</c:v>
                </c:pt>
                <c:pt idx="7768">
                  <c:v>41443.604166672951</c:v>
                </c:pt>
                <c:pt idx="7769">
                  <c:v>41443.611111117396</c:v>
                </c:pt>
                <c:pt idx="7770">
                  <c:v>41443.618055561841</c:v>
                </c:pt>
                <c:pt idx="7771">
                  <c:v>41443.625000006286</c:v>
                </c:pt>
                <c:pt idx="7772">
                  <c:v>41443.631944450732</c:v>
                </c:pt>
                <c:pt idx="7773">
                  <c:v>41443.638888895177</c:v>
                </c:pt>
                <c:pt idx="7774">
                  <c:v>41443.645833339622</c:v>
                </c:pt>
                <c:pt idx="7775">
                  <c:v>41443.652777784067</c:v>
                </c:pt>
                <c:pt idx="7776">
                  <c:v>41443.659722228513</c:v>
                </c:pt>
                <c:pt idx="7777">
                  <c:v>41443.666666672958</c:v>
                </c:pt>
                <c:pt idx="7778">
                  <c:v>41443.673611117403</c:v>
                </c:pt>
                <c:pt idx="7779">
                  <c:v>41443.680555561848</c:v>
                </c:pt>
                <c:pt idx="7780">
                  <c:v>41443.687500006294</c:v>
                </c:pt>
                <c:pt idx="7781">
                  <c:v>41443.694444450739</c:v>
                </c:pt>
                <c:pt idx="7782">
                  <c:v>41443.701388895184</c:v>
                </c:pt>
                <c:pt idx="7783">
                  <c:v>41443.708333339629</c:v>
                </c:pt>
                <c:pt idx="7784">
                  <c:v>41443.715277784075</c:v>
                </c:pt>
                <c:pt idx="7785">
                  <c:v>41443.72222222852</c:v>
                </c:pt>
                <c:pt idx="7786">
                  <c:v>41443.729166672965</c:v>
                </c:pt>
                <c:pt idx="7787">
                  <c:v>41443.73611111741</c:v>
                </c:pt>
                <c:pt idx="7788">
                  <c:v>41443.743055561856</c:v>
                </c:pt>
                <c:pt idx="7789">
                  <c:v>41443.750000006301</c:v>
                </c:pt>
                <c:pt idx="7790">
                  <c:v>41443.756944450746</c:v>
                </c:pt>
                <c:pt idx="7791">
                  <c:v>41443.763888895191</c:v>
                </c:pt>
                <c:pt idx="7792">
                  <c:v>41443.770833339637</c:v>
                </c:pt>
                <c:pt idx="7793">
                  <c:v>41443.777777784082</c:v>
                </c:pt>
                <c:pt idx="7794">
                  <c:v>41443.784722228527</c:v>
                </c:pt>
                <c:pt idx="7795">
                  <c:v>41443.791666672972</c:v>
                </c:pt>
                <c:pt idx="7796">
                  <c:v>41443.798611117418</c:v>
                </c:pt>
                <c:pt idx="7797">
                  <c:v>41443.805555561863</c:v>
                </c:pt>
                <c:pt idx="7798">
                  <c:v>41443.812500006308</c:v>
                </c:pt>
                <c:pt idx="7799">
                  <c:v>41443.819444450754</c:v>
                </c:pt>
                <c:pt idx="7800">
                  <c:v>41443.826388895199</c:v>
                </c:pt>
                <c:pt idx="7801">
                  <c:v>41443.833333339644</c:v>
                </c:pt>
                <c:pt idx="7802">
                  <c:v>41443.840277784089</c:v>
                </c:pt>
                <c:pt idx="7803">
                  <c:v>41443.847222228535</c:v>
                </c:pt>
                <c:pt idx="7804">
                  <c:v>41443.85416667298</c:v>
                </c:pt>
                <c:pt idx="7805">
                  <c:v>41443.861111117425</c:v>
                </c:pt>
                <c:pt idx="7806">
                  <c:v>41443.86805556187</c:v>
                </c:pt>
                <c:pt idx="7807">
                  <c:v>41443.875000006316</c:v>
                </c:pt>
                <c:pt idx="7808">
                  <c:v>41443.881944450761</c:v>
                </c:pt>
                <c:pt idx="7809">
                  <c:v>41443.888888895206</c:v>
                </c:pt>
                <c:pt idx="7810">
                  <c:v>41443.895833339651</c:v>
                </c:pt>
                <c:pt idx="7811">
                  <c:v>41443.902777784097</c:v>
                </c:pt>
                <c:pt idx="7812">
                  <c:v>41443.909722228542</c:v>
                </c:pt>
                <c:pt idx="7813">
                  <c:v>41443.916666672987</c:v>
                </c:pt>
                <c:pt idx="7814">
                  <c:v>41443.923611117432</c:v>
                </c:pt>
                <c:pt idx="7815">
                  <c:v>41443.930555561878</c:v>
                </c:pt>
                <c:pt idx="7816">
                  <c:v>41443.937500006323</c:v>
                </c:pt>
                <c:pt idx="7817">
                  <c:v>41443.944444450768</c:v>
                </c:pt>
                <c:pt idx="7818">
                  <c:v>41443.951388895213</c:v>
                </c:pt>
                <c:pt idx="7819">
                  <c:v>41443.958333339659</c:v>
                </c:pt>
                <c:pt idx="7820">
                  <c:v>41443.965277784104</c:v>
                </c:pt>
                <c:pt idx="7821">
                  <c:v>41443.972222228549</c:v>
                </c:pt>
                <c:pt idx="7822">
                  <c:v>41443.979166672994</c:v>
                </c:pt>
                <c:pt idx="7823">
                  <c:v>41443.98611111744</c:v>
                </c:pt>
                <c:pt idx="7824">
                  <c:v>41443.993055561885</c:v>
                </c:pt>
                <c:pt idx="7825">
                  <c:v>41444.00000000633</c:v>
                </c:pt>
                <c:pt idx="7826">
                  <c:v>41444.006944450775</c:v>
                </c:pt>
                <c:pt idx="7827">
                  <c:v>41444.013888895221</c:v>
                </c:pt>
                <c:pt idx="7828">
                  <c:v>41444.020833339666</c:v>
                </c:pt>
                <c:pt idx="7829">
                  <c:v>41444.027777784111</c:v>
                </c:pt>
                <c:pt idx="7830">
                  <c:v>41444.034722228556</c:v>
                </c:pt>
                <c:pt idx="7831">
                  <c:v>41444.041666673002</c:v>
                </c:pt>
                <c:pt idx="7832">
                  <c:v>41444.048611117447</c:v>
                </c:pt>
                <c:pt idx="7833">
                  <c:v>41444.055555561892</c:v>
                </c:pt>
                <c:pt idx="7834">
                  <c:v>41444.062500006337</c:v>
                </c:pt>
                <c:pt idx="7835">
                  <c:v>41444.069444450783</c:v>
                </c:pt>
                <c:pt idx="7836">
                  <c:v>41444.076388895228</c:v>
                </c:pt>
                <c:pt idx="7837">
                  <c:v>41444.083333339673</c:v>
                </c:pt>
                <c:pt idx="7838">
                  <c:v>41444.090277784118</c:v>
                </c:pt>
                <c:pt idx="7839">
                  <c:v>41444.097222228564</c:v>
                </c:pt>
                <c:pt idx="7840">
                  <c:v>41444.104166673009</c:v>
                </c:pt>
                <c:pt idx="7841">
                  <c:v>41444.111111117454</c:v>
                </c:pt>
                <c:pt idx="7842">
                  <c:v>41444.118055561899</c:v>
                </c:pt>
                <c:pt idx="7843">
                  <c:v>41444.125000006345</c:v>
                </c:pt>
                <c:pt idx="7844">
                  <c:v>41444.13194445079</c:v>
                </c:pt>
                <c:pt idx="7845">
                  <c:v>41444.138888895235</c:v>
                </c:pt>
                <c:pt idx="7846">
                  <c:v>41444.14583333968</c:v>
                </c:pt>
                <c:pt idx="7847">
                  <c:v>41444.152777784126</c:v>
                </c:pt>
                <c:pt idx="7848">
                  <c:v>41444.159722228571</c:v>
                </c:pt>
                <c:pt idx="7849">
                  <c:v>41444.166666673016</c:v>
                </c:pt>
                <c:pt idx="7850">
                  <c:v>41444.173611117461</c:v>
                </c:pt>
                <c:pt idx="7851">
                  <c:v>41444.180555561907</c:v>
                </c:pt>
                <c:pt idx="7852">
                  <c:v>41444.187500006352</c:v>
                </c:pt>
                <c:pt idx="7853">
                  <c:v>41444.194444450797</c:v>
                </c:pt>
                <c:pt idx="7854">
                  <c:v>41444.201388895242</c:v>
                </c:pt>
                <c:pt idx="7855">
                  <c:v>41444.208333339688</c:v>
                </c:pt>
                <c:pt idx="7856">
                  <c:v>41444.215277784133</c:v>
                </c:pt>
                <c:pt idx="7857">
                  <c:v>41444.222222228578</c:v>
                </c:pt>
                <c:pt idx="7858">
                  <c:v>41444.229166673023</c:v>
                </c:pt>
                <c:pt idx="7859">
                  <c:v>41444.236111117469</c:v>
                </c:pt>
                <c:pt idx="7860">
                  <c:v>41444.243055561914</c:v>
                </c:pt>
                <c:pt idx="7861">
                  <c:v>41444.250000006359</c:v>
                </c:pt>
                <c:pt idx="7862">
                  <c:v>41444.256944450804</c:v>
                </c:pt>
                <c:pt idx="7863">
                  <c:v>41444.26388889525</c:v>
                </c:pt>
                <c:pt idx="7864">
                  <c:v>41444.270833339695</c:v>
                </c:pt>
                <c:pt idx="7865">
                  <c:v>41444.27777778414</c:v>
                </c:pt>
                <c:pt idx="7866">
                  <c:v>41444.284722228585</c:v>
                </c:pt>
                <c:pt idx="7867">
                  <c:v>41444.291666673031</c:v>
                </c:pt>
                <c:pt idx="7868">
                  <c:v>41444.298611117476</c:v>
                </c:pt>
                <c:pt idx="7869">
                  <c:v>41444.305555561921</c:v>
                </c:pt>
                <c:pt idx="7870">
                  <c:v>41444.312500006366</c:v>
                </c:pt>
                <c:pt idx="7871">
                  <c:v>41444.319444450812</c:v>
                </c:pt>
                <c:pt idx="7872">
                  <c:v>41444.326388895257</c:v>
                </c:pt>
                <c:pt idx="7873">
                  <c:v>41444.333333339702</c:v>
                </c:pt>
                <c:pt idx="7874">
                  <c:v>41444.340277784147</c:v>
                </c:pt>
                <c:pt idx="7875">
                  <c:v>41444.347222228593</c:v>
                </c:pt>
                <c:pt idx="7876">
                  <c:v>41444.354166673038</c:v>
                </c:pt>
                <c:pt idx="7877">
                  <c:v>41444.361111117483</c:v>
                </c:pt>
                <c:pt idx="7878">
                  <c:v>41444.368055561928</c:v>
                </c:pt>
                <c:pt idx="7879">
                  <c:v>41444.375000006374</c:v>
                </c:pt>
                <c:pt idx="7880">
                  <c:v>41444.381944450819</c:v>
                </c:pt>
                <c:pt idx="7881">
                  <c:v>41444.388888895264</c:v>
                </c:pt>
                <c:pt idx="7882">
                  <c:v>41444.395833339709</c:v>
                </c:pt>
                <c:pt idx="7883">
                  <c:v>41444.402777784155</c:v>
                </c:pt>
                <c:pt idx="7884">
                  <c:v>41444.4097222286</c:v>
                </c:pt>
                <c:pt idx="7885">
                  <c:v>41444.416666673045</c:v>
                </c:pt>
                <c:pt idx="7886">
                  <c:v>41444.423611117491</c:v>
                </c:pt>
                <c:pt idx="7887">
                  <c:v>41444.430555561936</c:v>
                </c:pt>
                <c:pt idx="7888">
                  <c:v>41444.437500006381</c:v>
                </c:pt>
                <c:pt idx="7889">
                  <c:v>41444.444444450826</c:v>
                </c:pt>
                <c:pt idx="7890">
                  <c:v>41444.451388895272</c:v>
                </c:pt>
                <c:pt idx="7891">
                  <c:v>41444.458333339717</c:v>
                </c:pt>
                <c:pt idx="7892">
                  <c:v>41444.465277784162</c:v>
                </c:pt>
                <c:pt idx="7893">
                  <c:v>41444.472222228607</c:v>
                </c:pt>
                <c:pt idx="7894">
                  <c:v>41444.479166673053</c:v>
                </c:pt>
                <c:pt idx="7895">
                  <c:v>41444.486111117498</c:v>
                </c:pt>
                <c:pt idx="7896">
                  <c:v>41444.493055561943</c:v>
                </c:pt>
                <c:pt idx="7897">
                  <c:v>41444.500000006388</c:v>
                </c:pt>
                <c:pt idx="7898">
                  <c:v>41444.506944450834</c:v>
                </c:pt>
                <c:pt idx="7899">
                  <c:v>41444.513888895279</c:v>
                </c:pt>
                <c:pt idx="7900">
                  <c:v>41444.520833339724</c:v>
                </c:pt>
                <c:pt idx="7901">
                  <c:v>41444.527777784169</c:v>
                </c:pt>
                <c:pt idx="7902">
                  <c:v>41444.534722228615</c:v>
                </c:pt>
                <c:pt idx="7903">
                  <c:v>41444.54166667306</c:v>
                </c:pt>
                <c:pt idx="7904">
                  <c:v>41444.548611117505</c:v>
                </c:pt>
                <c:pt idx="7905">
                  <c:v>41444.55555556195</c:v>
                </c:pt>
                <c:pt idx="7906">
                  <c:v>41444.562500006396</c:v>
                </c:pt>
                <c:pt idx="7907">
                  <c:v>41444.569444450841</c:v>
                </c:pt>
                <c:pt idx="7908">
                  <c:v>41444.576388895286</c:v>
                </c:pt>
                <c:pt idx="7909">
                  <c:v>41444.583333339731</c:v>
                </c:pt>
                <c:pt idx="7910">
                  <c:v>41444.590277784177</c:v>
                </c:pt>
                <c:pt idx="7911">
                  <c:v>41444.597222228622</c:v>
                </c:pt>
                <c:pt idx="7912">
                  <c:v>41444.604166673067</c:v>
                </c:pt>
                <c:pt idx="7913">
                  <c:v>41444.611111117512</c:v>
                </c:pt>
                <c:pt idx="7914">
                  <c:v>41444.618055561958</c:v>
                </c:pt>
                <c:pt idx="7915">
                  <c:v>41444.625000006403</c:v>
                </c:pt>
                <c:pt idx="7916">
                  <c:v>41444.631944450848</c:v>
                </c:pt>
                <c:pt idx="7917">
                  <c:v>41444.638888895293</c:v>
                </c:pt>
                <c:pt idx="7918">
                  <c:v>41444.645833339739</c:v>
                </c:pt>
                <c:pt idx="7919">
                  <c:v>41444.652777784184</c:v>
                </c:pt>
                <c:pt idx="7920">
                  <c:v>41444.659722228629</c:v>
                </c:pt>
                <c:pt idx="7921">
                  <c:v>41444.666666673074</c:v>
                </c:pt>
                <c:pt idx="7922">
                  <c:v>41444.67361111752</c:v>
                </c:pt>
                <c:pt idx="7923">
                  <c:v>41444.680555561965</c:v>
                </c:pt>
                <c:pt idx="7924">
                  <c:v>41444.68750000641</c:v>
                </c:pt>
                <c:pt idx="7925">
                  <c:v>41444.694444450855</c:v>
                </c:pt>
                <c:pt idx="7926">
                  <c:v>41444.701388895301</c:v>
                </c:pt>
                <c:pt idx="7927">
                  <c:v>41444.708333339746</c:v>
                </c:pt>
                <c:pt idx="7928">
                  <c:v>41444.715277784191</c:v>
                </c:pt>
                <c:pt idx="7929">
                  <c:v>41444.722222228636</c:v>
                </c:pt>
                <c:pt idx="7930">
                  <c:v>41444.729166673082</c:v>
                </c:pt>
                <c:pt idx="7931">
                  <c:v>41444.736111117527</c:v>
                </c:pt>
                <c:pt idx="7932">
                  <c:v>41444.743055561972</c:v>
                </c:pt>
                <c:pt idx="7933">
                  <c:v>41444.750000006417</c:v>
                </c:pt>
                <c:pt idx="7934">
                  <c:v>41444.756944450863</c:v>
                </c:pt>
                <c:pt idx="7935">
                  <c:v>41444.763888895308</c:v>
                </c:pt>
                <c:pt idx="7936">
                  <c:v>41444.770833339753</c:v>
                </c:pt>
                <c:pt idx="7937">
                  <c:v>41444.777777784198</c:v>
                </c:pt>
                <c:pt idx="7938">
                  <c:v>41444.784722228644</c:v>
                </c:pt>
                <c:pt idx="7939">
                  <c:v>41444.791666673089</c:v>
                </c:pt>
                <c:pt idx="7940">
                  <c:v>41444.798611117534</c:v>
                </c:pt>
                <c:pt idx="7941">
                  <c:v>41444.805555561979</c:v>
                </c:pt>
                <c:pt idx="7942">
                  <c:v>41444.812500006425</c:v>
                </c:pt>
                <c:pt idx="7943">
                  <c:v>41444.81944445087</c:v>
                </c:pt>
                <c:pt idx="7944">
                  <c:v>41444.826388895315</c:v>
                </c:pt>
                <c:pt idx="7945">
                  <c:v>41444.83333333976</c:v>
                </c:pt>
                <c:pt idx="7946">
                  <c:v>41444.840277784206</c:v>
                </c:pt>
                <c:pt idx="7947">
                  <c:v>41444.847222228651</c:v>
                </c:pt>
                <c:pt idx="7948">
                  <c:v>41444.854166673096</c:v>
                </c:pt>
                <c:pt idx="7949">
                  <c:v>41444.861111117541</c:v>
                </c:pt>
                <c:pt idx="7950">
                  <c:v>41444.868055561987</c:v>
                </c:pt>
                <c:pt idx="7951">
                  <c:v>41444.875000006432</c:v>
                </c:pt>
                <c:pt idx="7952">
                  <c:v>41444.881944450877</c:v>
                </c:pt>
                <c:pt idx="7953">
                  <c:v>41444.888888895322</c:v>
                </c:pt>
                <c:pt idx="7954">
                  <c:v>41444.895833339768</c:v>
                </c:pt>
                <c:pt idx="7955">
                  <c:v>41444.902777784213</c:v>
                </c:pt>
                <c:pt idx="7956">
                  <c:v>41444.909722228658</c:v>
                </c:pt>
                <c:pt idx="7957">
                  <c:v>41444.916666673103</c:v>
                </c:pt>
                <c:pt idx="7958">
                  <c:v>41444.923611117549</c:v>
                </c:pt>
                <c:pt idx="7959">
                  <c:v>41444.930555561994</c:v>
                </c:pt>
                <c:pt idx="7960">
                  <c:v>41444.937500006439</c:v>
                </c:pt>
                <c:pt idx="7961">
                  <c:v>41444.944444450884</c:v>
                </c:pt>
                <c:pt idx="7962">
                  <c:v>41444.95138889533</c:v>
                </c:pt>
                <c:pt idx="7963">
                  <c:v>41444.958333339775</c:v>
                </c:pt>
                <c:pt idx="7964">
                  <c:v>41444.96527778422</c:v>
                </c:pt>
                <c:pt idx="7965">
                  <c:v>41444.972222228665</c:v>
                </c:pt>
                <c:pt idx="7966">
                  <c:v>41444.979166673111</c:v>
                </c:pt>
                <c:pt idx="7967">
                  <c:v>41444.986111117556</c:v>
                </c:pt>
                <c:pt idx="7968">
                  <c:v>41444.993055562001</c:v>
                </c:pt>
                <c:pt idx="7969">
                  <c:v>41445.000000006446</c:v>
                </c:pt>
                <c:pt idx="7970">
                  <c:v>41445.006944450892</c:v>
                </c:pt>
                <c:pt idx="7971">
                  <c:v>41445.013888895337</c:v>
                </c:pt>
                <c:pt idx="7972">
                  <c:v>41445.020833339782</c:v>
                </c:pt>
                <c:pt idx="7973">
                  <c:v>41445.027777784228</c:v>
                </c:pt>
                <c:pt idx="7974">
                  <c:v>41445.034722228673</c:v>
                </c:pt>
                <c:pt idx="7975">
                  <c:v>41445.041666673118</c:v>
                </c:pt>
                <c:pt idx="7976">
                  <c:v>41445.048611117563</c:v>
                </c:pt>
                <c:pt idx="7977">
                  <c:v>41445.055555562009</c:v>
                </c:pt>
                <c:pt idx="7978">
                  <c:v>41445.062500006454</c:v>
                </c:pt>
                <c:pt idx="7979">
                  <c:v>41445.069444450899</c:v>
                </c:pt>
                <c:pt idx="7980">
                  <c:v>41445.076388895344</c:v>
                </c:pt>
                <c:pt idx="7981">
                  <c:v>41445.08333333979</c:v>
                </c:pt>
                <c:pt idx="7982">
                  <c:v>41445.090277784235</c:v>
                </c:pt>
                <c:pt idx="7983">
                  <c:v>41445.09722222868</c:v>
                </c:pt>
                <c:pt idx="7984">
                  <c:v>41445.104166673125</c:v>
                </c:pt>
                <c:pt idx="7985">
                  <c:v>41445.111111117571</c:v>
                </c:pt>
                <c:pt idx="7986">
                  <c:v>41445.118055562016</c:v>
                </c:pt>
                <c:pt idx="7987">
                  <c:v>41445.125000006461</c:v>
                </c:pt>
                <c:pt idx="7988">
                  <c:v>41445.131944450906</c:v>
                </c:pt>
                <c:pt idx="7989">
                  <c:v>41445.138888895352</c:v>
                </c:pt>
                <c:pt idx="7990">
                  <c:v>41445.145833339797</c:v>
                </c:pt>
                <c:pt idx="7991">
                  <c:v>41445.152777784242</c:v>
                </c:pt>
                <c:pt idx="7992">
                  <c:v>41445.159722228687</c:v>
                </c:pt>
                <c:pt idx="7993">
                  <c:v>41445.166666673133</c:v>
                </c:pt>
                <c:pt idx="7994">
                  <c:v>41445.173611117578</c:v>
                </c:pt>
                <c:pt idx="7995">
                  <c:v>41445.180555562023</c:v>
                </c:pt>
                <c:pt idx="7996">
                  <c:v>41445.187500006468</c:v>
                </c:pt>
                <c:pt idx="7997">
                  <c:v>41445.194444450914</c:v>
                </c:pt>
                <c:pt idx="7998">
                  <c:v>41445.201388895359</c:v>
                </c:pt>
                <c:pt idx="7999">
                  <c:v>41445.208333339804</c:v>
                </c:pt>
                <c:pt idx="8000">
                  <c:v>41445.215277784249</c:v>
                </c:pt>
                <c:pt idx="8001">
                  <c:v>41445.222222228695</c:v>
                </c:pt>
                <c:pt idx="8002">
                  <c:v>41445.22916667314</c:v>
                </c:pt>
                <c:pt idx="8003">
                  <c:v>41445.236111117585</c:v>
                </c:pt>
                <c:pt idx="8004">
                  <c:v>41445.24305556203</c:v>
                </c:pt>
                <c:pt idx="8005">
                  <c:v>41445.250000006476</c:v>
                </c:pt>
                <c:pt idx="8006">
                  <c:v>41445.256944450921</c:v>
                </c:pt>
                <c:pt idx="8007">
                  <c:v>41445.263888895366</c:v>
                </c:pt>
                <c:pt idx="8008">
                  <c:v>41445.270833339811</c:v>
                </c:pt>
                <c:pt idx="8009">
                  <c:v>41445.277777784257</c:v>
                </c:pt>
                <c:pt idx="8010">
                  <c:v>41445.284722228702</c:v>
                </c:pt>
                <c:pt idx="8011">
                  <c:v>41445.291666673147</c:v>
                </c:pt>
                <c:pt idx="8012">
                  <c:v>41445.298611117592</c:v>
                </c:pt>
                <c:pt idx="8013">
                  <c:v>41445.305555562038</c:v>
                </c:pt>
                <c:pt idx="8014">
                  <c:v>41445.312500006483</c:v>
                </c:pt>
                <c:pt idx="8015">
                  <c:v>41445.319444450928</c:v>
                </c:pt>
                <c:pt idx="8016">
                  <c:v>41445.326388895373</c:v>
                </c:pt>
                <c:pt idx="8017">
                  <c:v>41445.333333339819</c:v>
                </c:pt>
                <c:pt idx="8018">
                  <c:v>41445.340277784264</c:v>
                </c:pt>
                <c:pt idx="8019">
                  <c:v>41445.347222228709</c:v>
                </c:pt>
                <c:pt idx="8020">
                  <c:v>41445.354166673154</c:v>
                </c:pt>
                <c:pt idx="8021">
                  <c:v>41445.3611111176</c:v>
                </c:pt>
                <c:pt idx="8022">
                  <c:v>41445.368055562045</c:v>
                </c:pt>
                <c:pt idx="8023">
                  <c:v>41445.37500000649</c:v>
                </c:pt>
                <c:pt idx="8024">
                  <c:v>41445.381944450935</c:v>
                </c:pt>
                <c:pt idx="8025">
                  <c:v>41445.388888895381</c:v>
                </c:pt>
                <c:pt idx="8026">
                  <c:v>41445.395833339826</c:v>
                </c:pt>
                <c:pt idx="8027">
                  <c:v>41445.402777784271</c:v>
                </c:pt>
                <c:pt idx="8028">
                  <c:v>41445.409722228716</c:v>
                </c:pt>
                <c:pt idx="8029">
                  <c:v>41445.416666673162</c:v>
                </c:pt>
                <c:pt idx="8030">
                  <c:v>41445.423611117607</c:v>
                </c:pt>
                <c:pt idx="8031">
                  <c:v>41445.430555562052</c:v>
                </c:pt>
                <c:pt idx="8032">
                  <c:v>41445.437500006497</c:v>
                </c:pt>
                <c:pt idx="8033">
                  <c:v>41445.444444450943</c:v>
                </c:pt>
                <c:pt idx="8034">
                  <c:v>41445.451388895388</c:v>
                </c:pt>
                <c:pt idx="8035">
                  <c:v>41445.458333339833</c:v>
                </c:pt>
                <c:pt idx="8036">
                  <c:v>41445.465277784278</c:v>
                </c:pt>
                <c:pt idx="8037">
                  <c:v>41445.472222228724</c:v>
                </c:pt>
                <c:pt idx="8038">
                  <c:v>41445.479166673169</c:v>
                </c:pt>
                <c:pt idx="8039">
                  <c:v>41445.486111117614</c:v>
                </c:pt>
                <c:pt idx="8040">
                  <c:v>41445.493055562059</c:v>
                </c:pt>
                <c:pt idx="8041">
                  <c:v>41445.500000006505</c:v>
                </c:pt>
                <c:pt idx="8042">
                  <c:v>41445.50694445095</c:v>
                </c:pt>
                <c:pt idx="8043">
                  <c:v>41445.513888895395</c:v>
                </c:pt>
                <c:pt idx="8044">
                  <c:v>41445.52083333984</c:v>
                </c:pt>
                <c:pt idx="8045">
                  <c:v>41445.527777784286</c:v>
                </c:pt>
                <c:pt idx="8046">
                  <c:v>41445.534722228731</c:v>
                </c:pt>
                <c:pt idx="8047">
                  <c:v>41445.541666673176</c:v>
                </c:pt>
                <c:pt idx="8048">
                  <c:v>41445.548611117621</c:v>
                </c:pt>
                <c:pt idx="8049">
                  <c:v>41445.555555562067</c:v>
                </c:pt>
                <c:pt idx="8050">
                  <c:v>41445.562500006512</c:v>
                </c:pt>
                <c:pt idx="8051">
                  <c:v>41445.569444450957</c:v>
                </c:pt>
                <c:pt idx="8052">
                  <c:v>41445.576388895402</c:v>
                </c:pt>
                <c:pt idx="8053">
                  <c:v>41445.583333339848</c:v>
                </c:pt>
                <c:pt idx="8054">
                  <c:v>41445.590277784293</c:v>
                </c:pt>
                <c:pt idx="8055">
                  <c:v>41445.597222228738</c:v>
                </c:pt>
                <c:pt idx="8056">
                  <c:v>41445.604166673183</c:v>
                </c:pt>
                <c:pt idx="8057">
                  <c:v>41445.611111117629</c:v>
                </c:pt>
                <c:pt idx="8058">
                  <c:v>41445.618055562074</c:v>
                </c:pt>
                <c:pt idx="8059">
                  <c:v>41445.625000006519</c:v>
                </c:pt>
                <c:pt idx="8060">
                  <c:v>41445.631944450965</c:v>
                </c:pt>
                <c:pt idx="8061">
                  <c:v>41445.63888889541</c:v>
                </c:pt>
                <c:pt idx="8062">
                  <c:v>41445.645833339855</c:v>
                </c:pt>
                <c:pt idx="8063">
                  <c:v>41445.6527777843</c:v>
                </c:pt>
                <c:pt idx="8064">
                  <c:v>41445.659722228746</c:v>
                </c:pt>
                <c:pt idx="8065">
                  <c:v>41445.666666673191</c:v>
                </c:pt>
                <c:pt idx="8066">
                  <c:v>41445.673611117636</c:v>
                </c:pt>
                <c:pt idx="8067">
                  <c:v>41445.680555562081</c:v>
                </c:pt>
                <c:pt idx="8068">
                  <c:v>41445.687500006527</c:v>
                </c:pt>
                <c:pt idx="8069">
                  <c:v>41445.694444450972</c:v>
                </c:pt>
                <c:pt idx="8070">
                  <c:v>41445.701388895417</c:v>
                </c:pt>
                <c:pt idx="8071">
                  <c:v>41445.708333339862</c:v>
                </c:pt>
                <c:pt idx="8072">
                  <c:v>41445.715277784308</c:v>
                </c:pt>
                <c:pt idx="8073">
                  <c:v>41445.722222228753</c:v>
                </c:pt>
                <c:pt idx="8074">
                  <c:v>41445.729166673198</c:v>
                </c:pt>
                <c:pt idx="8075">
                  <c:v>41445.736111117643</c:v>
                </c:pt>
                <c:pt idx="8076">
                  <c:v>41445.743055562089</c:v>
                </c:pt>
                <c:pt idx="8077">
                  <c:v>41445.750000006534</c:v>
                </c:pt>
                <c:pt idx="8078">
                  <c:v>41445.756944450979</c:v>
                </c:pt>
                <c:pt idx="8079">
                  <c:v>41445.763888895424</c:v>
                </c:pt>
                <c:pt idx="8080">
                  <c:v>41445.77083333987</c:v>
                </c:pt>
                <c:pt idx="8081">
                  <c:v>41445.777777784315</c:v>
                </c:pt>
                <c:pt idx="8082">
                  <c:v>41445.78472222876</c:v>
                </c:pt>
                <c:pt idx="8083">
                  <c:v>41445.791666673205</c:v>
                </c:pt>
                <c:pt idx="8084">
                  <c:v>41445.798611117651</c:v>
                </c:pt>
                <c:pt idx="8085">
                  <c:v>41445.805555562096</c:v>
                </c:pt>
                <c:pt idx="8086">
                  <c:v>41445.812500006541</c:v>
                </c:pt>
                <c:pt idx="8087">
                  <c:v>41445.819444450986</c:v>
                </c:pt>
                <c:pt idx="8088">
                  <c:v>41445.826388895432</c:v>
                </c:pt>
                <c:pt idx="8089">
                  <c:v>41445.833333339877</c:v>
                </c:pt>
                <c:pt idx="8090">
                  <c:v>41445.840277784322</c:v>
                </c:pt>
                <c:pt idx="8091">
                  <c:v>41445.847222228767</c:v>
                </c:pt>
                <c:pt idx="8092">
                  <c:v>41445.854166673213</c:v>
                </c:pt>
                <c:pt idx="8093">
                  <c:v>41445.861111117658</c:v>
                </c:pt>
                <c:pt idx="8094">
                  <c:v>41445.868055562103</c:v>
                </c:pt>
                <c:pt idx="8095">
                  <c:v>41445.875000006548</c:v>
                </c:pt>
                <c:pt idx="8096">
                  <c:v>41445.881944450994</c:v>
                </c:pt>
                <c:pt idx="8097">
                  <c:v>41445.888888895439</c:v>
                </c:pt>
                <c:pt idx="8098">
                  <c:v>41445.895833339884</c:v>
                </c:pt>
                <c:pt idx="8099">
                  <c:v>41445.902777784329</c:v>
                </c:pt>
                <c:pt idx="8100">
                  <c:v>41445.909722228775</c:v>
                </c:pt>
                <c:pt idx="8101">
                  <c:v>41445.91666667322</c:v>
                </c:pt>
                <c:pt idx="8102">
                  <c:v>41445.923611117665</c:v>
                </c:pt>
                <c:pt idx="8103">
                  <c:v>41445.93055556211</c:v>
                </c:pt>
                <c:pt idx="8104">
                  <c:v>41445.937500006556</c:v>
                </c:pt>
                <c:pt idx="8105">
                  <c:v>41445.944444451001</c:v>
                </c:pt>
                <c:pt idx="8106">
                  <c:v>41445.951388895446</c:v>
                </c:pt>
                <c:pt idx="8107">
                  <c:v>41445.958333339891</c:v>
                </c:pt>
                <c:pt idx="8108">
                  <c:v>41445.965277784337</c:v>
                </c:pt>
                <c:pt idx="8109">
                  <c:v>41445.972222228782</c:v>
                </c:pt>
                <c:pt idx="8110">
                  <c:v>41445.979166673227</c:v>
                </c:pt>
                <c:pt idx="8111">
                  <c:v>41445.986111117672</c:v>
                </c:pt>
                <c:pt idx="8112">
                  <c:v>41445.993055562118</c:v>
                </c:pt>
                <c:pt idx="8113">
                  <c:v>41446.000000006563</c:v>
                </c:pt>
                <c:pt idx="8114">
                  <c:v>41446.006944451008</c:v>
                </c:pt>
                <c:pt idx="8115">
                  <c:v>41446.013888895453</c:v>
                </c:pt>
                <c:pt idx="8116">
                  <c:v>41446.020833339899</c:v>
                </c:pt>
                <c:pt idx="8117">
                  <c:v>41446.027777784344</c:v>
                </c:pt>
                <c:pt idx="8118">
                  <c:v>41446.034722228789</c:v>
                </c:pt>
                <c:pt idx="8119">
                  <c:v>41446.041666673234</c:v>
                </c:pt>
                <c:pt idx="8120">
                  <c:v>41446.04861111768</c:v>
                </c:pt>
                <c:pt idx="8121">
                  <c:v>41446.055555562125</c:v>
                </c:pt>
                <c:pt idx="8122">
                  <c:v>41446.06250000657</c:v>
                </c:pt>
                <c:pt idx="8123">
                  <c:v>41446.069444451015</c:v>
                </c:pt>
                <c:pt idx="8124">
                  <c:v>41446.076388895461</c:v>
                </c:pt>
                <c:pt idx="8125">
                  <c:v>41446.083333339906</c:v>
                </c:pt>
                <c:pt idx="8126">
                  <c:v>41446.090277784351</c:v>
                </c:pt>
                <c:pt idx="8127">
                  <c:v>41446.097222228796</c:v>
                </c:pt>
                <c:pt idx="8128">
                  <c:v>41446.104166673242</c:v>
                </c:pt>
                <c:pt idx="8129">
                  <c:v>41446.111111117687</c:v>
                </c:pt>
                <c:pt idx="8130">
                  <c:v>41446.118055562132</c:v>
                </c:pt>
                <c:pt idx="8131">
                  <c:v>41446.125000006577</c:v>
                </c:pt>
                <c:pt idx="8132">
                  <c:v>41446.131944451023</c:v>
                </c:pt>
                <c:pt idx="8133">
                  <c:v>41446.138888895468</c:v>
                </c:pt>
                <c:pt idx="8134">
                  <c:v>41446.145833339913</c:v>
                </c:pt>
                <c:pt idx="8135">
                  <c:v>41446.152777784358</c:v>
                </c:pt>
                <c:pt idx="8136">
                  <c:v>41446.159722228804</c:v>
                </c:pt>
                <c:pt idx="8137">
                  <c:v>41446.166666673249</c:v>
                </c:pt>
                <c:pt idx="8138">
                  <c:v>41446.173611117694</c:v>
                </c:pt>
                <c:pt idx="8139">
                  <c:v>41446.180555562139</c:v>
                </c:pt>
                <c:pt idx="8140">
                  <c:v>41446.187500006585</c:v>
                </c:pt>
                <c:pt idx="8141">
                  <c:v>41446.19444445103</c:v>
                </c:pt>
                <c:pt idx="8142">
                  <c:v>41446.201388895475</c:v>
                </c:pt>
                <c:pt idx="8143">
                  <c:v>41446.208333339921</c:v>
                </c:pt>
                <c:pt idx="8144">
                  <c:v>41446.215277784366</c:v>
                </c:pt>
                <c:pt idx="8145">
                  <c:v>41446.222222228811</c:v>
                </c:pt>
                <c:pt idx="8146">
                  <c:v>41446.229166673256</c:v>
                </c:pt>
                <c:pt idx="8147">
                  <c:v>41446.236111117702</c:v>
                </c:pt>
                <c:pt idx="8148">
                  <c:v>41446.243055562147</c:v>
                </c:pt>
                <c:pt idx="8149">
                  <c:v>41446.250000006592</c:v>
                </c:pt>
                <c:pt idx="8150">
                  <c:v>41446.256944451037</c:v>
                </c:pt>
                <c:pt idx="8151">
                  <c:v>41446.263888895483</c:v>
                </c:pt>
                <c:pt idx="8152">
                  <c:v>41446.270833339928</c:v>
                </c:pt>
                <c:pt idx="8153">
                  <c:v>41446.277777784373</c:v>
                </c:pt>
                <c:pt idx="8154">
                  <c:v>41446.284722228818</c:v>
                </c:pt>
                <c:pt idx="8155">
                  <c:v>41446.291666673264</c:v>
                </c:pt>
                <c:pt idx="8156">
                  <c:v>41446.298611117709</c:v>
                </c:pt>
                <c:pt idx="8157">
                  <c:v>41446.305555562154</c:v>
                </c:pt>
                <c:pt idx="8158">
                  <c:v>41446.312500006599</c:v>
                </c:pt>
                <c:pt idx="8159">
                  <c:v>41446.319444451045</c:v>
                </c:pt>
                <c:pt idx="8160">
                  <c:v>41446.32638889549</c:v>
                </c:pt>
                <c:pt idx="8161">
                  <c:v>41446.333333339935</c:v>
                </c:pt>
                <c:pt idx="8162">
                  <c:v>41446.34027778438</c:v>
                </c:pt>
                <c:pt idx="8163">
                  <c:v>41446.347222228826</c:v>
                </c:pt>
                <c:pt idx="8164">
                  <c:v>41446.354166673271</c:v>
                </c:pt>
                <c:pt idx="8165">
                  <c:v>41446.361111117716</c:v>
                </c:pt>
                <c:pt idx="8166">
                  <c:v>41446.368055562161</c:v>
                </c:pt>
                <c:pt idx="8167">
                  <c:v>41446.375000006607</c:v>
                </c:pt>
                <c:pt idx="8168">
                  <c:v>41446.381944451052</c:v>
                </c:pt>
                <c:pt idx="8169">
                  <c:v>41446.388888895497</c:v>
                </c:pt>
                <c:pt idx="8170">
                  <c:v>41446.395833339942</c:v>
                </c:pt>
                <c:pt idx="8171">
                  <c:v>41446.402777784388</c:v>
                </c:pt>
                <c:pt idx="8172">
                  <c:v>41446.409722228833</c:v>
                </c:pt>
                <c:pt idx="8173">
                  <c:v>41446.416666673278</c:v>
                </c:pt>
                <c:pt idx="8174">
                  <c:v>41446.423611117723</c:v>
                </c:pt>
                <c:pt idx="8175">
                  <c:v>41446.430555562169</c:v>
                </c:pt>
                <c:pt idx="8176">
                  <c:v>41446.437500006614</c:v>
                </c:pt>
                <c:pt idx="8177">
                  <c:v>41446.444444451059</c:v>
                </c:pt>
                <c:pt idx="8178">
                  <c:v>41446.451388895504</c:v>
                </c:pt>
                <c:pt idx="8179">
                  <c:v>41446.45833333995</c:v>
                </c:pt>
                <c:pt idx="8180">
                  <c:v>41446.465277784395</c:v>
                </c:pt>
                <c:pt idx="8181">
                  <c:v>41446.47222222884</c:v>
                </c:pt>
                <c:pt idx="8182">
                  <c:v>41446.479166673285</c:v>
                </c:pt>
                <c:pt idx="8183">
                  <c:v>41446.486111117731</c:v>
                </c:pt>
                <c:pt idx="8184">
                  <c:v>41446.493055562176</c:v>
                </c:pt>
                <c:pt idx="8185">
                  <c:v>41446.500000006621</c:v>
                </c:pt>
                <c:pt idx="8186">
                  <c:v>41446.506944451066</c:v>
                </c:pt>
                <c:pt idx="8187">
                  <c:v>41446.513888895512</c:v>
                </c:pt>
                <c:pt idx="8188">
                  <c:v>41446.520833339957</c:v>
                </c:pt>
                <c:pt idx="8189">
                  <c:v>41446.527777784402</c:v>
                </c:pt>
                <c:pt idx="8190">
                  <c:v>41446.534722228847</c:v>
                </c:pt>
                <c:pt idx="8191">
                  <c:v>41446.541666673293</c:v>
                </c:pt>
                <c:pt idx="8192">
                  <c:v>41446.548611117738</c:v>
                </c:pt>
                <c:pt idx="8193">
                  <c:v>41446.555555562183</c:v>
                </c:pt>
                <c:pt idx="8194">
                  <c:v>41446.562500006628</c:v>
                </c:pt>
                <c:pt idx="8195">
                  <c:v>41446.569444451074</c:v>
                </c:pt>
                <c:pt idx="8196">
                  <c:v>41446.576388895519</c:v>
                </c:pt>
                <c:pt idx="8197">
                  <c:v>41446.583333339964</c:v>
                </c:pt>
                <c:pt idx="8198">
                  <c:v>41446.590277784409</c:v>
                </c:pt>
                <c:pt idx="8199">
                  <c:v>41446.597222228855</c:v>
                </c:pt>
                <c:pt idx="8200">
                  <c:v>41446.6041666733</c:v>
                </c:pt>
                <c:pt idx="8201">
                  <c:v>41446.611111117745</c:v>
                </c:pt>
                <c:pt idx="8202">
                  <c:v>41446.61805556219</c:v>
                </c:pt>
                <c:pt idx="8203">
                  <c:v>41446.625000006636</c:v>
                </c:pt>
                <c:pt idx="8204">
                  <c:v>41446.631944451081</c:v>
                </c:pt>
                <c:pt idx="8205">
                  <c:v>41446.638888895526</c:v>
                </c:pt>
                <c:pt idx="8206">
                  <c:v>41446.645833339971</c:v>
                </c:pt>
                <c:pt idx="8207">
                  <c:v>41446.652777784417</c:v>
                </c:pt>
                <c:pt idx="8208">
                  <c:v>41446.659722228862</c:v>
                </c:pt>
                <c:pt idx="8209">
                  <c:v>41446.666666673307</c:v>
                </c:pt>
                <c:pt idx="8210">
                  <c:v>41446.673611117752</c:v>
                </c:pt>
                <c:pt idx="8211">
                  <c:v>41446.680555562198</c:v>
                </c:pt>
                <c:pt idx="8212">
                  <c:v>41446.687500006643</c:v>
                </c:pt>
                <c:pt idx="8213">
                  <c:v>41446.694444451088</c:v>
                </c:pt>
                <c:pt idx="8214">
                  <c:v>41446.701388895533</c:v>
                </c:pt>
                <c:pt idx="8215">
                  <c:v>41446.708333339979</c:v>
                </c:pt>
                <c:pt idx="8216">
                  <c:v>41446.715277784424</c:v>
                </c:pt>
                <c:pt idx="8217">
                  <c:v>41446.722222228869</c:v>
                </c:pt>
                <c:pt idx="8218">
                  <c:v>41446.729166673314</c:v>
                </c:pt>
                <c:pt idx="8219">
                  <c:v>41446.73611111776</c:v>
                </c:pt>
                <c:pt idx="8220">
                  <c:v>41446.743055562205</c:v>
                </c:pt>
                <c:pt idx="8221">
                  <c:v>41446.75000000665</c:v>
                </c:pt>
                <c:pt idx="8222">
                  <c:v>41446.756944451095</c:v>
                </c:pt>
                <c:pt idx="8223">
                  <c:v>41446.763888895541</c:v>
                </c:pt>
                <c:pt idx="8224">
                  <c:v>41446.770833339986</c:v>
                </c:pt>
                <c:pt idx="8225">
                  <c:v>41446.777777784431</c:v>
                </c:pt>
                <c:pt idx="8226">
                  <c:v>41446.784722228876</c:v>
                </c:pt>
                <c:pt idx="8227">
                  <c:v>41446.791666673322</c:v>
                </c:pt>
                <c:pt idx="8228">
                  <c:v>41446.798611117767</c:v>
                </c:pt>
                <c:pt idx="8229">
                  <c:v>41446.805555562212</c:v>
                </c:pt>
                <c:pt idx="8230">
                  <c:v>41446.812500006658</c:v>
                </c:pt>
                <c:pt idx="8231">
                  <c:v>41446.819444451103</c:v>
                </c:pt>
                <c:pt idx="8232">
                  <c:v>41446.826388895548</c:v>
                </c:pt>
                <c:pt idx="8233">
                  <c:v>41446.833333339993</c:v>
                </c:pt>
                <c:pt idx="8234">
                  <c:v>41446.840277784439</c:v>
                </c:pt>
                <c:pt idx="8235">
                  <c:v>41446.847222228884</c:v>
                </c:pt>
                <c:pt idx="8236">
                  <c:v>41446.854166673329</c:v>
                </c:pt>
                <c:pt idx="8237">
                  <c:v>41446.861111117774</c:v>
                </c:pt>
                <c:pt idx="8238">
                  <c:v>41446.86805556222</c:v>
                </c:pt>
                <c:pt idx="8239">
                  <c:v>41446.875000006665</c:v>
                </c:pt>
                <c:pt idx="8240">
                  <c:v>41446.88194445111</c:v>
                </c:pt>
                <c:pt idx="8241">
                  <c:v>41446.888888895555</c:v>
                </c:pt>
                <c:pt idx="8242">
                  <c:v>41446.895833340001</c:v>
                </c:pt>
                <c:pt idx="8243">
                  <c:v>41446.902777784446</c:v>
                </c:pt>
                <c:pt idx="8244">
                  <c:v>41446.909722228891</c:v>
                </c:pt>
                <c:pt idx="8245">
                  <c:v>41446.916666673336</c:v>
                </c:pt>
                <c:pt idx="8246">
                  <c:v>41446.923611117782</c:v>
                </c:pt>
                <c:pt idx="8247">
                  <c:v>41446.930555562227</c:v>
                </c:pt>
                <c:pt idx="8248">
                  <c:v>41446.937500006672</c:v>
                </c:pt>
                <c:pt idx="8249">
                  <c:v>41446.944444451117</c:v>
                </c:pt>
                <c:pt idx="8250">
                  <c:v>41446.951388895563</c:v>
                </c:pt>
                <c:pt idx="8251">
                  <c:v>41446.958333340008</c:v>
                </c:pt>
                <c:pt idx="8252">
                  <c:v>41446.965277784453</c:v>
                </c:pt>
                <c:pt idx="8253">
                  <c:v>41446.972222228898</c:v>
                </c:pt>
                <c:pt idx="8254">
                  <c:v>41446.979166673344</c:v>
                </c:pt>
                <c:pt idx="8255">
                  <c:v>41446.986111117789</c:v>
                </c:pt>
                <c:pt idx="8256">
                  <c:v>41446.993055562234</c:v>
                </c:pt>
                <c:pt idx="8257">
                  <c:v>41447.000000006679</c:v>
                </c:pt>
                <c:pt idx="8258">
                  <c:v>41447.006944451125</c:v>
                </c:pt>
                <c:pt idx="8259">
                  <c:v>41447.01388889557</c:v>
                </c:pt>
                <c:pt idx="8260">
                  <c:v>41447.020833340015</c:v>
                </c:pt>
                <c:pt idx="8261">
                  <c:v>41447.02777778446</c:v>
                </c:pt>
                <c:pt idx="8262">
                  <c:v>41447.034722228906</c:v>
                </c:pt>
                <c:pt idx="8263">
                  <c:v>41447.041666673351</c:v>
                </c:pt>
                <c:pt idx="8264">
                  <c:v>41447.048611117796</c:v>
                </c:pt>
                <c:pt idx="8265">
                  <c:v>41447.055555562241</c:v>
                </c:pt>
                <c:pt idx="8266">
                  <c:v>41447.062500006687</c:v>
                </c:pt>
                <c:pt idx="8267">
                  <c:v>41447.069444451132</c:v>
                </c:pt>
                <c:pt idx="8268">
                  <c:v>41447.076388895577</c:v>
                </c:pt>
                <c:pt idx="8269">
                  <c:v>41447.083333340022</c:v>
                </c:pt>
                <c:pt idx="8270">
                  <c:v>41447.090277784468</c:v>
                </c:pt>
                <c:pt idx="8271">
                  <c:v>41447.097222228913</c:v>
                </c:pt>
                <c:pt idx="8272">
                  <c:v>41447.104166673358</c:v>
                </c:pt>
                <c:pt idx="8273">
                  <c:v>41447.111111117803</c:v>
                </c:pt>
                <c:pt idx="8274">
                  <c:v>41447.118055562249</c:v>
                </c:pt>
                <c:pt idx="8275">
                  <c:v>41447.125000006694</c:v>
                </c:pt>
                <c:pt idx="8276">
                  <c:v>41447.131944451139</c:v>
                </c:pt>
                <c:pt idx="8277">
                  <c:v>41447.138888895584</c:v>
                </c:pt>
                <c:pt idx="8278">
                  <c:v>41447.14583334003</c:v>
                </c:pt>
                <c:pt idx="8279">
                  <c:v>41447.152777784475</c:v>
                </c:pt>
                <c:pt idx="8280">
                  <c:v>41447.15972222892</c:v>
                </c:pt>
                <c:pt idx="8281">
                  <c:v>41447.166666673365</c:v>
                </c:pt>
                <c:pt idx="8282">
                  <c:v>41447.173611117811</c:v>
                </c:pt>
                <c:pt idx="8283">
                  <c:v>41447.180555562256</c:v>
                </c:pt>
                <c:pt idx="8284">
                  <c:v>41447.187500006701</c:v>
                </c:pt>
                <c:pt idx="8285">
                  <c:v>41447.194444451146</c:v>
                </c:pt>
                <c:pt idx="8286">
                  <c:v>41447.201388895592</c:v>
                </c:pt>
                <c:pt idx="8287">
                  <c:v>41447.208333340037</c:v>
                </c:pt>
                <c:pt idx="8288">
                  <c:v>41447.215277784482</c:v>
                </c:pt>
                <c:pt idx="8289">
                  <c:v>41447.222222228927</c:v>
                </c:pt>
                <c:pt idx="8290">
                  <c:v>41447.229166673373</c:v>
                </c:pt>
                <c:pt idx="8291">
                  <c:v>41447.236111117818</c:v>
                </c:pt>
                <c:pt idx="8292">
                  <c:v>41447.243055562263</c:v>
                </c:pt>
                <c:pt idx="8293">
                  <c:v>41447.250000006708</c:v>
                </c:pt>
                <c:pt idx="8294">
                  <c:v>41447.256944451154</c:v>
                </c:pt>
                <c:pt idx="8295">
                  <c:v>41447.263888895599</c:v>
                </c:pt>
                <c:pt idx="8296">
                  <c:v>41447.270833340044</c:v>
                </c:pt>
                <c:pt idx="8297">
                  <c:v>41447.277777784489</c:v>
                </c:pt>
                <c:pt idx="8298">
                  <c:v>41447.284722228935</c:v>
                </c:pt>
                <c:pt idx="8299">
                  <c:v>41447.29166667338</c:v>
                </c:pt>
                <c:pt idx="8300">
                  <c:v>41447.298611117825</c:v>
                </c:pt>
                <c:pt idx="8301">
                  <c:v>41447.30555556227</c:v>
                </c:pt>
                <c:pt idx="8302">
                  <c:v>41447.312500006716</c:v>
                </c:pt>
                <c:pt idx="8303">
                  <c:v>41447.319444451161</c:v>
                </c:pt>
                <c:pt idx="8304">
                  <c:v>41447.326388895606</c:v>
                </c:pt>
                <c:pt idx="8305">
                  <c:v>41447.333333340051</c:v>
                </c:pt>
                <c:pt idx="8306">
                  <c:v>41447.340277784497</c:v>
                </c:pt>
                <c:pt idx="8307">
                  <c:v>41447.347222228942</c:v>
                </c:pt>
                <c:pt idx="8308">
                  <c:v>41447.354166673387</c:v>
                </c:pt>
                <c:pt idx="8309">
                  <c:v>41447.361111117832</c:v>
                </c:pt>
                <c:pt idx="8310">
                  <c:v>41447.368055562278</c:v>
                </c:pt>
                <c:pt idx="8311">
                  <c:v>41447.375000006723</c:v>
                </c:pt>
                <c:pt idx="8312">
                  <c:v>41447.381944451168</c:v>
                </c:pt>
                <c:pt idx="8313">
                  <c:v>41447.388888895613</c:v>
                </c:pt>
                <c:pt idx="8314">
                  <c:v>41447.395833340059</c:v>
                </c:pt>
                <c:pt idx="8315">
                  <c:v>41447.402777784504</c:v>
                </c:pt>
                <c:pt idx="8316">
                  <c:v>41447.409722228949</c:v>
                </c:pt>
                <c:pt idx="8317">
                  <c:v>41447.416666673395</c:v>
                </c:pt>
                <c:pt idx="8318">
                  <c:v>41447.42361111784</c:v>
                </c:pt>
                <c:pt idx="8319">
                  <c:v>41447.430555562285</c:v>
                </c:pt>
                <c:pt idx="8320">
                  <c:v>41447.43750000673</c:v>
                </c:pt>
                <c:pt idx="8321">
                  <c:v>41447.444444451176</c:v>
                </c:pt>
                <c:pt idx="8322">
                  <c:v>41447.451388895621</c:v>
                </c:pt>
                <c:pt idx="8323">
                  <c:v>41447.458333340066</c:v>
                </c:pt>
                <c:pt idx="8324">
                  <c:v>41447.465277784511</c:v>
                </c:pt>
                <c:pt idx="8325">
                  <c:v>41447.472222228957</c:v>
                </c:pt>
                <c:pt idx="8326">
                  <c:v>41447.479166673402</c:v>
                </c:pt>
                <c:pt idx="8327">
                  <c:v>41447.486111117847</c:v>
                </c:pt>
                <c:pt idx="8328">
                  <c:v>41447.493055562292</c:v>
                </c:pt>
                <c:pt idx="8329">
                  <c:v>41447.500000006738</c:v>
                </c:pt>
                <c:pt idx="8330">
                  <c:v>41447.506944451183</c:v>
                </c:pt>
                <c:pt idx="8331">
                  <c:v>41447.513888895628</c:v>
                </c:pt>
                <c:pt idx="8332">
                  <c:v>41447.520833340073</c:v>
                </c:pt>
                <c:pt idx="8333">
                  <c:v>41447.527777784519</c:v>
                </c:pt>
                <c:pt idx="8334">
                  <c:v>41447.534722228964</c:v>
                </c:pt>
                <c:pt idx="8335">
                  <c:v>41447.541666673409</c:v>
                </c:pt>
                <c:pt idx="8336">
                  <c:v>41447.548611117854</c:v>
                </c:pt>
                <c:pt idx="8337">
                  <c:v>41447.5555555623</c:v>
                </c:pt>
                <c:pt idx="8338">
                  <c:v>41447.562500006745</c:v>
                </c:pt>
                <c:pt idx="8339">
                  <c:v>41447.56944445119</c:v>
                </c:pt>
                <c:pt idx="8340">
                  <c:v>41447.576388895635</c:v>
                </c:pt>
                <c:pt idx="8341">
                  <c:v>41447.583333340081</c:v>
                </c:pt>
                <c:pt idx="8342">
                  <c:v>41447.590277784526</c:v>
                </c:pt>
                <c:pt idx="8343">
                  <c:v>41447.597222228971</c:v>
                </c:pt>
                <c:pt idx="8344">
                  <c:v>41447.604166673416</c:v>
                </c:pt>
                <c:pt idx="8345">
                  <c:v>41447.611111117862</c:v>
                </c:pt>
                <c:pt idx="8346">
                  <c:v>41447.618055562307</c:v>
                </c:pt>
                <c:pt idx="8347">
                  <c:v>41447.625000006752</c:v>
                </c:pt>
                <c:pt idx="8348">
                  <c:v>41447.631944451197</c:v>
                </c:pt>
                <c:pt idx="8349">
                  <c:v>41447.638888895643</c:v>
                </c:pt>
                <c:pt idx="8350">
                  <c:v>41447.645833340088</c:v>
                </c:pt>
                <c:pt idx="8351">
                  <c:v>41447.652777784533</c:v>
                </c:pt>
                <c:pt idx="8352">
                  <c:v>41447.659722228978</c:v>
                </c:pt>
                <c:pt idx="8353">
                  <c:v>41447.666666673424</c:v>
                </c:pt>
                <c:pt idx="8354">
                  <c:v>41447.673611117869</c:v>
                </c:pt>
                <c:pt idx="8355">
                  <c:v>41447.680555562314</c:v>
                </c:pt>
                <c:pt idx="8356">
                  <c:v>41447.687500006759</c:v>
                </c:pt>
                <c:pt idx="8357">
                  <c:v>41447.694444451205</c:v>
                </c:pt>
                <c:pt idx="8358">
                  <c:v>41447.70138889565</c:v>
                </c:pt>
                <c:pt idx="8359">
                  <c:v>41447.708333340095</c:v>
                </c:pt>
                <c:pt idx="8360">
                  <c:v>41447.71527778454</c:v>
                </c:pt>
                <c:pt idx="8361">
                  <c:v>41447.722222228986</c:v>
                </c:pt>
                <c:pt idx="8362">
                  <c:v>41447.729166673431</c:v>
                </c:pt>
                <c:pt idx="8363">
                  <c:v>41447.736111117876</c:v>
                </c:pt>
                <c:pt idx="8364">
                  <c:v>41447.743055562321</c:v>
                </c:pt>
                <c:pt idx="8365">
                  <c:v>41447.750000006767</c:v>
                </c:pt>
                <c:pt idx="8366">
                  <c:v>41447.756944451212</c:v>
                </c:pt>
                <c:pt idx="8367">
                  <c:v>41447.763888895657</c:v>
                </c:pt>
                <c:pt idx="8368">
                  <c:v>41447.770833340102</c:v>
                </c:pt>
                <c:pt idx="8369">
                  <c:v>41447.777777784548</c:v>
                </c:pt>
                <c:pt idx="8370">
                  <c:v>41447.784722228993</c:v>
                </c:pt>
                <c:pt idx="8371">
                  <c:v>41447.791666673438</c:v>
                </c:pt>
                <c:pt idx="8372">
                  <c:v>41447.798611117883</c:v>
                </c:pt>
                <c:pt idx="8373">
                  <c:v>41447.805555562329</c:v>
                </c:pt>
                <c:pt idx="8374">
                  <c:v>41447.812500006774</c:v>
                </c:pt>
                <c:pt idx="8375">
                  <c:v>41447.819444451219</c:v>
                </c:pt>
                <c:pt idx="8376">
                  <c:v>41447.826388895664</c:v>
                </c:pt>
                <c:pt idx="8377">
                  <c:v>41447.83333334011</c:v>
                </c:pt>
                <c:pt idx="8378">
                  <c:v>41447.840277784555</c:v>
                </c:pt>
                <c:pt idx="8379">
                  <c:v>41447.847222229</c:v>
                </c:pt>
                <c:pt idx="8380">
                  <c:v>41447.854166673445</c:v>
                </c:pt>
                <c:pt idx="8381">
                  <c:v>41447.861111117891</c:v>
                </c:pt>
                <c:pt idx="8382">
                  <c:v>41447.868055562336</c:v>
                </c:pt>
                <c:pt idx="8383">
                  <c:v>41447.875000006781</c:v>
                </c:pt>
                <c:pt idx="8384">
                  <c:v>41447.881944451226</c:v>
                </c:pt>
                <c:pt idx="8385">
                  <c:v>41447.888888895672</c:v>
                </c:pt>
                <c:pt idx="8386">
                  <c:v>41447.895833340117</c:v>
                </c:pt>
                <c:pt idx="8387">
                  <c:v>41447.902777784562</c:v>
                </c:pt>
                <c:pt idx="8388">
                  <c:v>41447.909722229007</c:v>
                </c:pt>
                <c:pt idx="8389">
                  <c:v>41447.916666673453</c:v>
                </c:pt>
                <c:pt idx="8390">
                  <c:v>41447.923611117898</c:v>
                </c:pt>
                <c:pt idx="8391">
                  <c:v>41447.930555562343</c:v>
                </c:pt>
                <c:pt idx="8392">
                  <c:v>41447.937500006788</c:v>
                </c:pt>
                <c:pt idx="8393">
                  <c:v>41447.944444451234</c:v>
                </c:pt>
                <c:pt idx="8394">
                  <c:v>41447.951388895679</c:v>
                </c:pt>
                <c:pt idx="8395">
                  <c:v>41447.958333340124</c:v>
                </c:pt>
                <c:pt idx="8396">
                  <c:v>41447.965277784569</c:v>
                </c:pt>
                <c:pt idx="8397">
                  <c:v>41447.972222229015</c:v>
                </c:pt>
                <c:pt idx="8398">
                  <c:v>41447.97916667346</c:v>
                </c:pt>
                <c:pt idx="8399">
                  <c:v>41447.986111117905</c:v>
                </c:pt>
                <c:pt idx="8400">
                  <c:v>41447.99305556235</c:v>
                </c:pt>
                <c:pt idx="8401">
                  <c:v>41448.000000006796</c:v>
                </c:pt>
                <c:pt idx="8402">
                  <c:v>41448.006944451241</c:v>
                </c:pt>
                <c:pt idx="8403">
                  <c:v>41448.013888895686</c:v>
                </c:pt>
                <c:pt idx="8404">
                  <c:v>41448.020833340132</c:v>
                </c:pt>
                <c:pt idx="8405">
                  <c:v>41448.027777784577</c:v>
                </c:pt>
                <c:pt idx="8406">
                  <c:v>41448.034722229022</c:v>
                </c:pt>
                <c:pt idx="8407">
                  <c:v>41448.041666673467</c:v>
                </c:pt>
                <c:pt idx="8408">
                  <c:v>41448.048611117913</c:v>
                </c:pt>
                <c:pt idx="8409">
                  <c:v>41448.055555562358</c:v>
                </c:pt>
                <c:pt idx="8410">
                  <c:v>41448.062500006803</c:v>
                </c:pt>
                <c:pt idx="8411">
                  <c:v>41448.069444451248</c:v>
                </c:pt>
                <c:pt idx="8412">
                  <c:v>41448.076388895694</c:v>
                </c:pt>
                <c:pt idx="8413">
                  <c:v>41448.083333340139</c:v>
                </c:pt>
                <c:pt idx="8414">
                  <c:v>41448.090277784584</c:v>
                </c:pt>
                <c:pt idx="8415">
                  <c:v>41448.097222229029</c:v>
                </c:pt>
                <c:pt idx="8416">
                  <c:v>41448.104166673475</c:v>
                </c:pt>
                <c:pt idx="8417">
                  <c:v>41448.11111111792</c:v>
                </c:pt>
                <c:pt idx="8418">
                  <c:v>41448.118055562365</c:v>
                </c:pt>
                <c:pt idx="8419">
                  <c:v>41448.12500000681</c:v>
                </c:pt>
                <c:pt idx="8420">
                  <c:v>41448.131944451256</c:v>
                </c:pt>
                <c:pt idx="8421">
                  <c:v>41448.138888895701</c:v>
                </c:pt>
                <c:pt idx="8422">
                  <c:v>41448.145833340146</c:v>
                </c:pt>
                <c:pt idx="8423">
                  <c:v>41448.152777784591</c:v>
                </c:pt>
                <c:pt idx="8424">
                  <c:v>41448.159722229037</c:v>
                </c:pt>
                <c:pt idx="8425">
                  <c:v>41448.166666673482</c:v>
                </c:pt>
                <c:pt idx="8426">
                  <c:v>41448.173611117927</c:v>
                </c:pt>
                <c:pt idx="8427">
                  <c:v>41448.180555562372</c:v>
                </c:pt>
                <c:pt idx="8428">
                  <c:v>41448.187500006818</c:v>
                </c:pt>
                <c:pt idx="8429">
                  <c:v>41448.194444451263</c:v>
                </c:pt>
                <c:pt idx="8430">
                  <c:v>41448.201388895708</c:v>
                </c:pt>
                <c:pt idx="8431">
                  <c:v>41448.208333340153</c:v>
                </c:pt>
                <c:pt idx="8432">
                  <c:v>41448.215277784599</c:v>
                </c:pt>
                <c:pt idx="8433">
                  <c:v>41448.222222229044</c:v>
                </c:pt>
                <c:pt idx="8434">
                  <c:v>41448.229166673489</c:v>
                </c:pt>
                <c:pt idx="8435">
                  <c:v>41448.236111117934</c:v>
                </c:pt>
                <c:pt idx="8436">
                  <c:v>41448.24305556238</c:v>
                </c:pt>
                <c:pt idx="8437">
                  <c:v>41448.250000006825</c:v>
                </c:pt>
                <c:pt idx="8438">
                  <c:v>41448.25694445127</c:v>
                </c:pt>
                <c:pt idx="8439">
                  <c:v>41448.263888895715</c:v>
                </c:pt>
                <c:pt idx="8440">
                  <c:v>41448.270833340161</c:v>
                </c:pt>
                <c:pt idx="8441">
                  <c:v>41448.277777784606</c:v>
                </c:pt>
                <c:pt idx="8442">
                  <c:v>41448.284722229051</c:v>
                </c:pt>
                <c:pt idx="8443">
                  <c:v>41448.291666673496</c:v>
                </c:pt>
                <c:pt idx="8444">
                  <c:v>41448.298611117942</c:v>
                </c:pt>
                <c:pt idx="8445">
                  <c:v>41448.305555562387</c:v>
                </c:pt>
                <c:pt idx="8446">
                  <c:v>41448.312500006832</c:v>
                </c:pt>
                <c:pt idx="8447">
                  <c:v>41448.319444451277</c:v>
                </c:pt>
                <c:pt idx="8448">
                  <c:v>41448.326388895723</c:v>
                </c:pt>
                <c:pt idx="8449">
                  <c:v>41448.333333340168</c:v>
                </c:pt>
                <c:pt idx="8450">
                  <c:v>41448.340277784613</c:v>
                </c:pt>
                <c:pt idx="8451">
                  <c:v>41448.347222229058</c:v>
                </c:pt>
                <c:pt idx="8452">
                  <c:v>41448.354166673504</c:v>
                </c:pt>
                <c:pt idx="8453">
                  <c:v>41448.361111117949</c:v>
                </c:pt>
                <c:pt idx="8454">
                  <c:v>41448.368055562394</c:v>
                </c:pt>
                <c:pt idx="8455">
                  <c:v>41448.375000006839</c:v>
                </c:pt>
                <c:pt idx="8456">
                  <c:v>41448.381944451285</c:v>
                </c:pt>
                <c:pt idx="8457">
                  <c:v>41448.38888889573</c:v>
                </c:pt>
                <c:pt idx="8458">
                  <c:v>41448.395833340175</c:v>
                </c:pt>
                <c:pt idx="8459">
                  <c:v>41448.40277778462</c:v>
                </c:pt>
                <c:pt idx="8460">
                  <c:v>41448.409722229066</c:v>
                </c:pt>
                <c:pt idx="8461">
                  <c:v>41448.416666673511</c:v>
                </c:pt>
                <c:pt idx="8462">
                  <c:v>41448.423611117956</c:v>
                </c:pt>
                <c:pt idx="8463">
                  <c:v>41448.430555562401</c:v>
                </c:pt>
                <c:pt idx="8464">
                  <c:v>41448.437500006847</c:v>
                </c:pt>
                <c:pt idx="8465">
                  <c:v>41448.444444451292</c:v>
                </c:pt>
                <c:pt idx="8466">
                  <c:v>41448.451388895737</c:v>
                </c:pt>
                <c:pt idx="8467">
                  <c:v>41448.458333340182</c:v>
                </c:pt>
                <c:pt idx="8468">
                  <c:v>41448.465277784628</c:v>
                </c:pt>
                <c:pt idx="8469">
                  <c:v>41448.472222229073</c:v>
                </c:pt>
                <c:pt idx="8470">
                  <c:v>41448.479166673518</c:v>
                </c:pt>
                <c:pt idx="8471">
                  <c:v>41448.486111117963</c:v>
                </c:pt>
                <c:pt idx="8472">
                  <c:v>41448.493055562409</c:v>
                </c:pt>
                <c:pt idx="8473">
                  <c:v>41448.500000006854</c:v>
                </c:pt>
                <c:pt idx="8474">
                  <c:v>41448.506944451299</c:v>
                </c:pt>
                <c:pt idx="8475">
                  <c:v>41448.513888895744</c:v>
                </c:pt>
                <c:pt idx="8476">
                  <c:v>41448.52083334019</c:v>
                </c:pt>
                <c:pt idx="8477">
                  <c:v>41448.527777784635</c:v>
                </c:pt>
                <c:pt idx="8478">
                  <c:v>41448.53472222908</c:v>
                </c:pt>
                <c:pt idx="8479">
                  <c:v>41448.541666673525</c:v>
                </c:pt>
                <c:pt idx="8480">
                  <c:v>41448.548611117971</c:v>
                </c:pt>
                <c:pt idx="8481">
                  <c:v>41448.555555562416</c:v>
                </c:pt>
                <c:pt idx="8482">
                  <c:v>41448.562500006861</c:v>
                </c:pt>
                <c:pt idx="8483">
                  <c:v>41448.569444451306</c:v>
                </c:pt>
                <c:pt idx="8484">
                  <c:v>41448.576388895752</c:v>
                </c:pt>
                <c:pt idx="8485">
                  <c:v>41448.583333340197</c:v>
                </c:pt>
                <c:pt idx="8486">
                  <c:v>41448.590277784642</c:v>
                </c:pt>
                <c:pt idx="8487">
                  <c:v>41448.597222229087</c:v>
                </c:pt>
                <c:pt idx="8488">
                  <c:v>41448.604166673533</c:v>
                </c:pt>
                <c:pt idx="8489">
                  <c:v>41448.611111117978</c:v>
                </c:pt>
                <c:pt idx="8490">
                  <c:v>41448.618055562423</c:v>
                </c:pt>
                <c:pt idx="8491">
                  <c:v>41448.625000006869</c:v>
                </c:pt>
                <c:pt idx="8492">
                  <c:v>41448.631944451314</c:v>
                </c:pt>
                <c:pt idx="8493">
                  <c:v>41448.638888895759</c:v>
                </c:pt>
                <c:pt idx="8494">
                  <c:v>41448.645833340204</c:v>
                </c:pt>
                <c:pt idx="8495">
                  <c:v>41448.65277778465</c:v>
                </c:pt>
                <c:pt idx="8496">
                  <c:v>41448.659722229095</c:v>
                </c:pt>
                <c:pt idx="8497">
                  <c:v>41448.66666667354</c:v>
                </c:pt>
                <c:pt idx="8498">
                  <c:v>41448.673611117985</c:v>
                </c:pt>
                <c:pt idx="8499">
                  <c:v>41448.680555562431</c:v>
                </c:pt>
                <c:pt idx="8500">
                  <c:v>41448.687500006876</c:v>
                </c:pt>
                <c:pt idx="8501">
                  <c:v>41448.694444451321</c:v>
                </c:pt>
                <c:pt idx="8502">
                  <c:v>41448.701388895766</c:v>
                </c:pt>
                <c:pt idx="8503">
                  <c:v>41448.708333340212</c:v>
                </c:pt>
                <c:pt idx="8504">
                  <c:v>41448.715277784657</c:v>
                </c:pt>
                <c:pt idx="8505">
                  <c:v>41448.722222229102</c:v>
                </c:pt>
                <c:pt idx="8506">
                  <c:v>41448.729166673547</c:v>
                </c:pt>
                <c:pt idx="8507">
                  <c:v>41448.736111117993</c:v>
                </c:pt>
                <c:pt idx="8508">
                  <c:v>41448.743055562438</c:v>
                </c:pt>
                <c:pt idx="8509">
                  <c:v>41448.750000006883</c:v>
                </c:pt>
                <c:pt idx="8510">
                  <c:v>41448.756944451328</c:v>
                </c:pt>
                <c:pt idx="8511">
                  <c:v>41448.763888895774</c:v>
                </c:pt>
                <c:pt idx="8512">
                  <c:v>41448.770833340219</c:v>
                </c:pt>
                <c:pt idx="8513">
                  <c:v>41448.777777784664</c:v>
                </c:pt>
                <c:pt idx="8514">
                  <c:v>41448.784722229109</c:v>
                </c:pt>
                <c:pt idx="8515">
                  <c:v>41448.791666673555</c:v>
                </c:pt>
                <c:pt idx="8516">
                  <c:v>41448.798611118</c:v>
                </c:pt>
                <c:pt idx="8517">
                  <c:v>41448.805555562445</c:v>
                </c:pt>
                <c:pt idx="8518">
                  <c:v>41448.81250000689</c:v>
                </c:pt>
                <c:pt idx="8519">
                  <c:v>41448.819444451336</c:v>
                </c:pt>
                <c:pt idx="8520">
                  <c:v>41448.826388895781</c:v>
                </c:pt>
                <c:pt idx="8521">
                  <c:v>41448.833333340226</c:v>
                </c:pt>
                <c:pt idx="8522">
                  <c:v>41448.840277784671</c:v>
                </c:pt>
                <c:pt idx="8523">
                  <c:v>41448.847222229117</c:v>
                </c:pt>
                <c:pt idx="8524">
                  <c:v>41448.854166673562</c:v>
                </c:pt>
                <c:pt idx="8525">
                  <c:v>41448.861111118007</c:v>
                </c:pt>
                <c:pt idx="8526">
                  <c:v>41448.868055562452</c:v>
                </c:pt>
                <c:pt idx="8527">
                  <c:v>41448.875000006898</c:v>
                </c:pt>
                <c:pt idx="8528">
                  <c:v>41448.881944451343</c:v>
                </c:pt>
                <c:pt idx="8529">
                  <c:v>41448.888888895788</c:v>
                </c:pt>
                <c:pt idx="8530">
                  <c:v>41448.895833340233</c:v>
                </c:pt>
                <c:pt idx="8531">
                  <c:v>41448.902777784679</c:v>
                </c:pt>
                <c:pt idx="8532">
                  <c:v>41448.909722229124</c:v>
                </c:pt>
                <c:pt idx="8533">
                  <c:v>41448.916666673569</c:v>
                </c:pt>
                <c:pt idx="8534">
                  <c:v>41448.923611118014</c:v>
                </c:pt>
                <c:pt idx="8535">
                  <c:v>41448.93055556246</c:v>
                </c:pt>
                <c:pt idx="8536">
                  <c:v>41448.937500006905</c:v>
                </c:pt>
                <c:pt idx="8537">
                  <c:v>41448.94444445135</c:v>
                </c:pt>
                <c:pt idx="8538">
                  <c:v>41448.951388895795</c:v>
                </c:pt>
                <c:pt idx="8539">
                  <c:v>41448.958333340241</c:v>
                </c:pt>
                <c:pt idx="8540">
                  <c:v>41448.965277784686</c:v>
                </c:pt>
                <c:pt idx="8541">
                  <c:v>41448.972222229131</c:v>
                </c:pt>
                <c:pt idx="8542">
                  <c:v>41448.979166673576</c:v>
                </c:pt>
                <c:pt idx="8543">
                  <c:v>41448.986111118022</c:v>
                </c:pt>
                <c:pt idx="8544">
                  <c:v>41448.993055562467</c:v>
                </c:pt>
                <c:pt idx="8545">
                  <c:v>41449.000000006912</c:v>
                </c:pt>
                <c:pt idx="8546">
                  <c:v>41449.006944451357</c:v>
                </c:pt>
                <c:pt idx="8547">
                  <c:v>41449.013888895803</c:v>
                </c:pt>
                <c:pt idx="8548">
                  <c:v>41449.020833340248</c:v>
                </c:pt>
                <c:pt idx="8549">
                  <c:v>41449.027777784693</c:v>
                </c:pt>
                <c:pt idx="8550">
                  <c:v>41449.034722229138</c:v>
                </c:pt>
                <c:pt idx="8551">
                  <c:v>41449.041666673584</c:v>
                </c:pt>
                <c:pt idx="8552">
                  <c:v>41449.048611118029</c:v>
                </c:pt>
                <c:pt idx="8553">
                  <c:v>41449.055555562474</c:v>
                </c:pt>
                <c:pt idx="8554">
                  <c:v>41449.062500006919</c:v>
                </c:pt>
                <c:pt idx="8555">
                  <c:v>41449.069444451365</c:v>
                </c:pt>
                <c:pt idx="8556">
                  <c:v>41449.07638889581</c:v>
                </c:pt>
                <c:pt idx="8557">
                  <c:v>41449.083333340255</c:v>
                </c:pt>
                <c:pt idx="8558">
                  <c:v>41449.0902777847</c:v>
                </c:pt>
                <c:pt idx="8559">
                  <c:v>41449.097222229146</c:v>
                </c:pt>
                <c:pt idx="8560">
                  <c:v>41449.104166673591</c:v>
                </c:pt>
                <c:pt idx="8561">
                  <c:v>41449.111111118036</c:v>
                </c:pt>
                <c:pt idx="8562">
                  <c:v>41449.118055562481</c:v>
                </c:pt>
                <c:pt idx="8563">
                  <c:v>41449.125000006927</c:v>
                </c:pt>
                <c:pt idx="8564">
                  <c:v>41449.131944451372</c:v>
                </c:pt>
                <c:pt idx="8565">
                  <c:v>41449.138888895817</c:v>
                </c:pt>
                <c:pt idx="8566">
                  <c:v>41449.145833340262</c:v>
                </c:pt>
                <c:pt idx="8567">
                  <c:v>41449.152777784708</c:v>
                </c:pt>
                <c:pt idx="8568">
                  <c:v>41449.159722229153</c:v>
                </c:pt>
                <c:pt idx="8569">
                  <c:v>41449.166666673598</c:v>
                </c:pt>
                <c:pt idx="8570">
                  <c:v>41449.173611118043</c:v>
                </c:pt>
                <c:pt idx="8571">
                  <c:v>41449.180555562489</c:v>
                </c:pt>
                <c:pt idx="8572">
                  <c:v>41449.187500006934</c:v>
                </c:pt>
                <c:pt idx="8573">
                  <c:v>41449.194444451379</c:v>
                </c:pt>
                <c:pt idx="8574">
                  <c:v>41449.201388895824</c:v>
                </c:pt>
                <c:pt idx="8575">
                  <c:v>41449.20833334027</c:v>
                </c:pt>
                <c:pt idx="8576">
                  <c:v>41449.215277784715</c:v>
                </c:pt>
                <c:pt idx="8577">
                  <c:v>41449.22222222916</c:v>
                </c:pt>
                <c:pt idx="8578">
                  <c:v>41449.229166673606</c:v>
                </c:pt>
                <c:pt idx="8579">
                  <c:v>41449.236111118051</c:v>
                </c:pt>
                <c:pt idx="8580">
                  <c:v>41449.243055562496</c:v>
                </c:pt>
                <c:pt idx="8581">
                  <c:v>41449.250000006941</c:v>
                </c:pt>
                <c:pt idx="8582">
                  <c:v>41449.256944451387</c:v>
                </c:pt>
                <c:pt idx="8583">
                  <c:v>41449.263888895832</c:v>
                </c:pt>
                <c:pt idx="8584">
                  <c:v>41449.270833340277</c:v>
                </c:pt>
                <c:pt idx="8585">
                  <c:v>41449.277777784722</c:v>
                </c:pt>
                <c:pt idx="8586">
                  <c:v>41449.284722229168</c:v>
                </c:pt>
                <c:pt idx="8587">
                  <c:v>41449.291666673613</c:v>
                </c:pt>
                <c:pt idx="8588">
                  <c:v>41449.298611118058</c:v>
                </c:pt>
                <c:pt idx="8589">
                  <c:v>41449.305555562503</c:v>
                </c:pt>
                <c:pt idx="8590">
                  <c:v>41449.312500006949</c:v>
                </c:pt>
                <c:pt idx="8591">
                  <c:v>41449.319444451394</c:v>
                </c:pt>
                <c:pt idx="8592">
                  <c:v>41449.326388895839</c:v>
                </c:pt>
                <c:pt idx="8593">
                  <c:v>41449.333333340284</c:v>
                </c:pt>
                <c:pt idx="8594">
                  <c:v>41449.34027778473</c:v>
                </c:pt>
                <c:pt idx="8595">
                  <c:v>41449.347222229175</c:v>
                </c:pt>
                <c:pt idx="8596">
                  <c:v>41449.35416667362</c:v>
                </c:pt>
                <c:pt idx="8597">
                  <c:v>41449.361111118065</c:v>
                </c:pt>
                <c:pt idx="8598">
                  <c:v>41449.368055562511</c:v>
                </c:pt>
                <c:pt idx="8599">
                  <c:v>41449.375000006956</c:v>
                </c:pt>
                <c:pt idx="8600">
                  <c:v>41449.381944451401</c:v>
                </c:pt>
                <c:pt idx="8601">
                  <c:v>41449.388888895846</c:v>
                </c:pt>
                <c:pt idx="8602">
                  <c:v>41449.395833340292</c:v>
                </c:pt>
                <c:pt idx="8603">
                  <c:v>41449.402777784737</c:v>
                </c:pt>
                <c:pt idx="8604">
                  <c:v>41449.409722229182</c:v>
                </c:pt>
                <c:pt idx="8605">
                  <c:v>41449.416666673627</c:v>
                </c:pt>
                <c:pt idx="8606">
                  <c:v>41449.423611118073</c:v>
                </c:pt>
                <c:pt idx="8607">
                  <c:v>41449.430555562518</c:v>
                </c:pt>
                <c:pt idx="8608">
                  <c:v>41449.437500006963</c:v>
                </c:pt>
                <c:pt idx="8609">
                  <c:v>41449.444444451408</c:v>
                </c:pt>
                <c:pt idx="8610">
                  <c:v>41449.451388895854</c:v>
                </c:pt>
                <c:pt idx="8611">
                  <c:v>41449.458333340299</c:v>
                </c:pt>
                <c:pt idx="8612">
                  <c:v>41449.465277784744</c:v>
                </c:pt>
                <c:pt idx="8613">
                  <c:v>41449.472222229189</c:v>
                </c:pt>
                <c:pt idx="8614">
                  <c:v>41449.479166673635</c:v>
                </c:pt>
                <c:pt idx="8615">
                  <c:v>41449.48611111808</c:v>
                </c:pt>
                <c:pt idx="8616">
                  <c:v>41449.493055562525</c:v>
                </c:pt>
                <c:pt idx="8617">
                  <c:v>41449.50000000697</c:v>
                </c:pt>
                <c:pt idx="8618">
                  <c:v>41449.506944451416</c:v>
                </c:pt>
                <c:pt idx="8619">
                  <c:v>41449.513888895861</c:v>
                </c:pt>
                <c:pt idx="8620">
                  <c:v>41449.520833340306</c:v>
                </c:pt>
                <c:pt idx="8621">
                  <c:v>41449.527777784751</c:v>
                </c:pt>
                <c:pt idx="8622">
                  <c:v>41449.534722229197</c:v>
                </c:pt>
                <c:pt idx="8623">
                  <c:v>41449.541666673642</c:v>
                </c:pt>
                <c:pt idx="8624">
                  <c:v>41449.548611118087</c:v>
                </c:pt>
                <c:pt idx="8625">
                  <c:v>41449.555555562532</c:v>
                </c:pt>
                <c:pt idx="8626">
                  <c:v>41449.562500006978</c:v>
                </c:pt>
                <c:pt idx="8627">
                  <c:v>41449.569444451423</c:v>
                </c:pt>
                <c:pt idx="8628">
                  <c:v>41449.576388895868</c:v>
                </c:pt>
                <c:pt idx="8629">
                  <c:v>41449.583333340313</c:v>
                </c:pt>
                <c:pt idx="8630">
                  <c:v>41449.590277784759</c:v>
                </c:pt>
                <c:pt idx="8631">
                  <c:v>41449.597222229204</c:v>
                </c:pt>
                <c:pt idx="8632">
                  <c:v>41449.604166673649</c:v>
                </c:pt>
                <c:pt idx="8633">
                  <c:v>41449.611111118094</c:v>
                </c:pt>
                <c:pt idx="8634">
                  <c:v>41449.61805556254</c:v>
                </c:pt>
                <c:pt idx="8635">
                  <c:v>41449.625000006985</c:v>
                </c:pt>
                <c:pt idx="8636">
                  <c:v>41449.63194445143</c:v>
                </c:pt>
                <c:pt idx="8637">
                  <c:v>41449.638888895875</c:v>
                </c:pt>
                <c:pt idx="8638">
                  <c:v>41449.645833340321</c:v>
                </c:pt>
                <c:pt idx="8639">
                  <c:v>41449.652777784766</c:v>
                </c:pt>
                <c:pt idx="8640">
                  <c:v>41449.659722229211</c:v>
                </c:pt>
                <c:pt idx="8641">
                  <c:v>41449.666666673656</c:v>
                </c:pt>
                <c:pt idx="8642">
                  <c:v>41449.673611118102</c:v>
                </c:pt>
                <c:pt idx="8643">
                  <c:v>41449.680555562547</c:v>
                </c:pt>
                <c:pt idx="8644">
                  <c:v>41449.687500006992</c:v>
                </c:pt>
                <c:pt idx="8645">
                  <c:v>41449.694444451437</c:v>
                </c:pt>
                <c:pt idx="8646">
                  <c:v>41449.701388895883</c:v>
                </c:pt>
                <c:pt idx="8647">
                  <c:v>41449.708333340328</c:v>
                </c:pt>
                <c:pt idx="8648">
                  <c:v>41449.715277784773</c:v>
                </c:pt>
                <c:pt idx="8649">
                  <c:v>41449.722222229218</c:v>
                </c:pt>
                <c:pt idx="8650">
                  <c:v>41449.729166673664</c:v>
                </c:pt>
                <c:pt idx="8651">
                  <c:v>41449.736111118109</c:v>
                </c:pt>
                <c:pt idx="8652">
                  <c:v>41449.743055562554</c:v>
                </c:pt>
                <c:pt idx="8653">
                  <c:v>41449.750000006999</c:v>
                </c:pt>
                <c:pt idx="8654">
                  <c:v>41449.756944451445</c:v>
                </c:pt>
                <c:pt idx="8655">
                  <c:v>41449.76388889589</c:v>
                </c:pt>
                <c:pt idx="8656">
                  <c:v>41449.770833340335</c:v>
                </c:pt>
                <c:pt idx="8657">
                  <c:v>41449.77777778478</c:v>
                </c:pt>
                <c:pt idx="8658">
                  <c:v>41449.784722229226</c:v>
                </c:pt>
                <c:pt idx="8659">
                  <c:v>41449.791666673671</c:v>
                </c:pt>
                <c:pt idx="8660">
                  <c:v>41449.798611118116</c:v>
                </c:pt>
                <c:pt idx="8661">
                  <c:v>41449.805555562561</c:v>
                </c:pt>
                <c:pt idx="8662">
                  <c:v>41449.812500007007</c:v>
                </c:pt>
                <c:pt idx="8663">
                  <c:v>41449.819444451452</c:v>
                </c:pt>
                <c:pt idx="8664">
                  <c:v>41449.826388895897</c:v>
                </c:pt>
                <c:pt idx="8665">
                  <c:v>41449.833333340343</c:v>
                </c:pt>
                <c:pt idx="8666">
                  <c:v>41449.840277784788</c:v>
                </c:pt>
                <c:pt idx="8667">
                  <c:v>41449.847222229233</c:v>
                </c:pt>
                <c:pt idx="8668">
                  <c:v>41449.854166673678</c:v>
                </c:pt>
                <c:pt idx="8669">
                  <c:v>41449.861111118124</c:v>
                </c:pt>
                <c:pt idx="8670">
                  <c:v>41449.868055562569</c:v>
                </c:pt>
                <c:pt idx="8671">
                  <c:v>41449.875000007014</c:v>
                </c:pt>
                <c:pt idx="8672">
                  <c:v>41449.881944451459</c:v>
                </c:pt>
                <c:pt idx="8673">
                  <c:v>41449.888888895905</c:v>
                </c:pt>
                <c:pt idx="8674">
                  <c:v>41449.89583334035</c:v>
                </c:pt>
                <c:pt idx="8675">
                  <c:v>41449.902777784795</c:v>
                </c:pt>
                <c:pt idx="8676">
                  <c:v>41449.90972222924</c:v>
                </c:pt>
                <c:pt idx="8677">
                  <c:v>41449.916666673686</c:v>
                </c:pt>
                <c:pt idx="8678">
                  <c:v>41449.923611118131</c:v>
                </c:pt>
                <c:pt idx="8679">
                  <c:v>41449.930555562576</c:v>
                </c:pt>
                <c:pt idx="8680">
                  <c:v>41449.937500007021</c:v>
                </c:pt>
                <c:pt idx="8681">
                  <c:v>41449.944444451467</c:v>
                </c:pt>
                <c:pt idx="8682">
                  <c:v>41449.951388895912</c:v>
                </c:pt>
                <c:pt idx="8683">
                  <c:v>41449.958333340357</c:v>
                </c:pt>
                <c:pt idx="8684">
                  <c:v>41449.965277784802</c:v>
                </c:pt>
                <c:pt idx="8685">
                  <c:v>41449.972222229248</c:v>
                </c:pt>
                <c:pt idx="8686">
                  <c:v>41449.979166673693</c:v>
                </c:pt>
                <c:pt idx="8687">
                  <c:v>41449.986111118138</c:v>
                </c:pt>
                <c:pt idx="8688">
                  <c:v>41449.993055562583</c:v>
                </c:pt>
                <c:pt idx="8689">
                  <c:v>41450.000000007029</c:v>
                </c:pt>
                <c:pt idx="8690">
                  <c:v>41450.006944451474</c:v>
                </c:pt>
                <c:pt idx="8691">
                  <c:v>41450.013888895919</c:v>
                </c:pt>
                <c:pt idx="8692">
                  <c:v>41450.020833340364</c:v>
                </c:pt>
                <c:pt idx="8693">
                  <c:v>41450.02777778481</c:v>
                </c:pt>
                <c:pt idx="8694">
                  <c:v>41450.034722229255</c:v>
                </c:pt>
                <c:pt idx="8695">
                  <c:v>41450.0416666737</c:v>
                </c:pt>
                <c:pt idx="8696">
                  <c:v>41450.048611118145</c:v>
                </c:pt>
                <c:pt idx="8697">
                  <c:v>41450.055555562591</c:v>
                </c:pt>
                <c:pt idx="8698">
                  <c:v>41450.062500007036</c:v>
                </c:pt>
                <c:pt idx="8699">
                  <c:v>41450.069444451481</c:v>
                </c:pt>
                <c:pt idx="8700">
                  <c:v>41450.076388895926</c:v>
                </c:pt>
                <c:pt idx="8701">
                  <c:v>41450.083333340372</c:v>
                </c:pt>
                <c:pt idx="8702">
                  <c:v>41450.090277784817</c:v>
                </c:pt>
                <c:pt idx="8703">
                  <c:v>41450.097222229262</c:v>
                </c:pt>
                <c:pt idx="8704">
                  <c:v>41450.104166673707</c:v>
                </c:pt>
                <c:pt idx="8705">
                  <c:v>41450.111111118153</c:v>
                </c:pt>
                <c:pt idx="8706">
                  <c:v>41450.118055562598</c:v>
                </c:pt>
                <c:pt idx="8707">
                  <c:v>41450.125000007043</c:v>
                </c:pt>
                <c:pt idx="8708">
                  <c:v>41450.131944451488</c:v>
                </c:pt>
                <c:pt idx="8709">
                  <c:v>41450.138888895934</c:v>
                </c:pt>
                <c:pt idx="8710">
                  <c:v>41450.145833340379</c:v>
                </c:pt>
                <c:pt idx="8711">
                  <c:v>41450.152777784824</c:v>
                </c:pt>
                <c:pt idx="8712">
                  <c:v>41450.159722229269</c:v>
                </c:pt>
                <c:pt idx="8713">
                  <c:v>41450.166666673715</c:v>
                </c:pt>
                <c:pt idx="8714">
                  <c:v>41450.17361111816</c:v>
                </c:pt>
                <c:pt idx="8715">
                  <c:v>41450.180555562605</c:v>
                </c:pt>
                <c:pt idx="8716">
                  <c:v>41450.18750000705</c:v>
                </c:pt>
                <c:pt idx="8717">
                  <c:v>41450.194444451496</c:v>
                </c:pt>
                <c:pt idx="8718">
                  <c:v>41450.201388895941</c:v>
                </c:pt>
                <c:pt idx="8719">
                  <c:v>41450.208333340386</c:v>
                </c:pt>
                <c:pt idx="8720">
                  <c:v>41450.215277784831</c:v>
                </c:pt>
                <c:pt idx="8721">
                  <c:v>41450.222222229277</c:v>
                </c:pt>
                <c:pt idx="8722">
                  <c:v>41450.229166673722</c:v>
                </c:pt>
                <c:pt idx="8723">
                  <c:v>41450.236111118167</c:v>
                </c:pt>
                <c:pt idx="8724">
                  <c:v>41450.243055562612</c:v>
                </c:pt>
                <c:pt idx="8725">
                  <c:v>41450.250000007058</c:v>
                </c:pt>
                <c:pt idx="8726">
                  <c:v>41450.256944451503</c:v>
                </c:pt>
                <c:pt idx="8727">
                  <c:v>41450.263888895948</c:v>
                </c:pt>
                <c:pt idx="8728">
                  <c:v>41450.270833340393</c:v>
                </c:pt>
                <c:pt idx="8729">
                  <c:v>41450.277777784839</c:v>
                </c:pt>
                <c:pt idx="8730">
                  <c:v>41450.284722229284</c:v>
                </c:pt>
                <c:pt idx="8731">
                  <c:v>41450.291666673729</c:v>
                </c:pt>
                <c:pt idx="8732">
                  <c:v>41450.298611118174</c:v>
                </c:pt>
                <c:pt idx="8733">
                  <c:v>41450.30555556262</c:v>
                </c:pt>
                <c:pt idx="8734">
                  <c:v>41450.312500007065</c:v>
                </c:pt>
                <c:pt idx="8735">
                  <c:v>41450.31944445151</c:v>
                </c:pt>
                <c:pt idx="8736">
                  <c:v>41450.326388895955</c:v>
                </c:pt>
                <c:pt idx="8737">
                  <c:v>41450.333333340401</c:v>
                </c:pt>
                <c:pt idx="8738">
                  <c:v>41450.340277784846</c:v>
                </c:pt>
                <c:pt idx="8739">
                  <c:v>41450.347222229291</c:v>
                </c:pt>
                <c:pt idx="8740">
                  <c:v>41450.354166673736</c:v>
                </c:pt>
                <c:pt idx="8741">
                  <c:v>41450.361111118182</c:v>
                </c:pt>
                <c:pt idx="8742">
                  <c:v>41450.368055562627</c:v>
                </c:pt>
                <c:pt idx="8743">
                  <c:v>41450.375000007072</c:v>
                </c:pt>
                <c:pt idx="8744">
                  <c:v>41450.381944451517</c:v>
                </c:pt>
                <c:pt idx="8745">
                  <c:v>41450.388888895963</c:v>
                </c:pt>
                <c:pt idx="8746">
                  <c:v>41450.395833340408</c:v>
                </c:pt>
                <c:pt idx="8747">
                  <c:v>41450.402777784853</c:v>
                </c:pt>
                <c:pt idx="8748">
                  <c:v>41450.409722229298</c:v>
                </c:pt>
                <c:pt idx="8749">
                  <c:v>41450.416666673744</c:v>
                </c:pt>
                <c:pt idx="8750">
                  <c:v>41450.423611118189</c:v>
                </c:pt>
                <c:pt idx="8751">
                  <c:v>41450.430555562634</c:v>
                </c:pt>
                <c:pt idx="8752">
                  <c:v>41450.43750000708</c:v>
                </c:pt>
                <c:pt idx="8753">
                  <c:v>41450.444444451525</c:v>
                </c:pt>
                <c:pt idx="8754">
                  <c:v>41450.45138889597</c:v>
                </c:pt>
                <c:pt idx="8755">
                  <c:v>41450.458333340415</c:v>
                </c:pt>
                <c:pt idx="8756">
                  <c:v>41450.465277784861</c:v>
                </c:pt>
                <c:pt idx="8757">
                  <c:v>41450.472222229306</c:v>
                </c:pt>
                <c:pt idx="8758">
                  <c:v>41450.479166673751</c:v>
                </c:pt>
                <c:pt idx="8759">
                  <c:v>41450.486111118196</c:v>
                </c:pt>
                <c:pt idx="8760">
                  <c:v>41450.493055562642</c:v>
                </c:pt>
                <c:pt idx="8761">
                  <c:v>41450.500000007087</c:v>
                </c:pt>
                <c:pt idx="8762">
                  <c:v>41450.506944451532</c:v>
                </c:pt>
                <c:pt idx="8763">
                  <c:v>41450.513888895977</c:v>
                </c:pt>
                <c:pt idx="8764">
                  <c:v>41450.520833340423</c:v>
                </c:pt>
                <c:pt idx="8765">
                  <c:v>41450.527777784868</c:v>
                </c:pt>
                <c:pt idx="8766">
                  <c:v>41450.534722229313</c:v>
                </c:pt>
                <c:pt idx="8767">
                  <c:v>41450.541666673758</c:v>
                </c:pt>
                <c:pt idx="8768">
                  <c:v>41450.548611118204</c:v>
                </c:pt>
                <c:pt idx="8769">
                  <c:v>41450.555555562649</c:v>
                </c:pt>
                <c:pt idx="8770">
                  <c:v>41450.562500007094</c:v>
                </c:pt>
                <c:pt idx="8771">
                  <c:v>41450.569444451539</c:v>
                </c:pt>
                <c:pt idx="8772">
                  <c:v>41450.576388895985</c:v>
                </c:pt>
                <c:pt idx="8773">
                  <c:v>41450.58333334043</c:v>
                </c:pt>
                <c:pt idx="8774">
                  <c:v>41450.590277784875</c:v>
                </c:pt>
                <c:pt idx="8775">
                  <c:v>41450.59722222932</c:v>
                </c:pt>
                <c:pt idx="8776">
                  <c:v>41450.604166673766</c:v>
                </c:pt>
                <c:pt idx="8777">
                  <c:v>41450.611111118211</c:v>
                </c:pt>
                <c:pt idx="8778">
                  <c:v>41450.618055562656</c:v>
                </c:pt>
                <c:pt idx="8779">
                  <c:v>41450.625000007101</c:v>
                </c:pt>
                <c:pt idx="8780">
                  <c:v>41450.631944451547</c:v>
                </c:pt>
                <c:pt idx="8781">
                  <c:v>41450.638888895992</c:v>
                </c:pt>
                <c:pt idx="8782">
                  <c:v>41450.645833340437</c:v>
                </c:pt>
                <c:pt idx="8783">
                  <c:v>41450.652777784882</c:v>
                </c:pt>
                <c:pt idx="8784">
                  <c:v>41450.659722229328</c:v>
                </c:pt>
                <c:pt idx="8785">
                  <c:v>41450.666666673773</c:v>
                </c:pt>
                <c:pt idx="8786">
                  <c:v>41450.673611118218</c:v>
                </c:pt>
                <c:pt idx="8787">
                  <c:v>41450.680555562663</c:v>
                </c:pt>
                <c:pt idx="8788">
                  <c:v>41450.687500007109</c:v>
                </c:pt>
                <c:pt idx="8789">
                  <c:v>41450.694444451554</c:v>
                </c:pt>
                <c:pt idx="8790">
                  <c:v>41450.701388895999</c:v>
                </c:pt>
                <c:pt idx="8791">
                  <c:v>41450.708333340444</c:v>
                </c:pt>
                <c:pt idx="8792">
                  <c:v>41450.71527778489</c:v>
                </c:pt>
                <c:pt idx="8793">
                  <c:v>41450.722222229335</c:v>
                </c:pt>
                <c:pt idx="8794">
                  <c:v>41450.72916667378</c:v>
                </c:pt>
                <c:pt idx="8795">
                  <c:v>41450.736111118225</c:v>
                </c:pt>
                <c:pt idx="8796">
                  <c:v>41450.743055562671</c:v>
                </c:pt>
                <c:pt idx="8797">
                  <c:v>41450.750000007116</c:v>
                </c:pt>
                <c:pt idx="8798">
                  <c:v>41450.756944451561</c:v>
                </c:pt>
                <c:pt idx="8799">
                  <c:v>41450.763888896006</c:v>
                </c:pt>
                <c:pt idx="8800">
                  <c:v>41450.770833340452</c:v>
                </c:pt>
                <c:pt idx="8801">
                  <c:v>41450.777777784897</c:v>
                </c:pt>
                <c:pt idx="8802">
                  <c:v>41450.784722229342</c:v>
                </c:pt>
                <c:pt idx="8803">
                  <c:v>41450.791666673787</c:v>
                </c:pt>
                <c:pt idx="8804">
                  <c:v>41450.798611118233</c:v>
                </c:pt>
                <c:pt idx="8805">
                  <c:v>41450.805555562678</c:v>
                </c:pt>
                <c:pt idx="8806">
                  <c:v>41450.812500007123</c:v>
                </c:pt>
                <c:pt idx="8807">
                  <c:v>41450.819444451568</c:v>
                </c:pt>
                <c:pt idx="8808">
                  <c:v>41450.826388896014</c:v>
                </c:pt>
                <c:pt idx="8809">
                  <c:v>41450.833333340459</c:v>
                </c:pt>
                <c:pt idx="8810">
                  <c:v>41450.840277784904</c:v>
                </c:pt>
                <c:pt idx="8811">
                  <c:v>41450.847222229349</c:v>
                </c:pt>
                <c:pt idx="8812">
                  <c:v>41450.854166673795</c:v>
                </c:pt>
                <c:pt idx="8813">
                  <c:v>41450.86111111824</c:v>
                </c:pt>
                <c:pt idx="8814">
                  <c:v>41450.868055562685</c:v>
                </c:pt>
                <c:pt idx="8815">
                  <c:v>41450.87500000713</c:v>
                </c:pt>
                <c:pt idx="8816">
                  <c:v>41450.881944451576</c:v>
                </c:pt>
                <c:pt idx="8817">
                  <c:v>41450.888888896021</c:v>
                </c:pt>
                <c:pt idx="8818">
                  <c:v>41450.895833340466</c:v>
                </c:pt>
                <c:pt idx="8819">
                  <c:v>41450.902777784911</c:v>
                </c:pt>
                <c:pt idx="8820">
                  <c:v>41450.909722229357</c:v>
                </c:pt>
                <c:pt idx="8821">
                  <c:v>41450.916666673802</c:v>
                </c:pt>
                <c:pt idx="8822">
                  <c:v>41450.923611118247</c:v>
                </c:pt>
                <c:pt idx="8823">
                  <c:v>41450.930555562692</c:v>
                </c:pt>
                <c:pt idx="8824">
                  <c:v>41450.937500007138</c:v>
                </c:pt>
                <c:pt idx="8825">
                  <c:v>41450.944444451583</c:v>
                </c:pt>
                <c:pt idx="8826">
                  <c:v>41450.951388896028</c:v>
                </c:pt>
                <c:pt idx="8827">
                  <c:v>41450.958333340473</c:v>
                </c:pt>
                <c:pt idx="8828">
                  <c:v>41450.965277784919</c:v>
                </c:pt>
                <c:pt idx="8829">
                  <c:v>41450.972222229364</c:v>
                </c:pt>
                <c:pt idx="8830">
                  <c:v>41450.979166673809</c:v>
                </c:pt>
                <c:pt idx="8831">
                  <c:v>41450.986111118254</c:v>
                </c:pt>
                <c:pt idx="8832">
                  <c:v>41450.9930555627</c:v>
                </c:pt>
                <c:pt idx="8833">
                  <c:v>41451.000000007145</c:v>
                </c:pt>
                <c:pt idx="8834">
                  <c:v>41451.00694445159</c:v>
                </c:pt>
                <c:pt idx="8835">
                  <c:v>41451.013888896035</c:v>
                </c:pt>
                <c:pt idx="8836">
                  <c:v>41451.020833340481</c:v>
                </c:pt>
                <c:pt idx="8837">
                  <c:v>41451.027777784926</c:v>
                </c:pt>
                <c:pt idx="8838">
                  <c:v>41451.034722229371</c:v>
                </c:pt>
                <c:pt idx="8839">
                  <c:v>41451.041666673817</c:v>
                </c:pt>
                <c:pt idx="8840">
                  <c:v>41451.048611118262</c:v>
                </c:pt>
                <c:pt idx="8841">
                  <c:v>41451.055555562707</c:v>
                </c:pt>
                <c:pt idx="8842">
                  <c:v>41451.062500007152</c:v>
                </c:pt>
                <c:pt idx="8843">
                  <c:v>41451.069444451598</c:v>
                </c:pt>
                <c:pt idx="8844">
                  <c:v>41451.076388896043</c:v>
                </c:pt>
                <c:pt idx="8845">
                  <c:v>41451.083333340488</c:v>
                </c:pt>
                <c:pt idx="8846">
                  <c:v>41451.090277784933</c:v>
                </c:pt>
                <c:pt idx="8847">
                  <c:v>41451.097222229379</c:v>
                </c:pt>
                <c:pt idx="8848">
                  <c:v>41451.104166673824</c:v>
                </c:pt>
                <c:pt idx="8849">
                  <c:v>41451.111111118269</c:v>
                </c:pt>
                <c:pt idx="8850">
                  <c:v>41451.118055562714</c:v>
                </c:pt>
                <c:pt idx="8851">
                  <c:v>41451.12500000716</c:v>
                </c:pt>
                <c:pt idx="8852">
                  <c:v>41451.131944451605</c:v>
                </c:pt>
                <c:pt idx="8853">
                  <c:v>41451.13888889605</c:v>
                </c:pt>
                <c:pt idx="8854">
                  <c:v>41451.145833340495</c:v>
                </c:pt>
                <c:pt idx="8855">
                  <c:v>41451.152777784941</c:v>
                </c:pt>
                <c:pt idx="8856">
                  <c:v>41451.159722229386</c:v>
                </c:pt>
                <c:pt idx="8857">
                  <c:v>41451.166666673831</c:v>
                </c:pt>
                <c:pt idx="8858">
                  <c:v>41451.173611118276</c:v>
                </c:pt>
                <c:pt idx="8859">
                  <c:v>41451.180555562722</c:v>
                </c:pt>
                <c:pt idx="8860">
                  <c:v>41451.187500007167</c:v>
                </c:pt>
                <c:pt idx="8861">
                  <c:v>41451.194444451612</c:v>
                </c:pt>
                <c:pt idx="8862">
                  <c:v>41451.201388896057</c:v>
                </c:pt>
                <c:pt idx="8863">
                  <c:v>41451.208333340503</c:v>
                </c:pt>
                <c:pt idx="8864">
                  <c:v>41451.215277784948</c:v>
                </c:pt>
                <c:pt idx="8865">
                  <c:v>41451.222222229393</c:v>
                </c:pt>
                <c:pt idx="8866">
                  <c:v>41451.229166673838</c:v>
                </c:pt>
                <c:pt idx="8867">
                  <c:v>41451.236111118284</c:v>
                </c:pt>
                <c:pt idx="8868">
                  <c:v>41451.243055562729</c:v>
                </c:pt>
                <c:pt idx="8869">
                  <c:v>41451.250000007174</c:v>
                </c:pt>
                <c:pt idx="8870">
                  <c:v>41451.256944451619</c:v>
                </c:pt>
                <c:pt idx="8871">
                  <c:v>41451.263888896065</c:v>
                </c:pt>
                <c:pt idx="8872">
                  <c:v>41451.27083334051</c:v>
                </c:pt>
                <c:pt idx="8873">
                  <c:v>41451.277777784955</c:v>
                </c:pt>
                <c:pt idx="8874">
                  <c:v>41451.2847222294</c:v>
                </c:pt>
                <c:pt idx="8875">
                  <c:v>41451.291666673846</c:v>
                </c:pt>
                <c:pt idx="8876">
                  <c:v>41451.298611118291</c:v>
                </c:pt>
                <c:pt idx="8877">
                  <c:v>41451.305555562736</c:v>
                </c:pt>
                <c:pt idx="8878">
                  <c:v>41451.312500007181</c:v>
                </c:pt>
                <c:pt idx="8879">
                  <c:v>41451.319444451627</c:v>
                </c:pt>
                <c:pt idx="8880">
                  <c:v>41451.326388896072</c:v>
                </c:pt>
                <c:pt idx="8881">
                  <c:v>41451.333333340517</c:v>
                </c:pt>
                <c:pt idx="8882">
                  <c:v>41451.340277784962</c:v>
                </c:pt>
                <c:pt idx="8883">
                  <c:v>41451.347222229408</c:v>
                </c:pt>
                <c:pt idx="8884">
                  <c:v>41451.354166673853</c:v>
                </c:pt>
                <c:pt idx="8885">
                  <c:v>41451.361111118298</c:v>
                </c:pt>
                <c:pt idx="8886">
                  <c:v>41451.368055562743</c:v>
                </c:pt>
                <c:pt idx="8887">
                  <c:v>41451.375000007189</c:v>
                </c:pt>
                <c:pt idx="8888">
                  <c:v>41451.381944451634</c:v>
                </c:pt>
                <c:pt idx="8889">
                  <c:v>41451.388888896079</c:v>
                </c:pt>
                <c:pt idx="8890">
                  <c:v>41451.395833340524</c:v>
                </c:pt>
                <c:pt idx="8891">
                  <c:v>41451.40277778497</c:v>
                </c:pt>
                <c:pt idx="8892">
                  <c:v>41451.409722229415</c:v>
                </c:pt>
                <c:pt idx="8893">
                  <c:v>41451.41666667386</c:v>
                </c:pt>
                <c:pt idx="8894">
                  <c:v>41451.423611118305</c:v>
                </c:pt>
                <c:pt idx="8895">
                  <c:v>41451.430555562751</c:v>
                </c:pt>
                <c:pt idx="8896">
                  <c:v>41451.437500007196</c:v>
                </c:pt>
                <c:pt idx="8897">
                  <c:v>41451.444444451641</c:v>
                </c:pt>
                <c:pt idx="8898">
                  <c:v>41451.451388896086</c:v>
                </c:pt>
                <c:pt idx="8899">
                  <c:v>41451.458333340532</c:v>
                </c:pt>
                <c:pt idx="8900">
                  <c:v>41451.465277784977</c:v>
                </c:pt>
                <c:pt idx="8901">
                  <c:v>41451.472222229422</c:v>
                </c:pt>
                <c:pt idx="8902">
                  <c:v>41451.479166673867</c:v>
                </c:pt>
                <c:pt idx="8903">
                  <c:v>41451.486111118313</c:v>
                </c:pt>
                <c:pt idx="8904">
                  <c:v>41451.493055562758</c:v>
                </c:pt>
                <c:pt idx="8905">
                  <c:v>41451.500000007203</c:v>
                </c:pt>
                <c:pt idx="8906">
                  <c:v>41451.506944451648</c:v>
                </c:pt>
                <c:pt idx="8907">
                  <c:v>41451.513888896094</c:v>
                </c:pt>
                <c:pt idx="8908">
                  <c:v>41451.520833340539</c:v>
                </c:pt>
                <c:pt idx="8909">
                  <c:v>41451.527777784984</c:v>
                </c:pt>
                <c:pt idx="8910">
                  <c:v>41451.534722229429</c:v>
                </c:pt>
                <c:pt idx="8911">
                  <c:v>41451.541666673875</c:v>
                </c:pt>
                <c:pt idx="8912">
                  <c:v>41451.54861111832</c:v>
                </c:pt>
                <c:pt idx="8913">
                  <c:v>41451.555555562765</c:v>
                </c:pt>
                <c:pt idx="8914">
                  <c:v>41451.56250000721</c:v>
                </c:pt>
                <c:pt idx="8915">
                  <c:v>41451.569444451656</c:v>
                </c:pt>
                <c:pt idx="8916">
                  <c:v>41451.576388896101</c:v>
                </c:pt>
                <c:pt idx="8917">
                  <c:v>41451.583333340546</c:v>
                </c:pt>
                <c:pt idx="8918">
                  <c:v>41451.590277784991</c:v>
                </c:pt>
                <c:pt idx="8919">
                  <c:v>41451.597222229437</c:v>
                </c:pt>
                <c:pt idx="8920">
                  <c:v>41451.604166673882</c:v>
                </c:pt>
                <c:pt idx="8921">
                  <c:v>41451.611111118327</c:v>
                </c:pt>
                <c:pt idx="8922">
                  <c:v>41451.618055562772</c:v>
                </c:pt>
                <c:pt idx="8923">
                  <c:v>41451.625000007218</c:v>
                </c:pt>
                <c:pt idx="8924">
                  <c:v>41451.631944451663</c:v>
                </c:pt>
                <c:pt idx="8925">
                  <c:v>41451.638888896108</c:v>
                </c:pt>
                <c:pt idx="8926">
                  <c:v>41451.645833340554</c:v>
                </c:pt>
                <c:pt idx="8927">
                  <c:v>41451.652777784999</c:v>
                </c:pt>
                <c:pt idx="8928">
                  <c:v>41451.659722229444</c:v>
                </c:pt>
                <c:pt idx="8929">
                  <c:v>41451.666666673889</c:v>
                </c:pt>
                <c:pt idx="8930">
                  <c:v>41451.673611118335</c:v>
                </c:pt>
                <c:pt idx="8931">
                  <c:v>41451.68055556278</c:v>
                </c:pt>
                <c:pt idx="8932">
                  <c:v>41451.687500007225</c:v>
                </c:pt>
                <c:pt idx="8933">
                  <c:v>41451.69444445167</c:v>
                </c:pt>
                <c:pt idx="8934">
                  <c:v>41451.701388896116</c:v>
                </c:pt>
                <c:pt idx="8935">
                  <c:v>41451.708333340561</c:v>
                </c:pt>
                <c:pt idx="8936">
                  <c:v>41451.715277785006</c:v>
                </c:pt>
                <c:pt idx="8937">
                  <c:v>41451.722222229451</c:v>
                </c:pt>
                <c:pt idx="8938">
                  <c:v>41451.729166673897</c:v>
                </c:pt>
                <c:pt idx="8939">
                  <c:v>41451.736111118342</c:v>
                </c:pt>
                <c:pt idx="8940">
                  <c:v>41451.743055562787</c:v>
                </c:pt>
                <c:pt idx="8941">
                  <c:v>41451.750000007232</c:v>
                </c:pt>
                <c:pt idx="8942">
                  <c:v>41451.756944451678</c:v>
                </c:pt>
                <c:pt idx="8943">
                  <c:v>41451.763888896123</c:v>
                </c:pt>
                <c:pt idx="8944">
                  <c:v>41451.770833340568</c:v>
                </c:pt>
                <c:pt idx="8945">
                  <c:v>41451.777777785013</c:v>
                </c:pt>
                <c:pt idx="8946">
                  <c:v>41451.784722229459</c:v>
                </c:pt>
                <c:pt idx="8947">
                  <c:v>41451.791666673904</c:v>
                </c:pt>
                <c:pt idx="8948">
                  <c:v>41451.798611118349</c:v>
                </c:pt>
                <c:pt idx="8949">
                  <c:v>41451.805555562794</c:v>
                </c:pt>
                <c:pt idx="8950">
                  <c:v>41451.81250000724</c:v>
                </c:pt>
                <c:pt idx="8951">
                  <c:v>41451.819444451685</c:v>
                </c:pt>
                <c:pt idx="8952">
                  <c:v>41451.82638889613</c:v>
                </c:pt>
                <c:pt idx="8953">
                  <c:v>41451.833333340575</c:v>
                </c:pt>
                <c:pt idx="8954">
                  <c:v>41451.840277785021</c:v>
                </c:pt>
                <c:pt idx="8955">
                  <c:v>41451.847222229466</c:v>
                </c:pt>
                <c:pt idx="8956">
                  <c:v>41451.854166673911</c:v>
                </c:pt>
                <c:pt idx="8957">
                  <c:v>41451.861111118356</c:v>
                </c:pt>
                <c:pt idx="8958">
                  <c:v>41451.868055562802</c:v>
                </c:pt>
                <c:pt idx="8959">
                  <c:v>41451.875000007247</c:v>
                </c:pt>
                <c:pt idx="8960">
                  <c:v>41451.881944451692</c:v>
                </c:pt>
                <c:pt idx="8961">
                  <c:v>41451.888888896137</c:v>
                </c:pt>
                <c:pt idx="8962">
                  <c:v>41451.895833340583</c:v>
                </c:pt>
                <c:pt idx="8963">
                  <c:v>41451.902777785028</c:v>
                </c:pt>
                <c:pt idx="8964">
                  <c:v>41451.909722229473</c:v>
                </c:pt>
                <c:pt idx="8965">
                  <c:v>41451.916666673918</c:v>
                </c:pt>
                <c:pt idx="8966">
                  <c:v>41451.923611118364</c:v>
                </c:pt>
                <c:pt idx="8967">
                  <c:v>41451.930555562809</c:v>
                </c:pt>
                <c:pt idx="8968">
                  <c:v>41451.937500007254</c:v>
                </c:pt>
                <c:pt idx="8969">
                  <c:v>41451.944444451699</c:v>
                </c:pt>
                <c:pt idx="8970">
                  <c:v>41451.951388896145</c:v>
                </c:pt>
                <c:pt idx="8971">
                  <c:v>41451.95833334059</c:v>
                </c:pt>
                <c:pt idx="8972">
                  <c:v>41451.965277785035</c:v>
                </c:pt>
                <c:pt idx="8973">
                  <c:v>41451.97222222948</c:v>
                </c:pt>
                <c:pt idx="8974">
                  <c:v>41451.979166673926</c:v>
                </c:pt>
                <c:pt idx="8975">
                  <c:v>41451.986111118371</c:v>
                </c:pt>
                <c:pt idx="8976">
                  <c:v>41451.993055562816</c:v>
                </c:pt>
                <c:pt idx="8977">
                  <c:v>41452.000000007261</c:v>
                </c:pt>
                <c:pt idx="8978">
                  <c:v>41452.006944451707</c:v>
                </c:pt>
                <c:pt idx="8979">
                  <c:v>41452.013888896152</c:v>
                </c:pt>
                <c:pt idx="8980">
                  <c:v>41452.020833340597</c:v>
                </c:pt>
                <c:pt idx="8981">
                  <c:v>41452.027777785042</c:v>
                </c:pt>
                <c:pt idx="8982">
                  <c:v>41452.034722229488</c:v>
                </c:pt>
                <c:pt idx="8983">
                  <c:v>41452.041666673933</c:v>
                </c:pt>
                <c:pt idx="8984">
                  <c:v>41452.048611118378</c:v>
                </c:pt>
                <c:pt idx="8985">
                  <c:v>41452.055555562823</c:v>
                </c:pt>
                <c:pt idx="8986">
                  <c:v>41452.062500007269</c:v>
                </c:pt>
                <c:pt idx="8987">
                  <c:v>41452.069444451714</c:v>
                </c:pt>
                <c:pt idx="8988">
                  <c:v>41452.076388896159</c:v>
                </c:pt>
                <c:pt idx="8989">
                  <c:v>41452.083333340604</c:v>
                </c:pt>
                <c:pt idx="8990">
                  <c:v>41452.09027778505</c:v>
                </c:pt>
                <c:pt idx="8991">
                  <c:v>41452.097222229495</c:v>
                </c:pt>
                <c:pt idx="8992">
                  <c:v>41452.10416667394</c:v>
                </c:pt>
                <c:pt idx="8993">
                  <c:v>41452.111111118385</c:v>
                </c:pt>
                <c:pt idx="8994">
                  <c:v>41452.118055562831</c:v>
                </c:pt>
                <c:pt idx="8995">
                  <c:v>41452.125000007276</c:v>
                </c:pt>
                <c:pt idx="8996">
                  <c:v>41452.131944451721</c:v>
                </c:pt>
                <c:pt idx="8997">
                  <c:v>41452.138888896166</c:v>
                </c:pt>
                <c:pt idx="8998">
                  <c:v>41452.145833340612</c:v>
                </c:pt>
                <c:pt idx="8999">
                  <c:v>41452.152777785057</c:v>
                </c:pt>
                <c:pt idx="9000">
                  <c:v>41452.159722229502</c:v>
                </c:pt>
                <c:pt idx="9001">
                  <c:v>41452.166666673947</c:v>
                </c:pt>
                <c:pt idx="9002">
                  <c:v>41452.173611118393</c:v>
                </c:pt>
                <c:pt idx="9003">
                  <c:v>41452.180555562838</c:v>
                </c:pt>
                <c:pt idx="9004">
                  <c:v>41452.187500007283</c:v>
                </c:pt>
                <c:pt idx="9005">
                  <c:v>41452.194444451728</c:v>
                </c:pt>
                <c:pt idx="9006">
                  <c:v>41452.201388896174</c:v>
                </c:pt>
                <c:pt idx="9007">
                  <c:v>41452.208333340619</c:v>
                </c:pt>
                <c:pt idx="9008">
                  <c:v>41452.215277785064</c:v>
                </c:pt>
                <c:pt idx="9009">
                  <c:v>41452.222222229509</c:v>
                </c:pt>
                <c:pt idx="9010">
                  <c:v>41452.229166673955</c:v>
                </c:pt>
                <c:pt idx="9011">
                  <c:v>41452.2361111184</c:v>
                </c:pt>
                <c:pt idx="9012">
                  <c:v>41452.243055562845</c:v>
                </c:pt>
                <c:pt idx="9013">
                  <c:v>41452.250000007291</c:v>
                </c:pt>
                <c:pt idx="9014">
                  <c:v>41452.256944451736</c:v>
                </c:pt>
                <c:pt idx="9015">
                  <c:v>41452.263888896181</c:v>
                </c:pt>
                <c:pt idx="9016">
                  <c:v>41452.270833340626</c:v>
                </c:pt>
                <c:pt idx="9017">
                  <c:v>41452.277777785072</c:v>
                </c:pt>
                <c:pt idx="9018">
                  <c:v>41452.284722229517</c:v>
                </c:pt>
                <c:pt idx="9019">
                  <c:v>41452.291666673962</c:v>
                </c:pt>
                <c:pt idx="9020">
                  <c:v>41452.298611118407</c:v>
                </c:pt>
                <c:pt idx="9021">
                  <c:v>41452.305555562853</c:v>
                </c:pt>
                <c:pt idx="9022">
                  <c:v>41452.312500007298</c:v>
                </c:pt>
                <c:pt idx="9023">
                  <c:v>41452.319444451743</c:v>
                </c:pt>
                <c:pt idx="9024">
                  <c:v>41452.326388896188</c:v>
                </c:pt>
                <c:pt idx="9025">
                  <c:v>41452.333333340634</c:v>
                </c:pt>
                <c:pt idx="9026">
                  <c:v>41452.340277785079</c:v>
                </c:pt>
                <c:pt idx="9027">
                  <c:v>41452.347222229524</c:v>
                </c:pt>
                <c:pt idx="9028">
                  <c:v>41452.354166673969</c:v>
                </c:pt>
                <c:pt idx="9029">
                  <c:v>41452.361111118415</c:v>
                </c:pt>
                <c:pt idx="9030">
                  <c:v>41452.36805556286</c:v>
                </c:pt>
                <c:pt idx="9031">
                  <c:v>41452.375000007305</c:v>
                </c:pt>
                <c:pt idx="9032">
                  <c:v>41452.38194445175</c:v>
                </c:pt>
                <c:pt idx="9033">
                  <c:v>41452.388888896196</c:v>
                </c:pt>
                <c:pt idx="9034">
                  <c:v>41452.395833340641</c:v>
                </c:pt>
                <c:pt idx="9035">
                  <c:v>41452.402777785086</c:v>
                </c:pt>
                <c:pt idx="9036">
                  <c:v>41452.409722229531</c:v>
                </c:pt>
                <c:pt idx="9037">
                  <c:v>41452.416666673977</c:v>
                </c:pt>
                <c:pt idx="9038">
                  <c:v>41452.423611118422</c:v>
                </c:pt>
                <c:pt idx="9039">
                  <c:v>41452.430555562867</c:v>
                </c:pt>
                <c:pt idx="9040">
                  <c:v>41452.437500007312</c:v>
                </c:pt>
                <c:pt idx="9041">
                  <c:v>41452.444444451758</c:v>
                </c:pt>
                <c:pt idx="9042">
                  <c:v>41452.451388896203</c:v>
                </c:pt>
                <c:pt idx="9043">
                  <c:v>41452.458333340648</c:v>
                </c:pt>
                <c:pt idx="9044">
                  <c:v>41452.465277785093</c:v>
                </c:pt>
                <c:pt idx="9045">
                  <c:v>41452.472222229539</c:v>
                </c:pt>
                <c:pt idx="9046">
                  <c:v>41452.479166673984</c:v>
                </c:pt>
                <c:pt idx="9047">
                  <c:v>41452.486111118429</c:v>
                </c:pt>
                <c:pt idx="9048">
                  <c:v>41452.493055562874</c:v>
                </c:pt>
                <c:pt idx="9049">
                  <c:v>41452.50000000732</c:v>
                </c:pt>
                <c:pt idx="9050">
                  <c:v>41452.506944451765</c:v>
                </c:pt>
                <c:pt idx="9051">
                  <c:v>41452.51388889621</c:v>
                </c:pt>
                <c:pt idx="9052">
                  <c:v>41452.520833340655</c:v>
                </c:pt>
                <c:pt idx="9053">
                  <c:v>41452.527777785101</c:v>
                </c:pt>
                <c:pt idx="9054">
                  <c:v>41452.534722229546</c:v>
                </c:pt>
                <c:pt idx="9055">
                  <c:v>41452.541666673991</c:v>
                </c:pt>
                <c:pt idx="9056">
                  <c:v>41452.548611118436</c:v>
                </c:pt>
                <c:pt idx="9057">
                  <c:v>41452.555555562882</c:v>
                </c:pt>
                <c:pt idx="9058">
                  <c:v>41452.562500007327</c:v>
                </c:pt>
                <c:pt idx="9059">
                  <c:v>41452.569444451772</c:v>
                </c:pt>
                <c:pt idx="9060">
                  <c:v>41452.576388896217</c:v>
                </c:pt>
                <c:pt idx="9061">
                  <c:v>41452.583333340663</c:v>
                </c:pt>
                <c:pt idx="9062">
                  <c:v>41452.590277785108</c:v>
                </c:pt>
                <c:pt idx="9063">
                  <c:v>41452.597222229553</c:v>
                </c:pt>
                <c:pt idx="9064">
                  <c:v>41452.604166673998</c:v>
                </c:pt>
                <c:pt idx="9065">
                  <c:v>41452.611111118444</c:v>
                </c:pt>
                <c:pt idx="9066">
                  <c:v>41452.618055562889</c:v>
                </c:pt>
                <c:pt idx="9067">
                  <c:v>41452.625000007334</c:v>
                </c:pt>
                <c:pt idx="9068">
                  <c:v>41452.631944451779</c:v>
                </c:pt>
                <c:pt idx="9069">
                  <c:v>41452.638888896225</c:v>
                </c:pt>
                <c:pt idx="9070">
                  <c:v>41452.64583334067</c:v>
                </c:pt>
                <c:pt idx="9071">
                  <c:v>41452.652777785115</c:v>
                </c:pt>
                <c:pt idx="9072">
                  <c:v>41452.65972222956</c:v>
                </c:pt>
                <c:pt idx="9073">
                  <c:v>41452.666666674006</c:v>
                </c:pt>
                <c:pt idx="9074">
                  <c:v>41452.673611118451</c:v>
                </c:pt>
                <c:pt idx="9075">
                  <c:v>41452.680555562896</c:v>
                </c:pt>
                <c:pt idx="9076">
                  <c:v>41452.687500007341</c:v>
                </c:pt>
                <c:pt idx="9077">
                  <c:v>41452.694444451787</c:v>
                </c:pt>
                <c:pt idx="9078">
                  <c:v>41452.701388896232</c:v>
                </c:pt>
                <c:pt idx="9079">
                  <c:v>41452.708333340677</c:v>
                </c:pt>
                <c:pt idx="9080">
                  <c:v>41452.715277785122</c:v>
                </c:pt>
                <c:pt idx="9081">
                  <c:v>41452.722222229568</c:v>
                </c:pt>
                <c:pt idx="9082">
                  <c:v>41452.729166674013</c:v>
                </c:pt>
                <c:pt idx="9083">
                  <c:v>41452.736111118458</c:v>
                </c:pt>
                <c:pt idx="9084">
                  <c:v>41452.743055562903</c:v>
                </c:pt>
                <c:pt idx="9085">
                  <c:v>41452.750000007349</c:v>
                </c:pt>
                <c:pt idx="9086">
                  <c:v>41452.756944451794</c:v>
                </c:pt>
                <c:pt idx="9087">
                  <c:v>41452.763888896239</c:v>
                </c:pt>
                <c:pt idx="9088">
                  <c:v>41452.770833340684</c:v>
                </c:pt>
                <c:pt idx="9089">
                  <c:v>41452.77777778513</c:v>
                </c:pt>
                <c:pt idx="9090">
                  <c:v>41452.784722229575</c:v>
                </c:pt>
                <c:pt idx="9091">
                  <c:v>41452.79166667402</c:v>
                </c:pt>
                <c:pt idx="9092">
                  <c:v>41452.798611118465</c:v>
                </c:pt>
                <c:pt idx="9093">
                  <c:v>41452.805555562911</c:v>
                </c:pt>
                <c:pt idx="9094">
                  <c:v>41452.812500007356</c:v>
                </c:pt>
                <c:pt idx="9095">
                  <c:v>41452.819444451801</c:v>
                </c:pt>
                <c:pt idx="9096">
                  <c:v>41452.826388896246</c:v>
                </c:pt>
                <c:pt idx="9097">
                  <c:v>41452.833333340692</c:v>
                </c:pt>
                <c:pt idx="9098">
                  <c:v>41452.840277785137</c:v>
                </c:pt>
                <c:pt idx="9099">
                  <c:v>41452.847222229582</c:v>
                </c:pt>
                <c:pt idx="9100">
                  <c:v>41452.854166674028</c:v>
                </c:pt>
                <c:pt idx="9101">
                  <c:v>41452.861111118473</c:v>
                </c:pt>
                <c:pt idx="9102">
                  <c:v>41452.868055562918</c:v>
                </c:pt>
                <c:pt idx="9103">
                  <c:v>41452.875000007363</c:v>
                </c:pt>
                <c:pt idx="9104">
                  <c:v>41452.881944451809</c:v>
                </c:pt>
                <c:pt idx="9105">
                  <c:v>41452.888888896254</c:v>
                </c:pt>
                <c:pt idx="9106">
                  <c:v>41452.895833340699</c:v>
                </c:pt>
                <c:pt idx="9107">
                  <c:v>41452.902777785144</c:v>
                </c:pt>
                <c:pt idx="9108">
                  <c:v>41452.90972222959</c:v>
                </c:pt>
                <c:pt idx="9109">
                  <c:v>41452.916666674035</c:v>
                </c:pt>
                <c:pt idx="9110">
                  <c:v>41452.92361111848</c:v>
                </c:pt>
                <c:pt idx="9111">
                  <c:v>41452.930555562925</c:v>
                </c:pt>
                <c:pt idx="9112">
                  <c:v>41452.937500007371</c:v>
                </c:pt>
                <c:pt idx="9113">
                  <c:v>41452.944444451816</c:v>
                </c:pt>
                <c:pt idx="9114">
                  <c:v>41452.951388896261</c:v>
                </c:pt>
                <c:pt idx="9115">
                  <c:v>41452.958333340706</c:v>
                </c:pt>
                <c:pt idx="9116">
                  <c:v>41452.965277785152</c:v>
                </c:pt>
                <c:pt idx="9117">
                  <c:v>41452.972222229597</c:v>
                </c:pt>
                <c:pt idx="9118">
                  <c:v>41452.979166674042</c:v>
                </c:pt>
                <c:pt idx="9119">
                  <c:v>41452.986111118487</c:v>
                </c:pt>
                <c:pt idx="9120">
                  <c:v>41452.993055562933</c:v>
                </c:pt>
                <c:pt idx="9121">
                  <c:v>41453.000000007378</c:v>
                </c:pt>
                <c:pt idx="9122">
                  <c:v>41453.006944451823</c:v>
                </c:pt>
                <c:pt idx="9123">
                  <c:v>41453.013888896268</c:v>
                </c:pt>
                <c:pt idx="9124">
                  <c:v>41453.020833340714</c:v>
                </c:pt>
                <c:pt idx="9125">
                  <c:v>41453.027777785159</c:v>
                </c:pt>
                <c:pt idx="9126">
                  <c:v>41453.034722229604</c:v>
                </c:pt>
                <c:pt idx="9127">
                  <c:v>41453.041666674049</c:v>
                </c:pt>
                <c:pt idx="9128">
                  <c:v>41453.048611118495</c:v>
                </c:pt>
                <c:pt idx="9129">
                  <c:v>41453.05555556294</c:v>
                </c:pt>
                <c:pt idx="9130">
                  <c:v>41453.062500007385</c:v>
                </c:pt>
                <c:pt idx="9131">
                  <c:v>41453.06944445183</c:v>
                </c:pt>
                <c:pt idx="9132">
                  <c:v>41453.076388896276</c:v>
                </c:pt>
                <c:pt idx="9133">
                  <c:v>41453.083333340721</c:v>
                </c:pt>
                <c:pt idx="9134">
                  <c:v>41453.090277785166</c:v>
                </c:pt>
                <c:pt idx="9135">
                  <c:v>41453.097222229611</c:v>
                </c:pt>
                <c:pt idx="9136">
                  <c:v>41453.104166674057</c:v>
                </c:pt>
                <c:pt idx="9137">
                  <c:v>41453.111111118502</c:v>
                </c:pt>
                <c:pt idx="9138">
                  <c:v>41453.118055562947</c:v>
                </c:pt>
                <c:pt idx="9139">
                  <c:v>41453.125000007392</c:v>
                </c:pt>
                <c:pt idx="9140">
                  <c:v>41453.131944451838</c:v>
                </c:pt>
                <c:pt idx="9141">
                  <c:v>41453.138888896283</c:v>
                </c:pt>
                <c:pt idx="9142">
                  <c:v>41453.145833340728</c:v>
                </c:pt>
                <c:pt idx="9143">
                  <c:v>41453.152777785173</c:v>
                </c:pt>
                <c:pt idx="9144">
                  <c:v>41453.159722229619</c:v>
                </c:pt>
                <c:pt idx="9145">
                  <c:v>41453.166666674064</c:v>
                </c:pt>
                <c:pt idx="9146">
                  <c:v>41453.173611118509</c:v>
                </c:pt>
                <c:pt idx="9147">
                  <c:v>41453.180555562954</c:v>
                </c:pt>
                <c:pt idx="9148">
                  <c:v>41453.1875000074</c:v>
                </c:pt>
                <c:pt idx="9149">
                  <c:v>41453.194444451845</c:v>
                </c:pt>
                <c:pt idx="9150">
                  <c:v>41453.20138889629</c:v>
                </c:pt>
                <c:pt idx="9151">
                  <c:v>41453.208333340735</c:v>
                </c:pt>
                <c:pt idx="9152">
                  <c:v>41453.215277785181</c:v>
                </c:pt>
                <c:pt idx="9153">
                  <c:v>41453.222222229626</c:v>
                </c:pt>
                <c:pt idx="9154">
                  <c:v>41453.229166674071</c:v>
                </c:pt>
                <c:pt idx="9155">
                  <c:v>41453.236111118516</c:v>
                </c:pt>
                <c:pt idx="9156">
                  <c:v>41453.243055562962</c:v>
                </c:pt>
                <c:pt idx="9157">
                  <c:v>41453.250000007407</c:v>
                </c:pt>
                <c:pt idx="9158">
                  <c:v>41453.256944451852</c:v>
                </c:pt>
                <c:pt idx="9159">
                  <c:v>41453.263888896297</c:v>
                </c:pt>
                <c:pt idx="9160">
                  <c:v>41453.270833340743</c:v>
                </c:pt>
                <c:pt idx="9161">
                  <c:v>41453.277777785188</c:v>
                </c:pt>
                <c:pt idx="9162">
                  <c:v>41453.284722229633</c:v>
                </c:pt>
                <c:pt idx="9163">
                  <c:v>41453.291666674078</c:v>
                </c:pt>
                <c:pt idx="9164">
                  <c:v>41453.298611118524</c:v>
                </c:pt>
                <c:pt idx="9165">
                  <c:v>41453.305555562969</c:v>
                </c:pt>
                <c:pt idx="9166">
                  <c:v>41453.312500007414</c:v>
                </c:pt>
                <c:pt idx="9167">
                  <c:v>41453.319444451859</c:v>
                </c:pt>
                <c:pt idx="9168">
                  <c:v>41453.326388896305</c:v>
                </c:pt>
                <c:pt idx="9169">
                  <c:v>41453.33333334075</c:v>
                </c:pt>
                <c:pt idx="9170">
                  <c:v>41453.340277785195</c:v>
                </c:pt>
                <c:pt idx="9171">
                  <c:v>41453.34722222964</c:v>
                </c:pt>
                <c:pt idx="9172">
                  <c:v>41453.354166674086</c:v>
                </c:pt>
                <c:pt idx="9173">
                  <c:v>41453.361111118531</c:v>
                </c:pt>
                <c:pt idx="9174">
                  <c:v>41453.368055562976</c:v>
                </c:pt>
                <c:pt idx="9175">
                  <c:v>41453.375000007421</c:v>
                </c:pt>
                <c:pt idx="9176">
                  <c:v>41453.381944451867</c:v>
                </c:pt>
                <c:pt idx="9177">
                  <c:v>41453.388888896312</c:v>
                </c:pt>
                <c:pt idx="9178">
                  <c:v>41453.395833340757</c:v>
                </c:pt>
                <c:pt idx="9179">
                  <c:v>41453.402777785202</c:v>
                </c:pt>
                <c:pt idx="9180">
                  <c:v>41453.409722229648</c:v>
                </c:pt>
                <c:pt idx="9181">
                  <c:v>41453.416666674093</c:v>
                </c:pt>
                <c:pt idx="9182">
                  <c:v>41453.423611118538</c:v>
                </c:pt>
                <c:pt idx="9183">
                  <c:v>41453.430555562983</c:v>
                </c:pt>
                <c:pt idx="9184">
                  <c:v>41453.437500007429</c:v>
                </c:pt>
                <c:pt idx="9185">
                  <c:v>41453.444444451874</c:v>
                </c:pt>
                <c:pt idx="9186">
                  <c:v>41453.451388896319</c:v>
                </c:pt>
                <c:pt idx="9187">
                  <c:v>41453.458333340765</c:v>
                </c:pt>
                <c:pt idx="9188">
                  <c:v>41453.46527778521</c:v>
                </c:pt>
                <c:pt idx="9189">
                  <c:v>41453.472222229655</c:v>
                </c:pt>
                <c:pt idx="9190">
                  <c:v>41453.4791666741</c:v>
                </c:pt>
                <c:pt idx="9191">
                  <c:v>41453.486111118546</c:v>
                </c:pt>
                <c:pt idx="9192">
                  <c:v>41453.493055562991</c:v>
                </c:pt>
                <c:pt idx="9193">
                  <c:v>41453.500000007436</c:v>
                </c:pt>
                <c:pt idx="9194">
                  <c:v>41453.506944451881</c:v>
                </c:pt>
                <c:pt idx="9195">
                  <c:v>41453.513888896327</c:v>
                </c:pt>
                <c:pt idx="9196">
                  <c:v>41453.520833340772</c:v>
                </c:pt>
                <c:pt idx="9197">
                  <c:v>41453.527777785217</c:v>
                </c:pt>
                <c:pt idx="9198">
                  <c:v>41453.534722229662</c:v>
                </c:pt>
                <c:pt idx="9199">
                  <c:v>41453.541666674108</c:v>
                </c:pt>
                <c:pt idx="9200">
                  <c:v>41453.548611118553</c:v>
                </c:pt>
                <c:pt idx="9201">
                  <c:v>41453.555555562998</c:v>
                </c:pt>
                <c:pt idx="9202">
                  <c:v>41453.562500007443</c:v>
                </c:pt>
                <c:pt idx="9203">
                  <c:v>41453.569444451889</c:v>
                </c:pt>
                <c:pt idx="9204">
                  <c:v>41453.576388896334</c:v>
                </c:pt>
                <c:pt idx="9205">
                  <c:v>41453.583333340779</c:v>
                </c:pt>
                <c:pt idx="9206">
                  <c:v>41453.590277785224</c:v>
                </c:pt>
                <c:pt idx="9207">
                  <c:v>41453.59722222967</c:v>
                </c:pt>
                <c:pt idx="9208">
                  <c:v>41453.604166674115</c:v>
                </c:pt>
                <c:pt idx="9209">
                  <c:v>41453.61111111856</c:v>
                </c:pt>
                <c:pt idx="9210">
                  <c:v>41453.618055563005</c:v>
                </c:pt>
                <c:pt idx="9211">
                  <c:v>41453.625000007451</c:v>
                </c:pt>
                <c:pt idx="9212">
                  <c:v>41453.631944451896</c:v>
                </c:pt>
                <c:pt idx="9213">
                  <c:v>41453.638888896341</c:v>
                </c:pt>
                <c:pt idx="9214">
                  <c:v>41453.645833340786</c:v>
                </c:pt>
                <c:pt idx="9215">
                  <c:v>41453.652777785232</c:v>
                </c:pt>
                <c:pt idx="9216">
                  <c:v>41453.659722229677</c:v>
                </c:pt>
                <c:pt idx="9217">
                  <c:v>41453.666666674122</c:v>
                </c:pt>
                <c:pt idx="9218">
                  <c:v>41453.673611118567</c:v>
                </c:pt>
                <c:pt idx="9219">
                  <c:v>41453.680555563013</c:v>
                </c:pt>
                <c:pt idx="9220">
                  <c:v>41453.687500007458</c:v>
                </c:pt>
                <c:pt idx="9221">
                  <c:v>41453.694444451903</c:v>
                </c:pt>
                <c:pt idx="9222">
                  <c:v>41453.701388896348</c:v>
                </c:pt>
                <c:pt idx="9223">
                  <c:v>41453.708333340794</c:v>
                </c:pt>
                <c:pt idx="9224">
                  <c:v>41453.715277785239</c:v>
                </c:pt>
                <c:pt idx="9225">
                  <c:v>41453.722222229684</c:v>
                </c:pt>
                <c:pt idx="9226">
                  <c:v>41453.729166674129</c:v>
                </c:pt>
                <c:pt idx="9227">
                  <c:v>41453.736111118575</c:v>
                </c:pt>
                <c:pt idx="9228">
                  <c:v>41453.74305556302</c:v>
                </c:pt>
                <c:pt idx="9229">
                  <c:v>41453.750000007465</c:v>
                </c:pt>
                <c:pt idx="9230">
                  <c:v>41453.75694445191</c:v>
                </c:pt>
                <c:pt idx="9231">
                  <c:v>41453.763888896356</c:v>
                </c:pt>
                <c:pt idx="9232">
                  <c:v>41453.770833340801</c:v>
                </c:pt>
                <c:pt idx="9233">
                  <c:v>41453.777777785246</c:v>
                </c:pt>
                <c:pt idx="9234">
                  <c:v>41453.784722229691</c:v>
                </c:pt>
                <c:pt idx="9235">
                  <c:v>41453.791666674137</c:v>
                </c:pt>
                <c:pt idx="9236">
                  <c:v>41453.798611118582</c:v>
                </c:pt>
                <c:pt idx="9237">
                  <c:v>41453.805555563027</c:v>
                </c:pt>
                <c:pt idx="9238">
                  <c:v>41453.812500007472</c:v>
                </c:pt>
                <c:pt idx="9239">
                  <c:v>41453.819444451918</c:v>
                </c:pt>
                <c:pt idx="9240">
                  <c:v>41453.826388896363</c:v>
                </c:pt>
                <c:pt idx="9241">
                  <c:v>41453.833333340808</c:v>
                </c:pt>
                <c:pt idx="9242">
                  <c:v>41453.840277785253</c:v>
                </c:pt>
                <c:pt idx="9243">
                  <c:v>41453.847222229699</c:v>
                </c:pt>
                <c:pt idx="9244">
                  <c:v>41453.854166674144</c:v>
                </c:pt>
                <c:pt idx="9245">
                  <c:v>41453.861111118589</c:v>
                </c:pt>
                <c:pt idx="9246">
                  <c:v>41453.868055563034</c:v>
                </c:pt>
                <c:pt idx="9247">
                  <c:v>41453.87500000748</c:v>
                </c:pt>
                <c:pt idx="9248">
                  <c:v>41453.881944451925</c:v>
                </c:pt>
                <c:pt idx="9249">
                  <c:v>41453.88888889637</c:v>
                </c:pt>
                <c:pt idx="9250">
                  <c:v>41453.895833340815</c:v>
                </c:pt>
                <c:pt idx="9251">
                  <c:v>41453.902777785261</c:v>
                </c:pt>
                <c:pt idx="9252">
                  <c:v>41453.909722229706</c:v>
                </c:pt>
                <c:pt idx="9253">
                  <c:v>41453.916666674151</c:v>
                </c:pt>
                <c:pt idx="9254">
                  <c:v>41453.923611118596</c:v>
                </c:pt>
                <c:pt idx="9255">
                  <c:v>41453.930555563042</c:v>
                </c:pt>
                <c:pt idx="9256">
                  <c:v>41453.937500007487</c:v>
                </c:pt>
                <c:pt idx="9257">
                  <c:v>41453.944444451932</c:v>
                </c:pt>
                <c:pt idx="9258">
                  <c:v>41453.951388896377</c:v>
                </c:pt>
                <c:pt idx="9259">
                  <c:v>41453.958333340823</c:v>
                </c:pt>
                <c:pt idx="9260">
                  <c:v>41453.965277785268</c:v>
                </c:pt>
                <c:pt idx="9261">
                  <c:v>41453.972222229713</c:v>
                </c:pt>
                <c:pt idx="9262">
                  <c:v>41453.979166674158</c:v>
                </c:pt>
                <c:pt idx="9263">
                  <c:v>41453.986111118604</c:v>
                </c:pt>
                <c:pt idx="9264">
                  <c:v>41453.993055563049</c:v>
                </c:pt>
                <c:pt idx="9265">
                  <c:v>41454.000000007494</c:v>
                </c:pt>
                <c:pt idx="9266">
                  <c:v>41454.006944451939</c:v>
                </c:pt>
                <c:pt idx="9267">
                  <c:v>41454.013888896385</c:v>
                </c:pt>
                <c:pt idx="9268">
                  <c:v>41454.02083334083</c:v>
                </c:pt>
                <c:pt idx="9269">
                  <c:v>41454.027777785275</c:v>
                </c:pt>
                <c:pt idx="9270">
                  <c:v>41454.034722229721</c:v>
                </c:pt>
                <c:pt idx="9271">
                  <c:v>41454.041666674166</c:v>
                </c:pt>
                <c:pt idx="9272">
                  <c:v>41454.048611118611</c:v>
                </c:pt>
                <c:pt idx="9273">
                  <c:v>41454.055555563056</c:v>
                </c:pt>
                <c:pt idx="9274">
                  <c:v>41454.062500007502</c:v>
                </c:pt>
                <c:pt idx="9275">
                  <c:v>41454.069444451947</c:v>
                </c:pt>
                <c:pt idx="9276">
                  <c:v>41454.076388896392</c:v>
                </c:pt>
                <c:pt idx="9277">
                  <c:v>41454.083333340837</c:v>
                </c:pt>
                <c:pt idx="9278">
                  <c:v>41454.090277785283</c:v>
                </c:pt>
                <c:pt idx="9279">
                  <c:v>41454.097222229728</c:v>
                </c:pt>
                <c:pt idx="9280">
                  <c:v>41454.104166674173</c:v>
                </c:pt>
                <c:pt idx="9281">
                  <c:v>41454.111111118618</c:v>
                </c:pt>
                <c:pt idx="9282">
                  <c:v>41454.118055563064</c:v>
                </c:pt>
                <c:pt idx="9283">
                  <c:v>41454.125000007509</c:v>
                </c:pt>
                <c:pt idx="9284">
                  <c:v>41454.131944451954</c:v>
                </c:pt>
                <c:pt idx="9285">
                  <c:v>41454.138888896399</c:v>
                </c:pt>
                <c:pt idx="9286">
                  <c:v>41454.145833340845</c:v>
                </c:pt>
                <c:pt idx="9287">
                  <c:v>41454.15277778529</c:v>
                </c:pt>
                <c:pt idx="9288">
                  <c:v>41454.159722229735</c:v>
                </c:pt>
                <c:pt idx="9289">
                  <c:v>41454.16666667418</c:v>
                </c:pt>
                <c:pt idx="9290">
                  <c:v>41454.173611118626</c:v>
                </c:pt>
                <c:pt idx="9291">
                  <c:v>41454.180555563071</c:v>
                </c:pt>
                <c:pt idx="9292">
                  <c:v>41454.187500007516</c:v>
                </c:pt>
                <c:pt idx="9293">
                  <c:v>41454.194444451961</c:v>
                </c:pt>
                <c:pt idx="9294">
                  <c:v>41454.201388896407</c:v>
                </c:pt>
                <c:pt idx="9295">
                  <c:v>41454.208333340852</c:v>
                </c:pt>
                <c:pt idx="9296">
                  <c:v>41454.215277785297</c:v>
                </c:pt>
                <c:pt idx="9297">
                  <c:v>41454.222222229742</c:v>
                </c:pt>
                <c:pt idx="9298">
                  <c:v>41454.229166674188</c:v>
                </c:pt>
                <c:pt idx="9299">
                  <c:v>41454.236111118633</c:v>
                </c:pt>
                <c:pt idx="9300">
                  <c:v>41454.243055563078</c:v>
                </c:pt>
                <c:pt idx="9301">
                  <c:v>41454.250000007523</c:v>
                </c:pt>
                <c:pt idx="9302">
                  <c:v>41454.256944451969</c:v>
                </c:pt>
                <c:pt idx="9303">
                  <c:v>41454.263888896414</c:v>
                </c:pt>
                <c:pt idx="9304">
                  <c:v>41454.270833340859</c:v>
                </c:pt>
                <c:pt idx="9305">
                  <c:v>41454.277777785304</c:v>
                </c:pt>
                <c:pt idx="9306">
                  <c:v>41454.28472222975</c:v>
                </c:pt>
                <c:pt idx="9307">
                  <c:v>41454.291666674195</c:v>
                </c:pt>
                <c:pt idx="9308">
                  <c:v>41454.29861111864</c:v>
                </c:pt>
                <c:pt idx="9309">
                  <c:v>41454.305555563085</c:v>
                </c:pt>
                <c:pt idx="9310">
                  <c:v>41454.312500007531</c:v>
                </c:pt>
                <c:pt idx="9311">
                  <c:v>41454.319444451976</c:v>
                </c:pt>
                <c:pt idx="9312">
                  <c:v>41454.326388896421</c:v>
                </c:pt>
                <c:pt idx="9313">
                  <c:v>41454.333333340866</c:v>
                </c:pt>
                <c:pt idx="9314">
                  <c:v>41454.340277785312</c:v>
                </c:pt>
                <c:pt idx="9315">
                  <c:v>41454.347222229757</c:v>
                </c:pt>
                <c:pt idx="9316">
                  <c:v>41454.354166674202</c:v>
                </c:pt>
                <c:pt idx="9317">
                  <c:v>41454.361111118647</c:v>
                </c:pt>
                <c:pt idx="9318">
                  <c:v>41454.368055563093</c:v>
                </c:pt>
                <c:pt idx="9319">
                  <c:v>41454.375000007538</c:v>
                </c:pt>
                <c:pt idx="9320">
                  <c:v>41454.381944451983</c:v>
                </c:pt>
                <c:pt idx="9321">
                  <c:v>41454.388888896428</c:v>
                </c:pt>
                <c:pt idx="9322">
                  <c:v>41454.395833340874</c:v>
                </c:pt>
                <c:pt idx="9323">
                  <c:v>41454.402777785319</c:v>
                </c:pt>
                <c:pt idx="9324">
                  <c:v>41454.409722229764</c:v>
                </c:pt>
                <c:pt idx="9325">
                  <c:v>41454.416666674209</c:v>
                </c:pt>
                <c:pt idx="9326">
                  <c:v>41454.423611118655</c:v>
                </c:pt>
                <c:pt idx="9327">
                  <c:v>41454.4305555631</c:v>
                </c:pt>
                <c:pt idx="9328">
                  <c:v>41454.437500007545</c:v>
                </c:pt>
                <c:pt idx="9329">
                  <c:v>41454.44444445199</c:v>
                </c:pt>
                <c:pt idx="9330">
                  <c:v>41454.451388896436</c:v>
                </c:pt>
                <c:pt idx="9331">
                  <c:v>41454.458333340881</c:v>
                </c:pt>
                <c:pt idx="9332">
                  <c:v>41454.465277785326</c:v>
                </c:pt>
                <c:pt idx="9333">
                  <c:v>41454.472222229771</c:v>
                </c:pt>
                <c:pt idx="9334">
                  <c:v>41454.479166674217</c:v>
                </c:pt>
                <c:pt idx="9335">
                  <c:v>41454.486111118662</c:v>
                </c:pt>
                <c:pt idx="9336">
                  <c:v>41454.493055563107</c:v>
                </c:pt>
                <c:pt idx="9337">
                  <c:v>41454.500000007552</c:v>
                </c:pt>
                <c:pt idx="9338">
                  <c:v>41454.506944451998</c:v>
                </c:pt>
                <c:pt idx="9339">
                  <c:v>41454.513888896443</c:v>
                </c:pt>
                <c:pt idx="9340">
                  <c:v>41454.520833340888</c:v>
                </c:pt>
                <c:pt idx="9341">
                  <c:v>41454.527777785333</c:v>
                </c:pt>
                <c:pt idx="9342">
                  <c:v>41454.534722229779</c:v>
                </c:pt>
                <c:pt idx="9343">
                  <c:v>41454.541666674224</c:v>
                </c:pt>
                <c:pt idx="9344">
                  <c:v>41454.548611118669</c:v>
                </c:pt>
                <c:pt idx="9345">
                  <c:v>41454.555555563114</c:v>
                </c:pt>
                <c:pt idx="9346">
                  <c:v>41454.56250000756</c:v>
                </c:pt>
                <c:pt idx="9347">
                  <c:v>41454.569444452005</c:v>
                </c:pt>
                <c:pt idx="9348">
                  <c:v>41454.57638889645</c:v>
                </c:pt>
                <c:pt idx="9349">
                  <c:v>41454.583333340895</c:v>
                </c:pt>
                <c:pt idx="9350">
                  <c:v>41454.590277785341</c:v>
                </c:pt>
                <c:pt idx="9351">
                  <c:v>41454.597222229786</c:v>
                </c:pt>
                <c:pt idx="9352">
                  <c:v>41454.604166674231</c:v>
                </c:pt>
                <c:pt idx="9353">
                  <c:v>41454.611111118676</c:v>
                </c:pt>
                <c:pt idx="9354">
                  <c:v>41454.618055563122</c:v>
                </c:pt>
                <c:pt idx="9355">
                  <c:v>41454.625000007567</c:v>
                </c:pt>
                <c:pt idx="9356">
                  <c:v>41454.631944452012</c:v>
                </c:pt>
                <c:pt idx="9357">
                  <c:v>41454.638888896458</c:v>
                </c:pt>
                <c:pt idx="9358">
                  <c:v>41454.645833340903</c:v>
                </c:pt>
                <c:pt idx="9359">
                  <c:v>41454.652777785348</c:v>
                </c:pt>
                <c:pt idx="9360">
                  <c:v>41454.659722229793</c:v>
                </c:pt>
                <c:pt idx="9361">
                  <c:v>41454.666666674239</c:v>
                </c:pt>
                <c:pt idx="9362">
                  <c:v>41454.673611118684</c:v>
                </c:pt>
                <c:pt idx="9363">
                  <c:v>41454.680555563129</c:v>
                </c:pt>
                <c:pt idx="9364">
                  <c:v>41454.687500007574</c:v>
                </c:pt>
                <c:pt idx="9365">
                  <c:v>41454.69444445202</c:v>
                </c:pt>
                <c:pt idx="9366">
                  <c:v>41454.701388896465</c:v>
                </c:pt>
                <c:pt idx="9367">
                  <c:v>41454.70833334091</c:v>
                </c:pt>
                <c:pt idx="9368">
                  <c:v>41454.715277785355</c:v>
                </c:pt>
                <c:pt idx="9369">
                  <c:v>41454.722222229801</c:v>
                </c:pt>
                <c:pt idx="9370">
                  <c:v>41454.729166674246</c:v>
                </c:pt>
                <c:pt idx="9371">
                  <c:v>41454.736111118691</c:v>
                </c:pt>
                <c:pt idx="9372">
                  <c:v>41454.743055563136</c:v>
                </c:pt>
                <c:pt idx="9373">
                  <c:v>41454.750000007582</c:v>
                </c:pt>
                <c:pt idx="9374">
                  <c:v>41454.756944452027</c:v>
                </c:pt>
                <c:pt idx="9375">
                  <c:v>41454.763888896472</c:v>
                </c:pt>
                <c:pt idx="9376">
                  <c:v>41454.770833340917</c:v>
                </c:pt>
                <c:pt idx="9377">
                  <c:v>41454.777777785363</c:v>
                </c:pt>
                <c:pt idx="9378">
                  <c:v>41454.784722229808</c:v>
                </c:pt>
                <c:pt idx="9379">
                  <c:v>41454.791666674253</c:v>
                </c:pt>
                <c:pt idx="9380">
                  <c:v>41454.798611118698</c:v>
                </c:pt>
                <c:pt idx="9381">
                  <c:v>41454.805555563144</c:v>
                </c:pt>
                <c:pt idx="9382">
                  <c:v>41454.812500007589</c:v>
                </c:pt>
                <c:pt idx="9383">
                  <c:v>41454.819444452034</c:v>
                </c:pt>
                <c:pt idx="9384">
                  <c:v>41454.826388896479</c:v>
                </c:pt>
                <c:pt idx="9385">
                  <c:v>41454.833333340925</c:v>
                </c:pt>
                <c:pt idx="9386">
                  <c:v>41454.84027778537</c:v>
                </c:pt>
                <c:pt idx="9387">
                  <c:v>41454.847222229815</c:v>
                </c:pt>
                <c:pt idx="9388">
                  <c:v>41454.85416667426</c:v>
                </c:pt>
                <c:pt idx="9389">
                  <c:v>41454.861111118706</c:v>
                </c:pt>
                <c:pt idx="9390">
                  <c:v>41454.868055563151</c:v>
                </c:pt>
                <c:pt idx="9391">
                  <c:v>41454.875000007596</c:v>
                </c:pt>
                <c:pt idx="9392">
                  <c:v>41454.881944452041</c:v>
                </c:pt>
                <c:pt idx="9393">
                  <c:v>41454.888888896487</c:v>
                </c:pt>
                <c:pt idx="9394">
                  <c:v>41454.895833340932</c:v>
                </c:pt>
                <c:pt idx="9395">
                  <c:v>41454.902777785377</c:v>
                </c:pt>
                <c:pt idx="9396">
                  <c:v>41454.909722229822</c:v>
                </c:pt>
                <c:pt idx="9397">
                  <c:v>41454.916666674268</c:v>
                </c:pt>
                <c:pt idx="9398">
                  <c:v>41454.923611118713</c:v>
                </c:pt>
                <c:pt idx="9399">
                  <c:v>41454.930555563158</c:v>
                </c:pt>
                <c:pt idx="9400">
                  <c:v>41454.937500007603</c:v>
                </c:pt>
                <c:pt idx="9401">
                  <c:v>41454.944444452049</c:v>
                </c:pt>
                <c:pt idx="9402">
                  <c:v>41454.951388896494</c:v>
                </c:pt>
                <c:pt idx="9403">
                  <c:v>41454.958333340939</c:v>
                </c:pt>
                <c:pt idx="9404">
                  <c:v>41454.965277785384</c:v>
                </c:pt>
                <c:pt idx="9405">
                  <c:v>41454.97222222983</c:v>
                </c:pt>
                <c:pt idx="9406">
                  <c:v>41454.979166674275</c:v>
                </c:pt>
                <c:pt idx="9407">
                  <c:v>41454.98611111872</c:v>
                </c:pt>
                <c:pt idx="9408">
                  <c:v>41454.993055563165</c:v>
                </c:pt>
                <c:pt idx="9409">
                  <c:v>41455.000000007611</c:v>
                </c:pt>
                <c:pt idx="9410">
                  <c:v>41455.006944452056</c:v>
                </c:pt>
                <c:pt idx="9411">
                  <c:v>41455.013888896501</c:v>
                </c:pt>
                <c:pt idx="9412">
                  <c:v>41455.020833340946</c:v>
                </c:pt>
                <c:pt idx="9413">
                  <c:v>41455.027777785392</c:v>
                </c:pt>
                <c:pt idx="9414">
                  <c:v>41455.034722229837</c:v>
                </c:pt>
                <c:pt idx="9415">
                  <c:v>41455.041666674282</c:v>
                </c:pt>
                <c:pt idx="9416">
                  <c:v>41455.048611118727</c:v>
                </c:pt>
                <c:pt idx="9417">
                  <c:v>41455.055555563173</c:v>
                </c:pt>
                <c:pt idx="9418">
                  <c:v>41455.062500007618</c:v>
                </c:pt>
                <c:pt idx="9419">
                  <c:v>41455.069444452063</c:v>
                </c:pt>
                <c:pt idx="9420">
                  <c:v>41455.076388896508</c:v>
                </c:pt>
                <c:pt idx="9421">
                  <c:v>41455.083333340954</c:v>
                </c:pt>
                <c:pt idx="9422">
                  <c:v>41455.090277785399</c:v>
                </c:pt>
                <c:pt idx="9423">
                  <c:v>41455.097222229844</c:v>
                </c:pt>
                <c:pt idx="9424">
                  <c:v>41455.104166674289</c:v>
                </c:pt>
                <c:pt idx="9425">
                  <c:v>41455.111111118735</c:v>
                </c:pt>
                <c:pt idx="9426">
                  <c:v>41455.11805556318</c:v>
                </c:pt>
                <c:pt idx="9427">
                  <c:v>41455.125000007625</c:v>
                </c:pt>
                <c:pt idx="9428">
                  <c:v>41455.13194445207</c:v>
                </c:pt>
                <c:pt idx="9429">
                  <c:v>41455.138888896516</c:v>
                </c:pt>
                <c:pt idx="9430">
                  <c:v>41455.145833340961</c:v>
                </c:pt>
                <c:pt idx="9431">
                  <c:v>41455.152777785406</c:v>
                </c:pt>
                <c:pt idx="9432">
                  <c:v>41455.159722229851</c:v>
                </c:pt>
                <c:pt idx="9433">
                  <c:v>41455.166666674297</c:v>
                </c:pt>
                <c:pt idx="9434">
                  <c:v>41455.173611118742</c:v>
                </c:pt>
                <c:pt idx="9435">
                  <c:v>41455.180555563187</c:v>
                </c:pt>
                <c:pt idx="9436">
                  <c:v>41455.187500007632</c:v>
                </c:pt>
                <c:pt idx="9437">
                  <c:v>41455.194444452078</c:v>
                </c:pt>
                <c:pt idx="9438">
                  <c:v>41455.201388896523</c:v>
                </c:pt>
                <c:pt idx="9439">
                  <c:v>41455.208333340968</c:v>
                </c:pt>
                <c:pt idx="9440">
                  <c:v>41455.215277785413</c:v>
                </c:pt>
                <c:pt idx="9441">
                  <c:v>41455.222222229859</c:v>
                </c:pt>
                <c:pt idx="9442">
                  <c:v>41455.229166674304</c:v>
                </c:pt>
                <c:pt idx="9443">
                  <c:v>41455.236111118749</c:v>
                </c:pt>
                <c:pt idx="9444">
                  <c:v>41455.243055563195</c:v>
                </c:pt>
                <c:pt idx="9445">
                  <c:v>41455.25000000764</c:v>
                </c:pt>
                <c:pt idx="9446">
                  <c:v>41455.256944452085</c:v>
                </c:pt>
                <c:pt idx="9447">
                  <c:v>41455.26388889653</c:v>
                </c:pt>
                <c:pt idx="9448">
                  <c:v>41455.270833340976</c:v>
                </c:pt>
                <c:pt idx="9449">
                  <c:v>41455.277777785421</c:v>
                </c:pt>
                <c:pt idx="9450">
                  <c:v>41455.284722229866</c:v>
                </c:pt>
                <c:pt idx="9451">
                  <c:v>41455.291666674311</c:v>
                </c:pt>
                <c:pt idx="9452">
                  <c:v>41455.298611118757</c:v>
                </c:pt>
                <c:pt idx="9453">
                  <c:v>41455.305555563202</c:v>
                </c:pt>
                <c:pt idx="9454">
                  <c:v>41455.312500007647</c:v>
                </c:pt>
                <c:pt idx="9455">
                  <c:v>41455.319444452092</c:v>
                </c:pt>
                <c:pt idx="9456">
                  <c:v>41455.326388896538</c:v>
                </c:pt>
                <c:pt idx="9457">
                  <c:v>41455.333333340983</c:v>
                </c:pt>
                <c:pt idx="9458">
                  <c:v>41455.340277785428</c:v>
                </c:pt>
                <c:pt idx="9459">
                  <c:v>41455.347222229873</c:v>
                </c:pt>
                <c:pt idx="9460">
                  <c:v>41455.354166674319</c:v>
                </c:pt>
                <c:pt idx="9461">
                  <c:v>41455.361111118764</c:v>
                </c:pt>
                <c:pt idx="9462">
                  <c:v>41455.368055563209</c:v>
                </c:pt>
                <c:pt idx="9463">
                  <c:v>41455.375000007654</c:v>
                </c:pt>
                <c:pt idx="9464">
                  <c:v>41455.3819444521</c:v>
                </c:pt>
                <c:pt idx="9465">
                  <c:v>41455.388888896545</c:v>
                </c:pt>
                <c:pt idx="9466">
                  <c:v>41455.39583334099</c:v>
                </c:pt>
                <c:pt idx="9467">
                  <c:v>41455.402777785435</c:v>
                </c:pt>
                <c:pt idx="9468">
                  <c:v>41455.409722229881</c:v>
                </c:pt>
                <c:pt idx="9469">
                  <c:v>41455.416666674326</c:v>
                </c:pt>
                <c:pt idx="9470">
                  <c:v>41455.423611118771</c:v>
                </c:pt>
                <c:pt idx="9471">
                  <c:v>41455.430555563216</c:v>
                </c:pt>
                <c:pt idx="9472">
                  <c:v>41455.437500007662</c:v>
                </c:pt>
                <c:pt idx="9473">
                  <c:v>41455.444444452107</c:v>
                </c:pt>
                <c:pt idx="9474">
                  <c:v>41455.451388896552</c:v>
                </c:pt>
                <c:pt idx="9475">
                  <c:v>41455.458333340997</c:v>
                </c:pt>
                <c:pt idx="9476">
                  <c:v>41455.465277785443</c:v>
                </c:pt>
                <c:pt idx="9477">
                  <c:v>41455.472222229888</c:v>
                </c:pt>
                <c:pt idx="9478">
                  <c:v>41455.479166674333</c:v>
                </c:pt>
                <c:pt idx="9479">
                  <c:v>41455.486111118778</c:v>
                </c:pt>
                <c:pt idx="9480">
                  <c:v>41455.493055563224</c:v>
                </c:pt>
                <c:pt idx="9481">
                  <c:v>41455.500000007669</c:v>
                </c:pt>
                <c:pt idx="9482">
                  <c:v>41455.506944452114</c:v>
                </c:pt>
                <c:pt idx="9483">
                  <c:v>41455.513888896559</c:v>
                </c:pt>
                <c:pt idx="9484">
                  <c:v>41455.520833341005</c:v>
                </c:pt>
                <c:pt idx="9485">
                  <c:v>41455.52777778545</c:v>
                </c:pt>
                <c:pt idx="9486">
                  <c:v>41455.534722229895</c:v>
                </c:pt>
                <c:pt idx="9487">
                  <c:v>41455.54166667434</c:v>
                </c:pt>
                <c:pt idx="9488">
                  <c:v>41455.548611118786</c:v>
                </c:pt>
                <c:pt idx="9489">
                  <c:v>41455.555555563231</c:v>
                </c:pt>
                <c:pt idx="9490">
                  <c:v>41455.562500007676</c:v>
                </c:pt>
                <c:pt idx="9491">
                  <c:v>41455.569444452121</c:v>
                </c:pt>
                <c:pt idx="9492">
                  <c:v>41455.576388896567</c:v>
                </c:pt>
                <c:pt idx="9493">
                  <c:v>41455.583333341012</c:v>
                </c:pt>
                <c:pt idx="9494">
                  <c:v>41455.590277785457</c:v>
                </c:pt>
                <c:pt idx="9495">
                  <c:v>41455.597222229902</c:v>
                </c:pt>
                <c:pt idx="9496">
                  <c:v>41455.604166674348</c:v>
                </c:pt>
                <c:pt idx="9497">
                  <c:v>41455.611111118793</c:v>
                </c:pt>
                <c:pt idx="9498">
                  <c:v>41455.618055563238</c:v>
                </c:pt>
                <c:pt idx="9499">
                  <c:v>41455.625000007683</c:v>
                </c:pt>
                <c:pt idx="9500">
                  <c:v>41455.631944452129</c:v>
                </c:pt>
                <c:pt idx="9501">
                  <c:v>41455.638888896574</c:v>
                </c:pt>
                <c:pt idx="9502">
                  <c:v>41455.645833341019</c:v>
                </c:pt>
                <c:pt idx="9503">
                  <c:v>41455.652777785464</c:v>
                </c:pt>
                <c:pt idx="9504">
                  <c:v>41455.65972222991</c:v>
                </c:pt>
                <c:pt idx="9505">
                  <c:v>41455.666666674355</c:v>
                </c:pt>
                <c:pt idx="9506">
                  <c:v>41455.6736111188</c:v>
                </c:pt>
                <c:pt idx="9507">
                  <c:v>41455.680555563245</c:v>
                </c:pt>
                <c:pt idx="9508">
                  <c:v>41455.687500007691</c:v>
                </c:pt>
                <c:pt idx="9509">
                  <c:v>41455.694444452136</c:v>
                </c:pt>
                <c:pt idx="9510">
                  <c:v>41455.701388896581</c:v>
                </c:pt>
                <c:pt idx="9511">
                  <c:v>41455.708333341026</c:v>
                </c:pt>
                <c:pt idx="9512">
                  <c:v>41455.715277785472</c:v>
                </c:pt>
                <c:pt idx="9513">
                  <c:v>41455.722222229917</c:v>
                </c:pt>
                <c:pt idx="9514">
                  <c:v>41455.729166674362</c:v>
                </c:pt>
                <c:pt idx="9515">
                  <c:v>41455.736111118807</c:v>
                </c:pt>
                <c:pt idx="9516">
                  <c:v>41455.743055563253</c:v>
                </c:pt>
                <c:pt idx="9517">
                  <c:v>41455.750000007698</c:v>
                </c:pt>
                <c:pt idx="9518">
                  <c:v>41455.756944452143</c:v>
                </c:pt>
                <c:pt idx="9519">
                  <c:v>41455.763888896588</c:v>
                </c:pt>
                <c:pt idx="9520">
                  <c:v>41455.770833341034</c:v>
                </c:pt>
                <c:pt idx="9521">
                  <c:v>41455.777777785479</c:v>
                </c:pt>
                <c:pt idx="9522">
                  <c:v>41455.784722229924</c:v>
                </c:pt>
                <c:pt idx="9523">
                  <c:v>41455.791666674369</c:v>
                </c:pt>
                <c:pt idx="9524">
                  <c:v>41455.798611118815</c:v>
                </c:pt>
                <c:pt idx="9525">
                  <c:v>41455.80555556326</c:v>
                </c:pt>
                <c:pt idx="9526">
                  <c:v>41455.812500007705</c:v>
                </c:pt>
                <c:pt idx="9527">
                  <c:v>41455.81944445215</c:v>
                </c:pt>
                <c:pt idx="9528">
                  <c:v>41455.826388896596</c:v>
                </c:pt>
                <c:pt idx="9529">
                  <c:v>41455.833333341041</c:v>
                </c:pt>
                <c:pt idx="9530">
                  <c:v>41455.840277785486</c:v>
                </c:pt>
                <c:pt idx="9531">
                  <c:v>41455.847222229932</c:v>
                </c:pt>
                <c:pt idx="9532">
                  <c:v>41455.854166674377</c:v>
                </c:pt>
                <c:pt idx="9533">
                  <c:v>41455.861111118822</c:v>
                </c:pt>
                <c:pt idx="9534">
                  <c:v>41455.868055563267</c:v>
                </c:pt>
                <c:pt idx="9535">
                  <c:v>41455.875000007713</c:v>
                </c:pt>
                <c:pt idx="9536">
                  <c:v>41455.881944452158</c:v>
                </c:pt>
                <c:pt idx="9537">
                  <c:v>41455.888888896603</c:v>
                </c:pt>
                <c:pt idx="9538">
                  <c:v>41455.895833341048</c:v>
                </c:pt>
                <c:pt idx="9539">
                  <c:v>41455.902777785494</c:v>
                </c:pt>
                <c:pt idx="9540">
                  <c:v>41455.909722229939</c:v>
                </c:pt>
                <c:pt idx="9541">
                  <c:v>41455.916666674384</c:v>
                </c:pt>
                <c:pt idx="9542">
                  <c:v>41455.923611118829</c:v>
                </c:pt>
                <c:pt idx="9543">
                  <c:v>41455.930555563275</c:v>
                </c:pt>
                <c:pt idx="9544">
                  <c:v>41455.93750000772</c:v>
                </c:pt>
                <c:pt idx="9545">
                  <c:v>41455.944444452165</c:v>
                </c:pt>
                <c:pt idx="9546">
                  <c:v>41455.95138889661</c:v>
                </c:pt>
                <c:pt idx="9547">
                  <c:v>41455.958333341056</c:v>
                </c:pt>
                <c:pt idx="9548">
                  <c:v>41455.965277785501</c:v>
                </c:pt>
                <c:pt idx="9549">
                  <c:v>41455.972222229946</c:v>
                </c:pt>
                <c:pt idx="9550">
                  <c:v>41455.979166674391</c:v>
                </c:pt>
                <c:pt idx="9551">
                  <c:v>41455.986111118837</c:v>
                </c:pt>
                <c:pt idx="9552">
                  <c:v>41455.993055563282</c:v>
                </c:pt>
                <c:pt idx="9553">
                  <c:v>41456.000000007727</c:v>
                </c:pt>
                <c:pt idx="9554">
                  <c:v>41456.006944452172</c:v>
                </c:pt>
                <c:pt idx="9555">
                  <c:v>41456.013888896618</c:v>
                </c:pt>
                <c:pt idx="9556">
                  <c:v>41456.020833341063</c:v>
                </c:pt>
                <c:pt idx="9557">
                  <c:v>41456.027777785508</c:v>
                </c:pt>
                <c:pt idx="9558">
                  <c:v>41456.034722229953</c:v>
                </c:pt>
                <c:pt idx="9559">
                  <c:v>41456.041666674399</c:v>
                </c:pt>
                <c:pt idx="9560">
                  <c:v>41456.048611118844</c:v>
                </c:pt>
                <c:pt idx="9561">
                  <c:v>41456.055555563289</c:v>
                </c:pt>
                <c:pt idx="9562">
                  <c:v>41456.062500007734</c:v>
                </c:pt>
                <c:pt idx="9563">
                  <c:v>41456.06944445218</c:v>
                </c:pt>
                <c:pt idx="9564">
                  <c:v>41456.076388896625</c:v>
                </c:pt>
                <c:pt idx="9565">
                  <c:v>41456.08333334107</c:v>
                </c:pt>
                <c:pt idx="9566">
                  <c:v>41456.090277785515</c:v>
                </c:pt>
                <c:pt idx="9567">
                  <c:v>41456.097222229961</c:v>
                </c:pt>
                <c:pt idx="9568">
                  <c:v>41456.104166674406</c:v>
                </c:pt>
                <c:pt idx="9569">
                  <c:v>41456.111111118851</c:v>
                </c:pt>
                <c:pt idx="9570">
                  <c:v>41456.118055563296</c:v>
                </c:pt>
                <c:pt idx="9571">
                  <c:v>41456.125000007742</c:v>
                </c:pt>
                <c:pt idx="9572">
                  <c:v>41456.131944452187</c:v>
                </c:pt>
                <c:pt idx="9573">
                  <c:v>41456.138888896632</c:v>
                </c:pt>
                <c:pt idx="9574">
                  <c:v>41456.145833341077</c:v>
                </c:pt>
                <c:pt idx="9575">
                  <c:v>41456.152777785523</c:v>
                </c:pt>
                <c:pt idx="9576">
                  <c:v>41456.159722229968</c:v>
                </c:pt>
                <c:pt idx="9577">
                  <c:v>41456.166666674413</c:v>
                </c:pt>
                <c:pt idx="9578">
                  <c:v>41456.173611118858</c:v>
                </c:pt>
                <c:pt idx="9579">
                  <c:v>41456.180555563304</c:v>
                </c:pt>
                <c:pt idx="9580">
                  <c:v>41456.187500007749</c:v>
                </c:pt>
                <c:pt idx="9581">
                  <c:v>41456.194444452194</c:v>
                </c:pt>
                <c:pt idx="9582">
                  <c:v>41456.201388896639</c:v>
                </c:pt>
                <c:pt idx="9583">
                  <c:v>41456.208333341085</c:v>
                </c:pt>
                <c:pt idx="9584">
                  <c:v>41456.21527778553</c:v>
                </c:pt>
                <c:pt idx="9585">
                  <c:v>41456.222222229975</c:v>
                </c:pt>
                <c:pt idx="9586">
                  <c:v>41456.22916667442</c:v>
                </c:pt>
                <c:pt idx="9587">
                  <c:v>41456.236111118866</c:v>
                </c:pt>
                <c:pt idx="9588">
                  <c:v>41456.243055563311</c:v>
                </c:pt>
                <c:pt idx="9589">
                  <c:v>41456.250000007756</c:v>
                </c:pt>
                <c:pt idx="9590">
                  <c:v>41456.256944452201</c:v>
                </c:pt>
                <c:pt idx="9591">
                  <c:v>41456.263888896647</c:v>
                </c:pt>
                <c:pt idx="9592">
                  <c:v>41456.270833341092</c:v>
                </c:pt>
                <c:pt idx="9593">
                  <c:v>41456.277777785537</c:v>
                </c:pt>
                <c:pt idx="9594">
                  <c:v>41456.284722229982</c:v>
                </c:pt>
                <c:pt idx="9595">
                  <c:v>41456.291666674428</c:v>
                </c:pt>
                <c:pt idx="9596">
                  <c:v>41456.298611118873</c:v>
                </c:pt>
                <c:pt idx="9597">
                  <c:v>41456.305555563318</c:v>
                </c:pt>
                <c:pt idx="9598">
                  <c:v>41456.312500007763</c:v>
                </c:pt>
                <c:pt idx="9599">
                  <c:v>41456.319444452209</c:v>
                </c:pt>
                <c:pt idx="9600">
                  <c:v>41456.326388896654</c:v>
                </c:pt>
                <c:pt idx="9601">
                  <c:v>41456.333333341099</c:v>
                </c:pt>
                <c:pt idx="9602">
                  <c:v>41456.340277785544</c:v>
                </c:pt>
                <c:pt idx="9603">
                  <c:v>41456.34722222999</c:v>
                </c:pt>
                <c:pt idx="9604">
                  <c:v>41456.354166674435</c:v>
                </c:pt>
                <c:pt idx="9605">
                  <c:v>41456.36111111888</c:v>
                </c:pt>
                <c:pt idx="9606">
                  <c:v>41456.368055563325</c:v>
                </c:pt>
                <c:pt idx="9607">
                  <c:v>41456.375000007771</c:v>
                </c:pt>
                <c:pt idx="9608">
                  <c:v>41456.381944452216</c:v>
                </c:pt>
                <c:pt idx="9609">
                  <c:v>41456.388888896661</c:v>
                </c:pt>
                <c:pt idx="9610">
                  <c:v>41456.395833341106</c:v>
                </c:pt>
                <c:pt idx="9611">
                  <c:v>41456.402777785552</c:v>
                </c:pt>
                <c:pt idx="9612">
                  <c:v>41456.409722229997</c:v>
                </c:pt>
              </c:numCache>
            </c:numRef>
          </c:xVal>
          <c:yVal>
            <c:numRef>
              <c:f>'C_ LYWSWW_10min'!$Z$11:$Z$10852</c:f>
              <c:numCache>
                <c:formatCode>General</c:formatCode>
                <c:ptCount val="10842"/>
                <c:pt idx="0">
                  <c:v>2.8294212105208771E-3</c:v>
                </c:pt>
                <c:pt idx="1">
                  <c:v>2.8294212105208771E-3</c:v>
                </c:pt>
                <c:pt idx="2">
                  <c:v>2.8294212105208771E-3</c:v>
                </c:pt>
                <c:pt idx="3">
                  <c:v>2.8294212105208771E-3</c:v>
                </c:pt>
                <c:pt idx="4">
                  <c:v>2.8294212105208771E-3</c:v>
                </c:pt>
                <c:pt idx="5">
                  <c:v>2.8294212105208771E-3</c:v>
                </c:pt>
                <c:pt idx="6">
                  <c:v>2.8294212105208771E-3</c:v>
                </c:pt>
                <c:pt idx="7">
                  <c:v>2.8294212105208771E-3</c:v>
                </c:pt>
                <c:pt idx="8">
                  <c:v>2.8294212105208771E-3</c:v>
                </c:pt>
                <c:pt idx="9">
                  <c:v>8.4882636315654729E-3</c:v>
                </c:pt>
                <c:pt idx="10">
                  <c:v>1.4147106052610069E-2</c:v>
                </c:pt>
                <c:pt idx="11">
                  <c:v>2.2635369684178386E-2</c:v>
                </c:pt>
                <c:pt idx="12">
                  <c:v>2.8294212105225824E-2</c:v>
                </c:pt>
                <c:pt idx="13">
                  <c:v>3.3953054526273264E-2</c:v>
                </c:pt>
                <c:pt idx="14">
                  <c:v>3.9611896947317857E-2</c:v>
                </c:pt>
                <c:pt idx="15">
                  <c:v>4.5270739368362456E-2</c:v>
                </c:pt>
                <c:pt idx="16">
                  <c:v>5.0929581789409893E-2</c:v>
                </c:pt>
                <c:pt idx="17">
                  <c:v>5.658842421045733E-2</c:v>
                </c:pt>
                <c:pt idx="18">
                  <c:v>6.2247266631504775E-2</c:v>
                </c:pt>
                <c:pt idx="19">
                  <c:v>6.5076687842031328E-2</c:v>
                </c:pt>
                <c:pt idx="20">
                  <c:v>6.7906109052557895E-2</c:v>
                </c:pt>
                <c:pt idx="21">
                  <c:v>7.0735530263081617E-2</c:v>
                </c:pt>
                <c:pt idx="22">
                  <c:v>7.3564951473605339E-2</c:v>
                </c:pt>
                <c:pt idx="23">
                  <c:v>7.6394372684129047E-2</c:v>
                </c:pt>
                <c:pt idx="24">
                  <c:v>7.9223793894652769E-2</c:v>
                </c:pt>
                <c:pt idx="25">
                  <c:v>8.2053215105176491E-2</c:v>
                </c:pt>
                <c:pt idx="26">
                  <c:v>8.2053215105176491E-2</c:v>
                </c:pt>
                <c:pt idx="27">
                  <c:v>8.4882636315697368E-2</c:v>
                </c:pt>
                <c:pt idx="28">
                  <c:v>8.7712057526218246E-2</c:v>
                </c:pt>
                <c:pt idx="29">
                  <c:v>9.0541478736739123E-2</c:v>
                </c:pt>
                <c:pt idx="30">
                  <c:v>9.337089994726E-2</c:v>
                </c:pt>
                <c:pt idx="31">
                  <c:v>9.6200321157780877E-2</c:v>
                </c:pt>
                <c:pt idx="32">
                  <c:v>9.6200321157780877E-2</c:v>
                </c:pt>
                <c:pt idx="33">
                  <c:v>9.6200321157780877E-2</c:v>
                </c:pt>
                <c:pt idx="34">
                  <c:v>9.9029742368301754E-2</c:v>
                </c:pt>
                <c:pt idx="35">
                  <c:v>0.10185916357882263</c:v>
                </c:pt>
                <c:pt idx="36">
                  <c:v>0.10468858478934351</c:v>
                </c:pt>
                <c:pt idx="37">
                  <c:v>0.10751800599986439</c:v>
                </c:pt>
                <c:pt idx="38">
                  <c:v>0.11317684842090898</c:v>
                </c:pt>
                <c:pt idx="39">
                  <c:v>0.11600626963143271</c:v>
                </c:pt>
                <c:pt idx="40">
                  <c:v>0.11883569084195642</c:v>
                </c:pt>
                <c:pt idx="41">
                  <c:v>0.12166511205248014</c:v>
                </c:pt>
                <c:pt idx="42">
                  <c:v>0.12449453326300386</c:v>
                </c:pt>
                <c:pt idx="43">
                  <c:v>0.12449453326300386</c:v>
                </c:pt>
                <c:pt idx="44">
                  <c:v>0.12449453326300386</c:v>
                </c:pt>
                <c:pt idx="45">
                  <c:v>0.12449453326300386</c:v>
                </c:pt>
                <c:pt idx="46">
                  <c:v>0.12449453326300386</c:v>
                </c:pt>
                <c:pt idx="47">
                  <c:v>0.12449453326300386</c:v>
                </c:pt>
                <c:pt idx="48">
                  <c:v>0.12449453326300386</c:v>
                </c:pt>
                <c:pt idx="49">
                  <c:v>0.12449453326300386</c:v>
                </c:pt>
                <c:pt idx="50">
                  <c:v>0.12449453326300386</c:v>
                </c:pt>
                <c:pt idx="51">
                  <c:v>0.12449453326300386</c:v>
                </c:pt>
                <c:pt idx="52">
                  <c:v>0.12449453326300386</c:v>
                </c:pt>
                <c:pt idx="53">
                  <c:v>0.12449453326300386</c:v>
                </c:pt>
                <c:pt idx="54">
                  <c:v>0.12449453326300386</c:v>
                </c:pt>
                <c:pt idx="55">
                  <c:v>0.12732395447352474</c:v>
                </c:pt>
                <c:pt idx="56">
                  <c:v>0.13015337568404561</c:v>
                </c:pt>
                <c:pt idx="57">
                  <c:v>0.13298279689456649</c:v>
                </c:pt>
                <c:pt idx="58">
                  <c:v>0.13581221810508737</c:v>
                </c:pt>
                <c:pt idx="59">
                  <c:v>0.13864163931560824</c:v>
                </c:pt>
                <c:pt idx="60">
                  <c:v>0.13864163931560824</c:v>
                </c:pt>
                <c:pt idx="61">
                  <c:v>0.13864163931560824</c:v>
                </c:pt>
                <c:pt idx="62">
                  <c:v>0.13864163931560824</c:v>
                </c:pt>
                <c:pt idx="63">
                  <c:v>0.13864163931560824</c:v>
                </c:pt>
                <c:pt idx="64">
                  <c:v>0.13864163931560824</c:v>
                </c:pt>
                <c:pt idx="65">
                  <c:v>0.14147106052612912</c:v>
                </c:pt>
                <c:pt idx="66">
                  <c:v>0.14147106052612912</c:v>
                </c:pt>
                <c:pt idx="67">
                  <c:v>0.14430048173665</c:v>
                </c:pt>
                <c:pt idx="68">
                  <c:v>0.14712990294717088</c:v>
                </c:pt>
                <c:pt idx="69">
                  <c:v>0.14712990294717088</c:v>
                </c:pt>
                <c:pt idx="70">
                  <c:v>0.14712990294717088</c:v>
                </c:pt>
                <c:pt idx="71">
                  <c:v>0.14712990294717088</c:v>
                </c:pt>
                <c:pt idx="72">
                  <c:v>0.14712990294717088</c:v>
                </c:pt>
                <c:pt idx="73">
                  <c:v>0.14712990294717088</c:v>
                </c:pt>
                <c:pt idx="74">
                  <c:v>0.14712990294717088</c:v>
                </c:pt>
                <c:pt idx="75">
                  <c:v>0.14712990294717088</c:v>
                </c:pt>
                <c:pt idx="76">
                  <c:v>0.14712990294717088</c:v>
                </c:pt>
                <c:pt idx="77">
                  <c:v>0.14712990294717088</c:v>
                </c:pt>
                <c:pt idx="78">
                  <c:v>0.14712990294717088</c:v>
                </c:pt>
                <c:pt idx="79">
                  <c:v>0.14712990294717088</c:v>
                </c:pt>
                <c:pt idx="80">
                  <c:v>0.14712990294717088</c:v>
                </c:pt>
                <c:pt idx="81">
                  <c:v>0.14712990294717088</c:v>
                </c:pt>
                <c:pt idx="82">
                  <c:v>0.14712990294717088</c:v>
                </c:pt>
                <c:pt idx="83">
                  <c:v>0.14712990294717088</c:v>
                </c:pt>
                <c:pt idx="84">
                  <c:v>0.14712990294717088</c:v>
                </c:pt>
                <c:pt idx="85">
                  <c:v>0.14712990294717088</c:v>
                </c:pt>
                <c:pt idx="86">
                  <c:v>0.14712990294717088</c:v>
                </c:pt>
                <c:pt idx="87">
                  <c:v>0.14712990294717088</c:v>
                </c:pt>
                <c:pt idx="88">
                  <c:v>0.14712990294717088</c:v>
                </c:pt>
                <c:pt idx="89">
                  <c:v>0.14712990294717088</c:v>
                </c:pt>
                <c:pt idx="90">
                  <c:v>0.14712990294717088</c:v>
                </c:pt>
                <c:pt idx="91">
                  <c:v>0.14712990294717088</c:v>
                </c:pt>
                <c:pt idx="92">
                  <c:v>0.14712990294717088</c:v>
                </c:pt>
                <c:pt idx="93">
                  <c:v>0.14712990294717088</c:v>
                </c:pt>
                <c:pt idx="94">
                  <c:v>0.14995932415769458</c:v>
                </c:pt>
                <c:pt idx="95">
                  <c:v>0.15278874536821832</c:v>
                </c:pt>
                <c:pt idx="96">
                  <c:v>0.15561816657874203</c:v>
                </c:pt>
                <c:pt idx="97">
                  <c:v>0.15844758778926576</c:v>
                </c:pt>
                <c:pt idx="98">
                  <c:v>0.16127700899978947</c:v>
                </c:pt>
                <c:pt idx="99">
                  <c:v>0.16127700899978947</c:v>
                </c:pt>
                <c:pt idx="100">
                  <c:v>0.16410643021031035</c:v>
                </c:pt>
                <c:pt idx="101">
                  <c:v>0.16693585142083123</c:v>
                </c:pt>
                <c:pt idx="102">
                  <c:v>0.1697652726313521</c:v>
                </c:pt>
                <c:pt idx="103">
                  <c:v>0.17259469384187298</c:v>
                </c:pt>
                <c:pt idx="104">
                  <c:v>0.17542411505239386</c:v>
                </c:pt>
                <c:pt idx="105">
                  <c:v>0.17542411505239386</c:v>
                </c:pt>
                <c:pt idx="106">
                  <c:v>0.17825353626291757</c:v>
                </c:pt>
                <c:pt idx="107">
                  <c:v>0.1810829574734413</c:v>
                </c:pt>
                <c:pt idx="108">
                  <c:v>0.18391237868396501</c:v>
                </c:pt>
                <c:pt idx="109">
                  <c:v>0.18674179989448875</c:v>
                </c:pt>
                <c:pt idx="110">
                  <c:v>0.18957122110501246</c:v>
                </c:pt>
                <c:pt idx="111">
                  <c:v>0.19240064231553616</c:v>
                </c:pt>
                <c:pt idx="112">
                  <c:v>0.1952300635260599</c:v>
                </c:pt>
                <c:pt idx="113">
                  <c:v>0.19805948473658361</c:v>
                </c:pt>
                <c:pt idx="114">
                  <c:v>0.20088890594710734</c:v>
                </c:pt>
                <c:pt idx="115">
                  <c:v>0.20371832715763105</c:v>
                </c:pt>
                <c:pt idx="116">
                  <c:v>0.20371832715763105</c:v>
                </c:pt>
                <c:pt idx="117">
                  <c:v>0.20654774836815193</c:v>
                </c:pt>
                <c:pt idx="118">
                  <c:v>0.20937716957867281</c:v>
                </c:pt>
                <c:pt idx="119">
                  <c:v>0.21220659078919368</c:v>
                </c:pt>
                <c:pt idx="120">
                  <c:v>0.21503601199971456</c:v>
                </c:pt>
                <c:pt idx="121">
                  <c:v>0.22352427563128002</c:v>
                </c:pt>
                <c:pt idx="122">
                  <c:v>0.22918311805232464</c:v>
                </c:pt>
                <c:pt idx="123">
                  <c:v>0.23484196047336922</c:v>
                </c:pt>
                <c:pt idx="124">
                  <c:v>0.24050080289441383</c:v>
                </c:pt>
                <c:pt idx="125">
                  <c:v>0.25181848773650584</c:v>
                </c:pt>
                <c:pt idx="126">
                  <c:v>0.25747733015755325</c:v>
                </c:pt>
                <c:pt idx="127">
                  <c:v>0.26313617257860067</c:v>
                </c:pt>
                <c:pt idx="128">
                  <c:v>0.26879501499964814</c:v>
                </c:pt>
                <c:pt idx="129">
                  <c:v>0.27445385742069556</c:v>
                </c:pt>
                <c:pt idx="130">
                  <c:v>0.28011269984174014</c:v>
                </c:pt>
                <c:pt idx="131">
                  <c:v>0.28577154226278473</c:v>
                </c:pt>
                <c:pt idx="132">
                  <c:v>0.29143038468382937</c:v>
                </c:pt>
                <c:pt idx="133">
                  <c:v>0.29708922710487395</c:v>
                </c:pt>
                <c:pt idx="134">
                  <c:v>0.30840691194696312</c:v>
                </c:pt>
                <c:pt idx="135">
                  <c:v>0.31406575436800771</c:v>
                </c:pt>
                <c:pt idx="136">
                  <c:v>0.31972459678905235</c:v>
                </c:pt>
                <c:pt idx="137">
                  <c:v>0.32538343921009694</c:v>
                </c:pt>
                <c:pt idx="138">
                  <c:v>0.33104228163114152</c:v>
                </c:pt>
                <c:pt idx="139">
                  <c:v>0.33104228163114152</c:v>
                </c:pt>
                <c:pt idx="140">
                  <c:v>0.33104228163114152</c:v>
                </c:pt>
                <c:pt idx="141">
                  <c:v>0.33104228163114152</c:v>
                </c:pt>
                <c:pt idx="142">
                  <c:v>0.33104228163114152</c:v>
                </c:pt>
                <c:pt idx="143">
                  <c:v>0.33104228163114152</c:v>
                </c:pt>
                <c:pt idx="144">
                  <c:v>0.33104228163114152</c:v>
                </c:pt>
                <c:pt idx="145">
                  <c:v>0.33104228163114152</c:v>
                </c:pt>
                <c:pt idx="146">
                  <c:v>0.33104228163114152</c:v>
                </c:pt>
                <c:pt idx="147">
                  <c:v>0.33104228163114152</c:v>
                </c:pt>
                <c:pt idx="148">
                  <c:v>0.33104228163114152</c:v>
                </c:pt>
                <c:pt idx="149">
                  <c:v>0.33104228163114152</c:v>
                </c:pt>
                <c:pt idx="150">
                  <c:v>0.33104228163114152</c:v>
                </c:pt>
                <c:pt idx="151">
                  <c:v>0.33104228163114152</c:v>
                </c:pt>
                <c:pt idx="152">
                  <c:v>0.33104228163114152</c:v>
                </c:pt>
                <c:pt idx="153">
                  <c:v>0.33104228163114152</c:v>
                </c:pt>
                <c:pt idx="154">
                  <c:v>0.33104228163114152</c:v>
                </c:pt>
                <c:pt idx="155">
                  <c:v>0.33104228163114152</c:v>
                </c:pt>
                <c:pt idx="156">
                  <c:v>0.33104228163114152</c:v>
                </c:pt>
                <c:pt idx="157">
                  <c:v>0.33104228163114152</c:v>
                </c:pt>
                <c:pt idx="158">
                  <c:v>0.33104228163114152</c:v>
                </c:pt>
                <c:pt idx="159">
                  <c:v>0.33104228163114152</c:v>
                </c:pt>
                <c:pt idx="160">
                  <c:v>0.33104228163114152</c:v>
                </c:pt>
                <c:pt idx="161">
                  <c:v>0.33104228163114152</c:v>
                </c:pt>
                <c:pt idx="162">
                  <c:v>0.33387170284166523</c:v>
                </c:pt>
                <c:pt idx="163">
                  <c:v>0.34801880889427816</c:v>
                </c:pt>
                <c:pt idx="164">
                  <c:v>0.37348359978898027</c:v>
                </c:pt>
                <c:pt idx="165">
                  <c:v>0.38197186342054856</c:v>
                </c:pt>
                <c:pt idx="166">
                  <c:v>0.3961189694731615</c:v>
                </c:pt>
                <c:pt idx="167">
                  <c:v>0.41592491794681896</c:v>
                </c:pt>
                <c:pt idx="168">
                  <c:v>0.41592491794681896</c:v>
                </c:pt>
                <c:pt idx="169">
                  <c:v>0.41592491794681896</c:v>
                </c:pt>
                <c:pt idx="170">
                  <c:v>0.41875433915733984</c:v>
                </c:pt>
                <c:pt idx="171">
                  <c:v>0.42441318157838442</c:v>
                </c:pt>
                <c:pt idx="172">
                  <c:v>0.42441318157838442</c:v>
                </c:pt>
                <c:pt idx="173">
                  <c:v>0.44421913005204194</c:v>
                </c:pt>
                <c:pt idx="174">
                  <c:v>0.46685449973622317</c:v>
                </c:pt>
                <c:pt idx="175">
                  <c:v>0.48383102699935981</c:v>
                </c:pt>
                <c:pt idx="176">
                  <c:v>0.48383102699935981</c:v>
                </c:pt>
                <c:pt idx="177">
                  <c:v>0.48383102699935981</c:v>
                </c:pt>
                <c:pt idx="178">
                  <c:v>0.48383102699935981</c:v>
                </c:pt>
                <c:pt idx="179">
                  <c:v>0.48383102699935981</c:v>
                </c:pt>
                <c:pt idx="180">
                  <c:v>0.48383102699935981</c:v>
                </c:pt>
                <c:pt idx="181">
                  <c:v>0.50080755426249646</c:v>
                </c:pt>
                <c:pt idx="182">
                  <c:v>0.52061350273615403</c:v>
                </c:pt>
                <c:pt idx="183">
                  <c:v>0.53759002999929062</c:v>
                </c:pt>
                <c:pt idx="184">
                  <c:v>0.53759002999929062</c:v>
                </c:pt>
                <c:pt idx="185">
                  <c:v>0.53759002999929062</c:v>
                </c:pt>
                <c:pt idx="186">
                  <c:v>0.53759002999929062</c:v>
                </c:pt>
                <c:pt idx="187">
                  <c:v>0.53759002999929062</c:v>
                </c:pt>
                <c:pt idx="188">
                  <c:v>0.53759002999929062</c:v>
                </c:pt>
                <c:pt idx="189">
                  <c:v>0.53759002999929062</c:v>
                </c:pt>
                <c:pt idx="190">
                  <c:v>0.53759002999929062</c:v>
                </c:pt>
                <c:pt idx="191">
                  <c:v>0.5404194512098115</c:v>
                </c:pt>
                <c:pt idx="192">
                  <c:v>0.54324887242033237</c:v>
                </c:pt>
                <c:pt idx="193">
                  <c:v>0.54607829363085325</c:v>
                </c:pt>
                <c:pt idx="194">
                  <c:v>0.55456655726241877</c:v>
                </c:pt>
                <c:pt idx="195">
                  <c:v>0.56305482089398429</c:v>
                </c:pt>
                <c:pt idx="196">
                  <c:v>0.57437250573607346</c:v>
                </c:pt>
                <c:pt idx="197">
                  <c:v>0.58569019057816263</c:v>
                </c:pt>
                <c:pt idx="198">
                  <c:v>0.60266671784129644</c:v>
                </c:pt>
                <c:pt idx="199">
                  <c:v>0.61398440268338561</c:v>
                </c:pt>
                <c:pt idx="200">
                  <c:v>0.62813150873599854</c:v>
                </c:pt>
                <c:pt idx="201">
                  <c:v>0.63661977236756684</c:v>
                </c:pt>
                <c:pt idx="202">
                  <c:v>0.64510803599913513</c:v>
                </c:pt>
                <c:pt idx="203">
                  <c:v>0.65359629963070343</c:v>
                </c:pt>
                <c:pt idx="204">
                  <c:v>0.66208456326227172</c:v>
                </c:pt>
                <c:pt idx="205">
                  <c:v>0.66774340568331625</c:v>
                </c:pt>
                <c:pt idx="206">
                  <c:v>0.67623166931488177</c:v>
                </c:pt>
                <c:pt idx="207">
                  <c:v>0.68471993294644729</c:v>
                </c:pt>
                <c:pt idx="208">
                  <c:v>0.68754935415696816</c:v>
                </c:pt>
                <c:pt idx="209">
                  <c:v>0.69037877536748904</c:v>
                </c:pt>
                <c:pt idx="210">
                  <c:v>0.69320819657800992</c:v>
                </c:pt>
                <c:pt idx="211">
                  <c:v>0.69603761778853368</c:v>
                </c:pt>
                <c:pt idx="212">
                  <c:v>0.69886703899905744</c:v>
                </c:pt>
                <c:pt idx="213">
                  <c:v>0.70169646020958121</c:v>
                </c:pt>
                <c:pt idx="214">
                  <c:v>0.70452588142010497</c:v>
                </c:pt>
                <c:pt idx="215">
                  <c:v>0.70735530263062874</c:v>
                </c:pt>
                <c:pt idx="216">
                  <c:v>0.70735530263062874</c:v>
                </c:pt>
                <c:pt idx="217">
                  <c:v>0.70735530263062874</c:v>
                </c:pt>
                <c:pt idx="218">
                  <c:v>0.70735530263062874</c:v>
                </c:pt>
                <c:pt idx="219">
                  <c:v>0.70735530263062874</c:v>
                </c:pt>
                <c:pt idx="220">
                  <c:v>0.70735530263062874</c:v>
                </c:pt>
                <c:pt idx="221">
                  <c:v>0.70735530263062874</c:v>
                </c:pt>
                <c:pt idx="222">
                  <c:v>0.70735530263062874</c:v>
                </c:pt>
                <c:pt idx="223">
                  <c:v>0.71301414505167338</c:v>
                </c:pt>
                <c:pt idx="224">
                  <c:v>0.71867298747271802</c:v>
                </c:pt>
                <c:pt idx="225">
                  <c:v>0.72433182989376266</c:v>
                </c:pt>
                <c:pt idx="226">
                  <c:v>0.7299906723148073</c:v>
                </c:pt>
                <c:pt idx="227">
                  <c:v>0.73564951473585194</c:v>
                </c:pt>
                <c:pt idx="228">
                  <c:v>0.73564951473585194</c:v>
                </c:pt>
                <c:pt idx="229">
                  <c:v>0.73564951473585194</c:v>
                </c:pt>
                <c:pt idx="230">
                  <c:v>0.73564951473585194</c:v>
                </c:pt>
                <c:pt idx="231">
                  <c:v>0.73564951473585194</c:v>
                </c:pt>
                <c:pt idx="232">
                  <c:v>0.73564951473585194</c:v>
                </c:pt>
                <c:pt idx="233">
                  <c:v>0.73564951473585194</c:v>
                </c:pt>
                <c:pt idx="234">
                  <c:v>0.74130835715689658</c:v>
                </c:pt>
                <c:pt idx="235">
                  <c:v>0.74696719957794122</c:v>
                </c:pt>
                <c:pt idx="236">
                  <c:v>0.75262604199898586</c:v>
                </c:pt>
                <c:pt idx="237">
                  <c:v>0.7582848844200305</c:v>
                </c:pt>
                <c:pt idx="238">
                  <c:v>0.76394372684107514</c:v>
                </c:pt>
                <c:pt idx="239">
                  <c:v>0.76394372684107514</c:v>
                </c:pt>
                <c:pt idx="240">
                  <c:v>0.76394372684107514</c:v>
                </c:pt>
                <c:pt idx="241">
                  <c:v>0.76394372684107514</c:v>
                </c:pt>
                <c:pt idx="242">
                  <c:v>0.76394372684107514</c:v>
                </c:pt>
                <c:pt idx="243">
                  <c:v>0.76394372684107514</c:v>
                </c:pt>
                <c:pt idx="244">
                  <c:v>0.76394372684107514</c:v>
                </c:pt>
                <c:pt idx="245">
                  <c:v>0.76394372684107514</c:v>
                </c:pt>
                <c:pt idx="246">
                  <c:v>0.76394372684107514</c:v>
                </c:pt>
                <c:pt idx="247">
                  <c:v>0.76394372684107514</c:v>
                </c:pt>
                <c:pt idx="248">
                  <c:v>0.76960256926211978</c:v>
                </c:pt>
                <c:pt idx="249">
                  <c:v>0.77526141168316443</c:v>
                </c:pt>
                <c:pt idx="250">
                  <c:v>0.78092025410420907</c:v>
                </c:pt>
                <c:pt idx="251">
                  <c:v>0.78657909652525371</c:v>
                </c:pt>
                <c:pt idx="252">
                  <c:v>0.79223793894629835</c:v>
                </c:pt>
                <c:pt idx="253">
                  <c:v>0.79223793894629835</c:v>
                </c:pt>
                <c:pt idx="254">
                  <c:v>0.79223793894629835</c:v>
                </c:pt>
                <c:pt idx="255">
                  <c:v>0.79223793894629835</c:v>
                </c:pt>
                <c:pt idx="256">
                  <c:v>0.79223793894629835</c:v>
                </c:pt>
                <c:pt idx="257">
                  <c:v>0.79223793894629835</c:v>
                </c:pt>
                <c:pt idx="258">
                  <c:v>0.79223793894629835</c:v>
                </c:pt>
                <c:pt idx="259">
                  <c:v>0.80072620257786664</c:v>
                </c:pt>
                <c:pt idx="260">
                  <c:v>0.80921446620943493</c:v>
                </c:pt>
                <c:pt idx="261">
                  <c:v>0.81770272984100323</c:v>
                </c:pt>
                <c:pt idx="262">
                  <c:v>0.82619099347257152</c:v>
                </c:pt>
                <c:pt idx="263">
                  <c:v>0.83467925710413982</c:v>
                </c:pt>
                <c:pt idx="264">
                  <c:v>0.83467925710413982</c:v>
                </c:pt>
                <c:pt idx="265">
                  <c:v>0.83467925710413982</c:v>
                </c:pt>
                <c:pt idx="266">
                  <c:v>0.83467925710413982</c:v>
                </c:pt>
                <c:pt idx="267">
                  <c:v>0.83467925710413982</c:v>
                </c:pt>
                <c:pt idx="268">
                  <c:v>0.84033809952518723</c:v>
                </c:pt>
                <c:pt idx="269">
                  <c:v>0.84599694194623476</c:v>
                </c:pt>
                <c:pt idx="270">
                  <c:v>0.85165578436728218</c:v>
                </c:pt>
                <c:pt idx="271">
                  <c:v>0.85731462678832959</c:v>
                </c:pt>
                <c:pt idx="272">
                  <c:v>0.86297346920937701</c:v>
                </c:pt>
                <c:pt idx="273">
                  <c:v>0.86863231163042154</c:v>
                </c:pt>
                <c:pt idx="274">
                  <c:v>0.87429115405146618</c:v>
                </c:pt>
                <c:pt idx="275">
                  <c:v>0.87994999647251082</c:v>
                </c:pt>
                <c:pt idx="276">
                  <c:v>0.88560883889355546</c:v>
                </c:pt>
                <c:pt idx="277">
                  <c:v>0.89409710252512375</c:v>
                </c:pt>
                <c:pt idx="278">
                  <c:v>0.89692652373564741</c:v>
                </c:pt>
                <c:pt idx="279">
                  <c:v>0.89975594494617117</c:v>
                </c:pt>
                <c:pt idx="280">
                  <c:v>0.90824420857773946</c:v>
                </c:pt>
                <c:pt idx="281">
                  <c:v>0.91673247220930776</c:v>
                </c:pt>
                <c:pt idx="282">
                  <c:v>0.9223913146303524</c:v>
                </c:pt>
                <c:pt idx="283">
                  <c:v>0.92805015705139704</c:v>
                </c:pt>
                <c:pt idx="284">
                  <c:v>0.93936784189348621</c:v>
                </c:pt>
                <c:pt idx="285">
                  <c:v>0.94502668431453074</c:v>
                </c:pt>
                <c:pt idx="286">
                  <c:v>0.95068552673557538</c:v>
                </c:pt>
                <c:pt idx="287">
                  <c:v>0.95634436915661991</c:v>
                </c:pt>
                <c:pt idx="288">
                  <c:v>0.96483263278818543</c:v>
                </c:pt>
                <c:pt idx="289">
                  <c:v>0.96766205399870631</c:v>
                </c:pt>
                <c:pt idx="290">
                  <c:v>0.97049147520922718</c:v>
                </c:pt>
                <c:pt idx="291">
                  <c:v>0.97332089641974806</c:v>
                </c:pt>
                <c:pt idx="292">
                  <c:v>0.97615031763026894</c:v>
                </c:pt>
                <c:pt idx="293">
                  <c:v>0.97615031763026894</c:v>
                </c:pt>
                <c:pt idx="294">
                  <c:v>0.97615031763026894</c:v>
                </c:pt>
                <c:pt idx="295">
                  <c:v>0.97615031763026894</c:v>
                </c:pt>
                <c:pt idx="296">
                  <c:v>0.9789797388407927</c:v>
                </c:pt>
                <c:pt idx="297">
                  <c:v>0.98180916005131635</c:v>
                </c:pt>
                <c:pt idx="298">
                  <c:v>0.98463858126184012</c:v>
                </c:pt>
                <c:pt idx="299">
                  <c:v>0.98746800247236377</c:v>
                </c:pt>
                <c:pt idx="300">
                  <c:v>0.99029742368288753</c:v>
                </c:pt>
                <c:pt idx="301">
                  <c:v>0.99029742368288753</c:v>
                </c:pt>
                <c:pt idx="302">
                  <c:v>0.99029742368288753</c:v>
                </c:pt>
                <c:pt idx="303">
                  <c:v>0.99029742368288753</c:v>
                </c:pt>
                <c:pt idx="304">
                  <c:v>0.99029742368288753</c:v>
                </c:pt>
                <c:pt idx="305">
                  <c:v>0.99029742368288753</c:v>
                </c:pt>
                <c:pt idx="306">
                  <c:v>0.99029742368288753</c:v>
                </c:pt>
                <c:pt idx="307">
                  <c:v>0.99029742368288753</c:v>
                </c:pt>
                <c:pt idx="308">
                  <c:v>0.99029742368288753</c:v>
                </c:pt>
                <c:pt idx="309">
                  <c:v>0.99029742368288753</c:v>
                </c:pt>
                <c:pt idx="310">
                  <c:v>0.99029742368288753</c:v>
                </c:pt>
                <c:pt idx="311">
                  <c:v>0.99029742368288753</c:v>
                </c:pt>
                <c:pt idx="312">
                  <c:v>0.99029742368288753</c:v>
                </c:pt>
                <c:pt idx="313">
                  <c:v>0.99029742368288753</c:v>
                </c:pt>
                <c:pt idx="314">
                  <c:v>0.99029742368288753</c:v>
                </c:pt>
                <c:pt idx="315">
                  <c:v>0.99029742368288753</c:v>
                </c:pt>
                <c:pt idx="316">
                  <c:v>0.99029742368288753</c:v>
                </c:pt>
                <c:pt idx="317">
                  <c:v>0.99029742368288753</c:v>
                </c:pt>
                <c:pt idx="318">
                  <c:v>0.99029742368288753</c:v>
                </c:pt>
                <c:pt idx="319">
                  <c:v>0.9931268448934113</c:v>
                </c:pt>
                <c:pt idx="320">
                  <c:v>0.99595626610393495</c:v>
                </c:pt>
                <c:pt idx="321">
                  <c:v>1.0016151085249796</c:v>
                </c:pt>
                <c:pt idx="322">
                  <c:v>1.0072739509460242</c:v>
                </c:pt>
                <c:pt idx="323">
                  <c:v>1.0129327933670689</c:v>
                </c:pt>
                <c:pt idx="324">
                  <c:v>1.0157622145775898</c:v>
                </c:pt>
                <c:pt idx="325">
                  <c:v>1.0185916357881106</c:v>
                </c:pt>
                <c:pt idx="326">
                  <c:v>1.0185916357881106</c:v>
                </c:pt>
                <c:pt idx="327">
                  <c:v>1.0185916357881106</c:v>
                </c:pt>
                <c:pt idx="328">
                  <c:v>1.0185916357881106</c:v>
                </c:pt>
                <c:pt idx="329">
                  <c:v>1.0185916357881106</c:v>
                </c:pt>
                <c:pt idx="330">
                  <c:v>1.0185916357881106</c:v>
                </c:pt>
                <c:pt idx="331">
                  <c:v>1.0185916357881106</c:v>
                </c:pt>
                <c:pt idx="332">
                  <c:v>1.0185916357881106</c:v>
                </c:pt>
                <c:pt idx="333">
                  <c:v>1.0185916357881106</c:v>
                </c:pt>
                <c:pt idx="334">
                  <c:v>1.0185916357881106</c:v>
                </c:pt>
                <c:pt idx="335">
                  <c:v>1.0185916357881106</c:v>
                </c:pt>
                <c:pt idx="336">
                  <c:v>1.0214210569986344</c:v>
                </c:pt>
                <c:pt idx="337">
                  <c:v>1.0242504782091579</c:v>
                </c:pt>
                <c:pt idx="338">
                  <c:v>1.0270798994196817</c:v>
                </c:pt>
                <c:pt idx="339">
                  <c:v>1.0299093206302055</c:v>
                </c:pt>
                <c:pt idx="340">
                  <c:v>1.0327387418407292</c:v>
                </c:pt>
                <c:pt idx="341">
                  <c:v>1.0327387418407292</c:v>
                </c:pt>
                <c:pt idx="342">
                  <c:v>1.0327387418407292</c:v>
                </c:pt>
                <c:pt idx="343">
                  <c:v>1.0327387418407292</c:v>
                </c:pt>
                <c:pt idx="344">
                  <c:v>1.0327387418407292</c:v>
                </c:pt>
                <c:pt idx="345">
                  <c:v>1.0327387418407292</c:v>
                </c:pt>
                <c:pt idx="346">
                  <c:v>1.0327387418407292</c:v>
                </c:pt>
                <c:pt idx="347">
                  <c:v>1.0327387418407292</c:v>
                </c:pt>
                <c:pt idx="348">
                  <c:v>1.0327387418407292</c:v>
                </c:pt>
                <c:pt idx="349">
                  <c:v>1.0327387418407292</c:v>
                </c:pt>
                <c:pt idx="350">
                  <c:v>1.0327387418407292</c:v>
                </c:pt>
                <c:pt idx="351">
                  <c:v>1.0327387418407292</c:v>
                </c:pt>
                <c:pt idx="352">
                  <c:v>1.0327387418407292</c:v>
                </c:pt>
                <c:pt idx="353">
                  <c:v>1.0327387418407292</c:v>
                </c:pt>
                <c:pt idx="354">
                  <c:v>1.0327387418407292</c:v>
                </c:pt>
                <c:pt idx="355">
                  <c:v>1.0327387418407292</c:v>
                </c:pt>
                <c:pt idx="356">
                  <c:v>1.0327387418407292</c:v>
                </c:pt>
                <c:pt idx="357">
                  <c:v>1.0327387418407292</c:v>
                </c:pt>
                <c:pt idx="358">
                  <c:v>1.0327387418407292</c:v>
                </c:pt>
                <c:pt idx="359">
                  <c:v>1.0327387418407292</c:v>
                </c:pt>
                <c:pt idx="360">
                  <c:v>1.0327387418407292</c:v>
                </c:pt>
                <c:pt idx="361">
                  <c:v>1.0327387418407292</c:v>
                </c:pt>
                <c:pt idx="362">
                  <c:v>1.0327387418407292</c:v>
                </c:pt>
                <c:pt idx="363">
                  <c:v>1.0327387418407292</c:v>
                </c:pt>
                <c:pt idx="364">
                  <c:v>1.0327387418407292</c:v>
                </c:pt>
                <c:pt idx="365">
                  <c:v>1.0327387418407292</c:v>
                </c:pt>
                <c:pt idx="366">
                  <c:v>1.0327387418407292</c:v>
                </c:pt>
                <c:pt idx="367">
                  <c:v>1.0327387418407292</c:v>
                </c:pt>
                <c:pt idx="368">
                  <c:v>1.0327387418407292</c:v>
                </c:pt>
                <c:pt idx="369">
                  <c:v>1.0327387418407292</c:v>
                </c:pt>
                <c:pt idx="370">
                  <c:v>1.0327387418407292</c:v>
                </c:pt>
                <c:pt idx="371">
                  <c:v>1.0327387418407292</c:v>
                </c:pt>
                <c:pt idx="372">
                  <c:v>1.0327387418407292</c:v>
                </c:pt>
                <c:pt idx="373">
                  <c:v>1.0327387418407292</c:v>
                </c:pt>
                <c:pt idx="374">
                  <c:v>1.0327387418407292</c:v>
                </c:pt>
                <c:pt idx="375">
                  <c:v>1.0327387418407292</c:v>
                </c:pt>
                <c:pt idx="376">
                  <c:v>1.0327387418407292</c:v>
                </c:pt>
                <c:pt idx="377">
                  <c:v>1.0327387418407292</c:v>
                </c:pt>
                <c:pt idx="378">
                  <c:v>1.0327387418407292</c:v>
                </c:pt>
                <c:pt idx="379">
                  <c:v>1.0327387418407292</c:v>
                </c:pt>
                <c:pt idx="380">
                  <c:v>1.0327387418407292</c:v>
                </c:pt>
                <c:pt idx="381">
                  <c:v>1.0327387418407292</c:v>
                </c:pt>
                <c:pt idx="382">
                  <c:v>1.0327387418407292</c:v>
                </c:pt>
                <c:pt idx="383">
                  <c:v>1.0327387418407292</c:v>
                </c:pt>
                <c:pt idx="384">
                  <c:v>1.0327387418407292</c:v>
                </c:pt>
                <c:pt idx="385">
                  <c:v>1.0327387418407292</c:v>
                </c:pt>
                <c:pt idx="386">
                  <c:v>1.0327387418407292</c:v>
                </c:pt>
                <c:pt idx="387">
                  <c:v>1.0327387418407292</c:v>
                </c:pt>
                <c:pt idx="388">
                  <c:v>1.0327387418407292</c:v>
                </c:pt>
                <c:pt idx="389">
                  <c:v>1.0327387418407292</c:v>
                </c:pt>
                <c:pt idx="390">
                  <c:v>1.0327387418407292</c:v>
                </c:pt>
                <c:pt idx="391">
                  <c:v>1.0327387418407292</c:v>
                </c:pt>
                <c:pt idx="392">
                  <c:v>1.0327387418407292</c:v>
                </c:pt>
                <c:pt idx="393">
                  <c:v>1.0327387418407292</c:v>
                </c:pt>
                <c:pt idx="394">
                  <c:v>1.0327387418407292</c:v>
                </c:pt>
                <c:pt idx="395">
                  <c:v>1.0327387418407292</c:v>
                </c:pt>
                <c:pt idx="396">
                  <c:v>1.0327387418407292</c:v>
                </c:pt>
                <c:pt idx="397">
                  <c:v>1.0327387418407292</c:v>
                </c:pt>
                <c:pt idx="398">
                  <c:v>1.0327387418407292</c:v>
                </c:pt>
                <c:pt idx="399">
                  <c:v>1.0327387418407292</c:v>
                </c:pt>
                <c:pt idx="400">
                  <c:v>1.0355681630512501</c:v>
                </c:pt>
                <c:pt idx="401">
                  <c:v>1.038397584261771</c:v>
                </c:pt>
                <c:pt idx="402">
                  <c:v>1.0412270054722919</c:v>
                </c:pt>
                <c:pt idx="403">
                  <c:v>1.0440564266828127</c:v>
                </c:pt>
                <c:pt idx="404">
                  <c:v>1.0468858478933336</c:v>
                </c:pt>
                <c:pt idx="405">
                  <c:v>1.0497152691038574</c:v>
                </c:pt>
                <c:pt idx="406">
                  <c:v>1.0525446903143809</c:v>
                </c:pt>
                <c:pt idx="407">
                  <c:v>1.0553741115249047</c:v>
                </c:pt>
                <c:pt idx="408">
                  <c:v>1.0582035327354284</c:v>
                </c:pt>
                <c:pt idx="409">
                  <c:v>1.0610329539459522</c:v>
                </c:pt>
                <c:pt idx="410">
                  <c:v>1.0610329539459522</c:v>
                </c:pt>
                <c:pt idx="411">
                  <c:v>1.0610329539459522</c:v>
                </c:pt>
                <c:pt idx="412">
                  <c:v>1.0610329539459522</c:v>
                </c:pt>
                <c:pt idx="413">
                  <c:v>1.0610329539459522</c:v>
                </c:pt>
                <c:pt idx="414">
                  <c:v>1.0610329539459522</c:v>
                </c:pt>
                <c:pt idx="415">
                  <c:v>1.063862375156476</c:v>
                </c:pt>
                <c:pt idx="416">
                  <c:v>1.0666917963669995</c:v>
                </c:pt>
                <c:pt idx="417">
                  <c:v>1.0695212175775233</c:v>
                </c:pt>
                <c:pt idx="418">
                  <c:v>1.072350638788047</c:v>
                </c:pt>
                <c:pt idx="419">
                  <c:v>1.0751800599985708</c:v>
                </c:pt>
                <c:pt idx="420">
                  <c:v>1.0751800599985708</c:v>
                </c:pt>
                <c:pt idx="421">
                  <c:v>1.0751800599985708</c:v>
                </c:pt>
                <c:pt idx="422">
                  <c:v>1.0751800599985708</c:v>
                </c:pt>
                <c:pt idx="423">
                  <c:v>1.0751800599985708</c:v>
                </c:pt>
                <c:pt idx="424">
                  <c:v>1.0808389024196154</c:v>
                </c:pt>
                <c:pt idx="425">
                  <c:v>1.0864977448406599</c:v>
                </c:pt>
                <c:pt idx="426">
                  <c:v>1.0921565872617045</c:v>
                </c:pt>
                <c:pt idx="427">
                  <c:v>1.0978154296827491</c:v>
                </c:pt>
                <c:pt idx="428">
                  <c:v>1.1034742721037938</c:v>
                </c:pt>
                <c:pt idx="429">
                  <c:v>1.1034742721037938</c:v>
                </c:pt>
                <c:pt idx="430">
                  <c:v>1.1034742721037938</c:v>
                </c:pt>
                <c:pt idx="431">
                  <c:v>1.1034742721037938</c:v>
                </c:pt>
                <c:pt idx="432">
                  <c:v>1.1034742721037938</c:v>
                </c:pt>
                <c:pt idx="433">
                  <c:v>1.1063036933143175</c:v>
                </c:pt>
                <c:pt idx="434">
                  <c:v>1.1091331145248411</c:v>
                </c:pt>
                <c:pt idx="435">
                  <c:v>1.1119625357353649</c:v>
                </c:pt>
                <c:pt idx="436">
                  <c:v>1.1147919569458886</c:v>
                </c:pt>
                <c:pt idx="437">
                  <c:v>1.1176213781564124</c:v>
                </c:pt>
                <c:pt idx="438">
                  <c:v>1.1176213781564124</c:v>
                </c:pt>
                <c:pt idx="439">
                  <c:v>1.1176213781564124</c:v>
                </c:pt>
                <c:pt idx="440">
                  <c:v>1.1176213781564124</c:v>
                </c:pt>
                <c:pt idx="441">
                  <c:v>1.1176213781564124</c:v>
                </c:pt>
                <c:pt idx="442">
                  <c:v>1.1176213781564124</c:v>
                </c:pt>
                <c:pt idx="443">
                  <c:v>1.1204507993669333</c:v>
                </c:pt>
                <c:pt idx="444">
                  <c:v>1.1232802205774541</c:v>
                </c:pt>
                <c:pt idx="445">
                  <c:v>1.126109641787975</c:v>
                </c:pt>
                <c:pt idx="446">
                  <c:v>1.1289390629984959</c:v>
                </c:pt>
                <c:pt idx="447">
                  <c:v>1.1317684842090168</c:v>
                </c:pt>
                <c:pt idx="448">
                  <c:v>1.1317684842090168</c:v>
                </c:pt>
                <c:pt idx="449">
                  <c:v>1.1317684842090168</c:v>
                </c:pt>
                <c:pt idx="450">
                  <c:v>1.1317684842090168</c:v>
                </c:pt>
                <c:pt idx="451">
                  <c:v>1.1317684842090168</c:v>
                </c:pt>
                <c:pt idx="452">
                  <c:v>1.1317684842090168</c:v>
                </c:pt>
                <c:pt idx="453">
                  <c:v>1.1317684842090168</c:v>
                </c:pt>
                <c:pt idx="454">
                  <c:v>1.1345979054195405</c:v>
                </c:pt>
                <c:pt idx="455">
                  <c:v>1.1374273266300641</c:v>
                </c:pt>
                <c:pt idx="456">
                  <c:v>1.1402567478405878</c:v>
                </c:pt>
                <c:pt idx="457">
                  <c:v>1.1430861690511116</c:v>
                </c:pt>
                <c:pt idx="458">
                  <c:v>1.1459155902616354</c:v>
                </c:pt>
                <c:pt idx="459">
                  <c:v>1.1459155902616354</c:v>
                </c:pt>
                <c:pt idx="460">
                  <c:v>1.1459155902616354</c:v>
                </c:pt>
                <c:pt idx="461">
                  <c:v>1.1459155902616354</c:v>
                </c:pt>
                <c:pt idx="462">
                  <c:v>1.1459155902616354</c:v>
                </c:pt>
                <c:pt idx="463">
                  <c:v>1.1459155902616354</c:v>
                </c:pt>
                <c:pt idx="464">
                  <c:v>1.1459155902616354</c:v>
                </c:pt>
                <c:pt idx="465">
                  <c:v>1.1459155902616354</c:v>
                </c:pt>
                <c:pt idx="466">
                  <c:v>1.1459155902616354</c:v>
                </c:pt>
                <c:pt idx="467">
                  <c:v>1.1487450114721562</c:v>
                </c:pt>
                <c:pt idx="468">
                  <c:v>1.1515744326826771</c:v>
                </c:pt>
                <c:pt idx="469">
                  <c:v>1.154403853893198</c:v>
                </c:pt>
                <c:pt idx="470">
                  <c:v>1.1572332751037189</c:v>
                </c:pt>
                <c:pt idx="471">
                  <c:v>1.1600626963142397</c:v>
                </c:pt>
                <c:pt idx="472">
                  <c:v>1.1600626963142397</c:v>
                </c:pt>
                <c:pt idx="473">
                  <c:v>1.1600626963142397</c:v>
                </c:pt>
                <c:pt idx="474">
                  <c:v>1.1600626963142397</c:v>
                </c:pt>
                <c:pt idx="475">
                  <c:v>1.1600626963142397</c:v>
                </c:pt>
                <c:pt idx="476">
                  <c:v>1.1600626963142397</c:v>
                </c:pt>
                <c:pt idx="477">
                  <c:v>1.1600626963142397</c:v>
                </c:pt>
                <c:pt idx="478">
                  <c:v>1.1600626963142397</c:v>
                </c:pt>
                <c:pt idx="479">
                  <c:v>1.1600626963142397</c:v>
                </c:pt>
                <c:pt idx="480">
                  <c:v>1.1600626963142397</c:v>
                </c:pt>
                <c:pt idx="481">
                  <c:v>1.1600626963142397</c:v>
                </c:pt>
                <c:pt idx="482">
                  <c:v>1.1600626963142397</c:v>
                </c:pt>
                <c:pt idx="483">
                  <c:v>1.1600626963142397</c:v>
                </c:pt>
                <c:pt idx="484">
                  <c:v>1.1600626963142397</c:v>
                </c:pt>
                <c:pt idx="485">
                  <c:v>1.1600626963142397</c:v>
                </c:pt>
                <c:pt idx="486">
                  <c:v>1.1600626963142397</c:v>
                </c:pt>
                <c:pt idx="487">
                  <c:v>1.1600626963142397</c:v>
                </c:pt>
                <c:pt idx="488">
                  <c:v>1.1600626963142397</c:v>
                </c:pt>
                <c:pt idx="489">
                  <c:v>1.1600626963142397</c:v>
                </c:pt>
                <c:pt idx="490">
                  <c:v>1.1600626963142397</c:v>
                </c:pt>
                <c:pt idx="491">
                  <c:v>1.1600626963142397</c:v>
                </c:pt>
                <c:pt idx="492">
                  <c:v>1.1600626963142397</c:v>
                </c:pt>
                <c:pt idx="493">
                  <c:v>1.1600626963142397</c:v>
                </c:pt>
                <c:pt idx="494">
                  <c:v>1.1600626963142397</c:v>
                </c:pt>
                <c:pt idx="495">
                  <c:v>1.1600626963142397</c:v>
                </c:pt>
                <c:pt idx="496">
                  <c:v>1.1600626963142397</c:v>
                </c:pt>
                <c:pt idx="497">
                  <c:v>1.1600626963142397</c:v>
                </c:pt>
                <c:pt idx="498">
                  <c:v>1.1600626963142397</c:v>
                </c:pt>
                <c:pt idx="499">
                  <c:v>1.1600626963142397</c:v>
                </c:pt>
                <c:pt idx="500">
                  <c:v>1.1600626963142397</c:v>
                </c:pt>
                <c:pt idx="501">
                  <c:v>1.1600626963142397</c:v>
                </c:pt>
                <c:pt idx="502">
                  <c:v>1.1600626963142397</c:v>
                </c:pt>
                <c:pt idx="503">
                  <c:v>1.1600626963142397</c:v>
                </c:pt>
                <c:pt idx="504">
                  <c:v>1.1600626963142397</c:v>
                </c:pt>
                <c:pt idx="505">
                  <c:v>1.1600626963142397</c:v>
                </c:pt>
                <c:pt idx="506">
                  <c:v>1.1600626963142397</c:v>
                </c:pt>
                <c:pt idx="507">
                  <c:v>1.1600626963142397</c:v>
                </c:pt>
                <c:pt idx="508">
                  <c:v>1.1600626963142397</c:v>
                </c:pt>
                <c:pt idx="509">
                  <c:v>1.1600626963142397</c:v>
                </c:pt>
                <c:pt idx="510">
                  <c:v>1.1600626963142397</c:v>
                </c:pt>
                <c:pt idx="511">
                  <c:v>1.1600626963142397</c:v>
                </c:pt>
                <c:pt idx="512">
                  <c:v>1.1600626963142397</c:v>
                </c:pt>
                <c:pt idx="513">
                  <c:v>1.1600626963142397</c:v>
                </c:pt>
                <c:pt idx="514">
                  <c:v>1.1600626963142397</c:v>
                </c:pt>
                <c:pt idx="515">
                  <c:v>1.1600626963142397</c:v>
                </c:pt>
                <c:pt idx="516">
                  <c:v>1.1600626963142397</c:v>
                </c:pt>
                <c:pt idx="517">
                  <c:v>1.1600626963142397</c:v>
                </c:pt>
                <c:pt idx="518">
                  <c:v>1.1600626963142397</c:v>
                </c:pt>
                <c:pt idx="519">
                  <c:v>1.1600626963142397</c:v>
                </c:pt>
                <c:pt idx="520">
                  <c:v>1.1600626963142397</c:v>
                </c:pt>
                <c:pt idx="521">
                  <c:v>1.1600626963142397</c:v>
                </c:pt>
                <c:pt idx="522">
                  <c:v>1.1600626963142397</c:v>
                </c:pt>
                <c:pt idx="523">
                  <c:v>1.1600626963142397</c:v>
                </c:pt>
                <c:pt idx="524">
                  <c:v>1.1628921175247662</c:v>
                </c:pt>
                <c:pt idx="525">
                  <c:v>1.1657215387352928</c:v>
                </c:pt>
                <c:pt idx="526">
                  <c:v>1.1685509599458195</c:v>
                </c:pt>
                <c:pt idx="527">
                  <c:v>1.1713803811563461</c:v>
                </c:pt>
                <c:pt idx="528">
                  <c:v>1.1742098023668728</c:v>
                </c:pt>
                <c:pt idx="529">
                  <c:v>1.1742098023668728</c:v>
                </c:pt>
                <c:pt idx="530">
                  <c:v>1.1742098023668728</c:v>
                </c:pt>
                <c:pt idx="531">
                  <c:v>1.1742098023668728</c:v>
                </c:pt>
                <c:pt idx="532">
                  <c:v>1.1742098023668728</c:v>
                </c:pt>
                <c:pt idx="533">
                  <c:v>1.1742098023668728</c:v>
                </c:pt>
                <c:pt idx="534">
                  <c:v>1.1742098023668728</c:v>
                </c:pt>
                <c:pt idx="535">
                  <c:v>1.1742098023668728</c:v>
                </c:pt>
                <c:pt idx="536">
                  <c:v>1.1742098023668728</c:v>
                </c:pt>
                <c:pt idx="537">
                  <c:v>1.1742098023668728</c:v>
                </c:pt>
                <c:pt idx="538">
                  <c:v>1.1742098023668728</c:v>
                </c:pt>
                <c:pt idx="539">
                  <c:v>1.1742098023668728</c:v>
                </c:pt>
                <c:pt idx="540">
                  <c:v>1.1742098023668728</c:v>
                </c:pt>
                <c:pt idx="541">
                  <c:v>1.1742098023668728</c:v>
                </c:pt>
                <c:pt idx="542">
                  <c:v>1.1742098023668728</c:v>
                </c:pt>
                <c:pt idx="543">
                  <c:v>1.1742098023668728</c:v>
                </c:pt>
                <c:pt idx="544">
                  <c:v>1.1742098023668728</c:v>
                </c:pt>
                <c:pt idx="545">
                  <c:v>1.1742098023668728</c:v>
                </c:pt>
                <c:pt idx="546">
                  <c:v>1.1742098023668728</c:v>
                </c:pt>
                <c:pt idx="547">
                  <c:v>1.1742098023668728</c:v>
                </c:pt>
                <c:pt idx="548">
                  <c:v>1.1742098023668728</c:v>
                </c:pt>
                <c:pt idx="549">
                  <c:v>1.1742098023668728</c:v>
                </c:pt>
                <c:pt idx="550">
                  <c:v>1.1742098023668728</c:v>
                </c:pt>
                <c:pt idx="551">
                  <c:v>1.1742098023668728</c:v>
                </c:pt>
                <c:pt idx="552">
                  <c:v>1.1742098023668728</c:v>
                </c:pt>
                <c:pt idx="553">
                  <c:v>1.1742098023668728</c:v>
                </c:pt>
                <c:pt idx="554">
                  <c:v>1.1742098023668728</c:v>
                </c:pt>
                <c:pt idx="555">
                  <c:v>1.1742098023668728</c:v>
                </c:pt>
                <c:pt idx="556">
                  <c:v>1.1742098023668728</c:v>
                </c:pt>
                <c:pt idx="557">
                  <c:v>1.1742098023668728</c:v>
                </c:pt>
                <c:pt idx="558">
                  <c:v>1.1742098023668728</c:v>
                </c:pt>
                <c:pt idx="559">
                  <c:v>1.1742098023668728</c:v>
                </c:pt>
                <c:pt idx="560">
                  <c:v>1.1742098023668728</c:v>
                </c:pt>
                <c:pt idx="561">
                  <c:v>1.1742098023668728</c:v>
                </c:pt>
                <c:pt idx="562">
                  <c:v>1.1742098023668728</c:v>
                </c:pt>
                <c:pt idx="563">
                  <c:v>1.1742098023668728</c:v>
                </c:pt>
                <c:pt idx="564">
                  <c:v>1.1742098023668728</c:v>
                </c:pt>
                <c:pt idx="565">
                  <c:v>1.1742098023668728</c:v>
                </c:pt>
                <c:pt idx="566">
                  <c:v>1.1742098023668728</c:v>
                </c:pt>
                <c:pt idx="567">
                  <c:v>1.1742098023668728</c:v>
                </c:pt>
                <c:pt idx="568">
                  <c:v>1.1742098023668728</c:v>
                </c:pt>
                <c:pt idx="569">
                  <c:v>1.1742098023668728</c:v>
                </c:pt>
                <c:pt idx="570">
                  <c:v>1.1742098023668728</c:v>
                </c:pt>
                <c:pt idx="571">
                  <c:v>1.1742098023668728</c:v>
                </c:pt>
                <c:pt idx="572">
                  <c:v>1.1742098023668728</c:v>
                </c:pt>
                <c:pt idx="573">
                  <c:v>1.1742098023668728</c:v>
                </c:pt>
                <c:pt idx="574">
                  <c:v>1.1742098023668728</c:v>
                </c:pt>
                <c:pt idx="575">
                  <c:v>1.1742098023668728</c:v>
                </c:pt>
                <c:pt idx="576">
                  <c:v>1.1742098023668728</c:v>
                </c:pt>
                <c:pt idx="577">
                  <c:v>1.1742098023668728</c:v>
                </c:pt>
                <c:pt idx="578">
                  <c:v>1.1742098023668728</c:v>
                </c:pt>
                <c:pt idx="579">
                  <c:v>1.1742098023668728</c:v>
                </c:pt>
                <c:pt idx="580">
                  <c:v>1.1742098023668728</c:v>
                </c:pt>
                <c:pt idx="581">
                  <c:v>1.1742098023668728</c:v>
                </c:pt>
                <c:pt idx="582">
                  <c:v>1.1742098023668728</c:v>
                </c:pt>
                <c:pt idx="583">
                  <c:v>1.1742098023668728</c:v>
                </c:pt>
                <c:pt idx="584">
                  <c:v>1.1742098023668728</c:v>
                </c:pt>
                <c:pt idx="585">
                  <c:v>1.1742098023668728</c:v>
                </c:pt>
                <c:pt idx="586">
                  <c:v>1.1742098023668728</c:v>
                </c:pt>
                <c:pt idx="587">
                  <c:v>1.1742098023668728</c:v>
                </c:pt>
                <c:pt idx="588">
                  <c:v>1.1742098023668728</c:v>
                </c:pt>
                <c:pt idx="589">
                  <c:v>1.1742098023668728</c:v>
                </c:pt>
                <c:pt idx="590">
                  <c:v>1.1742098023668728</c:v>
                </c:pt>
                <c:pt idx="591">
                  <c:v>1.1742098023668728</c:v>
                </c:pt>
                <c:pt idx="592">
                  <c:v>1.1742098023668728</c:v>
                </c:pt>
                <c:pt idx="593">
                  <c:v>1.1742098023668728</c:v>
                </c:pt>
                <c:pt idx="594">
                  <c:v>1.1742098023668728</c:v>
                </c:pt>
                <c:pt idx="595">
                  <c:v>1.1742098023668728</c:v>
                </c:pt>
                <c:pt idx="596">
                  <c:v>1.1742098023668728</c:v>
                </c:pt>
                <c:pt idx="597">
                  <c:v>1.1742098023668728</c:v>
                </c:pt>
                <c:pt idx="598">
                  <c:v>1.1742098023668728</c:v>
                </c:pt>
                <c:pt idx="599">
                  <c:v>1.1742098023668728</c:v>
                </c:pt>
                <c:pt idx="600">
                  <c:v>1.1742098023668728</c:v>
                </c:pt>
                <c:pt idx="601">
                  <c:v>1.1742098023668728</c:v>
                </c:pt>
                <c:pt idx="602">
                  <c:v>1.1742098023668728</c:v>
                </c:pt>
                <c:pt idx="603">
                  <c:v>1.1742098023668728</c:v>
                </c:pt>
                <c:pt idx="604">
                  <c:v>1.1742098023668728</c:v>
                </c:pt>
                <c:pt idx="605">
                  <c:v>1.1742098023668728</c:v>
                </c:pt>
                <c:pt idx="606">
                  <c:v>1.1742098023668728</c:v>
                </c:pt>
                <c:pt idx="607">
                  <c:v>1.1742098023668728</c:v>
                </c:pt>
                <c:pt idx="608">
                  <c:v>1.1742098023668728</c:v>
                </c:pt>
                <c:pt idx="609">
                  <c:v>1.1742098023668728</c:v>
                </c:pt>
                <c:pt idx="610">
                  <c:v>1.1742098023668728</c:v>
                </c:pt>
                <c:pt idx="611">
                  <c:v>1.1742098023668728</c:v>
                </c:pt>
                <c:pt idx="612">
                  <c:v>1.1742098023668728</c:v>
                </c:pt>
                <c:pt idx="613">
                  <c:v>1.1742098023668728</c:v>
                </c:pt>
                <c:pt idx="614">
                  <c:v>1.1742098023668728</c:v>
                </c:pt>
                <c:pt idx="615">
                  <c:v>1.1742098023668728</c:v>
                </c:pt>
                <c:pt idx="616">
                  <c:v>1.1742098023668728</c:v>
                </c:pt>
                <c:pt idx="617">
                  <c:v>1.1742098023668728</c:v>
                </c:pt>
                <c:pt idx="618">
                  <c:v>1.1742098023668728</c:v>
                </c:pt>
                <c:pt idx="619">
                  <c:v>1.1742098023668728</c:v>
                </c:pt>
                <c:pt idx="620">
                  <c:v>1.1742098023668728</c:v>
                </c:pt>
                <c:pt idx="621">
                  <c:v>1.1742098023668728</c:v>
                </c:pt>
                <c:pt idx="622">
                  <c:v>1.1742098023668728</c:v>
                </c:pt>
                <c:pt idx="623">
                  <c:v>1.1742098023668728</c:v>
                </c:pt>
                <c:pt idx="624">
                  <c:v>1.1742098023668728</c:v>
                </c:pt>
                <c:pt idx="625">
                  <c:v>1.1742098023668728</c:v>
                </c:pt>
                <c:pt idx="626">
                  <c:v>1.1742098023668728</c:v>
                </c:pt>
                <c:pt idx="627">
                  <c:v>1.1742098023668728</c:v>
                </c:pt>
                <c:pt idx="628">
                  <c:v>1.1742098023668728</c:v>
                </c:pt>
                <c:pt idx="629">
                  <c:v>1.1742098023668728</c:v>
                </c:pt>
                <c:pt idx="630">
                  <c:v>1.1742098023668728</c:v>
                </c:pt>
                <c:pt idx="631">
                  <c:v>1.1742098023668728</c:v>
                </c:pt>
                <c:pt idx="632">
                  <c:v>1.1742098023668728</c:v>
                </c:pt>
                <c:pt idx="633">
                  <c:v>1.1742098023668728</c:v>
                </c:pt>
                <c:pt idx="634">
                  <c:v>1.1742098023668728</c:v>
                </c:pt>
                <c:pt idx="635">
                  <c:v>1.1742098023668728</c:v>
                </c:pt>
                <c:pt idx="636">
                  <c:v>1.1742098023668728</c:v>
                </c:pt>
                <c:pt idx="637">
                  <c:v>1.1742098023668728</c:v>
                </c:pt>
                <c:pt idx="638">
                  <c:v>1.1742098023668728</c:v>
                </c:pt>
                <c:pt idx="639">
                  <c:v>1.1742098023668728</c:v>
                </c:pt>
                <c:pt idx="640">
                  <c:v>1.1742098023668728</c:v>
                </c:pt>
                <c:pt idx="641">
                  <c:v>1.1742098023668728</c:v>
                </c:pt>
                <c:pt idx="642">
                  <c:v>1.1742098023668728</c:v>
                </c:pt>
                <c:pt idx="643">
                  <c:v>1.1742098023668728</c:v>
                </c:pt>
                <c:pt idx="644">
                  <c:v>1.1742098023668728</c:v>
                </c:pt>
                <c:pt idx="645">
                  <c:v>1.1742098023668728</c:v>
                </c:pt>
                <c:pt idx="646">
                  <c:v>1.1742098023668728</c:v>
                </c:pt>
                <c:pt idx="647">
                  <c:v>1.1742098023668728</c:v>
                </c:pt>
                <c:pt idx="648">
                  <c:v>1.1742098023668728</c:v>
                </c:pt>
                <c:pt idx="649">
                  <c:v>1.1742098023668728</c:v>
                </c:pt>
                <c:pt idx="650">
                  <c:v>1.1742098023668728</c:v>
                </c:pt>
                <c:pt idx="651">
                  <c:v>1.1742098023668728</c:v>
                </c:pt>
                <c:pt idx="652">
                  <c:v>1.1742098023668728</c:v>
                </c:pt>
                <c:pt idx="653">
                  <c:v>1.1742098023668728</c:v>
                </c:pt>
                <c:pt idx="654">
                  <c:v>1.1742098023668728</c:v>
                </c:pt>
                <c:pt idx="655">
                  <c:v>1.1742098023668728</c:v>
                </c:pt>
                <c:pt idx="656">
                  <c:v>1.1742098023668728</c:v>
                </c:pt>
                <c:pt idx="657">
                  <c:v>1.1742098023668728</c:v>
                </c:pt>
                <c:pt idx="658">
                  <c:v>1.1742098023668728</c:v>
                </c:pt>
                <c:pt idx="659">
                  <c:v>1.1742098023668728</c:v>
                </c:pt>
                <c:pt idx="660">
                  <c:v>1.1742098023668728</c:v>
                </c:pt>
                <c:pt idx="661">
                  <c:v>1.1742098023668728</c:v>
                </c:pt>
                <c:pt idx="662">
                  <c:v>1.1742098023668728</c:v>
                </c:pt>
                <c:pt idx="663">
                  <c:v>1.1742098023668728</c:v>
                </c:pt>
                <c:pt idx="664">
                  <c:v>1.1742098023668728</c:v>
                </c:pt>
                <c:pt idx="665">
                  <c:v>1.1742098023668728</c:v>
                </c:pt>
                <c:pt idx="666">
                  <c:v>1.1742098023668728</c:v>
                </c:pt>
                <c:pt idx="667">
                  <c:v>1.1742098023668728</c:v>
                </c:pt>
                <c:pt idx="668">
                  <c:v>1.1742098023668728</c:v>
                </c:pt>
                <c:pt idx="669">
                  <c:v>1.1742098023668728</c:v>
                </c:pt>
                <c:pt idx="670">
                  <c:v>1.1742098023668728</c:v>
                </c:pt>
                <c:pt idx="671">
                  <c:v>1.1742098023668728</c:v>
                </c:pt>
                <c:pt idx="672">
                  <c:v>1.1770392235773908</c:v>
                </c:pt>
                <c:pt idx="673">
                  <c:v>1.1798686447879088</c:v>
                </c:pt>
                <c:pt idx="674">
                  <c:v>1.1826980659984268</c:v>
                </c:pt>
                <c:pt idx="675">
                  <c:v>1.1855274872089447</c:v>
                </c:pt>
                <c:pt idx="676">
                  <c:v>1.1883569084194627</c:v>
                </c:pt>
                <c:pt idx="677">
                  <c:v>1.1883569084194627</c:v>
                </c:pt>
                <c:pt idx="678">
                  <c:v>1.1883569084194627</c:v>
                </c:pt>
                <c:pt idx="679">
                  <c:v>1.1883569084194627</c:v>
                </c:pt>
                <c:pt idx="680">
                  <c:v>1.1883569084194627</c:v>
                </c:pt>
                <c:pt idx="681">
                  <c:v>1.1883569084194627</c:v>
                </c:pt>
                <c:pt idx="682">
                  <c:v>1.1883569084194627</c:v>
                </c:pt>
                <c:pt idx="683">
                  <c:v>1.1883569084194627</c:v>
                </c:pt>
                <c:pt idx="684">
                  <c:v>1.1883569084194627</c:v>
                </c:pt>
                <c:pt idx="685">
                  <c:v>1.1883569084194627</c:v>
                </c:pt>
                <c:pt idx="686">
                  <c:v>1.1883569084194627</c:v>
                </c:pt>
                <c:pt idx="687">
                  <c:v>1.1883569084194627</c:v>
                </c:pt>
                <c:pt idx="688">
                  <c:v>1.1883569084194627</c:v>
                </c:pt>
                <c:pt idx="689">
                  <c:v>1.1883569084194627</c:v>
                </c:pt>
                <c:pt idx="690">
                  <c:v>1.1883569084194627</c:v>
                </c:pt>
                <c:pt idx="691">
                  <c:v>1.1883569084194627</c:v>
                </c:pt>
                <c:pt idx="692">
                  <c:v>1.1911863296299892</c:v>
                </c:pt>
                <c:pt idx="693">
                  <c:v>1.1940157508405158</c:v>
                </c:pt>
                <c:pt idx="694">
                  <c:v>1.1968451720510425</c:v>
                </c:pt>
                <c:pt idx="695">
                  <c:v>1.1996745932615691</c:v>
                </c:pt>
                <c:pt idx="696">
                  <c:v>1.1996745932615691</c:v>
                </c:pt>
                <c:pt idx="697">
                  <c:v>1.1996745932615691</c:v>
                </c:pt>
                <c:pt idx="698">
                  <c:v>1.1996745932615691</c:v>
                </c:pt>
                <c:pt idx="699">
                  <c:v>1.1996745932615691</c:v>
                </c:pt>
                <c:pt idx="700">
                  <c:v>1.1996745932615691</c:v>
                </c:pt>
                <c:pt idx="701">
                  <c:v>1.2025040144720958</c:v>
                </c:pt>
                <c:pt idx="702">
                  <c:v>1.2053334356826224</c:v>
                </c:pt>
                <c:pt idx="703">
                  <c:v>1.2053334356826224</c:v>
                </c:pt>
                <c:pt idx="704">
                  <c:v>1.2053334356826224</c:v>
                </c:pt>
                <c:pt idx="705">
                  <c:v>1.2053334356826224</c:v>
                </c:pt>
                <c:pt idx="706">
                  <c:v>1.2053334356826224</c:v>
                </c:pt>
                <c:pt idx="707">
                  <c:v>1.2053334356826224</c:v>
                </c:pt>
                <c:pt idx="708">
                  <c:v>1.2053334356826224</c:v>
                </c:pt>
                <c:pt idx="709">
                  <c:v>1.2053334356826224</c:v>
                </c:pt>
                <c:pt idx="710">
                  <c:v>1.2053334356826224</c:v>
                </c:pt>
                <c:pt idx="711">
                  <c:v>1.2053334356826224</c:v>
                </c:pt>
                <c:pt idx="712">
                  <c:v>1.2053334356826224</c:v>
                </c:pt>
                <c:pt idx="713">
                  <c:v>1.2053334356826224</c:v>
                </c:pt>
                <c:pt idx="714">
                  <c:v>1.2053334356826224</c:v>
                </c:pt>
                <c:pt idx="715">
                  <c:v>1.2053334356826224</c:v>
                </c:pt>
                <c:pt idx="716">
                  <c:v>1.2053334356826224</c:v>
                </c:pt>
                <c:pt idx="717">
                  <c:v>1.2053334356826224</c:v>
                </c:pt>
                <c:pt idx="718">
                  <c:v>1.2053334356826224</c:v>
                </c:pt>
                <c:pt idx="719">
                  <c:v>1.2053334356826224</c:v>
                </c:pt>
                <c:pt idx="720">
                  <c:v>1.2053334356826224</c:v>
                </c:pt>
                <c:pt idx="721">
                  <c:v>1.2053334356826224</c:v>
                </c:pt>
                <c:pt idx="722">
                  <c:v>1.2053334356826224</c:v>
                </c:pt>
                <c:pt idx="723">
                  <c:v>1.2053334356826224</c:v>
                </c:pt>
                <c:pt idx="724">
                  <c:v>1.2053334356826224</c:v>
                </c:pt>
                <c:pt idx="725">
                  <c:v>1.2053334356826224</c:v>
                </c:pt>
                <c:pt idx="726">
                  <c:v>1.2053334356826224</c:v>
                </c:pt>
                <c:pt idx="727">
                  <c:v>1.2053334356826224</c:v>
                </c:pt>
                <c:pt idx="728">
                  <c:v>1.2053334356826224</c:v>
                </c:pt>
                <c:pt idx="729">
                  <c:v>1.2053334356826224</c:v>
                </c:pt>
                <c:pt idx="730">
                  <c:v>1.2053334356826224</c:v>
                </c:pt>
                <c:pt idx="731">
                  <c:v>1.2053334356826224</c:v>
                </c:pt>
                <c:pt idx="732">
                  <c:v>1.2053334356826224</c:v>
                </c:pt>
                <c:pt idx="733">
                  <c:v>1.2053334356826224</c:v>
                </c:pt>
                <c:pt idx="734">
                  <c:v>1.2053334356826224</c:v>
                </c:pt>
                <c:pt idx="735">
                  <c:v>1.2053334356826224</c:v>
                </c:pt>
                <c:pt idx="736">
                  <c:v>1.2053334356826224</c:v>
                </c:pt>
                <c:pt idx="737">
                  <c:v>1.2053334356826224</c:v>
                </c:pt>
                <c:pt idx="738">
                  <c:v>1.2053334356826224</c:v>
                </c:pt>
                <c:pt idx="739">
                  <c:v>1.2053334356826224</c:v>
                </c:pt>
                <c:pt idx="740">
                  <c:v>1.2053334356826224</c:v>
                </c:pt>
                <c:pt idx="741">
                  <c:v>1.2053334356826224</c:v>
                </c:pt>
                <c:pt idx="742">
                  <c:v>1.2053334356826224</c:v>
                </c:pt>
                <c:pt idx="743">
                  <c:v>1.2053334356826224</c:v>
                </c:pt>
                <c:pt idx="744">
                  <c:v>1.2053334356826224</c:v>
                </c:pt>
                <c:pt idx="745">
                  <c:v>1.2053334356826224</c:v>
                </c:pt>
                <c:pt idx="746">
                  <c:v>1.2053334356826224</c:v>
                </c:pt>
                <c:pt idx="747">
                  <c:v>1.2053334356826224</c:v>
                </c:pt>
                <c:pt idx="748">
                  <c:v>1.2053334356826224</c:v>
                </c:pt>
                <c:pt idx="749">
                  <c:v>1.2053334356826224</c:v>
                </c:pt>
                <c:pt idx="750">
                  <c:v>1.2053334356826224</c:v>
                </c:pt>
                <c:pt idx="751">
                  <c:v>1.2053334356826224</c:v>
                </c:pt>
                <c:pt idx="752">
                  <c:v>1.2053334356826224</c:v>
                </c:pt>
                <c:pt idx="753">
                  <c:v>1.2053334356826224</c:v>
                </c:pt>
                <c:pt idx="754">
                  <c:v>1.2053334356826224</c:v>
                </c:pt>
                <c:pt idx="755">
                  <c:v>1.2053334356826224</c:v>
                </c:pt>
                <c:pt idx="756">
                  <c:v>1.2053334356826224</c:v>
                </c:pt>
                <c:pt idx="757">
                  <c:v>1.2053334356826224</c:v>
                </c:pt>
                <c:pt idx="758">
                  <c:v>1.2053334356826224</c:v>
                </c:pt>
                <c:pt idx="759">
                  <c:v>1.2053334356826224</c:v>
                </c:pt>
                <c:pt idx="760">
                  <c:v>1.2053334356826224</c:v>
                </c:pt>
                <c:pt idx="761">
                  <c:v>1.2053334356826224</c:v>
                </c:pt>
                <c:pt idx="762">
                  <c:v>1.2053334356826224</c:v>
                </c:pt>
                <c:pt idx="763">
                  <c:v>1.2053334356826224</c:v>
                </c:pt>
                <c:pt idx="764">
                  <c:v>1.2053334356826224</c:v>
                </c:pt>
                <c:pt idx="765">
                  <c:v>1.2053334356826224</c:v>
                </c:pt>
                <c:pt idx="766">
                  <c:v>1.2053334356826224</c:v>
                </c:pt>
                <c:pt idx="767">
                  <c:v>1.2053334356826224</c:v>
                </c:pt>
                <c:pt idx="768">
                  <c:v>1.2053334356826224</c:v>
                </c:pt>
                <c:pt idx="769">
                  <c:v>1.2053334356826224</c:v>
                </c:pt>
                <c:pt idx="770">
                  <c:v>1.2053334356826224</c:v>
                </c:pt>
                <c:pt idx="771">
                  <c:v>1.2053334356826224</c:v>
                </c:pt>
                <c:pt idx="772">
                  <c:v>1.2053334356826224</c:v>
                </c:pt>
                <c:pt idx="773">
                  <c:v>1.2053334356826224</c:v>
                </c:pt>
                <c:pt idx="774">
                  <c:v>1.2053334356826224</c:v>
                </c:pt>
                <c:pt idx="775">
                  <c:v>1.2053334356826224</c:v>
                </c:pt>
                <c:pt idx="776">
                  <c:v>1.2053334356826224</c:v>
                </c:pt>
                <c:pt idx="777">
                  <c:v>1.2053334356826224</c:v>
                </c:pt>
                <c:pt idx="778">
                  <c:v>1.2053334356826224</c:v>
                </c:pt>
                <c:pt idx="779">
                  <c:v>1.2053334356826224</c:v>
                </c:pt>
                <c:pt idx="780">
                  <c:v>1.2053334356826224</c:v>
                </c:pt>
                <c:pt idx="781">
                  <c:v>1.2053334356826224</c:v>
                </c:pt>
                <c:pt idx="782">
                  <c:v>1.2053334356826224</c:v>
                </c:pt>
                <c:pt idx="783">
                  <c:v>1.2053334356826224</c:v>
                </c:pt>
                <c:pt idx="784">
                  <c:v>1.2053334356826224</c:v>
                </c:pt>
                <c:pt idx="785">
                  <c:v>1.2053334356826224</c:v>
                </c:pt>
                <c:pt idx="786">
                  <c:v>1.2053334356826224</c:v>
                </c:pt>
                <c:pt idx="787">
                  <c:v>1.2053334356826224</c:v>
                </c:pt>
                <c:pt idx="788">
                  <c:v>1.2053334356826224</c:v>
                </c:pt>
                <c:pt idx="789">
                  <c:v>1.2053334356826224</c:v>
                </c:pt>
                <c:pt idx="790">
                  <c:v>1.2053334356826224</c:v>
                </c:pt>
                <c:pt idx="791">
                  <c:v>1.2053334356826224</c:v>
                </c:pt>
                <c:pt idx="792">
                  <c:v>1.2053334356826224</c:v>
                </c:pt>
                <c:pt idx="793">
                  <c:v>1.2053334356826224</c:v>
                </c:pt>
                <c:pt idx="794">
                  <c:v>1.2053334356826224</c:v>
                </c:pt>
                <c:pt idx="795">
                  <c:v>1.2053334356826224</c:v>
                </c:pt>
                <c:pt idx="796">
                  <c:v>1.2053334356826224</c:v>
                </c:pt>
                <c:pt idx="797">
                  <c:v>1.2053334356826224</c:v>
                </c:pt>
                <c:pt idx="798">
                  <c:v>1.2053334356826224</c:v>
                </c:pt>
                <c:pt idx="799">
                  <c:v>1.2053334356826224</c:v>
                </c:pt>
                <c:pt idx="800">
                  <c:v>1.2053334356826224</c:v>
                </c:pt>
                <c:pt idx="801">
                  <c:v>1.2053334356826224</c:v>
                </c:pt>
                <c:pt idx="802">
                  <c:v>1.2053334356826224</c:v>
                </c:pt>
                <c:pt idx="803">
                  <c:v>1.2053334356826224</c:v>
                </c:pt>
                <c:pt idx="804">
                  <c:v>1.2053334356826224</c:v>
                </c:pt>
                <c:pt idx="805">
                  <c:v>1.2053334356826224</c:v>
                </c:pt>
                <c:pt idx="806">
                  <c:v>1.2053334356826224</c:v>
                </c:pt>
                <c:pt idx="807">
                  <c:v>1.2053334356826224</c:v>
                </c:pt>
                <c:pt idx="808">
                  <c:v>1.2053334356826224</c:v>
                </c:pt>
                <c:pt idx="809">
                  <c:v>1.2053334356826224</c:v>
                </c:pt>
                <c:pt idx="810">
                  <c:v>1.2053334356826224</c:v>
                </c:pt>
                <c:pt idx="811">
                  <c:v>1.2053334356826224</c:v>
                </c:pt>
                <c:pt idx="812">
                  <c:v>1.2053334356826224</c:v>
                </c:pt>
                <c:pt idx="813">
                  <c:v>1.2053334356826224</c:v>
                </c:pt>
                <c:pt idx="814">
                  <c:v>1.2053334356826224</c:v>
                </c:pt>
                <c:pt idx="815">
                  <c:v>1.2053334356826224</c:v>
                </c:pt>
                <c:pt idx="816">
                  <c:v>1.2053334356826224</c:v>
                </c:pt>
                <c:pt idx="817">
                  <c:v>1.2053334356826224</c:v>
                </c:pt>
                <c:pt idx="818">
                  <c:v>1.2053334356826224</c:v>
                </c:pt>
                <c:pt idx="819">
                  <c:v>1.2053334356826224</c:v>
                </c:pt>
                <c:pt idx="820">
                  <c:v>1.2053334356826224</c:v>
                </c:pt>
                <c:pt idx="821">
                  <c:v>1.2053334356826224</c:v>
                </c:pt>
                <c:pt idx="822">
                  <c:v>1.2053334356826224</c:v>
                </c:pt>
                <c:pt idx="823">
                  <c:v>1.2053334356826224</c:v>
                </c:pt>
                <c:pt idx="824">
                  <c:v>1.2053334356826224</c:v>
                </c:pt>
                <c:pt idx="825">
                  <c:v>1.2053334356826224</c:v>
                </c:pt>
                <c:pt idx="826">
                  <c:v>1.2053334356826224</c:v>
                </c:pt>
                <c:pt idx="827">
                  <c:v>1.2053334356826224</c:v>
                </c:pt>
                <c:pt idx="828">
                  <c:v>1.2053334356826224</c:v>
                </c:pt>
                <c:pt idx="829">
                  <c:v>1.2053334356826224</c:v>
                </c:pt>
                <c:pt idx="830">
                  <c:v>1.2053334356826224</c:v>
                </c:pt>
                <c:pt idx="831">
                  <c:v>1.2053334356826224</c:v>
                </c:pt>
                <c:pt idx="832">
                  <c:v>1.2053334356826224</c:v>
                </c:pt>
                <c:pt idx="833">
                  <c:v>1.2081628568931404</c:v>
                </c:pt>
                <c:pt idx="834">
                  <c:v>1.2109922781036584</c:v>
                </c:pt>
                <c:pt idx="835">
                  <c:v>1.2138216993141764</c:v>
                </c:pt>
                <c:pt idx="836">
                  <c:v>1.2166511205246944</c:v>
                </c:pt>
                <c:pt idx="837">
                  <c:v>1.2194805417352124</c:v>
                </c:pt>
                <c:pt idx="838">
                  <c:v>1.2194805417352124</c:v>
                </c:pt>
                <c:pt idx="839">
                  <c:v>1.2194805417352124</c:v>
                </c:pt>
                <c:pt idx="840">
                  <c:v>1.2194805417352124</c:v>
                </c:pt>
                <c:pt idx="841">
                  <c:v>1.2194805417352124</c:v>
                </c:pt>
                <c:pt idx="842">
                  <c:v>1.2194805417352124</c:v>
                </c:pt>
                <c:pt idx="843">
                  <c:v>1.2194805417352124</c:v>
                </c:pt>
                <c:pt idx="844">
                  <c:v>1.2194805417352124</c:v>
                </c:pt>
                <c:pt idx="845">
                  <c:v>1.2194805417352124</c:v>
                </c:pt>
                <c:pt idx="846">
                  <c:v>1.2194805417352124</c:v>
                </c:pt>
                <c:pt idx="847">
                  <c:v>1.2194805417352124</c:v>
                </c:pt>
                <c:pt idx="848">
                  <c:v>1.2194805417352124</c:v>
                </c:pt>
                <c:pt idx="849">
                  <c:v>1.2194805417352124</c:v>
                </c:pt>
                <c:pt idx="850">
                  <c:v>1.2194805417352124</c:v>
                </c:pt>
                <c:pt idx="851">
                  <c:v>1.2194805417352124</c:v>
                </c:pt>
                <c:pt idx="852">
                  <c:v>1.2194805417352124</c:v>
                </c:pt>
                <c:pt idx="853">
                  <c:v>1.2194805417352124</c:v>
                </c:pt>
                <c:pt idx="854">
                  <c:v>1.2194805417352124</c:v>
                </c:pt>
                <c:pt idx="855">
                  <c:v>1.2194805417352124</c:v>
                </c:pt>
                <c:pt idx="856">
                  <c:v>1.2194805417352124</c:v>
                </c:pt>
                <c:pt idx="857">
                  <c:v>1.2194805417352124</c:v>
                </c:pt>
                <c:pt idx="858">
                  <c:v>1.2194805417352124</c:v>
                </c:pt>
                <c:pt idx="859">
                  <c:v>1.2194805417352124</c:v>
                </c:pt>
                <c:pt idx="860">
                  <c:v>1.2194805417352124</c:v>
                </c:pt>
                <c:pt idx="861">
                  <c:v>1.2194805417352124</c:v>
                </c:pt>
                <c:pt idx="862">
                  <c:v>1.2194805417352124</c:v>
                </c:pt>
                <c:pt idx="863">
                  <c:v>1.2194805417352124</c:v>
                </c:pt>
                <c:pt idx="864">
                  <c:v>1.2194805417352124</c:v>
                </c:pt>
                <c:pt idx="865">
                  <c:v>1.2194805417352124</c:v>
                </c:pt>
                <c:pt idx="866">
                  <c:v>1.2194805417352124</c:v>
                </c:pt>
                <c:pt idx="867">
                  <c:v>1.2194805417352124</c:v>
                </c:pt>
                <c:pt idx="868">
                  <c:v>1.2194805417352124</c:v>
                </c:pt>
                <c:pt idx="869">
                  <c:v>1.2194805417352124</c:v>
                </c:pt>
                <c:pt idx="870">
                  <c:v>1.2194805417352124</c:v>
                </c:pt>
                <c:pt idx="871">
                  <c:v>1.2194805417352124</c:v>
                </c:pt>
                <c:pt idx="872">
                  <c:v>1.2194805417352124</c:v>
                </c:pt>
                <c:pt idx="873">
                  <c:v>1.2194805417352124</c:v>
                </c:pt>
                <c:pt idx="874">
                  <c:v>1.2194805417352124</c:v>
                </c:pt>
                <c:pt idx="875">
                  <c:v>1.2194805417352124</c:v>
                </c:pt>
                <c:pt idx="876">
                  <c:v>1.2194805417352124</c:v>
                </c:pt>
                <c:pt idx="877">
                  <c:v>1.2194805417352124</c:v>
                </c:pt>
                <c:pt idx="878">
                  <c:v>1.2194805417352124</c:v>
                </c:pt>
                <c:pt idx="879">
                  <c:v>1.2194805417352124</c:v>
                </c:pt>
                <c:pt idx="880">
                  <c:v>1.2194805417352124</c:v>
                </c:pt>
                <c:pt idx="881">
                  <c:v>1.2194805417352124</c:v>
                </c:pt>
                <c:pt idx="882">
                  <c:v>1.2194805417352124</c:v>
                </c:pt>
                <c:pt idx="883">
                  <c:v>1.2194805417352124</c:v>
                </c:pt>
                <c:pt idx="884">
                  <c:v>1.2194805417352124</c:v>
                </c:pt>
                <c:pt idx="885">
                  <c:v>1.2194805417352124</c:v>
                </c:pt>
                <c:pt idx="886">
                  <c:v>1.2194805417352124</c:v>
                </c:pt>
                <c:pt idx="887">
                  <c:v>1.2194805417352124</c:v>
                </c:pt>
                <c:pt idx="888">
                  <c:v>1.2194805417352124</c:v>
                </c:pt>
                <c:pt idx="889">
                  <c:v>1.2194805417352124</c:v>
                </c:pt>
                <c:pt idx="890">
                  <c:v>1.2194805417352124</c:v>
                </c:pt>
                <c:pt idx="891">
                  <c:v>1.2194805417352124</c:v>
                </c:pt>
                <c:pt idx="892">
                  <c:v>1.2194805417352124</c:v>
                </c:pt>
                <c:pt idx="893">
                  <c:v>1.2194805417352124</c:v>
                </c:pt>
                <c:pt idx="894">
                  <c:v>1.2194805417352124</c:v>
                </c:pt>
                <c:pt idx="895">
                  <c:v>1.2194805417352124</c:v>
                </c:pt>
                <c:pt idx="896">
                  <c:v>1.2194805417352124</c:v>
                </c:pt>
                <c:pt idx="897">
                  <c:v>1.2194805417352124</c:v>
                </c:pt>
                <c:pt idx="898">
                  <c:v>1.2194805417352124</c:v>
                </c:pt>
                <c:pt idx="899">
                  <c:v>1.2194805417352124</c:v>
                </c:pt>
                <c:pt idx="900">
                  <c:v>1.2194805417352124</c:v>
                </c:pt>
                <c:pt idx="901">
                  <c:v>1.2194805417352124</c:v>
                </c:pt>
                <c:pt idx="902">
                  <c:v>1.2194805417352124</c:v>
                </c:pt>
                <c:pt idx="903">
                  <c:v>1.2194805417352124</c:v>
                </c:pt>
                <c:pt idx="904">
                  <c:v>1.2194805417352124</c:v>
                </c:pt>
                <c:pt idx="905">
                  <c:v>1.2194805417352124</c:v>
                </c:pt>
                <c:pt idx="906">
                  <c:v>1.2194805417352124</c:v>
                </c:pt>
                <c:pt idx="907">
                  <c:v>1.2194805417352124</c:v>
                </c:pt>
                <c:pt idx="908">
                  <c:v>1.2194805417352124</c:v>
                </c:pt>
                <c:pt idx="909">
                  <c:v>1.2194805417352124</c:v>
                </c:pt>
                <c:pt idx="910">
                  <c:v>1.2194805417352124</c:v>
                </c:pt>
                <c:pt idx="911">
                  <c:v>1.2194805417352124</c:v>
                </c:pt>
                <c:pt idx="912">
                  <c:v>1.2194805417352124</c:v>
                </c:pt>
                <c:pt idx="913">
                  <c:v>1.2194805417352124</c:v>
                </c:pt>
                <c:pt idx="914">
                  <c:v>1.2194805417352124</c:v>
                </c:pt>
                <c:pt idx="915">
                  <c:v>1.2194805417352124</c:v>
                </c:pt>
                <c:pt idx="916">
                  <c:v>1.2194805417352124</c:v>
                </c:pt>
                <c:pt idx="917">
                  <c:v>1.2194805417352124</c:v>
                </c:pt>
                <c:pt idx="918">
                  <c:v>1.2194805417352124</c:v>
                </c:pt>
                <c:pt idx="919">
                  <c:v>1.2194805417352124</c:v>
                </c:pt>
                <c:pt idx="920">
                  <c:v>1.2194805417352124</c:v>
                </c:pt>
                <c:pt idx="921">
                  <c:v>1.2194805417352124</c:v>
                </c:pt>
                <c:pt idx="922">
                  <c:v>1.2194805417352124</c:v>
                </c:pt>
                <c:pt idx="923">
                  <c:v>1.2194805417352124</c:v>
                </c:pt>
                <c:pt idx="924">
                  <c:v>1.2194805417352124</c:v>
                </c:pt>
                <c:pt idx="925">
                  <c:v>1.2194805417352124</c:v>
                </c:pt>
                <c:pt idx="926">
                  <c:v>1.2194805417352124</c:v>
                </c:pt>
                <c:pt idx="927">
                  <c:v>1.2194805417352124</c:v>
                </c:pt>
                <c:pt idx="928">
                  <c:v>1.2194805417352124</c:v>
                </c:pt>
                <c:pt idx="929">
                  <c:v>1.2194805417352124</c:v>
                </c:pt>
                <c:pt idx="930">
                  <c:v>1.2194805417352124</c:v>
                </c:pt>
                <c:pt idx="931">
                  <c:v>1.2194805417352124</c:v>
                </c:pt>
                <c:pt idx="932">
                  <c:v>1.2194805417352124</c:v>
                </c:pt>
                <c:pt idx="933">
                  <c:v>1.2194805417352124</c:v>
                </c:pt>
                <c:pt idx="934">
                  <c:v>1.2194805417352124</c:v>
                </c:pt>
                <c:pt idx="935">
                  <c:v>1.2194805417352124</c:v>
                </c:pt>
                <c:pt idx="936">
                  <c:v>1.2194805417352124</c:v>
                </c:pt>
                <c:pt idx="937">
                  <c:v>1.2194805417352124</c:v>
                </c:pt>
                <c:pt idx="938">
                  <c:v>1.2194805417352124</c:v>
                </c:pt>
                <c:pt idx="939">
                  <c:v>1.2194805417352124</c:v>
                </c:pt>
                <c:pt idx="940">
                  <c:v>1.2194805417352124</c:v>
                </c:pt>
                <c:pt idx="941">
                  <c:v>1.2194805417352124</c:v>
                </c:pt>
                <c:pt idx="942">
                  <c:v>1.2194805417352124</c:v>
                </c:pt>
                <c:pt idx="943">
                  <c:v>1.2194805417352124</c:v>
                </c:pt>
                <c:pt idx="944">
                  <c:v>1.2194805417352124</c:v>
                </c:pt>
                <c:pt idx="945">
                  <c:v>1.2194805417352124</c:v>
                </c:pt>
                <c:pt idx="946">
                  <c:v>1.2194805417352124</c:v>
                </c:pt>
                <c:pt idx="947">
                  <c:v>1.2194805417352124</c:v>
                </c:pt>
                <c:pt idx="948">
                  <c:v>1.2194805417352124</c:v>
                </c:pt>
                <c:pt idx="949">
                  <c:v>1.2194805417352124</c:v>
                </c:pt>
                <c:pt idx="950">
                  <c:v>1.2194805417352124</c:v>
                </c:pt>
                <c:pt idx="951">
                  <c:v>1.2194805417352124</c:v>
                </c:pt>
                <c:pt idx="952">
                  <c:v>1.2194805417352124</c:v>
                </c:pt>
                <c:pt idx="953">
                  <c:v>1.2194805417352124</c:v>
                </c:pt>
                <c:pt idx="954">
                  <c:v>1.2194805417352124</c:v>
                </c:pt>
                <c:pt idx="955">
                  <c:v>1.2194805417352124</c:v>
                </c:pt>
                <c:pt idx="956">
                  <c:v>1.2194805417352124</c:v>
                </c:pt>
                <c:pt idx="957">
                  <c:v>1.2194805417352124</c:v>
                </c:pt>
                <c:pt idx="958">
                  <c:v>1.2194805417352124</c:v>
                </c:pt>
                <c:pt idx="959">
                  <c:v>1.2194805417352124</c:v>
                </c:pt>
                <c:pt idx="960">
                  <c:v>1.2194805417352124</c:v>
                </c:pt>
                <c:pt idx="961">
                  <c:v>1.2194805417352124</c:v>
                </c:pt>
                <c:pt idx="962">
                  <c:v>1.2223099629457304</c:v>
                </c:pt>
                <c:pt idx="963">
                  <c:v>1.2251393841562486</c:v>
                </c:pt>
                <c:pt idx="964">
                  <c:v>1.2279688053667666</c:v>
                </c:pt>
                <c:pt idx="965">
                  <c:v>1.2307982265772845</c:v>
                </c:pt>
                <c:pt idx="966">
                  <c:v>1.2336276477878025</c:v>
                </c:pt>
                <c:pt idx="967">
                  <c:v>1.2336276477878025</c:v>
                </c:pt>
                <c:pt idx="968">
                  <c:v>1.2336276477878025</c:v>
                </c:pt>
                <c:pt idx="969">
                  <c:v>1.2336276477878025</c:v>
                </c:pt>
                <c:pt idx="970">
                  <c:v>1.2336276477878025</c:v>
                </c:pt>
                <c:pt idx="971">
                  <c:v>1.2336276477878025</c:v>
                </c:pt>
                <c:pt idx="972">
                  <c:v>1.2336276477878025</c:v>
                </c:pt>
                <c:pt idx="973">
                  <c:v>1.2336276477878025</c:v>
                </c:pt>
                <c:pt idx="974">
                  <c:v>1.2336276477878025</c:v>
                </c:pt>
                <c:pt idx="975">
                  <c:v>1.2336276477878025</c:v>
                </c:pt>
                <c:pt idx="976">
                  <c:v>1.2336276477878025</c:v>
                </c:pt>
                <c:pt idx="977">
                  <c:v>1.2336276477878025</c:v>
                </c:pt>
                <c:pt idx="978">
                  <c:v>1.2336276477878025</c:v>
                </c:pt>
                <c:pt idx="979">
                  <c:v>1.2336276477878025</c:v>
                </c:pt>
                <c:pt idx="980">
                  <c:v>1.2336276477878025</c:v>
                </c:pt>
                <c:pt idx="981">
                  <c:v>1.2336276477878025</c:v>
                </c:pt>
                <c:pt idx="982">
                  <c:v>1.2336276477878025</c:v>
                </c:pt>
                <c:pt idx="983">
                  <c:v>1.236457068998329</c:v>
                </c:pt>
                <c:pt idx="984">
                  <c:v>1.2392864902088556</c:v>
                </c:pt>
                <c:pt idx="985">
                  <c:v>1.2421159114193823</c:v>
                </c:pt>
                <c:pt idx="986">
                  <c:v>1.2449453326299089</c:v>
                </c:pt>
                <c:pt idx="987">
                  <c:v>1.2477747538404356</c:v>
                </c:pt>
                <c:pt idx="988">
                  <c:v>1.2477747538404356</c:v>
                </c:pt>
                <c:pt idx="989">
                  <c:v>1.2477747538404356</c:v>
                </c:pt>
                <c:pt idx="990">
                  <c:v>1.2477747538404356</c:v>
                </c:pt>
                <c:pt idx="991">
                  <c:v>1.2477747538404356</c:v>
                </c:pt>
                <c:pt idx="992">
                  <c:v>1.2477747538404356</c:v>
                </c:pt>
                <c:pt idx="993">
                  <c:v>1.2477747538404356</c:v>
                </c:pt>
                <c:pt idx="994">
                  <c:v>1.2477747538404356</c:v>
                </c:pt>
                <c:pt idx="995">
                  <c:v>1.2477747538404356</c:v>
                </c:pt>
                <c:pt idx="996">
                  <c:v>1.2477747538404356</c:v>
                </c:pt>
                <c:pt idx="997">
                  <c:v>1.2477747538404356</c:v>
                </c:pt>
                <c:pt idx="998">
                  <c:v>1.2477747538404356</c:v>
                </c:pt>
                <c:pt idx="999">
                  <c:v>1.2477747538404356</c:v>
                </c:pt>
                <c:pt idx="1000">
                  <c:v>1.2477747538404356</c:v>
                </c:pt>
                <c:pt idx="1001">
                  <c:v>1.2477747538404356</c:v>
                </c:pt>
                <c:pt idx="1002">
                  <c:v>1.2477747538404356</c:v>
                </c:pt>
                <c:pt idx="1003">
                  <c:v>1.2477747538404356</c:v>
                </c:pt>
                <c:pt idx="1004">
                  <c:v>1.2477747538404356</c:v>
                </c:pt>
                <c:pt idx="1005">
                  <c:v>1.2477747538404356</c:v>
                </c:pt>
                <c:pt idx="1006">
                  <c:v>1.2477747538404356</c:v>
                </c:pt>
                <c:pt idx="1007">
                  <c:v>1.2477747538404356</c:v>
                </c:pt>
                <c:pt idx="1008">
                  <c:v>1.2477747538404356</c:v>
                </c:pt>
                <c:pt idx="1009">
                  <c:v>1.2477747538404356</c:v>
                </c:pt>
                <c:pt idx="1010">
                  <c:v>1.2477747538404356</c:v>
                </c:pt>
                <c:pt idx="1011">
                  <c:v>1.2477747538404356</c:v>
                </c:pt>
                <c:pt idx="1012">
                  <c:v>1.2477747538404356</c:v>
                </c:pt>
                <c:pt idx="1013">
                  <c:v>1.2477747538404356</c:v>
                </c:pt>
                <c:pt idx="1014">
                  <c:v>1.2477747538404356</c:v>
                </c:pt>
                <c:pt idx="1015">
                  <c:v>1.2477747538404356</c:v>
                </c:pt>
                <c:pt idx="1016">
                  <c:v>1.2477747538404356</c:v>
                </c:pt>
                <c:pt idx="1017">
                  <c:v>1.2477747538404356</c:v>
                </c:pt>
                <c:pt idx="1018">
                  <c:v>1.2477747538404356</c:v>
                </c:pt>
                <c:pt idx="1019">
                  <c:v>1.2477747538404356</c:v>
                </c:pt>
                <c:pt idx="1020">
                  <c:v>1.2477747538404356</c:v>
                </c:pt>
                <c:pt idx="1021">
                  <c:v>1.2477747538404356</c:v>
                </c:pt>
                <c:pt idx="1022">
                  <c:v>1.2477747538404356</c:v>
                </c:pt>
                <c:pt idx="1023">
                  <c:v>1.2477747538404356</c:v>
                </c:pt>
                <c:pt idx="1024">
                  <c:v>1.2477747538404356</c:v>
                </c:pt>
                <c:pt idx="1025">
                  <c:v>1.2477747538404356</c:v>
                </c:pt>
                <c:pt idx="1026">
                  <c:v>1.2477747538404356</c:v>
                </c:pt>
                <c:pt idx="1027">
                  <c:v>1.2477747538404356</c:v>
                </c:pt>
                <c:pt idx="1028">
                  <c:v>1.2477747538404356</c:v>
                </c:pt>
                <c:pt idx="1029">
                  <c:v>1.2477747538404356</c:v>
                </c:pt>
                <c:pt idx="1030">
                  <c:v>1.2477747538404356</c:v>
                </c:pt>
                <c:pt idx="1031">
                  <c:v>1.2477747538404356</c:v>
                </c:pt>
                <c:pt idx="1032">
                  <c:v>1.2477747538404356</c:v>
                </c:pt>
                <c:pt idx="1033">
                  <c:v>1.2477747538404356</c:v>
                </c:pt>
                <c:pt idx="1034">
                  <c:v>1.2477747538404356</c:v>
                </c:pt>
                <c:pt idx="1035">
                  <c:v>1.2477747538404356</c:v>
                </c:pt>
                <c:pt idx="1036">
                  <c:v>1.2477747538404356</c:v>
                </c:pt>
                <c:pt idx="1037">
                  <c:v>1.2477747538404356</c:v>
                </c:pt>
                <c:pt idx="1038">
                  <c:v>1.2477747538404356</c:v>
                </c:pt>
                <c:pt idx="1039">
                  <c:v>1.2477747538404356</c:v>
                </c:pt>
                <c:pt idx="1040">
                  <c:v>1.2477747538404356</c:v>
                </c:pt>
                <c:pt idx="1041">
                  <c:v>1.2477747538404356</c:v>
                </c:pt>
                <c:pt idx="1042">
                  <c:v>1.2477747538404356</c:v>
                </c:pt>
                <c:pt idx="1043">
                  <c:v>1.2477747538404356</c:v>
                </c:pt>
                <c:pt idx="1044">
                  <c:v>1.2477747538404356</c:v>
                </c:pt>
                <c:pt idx="1045">
                  <c:v>1.2477747538404356</c:v>
                </c:pt>
                <c:pt idx="1046">
                  <c:v>1.2477747538404356</c:v>
                </c:pt>
                <c:pt idx="1047">
                  <c:v>1.2477747538404356</c:v>
                </c:pt>
                <c:pt idx="1048">
                  <c:v>1.2477747538404356</c:v>
                </c:pt>
                <c:pt idx="1049">
                  <c:v>1.2477747538404356</c:v>
                </c:pt>
                <c:pt idx="1050">
                  <c:v>1.2477747538404356</c:v>
                </c:pt>
                <c:pt idx="1051">
                  <c:v>1.2477747538404356</c:v>
                </c:pt>
                <c:pt idx="1052">
                  <c:v>1.2477747538404356</c:v>
                </c:pt>
                <c:pt idx="1053">
                  <c:v>1.2477747538404356</c:v>
                </c:pt>
                <c:pt idx="1054">
                  <c:v>1.2477747538404356</c:v>
                </c:pt>
                <c:pt idx="1055">
                  <c:v>1.2477747538404356</c:v>
                </c:pt>
                <c:pt idx="1056">
                  <c:v>1.2477747538404356</c:v>
                </c:pt>
                <c:pt idx="1057">
                  <c:v>1.2477747538404356</c:v>
                </c:pt>
                <c:pt idx="1058">
                  <c:v>1.2477747538404356</c:v>
                </c:pt>
                <c:pt idx="1059">
                  <c:v>1.2477747538404356</c:v>
                </c:pt>
                <c:pt idx="1060">
                  <c:v>1.2477747538404356</c:v>
                </c:pt>
                <c:pt idx="1061">
                  <c:v>1.2477747538404356</c:v>
                </c:pt>
                <c:pt idx="1062">
                  <c:v>1.2477747538404356</c:v>
                </c:pt>
                <c:pt idx="1063">
                  <c:v>1.2477747538404356</c:v>
                </c:pt>
                <c:pt idx="1064">
                  <c:v>1.2477747538404356</c:v>
                </c:pt>
                <c:pt idx="1065">
                  <c:v>1.2477747538404356</c:v>
                </c:pt>
                <c:pt idx="1066">
                  <c:v>1.2477747538404356</c:v>
                </c:pt>
                <c:pt idx="1067">
                  <c:v>1.2477747538404356</c:v>
                </c:pt>
                <c:pt idx="1068">
                  <c:v>1.2477747538404356</c:v>
                </c:pt>
                <c:pt idx="1069">
                  <c:v>1.2477747538404356</c:v>
                </c:pt>
                <c:pt idx="1070">
                  <c:v>1.2477747538404356</c:v>
                </c:pt>
                <c:pt idx="1071">
                  <c:v>1.2477747538404356</c:v>
                </c:pt>
                <c:pt idx="1072">
                  <c:v>1.2477747538404356</c:v>
                </c:pt>
                <c:pt idx="1073">
                  <c:v>1.2477747538404356</c:v>
                </c:pt>
                <c:pt idx="1074">
                  <c:v>1.2477747538404356</c:v>
                </c:pt>
                <c:pt idx="1075">
                  <c:v>1.2477747538404356</c:v>
                </c:pt>
                <c:pt idx="1076">
                  <c:v>1.2477747538404356</c:v>
                </c:pt>
                <c:pt idx="1077">
                  <c:v>1.2477747538404356</c:v>
                </c:pt>
                <c:pt idx="1078">
                  <c:v>1.2477747538404356</c:v>
                </c:pt>
                <c:pt idx="1079">
                  <c:v>1.2477747538404356</c:v>
                </c:pt>
                <c:pt idx="1080">
                  <c:v>1.2477747538404356</c:v>
                </c:pt>
                <c:pt idx="1081">
                  <c:v>1.2477747538404356</c:v>
                </c:pt>
                <c:pt idx="1082">
                  <c:v>1.2477747538404356</c:v>
                </c:pt>
                <c:pt idx="1083">
                  <c:v>1.2477747538404356</c:v>
                </c:pt>
                <c:pt idx="1084">
                  <c:v>1.2477747538404356</c:v>
                </c:pt>
                <c:pt idx="1085">
                  <c:v>1.2477747538404356</c:v>
                </c:pt>
                <c:pt idx="1086">
                  <c:v>1.2477747538404356</c:v>
                </c:pt>
                <c:pt idx="1087">
                  <c:v>1.2477747538404356</c:v>
                </c:pt>
                <c:pt idx="1088">
                  <c:v>1.2477747538404356</c:v>
                </c:pt>
                <c:pt idx="1089">
                  <c:v>1.2477747538404356</c:v>
                </c:pt>
                <c:pt idx="1090">
                  <c:v>1.2477747538404356</c:v>
                </c:pt>
                <c:pt idx="1091">
                  <c:v>1.2477747538404356</c:v>
                </c:pt>
                <c:pt idx="1092">
                  <c:v>1.2477747538404356</c:v>
                </c:pt>
                <c:pt idx="1093">
                  <c:v>1.2477747538404356</c:v>
                </c:pt>
                <c:pt idx="1094">
                  <c:v>1.2477747538404356</c:v>
                </c:pt>
                <c:pt idx="1095">
                  <c:v>1.2477747538404356</c:v>
                </c:pt>
                <c:pt idx="1096">
                  <c:v>1.2477747538404356</c:v>
                </c:pt>
                <c:pt idx="1097">
                  <c:v>1.2477747538404356</c:v>
                </c:pt>
                <c:pt idx="1098">
                  <c:v>1.2477747538404356</c:v>
                </c:pt>
                <c:pt idx="1099">
                  <c:v>1.2477747538404356</c:v>
                </c:pt>
                <c:pt idx="1100">
                  <c:v>1.2477747538404356</c:v>
                </c:pt>
                <c:pt idx="1101">
                  <c:v>1.2477747538404356</c:v>
                </c:pt>
                <c:pt idx="1102">
                  <c:v>1.2477747538404356</c:v>
                </c:pt>
                <c:pt idx="1103">
                  <c:v>1.2477747538404356</c:v>
                </c:pt>
                <c:pt idx="1104">
                  <c:v>1.2477747538404356</c:v>
                </c:pt>
                <c:pt idx="1105">
                  <c:v>1.2477747538404356</c:v>
                </c:pt>
                <c:pt idx="1106">
                  <c:v>1.2477747538404356</c:v>
                </c:pt>
                <c:pt idx="1107">
                  <c:v>1.2477747538404356</c:v>
                </c:pt>
                <c:pt idx="1108">
                  <c:v>1.2477747538404356</c:v>
                </c:pt>
                <c:pt idx="1109">
                  <c:v>1.2477747538404356</c:v>
                </c:pt>
                <c:pt idx="1110">
                  <c:v>1.2477747538404356</c:v>
                </c:pt>
                <c:pt idx="1111">
                  <c:v>1.2477747538404356</c:v>
                </c:pt>
                <c:pt idx="1112">
                  <c:v>1.2477747538404356</c:v>
                </c:pt>
                <c:pt idx="1113">
                  <c:v>1.2477747538404356</c:v>
                </c:pt>
                <c:pt idx="1114">
                  <c:v>1.2477747538404356</c:v>
                </c:pt>
                <c:pt idx="1115">
                  <c:v>1.2477747538404356</c:v>
                </c:pt>
                <c:pt idx="1116">
                  <c:v>1.2477747538404356</c:v>
                </c:pt>
                <c:pt idx="1117">
                  <c:v>1.2477747538404356</c:v>
                </c:pt>
                <c:pt idx="1118">
                  <c:v>1.2477747538404356</c:v>
                </c:pt>
                <c:pt idx="1119">
                  <c:v>1.2477747538404356</c:v>
                </c:pt>
                <c:pt idx="1120">
                  <c:v>1.2477747538404356</c:v>
                </c:pt>
                <c:pt idx="1121">
                  <c:v>1.2477747538404356</c:v>
                </c:pt>
                <c:pt idx="1122">
                  <c:v>1.2477747538404356</c:v>
                </c:pt>
                <c:pt idx="1123">
                  <c:v>1.2477747538404356</c:v>
                </c:pt>
                <c:pt idx="1124">
                  <c:v>1.2477747538404356</c:v>
                </c:pt>
                <c:pt idx="1125">
                  <c:v>1.2477747538404356</c:v>
                </c:pt>
                <c:pt idx="1126">
                  <c:v>1.2477747538404356</c:v>
                </c:pt>
                <c:pt idx="1127">
                  <c:v>1.2477747538404356</c:v>
                </c:pt>
                <c:pt idx="1128">
                  <c:v>1.2477747538404356</c:v>
                </c:pt>
                <c:pt idx="1129">
                  <c:v>1.2477747538404356</c:v>
                </c:pt>
                <c:pt idx="1130">
                  <c:v>1.2477747538404356</c:v>
                </c:pt>
                <c:pt idx="1131">
                  <c:v>1.2477747538404356</c:v>
                </c:pt>
                <c:pt idx="1132">
                  <c:v>1.2477747538404356</c:v>
                </c:pt>
                <c:pt idx="1133">
                  <c:v>1.2477747538404356</c:v>
                </c:pt>
                <c:pt idx="1134">
                  <c:v>1.2477747538404356</c:v>
                </c:pt>
                <c:pt idx="1135">
                  <c:v>1.2477747538404356</c:v>
                </c:pt>
                <c:pt idx="1136">
                  <c:v>1.2477747538404356</c:v>
                </c:pt>
                <c:pt idx="1137">
                  <c:v>1.2477747538404356</c:v>
                </c:pt>
                <c:pt idx="1138">
                  <c:v>1.2477747538404356</c:v>
                </c:pt>
                <c:pt idx="1139">
                  <c:v>1.2477747538404356</c:v>
                </c:pt>
                <c:pt idx="1140">
                  <c:v>1.2477747538404356</c:v>
                </c:pt>
                <c:pt idx="1141">
                  <c:v>1.2477747538404356</c:v>
                </c:pt>
                <c:pt idx="1142">
                  <c:v>1.2477747538404356</c:v>
                </c:pt>
                <c:pt idx="1143">
                  <c:v>1.2477747538404356</c:v>
                </c:pt>
                <c:pt idx="1144">
                  <c:v>1.2477747538404356</c:v>
                </c:pt>
                <c:pt idx="1145">
                  <c:v>1.2477747538404356</c:v>
                </c:pt>
                <c:pt idx="1146">
                  <c:v>1.2477747538404356</c:v>
                </c:pt>
                <c:pt idx="1147">
                  <c:v>1.2477747538404356</c:v>
                </c:pt>
                <c:pt idx="1148">
                  <c:v>1.2477747538404356</c:v>
                </c:pt>
                <c:pt idx="1149">
                  <c:v>1.2506041750509622</c:v>
                </c:pt>
                <c:pt idx="1150">
                  <c:v>1.2534335962614889</c:v>
                </c:pt>
                <c:pt idx="1151">
                  <c:v>1.2562630174720155</c:v>
                </c:pt>
                <c:pt idx="1152">
                  <c:v>1.2590924386825422</c:v>
                </c:pt>
                <c:pt idx="1153">
                  <c:v>1.2619218598930688</c:v>
                </c:pt>
                <c:pt idx="1154">
                  <c:v>1.2619218598930688</c:v>
                </c:pt>
                <c:pt idx="1155">
                  <c:v>1.2619218598930688</c:v>
                </c:pt>
                <c:pt idx="1156">
                  <c:v>1.2619218598930688</c:v>
                </c:pt>
                <c:pt idx="1157">
                  <c:v>1.2619218598930688</c:v>
                </c:pt>
                <c:pt idx="1158">
                  <c:v>1.2619218598930688</c:v>
                </c:pt>
                <c:pt idx="1159">
                  <c:v>1.2619218598930688</c:v>
                </c:pt>
                <c:pt idx="1160">
                  <c:v>1.2619218598930688</c:v>
                </c:pt>
                <c:pt idx="1161">
                  <c:v>1.2619218598930688</c:v>
                </c:pt>
                <c:pt idx="1162">
                  <c:v>1.2619218598930688</c:v>
                </c:pt>
                <c:pt idx="1163">
                  <c:v>1.2619218598930688</c:v>
                </c:pt>
                <c:pt idx="1164">
                  <c:v>1.2619218598930688</c:v>
                </c:pt>
                <c:pt idx="1165">
                  <c:v>1.2619218598930688</c:v>
                </c:pt>
                <c:pt idx="1166">
                  <c:v>1.2619218598930688</c:v>
                </c:pt>
                <c:pt idx="1167">
                  <c:v>1.2619218598930688</c:v>
                </c:pt>
                <c:pt idx="1168">
                  <c:v>1.2619218598930688</c:v>
                </c:pt>
                <c:pt idx="1169">
                  <c:v>1.2619218598930688</c:v>
                </c:pt>
                <c:pt idx="1170">
                  <c:v>1.2619218598930688</c:v>
                </c:pt>
                <c:pt idx="1171">
                  <c:v>1.2619218598930688</c:v>
                </c:pt>
                <c:pt idx="1172">
                  <c:v>1.2619218598930688</c:v>
                </c:pt>
                <c:pt idx="1173">
                  <c:v>1.2619218598930688</c:v>
                </c:pt>
                <c:pt idx="1174">
                  <c:v>1.2619218598930688</c:v>
                </c:pt>
                <c:pt idx="1175">
                  <c:v>1.2619218598930688</c:v>
                </c:pt>
                <c:pt idx="1176">
                  <c:v>1.2619218598930688</c:v>
                </c:pt>
                <c:pt idx="1177">
                  <c:v>1.2619218598930688</c:v>
                </c:pt>
                <c:pt idx="1178">
                  <c:v>1.2619218598930688</c:v>
                </c:pt>
                <c:pt idx="1179">
                  <c:v>1.2619218598930688</c:v>
                </c:pt>
                <c:pt idx="1180">
                  <c:v>1.2619218598930688</c:v>
                </c:pt>
                <c:pt idx="1181">
                  <c:v>1.2619218598930688</c:v>
                </c:pt>
                <c:pt idx="1182">
                  <c:v>1.2619218598930688</c:v>
                </c:pt>
                <c:pt idx="1183">
                  <c:v>1.2619218598930688</c:v>
                </c:pt>
                <c:pt idx="1184">
                  <c:v>1.2619218598930688</c:v>
                </c:pt>
                <c:pt idx="1185">
                  <c:v>1.2619218598930688</c:v>
                </c:pt>
                <c:pt idx="1186">
                  <c:v>1.2619218598930688</c:v>
                </c:pt>
                <c:pt idx="1187">
                  <c:v>1.2619218598930688</c:v>
                </c:pt>
                <c:pt idx="1188">
                  <c:v>1.2619218598930688</c:v>
                </c:pt>
                <c:pt idx="1189">
                  <c:v>1.2619218598930688</c:v>
                </c:pt>
                <c:pt idx="1190">
                  <c:v>1.2619218598930688</c:v>
                </c:pt>
                <c:pt idx="1191">
                  <c:v>1.2619218598930688</c:v>
                </c:pt>
                <c:pt idx="1192">
                  <c:v>1.2619218598930688</c:v>
                </c:pt>
                <c:pt idx="1193">
                  <c:v>1.2619218598930688</c:v>
                </c:pt>
                <c:pt idx="1194">
                  <c:v>1.2619218598930688</c:v>
                </c:pt>
                <c:pt idx="1195">
                  <c:v>1.2619218598930688</c:v>
                </c:pt>
                <c:pt idx="1196">
                  <c:v>1.2619218598930688</c:v>
                </c:pt>
                <c:pt idx="1197">
                  <c:v>1.2619218598930688</c:v>
                </c:pt>
                <c:pt idx="1198">
                  <c:v>1.2619218598930688</c:v>
                </c:pt>
                <c:pt idx="1199">
                  <c:v>1.2619218598930688</c:v>
                </c:pt>
                <c:pt idx="1200">
                  <c:v>1.2619218598930688</c:v>
                </c:pt>
                <c:pt idx="1201">
                  <c:v>1.2619218598930688</c:v>
                </c:pt>
                <c:pt idx="1202">
                  <c:v>1.2619218598930688</c:v>
                </c:pt>
                <c:pt idx="1203">
                  <c:v>1.2619218598930688</c:v>
                </c:pt>
                <c:pt idx="1204">
                  <c:v>1.2619218598930688</c:v>
                </c:pt>
                <c:pt idx="1205">
                  <c:v>1.2619218598930688</c:v>
                </c:pt>
                <c:pt idx="1206">
                  <c:v>1.2619218598930688</c:v>
                </c:pt>
                <c:pt idx="1207">
                  <c:v>1.2619218598930688</c:v>
                </c:pt>
                <c:pt idx="1208">
                  <c:v>1.2619218598930688</c:v>
                </c:pt>
                <c:pt idx="1209">
                  <c:v>1.2619218598930688</c:v>
                </c:pt>
                <c:pt idx="1210">
                  <c:v>1.2619218598930688</c:v>
                </c:pt>
                <c:pt idx="1211">
                  <c:v>1.2619218598930688</c:v>
                </c:pt>
                <c:pt idx="1212">
                  <c:v>1.2619218598930688</c:v>
                </c:pt>
                <c:pt idx="1213">
                  <c:v>1.2619218598930688</c:v>
                </c:pt>
                <c:pt idx="1214">
                  <c:v>1.2619218598930688</c:v>
                </c:pt>
                <c:pt idx="1215">
                  <c:v>1.2619218598930688</c:v>
                </c:pt>
                <c:pt idx="1216">
                  <c:v>1.2619218598930688</c:v>
                </c:pt>
                <c:pt idx="1217">
                  <c:v>1.2619218598930688</c:v>
                </c:pt>
                <c:pt idx="1218">
                  <c:v>1.2619218598930688</c:v>
                </c:pt>
                <c:pt idx="1219">
                  <c:v>1.2619218598930688</c:v>
                </c:pt>
                <c:pt idx="1220">
                  <c:v>1.2619218598930688</c:v>
                </c:pt>
                <c:pt idx="1221">
                  <c:v>1.2619218598930688</c:v>
                </c:pt>
                <c:pt idx="1222">
                  <c:v>1.2619218598930688</c:v>
                </c:pt>
                <c:pt idx="1223">
                  <c:v>1.2619218598930688</c:v>
                </c:pt>
                <c:pt idx="1224">
                  <c:v>1.2619218598930688</c:v>
                </c:pt>
                <c:pt idx="1225">
                  <c:v>1.2619218598930688</c:v>
                </c:pt>
                <c:pt idx="1226">
                  <c:v>1.2619218598930688</c:v>
                </c:pt>
                <c:pt idx="1227">
                  <c:v>1.2619218598930688</c:v>
                </c:pt>
                <c:pt idx="1228">
                  <c:v>1.2619218598930688</c:v>
                </c:pt>
                <c:pt idx="1229">
                  <c:v>1.2619218598930688</c:v>
                </c:pt>
                <c:pt idx="1230">
                  <c:v>1.2619218598930688</c:v>
                </c:pt>
                <c:pt idx="1231">
                  <c:v>1.2619218598930688</c:v>
                </c:pt>
                <c:pt idx="1232">
                  <c:v>1.2619218598930688</c:v>
                </c:pt>
                <c:pt idx="1233">
                  <c:v>1.2619218598930688</c:v>
                </c:pt>
                <c:pt idx="1234">
                  <c:v>1.2619218598930688</c:v>
                </c:pt>
                <c:pt idx="1235">
                  <c:v>1.2619218598930688</c:v>
                </c:pt>
                <c:pt idx="1236">
                  <c:v>1.2619218598930688</c:v>
                </c:pt>
                <c:pt idx="1237">
                  <c:v>1.2619218598930688</c:v>
                </c:pt>
                <c:pt idx="1238">
                  <c:v>1.2619218598930688</c:v>
                </c:pt>
                <c:pt idx="1239">
                  <c:v>1.2619218598930688</c:v>
                </c:pt>
                <c:pt idx="1240">
                  <c:v>1.2619218598930688</c:v>
                </c:pt>
                <c:pt idx="1241">
                  <c:v>1.2619218598930688</c:v>
                </c:pt>
                <c:pt idx="1242">
                  <c:v>1.2619218598930688</c:v>
                </c:pt>
                <c:pt idx="1243">
                  <c:v>1.2619218598930688</c:v>
                </c:pt>
                <c:pt idx="1244">
                  <c:v>1.2647512811035868</c:v>
                </c:pt>
                <c:pt idx="1245">
                  <c:v>1.2675807023141048</c:v>
                </c:pt>
                <c:pt idx="1246">
                  <c:v>1.2704101235246228</c:v>
                </c:pt>
                <c:pt idx="1247">
                  <c:v>1.2732395447351408</c:v>
                </c:pt>
                <c:pt idx="1248">
                  <c:v>1.2760689659456588</c:v>
                </c:pt>
                <c:pt idx="1249">
                  <c:v>1.2760689659456588</c:v>
                </c:pt>
                <c:pt idx="1250">
                  <c:v>1.2760689659456588</c:v>
                </c:pt>
                <c:pt idx="1251">
                  <c:v>1.2760689659456588</c:v>
                </c:pt>
                <c:pt idx="1252">
                  <c:v>1.2760689659456588</c:v>
                </c:pt>
                <c:pt idx="1253">
                  <c:v>1.2760689659456588</c:v>
                </c:pt>
                <c:pt idx="1254">
                  <c:v>1.2760689659456588</c:v>
                </c:pt>
                <c:pt idx="1255">
                  <c:v>1.2760689659456588</c:v>
                </c:pt>
                <c:pt idx="1256">
                  <c:v>1.2760689659456588</c:v>
                </c:pt>
                <c:pt idx="1257">
                  <c:v>1.2760689659456588</c:v>
                </c:pt>
                <c:pt idx="1258">
                  <c:v>1.2760689659456588</c:v>
                </c:pt>
                <c:pt idx="1259">
                  <c:v>1.2760689659456588</c:v>
                </c:pt>
                <c:pt idx="1260">
                  <c:v>1.2760689659456588</c:v>
                </c:pt>
                <c:pt idx="1261">
                  <c:v>1.2760689659456588</c:v>
                </c:pt>
                <c:pt idx="1262">
                  <c:v>1.2760689659456588</c:v>
                </c:pt>
                <c:pt idx="1263">
                  <c:v>1.2760689659456588</c:v>
                </c:pt>
                <c:pt idx="1264">
                  <c:v>1.2760689659456588</c:v>
                </c:pt>
                <c:pt idx="1265">
                  <c:v>1.2760689659456588</c:v>
                </c:pt>
                <c:pt idx="1266">
                  <c:v>1.2760689659456588</c:v>
                </c:pt>
                <c:pt idx="1267">
                  <c:v>1.2760689659456588</c:v>
                </c:pt>
                <c:pt idx="1268">
                  <c:v>1.2760689659456588</c:v>
                </c:pt>
                <c:pt idx="1269">
                  <c:v>1.2760689659456588</c:v>
                </c:pt>
                <c:pt idx="1270">
                  <c:v>1.2760689659456588</c:v>
                </c:pt>
                <c:pt idx="1271">
                  <c:v>1.2760689659456588</c:v>
                </c:pt>
                <c:pt idx="1272">
                  <c:v>1.2760689659456588</c:v>
                </c:pt>
                <c:pt idx="1273">
                  <c:v>1.2760689659456588</c:v>
                </c:pt>
                <c:pt idx="1274">
                  <c:v>1.2760689659456588</c:v>
                </c:pt>
                <c:pt idx="1275">
                  <c:v>1.2760689659456588</c:v>
                </c:pt>
                <c:pt idx="1276">
                  <c:v>1.2788983871561852</c:v>
                </c:pt>
                <c:pt idx="1277">
                  <c:v>1.2817278083667119</c:v>
                </c:pt>
                <c:pt idx="1278">
                  <c:v>1.2845572295772385</c:v>
                </c:pt>
                <c:pt idx="1279">
                  <c:v>1.2873866507877652</c:v>
                </c:pt>
                <c:pt idx="1280">
                  <c:v>1.2902160719982918</c:v>
                </c:pt>
                <c:pt idx="1281">
                  <c:v>1.2902160719982918</c:v>
                </c:pt>
                <c:pt idx="1282">
                  <c:v>1.2902160719982918</c:v>
                </c:pt>
                <c:pt idx="1283">
                  <c:v>1.2902160719982918</c:v>
                </c:pt>
                <c:pt idx="1284">
                  <c:v>1.2902160719982918</c:v>
                </c:pt>
                <c:pt idx="1285">
                  <c:v>1.2902160719982918</c:v>
                </c:pt>
                <c:pt idx="1286">
                  <c:v>1.2902160719982918</c:v>
                </c:pt>
                <c:pt idx="1287">
                  <c:v>1.2902160719982918</c:v>
                </c:pt>
                <c:pt idx="1288">
                  <c:v>1.2902160719982918</c:v>
                </c:pt>
                <c:pt idx="1289">
                  <c:v>1.2902160719982918</c:v>
                </c:pt>
                <c:pt idx="1290">
                  <c:v>1.2902160719982918</c:v>
                </c:pt>
                <c:pt idx="1291">
                  <c:v>1.2902160719982918</c:v>
                </c:pt>
                <c:pt idx="1292">
                  <c:v>1.2902160719982918</c:v>
                </c:pt>
                <c:pt idx="1293">
                  <c:v>1.2902160719982918</c:v>
                </c:pt>
                <c:pt idx="1294">
                  <c:v>1.2902160719982918</c:v>
                </c:pt>
                <c:pt idx="1295">
                  <c:v>1.2902160719982918</c:v>
                </c:pt>
                <c:pt idx="1296">
                  <c:v>1.2902160719982918</c:v>
                </c:pt>
                <c:pt idx="1297">
                  <c:v>1.2902160719982918</c:v>
                </c:pt>
                <c:pt idx="1298">
                  <c:v>1.2902160719982918</c:v>
                </c:pt>
                <c:pt idx="1299">
                  <c:v>1.2902160719982918</c:v>
                </c:pt>
                <c:pt idx="1300">
                  <c:v>1.2902160719982918</c:v>
                </c:pt>
                <c:pt idx="1301">
                  <c:v>1.2902160719982918</c:v>
                </c:pt>
                <c:pt idx="1302">
                  <c:v>1.2902160719982918</c:v>
                </c:pt>
                <c:pt idx="1303">
                  <c:v>1.2902160719982918</c:v>
                </c:pt>
                <c:pt idx="1304">
                  <c:v>1.2902160719982918</c:v>
                </c:pt>
                <c:pt idx="1305">
                  <c:v>1.2902160719982918</c:v>
                </c:pt>
                <c:pt idx="1306">
                  <c:v>1.2902160719982918</c:v>
                </c:pt>
                <c:pt idx="1307">
                  <c:v>1.2902160719982918</c:v>
                </c:pt>
                <c:pt idx="1308">
                  <c:v>1.2902160719982918</c:v>
                </c:pt>
                <c:pt idx="1309">
                  <c:v>1.2902160719982918</c:v>
                </c:pt>
                <c:pt idx="1310">
                  <c:v>1.2902160719982918</c:v>
                </c:pt>
                <c:pt idx="1311">
                  <c:v>1.2902160719982918</c:v>
                </c:pt>
                <c:pt idx="1312">
                  <c:v>1.2902160719982918</c:v>
                </c:pt>
                <c:pt idx="1313">
                  <c:v>1.2902160719982918</c:v>
                </c:pt>
                <c:pt idx="1314">
                  <c:v>1.2902160719982918</c:v>
                </c:pt>
                <c:pt idx="1315">
                  <c:v>1.2902160719982918</c:v>
                </c:pt>
                <c:pt idx="1316">
                  <c:v>1.2902160719982918</c:v>
                </c:pt>
                <c:pt idx="1317">
                  <c:v>1.2902160719982918</c:v>
                </c:pt>
                <c:pt idx="1318">
                  <c:v>1.2902160719982918</c:v>
                </c:pt>
                <c:pt idx="1319">
                  <c:v>1.2902160719982918</c:v>
                </c:pt>
                <c:pt idx="1320">
                  <c:v>1.2902160719982918</c:v>
                </c:pt>
                <c:pt idx="1321">
                  <c:v>1.2902160719982918</c:v>
                </c:pt>
                <c:pt idx="1322">
                  <c:v>1.2902160719982918</c:v>
                </c:pt>
                <c:pt idx="1323">
                  <c:v>1.2902160719982918</c:v>
                </c:pt>
                <c:pt idx="1324">
                  <c:v>1.2902160719982918</c:v>
                </c:pt>
                <c:pt idx="1325">
                  <c:v>1.2902160719982918</c:v>
                </c:pt>
                <c:pt idx="1326">
                  <c:v>1.2902160719982918</c:v>
                </c:pt>
                <c:pt idx="1327">
                  <c:v>1.2902160719982918</c:v>
                </c:pt>
                <c:pt idx="1328">
                  <c:v>1.2902160719982918</c:v>
                </c:pt>
                <c:pt idx="1329">
                  <c:v>1.2902160719982918</c:v>
                </c:pt>
                <c:pt idx="1330">
                  <c:v>1.2902160719982918</c:v>
                </c:pt>
                <c:pt idx="1331">
                  <c:v>1.2902160719982918</c:v>
                </c:pt>
                <c:pt idx="1332">
                  <c:v>1.2902160719982918</c:v>
                </c:pt>
                <c:pt idx="1333">
                  <c:v>1.2902160719982918</c:v>
                </c:pt>
                <c:pt idx="1334">
                  <c:v>1.2902160719982918</c:v>
                </c:pt>
                <c:pt idx="1335">
                  <c:v>1.2902160719982918</c:v>
                </c:pt>
                <c:pt idx="1336">
                  <c:v>1.2902160719982918</c:v>
                </c:pt>
                <c:pt idx="1337">
                  <c:v>1.2902160719982918</c:v>
                </c:pt>
                <c:pt idx="1338">
                  <c:v>1.2902160719982918</c:v>
                </c:pt>
                <c:pt idx="1339">
                  <c:v>1.2902160719982918</c:v>
                </c:pt>
                <c:pt idx="1340">
                  <c:v>1.2902160719982918</c:v>
                </c:pt>
                <c:pt idx="1341">
                  <c:v>1.2902160719982918</c:v>
                </c:pt>
                <c:pt idx="1342">
                  <c:v>1.2902160719982918</c:v>
                </c:pt>
                <c:pt idx="1343">
                  <c:v>1.2902160719982918</c:v>
                </c:pt>
                <c:pt idx="1344">
                  <c:v>1.2902160719982918</c:v>
                </c:pt>
                <c:pt idx="1345">
                  <c:v>1.2902160719982918</c:v>
                </c:pt>
                <c:pt idx="1346">
                  <c:v>1.2902160719982918</c:v>
                </c:pt>
                <c:pt idx="1347">
                  <c:v>1.2902160719982918</c:v>
                </c:pt>
                <c:pt idx="1348">
                  <c:v>1.2902160719982918</c:v>
                </c:pt>
                <c:pt idx="1349">
                  <c:v>1.2902160719982918</c:v>
                </c:pt>
                <c:pt idx="1350">
                  <c:v>1.2902160719982918</c:v>
                </c:pt>
                <c:pt idx="1351">
                  <c:v>1.2902160719982918</c:v>
                </c:pt>
                <c:pt idx="1352">
                  <c:v>1.2902160719982918</c:v>
                </c:pt>
                <c:pt idx="1353">
                  <c:v>1.2902160719982918</c:v>
                </c:pt>
                <c:pt idx="1354">
                  <c:v>1.2902160719982918</c:v>
                </c:pt>
                <c:pt idx="1355">
                  <c:v>1.2902160719982918</c:v>
                </c:pt>
                <c:pt idx="1356">
                  <c:v>1.2902160719982918</c:v>
                </c:pt>
                <c:pt idx="1357">
                  <c:v>1.2902160719982918</c:v>
                </c:pt>
                <c:pt idx="1358">
                  <c:v>1.2902160719982918</c:v>
                </c:pt>
                <c:pt idx="1359">
                  <c:v>1.2902160719982918</c:v>
                </c:pt>
                <c:pt idx="1360">
                  <c:v>1.2902160719982918</c:v>
                </c:pt>
                <c:pt idx="1361">
                  <c:v>1.2902160719982918</c:v>
                </c:pt>
                <c:pt idx="1362">
                  <c:v>1.2902160719982918</c:v>
                </c:pt>
                <c:pt idx="1363">
                  <c:v>1.2902160719982918</c:v>
                </c:pt>
                <c:pt idx="1364">
                  <c:v>1.2902160719982918</c:v>
                </c:pt>
                <c:pt idx="1365">
                  <c:v>1.2902160719982918</c:v>
                </c:pt>
                <c:pt idx="1366">
                  <c:v>1.2902160719982918</c:v>
                </c:pt>
                <c:pt idx="1367">
                  <c:v>1.2902160719982918</c:v>
                </c:pt>
                <c:pt idx="1368">
                  <c:v>1.2902160719982918</c:v>
                </c:pt>
                <c:pt idx="1369">
                  <c:v>1.2902160719982918</c:v>
                </c:pt>
                <c:pt idx="1370">
                  <c:v>1.2902160719982918</c:v>
                </c:pt>
                <c:pt idx="1371">
                  <c:v>1.2902160719982918</c:v>
                </c:pt>
                <c:pt idx="1372">
                  <c:v>1.2902160719982918</c:v>
                </c:pt>
                <c:pt idx="1373">
                  <c:v>1.2902160719982918</c:v>
                </c:pt>
                <c:pt idx="1374">
                  <c:v>1.2902160719982918</c:v>
                </c:pt>
                <c:pt idx="1375">
                  <c:v>1.2902160719982918</c:v>
                </c:pt>
                <c:pt idx="1376">
                  <c:v>1.2902160719982918</c:v>
                </c:pt>
                <c:pt idx="1377">
                  <c:v>1.2902160719982918</c:v>
                </c:pt>
                <c:pt idx="1378">
                  <c:v>1.2902160719982918</c:v>
                </c:pt>
                <c:pt idx="1379">
                  <c:v>1.2902160719982918</c:v>
                </c:pt>
                <c:pt idx="1380">
                  <c:v>1.2902160719982918</c:v>
                </c:pt>
                <c:pt idx="1381">
                  <c:v>1.2902160719982918</c:v>
                </c:pt>
                <c:pt idx="1382">
                  <c:v>1.2902160719982918</c:v>
                </c:pt>
                <c:pt idx="1383">
                  <c:v>1.2902160719982918</c:v>
                </c:pt>
                <c:pt idx="1384">
                  <c:v>1.2902160719982918</c:v>
                </c:pt>
                <c:pt idx="1385">
                  <c:v>1.2902160719982918</c:v>
                </c:pt>
                <c:pt idx="1386">
                  <c:v>1.2902160719982918</c:v>
                </c:pt>
                <c:pt idx="1387">
                  <c:v>1.2902160719982918</c:v>
                </c:pt>
                <c:pt idx="1388">
                  <c:v>1.2902160719982918</c:v>
                </c:pt>
                <c:pt idx="1389">
                  <c:v>1.2902160719982918</c:v>
                </c:pt>
                <c:pt idx="1390">
                  <c:v>1.2902160719982918</c:v>
                </c:pt>
                <c:pt idx="1391">
                  <c:v>1.2902160719982918</c:v>
                </c:pt>
                <c:pt idx="1392">
                  <c:v>1.2930454932088098</c:v>
                </c:pt>
                <c:pt idx="1393">
                  <c:v>1.2958749144193278</c:v>
                </c:pt>
                <c:pt idx="1394">
                  <c:v>1.2987043356298458</c:v>
                </c:pt>
                <c:pt idx="1395">
                  <c:v>1.3015337568403638</c:v>
                </c:pt>
                <c:pt idx="1396">
                  <c:v>1.3043631780508818</c:v>
                </c:pt>
                <c:pt idx="1397">
                  <c:v>1.3043631780508818</c:v>
                </c:pt>
                <c:pt idx="1398">
                  <c:v>1.3043631780508818</c:v>
                </c:pt>
                <c:pt idx="1399">
                  <c:v>1.3043631780508818</c:v>
                </c:pt>
                <c:pt idx="1400">
                  <c:v>1.3043631780508818</c:v>
                </c:pt>
                <c:pt idx="1401">
                  <c:v>1.3043631780508818</c:v>
                </c:pt>
                <c:pt idx="1402">
                  <c:v>1.3043631780508818</c:v>
                </c:pt>
                <c:pt idx="1403">
                  <c:v>1.3043631780508818</c:v>
                </c:pt>
                <c:pt idx="1404">
                  <c:v>1.3071925992614082</c:v>
                </c:pt>
                <c:pt idx="1405">
                  <c:v>1.3100220204719348</c:v>
                </c:pt>
                <c:pt idx="1406">
                  <c:v>1.3128514416824615</c:v>
                </c:pt>
                <c:pt idx="1407">
                  <c:v>1.3156808628929881</c:v>
                </c:pt>
                <c:pt idx="1408">
                  <c:v>1.3185102841035148</c:v>
                </c:pt>
                <c:pt idx="1409">
                  <c:v>1.3185102841035148</c:v>
                </c:pt>
                <c:pt idx="1410">
                  <c:v>1.3185102841035148</c:v>
                </c:pt>
                <c:pt idx="1411">
                  <c:v>1.3185102841035148</c:v>
                </c:pt>
                <c:pt idx="1412">
                  <c:v>1.3185102841035148</c:v>
                </c:pt>
                <c:pt idx="1413">
                  <c:v>1.3185102841035148</c:v>
                </c:pt>
                <c:pt idx="1414">
                  <c:v>1.3185102841035148</c:v>
                </c:pt>
                <c:pt idx="1415">
                  <c:v>1.3185102841035148</c:v>
                </c:pt>
                <c:pt idx="1416">
                  <c:v>1.3185102841035148</c:v>
                </c:pt>
                <c:pt idx="1417">
                  <c:v>1.3185102841035148</c:v>
                </c:pt>
                <c:pt idx="1418">
                  <c:v>1.3185102841035148</c:v>
                </c:pt>
                <c:pt idx="1419">
                  <c:v>1.3185102841035148</c:v>
                </c:pt>
                <c:pt idx="1420">
                  <c:v>1.3185102841035148</c:v>
                </c:pt>
                <c:pt idx="1421">
                  <c:v>1.3185102841035148</c:v>
                </c:pt>
                <c:pt idx="1422">
                  <c:v>1.3185102841035148</c:v>
                </c:pt>
                <c:pt idx="1423">
                  <c:v>1.3185102841035148</c:v>
                </c:pt>
                <c:pt idx="1424">
                  <c:v>1.3185102841035148</c:v>
                </c:pt>
                <c:pt idx="1425">
                  <c:v>1.3185102841035148</c:v>
                </c:pt>
                <c:pt idx="1426">
                  <c:v>1.3185102841035148</c:v>
                </c:pt>
                <c:pt idx="1427">
                  <c:v>1.3185102841035148</c:v>
                </c:pt>
                <c:pt idx="1428">
                  <c:v>1.3185102841035148</c:v>
                </c:pt>
                <c:pt idx="1429">
                  <c:v>1.3185102841035148</c:v>
                </c:pt>
                <c:pt idx="1430">
                  <c:v>1.3185102841035148</c:v>
                </c:pt>
                <c:pt idx="1431">
                  <c:v>1.3185102841035148</c:v>
                </c:pt>
                <c:pt idx="1432">
                  <c:v>1.3185102841035148</c:v>
                </c:pt>
                <c:pt idx="1433">
                  <c:v>1.3185102841035148</c:v>
                </c:pt>
                <c:pt idx="1434">
                  <c:v>1.3185102841035148</c:v>
                </c:pt>
                <c:pt idx="1435">
                  <c:v>1.3185102841035148</c:v>
                </c:pt>
                <c:pt idx="1436">
                  <c:v>1.3185102841035148</c:v>
                </c:pt>
                <c:pt idx="1437">
                  <c:v>1.3185102841035148</c:v>
                </c:pt>
                <c:pt idx="1438">
                  <c:v>1.3185102841035148</c:v>
                </c:pt>
                <c:pt idx="1439">
                  <c:v>1.3185102841035148</c:v>
                </c:pt>
                <c:pt idx="1440">
                  <c:v>1.3185102841035148</c:v>
                </c:pt>
                <c:pt idx="1441">
                  <c:v>1.3185102841035148</c:v>
                </c:pt>
                <c:pt idx="1442">
                  <c:v>1.3185102841035148</c:v>
                </c:pt>
                <c:pt idx="1443">
                  <c:v>1.3185102841035148</c:v>
                </c:pt>
                <c:pt idx="1444">
                  <c:v>1.3185102841035148</c:v>
                </c:pt>
                <c:pt idx="1445">
                  <c:v>1.3185102841035148</c:v>
                </c:pt>
                <c:pt idx="1446">
                  <c:v>1.3185102841035148</c:v>
                </c:pt>
                <c:pt idx="1447">
                  <c:v>1.3185102841035148</c:v>
                </c:pt>
                <c:pt idx="1448">
                  <c:v>1.3185102841035148</c:v>
                </c:pt>
                <c:pt idx="1449">
                  <c:v>1.3185102841035148</c:v>
                </c:pt>
                <c:pt idx="1450">
                  <c:v>1.3185102841035148</c:v>
                </c:pt>
                <c:pt idx="1451">
                  <c:v>1.3185102841035148</c:v>
                </c:pt>
                <c:pt idx="1452">
                  <c:v>1.3185102841035148</c:v>
                </c:pt>
                <c:pt idx="1453">
                  <c:v>1.3185102841035148</c:v>
                </c:pt>
                <c:pt idx="1454">
                  <c:v>1.3185102841035148</c:v>
                </c:pt>
                <c:pt idx="1455">
                  <c:v>1.3185102841035148</c:v>
                </c:pt>
                <c:pt idx="1456">
                  <c:v>1.3185102841035148</c:v>
                </c:pt>
                <c:pt idx="1457">
                  <c:v>1.3185102841035148</c:v>
                </c:pt>
                <c:pt idx="1458">
                  <c:v>1.3185102841035148</c:v>
                </c:pt>
                <c:pt idx="1459">
                  <c:v>1.3185102841035148</c:v>
                </c:pt>
                <c:pt idx="1460">
                  <c:v>1.3185102841035148</c:v>
                </c:pt>
                <c:pt idx="1461">
                  <c:v>1.3185102841035148</c:v>
                </c:pt>
                <c:pt idx="1462">
                  <c:v>1.3185102841035148</c:v>
                </c:pt>
                <c:pt idx="1463">
                  <c:v>1.3185102841035148</c:v>
                </c:pt>
                <c:pt idx="1464">
                  <c:v>1.3185102841035148</c:v>
                </c:pt>
                <c:pt idx="1465">
                  <c:v>1.3185102841035148</c:v>
                </c:pt>
                <c:pt idx="1466">
                  <c:v>1.3185102841035148</c:v>
                </c:pt>
                <c:pt idx="1467">
                  <c:v>1.3185102841035148</c:v>
                </c:pt>
                <c:pt idx="1468">
                  <c:v>1.3185102841035148</c:v>
                </c:pt>
                <c:pt idx="1469">
                  <c:v>1.3185102841035148</c:v>
                </c:pt>
                <c:pt idx="1470">
                  <c:v>1.3185102841035148</c:v>
                </c:pt>
                <c:pt idx="1471">
                  <c:v>1.3185102841035148</c:v>
                </c:pt>
                <c:pt idx="1472">
                  <c:v>1.3185102841035148</c:v>
                </c:pt>
                <c:pt idx="1473">
                  <c:v>1.3185102841035148</c:v>
                </c:pt>
                <c:pt idx="1474">
                  <c:v>1.3185102841035148</c:v>
                </c:pt>
                <c:pt idx="1475">
                  <c:v>1.3185102841035148</c:v>
                </c:pt>
                <c:pt idx="1476">
                  <c:v>1.3185102841035148</c:v>
                </c:pt>
                <c:pt idx="1477">
                  <c:v>1.3185102841035148</c:v>
                </c:pt>
                <c:pt idx="1478">
                  <c:v>1.3185102841035148</c:v>
                </c:pt>
                <c:pt idx="1479">
                  <c:v>1.3185102841035148</c:v>
                </c:pt>
                <c:pt idx="1480">
                  <c:v>1.3185102841035148</c:v>
                </c:pt>
                <c:pt idx="1481">
                  <c:v>1.3185102841035148</c:v>
                </c:pt>
                <c:pt idx="1482">
                  <c:v>1.3185102841035148</c:v>
                </c:pt>
                <c:pt idx="1483">
                  <c:v>1.3185102841035148</c:v>
                </c:pt>
                <c:pt idx="1484">
                  <c:v>1.3185102841035148</c:v>
                </c:pt>
                <c:pt idx="1485">
                  <c:v>1.3185102841035148</c:v>
                </c:pt>
                <c:pt idx="1486">
                  <c:v>1.3185102841035148</c:v>
                </c:pt>
                <c:pt idx="1487">
                  <c:v>1.3185102841035148</c:v>
                </c:pt>
                <c:pt idx="1488">
                  <c:v>1.3185102841035148</c:v>
                </c:pt>
                <c:pt idx="1489">
                  <c:v>1.3185102841035148</c:v>
                </c:pt>
                <c:pt idx="1490">
                  <c:v>1.3185102841035148</c:v>
                </c:pt>
                <c:pt idx="1491">
                  <c:v>1.3185102841035148</c:v>
                </c:pt>
                <c:pt idx="1492">
                  <c:v>1.3185102841035148</c:v>
                </c:pt>
                <c:pt idx="1493">
                  <c:v>1.3185102841035148</c:v>
                </c:pt>
                <c:pt idx="1494">
                  <c:v>1.3185102841035148</c:v>
                </c:pt>
                <c:pt idx="1495">
                  <c:v>1.3185102841035148</c:v>
                </c:pt>
                <c:pt idx="1496">
                  <c:v>1.3185102841035148</c:v>
                </c:pt>
                <c:pt idx="1497">
                  <c:v>1.3185102841035148</c:v>
                </c:pt>
                <c:pt idx="1498">
                  <c:v>1.3185102841035148</c:v>
                </c:pt>
                <c:pt idx="1499">
                  <c:v>1.3185102841035148</c:v>
                </c:pt>
                <c:pt idx="1500">
                  <c:v>1.3185102841035148</c:v>
                </c:pt>
                <c:pt idx="1501">
                  <c:v>1.3185102841035148</c:v>
                </c:pt>
                <c:pt idx="1502">
                  <c:v>1.3185102841035148</c:v>
                </c:pt>
                <c:pt idx="1503">
                  <c:v>1.3185102841035148</c:v>
                </c:pt>
                <c:pt idx="1504">
                  <c:v>1.3185102841035148</c:v>
                </c:pt>
                <c:pt idx="1505">
                  <c:v>1.3185102841035148</c:v>
                </c:pt>
                <c:pt idx="1506">
                  <c:v>1.3185102841035148</c:v>
                </c:pt>
                <c:pt idx="1507">
                  <c:v>1.3185102841035148</c:v>
                </c:pt>
                <c:pt idx="1508">
                  <c:v>1.3185102841035148</c:v>
                </c:pt>
                <c:pt idx="1509">
                  <c:v>1.3185102841035148</c:v>
                </c:pt>
                <c:pt idx="1510">
                  <c:v>1.3185102841035148</c:v>
                </c:pt>
                <c:pt idx="1511">
                  <c:v>1.3185102841035148</c:v>
                </c:pt>
                <c:pt idx="1512">
                  <c:v>1.3185102841035148</c:v>
                </c:pt>
                <c:pt idx="1513">
                  <c:v>1.3185102841035148</c:v>
                </c:pt>
                <c:pt idx="1514">
                  <c:v>1.3185102841035148</c:v>
                </c:pt>
                <c:pt idx="1515">
                  <c:v>1.3185102841035148</c:v>
                </c:pt>
                <c:pt idx="1516">
                  <c:v>1.3185102841035148</c:v>
                </c:pt>
                <c:pt idx="1517">
                  <c:v>1.3185102841035148</c:v>
                </c:pt>
                <c:pt idx="1518">
                  <c:v>1.3185102841035148</c:v>
                </c:pt>
                <c:pt idx="1519">
                  <c:v>1.3185102841035148</c:v>
                </c:pt>
                <c:pt idx="1520">
                  <c:v>1.3185102841035148</c:v>
                </c:pt>
                <c:pt idx="1521">
                  <c:v>1.3185102841035148</c:v>
                </c:pt>
                <c:pt idx="1522">
                  <c:v>1.3185102841035148</c:v>
                </c:pt>
                <c:pt idx="1523">
                  <c:v>1.3185102841035148</c:v>
                </c:pt>
                <c:pt idx="1524">
                  <c:v>1.3185102841035148</c:v>
                </c:pt>
                <c:pt idx="1525">
                  <c:v>1.3185102841035148</c:v>
                </c:pt>
                <c:pt idx="1526">
                  <c:v>1.3185102841035148</c:v>
                </c:pt>
                <c:pt idx="1527">
                  <c:v>1.3185102841035148</c:v>
                </c:pt>
                <c:pt idx="1528">
                  <c:v>1.3185102841035148</c:v>
                </c:pt>
                <c:pt idx="1529">
                  <c:v>1.3185102841035148</c:v>
                </c:pt>
                <c:pt idx="1530">
                  <c:v>1.3185102841035148</c:v>
                </c:pt>
                <c:pt idx="1531">
                  <c:v>1.3185102841035148</c:v>
                </c:pt>
                <c:pt idx="1532">
                  <c:v>1.3185102841035148</c:v>
                </c:pt>
                <c:pt idx="1533">
                  <c:v>1.3185102841035148</c:v>
                </c:pt>
                <c:pt idx="1534">
                  <c:v>1.3185102841035148</c:v>
                </c:pt>
                <c:pt idx="1535">
                  <c:v>1.3185102841035148</c:v>
                </c:pt>
                <c:pt idx="1536">
                  <c:v>1.3185102841035148</c:v>
                </c:pt>
                <c:pt idx="1537">
                  <c:v>1.3185102841035148</c:v>
                </c:pt>
                <c:pt idx="1538">
                  <c:v>1.3213397053140328</c:v>
                </c:pt>
                <c:pt idx="1539">
                  <c:v>1.3241691265245508</c:v>
                </c:pt>
                <c:pt idx="1540">
                  <c:v>1.3269985477350688</c:v>
                </c:pt>
                <c:pt idx="1541">
                  <c:v>1.3298279689455867</c:v>
                </c:pt>
                <c:pt idx="1542">
                  <c:v>1.3326573901561047</c:v>
                </c:pt>
                <c:pt idx="1543">
                  <c:v>1.3326573901561047</c:v>
                </c:pt>
                <c:pt idx="1544">
                  <c:v>1.3326573901561047</c:v>
                </c:pt>
                <c:pt idx="1545">
                  <c:v>1.3326573901561047</c:v>
                </c:pt>
                <c:pt idx="1546">
                  <c:v>1.3326573901561047</c:v>
                </c:pt>
                <c:pt idx="1547">
                  <c:v>1.3326573901561047</c:v>
                </c:pt>
                <c:pt idx="1548">
                  <c:v>1.3326573901561047</c:v>
                </c:pt>
                <c:pt idx="1549">
                  <c:v>1.3326573901561047</c:v>
                </c:pt>
                <c:pt idx="1550">
                  <c:v>1.3326573901561047</c:v>
                </c:pt>
                <c:pt idx="1551">
                  <c:v>1.3326573901561047</c:v>
                </c:pt>
                <c:pt idx="1552">
                  <c:v>1.3326573901561047</c:v>
                </c:pt>
                <c:pt idx="1553">
                  <c:v>1.3326573901561047</c:v>
                </c:pt>
                <c:pt idx="1554">
                  <c:v>1.3326573901561047</c:v>
                </c:pt>
                <c:pt idx="1555">
                  <c:v>1.3326573901561047</c:v>
                </c:pt>
                <c:pt idx="1556">
                  <c:v>1.3326573901561047</c:v>
                </c:pt>
                <c:pt idx="1557">
                  <c:v>1.3326573901561047</c:v>
                </c:pt>
                <c:pt idx="1558">
                  <c:v>1.3326573901561047</c:v>
                </c:pt>
                <c:pt idx="1559">
                  <c:v>1.3326573901561047</c:v>
                </c:pt>
                <c:pt idx="1560">
                  <c:v>1.3326573901561047</c:v>
                </c:pt>
                <c:pt idx="1561">
                  <c:v>1.3326573901561047</c:v>
                </c:pt>
                <c:pt idx="1562">
                  <c:v>1.3326573901561047</c:v>
                </c:pt>
                <c:pt idx="1563">
                  <c:v>1.3326573901561047</c:v>
                </c:pt>
                <c:pt idx="1564">
                  <c:v>1.3326573901561047</c:v>
                </c:pt>
                <c:pt idx="1565">
                  <c:v>1.3326573901561047</c:v>
                </c:pt>
                <c:pt idx="1566">
                  <c:v>1.3326573901561047</c:v>
                </c:pt>
                <c:pt idx="1567">
                  <c:v>1.3326573901561047</c:v>
                </c:pt>
                <c:pt idx="1568">
                  <c:v>1.3326573901561047</c:v>
                </c:pt>
                <c:pt idx="1569">
                  <c:v>1.3326573901561047</c:v>
                </c:pt>
                <c:pt idx="1570">
                  <c:v>1.3326573901561047</c:v>
                </c:pt>
                <c:pt idx="1571">
                  <c:v>1.3326573901561047</c:v>
                </c:pt>
                <c:pt idx="1572">
                  <c:v>1.3326573901561047</c:v>
                </c:pt>
                <c:pt idx="1573">
                  <c:v>1.3326573901561047</c:v>
                </c:pt>
                <c:pt idx="1574">
                  <c:v>1.3354868113666312</c:v>
                </c:pt>
                <c:pt idx="1575">
                  <c:v>1.3383162325771578</c:v>
                </c:pt>
                <c:pt idx="1576">
                  <c:v>1.3411456537876845</c:v>
                </c:pt>
                <c:pt idx="1577">
                  <c:v>1.3439750749982111</c:v>
                </c:pt>
                <c:pt idx="1578">
                  <c:v>1.3468044962087378</c:v>
                </c:pt>
                <c:pt idx="1579">
                  <c:v>1.3468044962087378</c:v>
                </c:pt>
                <c:pt idx="1580">
                  <c:v>1.3468044962087378</c:v>
                </c:pt>
                <c:pt idx="1581">
                  <c:v>1.3468044962087378</c:v>
                </c:pt>
                <c:pt idx="1582">
                  <c:v>1.3468044962087378</c:v>
                </c:pt>
                <c:pt idx="1583">
                  <c:v>1.3468044962087378</c:v>
                </c:pt>
                <c:pt idx="1584">
                  <c:v>1.3468044962087378</c:v>
                </c:pt>
                <c:pt idx="1585">
                  <c:v>1.3468044962087378</c:v>
                </c:pt>
                <c:pt idx="1586">
                  <c:v>1.3468044962087378</c:v>
                </c:pt>
                <c:pt idx="1587">
                  <c:v>1.3468044962087378</c:v>
                </c:pt>
                <c:pt idx="1588">
                  <c:v>1.3468044962087378</c:v>
                </c:pt>
                <c:pt idx="1589">
                  <c:v>1.3468044962087378</c:v>
                </c:pt>
                <c:pt idx="1590">
                  <c:v>1.3468044962087378</c:v>
                </c:pt>
                <c:pt idx="1591">
                  <c:v>1.3468044962087378</c:v>
                </c:pt>
                <c:pt idx="1592">
                  <c:v>1.3468044962087378</c:v>
                </c:pt>
                <c:pt idx="1593">
                  <c:v>1.3468044962087378</c:v>
                </c:pt>
                <c:pt idx="1594">
                  <c:v>1.3468044962087378</c:v>
                </c:pt>
                <c:pt idx="1595">
                  <c:v>1.3468044962087378</c:v>
                </c:pt>
                <c:pt idx="1596">
                  <c:v>1.3468044962087378</c:v>
                </c:pt>
                <c:pt idx="1597">
                  <c:v>1.3468044962087378</c:v>
                </c:pt>
                <c:pt idx="1598">
                  <c:v>1.3468044962087378</c:v>
                </c:pt>
                <c:pt idx="1599">
                  <c:v>1.3468044962087378</c:v>
                </c:pt>
                <c:pt idx="1600">
                  <c:v>1.3468044962087378</c:v>
                </c:pt>
                <c:pt idx="1601">
                  <c:v>1.3468044962087378</c:v>
                </c:pt>
                <c:pt idx="1602">
                  <c:v>1.3468044962087378</c:v>
                </c:pt>
                <c:pt idx="1603">
                  <c:v>1.3468044962087378</c:v>
                </c:pt>
                <c:pt idx="1604">
                  <c:v>1.3468044962087378</c:v>
                </c:pt>
                <c:pt idx="1605">
                  <c:v>1.3468044962087378</c:v>
                </c:pt>
                <c:pt idx="1606">
                  <c:v>1.3468044962087378</c:v>
                </c:pt>
                <c:pt idx="1607">
                  <c:v>1.3468044962087378</c:v>
                </c:pt>
                <c:pt idx="1608">
                  <c:v>1.3468044962087378</c:v>
                </c:pt>
                <c:pt idx="1609">
                  <c:v>1.3468044962087378</c:v>
                </c:pt>
                <c:pt idx="1610">
                  <c:v>1.3468044962087378</c:v>
                </c:pt>
                <c:pt idx="1611">
                  <c:v>1.3468044962087378</c:v>
                </c:pt>
                <c:pt idx="1612">
                  <c:v>1.3468044962087378</c:v>
                </c:pt>
                <c:pt idx="1613">
                  <c:v>1.3468044962087378</c:v>
                </c:pt>
                <c:pt idx="1614">
                  <c:v>1.3468044962087378</c:v>
                </c:pt>
                <c:pt idx="1615">
                  <c:v>1.3468044962087378</c:v>
                </c:pt>
                <c:pt idx="1616">
                  <c:v>1.3468044962087378</c:v>
                </c:pt>
                <c:pt idx="1617">
                  <c:v>1.3468044962087378</c:v>
                </c:pt>
                <c:pt idx="1618">
                  <c:v>1.3468044962087378</c:v>
                </c:pt>
                <c:pt idx="1619">
                  <c:v>1.3468044962087378</c:v>
                </c:pt>
                <c:pt idx="1620">
                  <c:v>1.3468044962087378</c:v>
                </c:pt>
                <c:pt idx="1621">
                  <c:v>1.3468044962087378</c:v>
                </c:pt>
                <c:pt idx="1622">
                  <c:v>1.3468044962087378</c:v>
                </c:pt>
                <c:pt idx="1623">
                  <c:v>1.3468044962087378</c:v>
                </c:pt>
                <c:pt idx="1624">
                  <c:v>1.3468044962087378</c:v>
                </c:pt>
                <c:pt idx="1625">
                  <c:v>1.3468044962087378</c:v>
                </c:pt>
                <c:pt idx="1626">
                  <c:v>1.3468044962087378</c:v>
                </c:pt>
                <c:pt idx="1627">
                  <c:v>1.3468044962087378</c:v>
                </c:pt>
                <c:pt idx="1628">
                  <c:v>1.3468044962087378</c:v>
                </c:pt>
                <c:pt idx="1629">
                  <c:v>1.3468044962087378</c:v>
                </c:pt>
                <c:pt idx="1630">
                  <c:v>1.3468044962087378</c:v>
                </c:pt>
                <c:pt idx="1631">
                  <c:v>1.3468044962087378</c:v>
                </c:pt>
                <c:pt idx="1632">
                  <c:v>1.3468044962087378</c:v>
                </c:pt>
                <c:pt idx="1633">
                  <c:v>1.3468044962087378</c:v>
                </c:pt>
                <c:pt idx="1634">
                  <c:v>1.3468044962087378</c:v>
                </c:pt>
                <c:pt idx="1635">
                  <c:v>1.3468044962087378</c:v>
                </c:pt>
                <c:pt idx="1636">
                  <c:v>1.3468044962087378</c:v>
                </c:pt>
                <c:pt idx="1637">
                  <c:v>1.3468044962087378</c:v>
                </c:pt>
                <c:pt idx="1638">
                  <c:v>1.3468044962087378</c:v>
                </c:pt>
                <c:pt idx="1639">
                  <c:v>1.3468044962087378</c:v>
                </c:pt>
                <c:pt idx="1640">
                  <c:v>1.3468044962087378</c:v>
                </c:pt>
                <c:pt idx="1641">
                  <c:v>1.3468044962087378</c:v>
                </c:pt>
                <c:pt idx="1642">
                  <c:v>1.3468044962087378</c:v>
                </c:pt>
                <c:pt idx="1643">
                  <c:v>1.3468044962087378</c:v>
                </c:pt>
                <c:pt idx="1644">
                  <c:v>1.3468044962087378</c:v>
                </c:pt>
                <c:pt idx="1645">
                  <c:v>1.3468044962087378</c:v>
                </c:pt>
                <c:pt idx="1646">
                  <c:v>1.3468044962087378</c:v>
                </c:pt>
                <c:pt idx="1647">
                  <c:v>1.3468044962087378</c:v>
                </c:pt>
                <c:pt idx="1648">
                  <c:v>1.3468044962087378</c:v>
                </c:pt>
                <c:pt idx="1649">
                  <c:v>1.3468044962087378</c:v>
                </c:pt>
                <c:pt idx="1650">
                  <c:v>1.3468044962087378</c:v>
                </c:pt>
                <c:pt idx="1651">
                  <c:v>1.3468044962087378</c:v>
                </c:pt>
                <c:pt idx="1652">
                  <c:v>1.3468044962087378</c:v>
                </c:pt>
                <c:pt idx="1653">
                  <c:v>1.3468044962087378</c:v>
                </c:pt>
                <c:pt idx="1654">
                  <c:v>1.3468044962087378</c:v>
                </c:pt>
                <c:pt idx="1655">
                  <c:v>1.3468044962087378</c:v>
                </c:pt>
                <c:pt idx="1656">
                  <c:v>1.3468044962087378</c:v>
                </c:pt>
                <c:pt idx="1657">
                  <c:v>1.3468044962087378</c:v>
                </c:pt>
                <c:pt idx="1658">
                  <c:v>1.3468044962087378</c:v>
                </c:pt>
                <c:pt idx="1659">
                  <c:v>1.3468044962087378</c:v>
                </c:pt>
                <c:pt idx="1660">
                  <c:v>1.3468044962087378</c:v>
                </c:pt>
                <c:pt idx="1661">
                  <c:v>1.3468044962087378</c:v>
                </c:pt>
                <c:pt idx="1662">
                  <c:v>1.3468044962087378</c:v>
                </c:pt>
                <c:pt idx="1663">
                  <c:v>1.3468044962087378</c:v>
                </c:pt>
                <c:pt idx="1664">
                  <c:v>1.3468044962087378</c:v>
                </c:pt>
                <c:pt idx="1665">
                  <c:v>1.3468044962087378</c:v>
                </c:pt>
                <c:pt idx="1666">
                  <c:v>1.3468044962087378</c:v>
                </c:pt>
                <c:pt idx="1667">
                  <c:v>1.3468044962087378</c:v>
                </c:pt>
                <c:pt idx="1668">
                  <c:v>1.3468044962087378</c:v>
                </c:pt>
                <c:pt idx="1669">
                  <c:v>1.3468044962087378</c:v>
                </c:pt>
                <c:pt idx="1670">
                  <c:v>1.3468044962087378</c:v>
                </c:pt>
                <c:pt idx="1671">
                  <c:v>1.3468044962087378</c:v>
                </c:pt>
                <c:pt idx="1672">
                  <c:v>1.3468044962087378</c:v>
                </c:pt>
                <c:pt idx="1673">
                  <c:v>1.3468044962087378</c:v>
                </c:pt>
                <c:pt idx="1674">
                  <c:v>1.3468044962087378</c:v>
                </c:pt>
                <c:pt idx="1675">
                  <c:v>1.3468044962087378</c:v>
                </c:pt>
                <c:pt idx="1676">
                  <c:v>1.3468044962087378</c:v>
                </c:pt>
                <c:pt idx="1677">
                  <c:v>1.3468044962087378</c:v>
                </c:pt>
                <c:pt idx="1678">
                  <c:v>1.3468044962087378</c:v>
                </c:pt>
                <c:pt idx="1679">
                  <c:v>1.3468044962087378</c:v>
                </c:pt>
                <c:pt idx="1680">
                  <c:v>1.3468044962087378</c:v>
                </c:pt>
                <c:pt idx="1681">
                  <c:v>1.3468044962087378</c:v>
                </c:pt>
                <c:pt idx="1682">
                  <c:v>1.3468044962087378</c:v>
                </c:pt>
                <c:pt idx="1683">
                  <c:v>1.3468044962087378</c:v>
                </c:pt>
                <c:pt idx="1684">
                  <c:v>1.3468044962087378</c:v>
                </c:pt>
                <c:pt idx="1685">
                  <c:v>1.3468044962087378</c:v>
                </c:pt>
                <c:pt idx="1686">
                  <c:v>1.3468044962087378</c:v>
                </c:pt>
                <c:pt idx="1687">
                  <c:v>1.3468044962087378</c:v>
                </c:pt>
                <c:pt idx="1688">
                  <c:v>1.3468044962087378</c:v>
                </c:pt>
                <c:pt idx="1689">
                  <c:v>1.3496339174192644</c:v>
                </c:pt>
                <c:pt idx="1690">
                  <c:v>1.3524633386297911</c:v>
                </c:pt>
                <c:pt idx="1691">
                  <c:v>1.3552927598403177</c:v>
                </c:pt>
                <c:pt idx="1692">
                  <c:v>1.3581221810508444</c:v>
                </c:pt>
                <c:pt idx="1693">
                  <c:v>1.360951602261371</c:v>
                </c:pt>
                <c:pt idx="1694">
                  <c:v>1.360951602261371</c:v>
                </c:pt>
                <c:pt idx="1695">
                  <c:v>1.360951602261371</c:v>
                </c:pt>
                <c:pt idx="1696">
                  <c:v>1.360951602261371</c:v>
                </c:pt>
                <c:pt idx="1697">
                  <c:v>1.360951602261371</c:v>
                </c:pt>
                <c:pt idx="1698">
                  <c:v>1.360951602261371</c:v>
                </c:pt>
                <c:pt idx="1699">
                  <c:v>1.360951602261371</c:v>
                </c:pt>
                <c:pt idx="1700">
                  <c:v>1.360951602261371</c:v>
                </c:pt>
                <c:pt idx="1701">
                  <c:v>1.360951602261371</c:v>
                </c:pt>
                <c:pt idx="1702">
                  <c:v>1.360951602261371</c:v>
                </c:pt>
                <c:pt idx="1703">
                  <c:v>1.360951602261371</c:v>
                </c:pt>
                <c:pt idx="1704">
                  <c:v>1.360951602261371</c:v>
                </c:pt>
                <c:pt idx="1705">
                  <c:v>1.3637810234718919</c:v>
                </c:pt>
                <c:pt idx="1706">
                  <c:v>1.3666104446824128</c:v>
                </c:pt>
                <c:pt idx="1707">
                  <c:v>1.3694398658929336</c:v>
                </c:pt>
                <c:pt idx="1708">
                  <c:v>1.3722692871034545</c:v>
                </c:pt>
                <c:pt idx="1709">
                  <c:v>1.3750987083139754</c:v>
                </c:pt>
                <c:pt idx="1710">
                  <c:v>1.3750987083139754</c:v>
                </c:pt>
                <c:pt idx="1711">
                  <c:v>1.3750987083139754</c:v>
                </c:pt>
                <c:pt idx="1712">
                  <c:v>1.3750987083139754</c:v>
                </c:pt>
                <c:pt idx="1713">
                  <c:v>1.3750987083139754</c:v>
                </c:pt>
                <c:pt idx="1714">
                  <c:v>1.3750987083139754</c:v>
                </c:pt>
                <c:pt idx="1715">
                  <c:v>1.3750987083139754</c:v>
                </c:pt>
                <c:pt idx="1716">
                  <c:v>1.3750987083139754</c:v>
                </c:pt>
                <c:pt idx="1717">
                  <c:v>1.3750987083139754</c:v>
                </c:pt>
                <c:pt idx="1718">
                  <c:v>1.3750987083139754</c:v>
                </c:pt>
                <c:pt idx="1719">
                  <c:v>1.3750987083139754</c:v>
                </c:pt>
                <c:pt idx="1720">
                  <c:v>1.3750987083139754</c:v>
                </c:pt>
                <c:pt idx="1721">
                  <c:v>1.3750987083139754</c:v>
                </c:pt>
                <c:pt idx="1722">
                  <c:v>1.3750987083139754</c:v>
                </c:pt>
                <c:pt idx="1723">
                  <c:v>1.3750987083139754</c:v>
                </c:pt>
                <c:pt idx="1724">
                  <c:v>1.3750987083139754</c:v>
                </c:pt>
                <c:pt idx="1725">
                  <c:v>1.3750987083139754</c:v>
                </c:pt>
                <c:pt idx="1726">
                  <c:v>1.3750987083139754</c:v>
                </c:pt>
                <c:pt idx="1727">
                  <c:v>1.3750987083139754</c:v>
                </c:pt>
                <c:pt idx="1728">
                  <c:v>1.3750987083139754</c:v>
                </c:pt>
                <c:pt idx="1729">
                  <c:v>1.3750987083139754</c:v>
                </c:pt>
                <c:pt idx="1730">
                  <c:v>1.3750987083139754</c:v>
                </c:pt>
                <c:pt idx="1731">
                  <c:v>1.3750987083139754</c:v>
                </c:pt>
                <c:pt idx="1732">
                  <c:v>1.3750987083139754</c:v>
                </c:pt>
                <c:pt idx="1733">
                  <c:v>1.3750987083139754</c:v>
                </c:pt>
                <c:pt idx="1734">
                  <c:v>1.3750987083139754</c:v>
                </c:pt>
                <c:pt idx="1735">
                  <c:v>1.3750987083139754</c:v>
                </c:pt>
                <c:pt idx="1736">
                  <c:v>1.3750987083139754</c:v>
                </c:pt>
                <c:pt idx="1737">
                  <c:v>1.3750987083139754</c:v>
                </c:pt>
                <c:pt idx="1738">
                  <c:v>1.3750987083139754</c:v>
                </c:pt>
                <c:pt idx="1739">
                  <c:v>1.3750987083139754</c:v>
                </c:pt>
                <c:pt idx="1740">
                  <c:v>1.3750987083139754</c:v>
                </c:pt>
                <c:pt idx="1741">
                  <c:v>1.3750987083139754</c:v>
                </c:pt>
                <c:pt idx="1742">
                  <c:v>1.3750987083139754</c:v>
                </c:pt>
                <c:pt idx="1743">
                  <c:v>1.3750987083139754</c:v>
                </c:pt>
                <c:pt idx="1744">
                  <c:v>1.3750987083139754</c:v>
                </c:pt>
                <c:pt idx="1745">
                  <c:v>1.3750987083139754</c:v>
                </c:pt>
                <c:pt idx="1746">
                  <c:v>1.3750987083139754</c:v>
                </c:pt>
                <c:pt idx="1747">
                  <c:v>1.3750987083139754</c:v>
                </c:pt>
                <c:pt idx="1748">
                  <c:v>1.3750987083139754</c:v>
                </c:pt>
                <c:pt idx="1749">
                  <c:v>1.3750987083139754</c:v>
                </c:pt>
                <c:pt idx="1750">
                  <c:v>1.3750987083139754</c:v>
                </c:pt>
                <c:pt idx="1751">
                  <c:v>1.3750987083139754</c:v>
                </c:pt>
                <c:pt idx="1752">
                  <c:v>1.3750987083139754</c:v>
                </c:pt>
                <c:pt idx="1753">
                  <c:v>1.3750987083139754</c:v>
                </c:pt>
                <c:pt idx="1754">
                  <c:v>1.3750987083139754</c:v>
                </c:pt>
                <c:pt idx="1755">
                  <c:v>1.3750987083139754</c:v>
                </c:pt>
                <c:pt idx="1756">
                  <c:v>1.3750987083139754</c:v>
                </c:pt>
                <c:pt idx="1757">
                  <c:v>1.3750987083139754</c:v>
                </c:pt>
                <c:pt idx="1758">
                  <c:v>1.3750987083139754</c:v>
                </c:pt>
                <c:pt idx="1759">
                  <c:v>1.3750987083139754</c:v>
                </c:pt>
                <c:pt idx="1760">
                  <c:v>1.3750987083139754</c:v>
                </c:pt>
                <c:pt idx="1761">
                  <c:v>1.3750987083139754</c:v>
                </c:pt>
                <c:pt idx="1762">
                  <c:v>1.3750987083139754</c:v>
                </c:pt>
                <c:pt idx="1763">
                  <c:v>1.3750987083139754</c:v>
                </c:pt>
                <c:pt idx="1764">
                  <c:v>1.3750987083139754</c:v>
                </c:pt>
                <c:pt idx="1765">
                  <c:v>1.3750987083139754</c:v>
                </c:pt>
                <c:pt idx="1766">
                  <c:v>1.3750987083139754</c:v>
                </c:pt>
                <c:pt idx="1767">
                  <c:v>1.3750987083139754</c:v>
                </c:pt>
                <c:pt idx="1768">
                  <c:v>1.3750987083139754</c:v>
                </c:pt>
                <c:pt idx="1769">
                  <c:v>1.3750987083139754</c:v>
                </c:pt>
                <c:pt idx="1770">
                  <c:v>1.3750987083139754</c:v>
                </c:pt>
                <c:pt idx="1771">
                  <c:v>1.3750987083139754</c:v>
                </c:pt>
                <c:pt idx="1772">
                  <c:v>1.3750987083139754</c:v>
                </c:pt>
                <c:pt idx="1773">
                  <c:v>1.3750987083139754</c:v>
                </c:pt>
                <c:pt idx="1774">
                  <c:v>1.3750987083139754</c:v>
                </c:pt>
                <c:pt idx="1775">
                  <c:v>1.3750987083139754</c:v>
                </c:pt>
                <c:pt idx="1776">
                  <c:v>1.3750987083139754</c:v>
                </c:pt>
                <c:pt idx="1777">
                  <c:v>1.3750987083139754</c:v>
                </c:pt>
                <c:pt idx="1778">
                  <c:v>1.3750987083139754</c:v>
                </c:pt>
                <c:pt idx="1779">
                  <c:v>1.3750987083139754</c:v>
                </c:pt>
                <c:pt idx="1780">
                  <c:v>1.3750987083139754</c:v>
                </c:pt>
                <c:pt idx="1781">
                  <c:v>1.3750987083139754</c:v>
                </c:pt>
                <c:pt idx="1782">
                  <c:v>1.3750987083139754</c:v>
                </c:pt>
                <c:pt idx="1783">
                  <c:v>1.3750987083139754</c:v>
                </c:pt>
                <c:pt idx="1784">
                  <c:v>1.3750987083139754</c:v>
                </c:pt>
                <c:pt idx="1785">
                  <c:v>1.3750987083139754</c:v>
                </c:pt>
                <c:pt idx="1786">
                  <c:v>1.3750987083139754</c:v>
                </c:pt>
                <c:pt idx="1787">
                  <c:v>1.3750987083139754</c:v>
                </c:pt>
                <c:pt idx="1788">
                  <c:v>1.3750987083139754</c:v>
                </c:pt>
                <c:pt idx="1789">
                  <c:v>1.3750987083139754</c:v>
                </c:pt>
                <c:pt idx="1790">
                  <c:v>1.3750987083139754</c:v>
                </c:pt>
                <c:pt idx="1791">
                  <c:v>1.3750987083139754</c:v>
                </c:pt>
                <c:pt idx="1792">
                  <c:v>1.3750987083139754</c:v>
                </c:pt>
                <c:pt idx="1793">
                  <c:v>1.3750987083139754</c:v>
                </c:pt>
                <c:pt idx="1794">
                  <c:v>1.3750987083139754</c:v>
                </c:pt>
                <c:pt idx="1795">
                  <c:v>1.3750987083139754</c:v>
                </c:pt>
                <c:pt idx="1796">
                  <c:v>1.3750987083139754</c:v>
                </c:pt>
                <c:pt idx="1797">
                  <c:v>1.3750987083139754</c:v>
                </c:pt>
                <c:pt idx="1798">
                  <c:v>1.3750987083139754</c:v>
                </c:pt>
                <c:pt idx="1799">
                  <c:v>1.3750987083139754</c:v>
                </c:pt>
                <c:pt idx="1800">
                  <c:v>1.3750987083139754</c:v>
                </c:pt>
                <c:pt idx="1801">
                  <c:v>1.3750987083139754</c:v>
                </c:pt>
                <c:pt idx="1802">
                  <c:v>1.3750987083139754</c:v>
                </c:pt>
                <c:pt idx="1803">
                  <c:v>1.3750987083139754</c:v>
                </c:pt>
                <c:pt idx="1804">
                  <c:v>1.3750987083139754</c:v>
                </c:pt>
                <c:pt idx="1805">
                  <c:v>1.3750987083139754</c:v>
                </c:pt>
                <c:pt idx="1806">
                  <c:v>1.3750987083139754</c:v>
                </c:pt>
                <c:pt idx="1807">
                  <c:v>1.3750987083139754</c:v>
                </c:pt>
                <c:pt idx="1808">
                  <c:v>1.3750987083139754</c:v>
                </c:pt>
                <c:pt idx="1809">
                  <c:v>1.3750987083139754</c:v>
                </c:pt>
                <c:pt idx="1810">
                  <c:v>1.3750987083139754</c:v>
                </c:pt>
                <c:pt idx="1811">
                  <c:v>1.3750987083139754</c:v>
                </c:pt>
                <c:pt idx="1812">
                  <c:v>1.3750987083139754</c:v>
                </c:pt>
                <c:pt idx="1813">
                  <c:v>1.3750987083139754</c:v>
                </c:pt>
                <c:pt idx="1814">
                  <c:v>1.3750987083139754</c:v>
                </c:pt>
                <c:pt idx="1815">
                  <c:v>1.3750987083139754</c:v>
                </c:pt>
                <c:pt idx="1816">
                  <c:v>1.3750987083139754</c:v>
                </c:pt>
                <c:pt idx="1817">
                  <c:v>1.3750987083139754</c:v>
                </c:pt>
                <c:pt idx="1818">
                  <c:v>1.3750987083139754</c:v>
                </c:pt>
                <c:pt idx="1819">
                  <c:v>1.3750987083139754</c:v>
                </c:pt>
                <c:pt idx="1820">
                  <c:v>1.3750987083139754</c:v>
                </c:pt>
                <c:pt idx="1821">
                  <c:v>1.3750987083139754</c:v>
                </c:pt>
                <c:pt idx="1822">
                  <c:v>1.3750987083139754</c:v>
                </c:pt>
                <c:pt idx="1823">
                  <c:v>1.3750987083139754</c:v>
                </c:pt>
                <c:pt idx="1824">
                  <c:v>1.3750987083139754</c:v>
                </c:pt>
                <c:pt idx="1825">
                  <c:v>1.3750987083139754</c:v>
                </c:pt>
                <c:pt idx="1826">
                  <c:v>1.3750987083139754</c:v>
                </c:pt>
                <c:pt idx="1827">
                  <c:v>1.3750987083139754</c:v>
                </c:pt>
                <c:pt idx="1828">
                  <c:v>1.3750987083139754</c:v>
                </c:pt>
                <c:pt idx="1829">
                  <c:v>1.3750987083139754</c:v>
                </c:pt>
                <c:pt idx="1830">
                  <c:v>1.3750987083139754</c:v>
                </c:pt>
                <c:pt idx="1831">
                  <c:v>1.3750987083139754</c:v>
                </c:pt>
                <c:pt idx="1832">
                  <c:v>1.3750987083139754</c:v>
                </c:pt>
                <c:pt idx="1833">
                  <c:v>1.3750987083139754</c:v>
                </c:pt>
                <c:pt idx="1834">
                  <c:v>1.3750987083139754</c:v>
                </c:pt>
                <c:pt idx="1835">
                  <c:v>1.3750987083139754</c:v>
                </c:pt>
                <c:pt idx="1836">
                  <c:v>1.3750987083139754</c:v>
                </c:pt>
                <c:pt idx="1837">
                  <c:v>1.3750987083139754</c:v>
                </c:pt>
                <c:pt idx="1838">
                  <c:v>1.3750987083139754</c:v>
                </c:pt>
                <c:pt idx="1839">
                  <c:v>1.3779281295245021</c:v>
                </c:pt>
                <c:pt idx="1840">
                  <c:v>1.3807575507350287</c:v>
                </c:pt>
                <c:pt idx="1841">
                  <c:v>1.3835869719455554</c:v>
                </c:pt>
                <c:pt idx="1842">
                  <c:v>1.386416393156082</c:v>
                </c:pt>
                <c:pt idx="1843">
                  <c:v>1.3892458143666087</c:v>
                </c:pt>
                <c:pt idx="1844">
                  <c:v>1.3892458143666087</c:v>
                </c:pt>
                <c:pt idx="1845">
                  <c:v>1.3892458143666087</c:v>
                </c:pt>
                <c:pt idx="1846">
                  <c:v>1.3892458143666087</c:v>
                </c:pt>
                <c:pt idx="1847">
                  <c:v>1.3892458143666087</c:v>
                </c:pt>
                <c:pt idx="1848">
                  <c:v>1.3892458143666087</c:v>
                </c:pt>
                <c:pt idx="1849">
                  <c:v>1.3920752355771295</c:v>
                </c:pt>
                <c:pt idx="1850">
                  <c:v>1.3949046567876504</c:v>
                </c:pt>
                <c:pt idx="1851">
                  <c:v>1.3977340779981713</c:v>
                </c:pt>
                <c:pt idx="1852">
                  <c:v>1.4005634992086922</c:v>
                </c:pt>
                <c:pt idx="1853">
                  <c:v>1.403392920419213</c:v>
                </c:pt>
                <c:pt idx="1854">
                  <c:v>1.403392920419213</c:v>
                </c:pt>
                <c:pt idx="1855">
                  <c:v>1.403392920419213</c:v>
                </c:pt>
                <c:pt idx="1856">
                  <c:v>1.403392920419213</c:v>
                </c:pt>
                <c:pt idx="1857">
                  <c:v>1.403392920419213</c:v>
                </c:pt>
                <c:pt idx="1858">
                  <c:v>1.403392920419213</c:v>
                </c:pt>
                <c:pt idx="1859">
                  <c:v>1.403392920419213</c:v>
                </c:pt>
                <c:pt idx="1860">
                  <c:v>1.403392920419213</c:v>
                </c:pt>
                <c:pt idx="1861">
                  <c:v>1.403392920419213</c:v>
                </c:pt>
                <c:pt idx="1862">
                  <c:v>1.403392920419213</c:v>
                </c:pt>
                <c:pt idx="1863">
                  <c:v>1.403392920419213</c:v>
                </c:pt>
                <c:pt idx="1864">
                  <c:v>1.403392920419213</c:v>
                </c:pt>
                <c:pt idx="1865">
                  <c:v>1.403392920419213</c:v>
                </c:pt>
                <c:pt idx="1866">
                  <c:v>1.403392920419213</c:v>
                </c:pt>
                <c:pt idx="1867">
                  <c:v>1.403392920419213</c:v>
                </c:pt>
                <c:pt idx="1868">
                  <c:v>1.403392920419213</c:v>
                </c:pt>
                <c:pt idx="1869">
                  <c:v>1.403392920419213</c:v>
                </c:pt>
                <c:pt idx="1870">
                  <c:v>1.403392920419213</c:v>
                </c:pt>
                <c:pt idx="1871">
                  <c:v>1.403392920419213</c:v>
                </c:pt>
                <c:pt idx="1872">
                  <c:v>1.403392920419213</c:v>
                </c:pt>
                <c:pt idx="1873">
                  <c:v>1.403392920419213</c:v>
                </c:pt>
                <c:pt idx="1874">
                  <c:v>1.403392920419213</c:v>
                </c:pt>
                <c:pt idx="1875">
                  <c:v>1.403392920419213</c:v>
                </c:pt>
                <c:pt idx="1876">
                  <c:v>1.403392920419213</c:v>
                </c:pt>
                <c:pt idx="1877">
                  <c:v>1.403392920419213</c:v>
                </c:pt>
                <c:pt idx="1878">
                  <c:v>1.403392920419213</c:v>
                </c:pt>
                <c:pt idx="1879">
                  <c:v>1.403392920419213</c:v>
                </c:pt>
                <c:pt idx="1880">
                  <c:v>1.403392920419213</c:v>
                </c:pt>
                <c:pt idx="1881">
                  <c:v>1.403392920419213</c:v>
                </c:pt>
                <c:pt idx="1882">
                  <c:v>1.403392920419213</c:v>
                </c:pt>
                <c:pt idx="1883">
                  <c:v>1.403392920419213</c:v>
                </c:pt>
                <c:pt idx="1884">
                  <c:v>1.403392920419213</c:v>
                </c:pt>
                <c:pt idx="1885">
                  <c:v>1.403392920419213</c:v>
                </c:pt>
                <c:pt idx="1886">
                  <c:v>1.403392920419213</c:v>
                </c:pt>
                <c:pt idx="1887">
                  <c:v>1.403392920419213</c:v>
                </c:pt>
                <c:pt idx="1888">
                  <c:v>1.403392920419213</c:v>
                </c:pt>
                <c:pt idx="1889">
                  <c:v>1.403392920419213</c:v>
                </c:pt>
                <c:pt idx="1890">
                  <c:v>1.403392920419213</c:v>
                </c:pt>
                <c:pt idx="1891">
                  <c:v>1.403392920419213</c:v>
                </c:pt>
                <c:pt idx="1892">
                  <c:v>1.403392920419213</c:v>
                </c:pt>
                <c:pt idx="1893">
                  <c:v>1.403392920419213</c:v>
                </c:pt>
                <c:pt idx="1894">
                  <c:v>1.403392920419213</c:v>
                </c:pt>
                <c:pt idx="1895">
                  <c:v>1.403392920419213</c:v>
                </c:pt>
                <c:pt idx="1896">
                  <c:v>1.403392920419213</c:v>
                </c:pt>
                <c:pt idx="1897">
                  <c:v>1.403392920419213</c:v>
                </c:pt>
                <c:pt idx="1898">
                  <c:v>1.403392920419213</c:v>
                </c:pt>
                <c:pt idx="1899">
                  <c:v>1.403392920419213</c:v>
                </c:pt>
                <c:pt idx="1900">
                  <c:v>1.403392920419213</c:v>
                </c:pt>
                <c:pt idx="1901">
                  <c:v>1.403392920419213</c:v>
                </c:pt>
                <c:pt idx="1902">
                  <c:v>1.403392920419213</c:v>
                </c:pt>
                <c:pt idx="1903">
                  <c:v>1.403392920419213</c:v>
                </c:pt>
                <c:pt idx="1904">
                  <c:v>1.403392920419213</c:v>
                </c:pt>
                <c:pt idx="1905">
                  <c:v>1.403392920419213</c:v>
                </c:pt>
                <c:pt idx="1906">
                  <c:v>1.403392920419213</c:v>
                </c:pt>
                <c:pt idx="1907">
                  <c:v>1.403392920419213</c:v>
                </c:pt>
                <c:pt idx="1908">
                  <c:v>1.403392920419213</c:v>
                </c:pt>
                <c:pt idx="1909">
                  <c:v>1.403392920419213</c:v>
                </c:pt>
                <c:pt idx="1910">
                  <c:v>1.403392920419213</c:v>
                </c:pt>
                <c:pt idx="1911">
                  <c:v>1.403392920419213</c:v>
                </c:pt>
                <c:pt idx="1912">
                  <c:v>1.403392920419213</c:v>
                </c:pt>
                <c:pt idx="1913">
                  <c:v>1.403392920419213</c:v>
                </c:pt>
                <c:pt idx="1914">
                  <c:v>1.403392920419213</c:v>
                </c:pt>
                <c:pt idx="1915">
                  <c:v>1.403392920419213</c:v>
                </c:pt>
                <c:pt idx="1916">
                  <c:v>1.403392920419213</c:v>
                </c:pt>
                <c:pt idx="1917">
                  <c:v>1.403392920419213</c:v>
                </c:pt>
                <c:pt idx="1918">
                  <c:v>1.403392920419213</c:v>
                </c:pt>
                <c:pt idx="1919">
                  <c:v>1.403392920419213</c:v>
                </c:pt>
                <c:pt idx="1920">
                  <c:v>1.403392920419213</c:v>
                </c:pt>
                <c:pt idx="1921">
                  <c:v>1.403392920419213</c:v>
                </c:pt>
                <c:pt idx="1922">
                  <c:v>1.403392920419213</c:v>
                </c:pt>
                <c:pt idx="1923">
                  <c:v>1.403392920419213</c:v>
                </c:pt>
                <c:pt idx="1924">
                  <c:v>1.403392920419213</c:v>
                </c:pt>
                <c:pt idx="1925">
                  <c:v>1.403392920419213</c:v>
                </c:pt>
                <c:pt idx="1926">
                  <c:v>1.403392920419213</c:v>
                </c:pt>
                <c:pt idx="1927">
                  <c:v>1.403392920419213</c:v>
                </c:pt>
                <c:pt idx="1928">
                  <c:v>1.403392920419213</c:v>
                </c:pt>
                <c:pt idx="1929">
                  <c:v>1.403392920419213</c:v>
                </c:pt>
                <c:pt idx="1930">
                  <c:v>1.403392920419213</c:v>
                </c:pt>
                <c:pt idx="1931">
                  <c:v>1.403392920419213</c:v>
                </c:pt>
                <c:pt idx="1932">
                  <c:v>1.403392920419213</c:v>
                </c:pt>
                <c:pt idx="1933">
                  <c:v>1.403392920419213</c:v>
                </c:pt>
                <c:pt idx="1934">
                  <c:v>1.403392920419213</c:v>
                </c:pt>
                <c:pt idx="1935">
                  <c:v>1.403392920419213</c:v>
                </c:pt>
                <c:pt idx="1936">
                  <c:v>1.403392920419213</c:v>
                </c:pt>
                <c:pt idx="1937">
                  <c:v>1.403392920419213</c:v>
                </c:pt>
                <c:pt idx="1938">
                  <c:v>1.403392920419213</c:v>
                </c:pt>
                <c:pt idx="1939">
                  <c:v>1.403392920419213</c:v>
                </c:pt>
                <c:pt idx="1940">
                  <c:v>1.403392920419213</c:v>
                </c:pt>
                <c:pt idx="1941">
                  <c:v>1.403392920419213</c:v>
                </c:pt>
                <c:pt idx="1942">
                  <c:v>1.403392920419213</c:v>
                </c:pt>
                <c:pt idx="1943">
                  <c:v>1.403392920419213</c:v>
                </c:pt>
                <c:pt idx="1944">
                  <c:v>1.403392920419213</c:v>
                </c:pt>
                <c:pt idx="1945">
                  <c:v>1.403392920419213</c:v>
                </c:pt>
                <c:pt idx="1946">
                  <c:v>1.403392920419213</c:v>
                </c:pt>
                <c:pt idx="1947">
                  <c:v>1.403392920419213</c:v>
                </c:pt>
                <c:pt idx="1948">
                  <c:v>1.403392920419213</c:v>
                </c:pt>
                <c:pt idx="1949">
                  <c:v>1.403392920419213</c:v>
                </c:pt>
                <c:pt idx="1950">
                  <c:v>1.403392920419213</c:v>
                </c:pt>
                <c:pt idx="1951">
                  <c:v>1.403392920419213</c:v>
                </c:pt>
                <c:pt idx="1952">
                  <c:v>1.403392920419213</c:v>
                </c:pt>
                <c:pt idx="1953">
                  <c:v>1.403392920419213</c:v>
                </c:pt>
                <c:pt idx="1954">
                  <c:v>1.403392920419213</c:v>
                </c:pt>
                <c:pt idx="1955">
                  <c:v>1.403392920419213</c:v>
                </c:pt>
                <c:pt idx="1956">
                  <c:v>1.403392920419213</c:v>
                </c:pt>
                <c:pt idx="1957">
                  <c:v>1.403392920419213</c:v>
                </c:pt>
                <c:pt idx="1958">
                  <c:v>1.403392920419213</c:v>
                </c:pt>
                <c:pt idx="1959">
                  <c:v>1.403392920419213</c:v>
                </c:pt>
                <c:pt idx="1960">
                  <c:v>1.406222341629731</c:v>
                </c:pt>
                <c:pt idx="1961">
                  <c:v>1.409051762840249</c:v>
                </c:pt>
                <c:pt idx="1962">
                  <c:v>1.411881184050767</c:v>
                </c:pt>
                <c:pt idx="1963">
                  <c:v>1.414710605261285</c:v>
                </c:pt>
                <c:pt idx="1964">
                  <c:v>1.417540026471803</c:v>
                </c:pt>
                <c:pt idx="1965">
                  <c:v>1.417540026471803</c:v>
                </c:pt>
                <c:pt idx="1966">
                  <c:v>1.417540026471803</c:v>
                </c:pt>
                <c:pt idx="1967">
                  <c:v>1.417540026471803</c:v>
                </c:pt>
                <c:pt idx="1968">
                  <c:v>1.417540026471803</c:v>
                </c:pt>
                <c:pt idx="1969">
                  <c:v>1.417540026471803</c:v>
                </c:pt>
                <c:pt idx="1970">
                  <c:v>1.417540026471803</c:v>
                </c:pt>
                <c:pt idx="1971">
                  <c:v>1.4203694476823294</c:v>
                </c:pt>
                <c:pt idx="1972">
                  <c:v>1.4231988688928561</c:v>
                </c:pt>
                <c:pt idx="1973">
                  <c:v>1.4260282901033827</c:v>
                </c:pt>
                <c:pt idx="1974">
                  <c:v>1.4288577113139094</c:v>
                </c:pt>
                <c:pt idx="1975">
                  <c:v>1.431687132524436</c:v>
                </c:pt>
                <c:pt idx="1976">
                  <c:v>1.431687132524436</c:v>
                </c:pt>
                <c:pt idx="1977">
                  <c:v>1.431687132524436</c:v>
                </c:pt>
                <c:pt idx="1978">
                  <c:v>1.431687132524436</c:v>
                </c:pt>
                <c:pt idx="1979">
                  <c:v>1.431687132524436</c:v>
                </c:pt>
                <c:pt idx="1980">
                  <c:v>1.431687132524436</c:v>
                </c:pt>
                <c:pt idx="1981">
                  <c:v>1.431687132524436</c:v>
                </c:pt>
                <c:pt idx="1982">
                  <c:v>1.431687132524436</c:v>
                </c:pt>
                <c:pt idx="1983">
                  <c:v>1.431687132524436</c:v>
                </c:pt>
                <c:pt idx="1984">
                  <c:v>1.431687132524436</c:v>
                </c:pt>
                <c:pt idx="1985">
                  <c:v>1.431687132524436</c:v>
                </c:pt>
                <c:pt idx="1986">
                  <c:v>1.4345165537349569</c:v>
                </c:pt>
                <c:pt idx="1987">
                  <c:v>1.4373459749454778</c:v>
                </c:pt>
                <c:pt idx="1988">
                  <c:v>1.4401753961559987</c:v>
                </c:pt>
                <c:pt idx="1989">
                  <c:v>1.4430048173665195</c:v>
                </c:pt>
                <c:pt idx="1990">
                  <c:v>1.4458342385770404</c:v>
                </c:pt>
                <c:pt idx="1991">
                  <c:v>1.4458342385770404</c:v>
                </c:pt>
                <c:pt idx="1992">
                  <c:v>1.4458342385770404</c:v>
                </c:pt>
                <c:pt idx="1993">
                  <c:v>1.4458342385770404</c:v>
                </c:pt>
                <c:pt idx="1994">
                  <c:v>1.4458342385770404</c:v>
                </c:pt>
                <c:pt idx="1995">
                  <c:v>1.4458342385770404</c:v>
                </c:pt>
                <c:pt idx="1996">
                  <c:v>1.4458342385770404</c:v>
                </c:pt>
                <c:pt idx="1997">
                  <c:v>1.4458342385770404</c:v>
                </c:pt>
                <c:pt idx="1998">
                  <c:v>1.4458342385770404</c:v>
                </c:pt>
                <c:pt idx="1999">
                  <c:v>1.4458342385770404</c:v>
                </c:pt>
                <c:pt idx="2000">
                  <c:v>1.4458342385770404</c:v>
                </c:pt>
                <c:pt idx="2001">
                  <c:v>1.4458342385770404</c:v>
                </c:pt>
                <c:pt idx="2002">
                  <c:v>1.4458342385770404</c:v>
                </c:pt>
                <c:pt idx="2003">
                  <c:v>1.4458342385770404</c:v>
                </c:pt>
                <c:pt idx="2004">
                  <c:v>1.4458342385770404</c:v>
                </c:pt>
                <c:pt idx="2005">
                  <c:v>1.4458342385770404</c:v>
                </c:pt>
                <c:pt idx="2006">
                  <c:v>1.4458342385770404</c:v>
                </c:pt>
                <c:pt idx="2007">
                  <c:v>1.4486636597875613</c:v>
                </c:pt>
                <c:pt idx="2008">
                  <c:v>1.4514930809980822</c:v>
                </c:pt>
                <c:pt idx="2009">
                  <c:v>1.454322502208603</c:v>
                </c:pt>
                <c:pt idx="2010">
                  <c:v>1.4571519234191239</c:v>
                </c:pt>
                <c:pt idx="2011">
                  <c:v>1.4599813446296448</c:v>
                </c:pt>
                <c:pt idx="2012">
                  <c:v>1.4599813446296448</c:v>
                </c:pt>
                <c:pt idx="2013">
                  <c:v>1.4599813446296448</c:v>
                </c:pt>
                <c:pt idx="2014">
                  <c:v>1.4599813446296448</c:v>
                </c:pt>
                <c:pt idx="2015">
                  <c:v>1.4599813446296448</c:v>
                </c:pt>
                <c:pt idx="2016">
                  <c:v>1.4599813446296448</c:v>
                </c:pt>
                <c:pt idx="2017">
                  <c:v>1.4599813446296448</c:v>
                </c:pt>
                <c:pt idx="2018">
                  <c:v>1.4599813446296448</c:v>
                </c:pt>
                <c:pt idx="2019">
                  <c:v>1.4599813446296448</c:v>
                </c:pt>
                <c:pt idx="2020">
                  <c:v>1.4599813446296448</c:v>
                </c:pt>
                <c:pt idx="2021">
                  <c:v>1.4599813446296448</c:v>
                </c:pt>
                <c:pt idx="2022">
                  <c:v>1.4599813446296448</c:v>
                </c:pt>
                <c:pt idx="2023">
                  <c:v>1.4599813446296448</c:v>
                </c:pt>
                <c:pt idx="2024">
                  <c:v>1.4599813446296448</c:v>
                </c:pt>
                <c:pt idx="2025">
                  <c:v>1.4599813446296448</c:v>
                </c:pt>
                <c:pt idx="2026">
                  <c:v>1.4599813446296448</c:v>
                </c:pt>
                <c:pt idx="2027">
                  <c:v>1.4599813446296448</c:v>
                </c:pt>
                <c:pt idx="2028">
                  <c:v>1.4599813446296448</c:v>
                </c:pt>
                <c:pt idx="2029">
                  <c:v>1.4599813446296448</c:v>
                </c:pt>
                <c:pt idx="2030">
                  <c:v>1.4599813446296448</c:v>
                </c:pt>
                <c:pt idx="2031">
                  <c:v>1.4599813446296448</c:v>
                </c:pt>
                <c:pt idx="2032">
                  <c:v>1.4599813446296448</c:v>
                </c:pt>
                <c:pt idx="2033">
                  <c:v>1.4599813446296448</c:v>
                </c:pt>
                <c:pt idx="2034">
                  <c:v>1.4599813446296448</c:v>
                </c:pt>
                <c:pt idx="2035">
                  <c:v>1.4599813446296448</c:v>
                </c:pt>
                <c:pt idx="2036">
                  <c:v>1.4599813446296448</c:v>
                </c:pt>
                <c:pt idx="2037">
                  <c:v>1.4599813446296448</c:v>
                </c:pt>
                <c:pt idx="2038">
                  <c:v>1.4599813446296448</c:v>
                </c:pt>
                <c:pt idx="2039">
                  <c:v>1.4599813446296448</c:v>
                </c:pt>
                <c:pt idx="2040">
                  <c:v>1.4599813446296448</c:v>
                </c:pt>
                <c:pt idx="2041">
                  <c:v>1.4599813446296448</c:v>
                </c:pt>
                <c:pt idx="2042">
                  <c:v>1.4599813446296448</c:v>
                </c:pt>
                <c:pt idx="2043">
                  <c:v>1.4599813446296448</c:v>
                </c:pt>
                <c:pt idx="2044">
                  <c:v>1.4599813446296448</c:v>
                </c:pt>
                <c:pt idx="2045">
                  <c:v>1.4599813446296448</c:v>
                </c:pt>
                <c:pt idx="2046">
                  <c:v>1.4599813446296448</c:v>
                </c:pt>
                <c:pt idx="2047">
                  <c:v>1.4599813446296448</c:v>
                </c:pt>
                <c:pt idx="2048">
                  <c:v>1.4599813446296448</c:v>
                </c:pt>
                <c:pt idx="2049">
                  <c:v>1.4599813446296448</c:v>
                </c:pt>
                <c:pt idx="2050">
                  <c:v>1.4599813446296448</c:v>
                </c:pt>
                <c:pt idx="2051">
                  <c:v>1.4599813446296448</c:v>
                </c:pt>
                <c:pt idx="2052">
                  <c:v>1.4599813446296448</c:v>
                </c:pt>
                <c:pt idx="2053">
                  <c:v>1.4599813446296448</c:v>
                </c:pt>
                <c:pt idx="2054">
                  <c:v>1.4599813446296448</c:v>
                </c:pt>
                <c:pt idx="2055">
                  <c:v>1.4599813446296448</c:v>
                </c:pt>
                <c:pt idx="2056">
                  <c:v>1.4599813446296448</c:v>
                </c:pt>
                <c:pt idx="2057">
                  <c:v>1.4599813446296448</c:v>
                </c:pt>
                <c:pt idx="2058">
                  <c:v>1.4599813446296448</c:v>
                </c:pt>
                <c:pt idx="2059">
                  <c:v>1.4599813446296448</c:v>
                </c:pt>
                <c:pt idx="2060">
                  <c:v>1.4599813446296448</c:v>
                </c:pt>
                <c:pt idx="2061">
                  <c:v>1.4599813446296448</c:v>
                </c:pt>
                <c:pt idx="2062">
                  <c:v>1.4599813446296448</c:v>
                </c:pt>
                <c:pt idx="2063">
                  <c:v>1.4599813446296448</c:v>
                </c:pt>
                <c:pt idx="2064">
                  <c:v>1.4599813446296448</c:v>
                </c:pt>
                <c:pt idx="2065">
                  <c:v>1.4599813446296448</c:v>
                </c:pt>
                <c:pt idx="2066">
                  <c:v>1.4599813446296448</c:v>
                </c:pt>
                <c:pt idx="2067">
                  <c:v>1.4599813446296448</c:v>
                </c:pt>
                <c:pt idx="2068">
                  <c:v>1.4599813446296448</c:v>
                </c:pt>
                <c:pt idx="2069">
                  <c:v>1.4599813446296448</c:v>
                </c:pt>
                <c:pt idx="2070">
                  <c:v>1.4599813446296448</c:v>
                </c:pt>
                <c:pt idx="2071">
                  <c:v>1.4599813446296448</c:v>
                </c:pt>
                <c:pt idx="2072">
                  <c:v>1.4599813446296448</c:v>
                </c:pt>
                <c:pt idx="2073">
                  <c:v>1.4599813446296448</c:v>
                </c:pt>
                <c:pt idx="2074">
                  <c:v>1.4599813446296448</c:v>
                </c:pt>
                <c:pt idx="2075">
                  <c:v>1.4599813446296448</c:v>
                </c:pt>
                <c:pt idx="2076">
                  <c:v>1.4599813446296448</c:v>
                </c:pt>
                <c:pt idx="2077">
                  <c:v>1.4599813446296448</c:v>
                </c:pt>
                <c:pt idx="2078">
                  <c:v>1.4599813446296448</c:v>
                </c:pt>
                <c:pt idx="2079">
                  <c:v>1.4599813446296448</c:v>
                </c:pt>
                <c:pt idx="2080">
                  <c:v>1.4599813446296448</c:v>
                </c:pt>
                <c:pt idx="2081">
                  <c:v>1.4599813446296448</c:v>
                </c:pt>
                <c:pt idx="2082">
                  <c:v>1.4599813446296448</c:v>
                </c:pt>
                <c:pt idx="2083">
                  <c:v>1.4599813446296448</c:v>
                </c:pt>
                <c:pt idx="2084">
                  <c:v>1.4599813446296448</c:v>
                </c:pt>
                <c:pt idx="2085">
                  <c:v>1.4599813446296448</c:v>
                </c:pt>
                <c:pt idx="2086">
                  <c:v>1.4599813446296448</c:v>
                </c:pt>
                <c:pt idx="2087">
                  <c:v>1.4599813446296448</c:v>
                </c:pt>
                <c:pt idx="2088">
                  <c:v>1.4599813446296448</c:v>
                </c:pt>
                <c:pt idx="2089">
                  <c:v>1.4599813446296448</c:v>
                </c:pt>
                <c:pt idx="2090">
                  <c:v>1.4599813446296448</c:v>
                </c:pt>
                <c:pt idx="2091">
                  <c:v>1.4599813446296448</c:v>
                </c:pt>
                <c:pt idx="2092">
                  <c:v>1.4599813446296448</c:v>
                </c:pt>
                <c:pt idx="2093">
                  <c:v>1.4599813446296448</c:v>
                </c:pt>
                <c:pt idx="2094">
                  <c:v>1.4599813446296448</c:v>
                </c:pt>
                <c:pt idx="2095">
                  <c:v>1.4599813446296448</c:v>
                </c:pt>
                <c:pt idx="2096">
                  <c:v>1.4599813446296448</c:v>
                </c:pt>
                <c:pt idx="2097">
                  <c:v>1.4599813446296448</c:v>
                </c:pt>
                <c:pt idx="2098">
                  <c:v>1.4599813446296448</c:v>
                </c:pt>
                <c:pt idx="2099">
                  <c:v>1.4599813446296448</c:v>
                </c:pt>
                <c:pt idx="2100">
                  <c:v>1.4599813446296448</c:v>
                </c:pt>
                <c:pt idx="2101">
                  <c:v>1.4599813446296448</c:v>
                </c:pt>
                <c:pt idx="2102">
                  <c:v>1.4599813446296448</c:v>
                </c:pt>
                <c:pt idx="2103">
                  <c:v>1.4599813446296448</c:v>
                </c:pt>
                <c:pt idx="2104">
                  <c:v>1.4599813446296448</c:v>
                </c:pt>
                <c:pt idx="2105">
                  <c:v>1.4599813446296448</c:v>
                </c:pt>
                <c:pt idx="2106">
                  <c:v>1.4599813446296448</c:v>
                </c:pt>
                <c:pt idx="2107">
                  <c:v>1.4599813446296448</c:v>
                </c:pt>
                <c:pt idx="2108">
                  <c:v>1.4599813446296448</c:v>
                </c:pt>
                <c:pt idx="2109">
                  <c:v>1.4599813446296448</c:v>
                </c:pt>
                <c:pt idx="2110">
                  <c:v>1.4599813446296448</c:v>
                </c:pt>
                <c:pt idx="2111">
                  <c:v>1.4599813446296448</c:v>
                </c:pt>
                <c:pt idx="2112">
                  <c:v>1.4599813446296448</c:v>
                </c:pt>
                <c:pt idx="2113">
                  <c:v>1.4599813446296448</c:v>
                </c:pt>
                <c:pt idx="2114">
                  <c:v>1.4599813446296448</c:v>
                </c:pt>
                <c:pt idx="2115">
                  <c:v>1.4599813446296448</c:v>
                </c:pt>
                <c:pt idx="2116">
                  <c:v>1.4599813446296448</c:v>
                </c:pt>
                <c:pt idx="2117">
                  <c:v>1.4599813446296448</c:v>
                </c:pt>
                <c:pt idx="2118">
                  <c:v>1.4599813446296448</c:v>
                </c:pt>
                <c:pt idx="2119">
                  <c:v>1.4599813446296448</c:v>
                </c:pt>
                <c:pt idx="2120">
                  <c:v>1.4599813446296448</c:v>
                </c:pt>
                <c:pt idx="2121">
                  <c:v>1.4599813446296448</c:v>
                </c:pt>
                <c:pt idx="2122">
                  <c:v>1.4599813446296448</c:v>
                </c:pt>
                <c:pt idx="2123">
                  <c:v>1.4599813446296448</c:v>
                </c:pt>
                <c:pt idx="2124">
                  <c:v>1.4599813446296448</c:v>
                </c:pt>
                <c:pt idx="2125">
                  <c:v>1.4599813446296448</c:v>
                </c:pt>
                <c:pt idx="2126">
                  <c:v>1.4599813446296448</c:v>
                </c:pt>
                <c:pt idx="2127">
                  <c:v>1.4599813446296448</c:v>
                </c:pt>
                <c:pt idx="2128">
                  <c:v>1.4599813446296448</c:v>
                </c:pt>
                <c:pt idx="2129">
                  <c:v>1.4599813446296448</c:v>
                </c:pt>
                <c:pt idx="2130">
                  <c:v>1.4599813446296448</c:v>
                </c:pt>
                <c:pt idx="2131">
                  <c:v>1.4599813446296448</c:v>
                </c:pt>
                <c:pt idx="2132">
                  <c:v>1.4599813446296448</c:v>
                </c:pt>
                <c:pt idx="2133">
                  <c:v>1.4599813446296448</c:v>
                </c:pt>
                <c:pt idx="2134">
                  <c:v>1.4599813446296448</c:v>
                </c:pt>
                <c:pt idx="2135">
                  <c:v>1.4599813446296448</c:v>
                </c:pt>
                <c:pt idx="2136">
                  <c:v>1.4599813446296448</c:v>
                </c:pt>
                <c:pt idx="2137">
                  <c:v>1.4599813446296448</c:v>
                </c:pt>
                <c:pt idx="2138">
                  <c:v>1.4599813446296448</c:v>
                </c:pt>
                <c:pt idx="2139">
                  <c:v>1.4599813446296448</c:v>
                </c:pt>
                <c:pt idx="2140">
                  <c:v>1.4599813446296448</c:v>
                </c:pt>
                <c:pt idx="2141">
                  <c:v>1.4599813446296448</c:v>
                </c:pt>
                <c:pt idx="2142">
                  <c:v>1.4882755567348707</c:v>
                </c:pt>
                <c:pt idx="2143">
                  <c:v>1.5618405082084561</c:v>
                </c:pt>
                <c:pt idx="2144">
                  <c:v>1.6636996717872674</c:v>
                </c:pt>
                <c:pt idx="2145">
                  <c:v>1.771217677787126</c:v>
                </c:pt>
                <c:pt idx="2146">
                  <c:v>1.887223947418553</c:v>
                </c:pt>
                <c:pt idx="2147">
                  <c:v>2.0032302170499801</c:v>
                </c:pt>
                <c:pt idx="2148">
                  <c:v>2.1192364866814071</c:v>
                </c:pt>
                <c:pt idx="2149">
                  <c:v>2.2409015987338785</c:v>
                </c:pt>
                <c:pt idx="2150">
                  <c:v>2.3682255532073948</c:v>
                </c:pt>
                <c:pt idx="2151">
                  <c:v>2.4927200864703876</c:v>
                </c:pt>
                <c:pt idx="2152">
                  <c:v>2.6200440409439034</c:v>
                </c:pt>
                <c:pt idx="2153">
                  <c:v>2.7501974166279437</c:v>
                </c:pt>
                <c:pt idx="2154">
                  <c:v>2.8831802135225044</c:v>
                </c:pt>
                <c:pt idx="2155">
                  <c:v>3.0105041679960207</c:v>
                </c:pt>
                <c:pt idx="2156">
                  <c:v>3.149145807311629</c:v>
                </c:pt>
                <c:pt idx="2157">
                  <c:v>3.2906168678377612</c:v>
                </c:pt>
                <c:pt idx="2158">
                  <c:v>3.4292585071533663</c:v>
                </c:pt>
                <c:pt idx="2159">
                  <c:v>3.5707295676794955</c:v>
                </c:pt>
                <c:pt idx="2160">
                  <c:v>3.7122006282056246</c:v>
                </c:pt>
                <c:pt idx="2161">
                  <c:v>3.8536716887317537</c:v>
                </c:pt>
                <c:pt idx="2162">
                  <c:v>3.9951427492578802</c:v>
                </c:pt>
                <c:pt idx="2163">
                  <c:v>4.1366138097840093</c:v>
                </c:pt>
                <c:pt idx="2164">
                  <c:v>4.2752554490996175</c:v>
                </c:pt>
                <c:pt idx="2165">
                  <c:v>4.4138970884152231</c:v>
                </c:pt>
                <c:pt idx="2166">
                  <c:v>4.5497093065203043</c:v>
                </c:pt>
                <c:pt idx="2167">
                  <c:v>4.6855215246253881</c:v>
                </c:pt>
                <c:pt idx="2168">
                  <c:v>4.8213337427304701</c:v>
                </c:pt>
                <c:pt idx="2169">
                  <c:v>4.9571459608355539</c:v>
                </c:pt>
                <c:pt idx="2170">
                  <c:v>5.098617021361683</c:v>
                </c:pt>
                <c:pt idx="2171">
                  <c:v>5.2429175030983384</c:v>
                </c:pt>
                <c:pt idx="2172">
                  <c:v>5.3843885636244675</c:v>
                </c:pt>
                <c:pt idx="2173">
                  <c:v>5.5258596241506019</c:v>
                </c:pt>
                <c:pt idx="2174">
                  <c:v>5.6673306846767284</c:v>
                </c:pt>
                <c:pt idx="2175">
                  <c:v>5.8003134815712896</c:v>
                </c:pt>
                <c:pt idx="2176">
                  <c:v>5.9276374360448054</c:v>
                </c:pt>
                <c:pt idx="2177">
                  <c:v>6.0634496541498901</c:v>
                </c:pt>
                <c:pt idx="2178">
                  <c:v>6.1992618722549722</c:v>
                </c:pt>
                <c:pt idx="2179">
                  <c:v>6.335074090360056</c:v>
                </c:pt>
                <c:pt idx="2180">
                  <c:v>6.470886308465138</c:v>
                </c:pt>
                <c:pt idx="2181">
                  <c:v>6.6010396841491747</c:v>
                </c:pt>
                <c:pt idx="2182">
                  <c:v>6.7227047962016435</c:v>
                </c:pt>
                <c:pt idx="2183">
                  <c:v>6.8443699082541123</c:v>
                </c:pt>
                <c:pt idx="2184">
                  <c:v>6.9575467566750158</c:v>
                </c:pt>
                <c:pt idx="2185">
                  <c:v>7.0735530263064428</c:v>
                </c:pt>
                <c:pt idx="2186">
                  <c:v>7.1895592959378698</c:v>
                </c:pt>
                <c:pt idx="2187">
                  <c:v>7.2970773019377315</c:v>
                </c:pt>
                <c:pt idx="2188">
                  <c:v>7.4045953079375906</c:v>
                </c:pt>
                <c:pt idx="2189">
                  <c:v>7.5121133139374514</c:v>
                </c:pt>
                <c:pt idx="2190">
                  <c:v>7.6083136350952216</c:v>
                </c:pt>
                <c:pt idx="2191">
                  <c:v>7.7101727986740327</c:v>
                </c:pt>
                <c:pt idx="2192">
                  <c:v>7.8120319622528438</c:v>
                </c:pt>
                <c:pt idx="2193">
                  <c:v>7.9138911258316575</c:v>
                </c:pt>
                <c:pt idx="2194">
                  <c:v>8.0072620257788998</c:v>
                </c:pt>
                <c:pt idx="2195">
                  <c:v>8.1006329257261456</c:v>
                </c:pt>
                <c:pt idx="2196">
                  <c:v>8.1798567196207816</c:v>
                </c:pt>
                <c:pt idx="2197">
                  <c:v>8.2590805135154142</c:v>
                </c:pt>
                <c:pt idx="2198">
                  <c:v>8.3298160437784787</c:v>
                </c:pt>
                <c:pt idx="2199">
                  <c:v>8.4005515740415433</c:v>
                </c:pt>
                <c:pt idx="2200">
                  <c:v>8.4712871043046043</c:v>
                </c:pt>
                <c:pt idx="2201">
                  <c:v>8.5420226345676689</c:v>
                </c:pt>
                <c:pt idx="2202">
                  <c:v>8.6127581648307334</c:v>
                </c:pt>
                <c:pt idx="2203">
                  <c:v>8.683493695093798</c:v>
                </c:pt>
                <c:pt idx="2204">
                  <c:v>8.7542292253568625</c:v>
                </c:pt>
                <c:pt idx="2205">
                  <c:v>8.8193059131988853</c:v>
                </c:pt>
                <c:pt idx="2206">
                  <c:v>8.8815531798303766</c:v>
                </c:pt>
                <c:pt idx="2207">
                  <c:v>8.9438004464618732</c:v>
                </c:pt>
                <c:pt idx="2208">
                  <c:v>8.9975594494618036</c:v>
                </c:pt>
                <c:pt idx="2209">
                  <c:v>9.0513184524617305</c:v>
                </c:pt>
                <c:pt idx="2210">
                  <c:v>9.1107362978827027</c:v>
                </c:pt>
                <c:pt idx="2211">
                  <c:v>9.1644953008826349</c:v>
                </c:pt>
                <c:pt idx="2212">
                  <c:v>9.2097660402509938</c:v>
                </c:pt>
                <c:pt idx="2213">
                  <c:v>9.2635250432509224</c:v>
                </c:pt>
                <c:pt idx="2214">
                  <c:v>9.3172840462508528</c:v>
                </c:pt>
                <c:pt idx="2215">
                  <c:v>9.3710430492507832</c:v>
                </c:pt>
                <c:pt idx="2216">
                  <c:v>9.4248020522507137</c:v>
                </c:pt>
                <c:pt idx="2217">
                  <c:v>9.4870493188822103</c:v>
                </c:pt>
                <c:pt idx="2218">
                  <c:v>9.5408083218821353</c:v>
                </c:pt>
                <c:pt idx="2219">
                  <c:v>9.594567324882064</c:v>
                </c:pt>
                <c:pt idx="2220">
                  <c:v>9.6341792218293776</c:v>
                </c:pt>
                <c:pt idx="2221">
                  <c:v>9.6822793824082645</c:v>
                </c:pt>
                <c:pt idx="2222">
                  <c:v>9.7303795429871514</c:v>
                </c:pt>
                <c:pt idx="2223">
                  <c:v>9.7728208611449929</c:v>
                </c:pt>
                <c:pt idx="2224">
                  <c:v>9.8124327580923065</c:v>
                </c:pt>
                <c:pt idx="2225">
                  <c:v>9.8577034974606672</c:v>
                </c:pt>
                <c:pt idx="2226">
                  <c:v>9.8973153944079826</c:v>
                </c:pt>
                <c:pt idx="2227">
                  <c:v>9.9284390277237318</c:v>
                </c:pt>
                <c:pt idx="2228">
                  <c:v>9.9737097670920942</c:v>
                </c:pt>
                <c:pt idx="2229">
                  <c:v>10.007662821618368</c:v>
                </c:pt>
                <c:pt idx="2230">
                  <c:v>10.04161587614464</c:v>
                </c:pt>
                <c:pt idx="2231">
                  <c:v>10.072739509460387</c:v>
                </c:pt>
                <c:pt idx="2232">
                  <c:v>10.112351406407702</c:v>
                </c:pt>
                <c:pt idx="2233">
                  <c:v>10.146304460933969</c:v>
                </c:pt>
                <c:pt idx="2234">
                  <c:v>10.185916357881283</c:v>
                </c:pt>
                <c:pt idx="2235">
                  <c:v>10.2255282548286</c:v>
                </c:pt>
                <c:pt idx="2236">
                  <c:v>10.265140151775917</c:v>
                </c:pt>
                <c:pt idx="2237">
                  <c:v>10.296263785091668</c:v>
                </c:pt>
                <c:pt idx="2238">
                  <c:v>10.324557997196896</c:v>
                </c:pt>
                <c:pt idx="2239">
                  <c:v>10.355681630512649</c:v>
                </c:pt>
                <c:pt idx="2240">
                  <c:v>10.386805263828395</c:v>
                </c:pt>
                <c:pt idx="2241">
                  <c:v>10.417928897144142</c:v>
                </c:pt>
                <c:pt idx="2242">
                  <c:v>10.449052530459888</c:v>
                </c:pt>
                <c:pt idx="2243">
                  <c:v>10.480176163775635</c:v>
                </c:pt>
                <c:pt idx="2244">
                  <c:v>10.511299797091384</c:v>
                </c:pt>
                <c:pt idx="2245">
                  <c:v>10.542423430407133</c:v>
                </c:pt>
                <c:pt idx="2246">
                  <c:v>10.576376484933405</c:v>
                </c:pt>
                <c:pt idx="2247">
                  <c:v>10.610329539459675</c:v>
                </c:pt>
                <c:pt idx="2248">
                  <c:v>10.6386237515649</c:v>
                </c:pt>
                <c:pt idx="2249">
                  <c:v>10.664088542459602</c:v>
                </c:pt>
                <c:pt idx="2250">
                  <c:v>10.689553333354304</c:v>
                </c:pt>
                <c:pt idx="2251">
                  <c:v>10.71501812424901</c:v>
                </c:pt>
                <c:pt idx="2252">
                  <c:v>10.740482915143716</c:v>
                </c:pt>
                <c:pt idx="2253">
                  <c:v>10.771606548459465</c:v>
                </c:pt>
                <c:pt idx="2254">
                  <c:v>10.797071339354167</c:v>
                </c:pt>
                <c:pt idx="2255">
                  <c:v>10.82536555145939</c:v>
                </c:pt>
                <c:pt idx="2256">
                  <c:v>10.850830342354088</c:v>
                </c:pt>
                <c:pt idx="2257">
                  <c:v>10.879124554459315</c:v>
                </c:pt>
                <c:pt idx="2258">
                  <c:v>10.901759924143496</c:v>
                </c:pt>
                <c:pt idx="2259">
                  <c:v>10.930054136248724</c:v>
                </c:pt>
                <c:pt idx="2260">
                  <c:v>10.955518927143432</c:v>
                </c:pt>
                <c:pt idx="2261">
                  <c:v>10.98381313924866</c:v>
                </c:pt>
                <c:pt idx="2262">
                  <c:v>11.003619087722319</c:v>
                </c:pt>
                <c:pt idx="2263">
                  <c:v>11.029083878617021</c:v>
                </c:pt>
                <c:pt idx="2264">
                  <c:v>11.057378090722244</c:v>
                </c:pt>
                <c:pt idx="2265">
                  <c:v>11.080013460406422</c:v>
                </c:pt>
                <c:pt idx="2266">
                  <c:v>11.09981940888008</c:v>
                </c:pt>
                <c:pt idx="2267">
                  <c:v>11.125284199774782</c:v>
                </c:pt>
                <c:pt idx="2268">
                  <c:v>11.145090148248439</c:v>
                </c:pt>
                <c:pt idx="2269">
                  <c:v>11.164896096722099</c:v>
                </c:pt>
                <c:pt idx="2270">
                  <c:v>11.190360887616805</c:v>
                </c:pt>
                <c:pt idx="2271">
                  <c:v>11.210166836090465</c:v>
                </c:pt>
                <c:pt idx="2272">
                  <c:v>11.232802205774647</c:v>
                </c:pt>
                <c:pt idx="2273">
                  <c:v>11.261096417879875</c:v>
                </c:pt>
                <c:pt idx="2274">
                  <c:v>11.280902366353532</c:v>
                </c:pt>
                <c:pt idx="2275">
                  <c:v>11.303537736037711</c:v>
                </c:pt>
                <c:pt idx="2276">
                  <c:v>11.326173105721889</c:v>
                </c:pt>
                <c:pt idx="2277">
                  <c:v>11.345979054195549</c:v>
                </c:pt>
                <c:pt idx="2278">
                  <c:v>11.36861442387973</c:v>
                </c:pt>
                <c:pt idx="2279">
                  <c:v>11.391249793563912</c:v>
                </c:pt>
                <c:pt idx="2280">
                  <c:v>11.411055742037568</c:v>
                </c:pt>
                <c:pt idx="2281">
                  <c:v>11.430861690511227</c:v>
                </c:pt>
                <c:pt idx="2282">
                  <c:v>11.450667638984882</c:v>
                </c:pt>
                <c:pt idx="2283">
                  <c:v>11.461985323826967</c:v>
                </c:pt>
                <c:pt idx="2284">
                  <c:v>11.481791272300622</c:v>
                </c:pt>
                <c:pt idx="2285">
                  <c:v>11.495938378353236</c:v>
                </c:pt>
                <c:pt idx="2286">
                  <c:v>11.515744326826896</c:v>
                </c:pt>
                <c:pt idx="2287">
                  <c:v>11.538379696511079</c:v>
                </c:pt>
                <c:pt idx="2288">
                  <c:v>11.561015066195264</c:v>
                </c:pt>
                <c:pt idx="2289">
                  <c:v>11.580821014668924</c:v>
                </c:pt>
                <c:pt idx="2290">
                  <c:v>11.600626963142584</c:v>
                </c:pt>
                <c:pt idx="2291">
                  <c:v>11.623262332826766</c:v>
                </c:pt>
                <c:pt idx="2292">
                  <c:v>11.637409438879379</c:v>
                </c:pt>
                <c:pt idx="2293">
                  <c:v>11.657215387353036</c:v>
                </c:pt>
                <c:pt idx="2294">
                  <c:v>11.671362493405649</c:v>
                </c:pt>
                <c:pt idx="2295">
                  <c:v>11.691168441879306</c:v>
                </c:pt>
                <c:pt idx="2296">
                  <c:v>11.702486126721396</c:v>
                </c:pt>
                <c:pt idx="2297">
                  <c:v>11.722292075195053</c:v>
                </c:pt>
                <c:pt idx="2298">
                  <c:v>11.736439181247666</c:v>
                </c:pt>
                <c:pt idx="2299">
                  <c:v>11.756245129721323</c:v>
                </c:pt>
                <c:pt idx="2300">
                  <c:v>11.770392235773937</c:v>
                </c:pt>
                <c:pt idx="2301">
                  <c:v>11.790198184247593</c:v>
                </c:pt>
                <c:pt idx="2302">
                  <c:v>11.801515869089684</c:v>
                </c:pt>
                <c:pt idx="2303">
                  <c:v>11.821321817563344</c:v>
                </c:pt>
                <c:pt idx="2304">
                  <c:v>11.835468923615959</c:v>
                </c:pt>
                <c:pt idx="2305">
                  <c:v>11.855274872089616</c:v>
                </c:pt>
                <c:pt idx="2306">
                  <c:v>11.869421978142229</c:v>
                </c:pt>
                <c:pt idx="2307">
                  <c:v>11.883569084194843</c:v>
                </c:pt>
                <c:pt idx="2308">
                  <c:v>11.897716190247452</c:v>
                </c:pt>
                <c:pt idx="2309">
                  <c:v>11.911863296300062</c:v>
                </c:pt>
                <c:pt idx="2310">
                  <c:v>11.926010402352675</c:v>
                </c:pt>
                <c:pt idx="2311">
                  <c:v>11.940157508405289</c:v>
                </c:pt>
                <c:pt idx="2312">
                  <c:v>11.959963456878949</c:v>
                </c:pt>
                <c:pt idx="2313">
                  <c:v>11.971281141721041</c:v>
                </c:pt>
                <c:pt idx="2314">
                  <c:v>11.991087090194698</c:v>
                </c:pt>
                <c:pt idx="2315">
                  <c:v>12.005234196247311</c:v>
                </c:pt>
                <c:pt idx="2316">
                  <c:v>12.019381302299925</c:v>
                </c:pt>
                <c:pt idx="2317">
                  <c:v>12.033528408352538</c:v>
                </c:pt>
                <c:pt idx="2318">
                  <c:v>12.047675514405149</c:v>
                </c:pt>
                <c:pt idx="2319">
                  <c:v>12.05899319924724</c:v>
                </c:pt>
                <c:pt idx="2320">
                  <c:v>12.070310884089329</c:v>
                </c:pt>
                <c:pt idx="2321">
                  <c:v>12.087287411352463</c:v>
                </c:pt>
                <c:pt idx="2322">
                  <c:v>12.098605096194548</c:v>
                </c:pt>
                <c:pt idx="2323">
                  <c:v>12.109922781036635</c:v>
                </c:pt>
                <c:pt idx="2324">
                  <c:v>12.121240465878724</c:v>
                </c:pt>
                <c:pt idx="2325">
                  <c:v>12.132558150720813</c:v>
                </c:pt>
                <c:pt idx="2326">
                  <c:v>12.14670525677343</c:v>
                </c:pt>
                <c:pt idx="2327">
                  <c:v>12.160852362826045</c:v>
                </c:pt>
                <c:pt idx="2328">
                  <c:v>12.17499946887866</c:v>
                </c:pt>
                <c:pt idx="2329">
                  <c:v>12.189146574931279</c:v>
                </c:pt>
                <c:pt idx="2330">
                  <c:v>12.203293680983897</c:v>
                </c:pt>
                <c:pt idx="2331">
                  <c:v>12.21461136582599</c:v>
                </c:pt>
                <c:pt idx="2332">
                  <c:v>12.225929050668082</c:v>
                </c:pt>
                <c:pt idx="2333">
                  <c:v>12.237246735510174</c:v>
                </c:pt>
                <c:pt idx="2334">
                  <c:v>12.248564420352263</c:v>
                </c:pt>
                <c:pt idx="2335">
                  <c:v>12.259882105194352</c:v>
                </c:pt>
                <c:pt idx="2336">
                  <c:v>12.271199790036441</c:v>
                </c:pt>
                <c:pt idx="2337">
                  <c:v>12.282517474878532</c:v>
                </c:pt>
                <c:pt idx="2338">
                  <c:v>12.29383515972062</c:v>
                </c:pt>
                <c:pt idx="2339">
                  <c:v>12.305152844562706</c:v>
                </c:pt>
                <c:pt idx="2340">
                  <c:v>12.316470529404793</c:v>
                </c:pt>
                <c:pt idx="2341">
                  <c:v>12.322129371825834</c:v>
                </c:pt>
                <c:pt idx="2342">
                  <c:v>12.333447056667923</c:v>
                </c:pt>
                <c:pt idx="2343">
                  <c:v>12.344764741510012</c:v>
                </c:pt>
                <c:pt idx="2344">
                  <c:v>12.350423583931061</c:v>
                </c:pt>
                <c:pt idx="2345">
                  <c:v>12.364570689983676</c:v>
                </c:pt>
                <c:pt idx="2346">
                  <c:v>12.378717796036291</c:v>
                </c:pt>
                <c:pt idx="2347">
                  <c:v>12.392864902088904</c:v>
                </c:pt>
                <c:pt idx="2348">
                  <c:v>12.407012008141518</c:v>
                </c:pt>
                <c:pt idx="2349">
                  <c:v>12.421159114194131</c:v>
                </c:pt>
                <c:pt idx="2350">
                  <c:v>12.43247679903622</c:v>
                </c:pt>
                <c:pt idx="2351">
                  <c:v>12.443794483878309</c:v>
                </c:pt>
                <c:pt idx="2352">
                  <c:v>12.449453326299354</c:v>
                </c:pt>
                <c:pt idx="2353">
                  <c:v>12.460771011141446</c:v>
                </c:pt>
                <c:pt idx="2354">
                  <c:v>12.472088695983537</c:v>
                </c:pt>
                <c:pt idx="2355">
                  <c:v>12.477747538404586</c:v>
                </c:pt>
                <c:pt idx="2356">
                  <c:v>12.489065223246676</c:v>
                </c:pt>
                <c:pt idx="2357">
                  <c:v>12.500382908088769</c:v>
                </c:pt>
                <c:pt idx="2358">
                  <c:v>12.506041750509814</c:v>
                </c:pt>
                <c:pt idx="2359">
                  <c:v>12.517359435351903</c:v>
                </c:pt>
                <c:pt idx="2360">
                  <c:v>12.528677120193992</c:v>
                </c:pt>
                <c:pt idx="2361">
                  <c:v>12.534335962615037</c:v>
                </c:pt>
                <c:pt idx="2362">
                  <c:v>12.539994805036081</c:v>
                </c:pt>
                <c:pt idx="2363">
                  <c:v>12.551312489878171</c:v>
                </c:pt>
                <c:pt idx="2364">
                  <c:v>12.556971332299215</c:v>
                </c:pt>
                <c:pt idx="2365">
                  <c:v>12.56263017472026</c:v>
                </c:pt>
                <c:pt idx="2366">
                  <c:v>12.573947859562349</c:v>
                </c:pt>
                <c:pt idx="2367">
                  <c:v>12.585265544404438</c:v>
                </c:pt>
                <c:pt idx="2368">
                  <c:v>12.590924386825483</c:v>
                </c:pt>
                <c:pt idx="2369">
                  <c:v>12.605071492878096</c:v>
                </c:pt>
                <c:pt idx="2370">
                  <c:v>12.619218598930708</c:v>
                </c:pt>
                <c:pt idx="2371">
                  <c:v>12.624877441351757</c:v>
                </c:pt>
                <c:pt idx="2372">
                  <c:v>12.630536283772804</c:v>
                </c:pt>
                <c:pt idx="2373">
                  <c:v>12.641853968614896</c:v>
                </c:pt>
                <c:pt idx="2374">
                  <c:v>12.644683389825419</c:v>
                </c:pt>
                <c:pt idx="2375">
                  <c:v>12.647512811035943</c:v>
                </c:pt>
                <c:pt idx="2376">
                  <c:v>12.653171653456987</c:v>
                </c:pt>
                <c:pt idx="2377">
                  <c:v>12.664489338299077</c:v>
                </c:pt>
                <c:pt idx="2378">
                  <c:v>12.670148180720121</c:v>
                </c:pt>
                <c:pt idx="2379">
                  <c:v>12.675807023141166</c:v>
                </c:pt>
                <c:pt idx="2380">
                  <c:v>12.687124707983255</c:v>
                </c:pt>
                <c:pt idx="2381">
                  <c:v>12.698442392825344</c:v>
                </c:pt>
                <c:pt idx="2382">
                  <c:v>12.704101235246389</c:v>
                </c:pt>
                <c:pt idx="2383">
                  <c:v>12.709760077667433</c:v>
                </c:pt>
                <c:pt idx="2384">
                  <c:v>12.723907183720044</c:v>
                </c:pt>
                <c:pt idx="2385">
                  <c:v>12.732395447351609</c:v>
                </c:pt>
                <c:pt idx="2386">
                  <c:v>12.740883710983175</c:v>
                </c:pt>
                <c:pt idx="2387">
                  <c:v>12.749371974614739</c:v>
                </c:pt>
                <c:pt idx="2388">
                  <c:v>12.763519080667351</c:v>
                </c:pt>
                <c:pt idx="2389">
                  <c:v>12.769177923088394</c:v>
                </c:pt>
                <c:pt idx="2390">
                  <c:v>12.774836765509439</c:v>
                </c:pt>
                <c:pt idx="2391">
                  <c:v>12.780495607930483</c:v>
                </c:pt>
                <c:pt idx="2392">
                  <c:v>12.786154450351528</c:v>
                </c:pt>
                <c:pt idx="2393">
                  <c:v>12.7946427139831</c:v>
                </c:pt>
                <c:pt idx="2394">
                  <c:v>12.803130977614671</c:v>
                </c:pt>
                <c:pt idx="2395">
                  <c:v>12.811619241246241</c:v>
                </c:pt>
                <c:pt idx="2396">
                  <c:v>12.820107504877813</c:v>
                </c:pt>
                <c:pt idx="2397">
                  <c:v>12.834254610930431</c:v>
                </c:pt>
                <c:pt idx="2398">
                  <c:v>12.839913453351478</c:v>
                </c:pt>
                <c:pt idx="2399">
                  <c:v>12.845572295772527</c:v>
                </c:pt>
                <c:pt idx="2400">
                  <c:v>12.851231138193574</c:v>
                </c:pt>
                <c:pt idx="2401">
                  <c:v>12.859719401825142</c:v>
                </c:pt>
                <c:pt idx="2402">
                  <c:v>12.868207665456708</c:v>
                </c:pt>
                <c:pt idx="2403">
                  <c:v>12.876695929088273</c:v>
                </c:pt>
                <c:pt idx="2404">
                  <c:v>12.885184192719839</c:v>
                </c:pt>
                <c:pt idx="2405">
                  <c:v>12.893672456351403</c:v>
                </c:pt>
                <c:pt idx="2406">
                  <c:v>12.899331298772449</c:v>
                </c:pt>
                <c:pt idx="2407">
                  <c:v>12.907819562404015</c:v>
                </c:pt>
                <c:pt idx="2408">
                  <c:v>12.916307826035579</c:v>
                </c:pt>
                <c:pt idx="2409">
                  <c:v>12.924796089667145</c:v>
                </c:pt>
                <c:pt idx="2410">
                  <c:v>12.93328435329871</c:v>
                </c:pt>
                <c:pt idx="2411">
                  <c:v>12.941772616930276</c:v>
                </c:pt>
                <c:pt idx="2412">
                  <c:v>12.950260880561844</c:v>
                </c:pt>
                <c:pt idx="2413">
                  <c:v>12.958749144193412</c:v>
                </c:pt>
                <c:pt idx="2414">
                  <c:v>12.967237407824982</c:v>
                </c:pt>
                <c:pt idx="2415">
                  <c:v>12.97572567145655</c:v>
                </c:pt>
                <c:pt idx="2416">
                  <c:v>12.984213935088118</c:v>
                </c:pt>
                <c:pt idx="2417">
                  <c:v>12.992702198719686</c:v>
                </c:pt>
                <c:pt idx="2418">
                  <c:v>13.001190462351254</c:v>
                </c:pt>
                <c:pt idx="2419">
                  <c:v>13.009678725982823</c:v>
                </c:pt>
                <c:pt idx="2420">
                  <c:v>13.018166989614391</c:v>
                </c:pt>
                <c:pt idx="2421">
                  <c:v>13.026655253245959</c:v>
                </c:pt>
                <c:pt idx="2422">
                  <c:v>13.026655253245959</c:v>
                </c:pt>
                <c:pt idx="2423">
                  <c:v>13.032314095667004</c:v>
                </c:pt>
                <c:pt idx="2424">
                  <c:v>13.037972938088048</c:v>
                </c:pt>
                <c:pt idx="2425">
                  <c:v>13.043631780509093</c:v>
                </c:pt>
                <c:pt idx="2426">
                  <c:v>13.049290622930137</c:v>
                </c:pt>
                <c:pt idx="2427">
                  <c:v>13.06343772898275</c:v>
                </c:pt>
                <c:pt idx="2428">
                  <c:v>13.071925992614318</c:v>
                </c:pt>
                <c:pt idx="2429">
                  <c:v>13.080414256245888</c:v>
                </c:pt>
                <c:pt idx="2430">
                  <c:v>13.088902519877456</c:v>
                </c:pt>
                <c:pt idx="2431">
                  <c:v>13.097390783509024</c:v>
                </c:pt>
                <c:pt idx="2432">
                  <c:v>13.097390783509024</c:v>
                </c:pt>
                <c:pt idx="2433">
                  <c:v>13.103049625930071</c:v>
                </c:pt>
                <c:pt idx="2434">
                  <c:v>13.108708468351118</c:v>
                </c:pt>
                <c:pt idx="2435">
                  <c:v>13.114367310772167</c:v>
                </c:pt>
                <c:pt idx="2436">
                  <c:v>13.120026153193214</c:v>
                </c:pt>
                <c:pt idx="2437">
                  <c:v>13.125684995614261</c:v>
                </c:pt>
                <c:pt idx="2438">
                  <c:v>13.125684995614261</c:v>
                </c:pt>
                <c:pt idx="2439">
                  <c:v>13.134173259245827</c:v>
                </c:pt>
                <c:pt idx="2440">
                  <c:v>13.142661522877392</c:v>
                </c:pt>
                <c:pt idx="2441">
                  <c:v>13.148320365298437</c:v>
                </c:pt>
                <c:pt idx="2442">
                  <c:v>13.15397920771948</c:v>
                </c:pt>
                <c:pt idx="2443">
                  <c:v>13.159638050140526</c:v>
                </c:pt>
                <c:pt idx="2444">
                  <c:v>13.159638050140526</c:v>
                </c:pt>
                <c:pt idx="2445">
                  <c:v>13.165296892561573</c:v>
                </c:pt>
                <c:pt idx="2446">
                  <c:v>13.173785156193141</c:v>
                </c:pt>
                <c:pt idx="2447">
                  <c:v>13.18227341982471</c:v>
                </c:pt>
                <c:pt idx="2448">
                  <c:v>13.190761683456278</c:v>
                </c:pt>
                <c:pt idx="2449">
                  <c:v>13.199249947087846</c:v>
                </c:pt>
                <c:pt idx="2450">
                  <c:v>13.199249947087846</c:v>
                </c:pt>
                <c:pt idx="2451">
                  <c:v>13.204908789508892</c:v>
                </c:pt>
                <c:pt idx="2452">
                  <c:v>13.210567631929935</c:v>
                </c:pt>
                <c:pt idx="2453">
                  <c:v>13.216226474350981</c:v>
                </c:pt>
                <c:pt idx="2454">
                  <c:v>13.221885316772024</c:v>
                </c:pt>
                <c:pt idx="2455">
                  <c:v>13.227544159193069</c:v>
                </c:pt>
                <c:pt idx="2456">
                  <c:v>13.227544159193069</c:v>
                </c:pt>
                <c:pt idx="2457">
                  <c:v>13.236032422824637</c:v>
                </c:pt>
                <c:pt idx="2458">
                  <c:v>13.241691265245683</c:v>
                </c:pt>
                <c:pt idx="2459">
                  <c:v>13.247350107666726</c:v>
                </c:pt>
                <c:pt idx="2460">
                  <c:v>13.253008950087771</c:v>
                </c:pt>
                <c:pt idx="2461">
                  <c:v>13.258667792508817</c:v>
                </c:pt>
                <c:pt idx="2462">
                  <c:v>13.258667792508817</c:v>
                </c:pt>
                <c:pt idx="2463">
                  <c:v>13.258667792508817</c:v>
                </c:pt>
                <c:pt idx="2464">
                  <c:v>13.267156056140385</c:v>
                </c:pt>
                <c:pt idx="2465">
                  <c:v>13.275644319771953</c:v>
                </c:pt>
                <c:pt idx="2466">
                  <c:v>13.281303162192998</c:v>
                </c:pt>
                <c:pt idx="2467">
                  <c:v>13.286962004614043</c:v>
                </c:pt>
                <c:pt idx="2468">
                  <c:v>13.292620847035087</c:v>
                </c:pt>
                <c:pt idx="2469">
                  <c:v>13.292620847035087</c:v>
                </c:pt>
                <c:pt idx="2470">
                  <c:v>13.292620847035087</c:v>
                </c:pt>
                <c:pt idx="2471">
                  <c:v>13.301109110666655</c:v>
                </c:pt>
                <c:pt idx="2472">
                  <c:v>13.309597374298223</c:v>
                </c:pt>
                <c:pt idx="2473">
                  <c:v>13.318085637929792</c:v>
                </c:pt>
                <c:pt idx="2474">
                  <c:v>13.32374448035084</c:v>
                </c:pt>
                <c:pt idx="2475">
                  <c:v>13.329403322771887</c:v>
                </c:pt>
                <c:pt idx="2476">
                  <c:v>13.329403322771887</c:v>
                </c:pt>
                <c:pt idx="2477">
                  <c:v>13.329403322771887</c:v>
                </c:pt>
                <c:pt idx="2478">
                  <c:v>13.329403322771887</c:v>
                </c:pt>
                <c:pt idx="2479">
                  <c:v>13.337891586403453</c:v>
                </c:pt>
                <c:pt idx="2480">
                  <c:v>13.346379850035017</c:v>
                </c:pt>
                <c:pt idx="2481">
                  <c:v>13.352038692456059</c:v>
                </c:pt>
                <c:pt idx="2482">
                  <c:v>13.357697534877101</c:v>
                </c:pt>
                <c:pt idx="2483">
                  <c:v>13.363356377298143</c:v>
                </c:pt>
                <c:pt idx="2484">
                  <c:v>13.363356377298143</c:v>
                </c:pt>
                <c:pt idx="2485">
                  <c:v>13.363356377298143</c:v>
                </c:pt>
                <c:pt idx="2486">
                  <c:v>13.363356377298143</c:v>
                </c:pt>
                <c:pt idx="2487">
                  <c:v>13.369015219719188</c:v>
                </c:pt>
                <c:pt idx="2488">
                  <c:v>13.374674062140231</c:v>
                </c:pt>
                <c:pt idx="2489">
                  <c:v>13.380332904561277</c:v>
                </c:pt>
                <c:pt idx="2490">
                  <c:v>13.38599174698232</c:v>
                </c:pt>
                <c:pt idx="2491">
                  <c:v>13.391650589403366</c:v>
                </c:pt>
                <c:pt idx="2492">
                  <c:v>13.391650589403366</c:v>
                </c:pt>
                <c:pt idx="2493">
                  <c:v>13.391650589403366</c:v>
                </c:pt>
                <c:pt idx="2494">
                  <c:v>13.391650589403366</c:v>
                </c:pt>
                <c:pt idx="2495">
                  <c:v>13.391650589403366</c:v>
                </c:pt>
                <c:pt idx="2496">
                  <c:v>13.397309431824411</c:v>
                </c:pt>
                <c:pt idx="2497">
                  <c:v>13.402968274245454</c:v>
                </c:pt>
                <c:pt idx="2498">
                  <c:v>13.4086271166665</c:v>
                </c:pt>
                <c:pt idx="2499">
                  <c:v>13.414285959087543</c:v>
                </c:pt>
                <c:pt idx="2500">
                  <c:v>13.419944801508588</c:v>
                </c:pt>
                <c:pt idx="2501">
                  <c:v>13.419944801508588</c:v>
                </c:pt>
                <c:pt idx="2502">
                  <c:v>13.419944801508588</c:v>
                </c:pt>
                <c:pt idx="2503">
                  <c:v>13.419944801508588</c:v>
                </c:pt>
                <c:pt idx="2504">
                  <c:v>13.419944801508588</c:v>
                </c:pt>
                <c:pt idx="2505">
                  <c:v>13.419944801508588</c:v>
                </c:pt>
                <c:pt idx="2506">
                  <c:v>13.419944801508588</c:v>
                </c:pt>
                <c:pt idx="2507">
                  <c:v>13.425603643929639</c:v>
                </c:pt>
                <c:pt idx="2508">
                  <c:v>13.43126248635069</c:v>
                </c:pt>
                <c:pt idx="2509">
                  <c:v>13.436921328771739</c:v>
                </c:pt>
                <c:pt idx="2510">
                  <c:v>13.442580171192789</c:v>
                </c:pt>
                <c:pt idx="2511">
                  <c:v>13.44823901361384</c:v>
                </c:pt>
                <c:pt idx="2512">
                  <c:v>13.44823901361384</c:v>
                </c:pt>
                <c:pt idx="2513">
                  <c:v>13.44823901361384</c:v>
                </c:pt>
                <c:pt idx="2514">
                  <c:v>13.44823901361384</c:v>
                </c:pt>
                <c:pt idx="2515">
                  <c:v>13.44823901361384</c:v>
                </c:pt>
                <c:pt idx="2516">
                  <c:v>13.44823901361384</c:v>
                </c:pt>
                <c:pt idx="2517">
                  <c:v>13.44823901361384</c:v>
                </c:pt>
                <c:pt idx="2518">
                  <c:v>13.44823901361384</c:v>
                </c:pt>
                <c:pt idx="2519">
                  <c:v>13.453897856034885</c:v>
                </c:pt>
                <c:pt idx="2520">
                  <c:v>13.459556698455929</c:v>
                </c:pt>
                <c:pt idx="2521">
                  <c:v>13.465215540876974</c:v>
                </c:pt>
                <c:pt idx="2522">
                  <c:v>13.470874383298018</c:v>
                </c:pt>
                <c:pt idx="2523">
                  <c:v>13.476533225719063</c:v>
                </c:pt>
                <c:pt idx="2524">
                  <c:v>13.476533225719063</c:v>
                </c:pt>
                <c:pt idx="2525">
                  <c:v>13.476533225719063</c:v>
                </c:pt>
                <c:pt idx="2526">
                  <c:v>13.476533225719063</c:v>
                </c:pt>
                <c:pt idx="2527">
                  <c:v>13.476533225719063</c:v>
                </c:pt>
                <c:pt idx="2528">
                  <c:v>13.476533225719063</c:v>
                </c:pt>
                <c:pt idx="2529">
                  <c:v>13.476533225719063</c:v>
                </c:pt>
                <c:pt idx="2530">
                  <c:v>13.476533225719063</c:v>
                </c:pt>
                <c:pt idx="2531">
                  <c:v>13.476533225719063</c:v>
                </c:pt>
                <c:pt idx="2532">
                  <c:v>13.476533225719063</c:v>
                </c:pt>
                <c:pt idx="2533">
                  <c:v>13.476533225719063</c:v>
                </c:pt>
                <c:pt idx="2534">
                  <c:v>13.482192068140108</c:v>
                </c:pt>
                <c:pt idx="2535">
                  <c:v>13.490680331771676</c:v>
                </c:pt>
                <c:pt idx="2536">
                  <c:v>13.499168595403244</c:v>
                </c:pt>
                <c:pt idx="2537">
                  <c:v>13.507656859034812</c:v>
                </c:pt>
                <c:pt idx="2538">
                  <c:v>13.51614512266638</c:v>
                </c:pt>
                <c:pt idx="2539">
                  <c:v>13.518974543876904</c:v>
                </c:pt>
                <c:pt idx="2540">
                  <c:v>13.518974543876904</c:v>
                </c:pt>
                <c:pt idx="2541">
                  <c:v>13.518974543876904</c:v>
                </c:pt>
                <c:pt idx="2542">
                  <c:v>13.518974543876904</c:v>
                </c:pt>
                <c:pt idx="2543">
                  <c:v>13.521803965087425</c:v>
                </c:pt>
                <c:pt idx="2544">
                  <c:v>13.524633386297946</c:v>
                </c:pt>
                <c:pt idx="2545">
                  <c:v>13.527462807508467</c:v>
                </c:pt>
                <c:pt idx="2546">
                  <c:v>13.530292228718988</c:v>
                </c:pt>
                <c:pt idx="2547">
                  <c:v>13.533121649929509</c:v>
                </c:pt>
                <c:pt idx="2548">
                  <c:v>13.533121649929509</c:v>
                </c:pt>
                <c:pt idx="2549">
                  <c:v>13.541609913561077</c:v>
                </c:pt>
                <c:pt idx="2550">
                  <c:v>13.550098177192645</c:v>
                </c:pt>
                <c:pt idx="2551">
                  <c:v>13.558586440824214</c:v>
                </c:pt>
                <c:pt idx="2552">
                  <c:v>13.567074704455782</c:v>
                </c:pt>
                <c:pt idx="2553">
                  <c:v>13.57556296808735</c:v>
                </c:pt>
                <c:pt idx="2554">
                  <c:v>13.57556296808735</c:v>
                </c:pt>
                <c:pt idx="2555">
                  <c:v>13.57556296808735</c:v>
                </c:pt>
                <c:pt idx="2556">
                  <c:v>13.57556296808735</c:v>
                </c:pt>
                <c:pt idx="2557">
                  <c:v>13.57556296808735</c:v>
                </c:pt>
                <c:pt idx="2558">
                  <c:v>13.57556296808735</c:v>
                </c:pt>
                <c:pt idx="2559">
                  <c:v>13.57556296808735</c:v>
                </c:pt>
                <c:pt idx="2560">
                  <c:v>13.57556296808735</c:v>
                </c:pt>
                <c:pt idx="2561">
                  <c:v>13.57556296808735</c:v>
                </c:pt>
                <c:pt idx="2562">
                  <c:v>13.584051231718917</c:v>
                </c:pt>
                <c:pt idx="2563">
                  <c:v>13.592539495350481</c:v>
                </c:pt>
                <c:pt idx="2564">
                  <c:v>13.601027758982047</c:v>
                </c:pt>
                <c:pt idx="2565">
                  <c:v>13.609516022613612</c:v>
                </c:pt>
                <c:pt idx="2566">
                  <c:v>13.618004286245178</c:v>
                </c:pt>
                <c:pt idx="2567">
                  <c:v>13.618004286245178</c:v>
                </c:pt>
                <c:pt idx="2568">
                  <c:v>13.618004286245178</c:v>
                </c:pt>
                <c:pt idx="2569">
                  <c:v>13.618004286245178</c:v>
                </c:pt>
                <c:pt idx="2570">
                  <c:v>13.618004286245178</c:v>
                </c:pt>
                <c:pt idx="2571">
                  <c:v>13.618004286245178</c:v>
                </c:pt>
                <c:pt idx="2572">
                  <c:v>13.618004286245178</c:v>
                </c:pt>
                <c:pt idx="2573">
                  <c:v>13.623663128666223</c:v>
                </c:pt>
                <c:pt idx="2574">
                  <c:v>13.629321971087267</c:v>
                </c:pt>
                <c:pt idx="2575">
                  <c:v>13.634980813508312</c:v>
                </c:pt>
                <c:pt idx="2576">
                  <c:v>13.640639655929355</c:v>
                </c:pt>
                <c:pt idx="2577">
                  <c:v>13.646298498350401</c:v>
                </c:pt>
                <c:pt idx="2578">
                  <c:v>13.646298498350401</c:v>
                </c:pt>
                <c:pt idx="2579">
                  <c:v>13.646298498350401</c:v>
                </c:pt>
                <c:pt idx="2580">
                  <c:v>13.646298498350401</c:v>
                </c:pt>
                <c:pt idx="2581">
                  <c:v>13.646298498350401</c:v>
                </c:pt>
                <c:pt idx="2582">
                  <c:v>13.646298498350401</c:v>
                </c:pt>
                <c:pt idx="2583">
                  <c:v>13.651957340771448</c:v>
                </c:pt>
                <c:pt idx="2584">
                  <c:v>13.657616183192495</c:v>
                </c:pt>
                <c:pt idx="2585">
                  <c:v>13.663275025613544</c:v>
                </c:pt>
                <c:pt idx="2586">
                  <c:v>13.668933868034591</c:v>
                </c:pt>
                <c:pt idx="2587">
                  <c:v>13.674592710455638</c:v>
                </c:pt>
                <c:pt idx="2588">
                  <c:v>13.674592710455638</c:v>
                </c:pt>
                <c:pt idx="2589">
                  <c:v>13.674592710455638</c:v>
                </c:pt>
                <c:pt idx="2590">
                  <c:v>13.674592710455638</c:v>
                </c:pt>
                <c:pt idx="2591">
                  <c:v>13.674592710455638</c:v>
                </c:pt>
                <c:pt idx="2592">
                  <c:v>13.674592710455638</c:v>
                </c:pt>
                <c:pt idx="2593">
                  <c:v>13.680251552876683</c:v>
                </c:pt>
                <c:pt idx="2594">
                  <c:v>13.685910395297727</c:v>
                </c:pt>
                <c:pt idx="2595">
                  <c:v>13.691569237718772</c:v>
                </c:pt>
                <c:pt idx="2596">
                  <c:v>13.697228080139816</c:v>
                </c:pt>
                <c:pt idx="2597">
                  <c:v>13.702886922560861</c:v>
                </c:pt>
                <c:pt idx="2598">
                  <c:v>13.702886922560861</c:v>
                </c:pt>
                <c:pt idx="2599">
                  <c:v>13.702886922560861</c:v>
                </c:pt>
                <c:pt idx="2600">
                  <c:v>13.702886922560861</c:v>
                </c:pt>
                <c:pt idx="2601">
                  <c:v>13.702886922560861</c:v>
                </c:pt>
                <c:pt idx="2602">
                  <c:v>13.702886922560861</c:v>
                </c:pt>
                <c:pt idx="2603">
                  <c:v>13.702886922560861</c:v>
                </c:pt>
                <c:pt idx="2604">
                  <c:v>13.702886922560861</c:v>
                </c:pt>
                <c:pt idx="2605">
                  <c:v>13.708545764981906</c:v>
                </c:pt>
                <c:pt idx="2606">
                  <c:v>13.71420460740295</c:v>
                </c:pt>
                <c:pt idx="2607">
                  <c:v>13.719863449823995</c:v>
                </c:pt>
                <c:pt idx="2608">
                  <c:v>13.725522292245039</c:v>
                </c:pt>
                <c:pt idx="2609">
                  <c:v>13.731181134666084</c:v>
                </c:pt>
                <c:pt idx="2610">
                  <c:v>13.731181134666084</c:v>
                </c:pt>
                <c:pt idx="2611">
                  <c:v>13.731181134666084</c:v>
                </c:pt>
                <c:pt idx="2612">
                  <c:v>13.731181134666084</c:v>
                </c:pt>
                <c:pt idx="2613">
                  <c:v>13.731181134666084</c:v>
                </c:pt>
                <c:pt idx="2614">
                  <c:v>13.731181134666084</c:v>
                </c:pt>
                <c:pt idx="2615">
                  <c:v>13.731181134666084</c:v>
                </c:pt>
                <c:pt idx="2616">
                  <c:v>13.731181134666084</c:v>
                </c:pt>
                <c:pt idx="2617">
                  <c:v>13.731181134666084</c:v>
                </c:pt>
                <c:pt idx="2618">
                  <c:v>13.731181134666084</c:v>
                </c:pt>
                <c:pt idx="2619">
                  <c:v>13.736839977087129</c:v>
                </c:pt>
                <c:pt idx="2620">
                  <c:v>13.742498819508173</c:v>
                </c:pt>
                <c:pt idx="2621">
                  <c:v>13.748157661929218</c:v>
                </c:pt>
                <c:pt idx="2622">
                  <c:v>13.753816504350262</c:v>
                </c:pt>
                <c:pt idx="2623">
                  <c:v>13.759475346771307</c:v>
                </c:pt>
                <c:pt idx="2624">
                  <c:v>13.759475346771307</c:v>
                </c:pt>
                <c:pt idx="2625">
                  <c:v>13.759475346771307</c:v>
                </c:pt>
                <c:pt idx="2626">
                  <c:v>13.759475346771307</c:v>
                </c:pt>
                <c:pt idx="2627">
                  <c:v>13.759475346771307</c:v>
                </c:pt>
                <c:pt idx="2628">
                  <c:v>13.759475346771307</c:v>
                </c:pt>
                <c:pt idx="2629">
                  <c:v>13.759475346771307</c:v>
                </c:pt>
                <c:pt idx="2630">
                  <c:v>13.759475346771307</c:v>
                </c:pt>
                <c:pt idx="2631">
                  <c:v>13.759475346771307</c:v>
                </c:pt>
                <c:pt idx="2632">
                  <c:v>13.759475346771307</c:v>
                </c:pt>
                <c:pt idx="2633">
                  <c:v>13.759475346771307</c:v>
                </c:pt>
                <c:pt idx="2634">
                  <c:v>13.759475346771307</c:v>
                </c:pt>
                <c:pt idx="2635">
                  <c:v>13.765134189192354</c:v>
                </c:pt>
                <c:pt idx="2636">
                  <c:v>13.770793031613401</c:v>
                </c:pt>
                <c:pt idx="2637">
                  <c:v>13.77645187403445</c:v>
                </c:pt>
                <c:pt idx="2638">
                  <c:v>13.782110716455497</c:v>
                </c:pt>
                <c:pt idx="2639">
                  <c:v>13.787769558876544</c:v>
                </c:pt>
                <c:pt idx="2640">
                  <c:v>13.787769558876544</c:v>
                </c:pt>
                <c:pt idx="2641">
                  <c:v>13.787769558876544</c:v>
                </c:pt>
                <c:pt idx="2642">
                  <c:v>13.787769558876544</c:v>
                </c:pt>
                <c:pt idx="2643">
                  <c:v>13.787769558876544</c:v>
                </c:pt>
                <c:pt idx="2644">
                  <c:v>13.787769558876544</c:v>
                </c:pt>
                <c:pt idx="2645">
                  <c:v>13.787769558876544</c:v>
                </c:pt>
                <c:pt idx="2646">
                  <c:v>13.787769558876544</c:v>
                </c:pt>
                <c:pt idx="2647">
                  <c:v>13.787769558876544</c:v>
                </c:pt>
                <c:pt idx="2648">
                  <c:v>13.787769558876544</c:v>
                </c:pt>
                <c:pt idx="2649">
                  <c:v>13.787769558876544</c:v>
                </c:pt>
                <c:pt idx="2650">
                  <c:v>13.787769558876544</c:v>
                </c:pt>
                <c:pt idx="2651">
                  <c:v>13.787769558876544</c:v>
                </c:pt>
                <c:pt idx="2652">
                  <c:v>13.787769558876544</c:v>
                </c:pt>
                <c:pt idx="2653">
                  <c:v>13.787769558876544</c:v>
                </c:pt>
                <c:pt idx="2654">
                  <c:v>13.787769558876544</c:v>
                </c:pt>
                <c:pt idx="2655">
                  <c:v>13.793428401297589</c:v>
                </c:pt>
                <c:pt idx="2656">
                  <c:v>13.799087243718633</c:v>
                </c:pt>
                <c:pt idx="2657">
                  <c:v>13.804746086139678</c:v>
                </c:pt>
                <c:pt idx="2658">
                  <c:v>13.810404928560722</c:v>
                </c:pt>
                <c:pt idx="2659">
                  <c:v>13.816063770981767</c:v>
                </c:pt>
                <c:pt idx="2660">
                  <c:v>13.816063770981767</c:v>
                </c:pt>
                <c:pt idx="2661">
                  <c:v>13.816063770981767</c:v>
                </c:pt>
                <c:pt idx="2662">
                  <c:v>13.816063770981767</c:v>
                </c:pt>
                <c:pt idx="2663">
                  <c:v>13.816063770981767</c:v>
                </c:pt>
                <c:pt idx="2664">
                  <c:v>13.816063770981767</c:v>
                </c:pt>
                <c:pt idx="2665">
                  <c:v>13.816063770981767</c:v>
                </c:pt>
                <c:pt idx="2666">
                  <c:v>13.816063770981767</c:v>
                </c:pt>
                <c:pt idx="2667">
                  <c:v>13.816063770981767</c:v>
                </c:pt>
                <c:pt idx="2668">
                  <c:v>13.816063770981767</c:v>
                </c:pt>
                <c:pt idx="2669">
                  <c:v>13.816063770981767</c:v>
                </c:pt>
                <c:pt idx="2670">
                  <c:v>13.816063770981767</c:v>
                </c:pt>
                <c:pt idx="2671">
                  <c:v>13.816063770981767</c:v>
                </c:pt>
                <c:pt idx="2672">
                  <c:v>13.816063770981767</c:v>
                </c:pt>
                <c:pt idx="2673">
                  <c:v>13.816063770981767</c:v>
                </c:pt>
                <c:pt idx="2674">
                  <c:v>13.816063770981767</c:v>
                </c:pt>
                <c:pt idx="2675">
                  <c:v>13.816063770981767</c:v>
                </c:pt>
                <c:pt idx="2676">
                  <c:v>13.816063770981767</c:v>
                </c:pt>
                <c:pt idx="2677">
                  <c:v>13.816063770981767</c:v>
                </c:pt>
                <c:pt idx="2678">
                  <c:v>13.816063770981767</c:v>
                </c:pt>
                <c:pt idx="2679">
                  <c:v>13.816063770981767</c:v>
                </c:pt>
                <c:pt idx="2680">
                  <c:v>13.816063770981767</c:v>
                </c:pt>
                <c:pt idx="2681">
                  <c:v>13.816063770981767</c:v>
                </c:pt>
                <c:pt idx="2682">
                  <c:v>13.824552034613335</c:v>
                </c:pt>
                <c:pt idx="2683">
                  <c:v>13.833040298244903</c:v>
                </c:pt>
                <c:pt idx="2684">
                  <c:v>13.841528561876473</c:v>
                </c:pt>
                <c:pt idx="2685">
                  <c:v>13.850016825508041</c:v>
                </c:pt>
                <c:pt idx="2686">
                  <c:v>13.858505089139609</c:v>
                </c:pt>
                <c:pt idx="2687">
                  <c:v>13.858505089139609</c:v>
                </c:pt>
                <c:pt idx="2688">
                  <c:v>13.858505089139609</c:v>
                </c:pt>
                <c:pt idx="2689">
                  <c:v>13.858505089139609</c:v>
                </c:pt>
                <c:pt idx="2690">
                  <c:v>13.858505089139609</c:v>
                </c:pt>
                <c:pt idx="2691">
                  <c:v>13.858505089139609</c:v>
                </c:pt>
                <c:pt idx="2692">
                  <c:v>13.858505089139609</c:v>
                </c:pt>
                <c:pt idx="2693">
                  <c:v>13.858505089139609</c:v>
                </c:pt>
                <c:pt idx="2694">
                  <c:v>13.858505089139609</c:v>
                </c:pt>
                <c:pt idx="2695">
                  <c:v>13.858505089139609</c:v>
                </c:pt>
                <c:pt idx="2696">
                  <c:v>13.858505089139609</c:v>
                </c:pt>
                <c:pt idx="2697">
                  <c:v>13.858505089139609</c:v>
                </c:pt>
                <c:pt idx="2698">
                  <c:v>13.858505089139609</c:v>
                </c:pt>
                <c:pt idx="2699">
                  <c:v>13.86133451035013</c:v>
                </c:pt>
                <c:pt idx="2700">
                  <c:v>13.86416393156065</c:v>
                </c:pt>
                <c:pt idx="2701">
                  <c:v>13.866993352771171</c:v>
                </c:pt>
                <c:pt idx="2702">
                  <c:v>13.869822773981692</c:v>
                </c:pt>
                <c:pt idx="2703">
                  <c:v>13.872652195192213</c:v>
                </c:pt>
                <c:pt idx="2704">
                  <c:v>13.872652195192213</c:v>
                </c:pt>
                <c:pt idx="2705">
                  <c:v>13.872652195192213</c:v>
                </c:pt>
                <c:pt idx="2706">
                  <c:v>13.872652195192213</c:v>
                </c:pt>
                <c:pt idx="2707">
                  <c:v>13.87831103761326</c:v>
                </c:pt>
                <c:pt idx="2708">
                  <c:v>13.883969880034307</c:v>
                </c:pt>
                <c:pt idx="2709">
                  <c:v>13.889628722455356</c:v>
                </c:pt>
                <c:pt idx="2710">
                  <c:v>13.895287564876403</c:v>
                </c:pt>
                <c:pt idx="2711">
                  <c:v>13.90094640729745</c:v>
                </c:pt>
                <c:pt idx="2712">
                  <c:v>13.90094640729745</c:v>
                </c:pt>
                <c:pt idx="2713">
                  <c:v>13.90094640729745</c:v>
                </c:pt>
                <c:pt idx="2714">
                  <c:v>13.90094640729745</c:v>
                </c:pt>
                <c:pt idx="2715">
                  <c:v>13.903775828507971</c:v>
                </c:pt>
                <c:pt idx="2716">
                  <c:v>13.906605249718492</c:v>
                </c:pt>
                <c:pt idx="2717">
                  <c:v>13.909434670929013</c:v>
                </c:pt>
                <c:pt idx="2718">
                  <c:v>13.912264092139534</c:v>
                </c:pt>
                <c:pt idx="2719">
                  <c:v>13.915093513350055</c:v>
                </c:pt>
                <c:pt idx="2720">
                  <c:v>13.915093513350055</c:v>
                </c:pt>
                <c:pt idx="2721">
                  <c:v>13.915093513350055</c:v>
                </c:pt>
                <c:pt idx="2722">
                  <c:v>13.915093513350055</c:v>
                </c:pt>
                <c:pt idx="2723">
                  <c:v>13.9207523557711</c:v>
                </c:pt>
                <c:pt idx="2724">
                  <c:v>13.926411198192143</c:v>
                </c:pt>
                <c:pt idx="2725">
                  <c:v>13.932070040613189</c:v>
                </c:pt>
                <c:pt idx="2726">
                  <c:v>13.937728883034232</c:v>
                </c:pt>
                <c:pt idx="2727">
                  <c:v>13.943387725455278</c:v>
                </c:pt>
                <c:pt idx="2728">
                  <c:v>13.943387725455278</c:v>
                </c:pt>
                <c:pt idx="2729">
                  <c:v>13.943387725455278</c:v>
                </c:pt>
                <c:pt idx="2730">
                  <c:v>13.943387725455278</c:v>
                </c:pt>
                <c:pt idx="2731">
                  <c:v>13.943387725455278</c:v>
                </c:pt>
                <c:pt idx="2732">
                  <c:v>13.943387725455278</c:v>
                </c:pt>
                <c:pt idx="2733">
                  <c:v>13.943387725455278</c:v>
                </c:pt>
                <c:pt idx="2734">
                  <c:v>13.943387725455278</c:v>
                </c:pt>
                <c:pt idx="2735">
                  <c:v>13.943387725455278</c:v>
                </c:pt>
                <c:pt idx="2736">
                  <c:v>13.943387725455278</c:v>
                </c:pt>
                <c:pt idx="2737">
                  <c:v>13.951875989086846</c:v>
                </c:pt>
                <c:pt idx="2738">
                  <c:v>13.960364252718414</c:v>
                </c:pt>
                <c:pt idx="2739">
                  <c:v>13.968852516349983</c:v>
                </c:pt>
                <c:pt idx="2740">
                  <c:v>13.977340779981551</c:v>
                </c:pt>
                <c:pt idx="2741">
                  <c:v>13.985829043613119</c:v>
                </c:pt>
                <c:pt idx="2742">
                  <c:v>13.985829043613119</c:v>
                </c:pt>
                <c:pt idx="2743">
                  <c:v>13.985829043613119</c:v>
                </c:pt>
                <c:pt idx="2744">
                  <c:v>13.985829043613119</c:v>
                </c:pt>
                <c:pt idx="2745">
                  <c:v>13.985829043613119</c:v>
                </c:pt>
                <c:pt idx="2746">
                  <c:v>13.985829043613119</c:v>
                </c:pt>
                <c:pt idx="2747">
                  <c:v>13.985829043613119</c:v>
                </c:pt>
                <c:pt idx="2748">
                  <c:v>13.985829043613119</c:v>
                </c:pt>
                <c:pt idx="2749">
                  <c:v>13.988658464823642</c:v>
                </c:pt>
                <c:pt idx="2750">
                  <c:v>13.988658464823642</c:v>
                </c:pt>
                <c:pt idx="2751">
                  <c:v>13.994317307244687</c:v>
                </c:pt>
                <c:pt idx="2752">
                  <c:v>14.002805570876255</c:v>
                </c:pt>
                <c:pt idx="2753">
                  <c:v>14.011293834507823</c:v>
                </c:pt>
                <c:pt idx="2754">
                  <c:v>14.016952676928868</c:v>
                </c:pt>
                <c:pt idx="2755">
                  <c:v>14.025440940560436</c:v>
                </c:pt>
                <c:pt idx="2756">
                  <c:v>14.025440940560436</c:v>
                </c:pt>
                <c:pt idx="2757">
                  <c:v>14.025440940560436</c:v>
                </c:pt>
                <c:pt idx="2758">
                  <c:v>14.025440940560436</c:v>
                </c:pt>
                <c:pt idx="2759">
                  <c:v>14.025440940560436</c:v>
                </c:pt>
                <c:pt idx="2760">
                  <c:v>14.025440940560436</c:v>
                </c:pt>
                <c:pt idx="2761">
                  <c:v>14.025440940560436</c:v>
                </c:pt>
                <c:pt idx="2762">
                  <c:v>14.025440940560436</c:v>
                </c:pt>
                <c:pt idx="2763">
                  <c:v>14.025440940560436</c:v>
                </c:pt>
                <c:pt idx="2764">
                  <c:v>14.025440940560436</c:v>
                </c:pt>
                <c:pt idx="2765">
                  <c:v>14.025440940560436</c:v>
                </c:pt>
                <c:pt idx="2766">
                  <c:v>14.025440940560436</c:v>
                </c:pt>
                <c:pt idx="2767">
                  <c:v>14.025440940560436</c:v>
                </c:pt>
                <c:pt idx="2768">
                  <c:v>14.031099782981482</c:v>
                </c:pt>
                <c:pt idx="2769">
                  <c:v>14.036758625402525</c:v>
                </c:pt>
                <c:pt idx="2770">
                  <c:v>14.04241746782357</c:v>
                </c:pt>
                <c:pt idx="2771">
                  <c:v>14.048076310244614</c:v>
                </c:pt>
                <c:pt idx="2772">
                  <c:v>14.053735152665659</c:v>
                </c:pt>
                <c:pt idx="2773">
                  <c:v>14.053735152665659</c:v>
                </c:pt>
                <c:pt idx="2774">
                  <c:v>14.053735152665659</c:v>
                </c:pt>
                <c:pt idx="2775">
                  <c:v>14.053735152665659</c:v>
                </c:pt>
                <c:pt idx="2776">
                  <c:v>14.053735152665659</c:v>
                </c:pt>
                <c:pt idx="2777">
                  <c:v>14.053735152665659</c:v>
                </c:pt>
                <c:pt idx="2778">
                  <c:v>14.053735152665659</c:v>
                </c:pt>
                <c:pt idx="2779">
                  <c:v>14.053735152665659</c:v>
                </c:pt>
                <c:pt idx="2780">
                  <c:v>14.053735152665659</c:v>
                </c:pt>
                <c:pt idx="2781">
                  <c:v>14.053735152665659</c:v>
                </c:pt>
                <c:pt idx="2782">
                  <c:v>14.053735152665659</c:v>
                </c:pt>
                <c:pt idx="2783">
                  <c:v>14.053735152665659</c:v>
                </c:pt>
                <c:pt idx="2784">
                  <c:v>14.053735152665659</c:v>
                </c:pt>
                <c:pt idx="2785">
                  <c:v>14.053735152665659</c:v>
                </c:pt>
                <c:pt idx="2786">
                  <c:v>14.053735152665659</c:v>
                </c:pt>
                <c:pt idx="2787">
                  <c:v>14.053735152665659</c:v>
                </c:pt>
                <c:pt idx="2788">
                  <c:v>14.053735152665659</c:v>
                </c:pt>
                <c:pt idx="2789">
                  <c:v>14.053735152665659</c:v>
                </c:pt>
                <c:pt idx="2790">
                  <c:v>14.059393995086705</c:v>
                </c:pt>
                <c:pt idx="2791">
                  <c:v>14.065052837507748</c:v>
                </c:pt>
                <c:pt idx="2792">
                  <c:v>14.070711679928793</c:v>
                </c:pt>
                <c:pt idx="2793">
                  <c:v>14.076370522349837</c:v>
                </c:pt>
                <c:pt idx="2794">
                  <c:v>14.082029364770882</c:v>
                </c:pt>
                <c:pt idx="2795">
                  <c:v>14.082029364770882</c:v>
                </c:pt>
                <c:pt idx="2796">
                  <c:v>14.082029364770882</c:v>
                </c:pt>
                <c:pt idx="2797">
                  <c:v>14.082029364770882</c:v>
                </c:pt>
                <c:pt idx="2798">
                  <c:v>14.082029364770882</c:v>
                </c:pt>
                <c:pt idx="2799">
                  <c:v>14.082029364770882</c:v>
                </c:pt>
                <c:pt idx="2800">
                  <c:v>14.082029364770882</c:v>
                </c:pt>
                <c:pt idx="2801">
                  <c:v>14.082029364770882</c:v>
                </c:pt>
                <c:pt idx="2802">
                  <c:v>14.082029364770882</c:v>
                </c:pt>
                <c:pt idx="2803">
                  <c:v>14.082029364770882</c:v>
                </c:pt>
                <c:pt idx="2804">
                  <c:v>14.082029364770882</c:v>
                </c:pt>
                <c:pt idx="2805">
                  <c:v>14.082029364770882</c:v>
                </c:pt>
                <c:pt idx="2806">
                  <c:v>14.082029364770882</c:v>
                </c:pt>
                <c:pt idx="2807">
                  <c:v>14.082029364770882</c:v>
                </c:pt>
                <c:pt idx="2808">
                  <c:v>14.082029364770882</c:v>
                </c:pt>
                <c:pt idx="2809">
                  <c:v>14.082029364770882</c:v>
                </c:pt>
                <c:pt idx="2810">
                  <c:v>14.082029364770882</c:v>
                </c:pt>
                <c:pt idx="2811">
                  <c:v>14.082029364770882</c:v>
                </c:pt>
                <c:pt idx="2812">
                  <c:v>14.082029364770882</c:v>
                </c:pt>
                <c:pt idx="2813">
                  <c:v>14.082029364770882</c:v>
                </c:pt>
                <c:pt idx="2814">
                  <c:v>14.082029364770882</c:v>
                </c:pt>
                <c:pt idx="2815">
                  <c:v>14.082029364770882</c:v>
                </c:pt>
                <c:pt idx="2816">
                  <c:v>14.082029364770882</c:v>
                </c:pt>
                <c:pt idx="2817">
                  <c:v>14.082029364770882</c:v>
                </c:pt>
                <c:pt idx="2818">
                  <c:v>14.082029364770882</c:v>
                </c:pt>
                <c:pt idx="2819">
                  <c:v>14.082029364770882</c:v>
                </c:pt>
                <c:pt idx="2820">
                  <c:v>14.082029364770882</c:v>
                </c:pt>
                <c:pt idx="2821">
                  <c:v>14.082029364770882</c:v>
                </c:pt>
                <c:pt idx="2822">
                  <c:v>14.082029364770882</c:v>
                </c:pt>
                <c:pt idx="2823">
                  <c:v>14.082029364770882</c:v>
                </c:pt>
                <c:pt idx="2824">
                  <c:v>14.082029364770882</c:v>
                </c:pt>
                <c:pt idx="2825">
                  <c:v>14.082029364770882</c:v>
                </c:pt>
                <c:pt idx="2826">
                  <c:v>14.084858785981407</c:v>
                </c:pt>
                <c:pt idx="2827">
                  <c:v>14.087688207191929</c:v>
                </c:pt>
                <c:pt idx="2828">
                  <c:v>14.090517628402454</c:v>
                </c:pt>
                <c:pt idx="2829">
                  <c:v>14.093347049612976</c:v>
                </c:pt>
                <c:pt idx="2830">
                  <c:v>14.096176470823501</c:v>
                </c:pt>
                <c:pt idx="2831">
                  <c:v>14.096176470823501</c:v>
                </c:pt>
                <c:pt idx="2832">
                  <c:v>14.096176470823501</c:v>
                </c:pt>
                <c:pt idx="2833">
                  <c:v>14.096176470823501</c:v>
                </c:pt>
                <c:pt idx="2834">
                  <c:v>14.096176470823501</c:v>
                </c:pt>
                <c:pt idx="2835">
                  <c:v>14.099005892034027</c:v>
                </c:pt>
                <c:pt idx="2836">
                  <c:v>14.101835313244553</c:v>
                </c:pt>
                <c:pt idx="2837">
                  <c:v>14.110323576876125</c:v>
                </c:pt>
                <c:pt idx="2838">
                  <c:v>14.118811840507696</c:v>
                </c:pt>
                <c:pt idx="2839">
                  <c:v>14.127300104139268</c:v>
                </c:pt>
                <c:pt idx="2840">
                  <c:v>14.132958946560311</c:v>
                </c:pt>
                <c:pt idx="2841">
                  <c:v>14.138617788981357</c:v>
                </c:pt>
                <c:pt idx="2842">
                  <c:v>14.138617788981357</c:v>
                </c:pt>
                <c:pt idx="2843">
                  <c:v>14.141447210191878</c:v>
                </c:pt>
                <c:pt idx="2844">
                  <c:v>14.144276631402398</c:v>
                </c:pt>
                <c:pt idx="2845">
                  <c:v>14.147106052612919</c:v>
                </c:pt>
                <c:pt idx="2846">
                  <c:v>14.14993547382344</c:v>
                </c:pt>
                <c:pt idx="2847">
                  <c:v>14.152764895033961</c:v>
                </c:pt>
                <c:pt idx="2848">
                  <c:v>14.152764895033961</c:v>
                </c:pt>
                <c:pt idx="2849">
                  <c:v>14.152764895033961</c:v>
                </c:pt>
                <c:pt idx="2850">
                  <c:v>14.152764895033961</c:v>
                </c:pt>
                <c:pt idx="2851">
                  <c:v>14.152764895033961</c:v>
                </c:pt>
                <c:pt idx="2852">
                  <c:v>14.152764895033961</c:v>
                </c:pt>
                <c:pt idx="2853">
                  <c:v>14.152764895033961</c:v>
                </c:pt>
                <c:pt idx="2854">
                  <c:v>14.152764895033961</c:v>
                </c:pt>
                <c:pt idx="2855">
                  <c:v>14.152764895033961</c:v>
                </c:pt>
                <c:pt idx="2856">
                  <c:v>14.152764895033961</c:v>
                </c:pt>
                <c:pt idx="2857">
                  <c:v>14.161253158665529</c:v>
                </c:pt>
                <c:pt idx="2858">
                  <c:v>14.169741422297097</c:v>
                </c:pt>
                <c:pt idx="2859">
                  <c:v>14.178229685928667</c:v>
                </c:pt>
                <c:pt idx="2860">
                  <c:v>14.186717949560235</c:v>
                </c:pt>
                <c:pt idx="2861">
                  <c:v>14.195206213191803</c:v>
                </c:pt>
                <c:pt idx="2862">
                  <c:v>14.195206213191803</c:v>
                </c:pt>
                <c:pt idx="2863">
                  <c:v>14.195206213191803</c:v>
                </c:pt>
                <c:pt idx="2864">
                  <c:v>14.195206213191803</c:v>
                </c:pt>
                <c:pt idx="2865">
                  <c:v>14.195206213191803</c:v>
                </c:pt>
                <c:pt idx="2866">
                  <c:v>14.195206213191803</c:v>
                </c:pt>
                <c:pt idx="2867">
                  <c:v>14.195206213191803</c:v>
                </c:pt>
                <c:pt idx="2868">
                  <c:v>14.195206213191803</c:v>
                </c:pt>
                <c:pt idx="2869">
                  <c:v>14.195206213191803</c:v>
                </c:pt>
                <c:pt idx="2870">
                  <c:v>14.195206213191803</c:v>
                </c:pt>
                <c:pt idx="2871">
                  <c:v>14.195206213191803</c:v>
                </c:pt>
                <c:pt idx="2872">
                  <c:v>14.195206213191803</c:v>
                </c:pt>
                <c:pt idx="2873">
                  <c:v>14.195206213191803</c:v>
                </c:pt>
                <c:pt idx="2874">
                  <c:v>14.200865055612848</c:v>
                </c:pt>
                <c:pt idx="2875">
                  <c:v>14.206523898033891</c:v>
                </c:pt>
                <c:pt idx="2876">
                  <c:v>14.212182740454937</c:v>
                </c:pt>
                <c:pt idx="2877">
                  <c:v>14.21784158287598</c:v>
                </c:pt>
                <c:pt idx="2878">
                  <c:v>14.223500425297026</c:v>
                </c:pt>
                <c:pt idx="2879">
                  <c:v>14.223500425297026</c:v>
                </c:pt>
                <c:pt idx="2880">
                  <c:v>14.223500425297026</c:v>
                </c:pt>
                <c:pt idx="2881">
                  <c:v>14.223500425297026</c:v>
                </c:pt>
                <c:pt idx="2882">
                  <c:v>14.223500425297026</c:v>
                </c:pt>
                <c:pt idx="2883">
                  <c:v>14.223500425297026</c:v>
                </c:pt>
                <c:pt idx="2884">
                  <c:v>14.223500425297026</c:v>
                </c:pt>
                <c:pt idx="2885">
                  <c:v>14.223500425297026</c:v>
                </c:pt>
                <c:pt idx="2886">
                  <c:v>14.223500425297026</c:v>
                </c:pt>
                <c:pt idx="2887">
                  <c:v>14.229159267718071</c:v>
                </c:pt>
                <c:pt idx="2888">
                  <c:v>14.234818110139114</c:v>
                </c:pt>
                <c:pt idx="2889">
                  <c:v>14.24047695256016</c:v>
                </c:pt>
                <c:pt idx="2890">
                  <c:v>14.246135794981203</c:v>
                </c:pt>
                <c:pt idx="2891">
                  <c:v>14.251794637402249</c:v>
                </c:pt>
                <c:pt idx="2892">
                  <c:v>14.251794637402249</c:v>
                </c:pt>
                <c:pt idx="2893">
                  <c:v>14.251794637402249</c:v>
                </c:pt>
                <c:pt idx="2894">
                  <c:v>14.251794637402249</c:v>
                </c:pt>
                <c:pt idx="2895">
                  <c:v>14.251794637402249</c:v>
                </c:pt>
                <c:pt idx="2896">
                  <c:v>14.251794637402249</c:v>
                </c:pt>
                <c:pt idx="2897">
                  <c:v>14.251794637402249</c:v>
                </c:pt>
                <c:pt idx="2898">
                  <c:v>14.251794637402249</c:v>
                </c:pt>
                <c:pt idx="2899">
                  <c:v>14.251794637402249</c:v>
                </c:pt>
                <c:pt idx="2900">
                  <c:v>14.251794637402249</c:v>
                </c:pt>
                <c:pt idx="2901">
                  <c:v>14.251794637402249</c:v>
                </c:pt>
                <c:pt idx="2902">
                  <c:v>14.251794637402249</c:v>
                </c:pt>
                <c:pt idx="2903">
                  <c:v>14.251794637402249</c:v>
                </c:pt>
                <c:pt idx="2904">
                  <c:v>14.257453479823294</c:v>
                </c:pt>
                <c:pt idx="2905">
                  <c:v>14.263112322244337</c:v>
                </c:pt>
                <c:pt idx="2906">
                  <c:v>14.268771164665383</c:v>
                </c:pt>
                <c:pt idx="2907">
                  <c:v>14.274430007086426</c:v>
                </c:pt>
                <c:pt idx="2908">
                  <c:v>14.280088849507472</c:v>
                </c:pt>
                <c:pt idx="2909">
                  <c:v>14.280088849507472</c:v>
                </c:pt>
                <c:pt idx="2910">
                  <c:v>14.280088849507472</c:v>
                </c:pt>
                <c:pt idx="2911">
                  <c:v>14.280088849507472</c:v>
                </c:pt>
                <c:pt idx="2912">
                  <c:v>14.280088849507472</c:v>
                </c:pt>
                <c:pt idx="2913">
                  <c:v>14.280088849507472</c:v>
                </c:pt>
                <c:pt idx="2914">
                  <c:v>14.280088849507472</c:v>
                </c:pt>
                <c:pt idx="2915">
                  <c:v>14.280088849507472</c:v>
                </c:pt>
                <c:pt idx="2916">
                  <c:v>14.280088849507472</c:v>
                </c:pt>
                <c:pt idx="2917">
                  <c:v>14.280088849507472</c:v>
                </c:pt>
                <c:pt idx="2918">
                  <c:v>14.280088849507472</c:v>
                </c:pt>
                <c:pt idx="2919">
                  <c:v>14.280088849507472</c:v>
                </c:pt>
                <c:pt idx="2920">
                  <c:v>14.280088849507472</c:v>
                </c:pt>
                <c:pt idx="2921">
                  <c:v>14.280088849507472</c:v>
                </c:pt>
                <c:pt idx="2922">
                  <c:v>14.280088849507472</c:v>
                </c:pt>
                <c:pt idx="2923">
                  <c:v>14.280088849507472</c:v>
                </c:pt>
                <c:pt idx="2924">
                  <c:v>14.280088849507472</c:v>
                </c:pt>
                <c:pt idx="2925">
                  <c:v>14.280088849507472</c:v>
                </c:pt>
                <c:pt idx="2926">
                  <c:v>14.280088849507472</c:v>
                </c:pt>
                <c:pt idx="2927">
                  <c:v>14.280088849507472</c:v>
                </c:pt>
                <c:pt idx="2928">
                  <c:v>14.280088849507472</c:v>
                </c:pt>
                <c:pt idx="2929">
                  <c:v>14.280088849507472</c:v>
                </c:pt>
                <c:pt idx="2930">
                  <c:v>14.280088849507472</c:v>
                </c:pt>
                <c:pt idx="2931">
                  <c:v>14.280088849507472</c:v>
                </c:pt>
                <c:pt idx="2932">
                  <c:v>14.280088849507472</c:v>
                </c:pt>
                <c:pt idx="2933">
                  <c:v>14.280088849507472</c:v>
                </c:pt>
                <c:pt idx="2934">
                  <c:v>14.280088849507472</c:v>
                </c:pt>
                <c:pt idx="2935">
                  <c:v>14.280088849507472</c:v>
                </c:pt>
                <c:pt idx="2936">
                  <c:v>14.280088849507472</c:v>
                </c:pt>
                <c:pt idx="2937">
                  <c:v>14.280088849507472</c:v>
                </c:pt>
                <c:pt idx="2938">
                  <c:v>14.280088849507472</c:v>
                </c:pt>
                <c:pt idx="2939">
                  <c:v>14.280088849507472</c:v>
                </c:pt>
                <c:pt idx="2940">
                  <c:v>14.280088849507472</c:v>
                </c:pt>
                <c:pt idx="2941">
                  <c:v>14.280088849507472</c:v>
                </c:pt>
                <c:pt idx="2942">
                  <c:v>14.280088849507472</c:v>
                </c:pt>
                <c:pt idx="2943">
                  <c:v>14.280088849507472</c:v>
                </c:pt>
                <c:pt idx="2944">
                  <c:v>14.280088849507472</c:v>
                </c:pt>
                <c:pt idx="2945">
                  <c:v>14.280088849507472</c:v>
                </c:pt>
                <c:pt idx="2946">
                  <c:v>14.280088849507472</c:v>
                </c:pt>
                <c:pt idx="2947">
                  <c:v>14.280088849507472</c:v>
                </c:pt>
                <c:pt idx="2948">
                  <c:v>14.280088849507472</c:v>
                </c:pt>
                <c:pt idx="2949">
                  <c:v>14.280088849507472</c:v>
                </c:pt>
                <c:pt idx="2950">
                  <c:v>14.280088849507472</c:v>
                </c:pt>
                <c:pt idx="2951">
                  <c:v>14.280088849507472</c:v>
                </c:pt>
                <c:pt idx="2952">
                  <c:v>14.280088849507472</c:v>
                </c:pt>
                <c:pt idx="2953">
                  <c:v>14.280088849507472</c:v>
                </c:pt>
                <c:pt idx="2954">
                  <c:v>14.280088849507472</c:v>
                </c:pt>
                <c:pt idx="2955">
                  <c:v>14.280088849507472</c:v>
                </c:pt>
                <c:pt idx="2956">
                  <c:v>14.280088849507472</c:v>
                </c:pt>
                <c:pt idx="2957">
                  <c:v>14.280088849507472</c:v>
                </c:pt>
                <c:pt idx="2958">
                  <c:v>14.280088849507472</c:v>
                </c:pt>
                <c:pt idx="2959">
                  <c:v>14.280088849507472</c:v>
                </c:pt>
                <c:pt idx="2960">
                  <c:v>14.280088849507472</c:v>
                </c:pt>
                <c:pt idx="2961">
                  <c:v>14.280088849507472</c:v>
                </c:pt>
                <c:pt idx="2962">
                  <c:v>14.280088849507472</c:v>
                </c:pt>
                <c:pt idx="2963">
                  <c:v>14.280088849507472</c:v>
                </c:pt>
                <c:pt idx="2964">
                  <c:v>14.280088849507472</c:v>
                </c:pt>
                <c:pt idx="2965">
                  <c:v>14.280088849507472</c:v>
                </c:pt>
                <c:pt idx="2966">
                  <c:v>14.280088849507472</c:v>
                </c:pt>
                <c:pt idx="2967">
                  <c:v>14.280088849507472</c:v>
                </c:pt>
                <c:pt idx="2968">
                  <c:v>14.280088849507472</c:v>
                </c:pt>
                <c:pt idx="2969">
                  <c:v>14.280088849507472</c:v>
                </c:pt>
                <c:pt idx="2970">
                  <c:v>14.280088849507472</c:v>
                </c:pt>
                <c:pt idx="2971">
                  <c:v>14.282918270717996</c:v>
                </c:pt>
                <c:pt idx="2972">
                  <c:v>14.285747691928519</c:v>
                </c:pt>
                <c:pt idx="2973">
                  <c:v>14.288577113139043</c:v>
                </c:pt>
                <c:pt idx="2974">
                  <c:v>14.291406534349566</c:v>
                </c:pt>
                <c:pt idx="2975">
                  <c:v>14.29423595556009</c:v>
                </c:pt>
                <c:pt idx="2976">
                  <c:v>14.29423595556009</c:v>
                </c:pt>
                <c:pt idx="2977">
                  <c:v>14.29423595556009</c:v>
                </c:pt>
                <c:pt idx="2978">
                  <c:v>14.29423595556009</c:v>
                </c:pt>
                <c:pt idx="2979">
                  <c:v>14.29423595556009</c:v>
                </c:pt>
                <c:pt idx="2980">
                  <c:v>14.29423595556009</c:v>
                </c:pt>
                <c:pt idx="2981">
                  <c:v>14.297065376770615</c:v>
                </c:pt>
                <c:pt idx="2982">
                  <c:v>14.299894797981137</c:v>
                </c:pt>
                <c:pt idx="2983">
                  <c:v>14.302724219191662</c:v>
                </c:pt>
                <c:pt idx="2984">
                  <c:v>14.305553640402184</c:v>
                </c:pt>
                <c:pt idx="2985">
                  <c:v>14.308383061612709</c:v>
                </c:pt>
                <c:pt idx="2986">
                  <c:v>14.308383061612709</c:v>
                </c:pt>
                <c:pt idx="2987">
                  <c:v>14.308383061612709</c:v>
                </c:pt>
                <c:pt idx="2988">
                  <c:v>14.314041904033754</c:v>
                </c:pt>
                <c:pt idx="2989">
                  <c:v>14.319700746454798</c:v>
                </c:pt>
                <c:pt idx="2990">
                  <c:v>14.325359588875843</c:v>
                </c:pt>
                <c:pt idx="2991">
                  <c:v>14.333847852507411</c:v>
                </c:pt>
                <c:pt idx="2992">
                  <c:v>14.342336116138979</c:v>
                </c:pt>
                <c:pt idx="2993">
                  <c:v>14.345165537349503</c:v>
                </c:pt>
                <c:pt idx="2994">
                  <c:v>14.347994958560026</c:v>
                </c:pt>
                <c:pt idx="2995">
                  <c:v>14.35082437977055</c:v>
                </c:pt>
                <c:pt idx="2996">
                  <c:v>14.35082437977055</c:v>
                </c:pt>
                <c:pt idx="2997">
                  <c:v>14.35082437977055</c:v>
                </c:pt>
                <c:pt idx="2998">
                  <c:v>14.35082437977055</c:v>
                </c:pt>
                <c:pt idx="2999">
                  <c:v>14.35082437977055</c:v>
                </c:pt>
                <c:pt idx="3000">
                  <c:v>14.35082437977055</c:v>
                </c:pt>
                <c:pt idx="3001">
                  <c:v>14.35082437977055</c:v>
                </c:pt>
                <c:pt idx="3002">
                  <c:v>14.35082437977055</c:v>
                </c:pt>
                <c:pt idx="3003">
                  <c:v>14.35082437977055</c:v>
                </c:pt>
                <c:pt idx="3004">
                  <c:v>14.35082437977055</c:v>
                </c:pt>
                <c:pt idx="3005">
                  <c:v>14.35082437977055</c:v>
                </c:pt>
                <c:pt idx="3006">
                  <c:v>14.35082437977055</c:v>
                </c:pt>
                <c:pt idx="3007">
                  <c:v>14.35082437977055</c:v>
                </c:pt>
                <c:pt idx="3008">
                  <c:v>14.35082437977055</c:v>
                </c:pt>
                <c:pt idx="3009">
                  <c:v>14.35082437977055</c:v>
                </c:pt>
                <c:pt idx="3010">
                  <c:v>14.356483222191596</c:v>
                </c:pt>
                <c:pt idx="3011">
                  <c:v>14.362142064612639</c:v>
                </c:pt>
                <c:pt idx="3012">
                  <c:v>14.367800907033685</c:v>
                </c:pt>
                <c:pt idx="3013">
                  <c:v>14.373459749454728</c:v>
                </c:pt>
                <c:pt idx="3014">
                  <c:v>14.379118591875773</c:v>
                </c:pt>
                <c:pt idx="3015">
                  <c:v>14.379118591875773</c:v>
                </c:pt>
                <c:pt idx="3016">
                  <c:v>14.379118591875773</c:v>
                </c:pt>
                <c:pt idx="3017">
                  <c:v>14.379118591875773</c:v>
                </c:pt>
                <c:pt idx="3018">
                  <c:v>14.379118591875773</c:v>
                </c:pt>
                <c:pt idx="3019">
                  <c:v>14.379118591875773</c:v>
                </c:pt>
                <c:pt idx="3020">
                  <c:v>14.379118591875773</c:v>
                </c:pt>
                <c:pt idx="3021">
                  <c:v>14.379118591875773</c:v>
                </c:pt>
                <c:pt idx="3022">
                  <c:v>14.379118591875773</c:v>
                </c:pt>
                <c:pt idx="3023">
                  <c:v>14.379118591875773</c:v>
                </c:pt>
                <c:pt idx="3024">
                  <c:v>14.379118591875773</c:v>
                </c:pt>
                <c:pt idx="3025">
                  <c:v>14.379118591875773</c:v>
                </c:pt>
                <c:pt idx="3026">
                  <c:v>14.379118591875773</c:v>
                </c:pt>
                <c:pt idx="3027">
                  <c:v>14.379118591875773</c:v>
                </c:pt>
                <c:pt idx="3028">
                  <c:v>14.379118591875773</c:v>
                </c:pt>
                <c:pt idx="3029">
                  <c:v>14.379118591875773</c:v>
                </c:pt>
                <c:pt idx="3030">
                  <c:v>14.379118591875773</c:v>
                </c:pt>
                <c:pt idx="3031">
                  <c:v>14.379118591875773</c:v>
                </c:pt>
                <c:pt idx="3032">
                  <c:v>14.379118591875773</c:v>
                </c:pt>
                <c:pt idx="3033">
                  <c:v>14.379118591875773</c:v>
                </c:pt>
                <c:pt idx="3034">
                  <c:v>14.379118591875773</c:v>
                </c:pt>
                <c:pt idx="3035">
                  <c:v>14.379118591875773</c:v>
                </c:pt>
                <c:pt idx="3036">
                  <c:v>14.379118591875773</c:v>
                </c:pt>
                <c:pt idx="3037">
                  <c:v>14.379118591875773</c:v>
                </c:pt>
                <c:pt idx="3038">
                  <c:v>14.384777434296817</c:v>
                </c:pt>
                <c:pt idx="3039">
                  <c:v>14.387606855507338</c:v>
                </c:pt>
                <c:pt idx="3040">
                  <c:v>14.393265697928383</c:v>
                </c:pt>
                <c:pt idx="3041">
                  <c:v>14.396095119138904</c:v>
                </c:pt>
                <c:pt idx="3042">
                  <c:v>14.401753961559949</c:v>
                </c:pt>
                <c:pt idx="3043">
                  <c:v>14.401753961559949</c:v>
                </c:pt>
                <c:pt idx="3044">
                  <c:v>14.401753961559949</c:v>
                </c:pt>
                <c:pt idx="3045">
                  <c:v>14.401753961559949</c:v>
                </c:pt>
                <c:pt idx="3046">
                  <c:v>14.401753961559949</c:v>
                </c:pt>
                <c:pt idx="3047">
                  <c:v>14.401753961559949</c:v>
                </c:pt>
                <c:pt idx="3048">
                  <c:v>14.401753961559949</c:v>
                </c:pt>
                <c:pt idx="3049">
                  <c:v>14.401753961559949</c:v>
                </c:pt>
                <c:pt idx="3050">
                  <c:v>14.401753961559949</c:v>
                </c:pt>
                <c:pt idx="3051">
                  <c:v>14.401753961559949</c:v>
                </c:pt>
                <c:pt idx="3052">
                  <c:v>14.401753961559949</c:v>
                </c:pt>
                <c:pt idx="3053">
                  <c:v>14.401753961559949</c:v>
                </c:pt>
                <c:pt idx="3054">
                  <c:v>14.401753961559949</c:v>
                </c:pt>
                <c:pt idx="3055">
                  <c:v>14.401753961559949</c:v>
                </c:pt>
                <c:pt idx="3056">
                  <c:v>14.401753961559949</c:v>
                </c:pt>
                <c:pt idx="3057">
                  <c:v>14.401753961559949</c:v>
                </c:pt>
                <c:pt idx="3058">
                  <c:v>14.401753961559949</c:v>
                </c:pt>
                <c:pt idx="3059">
                  <c:v>14.401753961559949</c:v>
                </c:pt>
                <c:pt idx="3060">
                  <c:v>14.401753961559949</c:v>
                </c:pt>
                <c:pt idx="3061">
                  <c:v>14.401753961559949</c:v>
                </c:pt>
                <c:pt idx="3062">
                  <c:v>14.401753961559949</c:v>
                </c:pt>
                <c:pt idx="3063">
                  <c:v>14.401753961559949</c:v>
                </c:pt>
                <c:pt idx="3064">
                  <c:v>14.401753961559949</c:v>
                </c:pt>
                <c:pt idx="3065">
                  <c:v>14.401753961559949</c:v>
                </c:pt>
                <c:pt idx="3066">
                  <c:v>14.401753961559949</c:v>
                </c:pt>
                <c:pt idx="3067">
                  <c:v>14.401753961559949</c:v>
                </c:pt>
                <c:pt idx="3068">
                  <c:v>14.401753961559949</c:v>
                </c:pt>
                <c:pt idx="3069">
                  <c:v>14.401753961559949</c:v>
                </c:pt>
                <c:pt idx="3070">
                  <c:v>14.401753961559949</c:v>
                </c:pt>
                <c:pt idx="3071">
                  <c:v>14.401753961559949</c:v>
                </c:pt>
                <c:pt idx="3072">
                  <c:v>14.401753961559949</c:v>
                </c:pt>
                <c:pt idx="3073">
                  <c:v>14.401753961559949</c:v>
                </c:pt>
                <c:pt idx="3074">
                  <c:v>14.401753961559949</c:v>
                </c:pt>
                <c:pt idx="3075">
                  <c:v>14.401753961559949</c:v>
                </c:pt>
                <c:pt idx="3076">
                  <c:v>14.401753961559949</c:v>
                </c:pt>
                <c:pt idx="3077">
                  <c:v>14.401753961559949</c:v>
                </c:pt>
                <c:pt idx="3078">
                  <c:v>14.401753961559949</c:v>
                </c:pt>
                <c:pt idx="3079">
                  <c:v>14.401753961559949</c:v>
                </c:pt>
                <c:pt idx="3080">
                  <c:v>14.401753961559949</c:v>
                </c:pt>
                <c:pt idx="3081">
                  <c:v>14.401753961559949</c:v>
                </c:pt>
                <c:pt idx="3082">
                  <c:v>14.401753961559949</c:v>
                </c:pt>
                <c:pt idx="3083">
                  <c:v>14.401753961559949</c:v>
                </c:pt>
                <c:pt idx="3084">
                  <c:v>14.401753961559949</c:v>
                </c:pt>
                <c:pt idx="3085">
                  <c:v>14.401753961559949</c:v>
                </c:pt>
                <c:pt idx="3086">
                  <c:v>14.401753961559949</c:v>
                </c:pt>
                <c:pt idx="3087">
                  <c:v>14.401753961559949</c:v>
                </c:pt>
                <c:pt idx="3088">
                  <c:v>14.401753961559949</c:v>
                </c:pt>
                <c:pt idx="3089">
                  <c:v>14.401753961559949</c:v>
                </c:pt>
                <c:pt idx="3090">
                  <c:v>14.401753961559949</c:v>
                </c:pt>
                <c:pt idx="3091">
                  <c:v>14.401753961559949</c:v>
                </c:pt>
                <c:pt idx="3092">
                  <c:v>14.401753961559949</c:v>
                </c:pt>
                <c:pt idx="3093">
                  <c:v>14.401753961559949</c:v>
                </c:pt>
                <c:pt idx="3094">
                  <c:v>14.401753961559949</c:v>
                </c:pt>
                <c:pt idx="3095">
                  <c:v>14.401753961559949</c:v>
                </c:pt>
                <c:pt idx="3096">
                  <c:v>14.401753961559949</c:v>
                </c:pt>
                <c:pt idx="3097">
                  <c:v>14.401753961559949</c:v>
                </c:pt>
                <c:pt idx="3098">
                  <c:v>14.401753961559949</c:v>
                </c:pt>
                <c:pt idx="3099">
                  <c:v>14.401753961559949</c:v>
                </c:pt>
                <c:pt idx="3100">
                  <c:v>14.401753961559949</c:v>
                </c:pt>
                <c:pt idx="3101">
                  <c:v>14.401753961559949</c:v>
                </c:pt>
                <c:pt idx="3102">
                  <c:v>14.401753961559949</c:v>
                </c:pt>
                <c:pt idx="3103">
                  <c:v>14.401753961559949</c:v>
                </c:pt>
                <c:pt idx="3104">
                  <c:v>14.401753961559949</c:v>
                </c:pt>
                <c:pt idx="3105">
                  <c:v>14.401753961559949</c:v>
                </c:pt>
                <c:pt idx="3106">
                  <c:v>14.401753961559949</c:v>
                </c:pt>
                <c:pt idx="3107">
                  <c:v>14.401753961559949</c:v>
                </c:pt>
                <c:pt idx="3108">
                  <c:v>14.401753961559949</c:v>
                </c:pt>
                <c:pt idx="3109">
                  <c:v>14.401753961559949</c:v>
                </c:pt>
                <c:pt idx="3110">
                  <c:v>14.401753961559949</c:v>
                </c:pt>
                <c:pt idx="3111">
                  <c:v>14.401753961559949</c:v>
                </c:pt>
                <c:pt idx="3112">
                  <c:v>14.401753961559949</c:v>
                </c:pt>
                <c:pt idx="3113">
                  <c:v>14.401753961559949</c:v>
                </c:pt>
                <c:pt idx="3114">
                  <c:v>14.401753961559949</c:v>
                </c:pt>
                <c:pt idx="3115">
                  <c:v>14.401753961559949</c:v>
                </c:pt>
                <c:pt idx="3116">
                  <c:v>14.401753961559949</c:v>
                </c:pt>
                <c:pt idx="3117">
                  <c:v>14.401753961559949</c:v>
                </c:pt>
                <c:pt idx="3118">
                  <c:v>14.401753961559949</c:v>
                </c:pt>
                <c:pt idx="3119">
                  <c:v>14.401753961559949</c:v>
                </c:pt>
                <c:pt idx="3120">
                  <c:v>14.404583382770474</c:v>
                </c:pt>
                <c:pt idx="3121">
                  <c:v>14.407412803980996</c:v>
                </c:pt>
                <c:pt idx="3122">
                  <c:v>14.410242225191521</c:v>
                </c:pt>
                <c:pt idx="3123">
                  <c:v>14.413071646402043</c:v>
                </c:pt>
                <c:pt idx="3124">
                  <c:v>14.415901067612568</c:v>
                </c:pt>
                <c:pt idx="3125">
                  <c:v>14.415901067612568</c:v>
                </c:pt>
                <c:pt idx="3126">
                  <c:v>14.415901067612568</c:v>
                </c:pt>
                <c:pt idx="3127">
                  <c:v>14.415901067612568</c:v>
                </c:pt>
                <c:pt idx="3128">
                  <c:v>14.415901067612568</c:v>
                </c:pt>
                <c:pt idx="3129">
                  <c:v>14.415901067612568</c:v>
                </c:pt>
                <c:pt idx="3130">
                  <c:v>14.415901067612568</c:v>
                </c:pt>
                <c:pt idx="3131">
                  <c:v>14.415901067612568</c:v>
                </c:pt>
                <c:pt idx="3132">
                  <c:v>14.415901067612568</c:v>
                </c:pt>
                <c:pt idx="3133">
                  <c:v>14.415901067612568</c:v>
                </c:pt>
                <c:pt idx="3134">
                  <c:v>14.418730488823094</c:v>
                </c:pt>
                <c:pt idx="3135">
                  <c:v>14.42155991003362</c:v>
                </c:pt>
                <c:pt idx="3136">
                  <c:v>14.424389331244148</c:v>
                </c:pt>
                <c:pt idx="3137">
                  <c:v>14.427218752454674</c:v>
                </c:pt>
                <c:pt idx="3138">
                  <c:v>14.430048173665201</c:v>
                </c:pt>
                <c:pt idx="3139">
                  <c:v>14.430048173665201</c:v>
                </c:pt>
                <c:pt idx="3140">
                  <c:v>14.430048173665201</c:v>
                </c:pt>
                <c:pt idx="3141">
                  <c:v>14.430048173665201</c:v>
                </c:pt>
                <c:pt idx="3142">
                  <c:v>14.430048173665201</c:v>
                </c:pt>
                <c:pt idx="3143">
                  <c:v>14.430048173665201</c:v>
                </c:pt>
                <c:pt idx="3144">
                  <c:v>14.430048173665201</c:v>
                </c:pt>
                <c:pt idx="3145">
                  <c:v>14.430048173665201</c:v>
                </c:pt>
                <c:pt idx="3146">
                  <c:v>14.430048173665201</c:v>
                </c:pt>
                <c:pt idx="3147">
                  <c:v>14.430048173665201</c:v>
                </c:pt>
                <c:pt idx="3148">
                  <c:v>14.430048173665201</c:v>
                </c:pt>
                <c:pt idx="3149">
                  <c:v>14.430048173665201</c:v>
                </c:pt>
                <c:pt idx="3150">
                  <c:v>14.430048173665201</c:v>
                </c:pt>
                <c:pt idx="3151">
                  <c:v>14.430048173665201</c:v>
                </c:pt>
                <c:pt idx="3152">
                  <c:v>14.430048173665201</c:v>
                </c:pt>
                <c:pt idx="3153">
                  <c:v>14.430048173665201</c:v>
                </c:pt>
                <c:pt idx="3154">
                  <c:v>14.430048173665201</c:v>
                </c:pt>
                <c:pt idx="3155">
                  <c:v>14.430048173665201</c:v>
                </c:pt>
                <c:pt idx="3156">
                  <c:v>14.430048173665201</c:v>
                </c:pt>
                <c:pt idx="3157">
                  <c:v>14.430048173665201</c:v>
                </c:pt>
                <c:pt idx="3158">
                  <c:v>14.430048173665201</c:v>
                </c:pt>
                <c:pt idx="3159">
                  <c:v>14.430048173665201</c:v>
                </c:pt>
                <c:pt idx="3160">
                  <c:v>14.430048173665201</c:v>
                </c:pt>
                <c:pt idx="3161">
                  <c:v>14.430048173665201</c:v>
                </c:pt>
                <c:pt idx="3162">
                  <c:v>14.430048173665201</c:v>
                </c:pt>
                <c:pt idx="3163">
                  <c:v>14.430048173665201</c:v>
                </c:pt>
                <c:pt idx="3164">
                  <c:v>14.430048173665201</c:v>
                </c:pt>
                <c:pt idx="3165">
                  <c:v>14.430048173665201</c:v>
                </c:pt>
                <c:pt idx="3166">
                  <c:v>14.430048173665201</c:v>
                </c:pt>
                <c:pt idx="3167">
                  <c:v>14.430048173665201</c:v>
                </c:pt>
                <c:pt idx="3168">
                  <c:v>14.430048173665201</c:v>
                </c:pt>
                <c:pt idx="3169">
                  <c:v>14.430048173665201</c:v>
                </c:pt>
                <c:pt idx="3170">
                  <c:v>14.430048173665201</c:v>
                </c:pt>
                <c:pt idx="3171">
                  <c:v>14.430048173665201</c:v>
                </c:pt>
                <c:pt idx="3172">
                  <c:v>14.430048173665201</c:v>
                </c:pt>
                <c:pt idx="3173">
                  <c:v>14.430048173665201</c:v>
                </c:pt>
                <c:pt idx="3174">
                  <c:v>14.430048173665201</c:v>
                </c:pt>
                <c:pt idx="3175">
                  <c:v>14.430048173665201</c:v>
                </c:pt>
                <c:pt idx="3176">
                  <c:v>14.430048173665201</c:v>
                </c:pt>
                <c:pt idx="3177">
                  <c:v>14.430048173665201</c:v>
                </c:pt>
                <c:pt idx="3178">
                  <c:v>14.430048173665201</c:v>
                </c:pt>
                <c:pt idx="3179">
                  <c:v>14.435707016086246</c:v>
                </c:pt>
                <c:pt idx="3180">
                  <c:v>14.441365858507289</c:v>
                </c:pt>
                <c:pt idx="3181">
                  <c:v>14.447024700928335</c:v>
                </c:pt>
                <c:pt idx="3182">
                  <c:v>14.452683543349378</c:v>
                </c:pt>
                <c:pt idx="3183">
                  <c:v>14.458342385770424</c:v>
                </c:pt>
                <c:pt idx="3184">
                  <c:v>14.458342385770424</c:v>
                </c:pt>
                <c:pt idx="3185">
                  <c:v>14.458342385770424</c:v>
                </c:pt>
                <c:pt idx="3186">
                  <c:v>14.458342385770424</c:v>
                </c:pt>
                <c:pt idx="3187">
                  <c:v>14.458342385770424</c:v>
                </c:pt>
                <c:pt idx="3188">
                  <c:v>14.458342385770424</c:v>
                </c:pt>
                <c:pt idx="3189">
                  <c:v>14.458342385770424</c:v>
                </c:pt>
                <c:pt idx="3190">
                  <c:v>14.458342385770424</c:v>
                </c:pt>
                <c:pt idx="3191">
                  <c:v>14.458342385770424</c:v>
                </c:pt>
                <c:pt idx="3192">
                  <c:v>14.458342385770424</c:v>
                </c:pt>
                <c:pt idx="3193">
                  <c:v>14.458342385770424</c:v>
                </c:pt>
                <c:pt idx="3194">
                  <c:v>14.458342385770424</c:v>
                </c:pt>
                <c:pt idx="3195">
                  <c:v>14.458342385770424</c:v>
                </c:pt>
                <c:pt idx="3196">
                  <c:v>14.458342385770424</c:v>
                </c:pt>
                <c:pt idx="3197">
                  <c:v>14.458342385770424</c:v>
                </c:pt>
                <c:pt idx="3198">
                  <c:v>14.458342385770424</c:v>
                </c:pt>
                <c:pt idx="3199">
                  <c:v>14.458342385770424</c:v>
                </c:pt>
                <c:pt idx="3200">
                  <c:v>14.458342385770424</c:v>
                </c:pt>
                <c:pt idx="3201">
                  <c:v>14.458342385770424</c:v>
                </c:pt>
                <c:pt idx="3202">
                  <c:v>14.458342385770424</c:v>
                </c:pt>
                <c:pt idx="3203">
                  <c:v>14.458342385770424</c:v>
                </c:pt>
                <c:pt idx="3204">
                  <c:v>14.458342385770424</c:v>
                </c:pt>
                <c:pt idx="3205">
                  <c:v>14.458342385770424</c:v>
                </c:pt>
                <c:pt idx="3206">
                  <c:v>14.458342385770424</c:v>
                </c:pt>
                <c:pt idx="3207">
                  <c:v>14.458342385770424</c:v>
                </c:pt>
                <c:pt idx="3208">
                  <c:v>14.458342385770424</c:v>
                </c:pt>
                <c:pt idx="3209">
                  <c:v>14.458342385770424</c:v>
                </c:pt>
                <c:pt idx="3210">
                  <c:v>14.458342385770424</c:v>
                </c:pt>
                <c:pt idx="3211">
                  <c:v>14.458342385770424</c:v>
                </c:pt>
                <c:pt idx="3212">
                  <c:v>14.458342385770424</c:v>
                </c:pt>
                <c:pt idx="3213">
                  <c:v>14.458342385770424</c:v>
                </c:pt>
                <c:pt idx="3214">
                  <c:v>14.458342385770424</c:v>
                </c:pt>
                <c:pt idx="3215">
                  <c:v>14.458342385770424</c:v>
                </c:pt>
                <c:pt idx="3216">
                  <c:v>14.458342385770424</c:v>
                </c:pt>
                <c:pt idx="3217">
                  <c:v>14.458342385770424</c:v>
                </c:pt>
                <c:pt idx="3218">
                  <c:v>14.458342385770424</c:v>
                </c:pt>
                <c:pt idx="3219">
                  <c:v>14.458342385770424</c:v>
                </c:pt>
                <c:pt idx="3220">
                  <c:v>14.458342385770424</c:v>
                </c:pt>
                <c:pt idx="3221">
                  <c:v>14.458342385770424</c:v>
                </c:pt>
                <c:pt idx="3222">
                  <c:v>14.458342385770424</c:v>
                </c:pt>
                <c:pt idx="3223">
                  <c:v>14.458342385770424</c:v>
                </c:pt>
                <c:pt idx="3224">
                  <c:v>14.458342385770424</c:v>
                </c:pt>
                <c:pt idx="3225">
                  <c:v>14.458342385770424</c:v>
                </c:pt>
                <c:pt idx="3226">
                  <c:v>14.458342385770424</c:v>
                </c:pt>
                <c:pt idx="3227">
                  <c:v>14.458342385770424</c:v>
                </c:pt>
                <c:pt idx="3228">
                  <c:v>14.458342385770424</c:v>
                </c:pt>
                <c:pt idx="3229">
                  <c:v>14.458342385770424</c:v>
                </c:pt>
                <c:pt idx="3230">
                  <c:v>14.458342385770424</c:v>
                </c:pt>
                <c:pt idx="3231">
                  <c:v>14.458342385770424</c:v>
                </c:pt>
                <c:pt idx="3232">
                  <c:v>14.458342385770424</c:v>
                </c:pt>
                <c:pt idx="3233">
                  <c:v>14.458342385770424</c:v>
                </c:pt>
                <c:pt idx="3234">
                  <c:v>14.458342385770424</c:v>
                </c:pt>
                <c:pt idx="3235">
                  <c:v>14.458342385770424</c:v>
                </c:pt>
                <c:pt idx="3236">
                  <c:v>14.458342385770424</c:v>
                </c:pt>
                <c:pt idx="3237">
                  <c:v>14.458342385770424</c:v>
                </c:pt>
                <c:pt idx="3238">
                  <c:v>14.458342385770424</c:v>
                </c:pt>
                <c:pt idx="3239">
                  <c:v>14.458342385770424</c:v>
                </c:pt>
                <c:pt idx="3240">
                  <c:v>14.458342385770424</c:v>
                </c:pt>
                <c:pt idx="3241">
                  <c:v>14.458342385770424</c:v>
                </c:pt>
                <c:pt idx="3242">
                  <c:v>14.458342385770424</c:v>
                </c:pt>
                <c:pt idx="3243">
                  <c:v>14.458342385770424</c:v>
                </c:pt>
                <c:pt idx="3244">
                  <c:v>14.458342385770424</c:v>
                </c:pt>
                <c:pt idx="3245">
                  <c:v>14.458342385770424</c:v>
                </c:pt>
                <c:pt idx="3246">
                  <c:v>14.458342385770424</c:v>
                </c:pt>
                <c:pt idx="3247">
                  <c:v>14.458342385770424</c:v>
                </c:pt>
                <c:pt idx="3248">
                  <c:v>14.458342385770424</c:v>
                </c:pt>
                <c:pt idx="3249">
                  <c:v>14.458342385770424</c:v>
                </c:pt>
                <c:pt idx="3250">
                  <c:v>14.458342385770424</c:v>
                </c:pt>
                <c:pt idx="3251">
                  <c:v>14.458342385770424</c:v>
                </c:pt>
                <c:pt idx="3252">
                  <c:v>14.458342385770424</c:v>
                </c:pt>
                <c:pt idx="3253">
                  <c:v>14.458342385770424</c:v>
                </c:pt>
                <c:pt idx="3254">
                  <c:v>14.458342385770424</c:v>
                </c:pt>
                <c:pt idx="3255">
                  <c:v>14.458342385770424</c:v>
                </c:pt>
                <c:pt idx="3256">
                  <c:v>14.458342385770424</c:v>
                </c:pt>
                <c:pt idx="3257">
                  <c:v>14.458342385770424</c:v>
                </c:pt>
                <c:pt idx="3258">
                  <c:v>14.458342385770424</c:v>
                </c:pt>
                <c:pt idx="3259">
                  <c:v>14.458342385770424</c:v>
                </c:pt>
                <c:pt idx="3260">
                  <c:v>14.458342385770424</c:v>
                </c:pt>
                <c:pt idx="3261">
                  <c:v>14.458342385770424</c:v>
                </c:pt>
                <c:pt idx="3262">
                  <c:v>14.458342385770424</c:v>
                </c:pt>
                <c:pt idx="3263">
                  <c:v>14.458342385770424</c:v>
                </c:pt>
                <c:pt idx="3264">
                  <c:v>14.458342385770424</c:v>
                </c:pt>
                <c:pt idx="3265">
                  <c:v>14.458342385770424</c:v>
                </c:pt>
                <c:pt idx="3266">
                  <c:v>14.458342385770424</c:v>
                </c:pt>
                <c:pt idx="3267">
                  <c:v>14.458342385770424</c:v>
                </c:pt>
                <c:pt idx="3268">
                  <c:v>14.458342385770424</c:v>
                </c:pt>
                <c:pt idx="3269">
                  <c:v>14.458342385770424</c:v>
                </c:pt>
                <c:pt idx="3270">
                  <c:v>14.458342385770424</c:v>
                </c:pt>
                <c:pt idx="3271">
                  <c:v>14.458342385770424</c:v>
                </c:pt>
                <c:pt idx="3272">
                  <c:v>14.458342385770424</c:v>
                </c:pt>
                <c:pt idx="3273">
                  <c:v>14.458342385770424</c:v>
                </c:pt>
                <c:pt idx="3274">
                  <c:v>14.461171806980948</c:v>
                </c:pt>
                <c:pt idx="3275">
                  <c:v>14.464001228191471</c:v>
                </c:pt>
                <c:pt idx="3276">
                  <c:v>14.464001228191471</c:v>
                </c:pt>
                <c:pt idx="3277">
                  <c:v>14.464001228191471</c:v>
                </c:pt>
                <c:pt idx="3278">
                  <c:v>14.464001228191471</c:v>
                </c:pt>
                <c:pt idx="3279">
                  <c:v>14.464001228191471</c:v>
                </c:pt>
                <c:pt idx="3280">
                  <c:v>14.464001228191471</c:v>
                </c:pt>
                <c:pt idx="3281">
                  <c:v>14.466830649401992</c:v>
                </c:pt>
                <c:pt idx="3282">
                  <c:v>14.469660070612512</c:v>
                </c:pt>
                <c:pt idx="3283">
                  <c:v>14.472489491823033</c:v>
                </c:pt>
                <c:pt idx="3284">
                  <c:v>14.475318913033554</c:v>
                </c:pt>
                <c:pt idx="3285">
                  <c:v>14.478148334244075</c:v>
                </c:pt>
                <c:pt idx="3286">
                  <c:v>14.478148334244075</c:v>
                </c:pt>
                <c:pt idx="3287">
                  <c:v>14.478148334244075</c:v>
                </c:pt>
                <c:pt idx="3288">
                  <c:v>14.478148334244075</c:v>
                </c:pt>
                <c:pt idx="3289">
                  <c:v>14.478148334244075</c:v>
                </c:pt>
                <c:pt idx="3290">
                  <c:v>14.478148334244075</c:v>
                </c:pt>
                <c:pt idx="3291">
                  <c:v>14.478148334244075</c:v>
                </c:pt>
                <c:pt idx="3292">
                  <c:v>14.478148334244075</c:v>
                </c:pt>
                <c:pt idx="3293">
                  <c:v>14.478148334244075</c:v>
                </c:pt>
                <c:pt idx="3294">
                  <c:v>14.478148334244075</c:v>
                </c:pt>
                <c:pt idx="3295">
                  <c:v>14.478148334244075</c:v>
                </c:pt>
                <c:pt idx="3296">
                  <c:v>14.478148334244075</c:v>
                </c:pt>
                <c:pt idx="3297">
                  <c:v>14.478148334244075</c:v>
                </c:pt>
                <c:pt idx="3298">
                  <c:v>14.478148334244075</c:v>
                </c:pt>
                <c:pt idx="3299">
                  <c:v>14.478148334244075</c:v>
                </c:pt>
                <c:pt idx="3300">
                  <c:v>14.478148334244075</c:v>
                </c:pt>
                <c:pt idx="3301">
                  <c:v>14.478148334244075</c:v>
                </c:pt>
                <c:pt idx="3302">
                  <c:v>14.478148334244075</c:v>
                </c:pt>
                <c:pt idx="3303">
                  <c:v>14.478148334244075</c:v>
                </c:pt>
                <c:pt idx="3304">
                  <c:v>14.478148334244075</c:v>
                </c:pt>
                <c:pt idx="3305">
                  <c:v>14.478148334244075</c:v>
                </c:pt>
                <c:pt idx="3306">
                  <c:v>14.478148334244075</c:v>
                </c:pt>
                <c:pt idx="3307">
                  <c:v>14.478148334244075</c:v>
                </c:pt>
                <c:pt idx="3308">
                  <c:v>14.478148334244075</c:v>
                </c:pt>
                <c:pt idx="3309">
                  <c:v>14.478148334244075</c:v>
                </c:pt>
                <c:pt idx="3310">
                  <c:v>14.478148334244075</c:v>
                </c:pt>
                <c:pt idx="3311">
                  <c:v>14.478148334244075</c:v>
                </c:pt>
                <c:pt idx="3312">
                  <c:v>14.478148334244075</c:v>
                </c:pt>
                <c:pt idx="3313">
                  <c:v>14.478148334244075</c:v>
                </c:pt>
                <c:pt idx="3314">
                  <c:v>14.478148334244075</c:v>
                </c:pt>
                <c:pt idx="3315">
                  <c:v>14.478148334244075</c:v>
                </c:pt>
                <c:pt idx="3316">
                  <c:v>14.478148334244075</c:v>
                </c:pt>
                <c:pt idx="3317">
                  <c:v>14.478148334244075</c:v>
                </c:pt>
                <c:pt idx="3318">
                  <c:v>14.478148334244075</c:v>
                </c:pt>
                <c:pt idx="3319">
                  <c:v>14.478148334244075</c:v>
                </c:pt>
                <c:pt idx="3320">
                  <c:v>14.478148334244075</c:v>
                </c:pt>
                <c:pt idx="3321">
                  <c:v>14.478148334244075</c:v>
                </c:pt>
                <c:pt idx="3322">
                  <c:v>14.478148334244075</c:v>
                </c:pt>
                <c:pt idx="3323">
                  <c:v>14.478148334244075</c:v>
                </c:pt>
                <c:pt idx="3324">
                  <c:v>14.478148334244075</c:v>
                </c:pt>
                <c:pt idx="3325">
                  <c:v>14.478148334244075</c:v>
                </c:pt>
                <c:pt idx="3326">
                  <c:v>14.478148334244075</c:v>
                </c:pt>
                <c:pt idx="3327">
                  <c:v>14.478148334244075</c:v>
                </c:pt>
                <c:pt idx="3328">
                  <c:v>14.478148334244075</c:v>
                </c:pt>
                <c:pt idx="3329">
                  <c:v>14.478148334244075</c:v>
                </c:pt>
                <c:pt idx="3330">
                  <c:v>14.478148334244075</c:v>
                </c:pt>
                <c:pt idx="3331">
                  <c:v>14.478148334244075</c:v>
                </c:pt>
                <c:pt idx="3332">
                  <c:v>14.478148334244075</c:v>
                </c:pt>
                <c:pt idx="3333">
                  <c:v>14.478148334244075</c:v>
                </c:pt>
                <c:pt idx="3334">
                  <c:v>14.478148334244075</c:v>
                </c:pt>
                <c:pt idx="3335">
                  <c:v>14.478148334244075</c:v>
                </c:pt>
                <c:pt idx="3336">
                  <c:v>14.478148334244075</c:v>
                </c:pt>
                <c:pt idx="3337">
                  <c:v>14.478148334244075</c:v>
                </c:pt>
                <c:pt idx="3338">
                  <c:v>14.478148334244075</c:v>
                </c:pt>
                <c:pt idx="3339">
                  <c:v>14.478148334244075</c:v>
                </c:pt>
                <c:pt idx="3340">
                  <c:v>14.478148334244075</c:v>
                </c:pt>
                <c:pt idx="3341">
                  <c:v>14.478148334244075</c:v>
                </c:pt>
                <c:pt idx="3342">
                  <c:v>14.478148334244075</c:v>
                </c:pt>
                <c:pt idx="3343">
                  <c:v>14.478148334244075</c:v>
                </c:pt>
                <c:pt idx="3344">
                  <c:v>14.478148334244075</c:v>
                </c:pt>
                <c:pt idx="3345">
                  <c:v>14.478148334244075</c:v>
                </c:pt>
                <c:pt idx="3346">
                  <c:v>14.478148334244075</c:v>
                </c:pt>
                <c:pt idx="3347">
                  <c:v>14.478148334244075</c:v>
                </c:pt>
                <c:pt idx="3348">
                  <c:v>14.478148334244075</c:v>
                </c:pt>
                <c:pt idx="3349">
                  <c:v>14.478148334244075</c:v>
                </c:pt>
                <c:pt idx="3350">
                  <c:v>14.478148334244075</c:v>
                </c:pt>
                <c:pt idx="3351">
                  <c:v>14.478148334244075</c:v>
                </c:pt>
                <c:pt idx="3352">
                  <c:v>14.478148334244075</c:v>
                </c:pt>
                <c:pt idx="3353">
                  <c:v>14.478148334244075</c:v>
                </c:pt>
                <c:pt idx="3354">
                  <c:v>14.478148334244075</c:v>
                </c:pt>
                <c:pt idx="3355">
                  <c:v>14.478148334244075</c:v>
                </c:pt>
                <c:pt idx="3356">
                  <c:v>14.478148334244075</c:v>
                </c:pt>
                <c:pt idx="3357">
                  <c:v>14.478148334244075</c:v>
                </c:pt>
                <c:pt idx="3358">
                  <c:v>14.478148334244075</c:v>
                </c:pt>
                <c:pt idx="3359">
                  <c:v>14.478148334244075</c:v>
                </c:pt>
                <c:pt idx="3360">
                  <c:v>14.478148334244075</c:v>
                </c:pt>
                <c:pt idx="3361">
                  <c:v>14.478148334244075</c:v>
                </c:pt>
                <c:pt idx="3362">
                  <c:v>14.478148334244075</c:v>
                </c:pt>
                <c:pt idx="3363">
                  <c:v>14.478148334244075</c:v>
                </c:pt>
                <c:pt idx="3364">
                  <c:v>14.478148334244075</c:v>
                </c:pt>
                <c:pt idx="3365">
                  <c:v>14.478148334244075</c:v>
                </c:pt>
                <c:pt idx="3366">
                  <c:v>14.478148334244075</c:v>
                </c:pt>
                <c:pt idx="3367">
                  <c:v>14.478148334244075</c:v>
                </c:pt>
                <c:pt idx="3368">
                  <c:v>14.478148334244075</c:v>
                </c:pt>
                <c:pt idx="3369">
                  <c:v>14.478148334244075</c:v>
                </c:pt>
                <c:pt idx="3370">
                  <c:v>14.478148334244075</c:v>
                </c:pt>
                <c:pt idx="3371">
                  <c:v>14.478148334244075</c:v>
                </c:pt>
                <c:pt idx="3372">
                  <c:v>14.478148334244075</c:v>
                </c:pt>
                <c:pt idx="3373">
                  <c:v>14.478148334244075</c:v>
                </c:pt>
                <c:pt idx="3374">
                  <c:v>14.478148334244075</c:v>
                </c:pt>
                <c:pt idx="3375">
                  <c:v>14.478148334244075</c:v>
                </c:pt>
                <c:pt idx="3376">
                  <c:v>14.478148334244075</c:v>
                </c:pt>
                <c:pt idx="3377">
                  <c:v>14.478148334244075</c:v>
                </c:pt>
                <c:pt idx="3378">
                  <c:v>14.478148334244075</c:v>
                </c:pt>
                <c:pt idx="3379">
                  <c:v>14.478148334244075</c:v>
                </c:pt>
                <c:pt idx="3380">
                  <c:v>14.478148334244075</c:v>
                </c:pt>
                <c:pt idx="3381">
                  <c:v>14.478148334244075</c:v>
                </c:pt>
                <c:pt idx="3382">
                  <c:v>14.478148334244075</c:v>
                </c:pt>
                <c:pt idx="3383">
                  <c:v>14.478148334244075</c:v>
                </c:pt>
                <c:pt idx="3384">
                  <c:v>14.478148334244075</c:v>
                </c:pt>
                <c:pt idx="3385">
                  <c:v>14.478148334244075</c:v>
                </c:pt>
                <c:pt idx="3386">
                  <c:v>14.478148334244075</c:v>
                </c:pt>
                <c:pt idx="3387">
                  <c:v>14.478148334244075</c:v>
                </c:pt>
                <c:pt idx="3388">
                  <c:v>14.478148334244075</c:v>
                </c:pt>
                <c:pt idx="3389">
                  <c:v>14.478148334244075</c:v>
                </c:pt>
                <c:pt idx="3390">
                  <c:v>14.478148334244075</c:v>
                </c:pt>
                <c:pt idx="3391">
                  <c:v>14.478148334244075</c:v>
                </c:pt>
                <c:pt idx="3392">
                  <c:v>14.478148334244075</c:v>
                </c:pt>
                <c:pt idx="3393">
                  <c:v>14.478148334244075</c:v>
                </c:pt>
                <c:pt idx="3394">
                  <c:v>14.478148334244075</c:v>
                </c:pt>
                <c:pt idx="3395">
                  <c:v>14.478148334244075</c:v>
                </c:pt>
                <c:pt idx="3396">
                  <c:v>14.478148334244075</c:v>
                </c:pt>
                <c:pt idx="3397">
                  <c:v>14.478148334244075</c:v>
                </c:pt>
                <c:pt idx="3398">
                  <c:v>14.478148334244075</c:v>
                </c:pt>
                <c:pt idx="3399">
                  <c:v>14.478148334244075</c:v>
                </c:pt>
                <c:pt idx="3400">
                  <c:v>14.478148334244075</c:v>
                </c:pt>
                <c:pt idx="3401">
                  <c:v>14.478148334244075</c:v>
                </c:pt>
                <c:pt idx="3402">
                  <c:v>14.478148334244075</c:v>
                </c:pt>
                <c:pt idx="3403">
                  <c:v>14.478148334244075</c:v>
                </c:pt>
                <c:pt idx="3404">
                  <c:v>14.478148334244075</c:v>
                </c:pt>
                <c:pt idx="3405">
                  <c:v>14.478148334244075</c:v>
                </c:pt>
                <c:pt idx="3406">
                  <c:v>14.480977755454596</c:v>
                </c:pt>
                <c:pt idx="3407">
                  <c:v>14.483807176665117</c:v>
                </c:pt>
                <c:pt idx="3408">
                  <c:v>14.486636597875638</c:v>
                </c:pt>
                <c:pt idx="3409">
                  <c:v>14.489466019086159</c:v>
                </c:pt>
                <c:pt idx="3410">
                  <c:v>14.492295440296679</c:v>
                </c:pt>
                <c:pt idx="3411">
                  <c:v>14.492295440296679</c:v>
                </c:pt>
                <c:pt idx="3412">
                  <c:v>14.492295440296679</c:v>
                </c:pt>
                <c:pt idx="3413">
                  <c:v>14.492295440296679</c:v>
                </c:pt>
                <c:pt idx="3414">
                  <c:v>14.492295440296679</c:v>
                </c:pt>
                <c:pt idx="3415">
                  <c:v>14.492295440296679</c:v>
                </c:pt>
                <c:pt idx="3416">
                  <c:v>14.495124861507204</c:v>
                </c:pt>
                <c:pt idx="3417">
                  <c:v>14.497954282717727</c:v>
                </c:pt>
                <c:pt idx="3418">
                  <c:v>14.500783703928251</c:v>
                </c:pt>
                <c:pt idx="3419">
                  <c:v>14.503613125138774</c:v>
                </c:pt>
                <c:pt idx="3420">
                  <c:v>14.506442546349298</c:v>
                </c:pt>
                <c:pt idx="3421">
                  <c:v>14.506442546349298</c:v>
                </c:pt>
                <c:pt idx="3422">
                  <c:v>14.506442546349298</c:v>
                </c:pt>
                <c:pt idx="3423">
                  <c:v>14.506442546349298</c:v>
                </c:pt>
                <c:pt idx="3424">
                  <c:v>14.506442546349298</c:v>
                </c:pt>
                <c:pt idx="3425">
                  <c:v>14.506442546349298</c:v>
                </c:pt>
                <c:pt idx="3426">
                  <c:v>14.506442546349298</c:v>
                </c:pt>
                <c:pt idx="3427">
                  <c:v>14.506442546349298</c:v>
                </c:pt>
                <c:pt idx="3428">
                  <c:v>14.506442546349298</c:v>
                </c:pt>
                <c:pt idx="3429">
                  <c:v>14.506442546349298</c:v>
                </c:pt>
                <c:pt idx="3430">
                  <c:v>14.506442546349298</c:v>
                </c:pt>
                <c:pt idx="3431">
                  <c:v>14.506442546349298</c:v>
                </c:pt>
                <c:pt idx="3432">
                  <c:v>14.506442546349298</c:v>
                </c:pt>
                <c:pt idx="3433">
                  <c:v>14.506442546349298</c:v>
                </c:pt>
                <c:pt idx="3434">
                  <c:v>14.506442546349298</c:v>
                </c:pt>
                <c:pt idx="3435">
                  <c:v>14.506442546349298</c:v>
                </c:pt>
                <c:pt idx="3436">
                  <c:v>14.506442546349298</c:v>
                </c:pt>
                <c:pt idx="3437">
                  <c:v>14.506442546349298</c:v>
                </c:pt>
                <c:pt idx="3438">
                  <c:v>14.506442546349298</c:v>
                </c:pt>
                <c:pt idx="3439">
                  <c:v>14.506442546349298</c:v>
                </c:pt>
                <c:pt idx="3440">
                  <c:v>14.506442546349298</c:v>
                </c:pt>
                <c:pt idx="3441">
                  <c:v>14.509271967559819</c:v>
                </c:pt>
                <c:pt idx="3442">
                  <c:v>14.51210138877034</c:v>
                </c:pt>
                <c:pt idx="3443">
                  <c:v>14.514930809980861</c:v>
                </c:pt>
                <c:pt idx="3444">
                  <c:v>14.517760231191382</c:v>
                </c:pt>
                <c:pt idx="3445">
                  <c:v>14.520589652401902</c:v>
                </c:pt>
                <c:pt idx="3446">
                  <c:v>14.520589652401902</c:v>
                </c:pt>
                <c:pt idx="3447">
                  <c:v>14.520589652401902</c:v>
                </c:pt>
                <c:pt idx="3448">
                  <c:v>14.520589652401902</c:v>
                </c:pt>
                <c:pt idx="3449">
                  <c:v>14.520589652401902</c:v>
                </c:pt>
                <c:pt idx="3450">
                  <c:v>14.523419073612427</c:v>
                </c:pt>
                <c:pt idx="3451">
                  <c:v>14.52624849482295</c:v>
                </c:pt>
                <c:pt idx="3452">
                  <c:v>14.529077916033474</c:v>
                </c:pt>
                <c:pt idx="3453">
                  <c:v>14.531907337243997</c:v>
                </c:pt>
                <c:pt idx="3454">
                  <c:v>14.534736758454521</c:v>
                </c:pt>
                <c:pt idx="3455">
                  <c:v>14.534736758454521</c:v>
                </c:pt>
                <c:pt idx="3456">
                  <c:v>14.534736758454521</c:v>
                </c:pt>
                <c:pt idx="3457">
                  <c:v>14.534736758454521</c:v>
                </c:pt>
                <c:pt idx="3458">
                  <c:v>14.534736758454521</c:v>
                </c:pt>
                <c:pt idx="3459">
                  <c:v>14.534736758454521</c:v>
                </c:pt>
                <c:pt idx="3460">
                  <c:v>14.534736758454521</c:v>
                </c:pt>
                <c:pt idx="3461">
                  <c:v>14.534736758454521</c:v>
                </c:pt>
                <c:pt idx="3462">
                  <c:v>14.534736758454521</c:v>
                </c:pt>
                <c:pt idx="3463">
                  <c:v>14.534736758454521</c:v>
                </c:pt>
                <c:pt idx="3464">
                  <c:v>14.534736758454521</c:v>
                </c:pt>
                <c:pt idx="3465">
                  <c:v>14.534736758454521</c:v>
                </c:pt>
                <c:pt idx="3466">
                  <c:v>14.534736758454521</c:v>
                </c:pt>
                <c:pt idx="3467">
                  <c:v>14.534736758454521</c:v>
                </c:pt>
                <c:pt idx="3468">
                  <c:v>14.534736758454521</c:v>
                </c:pt>
                <c:pt idx="3469">
                  <c:v>14.534736758454521</c:v>
                </c:pt>
                <c:pt idx="3470">
                  <c:v>14.534736758454521</c:v>
                </c:pt>
                <c:pt idx="3471">
                  <c:v>14.537566179665047</c:v>
                </c:pt>
                <c:pt idx="3472">
                  <c:v>14.540395600875573</c:v>
                </c:pt>
                <c:pt idx="3473">
                  <c:v>14.5432250220861</c:v>
                </c:pt>
                <c:pt idx="3474">
                  <c:v>14.54888386450715</c:v>
                </c:pt>
                <c:pt idx="3475">
                  <c:v>14.554542706928201</c:v>
                </c:pt>
                <c:pt idx="3476">
                  <c:v>14.554542706928201</c:v>
                </c:pt>
                <c:pt idx="3477">
                  <c:v>14.554542706928201</c:v>
                </c:pt>
                <c:pt idx="3478">
                  <c:v>14.554542706928201</c:v>
                </c:pt>
                <c:pt idx="3479">
                  <c:v>14.554542706928201</c:v>
                </c:pt>
                <c:pt idx="3480">
                  <c:v>14.554542706928201</c:v>
                </c:pt>
                <c:pt idx="3481">
                  <c:v>14.554542706928201</c:v>
                </c:pt>
                <c:pt idx="3482">
                  <c:v>14.554542706928201</c:v>
                </c:pt>
                <c:pt idx="3483">
                  <c:v>14.554542706928201</c:v>
                </c:pt>
                <c:pt idx="3484">
                  <c:v>14.554542706928201</c:v>
                </c:pt>
                <c:pt idx="3485">
                  <c:v>14.554542706928201</c:v>
                </c:pt>
                <c:pt idx="3486">
                  <c:v>14.554542706928201</c:v>
                </c:pt>
                <c:pt idx="3487">
                  <c:v>14.554542706928201</c:v>
                </c:pt>
                <c:pt idx="3488">
                  <c:v>14.554542706928201</c:v>
                </c:pt>
                <c:pt idx="3489">
                  <c:v>14.554542706928201</c:v>
                </c:pt>
                <c:pt idx="3490">
                  <c:v>14.554542706928201</c:v>
                </c:pt>
                <c:pt idx="3491">
                  <c:v>14.554542706928201</c:v>
                </c:pt>
                <c:pt idx="3492">
                  <c:v>14.554542706928201</c:v>
                </c:pt>
                <c:pt idx="3493">
                  <c:v>14.554542706928201</c:v>
                </c:pt>
                <c:pt idx="3494">
                  <c:v>14.554542706928201</c:v>
                </c:pt>
                <c:pt idx="3495">
                  <c:v>14.554542706928201</c:v>
                </c:pt>
                <c:pt idx="3496">
                  <c:v>14.554542706928201</c:v>
                </c:pt>
                <c:pt idx="3497">
                  <c:v>14.554542706928201</c:v>
                </c:pt>
                <c:pt idx="3498">
                  <c:v>14.554542706928201</c:v>
                </c:pt>
                <c:pt idx="3499">
                  <c:v>14.554542706928201</c:v>
                </c:pt>
                <c:pt idx="3500">
                  <c:v>14.554542706928201</c:v>
                </c:pt>
                <c:pt idx="3501">
                  <c:v>14.554542706928201</c:v>
                </c:pt>
                <c:pt idx="3502">
                  <c:v>14.554542706928201</c:v>
                </c:pt>
                <c:pt idx="3503">
                  <c:v>14.554542706928201</c:v>
                </c:pt>
                <c:pt idx="3504">
                  <c:v>14.554542706928201</c:v>
                </c:pt>
                <c:pt idx="3505">
                  <c:v>14.554542706928201</c:v>
                </c:pt>
                <c:pt idx="3506">
                  <c:v>14.554542706928201</c:v>
                </c:pt>
                <c:pt idx="3507">
                  <c:v>14.554542706928201</c:v>
                </c:pt>
                <c:pt idx="3508">
                  <c:v>14.554542706928201</c:v>
                </c:pt>
                <c:pt idx="3509">
                  <c:v>14.554542706928201</c:v>
                </c:pt>
                <c:pt idx="3510">
                  <c:v>14.554542706928201</c:v>
                </c:pt>
                <c:pt idx="3511">
                  <c:v>14.554542706928201</c:v>
                </c:pt>
                <c:pt idx="3512">
                  <c:v>14.554542706928201</c:v>
                </c:pt>
                <c:pt idx="3513">
                  <c:v>14.554542706928201</c:v>
                </c:pt>
                <c:pt idx="3514">
                  <c:v>14.554542706928201</c:v>
                </c:pt>
                <c:pt idx="3515">
                  <c:v>14.554542706928201</c:v>
                </c:pt>
                <c:pt idx="3516">
                  <c:v>14.554542706928201</c:v>
                </c:pt>
                <c:pt idx="3517">
                  <c:v>14.554542706928201</c:v>
                </c:pt>
                <c:pt idx="3518">
                  <c:v>14.554542706928201</c:v>
                </c:pt>
                <c:pt idx="3519">
                  <c:v>14.554542706928201</c:v>
                </c:pt>
                <c:pt idx="3520">
                  <c:v>14.554542706928201</c:v>
                </c:pt>
                <c:pt idx="3521">
                  <c:v>14.554542706928201</c:v>
                </c:pt>
                <c:pt idx="3522">
                  <c:v>14.554542706928201</c:v>
                </c:pt>
                <c:pt idx="3523">
                  <c:v>14.554542706928201</c:v>
                </c:pt>
                <c:pt idx="3524">
                  <c:v>14.554542706928201</c:v>
                </c:pt>
                <c:pt idx="3525">
                  <c:v>14.554542706928201</c:v>
                </c:pt>
                <c:pt idx="3526">
                  <c:v>14.554542706928201</c:v>
                </c:pt>
                <c:pt idx="3527">
                  <c:v>14.554542706928201</c:v>
                </c:pt>
                <c:pt idx="3528">
                  <c:v>14.554542706928201</c:v>
                </c:pt>
                <c:pt idx="3529">
                  <c:v>14.554542706928201</c:v>
                </c:pt>
                <c:pt idx="3530">
                  <c:v>14.554542706928201</c:v>
                </c:pt>
                <c:pt idx="3531">
                  <c:v>14.554542706928201</c:v>
                </c:pt>
                <c:pt idx="3532">
                  <c:v>14.554542706928201</c:v>
                </c:pt>
                <c:pt idx="3533">
                  <c:v>14.554542706928201</c:v>
                </c:pt>
                <c:pt idx="3534">
                  <c:v>14.554542706928201</c:v>
                </c:pt>
                <c:pt idx="3535">
                  <c:v>14.554542706928201</c:v>
                </c:pt>
                <c:pt idx="3536">
                  <c:v>14.554542706928201</c:v>
                </c:pt>
                <c:pt idx="3537">
                  <c:v>14.554542706928201</c:v>
                </c:pt>
                <c:pt idx="3538">
                  <c:v>14.554542706928201</c:v>
                </c:pt>
                <c:pt idx="3539">
                  <c:v>14.554542706928201</c:v>
                </c:pt>
                <c:pt idx="3540">
                  <c:v>14.554542706928201</c:v>
                </c:pt>
                <c:pt idx="3541">
                  <c:v>14.554542706928201</c:v>
                </c:pt>
                <c:pt idx="3542">
                  <c:v>14.554542706928201</c:v>
                </c:pt>
                <c:pt idx="3543">
                  <c:v>14.554542706928201</c:v>
                </c:pt>
                <c:pt idx="3544">
                  <c:v>14.554542706928201</c:v>
                </c:pt>
                <c:pt idx="3545">
                  <c:v>14.554542706928201</c:v>
                </c:pt>
                <c:pt idx="3546">
                  <c:v>14.557372128138724</c:v>
                </c:pt>
                <c:pt idx="3547">
                  <c:v>14.560201549349248</c:v>
                </c:pt>
                <c:pt idx="3548">
                  <c:v>14.563030970559771</c:v>
                </c:pt>
                <c:pt idx="3549">
                  <c:v>14.565860391770295</c:v>
                </c:pt>
                <c:pt idx="3550">
                  <c:v>14.565860391770295</c:v>
                </c:pt>
                <c:pt idx="3551">
                  <c:v>14.565860391770295</c:v>
                </c:pt>
                <c:pt idx="3552">
                  <c:v>14.565860391770295</c:v>
                </c:pt>
                <c:pt idx="3553">
                  <c:v>14.565860391770295</c:v>
                </c:pt>
                <c:pt idx="3554">
                  <c:v>14.565860391770295</c:v>
                </c:pt>
                <c:pt idx="3555">
                  <c:v>14.565860391770295</c:v>
                </c:pt>
                <c:pt idx="3556">
                  <c:v>14.565860391770295</c:v>
                </c:pt>
                <c:pt idx="3557">
                  <c:v>14.565860391770295</c:v>
                </c:pt>
                <c:pt idx="3558">
                  <c:v>14.568689812980816</c:v>
                </c:pt>
                <c:pt idx="3559">
                  <c:v>14.571519234191337</c:v>
                </c:pt>
                <c:pt idx="3560">
                  <c:v>14.574348655401858</c:v>
                </c:pt>
                <c:pt idx="3561">
                  <c:v>14.577178076612379</c:v>
                </c:pt>
                <c:pt idx="3562">
                  <c:v>14.5800074978229</c:v>
                </c:pt>
                <c:pt idx="3563">
                  <c:v>14.5800074978229</c:v>
                </c:pt>
                <c:pt idx="3564">
                  <c:v>14.5800074978229</c:v>
                </c:pt>
                <c:pt idx="3565">
                  <c:v>14.5800074978229</c:v>
                </c:pt>
                <c:pt idx="3566">
                  <c:v>14.5800074978229</c:v>
                </c:pt>
                <c:pt idx="3567">
                  <c:v>14.5800074978229</c:v>
                </c:pt>
                <c:pt idx="3568">
                  <c:v>14.5800074978229</c:v>
                </c:pt>
                <c:pt idx="3569">
                  <c:v>14.5800074978229</c:v>
                </c:pt>
                <c:pt idx="3570">
                  <c:v>14.5800074978229</c:v>
                </c:pt>
                <c:pt idx="3571">
                  <c:v>14.5800074978229</c:v>
                </c:pt>
                <c:pt idx="3572">
                  <c:v>14.5800074978229</c:v>
                </c:pt>
                <c:pt idx="3573">
                  <c:v>14.5800074978229</c:v>
                </c:pt>
                <c:pt idx="3574">
                  <c:v>14.5800074978229</c:v>
                </c:pt>
                <c:pt idx="3575">
                  <c:v>14.5800074978229</c:v>
                </c:pt>
                <c:pt idx="3576">
                  <c:v>14.5800074978229</c:v>
                </c:pt>
                <c:pt idx="3577">
                  <c:v>14.5800074978229</c:v>
                </c:pt>
                <c:pt idx="3578">
                  <c:v>14.5800074978229</c:v>
                </c:pt>
                <c:pt idx="3579">
                  <c:v>14.5800074978229</c:v>
                </c:pt>
                <c:pt idx="3580">
                  <c:v>14.5800074978229</c:v>
                </c:pt>
                <c:pt idx="3581">
                  <c:v>14.5800074978229</c:v>
                </c:pt>
                <c:pt idx="3582">
                  <c:v>14.5800074978229</c:v>
                </c:pt>
                <c:pt idx="3583">
                  <c:v>14.5800074978229</c:v>
                </c:pt>
                <c:pt idx="3584">
                  <c:v>14.5800074978229</c:v>
                </c:pt>
                <c:pt idx="3585">
                  <c:v>14.5800074978229</c:v>
                </c:pt>
                <c:pt idx="3586">
                  <c:v>14.5800074978229</c:v>
                </c:pt>
                <c:pt idx="3587">
                  <c:v>14.5800074978229</c:v>
                </c:pt>
                <c:pt idx="3588">
                  <c:v>14.5800074978229</c:v>
                </c:pt>
                <c:pt idx="3589">
                  <c:v>14.5800074978229</c:v>
                </c:pt>
                <c:pt idx="3590">
                  <c:v>14.5800074978229</c:v>
                </c:pt>
                <c:pt idx="3591">
                  <c:v>14.5800074978229</c:v>
                </c:pt>
                <c:pt idx="3592">
                  <c:v>14.5800074978229</c:v>
                </c:pt>
                <c:pt idx="3593">
                  <c:v>14.5800074978229</c:v>
                </c:pt>
                <c:pt idx="3594">
                  <c:v>14.5800074978229</c:v>
                </c:pt>
                <c:pt idx="3595">
                  <c:v>14.5800074978229</c:v>
                </c:pt>
                <c:pt idx="3596">
                  <c:v>14.5800074978229</c:v>
                </c:pt>
                <c:pt idx="3597">
                  <c:v>14.5800074978229</c:v>
                </c:pt>
                <c:pt idx="3598">
                  <c:v>14.5800074978229</c:v>
                </c:pt>
                <c:pt idx="3599">
                  <c:v>14.5800074978229</c:v>
                </c:pt>
                <c:pt idx="3600">
                  <c:v>14.5800074978229</c:v>
                </c:pt>
                <c:pt idx="3601">
                  <c:v>14.5800074978229</c:v>
                </c:pt>
                <c:pt idx="3602">
                  <c:v>14.5800074978229</c:v>
                </c:pt>
                <c:pt idx="3603">
                  <c:v>14.5800074978229</c:v>
                </c:pt>
                <c:pt idx="3604">
                  <c:v>14.5800074978229</c:v>
                </c:pt>
                <c:pt idx="3605">
                  <c:v>14.5800074978229</c:v>
                </c:pt>
                <c:pt idx="3606">
                  <c:v>14.5800074978229</c:v>
                </c:pt>
                <c:pt idx="3607">
                  <c:v>14.5800074978229</c:v>
                </c:pt>
                <c:pt idx="3608">
                  <c:v>14.5800074978229</c:v>
                </c:pt>
                <c:pt idx="3609">
                  <c:v>14.5800074978229</c:v>
                </c:pt>
                <c:pt idx="3610">
                  <c:v>14.5800074978229</c:v>
                </c:pt>
                <c:pt idx="3611">
                  <c:v>14.5800074978229</c:v>
                </c:pt>
                <c:pt idx="3612">
                  <c:v>14.5800074978229</c:v>
                </c:pt>
                <c:pt idx="3613">
                  <c:v>14.5800074978229</c:v>
                </c:pt>
                <c:pt idx="3614">
                  <c:v>14.5800074978229</c:v>
                </c:pt>
                <c:pt idx="3615">
                  <c:v>14.5800074978229</c:v>
                </c:pt>
                <c:pt idx="3616">
                  <c:v>14.5800074978229</c:v>
                </c:pt>
                <c:pt idx="3617">
                  <c:v>14.5800074978229</c:v>
                </c:pt>
                <c:pt idx="3618">
                  <c:v>14.5800074978229</c:v>
                </c:pt>
                <c:pt idx="3619">
                  <c:v>14.5800074978229</c:v>
                </c:pt>
                <c:pt idx="3620">
                  <c:v>14.5800074978229</c:v>
                </c:pt>
                <c:pt idx="3621">
                  <c:v>14.5800074978229</c:v>
                </c:pt>
                <c:pt idx="3622">
                  <c:v>14.5800074978229</c:v>
                </c:pt>
                <c:pt idx="3623">
                  <c:v>14.5800074978229</c:v>
                </c:pt>
                <c:pt idx="3624">
                  <c:v>14.5800074978229</c:v>
                </c:pt>
                <c:pt idx="3625">
                  <c:v>14.5800074978229</c:v>
                </c:pt>
                <c:pt idx="3626">
                  <c:v>14.5800074978229</c:v>
                </c:pt>
                <c:pt idx="3627">
                  <c:v>14.5800074978229</c:v>
                </c:pt>
                <c:pt idx="3628">
                  <c:v>14.5800074978229</c:v>
                </c:pt>
                <c:pt idx="3629">
                  <c:v>14.5800074978229</c:v>
                </c:pt>
                <c:pt idx="3630">
                  <c:v>14.5800074978229</c:v>
                </c:pt>
                <c:pt idx="3631">
                  <c:v>14.5800074978229</c:v>
                </c:pt>
                <c:pt idx="3632">
                  <c:v>14.5800074978229</c:v>
                </c:pt>
                <c:pt idx="3633">
                  <c:v>14.5800074978229</c:v>
                </c:pt>
                <c:pt idx="3634">
                  <c:v>14.5800074978229</c:v>
                </c:pt>
                <c:pt idx="3635">
                  <c:v>14.5800074978229</c:v>
                </c:pt>
                <c:pt idx="3636">
                  <c:v>14.5800074978229</c:v>
                </c:pt>
                <c:pt idx="3637">
                  <c:v>14.5800074978229</c:v>
                </c:pt>
                <c:pt idx="3638">
                  <c:v>14.5800074978229</c:v>
                </c:pt>
                <c:pt idx="3639">
                  <c:v>14.5800074978229</c:v>
                </c:pt>
                <c:pt idx="3640">
                  <c:v>14.5800074978229</c:v>
                </c:pt>
                <c:pt idx="3641">
                  <c:v>14.5800074978229</c:v>
                </c:pt>
                <c:pt idx="3642">
                  <c:v>14.5800074978229</c:v>
                </c:pt>
                <c:pt idx="3643">
                  <c:v>14.5800074978229</c:v>
                </c:pt>
                <c:pt idx="3644">
                  <c:v>14.5800074978229</c:v>
                </c:pt>
                <c:pt idx="3645">
                  <c:v>14.5800074978229</c:v>
                </c:pt>
                <c:pt idx="3646">
                  <c:v>14.5800074978229</c:v>
                </c:pt>
                <c:pt idx="3647">
                  <c:v>14.5800074978229</c:v>
                </c:pt>
                <c:pt idx="3648">
                  <c:v>14.5800074978229</c:v>
                </c:pt>
                <c:pt idx="3649">
                  <c:v>14.5800074978229</c:v>
                </c:pt>
                <c:pt idx="3650">
                  <c:v>14.5800074978229</c:v>
                </c:pt>
                <c:pt idx="3651">
                  <c:v>14.5800074978229</c:v>
                </c:pt>
                <c:pt idx="3652">
                  <c:v>14.5800074978229</c:v>
                </c:pt>
                <c:pt idx="3653">
                  <c:v>14.5800074978229</c:v>
                </c:pt>
                <c:pt idx="3654">
                  <c:v>14.5800074978229</c:v>
                </c:pt>
                <c:pt idx="3655">
                  <c:v>14.5800074978229</c:v>
                </c:pt>
                <c:pt idx="3656">
                  <c:v>14.5800074978229</c:v>
                </c:pt>
                <c:pt idx="3657">
                  <c:v>14.5800074978229</c:v>
                </c:pt>
                <c:pt idx="3658">
                  <c:v>14.5800074978229</c:v>
                </c:pt>
                <c:pt idx="3659">
                  <c:v>14.5800074978229</c:v>
                </c:pt>
                <c:pt idx="3660">
                  <c:v>14.5800074978229</c:v>
                </c:pt>
                <c:pt idx="3661">
                  <c:v>14.5800074978229</c:v>
                </c:pt>
                <c:pt idx="3662">
                  <c:v>14.5800074978229</c:v>
                </c:pt>
                <c:pt idx="3663">
                  <c:v>14.5800074978229</c:v>
                </c:pt>
                <c:pt idx="3664">
                  <c:v>14.5800074978229</c:v>
                </c:pt>
                <c:pt idx="3665">
                  <c:v>14.5800074978229</c:v>
                </c:pt>
                <c:pt idx="3666">
                  <c:v>14.5800074978229</c:v>
                </c:pt>
                <c:pt idx="3667">
                  <c:v>14.5800074978229</c:v>
                </c:pt>
                <c:pt idx="3668">
                  <c:v>14.5800074978229</c:v>
                </c:pt>
                <c:pt idx="3669">
                  <c:v>14.5800074978229</c:v>
                </c:pt>
                <c:pt idx="3670">
                  <c:v>14.5800074978229</c:v>
                </c:pt>
                <c:pt idx="3671">
                  <c:v>14.5800074978229</c:v>
                </c:pt>
                <c:pt idx="3672">
                  <c:v>14.5800074978229</c:v>
                </c:pt>
                <c:pt idx="3673">
                  <c:v>14.5800074978229</c:v>
                </c:pt>
                <c:pt idx="3674">
                  <c:v>14.5800074978229</c:v>
                </c:pt>
                <c:pt idx="3675">
                  <c:v>14.5800074978229</c:v>
                </c:pt>
                <c:pt idx="3676">
                  <c:v>14.5800074978229</c:v>
                </c:pt>
                <c:pt idx="3677">
                  <c:v>14.5800074978229</c:v>
                </c:pt>
                <c:pt idx="3678">
                  <c:v>14.5800074978229</c:v>
                </c:pt>
                <c:pt idx="3679">
                  <c:v>14.5800074978229</c:v>
                </c:pt>
                <c:pt idx="3680">
                  <c:v>14.5800074978229</c:v>
                </c:pt>
                <c:pt idx="3681">
                  <c:v>14.5800074978229</c:v>
                </c:pt>
                <c:pt idx="3682">
                  <c:v>14.5800074978229</c:v>
                </c:pt>
                <c:pt idx="3683">
                  <c:v>14.5800074978229</c:v>
                </c:pt>
                <c:pt idx="3684">
                  <c:v>14.582836919033422</c:v>
                </c:pt>
                <c:pt idx="3685">
                  <c:v>14.585666340243947</c:v>
                </c:pt>
                <c:pt idx="3686">
                  <c:v>14.588495761454469</c:v>
                </c:pt>
                <c:pt idx="3687">
                  <c:v>14.591325182664994</c:v>
                </c:pt>
                <c:pt idx="3688">
                  <c:v>14.591325182664994</c:v>
                </c:pt>
                <c:pt idx="3689">
                  <c:v>14.591325182664994</c:v>
                </c:pt>
                <c:pt idx="3690">
                  <c:v>14.591325182664994</c:v>
                </c:pt>
                <c:pt idx="3691">
                  <c:v>14.591325182664994</c:v>
                </c:pt>
                <c:pt idx="3692">
                  <c:v>14.591325182664994</c:v>
                </c:pt>
                <c:pt idx="3693">
                  <c:v>14.591325182664994</c:v>
                </c:pt>
                <c:pt idx="3694">
                  <c:v>14.594154603875515</c:v>
                </c:pt>
                <c:pt idx="3695">
                  <c:v>14.596984025086035</c:v>
                </c:pt>
                <c:pt idx="3696">
                  <c:v>14.599813446296556</c:v>
                </c:pt>
                <c:pt idx="3697">
                  <c:v>14.602642867507077</c:v>
                </c:pt>
                <c:pt idx="3698">
                  <c:v>14.605472288717598</c:v>
                </c:pt>
                <c:pt idx="3699">
                  <c:v>14.605472288717598</c:v>
                </c:pt>
                <c:pt idx="3700">
                  <c:v>14.605472288717598</c:v>
                </c:pt>
                <c:pt idx="3701">
                  <c:v>14.605472288717598</c:v>
                </c:pt>
                <c:pt idx="3702">
                  <c:v>14.605472288717598</c:v>
                </c:pt>
                <c:pt idx="3703">
                  <c:v>14.605472288717598</c:v>
                </c:pt>
                <c:pt idx="3704">
                  <c:v>14.605472288717598</c:v>
                </c:pt>
                <c:pt idx="3705">
                  <c:v>14.605472288717598</c:v>
                </c:pt>
                <c:pt idx="3706">
                  <c:v>14.605472288717598</c:v>
                </c:pt>
                <c:pt idx="3707">
                  <c:v>14.605472288717598</c:v>
                </c:pt>
                <c:pt idx="3708">
                  <c:v>14.605472288717598</c:v>
                </c:pt>
                <c:pt idx="3709">
                  <c:v>14.605472288717598</c:v>
                </c:pt>
                <c:pt idx="3710">
                  <c:v>14.605472288717598</c:v>
                </c:pt>
                <c:pt idx="3711">
                  <c:v>14.605472288717598</c:v>
                </c:pt>
                <c:pt idx="3712">
                  <c:v>14.605472288717598</c:v>
                </c:pt>
                <c:pt idx="3713">
                  <c:v>14.605472288717598</c:v>
                </c:pt>
                <c:pt idx="3714">
                  <c:v>14.605472288717598</c:v>
                </c:pt>
                <c:pt idx="3715">
                  <c:v>14.605472288717598</c:v>
                </c:pt>
                <c:pt idx="3716">
                  <c:v>14.605472288717598</c:v>
                </c:pt>
                <c:pt idx="3717">
                  <c:v>14.605472288717598</c:v>
                </c:pt>
                <c:pt idx="3718">
                  <c:v>14.605472288717598</c:v>
                </c:pt>
                <c:pt idx="3719">
                  <c:v>14.605472288717598</c:v>
                </c:pt>
                <c:pt idx="3720">
                  <c:v>14.605472288717598</c:v>
                </c:pt>
                <c:pt idx="3721">
                  <c:v>14.605472288717598</c:v>
                </c:pt>
                <c:pt idx="3722">
                  <c:v>14.605472288717598</c:v>
                </c:pt>
                <c:pt idx="3723">
                  <c:v>14.605472288717598</c:v>
                </c:pt>
                <c:pt idx="3724">
                  <c:v>14.605472288717598</c:v>
                </c:pt>
                <c:pt idx="3725">
                  <c:v>14.605472288717598</c:v>
                </c:pt>
                <c:pt idx="3726">
                  <c:v>14.605472288717598</c:v>
                </c:pt>
                <c:pt idx="3727">
                  <c:v>14.605472288717598</c:v>
                </c:pt>
                <c:pt idx="3728">
                  <c:v>14.605472288717598</c:v>
                </c:pt>
                <c:pt idx="3729">
                  <c:v>14.611131131138643</c:v>
                </c:pt>
                <c:pt idx="3730">
                  <c:v>14.616789973559687</c:v>
                </c:pt>
                <c:pt idx="3731">
                  <c:v>14.622448815980732</c:v>
                </c:pt>
                <c:pt idx="3732">
                  <c:v>14.6309370796123</c:v>
                </c:pt>
                <c:pt idx="3733">
                  <c:v>14.639425343243868</c:v>
                </c:pt>
                <c:pt idx="3734">
                  <c:v>14.642254764454393</c:v>
                </c:pt>
                <c:pt idx="3735">
                  <c:v>14.645084185664915</c:v>
                </c:pt>
                <c:pt idx="3736">
                  <c:v>14.645084185664915</c:v>
                </c:pt>
                <c:pt idx="3737">
                  <c:v>14.647913606875436</c:v>
                </c:pt>
                <c:pt idx="3738">
                  <c:v>14.650743028085957</c:v>
                </c:pt>
                <c:pt idx="3739">
                  <c:v>14.653572449296478</c:v>
                </c:pt>
                <c:pt idx="3740">
                  <c:v>14.656401870506999</c:v>
                </c:pt>
                <c:pt idx="3741">
                  <c:v>14.662060712928044</c:v>
                </c:pt>
                <c:pt idx="3742">
                  <c:v>14.662060712928044</c:v>
                </c:pt>
                <c:pt idx="3743">
                  <c:v>14.662060712928044</c:v>
                </c:pt>
                <c:pt idx="3744">
                  <c:v>14.662060712928044</c:v>
                </c:pt>
                <c:pt idx="3745">
                  <c:v>14.662060712928044</c:v>
                </c:pt>
                <c:pt idx="3746">
                  <c:v>14.662060712928044</c:v>
                </c:pt>
                <c:pt idx="3747">
                  <c:v>14.662060712928044</c:v>
                </c:pt>
                <c:pt idx="3748">
                  <c:v>14.662060712928044</c:v>
                </c:pt>
                <c:pt idx="3749">
                  <c:v>14.662060712928044</c:v>
                </c:pt>
                <c:pt idx="3750">
                  <c:v>14.662060712928044</c:v>
                </c:pt>
                <c:pt idx="3751">
                  <c:v>14.662060712928044</c:v>
                </c:pt>
                <c:pt idx="3752">
                  <c:v>14.662060712928044</c:v>
                </c:pt>
                <c:pt idx="3753">
                  <c:v>14.662060712928044</c:v>
                </c:pt>
                <c:pt idx="3754">
                  <c:v>14.662060712928044</c:v>
                </c:pt>
                <c:pt idx="3755">
                  <c:v>14.662060712928044</c:v>
                </c:pt>
                <c:pt idx="3756">
                  <c:v>14.662060712928044</c:v>
                </c:pt>
                <c:pt idx="3757">
                  <c:v>14.662060712928044</c:v>
                </c:pt>
                <c:pt idx="3758">
                  <c:v>14.662060712928044</c:v>
                </c:pt>
                <c:pt idx="3759">
                  <c:v>14.662060712928044</c:v>
                </c:pt>
                <c:pt idx="3760">
                  <c:v>14.662060712928044</c:v>
                </c:pt>
                <c:pt idx="3761">
                  <c:v>14.662060712928044</c:v>
                </c:pt>
                <c:pt idx="3762">
                  <c:v>14.662060712928044</c:v>
                </c:pt>
                <c:pt idx="3763">
                  <c:v>14.662060712928044</c:v>
                </c:pt>
                <c:pt idx="3764">
                  <c:v>14.662060712928044</c:v>
                </c:pt>
                <c:pt idx="3765">
                  <c:v>14.662060712928044</c:v>
                </c:pt>
                <c:pt idx="3766">
                  <c:v>14.662060712928044</c:v>
                </c:pt>
                <c:pt idx="3767">
                  <c:v>14.662060712928044</c:v>
                </c:pt>
                <c:pt idx="3768">
                  <c:v>14.662060712928044</c:v>
                </c:pt>
                <c:pt idx="3769">
                  <c:v>14.662060712928044</c:v>
                </c:pt>
                <c:pt idx="3770">
                  <c:v>14.662060712928044</c:v>
                </c:pt>
                <c:pt idx="3771">
                  <c:v>14.662060712928044</c:v>
                </c:pt>
                <c:pt idx="3772">
                  <c:v>14.662060712928044</c:v>
                </c:pt>
                <c:pt idx="3773">
                  <c:v>14.662060712928044</c:v>
                </c:pt>
                <c:pt idx="3774">
                  <c:v>14.662060712928044</c:v>
                </c:pt>
                <c:pt idx="3775">
                  <c:v>14.662060712928044</c:v>
                </c:pt>
                <c:pt idx="3776">
                  <c:v>14.662060712928044</c:v>
                </c:pt>
                <c:pt idx="3777">
                  <c:v>14.662060712928044</c:v>
                </c:pt>
                <c:pt idx="3778">
                  <c:v>14.662060712928044</c:v>
                </c:pt>
                <c:pt idx="3779">
                  <c:v>14.662060712928044</c:v>
                </c:pt>
                <c:pt idx="3780">
                  <c:v>14.662060712928044</c:v>
                </c:pt>
                <c:pt idx="3781">
                  <c:v>14.662060712928044</c:v>
                </c:pt>
                <c:pt idx="3782">
                  <c:v>14.662060712928044</c:v>
                </c:pt>
                <c:pt idx="3783">
                  <c:v>14.662060712928044</c:v>
                </c:pt>
                <c:pt idx="3784">
                  <c:v>14.662060712928044</c:v>
                </c:pt>
                <c:pt idx="3785">
                  <c:v>14.662060712928044</c:v>
                </c:pt>
                <c:pt idx="3786">
                  <c:v>14.662060712928044</c:v>
                </c:pt>
                <c:pt idx="3787">
                  <c:v>14.662060712928044</c:v>
                </c:pt>
                <c:pt idx="3788">
                  <c:v>14.662060712928044</c:v>
                </c:pt>
                <c:pt idx="3789">
                  <c:v>14.662060712928044</c:v>
                </c:pt>
                <c:pt idx="3790">
                  <c:v>14.662060712928044</c:v>
                </c:pt>
                <c:pt idx="3791">
                  <c:v>14.662060712928044</c:v>
                </c:pt>
                <c:pt idx="3792">
                  <c:v>14.662060712928044</c:v>
                </c:pt>
                <c:pt idx="3793">
                  <c:v>14.662060712928044</c:v>
                </c:pt>
                <c:pt idx="3794">
                  <c:v>14.662060712928044</c:v>
                </c:pt>
                <c:pt idx="3795">
                  <c:v>14.662060712928044</c:v>
                </c:pt>
                <c:pt idx="3796">
                  <c:v>14.662060712928044</c:v>
                </c:pt>
                <c:pt idx="3797">
                  <c:v>14.662060712928044</c:v>
                </c:pt>
                <c:pt idx="3798">
                  <c:v>14.662060712928044</c:v>
                </c:pt>
                <c:pt idx="3799">
                  <c:v>14.662060712928044</c:v>
                </c:pt>
                <c:pt idx="3800">
                  <c:v>14.662060712928044</c:v>
                </c:pt>
                <c:pt idx="3801">
                  <c:v>14.662060712928044</c:v>
                </c:pt>
                <c:pt idx="3802">
                  <c:v>14.662060712928044</c:v>
                </c:pt>
                <c:pt idx="3803">
                  <c:v>14.662060712928044</c:v>
                </c:pt>
                <c:pt idx="3804">
                  <c:v>14.662060712928044</c:v>
                </c:pt>
                <c:pt idx="3805">
                  <c:v>14.662060712928044</c:v>
                </c:pt>
                <c:pt idx="3806">
                  <c:v>14.662060712928044</c:v>
                </c:pt>
                <c:pt idx="3807">
                  <c:v>14.662060712928044</c:v>
                </c:pt>
                <c:pt idx="3808">
                  <c:v>14.662060712928044</c:v>
                </c:pt>
                <c:pt idx="3809">
                  <c:v>14.662060712928044</c:v>
                </c:pt>
                <c:pt idx="3810">
                  <c:v>14.662060712928044</c:v>
                </c:pt>
                <c:pt idx="3811">
                  <c:v>14.662060712928044</c:v>
                </c:pt>
                <c:pt idx="3812">
                  <c:v>14.662060712928044</c:v>
                </c:pt>
                <c:pt idx="3813">
                  <c:v>14.662060712928044</c:v>
                </c:pt>
                <c:pt idx="3814">
                  <c:v>14.662060712928044</c:v>
                </c:pt>
                <c:pt idx="3815">
                  <c:v>14.662060712928044</c:v>
                </c:pt>
                <c:pt idx="3816">
                  <c:v>14.662060712928044</c:v>
                </c:pt>
                <c:pt idx="3817">
                  <c:v>14.662060712928044</c:v>
                </c:pt>
                <c:pt idx="3818">
                  <c:v>14.662060712928044</c:v>
                </c:pt>
                <c:pt idx="3819">
                  <c:v>14.662060712928044</c:v>
                </c:pt>
                <c:pt idx="3820">
                  <c:v>14.662060712928044</c:v>
                </c:pt>
                <c:pt idx="3821">
                  <c:v>14.662060712928044</c:v>
                </c:pt>
                <c:pt idx="3822">
                  <c:v>14.662060712928044</c:v>
                </c:pt>
                <c:pt idx="3823">
                  <c:v>14.662060712928044</c:v>
                </c:pt>
                <c:pt idx="3824">
                  <c:v>14.662060712928044</c:v>
                </c:pt>
                <c:pt idx="3825">
                  <c:v>14.662060712928044</c:v>
                </c:pt>
                <c:pt idx="3826">
                  <c:v>14.662060712928044</c:v>
                </c:pt>
                <c:pt idx="3827">
                  <c:v>14.662060712928044</c:v>
                </c:pt>
                <c:pt idx="3828">
                  <c:v>14.662060712928044</c:v>
                </c:pt>
                <c:pt idx="3829">
                  <c:v>14.662060712928044</c:v>
                </c:pt>
                <c:pt idx="3830">
                  <c:v>14.662060712928044</c:v>
                </c:pt>
                <c:pt idx="3831">
                  <c:v>14.662060712928044</c:v>
                </c:pt>
                <c:pt idx="3832">
                  <c:v>14.662060712928044</c:v>
                </c:pt>
                <c:pt idx="3833">
                  <c:v>14.662060712928044</c:v>
                </c:pt>
                <c:pt idx="3834">
                  <c:v>14.662060712928044</c:v>
                </c:pt>
                <c:pt idx="3835">
                  <c:v>14.664890134138568</c:v>
                </c:pt>
                <c:pt idx="3836">
                  <c:v>14.667719555349091</c:v>
                </c:pt>
                <c:pt idx="3837">
                  <c:v>14.670548976559616</c:v>
                </c:pt>
                <c:pt idx="3838">
                  <c:v>14.673378397770138</c:v>
                </c:pt>
                <c:pt idx="3839">
                  <c:v>14.676207818980663</c:v>
                </c:pt>
                <c:pt idx="3840">
                  <c:v>14.676207818980663</c:v>
                </c:pt>
                <c:pt idx="3841">
                  <c:v>14.676207818980663</c:v>
                </c:pt>
                <c:pt idx="3842">
                  <c:v>14.676207818980663</c:v>
                </c:pt>
                <c:pt idx="3843">
                  <c:v>14.676207818980663</c:v>
                </c:pt>
                <c:pt idx="3844">
                  <c:v>14.676207818980663</c:v>
                </c:pt>
                <c:pt idx="3845">
                  <c:v>14.676207818980663</c:v>
                </c:pt>
                <c:pt idx="3846">
                  <c:v>14.676207818980663</c:v>
                </c:pt>
                <c:pt idx="3847">
                  <c:v>14.676207818980663</c:v>
                </c:pt>
                <c:pt idx="3848">
                  <c:v>14.676207818980663</c:v>
                </c:pt>
                <c:pt idx="3849">
                  <c:v>14.676207818980663</c:v>
                </c:pt>
                <c:pt idx="3850">
                  <c:v>14.676207818980663</c:v>
                </c:pt>
                <c:pt idx="3851">
                  <c:v>14.676207818980663</c:v>
                </c:pt>
                <c:pt idx="3852">
                  <c:v>14.676207818980663</c:v>
                </c:pt>
                <c:pt idx="3853">
                  <c:v>14.676207818980663</c:v>
                </c:pt>
                <c:pt idx="3854">
                  <c:v>14.676207818980663</c:v>
                </c:pt>
                <c:pt idx="3855">
                  <c:v>14.676207818980663</c:v>
                </c:pt>
                <c:pt idx="3856">
                  <c:v>14.679037240191183</c:v>
                </c:pt>
                <c:pt idx="3857">
                  <c:v>14.681866661401704</c:v>
                </c:pt>
                <c:pt idx="3858">
                  <c:v>14.684696082612225</c:v>
                </c:pt>
                <c:pt idx="3859">
                  <c:v>14.687525503822746</c:v>
                </c:pt>
                <c:pt idx="3860">
                  <c:v>14.690354925033267</c:v>
                </c:pt>
                <c:pt idx="3861">
                  <c:v>14.690354925033267</c:v>
                </c:pt>
                <c:pt idx="3862">
                  <c:v>14.690354925033267</c:v>
                </c:pt>
                <c:pt idx="3863">
                  <c:v>14.690354925033267</c:v>
                </c:pt>
                <c:pt idx="3864">
                  <c:v>14.690354925033267</c:v>
                </c:pt>
                <c:pt idx="3865">
                  <c:v>14.690354925033267</c:v>
                </c:pt>
                <c:pt idx="3866">
                  <c:v>14.690354925033267</c:v>
                </c:pt>
                <c:pt idx="3867">
                  <c:v>14.696013767454314</c:v>
                </c:pt>
                <c:pt idx="3868">
                  <c:v>14.701672609875361</c:v>
                </c:pt>
                <c:pt idx="3869">
                  <c:v>14.70733145229641</c:v>
                </c:pt>
                <c:pt idx="3870">
                  <c:v>14.712990294717457</c:v>
                </c:pt>
                <c:pt idx="3871">
                  <c:v>14.718649137138504</c:v>
                </c:pt>
                <c:pt idx="3872">
                  <c:v>14.718649137138504</c:v>
                </c:pt>
                <c:pt idx="3873">
                  <c:v>14.718649137138504</c:v>
                </c:pt>
                <c:pt idx="3874">
                  <c:v>14.718649137138504</c:v>
                </c:pt>
                <c:pt idx="3875">
                  <c:v>14.718649137138504</c:v>
                </c:pt>
                <c:pt idx="3876">
                  <c:v>14.718649137138504</c:v>
                </c:pt>
                <c:pt idx="3877">
                  <c:v>14.718649137138504</c:v>
                </c:pt>
                <c:pt idx="3878">
                  <c:v>14.718649137138504</c:v>
                </c:pt>
                <c:pt idx="3879">
                  <c:v>14.718649137138504</c:v>
                </c:pt>
                <c:pt idx="3880">
                  <c:v>14.718649137138504</c:v>
                </c:pt>
                <c:pt idx="3881">
                  <c:v>14.718649137138504</c:v>
                </c:pt>
                <c:pt idx="3882">
                  <c:v>14.718649137138504</c:v>
                </c:pt>
                <c:pt idx="3883">
                  <c:v>14.718649137138504</c:v>
                </c:pt>
                <c:pt idx="3884">
                  <c:v>14.718649137138504</c:v>
                </c:pt>
                <c:pt idx="3885">
                  <c:v>14.718649137138504</c:v>
                </c:pt>
                <c:pt idx="3886">
                  <c:v>14.718649137138504</c:v>
                </c:pt>
                <c:pt idx="3887">
                  <c:v>14.718649137138504</c:v>
                </c:pt>
                <c:pt idx="3888">
                  <c:v>14.718649137138504</c:v>
                </c:pt>
                <c:pt idx="3889">
                  <c:v>14.718649137138504</c:v>
                </c:pt>
                <c:pt idx="3890">
                  <c:v>14.718649137138504</c:v>
                </c:pt>
                <c:pt idx="3891">
                  <c:v>14.718649137138504</c:v>
                </c:pt>
                <c:pt idx="3892">
                  <c:v>14.718649137138504</c:v>
                </c:pt>
                <c:pt idx="3893">
                  <c:v>14.718649137138504</c:v>
                </c:pt>
                <c:pt idx="3894">
                  <c:v>14.718649137138504</c:v>
                </c:pt>
                <c:pt idx="3895">
                  <c:v>14.718649137138504</c:v>
                </c:pt>
                <c:pt idx="3896">
                  <c:v>14.718649137138504</c:v>
                </c:pt>
                <c:pt idx="3897">
                  <c:v>14.718649137138504</c:v>
                </c:pt>
                <c:pt idx="3898">
                  <c:v>14.718649137138504</c:v>
                </c:pt>
                <c:pt idx="3899">
                  <c:v>14.718649137138504</c:v>
                </c:pt>
                <c:pt idx="3900">
                  <c:v>14.718649137138504</c:v>
                </c:pt>
                <c:pt idx="3901">
                  <c:v>14.718649137138504</c:v>
                </c:pt>
                <c:pt idx="3902">
                  <c:v>14.718649137138504</c:v>
                </c:pt>
                <c:pt idx="3903">
                  <c:v>14.718649137138504</c:v>
                </c:pt>
                <c:pt idx="3904">
                  <c:v>14.718649137138504</c:v>
                </c:pt>
                <c:pt idx="3905">
                  <c:v>14.718649137138504</c:v>
                </c:pt>
                <c:pt idx="3906">
                  <c:v>14.718649137138504</c:v>
                </c:pt>
                <c:pt idx="3907">
                  <c:v>14.718649137138504</c:v>
                </c:pt>
                <c:pt idx="3908">
                  <c:v>14.718649137138504</c:v>
                </c:pt>
                <c:pt idx="3909">
                  <c:v>14.718649137138504</c:v>
                </c:pt>
                <c:pt idx="3910">
                  <c:v>14.718649137138504</c:v>
                </c:pt>
                <c:pt idx="3911">
                  <c:v>14.718649137138504</c:v>
                </c:pt>
                <c:pt idx="3912">
                  <c:v>14.718649137138504</c:v>
                </c:pt>
                <c:pt idx="3913">
                  <c:v>14.718649137138504</c:v>
                </c:pt>
                <c:pt idx="3914">
                  <c:v>14.718649137138504</c:v>
                </c:pt>
                <c:pt idx="3915">
                  <c:v>14.718649137138504</c:v>
                </c:pt>
                <c:pt idx="3916">
                  <c:v>14.718649137138504</c:v>
                </c:pt>
                <c:pt idx="3917">
                  <c:v>14.718649137138504</c:v>
                </c:pt>
                <c:pt idx="3918">
                  <c:v>14.718649137138504</c:v>
                </c:pt>
                <c:pt idx="3919">
                  <c:v>14.718649137138504</c:v>
                </c:pt>
                <c:pt idx="3920">
                  <c:v>14.718649137138504</c:v>
                </c:pt>
                <c:pt idx="3921">
                  <c:v>14.718649137138504</c:v>
                </c:pt>
                <c:pt idx="3922">
                  <c:v>14.718649137138504</c:v>
                </c:pt>
                <c:pt idx="3923">
                  <c:v>14.718649137138504</c:v>
                </c:pt>
                <c:pt idx="3924">
                  <c:v>14.718649137138504</c:v>
                </c:pt>
                <c:pt idx="3925">
                  <c:v>14.718649137138504</c:v>
                </c:pt>
                <c:pt idx="3926">
                  <c:v>14.718649137138504</c:v>
                </c:pt>
                <c:pt idx="3927">
                  <c:v>14.718649137138504</c:v>
                </c:pt>
                <c:pt idx="3928">
                  <c:v>14.718649137138504</c:v>
                </c:pt>
                <c:pt idx="3929">
                  <c:v>14.718649137138504</c:v>
                </c:pt>
                <c:pt idx="3930">
                  <c:v>14.718649137138504</c:v>
                </c:pt>
                <c:pt idx="3931">
                  <c:v>14.718649137138504</c:v>
                </c:pt>
                <c:pt idx="3932">
                  <c:v>14.718649137138504</c:v>
                </c:pt>
                <c:pt idx="3933">
                  <c:v>14.718649137138504</c:v>
                </c:pt>
                <c:pt idx="3934">
                  <c:v>14.718649137138504</c:v>
                </c:pt>
                <c:pt idx="3935">
                  <c:v>14.718649137138504</c:v>
                </c:pt>
                <c:pt idx="3936">
                  <c:v>14.718649137138504</c:v>
                </c:pt>
                <c:pt idx="3937">
                  <c:v>14.718649137138504</c:v>
                </c:pt>
                <c:pt idx="3938">
                  <c:v>14.718649137138504</c:v>
                </c:pt>
                <c:pt idx="3939">
                  <c:v>14.718649137138504</c:v>
                </c:pt>
                <c:pt idx="3940">
                  <c:v>14.718649137138504</c:v>
                </c:pt>
                <c:pt idx="3941">
                  <c:v>14.718649137138504</c:v>
                </c:pt>
                <c:pt idx="3942">
                  <c:v>14.718649137138504</c:v>
                </c:pt>
                <c:pt idx="3943">
                  <c:v>14.718649137138504</c:v>
                </c:pt>
                <c:pt idx="3944">
                  <c:v>14.718649137138504</c:v>
                </c:pt>
                <c:pt idx="3945">
                  <c:v>14.718649137138504</c:v>
                </c:pt>
                <c:pt idx="3946">
                  <c:v>14.718649137138504</c:v>
                </c:pt>
                <c:pt idx="3947">
                  <c:v>14.718649137138504</c:v>
                </c:pt>
                <c:pt idx="3948">
                  <c:v>14.72430797955955</c:v>
                </c:pt>
                <c:pt idx="3949">
                  <c:v>14.729966821980593</c:v>
                </c:pt>
                <c:pt idx="3950">
                  <c:v>14.735625664401638</c:v>
                </c:pt>
                <c:pt idx="3951">
                  <c:v>14.741284506822682</c:v>
                </c:pt>
                <c:pt idx="3952">
                  <c:v>14.746943349243727</c:v>
                </c:pt>
                <c:pt idx="3953">
                  <c:v>14.746943349243727</c:v>
                </c:pt>
                <c:pt idx="3954">
                  <c:v>14.746943349243727</c:v>
                </c:pt>
                <c:pt idx="3955">
                  <c:v>14.746943349243727</c:v>
                </c:pt>
                <c:pt idx="3956">
                  <c:v>14.746943349243727</c:v>
                </c:pt>
                <c:pt idx="3957">
                  <c:v>14.746943349243727</c:v>
                </c:pt>
                <c:pt idx="3958">
                  <c:v>14.746943349243727</c:v>
                </c:pt>
                <c:pt idx="3959">
                  <c:v>14.746943349243727</c:v>
                </c:pt>
                <c:pt idx="3960">
                  <c:v>14.746943349243727</c:v>
                </c:pt>
                <c:pt idx="3961">
                  <c:v>14.746943349243727</c:v>
                </c:pt>
                <c:pt idx="3962">
                  <c:v>14.752602191664772</c:v>
                </c:pt>
                <c:pt idx="3963">
                  <c:v>14.755431612875293</c:v>
                </c:pt>
                <c:pt idx="3964">
                  <c:v>14.758261034085814</c:v>
                </c:pt>
                <c:pt idx="3965">
                  <c:v>14.763919876506858</c:v>
                </c:pt>
                <c:pt idx="3966">
                  <c:v>14.769578718927903</c:v>
                </c:pt>
                <c:pt idx="3967">
                  <c:v>14.769578718927903</c:v>
                </c:pt>
                <c:pt idx="3968">
                  <c:v>14.772408140138426</c:v>
                </c:pt>
                <c:pt idx="3969">
                  <c:v>14.77523756134895</c:v>
                </c:pt>
                <c:pt idx="3970">
                  <c:v>14.77523756134895</c:v>
                </c:pt>
                <c:pt idx="3971">
                  <c:v>14.77523756134895</c:v>
                </c:pt>
                <c:pt idx="3972">
                  <c:v>14.77523756134895</c:v>
                </c:pt>
                <c:pt idx="3973">
                  <c:v>14.77523756134895</c:v>
                </c:pt>
                <c:pt idx="3974">
                  <c:v>14.77523756134895</c:v>
                </c:pt>
                <c:pt idx="3975">
                  <c:v>14.77523756134895</c:v>
                </c:pt>
                <c:pt idx="3976">
                  <c:v>14.77523756134895</c:v>
                </c:pt>
                <c:pt idx="3977">
                  <c:v>14.77523756134895</c:v>
                </c:pt>
                <c:pt idx="3978">
                  <c:v>14.77523756134895</c:v>
                </c:pt>
                <c:pt idx="3979">
                  <c:v>14.77523756134895</c:v>
                </c:pt>
                <c:pt idx="3980">
                  <c:v>14.77523756134895</c:v>
                </c:pt>
                <c:pt idx="3981">
                  <c:v>14.77523756134895</c:v>
                </c:pt>
                <c:pt idx="3982">
                  <c:v>14.77523756134895</c:v>
                </c:pt>
                <c:pt idx="3983">
                  <c:v>14.77523756134895</c:v>
                </c:pt>
                <c:pt idx="3984">
                  <c:v>14.77523756134895</c:v>
                </c:pt>
                <c:pt idx="3985">
                  <c:v>14.77523756134895</c:v>
                </c:pt>
                <c:pt idx="3986">
                  <c:v>14.77523756134895</c:v>
                </c:pt>
                <c:pt idx="3987">
                  <c:v>14.77523756134895</c:v>
                </c:pt>
                <c:pt idx="3988">
                  <c:v>14.778066982559476</c:v>
                </c:pt>
                <c:pt idx="3989">
                  <c:v>14.780896403770003</c:v>
                </c:pt>
                <c:pt idx="3990">
                  <c:v>14.783725824980531</c:v>
                </c:pt>
                <c:pt idx="3991">
                  <c:v>14.786555246191057</c:v>
                </c:pt>
                <c:pt idx="3992">
                  <c:v>14.789384667401583</c:v>
                </c:pt>
                <c:pt idx="3993">
                  <c:v>14.789384667401583</c:v>
                </c:pt>
                <c:pt idx="3994">
                  <c:v>14.789384667401583</c:v>
                </c:pt>
                <c:pt idx="3995">
                  <c:v>14.789384667401583</c:v>
                </c:pt>
                <c:pt idx="3996">
                  <c:v>14.789384667401583</c:v>
                </c:pt>
                <c:pt idx="3997">
                  <c:v>14.789384667401583</c:v>
                </c:pt>
                <c:pt idx="3998">
                  <c:v>14.789384667401583</c:v>
                </c:pt>
                <c:pt idx="3999">
                  <c:v>14.789384667401583</c:v>
                </c:pt>
                <c:pt idx="4000">
                  <c:v>14.789384667401583</c:v>
                </c:pt>
                <c:pt idx="4001">
                  <c:v>14.789384667401583</c:v>
                </c:pt>
                <c:pt idx="4002">
                  <c:v>14.789384667401583</c:v>
                </c:pt>
                <c:pt idx="4003">
                  <c:v>14.795043509822628</c:v>
                </c:pt>
                <c:pt idx="4004">
                  <c:v>14.800702352243672</c:v>
                </c:pt>
                <c:pt idx="4005">
                  <c:v>14.806361194664717</c:v>
                </c:pt>
                <c:pt idx="4006">
                  <c:v>14.812020037085761</c:v>
                </c:pt>
                <c:pt idx="4007">
                  <c:v>14.817678879506806</c:v>
                </c:pt>
                <c:pt idx="4008">
                  <c:v>14.817678879506806</c:v>
                </c:pt>
                <c:pt idx="4009">
                  <c:v>14.817678879506806</c:v>
                </c:pt>
                <c:pt idx="4010">
                  <c:v>14.817678879506806</c:v>
                </c:pt>
                <c:pt idx="4011">
                  <c:v>14.817678879506806</c:v>
                </c:pt>
                <c:pt idx="4012">
                  <c:v>14.817678879506806</c:v>
                </c:pt>
                <c:pt idx="4013">
                  <c:v>14.817678879506806</c:v>
                </c:pt>
                <c:pt idx="4014">
                  <c:v>14.817678879506806</c:v>
                </c:pt>
                <c:pt idx="4015">
                  <c:v>14.817678879506806</c:v>
                </c:pt>
                <c:pt idx="4016">
                  <c:v>14.817678879506806</c:v>
                </c:pt>
                <c:pt idx="4017">
                  <c:v>14.817678879506806</c:v>
                </c:pt>
                <c:pt idx="4018">
                  <c:v>14.817678879506806</c:v>
                </c:pt>
                <c:pt idx="4019">
                  <c:v>14.817678879506806</c:v>
                </c:pt>
                <c:pt idx="4020">
                  <c:v>14.817678879506806</c:v>
                </c:pt>
                <c:pt idx="4021">
                  <c:v>14.817678879506806</c:v>
                </c:pt>
                <c:pt idx="4022">
                  <c:v>14.817678879506806</c:v>
                </c:pt>
                <c:pt idx="4023">
                  <c:v>14.817678879506806</c:v>
                </c:pt>
                <c:pt idx="4024">
                  <c:v>14.817678879506806</c:v>
                </c:pt>
                <c:pt idx="4025">
                  <c:v>14.817678879506806</c:v>
                </c:pt>
                <c:pt idx="4026">
                  <c:v>14.817678879506806</c:v>
                </c:pt>
                <c:pt idx="4027">
                  <c:v>14.817678879506806</c:v>
                </c:pt>
                <c:pt idx="4028">
                  <c:v>14.817678879506806</c:v>
                </c:pt>
                <c:pt idx="4029">
                  <c:v>14.817678879506806</c:v>
                </c:pt>
                <c:pt idx="4030">
                  <c:v>14.817678879506806</c:v>
                </c:pt>
                <c:pt idx="4031">
                  <c:v>14.817678879506806</c:v>
                </c:pt>
                <c:pt idx="4032">
                  <c:v>14.817678879506806</c:v>
                </c:pt>
                <c:pt idx="4033">
                  <c:v>14.817678879506806</c:v>
                </c:pt>
                <c:pt idx="4034">
                  <c:v>14.817678879506806</c:v>
                </c:pt>
                <c:pt idx="4035">
                  <c:v>14.817678879506806</c:v>
                </c:pt>
                <c:pt idx="4036">
                  <c:v>14.817678879506806</c:v>
                </c:pt>
                <c:pt idx="4037">
                  <c:v>14.817678879506806</c:v>
                </c:pt>
                <c:pt idx="4038">
                  <c:v>14.817678879506806</c:v>
                </c:pt>
                <c:pt idx="4039">
                  <c:v>14.817678879506806</c:v>
                </c:pt>
                <c:pt idx="4040">
                  <c:v>14.817678879506806</c:v>
                </c:pt>
                <c:pt idx="4041">
                  <c:v>14.817678879506806</c:v>
                </c:pt>
                <c:pt idx="4042">
                  <c:v>14.817678879506806</c:v>
                </c:pt>
                <c:pt idx="4043">
                  <c:v>14.823337721927851</c:v>
                </c:pt>
                <c:pt idx="4044">
                  <c:v>14.828996564348895</c:v>
                </c:pt>
                <c:pt idx="4045">
                  <c:v>14.83465540676994</c:v>
                </c:pt>
                <c:pt idx="4046">
                  <c:v>14.840314249190984</c:v>
                </c:pt>
                <c:pt idx="4047">
                  <c:v>14.845973091612029</c:v>
                </c:pt>
                <c:pt idx="4048">
                  <c:v>14.845973091612029</c:v>
                </c:pt>
                <c:pt idx="4049">
                  <c:v>14.845973091612029</c:v>
                </c:pt>
                <c:pt idx="4050">
                  <c:v>14.845973091612029</c:v>
                </c:pt>
                <c:pt idx="4051">
                  <c:v>14.845973091612029</c:v>
                </c:pt>
                <c:pt idx="4052">
                  <c:v>14.845973091612029</c:v>
                </c:pt>
                <c:pt idx="4053">
                  <c:v>14.845973091612029</c:v>
                </c:pt>
                <c:pt idx="4054">
                  <c:v>14.845973091612029</c:v>
                </c:pt>
                <c:pt idx="4055">
                  <c:v>14.845973091612029</c:v>
                </c:pt>
                <c:pt idx="4056">
                  <c:v>14.845973091612029</c:v>
                </c:pt>
                <c:pt idx="4057">
                  <c:v>14.845973091612029</c:v>
                </c:pt>
                <c:pt idx="4058">
                  <c:v>14.845973091612029</c:v>
                </c:pt>
                <c:pt idx="4059">
                  <c:v>14.845973091612029</c:v>
                </c:pt>
                <c:pt idx="4060">
                  <c:v>14.845973091612029</c:v>
                </c:pt>
                <c:pt idx="4061">
                  <c:v>14.845973091612029</c:v>
                </c:pt>
                <c:pt idx="4062">
                  <c:v>14.845973091612029</c:v>
                </c:pt>
                <c:pt idx="4063">
                  <c:v>14.845973091612029</c:v>
                </c:pt>
                <c:pt idx="4064">
                  <c:v>14.845973091612029</c:v>
                </c:pt>
                <c:pt idx="4065">
                  <c:v>14.845973091612029</c:v>
                </c:pt>
                <c:pt idx="4066">
                  <c:v>14.845973091612029</c:v>
                </c:pt>
                <c:pt idx="4067">
                  <c:v>14.845973091612029</c:v>
                </c:pt>
                <c:pt idx="4068">
                  <c:v>14.845973091612029</c:v>
                </c:pt>
                <c:pt idx="4069">
                  <c:v>14.845973091612029</c:v>
                </c:pt>
                <c:pt idx="4070">
                  <c:v>14.845973091612029</c:v>
                </c:pt>
                <c:pt idx="4071">
                  <c:v>14.845973091612029</c:v>
                </c:pt>
                <c:pt idx="4072">
                  <c:v>14.845973091612029</c:v>
                </c:pt>
                <c:pt idx="4073">
                  <c:v>14.845973091612029</c:v>
                </c:pt>
                <c:pt idx="4074">
                  <c:v>14.845973091612029</c:v>
                </c:pt>
                <c:pt idx="4075">
                  <c:v>14.845973091612029</c:v>
                </c:pt>
                <c:pt idx="4076">
                  <c:v>14.845973091612029</c:v>
                </c:pt>
                <c:pt idx="4077">
                  <c:v>14.845973091612029</c:v>
                </c:pt>
                <c:pt idx="4078">
                  <c:v>14.845973091612029</c:v>
                </c:pt>
                <c:pt idx="4079">
                  <c:v>14.845973091612029</c:v>
                </c:pt>
                <c:pt idx="4080">
                  <c:v>14.845973091612029</c:v>
                </c:pt>
                <c:pt idx="4081">
                  <c:v>14.845973091612029</c:v>
                </c:pt>
                <c:pt idx="4082">
                  <c:v>14.845973091612029</c:v>
                </c:pt>
                <c:pt idx="4083">
                  <c:v>14.845973091612029</c:v>
                </c:pt>
                <c:pt idx="4084">
                  <c:v>14.845973091612029</c:v>
                </c:pt>
                <c:pt idx="4085">
                  <c:v>14.845973091612029</c:v>
                </c:pt>
                <c:pt idx="4086">
                  <c:v>14.845973091612029</c:v>
                </c:pt>
                <c:pt idx="4087">
                  <c:v>14.845973091612029</c:v>
                </c:pt>
                <c:pt idx="4088">
                  <c:v>14.845973091612029</c:v>
                </c:pt>
                <c:pt idx="4089">
                  <c:v>14.845973091612029</c:v>
                </c:pt>
                <c:pt idx="4090">
                  <c:v>14.845973091612029</c:v>
                </c:pt>
                <c:pt idx="4091">
                  <c:v>14.845973091612029</c:v>
                </c:pt>
                <c:pt idx="4092">
                  <c:v>14.845973091612029</c:v>
                </c:pt>
                <c:pt idx="4093">
                  <c:v>14.845973091612029</c:v>
                </c:pt>
                <c:pt idx="4094">
                  <c:v>14.845973091612029</c:v>
                </c:pt>
                <c:pt idx="4095">
                  <c:v>14.845973091612029</c:v>
                </c:pt>
                <c:pt idx="4096">
                  <c:v>14.845973091612029</c:v>
                </c:pt>
                <c:pt idx="4097">
                  <c:v>14.845973091612029</c:v>
                </c:pt>
                <c:pt idx="4098">
                  <c:v>14.845973091612029</c:v>
                </c:pt>
                <c:pt idx="4099">
                  <c:v>14.845973091612029</c:v>
                </c:pt>
                <c:pt idx="4100">
                  <c:v>14.845973091612029</c:v>
                </c:pt>
                <c:pt idx="4101">
                  <c:v>14.845973091612029</c:v>
                </c:pt>
                <c:pt idx="4102">
                  <c:v>14.845973091612029</c:v>
                </c:pt>
                <c:pt idx="4103">
                  <c:v>14.845973091612029</c:v>
                </c:pt>
                <c:pt idx="4104">
                  <c:v>14.845973091612029</c:v>
                </c:pt>
                <c:pt idx="4105">
                  <c:v>14.845973091612029</c:v>
                </c:pt>
                <c:pt idx="4106">
                  <c:v>14.845973091612029</c:v>
                </c:pt>
                <c:pt idx="4107">
                  <c:v>14.845973091612029</c:v>
                </c:pt>
                <c:pt idx="4108">
                  <c:v>14.845973091612029</c:v>
                </c:pt>
                <c:pt idx="4109">
                  <c:v>14.845973091612029</c:v>
                </c:pt>
                <c:pt idx="4110">
                  <c:v>14.845973091612029</c:v>
                </c:pt>
                <c:pt idx="4111">
                  <c:v>14.845973091612029</c:v>
                </c:pt>
                <c:pt idx="4112">
                  <c:v>14.845973091612029</c:v>
                </c:pt>
                <c:pt idx="4113">
                  <c:v>14.845973091612029</c:v>
                </c:pt>
                <c:pt idx="4114">
                  <c:v>14.845973091612029</c:v>
                </c:pt>
                <c:pt idx="4115">
                  <c:v>14.845973091612029</c:v>
                </c:pt>
                <c:pt idx="4116">
                  <c:v>14.84880251282255</c:v>
                </c:pt>
                <c:pt idx="4117">
                  <c:v>14.84880251282255</c:v>
                </c:pt>
                <c:pt idx="4118">
                  <c:v>14.84880251282255</c:v>
                </c:pt>
                <c:pt idx="4119">
                  <c:v>14.84880251282255</c:v>
                </c:pt>
                <c:pt idx="4120">
                  <c:v>14.84880251282255</c:v>
                </c:pt>
                <c:pt idx="4121">
                  <c:v>14.84880251282255</c:v>
                </c:pt>
                <c:pt idx="4122">
                  <c:v>14.84880251282255</c:v>
                </c:pt>
                <c:pt idx="4123">
                  <c:v>14.851631934033074</c:v>
                </c:pt>
                <c:pt idx="4124">
                  <c:v>14.854461355243597</c:v>
                </c:pt>
                <c:pt idx="4125">
                  <c:v>14.857290776454121</c:v>
                </c:pt>
                <c:pt idx="4126">
                  <c:v>14.860120197664644</c:v>
                </c:pt>
                <c:pt idx="4127">
                  <c:v>14.862949618875168</c:v>
                </c:pt>
                <c:pt idx="4128">
                  <c:v>14.862949618875168</c:v>
                </c:pt>
                <c:pt idx="4129">
                  <c:v>14.862949618875168</c:v>
                </c:pt>
                <c:pt idx="4130">
                  <c:v>14.862949618875168</c:v>
                </c:pt>
                <c:pt idx="4131">
                  <c:v>14.862949618875168</c:v>
                </c:pt>
                <c:pt idx="4132">
                  <c:v>14.862949618875168</c:v>
                </c:pt>
                <c:pt idx="4133">
                  <c:v>14.862949618875168</c:v>
                </c:pt>
                <c:pt idx="4134">
                  <c:v>14.862949618875168</c:v>
                </c:pt>
                <c:pt idx="4135">
                  <c:v>14.865779040085689</c:v>
                </c:pt>
                <c:pt idx="4136">
                  <c:v>14.86860846129621</c:v>
                </c:pt>
                <c:pt idx="4137">
                  <c:v>14.871437882506731</c:v>
                </c:pt>
                <c:pt idx="4138">
                  <c:v>14.874267303717252</c:v>
                </c:pt>
                <c:pt idx="4139">
                  <c:v>14.877096724927773</c:v>
                </c:pt>
                <c:pt idx="4140">
                  <c:v>14.877096724927773</c:v>
                </c:pt>
                <c:pt idx="4141">
                  <c:v>14.877096724927773</c:v>
                </c:pt>
                <c:pt idx="4142">
                  <c:v>14.877096724927773</c:v>
                </c:pt>
                <c:pt idx="4143">
                  <c:v>14.877096724927773</c:v>
                </c:pt>
                <c:pt idx="4144">
                  <c:v>14.877096724927773</c:v>
                </c:pt>
                <c:pt idx="4145">
                  <c:v>14.877096724927773</c:v>
                </c:pt>
                <c:pt idx="4146">
                  <c:v>14.877096724927773</c:v>
                </c:pt>
                <c:pt idx="4147">
                  <c:v>14.877096724927773</c:v>
                </c:pt>
                <c:pt idx="4148">
                  <c:v>14.882755567348818</c:v>
                </c:pt>
                <c:pt idx="4149">
                  <c:v>14.888414409769862</c:v>
                </c:pt>
                <c:pt idx="4150">
                  <c:v>14.894073252190907</c:v>
                </c:pt>
                <c:pt idx="4151">
                  <c:v>14.89973209461195</c:v>
                </c:pt>
                <c:pt idx="4152">
                  <c:v>14.905390937032996</c:v>
                </c:pt>
                <c:pt idx="4153">
                  <c:v>14.905390937032996</c:v>
                </c:pt>
                <c:pt idx="4154">
                  <c:v>14.905390937032996</c:v>
                </c:pt>
                <c:pt idx="4155">
                  <c:v>14.905390937032996</c:v>
                </c:pt>
                <c:pt idx="4156">
                  <c:v>14.905390937032996</c:v>
                </c:pt>
                <c:pt idx="4157">
                  <c:v>14.905390937032996</c:v>
                </c:pt>
                <c:pt idx="4158">
                  <c:v>14.905390937032996</c:v>
                </c:pt>
                <c:pt idx="4159">
                  <c:v>14.905390937032996</c:v>
                </c:pt>
                <c:pt idx="4160">
                  <c:v>14.905390937032996</c:v>
                </c:pt>
                <c:pt idx="4161">
                  <c:v>14.905390937032996</c:v>
                </c:pt>
                <c:pt idx="4162">
                  <c:v>14.905390937032996</c:v>
                </c:pt>
                <c:pt idx="4163">
                  <c:v>14.905390937032996</c:v>
                </c:pt>
                <c:pt idx="4164">
                  <c:v>14.911049779454046</c:v>
                </c:pt>
                <c:pt idx="4165">
                  <c:v>14.916708621875097</c:v>
                </c:pt>
                <c:pt idx="4166">
                  <c:v>14.922367464296146</c:v>
                </c:pt>
                <c:pt idx="4167">
                  <c:v>14.928026306717197</c:v>
                </c:pt>
                <c:pt idx="4168">
                  <c:v>14.933685149138247</c:v>
                </c:pt>
                <c:pt idx="4169">
                  <c:v>14.933685149138247</c:v>
                </c:pt>
                <c:pt idx="4170">
                  <c:v>14.933685149138247</c:v>
                </c:pt>
                <c:pt idx="4171">
                  <c:v>14.933685149138247</c:v>
                </c:pt>
                <c:pt idx="4172">
                  <c:v>14.933685149138247</c:v>
                </c:pt>
                <c:pt idx="4173">
                  <c:v>14.933685149138247</c:v>
                </c:pt>
                <c:pt idx="4174">
                  <c:v>14.939343991559292</c:v>
                </c:pt>
                <c:pt idx="4175">
                  <c:v>14.945002833980336</c:v>
                </c:pt>
                <c:pt idx="4176">
                  <c:v>14.950661676401381</c:v>
                </c:pt>
                <c:pt idx="4177">
                  <c:v>14.956320518822425</c:v>
                </c:pt>
                <c:pt idx="4178">
                  <c:v>14.96197936124347</c:v>
                </c:pt>
                <c:pt idx="4179">
                  <c:v>14.96197936124347</c:v>
                </c:pt>
                <c:pt idx="4180">
                  <c:v>14.96197936124347</c:v>
                </c:pt>
                <c:pt idx="4181">
                  <c:v>14.96197936124347</c:v>
                </c:pt>
                <c:pt idx="4182">
                  <c:v>14.96197936124347</c:v>
                </c:pt>
                <c:pt idx="4183">
                  <c:v>14.96197936124347</c:v>
                </c:pt>
                <c:pt idx="4184">
                  <c:v>14.96197936124347</c:v>
                </c:pt>
                <c:pt idx="4185">
                  <c:v>14.96197936124347</c:v>
                </c:pt>
                <c:pt idx="4186">
                  <c:v>14.96197936124347</c:v>
                </c:pt>
                <c:pt idx="4187">
                  <c:v>14.96197936124347</c:v>
                </c:pt>
                <c:pt idx="4188">
                  <c:v>14.96197936124347</c:v>
                </c:pt>
                <c:pt idx="4189">
                  <c:v>14.96197936124347</c:v>
                </c:pt>
                <c:pt idx="4190">
                  <c:v>14.96197936124347</c:v>
                </c:pt>
                <c:pt idx="4191">
                  <c:v>14.96197936124347</c:v>
                </c:pt>
                <c:pt idx="4192">
                  <c:v>14.96197936124347</c:v>
                </c:pt>
                <c:pt idx="4193">
                  <c:v>14.96197936124347</c:v>
                </c:pt>
                <c:pt idx="4194">
                  <c:v>14.96197936124347</c:v>
                </c:pt>
                <c:pt idx="4195">
                  <c:v>14.96197936124347</c:v>
                </c:pt>
                <c:pt idx="4196">
                  <c:v>14.96197936124347</c:v>
                </c:pt>
                <c:pt idx="4197">
                  <c:v>14.96197936124347</c:v>
                </c:pt>
                <c:pt idx="4198">
                  <c:v>14.96197936124347</c:v>
                </c:pt>
                <c:pt idx="4199">
                  <c:v>14.96197936124347</c:v>
                </c:pt>
                <c:pt idx="4200">
                  <c:v>14.96197936124347</c:v>
                </c:pt>
                <c:pt idx="4201">
                  <c:v>14.96197936124347</c:v>
                </c:pt>
                <c:pt idx="4202">
                  <c:v>14.96197936124347</c:v>
                </c:pt>
                <c:pt idx="4203">
                  <c:v>14.96197936124347</c:v>
                </c:pt>
                <c:pt idx="4204">
                  <c:v>14.96197936124347</c:v>
                </c:pt>
                <c:pt idx="4205">
                  <c:v>14.96197936124347</c:v>
                </c:pt>
                <c:pt idx="4206">
                  <c:v>14.96197936124347</c:v>
                </c:pt>
                <c:pt idx="4207">
                  <c:v>14.96197936124347</c:v>
                </c:pt>
                <c:pt idx="4208">
                  <c:v>14.96197936124347</c:v>
                </c:pt>
                <c:pt idx="4209">
                  <c:v>14.96197936124347</c:v>
                </c:pt>
                <c:pt idx="4210">
                  <c:v>14.96197936124347</c:v>
                </c:pt>
                <c:pt idx="4211">
                  <c:v>14.96197936124347</c:v>
                </c:pt>
                <c:pt idx="4212">
                  <c:v>14.96197936124347</c:v>
                </c:pt>
                <c:pt idx="4213">
                  <c:v>14.96197936124347</c:v>
                </c:pt>
                <c:pt idx="4214">
                  <c:v>14.96197936124347</c:v>
                </c:pt>
                <c:pt idx="4215">
                  <c:v>14.96197936124347</c:v>
                </c:pt>
                <c:pt idx="4216">
                  <c:v>14.96197936124347</c:v>
                </c:pt>
                <c:pt idx="4217">
                  <c:v>14.96197936124347</c:v>
                </c:pt>
                <c:pt idx="4218">
                  <c:v>14.96197936124347</c:v>
                </c:pt>
                <c:pt idx="4219">
                  <c:v>14.96197936124347</c:v>
                </c:pt>
                <c:pt idx="4220">
                  <c:v>14.96197936124347</c:v>
                </c:pt>
                <c:pt idx="4221">
                  <c:v>14.96197936124347</c:v>
                </c:pt>
                <c:pt idx="4222">
                  <c:v>14.96197936124347</c:v>
                </c:pt>
                <c:pt idx="4223">
                  <c:v>14.96197936124347</c:v>
                </c:pt>
                <c:pt idx="4224">
                  <c:v>14.96197936124347</c:v>
                </c:pt>
                <c:pt idx="4225">
                  <c:v>14.96197936124347</c:v>
                </c:pt>
                <c:pt idx="4226">
                  <c:v>14.96197936124347</c:v>
                </c:pt>
                <c:pt idx="4227">
                  <c:v>14.96197936124347</c:v>
                </c:pt>
                <c:pt idx="4228">
                  <c:v>14.96197936124347</c:v>
                </c:pt>
                <c:pt idx="4229">
                  <c:v>14.96197936124347</c:v>
                </c:pt>
                <c:pt idx="4230">
                  <c:v>14.96197936124347</c:v>
                </c:pt>
                <c:pt idx="4231">
                  <c:v>14.96197936124347</c:v>
                </c:pt>
                <c:pt idx="4232">
                  <c:v>14.96197936124347</c:v>
                </c:pt>
                <c:pt idx="4233">
                  <c:v>14.96197936124347</c:v>
                </c:pt>
                <c:pt idx="4234">
                  <c:v>14.96197936124347</c:v>
                </c:pt>
                <c:pt idx="4235">
                  <c:v>14.96197936124347</c:v>
                </c:pt>
                <c:pt idx="4236">
                  <c:v>14.96197936124347</c:v>
                </c:pt>
                <c:pt idx="4237">
                  <c:v>14.96197936124347</c:v>
                </c:pt>
                <c:pt idx="4238">
                  <c:v>14.96197936124347</c:v>
                </c:pt>
                <c:pt idx="4239">
                  <c:v>14.96197936124347</c:v>
                </c:pt>
                <c:pt idx="4240">
                  <c:v>14.96197936124347</c:v>
                </c:pt>
                <c:pt idx="4241">
                  <c:v>14.96197936124347</c:v>
                </c:pt>
                <c:pt idx="4242">
                  <c:v>14.96197936124347</c:v>
                </c:pt>
                <c:pt idx="4243">
                  <c:v>14.96197936124347</c:v>
                </c:pt>
                <c:pt idx="4244">
                  <c:v>14.96197936124347</c:v>
                </c:pt>
                <c:pt idx="4245">
                  <c:v>14.96197936124347</c:v>
                </c:pt>
                <c:pt idx="4246">
                  <c:v>14.96197936124347</c:v>
                </c:pt>
                <c:pt idx="4247">
                  <c:v>14.96197936124347</c:v>
                </c:pt>
                <c:pt idx="4248">
                  <c:v>14.96197936124347</c:v>
                </c:pt>
                <c:pt idx="4249">
                  <c:v>14.96197936124347</c:v>
                </c:pt>
                <c:pt idx="4250">
                  <c:v>14.96197936124347</c:v>
                </c:pt>
                <c:pt idx="4251">
                  <c:v>14.96197936124347</c:v>
                </c:pt>
                <c:pt idx="4252">
                  <c:v>14.96197936124347</c:v>
                </c:pt>
                <c:pt idx="4253">
                  <c:v>14.96197936124347</c:v>
                </c:pt>
                <c:pt idx="4254">
                  <c:v>14.96197936124347</c:v>
                </c:pt>
                <c:pt idx="4255">
                  <c:v>14.96197936124347</c:v>
                </c:pt>
                <c:pt idx="4256">
                  <c:v>14.96197936124347</c:v>
                </c:pt>
                <c:pt idx="4257">
                  <c:v>14.96197936124347</c:v>
                </c:pt>
                <c:pt idx="4258">
                  <c:v>14.96197936124347</c:v>
                </c:pt>
                <c:pt idx="4259">
                  <c:v>14.96197936124347</c:v>
                </c:pt>
                <c:pt idx="4260">
                  <c:v>14.96197936124347</c:v>
                </c:pt>
                <c:pt idx="4261">
                  <c:v>14.96197936124347</c:v>
                </c:pt>
                <c:pt idx="4262">
                  <c:v>14.964808782453991</c:v>
                </c:pt>
                <c:pt idx="4263">
                  <c:v>14.964808782453991</c:v>
                </c:pt>
                <c:pt idx="4264">
                  <c:v>14.964808782453991</c:v>
                </c:pt>
                <c:pt idx="4265">
                  <c:v>14.964808782453991</c:v>
                </c:pt>
                <c:pt idx="4266">
                  <c:v>14.964808782453991</c:v>
                </c:pt>
                <c:pt idx="4267">
                  <c:v>14.964808782453991</c:v>
                </c:pt>
                <c:pt idx="4268">
                  <c:v>14.964808782453991</c:v>
                </c:pt>
                <c:pt idx="4269">
                  <c:v>14.964808782453991</c:v>
                </c:pt>
                <c:pt idx="4270">
                  <c:v>14.964808782453991</c:v>
                </c:pt>
                <c:pt idx="4271">
                  <c:v>14.964808782453991</c:v>
                </c:pt>
                <c:pt idx="4272">
                  <c:v>14.967638203664515</c:v>
                </c:pt>
                <c:pt idx="4273">
                  <c:v>14.970467624875038</c:v>
                </c:pt>
                <c:pt idx="4274">
                  <c:v>14.973297046085563</c:v>
                </c:pt>
                <c:pt idx="4275">
                  <c:v>14.976126467296085</c:v>
                </c:pt>
                <c:pt idx="4276">
                  <c:v>14.97895588850661</c:v>
                </c:pt>
                <c:pt idx="4277">
                  <c:v>14.97895588850661</c:v>
                </c:pt>
                <c:pt idx="4278">
                  <c:v>14.97895588850661</c:v>
                </c:pt>
                <c:pt idx="4279">
                  <c:v>14.97895588850661</c:v>
                </c:pt>
                <c:pt idx="4280">
                  <c:v>14.97895588850661</c:v>
                </c:pt>
                <c:pt idx="4281">
                  <c:v>14.97895588850661</c:v>
                </c:pt>
                <c:pt idx="4282">
                  <c:v>14.97895588850661</c:v>
                </c:pt>
                <c:pt idx="4283">
                  <c:v>14.97895588850661</c:v>
                </c:pt>
                <c:pt idx="4284">
                  <c:v>14.97895588850661</c:v>
                </c:pt>
                <c:pt idx="4285">
                  <c:v>14.97895588850661</c:v>
                </c:pt>
                <c:pt idx="4286">
                  <c:v>14.97895588850661</c:v>
                </c:pt>
                <c:pt idx="4287">
                  <c:v>14.97895588850661</c:v>
                </c:pt>
                <c:pt idx="4288">
                  <c:v>14.97895588850661</c:v>
                </c:pt>
                <c:pt idx="4289">
                  <c:v>14.97895588850661</c:v>
                </c:pt>
                <c:pt idx="4290">
                  <c:v>14.97895588850661</c:v>
                </c:pt>
                <c:pt idx="4291">
                  <c:v>14.97895588850661</c:v>
                </c:pt>
                <c:pt idx="4292">
                  <c:v>14.97895588850661</c:v>
                </c:pt>
                <c:pt idx="4293">
                  <c:v>14.97895588850661</c:v>
                </c:pt>
                <c:pt idx="4294">
                  <c:v>14.97895588850661</c:v>
                </c:pt>
                <c:pt idx="4295">
                  <c:v>14.97895588850661</c:v>
                </c:pt>
                <c:pt idx="4296">
                  <c:v>14.97895588850661</c:v>
                </c:pt>
                <c:pt idx="4297">
                  <c:v>14.97895588850661</c:v>
                </c:pt>
                <c:pt idx="4298">
                  <c:v>14.97895588850661</c:v>
                </c:pt>
                <c:pt idx="4299">
                  <c:v>14.97895588850661</c:v>
                </c:pt>
                <c:pt idx="4300">
                  <c:v>14.97895588850661</c:v>
                </c:pt>
                <c:pt idx="4301">
                  <c:v>14.97895588850661</c:v>
                </c:pt>
                <c:pt idx="4302">
                  <c:v>14.981785309717131</c:v>
                </c:pt>
                <c:pt idx="4303">
                  <c:v>14.984614730927651</c:v>
                </c:pt>
                <c:pt idx="4304">
                  <c:v>14.987444152138172</c:v>
                </c:pt>
                <c:pt idx="4305">
                  <c:v>14.990273573348693</c:v>
                </c:pt>
                <c:pt idx="4306">
                  <c:v>14.993102994559214</c:v>
                </c:pt>
                <c:pt idx="4307">
                  <c:v>14.998761836980259</c:v>
                </c:pt>
                <c:pt idx="4308">
                  <c:v>15.004420679401303</c:v>
                </c:pt>
                <c:pt idx="4309">
                  <c:v>15.010079521822348</c:v>
                </c:pt>
                <c:pt idx="4310">
                  <c:v>15.015738364243392</c:v>
                </c:pt>
                <c:pt idx="4311">
                  <c:v>15.018567785453916</c:v>
                </c:pt>
                <c:pt idx="4312">
                  <c:v>15.018567785453916</c:v>
                </c:pt>
                <c:pt idx="4313">
                  <c:v>15.018567785453916</c:v>
                </c:pt>
                <c:pt idx="4314">
                  <c:v>15.018567785453916</c:v>
                </c:pt>
                <c:pt idx="4315">
                  <c:v>15.018567785453916</c:v>
                </c:pt>
                <c:pt idx="4316">
                  <c:v>15.018567785453916</c:v>
                </c:pt>
                <c:pt idx="4317">
                  <c:v>15.018567785453916</c:v>
                </c:pt>
                <c:pt idx="4318">
                  <c:v>15.018567785453916</c:v>
                </c:pt>
                <c:pt idx="4319">
                  <c:v>15.018567785453916</c:v>
                </c:pt>
                <c:pt idx="4320">
                  <c:v>15.018567785453916</c:v>
                </c:pt>
                <c:pt idx="4321">
                  <c:v>15.018567785453916</c:v>
                </c:pt>
                <c:pt idx="4322">
                  <c:v>15.018567785453916</c:v>
                </c:pt>
                <c:pt idx="4323">
                  <c:v>15.018567785453916</c:v>
                </c:pt>
                <c:pt idx="4324">
                  <c:v>15.018567785453916</c:v>
                </c:pt>
                <c:pt idx="4325">
                  <c:v>15.018567785453916</c:v>
                </c:pt>
                <c:pt idx="4326">
                  <c:v>15.018567785453916</c:v>
                </c:pt>
                <c:pt idx="4327">
                  <c:v>15.018567785453916</c:v>
                </c:pt>
                <c:pt idx="4328">
                  <c:v>15.018567785453916</c:v>
                </c:pt>
                <c:pt idx="4329">
                  <c:v>15.018567785453916</c:v>
                </c:pt>
                <c:pt idx="4330">
                  <c:v>15.018567785453916</c:v>
                </c:pt>
                <c:pt idx="4331">
                  <c:v>15.018567785453916</c:v>
                </c:pt>
                <c:pt idx="4332">
                  <c:v>15.018567785453916</c:v>
                </c:pt>
                <c:pt idx="4333">
                  <c:v>15.018567785453916</c:v>
                </c:pt>
                <c:pt idx="4334">
                  <c:v>15.018567785453916</c:v>
                </c:pt>
                <c:pt idx="4335">
                  <c:v>15.018567785453916</c:v>
                </c:pt>
                <c:pt idx="4336">
                  <c:v>15.018567785453916</c:v>
                </c:pt>
                <c:pt idx="4337">
                  <c:v>15.018567785453916</c:v>
                </c:pt>
                <c:pt idx="4338">
                  <c:v>15.018567785453916</c:v>
                </c:pt>
                <c:pt idx="4339">
                  <c:v>15.018567785453916</c:v>
                </c:pt>
                <c:pt idx="4340">
                  <c:v>15.018567785453916</c:v>
                </c:pt>
                <c:pt idx="4341">
                  <c:v>15.018567785453916</c:v>
                </c:pt>
                <c:pt idx="4342">
                  <c:v>15.018567785453916</c:v>
                </c:pt>
                <c:pt idx="4343">
                  <c:v>15.018567785453916</c:v>
                </c:pt>
                <c:pt idx="4344">
                  <c:v>15.018567785453916</c:v>
                </c:pt>
                <c:pt idx="4345">
                  <c:v>15.018567785453916</c:v>
                </c:pt>
                <c:pt idx="4346">
                  <c:v>15.018567785453916</c:v>
                </c:pt>
                <c:pt idx="4347">
                  <c:v>15.018567785453916</c:v>
                </c:pt>
                <c:pt idx="4348">
                  <c:v>15.018567785453916</c:v>
                </c:pt>
                <c:pt idx="4349">
                  <c:v>15.018567785453916</c:v>
                </c:pt>
                <c:pt idx="4350">
                  <c:v>15.018567785453916</c:v>
                </c:pt>
                <c:pt idx="4351">
                  <c:v>15.018567785453916</c:v>
                </c:pt>
                <c:pt idx="4352">
                  <c:v>15.018567785453916</c:v>
                </c:pt>
                <c:pt idx="4353">
                  <c:v>15.018567785453916</c:v>
                </c:pt>
                <c:pt idx="4354">
                  <c:v>15.018567785453916</c:v>
                </c:pt>
                <c:pt idx="4355">
                  <c:v>15.018567785453916</c:v>
                </c:pt>
                <c:pt idx="4356">
                  <c:v>15.018567785453916</c:v>
                </c:pt>
                <c:pt idx="4357">
                  <c:v>15.018567785453916</c:v>
                </c:pt>
                <c:pt idx="4358">
                  <c:v>15.018567785453916</c:v>
                </c:pt>
                <c:pt idx="4359">
                  <c:v>15.018567785453916</c:v>
                </c:pt>
                <c:pt idx="4360">
                  <c:v>15.018567785453916</c:v>
                </c:pt>
                <c:pt idx="4361">
                  <c:v>15.018567785453916</c:v>
                </c:pt>
                <c:pt idx="4362">
                  <c:v>15.018567785453916</c:v>
                </c:pt>
                <c:pt idx="4363">
                  <c:v>15.018567785453916</c:v>
                </c:pt>
                <c:pt idx="4364">
                  <c:v>15.018567785453916</c:v>
                </c:pt>
                <c:pt idx="4365">
                  <c:v>15.018567785453916</c:v>
                </c:pt>
                <c:pt idx="4366">
                  <c:v>15.018567785453916</c:v>
                </c:pt>
                <c:pt idx="4367">
                  <c:v>15.018567785453916</c:v>
                </c:pt>
                <c:pt idx="4368">
                  <c:v>15.018567785453916</c:v>
                </c:pt>
                <c:pt idx="4369">
                  <c:v>15.018567785453916</c:v>
                </c:pt>
                <c:pt idx="4370">
                  <c:v>15.018567785453916</c:v>
                </c:pt>
                <c:pt idx="4371">
                  <c:v>15.018567785453916</c:v>
                </c:pt>
                <c:pt idx="4372">
                  <c:v>15.018567785453916</c:v>
                </c:pt>
                <c:pt idx="4373">
                  <c:v>15.018567785453916</c:v>
                </c:pt>
                <c:pt idx="4374">
                  <c:v>15.018567785453916</c:v>
                </c:pt>
                <c:pt idx="4375">
                  <c:v>15.018567785453916</c:v>
                </c:pt>
                <c:pt idx="4376">
                  <c:v>15.018567785453916</c:v>
                </c:pt>
                <c:pt idx="4377">
                  <c:v>15.018567785453916</c:v>
                </c:pt>
                <c:pt idx="4378">
                  <c:v>15.018567785453916</c:v>
                </c:pt>
                <c:pt idx="4379">
                  <c:v>15.018567785453916</c:v>
                </c:pt>
                <c:pt idx="4380">
                  <c:v>15.018567785453916</c:v>
                </c:pt>
                <c:pt idx="4381">
                  <c:v>15.018567785453916</c:v>
                </c:pt>
                <c:pt idx="4382">
                  <c:v>15.018567785453916</c:v>
                </c:pt>
                <c:pt idx="4383">
                  <c:v>15.018567785453916</c:v>
                </c:pt>
                <c:pt idx="4384">
                  <c:v>15.018567785453916</c:v>
                </c:pt>
                <c:pt idx="4385">
                  <c:v>15.018567785453916</c:v>
                </c:pt>
                <c:pt idx="4386">
                  <c:v>15.018567785453916</c:v>
                </c:pt>
                <c:pt idx="4387">
                  <c:v>15.018567785453916</c:v>
                </c:pt>
                <c:pt idx="4388">
                  <c:v>15.018567785453916</c:v>
                </c:pt>
                <c:pt idx="4389">
                  <c:v>15.018567785453916</c:v>
                </c:pt>
                <c:pt idx="4390">
                  <c:v>15.018567785453916</c:v>
                </c:pt>
                <c:pt idx="4391">
                  <c:v>15.018567785453916</c:v>
                </c:pt>
                <c:pt idx="4392">
                  <c:v>15.018567785453916</c:v>
                </c:pt>
                <c:pt idx="4393">
                  <c:v>15.018567785453916</c:v>
                </c:pt>
                <c:pt idx="4394">
                  <c:v>15.018567785453916</c:v>
                </c:pt>
                <c:pt idx="4395">
                  <c:v>15.018567785453916</c:v>
                </c:pt>
                <c:pt idx="4396">
                  <c:v>15.018567785453916</c:v>
                </c:pt>
                <c:pt idx="4397">
                  <c:v>15.018567785453916</c:v>
                </c:pt>
                <c:pt idx="4398">
                  <c:v>15.018567785453916</c:v>
                </c:pt>
                <c:pt idx="4399">
                  <c:v>15.018567785453916</c:v>
                </c:pt>
                <c:pt idx="4400">
                  <c:v>15.018567785453916</c:v>
                </c:pt>
                <c:pt idx="4401">
                  <c:v>15.018567785453916</c:v>
                </c:pt>
                <c:pt idx="4402">
                  <c:v>15.018567785453916</c:v>
                </c:pt>
                <c:pt idx="4403">
                  <c:v>15.018567785453916</c:v>
                </c:pt>
                <c:pt idx="4404">
                  <c:v>15.018567785453916</c:v>
                </c:pt>
                <c:pt idx="4405">
                  <c:v>15.018567785453916</c:v>
                </c:pt>
                <c:pt idx="4406">
                  <c:v>15.018567785453916</c:v>
                </c:pt>
                <c:pt idx="4407">
                  <c:v>15.018567785453916</c:v>
                </c:pt>
                <c:pt idx="4408">
                  <c:v>15.018567785453916</c:v>
                </c:pt>
                <c:pt idx="4409">
                  <c:v>15.021397206664437</c:v>
                </c:pt>
                <c:pt idx="4410">
                  <c:v>15.024226627874958</c:v>
                </c:pt>
                <c:pt idx="4411">
                  <c:v>15.027056049085479</c:v>
                </c:pt>
                <c:pt idx="4412">
                  <c:v>15.029885470296</c:v>
                </c:pt>
                <c:pt idx="4413">
                  <c:v>15.032714891506521</c:v>
                </c:pt>
                <c:pt idx="4414">
                  <c:v>15.032714891506521</c:v>
                </c:pt>
                <c:pt idx="4415">
                  <c:v>15.032714891506521</c:v>
                </c:pt>
                <c:pt idx="4416">
                  <c:v>15.032714891506521</c:v>
                </c:pt>
                <c:pt idx="4417">
                  <c:v>15.032714891506521</c:v>
                </c:pt>
                <c:pt idx="4418">
                  <c:v>15.032714891506521</c:v>
                </c:pt>
                <c:pt idx="4419">
                  <c:v>15.032714891506521</c:v>
                </c:pt>
                <c:pt idx="4420">
                  <c:v>15.032714891506521</c:v>
                </c:pt>
                <c:pt idx="4421">
                  <c:v>15.032714891506521</c:v>
                </c:pt>
                <c:pt idx="4422">
                  <c:v>15.032714891506521</c:v>
                </c:pt>
                <c:pt idx="4423">
                  <c:v>15.032714891506521</c:v>
                </c:pt>
                <c:pt idx="4424">
                  <c:v>15.032714891506521</c:v>
                </c:pt>
                <c:pt idx="4425">
                  <c:v>15.032714891506521</c:v>
                </c:pt>
                <c:pt idx="4426">
                  <c:v>15.032714891506521</c:v>
                </c:pt>
                <c:pt idx="4427">
                  <c:v>15.032714891506521</c:v>
                </c:pt>
                <c:pt idx="4428">
                  <c:v>15.032714891506521</c:v>
                </c:pt>
                <c:pt idx="4429">
                  <c:v>15.032714891506521</c:v>
                </c:pt>
                <c:pt idx="4430">
                  <c:v>15.032714891506521</c:v>
                </c:pt>
                <c:pt idx="4431">
                  <c:v>15.032714891506521</c:v>
                </c:pt>
                <c:pt idx="4432">
                  <c:v>15.032714891506521</c:v>
                </c:pt>
                <c:pt idx="4433">
                  <c:v>15.032714891506521</c:v>
                </c:pt>
                <c:pt idx="4434">
                  <c:v>15.032714891506521</c:v>
                </c:pt>
                <c:pt idx="4435">
                  <c:v>15.032714891506521</c:v>
                </c:pt>
                <c:pt idx="4436">
                  <c:v>15.032714891506521</c:v>
                </c:pt>
                <c:pt idx="4437">
                  <c:v>15.032714891506521</c:v>
                </c:pt>
                <c:pt idx="4438">
                  <c:v>15.032714891506521</c:v>
                </c:pt>
                <c:pt idx="4439">
                  <c:v>15.032714891506521</c:v>
                </c:pt>
                <c:pt idx="4440">
                  <c:v>15.032714891506521</c:v>
                </c:pt>
                <c:pt idx="4441">
                  <c:v>15.032714891506521</c:v>
                </c:pt>
                <c:pt idx="4442">
                  <c:v>15.032714891506521</c:v>
                </c:pt>
                <c:pt idx="4443">
                  <c:v>15.032714891506521</c:v>
                </c:pt>
                <c:pt idx="4444">
                  <c:v>15.032714891506521</c:v>
                </c:pt>
                <c:pt idx="4445">
                  <c:v>15.032714891506521</c:v>
                </c:pt>
                <c:pt idx="4446">
                  <c:v>15.032714891506521</c:v>
                </c:pt>
                <c:pt idx="4447">
                  <c:v>15.032714891506521</c:v>
                </c:pt>
                <c:pt idx="4448">
                  <c:v>15.032714891506521</c:v>
                </c:pt>
                <c:pt idx="4449">
                  <c:v>15.032714891506521</c:v>
                </c:pt>
                <c:pt idx="4450">
                  <c:v>15.032714891506521</c:v>
                </c:pt>
                <c:pt idx="4451">
                  <c:v>15.032714891506521</c:v>
                </c:pt>
                <c:pt idx="4452">
                  <c:v>15.032714891506521</c:v>
                </c:pt>
                <c:pt idx="4453">
                  <c:v>15.032714891506521</c:v>
                </c:pt>
                <c:pt idx="4454">
                  <c:v>15.032714891506521</c:v>
                </c:pt>
                <c:pt idx="4455">
                  <c:v>15.032714891506521</c:v>
                </c:pt>
                <c:pt idx="4456">
                  <c:v>15.032714891506521</c:v>
                </c:pt>
                <c:pt idx="4457">
                  <c:v>15.032714891506521</c:v>
                </c:pt>
                <c:pt idx="4458">
                  <c:v>15.032714891506521</c:v>
                </c:pt>
                <c:pt idx="4459">
                  <c:v>15.032714891506521</c:v>
                </c:pt>
                <c:pt idx="4460">
                  <c:v>15.032714891506521</c:v>
                </c:pt>
                <c:pt idx="4461">
                  <c:v>15.032714891506521</c:v>
                </c:pt>
                <c:pt idx="4462">
                  <c:v>15.032714891506521</c:v>
                </c:pt>
                <c:pt idx="4463">
                  <c:v>15.032714891506521</c:v>
                </c:pt>
                <c:pt idx="4464">
                  <c:v>15.032714891506521</c:v>
                </c:pt>
                <c:pt idx="4465">
                  <c:v>15.032714891506521</c:v>
                </c:pt>
                <c:pt idx="4466">
                  <c:v>15.032714891506521</c:v>
                </c:pt>
                <c:pt idx="4467">
                  <c:v>15.032714891506521</c:v>
                </c:pt>
                <c:pt idx="4468">
                  <c:v>15.032714891506521</c:v>
                </c:pt>
                <c:pt idx="4469">
                  <c:v>15.032714891506521</c:v>
                </c:pt>
                <c:pt idx="4470">
                  <c:v>15.032714891506521</c:v>
                </c:pt>
                <c:pt idx="4471">
                  <c:v>15.032714891506521</c:v>
                </c:pt>
                <c:pt idx="4472">
                  <c:v>15.032714891506521</c:v>
                </c:pt>
                <c:pt idx="4473">
                  <c:v>15.032714891506521</c:v>
                </c:pt>
                <c:pt idx="4474">
                  <c:v>15.032714891506521</c:v>
                </c:pt>
                <c:pt idx="4475">
                  <c:v>15.032714891506521</c:v>
                </c:pt>
                <c:pt idx="4476">
                  <c:v>15.032714891506521</c:v>
                </c:pt>
                <c:pt idx="4477">
                  <c:v>15.032714891506521</c:v>
                </c:pt>
                <c:pt idx="4478">
                  <c:v>15.032714891506521</c:v>
                </c:pt>
                <c:pt idx="4479">
                  <c:v>15.032714891506521</c:v>
                </c:pt>
                <c:pt idx="4480">
                  <c:v>15.032714891506521</c:v>
                </c:pt>
                <c:pt idx="4481">
                  <c:v>15.032714891506521</c:v>
                </c:pt>
                <c:pt idx="4482">
                  <c:v>15.032714891506521</c:v>
                </c:pt>
                <c:pt idx="4483">
                  <c:v>15.032714891506521</c:v>
                </c:pt>
                <c:pt idx="4484">
                  <c:v>15.032714891506521</c:v>
                </c:pt>
                <c:pt idx="4485">
                  <c:v>15.032714891506521</c:v>
                </c:pt>
                <c:pt idx="4486">
                  <c:v>15.032714891506521</c:v>
                </c:pt>
                <c:pt idx="4487">
                  <c:v>15.032714891506521</c:v>
                </c:pt>
                <c:pt idx="4488">
                  <c:v>15.032714891506521</c:v>
                </c:pt>
                <c:pt idx="4489">
                  <c:v>15.032714891506521</c:v>
                </c:pt>
                <c:pt idx="4490">
                  <c:v>15.032714891506521</c:v>
                </c:pt>
                <c:pt idx="4491">
                  <c:v>15.032714891506521</c:v>
                </c:pt>
                <c:pt idx="4492">
                  <c:v>15.032714891506521</c:v>
                </c:pt>
                <c:pt idx="4493">
                  <c:v>15.032714891506521</c:v>
                </c:pt>
                <c:pt idx="4494">
                  <c:v>15.032714891506521</c:v>
                </c:pt>
                <c:pt idx="4495">
                  <c:v>15.032714891506521</c:v>
                </c:pt>
                <c:pt idx="4496">
                  <c:v>15.032714891506521</c:v>
                </c:pt>
                <c:pt idx="4497">
                  <c:v>15.032714891506521</c:v>
                </c:pt>
                <c:pt idx="4498">
                  <c:v>15.032714891506521</c:v>
                </c:pt>
                <c:pt idx="4499">
                  <c:v>15.032714891506521</c:v>
                </c:pt>
                <c:pt idx="4500">
                  <c:v>15.032714891506521</c:v>
                </c:pt>
                <c:pt idx="4501">
                  <c:v>15.032714891506521</c:v>
                </c:pt>
                <c:pt idx="4502">
                  <c:v>15.032714891506521</c:v>
                </c:pt>
                <c:pt idx="4503">
                  <c:v>15.032714891506521</c:v>
                </c:pt>
                <c:pt idx="4504">
                  <c:v>15.032714891506521</c:v>
                </c:pt>
                <c:pt idx="4505">
                  <c:v>15.032714891506521</c:v>
                </c:pt>
                <c:pt idx="4506">
                  <c:v>15.032714891506521</c:v>
                </c:pt>
                <c:pt idx="4507">
                  <c:v>15.032714891506521</c:v>
                </c:pt>
                <c:pt idx="4508">
                  <c:v>15.032714891506521</c:v>
                </c:pt>
                <c:pt idx="4509">
                  <c:v>15.032714891506521</c:v>
                </c:pt>
                <c:pt idx="4510">
                  <c:v>15.032714891506521</c:v>
                </c:pt>
                <c:pt idx="4511">
                  <c:v>15.032714891506521</c:v>
                </c:pt>
                <c:pt idx="4512">
                  <c:v>15.032714891506521</c:v>
                </c:pt>
                <c:pt idx="4513">
                  <c:v>15.032714891506521</c:v>
                </c:pt>
                <c:pt idx="4514">
                  <c:v>15.032714891506521</c:v>
                </c:pt>
                <c:pt idx="4515">
                  <c:v>15.032714891506521</c:v>
                </c:pt>
                <c:pt idx="4516">
                  <c:v>15.032714891506521</c:v>
                </c:pt>
                <c:pt idx="4517">
                  <c:v>15.032714891506521</c:v>
                </c:pt>
                <c:pt idx="4518">
                  <c:v>15.032714891506521</c:v>
                </c:pt>
                <c:pt idx="4519">
                  <c:v>15.032714891506521</c:v>
                </c:pt>
                <c:pt idx="4520">
                  <c:v>15.032714891506521</c:v>
                </c:pt>
                <c:pt idx="4521">
                  <c:v>15.032714891506521</c:v>
                </c:pt>
                <c:pt idx="4522">
                  <c:v>15.032714891506521</c:v>
                </c:pt>
                <c:pt idx="4523">
                  <c:v>15.032714891506521</c:v>
                </c:pt>
                <c:pt idx="4524">
                  <c:v>15.032714891506521</c:v>
                </c:pt>
                <c:pt idx="4525">
                  <c:v>15.032714891506521</c:v>
                </c:pt>
                <c:pt idx="4526">
                  <c:v>15.032714891506521</c:v>
                </c:pt>
                <c:pt idx="4527">
                  <c:v>15.032714891506521</c:v>
                </c:pt>
                <c:pt idx="4528">
                  <c:v>15.032714891506521</c:v>
                </c:pt>
                <c:pt idx="4529">
                  <c:v>15.032714891506521</c:v>
                </c:pt>
                <c:pt idx="4530">
                  <c:v>15.032714891506521</c:v>
                </c:pt>
                <c:pt idx="4531">
                  <c:v>15.032714891506521</c:v>
                </c:pt>
                <c:pt idx="4532">
                  <c:v>15.032714891506521</c:v>
                </c:pt>
                <c:pt idx="4533">
                  <c:v>15.032714891506521</c:v>
                </c:pt>
                <c:pt idx="4534">
                  <c:v>15.032714891506521</c:v>
                </c:pt>
                <c:pt idx="4535">
                  <c:v>15.032714891506521</c:v>
                </c:pt>
                <c:pt idx="4536">
                  <c:v>15.032714891506521</c:v>
                </c:pt>
                <c:pt idx="4537">
                  <c:v>15.032714891506521</c:v>
                </c:pt>
                <c:pt idx="4538">
                  <c:v>15.032714891506521</c:v>
                </c:pt>
                <c:pt idx="4539">
                  <c:v>15.032714891506521</c:v>
                </c:pt>
                <c:pt idx="4540">
                  <c:v>15.032714891506521</c:v>
                </c:pt>
                <c:pt idx="4541">
                  <c:v>15.032714891506521</c:v>
                </c:pt>
                <c:pt idx="4542">
                  <c:v>15.032714891506521</c:v>
                </c:pt>
                <c:pt idx="4543">
                  <c:v>15.032714891506521</c:v>
                </c:pt>
                <c:pt idx="4544">
                  <c:v>15.032714891506521</c:v>
                </c:pt>
                <c:pt idx="4545">
                  <c:v>15.032714891506521</c:v>
                </c:pt>
                <c:pt idx="4546">
                  <c:v>15.032714891506521</c:v>
                </c:pt>
                <c:pt idx="4547">
                  <c:v>15.032714891506521</c:v>
                </c:pt>
                <c:pt idx="4548">
                  <c:v>15.032714891506521</c:v>
                </c:pt>
                <c:pt idx="4549">
                  <c:v>15.032714891506521</c:v>
                </c:pt>
                <c:pt idx="4550">
                  <c:v>15.032714891506521</c:v>
                </c:pt>
                <c:pt idx="4551">
                  <c:v>15.032714891506521</c:v>
                </c:pt>
                <c:pt idx="4552">
                  <c:v>15.032714891506521</c:v>
                </c:pt>
                <c:pt idx="4553">
                  <c:v>15.032714891506521</c:v>
                </c:pt>
                <c:pt idx="4554">
                  <c:v>15.032714891506521</c:v>
                </c:pt>
                <c:pt idx="4555">
                  <c:v>15.032714891506521</c:v>
                </c:pt>
                <c:pt idx="4556">
                  <c:v>15.032714891506521</c:v>
                </c:pt>
                <c:pt idx="4557">
                  <c:v>15.032714891506521</c:v>
                </c:pt>
                <c:pt idx="4558">
                  <c:v>15.032714891506521</c:v>
                </c:pt>
                <c:pt idx="4559">
                  <c:v>15.032714891506521</c:v>
                </c:pt>
                <c:pt idx="4560">
                  <c:v>15.032714891506521</c:v>
                </c:pt>
                <c:pt idx="4561">
                  <c:v>15.032714891506521</c:v>
                </c:pt>
                <c:pt idx="4562">
                  <c:v>15.032714891506521</c:v>
                </c:pt>
                <c:pt idx="4563">
                  <c:v>15.032714891506521</c:v>
                </c:pt>
                <c:pt idx="4564">
                  <c:v>15.032714891506521</c:v>
                </c:pt>
                <c:pt idx="4565">
                  <c:v>15.032714891506521</c:v>
                </c:pt>
                <c:pt idx="4566">
                  <c:v>15.032714891506521</c:v>
                </c:pt>
                <c:pt idx="4567">
                  <c:v>15.032714891506521</c:v>
                </c:pt>
                <c:pt idx="4568">
                  <c:v>15.032714891506521</c:v>
                </c:pt>
                <c:pt idx="4569">
                  <c:v>15.032714891506521</c:v>
                </c:pt>
                <c:pt idx="4570">
                  <c:v>15.032714891506521</c:v>
                </c:pt>
                <c:pt idx="4571">
                  <c:v>15.035544312717041</c:v>
                </c:pt>
                <c:pt idx="4572">
                  <c:v>15.038373733927562</c:v>
                </c:pt>
                <c:pt idx="4573">
                  <c:v>15.041203155138083</c:v>
                </c:pt>
                <c:pt idx="4574">
                  <c:v>15.044032576348604</c:v>
                </c:pt>
                <c:pt idx="4575">
                  <c:v>15.046861997559125</c:v>
                </c:pt>
                <c:pt idx="4576">
                  <c:v>15.046861997559125</c:v>
                </c:pt>
                <c:pt idx="4577">
                  <c:v>15.046861997559125</c:v>
                </c:pt>
                <c:pt idx="4578">
                  <c:v>15.046861997559125</c:v>
                </c:pt>
                <c:pt idx="4579">
                  <c:v>15.046861997559125</c:v>
                </c:pt>
                <c:pt idx="4580">
                  <c:v>15.046861997559125</c:v>
                </c:pt>
                <c:pt idx="4581">
                  <c:v>15.046861997559125</c:v>
                </c:pt>
                <c:pt idx="4582">
                  <c:v>15.046861997559125</c:v>
                </c:pt>
                <c:pt idx="4583">
                  <c:v>15.046861997559125</c:v>
                </c:pt>
                <c:pt idx="4584">
                  <c:v>15.046861997559125</c:v>
                </c:pt>
                <c:pt idx="4585">
                  <c:v>15.046861997559125</c:v>
                </c:pt>
                <c:pt idx="4586">
                  <c:v>15.046861997559125</c:v>
                </c:pt>
                <c:pt idx="4587">
                  <c:v>15.046861997559125</c:v>
                </c:pt>
                <c:pt idx="4588">
                  <c:v>15.046861997559125</c:v>
                </c:pt>
                <c:pt idx="4589">
                  <c:v>15.046861997559125</c:v>
                </c:pt>
                <c:pt idx="4590">
                  <c:v>15.046861997559125</c:v>
                </c:pt>
                <c:pt idx="4591">
                  <c:v>15.046861997559125</c:v>
                </c:pt>
                <c:pt idx="4592">
                  <c:v>15.046861997559125</c:v>
                </c:pt>
                <c:pt idx="4593">
                  <c:v>15.046861997559125</c:v>
                </c:pt>
                <c:pt idx="4594">
                  <c:v>15.046861997559125</c:v>
                </c:pt>
                <c:pt idx="4595">
                  <c:v>15.046861997559125</c:v>
                </c:pt>
                <c:pt idx="4596">
                  <c:v>15.046861997559125</c:v>
                </c:pt>
                <c:pt idx="4597">
                  <c:v>15.046861997559125</c:v>
                </c:pt>
                <c:pt idx="4598">
                  <c:v>15.046861997559125</c:v>
                </c:pt>
                <c:pt idx="4599">
                  <c:v>15.046861997559125</c:v>
                </c:pt>
                <c:pt idx="4600">
                  <c:v>15.046861997559125</c:v>
                </c:pt>
                <c:pt idx="4601">
                  <c:v>15.046861997559125</c:v>
                </c:pt>
                <c:pt idx="4602">
                  <c:v>15.046861997559125</c:v>
                </c:pt>
                <c:pt idx="4603">
                  <c:v>15.046861997559125</c:v>
                </c:pt>
                <c:pt idx="4604">
                  <c:v>15.046861997559125</c:v>
                </c:pt>
                <c:pt idx="4605">
                  <c:v>15.046861997559125</c:v>
                </c:pt>
                <c:pt idx="4606">
                  <c:v>15.046861997559125</c:v>
                </c:pt>
                <c:pt idx="4607">
                  <c:v>15.046861997559125</c:v>
                </c:pt>
                <c:pt idx="4608">
                  <c:v>15.046861997559125</c:v>
                </c:pt>
                <c:pt idx="4609">
                  <c:v>15.046861997559125</c:v>
                </c:pt>
                <c:pt idx="4610">
                  <c:v>15.046861997559125</c:v>
                </c:pt>
                <c:pt idx="4611">
                  <c:v>15.046861997559125</c:v>
                </c:pt>
                <c:pt idx="4612">
                  <c:v>15.046861997559125</c:v>
                </c:pt>
                <c:pt idx="4613">
                  <c:v>15.046861997559125</c:v>
                </c:pt>
                <c:pt idx="4614">
                  <c:v>15.046861997559125</c:v>
                </c:pt>
                <c:pt idx="4615">
                  <c:v>15.046861997559125</c:v>
                </c:pt>
                <c:pt idx="4616">
                  <c:v>15.046861997559125</c:v>
                </c:pt>
                <c:pt idx="4617">
                  <c:v>15.046861997559125</c:v>
                </c:pt>
                <c:pt idx="4618">
                  <c:v>15.046861997559125</c:v>
                </c:pt>
                <c:pt idx="4619">
                  <c:v>15.046861997559125</c:v>
                </c:pt>
                <c:pt idx="4620">
                  <c:v>15.046861997559125</c:v>
                </c:pt>
                <c:pt idx="4621">
                  <c:v>15.046861997559125</c:v>
                </c:pt>
                <c:pt idx="4622">
                  <c:v>15.046861997559125</c:v>
                </c:pt>
                <c:pt idx="4623">
                  <c:v>15.046861997559125</c:v>
                </c:pt>
                <c:pt idx="4624">
                  <c:v>15.046861997559125</c:v>
                </c:pt>
                <c:pt idx="4625">
                  <c:v>15.046861997559125</c:v>
                </c:pt>
                <c:pt idx="4626">
                  <c:v>15.046861997559125</c:v>
                </c:pt>
                <c:pt idx="4627">
                  <c:v>15.046861997559125</c:v>
                </c:pt>
                <c:pt idx="4628">
                  <c:v>15.046861997559125</c:v>
                </c:pt>
                <c:pt idx="4629">
                  <c:v>15.046861997559125</c:v>
                </c:pt>
                <c:pt idx="4630">
                  <c:v>15.046861997559125</c:v>
                </c:pt>
                <c:pt idx="4631">
                  <c:v>15.046861997559125</c:v>
                </c:pt>
                <c:pt idx="4632">
                  <c:v>15.046861997559125</c:v>
                </c:pt>
                <c:pt idx="4633">
                  <c:v>15.046861997559125</c:v>
                </c:pt>
                <c:pt idx="4634">
                  <c:v>15.046861997559125</c:v>
                </c:pt>
                <c:pt idx="4635">
                  <c:v>15.046861997559125</c:v>
                </c:pt>
                <c:pt idx="4636">
                  <c:v>15.046861997559125</c:v>
                </c:pt>
                <c:pt idx="4637">
                  <c:v>15.046861997559125</c:v>
                </c:pt>
                <c:pt idx="4638">
                  <c:v>15.046861997559125</c:v>
                </c:pt>
                <c:pt idx="4639">
                  <c:v>15.046861997559125</c:v>
                </c:pt>
                <c:pt idx="4640">
                  <c:v>15.046861997559125</c:v>
                </c:pt>
                <c:pt idx="4641">
                  <c:v>15.046861997559125</c:v>
                </c:pt>
                <c:pt idx="4642">
                  <c:v>15.046861997559125</c:v>
                </c:pt>
                <c:pt idx="4643">
                  <c:v>15.046861997559125</c:v>
                </c:pt>
                <c:pt idx="4644">
                  <c:v>15.046861997559125</c:v>
                </c:pt>
                <c:pt idx="4645">
                  <c:v>15.046861997559125</c:v>
                </c:pt>
                <c:pt idx="4646">
                  <c:v>15.046861997559125</c:v>
                </c:pt>
                <c:pt idx="4647">
                  <c:v>15.046861997559125</c:v>
                </c:pt>
                <c:pt idx="4648">
                  <c:v>15.046861997559125</c:v>
                </c:pt>
                <c:pt idx="4649">
                  <c:v>15.046861997559125</c:v>
                </c:pt>
                <c:pt idx="4650">
                  <c:v>15.046861997559125</c:v>
                </c:pt>
                <c:pt idx="4651">
                  <c:v>15.046861997559125</c:v>
                </c:pt>
                <c:pt idx="4652">
                  <c:v>15.046861997559125</c:v>
                </c:pt>
                <c:pt idx="4653">
                  <c:v>15.046861997559125</c:v>
                </c:pt>
                <c:pt idx="4654">
                  <c:v>15.046861997559125</c:v>
                </c:pt>
                <c:pt idx="4655">
                  <c:v>15.046861997559125</c:v>
                </c:pt>
                <c:pt idx="4656">
                  <c:v>15.046861997559125</c:v>
                </c:pt>
                <c:pt idx="4657">
                  <c:v>15.046861997559125</c:v>
                </c:pt>
                <c:pt idx="4658">
                  <c:v>15.046861997559125</c:v>
                </c:pt>
                <c:pt idx="4659">
                  <c:v>15.046861997559125</c:v>
                </c:pt>
                <c:pt idx="4660">
                  <c:v>15.046861997559125</c:v>
                </c:pt>
                <c:pt idx="4661">
                  <c:v>15.046861997559125</c:v>
                </c:pt>
                <c:pt idx="4662">
                  <c:v>15.046861997559125</c:v>
                </c:pt>
                <c:pt idx="4663">
                  <c:v>15.046861997559125</c:v>
                </c:pt>
                <c:pt idx="4664">
                  <c:v>15.046861997559125</c:v>
                </c:pt>
                <c:pt idx="4665">
                  <c:v>15.046861997559125</c:v>
                </c:pt>
                <c:pt idx="4666">
                  <c:v>15.046861997559125</c:v>
                </c:pt>
                <c:pt idx="4667">
                  <c:v>15.046861997559125</c:v>
                </c:pt>
                <c:pt idx="4668">
                  <c:v>15.046861997559125</c:v>
                </c:pt>
                <c:pt idx="4669">
                  <c:v>15.046861997559125</c:v>
                </c:pt>
                <c:pt idx="4670">
                  <c:v>15.046861997559125</c:v>
                </c:pt>
                <c:pt idx="4671">
                  <c:v>15.046861997559125</c:v>
                </c:pt>
                <c:pt idx="4672">
                  <c:v>15.05252083998017</c:v>
                </c:pt>
                <c:pt idx="4673">
                  <c:v>15.058179682401214</c:v>
                </c:pt>
                <c:pt idx="4674">
                  <c:v>15.063838524822259</c:v>
                </c:pt>
                <c:pt idx="4675">
                  <c:v>15.069497367243303</c:v>
                </c:pt>
                <c:pt idx="4676">
                  <c:v>15.075156209664348</c:v>
                </c:pt>
                <c:pt idx="4677">
                  <c:v>15.075156209664348</c:v>
                </c:pt>
                <c:pt idx="4678">
                  <c:v>15.075156209664348</c:v>
                </c:pt>
                <c:pt idx="4679">
                  <c:v>15.075156209664348</c:v>
                </c:pt>
                <c:pt idx="4680">
                  <c:v>15.075156209664348</c:v>
                </c:pt>
                <c:pt idx="4681">
                  <c:v>15.075156209664348</c:v>
                </c:pt>
                <c:pt idx="4682">
                  <c:v>15.075156209664348</c:v>
                </c:pt>
                <c:pt idx="4683">
                  <c:v>15.080815052085393</c:v>
                </c:pt>
                <c:pt idx="4684">
                  <c:v>15.086473894506437</c:v>
                </c:pt>
                <c:pt idx="4685">
                  <c:v>15.092132736927482</c:v>
                </c:pt>
                <c:pt idx="4686">
                  <c:v>15.097791579348526</c:v>
                </c:pt>
                <c:pt idx="4687">
                  <c:v>15.103450421769571</c:v>
                </c:pt>
                <c:pt idx="4688">
                  <c:v>15.103450421769571</c:v>
                </c:pt>
                <c:pt idx="4689">
                  <c:v>15.103450421769571</c:v>
                </c:pt>
                <c:pt idx="4690">
                  <c:v>15.103450421769571</c:v>
                </c:pt>
                <c:pt idx="4691">
                  <c:v>15.103450421769571</c:v>
                </c:pt>
                <c:pt idx="4692">
                  <c:v>15.106279842980095</c:v>
                </c:pt>
                <c:pt idx="4693">
                  <c:v>15.109109264190618</c:v>
                </c:pt>
                <c:pt idx="4694">
                  <c:v>15.117597527822186</c:v>
                </c:pt>
                <c:pt idx="4695">
                  <c:v>15.126085791453756</c:v>
                </c:pt>
                <c:pt idx="4696">
                  <c:v>15.134574055085324</c:v>
                </c:pt>
                <c:pt idx="4697">
                  <c:v>15.140232897506367</c:v>
                </c:pt>
                <c:pt idx="4698">
                  <c:v>15.145891739927412</c:v>
                </c:pt>
                <c:pt idx="4699">
                  <c:v>15.145891739927412</c:v>
                </c:pt>
                <c:pt idx="4700">
                  <c:v>15.145891739927412</c:v>
                </c:pt>
                <c:pt idx="4701">
                  <c:v>15.145891739927412</c:v>
                </c:pt>
                <c:pt idx="4702">
                  <c:v>15.145891739927412</c:v>
                </c:pt>
                <c:pt idx="4703">
                  <c:v>15.151550582348463</c:v>
                </c:pt>
                <c:pt idx="4704">
                  <c:v>15.157209424769514</c:v>
                </c:pt>
                <c:pt idx="4705">
                  <c:v>15.162868267190563</c:v>
                </c:pt>
                <c:pt idx="4706">
                  <c:v>15.171356530822132</c:v>
                </c:pt>
                <c:pt idx="4707">
                  <c:v>15.1798447944537</c:v>
                </c:pt>
                <c:pt idx="4708">
                  <c:v>15.182674215664218</c:v>
                </c:pt>
                <c:pt idx="4709">
                  <c:v>15.185503636874737</c:v>
                </c:pt>
                <c:pt idx="4710">
                  <c:v>15.193991900506301</c:v>
                </c:pt>
                <c:pt idx="4711">
                  <c:v>15.199650742927348</c:v>
                </c:pt>
                <c:pt idx="4712">
                  <c:v>15.205309585348397</c:v>
                </c:pt>
                <c:pt idx="4713">
                  <c:v>15.213797848979961</c:v>
                </c:pt>
                <c:pt idx="4714">
                  <c:v>15.222286112611528</c:v>
                </c:pt>
                <c:pt idx="4715">
                  <c:v>15.225115533822045</c:v>
                </c:pt>
                <c:pt idx="4716">
                  <c:v>15.227944955032564</c:v>
                </c:pt>
                <c:pt idx="4717">
                  <c:v>15.236433218664128</c:v>
                </c:pt>
                <c:pt idx="4718">
                  <c:v>15.242092061085176</c:v>
                </c:pt>
                <c:pt idx="4719">
                  <c:v>15.247750903506224</c:v>
                </c:pt>
                <c:pt idx="4720">
                  <c:v>15.253409745927272</c:v>
                </c:pt>
                <c:pt idx="4721">
                  <c:v>15.259068588348319</c:v>
                </c:pt>
                <c:pt idx="4722">
                  <c:v>15.259068588348319</c:v>
                </c:pt>
                <c:pt idx="4723">
                  <c:v>15.267556851979887</c:v>
                </c:pt>
                <c:pt idx="4724">
                  <c:v>15.276045115611455</c:v>
                </c:pt>
                <c:pt idx="4725">
                  <c:v>15.284533379243024</c:v>
                </c:pt>
                <c:pt idx="4726">
                  <c:v>15.293021642874592</c:v>
                </c:pt>
                <c:pt idx="4727">
                  <c:v>15.30150990650616</c:v>
                </c:pt>
                <c:pt idx="4728">
                  <c:v>15.307168748927205</c:v>
                </c:pt>
                <c:pt idx="4729">
                  <c:v>15.312827591348249</c:v>
                </c:pt>
                <c:pt idx="4730">
                  <c:v>15.318486433769294</c:v>
                </c:pt>
                <c:pt idx="4731">
                  <c:v>15.324145276190338</c:v>
                </c:pt>
                <c:pt idx="4732">
                  <c:v>15.329804118611383</c:v>
                </c:pt>
                <c:pt idx="4733">
                  <c:v>15.329804118611383</c:v>
                </c:pt>
                <c:pt idx="4734">
                  <c:v>15.33546296103243</c:v>
                </c:pt>
                <c:pt idx="4735">
                  <c:v>15.341121803453477</c:v>
                </c:pt>
                <c:pt idx="4736">
                  <c:v>15.346780645874526</c:v>
                </c:pt>
                <c:pt idx="4737">
                  <c:v>15.352439488295573</c:v>
                </c:pt>
                <c:pt idx="4738">
                  <c:v>15.35809833071662</c:v>
                </c:pt>
                <c:pt idx="4739">
                  <c:v>15.363757173137666</c:v>
                </c:pt>
                <c:pt idx="4740">
                  <c:v>15.369416015558709</c:v>
                </c:pt>
                <c:pt idx="4741">
                  <c:v>15.375074857979754</c:v>
                </c:pt>
                <c:pt idx="4742">
                  <c:v>15.380733700400798</c:v>
                </c:pt>
                <c:pt idx="4743">
                  <c:v>15.386392542821843</c:v>
                </c:pt>
                <c:pt idx="4744">
                  <c:v>15.386392542821843</c:v>
                </c:pt>
                <c:pt idx="4745">
                  <c:v>15.386392542821843</c:v>
                </c:pt>
                <c:pt idx="4746">
                  <c:v>15.389221964032368</c:v>
                </c:pt>
                <c:pt idx="4747">
                  <c:v>15.39205138524289</c:v>
                </c:pt>
                <c:pt idx="4748">
                  <c:v>15.394880806453415</c:v>
                </c:pt>
                <c:pt idx="4749">
                  <c:v>15.397710227663937</c:v>
                </c:pt>
                <c:pt idx="4750">
                  <c:v>15.400539648874462</c:v>
                </c:pt>
                <c:pt idx="4751">
                  <c:v>15.400539648874462</c:v>
                </c:pt>
                <c:pt idx="4752">
                  <c:v>15.406198491295504</c:v>
                </c:pt>
                <c:pt idx="4753">
                  <c:v>15.411857333716545</c:v>
                </c:pt>
                <c:pt idx="4754">
                  <c:v>15.417516176137587</c:v>
                </c:pt>
                <c:pt idx="4755">
                  <c:v>15.423175018558629</c:v>
                </c:pt>
                <c:pt idx="4756">
                  <c:v>15.428833860979671</c:v>
                </c:pt>
                <c:pt idx="4757">
                  <c:v>15.431663282190195</c:v>
                </c:pt>
                <c:pt idx="4758">
                  <c:v>15.434492703400718</c:v>
                </c:pt>
                <c:pt idx="4759">
                  <c:v>15.437322124611242</c:v>
                </c:pt>
                <c:pt idx="4760">
                  <c:v>15.440151545821765</c:v>
                </c:pt>
                <c:pt idx="4761">
                  <c:v>15.442980967032289</c:v>
                </c:pt>
                <c:pt idx="4762">
                  <c:v>15.442980967032289</c:v>
                </c:pt>
                <c:pt idx="4763">
                  <c:v>15.442980967032289</c:v>
                </c:pt>
                <c:pt idx="4764">
                  <c:v>15.448639809453335</c:v>
                </c:pt>
                <c:pt idx="4765">
                  <c:v>15.454298651874378</c:v>
                </c:pt>
                <c:pt idx="4766">
                  <c:v>15.459957494295423</c:v>
                </c:pt>
                <c:pt idx="4767">
                  <c:v>15.465616336716467</c:v>
                </c:pt>
                <c:pt idx="4768">
                  <c:v>15.471275179137512</c:v>
                </c:pt>
                <c:pt idx="4769">
                  <c:v>15.471275179137512</c:v>
                </c:pt>
                <c:pt idx="4770">
                  <c:v>15.474104600348033</c:v>
                </c:pt>
                <c:pt idx="4771">
                  <c:v>15.476934021558554</c:v>
                </c:pt>
                <c:pt idx="4772">
                  <c:v>15.479763442769075</c:v>
                </c:pt>
                <c:pt idx="4773">
                  <c:v>15.482592863979596</c:v>
                </c:pt>
                <c:pt idx="4774">
                  <c:v>15.485422285190117</c:v>
                </c:pt>
                <c:pt idx="4775">
                  <c:v>15.485422285190117</c:v>
                </c:pt>
                <c:pt idx="4776">
                  <c:v>15.485422285190117</c:v>
                </c:pt>
                <c:pt idx="4777">
                  <c:v>15.485422285190117</c:v>
                </c:pt>
                <c:pt idx="4778">
                  <c:v>15.488251706400641</c:v>
                </c:pt>
                <c:pt idx="4779">
                  <c:v>15.491081127611164</c:v>
                </c:pt>
                <c:pt idx="4780">
                  <c:v>15.493910548821688</c:v>
                </c:pt>
                <c:pt idx="4781">
                  <c:v>15.496739970032211</c:v>
                </c:pt>
                <c:pt idx="4782">
                  <c:v>15.499569391242735</c:v>
                </c:pt>
                <c:pt idx="4783">
                  <c:v>15.499569391242735</c:v>
                </c:pt>
                <c:pt idx="4784">
                  <c:v>15.499569391242735</c:v>
                </c:pt>
                <c:pt idx="4785">
                  <c:v>15.502398812453261</c:v>
                </c:pt>
                <c:pt idx="4786">
                  <c:v>15.505228233663788</c:v>
                </c:pt>
                <c:pt idx="4787">
                  <c:v>15.508057654874316</c:v>
                </c:pt>
                <c:pt idx="4788">
                  <c:v>15.510887076084842</c:v>
                </c:pt>
                <c:pt idx="4789">
                  <c:v>15.513716497295368</c:v>
                </c:pt>
                <c:pt idx="4790">
                  <c:v>15.513716497295368</c:v>
                </c:pt>
                <c:pt idx="4791">
                  <c:v>15.513716497295368</c:v>
                </c:pt>
                <c:pt idx="4792">
                  <c:v>15.513716497295368</c:v>
                </c:pt>
                <c:pt idx="4793">
                  <c:v>15.516545918505885</c:v>
                </c:pt>
                <c:pt idx="4794">
                  <c:v>15.516545918505885</c:v>
                </c:pt>
                <c:pt idx="4795">
                  <c:v>15.522204760926931</c:v>
                </c:pt>
                <c:pt idx="4796">
                  <c:v>15.527863603347974</c:v>
                </c:pt>
                <c:pt idx="4797">
                  <c:v>15.53352244576902</c:v>
                </c:pt>
                <c:pt idx="4798">
                  <c:v>15.536351866979546</c:v>
                </c:pt>
                <c:pt idx="4799">
                  <c:v>15.553328394242685</c:v>
                </c:pt>
                <c:pt idx="4800">
                  <c:v>15.553328394242685</c:v>
                </c:pt>
                <c:pt idx="4801">
                  <c:v>15.553328394242685</c:v>
                </c:pt>
                <c:pt idx="4802">
                  <c:v>15.553328394242685</c:v>
                </c:pt>
                <c:pt idx="4803">
                  <c:v>15.553328394242685</c:v>
                </c:pt>
                <c:pt idx="4804">
                  <c:v>15.556157815453206</c:v>
                </c:pt>
                <c:pt idx="4805">
                  <c:v>15.558987236663727</c:v>
                </c:pt>
                <c:pt idx="4806">
                  <c:v>15.561816657874248</c:v>
                </c:pt>
                <c:pt idx="4807">
                  <c:v>15.564646079084769</c:v>
                </c:pt>
                <c:pt idx="4808">
                  <c:v>15.56747550029529</c:v>
                </c:pt>
                <c:pt idx="4809">
                  <c:v>15.56747550029529</c:v>
                </c:pt>
                <c:pt idx="4810">
                  <c:v>15.56747550029529</c:v>
                </c:pt>
                <c:pt idx="4811">
                  <c:v>15.56747550029529</c:v>
                </c:pt>
                <c:pt idx="4812">
                  <c:v>15.56747550029529</c:v>
                </c:pt>
                <c:pt idx="4813">
                  <c:v>15.56747550029529</c:v>
                </c:pt>
                <c:pt idx="4814">
                  <c:v>15.56747550029529</c:v>
                </c:pt>
                <c:pt idx="4815">
                  <c:v>15.573134342716337</c:v>
                </c:pt>
                <c:pt idx="4816">
                  <c:v>15.578793185137384</c:v>
                </c:pt>
                <c:pt idx="4817">
                  <c:v>15.584452027558433</c:v>
                </c:pt>
                <c:pt idx="4818">
                  <c:v>15.59011086997948</c:v>
                </c:pt>
                <c:pt idx="4819">
                  <c:v>15.595769712400527</c:v>
                </c:pt>
                <c:pt idx="4820">
                  <c:v>15.595769712400527</c:v>
                </c:pt>
                <c:pt idx="4821">
                  <c:v>15.595769712400527</c:v>
                </c:pt>
                <c:pt idx="4822">
                  <c:v>15.595769712400527</c:v>
                </c:pt>
                <c:pt idx="4823">
                  <c:v>15.595769712400527</c:v>
                </c:pt>
                <c:pt idx="4824">
                  <c:v>15.595769712400527</c:v>
                </c:pt>
                <c:pt idx="4825">
                  <c:v>15.595769712400527</c:v>
                </c:pt>
                <c:pt idx="4826">
                  <c:v>15.595769712400527</c:v>
                </c:pt>
                <c:pt idx="4827">
                  <c:v>15.598599133611048</c:v>
                </c:pt>
                <c:pt idx="4828">
                  <c:v>15.601428554821569</c:v>
                </c:pt>
                <c:pt idx="4829">
                  <c:v>15.604257976032089</c:v>
                </c:pt>
                <c:pt idx="4830">
                  <c:v>15.60708739724261</c:v>
                </c:pt>
                <c:pt idx="4831">
                  <c:v>15.609916818453131</c:v>
                </c:pt>
                <c:pt idx="4832">
                  <c:v>15.609916818453131</c:v>
                </c:pt>
                <c:pt idx="4833">
                  <c:v>15.609916818453131</c:v>
                </c:pt>
                <c:pt idx="4834">
                  <c:v>15.609916818453131</c:v>
                </c:pt>
                <c:pt idx="4835">
                  <c:v>15.609916818453131</c:v>
                </c:pt>
                <c:pt idx="4836">
                  <c:v>15.609916818453131</c:v>
                </c:pt>
                <c:pt idx="4837">
                  <c:v>15.609916818453131</c:v>
                </c:pt>
                <c:pt idx="4838">
                  <c:v>15.609916818453131</c:v>
                </c:pt>
                <c:pt idx="4839">
                  <c:v>15.609916818453131</c:v>
                </c:pt>
                <c:pt idx="4840">
                  <c:v>15.615575660874176</c:v>
                </c:pt>
                <c:pt idx="4841">
                  <c:v>15.62123450329522</c:v>
                </c:pt>
                <c:pt idx="4842">
                  <c:v>15.626893345716265</c:v>
                </c:pt>
                <c:pt idx="4843">
                  <c:v>15.632552188137309</c:v>
                </c:pt>
                <c:pt idx="4844">
                  <c:v>15.638211030558354</c:v>
                </c:pt>
                <c:pt idx="4845">
                  <c:v>15.638211030558354</c:v>
                </c:pt>
                <c:pt idx="4846">
                  <c:v>15.638211030558354</c:v>
                </c:pt>
                <c:pt idx="4847">
                  <c:v>15.638211030558354</c:v>
                </c:pt>
                <c:pt idx="4848">
                  <c:v>15.638211030558354</c:v>
                </c:pt>
                <c:pt idx="4849">
                  <c:v>15.641040451768879</c:v>
                </c:pt>
                <c:pt idx="4850">
                  <c:v>15.643869872979401</c:v>
                </c:pt>
                <c:pt idx="4851">
                  <c:v>15.646699294189926</c:v>
                </c:pt>
                <c:pt idx="4852">
                  <c:v>15.652358136610969</c:v>
                </c:pt>
                <c:pt idx="4853">
                  <c:v>15.658016979032015</c:v>
                </c:pt>
                <c:pt idx="4854">
                  <c:v>15.660846400242535</c:v>
                </c:pt>
                <c:pt idx="4855">
                  <c:v>15.666505242663577</c:v>
                </c:pt>
                <c:pt idx="4856">
                  <c:v>15.672164085084619</c:v>
                </c:pt>
                <c:pt idx="4857">
                  <c:v>15.67499350629514</c:v>
                </c:pt>
                <c:pt idx="4858">
                  <c:v>15.677822927505661</c:v>
                </c:pt>
                <c:pt idx="4859">
                  <c:v>15.680652348716182</c:v>
                </c:pt>
                <c:pt idx="4860">
                  <c:v>15.683481769926706</c:v>
                </c:pt>
                <c:pt idx="4861">
                  <c:v>15.686311191137229</c:v>
                </c:pt>
                <c:pt idx="4862">
                  <c:v>15.689140612347753</c:v>
                </c:pt>
                <c:pt idx="4863">
                  <c:v>15.691970033558276</c:v>
                </c:pt>
                <c:pt idx="4864">
                  <c:v>15.6947994547688</c:v>
                </c:pt>
                <c:pt idx="4865">
                  <c:v>15.6947994547688</c:v>
                </c:pt>
                <c:pt idx="4866">
                  <c:v>15.6947994547688</c:v>
                </c:pt>
                <c:pt idx="4867">
                  <c:v>15.6947994547688</c:v>
                </c:pt>
                <c:pt idx="4868">
                  <c:v>15.6947994547688</c:v>
                </c:pt>
                <c:pt idx="4869">
                  <c:v>15.700458297189845</c:v>
                </c:pt>
                <c:pt idx="4870">
                  <c:v>15.706117139610889</c:v>
                </c:pt>
                <c:pt idx="4871">
                  <c:v>15.711775982031934</c:v>
                </c:pt>
                <c:pt idx="4872">
                  <c:v>15.717434824452978</c:v>
                </c:pt>
                <c:pt idx="4873">
                  <c:v>15.723093666874023</c:v>
                </c:pt>
                <c:pt idx="4874">
                  <c:v>15.723093666874023</c:v>
                </c:pt>
                <c:pt idx="4875">
                  <c:v>15.723093666874023</c:v>
                </c:pt>
                <c:pt idx="4876">
                  <c:v>15.723093666874023</c:v>
                </c:pt>
                <c:pt idx="4877">
                  <c:v>15.723093666874023</c:v>
                </c:pt>
                <c:pt idx="4878">
                  <c:v>15.723093666874023</c:v>
                </c:pt>
                <c:pt idx="4879">
                  <c:v>15.723093666874023</c:v>
                </c:pt>
                <c:pt idx="4880">
                  <c:v>15.723093666874023</c:v>
                </c:pt>
                <c:pt idx="4881">
                  <c:v>15.723093666874023</c:v>
                </c:pt>
                <c:pt idx="4882">
                  <c:v>15.723093666874023</c:v>
                </c:pt>
                <c:pt idx="4883">
                  <c:v>15.723093666874023</c:v>
                </c:pt>
                <c:pt idx="4884">
                  <c:v>15.723093666874023</c:v>
                </c:pt>
                <c:pt idx="4885">
                  <c:v>15.728752509295068</c:v>
                </c:pt>
                <c:pt idx="4886">
                  <c:v>15.734411351716112</c:v>
                </c:pt>
                <c:pt idx="4887">
                  <c:v>15.740070194137157</c:v>
                </c:pt>
                <c:pt idx="4888">
                  <c:v>15.745729036558201</c:v>
                </c:pt>
                <c:pt idx="4889">
                  <c:v>15.751387878979246</c:v>
                </c:pt>
                <c:pt idx="4890">
                  <c:v>15.751387878979246</c:v>
                </c:pt>
                <c:pt idx="4891">
                  <c:v>15.751387878979246</c:v>
                </c:pt>
                <c:pt idx="4892">
                  <c:v>15.751387878979246</c:v>
                </c:pt>
                <c:pt idx="4893">
                  <c:v>15.751387878979246</c:v>
                </c:pt>
                <c:pt idx="4894">
                  <c:v>15.751387878979246</c:v>
                </c:pt>
                <c:pt idx="4895">
                  <c:v>15.751387878979246</c:v>
                </c:pt>
                <c:pt idx="4896">
                  <c:v>15.751387878979246</c:v>
                </c:pt>
                <c:pt idx="4897">
                  <c:v>15.751387878979246</c:v>
                </c:pt>
                <c:pt idx="4898">
                  <c:v>15.751387878979246</c:v>
                </c:pt>
                <c:pt idx="4899">
                  <c:v>15.759876142610814</c:v>
                </c:pt>
                <c:pt idx="4900">
                  <c:v>15.768364406242382</c:v>
                </c:pt>
                <c:pt idx="4901">
                  <c:v>15.776852669873952</c:v>
                </c:pt>
                <c:pt idx="4902">
                  <c:v>15.78534093350552</c:v>
                </c:pt>
                <c:pt idx="4903">
                  <c:v>15.793829197137088</c:v>
                </c:pt>
                <c:pt idx="4904">
                  <c:v>15.793829197137088</c:v>
                </c:pt>
                <c:pt idx="4905">
                  <c:v>15.793829197137088</c:v>
                </c:pt>
                <c:pt idx="4906">
                  <c:v>15.793829197137088</c:v>
                </c:pt>
                <c:pt idx="4907">
                  <c:v>15.793829197137088</c:v>
                </c:pt>
                <c:pt idx="4908">
                  <c:v>15.793829197137088</c:v>
                </c:pt>
                <c:pt idx="4909">
                  <c:v>15.793829197137088</c:v>
                </c:pt>
                <c:pt idx="4910">
                  <c:v>15.793829197137088</c:v>
                </c:pt>
                <c:pt idx="4911">
                  <c:v>15.793829197137088</c:v>
                </c:pt>
                <c:pt idx="4912">
                  <c:v>15.793829197137088</c:v>
                </c:pt>
                <c:pt idx="4913">
                  <c:v>15.793829197137088</c:v>
                </c:pt>
                <c:pt idx="4914">
                  <c:v>15.793829197137088</c:v>
                </c:pt>
                <c:pt idx="4915">
                  <c:v>15.793829197137088</c:v>
                </c:pt>
                <c:pt idx="4916">
                  <c:v>15.793829197137088</c:v>
                </c:pt>
                <c:pt idx="4917">
                  <c:v>15.799488039558133</c:v>
                </c:pt>
                <c:pt idx="4918">
                  <c:v>15.805146881979176</c:v>
                </c:pt>
                <c:pt idx="4919">
                  <c:v>15.810805724400222</c:v>
                </c:pt>
                <c:pt idx="4920">
                  <c:v>15.822123409242311</c:v>
                </c:pt>
                <c:pt idx="4921">
                  <c:v>15.833441094084399</c:v>
                </c:pt>
                <c:pt idx="4922">
                  <c:v>15.839099936505445</c:v>
                </c:pt>
                <c:pt idx="4923">
                  <c:v>15.850417621347537</c:v>
                </c:pt>
                <c:pt idx="4924">
                  <c:v>15.861735306189628</c:v>
                </c:pt>
                <c:pt idx="4925">
                  <c:v>15.867394148610677</c:v>
                </c:pt>
                <c:pt idx="4926">
                  <c:v>15.878711833452767</c:v>
                </c:pt>
                <c:pt idx="4927">
                  <c:v>15.89002951829486</c:v>
                </c:pt>
                <c:pt idx="4928">
                  <c:v>15.895688360715905</c:v>
                </c:pt>
                <c:pt idx="4929">
                  <c:v>15.909835466768518</c:v>
                </c:pt>
                <c:pt idx="4930">
                  <c:v>15.92398257282113</c:v>
                </c:pt>
                <c:pt idx="4931">
                  <c:v>15.938129678873743</c:v>
                </c:pt>
                <c:pt idx="4932">
                  <c:v>15.952276784926356</c:v>
                </c:pt>
                <c:pt idx="4933">
                  <c:v>15.972082733400013</c:v>
                </c:pt>
                <c:pt idx="4934">
                  <c:v>15.983400418242104</c:v>
                </c:pt>
                <c:pt idx="4935">
                  <c:v>16.000376945505238</c:v>
                </c:pt>
                <c:pt idx="4936">
                  <c:v>16.011694630347328</c:v>
                </c:pt>
                <c:pt idx="4937">
                  <c:v>16.028671157610461</c:v>
                </c:pt>
                <c:pt idx="4938">
                  <c:v>16.039988842452551</c:v>
                </c:pt>
                <c:pt idx="4939">
                  <c:v>16.056965369715684</c:v>
                </c:pt>
                <c:pt idx="4940">
                  <c:v>16.068283054557774</c:v>
                </c:pt>
                <c:pt idx="4941">
                  <c:v>16.088089003031431</c:v>
                </c:pt>
                <c:pt idx="4942">
                  <c:v>16.102236109084046</c:v>
                </c:pt>
                <c:pt idx="4943">
                  <c:v>16.116383215136658</c:v>
                </c:pt>
                <c:pt idx="4944">
                  <c:v>16.130530321189269</c:v>
                </c:pt>
                <c:pt idx="4945">
                  <c:v>16.144677427241881</c:v>
                </c:pt>
                <c:pt idx="4946">
                  <c:v>16.155995112083971</c:v>
                </c:pt>
                <c:pt idx="4947">
                  <c:v>16.167312796926062</c:v>
                </c:pt>
                <c:pt idx="4948">
                  <c:v>16.184289324189198</c:v>
                </c:pt>
                <c:pt idx="4949">
                  <c:v>16.195607009031292</c:v>
                </c:pt>
                <c:pt idx="4950">
                  <c:v>16.215412957504952</c:v>
                </c:pt>
                <c:pt idx="4951">
                  <c:v>16.229560063557567</c:v>
                </c:pt>
                <c:pt idx="4952">
                  <c:v>16.249366012031228</c:v>
                </c:pt>
                <c:pt idx="4953">
                  <c:v>16.263513118083843</c:v>
                </c:pt>
                <c:pt idx="4954">
                  <c:v>16.277660224136454</c:v>
                </c:pt>
                <c:pt idx="4955">
                  <c:v>16.288977908978545</c:v>
                </c:pt>
                <c:pt idx="4956">
                  <c:v>16.300295593820636</c:v>
                </c:pt>
                <c:pt idx="4957">
                  <c:v>16.314442699873247</c:v>
                </c:pt>
                <c:pt idx="4958">
                  <c:v>16.328589805925859</c:v>
                </c:pt>
                <c:pt idx="4959">
                  <c:v>16.34273691197847</c:v>
                </c:pt>
                <c:pt idx="4960">
                  <c:v>16.356884018031081</c:v>
                </c:pt>
                <c:pt idx="4961">
                  <c:v>16.371031124083693</c:v>
                </c:pt>
                <c:pt idx="4962">
                  <c:v>16.382348808925784</c:v>
                </c:pt>
                <c:pt idx="4963">
                  <c:v>16.393666493767874</c:v>
                </c:pt>
                <c:pt idx="4964">
                  <c:v>16.404984178609965</c:v>
                </c:pt>
                <c:pt idx="4965">
                  <c:v>16.416301863452055</c:v>
                </c:pt>
                <c:pt idx="4966">
                  <c:v>16.427619548294146</c:v>
                </c:pt>
                <c:pt idx="4967">
                  <c:v>16.433278390715191</c:v>
                </c:pt>
                <c:pt idx="4968">
                  <c:v>16.444596075557286</c:v>
                </c:pt>
                <c:pt idx="4969">
                  <c:v>16.464402024030946</c:v>
                </c:pt>
                <c:pt idx="4970">
                  <c:v>16.492696236136176</c:v>
                </c:pt>
                <c:pt idx="4971">
                  <c:v>16.535137554294018</c:v>
                </c:pt>
                <c:pt idx="4972">
                  <c:v>16.591725978504471</c:v>
                </c:pt>
                <c:pt idx="4973">
                  <c:v>16.665290929978056</c:v>
                </c:pt>
                <c:pt idx="4974">
                  <c:v>16.750173566293732</c:v>
                </c:pt>
                <c:pt idx="4975">
                  <c:v>16.840715045030453</c:v>
                </c:pt>
                <c:pt idx="4976">
                  <c:v>16.939744787398745</c:v>
                </c:pt>
                <c:pt idx="4977">
                  <c:v>17.050092214609126</c:v>
                </c:pt>
                <c:pt idx="4978">
                  <c:v>17.160439641819501</c:v>
                </c:pt>
                <c:pt idx="4979">
                  <c:v>17.273616490240407</c:v>
                </c:pt>
                <c:pt idx="4980">
                  <c:v>17.386793338661313</c:v>
                </c:pt>
                <c:pt idx="4981">
                  <c:v>17.499970187082219</c:v>
                </c:pt>
                <c:pt idx="4982">
                  <c:v>17.615976456713646</c:v>
                </c:pt>
                <c:pt idx="4983">
                  <c:v>17.737641568766115</c:v>
                </c:pt>
                <c:pt idx="4984">
                  <c:v>17.864965523239633</c:v>
                </c:pt>
                <c:pt idx="4985">
                  <c:v>18.000777741344717</c:v>
                </c:pt>
                <c:pt idx="4986">
                  <c:v>18.139419380660314</c:v>
                </c:pt>
                <c:pt idx="4987">
                  <c:v>18.278061019975922</c:v>
                </c:pt>
                <c:pt idx="4988">
                  <c:v>18.4251909229231</c:v>
                </c:pt>
                <c:pt idx="4989">
                  <c:v>18.572320825870275</c:v>
                </c:pt>
                <c:pt idx="4990">
                  <c:v>18.719450728817446</c:v>
                </c:pt>
                <c:pt idx="4991">
                  <c:v>18.87506889539619</c:v>
                </c:pt>
                <c:pt idx="4992">
                  <c:v>19.030687061974938</c:v>
                </c:pt>
                <c:pt idx="4993">
                  <c:v>19.177816964922108</c:v>
                </c:pt>
                <c:pt idx="4994">
                  <c:v>19.330605710290328</c:v>
                </c:pt>
                <c:pt idx="4995">
                  <c:v>19.491882719290118</c:v>
                </c:pt>
                <c:pt idx="4996">
                  <c:v>19.655989149500432</c:v>
                </c:pt>
                <c:pt idx="4997">
                  <c:v>19.822925000921263</c:v>
                </c:pt>
                <c:pt idx="4998">
                  <c:v>19.992690273552615</c:v>
                </c:pt>
                <c:pt idx="4999">
                  <c:v>20.165284967394491</c:v>
                </c:pt>
                <c:pt idx="5000">
                  <c:v>20.337879661236371</c:v>
                </c:pt>
                <c:pt idx="5001">
                  <c:v>20.513303776288765</c:v>
                </c:pt>
                <c:pt idx="5002">
                  <c:v>20.688727891341166</c:v>
                </c:pt>
                <c:pt idx="5003">
                  <c:v>20.858493163972522</c:v>
                </c:pt>
                <c:pt idx="5004">
                  <c:v>21.028258436603878</c:v>
                </c:pt>
                <c:pt idx="5005">
                  <c:v>21.200853130445754</c:v>
                </c:pt>
                <c:pt idx="5006">
                  <c:v>21.364959560656068</c:v>
                </c:pt>
                <c:pt idx="5007">
                  <c:v>21.52340714844533</c:v>
                </c:pt>
                <c:pt idx="5008">
                  <c:v>21.673366472603025</c:v>
                </c:pt>
                <c:pt idx="5009">
                  <c:v>21.82332579676072</c:v>
                </c:pt>
                <c:pt idx="5010">
                  <c:v>21.973285120918423</c:v>
                </c:pt>
                <c:pt idx="5011">
                  <c:v>22.120415023865597</c:v>
                </c:pt>
                <c:pt idx="5012">
                  <c:v>22.281692032865386</c:v>
                </c:pt>
                <c:pt idx="5013">
                  <c:v>22.457116147917787</c:v>
                </c:pt>
                <c:pt idx="5014">
                  <c:v>22.635369684180709</c:v>
                </c:pt>
                <c:pt idx="5015">
                  <c:v>22.799476114391016</c:v>
                </c:pt>
                <c:pt idx="5016">
                  <c:v>22.966411965811851</c:v>
                </c:pt>
                <c:pt idx="5017">
                  <c:v>23.122030132390588</c:v>
                </c:pt>
                <c:pt idx="5018">
                  <c:v>23.280477720179853</c:v>
                </c:pt>
                <c:pt idx="5019">
                  <c:v>23.430437044337552</c:v>
                </c:pt>
                <c:pt idx="5020">
                  <c:v>23.577566947284726</c:v>
                </c:pt>
                <c:pt idx="5021">
                  <c:v>23.716208586600331</c:v>
                </c:pt>
                <c:pt idx="5022">
                  <c:v>23.860509068336988</c:v>
                </c:pt>
                <c:pt idx="5023">
                  <c:v>23.985003601599978</c:v>
                </c:pt>
                <c:pt idx="5024">
                  <c:v>24.101009871231405</c:v>
                </c:pt>
                <c:pt idx="5025">
                  <c:v>24.217016140862832</c:v>
                </c:pt>
                <c:pt idx="5026">
                  <c:v>24.333022410494259</c:v>
                </c:pt>
                <c:pt idx="5027">
                  <c:v>24.434881574073067</c:v>
                </c:pt>
                <c:pt idx="5028">
                  <c:v>24.545229001283449</c:v>
                </c:pt>
                <c:pt idx="5029">
                  <c:v>24.647088164862261</c:v>
                </c:pt>
                <c:pt idx="5030">
                  <c:v>24.74894732844108</c:v>
                </c:pt>
                <c:pt idx="5031">
                  <c:v>24.845147649598843</c:v>
                </c:pt>
                <c:pt idx="5032">
                  <c:v>24.941347970756617</c:v>
                </c:pt>
                <c:pt idx="5033">
                  <c:v>25.029060028282817</c:v>
                </c:pt>
                <c:pt idx="5034">
                  <c:v>25.116772085809014</c:v>
                </c:pt>
                <c:pt idx="5035">
                  <c:v>25.204484143335215</c:v>
                </c:pt>
                <c:pt idx="5036">
                  <c:v>25.303513885703509</c:v>
                </c:pt>
                <c:pt idx="5037">
                  <c:v>25.411031891703363</c:v>
                </c:pt>
                <c:pt idx="5038">
                  <c:v>25.527038161334787</c:v>
                </c:pt>
                <c:pt idx="5039">
                  <c:v>25.648703273387259</c:v>
                </c:pt>
                <c:pt idx="5040">
                  <c:v>25.770368385439731</c:v>
                </c:pt>
                <c:pt idx="5041">
                  <c:v>25.883545233860634</c:v>
                </c:pt>
                <c:pt idx="5042">
                  <c:v>25.991063239860495</c:v>
                </c:pt>
                <c:pt idx="5043">
                  <c:v>26.095751824649827</c:v>
                </c:pt>
                <c:pt idx="5044">
                  <c:v>26.203269830649685</c:v>
                </c:pt>
                <c:pt idx="5045">
                  <c:v>26.307958415439018</c:v>
                </c:pt>
                <c:pt idx="5046">
                  <c:v>26.415476421438878</c:v>
                </c:pt>
                <c:pt idx="5047">
                  <c:v>26.528653269859781</c:v>
                </c:pt>
                <c:pt idx="5048">
                  <c:v>26.641830118280687</c:v>
                </c:pt>
                <c:pt idx="5049">
                  <c:v>26.752177545491072</c:v>
                </c:pt>
                <c:pt idx="5050">
                  <c:v>26.862524972701454</c:v>
                </c:pt>
                <c:pt idx="5051">
                  <c:v>26.972872399911829</c:v>
                </c:pt>
                <c:pt idx="5052">
                  <c:v>27.074731563490641</c:v>
                </c:pt>
                <c:pt idx="5053">
                  <c:v>27.185078990701022</c:v>
                </c:pt>
                <c:pt idx="5054">
                  <c:v>27.295426417911401</c:v>
                </c:pt>
                <c:pt idx="5055">
                  <c:v>27.405773845121779</c:v>
                </c:pt>
                <c:pt idx="5056">
                  <c:v>27.521780114753206</c:v>
                </c:pt>
                <c:pt idx="5057">
                  <c:v>27.646274648016202</c:v>
                </c:pt>
                <c:pt idx="5058">
                  <c:v>27.76511033885815</c:v>
                </c:pt>
                <c:pt idx="5059">
                  <c:v>27.883946029700102</c:v>
                </c:pt>
                <c:pt idx="5060">
                  <c:v>28.008440562963099</c:v>
                </c:pt>
                <c:pt idx="5061">
                  <c:v>28.132935096226092</c:v>
                </c:pt>
                <c:pt idx="5062">
                  <c:v>28.257429629489081</c:v>
                </c:pt>
                <c:pt idx="5063">
                  <c:v>28.38758300517312</c:v>
                </c:pt>
                <c:pt idx="5064">
                  <c:v>28.526224644488728</c:v>
                </c:pt>
                <c:pt idx="5065">
                  <c:v>28.667695705014857</c:v>
                </c:pt>
                <c:pt idx="5066">
                  <c:v>28.809166765540986</c:v>
                </c:pt>
                <c:pt idx="5067">
                  <c:v>28.956296668488161</c:v>
                </c:pt>
                <c:pt idx="5068">
                  <c:v>29.103426571435332</c:v>
                </c:pt>
                <c:pt idx="5069">
                  <c:v>29.25055647438251</c:v>
                </c:pt>
                <c:pt idx="5070">
                  <c:v>29.397686377329681</c:v>
                </c:pt>
                <c:pt idx="5071">
                  <c:v>29.547645701487376</c:v>
                </c:pt>
                <c:pt idx="5072">
                  <c:v>29.703263868066117</c:v>
                </c:pt>
                <c:pt idx="5073">
                  <c:v>29.858882034644861</c:v>
                </c:pt>
                <c:pt idx="5074">
                  <c:v>30.022988464855167</c:v>
                </c:pt>
                <c:pt idx="5075">
                  <c:v>30.195583158697044</c:v>
                </c:pt>
                <c:pt idx="5076">
                  <c:v>30.368177852538928</c:v>
                </c:pt>
                <c:pt idx="5077">
                  <c:v>30.53794312517028</c:v>
                </c:pt>
                <c:pt idx="5078">
                  <c:v>30.716196661433205</c:v>
                </c:pt>
                <c:pt idx="5079">
                  <c:v>30.894450197696127</c:v>
                </c:pt>
                <c:pt idx="5080">
                  <c:v>31.072703733959052</c:v>
                </c:pt>
                <c:pt idx="5081">
                  <c:v>31.256616112643023</c:v>
                </c:pt>
                <c:pt idx="5082">
                  <c:v>31.437699070116466</c:v>
                </c:pt>
                <c:pt idx="5083">
                  <c:v>31.618782027589916</c:v>
                </c:pt>
                <c:pt idx="5084">
                  <c:v>31.799864985063365</c:v>
                </c:pt>
                <c:pt idx="5085">
                  <c:v>31.980947942536805</c:v>
                </c:pt>
                <c:pt idx="5086">
                  <c:v>32.162030900010251</c:v>
                </c:pt>
                <c:pt idx="5087">
                  <c:v>32.345943278694207</c:v>
                </c:pt>
                <c:pt idx="5088">
                  <c:v>32.527026236167657</c:v>
                </c:pt>
                <c:pt idx="5089">
                  <c:v>32.710938614851621</c:v>
                </c:pt>
                <c:pt idx="5090">
                  <c:v>32.894850993535591</c:v>
                </c:pt>
                <c:pt idx="5091">
                  <c:v>33.078763372219562</c:v>
                </c:pt>
                <c:pt idx="5092">
                  <c:v>33.265505172114054</c:v>
                </c:pt>
                <c:pt idx="5093">
                  <c:v>33.455076393219073</c:v>
                </c:pt>
                <c:pt idx="5094">
                  <c:v>33.641818193113565</c:v>
                </c:pt>
                <c:pt idx="5095">
                  <c:v>33.828559993008056</c:v>
                </c:pt>
                <c:pt idx="5096">
                  <c:v>34.015301792902548</c:v>
                </c:pt>
                <c:pt idx="5097">
                  <c:v>34.202043592797025</c:v>
                </c:pt>
                <c:pt idx="5098">
                  <c:v>34.391614813902038</c:v>
                </c:pt>
                <c:pt idx="5099">
                  <c:v>34.58118603500705</c:v>
                </c:pt>
                <c:pt idx="5100">
                  <c:v>34.770757256112063</c:v>
                </c:pt>
                <c:pt idx="5101">
                  <c:v>34.963157898427596</c:v>
                </c:pt>
                <c:pt idx="5102">
                  <c:v>35.152729119532616</c:v>
                </c:pt>
                <c:pt idx="5103">
                  <c:v>35.330982655795538</c:v>
                </c:pt>
                <c:pt idx="5104">
                  <c:v>35.509236192058452</c:v>
                </c:pt>
                <c:pt idx="5105">
                  <c:v>35.684660307110846</c:v>
                </c:pt>
                <c:pt idx="5106">
                  <c:v>35.851596158531684</c:v>
                </c:pt>
                <c:pt idx="5107">
                  <c:v>36.010043746320946</c:v>
                </c:pt>
                <c:pt idx="5108">
                  <c:v>36.168491334110222</c:v>
                </c:pt>
                <c:pt idx="5109">
                  <c:v>36.312791815846872</c:v>
                </c:pt>
                <c:pt idx="5110">
                  <c:v>36.45143345516248</c:v>
                </c:pt>
                <c:pt idx="5111">
                  <c:v>36.581586830846518</c:v>
                </c:pt>
                <c:pt idx="5112">
                  <c:v>36.711740206530557</c:v>
                </c:pt>
                <c:pt idx="5113">
                  <c:v>36.836234739793547</c:v>
                </c:pt>
                <c:pt idx="5114">
                  <c:v>36.966388115477592</c:v>
                </c:pt>
                <c:pt idx="5115">
                  <c:v>37.088053227530068</c:v>
                </c:pt>
                <c:pt idx="5116">
                  <c:v>37.20971833958253</c:v>
                </c:pt>
                <c:pt idx="5117">
                  <c:v>37.322895188003429</c:v>
                </c:pt>
                <c:pt idx="5118">
                  <c:v>37.433242615213814</c:v>
                </c:pt>
                <c:pt idx="5119">
                  <c:v>37.529442936371581</c:v>
                </c:pt>
                <c:pt idx="5120">
                  <c:v>37.628472678739875</c:v>
                </c:pt>
                <c:pt idx="5121">
                  <c:v>37.724672999897642</c:v>
                </c:pt>
                <c:pt idx="5122">
                  <c:v>37.81521447863436</c:v>
                </c:pt>
                <c:pt idx="5123">
                  <c:v>37.908585378581606</c:v>
                </c:pt>
                <c:pt idx="5124">
                  <c:v>38.001956278528851</c:v>
                </c:pt>
                <c:pt idx="5125">
                  <c:v>38.092497757265576</c:v>
                </c:pt>
                <c:pt idx="5126">
                  <c:v>38.177380393581238</c:v>
                </c:pt>
                <c:pt idx="5127">
                  <c:v>38.270751293528498</c:v>
                </c:pt>
                <c:pt idx="5128">
                  <c:v>38.361292772265216</c:v>
                </c:pt>
                <c:pt idx="5129">
                  <c:v>38.451834251001941</c:v>
                </c:pt>
                <c:pt idx="5130">
                  <c:v>38.536716887317617</c:v>
                </c:pt>
                <c:pt idx="5131">
                  <c:v>38.6215995236333</c:v>
                </c:pt>
                <c:pt idx="5132">
                  <c:v>38.697993896317413</c:v>
                </c:pt>
                <c:pt idx="5133">
                  <c:v>38.768729426580478</c:v>
                </c:pt>
                <c:pt idx="5134">
                  <c:v>38.839464956843543</c:v>
                </c:pt>
                <c:pt idx="5135">
                  <c:v>38.9102004871066</c:v>
                </c:pt>
                <c:pt idx="5136">
                  <c:v>38.980936017369665</c:v>
                </c:pt>
                <c:pt idx="5137">
                  <c:v>39.046012705211687</c:v>
                </c:pt>
                <c:pt idx="5138">
                  <c:v>39.108259971843175</c:v>
                </c:pt>
                <c:pt idx="5139">
                  <c:v>39.170507238474684</c:v>
                </c:pt>
                <c:pt idx="5140">
                  <c:v>39.229925083895651</c:v>
                </c:pt>
                <c:pt idx="5141">
                  <c:v>39.283684086895583</c:v>
                </c:pt>
                <c:pt idx="5142">
                  <c:v>39.348760774737592</c:v>
                </c:pt>
                <c:pt idx="5143">
                  <c:v>39.416666883790143</c:v>
                </c:pt>
                <c:pt idx="5144">
                  <c:v>39.476084729211117</c:v>
                </c:pt>
                <c:pt idx="5145">
                  <c:v>39.53267315342157</c:v>
                </c:pt>
                <c:pt idx="5146">
                  <c:v>39.592090998842551</c:v>
                </c:pt>
                <c:pt idx="5147">
                  <c:v>39.645850001842483</c:v>
                </c:pt>
                <c:pt idx="5148">
                  <c:v>39.699609004842408</c:v>
                </c:pt>
                <c:pt idx="5149">
                  <c:v>39.75336800784234</c:v>
                </c:pt>
                <c:pt idx="5150">
                  <c:v>39.812785853263307</c:v>
                </c:pt>
                <c:pt idx="5151">
                  <c:v>39.872203698684281</c:v>
                </c:pt>
                <c:pt idx="5152">
                  <c:v>39.931621544105255</c:v>
                </c:pt>
                <c:pt idx="5153">
                  <c:v>40.00518649557884</c:v>
                </c:pt>
                <c:pt idx="5154">
                  <c:v>40.095727974315565</c:v>
                </c:pt>
                <c:pt idx="5155">
                  <c:v>40.191928295473339</c:v>
                </c:pt>
                <c:pt idx="5156">
                  <c:v>40.293787459052162</c:v>
                </c:pt>
                <c:pt idx="5157">
                  <c:v>40.404134886262533</c:v>
                </c:pt>
                <c:pt idx="5158">
                  <c:v>40.503164628630827</c:v>
                </c:pt>
                <c:pt idx="5159">
                  <c:v>40.602194370999108</c:v>
                </c:pt>
                <c:pt idx="5160">
                  <c:v>40.695565270946354</c:v>
                </c:pt>
                <c:pt idx="5161">
                  <c:v>40.797424434525169</c:v>
                </c:pt>
                <c:pt idx="5162">
                  <c:v>40.899283598103978</c:v>
                </c:pt>
                <c:pt idx="5163">
                  <c:v>41.001142761682786</c:v>
                </c:pt>
                <c:pt idx="5164">
                  <c:v>41.103001925261601</c:v>
                </c:pt>
                <c:pt idx="5165">
                  <c:v>41.213349352471987</c:v>
                </c:pt>
                <c:pt idx="5166">
                  <c:v>41.323696779682358</c:v>
                </c:pt>
                <c:pt idx="5167">
                  <c:v>41.43404420689275</c:v>
                </c:pt>
                <c:pt idx="5168">
                  <c:v>41.552879897734691</c:v>
                </c:pt>
                <c:pt idx="5169">
                  <c:v>41.674545009787167</c:v>
                </c:pt>
                <c:pt idx="5170">
                  <c:v>41.796210121839636</c:v>
                </c:pt>
                <c:pt idx="5171">
                  <c:v>41.917875233892111</c:v>
                </c:pt>
                <c:pt idx="5172">
                  <c:v>42.039540345944573</c:v>
                </c:pt>
                <c:pt idx="5173">
                  <c:v>42.161205457997049</c:v>
                </c:pt>
                <c:pt idx="5174">
                  <c:v>42.274382306417955</c:v>
                </c:pt>
                <c:pt idx="5175">
                  <c:v>42.387559154838854</c:v>
                </c:pt>
                <c:pt idx="5176">
                  <c:v>42.497906582049247</c:v>
                </c:pt>
                <c:pt idx="5177">
                  <c:v>42.616742272891194</c:v>
                </c:pt>
                <c:pt idx="5178">
                  <c:v>42.732748542522621</c:v>
                </c:pt>
                <c:pt idx="5179">
                  <c:v>42.85441365457509</c:v>
                </c:pt>
                <c:pt idx="5180">
                  <c:v>42.976078766627566</c:v>
                </c:pt>
                <c:pt idx="5181">
                  <c:v>43.097743878680028</c:v>
                </c:pt>
                <c:pt idx="5182">
                  <c:v>43.213750148311469</c:v>
                </c:pt>
                <c:pt idx="5183">
                  <c:v>43.329756417942882</c:v>
                </c:pt>
                <c:pt idx="5184">
                  <c:v>43.445762687574309</c:v>
                </c:pt>
                <c:pt idx="5185">
                  <c:v>43.561768957205736</c:v>
                </c:pt>
                <c:pt idx="5186">
                  <c:v>43.677775226837156</c:v>
                </c:pt>
                <c:pt idx="5187">
                  <c:v>43.790952075258055</c:v>
                </c:pt>
                <c:pt idx="5188">
                  <c:v>43.895640660047398</c:v>
                </c:pt>
                <c:pt idx="5189">
                  <c:v>43.989011559994644</c:v>
                </c:pt>
                <c:pt idx="5190">
                  <c:v>44.079553038731369</c:v>
                </c:pt>
                <c:pt idx="5191">
                  <c:v>44.170094517468087</c:v>
                </c:pt>
                <c:pt idx="5192">
                  <c:v>44.252147732573235</c:v>
                </c:pt>
                <c:pt idx="5193">
                  <c:v>44.339859790099432</c:v>
                </c:pt>
                <c:pt idx="5194">
                  <c:v>44.419083583994073</c:v>
                </c:pt>
                <c:pt idx="5195">
                  <c:v>44.501136799099221</c:v>
                </c:pt>
                <c:pt idx="5196">
                  <c:v>44.571872329362293</c:v>
                </c:pt>
                <c:pt idx="5197">
                  <c:v>44.642607859625365</c:v>
                </c:pt>
                <c:pt idx="5198">
                  <c:v>44.70768454746738</c:v>
                </c:pt>
                <c:pt idx="5199">
                  <c:v>44.781249498940973</c:v>
                </c:pt>
                <c:pt idx="5200">
                  <c:v>44.846326186782996</c:v>
                </c:pt>
                <c:pt idx="5201">
                  <c:v>44.911402874625004</c:v>
                </c:pt>
                <c:pt idx="5202">
                  <c:v>44.973650141256506</c:v>
                </c:pt>
                <c:pt idx="5203">
                  <c:v>45.035897407888001</c:v>
                </c:pt>
                <c:pt idx="5204">
                  <c:v>45.098144674519496</c:v>
                </c:pt>
                <c:pt idx="5205">
                  <c:v>45.160391941150991</c:v>
                </c:pt>
                <c:pt idx="5206">
                  <c:v>45.222639207782485</c:v>
                </c:pt>
                <c:pt idx="5207">
                  <c:v>45.276398210782411</c:v>
                </c:pt>
                <c:pt idx="5208">
                  <c:v>45.330157213782343</c:v>
                </c:pt>
                <c:pt idx="5209">
                  <c:v>45.383916216782282</c:v>
                </c:pt>
                <c:pt idx="5210">
                  <c:v>45.434845798571693</c:v>
                </c:pt>
                <c:pt idx="5211">
                  <c:v>45.48577538036109</c:v>
                </c:pt>
                <c:pt idx="5212">
                  <c:v>45.536704962150502</c:v>
                </c:pt>
                <c:pt idx="5213">
                  <c:v>45.579146280308329</c:v>
                </c:pt>
                <c:pt idx="5214">
                  <c:v>45.621587598466164</c:v>
                </c:pt>
                <c:pt idx="5215">
                  <c:v>45.658370074202956</c:v>
                </c:pt>
                <c:pt idx="5216">
                  <c:v>45.697981971150277</c:v>
                </c:pt>
                <c:pt idx="5217">
                  <c:v>45.737593868097591</c:v>
                </c:pt>
                <c:pt idx="5218">
                  <c:v>45.785694028676481</c:v>
                </c:pt>
                <c:pt idx="5219">
                  <c:v>45.825305925623802</c:v>
                </c:pt>
                <c:pt idx="5220">
                  <c:v>45.873406086202685</c:v>
                </c:pt>
                <c:pt idx="5221">
                  <c:v>45.910188561939471</c:v>
                </c:pt>
                <c:pt idx="5222">
                  <c:v>45.958288722518354</c:v>
                </c:pt>
                <c:pt idx="5223">
                  <c:v>46.003559461886724</c:v>
                </c:pt>
                <c:pt idx="5224">
                  <c:v>46.04317135883403</c:v>
                </c:pt>
                <c:pt idx="5225">
                  <c:v>46.079953834570823</c:v>
                </c:pt>
                <c:pt idx="5226">
                  <c:v>46.128053995149706</c:v>
                </c:pt>
                <c:pt idx="5227">
                  <c:v>46.159177628465457</c:v>
                </c:pt>
                <c:pt idx="5228">
                  <c:v>46.190301261781201</c:v>
                </c:pt>
                <c:pt idx="5229">
                  <c:v>46.229913158728522</c:v>
                </c:pt>
                <c:pt idx="5230">
                  <c:v>46.26952505567585</c:v>
                </c:pt>
                <c:pt idx="5231">
                  <c:v>46.294989846570552</c:v>
                </c:pt>
                <c:pt idx="5232">
                  <c:v>46.328942901096823</c:v>
                </c:pt>
                <c:pt idx="5233">
                  <c:v>46.354407691991533</c:v>
                </c:pt>
                <c:pt idx="5234">
                  <c:v>46.379872482886235</c:v>
                </c:pt>
                <c:pt idx="5235">
                  <c:v>46.405337273780937</c:v>
                </c:pt>
                <c:pt idx="5236">
                  <c:v>46.436460907096681</c:v>
                </c:pt>
                <c:pt idx="5237">
                  <c:v>46.473243382833473</c:v>
                </c:pt>
                <c:pt idx="5238">
                  <c:v>46.504367016149217</c:v>
                </c:pt>
                <c:pt idx="5239">
                  <c:v>46.529831807043927</c:v>
                </c:pt>
                <c:pt idx="5240">
                  <c:v>46.549637755517573</c:v>
                </c:pt>
                <c:pt idx="5241">
                  <c:v>46.569443703991226</c:v>
                </c:pt>
                <c:pt idx="5242">
                  <c:v>46.589249652464893</c:v>
                </c:pt>
                <c:pt idx="5243">
                  <c:v>46.609055600938539</c:v>
                </c:pt>
                <c:pt idx="5244">
                  <c:v>46.634520391833256</c:v>
                </c:pt>
                <c:pt idx="5245">
                  <c:v>46.657155761517437</c:v>
                </c:pt>
                <c:pt idx="5246">
                  <c:v>46.682620552412132</c:v>
                </c:pt>
                <c:pt idx="5247">
                  <c:v>46.699597079675264</c:v>
                </c:pt>
                <c:pt idx="5248">
                  <c:v>46.725061870569974</c:v>
                </c:pt>
                <c:pt idx="5249">
                  <c:v>46.747697240254162</c:v>
                </c:pt>
                <c:pt idx="5250">
                  <c:v>46.773162031148864</c:v>
                </c:pt>
                <c:pt idx="5251">
                  <c:v>46.792967979622517</c:v>
                </c:pt>
                <c:pt idx="5252">
                  <c:v>46.815603349306699</c:v>
                </c:pt>
                <c:pt idx="5253">
                  <c:v>46.83823871899088</c:v>
                </c:pt>
                <c:pt idx="5254">
                  <c:v>46.860874088675068</c:v>
                </c:pt>
                <c:pt idx="5255">
                  <c:v>46.883509458359242</c:v>
                </c:pt>
                <c:pt idx="5256">
                  <c:v>46.906144828043431</c:v>
                </c:pt>
                <c:pt idx="5257">
                  <c:v>46.928780197727626</c:v>
                </c:pt>
                <c:pt idx="5258">
                  <c:v>46.945756724990758</c:v>
                </c:pt>
                <c:pt idx="5259">
                  <c:v>46.962733252253898</c:v>
                </c:pt>
                <c:pt idx="5260">
                  <c:v>46.979709779517023</c:v>
                </c:pt>
                <c:pt idx="5261">
                  <c:v>46.996686306780155</c:v>
                </c:pt>
                <c:pt idx="5262">
                  <c:v>47.013662834043281</c:v>
                </c:pt>
                <c:pt idx="5263">
                  <c:v>47.030639361306406</c:v>
                </c:pt>
                <c:pt idx="5264">
                  <c:v>47.047615888569545</c:v>
                </c:pt>
                <c:pt idx="5265">
                  <c:v>47.061762994622157</c:v>
                </c:pt>
                <c:pt idx="5266">
                  <c:v>47.078739521885289</c:v>
                </c:pt>
                <c:pt idx="5267">
                  <c:v>47.090057206727387</c:v>
                </c:pt>
                <c:pt idx="5268">
                  <c:v>47.107033733990527</c:v>
                </c:pt>
                <c:pt idx="5269">
                  <c:v>47.124010261253673</c:v>
                </c:pt>
                <c:pt idx="5270">
                  <c:v>47.135327946095757</c:v>
                </c:pt>
                <c:pt idx="5271">
                  <c:v>47.149475052148368</c:v>
                </c:pt>
                <c:pt idx="5272">
                  <c:v>47.1664515794115</c:v>
                </c:pt>
                <c:pt idx="5273">
                  <c:v>47.177769264253598</c:v>
                </c:pt>
                <c:pt idx="5274">
                  <c:v>47.189086949095689</c:v>
                </c:pt>
                <c:pt idx="5275">
                  <c:v>47.208892897569363</c:v>
                </c:pt>
                <c:pt idx="5276">
                  <c:v>47.220210582411447</c:v>
                </c:pt>
                <c:pt idx="5277">
                  <c:v>47.23152826725353</c:v>
                </c:pt>
                <c:pt idx="5278">
                  <c:v>47.248504794516656</c:v>
                </c:pt>
                <c:pt idx="5279">
                  <c:v>47.259822479358753</c:v>
                </c:pt>
                <c:pt idx="5280">
                  <c:v>47.271140164200837</c:v>
                </c:pt>
                <c:pt idx="5281">
                  <c:v>47.28245784904292</c:v>
                </c:pt>
                <c:pt idx="5282">
                  <c:v>47.293775533885018</c:v>
                </c:pt>
                <c:pt idx="5283">
                  <c:v>47.305093218727102</c:v>
                </c:pt>
                <c:pt idx="5284">
                  <c:v>47.316410903569185</c:v>
                </c:pt>
                <c:pt idx="5285">
                  <c:v>47.327728588411276</c:v>
                </c:pt>
                <c:pt idx="5286">
                  <c:v>47.339046273253373</c:v>
                </c:pt>
                <c:pt idx="5287">
                  <c:v>47.353193379305992</c:v>
                </c:pt>
                <c:pt idx="5288">
                  <c:v>47.358852221727034</c:v>
                </c:pt>
                <c:pt idx="5289">
                  <c:v>47.370169906569132</c:v>
                </c:pt>
                <c:pt idx="5290">
                  <c:v>47.381487591411222</c:v>
                </c:pt>
                <c:pt idx="5291">
                  <c:v>47.392805276253306</c:v>
                </c:pt>
                <c:pt idx="5292">
                  <c:v>47.401293539884868</c:v>
                </c:pt>
                <c:pt idx="5293">
                  <c:v>47.412611224726959</c:v>
                </c:pt>
                <c:pt idx="5294">
                  <c:v>47.423928909569057</c:v>
                </c:pt>
                <c:pt idx="5295">
                  <c:v>47.429587751990105</c:v>
                </c:pt>
                <c:pt idx="5296">
                  <c:v>47.440905436832203</c:v>
                </c:pt>
                <c:pt idx="5297">
                  <c:v>47.452223121674301</c:v>
                </c:pt>
                <c:pt idx="5298">
                  <c:v>47.463540806516384</c:v>
                </c:pt>
                <c:pt idx="5299">
                  <c:v>47.474858491358468</c:v>
                </c:pt>
                <c:pt idx="5300">
                  <c:v>47.491835018621593</c:v>
                </c:pt>
                <c:pt idx="5301">
                  <c:v>47.50032328225317</c:v>
                </c:pt>
                <c:pt idx="5302">
                  <c:v>47.511640967095254</c:v>
                </c:pt>
                <c:pt idx="5303">
                  <c:v>47.528617494358393</c:v>
                </c:pt>
                <c:pt idx="5304">
                  <c:v>47.548423442832053</c:v>
                </c:pt>
                <c:pt idx="5305">
                  <c:v>47.559741127674137</c:v>
                </c:pt>
                <c:pt idx="5306">
                  <c:v>47.579547076147797</c:v>
                </c:pt>
                <c:pt idx="5307">
                  <c:v>47.599353024621465</c:v>
                </c:pt>
                <c:pt idx="5308">
                  <c:v>47.619158973095118</c:v>
                </c:pt>
                <c:pt idx="5309">
                  <c:v>47.638964921568764</c:v>
                </c:pt>
                <c:pt idx="5310">
                  <c:v>47.664429712463473</c:v>
                </c:pt>
                <c:pt idx="5311">
                  <c:v>47.689894503358168</c:v>
                </c:pt>
                <c:pt idx="5312">
                  <c:v>47.712529873042357</c:v>
                </c:pt>
                <c:pt idx="5313">
                  <c:v>47.737994663937059</c:v>
                </c:pt>
                <c:pt idx="5314">
                  <c:v>47.766288876042289</c:v>
                </c:pt>
                <c:pt idx="5315">
                  <c:v>47.814389036621172</c:v>
                </c:pt>
                <c:pt idx="5316">
                  <c:v>47.868148039621111</c:v>
                </c:pt>
                <c:pt idx="5317">
                  <c:v>47.936054148673655</c:v>
                </c:pt>
                <c:pt idx="5318">
                  <c:v>48.018107363778803</c:v>
                </c:pt>
                <c:pt idx="5319">
                  <c:v>48.111478263726042</c:v>
                </c:pt>
                <c:pt idx="5320">
                  <c:v>48.193531478831197</c:v>
                </c:pt>
                <c:pt idx="5321">
                  <c:v>48.284072957567922</c:v>
                </c:pt>
                <c:pt idx="5322">
                  <c:v>48.37461443630464</c:v>
                </c:pt>
                <c:pt idx="5323">
                  <c:v>48.451008808988739</c:v>
                </c:pt>
                <c:pt idx="5324">
                  <c:v>48.524573760462332</c:v>
                </c:pt>
                <c:pt idx="5325">
                  <c:v>48.606626975567487</c:v>
                </c:pt>
                <c:pt idx="5326">
                  <c:v>48.69150961188317</c:v>
                </c:pt>
                <c:pt idx="5327">
                  <c:v>48.784880511830409</c:v>
                </c:pt>
                <c:pt idx="5328">
                  <c:v>48.892398517830273</c:v>
                </c:pt>
                <c:pt idx="5329">
                  <c:v>48.994257681409088</c:v>
                </c:pt>
                <c:pt idx="5330">
                  <c:v>49.096116844987897</c:v>
                </c:pt>
                <c:pt idx="5331">
                  <c:v>49.192317166145664</c:v>
                </c:pt>
                <c:pt idx="5332">
                  <c:v>49.291346908513958</c:v>
                </c:pt>
                <c:pt idx="5333">
                  <c:v>49.393206072092767</c:v>
                </c:pt>
                <c:pt idx="5334">
                  <c:v>49.495065235671575</c:v>
                </c:pt>
                <c:pt idx="5335">
                  <c:v>49.602583241671439</c:v>
                </c:pt>
                <c:pt idx="5336">
                  <c:v>49.72141893251338</c:v>
                </c:pt>
                <c:pt idx="5337">
                  <c:v>49.8374252021448</c:v>
                </c:pt>
                <c:pt idx="5338">
                  <c:v>49.953431471776234</c:v>
                </c:pt>
                <c:pt idx="5339">
                  <c:v>50.086414268670801</c:v>
                </c:pt>
                <c:pt idx="5340">
                  <c:v>50.219397065565374</c:v>
                </c:pt>
                <c:pt idx="5341">
                  <c:v>50.349550441249413</c:v>
                </c:pt>
                <c:pt idx="5342">
                  <c:v>50.488192080565021</c:v>
                </c:pt>
                <c:pt idx="5343">
                  <c:v>50.626833719880622</c:v>
                </c:pt>
                <c:pt idx="5344">
                  <c:v>50.762645937985717</c:v>
                </c:pt>
                <c:pt idx="5345">
                  <c:v>50.901287577301311</c:v>
                </c:pt>
                <c:pt idx="5346">
                  <c:v>51.039929216616905</c:v>
                </c:pt>
                <c:pt idx="5347">
                  <c:v>51.187059119564083</c:v>
                </c:pt>
                <c:pt idx="5348">
                  <c:v>51.337018443721789</c:v>
                </c:pt>
                <c:pt idx="5349">
                  <c:v>51.481318925458446</c:v>
                </c:pt>
                <c:pt idx="5350">
                  <c:v>51.622789985984575</c:v>
                </c:pt>
                <c:pt idx="5351">
                  <c:v>51.775578731352788</c:v>
                </c:pt>
                <c:pt idx="5352">
                  <c:v>51.919879213089438</c:v>
                </c:pt>
                <c:pt idx="5353">
                  <c:v>52.069838537247144</c:v>
                </c:pt>
                <c:pt idx="5354">
                  <c:v>52.233944967457454</c:v>
                </c:pt>
                <c:pt idx="5355">
                  <c:v>52.406539661299327</c:v>
                </c:pt>
                <c:pt idx="5356">
                  <c:v>52.573475512720165</c:v>
                </c:pt>
                <c:pt idx="5357">
                  <c:v>52.74324078535151</c:v>
                </c:pt>
                <c:pt idx="5358">
                  <c:v>52.92432374282496</c:v>
                </c:pt>
                <c:pt idx="5359">
                  <c:v>53.105406700298424</c:v>
                </c:pt>
                <c:pt idx="5360">
                  <c:v>53.28648965777186</c:v>
                </c:pt>
                <c:pt idx="5361">
                  <c:v>53.476060878876865</c:v>
                </c:pt>
                <c:pt idx="5362">
                  <c:v>53.659973257560843</c:v>
                </c:pt>
                <c:pt idx="5363">
                  <c:v>53.832567951402716</c:v>
                </c:pt>
                <c:pt idx="5364">
                  <c:v>54.005162645244582</c:v>
                </c:pt>
                <c:pt idx="5365">
                  <c:v>54.177757339086462</c:v>
                </c:pt>
                <c:pt idx="5366">
                  <c:v>54.341863769296779</c:v>
                </c:pt>
                <c:pt idx="5367">
                  <c:v>54.511629041928124</c:v>
                </c:pt>
                <c:pt idx="5368">
                  <c:v>54.678564893348948</c:v>
                </c:pt>
                <c:pt idx="5369">
                  <c:v>54.837012481138231</c:v>
                </c:pt>
                <c:pt idx="5370">
                  <c:v>54.998289490138021</c:v>
                </c:pt>
                <c:pt idx="5371">
                  <c:v>55.159566499137803</c:v>
                </c:pt>
                <c:pt idx="5372">
                  <c:v>55.318014086927064</c:v>
                </c:pt>
                <c:pt idx="5373">
                  <c:v>55.479291095926861</c:v>
                </c:pt>
                <c:pt idx="5374">
                  <c:v>55.640568104926636</c:v>
                </c:pt>
                <c:pt idx="5375">
                  <c:v>55.796186271505384</c:v>
                </c:pt>
                <c:pt idx="5376">
                  <c:v>55.957463280505173</c:v>
                </c:pt>
                <c:pt idx="5377">
                  <c:v>56.118740289504956</c:v>
                </c:pt>
                <c:pt idx="5378">
                  <c:v>56.280017298504745</c:v>
                </c:pt>
                <c:pt idx="5379">
                  <c:v>56.444123728715056</c:v>
                </c:pt>
                <c:pt idx="5380">
                  <c:v>56.599741895293789</c:v>
                </c:pt>
                <c:pt idx="5381">
                  <c:v>56.746871798240967</c:v>
                </c:pt>
                <c:pt idx="5382">
                  <c:v>56.885513437556575</c:v>
                </c:pt>
                <c:pt idx="5383">
                  <c:v>57.02132565566167</c:v>
                </c:pt>
                <c:pt idx="5384">
                  <c:v>57.151479031345694</c:v>
                </c:pt>
                <c:pt idx="5385">
                  <c:v>57.290120670661302</c:v>
                </c:pt>
                <c:pt idx="5386">
                  <c:v>57.41744462513482</c:v>
                </c:pt>
                <c:pt idx="5387">
                  <c:v>57.547598000818859</c:v>
                </c:pt>
                <c:pt idx="5388">
                  <c:v>57.672092534081855</c:v>
                </c:pt>
                <c:pt idx="5389">
                  <c:v>57.793757646134317</c:v>
                </c:pt>
                <c:pt idx="5390">
                  <c:v>57.909763915765744</c:v>
                </c:pt>
                <c:pt idx="5391">
                  <c:v>58.037087870239262</c:v>
                </c:pt>
                <c:pt idx="5392">
                  <c:v>58.161582403502244</c:v>
                </c:pt>
                <c:pt idx="5393">
                  <c:v>58.288906357975769</c:v>
                </c:pt>
                <c:pt idx="5394">
                  <c:v>58.421889154870335</c:v>
                </c:pt>
                <c:pt idx="5395">
                  <c:v>58.566189636606985</c:v>
                </c:pt>
                <c:pt idx="5396">
                  <c:v>58.707660697133122</c:v>
                </c:pt>
                <c:pt idx="5397">
                  <c:v>58.851961178869772</c:v>
                </c:pt>
                <c:pt idx="5398">
                  <c:v>58.993432239395908</c:v>
                </c:pt>
                <c:pt idx="5399">
                  <c:v>59.137732721132572</c:v>
                </c:pt>
                <c:pt idx="5400">
                  <c:v>59.262227254395555</c:v>
                </c:pt>
                <c:pt idx="5401">
                  <c:v>59.389551208869072</c:v>
                </c:pt>
                <c:pt idx="5402">
                  <c:v>59.505557478500485</c:v>
                </c:pt>
                <c:pt idx="5403">
                  <c:v>59.624393169342447</c:v>
                </c:pt>
                <c:pt idx="5404">
                  <c:v>59.737570017763346</c:v>
                </c:pt>
                <c:pt idx="5405">
                  <c:v>59.862064551026336</c:v>
                </c:pt>
                <c:pt idx="5406">
                  <c:v>59.980900241868291</c:v>
                </c:pt>
                <c:pt idx="5407">
                  <c:v>60.119541881183899</c:v>
                </c:pt>
                <c:pt idx="5408">
                  <c:v>60.252524678078451</c:v>
                </c:pt>
                <c:pt idx="5409">
                  <c:v>60.39116631739406</c:v>
                </c:pt>
                <c:pt idx="5410">
                  <c:v>60.526978535499154</c:v>
                </c:pt>
                <c:pt idx="5411">
                  <c:v>60.668449596025276</c:v>
                </c:pt>
                <c:pt idx="5412">
                  <c:v>60.798602971709322</c:v>
                </c:pt>
                <c:pt idx="5413">
                  <c:v>60.937244611024916</c:v>
                </c:pt>
                <c:pt idx="5414">
                  <c:v>61.078715671551038</c:v>
                </c:pt>
                <c:pt idx="5415">
                  <c:v>61.223016153287702</c:v>
                </c:pt>
                <c:pt idx="5416">
                  <c:v>61.372975477445394</c:v>
                </c:pt>
                <c:pt idx="5417">
                  <c:v>61.525764222813613</c:v>
                </c:pt>
                <c:pt idx="5418">
                  <c:v>61.687041231813396</c:v>
                </c:pt>
                <c:pt idx="5419">
                  <c:v>61.853977083234234</c:v>
                </c:pt>
                <c:pt idx="5420">
                  <c:v>62.018083513444537</c:v>
                </c:pt>
                <c:pt idx="5421">
                  <c:v>62.185019364865376</c:v>
                </c:pt>
                <c:pt idx="5422">
                  <c:v>62.354784637496735</c:v>
                </c:pt>
                <c:pt idx="5423">
                  <c:v>62.524549910128087</c:v>
                </c:pt>
                <c:pt idx="5424">
                  <c:v>62.68865634033839</c:v>
                </c:pt>
                <c:pt idx="5425">
                  <c:v>62.861251034180263</c:v>
                </c:pt>
                <c:pt idx="5426">
                  <c:v>63.03101630681163</c:v>
                </c:pt>
                <c:pt idx="5427">
                  <c:v>63.20361100065351</c:v>
                </c:pt>
                <c:pt idx="5428">
                  <c:v>63.373376273284862</c:v>
                </c:pt>
                <c:pt idx="5429">
                  <c:v>63.534653282284637</c:v>
                </c:pt>
                <c:pt idx="5430">
                  <c:v>63.69310087007392</c:v>
                </c:pt>
                <c:pt idx="5431">
                  <c:v>63.843060194231612</c:v>
                </c:pt>
                <c:pt idx="5432">
                  <c:v>63.99019009717879</c:v>
                </c:pt>
                <c:pt idx="5433">
                  <c:v>64.128831736494391</c:v>
                </c:pt>
                <c:pt idx="5434">
                  <c:v>64.275961639441562</c:v>
                </c:pt>
                <c:pt idx="5435">
                  <c:v>64.417432699967691</c:v>
                </c:pt>
                <c:pt idx="5436">
                  <c:v>64.420262121178212</c:v>
                </c:pt>
                <c:pt idx="5437">
                  <c:v>64.420262121178212</c:v>
                </c:pt>
                <c:pt idx="5438">
                  <c:v>64.507974178704416</c:v>
                </c:pt>
                <c:pt idx="5439">
                  <c:v>64.604174499862168</c:v>
                </c:pt>
                <c:pt idx="5440">
                  <c:v>64.706033663440991</c:v>
                </c:pt>
                <c:pt idx="5441">
                  <c:v>64.96068157238804</c:v>
                </c:pt>
                <c:pt idx="5442">
                  <c:v>65.252111957071861</c:v>
                </c:pt>
                <c:pt idx="5443">
                  <c:v>65.441683178176874</c:v>
                </c:pt>
                <c:pt idx="5444">
                  <c:v>65.631254399281886</c:v>
                </c:pt>
                <c:pt idx="5445">
                  <c:v>65.823655041597405</c:v>
                </c:pt>
                <c:pt idx="5446">
                  <c:v>66.018885105123445</c:v>
                </c:pt>
                <c:pt idx="5447">
                  <c:v>66.219774011070569</c:v>
                </c:pt>
                <c:pt idx="5448">
                  <c:v>66.417833495807145</c:v>
                </c:pt>
                <c:pt idx="5449">
                  <c:v>66.62155182296479</c:v>
                </c:pt>
                <c:pt idx="5450">
                  <c:v>66.828099571332942</c:v>
                </c:pt>
                <c:pt idx="5451">
                  <c:v>67.026159056069517</c:v>
                </c:pt>
                <c:pt idx="5452">
                  <c:v>67.218559698385064</c:v>
                </c:pt>
                <c:pt idx="5453">
                  <c:v>67.419448604332175</c:v>
                </c:pt>
                <c:pt idx="5454">
                  <c:v>67.609019825437173</c:v>
                </c:pt>
                <c:pt idx="5455">
                  <c:v>67.798591046542199</c:v>
                </c:pt>
                <c:pt idx="5456">
                  <c:v>67.999479952489295</c:v>
                </c:pt>
                <c:pt idx="5457">
                  <c:v>68.200368858436406</c:v>
                </c:pt>
                <c:pt idx="5458">
                  <c:v>68.398428343172981</c:v>
                </c:pt>
                <c:pt idx="5459">
                  <c:v>68.607805512751668</c:v>
                </c:pt>
                <c:pt idx="5460">
                  <c:v>68.817182682330341</c:v>
                </c:pt>
                <c:pt idx="5461">
                  <c:v>69.029389273119534</c:v>
                </c:pt>
                <c:pt idx="5462">
                  <c:v>69.244425285119249</c:v>
                </c:pt>
                <c:pt idx="5463">
                  <c:v>69.459461297118949</c:v>
                </c:pt>
                <c:pt idx="5464">
                  <c:v>69.674497309118664</c:v>
                </c:pt>
                <c:pt idx="5465">
                  <c:v>69.886703899907872</c:v>
                </c:pt>
                <c:pt idx="5466">
                  <c:v>70.110228175539149</c:v>
                </c:pt>
                <c:pt idx="5467">
                  <c:v>70.339411293591482</c:v>
                </c:pt>
                <c:pt idx="5468">
                  <c:v>70.551617884380676</c:v>
                </c:pt>
                <c:pt idx="5469">
                  <c:v>70.76665389638039</c:v>
                </c:pt>
                <c:pt idx="5470">
                  <c:v>70.990178172011667</c:v>
                </c:pt>
                <c:pt idx="5471">
                  <c:v>71.205214184011382</c:v>
                </c:pt>
                <c:pt idx="5472">
                  <c:v>71.406103089958478</c:v>
                </c:pt>
                <c:pt idx="5473">
                  <c:v>71.609821417116109</c:v>
                </c:pt>
                <c:pt idx="5474">
                  <c:v>71.819198586694782</c:v>
                </c:pt>
                <c:pt idx="5475">
                  <c:v>72.031405177483975</c:v>
                </c:pt>
                <c:pt idx="5476">
                  <c:v>72.229464662220565</c:v>
                </c:pt>
                <c:pt idx="5477">
                  <c:v>72.438841831799238</c:v>
                </c:pt>
                <c:pt idx="5478">
                  <c:v>72.659536686220008</c:v>
                </c:pt>
                <c:pt idx="5479">
                  <c:v>72.888719804272327</c:v>
                </c:pt>
                <c:pt idx="5480">
                  <c:v>73.11790292232466</c:v>
                </c:pt>
                <c:pt idx="5481">
                  <c:v>73.338597776745402</c:v>
                </c:pt>
                <c:pt idx="5482">
                  <c:v>73.553633788745117</c:v>
                </c:pt>
                <c:pt idx="5483">
                  <c:v>73.771499221955366</c:v>
                </c:pt>
                <c:pt idx="5484">
                  <c:v>73.972388127902462</c:v>
                </c:pt>
                <c:pt idx="5485">
                  <c:v>74.161959349007475</c:v>
                </c:pt>
                <c:pt idx="5486">
                  <c:v>74.351530570112487</c:v>
                </c:pt>
                <c:pt idx="5487">
                  <c:v>74.532613527585937</c:v>
                </c:pt>
                <c:pt idx="5488">
                  <c:v>74.696719957796262</c:v>
                </c:pt>
                <c:pt idx="5489">
                  <c:v>74.843849860743433</c:v>
                </c:pt>
                <c:pt idx="5490">
                  <c:v>74.985320921269562</c:v>
                </c:pt>
                <c:pt idx="5491">
                  <c:v>75.126791981795677</c:v>
                </c:pt>
                <c:pt idx="5492">
                  <c:v>75.279580727163903</c:v>
                </c:pt>
                <c:pt idx="5493">
                  <c:v>75.43236947253213</c:v>
                </c:pt>
                <c:pt idx="5494">
                  <c:v>75.59364648153192</c:v>
                </c:pt>
                <c:pt idx="5495">
                  <c:v>75.754923490531709</c:v>
                </c:pt>
                <c:pt idx="5496">
                  <c:v>75.910541657110443</c:v>
                </c:pt>
                <c:pt idx="5497">
                  <c:v>76.06333040247867</c:v>
                </c:pt>
                <c:pt idx="5498">
                  <c:v>76.218948569057403</c:v>
                </c:pt>
                <c:pt idx="5499">
                  <c:v>76.366078472004588</c:v>
                </c:pt>
                <c:pt idx="5500">
                  <c:v>76.51603779616228</c:v>
                </c:pt>
                <c:pt idx="5501">
                  <c:v>76.665997120319986</c:v>
                </c:pt>
                <c:pt idx="5502">
                  <c:v>76.813127023267157</c:v>
                </c:pt>
                <c:pt idx="5503">
                  <c:v>76.960256926214328</c:v>
                </c:pt>
                <c:pt idx="5504">
                  <c:v>77.101727986740443</c:v>
                </c:pt>
                <c:pt idx="5505">
                  <c:v>77.240369626056051</c:v>
                </c:pt>
                <c:pt idx="5506">
                  <c:v>77.384670107792701</c:v>
                </c:pt>
                <c:pt idx="5507">
                  <c:v>77.531800010739886</c:v>
                </c:pt>
                <c:pt idx="5508">
                  <c:v>77.681759334897578</c:v>
                </c:pt>
                <c:pt idx="5509">
                  <c:v>77.828889237844763</c:v>
                </c:pt>
                <c:pt idx="5510">
                  <c:v>77.976019140791934</c:v>
                </c:pt>
                <c:pt idx="5511">
                  <c:v>78.123149043739119</c:v>
                </c:pt>
                <c:pt idx="5512">
                  <c:v>78.275937789107317</c:v>
                </c:pt>
                <c:pt idx="5513">
                  <c:v>78.423067692054488</c:v>
                </c:pt>
                <c:pt idx="5514">
                  <c:v>78.570197595001659</c:v>
                </c:pt>
                <c:pt idx="5515">
                  <c:v>78.71732749794883</c:v>
                </c:pt>
                <c:pt idx="5516">
                  <c:v>78.870116243317042</c:v>
                </c:pt>
                <c:pt idx="5517">
                  <c:v>79.022904988685269</c:v>
                </c:pt>
                <c:pt idx="5518">
                  <c:v>79.181352576474552</c:v>
                </c:pt>
                <c:pt idx="5519">
                  <c:v>79.334141321842765</c:v>
                </c:pt>
                <c:pt idx="5520">
                  <c:v>79.495418330842554</c:v>
                </c:pt>
                <c:pt idx="5521">
                  <c:v>79.656695339842344</c:v>
                </c:pt>
                <c:pt idx="5522">
                  <c:v>79.820801770052654</c:v>
                </c:pt>
                <c:pt idx="5523">
                  <c:v>79.98490820026295</c:v>
                </c:pt>
                <c:pt idx="5524">
                  <c:v>80.157502894104823</c:v>
                </c:pt>
                <c:pt idx="5525">
                  <c:v>80.327268166736189</c:v>
                </c:pt>
                <c:pt idx="5526">
                  <c:v>80.499862860578077</c:v>
                </c:pt>
                <c:pt idx="5527">
                  <c:v>80.669628133209415</c:v>
                </c:pt>
                <c:pt idx="5528">
                  <c:v>80.842222827051302</c:v>
                </c:pt>
                <c:pt idx="5529">
                  <c:v>81.011988099682654</c:v>
                </c:pt>
                <c:pt idx="5530">
                  <c:v>81.181753372313992</c:v>
                </c:pt>
                <c:pt idx="5531">
                  <c:v>81.351518644945358</c:v>
                </c:pt>
                <c:pt idx="5532">
                  <c:v>81.526942759997766</c:v>
                </c:pt>
                <c:pt idx="5533">
                  <c:v>81.696708032629118</c:v>
                </c:pt>
                <c:pt idx="5534">
                  <c:v>81.866473305260484</c:v>
                </c:pt>
                <c:pt idx="5535">
                  <c:v>82.039067999102357</c:v>
                </c:pt>
                <c:pt idx="5536">
                  <c:v>82.20883327173371</c:v>
                </c:pt>
                <c:pt idx="5537">
                  <c:v>82.372939701944034</c:v>
                </c:pt>
                <c:pt idx="5538">
                  <c:v>82.542704974575372</c:v>
                </c:pt>
                <c:pt idx="5539">
                  <c:v>82.726617353259329</c:v>
                </c:pt>
                <c:pt idx="5540">
                  <c:v>82.907700310732778</c:v>
                </c:pt>
                <c:pt idx="5541">
                  <c:v>83.088783268206228</c:v>
                </c:pt>
                <c:pt idx="5542">
                  <c:v>83.264207383258622</c:v>
                </c:pt>
                <c:pt idx="5543">
                  <c:v>83.433972655889974</c:v>
                </c:pt>
                <c:pt idx="5544">
                  <c:v>83.60090850731082</c:v>
                </c:pt>
                <c:pt idx="5545">
                  <c:v>83.765014937521116</c:v>
                </c:pt>
                <c:pt idx="5546">
                  <c:v>83.937609631363003</c:v>
                </c:pt>
                <c:pt idx="5547">
                  <c:v>84.101716061573327</c:v>
                </c:pt>
                <c:pt idx="5548">
                  <c:v>84.265822491783624</c:v>
                </c:pt>
                <c:pt idx="5549">
                  <c:v>84.427099500783413</c:v>
                </c:pt>
                <c:pt idx="5550">
                  <c:v>84.585547088572682</c:v>
                </c:pt>
                <c:pt idx="5551">
                  <c:v>84.729847570309332</c:v>
                </c:pt>
                <c:pt idx="5552">
                  <c:v>84.874148052045982</c:v>
                </c:pt>
                <c:pt idx="5553">
                  <c:v>85.012789691361604</c:v>
                </c:pt>
                <c:pt idx="5554">
                  <c:v>85.151431330677198</c:v>
                </c:pt>
                <c:pt idx="5555">
                  <c:v>85.290072969992792</c:v>
                </c:pt>
                <c:pt idx="5556">
                  <c:v>85.42588518809788</c:v>
                </c:pt>
                <c:pt idx="5557">
                  <c:v>85.561697406202967</c:v>
                </c:pt>
                <c:pt idx="5558">
                  <c:v>85.700339045518575</c:v>
                </c:pt>
                <c:pt idx="5559">
                  <c:v>85.838980684834183</c:v>
                </c:pt>
                <c:pt idx="5560">
                  <c:v>85.980451745360327</c:v>
                </c:pt>
                <c:pt idx="5561">
                  <c:v>86.121922805886442</c:v>
                </c:pt>
                <c:pt idx="5562">
                  <c:v>86.257735023991529</c:v>
                </c:pt>
                <c:pt idx="5563">
                  <c:v>86.390717820886096</c:v>
                </c:pt>
                <c:pt idx="5564">
                  <c:v>86.515212354149085</c:v>
                </c:pt>
                <c:pt idx="5565">
                  <c:v>86.631218623780512</c:v>
                </c:pt>
                <c:pt idx="5566">
                  <c:v>86.738736629780377</c:v>
                </c:pt>
                <c:pt idx="5567">
                  <c:v>86.837766372148664</c:v>
                </c:pt>
                <c:pt idx="5568">
                  <c:v>86.922649008464347</c:v>
                </c:pt>
                <c:pt idx="5569">
                  <c:v>87.00753164478003</c:v>
                </c:pt>
                <c:pt idx="5570">
                  <c:v>87.083926017464123</c:v>
                </c:pt>
                <c:pt idx="5571">
                  <c:v>87.165979232569285</c:v>
                </c:pt>
                <c:pt idx="5572">
                  <c:v>87.245203026463926</c:v>
                </c:pt>
                <c:pt idx="5573">
                  <c:v>87.335744505200651</c:v>
                </c:pt>
                <c:pt idx="5574">
                  <c:v>87.423456562726841</c:v>
                </c:pt>
                <c:pt idx="5575">
                  <c:v>87.513998041463566</c:v>
                </c:pt>
                <c:pt idx="5576">
                  <c:v>87.60171009898977</c:v>
                </c:pt>
                <c:pt idx="5577">
                  <c:v>87.695080998937016</c:v>
                </c:pt>
                <c:pt idx="5578">
                  <c:v>87.785622477673726</c:v>
                </c:pt>
                <c:pt idx="5579">
                  <c:v>87.878993377620958</c:v>
                </c:pt>
                <c:pt idx="5580">
                  <c:v>87.975193698778739</c:v>
                </c:pt>
                <c:pt idx="5581">
                  <c:v>88.071394019936506</c:v>
                </c:pt>
                <c:pt idx="5582">
                  <c:v>88.170423762304793</c:v>
                </c:pt>
                <c:pt idx="5583">
                  <c:v>88.280771189515164</c:v>
                </c:pt>
                <c:pt idx="5584">
                  <c:v>88.396777459146591</c:v>
                </c:pt>
                <c:pt idx="5585">
                  <c:v>88.509954307567511</c:v>
                </c:pt>
                <c:pt idx="5586">
                  <c:v>88.623131155988418</c:v>
                </c:pt>
                <c:pt idx="5587">
                  <c:v>88.73913742561983</c:v>
                </c:pt>
                <c:pt idx="5588">
                  <c:v>88.852314274040751</c:v>
                </c:pt>
                <c:pt idx="5589">
                  <c:v>88.962661701251136</c:v>
                </c:pt>
                <c:pt idx="5590">
                  <c:v>89.087156234514126</c:v>
                </c:pt>
                <c:pt idx="5591">
                  <c:v>89.225797873829734</c:v>
                </c:pt>
                <c:pt idx="5592">
                  <c:v>89.370098355566384</c:v>
                </c:pt>
                <c:pt idx="5593">
                  <c:v>89.517228258513541</c:v>
                </c:pt>
                <c:pt idx="5594">
                  <c:v>89.670017003881767</c:v>
                </c:pt>
                <c:pt idx="5595">
                  <c:v>89.82280574924998</c:v>
                </c:pt>
                <c:pt idx="5596">
                  <c:v>89.972765073407672</c:v>
                </c:pt>
                <c:pt idx="5597">
                  <c:v>90.125553818775899</c:v>
                </c:pt>
                <c:pt idx="5598">
                  <c:v>90.278342564144111</c:v>
                </c:pt>
                <c:pt idx="5599">
                  <c:v>90.425472467091282</c:v>
                </c:pt>
                <c:pt idx="5600">
                  <c:v>90.569772948827946</c:v>
                </c:pt>
                <c:pt idx="5601">
                  <c:v>90.714073430564582</c:v>
                </c:pt>
                <c:pt idx="5602">
                  <c:v>90.855544491090726</c:v>
                </c:pt>
                <c:pt idx="5603">
                  <c:v>90.997015551616855</c:v>
                </c:pt>
                <c:pt idx="5604">
                  <c:v>91.144145454564025</c:v>
                </c:pt>
                <c:pt idx="5605">
                  <c:v>91.302593042353294</c:v>
                </c:pt>
                <c:pt idx="5606">
                  <c:v>91.458211208932042</c:v>
                </c:pt>
                <c:pt idx="5607">
                  <c:v>91.625147060352873</c:v>
                </c:pt>
                <c:pt idx="5608">
                  <c:v>91.789253490563183</c:v>
                </c:pt>
                <c:pt idx="5609">
                  <c:v>91.964677605615591</c:v>
                </c:pt>
                <c:pt idx="5610">
                  <c:v>92.137272299457464</c:v>
                </c:pt>
                <c:pt idx="5611">
                  <c:v>92.318355256930914</c:v>
                </c:pt>
                <c:pt idx="5612">
                  <c:v>92.505097056825392</c:v>
                </c:pt>
                <c:pt idx="5613">
                  <c:v>92.700327120351432</c:v>
                </c:pt>
                <c:pt idx="5614">
                  <c:v>92.892727762666965</c:v>
                </c:pt>
                <c:pt idx="5615">
                  <c:v>93.085128404982513</c:v>
                </c:pt>
                <c:pt idx="5616">
                  <c:v>93.274699626087525</c:v>
                </c:pt>
                <c:pt idx="5617">
                  <c:v>93.458612004771496</c:v>
                </c:pt>
                <c:pt idx="5618">
                  <c:v>93.642524383455481</c:v>
                </c:pt>
                <c:pt idx="5619">
                  <c:v>93.826436762139423</c:v>
                </c:pt>
                <c:pt idx="5620">
                  <c:v>94.010349140823408</c:v>
                </c:pt>
                <c:pt idx="5621">
                  <c:v>94.194261519507378</c:v>
                </c:pt>
                <c:pt idx="5622">
                  <c:v>94.375344476980843</c:v>
                </c:pt>
                <c:pt idx="5623">
                  <c:v>94.556427434454264</c:v>
                </c:pt>
                <c:pt idx="5624">
                  <c:v>94.734680970717193</c:v>
                </c:pt>
                <c:pt idx="5625">
                  <c:v>94.912934506980122</c:v>
                </c:pt>
                <c:pt idx="5626">
                  <c:v>95.094017464453557</c:v>
                </c:pt>
                <c:pt idx="5627">
                  <c:v>95.275100421926993</c:v>
                </c:pt>
                <c:pt idx="5628">
                  <c:v>95.456183379400443</c:v>
                </c:pt>
                <c:pt idx="5629">
                  <c:v>95.640095758084414</c:v>
                </c:pt>
                <c:pt idx="5630">
                  <c:v>95.821178715557863</c:v>
                </c:pt>
                <c:pt idx="5631">
                  <c:v>96.002261673031313</c:v>
                </c:pt>
                <c:pt idx="5632">
                  <c:v>96.183344630504763</c:v>
                </c:pt>
                <c:pt idx="5633">
                  <c:v>96.361598166767678</c:v>
                </c:pt>
                <c:pt idx="5634">
                  <c:v>96.539851703030607</c:v>
                </c:pt>
                <c:pt idx="5635">
                  <c:v>96.726593502925084</c:v>
                </c:pt>
                <c:pt idx="5636">
                  <c:v>96.913335302819576</c:v>
                </c:pt>
                <c:pt idx="5637">
                  <c:v>97.100077102714067</c:v>
                </c:pt>
                <c:pt idx="5638">
                  <c:v>97.28964832381908</c:v>
                </c:pt>
                <c:pt idx="5639">
                  <c:v>97.482048966134627</c:v>
                </c:pt>
                <c:pt idx="5640">
                  <c:v>97.668790766029105</c:v>
                </c:pt>
                <c:pt idx="5641">
                  <c:v>97.858361987134131</c:v>
                </c:pt>
                <c:pt idx="5642">
                  <c:v>98.047933208239144</c:v>
                </c:pt>
                <c:pt idx="5643">
                  <c:v>98.237504429344156</c:v>
                </c:pt>
                <c:pt idx="5644">
                  <c:v>98.429905071659689</c:v>
                </c:pt>
                <c:pt idx="5645">
                  <c:v>98.622305713975223</c:v>
                </c:pt>
                <c:pt idx="5646">
                  <c:v>98.811876935080221</c:v>
                </c:pt>
                <c:pt idx="5647">
                  <c:v>99.004277577395769</c:v>
                </c:pt>
                <c:pt idx="5648">
                  <c:v>99.196678219711316</c:v>
                </c:pt>
                <c:pt idx="5649">
                  <c:v>99.380590598395287</c:v>
                </c:pt>
                <c:pt idx="5650">
                  <c:v>99.561673555868722</c:v>
                </c:pt>
                <c:pt idx="5651">
                  <c:v>99.7484153557632</c:v>
                </c:pt>
                <c:pt idx="5652">
                  <c:v>99.92949831323665</c:v>
                </c:pt>
                <c:pt idx="5653">
                  <c:v>100.10775184949958</c:v>
                </c:pt>
                <c:pt idx="5654">
                  <c:v>100.28883480697301</c:v>
                </c:pt>
                <c:pt idx="5655">
                  <c:v>100.47557660686751</c:v>
                </c:pt>
                <c:pt idx="5656">
                  <c:v>100.65383014313042</c:v>
                </c:pt>
                <c:pt idx="5657">
                  <c:v>100.83208367939335</c:v>
                </c:pt>
                <c:pt idx="5658">
                  <c:v>101.01033721565628</c:v>
                </c:pt>
                <c:pt idx="5659">
                  <c:v>101.19424959434025</c:v>
                </c:pt>
                <c:pt idx="5660">
                  <c:v>101.37250313060316</c:v>
                </c:pt>
                <c:pt idx="5661">
                  <c:v>101.55075666686609</c:v>
                </c:pt>
                <c:pt idx="5662">
                  <c:v>101.72335136070798</c:v>
                </c:pt>
                <c:pt idx="5663">
                  <c:v>101.89877547576039</c:v>
                </c:pt>
                <c:pt idx="5664">
                  <c:v>102.05722306354964</c:v>
                </c:pt>
                <c:pt idx="5665">
                  <c:v>102.21850007254942</c:v>
                </c:pt>
                <c:pt idx="5666">
                  <c:v>102.36562997549659</c:v>
                </c:pt>
                <c:pt idx="5667">
                  <c:v>102.52124814207534</c:v>
                </c:pt>
                <c:pt idx="5668">
                  <c:v>102.66271920260147</c:v>
                </c:pt>
                <c:pt idx="5669">
                  <c:v>102.8070196843381</c:v>
                </c:pt>
                <c:pt idx="5670">
                  <c:v>102.94000248123267</c:v>
                </c:pt>
                <c:pt idx="5671">
                  <c:v>103.08430296296933</c:v>
                </c:pt>
                <c:pt idx="5672">
                  <c:v>103.21162691744286</c:v>
                </c:pt>
                <c:pt idx="5673">
                  <c:v>103.34460971433741</c:v>
                </c:pt>
                <c:pt idx="5674">
                  <c:v>103.46910424760041</c:v>
                </c:pt>
                <c:pt idx="5675">
                  <c:v>103.59642820207394</c:v>
                </c:pt>
                <c:pt idx="5676">
                  <c:v>103.71243447170535</c:v>
                </c:pt>
                <c:pt idx="5677">
                  <c:v>103.83127016254731</c:v>
                </c:pt>
                <c:pt idx="5678">
                  <c:v>103.93878816854716</c:v>
                </c:pt>
                <c:pt idx="5679">
                  <c:v>104.04630617454701</c:v>
                </c:pt>
                <c:pt idx="5680">
                  <c:v>104.14533591691531</c:v>
                </c:pt>
                <c:pt idx="5681">
                  <c:v>104.23587739565204</c:v>
                </c:pt>
                <c:pt idx="5682">
                  <c:v>104.32641887438875</c:v>
                </c:pt>
                <c:pt idx="5683">
                  <c:v>104.3971544046518</c:v>
                </c:pt>
                <c:pt idx="5684">
                  <c:v>104.46788993491488</c:v>
                </c:pt>
                <c:pt idx="5685">
                  <c:v>104.53862546517794</c:v>
                </c:pt>
                <c:pt idx="5686">
                  <c:v>104.61784925907259</c:v>
                </c:pt>
                <c:pt idx="5687">
                  <c:v>104.68575536812513</c:v>
                </c:pt>
                <c:pt idx="5688">
                  <c:v>104.7847851104934</c:v>
                </c:pt>
                <c:pt idx="5689">
                  <c:v>104.87249716801961</c:v>
                </c:pt>
                <c:pt idx="5690">
                  <c:v>104.96020922554581</c:v>
                </c:pt>
                <c:pt idx="5691">
                  <c:v>105.03943301944042</c:v>
                </c:pt>
                <c:pt idx="5692">
                  <c:v>105.11865681333508</c:v>
                </c:pt>
                <c:pt idx="5693">
                  <c:v>105.19222176480866</c:v>
                </c:pt>
                <c:pt idx="5694">
                  <c:v>105.26295729507173</c:v>
                </c:pt>
                <c:pt idx="5695">
                  <c:v>105.32237514049271</c:v>
                </c:pt>
                <c:pt idx="5696">
                  <c:v>105.38745182833472</c:v>
                </c:pt>
                <c:pt idx="5697">
                  <c:v>105.45535793738725</c:v>
                </c:pt>
                <c:pt idx="5698">
                  <c:v>105.51477578280823</c:v>
                </c:pt>
                <c:pt idx="5699">
                  <c:v>105.58268189186077</c:v>
                </c:pt>
                <c:pt idx="5700">
                  <c:v>105.65341742212385</c:v>
                </c:pt>
                <c:pt idx="5701">
                  <c:v>105.7213235311764</c:v>
                </c:pt>
                <c:pt idx="5702">
                  <c:v>105.77791195538683</c:v>
                </c:pt>
                <c:pt idx="5703">
                  <c:v>105.8345003795973</c:v>
                </c:pt>
                <c:pt idx="5704">
                  <c:v>105.88825938259721</c:v>
                </c:pt>
                <c:pt idx="5705">
                  <c:v>105.95050664922873</c:v>
                </c:pt>
                <c:pt idx="5706">
                  <c:v>105.99860680980761</c:v>
                </c:pt>
                <c:pt idx="5707">
                  <c:v>106.05519523401804</c:v>
                </c:pt>
                <c:pt idx="5708">
                  <c:v>106.10329539459693</c:v>
                </c:pt>
                <c:pt idx="5709">
                  <c:v>106.15705439759687</c:v>
                </c:pt>
                <c:pt idx="5710">
                  <c:v>106.20232513696523</c:v>
                </c:pt>
                <c:pt idx="5711">
                  <c:v>106.2617429823862</c:v>
                </c:pt>
                <c:pt idx="5712">
                  <c:v>106.31267256417559</c:v>
                </c:pt>
                <c:pt idx="5713">
                  <c:v>106.37209040959657</c:v>
                </c:pt>
                <c:pt idx="5714">
                  <c:v>106.42019057017545</c:v>
                </c:pt>
                <c:pt idx="5715">
                  <c:v>106.47112015196488</c:v>
                </c:pt>
                <c:pt idx="5716">
                  <c:v>106.51356147012271</c:v>
                </c:pt>
                <c:pt idx="5717">
                  <c:v>106.56449105191213</c:v>
                </c:pt>
                <c:pt idx="5718">
                  <c:v>106.59844410643839</c:v>
                </c:pt>
                <c:pt idx="5719">
                  <c:v>106.64088542459623</c:v>
                </c:pt>
                <c:pt idx="5720">
                  <c:v>106.6748384791225</c:v>
                </c:pt>
                <c:pt idx="5721">
                  <c:v>106.72293863970138</c:v>
                </c:pt>
                <c:pt idx="5722">
                  <c:v>106.76820937906975</c:v>
                </c:pt>
                <c:pt idx="5723">
                  <c:v>106.81348011843809</c:v>
                </c:pt>
                <c:pt idx="5724">
                  <c:v>106.85875085780646</c:v>
                </c:pt>
                <c:pt idx="5725">
                  <c:v>106.90968043959586</c:v>
                </c:pt>
                <c:pt idx="5726">
                  <c:v>106.93514523049058</c:v>
                </c:pt>
                <c:pt idx="5727">
                  <c:v>106.96061002138528</c:v>
                </c:pt>
                <c:pt idx="5728">
                  <c:v>107.00022191833258</c:v>
                </c:pt>
                <c:pt idx="5729">
                  <c:v>107.03134555164834</c:v>
                </c:pt>
                <c:pt idx="5730">
                  <c:v>107.05681034254305</c:v>
                </c:pt>
                <c:pt idx="5731">
                  <c:v>107.09359281827984</c:v>
                </c:pt>
                <c:pt idx="5732">
                  <c:v>107.12471645159559</c:v>
                </c:pt>
                <c:pt idx="5733">
                  <c:v>107.15866950612187</c:v>
                </c:pt>
                <c:pt idx="5734">
                  <c:v>107.18696371822708</c:v>
                </c:pt>
                <c:pt idx="5735">
                  <c:v>107.21808735154283</c:v>
                </c:pt>
                <c:pt idx="5736">
                  <c:v>107.24355214243755</c:v>
                </c:pt>
                <c:pt idx="5737">
                  <c:v>107.27184635454276</c:v>
                </c:pt>
                <c:pt idx="5738">
                  <c:v>107.29165230301643</c:v>
                </c:pt>
                <c:pt idx="5739">
                  <c:v>107.3142876727006</c:v>
                </c:pt>
                <c:pt idx="5740">
                  <c:v>107.33409362117426</c:v>
                </c:pt>
                <c:pt idx="5741">
                  <c:v>107.35955841206895</c:v>
                </c:pt>
                <c:pt idx="5742">
                  <c:v>107.39068204538472</c:v>
                </c:pt>
                <c:pt idx="5743">
                  <c:v>107.42746452112149</c:v>
                </c:pt>
                <c:pt idx="5744">
                  <c:v>107.46424699685829</c:v>
                </c:pt>
                <c:pt idx="5745">
                  <c:v>107.49820005138457</c:v>
                </c:pt>
                <c:pt idx="5746">
                  <c:v>107.52932368470032</c:v>
                </c:pt>
                <c:pt idx="5747">
                  <c:v>107.55478847559502</c:v>
                </c:pt>
                <c:pt idx="5748">
                  <c:v>107.58025326648973</c:v>
                </c:pt>
                <c:pt idx="5749">
                  <c:v>107.6028886361739</c:v>
                </c:pt>
                <c:pt idx="5750">
                  <c:v>107.63118284827911</c:v>
                </c:pt>
                <c:pt idx="5751">
                  <c:v>107.65947706038436</c:v>
                </c:pt>
                <c:pt idx="5752">
                  <c:v>107.67928300885802</c:v>
                </c:pt>
                <c:pt idx="5753">
                  <c:v>107.69625953612113</c:v>
                </c:pt>
                <c:pt idx="5754">
                  <c:v>107.71606548459479</c:v>
                </c:pt>
                <c:pt idx="5755">
                  <c:v>107.73304201185796</c:v>
                </c:pt>
                <c:pt idx="5756">
                  <c:v>107.7500185391211</c:v>
                </c:pt>
                <c:pt idx="5757">
                  <c:v>107.77265390880527</c:v>
                </c:pt>
                <c:pt idx="5758">
                  <c:v>107.78963043606842</c:v>
                </c:pt>
                <c:pt idx="5759">
                  <c:v>107.80943638454207</c:v>
                </c:pt>
                <c:pt idx="5760">
                  <c:v>107.82641291180519</c:v>
                </c:pt>
                <c:pt idx="5761">
                  <c:v>107.83773059664728</c:v>
                </c:pt>
                <c:pt idx="5762">
                  <c:v>107.85470712391042</c:v>
                </c:pt>
                <c:pt idx="5763">
                  <c:v>107.87451307238408</c:v>
                </c:pt>
                <c:pt idx="5764">
                  <c:v>107.88583075722616</c:v>
                </c:pt>
                <c:pt idx="5765">
                  <c:v>107.89997786327878</c:v>
                </c:pt>
                <c:pt idx="5766">
                  <c:v>107.92261323296296</c:v>
                </c:pt>
                <c:pt idx="5767">
                  <c:v>107.93393091780504</c:v>
                </c:pt>
                <c:pt idx="5768">
                  <c:v>107.94524860264713</c:v>
                </c:pt>
                <c:pt idx="5769">
                  <c:v>107.9650545511208</c:v>
                </c:pt>
                <c:pt idx="5770">
                  <c:v>107.9763722359629</c:v>
                </c:pt>
                <c:pt idx="5771">
                  <c:v>107.98486049959446</c:v>
                </c:pt>
                <c:pt idx="5772">
                  <c:v>108.0018370268576</c:v>
                </c:pt>
                <c:pt idx="5773">
                  <c:v>108.0131547116997</c:v>
                </c:pt>
                <c:pt idx="5774">
                  <c:v>108.02164297533126</c:v>
                </c:pt>
                <c:pt idx="5775">
                  <c:v>108.0386195025944</c:v>
                </c:pt>
                <c:pt idx="5776">
                  <c:v>108.052766608647</c:v>
                </c:pt>
                <c:pt idx="5777">
                  <c:v>108.06408429348909</c:v>
                </c:pt>
                <c:pt idx="5778">
                  <c:v>108.08106082075223</c:v>
                </c:pt>
                <c:pt idx="5779">
                  <c:v>108.09520792680483</c:v>
                </c:pt>
                <c:pt idx="5780">
                  <c:v>108.10652561164692</c:v>
                </c:pt>
                <c:pt idx="5781">
                  <c:v>108.117843296489</c:v>
                </c:pt>
                <c:pt idx="5782">
                  <c:v>108.12916098133111</c:v>
                </c:pt>
                <c:pt idx="5783">
                  <c:v>108.14047866617319</c:v>
                </c:pt>
                <c:pt idx="5784">
                  <c:v>108.14896692980474</c:v>
                </c:pt>
                <c:pt idx="5785">
                  <c:v>108.16028461464686</c:v>
                </c:pt>
                <c:pt idx="5786">
                  <c:v>108.16877287827842</c:v>
                </c:pt>
                <c:pt idx="5787">
                  <c:v>108.18009056312052</c:v>
                </c:pt>
                <c:pt idx="5788">
                  <c:v>108.18574940554157</c:v>
                </c:pt>
                <c:pt idx="5789">
                  <c:v>108.19423766917313</c:v>
                </c:pt>
                <c:pt idx="5790">
                  <c:v>108.20555535401522</c:v>
                </c:pt>
                <c:pt idx="5791">
                  <c:v>108.21687303885732</c:v>
                </c:pt>
                <c:pt idx="5792">
                  <c:v>108.22536130248888</c:v>
                </c:pt>
                <c:pt idx="5793">
                  <c:v>108.23384956612043</c:v>
                </c:pt>
                <c:pt idx="5794">
                  <c:v>108.24799667217304</c:v>
                </c:pt>
                <c:pt idx="5795">
                  <c:v>108.25082609338357</c:v>
                </c:pt>
                <c:pt idx="5796">
                  <c:v>108.26497319943618</c:v>
                </c:pt>
                <c:pt idx="5797">
                  <c:v>108.27063204185721</c:v>
                </c:pt>
                <c:pt idx="5798">
                  <c:v>108.27912030548879</c:v>
                </c:pt>
                <c:pt idx="5799">
                  <c:v>108.28194972669931</c:v>
                </c:pt>
                <c:pt idx="5800">
                  <c:v>108.29326741154139</c:v>
                </c:pt>
                <c:pt idx="5801">
                  <c:v>108.29326741154139</c:v>
                </c:pt>
                <c:pt idx="5802">
                  <c:v>108.30175567517296</c:v>
                </c:pt>
                <c:pt idx="5803">
                  <c:v>108.30741451759401</c:v>
                </c:pt>
                <c:pt idx="5804">
                  <c:v>108.3187322024361</c:v>
                </c:pt>
                <c:pt idx="5805">
                  <c:v>108.32156162364662</c:v>
                </c:pt>
                <c:pt idx="5806">
                  <c:v>108.32439104485715</c:v>
                </c:pt>
                <c:pt idx="5807">
                  <c:v>108.33004988727818</c:v>
                </c:pt>
                <c:pt idx="5808">
                  <c:v>108.33570872969923</c:v>
                </c:pt>
                <c:pt idx="5809">
                  <c:v>108.34136757212028</c:v>
                </c:pt>
                <c:pt idx="5810">
                  <c:v>108.34419699333078</c:v>
                </c:pt>
                <c:pt idx="5811">
                  <c:v>108.35551467817291</c:v>
                </c:pt>
                <c:pt idx="5812">
                  <c:v>108.36117352059397</c:v>
                </c:pt>
                <c:pt idx="5813">
                  <c:v>108.36400294180447</c:v>
                </c:pt>
                <c:pt idx="5814">
                  <c:v>108.36683236301499</c:v>
                </c:pt>
                <c:pt idx="5815">
                  <c:v>108.3781500478571</c:v>
                </c:pt>
                <c:pt idx="5816">
                  <c:v>108.38663831148867</c:v>
                </c:pt>
                <c:pt idx="5817">
                  <c:v>108.39229715390971</c:v>
                </c:pt>
                <c:pt idx="5818">
                  <c:v>108.39795599633075</c:v>
                </c:pt>
                <c:pt idx="5819">
                  <c:v>108.40361483875182</c:v>
                </c:pt>
                <c:pt idx="5820">
                  <c:v>108.40361483875182</c:v>
                </c:pt>
                <c:pt idx="5821">
                  <c:v>108.40644425996233</c:v>
                </c:pt>
                <c:pt idx="5822">
                  <c:v>108.41210310238338</c:v>
                </c:pt>
                <c:pt idx="5823">
                  <c:v>108.41776194480444</c:v>
                </c:pt>
                <c:pt idx="5824">
                  <c:v>108.42059136601495</c:v>
                </c:pt>
                <c:pt idx="5825">
                  <c:v>108.42625020843599</c:v>
                </c:pt>
                <c:pt idx="5826">
                  <c:v>108.42625020843599</c:v>
                </c:pt>
                <c:pt idx="5827">
                  <c:v>108.42907962964651</c:v>
                </c:pt>
                <c:pt idx="5828">
                  <c:v>108.43473847206754</c:v>
                </c:pt>
                <c:pt idx="5829">
                  <c:v>108.43473847206754</c:v>
                </c:pt>
                <c:pt idx="5830">
                  <c:v>108.44039731448862</c:v>
                </c:pt>
                <c:pt idx="5831">
                  <c:v>108.44605615690965</c:v>
                </c:pt>
                <c:pt idx="5832">
                  <c:v>108.44605615690965</c:v>
                </c:pt>
                <c:pt idx="5833">
                  <c:v>108.44888557812017</c:v>
                </c:pt>
                <c:pt idx="5834">
                  <c:v>108.4517149993307</c:v>
                </c:pt>
                <c:pt idx="5835">
                  <c:v>108.45454442054123</c:v>
                </c:pt>
                <c:pt idx="5836">
                  <c:v>108.46020326296225</c:v>
                </c:pt>
                <c:pt idx="5837">
                  <c:v>108.46303268417279</c:v>
                </c:pt>
                <c:pt idx="5838">
                  <c:v>108.46303268417279</c:v>
                </c:pt>
                <c:pt idx="5839">
                  <c:v>108.46869152659384</c:v>
                </c:pt>
                <c:pt idx="5840">
                  <c:v>108.46869152659384</c:v>
                </c:pt>
                <c:pt idx="5841">
                  <c:v>108.46869152659384</c:v>
                </c:pt>
                <c:pt idx="5842">
                  <c:v>108.47435036901489</c:v>
                </c:pt>
                <c:pt idx="5843">
                  <c:v>108.48000921143593</c:v>
                </c:pt>
                <c:pt idx="5844">
                  <c:v>108.48000921143593</c:v>
                </c:pt>
                <c:pt idx="5845">
                  <c:v>108.48000921143593</c:v>
                </c:pt>
                <c:pt idx="5846">
                  <c:v>108.48849747506748</c:v>
                </c:pt>
                <c:pt idx="5847">
                  <c:v>108.49132689627798</c:v>
                </c:pt>
                <c:pt idx="5848">
                  <c:v>108.4941563174885</c:v>
                </c:pt>
                <c:pt idx="5849">
                  <c:v>108.50264458112009</c:v>
                </c:pt>
                <c:pt idx="5850">
                  <c:v>108.51113284475164</c:v>
                </c:pt>
                <c:pt idx="5851">
                  <c:v>108.51113284475164</c:v>
                </c:pt>
                <c:pt idx="5852">
                  <c:v>108.51113284475164</c:v>
                </c:pt>
                <c:pt idx="5853">
                  <c:v>108.5167916871727</c:v>
                </c:pt>
                <c:pt idx="5854">
                  <c:v>108.5167916871727</c:v>
                </c:pt>
                <c:pt idx="5855">
                  <c:v>108.5167916871727</c:v>
                </c:pt>
                <c:pt idx="5856">
                  <c:v>108.51962110838321</c:v>
                </c:pt>
                <c:pt idx="5857">
                  <c:v>108.52527995080428</c:v>
                </c:pt>
                <c:pt idx="5858">
                  <c:v>108.52527995080428</c:v>
                </c:pt>
                <c:pt idx="5859">
                  <c:v>108.52527995080428</c:v>
                </c:pt>
                <c:pt idx="5860">
                  <c:v>108.52527995080428</c:v>
                </c:pt>
                <c:pt idx="5861">
                  <c:v>108.52810937201482</c:v>
                </c:pt>
                <c:pt idx="5862">
                  <c:v>108.52810937201482</c:v>
                </c:pt>
                <c:pt idx="5863">
                  <c:v>108.52810937201482</c:v>
                </c:pt>
                <c:pt idx="5864">
                  <c:v>108.52810937201482</c:v>
                </c:pt>
                <c:pt idx="5865">
                  <c:v>108.53093879322536</c:v>
                </c:pt>
                <c:pt idx="5866">
                  <c:v>108.5365976356464</c:v>
                </c:pt>
                <c:pt idx="5867">
                  <c:v>108.55074474169902</c:v>
                </c:pt>
                <c:pt idx="5868">
                  <c:v>108.55074474169902</c:v>
                </c:pt>
                <c:pt idx="5869">
                  <c:v>108.5592330053306</c:v>
                </c:pt>
                <c:pt idx="5870">
                  <c:v>108.5620624265411</c:v>
                </c:pt>
                <c:pt idx="5871">
                  <c:v>108.5620624265411</c:v>
                </c:pt>
                <c:pt idx="5872">
                  <c:v>108.5620624265411</c:v>
                </c:pt>
                <c:pt idx="5873">
                  <c:v>108.5620624265411</c:v>
                </c:pt>
                <c:pt idx="5874">
                  <c:v>108.5620624265411</c:v>
                </c:pt>
                <c:pt idx="5875">
                  <c:v>108.5620624265411</c:v>
                </c:pt>
                <c:pt idx="5876">
                  <c:v>108.5620624265411</c:v>
                </c:pt>
                <c:pt idx="5877">
                  <c:v>108.5620624265411</c:v>
                </c:pt>
                <c:pt idx="5878">
                  <c:v>108.56772126896216</c:v>
                </c:pt>
                <c:pt idx="5879">
                  <c:v>108.56772126896216</c:v>
                </c:pt>
                <c:pt idx="5880">
                  <c:v>108.56772126896219</c:v>
                </c:pt>
                <c:pt idx="5881">
                  <c:v>108.56772126896219</c:v>
                </c:pt>
                <c:pt idx="5882">
                  <c:v>108.56772126896219</c:v>
                </c:pt>
                <c:pt idx="5883">
                  <c:v>108.57055069017271</c:v>
                </c:pt>
                <c:pt idx="5884">
                  <c:v>108.57055069017271</c:v>
                </c:pt>
                <c:pt idx="5885">
                  <c:v>108.57055069017271</c:v>
                </c:pt>
                <c:pt idx="5886">
                  <c:v>108.57055069017271</c:v>
                </c:pt>
                <c:pt idx="5887">
                  <c:v>108.57055069017271</c:v>
                </c:pt>
                <c:pt idx="5888">
                  <c:v>108.57055069017271</c:v>
                </c:pt>
                <c:pt idx="5889">
                  <c:v>108.57055069017271</c:v>
                </c:pt>
                <c:pt idx="5890">
                  <c:v>108.57338011138323</c:v>
                </c:pt>
                <c:pt idx="5891">
                  <c:v>108.58186837501479</c:v>
                </c:pt>
                <c:pt idx="5892">
                  <c:v>108.5960154810674</c:v>
                </c:pt>
                <c:pt idx="5893">
                  <c:v>108.59884490227792</c:v>
                </c:pt>
                <c:pt idx="5894">
                  <c:v>108.60167432348845</c:v>
                </c:pt>
                <c:pt idx="5895">
                  <c:v>108.60167432348845</c:v>
                </c:pt>
                <c:pt idx="5896">
                  <c:v>108.60167432348845</c:v>
                </c:pt>
                <c:pt idx="5897">
                  <c:v>108.60167432348845</c:v>
                </c:pt>
                <c:pt idx="5898">
                  <c:v>108.60450374469896</c:v>
                </c:pt>
                <c:pt idx="5899">
                  <c:v>108.61016258712</c:v>
                </c:pt>
                <c:pt idx="5900">
                  <c:v>108.61582142954106</c:v>
                </c:pt>
                <c:pt idx="5901">
                  <c:v>108.62148027196211</c:v>
                </c:pt>
                <c:pt idx="5902">
                  <c:v>108.62996853559369</c:v>
                </c:pt>
                <c:pt idx="5903">
                  <c:v>108.63279795680423</c:v>
                </c:pt>
                <c:pt idx="5904">
                  <c:v>108.63562737801475</c:v>
                </c:pt>
                <c:pt idx="5905">
                  <c:v>108.63845679922525</c:v>
                </c:pt>
                <c:pt idx="5906">
                  <c:v>108.64128622043577</c:v>
                </c:pt>
                <c:pt idx="5907">
                  <c:v>108.64128622043577</c:v>
                </c:pt>
                <c:pt idx="5908">
                  <c:v>108.64128622043577</c:v>
                </c:pt>
                <c:pt idx="5909">
                  <c:v>108.64128622043577</c:v>
                </c:pt>
                <c:pt idx="5910">
                  <c:v>108.64128622043577</c:v>
                </c:pt>
                <c:pt idx="5911">
                  <c:v>108.64128622043577</c:v>
                </c:pt>
                <c:pt idx="5912">
                  <c:v>108.64128622043577</c:v>
                </c:pt>
                <c:pt idx="5913">
                  <c:v>108.64128622043577</c:v>
                </c:pt>
                <c:pt idx="5914">
                  <c:v>108.64128622043577</c:v>
                </c:pt>
                <c:pt idx="5915">
                  <c:v>108.64128622043577</c:v>
                </c:pt>
                <c:pt idx="5916">
                  <c:v>108.64411564164628</c:v>
                </c:pt>
                <c:pt idx="5917">
                  <c:v>108.64411564164628</c:v>
                </c:pt>
                <c:pt idx="5918">
                  <c:v>108.6469450628568</c:v>
                </c:pt>
                <c:pt idx="5919">
                  <c:v>108.6469450628568</c:v>
                </c:pt>
                <c:pt idx="5920">
                  <c:v>108.65260390527786</c:v>
                </c:pt>
                <c:pt idx="5921">
                  <c:v>108.65260390527786</c:v>
                </c:pt>
                <c:pt idx="5922">
                  <c:v>108.65260390527786</c:v>
                </c:pt>
                <c:pt idx="5923">
                  <c:v>108.65260390527786</c:v>
                </c:pt>
                <c:pt idx="5924">
                  <c:v>108.65260390527786</c:v>
                </c:pt>
                <c:pt idx="5925">
                  <c:v>108.65260390527786</c:v>
                </c:pt>
                <c:pt idx="5926">
                  <c:v>108.65260390527786</c:v>
                </c:pt>
                <c:pt idx="5927">
                  <c:v>108.65260390527786</c:v>
                </c:pt>
                <c:pt idx="5928">
                  <c:v>108.65260390527786</c:v>
                </c:pt>
                <c:pt idx="5929">
                  <c:v>108.65543332648838</c:v>
                </c:pt>
                <c:pt idx="5930">
                  <c:v>108.65826274769891</c:v>
                </c:pt>
                <c:pt idx="5931">
                  <c:v>108.66109216890943</c:v>
                </c:pt>
                <c:pt idx="5932">
                  <c:v>108.66392159011994</c:v>
                </c:pt>
                <c:pt idx="5933">
                  <c:v>108.66392159011994</c:v>
                </c:pt>
                <c:pt idx="5934">
                  <c:v>108.66392159011994</c:v>
                </c:pt>
                <c:pt idx="5935">
                  <c:v>108.66392159011994</c:v>
                </c:pt>
                <c:pt idx="5936">
                  <c:v>108.66392159011994</c:v>
                </c:pt>
                <c:pt idx="5937">
                  <c:v>108.66392159011994</c:v>
                </c:pt>
                <c:pt idx="5938">
                  <c:v>108.66392159011994</c:v>
                </c:pt>
                <c:pt idx="5939">
                  <c:v>108.66392159011994</c:v>
                </c:pt>
                <c:pt idx="5940">
                  <c:v>108.66392159011994</c:v>
                </c:pt>
                <c:pt idx="5941">
                  <c:v>108.66392159011994</c:v>
                </c:pt>
                <c:pt idx="5942">
                  <c:v>108.66392159011994</c:v>
                </c:pt>
                <c:pt idx="5943">
                  <c:v>108.66392159011994</c:v>
                </c:pt>
                <c:pt idx="5944">
                  <c:v>108.66392159011994</c:v>
                </c:pt>
                <c:pt idx="5945">
                  <c:v>108.66392159011994</c:v>
                </c:pt>
                <c:pt idx="5946">
                  <c:v>108.66392159011994</c:v>
                </c:pt>
                <c:pt idx="5947">
                  <c:v>108.66392159011994</c:v>
                </c:pt>
                <c:pt idx="5948">
                  <c:v>108.66392159011994</c:v>
                </c:pt>
                <c:pt idx="5949">
                  <c:v>108.669580432541</c:v>
                </c:pt>
                <c:pt idx="5950">
                  <c:v>108.67240985375152</c:v>
                </c:pt>
                <c:pt idx="5951">
                  <c:v>108.67240985375152</c:v>
                </c:pt>
                <c:pt idx="5952">
                  <c:v>108.67240985375152</c:v>
                </c:pt>
                <c:pt idx="5953">
                  <c:v>108.67240985375152</c:v>
                </c:pt>
                <c:pt idx="5954">
                  <c:v>108.67240985375152</c:v>
                </c:pt>
                <c:pt idx="5955">
                  <c:v>108.67240985375152</c:v>
                </c:pt>
                <c:pt idx="5956">
                  <c:v>108.67240985375152</c:v>
                </c:pt>
                <c:pt idx="5957">
                  <c:v>108.67240985375152</c:v>
                </c:pt>
                <c:pt idx="5958">
                  <c:v>108.67240985375152</c:v>
                </c:pt>
                <c:pt idx="5959">
                  <c:v>108.67806869617259</c:v>
                </c:pt>
                <c:pt idx="5960">
                  <c:v>108.67806869617259</c:v>
                </c:pt>
                <c:pt idx="5961">
                  <c:v>108.67806869617259</c:v>
                </c:pt>
                <c:pt idx="5962">
                  <c:v>108.67806869617259</c:v>
                </c:pt>
                <c:pt idx="5963">
                  <c:v>108.67806869617259</c:v>
                </c:pt>
                <c:pt idx="5964">
                  <c:v>108.67806869617259</c:v>
                </c:pt>
                <c:pt idx="5965">
                  <c:v>108.68089811738311</c:v>
                </c:pt>
                <c:pt idx="5966">
                  <c:v>108.68372753859362</c:v>
                </c:pt>
                <c:pt idx="5967">
                  <c:v>108.68655695980412</c:v>
                </c:pt>
                <c:pt idx="5968">
                  <c:v>108.68655695980412</c:v>
                </c:pt>
                <c:pt idx="5969">
                  <c:v>108.68655695980412</c:v>
                </c:pt>
                <c:pt idx="5970">
                  <c:v>108.68655695980412</c:v>
                </c:pt>
                <c:pt idx="5971">
                  <c:v>108.68655695980412</c:v>
                </c:pt>
                <c:pt idx="5972">
                  <c:v>108.68655695980412</c:v>
                </c:pt>
                <c:pt idx="5973">
                  <c:v>108.68938638101461</c:v>
                </c:pt>
                <c:pt idx="5974">
                  <c:v>108.69221580222516</c:v>
                </c:pt>
                <c:pt idx="5975">
                  <c:v>108.69504522343567</c:v>
                </c:pt>
                <c:pt idx="5976">
                  <c:v>108.69787464464621</c:v>
                </c:pt>
                <c:pt idx="5977">
                  <c:v>108.70070406585673</c:v>
                </c:pt>
                <c:pt idx="5978">
                  <c:v>108.70070406585673</c:v>
                </c:pt>
                <c:pt idx="5979">
                  <c:v>108.70070406585673</c:v>
                </c:pt>
                <c:pt idx="5980">
                  <c:v>108.70070406585673</c:v>
                </c:pt>
                <c:pt idx="5981">
                  <c:v>108.70070406585673</c:v>
                </c:pt>
                <c:pt idx="5982">
                  <c:v>108.70070406585673</c:v>
                </c:pt>
                <c:pt idx="5983">
                  <c:v>108.70070406585673</c:v>
                </c:pt>
                <c:pt idx="5984">
                  <c:v>108.70070406585673</c:v>
                </c:pt>
                <c:pt idx="5985">
                  <c:v>108.70070406585673</c:v>
                </c:pt>
                <c:pt idx="5986">
                  <c:v>108.70353348706723</c:v>
                </c:pt>
                <c:pt idx="5987">
                  <c:v>108.70636290827775</c:v>
                </c:pt>
                <c:pt idx="5988">
                  <c:v>108.70636290827775</c:v>
                </c:pt>
                <c:pt idx="5989">
                  <c:v>108.70636290827775</c:v>
                </c:pt>
                <c:pt idx="5990">
                  <c:v>108.70636290827775</c:v>
                </c:pt>
                <c:pt idx="5991">
                  <c:v>108.70636290827775</c:v>
                </c:pt>
                <c:pt idx="5992">
                  <c:v>108.70636290827775</c:v>
                </c:pt>
                <c:pt idx="5993">
                  <c:v>108.70636290827775</c:v>
                </c:pt>
                <c:pt idx="5994">
                  <c:v>108.70636290827775</c:v>
                </c:pt>
                <c:pt idx="5995">
                  <c:v>108.70919232948827</c:v>
                </c:pt>
                <c:pt idx="5996">
                  <c:v>108.71202175069881</c:v>
                </c:pt>
                <c:pt idx="5997">
                  <c:v>108.71202175069881</c:v>
                </c:pt>
                <c:pt idx="5998">
                  <c:v>108.71485117190933</c:v>
                </c:pt>
                <c:pt idx="5999">
                  <c:v>108.71768059311987</c:v>
                </c:pt>
                <c:pt idx="6000">
                  <c:v>108.71768059311987</c:v>
                </c:pt>
                <c:pt idx="6001">
                  <c:v>108.71768059311987</c:v>
                </c:pt>
                <c:pt idx="6002">
                  <c:v>108.71768059311987</c:v>
                </c:pt>
                <c:pt idx="6003">
                  <c:v>108.71768059311987</c:v>
                </c:pt>
                <c:pt idx="6004">
                  <c:v>108.71768059311987</c:v>
                </c:pt>
                <c:pt idx="6005">
                  <c:v>108.71768059311987</c:v>
                </c:pt>
                <c:pt idx="6006">
                  <c:v>108.71768059311987</c:v>
                </c:pt>
                <c:pt idx="6007">
                  <c:v>108.71768059311987</c:v>
                </c:pt>
                <c:pt idx="6008">
                  <c:v>108.72333943554089</c:v>
                </c:pt>
                <c:pt idx="6009">
                  <c:v>108.72899827796195</c:v>
                </c:pt>
                <c:pt idx="6010">
                  <c:v>108.73182769917244</c:v>
                </c:pt>
                <c:pt idx="6011">
                  <c:v>108.73465712038295</c:v>
                </c:pt>
                <c:pt idx="6012">
                  <c:v>108.73465712038295</c:v>
                </c:pt>
                <c:pt idx="6013">
                  <c:v>108.73748654159348</c:v>
                </c:pt>
                <c:pt idx="6014">
                  <c:v>108.740315962804</c:v>
                </c:pt>
                <c:pt idx="6015">
                  <c:v>108.740315962804</c:v>
                </c:pt>
                <c:pt idx="6016">
                  <c:v>108.740315962804</c:v>
                </c:pt>
                <c:pt idx="6017">
                  <c:v>108.740315962804</c:v>
                </c:pt>
                <c:pt idx="6018">
                  <c:v>108.740315962804</c:v>
                </c:pt>
                <c:pt idx="6019">
                  <c:v>108.740315962804</c:v>
                </c:pt>
                <c:pt idx="6020">
                  <c:v>108.740315962804</c:v>
                </c:pt>
                <c:pt idx="6021">
                  <c:v>108.740315962804</c:v>
                </c:pt>
                <c:pt idx="6022">
                  <c:v>108.740315962804</c:v>
                </c:pt>
                <c:pt idx="6023">
                  <c:v>108.74314538401451</c:v>
                </c:pt>
                <c:pt idx="6024">
                  <c:v>108.74314538401451</c:v>
                </c:pt>
                <c:pt idx="6025">
                  <c:v>108.74597480522502</c:v>
                </c:pt>
                <c:pt idx="6026">
                  <c:v>108.74597480522502</c:v>
                </c:pt>
                <c:pt idx="6027">
                  <c:v>108.74880422643552</c:v>
                </c:pt>
                <c:pt idx="6028">
                  <c:v>108.74880422643552</c:v>
                </c:pt>
                <c:pt idx="6029">
                  <c:v>108.74880422643555</c:v>
                </c:pt>
                <c:pt idx="6030">
                  <c:v>108.74880422643555</c:v>
                </c:pt>
                <c:pt idx="6031">
                  <c:v>108.74880422643555</c:v>
                </c:pt>
                <c:pt idx="6032">
                  <c:v>108.74880422643555</c:v>
                </c:pt>
                <c:pt idx="6033">
                  <c:v>108.74880422643555</c:v>
                </c:pt>
                <c:pt idx="6034">
                  <c:v>108.74880422643555</c:v>
                </c:pt>
                <c:pt idx="6035">
                  <c:v>108.74880422643555</c:v>
                </c:pt>
                <c:pt idx="6036">
                  <c:v>108.74880422643555</c:v>
                </c:pt>
                <c:pt idx="6037">
                  <c:v>108.76012191127766</c:v>
                </c:pt>
                <c:pt idx="6038">
                  <c:v>108.76012191127766</c:v>
                </c:pt>
                <c:pt idx="6039">
                  <c:v>108.76578075369869</c:v>
                </c:pt>
                <c:pt idx="6040">
                  <c:v>108.77143959611976</c:v>
                </c:pt>
                <c:pt idx="6041">
                  <c:v>108.7742690173303</c:v>
                </c:pt>
                <c:pt idx="6042">
                  <c:v>108.7742690173303</c:v>
                </c:pt>
                <c:pt idx="6043">
                  <c:v>108.78275728096186</c:v>
                </c:pt>
                <c:pt idx="6044">
                  <c:v>108.78275728096186</c:v>
                </c:pt>
                <c:pt idx="6045">
                  <c:v>108.78275728096186</c:v>
                </c:pt>
                <c:pt idx="6046">
                  <c:v>108.78558670217241</c:v>
                </c:pt>
                <c:pt idx="6047">
                  <c:v>108.78558670217241</c:v>
                </c:pt>
                <c:pt idx="6048">
                  <c:v>108.78558670217241</c:v>
                </c:pt>
                <c:pt idx="6049">
                  <c:v>108.78558670217241</c:v>
                </c:pt>
                <c:pt idx="6050">
                  <c:v>108.78841612338296</c:v>
                </c:pt>
                <c:pt idx="6051">
                  <c:v>108.79124554459347</c:v>
                </c:pt>
                <c:pt idx="6052">
                  <c:v>108.79690438701449</c:v>
                </c:pt>
                <c:pt idx="6053">
                  <c:v>108.79973380822501</c:v>
                </c:pt>
                <c:pt idx="6054">
                  <c:v>108.80256322943555</c:v>
                </c:pt>
                <c:pt idx="6055">
                  <c:v>108.80539265064607</c:v>
                </c:pt>
                <c:pt idx="6056">
                  <c:v>108.80539265064607</c:v>
                </c:pt>
                <c:pt idx="6057">
                  <c:v>108.80539265064607</c:v>
                </c:pt>
                <c:pt idx="6058">
                  <c:v>108.80539265064607</c:v>
                </c:pt>
                <c:pt idx="6059">
                  <c:v>108.80539265064607</c:v>
                </c:pt>
                <c:pt idx="6060">
                  <c:v>108.80539265064607</c:v>
                </c:pt>
                <c:pt idx="6061">
                  <c:v>108.80539265064607</c:v>
                </c:pt>
                <c:pt idx="6062">
                  <c:v>108.80539265064608</c:v>
                </c:pt>
                <c:pt idx="6063">
                  <c:v>108.81105149306713</c:v>
                </c:pt>
                <c:pt idx="6064">
                  <c:v>108.81671033548815</c:v>
                </c:pt>
                <c:pt idx="6065">
                  <c:v>108.81953975669867</c:v>
                </c:pt>
                <c:pt idx="6066">
                  <c:v>108.82519859911973</c:v>
                </c:pt>
                <c:pt idx="6067">
                  <c:v>108.82519859911973</c:v>
                </c:pt>
                <c:pt idx="6068">
                  <c:v>108.82519859911973</c:v>
                </c:pt>
                <c:pt idx="6069">
                  <c:v>108.82519859911973</c:v>
                </c:pt>
                <c:pt idx="6070">
                  <c:v>108.82519859911973</c:v>
                </c:pt>
                <c:pt idx="6071">
                  <c:v>108.82519859911973</c:v>
                </c:pt>
                <c:pt idx="6072">
                  <c:v>108.82519859911973</c:v>
                </c:pt>
                <c:pt idx="6073">
                  <c:v>108.82519859911973</c:v>
                </c:pt>
                <c:pt idx="6074">
                  <c:v>108.82519859911973</c:v>
                </c:pt>
                <c:pt idx="6075">
                  <c:v>108.82802802033025</c:v>
                </c:pt>
                <c:pt idx="6076">
                  <c:v>108.8308574415408</c:v>
                </c:pt>
                <c:pt idx="6077">
                  <c:v>108.83368686275132</c:v>
                </c:pt>
                <c:pt idx="6078">
                  <c:v>108.83651628396186</c:v>
                </c:pt>
                <c:pt idx="6079">
                  <c:v>108.83934570517236</c:v>
                </c:pt>
                <c:pt idx="6080">
                  <c:v>108.83934570517236</c:v>
                </c:pt>
                <c:pt idx="6081">
                  <c:v>108.83934570517236</c:v>
                </c:pt>
                <c:pt idx="6082">
                  <c:v>108.83934570517236</c:v>
                </c:pt>
                <c:pt idx="6083">
                  <c:v>108.83934570517236</c:v>
                </c:pt>
                <c:pt idx="6084">
                  <c:v>108.83934570517236</c:v>
                </c:pt>
                <c:pt idx="6085">
                  <c:v>108.83934570517236</c:v>
                </c:pt>
                <c:pt idx="6086">
                  <c:v>108.83934570517236</c:v>
                </c:pt>
                <c:pt idx="6087">
                  <c:v>108.83934570517236</c:v>
                </c:pt>
                <c:pt idx="6088">
                  <c:v>108.83934570517236</c:v>
                </c:pt>
                <c:pt idx="6089">
                  <c:v>108.84217512638287</c:v>
                </c:pt>
                <c:pt idx="6090">
                  <c:v>108.84500454759339</c:v>
                </c:pt>
                <c:pt idx="6091">
                  <c:v>108.85349281122498</c:v>
                </c:pt>
                <c:pt idx="6092">
                  <c:v>108.85349281122498</c:v>
                </c:pt>
                <c:pt idx="6093">
                  <c:v>108.8563222324355</c:v>
                </c:pt>
                <c:pt idx="6094">
                  <c:v>108.8563222324355</c:v>
                </c:pt>
                <c:pt idx="6095">
                  <c:v>108.8563222324355</c:v>
                </c:pt>
                <c:pt idx="6096">
                  <c:v>108.8563222324355</c:v>
                </c:pt>
                <c:pt idx="6097">
                  <c:v>108.8563222324355</c:v>
                </c:pt>
                <c:pt idx="6098">
                  <c:v>108.8563222324355</c:v>
                </c:pt>
                <c:pt idx="6099">
                  <c:v>108.8563222324355</c:v>
                </c:pt>
                <c:pt idx="6100">
                  <c:v>108.8563222324355</c:v>
                </c:pt>
                <c:pt idx="6101">
                  <c:v>108.8563222324355</c:v>
                </c:pt>
                <c:pt idx="6102">
                  <c:v>108.8563222324355</c:v>
                </c:pt>
                <c:pt idx="6103">
                  <c:v>108.8563222324355</c:v>
                </c:pt>
                <c:pt idx="6104">
                  <c:v>108.8563222324355</c:v>
                </c:pt>
                <c:pt idx="6105">
                  <c:v>108.85915165364604</c:v>
                </c:pt>
                <c:pt idx="6106">
                  <c:v>108.86198107485656</c:v>
                </c:pt>
                <c:pt idx="6107">
                  <c:v>108.86198107485656</c:v>
                </c:pt>
                <c:pt idx="6108">
                  <c:v>108.86198107485656</c:v>
                </c:pt>
                <c:pt idx="6109">
                  <c:v>108.86198107485656</c:v>
                </c:pt>
                <c:pt idx="6110">
                  <c:v>108.86198107485656</c:v>
                </c:pt>
                <c:pt idx="6111">
                  <c:v>108.86198107485656</c:v>
                </c:pt>
                <c:pt idx="6112">
                  <c:v>108.86198107485656</c:v>
                </c:pt>
                <c:pt idx="6113">
                  <c:v>108.86481049606708</c:v>
                </c:pt>
                <c:pt idx="6114">
                  <c:v>108.86763991727761</c:v>
                </c:pt>
                <c:pt idx="6115">
                  <c:v>108.87046933848812</c:v>
                </c:pt>
                <c:pt idx="6116">
                  <c:v>108.87329875969864</c:v>
                </c:pt>
                <c:pt idx="6117">
                  <c:v>108.87329875969864</c:v>
                </c:pt>
                <c:pt idx="6118">
                  <c:v>108.87329875969864</c:v>
                </c:pt>
                <c:pt idx="6119">
                  <c:v>108.87329875969864</c:v>
                </c:pt>
                <c:pt idx="6120">
                  <c:v>108.87329875969864</c:v>
                </c:pt>
                <c:pt idx="6121">
                  <c:v>108.87329875969864</c:v>
                </c:pt>
                <c:pt idx="6122">
                  <c:v>108.87329875969864</c:v>
                </c:pt>
                <c:pt idx="6123">
                  <c:v>108.87329875969864</c:v>
                </c:pt>
                <c:pt idx="6124">
                  <c:v>108.87329875969864</c:v>
                </c:pt>
                <c:pt idx="6125">
                  <c:v>108.87329875969864</c:v>
                </c:pt>
                <c:pt idx="6126">
                  <c:v>108.87329875969864</c:v>
                </c:pt>
                <c:pt idx="6127">
                  <c:v>108.87329875969864</c:v>
                </c:pt>
                <c:pt idx="6128">
                  <c:v>108.87329875969864</c:v>
                </c:pt>
                <c:pt idx="6129">
                  <c:v>108.87329875969864</c:v>
                </c:pt>
                <c:pt idx="6130">
                  <c:v>108.87329875969864</c:v>
                </c:pt>
                <c:pt idx="6131">
                  <c:v>108.87329875969864</c:v>
                </c:pt>
                <c:pt idx="6132">
                  <c:v>108.87329875969864</c:v>
                </c:pt>
                <c:pt idx="6133">
                  <c:v>108.87329875969864</c:v>
                </c:pt>
                <c:pt idx="6134">
                  <c:v>108.87895760211967</c:v>
                </c:pt>
                <c:pt idx="6135">
                  <c:v>108.88461644454073</c:v>
                </c:pt>
                <c:pt idx="6136">
                  <c:v>108.88744586575125</c:v>
                </c:pt>
                <c:pt idx="6137">
                  <c:v>108.89027528696177</c:v>
                </c:pt>
                <c:pt idx="6138">
                  <c:v>108.89027528696177</c:v>
                </c:pt>
                <c:pt idx="6139">
                  <c:v>108.89027528696177</c:v>
                </c:pt>
                <c:pt idx="6140">
                  <c:v>108.89027528696177</c:v>
                </c:pt>
                <c:pt idx="6141">
                  <c:v>108.89027528696177</c:v>
                </c:pt>
                <c:pt idx="6142">
                  <c:v>108.89027528696177</c:v>
                </c:pt>
                <c:pt idx="6143">
                  <c:v>108.89027528696177</c:v>
                </c:pt>
                <c:pt idx="6144">
                  <c:v>108.89027528696177</c:v>
                </c:pt>
                <c:pt idx="6145">
                  <c:v>108.89027528696177</c:v>
                </c:pt>
                <c:pt idx="6146">
                  <c:v>108.89027528696177</c:v>
                </c:pt>
                <c:pt idx="6147">
                  <c:v>108.89027528696177</c:v>
                </c:pt>
                <c:pt idx="6148">
                  <c:v>108.89027528696177</c:v>
                </c:pt>
                <c:pt idx="6149">
                  <c:v>108.89310470817229</c:v>
                </c:pt>
                <c:pt idx="6150">
                  <c:v>108.89593412938282</c:v>
                </c:pt>
                <c:pt idx="6151">
                  <c:v>108.89593412938282</c:v>
                </c:pt>
                <c:pt idx="6152">
                  <c:v>108.89876355059334</c:v>
                </c:pt>
                <c:pt idx="6153">
                  <c:v>108.89876355059334</c:v>
                </c:pt>
                <c:pt idx="6154">
                  <c:v>108.89876355059334</c:v>
                </c:pt>
                <c:pt idx="6155">
                  <c:v>108.89876355059334</c:v>
                </c:pt>
                <c:pt idx="6156">
                  <c:v>108.90442239301437</c:v>
                </c:pt>
                <c:pt idx="6157">
                  <c:v>108.90442239301437</c:v>
                </c:pt>
                <c:pt idx="6158">
                  <c:v>108.90725181422489</c:v>
                </c:pt>
                <c:pt idx="6159">
                  <c:v>108.90725181422489</c:v>
                </c:pt>
                <c:pt idx="6160">
                  <c:v>108.91291065664595</c:v>
                </c:pt>
                <c:pt idx="6161">
                  <c:v>108.91574007785648</c:v>
                </c:pt>
                <c:pt idx="6162">
                  <c:v>108.91856949906698</c:v>
                </c:pt>
                <c:pt idx="6163">
                  <c:v>108.91856949906698</c:v>
                </c:pt>
                <c:pt idx="6164">
                  <c:v>108.92422834148803</c:v>
                </c:pt>
                <c:pt idx="6165">
                  <c:v>108.92422834148803</c:v>
                </c:pt>
                <c:pt idx="6166">
                  <c:v>108.92422834148803</c:v>
                </c:pt>
                <c:pt idx="6167">
                  <c:v>108.92422834148803</c:v>
                </c:pt>
                <c:pt idx="6168">
                  <c:v>108.92705776269855</c:v>
                </c:pt>
                <c:pt idx="6169">
                  <c:v>108.93837544754064</c:v>
                </c:pt>
                <c:pt idx="6170">
                  <c:v>108.94403428996169</c:v>
                </c:pt>
                <c:pt idx="6171">
                  <c:v>108.95252255359325</c:v>
                </c:pt>
                <c:pt idx="6172">
                  <c:v>108.9581813960143</c:v>
                </c:pt>
                <c:pt idx="6173">
                  <c:v>108.9581813960143</c:v>
                </c:pt>
                <c:pt idx="6174">
                  <c:v>108.9581813960143</c:v>
                </c:pt>
                <c:pt idx="6175">
                  <c:v>108.9581813960143</c:v>
                </c:pt>
                <c:pt idx="6176">
                  <c:v>108.9581813960143</c:v>
                </c:pt>
                <c:pt idx="6177">
                  <c:v>108.9581813960143</c:v>
                </c:pt>
                <c:pt idx="6178">
                  <c:v>108.9581813960143</c:v>
                </c:pt>
                <c:pt idx="6179">
                  <c:v>108.9581813960143</c:v>
                </c:pt>
                <c:pt idx="6180">
                  <c:v>108.96384023843535</c:v>
                </c:pt>
                <c:pt idx="6181">
                  <c:v>108.96384023843535</c:v>
                </c:pt>
                <c:pt idx="6182">
                  <c:v>108.96666965964589</c:v>
                </c:pt>
                <c:pt idx="6183">
                  <c:v>108.97232850206692</c:v>
                </c:pt>
                <c:pt idx="6184">
                  <c:v>108.97798734448797</c:v>
                </c:pt>
                <c:pt idx="6185">
                  <c:v>108.97798734448797</c:v>
                </c:pt>
                <c:pt idx="6186">
                  <c:v>108.97798734448797</c:v>
                </c:pt>
                <c:pt idx="6187">
                  <c:v>108.97798734448797</c:v>
                </c:pt>
                <c:pt idx="6188">
                  <c:v>108.97798734448797</c:v>
                </c:pt>
                <c:pt idx="6189">
                  <c:v>108.97798734448797</c:v>
                </c:pt>
                <c:pt idx="6190">
                  <c:v>108.99213445054058</c:v>
                </c:pt>
                <c:pt idx="6191">
                  <c:v>109.00062271417214</c:v>
                </c:pt>
                <c:pt idx="6192">
                  <c:v>109.00911097780372</c:v>
                </c:pt>
                <c:pt idx="6193">
                  <c:v>109.01759924143529</c:v>
                </c:pt>
                <c:pt idx="6194">
                  <c:v>109.02325808385632</c:v>
                </c:pt>
                <c:pt idx="6195">
                  <c:v>109.02325808385632</c:v>
                </c:pt>
                <c:pt idx="6196">
                  <c:v>109.02325808385632</c:v>
                </c:pt>
                <c:pt idx="6197">
                  <c:v>109.02325808385632</c:v>
                </c:pt>
                <c:pt idx="6198">
                  <c:v>109.02325808385632</c:v>
                </c:pt>
                <c:pt idx="6199">
                  <c:v>109.02325808385632</c:v>
                </c:pt>
                <c:pt idx="6200">
                  <c:v>109.02325808385632</c:v>
                </c:pt>
                <c:pt idx="6201">
                  <c:v>109.02325808385632</c:v>
                </c:pt>
                <c:pt idx="6202">
                  <c:v>109.02325808385632</c:v>
                </c:pt>
                <c:pt idx="6203">
                  <c:v>109.02891692627738</c:v>
                </c:pt>
                <c:pt idx="6204">
                  <c:v>109.0345757686984</c:v>
                </c:pt>
                <c:pt idx="6205">
                  <c:v>109.04023461111946</c:v>
                </c:pt>
                <c:pt idx="6206">
                  <c:v>109.04589345354051</c:v>
                </c:pt>
                <c:pt idx="6207">
                  <c:v>109.05155229596157</c:v>
                </c:pt>
                <c:pt idx="6208">
                  <c:v>109.05438171717206</c:v>
                </c:pt>
                <c:pt idx="6209">
                  <c:v>109.05438171717209</c:v>
                </c:pt>
                <c:pt idx="6210">
                  <c:v>109.05438171717209</c:v>
                </c:pt>
                <c:pt idx="6211">
                  <c:v>109.05438171717209</c:v>
                </c:pt>
                <c:pt idx="6212">
                  <c:v>109.05438171717212</c:v>
                </c:pt>
                <c:pt idx="6213">
                  <c:v>109.05438171717212</c:v>
                </c:pt>
                <c:pt idx="6214">
                  <c:v>109.05438171717212</c:v>
                </c:pt>
                <c:pt idx="6215">
                  <c:v>109.05438171717215</c:v>
                </c:pt>
                <c:pt idx="6216">
                  <c:v>109.05721113838266</c:v>
                </c:pt>
                <c:pt idx="6217">
                  <c:v>109.05721113838266</c:v>
                </c:pt>
                <c:pt idx="6218">
                  <c:v>109.05721113838266</c:v>
                </c:pt>
                <c:pt idx="6219">
                  <c:v>109.06004055959319</c:v>
                </c:pt>
                <c:pt idx="6220">
                  <c:v>109.06004055959319</c:v>
                </c:pt>
                <c:pt idx="6221">
                  <c:v>109.06004055959319</c:v>
                </c:pt>
                <c:pt idx="6222">
                  <c:v>109.06004055959319</c:v>
                </c:pt>
                <c:pt idx="6223">
                  <c:v>109.06852882322474</c:v>
                </c:pt>
                <c:pt idx="6224">
                  <c:v>109.07135824443525</c:v>
                </c:pt>
                <c:pt idx="6225">
                  <c:v>109.0770170868563</c:v>
                </c:pt>
                <c:pt idx="6226">
                  <c:v>109.08267592927736</c:v>
                </c:pt>
                <c:pt idx="6227">
                  <c:v>109.09116419290891</c:v>
                </c:pt>
                <c:pt idx="6228">
                  <c:v>109.09116419290891</c:v>
                </c:pt>
                <c:pt idx="6229">
                  <c:v>109.09682303532995</c:v>
                </c:pt>
                <c:pt idx="6230">
                  <c:v>109.10531129896151</c:v>
                </c:pt>
                <c:pt idx="6231">
                  <c:v>109.11097014138257</c:v>
                </c:pt>
                <c:pt idx="6232">
                  <c:v>109.11379956259309</c:v>
                </c:pt>
                <c:pt idx="6233">
                  <c:v>109.13926435348779</c:v>
                </c:pt>
                <c:pt idx="6234">
                  <c:v>109.13926435348779</c:v>
                </c:pt>
                <c:pt idx="6235">
                  <c:v>109.13926435348779</c:v>
                </c:pt>
                <c:pt idx="6236">
                  <c:v>109.13926435348779</c:v>
                </c:pt>
                <c:pt idx="6237">
                  <c:v>109.13926435348779</c:v>
                </c:pt>
                <c:pt idx="6238">
                  <c:v>109.13926435348779</c:v>
                </c:pt>
                <c:pt idx="6239">
                  <c:v>109.14209377469831</c:v>
                </c:pt>
                <c:pt idx="6240">
                  <c:v>109.14209377469831</c:v>
                </c:pt>
                <c:pt idx="6241">
                  <c:v>109.14209377469831</c:v>
                </c:pt>
                <c:pt idx="6242">
                  <c:v>109.14209377469831</c:v>
                </c:pt>
                <c:pt idx="6243">
                  <c:v>109.14209377469832</c:v>
                </c:pt>
                <c:pt idx="6244">
                  <c:v>109.14209377469832</c:v>
                </c:pt>
                <c:pt idx="6245">
                  <c:v>109.14209377469832</c:v>
                </c:pt>
                <c:pt idx="6246">
                  <c:v>109.14209377469832</c:v>
                </c:pt>
                <c:pt idx="6247">
                  <c:v>109.14209377469832</c:v>
                </c:pt>
                <c:pt idx="6248">
                  <c:v>109.14209377469832</c:v>
                </c:pt>
                <c:pt idx="6249">
                  <c:v>109.14209377469832</c:v>
                </c:pt>
                <c:pt idx="6250">
                  <c:v>109.14209377469832</c:v>
                </c:pt>
                <c:pt idx="6251">
                  <c:v>109.14209377469832</c:v>
                </c:pt>
                <c:pt idx="6252">
                  <c:v>109.14209377469832</c:v>
                </c:pt>
                <c:pt idx="6253">
                  <c:v>109.14209377469832</c:v>
                </c:pt>
                <c:pt idx="6254">
                  <c:v>109.14209377469832</c:v>
                </c:pt>
                <c:pt idx="6255">
                  <c:v>109.14209377469832</c:v>
                </c:pt>
                <c:pt idx="6256">
                  <c:v>109.14209377469832</c:v>
                </c:pt>
                <c:pt idx="6257">
                  <c:v>109.14209377469832</c:v>
                </c:pt>
                <c:pt idx="6258">
                  <c:v>109.14209377469832</c:v>
                </c:pt>
                <c:pt idx="6259">
                  <c:v>109.14209377469832</c:v>
                </c:pt>
                <c:pt idx="6260">
                  <c:v>109.14209377469832</c:v>
                </c:pt>
                <c:pt idx="6261">
                  <c:v>109.14209377469832</c:v>
                </c:pt>
                <c:pt idx="6262">
                  <c:v>109.14492319590885</c:v>
                </c:pt>
                <c:pt idx="6263">
                  <c:v>109.14775261711938</c:v>
                </c:pt>
                <c:pt idx="6264">
                  <c:v>109.15058203832987</c:v>
                </c:pt>
                <c:pt idx="6265">
                  <c:v>109.15058203832987</c:v>
                </c:pt>
                <c:pt idx="6266">
                  <c:v>109.15058203832987</c:v>
                </c:pt>
                <c:pt idx="6267">
                  <c:v>109.15341145954041</c:v>
                </c:pt>
                <c:pt idx="6268">
                  <c:v>109.15624088075093</c:v>
                </c:pt>
                <c:pt idx="6269">
                  <c:v>109.15907030196146</c:v>
                </c:pt>
                <c:pt idx="6270">
                  <c:v>109.16189972317196</c:v>
                </c:pt>
                <c:pt idx="6271">
                  <c:v>109.16472914438249</c:v>
                </c:pt>
                <c:pt idx="6272">
                  <c:v>109.16472914438249</c:v>
                </c:pt>
                <c:pt idx="6273">
                  <c:v>109.16472914438249</c:v>
                </c:pt>
                <c:pt idx="6274">
                  <c:v>109.16472914438249</c:v>
                </c:pt>
                <c:pt idx="6275">
                  <c:v>109.16472914438249</c:v>
                </c:pt>
                <c:pt idx="6276">
                  <c:v>109.16472914438249</c:v>
                </c:pt>
                <c:pt idx="6277">
                  <c:v>109.16472914438249</c:v>
                </c:pt>
                <c:pt idx="6278">
                  <c:v>109.16755856559303</c:v>
                </c:pt>
                <c:pt idx="6279">
                  <c:v>109.17038798680355</c:v>
                </c:pt>
                <c:pt idx="6280">
                  <c:v>109.17604682922457</c:v>
                </c:pt>
                <c:pt idx="6281">
                  <c:v>109.17604682922457</c:v>
                </c:pt>
                <c:pt idx="6282">
                  <c:v>109.17604682922457</c:v>
                </c:pt>
                <c:pt idx="6283">
                  <c:v>109.17604682922457</c:v>
                </c:pt>
                <c:pt idx="6284">
                  <c:v>109.17604682922457</c:v>
                </c:pt>
                <c:pt idx="6285">
                  <c:v>109.17887625043507</c:v>
                </c:pt>
                <c:pt idx="6286">
                  <c:v>109.1788762504351</c:v>
                </c:pt>
                <c:pt idx="6287">
                  <c:v>109.1817056716456</c:v>
                </c:pt>
                <c:pt idx="6288">
                  <c:v>109.18170567164562</c:v>
                </c:pt>
                <c:pt idx="6289">
                  <c:v>109.18453509285612</c:v>
                </c:pt>
                <c:pt idx="6290">
                  <c:v>109.18453509285612</c:v>
                </c:pt>
                <c:pt idx="6291">
                  <c:v>109.19019393527718</c:v>
                </c:pt>
                <c:pt idx="6292">
                  <c:v>109.19019393527718</c:v>
                </c:pt>
                <c:pt idx="6293">
                  <c:v>109.19585277769822</c:v>
                </c:pt>
                <c:pt idx="6294">
                  <c:v>109.19868219890876</c:v>
                </c:pt>
                <c:pt idx="6295">
                  <c:v>109.20434104132978</c:v>
                </c:pt>
                <c:pt idx="6296">
                  <c:v>109.21282930496136</c:v>
                </c:pt>
                <c:pt idx="6297">
                  <c:v>109.22131756859292</c:v>
                </c:pt>
                <c:pt idx="6298">
                  <c:v>109.22980583222453</c:v>
                </c:pt>
                <c:pt idx="6299">
                  <c:v>109.23263525343502</c:v>
                </c:pt>
                <c:pt idx="6300">
                  <c:v>109.23263525343502</c:v>
                </c:pt>
                <c:pt idx="6301">
                  <c:v>109.23263525343502</c:v>
                </c:pt>
                <c:pt idx="6302">
                  <c:v>109.23546467464554</c:v>
                </c:pt>
                <c:pt idx="6303">
                  <c:v>109.23546467464554</c:v>
                </c:pt>
                <c:pt idx="6304">
                  <c:v>109.23829409585608</c:v>
                </c:pt>
                <c:pt idx="6305">
                  <c:v>109.23829409585608</c:v>
                </c:pt>
                <c:pt idx="6306">
                  <c:v>109.23829409585608</c:v>
                </c:pt>
                <c:pt idx="6307">
                  <c:v>109.23829409585608</c:v>
                </c:pt>
                <c:pt idx="6308">
                  <c:v>109.23829409585608</c:v>
                </c:pt>
                <c:pt idx="6309">
                  <c:v>109.23829409585608</c:v>
                </c:pt>
                <c:pt idx="6310">
                  <c:v>109.23829409585608</c:v>
                </c:pt>
                <c:pt idx="6311">
                  <c:v>109.24678235948765</c:v>
                </c:pt>
                <c:pt idx="6312">
                  <c:v>109.25244120190868</c:v>
                </c:pt>
                <c:pt idx="6313">
                  <c:v>109.25244120190868</c:v>
                </c:pt>
                <c:pt idx="6314">
                  <c:v>109.25244120190868</c:v>
                </c:pt>
                <c:pt idx="6315">
                  <c:v>109.25244120190868</c:v>
                </c:pt>
                <c:pt idx="6316">
                  <c:v>109.25244120190868</c:v>
                </c:pt>
                <c:pt idx="6317">
                  <c:v>109.25244120190868</c:v>
                </c:pt>
                <c:pt idx="6318">
                  <c:v>109.25244120190868</c:v>
                </c:pt>
                <c:pt idx="6319">
                  <c:v>109.25244120190868</c:v>
                </c:pt>
                <c:pt idx="6320">
                  <c:v>109.25244120190868</c:v>
                </c:pt>
                <c:pt idx="6321">
                  <c:v>109.25244120190868</c:v>
                </c:pt>
                <c:pt idx="6322">
                  <c:v>109.25810004432972</c:v>
                </c:pt>
                <c:pt idx="6323">
                  <c:v>109.26375888675078</c:v>
                </c:pt>
                <c:pt idx="6324">
                  <c:v>109.26941772917183</c:v>
                </c:pt>
                <c:pt idx="6325">
                  <c:v>109.27507657159289</c:v>
                </c:pt>
                <c:pt idx="6326">
                  <c:v>109.28073541401395</c:v>
                </c:pt>
                <c:pt idx="6327">
                  <c:v>109.28073541401395</c:v>
                </c:pt>
                <c:pt idx="6328">
                  <c:v>109.28073541401395</c:v>
                </c:pt>
                <c:pt idx="6329">
                  <c:v>109.28073541401395</c:v>
                </c:pt>
                <c:pt idx="6330">
                  <c:v>109.28639425643499</c:v>
                </c:pt>
                <c:pt idx="6331">
                  <c:v>109.29205309885603</c:v>
                </c:pt>
                <c:pt idx="6332">
                  <c:v>109.30054136248761</c:v>
                </c:pt>
                <c:pt idx="6333">
                  <c:v>109.3146884685402</c:v>
                </c:pt>
                <c:pt idx="6334">
                  <c:v>109.32317673217177</c:v>
                </c:pt>
                <c:pt idx="6335">
                  <c:v>109.32883557459283</c:v>
                </c:pt>
                <c:pt idx="6336">
                  <c:v>109.34298268064543</c:v>
                </c:pt>
                <c:pt idx="6337">
                  <c:v>109.35147094427701</c:v>
                </c:pt>
                <c:pt idx="6338">
                  <c:v>109.35712978669802</c:v>
                </c:pt>
                <c:pt idx="6339">
                  <c:v>109.37410631396118</c:v>
                </c:pt>
                <c:pt idx="6340">
                  <c:v>109.38259457759274</c:v>
                </c:pt>
                <c:pt idx="6341">
                  <c:v>109.38259457759274</c:v>
                </c:pt>
                <c:pt idx="6342">
                  <c:v>109.38259457759274</c:v>
                </c:pt>
                <c:pt idx="6343">
                  <c:v>109.38259457759274</c:v>
                </c:pt>
                <c:pt idx="6344">
                  <c:v>109.38259457759274</c:v>
                </c:pt>
                <c:pt idx="6345">
                  <c:v>109.38259457759274</c:v>
                </c:pt>
                <c:pt idx="6346">
                  <c:v>109.38259457759274</c:v>
                </c:pt>
                <c:pt idx="6347">
                  <c:v>109.38542399880325</c:v>
                </c:pt>
                <c:pt idx="6348">
                  <c:v>109.38825342001375</c:v>
                </c:pt>
                <c:pt idx="6349">
                  <c:v>109.38825342001375</c:v>
                </c:pt>
                <c:pt idx="6350">
                  <c:v>109.39108284122428</c:v>
                </c:pt>
                <c:pt idx="6351">
                  <c:v>109.39108284122428</c:v>
                </c:pt>
                <c:pt idx="6352">
                  <c:v>109.39108284122428</c:v>
                </c:pt>
                <c:pt idx="6353">
                  <c:v>109.39108284122428</c:v>
                </c:pt>
                <c:pt idx="6354">
                  <c:v>109.39108284122428</c:v>
                </c:pt>
                <c:pt idx="6355">
                  <c:v>109.39108284122428</c:v>
                </c:pt>
                <c:pt idx="6356">
                  <c:v>109.39108284122428</c:v>
                </c:pt>
                <c:pt idx="6357">
                  <c:v>109.39108284122428</c:v>
                </c:pt>
                <c:pt idx="6358">
                  <c:v>109.39108284122428</c:v>
                </c:pt>
                <c:pt idx="6359">
                  <c:v>109.39108284122428</c:v>
                </c:pt>
                <c:pt idx="6360">
                  <c:v>109.39108284122428</c:v>
                </c:pt>
                <c:pt idx="6361">
                  <c:v>109.39108284122428</c:v>
                </c:pt>
                <c:pt idx="6362">
                  <c:v>109.39108284122428</c:v>
                </c:pt>
                <c:pt idx="6363">
                  <c:v>109.3939122624348</c:v>
                </c:pt>
                <c:pt idx="6364">
                  <c:v>109.3939122624348</c:v>
                </c:pt>
                <c:pt idx="6365">
                  <c:v>109.39674168364533</c:v>
                </c:pt>
                <c:pt idx="6366">
                  <c:v>109.39674168364533</c:v>
                </c:pt>
                <c:pt idx="6367">
                  <c:v>109.39674168364533</c:v>
                </c:pt>
                <c:pt idx="6368">
                  <c:v>109.39674168364533</c:v>
                </c:pt>
                <c:pt idx="6369">
                  <c:v>109.39674168364533</c:v>
                </c:pt>
                <c:pt idx="6370">
                  <c:v>109.39674168364533</c:v>
                </c:pt>
                <c:pt idx="6371">
                  <c:v>109.39674168364533</c:v>
                </c:pt>
                <c:pt idx="6372">
                  <c:v>109.39957110485585</c:v>
                </c:pt>
                <c:pt idx="6373">
                  <c:v>109.39957110485585</c:v>
                </c:pt>
                <c:pt idx="6374">
                  <c:v>109.39957110485585</c:v>
                </c:pt>
                <c:pt idx="6375">
                  <c:v>109.39957110485585</c:v>
                </c:pt>
                <c:pt idx="6376">
                  <c:v>109.39957110485585</c:v>
                </c:pt>
                <c:pt idx="6377">
                  <c:v>109.40240052606636</c:v>
                </c:pt>
                <c:pt idx="6378">
                  <c:v>109.40240052606636</c:v>
                </c:pt>
                <c:pt idx="6379">
                  <c:v>109.40240052606636</c:v>
                </c:pt>
                <c:pt idx="6380">
                  <c:v>109.40240052606636</c:v>
                </c:pt>
                <c:pt idx="6381">
                  <c:v>109.40240052606636</c:v>
                </c:pt>
                <c:pt idx="6382">
                  <c:v>109.40240052606636</c:v>
                </c:pt>
                <c:pt idx="6383">
                  <c:v>109.40240052606636</c:v>
                </c:pt>
                <c:pt idx="6384">
                  <c:v>109.40240052606636</c:v>
                </c:pt>
                <c:pt idx="6385">
                  <c:v>109.40805936848739</c:v>
                </c:pt>
                <c:pt idx="6386">
                  <c:v>109.41088878969792</c:v>
                </c:pt>
                <c:pt idx="6387">
                  <c:v>109.41371821090844</c:v>
                </c:pt>
                <c:pt idx="6388">
                  <c:v>109.41371821090844</c:v>
                </c:pt>
                <c:pt idx="6389">
                  <c:v>109.41371821090844</c:v>
                </c:pt>
                <c:pt idx="6390">
                  <c:v>109.41371821090844</c:v>
                </c:pt>
                <c:pt idx="6391">
                  <c:v>109.41371821090844</c:v>
                </c:pt>
                <c:pt idx="6392">
                  <c:v>109.41654763211895</c:v>
                </c:pt>
                <c:pt idx="6393">
                  <c:v>109.42220647453998</c:v>
                </c:pt>
                <c:pt idx="6394">
                  <c:v>109.427865316961</c:v>
                </c:pt>
                <c:pt idx="6395">
                  <c:v>109.42786531696103</c:v>
                </c:pt>
                <c:pt idx="6396">
                  <c:v>109.42786531696103</c:v>
                </c:pt>
                <c:pt idx="6397">
                  <c:v>109.42786531696103</c:v>
                </c:pt>
                <c:pt idx="6398">
                  <c:v>109.42786531696103</c:v>
                </c:pt>
                <c:pt idx="6399">
                  <c:v>109.42786531696103</c:v>
                </c:pt>
                <c:pt idx="6400">
                  <c:v>109.42786531696103</c:v>
                </c:pt>
                <c:pt idx="6401">
                  <c:v>109.42786531696103</c:v>
                </c:pt>
                <c:pt idx="6402">
                  <c:v>109.42786531696103</c:v>
                </c:pt>
                <c:pt idx="6403">
                  <c:v>109.42786531696103</c:v>
                </c:pt>
                <c:pt idx="6404">
                  <c:v>109.42786531696103</c:v>
                </c:pt>
                <c:pt idx="6405">
                  <c:v>109.43069473817157</c:v>
                </c:pt>
                <c:pt idx="6406">
                  <c:v>109.43069473817157</c:v>
                </c:pt>
                <c:pt idx="6407">
                  <c:v>109.43069473817157</c:v>
                </c:pt>
                <c:pt idx="6408">
                  <c:v>109.43069473817157</c:v>
                </c:pt>
                <c:pt idx="6409">
                  <c:v>109.43635358059262</c:v>
                </c:pt>
                <c:pt idx="6410">
                  <c:v>109.43635358059262</c:v>
                </c:pt>
                <c:pt idx="6411">
                  <c:v>109.43918300180314</c:v>
                </c:pt>
                <c:pt idx="6412">
                  <c:v>109.44201242301368</c:v>
                </c:pt>
                <c:pt idx="6413">
                  <c:v>109.44767126543474</c:v>
                </c:pt>
                <c:pt idx="6414">
                  <c:v>109.44767126543474</c:v>
                </c:pt>
                <c:pt idx="6415">
                  <c:v>109.44767126543474</c:v>
                </c:pt>
                <c:pt idx="6416">
                  <c:v>109.44767126543474</c:v>
                </c:pt>
                <c:pt idx="6417">
                  <c:v>109.44767126543474</c:v>
                </c:pt>
                <c:pt idx="6418">
                  <c:v>109.44767126543474</c:v>
                </c:pt>
                <c:pt idx="6419">
                  <c:v>109.44767126543474</c:v>
                </c:pt>
                <c:pt idx="6420">
                  <c:v>109.45050068664527</c:v>
                </c:pt>
                <c:pt idx="6421">
                  <c:v>109.45050068664527</c:v>
                </c:pt>
                <c:pt idx="6422">
                  <c:v>109.45333010785579</c:v>
                </c:pt>
                <c:pt idx="6423">
                  <c:v>109.45333010785579</c:v>
                </c:pt>
                <c:pt idx="6424">
                  <c:v>109.45333010785579</c:v>
                </c:pt>
                <c:pt idx="6425">
                  <c:v>109.45333010785579</c:v>
                </c:pt>
                <c:pt idx="6426">
                  <c:v>109.45615952906631</c:v>
                </c:pt>
                <c:pt idx="6427">
                  <c:v>109.45615952906631</c:v>
                </c:pt>
                <c:pt idx="6428">
                  <c:v>109.45615952906631</c:v>
                </c:pt>
                <c:pt idx="6429">
                  <c:v>109.45898895027683</c:v>
                </c:pt>
                <c:pt idx="6430">
                  <c:v>109.46181837148735</c:v>
                </c:pt>
                <c:pt idx="6431">
                  <c:v>109.46181837148735</c:v>
                </c:pt>
                <c:pt idx="6432">
                  <c:v>109.46464779269789</c:v>
                </c:pt>
                <c:pt idx="6433">
                  <c:v>109.46464779269789</c:v>
                </c:pt>
                <c:pt idx="6434">
                  <c:v>109.46464779269789</c:v>
                </c:pt>
                <c:pt idx="6435">
                  <c:v>109.46464779269789</c:v>
                </c:pt>
                <c:pt idx="6436">
                  <c:v>109.46464779269789</c:v>
                </c:pt>
                <c:pt idx="6437">
                  <c:v>109.47030663511893</c:v>
                </c:pt>
                <c:pt idx="6438">
                  <c:v>109.47879489875051</c:v>
                </c:pt>
                <c:pt idx="6439">
                  <c:v>109.48728316238206</c:v>
                </c:pt>
                <c:pt idx="6440">
                  <c:v>109.49011258359256</c:v>
                </c:pt>
                <c:pt idx="6441">
                  <c:v>109.49577142601362</c:v>
                </c:pt>
                <c:pt idx="6442">
                  <c:v>109.49577142601362</c:v>
                </c:pt>
                <c:pt idx="6443">
                  <c:v>109.49577142601362</c:v>
                </c:pt>
                <c:pt idx="6444">
                  <c:v>109.49577142601362</c:v>
                </c:pt>
                <c:pt idx="6445">
                  <c:v>109.49860084722417</c:v>
                </c:pt>
                <c:pt idx="6446">
                  <c:v>109.50143026843469</c:v>
                </c:pt>
                <c:pt idx="6447">
                  <c:v>109.50143026843469</c:v>
                </c:pt>
                <c:pt idx="6448">
                  <c:v>109.50143026843469</c:v>
                </c:pt>
                <c:pt idx="6449">
                  <c:v>109.50708911085573</c:v>
                </c:pt>
                <c:pt idx="6450">
                  <c:v>109.50991853206625</c:v>
                </c:pt>
                <c:pt idx="6451">
                  <c:v>109.51274795327677</c:v>
                </c:pt>
                <c:pt idx="6452">
                  <c:v>109.51557737448732</c:v>
                </c:pt>
                <c:pt idx="6453">
                  <c:v>109.52123621690836</c:v>
                </c:pt>
                <c:pt idx="6454">
                  <c:v>109.52123621690836</c:v>
                </c:pt>
                <c:pt idx="6455">
                  <c:v>109.52123621690836</c:v>
                </c:pt>
                <c:pt idx="6456">
                  <c:v>109.52123621690836</c:v>
                </c:pt>
                <c:pt idx="6457">
                  <c:v>109.52123621690836</c:v>
                </c:pt>
                <c:pt idx="6458">
                  <c:v>109.52123621690836</c:v>
                </c:pt>
                <c:pt idx="6459">
                  <c:v>109.52406563811891</c:v>
                </c:pt>
                <c:pt idx="6460">
                  <c:v>109.53255390175046</c:v>
                </c:pt>
                <c:pt idx="6461">
                  <c:v>109.53821274417152</c:v>
                </c:pt>
                <c:pt idx="6462">
                  <c:v>109.54670100780308</c:v>
                </c:pt>
                <c:pt idx="6463">
                  <c:v>109.55518927143466</c:v>
                </c:pt>
                <c:pt idx="6464">
                  <c:v>109.56084811385571</c:v>
                </c:pt>
                <c:pt idx="6465">
                  <c:v>109.56084811385571</c:v>
                </c:pt>
                <c:pt idx="6466">
                  <c:v>109.56933637748728</c:v>
                </c:pt>
                <c:pt idx="6467">
                  <c:v>109.58065406232939</c:v>
                </c:pt>
                <c:pt idx="6468">
                  <c:v>109.59197174717147</c:v>
                </c:pt>
                <c:pt idx="6469">
                  <c:v>109.60046001080305</c:v>
                </c:pt>
                <c:pt idx="6470">
                  <c:v>109.60328943201357</c:v>
                </c:pt>
                <c:pt idx="6471">
                  <c:v>109.60328943201357</c:v>
                </c:pt>
                <c:pt idx="6472">
                  <c:v>109.60328943201357</c:v>
                </c:pt>
                <c:pt idx="6473">
                  <c:v>109.60328943201357</c:v>
                </c:pt>
                <c:pt idx="6474">
                  <c:v>109.60328943201357</c:v>
                </c:pt>
                <c:pt idx="6475">
                  <c:v>109.60328943201357</c:v>
                </c:pt>
                <c:pt idx="6476">
                  <c:v>109.6089482744346</c:v>
                </c:pt>
                <c:pt idx="6477">
                  <c:v>109.6089482744346</c:v>
                </c:pt>
                <c:pt idx="6478">
                  <c:v>109.6089482744346</c:v>
                </c:pt>
                <c:pt idx="6479">
                  <c:v>109.6089482744346</c:v>
                </c:pt>
                <c:pt idx="6480">
                  <c:v>109.61177769564512</c:v>
                </c:pt>
                <c:pt idx="6481">
                  <c:v>109.61177769564512</c:v>
                </c:pt>
                <c:pt idx="6482">
                  <c:v>109.61177769564512</c:v>
                </c:pt>
                <c:pt idx="6483">
                  <c:v>109.61460711685564</c:v>
                </c:pt>
                <c:pt idx="6484">
                  <c:v>109.61460711685564</c:v>
                </c:pt>
                <c:pt idx="6485">
                  <c:v>109.61460711685564</c:v>
                </c:pt>
                <c:pt idx="6486">
                  <c:v>109.61743653806616</c:v>
                </c:pt>
                <c:pt idx="6487">
                  <c:v>109.61743653806616</c:v>
                </c:pt>
                <c:pt idx="6488">
                  <c:v>109.61743653806616</c:v>
                </c:pt>
                <c:pt idx="6489">
                  <c:v>109.61743653806616</c:v>
                </c:pt>
                <c:pt idx="6490">
                  <c:v>109.61743653806616</c:v>
                </c:pt>
                <c:pt idx="6491">
                  <c:v>109.61743653806616</c:v>
                </c:pt>
                <c:pt idx="6492">
                  <c:v>109.61743653806616</c:v>
                </c:pt>
                <c:pt idx="6493">
                  <c:v>109.61743653806616</c:v>
                </c:pt>
                <c:pt idx="6494">
                  <c:v>109.61743653806616</c:v>
                </c:pt>
                <c:pt idx="6495">
                  <c:v>109.61743653806616</c:v>
                </c:pt>
                <c:pt idx="6496">
                  <c:v>109.61743653806616</c:v>
                </c:pt>
                <c:pt idx="6497">
                  <c:v>109.61743653806616</c:v>
                </c:pt>
                <c:pt idx="6498">
                  <c:v>109.62026595927668</c:v>
                </c:pt>
                <c:pt idx="6499">
                  <c:v>109.62026595927668</c:v>
                </c:pt>
                <c:pt idx="6500">
                  <c:v>109.62026595927668</c:v>
                </c:pt>
                <c:pt idx="6501">
                  <c:v>109.62026595927668</c:v>
                </c:pt>
                <c:pt idx="6502">
                  <c:v>109.6230953804872</c:v>
                </c:pt>
                <c:pt idx="6503">
                  <c:v>109.6230953804872</c:v>
                </c:pt>
                <c:pt idx="6504">
                  <c:v>109.6230953804872</c:v>
                </c:pt>
                <c:pt idx="6505">
                  <c:v>109.6230953804872</c:v>
                </c:pt>
                <c:pt idx="6506">
                  <c:v>109.6230953804872</c:v>
                </c:pt>
                <c:pt idx="6507">
                  <c:v>109.6230953804872</c:v>
                </c:pt>
                <c:pt idx="6508">
                  <c:v>109.6230953804872</c:v>
                </c:pt>
                <c:pt idx="6509">
                  <c:v>109.6230953804872</c:v>
                </c:pt>
                <c:pt idx="6510">
                  <c:v>109.6230953804872</c:v>
                </c:pt>
                <c:pt idx="6511">
                  <c:v>109.6230953804872</c:v>
                </c:pt>
                <c:pt idx="6512">
                  <c:v>109.6230953804872</c:v>
                </c:pt>
                <c:pt idx="6513">
                  <c:v>109.62592480169772</c:v>
                </c:pt>
                <c:pt idx="6514">
                  <c:v>109.62592480169772</c:v>
                </c:pt>
                <c:pt idx="6515">
                  <c:v>109.62592480169772</c:v>
                </c:pt>
                <c:pt idx="6516">
                  <c:v>109.62592480169772</c:v>
                </c:pt>
                <c:pt idx="6517">
                  <c:v>109.62592480169772</c:v>
                </c:pt>
                <c:pt idx="6518">
                  <c:v>109.62592480169772</c:v>
                </c:pt>
                <c:pt idx="6519">
                  <c:v>109.62592480169772</c:v>
                </c:pt>
                <c:pt idx="6520">
                  <c:v>109.62875422290824</c:v>
                </c:pt>
                <c:pt idx="6521">
                  <c:v>109.62875422290824</c:v>
                </c:pt>
                <c:pt idx="6522">
                  <c:v>109.63158364411876</c:v>
                </c:pt>
                <c:pt idx="6523">
                  <c:v>109.6344130653293</c:v>
                </c:pt>
                <c:pt idx="6524">
                  <c:v>109.6344130653293</c:v>
                </c:pt>
                <c:pt idx="6525">
                  <c:v>109.6344130653293</c:v>
                </c:pt>
                <c:pt idx="6526">
                  <c:v>109.6344130653293</c:v>
                </c:pt>
                <c:pt idx="6527">
                  <c:v>109.6344130653293</c:v>
                </c:pt>
                <c:pt idx="6528">
                  <c:v>109.6344130653293</c:v>
                </c:pt>
                <c:pt idx="6529">
                  <c:v>109.63724248653982</c:v>
                </c:pt>
                <c:pt idx="6530">
                  <c:v>109.64007190775034</c:v>
                </c:pt>
                <c:pt idx="6531">
                  <c:v>109.64007190775034</c:v>
                </c:pt>
                <c:pt idx="6532">
                  <c:v>109.64007190775034</c:v>
                </c:pt>
                <c:pt idx="6533">
                  <c:v>109.64007190775034</c:v>
                </c:pt>
                <c:pt idx="6534">
                  <c:v>109.64007190775034</c:v>
                </c:pt>
                <c:pt idx="6535">
                  <c:v>109.64007190775034</c:v>
                </c:pt>
                <c:pt idx="6536">
                  <c:v>109.64007190775034</c:v>
                </c:pt>
                <c:pt idx="6537">
                  <c:v>109.64007190775034</c:v>
                </c:pt>
                <c:pt idx="6538">
                  <c:v>109.64007190775034</c:v>
                </c:pt>
                <c:pt idx="6539">
                  <c:v>109.64007190775034</c:v>
                </c:pt>
                <c:pt idx="6540">
                  <c:v>109.64290132896087</c:v>
                </c:pt>
                <c:pt idx="6541">
                  <c:v>109.64290132896087</c:v>
                </c:pt>
                <c:pt idx="6542">
                  <c:v>109.64290132896087</c:v>
                </c:pt>
                <c:pt idx="6543">
                  <c:v>109.64290132896087</c:v>
                </c:pt>
                <c:pt idx="6544">
                  <c:v>109.64290132896087</c:v>
                </c:pt>
                <c:pt idx="6545">
                  <c:v>109.64290132896087</c:v>
                </c:pt>
                <c:pt idx="6546">
                  <c:v>109.64290132896087</c:v>
                </c:pt>
                <c:pt idx="6547">
                  <c:v>109.64290132896087</c:v>
                </c:pt>
                <c:pt idx="6548">
                  <c:v>109.64290132896087</c:v>
                </c:pt>
                <c:pt idx="6549">
                  <c:v>109.64290132896087</c:v>
                </c:pt>
                <c:pt idx="6550">
                  <c:v>109.6457307501714</c:v>
                </c:pt>
                <c:pt idx="6551">
                  <c:v>109.64856017138192</c:v>
                </c:pt>
                <c:pt idx="6552">
                  <c:v>109.64856017138192</c:v>
                </c:pt>
                <c:pt idx="6553">
                  <c:v>109.64856017138192</c:v>
                </c:pt>
                <c:pt idx="6554">
                  <c:v>109.64856017138192</c:v>
                </c:pt>
                <c:pt idx="6555">
                  <c:v>109.64856017138192</c:v>
                </c:pt>
                <c:pt idx="6556">
                  <c:v>109.64856017138192</c:v>
                </c:pt>
                <c:pt idx="6557">
                  <c:v>109.65138959259244</c:v>
                </c:pt>
                <c:pt idx="6558">
                  <c:v>109.65138959259244</c:v>
                </c:pt>
                <c:pt idx="6559">
                  <c:v>109.65138959259244</c:v>
                </c:pt>
                <c:pt idx="6560">
                  <c:v>109.65421901380296</c:v>
                </c:pt>
                <c:pt idx="6561">
                  <c:v>109.65421901380296</c:v>
                </c:pt>
                <c:pt idx="6562">
                  <c:v>109.65421901380296</c:v>
                </c:pt>
                <c:pt idx="6563">
                  <c:v>109.65704843501349</c:v>
                </c:pt>
                <c:pt idx="6564">
                  <c:v>109.65704843501349</c:v>
                </c:pt>
                <c:pt idx="6565">
                  <c:v>109.65704843501349</c:v>
                </c:pt>
                <c:pt idx="6566">
                  <c:v>109.65704843501349</c:v>
                </c:pt>
                <c:pt idx="6567">
                  <c:v>109.65704843501349</c:v>
                </c:pt>
                <c:pt idx="6568">
                  <c:v>109.65704843501349</c:v>
                </c:pt>
                <c:pt idx="6569">
                  <c:v>109.65704843501349</c:v>
                </c:pt>
                <c:pt idx="6570">
                  <c:v>109.65704843501349</c:v>
                </c:pt>
                <c:pt idx="6571">
                  <c:v>109.65704843501349</c:v>
                </c:pt>
                <c:pt idx="6572">
                  <c:v>109.65704843501349</c:v>
                </c:pt>
                <c:pt idx="6573">
                  <c:v>109.65704843501349</c:v>
                </c:pt>
                <c:pt idx="6574">
                  <c:v>109.659877856224</c:v>
                </c:pt>
                <c:pt idx="6575">
                  <c:v>109.659877856224</c:v>
                </c:pt>
                <c:pt idx="6576">
                  <c:v>109.659877856224</c:v>
                </c:pt>
                <c:pt idx="6577">
                  <c:v>109.659877856224</c:v>
                </c:pt>
                <c:pt idx="6578">
                  <c:v>109.659877856224</c:v>
                </c:pt>
                <c:pt idx="6579">
                  <c:v>109.659877856224</c:v>
                </c:pt>
                <c:pt idx="6580">
                  <c:v>109.659877856224</c:v>
                </c:pt>
                <c:pt idx="6581">
                  <c:v>109.659877856224</c:v>
                </c:pt>
                <c:pt idx="6582">
                  <c:v>109.659877856224</c:v>
                </c:pt>
                <c:pt idx="6583">
                  <c:v>109.659877856224</c:v>
                </c:pt>
                <c:pt idx="6584">
                  <c:v>109.65987785622401</c:v>
                </c:pt>
                <c:pt idx="6585">
                  <c:v>109.65987785622401</c:v>
                </c:pt>
                <c:pt idx="6586">
                  <c:v>109.65987785622401</c:v>
                </c:pt>
                <c:pt idx="6587">
                  <c:v>109.65987785622404</c:v>
                </c:pt>
                <c:pt idx="6588">
                  <c:v>109.65987785622404</c:v>
                </c:pt>
                <c:pt idx="6589">
                  <c:v>109.65987785622404</c:v>
                </c:pt>
                <c:pt idx="6590">
                  <c:v>109.65987785622404</c:v>
                </c:pt>
                <c:pt idx="6591">
                  <c:v>109.65987785622404</c:v>
                </c:pt>
                <c:pt idx="6592">
                  <c:v>109.65987785622404</c:v>
                </c:pt>
                <c:pt idx="6593">
                  <c:v>109.65987785622404</c:v>
                </c:pt>
                <c:pt idx="6594">
                  <c:v>109.65987785622404</c:v>
                </c:pt>
                <c:pt idx="6595">
                  <c:v>109.66270727743454</c:v>
                </c:pt>
                <c:pt idx="6596">
                  <c:v>109.66270727743454</c:v>
                </c:pt>
                <c:pt idx="6597">
                  <c:v>109.66553669864504</c:v>
                </c:pt>
                <c:pt idx="6598">
                  <c:v>109.66836611985555</c:v>
                </c:pt>
                <c:pt idx="6599">
                  <c:v>109.67119554106607</c:v>
                </c:pt>
                <c:pt idx="6600">
                  <c:v>109.67119554106607</c:v>
                </c:pt>
                <c:pt idx="6601">
                  <c:v>109.67402496227658</c:v>
                </c:pt>
                <c:pt idx="6602">
                  <c:v>109.67402496227658</c:v>
                </c:pt>
                <c:pt idx="6603">
                  <c:v>109.67402496227658</c:v>
                </c:pt>
                <c:pt idx="6604">
                  <c:v>109.67402496227658</c:v>
                </c:pt>
                <c:pt idx="6605">
                  <c:v>109.67402496227658</c:v>
                </c:pt>
                <c:pt idx="6606">
                  <c:v>109.67402496227658</c:v>
                </c:pt>
                <c:pt idx="6607">
                  <c:v>109.67402496227658</c:v>
                </c:pt>
                <c:pt idx="6608">
                  <c:v>109.67402496227658</c:v>
                </c:pt>
                <c:pt idx="6609">
                  <c:v>109.67402496227658</c:v>
                </c:pt>
                <c:pt idx="6610">
                  <c:v>109.67402496227658</c:v>
                </c:pt>
                <c:pt idx="6611">
                  <c:v>109.67402496227658</c:v>
                </c:pt>
                <c:pt idx="6612">
                  <c:v>109.67402496227658</c:v>
                </c:pt>
                <c:pt idx="6613">
                  <c:v>109.67685438348711</c:v>
                </c:pt>
                <c:pt idx="6614">
                  <c:v>109.67685438348711</c:v>
                </c:pt>
                <c:pt idx="6615">
                  <c:v>109.67685438348711</c:v>
                </c:pt>
                <c:pt idx="6616">
                  <c:v>109.67685438348711</c:v>
                </c:pt>
                <c:pt idx="6617">
                  <c:v>109.67685438348711</c:v>
                </c:pt>
                <c:pt idx="6618">
                  <c:v>109.67685438348711</c:v>
                </c:pt>
                <c:pt idx="6619">
                  <c:v>109.67685438348711</c:v>
                </c:pt>
                <c:pt idx="6620">
                  <c:v>109.67685438348711</c:v>
                </c:pt>
                <c:pt idx="6621">
                  <c:v>109.67685438348711</c:v>
                </c:pt>
                <c:pt idx="6622">
                  <c:v>109.67685438348711</c:v>
                </c:pt>
                <c:pt idx="6623">
                  <c:v>109.67685438348711</c:v>
                </c:pt>
                <c:pt idx="6624">
                  <c:v>109.67685438348711</c:v>
                </c:pt>
                <c:pt idx="6625">
                  <c:v>109.67685438348711</c:v>
                </c:pt>
                <c:pt idx="6626">
                  <c:v>109.67685438348711</c:v>
                </c:pt>
                <c:pt idx="6627">
                  <c:v>109.67685438348711</c:v>
                </c:pt>
                <c:pt idx="6628">
                  <c:v>109.67685438348711</c:v>
                </c:pt>
                <c:pt idx="6629">
                  <c:v>109.67685438348711</c:v>
                </c:pt>
                <c:pt idx="6630">
                  <c:v>109.67685438348711</c:v>
                </c:pt>
                <c:pt idx="6631">
                  <c:v>109.67685438348711</c:v>
                </c:pt>
                <c:pt idx="6632">
                  <c:v>109.67685438348711</c:v>
                </c:pt>
                <c:pt idx="6633">
                  <c:v>109.67685438348714</c:v>
                </c:pt>
                <c:pt idx="6634">
                  <c:v>109.67685438348714</c:v>
                </c:pt>
                <c:pt idx="6635">
                  <c:v>109.67685438348714</c:v>
                </c:pt>
                <c:pt idx="6636">
                  <c:v>109.67685438348714</c:v>
                </c:pt>
                <c:pt idx="6637">
                  <c:v>109.67685438348714</c:v>
                </c:pt>
                <c:pt idx="6638">
                  <c:v>109.67685438348714</c:v>
                </c:pt>
                <c:pt idx="6639">
                  <c:v>109.67685438348714</c:v>
                </c:pt>
                <c:pt idx="6640">
                  <c:v>109.67685438348714</c:v>
                </c:pt>
                <c:pt idx="6641">
                  <c:v>109.67968380469769</c:v>
                </c:pt>
                <c:pt idx="6642">
                  <c:v>109.69100148953977</c:v>
                </c:pt>
                <c:pt idx="6643">
                  <c:v>109.70797801680294</c:v>
                </c:pt>
                <c:pt idx="6644">
                  <c:v>109.73061338648711</c:v>
                </c:pt>
                <c:pt idx="6645">
                  <c:v>109.75890759859234</c:v>
                </c:pt>
                <c:pt idx="6646">
                  <c:v>109.79851949553965</c:v>
                </c:pt>
                <c:pt idx="6647">
                  <c:v>109.83813139248697</c:v>
                </c:pt>
                <c:pt idx="6648">
                  <c:v>109.87774328943428</c:v>
                </c:pt>
                <c:pt idx="6649">
                  <c:v>109.91735518638161</c:v>
                </c:pt>
                <c:pt idx="6650">
                  <c:v>109.96828476817102</c:v>
                </c:pt>
                <c:pt idx="6651">
                  <c:v>110.00506724390779</c:v>
                </c:pt>
                <c:pt idx="6652">
                  <c:v>110.03902029843407</c:v>
                </c:pt>
                <c:pt idx="6653">
                  <c:v>110.07297335296035</c:v>
                </c:pt>
                <c:pt idx="6654">
                  <c:v>110.10692640748661</c:v>
                </c:pt>
                <c:pt idx="6655">
                  <c:v>110.12956177717078</c:v>
                </c:pt>
                <c:pt idx="6656">
                  <c:v>110.16917367411813</c:v>
                </c:pt>
                <c:pt idx="6657">
                  <c:v>110.20878557106543</c:v>
                </c:pt>
                <c:pt idx="6658">
                  <c:v>110.24839746801274</c:v>
                </c:pt>
                <c:pt idx="6659">
                  <c:v>110.2908387861706</c:v>
                </c:pt>
                <c:pt idx="6660">
                  <c:v>110.33610952553894</c:v>
                </c:pt>
                <c:pt idx="6661">
                  <c:v>110.37006258006522</c:v>
                </c:pt>
                <c:pt idx="6662">
                  <c:v>110.40684505580199</c:v>
                </c:pt>
                <c:pt idx="6663">
                  <c:v>110.44362753153879</c:v>
                </c:pt>
                <c:pt idx="6664">
                  <c:v>110.47758058606507</c:v>
                </c:pt>
                <c:pt idx="6665">
                  <c:v>110.50870421938082</c:v>
                </c:pt>
                <c:pt idx="6666">
                  <c:v>110.5426572739071</c:v>
                </c:pt>
                <c:pt idx="6667">
                  <c:v>110.57378090722284</c:v>
                </c:pt>
                <c:pt idx="6668">
                  <c:v>110.6077339617491</c:v>
                </c:pt>
                <c:pt idx="6669">
                  <c:v>110.64168701627538</c:v>
                </c:pt>
                <c:pt idx="6670">
                  <c:v>110.67564007080166</c:v>
                </c:pt>
                <c:pt idx="6671">
                  <c:v>110.70959312532793</c:v>
                </c:pt>
                <c:pt idx="6672">
                  <c:v>110.74354617985421</c:v>
                </c:pt>
                <c:pt idx="6673">
                  <c:v>110.76901097074889</c:v>
                </c:pt>
                <c:pt idx="6674">
                  <c:v>110.7944757616436</c:v>
                </c:pt>
                <c:pt idx="6675">
                  <c:v>110.82276997374881</c:v>
                </c:pt>
                <c:pt idx="6676">
                  <c:v>110.84823476464352</c:v>
                </c:pt>
                <c:pt idx="6677">
                  <c:v>110.87652897674874</c:v>
                </c:pt>
                <c:pt idx="6678">
                  <c:v>110.910482031275</c:v>
                </c:pt>
                <c:pt idx="6679">
                  <c:v>110.93877624338025</c:v>
                </c:pt>
                <c:pt idx="6680">
                  <c:v>110.96424103427493</c:v>
                </c:pt>
                <c:pt idx="6681">
                  <c:v>110.98970582516965</c:v>
                </c:pt>
                <c:pt idx="6682">
                  <c:v>111.01517061606437</c:v>
                </c:pt>
                <c:pt idx="6683">
                  <c:v>111.04346482816959</c:v>
                </c:pt>
                <c:pt idx="6684">
                  <c:v>111.07175904027483</c:v>
                </c:pt>
                <c:pt idx="6685">
                  <c:v>111.10005325238005</c:v>
                </c:pt>
                <c:pt idx="6686">
                  <c:v>111.12834746448527</c:v>
                </c:pt>
                <c:pt idx="6687">
                  <c:v>111.1566416765905</c:v>
                </c:pt>
                <c:pt idx="6688">
                  <c:v>111.17361820385362</c:v>
                </c:pt>
                <c:pt idx="6689">
                  <c:v>111.19908299474834</c:v>
                </c:pt>
                <c:pt idx="6690">
                  <c:v>111.22454778564304</c:v>
                </c:pt>
                <c:pt idx="6691">
                  <c:v>111.25284199774826</c:v>
                </c:pt>
                <c:pt idx="6692">
                  <c:v>111.26981852501139</c:v>
                </c:pt>
                <c:pt idx="6693">
                  <c:v>111.29528331590609</c:v>
                </c:pt>
                <c:pt idx="6694">
                  <c:v>111.32074810680081</c:v>
                </c:pt>
                <c:pt idx="6695">
                  <c:v>111.34055405527444</c:v>
                </c:pt>
                <c:pt idx="6696">
                  <c:v>111.35753058253758</c:v>
                </c:pt>
                <c:pt idx="6697">
                  <c:v>111.38582479464283</c:v>
                </c:pt>
                <c:pt idx="6698">
                  <c:v>111.40563074311646</c:v>
                </c:pt>
                <c:pt idx="6699">
                  <c:v>111.42826611280066</c:v>
                </c:pt>
                <c:pt idx="6700">
                  <c:v>111.45656032490588</c:v>
                </c:pt>
                <c:pt idx="6701">
                  <c:v>111.47919569459006</c:v>
                </c:pt>
                <c:pt idx="6702">
                  <c:v>111.49900164306372</c:v>
                </c:pt>
                <c:pt idx="6703">
                  <c:v>111.52729585516897</c:v>
                </c:pt>
                <c:pt idx="6704">
                  <c:v>111.54427238243208</c:v>
                </c:pt>
                <c:pt idx="6705">
                  <c:v>111.56124890969522</c:v>
                </c:pt>
                <c:pt idx="6706">
                  <c:v>111.57822543695836</c:v>
                </c:pt>
                <c:pt idx="6707">
                  <c:v>111.59237254301097</c:v>
                </c:pt>
                <c:pt idx="6708">
                  <c:v>111.61217849148463</c:v>
                </c:pt>
                <c:pt idx="6709">
                  <c:v>111.63198443995829</c:v>
                </c:pt>
                <c:pt idx="6710">
                  <c:v>111.65461980964245</c:v>
                </c:pt>
                <c:pt idx="6711">
                  <c:v>111.67442575811614</c:v>
                </c:pt>
                <c:pt idx="6712">
                  <c:v>111.69989054901085</c:v>
                </c:pt>
                <c:pt idx="6713">
                  <c:v>111.7112082338529</c:v>
                </c:pt>
                <c:pt idx="6714">
                  <c:v>111.73101418232656</c:v>
                </c:pt>
                <c:pt idx="6715">
                  <c:v>111.74233186716864</c:v>
                </c:pt>
                <c:pt idx="6716">
                  <c:v>111.7621378156423</c:v>
                </c:pt>
                <c:pt idx="6717">
                  <c:v>111.77628492169492</c:v>
                </c:pt>
                <c:pt idx="6718">
                  <c:v>111.79326144895806</c:v>
                </c:pt>
                <c:pt idx="6719">
                  <c:v>111.81023797622119</c:v>
                </c:pt>
                <c:pt idx="6720">
                  <c:v>111.83004392469486</c:v>
                </c:pt>
                <c:pt idx="6721">
                  <c:v>111.84702045195799</c:v>
                </c:pt>
                <c:pt idx="6722">
                  <c:v>111.86399697922116</c:v>
                </c:pt>
                <c:pt idx="6723">
                  <c:v>111.88380292769479</c:v>
                </c:pt>
                <c:pt idx="6724">
                  <c:v>111.8951206125369</c:v>
                </c:pt>
                <c:pt idx="6725">
                  <c:v>111.90360887616846</c:v>
                </c:pt>
                <c:pt idx="6726">
                  <c:v>111.9177559822211</c:v>
                </c:pt>
                <c:pt idx="6727">
                  <c:v>111.92624424585264</c:v>
                </c:pt>
                <c:pt idx="6728">
                  <c:v>111.94039135190526</c:v>
                </c:pt>
                <c:pt idx="6729">
                  <c:v>111.95453845795787</c:v>
                </c:pt>
                <c:pt idx="6730">
                  <c:v>111.97434440643153</c:v>
                </c:pt>
                <c:pt idx="6731">
                  <c:v>111.98849151248415</c:v>
                </c:pt>
                <c:pt idx="6732">
                  <c:v>112.00546803974727</c:v>
                </c:pt>
                <c:pt idx="6733">
                  <c:v>112.01678572458935</c:v>
                </c:pt>
                <c:pt idx="6734">
                  <c:v>112.03093283064197</c:v>
                </c:pt>
                <c:pt idx="6735">
                  <c:v>112.0507387791156</c:v>
                </c:pt>
                <c:pt idx="6736">
                  <c:v>112.06488588516824</c:v>
                </c:pt>
                <c:pt idx="6737">
                  <c:v>112.08469183364188</c:v>
                </c:pt>
                <c:pt idx="6738">
                  <c:v>112.10732720332605</c:v>
                </c:pt>
                <c:pt idx="6739">
                  <c:v>112.11581546695763</c:v>
                </c:pt>
                <c:pt idx="6740">
                  <c:v>112.12147430937868</c:v>
                </c:pt>
                <c:pt idx="6741">
                  <c:v>112.13562141543129</c:v>
                </c:pt>
                <c:pt idx="6742">
                  <c:v>112.14693910027337</c:v>
                </c:pt>
                <c:pt idx="6743">
                  <c:v>112.15259794269443</c:v>
                </c:pt>
                <c:pt idx="6744">
                  <c:v>112.16957446995754</c:v>
                </c:pt>
                <c:pt idx="6745">
                  <c:v>112.17806273358913</c:v>
                </c:pt>
                <c:pt idx="6746">
                  <c:v>112.18655099722068</c:v>
                </c:pt>
                <c:pt idx="6747">
                  <c:v>112.19220983964173</c:v>
                </c:pt>
                <c:pt idx="6748">
                  <c:v>112.19786868206279</c:v>
                </c:pt>
                <c:pt idx="6749">
                  <c:v>112.21201578811539</c:v>
                </c:pt>
                <c:pt idx="6750">
                  <c:v>112.22616289416801</c:v>
                </c:pt>
                <c:pt idx="6751">
                  <c:v>112.24313942143114</c:v>
                </c:pt>
                <c:pt idx="6752">
                  <c:v>112.26011594869431</c:v>
                </c:pt>
                <c:pt idx="6753">
                  <c:v>112.27709247595745</c:v>
                </c:pt>
                <c:pt idx="6754">
                  <c:v>112.29123958201008</c:v>
                </c:pt>
                <c:pt idx="6755">
                  <c:v>112.30538668806268</c:v>
                </c:pt>
                <c:pt idx="6756">
                  <c:v>112.31104553048374</c:v>
                </c:pt>
                <c:pt idx="6757">
                  <c:v>112.32519263653634</c:v>
                </c:pt>
                <c:pt idx="6758">
                  <c:v>112.33933974258896</c:v>
                </c:pt>
                <c:pt idx="6759">
                  <c:v>112.34782800622054</c:v>
                </c:pt>
                <c:pt idx="6760">
                  <c:v>112.36197511227314</c:v>
                </c:pt>
                <c:pt idx="6761">
                  <c:v>112.37612221832576</c:v>
                </c:pt>
                <c:pt idx="6762">
                  <c:v>112.38178106074679</c:v>
                </c:pt>
                <c:pt idx="6763">
                  <c:v>112.38743990316785</c:v>
                </c:pt>
                <c:pt idx="6764">
                  <c:v>112.40158700922045</c:v>
                </c:pt>
                <c:pt idx="6765">
                  <c:v>112.41007527285201</c:v>
                </c:pt>
                <c:pt idx="6766">
                  <c:v>112.41856353648359</c:v>
                </c:pt>
                <c:pt idx="6767">
                  <c:v>112.43554006374673</c:v>
                </c:pt>
                <c:pt idx="6768">
                  <c:v>112.46100485464142</c:v>
                </c:pt>
                <c:pt idx="6769">
                  <c:v>112.47798138190456</c:v>
                </c:pt>
                <c:pt idx="6770">
                  <c:v>112.49495790916767</c:v>
                </c:pt>
                <c:pt idx="6771">
                  <c:v>112.5091050152203</c:v>
                </c:pt>
                <c:pt idx="6772">
                  <c:v>112.52042270006235</c:v>
                </c:pt>
                <c:pt idx="6773">
                  <c:v>112.52042270006238</c:v>
                </c:pt>
                <c:pt idx="6774">
                  <c:v>112.52608154248344</c:v>
                </c:pt>
                <c:pt idx="6775">
                  <c:v>112.53456980611499</c:v>
                </c:pt>
                <c:pt idx="6776">
                  <c:v>112.54588749095707</c:v>
                </c:pt>
                <c:pt idx="6777">
                  <c:v>112.55154633337813</c:v>
                </c:pt>
                <c:pt idx="6778">
                  <c:v>112.56852286064127</c:v>
                </c:pt>
                <c:pt idx="6779">
                  <c:v>112.57984054548335</c:v>
                </c:pt>
                <c:pt idx="6780">
                  <c:v>112.58832880911491</c:v>
                </c:pt>
                <c:pt idx="6781">
                  <c:v>112.59398765153595</c:v>
                </c:pt>
                <c:pt idx="6782">
                  <c:v>112.60813475758857</c:v>
                </c:pt>
                <c:pt idx="6783">
                  <c:v>112.6137936000096</c:v>
                </c:pt>
                <c:pt idx="6784">
                  <c:v>112.61945244243066</c:v>
                </c:pt>
                <c:pt idx="6785">
                  <c:v>112.6279407060622</c:v>
                </c:pt>
                <c:pt idx="6786">
                  <c:v>112.64491723332534</c:v>
                </c:pt>
                <c:pt idx="6787">
                  <c:v>112.65340549695692</c:v>
                </c:pt>
                <c:pt idx="6788">
                  <c:v>112.66189376058848</c:v>
                </c:pt>
                <c:pt idx="6789">
                  <c:v>112.67038202422006</c:v>
                </c:pt>
                <c:pt idx="6790">
                  <c:v>112.68452913027268</c:v>
                </c:pt>
                <c:pt idx="6791">
                  <c:v>112.69301739390423</c:v>
                </c:pt>
                <c:pt idx="6792">
                  <c:v>112.7015056575358</c:v>
                </c:pt>
                <c:pt idx="6793">
                  <c:v>112.70716449995686</c:v>
                </c:pt>
                <c:pt idx="6794">
                  <c:v>112.71282334237789</c:v>
                </c:pt>
                <c:pt idx="6795">
                  <c:v>112.71565276358842</c:v>
                </c:pt>
                <c:pt idx="6796">
                  <c:v>112.71848218479894</c:v>
                </c:pt>
                <c:pt idx="6797">
                  <c:v>112.72697044843052</c:v>
                </c:pt>
                <c:pt idx="6798">
                  <c:v>112.7382881332726</c:v>
                </c:pt>
                <c:pt idx="6799">
                  <c:v>112.7467763969042</c:v>
                </c:pt>
                <c:pt idx="6800">
                  <c:v>112.75526466053574</c:v>
                </c:pt>
                <c:pt idx="6801">
                  <c:v>112.76375292416732</c:v>
                </c:pt>
                <c:pt idx="6802">
                  <c:v>112.76941176658838</c:v>
                </c:pt>
                <c:pt idx="6803">
                  <c:v>112.77224118779888</c:v>
                </c:pt>
                <c:pt idx="6804">
                  <c:v>112.77790003021994</c:v>
                </c:pt>
                <c:pt idx="6805">
                  <c:v>112.77790003021994</c:v>
                </c:pt>
                <c:pt idx="6806">
                  <c:v>112.783558872641</c:v>
                </c:pt>
                <c:pt idx="6807">
                  <c:v>112.7863882938515</c:v>
                </c:pt>
                <c:pt idx="6808">
                  <c:v>112.79487655748308</c:v>
                </c:pt>
                <c:pt idx="6809">
                  <c:v>112.79770597869361</c:v>
                </c:pt>
                <c:pt idx="6810">
                  <c:v>112.80619424232516</c:v>
                </c:pt>
                <c:pt idx="6811">
                  <c:v>112.80619424232516</c:v>
                </c:pt>
                <c:pt idx="6812">
                  <c:v>112.81185308474622</c:v>
                </c:pt>
                <c:pt idx="6813">
                  <c:v>112.81468250595674</c:v>
                </c:pt>
                <c:pt idx="6814">
                  <c:v>112.82600019079882</c:v>
                </c:pt>
                <c:pt idx="6815">
                  <c:v>112.83448845443041</c:v>
                </c:pt>
                <c:pt idx="6816">
                  <c:v>112.84297671806196</c:v>
                </c:pt>
                <c:pt idx="6817">
                  <c:v>112.84297671806196</c:v>
                </c:pt>
                <c:pt idx="6818">
                  <c:v>112.84297671806196</c:v>
                </c:pt>
                <c:pt idx="6819">
                  <c:v>112.8458061392725</c:v>
                </c:pt>
                <c:pt idx="6820">
                  <c:v>112.85146498169354</c:v>
                </c:pt>
                <c:pt idx="6821">
                  <c:v>112.85429440290407</c:v>
                </c:pt>
                <c:pt idx="6822">
                  <c:v>112.86278266653562</c:v>
                </c:pt>
                <c:pt idx="6823">
                  <c:v>112.87410035137773</c:v>
                </c:pt>
                <c:pt idx="6824">
                  <c:v>112.87410035137773</c:v>
                </c:pt>
                <c:pt idx="6825">
                  <c:v>112.87692977258824</c:v>
                </c:pt>
                <c:pt idx="6826">
                  <c:v>112.8825886150093</c:v>
                </c:pt>
                <c:pt idx="6827">
                  <c:v>112.88541803621982</c:v>
                </c:pt>
                <c:pt idx="6828">
                  <c:v>112.88541803621982</c:v>
                </c:pt>
                <c:pt idx="6829">
                  <c:v>112.89107687864087</c:v>
                </c:pt>
                <c:pt idx="6830">
                  <c:v>112.89107687864087</c:v>
                </c:pt>
                <c:pt idx="6831">
                  <c:v>112.89107687864087</c:v>
                </c:pt>
                <c:pt idx="6832">
                  <c:v>112.89107687864087</c:v>
                </c:pt>
                <c:pt idx="6833">
                  <c:v>112.89390629985139</c:v>
                </c:pt>
                <c:pt idx="6834">
                  <c:v>112.89956514227245</c:v>
                </c:pt>
                <c:pt idx="6835">
                  <c:v>112.90522398469348</c:v>
                </c:pt>
                <c:pt idx="6836">
                  <c:v>112.91088282711451</c:v>
                </c:pt>
                <c:pt idx="6837">
                  <c:v>112.91654166953556</c:v>
                </c:pt>
                <c:pt idx="6838">
                  <c:v>112.9193710907461</c:v>
                </c:pt>
                <c:pt idx="6839">
                  <c:v>112.9193710907461</c:v>
                </c:pt>
                <c:pt idx="6840">
                  <c:v>112.9193710907461</c:v>
                </c:pt>
                <c:pt idx="6841">
                  <c:v>112.9193710907461</c:v>
                </c:pt>
                <c:pt idx="6842">
                  <c:v>112.9193710907461</c:v>
                </c:pt>
                <c:pt idx="6843">
                  <c:v>112.92502993316712</c:v>
                </c:pt>
                <c:pt idx="6844">
                  <c:v>112.93068877558818</c:v>
                </c:pt>
                <c:pt idx="6845">
                  <c:v>112.93634761800922</c:v>
                </c:pt>
                <c:pt idx="6846">
                  <c:v>112.94200646043028</c:v>
                </c:pt>
                <c:pt idx="6847">
                  <c:v>112.94766530285131</c:v>
                </c:pt>
                <c:pt idx="6848">
                  <c:v>112.94766530285131</c:v>
                </c:pt>
                <c:pt idx="6849">
                  <c:v>112.94766530285131</c:v>
                </c:pt>
                <c:pt idx="6850">
                  <c:v>112.94766530285131</c:v>
                </c:pt>
                <c:pt idx="6851">
                  <c:v>112.94766530285131</c:v>
                </c:pt>
                <c:pt idx="6852">
                  <c:v>112.94766530285131</c:v>
                </c:pt>
                <c:pt idx="6853">
                  <c:v>112.94766530285131</c:v>
                </c:pt>
                <c:pt idx="6854">
                  <c:v>112.95332414527236</c:v>
                </c:pt>
                <c:pt idx="6855">
                  <c:v>112.96181240890394</c:v>
                </c:pt>
                <c:pt idx="6856">
                  <c:v>112.9703006725355</c:v>
                </c:pt>
                <c:pt idx="6857">
                  <c:v>112.97878893616708</c:v>
                </c:pt>
                <c:pt idx="6858">
                  <c:v>112.99293604221968</c:v>
                </c:pt>
                <c:pt idx="6859">
                  <c:v>112.99576546343022</c:v>
                </c:pt>
                <c:pt idx="6860">
                  <c:v>112.99859488464074</c:v>
                </c:pt>
                <c:pt idx="6861">
                  <c:v>113.00142430585124</c:v>
                </c:pt>
                <c:pt idx="6862">
                  <c:v>113.00425372706177</c:v>
                </c:pt>
                <c:pt idx="6863">
                  <c:v>113.00425372706177</c:v>
                </c:pt>
                <c:pt idx="6864">
                  <c:v>113.00425372706177</c:v>
                </c:pt>
                <c:pt idx="6865">
                  <c:v>113.00425372706177</c:v>
                </c:pt>
                <c:pt idx="6866">
                  <c:v>113.01274199069336</c:v>
                </c:pt>
                <c:pt idx="6867">
                  <c:v>113.01840083311438</c:v>
                </c:pt>
                <c:pt idx="6868">
                  <c:v>113.02123025432493</c:v>
                </c:pt>
                <c:pt idx="6869">
                  <c:v>113.02971851795648</c:v>
                </c:pt>
                <c:pt idx="6870">
                  <c:v>113.03537736037754</c:v>
                </c:pt>
                <c:pt idx="6871">
                  <c:v>113.03537736037754</c:v>
                </c:pt>
                <c:pt idx="6872">
                  <c:v>113.03537736037754</c:v>
                </c:pt>
                <c:pt idx="6873">
                  <c:v>113.03820678158806</c:v>
                </c:pt>
                <c:pt idx="6874">
                  <c:v>113.03820678158806</c:v>
                </c:pt>
                <c:pt idx="6875">
                  <c:v>113.03820678158806</c:v>
                </c:pt>
                <c:pt idx="6876">
                  <c:v>113.0438656240091</c:v>
                </c:pt>
                <c:pt idx="6877">
                  <c:v>113.04952446643014</c:v>
                </c:pt>
                <c:pt idx="6878">
                  <c:v>113.04952446643014</c:v>
                </c:pt>
                <c:pt idx="6879">
                  <c:v>113.0551833088512</c:v>
                </c:pt>
                <c:pt idx="6880">
                  <c:v>113.05801273006173</c:v>
                </c:pt>
                <c:pt idx="6881">
                  <c:v>113.05801273006173</c:v>
                </c:pt>
                <c:pt idx="6882">
                  <c:v>113.05801273006173</c:v>
                </c:pt>
                <c:pt idx="6883">
                  <c:v>113.06933041490382</c:v>
                </c:pt>
                <c:pt idx="6884">
                  <c:v>113.07215983611435</c:v>
                </c:pt>
                <c:pt idx="6885">
                  <c:v>113.08064809974593</c:v>
                </c:pt>
                <c:pt idx="6886">
                  <c:v>113.09196578458798</c:v>
                </c:pt>
                <c:pt idx="6887">
                  <c:v>113.09762462700907</c:v>
                </c:pt>
                <c:pt idx="6888">
                  <c:v>113.09762462700907</c:v>
                </c:pt>
                <c:pt idx="6889">
                  <c:v>113.11460115427221</c:v>
                </c:pt>
                <c:pt idx="6890">
                  <c:v>113.11460115427221</c:v>
                </c:pt>
                <c:pt idx="6891">
                  <c:v>113.11460115427221</c:v>
                </c:pt>
                <c:pt idx="6892">
                  <c:v>113.11460115427221</c:v>
                </c:pt>
                <c:pt idx="6893">
                  <c:v>113.11743057548273</c:v>
                </c:pt>
                <c:pt idx="6894">
                  <c:v>113.11743057548273</c:v>
                </c:pt>
                <c:pt idx="6895">
                  <c:v>113.12591883911429</c:v>
                </c:pt>
                <c:pt idx="6896">
                  <c:v>113.13440710274587</c:v>
                </c:pt>
                <c:pt idx="6897">
                  <c:v>113.14289536637742</c:v>
                </c:pt>
                <c:pt idx="6898">
                  <c:v>113.14289536637742</c:v>
                </c:pt>
                <c:pt idx="6899">
                  <c:v>113.14289536637742</c:v>
                </c:pt>
                <c:pt idx="6900">
                  <c:v>113.14289536637742</c:v>
                </c:pt>
                <c:pt idx="6901">
                  <c:v>113.14855420879847</c:v>
                </c:pt>
                <c:pt idx="6902">
                  <c:v>113.1542130512195</c:v>
                </c:pt>
                <c:pt idx="6903">
                  <c:v>113.15987189364056</c:v>
                </c:pt>
                <c:pt idx="6904">
                  <c:v>113.16553073606158</c:v>
                </c:pt>
                <c:pt idx="6905">
                  <c:v>113.17118957848264</c:v>
                </c:pt>
                <c:pt idx="6906">
                  <c:v>113.17118957848264</c:v>
                </c:pt>
                <c:pt idx="6907">
                  <c:v>113.17118957848264</c:v>
                </c:pt>
                <c:pt idx="6908">
                  <c:v>113.1768484209037</c:v>
                </c:pt>
                <c:pt idx="6909">
                  <c:v>113.18250726332472</c:v>
                </c:pt>
                <c:pt idx="6910">
                  <c:v>113.18816610574578</c:v>
                </c:pt>
                <c:pt idx="6911">
                  <c:v>113.19665436937734</c:v>
                </c:pt>
                <c:pt idx="6912">
                  <c:v>113.21646031785102</c:v>
                </c:pt>
                <c:pt idx="6913">
                  <c:v>113.22494858148258</c:v>
                </c:pt>
                <c:pt idx="6914">
                  <c:v>113.23060742390363</c:v>
                </c:pt>
                <c:pt idx="6915">
                  <c:v>113.23343684511416</c:v>
                </c:pt>
                <c:pt idx="6916">
                  <c:v>113.24192510874572</c:v>
                </c:pt>
                <c:pt idx="6917">
                  <c:v>113.24192510874572</c:v>
                </c:pt>
                <c:pt idx="6918">
                  <c:v>113.24475452995625</c:v>
                </c:pt>
                <c:pt idx="6919">
                  <c:v>113.2532427935878</c:v>
                </c:pt>
                <c:pt idx="6920">
                  <c:v>113.26456047842991</c:v>
                </c:pt>
                <c:pt idx="6921">
                  <c:v>113.26738989964043</c:v>
                </c:pt>
                <c:pt idx="6922">
                  <c:v>113.26738989964043</c:v>
                </c:pt>
                <c:pt idx="6923">
                  <c:v>113.27021932085097</c:v>
                </c:pt>
                <c:pt idx="6924">
                  <c:v>113.27021932085097</c:v>
                </c:pt>
                <c:pt idx="6925">
                  <c:v>113.27021932085097</c:v>
                </c:pt>
                <c:pt idx="6926">
                  <c:v>113.2730487420615</c:v>
                </c:pt>
                <c:pt idx="6927">
                  <c:v>113.27870758448253</c:v>
                </c:pt>
                <c:pt idx="6928">
                  <c:v>113.28153700569305</c:v>
                </c:pt>
                <c:pt idx="6929">
                  <c:v>113.2871958481141</c:v>
                </c:pt>
                <c:pt idx="6930">
                  <c:v>113.29568411174567</c:v>
                </c:pt>
                <c:pt idx="6931">
                  <c:v>113.29851353295619</c:v>
                </c:pt>
                <c:pt idx="6932">
                  <c:v>113.29851353295619</c:v>
                </c:pt>
                <c:pt idx="6933">
                  <c:v>113.29851353295619</c:v>
                </c:pt>
                <c:pt idx="6934">
                  <c:v>113.29851353295619</c:v>
                </c:pt>
                <c:pt idx="6935">
                  <c:v>113.29851353295619</c:v>
                </c:pt>
                <c:pt idx="6936">
                  <c:v>113.29851353295619</c:v>
                </c:pt>
                <c:pt idx="6937">
                  <c:v>113.29851353295619</c:v>
                </c:pt>
                <c:pt idx="6938">
                  <c:v>113.30134295416669</c:v>
                </c:pt>
                <c:pt idx="6939">
                  <c:v>113.30983121779828</c:v>
                </c:pt>
                <c:pt idx="6940">
                  <c:v>113.31831948142982</c:v>
                </c:pt>
                <c:pt idx="6941">
                  <c:v>113.32963716627191</c:v>
                </c:pt>
                <c:pt idx="6942">
                  <c:v>113.33529600869296</c:v>
                </c:pt>
                <c:pt idx="6943">
                  <c:v>113.33812542990349</c:v>
                </c:pt>
                <c:pt idx="6944">
                  <c:v>113.33812542990349</c:v>
                </c:pt>
                <c:pt idx="6945">
                  <c:v>113.33812542990349</c:v>
                </c:pt>
                <c:pt idx="6946">
                  <c:v>113.33812542990349</c:v>
                </c:pt>
                <c:pt idx="6947">
                  <c:v>113.34095485111401</c:v>
                </c:pt>
                <c:pt idx="6948">
                  <c:v>113.34095485111401</c:v>
                </c:pt>
                <c:pt idx="6949">
                  <c:v>113.34095485111401</c:v>
                </c:pt>
                <c:pt idx="6950">
                  <c:v>113.34095485111401</c:v>
                </c:pt>
                <c:pt idx="6951">
                  <c:v>113.34378427232454</c:v>
                </c:pt>
                <c:pt idx="6952">
                  <c:v>113.34378427232454</c:v>
                </c:pt>
                <c:pt idx="6953">
                  <c:v>113.34378427232454</c:v>
                </c:pt>
                <c:pt idx="6954">
                  <c:v>113.34378427232457</c:v>
                </c:pt>
                <c:pt idx="6955">
                  <c:v>113.34378427232457</c:v>
                </c:pt>
                <c:pt idx="6956">
                  <c:v>113.34378427232457</c:v>
                </c:pt>
                <c:pt idx="6957">
                  <c:v>113.34944311474563</c:v>
                </c:pt>
                <c:pt idx="6958">
                  <c:v>113.35793137837717</c:v>
                </c:pt>
                <c:pt idx="6959">
                  <c:v>113.3635902207982</c:v>
                </c:pt>
                <c:pt idx="6960">
                  <c:v>113.36924906321926</c:v>
                </c:pt>
                <c:pt idx="6961">
                  <c:v>113.37773732685082</c:v>
                </c:pt>
                <c:pt idx="6962">
                  <c:v>113.37773732685082</c:v>
                </c:pt>
                <c:pt idx="6963">
                  <c:v>113.38056674806134</c:v>
                </c:pt>
                <c:pt idx="6964">
                  <c:v>113.38622559048237</c:v>
                </c:pt>
                <c:pt idx="6965">
                  <c:v>113.3890550116929</c:v>
                </c:pt>
                <c:pt idx="6966">
                  <c:v>113.3890550116929</c:v>
                </c:pt>
                <c:pt idx="6967">
                  <c:v>113.3890550116929</c:v>
                </c:pt>
                <c:pt idx="6968">
                  <c:v>113.3890550116929</c:v>
                </c:pt>
                <c:pt idx="6969">
                  <c:v>113.3890550116929</c:v>
                </c:pt>
                <c:pt idx="6970">
                  <c:v>113.38905501169293</c:v>
                </c:pt>
                <c:pt idx="6971">
                  <c:v>113.39188443290344</c:v>
                </c:pt>
                <c:pt idx="6972">
                  <c:v>113.39188443290344</c:v>
                </c:pt>
                <c:pt idx="6973">
                  <c:v>113.39188443290344</c:v>
                </c:pt>
                <c:pt idx="6974">
                  <c:v>113.39188443290344</c:v>
                </c:pt>
                <c:pt idx="6975">
                  <c:v>113.39188443290344</c:v>
                </c:pt>
                <c:pt idx="6976">
                  <c:v>113.39188443290344</c:v>
                </c:pt>
                <c:pt idx="6977">
                  <c:v>113.39471385411397</c:v>
                </c:pt>
                <c:pt idx="6978">
                  <c:v>113.39754327532447</c:v>
                </c:pt>
                <c:pt idx="6979">
                  <c:v>113.39754327532447</c:v>
                </c:pt>
                <c:pt idx="6980">
                  <c:v>113.39754327532447</c:v>
                </c:pt>
                <c:pt idx="6981">
                  <c:v>113.39754327532447</c:v>
                </c:pt>
                <c:pt idx="6982">
                  <c:v>113.39754327532447</c:v>
                </c:pt>
                <c:pt idx="6983">
                  <c:v>113.39754327532447</c:v>
                </c:pt>
                <c:pt idx="6984">
                  <c:v>113.400372696535</c:v>
                </c:pt>
                <c:pt idx="6985">
                  <c:v>113.40320211774549</c:v>
                </c:pt>
                <c:pt idx="6986">
                  <c:v>113.40320211774549</c:v>
                </c:pt>
                <c:pt idx="6987">
                  <c:v>113.40603153895603</c:v>
                </c:pt>
                <c:pt idx="6988">
                  <c:v>113.40886096016655</c:v>
                </c:pt>
                <c:pt idx="6989">
                  <c:v>113.40886096016655</c:v>
                </c:pt>
                <c:pt idx="6990">
                  <c:v>113.40886096016655</c:v>
                </c:pt>
                <c:pt idx="6991">
                  <c:v>113.40886096016655</c:v>
                </c:pt>
                <c:pt idx="6992">
                  <c:v>113.40886096016655</c:v>
                </c:pt>
                <c:pt idx="6993">
                  <c:v>113.40886096016655</c:v>
                </c:pt>
                <c:pt idx="6994">
                  <c:v>113.40886096016655</c:v>
                </c:pt>
                <c:pt idx="6995">
                  <c:v>113.40886096016655</c:v>
                </c:pt>
                <c:pt idx="6996">
                  <c:v>113.40886096016655</c:v>
                </c:pt>
                <c:pt idx="6997">
                  <c:v>113.40886096016655</c:v>
                </c:pt>
                <c:pt idx="6998">
                  <c:v>113.40886096016655</c:v>
                </c:pt>
                <c:pt idx="6999">
                  <c:v>113.40886096016655</c:v>
                </c:pt>
                <c:pt idx="7000">
                  <c:v>113.41169038137708</c:v>
                </c:pt>
                <c:pt idx="7001">
                  <c:v>113.41451980258761</c:v>
                </c:pt>
                <c:pt idx="7002">
                  <c:v>113.41734922379814</c:v>
                </c:pt>
                <c:pt idx="7003">
                  <c:v>113.41734922379814</c:v>
                </c:pt>
                <c:pt idx="7004">
                  <c:v>113.41734922379817</c:v>
                </c:pt>
                <c:pt idx="7005">
                  <c:v>113.42017864500869</c:v>
                </c:pt>
                <c:pt idx="7006">
                  <c:v>113.42017864500869</c:v>
                </c:pt>
                <c:pt idx="7007">
                  <c:v>113.42017864500872</c:v>
                </c:pt>
                <c:pt idx="7008">
                  <c:v>113.42017864500872</c:v>
                </c:pt>
                <c:pt idx="7009">
                  <c:v>113.42017864500872</c:v>
                </c:pt>
                <c:pt idx="7010">
                  <c:v>113.42017864500872</c:v>
                </c:pt>
                <c:pt idx="7011">
                  <c:v>113.42866690864027</c:v>
                </c:pt>
                <c:pt idx="7012">
                  <c:v>113.43432575106129</c:v>
                </c:pt>
                <c:pt idx="7013">
                  <c:v>113.44281401469289</c:v>
                </c:pt>
                <c:pt idx="7014">
                  <c:v>113.45130227832443</c:v>
                </c:pt>
                <c:pt idx="7015">
                  <c:v>113.459790541956</c:v>
                </c:pt>
                <c:pt idx="7016">
                  <c:v>113.46261996316652</c:v>
                </c:pt>
                <c:pt idx="7017">
                  <c:v>113.47393764800863</c:v>
                </c:pt>
                <c:pt idx="7018">
                  <c:v>113.48242591164018</c:v>
                </c:pt>
                <c:pt idx="7019">
                  <c:v>113.49091417527177</c:v>
                </c:pt>
                <c:pt idx="7020">
                  <c:v>113.4965730176928</c:v>
                </c:pt>
                <c:pt idx="7021">
                  <c:v>113.49940243890332</c:v>
                </c:pt>
                <c:pt idx="7022">
                  <c:v>113.49940243890332</c:v>
                </c:pt>
                <c:pt idx="7023">
                  <c:v>113.49940243890332</c:v>
                </c:pt>
                <c:pt idx="7024">
                  <c:v>113.49940243890332</c:v>
                </c:pt>
                <c:pt idx="7025">
                  <c:v>113.50506128132437</c:v>
                </c:pt>
                <c:pt idx="7026">
                  <c:v>113.50506128132437</c:v>
                </c:pt>
                <c:pt idx="7027">
                  <c:v>113.51072012374543</c:v>
                </c:pt>
                <c:pt idx="7028">
                  <c:v>113.51637896616649</c:v>
                </c:pt>
                <c:pt idx="7029">
                  <c:v>113.52769665100857</c:v>
                </c:pt>
                <c:pt idx="7030">
                  <c:v>113.53618491464013</c:v>
                </c:pt>
                <c:pt idx="7031">
                  <c:v>113.54184375706117</c:v>
                </c:pt>
                <c:pt idx="7032">
                  <c:v>113.54184375706117</c:v>
                </c:pt>
                <c:pt idx="7033">
                  <c:v>113.54184375706117</c:v>
                </c:pt>
                <c:pt idx="7034">
                  <c:v>113.54184375706117</c:v>
                </c:pt>
                <c:pt idx="7035">
                  <c:v>113.54184375706117</c:v>
                </c:pt>
                <c:pt idx="7036">
                  <c:v>113.54184375706119</c:v>
                </c:pt>
                <c:pt idx="7037">
                  <c:v>113.54750259948223</c:v>
                </c:pt>
                <c:pt idx="7038">
                  <c:v>113.56447912674534</c:v>
                </c:pt>
                <c:pt idx="7039">
                  <c:v>113.5701379691664</c:v>
                </c:pt>
                <c:pt idx="7040">
                  <c:v>113.57296739037692</c:v>
                </c:pt>
                <c:pt idx="7041">
                  <c:v>113.57296739037692</c:v>
                </c:pt>
                <c:pt idx="7042">
                  <c:v>113.57296739037692</c:v>
                </c:pt>
                <c:pt idx="7043">
                  <c:v>113.57296739037692</c:v>
                </c:pt>
                <c:pt idx="7044">
                  <c:v>113.57296739037692</c:v>
                </c:pt>
                <c:pt idx="7045">
                  <c:v>113.58145565400847</c:v>
                </c:pt>
                <c:pt idx="7046">
                  <c:v>113.58994391764004</c:v>
                </c:pt>
                <c:pt idx="7047">
                  <c:v>113.5984321812716</c:v>
                </c:pt>
                <c:pt idx="7048">
                  <c:v>113.60692044490318</c:v>
                </c:pt>
                <c:pt idx="7049">
                  <c:v>113.61540870853474</c:v>
                </c:pt>
                <c:pt idx="7050">
                  <c:v>113.61540870853474</c:v>
                </c:pt>
                <c:pt idx="7051">
                  <c:v>113.61540870853474</c:v>
                </c:pt>
                <c:pt idx="7052">
                  <c:v>113.61540870853474</c:v>
                </c:pt>
                <c:pt idx="7053">
                  <c:v>113.61540870853474</c:v>
                </c:pt>
                <c:pt idx="7054">
                  <c:v>113.61540870853474</c:v>
                </c:pt>
                <c:pt idx="7055">
                  <c:v>113.61540870853474</c:v>
                </c:pt>
                <c:pt idx="7056">
                  <c:v>113.6352146570084</c:v>
                </c:pt>
                <c:pt idx="7057">
                  <c:v>113.65219118427154</c:v>
                </c:pt>
                <c:pt idx="7058">
                  <c:v>113.66350886911363</c:v>
                </c:pt>
                <c:pt idx="7059">
                  <c:v>113.6719971327452</c:v>
                </c:pt>
                <c:pt idx="7060">
                  <c:v>113.68048539637677</c:v>
                </c:pt>
                <c:pt idx="7061">
                  <c:v>113.68048539637677</c:v>
                </c:pt>
                <c:pt idx="7062">
                  <c:v>113.68048539637677</c:v>
                </c:pt>
                <c:pt idx="7063">
                  <c:v>113.68048539637677</c:v>
                </c:pt>
                <c:pt idx="7064">
                  <c:v>113.68331481758729</c:v>
                </c:pt>
                <c:pt idx="7065">
                  <c:v>113.68614423879782</c:v>
                </c:pt>
                <c:pt idx="7066">
                  <c:v>113.69180308121888</c:v>
                </c:pt>
                <c:pt idx="7067">
                  <c:v>113.69746192363991</c:v>
                </c:pt>
                <c:pt idx="7068">
                  <c:v>113.69746192363991</c:v>
                </c:pt>
                <c:pt idx="7069">
                  <c:v>113.69746192363991</c:v>
                </c:pt>
                <c:pt idx="7070">
                  <c:v>113.69746192363991</c:v>
                </c:pt>
                <c:pt idx="7071">
                  <c:v>113.69746192363991</c:v>
                </c:pt>
                <c:pt idx="7072">
                  <c:v>113.69746192363991</c:v>
                </c:pt>
                <c:pt idx="7073">
                  <c:v>113.70595018727145</c:v>
                </c:pt>
                <c:pt idx="7074">
                  <c:v>113.71443845090305</c:v>
                </c:pt>
                <c:pt idx="7075">
                  <c:v>113.72292671453462</c:v>
                </c:pt>
                <c:pt idx="7076">
                  <c:v>113.73141497816617</c:v>
                </c:pt>
                <c:pt idx="7077">
                  <c:v>113.73707382058723</c:v>
                </c:pt>
                <c:pt idx="7078">
                  <c:v>113.73707382058723</c:v>
                </c:pt>
                <c:pt idx="7079">
                  <c:v>113.73707382058723</c:v>
                </c:pt>
                <c:pt idx="7080">
                  <c:v>113.73707382058723</c:v>
                </c:pt>
                <c:pt idx="7081">
                  <c:v>113.73707382058723</c:v>
                </c:pt>
                <c:pt idx="7082">
                  <c:v>113.73707382058723</c:v>
                </c:pt>
                <c:pt idx="7083">
                  <c:v>113.73707382058723</c:v>
                </c:pt>
                <c:pt idx="7084">
                  <c:v>113.73707382058723</c:v>
                </c:pt>
                <c:pt idx="7085">
                  <c:v>113.73707382058723</c:v>
                </c:pt>
                <c:pt idx="7086">
                  <c:v>113.73707382058723</c:v>
                </c:pt>
                <c:pt idx="7087">
                  <c:v>113.73707382058723</c:v>
                </c:pt>
                <c:pt idx="7088">
                  <c:v>113.73707382058723</c:v>
                </c:pt>
                <c:pt idx="7089">
                  <c:v>113.73707382058723</c:v>
                </c:pt>
                <c:pt idx="7090">
                  <c:v>113.73707382058723</c:v>
                </c:pt>
                <c:pt idx="7091">
                  <c:v>113.73707382058723</c:v>
                </c:pt>
                <c:pt idx="7092">
                  <c:v>113.73707382058723</c:v>
                </c:pt>
                <c:pt idx="7093">
                  <c:v>113.73707382058723</c:v>
                </c:pt>
                <c:pt idx="7094">
                  <c:v>113.73707382058723</c:v>
                </c:pt>
                <c:pt idx="7095">
                  <c:v>113.73990324179775</c:v>
                </c:pt>
                <c:pt idx="7096">
                  <c:v>113.73990324179775</c:v>
                </c:pt>
                <c:pt idx="7097">
                  <c:v>113.73990324179775</c:v>
                </c:pt>
                <c:pt idx="7098">
                  <c:v>113.73990324179775</c:v>
                </c:pt>
                <c:pt idx="7099">
                  <c:v>113.73990324179775</c:v>
                </c:pt>
                <c:pt idx="7100">
                  <c:v>113.73990324179775</c:v>
                </c:pt>
                <c:pt idx="7101">
                  <c:v>113.74273266300827</c:v>
                </c:pt>
                <c:pt idx="7102">
                  <c:v>113.74556208421878</c:v>
                </c:pt>
                <c:pt idx="7103">
                  <c:v>113.74556208421879</c:v>
                </c:pt>
                <c:pt idx="7104">
                  <c:v>113.74556208421879</c:v>
                </c:pt>
                <c:pt idx="7105">
                  <c:v>113.74839150542931</c:v>
                </c:pt>
                <c:pt idx="7106">
                  <c:v>113.74839150542931</c:v>
                </c:pt>
                <c:pt idx="7107">
                  <c:v>113.74839150542931</c:v>
                </c:pt>
                <c:pt idx="7108">
                  <c:v>113.74839150542931</c:v>
                </c:pt>
                <c:pt idx="7109">
                  <c:v>113.75122092663983</c:v>
                </c:pt>
                <c:pt idx="7110">
                  <c:v>113.75122092663983</c:v>
                </c:pt>
                <c:pt idx="7111">
                  <c:v>113.75122092663983</c:v>
                </c:pt>
                <c:pt idx="7112">
                  <c:v>113.75122092663983</c:v>
                </c:pt>
                <c:pt idx="7113">
                  <c:v>113.75122092663983</c:v>
                </c:pt>
                <c:pt idx="7114">
                  <c:v>113.75122092663983</c:v>
                </c:pt>
                <c:pt idx="7115">
                  <c:v>113.75122092663983</c:v>
                </c:pt>
                <c:pt idx="7116">
                  <c:v>113.75122092663983</c:v>
                </c:pt>
                <c:pt idx="7117">
                  <c:v>113.75122092663983</c:v>
                </c:pt>
                <c:pt idx="7118">
                  <c:v>113.75122092663983</c:v>
                </c:pt>
                <c:pt idx="7119">
                  <c:v>113.75122092663983</c:v>
                </c:pt>
                <c:pt idx="7120">
                  <c:v>113.75122092663983</c:v>
                </c:pt>
                <c:pt idx="7121">
                  <c:v>113.75122092663983</c:v>
                </c:pt>
                <c:pt idx="7122">
                  <c:v>113.75405034785032</c:v>
                </c:pt>
                <c:pt idx="7123">
                  <c:v>113.75687976906087</c:v>
                </c:pt>
                <c:pt idx="7124">
                  <c:v>113.75970919027141</c:v>
                </c:pt>
                <c:pt idx="7125">
                  <c:v>113.75970919027141</c:v>
                </c:pt>
                <c:pt idx="7126">
                  <c:v>113.75970919027141</c:v>
                </c:pt>
                <c:pt idx="7127">
                  <c:v>113.75970919027141</c:v>
                </c:pt>
                <c:pt idx="7128">
                  <c:v>113.75970919027141</c:v>
                </c:pt>
                <c:pt idx="7129">
                  <c:v>113.75970919027141</c:v>
                </c:pt>
                <c:pt idx="7130">
                  <c:v>113.75970919027141</c:v>
                </c:pt>
                <c:pt idx="7131">
                  <c:v>113.76253861148194</c:v>
                </c:pt>
                <c:pt idx="7132">
                  <c:v>113.76253861148196</c:v>
                </c:pt>
                <c:pt idx="7133">
                  <c:v>113.76253861148196</c:v>
                </c:pt>
                <c:pt idx="7134">
                  <c:v>113.76536803269249</c:v>
                </c:pt>
                <c:pt idx="7135">
                  <c:v>113.76819745390301</c:v>
                </c:pt>
                <c:pt idx="7136">
                  <c:v>113.76819745390301</c:v>
                </c:pt>
                <c:pt idx="7137">
                  <c:v>113.76819745390301</c:v>
                </c:pt>
                <c:pt idx="7138">
                  <c:v>113.77102687511353</c:v>
                </c:pt>
                <c:pt idx="7139">
                  <c:v>113.77102687511353</c:v>
                </c:pt>
                <c:pt idx="7140">
                  <c:v>113.77102687511353</c:v>
                </c:pt>
                <c:pt idx="7141">
                  <c:v>113.77102687511353</c:v>
                </c:pt>
                <c:pt idx="7142">
                  <c:v>113.77102687511353</c:v>
                </c:pt>
                <c:pt idx="7143">
                  <c:v>113.77102687511353</c:v>
                </c:pt>
                <c:pt idx="7144">
                  <c:v>113.77102687511353</c:v>
                </c:pt>
                <c:pt idx="7145">
                  <c:v>113.77385629632406</c:v>
                </c:pt>
                <c:pt idx="7146">
                  <c:v>113.77385629632406</c:v>
                </c:pt>
                <c:pt idx="7147">
                  <c:v>113.77385629632406</c:v>
                </c:pt>
                <c:pt idx="7148">
                  <c:v>113.77385629632406</c:v>
                </c:pt>
                <c:pt idx="7149">
                  <c:v>113.77385629632406</c:v>
                </c:pt>
                <c:pt idx="7150">
                  <c:v>113.77385629632406</c:v>
                </c:pt>
                <c:pt idx="7151">
                  <c:v>113.77385629632406</c:v>
                </c:pt>
                <c:pt idx="7152">
                  <c:v>113.77385629632406</c:v>
                </c:pt>
                <c:pt idx="7153">
                  <c:v>113.77385629632406</c:v>
                </c:pt>
                <c:pt idx="7154">
                  <c:v>113.77385629632406</c:v>
                </c:pt>
                <c:pt idx="7155">
                  <c:v>113.77385629632406</c:v>
                </c:pt>
                <c:pt idx="7156">
                  <c:v>113.77385629632406</c:v>
                </c:pt>
                <c:pt idx="7157">
                  <c:v>113.77385629632406</c:v>
                </c:pt>
                <c:pt idx="7158">
                  <c:v>113.77385629632406</c:v>
                </c:pt>
                <c:pt idx="7159">
                  <c:v>113.77385629632406</c:v>
                </c:pt>
                <c:pt idx="7160">
                  <c:v>113.77951513874511</c:v>
                </c:pt>
                <c:pt idx="7161">
                  <c:v>113.78234455995563</c:v>
                </c:pt>
                <c:pt idx="7162">
                  <c:v>113.78517398116617</c:v>
                </c:pt>
                <c:pt idx="7163">
                  <c:v>113.78800340237666</c:v>
                </c:pt>
                <c:pt idx="7164">
                  <c:v>113.79366224479772</c:v>
                </c:pt>
                <c:pt idx="7165">
                  <c:v>113.79932108721874</c:v>
                </c:pt>
                <c:pt idx="7166">
                  <c:v>113.79932108721877</c:v>
                </c:pt>
                <c:pt idx="7167">
                  <c:v>113.79932108721877</c:v>
                </c:pt>
                <c:pt idx="7168">
                  <c:v>113.80215050842929</c:v>
                </c:pt>
                <c:pt idx="7169">
                  <c:v>113.80215050842929</c:v>
                </c:pt>
                <c:pt idx="7170">
                  <c:v>113.80215050842929</c:v>
                </c:pt>
                <c:pt idx="7171">
                  <c:v>113.80215050842929</c:v>
                </c:pt>
                <c:pt idx="7172">
                  <c:v>113.80215050842929</c:v>
                </c:pt>
                <c:pt idx="7173">
                  <c:v>113.80215050842929</c:v>
                </c:pt>
                <c:pt idx="7174">
                  <c:v>113.80497992963979</c:v>
                </c:pt>
                <c:pt idx="7175">
                  <c:v>113.80780935085032</c:v>
                </c:pt>
                <c:pt idx="7176">
                  <c:v>113.81063877206087</c:v>
                </c:pt>
                <c:pt idx="7177">
                  <c:v>113.81912703569242</c:v>
                </c:pt>
                <c:pt idx="7178">
                  <c:v>113.82478587811347</c:v>
                </c:pt>
                <c:pt idx="7179">
                  <c:v>113.82761529932401</c:v>
                </c:pt>
                <c:pt idx="7180">
                  <c:v>113.82761529932401</c:v>
                </c:pt>
                <c:pt idx="7181">
                  <c:v>113.82761529932401</c:v>
                </c:pt>
                <c:pt idx="7182">
                  <c:v>113.82761529932401</c:v>
                </c:pt>
                <c:pt idx="7183">
                  <c:v>113.82761529932401</c:v>
                </c:pt>
                <c:pt idx="7184">
                  <c:v>113.82761529932401</c:v>
                </c:pt>
                <c:pt idx="7185">
                  <c:v>113.82761529932401</c:v>
                </c:pt>
                <c:pt idx="7186">
                  <c:v>113.82761529932401</c:v>
                </c:pt>
                <c:pt idx="7187">
                  <c:v>113.82761529932401</c:v>
                </c:pt>
                <c:pt idx="7188">
                  <c:v>113.8361035629556</c:v>
                </c:pt>
                <c:pt idx="7189">
                  <c:v>113.84459182658715</c:v>
                </c:pt>
                <c:pt idx="7190">
                  <c:v>113.85308009021873</c:v>
                </c:pt>
                <c:pt idx="7191">
                  <c:v>113.86156835385029</c:v>
                </c:pt>
                <c:pt idx="7192">
                  <c:v>113.87005661748186</c:v>
                </c:pt>
                <c:pt idx="7193">
                  <c:v>113.87005661748186</c:v>
                </c:pt>
                <c:pt idx="7194">
                  <c:v>113.87005661748186</c:v>
                </c:pt>
                <c:pt idx="7195">
                  <c:v>113.87005661748186</c:v>
                </c:pt>
                <c:pt idx="7196">
                  <c:v>113.87005661748186</c:v>
                </c:pt>
                <c:pt idx="7197">
                  <c:v>113.87005661748186</c:v>
                </c:pt>
                <c:pt idx="7198">
                  <c:v>113.87005661748186</c:v>
                </c:pt>
                <c:pt idx="7199">
                  <c:v>113.87005661748186</c:v>
                </c:pt>
                <c:pt idx="7200">
                  <c:v>113.87854488111346</c:v>
                </c:pt>
                <c:pt idx="7201">
                  <c:v>113.887033144745</c:v>
                </c:pt>
                <c:pt idx="7202">
                  <c:v>113.88986256595554</c:v>
                </c:pt>
                <c:pt idx="7203">
                  <c:v>113.89269198716603</c:v>
                </c:pt>
                <c:pt idx="7204">
                  <c:v>113.90683909321865</c:v>
                </c:pt>
                <c:pt idx="7205">
                  <c:v>113.90966851442917</c:v>
                </c:pt>
                <c:pt idx="7206">
                  <c:v>113.9153273568502</c:v>
                </c:pt>
                <c:pt idx="7207">
                  <c:v>113.92664504169231</c:v>
                </c:pt>
                <c:pt idx="7208">
                  <c:v>113.94079214774494</c:v>
                </c:pt>
                <c:pt idx="7209">
                  <c:v>113.94079214774494</c:v>
                </c:pt>
                <c:pt idx="7210">
                  <c:v>113.94362156895545</c:v>
                </c:pt>
                <c:pt idx="7211">
                  <c:v>113.94362156895545</c:v>
                </c:pt>
                <c:pt idx="7212">
                  <c:v>113.94362156895545</c:v>
                </c:pt>
                <c:pt idx="7213">
                  <c:v>113.94362156895545</c:v>
                </c:pt>
                <c:pt idx="7214">
                  <c:v>113.94362156895545</c:v>
                </c:pt>
                <c:pt idx="7215">
                  <c:v>113.94362156895545</c:v>
                </c:pt>
                <c:pt idx="7216">
                  <c:v>113.94362156895545</c:v>
                </c:pt>
                <c:pt idx="7217">
                  <c:v>113.94362156895545</c:v>
                </c:pt>
                <c:pt idx="7218">
                  <c:v>113.94362156895545</c:v>
                </c:pt>
                <c:pt idx="7219">
                  <c:v>113.94362156895545</c:v>
                </c:pt>
                <c:pt idx="7220">
                  <c:v>113.94645099016599</c:v>
                </c:pt>
                <c:pt idx="7221">
                  <c:v>113.94645099016599</c:v>
                </c:pt>
                <c:pt idx="7222">
                  <c:v>113.94645099016599</c:v>
                </c:pt>
                <c:pt idx="7223">
                  <c:v>113.94645099016599</c:v>
                </c:pt>
                <c:pt idx="7224">
                  <c:v>113.94645099016599</c:v>
                </c:pt>
                <c:pt idx="7225">
                  <c:v>113.94645099016599</c:v>
                </c:pt>
                <c:pt idx="7226">
                  <c:v>113.94645099016599</c:v>
                </c:pt>
                <c:pt idx="7227">
                  <c:v>113.94645099016599</c:v>
                </c:pt>
                <c:pt idx="7228">
                  <c:v>113.94645099016599</c:v>
                </c:pt>
                <c:pt idx="7229">
                  <c:v>113.94928041137652</c:v>
                </c:pt>
                <c:pt idx="7230">
                  <c:v>113.94928041137652</c:v>
                </c:pt>
                <c:pt idx="7231">
                  <c:v>113.94928041137652</c:v>
                </c:pt>
                <c:pt idx="7232">
                  <c:v>113.94928041137652</c:v>
                </c:pt>
                <c:pt idx="7233">
                  <c:v>113.94928041137652</c:v>
                </c:pt>
                <c:pt idx="7234">
                  <c:v>113.94928041137652</c:v>
                </c:pt>
                <c:pt idx="7235">
                  <c:v>113.94928041137652</c:v>
                </c:pt>
                <c:pt idx="7236">
                  <c:v>113.94928041137652</c:v>
                </c:pt>
                <c:pt idx="7237">
                  <c:v>113.95210983258706</c:v>
                </c:pt>
                <c:pt idx="7238">
                  <c:v>113.95210983258706</c:v>
                </c:pt>
                <c:pt idx="7239">
                  <c:v>113.95493925379758</c:v>
                </c:pt>
                <c:pt idx="7240">
                  <c:v>113.9577686750081</c:v>
                </c:pt>
                <c:pt idx="7241">
                  <c:v>113.9605980962186</c:v>
                </c:pt>
                <c:pt idx="7242">
                  <c:v>113.9605980962186</c:v>
                </c:pt>
                <c:pt idx="7243">
                  <c:v>113.9605980962186</c:v>
                </c:pt>
                <c:pt idx="7244">
                  <c:v>113.96059809621863</c:v>
                </c:pt>
                <c:pt idx="7245">
                  <c:v>113.96059809621863</c:v>
                </c:pt>
                <c:pt idx="7246">
                  <c:v>113.96059809621863</c:v>
                </c:pt>
                <c:pt idx="7247">
                  <c:v>113.96059809621863</c:v>
                </c:pt>
                <c:pt idx="7248">
                  <c:v>113.96059809621863</c:v>
                </c:pt>
                <c:pt idx="7249">
                  <c:v>113.96059809621863</c:v>
                </c:pt>
                <c:pt idx="7250">
                  <c:v>113.96059809621863</c:v>
                </c:pt>
                <c:pt idx="7251">
                  <c:v>113.96059809621863</c:v>
                </c:pt>
                <c:pt idx="7252">
                  <c:v>113.96059809621863</c:v>
                </c:pt>
                <c:pt idx="7253">
                  <c:v>113.96059809621863</c:v>
                </c:pt>
                <c:pt idx="7254">
                  <c:v>113.96625693863966</c:v>
                </c:pt>
                <c:pt idx="7255">
                  <c:v>113.96908635985018</c:v>
                </c:pt>
                <c:pt idx="7256">
                  <c:v>113.96908635985018</c:v>
                </c:pt>
                <c:pt idx="7257">
                  <c:v>113.96908635985018</c:v>
                </c:pt>
                <c:pt idx="7258">
                  <c:v>113.97191578106072</c:v>
                </c:pt>
                <c:pt idx="7259">
                  <c:v>113.97191578106072</c:v>
                </c:pt>
                <c:pt idx="7260">
                  <c:v>113.97191578106072</c:v>
                </c:pt>
                <c:pt idx="7261">
                  <c:v>113.97191578106072</c:v>
                </c:pt>
                <c:pt idx="7262">
                  <c:v>113.97191578106072</c:v>
                </c:pt>
                <c:pt idx="7263">
                  <c:v>113.97191578106072</c:v>
                </c:pt>
                <c:pt idx="7264">
                  <c:v>113.97191578106072</c:v>
                </c:pt>
                <c:pt idx="7265">
                  <c:v>113.97191578106072</c:v>
                </c:pt>
                <c:pt idx="7266">
                  <c:v>113.97191578106072</c:v>
                </c:pt>
                <c:pt idx="7267">
                  <c:v>113.97191578106072</c:v>
                </c:pt>
                <c:pt idx="7268">
                  <c:v>113.97191578106072</c:v>
                </c:pt>
                <c:pt idx="7269">
                  <c:v>113.97474520227121</c:v>
                </c:pt>
                <c:pt idx="7270">
                  <c:v>113.97757462348174</c:v>
                </c:pt>
                <c:pt idx="7271">
                  <c:v>113.98040404469226</c:v>
                </c:pt>
                <c:pt idx="7272">
                  <c:v>113.9832334659028</c:v>
                </c:pt>
                <c:pt idx="7273">
                  <c:v>113.9832334659028</c:v>
                </c:pt>
                <c:pt idx="7274">
                  <c:v>113.9832334659028</c:v>
                </c:pt>
                <c:pt idx="7275">
                  <c:v>113.9832334659028</c:v>
                </c:pt>
                <c:pt idx="7276">
                  <c:v>113.9832334659028</c:v>
                </c:pt>
                <c:pt idx="7277">
                  <c:v>113.9832334659028</c:v>
                </c:pt>
                <c:pt idx="7278">
                  <c:v>113.9832334659028</c:v>
                </c:pt>
                <c:pt idx="7279">
                  <c:v>113.9832334659028</c:v>
                </c:pt>
                <c:pt idx="7280">
                  <c:v>113.9832334659028</c:v>
                </c:pt>
                <c:pt idx="7281">
                  <c:v>113.9832334659028</c:v>
                </c:pt>
                <c:pt idx="7282">
                  <c:v>113.9832334659028</c:v>
                </c:pt>
                <c:pt idx="7283">
                  <c:v>113.98323346590283</c:v>
                </c:pt>
                <c:pt idx="7284">
                  <c:v>113.98323346590283</c:v>
                </c:pt>
                <c:pt idx="7285">
                  <c:v>113.98323346590283</c:v>
                </c:pt>
                <c:pt idx="7286">
                  <c:v>113.98323346590283</c:v>
                </c:pt>
                <c:pt idx="7287">
                  <c:v>113.98323346590283</c:v>
                </c:pt>
                <c:pt idx="7288">
                  <c:v>113.98323346590283</c:v>
                </c:pt>
                <c:pt idx="7289">
                  <c:v>113.98323346590283</c:v>
                </c:pt>
                <c:pt idx="7290">
                  <c:v>113.98323346590283</c:v>
                </c:pt>
                <c:pt idx="7291">
                  <c:v>113.98323346590283</c:v>
                </c:pt>
                <c:pt idx="7292">
                  <c:v>113.98323346590283</c:v>
                </c:pt>
                <c:pt idx="7293">
                  <c:v>113.98323346590283</c:v>
                </c:pt>
                <c:pt idx="7294">
                  <c:v>113.98323346590283</c:v>
                </c:pt>
                <c:pt idx="7295">
                  <c:v>113.98323346590283</c:v>
                </c:pt>
                <c:pt idx="7296">
                  <c:v>113.98323346590283</c:v>
                </c:pt>
                <c:pt idx="7297">
                  <c:v>113.98606288711335</c:v>
                </c:pt>
                <c:pt idx="7298">
                  <c:v>113.98606288711335</c:v>
                </c:pt>
                <c:pt idx="7299">
                  <c:v>113.98889230832386</c:v>
                </c:pt>
                <c:pt idx="7300">
                  <c:v>113.99172172953438</c:v>
                </c:pt>
                <c:pt idx="7301">
                  <c:v>113.99172172953438</c:v>
                </c:pt>
                <c:pt idx="7302">
                  <c:v>113.99172172953438</c:v>
                </c:pt>
                <c:pt idx="7303">
                  <c:v>113.99172172953438</c:v>
                </c:pt>
                <c:pt idx="7304">
                  <c:v>113.99172172953438</c:v>
                </c:pt>
                <c:pt idx="7305">
                  <c:v>113.99172172953438</c:v>
                </c:pt>
                <c:pt idx="7306">
                  <c:v>113.99172172953438</c:v>
                </c:pt>
                <c:pt idx="7307">
                  <c:v>113.99455115074491</c:v>
                </c:pt>
                <c:pt idx="7308">
                  <c:v>113.99738057195542</c:v>
                </c:pt>
                <c:pt idx="7309">
                  <c:v>114.00020999316594</c:v>
                </c:pt>
                <c:pt idx="7310">
                  <c:v>114.00020999316594</c:v>
                </c:pt>
                <c:pt idx="7311">
                  <c:v>114.0086982567975</c:v>
                </c:pt>
                <c:pt idx="7312">
                  <c:v>114.01718652042908</c:v>
                </c:pt>
                <c:pt idx="7313">
                  <c:v>114.02284536285013</c:v>
                </c:pt>
                <c:pt idx="7314">
                  <c:v>114.02284536285013</c:v>
                </c:pt>
                <c:pt idx="7315">
                  <c:v>114.02567478406064</c:v>
                </c:pt>
                <c:pt idx="7316">
                  <c:v>114.02567478406064</c:v>
                </c:pt>
                <c:pt idx="7317">
                  <c:v>114.03133362648167</c:v>
                </c:pt>
                <c:pt idx="7318">
                  <c:v>114.03416304769222</c:v>
                </c:pt>
                <c:pt idx="7319">
                  <c:v>114.0454807325343</c:v>
                </c:pt>
                <c:pt idx="7320">
                  <c:v>114.05396899616586</c:v>
                </c:pt>
                <c:pt idx="7321">
                  <c:v>114.05679841737638</c:v>
                </c:pt>
                <c:pt idx="7322">
                  <c:v>114.05679841737638</c:v>
                </c:pt>
                <c:pt idx="7323">
                  <c:v>114.05679841737638</c:v>
                </c:pt>
                <c:pt idx="7324">
                  <c:v>114.05962783858692</c:v>
                </c:pt>
                <c:pt idx="7325">
                  <c:v>114.06245725979741</c:v>
                </c:pt>
                <c:pt idx="7326">
                  <c:v>114.06245725979741</c:v>
                </c:pt>
                <c:pt idx="7327">
                  <c:v>114.06245725979741</c:v>
                </c:pt>
                <c:pt idx="7328">
                  <c:v>114.0737749446395</c:v>
                </c:pt>
                <c:pt idx="7329">
                  <c:v>114.0737749446395</c:v>
                </c:pt>
                <c:pt idx="7330">
                  <c:v>114.0737749446395</c:v>
                </c:pt>
                <c:pt idx="7331">
                  <c:v>114.08226320827104</c:v>
                </c:pt>
                <c:pt idx="7332">
                  <c:v>114.09358089311316</c:v>
                </c:pt>
                <c:pt idx="7333">
                  <c:v>114.09358089311316</c:v>
                </c:pt>
                <c:pt idx="7334">
                  <c:v>114.09641031432366</c:v>
                </c:pt>
                <c:pt idx="7335">
                  <c:v>114.09923973553421</c:v>
                </c:pt>
                <c:pt idx="7336">
                  <c:v>114.10772799916576</c:v>
                </c:pt>
                <c:pt idx="7337">
                  <c:v>114.11621626279734</c:v>
                </c:pt>
                <c:pt idx="7338">
                  <c:v>114.11904568400784</c:v>
                </c:pt>
                <c:pt idx="7339">
                  <c:v>114.13319279006046</c:v>
                </c:pt>
                <c:pt idx="7340">
                  <c:v>114.15016931732359</c:v>
                </c:pt>
                <c:pt idx="7341">
                  <c:v>114.1614870021657</c:v>
                </c:pt>
                <c:pt idx="7342">
                  <c:v>114.1614870021657</c:v>
                </c:pt>
                <c:pt idx="7343">
                  <c:v>114.16997526579729</c:v>
                </c:pt>
                <c:pt idx="7344">
                  <c:v>114.16997526579729</c:v>
                </c:pt>
                <c:pt idx="7345">
                  <c:v>114.16997526579729</c:v>
                </c:pt>
                <c:pt idx="7346">
                  <c:v>114.16997526579729</c:v>
                </c:pt>
                <c:pt idx="7347">
                  <c:v>114.16997526579729</c:v>
                </c:pt>
                <c:pt idx="7348">
                  <c:v>114.16997526579729</c:v>
                </c:pt>
                <c:pt idx="7349">
                  <c:v>114.17846352942887</c:v>
                </c:pt>
                <c:pt idx="7350">
                  <c:v>114.18695179306043</c:v>
                </c:pt>
                <c:pt idx="7351">
                  <c:v>114.19261063548149</c:v>
                </c:pt>
                <c:pt idx="7352">
                  <c:v>114.19544005669199</c:v>
                </c:pt>
                <c:pt idx="7353">
                  <c:v>114.20109889911306</c:v>
                </c:pt>
                <c:pt idx="7354">
                  <c:v>114.20109889911306</c:v>
                </c:pt>
                <c:pt idx="7355">
                  <c:v>114.20109889911306</c:v>
                </c:pt>
                <c:pt idx="7356">
                  <c:v>114.20109889911306</c:v>
                </c:pt>
                <c:pt idx="7357">
                  <c:v>114.2039283203236</c:v>
                </c:pt>
                <c:pt idx="7358">
                  <c:v>114.2039283203236</c:v>
                </c:pt>
                <c:pt idx="7359">
                  <c:v>114.2039283203236</c:v>
                </c:pt>
                <c:pt idx="7360">
                  <c:v>114.2039283203236</c:v>
                </c:pt>
                <c:pt idx="7361">
                  <c:v>114.2039283203236</c:v>
                </c:pt>
                <c:pt idx="7362">
                  <c:v>114.2039283203236</c:v>
                </c:pt>
                <c:pt idx="7363">
                  <c:v>114.2039283203236</c:v>
                </c:pt>
                <c:pt idx="7364">
                  <c:v>114.2039283203236</c:v>
                </c:pt>
                <c:pt idx="7365">
                  <c:v>114.20675774153413</c:v>
                </c:pt>
                <c:pt idx="7366">
                  <c:v>114.20958716274465</c:v>
                </c:pt>
                <c:pt idx="7367">
                  <c:v>114.21241658395519</c:v>
                </c:pt>
                <c:pt idx="7368">
                  <c:v>114.21241658395519</c:v>
                </c:pt>
                <c:pt idx="7369">
                  <c:v>114.21524600516574</c:v>
                </c:pt>
                <c:pt idx="7370">
                  <c:v>114.21524600516574</c:v>
                </c:pt>
                <c:pt idx="7371">
                  <c:v>114.21524600516577</c:v>
                </c:pt>
                <c:pt idx="7372">
                  <c:v>114.21524600516577</c:v>
                </c:pt>
                <c:pt idx="7373">
                  <c:v>114.21524600516577</c:v>
                </c:pt>
                <c:pt idx="7374">
                  <c:v>114.21524600516577</c:v>
                </c:pt>
                <c:pt idx="7375">
                  <c:v>114.21524600516577</c:v>
                </c:pt>
                <c:pt idx="7376">
                  <c:v>114.21524600516577</c:v>
                </c:pt>
                <c:pt idx="7377">
                  <c:v>114.21524600516577</c:v>
                </c:pt>
                <c:pt idx="7378">
                  <c:v>114.21524600516577</c:v>
                </c:pt>
                <c:pt idx="7379">
                  <c:v>114.21524600516577</c:v>
                </c:pt>
                <c:pt idx="7380">
                  <c:v>114.21524600516577</c:v>
                </c:pt>
                <c:pt idx="7381">
                  <c:v>114.2152460051658</c:v>
                </c:pt>
                <c:pt idx="7382">
                  <c:v>114.2152460051658</c:v>
                </c:pt>
                <c:pt idx="7383">
                  <c:v>114.2152460051658</c:v>
                </c:pt>
                <c:pt idx="7384">
                  <c:v>114.21807542637629</c:v>
                </c:pt>
                <c:pt idx="7385">
                  <c:v>114.21807542637629</c:v>
                </c:pt>
                <c:pt idx="7386">
                  <c:v>114.21807542637629</c:v>
                </c:pt>
                <c:pt idx="7387">
                  <c:v>114.21807542637629</c:v>
                </c:pt>
                <c:pt idx="7388">
                  <c:v>114.21807542637629</c:v>
                </c:pt>
                <c:pt idx="7389">
                  <c:v>114.21807542637629</c:v>
                </c:pt>
                <c:pt idx="7390">
                  <c:v>114.21807542637629</c:v>
                </c:pt>
                <c:pt idx="7391">
                  <c:v>114.21807542637629</c:v>
                </c:pt>
                <c:pt idx="7392">
                  <c:v>114.21807542637629</c:v>
                </c:pt>
                <c:pt idx="7393">
                  <c:v>114.21807542637629</c:v>
                </c:pt>
                <c:pt idx="7394">
                  <c:v>114.21807542637629</c:v>
                </c:pt>
                <c:pt idx="7395">
                  <c:v>114.21807542637629</c:v>
                </c:pt>
                <c:pt idx="7396">
                  <c:v>114.21807542637629</c:v>
                </c:pt>
                <c:pt idx="7397">
                  <c:v>114.21807542637629</c:v>
                </c:pt>
                <c:pt idx="7398">
                  <c:v>114.21807542637629</c:v>
                </c:pt>
                <c:pt idx="7399">
                  <c:v>114.21807542637629</c:v>
                </c:pt>
                <c:pt idx="7400">
                  <c:v>114.22090484758681</c:v>
                </c:pt>
                <c:pt idx="7401">
                  <c:v>114.22090484758681</c:v>
                </c:pt>
                <c:pt idx="7402">
                  <c:v>114.22656369000786</c:v>
                </c:pt>
                <c:pt idx="7403">
                  <c:v>114.22939311121837</c:v>
                </c:pt>
                <c:pt idx="7404">
                  <c:v>114.22939311121839</c:v>
                </c:pt>
                <c:pt idx="7405">
                  <c:v>114.22939311121839</c:v>
                </c:pt>
                <c:pt idx="7406">
                  <c:v>114.22939311121839</c:v>
                </c:pt>
                <c:pt idx="7407">
                  <c:v>114.22939311121839</c:v>
                </c:pt>
                <c:pt idx="7408">
                  <c:v>114.22939311121839</c:v>
                </c:pt>
                <c:pt idx="7409">
                  <c:v>114.22939311121839</c:v>
                </c:pt>
                <c:pt idx="7410">
                  <c:v>114.23222253242892</c:v>
                </c:pt>
                <c:pt idx="7411">
                  <c:v>114.23222253242892</c:v>
                </c:pt>
                <c:pt idx="7412">
                  <c:v>114.23222253242892</c:v>
                </c:pt>
                <c:pt idx="7413">
                  <c:v>114.23222253242892</c:v>
                </c:pt>
                <c:pt idx="7414">
                  <c:v>114.23222253242892</c:v>
                </c:pt>
                <c:pt idx="7415">
                  <c:v>114.23222253242892</c:v>
                </c:pt>
                <c:pt idx="7416">
                  <c:v>114.23222253242892</c:v>
                </c:pt>
                <c:pt idx="7417">
                  <c:v>114.23222253242892</c:v>
                </c:pt>
                <c:pt idx="7418">
                  <c:v>114.23222253242892</c:v>
                </c:pt>
                <c:pt idx="7419">
                  <c:v>114.23222253242892</c:v>
                </c:pt>
                <c:pt idx="7420">
                  <c:v>114.23505195363944</c:v>
                </c:pt>
                <c:pt idx="7421">
                  <c:v>114.23788137484998</c:v>
                </c:pt>
                <c:pt idx="7422">
                  <c:v>114.24071079606047</c:v>
                </c:pt>
                <c:pt idx="7423">
                  <c:v>114.24071079606047</c:v>
                </c:pt>
                <c:pt idx="7424">
                  <c:v>114.2407107960605</c:v>
                </c:pt>
                <c:pt idx="7425">
                  <c:v>114.2407107960605</c:v>
                </c:pt>
                <c:pt idx="7426">
                  <c:v>114.2407107960605</c:v>
                </c:pt>
                <c:pt idx="7427">
                  <c:v>114.2407107960605</c:v>
                </c:pt>
                <c:pt idx="7428">
                  <c:v>114.2407107960605</c:v>
                </c:pt>
                <c:pt idx="7429">
                  <c:v>114.2407107960605</c:v>
                </c:pt>
                <c:pt idx="7430">
                  <c:v>114.2407107960605</c:v>
                </c:pt>
                <c:pt idx="7431">
                  <c:v>114.2407107960605</c:v>
                </c:pt>
                <c:pt idx="7432">
                  <c:v>114.2407107960605</c:v>
                </c:pt>
                <c:pt idx="7433">
                  <c:v>114.2407107960605</c:v>
                </c:pt>
                <c:pt idx="7434">
                  <c:v>114.24354021727102</c:v>
                </c:pt>
                <c:pt idx="7435">
                  <c:v>114.24354021727102</c:v>
                </c:pt>
                <c:pt idx="7436">
                  <c:v>114.24354021727102</c:v>
                </c:pt>
                <c:pt idx="7437">
                  <c:v>114.24354021727102</c:v>
                </c:pt>
                <c:pt idx="7438">
                  <c:v>114.24636963848155</c:v>
                </c:pt>
                <c:pt idx="7439">
                  <c:v>114.24636963848155</c:v>
                </c:pt>
                <c:pt idx="7440">
                  <c:v>114.24636963848155</c:v>
                </c:pt>
                <c:pt idx="7441">
                  <c:v>114.24919905969209</c:v>
                </c:pt>
                <c:pt idx="7442">
                  <c:v>114.25485790211312</c:v>
                </c:pt>
                <c:pt idx="7443">
                  <c:v>114.26334616574469</c:v>
                </c:pt>
                <c:pt idx="7444">
                  <c:v>114.27183442937627</c:v>
                </c:pt>
                <c:pt idx="7445">
                  <c:v>114.28032269300783</c:v>
                </c:pt>
                <c:pt idx="7446">
                  <c:v>114.29164037784992</c:v>
                </c:pt>
                <c:pt idx="7447">
                  <c:v>114.29729922027097</c:v>
                </c:pt>
                <c:pt idx="7448">
                  <c:v>114.29729922027097</c:v>
                </c:pt>
                <c:pt idx="7449">
                  <c:v>114.30578748390255</c:v>
                </c:pt>
                <c:pt idx="7450">
                  <c:v>114.31993458995514</c:v>
                </c:pt>
                <c:pt idx="7451">
                  <c:v>114.32842285358672</c:v>
                </c:pt>
                <c:pt idx="7452">
                  <c:v>114.3397405384288</c:v>
                </c:pt>
                <c:pt idx="7453">
                  <c:v>114.35105822327091</c:v>
                </c:pt>
                <c:pt idx="7454">
                  <c:v>114.3538876444814</c:v>
                </c:pt>
                <c:pt idx="7455">
                  <c:v>114.3538876444814</c:v>
                </c:pt>
                <c:pt idx="7456">
                  <c:v>114.36237590811299</c:v>
                </c:pt>
                <c:pt idx="7457">
                  <c:v>114.36520532932352</c:v>
                </c:pt>
                <c:pt idx="7458">
                  <c:v>114.37369359295508</c:v>
                </c:pt>
                <c:pt idx="7459">
                  <c:v>114.37935243537612</c:v>
                </c:pt>
                <c:pt idx="7460">
                  <c:v>114.38784069900768</c:v>
                </c:pt>
                <c:pt idx="7461">
                  <c:v>114.38784069900771</c:v>
                </c:pt>
                <c:pt idx="7462">
                  <c:v>114.39632896263926</c:v>
                </c:pt>
                <c:pt idx="7463">
                  <c:v>114.39915838384979</c:v>
                </c:pt>
                <c:pt idx="7464">
                  <c:v>114.39915838384979</c:v>
                </c:pt>
                <c:pt idx="7465">
                  <c:v>114.40764664748134</c:v>
                </c:pt>
                <c:pt idx="7466">
                  <c:v>114.4133054899024</c:v>
                </c:pt>
                <c:pt idx="7467">
                  <c:v>114.4133054899024</c:v>
                </c:pt>
                <c:pt idx="7468">
                  <c:v>114.41613491111291</c:v>
                </c:pt>
                <c:pt idx="7469">
                  <c:v>114.43028201716554</c:v>
                </c:pt>
                <c:pt idx="7470">
                  <c:v>114.43028201716554</c:v>
                </c:pt>
                <c:pt idx="7471">
                  <c:v>114.4500879656392</c:v>
                </c:pt>
                <c:pt idx="7472">
                  <c:v>114.46423507169182</c:v>
                </c:pt>
                <c:pt idx="7473">
                  <c:v>114.4755527565339</c:v>
                </c:pt>
                <c:pt idx="7474">
                  <c:v>114.48121159895496</c:v>
                </c:pt>
                <c:pt idx="7475">
                  <c:v>114.49535870500756</c:v>
                </c:pt>
                <c:pt idx="7476">
                  <c:v>114.49535870500756</c:v>
                </c:pt>
                <c:pt idx="7477">
                  <c:v>114.5010175474286</c:v>
                </c:pt>
                <c:pt idx="7478">
                  <c:v>114.51233523227071</c:v>
                </c:pt>
                <c:pt idx="7479">
                  <c:v>114.5236529171128</c:v>
                </c:pt>
                <c:pt idx="7480">
                  <c:v>114.52931175953385</c:v>
                </c:pt>
                <c:pt idx="7481">
                  <c:v>114.53497060195488</c:v>
                </c:pt>
                <c:pt idx="7482">
                  <c:v>114.54345886558646</c:v>
                </c:pt>
                <c:pt idx="7483">
                  <c:v>114.54628828679697</c:v>
                </c:pt>
                <c:pt idx="7484">
                  <c:v>114.54911770800749</c:v>
                </c:pt>
                <c:pt idx="7485">
                  <c:v>114.55194712921799</c:v>
                </c:pt>
                <c:pt idx="7486">
                  <c:v>114.55760597163905</c:v>
                </c:pt>
                <c:pt idx="7487">
                  <c:v>114.56043539284957</c:v>
                </c:pt>
                <c:pt idx="7488">
                  <c:v>114.57741192011271</c:v>
                </c:pt>
                <c:pt idx="7489">
                  <c:v>114.59155902616533</c:v>
                </c:pt>
                <c:pt idx="7490">
                  <c:v>114.59721786858637</c:v>
                </c:pt>
                <c:pt idx="7491">
                  <c:v>114.60004728979688</c:v>
                </c:pt>
                <c:pt idx="7492">
                  <c:v>114.60570613221793</c:v>
                </c:pt>
                <c:pt idx="7493">
                  <c:v>114.60570613221793</c:v>
                </c:pt>
                <c:pt idx="7494">
                  <c:v>114.60570613221793</c:v>
                </c:pt>
                <c:pt idx="7495">
                  <c:v>114.60853555342842</c:v>
                </c:pt>
                <c:pt idx="7496">
                  <c:v>114.61419439584948</c:v>
                </c:pt>
                <c:pt idx="7497">
                  <c:v>114.61702381706002</c:v>
                </c:pt>
                <c:pt idx="7498">
                  <c:v>114.61985323827054</c:v>
                </c:pt>
                <c:pt idx="7499">
                  <c:v>114.62551208069159</c:v>
                </c:pt>
                <c:pt idx="7500">
                  <c:v>114.62834150190211</c:v>
                </c:pt>
                <c:pt idx="7501">
                  <c:v>114.62834150190211</c:v>
                </c:pt>
                <c:pt idx="7502">
                  <c:v>114.63117092311262</c:v>
                </c:pt>
                <c:pt idx="7503">
                  <c:v>114.63117092311265</c:v>
                </c:pt>
                <c:pt idx="7504">
                  <c:v>114.63117092311265</c:v>
                </c:pt>
                <c:pt idx="7505">
                  <c:v>114.63400034432317</c:v>
                </c:pt>
                <c:pt idx="7506">
                  <c:v>114.6368297655337</c:v>
                </c:pt>
                <c:pt idx="7507">
                  <c:v>114.6368297655337</c:v>
                </c:pt>
                <c:pt idx="7508">
                  <c:v>114.6368297655337</c:v>
                </c:pt>
                <c:pt idx="7509">
                  <c:v>114.6368297655337</c:v>
                </c:pt>
                <c:pt idx="7510">
                  <c:v>114.6368297655337</c:v>
                </c:pt>
                <c:pt idx="7511">
                  <c:v>114.6368297655337</c:v>
                </c:pt>
                <c:pt idx="7512">
                  <c:v>114.6368297655337</c:v>
                </c:pt>
                <c:pt idx="7513">
                  <c:v>114.6368297655337</c:v>
                </c:pt>
                <c:pt idx="7514">
                  <c:v>114.6368297655337</c:v>
                </c:pt>
                <c:pt idx="7515">
                  <c:v>114.6368297655337</c:v>
                </c:pt>
                <c:pt idx="7516">
                  <c:v>114.6368297655337</c:v>
                </c:pt>
                <c:pt idx="7517">
                  <c:v>114.6368297655337</c:v>
                </c:pt>
                <c:pt idx="7518">
                  <c:v>114.6368297655337</c:v>
                </c:pt>
                <c:pt idx="7519">
                  <c:v>114.6368297655337</c:v>
                </c:pt>
                <c:pt idx="7520">
                  <c:v>114.6368297655337</c:v>
                </c:pt>
                <c:pt idx="7521">
                  <c:v>114.6368297655337</c:v>
                </c:pt>
                <c:pt idx="7522">
                  <c:v>114.6368297655337</c:v>
                </c:pt>
                <c:pt idx="7523">
                  <c:v>114.6368297655337</c:v>
                </c:pt>
                <c:pt idx="7524">
                  <c:v>114.6368297655337</c:v>
                </c:pt>
                <c:pt idx="7525">
                  <c:v>114.6368297655337</c:v>
                </c:pt>
                <c:pt idx="7526">
                  <c:v>114.63965918674423</c:v>
                </c:pt>
                <c:pt idx="7527">
                  <c:v>114.63965918674423</c:v>
                </c:pt>
                <c:pt idx="7528">
                  <c:v>114.63965918674423</c:v>
                </c:pt>
                <c:pt idx="7529">
                  <c:v>114.63965918674423</c:v>
                </c:pt>
                <c:pt idx="7530">
                  <c:v>114.63965918674423</c:v>
                </c:pt>
                <c:pt idx="7531">
                  <c:v>114.63965918674423</c:v>
                </c:pt>
                <c:pt idx="7532">
                  <c:v>114.63965918674423</c:v>
                </c:pt>
                <c:pt idx="7533">
                  <c:v>114.63965918674423</c:v>
                </c:pt>
                <c:pt idx="7534">
                  <c:v>114.64248860795475</c:v>
                </c:pt>
                <c:pt idx="7535">
                  <c:v>114.6481474503758</c:v>
                </c:pt>
                <c:pt idx="7536">
                  <c:v>114.65097687158632</c:v>
                </c:pt>
                <c:pt idx="7537">
                  <c:v>114.65097687158632</c:v>
                </c:pt>
                <c:pt idx="7538">
                  <c:v>114.65097687158632</c:v>
                </c:pt>
                <c:pt idx="7539">
                  <c:v>114.65097687158632</c:v>
                </c:pt>
                <c:pt idx="7540">
                  <c:v>114.65097687158632</c:v>
                </c:pt>
                <c:pt idx="7541">
                  <c:v>114.65097687158632</c:v>
                </c:pt>
                <c:pt idx="7542">
                  <c:v>114.65380629279683</c:v>
                </c:pt>
                <c:pt idx="7543">
                  <c:v>114.65663571400735</c:v>
                </c:pt>
                <c:pt idx="7544">
                  <c:v>114.65663571400735</c:v>
                </c:pt>
                <c:pt idx="7545">
                  <c:v>114.66229455642841</c:v>
                </c:pt>
                <c:pt idx="7546">
                  <c:v>114.66229455642841</c:v>
                </c:pt>
                <c:pt idx="7547">
                  <c:v>114.66229455642841</c:v>
                </c:pt>
                <c:pt idx="7548">
                  <c:v>114.66229455642841</c:v>
                </c:pt>
                <c:pt idx="7549">
                  <c:v>114.66229455642841</c:v>
                </c:pt>
                <c:pt idx="7550">
                  <c:v>114.66229455642841</c:v>
                </c:pt>
                <c:pt idx="7551">
                  <c:v>114.66229455642841</c:v>
                </c:pt>
                <c:pt idx="7552">
                  <c:v>114.66229455642841</c:v>
                </c:pt>
                <c:pt idx="7553">
                  <c:v>114.66512397763894</c:v>
                </c:pt>
                <c:pt idx="7554">
                  <c:v>114.66795339884946</c:v>
                </c:pt>
                <c:pt idx="7555">
                  <c:v>114.66795339884946</c:v>
                </c:pt>
                <c:pt idx="7556">
                  <c:v>114.67361224127052</c:v>
                </c:pt>
                <c:pt idx="7557">
                  <c:v>114.67361224127052</c:v>
                </c:pt>
                <c:pt idx="7558">
                  <c:v>114.67361224127052</c:v>
                </c:pt>
                <c:pt idx="7559">
                  <c:v>114.67361224127052</c:v>
                </c:pt>
                <c:pt idx="7560">
                  <c:v>114.67361224127052</c:v>
                </c:pt>
                <c:pt idx="7561">
                  <c:v>114.67361224127052</c:v>
                </c:pt>
                <c:pt idx="7562">
                  <c:v>114.67361224127052</c:v>
                </c:pt>
                <c:pt idx="7563">
                  <c:v>114.67361224127052</c:v>
                </c:pt>
                <c:pt idx="7564">
                  <c:v>114.67361224127052</c:v>
                </c:pt>
                <c:pt idx="7565">
                  <c:v>114.67361224127052</c:v>
                </c:pt>
                <c:pt idx="7566">
                  <c:v>114.67361224127052</c:v>
                </c:pt>
                <c:pt idx="7567">
                  <c:v>114.67361224127052</c:v>
                </c:pt>
                <c:pt idx="7568">
                  <c:v>114.67361224127052</c:v>
                </c:pt>
                <c:pt idx="7569">
                  <c:v>114.67361224127052</c:v>
                </c:pt>
                <c:pt idx="7570">
                  <c:v>114.67361224127052</c:v>
                </c:pt>
                <c:pt idx="7571">
                  <c:v>114.67361224127052</c:v>
                </c:pt>
                <c:pt idx="7572">
                  <c:v>114.67361224127052</c:v>
                </c:pt>
                <c:pt idx="7573">
                  <c:v>114.67361224127052</c:v>
                </c:pt>
                <c:pt idx="7574">
                  <c:v>114.67361224127052</c:v>
                </c:pt>
                <c:pt idx="7575">
                  <c:v>114.67361224127052</c:v>
                </c:pt>
                <c:pt idx="7576">
                  <c:v>114.67361224127052</c:v>
                </c:pt>
                <c:pt idx="7577">
                  <c:v>114.67361224127052</c:v>
                </c:pt>
                <c:pt idx="7578">
                  <c:v>114.67361224127052</c:v>
                </c:pt>
                <c:pt idx="7579">
                  <c:v>114.67361224127052</c:v>
                </c:pt>
                <c:pt idx="7580">
                  <c:v>114.67361224127052</c:v>
                </c:pt>
                <c:pt idx="7581">
                  <c:v>114.67361224127052</c:v>
                </c:pt>
                <c:pt idx="7582">
                  <c:v>114.67361224127052</c:v>
                </c:pt>
                <c:pt idx="7583">
                  <c:v>114.67361224127052</c:v>
                </c:pt>
                <c:pt idx="7584">
                  <c:v>114.67927108369159</c:v>
                </c:pt>
                <c:pt idx="7585">
                  <c:v>114.6821005049021</c:v>
                </c:pt>
                <c:pt idx="7586">
                  <c:v>114.68492992611263</c:v>
                </c:pt>
                <c:pt idx="7587">
                  <c:v>114.69058876853367</c:v>
                </c:pt>
                <c:pt idx="7588">
                  <c:v>114.69341818974421</c:v>
                </c:pt>
                <c:pt idx="7589">
                  <c:v>114.69624761095473</c:v>
                </c:pt>
                <c:pt idx="7590">
                  <c:v>114.70190645337576</c:v>
                </c:pt>
                <c:pt idx="7591">
                  <c:v>114.71322413821787</c:v>
                </c:pt>
                <c:pt idx="7592">
                  <c:v>114.72454182305995</c:v>
                </c:pt>
                <c:pt idx="7593">
                  <c:v>114.73868892911256</c:v>
                </c:pt>
                <c:pt idx="7594">
                  <c:v>114.75283603516517</c:v>
                </c:pt>
                <c:pt idx="7595">
                  <c:v>114.76698314121778</c:v>
                </c:pt>
                <c:pt idx="7596">
                  <c:v>114.7811302472704</c:v>
                </c:pt>
                <c:pt idx="7597">
                  <c:v>114.7811302472704</c:v>
                </c:pt>
                <c:pt idx="7598">
                  <c:v>114.7811302472704</c:v>
                </c:pt>
                <c:pt idx="7599">
                  <c:v>114.7811302472704</c:v>
                </c:pt>
                <c:pt idx="7600">
                  <c:v>114.7811302472704</c:v>
                </c:pt>
                <c:pt idx="7601">
                  <c:v>114.7811302472704</c:v>
                </c:pt>
                <c:pt idx="7602">
                  <c:v>114.79244793211251</c:v>
                </c:pt>
                <c:pt idx="7603">
                  <c:v>114.8179127230072</c:v>
                </c:pt>
                <c:pt idx="7604">
                  <c:v>114.8433775139019</c:v>
                </c:pt>
                <c:pt idx="7605">
                  <c:v>114.8575246199545</c:v>
                </c:pt>
                <c:pt idx="7606">
                  <c:v>114.87450114721764</c:v>
                </c:pt>
                <c:pt idx="7607">
                  <c:v>114.88581883205973</c:v>
                </c:pt>
                <c:pt idx="7608">
                  <c:v>114.89713651690181</c:v>
                </c:pt>
                <c:pt idx="7609">
                  <c:v>114.90845420174389</c:v>
                </c:pt>
                <c:pt idx="7610">
                  <c:v>114.91977188658599</c:v>
                </c:pt>
                <c:pt idx="7611">
                  <c:v>114.92543072900703</c:v>
                </c:pt>
                <c:pt idx="7612">
                  <c:v>114.93391899263861</c:v>
                </c:pt>
                <c:pt idx="7613">
                  <c:v>114.94240725627016</c:v>
                </c:pt>
                <c:pt idx="7614">
                  <c:v>114.94523667748069</c:v>
                </c:pt>
                <c:pt idx="7615">
                  <c:v>114.94806609869121</c:v>
                </c:pt>
                <c:pt idx="7616">
                  <c:v>114.95089551990175</c:v>
                </c:pt>
                <c:pt idx="7617">
                  <c:v>114.95089551990175</c:v>
                </c:pt>
                <c:pt idx="7618">
                  <c:v>114.95089551990175</c:v>
                </c:pt>
                <c:pt idx="7619">
                  <c:v>114.95089551990175</c:v>
                </c:pt>
                <c:pt idx="7620">
                  <c:v>114.95089551990175</c:v>
                </c:pt>
                <c:pt idx="7621">
                  <c:v>114.95089551990175</c:v>
                </c:pt>
                <c:pt idx="7622">
                  <c:v>114.95089551990175</c:v>
                </c:pt>
                <c:pt idx="7623">
                  <c:v>114.95089551990175</c:v>
                </c:pt>
                <c:pt idx="7624">
                  <c:v>114.95089551990175</c:v>
                </c:pt>
                <c:pt idx="7625">
                  <c:v>114.95089551990175</c:v>
                </c:pt>
                <c:pt idx="7626">
                  <c:v>114.95089551990175</c:v>
                </c:pt>
                <c:pt idx="7627">
                  <c:v>114.95089551990175</c:v>
                </c:pt>
                <c:pt idx="7628">
                  <c:v>114.95089551990175</c:v>
                </c:pt>
                <c:pt idx="7629">
                  <c:v>114.95089551990175</c:v>
                </c:pt>
                <c:pt idx="7630">
                  <c:v>114.95089551990175</c:v>
                </c:pt>
                <c:pt idx="7631">
                  <c:v>114.95089551990175</c:v>
                </c:pt>
                <c:pt idx="7632">
                  <c:v>114.9593837835333</c:v>
                </c:pt>
                <c:pt idx="7633">
                  <c:v>114.97070146837541</c:v>
                </c:pt>
                <c:pt idx="7634">
                  <c:v>114.97636031079644</c:v>
                </c:pt>
                <c:pt idx="7635">
                  <c:v>114.97918973200699</c:v>
                </c:pt>
                <c:pt idx="7636">
                  <c:v>114.98201915321749</c:v>
                </c:pt>
                <c:pt idx="7637">
                  <c:v>114.98201915321749</c:v>
                </c:pt>
                <c:pt idx="7638">
                  <c:v>114.98201915321749</c:v>
                </c:pt>
                <c:pt idx="7639">
                  <c:v>114.98201915321749</c:v>
                </c:pt>
                <c:pt idx="7640">
                  <c:v>114.98201915321749</c:v>
                </c:pt>
                <c:pt idx="7641">
                  <c:v>114.98484857442799</c:v>
                </c:pt>
                <c:pt idx="7642">
                  <c:v>114.98767799563852</c:v>
                </c:pt>
                <c:pt idx="7643">
                  <c:v>114.99050741684904</c:v>
                </c:pt>
                <c:pt idx="7644">
                  <c:v>114.99333683805958</c:v>
                </c:pt>
                <c:pt idx="7645">
                  <c:v>114.99616625927007</c:v>
                </c:pt>
                <c:pt idx="7646">
                  <c:v>114.99616625927007</c:v>
                </c:pt>
                <c:pt idx="7647">
                  <c:v>114.99616625927007</c:v>
                </c:pt>
                <c:pt idx="7648">
                  <c:v>114.99616625927007</c:v>
                </c:pt>
                <c:pt idx="7649">
                  <c:v>114.99616625927007</c:v>
                </c:pt>
                <c:pt idx="7650">
                  <c:v>114.99616625927007</c:v>
                </c:pt>
                <c:pt idx="7651">
                  <c:v>114.99616625927007</c:v>
                </c:pt>
                <c:pt idx="7652">
                  <c:v>114.9989956804806</c:v>
                </c:pt>
                <c:pt idx="7653">
                  <c:v>114.9989956804806</c:v>
                </c:pt>
                <c:pt idx="7654">
                  <c:v>114.9989956804806</c:v>
                </c:pt>
                <c:pt idx="7655">
                  <c:v>115.00182510169113</c:v>
                </c:pt>
                <c:pt idx="7656">
                  <c:v>115.00182510169113</c:v>
                </c:pt>
                <c:pt idx="7657">
                  <c:v>115.00182510169113</c:v>
                </c:pt>
                <c:pt idx="7658">
                  <c:v>115.00182510169113</c:v>
                </c:pt>
                <c:pt idx="7659">
                  <c:v>115.00182510169113</c:v>
                </c:pt>
                <c:pt idx="7660">
                  <c:v>115.00182510169113</c:v>
                </c:pt>
                <c:pt idx="7661">
                  <c:v>115.00465452290166</c:v>
                </c:pt>
                <c:pt idx="7662">
                  <c:v>115.00465452290166</c:v>
                </c:pt>
                <c:pt idx="7663">
                  <c:v>115.00465452290166</c:v>
                </c:pt>
                <c:pt idx="7664">
                  <c:v>115.00465452290166</c:v>
                </c:pt>
                <c:pt idx="7665">
                  <c:v>115.00465452290166</c:v>
                </c:pt>
                <c:pt idx="7666">
                  <c:v>115.00465452290166</c:v>
                </c:pt>
                <c:pt idx="7667">
                  <c:v>115.00465452290166</c:v>
                </c:pt>
                <c:pt idx="7668">
                  <c:v>115.00465452290166</c:v>
                </c:pt>
                <c:pt idx="7669">
                  <c:v>115.00465452290166</c:v>
                </c:pt>
                <c:pt idx="7670">
                  <c:v>115.00465452290166</c:v>
                </c:pt>
                <c:pt idx="7671">
                  <c:v>115.00465452290166</c:v>
                </c:pt>
                <c:pt idx="7672">
                  <c:v>115.00465452290166</c:v>
                </c:pt>
                <c:pt idx="7673">
                  <c:v>115.00465452290166</c:v>
                </c:pt>
                <c:pt idx="7674">
                  <c:v>115.00465452290166</c:v>
                </c:pt>
                <c:pt idx="7675">
                  <c:v>115.00465452290169</c:v>
                </c:pt>
                <c:pt idx="7676">
                  <c:v>115.00465452290169</c:v>
                </c:pt>
                <c:pt idx="7677">
                  <c:v>115.00465452290169</c:v>
                </c:pt>
                <c:pt idx="7678">
                  <c:v>115.00465452290169</c:v>
                </c:pt>
                <c:pt idx="7679">
                  <c:v>115.00465452290169</c:v>
                </c:pt>
                <c:pt idx="7680">
                  <c:v>115.00465452290169</c:v>
                </c:pt>
                <c:pt idx="7681">
                  <c:v>115.00465452290169</c:v>
                </c:pt>
                <c:pt idx="7682">
                  <c:v>115.00748394411221</c:v>
                </c:pt>
                <c:pt idx="7683">
                  <c:v>115.01031336532274</c:v>
                </c:pt>
                <c:pt idx="7684">
                  <c:v>115.01031336532274</c:v>
                </c:pt>
                <c:pt idx="7685">
                  <c:v>115.01031336532274</c:v>
                </c:pt>
                <c:pt idx="7686">
                  <c:v>115.01031336532274</c:v>
                </c:pt>
                <c:pt idx="7687">
                  <c:v>115.01031336532274</c:v>
                </c:pt>
                <c:pt idx="7688">
                  <c:v>115.01031336532274</c:v>
                </c:pt>
                <c:pt idx="7689">
                  <c:v>115.01031336532274</c:v>
                </c:pt>
                <c:pt idx="7690">
                  <c:v>115.01031336532274</c:v>
                </c:pt>
                <c:pt idx="7691">
                  <c:v>115.01031336532274</c:v>
                </c:pt>
                <c:pt idx="7692">
                  <c:v>115.01031336532274</c:v>
                </c:pt>
                <c:pt idx="7693">
                  <c:v>115.01031336532274</c:v>
                </c:pt>
                <c:pt idx="7694">
                  <c:v>115.01031336532274</c:v>
                </c:pt>
                <c:pt idx="7695">
                  <c:v>115.01031336532274</c:v>
                </c:pt>
                <c:pt idx="7696">
                  <c:v>115.01314278653324</c:v>
                </c:pt>
                <c:pt idx="7697">
                  <c:v>115.01880162895429</c:v>
                </c:pt>
                <c:pt idx="7698">
                  <c:v>115.0216310501648</c:v>
                </c:pt>
                <c:pt idx="7699">
                  <c:v>115.02163105016483</c:v>
                </c:pt>
                <c:pt idx="7700">
                  <c:v>115.02163105016483</c:v>
                </c:pt>
                <c:pt idx="7701">
                  <c:v>115.02163105016483</c:v>
                </c:pt>
                <c:pt idx="7702">
                  <c:v>115.02163105016483</c:v>
                </c:pt>
                <c:pt idx="7703">
                  <c:v>115.02163105016483</c:v>
                </c:pt>
                <c:pt idx="7704">
                  <c:v>115.02728989258586</c:v>
                </c:pt>
                <c:pt idx="7705">
                  <c:v>115.02728989258586</c:v>
                </c:pt>
                <c:pt idx="7706">
                  <c:v>115.02728989258586</c:v>
                </c:pt>
                <c:pt idx="7707">
                  <c:v>115.02728989258586</c:v>
                </c:pt>
                <c:pt idx="7708">
                  <c:v>115.02728989258586</c:v>
                </c:pt>
                <c:pt idx="7709">
                  <c:v>115.02728989258586</c:v>
                </c:pt>
                <c:pt idx="7710">
                  <c:v>115.03011931379635</c:v>
                </c:pt>
                <c:pt idx="7711">
                  <c:v>115.03011931379638</c:v>
                </c:pt>
                <c:pt idx="7712">
                  <c:v>115.03011931379638</c:v>
                </c:pt>
                <c:pt idx="7713">
                  <c:v>115.03011931379638</c:v>
                </c:pt>
                <c:pt idx="7714">
                  <c:v>115.03011931379638</c:v>
                </c:pt>
                <c:pt idx="7715">
                  <c:v>115.03011931379638</c:v>
                </c:pt>
                <c:pt idx="7716">
                  <c:v>115.03011931379638</c:v>
                </c:pt>
                <c:pt idx="7717">
                  <c:v>115.03011931379638</c:v>
                </c:pt>
                <c:pt idx="7718">
                  <c:v>115.03011931379638</c:v>
                </c:pt>
                <c:pt idx="7719">
                  <c:v>115.03011931379638</c:v>
                </c:pt>
                <c:pt idx="7720">
                  <c:v>115.03011931379638</c:v>
                </c:pt>
                <c:pt idx="7721">
                  <c:v>115.03011931379638</c:v>
                </c:pt>
                <c:pt idx="7722">
                  <c:v>115.0329487350069</c:v>
                </c:pt>
                <c:pt idx="7723">
                  <c:v>115.0329487350069</c:v>
                </c:pt>
                <c:pt idx="7724">
                  <c:v>115.03577815621742</c:v>
                </c:pt>
                <c:pt idx="7725">
                  <c:v>115.03860757742795</c:v>
                </c:pt>
                <c:pt idx="7726">
                  <c:v>115.04143699863847</c:v>
                </c:pt>
                <c:pt idx="7727">
                  <c:v>115.04143699863847</c:v>
                </c:pt>
                <c:pt idx="7728">
                  <c:v>115.04426641984901</c:v>
                </c:pt>
                <c:pt idx="7729">
                  <c:v>115.04426641984901</c:v>
                </c:pt>
                <c:pt idx="7730">
                  <c:v>115.04426641984901</c:v>
                </c:pt>
                <c:pt idx="7731">
                  <c:v>115.04426641984901</c:v>
                </c:pt>
                <c:pt idx="7732">
                  <c:v>115.04426641984901</c:v>
                </c:pt>
                <c:pt idx="7733">
                  <c:v>115.0470958410595</c:v>
                </c:pt>
                <c:pt idx="7734">
                  <c:v>115.04992526227004</c:v>
                </c:pt>
                <c:pt idx="7735">
                  <c:v>115.05558410469109</c:v>
                </c:pt>
                <c:pt idx="7736">
                  <c:v>115.05841352590159</c:v>
                </c:pt>
                <c:pt idx="7737">
                  <c:v>115.06124294711212</c:v>
                </c:pt>
                <c:pt idx="7738">
                  <c:v>115.06407236832264</c:v>
                </c:pt>
                <c:pt idx="7739">
                  <c:v>115.06690178953318</c:v>
                </c:pt>
                <c:pt idx="7740">
                  <c:v>115.06690178953318</c:v>
                </c:pt>
                <c:pt idx="7741">
                  <c:v>115.06973121074367</c:v>
                </c:pt>
                <c:pt idx="7742">
                  <c:v>115.0725606319542</c:v>
                </c:pt>
                <c:pt idx="7743">
                  <c:v>115.0725606319542</c:v>
                </c:pt>
                <c:pt idx="7744">
                  <c:v>115.07539005316475</c:v>
                </c:pt>
                <c:pt idx="7745">
                  <c:v>115.0951960016384</c:v>
                </c:pt>
                <c:pt idx="7746">
                  <c:v>115.12914905616469</c:v>
                </c:pt>
                <c:pt idx="7747">
                  <c:v>115.14895500463835</c:v>
                </c:pt>
                <c:pt idx="7748">
                  <c:v>115.20554342884883</c:v>
                </c:pt>
                <c:pt idx="7749">
                  <c:v>115.28759664395398</c:v>
                </c:pt>
                <c:pt idx="7750">
                  <c:v>115.37530870148017</c:v>
                </c:pt>
                <c:pt idx="7751">
                  <c:v>115.46019133779582</c:v>
                </c:pt>
                <c:pt idx="7752">
                  <c:v>115.53375628926942</c:v>
                </c:pt>
                <c:pt idx="7753">
                  <c:v>115.607321240743</c:v>
                </c:pt>
                <c:pt idx="7754">
                  <c:v>115.64693313769031</c:v>
                </c:pt>
                <c:pt idx="7755">
                  <c:v>115.76293940732174</c:v>
                </c:pt>
                <c:pt idx="7756">
                  <c:v>115.78840419821645</c:v>
                </c:pt>
                <c:pt idx="7757">
                  <c:v>115.87894567695317</c:v>
                </c:pt>
                <c:pt idx="7758">
                  <c:v>115.9977813677951</c:v>
                </c:pt>
                <c:pt idx="7759">
                  <c:v>116.1222759010581</c:v>
                </c:pt>
                <c:pt idx="7760">
                  <c:v>116.15622895558438</c:v>
                </c:pt>
                <c:pt idx="7761">
                  <c:v>116.24394101311059</c:v>
                </c:pt>
                <c:pt idx="7762">
                  <c:v>116.33165307063678</c:v>
                </c:pt>
                <c:pt idx="7763">
                  <c:v>116.35145901911044</c:v>
                </c:pt>
                <c:pt idx="7764">
                  <c:v>116.44200049784716</c:v>
                </c:pt>
                <c:pt idx="7765">
                  <c:v>116.4476593402682</c:v>
                </c:pt>
                <c:pt idx="7766">
                  <c:v>116.4476593402682</c:v>
                </c:pt>
                <c:pt idx="7767">
                  <c:v>116.4476593402682</c:v>
                </c:pt>
                <c:pt idx="7768">
                  <c:v>116.4476593402682</c:v>
                </c:pt>
                <c:pt idx="7769">
                  <c:v>116.4476593402682</c:v>
                </c:pt>
                <c:pt idx="7770">
                  <c:v>116.4476593402682</c:v>
                </c:pt>
                <c:pt idx="7771">
                  <c:v>116.4476593402682</c:v>
                </c:pt>
                <c:pt idx="7772">
                  <c:v>116.4476593402682</c:v>
                </c:pt>
                <c:pt idx="7773">
                  <c:v>116.4476593402682</c:v>
                </c:pt>
                <c:pt idx="7774">
                  <c:v>116.4476593402682</c:v>
                </c:pt>
                <c:pt idx="7775">
                  <c:v>116.45897702511029</c:v>
                </c:pt>
                <c:pt idx="7776">
                  <c:v>116.46180644632081</c:v>
                </c:pt>
                <c:pt idx="7777">
                  <c:v>116.46463586753134</c:v>
                </c:pt>
                <c:pt idx="7778">
                  <c:v>116.46746528874186</c:v>
                </c:pt>
                <c:pt idx="7779">
                  <c:v>116.46746528874186</c:v>
                </c:pt>
                <c:pt idx="7780">
                  <c:v>116.46746528874186</c:v>
                </c:pt>
                <c:pt idx="7781">
                  <c:v>116.46746528874186</c:v>
                </c:pt>
                <c:pt idx="7782">
                  <c:v>116.46746528874186</c:v>
                </c:pt>
                <c:pt idx="7783">
                  <c:v>116.46746528874186</c:v>
                </c:pt>
                <c:pt idx="7784">
                  <c:v>116.46746528874186</c:v>
                </c:pt>
                <c:pt idx="7785">
                  <c:v>116.46746528874186</c:v>
                </c:pt>
                <c:pt idx="7786">
                  <c:v>116.47029470995236</c:v>
                </c:pt>
                <c:pt idx="7787">
                  <c:v>116.47312413116289</c:v>
                </c:pt>
                <c:pt idx="7788">
                  <c:v>116.47312413116289</c:v>
                </c:pt>
                <c:pt idx="7789">
                  <c:v>116.47312413116289</c:v>
                </c:pt>
                <c:pt idx="7790">
                  <c:v>116.47312413116289</c:v>
                </c:pt>
                <c:pt idx="7791">
                  <c:v>116.47312413116289</c:v>
                </c:pt>
                <c:pt idx="7792">
                  <c:v>116.47312413116289</c:v>
                </c:pt>
                <c:pt idx="7793">
                  <c:v>116.47312413116289</c:v>
                </c:pt>
                <c:pt idx="7794">
                  <c:v>116.47312413116289</c:v>
                </c:pt>
                <c:pt idx="7795">
                  <c:v>116.47312413116289</c:v>
                </c:pt>
                <c:pt idx="7796">
                  <c:v>116.47312413116289</c:v>
                </c:pt>
                <c:pt idx="7797">
                  <c:v>116.47595355237341</c:v>
                </c:pt>
                <c:pt idx="7798">
                  <c:v>116.47595355237341</c:v>
                </c:pt>
                <c:pt idx="7799">
                  <c:v>116.47595355237341</c:v>
                </c:pt>
                <c:pt idx="7800">
                  <c:v>116.47878297358393</c:v>
                </c:pt>
                <c:pt idx="7801">
                  <c:v>116.48161239479447</c:v>
                </c:pt>
                <c:pt idx="7802">
                  <c:v>116.48161239479447</c:v>
                </c:pt>
                <c:pt idx="7803">
                  <c:v>116.48444181600499</c:v>
                </c:pt>
                <c:pt idx="7804">
                  <c:v>116.48727123721552</c:v>
                </c:pt>
                <c:pt idx="7805">
                  <c:v>116.48727123721552</c:v>
                </c:pt>
                <c:pt idx="7806">
                  <c:v>116.48727123721552</c:v>
                </c:pt>
                <c:pt idx="7807">
                  <c:v>116.48727123721552</c:v>
                </c:pt>
                <c:pt idx="7808">
                  <c:v>116.48727123721552</c:v>
                </c:pt>
                <c:pt idx="7809">
                  <c:v>116.49010065842602</c:v>
                </c:pt>
                <c:pt idx="7810">
                  <c:v>116.49010065842604</c:v>
                </c:pt>
                <c:pt idx="7811">
                  <c:v>116.49010065842604</c:v>
                </c:pt>
                <c:pt idx="7812">
                  <c:v>116.49010065842604</c:v>
                </c:pt>
                <c:pt idx="7813">
                  <c:v>116.49010065842604</c:v>
                </c:pt>
                <c:pt idx="7814">
                  <c:v>116.49010065842604</c:v>
                </c:pt>
                <c:pt idx="7815">
                  <c:v>116.49010065842607</c:v>
                </c:pt>
                <c:pt idx="7816">
                  <c:v>116.49010065842607</c:v>
                </c:pt>
                <c:pt idx="7817">
                  <c:v>116.49010065842607</c:v>
                </c:pt>
                <c:pt idx="7818">
                  <c:v>116.49293007963661</c:v>
                </c:pt>
                <c:pt idx="7819">
                  <c:v>116.49293007963661</c:v>
                </c:pt>
                <c:pt idx="7820">
                  <c:v>116.49293007963661</c:v>
                </c:pt>
                <c:pt idx="7821">
                  <c:v>116.49575950084714</c:v>
                </c:pt>
                <c:pt idx="7822">
                  <c:v>116.49575950084714</c:v>
                </c:pt>
                <c:pt idx="7823">
                  <c:v>116.49575950084714</c:v>
                </c:pt>
                <c:pt idx="7824">
                  <c:v>116.49575950084714</c:v>
                </c:pt>
                <c:pt idx="7825">
                  <c:v>116.49858892205766</c:v>
                </c:pt>
                <c:pt idx="7826">
                  <c:v>116.49858892205766</c:v>
                </c:pt>
                <c:pt idx="7827">
                  <c:v>116.50141834326817</c:v>
                </c:pt>
                <c:pt idx="7828">
                  <c:v>116.50141834326817</c:v>
                </c:pt>
                <c:pt idx="7829">
                  <c:v>116.50424776447869</c:v>
                </c:pt>
                <c:pt idx="7830">
                  <c:v>116.50424776447869</c:v>
                </c:pt>
                <c:pt idx="7831">
                  <c:v>116.50424776447869</c:v>
                </c:pt>
                <c:pt idx="7832">
                  <c:v>116.50424776447869</c:v>
                </c:pt>
                <c:pt idx="7833">
                  <c:v>116.50424776447869</c:v>
                </c:pt>
                <c:pt idx="7834">
                  <c:v>116.50424776447869</c:v>
                </c:pt>
                <c:pt idx="7835">
                  <c:v>116.50424776447869</c:v>
                </c:pt>
                <c:pt idx="7836">
                  <c:v>116.50424776447869</c:v>
                </c:pt>
                <c:pt idx="7837">
                  <c:v>116.50424776447869</c:v>
                </c:pt>
                <c:pt idx="7838">
                  <c:v>116.5070771856892</c:v>
                </c:pt>
                <c:pt idx="7839">
                  <c:v>116.50990660689975</c:v>
                </c:pt>
                <c:pt idx="7840">
                  <c:v>116.50990660689975</c:v>
                </c:pt>
                <c:pt idx="7841">
                  <c:v>116.50990660689975</c:v>
                </c:pt>
                <c:pt idx="7842">
                  <c:v>116.50990660689975</c:v>
                </c:pt>
                <c:pt idx="7843">
                  <c:v>116.50990660689975</c:v>
                </c:pt>
                <c:pt idx="7844">
                  <c:v>116.50990660689975</c:v>
                </c:pt>
                <c:pt idx="7845">
                  <c:v>116.50990660689975</c:v>
                </c:pt>
                <c:pt idx="7846">
                  <c:v>116.50990660689975</c:v>
                </c:pt>
                <c:pt idx="7847">
                  <c:v>116.50990660689975</c:v>
                </c:pt>
                <c:pt idx="7848">
                  <c:v>116.50990660689975</c:v>
                </c:pt>
                <c:pt idx="7849">
                  <c:v>116.51273602811028</c:v>
                </c:pt>
                <c:pt idx="7850">
                  <c:v>116.51273602811028</c:v>
                </c:pt>
                <c:pt idx="7851">
                  <c:v>116.5155654493208</c:v>
                </c:pt>
                <c:pt idx="7852">
                  <c:v>116.51839487053134</c:v>
                </c:pt>
                <c:pt idx="7853">
                  <c:v>116.51839487053134</c:v>
                </c:pt>
                <c:pt idx="7854">
                  <c:v>116.51839487053134</c:v>
                </c:pt>
                <c:pt idx="7855">
                  <c:v>116.51839487053134</c:v>
                </c:pt>
                <c:pt idx="7856">
                  <c:v>116.51839487053134</c:v>
                </c:pt>
                <c:pt idx="7857">
                  <c:v>116.51839487053134</c:v>
                </c:pt>
                <c:pt idx="7858">
                  <c:v>116.51839487053134</c:v>
                </c:pt>
                <c:pt idx="7859">
                  <c:v>116.51839487053134</c:v>
                </c:pt>
                <c:pt idx="7860">
                  <c:v>116.51839487053134</c:v>
                </c:pt>
                <c:pt idx="7861">
                  <c:v>116.51839487053134</c:v>
                </c:pt>
                <c:pt idx="7862">
                  <c:v>116.51839487053134</c:v>
                </c:pt>
                <c:pt idx="7863">
                  <c:v>116.51839487053134</c:v>
                </c:pt>
                <c:pt idx="7864">
                  <c:v>116.51839487053134</c:v>
                </c:pt>
                <c:pt idx="7865">
                  <c:v>116.51839487053134</c:v>
                </c:pt>
                <c:pt idx="7866">
                  <c:v>116.51839487053134</c:v>
                </c:pt>
                <c:pt idx="7867">
                  <c:v>116.51839487053134</c:v>
                </c:pt>
                <c:pt idx="7868">
                  <c:v>116.51839487053134</c:v>
                </c:pt>
                <c:pt idx="7869">
                  <c:v>116.51839487053134</c:v>
                </c:pt>
                <c:pt idx="7870">
                  <c:v>116.51839487053134</c:v>
                </c:pt>
                <c:pt idx="7871">
                  <c:v>116.51839487053134</c:v>
                </c:pt>
                <c:pt idx="7872">
                  <c:v>116.51839487053134</c:v>
                </c:pt>
                <c:pt idx="7873">
                  <c:v>116.51839487053134</c:v>
                </c:pt>
                <c:pt idx="7874">
                  <c:v>116.51839487053134</c:v>
                </c:pt>
                <c:pt idx="7875">
                  <c:v>116.51839487053134</c:v>
                </c:pt>
                <c:pt idx="7876">
                  <c:v>116.51839487053134</c:v>
                </c:pt>
                <c:pt idx="7877">
                  <c:v>116.52122429174186</c:v>
                </c:pt>
                <c:pt idx="7878">
                  <c:v>116.52122429174186</c:v>
                </c:pt>
                <c:pt idx="7879">
                  <c:v>116.52405371295238</c:v>
                </c:pt>
                <c:pt idx="7880">
                  <c:v>116.52688313416292</c:v>
                </c:pt>
                <c:pt idx="7881">
                  <c:v>116.53254197658394</c:v>
                </c:pt>
                <c:pt idx="7882">
                  <c:v>116.53537139779446</c:v>
                </c:pt>
                <c:pt idx="7883">
                  <c:v>116.538200819005</c:v>
                </c:pt>
                <c:pt idx="7884">
                  <c:v>116.538200819005</c:v>
                </c:pt>
                <c:pt idx="7885">
                  <c:v>116.54951850384708</c:v>
                </c:pt>
                <c:pt idx="7886">
                  <c:v>116.5523479250576</c:v>
                </c:pt>
                <c:pt idx="7887">
                  <c:v>116.56083618868917</c:v>
                </c:pt>
                <c:pt idx="7888">
                  <c:v>116.59478924321543</c:v>
                </c:pt>
                <c:pt idx="7889">
                  <c:v>116.67401303711009</c:v>
                </c:pt>
                <c:pt idx="7890">
                  <c:v>116.78718988553096</c:v>
                </c:pt>
                <c:pt idx="7891">
                  <c:v>116.92017268242553</c:v>
                </c:pt>
                <c:pt idx="7892">
                  <c:v>117.05881432174115</c:v>
                </c:pt>
                <c:pt idx="7893">
                  <c:v>117.25121496405669</c:v>
                </c:pt>
                <c:pt idx="7894">
                  <c:v>117.60206319416149</c:v>
                </c:pt>
                <c:pt idx="7895">
                  <c:v>117.86236994552957</c:v>
                </c:pt>
                <c:pt idx="7896">
                  <c:v>118.20190049079227</c:v>
                </c:pt>
                <c:pt idx="7897">
                  <c:v>118.55274872089707</c:v>
                </c:pt>
                <c:pt idx="7898">
                  <c:v>118.80456720863359</c:v>
                </c:pt>
                <c:pt idx="7899">
                  <c:v>118.98847958731757</c:v>
                </c:pt>
                <c:pt idx="7900">
                  <c:v>119.26293344473825</c:v>
                </c:pt>
                <c:pt idx="7901">
                  <c:v>119.36479260831707</c:v>
                </c:pt>
                <c:pt idx="7902">
                  <c:v>119.36479260831707</c:v>
                </c:pt>
                <c:pt idx="7903">
                  <c:v>119.36479260831707</c:v>
                </c:pt>
                <c:pt idx="7904">
                  <c:v>119.36479260831707</c:v>
                </c:pt>
                <c:pt idx="7905">
                  <c:v>119.36479260831707</c:v>
                </c:pt>
                <c:pt idx="7906">
                  <c:v>119.36479260831707</c:v>
                </c:pt>
                <c:pt idx="7907">
                  <c:v>119.41006334768544</c:v>
                </c:pt>
                <c:pt idx="7908">
                  <c:v>119.41006334768544</c:v>
                </c:pt>
                <c:pt idx="7909">
                  <c:v>119.41006334768544</c:v>
                </c:pt>
                <c:pt idx="7910">
                  <c:v>119.41006334768544</c:v>
                </c:pt>
                <c:pt idx="7911">
                  <c:v>119.41006334768544</c:v>
                </c:pt>
                <c:pt idx="7912">
                  <c:v>119.41006334768544</c:v>
                </c:pt>
                <c:pt idx="7913">
                  <c:v>119.41006334768544</c:v>
                </c:pt>
                <c:pt idx="7914">
                  <c:v>119.41006334768544</c:v>
                </c:pt>
                <c:pt idx="7915">
                  <c:v>119.41006334768544</c:v>
                </c:pt>
                <c:pt idx="7916">
                  <c:v>119.41006334768544</c:v>
                </c:pt>
                <c:pt idx="7917">
                  <c:v>119.41006334768544</c:v>
                </c:pt>
                <c:pt idx="7918">
                  <c:v>119.41006334768544</c:v>
                </c:pt>
                <c:pt idx="7919">
                  <c:v>119.41006334768544</c:v>
                </c:pt>
                <c:pt idx="7920">
                  <c:v>119.41289276889596</c:v>
                </c:pt>
                <c:pt idx="7921">
                  <c:v>119.41855161131699</c:v>
                </c:pt>
                <c:pt idx="7922">
                  <c:v>119.41855161131701</c:v>
                </c:pt>
                <c:pt idx="7923">
                  <c:v>119.41855161131701</c:v>
                </c:pt>
                <c:pt idx="7924">
                  <c:v>119.41855161131701</c:v>
                </c:pt>
                <c:pt idx="7925">
                  <c:v>119.41855161131701</c:v>
                </c:pt>
                <c:pt idx="7926">
                  <c:v>119.41855161131701</c:v>
                </c:pt>
                <c:pt idx="7927">
                  <c:v>119.42138103252753</c:v>
                </c:pt>
                <c:pt idx="7928">
                  <c:v>119.42421045373806</c:v>
                </c:pt>
                <c:pt idx="7929">
                  <c:v>119.4298692961591</c:v>
                </c:pt>
                <c:pt idx="7930">
                  <c:v>119.43835755979067</c:v>
                </c:pt>
                <c:pt idx="7931">
                  <c:v>119.44967524463276</c:v>
                </c:pt>
                <c:pt idx="7932">
                  <c:v>119.45816350826433</c:v>
                </c:pt>
                <c:pt idx="7933">
                  <c:v>119.46948119310642</c:v>
                </c:pt>
                <c:pt idx="7934">
                  <c:v>119.48079887794853</c:v>
                </c:pt>
                <c:pt idx="7935">
                  <c:v>119.48928714158008</c:v>
                </c:pt>
                <c:pt idx="7936">
                  <c:v>119.49777540521164</c:v>
                </c:pt>
                <c:pt idx="7937">
                  <c:v>119.50626366884322</c:v>
                </c:pt>
                <c:pt idx="7938">
                  <c:v>119.51192251126427</c:v>
                </c:pt>
                <c:pt idx="7939">
                  <c:v>119.51475193247479</c:v>
                </c:pt>
                <c:pt idx="7940">
                  <c:v>119.52041077489582</c:v>
                </c:pt>
                <c:pt idx="7941">
                  <c:v>119.52324019610636</c:v>
                </c:pt>
                <c:pt idx="7942">
                  <c:v>119.52606961731688</c:v>
                </c:pt>
                <c:pt idx="7943">
                  <c:v>119.52889903852741</c:v>
                </c:pt>
                <c:pt idx="7944">
                  <c:v>119.53172845973791</c:v>
                </c:pt>
                <c:pt idx="7945">
                  <c:v>119.53172845973791</c:v>
                </c:pt>
                <c:pt idx="7946">
                  <c:v>119.53172845973791</c:v>
                </c:pt>
                <c:pt idx="7947">
                  <c:v>119.53172845973791</c:v>
                </c:pt>
                <c:pt idx="7948">
                  <c:v>119.53172845973791</c:v>
                </c:pt>
                <c:pt idx="7949">
                  <c:v>119.53172845973791</c:v>
                </c:pt>
                <c:pt idx="7950">
                  <c:v>119.53172845973791</c:v>
                </c:pt>
                <c:pt idx="7951">
                  <c:v>119.53172845973791</c:v>
                </c:pt>
                <c:pt idx="7952">
                  <c:v>119.53172845973791</c:v>
                </c:pt>
                <c:pt idx="7953">
                  <c:v>119.53172845973791</c:v>
                </c:pt>
                <c:pt idx="7954">
                  <c:v>119.53172845973791</c:v>
                </c:pt>
                <c:pt idx="7955">
                  <c:v>119.53172845973791</c:v>
                </c:pt>
                <c:pt idx="7956">
                  <c:v>119.53172845973791</c:v>
                </c:pt>
                <c:pt idx="7957">
                  <c:v>119.53172845973791</c:v>
                </c:pt>
                <c:pt idx="7958">
                  <c:v>119.53172845973791</c:v>
                </c:pt>
                <c:pt idx="7959">
                  <c:v>119.53172845973791</c:v>
                </c:pt>
                <c:pt idx="7960">
                  <c:v>119.53172845973793</c:v>
                </c:pt>
                <c:pt idx="7961">
                  <c:v>119.53172845973793</c:v>
                </c:pt>
                <c:pt idx="7962">
                  <c:v>119.53172845973793</c:v>
                </c:pt>
                <c:pt idx="7963">
                  <c:v>119.53172845973793</c:v>
                </c:pt>
                <c:pt idx="7964">
                  <c:v>119.53172845973793</c:v>
                </c:pt>
                <c:pt idx="7965">
                  <c:v>119.53172845973793</c:v>
                </c:pt>
                <c:pt idx="7966">
                  <c:v>119.53172845973793</c:v>
                </c:pt>
                <c:pt idx="7967">
                  <c:v>119.53172845973793</c:v>
                </c:pt>
                <c:pt idx="7968">
                  <c:v>119.53172845973793</c:v>
                </c:pt>
                <c:pt idx="7969">
                  <c:v>119.53172845973793</c:v>
                </c:pt>
                <c:pt idx="7970">
                  <c:v>119.53455788094847</c:v>
                </c:pt>
                <c:pt idx="7971">
                  <c:v>119.53455788094847</c:v>
                </c:pt>
                <c:pt idx="7972">
                  <c:v>119.53738730215899</c:v>
                </c:pt>
                <c:pt idx="7973">
                  <c:v>119.54021672336953</c:v>
                </c:pt>
                <c:pt idx="7974">
                  <c:v>119.54021672336953</c:v>
                </c:pt>
                <c:pt idx="7975">
                  <c:v>119.54021672336953</c:v>
                </c:pt>
                <c:pt idx="7976">
                  <c:v>119.54021672336953</c:v>
                </c:pt>
                <c:pt idx="7977">
                  <c:v>119.54021672336953</c:v>
                </c:pt>
                <c:pt idx="7978">
                  <c:v>119.54021672336953</c:v>
                </c:pt>
                <c:pt idx="7979">
                  <c:v>119.54304614458006</c:v>
                </c:pt>
                <c:pt idx="7980">
                  <c:v>119.54304614458006</c:v>
                </c:pt>
                <c:pt idx="7981">
                  <c:v>119.54304614458006</c:v>
                </c:pt>
                <c:pt idx="7982">
                  <c:v>119.54304614458006</c:v>
                </c:pt>
                <c:pt idx="7983">
                  <c:v>119.54304614458006</c:v>
                </c:pt>
                <c:pt idx="7984">
                  <c:v>119.54304614458006</c:v>
                </c:pt>
                <c:pt idx="7985">
                  <c:v>119.54304614458006</c:v>
                </c:pt>
                <c:pt idx="7986">
                  <c:v>119.54304614458006</c:v>
                </c:pt>
                <c:pt idx="7987">
                  <c:v>119.54304614458006</c:v>
                </c:pt>
                <c:pt idx="7988">
                  <c:v>119.54304614458006</c:v>
                </c:pt>
                <c:pt idx="7989">
                  <c:v>119.54587556579055</c:v>
                </c:pt>
                <c:pt idx="7990">
                  <c:v>119.54870498700109</c:v>
                </c:pt>
                <c:pt idx="7991">
                  <c:v>119.55153440821161</c:v>
                </c:pt>
                <c:pt idx="7992">
                  <c:v>119.55153440821161</c:v>
                </c:pt>
                <c:pt idx="7993">
                  <c:v>119.55153440821161</c:v>
                </c:pt>
                <c:pt idx="7994">
                  <c:v>119.55153440821161</c:v>
                </c:pt>
                <c:pt idx="7995">
                  <c:v>119.55153440821161</c:v>
                </c:pt>
                <c:pt idx="7996">
                  <c:v>119.55153440821161</c:v>
                </c:pt>
                <c:pt idx="7997">
                  <c:v>119.55153440821164</c:v>
                </c:pt>
                <c:pt idx="7998">
                  <c:v>119.55436382942214</c:v>
                </c:pt>
                <c:pt idx="7999">
                  <c:v>119.55436382942214</c:v>
                </c:pt>
                <c:pt idx="8000">
                  <c:v>119.55436382942214</c:v>
                </c:pt>
                <c:pt idx="8001">
                  <c:v>119.55436382942214</c:v>
                </c:pt>
                <c:pt idx="8002">
                  <c:v>119.55436382942214</c:v>
                </c:pt>
                <c:pt idx="8003">
                  <c:v>119.55436382942214</c:v>
                </c:pt>
                <c:pt idx="8004">
                  <c:v>119.55436382942214</c:v>
                </c:pt>
                <c:pt idx="8005">
                  <c:v>119.55436382942214</c:v>
                </c:pt>
                <c:pt idx="8006">
                  <c:v>119.55436382942214</c:v>
                </c:pt>
                <c:pt idx="8007">
                  <c:v>119.55436382942214</c:v>
                </c:pt>
                <c:pt idx="8008">
                  <c:v>119.55436382942214</c:v>
                </c:pt>
                <c:pt idx="8009">
                  <c:v>119.55436382942214</c:v>
                </c:pt>
                <c:pt idx="8010">
                  <c:v>119.55436382942214</c:v>
                </c:pt>
                <c:pt idx="8011">
                  <c:v>119.55436382942214</c:v>
                </c:pt>
                <c:pt idx="8012">
                  <c:v>119.55436382942214</c:v>
                </c:pt>
                <c:pt idx="8013">
                  <c:v>119.55436382942214</c:v>
                </c:pt>
                <c:pt idx="8014">
                  <c:v>119.55436382942214</c:v>
                </c:pt>
                <c:pt idx="8015">
                  <c:v>119.55436382942214</c:v>
                </c:pt>
                <c:pt idx="8016">
                  <c:v>119.55436382942214</c:v>
                </c:pt>
                <c:pt idx="8017">
                  <c:v>119.55436382942214</c:v>
                </c:pt>
                <c:pt idx="8018">
                  <c:v>119.55436382942214</c:v>
                </c:pt>
                <c:pt idx="8019">
                  <c:v>119.55719325063266</c:v>
                </c:pt>
                <c:pt idx="8020">
                  <c:v>119.56002267184319</c:v>
                </c:pt>
                <c:pt idx="8021">
                  <c:v>119.56568151426423</c:v>
                </c:pt>
                <c:pt idx="8022">
                  <c:v>119.57134035668527</c:v>
                </c:pt>
                <c:pt idx="8023">
                  <c:v>119.57699919910633</c:v>
                </c:pt>
                <c:pt idx="8024">
                  <c:v>119.59397572636946</c:v>
                </c:pt>
                <c:pt idx="8025">
                  <c:v>119.6392464657378</c:v>
                </c:pt>
                <c:pt idx="8026">
                  <c:v>119.81750000200073</c:v>
                </c:pt>
                <c:pt idx="8027">
                  <c:v>120.10044212305299</c:v>
                </c:pt>
                <c:pt idx="8028">
                  <c:v>120.40036077136837</c:v>
                </c:pt>
                <c:pt idx="8029">
                  <c:v>120.76252668631527</c:v>
                </c:pt>
                <c:pt idx="8030">
                  <c:v>121.11903375884113</c:v>
                </c:pt>
                <c:pt idx="8031">
                  <c:v>121.48119967378803</c:v>
                </c:pt>
                <c:pt idx="8032">
                  <c:v>121.70755337062982</c:v>
                </c:pt>
                <c:pt idx="8033">
                  <c:v>121.96220127957687</c:v>
                </c:pt>
                <c:pt idx="8034">
                  <c:v>122.19704324005023</c:v>
                </c:pt>
                <c:pt idx="8035">
                  <c:v>122.35266140662897</c:v>
                </c:pt>
                <c:pt idx="8036">
                  <c:v>122.35266140662897</c:v>
                </c:pt>
                <c:pt idx="8037">
                  <c:v>122.43471462173412</c:v>
                </c:pt>
                <c:pt idx="8038">
                  <c:v>122.54506204894452</c:v>
                </c:pt>
                <c:pt idx="8039">
                  <c:v>122.63843294889176</c:v>
                </c:pt>
                <c:pt idx="8040">
                  <c:v>122.9185456487335</c:v>
                </c:pt>
                <c:pt idx="8041">
                  <c:v>123.20148776978577</c:v>
                </c:pt>
                <c:pt idx="8042">
                  <c:v>123.3938884121013</c:v>
                </c:pt>
                <c:pt idx="8043">
                  <c:v>123.44764741510122</c:v>
                </c:pt>
                <c:pt idx="8044">
                  <c:v>123.47028278478541</c:v>
                </c:pt>
                <c:pt idx="8045">
                  <c:v>123.47028278478541</c:v>
                </c:pt>
                <c:pt idx="8046">
                  <c:v>123.50140641810115</c:v>
                </c:pt>
                <c:pt idx="8047">
                  <c:v>123.50140641810115</c:v>
                </c:pt>
                <c:pt idx="8048">
                  <c:v>123.50706526052218</c:v>
                </c:pt>
                <c:pt idx="8049">
                  <c:v>123.63721863620623</c:v>
                </c:pt>
                <c:pt idx="8050">
                  <c:v>123.63721863620623</c:v>
                </c:pt>
                <c:pt idx="8051">
                  <c:v>123.63721863620623</c:v>
                </c:pt>
                <c:pt idx="8052">
                  <c:v>123.63721863620623</c:v>
                </c:pt>
                <c:pt idx="8053">
                  <c:v>123.71644243010086</c:v>
                </c:pt>
                <c:pt idx="8054">
                  <c:v>123.71644243010086</c:v>
                </c:pt>
                <c:pt idx="8055">
                  <c:v>123.71644243010086</c:v>
                </c:pt>
                <c:pt idx="8056">
                  <c:v>123.71644243010086</c:v>
                </c:pt>
                <c:pt idx="8057">
                  <c:v>123.71644243010086</c:v>
                </c:pt>
                <c:pt idx="8058">
                  <c:v>123.71644243010086</c:v>
                </c:pt>
                <c:pt idx="8059">
                  <c:v>123.71644243010086</c:v>
                </c:pt>
                <c:pt idx="8060">
                  <c:v>123.71644243010086</c:v>
                </c:pt>
                <c:pt idx="8061">
                  <c:v>123.71644243010086</c:v>
                </c:pt>
                <c:pt idx="8062">
                  <c:v>123.71644243010086</c:v>
                </c:pt>
                <c:pt idx="8063">
                  <c:v>123.71644243010086</c:v>
                </c:pt>
                <c:pt idx="8064">
                  <c:v>123.88337828152167</c:v>
                </c:pt>
                <c:pt idx="8065">
                  <c:v>123.93147844210056</c:v>
                </c:pt>
                <c:pt idx="8066">
                  <c:v>123.93430786331108</c:v>
                </c:pt>
                <c:pt idx="8067">
                  <c:v>123.93430786331108</c:v>
                </c:pt>
                <c:pt idx="8068">
                  <c:v>123.93430786331108</c:v>
                </c:pt>
                <c:pt idx="8069">
                  <c:v>123.93430786331108</c:v>
                </c:pt>
                <c:pt idx="8070">
                  <c:v>123.93430786331108</c:v>
                </c:pt>
                <c:pt idx="8071">
                  <c:v>123.93430786331108</c:v>
                </c:pt>
                <c:pt idx="8072">
                  <c:v>123.93713728452157</c:v>
                </c:pt>
                <c:pt idx="8073">
                  <c:v>123.9399667057321</c:v>
                </c:pt>
                <c:pt idx="8074">
                  <c:v>123.94562554815316</c:v>
                </c:pt>
                <c:pt idx="8075">
                  <c:v>123.95411381178471</c:v>
                </c:pt>
                <c:pt idx="8076">
                  <c:v>123.96543149662682</c:v>
                </c:pt>
                <c:pt idx="8077">
                  <c:v>123.9767491814689</c:v>
                </c:pt>
                <c:pt idx="8078">
                  <c:v>123.99089628752151</c:v>
                </c:pt>
                <c:pt idx="8079">
                  <c:v>124.00504339357413</c:v>
                </c:pt>
                <c:pt idx="8080">
                  <c:v>124.01919049962673</c:v>
                </c:pt>
                <c:pt idx="8081">
                  <c:v>124.03333760567934</c:v>
                </c:pt>
                <c:pt idx="8082">
                  <c:v>124.04748471173195</c:v>
                </c:pt>
                <c:pt idx="8083">
                  <c:v>124.05880239657405</c:v>
                </c:pt>
                <c:pt idx="8084">
                  <c:v>124.07012008141614</c:v>
                </c:pt>
                <c:pt idx="8085">
                  <c:v>124.0786083450477</c:v>
                </c:pt>
                <c:pt idx="8086">
                  <c:v>124.08709660867927</c:v>
                </c:pt>
                <c:pt idx="8087">
                  <c:v>124.0927554511003</c:v>
                </c:pt>
                <c:pt idx="8088">
                  <c:v>124.09841429352136</c:v>
                </c:pt>
                <c:pt idx="8089">
                  <c:v>124.10124371473189</c:v>
                </c:pt>
                <c:pt idx="8090">
                  <c:v>124.10407313594244</c:v>
                </c:pt>
                <c:pt idx="8091">
                  <c:v>124.10407313594244</c:v>
                </c:pt>
                <c:pt idx="8092">
                  <c:v>124.10407313594244</c:v>
                </c:pt>
                <c:pt idx="8093">
                  <c:v>124.10407313594244</c:v>
                </c:pt>
                <c:pt idx="8094">
                  <c:v>124.10407313594244</c:v>
                </c:pt>
                <c:pt idx="8095">
                  <c:v>124.10407313594244</c:v>
                </c:pt>
                <c:pt idx="8096">
                  <c:v>124.10690255715294</c:v>
                </c:pt>
                <c:pt idx="8097">
                  <c:v>124.10973197836347</c:v>
                </c:pt>
                <c:pt idx="8098">
                  <c:v>124.10973197836347</c:v>
                </c:pt>
                <c:pt idx="8099">
                  <c:v>124.10973197836347</c:v>
                </c:pt>
                <c:pt idx="8100">
                  <c:v>124.11256139957399</c:v>
                </c:pt>
                <c:pt idx="8101">
                  <c:v>124.11256139957399</c:v>
                </c:pt>
                <c:pt idx="8102">
                  <c:v>124.11256139957399</c:v>
                </c:pt>
                <c:pt idx="8103">
                  <c:v>124.11256139957399</c:v>
                </c:pt>
                <c:pt idx="8104">
                  <c:v>124.11256139957399</c:v>
                </c:pt>
                <c:pt idx="8105">
                  <c:v>124.11256139957399</c:v>
                </c:pt>
                <c:pt idx="8106">
                  <c:v>124.11539082078448</c:v>
                </c:pt>
                <c:pt idx="8107">
                  <c:v>124.11822024199502</c:v>
                </c:pt>
                <c:pt idx="8108">
                  <c:v>124.11822024199502</c:v>
                </c:pt>
                <c:pt idx="8109">
                  <c:v>124.11822024199502</c:v>
                </c:pt>
                <c:pt idx="8110">
                  <c:v>124.11822024199502</c:v>
                </c:pt>
                <c:pt idx="8111">
                  <c:v>124.11822024199502</c:v>
                </c:pt>
                <c:pt idx="8112">
                  <c:v>124.11822024199502</c:v>
                </c:pt>
                <c:pt idx="8113">
                  <c:v>124.11822024199503</c:v>
                </c:pt>
                <c:pt idx="8114">
                  <c:v>124.11822024199503</c:v>
                </c:pt>
                <c:pt idx="8115">
                  <c:v>124.11822024199503</c:v>
                </c:pt>
                <c:pt idx="8116">
                  <c:v>124.11822024199503</c:v>
                </c:pt>
                <c:pt idx="8117">
                  <c:v>124.12104966320558</c:v>
                </c:pt>
                <c:pt idx="8118">
                  <c:v>124.12104966320558</c:v>
                </c:pt>
                <c:pt idx="8119">
                  <c:v>124.12104966320558</c:v>
                </c:pt>
                <c:pt idx="8120">
                  <c:v>124.12104966320558</c:v>
                </c:pt>
                <c:pt idx="8121">
                  <c:v>124.12104966320558</c:v>
                </c:pt>
                <c:pt idx="8122">
                  <c:v>124.12104966320558</c:v>
                </c:pt>
                <c:pt idx="8123">
                  <c:v>124.12104966320558</c:v>
                </c:pt>
                <c:pt idx="8124">
                  <c:v>124.1238790844161</c:v>
                </c:pt>
                <c:pt idx="8125">
                  <c:v>124.12670850562664</c:v>
                </c:pt>
                <c:pt idx="8126">
                  <c:v>124.12670850562664</c:v>
                </c:pt>
                <c:pt idx="8127">
                  <c:v>124.12670850562664</c:v>
                </c:pt>
                <c:pt idx="8128">
                  <c:v>124.12670850562664</c:v>
                </c:pt>
                <c:pt idx="8129">
                  <c:v>124.12670850562664</c:v>
                </c:pt>
                <c:pt idx="8130">
                  <c:v>124.12670850562664</c:v>
                </c:pt>
                <c:pt idx="8131">
                  <c:v>124.12670850562664</c:v>
                </c:pt>
                <c:pt idx="8132">
                  <c:v>124.12670850562664</c:v>
                </c:pt>
                <c:pt idx="8133">
                  <c:v>124.12670850562664</c:v>
                </c:pt>
                <c:pt idx="8134">
                  <c:v>124.12670850562664</c:v>
                </c:pt>
                <c:pt idx="8135">
                  <c:v>124.12953792683719</c:v>
                </c:pt>
                <c:pt idx="8136">
                  <c:v>124.13236734804771</c:v>
                </c:pt>
                <c:pt idx="8137">
                  <c:v>124.13519676925824</c:v>
                </c:pt>
                <c:pt idx="8138">
                  <c:v>124.13519676925824</c:v>
                </c:pt>
                <c:pt idx="8139">
                  <c:v>124.13519676925824</c:v>
                </c:pt>
                <c:pt idx="8140">
                  <c:v>124.13519676925824</c:v>
                </c:pt>
                <c:pt idx="8141">
                  <c:v>124.13519676925824</c:v>
                </c:pt>
                <c:pt idx="8142">
                  <c:v>124.13519676925824</c:v>
                </c:pt>
                <c:pt idx="8143">
                  <c:v>124.13519676925824</c:v>
                </c:pt>
                <c:pt idx="8144">
                  <c:v>124.13519676925824</c:v>
                </c:pt>
                <c:pt idx="8145">
                  <c:v>124.13519676925824</c:v>
                </c:pt>
                <c:pt idx="8146">
                  <c:v>124.13519676925824</c:v>
                </c:pt>
                <c:pt idx="8147">
                  <c:v>124.13519676925824</c:v>
                </c:pt>
                <c:pt idx="8148">
                  <c:v>124.13519676925824</c:v>
                </c:pt>
                <c:pt idx="8149">
                  <c:v>124.13519676925824</c:v>
                </c:pt>
                <c:pt idx="8150">
                  <c:v>124.13519676925824</c:v>
                </c:pt>
                <c:pt idx="8151">
                  <c:v>124.13519676925824</c:v>
                </c:pt>
                <c:pt idx="8152">
                  <c:v>124.13519676925824</c:v>
                </c:pt>
                <c:pt idx="8153">
                  <c:v>124.13519676925824</c:v>
                </c:pt>
                <c:pt idx="8154">
                  <c:v>124.13519676925824</c:v>
                </c:pt>
                <c:pt idx="8155">
                  <c:v>124.13802619046876</c:v>
                </c:pt>
                <c:pt idx="8156">
                  <c:v>124.13802619046876</c:v>
                </c:pt>
                <c:pt idx="8157">
                  <c:v>124.14085561167927</c:v>
                </c:pt>
                <c:pt idx="8158">
                  <c:v>124.14085561167927</c:v>
                </c:pt>
                <c:pt idx="8159">
                  <c:v>124.14085561167927</c:v>
                </c:pt>
                <c:pt idx="8160">
                  <c:v>124.14085561167927</c:v>
                </c:pt>
                <c:pt idx="8161">
                  <c:v>124.14085561167927</c:v>
                </c:pt>
                <c:pt idx="8162">
                  <c:v>124.14085561167927</c:v>
                </c:pt>
                <c:pt idx="8163">
                  <c:v>124.14368503288978</c:v>
                </c:pt>
                <c:pt idx="8164">
                  <c:v>124.14368503288978</c:v>
                </c:pt>
                <c:pt idx="8165">
                  <c:v>124.14651445410033</c:v>
                </c:pt>
                <c:pt idx="8166">
                  <c:v>124.14934387531083</c:v>
                </c:pt>
                <c:pt idx="8167">
                  <c:v>124.14934387531083</c:v>
                </c:pt>
                <c:pt idx="8168">
                  <c:v>124.15500271773189</c:v>
                </c:pt>
                <c:pt idx="8169">
                  <c:v>124.16066156015295</c:v>
                </c:pt>
                <c:pt idx="8170">
                  <c:v>124.16632040257397</c:v>
                </c:pt>
                <c:pt idx="8171">
                  <c:v>124.16632040257397</c:v>
                </c:pt>
                <c:pt idx="8172">
                  <c:v>124.17197924499503</c:v>
                </c:pt>
                <c:pt idx="8173">
                  <c:v>124.17197924499503</c:v>
                </c:pt>
                <c:pt idx="8174">
                  <c:v>124.17763808741607</c:v>
                </c:pt>
                <c:pt idx="8175">
                  <c:v>124.17763808741607</c:v>
                </c:pt>
                <c:pt idx="8176">
                  <c:v>124.21159114194235</c:v>
                </c:pt>
                <c:pt idx="8177">
                  <c:v>124.26535014494229</c:v>
                </c:pt>
                <c:pt idx="8178">
                  <c:v>124.3926740994158</c:v>
                </c:pt>
                <c:pt idx="8179">
                  <c:v>124.60771011141553</c:v>
                </c:pt>
                <c:pt idx="8180">
                  <c:v>124.7916224900995</c:v>
                </c:pt>
                <c:pt idx="8181">
                  <c:v>124.97553486878346</c:v>
                </c:pt>
                <c:pt idx="8182">
                  <c:v>125.19057088078317</c:v>
                </c:pt>
                <c:pt idx="8183">
                  <c:v>125.37165383825662</c:v>
                </c:pt>
                <c:pt idx="8184">
                  <c:v>125.50746605636169</c:v>
                </c:pt>
                <c:pt idx="8185">
                  <c:v>125.71118438351931</c:v>
                </c:pt>
                <c:pt idx="8186">
                  <c:v>125.88943791978225</c:v>
                </c:pt>
                <c:pt idx="8187">
                  <c:v>125.9601734500453</c:v>
                </c:pt>
                <c:pt idx="8188">
                  <c:v>125.9601734500453</c:v>
                </c:pt>
                <c:pt idx="8189">
                  <c:v>125.9601734500453</c:v>
                </c:pt>
                <c:pt idx="8190">
                  <c:v>125.9601734500453</c:v>
                </c:pt>
                <c:pt idx="8191">
                  <c:v>125.9601734500453</c:v>
                </c:pt>
                <c:pt idx="8192">
                  <c:v>125.9601734500453</c:v>
                </c:pt>
                <c:pt idx="8193">
                  <c:v>125.9601734500453</c:v>
                </c:pt>
                <c:pt idx="8194">
                  <c:v>125.9601734500453</c:v>
                </c:pt>
                <c:pt idx="8195">
                  <c:v>125.9601734500453</c:v>
                </c:pt>
                <c:pt idx="8196">
                  <c:v>125.9601734500453</c:v>
                </c:pt>
                <c:pt idx="8197">
                  <c:v>125.9601734500453</c:v>
                </c:pt>
                <c:pt idx="8198">
                  <c:v>125.9601734500453</c:v>
                </c:pt>
                <c:pt idx="8199">
                  <c:v>125.9601734500453</c:v>
                </c:pt>
                <c:pt idx="8200">
                  <c:v>125.9601734500453</c:v>
                </c:pt>
                <c:pt idx="8201">
                  <c:v>125.9601734500453</c:v>
                </c:pt>
                <c:pt idx="8202">
                  <c:v>125.9601734500453</c:v>
                </c:pt>
                <c:pt idx="8203">
                  <c:v>125.9601734500453</c:v>
                </c:pt>
                <c:pt idx="8204">
                  <c:v>125.9601734500453</c:v>
                </c:pt>
                <c:pt idx="8205">
                  <c:v>125.9601734500453</c:v>
                </c:pt>
                <c:pt idx="8206">
                  <c:v>125.9601734500453</c:v>
                </c:pt>
                <c:pt idx="8207">
                  <c:v>125.9601734500453</c:v>
                </c:pt>
                <c:pt idx="8208">
                  <c:v>125.96300287125581</c:v>
                </c:pt>
                <c:pt idx="8209">
                  <c:v>125.97149113488739</c:v>
                </c:pt>
                <c:pt idx="8210">
                  <c:v>125.97432055609789</c:v>
                </c:pt>
                <c:pt idx="8211">
                  <c:v>125.97432055609792</c:v>
                </c:pt>
                <c:pt idx="8212">
                  <c:v>125.97997939851895</c:v>
                </c:pt>
                <c:pt idx="8213">
                  <c:v>125.97997939851895</c:v>
                </c:pt>
                <c:pt idx="8214">
                  <c:v>125.97997939851895</c:v>
                </c:pt>
                <c:pt idx="8215">
                  <c:v>125.97997939851895</c:v>
                </c:pt>
                <c:pt idx="8216">
                  <c:v>125.97997939851896</c:v>
                </c:pt>
                <c:pt idx="8217">
                  <c:v>125.97997939851896</c:v>
                </c:pt>
                <c:pt idx="8218">
                  <c:v>125.9828088197295</c:v>
                </c:pt>
                <c:pt idx="8219">
                  <c:v>125.9828088197295</c:v>
                </c:pt>
                <c:pt idx="8220">
                  <c:v>125.9828088197295</c:v>
                </c:pt>
                <c:pt idx="8221">
                  <c:v>125.98563824094003</c:v>
                </c:pt>
                <c:pt idx="8222">
                  <c:v>125.99129708336106</c:v>
                </c:pt>
                <c:pt idx="8223">
                  <c:v>125.99412650457158</c:v>
                </c:pt>
                <c:pt idx="8224">
                  <c:v>125.99695592578209</c:v>
                </c:pt>
                <c:pt idx="8225">
                  <c:v>125.99978534699262</c:v>
                </c:pt>
                <c:pt idx="8226">
                  <c:v>126.00261476820312</c:v>
                </c:pt>
                <c:pt idx="8227">
                  <c:v>126.00261476820312</c:v>
                </c:pt>
                <c:pt idx="8228">
                  <c:v>126.00261476820312</c:v>
                </c:pt>
                <c:pt idx="8229">
                  <c:v>126.00261476820312</c:v>
                </c:pt>
                <c:pt idx="8230">
                  <c:v>126.00261476820312</c:v>
                </c:pt>
                <c:pt idx="8231">
                  <c:v>126.00261476820312</c:v>
                </c:pt>
                <c:pt idx="8232">
                  <c:v>126.00261476820312</c:v>
                </c:pt>
                <c:pt idx="8233">
                  <c:v>126.00261476820312</c:v>
                </c:pt>
                <c:pt idx="8234">
                  <c:v>126.00261476820312</c:v>
                </c:pt>
                <c:pt idx="8235">
                  <c:v>126.00261476820312</c:v>
                </c:pt>
                <c:pt idx="8236">
                  <c:v>126.00261476820312</c:v>
                </c:pt>
                <c:pt idx="8237">
                  <c:v>126.00261476820312</c:v>
                </c:pt>
                <c:pt idx="8238">
                  <c:v>126.00261476820312</c:v>
                </c:pt>
                <c:pt idx="8239">
                  <c:v>126.00261476820312</c:v>
                </c:pt>
                <c:pt idx="8240">
                  <c:v>126.00261476820312</c:v>
                </c:pt>
                <c:pt idx="8241">
                  <c:v>126.00261476820312</c:v>
                </c:pt>
                <c:pt idx="8242">
                  <c:v>126.00261476820312</c:v>
                </c:pt>
                <c:pt idx="8243">
                  <c:v>126.00261476820312</c:v>
                </c:pt>
                <c:pt idx="8244">
                  <c:v>126.00261476820312</c:v>
                </c:pt>
                <c:pt idx="8245">
                  <c:v>126.00261476820312</c:v>
                </c:pt>
                <c:pt idx="8246">
                  <c:v>126.00261476820312</c:v>
                </c:pt>
                <c:pt idx="8247">
                  <c:v>126.00544418941362</c:v>
                </c:pt>
                <c:pt idx="8248">
                  <c:v>126.00544418941362</c:v>
                </c:pt>
                <c:pt idx="8249">
                  <c:v>126.00827361062414</c:v>
                </c:pt>
                <c:pt idx="8250">
                  <c:v>126.00827361062414</c:v>
                </c:pt>
                <c:pt idx="8251">
                  <c:v>126.00827361062414</c:v>
                </c:pt>
                <c:pt idx="8252">
                  <c:v>126.00827361062414</c:v>
                </c:pt>
                <c:pt idx="8253">
                  <c:v>126.00827361062414</c:v>
                </c:pt>
                <c:pt idx="8254">
                  <c:v>126.00827361062414</c:v>
                </c:pt>
                <c:pt idx="8255">
                  <c:v>126.00827361062414</c:v>
                </c:pt>
                <c:pt idx="8256">
                  <c:v>126.00827361062414</c:v>
                </c:pt>
                <c:pt idx="8257">
                  <c:v>126.00827361062414</c:v>
                </c:pt>
                <c:pt idx="8258">
                  <c:v>126.00827361062414</c:v>
                </c:pt>
                <c:pt idx="8259">
                  <c:v>126.00827361062414</c:v>
                </c:pt>
                <c:pt idx="8260">
                  <c:v>126.00827361062414</c:v>
                </c:pt>
                <c:pt idx="8261">
                  <c:v>126.00827361062414</c:v>
                </c:pt>
                <c:pt idx="8262">
                  <c:v>126.00827361062414</c:v>
                </c:pt>
                <c:pt idx="8263">
                  <c:v>126.01110303183465</c:v>
                </c:pt>
                <c:pt idx="8264">
                  <c:v>126.01110303183465</c:v>
                </c:pt>
                <c:pt idx="8265">
                  <c:v>126.01110303183465</c:v>
                </c:pt>
                <c:pt idx="8266">
                  <c:v>126.01110303183465</c:v>
                </c:pt>
                <c:pt idx="8267">
                  <c:v>126.01110303183465</c:v>
                </c:pt>
                <c:pt idx="8268">
                  <c:v>126.01110303183465</c:v>
                </c:pt>
                <c:pt idx="8269">
                  <c:v>126.01393245304516</c:v>
                </c:pt>
                <c:pt idx="8270">
                  <c:v>126.01393245304516</c:v>
                </c:pt>
                <c:pt idx="8271">
                  <c:v>126.01393245304516</c:v>
                </c:pt>
                <c:pt idx="8272">
                  <c:v>126.01393245304516</c:v>
                </c:pt>
                <c:pt idx="8273">
                  <c:v>126.01393245304516</c:v>
                </c:pt>
                <c:pt idx="8274">
                  <c:v>126.01393245304516</c:v>
                </c:pt>
                <c:pt idx="8275">
                  <c:v>126.01393245304516</c:v>
                </c:pt>
                <c:pt idx="8276">
                  <c:v>126.01393245304516</c:v>
                </c:pt>
                <c:pt idx="8277">
                  <c:v>126.01393245304516</c:v>
                </c:pt>
                <c:pt idx="8278">
                  <c:v>126.01393245304516</c:v>
                </c:pt>
                <c:pt idx="8279">
                  <c:v>126.01393245304516</c:v>
                </c:pt>
                <c:pt idx="8280">
                  <c:v>126.01393245304516</c:v>
                </c:pt>
                <c:pt idx="8281">
                  <c:v>126.01393245304516</c:v>
                </c:pt>
                <c:pt idx="8282">
                  <c:v>126.01393245304516</c:v>
                </c:pt>
                <c:pt idx="8283">
                  <c:v>126.01676187425566</c:v>
                </c:pt>
                <c:pt idx="8284">
                  <c:v>126.01676187425566</c:v>
                </c:pt>
                <c:pt idx="8285">
                  <c:v>126.01676187425566</c:v>
                </c:pt>
                <c:pt idx="8286">
                  <c:v>126.01676187425566</c:v>
                </c:pt>
                <c:pt idx="8287">
                  <c:v>126.01676187425568</c:v>
                </c:pt>
                <c:pt idx="8288">
                  <c:v>126.01676187425568</c:v>
                </c:pt>
                <c:pt idx="8289">
                  <c:v>126.01676187425568</c:v>
                </c:pt>
                <c:pt idx="8290">
                  <c:v>126.01676187425568</c:v>
                </c:pt>
                <c:pt idx="8291">
                  <c:v>126.01676187425568</c:v>
                </c:pt>
                <c:pt idx="8292">
                  <c:v>126.01676187425568</c:v>
                </c:pt>
                <c:pt idx="8293">
                  <c:v>126.01676187425568</c:v>
                </c:pt>
                <c:pt idx="8294">
                  <c:v>126.01676187425568</c:v>
                </c:pt>
                <c:pt idx="8295">
                  <c:v>126.01676187425568</c:v>
                </c:pt>
                <c:pt idx="8296">
                  <c:v>126.01676187425568</c:v>
                </c:pt>
                <c:pt idx="8297">
                  <c:v>126.01676187425568</c:v>
                </c:pt>
                <c:pt idx="8298">
                  <c:v>126.01676187425568</c:v>
                </c:pt>
                <c:pt idx="8299">
                  <c:v>126.01676187425568</c:v>
                </c:pt>
                <c:pt idx="8300">
                  <c:v>126.01676187425571</c:v>
                </c:pt>
                <c:pt idx="8301">
                  <c:v>126.01676187425571</c:v>
                </c:pt>
                <c:pt idx="8302">
                  <c:v>126.01676187425571</c:v>
                </c:pt>
                <c:pt idx="8303">
                  <c:v>126.01676187425571</c:v>
                </c:pt>
                <c:pt idx="8304">
                  <c:v>126.01676187425574</c:v>
                </c:pt>
                <c:pt idx="8305">
                  <c:v>126.01676187425574</c:v>
                </c:pt>
                <c:pt idx="8306">
                  <c:v>126.01676187425574</c:v>
                </c:pt>
                <c:pt idx="8307">
                  <c:v>126.01676187425574</c:v>
                </c:pt>
                <c:pt idx="8308">
                  <c:v>126.02242071667676</c:v>
                </c:pt>
                <c:pt idx="8309">
                  <c:v>126.03090898030833</c:v>
                </c:pt>
                <c:pt idx="8310">
                  <c:v>126.04222666515044</c:v>
                </c:pt>
                <c:pt idx="8311">
                  <c:v>126.05071492878199</c:v>
                </c:pt>
                <c:pt idx="8312">
                  <c:v>126.05637377120301</c:v>
                </c:pt>
                <c:pt idx="8313">
                  <c:v>126.05920319241355</c:v>
                </c:pt>
                <c:pt idx="8314">
                  <c:v>126.05920319241355</c:v>
                </c:pt>
                <c:pt idx="8315">
                  <c:v>126.13276814388712</c:v>
                </c:pt>
                <c:pt idx="8316">
                  <c:v>126.19784483172914</c:v>
                </c:pt>
                <c:pt idx="8317">
                  <c:v>126.30536283772899</c:v>
                </c:pt>
                <c:pt idx="8318">
                  <c:v>126.67318759509695</c:v>
                </c:pt>
                <c:pt idx="8319">
                  <c:v>127.19945994025413</c:v>
                </c:pt>
                <c:pt idx="8320">
                  <c:v>127.47957264009588</c:v>
                </c:pt>
                <c:pt idx="8321">
                  <c:v>127.84456797625329</c:v>
                </c:pt>
                <c:pt idx="8322">
                  <c:v>128.33122842446318</c:v>
                </c:pt>
                <c:pt idx="8323">
                  <c:v>128.46138180014722</c:v>
                </c:pt>
                <c:pt idx="8324">
                  <c:v>128.47269948498931</c:v>
                </c:pt>
                <c:pt idx="8325">
                  <c:v>128.73300623635737</c:v>
                </c:pt>
                <c:pt idx="8326">
                  <c:v>128.86881845446246</c:v>
                </c:pt>
                <c:pt idx="8327">
                  <c:v>128.87730671809402</c:v>
                </c:pt>
                <c:pt idx="8328">
                  <c:v>129.1404428906726</c:v>
                </c:pt>
                <c:pt idx="8329">
                  <c:v>129.37245542993548</c:v>
                </c:pt>
                <c:pt idx="8330">
                  <c:v>129.37245542993548</c:v>
                </c:pt>
                <c:pt idx="8331">
                  <c:v>129.37245542993548</c:v>
                </c:pt>
                <c:pt idx="8332">
                  <c:v>129.37245542993548</c:v>
                </c:pt>
                <c:pt idx="8333">
                  <c:v>129.37245542993548</c:v>
                </c:pt>
                <c:pt idx="8334">
                  <c:v>129.37245542993548</c:v>
                </c:pt>
                <c:pt idx="8335">
                  <c:v>129.37245542993548</c:v>
                </c:pt>
                <c:pt idx="8336">
                  <c:v>129.37245542993548</c:v>
                </c:pt>
                <c:pt idx="8337">
                  <c:v>129.60729739040886</c:v>
                </c:pt>
                <c:pt idx="8338">
                  <c:v>129.60729739040886</c:v>
                </c:pt>
                <c:pt idx="8339">
                  <c:v>129.60729739040886</c:v>
                </c:pt>
                <c:pt idx="8340">
                  <c:v>129.72613308125079</c:v>
                </c:pt>
                <c:pt idx="8341">
                  <c:v>129.79686861151387</c:v>
                </c:pt>
                <c:pt idx="8342">
                  <c:v>129.82516282361908</c:v>
                </c:pt>
                <c:pt idx="8343">
                  <c:v>129.82516282361911</c:v>
                </c:pt>
                <c:pt idx="8344">
                  <c:v>129.82516282361911</c:v>
                </c:pt>
                <c:pt idx="8345">
                  <c:v>129.82516282361911</c:v>
                </c:pt>
                <c:pt idx="8346">
                  <c:v>129.82516282361911</c:v>
                </c:pt>
                <c:pt idx="8347">
                  <c:v>129.82516282361911</c:v>
                </c:pt>
                <c:pt idx="8348">
                  <c:v>129.82516282361911</c:v>
                </c:pt>
                <c:pt idx="8349">
                  <c:v>129.82516282361911</c:v>
                </c:pt>
                <c:pt idx="8350">
                  <c:v>129.82516282361911</c:v>
                </c:pt>
                <c:pt idx="8351">
                  <c:v>129.82516282361911</c:v>
                </c:pt>
                <c:pt idx="8352">
                  <c:v>129.82516282361911</c:v>
                </c:pt>
                <c:pt idx="8353">
                  <c:v>129.83082166604015</c:v>
                </c:pt>
                <c:pt idx="8354">
                  <c:v>129.83082166604015</c:v>
                </c:pt>
                <c:pt idx="8355">
                  <c:v>129.8336510872507</c:v>
                </c:pt>
                <c:pt idx="8356">
                  <c:v>129.83648050846122</c:v>
                </c:pt>
                <c:pt idx="8357">
                  <c:v>129.83648050846122</c:v>
                </c:pt>
                <c:pt idx="8358">
                  <c:v>129.83648050846122</c:v>
                </c:pt>
                <c:pt idx="8359">
                  <c:v>129.83930992967171</c:v>
                </c:pt>
                <c:pt idx="8360">
                  <c:v>129.83930992967171</c:v>
                </c:pt>
                <c:pt idx="8361">
                  <c:v>129.83930992967171</c:v>
                </c:pt>
                <c:pt idx="8362">
                  <c:v>129.84213935088223</c:v>
                </c:pt>
                <c:pt idx="8363">
                  <c:v>129.84779819330328</c:v>
                </c:pt>
                <c:pt idx="8364">
                  <c:v>129.85062761451377</c:v>
                </c:pt>
                <c:pt idx="8365">
                  <c:v>129.85345703572429</c:v>
                </c:pt>
                <c:pt idx="8366">
                  <c:v>129.85345703572429</c:v>
                </c:pt>
                <c:pt idx="8367">
                  <c:v>129.85345703572429</c:v>
                </c:pt>
                <c:pt idx="8368">
                  <c:v>129.85345703572429</c:v>
                </c:pt>
                <c:pt idx="8369">
                  <c:v>129.85345703572429</c:v>
                </c:pt>
                <c:pt idx="8370">
                  <c:v>129.85345703572429</c:v>
                </c:pt>
                <c:pt idx="8371">
                  <c:v>129.85345703572429</c:v>
                </c:pt>
                <c:pt idx="8372">
                  <c:v>129.85345703572429</c:v>
                </c:pt>
                <c:pt idx="8373">
                  <c:v>129.8591158781453</c:v>
                </c:pt>
                <c:pt idx="8374">
                  <c:v>129.8591158781453</c:v>
                </c:pt>
                <c:pt idx="8375">
                  <c:v>129.8591158781453</c:v>
                </c:pt>
                <c:pt idx="8376">
                  <c:v>129.8591158781453</c:v>
                </c:pt>
                <c:pt idx="8377">
                  <c:v>129.8591158781453</c:v>
                </c:pt>
                <c:pt idx="8378">
                  <c:v>129.8591158781453</c:v>
                </c:pt>
                <c:pt idx="8379">
                  <c:v>129.8591158781453</c:v>
                </c:pt>
                <c:pt idx="8380">
                  <c:v>129.8591158781453</c:v>
                </c:pt>
                <c:pt idx="8381">
                  <c:v>129.8591158781453</c:v>
                </c:pt>
                <c:pt idx="8382">
                  <c:v>129.8619452993558</c:v>
                </c:pt>
                <c:pt idx="8383">
                  <c:v>129.8619452993558</c:v>
                </c:pt>
                <c:pt idx="8384">
                  <c:v>129.8619452993558</c:v>
                </c:pt>
                <c:pt idx="8385">
                  <c:v>129.8619452993558</c:v>
                </c:pt>
                <c:pt idx="8386">
                  <c:v>129.8619452993558</c:v>
                </c:pt>
                <c:pt idx="8387">
                  <c:v>129.8619452993558</c:v>
                </c:pt>
                <c:pt idx="8388">
                  <c:v>129.86477472056632</c:v>
                </c:pt>
                <c:pt idx="8389">
                  <c:v>129.86760414177684</c:v>
                </c:pt>
                <c:pt idx="8390">
                  <c:v>129.86760414177684</c:v>
                </c:pt>
                <c:pt idx="8391">
                  <c:v>129.86760414177684</c:v>
                </c:pt>
                <c:pt idx="8392">
                  <c:v>129.86760414177684</c:v>
                </c:pt>
                <c:pt idx="8393">
                  <c:v>129.86760414177684</c:v>
                </c:pt>
                <c:pt idx="8394">
                  <c:v>129.86760414177684</c:v>
                </c:pt>
                <c:pt idx="8395">
                  <c:v>129.86760414177684</c:v>
                </c:pt>
                <c:pt idx="8396">
                  <c:v>129.86760414177684</c:v>
                </c:pt>
                <c:pt idx="8397">
                  <c:v>129.86760414177684</c:v>
                </c:pt>
                <c:pt idx="8398">
                  <c:v>129.86760414177684</c:v>
                </c:pt>
                <c:pt idx="8399">
                  <c:v>129.86760414177684</c:v>
                </c:pt>
                <c:pt idx="8400">
                  <c:v>129.86760414177684</c:v>
                </c:pt>
                <c:pt idx="8401">
                  <c:v>129.86760414177684</c:v>
                </c:pt>
                <c:pt idx="8402">
                  <c:v>129.86760414177684</c:v>
                </c:pt>
                <c:pt idx="8403">
                  <c:v>129.86760414177684</c:v>
                </c:pt>
                <c:pt idx="8404">
                  <c:v>129.86760414177684</c:v>
                </c:pt>
                <c:pt idx="8405">
                  <c:v>129.86760414177684</c:v>
                </c:pt>
                <c:pt idx="8406">
                  <c:v>129.86760414177684</c:v>
                </c:pt>
                <c:pt idx="8407">
                  <c:v>129.86760414177684</c:v>
                </c:pt>
                <c:pt idx="8408">
                  <c:v>129.86760414177684</c:v>
                </c:pt>
                <c:pt idx="8409">
                  <c:v>129.86760414177684</c:v>
                </c:pt>
                <c:pt idx="8410">
                  <c:v>129.86760414177684</c:v>
                </c:pt>
                <c:pt idx="8411">
                  <c:v>129.86760414177684</c:v>
                </c:pt>
                <c:pt idx="8412">
                  <c:v>129.86760414177684</c:v>
                </c:pt>
                <c:pt idx="8413">
                  <c:v>129.86760414177684</c:v>
                </c:pt>
                <c:pt idx="8414">
                  <c:v>129.86760414177684</c:v>
                </c:pt>
                <c:pt idx="8415">
                  <c:v>129.86760414177684</c:v>
                </c:pt>
                <c:pt idx="8416">
                  <c:v>129.86760414177684</c:v>
                </c:pt>
                <c:pt idx="8417">
                  <c:v>129.86760414177684</c:v>
                </c:pt>
                <c:pt idx="8418">
                  <c:v>129.86760414177684</c:v>
                </c:pt>
                <c:pt idx="8419">
                  <c:v>129.86760414177684</c:v>
                </c:pt>
                <c:pt idx="8420">
                  <c:v>129.87326298419788</c:v>
                </c:pt>
                <c:pt idx="8421">
                  <c:v>129.87326298419788</c:v>
                </c:pt>
                <c:pt idx="8422">
                  <c:v>129.8760924054084</c:v>
                </c:pt>
                <c:pt idx="8423">
                  <c:v>129.8760924054084</c:v>
                </c:pt>
                <c:pt idx="8424">
                  <c:v>129.87892182661892</c:v>
                </c:pt>
                <c:pt idx="8425">
                  <c:v>129.87892182661892</c:v>
                </c:pt>
                <c:pt idx="8426">
                  <c:v>129.87892182661892</c:v>
                </c:pt>
                <c:pt idx="8427">
                  <c:v>129.87892182661892</c:v>
                </c:pt>
                <c:pt idx="8428">
                  <c:v>129.87892182661892</c:v>
                </c:pt>
                <c:pt idx="8429">
                  <c:v>129.87892182661892</c:v>
                </c:pt>
                <c:pt idx="8430">
                  <c:v>129.87892182661892</c:v>
                </c:pt>
                <c:pt idx="8431">
                  <c:v>129.87892182661892</c:v>
                </c:pt>
                <c:pt idx="8432">
                  <c:v>129.87892182661892</c:v>
                </c:pt>
                <c:pt idx="8433">
                  <c:v>129.87892182661892</c:v>
                </c:pt>
                <c:pt idx="8434">
                  <c:v>129.87892182661892</c:v>
                </c:pt>
                <c:pt idx="8435">
                  <c:v>129.87892182661892</c:v>
                </c:pt>
                <c:pt idx="8436">
                  <c:v>129.87892182661892</c:v>
                </c:pt>
                <c:pt idx="8437">
                  <c:v>129.87892182661892</c:v>
                </c:pt>
                <c:pt idx="8438">
                  <c:v>129.87892182661895</c:v>
                </c:pt>
                <c:pt idx="8439">
                  <c:v>129.87892182661895</c:v>
                </c:pt>
                <c:pt idx="8440">
                  <c:v>129.87892182661895</c:v>
                </c:pt>
                <c:pt idx="8441">
                  <c:v>129.87892182661895</c:v>
                </c:pt>
                <c:pt idx="8442">
                  <c:v>129.88458066904002</c:v>
                </c:pt>
                <c:pt idx="8443">
                  <c:v>129.88458066904002</c:v>
                </c:pt>
                <c:pt idx="8444">
                  <c:v>129.88458066904005</c:v>
                </c:pt>
                <c:pt idx="8445">
                  <c:v>129.88458066904005</c:v>
                </c:pt>
                <c:pt idx="8446">
                  <c:v>129.88741009025057</c:v>
                </c:pt>
                <c:pt idx="8447">
                  <c:v>129.88741009025057</c:v>
                </c:pt>
                <c:pt idx="8448">
                  <c:v>129.89023951146109</c:v>
                </c:pt>
                <c:pt idx="8449">
                  <c:v>129.89023951146109</c:v>
                </c:pt>
                <c:pt idx="8450">
                  <c:v>129.89306893267161</c:v>
                </c:pt>
                <c:pt idx="8451">
                  <c:v>129.89306893267164</c:v>
                </c:pt>
                <c:pt idx="8452">
                  <c:v>129.89306893267164</c:v>
                </c:pt>
                <c:pt idx="8453">
                  <c:v>129.89589835388216</c:v>
                </c:pt>
                <c:pt idx="8454">
                  <c:v>129.9015571963032</c:v>
                </c:pt>
                <c:pt idx="8455">
                  <c:v>129.90438661751369</c:v>
                </c:pt>
                <c:pt idx="8456">
                  <c:v>129.90721603872421</c:v>
                </c:pt>
                <c:pt idx="8457">
                  <c:v>129.91287488114529</c:v>
                </c:pt>
                <c:pt idx="8458">
                  <c:v>130.15903452646074</c:v>
                </c:pt>
                <c:pt idx="8459">
                  <c:v>130.17318163251338</c:v>
                </c:pt>
                <c:pt idx="8460">
                  <c:v>130.17318163251338</c:v>
                </c:pt>
                <c:pt idx="8461">
                  <c:v>130.18449931735546</c:v>
                </c:pt>
                <c:pt idx="8462">
                  <c:v>130.18449931735546</c:v>
                </c:pt>
                <c:pt idx="8463">
                  <c:v>130.18449931735546</c:v>
                </c:pt>
                <c:pt idx="8464">
                  <c:v>130.21279352946073</c:v>
                </c:pt>
                <c:pt idx="8465">
                  <c:v>130.5947653928813</c:v>
                </c:pt>
                <c:pt idx="8466">
                  <c:v>130.69945397767063</c:v>
                </c:pt>
                <c:pt idx="8467">
                  <c:v>130.86638982909147</c:v>
                </c:pt>
                <c:pt idx="8468">
                  <c:v>131.02766683809125</c:v>
                </c:pt>
                <c:pt idx="8469">
                  <c:v>131.02766683809125</c:v>
                </c:pt>
                <c:pt idx="8470">
                  <c:v>131.02766683809125</c:v>
                </c:pt>
                <c:pt idx="8471">
                  <c:v>131.02766683809125</c:v>
                </c:pt>
                <c:pt idx="8472">
                  <c:v>131.02766683809125</c:v>
                </c:pt>
                <c:pt idx="8473">
                  <c:v>131.02766683809125</c:v>
                </c:pt>
                <c:pt idx="8474">
                  <c:v>131.02766683809125</c:v>
                </c:pt>
                <c:pt idx="8475">
                  <c:v>131.02766683809125</c:v>
                </c:pt>
                <c:pt idx="8476">
                  <c:v>131.02766683809125</c:v>
                </c:pt>
                <c:pt idx="8477">
                  <c:v>131.02766683809125</c:v>
                </c:pt>
                <c:pt idx="8478">
                  <c:v>131.02766683809125</c:v>
                </c:pt>
                <c:pt idx="8479">
                  <c:v>131.02766683809125</c:v>
                </c:pt>
                <c:pt idx="8480">
                  <c:v>131.02766683809128</c:v>
                </c:pt>
                <c:pt idx="8481">
                  <c:v>131.02766683809128</c:v>
                </c:pt>
                <c:pt idx="8482">
                  <c:v>131.02766683809128</c:v>
                </c:pt>
                <c:pt idx="8483">
                  <c:v>131.02766683809128</c:v>
                </c:pt>
                <c:pt idx="8484">
                  <c:v>131.02766683809128</c:v>
                </c:pt>
                <c:pt idx="8485">
                  <c:v>131.02766683809128</c:v>
                </c:pt>
                <c:pt idx="8486">
                  <c:v>131.02766683809128</c:v>
                </c:pt>
                <c:pt idx="8487">
                  <c:v>131.02766683809128</c:v>
                </c:pt>
                <c:pt idx="8488">
                  <c:v>131.02766683809128</c:v>
                </c:pt>
                <c:pt idx="8489">
                  <c:v>131.02766683809128</c:v>
                </c:pt>
                <c:pt idx="8490">
                  <c:v>131.02766683809128</c:v>
                </c:pt>
                <c:pt idx="8491">
                  <c:v>131.03615510172284</c:v>
                </c:pt>
                <c:pt idx="8492">
                  <c:v>131.04181394414388</c:v>
                </c:pt>
                <c:pt idx="8493">
                  <c:v>131.04181394414388</c:v>
                </c:pt>
                <c:pt idx="8494">
                  <c:v>131.04181394414388</c:v>
                </c:pt>
                <c:pt idx="8495">
                  <c:v>131.04181394414388</c:v>
                </c:pt>
                <c:pt idx="8496">
                  <c:v>131.04181394414388</c:v>
                </c:pt>
                <c:pt idx="8497">
                  <c:v>131.04181394414388</c:v>
                </c:pt>
                <c:pt idx="8498">
                  <c:v>131.04747278656492</c:v>
                </c:pt>
                <c:pt idx="8499">
                  <c:v>131.04747278656492</c:v>
                </c:pt>
                <c:pt idx="8500">
                  <c:v>131.04747278656492</c:v>
                </c:pt>
                <c:pt idx="8501">
                  <c:v>131.05030220777545</c:v>
                </c:pt>
                <c:pt idx="8502">
                  <c:v>131.05030220777545</c:v>
                </c:pt>
                <c:pt idx="8503">
                  <c:v>131.05030220777545</c:v>
                </c:pt>
                <c:pt idx="8504">
                  <c:v>131.05030220777545</c:v>
                </c:pt>
                <c:pt idx="8505">
                  <c:v>131.05030220777547</c:v>
                </c:pt>
                <c:pt idx="8506">
                  <c:v>131.05030220777547</c:v>
                </c:pt>
                <c:pt idx="8507">
                  <c:v>131.05030220777547</c:v>
                </c:pt>
                <c:pt idx="8508">
                  <c:v>131.05030220777547</c:v>
                </c:pt>
                <c:pt idx="8509">
                  <c:v>131.05596105019652</c:v>
                </c:pt>
                <c:pt idx="8510">
                  <c:v>131.06161989261756</c:v>
                </c:pt>
                <c:pt idx="8511">
                  <c:v>131.06444931382805</c:v>
                </c:pt>
                <c:pt idx="8512">
                  <c:v>131.0672787350386</c:v>
                </c:pt>
                <c:pt idx="8513">
                  <c:v>131.07010815624912</c:v>
                </c:pt>
                <c:pt idx="8514">
                  <c:v>131.07010815624912</c:v>
                </c:pt>
                <c:pt idx="8515">
                  <c:v>131.07010815624912</c:v>
                </c:pt>
                <c:pt idx="8516">
                  <c:v>131.07010815624912</c:v>
                </c:pt>
                <c:pt idx="8517">
                  <c:v>131.07010815624912</c:v>
                </c:pt>
                <c:pt idx="8518">
                  <c:v>131.07010815624912</c:v>
                </c:pt>
                <c:pt idx="8519">
                  <c:v>131.07010815624912</c:v>
                </c:pt>
                <c:pt idx="8520">
                  <c:v>131.07010815624912</c:v>
                </c:pt>
                <c:pt idx="8521">
                  <c:v>131.07010815624912</c:v>
                </c:pt>
                <c:pt idx="8522">
                  <c:v>131.07010815624912</c:v>
                </c:pt>
                <c:pt idx="8523">
                  <c:v>131.07010815624912</c:v>
                </c:pt>
                <c:pt idx="8524">
                  <c:v>131.07010815624912</c:v>
                </c:pt>
                <c:pt idx="8525">
                  <c:v>131.07010815624912</c:v>
                </c:pt>
                <c:pt idx="8526">
                  <c:v>131.07010815624912</c:v>
                </c:pt>
                <c:pt idx="8527">
                  <c:v>131.07010815624912</c:v>
                </c:pt>
                <c:pt idx="8528">
                  <c:v>131.07010815624912</c:v>
                </c:pt>
                <c:pt idx="8529">
                  <c:v>131.07010815624912</c:v>
                </c:pt>
                <c:pt idx="8530">
                  <c:v>131.07010815624912</c:v>
                </c:pt>
                <c:pt idx="8531">
                  <c:v>131.07010815624912</c:v>
                </c:pt>
                <c:pt idx="8532">
                  <c:v>131.07010815624912</c:v>
                </c:pt>
                <c:pt idx="8533">
                  <c:v>131.07010815624912</c:v>
                </c:pt>
                <c:pt idx="8534">
                  <c:v>131.07010815624912</c:v>
                </c:pt>
                <c:pt idx="8535">
                  <c:v>131.07010815624912</c:v>
                </c:pt>
                <c:pt idx="8536">
                  <c:v>131.07010815624912</c:v>
                </c:pt>
                <c:pt idx="8537">
                  <c:v>131.07010815624912</c:v>
                </c:pt>
                <c:pt idx="8538">
                  <c:v>131.07010815624912</c:v>
                </c:pt>
                <c:pt idx="8539">
                  <c:v>131.07010815624912</c:v>
                </c:pt>
                <c:pt idx="8540">
                  <c:v>131.07010815624912</c:v>
                </c:pt>
                <c:pt idx="8541">
                  <c:v>131.07010815624912</c:v>
                </c:pt>
                <c:pt idx="8542">
                  <c:v>131.07010815624912</c:v>
                </c:pt>
                <c:pt idx="8543">
                  <c:v>131.07010815624912</c:v>
                </c:pt>
                <c:pt idx="8544">
                  <c:v>131.07010815624912</c:v>
                </c:pt>
                <c:pt idx="8545">
                  <c:v>131.07010815624912</c:v>
                </c:pt>
                <c:pt idx="8546">
                  <c:v>131.07010815624912</c:v>
                </c:pt>
                <c:pt idx="8547">
                  <c:v>131.07010815624912</c:v>
                </c:pt>
                <c:pt idx="8548">
                  <c:v>131.07010815624912</c:v>
                </c:pt>
                <c:pt idx="8549">
                  <c:v>131.07010815624912</c:v>
                </c:pt>
                <c:pt idx="8550">
                  <c:v>131.07010815624912</c:v>
                </c:pt>
                <c:pt idx="8551">
                  <c:v>131.07010815624912</c:v>
                </c:pt>
                <c:pt idx="8552">
                  <c:v>131.07293757745964</c:v>
                </c:pt>
                <c:pt idx="8553">
                  <c:v>131.07293757745964</c:v>
                </c:pt>
                <c:pt idx="8554">
                  <c:v>131.07576699867016</c:v>
                </c:pt>
                <c:pt idx="8555">
                  <c:v>131.07576699867016</c:v>
                </c:pt>
                <c:pt idx="8556">
                  <c:v>131.07576699867016</c:v>
                </c:pt>
                <c:pt idx="8557">
                  <c:v>131.07576699867016</c:v>
                </c:pt>
                <c:pt idx="8558">
                  <c:v>131.07576699867016</c:v>
                </c:pt>
                <c:pt idx="8559">
                  <c:v>131.07576699867016</c:v>
                </c:pt>
                <c:pt idx="8560">
                  <c:v>131.07576699867016</c:v>
                </c:pt>
                <c:pt idx="8561">
                  <c:v>131.07576699867016</c:v>
                </c:pt>
                <c:pt idx="8562">
                  <c:v>131.07576699867016</c:v>
                </c:pt>
                <c:pt idx="8563">
                  <c:v>131.07576699867016</c:v>
                </c:pt>
                <c:pt idx="8564">
                  <c:v>131.07576699867016</c:v>
                </c:pt>
                <c:pt idx="8565">
                  <c:v>131.07576699867016</c:v>
                </c:pt>
                <c:pt idx="8566">
                  <c:v>131.07576699867016</c:v>
                </c:pt>
                <c:pt idx="8567">
                  <c:v>131.07576699867016</c:v>
                </c:pt>
                <c:pt idx="8568">
                  <c:v>131.07576699867016</c:v>
                </c:pt>
                <c:pt idx="8569">
                  <c:v>131.07859641988068</c:v>
                </c:pt>
                <c:pt idx="8570">
                  <c:v>131.07859641988068</c:v>
                </c:pt>
                <c:pt idx="8571">
                  <c:v>131.07859641988068</c:v>
                </c:pt>
                <c:pt idx="8572">
                  <c:v>131.07859641988068</c:v>
                </c:pt>
                <c:pt idx="8573">
                  <c:v>131.07859641988068</c:v>
                </c:pt>
                <c:pt idx="8574">
                  <c:v>131.07859641988068</c:v>
                </c:pt>
                <c:pt idx="8575">
                  <c:v>131.07859641988068</c:v>
                </c:pt>
                <c:pt idx="8576">
                  <c:v>131.07859641988068</c:v>
                </c:pt>
                <c:pt idx="8577">
                  <c:v>131.07859641988068</c:v>
                </c:pt>
                <c:pt idx="8578">
                  <c:v>131.07859641988068</c:v>
                </c:pt>
                <c:pt idx="8579">
                  <c:v>131.07859641988068</c:v>
                </c:pt>
                <c:pt idx="8580">
                  <c:v>131.07859641988068</c:v>
                </c:pt>
                <c:pt idx="8581">
                  <c:v>131.07859641988068</c:v>
                </c:pt>
                <c:pt idx="8582">
                  <c:v>131.07859641988068</c:v>
                </c:pt>
                <c:pt idx="8583">
                  <c:v>131.07859641988068</c:v>
                </c:pt>
                <c:pt idx="8584">
                  <c:v>131.07859641988068</c:v>
                </c:pt>
                <c:pt idx="8585">
                  <c:v>131.07859641988068</c:v>
                </c:pt>
                <c:pt idx="8586">
                  <c:v>131.07859641988068</c:v>
                </c:pt>
                <c:pt idx="8587">
                  <c:v>131.07859641988068</c:v>
                </c:pt>
                <c:pt idx="8588">
                  <c:v>131.07859641988068</c:v>
                </c:pt>
                <c:pt idx="8589">
                  <c:v>131.07859641988068</c:v>
                </c:pt>
                <c:pt idx="8590">
                  <c:v>131.07859641988068</c:v>
                </c:pt>
                <c:pt idx="8591">
                  <c:v>131.07859641988068</c:v>
                </c:pt>
                <c:pt idx="8592">
                  <c:v>131.07859641988068</c:v>
                </c:pt>
                <c:pt idx="8593">
                  <c:v>131.07859641988068</c:v>
                </c:pt>
                <c:pt idx="8594">
                  <c:v>131.08142584109123</c:v>
                </c:pt>
                <c:pt idx="8595">
                  <c:v>131.08142584109123</c:v>
                </c:pt>
                <c:pt idx="8596">
                  <c:v>131.08142584109123</c:v>
                </c:pt>
                <c:pt idx="8597">
                  <c:v>131.08142584109123</c:v>
                </c:pt>
                <c:pt idx="8598">
                  <c:v>131.08142584109123</c:v>
                </c:pt>
                <c:pt idx="8599">
                  <c:v>131.08142584109123</c:v>
                </c:pt>
                <c:pt idx="8600">
                  <c:v>131.08142584109123</c:v>
                </c:pt>
                <c:pt idx="8601">
                  <c:v>131.08142584109123</c:v>
                </c:pt>
                <c:pt idx="8602">
                  <c:v>131.08142584109123</c:v>
                </c:pt>
                <c:pt idx="8603">
                  <c:v>131.08142584109123</c:v>
                </c:pt>
                <c:pt idx="8604">
                  <c:v>131.08425526230175</c:v>
                </c:pt>
                <c:pt idx="8605">
                  <c:v>131.08708468351227</c:v>
                </c:pt>
                <c:pt idx="8606">
                  <c:v>131.08991410472282</c:v>
                </c:pt>
                <c:pt idx="8607">
                  <c:v>131.08991410472282</c:v>
                </c:pt>
                <c:pt idx="8608">
                  <c:v>131.08991410472282</c:v>
                </c:pt>
                <c:pt idx="8609">
                  <c:v>131.08991410472282</c:v>
                </c:pt>
                <c:pt idx="8610">
                  <c:v>131.08991410472282</c:v>
                </c:pt>
                <c:pt idx="8611">
                  <c:v>131.08991410472282</c:v>
                </c:pt>
                <c:pt idx="8612">
                  <c:v>131.09274352593337</c:v>
                </c:pt>
                <c:pt idx="8613">
                  <c:v>131.09557294714389</c:v>
                </c:pt>
                <c:pt idx="8614">
                  <c:v>131.09557294714389</c:v>
                </c:pt>
                <c:pt idx="8615">
                  <c:v>131.09557294714389</c:v>
                </c:pt>
                <c:pt idx="8616">
                  <c:v>131.09557294714389</c:v>
                </c:pt>
                <c:pt idx="8617">
                  <c:v>131.09557294714389</c:v>
                </c:pt>
                <c:pt idx="8618">
                  <c:v>131.09557294714389</c:v>
                </c:pt>
                <c:pt idx="8619">
                  <c:v>131.09840236835441</c:v>
                </c:pt>
                <c:pt idx="8620">
                  <c:v>131.10123178956496</c:v>
                </c:pt>
                <c:pt idx="8621">
                  <c:v>131.10406121077546</c:v>
                </c:pt>
                <c:pt idx="8622">
                  <c:v>131.106890631986</c:v>
                </c:pt>
                <c:pt idx="8623">
                  <c:v>131.106890631986</c:v>
                </c:pt>
                <c:pt idx="8624">
                  <c:v>131.106890631986</c:v>
                </c:pt>
                <c:pt idx="8625">
                  <c:v>131.106890631986</c:v>
                </c:pt>
                <c:pt idx="8626">
                  <c:v>131.106890631986</c:v>
                </c:pt>
                <c:pt idx="8627">
                  <c:v>131.106890631986</c:v>
                </c:pt>
                <c:pt idx="8628">
                  <c:v>131.106890631986</c:v>
                </c:pt>
                <c:pt idx="8629">
                  <c:v>131.106890631986</c:v>
                </c:pt>
                <c:pt idx="8630">
                  <c:v>131.106890631986</c:v>
                </c:pt>
                <c:pt idx="8631">
                  <c:v>131.106890631986</c:v>
                </c:pt>
                <c:pt idx="8632">
                  <c:v>131.106890631986</c:v>
                </c:pt>
                <c:pt idx="8633">
                  <c:v>131.106890631986</c:v>
                </c:pt>
                <c:pt idx="8634">
                  <c:v>131.106890631986</c:v>
                </c:pt>
                <c:pt idx="8635">
                  <c:v>131.106890631986</c:v>
                </c:pt>
                <c:pt idx="8636">
                  <c:v>131.106890631986</c:v>
                </c:pt>
                <c:pt idx="8637">
                  <c:v>131.106890631986</c:v>
                </c:pt>
                <c:pt idx="8638">
                  <c:v>131.106890631986</c:v>
                </c:pt>
                <c:pt idx="8639">
                  <c:v>131.106890631986</c:v>
                </c:pt>
                <c:pt idx="8640">
                  <c:v>131.10972005319653</c:v>
                </c:pt>
                <c:pt idx="8641">
                  <c:v>131.10972005319653</c:v>
                </c:pt>
                <c:pt idx="8642">
                  <c:v>131.10972005319653</c:v>
                </c:pt>
                <c:pt idx="8643">
                  <c:v>131.10972005319653</c:v>
                </c:pt>
                <c:pt idx="8644">
                  <c:v>131.10972005319653</c:v>
                </c:pt>
                <c:pt idx="8645">
                  <c:v>131.10972005319653</c:v>
                </c:pt>
                <c:pt idx="8646">
                  <c:v>131.10972005319653</c:v>
                </c:pt>
                <c:pt idx="8647">
                  <c:v>131.10972005319653</c:v>
                </c:pt>
                <c:pt idx="8648">
                  <c:v>131.10972005319653</c:v>
                </c:pt>
                <c:pt idx="8649">
                  <c:v>131.10972005319653</c:v>
                </c:pt>
                <c:pt idx="8650">
                  <c:v>131.10972005319653</c:v>
                </c:pt>
                <c:pt idx="8651">
                  <c:v>131.10972005319653</c:v>
                </c:pt>
                <c:pt idx="8652">
                  <c:v>131.10972005319653</c:v>
                </c:pt>
                <c:pt idx="8653">
                  <c:v>131.10972005319653</c:v>
                </c:pt>
                <c:pt idx="8654">
                  <c:v>131.10972005319653</c:v>
                </c:pt>
                <c:pt idx="8655">
                  <c:v>131.10972005319653</c:v>
                </c:pt>
                <c:pt idx="8656">
                  <c:v>131.10972005319653</c:v>
                </c:pt>
                <c:pt idx="8657">
                  <c:v>131.10972005319653</c:v>
                </c:pt>
                <c:pt idx="8658">
                  <c:v>131.10972005319653</c:v>
                </c:pt>
                <c:pt idx="8659">
                  <c:v>131.10972005319653</c:v>
                </c:pt>
                <c:pt idx="8660">
                  <c:v>131.10972005319653</c:v>
                </c:pt>
                <c:pt idx="8661">
                  <c:v>131.10972005319653</c:v>
                </c:pt>
                <c:pt idx="8662">
                  <c:v>131.10972005319653</c:v>
                </c:pt>
                <c:pt idx="8663">
                  <c:v>131.10972005319653</c:v>
                </c:pt>
                <c:pt idx="8664">
                  <c:v>131.10972005319653</c:v>
                </c:pt>
                <c:pt idx="8665">
                  <c:v>131.10972005319653</c:v>
                </c:pt>
                <c:pt idx="8666">
                  <c:v>131.10972005319653</c:v>
                </c:pt>
                <c:pt idx="8667">
                  <c:v>131.10972005319653</c:v>
                </c:pt>
                <c:pt idx="8668">
                  <c:v>131.10972005319653</c:v>
                </c:pt>
                <c:pt idx="8669">
                  <c:v>131.10972005319653</c:v>
                </c:pt>
                <c:pt idx="8670">
                  <c:v>131.10972005319653</c:v>
                </c:pt>
                <c:pt idx="8671">
                  <c:v>131.10972005319653</c:v>
                </c:pt>
                <c:pt idx="8672">
                  <c:v>131.10972005319653</c:v>
                </c:pt>
                <c:pt idx="8673">
                  <c:v>131.10972005319653</c:v>
                </c:pt>
                <c:pt idx="8674">
                  <c:v>131.10972005319653</c:v>
                </c:pt>
                <c:pt idx="8675">
                  <c:v>131.10972005319653</c:v>
                </c:pt>
                <c:pt idx="8676">
                  <c:v>131.10972005319653</c:v>
                </c:pt>
                <c:pt idx="8677">
                  <c:v>131.10972005319653</c:v>
                </c:pt>
                <c:pt idx="8678">
                  <c:v>131.10972005319653</c:v>
                </c:pt>
                <c:pt idx="8679">
                  <c:v>131.10972005319653</c:v>
                </c:pt>
                <c:pt idx="8680">
                  <c:v>131.10972005319653</c:v>
                </c:pt>
                <c:pt idx="8681">
                  <c:v>131.10972005319653</c:v>
                </c:pt>
                <c:pt idx="8682">
                  <c:v>131.10972005319653</c:v>
                </c:pt>
                <c:pt idx="8683">
                  <c:v>131.10972005319653</c:v>
                </c:pt>
                <c:pt idx="8684">
                  <c:v>131.10972005319653</c:v>
                </c:pt>
                <c:pt idx="8685">
                  <c:v>131.10972005319653</c:v>
                </c:pt>
                <c:pt idx="8686">
                  <c:v>131.10972005319653</c:v>
                </c:pt>
                <c:pt idx="8687">
                  <c:v>131.10972005319653</c:v>
                </c:pt>
                <c:pt idx="8688">
                  <c:v>131.10972005319653</c:v>
                </c:pt>
                <c:pt idx="8689">
                  <c:v>131.10972005319653</c:v>
                </c:pt>
                <c:pt idx="8690">
                  <c:v>131.10972005319653</c:v>
                </c:pt>
                <c:pt idx="8691">
                  <c:v>131.10972005319653</c:v>
                </c:pt>
                <c:pt idx="8692">
                  <c:v>131.10972005319653</c:v>
                </c:pt>
                <c:pt idx="8693">
                  <c:v>131.10972005319653</c:v>
                </c:pt>
                <c:pt idx="8694">
                  <c:v>131.10972005319653</c:v>
                </c:pt>
                <c:pt idx="8695">
                  <c:v>131.10972005319653</c:v>
                </c:pt>
                <c:pt idx="8696">
                  <c:v>131.10972005319653</c:v>
                </c:pt>
                <c:pt idx="8697">
                  <c:v>131.10972005319653</c:v>
                </c:pt>
                <c:pt idx="8698">
                  <c:v>131.10972005319653</c:v>
                </c:pt>
                <c:pt idx="8699">
                  <c:v>131.10972005319653</c:v>
                </c:pt>
                <c:pt idx="8700">
                  <c:v>131.10972005319653</c:v>
                </c:pt>
                <c:pt idx="8701">
                  <c:v>131.10972005319653</c:v>
                </c:pt>
                <c:pt idx="8702">
                  <c:v>131.10972005319653</c:v>
                </c:pt>
                <c:pt idx="8703">
                  <c:v>131.10972005319653</c:v>
                </c:pt>
                <c:pt idx="8704">
                  <c:v>131.10972005319653</c:v>
                </c:pt>
                <c:pt idx="8705">
                  <c:v>131.10972005319653</c:v>
                </c:pt>
                <c:pt idx="8706">
                  <c:v>131.10972005319653</c:v>
                </c:pt>
                <c:pt idx="8707">
                  <c:v>131.10972005319653</c:v>
                </c:pt>
                <c:pt idx="8708">
                  <c:v>131.10972005319653</c:v>
                </c:pt>
                <c:pt idx="8709">
                  <c:v>131.10972005319653</c:v>
                </c:pt>
                <c:pt idx="8710">
                  <c:v>131.10972005319653</c:v>
                </c:pt>
                <c:pt idx="8711">
                  <c:v>131.10972005319653</c:v>
                </c:pt>
                <c:pt idx="8712">
                  <c:v>131.10972005319653</c:v>
                </c:pt>
                <c:pt idx="8713">
                  <c:v>131.10972005319653</c:v>
                </c:pt>
                <c:pt idx="8714">
                  <c:v>131.10972005319653</c:v>
                </c:pt>
                <c:pt idx="8715">
                  <c:v>131.10972005319653</c:v>
                </c:pt>
                <c:pt idx="8716">
                  <c:v>131.10972005319653</c:v>
                </c:pt>
                <c:pt idx="8717">
                  <c:v>131.10972005319653</c:v>
                </c:pt>
                <c:pt idx="8718">
                  <c:v>131.10972005319653</c:v>
                </c:pt>
                <c:pt idx="8719">
                  <c:v>131.10972005319653</c:v>
                </c:pt>
                <c:pt idx="8720">
                  <c:v>131.10972005319653</c:v>
                </c:pt>
                <c:pt idx="8721">
                  <c:v>131.10972005319653</c:v>
                </c:pt>
                <c:pt idx="8722">
                  <c:v>131.10972005319653</c:v>
                </c:pt>
                <c:pt idx="8723">
                  <c:v>131.10972005319653</c:v>
                </c:pt>
                <c:pt idx="8724">
                  <c:v>131.10972005319653</c:v>
                </c:pt>
                <c:pt idx="8725">
                  <c:v>131.10972005319653</c:v>
                </c:pt>
                <c:pt idx="8726">
                  <c:v>131.10972005319653</c:v>
                </c:pt>
                <c:pt idx="8727">
                  <c:v>131.10972005319653</c:v>
                </c:pt>
                <c:pt idx="8728">
                  <c:v>131.10972005319653</c:v>
                </c:pt>
                <c:pt idx="8729">
                  <c:v>131.10972005319653</c:v>
                </c:pt>
                <c:pt idx="8730">
                  <c:v>131.10972005319653</c:v>
                </c:pt>
                <c:pt idx="8731">
                  <c:v>131.10972005319653</c:v>
                </c:pt>
                <c:pt idx="8732">
                  <c:v>131.10972005319653</c:v>
                </c:pt>
                <c:pt idx="8733">
                  <c:v>131.10972005319653</c:v>
                </c:pt>
                <c:pt idx="8734">
                  <c:v>131.10972005319653</c:v>
                </c:pt>
                <c:pt idx="8735">
                  <c:v>131.10972005319653</c:v>
                </c:pt>
                <c:pt idx="8736">
                  <c:v>131.10972005319653</c:v>
                </c:pt>
                <c:pt idx="8737">
                  <c:v>131.10972005319653</c:v>
                </c:pt>
                <c:pt idx="8738">
                  <c:v>131.10972005319653</c:v>
                </c:pt>
                <c:pt idx="8739">
                  <c:v>131.10972005319653</c:v>
                </c:pt>
                <c:pt idx="8740">
                  <c:v>131.10972005319653</c:v>
                </c:pt>
                <c:pt idx="8741">
                  <c:v>131.10972005319653</c:v>
                </c:pt>
                <c:pt idx="8742">
                  <c:v>131.10972005319653</c:v>
                </c:pt>
                <c:pt idx="8743">
                  <c:v>131.10972005319653</c:v>
                </c:pt>
                <c:pt idx="8744">
                  <c:v>131.10972005319653</c:v>
                </c:pt>
                <c:pt idx="8745">
                  <c:v>131.10972005319653</c:v>
                </c:pt>
                <c:pt idx="8746">
                  <c:v>131.10972005319653</c:v>
                </c:pt>
                <c:pt idx="8747">
                  <c:v>131.10972005319653</c:v>
                </c:pt>
                <c:pt idx="8748">
                  <c:v>131.10972005319653</c:v>
                </c:pt>
                <c:pt idx="8749">
                  <c:v>131.10972005319653</c:v>
                </c:pt>
                <c:pt idx="8750">
                  <c:v>131.10972005319653</c:v>
                </c:pt>
                <c:pt idx="8751">
                  <c:v>131.10972005319653</c:v>
                </c:pt>
                <c:pt idx="8752">
                  <c:v>131.10972005319653</c:v>
                </c:pt>
                <c:pt idx="8753">
                  <c:v>131.10972005319653</c:v>
                </c:pt>
                <c:pt idx="8754">
                  <c:v>131.10972005319653</c:v>
                </c:pt>
                <c:pt idx="8755">
                  <c:v>131.10972005319653</c:v>
                </c:pt>
                <c:pt idx="8756">
                  <c:v>131.11254947440705</c:v>
                </c:pt>
                <c:pt idx="8757">
                  <c:v>131.12103773803861</c:v>
                </c:pt>
                <c:pt idx="8758">
                  <c:v>131.13235542288069</c:v>
                </c:pt>
                <c:pt idx="8759">
                  <c:v>131.15216137135434</c:v>
                </c:pt>
                <c:pt idx="8760">
                  <c:v>131.17762616224906</c:v>
                </c:pt>
                <c:pt idx="8761">
                  <c:v>131.20874979556481</c:v>
                </c:pt>
                <c:pt idx="8762">
                  <c:v>131.24553227130161</c:v>
                </c:pt>
                <c:pt idx="8763">
                  <c:v>131.29080301067</c:v>
                </c:pt>
                <c:pt idx="8764">
                  <c:v>131.34456201366993</c:v>
                </c:pt>
                <c:pt idx="8765">
                  <c:v>131.4011504378804</c:v>
                </c:pt>
                <c:pt idx="8766">
                  <c:v>131.46339770451192</c:v>
                </c:pt>
                <c:pt idx="8767">
                  <c:v>131.52564497114338</c:v>
                </c:pt>
                <c:pt idx="8768">
                  <c:v>131.59072165898539</c:v>
                </c:pt>
                <c:pt idx="8769">
                  <c:v>131.6557983468274</c:v>
                </c:pt>
                <c:pt idx="8770">
                  <c:v>131.72087503466946</c:v>
                </c:pt>
                <c:pt idx="8771">
                  <c:v>131.78312230130092</c:v>
                </c:pt>
                <c:pt idx="8772">
                  <c:v>131.84819898914299</c:v>
                </c:pt>
                <c:pt idx="8773">
                  <c:v>131.91610509819554</c:v>
                </c:pt>
                <c:pt idx="8774">
                  <c:v>131.98118178603755</c:v>
                </c:pt>
                <c:pt idx="8775">
                  <c:v>132.04908789509005</c:v>
                </c:pt>
                <c:pt idx="8776">
                  <c:v>132.11982342535313</c:v>
                </c:pt>
                <c:pt idx="8777">
                  <c:v>132.18772953440566</c:v>
                </c:pt>
                <c:pt idx="8778">
                  <c:v>132.25280622224767</c:v>
                </c:pt>
                <c:pt idx="8779">
                  <c:v>132.31788291008968</c:v>
                </c:pt>
                <c:pt idx="8780">
                  <c:v>132.38295959793169</c:v>
                </c:pt>
                <c:pt idx="8781">
                  <c:v>132.4480362857737</c:v>
                </c:pt>
                <c:pt idx="8782">
                  <c:v>132.51594239482625</c:v>
                </c:pt>
                <c:pt idx="8783">
                  <c:v>132.58101908266826</c:v>
                </c:pt>
                <c:pt idx="8784">
                  <c:v>132.65458403414186</c:v>
                </c:pt>
                <c:pt idx="8785">
                  <c:v>132.72814898561543</c:v>
                </c:pt>
                <c:pt idx="8786">
                  <c:v>132.79888451587851</c:v>
                </c:pt>
                <c:pt idx="8787">
                  <c:v>132.86962004614156</c:v>
                </c:pt>
                <c:pt idx="8788">
                  <c:v>132.9346967339836</c:v>
                </c:pt>
                <c:pt idx="8789">
                  <c:v>132.97996747335193</c:v>
                </c:pt>
                <c:pt idx="8790">
                  <c:v>133.01392052787821</c:v>
                </c:pt>
                <c:pt idx="8791">
                  <c:v>133.03655589756238</c:v>
                </c:pt>
                <c:pt idx="8792">
                  <c:v>133.04221473998342</c:v>
                </c:pt>
                <c:pt idx="8793">
                  <c:v>133.04504416119397</c:v>
                </c:pt>
                <c:pt idx="8794">
                  <c:v>133.04787358240449</c:v>
                </c:pt>
                <c:pt idx="8795">
                  <c:v>133.04787358240449</c:v>
                </c:pt>
                <c:pt idx="8796">
                  <c:v>133.04787358240449</c:v>
                </c:pt>
                <c:pt idx="8797">
                  <c:v>133.04787358240449</c:v>
                </c:pt>
                <c:pt idx="8798">
                  <c:v>133.04787358240449</c:v>
                </c:pt>
                <c:pt idx="8799">
                  <c:v>133.04787358240449</c:v>
                </c:pt>
                <c:pt idx="8800">
                  <c:v>133.04787358240449</c:v>
                </c:pt>
                <c:pt idx="8801">
                  <c:v>133.04787358240449</c:v>
                </c:pt>
                <c:pt idx="8802">
                  <c:v>133.05070300361501</c:v>
                </c:pt>
                <c:pt idx="8803">
                  <c:v>133.05070300361501</c:v>
                </c:pt>
                <c:pt idx="8804">
                  <c:v>133.12143853387806</c:v>
                </c:pt>
                <c:pt idx="8805">
                  <c:v>133.33364512466727</c:v>
                </c:pt>
                <c:pt idx="8806">
                  <c:v>133.6760050911405</c:v>
                </c:pt>
                <c:pt idx="8807">
                  <c:v>134.15134785450829</c:v>
                </c:pt>
                <c:pt idx="8808">
                  <c:v>134.74835572992856</c:v>
                </c:pt>
                <c:pt idx="8809">
                  <c:v>135.37082839624355</c:v>
                </c:pt>
                <c:pt idx="8810">
                  <c:v>135.92822437471651</c:v>
                </c:pt>
                <c:pt idx="8811">
                  <c:v>136.41488482292641</c:v>
                </c:pt>
                <c:pt idx="8812">
                  <c:v>136.83363916208373</c:v>
                </c:pt>
                <c:pt idx="8813">
                  <c:v>137.16468144371487</c:v>
                </c:pt>
                <c:pt idx="8814">
                  <c:v>137.43913530113554</c:v>
                </c:pt>
                <c:pt idx="8815">
                  <c:v>137.67397726160891</c:v>
                </c:pt>
                <c:pt idx="8816">
                  <c:v>137.88618385239812</c:v>
                </c:pt>
                <c:pt idx="8817">
                  <c:v>138.05877854623998</c:v>
                </c:pt>
                <c:pt idx="8818">
                  <c:v>138.22854381887134</c:v>
                </c:pt>
                <c:pt idx="8819">
                  <c:v>138.37850314302904</c:v>
                </c:pt>
                <c:pt idx="8820">
                  <c:v>138.51997420355517</c:v>
                </c:pt>
                <c:pt idx="8821">
                  <c:v>138.65295700044973</c:v>
                </c:pt>
                <c:pt idx="8822">
                  <c:v>138.77745153371274</c:v>
                </c:pt>
                <c:pt idx="8823">
                  <c:v>138.89628722455467</c:v>
                </c:pt>
                <c:pt idx="8824">
                  <c:v>139.000975809344</c:v>
                </c:pt>
                <c:pt idx="8825">
                  <c:v>139.08019960323861</c:v>
                </c:pt>
                <c:pt idx="8826">
                  <c:v>139.13395860623854</c:v>
                </c:pt>
                <c:pt idx="8827">
                  <c:v>139.17074108197534</c:v>
                </c:pt>
                <c:pt idx="8828">
                  <c:v>139.18205876681742</c:v>
                </c:pt>
                <c:pt idx="8829">
                  <c:v>139.18205876681742</c:v>
                </c:pt>
                <c:pt idx="8830">
                  <c:v>139.18205876681742</c:v>
                </c:pt>
                <c:pt idx="8831">
                  <c:v>139.18205876681742</c:v>
                </c:pt>
                <c:pt idx="8832">
                  <c:v>139.18205876681742</c:v>
                </c:pt>
                <c:pt idx="8833">
                  <c:v>139.18205876681742</c:v>
                </c:pt>
                <c:pt idx="8834">
                  <c:v>139.18205876681742</c:v>
                </c:pt>
                <c:pt idx="8835">
                  <c:v>139.18205876681742</c:v>
                </c:pt>
                <c:pt idx="8836">
                  <c:v>139.18205876681742</c:v>
                </c:pt>
                <c:pt idx="8837">
                  <c:v>139.18205876681742</c:v>
                </c:pt>
                <c:pt idx="8838">
                  <c:v>139.18205876681742</c:v>
                </c:pt>
                <c:pt idx="8839">
                  <c:v>139.18205876681742</c:v>
                </c:pt>
                <c:pt idx="8840">
                  <c:v>139.18205876681742</c:v>
                </c:pt>
                <c:pt idx="8841">
                  <c:v>139.18205876681742</c:v>
                </c:pt>
                <c:pt idx="8842">
                  <c:v>139.18205876681742</c:v>
                </c:pt>
                <c:pt idx="8843">
                  <c:v>139.18205876681742</c:v>
                </c:pt>
                <c:pt idx="8844">
                  <c:v>139.18205876681742</c:v>
                </c:pt>
                <c:pt idx="8845">
                  <c:v>139.18205876681742</c:v>
                </c:pt>
                <c:pt idx="8846">
                  <c:v>139.18205876681742</c:v>
                </c:pt>
                <c:pt idx="8847">
                  <c:v>139.18205876681742</c:v>
                </c:pt>
                <c:pt idx="8848">
                  <c:v>139.18205876681742</c:v>
                </c:pt>
                <c:pt idx="8849">
                  <c:v>139.18205876681742</c:v>
                </c:pt>
                <c:pt idx="8850">
                  <c:v>139.18205876681742</c:v>
                </c:pt>
                <c:pt idx="8851">
                  <c:v>139.18205876681742</c:v>
                </c:pt>
                <c:pt idx="8852">
                  <c:v>139.18205876681742</c:v>
                </c:pt>
                <c:pt idx="8853">
                  <c:v>139.18205876681742</c:v>
                </c:pt>
                <c:pt idx="8854">
                  <c:v>139.18205876681742</c:v>
                </c:pt>
                <c:pt idx="8855">
                  <c:v>139.18205876681742</c:v>
                </c:pt>
                <c:pt idx="8856">
                  <c:v>139.18205876681742</c:v>
                </c:pt>
                <c:pt idx="8857">
                  <c:v>139.18205876681742</c:v>
                </c:pt>
                <c:pt idx="8858">
                  <c:v>139.18205876681742</c:v>
                </c:pt>
                <c:pt idx="8859">
                  <c:v>139.18205876681742</c:v>
                </c:pt>
                <c:pt idx="8860">
                  <c:v>139.18205876681742</c:v>
                </c:pt>
                <c:pt idx="8861">
                  <c:v>139.18205876681742</c:v>
                </c:pt>
                <c:pt idx="8862">
                  <c:v>139.18205876681742</c:v>
                </c:pt>
                <c:pt idx="8863">
                  <c:v>139.18205876681742</c:v>
                </c:pt>
                <c:pt idx="8864">
                  <c:v>139.18205876681742</c:v>
                </c:pt>
                <c:pt idx="8865">
                  <c:v>139.18205876681742</c:v>
                </c:pt>
                <c:pt idx="8866">
                  <c:v>139.18205876681742</c:v>
                </c:pt>
                <c:pt idx="8867">
                  <c:v>139.18205876681742</c:v>
                </c:pt>
                <c:pt idx="8868">
                  <c:v>139.18771760923846</c:v>
                </c:pt>
                <c:pt idx="8869">
                  <c:v>139.19054703044898</c:v>
                </c:pt>
                <c:pt idx="8870">
                  <c:v>139.19620587287</c:v>
                </c:pt>
                <c:pt idx="8871">
                  <c:v>139.20186471529104</c:v>
                </c:pt>
                <c:pt idx="8872">
                  <c:v>139.21035297892263</c:v>
                </c:pt>
                <c:pt idx="8873">
                  <c:v>139.21318240013318</c:v>
                </c:pt>
                <c:pt idx="8874">
                  <c:v>139.21884124255422</c:v>
                </c:pt>
                <c:pt idx="8875">
                  <c:v>139.22732950618575</c:v>
                </c:pt>
                <c:pt idx="8876">
                  <c:v>139.23581776981734</c:v>
                </c:pt>
                <c:pt idx="8877">
                  <c:v>139.24147661223839</c:v>
                </c:pt>
                <c:pt idx="8878">
                  <c:v>139.2527942970805</c:v>
                </c:pt>
                <c:pt idx="8879">
                  <c:v>139.26128256071206</c:v>
                </c:pt>
                <c:pt idx="8880">
                  <c:v>139.26977082434365</c:v>
                </c:pt>
                <c:pt idx="8881">
                  <c:v>139.27825908797524</c:v>
                </c:pt>
                <c:pt idx="8882">
                  <c:v>139.29240619402785</c:v>
                </c:pt>
                <c:pt idx="8883">
                  <c:v>139.30089445765944</c:v>
                </c:pt>
                <c:pt idx="8884">
                  <c:v>139.31787098492256</c:v>
                </c:pt>
                <c:pt idx="8885">
                  <c:v>139.32918866976465</c:v>
                </c:pt>
                <c:pt idx="8886">
                  <c:v>139.33767693339624</c:v>
                </c:pt>
                <c:pt idx="8887">
                  <c:v>139.3461651970278</c:v>
                </c:pt>
                <c:pt idx="8888">
                  <c:v>139.36031230308043</c:v>
                </c:pt>
                <c:pt idx="8889">
                  <c:v>139.36880056671197</c:v>
                </c:pt>
                <c:pt idx="8890">
                  <c:v>139.3829476727646</c:v>
                </c:pt>
                <c:pt idx="8891">
                  <c:v>139.40275362123828</c:v>
                </c:pt>
                <c:pt idx="8892">
                  <c:v>139.4197301485014</c:v>
                </c:pt>
                <c:pt idx="8893">
                  <c:v>139.43387725455401</c:v>
                </c:pt>
                <c:pt idx="8894">
                  <c:v>139.45368320302765</c:v>
                </c:pt>
                <c:pt idx="8895">
                  <c:v>139.47631857271182</c:v>
                </c:pt>
                <c:pt idx="8896">
                  <c:v>139.49612452118549</c:v>
                </c:pt>
                <c:pt idx="8897">
                  <c:v>139.51875989086969</c:v>
                </c:pt>
                <c:pt idx="8898">
                  <c:v>139.54422468176438</c:v>
                </c:pt>
                <c:pt idx="8899">
                  <c:v>139.56403063023805</c:v>
                </c:pt>
                <c:pt idx="8900">
                  <c:v>139.58100715750118</c:v>
                </c:pt>
                <c:pt idx="8901">
                  <c:v>139.5979836847643</c:v>
                </c:pt>
                <c:pt idx="8902">
                  <c:v>139.61496021202743</c:v>
                </c:pt>
                <c:pt idx="8903">
                  <c:v>139.62344847565902</c:v>
                </c:pt>
                <c:pt idx="8904">
                  <c:v>139.63759558171162</c:v>
                </c:pt>
                <c:pt idx="8905">
                  <c:v>139.65174268776423</c:v>
                </c:pt>
                <c:pt idx="8906">
                  <c:v>139.6715486362379</c:v>
                </c:pt>
                <c:pt idx="8907">
                  <c:v>139.69418400592207</c:v>
                </c:pt>
                <c:pt idx="8908">
                  <c:v>139.71964879681678</c:v>
                </c:pt>
                <c:pt idx="8909">
                  <c:v>139.74511358771147</c:v>
                </c:pt>
                <c:pt idx="8910">
                  <c:v>139.76209011497463</c:v>
                </c:pt>
                <c:pt idx="8911">
                  <c:v>139.77906664223775</c:v>
                </c:pt>
                <c:pt idx="8912">
                  <c:v>139.79887259071143</c:v>
                </c:pt>
                <c:pt idx="8913">
                  <c:v>139.8186785391851</c:v>
                </c:pt>
                <c:pt idx="8914">
                  <c:v>139.83565506644823</c:v>
                </c:pt>
                <c:pt idx="8915">
                  <c:v>139.85829043613239</c:v>
                </c:pt>
                <c:pt idx="8916">
                  <c:v>139.88092580581656</c:v>
                </c:pt>
                <c:pt idx="8917">
                  <c:v>139.89224349065864</c:v>
                </c:pt>
                <c:pt idx="8918">
                  <c:v>139.90639059671125</c:v>
                </c:pt>
                <c:pt idx="8919">
                  <c:v>139.92053770276388</c:v>
                </c:pt>
                <c:pt idx="8920">
                  <c:v>139.93751423002703</c:v>
                </c:pt>
                <c:pt idx="8921">
                  <c:v>139.95166133607964</c:v>
                </c:pt>
                <c:pt idx="8922">
                  <c:v>139.97146728455334</c:v>
                </c:pt>
                <c:pt idx="8923">
                  <c:v>139.99410265423751</c:v>
                </c:pt>
                <c:pt idx="8924">
                  <c:v>140.01390860271118</c:v>
                </c:pt>
                <c:pt idx="8925">
                  <c:v>140.03088512997431</c:v>
                </c:pt>
                <c:pt idx="8926">
                  <c:v>140.04503223602694</c:v>
                </c:pt>
                <c:pt idx="8927">
                  <c:v>140.05634992086902</c:v>
                </c:pt>
                <c:pt idx="8928">
                  <c:v>140.06483818450062</c:v>
                </c:pt>
                <c:pt idx="8929">
                  <c:v>140.0761558693427</c:v>
                </c:pt>
                <c:pt idx="8930">
                  <c:v>140.0903029753953</c:v>
                </c:pt>
                <c:pt idx="8931">
                  <c:v>140.10445008144791</c:v>
                </c:pt>
                <c:pt idx="8932">
                  <c:v>140.12142660871103</c:v>
                </c:pt>
                <c:pt idx="8933">
                  <c:v>140.13557371476367</c:v>
                </c:pt>
                <c:pt idx="8934">
                  <c:v>140.15537966323731</c:v>
                </c:pt>
                <c:pt idx="8935">
                  <c:v>140.16952676928994</c:v>
                </c:pt>
                <c:pt idx="8936">
                  <c:v>140.19216213897411</c:v>
                </c:pt>
                <c:pt idx="8937">
                  <c:v>140.20913866623727</c:v>
                </c:pt>
                <c:pt idx="8938">
                  <c:v>140.23177403592143</c:v>
                </c:pt>
                <c:pt idx="8939">
                  <c:v>140.24592114197404</c:v>
                </c:pt>
                <c:pt idx="8940">
                  <c:v>140.26006824802664</c:v>
                </c:pt>
                <c:pt idx="8941">
                  <c:v>140.27138593286872</c:v>
                </c:pt>
                <c:pt idx="8942">
                  <c:v>140.28270361771081</c:v>
                </c:pt>
                <c:pt idx="8943">
                  <c:v>140.29402130255289</c:v>
                </c:pt>
                <c:pt idx="8944">
                  <c:v>140.30533898739498</c:v>
                </c:pt>
                <c:pt idx="8945">
                  <c:v>140.3223155146581</c:v>
                </c:pt>
                <c:pt idx="8946">
                  <c:v>140.33363319950018</c:v>
                </c:pt>
                <c:pt idx="8947">
                  <c:v>140.35343914797386</c:v>
                </c:pt>
                <c:pt idx="8948">
                  <c:v>140.36758625402649</c:v>
                </c:pt>
                <c:pt idx="8949">
                  <c:v>140.38739220250017</c:v>
                </c:pt>
                <c:pt idx="8950">
                  <c:v>140.4015393085528</c:v>
                </c:pt>
                <c:pt idx="8951">
                  <c:v>140.4156864146054</c:v>
                </c:pt>
                <c:pt idx="8952">
                  <c:v>140.42700409944749</c:v>
                </c:pt>
                <c:pt idx="8953">
                  <c:v>140.43832178428957</c:v>
                </c:pt>
                <c:pt idx="8954">
                  <c:v>140.44963946913165</c:v>
                </c:pt>
                <c:pt idx="8955">
                  <c:v>140.46095715397374</c:v>
                </c:pt>
                <c:pt idx="8956">
                  <c:v>140.47510426002634</c:v>
                </c:pt>
                <c:pt idx="8957">
                  <c:v>140.48925136607897</c:v>
                </c:pt>
                <c:pt idx="8958">
                  <c:v>140.50056905092106</c:v>
                </c:pt>
                <c:pt idx="8959">
                  <c:v>140.51188673576314</c:v>
                </c:pt>
                <c:pt idx="8960">
                  <c:v>140.52320442060523</c:v>
                </c:pt>
                <c:pt idx="8961">
                  <c:v>140.53452210544734</c:v>
                </c:pt>
                <c:pt idx="8962">
                  <c:v>140.5430103690789</c:v>
                </c:pt>
                <c:pt idx="8963">
                  <c:v>140.55715747513153</c:v>
                </c:pt>
                <c:pt idx="8964">
                  <c:v>140.56847515997362</c:v>
                </c:pt>
                <c:pt idx="8965">
                  <c:v>140.58262226602625</c:v>
                </c:pt>
                <c:pt idx="8966">
                  <c:v>140.59111052965784</c:v>
                </c:pt>
                <c:pt idx="8967">
                  <c:v>140.60525763571044</c:v>
                </c:pt>
                <c:pt idx="8968">
                  <c:v>140.61657532055253</c:v>
                </c:pt>
                <c:pt idx="8969">
                  <c:v>140.63072242660513</c:v>
                </c:pt>
                <c:pt idx="8970">
                  <c:v>140.64204011144722</c:v>
                </c:pt>
                <c:pt idx="8971">
                  <c:v>140.6533577962893</c:v>
                </c:pt>
                <c:pt idx="8972">
                  <c:v>140.66467548113138</c:v>
                </c:pt>
                <c:pt idx="8973">
                  <c:v>140.67599316597347</c:v>
                </c:pt>
                <c:pt idx="8974">
                  <c:v>140.68165200839451</c:v>
                </c:pt>
                <c:pt idx="8975">
                  <c:v>140.69296969323659</c:v>
                </c:pt>
                <c:pt idx="8976">
                  <c:v>140.70428737807867</c:v>
                </c:pt>
                <c:pt idx="8977">
                  <c:v>140.70711679928922</c:v>
                </c:pt>
                <c:pt idx="8978">
                  <c:v>140.71843448413131</c:v>
                </c:pt>
                <c:pt idx="8979">
                  <c:v>140.7269227477629</c:v>
                </c:pt>
                <c:pt idx="8980">
                  <c:v>140.73258159018394</c:v>
                </c:pt>
                <c:pt idx="8981">
                  <c:v>140.74672869623654</c:v>
                </c:pt>
                <c:pt idx="8982">
                  <c:v>140.76087580228915</c:v>
                </c:pt>
                <c:pt idx="8983">
                  <c:v>140.76370522349967</c:v>
                </c:pt>
                <c:pt idx="8984">
                  <c:v>140.77785232955227</c:v>
                </c:pt>
                <c:pt idx="8985">
                  <c:v>140.78917001439436</c:v>
                </c:pt>
                <c:pt idx="8986">
                  <c:v>140.7948288568154</c:v>
                </c:pt>
                <c:pt idx="8987">
                  <c:v>140.80614654165748</c:v>
                </c:pt>
                <c:pt idx="8988">
                  <c:v>140.82029364771009</c:v>
                </c:pt>
                <c:pt idx="8989">
                  <c:v>140.82595249013116</c:v>
                </c:pt>
                <c:pt idx="8990">
                  <c:v>140.83727017497324</c:v>
                </c:pt>
                <c:pt idx="8991">
                  <c:v>140.85141728102587</c:v>
                </c:pt>
                <c:pt idx="8992">
                  <c:v>140.85707612344692</c:v>
                </c:pt>
                <c:pt idx="8993">
                  <c:v>140.86556438707851</c:v>
                </c:pt>
                <c:pt idx="8994">
                  <c:v>140.87688207192059</c:v>
                </c:pt>
                <c:pt idx="8995">
                  <c:v>140.88254091434163</c:v>
                </c:pt>
                <c:pt idx="8996">
                  <c:v>140.88537033555215</c:v>
                </c:pt>
                <c:pt idx="8997">
                  <c:v>140.89668802039424</c:v>
                </c:pt>
                <c:pt idx="8998">
                  <c:v>140.90800570523635</c:v>
                </c:pt>
                <c:pt idx="8999">
                  <c:v>140.91366454765739</c:v>
                </c:pt>
                <c:pt idx="9000">
                  <c:v>140.92215281128898</c:v>
                </c:pt>
                <c:pt idx="9001">
                  <c:v>140.93629991734161</c:v>
                </c:pt>
                <c:pt idx="9002">
                  <c:v>140.94195875976266</c:v>
                </c:pt>
                <c:pt idx="9003">
                  <c:v>140.9476176021837</c:v>
                </c:pt>
                <c:pt idx="9004">
                  <c:v>140.95610586581529</c:v>
                </c:pt>
                <c:pt idx="9005">
                  <c:v>140.96742355065737</c:v>
                </c:pt>
                <c:pt idx="9006">
                  <c:v>140.97308239307841</c:v>
                </c:pt>
                <c:pt idx="9007">
                  <c:v>140.98157065671001</c:v>
                </c:pt>
                <c:pt idx="9008">
                  <c:v>140.99288834155209</c:v>
                </c:pt>
                <c:pt idx="9009">
                  <c:v>141.00420602639417</c:v>
                </c:pt>
                <c:pt idx="9010">
                  <c:v>141.00986486881521</c:v>
                </c:pt>
                <c:pt idx="9011">
                  <c:v>141.01269429002573</c:v>
                </c:pt>
                <c:pt idx="9012">
                  <c:v>141.01552371123626</c:v>
                </c:pt>
                <c:pt idx="9013">
                  <c:v>141.01835313244678</c:v>
                </c:pt>
                <c:pt idx="9014">
                  <c:v>141.02401197486785</c:v>
                </c:pt>
                <c:pt idx="9015">
                  <c:v>141.02967081728889</c:v>
                </c:pt>
                <c:pt idx="9016">
                  <c:v>141.03532965970993</c:v>
                </c:pt>
                <c:pt idx="9017">
                  <c:v>141.04381792334152</c:v>
                </c:pt>
                <c:pt idx="9018">
                  <c:v>141.05230618697306</c:v>
                </c:pt>
                <c:pt idx="9019">
                  <c:v>141.0579650293941</c:v>
                </c:pt>
                <c:pt idx="9020">
                  <c:v>141.06362387181514</c:v>
                </c:pt>
                <c:pt idx="9021">
                  <c:v>141.07211213544667</c:v>
                </c:pt>
                <c:pt idx="9022">
                  <c:v>141.07777097786771</c:v>
                </c:pt>
                <c:pt idx="9023">
                  <c:v>141.08342982028876</c:v>
                </c:pt>
                <c:pt idx="9024">
                  <c:v>141.0890886627098</c:v>
                </c:pt>
                <c:pt idx="9025">
                  <c:v>141.09474750513084</c:v>
                </c:pt>
                <c:pt idx="9026">
                  <c:v>141.09757692634139</c:v>
                </c:pt>
                <c:pt idx="9027">
                  <c:v>141.10323576876243</c:v>
                </c:pt>
                <c:pt idx="9028">
                  <c:v>141.10323576876246</c:v>
                </c:pt>
                <c:pt idx="9029">
                  <c:v>141.10606518997298</c:v>
                </c:pt>
                <c:pt idx="9030">
                  <c:v>141.11172403239402</c:v>
                </c:pt>
                <c:pt idx="9031">
                  <c:v>141.12021229602561</c:v>
                </c:pt>
                <c:pt idx="9032">
                  <c:v>141.12304171723611</c:v>
                </c:pt>
                <c:pt idx="9033">
                  <c:v>141.12587113844666</c:v>
                </c:pt>
                <c:pt idx="9034">
                  <c:v>141.13435940207825</c:v>
                </c:pt>
                <c:pt idx="9035">
                  <c:v>141.14001824449929</c:v>
                </c:pt>
                <c:pt idx="9036">
                  <c:v>141.14850650813088</c:v>
                </c:pt>
                <c:pt idx="9037">
                  <c:v>141.15982419297299</c:v>
                </c:pt>
                <c:pt idx="9038">
                  <c:v>141.17680072023614</c:v>
                </c:pt>
                <c:pt idx="9039">
                  <c:v>141.18245956265719</c:v>
                </c:pt>
                <c:pt idx="9040">
                  <c:v>141.18811840507823</c:v>
                </c:pt>
                <c:pt idx="9041">
                  <c:v>141.19377724749927</c:v>
                </c:pt>
                <c:pt idx="9042">
                  <c:v>141.20509493234135</c:v>
                </c:pt>
                <c:pt idx="9043">
                  <c:v>141.21358319597292</c:v>
                </c:pt>
                <c:pt idx="9044">
                  <c:v>141.22490088081503</c:v>
                </c:pt>
                <c:pt idx="9045">
                  <c:v>141.24470682928865</c:v>
                </c:pt>
                <c:pt idx="9046">
                  <c:v>141.26168335655183</c:v>
                </c:pt>
                <c:pt idx="9047">
                  <c:v>141.27300104139391</c:v>
                </c:pt>
                <c:pt idx="9048">
                  <c:v>141.27865988381495</c:v>
                </c:pt>
                <c:pt idx="9049">
                  <c:v>141.29280698986753</c:v>
                </c:pt>
                <c:pt idx="9050">
                  <c:v>141.29563641107808</c:v>
                </c:pt>
                <c:pt idx="9051">
                  <c:v>141.29846583228863</c:v>
                </c:pt>
                <c:pt idx="9052">
                  <c:v>141.30129525349915</c:v>
                </c:pt>
                <c:pt idx="9053">
                  <c:v>141.30695409592022</c:v>
                </c:pt>
                <c:pt idx="9054">
                  <c:v>141.30695409592022</c:v>
                </c:pt>
                <c:pt idx="9055">
                  <c:v>141.31261293834126</c:v>
                </c:pt>
                <c:pt idx="9056">
                  <c:v>141.3182717807623</c:v>
                </c:pt>
                <c:pt idx="9057">
                  <c:v>141.32393062318334</c:v>
                </c:pt>
                <c:pt idx="9058">
                  <c:v>141.32958946560439</c:v>
                </c:pt>
                <c:pt idx="9059">
                  <c:v>141.33524830802543</c:v>
                </c:pt>
                <c:pt idx="9060">
                  <c:v>141.33524830802543</c:v>
                </c:pt>
                <c:pt idx="9061">
                  <c:v>141.34090715044647</c:v>
                </c:pt>
                <c:pt idx="9062">
                  <c:v>141.34656599286751</c:v>
                </c:pt>
                <c:pt idx="9063">
                  <c:v>141.35222483528855</c:v>
                </c:pt>
                <c:pt idx="9064">
                  <c:v>141.35788367770959</c:v>
                </c:pt>
                <c:pt idx="9065">
                  <c:v>141.36354252013064</c:v>
                </c:pt>
                <c:pt idx="9066">
                  <c:v>141.36354252013064</c:v>
                </c:pt>
                <c:pt idx="9067">
                  <c:v>141.37203078376223</c:v>
                </c:pt>
                <c:pt idx="9068">
                  <c:v>141.38051904739376</c:v>
                </c:pt>
                <c:pt idx="9069">
                  <c:v>141.38900731102535</c:v>
                </c:pt>
                <c:pt idx="9070">
                  <c:v>141.39749557465692</c:v>
                </c:pt>
                <c:pt idx="9071">
                  <c:v>141.40598383828848</c:v>
                </c:pt>
                <c:pt idx="9072">
                  <c:v>141.41447210192004</c:v>
                </c:pt>
                <c:pt idx="9073">
                  <c:v>141.4229603655516</c:v>
                </c:pt>
                <c:pt idx="9074">
                  <c:v>141.43427805039369</c:v>
                </c:pt>
                <c:pt idx="9075">
                  <c:v>141.44276631402525</c:v>
                </c:pt>
                <c:pt idx="9076">
                  <c:v>141.4597428412884</c:v>
                </c:pt>
                <c:pt idx="9077">
                  <c:v>141.46823110491997</c:v>
                </c:pt>
                <c:pt idx="9078">
                  <c:v>141.47671936855153</c:v>
                </c:pt>
                <c:pt idx="9079">
                  <c:v>141.48237821097257</c:v>
                </c:pt>
                <c:pt idx="9080">
                  <c:v>141.49086647460416</c:v>
                </c:pt>
                <c:pt idx="9081">
                  <c:v>141.49086647460416</c:v>
                </c:pt>
                <c:pt idx="9082">
                  <c:v>141.4965253170252</c:v>
                </c:pt>
                <c:pt idx="9083">
                  <c:v>141.50218415944624</c:v>
                </c:pt>
                <c:pt idx="9084">
                  <c:v>141.50784300186729</c:v>
                </c:pt>
                <c:pt idx="9085">
                  <c:v>141.51350184428833</c:v>
                </c:pt>
                <c:pt idx="9086">
                  <c:v>141.51916068670937</c:v>
                </c:pt>
                <c:pt idx="9087">
                  <c:v>141.52481952913041</c:v>
                </c:pt>
                <c:pt idx="9088">
                  <c:v>141.53047837155145</c:v>
                </c:pt>
                <c:pt idx="9089">
                  <c:v>141.53896663518302</c:v>
                </c:pt>
                <c:pt idx="9090">
                  <c:v>141.54462547760406</c:v>
                </c:pt>
                <c:pt idx="9091">
                  <c:v>141.55311374123562</c:v>
                </c:pt>
                <c:pt idx="9092">
                  <c:v>141.55594316244614</c:v>
                </c:pt>
                <c:pt idx="9093">
                  <c:v>141.55877258365666</c:v>
                </c:pt>
                <c:pt idx="9094">
                  <c:v>141.5644314260777</c:v>
                </c:pt>
                <c:pt idx="9095">
                  <c:v>141.57291968970924</c:v>
                </c:pt>
                <c:pt idx="9096">
                  <c:v>141.57857853213028</c:v>
                </c:pt>
                <c:pt idx="9097">
                  <c:v>141.58423737455132</c:v>
                </c:pt>
                <c:pt idx="9098">
                  <c:v>141.58989621697236</c:v>
                </c:pt>
                <c:pt idx="9099">
                  <c:v>141.58989621697236</c:v>
                </c:pt>
                <c:pt idx="9100">
                  <c:v>141.58989621697236</c:v>
                </c:pt>
                <c:pt idx="9101">
                  <c:v>141.5955550593934</c:v>
                </c:pt>
                <c:pt idx="9102">
                  <c:v>141.604043323025</c:v>
                </c:pt>
                <c:pt idx="9103">
                  <c:v>141.60970216544604</c:v>
                </c:pt>
                <c:pt idx="9104">
                  <c:v>141.61536100786708</c:v>
                </c:pt>
                <c:pt idx="9105">
                  <c:v>141.62384927149864</c:v>
                </c:pt>
                <c:pt idx="9106">
                  <c:v>141.62384927149864</c:v>
                </c:pt>
                <c:pt idx="9107">
                  <c:v>141.62384927149864</c:v>
                </c:pt>
                <c:pt idx="9108">
                  <c:v>141.62950811391971</c:v>
                </c:pt>
                <c:pt idx="9109">
                  <c:v>141.63516695634075</c:v>
                </c:pt>
                <c:pt idx="9110">
                  <c:v>141.63799637755125</c:v>
                </c:pt>
                <c:pt idx="9111">
                  <c:v>141.64648464118284</c:v>
                </c:pt>
                <c:pt idx="9112">
                  <c:v>141.65497290481437</c:v>
                </c:pt>
                <c:pt idx="9113">
                  <c:v>141.65497290481437</c:v>
                </c:pt>
                <c:pt idx="9114">
                  <c:v>141.65497290481437</c:v>
                </c:pt>
                <c:pt idx="9115">
                  <c:v>141.65497290481437</c:v>
                </c:pt>
                <c:pt idx="9116">
                  <c:v>141.66063174723541</c:v>
                </c:pt>
                <c:pt idx="9117">
                  <c:v>141.66629058965646</c:v>
                </c:pt>
                <c:pt idx="9118">
                  <c:v>141.6719494320775</c:v>
                </c:pt>
                <c:pt idx="9119">
                  <c:v>141.67760827449854</c:v>
                </c:pt>
                <c:pt idx="9120">
                  <c:v>141.68326711691958</c:v>
                </c:pt>
                <c:pt idx="9121">
                  <c:v>141.68326711691958</c:v>
                </c:pt>
                <c:pt idx="9122">
                  <c:v>141.68326711691958</c:v>
                </c:pt>
                <c:pt idx="9123">
                  <c:v>141.68326711691958</c:v>
                </c:pt>
                <c:pt idx="9124">
                  <c:v>141.68326711691958</c:v>
                </c:pt>
                <c:pt idx="9125">
                  <c:v>141.69175538055117</c:v>
                </c:pt>
                <c:pt idx="9126">
                  <c:v>141.69458480176169</c:v>
                </c:pt>
                <c:pt idx="9127">
                  <c:v>141.70024364418271</c:v>
                </c:pt>
                <c:pt idx="9128">
                  <c:v>141.70590248660375</c:v>
                </c:pt>
                <c:pt idx="9129">
                  <c:v>141.71439075023531</c:v>
                </c:pt>
                <c:pt idx="9130">
                  <c:v>141.71439075023531</c:v>
                </c:pt>
                <c:pt idx="9131">
                  <c:v>141.71722017144583</c:v>
                </c:pt>
                <c:pt idx="9132">
                  <c:v>141.71722017144583</c:v>
                </c:pt>
                <c:pt idx="9133">
                  <c:v>141.71722017144583</c:v>
                </c:pt>
                <c:pt idx="9134">
                  <c:v>141.71722017144583</c:v>
                </c:pt>
                <c:pt idx="9135">
                  <c:v>141.71722017144583</c:v>
                </c:pt>
                <c:pt idx="9136">
                  <c:v>141.72004959265635</c:v>
                </c:pt>
                <c:pt idx="9137">
                  <c:v>141.72570843507737</c:v>
                </c:pt>
                <c:pt idx="9138">
                  <c:v>141.73419669870896</c:v>
                </c:pt>
                <c:pt idx="9139">
                  <c:v>141.73702611991945</c:v>
                </c:pt>
                <c:pt idx="9140">
                  <c:v>141.74551438355104</c:v>
                </c:pt>
                <c:pt idx="9141">
                  <c:v>141.74834380476159</c:v>
                </c:pt>
                <c:pt idx="9142">
                  <c:v>141.75117322597211</c:v>
                </c:pt>
                <c:pt idx="9143">
                  <c:v>141.75117322597211</c:v>
                </c:pt>
                <c:pt idx="9144">
                  <c:v>141.75117322597211</c:v>
                </c:pt>
                <c:pt idx="9145">
                  <c:v>141.75117322597211</c:v>
                </c:pt>
                <c:pt idx="9146">
                  <c:v>141.75117322597211</c:v>
                </c:pt>
                <c:pt idx="9147">
                  <c:v>141.75117322597211</c:v>
                </c:pt>
                <c:pt idx="9148">
                  <c:v>141.75400264718263</c:v>
                </c:pt>
                <c:pt idx="9149">
                  <c:v>141.75966148960367</c:v>
                </c:pt>
                <c:pt idx="9150">
                  <c:v>141.76532033202471</c:v>
                </c:pt>
                <c:pt idx="9151">
                  <c:v>141.77097917444576</c:v>
                </c:pt>
                <c:pt idx="9152">
                  <c:v>141.7766380168668</c:v>
                </c:pt>
                <c:pt idx="9153">
                  <c:v>141.7766380168668</c:v>
                </c:pt>
                <c:pt idx="9154">
                  <c:v>141.7766380168668</c:v>
                </c:pt>
                <c:pt idx="9155">
                  <c:v>141.7766380168668</c:v>
                </c:pt>
                <c:pt idx="9156">
                  <c:v>141.7766380168668</c:v>
                </c:pt>
                <c:pt idx="9157">
                  <c:v>141.7766380168668</c:v>
                </c:pt>
                <c:pt idx="9158">
                  <c:v>141.7766380168668</c:v>
                </c:pt>
                <c:pt idx="9159">
                  <c:v>141.7766380168668</c:v>
                </c:pt>
                <c:pt idx="9160">
                  <c:v>141.7766380168668</c:v>
                </c:pt>
                <c:pt idx="9161">
                  <c:v>141.7766380168668</c:v>
                </c:pt>
                <c:pt idx="9162">
                  <c:v>141.7766380168668</c:v>
                </c:pt>
                <c:pt idx="9163">
                  <c:v>141.7766380168668</c:v>
                </c:pt>
                <c:pt idx="9164">
                  <c:v>141.7766380168668</c:v>
                </c:pt>
                <c:pt idx="9165">
                  <c:v>141.7766380168668</c:v>
                </c:pt>
                <c:pt idx="9166">
                  <c:v>141.7766380168668</c:v>
                </c:pt>
                <c:pt idx="9167">
                  <c:v>141.7766380168668</c:v>
                </c:pt>
                <c:pt idx="9168">
                  <c:v>141.7766380168668</c:v>
                </c:pt>
                <c:pt idx="9169">
                  <c:v>141.7766380168668</c:v>
                </c:pt>
                <c:pt idx="9170">
                  <c:v>141.7766380168668</c:v>
                </c:pt>
                <c:pt idx="9171">
                  <c:v>141.7766380168668</c:v>
                </c:pt>
                <c:pt idx="9172">
                  <c:v>141.7766380168668</c:v>
                </c:pt>
                <c:pt idx="9173">
                  <c:v>141.7766380168668</c:v>
                </c:pt>
                <c:pt idx="9174">
                  <c:v>141.7766380168668</c:v>
                </c:pt>
                <c:pt idx="9175">
                  <c:v>141.7766380168668</c:v>
                </c:pt>
                <c:pt idx="9176">
                  <c:v>141.78795570170888</c:v>
                </c:pt>
                <c:pt idx="9177">
                  <c:v>141.79927338655096</c:v>
                </c:pt>
                <c:pt idx="9178">
                  <c:v>141.81059107139305</c:v>
                </c:pt>
                <c:pt idx="9179">
                  <c:v>141.82190875623513</c:v>
                </c:pt>
                <c:pt idx="9180">
                  <c:v>141.82756759865617</c:v>
                </c:pt>
                <c:pt idx="9181">
                  <c:v>141.82756759865617</c:v>
                </c:pt>
                <c:pt idx="9182">
                  <c:v>141.82756759865617</c:v>
                </c:pt>
                <c:pt idx="9183">
                  <c:v>141.82756759865617</c:v>
                </c:pt>
                <c:pt idx="9184">
                  <c:v>141.82756759865617</c:v>
                </c:pt>
                <c:pt idx="9185">
                  <c:v>141.82756759865617</c:v>
                </c:pt>
                <c:pt idx="9186">
                  <c:v>141.82756759865617</c:v>
                </c:pt>
                <c:pt idx="9187">
                  <c:v>141.82756759865617</c:v>
                </c:pt>
                <c:pt idx="9188">
                  <c:v>141.82756759865617</c:v>
                </c:pt>
                <c:pt idx="9189">
                  <c:v>141.82756759865617</c:v>
                </c:pt>
                <c:pt idx="9190">
                  <c:v>141.82756759865617</c:v>
                </c:pt>
                <c:pt idx="9191">
                  <c:v>141.82756759865617</c:v>
                </c:pt>
                <c:pt idx="9192">
                  <c:v>141.82756759865617</c:v>
                </c:pt>
                <c:pt idx="9193">
                  <c:v>141.83605586228776</c:v>
                </c:pt>
                <c:pt idx="9194">
                  <c:v>141.8445441259193</c:v>
                </c:pt>
                <c:pt idx="9195">
                  <c:v>141.85303238955089</c:v>
                </c:pt>
                <c:pt idx="9196">
                  <c:v>141.86152065318245</c:v>
                </c:pt>
                <c:pt idx="9197">
                  <c:v>141.87000891681402</c:v>
                </c:pt>
                <c:pt idx="9198">
                  <c:v>141.87000891681402</c:v>
                </c:pt>
                <c:pt idx="9199">
                  <c:v>141.87566775923506</c:v>
                </c:pt>
                <c:pt idx="9200">
                  <c:v>141.8813266016561</c:v>
                </c:pt>
                <c:pt idx="9201">
                  <c:v>141.88698544407714</c:v>
                </c:pt>
                <c:pt idx="9202">
                  <c:v>141.89264428649818</c:v>
                </c:pt>
                <c:pt idx="9203">
                  <c:v>141.89830312891922</c:v>
                </c:pt>
                <c:pt idx="9204">
                  <c:v>141.89830312891922</c:v>
                </c:pt>
                <c:pt idx="9205">
                  <c:v>141.90679139255082</c:v>
                </c:pt>
                <c:pt idx="9206">
                  <c:v>141.91527965618235</c:v>
                </c:pt>
                <c:pt idx="9207">
                  <c:v>141.92376791981394</c:v>
                </c:pt>
                <c:pt idx="9208">
                  <c:v>141.9322561834455</c:v>
                </c:pt>
                <c:pt idx="9209">
                  <c:v>141.94074444707707</c:v>
                </c:pt>
                <c:pt idx="9210">
                  <c:v>141.94074444707707</c:v>
                </c:pt>
                <c:pt idx="9211">
                  <c:v>141.94074444707707</c:v>
                </c:pt>
                <c:pt idx="9212">
                  <c:v>141.94074444707707</c:v>
                </c:pt>
                <c:pt idx="9213">
                  <c:v>141.94074444707707</c:v>
                </c:pt>
                <c:pt idx="9214">
                  <c:v>141.94074444707707</c:v>
                </c:pt>
                <c:pt idx="9215">
                  <c:v>141.94074444707707</c:v>
                </c:pt>
                <c:pt idx="9216">
                  <c:v>141.94640328949811</c:v>
                </c:pt>
                <c:pt idx="9217">
                  <c:v>141.96055039555071</c:v>
                </c:pt>
                <c:pt idx="9218">
                  <c:v>141.9718680803928</c:v>
                </c:pt>
                <c:pt idx="9219">
                  <c:v>141.9860151864454</c:v>
                </c:pt>
                <c:pt idx="9220">
                  <c:v>142.00016229249803</c:v>
                </c:pt>
                <c:pt idx="9221">
                  <c:v>142.00865055612957</c:v>
                </c:pt>
                <c:pt idx="9222">
                  <c:v>142.00865055612957</c:v>
                </c:pt>
                <c:pt idx="9223">
                  <c:v>142.00865055612957</c:v>
                </c:pt>
                <c:pt idx="9224">
                  <c:v>142.00865055612957</c:v>
                </c:pt>
                <c:pt idx="9225">
                  <c:v>142.00865055612957</c:v>
                </c:pt>
                <c:pt idx="9226">
                  <c:v>142.01147997734009</c:v>
                </c:pt>
                <c:pt idx="9227">
                  <c:v>142.01713881976116</c:v>
                </c:pt>
                <c:pt idx="9228">
                  <c:v>142.02562708339269</c:v>
                </c:pt>
                <c:pt idx="9229">
                  <c:v>142.03411534702425</c:v>
                </c:pt>
                <c:pt idx="9230">
                  <c:v>142.04260361065582</c:v>
                </c:pt>
                <c:pt idx="9231">
                  <c:v>142.04543303186637</c:v>
                </c:pt>
                <c:pt idx="9232">
                  <c:v>142.04543303186637</c:v>
                </c:pt>
                <c:pt idx="9233">
                  <c:v>142.04543303186637</c:v>
                </c:pt>
                <c:pt idx="9234">
                  <c:v>142.04543303186637</c:v>
                </c:pt>
                <c:pt idx="9235">
                  <c:v>142.04543303186637</c:v>
                </c:pt>
                <c:pt idx="9236">
                  <c:v>142.04543303186637</c:v>
                </c:pt>
                <c:pt idx="9237">
                  <c:v>142.04543303186637</c:v>
                </c:pt>
                <c:pt idx="9238">
                  <c:v>142.04543303186637</c:v>
                </c:pt>
                <c:pt idx="9239">
                  <c:v>142.05109187428741</c:v>
                </c:pt>
                <c:pt idx="9240">
                  <c:v>142.05675071670845</c:v>
                </c:pt>
                <c:pt idx="9241">
                  <c:v>142.06523898034004</c:v>
                </c:pt>
                <c:pt idx="9242">
                  <c:v>142.07089782276108</c:v>
                </c:pt>
                <c:pt idx="9243">
                  <c:v>142.07655666518212</c:v>
                </c:pt>
                <c:pt idx="9244">
                  <c:v>142.07655666518212</c:v>
                </c:pt>
                <c:pt idx="9245">
                  <c:v>142.07655666518212</c:v>
                </c:pt>
                <c:pt idx="9246">
                  <c:v>142.07655666518212</c:v>
                </c:pt>
                <c:pt idx="9247">
                  <c:v>142.07655666518212</c:v>
                </c:pt>
                <c:pt idx="9248">
                  <c:v>142.07655666518212</c:v>
                </c:pt>
                <c:pt idx="9249">
                  <c:v>142.07655666518212</c:v>
                </c:pt>
                <c:pt idx="9250">
                  <c:v>142.07655666518212</c:v>
                </c:pt>
                <c:pt idx="9251">
                  <c:v>142.07655666518212</c:v>
                </c:pt>
                <c:pt idx="9252">
                  <c:v>142.07655666518212</c:v>
                </c:pt>
                <c:pt idx="9253">
                  <c:v>142.07655666518212</c:v>
                </c:pt>
                <c:pt idx="9254">
                  <c:v>142.07655666518212</c:v>
                </c:pt>
                <c:pt idx="9255">
                  <c:v>142.07655666518212</c:v>
                </c:pt>
                <c:pt idx="9256">
                  <c:v>142.07655666518212</c:v>
                </c:pt>
                <c:pt idx="9257">
                  <c:v>142.07655666518212</c:v>
                </c:pt>
                <c:pt idx="9258">
                  <c:v>142.07655666518212</c:v>
                </c:pt>
                <c:pt idx="9259">
                  <c:v>142.08221550760317</c:v>
                </c:pt>
                <c:pt idx="9260">
                  <c:v>142.08787435002421</c:v>
                </c:pt>
                <c:pt idx="9261">
                  <c:v>142.09353319244525</c:v>
                </c:pt>
                <c:pt idx="9262">
                  <c:v>142.09919203486629</c:v>
                </c:pt>
                <c:pt idx="9263">
                  <c:v>142.10485087728733</c:v>
                </c:pt>
                <c:pt idx="9264">
                  <c:v>142.10485087728733</c:v>
                </c:pt>
                <c:pt idx="9265">
                  <c:v>142.10485087728733</c:v>
                </c:pt>
                <c:pt idx="9266">
                  <c:v>142.10485087728733</c:v>
                </c:pt>
                <c:pt idx="9267">
                  <c:v>142.10485087728733</c:v>
                </c:pt>
                <c:pt idx="9268">
                  <c:v>142.10485087728733</c:v>
                </c:pt>
                <c:pt idx="9269">
                  <c:v>142.10485087728733</c:v>
                </c:pt>
                <c:pt idx="9270">
                  <c:v>142.10485087728733</c:v>
                </c:pt>
                <c:pt idx="9271">
                  <c:v>142.10485087728733</c:v>
                </c:pt>
                <c:pt idx="9272">
                  <c:v>142.10485087728733</c:v>
                </c:pt>
                <c:pt idx="9273">
                  <c:v>142.10485087728733</c:v>
                </c:pt>
                <c:pt idx="9274">
                  <c:v>142.10485087728733</c:v>
                </c:pt>
                <c:pt idx="9275">
                  <c:v>142.10485087728733</c:v>
                </c:pt>
                <c:pt idx="9276">
                  <c:v>142.10485087728733</c:v>
                </c:pt>
                <c:pt idx="9277">
                  <c:v>142.10768029849785</c:v>
                </c:pt>
                <c:pt idx="9278">
                  <c:v>142.11050971970838</c:v>
                </c:pt>
                <c:pt idx="9279">
                  <c:v>142.11050971970838</c:v>
                </c:pt>
                <c:pt idx="9280">
                  <c:v>142.1133391409189</c:v>
                </c:pt>
                <c:pt idx="9281">
                  <c:v>142.1133391409189</c:v>
                </c:pt>
                <c:pt idx="9282">
                  <c:v>142.11616856212942</c:v>
                </c:pt>
                <c:pt idx="9283">
                  <c:v>142.11616856212942</c:v>
                </c:pt>
                <c:pt idx="9284">
                  <c:v>142.11616856212942</c:v>
                </c:pt>
                <c:pt idx="9285">
                  <c:v>142.11616856212942</c:v>
                </c:pt>
                <c:pt idx="9286">
                  <c:v>142.11899798333991</c:v>
                </c:pt>
                <c:pt idx="9287">
                  <c:v>142.11899798333991</c:v>
                </c:pt>
                <c:pt idx="9288">
                  <c:v>142.11899798333991</c:v>
                </c:pt>
                <c:pt idx="9289">
                  <c:v>142.11899798333991</c:v>
                </c:pt>
                <c:pt idx="9290">
                  <c:v>142.11899798333991</c:v>
                </c:pt>
                <c:pt idx="9291">
                  <c:v>142.11899798333991</c:v>
                </c:pt>
                <c:pt idx="9292">
                  <c:v>142.12182740455046</c:v>
                </c:pt>
                <c:pt idx="9293">
                  <c:v>142.12182740455046</c:v>
                </c:pt>
                <c:pt idx="9294">
                  <c:v>142.12182740455046</c:v>
                </c:pt>
                <c:pt idx="9295">
                  <c:v>142.12182740455046</c:v>
                </c:pt>
                <c:pt idx="9296">
                  <c:v>142.12182740455046</c:v>
                </c:pt>
                <c:pt idx="9297">
                  <c:v>142.12182740455046</c:v>
                </c:pt>
                <c:pt idx="9298">
                  <c:v>142.12182740455046</c:v>
                </c:pt>
                <c:pt idx="9299">
                  <c:v>142.12182740455046</c:v>
                </c:pt>
                <c:pt idx="9300">
                  <c:v>142.12182740455046</c:v>
                </c:pt>
                <c:pt idx="9301">
                  <c:v>142.12182740455046</c:v>
                </c:pt>
                <c:pt idx="9302">
                  <c:v>142.12182740455046</c:v>
                </c:pt>
                <c:pt idx="9303">
                  <c:v>142.12182740455046</c:v>
                </c:pt>
                <c:pt idx="9304">
                  <c:v>142.12182740455046</c:v>
                </c:pt>
                <c:pt idx="9305">
                  <c:v>142.12182740455046</c:v>
                </c:pt>
                <c:pt idx="9306">
                  <c:v>142.12182740455046</c:v>
                </c:pt>
                <c:pt idx="9307">
                  <c:v>142.12182740455046</c:v>
                </c:pt>
                <c:pt idx="9308">
                  <c:v>142.12182740455046</c:v>
                </c:pt>
                <c:pt idx="9309">
                  <c:v>142.12182740455046</c:v>
                </c:pt>
                <c:pt idx="9310">
                  <c:v>142.12182740455046</c:v>
                </c:pt>
                <c:pt idx="9311">
                  <c:v>142.12182740455046</c:v>
                </c:pt>
                <c:pt idx="9312">
                  <c:v>142.12182740455046</c:v>
                </c:pt>
                <c:pt idx="9313">
                  <c:v>142.12182740455046</c:v>
                </c:pt>
                <c:pt idx="9314">
                  <c:v>142.12182740455046</c:v>
                </c:pt>
                <c:pt idx="9315">
                  <c:v>142.12182740455046</c:v>
                </c:pt>
                <c:pt idx="9316">
                  <c:v>142.12182740455046</c:v>
                </c:pt>
                <c:pt idx="9317">
                  <c:v>142.12182740455046</c:v>
                </c:pt>
                <c:pt idx="9318">
                  <c:v>142.12182740455046</c:v>
                </c:pt>
                <c:pt idx="9319">
                  <c:v>142.12182740455049</c:v>
                </c:pt>
                <c:pt idx="9320">
                  <c:v>142.12182740455049</c:v>
                </c:pt>
                <c:pt idx="9321">
                  <c:v>142.12182740455049</c:v>
                </c:pt>
                <c:pt idx="9322">
                  <c:v>142.12182740455049</c:v>
                </c:pt>
                <c:pt idx="9323">
                  <c:v>142.12182740455049</c:v>
                </c:pt>
                <c:pt idx="9324">
                  <c:v>142.12182740455052</c:v>
                </c:pt>
                <c:pt idx="9325">
                  <c:v>142.12748624697156</c:v>
                </c:pt>
                <c:pt idx="9326">
                  <c:v>142.1331450893926</c:v>
                </c:pt>
                <c:pt idx="9327">
                  <c:v>142.13597451060312</c:v>
                </c:pt>
                <c:pt idx="9328">
                  <c:v>142.15012161665572</c:v>
                </c:pt>
                <c:pt idx="9329">
                  <c:v>142.15578045907677</c:v>
                </c:pt>
                <c:pt idx="9330">
                  <c:v>142.16143930149781</c:v>
                </c:pt>
                <c:pt idx="9331">
                  <c:v>142.1642687227083</c:v>
                </c:pt>
                <c:pt idx="9332">
                  <c:v>142.16709814391885</c:v>
                </c:pt>
                <c:pt idx="9333">
                  <c:v>142.16709814391885</c:v>
                </c:pt>
                <c:pt idx="9334">
                  <c:v>142.1699275651294</c:v>
                </c:pt>
                <c:pt idx="9335">
                  <c:v>142.1699275651294</c:v>
                </c:pt>
                <c:pt idx="9336">
                  <c:v>142.1699275651294</c:v>
                </c:pt>
                <c:pt idx="9337">
                  <c:v>142.17275698633992</c:v>
                </c:pt>
                <c:pt idx="9338">
                  <c:v>142.17275698633992</c:v>
                </c:pt>
                <c:pt idx="9339">
                  <c:v>142.17275698633992</c:v>
                </c:pt>
                <c:pt idx="9340">
                  <c:v>142.17558640755047</c:v>
                </c:pt>
                <c:pt idx="9341">
                  <c:v>142.18124524997151</c:v>
                </c:pt>
                <c:pt idx="9342">
                  <c:v>142.18407467118203</c:v>
                </c:pt>
                <c:pt idx="9343">
                  <c:v>142.18973351360307</c:v>
                </c:pt>
                <c:pt idx="9344">
                  <c:v>142.20105119844516</c:v>
                </c:pt>
                <c:pt idx="9345">
                  <c:v>142.2067100408662</c:v>
                </c:pt>
                <c:pt idx="9346">
                  <c:v>142.2067100408662</c:v>
                </c:pt>
                <c:pt idx="9347">
                  <c:v>142.2067100408662</c:v>
                </c:pt>
                <c:pt idx="9348">
                  <c:v>142.2067100408662</c:v>
                </c:pt>
                <c:pt idx="9349">
                  <c:v>142.2067100408662</c:v>
                </c:pt>
                <c:pt idx="9350">
                  <c:v>142.2067100408662</c:v>
                </c:pt>
                <c:pt idx="9351">
                  <c:v>142.20953946207675</c:v>
                </c:pt>
                <c:pt idx="9352">
                  <c:v>142.21236888328724</c:v>
                </c:pt>
                <c:pt idx="9353">
                  <c:v>142.21802772570828</c:v>
                </c:pt>
                <c:pt idx="9354">
                  <c:v>142.22368656812932</c:v>
                </c:pt>
                <c:pt idx="9355">
                  <c:v>142.22368656812932</c:v>
                </c:pt>
                <c:pt idx="9356">
                  <c:v>142.22368656812932</c:v>
                </c:pt>
                <c:pt idx="9357">
                  <c:v>142.22651598933984</c:v>
                </c:pt>
                <c:pt idx="9358">
                  <c:v>142.22651598933984</c:v>
                </c:pt>
                <c:pt idx="9359">
                  <c:v>142.22651598933984</c:v>
                </c:pt>
                <c:pt idx="9360">
                  <c:v>142.22934541055037</c:v>
                </c:pt>
                <c:pt idx="9361">
                  <c:v>142.23783367418196</c:v>
                </c:pt>
                <c:pt idx="9362">
                  <c:v>142.243492516603</c:v>
                </c:pt>
                <c:pt idx="9363">
                  <c:v>142.25198078023459</c:v>
                </c:pt>
                <c:pt idx="9364">
                  <c:v>142.26046904386615</c:v>
                </c:pt>
                <c:pt idx="9365">
                  <c:v>142.26612788628719</c:v>
                </c:pt>
                <c:pt idx="9366">
                  <c:v>142.26612788628719</c:v>
                </c:pt>
                <c:pt idx="9367">
                  <c:v>142.26612788628719</c:v>
                </c:pt>
                <c:pt idx="9368">
                  <c:v>142.26612788628719</c:v>
                </c:pt>
                <c:pt idx="9369">
                  <c:v>142.26612788628719</c:v>
                </c:pt>
                <c:pt idx="9370">
                  <c:v>142.26612788628719</c:v>
                </c:pt>
                <c:pt idx="9371">
                  <c:v>142.26612788628719</c:v>
                </c:pt>
                <c:pt idx="9372">
                  <c:v>142.26895730749771</c:v>
                </c:pt>
                <c:pt idx="9373">
                  <c:v>142.26895730749771</c:v>
                </c:pt>
                <c:pt idx="9374">
                  <c:v>142.26895730749771</c:v>
                </c:pt>
                <c:pt idx="9375">
                  <c:v>142.26895730749771</c:v>
                </c:pt>
                <c:pt idx="9376">
                  <c:v>142.26895730749771</c:v>
                </c:pt>
                <c:pt idx="9377">
                  <c:v>142.26895730749771</c:v>
                </c:pt>
                <c:pt idx="9378">
                  <c:v>142.26895730749771</c:v>
                </c:pt>
                <c:pt idx="9379">
                  <c:v>142.26895730749771</c:v>
                </c:pt>
                <c:pt idx="9380">
                  <c:v>142.26895730749771</c:v>
                </c:pt>
                <c:pt idx="9381">
                  <c:v>142.26895730749771</c:v>
                </c:pt>
                <c:pt idx="9382">
                  <c:v>142.26895730749771</c:v>
                </c:pt>
                <c:pt idx="9383">
                  <c:v>142.26895730749771</c:v>
                </c:pt>
                <c:pt idx="9384">
                  <c:v>142.26895730749771</c:v>
                </c:pt>
                <c:pt idx="9385">
                  <c:v>142.26895730749771</c:v>
                </c:pt>
                <c:pt idx="9386">
                  <c:v>142.26895730749771</c:v>
                </c:pt>
                <c:pt idx="9387">
                  <c:v>142.26895730749771</c:v>
                </c:pt>
                <c:pt idx="9388">
                  <c:v>142.26895730749771</c:v>
                </c:pt>
                <c:pt idx="9389">
                  <c:v>142.26895730749771</c:v>
                </c:pt>
                <c:pt idx="9390">
                  <c:v>142.26895730749771</c:v>
                </c:pt>
                <c:pt idx="9391">
                  <c:v>142.26895730749771</c:v>
                </c:pt>
                <c:pt idx="9392">
                  <c:v>142.26895730749771</c:v>
                </c:pt>
                <c:pt idx="9393">
                  <c:v>142.26895730749771</c:v>
                </c:pt>
                <c:pt idx="9394">
                  <c:v>142.26895730749771</c:v>
                </c:pt>
                <c:pt idx="9395">
                  <c:v>142.26895730749771</c:v>
                </c:pt>
                <c:pt idx="9396">
                  <c:v>142.27178672870824</c:v>
                </c:pt>
                <c:pt idx="9397">
                  <c:v>142.27178672870824</c:v>
                </c:pt>
                <c:pt idx="9398">
                  <c:v>142.27178672870824</c:v>
                </c:pt>
                <c:pt idx="9399">
                  <c:v>142.27178672870824</c:v>
                </c:pt>
                <c:pt idx="9400">
                  <c:v>142.27178672870824</c:v>
                </c:pt>
                <c:pt idx="9401">
                  <c:v>142.27178672870824</c:v>
                </c:pt>
                <c:pt idx="9402">
                  <c:v>142.27178672870824</c:v>
                </c:pt>
                <c:pt idx="9403">
                  <c:v>142.27178672870824</c:v>
                </c:pt>
                <c:pt idx="9404">
                  <c:v>142.27178672870824</c:v>
                </c:pt>
                <c:pt idx="9405">
                  <c:v>142.27178672870824</c:v>
                </c:pt>
                <c:pt idx="9406">
                  <c:v>142.27178672870824</c:v>
                </c:pt>
                <c:pt idx="9407">
                  <c:v>142.27461614991876</c:v>
                </c:pt>
                <c:pt idx="9408">
                  <c:v>142.27744557112928</c:v>
                </c:pt>
                <c:pt idx="9409">
                  <c:v>142.27744557112928</c:v>
                </c:pt>
                <c:pt idx="9410">
                  <c:v>142.27744557112928</c:v>
                </c:pt>
                <c:pt idx="9411">
                  <c:v>142.27744557112928</c:v>
                </c:pt>
                <c:pt idx="9412">
                  <c:v>142.27744557112928</c:v>
                </c:pt>
                <c:pt idx="9413">
                  <c:v>142.27744557112928</c:v>
                </c:pt>
                <c:pt idx="9414">
                  <c:v>142.27744557112928</c:v>
                </c:pt>
                <c:pt idx="9415">
                  <c:v>142.27744557112928</c:v>
                </c:pt>
                <c:pt idx="9416">
                  <c:v>142.27744557112928</c:v>
                </c:pt>
                <c:pt idx="9417">
                  <c:v>142.27744557112928</c:v>
                </c:pt>
                <c:pt idx="9418">
                  <c:v>142.27744557112928</c:v>
                </c:pt>
                <c:pt idx="9419">
                  <c:v>142.27744557112928</c:v>
                </c:pt>
                <c:pt idx="9420">
                  <c:v>142.27744557112928</c:v>
                </c:pt>
                <c:pt idx="9421">
                  <c:v>142.27744557112928</c:v>
                </c:pt>
                <c:pt idx="9422">
                  <c:v>142.27744557112928</c:v>
                </c:pt>
                <c:pt idx="9423">
                  <c:v>142.27744557112928</c:v>
                </c:pt>
                <c:pt idx="9424">
                  <c:v>142.2802749923398</c:v>
                </c:pt>
                <c:pt idx="9425">
                  <c:v>142.2802749923398</c:v>
                </c:pt>
                <c:pt idx="9426">
                  <c:v>142.2802749923398</c:v>
                </c:pt>
                <c:pt idx="9427">
                  <c:v>142.2802749923398</c:v>
                </c:pt>
                <c:pt idx="9428">
                  <c:v>142.2802749923398</c:v>
                </c:pt>
                <c:pt idx="9429">
                  <c:v>142.2802749923398</c:v>
                </c:pt>
                <c:pt idx="9430">
                  <c:v>142.2802749923398</c:v>
                </c:pt>
                <c:pt idx="9431">
                  <c:v>142.2802749923398</c:v>
                </c:pt>
                <c:pt idx="9432">
                  <c:v>142.2802749923398</c:v>
                </c:pt>
                <c:pt idx="9433">
                  <c:v>142.2802749923398</c:v>
                </c:pt>
                <c:pt idx="9434">
                  <c:v>142.2802749923398</c:v>
                </c:pt>
                <c:pt idx="9435">
                  <c:v>142.2802749923398</c:v>
                </c:pt>
                <c:pt idx="9436">
                  <c:v>142.2802749923398</c:v>
                </c:pt>
                <c:pt idx="9437">
                  <c:v>142.28310441355032</c:v>
                </c:pt>
                <c:pt idx="9438">
                  <c:v>142.28310441355032</c:v>
                </c:pt>
                <c:pt idx="9439">
                  <c:v>142.28593383476084</c:v>
                </c:pt>
                <c:pt idx="9440">
                  <c:v>142.28876325597139</c:v>
                </c:pt>
                <c:pt idx="9441">
                  <c:v>142.28876325597139</c:v>
                </c:pt>
                <c:pt idx="9442">
                  <c:v>142.28876325597139</c:v>
                </c:pt>
                <c:pt idx="9443">
                  <c:v>142.28876325597139</c:v>
                </c:pt>
                <c:pt idx="9444">
                  <c:v>142.28876325597139</c:v>
                </c:pt>
                <c:pt idx="9445">
                  <c:v>142.28876325597139</c:v>
                </c:pt>
                <c:pt idx="9446">
                  <c:v>142.28876325597139</c:v>
                </c:pt>
                <c:pt idx="9447">
                  <c:v>142.28876325597139</c:v>
                </c:pt>
                <c:pt idx="9448">
                  <c:v>142.28876325597139</c:v>
                </c:pt>
                <c:pt idx="9449">
                  <c:v>142.28876325597139</c:v>
                </c:pt>
                <c:pt idx="9450">
                  <c:v>142.28876325597139</c:v>
                </c:pt>
                <c:pt idx="9451">
                  <c:v>142.28876325597139</c:v>
                </c:pt>
                <c:pt idx="9452">
                  <c:v>142.28876325597139</c:v>
                </c:pt>
                <c:pt idx="9453">
                  <c:v>142.28876325597139</c:v>
                </c:pt>
                <c:pt idx="9454">
                  <c:v>142.28876325597139</c:v>
                </c:pt>
                <c:pt idx="9455">
                  <c:v>142.28876325597139</c:v>
                </c:pt>
                <c:pt idx="9456">
                  <c:v>142.28876325597139</c:v>
                </c:pt>
                <c:pt idx="9457">
                  <c:v>142.28876325597139</c:v>
                </c:pt>
                <c:pt idx="9458">
                  <c:v>142.28876325597139</c:v>
                </c:pt>
                <c:pt idx="9459">
                  <c:v>142.28876325597139</c:v>
                </c:pt>
                <c:pt idx="9460">
                  <c:v>142.29159267718191</c:v>
                </c:pt>
                <c:pt idx="9461">
                  <c:v>142.29442209839243</c:v>
                </c:pt>
                <c:pt idx="9462">
                  <c:v>142.30573978323451</c:v>
                </c:pt>
                <c:pt idx="9463">
                  <c:v>142.30573978323451</c:v>
                </c:pt>
                <c:pt idx="9464">
                  <c:v>142.30573978323451</c:v>
                </c:pt>
                <c:pt idx="9465">
                  <c:v>142.30573978323451</c:v>
                </c:pt>
                <c:pt idx="9466">
                  <c:v>142.30573978323451</c:v>
                </c:pt>
                <c:pt idx="9467">
                  <c:v>142.30573978323451</c:v>
                </c:pt>
                <c:pt idx="9468">
                  <c:v>142.30856920444504</c:v>
                </c:pt>
                <c:pt idx="9469">
                  <c:v>142.30856920444504</c:v>
                </c:pt>
                <c:pt idx="9470">
                  <c:v>142.30856920444504</c:v>
                </c:pt>
                <c:pt idx="9471">
                  <c:v>142.31422804686608</c:v>
                </c:pt>
                <c:pt idx="9472">
                  <c:v>142.31422804686608</c:v>
                </c:pt>
                <c:pt idx="9473">
                  <c:v>142.31422804686608</c:v>
                </c:pt>
                <c:pt idx="9474">
                  <c:v>142.31422804686608</c:v>
                </c:pt>
                <c:pt idx="9475">
                  <c:v>142.31422804686608</c:v>
                </c:pt>
                <c:pt idx="9476">
                  <c:v>142.31422804686608</c:v>
                </c:pt>
                <c:pt idx="9477">
                  <c:v>142.31422804686608</c:v>
                </c:pt>
                <c:pt idx="9478">
                  <c:v>142.31422804686608</c:v>
                </c:pt>
                <c:pt idx="9479">
                  <c:v>142.3170574680766</c:v>
                </c:pt>
                <c:pt idx="9480">
                  <c:v>142.3170574680766</c:v>
                </c:pt>
                <c:pt idx="9481">
                  <c:v>142.31988688928715</c:v>
                </c:pt>
                <c:pt idx="9482">
                  <c:v>142.32837515291874</c:v>
                </c:pt>
                <c:pt idx="9483">
                  <c:v>142.33686341655027</c:v>
                </c:pt>
                <c:pt idx="9484">
                  <c:v>142.33686341655027</c:v>
                </c:pt>
                <c:pt idx="9485">
                  <c:v>142.33969283776082</c:v>
                </c:pt>
                <c:pt idx="9486">
                  <c:v>142.33969283776082</c:v>
                </c:pt>
                <c:pt idx="9487">
                  <c:v>142.33969283776082</c:v>
                </c:pt>
                <c:pt idx="9488">
                  <c:v>142.33969283776082</c:v>
                </c:pt>
                <c:pt idx="9489">
                  <c:v>142.33969283776082</c:v>
                </c:pt>
                <c:pt idx="9490">
                  <c:v>142.33969283776082</c:v>
                </c:pt>
                <c:pt idx="9491">
                  <c:v>142.33969283776082</c:v>
                </c:pt>
                <c:pt idx="9492">
                  <c:v>142.33969283776082</c:v>
                </c:pt>
                <c:pt idx="9493">
                  <c:v>142.33969283776082</c:v>
                </c:pt>
                <c:pt idx="9494">
                  <c:v>142.33969283776082</c:v>
                </c:pt>
                <c:pt idx="9495">
                  <c:v>142.33969283776082</c:v>
                </c:pt>
                <c:pt idx="9496">
                  <c:v>142.33969283776082</c:v>
                </c:pt>
                <c:pt idx="9497">
                  <c:v>142.33969283776082</c:v>
                </c:pt>
                <c:pt idx="9498">
                  <c:v>142.33969283776082</c:v>
                </c:pt>
                <c:pt idx="9499">
                  <c:v>142.33969283776082</c:v>
                </c:pt>
                <c:pt idx="9500">
                  <c:v>142.33969283776082</c:v>
                </c:pt>
                <c:pt idx="9501">
                  <c:v>142.33969283776082</c:v>
                </c:pt>
                <c:pt idx="9502">
                  <c:v>142.33969283776082</c:v>
                </c:pt>
                <c:pt idx="9503">
                  <c:v>142.34535168018186</c:v>
                </c:pt>
                <c:pt idx="9504">
                  <c:v>142.35101052260291</c:v>
                </c:pt>
                <c:pt idx="9505">
                  <c:v>142.3594987862345</c:v>
                </c:pt>
                <c:pt idx="9506">
                  <c:v>142.36515762865554</c:v>
                </c:pt>
                <c:pt idx="9507">
                  <c:v>142.37364589228713</c:v>
                </c:pt>
                <c:pt idx="9508">
                  <c:v>142.37647531349768</c:v>
                </c:pt>
                <c:pt idx="9509">
                  <c:v>142.37647531349768</c:v>
                </c:pt>
                <c:pt idx="9510">
                  <c:v>142.37647531349768</c:v>
                </c:pt>
                <c:pt idx="9511">
                  <c:v>142.37930473470823</c:v>
                </c:pt>
                <c:pt idx="9512">
                  <c:v>142.37930473470823</c:v>
                </c:pt>
                <c:pt idx="9513">
                  <c:v>142.37930473470823</c:v>
                </c:pt>
                <c:pt idx="9514">
                  <c:v>142.37930473470823</c:v>
                </c:pt>
                <c:pt idx="9515">
                  <c:v>142.38496357712927</c:v>
                </c:pt>
                <c:pt idx="9516">
                  <c:v>142.38779299833979</c:v>
                </c:pt>
                <c:pt idx="9517">
                  <c:v>142.39345184076083</c:v>
                </c:pt>
                <c:pt idx="9518">
                  <c:v>142.39628126197135</c:v>
                </c:pt>
                <c:pt idx="9519">
                  <c:v>142.40194010439239</c:v>
                </c:pt>
                <c:pt idx="9520">
                  <c:v>142.40194010439239</c:v>
                </c:pt>
                <c:pt idx="9521">
                  <c:v>142.40194010439239</c:v>
                </c:pt>
                <c:pt idx="9522">
                  <c:v>142.40194010439239</c:v>
                </c:pt>
                <c:pt idx="9523">
                  <c:v>142.40194010439239</c:v>
                </c:pt>
                <c:pt idx="9524">
                  <c:v>142.40194010439239</c:v>
                </c:pt>
                <c:pt idx="9525">
                  <c:v>142.40194010439239</c:v>
                </c:pt>
                <c:pt idx="9526">
                  <c:v>142.40194010439239</c:v>
                </c:pt>
                <c:pt idx="9527">
                  <c:v>142.40194010439239</c:v>
                </c:pt>
                <c:pt idx="9528">
                  <c:v>142.40194010439239</c:v>
                </c:pt>
                <c:pt idx="9529">
                  <c:v>142.40194010439239</c:v>
                </c:pt>
                <c:pt idx="9530">
                  <c:v>142.40194010439239</c:v>
                </c:pt>
                <c:pt idx="9531">
                  <c:v>142.40194010439239</c:v>
                </c:pt>
                <c:pt idx="9532">
                  <c:v>142.40194010439239</c:v>
                </c:pt>
                <c:pt idx="9533">
                  <c:v>142.40194010439239</c:v>
                </c:pt>
                <c:pt idx="9534">
                  <c:v>142.40194010439239</c:v>
                </c:pt>
                <c:pt idx="9535">
                  <c:v>142.40194010439239</c:v>
                </c:pt>
                <c:pt idx="9536">
                  <c:v>142.40194010439239</c:v>
                </c:pt>
                <c:pt idx="9537">
                  <c:v>142.40194010439239</c:v>
                </c:pt>
                <c:pt idx="9538">
                  <c:v>142.40194010439239</c:v>
                </c:pt>
                <c:pt idx="9539">
                  <c:v>142.40194010439239</c:v>
                </c:pt>
                <c:pt idx="9540">
                  <c:v>142.40476952560292</c:v>
                </c:pt>
                <c:pt idx="9541">
                  <c:v>142.40759894681344</c:v>
                </c:pt>
                <c:pt idx="9542">
                  <c:v>142.40759894681344</c:v>
                </c:pt>
                <c:pt idx="9543">
                  <c:v>142.40759894681344</c:v>
                </c:pt>
                <c:pt idx="9544">
                  <c:v>142.40759894681344</c:v>
                </c:pt>
                <c:pt idx="9545">
                  <c:v>142.40759894681344</c:v>
                </c:pt>
                <c:pt idx="9546">
                  <c:v>142.40759894681344</c:v>
                </c:pt>
                <c:pt idx="9547">
                  <c:v>142.40759894681344</c:v>
                </c:pt>
                <c:pt idx="9548">
                  <c:v>142.40759894681344</c:v>
                </c:pt>
                <c:pt idx="9549">
                  <c:v>142.40759894681344</c:v>
                </c:pt>
                <c:pt idx="9550">
                  <c:v>142.40759894681344</c:v>
                </c:pt>
                <c:pt idx="9551">
                  <c:v>142.40759894681344</c:v>
                </c:pt>
                <c:pt idx="9552">
                  <c:v>142.40759894681344</c:v>
                </c:pt>
                <c:pt idx="9553">
                  <c:v>142.40759894681344</c:v>
                </c:pt>
                <c:pt idx="9554">
                  <c:v>142.40759894681344</c:v>
                </c:pt>
                <c:pt idx="9555">
                  <c:v>142.40759894681344</c:v>
                </c:pt>
                <c:pt idx="9556">
                  <c:v>142.41042836802393</c:v>
                </c:pt>
                <c:pt idx="9557">
                  <c:v>142.41042836802393</c:v>
                </c:pt>
                <c:pt idx="9558">
                  <c:v>142.41042836802393</c:v>
                </c:pt>
                <c:pt idx="9559">
                  <c:v>142.41042836802393</c:v>
                </c:pt>
                <c:pt idx="9560">
                  <c:v>142.41042836802393</c:v>
                </c:pt>
                <c:pt idx="9561">
                  <c:v>142.41042836802393</c:v>
                </c:pt>
                <c:pt idx="9562">
                  <c:v>142.41325778923442</c:v>
                </c:pt>
                <c:pt idx="9563">
                  <c:v>142.41608721044497</c:v>
                </c:pt>
                <c:pt idx="9564">
                  <c:v>142.41891663165546</c:v>
                </c:pt>
                <c:pt idx="9565">
                  <c:v>142.41891663165546</c:v>
                </c:pt>
                <c:pt idx="9566">
                  <c:v>142.41891663165546</c:v>
                </c:pt>
                <c:pt idx="9567">
                  <c:v>142.41891663165546</c:v>
                </c:pt>
                <c:pt idx="9568">
                  <c:v>142.41891663165546</c:v>
                </c:pt>
                <c:pt idx="9569">
                  <c:v>142.41891663165546</c:v>
                </c:pt>
                <c:pt idx="9570">
                  <c:v>142.41891663165546</c:v>
                </c:pt>
                <c:pt idx="9571">
                  <c:v>142.42174605286596</c:v>
                </c:pt>
                <c:pt idx="9572">
                  <c:v>142.42457547407648</c:v>
                </c:pt>
                <c:pt idx="9573">
                  <c:v>142.42457547407648</c:v>
                </c:pt>
                <c:pt idx="9574">
                  <c:v>142.42457547407648</c:v>
                </c:pt>
                <c:pt idx="9575">
                  <c:v>142.42457547407648</c:v>
                </c:pt>
                <c:pt idx="9576">
                  <c:v>142.42457547407648</c:v>
                </c:pt>
                <c:pt idx="9577">
                  <c:v>142.42457547407648</c:v>
                </c:pt>
                <c:pt idx="9578">
                  <c:v>142.42457547407648</c:v>
                </c:pt>
                <c:pt idx="9579">
                  <c:v>142.42740489528697</c:v>
                </c:pt>
                <c:pt idx="9580">
                  <c:v>142.42740489528697</c:v>
                </c:pt>
                <c:pt idx="9581">
                  <c:v>142.42740489528697</c:v>
                </c:pt>
                <c:pt idx="9582">
                  <c:v>142.42740489528697</c:v>
                </c:pt>
                <c:pt idx="9583">
                  <c:v>142.42740489528697</c:v>
                </c:pt>
                <c:pt idx="9584">
                  <c:v>142.42740489528697</c:v>
                </c:pt>
                <c:pt idx="9585">
                  <c:v>142.42740489528697</c:v>
                </c:pt>
                <c:pt idx="9586">
                  <c:v>142.42740489528697</c:v>
                </c:pt>
                <c:pt idx="9587">
                  <c:v>142.42740489528697</c:v>
                </c:pt>
                <c:pt idx="9588">
                  <c:v>142.42740489528697</c:v>
                </c:pt>
                <c:pt idx="9589">
                  <c:v>142.42740489528697</c:v>
                </c:pt>
                <c:pt idx="9590">
                  <c:v>142.42740489528697</c:v>
                </c:pt>
                <c:pt idx="9591">
                  <c:v>142.42740489528697</c:v>
                </c:pt>
                <c:pt idx="9592">
                  <c:v>142.42740489528697</c:v>
                </c:pt>
                <c:pt idx="9593">
                  <c:v>142.42740489528697</c:v>
                </c:pt>
                <c:pt idx="9594">
                  <c:v>142.43023431649749</c:v>
                </c:pt>
                <c:pt idx="9595">
                  <c:v>142.43023431649749</c:v>
                </c:pt>
                <c:pt idx="9596">
                  <c:v>142.43023431649749</c:v>
                </c:pt>
                <c:pt idx="9597">
                  <c:v>142.43023431649749</c:v>
                </c:pt>
                <c:pt idx="9598">
                  <c:v>142.43023431649749</c:v>
                </c:pt>
                <c:pt idx="9599">
                  <c:v>142.43023431649749</c:v>
                </c:pt>
                <c:pt idx="9600">
                  <c:v>142.43023431649749</c:v>
                </c:pt>
                <c:pt idx="9601">
                  <c:v>142.43023431649749</c:v>
                </c:pt>
                <c:pt idx="9602">
                  <c:v>142.43023431649749</c:v>
                </c:pt>
                <c:pt idx="9603">
                  <c:v>142.43023431649749</c:v>
                </c:pt>
                <c:pt idx="9604">
                  <c:v>142.43023431649749</c:v>
                </c:pt>
                <c:pt idx="9605">
                  <c:v>142.43023431649749</c:v>
                </c:pt>
                <c:pt idx="9606">
                  <c:v>142.43023431649749</c:v>
                </c:pt>
                <c:pt idx="9607">
                  <c:v>142.43023431649749</c:v>
                </c:pt>
                <c:pt idx="9608">
                  <c:v>142.43023431649749</c:v>
                </c:pt>
                <c:pt idx="9609">
                  <c:v>142.43023431649749</c:v>
                </c:pt>
                <c:pt idx="9610">
                  <c:v>142.43023431649749</c:v>
                </c:pt>
              </c:numCache>
            </c:numRef>
          </c:yVal>
          <c:smooth val="0"/>
        </c:ser>
        <c:ser>
          <c:idx val="9"/>
          <c:order val="4"/>
          <c:tx>
            <c:v>Precipitation</c:v>
          </c:tx>
          <c:spPr>
            <a:ln w="38100">
              <a:solidFill>
                <a:srgbClr val="0070C0"/>
              </a:solidFill>
              <a:prstDash val="sysDash"/>
            </a:ln>
          </c:spPr>
          <c:marker>
            <c:symbol val="none"/>
          </c:marker>
          <c:xVal>
            <c:numRef>
              <c:f>'C_ LYWSWW_10min'!$A$11:$A$10852</c:f>
              <c:numCache>
                <c:formatCode>dd/mm/yyyy\ hh:mm:ss</c:formatCode>
                <c:ptCount val="10842"/>
                <c:pt idx="0">
                  <c:v>41389.701388888891</c:v>
                </c:pt>
                <c:pt idx="1">
                  <c:v>41389.708333333336</c:v>
                </c:pt>
                <c:pt idx="2">
                  <c:v>41389.715277777781</c:v>
                </c:pt>
                <c:pt idx="3">
                  <c:v>41389.722222222226</c:v>
                </c:pt>
                <c:pt idx="4">
                  <c:v>41389.729166666672</c:v>
                </c:pt>
                <c:pt idx="5">
                  <c:v>41389.736111111117</c:v>
                </c:pt>
                <c:pt idx="6">
                  <c:v>41389.743055555562</c:v>
                </c:pt>
                <c:pt idx="7">
                  <c:v>41389.750000000007</c:v>
                </c:pt>
                <c:pt idx="8">
                  <c:v>41389.756944444453</c:v>
                </c:pt>
                <c:pt idx="9">
                  <c:v>41389.763888888898</c:v>
                </c:pt>
                <c:pt idx="10">
                  <c:v>41389.770833333343</c:v>
                </c:pt>
                <c:pt idx="11">
                  <c:v>41389.777777777788</c:v>
                </c:pt>
                <c:pt idx="12">
                  <c:v>41389.784722222234</c:v>
                </c:pt>
                <c:pt idx="13">
                  <c:v>41389.791666666679</c:v>
                </c:pt>
                <c:pt idx="14">
                  <c:v>41389.798611111124</c:v>
                </c:pt>
                <c:pt idx="15">
                  <c:v>41389.805555555569</c:v>
                </c:pt>
                <c:pt idx="16">
                  <c:v>41389.812500000015</c:v>
                </c:pt>
                <c:pt idx="17">
                  <c:v>41389.81944444446</c:v>
                </c:pt>
                <c:pt idx="18">
                  <c:v>41389.826388888905</c:v>
                </c:pt>
                <c:pt idx="19">
                  <c:v>41389.83333333335</c:v>
                </c:pt>
                <c:pt idx="20">
                  <c:v>41389.840277777796</c:v>
                </c:pt>
                <c:pt idx="21">
                  <c:v>41389.847222222241</c:v>
                </c:pt>
                <c:pt idx="22">
                  <c:v>41389.854166666686</c:v>
                </c:pt>
                <c:pt idx="23">
                  <c:v>41389.861111111131</c:v>
                </c:pt>
                <c:pt idx="24">
                  <c:v>41389.868055555577</c:v>
                </c:pt>
                <c:pt idx="25">
                  <c:v>41389.875000000022</c:v>
                </c:pt>
                <c:pt idx="26">
                  <c:v>41389.881944444467</c:v>
                </c:pt>
                <c:pt idx="27">
                  <c:v>41389.888888888912</c:v>
                </c:pt>
                <c:pt idx="28">
                  <c:v>41389.895833333358</c:v>
                </c:pt>
                <c:pt idx="29">
                  <c:v>41389.902777777803</c:v>
                </c:pt>
                <c:pt idx="30">
                  <c:v>41389.909722222248</c:v>
                </c:pt>
                <c:pt idx="31">
                  <c:v>41389.916666666693</c:v>
                </c:pt>
                <c:pt idx="32">
                  <c:v>41389.923611111139</c:v>
                </c:pt>
                <c:pt idx="33">
                  <c:v>41389.930555555584</c:v>
                </c:pt>
                <c:pt idx="34">
                  <c:v>41389.937500000029</c:v>
                </c:pt>
                <c:pt idx="35">
                  <c:v>41389.944444444474</c:v>
                </c:pt>
                <c:pt idx="36">
                  <c:v>41389.95138888892</c:v>
                </c:pt>
                <c:pt idx="37">
                  <c:v>41389.958333333365</c:v>
                </c:pt>
                <c:pt idx="38">
                  <c:v>41389.96527777781</c:v>
                </c:pt>
                <c:pt idx="39">
                  <c:v>41389.972222222255</c:v>
                </c:pt>
                <c:pt idx="40">
                  <c:v>41389.979166666701</c:v>
                </c:pt>
                <c:pt idx="41">
                  <c:v>41389.986111111146</c:v>
                </c:pt>
                <c:pt idx="42">
                  <c:v>41389.993055555591</c:v>
                </c:pt>
                <c:pt idx="43">
                  <c:v>41390.000000000036</c:v>
                </c:pt>
                <c:pt idx="44">
                  <c:v>41390.006944444482</c:v>
                </c:pt>
                <c:pt idx="45">
                  <c:v>41390.013888888927</c:v>
                </c:pt>
                <c:pt idx="46">
                  <c:v>41390.020833333372</c:v>
                </c:pt>
                <c:pt idx="47">
                  <c:v>41390.027777777817</c:v>
                </c:pt>
                <c:pt idx="48">
                  <c:v>41390.034722222263</c:v>
                </c:pt>
                <c:pt idx="49">
                  <c:v>41390.041666666708</c:v>
                </c:pt>
                <c:pt idx="50">
                  <c:v>41390.048611111153</c:v>
                </c:pt>
                <c:pt idx="51">
                  <c:v>41390.055555555598</c:v>
                </c:pt>
                <c:pt idx="52">
                  <c:v>41390.062500000044</c:v>
                </c:pt>
                <c:pt idx="53">
                  <c:v>41390.069444444489</c:v>
                </c:pt>
                <c:pt idx="54">
                  <c:v>41390.076388888934</c:v>
                </c:pt>
                <c:pt idx="55">
                  <c:v>41390.083333333379</c:v>
                </c:pt>
                <c:pt idx="56">
                  <c:v>41390.090277777825</c:v>
                </c:pt>
                <c:pt idx="57">
                  <c:v>41390.09722222227</c:v>
                </c:pt>
                <c:pt idx="58">
                  <c:v>41390.104166666715</c:v>
                </c:pt>
                <c:pt idx="59">
                  <c:v>41390.11111111116</c:v>
                </c:pt>
                <c:pt idx="60">
                  <c:v>41390.118055555606</c:v>
                </c:pt>
                <c:pt idx="61">
                  <c:v>41390.125000000051</c:v>
                </c:pt>
                <c:pt idx="62">
                  <c:v>41390.131944444496</c:v>
                </c:pt>
                <c:pt idx="63">
                  <c:v>41390.138888888941</c:v>
                </c:pt>
                <c:pt idx="64">
                  <c:v>41390.145833333387</c:v>
                </c:pt>
                <c:pt idx="65">
                  <c:v>41390.152777777832</c:v>
                </c:pt>
                <c:pt idx="66">
                  <c:v>41390.159722222277</c:v>
                </c:pt>
                <c:pt idx="67">
                  <c:v>41390.166666666722</c:v>
                </c:pt>
                <c:pt idx="68">
                  <c:v>41390.173611111168</c:v>
                </c:pt>
                <c:pt idx="69">
                  <c:v>41390.180555555613</c:v>
                </c:pt>
                <c:pt idx="70">
                  <c:v>41390.187500000058</c:v>
                </c:pt>
                <c:pt idx="71">
                  <c:v>41390.194444444503</c:v>
                </c:pt>
                <c:pt idx="72">
                  <c:v>41390.201388888949</c:v>
                </c:pt>
                <c:pt idx="73">
                  <c:v>41390.208333333394</c:v>
                </c:pt>
                <c:pt idx="74">
                  <c:v>41390.215277777839</c:v>
                </c:pt>
                <c:pt idx="75">
                  <c:v>41390.222222222284</c:v>
                </c:pt>
                <c:pt idx="76">
                  <c:v>41390.22916666673</c:v>
                </c:pt>
                <c:pt idx="77">
                  <c:v>41390.236111111175</c:v>
                </c:pt>
                <c:pt idx="78">
                  <c:v>41390.24305555562</c:v>
                </c:pt>
                <c:pt idx="79">
                  <c:v>41390.250000000065</c:v>
                </c:pt>
                <c:pt idx="80">
                  <c:v>41390.256944444511</c:v>
                </c:pt>
                <c:pt idx="81">
                  <c:v>41390.263888888956</c:v>
                </c:pt>
                <c:pt idx="82">
                  <c:v>41390.270833333401</c:v>
                </c:pt>
                <c:pt idx="83">
                  <c:v>41390.277777777846</c:v>
                </c:pt>
                <c:pt idx="84">
                  <c:v>41390.284722222292</c:v>
                </c:pt>
                <c:pt idx="85">
                  <c:v>41390.291666666737</c:v>
                </c:pt>
                <c:pt idx="86">
                  <c:v>41390.298611111182</c:v>
                </c:pt>
                <c:pt idx="87">
                  <c:v>41390.305555555628</c:v>
                </c:pt>
                <c:pt idx="88">
                  <c:v>41390.312500000073</c:v>
                </c:pt>
                <c:pt idx="89">
                  <c:v>41390.319444444518</c:v>
                </c:pt>
                <c:pt idx="90">
                  <c:v>41390.326388888963</c:v>
                </c:pt>
                <c:pt idx="91">
                  <c:v>41390.333333333409</c:v>
                </c:pt>
                <c:pt idx="92">
                  <c:v>41390.340277777854</c:v>
                </c:pt>
                <c:pt idx="93">
                  <c:v>41390.347222222299</c:v>
                </c:pt>
                <c:pt idx="94">
                  <c:v>41390.354166666744</c:v>
                </c:pt>
                <c:pt idx="95">
                  <c:v>41390.36111111119</c:v>
                </c:pt>
                <c:pt idx="96">
                  <c:v>41390.368055555635</c:v>
                </c:pt>
                <c:pt idx="97">
                  <c:v>41390.37500000008</c:v>
                </c:pt>
                <c:pt idx="98">
                  <c:v>41390.381944444525</c:v>
                </c:pt>
                <c:pt idx="99">
                  <c:v>41390.388888888971</c:v>
                </c:pt>
                <c:pt idx="100">
                  <c:v>41390.395833333416</c:v>
                </c:pt>
                <c:pt idx="101">
                  <c:v>41390.402777777861</c:v>
                </c:pt>
                <c:pt idx="102">
                  <c:v>41390.409722222306</c:v>
                </c:pt>
                <c:pt idx="103">
                  <c:v>41390.416666666752</c:v>
                </c:pt>
                <c:pt idx="104">
                  <c:v>41390.423611111197</c:v>
                </c:pt>
                <c:pt idx="105">
                  <c:v>41390.430555555642</c:v>
                </c:pt>
                <c:pt idx="106">
                  <c:v>41390.437500000087</c:v>
                </c:pt>
                <c:pt idx="107">
                  <c:v>41390.444444444533</c:v>
                </c:pt>
                <c:pt idx="108">
                  <c:v>41390.451388888978</c:v>
                </c:pt>
                <c:pt idx="109">
                  <c:v>41390.458333333423</c:v>
                </c:pt>
                <c:pt idx="110">
                  <c:v>41390.465277777868</c:v>
                </c:pt>
                <c:pt idx="111">
                  <c:v>41390.472222222314</c:v>
                </c:pt>
                <c:pt idx="112">
                  <c:v>41390.479166666759</c:v>
                </c:pt>
                <c:pt idx="113">
                  <c:v>41390.486111111204</c:v>
                </c:pt>
                <c:pt idx="114">
                  <c:v>41390.493055555649</c:v>
                </c:pt>
                <c:pt idx="115">
                  <c:v>41390.500000000095</c:v>
                </c:pt>
                <c:pt idx="116">
                  <c:v>41390.50694444454</c:v>
                </c:pt>
                <c:pt idx="117">
                  <c:v>41390.513888888985</c:v>
                </c:pt>
                <c:pt idx="118">
                  <c:v>41390.52083333343</c:v>
                </c:pt>
                <c:pt idx="119">
                  <c:v>41390.527777777876</c:v>
                </c:pt>
                <c:pt idx="120">
                  <c:v>41390.534722222321</c:v>
                </c:pt>
                <c:pt idx="121">
                  <c:v>41390.541666666766</c:v>
                </c:pt>
                <c:pt idx="122">
                  <c:v>41390.548611111211</c:v>
                </c:pt>
                <c:pt idx="123">
                  <c:v>41390.555555555657</c:v>
                </c:pt>
                <c:pt idx="124">
                  <c:v>41390.562500000102</c:v>
                </c:pt>
                <c:pt idx="125">
                  <c:v>41390.569444444547</c:v>
                </c:pt>
                <c:pt idx="126">
                  <c:v>41390.576388888992</c:v>
                </c:pt>
                <c:pt idx="127">
                  <c:v>41390.583333333438</c:v>
                </c:pt>
                <c:pt idx="128">
                  <c:v>41390.590277777883</c:v>
                </c:pt>
                <c:pt idx="129">
                  <c:v>41390.597222222328</c:v>
                </c:pt>
                <c:pt idx="130">
                  <c:v>41390.604166666773</c:v>
                </c:pt>
                <c:pt idx="131">
                  <c:v>41390.611111111219</c:v>
                </c:pt>
                <c:pt idx="132">
                  <c:v>41390.618055555664</c:v>
                </c:pt>
                <c:pt idx="133">
                  <c:v>41390.625000000109</c:v>
                </c:pt>
                <c:pt idx="134">
                  <c:v>41390.631944444554</c:v>
                </c:pt>
                <c:pt idx="135">
                  <c:v>41390.638888889</c:v>
                </c:pt>
                <c:pt idx="136">
                  <c:v>41390.645833333445</c:v>
                </c:pt>
                <c:pt idx="137">
                  <c:v>41390.65277777789</c:v>
                </c:pt>
                <c:pt idx="138">
                  <c:v>41390.659722222335</c:v>
                </c:pt>
                <c:pt idx="139">
                  <c:v>41390.666666666781</c:v>
                </c:pt>
                <c:pt idx="140">
                  <c:v>41390.673611111226</c:v>
                </c:pt>
                <c:pt idx="141">
                  <c:v>41390.680555555671</c:v>
                </c:pt>
                <c:pt idx="142">
                  <c:v>41390.687500000116</c:v>
                </c:pt>
                <c:pt idx="143">
                  <c:v>41390.694444444562</c:v>
                </c:pt>
                <c:pt idx="144">
                  <c:v>41390.701388889007</c:v>
                </c:pt>
                <c:pt idx="145">
                  <c:v>41390.708333333452</c:v>
                </c:pt>
                <c:pt idx="146">
                  <c:v>41390.715277777897</c:v>
                </c:pt>
                <c:pt idx="147">
                  <c:v>41390.722222222343</c:v>
                </c:pt>
                <c:pt idx="148">
                  <c:v>41390.729166666788</c:v>
                </c:pt>
                <c:pt idx="149">
                  <c:v>41390.736111111233</c:v>
                </c:pt>
                <c:pt idx="150">
                  <c:v>41390.743055555678</c:v>
                </c:pt>
                <c:pt idx="151">
                  <c:v>41390.750000000124</c:v>
                </c:pt>
                <c:pt idx="152">
                  <c:v>41390.756944444569</c:v>
                </c:pt>
                <c:pt idx="153">
                  <c:v>41390.763888889014</c:v>
                </c:pt>
                <c:pt idx="154">
                  <c:v>41390.770833333459</c:v>
                </c:pt>
                <c:pt idx="155">
                  <c:v>41390.777777777905</c:v>
                </c:pt>
                <c:pt idx="156">
                  <c:v>41390.78472222235</c:v>
                </c:pt>
                <c:pt idx="157">
                  <c:v>41390.791666666795</c:v>
                </c:pt>
                <c:pt idx="158">
                  <c:v>41390.79861111124</c:v>
                </c:pt>
                <c:pt idx="159">
                  <c:v>41390.805555555686</c:v>
                </c:pt>
                <c:pt idx="160">
                  <c:v>41390.812500000131</c:v>
                </c:pt>
                <c:pt idx="161">
                  <c:v>41390.819444444576</c:v>
                </c:pt>
                <c:pt idx="162">
                  <c:v>41390.826388889021</c:v>
                </c:pt>
                <c:pt idx="163">
                  <c:v>41390.833333333467</c:v>
                </c:pt>
                <c:pt idx="164">
                  <c:v>41390.840277777912</c:v>
                </c:pt>
                <c:pt idx="165">
                  <c:v>41390.847222222357</c:v>
                </c:pt>
                <c:pt idx="166">
                  <c:v>41390.854166666802</c:v>
                </c:pt>
                <c:pt idx="167">
                  <c:v>41390.861111111248</c:v>
                </c:pt>
                <c:pt idx="168">
                  <c:v>41390.868055555693</c:v>
                </c:pt>
                <c:pt idx="169">
                  <c:v>41390.875000000138</c:v>
                </c:pt>
                <c:pt idx="170">
                  <c:v>41390.881944444583</c:v>
                </c:pt>
                <c:pt idx="171">
                  <c:v>41390.888888889029</c:v>
                </c:pt>
                <c:pt idx="172">
                  <c:v>41390.895833333474</c:v>
                </c:pt>
                <c:pt idx="173">
                  <c:v>41390.902777777919</c:v>
                </c:pt>
                <c:pt idx="174">
                  <c:v>41390.909722222365</c:v>
                </c:pt>
                <c:pt idx="175">
                  <c:v>41390.91666666681</c:v>
                </c:pt>
                <c:pt idx="176">
                  <c:v>41390.923611111255</c:v>
                </c:pt>
                <c:pt idx="177">
                  <c:v>41390.9305555557</c:v>
                </c:pt>
                <c:pt idx="178">
                  <c:v>41390.937500000146</c:v>
                </c:pt>
                <c:pt idx="179">
                  <c:v>41390.944444444591</c:v>
                </c:pt>
                <c:pt idx="180">
                  <c:v>41390.951388889036</c:v>
                </c:pt>
                <c:pt idx="181">
                  <c:v>41390.958333333481</c:v>
                </c:pt>
                <c:pt idx="182">
                  <c:v>41390.965277777927</c:v>
                </c:pt>
                <c:pt idx="183">
                  <c:v>41390.972222222372</c:v>
                </c:pt>
                <c:pt idx="184">
                  <c:v>41390.979166666817</c:v>
                </c:pt>
                <c:pt idx="185">
                  <c:v>41390.986111111262</c:v>
                </c:pt>
                <c:pt idx="186">
                  <c:v>41390.993055555708</c:v>
                </c:pt>
                <c:pt idx="187">
                  <c:v>41391.000000000153</c:v>
                </c:pt>
                <c:pt idx="188">
                  <c:v>41391.006944444598</c:v>
                </c:pt>
                <c:pt idx="189">
                  <c:v>41391.013888889043</c:v>
                </c:pt>
                <c:pt idx="190">
                  <c:v>41391.020833333489</c:v>
                </c:pt>
                <c:pt idx="191">
                  <c:v>41391.027777777934</c:v>
                </c:pt>
                <c:pt idx="192">
                  <c:v>41391.034722222379</c:v>
                </c:pt>
                <c:pt idx="193">
                  <c:v>41391.041666666824</c:v>
                </c:pt>
                <c:pt idx="194">
                  <c:v>41391.04861111127</c:v>
                </c:pt>
                <c:pt idx="195">
                  <c:v>41391.055555555715</c:v>
                </c:pt>
                <c:pt idx="196">
                  <c:v>41391.06250000016</c:v>
                </c:pt>
                <c:pt idx="197">
                  <c:v>41391.069444444605</c:v>
                </c:pt>
                <c:pt idx="198">
                  <c:v>41391.076388889051</c:v>
                </c:pt>
                <c:pt idx="199">
                  <c:v>41391.083333333496</c:v>
                </c:pt>
                <c:pt idx="200">
                  <c:v>41391.090277777941</c:v>
                </c:pt>
                <c:pt idx="201">
                  <c:v>41391.097222222386</c:v>
                </c:pt>
                <c:pt idx="202">
                  <c:v>41391.104166666832</c:v>
                </c:pt>
                <c:pt idx="203">
                  <c:v>41391.111111111277</c:v>
                </c:pt>
                <c:pt idx="204">
                  <c:v>41391.118055555722</c:v>
                </c:pt>
                <c:pt idx="205">
                  <c:v>41391.125000000167</c:v>
                </c:pt>
                <c:pt idx="206">
                  <c:v>41391.131944444613</c:v>
                </c:pt>
                <c:pt idx="207">
                  <c:v>41391.138888889058</c:v>
                </c:pt>
                <c:pt idx="208">
                  <c:v>41391.145833333503</c:v>
                </c:pt>
                <c:pt idx="209">
                  <c:v>41391.152777777948</c:v>
                </c:pt>
                <c:pt idx="210">
                  <c:v>41391.159722222394</c:v>
                </c:pt>
                <c:pt idx="211">
                  <c:v>41391.166666666839</c:v>
                </c:pt>
                <c:pt idx="212">
                  <c:v>41391.173611111284</c:v>
                </c:pt>
                <c:pt idx="213">
                  <c:v>41391.180555555729</c:v>
                </c:pt>
                <c:pt idx="214">
                  <c:v>41391.187500000175</c:v>
                </c:pt>
                <c:pt idx="215">
                  <c:v>41391.19444444462</c:v>
                </c:pt>
                <c:pt idx="216">
                  <c:v>41391.201388889065</c:v>
                </c:pt>
                <c:pt idx="217">
                  <c:v>41391.20833333351</c:v>
                </c:pt>
                <c:pt idx="218">
                  <c:v>41391.215277777956</c:v>
                </c:pt>
                <c:pt idx="219">
                  <c:v>41391.222222222401</c:v>
                </c:pt>
                <c:pt idx="220">
                  <c:v>41391.229166666846</c:v>
                </c:pt>
                <c:pt idx="221">
                  <c:v>41391.236111111291</c:v>
                </c:pt>
                <c:pt idx="222">
                  <c:v>41391.243055555737</c:v>
                </c:pt>
                <c:pt idx="223">
                  <c:v>41391.250000000182</c:v>
                </c:pt>
                <c:pt idx="224">
                  <c:v>41391.256944444627</c:v>
                </c:pt>
                <c:pt idx="225">
                  <c:v>41391.263888889072</c:v>
                </c:pt>
                <c:pt idx="226">
                  <c:v>41391.270833333518</c:v>
                </c:pt>
                <c:pt idx="227">
                  <c:v>41391.277777777963</c:v>
                </c:pt>
                <c:pt idx="228">
                  <c:v>41391.284722222408</c:v>
                </c:pt>
                <c:pt idx="229">
                  <c:v>41391.291666666853</c:v>
                </c:pt>
                <c:pt idx="230">
                  <c:v>41391.298611111299</c:v>
                </c:pt>
                <c:pt idx="231">
                  <c:v>41391.305555555744</c:v>
                </c:pt>
                <c:pt idx="232">
                  <c:v>41391.312500000189</c:v>
                </c:pt>
                <c:pt idx="233">
                  <c:v>41391.319444444634</c:v>
                </c:pt>
                <c:pt idx="234">
                  <c:v>41391.32638888908</c:v>
                </c:pt>
                <c:pt idx="235">
                  <c:v>41391.333333333525</c:v>
                </c:pt>
                <c:pt idx="236">
                  <c:v>41391.34027777797</c:v>
                </c:pt>
                <c:pt idx="237">
                  <c:v>41391.347222222415</c:v>
                </c:pt>
                <c:pt idx="238">
                  <c:v>41391.354166666861</c:v>
                </c:pt>
                <c:pt idx="239">
                  <c:v>41391.361111111306</c:v>
                </c:pt>
                <c:pt idx="240">
                  <c:v>41391.368055555751</c:v>
                </c:pt>
                <c:pt idx="241">
                  <c:v>41391.375000000196</c:v>
                </c:pt>
                <c:pt idx="242">
                  <c:v>41391.381944444642</c:v>
                </c:pt>
                <c:pt idx="243">
                  <c:v>41391.388888889087</c:v>
                </c:pt>
                <c:pt idx="244">
                  <c:v>41391.395833333532</c:v>
                </c:pt>
                <c:pt idx="245">
                  <c:v>41391.402777777977</c:v>
                </c:pt>
                <c:pt idx="246">
                  <c:v>41391.409722222423</c:v>
                </c:pt>
                <c:pt idx="247">
                  <c:v>41391.416666666868</c:v>
                </c:pt>
                <c:pt idx="248">
                  <c:v>41391.423611111313</c:v>
                </c:pt>
                <c:pt idx="249">
                  <c:v>41391.430555555758</c:v>
                </c:pt>
                <c:pt idx="250">
                  <c:v>41391.437500000204</c:v>
                </c:pt>
                <c:pt idx="251">
                  <c:v>41391.444444444649</c:v>
                </c:pt>
                <c:pt idx="252">
                  <c:v>41391.451388889094</c:v>
                </c:pt>
                <c:pt idx="253">
                  <c:v>41391.458333333539</c:v>
                </c:pt>
                <c:pt idx="254">
                  <c:v>41391.465277777985</c:v>
                </c:pt>
                <c:pt idx="255">
                  <c:v>41391.47222222243</c:v>
                </c:pt>
                <c:pt idx="256">
                  <c:v>41391.479166666875</c:v>
                </c:pt>
                <c:pt idx="257">
                  <c:v>41391.48611111132</c:v>
                </c:pt>
                <c:pt idx="258">
                  <c:v>41391.493055555766</c:v>
                </c:pt>
                <c:pt idx="259">
                  <c:v>41391.500000000211</c:v>
                </c:pt>
                <c:pt idx="260">
                  <c:v>41391.506944444656</c:v>
                </c:pt>
                <c:pt idx="261">
                  <c:v>41391.513888889102</c:v>
                </c:pt>
                <c:pt idx="262">
                  <c:v>41391.520833333547</c:v>
                </c:pt>
                <c:pt idx="263">
                  <c:v>41391.527777777992</c:v>
                </c:pt>
                <c:pt idx="264">
                  <c:v>41391.534722222437</c:v>
                </c:pt>
                <c:pt idx="265">
                  <c:v>41391.541666666883</c:v>
                </c:pt>
                <c:pt idx="266">
                  <c:v>41391.548611111328</c:v>
                </c:pt>
                <c:pt idx="267">
                  <c:v>41391.555555555773</c:v>
                </c:pt>
                <c:pt idx="268">
                  <c:v>41391.562500000218</c:v>
                </c:pt>
                <c:pt idx="269">
                  <c:v>41391.569444444664</c:v>
                </c:pt>
                <c:pt idx="270">
                  <c:v>41391.576388889109</c:v>
                </c:pt>
                <c:pt idx="271">
                  <c:v>41391.583333333554</c:v>
                </c:pt>
                <c:pt idx="272">
                  <c:v>41391.590277777999</c:v>
                </c:pt>
                <c:pt idx="273">
                  <c:v>41391.597222222445</c:v>
                </c:pt>
                <c:pt idx="274">
                  <c:v>41391.60416666689</c:v>
                </c:pt>
                <c:pt idx="275">
                  <c:v>41391.611111111335</c:v>
                </c:pt>
                <c:pt idx="276">
                  <c:v>41391.61805555578</c:v>
                </c:pt>
                <c:pt idx="277">
                  <c:v>41391.625000000226</c:v>
                </c:pt>
                <c:pt idx="278">
                  <c:v>41391.631944444671</c:v>
                </c:pt>
                <c:pt idx="279">
                  <c:v>41391.638888889116</c:v>
                </c:pt>
                <c:pt idx="280">
                  <c:v>41391.645833333561</c:v>
                </c:pt>
                <c:pt idx="281">
                  <c:v>41391.652777778007</c:v>
                </c:pt>
                <c:pt idx="282">
                  <c:v>41391.659722222452</c:v>
                </c:pt>
                <c:pt idx="283">
                  <c:v>41391.666666666897</c:v>
                </c:pt>
                <c:pt idx="284">
                  <c:v>41391.673611111342</c:v>
                </c:pt>
                <c:pt idx="285">
                  <c:v>41391.680555555788</c:v>
                </c:pt>
                <c:pt idx="286">
                  <c:v>41391.687500000233</c:v>
                </c:pt>
                <c:pt idx="287">
                  <c:v>41391.694444444678</c:v>
                </c:pt>
                <c:pt idx="288">
                  <c:v>41391.701388889123</c:v>
                </c:pt>
                <c:pt idx="289">
                  <c:v>41391.708333333569</c:v>
                </c:pt>
                <c:pt idx="290">
                  <c:v>41391.715277778014</c:v>
                </c:pt>
                <c:pt idx="291">
                  <c:v>41391.722222222459</c:v>
                </c:pt>
                <c:pt idx="292">
                  <c:v>41391.729166666904</c:v>
                </c:pt>
                <c:pt idx="293">
                  <c:v>41391.73611111135</c:v>
                </c:pt>
                <c:pt idx="294">
                  <c:v>41391.743055555795</c:v>
                </c:pt>
                <c:pt idx="295">
                  <c:v>41391.75000000024</c:v>
                </c:pt>
                <c:pt idx="296">
                  <c:v>41391.756944444685</c:v>
                </c:pt>
                <c:pt idx="297">
                  <c:v>41391.763888889131</c:v>
                </c:pt>
                <c:pt idx="298">
                  <c:v>41391.770833333576</c:v>
                </c:pt>
                <c:pt idx="299">
                  <c:v>41391.777777778021</c:v>
                </c:pt>
                <c:pt idx="300">
                  <c:v>41391.784722222466</c:v>
                </c:pt>
                <c:pt idx="301">
                  <c:v>41391.791666666912</c:v>
                </c:pt>
                <c:pt idx="302">
                  <c:v>41391.798611111357</c:v>
                </c:pt>
                <c:pt idx="303">
                  <c:v>41391.805555555802</c:v>
                </c:pt>
                <c:pt idx="304">
                  <c:v>41391.812500000247</c:v>
                </c:pt>
                <c:pt idx="305">
                  <c:v>41391.819444444693</c:v>
                </c:pt>
                <c:pt idx="306">
                  <c:v>41391.826388889138</c:v>
                </c:pt>
                <c:pt idx="307">
                  <c:v>41391.833333333583</c:v>
                </c:pt>
                <c:pt idx="308">
                  <c:v>41391.840277778028</c:v>
                </c:pt>
                <c:pt idx="309">
                  <c:v>41391.847222222474</c:v>
                </c:pt>
                <c:pt idx="310">
                  <c:v>41391.854166666919</c:v>
                </c:pt>
                <c:pt idx="311">
                  <c:v>41391.861111111364</c:v>
                </c:pt>
                <c:pt idx="312">
                  <c:v>41391.868055555809</c:v>
                </c:pt>
                <c:pt idx="313">
                  <c:v>41391.875000000255</c:v>
                </c:pt>
                <c:pt idx="314">
                  <c:v>41391.8819444447</c:v>
                </c:pt>
                <c:pt idx="315">
                  <c:v>41391.888888889145</c:v>
                </c:pt>
                <c:pt idx="316">
                  <c:v>41391.89583333359</c:v>
                </c:pt>
                <c:pt idx="317">
                  <c:v>41391.902777778036</c:v>
                </c:pt>
                <c:pt idx="318">
                  <c:v>41391.909722222481</c:v>
                </c:pt>
                <c:pt idx="319">
                  <c:v>41391.916666666926</c:v>
                </c:pt>
                <c:pt idx="320">
                  <c:v>41391.923611111371</c:v>
                </c:pt>
                <c:pt idx="321">
                  <c:v>41391.930555555817</c:v>
                </c:pt>
                <c:pt idx="322">
                  <c:v>41391.937500000262</c:v>
                </c:pt>
                <c:pt idx="323">
                  <c:v>41391.944444444707</c:v>
                </c:pt>
                <c:pt idx="324">
                  <c:v>41391.951388889152</c:v>
                </c:pt>
                <c:pt idx="325">
                  <c:v>41391.958333333598</c:v>
                </c:pt>
                <c:pt idx="326">
                  <c:v>41391.965277778043</c:v>
                </c:pt>
                <c:pt idx="327">
                  <c:v>41391.972222222488</c:v>
                </c:pt>
                <c:pt idx="328">
                  <c:v>41391.979166666933</c:v>
                </c:pt>
                <c:pt idx="329">
                  <c:v>41391.986111111379</c:v>
                </c:pt>
                <c:pt idx="330">
                  <c:v>41391.993055555824</c:v>
                </c:pt>
                <c:pt idx="331">
                  <c:v>41392.000000000269</c:v>
                </c:pt>
                <c:pt idx="332">
                  <c:v>41392.006944444714</c:v>
                </c:pt>
                <c:pt idx="333">
                  <c:v>41392.01388888916</c:v>
                </c:pt>
                <c:pt idx="334">
                  <c:v>41392.020833333605</c:v>
                </c:pt>
                <c:pt idx="335">
                  <c:v>41392.02777777805</c:v>
                </c:pt>
                <c:pt idx="336">
                  <c:v>41392.034722222495</c:v>
                </c:pt>
                <c:pt idx="337">
                  <c:v>41392.041666666941</c:v>
                </c:pt>
                <c:pt idx="338">
                  <c:v>41392.048611111386</c:v>
                </c:pt>
                <c:pt idx="339">
                  <c:v>41392.055555555831</c:v>
                </c:pt>
                <c:pt idx="340">
                  <c:v>41392.062500000276</c:v>
                </c:pt>
                <c:pt idx="341">
                  <c:v>41392.069444444722</c:v>
                </c:pt>
                <c:pt idx="342">
                  <c:v>41392.076388889167</c:v>
                </c:pt>
                <c:pt idx="343">
                  <c:v>41392.083333333612</c:v>
                </c:pt>
                <c:pt idx="344">
                  <c:v>41392.090277778057</c:v>
                </c:pt>
                <c:pt idx="345">
                  <c:v>41392.097222222503</c:v>
                </c:pt>
                <c:pt idx="346">
                  <c:v>41392.104166666948</c:v>
                </c:pt>
                <c:pt idx="347">
                  <c:v>41392.111111111393</c:v>
                </c:pt>
                <c:pt idx="348">
                  <c:v>41392.118055555839</c:v>
                </c:pt>
                <c:pt idx="349">
                  <c:v>41392.125000000284</c:v>
                </c:pt>
                <c:pt idx="350">
                  <c:v>41392.131944444729</c:v>
                </c:pt>
                <c:pt idx="351">
                  <c:v>41392.138888889174</c:v>
                </c:pt>
                <c:pt idx="352">
                  <c:v>41392.14583333362</c:v>
                </c:pt>
                <c:pt idx="353">
                  <c:v>41392.152777778065</c:v>
                </c:pt>
                <c:pt idx="354">
                  <c:v>41392.15972222251</c:v>
                </c:pt>
                <c:pt idx="355">
                  <c:v>41392.166666666955</c:v>
                </c:pt>
                <c:pt idx="356">
                  <c:v>41392.173611111401</c:v>
                </c:pt>
                <c:pt idx="357">
                  <c:v>41392.180555555846</c:v>
                </c:pt>
                <c:pt idx="358">
                  <c:v>41392.187500000291</c:v>
                </c:pt>
                <c:pt idx="359">
                  <c:v>41392.194444444736</c:v>
                </c:pt>
                <c:pt idx="360">
                  <c:v>41392.201388889182</c:v>
                </c:pt>
                <c:pt idx="361">
                  <c:v>41392.208333333627</c:v>
                </c:pt>
                <c:pt idx="362">
                  <c:v>41392.215277778072</c:v>
                </c:pt>
                <c:pt idx="363">
                  <c:v>41392.222222222517</c:v>
                </c:pt>
                <c:pt idx="364">
                  <c:v>41392.229166666963</c:v>
                </c:pt>
                <c:pt idx="365">
                  <c:v>41392.236111111408</c:v>
                </c:pt>
                <c:pt idx="366">
                  <c:v>41392.243055555853</c:v>
                </c:pt>
                <c:pt idx="367">
                  <c:v>41392.250000000298</c:v>
                </c:pt>
                <c:pt idx="368">
                  <c:v>41392.256944444744</c:v>
                </c:pt>
                <c:pt idx="369">
                  <c:v>41392.263888889189</c:v>
                </c:pt>
                <c:pt idx="370">
                  <c:v>41392.270833333634</c:v>
                </c:pt>
                <c:pt idx="371">
                  <c:v>41392.277777778079</c:v>
                </c:pt>
                <c:pt idx="372">
                  <c:v>41392.284722222525</c:v>
                </c:pt>
                <c:pt idx="373">
                  <c:v>41392.29166666697</c:v>
                </c:pt>
                <c:pt idx="374">
                  <c:v>41392.298611111415</c:v>
                </c:pt>
                <c:pt idx="375">
                  <c:v>41392.30555555586</c:v>
                </c:pt>
                <c:pt idx="376">
                  <c:v>41392.312500000306</c:v>
                </c:pt>
                <c:pt idx="377">
                  <c:v>41392.319444444751</c:v>
                </c:pt>
                <c:pt idx="378">
                  <c:v>41392.326388889196</c:v>
                </c:pt>
                <c:pt idx="379">
                  <c:v>41392.333333333641</c:v>
                </c:pt>
                <c:pt idx="380">
                  <c:v>41392.340277778087</c:v>
                </c:pt>
                <c:pt idx="381">
                  <c:v>41392.347222222532</c:v>
                </c:pt>
                <c:pt idx="382">
                  <c:v>41392.354166666977</c:v>
                </c:pt>
                <c:pt idx="383">
                  <c:v>41392.361111111422</c:v>
                </c:pt>
                <c:pt idx="384">
                  <c:v>41392.368055555868</c:v>
                </c:pt>
                <c:pt idx="385">
                  <c:v>41392.375000000313</c:v>
                </c:pt>
                <c:pt idx="386">
                  <c:v>41392.381944444758</c:v>
                </c:pt>
                <c:pt idx="387">
                  <c:v>41392.388888889203</c:v>
                </c:pt>
                <c:pt idx="388">
                  <c:v>41392.395833333649</c:v>
                </c:pt>
                <c:pt idx="389">
                  <c:v>41392.402777778094</c:v>
                </c:pt>
                <c:pt idx="390">
                  <c:v>41392.409722222539</c:v>
                </c:pt>
                <c:pt idx="391">
                  <c:v>41392.416666666984</c:v>
                </c:pt>
                <c:pt idx="392">
                  <c:v>41392.42361111143</c:v>
                </c:pt>
                <c:pt idx="393">
                  <c:v>41392.430555555875</c:v>
                </c:pt>
                <c:pt idx="394">
                  <c:v>41392.43750000032</c:v>
                </c:pt>
                <c:pt idx="395">
                  <c:v>41392.444444444765</c:v>
                </c:pt>
                <c:pt idx="396">
                  <c:v>41392.451388889211</c:v>
                </c:pt>
                <c:pt idx="397">
                  <c:v>41392.458333333656</c:v>
                </c:pt>
                <c:pt idx="398">
                  <c:v>41392.465277778101</c:v>
                </c:pt>
                <c:pt idx="399">
                  <c:v>41392.472222222546</c:v>
                </c:pt>
                <c:pt idx="400">
                  <c:v>41392.479166666992</c:v>
                </c:pt>
                <c:pt idx="401">
                  <c:v>41392.486111111437</c:v>
                </c:pt>
                <c:pt idx="402">
                  <c:v>41392.493055555882</c:v>
                </c:pt>
                <c:pt idx="403">
                  <c:v>41392.500000000327</c:v>
                </c:pt>
                <c:pt idx="404">
                  <c:v>41392.506944444773</c:v>
                </c:pt>
                <c:pt idx="405">
                  <c:v>41392.513888889218</c:v>
                </c:pt>
                <c:pt idx="406">
                  <c:v>41392.520833333663</c:v>
                </c:pt>
                <c:pt idx="407">
                  <c:v>41392.527777778108</c:v>
                </c:pt>
                <c:pt idx="408">
                  <c:v>41392.534722222554</c:v>
                </c:pt>
                <c:pt idx="409">
                  <c:v>41392.541666666999</c:v>
                </c:pt>
                <c:pt idx="410">
                  <c:v>41392.548611111444</c:v>
                </c:pt>
                <c:pt idx="411">
                  <c:v>41392.555555555889</c:v>
                </c:pt>
                <c:pt idx="412">
                  <c:v>41392.562500000335</c:v>
                </c:pt>
                <c:pt idx="413">
                  <c:v>41392.56944444478</c:v>
                </c:pt>
                <c:pt idx="414">
                  <c:v>41392.576388889225</c:v>
                </c:pt>
                <c:pt idx="415">
                  <c:v>41392.58333333367</c:v>
                </c:pt>
                <c:pt idx="416">
                  <c:v>41392.590277778116</c:v>
                </c:pt>
                <c:pt idx="417">
                  <c:v>41392.597222222561</c:v>
                </c:pt>
                <c:pt idx="418">
                  <c:v>41392.604166667006</c:v>
                </c:pt>
                <c:pt idx="419">
                  <c:v>41392.611111111451</c:v>
                </c:pt>
                <c:pt idx="420">
                  <c:v>41392.618055555897</c:v>
                </c:pt>
                <c:pt idx="421">
                  <c:v>41392.625000000342</c:v>
                </c:pt>
                <c:pt idx="422">
                  <c:v>41392.631944444787</c:v>
                </c:pt>
                <c:pt idx="423">
                  <c:v>41392.638888889232</c:v>
                </c:pt>
                <c:pt idx="424">
                  <c:v>41392.645833333678</c:v>
                </c:pt>
                <c:pt idx="425">
                  <c:v>41392.652777778123</c:v>
                </c:pt>
                <c:pt idx="426">
                  <c:v>41392.659722222568</c:v>
                </c:pt>
                <c:pt idx="427">
                  <c:v>41392.666666667013</c:v>
                </c:pt>
                <c:pt idx="428">
                  <c:v>41392.673611111459</c:v>
                </c:pt>
                <c:pt idx="429">
                  <c:v>41392.680555555904</c:v>
                </c:pt>
                <c:pt idx="430">
                  <c:v>41392.687500000349</c:v>
                </c:pt>
                <c:pt idx="431">
                  <c:v>41392.694444444794</c:v>
                </c:pt>
                <c:pt idx="432">
                  <c:v>41392.70138888924</c:v>
                </c:pt>
                <c:pt idx="433">
                  <c:v>41392.708333333685</c:v>
                </c:pt>
                <c:pt idx="434">
                  <c:v>41392.71527777813</c:v>
                </c:pt>
                <c:pt idx="435">
                  <c:v>41392.722222222576</c:v>
                </c:pt>
                <c:pt idx="436">
                  <c:v>41392.729166667021</c:v>
                </c:pt>
                <c:pt idx="437">
                  <c:v>41392.736111111466</c:v>
                </c:pt>
                <c:pt idx="438">
                  <c:v>41392.743055555911</c:v>
                </c:pt>
                <c:pt idx="439">
                  <c:v>41392.750000000357</c:v>
                </c:pt>
                <c:pt idx="440">
                  <c:v>41392.756944444802</c:v>
                </c:pt>
                <c:pt idx="441">
                  <c:v>41392.763888889247</c:v>
                </c:pt>
                <c:pt idx="442">
                  <c:v>41392.770833333692</c:v>
                </c:pt>
                <c:pt idx="443">
                  <c:v>41392.777777778138</c:v>
                </c:pt>
                <c:pt idx="444">
                  <c:v>41392.784722222583</c:v>
                </c:pt>
                <c:pt idx="445">
                  <c:v>41392.791666667028</c:v>
                </c:pt>
                <c:pt idx="446">
                  <c:v>41392.798611111473</c:v>
                </c:pt>
                <c:pt idx="447">
                  <c:v>41392.805555555919</c:v>
                </c:pt>
                <c:pt idx="448">
                  <c:v>41392.812500000364</c:v>
                </c:pt>
                <c:pt idx="449">
                  <c:v>41392.819444444809</c:v>
                </c:pt>
                <c:pt idx="450">
                  <c:v>41392.826388889254</c:v>
                </c:pt>
                <c:pt idx="451">
                  <c:v>41392.8333333337</c:v>
                </c:pt>
                <c:pt idx="452">
                  <c:v>41392.840277778145</c:v>
                </c:pt>
                <c:pt idx="453">
                  <c:v>41392.84722222259</c:v>
                </c:pt>
                <c:pt idx="454">
                  <c:v>41392.854166667035</c:v>
                </c:pt>
                <c:pt idx="455">
                  <c:v>41392.861111111481</c:v>
                </c:pt>
                <c:pt idx="456">
                  <c:v>41392.868055555926</c:v>
                </c:pt>
                <c:pt idx="457">
                  <c:v>41392.875000000371</c:v>
                </c:pt>
                <c:pt idx="458">
                  <c:v>41392.881944444816</c:v>
                </c:pt>
                <c:pt idx="459">
                  <c:v>41392.888888889262</c:v>
                </c:pt>
                <c:pt idx="460">
                  <c:v>41392.895833333707</c:v>
                </c:pt>
                <c:pt idx="461">
                  <c:v>41392.902777778152</c:v>
                </c:pt>
                <c:pt idx="462">
                  <c:v>41392.909722222597</c:v>
                </c:pt>
                <c:pt idx="463">
                  <c:v>41392.916666667043</c:v>
                </c:pt>
                <c:pt idx="464">
                  <c:v>41392.923611111488</c:v>
                </c:pt>
                <c:pt idx="465">
                  <c:v>41392.930555555933</c:v>
                </c:pt>
                <c:pt idx="466">
                  <c:v>41392.937500000378</c:v>
                </c:pt>
                <c:pt idx="467">
                  <c:v>41392.944444444824</c:v>
                </c:pt>
                <c:pt idx="468">
                  <c:v>41392.951388889269</c:v>
                </c:pt>
                <c:pt idx="469">
                  <c:v>41392.958333333714</c:v>
                </c:pt>
                <c:pt idx="470">
                  <c:v>41392.965277778159</c:v>
                </c:pt>
                <c:pt idx="471">
                  <c:v>41392.972222222605</c:v>
                </c:pt>
                <c:pt idx="472">
                  <c:v>41392.97916666705</c:v>
                </c:pt>
                <c:pt idx="473">
                  <c:v>41392.986111111495</c:v>
                </c:pt>
                <c:pt idx="474">
                  <c:v>41392.99305555594</c:v>
                </c:pt>
                <c:pt idx="475">
                  <c:v>41393.000000000386</c:v>
                </c:pt>
                <c:pt idx="476">
                  <c:v>41393.006944444831</c:v>
                </c:pt>
                <c:pt idx="477">
                  <c:v>41393.013888889276</c:v>
                </c:pt>
                <c:pt idx="478">
                  <c:v>41393.020833333721</c:v>
                </c:pt>
                <c:pt idx="479">
                  <c:v>41393.027777778167</c:v>
                </c:pt>
                <c:pt idx="480">
                  <c:v>41393.034722222612</c:v>
                </c:pt>
                <c:pt idx="481">
                  <c:v>41393.041666667057</c:v>
                </c:pt>
                <c:pt idx="482">
                  <c:v>41393.048611111502</c:v>
                </c:pt>
                <c:pt idx="483">
                  <c:v>41393.055555555948</c:v>
                </c:pt>
                <c:pt idx="484">
                  <c:v>41393.062500000393</c:v>
                </c:pt>
                <c:pt idx="485">
                  <c:v>41393.069444444838</c:v>
                </c:pt>
                <c:pt idx="486">
                  <c:v>41393.076388889283</c:v>
                </c:pt>
                <c:pt idx="487">
                  <c:v>41393.083333333729</c:v>
                </c:pt>
                <c:pt idx="488">
                  <c:v>41393.090277778174</c:v>
                </c:pt>
                <c:pt idx="489">
                  <c:v>41393.097222222619</c:v>
                </c:pt>
                <c:pt idx="490">
                  <c:v>41393.104166667064</c:v>
                </c:pt>
                <c:pt idx="491">
                  <c:v>41393.11111111151</c:v>
                </c:pt>
                <c:pt idx="492">
                  <c:v>41393.118055555955</c:v>
                </c:pt>
                <c:pt idx="493">
                  <c:v>41393.1250000004</c:v>
                </c:pt>
                <c:pt idx="494">
                  <c:v>41393.131944444845</c:v>
                </c:pt>
                <c:pt idx="495">
                  <c:v>41393.138888889291</c:v>
                </c:pt>
                <c:pt idx="496">
                  <c:v>41393.145833333736</c:v>
                </c:pt>
                <c:pt idx="497">
                  <c:v>41393.152777778181</c:v>
                </c:pt>
                <c:pt idx="498">
                  <c:v>41393.159722222626</c:v>
                </c:pt>
                <c:pt idx="499">
                  <c:v>41393.166666667072</c:v>
                </c:pt>
                <c:pt idx="500">
                  <c:v>41393.173611111517</c:v>
                </c:pt>
                <c:pt idx="501">
                  <c:v>41393.180555555962</c:v>
                </c:pt>
                <c:pt idx="502">
                  <c:v>41393.187500000407</c:v>
                </c:pt>
                <c:pt idx="503">
                  <c:v>41393.194444444853</c:v>
                </c:pt>
                <c:pt idx="504">
                  <c:v>41393.201388889298</c:v>
                </c:pt>
                <c:pt idx="505">
                  <c:v>41393.208333333743</c:v>
                </c:pt>
                <c:pt idx="506">
                  <c:v>41393.215277778188</c:v>
                </c:pt>
                <c:pt idx="507">
                  <c:v>41393.222222222634</c:v>
                </c:pt>
                <c:pt idx="508">
                  <c:v>41393.229166667079</c:v>
                </c:pt>
                <c:pt idx="509">
                  <c:v>41393.236111111524</c:v>
                </c:pt>
                <c:pt idx="510">
                  <c:v>41393.243055555969</c:v>
                </c:pt>
                <c:pt idx="511">
                  <c:v>41393.250000000415</c:v>
                </c:pt>
                <c:pt idx="512">
                  <c:v>41393.25694444486</c:v>
                </c:pt>
                <c:pt idx="513">
                  <c:v>41393.263888889305</c:v>
                </c:pt>
                <c:pt idx="514">
                  <c:v>41393.27083333375</c:v>
                </c:pt>
                <c:pt idx="515">
                  <c:v>41393.277777778196</c:v>
                </c:pt>
                <c:pt idx="516">
                  <c:v>41393.284722222641</c:v>
                </c:pt>
                <c:pt idx="517">
                  <c:v>41393.291666667086</c:v>
                </c:pt>
                <c:pt idx="518">
                  <c:v>41393.298611111531</c:v>
                </c:pt>
                <c:pt idx="519">
                  <c:v>41393.305555555977</c:v>
                </c:pt>
                <c:pt idx="520">
                  <c:v>41393.312500000422</c:v>
                </c:pt>
                <c:pt idx="521">
                  <c:v>41393.319444444867</c:v>
                </c:pt>
                <c:pt idx="522">
                  <c:v>41393.326388889313</c:v>
                </c:pt>
                <c:pt idx="523">
                  <c:v>41393.333333333758</c:v>
                </c:pt>
                <c:pt idx="524">
                  <c:v>41393.340277778203</c:v>
                </c:pt>
                <c:pt idx="525">
                  <c:v>41393.347222222648</c:v>
                </c:pt>
                <c:pt idx="526">
                  <c:v>41393.354166667094</c:v>
                </c:pt>
                <c:pt idx="527">
                  <c:v>41393.361111111539</c:v>
                </c:pt>
                <c:pt idx="528">
                  <c:v>41393.368055555984</c:v>
                </c:pt>
                <c:pt idx="529">
                  <c:v>41393.375000000429</c:v>
                </c:pt>
                <c:pt idx="530">
                  <c:v>41393.381944444875</c:v>
                </c:pt>
                <c:pt idx="531">
                  <c:v>41393.38888888932</c:v>
                </c:pt>
                <c:pt idx="532">
                  <c:v>41393.395833333765</c:v>
                </c:pt>
                <c:pt idx="533">
                  <c:v>41393.40277777821</c:v>
                </c:pt>
                <c:pt idx="534">
                  <c:v>41393.409722222656</c:v>
                </c:pt>
                <c:pt idx="535">
                  <c:v>41393.416666667101</c:v>
                </c:pt>
                <c:pt idx="536">
                  <c:v>41393.423611111546</c:v>
                </c:pt>
                <c:pt idx="537">
                  <c:v>41393.430555555991</c:v>
                </c:pt>
                <c:pt idx="538">
                  <c:v>41393.437500000437</c:v>
                </c:pt>
                <c:pt idx="539">
                  <c:v>41393.444444444882</c:v>
                </c:pt>
                <c:pt idx="540">
                  <c:v>41393.451388889327</c:v>
                </c:pt>
                <c:pt idx="541">
                  <c:v>41393.458333333772</c:v>
                </c:pt>
                <c:pt idx="542">
                  <c:v>41393.465277778218</c:v>
                </c:pt>
                <c:pt idx="543">
                  <c:v>41393.472222222663</c:v>
                </c:pt>
                <c:pt idx="544">
                  <c:v>41393.479166667108</c:v>
                </c:pt>
                <c:pt idx="545">
                  <c:v>41393.486111111553</c:v>
                </c:pt>
                <c:pt idx="546">
                  <c:v>41393.493055555999</c:v>
                </c:pt>
                <c:pt idx="547">
                  <c:v>41393.500000000444</c:v>
                </c:pt>
                <c:pt idx="548">
                  <c:v>41393.506944444889</c:v>
                </c:pt>
                <c:pt idx="549">
                  <c:v>41393.513888889334</c:v>
                </c:pt>
                <c:pt idx="550">
                  <c:v>41393.52083333378</c:v>
                </c:pt>
                <c:pt idx="551">
                  <c:v>41393.527777778225</c:v>
                </c:pt>
                <c:pt idx="552">
                  <c:v>41393.53472222267</c:v>
                </c:pt>
                <c:pt idx="553">
                  <c:v>41393.541666667115</c:v>
                </c:pt>
                <c:pt idx="554">
                  <c:v>41393.548611111561</c:v>
                </c:pt>
                <c:pt idx="555">
                  <c:v>41393.555555556006</c:v>
                </c:pt>
                <c:pt idx="556">
                  <c:v>41393.562500000451</c:v>
                </c:pt>
                <c:pt idx="557">
                  <c:v>41393.569444444896</c:v>
                </c:pt>
                <c:pt idx="558">
                  <c:v>41393.576388889342</c:v>
                </c:pt>
                <c:pt idx="559">
                  <c:v>41393.583333333787</c:v>
                </c:pt>
                <c:pt idx="560">
                  <c:v>41393.590277778232</c:v>
                </c:pt>
                <c:pt idx="561">
                  <c:v>41393.597222222677</c:v>
                </c:pt>
                <c:pt idx="562">
                  <c:v>41393.604166667123</c:v>
                </c:pt>
                <c:pt idx="563">
                  <c:v>41393.611111111568</c:v>
                </c:pt>
                <c:pt idx="564">
                  <c:v>41393.618055556013</c:v>
                </c:pt>
                <c:pt idx="565">
                  <c:v>41393.625000000458</c:v>
                </c:pt>
                <c:pt idx="566">
                  <c:v>41393.631944444904</c:v>
                </c:pt>
                <c:pt idx="567">
                  <c:v>41393.638888889349</c:v>
                </c:pt>
                <c:pt idx="568">
                  <c:v>41393.645833333794</c:v>
                </c:pt>
                <c:pt idx="569">
                  <c:v>41393.652777778239</c:v>
                </c:pt>
                <c:pt idx="570">
                  <c:v>41393.659722222685</c:v>
                </c:pt>
                <c:pt idx="571">
                  <c:v>41393.66666666713</c:v>
                </c:pt>
                <c:pt idx="572">
                  <c:v>41393.673611111575</c:v>
                </c:pt>
                <c:pt idx="573">
                  <c:v>41393.68055555602</c:v>
                </c:pt>
                <c:pt idx="574">
                  <c:v>41393.687500000466</c:v>
                </c:pt>
                <c:pt idx="575">
                  <c:v>41393.694444444911</c:v>
                </c:pt>
                <c:pt idx="576">
                  <c:v>41393.701388889356</c:v>
                </c:pt>
                <c:pt idx="577">
                  <c:v>41393.708333333801</c:v>
                </c:pt>
                <c:pt idx="578">
                  <c:v>41393.715277778247</c:v>
                </c:pt>
                <c:pt idx="579">
                  <c:v>41393.722222222692</c:v>
                </c:pt>
                <c:pt idx="580">
                  <c:v>41393.729166667137</c:v>
                </c:pt>
                <c:pt idx="581">
                  <c:v>41393.736111111582</c:v>
                </c:pt>
                <c:pt idx="582">
                  <c:v>41393.743055556028</c:v>
                </c:pt>
                <c:pt idx="583">
                  <c:v>41393.750000000473</c:v>
                </c:pt>
                <c:pt idx="584">
                  <c:v>41393.756944444918</c:v>
                </c:pt>
                <c:pt idx="585">
                  <c:v>41393.763888889363</c:v>
                </c:pt>
                <c:pt idx="586">
                  <c:v>41393.770833333809</c:v>
                </c:pt>
                <c:pt idx="587">
                  <c:v>41393.777777778254</c:v>
                </c:pt>
                <c:pt idx="588">
                  <c:v>41393.784722222699</c:v>
                </c:pt>
                <c:pt idx="589">
                  <c:v>41393.791666667144</c:v>
                </c:pt>
                <c:pt idx="590">
                  <c:v>41393.79861111159</c:v>
                </c:pt>
                <c:pt idx="591">
                  <c:v>41393.805555556035</c:v>
                </c:pt>
                <c:pt idx="592">
                  <c:v>41393.81250000048</c:v>
                </c:pt>
                <c:pt idx="593">
                  <c:v>41393.819444444925</c:v>
                </c:pt>
                <c:pt idx="594">
                  <c:v>41393.826388889371</c:v>
                </c:pt>
                <c:pt idx="595">
                  <c:v>41393.833333333816</c:v>
                </c:pt>
                <c:pt idx="596">
                  <c:v>41393.840277778261</c:v>
                </c:pt>
                <c:pt idx="597">
                  <c:v>41393.847222222706</c:v>
                </c:pt>
                <c:pt idx="598">
                  <c:v>41393.854166667152</c:v>
                </c:pt>
                <c:pt idx="599">
                  <c:v>41393.861111111597</c:v>
                </c:pt>
                <c:pt idx="600">
                  <c:v>41393.868055556042</c:v>
                </c:pt>
                <c:pt idx="601">
                  <c:v>41393.875000000487</c:v>
                </c:pt>
                <c:pt idx="602">
                  <c:v>41393.881944444933</c:v>
                </c:pt>
                <c:pt idx="603">
                  <c:v>41393.888888889378</c:v>
                </c:pt>
                <c:pt idx="604">
                  <c:v>41393.895833333823</c:v>
                </c:pt>
                <c:pt idx="605">
                  <c:v>41393.902777778269</c:v>
                </c:pt>
                <c:pt idx="606">
                  <c:v>41393.909722222714</c:v>
                </c:pt>
                <c:pt idx="607">
                  <c:v>41393.916666667159</c:v>
                </c:pt>
                <c:pt idx="608">
                  <c:v>41393.923611111604</c:v>
                </c:pt>
                <c:pt idx="609">
                  <c:v>41393.93055555605</c:v>
                </c:pt>
                <c:pt idx="610">
                  <c:v>41393.937500000495</c:v>
                </c:pt>
                <c:pt idx="611">
                  <c:v>41393.94444444494</c:v>
                </c:pt>
                <c:pt idx="612">
                  <c:v>41393.951388889385</c:v>
                </c:pt>
                <c:pt idx="613">
                  <c:v>41393.958333333831</c:v>
                </c:pt>
                <c:pt idx="614">
                  <c:v>41393.965277778276</c:v>
                </c:pt>
                <c:pt idx="615">
                  <c:v>41393.972222222721</c:v>
                </c:pt>
                <c:pt idx="616">
                  <c:v>41393.979166667166</c:v>
                </c:pt>
                <c:pt idx="617">
                  <c:v>41393.986111111612</c:v>
                </c:pt>
                <c:pt idx="618">
                  <c:v>41393.993055556057</c:v>
                </c:pt>
                <c:pt idx="619">
                  <c:v>41394.000000000502</c:v>
                </c:pt>
                <c:pt idx="620">
                  <c:v>41394.006944444947</c:v>
                </c:pt>
                <c:pt idx="621">
                  <c:v>41394.013888889393</c:v>
                </c:pt>
                <c:pt idx="622">
                  <c:v>41394.020833333838</c:v>
                </c:pt>
                <c:pt idx="623">
                  <c:v>41394.027777778283</c:v>
                </c:pt>
                <c:pt idx="624">
                  <c:v>41394.034722222728</c:v>
                </c:pt>
                <c:pt idx="625">
                  <c:v>41394.041666667174</c:v>
                </c:pt>
                <c:pt idx="626">
                  <c:v>41394.048611111619</c:v>
                </c:pt>
                <c:pt idx="627">
                  <c:v>41394.055555556064</c:v>
                </c:pt>
                <c:pt idx="628">
                  <c:v>41394.062500000509</c:v>
                </c:pt>
                <c:pt idx="629">
                  <c:v>41394.069444444955</c:v>
                </c:pt>
                <c:pt idx="630">
                  <c:v>41394.0763888894</c:v>
                </c:pt>
                <c:pt idx="631">
                  <c:v>41394.083333333845</c:v>
                </c:pt>
                <c:pt idx="632">
                  <c:v>41394.09027777829</c:v>
                </c:pt>
                <c:pt idx="633">
                  <c:v>41394.097222222736</c:v>
                </c:pt>
                <c:pt idx="634">
                  <c:v>41394.104166667181</c:v>
                </c:pt>
                <c:pt idx="635">
                  <c:v>41394.111111111626</c:v>
                </c:pt>
                <c:pt idx="636">
                  <c:v>41394.118055556071</c:v>
                </c:pt>
                <c:pt idx="637">
                  <c:v>41394.125000000517</c:v>
                </c:pt>
                <c:pt idx="638">
                  <c:v>41394.131944444962</c:v>
                </c:pt>
                <c:pt idx="639">
                  <c:v>41394.138888889407</c:v>
                </c:pt>
                <c:pt idx="640">
                  <c:v>41394.145833333852</c:v>
                </c:pt>
                <c:pt idx="641">
                  <c:v>41394.152777778298</c:v>
                </c:pt>
                <c:pt idx="642">
                  <c:v>41394.159722222743</c:v>
                </c:pt>
                <c:pt idx="643">
                  <c:v>41394.166666667188</c:v>
                </c:pt>
                <c:pt idx="644">
                  <c:v>41394.173611111633</c:v>
                </c:pt>
                <c:pt idx="645">
                  <c:v>41394.180555556079</c:v>
                </c:pt>
                <c:pt idx="646">
                  <c:v>41394.187500000524</c:v>
                </c:pt>
                <c:pt idx="647">
                  <c:v>41394.194444444969</c:v>
                </c:pt>
                <c:pt idx="648">
                  <c:v>41394.201388889414</c:v>
                </c:pt>
                <c:pt idx="649">
                  <c:v>41394.20833333386</c:v>
                </c:pt>
                <c:pt idx="650">
                  <c:v>41394.215277778305</c:v>
                </c:pt>
                <c:pt idx="651">
                  <c:v>41394.22222222275</c:v>
                </c:pt>
                <c:pt idx="652">
                  <c:v>41394.229166667195</c:v>
                </c:pt>
                <c:pt idx="653">
                  <c:v>41394.236111111641</c:v>
                </c:pt>
                <c:pt idx="654">
                  <c:v>41394.243055556086</c:v>
                </c:pt>
                <c:pt idx="655">
                  <c:v>41394.250000000531</c:v>
                </c:pt>
                <c:pt idx="656">
                  <c:v>41394.256944444976</c:v>
                </c:pt>
                <c:pt idx="657">
                  <c:v>41394.263888889422</c:v>
                </c:pt>
                <c:pt idx="658">
                  <c:v>41394.270833333867</c:v>
                </c:pt>
                <c:pt idx="659">
                  <c:v>41394.277777778312</c:v>
                </c:pt>
                <c:pt idx="660">
                  <c:v>41394.284722222757</c:v>
                </c:pt>
                <c:pt idx="661">
                  <c:v>41394.291666667203</c:v>
                </c:pt>
                <c:pt idx="662">
                  <c:v>41394.298611111648</c:v>
                </c:pt>
                <c:pt idx="663">
                  <c:v>41394.305555556093</c:v>
                </c:pt>
                <c:pt idx="664">
                  <c:v>41394.312500000538</c:v>
                </c:pt>
                <c:pt idx="665">
                  <c:v>41394.319444444984</c:v>
                </c:pt>
                <c:pt idx="666">
                  <c:v>41394.326388889429</c:v>
                </c:pt>
                <c:pt idx="667">
                  <c:v>41394.333333333874</c:v>
                </c:pt>
                <c:pt idx="668">
                  <c:v>41394.340277778319</c:v>
                </c:pt>
                <c:pt idx="669">
                  <c:v>41394.347222222765</c:v>
                </c:pt>
                <c:pt idx="670">
                  <c:v>41394.35416666721</c:v>
                </c:pt>
                <c:pt idx="671">
                  <c:v>41394.361111111655</c:v>
                </c:pt>
                <c:pt idx="672">
                  <c:v>41394.3680555561</c:v>
                </c:pt>
                <c:pt idx="673">
                  <c:v>41394.375000000546</c:v>
                </c:pt>
                <c:pt idx="674">
                  <c:v>41394.381944444991</c:v>
                </c:pt>
                <c:pt idx="675">
                  <c:v>41394.388888889436</c:v>
                </c:pt>
                <c:pt idx="676">
                  <c:v>41394.395833333881</c:v>
                </c:pt>
                <c:pt idx="677">
                  <c:v>41394.402777778327</c:v>
                </c:pt>
                <c:pt idx="678">
                  <c:v>41394.409722222772</c:v>
                </c:pt>
                <c:pt idx="679">
                  <c:v>41394.416666667217</c:v>
                </c:pt>
                <c:pt idx="680">
                  <c:v>41394.423611111662</c:v>
                </c:pt>
                <c:pt idx="681">
                  <c:v>41394.430555556108</c:v>
                </c:pt>
                <c:pt idx="682">
                  <c:v>41394.437500000553</c:v>
                </c:pt>
                <c:pt idx="683">
                  <c:v>41394.444444444998</c:v>
                </c:pt>
                <c:pt idx="684">
                  <c:v>41394.451388889443</c:v>
                </c:pt>
                <c:pt idx="685">
                  <c:v>41394.458333333889</c:v>
                </c:pt>
                <c:pt idx="686">
                  <c:v>41394.465277778334</c:v>
                </c:pt>
                <c:pt idx="687">
                  <c:v>41394.472222222779</c:v>
                </c:pt>
                <c:pt idx="688">
                  <c:v>41394.479166667224</c:v>
                </c:pt>
                <c:pt idx="689">
                  <c:v>41394.48611111167</c:v>
                </c:pt>
                <c:pt idx="690">
                  <c:v>41394.493055556115</c:v>
                </c:pt>
                <c:pt idx="691">
                  <c:v>41394.50000000056</c:v>
                </c:pt>
                <c:pt idx="692">
                  <c:v>41394.506944445006</c:v>
                </c:pt>
                <c:pt idx="693">
                  <c:v>41394.513888889451</c:v>
                </c:pt>
                <c:pt idx="694">
                  <c:v>41394.520833333896</c:v>
                </c:pt>
                <c:pt idx="695">
                  <c:v>41394.527777778341</c:v>
                </c:pt>
                <c:pt idx="696">
                  <c:v>41394.534722222787</c:v>
                </c:pt>
                <c:pt idx="697">
                  <c:v>41394.541666667232</c:v>
                </c:pt>
                <c:pt idx="698">
                  <c:v>41394.548611111677</c:v>
                </c:pt>
                <c:pt idx="699">
                  <c:v>41394.555555556122</c:v>
                </c:pt>
                <c:pt idx="700">
                  <c:v>41394.562500000568</c:v>
                </c:pt>
                <c:pt idx="701">
                  <c:v>41394.569444445013</c:v>
                </c:pt>
                <c:pt idx="702">
                  <c:v>41394.576388889458</c:v>
                </c:pt>
                <c:pt idx="703">
                  <c:v>41394.583333333903</c:v>
                </c:pt>
                <c:pt idx="704">
                  <c:v>41394.590277778349</c:v>
                </c:pt>
                <c:pt idx="705">
                  <c:v>41394.597222222794</c:v>
                </c:pt>
                <c:pt idx="706">
                  <c:v>41394.604166667239</c:v>
                </c:pt>
                <c:pt idx="707">
                  <c:v>41394.611111111684</c:v>
                </c:pt>
                <c:pt idx="708">
                  <c:v>41394.61805555613</c:v>
                </c:pt>
                <c:pt idx="709">
                  <c:v>41394.625000000575</c:v>
                </c:pt>
                <c:pt idx="710">
                  <c:v>41394.63194444502</c:v>
                </c:pt>
                <c:pt idx="711">
                  <c:v>41394.638888889465</c:v>
                </c:pt>
                <c:pt idx="712">
                  <c:v>41394.645833333911</c:v>
                </c:pt>
                <c:pt idx="713">
                  <c:v>41394.652777778356</c:v>
                </c:pt>
                <c:pt idx="714">
                  <c:v>41394.659722222801</c:v>
                </c:pt>
                <c:pt idx="715">
                  <c:v>41394.666666667246</c:v>
                </c:pt>
                <c:pt idx="716">
                  <c:v>41394.673611111692</c:v>
                </c:pt>
                <c:pt idx="717">
                  <c:v>41394.680555556137</c:v>
                </c:pt>
                <c:pt idx="718">
                  <c:v>41394.687500000582</c:v>
                </c:pt>
                <c:pt idx="719">
                  <c:v>41394.694444445027</c:v>
                </c:pt>
                <c:pt idx="720">
                  <c:v>41394.701388889473</c:v>
                </c:pt>
                <c:pt idx="721">
                  <c:v>41394.708333333918</c:v>
                </c:pt>
                <c:pt idx="722">
                  <c:v>41394.715277778363</c:v>
                </c:pt>
                <c:pt idx="723">
                  <c:v>41394.722222222808</c:v>
                </c:pt>
                <c:pt idx="724">
                  <c:v>41394.729166667254</c:v>
                </c:pt>
                <c:pt idx="725">
                  <c:v>41394.736111111699</c:v>
                </c:pt>
                <c:pt idx="726">
                  <c:v>41394.743055556144</c:v>
                </c:pt>
                <c:pt idx="727">
                  <c:v>41394.750000000589</c:v>
                </c:pt>
                <c:pt idx="728">
                  <c:v>41394.756944445035</c:v>
                </c:pt>
                <c:pt idx="729">
                  <c:v>41394.76388888948</c:v>
                </c:pt>
                <c:pt idx="730">
                  <c:v>41394.770833333925</c:v>
                </c:pt>
                <c:pt idx="731">
                  <c:v>41394.77777777837</c:v>
                </c:pt>
                <c:pt idx="732">
                  <c:v>41394.784722222816</c:v>
                </c:pt>
                <c:pt idx="733">
                  <c:v>41394.791666667261</c:v>
                </c:pt>
                <c:pt idx="734">
                  <c:v>41394.798611111706</c:v>
                </c:pt>
                <c:pt idx="735">
                  <c:v>41394.805555556151</c:v>
                </c:pt>
                <c:pt idx="736">
                  <c:v>41394.812500000597</c:v>
                </c:pt>
                <c:pt idx="737">
                  <c:v>41394.819444445042</c:v>
                </c:pt>
                <c:pt idx="738">
                  <c:v>41394.826388889487</c:v>
                </c:pt>
                <c:pt idx="739">
                  <c:v>41394.833333333932</c:v>
                </c:pt>
                <c:pt idx="740">
                  <c:v>41394.840277778378</c:v>
                </c:pt>
                <c:pt idx="741">
                  <c:v>41394.847222222823</c:v>
                </c:pt>
                <c:pt idx="742">
                  <c:v>41394.854166667268</c:v>
                </c:pt>
                <c:pt idx="743">
                  <c:v>41394.861111111713</c:v>
                </c:pt>
                <c:pt idx="744">
                  <c:v>41394.868055556159</c:v>
                </c:pt>
                <c:pt idx="745">
                  <c:v>41394.875000000604</c:v>
                </c:pt>
                <c:pt idx="746">
                  <c:v>41394.881944445049</c:v>
                </c:pt>
                <c:pt idx="747">
                  <c:v>41394.888888889494</c:v>
                </c:pt>
                <c:pt idx="748">
                  <c:v>41394.89583333394</c:v>
                </c:pt>
                <c:pt idx="749">
                  <c:v>41394.902777778385</c:v>
                </c:pt>
                <c:pt idx="750">
                  <c:v>41394.90972222283</c:v>
                </c:pt>
                <c:pt idx="751">
                  <c:v>41394.916666667275</c:v>
                </c:pt>
                <c:pt idx="752">
                  <c:v>41394.923611111721</c:v>
                </c:pt>
                <c:pt idx="753">
                  <c:v>41394.930555556166</c:v>
                </c:pt>
                <c:pt idx="754">
                  <c:v>41394.937500000611</c:v>
                </c:pt>
                <c:pt idx="755">
                  <c:v>41394.944444445056</c:v>
                </c:pt>
                <c:pt idx="756">
                  <c:v>41394.951388889502</c:v>
                </c:pt>
                <c:pt idx="757">
                  <c:v>41394.958333333947</c:v>
                </c:pt>
                <c:pt idx="758">
                  <c:v>41394.965277778392</c:v>
                </c:pt>
                <c:pt idx="759">
                  <c:v>41394.972222222837</c:v>
                </c:pt>
                <c:pt idx="760">
                  <c:v>41394.979166667283</c:v>
                </c:pt>
                <c:pt idx="761">
                  <c:v>41394.986111111728</c:v>
                </c:pt>
                <c:pt idx="762">
                  <c:v>41394.993055556173</c:v>
                </c:pt>
                <c:pt idx="763">
                  <c:v>41395.000000000618</c:v>
                </c:pt>
                <c:pt idx="764">
                  <c:v>41395.006944445064</c:v>
                </c:pt>
                <c:pt idx="765">
                  <c:v>41395.013888889509</c:v>
                </c:pt>
                <c:pt idx="766">
                  <c:v>41395.020833333954</c:v>
                </c:pt>
                <c:pt idx="767">
                  <c:v>41395.027777778399</c:v>
                </c:pt>
                <c:pt idx="768">
                  <c:v>41395.034722222845</c:v>
                </c:pt>
                <c:pt idx="769">
                  <c:v>41395.04166666729</c:v>
                </c:pt>
                <c:pt idx="770">
                  <c:v>41395.048611111735</c:v>
                </c:pt>
                <c:pt idx="771">
                  <c:v>41395.05555555618</c:v>
                </c:pt>
                <c:pt idx="772">
                  <c:v>41395.062500000626</c:v>
                </c:pt>
                <c:pt idx="773">
                  <c:v>41395.069444445071</c:v>
                </c:pt>
                <c:pt idx="774">
                  <c:v>41395.076388889516</c:v>
                </c:pt>
                <c:pt idx="775">
                  <c:v>41395.083333333961</c:v>
                </c:pt>
                <c:pt idx="776">
                  <c:v>41395.090277778407</c:v>
                </c:pt>
                <c:pt idx="777">
                  <c:v>41395.097222222852</c:v>
                </c:pt>
                <c:pt idx="778">
                  <c:v>41395.104166667297</c:v>
                </c:pt>
                <c:pt idx="779">
                  <c:v>41395.111111111743</c:v>
                </c:pt>
                <c:pt idx="780">
                  <c:v>41395.118055556188</c:v>
                </c:pt>
                <c:pt idx="781">
                  <c:v>41395.125000000633</c:v>
                </c:pt>
                <c:pt idx="782">
                  <c:v>41395.131944445078</c:v>
                </c:pt>
                <c:pt idx="783">
                  <c:v>41395.138888889524</c:v>
                </c:pt>
                <c:pt idx="784">
                  <c:v>41395.145833333969</c:v>
                </c:pt>
                <c:pt idx="785">
                  <c:v>41395.152777778414</c:v>
                </c:pt>
                <c:pt idx="786">
                  <c:v>41395.159722222859</c:v>
                </c:pt>
                <c:pt idx="787">
                  <c:v>41395.166666667305</c:v>
                </c:pt>
                <c:pt idx="788">
                  <c:v>41395.17361111175</c:v>
                </c:pt>
                <c:pt idx="789">
                  <c:v>41395.180555556195</c:v>
                </c:pt>
                <c:pt idx="790">
                  <c:v>41395.18750000064</c:v>
                </c:pt>
                <c:pt idx="791">
                  <c:v>41395.194444445086</c:v>
                </c:pt>
                <c:pt idx="792">
                  <c:v>41395.201388889531</c:v>
                </c:pt>
                <c:pt idx="793">
                  <c:v>41395.208333333976</c:v>
                </c:pt>
                <c:pt idx="794">
                  <c:v>41395.215277778421</c:v>
                </c:pt>
                <c:pt idx="795">
                  <c:v>41395.222222222867</c:v>
                </c:pt>
                <c:pt idx="796">
                  <c:v>41395.229166667312</c:v>
                </c:pt>
                <c:pt idx="797">
                  <c:v>41395.236111111757</c:v>
                </c:pt>
                <c:pt idx="798">
                  <c:v>41395.243055556202</c:v>
                </c:pt>
                <c:pt idx="799">
                  <c:v>41395.250000000648</c:v>
                </c:pt>
                <c:pt idx="800">
                  <c:v>41395.256944445093</c:v>
                </c:pt>
                <c:pt idx="801">
                  <c:v>41395.263888889538</c:v>
                </c:pt>
                <c:pt idx="802">
                  <c:v>41395.270833333983</c:v>
                </c:pt>
                <c:pt idx="803">
                  <c:v>41395.277777778429</c:v>
                </c:pt>
                <c:pt idx="804">
                  <c:v>41395.284722222874</c:v>
                </c:pt>
                <c:pt idx="805">
                  <c:v>41395.291666667319</c:v>
                </c:pt>
                <c:pt idx="806">
                  <c:v>41395.298611111764</c:v>
                </c:pt>
                <c:pt idx="807">
                  <c:v>41395.30555555621</c:v>
                </c:pt>
                <c:pt idx="808">
                  <c:v>41395.312500000655</c:v>
                </c:pt>
                <c:pt idx="809">
                  <c:v>41395.3194444451</c:v>
                </c:pt>
                <c:pt idx="810">
                  <c:v>41395.326388889545</c:v>
                </c:pt>
                <c:pt idx="811">
                  <c:v>41395.333333333991</c:v>
                </c:pt>
                <c:pt idx="812">
                  <c:v>41395.340277778436</c:v>
                </c:pt>
                <c:pt idx="813">
                  <c:v>41395.347222222881</c:v>
                </c:pt>
                <c:pt idx="814">
                  <c:v>41395.354166667326</c:v>
                </c:pt>
                <c:pt idx="815">
                  <c:v>41395.361111111772</c:v>
                </c:pt>
                <c:pt idx="816">
                  <c:v>41395.368055556217</c:v>
                </c:pt>
                <c:pt idx="817">
                  <c:v>41395.375000000662</c:v>
                </c:pt>
                <c:pt idx="818">
                  <c:v>41395.381944445107</c:v>
                </c:pt>
                <c:pt idx="819">
                  <c:v>41395.388888889553</c:v>
                </c:pt>
                <c:pt idx="820">
                  <c:v>41395.395833333998</c:v>
                </c:pt>
                <c:pt idx="821">
                  <c:v>41395.402777778443</c:v>
                </c:pt>
                <c:pt idx="822">
                  <c:v>41395.409722222888</c:v>
                </c:pt>
                <c:pt idx="823">
                  <c:v>41395.416666667334</c:v>
                </c:pt>
                <c:pt idx="824">
                  <c:v>41395.423611111779</c:v>
                </c:pt>
                <c:pt idx="825">
                  <c:v>41395.430555556224</c:v>
                </c:pt>
                <c:pt idx="826">
                  <c:v>41395.437500000669</c:v>
                </c:pt>
                <c:pt idx="827">
                  <c:v>41395.444444445115</c:v>
                </c:pt>
                <c:pt idx="828">
                  <c:v>41395.45138888956</c:v>
                </c:pt>
                <c:pt idx="829">
                  <c:v>41395.458333334005</c:v>
                </c:pt>
                <c:pt idx="830">
                  <c:v>41395.46527777845</c:v>
                </c:pt>
                <c:pt idx="831">
                  <c:v>41395.472222222896</c:v>
                </c:pt>
                <c:pt idx="832">
                  <c:v>41395.479166667341</c:v>
                </c:pt>
                <c:pt idx="833">
                  <c:v>41395.486111111786</c:v>
                </c:pt>
                <c:pt idx="834">
                  <c:v>41395.493055556231</c:v>
                </c:pt>
                <c:pt idx="835">
                  <c:v>41395.500000000677</c:v>
                </c:pt>
                <c:pt idx="836">
                  <c:v>41395.506944445122</c:v>
                </c:pt>
                <c:pt idx="837">
                  <c:v>41395.513888889567</c:v>
                </c:pt>
                <c:pt idx="838">
                  <c:v>41395.520833334012</c:v>
                </c:pt>
                <c:pt idx="839">
                  <c:v>41395.527777778458</c:v>
                </c:pt>
                <c:pt idx="840">
                  <c:v>41395.534722222903</c:v>
                </c:pt>
                <c:pt idx="841">
                  <c:v>41395.541666667348</c:v>
                </c:pt>
                <c:pt idx="842">
                  <c:v>41395.548611111793</c:v>
                </c:pt>
                <c:pt idx="843">
                  <c:v>41395.555555556239</c:v>
                </c:pt>
                <c:pt idx="844">
                  <c:v>41395.562500000684</c:v>
                </c:pt>
                <c:pt idx="845">
                  <c:v>41395.569444445129</c:v>
                </c:pt>
                <c:pt idx="846">
                  <c:v>41395.576388889574</c:v>
                </c:pt>
                <c:pt idx="847">
                  <c:v>41395.58333333402</c:v>
                </c:pt>
                <c:pt idx="848">
                  <c:v>41395.590277778465</c:v>
                </c:pt>
                <c:pt idx="849">
                  <c:v>41395.59722222291</c:v>
                </c:pt>
                <c:pt idx="850">
                  <c:v>41395.604166667355</c:v>
                </c:pt>
                <c:pt idx="851">
                  <c:v>41395.611111111801</c:v>
                </c:pt>
                <c:pt idx="852">
                  <c:v>41395.618055556246</c:v>
                </c:pt>
                <c:pt idx="853">
                  <c:v>41395.625000000691</c:v>
                </c:pt>
                <c:pt idx="854">
                  <c:v>41395.631944445136</c:v>
                </c:pt>
                <c:pt idx="855">
                  <c:v>41395.638888889582</c:v>
                </c:pt>
                <c:pt idx="856">
                  <c:v>41395.645833334027</c:v>
                </c:pt>
                <c:pt idx="857">
                  <c:v>41395.652777778472</c:v>
                </c:pt>
                <c:pt idx="858">
                  <c:v>41395.659722222917</c:v>
                </c:pt>
                <c:pt idx="859">
                  <c:v>41395.666666667363</c:v>
                </c:pt>
                <c:pt idx="860">
                  <c:v>41395.673611111808</c:v>
                </c:pt>
                <c:pt idx="861">
                  <c:v>41395.680555556253</c:v>
                </c:pt>
                <c:pt idx="862">
                  <c:v>41395.687500000698</c:v>
                </c:pt>
                <c:pt idx="863">
                  <c:v>41395.694444445144</c:v>
                </c:pt>
                <c:pt idx="864">
                  <c:v>41395.701388889589</c:v>
                </c:pt>
                <c:pt idx="865">
                  <c:v>41395.708333334034</c:v>
                </c:pt>
                <c:pt idx="866">
                  <c:v>41395.71527777848</c:v>
                </c:pt>
                <c:pt idx="867">
                  <c:v>41395.722222222925</c:v>
                </c:pt>
                <c:pt idx="868">
                  <c:v>41395.72916666737</c:v>
                </c:pt>
                <c:pt idx="869">
                  <c:v>41395.736111111815</c:v>
                </c:pt>
                <c:pt idx="870">
                  <c:v>41395.743055556261</c:v>
                </c:pt>
                <c:pt idx="871">
                  <c:v>41395.750000000706</c:v>
                </c:pt>
                <c:pt idx="872">
                  <c:v>41395.756944445151</c:v>
                </c:pt>
                <c:pt idx="873">
                  <c:v>41395.763888889596</c:v>
                </c:pt>
                <c:pt idx="874">
                  <c:v>41395.770833334042</c:v>
                </c:pt>
                <c:pt idx="875">
                  <c:v>41395.777777778487</c:v>
                </c:pt>
                <c:pt idx="876">
                  <c:v>41395.784722222932</c:v>
                </c:pt>
                <c:pt idx="877">
                  <c:v>41395.791666667377</c:v>
                </c:pt>
                <c:pt idx="878">
                  <c:v>41395.798611111823</c:v>
                </c:pt>
                <c:pt idx="879">
                  <c:v>41395.805555556268</c:v>
                </c:pt>
                <c:pt idx="880">
                  <c:v>41395.812500000713</c:v>
                </c:pt>
                <c:pt idx="881">
                  <c:v>41395.819444445158</c:v>
                </c:pt>
                <c:pt idx="882">
                  <c:v>41395.826388889604</c:v>
                </c:pt>
                <c:pt idx="883">
                  <c:v>41395.833333334049</c:v>
                </c:pt>
                <c:pt idx="884">
                  <c:v>41395.840277778494</c:v>
                </c:pt>
                <c:pt idx="885">
                  <c:v>41395.847222222939</c:v>
                </c:pt>
                <c:pt idx="886">
                  <c:v>41395.854166667385</c:v>
                </c:pt>
                <c:pt idx="887">
                  <c:v>41395.86111111183</c:v>
                </c:pt>
                <c:pt idx="888">
                  <c:v>41395.868055556275</c:v>
                </c:pt>
                <c:pt idx="889">
                  <c:v>41395.87500000072</c:v>
                </c:pt>
                <c:pt idx="890">
                  <c:v>41395.881944445166</c:v>
                </c:pt>
                <c:pt idx="891">
                  <c:v>41395.888888889611</c:v>
                </c:pt>
                <c:pt idx="892">
                  <c:v>41395.895833334056</c:v>
                </c:pt>
                <c:pt idx="893">
                  <c:v>41395.902777778501</c:v>
                </c:pt>
                <c:pt idx="894">
                  <c:v>41395.909722222947</c:v>
                </c:pt>
                <c:pt idx="895">
                  <c:v>41395.916666667392</c:v>
                </c:pt>
                <c:pt idx="896">
                  <c:v>41395.923611111837</c:v>
                </c:pt>
                <c:pt idx="897">
                  <c:v>41395.930555556282</c:v>
                </c:pt>
                <c:pt idx="898">
                  <c:v>41395.937500000728</c:v>
                </c:pt>
                <c:pt idx="899">
                  <c:v>41395.944444445173</c:v>
                </c:pt>
                <c:pt idx="900">
                  <c:v>41395.951388889618</c:v>
                </c:pt>
                <c:pt idx="901">
                  <c:v>41395.958333334063</c:v>
                </c:pt>
                <c:pt idx="902">
                  <c:v>41395.965277778509</c:v>
                </c:pt>
                <c:pt idx="903">
                  <c:v>41395.972222222954</c:v>
                </c:pt>
                <c:pt idx="904">
                  <c:v>41395.979166667399</c:v>
                </c:pt>
                <c:pt idx="905">
                  <c:v>41395.986111111844</c:v>
                </c:pt>
                <c:pt idx="906">
                  <c:v>41395.99305555629</c:v>
                </c:pt>
                <c:pt idx="907">
                  <c:v>41396.000000000735</c:v>
                </c:pt>
                <c:pt idx="908">
                  <c:v>41396.00694444518</c:v>
                </c:pt>
                <c:pt idx="909">
                  <c:v>41396.013888889625</c:v>
                </c:pt>
                <c:pt idx="910">
                  <c:v>41396.020833334071</c:v>
                </c:pt>
                <c:pt idx="911">
                  <c:v>41396.027777778516</c:v>
                </c:pt>
                <c:pt idx="912">
                  <c:v>41396.034722222961</c:v>
                </c:pt>
                <c:pt idx="913">
                  <c:v>41396.041666667406</c:v>
                </c:pt>
                <c:pt idx="914">
                  <c:v>41396.048611111852</c:v>
                </c:pt>
                <c:pt idx="915">
                  <c:v>41396.055555556297</c:v>
                </c:pt>
                <c:pt idx="916">
                  <c:v>41396.062500000742</c:v>
                </c:pt>
                <c:pt idx="917">
                  <c:v>41396.069444445187</c:v>
                </c:pt>
                <c:pt idx="918">
                  <c:v>41396.076388889633</c:v>
                </c:pt>
                <c:pt idx="919">
                  <c:v>41396.083333334078</c:v>
                </c:pt>
                <c:pt idx="920">
                  <c:v>41396.090277778523</c:v>
                </c:pt>
                <c:pt idx="921">
                  <c:v>41396.097222222968</c:v>
                </c:pt>
                <c:pt idx="922">
                  <c:v>41396.104166667414</c:v>
                </c:pt>
                <c:pt idx="923">
                  <c:v>41396.111111111859</c:v>
                </c:pt>
                <c:pt idx="924">
                  <c:v>41396.118055556304</c:v>
                </c:pt>
                <c:pt idx="925">
                  <c:v>41396.125000000749</c:v>
                </c:pt>
                <c:pt idx="926">
                  <c:v>41396.131944445195</c:v>
                </c:pt>
                <c:pt idx="927">
                  <c:v>41396.13888888964</c:v>
                </c:pt>
                <c:pt idx="928">
                  <c:v>41396.145833334085</c:v>
                </c:pt>
                <c:pt idx="929">
                  <c:v>41396.15277777853</c:v>
                </c:pt>
                <c:pt idx="930">
                  <c:v>41396.159722222976</c:v>
                </c:pt>
                <c:pt idx="931">
                  <c:v>41396.166666667421</c:v>
                </c:pt>
                <c:pt idx="932">
                  <c:v>41396.173611111866</c:v>
                </c:pt>
                <c:pt idx="933">
                  <c:v>41396.180555556311</c:v>
                </c:pt>
                <c:pt idx="934">
                  <c:v>41396.187500000757</c:v>
                </c:pt>
                <c:pt idx="935">
                  <c:v>41396.194444445202</c:v>
                </c:pt>
                <c:pt idx="936">
                  <c:v>41396.201388889647</c:v>
                </c:pt>
                <c:pt idx="937">
                  <c:v>41396.208333334092</c:v>
                </c:pt>
                <c:pt idx="938">
                  <c:v>41396.215277778538</c:v>
                </c:pt>
                <c:pt idx="939">
                  <c:v>41396.222222222983</c:v>
                </c:pt>
                <c:pt idx="940">
                  <c:v>41396.229166667428</c:v>
                </c:pt>
                <c:pt idx="941">
                  <c:v>41396.236111111873</c:v>
                </c:pt>
                <c:pt idx="942">
                  <c:v>41396.243055556319</c:v>
                </c:pt>
                <c:pt idx="943">
                  <c:v>41396.250000000764</c:v>
                </c:pt>
                <c:pt idx="944">
                  <c:v>41396.256944445209</c:v>
                </c:pt>
                <c:pt idx="945">
                  <c:v>41396.263888889654</c:v>
                </c:pt>
                <c:pt idx="946">
                  <c:v>41396.2708333341</c:v>
                </c:pt>
                <c:pt idx="947">
                  <c:v>41396.277777778545</c:v>
                </c:pt>
                <c:pt idx="948">
                  <c:v>41396.28472222299</c:v>
                </c:pt>
                <c:pt idx="949">
                  <c:v>41396.291666667435</c:v>
                </c:pt>
                <c:pt idx="950">
                  <c:v>41396.298611111881</c:v>
                </c:pt>
                <c:pt idx="951">
                  <c:v>41396.305555556326</c:v>
                </c:pt>
                <c:pt idx="952">
                  <c:v>41396.312500000771</c:v>
                </c:pt>
                <c:pt idx="953">
                  <c:v>41396.319444445217</c:v>
                </c:pt>
                <c:pt idx="954">
                  <c:v>41396.326388889662</c:v>
                </c:pt>
                <c:pt idx="955">
                  <c:v>41396.333333334107</c:v>
                </c:pt>
                <c:pt idx="956">
                  <c:v>41396.340277778552</c:v>
                </c:pt>
                <c:pt idx="957">
                  <c:v>41396.347222222998</c:v>
                </c:pt>
                <c:pt idx="958">
                  <c:v>41396.354166667443</c:v>
                </c:pt>
                <c:pt idx="959">
                  <c:v>41396.361111111888</c:v>
                </c:pt>
                <c:pt idx="960">
                  <c:v>41396.368055556333</c:v>
                </c:pt>
                <c:pt idx="961">
                  <c:v>41396.375000000779</c:v>
                </c:pt>
                <c:pt idx="962">
                  <c:v>41396.381944445224</c:v>
                </c:pt>
                <c:pt idx="963">
                  <c:v>41396.388888889669</c:v>
                </c:pt>
                <c:pt idx="964">
                  <c:v>41396.395833334114</c:v>
                </c:pt>
                <c:pt idx="965">
                  <c:v>41396.40277777856</c:v>
                </c:pt>
                <c:pt idx="966">
                  <c:v>41396.409722223005</c:v>
                </c:pt>
                <c:pt idx="967">
                  <c:v>41396.41666666745</c:v>
                </c:pt>
                <c:pt idx="968">
                  <c:v>41396.423611111895</c:v>
                </c:pt>
                <c:pt idx="969">
                  <c:v>41396.430555556341</c:v>
                </c:pt>
                <c:pt idx="970">
                  <c:v>41396.437500000786</c:v>
                </c:pt>
                <c:pt idx="971">
                  <c:v>41396.444444445231</c:v>
                </c:pt>
                <c:pt idx="972">
                  <c:v>41396.451388889676</c:v>
                </c:pt>
                <c:pt idx="973">
                  <c:v>41396.458333334122</c:v>
                </c:pt>
                <c:pt idx="974">
                  <c:v>41396.465277778567</c:v>
                </c:pt>
                <c:pt idx="975">
                  <c:v>41396.472222223012</c:v>
                </c:pt>
                <c:pt idx="976">
                  <c:v>41396.479166667457</c:v>
                </c:pt>
                <c:pt idx="977">
                  <c:v>41396.486111111903</c:v>
                </c:pt>
                <c:pt idx="978">
                  <c:v>41396.493055556348</c:v>
                </c:pt>
                <c:pt idx="979">
                  <c:v>41396.500000000793</c:v>
                </c:pt>
                <c:pt idx="980">
                  <c:v>41396.506944445238</c:v>
                </c:pt>
                <c:pt idx="981">
                  <c:v>41396.513888889684</c:v>
                </c:pt>
                <c:pt idx="982">
                  <c:v>41396.520833334129</c:v>
                </c:pt>
                <c:pt idx="983">
                  <c:v>41396.527777778574</c:v>
                </c:pt>
                <c:pt idx="984">
                  <c:v>41396.534722223019</c:v>
                </c:pt>
                <c:pt idx="985">
                  <c:v>41396.541666667465</c:v>
                </c:pt>
                <c:pt idx="986">
                  <c:v>41396.54861111191</c:v>
                </c:pt>
                <c:pt idx="987">
                  <c:v>41396.555555556355</c:v>
                </c:pt>
                <c:pt idx="988">
                  <c:v>41396.5625000008</c:v>
                </c:pt>
                <c:pt idx="989">
                  <c:v>41396.569444445246</c:v>
                </c:pt>
                <c:pt idx="990">
                  <c:v>41396.576388889691</c:v>
                </c:pt>
                <c:pt idx="991">
                  <c:v>41396.583333334136</c:v>
                </c:pt>
                <c:pt idx="992">
                  <c:v>41396.590277778581</c:v>
                </c:pt>
                <c:pt idx="993">
                  <c:v>41396.597222223027</c:v>
                </c:pt>
                <c:pt idx="994">
                  <c:v>41396.604166667472</c:v>
                </c:pt>
                <c:pt idx="995">
                  <c:v>41396.611111111917</c:v>
                </c:pt>
                <c:pt idx="996">
                  <c:v>41396.618055556362</c:v>
                </c:pt>
                <c:pt idx="997">
                  <c:v>41396.625000000808</c:v>
                </c:pt>
                <c:pt idx="998">
                  <c:v>41396.631944445253</c:v>
                </c:pt>
                <c:pt idx="999">
                  <c:v>41396.638888889698</c:v>
                </c:pt>
                <c:pt idx="1000">
                  <c:v>41396.645833334143</c:v>
                </c:pt>
                <c:pt idx="1001">
                  <c:v>41396.652777778589</c:v>
                </c:pt>
                <c:pt idx="1002">
                  <c:v>41396.659722223034</c:v>
                </c:pt>
                <c:pt idx="1003">
                  <c:v>41396.666666667479</c:v>
                </c:pt>
                <c:pt idx="1004">
                  <c:v>41396.673611111924</c:v>
                </c:pt>
                <c:pt idx="1005">
                  <c:v>41396.68055555637</c:v>
                </c:pt>
                <c:pt idx="1006">
                  <c:v>41396.687500000815</c:v>
                </c:pt>
                <c:pt idx="1007">
                  <c:v>41396.69444444526</c:v>
                </c:pt>
                <c:pt idx="1008">
                  <c:v>41396.701388889705</c:v>
                </c:pt>
                <c:pt idx="1009">
                  <c:v>41396.708333334151</c:v>
                </c:pt>
                <c:pt idx="1010">
                  <c:v>41396.715277778596</c:v>
                </c:pt>
                <c:pt idx="1011">
                  <c:v>41396.722222223041</c:v>
                </c:pt>
                <c:pt idx="1012">
                  <c:v>41396.729166667486</c:v>
                </c:pt>
                <c:pt idx="1013">
                  <c:v>41396.736111111932</c:v>
                </c:pt>
                <c:pt idx="1014">
                  <c:v>41396.743055556377</c:v>
                </c:pt>
                <c:pt idx="1015">
                  <c:v>41396.750000000822</c:v>
                </c:pt>
                <c:pt idx="1016">
                  <c:v>41396.756944445267</c:v>
                </c:pt>
                <c:pt idx="1017">
                  <c:v>41396.763888889713</c:v>
                </c:pt>
                <c:pt idx="1018">
                  <c:v>41396.770833334158</c:v>
                </c:pt>
                <c:pt idx="1019">
                  <c:v>41396.777777778603</c:v>
                </c:pt>
                <c:pt idx="1020">
                  <c:v>41396.784722223048</c:v>
                </c:pt>
                <c:pt idx="1021">
                  <c:v>41396.791666667494</c:v>
                </c:pt>
                <c:pt idx="1022">
                  <c:v>41396.798611111939</c:v>
                </c:pt>
                <c:pt idx="1023">
                  <c:v>41396.805555556384</c:v>
                </c:pt>
                <c:pt idx="1024">
                  <c:v>41396.812500000829</c:v>
                </c:pt>
                <c:pt idx="1025">
                  <c:v>41396.819444445275</c:v>
                </c:pt>
                <c:pt idx="1026">
                  <c:v>41396.82638888972</c:v>
                </c:pt>
                <c:pt idx="1027">
                  <c:v>41396.833333334165</c:v>
                </c:pt>
                <c:pt idx="1028">
                  <c:v>41396.84027777861</c:v>
                </c:pt>
                <c:pt idx="1029">
                  <c:v>41396.847222223056</c:v>
                </c:pt>
                <c:pt idx="1030">
                  <c:v>41396.854166667501</c:v>
                </c:pt>
                <c:pt idx="1031">
                  <c:v>41396.861111111946</c:v>
                </c:pt>
                <c:pt idx="1032">
                  <c:v>41396.868055556391</c:v>
                </c:pt>
                <c:pt idx="1033">
                  <c:v>41396.875000000837</c:v>
                </c:pt>
                <c:pt idx="1034">
                  <c:v>41396.881944445282</c:v>
                </c:pt>
                <c:pt idx="1035">
                  <c:v>41396.888888889727</c:v>
                </c:pt>
                <c:pt idx="1036">
                  <c:v>41396.895833334172</c:v>
                </c:pt>
                <c:pt idx="1037">
                  <c:v>41396.902777778618</c:v>
                </c:pt>
                <c:pt idx="1038">
                  <c:v>41396.909722223063</c:v>
                </c:pt>
                <c:pt idx="1039">
                  <c:v>41396.916666667508</c:v>
                </c:pt>
                <c:pt idx="1040">
                  <c:v>41396.923611111954</c:v>
                </c:pt>
                <c:pt idx="1041">
                  <c:v>41396.930555556399</c:v>
                </c:pt>
                <c:pt idx="1042">
                  <c:v>41396.937500000844</c:v>
                </c:pt>
                <c:pt idx="1043">
                  <c:v>41396.944444445289</c:v>
                </c:pt>
                <c:pt idx="1044">
                  <c:v>41396.951388889735</c:v>
                </c:pt>
                <c:pt idx="1045">
                  <c:v>41396.95833333418</c:v>
                </c:pt>
                <c:pt idx="1046">
                  <c:v>41396.965277778625</c:v>
                </c:pt>
                <c:pt idx="1047">
                  <c:v>41396.97222222307</c:v>
                </c:pt>
                <c:pt idx="1048">
                  <c:v>41396.979166667516</c:v>
                </c:pt>
                <c:pt idx="1049">
                  <c:v>41396.986111111961</c:v>
                </c:pt>
                <c:pt idx="1050">
                  <c:v>41396.993055556406</c:v>
                </c:pt>
                <c:pt idx="1051">
                  <c:v>41397.000000000851</c:v>
                </c:pt>
                <c:pt idx="1052">
                  <c:v>41397.006944445297</c:v>
                </c:pt>
                <c:pt idx="1053">
                  <c:v>41397.013888889742</c:v>
                </c:pt>
                <c:pt idx="1054">
                  <c:v>41397.020833334187</c:v>
                </c:pt>
                <c:pt idx="1055">
                  <c:v>41397.027777778632</c:v>
                </c:pt>
                <c:pt idx="1056">
                  <c:v>41397.034722223078</c:v>
                </c:pt>
                <c:pt idx="1057">
                  <c:v>41397.041666667523</c:v>
                </c:pt>
                <c:pt idx="1058">
                  <c:v>41397.048611111968</c:v>
                </c:pt>
                <c:pt idx="1059">
                  <c:v>41397.055555556413</c:v>
                </c:pt>
                <c:pt idx="1060">
                  <c:v>41397.062500000859</c:v>
                </c:pt>
                <c:pt idx="1061">
                  <c:v>41397.069444445304</c:v>
                </c:pt>
                <c:pt idx="1062">
                  <c:v>41397.076388889749</c:v>
                </c:pt>
                <c:pt idx="1063">
                  <c:v>41397.083333334194</c:v>
                </c:pt>
                <c:pt idx="1064">
                  <c:v>41397.09027777864</c:v>
                </c:pt>
                <c:pt idx="1065">
                  <c:v>41397.097222223085</c:v>
                </c:pt>
                <c:pt idx="1066">
                  <c:v>41397.10416666753</c:v>
                </c:pt>
                <c:pt idx="1067">
                  <c:v>41397.111111111975</c:v>
                </c:pt>
                <c:pt idx="1068">
                  <c:v>41397.118055556421</c:v>
                </c:pt>
                <c:pt idx="1069">
                  <c:v>41397.125000000866</c:v>
                </c:pt>
                <c:pt idx="1070">
                  <c:v>41397.131944445311</c:v>
                </c:pt>
                <c:pt idx="1071">
                  <c:v>41397.138888889756</c:v>
                </c:pt>
                <c:pt idx="1072">
                  <c:v>41397.145833334202</c:v>
                </c:pt>
                <c:pt idx="1073">
                  <c:v>41397.152777778647</c:v>
                </c:pt>
                <c:pt idx="1074">
                  <c:v>41397.159722223092</c:v>
                </c:pt>
                <c:pt idx="1075">
                  <c:v>41397.166666667537</c:v>
                </c:pt>
                <c:pt idx="1076">
                  <c:v>41397.173611111983</c:v>
                </c:pt>
                <c:pt idx="1077">
                  <c:v>41397.180555556428</c:v>
                </c:pt>
                <c:pt idx="1078">
                  <c:v>41397.187500000873</c:v>
                </c:pt>
                <c:pt idx="1079">
                  <c:v>41397.194444445318</c:v>
                </c:pt>
                <c:pt idx="1080">
                  <c:v>41397.201388889764</c:v>
                </c:pt>
                <c:pt idx="1081">
                  <c:v>41397.208333334209</c:v>
                </c:pt>
                <c:pt idx="1082">
                  <c:v>41397.215277778654</c:v>
                </c:pt>
                <c:pt idx="1083">
                  <c:v>41397.222222223099</c:v>
                </c:pt>
                <c:pt idx="1084">
                  <c:v>41397.229166667545</c:v>
                </c:pt>
                <c:pt idx="1085">
                  <c:v>41397.23611111199</c:v>
                </c:pt>
                <c:pt idx="1086">
                  <c:v>41397.243055556435</c:v>
                </c:pt>
                <c:pt idx="1087">
                  <c:v>41397.25000000088</c:v>
                </c:pt>
                <c:pt idx="1088">
                  <c:v>41397.256944445326</c:v>
                </c:pt>
                <c:pt idx="1089">
                  <c:v>41397.263888889771</c:v>
                </c:pt>
                <c:pt idx="1090">
                  <c:v>41397.270833334216</c:v>
                </c:pt>
                <c:pt idx="1091">
                  <c:v>41397.277777778661</c:v>
                </c:pt>
                <c:pt idx="1092">
                  <c:v>41397.284722223107</c:v>
                </c:pt>
                <c:pt idx="1093">
                  <c:v>41397.291666667552</c:v>
                </c:pt>
                <c:pt idx="1094">
                  <c:v>41397.298611111997</c:v>
                </c:pt>
                <c:pt idx="1095">
                  <c:v>41397.305555556442</c:v>
                </c:pt>
                <c:pt idx="1096">
                  <c:v>41397.312500000888</c:v>
                </c:pt>
                <c:pt idx="1097">
                  <c:v>41397.319444445333</c:v>
                </c:pt>
                <c:pt idx="1098">
                  <c:v>41397.326388889778</c:v>
                </c:pt>
                <c:pt idx="1099">
                  <c:v>41397.333333334223</c:v>
                </c:pt>
                <c:pt idx="1100">
                  <c:v>41397.340277778669</c:v>
                </c:pt>
                <c:pt idx="1101">
                  <c:v>41397.347222223114</c:v>
                </c:pt>
                <c:pt idx="1102">
                  <c:v>41397.354166667559</c:v>
                </c:pt>
                <c:pt idx="1103">
                  <c:v>41397.361111112004</c:v>
                </c:pt>
                <c:pt idx="1104">
                  <c:v>41397.36805555645</c:v>
                </c:pt>
                <c:pt idx="1105">
                  <c:v>41397.375000000895</c:v>
                </c:pt>
                <c:pt idx="1106">
                  <c:v>41397.38194444534</c:v>
                </c:pt>
                <c:pt idx="1107">
                  <c:v>41397.388888889785</c:v>
                </c:pt>
                <c:pt idx="1108">
                  <c:v>41397.395833334231</c:v>
                </c:pt>
                <c:pt idx="1109">
                  <c:v>41397.402777778676</c:v>
                </c:pt>
                <c:pt idx="1110">
                  <c:v>41397.409722223121</c:v>
                </c:pt>
                <c:pt idx="1111">
                  <c:v>41397.416666667566</c:v>
                </c:pt>
                <c:pt idx="1112">
                  <c:v>41397.423611112012</c:v>
                </c:pt>
                <c:pt idx="1113">
                  <c:v>41397.430555556457</c:v>
                </c:pt>
                <c:pt idx="1114">
                  <c:v>41397.437500000902</c:v>
                </c:pt>
                <c:pt idx="1115">
                  <c:v>41397.444444445347</c:v>
                </c:pt>
                <c:pt idx="1116">
                  <c:v>41397.451388889793</c:v>
                </c:pt>
                <c:pt idx="1117">
                  <c:v>41397.458333334238</c:v>
                </c:pt>
                <c:pt idx="1118">
                  <c:v>41397.465277778683</c:v>
                </c:pt>
                <c:pt idx="1119">
                  <c:v>41397.472222223128</c:v>
                </c:pt>
                <c:pt idx="1120">
                  <c:v>41397.479166667574</c:v>
                </c:pt>
                <c:pt idx="1121">
                  <c:v>41397.486111112019</c:v>
                </c:pt>
                <c:pt idx="1122">
                  <c:v>41397.493055556464</c:v>
                </c:pt>
                <c:pt idx="1123">
                  <c:v>41397.500000000909</c:v>
                </c:pt>
                <c:pt idx="1124">
                  <c:v>41397.506944445355</c:v>
                </c:pt>
                <c:pt idx="1125">
                  <c:v>41397.5138888898</c:v>
                </c:pt>
                <c:pt idx="1126">
                  <c:v>41397.520833334245</c:v>
                </c:pt>
                <c:pt idx="1127">
                  <c:v>41397.527777778691</c:v>
                </c:pt>
                <c:pt idx="1128">
                  <c:v>41397.534722223136</c:v>
                </c:pt>
                <c:pt idx="1129">
                  <c:v>41397.541666667581</c:v>
                </c:pt>
                <c:pt idx="1130">
                  <c:v>41397.548611112026</c:v>
                </c:pt>
                <c:pt idx="1131">
                  <c:v>41397.555555556472</c:v>
                </c:pt>
                <c:pt idx="1132">
                  <c:v>41397.562500000917</c:v>
                </c:pt>
                <c:pt idx="1133">
                  <c:v>41397.569444445362</c:v>
                </c:pt>
                <c:pt idx="1134">
                  <c:v>41397.576388889807</c:v>
                </c:pt>
                <c:pt idx="1135">
                  <c:v>41397.583333334253</c:v>
                </c:pt>
                <c:pt idx="1136">
                  <c:v>41397.590277778698</c:v>
                </c:pt>
                <c:pt idx="1137">
                  <c:v>41397.597222223143</c:v>
                </c:pt>
                <c:pt idx="1138">
                  <c:v>41397.604166667588</c:v>
                </c:pt>
                <c:pt idx="1139">
                  <c:v>41397.611111112034</c:v>
                </c:pt>
                <c:pt idx="1140">
                  <c:v>41397.618055556479</c:v>
                </c:pt>
                <c:pt idx="1141">
                  <c:v>41397.625000000924</c:v>
                </c:pt>
                <c:pt idx="1142">
                  <c:v>41397.631944445369</c:v>
                </c:pt>
                <c:pt idx="1143">
                  <c:v>41397.638888889815</c:v>
                </c:pt>
                <c:pt idx="1144">
                  <c:v>41397.64583333426</c:v>
                </c:pt>
                <c:pt idx="1145">
                  <c:v>41397.652777778705</c:v>
                </c:pt>
                <c:pt idx="1146">
                  <c:v>41397.65972222315</c:v>
                </c:pt>
                <c:pt idx="1147">
                  <c:v>41397.666666667596</c:v>
                </c:pt>
                <c:pt idx="1148">
                  <c:v>41397.673611112041</c:v>
                </c:pt>
                <c:pt idx="1149">
                  <c:v>41397.680555556486</c:v>
                </c:pt>
                <c:pt idx="1150">
                  <c:v>41397.687500000931</c:v>
                </c:pt>
                <c:pt idx="1151">
                  <c:v>41397.694444445377</c:v>
                </c:pt>
                <c:pt idx="1152">
                  <c:v>41397.701388889822</c:v>
                </c:pt>
                <c:pt idx="1153">
                  <c:v>41397.708333334267</c:v>
                </c:pt>
                <c:pt idx="1154">
                  <c:v>41397.715277778712</c:v>
                </c:pt>
                <c:pt idx="1155">
                  <c:v>41397.722222223158</c:v>
                </c:pt>
                <c:pt idx="1156">
                  <c:v>41397.729166667603</c:v>
                </c:pt>
                <c:pt idx="1157">
                  <c:v>41397.736111112048</c:v>
                </c:pt>
                <c:pt idx="1158">
                  <c:v>41397.743055556493</c:v>
                </c:pt>
                <c:pt idx="1159">
                  <c:v>41397.750000000939</c:v>
                </c:pt>
                <c:pt idx="1160">
                  <c:v>41397.756944445384</c:v>
                </c:pt>
                <c:pt idx="1161">
                  <c:v>41397.763888889829</c:v>
                </c:pt>
                <c:pt idx="1162">
                  <c:v>41397.770833334274</c:v>
                </c:pt>
                <c:pt idx="1163">
                  <c:v>41397.77777777872</c:v>
                </c:pt>
                <c:pt idx="1164">
                  <c:v>41397.784722223165</c:v>
                </c:pt>
                <c:pt idx="1165">
                  <c:v>41397.79166666761</c:v>
                </c:pt>
                <c:pt idx="1166">
                  <c:v>41397.798611112055</c:v>
                </c:pt>
                <c:pt idx="1167">
                  <c:v>41397.805555556501</c:v>
                </c:pt>
                <c:pt idx="1168">
                  <c:v>41397.812500000946</c:v>
                </c:pt>
                <c:pt idx="1169">
                  <c:v>41397.819444445391</c:v>
                </c:pt>
                <c:pt idx="1170">
                  <c:v>41397.826388889836</c:v>
                </c:pt>
                <c:pt idx="1171">
                  <c:v>41397.833333334282</c:v>
                </c:pt>
                <c:pt idx="1172">
                  <c:v>41397.840277778727</c:v>
                </c:pt>
                <c:pt idx="1173">
                  <c:v>41397.847222223172</c:v>
                </c:pt>
                <c:pt idx="1174">
                  <c:v>41397.854166667617</c:v>
                </c:pt>
                <c:pt idx="1175">
                  <c:v>41397.861111112063</c:v>
                </c:pt>
                <c:pt idx="1176">
                  <c:v>41397.868055556508</c:v>
                </c:pt>
                <c:pt idx="1177">
                  <c:v>41397.875000000953</c:v>
                </c:pt>
                <c:pt idx="1178">
                  <c:v>41397.881944445398</c:v>
                </c:pt>
                <c:pt idx="1179">
                  <c:v>41397.888888889844</c:v>
                </c:pt>
                <c:pt idx="1180">
                  <c:v>41397.895833334289</c:v>
                </c:pt>
                <c:pt idx="1181">
                  <c:v>41397.902777778734</c:v>
                </c:pt>
                <c:pt idx="1182">
                  <c:v>41397.909722223179</c:v>
                </c:pt>
                <c:pt idx="1183">
                  <c:v>41397.916666667625</c:v>
                </c:pt>
                <c:pt idx="1184">
                  <c:v>41397.92361111207</c:v>
                </c:pt>
                <c:pt idx="1185">
                  <c:v>41397.930555556515</c:v>
                </c:pt>
                <c:pt idx="1186">
                  <c:v>41397.93750000096</c:v>
                </c:pt>
                <c:pt idx="1187">
                  <c:v>41397.944444445406</c:v>
                </c:pt>
                <c:pt idx="1188">
                  <c:v>41397.951388889851</c:v>
                </c:pt>
                <c:pt idx="1189">
                  <c:v>41397.958333334296</c:v>
                </c:pt>
                <c:pt idx="1190">
                  <c:v>41397.965277778741</c:v>
                </c:pt>
                <c:pt idx="1191">
                  <c:v>41397.972222223187</c:v>
                </c:pt>
                <c:pt idx="1192">
                  <c:v>41397.979166667632</c:v>
                </c:pt>
                <c:pt idx="1193">
                  <c:v>41397.986111112077</c:v>
                </c:pt>
                <c:pt idx="1194">
                  <c:v>41397.993055556522</c:v>
                </c:pt>
                <c:pt idx="1195">
                  <c:v>41398.000000000968</c:v>
                </c:pt>
                <c:pt idx="1196">
                  <c:v>41398.006944445413</c:v>
                </c:pt>
                <c:pt idx="1197">
                  <c:v>41398.013888889858</c:v>
                </c:pt>
                <c:pt idx="1198">
                  <c:v>41398.020833334303</c:v>
                </c:pt>
                <c:pt idx="1199">
                  <c:v>41398.027777778749</c:v>
                </c:pt>
                <c:pt idx="1200">
                  <c:v>41398.034722223194</c:v>
                </c:pt>
                <c:pt idx="1201">
                  <c:v>41398.041666667639</c:v>
                </c:pt>
                <c:pt idx="1202">
                  <c:v>41398.048611112084</c:v>
                </c:pt>
                <c:pt idx="1203">
                  <c:v>41398.05555555653</c:v>
                </c:pt>
                <c:pt idx="1204">
                  <c:v>41398.062500000975</c:v>
                </c:pt>
                <c:pt idx="1205">
                  <c:v>41398.06944444542</c:v>
                </c:pt>
                <c:pt idx="1206">
                  <c:v>41398.076388889865</c:v>
                </c:pt>
                <c:pt idx="1207">
                  <c:v>41398.083333334311</c:v>
                </c:pt>
                <c:pt idx="1208">
                  <c:v>41398.090277778756</c:v>
                </c:pt>
                <c:pt idx="1209">
                  <c:v>41398.097222223201</c:v>
                </c:pt>
                <c:pt idx="1210">
                  <c:v>41398.104166667646</c:v>
                </c:pt>
                <c:pt idx="1211">
                  <c:v>41398.111111112092</c:v>
                </c:pt>
                <c:pt idx="1212">
                  <c:v>41398.118055556537</c:v>
                </c:pt>
                <c:pt idx="1213">
                  <c:v>41398.125000000982</c:v>
                </c:pt>
                <c:pt idx="1214">
                  <c:v>41398.131944445428</c:v>
                </c:pt>
                <c:pt idx="1215">
                  <c:v>41398.138888889873</c:v>
                </c:pt>
                <c:pt idx="1216">
                  <c:v>41398.145833334318</c:v>
                </c:pt>
                <c:pt idx="1217">
                  <c:v>41398.152777778763</c:v>
                </c:pt>
                <c:pt idx="1218">
                  <c:v>41398.159722223209</c:v>
                </c:pt>
                <c:pt idx="1219">
                  <c:v>41398.166666667654</c:v>
                </c:pt>
                <c:pt idx="1220">
                  <c:v>41398.173611112099</c:v>
                </c:pt>
                <c:pt idx="1221">
                  <c:v>41398.180555556544</c:v>
                </c:pt>
                <c:pt idx="1222">
                  <c:v>41398.18750000099</c:v>
                </c:pt>
                <c:pt idx="1223">
                  <c:v>41398.194444445435</c:v>
                </c:pt>
                <c:pt idx="1224">
                  <c:v>41398.20138888988</c:v>
                </c:pt>
                <c:pt idx="1225">
                  <c:v>41398.208333334325</c:v>
                </c:pt>
                <c:pt idx="1226">
                  <c:v>41398.215277778771</c:v>
                </c:pt>
                <c:pt idx="1227">
                  <c:v>41398.222222223216</c:v>
                </c:pt>
                <c:pt idx="1228">
                  <c:v>41398.229166667661</c:v>
                </c:pt>
                <c:pt idx="1229">
                  <c:v>41398.236111112106</c:v>
                </c:pt>
                <c:pt idx="1230">
                  <c:v>41398.243055556552</c:v>
                </c:pt>
                <c:pt idx="1231">
                  <c:v>41398.250000000997</c:v>
                </c:pt>
                <c:pt idx="1232">
                  <c:v>41398.256944445442</c:v>
                </c:pt>
                <c:pt idx="1233">
                  <c:v>41398.263888889887</c:v>
                </c:pt>
                <c:pt idx="1234">
                  <c:v>41398.270833334333</c:v>
                </c:pt>
                <c:pt idx="1235">
                  <c:v>41398.277777778778</c:v>
                </c:pt>
                <c:pt idx="1236">
                  <c:v>41398.284722223223</c:v>
                </c:pt>
                <c:pt idx="1237">
                  <c:v>41398.291666667668</c:v>
                </c:pt>
                <c:pt idx="1238">
                  <c:v>41398.298611112114</c:v>
                </c:pt>
                <c:pt idx="1239">
                  <c:v>41398.305555556559</c:v>
                </c:pt>
                <c:pt idx="1240">
                  <c:v>41398.312500001004</c:v>
                </c:pt>
                <c:pt idx="1241">
                  <c:v>41398.319444445449</c:v>
                </c:pt>
                <c:pt idx="1242">
                  <c:v>41398.326388889895</c:v>
                </c:pt>
                <c:pt idx="1243">
                  <c:v>41398.33333333434</c:v>
                </c:pt>
                <c:pt idx="1244">
                  <c:v>41398.340277778785</c:v>
                </c:pt>
                <c:pt idx="1245">
                  <c:v>41398.34722222323</c:v>
                </c:pt>
                <c:pt idx="1246">
                  <c:v>41398.354166667676</c:v>
                </c:pt>
                <c:pt idx="1247">
                  <c:v>41398.361111112121</c:v>
                </c:pt>
                <c:pt idx="1248">
                  <c:v>41398.368055556566</c:v>
                </c:pt>
                <c:pt idx="1249">
                  <c:v>41398.375000001011</c:v>
                </c:pt>
                <c:pt idx="1250">
                  <c:v>41398.381944445457</c:v>
                </c:pt>
                <c:pt idx="1251">
                  <c:v>41398.388888889902</c:v>
                </c:pt>
                <c:pt idx="1252">
                  <c:v>41398.395833334347</c:v>
                </c:pt>
                <c:pt idx="1253">
                  <c:v>41398.402777778792</c:v>
                </c:pt>
                <c:pt idx="1254">
                  <c:v>41398.409722223238</c:v>
                </c:pt>
                <c:pt idx="1255">
                  <c:v>41398.416666667683</c:v>
                </c:pt>
                <c:pt idx="1256">
                  <c:v>41398.423611112128</c:v>
                </c:pt>
                <c:pt idx="1257">
                  <c:v>41398.430555556573</c:v>
                </c:pt>
                <c:pt idx="1258">
                  <c:v>41398.437500001019</c:v>
                </c:pt>
                <c:pt idx="1259">
                  <c:v>41398.444444445464</c:v>
                </c:pt>
                <c:pt idx="1260">
                  <c:v>41398.451388889909</c:v>
                </c:pt>
                <c:pt idx="1261">
                  <c:v>41398.458333334354</c:v>
                </c:pt>
                <c:pt idx="1262">
                  <c:v>41398.4652777788</c:v>
                </c:pt>
                <c:pt idx="1263">
                  <c:v>41398.472222223245</c:v>
                </c:pt>
                <c:pt idx="1264">
                  <c:v>41398.47916666769</c:v>
                </c:pt>
                <c:pt idx="1265">
                  <c:v>41398.486111112135</c:v>
                </c:pt>
                <c:pt idx="1266">
                  <c:v>41398.493055556581</c:v>
                </c:pt>
                <c:pt idx="1267">
                  <c:v>41398.500000001026</c:v>
                </c:pt>
                <c:pt idx="1268">
                  <c:v>41398.506944445471</c:v>
                </c:pt>
                <c:pt idx="1269">
                  <c:v>41398.513888889916</c:v>
                </c:pt>
                <c:pt idx="1270">
                  <c:v>41398.520833334362</c:v>
                </c:pt>
                <c:pt idx="1271">
                  <c:v>41398.527777778807</c:v>
                </c:pt>
                <c:pt idx="1272">
                  <c:v>41398.534722223252</c:v>
                </c:pt>
                <c:pt idx="1273">
                  <c:v>41398.541666667697</c:v>
                </c:pt>
                <c:pt idx="1274">
                  <c:v>41398.548611112143</c:v>
                </c:pt>
                <c:pt idx="1275">
                  <c:v>41398.555555556588</c:v>
                </c:pt>
                <c:pt idx="1276">
                  <c:v>41398.562500001033</c:v>
                </c:pt>
                <c:pt idx="1277">
                  <c:v>41398.569444445478</c:v>
                </c:pt>
                <c:pt idx="1278">
                  <c:v>41398.576388889924</c:v>
                </c:pt>
                <c:pt idx="1279">
                  <c:v>41398.583333334369</c:v>
                </c:pt>
                <c:pt idx="1280">
                  <c:v>41398.590277778814</c:v>
                </c:pt>
                <c:pt idx="1281">
                  <c:v>41398.597222223259</c:v>
                </c:pt>
                <c:pt idx="1282">
                  <c:v>41398.604166667705</c:v>
                </c:pt>
                <c:pt idx="1283">
                  <c:v>41398.61111111215</c:v>
                </c:pt>
                <c:pt idx="1284">
                  <c:v>41398.618055556595</c:v>
                </c:pt>
                <c:pt idx="1285">
                  <c:v>41398.62500000104</c:v>
                </c:pt>
                <c:pt idx="1286">
                  <c:v>41398.631944445486</c:v>
                </c:pt>
                <c:pt idx="1287">
                  <c:v>41398.638888889931</c:v>
                </c:pt>
                <c:pt idx="1288">
                  <c:v>41398.645833334376</c:v>
                </c:pt>
                <c:pt idx="1289">
                  <c:v>41398.652777778821</c:v>
                </c:pt>
                <c:pt idx="1290">
                  <c:v>41398.659722223267</c:v>
                </c:pt>
                <c:pt idx="1291">
                  <c:v>41398.666666667712</c:v>
                </c:pt>
                <c:pt idx="1292">
                  <c:v>41398.673611112157</c:v>
                </c:pt>
                <c:pt idx="1293">
                  <c:v>41398.680555556602</c:v>
                </c:pt>
                <c:pt idx="1294">
                  <c:v>41398.687500001048</c:v>
                </c:pt>
                <c:pt idx="1295">
                  <c:v>41398.694444445493</c:v>
                </c:pt>
                <c:pt idx="1296">
                  <c:v>41398.701388889938</c:v>
                </c:pt>
                <c:pt idx="1297">
                  <c:v>41398.708333334383</c:v>
                </c:pt>
                <c:pt idx="1298">
                  <c:v>41398.715277778829</c:v>
                </c:pt>
                <c:pt idx="1299">
                  <c:v>41398.722222223274</c:v>
                </c:pt>
                <c:pt idx="1300">
                  <c:v>41398.729166667719</c:v>
                </c:pt>
                <c:pt idx="1301">
                  <c:v>41398.736111112165</c:v>
                </c:pt>
                <c:pt idx="1302">
                  <c:v>41398.74305555661</c:v>
                </c:pt>
                <c:pt idx="1303">
                  <c:v>41398.750000001055</c:v>
                </c:pt>
                <c:pt idx="1304">
                  <c:v>41398.7569444455</c:v>
                </c:pt>
                <c:pt idx="1305">
                  <c:v>41398.763888889946</c:v>
                </c:pt>
                <c:pt idx="1306">
                  <c:v>41398.770833334391</c:v>
                </c:pt>
                <c:pt idx="1307">
                  <c:v>41398.777777778836</c:v>
                </c:pt>
                <c:pt idx="1308">
                  <c:v>41398.784722223281</c:v>
                </c:pt>
                <c:pt idx="1309">
                  <c:v>41398.791666667727</c:v>
                </c:pt>
                <c:pt idx="1310">
                  <c:v>41398.798611112172</c:v>
                </c:pt>
                <c:pt idx="1311">
                  <c:v>41398.805555556617</c:v>
                </c:pt>
                <c:pt idx="1312">
                  <c:v>41398.812500001062</c:v>
                </c:pt>
                <c:pt idx="1313">
                  <c:v>41398.819444445508</c:v>
                </c:pt>
                <c:pt idx="1314">
                  <c:v>41398.826388889953</c:v>
                </c:pt>
                <c:pt idx="1315">
                  <c:v>41398.833333334398</c:v>
                </c:pt>
                <c:pt idx="1316">
                  <c:v>41398.840277778843</c:v>
                </c:pt>
                <c:pt idx="1317">
                  <c:v>41398.847222223289</c:v>
                </c:pt>
                <c:pt idx="1318">
                  <c:v>41398.854166667734</c:v>
                </c:pt>
                <c:pt idx="1319">
                  <c:v>41398.861111112179</c:v>
                </c:pt>
                <c:pt idx="1320">
                  <c:v>41398.868055556624</c:v>
                </c:pt>
                <c:pt idx="1321">
                  <c:v>41398.87500000107</c:v>
                </c:pt>
                <c:pt idx="1322">
                  <c:v>41398.881944445515</c:v>
                </c:pt>
                <c:pt idx="1323">
                  <c:v>41398.88888888996</c:v>
                </c:pt>
                <c:pt idx="1324">
                  <c:v>41398.895833334405</c:v>
                </c:pt>
                <c:pt idx="1325">
                  <c:v>41398.902777778851</c:v>
                </c:pt>
                <c:pt idx="1326">
                  <c:v>41398.909722223296</c:v>
                </c:pt>
                <c:pt idx="1327">
                  <c:v>41398.916666667741</c:v>
                </c:pt>
                <c:pt idx="1328">
                  <c:v>41398.923611112186</c:v>
                </c:pt>
                <c:pt idx="1329">
                  <c:v>41398.930555556632</c:v>
                </c:pt>
                <c:pt idx="1330">
                  <c:v>41398.937500001077</c:v>
                </c:pt>
                <c:pt idx="1331">
                  <c:v>41398.944444445522</c:v>
                </c:pt>
                <c:pt idx="1332">
                  <c:v>41398.951388889967</c:v>
                </c:pt>
                <c:pt idx="1333">
                  <c:v>41398.958333334413</c:v>
                </c:pt>
                <c:pt idx="1334">
                  <c:v>41398.965277778858</c:v>
                </c:pt>
                <c:pt idx="1335">
                  <c:v>41398.972222223303</c:v>
                </c:pt>
                <c:pt idx="1336">
                  <c:v>41398.979166667748</c:v>
                </c:pt>
                <c:pt idx="1337">
                  <c:v>41398.986111112194</c:v>
                </c:pt>
                <c:pt idx="1338">
                  <c:v>41398.993055556639</c:v>
                </c:pt>
                <c:pt idx="1339">
                  <c:v>41399.000000001084</c:v>
                </c:pt>
                <c:pt idx="1340">
                  <c:v>41399.006944445529</c:v>
                </c:pt>
                <c:pt idx="1341">
                  <c:v>41399.013888889975</c:v>
                </c:pt>
                <c:pt idx="1342">
                  <c:v>41399.02083333442</c:v>
                </c:pt>
                <c:pt idx="1343">
                  <c:v>41399.027777778865</c:v>
                </c:pt>
                <c:pt idx="1344">
                  <c:v>41399.03472222331</c:v>
                </c:pt>
                <c:pt idx="1345">
                  <c:v>41399.041666667756</c:v>
                </c:pt>
                <c:pt idx="1346">
                  <c:v>41399.048611112201</c:v>
                </c:pt>
                <c:pt idx="1347">
                  <c:v>41399.055555556646</c:v>
                </c:pt>
                <c:pt idx="1348">
                  <c:v>41399.062500001091</c:v>
                </c:pt>
                <c:pt idx="1349">
                  <c:v>41399.069444445537</c:v>
                </c:pt>
                <c:pt idx="1350">
                  <c:v>41399.076388889982</c:v>
                </c:pt>
                <c:pt idx="1351">
                  <c:v>41399.083333334427</c:v>
                </c:pt>
                <c:pt idx="1352">
                  <c:v>41399.090277778872</c:v>
                </c:pt>
                <c:pt idx="1353">
                  <c:v>41399.097222223318</c:v>
                </c:pt>
                <c:pt idx="1354">
                  <c:v>41399.104166667763</c:v>
                </c:pt>
                <c:pt idx="1355">
                  <c:v>41399.111111112208</c:v>
                </c:pt>
                <c:pt idx="1356">
                  <c:v>41399.118055556653</c:v>
                </c:pt>
                <c:pt idx="1357">
                  <c:v>41399.125000001099</c:v>
                </c:pt>
                <c:pt idx="1358">
                  <c:v>41399.131944445544</c:v>
                </c:pt>
                <c:pt idx="1359">
                  <c:v>41399.138888889989</c:v>
                </c:pt>
                <c:pt idx="1360">
                  <c:v>41399.145833334434</c:v>
                </c:pt>
                <c:pt idx="1361">
                  <c:v>41399.15277777888</c:v>
                </c:pt>
                <c:pt idx="1362">
                  <c:v>41399.159722223325</c:v>
                </c:pt>
                <c:pt idx="1363">
                  <c:v>41399.16666666777</c:v>
                </c:pt>
                <c:pt idx="1364">
                  <c:v>41399.173611112215</c:v>
                </c:pt>
                <c:pt idx="1365">
                  <c:v>41399.180555556661</c:v>
                </c:pt>
                <c:pt idx="1366">
                  <c:v>41399.187500001106</c:v>
                </c:pt>
                <c:pt idx="1367">
                  <c:v>41399.194444445551</c:v>
                </c:pt>
                <c:pt idx="1368">
                  <c:v>41399.201388889996</c:v>
                </c:pt>
                <c:pt idx="1369">
                  <c:v>41399.208333334442</c:v>
                </c:pt>
                <c:pt idx="1370">
                  <c:v>41399.215277778887</c:v>
                </c:pt>
                <c:pt idx="1371">
                  <c:v>41399.222222223332</c:v>
                </c:pt>
                <c:pt idx="1372">
                  <c:v>41399.229166667777</c:v>
                </c:pt>
                <c:pt idx="1373">
                  <c:v>41399.236111112223</c:v>
                </c:pt>
                <c:pt idx="1374">
                  <c:v>41399.243055556668</c:v>
                </c:pt>
                <c:pt idx="1375">
                  <c:v>41399.250000001113</c:v>
                </c:pt>
                <c:pt idx="1376">
                  <c:v>41399.256944445558</c:v>
                </c:pt>
                <c:pt idx="1377">
                  <c:v>41399.263888890004</c:v>
                </c:pt>
                <c:pt idx="1378">
                  <c:v>41399.270833334449</c:v>
                </c:pt>
                <c:pt idx="1379">
                  <c:v>41399.277777778894</c:v>
                </c:pt>
                <c:pt idx="1380">
                  <c:v>41399.284722223339</c:v>
                </c:pt>
                <c:pt idx="1381">
                  <c:v>41399.291666667785</c:v>
                </c:pt>
                <c:pt idx="1382">
                  <c:v>41399.29861111223</c:v>
                </c:pt>
                <c:pt idx="1383">
                  <c:v>41399.305555556675</c:v>
                </c:pt>
                <c:pt idx="1384">
                  <c:v>41399.31250000112</c:v>
                </c:pt>
                <c:pt idx="1385">
                  <c:v>41399.319444445566</c:v>
                </c:pt>
                <c:pt idx="1386">
                  <c:v>41399.326388890011</c:v>
                </c:pt>
                <c:pt idx="1387">
                  <c:v>41399.333333334456</c:v>
                </c:pt>
                <c:pt idx="1388">
                  <c:v>41399.340277778902</c:v>
                </c:pt>
                <c:pt idx="1389">
                  <c:v>41399.347222223347</c:v>
                </c:pt>
                <c:pt idx="1390">
                  <c:v>41399.354166667792</c:v>
                </c:pt>
                <c:pt idx="1391">
                  <c:v>41399.361111112237</c:v>
                </c:pt>
                <c:pt idx="1392">
                  <c:v>41399.368055556683</c:v>
                </c:pt>
                <c:pt idx="1393">
                  <c:v>41399.375000001128</c:v>
                </c:pt>
                <c:pt idx="1394">
                  <c:v>41399.381944445573</c:v>
                </c:pt>
                <c:pt idx="1395">
                  <c:v>41399.388888890018</c:v>
                </c:pt>
                <c:pt idx="1396">
                  <c:v>41399.395833334464</c:v>
                </c:pt>
                <c:pt idx="1397">
                  <c:v>41399.402777778909</c:v>
                </c:pt>
                <c:pt idx="1398">
                  <c:v>41399.409722223354</c:v>
                </c:pt>
                <c:pt idx="1399">
                  <c:v>41399.416666667799</c:v>
                </c:pt>
                <c:pt idx="1400">
                  <c:v>41399.423611112245</c:v>
                </c:pt>
                <c:pt idx="1401">
                  <c:v>41399.43055555669</c:v>
                </c:pt>
                <c:pt idx="1402">
                  <c:v>41399.437500001135</c:v>
                </c:pt>
                <c:pt idx="1403">
                  <c:v>41399.44444444558</c:v>
                </c:pt>
                <c:pt idx="1404">
                  <c:v>41399.451388890026</c:v>
                </c:pt>
                <c:pt idx="1405">
                  <c:v>41399.458333334471</c:v>
                </c:pt>
                <c:pt idx="1406">
                  <c:v>41399.465277778916</c:v>
                </c:pt>
                <c:pt idx="1407">
                  <c:v>41399.472222223361</c:v>
                </c:pt>
                <c:pt idx="1408">
                  <c:v>41399.479166667807</c:v>
                </c:pt>
                <c:pt idx="1409">
                  <c:v>41399.486111112252</c:v>
                </c:pt>
                <c:pt idx="1410">
                  <c:v>41399.493055556697</c:v>
                </c:pt>
                <c:pt idx="1411">
                  <c:v>41399.500000001142</c:v>
                </c:pt>
                <c:pt idx="1412">
                  <c:v>41399.506944445588</c:v>
                </c:pt>
                <c:pt idx="1413">
                  <c:v>41399.513888890033</c:v>
                </c:pt>
                <c:pt idx="1414">
                  <c:v>41399.520833334478</c:v>
                </c:pt>
                <c:pt idx="1415">
                  <c:v>41399.527777778923</c:v>
                </c:pt>
                <c:pt idx="1416">
                  <c:v>41399.534722223369</c:v>
                </c:pt>
                <c:pt idx="1417">
                  <c:v>41399.541666667814</c:v>
                </c:pt>
                <c:pt idx="1418">
                  <c:v>41399.548611112259</c:v>
                </c:pt>
                <c:pt idx="1419">
                  <c:v>41399.555555556704</c:v>
                </c:pt>
                <c:pt idx="1420">
                  <c:v>41399.56250000115</c:v>
                </c:pt>
                <c:pt idx="1421">
                  <c:v>41399.569444445595</c:v>
                </c:pt>
                <c:pt idx="1422">
                  <c:v>41399.57638889004</c:v>
                </c:pt>
                <c:pt idx="1423">
                  <c:v>41399.583333334485</c:v>
                </c:pt>
                <c:pt idx="1424">
                  <c:v>41399.590277778931</c:v>
                </c:pt>
                <c:pt idx="1425">
                  <c:v>41399.597222223376</c:v>
                </c:pt>
                <c:pt idx="1426">
                  <c:v>41399.604166667821</c:v>
                </c:pt>
                <c:pt idx="1427">
                  <c:v>41399.611111112266</c:v>
                </c:pt>
                <c:pt idx="1428">
                  <c:v>41399.618055556712</c:v>
                </c:pt>
                <c:pt idx="1429">
                  <c:v>41399.625000001157</c:v>
                </c:pt>
                <c:pt idx="1430">
                  <c:v>41399.631944445602</c:v>
                </c:pt>
                <c:pt idx="1431">
                  <c:v>41399.638888890047</c:v>
                </c:pt>
                <c:pt idx="1432">
                  <c:v>41399.645833334493</c:v>
                </c:pt>
                <c:pt idx="1433">
                  <c:v>41399.652777778938</c:v>
                </c:pt>
                <c:pt idx="1434">
                  <c:v>41399.659722223383</c:v>
                </c:pt>
                <c:pt idx="1435">
                  <c:v>41399.666666667828</c:v>
                </c:pt>
                <c:pt idx="1436">
                  <c:v>41399.673611112274</c:v>
                </c:pt>
                <c:pt idx="1437">
                  <c:v>41399.680555556719</c:v>
                </c:pt>
                <c:pt idx="1438">
                  <c:v>41399.687500001164</c:v>
                </c:pt>
                <c:pt idx="1439">
                  <c:v>41399.694444445609</c:v>
                </c:pt>
                <c:pt idx="1440">
                  <c:v>41399.701388890055</c:v>
                </c:pt>
                <c:pt idx="1441">
                  <c:v>41399.7083333345</c:v>
                </c:pt>
                <c:pt idx="1442">
                  <c:v>41399.715277778945</c:v>
                </c:pt>
                <c:pt idx="1443">
                  <c:v>41399.72222222339</c:v>
                </c:pt>
                <c:pt idx="1444">
                  <c:v>41399.729166667836</c:v>
                </c:pt>
                <c:pt idx="1445">
                  <c:v>41399.736111112281</c:v>
                </c:pt>
                <c:pt idx="1446">
                  <c:v>41399.743055556726</c:v>
                </c:pt>
                <c:pt idx="1447">
                  <c:v>41399.750000001171</c:v>
                </c:pt>
                <c:pt idx="1448">
                  <c:v>41399.756944445617</c:v>
                </c:pt>
                <c:pt idx="1449">
                  <c:v>41399.763888890062</c:v>
                </c:pt>
                <c:pt idx="1450">
                  <c:v>41399.770833334507</c:v>
                </c:pt>
                <c:pt idx="1451">
                  <c:v>41399.777777778952</c:v>
                </c:pt>
                <c:pt idx="1452">
                  <c:v>41399.784722223398</c:v>
                </c:pt>
                <c:pt idx="1453">
                  <c:v>41399.791666667843</c:v>
                </c:pt>
                <c:pt idx="1454">
                  <c:v>41399.798611112288</c:v>
                </c:pt>
                <c:pt idx="1455">
                  <c:v>41399.805555556733</c:v>
                </c:pt>
                <c:pt idx="1456">
                  <c:v>41399.812500001179</c:v>
                </c:pt>
                <c:pt idx="1457">
                  <c:v>41399.819444445624</c:v>
                </c:pt>
                <c:pt idx="1458">
                  <c:v>41399.826388890069</c:v>
                </c:pt>
                <c:pt idx="1459">
                  <c:v>41399.833333334514</c:v>
                </c:pt>
                <c:pt idx="1460">
                  <c:v>41399.84027777896</c:v>
                </c:pt>
                <c:pt idx="1461">
                  <c:v>41399.847222223405</c:v>
                </c:pt>
                <c:pt idx="1462">
                  <c:v>41399.85416666785</c:v>
                </c:pt>
                <c:pt idx="1463">
                  <c:v>41399.861111112295</c:v>
                </c:pt>
                <c:pt idx="1464">
                  <c:v>41399.868055556741</c:v>
                </c:pt>
                <c:pt idx="1465">
                  <c:v>41399.875000001186</c:v>
                </c:pt>
                <c:pt idx="1466">
                  <c:v>41399.881944445631</c:v>
                </c:pt>
                <c:pt idx="1467">
                  <c:v>41399.888888890076</c:v>
                </c:pt>
                <c:pt idx="1468">
                  <c:v>41399.895833334522</c:v>
                </c:pt>
                <c:pt idx="1469">
                  <c:v>41399.902777778967</c:v>
                </c:pt>
                <c:pt idx="1470">
                  <c:v>41399.909722223412</c:v>
                </c:pt>
                <c:pt idx="1471">
                  <c:v>41399.916666667857</c:v>
                </c:pt>
                <c:pt idx="1472">
                  <c:v>41399.923611112303</c:v>
                </c:pt>
                <c:pt idx="1473">
                  <c:v>41399.930555556748</c:v>
                </c:pt>
                <c:pt idx="1474">
                  <c:v>41399.937500001193</c:v>
                </c:pt>
                <c:pt idx="1475">
                  <c:v>41399.944444445639</c:v>
                </c:pt>
                <c:pt idx="1476">
                  <c:v>41399.951388890084</c:v>
                </c:pt>
                <c:pt idx="1477">
                  <c:v>41399.958333334529</c:v>
                </c:pt>
                <c:pt idx="1478">
                  <c:v>41399.965277778974</c:v>
                </c:pt>
                <c:pt idx="1479">
                  <c:v>41399.97222222342</c:v>
                </c:pt>
                <c:pt idx="1480">
                  <c:v>41399.979166667865</c:v>
                </c:pt>
                <c:pt idx="1481">
                  <c:v>41399.98611111231</c:v>
                </c:pt>
                <c:pt idx="1482">
                  <c:v>41399.993055556755</c:v>
                </c:pt>
                <c:pt idx="1483">
                  <c:v>41400.000000001201</c:v>
                </c:pt>
                <c:pt idx="1484">
                  <c:v>41400.006944445646</c:v>
                </c:pt>
                <c:pt idx="1485">
                  <c:v>41400.013888890091</c:v>
                </c:pt>
                <c:pt idx="1486">
                  <c:v>41400.020833334536</c:v>
                </c:pt>
                <c:pt idx="1487">
                  <c:v>41400.027777778982</c:v>
                </c:pt>
                <c:pt idx="1488">
                  <c:v>41400.034722223427</c:v>
                </c:pt>
                <c:pt idx="1489">
                  <c:v>41400.041666667872</c:v>
                </c:pt>
                <c:pt idx="1490">
                  <c:v>41400.048611112317</c:v>
                </c:pt>
                <c:pt idx="1491">
                  <c:v>41400.055555556763</c:v>
                </c:pt>
                <c:pt idx="1492">
                  <c:v>41400.062500001208</c:v>
                </c:pt>
                <c:pt idx="1493">
                  <c:v>41400.069444445653</c:v>
                </c:pt>
                <c:pt idx="1494">
                  <c:v>41400.076388890098</c:v>
                </c:pt>
                <c:pt idx="1495">
                  <c:v>41400.083333334544</c:v>
                </c:pt>
                <c:pt idx="1496">
                  <c:v>41400.090277778989</c:v>
                </c:pt>
                <c:pt idx="1497">
                  <c:v>41400.097222223434</c:v>
                </c:pt>
                <c:pt idx="1498">
                  <c:v>41400.104166667879</c:v>
                </c:pt>
                <c:pt idx="1499">
                  <c:v>41400.111111112325</c:v>
                </c:pt>
                <c:pt idx="1500">
                  <c:v>41400.11805555677</c:v>
                </c:pt>
                <c:pt idx="1501">
                  <c:v>41400.125000001215</c:v>
                </c:pt>
                <c:pt idx="1502">
                  <c:v>41400.13194444566</c:v>
                </c:pt>
                <c:pt idx="1503">
                  <c:v>41400.138888890106</c:v>
                </c:pt>
                <c:pt idx="1504">
                  <c:v>41400.145833334551</c:v>
                </c:pt>
                <c:pt idx="1505">
                  <c:v>41400.152777778996</c:v>
                </c:pt>
                <c:pt idx="1506">
                  <c:v>41400.159722223441</c:v>
                </c:pt>
                <c:pt idx="1507">
                  <c:v>41400.166666667887</c:v>
                </c:pt>
                <c:pt idx="1508">
                  <c:v>41400.173611112332</c:v>
                </c:pt>
                <c:pt idx="1509">
                  <c:v>41400.180555556777</c:v>
                </c:pt>
                <c:pt idx="1510">
                  <c:v>41400.187500001222</c:v>
                </c:pt>
                <c:pt idx="1511">
                  <c:v>41400.194444445668</c:v>
                </c:pt>
                <c:pt idx="1512">
                  <c:v>41400.201388890113</c:v>
                </c:pt>
                <c:pt idx="1513">
                  <c:v>41400.208333334558</c:v>
                </c:pt>
                <c:pt idx="1514">
                  <c:v>41400.215277779003</c:v>
                </c:pt>
                <c:pt idx="1515">
                  <c:v>41400.222222223449</c:v>
                </c:pt>
                <c:pt idx="1516">
                  <c:v>41400.229166667894</c:v>
                </c:pt>
                <c:pt idx="1517">
                  <c:v>41400.236111112339</c:v>
                </c:pt>
                <c:pt idx="1518">
                  <c:v>41400.243055556784</c:v>
                </c:pt>
                <c:pt idx="1519">
                  <c:v>41400.25000000123</c:v>
                </c:pt>
                <c:pt idx="1520">
                  <c:v>41400.256944445675</c:v>
                </c:pt>
                <c:pt idx="1521">
                  <c:v>41400.26388889012</c:v>
                </c:pt>
                <c:pt idx="1522">
                  <c:v>41400.270833334565</c:v>
                </c:pt>
                <c:pt idx="1523">
                  <c:v>41400.277777779011</c:v>
                </c:pt>
                <c:pt idx="1524">
                  <c:v>41400.284722223456</c:v>
                </c:pt>
                <c:pt idx="1525">
                  <c:v>41400.291666667901</c:v>
                </c:pt>
                <c:pt idx="1526">
                  <c:v>41400.298611112346</c:v>
                </c:pt>
                <c:pt idx="1527">
                  <c:v>41400.305555556792</c:v>
                </c:pt>
                <c:pt idx="1528">
                  <c:v>41400.312500001237</c:v>
                </c:pt>
                <c:pt idx="1529">
                  <c:v>41400.319444445682</c:v>
                </c:pt>
                <c:pt idx="1530">
                  <c:v>41400.326388890127</c:v>
                </c:pt>
                <c:pt idx="1531">
                  <c:v>41400.333333334573</c:v>
                </c:pt>
                <c:pt idx="1532">
                  <c:v>41400.340277779018</c:v>
                </c:pt>
                <c:pt idx="1533">
                  <c:v>41400.347222223463</c:v>
                </c:pt>
                <c:pt idx="1534">
                  <c:v>41400.354166667908</c:v>
                </c:pt>
                <c:pt idx="1535">
                  <c:v>41400.361111112354</c:v>
                </c:pt>
                <c:pt idx="1536">
                  <c:v>41400.368055556799</c:v>
                </c:pt>
                <c:pt idx="1537">
                  <c:v>41400.375000001244</c:v>
                </c:pt>
                <c:pt idx="1538">
                  <c:v>41400.381944445689</c:v>
                </c:pt>
                <c:pt idx="1539">
                  <c:v>41400.388888890135</c:v>
                </c:pt>
                <c:pt idx="1540">
                  <c:v>41400.39583333458</c:v>
                </c:pt>
                <c:pt idx="1541">
                  <c:v>41400.402777779025</c:v>
                </c:pt>
                <c:pt idx="1542">
                  <c:v>41400.40972222347</c:v>
                </c:pt>
                <c:pt idx="1543">
                  <c:v>41400.416666667916</c:v>
                </c:pt>
                <c:pt idx="1544">
                  <c:v>41400.423611112361</c:v>
                </c:pt>
                <c:pt idx="1545">
                  <c:v>41400.430555556806</c:v>
                </c:pt>
                <c:pt idx="1546">
                  <c:v>41400.437500001251</c:v>
                </c:pt>
                <c:pt idx="1547">
                  <c:v>41400.444444445697</c:v>
                </c:pt>
                <c:pt idx="1548">
                  <c:v>41400.451388890142</c:v>
                </c:pt>
                <c:pt idx="1549">
                  <c:v>41400.458333334587</c:v>
                </c:pt>
                <c:pt idx="1550">
                  <c:v>41400.465277779032</c:v>
                </c:pt>
                <c:pt idx="1551">
                  <c:v>41400.472222223478</c:v>
                </c:pt>
                <c:pt idx="1552">
                  <c:v>41400.479166667923</c:v>
                </c:pt>
                <c:pt idx="1553">
                  <c:v>41400.486111112368</c:v>
                </c:pt>
                <c:pt idx="1554">
                  <c:v>41400.493055556813</c:v>
                </c:pt>
                <c:pt idx="1555">
                  <c:v>41400.500000001259</c:v>
                </c:pt>
                <c:pt idx="1556">
                  <c:v>41400.506944445704</c:v>
                </c:pt>
                <c:pt idx="1557">
                  <c:v>41400.513888890149</c:v>
                </c:pt>
                <c:pt idx="1558">
                  <c:v>41400.520833334594</c:v>
                </c:pt>
                <c:pt idx="1559">
                  <c:v>41400.52777777904</c:v>
                </c:pt>
                <c:pt idx="1560">
                  <c:v>41400.534722223485</c:v>
                </c:pt>
                <c:pt idx="1561">
                  <c:v>41400.54166666793</c:v>
                </c:pt>
                <c:pt idx="1562">
                  <c:v>41400.548611112376</c:v>
                </c:pt>
                <c:pt idx="1563">
                  <c:v>41400.555555556821</c:v>
                </c:pt>
                <c:pt idx="1564">
                  <c:v>41400.562500001266</c:v>
                </c:pt>
                <c:pt idx="1565">
                  <c:v>41400.569444445711</c:v>
                </c:pt>
                <c:pt idx="1566">
                  <c:v>41400.576388890157</c:v>
                </c:pt>
                <c:pt idx="1567">
                  <c:v>41400.583333334602</c:v>
                </c:pt>
                <c:pt idx="1568">
                  <c:v>41400.590277779047</c:v>
                </c:pt>
                <c:pt idx="1569">
                  <c:v>41400.597222223492</c:v>
                </c:pt>
                <c:pt idx="1570">
                  <c:v>41400.604166667938</c:v>
                </c:pt>
                <c:pt idx="1571">
                  <c:v>41400.611111112383</c:v>
                </c:pt>
                <c:pt idx="1572">
                  <c:v>41400.618055556828</c:v>
                </c:pt>
                <c:pt idx="1573">
                  <c:v>41400.625000001273</c:v>
                </c:pt>
                <c:pt idx="1574">
                  <c:v>41400.631944445719</c:v>
                </c:pt>
                <c:pt idx="1575">
                  <c:v>41400.638888890164</c:v>
                </c:pt>
                <c:pt idx="1576">
                  <c:v>41400.645833334609</c:v>
                </c:pt>
                <c:pt idx="1577">
                  <c:v>41400.652777779054</c:v>
                </c:pt>
                <c:pt idx="1578">
                  <c:v>41400.6597222235</c:v>
                </c:pt>
                <c:pt idx="1579">
                  <c:v>41400.666666667945</c:v>
                </c:pt>
                <c:pt idx="1580">
                  <c:v>41400.67361111239</c:v>
                </c:pt>
                <c:pt idx="1581">
                  <c:v>41400.680555556835</c:v>
                </c:pt>
                <c:pt idx="1582">
                  <c:v>41400.687500001281</c:v>
                </c:pt>
                <c:pt idx="1583">
                  <c:v>41400.694444445726</c:v>
                </c:pt>
                <c:pt idx="1584">
                  <c:v>41400.701388890171</c:v>
                </c:pt>
                <c:pt idx="1585">
                  <c:v>41400.708333334616</c:v>
                </c:pt>
                <c:pt idx="1586">
                  <c:v>41400.715277779062</c:v>
                </c:pt>
                <c:pt idx="1587">
                  <c:v>41400.722222223507</c:v>
                </c:pt>
                <c:pt idx="1588">
                  <c:v>41400.729166667952</c:v>
                </c:pt>
                <c:pt idx="1589">
                  <c:v>41400.736111112397</c:v>
                </c:pt>
                <c:pt idx="1590">
                  <c:v>41400.743055556843</c:v>
                </c:pt>
                <c:pt idx="1591">
                  <c:v>41400.750000001288</c:v>
                </c:pt>
                <c:pt idx="1592">
                  <c:v>41400.756944445733</c:v>
                </c:pt>
                <c:pt idx="1593">
                  <c:v>41400.763888890178</c:v>
                </c:pt>
                <c:pt idx="1594">
                  <c:v>41400.770833334624</c:v>
                </c:pt>
                <c:pt idx="1595">
                  <c:v>41400.777777779069</c:v>
                </c:pt>
                <c:pt idx="1596">
                  <c:v>41400.784722223514</c:v>
                </c:pt>
                <c:pt idx="1597">
                  <c:v>41400.791666667959</c:v>
                </c:pt>
                <c:pt idx="1598">
                  <c:v>41400.798611112405</c:v>
                </c:pt>
                <c:pt idx="1599">
                  <c:v>41400.80555555685</c:v>
                </c:pt>
                <c:pt idx="1600">
                  <c:v>41400.812500001295</c:v>
                </c:pt>
                <c:pt idx="1601">
                  <c:v>41400.81944444574</c:v>
                </c:pt>
                <c:pt idx="1602">
                  <c:v>41400.826388890186</c:v>
                </c:pt>
                <c:pt idx="1603">
                  <c:v>41400.833333334631</c:v>
                </c:pt>
                <c:pt idx="1604">
                  <c:v>41400.840277779076</c:v>
                </c:pt>
                <c:pt idx="1605">
                  <c:v>41400.847222223521</c:v>
                </c:pt>
                <c:pt idx="1606">
                  <c:v>41400.854166667967</c:v>
                </c:pt>
                <c:pt idx="1607">
                  <c:v>41400.861111112412</c:v>
                </c:pt>
                <c:pt idx="1608">
                  <c:v>41400.868055556857</c:v>
                </c:pt>
                <c:pt idx="1609">
                  <c:v>41400.875000001302</c:v>
                </c:pt>
                <c:pt idx="1610">
                  <c:v>41400.881944445748</c:v>
                </c:pt>
                <c:pt idx="1611">
                  <c:v>41400.888888890193</c:v>
                </c:pt>
                <c:pt idx="1612">
                  <c:v>41400.895833334638</c:v>
                </c:pt>
                <c:pt idx="1613">
                  <c:v>41400.902777779083</c:v>
                </c:pt>
                <c:pt idx="1614">
                  <c:v>41400.909722223529</c:v>
                </c:pt>
                <c:pt idx="1615">
                  <c:v>41400.916666667974</c:v>
                </c:pt>
                <c:pt idx="1616">
                  <c:v>41400.923611112419</c:v>
                </c:pt>
                <c:pt idx="1617">
                  <c:v>41400.930555556864</c:v>
                </c:pt>
                <c:pt idx="1618">
                  <c:v>41400.93750000131</c:v>
                </c:pt>
                <c:pt idx="1619">
                  <c:v>41400.944444445755</c:v>
                </c:pt>
                <c:pt idx="1620">
                  <c:v>41400.9513888902</c:v>
                </c:pt>
                <c:pt idx="1621">
                  <c:v>41400.958333334645</c:v>
                </c:pt>
                <c:pt idx="1622">
                  <c:v>41400.965277779091</c:v>
                </c:pt>
                <c:pt idx="1623">
                  <c:v>41400.972222223536</c:v>
                </c:pt>
                <c:pt idx="1624">
                  <c:v>41400.979166667981</c:v>
                </c:pt>
                <c:pt idx="1625">
                  <c:v>41400.986111112426</c:v>
                </c:pt>
                <c:pt idx="1626">
                  <c:v>41400.993055556872</c:v>
                </c:pt>
                <c:pt idx="1627">
                  <c:v>41401.000000001317</c:v>
                </c:pt>
                <c:pt idx="1628">
                  <c:v>41401.006944445762</c:v>
                </c:pt>
                <c:pt idx="1629">
                  <c:v>41401.013888890207</c:v>
                </c:pt>
                <c:pt idx="1630">
                  <c:v>41401.020833334653</c:v>
                </c:pt>
                <c:pt idx="1631">
                  <c:v>41401.027777779098</c:v>
                </c:pt>
                <c:pt idx="1632">
                  <c:v>41401.034722223543</c:v>
                </c:pt>
                <c:pt idx="1633">
                  <c:v>41401.041666667988</c:v>
                </c:pt>
                <c:pt idx="1634">
                  <c:v>41401.048611112434</c:v>
                </c:pt>
                <c:pt idx="1635">
                  <c:v>41401.055555556879</c:v>
                </c:pt>
                <c:pt idx="1636">
                  <c:v>41401.062500001324</c:v>
                </c:pt>
                <c:pt idx="1637">
                  <c:v>41401.069444445769</c:v>
                </c:pt>
                <c:pt idx="1638">
                  <c:v>41401.076388890215</c:v>
                </c:pt>
                <c:pt idx="1639">
                  <c:v>41401.08333333466</c:v>
                </c:pt>
                <c:pt idx="1640">
                  <c:v>41401.090277779105</c:v>
                </c:pt>
                <c:pt idx="1641">
                  <c:v>41401.09722222355</c:v>
                </c:pt>
                <c:pt idx="1642">
                  <c:v>41401.104166667996</c:v>
                </c:pt>
                <c:pt idx="1643">
                  <c:v>41401.111111112441</c:v>
                </c:pt>
                <c:pt idx="1644">
                  <c:v>41401.118055556886</c:v>
                </c:pt>
                <c:pt idx="1645">
                  <c:v>41401.125000001332</c:v>
                </c:pt>
                <c:pt idx="1646">
                  <c:v>41401.131944445777</c:v>
                </c:pt>
                <c:pt idx="1647">
                  <c:v>41401.138888890222</c:v>
                </c:pt>
                <c:pt idx="1648">
                  <c:v>41401.145833334667</c:v>
                </c:pt>
                <c:pt idx="1649">
                  <c:v>41401.152777779113</c:v>
                </c:pt>
                <c:pt idx="1650">
                  <c:v>41401.159722223558</c:v>
                </c:pt>
                <c:pt idx="1651">
                  <c:v>41401.166666668003</c:v>
                </c:pt>
                <c:pt idx="1652">
                  <c:v>41401.173611112448</c:v>
                </c:pt>
                <c:pt idx="1653">
                  <c:v>41401.180555556894</c:v>
                </c:pt>
                <c:pt idx="1654">
                  <c:v>41401.187500001339</c:v>
                </c:pt>
                <c:pt idx="1655">
                  <c:v>41401.194444445784</c:v>
                </c:pt>
                <c:pt idx="1656">
                  <c:v>41401.201388890229</c:v>
                </c:pt>
                <c:pt idx="1657">
                  <c:v>41401.208333334675</c:v>
                </c:pt>
                <c:pt idx="1658">
                  <c:v>41401.21527777912</c:v>
                </c:pt>
                <c:pt idx="1659">
                  <c:v>41401.222222223565</c:v>
                </c:pt>
                <c:pt idx="1660">
                  <c:v>41401.22916666801</c:v>
                </c:pt>
                <c:pt idx="1661">
                  <c:v>41401.236111112456</c:v>
                </c:pt>
                <c:pt idx="1662">
                  <c:v>41401.243055556901</c:v>
                </c:pt>
                <c:pt idx="1663">
                  <c:v>41401.250000001346</c:v>
                </c:pt>
                <c:pt idx="1664">
                  <c:v>41401.256944445791</c:v>
                </c:pt>
                <c:pt idx="1665">
                  <c:v>41401.263888890237</c:v>
                </c:pt>
                <c:pt idx="1666">
                  <c:v>41401.270833334682</c:v>
                </c:pt>
                <c:pt idx="1667">
                  <c:v>41401.277777779127</c:v>
                </c:pt>
                <c:pt idx="1668">
                  <c:v>41401.284722223572</c:v>
                </c:pt>
                <c:pt idx="1669">
                  <c:v>41401.291666668018</c:v>
                </c:pt>
                <c:pt idx="1670">
                  <c:v>41401.298611112463</c:v>
                </c:pt>
                <c:pt idx="1671">
                  <c:v>41401.305555556908</c:v>
                </c:pt>
                <c:pt idx="1672">
                  <c:v>41401.312500001353</c:v>
                </c:pt>
                <c:pt idx="1673">
                  <c:v>41401.319444445799</c:v>
                </c:pt>
                <c:pt idx="1674">
                  <c:v>41401.326388890244</c:v>
                </c:pt>
                <c:pt idx="1675">
                  <c:v>41401.333333334689</c:v>
                </c:pt>
                <c:pt idx="1676">
                  <c:v>41401.340277779134</c:v>
                </c:pt>
                <c:pt idx="1677">
                  <c:v>41401.34722222358</c:v>
                </c:pt>
                <c:pt idx="1678">
                  <c:v>41401.354166668025</c:v>
                </c:pt>
                <c:pt idx="1679">
                  <c:v>41401.36111111247</c:v>
                </c:pt>
                <c:pt idx="1680">
                  <c:v>41401.368055556915</c:v>
                </c:pt>
                <c:pt idx="1681">
                  <c:v>41401.375000001361</c:v>
                </c:pt>
                <c:pt idx="1682">
                  <c:v>41401.381944445806</c:v>
                </c:pt>
                <c:pt idx="1683">
                  <c:v>41401.388888890251</c:v>
                </c:pt>
                <c:pt idx="1684">
                  <c:v>41401.395833334696</c:v>
                </c:pt>
                <c:pt idx="1685">
                  <c:v>41401.402777779142</c:v>
                </c:pt>
                <c:pt idx="1686">
                  <c:v>41401.409722223587</c:v>
                </c:pt>
                <c:pt idx="1687">
                  <c:v>41401.416666668032</c:v>
                </c:pt>
                <c:pt idx="1688">
                  <c:v>41401.423611112477</c:v>
                </c:pt>
                <c:pt idx="1689">
                  <c:v>41401.430555556923</c:v>
                </c:pt>
                <c:pt idx="1690">
                  <c:v>41401.437500001368</c:v>
                </c:pt>
                <c:pt idx="1691">
                  <c:v>41401.444444445813</c:v>
                </c:pt>
                <c:pt idx="1692">
                  <c:v>41401.451388890258</c:v>
                </c:pt>
                <c:pt idx="1693">
                  <c:v>41401.458333334704</c:v>
                </c:pt>
                <c:pt idx="1694">
                  <c:v>41401.465277779149</c:v>
                </c:pt>
                <c:pt idx="1695">
                  <c:v>41401.472222223594</c:v>
                </c:pt>
                <c:pt idx="1696">
                  <c:v>41401.479166668039</c:v>
                </c:pt>
                <c:pt idx="1697">
                  <c:v>41401.486111112485</c:v>
                </c:pt>
                <c:pt idx="1698">
                  <c:v>41401.49305555693</c:v>
                </c:pt>
                <c:pt idx="1699">
                  <c:v>41401.500000001375</c:v>
                </c:pt>
                <c:pt idx="1700">
                  <c:v>41401.50694444582</c:v>
                </c:pt>
                <c:pt idx="1701">
                  <c:v>41401.513888890266</c:v>
                </c:pt>
                <c:pt idx="1702">
                  <c:v>41401.520833334711</c:v>
                </c:pt>
                <c:pt idx="1703">
                  <c:v>41401.527777779156</c:v>
                </c:pt>
                <c:pt idx="1704">
                  <c:v>41401.534722223601</c:v>
                </c:pt>
                <c:pt idx="1705">
                  <c:v>41401.541666668047</c:v>
                </c:pt>
                <c:pt idx="1706">
                  <c:v>41401.548611112492</c:v>
                </c:pt>
                <c:pt idx="1707">
                  <c:v>41401.555555556937</c:v>
                </c:pt>
                <c:pt idx="1708">
                  <c:v>41401.562500001382</c:v>
                </c:pt>
                <c:pt idx="1709">
                  <c:v>41401.569444445828</c:v>
                </c:pt>
                <c:pt idx="1710">
                  <c:v>41401.576388890273</c:v>
                </c:pt>
                <c:pt idx="1711">
                  <c:v>41401.583333334718</c:v>
                </c:pt>
                <c:pt idx="1712">
                  <c:v>41401.590277779163</c:v>
                </c:pt>
                <c:pt idx="1713">
                  <c:v>41401.597222223609</c:v>
                </c:pt>
                <c:pt idx="1714">
                  <c:v>41401.604166668054</c:v>
                </c:pt>
                <c:pt idx="1715">
                  <c:v>41401.611111112499</c:v>
                </c:pt>
                <c:pt idx="1716">
                  <c:v>41401.618055556944</c:v>
                </c:pt>
                <c:pt idx="1717">
                  <c:v>41401.62500000139</c:v>
                </c:pt>
                <c:pt idx="1718">
                  <c:v>41401.631944445835</c:v>
                </c:pt>
                <c:pt idx="1719">
                  <c:v>41401.63888889028</c:v>
                </c:pt>
                <c:pt idx="1720">
                  <c:v>41401.645833334725</c:v>
                </c:pt>
                <c:pt idx="1721">
                  <c:v>41401.652777779171</c:v>
                </c:pt>
                <c:pt idx="1722">
                  <c:v>41401.659722223616</c:v>
                </c:pt>
                <c:pt idx="1723">
                  <c:v>41401.666666668061</c:v>
                </c:pt>
                <c:pt idx="1724">
                  <c:v>41401.673611112506</c:v>
                </c:pt>
                <c:pt idx="1725">
                  <c:v>41401.680555556952</c:v>
                </c:pt>
                <c:pt idx="1726">
                  <c:v>41401.687500001397</c:v>
                </c:pt>
                <c:pt idx="1727">
                  <c:v>41401.694444445842</c:v>
                </c:pt>
                <c:pt idx="1728">
                  <c:v>41401.701388890287</c:v>
                </c:pt>
                <c:pt idx="1729">
                  <c:v>41401.708333334733</c:v>
                </c:pt>
                <c:pt idx="1730">
                  <c:v>41401.715277779178</c:v>
                </c:pt>
                <c:pt idx="1731">
                  <c:v>41401.722222223623</c:v>
                </c:pt>
                <c:pt idx="1732">
                  <c:v>41401.729166668069</c:v>
                </c:pt>
                <c:pt idx="1733">
                  <c:v>41401.736111112514</c:v>
                </c:pt>
                <c:pt idx="1734">
                  <c:v>41401.743055556959</c:v>
                </c:pt>
                <c:pt idx="1735">
                  <c:v>41401.750000001404</c:v>
                </c:pt>
                <c:pt idx="1736">
                  <c:v>41401.75694444585</c:v>
                </c:pt>
                <c:pt idx="1737">
                  <c:v>41401.763888890295</c:v>
                </c:pt>
                <c:pt idx="1738">
                  <c:v>41401.77083333474</c:v>
                </c:pt>
                <c:pt idx="1739">
                  <c:v>41401.777777779185</c:v>
                </c:pt>
                <c:pt idx="1740">
                  <c:v>41401.784722223631</c:v>
                </c:pt>
                <c:pt idx="1741">
                  <c:v>41401.791666668076</c:v>
                </c:pt>
                <c:pt idx="1742">
                  <c:v>41401.798611112521</c:v>
                </c:pt>
                <c:pt idx="1743">
                  <c:v>41401.805555556966</c:v>
                </c:pt>
                <c:pt idx="1744">
                  <c:v>41401.812500001412</c:v>
                </c:pt>
                <c:pt idx="1745">
                  <c:v>41401.819444445857</c:v>
                </c:pt>
                <c:pt idx="1746">
                  <c:v>41401.826388890302</c:v>
                </c:pt>
                <c:pt idx="1747">
                  <c:v>41401.833333334747</c:v>
                </c:pt>
                <c:pt idx="1748">
                  <c:v>41401.840277779193</c:v>
                </c:pt>
                <c:pt idx="1749">
                  <c:v>41401.847222223638</c:v>
                </c:pt>
                <c:pt idx="1750">
                  <c:v>41401.854166668083</c:v>
                </c:pt>
                <c:pt idx="1751">
                  <c:v>41401.861111112528</c:v>
                </c:pt>
                <c:pt idx="1752">
                  <c:v>41401.868055556974</c:v>
                </c:pt>
                <c:pt idx="1753">
                  <c:v>41401.875000001419</c:v>
                </c:pt>
                <c:pt idx="1754">
                  <c:v>41401.881944445864</c:v>
                </c:pt>
                <c:pt idx="1755">
                  <c:v>41401.888888890309</c:v>
                </c:pt>
                <c:pt idx="1756">
                  <c:v>41401.895833334755</c:v>
                </c:pt>
                <c:pt idx="1757">
                  <c:v>41401.9027777792</c:v>
                </c:pt>
                <c:pt idx="1758">
                  <c:v>41401.909722223645</c:v>
                </c:pt>
                <c:pt idx="1759">
                  <c:v>41401.91666666809</c:v>
                </c:pt>
                <c:pt idx="1760">
                  <c:v>41401.923611112536</c:v>
                </c:pt>
                <c:pt idx="1761">
                  <c:v>41401.930555556981</c:v>
                </c:pt>
                <c:pt idx="1762">
                  <c:v>41401.937500001426</c:v>
                </c:pt>
                <c:pt idx="1763">
                  <c:v>41401.944444445871</c:v>
                </c:pt>
                <c:pt idx="1764">
                  <c:v>41401.951388890317</c:v>
                </c:pt>
                <c:pt idx="1765">
                  <c:v>41401.958333334762</c:v>
                </c:pt>
                <c:pt idx="1766">
                  <c:v>41401.965277779207</c:v>
                </c:pt>
                <c:pt idx="1767">
                  <c:v>41401.972222223652</c:v>
                </c:pt>
                <c:pt idx="1768">
                  <c:v>41401.979166668098</c:v>
                </c:pt>
                <c:pt idx="1769">
                  <c:v>41401.986111112543</c:v>
                </c:pt>
                <c:pt idx="1770">
                  <c:v>41401.993055556988</c:v>
                </c:pt>
                <c:pt idx="1771">
                  <c:v>41402.000000001433</c:v>
                </c:pt>
                <c:pt idx="1772">
                  <c:v>41402.006944445879</c:v>
                </c:pt>
                <c:pt idx="1773">
                  <c:v>41402.013888890324</c:v>
                </c:pt>
                <c:pt idx="1774">
                  <c:v>41402.020833334769</c:v>
                </c:pt>
                <c:pt idx="1775">
                  <c:v>41402.027777779214</c:v>
                </c:pt>
                <c:pt idx="1776">
                  <c:v>41402.03472222366</c:v>
                </c:pt>
                <c:pt idx="1777">
                  <c:v>41402.041666668105</c:v>
                </c:pt>
                <c:pt idx="1778">
                  <c:v>41402.04861111255</c:v>
                </c:pt>
                <c:pt idx="1779">
                  <c:v>41402.055555556995</c:v>
                </c:pt>
                <c:pt idx="1780">
                  <c:v>41402.062500001441</c:v>
                </c:pt>
                <c:pt idx="1781">
                  <c:v>41402.069444445886</c:v>
                </c:pt>
                <c:pt idx="1782">
                  <c:v>41402.076388890331</c:v>
                </c:pt>
                <c:pt idx="1783">
                  <c:v>41402.083333334776</c:v>
                </c:pt>
                <c:pt idx="1784">
                  <c:v>41402.090277779222</c:v>
                </c:pt>
                <c:pt idx="1785">
                  <c:v>41402.097222223667</c:v>
                </c:pt>
                <c:pt idx="1786">
                  <c:v>41402.104166668112</c:v>
                </c:pt>
                <c:pt idx="1787">
                  <c:v>41402.111111112557</c:v>
                </c:pt>
                <c:pt idx="1788">
                  <c:v>41402.118055557003</c:v>
                </c:pt>
                <c:pt idx="1789">
                  <c:v>41402.125000001448</c:v>
                </c:pt>
                <c:pt idx="1790">
                  <c:v>41402.131944445893</c:v>
                </c:pt>
                <c:pt idx="1791">
                  <c:v>41402.138888890338</c:v>
                </c:pt>
                <c:pt idx="1792">
                  <c:v>41402.145833334784</c:v>
                </c:pt>
                <c:pt idx="1793">
                  <c:v>41402.152777779229</c:v>
                </c:pt>
                <c:pt idx="1794">
                  <c:v>41402.159722223674</c:v>
                </c:pt>
                <c:pt idx="1795">
                  <c:v>41402.166666668119</c:v>
                </c:pt>
                <c:pt idx="1796">
                  <c:v>41402.173611112565</c:v>
                </c:pt>
                <c:pt idx="1797">
                  <c:v>41402.18055555701</c:v>
                </c:pt>
                <c:pt idx="1798">
                  <c:v>41402.187500001455</c:v>
                </c:pt>
                <c:pt idx="1799">
                  <c:v>41402.1944444459</c:v>
                </c:pt>
                <c:pt idx="1800">
                  <c:v>41402.201388890346</c:v>
                </c:pt>
                <c:pt idx="1801">
                  <c:v>41402.208333334791</c:v>
                </c:pt>
                <c:pt idx="1802">
                  <c:v>41402.215277779236</c:v>
                </c:pt>
                <c:pt idx="1803">
                  <c:v>41402.222222223681</c:v>
                </c:pt>
                <c:pt idx="1804">
                  <c:v>41402.229166668127</c:v>
                </c:pt>
                <c:pt idx="1805">
                  <c:v>41402.236111112572</c:v>
                </c:pt>
                <c:pt idx="1806">
                  <c:v>41402.243055557017</c:v>
                </c:pt>
                <c:pt idx="1807">
                  <c:v>41402.250000001462</c:v>
                </c:pt>
                <c:pt idx="1808">
                  <c:v>41402.256944445908</c:v>
                </c:pt>
                <c:pt idx="1809">
                  <c:v>41402.263888890353</c:v>
                </c:pt>
                <c:pt idx="1810">
                  <c:v>41402.270833334798</c:v>
                </c:pt>
                <c:pt idx="1811">
                  <c:v>41402.277777779243</c:v>
                </c:pt>
                <c:pt idx="1812">
                  <c:v>41402.284722223689</c:v>
                </c:pt>
                <c:pt idx="1813">
                  <c:v>41402.291666668134</c:v>
                </c:pt>
                <c:pt idx="1814">
                  <c:v>41402.298611112579</c:v>
                </c:pt>
                <c:pt idx="1815">
                  <c:v>41402.305555557024</c:v>
                </c:pt>
                <c:pt idx="1816">
                  <c:v>41402.31250000147</c:v>
                </c:pt>
                <c:pt idx="1817">
                  <c:v>41402.319444445915</c:v>
                </c:pt>
                <c:pt idx="1818">
                  <c:v>41402.32638889036</c:v>
                </c:pt>
                <c:pt idx="1819">
                  <c:v>41402.333333334806</c:v>
                </c:pt>
                <c:pt idx="1820">
                  <c:v>41402.340277779251</c:v>
                </c:pt>
                <c:pt idx="1821">
                  <c:v>41402.347222223696</c:v>
                </c:pt>
                <c:pt idx="1822">
                  <c:v>41402.354166668141</c:v>
                </c:pt>
                <c:pt idx="1823">
                  <c:v>41402.361111112587</c:v>
                </c:pt>
                <c:pt idx="1824">
                  <c:v>41402.368055557032</c:v>
                </c:pt>
                <c:pt idx="1825">
                  <c:v>41402.375000001477</c:v>
                </c:pt>
                <c:pt idx="1826">
                  <c:v>41402.381944445922</c:v>
                </c:pt>
                <c:pt idx="1827">
                  <c:v>41402.388888890368</c:v>
                </c:pt>
                <c:pt idx="1828">
                  <c:v>41402.395833334813</c:v>
                </c:pt>
                <c:pt idx="1829">
                  <c:v>41402.402777779258</c:v>
                </c:pt>
                <c:pt idx="1830">
                  <c:v>41402.409722223703</c:v>
                </c:pt>
                <c:pt idx="1831">
                  <c:v>41402.416666668149</c:v>
                </c:pt>
                <c:pt idx="1832">
                  <c:v>41402.423611112594</c:v>
                </c:pt>
                <c:pt idx="1833">
                  <c:v>41402.430555557039</c:v>
                </c:pt>
                <c:pt idx="1834">
                  <c:v>41402.437500001484</c:v>
                </c:pt>
                <c:pt idx="1835">
                  <c:v>41402.44444444593</c:v>
                </c:pt>
                <c:pt idx="1836">
                  <c:v>41402.451388890375</c:v>
                </c:pt>
                <c:pt idx="1837">
                  <c:v>41402.45833333482</c:v>
                </c:pt>
                <c:pt idx="1838">
                  <c:v>41402.465277779265</c:v>
                </c:pt>
                <c:pt idx="1839">
                  <c:v>41402.472222223711</c:v>
                </c:pt>
                <c:pt idx="1840">
                  <c:v>41402.479166668156</c:v>
                </c:pt>
                <c:pt idx="1841">
                  <c:v>41402.486111112601</c:v>
                </c:pt>
                <c:pt idx="1842">
                  <c:v>41402.493055557046</c:v>
                </c:pt>
                <c:pt idx="1843">
                  <c:v>41402.500000001492</c:v>
                </c:pt>
                <c:pt idx="1844">
                  <c:v>41402.506944445937</c:v>
                </c:pt>
                <c:pt idx="1845">
                  <c:v>41402.513888890382</c:v>
                </c:pt>
                <c:pt idx="1846">
                  <c:v>41402.520833334827</c:v>
                </c:pt>
                <c:pt idx="1847">
                  <c:v>41402.527777779273</c:v>
                </c:pt>
                <c:pt idx="1848">
                  <c:v>41402.534722223718</c:v>
                </c:pt>
                <c:pt idx="1849">
                  <c:v>41402.541666668163</c:v>
                </c:pt>
                <c:pt idx="1850">
                  <c:v>41402.548611112608</c:v>
                </c:pt>
                <c:pt idx="1851">
                  <c:v>41402.555555557054</c:v>
                </c:pt>
                <c:pt idx="1852">
                  <c:v>41402.562500001499</c:v>
                </c:pt>
                <c:pt idx="1853">
                  <c:v>41402.569444445944</c:v>
                </c:pt>
                <c:pt idx="1854">
                  <c:v>41402.576388890389</c:v>
                </c:pt>
                <c:pt idx="1855">
                  <c:v>41402.583333334835</c:v>
                </c:pt>
                <c:pt idx="1856">
                  <c:v>41402.59027777928</c:v>
                </c:pt>
                <c:pt idx="1857">
                  <c:v>41402.597222223725</c:v>
                </c:pt>
                <c:pt idx="1858">
                  <c:v>41402.60416666817</c:v>
                </c:pt>
                <c:pt idx="1859">
                  <c:v>41402.611111112616</c:v>
                </c:pt>
                <c:pt idx="1860">
                  <c:v>41402.618055557061</c:v>
                </c:pt>
                <c:pt idx="1861">
                  <c:v>41402.625000001506</c:v>
                </c:pt>
                <c:pt idx="1862">
                  <c:v>41402.631944445951</c:v>
                </c:pt>
                <c:pt idx="1863">
                  <c:v>41402.638888890397</c:v>
                </c:pt>
                <c:pt idx="1864">
                  <c:v>41402.645833334842</c:v>
                </c:pt>
                <c:pt idx="1865">
                  <c:v>41402.652777779287</c:v>
                </c:pt>
                <c:pt idx="1866">
                  <c:v>41402.659722223732</c:v>
                </c:pt>
                <c:pt idx="1867">
                  <c:v>41402.666666668178</c:v>
                </c:pt>
                <c:pt idx="1868">
                  <c:v>41402.673611112623</c:v>
                </c:pt>
                <c:pt idx="1869">
                  <c:v>41402.680555557068</c:v>
                </c:pt>
                <c:pt idx="1870">
                  <c:v>41402.687500001513</c:v>
                </c:pt>
                <c:pt idx="1871">
                  <c:v>41402.694444445959</c:v>
                </c:pt>
                <c:pt idx="1872">
                  <c:v>41402.701388890404</c:v>
                </c:pt>
                <c:pt idx="1873">
                  <c:v>41402.708333334849</c:v>
                </c:pt>
                <c:pt idx="1874">
                  <c:v>41402.715277779294</c:v>
                </c:pt>
                <c:pt idx="1875">
                  <c:v>41402.72222222374</c:v>
                </c:pt>
                <c:pt idx="1876">
                  <c:v>41402.729166668185</c:v>
                </c:pt>
                <c:pt idx="1877">
                  <c:v>41402.73611111263</c:v>
                </c:pt>
                <c:pt idx="1878">
                  <c:v>41402.743055557075</c:v>
                </c:pt>
                <c:pt idx="1879">
                  <c:v>41402.750000001521</c:v>
                </c:pt>
                <c:pt idx="1880">
                  <c:v>41402.756944445966</c:v>
                </c:pt>
                <c:pt idx="1881">
                  <c:v>41402.763888890411</c:v>
                </c:pt>
                <c:pt idx="1882">
                  <c:v>41402.770833334856</c:v>
                </c:pt>
                <c:pt idx="1883">
                  <c:v>41402.777777779302</c:v>
                </c:pt>
                <c:pt idx="1884">
                  <c:v>41402.784722223747</c:v>
                </c:pt>
                <c:pt idx="1885">
                  <c:v>41402.791666668192</c:v>
                </c:pt>
                <c:pt idx="1886">
                  <c:v>41402.798611112637</c:v>
                </c:pt>
                <c:pt idx="1887">
                  <c:v>41402.805555557083</c:v>
                </c:pt>
                <c:pt idx="1888">
                  <c:v>41402.812500001528</c:v>
                </c:pt>
                <c:pt idx="1889">
                  <c:v>41402.819444445973</c:v>
                </c:pt>
                <c:pt idx="1890">
                  <c:v>41402.826388890418</c:v>
                </c:pt>
                <c:pt idx="1891">
                  <c:v>41402.833333334864</c:v>
                </c:pt>
                <c:pt idx="1892">
                  <c:v>41402.840277779309</c:v>
                </c:pt>
                <c:pt idx="1893">
                  <c:v>41402.847222223754</c:v>
                </c:pt>
                <c:pt idx="1894">
                  <c:v>41402.854166668199</c:v>
                </c:pt>
                <c:pt idx="1895">
                  <c:v>41402.861111112645</c:v>
                </c:pt>
                <c:pt idx="1896">
                  <c:v>41402.86805555709</c:v>
                </c:pt>
                <c:pt idx="1897">
                  <c:v>41402.875000001535</c:v>
                </c:pt>
                <c:pt idx="1898">
                  <c:v>41402.88194444598</c:v>
                </c:pt>
                <c:pt idx="1899">
                  <c:v>41402.888888890426</c:v>
                </c:pt>
                <c:pt idx="1900">
                  <c:v>41402.895833334871</c:v>
                </c:pt>
                <c:pt idx="1901">
                  <c:v>41402.902777779316</c:v>
                </c:pt>
                <c:pt idx="1902">
                  <c:v>41402.909722223761</c:v>
                </c:pt>
                <c:pt idx="1903">
                  <c:v>41402.916666668207</c:v>
                </c:pt>
                <c:pt idx="1904">
                  <c:v>41402.923611112652</c:v>
                </c:pt>
                <c:pt idx="1905">
                  <c:v>41402.930555557097</c:v>
                </c:pt>
                <c:pt idx="1906">
                  <c:v>41402.937500001543</c:v>
                </c:pt>
                <c:pt idx="1907">
                  <c:v>41402.944444445988</c:v>
                </c:pt>
                <c:pt idx="1908">
                  <c:v>41402.951388890433</c:v>
                </c:pt>
                <c:pt idx="1909">
                  <c:v>41402.958333334878</c:v>
                </c:pt>
                <c:pt idx="1910">
                  <c:v>41402.965277779324</c:v>
                </c:pt>
                <c:pt idx="1911">
                  <c:v>41402.972222223769</c:v>
                </c:pt>
                <c:pt idx="1912">
                  <c:v>41402.979166668214</c:v>
                </c:pt>
                <c:pt idx="1913">
                  <c:v>41402.986111112659</c:v>
                </c:pt>
                <c:pt idx="1914">
                  <c:v>41402.993055557105</c:v>
                </c:pt>
                <c:pt idx="1915">
                  <c:v>41403.00000000155</c:v>
                </c:pt>
                <c:pt idx="1916">
                  <c:v>41403.006944445995</c:v>
                </c:pt>
                <c:pt idx="1917">
                  <c:v>41403.01388889044</c:v>
                </c:pt>
                <c:pt idx="1918">
                  <c:v>41403.020833334886</c:v>
                </c:pt>
                <c:pt idx="1919">
                  <c:v>41403.027777779331</c:v>
                </c:pt>
                <c:pt idx="1920">
                  <c:v>41403.034722223776</c:v>
                </c:pt>
                <c:pt idx="1921">
                  <c:v>41403.041666668221</c:v>
                </c:pt>
                <c:pt idx="1922">
                  <c:v>41403.048611112667</c:v>
                </c:pt>
                <c:pt idx="1923">
                  <c:v>41403.055555557112</c:v>
                </c:pt>
                <c:pt idx="1924">
                  <c:v>41403.062500001557</c:v>
                </c:pt>
                <c:pt idx="1925">
                  <c:v>41403.069444446002</c:v>
                </c:pt>
                <c:pt idx="1926">
                  <c:v>41403.076388890448</c:v>
                </c:pt>
                <c:pt idx="1927">
                  <c:v>41403.083333334893</c:v>
                </c:pt>
                <c:pt idx="1928">
                  <c:v>41403.090277779338</c:v>
                </c:pt>
                <c:pt idx="1929">
                  <c:v>41403.097222223783</c:v>
                </c:pt>
                <c:pt idx="1930">
                  <c:v>41403.104166668229</c:v>
                </c:pt>
                <c:pt idx="1931">
                  <c:v>41403.111111112674</c:v>
                </c:pt>
                <c:pt idx="1932">
                  <c:v>41403.118055557119</c:v>
                </c:pt>
                <c:pt idx="1933">
                  <c:v>41403.125000001564</c:v>
                </c:pt>
                <c:pt idx="1934">
                  <c:v>41403.13194444601</c:v>
                </c:pt>
                <c:pt idx="1935">
                  <c:v>41403.138888890455</c:v>
                </c:pt>
                <c:pt idx="1936">
                  <c:v>41403.1458333349</c:v>
                </c:pt>
                <c:pt idx="1937">
                  <c:v>41403.152777779345</c:v>
                </c:pt>
                <c:pt idx="1938">
                  <c:v>41403.159722223791</c:v>
                </c:pt>
                <c:pt idx="1939">
                  <c:v>41403.166666668236</c:v>
                </c:pt>
                <c:pt idx="1940">
                  <c:v>41403.173611112681</c:v>
                </c:pt>
                <c:pt idx="1941">
                  <c:v>41403.180555557126</c:v>
                </c:pt>
                <c:pt idx="1942">
                  <c:v>41403.187500001572</c:v>
                </c:pt>
                <c:pt idx="1943">
                  <c:v>41403.194444446017</c:v>
                </c:pt>
                <c:pt idx="1944">
                  <c:v>41403.201388890462</c:v>
                </c:pt>
                <c:pt idx="1945">
                  <c:v>41403.208333334907</c:v>
                </c:pt>
                <c:pt idx="1946">
                  <c:v>41403.215277779353</c:v>
                </c:pt>
                <c:pt idx="1947">
                  <c:v>41403.222222223798</c:v>
                </c:pt>
                <c:pt idx="1948">
                  <c:v>41403.229166668243</c:v>
                </c:pt>
                <c:pt idx="1949">
                  <c:v>41403.236111112688</c:v>
                </c:pt>
                <c:pt idx="1950">
                  <c:v>41403.243055557134</c:v>
                </c:pt>
                <c:pt idx="1951">
                  <c:v>41403.250000001579</c:v>
                </c:pt>
                <c:pt idx="1952">
                  <c:v>41403.256944446024</c:v>
                </c:pt>
                <c:pt idx="1953">
                  <c:v>41403.263888890469</c:v>
                </c:pt>
                <c:pt idx="1954">
                  <c:v>41403.270833334915</c:v>
                </c:pt>
                <c:pt idx="1955">
                  <c:v>41403.27777777936</c:v>
                </c:pt>
                <c:pt idx="1956">
                  <c:v>41403.284722223805</c:v>
                </c:pt>
                <c:pt idx="1957">
                  <c:v>41403.29166666825</c:v>
                </c:pt>
                <c:pt idx="1958">
                  <c:v>41403.298611112696</c:v>
                </c:pt>
                <c:pt idx="1959">
                  <c:v>41403.305555557141</c:v>
                </c:pt>
                <c:pt idx="1960">
                  <c:v>41403.312500001586</c:v>
                </c:pt>
                <c:pt idx="1961">
                  <c:v>41403.319444446031</c:v>
                </c:pt>
                <c:pt idx="1962">
                  <c:v>41403.326388890477</c:v>
                </c:pt>
                <c:pt idx="1963">
                  <c:v>41403.333333334922</c:v>
                </c:pt>
                <c:pt idx="1964">
                  <c:v>41403.340277779367</c:v>
                </c:pt>
                <c:pt idx="1965">
                  <c:v>41403.347222223812</c:v>
                </c:pt>
                <c:pt idx="1966">
                  <c:v>41403.354166668258</c:v>
                </c:pt>
                <c:pt idx="1967">
                  <c:v>41403.361111112703</c:v>
                </c:pt>
                <c:pt idx="1968">
                  <c:v>41403.368055557148</c:v>
                </c:pt>
                <c:pt idx="1969">
                  <c:v>41403.375000001593</c:v>
                </c:pt>
                <c:pt idx="1970">
                  <c:v>41403.381944446039</c:v>
                </c:pt>
                <c:pt idx="1971">
                  <c:v>41403.388888890484</c:v>
                </c:pt>
                <c:pt idx="1972">
                  <c:v>41403.395833334929</c:v>
                </c:pt>
                <c:pt idx="1973">
                  <c:v>41403.402777779374</c:v>
                </c:pt>
                <c:pt idx="1974">
                  <c:v>41403.40972222382</c:v>
                </c:pt>
                <c:pt idx="1975">
                  <c:v>41403.416666668265</c:v>
                </c:pt>
                <c:pt idx="1976">
                  <c:v>41403.42361111271</c:v>
                </c:pt>
                <c:pt idx="1977">
                  <c:v>41403.430555557155</c:v>
                </c:pt>
                <c:pt idx="1978">
                  <c:v>41403.437500001601</c:v>
                </c:pt>
                <c:pt idx="1979">
                  <c:v>41403.444444446046</c:v>
                </c:pt>
                <c:pt idx="1980">
                  <c:v>41403.451388890491</c:v>
                </c:pt>
                <c:pt idx="1981">
                  <c:v>41403.458333334936</c:v>
                </c:pt>
                <c:pt idx="1982">
                  <c:v>41403.465277779382</c:v>
                </c:pt>
                <c:pt idx="1983">
                  <c:v>41403.472222223827</c:v>
                </c:pt>
                <c:pt idx="1984">
                  <c:v>41403.479166668272</c:v>
                </c:pt>
                <c:pt idx="1985">
                  <c:v>41403.486111112717</c:v>
                </c:pt>
                <c:pt idx="1986">
                  <c:v>41403.493055557163</c:v>
                </c:pt>
                <c:pt idx="1987">
                  <c:v>41403.500000001608</c:v>
                </c:pt>
                <c:pt idx="1988">
                  <c:v>41403.506944446053</c:v>
                </c:pt>
                <c:pt idx="1989">
                  <c:v>41403.513888890498</c:v>
                </c:pt>
                <c:pt idx="1990">
                  <c:v>41403.520833334944</c:v>
                </c:pt>
                <c:pt idx="1991">
                  <c:v>41403.527777779389</c:v>
                </c:pt>
                <c:pt idx="1992">
                  <c:v>41403.534722223834</c:v>
                </c:pt>
                <c:pt idx="1993">
                  <c:v>41403.54166666828</c:v>
                </c:pt>
                <c:pt idx="1994">
                  <c:v>41403.548611112725</c:v>
                </c:pt>
                <c:pt idx="1995">
                  <c:v>41403.55555555717</c:v>
                </c:pt>
                <c:pt idx="1996">
                  <c:v>41403.562500001615</c:v>
                </c:pt>
                <c:pt idx="1997">
                  <c:v>41403.569444446061</c:v>
                </c:pt>
                <c:pt idx="1998">
                  <c:v>41403.576388890506</c:v>
                </c:pt>
                <c:pt idx="1999">
                  <c:v>41403.583333334951</c:v>
                </c:pt>
                <c:pt idx="2000">
                  <c:v>41403.590277779396</c:v>
                </c:pt>
                <c:pt idx="2001">
                  <c:v>41403.597222223842</c:v>
                </c:pt>
                <c:pt idx="2002">
                  <c:v>41403.604166668287</c:v>
                </c:pt>
                <c:pt idx="2003">
                  <c:v>41403.611111112732</c:v>
                </c:pt>
                <c:pt idx="2004">
                  <c:v>41403.618055557177</c:v>
                </c:pt>
                <c:pt idx="2005">
                  <c:v>41403.625000001623</c:v>
                </c:pt>
                <c:pt idx="2006">
                  <c:v>41403.631944446068</c:v>
                </c:pt>
                <c:pt idx="2007">
                  <c:v>41403.638888890513</c:v>
                </c:pt>
                <c:pt idx="2008">
                  <c:v>41403.645833334958</c:v>
                </c:pt>
                <c:pt idx="2009">
                  <c:v>41403.652777779404</c:v>
                </c:pt>
                <c:pt idx="2010">
                  <c:v>41403.659722223849</c:v>
                </c:pt>
                <c:pt idx="2011">
                  <c:v>41403.666666668294</c:v>
                </c:pt>
                <c:pt idx="2012">
                  <c:v>41403.673611112739</c:v>
                </c:pt>
                <c:pt idx="2013">
                  <c:v>41403.680555557185</c:v>
                </c:pt>
                <c:pt idx="2014">
                  <c:v>41403.68750000163</c:v>
                </c:pt>
                <c:pt idx="2015">
                  <c:v>41403.694444446075</c:v>
                </c:pt>
                <c:pt idx="2016">
                  <c:v>41403.70138889052</c:v>
                </c:pt>
                <c:pt idx="2017">
                  <c:v>41403.708333334966</c:v>
                </c:pt>
                <c:pt idx="2018">
                  <c:v>41403.715277779411</c:v>
                </c:pt>
                <c:pt idx="2019">
                  <c:v>41403.722222223856</c:v>
                </c:pt>
                <c:pt idx="2020">
                  <c:v>41403.729166668301</c:v>
                </c:pt>
                <c:pt idx="2021">
                  <c:v>41403.736111112747</c:v>
                </c:pt>
                <c:pt idx="2022">
                  <c:v>41403.743055557192</c:v>
                </c:pt>
                <c:pt idx="2023">
                  <c:v>41403.750000001637</c:v>
                </c:pt>
                <c:pt idx="2024">
                  <c:v>41403.756944446082</c:v>
                </c:pt>
                <c:pt idx="2025">
                  <c:v>41403.763888890528</c:v>
                </c:pt>
                <c:pt idx="2026">
                  <c:v>41403.770833334973</c:v>
                </c:pt>
                <c:pt idx="2027">
                  <c:v>41403.777777779418</c:v>
                </c:pt>
                <c:pt idx="2028">
                  <c:v>41403.784722223863</c:v>
                </c:pt>
                <c:pt idx="2029">
                  <c:v>41403.791666668309</c:v>
                </c:pt>
                <c:pt idx="2030">
                  <c:v>41403.798611112754</c:v>
                </c:pt>
                <c:pt idx="2031">
                  <c:v>41403.805555557199</c:v>
                </c:pt>
                <c:pt idx="2032">
                  <c:v>41403.812500001644</c:v>
                </c:pt>
                <c:pt idx="2033">
                  <c:v>41403.81944444609</c:v>
                </c:pt>
                <c:pt idx="2034">
                  <c:v>41403.826388890535</c:v>
                </c:pt>
                <c:pt idx="2035">
                  <c:v>41403.83333333498</c:v>
                </c:pt>
                <c:pt idx="2036">
                  <c:v>41403.840277779425</c:v>
                </c:pt>
                <c:pt idx="2037">
                  <c:v>41403.847222223871</c:v>
                </c:pt>
                <c:pt idx="2038">
                  <c:v>41403.854166668316</c:v>
                </c:pt>
                <c:pt idx="2039">
                  <c:v>41403.861111112761</c:v>
                </c:pt>
                <c:pt idx="2040">
                  <c:v>41403.868055557206</c:v>
                </c:pt>
                <c:pt idx="2041">
                  <c:v>41403.875000001652</c:v>
                </c:pt>
                <c:pt idx="2042">
                  <c:v>41403.881944446097</c:v>
                </c:pt>
                <c:pt idx="2043">
                  <c:v>41403.888888890542</c:v>
                </c:pt>
                <c:pt idx="2044">
                  <c:v>41403.895833334987</c:v>
                </c:pt>
                <c:pt idx="2045">
                  <c:v>41403.902777779433</c:v>
                </c:pt>
                <c:pt idx="2046">
                  <c:v>41403.909722223878</c:v>
                </c:pt>
                <c:pt idx="2047">
                  <c:v>41403.916666668323</c:v>
                </c:pt>
                <c:pt idx="2048">
                  <c:v>41403.923611112768</c:v>
                </c:pt>
                <c:pt idx="2049">
                  <c:v>41403.930555557214</c:v>
                </c:pt>
                <c:pt idx="2050">
                  <c:v>41403.937500001659</c:v>
                </c:pt>
                <c:pt idx="2051">
                  <c:v>41403.944444446104</c:v>
                </c:pt>
                <c:pt idx="2052">
                  <c:v>41403.951388890549</c:v>
                </c:pt>
                <c:pt idx="2053">
                  <c:v>41403.958333334995</c:v>
                </c:pt>
                <c:pt idx="2054">
                  <c:v>41403.96527777944</c:v>
                </c:pt>
                <c:pt idx="2055">
                  <c:v>41403.972222223885</c:v>
                </c:pt>
                <c:pt idx="2056">
                  <c:v>41403.97916666833</c:v>
                </c:pt>
                <c:pt idx="2057">
                  <c:v>41403.986111112776</c:v>
                </c:pt>
                <c:pt idx="2058">
                  <c:v>41403.993055557221</c:v>
                </c:pt>
                <c:pt idx="2059">
                  <c:v>41404.000000001666</c:v>
                </c:pt>
                <c:pt idx="2060">
                  <c:v>41404.006944446111</c:v>
                </c:pt>
                <c:pt idx="2061">
                  <c:v>41404.013888890557</c:v>
                </c:pt>
                <c:pt idx="2062">
                  <c:v>41404.020833335002</c:v>
                </c:pt>
                <c:pt idx="2063">
                  <c:v>41404.027777779447</c:v>
                </c:pt>
                <c:pt idx="2064">
                  <c:v>41404.034722223892</c:v>
                </c:pt>
                <c:pt idx="2065">
                  <c:v>41404.041666668338</c:v>
                </c:pt>
                <c:pt idx="2066">
                  <c:v>41404.048611112783</c:v>
                </c:pt>
                <c:pt idx="2067">
                  <c:v>41404.055555557228</c:v>
                </c:pt>
                <c:pt idx="2068">
                  <c:v>41404.062500001673</c:v>
                </c:pt>
                <c:pt idx="2069">
                  <c:v>41404.069444446119</c:v>
                </c:pt>
                <c:pt idx="2070">
                  <c:v>41404.076388890564</c:v>
                </c:pt>
                <c:pt idx="2071">
                  <c:v>41404.083333335009</c:v>
                </c:pt>
                <c:pt idx="2072">
                  <c:v>41404.090277779454</c:v>
                </c:pt>
                <c:pt idx="2073">
                  <c:v>41404.0972222239</c:v>
                </c:pt>
                <c:pt idx="2074">
                  <c:v>41404.104166668345</c:v>
                </c:pt>
                <c:pt idx="2075">
                  <c:v>41404.11111111279</c:v>
                </c:pt>
                <c:pt idx="2076">
                  <c:v>41404.118055557235</c:v>
                </c:pt>
                <c:pt idx="2077">
                  <c:v>41404.125000001681</c:v>
                </c:pt>
                <c:pt idx="2078">
                  <c:v>41404.131944446126</c:v>
                </c:pt>
                <c:pt idx="2079">
                  <c:v>41404.138888890571</c:v>
                </c:pt>
                <c:pt idx="2080">
                  <c:v>41404.145833335017</c:v>
                </c:pt>
                <c:pt idx="2081">
                  <c:v>41404.152777779462</c:v>
                </c:pt>
                <c:pt idx="2082">
                  <c:v>41404.159722223907</c:v>
                </c:pt>
                <c:pt idx="2083">
                  <c:v>41404.166666668352</c:v>
                </c:pt>
                <c:pt idx="2084">
                  <c:v>41404.173611112798</c:v>
                </c:pt>
                <c:pt idx="2085">
                  <c:v>41404.180555557243</c:v>
                </c:pt>
                <c:pt idx="2086">
                  <c:v>41404.187500001688</c:v>
                </c:pt>
                <c:pt idx="2087">
                  <c:v>41404.194444446133</c:v>
                </c:pt>
                <c:pt idx="2088">
                  <c:v>41404.201388890579</c:v>
                </c:pt>
                <c:pt idx="2089">
                  <c:v>41404.208333335024</c:v>
                </c:pt>
                <c:pt idx="2090">
                  <c:v>41404.215277779469</c:v>
                </c:pt>
                <c:pt idx="2091">
                  <c:v>41404.222222223914</c:v>
                </c:pt>
                <c:pt idx="2092">
                  <c:v>41404.22916666836</c:v>
                </c:pt>
                <c:pt idx="2093">
                  <c:v>41404.236111112805</c:v>
                </c:pt>
                <c:pt idx="2094">
                  <c:v>41404.24305555725</c:v>
                </c:pt>
                <c:pt idx="2095">
                  <c:v>41404.250000001695</c:v>
                </c:pt>
                <c:pt idx="2096">
                  <c:v>41404.256944446141</c:v>
                </c:pt>
                <c:pt idx="2097">
                  <c:v>41404.263888890586</c:v>
                </c:pt>
                <c:pt idx="2098">
                  <c:v>41404.270833335031</c:v>
                </c:pt>
                <c:pt idx="2099">
                  <c:v>41404.277777779476</c:v>
                </c:pt>
                <c:pt idx="2100">
                  <c:v>41404.284722223922</c:v>
                </c:pt>
                <c:pt idx="2101">
                  <c:v>41404.291666668367</c:v>
                </c:pt>
                <c:pt idx="2102">
                  <c:v>41404.298611112812</c:v>
                </c:pt>
                <c:pt idx="2103">
                  <c:v>41404.305555557257</c:v>
                </c:pt>
                <c:pt idx="2104">
                  <c:v>41404.312500001703</c:v>
                </c:pt>
                <c:pt idx="2105">
                  <c:v>41404.319444446148</c:v>
                </c:pt>
                <c:pt idx="2106">
                  <c:v>41404.326388890593</c:v>
                </c:pt>
                <c:pt idx="2107">
                  <c:v>41404.333333335038</c:v>
                </c:pt>
                <c:pt idx="2108">
                  <c:v>41404.340277779484</c:v>
                </c:pt>
                <c:pt idx="2109">
                  <c:v>41404.347222223929</c:v>
                </c:pt>
                <c:pt idx="2110">
                  <c:v>41404.354166668374</c:v>
                </c:pt>
                <c:pt idx="2111">
                  <c:v>41404.361111112819</c:v>
                </c:pt>
                <c:pt idx="2112">
                  <c:v>41404.368055557265</c:v>
                </c:pt>
                <c:pt idx="2113">
                  <c:v>41404.37500000171</c:v>
                </c:pt>
                <c:pt idx="2114">
                  <c:v>41404.381944446155</c:v>
                </c:pt>
                <c:pt idx="2115">
                  <c:v>41404.3888888906</c:v>
                </c:pt>
                <c:pt idx="2116">
                  <c:v>41404.395833335046</c:v>
                </c:pt>
                <c:pt idx="2117">
                  <c:v>41404.402777779491</c:v>
                </c:pt>
                <c:pt idx="2118">
                  <c:v>41404.409722223936</c:v>
                </c:pt>
                <c:pt idx="2119">
                  <c:v>41404.416666668381</c:v>
                </c:pt>
                <c:pt idx="2120">
                  <c:v>41404.423611112827</c:v>
                </c:pt>
                <c:pt idx="2121">
                  <c:v>41404.430555557272</c:v>
                </c:pt>
                <c:pt idx="2122">
                  <c:v>41404.437500001717</c:v>
                </c:pt>
                <c:pt idx="2123">
                  <c:v>41404.444444446162</c:v>
                </c:pt>
                <c:pt idx="2124">
                  <c:v>41404.451388890608</c:v>
                </c:pt>
                <c:pt idx="2125">
                  <c:v>41404.458333335053</c:v>
                </c:pt>
                <c:pt idx="2126">
                  <c:v>41404.465277779498</c:v>
                </c:pt>
                <c:pt idx="2127">
                  <c:v>41404.472222223943</c:v>
                </c:pt>
                <c:pt idx="2128">
                  <c:v>41404.479166668389</c:v>
                </c:pt>
                <c:pt idx="2129">
                  <c:v>41404.486111112834</c:v>
                </c:pt>
                <c:pt idx="2130">
                  <c:v>41404.493055557279</c:v>
                </c:pt>
                <c:pt idx="2131">
                  <c:v>41404.500000001724</c:v>
                </c:pt>
                <c:pt idx="2132">
                  <c:v>41404.50694444617</c:v>
                </c:pt>
                <c:pt idx="2133">
                  <c:v>41404.513888890615</c:v>
                </c:pt>
                <c:pt idx="2134">
                  <c:v>41404.52083333506</c:v>
                </c:pt>
                <c:pt idx="2135">
                  <c:v>41404.527777779505</c:v>
                </c:pt>
                <c:pt idx="2136">
                  <c:v>41404.534722223951</c:v>
                </c:pt>
                <c:pt idx="2137">
                  <c:v>41404.541666668396</c:v>
                </c:pt>
                <c:pt idx="2138">
                  <c:v>41404.548611112841</c:v>
                </c:pt>
                <c:pt idx="2139">
                  <c:v>41404.555555557286</c:v>
                </c:pt>
                <c:pt idx="2140">
                  <c:v>41404.562500001732</c:v>
                </c:pt>
                <c:pt idx="2141">
                  <c:v>41404.569444446177</c:v>
                </c:pt>
                <c:pt idx="2142">
                  <c:v>41404.576388890622</c:v>
                </c:pt>
                <c:pt idx="2143">
                  <c:v>41404.583333335067</c:v>
                </c:pt>
                <c:pt idx="2144">
                  <c:v>41404.590277779513</c:v>
                </c:pt>
                <c:pt idx="2145">
                  <c:v>41404.597222223958</c:v>
                </c:pt>
                <c:pt idx="2146">
                  <c:v>41404.604166668403</c:v>
                </c:pt>
                <c:pt idx="2147">
                  <c:v>41404.611111112848</c:v>
                </c:pt>
                <c:pt idx="2148">
                  <c:v>41404.618055557294</c:v>
                </c:pt>
                <c:pt idx="2149">
                  <c:v>41404.625000001739</c:v>
                </c:pt>
                <c:pt idx="2150">
                  <c:v>41404.631944446184</c:v>
                </c:pt>
                <c:pt idx="2151">
                  <c:v>41404.638888890629</c:v>
                </c:pt>
                <c:pt idx="2152">
                  <c:v>41404.645833335075</c:v>
                </c:pt>
                <c:pt idx="2153">
                  <c:v>41404.65277777952</c:v>
                </c:pt>
                <c:pt idx="2154">
                  <c:v>41404.659722223965</c:v>
                </c:pt>
                <c:pt idx="2155">
                  <c:v>41404.66666666841</c:v>
                </c:pt>
                <c:pt idx="2156">
                  <c:v>41404.673611112856</c:v>
                </c:pt>
                <c:pt idx="2157">
                  <c:v>41404.680555557301</c:v>
                </c:pt>
                <c:pt idx="2158">
                  <c:v>41404.687500001746</c:v>
                </c:pt>
                <c:pt idx="2159">
                  <c:v>41404.694444446191</c:v>
                </c:pt>
                <c:pt idx="2160">
                  <c:v>41404.701388890637</c:v>
                </c:pt>
                <c:pt idx="2161">
                  <c:v>41404.708333335082</c:v>
                </c:pt>
                <c:pt idx="2162">
                  <c:v>41404.715277779527</c:v>
                </c:pt>
                <c:pt idx="2163">
                  <c:v>41404.722222223972</c:v>
                </c:pt>
                <c:pt idx="2164">
                  <c:v>41404.729166668418</c:v>
                </c:pt>
                <c:pt idx="2165">
                  <c:v>41404.736111112863</c:v>
                </c:pt>
                <c:pt idx="2166">
                  <c:v>41404.743055557308</c:v>
                </c:pt>
                <c:pt idx="2167">
                  <c:v>41404.750000001754</c:v>
                </c:pt>
                <c:pt idx="2168">
                  <c:v>41404.756944446199</c:v>
                </c:pt>
                <c:pt idx="2169">
                  <c:v>41404.763888890644</c:v>
                </c:pt>
                <c:pt idx="2170">
                  <c:v>41404.770833335089</c:v>
                </c:pt>
                <c:pt idx="2171">
                  <c:v>41404.777777779535</c:v>
                </c:pt>
                <c:pt idx="2172">
                  <c:v>41404.78472222398</c:v>
                </c:pt>
                <c:pt idx="2173">
                  <c:v>41404.791666668425</c:v>
                </c:pt>
                <c:pt idx="2174">
                  <c:v>41404.79861111287</c:v>
                </c:pt>
                <c:pt idx="2175">
                  <c:v>41404.805555557316</c:v>
                </c:pt>
                <c:pt idx="2176">
                  <c:v>41404.812500001761</c:v>
                </c:pt>
                <c:pt idx="2177">
                  <c:v>41404.819444446206</c:v>
                </c:pt>
                <c:pt idx="2178">
                  <c:v>41404.826388890651</c:v>
                </c:pt>
                <c:pt idx="2179">
                  <c:v>41404.833333335097</c:v>
                </c:pt>
                <c:pt idx="2180">
                  <c:v>41404.840277779542</c:v>
                </c:pt>
                <c:pt idx="2181">
                  <c:v>41404.847222223987</c:v>
                </c:pt>
                <c:pt idx="2182">
                  <c:v>41404.854166668432</c:v>
                </c:pt>
                <c:pt idx="2183">
                  <c:v>41404.861111112878</c:v>
                </c:pt>
                <c:pt idx="2184">
                  <c:v>41404.868055557323</c:v>
                </c:pt>
                <c:pt idx="2185">
                  <c:v>41404.875000001768</c:v>
                </c:pt>
                <c:pt idx="2186">
                  <c:v>41404.881944446213</c:v>
                </c:pt>
                <c:pt idx="2187">
                  <c:v>41404.888888890659</c:v>
                </c:pt>
                <c:pt idx="2188">
                  <c:v>41404.895833335104</c:v>
                </c:pt>
                <c:pt idx="2189">
                  <c:v>41404.902777779549</c:v>
                </c:pt>
                <c:pt idx="2190">
                  <c:v>41404.909722223994</c:v>
                </c:pt>
                <c:pt idx="2191">
                  <c:v>41404.91666666844</c:v>
                </c:pt>
                <c:pt idx="2192">
                  <c:v>41404.923611112885</c:v>
                </c:pt>
                <c:pt idx="2193">
                  <c:v>41404.93055555733</c:v>
                </c:pt>
                <c:pt idx="2194">
                  <c:v>41404.937500001775</c:v>
                </c:pt>
                <c:pt idx="2195">
                  <c:v>41404.944444446221</c:v>
                </c:pt>
                <c:pt idx="2196">
                  <c:v>41404.951388890666</c:v>
                </c:pt>
                <c:pt idx="2197">
                  <c:v>41404.958333335111</c:v>
                </c:pt>
                <c:pt idx="2198">
                  <c:v>41404.965277779556</c:v>
                </c:pt>
                <c:pt idx="2199">
                  <c:v>41404.972222224002</c:v>
                </c:pt>
                <c:pt idx="2200">
                  <c:v>41404.979166668447</c:v>
                </c:pt>
                <c:pt idx="2201">
                  <c:v>41404.986111112892</c:v>
                </c:pt>
                <c:pt idx="2202">
                  <c:v>41404.993055557337</c:v>
                </c:pt>
                <c:pt idx="2203">
                  <c:v>41405.000000001783</c:v>
                </c:pt>
                <c:pt idx="2204">
                  <c:v>41405.006944446228</c:v>
                </c:pt>
                <c:pt idx="2205">
                  <c:v>41405.013888890673</c:v>
                </c:pt>
                <c:pt idx="2206">
                  <c:v>41405.020833335118</c:v>
                </c:pt>
                <c:pt idx="2207">
                  <c:v>41405.027777779564</c:v>
                </c:pt>
                <c:pt idx="2208">
                  <c:v>41405.034722224009</c:v>
                </c:pt>
                <c:pt idx="2209">
                  <c:v>41405.041666668454</c:v>
                </c:pt>
                <c:pt idx="2210">
                  <c:v>41405.048611112899</c:v>
                </c:pt>
                <c:pt idx="2211">
                  <c:v>41405.055555557345</c:v>
                </c:pt>
                <c:pt idx="2212">
                  <c:v>41405.06250000179</c:v>
                </c:pt>
                <c:pt idx="2213">
                  <c:v>41405.069444446235</c:v>
                </c:pt>
                <c:pt idx="2214">
                  <c:v>41405.07638889068</c:v>
                </c:pt>
                <c:pt idx="2215">
                  <c:v>41405.083333335126</c:v>
                </c:pt>
                <c:pt idx="2216">
                  <c:v>41405.090277779571</c:v>
                </c:pt>
                <c:pt idx="2217">
                  <c:v>41405.097222224016</c:v>
                </c:pt>
                <c:pt idx="2218">
                  <c:v>41405.104166668461</c:v>
                </c:pt>
                <c:pt idx="2219">
                  <c:v>41405.111111112907</c:v>
                </c:pt>
                <c:pt idx="2220">
                  <c:v>41405.118055557352</c:v>
                </c:pt>
                <c:pt idx="2221">
                  <c:v>41405.125000001797</c:v>
                </c:pt>
                <c:pt idx="2222">
                  <c:v>41405.131944446242</c:v>
                </c:pt>
                <c:pt idx="2223">
                  <c:v>41405.138888890688</c:v>
                </c:pt>
                <c:pt idx="2224">
                  <c:v>41405.145833335133</c:v>
                </c:pt>
                <c:pt idx="2225">
                  <c:v>41405.152777779578</c:v>
                </c:pt>
                <c:pt idx="2226">
                  <c:v>41405.159722224023</c:v>
                </c:pt>
                <c:pt idx="2227">
                  <c:v>41405.166666668469</c:v>
                </c:pt>
                <c:pt idx="2228">
                  <c:v>41405.173611112914</c:v>
                </c:pt>
                <c:pt idx="2229">
                  <c:v>41405.180555557359</c:v>
                </c:pt>
                <c:pt idx="2230">
                  <c:v>41405.187500001804</c:v>
                </c:pt>
                <c:pt idx="2231">
                  <c:v>41405.19444444625</c:v>
                </c:pt>
                <c:pt idx="2232">
                  <c:v>41405.201388890695</c:v>
                </c:pt>
                <c:pt idx="2233">
                  <c:v>41405.20833333514</c:v>
                </c:pt>
                <c:pt idx="2234">
                  <c:v>41405.215277779585</c:v>
                </c:pt>
                <c:pt idx="2235">
                  <c:v>41405.222222224031</c:v>
                </c:pt>
                <c:pt idx="2236">
                  <c:v>41405.229166668476</c:v>
                </c:pt>
                <c:pt idx="2237">
                  <c:v>41405.236111112921</c:v>
                </c:pt>
                <c:pt idx="2238">
                  <c:v>41405.243055557366</c:v>
                </c:pt>
                <c:pt idx="2239">
                  <c:v>41405.250000001812</c:v>
                </c:pt>
                <c:pt idx="2240">
                  <c:v>41405.256944446257</c:v>
                </c:pt>
                <c:pt idx="2241">
                  <c:v>41405.263888890702</c:v>
                </c:pt>
                <c:pt idx="2242">
                  <c:v>41405.270833335147</c:v>
                </c:pt>
                <c:pt idx="2243">
                  <c:v>41405.277777779593</c:v>
                </c:pt>
                <c:pt idx="2244">
                  <c:v>41405.284722224038</c:v>
                </c:pt>
                <c:pt idx="2245">
                  <c:v>41405.291666668483</c:v>
                </c:pt>
                <c:pt idx="2246">
                  <c:v>41405.298611112928</c:v>
                </c:pt>
                <c:pt idx="2247">
                  <c:v>41405.305555557374</c:v>
                </c:pt>
                <c:pt idx="2248">
                  <c:v>41405.312500001819</c:v>
                </c:pt>
                <c:pt idx="2249">
                  <c:v>41405.319444446264</c:v>
                </c:pt>
                <c:pt idx="2250">
                  <c:v>41405.326388890709</c:v>
                </c:pt>
                <c:pt idx="2251">
                  <c:v>41405.333333335155</c:v>
                </c:pt>
                <c:pt idx="2252">
                  <c:v>41405.3402777796</c:v>
                </c:pt>
                <c:pt idx="2253">
                  <c:v>41405.347222224045</c:v>
                </c:pt>
                <c:pt idx="2254">
                  <c:v>41405.354166668491</c:v>
                </c:pt>
                <c:pt idx="2255">
                  <c:v>41405.361111112936</c:v>
                </c:pt>
                <c:pt idx="2256">
                  <c:v>41405.368055557381</c:v>
                </c:pt>
                <c:pt idx="2257">
                  <c:v>41405.375000001826</c:v>
                </c:pt>
                <c:pt idx="2258">
                  <c:v>41405.381944446272</c:v>
                </c:pt>
                <c:pt idx="2259">
                  <c:v>41405.388888890717</c:v>
                </c:pt>
                <c:pt idx="2260">
                  <c:v>41405.395833335162</c:v>
                </c:pt>
                <c:pt idx="2261">
                  <c:v>41405.402777779607</c:v>
                </c:pt>
                <c:pt idx="2262">
                  <c:v>41405.409722224053</c:v>
                </c:pt>
                <c:pt idx="2263">
                  <c:v>41405.416666668498</c:v>
                </c:pt>
                <c:pt idx="2264">
                  <c:v>41405.423611112943</c:v>
                </c:pt>
                <c:pt idx="2265">
                  <c:v>41405.430555557388</c:v>
                </c:pt>
                <c:pt idx="2266">
                  <c:v>41405.437500001834</c:v>
                </c:pt>
                <c:pt idx="2267">
                  <c:v>41405.444444446279</c:v>
                </c:pt>
                <c:pt idx="2268">
                  <c:v>41405.451388890724</c:v>
                </c:pt>
                <c:pt idx="2269">
                  <c:v>41405.458333335169</c:v>
                </c:pt>
                <c:pt idx="2270">
                  <c:v>41405.465277779615</c:v>
                </c:pt>
                <c:pt idx="2271">
                  <c:v>41405.47222222406</c:v>
                </c:pt>
                <c:pt idx="2272">
                  <c:v>41405.479166668505</c:v>
                </c:pt>
                <c:pt idx="2273">
                  <c:v>41405.48611111295</c:v>
                </c:pt>
                <c:pt idx="2274">
                  <c:v>41405.493055557396</c:v>
                </c:pt>
                <c:pt idx="2275">
                  <c:v>41405.500000001841</c:v>
                </c:pt>
                <c:pt idx="2276">
                  <c:v>41405.506944446286</c:v>
                </c:pt>
                <c:pt idx="2277">
                  <c:v>41405.513888890731</c:v>
                </c:pt>
                <c:pt idx="2278">
                  <c:v>41405.520833335177</c:v>
                </c:pt>
                <c:pt idx="2279">
                  <c:v>41405.527777779622</c:v>
                </c:pt>
                <c:pt idx="2280">
                  <c:v>41405.534722224067</c:v>
                </c:pt>
                <c:pt idx="2281">
                  <c:v>41405.541666668512</c:v>
                </c:pt>
                <c:pt idx="2282">
                  <c:v>41405.548611112958</c:v>
                </c:pt>
                <c:pt idx="2283">
                  <c:v>41405.555555557403</c:v>
                </c:pt>
                <c:pt idx="2284">
                  <c:v>41405.562500001848</c:v>
                </c:pt>
                <c:pt idx="2285">
                  <c:v>41405.569444446293</c:v>
                </c:pt>
                <c:pt idx="2286">
                  <c:v>41405.576388890739</c:v>
                </c:pt>
                <c:pt idx="2287">
                  <c:v>41405.583333335184</c:v>
                </c:pt>
                <c:pt idx="2288">
                  <c:v>41405.590277779629</c:v>
                </c:pt>
                <c:pt idx="2289">
                  <c:v>41405.597222224074</c:v>
                </c:pt>
                <c:pt idx="2290">
                  <c:v>41405.60416666852</c:v>
                </c:pt>
                <c:pt idx="2291">
                  <c:v>41405.611111112965</c:v>
                </c:pt>
                <c:pt idx="2292">
                  <c:v>41405.61805555741</c:v>
                </c:pt>
                <c:pt idx="2293">
                  <c:v>41405.625000001855</c:v>
                </c:pt>
                <c:pt idx="2294">
                  <c:v>41405.631944446301</c:v>
                </c:pt>
                <c:pt idx="2295">
                  <c:v>41405.638888890746</c:v>
                </c:pt>
                <c:pt idx="2296">
                  <c:v>41405.645833335191</c:v>
                </c:pt>
                <c:pt idx="2297">
                  <c:v>41405.652777779636</c:v>
                </c:pt>
                <c:pt idx="2298">
                  <c:v>41405.659722224082</c:v>
                </c:pt>
                <c:pt idx="2299">
                  <c:v>41405.666666668527</c:v>
                </c:pt>
                <c:pt idx="2300">
                  <c:v>41405.673611112972</c:v>
                </c:pt>
                <c:pt idx="2301">
                  <c:v>41405.680555557417</c:v>
                </c:pt>
                <c:pt idx="2302">
                  <c:v>41405.687500001863</c:v>
                </c:pt>
                <c:pt idx="2303">
                  <c:v>41405.694444446308</c:v>
                </c:pt>
                <c:pt idx="2304">
                  <c:v>41405.701388890753</c:v>
                </c:pt>
                <c:pt idx="2305">
                  <c:v>41405.708333335198</c:v>
                </c:pt>
                <c:pt idx="2306">
                  <c:v>41405.715277779644</c:v>
                </c:pt>
                <c:pt idx="2307">
                  <c:v>41405.722222224089</c:v>
                </c:pt>
                <c:pt idx="2308">
                  <c:v>41405.729166668534</c:v>
                </c:pt>
                <c:pt idx="2309">
                  <c:v>41405.736111112979</c:v>
                </c:pt>
                <c:pt idx="2310">
                  <c:v>41405.743055557425</c:v>
                </c:pt>
                <c:pt idx="2311">
                  <c:v>41405.75000000187</c:v>
                </c:pt>
                <c:pt idx="2312">
                  <c:v>41405.756944446315</c:v>
                </c:pt>
                <c:pt idx="2313">
                  <c:v>41405.76388889076</c:v>
                </c:pt>
                <c:pt idx="2314">
                  <c:v>41405.770833335206</c:v>
                </c:pt>
                <c:pt idx="2315">
                  <c:v>41405.777777779651</c:v>
                </c:pt>
                <c:pt idx="2316">
                  <c:v>41405.784722224096</c:v>
                </c:pt>
                <c:pt idx="2317">
                  <c:v>41405.791666668541</c:v>
                </c:pt>
                <c:pt idx="2318">
                  <c:v>41405.798611112987</c:v>
                </c:pt>
                <c:pt idx="2319">
                  <c:v>41405.805555557432</c:v>
                </c:pt>
                <c:pt idx="2320">
                  <c:v>41405.812500001877</c:v>
                </c:pt>
                <c:pt idx="2321">
                  <c:v>41405.819444446322</c:v>
                </c:pt>
                <c:pt idx="2322">
                  <c:v>41405.826388890768</c:v>
                </c:pt>
                <c:pt idx="2323">
                  <c:v>41405.833333335213</c:v>
                </c:pt>
                <c:pt idx="2324">
                  <c:v>41405.840277779658</c:v>
                </c:pt>
                <c:pt idx="2325">
                  <c:v>41405.847222224103</c:v>
                </c:pt>
                <c:pt idx="2326">
                  <c:v>41405.854166668549</c:v>
                </c:pt>
                <c:pt idx="2327">
                  <c:v>41405.861111112994</c:v>
                </c:pt>
                <c:pt idx="2328">
                  <c:v>41405.868055557439</c:v>
                </c:pt>
                <c:pt idx="2329">
                  <c:v>41405.875000001884</c:v>
                </c:pt>
                <c:pt idx="2330">
                  <c:v>41405.88194444633</c:v>
                </c:pt>
                <c:pt idx="2331">
                  <c:v>41405.888888890775</c:v>
                </c:pt>
                <c:pt idx="2332">
                  <c:v>41405.89583333522</c:v>
                </c:pt>
                <c:pt idx="2333">
                  <c:v>41405.902777779665</c:v>
                </c:pt>
                <c:pt idx="2334">
                  <c:v>41405.909722224111</c:v>
                </c:pt>
                <c:pt idx="2335">
                  <c:v>41405.916666668556</c:v>
                </c:pt>
                <c:pt idx="2336">
                  <c:v>41405.923611113001</c:v>
                </c:pt>
                <c:pt idx="2337">
                  <c:v>41405.930555557446</c:v>
                </c:pt>
                <c:pt idx="2338">
                  <c:v>41405.937500001892</c:v>
                </c:pt>
                <c:pt idx="2339">
                  <c:v>41405.944444446337</c:v>
                </c:pt>
                <c:pt idx="2340">
                  <c:v>41405.951388890782</c:v>
                </c:pt>
                <c:pt idx="2341">
                  <c:v>41405.958333335228</c:v>
                </c:pt>
                <c:pt idx="2342">
                  <c:v>41405.965277779673</c:v>
                </c:pt>
                <c:pt idx="2343">
                  <c:v>41405.972222224118</c:v>
                </c:pt>
                <c:pt idx="2344">
                  <c:v>41405.979166668563</c:v>
                </c:pt>
                <c:pt idx="2345">
                  <c:v>41405.986111113009</c:v>
                </c:pt>
                <c:pt idx="2346">
                  <c:v>41405.993055557454</c:v>
                </c:pt>
                <c:pt idx="2347">
                  <c:v>41406.000000001899</c:v>
                </c:pt>
                <c:pt idx="2348">
                  <c:v>41406.006944446344</c:v>
                </c:pt>
                <c:pt idx="2349">
                  <c:v>41406.01388889079</c:v>
                </c:pt>
                <c:pt idx="2350">
                  <c:v>41406.020833335235</c:v>
                </c:pt>
                <c:pt idx="2351">
                  <c:v>41406.02777777968</c:v>
                </c:pt>
                <c:pt idx="2352">
                  <c:v>41406.034722224125</c:v>
                </c:pt>
                <c:pt idx="2353">
                  <c:v>41406.041666668571</c:v>
                </c:pt>
                <c:pt idx="2354">
                  <c:v>41406.048611113016</c:v>
                </c:pt>
                <c:pt idx="2355">
                  <c:v>41406.055555557461</c:v>
                </c:pt>
                <c:pt idx="2356">
                  <c:v>41406.062500001906</c:v>
                </c:pt>
                <c:pt idx="2357">
                  <c:v>41406.069444446352</c:v>
                </c:pt>
                <c:pt idx="2358">
                  <c:v>41406.076388890797</c:v>
                </c:pt>
                <c:pt idx="2359">
                  <c:v>41406.083333335242</c:v>
                </c:pt>
                <c:pt idx="2360">
                  <c:v>41406.090277779687</c:v>
                </c:pt>
                <c:pt idx="2361">
                  <c:v>41406.097222224133</c:v>
                </c:pt>
                <c:pt idx="2362">
                  <c:v>41406.104166668578</c:v>
                </c:pt>
                <c:pt idx="2363">
                  <c:v>41406.111111113023</c:v>
                </c:pt>
                <c:pt idx="2364">
                  <c:v>41406.118055557468</c:v>
                </c:pt>
                <c:pt idx="2365">
                  <c:v>41406.125000001914</c:v>
                </c:pt>
                <c:pt idx="2366">
                  <c:v>41406.131944446359</c:v>
                </c:pt>
                <c:pt idx="2367">
                  <c:v>41406.138888890804</c:v>
                </c:pt>
                <c:pt idx="2368">
                  <c:v>41406.145833335249</c:v>
                </c:pt>
                <c:pt idx="2369">
                  <c:v>41406.152777779695</c:v>
                </c:pt>
                <c:pt idx="2370">
                  <c:v>41406.15972222414</c:v>
                </c:pt>
                <c:pt idx="2371">
                  <c:v>41406.166666668585</c:v>
                </c:pt>
                <c:pt idx="2372">
                  <c:v>41406.17361111303</c:v>
                </c:pt>
                <c:pt idx="2373">
                  <c:v>41406.180555557476</c:v>
                </c:pt>
                <c:pt idx="2374">
                  <c:v>41406.187500001921</c:v>
                </c:pt>
                <c:pt idx="2375">
                  <c:v>41406.194444446366</c:v>
                </c:pt>
                <c:pt idx="2376">
                  <c:v>41406.201388890811</c:v>
                </c:pt>
                <c:pt idx="2377">
                  <c:v>41406.208333335257</c:v>
                </c:pt>
                <c:pt idx="2378">
                  <c:v>41406.215277779702</c:v>
                </c:pt>
                <c:pt idx="2379">
                  <c:v>41406.222222224147</c:v>
                </c:pt>
                <c:pt idx="2380">
                  <c:v>41406.229166668592</c:v>
                </c:pt>
                <c:pt idx="2381">
                  <c:v>41406.236111113038</c:v>
                </c:pt>
                <c:pt idx="2382">
                  <c:v>41406.243055557483</c:v>
                </c:pt>
                <c:pt idx="2383">
                  <c:v>41406.250000001928</c:v>
                </c:pt>
                <c:pt idx="2384">
                  <c:v>41406.256944446373</c:v>
                </c:pt>
                <c:pt idx="2385">
                  <c:v>41406.263888890819</c:v>
                </c:pt>
                <c:pt idx="2386">
                  <c:v>41406.270833335264</c:v>
                </c:pt>
                <c:pt idx="2387">
                  <c:v>41406.277777779709</c:v>
                </c:pt>
                <c:pt idx="2388">
                  <c:v>41406.284722224154</c:v>
                </c:pt>
                <c:pt idx="2389">
                  <c:v>41406.2916666686</c:v>
                </c:pt>
                <c:pt idx="2390">
                  <c:v>41406.298611113045</c:v>
                </c:pt>
                <c:pt idx="2391">
                  <c:v>41406.30555555749</c:v>
                </c:pt>
                <c:pt idx="2392">
                  <c:v>41406.312500001935</c:v>
                </c:pt>
                <c:pt idx="2393">
                  <c:v>41406.319444446381</c:v>
                </c:pt>
                <c:pt idx="2394">
                  <c:v>41406.326388890826</c:v>
                </c:pt>
                <c:pt idx="2395">
                  <c:v>41406.333333335271</c:v>
                </c:pt>
                <c:pt idx="2396">
                  <c:v>41406.340277779716</c:v>
                </c:pt>
                <c:pt idx="2397">
                  <c:v>41406.347222224162</c:v>
                </c:pt>
                <c:pt idx="2398">
                  <c:v>41406.354166668607</c:v>
                </c:pt>
                <c:pt idx="2399">
                  <c:v>41406.361111113052</c:v>
                </c:pt>
                <c:pt idx="2400">
                  <c:v>41406.368055557497</c:v>
                </c:pt>
                <c:pt idx="2401">
                  <c:v>41406.375000001943</c:v>
                </c:pt>
                <c:pt idx="2402">
                  <c:v>41406.381944446388</c:v>
                </c:pt>
                <c:pt idx="2403">
                  <c:v>41406.388888890833</c:v>
                </c:pt>
                <c:pt idx="2404">
                  <c:v>41406.395833335278</c:v>
                </c:pt>
                <c:pt idx="2405">
                  <c:v>41406.402777779724</c:v>
                </c:pt>
                <c:pt idx="2406">
                  <c:v>41406.409722224169</c:v>
                </c:pt>
                <c:pt idx="2407">
                  <c:v>41406.416666668614</c:v>
                </c:pt>
                <c:pt idx="2408">
                  <c:v>41406.423611113059</c:v>
                </c:pt>
                <c:pt idx="2409">
                  <c:v>41406.430555557505</c:v>
                </c:pt>
                <c:pt idx="2410">
                  <c:v>41406.43750000195</c:v>
                </c:pt>
                <c:pt idx="2411">
                  <c:v>41406.444444446395</c:v>
                </c:pt>
                <c:pt idx="2412">
                  <c:v>41406.45138889084</c:v>
                </c:pt>
                <c:pt idx="2413">
                  <c:v>41406.458333335286</c:v>
                </c:pt>
                <c:pt idx="2414">
                  <c:v>41406.465277779731</c:v>
                </c:pt>
                <c:pt idx="2415">
                  <c:v>41406.472222224176</c:v>
                </c:pt>
                <c:pt idx="2416">
                  <c:v>41406.479166668621</c:v>
                </c:pt>
                <c:pt idx="2417">
                  <c:v>41406.486111113067</c:v>
                </c:pt>
                <c:pt idx="2418">
                  <c:v>41406.493055557512</c:v>
                </c:pt>
                <c:pt idx="2419">
                  <c:v>41406.500000001957</c:v>
                </c:pt>
                <c:pt idx="2420">
                  <c:v>41406.506944446402</c:v>
                </c:pt>
                <c:pt idx="2421">
                  <c:v>41406.513888890848</c:v>
                </c:pt>
                <c:pt idx="2422">
                  <c:v>41406.520833335293</c:v>
                </c:pt>
                <c:pt idx="2423">
                  <c:v>41406.527777779738</c:v>
                </c:pt>
                <c:pt idx="2424">
                  <c:v>41406.534722224183</c:v>
                </c:pt>
                <c:pt idx="2425">
                  <c:v>41406.541666668629</c:v>
                </c:pt>
                <c:pt idx="2426">
                  <c:v>41406.548611113074</c:v>
                </c:pt>
                <c:pt idx="2427">
                  <c:v>41406.555555557519</c:v>
                </c:pt>
                <c:pt idx="2428">
                  <c:v>41406.562500001965</c:v>
                </c:pt>
                <c:pt idx="2429">
                  <c:v>41406.56944444641</c:v>
                </c:pt>
                <c:pt idx="2430">
                  <c:v>41406.576388890855</c:v>
                </c:pt>
                <c:pt idx="2431">
                  <c:v>41406.5833333353</c:v>
                </c:pt>
                <c:pt idx="2432">
                  <c:v>41406.590277779746</c:v>
                </c:pt>
                <c:pt idx="2433">
                  <c:v>41406.597222224191</c:v>
                </c:pt>
                <c:pt idx="2434">
                  <c:v>41406.604166668636</c:v>
                </c:pt>
                <c:pt idx="2435">
                  <c:v>41406.611111113081</c:v>
                </c:pt>
                <c:pt idx="2436">
                  <c:v>41406.618055557527</c:v>
                </c:pt>
                <c:pt idx="2437">
                  <c:v>41406.625000001972</c:v>
                </c:pt>
                <c:pt idx="2438">
                  <c:v>41406.631944446417</c:v>
                </c:pt>
                <c:pt idx="2439">
                  <c:v>41406.638888890862</c:v>
                </c:pt>
                <c:pt idx="2440">
                  <c:v>41406.645833335308</c:v>
                </c:pt>
                <c:pt idx="2441">
                  <c:v>41406.652777779753</c:v>
                </c:pt>
                <c:pt idx="2442">
                  <c:v>41406.659722224198</c:v>
                </c:pt>
                <c:pt idx="2443">
                  <c:v>41406.666666668643</c:v>
                </c:pt>
                <c:pt idx="2444">
                  <c:v>41406.673611113089</c:v>
                </c:pt>
                <c:pt idx="2445">
                  <c:v>41406.680555557534</c:v>
                </c:pt>
                <c:pt idx="2446">
                  <c:v>41406.687500001979</c:v>
                </c:pt>
                <c:pt idx="2447">
                  <c:v>41406.694444446424</c:v>
                </c:pt>
                <c:pt idx="2448">
                  <c:v>41406.70138889087</c:v>
                </c:pt>
                <c:pt idx="2449">
                  <c:v>41406.708333335315</c:v>
                </c:pt>
                <c:pt idx="2450">
                  <c:v>41406.71527777976</c:v>
                </c:pt>
                <c:pt idx="2451">
                  <c:v>41406.722222224205</c:v>
                </c:pt>
                <c:pt idx="2452">
                  <c:v>41406.729166668651</c:v>
                </c:pt>
                <c:pt idx="2453">
                  <c:v>41406.736111113096</c:v>
                </c:pt>
                <c:pt idx="2454">
                  <c:v>41406.743055557541</c:v>
                </c:pt>
                <c:pt idx="2455">
                  <c:v>41406.750000001986</c:v>
                </c:pt>
                <c:pt idx="2456">
                  <c:v>41406.756944446432</c:v>
                </c:pt>
                <c:pt idx="2457">
                  <c:v>41406.763888890877</c:v>
                </c:pt>
                <c:pt idx="2458">
                  <c:v>41406.770833335322</c:v>
                </c:pt>
                <c:pt idx="2459">
                  <c:v>41406.777777779767</c:v>
                </c:pt>
                <c:pt idx="2460">
                  <c:v>41406.784722224213</c:v>
                </c:pt>
                <c:pt idx="2461">
                  <c:v>41406.791666668658</c:v>
                </c:pt>
                <c:pt idx="2462">
                  <c:v>41406.798611113103</c:v>
                </c:pt>
                <c:pt idx="2463">
                  <c:v>41406.805555557548</c:v>
                </c:pt>
                <c:pt idx="2464">
                  <c:v>41406.812500001994</c:v>
                </c:pt>
                <c:pt idx="2465">
                  <c:v>41406.819444446439</c:v>
                </c:pt>
                <c:pt idx="2466">
                  <c:v>41406.826388890884</c:v>
                </c:pt>
                <c:pt idx="2467">
                  <c:v>41406.833333335329</c:v>
                </c:pt>
                <c:pt idx="2468">
                  <c:v>41406.840277779775</c:v>
                </c:pt>
                <c:pt idx="2469">
                  <c:v>41406.84722222422</c:v>
                </c:pt>
                <c:pt idx="2470">
                  <c:v>41406.854166668665</c:v>
                </c:pt>
                <c:pt idx="2471">
                  <c:v>41406.86111111311</c:v>
                </c:pt>
                <c:pt idx="2472">
                  <c:v>41406.868055557556</c:v>
                </c:pt>
                <c:pt idx="2473">
                  <c:v>41406.875000002001</c:v>
                </c:pt>
                <c:pt idx="2474">
                  <c:v>41406.881944446446</c:v>
                </c:pt>
                <c:pt idx="2475">
                  <c:v>41406.888888890891</c:v>
                </c:pt>
                <c:pt idx="2476">
                  <c:v>41406.895833335337</c:v>
                </c:pt>
                <c:pt idx="2477">
                  <c:v>41406.902777779782</c:v>
                </c:pt>
                <c:pt idx="2478">
                  <c:v>41406.909722224227</c:v>
                </c:pt>
                <c:pt idx="2479">
                  <c:v>41406.916666668672</c:v>
                </c:pt>
                <c:pt idx="2480">
                  <c:v>41406.923611113118</c:v>
                </c:pt>
                <c:pt idx="2481">
                  <c:v>41406.930555557563</c:v>
                </c:pt>
                <c:pt idx="2482">
                  <c:v>41406.937500002008</c:v>
                </c:pt>
                <c:pt idx="2483">
                  <c:v>41406.944444446453</c:v>
                </c:pt>
                <c:pt idx="2484">
                  <c:v>41406.951388890899</c:v>
                </c:pt>
                <c:pt idx="2485">
                  <c:v>41406.958333335344</c:v>
                </c:pt>
                <c:pt idx="2486">
                  <c:v>41406.965277779789</c:v>
                </c:pt>
                <c:pt idx="2487">
                  <c:v>41406.972222224234</c:v>
                </c:pt>
                <c:pt idx="2488">
                  <c:v>41406.97916666868</c:v>
                </c:pt>
                <c:pt idx="2489">
                  <c:v>41406.986111113125</c:v>
                </c:pt>
                <c:pt idx="2490">
                  <c:v>41406.99305555757</c:v>
                </c:pt>
                <c:pt idx="2491">
                  <c:v>41407.000000002015</c:v>
                </c:pt>
                <c:pt idx="2492">
                  <c:v>41407.006944446461</c:v>
                </c:pt>
                <c:pt idx="2493">
                  <c:v>41407.013888890906</c:v>
                </c:pt>
                <c:pt idx="2494">
                  <c:v>41407.020833335351</c:v>
                </c:pt>
                <c:pt idx="2495">
                  <c:v>41407.027777779796</c:v>
                </c:pt>
                <c:pt idx="2496">
                  <c:v>41407.034722224242</c:v>
                </c:pt>
                <c:pt idx="2497">
                  <c:v>41407.041666668687</c:v>
                </c:pt>
                <c:pt idx="2498">
                  <c:v>41407.048611113132</c:v>
                </c:pt>
                <c:pt idx="2499">
                  <c:v>41407.055555557577</c:v>
                </c:pt>
                <c:pt idx="2500">
                  <c:v>41407.062500002023</c:v>
                </c:pt>
                <c:pt idx="2501">
                  <c:v>41407.069444446468</c:v>
                </c:pt>
                <c:pt idx="2502">
                  <c:v>41407.076388890913</c:v>
                </c:pt>
                <c:pt idx="2503">
                  <c:v>41407.083333335358</c:v>
                </c:pt>
                <c:pt idx="2504">
                  <c:v>41407.090277779804</c:v>
                </c:pt>
                <c:pt idx="2505">
                  <c:v>41407.097222224249</c:v>
                </c:pt>
                <c:pt idx="2506">
                  <c:v>41407.104166668694</c:v>
                </c:pt>
                <c:pt idx="2507">
                  <c:v>41407.111111113139</c:v>
                </c:pt>
                <c:pt idx="2508">
                  <c:v>41407.118055557585</c:v>
                </c:pt>
                <c:pt idx="2509">
                  <c:v>41407.12500000203</c:v>
                </c:pt>
                <c:pt idx="2510">
                  <c:v>41407.131944446475</c:v>
                </c:pt>
                <c:pt idx="2511">
                  <c:v>41407.13888889092</c:v>
                </c:pt>
                <c:pt idx="2512">
                  <c:v>41407.145833335366</c:v>
                </c:pt>
                <c:pt idx="2513">
                  <c:v>41407.152777779811</c:v>
                </c:pt>
                <c:pt idx="2514">
                  <c:v>41407.159722224256</c:v>
                </c:pt>
                <c:pt idx="2515">
                  <c:v>41407.166666668702</c:v>
                </c:pt>
                <c:pt idx="2516">
                  <c:v>41407.173611113147</c:v>
                </c:pt>
                <c:pt idx="2517">
                  <c:v>41407.180555557592</c:v>
                </c:pt>
                <c:pt idx="2518">
                  <c:v>41407.187500002037</c:v>
                </c:pt>
                <c:pt idx="2519">
                  <c:v>41407.194444446483</c:v>
                </c:pt>
                <c:pt idx="2520">
                  <c:v>41407.201388890928</c:v>
                </c:pt>
                <c:pt idx="2521">
                  <c:v>41407.208333335373</c:v>
                </c:pt>
                <c:pt idx="2522">
                  <c:v>41407.215277779818</c:v>
                </c:pt>
                <c:pt idx="2523">
                  <c:v>41407.222222224264</c:v>
                </c:pt>
                <c:pt idx="2524">
                  <c:v>41407.229166668709</c:v>
                </c:pt>
                <c:pt idx="2525">
                  <c:v>41407.236111113154</c:v>
                </c:pt>
                <c:pt idx="2526">
                  <c:v>41407.243055557599</c:v>
                </c:pt>
                <c:pt idx="2527">
                  <c:v>41407.250000002045</c:v>
                </c:pt>
                <c:pt idx="2528">
                  <c:v>41407.25694444649</c:v>
                </c:pt>
                <c:pt idx="2529">
                  <c:v>41407.263888890935</c:v>
                </c:pt>
                <c:pt idx="2530">
                  <c:v>41407.27083333538</c:v>
                </c:pt>
                <c:pt idx="2531">
                  <c:v>41407.277777779826</c:v>
                </c:pt>
                <c:pt idx="2532">
                  <c:v>41407.284722224271</c:v>
                </c:pt>
                <c:pt idx="2533">
                  <c:v>41407.291666668716</c:v>
                </c:pt>
                <c:pt idx="2534">
                  <c:v>41407.298611113161</c:v>
                </c:pt>
                <c:pt idx="2535">
                  <c:v>41407.305555557607</c:v>
                </c:pt>
                <c:pt idx="2536">
                  <c:v>41407.312500002052</c:v>
                </c:pt>
                <c:pt idx="2537">
                  <c:v>41407.319444446497</c:v>
                </c:pt>
                <c:pt idx="2538">
                  <c:v>41407.326388890942</c:v>
                </c:pt>
                <c:pt idx="2539">
                  <c:v>41407.333333335388</c:v>
                </c:pt>
                <c:pt idx="2540">
                  <c:v>41407.340277779833</c:v>
                </c:pt>
                <c:pt idx="2541">
                  <c:v>41407.347222224278</c:v>
                </c:pt>
                <c:pt idx="2542">
                  <c:v>41407.354166668723</c:v>
                </c:pt>
                <c:pt idx="2543">
                  <c:v>41407.361111113169</c:v>
                </c:pt>
                <c:pt idx="2544">
                  <c:v>41407.368055557614</c:v>
                </c:pt>
                <c:pt idx="2545">
                  <c:v>41407.375000002059</c:v>
                </c:pt>
                <c:pt idx="2546">
                  <c:v>41407.381944446504</c:v>
                </c:pt>
                <c:pt idx="2547">
                  <c:v>41407.38888889095</c:v>
                </c:pt>
                <c:pt idx="2548">
                  <c:v>41407.395833335395</c:v>
                </c:pt>
                <c:pt idx="2549">
                  <c:v>41407.40277777984</c:v>
                </c:pt>
                <c:pt idx="2550">
                  <c:v>41407.409722224285</c:v>
                </c:pt>
                <c:pt idx="2551">
                  <c:v>41407.416666668731</c:v>
                </c:pt>
                <c:pt idx="2552">
                  <c:v>41407.423611113176</c:v>
                </c:pt>
                <c:pt idx="2553">
                  <c:v>41407.430555557621</c:v>
                </c:pt>
                <c:pt idx="2554">
                  <c:v>41407.437500002066</c:v>
                </c:pt>
                <c:pt idx="2555">
                  <c:v>41407.444444446512</c:v>
                </c:pt>
                <c:pt idx="2556">
                  <c:v>41407.451388890957</c:v>
                </c:pt>
                <c:pt idx="2557">
                  <c:v>41407.458333335402</c:v>
                </c:pt>
                <c:pt idx="2558">
                  <c:v>41407.465277779847</c:v>
                </c:pt>
                <c:pt idx="2559">
                  <c:v>41407.472222224293</c:v>
                </c:pt>
                <c:pt idx="2560">
                  <c:v>41407.479166668738</c:v>
                </c:pt>
                <c:pt idx="2561">
                  <c:v>41407.486111113183</c:v>
                </c:pt>
                <c:pt idx="2562">
                  <c:v>41407.493055557628</c:v>
                </c:pt>
                <c:pt idx="2563">
                  <c:v>41407.500000002074</c:v>
                </c:pt>
                <c:pt idx="2564">
                  <c:v>41407.506944446519</c:v>
                </c:pt>
                <c:pt idx="2565">
                  <c:v>41407.513888890964</c:v>
                </c:pt>
                <c:pt idx="2566">
                  <c:v>41407.520833335409</c:v>
                </c:pt>
                <c:pt idx="2567">
                  <c:v>41407.527777779855</c:v>
                </c:pt>
                <c:pt idx="2568">
                  <c:v>41407.5347222243</c:v>
                </c:pt>
                <c:pt idx="2569">
                  <c:v>41407.541666668745</c:v>
                </c:pt>
                <c:pt idx="2570">
                  <c:v>41407.54861111319</c:v>
                </c:pt>
                <c:pt idx="2571">
                  <c:v>41407.555555557636</c:v>
                </c:pt>
                <c:pt idx="2572">
                  <c:v>41407.562500002081</c:v>
                </c:pt>
                <c:pt idx="2573">
                  <c:v>41407.569444446526</c:v>
                </c:pt>
                <c:pt idx="2574">
                  <c:v>41407.576388890971</c:v>
                </c:pt>
                <c:pt idx="2575">
                  <c:v>41407.583333335417</c:v>
                </c:pt>
                <c:pt idx="2576">
                  <c:v>41407.590277779862</c:v>
                </c:pt>
                <c:pt idx="2577">
                  <c:v>41407.597222224307</c:v>
                </c:pt>
                <c:pt idx="2578">
                  <c:v>41407.604166668752</c:v>
                </c:pt>
                <c:pt idx="2579">
                  <c:v>41407.611111113198</c:v>
                </c:pt>
                <c:pt idx="2580">
                  <c:v>41407.618055557643</c:v>
                </c:pt>
                <c:pt idx="2581">
                  <c:v>41407.625000002088</c:v>
                </c:pt>
                <c:pt idx="2582">
                  <c:v>41407.631944446533</c:v>
                </c:pt>
                <c:pt idx="2583">
                  <c:v>41407.638888890979</c:v>
                </c:pt>
                <c:pt idx="2584">
                  <c:v>41407.645833335424</c:v>
                </c:pt>
                <c:pt idx="2585">
                  <c:v>41407.652777779869</c:v>
                </c:pt>
                <c:pt idx="2586">
                  <c:v>41407.659722224314</c:v>
                </c:pt>
                <c:pt idx="2587">
                  <c:v>41407.66666666876</c:v>
                </c:pt>
                <c:pt idx="2588">
                  <c:v>41407.673611113205</c:v>
                </c:pt>
                <c:pt idx="2589">
                  <c:v>41407.68055555765</c:v>
                </c:pt>
                <c:pt idx="2590">
                  <c:v>41407.687500002095</c:v>
                </c:pt>
                <c:pt idx="2591">
                  <c:v>41407.694444446541</c:v>
                </c:pt>
                <c:pt idx="2592">
                  <c:v>41407.701388890986</c:v>
                </c:pt>
                <c:pt idx="2593">
                  <c:v>41407.708333335431</c:v>
                </c:pt>
                <c:pt idx="2594">
                  <c:v>41407.715277779876</c:v>
                </c:pt>
                <c:pt idx="2595">
                  <c:v>41407.722222224322</c:v>
                </c:pt>
                <c:pt idx="2596">
                  <c:v>41407.729166668767</c:v>
                </c:pt>
                <c:pt idx="2597">
                  <c:v>41407.736111113212</c:v>
                </c:pt>
                <c:pt idx="2598">
                  <c:v>41407.743055557657</c:v>
                </c:pt>
                <c:pt idx="2599">
                  <c:v>41407.750000002103</c:v>
                </c:pt>
                <c:pt idx="2600">
                  <c:v>41407.756944446548</c:v>
                </c:pt>
                <c:pt idx="2601">
                  <c:v>41407.763888890993</c:v>
                </c:pt>
                <c:pt idx="2602">
                  <c:v>41407.770833335439</c:v>
                </c:pt>
                <c:pt idx="2603">
                  <c:v>41407.777777779884</c:v>
                </c:pt>
                <c:pt idx="2604">
                  <c:v>41407.784722224329</c:v>
                </c:pt>
                <c:pt idx="2605">
                  <c:v>41407.791666668774</c:v>
                </c:pt>
                <c:pt idx="2606">
                  <c:v>41407.79861111322</c:v>
                </c:pt>
                <c:pt idx="2607">
                  <c:v>41407.805555557665</c:v>
                </c:pt>
                <c:pt idx="2608">
                  <c:v>41407.81250000211</c:v>
                </c:pt>
                <c:pt idx="2609">
                  <c:v>41407.819444446555</c:v>
                </c:pt>
                <c:pt idx="2610">
                  <c:v>41407.826388891001</c:v>
                </c:pt>
                <c:pt idx="2611">
                  <c:v>41407.833333335446</c:v>
                </c:pt>
                <c:pt idx="2612">
                  <c:v>41407.840277779891</c:v>
                </c:pt>
                <c:pt idx="2613">
                  <c:v>41407.847222224336</c:v>
                </c:pt>
                <c:pt idx="2614">
                  <c:v>41407.854166668782</c:v>
                </c:pt>
                <c:pt idx="2615">
                  <c:v>41407.861111113227</c:v>
                </c:pt>
                <c:pt idx="2616">
                  <c:v>41407.868055557672</c:v>
                </c:pt>
                <c:pt idx="2617">
                  <c:v>41407.875000002117</c:v>
                </c:pt>
                <c:pt idx="2618">
                  <c:v>41407.881944446563</c:v>
                </c:pt>
                <c:pt idx="2619">
                  <c:v>41407.888888891008</c:v>
                </c:pt>
                <c:pt idx="2620">
                  <c:v>41407.895833335453</c:v>
                </c:pt>
                <c:pt idx="2621">
                  <c:v>41407.902777779898</c:v>
                </c:pt>
                <c:pt idx="2622">
                  <c:v>41407.909722224344</c:v>
                </c:pt>
                <c:pt idx="2623">
                  <c:v>41407.916666668789</c:v>
                </c:pt>
                <c:pt idx="2624">
                  <c:v>41407.923611113234</c:v>
                </c:pt>
                <c:pt idx="2625">
                  <c:v>41407.930555557679</c:v>
                </c:pt>
                <c:pt idx="2626">
                  <c:v>41407.937500002125</c:v>
                </c:pt>
                <c:pt idx="2627">
                  <c:v>41407.94444444657</c:v>
                </c:pt>
                <c:pt idx="2628">
                  <c:v>41407.951388891015</c:v>
                </c:pt>
                <c:pt idx="2629">
                  <c:v>41407.95833333546</c:v>
                </c:pt>
                <c:pt idx="2630">
                  <c:v>41407.965277779906</c:v>
                </c:pt>
                <c:pt idx="2631">
                  <c:v>41407.972222224351</c:v>
                </c:pt>
                <c:pt idx="2632">
                  <c:v>41407.979166668796</c:v>
                </c:pt>
                <c:pt idx="2633">
                  <c:v>41407.986111113241</c:v>
                </c:pt>
                <c:pt idx="2634">
                  <c:v>41407.993055557687</c:v>
                </c:pt>
                <c:pt idx="2635">
                  <c:v>41408.000000002132</c:v>
                </c:pt>
                <c:pt idx="2636">
                  <c:v>41408.006944446577</c:v>
                </c:pt>
                <c:pt idx="2637">
                  <c:v>41408.013888891022</c:v>
                </c:pt>
                <c:pt idx="2638">
                  <c:v>41408.020833335468</c:v>
                </c:pt>
                <c:pt idx="2639">
                  <c:v>41408.027777779913</c:v>
                </c:pt>
                <c:pt idx="2640">
                  <c:v>41408.034722224358</c:v>
                </c:pt>
                <c:pt idx="2641">
                  <c:v>41408.041666668803</c:v>
                </c:pt>
                <c:pt idx="2642">
                  <c:v>41408.048611113249</c:v>
                </c:pt>
                <c:pt idx="2643">
                  <c:v>41408.055555557694</c:v>
                </c:pt>
                <c:pt idx="2644">
                  <c:v>41408.062500002139</c:v>
                </c:pt>
                <c:pt idx="2645">
                  <c:v>41408.069444446584</c:v>
                </c:pt>
                <c:pt idx="2646">
                  <c:v>41408.07638889103</c:v>
                </c:pt>
                <c:pt idx="2647">
                  <c:v>41408.083333335475</c:v>
                </c:pt>
                <c:pt idx="2648">
                  <c:v>41408.09027777992</c:v>
                </c:pt>
                <c:pt idx="2649">
                  <c:v>41408.097222224365</c:v>
                </c:pt>
                <c:pt idx="2650">
                  <c:v>41408.104166668811</c:v>
                </c:pt>
                <c:pt idx="2651">
                  <c:v>41408.111111113256</c:v>
                </c:pt>
                <c:pt idx="2652">
                  <c:v>41408.118055557701</c:v>
                </c:pt>
                <c:pt idx="2653">
                  <c:v>41408.125000002146</c:v>
                </c:pt>
                <c:pt idx="2654">
                  <c:v>41408.131944446592</c:v>
                </c:pt>
                <c:pt idx="2655">
                  <c:v>41408.138888891037</c:v>
                </c:pt>
                <c:pt idx="2656">
                  <c:v>41408.145833335482</c:v>
                </c:pt>
                <c:pt idx="2657">
                  <c:v>41408.152777779927</c:v>
                </c:pt>
                <c:pt idx="2658">
                  <c:v>41408.159722224373</c:v>
                </c:pt>
                <c:pt idx="2659">
                  <c:v>41408.166666668818</c:v>
                </c:pt>
                <c:pt idx="2660">
                  <c:v>41408.173611113263</c:v>
                </c:pt>
                <c:pt idx="2661">
                  <c:v>41408.180555557708</c:v>
                </c:pt>
                <c:pt idx="2662">
                  <c:v>41408.187500002154</c:v>
                </c:pt>
                <c:pt idx="2663">
                  <c:v>41408.194444446599</c:v>
                </c:pt>
                <c:pt idx="2664">
                  <c:v>41408.201388891044</c:v>
                </c:pt>
                <c:pt idx="2665">
                  <c:v>41408.208333335489</c:v>
                </c:pt>
                <c:pt idx="2666">
                  <c:v>41408.215277779935</c:v>
                </c:pt>
                <c:pt idx="2667">
                  <c:v>41408.22222222438</c:v>
                </c:pt>
                <c:pt idx="2668">
                  <c:v>41408.229166668825</c:v>
                </c:pt>
                <c:pt idx="2669">
                  <c:v>41408.23611111327</c:v>
                </c:pt>
                <c:pt idx="2670">
                  <c:v>41408.243055557716</c:v>
                </c:pt>
                <c:pt idx="2671">
                  <c:v>41408.250000002161</c:v>
                </c:pt>
                <c:pt idx="2672">
                  <c:v>41408.256944446606</c:v>
                </c:pt>
                <c:pt idx="2673">
                  <c:v>41408.263888891051</c:v>
                </c:pt>
                <c:pt idx="2674">
                  <c:v>41408.270833335497</c:v>
                </c:pt>
                <c:pt idx="2675">
                  <c:v>41408.277777779942</c:v>
                </c:pt>
                <c:pt idx="2676">
                  <c:v>41408.284722224387</c:v>
                </c:pt>
                <c:pt idx="2677">
                  <c:v>41408.291666668832</c:v>
                </c:pt>
                <c:pt idx="2678">
                  <c:v>41408.298611113278</c:v>
                </c:pt>
                <c:pt idx="2679">
                  <c:v>41408.305555557723</c:v>
                </c:pt>
                <c:pt idx="2680">
                  <c:v>41408.312500002168</c:v>
                </c:pt>
                <c:pt idx="2681">
                  <c:v>41408.319444446613</c:v>
                </c:pt>
                <c:pt idx="2682">
                  <c:v>41408.326388891059</c:v>
                </c:pt>
                <c:pt idx="2683">
                  <c:v>41408.333333335504</c:v>
                </c:pt>
                <c:pt idx="2684">
                  <c:v>41408.340277779949</c:v>
                </c:pt>
                <c:pt idx="2685">
                  <c:v>41408.347222224394</c:v>
                </c:pt>
                <c:pt idx="2686">
                  <c:v>41408.35416666884</c:v>
                </c:pt>
                <c:pt idx="2687">
                  <c:v>41408.361111113285</c:v>
                </c:pt>
                <c:pt idx="2688">
                  <c:v>41408.36805555773</c:v>
                </c:pt>
                <c:pt idx="2689">
                  <c:v>41408.375000002176</c:v>
                </c:pt>
                <c:pt idx="2690">
                  <c:v>41408.381944446621</c:v>
                </c:pt>
                <c:pt idx="2691">
                  <c:v>41408.388888891066</c:v>
                </c:pt>
                <c:pt idx="2692">
                  <c:v>41408.395833335511</c:v>
                </c:pt>
                <c:pt idx="2693">
                  <c:v>41408.402777779957</c:v>
                </c:pt>
                <c:pt idx="2694">
                  <c:v>41408.409722224402</c:v>
                </c:pt>
                <c:pt idx="2695">
                  <c:v>41408.416666668847</c:v>
                </c:pt>
                <c:pt idx="2696">
                  <c:v>41408.423611113292</c:v>
                </c:pt>
                <c:pt idx="2697">
                  <c:v>41408.430555557738</c:v>
                </c:pt>
                <c:pt idx="2698">
                  <c:v>41408.437500002183</c:v>
                </c:pt>
                <c:pt idx="2699">
                  <c:v>41408.444444446628</c:v>
                </c:pt>
                <c:pt idx="2700">
                  <c:v>41408.451388891073</c:v>
                </c:pt>
                <c:pt idx="2701">
                  <c:v>41408.458333335519</c:v>
                </c:pt>
                <c:pt idx="2702">
                  <c:v>41408.465277779964</c:v>
                </c:pt>
                <c:pt idx="2703">
                  <c:v>41408.472222224409</c:v>
                </c:pt>
                <c:pt idx="2704">
                  <c:v>41408.479166668854</c:v>
                </c:pt>
                <c:pt idx="2705">
                  <c:v>41408.4861111133</c:v>
                </c:pt>
                <c:pt idx="2706">
                  <c:v>41408.493055557745</c:v>
                </c:pt>
                <c:pt idx="2707">
                  <c:v>41408.50000000219</c:v>
                </c:pt>
                <c:pt idx="2708">
                  <c:v>41408.506944446635</c:v>
                </c:pt>
                <c:pt idx="2709">
                  <c:v>41408.513888891081</c:v>
                </c:pt>
                <c:pt idx="2710">
                  <c:v>41408.520833335526</c:v>
                </c:pt>
                <c:pt idx="2711">
                  <c:v>41408.527777779971</c:v>
                </c:pt>
                <c:pt idx="2712">
                  <c:v>41408.534722224416</c:v>
                </c:pt>
                <c:pt idx="2713">
                  <c:v>41408.541666668862</c:v>
                </c:pt>
                <c:pt idx="2714">
                  <c:v>41408.548611113307</c:v>
                </c:pt>
                <c:pt idx="2715">
                  <c:v>41408.555555557752</c:v>
                </c:pt>
                <c:pt idx="2716">
                  <c:v>41408.562500002197</c:v>
                </c:pt>
                <c:pt idx="2717">
                  <c:v>41408.569444446643</c:v>
                </c:pt>
                <c:pt idx="2718">
                  <c:v>41408.576388891088</c:v>
                </c:pt>
                <c:pt idx="2719">
                  <c:v>41408.583333335533</c:v>
                </c:pt>
                <c:pt idx="2720">
                  <c:v>41408.590277779978</c:v>
                </c:pt>
                <c:pt idx="2721">
                  <c:v>41408.597222224424</c:v>
                </c:pt>
                <c:pt idx="2722">
                  <c:v>41408.604166668869</c:v>
                </c:pt>
                <c:pt idx="2723">
                  <c:v>41408.611111113314</c:v>
                </c:pt>
                <c:pt idx="2724">
                  <c:v>41408.618055557759</c:v>
                </c:pt>
                <c:pt idx="2725">
                  <c:v>41408.625000002205</c:v>
                </c:pt>
                <c:pt idx="2726">
                  <c:v>41408.63194444665</c:v>
                </c:pt>
                <c:pt idx="2727">
                  <c:v>41408.638888891095</c:v>
                </c:pt>
                <c:pt idx="2728">
                  <c:v>41408.64583333554</c:v>
                </c:pt>
                <c:pt idx="2729">
                  <c:v>41408.652777779986</c:v>
                </c:pt>
                <c:pt idx="2730">
                  <c:v>41408.659722224431</c:v>
                </c:pt>
                <c:pt idx="2731">
                  <c:v>41408.666666668876</c:v>
                </c:pt>
                <c:pt idx="2732">
                  <c:v>41408.673611113321</c:v>
                </c:pt>
                <c:pt idx="2733">
                  <c:v>41408.680555557767</c:v>
                </c:pt>
                <c:pt idx="2734">
                  <c:v>41408.687500002212</c:v>
                </c:pt>
                <c:pt idx="2735">
                  <c:v>41408.694444446657</c:v>
                </c:pt>
                <c:pt idx="2736">
                  <c:v>41408.701388891102</c:v>
                </c:pt>
                <c:pt idx="2737">
                  <c:v>41408.708333335548</c:v>
                </c:pt>
                <c:pt idx="2738">
                  <c:v>41408.715277779993</c:v>
                </c:pt>
                <c:pt idx="2739">
                  <c:v>41408.722222224438</c:v>
                </c:pt>
                <c:pt idx="2740">
                  <c:v>41408.729166668883</c:v>
                </c:pt>
                <c:pt idx="2741">
                  <c:v>41408.736111113329</c:v>
                </c:pt>
                <c:pt idx="2742">
                  <c:v>41408.743055557774</c:v>
                </c:pt>
                <c:pt idx="2743">
                  <c:v>41408.750000002219</c:v>
                </c:pt>
                <c:pt idx="2744">
                  <c:v>41408.756944446664</c:v>
                </c:pt>
                <c:pt idx="2745">
                  <c:v>41408.76388889111</c:v>
                </c:pt>
                <c:pt idx="2746">
                  <c:v>41408.770833335555</c:v>
                </c:pt>
                <c:pt idx="2747">
                  <c:v>41408.77777778</c:v>
                </c:pt>
                <c:pt idx="2748">
                  <c:v>41408.784722224445</c:v>
                </c:pt>
                <c:pt idx="2749">
                  <c:v>41408.791666668891</c:v>
                </c:pt>
                <c:pt idx="2750">
                  <c:v>41408.798611113336</c:v>
                </c:pt>
                <c:pt idx="2751">
                  <c:v>41408.805555557781</c:v>
                </c:pt>
                <c:pt idx="2752">
                  <c:v>41408.812500002226</c:v>
                </c:pt>
                <c:pt idx="2753">
                  <c:v>41408.819444446672</c:v>
                </c:pt>
                <c:pt idx="2754">
                  <c:v>41408.826388891117</c:v>
                </c:pt>
                <c:pt idx="2755">
                  <c:v>41408.833333335562</c:v>
                </c:pt>
                <c:pt idx="2756">
                  <c:v>41408.840277780007</c:v>
                </c:pt>
                <c:pt idx="2757">
                  <c:v>41408.847222224453</c:v>
                </c:pt>
                <c:pt idx="2758">
                  <c:v>41408.854166668898</c:v>
                </c:pt>
                <c:pt idx="2759">
                  <c:v>41408.861111113343</c:v>
                </c:pt>
                <c:pt idx="2760">
                  <c:v>41408.868055557788</c:v>
                </c:pt>
                <c:pt idx="2761">
                  <c:v>41408.875000002234</c:v>
                </c:pt>
                <c:pt idx="2762">
                  <c:v>41408.881944446679</c:v>
                </c:pt>
                <c:pt idx="2763">
                  <c:v>41408.888888891124</c:v>
                </c:pt>
                <c:pt idx="2764">
                  <c:v>41408.895833335569</c:v>
                </c:pt>
                <c:pt idx="2765">
                  <c:v>41408.902777780015</c:v>
                </c:pt>
                <c:pt idx="2766">
                  <c:v>41408.90972222446</c:v>
                </c:pt>
                <c:pt idx="2767">
                  <c:v>41408.916666668905</c:v>
                </c:pt>
                <c:pt idx="2768">
                  <c:v>41408.92361111335</c:v>
                </c:pt>
                <c:pt idx="2769">
                  <c:v>41408.930555557796</c:v>
                </c:pt>
                <c:pt idx="2770">
                  <c:v>41408.937500002241</c:v>
                </c:pt>
                <c:pt idx="2771">
                  <c:v>41408.944444446686</c:v>
                </c:pt>
                <c:pt idx="2772">
                  <c:v>41408.951388891132</c:v>
                </c:pt>
                <c:pt idx="2773">
                  <c:v>41408.958333335577</c:v>
                </c:pt>
                <c:pt idx="2774">
                  <c:v>41408.965277780022</c:v>
                </c:pt>
                <c:pt idx="2775">
                  <c:v>41408.972222224467</c:v>
                </c:pt>
                <c:pt idx="2776">
                  <c:v>41408.979166668913</c:v>
                </c:pt>
                <c:pt idx="2777">
                  <c:v>41408.986111113358</c:v>
                </c:pt>
                <c:pt idx="2778">
                  <c:v>41408.993055557803</c:v>
                </c:pt>
                <c:pt idx="2779">
                  <c:v>41409.000000002248</c:v>
                </c:pt>
                <c:pt idx="2780">
                  <c:v>41409.006944446694</c:v>
                </c:pt>
                <c:pt idx="2781">
                  <c:v>41409.013888891139</c:v>
                </c:pt>
                <c:pt idx="2782">
                  <c:v>41409.020833335584</c:v>
                </c:pt>
                <c:pt idx="2783">
                  <c:v>41409.027777780029</c:v>
                </c:pt>
                <c:pt idx="2784">
                  <c:v>41409.034722224475</c:v>
                </c:pt>
                <c:pt idx="2785">
                  <c:v>41409.04166666892</c:v>
                </c:pt>
                <c:pt idx="2786">
                  <c:v>41409.048611113365</c:v>
                </c:pt>
                <c:pt idx="2787">
                  <c:v>41409.05555555781</c:v>
                </c:pt>
                <c:pt idx="2788">
                  <c:v>41409.062500002256</c:v>
                </c:pt>
                <c:pt idx="2789">
                  <c:v>41409.069444446701</c:v>
                </c:pt>
                <c:pt idx="2790">
                  <c:v>41409.076388891146</c:v>
                </c:pt>
                <c:pt idx="2791">
                  <c:v>41409.083333335591</c:v>
                </c:pt>
                <c:pt idx="2792">
                  <c:v>41409.090277780037</c:v>
                </c:pt>
                <c:pt idx="2793">
                  <c:v>41409.097222224482</c:v>
                </c:pt>
                <c:pt idx="2794">
                  <c:v>41409.104166668927</c:v>
                </c:pt>
                <c:pt idx="2795">
                  <c:v>41409.111111113372</c:v>
                </c:pt>
                <c:pt idx="2796">
                  <c:v>41409.118055557818</c:v>
                </c:pt>
                <c:pt idx="2797">
                  <c:v>41409.125000002263</c:v>
                </c:pt>
                <c:pt idx="2798">
                  <c:v>41409.131944446708</c:v>
                </c:pt>
                <c:pt idx="2799">
                  <c:v>41409.138888891153</c:v>
                </c:pt>
                <c:pt idx="2800">
                  <c:v>41409.145833335599</c:v>
                </c:pt>
                <c:pt idx="2801">
                  <c:v>41409.152777780044</c:v>
                </c:pt>
                <c:pt idx="2802">
                  <c:v>41409.159722224489</c:v>
                </c:pt>
                <c:pt idx="2803">
                  <c:v>41409.166666668934</c:v>
                </c:pt>
                <c:pt idx="2804">
                  <c:v>41409.17361111338</c:v>
                </c:pt>
                <c:pt idx="2805">
                  <c:v>41409.180555557825</c:v>
                </c:pt>
                <c:pt idx="2806">
                  <c:v>41409.18750000227</c:v>
                </c:pt>
                <c:pt idx="2807">
                  <c:v>41409.194444446715</c:v>
                </c:pt>
                <c:pt idx="2808">
                  <c:v>41409.201388891161</c:v>
                </c:pt>
                <c:pt idx="2809">
                  <c:v>41409.208333335606</c:v>
                </c:pt>
                <c:pt idx="2810">
                  <c:v>41409.215277780051</c:v>
                </c:pt>
                <c:pt idx="2811">
                  <c:v>41409.222222224496</c:v>
                </c:pt>
                <c:pt idx="2812">
                  <c:v>41409.229166668942</c:v>
                </c:pt>
                <c:pt idx="2813">
                  <c:v>41409.236111113387</c:v>
                </c:pt>
                <c:pt idx="2814">
                  <c:v>41409.243055557832</c:v>
                </c:pt>
                <c:pt idx="2815">
                  <c:v>41409.250000002277</c:v>
                </c:pt>
                <c:pt idx="2816">
                  <c:v>41409.256944446723</c:v>
                </c:pt>
                <c:pt idx="2817">
                  <c:v>41409.263888891168</c:v>
                </c:pt>
                <c:pt idx="2818">
                  <c:v>41409.270833335613</c:v>
                </c:pt>
                <c:pt idx="2819">
                  <c:v>41409.277777780058</c:v>
                </c:pt>
                <c:pt idx="2820">
                  <c:v>41409.284722224504</c:v>
                </c:pt>
                <c:pt idx="2821">
                  <c:v>41409.291666668949</c:v>
                </c:pt>
                <c:pt idx="2822">
                  <c:v>41409.298611113394</c:v>
                </c:pt>
                <c:pt idx="2823">
                  <c:v>41409.305555557839</c:v>
                </c:pt>
                <c:pt idx="2824">
                  <c:v>41409.312500002285</c:v>
                </c:pt>
                <c:pt idx="2825">
                  <c:v>41409.31944444673</c:v>
                </c:pt>
                <c:pt idx="2826">
                  <c:v>41409.326388891175</c:v>
                </c:pt>
                <c:pt idx="2827">
                  <c:v>41409.33333333562</c:v>
                </c:pt>
                <c:pt idx="2828">
                  <c:v>41409.340277780066</c:v>
                </c:pt>
                <c:pt idx="2829">
                  <c:v>41409.347222224511</c:v>
                </c:pt>
                <c:pt idx="2830">
                  <c:v>41409.354166668956</c:v>
                </c:pt>
                <c:pt idx="2831">
                  <c:v>41409.361111113401</c:v>
                </c:pt>
                <c:pt idx="2832">
                  <c:v>41409.368055557847</c:v>
                </c:pt>
                <c:pt idx="2833">
                  <c:v>41409.375000002292</c:v>
                </c:pt>
                <c:pt idx="2834">
                  <c:v>41409.381944446737</c:v>
                </c:pt>
                <c:pt idx="2835">
                  <c:v>41409.388888891182</c:v>
                </c:pt>
                <c:pt idx="2836">
                  <c:v>41409.395833335628</c:v>
                </c:pt>
                <c:pt idx="2837">
                  <c:v>41409.402777780073</c:v>
                </c:pt>
                <c:pt idx="2838">
                  <c:v>41409.409722224518</c:v>
                </c:pt>
                <c:pt idx="2839">
                  <c:v>41409.416666668963</c:v>
                </c:pt>
                <c:pt idx="2840">
                  <c:v>41409.423611113409</c:v>
                </c:pt>
                <c:pt idx="2841">
                  <c:v>41409.430555557854</c:v>
                </c:pt>
                <c:pt idx="2842">
                  <c:v>41409.437500002299</c:v>
                </c:pt>
                <c:pt idx="2843">
                  <c:v>41409.444444446744</c:v>
                </c:pt>
                <c:pt idx="2844">
                  <c:v>41409.45138889119</c:v>
                </c:pt>
                <c:pt idx="2845">
                  <c:v>41409.458333335635</c:v>
                </c:pt>
                <c:pt idx="2846">
                  <c:v>41409.46527778008</c:v>
                </c:pt>
                <c:pt idx="2847">
                  <c:v>41409.472222224525</c:v>
                </c:pt>
                <c:pt idx="2848">
                  <c:v>41409.479166668971</c:v>
                </c:pt>
                <c:pt idx="2849">
                  <c:v>41409.486111113416</c:v>
                </c:pt>
                <c:pt idx="2850">
                  <c:v>41409.493055557861</c:v>
                </c:pt>
                <c:pt idx="2851">
                  <c:v>41409.500000002306</c:v>
                </c:pt>
                <c:pt idx="2852">
                  <c:v>41409.506944446752</c:v>
                </c:pt>
                <c:pt idx="2853">
                  <c:v>41409.513888891197</c:v>
                </c:pt>
                <c:pt idx="2854">
                  <c:v>41409.520833335642</c:v>
                </c:pt>
                <c:pt idx="2855">
                  <c:v>41409.527777780087</c:v>
                </c:pt>
                <c:pt idx="2856">
                  <c:v>41409.534722224533</c:v>
                </c:pt>
                <c:pt idx="2857">
                  <c:v>41409.541666668978</c:v>
                </c:pt>
                <c:pt idx="2858">
                  <c:v>41409.548611113423</c:v>
                </c:pt>
                <c:pt idx="2859">
                  <c:v>41409.555555557869</c:v>
                </c:pt>
                <c:pt idx="2860">
                  <c:v>41409.562500002314</c:v>
                </c:pt>
                <c:pt idx="2861">
                  <c:v>41409.569444446759</c:v>
                </c:pt>
                <c:pt idx="2862">
                  <c:v>41409.576388891204</c:v>
                </c:pt>
                <c:pt idx="2863">
                  <c:v>41409.58333333565</c:v>
                </c:pt>
                <c:pt idx="2864">
                  <c:v>41409.590277780095</c:v>
                </c:pt>
                <c:pt idx="2865">
                  <c:v>41409.59722222454</c:v>
                </c:pt>
                <c:pt idx="2866">
                  <c:v>41409.604166668985</c:v>
                </c:pt>
                <c:pt idx="2867">
                  <c:v>41409.611111113431</c:v>
                </c:pt>
                <c:pt idx="2868">
                  <c:v>41409.618055557876</c:v>
                </c:pt>
                <c:pt idx="2869">
                  <c:v>41409.625000002321</c:v>
                </c:pt>
                <c:pt idx="2870">
                  <c:v>41409.631944446766</c:v>
                </c:pt>
                <c:pt idx="2871">
                  <c:v>41409.638888891212</c:v>
                </c:pt>
                <c:pt idx="2872">
                  <c:v>41409.645833335657</c:v>
                </c:pt>
                <c:pt idx="2873">
                  <c:v>41409.652777780102</c:v>
                </c:pt>
                <c:pt idx="2874">
                  <c:v>41409.659722224547</c:v>
                </c:pt>
                <c:pt idx="2875">
                  <c:v>41409.666666668993</c:v>
                </c:pt>
                <c:pt idx="2876">
                  <c:v>41409.673611113438</c:v>
                </c:pt>
                <c:pt idx="2877">
                  <c:v>41409.680555557883</c:v>
                </c:pt>
                <c:pt idx="2878">
                  <c:v>41409.687500002328</c:v>
                </c:pt>
                <c:pt idx="2879">
                  <c:v>41409.694444446774</c:v>
                </c:pt>
                <c:pt idx="2880">
                  <c:v>41409.701388891219</c:v>
                </c:pt>
                <c:pt idx="2881">
                  <c:v>41409.708333335664</c:v>
                </c:pt>
                <c:pt idx="2882">
                  <c:v>41409.715277780109</c:v>
                </c:pt>
                <c:pt idx="2883">
                  <c:v>41409.722222224555</c:v>
                </c:pt>
                <c:pt idx="2884">
                  <c:v>41409.729166669</c:v>
                </c:pt>
                <c:pt idx="2885">
                  <c:v>41409.736111113445</c:v>
                </c:pt>
                <c:pt idx="2886">
                  <c:v>41409.74305555789</c:v>
                </c:pt>
                <c:pt idx="2887">
                  <c:v>41409.750000002336</c:v>
                </c:pt>
                <c:pt idx="2888">
                  <c:v>41409.756944446781</c:v>
                </c:pt>
                <c:pt idx="2889">
                  <c:v>41409.763888891226</c:v>
                </c:pt>
                <c:pt idx="2890">
                  <c:v>41409.770833335671</c:v>
                </c:pt>
                <c:pt idx="2891">
                  <c:v>41409.777777780117</c:v>
                </c:pt>
                <c:pt idx="2892">
                  <c:v>41409.784722224562</c:v>
                </c:pt>
                <c:pt idx="2893">
                  <c:v>41409.791666669007</c:v>
                </c:pt>
                <c:pt idx="2894">
                  <c:v>41409.798611113452</c:v>
                </c:pt>
                <c:pt idx="2895">
                  <c:v>41409.805555557898</c:v>
                </c:pt>
                <c:pt idx="2896">
                  <c:v>41409.812500002343</c:v>
                </c:pt>
                <c:pt idx="2897">
                  <c:v>41409.819444446788</c:v>
                </c:pt>
                <c:pt idx="2898">
                  <c:v>41409.826388891233</c:v>
                </c:pt>
                <c:pt idx="2899">
                  <c:v>41409.833333335679</c:v>
                </c:pt>
                <c:pt idx="2900">
                  <c:v>41409.840277780124</c:v>
                </c:pt>
                <c:pt idx="2901">
                  <c:v>41409.847222224569</c:v>
                </c:pt>
                <c:pt idx="2902">
                  <c:v>41409.854166669014</c:v>
                </c:pt>
                <c:pt idx="2903">
                  <c:v>41409.86111111346</c:v>
                </c:pt>
                <c:pt idx="2904">
                  <c:v>41409.868055557905</c:v>
                </c:pt>
                <c:pt idx="2905">
                  <c:v>41409.87500000235</c:v>
                </c:pt>
                <c:pt idx="2906">
                  <c:v>41409.881944446795</c:v>
                </c:pt>
                <c:pt idx="2907">
                  <c:v>41409.888888891241</c:v>
                </c:pt>
                <c:pt idx="2908">
                  <c:v>41409.895833335686</c:v>
                </c:pt>
                <c:pt idx="2909">
                  <c:v>41409.902777780131</c:v>
                </c:pt>
                <c:pt idx="2910">
                  <c:v>41409.909722224576</c:v>
                </c:pt>
                <c:pt idx="2911">
                  <c:v>41409.916666669022</c:v>
                </c:pt>
                <c:pt idx="2912">
                  <c:v>41409.923611113467</c:v>
                </c:pt>
                <c:pt idx="2913">
                  <c:v>41409.930555557912</c:v>
                </c:pt>
                <c:pt idx="2914">
                  <c:v>41409.937500002357</c:v>
                </c:pt>
                <c:pt idx="2915">
                  <c:v>41409.944444446803</c:v>
                </c:pt>
                <c:pt idx="2916">
                  <c:v>41409.951388891248</c:v>
                </c:pt>
                <c:pt idx="2917">
                  <c:v>41409.958333335693</c:v>
                </c:pt>
                <c:pt idx="2918">
                  <c:v>41409.965277780138</c:v>
                </c:pt>
                <c:pt idx="2919">
                  <c:v>41409.972222224584</c:v>
                </c:pt>
                <c:pt idx="2920">
                  <c:v>41409.979166669029</c:v>
                </c:pt>
                <c:pt idx="2921">
                  <c:v>41409.986111113474</c:v>
                </c:pt>
                <c:pt idx="2922">
                  <c:v>41409.993055557919</c:v>
                </c:pt>
                <c:pt idx="2923">
                  <c:v>41410.000000002365</c:v>
                </c:pt>
                <c:pt idx="2924">
                  <c:v>41410.00694444681</c:v>
                </c:pt>
                <c:pt idx="2925">
                  <c:v>41410.013888891255</c:v>
                </c:pt>
                <c:pt idx="2926">
                  <c:v>41410.0208333357</c:v>
                </c:pt>
                <c:pt idx="2927">
                  <c:v>41410.027777780146</c:v>
                </c:pt>
                <c:pt idx="2928">
                  <c:v>41410.034722224591</c:v>
                </c:pt>
                <c:pt idx="2929">
                  <c:v>41410.041666669036</c:v>
                </c:pt>
                <c:pt idx="2930">
                  <c:v>41410.048611113481</c:v>
                </c:pt>
                <c:pt idx="2931">
                  <c:v>41410.055555557927</c:v>
                </c:pt>
                <c:pt idx="2932">
                  <c:v>41410.062500002372</c:v>
                </c:pt>
                <c:pt idx="2933">
                  <c:v>41410.069444446817</c:v>
                </c:pt>
                <c:pt idx="2934">
                  <c:v>41410.076388891262</c:v>
                </c:pt>
                <c:pt idx="2935">
                  <c:v>41410.083333335708</c:v>
                </c:pt>
                <c:pt idx="2936">
                  <c:v>41410.090277780153</c:v>
                </c:pt>
                <c:pt idx="2937">
                  <c:v>41410.097222224598</c:v>
                </c:pt>
                <c:pt idx="2938">
                  <c:v>41410.104166669043</c:v>
                </c:pt>
                <c:pt idx="2939">
                  <c:v>41410.111111113489</c:v>
                </c:pt>
                <c:pt idx="2940">
                  <c:v>41410.118055557934</c:v>
                </c:pt>
                <c:pt idx="2941">
                  <c:v>41410.125000002379</c:v>
                </c:pt>
                <c:pt idx="2942">
                  <c:v>41410.131944446824</c:v>
                </c:pt>
                <c:pt idx="2943">
                  <c:v>41410.13888889127</c:v>
                </c:pt>
                <c:pt idx="2944">
                  <c:v>41410.145833335715</c:v>
                </c:pt>
                <c:pt idx="2945">
                  <c:v>41410.15277778016</c:v>
                </c:pt>
                <c:pt idx="2946">
                  <c:v>41410.159722224606</c:v>
                </c:pt>
                <c:pt idx="2947">
                  <c:v>41410.166666669051</c:v>
                </c:pt>
                <c:pt idx="2948">
                  <c:v>41410.173611113496</c:v>
                </c:pt>
                <c:pt idx="2949">
                  <c:v>41410.180555557941</c:v>
                </c:pt>
                <c:pt idx="2950">
                  <c:v>41410.187500002387</c:v>
                </c:pt>
                <c:pt idx="2951">
                  <c:v>41410.194444446832</c:v>
                </c:pt>
                <c:pt idx="2952">
                  <c:v>41410.201388891277</c:v>
                </c:pt>
                <c:pt idx="2953">
                  <c:v>41410.208333335722</c:v>
                </c:pt>
                <c:pt idx="2954">
                  <c:v>41410.215277780168</c:v>
                </c:pt>
                <c:pt idx="2955">
                  <c:v>41410.222222224613</c:v>
                </c:pt>
                <c:pt idx="2956">
                  <c:v>41410.229166669058</c:v>
                </c:pt>
                <c:pt idx="2957">
                  <c:v>41410.236111113503</c:v>
                </c:pt>
                <c:pt idx="2958">
                  <c:v>41410.243055557949</c:v>
                </c:pt>
                <c:pt idx="2959">
                  <c:v>41410.250000002394</c:v>
                </c:pt>
                <c:pt idx="2960">
                  <c:v>41410.256944446839</c:v>
                </c:pt>
                <c:pt idx="2961">
                  <c:v>41410.263888891284</c:v>
                </c:pt>
                <c:pt idx="2962">
                  <c:v>41410.27083333573</c:v>
                </c:pt>
                <c:pt idx="2963">
                  <c:v>41410.277777780175</c:v>
                </c:pt>
                <c:pt idx="2964">
                  <c:v>41410.28472222462</c:v>
                </c:pt>
                <c:pt idx="2965">
                  <c:v>41410.291666669065</c:v>
                </c:pt>
                <c:pt idx="2966">
                  <c:v>41410.298611113511</c:v>
                </c:pt>
                <c:pt idx="2967">
                  <c:v>41410.305555557956</c:v>
                </c:pt>
                <c:pt idx="2968">
                  <c:v>41410.312500002401</c:v>
                </c:pt>
                <c:pt idx="2969">
                  <c:v>41410.319444446846</c:v>
                </c:pt>
                <c:pt idx="2970">
                  <c:v>41410.326388891292</c:v>
                </c:pt>
                <c:pt idx="2971">
                  <c:v>41410.333333335737</c:v>
                </c:pt>
                <c:pt idx="2972">
                  <c:v>41410.340277780182</c:v>
                </c:pt>
                <c:pt idx="2973">
                  <c:v>41410.347222224627</c:v>
                </c:pt>
                <c:pt idx="2974">
                  <c:v>41410.354166669073</c:v>
                </c:pt>
                <c:pt idx="2975">
                  <c:v>41410.361111113518</c:v>
                </c:pt>
                <c:pt idx="2976">
                  <c:v>41410.368055557963</c:v>
                </c:pt>
                <c:pt idx="2977">
                  <c:v>41410.375000002408</c:v>
                </c:pt>
                <c:pt idx="2978">
                  <c:v>41410.381944446854</c:v>
                </c:pt>
                <c:pt idx="2979">
                  <c:v>41410.388888891299</c:v>
                </c:pt>
                <c:pt idx="2980">
                  <c:v>41410.395833335744</c:v>
                </c:pt>
                <c:pt idx="2981">
                  <c:v>41410.402777780189</c:v>
                </c:pt>
                <c:pt idx="2982">
                  <c:v>41410.409722224635</c:v>
                </c:pt>
                <c:pt idx="2983">
                  <c:v>41410.41666666908</c:v>
                </c:pt>
                <c:pt idx="2984">
                  <c:v>41410.423611113525</c:v>
                </c:pt>
                <c:pt idx="2985">
                  <c:v>41410.43055555797</c:v>
                </c:pt>
                <c:pt idx="2986">
                  <c:v>41410.437500002416</c:v>
                </c:pt>
                <c:pt idx="2987">
                  <c:v>41410.444444446861</c:v>
                </c:pt>
                <c:pt idx="2988">
                  <c:v>41410.451388891306</c:v>
                </c:pt>
                <c:pt idx="2989">
                  <c:v>41410.458333335751</c:v>
                </c:pt>
                <c:pt idx="2990">
                  <c:v>41410.465277780197</c:v>
                </c:pt>
                <c:pt idx="2991">
                  <c:v>41410.472222224642</c:v>
                </c:pt>
                <c:pt idx="2992">
                  <c:v>41410.479166669087</c:v>
                </c:pt>
                <c:pt idx="2993">
                  <c:v>41410.486111113532</c:v>
                </c:pt>
                <c:pt idx="2994">
                  <c:v>41410.493055557978</c:v>
                </c:pt>
                <c:pt idx="2995">
                  <c:v>41410.500000002423</c:v>
                </c:pt>
                <c:pt idx="2996">
                  <c:v>41410.506944446868</c:v>
                </c:pt>
                <c:pt idx="2997">
                  <c:v>41410.513888891313</c:v>
                </c:pt>
                <c:pt idx="2998">
                  <c:v>41410.520833335759</c:v>
                </c:pt>
                <c:pt idx="2999">
                  <c:v>41410.527777780204</c:v>
                </c:pt>
                <c:pt idx="3000">
                  <c:v>41410.534722224649</c:v>
                </c:pt>
                <c:pt idx="3001">
                  <c:v>41410.541666669094</c:v>
                </c:pt>
                <c:pt idx="3002">
                  <c:v>41410.54861111354</c:v>
                </c:pt>
                <c:pt idx="3003">
                  <c:v>41410.555555557985</c:v>
                </c:pt>
                <c:pt idx="3004">
                  <c:v>41410.56250000243</c:v>
                </c:pt>
                <c:pt idx="3005">
                  <c:v>41410.569444446875</c:v>
                </c:pt>
                <c:pt idx="3006">
                  <c:v>41410.576388891321</c:v>
                </c:pt>
                <c:pt idx="3007">
                  <c:v>41410.583333335766</c:v>
                </c:pt>
                <c:pt idx="3008">
                  <c:v>41410.590277780211</c:v>
                </c:pt>
                <c:pt idx="3009">
                  <c:v>41410.597222224656</c:v>
                </c:pt>
                <c:pt idx="3010">
                  <c:v>41410.604166669102</c:v>
                </c:pt>
                <c:pt idx="3011">
                  <c:v>41410.611111113547</c:v>
                </c:pt>
                <c:pt idx="3012">
                  <c:v>41410.618055557992</c:v>
                </c:pt>
                <c:pt idx="3013">
                  <c:v>41410.625000002437</c:v>
                </c:pt>
                <c:pt idx="3014">
                  <c:v>41410.631944446883</c:v>
                </c:pt>
                <c:pt idx="3015">
                  <c:v>41410.638888891328</c:v>
                </c:pt>
                <c:pt idx="3016">
                  <c:v>41410.645833335773</c:v>
                </c:pt>
                <c:pt idx="3017">
                  <c:v>41410.652777780218</c:v>
                </c:pt>
                <c:pt idx="3018">
                  <c:v>41410.659722224664</c:v>
                </c:pt>
                <c:pt idx="3019">
                  <c:v>41410.666666669109</c:v>
                </c:pt>
                <c:pt idx="3020">
                  <c:v>41410.673611113554</c:v>
                </c:pt>
                <c:pt idx="3021">
                  <c:v>41410.680555557999</c:v>
                </c:pt>
                <c:pt idx="3022">
                  <c:v>41410.687500002445</c:v>
                </c:pt>
                <c:pt idx="3023">
                  <c:v>41410.69444444689</c:v>
                </c:pt>
                <c:pt idx="3024">
                  <c:v>41410.701388891335</c:v>
                </c:pt>
                <c:pt idx="3025">
                  <c:v>41410.70833333578</c:v>
                </c:pt>
                <c:pt idx="3026">
                  <c:v>41410.715277780226</c:v>
                </c:pt>
                <c:pt idx="3027">
                  <c:v>41410.722222224671</c:v>
                </c:pt>
                <c:pt idx="3028">
                  <c:v>41410.729166669116</c:v>
                </c:pt>
                <c:pt idx="3029">
                  <c:v>41410.736111113561</c:v>
                </c:pt>
                <c:pt idx="3030">
                  <c:v>41410.743055558007</c:v>
                </c:pt>
                <c:pt idx="3031">
                  <c:v>41410.750000002452</c:v>
                </c:pt>
                <c:pt idx="3032">
                  <c:v>41410.756944446897</c:v>
                </c:pt>
                <c:pt idx="3033">
                  <c:v>41410.763888891343</c:v>
                </c:pt>
                <c:pt idx="3034">
                  <c:v>41410.770833335788</c:v>
                </c:pt>
                <c:pt idx="3035">
                  <c:v>41410.777777780233</c:v>
                </c:pt>
                <c:pt idx="3036">
                  <c:v>41410.784722224678</c:v>
                </c:pt>
                <c:pt idx="3037">
                  <c:v>41410.791666669124</c:v>
                </c:pt>
                <c:pt idx="3038">
                  <c:v>41410.798611113569</c:v>
                </c:pt>
                <c:pt idx="3039">
                  <c:v>41410.805555558014</c:v>
                </c:pt>
                <c:pt idx="3040">
                  <c:v>41410.812500002459</c:v>
                </c:pt>
                <c:pt idx="3041">
                  <c:v>41410.819444446905</c:v>
                </c:pt>
                <c:pt idx="3042">
                  <c:v>41410.82638889135</c:v>
                </c:pt>
                <c:pt idx="3043">
                  <c:v>41410.833333335795</c:v>
                </c:pt>
                <c:pt idx="3044">
                  <c:v>41410.84027778024</c:v>
                </c:pt>
                <c:pt idx="3045">
                  <c:v>41410.847222224686</c:v>
                </c:pt>
                <c:pt idx="3046">
                  <c:v>41410.854166669131</c:v>
                </c:pt>
                <c:pt idx="3047">
                  <c:v>41410.861111113576</c:v>
                </c:pt>
                <c:pt idx="3048">
                  <c:v>41410.868055558021</c:v>
                </c:pt>
                <c:pt idx="3049">
                  <c:v>41410.875000002467</c:v>
                </c:pt>
                <c:pt idx="3050">
                  <c:v>41410.881944446912</c:v>
                </c:pt>
                <c:pt idx="3051">
                  <c:v>41410.888888891357</c:v>
                </c:pt>
                <c:pt idx="3052">
                  <c:v>41410.895833335802</c:v>
                </c:pt>
                <c:pt idx="3053">
                  <c:v>41410.902777780248</c:v>
                </c:pt>
                <c:pt idx="3054">
                  <c:v>41410.909722224693</c:v>
                </c:pt>
                <c:pt idx="3055">
                  <c:v>41410.916666669138</c:v>
                </c:pt>
                <c:pt idx="3056">
                  <c:v>41410.923611113583</c:v>
                </c:pt>
                <c:pt idx="3057">
                  <c:v>41410.930555558029</c:v>
                </c:pt>
                <c:pt idx="3058">
                  <c:v>41410.937500002474</c:v>
                </c:pt>
                <c:pt idx="3059">
                  <c:v>41410.944444446919</c:v>
                </c:pt>
                <c:pt idx="3060">
                  <c:v>41410.951388891364</c:v>
                </c:pt>
                <c:pt idx="3061">
                  <c:v>41410.95833333581</c:v>
                </c:pt>
                <c:pt idx="3062">
                  <c:v>41410.965277780255</c:v>
                </c:pt>
                <c:pt idx="3063">
                  <c:v>41410.9722222247</c:v>
                </c:pt>
                <c:pt idx="3064">
                  <c:v>41410.979166669145</c:v>
                </c:pt>
                <c:pt idx="3065">
                  <c:v>41410.986111113591</c:v>
                </c:pt>
                <c:pt idx="3066">
                  <c:v>41410.993055558036</c:v>
                </c:pt>
                <c:pt idx="3067">
                  <c:v>41411.000000002481</c:v>
                </c:pt>
                <c:pt idx="3068">
                  <c:v>41411.006944446926</c:v>
                </c:pt>
                <c:pt idx="3069">
                  <c:v>41411.013888891372</c:v>
                </c:pt>
                <c:pt idx="3070">
                  <c:v>41411.020833335817</c:v>
                </c:pt>
                <c:pt idx="3071">
                  <c:v>41411.027777780262</c:v>
                </c:pt>
                <c:pt idx="3072">
                  <c:v>41411.034722224707</c:v>
                </c:pt>
                <c:pt idx="3073">
                  <c:v>41411.041666669153</c:v>
                </c:pt>
                <c:pt idx="3074">
                  <c:v>41411.048611113598</c:v>
                </c:pt>
                <c:pt idx="3075">
                  <c:v>41411.055555558043</c:v>
                </c:pt>
                <c:pt idx="3076">
                  <c:v>41411.062500002488</c:v>
                </c:pt>
                <c:pt idx="3077">
                  <c:v>41411.069444446934</c:v>
                </c:pt>
                <c:pt idx="3078">
                  <c:v>41411.076388891379</c:v>
                </c:pt>
                <c:pt idx="3079">
                  <c:v>41411.083333335824</c:v>
                </c:pt>
                <c:pt idx="3080">
                  <c:v>41411.090277780269</c:v>
                </c:pt>
                <c:pt idx="3081">
                  <c:v>41411.097222224715</c:v>
                </c:pt>
                <c:pt idx="3082">
                  <c:v>41411.10416666916</c:v>
                </c:pt>
                <c:pt idx="3083">
                  <c:v>41411.111111113605</c:v>
                </c:pt>
                <c:pt idx="3084">
                  <c:v>41411.11805555805</c:v>
                </c:pt>
                <c:pt idx="3085">
                  <c:v>41411.125000002496</c:v>
                </c:pt>
                <c:pt idx="3086">
                  <c:v>41411.131944446941</c:v>
                </c:pt>
                <c:pt idx="3087">
                  <c:v>41411.138888891386</c:v>
                </c:pt>
                <c:pt idx="3088">
                  <c:v>41411.145833335831</c:v>
                </c:pt>
                <c:pt idx="3089">
                  <c:v>41411.152777780277</c:v>
                </c:pt>
                <c:pt idx="3090">
                  <c:v>41411.159722224722</c:v>
                </c:pt>
                <c:pt idx="3091">
                  <c:v>41411.166666669167</c:v>
                </c:pt>
                <c:pt idx="3092">
                  <c:v>41411.173611113612</c:v>
                </c:pt>
                <c:pt idx="3093">
                  <c:v>41411.180555558058</c:v>
                </c:pt>
                <c:pt idx="3094">
                  <c:v>41411.187500002503</c:v>
                </c:pt>
                <c:pt idx="3095">
                  <c:v>41411.194444446948</c:v>
                </c:pt>
                <c:pt idx="3096">
                  <c:v>41411.201388891393</c:v>
                </c:pt>
                <c:pt idx="3097">
                  <c:v>41411.208333335839</c:v>
                </c:pt>
                <c:pt idx="3098">
                  <c:v>41411.215277780284</c:v>
                </c:pt>
                <c:pt idx="3099">
                  <c:v>41411.222222224729</c:v>
                </c:pt>
                <c:pt idx="3100">
                  <c:v>41411.229166669174</c:v>
                </c:pt>
                <c:pt idx="3101">
                  <c:v>41411.23611111362</c:v>
                </c:pt>
                <c:pt idx="3102">
                  <c:v>41411.243055558065</c:v>
                </c:pt>
                <c:pt idx="3103">
                  <c:v>41411.25000000251</c:v>
                </c:pt>
                <c:pt idx="3104">
                  <c:v>41411.256944446955</c:v>
                </c:pt>
                <c:pt idx="3105">
                  <c:v>41411.263888891401</c:v>
                </c:pt>
                <c:pt idx="3106">
                  <c:v>41411.270833335846</c:v>
                </c:pt>
                <c:pt idx="3107">
                  <c:v>41411.277777780291</c:v>
                </c:pt>
                <c:pt idx="3108">
                  <c:v>41411.284722224736</c:v>
                </c:pt>
                <c:pt idx="3109">
                  <c:v>41411.291666669182</c:v>
                </c:pt>
                <c:pt idx="3110">
                  <c:v>41411.298611113627</c:v>
                </c:pt>
                <c:pt idx="3111">
                  <c:v>41411.305555558072</c:v>
                </c:pt>
                <c:pt idx="3112">
                  <c:v>41411.312500002517</c:v>
                </c:pt>
                <c:pt idx="3113">
                  <c:v>41411.319444446963</c:v>
                </c:pt>
                <c:pt idx="3114">
                  <c:v>41411.326388891408</c:v>
                </c:pt>
                <c:pt idx="3115">
                  <c:v>41411.333333335853</c:v>
                </c:pt>
                <c:pt idx="3116">
                  <c:v>41411.340277780298</c:v>
                </c:pt>
                <c:pt idx="3117">
                  <c:v>41411.347222224744</c:v>
                </c:pt>
                <c:pt idx="3118">
                  <c:v>41411.354166669189</c:v>
                </c:pt>
                <c:pt idx="3119">
                  <c:v>41411.361111113634</c:v>
                </c:pt>
                <c:pt idx="3120">
                  <c:v>41411.36805555808</c:v>
                </c:pt>
                <c:pt idx="3121">
                  <c:v>41411.375000002525</c:v>
                </c:pt>
                <c:pt idx="3122">
                  <c:v>41411.38194444697</c:v>
                </c:pt>
                <c:pt idx="3123">
                  <c:v>41411.388888891415</c:v>
                </c:pt>
                <c:pt idx="3124">
                  <c:v>41411.395833335861</c:v>
                </c:pt>
                <c:pt idx="3125">
                  <c:v>41411.402777780306</c:v>
                </c:pt>
                <c:pt idx="3126">
                  <c:v>41411.409722224751</c:v>
                </c:pt>
                <c:pt idx="3127">
                  <c:v>41411.416666669196</c:v>
                </c:pt>
                <c:pt idx="3128">
                  <c:v>41411.423611113642</c:v>
                </c:pt>
                <c:pt idx="3129">
                  <c:v>41411.430555558087</c:v>
                </c:pt>
                <c:pt idx="3130">
                  <c:v>41411.437500002532</c:v>
                </c:pt>
                <c:pt idx="3131">
                  <c:v>41411.444444446977</c:v>
                </c:pt>
                <c:pt idx="3132">
                  <c:v>41411.451388891423</c:v>
                </c:pt>
                <c:pt idx="3133">
                  <c:v>41411.458333335868</c:v>
                </c:pt>
                <c:pt idx="3134">
                  <c:v>41411.465277780313</c:v>
                </c:pt>
                <c:pt idx="3135">
                  <c:v>41411.472222224758</c:v>
                </c:pt>
                <c:pt idx="3136">
                  <c:v>41411.479166669204</c:v>
                </c:pt>
                <c:pt idx="3137">
                  <c:v>41411.486111113649</c:v>
                </c:pt>
                <c:pt idx="3138">
                  <c:v>41411.493055558094</c:v>
                </c:pt>
                <c:pt idx="3139">
                  <c:v>41411.500000002539</c:v>
                </c:pt>
                <c:pt idx="3140">
                  <c:v>41411.506944446985</c:v>
                </c:pt>
                <c:pt idx="3141">
                  <c:v>41411.51388889143</c:v>
                </c:pt>
                <c:pt idx="3142">
                  <c:v>41411.520833335875</c:v>
                </c:pt>
                <c:pt idx="3143">
                  <c:v>41411.52777778032</c:v>
                </c:pt>
                <c:pt idx="3144">
                  <c:v>41411.534722224766</c:v>
                </c:pt>
                <c:pt idx="3145">
                  <c:v>41411.541666669211</c:v>
                </c:pt>
                <c:pt idx="3146">
                  <c:v>41411.548611113656</c:v>
                </c:pt>
                <c:pt idx="3147">
                  <c:v>41411.555555558101</c:v>
                </c:pt>
                <c:pt idx="3148">
                  <c:v>41411.562500002547</c:v>
                </c:pt>
                <c:pt idx="3149">
                  <c:v>41411.569444446992</c:v>
                </c:pt>
                <c:pt idx="3150">
                  <c:v>41411.576388891437</c:v>
                </c:pt>
                <c:pt idx="3151">
                  <c:v>41411.583333335882</c:v>
                </c:pt>
                <c:pt idx="3152">
                  <c:v>41411.590277780328</c:v>
                </c:pt>
                <c:pt idx="3153">
                  <c:v>41411.597222224773</c:v>
                </c:pt>
                <c:pt idx="3154">
                  <c:v>41411.604166669218</c:v>
                </c:pt>
                <c:pt idx="3155">
                  <c:v>41411.611111113663</c:v>
                </c:pt>
                <c:pt idx="3156">
                  <c:v>41411.618055558109</c:v>
                </c:pt>
                <c:pt idx="3157">
                  <c:v>41411.625000002554</c:v>
                </c:pt>
                <c:pt idx="3158">
                  <c:v>41411.631944446999</c:v>
                </c:pt>
                <c:pt idx="3159">
                  <c:v>41411.638888891444</c:v>
                </c:pt>
                <c:pt idx="3160">
                  <c:v>41411.64583333589</c:v>
                </c:pt>
                <c:pt idx="3161">
                  <c:v>41411.652777780335</c:v>
                </c:pt>
                <c:pt idx="3162">
                  <c:v>41411.65972222478</c:v>
                </c:pt>
                <c:pt idx="3163">
                  <c:v>41411.666666669225</c:v>
                </c:pt>
                <c:pt idx="3164">
                  <c:v>41411.673611113671</c:v>
                </c:pt>
                <c:pt idx="3165">
                  <c:v>41411.680555558116</c:v>
                </c:pt>
                <c:pt idx="3166">
                  <c:v>41411.687500002561</c:v>
                </c:pt>
                <c:pt idx="3167">
                  <c:v>41411.694444447006</c:v>
                </c:pt>
                <c:pt idx="3168">
                  <c:v>41411.701388891452</c:v>
                </c:pt>
                <c:pt idx="3169">
                  <c:v>41411.708333335897</c:v>
                </c:pt>
                <c:pt idx="3170">
                  <c:v>41411.715277780342</c:v>
                </c:pt>
                <c:pt idx="3171">
                  <c:v>41411.722222224787</c:v>
                </c:pt>
                <c:pt idx="3172">
                  <c:v>41411.729166669233</c:v>
                </c:pt>
                <c:pt idx="3173">
                  <c:v>41411.736111113678</c:v>
                </c:pt>
                <c:pt idx="3174">
                  <c:v>41411.743055558123</c:v>
                </c:pt>
                <c:pt idx="3175">
                  <c:v>41411.750000002568</c:v>
                </c:pt>
                <c:pt idx="3176">
                  <c:v>41411.756944447014</c:v>
                </c:pt>
                <c:pt idx="3177">
                  <c:v>41411.763888891459</c:v>
                </c:pt>
                <c:pt idx="3178">
                  <c:v>41411.770833335904</c:v>
                </c:pt>
                <c:pt idx="3179">
                  <c:v>41411.777777780349</c:v>
                </c:pt>
                <c:pt idx="3180">
                  <c:v>41411.784722224795</c:v>
                </c:pt>
                <c:pt idx="3181">
                  <c:v>41411.79166666924</c:v>
                </c:pt>
                <c:pt idx="3182">
                  <c:v>41411.798611113685</c:v>
                </c:pt>
                <c:pt idx="3183">
                  <c:v>41411.80555555813</c:v>
                </c:pt>
                <c:pt idx="3184">
                  <c:v>41411.812500002576</c:v>
                </c:pt>
                <c:pt idx="3185">
                  <c:v>41411.819444447021</c:v>
                </c:pt>
                <c:pt idx="3186">
                  <c:v>41411.826388891466</c:v>
                </c:pt>
                <c:pt idx="3187">
                  <c:v>41411.833333335911</c:v>
                </c:pt>
                <c:pt idx="3188">
                  <c:v>41411.840277780357</c:v>
                </c:pt>
                <c:pt idx="3189">
                  <c:v>41411.847222224802</c:v>
                </c:pt>
                <c:pt idx="3190">
                  <c:v>41411.854166669247</c:v>
                </c:pt>
                <c:pt idx="3191">
                  <c:v>41411.861111113692</c:v>
                </c:pt>
                <c:pt idx="3192">
                  <c:v>41411.868055558138</c:v>
                </c:pt>
                <c:pt idx="3193">
                  <c:v>41411.875000002583</c:v>
                </c:pt>
                <c:pt idx="3194">
                  <c:v>41411.881944447028</c:v>
                </c:pt>
                <c:pt idx="3195">
                  <c:v>41411.888888891473</c:v>
                </c:pt>
                <c:pt idx="3196">
                  <c:v>41411.895833335919</c:v>
                </c:pt>
                <c:pt idx="3197">
                  <c:v>41411.902777780364</c:v>
                </c:pt>
                <c:pt idx="3198">
                  <c:v>41411.909722224809</c:v>
                </c:pt>
                <c:pt idx="3199">
                  <c:v>41411.916666669254</c:v>
                </c:pt>
                <c:pt idx="3200">
                  <c:v>41411.9236111137</c:v>
                </c:pt>
                <c:pt idx="3201">
                  <c:v>41411.930555558145</c:v>
                </c:pt>
                <c:pt idx="3202">
                  <c:v>41411.93750000259</c:v>
                </c:pt>
                <c:pt idx="3203">
                  <c:v>41411.944444447035</c:v>
                </c:pt>
                <c:pt idx="3204">
                  <c:v>41411.951388891481</c:v>
                </c:pt>
                <c:pt idx="3205">
                  <c:v>41411.958333335926</c:v>
                </c:pt>
                <c:pt idx="3206">
                  <c:v>41411.965277780371</c:v>
                </c:pt>
                <c:pt idx="3207">
                  <c:v>41411.972222224817</c:v>
                </c:pt>
                <c:pt idx="3208">
                  <c:v>41411.979166669262</c:v>
                </c:pt>
                <c:pt idx="3209">
                  <c:v>41411.986111113707</c:v>
                </c:pt>
                <c:pt idx="3210">
                  <c:v>41411.993055558152</c:v>
                </c:pt>
                <c:pt idx="3211">
                  <c:v>41412.000000002598</c:v>
                </c:pt>
                <c:pt idx="3212">
                  <c:v>41412.006944447043</c:v>
                </c:pt>
                <c:pt idx="3213">
                  <c:v>41412.013888891488</c:v>
                </c:pt>
                <c:pt idx="3214">
                  <c:v>41412.020833335933</c:v>
                </c:pt>
                <c:pt idx="3215">
                  <c:v>41412.027777780379</c:v>
                </c:pt>
                <c:pt idx="3216">
                  <c:v>41412.034722224824</c:v>
                </c:pt>
                <c:pt idx="3217">
                  <c:v>41412.041666669269</c:v>
                </c:pt>
                <c:pt idx="3218">
                  <c:v>41412.048611113714</c:v>
                </c:pt>
                <c:pt idx="3219">
                  <c:v>41412.05555555816</c:v>
                </c:pt>
                <c:pt idx="3220">
                  <c:v>41412.062500002605</c:v>
                </c:pt>
                <c:pt idx="3221">
                  <c:v>41412.06944444705</c:v>
                </c:pt>
                <c:pt idx="3222">
                  <c:v>41412.076388891495</c:v>
                </c:pt>
                <c:pt idx="3223">
                  <c:v>41412.083333335941</c:v>
                </c:pt>
                <c:pt idx="3224">
                  <c:v>41412.090277780386</c:v>
                </c:pt>
                <c:pt idx="3225">
                  <c:v>41412.097222224831</c:v>
                </c:pt>
                <c:pt idx="3226">
                  <c:v>41412.104166669276</c:v>
                </c:pt>
                <c:pt idx="3227">
                  <c:v>41412.111111113722</c:v>
                </c:pt>
                <c:pt idx="3228">
                  <c:v>41412.118055558167</c:v>
                </c:pt>
                <c:pt idx="3229">
                  <c:v>41412.125000002612</c:v>
                </c:pt>
                <c:pt idx="3230">
                  <c:v>41412.131944447057</c:v>
                </c:pt>
                <c:pt idx="3231">
                  <c:v>41412.138888891503</c:v>
                </c:pt>
                <c:pt idx="3232">
                  <c:v>41412.145833335948</c:v>
                </c:pt>
                <c:pt idx="3233">
                  <c:v>41412.152777780393</c:v>
                </c:pt>
                <c:pt idx="3234">
                  <c:v>41412.159722224838</c:v>
                </c:pt>
                <c:pt idx="3235">
                  <c:v>41412.166666669284</c:v>
                </c:pt>
                <c:pt idx="3236">
                  <c:v>41412.173611113729</c:v>
                </c:pt>
                <c:pt idx="3237">
                  <c:v>41412.180555558174</c:v>
                </c:pt>
                <c:pt idx="3238">
                  <c:v>41412.187500002619</c:v>
                </c:pt>
                <c:pt idx="3239">
                  <c:v>41412.194444447065</c:v>
                </c:pt>
                <c:pt idx="3240">
                  <c:v>41412.20138889151</c:v>
                </c:pt>
                <c:pt idx="3241">
                  <c:v>41412.208333335955</c:v>
                </c:pt>
                <c:pt idx="3242">
                  <c:v>41412.2152777804</c:v>
                </c:pt>
                <c:pt idx="3243">
                  <c:v>41412.222222224846</c:v>
                </c:pt>
                <c:pt idx="3244">
                  <c:v>41412.229166669291</c:v>
                </c:pt>
                <c:pt idx="3245">
                  <c:v>41412.236111113736</c:v>
                </c:pt>
                <c:pt idx="3246">
                  <c:v>41412.243055558181</c:v>
                </c:pt>
                <c:pt idx="3247">
                  <c:v>41412.250000002627</c:v>
                </c:pt>
                <c:pt idx="3248">
                  <c:v>41412.256944447072</c:v>
                </c:pt>
                <c:pt idx="3249">
                  <c:v>41412.263888891517</c:v>
                </c:pt>
                <c:pt idx="3250">
                  <c:v>41412.270833335962</c:v>
                </c:pt>
                <c:pt idx="3251">
                  <c:v>41412.277777780408</c:v>
                </c:pt>
                <c:pt idx="3252">
                  <c:v>41412.284722224853</c:v>
                </c:pt>
                <c:pt idx="3253">
                  <c:v>41412.291666669298</c:v>
                </c:pt>
                <c:pt idx="3254">
                  <c:v>41412.298611113743</c:v>
                </c:pt>
                <c:pt idx="3255">
                  <c:v>41412.305555558189</c:v>
                </c:pt>
                <c:pt idx="3256">
                  <c:v>41412.312500002634</c:v>
                </c:pt>
                <c:pt idx="3257">
                  <c:v>41412.319444447079</c:v>
                </c:pt>
                <c:pt idx="3258">
                  <c:v>41412.326388891524</c:v>
                </c:pt>
                <c:pt idx="3259">
                  <c:v>41412.33333333597</c:v>
                </c:pt>
                <c:pt idx="3260">
                  <c:v>41412.340277780415</c:v>
                </c:pt>
                <c:pt idx="3261">
                  <c:v>41412.34722222486</c:v>
                </c:pt>
                <c:pt idx="3262">
                  <c:v>41412.354166669305</c:v>
                </c:pt>
                <c:pt idx="3263">
                  <c:v>41412.361111113751</c:v>
                </c:pt>
                <c:pt idx="3264">
                  <c:v>41412.368055558196</c:v>
                </c:pt>
                <c:pt idx="3265">
                  <c:v>41412.375000002641</c:v>
                </c:pt>
                <c:pt idx="3266">
                  <c:v>41412.381944447086</c:v>
                </c:pt>
                <c:pt idx="3267">
                  <c:v>41412.388888891532</c:v>
                </c:pt>
                <c:pt idx="3268">
                  <c:v>41412.395833335977</c:v>
                </c:pt>
                <c:pt idx="3269">
                  <c:v>41412.402777780422</c:v>
                </c:pt>
                <c:pt idx="3270">
                  <c:v>41412.409722224867</c:v>
                </c:pt>
                <c:pt idx="3271">
                  <c:v>41412.416666669313</c:v>
                </c:pt>
                <c:pt idx="3272">
                  <c:v>41412.423611113758</c:v>
                </c:pt>
                <c:pt idx="3273">
                  <c:v>41412.430555558203</c:v>
                </c:pt>
                <c:pt idx="3274">
                  <c:v>41412.437500002648</c:v>
                </c:pt>
                <c:pt idx="3275">
                  <c:v>41412.444444447094</c:v>
                </c:pt>
                <c:pt idx="3276">
                  <c:v>41412.451388891539</c:v>
                </c:pt>
                <c:pt idx="3277">
                  <c:v>41412.458333335984</c:v>
                </c:pt>
                <c:pt idx="3278">
                  <c:v>41412.465277780429</c:v>
                </c:pt>
                <c:pt idx="3279">
                  <c:v>41412.472222224875</c:v>
                </c:pt>
                <c:pt idx="3280">
                  <c:v>41412.47916666932</c:v>
                </c:pt>
                <c:pt idx="3281">
                  <c:v>41412.486111113765</c:v>
                </c:pt>
                <c:pt idx="3282">
                  <c:v>41412.49305555821</c:v>
                </c:pt>
                <c:pt idx="3283">
                  <c:v>41412.500000002656</c:v>
                </c:pt>
                <c:pt idx="3284">
                  <c:v>41412.506944447101</c:v>
                </c:pt>
                <c:pt idx="3285">
                  <c:v>41412.513888891546</c:v>
                </c:pt>
                <c:pt idx="3286">
                  <c:v>41412.520833335991</c:v>
                </c:pt>
                <c:pt idx="3287">
                  <c:v>41412.527777780437</c:v>
                </c:pt>
                <c:pt idx="3288">
                  <c:v>41412.534722224882</c:v>
                </c:pt>
                <c:pt idx="3289">
                  <c:v>41412.541666669327</c:v>
                </c:pt>
                <c:pt idx="3290">
                  <c:v>41412.548611113772</c:v>
                </c:pt>
                <c:pt idx="3291">
                  <c:v>41412.555555558218</c:v>
                </c:pt>
                <c:pt idx="3292">
                  <c:v>41412.562500002663</c:v>
                </c:pt>
                <c:pt idx="3293">
                  <c:v>41412.569444447108</c:v>
                </c:pt>
                <c:pt idx="3294">
                  <c:v>41412.576388891554</c:v>
                </c:pt>
                <c:pt idx="3295">
                  <c:v>41412.583333335999</c:v>
                </c:pt>
                <c:pt idx="3296">
                  <c:v>41412.590277780444</c:v>
                </c:pt>
                <c:pt idx="3297">
                  <c:v>41412.597222224889</c:v>
                </c:pt>
                <c:pt idx="3298">
                  <c:v>41412.604166669335</c:v>
                </c:pt>
                <c:pt idx="3299">
                  <c:v>41412.61111111378</c:v>
                </c:pt>
                <c:pt idx="3300">
                  <c:v>41412.618055558225</c:v>
                </c:pt>
                <c:pt idx="3301">
                  <c:v>41412.62500000267</c:v>
                </c:pt>
                <c:pt idx="3302">
                  <c:v>41412.631944447116</c:v>
                </c:pt>
                <c:pt idx="3303">
                  <c:v>41412.638888891561</c:v>
                </c:pt>
                <c:pt idx="3304">
                  <c:v>41412.645833336006</c:v>
                </c:pt>
                <c:pt idx="3305">
                  <c:v>41412.652777780451</c:v>
                </c:pt>
                <c:pt idx="3306">
                  <c:v>41412.659722224897</c:v>
                </c:pt>
                <c:pt idx="3307">
                  <c:v>41412.666666669342</c:v>
                </c:pt>
                <c:pt idx="3308">
                  <c:v>41412.673611113787</c:v>
                </c:pt>
                <c:pt idx="3309">
                  <c:v>41412.680555558232</c:v>
                </c:pt>
                <c:pt idx="3310">
                  <c:v>41412.687500002678</c:v>
                </c:pt>
                <c:pt idx="3311">
                  <c:v>41412.694444447123</c:v>
                </c:pt>
                <c:pt idx="3312">
                  <c:v>41412.701388891568</c:v>
                </c:pt>
                <c:pt idx="3313">
                  <c:v>41412.708333336013</c:v>
                </c:pt>
                <c:pt idx="3314">
                  <c:v>41412.715277780459</c:v>
                </c:pt>
                <c:pt idx="3315">
                  <c:v>41412.722222224904</c:v>
                </c:pt>
                <c:pt idx="3316">
                  <c:v>41412.729166669349</c:v>
                </c:pt>
                <c:pt idx="3317">
                  <c:v>41412.736111113794</c:v>
                </c:pt>
                <c:pt idx="3318">
                  <c:v>41412.74305555824</c:v>
                </c:pt>
                <c:pt idx="3319">
                  <c:v>41412.750000002685</c:v>
                </c:pt>
                <c:pt idx="3320">
                  <c:v>41412.75694444713</c:v>
                </c:pt>
                <c:pt idx="3321">
                  <c:v>41412.763888891575</c:v>
                </c:pt>
                <c:pt idx="3322">
                  <c:v>41412.770833336021</c:v>
                </c:pt>
                <c:pt idx="3323">
                  <c:v>41412.777777780466</c:v>
                </c:pt>
                <c:pt idx="3324">
                  <c:v>41412.784722224911</c:v>
                </c:pt>
                <c:pt idx="3325">
                  <c:v>41412.791666669356</c:v>
                </c:pt>
                <c:pt idx="3326">
                  <c:v>41412.798611113802</c:v>
                </c:pt>
                <c:pt idx="3327">
                  <c:v>41412.805555558247</c:v>
                </c:pt>
                <c:pt idx="3328">
                  <c:v>41412.812500002692</c:v>
                </c:pt>
                <c:pt idx="3329">
                  <c:v>41412.819444447137</c:v>
                </c:pt>
                <c:pt idx="3330">
                  <c:v>41412.826388891583</c:v>
                </c:pt>
                <c:pt idx="3331">
                  <c:v>41412.833333336028</c:v>
                </c:pt>
                <c:pt idx="3332">
                  <c:v>41412.840277780473</c:v>
                </c:pt>
                <c:pt idx="3333">
                  <c:v>41412.847222224918</c:v>
                </c:pt>
                <c:pt idx="3334">
                  <c:v>41412.854166669364</c:v>
                </c:pt>
                <c:pt idx="3335">
                  <c:v>41412.861111113809</c:v>
                </c:pt>
                <c:pt idx="3336">
                  <c:v>41412.868055558254</c:v>
                </c:pt>
                <c:pt idx="3337">
                  <c:v>41412.875000002699</c:v>
                </c:pt>
                <c:pt idx="3338">
                  <c:v>41412.881944447145</c:v>
                </c:pt>
                <c:pt idx="3339">
                  <c:v>41412.88888889159</c:v>
                </c:pt>
                <c:pt idx="3340">
                  <c:v>41412.895833336035</c:v>
                </c:pt>
                <c:pt idx="3341">
                  <c:v>41412.90277778048</c:v>
                </c:pt>
                <c:pt idx="3342">
                  <c:v>41412.909722224926</c:v>
                </c:pt>
                <c:pt idx="3343">
                  <c:v>41412.916666669371</c:v>
                </c:pt>
                <c:pt idx="3344">
                  <c:v>41412.923611113816</c:v>
                </c:pt>
                <c:pt idx="3345">
                  <c:v>41412.930555558261</c:v>
                </c:pt>
                <c:pt idx="3346">
                  <c:v>41412.937500002707</c:v>
                </c:pt>
                <c:pt idx="3347">
                  <c:v>41412.944444447152</c:v>
                </c:pt>
                <c:pt idx="3348">
                  <c:v>41412.951388891597</c:v>
                </c:pt>
                <c:pt idx="3349">
                  <c:v>41412.958333336042</c:v>
                </c:pt>
                <c:pt idx="3350">
                  <c:v>41412.965277780488</c:v>
                </c:pt>
                <c:pt idx="3351">
                  <c:v>41412.972222224933</c:v>
                </c:pt>
                <c:pt idx="3352">
                  <c:v>41412.979166669378</c:v>
                </c:pt>
                <c:pt idx="3353">
                  <c:v>41412.986111113823</c:v>
                </c:pt>
                <c:pt idx="3354">
                  <c:v>41412.993055558269</c:v>
                </c:pt>
                <c:pt idx="3355">
                  <c:v>41413.000000002714</c:v>
                </c:pt>
                <c:pt idx="3356">
                  <c:v>41413.006944447159</c:v>
                </c:pt>
                <c:pt idx="3357">
                  <c:v>41413.013888891604</c:v>
                </c:pt>
                <c:pt idx="3358">
                  <c:v>41413.02083333605</c:v>
                </c:pt>
                <c:pt idx="3359">
                  <c:v>41413.027777780495</c:v>
                </c:pt>
                <c:pt idx="3360">
                  <c:v>41413.03472222494</c:v>
                </c:pt>
                <c:pt idx="3361">
                  <c:v>41413.041666669385</c:v>
                </c:pt>
                <c:pt idx="3362">
                  <c:v>41413.048611113831</c:v>
                </c:pt>
                <c:pt idx="3363">
                  <c:v>41413.055555558276</c:v>
                </c:pt>
                <c:pt idx="3364">
                  <c:v>41413.062500002721</c:v>
                </c:pt>
                <c:pt idx="3365">
                  <c:v>41413.069444447166</c:v>
                </c:pt>
                <c:pt idx="3366">
                  <c:v>41413.076388891612</c:v>
                </c:pt>
                <c:pt idx="3367">
                  <c:v>41413.083333336057</c:v>
                </c:pt>
                <c:pt idx="3368">
                  <c:v>41413.090277780502</c:v>
                </c:pt>
                <c:pt idx="3369">
                  <c:v>41413.097222224947</c:v>
                </c:pt>
                <c:pt idx="3370">
                  <c:v>41413.104166669393</c:v>
                </c:pt>
                <c:pt idx="3371">
                  <c:v>41413.111111113838</c:v>
                </c:pt>
                <c:pt idx="3372">
                  <c:v>41413.118055558283</c:v>
                </c:pt>
                <c:pt idx="3373">
                  <c:v>41413.125000002728</c:v>
                </c:pt>
                <c:pt idx="3374">
                  <c:v>41413.131944447174</c:v>
                </c:pt>
                <c:pt idx="3375">
                  <c:v>41413.138888891619</c:v>
                </c:pt>
                <c:pt idx="3376">
                  <c:v>41413.145833336064</c:v>
                </c:pt>
                <c:pt idx="3377">
                  <c:v>41413.152777780509</c:v>
                </c:pt>
                <c:pt idx="3378">
                  <c:v>41413.159722224955</c:v>
                </c:pt>
                <c:pt idx="3379">
                  <c:v>41413.1666666694</c:v>
                </c:pt>
                <c:pt idx="3380">
                  <c:v>41413.173611113845</c:v>
                </c:pt>
                <c:pt idx="3381">
                  <c:v>41413.180555558291</c:v>
                </c:pt>
                <c:pt idx="3382">
                  <c:v>41413.187500002736</c:v>
                </c:pt>
                <c:pt idx="3383">
                  <c:v>41413.194444447181</c:v>
                </c:pt>
                <c:pt idx="3384">
                  <c:v>41413.201388891626</c:v>
                </c:pt>
                <c:pt idx="3385">
                  <c:v>41413.208333336072</c:v>
                </c:pt>
                <c:pt idx="3386">
                  <c:v>41413.215277780517</c:v>
                </c:pt>
                <c:pt idx="3387">
                  <c:v>41413.222222224962</c:v>
                </c:pt>
                <c:pt idx="3388">
                  <c:v>41413.229166669407</c:v>
                </c:pt>
                <c:pt idx="3389">
                  <c:v>41413.236111113853</c:v>
                </c:pt>
                <c:pt idx="3390">
                  <c:v>41413.243055558298</c:v>
                </c:pt>
                <c:pt idx="3391">
                  <c:v>41413.250000002743</c:v>
                </c:pt>
                <c:pt idx="3392">
                  <c:v>41413.256944447188</c:v>
                </c:pt>
                <c:pt idx="3393">
                  <c:v>41413.263888891634</c:v>
                </c:pt>
                <c:pt idx="3394">
                  <c:v>41413.270833336079</c:v>
                </c:pt>
                <c:pt idx="3395">
                  <c:v>41413.277777780524</c:v>
                </c:pt>
                <c:pt idx="3396">
                  <c:v>41413.284722224969</c:v>
                </c:pt>
                <c:pt idx="3397">
                  <c:v>41413.291666669415</c:v>
                </c:pt>
                <c:pt idx="3398">
                  <c:v>41413.29861111386</c:v>
                </c:pt>
                <c:pt idx="3399">
                  <c:v>41413.305555558305</c:v>
                </c:pt>
                <c:pt idx="3400">
                  <c:v>41413.31250000275</c:v>
                </c:pt>
                <c:pt idx="3401">
                  <c:v>41413.319444447196</c:v>
                </c:pt>
                <c:pt idx="3402">
                  <c:v>41413.326388891641</c:v>
                </c:pt>
                <c:pt idx="3403">
                  <c:v>41413.333333336086</c:v>
                </c:pt>
                <c:pt idx="3404">
                  <c:v>41413.340277780531</c:v>
                </c:pt>
                <c:pt idx="3405">
                  <c:v>41413.347222224977</c:v>
                </c:pt>
                <c:pt idx="3406">
                  <c:v>41413.354166669422</c:v>
                </c:pt>
                <c:pt idx="3407">
                  <c:v>41413.361111113867</c:v>
                </c:pt>
                <c:pt idx="3408">
                  <c:v>41413.368055558312</c:v>
                </c:pt>
                <c:pt idx="3409">
                  <c:v>41413.375000002758</c:v>
                </c:pt>
                <c:pt idx="3410">
                  <c:v>41413.381944447203</c:v>
                </c:pt>
                <c:pt idx="3411">
                  <c:v>41413.388888891648</c:v>
                </c:pt>
                <c:pt idx="3412">
                  <c:v>41413.395833336093</c:v>
                </c:pt>
                <c:pt idx="3413">
                  <c:v>41413.402777780539</c:v>
                </c:pt>
                <c:pt idx="3414">
                  <c:v>41413.409722224984</c:v>
                </c:pt>
                <c:pt idx="3415">
                  <c:v>41413.416666669429</c:v>
                </c:pt>
                <c:pt idx="3416">
                  <c:v>41413.423611113874</c:v>
                </c:pt>
                <c:pt idx="3417">
                  <c:v>41413.43055555832</c:v>
                </c:pt>
                <c:pt idx="3418">
                  <c:v>41413.437500002765</c:v>
                </c:pt>
                <c:pt idx="3419">
                  <c:v>41413.44444444721</c:v>
                </c:pt>
                <c:pt idx="3420">
                  <c:v>41413.451388891655</c:v>
                </c:pt>
                <c:pt idx="3421">
                  <c:v>41413.458333336101</c:v>
                </c:pt>
                <c:pt idx="3422">
                  <c:v>41413.465277780546</c:v>
                </c:pt>
                <c:pt idx="3423">
                  <c:v>41413.472222224991</c:v>
                </c:pt>
                <c:pt idx="3424">
                  <c:v>41413.479166669436</c:v>
                </c:pt>
                <c:pt idx="3425">
                  <c:v>41413.486111113882</c:v>
                </c:pt>
                <c:pt idx="3426">
                  <c:v>41413.493055558327</c:v>
                </c:pt>
                <c:pt idx="3427">
                  <c:v>41413.500000002772</c:v>
                </c:pt>
                <c:pt idx="3428">
                  <c:v>41413.506944447217</c:v>
                </c:pt>
                <c:pt idx="3429">
                  <c:v>41413.513888891663</c:v>
                </c:pt>
                <c:pt idx="3430">
                  <c:v>41413.520833336108</c:v>
                </c:pt>
                <c:pt idx="3431">
                  <c:v>41413.527777780553</c:v>
                </c:pt>
                <c:pt idx="3432">
                  <c:v>41413.534722224998</c:v>
                </c:pt>
                <c:pt idx="3433">
                  <c:v>41413.541666669444</c:v>
                </c:pt>
                <c:pt idx="3434">
                  <c:v>41413.548611113889</c:v>
                </c:pt>
                <c:pt idx="3435">
                  <c:v>41413.555555558334</c:v>
                </c:pt>
                <c:pt idx="3436">
                  <c:v>41413.562500002779</c:v>
                </c:pt>
                <c:pt idx="3437">
                  <c:v>41413.569444447225</c:v>
                </c:pt>
                <c:pt idx="3438">
                  <c:v>41413.57638889167</c:v>
                </c:pt>
                <c:pt idx="3439">
                  <c:v>41413.583333336115</c:v>
                </c:pt>
                <c:pt idx="3440">
                  <c:v>41413.59027778056</c:v>
                </c:pt>
                <c:pt idx="3441">
                  <c:v>41413.597222225006</c:v>
                </c:pt>
                <c:pt idx="3442">
                  <c:v>41413.604166669451</c:v>
                </c:pt>
                <c:pt idx="3443">
                  <c:v>41413.611111113896</c:v>
                </c:pt>
                <c:pt idx="3444">
                  <c:v>41413.618055558341</c:v>
                </c:pt>
                <c:pt idx="3445">
                  <c:v>41413.625000002787</c:v>
                </c:pt>
                <c:pt idx="3446">
                  <c:v>41413.631944447232</c:v>
                </c:pt>
                <c:pt idx="3447">
                  <c:v>41413.638888891677</c:v>
                </c:pt>
                <c:pt idx="3448">
                  <c:v>41413.645833336122</c:v>
                </c:pt>
                <c:pt idx="3449">
                  <c:v>41413.652777780568</c:v>
                </c:pt>
                <c:pt idx="3450">
                  <c:v>41413.659722225013</c:v>
                </c:pt>
                <c:pt idx="3451">
                  <c:v>41413.666666669458</c:v>
                </c:pt>
                <c:pt idx="3452">
                  <c:v>41413.673611113903</c:v>
                </c:pt>
                <c:pt idx="3453">
                  <c:v>41413.680555558349</c:v>
                </c:pt>
                <c:pt idx="3454">
                  <c:v>41413.687500002794</c:v>
                </c:pt>
                <c:pt idx="3455">
                  <c:v>41413.694444447239</c:v>
                </c:pt>
                <c:pt idx="3456">
                  <c:v>41413.701388891684</c:v>
                </c:pt>
                <c:pt idx="3457">
                  <c:v>41413.70833333613</c:v>
                </c:pt>
                <c:pt idx="3458">
                  <c:v>41413.715277780575</c:v>
                </c:pt>
                <c:pt idx="3459">
                  <c:v>41413.72222222502</c:v>
                </c:pt>
                <c:pt idx="3460">
                  <c:v>41413.729166669465</c:v>
                </c:pt>
                <c:pt idx="3461">
                  <c:v>41413.736111113911</c:v>
                </c:pt>
                <c:pt idx="3462">
                  <c:v>41413.743055558356</c:v>
                </c:pt>
                <c:pt idx="3463">
                  <c:v>41413.750000002801</c:v>
                </c:pt>
                <c:pt idx="3464">
                  <c:v>41413.756944447246</c:v>
                </c:pt>
                <c:pt idx="3465">
                  <c:v>41413.763888891692</c:v>
                </c:pt>
                <c:pt idx="3466">
                  <c:v>41413.770833336137</c:v>
                </c:pt>
                <c:pt idx="3467">
                  <c:v>41413.777777780582</c:v>
                </c:pt>
                <c:pt idx="3468">
                  <c:v>41413.784722225028</c:v>
                </c:pt>
                <c:pt idx="3469">
                  <c:v>41413.791666669473</c:v>
                </c:pt>
                <c:pt idx="3470">
                  <c:v>41413.798611113918</c:v>
                </c:pt>
                <c:pt idx="3471">
                  <c:v>41413.805555558363</c:v>
                </c:pt>
                <c:pt idx="3472">
                  <c:v>41413.812500002809</c:v>
                </c:pt>
                <c:pt idx="3473">
                  <c:v>41413.819444447254</c:v>
                </c:pt>
                <c:pt idx="3474">
                  <c:v>41413.826388891699</c:v>
                </c:pt>
                <c:pt idx="3475">
                  <c:v>41413.833333336144</c:v>
                </c:pt>
                <c:pt idx="3476">
                  <c:v>41413.84027778059</c:v>
                </c:pt>
                <c:pt idx="3477">
                  <c:v>41413.847222225035</c:v>
                </c:pt>
                <c:pt idx="3478">
                  <c:v>41413.85416666948</c:v>
                </c:pt>
                <c:pt idx="3479">
                  <c:v>41413.861111113925</c:v>
                </c:pt>
                <c:pt idx="3480">
                  <c:v>41413.868055558371</c:v>
                </c:pt>
                <c:pt idx="3481">
                  <c:v>41413.875000002816</c:v>
                </c:pt>
                <c:pt idx="3482">
                  <c:v>41413.881944447261</c:v>
                </c:pt>
                <c:pt idx="3483">
                  <c:v>41413.888888891706</c:v>
                </c:pt>
                <c:pt idx="3484">
                  <c:v>41413.895833336152</c:v>
                </c:pt>
                <c:pt idx="3485">
                  <c:v>41413.902777780597</c:v>
                </c:pt>
                <c:pt idx="3486">
                  <c:v>41413.909722225042</c:v>
                </c:pt>
                <c:pt idx="3487">
                  <c:v>41413.916666669487</c:v>
                </c:pt>
                <c:pt idx="3488">
                  <c:v>41413.923611113933</c:v>
                </c:pt>
                <c:pt idx="3489">
                  <c:v>41413.930555558378</c:v>
                </c:pt>
                <c:pt idx="3490">
                  <c:v>41413.937500002823</c:v>
                </c:pt>
                <c:pt idx="3491">
                  <c:v>41413.944444447268</c:v>
                </c:pt>
                <c:pt idx="3492">
                  <c:v>41413.951388891714</c:v>
                </c:pt>
                <c:pt idx="3493">
                  <c:v>41413.958333336159</c:v>
                </c:pt>
                <c:pt idx="3494">
                  <c:v>41413.965277780604</c:v>
                </c:pt>
                <c:pt idx="3495">
                  <c:v>41413.972222225049</c:v>
                </c:pt>
                <c:pt idx="3496">
                  <c:v>41413.979166669495</c:v>
                </c:pt>
                <c:pt idx="3497">
                  <c:v>41413.98611111394</c:v>
                </c:pt>
                <c:pt idx="3498">
                  <c:v>41413.993055558385</c:v>
                </c:pt>
                <c:pt idx="3499">
                  <c:v>41414.00000000283</c:v>
                </c:pt>
                <c:pt idx="3500">
                  <c:v>41414.006944447276</c:v>
                </c:pt>
                <c:pt idx="3501">
                  <c:v>41414.013888891721</c:v>
                </c:pt>
                <c:pt idx="3502">
                  <c:v>41414.020833336166</c:v>
                </c:pt>
                <c:pt idx="3503">
                  <c:v>41414.027777780611</c:v>
                </c:pt>
                <c:pt idx="3504">
                  <c:v>41414.034722225057</c:v>
                </c:pt>
                <c:pt idx="3505">
                  <c:v>41414.041666669502</c:v>
                </c:pt>
                <c:pt idx="3506">
                  <c:v>41414.048611113947</c:v>
                </c:pt>
                <c:pt idx="3507">
                  <c:v>41414.055555558392</c:v>
                </c:pt>
                <c:pt idx="3508">
                  <c:v>41414.062500002838</c:v>
                </c:pt>
                <c:pt idx="3509">
                  <c:v>41414.069444447283</c:v>
                </c:pt>
                <c:pt idx="3510">
                  <c:v>41414.076388891728</c:v>
                </c:pt>
                <c:pt idx="3511">
                  <c:v>41414.083333336173</c:v>
                </c:pt>
                <c:pt idx="3512">
                  <c:v>41414.090277780619</c:v>
                </c:pt>
                <c:pt idx="3513">
                  <c:v>41414.097222225064</c:v>
                </c:pt>
                <c:pt idx="3514">
                  <c:v>41414.104166669509</c:v>
                </c:pt>
                <c:pt idx="3515">
                  <c:v>41414.111111113954</c:v>
                </c:pt>
                <c:pt idx="3516">
                  <c:v>41414.1180555584</c:v>
                </c:pt>
                <c:pt idx="3517">
                  <c:v>41414.125000002845</c:v>
                </c:pt>
                <c:pt idx="3518">
                  <c:v>41414.13194444729</c:v>
                </c:pt>
                <c:pt idx="3519">
                  <c:v>41414.138888891735</c:v>
                </c:pt>
                <c:pt idx="3520">
                  <c:v>41414.145833336181</c:v>
                </c:pt>
                <c:pt idx="3521">
                  <c:v>41414.152777780626</c:v>
                </c:pt>
                <c:pt idx="3522">
                  <c:v>41414.159722225071</c:v>
                </c:pt>
                <c:pt idx="3523">
                  <c:v>41414.166666669516</c:v>
                </c:pt>
                <c:pt idx="3524">
                  <c:v>41414.173611113962</c:v>
                </c:pt>
                <c:pt idx="3525">
                  <c:v>41414.180555558407</c:v>
                </c:pt>
                <c:pt idx="3526">
                  <c:v>41414.187500002852</c:v>
                </c:pt>
                <c:pt idx="3527">
                  <c:v>41414.194444447297</c:v>
                </c:pt>
                <c:pt idx="3528">
                  <c:v>41414.201388891743</c:v>
                </c:pt>
                <c:pt idx="3529">
                  <c:v>41414.208333336188</c:v>
                </c:pt>
                <c:pt idx="3530">
                  <c:v>41414.215277780633</c:v>
                </c:pt>
                <c:pt idx="3531">
                  <c:v>41414.222222225078</c:v>
                </c:pt>
                <c:pt idx="3532">
                  <c:v>41414.229166669524</c:v>
                </c:pt>
                <c:pt idx="3533">
                  <c:v>41414.236111113969</c:v>
                </c:pt>
                <c:pt idx="3534">
                  <c:v>41414.243055558414</c:v>
                </c:pt>
                <c:pt idx="3535">
                  <c:v>41414.250000002859</c:v>
                </c:pt>
                <c:pt idx="3536">
                  <c:v>41414.256944447305</c:v>
                </c:pt>
                <c:pt idx="3537">
                  <c:v>41414.26388889175</c:v>
                </c:pt>
                <c:pt idx="3538">
                  <c:v>41414.270833336195</c:v>
                </c:pt>
                <c:pt idx="3539">
                  <c:v>41414.27777778064</c:v>
                </c:pt>
                <c:pt idx="3540">
                  <c:v>41414.284722225086</c:v>
                </c:pt>
                <c:pt idx="3541">
                  <c:v>41414.291666669531</c:v>
                </c:pt>
                <c:pt idx="3542">
                  <c:v>41414.298611113976</c:v>
                </c:pt>
                <c:pt idx="3543">
                  <c:v>41414.305555558421</c:v>
                </c:pt>
                <c:pt idx="3544">
                  <c:v>41414.312500002867</c:v>
                </c:pt>
                <c:pt idx="3545">
                  <c:v>41414.319444447312</c:v>
                </c:pt>
                <c:pt idx="3546">
                  <c:v>41414.326388891757</c:v>
                </c:pt>
                <c:pt idx="3547">
                  <c:v>41414.333333336202</c:v>
                </c:pt>
                <c:pt idx="3548">
                  <c:v>41414.340277780648</c:v>
                </c:pt>
                <c:pt idx="3549">
                  <c:v>41414.347222225093</c:v>
                </c:pt>
                <c:pt idx="3550">
                  <c:v>41414.354166669538</c:v>
                </c:pt>
                <c:pt idx="3551">
                  <c:v>41414.361111113983</c:v>
                </c:pt>
                <c:pt idx="3552">
                  <c:v>41414.368055558429</c:v>
                </c:pt>
                <c:pt idx="3553">
                  <c:v>41414.375000002874</c:v>
                </c:pt>
                <c:pt idx="3554">
                  <c:v>41414.381944447319</c:v>
                </c:pt>
                <c:pt idx="3555">
                  <c:v>41414.388888891765</c:v>
                </c:pt>
                <c:pt idx="3556">
                  <c:v>41414.39583333621</c:v>
                </c:pt>
                <c:pt idx="3557">
                  <c:v>41414.402777780655</c:v>
                </c:pt>
                <c:pt idx="3558">
                  <c:v>41414.4097222251</c:v>
                </c:pt>
                <c:pt idx="3559">
                  <c:v>41414.416666669546</c:v>
                </c:pt>
                <c:pt idx="3560">
                  <c:v>41414.423611113991</c:v>
                </c:pt>
                <c:pt idx="3561">
                  <c:v>41414.430555558436</c:v>
                </c:pt>
                <c:pt idx="3562">
                  <c:v>41414.437500002881</c:v>
                </c:pt>
                <c:pt idx="3563">
                  <c:v>41414.444444447327</c:v>
                </c:pt>
                <c:pt idx="3564">
                  <c:v>41414.451388891772</c:v>
                </c:pt>
                <c:pt idx="3565">
                  <c:v>41414.458333336217</c:v>
                </c:pt>
                <c:pt idx="3566">
                  <c:v>41414.465277780662</c:v>
                </c:pt>
                <c:pt idx="3567">
                  <c:v>41414.472222225108</c:v>
                </c:pt>
                <c:pt idx="3568">
                  <c:v>41414.479166669553</c:v>
                </c:pt>
                <c:pt idx="3569">
                  <c:v>41414.486111113998</c:v>
                </c:pt>
                <c:pt idx="3570">
                  <c:v>41414.493055558443</c:v>
                </c:pt>
                <c:pt idx="3571">
                  <c:v>41414.500000002889</c:v>
                </c:pt>
                <c:pt idx="3572">
                  <c:v>41414.506944447334</c:v>
                </c:pt>
                <c:pt idx="3573">
                  <c:v>41414.513888891779</c:v>
                </c:pt>
                <c:pt idx="3574">
                  <c:v>41414.520833336224</c:v>
                </c:pt>
                <c:pt idx="3575">
                  <c:v>41414.52777778067</c:v>
                </c:pt>
                <c:pt idx="3576">
                  <c:v>41414.534722225115</c:v>
                </c:pt>
                <c:pt idx="3577">
                  <c:v>41414.54166666956</c:v>
                </c:pt>
                <c:pt idx="3578">
                  <c:v>41414.548611114005</c:v>
                </c:pt>
                <c:pt idx="3579">
                  <c:v>41414.555555558451</c:v>
                </c:pt>
                <c:pt idx="3580">
                  <c:v>41414.562500002896</c:v>
                </c:pt>
                <c:pt idx="3581">
                  <c:v>41414.569444447341</c:v>
                </c:pt>
                <c:pt idx="3582">
                  <c:v>41414.576388891786</c:v>
                </c:pt>
                <c:pt idx="3583">
                  <c:v>41414.583333336232</c:v>
                </c:pt>
                <c:pt idx="3584">
                  <c:v>41414.590277780677</c:v>
                </c:pt>
                <c:pt idx="3585">
                  <c:v>41414.597222225122</c:v>
                </c:pt>
                <c:pt idx="3586">
                  <c:v>41414.604166669567</c:v>
                </c:pt>
                <c:pt idx="3587">
                  <c:v>41414.611111114013</c:v>
                </c:pt>
                <c:pt idx="3588">
                  <c:v>41414.618055558458</c:v>
                </c:pt>
                <c:pt idx="3589">
                  <c:v>41414.625000002903</c:v>
                </c:pt>
                <c:pt idx="3590">
                  <c:v>41414.631944447348</c:v>
                </c:pt>
                <c:pt idx="3591">
                  <c:v>41414.638888891794</c:v>
                </c:pt>
                <c:pt idx="3592">
                  <c:v>41414.645833336239</c:v>
                </c:pt>
                <c:pt idx="3593">
                  <c:v>41414.652777780684</c:v>
                </c:pt>
                <c:pt idx="3594">
                  <c:v>41414.659722225129</c:v>
                </c:pt>
                <c:pt idx="3595">
                  <c:v>41414.666666669575</c:v>
                </c:pt>
                <c:pt idx="3596">
                  <c:v>41414.67361111402</c:v>
                </c:pt>
                <c:pt idx="3597">
                  <c:v>41414.680555558465</c:v>
                </c:pt>
                <c:pt idx="3598">
                  <c:v>41414.68750000291</c:v>
                </c:pt>
                <c:pt idx="3599">
                  <c:v>41414.694444447356</c:v>
                </c:pt>
                <c:pt idx="3600">
                  <c:v>41414.701388891801</c:v>
                </c:pt>
                <c:pt idx="3601">
                  <c:v>41414.708333336246</c:v>
                </c:pt>
                <c:pt idx="3602">
                  <c:v>41414.715277780691</c:v>
                </c:pt>
                <c:pt idx="3603">
                  <c:v>41414.722222225137</c:v>
                </c:pt>
                <c:pt idx="3604">
                  <c:v>41414.729166669582</c:v>
                </c:pt>
                <c:pt idx="3605">
                  <c:v>41414.736111114027</c:v>
                </c:pt>
                <c:pt idx="3606">
                  <c:v>41414.743055558472</c:v>
                </c:pt>
                <c:pt idx="3607">
                  <c:v>41414.750000002918</c:v>
                </c:pt>
                <c:pt idx="3608">
                  <c:v>41414.756944447363</c:v>
                </c:pt>
                <c:pt idx="3609">
                  <c:v>41414.763888891808</c:v>
                </c:pt>
                <c:pt idx="3610">
                  <c:v>41414.770833336253</c:v>
                </c:pt>
                <c:pt idx="3611">
                  <c:v>41414.777777780699</c:v>
                </c:pt>
                <c:pt idx="3612">
                  <c:v>41414.784722225144</c:v>
                </c:pt>
                <c:pt idx="3613">
                  <c:v>41414.791666669589</c:v>
                </c:pt>
                <c:pt idx="3614">
                  <c:v>41414.798611114034</c:v>
                </c:pt>
                <c:pt idx="3615">
                  <c:v>41414.80555555848</c:v>
                </c:pt>
                <c:pt idx="3616">
                  <c:v>41414.812500002925</c:v>
                </c:pt>
                <c:pt idx="3617">
                  <c:v>41414.81944444737</c:v>
                </c:pt>
                <c:pt idx="3618">
                  <c:v>41414.826388891815</c:v>
                </c:pt>
                <c:pt idx="3619">
                  <c:v>41414.833333336261</c:v>
                </c:pt>
                <c:pt idx="3620">
                  <c:v>41414.840277780706</c:v>
                </c:pt>
                <c:pt idx="3621">
                  <c:v>41414.847222225151</c:v>
                </c:pt>
                <c:pt idx="3622">
                  <c:v>41414.854166669596</c:v>
                </c:pt>
                <c:pt idx="3623">
                  <c:v>41414.861111114042</c:v>
                </c:pt>
                <c:pt idx="3624">
                  <c:v>41414.868055558487</c:v>
                </c:pt>
                <c:pt idx="3625">
                  <c:v>41414.875000002932</c:v>
                </c:pt>
                <c:pt idx="3626">
                  <c:v>41414.881944447377</c:v>
                </c:pt>
                <c:pt idx="3627">
                  <c:v>41414.888888891823</c:v>
                </c:pt>
                <c:pt idx="3628">
                  <c:v>41414.895833336268</c:v>
                </c:pt>
                <c:pt idx="3629">
                  <c:v>41414.902777780713</c:v>
                </c:pt>
                <c:pt idx="3630">
                  <c:v>41414.909722225158</c:v>
                </c:pt>
                <c:pt idx="3631">
                  <c:v>41414.916666669604</c:v>
                </c:pt>
                <c:pt idx="3632">
                  <c:v>41414.923611114049</c:v>
                </c:pt>
                <c:pt idx="3633">
                  <c:v>41414.930555558494</c:v>
                </c:pt>
                <c:pt idx="3634">
                  <c:v>41414.937500002939</c:v>
                </c:pt>
                <c:pt idx="3635">
                  <c:v>41414.944444447385</c:v>
                </c:pt>
                <c:pt idx="3636">
                  <c:v>41414.95138889183</c:v>
                </c:pt>
                <c:pt idx="3637">
                  <c:v>41414.958333336275</c:v>
                </c:pt>
                <c:pt idx="3638">
                  <c:v>41414.96527778072</c:v>
                </c:pt>
                <c:pt idx="3639">
                  <c:v>41414.972222225166</c:v>
                </c:pt>
                <c:pt idx="3640">
                  <c:v>41414.979166669611</c:v>
                </c:pt>
                <c:pt idx="3641">
                  <c:v>41414.986111114056</c:v>
                </c:pt>
                <c:pt idx="3642">
                  <c:v>41414.993055558502</c:v>
                </c:pt>
                <c:pt idx="3643">
                  <c:v>41415.000000002947</c:v>
                </c:pt>
                <c:pt idx="3644">
                  <c:v>41415.006944447392</c:v>
                </c:pt>
                <c:pt idx="3645">
                  <c:v>41415.013888891837</c:v>
                </c:pt>
                <c:pt idx="3646">
                  <c:v>41415.020833336283</c:v>
                </c:pt>
                <c:pt idx="3647">
                  <c:v>41415.027777780728</c:v>
                </c:pt>
                <c:pt idx="3648">
                  <c:v>41415.034722225173</c:v>
                </c:pt>
                <c:pt idx="3649">
                  <c:v>41415.041666669618</c:v>
                </c:pt>
                <c:pt idx="3650">
                  <c:v>41415.048611114064</c:v>
                </c:pt>
                <c:pt idx="3651">
                  <c:v>41415.055555558509</c:v>
                </c:pt>
                <c:pt idx="3652">
                  <c:v>41415.062500002954</c:v>
                </c:pt>
                <c:pt idx="3653">
                  <c:v>41415.069444447399</c:v>
                </c:pt>
                <c:pt idx="3654">
                  <c:v>41415.076388891845</c:v>
                </c:pt>
                <c:pt idx="3655">
                  <c:v>41415.08333333629</c:v>
                </c:pt>
                <c:pt idx="3656">
                  <c:v>41415.090277780735</c:v>
                </c:pt>
                <c:pt idx="3657">
                  <c:v>41415.09722222518</c:v>
                </c:pt>
                <c:pt idx="3658">
                  <c:v>41415.104166669626</c:v>
                </c:pt>
                <c:pt idx="3659">
                  <c:v>41415.111111114071</c:v>
                </c:pt>
                <c:pt idx="3660">
                  <c:v>41415.118055558516</c:v>
                </c:pt>
                <c:pt idx="3661">
                  <c:v>41415.125000002961</c:v>
                </c:pt>
                <c:pt idx="3662">
                  <c:v>41415.131944447407</c:v>
                </c:pt>
                <c:pt idx="3663">
                  <c:v>41415.138888891852</c:v>
                </c:pt>
                <c:pt idx="3664">
                  <c:v>41415.145833336297</c:v>
                </c:pt>
                <c:pt idx="3665">
                  <c:v>41415.152777780742</c:v>
                </c:pt>
                <c:pt idx="3666">
                  <c:v>41415.159722225188</c:v>
                </c:pt>
                <c:pt idx="3667">
                  <c:v>41415.166666669633</c:v>
                </c:pt>
                <c:pt idx="3668">
                  <c:v>41415.173611114078</c:v>
                </c:pt>
                <c:pt idx="3669">
                  <c:v>41415.180555558523</c:v>
                </c:pt>
                <c:pt idx="3670">
                  <c:v>41415.187500002969</c:v>
                </c:pt>
                <c:pt idx="3671">
                  <c:v>41415.194444447414</c:v>
                </c:pt>
                <c:pt idx="3672">
                  <c:v>41415.201388891859</c:v>
                </c:pt>
                <c:pt idx="3673">
                  <c:v>41415.208333336304</c:v>
                </c:pt>
                <c:pt idx="3674">
                  <c:v>41415.21527778075</c:v>
                </c:pt>
                <c:pt idx="3675">
                  <c:v>41415.222222225195</c:v>
                </c:pt>
                <c:pt idx="3676">
                  <c:v>41415.22916666964</c:v>
                </c:pt>
                <c:pt idx="3677">
                  <c:v>41415.236111114085</c:v>
                </c:pt>
                <c:pt idx="3678">
                  <c:v>41415.243055558531</c:v>
                </c:pt>
                <c:pt idx="3679">
                  <c:v>41415.250000002976</c:v>
                </c:pt>
                <c:pt idx="3680">
                  <c:v>41415.256944447421</c:v>
                </c:pt>
                <c:pt idx="3681">
                  <c:v>41415.263888891866</c:v>
                </c:pt>
                <c:pt idx="3682">
                  <c:v>41415.270833336312</c:v>
                </c:pt>
                <c:pt idx="3683">
                  <c:v>41415.277777780757</c:v>
                </c:pt>
                <c:pt idx="3684">
                  <c:v>41415.284722225202</c:v>
                </c:pt>
                <c:pt idx="3685">
                  <c:v>41415.291666669647</c:v>
                </c:pt>
                <c:pt idx="3686">
                  <c:v>41415.298611114093</c:v>
                </c:pt>
                <c:pt idx="3687">
                  <c:v>41415.305555558538</c:v>
                </c:pt>
                <c:pt idx="3688">
                  <c:v>41415.312500002983</c:v>
                </c:pt>
                <c:pt idx="3689">
                  <c:v>41415.319444447428</c:v>
                </c:pt>
                <c:pt idx="3690">
                  <c:v>41415.326388891874</c:v>
                </c:pt>
                <c:pt idx="3691">
                  <c:v>41415.333333336319</c:v>
                </c:pt>
                <c:pt idx="3692">
                  <c:v>41415.340277780764</c:v>
                </c:pt>
                <c:pt idx="3693">
                  <c:v>41415.347222225209</c:v>
                </c:pt>
                <c:pt idx="3694">
                  <c:v>41415.354166669655</c:v>
                </c:pt>
                <c:pt idx="3695">
                  <c:v>41415.3611111141</c:v>
                </c:pt>
                <c:pt idx="3696">
                  <c:v>41415.368055558545</c:v>
                </c:pt>
                <c:pt idx="3697">
                  <c:v>41415.37500000299</c:v>
                </c:pt>
                <c:pt idx="3698">
                  <c:v>41415.381944447436</c:v>
                </c:pt>
                <c:pt idx="3699">
                  <c:v>41415.388888891881</c:v>
                </c:pt>
                <c:pt idx="3700">
                  <c:v>41415.395833336326</c:v>
                </c:pt>
                <c:pt idx="3701">
                  <c:v>41415.402777780771</c:v>
                </c:pt>
                <c:pt idx="3702">
                  <c:v>41415.409722225217</c:v>
                </c:pt>
                <c:pt idx="3703">
                  <c:v>41415.416666669662</c:v>
                </c:pt>
                <c:pt idx="3704">
                  <c:v>41415.423611114107</c:v>
                </c:pt>
                <c:pt idx="3705">
                  <c:v>41415.430555558552</c:v>
                </c:pt>
                <c:pt idx="3706">
                  <c:v>41415.437500002998</c:v>
                </c:pt>
                <c:pt idx="3707">
                  <c:v>41415.444444447443</c:v>
                </c:pt>
                <c:pt idx="3708">
                  <c:v>41415.451388891888</c:v>
                </c:pt>
                <c:pt idx="3709">
                  <c:v>41415.458333336333</c:v>
                </c:pt>
                <c:pt idx="3710">
                  <c:v>41415.465277780779</c:v>
                </c:pt>
                <c:pt idx="3711">
                  <c:v>41415.472222225224</c:v>
                </c:pt>
                <c:pt idx="3712">
                  <c:v>41415.479166669669</c:v>
                </c:pt>
                <c:pt idx="3713">
                  <c:v>41415.486111114114</c:v>
                </c:pt>
                <c:pt idx="3714">
                  <c:v>41415.49305555856</c:v>
                </c:pt>
                <c:pt idx="3715">
                  <c:v>41415.500000003005</c:v>
                </c:pt>
                <c:pt idx="3716">
                  <c:v>41415.50694444745</c:v>
                </c:pt>
                <c:pt idx="3717">
                  <c:v>41415.513888891895</c:v>
                </c:pt>
                <c:pt idx="3718">
                  <c:v>41415.520833336341</c:v>
                </c:pt>
                <c:pt idx="3719">
                  <c:v>41415.527777780786</c:v>
                </c:pt>
                <c:pt idx="3720">
                  <c:v>41415.534722225231</c:v>
                </c:pt>
                <c:pt idx="3721">
                  <c:v>41415.541666669676</c:v>
                </c:pt>
                <c:pt idx="3722">
                  <c:v>41415.548611114122</c:v>
                </c:pt>
                <c:pt idx="3723">
                  <c:v>41415.555555558567</c:v>
                </c:pt>
                <c:pt idx="3724">
                  <c:v>41415.562500003012</c:v>
                </c:pt>
                <c:pt idx="3725">
                  <c:v>41415.569444447457</c:v>
                </c:pt>
                <c:pt idx="3726">
                  <c:v>41415.576388891903</c:v>
                </c:pt>
                <c:pt idx="3727">
                  <c:v>41415.583333336348</c:v>
                </c:pt>
                <c:pt idx="3728">
                  <c:v>41415.590277780793</c:v>
                </c:pt>
                <c:pt idx="3729">
                  <c:v>41415.597222225239</c:v>
                </c:pt>
                <c:pt idx="3730">
                  <c:v>41415.604166669684</c:v>
                </c:pt>
                <c:pt idx="3731">
                  <c:v>41415.611111114129</c:v>
                </c:pt>
                <c:pt idx="3732">
                  <c:v>41415.618055558574</c:v>
                </c:pt>
                <c:pt idx="3733">
                  <c:v>41415.62500000302</c:v>
                </c:pt>
                <c:pt idx="3734">
                  <c:v>41415.631944447465</c:v>
                </c:pt>
                <c:pt idx="3735">
                  <c:v>41415.63888889191</c:v>
                </c:pt>
                <c:pt idx="3736">
                  <c:v>41415.645833336355</c:v>
                </c:pt>
                <c:pt idx="3737">
                  <c:v>41415.652777780801</c:v>
                </c:pt>
                <c:pt idx="3738">
                  <c:v>41415.659722225246</c:v>
                </c:pt>
                <c:pt idx="3739">
                  <c:v>41415.666666669691</c:v>
                </c:pt>
                <c:pt idx="3740">
                  <c:v>41415.673611114136</c:v>
                </c:pt>
                <c:pt idx="3741">
                  <c:v>41415.680555558582</c:v>
                </c:pt>
                <c:pt idx="3742">
                  <c:v>41415.687500003027</c:v>
                </c:pt>
                <c:pt idx="3743">
                  <c:v>41415.694444447472</c:v>
                </c:pt>
                <c:pt idx="3744">
                  <c:v>41415.701388891917</c:v>
                </c:pt>
                <c:pt idx="3745">
                  <c:v>41415.708333336363</c:v>
                </c:pt>
                <c:pt idx="3746">
                  <c:v>41415.715277780808</c:v>
                </c:pt>
                <c:pt idx="3747">
                  <c:v>41415.722222225253</c:v>
                </c:pt>
                <c:pt idx="3748">
                  <c:v>41415.729166669698</c:v>
                </c:pt>
                <c:pt idx="3749">
                  <c:v>41415.736111114144</c:v>
                </c:pt>
                <c:pt idx="3750">
                  <c:v>41415.743055558589</c:v>
                </c:pt>
                <c:pt idx="3751">
                  <c:v>41415.750000003034</c:v>
                </c:pt>
                <c:pt idx="3752">
                  <c:v>41415.756944447479</c:v>
                </c:pt>
                <c:pt idx="3753">
                  <c:v>41415.763888891925</c:v>
                </c:pt>
                <c:pt idx="3754">
                  <c:v>41415.77083333637</c:v>
                </c:pt>
                <c:pt idx="3755">
                  <c:v>41415.777777780815</c:v>
                </c:pt>
                <c:pt idx="3756">
                  <c:v>41415.78472222526</c:v>
                </c:pt>
                <c:pt idx="3757">
                  <c:v>41415.791666669706</c:v>
                </c:pt>
                <c:pt idx="3758">
                  <c:v>41415.798611114151</c:v>
                </c:pt>
                <c:pt idx="3759">
                  <c:v>41415.805555558596</c:v>
                </c:pt>
                <c:pt idx="3760">
                  <c:v>41415.812500003041</c:v>
                </c:pt>
                <c:pt idx="3761">
                  <c:v>41415.819444447487</c:v>
                </c:pt>
                <c:pt idx="3762">
                  <c:v>41415.826388891932</c:v>
                </c:pt>
                <c:pt idx="3763">
                  <c:v>41415.833333336377</c:v>
                </c:pt>
                <c:pt idx="3764">
                  <c:v>41415.840277780822</c:v>
                </c:pt>
                <c:pt idx="3765">
                  <c:v>41415.847222225268</c:v>
                </c:pt>
                <c:pt idx="3766">
                  <c:v>41415.854166669713</c:v>
                </c:pt>
                <c:pt idx="3767">
                  <c:v>41415.861111114158</c:v>
                </c:pt>
                <c:pt idx="3768">
                  <c:v>41415.868055558603</c:v>
                </c:pt>
                <c:pt idx="3769">
                  <c:v>41415.875000003049</c:v>
                </c:pt>
                <c:pt idx="3770">
                  <c:v>41415.881944447494</c:v>
                </c:pt>
                <c:pt idx="3771">
                  <c:v>41415.888888891939</c:v>
                </c:pt>
                <c:pt idx="3772">
                  <c:v>41415.895833336384</c:v>
                </c:pt>
                <c:pt idx="3773">
                  <c:v>41415.90277778083</c:v>
                </c:pt>
                <c:pt idx="3774">
                  <c:v>41415.909722225275</c:v>
                </c:pt>
                <c:pt idx="3775">
                  <c:v>41415.91666666972</c:v>
                </c:pt>
                <c:pt idx="3776">
                  <c:v>41415.923611114165</c:v>
                </c:pt>
                <c:pt idx="3777">
                  <c:v>41415.930555558611</c:v>
                </c:pt>
                <c:pt idx="3778">
                  <c:v>41415.937500003056</c:v>
                </c:pt>
                <c:pt idx="3779">
                  <c:v>41415.944444447501</c:v>
                </c:pt>
                <c:pt idx="3780">
                  <c:v>41415.951388891946</c:v>
                </c:pt>
                <c:pt idx="3781">
                  <c:v>41415.958333336392</c:v>
                </c:pt>
                <c:pt idx="3782">
                  <c:v>41415.965277780837</c:v>
                </c:pt>
                <c:pt idx="3783">
                  <c:v>41415.972222225282</c:v>
                </c:pt>
                <c:pt idx="3784">
                  <c:v>41415.979166669727</c:v>
                </c:pt>
                <c:pt idx="3785">
                  <c:v>41415.986111114173</c:v>
                </c:pt>
                <c:pt idx="3786">
                  <c:v>41415.993055558618</c:v>
                </c:pt>
                <c:pt idx="3787">
                  <c:v>41416.000000003063</c:v>
                </c:pt>
                <c:pt idx="3788">
                  <c:v>41416.006944447508</c:v>
                </c:pt>
                <c:pt idx="3789">
                  <c:v>41416.013888891954</c:v>
                </c:pt>
                <c:pt idx="3790">
                  <c:v>41416.020833336399</c:v>
                </c:pt>
                <c:pt idx="3791">
                  <c:v>41416.027777780844</c:v>
                </c:pt>
                <c:pt idx="3792">
                  <c:v>41416.034722225289</c:v>
                </c:pt>
                <c:pt idx="3793">
                  <c:v>41416.041666669735</c:v>
                </c:pt>
                <c:pt idx="3794">
                  <c:v>41416.04861111418</c:v>
                </c:pt>
                <c:pt idx="3795">
                  <c:v>41416.055555558625</c:v>
                </c:pt>
                <c:pt idx="3796">
                  <c:v>41416.06250000307</c:v>
                </c:pt>
                <c:pt idx="3797">
                  <c:v>41416.069444447516</c:v>
                </c:pt>
                <c:pt idx="3798">
                  <c:v>41416.076388891961</c:v>
                </c:pt>
                <c:pt idx="3799">
                  <c:v>41416.083333336406</c:v>
                </c:pt>
                <c:pt idx="3800">
                  <c:v>41416.090277780851</c:v>
                </c:pt>
                <c:pt idx="3801">
                  <c:v>41416.097222225297</c:v>
                </c:pt>
                <c:pt idx="3802">
                  <c:v>41416.104166669742</c:v>
                </c:pt>
                <c:pt idx="3803">
                  <c:v>41416.111111114187</c:v>
                </c:pt>
                <c:pt idx="3804">
                  <c:v>41416.118055558632</c:v>
                </c:pt>
                <c:pt idx="3805">
                  <c:v>41416.125000003078</c:v>
                </c:pt>
                <c:pt idx="3806">
                  <c:v>41416.131944447523</c:v>
                </c:pt>
                <c:pt idx="3807">
                  <c:v>41416.138888891968</c:v>
                </c:pt>
                <c:pt idx="3808">
                  <c:v>41416.145833336413</c:v>
                </c:pt>
                <c:pt idx="3809">
                  <c:v>41416.152777780859</c:v>
                </c:pt>
                <c:pt idx="3810">
                  <c:v>41416.159722225304</c:v>
                </c:pt>
                <c:pt idx="3811">
                  <c:v>41416.166666669749</c:v>
                </c:pt>
                <c:pt idx="3812">
                  <c:v>41416.173611114195</c:v>
                </c:pt>
                <c:pt idx="3813">
                  <c:v>41416.18055555864</c:v>
                </c:pt>
                <c:pt idx="3814">
                  <c:v>41416.187500003085</c:v>
                </c:pt>
                <c:pt idx="3815">
                  <c:v>41416.19444444753</c:v>
                </c:pt>
                <c:pt idx="3816">
                  <c:v>41416.201388891976</c:v>
                </c:pt>
                <c:pt idx="3817">
                  <c:v>41416.208333336421</c:v>
                </c:pt>
                <c:pt idx="3818">
                  <c:v>41416.215277780866</c:v>
                </c:pt>
                <c:pt idx="3819">
                  <c:v>41416.222222225311</c:v>
                </c:pt>
                <c:pt idx="3820">
                  <c:v>41416.229166669757</c:v>
                </c:pt>
                <c:pt idx="3821">
                  <c:v>41416.236111114202</c:v>
                </c:pt>
                <c:pt idx="3822">
                  <c:v>41416.243055558647</c:v>
                </c:pt>
                <c:pt idx="3823">
                  <c:v>41416.250000003092</c:v>
                </c:pt>
                <c:pt idx="3824">
                  <c:v>41416.256944447538</c:v>
                </c:pt>
                <c:pt idx="3825">
                  <c:v>41416.263888891983</c:v>
                </c:pt>
                <c:pt idx="3826">
                  <c:v>41416.270833336428</c:v>
                </c:pt>
                <c:pt idx="3827">
                  <c:v>41416.277777780873</c:v>
                </c:pt>
                <c:pt idx="3828">
                  <c:v>41416.284722225319</c:v>
                </c:pt>
                <c:pt idx="3829">
                  <c:v>41416.291666669764</c:v>
                </c:pt>
                <c:pt idx="3830">
                  <c:v>41416.298611114209</c:v>
                </c:pt>
                <c:pt idx="3831">
                  <c:v>41416.305555558654</c:v>
                </c:pt>
                <c:pt idx="3832">
                  <c:v>41416.3125000031</c:v>
                </c:pt>
                <c:pt idx="3833">
                  <c:v>41416.319444447545</c:v>
                </c:pt>
                <c:pt idx="3834">
                  <c:v>41416.32638889199</c:v>
                </c:pt>
                <c:pt idx="3835">
                  <c:v>41416.333333336435</c:v>
                </c:pt>
                <c:pt idx="3836">
                  <c:v>41416.340277780881</c:v>
                </c:pt>
                <c:pt idx="3837">
                  <c:v>41416.347222225326</c:v>
                </c:pt>
                <c:pt idx="3838">
                  <c:v>41416.354166669771</c:v>
                </c:pt>
                <c:pt idx="3839">
                  <c:v>41416.361111114216</c:v>
                </c:pt>
                <c:pt idx="3840">
                  <c:v>41416.368055558662</c:v>
                </c:pt>
                <c:pt idx="3841">
                  <c:v>41416.375000003107</c:v>
                </c:pt>
                <c:pt idx="3842">
                  <c:v>41416.381944447552</c:v>
                </c:pt>
                <c:pt idx="3843">
                  <c:v>41416.388888891997</c:v>
                </c:pt>
                <c:pt idx="3844">
                  <c:v>41416.395833336443</c:v>
                </c:pt>
                <c:pt idx="3845">
                  <c:v>41416.402777780888</c:v>
                </c:pt>
                <c:pt idx="3846">
                  <c:v>41416.409722225333</c:v>
                </c:pt>
                <c:pt idx="3847">
                  <c:v>41416.416666669778</c:v>
                </c:pt>
                <c:pt idx="3848">
                  <c:v>41416.423611114224</c:v>
                </c:pt>
                <c:pt idx="3849">
                  <c:v>41416.430555558669</c:v>
                </c:pt>
                <c:pt idx="3850">
                  <c:v>41416.437500003114</c:v>
                </c:pt>
                <c:pt idx="3851">
                  <c:v>41416.444444447559</c:v>
                </c:pt>
                <c:pt idx="3852">
                  <c:v>41416.451388892005</c:v>
                </c:pt>
                <c:pt idx="3853">
                  <c:v>41416.45833333645</c:v>
                </c:pt>
                <c:pt idx="3854">
                  <c:v>41416.465277780895</c:v>
                </c:pt>
                <c:pt idx="3855">
                  <c:v>41416.47222222534</c:v>
                </c:pt>
                <c:pt idx="3856">
                  <c:v>41416.479166669786</c:v>
                </c:pt>
                <c:pt idx="3857">
                  <c:v>41416.486111114231</c:v>
                </c:pt>
                <c:pt idx="3858">
                  <c:v>41416.493055558676</c:v>
                </c:pt>
                <c:pt idx="3859">
                  <c:v>41416.500000003121</c:v>
                </c:pt>
                <c:pt idx="3860">
                  <c:v>41416.506944447567</c:v>
                </c:pt>
                <c:pt idx="3861">
                  <c:v>41416.513888892012</c:v>
                </c:pt>
                <c:pt idx="3862">
                  <c:v>41416.520833336457</c:v>
                </c:pt>
                <c:pt idx="3863">
                  <c:v>41416.527777780902</c:v>
                </c:pt>
                <c:pt idx="3864">
                  <c:v>41416.534722225348</c:v>
                </c:pt>
                <c:pt idx="3865">
                  <c:v>41416.541666669793</c:v>
                </c:pt>
                <c:pt idx="3866">
                  <c:v>41416.548611114238</c:v>
                </c:pt>
                <c:pt idx="3867">
                  <c:v>41416.555555558683</c:v>
                </c:pt>
                <c:pt idx="3868">
                  <c:v>41416.562500003129</c:v>
                </c:pt>
                <c:pt idx="3869">
                  <c:v>41416.569444447574</c:v>
                </c:pt>
                <c:pt idx="3870">
                  <c:v>41416.576388892019</c:v>
                </c:pt>
                <c:pt idx="3871">
                  <c:v>41416.583333336464</c:v>
                </c:pt>
                <c:pt idx="3872">
                  <c:v>41416.59027778091</c:v>
                </c:pt>
                <c:pt idx="3873">
                  <c:v>41416.597222225355</c:v>
                </c:pt>
                <c:pt idx="3874">
                  <c:v>41416.6041666698</c:v>
                </c:pt>
                <c:pt idx="3875">
                  <c:v>41416.611111114245</c:v>
                </c:pt>
                <c:pt idx="3876">
                  <c:v>41416.618055558691</c:v>
                </c:pt>
                <c:pt idx="3877">
                  <c:v>41416.625000003136</c:v>
                </c:pt>
                <c:pt idx="3878">
                  <c:v>41416.631944447581</c:v>
                </c:pt>
                <c:pt idx="3879">
                  <c:v>41416.638888892026</c:v>
                </c:pt>
                <c:pt idx="3880">
                  <c:v>41416.645833336472</c:v>
                </c:pt>
                <c:pt idx="3881">
                  <c:v>41416.652777780917</c:v>
                </c:pt>
                <c:pt idx="3882">
                  <c:v>41416.659722225362</c:v>
                </c:pt>
                <c:pt idx="3883">
                  <c:v>41416.666666669807</c:v>
                </c:pt>
                <c:pt idx="3884">
                  <c:v>41416.673611114253</c:v>
                </c:pt>
                <c:pt idx="3885">
                  <c:v>41416.680555558698</c:v>
                </c:pt>
                <c:pt idx="3886">
                  <c:v>41416.687500003143</c:v>
                </c:pt>
                <c:pt idx="3887">
                  <c:v>41416.694444447588</c:v>
                </c:pt>
                <c:pt idx="3888">
                  <c:v>41416.701388892034</c:v>
                </c:pt>
                <c:pt idx="3889">
                  <c:v>41416.708333336479</c:v>
                </c:pt>
                <c:pt idx="3890">
                  <c:v>41416.715277780924</c:v>
                </c:pt>
                <c:pt idx="3891">
                  <c:v>41416.722222225369</c:v>
                </c:pt>
                <c:pt idx="3892">
                  <c:v>41416.729166669815</c:v>
                </c:pt>
                <c:pt idx="3893">
                  <c:v>41416.73611111426</c:v>
                </c:pt>
                <c:pt idx="3894">
                  <c:v>41416.743055558705</c:v>
                </c:pt>
                <c:pt idx="3895">
                  <c:v>41416.75000000315</c:v>
                </c:pt>
                <c:pt idx="3896">
                  <c:v>41416.756944447596</c:v>
                </c:pt>
                <c:pt idx="3897">
                  <c:v>41416.763888892041</c:v>
                </c:pt>
                <c:pt idx="3898">
                  <c:v>41416.770833336486</c:v>
                </c:pt>
                <c:pt idx="3899">
                  <c:v>41416.777777780932</c:v>
                </c:pt>
                <c:pt idx="3900">
                  <c:v>41416.784722225377</c:v>
                </c:pt>
                <c:pt idx="3901">
                  <c:v>41416.791666669822</c:v>
                </c:pt>
                <c:pt idx="3902">
                  <c:v>41416.798611114267</c:v>
                </c:pt>
                <c:pt idx="3903">
                  <c:v>41416.805555558713</c:v>
                </c:pt>
                <c:pt idx="3904">
                  <c:v>41416.812500003158</c:v>
                </c:pt>
                <c:pt idx="3905">
                  <c:v>41416.819444447603</c:v>
                </c:pt>
                <c:pt idx="3906">
                  <c:v>41416.826388892048</c:v>
                </c:pt>
                <c:pt idx="3907">
                  <c:v>41416.833333336494</c:v>
                </c:pt>
                <c:pt idx="3908">
                  <c:v>41416.840277780939</c:v>
                </c:pt>
                <c:pt idx="3909">
                  <c:v>41416.847222225384</c:v>
                </c:pt>
                <c:pt idx="3910">
                  <c:v>41416.854166669829</c:v>
                </c:pt>
                <c:pt idx="3911">
                  <c:v>41416.861111114275</c:v>
                </c:pt>
                <c:pt idx="3912">
                  <c:v>41416.86805555872</c:v>
                </c:pt>
                <c:pt idx="3913">
                  <c:v>41416.875000003165</c:v>
                </c:pt>
                <c:pt idx="3914">
                  <c:v>41416.88194444761</c:v>
                </c:pt>
                <c:pt idx="3915">
                  <c:v>41416.888888892056</c:v>
                </c:pt>
                <c:pt idx="3916">
                  <c:v>41416.895833336501</c:v>
                </c:pt>
                <c:pt idx="3917">
                  <c:v>41416.902777780946</c:v>
                </c:pt>
                <c:pt idx="3918">
                  <c:v>41416.909722225391</c:v>
                </c:pt>
                <c:pt idx="3919">
                  <c:v>41416.916666669837</c:v>
                </c:pt>
                <c:pt idx="3920">
                  <c:v>41416.923611114282</c:v>
                </c:pt>
                <c:pt idx="3921">
                  <c:v>41416.930555558727</c:v>
                </c:pt>
                <c:pt idx="3922">
                  <c:v>41416.937500003172</c:v>
                </c:pt>
                <c:pt idx="3923">
                  <c:v>41416.944444447618</c:v>
                </c:pt>
                <c:pt idx="3924">
                  <c:v>41416.951388892063</c:v>
                </c:pt>
                <c:pt idx="3925">
                  <c:v>41416.958333336508</c:v>
                </c:pt>
                <c:pt idx="3926">
                  <c:v>41416.965277780953</c:v>
                </c:pt>
                <c:pt idx="3927">
                  <c:v>41416.972222225399</c:v>
                </c:pt>
                <c:pt idx="3928">
                  <c:v>41416.979166669844</c:v>
                </c:pt>
                <c:pt idx="3929">
                  <c:v>41416.986111114289</c:v>
                </c:pt>
                <c:pt idx="3930">
                  <c:v>41416.993055558734</c:v>
                </c:pt>
                <c:pt idx="3931">
                  <c:v>41417.00000000318</c:v>
                </c:pt>
                <c:pt idx="3932">
                  <c:v>41417.006944447625</c:v>
                </c:pt>
                <c:pt idx="3933">
                  <c:v>41417.01388889207</c:v>
                </c:pt>
                <c:pt idx="3934">
                  <c:v>41417.020833336515</c:v>
                </c:pt>
                <c:pt idx="3935">
                  <c:v>41417.027777780961</c:v>
                </c:pt>
                <c:pt idx="3936">
                  <c:v>41417.034722225406</c:v>
                </c:pt>
                <c:pt idx="3937">
                  <c:v>41417.041666669851</c:v>
                </c:pt>
                <c:pt idx="3938">
                  <c:v>41417.048611114296</c:v>
                </c:pt>
                <c:pt idx="3939">
                  <c:v>41417.055555558742</c:v>
                </c:pt>
                <c:pt idx="3940">
                  <c:v>41417.062500003187</c:v>
                </c:pt>
                <c:pt idx="3941">
                  <c:v>41417.069444447632</c:v>
                </c:pt>
                <c:pt idx="3942">
                  <c:v>41417.076388892077</c:v>
                </c:pt>
                <c:pt idx="3943">
                  <c:v>41417.083333336523</c:v>
                </c:pt>
                <c:pt idx="3944">
                  <c:v>41417.090277780968</c:v>
                </c:pt>
                <c:pt idx="3945">
                  <c:v>41417.097222225413</c:v>
                </c:pt>
                <c:pt idx="3946">
                  <c:v>41417.104166669858</c:v>
                </c:pt>
                <c:pt idx="3947">
                  <c:v>41417.111111114304</c:v>
                </c:pt>
                <c:pt idx="3948">
                  <c:v>41417.118055558749</c:v>
                </c:pt>
                <c:pt idx="3949">
                  <c:v>41417.125000003194</c:v>
                </c:pt>
                <c:pt idx="3950">
                  <c:v>41417.131944447639</c:v>
                </c:pt>
                <c:pt idx="3951">
                  <c:v>41417.138888892085</c:v>
                </c:pt>
                <c:pt idx="3952">
                  <c:v>41417.14583333653</c:v>
                </c:pt>
                <c:pt idx="3953">
                  <c:v>41417.152777780975</c:v>
                </c:pt>
                <c:pt idx="3954">
                  <c:v>41417.15972222542</c:v>
                </c:pt>
                <c:pt idx="3955">
                  <c:v>41417.166666669866</c:v>
                </c:pt>
                <c:pt idx="3956">
                  <c:v>41417.173611114311</c:v>
                </c:pt>
                <c:pt idx="3957">
                  <c:v>41417.180555558756</c:v>
                </c:pt>
                <c:pt idx="3958">
                  <c:v>41417.187500003201</c:v>
                </c:pt>
                <c:pt idx="3959">
                  <c:v>41417.194444447647</c:v>
                </c:pt>
                <c:pt idx="3960">
                  <c:v>41417.201388892092</c:v>
                </c:pt>
                <c:pt idx="3961">
                  <c:v>41417.208333336537</c:v>
                </c:pt>
                <c:pt idx="3962">
                  <c:v>41417.215277780982</c:v>
                </c:pt>
                <c:pt idx="3963">
                  <c:v>41417.222222225428</c:v>
                </c:pt>
                <c:pt idx="3964">
                  <c:v>41417.229166669873</c:v>
                </c:pt>
                <c:pt idx="3965">
                  <c:v>41417.236111114318</c:v>
                </c:pt>
                <c:pt idx="3966">
                  <c:v>41417.243055558763</c:v>
                </c:pt>
                <c:pt idx="3967">
                  <c:v>41417.250000003209</c:v>
                </c:pt>
                <c:pt idx="3968">
                  <c:v>41417.256944447654</c:v>
                </c:pt>
                <c:pt idx="3969">
                  <c:v>41417.263888892099</c:v>
                </c:pt>
                <c:pt idx="3970">
                  <c:v>41417.270833336544</c:v>
                </c:pt>
                <c:pt idx="3971">
                  <c:v>41417.27777778099</c:v>
                </c:pt>
                <c:pt idx="3972">
                  <c:v>41417.284722225435</c:v>
                </c:pt>
                <c:pt idx="3973">
                  <c:v>41417.29166666988</c:v>
                </c:pt>
                <c:pt idx="3974">
                  <c:v>41417.298611114325</c:v>
                </c:pt>
                <c:pt idx="3975">
                  <c:v>41417.305555558771</c:v>
                </c:pt>
                <c:pt idx="3976">
                  <c:v>41417.312500003216</c:v>
                </c:pt>
                <c:pt idx="3977">
                  <c:v>41417.319444447661</c:v>
                </c:pt>
                <c:pt idx="3978">
                  <c:v>41417.326388892106</c:v>
                </c:pt>
                <c:pt idx="3979">
                  <c:v>41417.333333336552</c:v>
                </c:pt>
                <c:pt idx="3980">
                  <c:v>41417.340277780997</c:v>
                </c:pt>
                <c:pt idx="3981">
                  <c:v>41417.347222225442</c:v>
                </c:pt>
                <c:pt idx="3982">
                  <c:v>41417.354166669887</c:v>
                </c:pt>
                <c:pt idx="3983">
                  <c:v>41417.361111114333</c:v>
                </c:pt>
                <c:pt idx="3984">
                  <c:v>41417.368055558778</c:v>
                </c:pt>
                <c:pt idx="3985">
                  <c:v>41417.375000003223</c:v>
                </c:pt>
                <c:pt idx="3986">
                  <c:v>41417.381944447669</c:v>
                </c:pt>
                <c:pt idx="3987">
                  <c:v>41417.388888892114</c:v>
                </c:pt>
                <c:pt idx="3988">
                  <c:v>41417.395833336559</c:v>
                </c:pt>
                <c:pt idx="3989">
                  <c:v>41417.402777781004</c:v>
                </c:pt>
                <c:pt idx="3990">
                  <c:v>41417.40972222545</c:v>
                </c:pt>
                <c:pt idx="3991">
                  <c:v>41417.416666669895</c:v>
                </c:pt>
                <c:pt idx="3992">
                  <c:v>41417.42361111434</c:v>
                </c:pt>
                <c:pt idx="3993">
                  <c:v>41417.430555558785</c:v>
                </c:pt>
                <c:pt idx="3994">
                  <c:v>41417.437500003231</c:v>
                </c:pt>
                <c:pt idx="3995">
                  <c:v>41417.444444447676</c:v>
                </c:pt>
                <c:pt idx="3996">
                  <c:v>41417.451388892121</c:v>
                </c:pt>
                <c:pt idx="3997">
                  <c:v>41417.458333336566</c:v>
                </c:pt>
                <c:pt idx="3998">
                  <c:v>41417.465277781012</c:v>
                </c:pt>
                <c:pt idx="3999">
                  <c:v>41417.472222225457</c:v>
                </c:pt>
                <c:pt idx="4000">
                  <c:v>41417.479166669902</c:v>
                </c:pt>
                <c:pt idx="4001">
                  <c:v>41417.486111114347</c:v>
                </c:pt>
                <c:pt idx="4002">
                  <c:v>41417.493055558793</c:v>
                </c:pt>
                <c:pt idx="4003">
                  <c:v>41417.500000003238</c:v>
                </c:pt>
                <c:pt idx="4004">
                  <c:v>41417.506944447683</c:v>
                </c:pt>
                <c:pt idx="4005">
                  <c:v>41417.513888892128</c:v>
                </c:pt>
                <c:pt idx="4006">
                  <c:v>41417.520833336574</c:v>
                </c:pt>
                <c:pt idx="4007">
                  <c:v>41417.527777781019</c:v>
                </c:pt>
                <c:pt idx="4008">
                  <c:v>41417.534722225464</c:v>
                </c:pt>
                <c:pt idx="4009">
                  <c:v>41417.541666669909</c:v>
                </c:pt>
                <c:pt idx="4010">
                  <c:v>41417.548611114355</c:v>
                </c:pt>
                <c:pt idx="4011">
                  <c:v>41417.5555555588</c:v>
                </c:pt>
                <c:pt idx="4012">
                  <c:v>41417.562500003245</c:v>
                </c:pt>
                <c:pt idx="4013">
                  <c:v>41417.56944444769</c:v>
                </c:pt>
                <c:pt idx="4014">
                  <c:v>41417.576388892136</c:v>
                </c:pt>
                <c:pt idx="4015">
                  <c:v>41417.583333336581</c:v>
                </c:pt>
                <c:pt idx="4016">
                  <c:v>41417.590277781026</c:v>
                </c:pt>
                <c:pt idx="4017">
                  <c:v>41417.597222225471</c:v>
                </c:pt>
                <c:pt idx="4018">
                  <c:v>41417.604166669917</c:v>
                </c:pt>
                <c:pt idx="4019">
                  <c:v>41417.611111114362</c:v>
                </c:pt>
                <c:pt idx="4020">
                  <c:v>41417.618055558807</c:v>
                </c:pt>
                <c:pt idx="4021">
                  <c:v>41417.625000003252</c:v>
                </c:pt>
                <c:pt idx="4022">
                  <c:v>41417.631944447698</c:v>
                </c:pt>
                <c:pt idx="4023">
                  <c:v>41417.638888892143</c:v>
                </c:pt>
                <c:pt idx="4024">
                  <c:v>41417.645833336588</c:v>
                </c:pt>
                <c:pt idx="4025">
                  <c:v>41417.652777781033</c:v>
                </c:pt>
                <c:pt idx="4026">
                  <c:v>41417.659722225479</c:v>
                </c:pt>
                <c:pt idx="4027">
                  <c:v>41417.666666669924</c:v>
                </c:pt>
                <c:pt idx="4028">
                  <c:v>41417.673611114369</c:v>
                </c:pt>
                <c:pt idx="4029">
                  <c:v>41417.680555558814</c:v>
                </c:pt>
                <c:pt idx="4030">
                  <c:v>41417.68750000326</c:v>
                </c:pt>
                <c:pt idx="4031">
                  <c:v>41417.694444447705</c:v>
                </c:pt>
                <c:pt idx="4032">
                  <c:v>41417.70138889215</c:v>
                </c:pt>
                <c:pt idx="4033">
                  <c:v>41417.708333336595</c:v>
                </c:pt>
                <c:pt idx="4034">
                  <c:v>41417.715277781041</c:v>
                </c:pt>
                <c:pt idx="4035">
                  <c:v>41417.722222225486</c:v>
                </c:pt>
                <c:pt idx="4036">
                  <c:v>41417.729166669931</c:v>
                </c:pt>
                <c:pt idx="4037">
                  <c:v>41417.736111114376</c:v>
                </c:pt>
                <c:pt idx="4038">
                  <c:v>41417.743055558822</c:v>
                </c:pt>
                <c:pt idx="4039">
                  <c:v>41417.750000003267</c:v>
                </c:pt>
                <c:pt idx="4040">
                  <c:v>41417.756944447712</c:v>
                </c:pt>
                <c:pt idx="4041">
                  <c:v>41417.763888892157</c:v>
                </c:pt>
                <c:pt idx="4042">
                  <c:v>41417.770833336603</c:v>
                </c:pt>
                <c:pt idx="4043">
                  <c:v>41417.777777781048</c:v>
                </c:pt>
                <c:pt idx="4044">
                  <c:v>41417.784722225493</c:v>
                </c:pt>
                <c:pt idx="4045">
                  <c:v>41417.791666669938</c:v>
                </c:pt>
                <c:pt idx="4046">
                  <c:v>41417.798611114384</c:v>
                </c:pt>
                <c:pt idx="4047">
                  <c:v>41417.805555558829</c:v>
                </c:pt>
                <c:pt idx="4048">
                  <c:v>41417.812500003274</c:v>
                </c:pt>
                <c:pt idx="4049">
                  <c:v>41417.819444447719</c:v>
                </c:pt>
                <c:pt idx="4050">
                  <c:v>41417.826388892165</c:v>
                </c:pt>
                <c:pt idx="4051">
                  <c:v>41417.83333333661</c:v>
                </c:pt>
                <c:pt idx="4052">
                  <c:v>41417.840277781055</c:v>
                </c:pt>
                <c:pt idx="4053">
                  <c:v>41417.8472222255</c:v>
                </c:pt>
                <c:pt idx="4054">
                  <c:v>41417.854166669946</c:v>
                </c:pt>
                <c:pt idx="4055">
                  <c:v>41417.861111114391</c:v>
                </c:pt>
                <c:pt idx="4056">
                  <c:v>41417.868055558836</c:v>
                </c:pt>
                <c:pt idx="4057">
                  <c:v>41417.875000003281</c:v>
                </c:pt>
                <c:pt idx="4058">
                  <c:v>41417.881944447727</c:v>
                </c:pt>
                <c:pt idx="4059">
                  <c:v>41417.888888892172</c:v>
                </c:pt>
                <c:pt idx="4060">
                  <c:v>41417.895833336617</c:v>
                </c:pt>
                <c:pt idx="4061">
                  <c:v>41417.902777781062</c:v>
                </c:pt>
                <c:pt idx="4062">
                  <c:v>41417.909722225508</c:v>
                </c:pt>
                <c:pt idx="4063">
                  <c:v>41417.916666669953</c:v>
                </c:pt>
                <c:pt idx="4064">
                  <c:v>41417.923611114398</c:v>
                </c:pt>
                <c:pt idx="4065">
                  <c:v>41417.930555558843</c:v>
                </c:pt>
                <c:pt idx="4066">
                  <c:v>41417.937500003289</c:v>
                </c:pt>
                <c:pt idx="4067">
                  <c:v>41417.944444447734</c:v>
                </c:pt>
                <c:pt idx="4068">
                  <c:v>41417.951388892179</c:v>
                </c:pt>
                <c:pt idx="4069">
                  <c:v>41417.958333336624</c:v>
                </c:pt>
                <c:pt idx="4070">
                  <c:v>41417.96527778107</c:v>
                </c:pt>
                <c:pt idx="4071">
                  <c:v>41417.972222225515</c:v>
                </c:pt>
                <c:pt idx="4072">
                  <c:v>41417.97916666996</c:v>
                </c:pt>
                <c:pt idx="4073">
                  <c:v>41417.986111114406</c:v>
                </c:pt>
                <c:pt idx="4074">
                  <c:v>41417.993055558851</c:v>
                </c:pt>
                <c:pt idx="4075">
                  <c:v>41418.000000003296</c:v>
                </c:pt>
                <c:pt idx="4076">
                  <c:v>41418.006944447741</c:v>
                </c:pt>
                <c:pt idx="4077">
                  <c:v>41418.013888892187</c:v>
                </c:pt>
                <c:pt idx="4078">
                  <c:v>41418.020833336632</c:v>
                </c:pt>
                <c:pt idx="4079">
                  <c:v>41418.027777781077</c:v>
                </c:pt>
                <c:pt idx="4080">
                  <c:v>41418.034722225522</c:v>
                </c:pt>
                <c:pt idx="4081">
                  <c:v>41418.041666669968</c:v>
                </c:pt>
                <c:pt idx="4082">
                  <c:v>41418.048611114413</c:v>
                </c:pt>
                <c:pt idx="4083">
                  <c:v>41418.055555558858</c:v>
                </c:pt>
                <c:pt idx="4084">
                  <c:v>41418.062500003303</c:v>
                </c:pt>
                <c:pt idx="4085">
                  <c:v>41418.069444447749</c:v>
                </c:pt>
                <c:pt idx="4086">
                  <c:v>41418.076388892194</c:v>
                </c:pt>
                <c:pt idx="4087">
                  <c:v>41418.083333336639</c:v>
                </c:pt>
                <c:pt idx="4088">
                  <c:v>41418.090277781084</c:v>
                </c:pt>
                <c:pt idx="4089">
                  <c:v>41418.09722222553</c:v>
                </c:pt>
                <c:pt idx="4090">
                  <c:v>41418.104166669975</c:v>
                </c:pt>
                <c:pt idx="4091">
                  <c:v>41418.11111111442</c:v>
                </c:pt>
                <c:pt idx="4092">
                  <c:v>41418.118055558865</c:v>
                </c:pt>
                <c:pt idx="4093">
                  <c:v>41418.125000003311</c:v>
                </c:pt>
                <c:pt idx="4094">
                  <c:v>41418.131944447756</c:v>
                </c:pt>
                <c:pt idx="4095">
                  <c:v>41418.138888892201</c:v>
                </c:pt>
                <c:pt idx="4096">
                  <c:v>41418.145833336646</c:v>
                </c:pt>
                <c:pt idx="4097">
                  <c:v>41418.152777781092</c:v>
                </c:pt>
                <c:pt idx="4098">
                  <c:v>41418.159722225537</c:v>
                </c:pt>
                <c:pt idx="4099">
                  <c:v>41418.166666669982</c:v>
                </c:pt>
                <c:pt idx="4100">
                  <c:v>41418.173611114427</c:v>
                </c:pt>
                <c:pt idx="4101">
                  <c:v>41418.180555558873</c:v>
                </c:pt>
                <c:pt idx="4102">
                  <c:v>41418.187500003318</c:v>
                </c:pt>
                <c:pt idx="4103">
                  <c:v>41418.194444447763</c:v>
                </c:pt>
                <c:pt idx="4104">
                  <c:v>41418.201388892208</c:v>
                </c:pt>
                <c:pt idx="4105">
                  <c:v>41418.208333336654</c:v>
                </c:pt>
                <c:pt idx="4106">
                  <c:v>41418.215277781099</c:v>
                </c:pt>
                <c:pt idx="4107">
                  <c:v>41418.222222225544</c:v>
                </c:pt>
                <c:pt idx="4108">
                  <c:v>41418.229166669989</c:v>
                </c:pt>
                <c:pt idx="4109">
                  <c:v>41418.236111114435</c:v>
                </c:pt>
                <c:pt idx="4110">
                  <c:v>41418.24305555888</c:v>
                </c:pt>
                <c:pt idx="4111">
                  <c:v>41418.250000003325</c:v>
                </c:pt>
                <c:pt idx="4112">
                  <c:v>41418.25694444777</c:v>
                </c:pt>
                <c:pt idx="4113">
                  <c:v>41418.263888892216</c:v>
                </c:pt>
                <c:pt idx="4114">
                  <c:v>41418.270833336661</c:v>
                </c:pt>
                <c:pt idx="4115">
                  <c:v>41418.277777781106</c:v>
                </c:pt>
                <c:pt idx="4116">
                  <c:v>41418.284722225551</c:v>
                </c:pt>
                <c:pt idx="4117">
                  <c:v>41418.291666669997</c:v>
                </c:pt>
                <c:pt idx="4118">
                  <c:v>41418.298611114442</c:v>
                </c:pt>
                <c:pt idx="4119">
                  <c:v>41418.305555558887</c:v>
                </c:pt>
                <c:pt idx="4120">
                  <c:v>41418.312500003332</c:v>
                </c:pt>
                <c:pt idx="4121">
                  <c:v>41418.319444447778</c:v>
                </c:pt>
                <c:pt idx="4122">
                  <c:v>41418.326388892223</c:v>
                </c:pt>
                <c:pt idx="4123">
                  <c:v>41418.333333336668</c:v>
                </c:pt>
                <c:pt idx="4124">
                  <c:v>41418.340277781113</c:v>
                </c:pt>
                <c:pt idx="4125">
                  <c:v>41418.347222225559</c:v>
                </c:pt>
                <c:pt idx="4126">
                  <c:v>41418.354166670004</c:v>
                </c:pt>
                <c:pt idx="4127">
                  <c:v>41418.361111114449</c:v>
                </c:pt>
                <c:pt idx="4128">
                  <c:v>41418.368055558894</c:v>
                </c:pt>
                <c:pt idx="4129">
                  <c:v>41418.37500000334</c:v>
                </c:pt>
                <c:pt idx="4130">
                  <c:v>41418.381944447785</c:v>
                </c:pt>
                <c:pt idx="4131">
                  <c:v>41418.38888889223</c:v>
                </c:pt>
                <c:pt idx="4132">
                  <c:v>41418.395833336675</c:v>
                </c:pt>
                <c:pt idx="4133">
                  <c:v>41418.402777781121</c:v>
                </c:pt>
                <c:pt idx="4134">
                  <c:v>41418.409722225566</c:v>
                </c:pt>
                <c:pt idx="4135">
                  <c:v>41418.416666670011</c:v>
                </c:pt>
                <c:pt idx="4136">
                  <c:v>41418.423611114456</c:v>
                </c:pt>
                <c:pt idx="4137">
                  <c:v>41418.430555558902</c:v>
                </c:pt>
                <c:pt idx="4138">
                  <c:v>41418.437500003347</c:v>
                </c:pt>
                <c:pt idx="4139">
                  <c:v>41418.444444447792</c:v>
                </c:pt>
                <c:pt idx="4140">
                  <c:v>41418.451388892237</c:v>
                </c:pt>
                <c:pt idx="4141">
                  <c:v>41418.458333336683</c:v>
                </c:pt>
                <c:pt idx="4142">
                  <c:v>41418.465277781128</c:v>
                </c:pt>
                <c:pt idx="4143">
                  <c:v>41418.472222225573</c:v>
                </c:pt>
                <c:pt idx="4144">
                  <c:v>41418.479166670018</c:v>
                </c:pt>
                <c:pt idx="4145">
                  <c:v>41418.486111114464</c:v>
                </c:pt>
                <c:pt idx="4146">
                  <c:v>41418.493055558909</c:v>
                </c:pt>
                <c:pt idx="4147">
                  <c:v>41418.500000003354</c:v>
                </c:pt>
                <c:pt idx="4148">
                  <c:v>41418.506944447799</c:v>
                </c:pt>
                <c:pt idx="4149">
                  <c:v>41418.513888892245</c:v>
                </c:pt>
                <c:pt idx="4150">
                  <c:v>41418.52083333669</c:v>
                </c:pt>
                <c:pt idx="4151">
                  <c:v>41418.527777781135</c:v>
                </c:pt>
                <c:pt idx="4152">
                  <c:v>41418.53472222558</c:v>
                </c:pt>
                <c:pt idx="4153">
                  <c:v>41418.541666670026</c:v>
                </c:pt>
                <c:pt idx="4154">
                  <c:v>41418.548611114471</c:v>
                </c:pt>
                <c:pt idx="4155">
                  <c:v>41418.555555558916</c:v>
                </c:pt>
                <c:pt idx="4156">
                  <c:v>41418.562500003361</c:v>
                </c:pt>
                <c:pt idx="4157">
                  <c:v>41418.569444447807</c:v>
                </c:pt>
                <c:pt idx="4158">
                  <c:v>41418.576388892252</c:v>
                </c:pt>
                <c:pt idx="4159">
                  <c:v>41418.583333336697</c:v>
                </c:pt>
                <c:pt idx="4160">
                  <c:v>41418.590277781143</c:v>
                </c:pt>
                <c:pt idx="4161">
                  <c:v>41418.597222225588</c:v>
                </c:pt>
                <c:pt idx="4162">
                  <c:v>41418.604166670033</c:v>
                </c:pt>
                <c:pt idx="4163">
                  <c:v>41418.611111114478</c:v>
                </c:pt>
                <c:pt idx="4164">
                  <c:v>41418.618055558924</c:v>
                </c:pt>
                <c:pt idx="4165">
                  <c:v>41418.625000003369</c:v>
                </c:pt>
                <c:pt idx="4166">
                  <c:v>41418.631944447814</c:v>
                </c:pt>
                <c:pt idx="4167">
                  <c:v>41418.638888892259</c:v>
                </c:pt>
                <c:pt idx="4168">
                  <c:v>41418.645833336705</c:v>
                </c:pt>
                <c:pt idx="4169">
                  <c:v>41418.65277778115</c:v>
                </c:pt>
                <c:pt idx="4170">
                  <c:v>41418.659722225595</c:v>
                </c:pt>
                <c:pt idx="4171">
                  <c:v>41418.66666667004</c:v>
                </c:pt>
                <c:pt idx="4172">
                  <c:v>41418.673611114486</c:v>
                </c:pt>
                <c:pt idx="4173">
                  <c:v>41418.680555558931</c:v>
                </c:pt>
                <c:pt idx="4174">
                  <c:v>41418.687500003376</c:v>
                </c:pt>
                <c:pt idx="4175">
                  <c:v>41418.694444447821</c:v>
                </c:pt>
                <c:pt idx="4176">
                  <c:v>41418.701388892267</c:v>
                </c:pt>
                <c:pt idx="4177">
                  <c:v>41418.708333336712</c:v>
                </c:pt>
                <c:pt idx="4178">
                  <c:v>41418.715277781157</c:v>
                </c:pt>
                <c:pt idx="4179">
                  <c:v>41418.722222225602</c:v>
                </c:pt>
                <c:pt idx="4180">
                  <c:v>41418.729166670048</c:v>
                </c:pt>
                <c:pt idx="4181">
                  <c:v>41418.736111114493</c:v>
                </c:pt>
                <c:pt idx="4182">
                  <c:v>41418.743055558938</c:v>
                </c:pt>
                <c:pt idx="4183">
                  <c:v>41418.750000003383</c:v>
                </c:pt>
                <c:pt idx="4184">
                  <c:v>41418.756944447829</c:v>
                </c:pt>
                <c:pt idx="4185">
                  <c:v>41418.763888892274</c:v>
                </c:pt>
                <c:pt idx="4186">
                  <c:v>41418.770833336719</c:v>
                </c:pt>
                <c:pt idx="4187">
                  <c:v>41418.777777781164</c:v>
                </c:pt>
                <c:pt idx="4188">
                  <c:v>41418.78472222561</c:v>
                </c:pt>
                <c:pt idx="4189">
                  <c:v>41418.791666670055</c:v>
                </c:pt>
                <c:pt idx="4190">
                  <c:v>41418.7986111145</c:v>
                </c:pt>
                <c:pt idx="4191">
                  <c:v>41418.805555558945</c:v>
                </c:pt>
                <c:pt idx="4192">
                  <c:v>41418.812500003391</c:v>
                </c:pt>
                <c:pt idx="4193">
                  <c:v>41418.819444447836</c:v>
                </c:pt>
                <c:pt idx="4194">
                  <c:v>41418.826388892281</c:v>
                </c:pt>
                <c:pt idx="4195">
                  <c:v>41418.833333336726</c:v>
                </c:pt>
                <c:pt idx="4196">
                  <c:v>41418.840277781172</c:v>
                </c:pt>
                <c:pt idx="4197">
                  <c:v>41418.847222225617</c:v>
                </c:pt>
                <c:pt idx="4198">
                  <c:v>41418.854166670062</c:v>
                </c:pt>
                <c:pt idx="4199">
                  <c:v>41418.861111114507</c:v>
                </c:pt>
                <c:pt idx="4200">
                  <c:v>41418.868055558953</c:v>
                </c:pt>
                <c:pt idx="4201">
                  <c:v>41418.875000003398</c:v>
                </c:pt>
                <c:pt idx="4202">
                  <c:v>41418.881944447843</c:v>
                </c:pt>
                <c:pt idx="4203">
                  <c:v>41418.888888892288</c:v>
                </c:pt>
                <c:pt idx="4204">
                  <c:v>41418.895833336734</c:v>
                </c:pt>
                <c:pt idx="4205">
                  <c:v>41418.902777781179</c:v>
                </c:pt>
                <c:pt idx="4206">
                  <c:v>41418.909722225624</c:v>
                </c:pt>
                <c:pt idx="4207">
                  <c:v>41418.916666670069</c:v>
                </c:pt>
                <c:pt idx="4208">
                  <c:v>41418.923611114515</c:v>
                </c:pt>
                <c:pt idx="4209">
                  <c:v>41418.93055555896</c:v>
                </c:pt>
                <c:pt idx="4210">
                  <c:v>41418.937500003405</c:v>
                </c:pt>
                <c:pt idx="4211">
                  <c:v>41418.94444444785</c:v>
                </c:pt>
                <c:pt idx="4212">
                  <c:v>41418.951388892296</c:v>
                </c:pt>
                <c:pt idx="4213">
                  <c:v>41418.958333336741</c:v>
                </c:pt>
                <c:pt idx="4214">
                  <c:v>41418.965277781186</c:v>
                </c:pt>
                <c:pt idx="4215">
                  <c:v>41418.972222225631</c:v>
                </c:pt>
                <c:pt idx="4216">
                  <c:v>41418.979166670077</c:v>
                </c:pt>
                <c:pt idx="4217">
                  <c:v>41418.986111114522</c:v>
                </c:pt>
                <c:pt idx="4218">
                  <c:v>41418.993055558967</c:v>
                </c:pt>
                <c:pt idx="4219">
                  <c:v>41419.000000003412</c:v>
                </c:pt>
                <c:pt idx="4220">
                  <c:v>41419.006944447858</c:v>
                </c:pt>
                <c:pt idx="4221">
                  <c:v>41419.013888892303</c:v>
                </c:pt>
                <c:pt idx="4222">
                  <c:v>41419.020833336748</c:v>
                </c:pt>
                <c:pt idx="4223">
                  <c:v>41419.027777781193</c:v>
                </c:pt>
                <c:pt idx="4224">
                  <c:v>41419.034722225639</c:v>
                </c:pt>
                <c:pt idx="4225">
                  <c:v>41419.041666670084</c:v>
                </c:pt>
                <c:pt idx="4226">
                  <c:v>41419.048611114529</c:v>
                </c:pt>
                <c:pt idx="4227">
                  <c:v>41419.055555558974</c:v>
                </c:pt>
                <c:pt idx="4228">
                  <c:v>41419.06250000342</c:v>
                </c:pt>
                <c:pt idx="4229">
                  <c:v>41419.069444447865</c:v>
                </c:pt>
                <c:pt idx="4230">
                  <c:v>41419.07638889231</c:v>
                </c:pt>
                <c:pt idx="4231">
                  <c:v>41419.083333336755</c:v>
                </c:pt>
                <c:pt idx="4232">
                  <c:v>41419.090277781201</c:v>
                </c:pt>
                <c:pt idx="4233">
                  <c:v>41419.097222225646</c:v>
                </c:pt>
                <c:pt idx="4234">
                  <c:v>41419.104166670091</c:v>
                </c:pt>
                <c:pt idx="4235">
                  <c:v>41419.111111114536</c:v>
                </c:pt>
                <c:pt idx="4236">
                  <c:v>41419.118055558982</c:v>
                </c:pt>
                <c:pt idx="4237">
                  <c:v>41419.125000003427</c:v>
                </c:pt>
                <c:pt idx="4238">
                  <c:v>41419.131944447872</c:v>
                </c:pt>
                <c:pt idx="4239">
                  <c:v>41419.138888892317</c:v>
                </c:pt>
                <c:pt idx="4240">
                  <c:v>41419.145833336763</c:v>
                </c:pt>
                <c:pt idx="4241">
                  <c:v>41419.152777781208</c:v>
                </c:pt>
                <c:pt idx="4242">
                  <c:v>41419.159722225653</c:v>
                </c:pt>
                <c:pt idx="4243">
                  <c:v>41419.166666670098</c:v>
                </c:pt>
                <c:pt idx="4244">
                  <c:v>41419.173611114544</c:v>
                </c:pt>
                <c:pt idx="4245">
                  <c:v>41419.180555558989</c:v>
                </c:pt>
                <c:pt idx="4246">
                  <c:v>41419.187500003434</c:v>
                </c:pt>
                <c:pt idx="4247">
                  <c:v>41419.19444444788</c:v>
                </c:pt>
                <c:pt idx="4248">
                  <c:v>41419.201388892325</c:v>
                </c:pt>
                <c:pt idx="4249">
                  <c:v>41419.20833333677</c:v>
                </c:pt>
                <c:pt idx="4250">
                  <c:v>41419.215277781215</c:v>
                </c:pt>
                <c:pt idx="4251">
                  <c:v>41419.222222225661</c:v>
                </c:pt>
                <c:pt idx="4252">
                  <c:v>41419.229166670106</c:v>
                </c:pt>
                <c:pt idx="4253">
                  <c:v>41419.236111114551</c:v>
                </c:pt>
                <c:pt idx="4254">
                  <c:v>41419.243055558996</c:v>
                </c:pt>
                <c:pt idx="4255">
                  <c:v>41419.250000003442</c:v>
                </c:pt>
                <c:pt idx="4256">
                  <c:v>41419.256944447887</c:v>
                </c:pt>
                <c:pt idx="4257">
                  <c:v>41419.263888892332</c:v>
                </c:pt>
                <c:pt idx="4258">
                  <c:v>41419.270833336777</c:v>
                </c:pt>
                <c:pt idx="4259">
                  <c:v>41419.277777781223</c:v>
                </c:pt>
                <c:pt idx="4260">
                  <c:v>41419.284722225668</c:v>
                </c:pt>
                <c:pt idx="4261">
                  <c:v>41419.291666670113</c:v>
                </c:pt>
                <c:pt idx="4262">
                  <c:v>41419.298611114558</c:v>
                </c:pt>
                <c:pt idx="4263">
                  <c:v>41419.305555559004</c:v>
                </c:pt>
                <c:pt idx="4264">
                  <c:v>41419.312500003449</c:v>
                </c:pt>
                <c:pt idx="4265">
                  <c:v>41419.319444447894</c:v>
                </c:pt>
                <c:pt idx="4266">
                  <c:v>41419.326388892339</c:v>
                </c:pt>
                <c:pt idx="4267">
                  <c:v>41419.333333336785</c:v>
                </c:pt>
                <c:pt idx="4268">
                  <c:v>41419.34027778123</c:v>
                </c:pt>
                <c:pt idx="4269">
                  <c:v>41419.347222225675</c:v>
                </c:pt>
                <c:pt idx="4270">
                  <c:v>41419.35416667012</c:v>
                </c:pt>
                <c:pt idx="4271">
                  <c:v>41419.361111114566</c:v>
                </c:pt>
                <c:pt idx="4272">
                  <c:v>41419.368055559011</c:v>
                </c:pt>
                <c:pt idx="4273">
                  <c:v>41419.375000003456</c:v>
                </c:pt>
                <c:pt idx="4274">
                  <c:v>41419.381944447901</c:v>
                </c:pt>
                <c:pt idx="4275">
                  <c:v>41419.388888892347</c:v>
                </c:pt>
                <c:pt idx="4276">
                  <c:v>41419.395833336792</c:v>
                </c:pt>
                <c:pt idx="4277">
                  <c:v>41419.402777781237</c:v>
                </c:pt>
                <c:pt idx="4278">
                  <c:v>41419.409722225682</c:v>
                </c:pt>
                <c:pt idx="4279">
                  <c:v>41419.416666670128</c:v>
                </c:pt>
                <c:pt idx="4280">
                  <c:v>41419.423611114573</c:v>
                </c:pt>
                <c:pt idx="4281">
                  <c:v>41419.430555559018</c:v>
                </c:pt>
                <c:pt idx="4282">
                  <c:v>41419.437500003463</c:v>
                </c:pt>
                <c:pt idx="4283">
                  <c:v>41419.444444447909</c:v>
                </c:pt>
                <c:pt idx="4284">
                  <c:v>41419.451388892354</c:v>
                </c:pt>
                <c:pt idx="4285">
                  <c:v>41419.458333336799</c:v>
                </c:pt>
                <c:pt idx="4286">
                  <c:v>41419.465277781244</c:v>
                </c:pt>
                <c:pt idx="4287">
                  <c:v>41419.47222222569</c:v>
                </c:pt>
                <c:pt idx="4288">
                  <c:v>41419.479166670135</c:v>
                </c:pt>
                <c:pt idx="4289">
                  <c:v>41419.48611111458</c:v>
                </c:pt>
                <c:pt idx="4290">
                  <c:v>41419.493055559025</c:v>
                </c:pt>
                <c:pt idx="4291">
                  <c:v>41419.500000003471</c:v>
                </c:pt>
                <c:pt idx="4292">
                  <c:v>41419.506944447916</c:v>
                </c:pt>
                <c:pt idx="4293">
                  <c:v>41419.513888892361</c:v>
                </c:pt>
                <c:pt idx="4294">
                  <c:v>41419.520833336806</c:v>
                </c:pt>
                <c:pt idx="4295">
                  <c:v>41419.527777781252</c:v>
                </c:pt>
                <c:pt idx="4296">
                  <c:v>41419.534722225697</c:v>
                </c:pt>
                <c:pt idx="4297">
                  <c:v>41419.541666670142</c:v>
                </c:pt>
                <c:pt idx="4298">
                  <c:v>41419.548611114587</c:v>
                </c:pt>
                <c:pt idx="4299">
                  <c:v>41419.555555559033</c:v>
                </c:pt>
                <c:pt idx="4300">
                  <c:v>41419.562500003478</c:v>
                </c:pt>
                <c:pt idx="4301">
                  <c:v>41419.569444447923</c:v>
                </c:pt>
                <c:pt idx="4302">
                  <c:v>41419.576388892368</c:v>
                </c:pt>
                <c:pt idx="4303">
                  <c:v>41419.583333336814</c:v>
                </c:pt>
                <c:pt idx="4304">
                  <c:v>41419.590277781259</c:v>
                </c:pt>
                <c:pt idx="4305">
                  <c:v>41419.597222225704</c:v>
                </c:pt>
                <c:pt idx="4306">
                  <c:v>41419.604166670149</c:v>
                </c:pt>
                <c:pt idx="4307">
                  <c:v>41419.611111114595</c:v>
                </c:pt>
                <c:pt idx="4308">
                  <c:v>41419.61805555904</c:v>
                </c:pt>
                <c:pt idx="4309">
                  <c:v>41419.625000003485</c:v>
                </c:pt>
                <c:pt idx="4310">
                  <c:v>41419.63194444793</c:v>
                </c:pt>
                <c:pt idx="4311">
                  <c:v>41419.638888892376</c:v>
                </c:pt>
                <c:pt idx="4312">
                  <c:v>41419.645833336821</c:v>
                </c:pt>
                <c:pt idx="4313">
                  <c:v>41419.652777781266</c:v>
                </c:pt>
                <c:pt idx="4314">
                  <c:v>41419.659722225711</c:v>
                </c:pt>
                <c:pt idx="4315">
                  <c:v>41419.666666670157</c:v>
                </c:pt>
                <c:pt idx="4316">
                  <c:v>41419.673611114602</c:v>
                </c:pt>
                <c:pt idx="4317">
                  <c:v>41419.680555559047</c:v>
                </c:pt>
                <c:pt idx="4318">
                  <c:v>41419.687500003492</c:v>
                </c:pt>
                <c:pt idx="4319">
                  <c:v>41419.694444447938</c:v>
                </c:pt>
                <c:pt idx="4320">
                  <c:v>41419.701388892383</c:v>
                </c:pt>
                <c:pt idx="4321">
                  <c:v>41419.708333336828</c:v>
                </c:pt>
                <c:pt idx="4322">
                  <c:v>41419.715277781273</c:v>
                </c:pt>
                <c:pt idx="4323">
                  <c:v>41419.722222225719</c:v>
                </c:pt>
                <c:pt idx="4324">
                  <c:v>41419.729166670164</c:v>
                </c:pt>
                <c:pt idx="4325">
                  <c:v>41419.736111114609</c:v>
                </c:pt>
                <c:pt idx="4326">
                  <c:v>41419.743055559054</c:v>
                </c:pt>
                <c:pt idx="4327">
                  <c:v>41419.7500000035</c:v>
                </c:pt>
                <c:pt idx="4328">
                  <c:v>41419.756944447945</c:v>
                </c:pt>
                <c:pt idx="4329">
                  <c:v>41419.76388889239</c:v>
                </c:pt>
                <c:pt idx="4330">
                  <c:v>41419.770833336835</c:v>
                </c:pt>
                <c:pt idx="4331">
                  <c:v>41419.777777781281</c:v>
                </c:pt>
                <c:pt idx="4332">
                  <c:v>41419.784722225726</c:v>
                </c:pt>
                <c:pt idx="4333">
                  <c:v>41419.791666670171</c:v>
                </c:pt>
                <c:pt idx="4334">
                  <c:v>41419.798611114617</c:v>
                </c:pt>
                <c:pt idx="4335">
                  <c:v>41419.805555559062</c:v>
                </c:pt>
                <c:pt idx="4336">
                  <c:v>41419.812500003507</c:v>
                </c:pt>
                <c:pt idx="4337">
                  <c:v>41419.819444447952</c:v>
                </c:pt>
                <c:pt idx="4338">
                  <c:v>41419.826388892398</c:v>
                </c:pt>
                <c:pt idx="4339">
                  <c:v>41419.833333336843</c:v>
                </c:pt>
                <c:pt idx="4340">
                  <c:v>41419.840277781288</c:v>
                </c:pt>
                <c:pt idx="4341">
                  <c:v>41419.847222225733</c:v>
                </c:pt>
                <c:pt idx="4342">
                  <c:v>41419.854166670179</c:v>
                </c:pt>
                <c:pt idx="4343">
                  <c:v>41419.861111114624</c:v>
                </c:pt>
                <c:pt idx="4344">
                  <c:v>41419.868055559069</c:v>
                </c:pt>
                <c:pt idx="4345">
                  <c:v>41419.875000003514</c:v>
                </c:pt>
                <c:pt idx="4346">
                  <c:v>41419.88194444796</c:v>
                </c:pt>
                <c:pt idx="4347">
                  <c:v>41419.888888892405</c:v>
                </c:pt>
                <c:pt idx="4348">
                  <c:v>41419.89583333685</c:v>
                </c:pt>
                <c:pt idx="4349">
                  <c:v>41419.902777781295</c:v>
                </c:pt>
                <c:pt idx="4350">
                  <c:v>41419.909722225741</c:v>
                </c:pt>
                <c:pt idx="4351">
                  <c:v>41419.916666670186</c:v>
                </c:pt>
                <c:pt idx="4352">
                  <c:v>41419.923611114631</c:v>
                </c:pt>
                <c:pt idx="4353">
                  <c:v>41419.930555559076</c:v>
                </c:pt>
                <c:pt idx="4354">
                  <c:v>41419.937500003522</c:v>
                </c:pt>
                <c:pt idx="4355">
                  <c:v>41419.944444447967</c:v>
                </c:pt>
                <c:pt idx="4356">
                  <c:v>41419.951388892412</c:v>
                </c:pt>
                <c:pt idx="4357">
                  <c:v>41419.958333336857</c:v>
                </c:pt>
                <c:pt idx="4358">
                  <c:v>41419.965277781303</c:v>
                </c:pt>
                <c:pt idx="4359">
                  <c:v>41419.972222225748</c:v>
                </c:pt>
                <c:pt idx="4360">
                  <c:v>41419.979166670193</c:v>
                </c:pt>
                <c:pt idx="4361">
                  <c:v>41419.986111114638</c:v>
                </c:pt>
                <c:pt idx="4362">
                  <c:v>41419.993055559084</c:v>
                </c:pt>
                <c:pt idx="4363">
                  <c:v>41420.000000003529</c:v>
                </c:pt>
                <c:pt idx="4364">
                  <c:v>41420.006944447974</c:v>
                </c:pt>
                <c:pt idx="4365">
                  <c:v>41420.013888892419</c:v>
                </c:pt>
                <c:pt idx="4366">
                  <c:v>41420.020833336865</c:v>
                </c:pt>
                <c:pt idx="4367">
                  <c:v>41420.02777778131</c:v>
                </c:pt>
                <c:pt idx="4368">
                  <c:v>41420.034722225755</c:v>
                </c:pt>
                <c:pt idx="4369">
                  <c:v>41420.0416666702</c:v>
                </c:pt>
                <c:pt idx="4370">
                  <c:v>41420.048611114646</c:v>
                </c:pt>
                <c:pt idx="4371">
                  <c:v>41420.055555559091</c:v>
                </c:pt>
                <c:pt idx="4372">
                  <c:v>41420.062500003536</c:v>
                </c:pt>
                <c:pt idx="4373">
                  <c:v>41420.069444447981</c:v>
                </c:pt>
                <c:pt idx="4374">
                  <c:v>41420.076388892427</c:v>
                </c:pt>
                <c:pt idx="4375">
                  <c:v>41420.083333336872</c:v>
                </c:pt>
                <c:pt idx="4376">
                  <c:v>41420.090277781317</c:v>
                </c:pt>
                <c:pt idx="4377">
                  <c:v>41420.097222225762</c:v>
                </c:pt>
                <c:pt idx="4378">
                  <c:v>41420.104166670208</c:v>
                </c:pt>
                <c:pt idx="4379">
                  <c:v>41420.111111114653</c:v>
                </c:pt>
                <c:pt idx="4380">
                  <c:v>41420.118055559098</c:v>
                </c:pt>
                <c:pt idx="4381">
                  <c:v>41420.125000003543</c:v>
                </c:pt>
                <c:pt idx="4382">
                  <c:v>41420.131944447989</c:v>
                </c:pt>
                <c:pt idx="4383">
                  <c:v>41420.138888892434</c:v>
                </c:pt>
                <c:pt idx="4384">
                  <c:v>41420.145833336879</c:v>
                </c:pt>
                <c:pt idx="4385">
                  <c:v>41420.152777781324</c:v>
                </c:pt>
                <c:pt idx="4386">
                  <c:v>41420.15972222577</c:v>
                </c:pt>
                <c:pt idx="4387">
                  <c:v>41420.166666670215</c:v>
                </c:pt>
                <c:pt idx="4388">
                  <c:v>41420.17361111466</c:v>
                </c:pt>
                <c:pt idx="4389">
                  <c:v>41420.180555559105</c:v>
                </c:pt>
                <c:pt idx="4390">
                  <c:v>41420.187500003551</c:v>
                </c:pt>
                <c:pt idx="4391">
                  <c:v>41420.194444447996</c:v>
                </c:pt>
                <c:pt idx="4392">
                  <c:v>41420.201388892441</c:v>
                </c:pt>
                <c:pt idx="4393">
                  <c:v>41420.208333336886</c:v>
                </c:pt>
                <c:pt idx="4394">
                  <c:v>41420.215277781332</c:v>
                </c:pt>
                <c:pt idx="4395">
                  <c:v>41420.222222225777</c:v>
                </c:pt>
                <c:pt idx="4396">
                  <c:v>41420.229166670222</c:v>
                </c:pt>
                <c:pt idx="4397">
                  <c:v>41420.236111114667</c:v>
                </c:pt>
                <c:pt idx="4398">
                  <c:v>41420.243055559113</c:v>
                </c:pt>
                <c:pt idx="4399">
                  <c:v>41420.250000003558</c:v>
                </c:pt>
                <c:pt idx="4400">
                  <c:v>41420.256944448003</c:v>
                </c:pt>
                <c:pt idx="4401">
                  <c:v>41420.263888892448</c:v>
                </c:pt>
                <c:pt idx="4402">
                  <c:v>41420.270833336894</c:v>
                </c:pt>
                <c:pt idx="4403">
                  <c:v>41420.277777781339</c:v>
                </c:pt>
                <c:pt idx="4404">
                  <c:v>41420.284722225784</c:v>
                </c:pt>
                <c:pt idx="4405">
                  <c:v>41420.291666670229</c:v>
                </c:pt>
                <c:pt idx="4406">
                  <c:v>41420.298611114675</c:v>
                </c:pt>
                <c:pt idx="4407">
                  <c:v>41420.30555555912</c:v>
                </c:pt>
                <c:pt idx="4408">
                  <c:v>41420.312500003565</c:v>
                </c:pt>
                <c:pt idx="4409">
                  <c:v>41420.31944444801</c:v>
                </c:pt>
                <c:pt idx="4410">
                  <c:v>41420.326388892456</c:v>
                </c:pt>
                <c:pt idx="4411">
                  <c:v>41420.333333336901</c:v>
                </c:pt>
                <c:pt idx="4412">
                  <c:v>41420.340277781346</c:v>
                </c:pt>
                <c:pt idx="4413">
                  <c:v>41420.347222225791</c:v>
                </c:pt>
                <c:pt idx="4414">
                  <c:v>41420.354166670237</c:v>
                </c:pt>
                <c:pt idx="4415">
                  <c:v>41420.361111114682</c:v>
                </c:pt>
                <c:pt idx="4416">
                  <c:v>41420.368055559127</c:v>
                </c:pt>
                <c:pt idx="4417">
                  <c:v>41420.375000003572</c:v>
                </c:pt>
                <c:pt idx="4418">
                  <c:v>41420.381944448018</c:v>
                </c:pt>
                <c:pt idx="4419">
                  <c:v>41420.388888892463</c:v>
                </c:pt>
                <c:pt idx="4420">
                  <c:v>41420.395833336908</c:v>
                </c:pt>
                <c:pt idx="4421">
                  <c:v>41420.402777781354</c:v>
                </c:pt>
                <c:pt idx="4422">
                  <c:v>41420.409722225799</c:v>
                </c:pt>
                <c:pt idx="4423">
                  <c:v>41420.416666670244</c:v>
                </c:pt>
                <c:pt idx="4424">
                  <c:v>41420.423611114689</c:v>
                </c:pt>
                <c:pt idx="4425">
                  <c:v>41420.430555559135</c:v>
                </c:pt>
                <c:pt idx="4426">
                  <c:v>41420.43750000358</c:v>
                </c:pt>
                <c:pt idx="4427">
                  <c:v>41420.444444448025</c:v>
                </c:pt>
                <c:pt idx="4428">
                  <c:v>41420.45138889247</c:v>
                </c:pt>
                <c:pt idx="4429">
                  <c:v>41420.458333336916</c:v>
                </c:pt>
                <c:pt idx="4430">
                  <c:v>41420.465277781361</c:v>
                </c:pt>
                <c:pt idx="4431">
                  <c:v>41420.472222225806</c:v>
                </c:pt>
                <c:pt idx="4432">
                  <c:v>41420.479166670251</c:v>
                </c:pt>
                <c:pt idx="4433">
                  <c:v>41420.486111114697</c:v>
                </c:pt>
                <c:pt idx="4434">
                  <c:v>41420.493055559142</c:v>
                </c:pt>
                <c:pt idx="4435">
                  <c:v>41420.500000003587</c:v>
                </c:pt>
                <c:pt idx="4436">
                  <c:v>41420.506944448032</c:v>
                </c:pt>
                <c:pt idx="4437">
                  <c:v>41420.513888892478</c:v>
                </c:pt>
                <c:pt idx="4438">
                  <c:v>41420.520833336923</c:v>
                </c:pt>
                <c:pt idx="4439">
                  <c:v>41420.527777781368</c:v>
                </c:pt>
                <c:pt idx="4440">
                  <c:v>41420.534722225813</c:v>
                </c:pt>
                <c:pt idx="4441">
                  <c:v>41420.541666670259</c:v>
                </c:pt>
                <c:pt idx="4442">
                  <c:v>41420.548611114704</c:v>
                </c:pt>
                <c:pt idx="4443">
                  <c:v>41420.555555559149</c:v>
                </c:pt>
                <c:pt idx="4444">
                  <c:v>41420.562500003594</c:v>
                </c:pt>
                <c:pt idx="4445">
                  <c:v>41420.56944444804</c:v>
                </c:pt>
                <c:pt idx="4446">
                  <c:v>41420.576388892485</c:v>
                </c:pt>
                <c:pt idx="4447">
                  <c:v>41420.58333333693</c:v>
                </c:pt>
                <c:pt idx="4448">
                  <c:v>41420.590277781375</c:v>
                </c:pt>
                <c:pt idx="4449">
                  <c:v>41420.597222225821</c:v>
                </c:pt>
                <c:pt idx="4450">
                  <c:v>41420.604166670266</c:v>
                </c:pt>
                <c:pt idx="4451">
                  <c:v>41420.611111114711</c:v>
                </c:pt>
                <c:pt idx="4452">
                  <c:v>41420.618055559156</c:v>
                </c:pt>
                <c:pt idx="4453">
                  <c:v>41420.625000003602</c:v>
                </c:pt>
                <c:pt idx="4454">
                  <c:v>41420.631944448047</c:v>
                </c:pt>
                <c:pt idx="4455">
                  <c:v>41420.638888892492</c:v>
                </c:pt>
                <c:pt idx="4456">
                  <c:v>41420.645833336937</c:v>
                </c:pt>
                <c:pt idx="4457">
                  <c:v>41420.652777781383</c:v>
                </c:pt>
                <c:pt idx="4458">
                  <c:v>41420.659722225828</c:v>
                </c:pt>
                <c:pt idx="4459">
                  <c:v>41420.666666670273</c:v>
                </c:pt>
                <c:pt idx="4460">
                  <c:v>41420.673611114718</c:v>
                </c:pt>
                <c:pt idx="4461">
                  <c:v>41420.680555559164</c:v>
                </c:pt>
                <c:pt idx="4462">
                  <c:v>41420.687500003609</c:v>
                </c:pt>
                <c:pt idx="4463">
                  <c:v>41420.694444448054</c:v>
                </c:pt>
                <c:pt idx="4464">
                  <c:v>41420.701388892499</c:v>
                </c:pt>
                <c:pt idx="4465">
                  <c:v>41420.708333336945</c:v>
                </c:pt>
                <c:pt idx="4466">
                  <c:v>41420.71527778139</c:v>
                </c:pt>
                <c:pt idx="4467">
                  <c:v>41420.722222225835</c:v>
                </c:pt>
                <c:pt idx="4468">
                  <c:v>41420.72916667028</c:v>
                </c:pt>
                <c:pt idx="4469">
                  <c:v>41420.736111114726</c:v>
                </c:pt>
                <c:pt idx="4470">
                  <c:v>41420.743055559171</c:v>
                </c:pt>
                <c:pt idx="4471">
                  <c:v>41420.750000003616</c:v>
                </c:pt>
                <c:pt idx="4472">
                  <c:v>41420.756944448061</c:v>
                </c:pt>
                <c:pt idx="4473">
                  <c:v>41420.763888892507</c:v>
                </c:pt>
                <c:pt idx="4474">
                  <c:v>41420.770833336952</c:v>
                </c:pt>
                <c:pt idx="4475">
                  <c:v>41420.777777781397</c:v>
                </c:pt>
                <c:pt idx="4476">
                  <c:v>41420.784722225842</c:v>
                </c:pt>
                <c:pt idx="4477">
                  <c:v>41420.791666670288</c:v>
                </c:pt>
                <c:pt idx="4478">
                  <c:v>41420.798611114733</c:v>
                </c:pt>
                <c:pt idx="4479">
                  <c:v>41420.805555559178</c:v>
                </c:pt>
                <c:pt idx="4480">
                  <c:v>41420.812500003623</c:v>
                </c:pt>
                <c:pt idx="4481">
                  <c:v>41420.819444448069</c:v>
                </c:pt>
                <c:pt idx="4482">
                  <c:v>41420.826388892514</c:v>
                </c:pt>
                <c:pt idx="4483">
                  <c:v>41420.833333336959</c:v>
                </c:pt>
                <c:pt idx="4484">
                  <c:v>41420.840277781404</c:v>
                </c:pt>
                <c:pt idx="4485">
                  <c:v>41420.84722222585</c:v>
                </c:pt>
                <c:pt idx="4486">
                  <c:v>41420.854166670295</c:v>
                </c:pt>
                <c:pt idx="4487">
                  <c:v>41420.86111111474</c:v>
                </c:pt>
                <c:pt idx="4488">
                  <c:v>41420.868055559185</c:v>
                </c:pt>
                <c:pt idx="4489">
                  <c:v>41420.875000003631</c:v>
                </c:pt>
                <c:pt idx="4490">
                  <c:v>41420.881944448076</c:v>
                </c:pt>
                <c:pt idx="4491">
                  <c:v>41420.888888892521</c:v>
                </c:pt>
                <c:pt idx="4492">
                  <c:v>41420.895833336966</c:v>
                </c:pt>
                <c:pt idx="4493">
                  <c:v>41420.902777781412</c:v>
                </c:pt>
                <c:pt idx="4494">
                  <c:v>41420.909722225857</c:v>
                </c:pt>
                <c:pt idx="4495">
                  <c:v>41420.916666670302</c:v>
                </c:pt>
                <c:pt idx="4496">
                  <c:v>41420.923611114747</c:v>
                </c:pt>
                <c:pt idx="4497">
                  <c:v>41420.930555559193</c:v>
                </c:pt>
                <c:pt idx="4498">
                  <c:v>41420.937500003638</c:v>
                </c:pt>
                <c:pt idx="4499">
                  <c:v>41420.944444448083</c:v>
                </c:pt>
                <c:pt idx="4500">
                  <c:v>41420.951388892528</c:v>
                </c:pt>
                <c:pt idx="4501">
                  <c:v>41420.958333336974</c:v>
                </c:pt>
                <c:pt idx="4502">
                  <c:v>41420.965277781419</c:v>
                </c:pt>
                <c:pt idx="4503">
                  <c:v>41420.972222225864</c:v>
                </c:pt>
                <c:pt idx="4504">
                  <c:v>41420.979166670309</c:v>
                </c:pt>
                <c:pt idx="4505">
                  <c:v>41420.986111114755</c:v>
                </c:pt>
                <c:pt idx="4506">
                  <c:v>41420.9930555592</c:v>
                </c:pt>
                <c:pt idx="4507">
                  <c:v>41421.000000003645</c:v>
                </c:pt>
                <c:pt idx="4508">
                  <c:v>41421.006944448091</c:v>
                </c:pt>
                <c:pt idx="4509">
                  <c:v>41421.013888892536</c:v>
                </c:pt>
                <c:pt idx="4510">
                  <c:v>41421.020833336981</c:v>
                </c:pt>
                <c:pt idx="4511">
                  <c:v>41421.027777781426</c:v>
                </c:pt>
                <c:pt idx="4512">
                  <c:v>41421.034722225872</c:v>
                </c:pt>
                <c:pt idx="4513">
                  <c:v>41421.041666670317</c:v>
                </c:pt>
                <c:pt idx="4514">
                  <c:v>41421.048611114762</c:v>
                </c:pt>
                <c:pt idx="4515">
                  <c:v>41421.055555559207</c:v>
                </c:pt>
                <c:pt idx="4516">
                  <c:v>41421.062500003653</c:v>
                </c:pt>
                <c:pt idx="4517">
                  <c:v>41421.069444448098</c:v>
                </c:pt>
                <c:pt idx="4518">
                  <c:v>41421.076388892543</c:v>
                </c:pt>
                <c:pt idx="4519">
                  <c:v>41421.083333336988</c:v>
                </c:pt>
                <c:pt idx="4520">
                  <c:v>41421.090277781434</c:v>
                </c:pt>
                <c:pt idx="4521">
                  <c:v>41421.097222225879</c:v>
                </c:pt>
                <c:pt idx="4522">
                  <c:v>41421.104166670324</c:v>
                </c:pt>
                <c:pt idx="4523">
                  <c:v>41421.111111114769</c:v>
                </c:pt>
                <c:pt idx="4524">
                  <c:v>41421.118055559215</c:v>
                </c:pt>
                <c:pt idx="4525">
                  <c:v>41421.12500000366</c:v>
                </c:pt>
                <c:pt idx="4526">
                  <c:v>41421.131944448105</c:v>
                </c:pt>
                <c:pt idx="4527">
                  <c:v>41421.13888889255</c:v>
                </c:pt>
                <c:pt idx="4528">
                  <c:v>41421.145833336996</c:v>
                </c:pt>
                <c:pt idx="4529">
                  <c:v>41421.152777781441</c:v>
                </c:pt>
                <c:pt idx="4530">
                  <c:v>41421.159722225886</c:v>
                </c:pt>
                <c:pt idx="4531">
                  <c:v>41421.166666670331</c:v>
                </c:pt>
                <c:pt idx="4532">
                  <c:v>41421.173611114777</c:v>
                </c:pt>
                <c:pt idx="4533">
                  <c:v>41421.180555559222</c:v>
                </c:pt>
                <c:pt idx="4534">
                  <c:v>41421.187500003667</c:v>
                </c:pt>
                <c:pt idx="4535">
                  <c:v>41421.194444448112</c:v>
                </c:pt>
                <c:pt idx="4536">
                  <c:v>41421.201388892558</c:v>
                </c:pt>
                <c:pt idx="4537">
                  <c:v>41421.208333337003</c:v>
                </c:pt>
                <c:pt idx="4538">
                  <c:v>41421.215277781448</c:v>
                </c:pt>
                <c:pt idx="4539">
                  <c:v>41421.222222225893</c:v>
                </c:pt>
                <c:pt idx="4540">
                  <c:v>41421.229166670339</c:v>
                </c:pt>
                <c:pt idx="4541">
                  <c:v>41421.236111114784</c:v>
                </c:pt>
                <c:pt idx="4542">
                  <c:v>41421.243055559229</c:v>
                </c:pt>
                <c:pt idx="4543">
                  <c:v>41421.250000003674</c:v>
                </c:pt>
                <c:pt idx="4544">
                  <c:v>41421.25694444812</c:v>
                </c:pt>
                <c:pt idx="4545">
                  <c:v>41421.263888892565</c:v>
                </c:pt>
                <c:pt idx="4546">
                  <c:v>41421.27083333701</c:v>
                </c:pt>
                <c:pt idx="4547">
                  <c:v>41421.277777781455</c:v>
                </c:pt>
                <c:pt idx="4548">
                  <c:v>41421.284722225901</c:v>
                </c:pt>
                <c:pt idx="4549">
                  <c:v>41421.291666670346</c:v>
                </c:pt>
                <c:pt idx="4550">
                  <c:v>41421.298611114791</c:v>
                </c:pt>
                <c:pt idx="4551">
                  <c:v>41421.305555559236</c:v>
                </c:pt>
                <c:pt idx="4552">
                  <c:v>41421.312500003682</c:v>
                </c:pt>
                <c:pt idx="4553">
                  <c:v>41421.319444448127</c:v>
                </c:pt>
                <c:pt idx="4554">
                  <c:v>41421.326388892572</c:v>
                </c:pt>
                <c:pt idx="4555">
                  <c:v>41421.333333337017</c:v>
                </c:pt>
                <c:pt idx="4556">
                  <c:v>41421.340277781463</c:v>
                </c:pt>
                <c:pt idx="4557">
                  <c:v>41421.347222225908</c:v>
                </c:pt>
                <c:pt idx="4558">
                  <c:v>41421.354166670353</c:v>
                </c:pt>
                <c:pt idx="4559">
                  <c:v>41421.361111114798</c:v>
                </c:pt>
                <c:pt idx="4560">
                  <c:v>41421.368055559244</c:v>
                </c:pt>
                <c:pt idx="4561">
                  <c:v>41421.375000003689</c:v>
                </c:pt>
                <c:pt idx="4562">
                  <c:v>41421.381944448134</c:v>
                </c:pt>
                <c:pt idx="4563">
                  <c:v>41421.388888892579</c:v>
                </c:pt>
                <c:pt idx="4564">
                  <c:v>41421.395833337025</c:v>
                </c:pt>
                <c:pt idx="4565">
                  <c:v>41421.40277778147</c:v>
                </c:pt>
                <c:pt idx="4566">
                  <c:v>41421.409722225915</c:v>
                </c:pt>
                <c:pt idx="4567">
                  <c:v>41421.41666667036</c:v>
                </c:pt>
                <c:pt idx="4568">
                  <c:v>41421.423611114806</c:v>
                </c:pt>
                <c:pt idx="4569">
                  <c:v>41421.430555559251</c:v>
                </c:pt>
                <c:pt idx="4570">
                  <c:v>41421.437500003696</c:v>
                </c:pt>
                <c:pt idx="4571">
                  <c:v>41421.444444448141</c:v>
                </c:pt>
                <c:pt idx="4572">
                  <c:v>41421.451388892587</c:v>
                </c:pt>
                <c:pt idx="4573">
                  <c:v>41421.458333337032</c:v>
                </c:pt>
                <c:pt idx="4574">
                  <c:v>41421.465277781477</c:v>
                </c:pt>
                <c:pt idx="4575">
                  <c:v>41421.472222225922</c:v>
                </c:pt>
                <c:pt idx="4576">
                  <c:v>41421.479166670368</c:v>
                </c:pt>
                <c:pt idx="4577">
                  <c:v>41421.486111114813</c:v>
                </c:pt>
                <c:pt idx="4578">
                  <c:v>41421.493055559258</c:v>
                </c:pt>
                <c:pt idx="4579">
                  <c:v>41421.500000003703</c:v>
                </c:pt>
                <c:pt idx="4580">
                  <c:v>41421.506944448149</c:v>
                </c:pt>
                <c:pt idx="4581">
                  <c:v>41421.513888892594</c:v>
                </c:pt>
                <c:pt idx="4582">
                  <c:v>41421.520833337039</c:v>
                </c:pt>
                <c:pt idx="4583">
                  <c:v>41421.527777781484</c:v>
                </c:pt>
                <c:pt idx="4584">
                  <c:v>41421.53472222593</c:v>
                </c:pt>
                <c:pt idx="4585">
                  <c:v>41421.541666670375</c:v>
                </c:pt>
                <c:pt idx="4586">
                  <c:v>41421.54861111482</c:v>
                </c:pt>
                <c:pt idx="4587">
                  <c:v>41421.555555559265</c:v>
                </c:pt>
                <c:pt idx="4588">
                  <c:v>41421.562500003711</c:v>
                </c:pt>
                <c:pt idx="4589">
                  <c:v>41421.569444448156</c:v>
                </c:pt>
                <c:pt idx="4590">
                  <c:v>41421.576388892601</c:v>
                </c:pt>
                <c:pt idx="4591">
                  <c:v>41421.583333337046</c:v>
                </c:pt>
                <c:pt idx="4592">
                  <c:v>41421.590277781492</c:v>
                </c:pt>
                <c:pt idx="4593">
                  <c:v>41421.597222225937</c:v>
                </c:pt>
                <c:pt idx="4594">
                  <c:v>41421.604166670382</c:v>
                </c:pt>
                <c:pt idx="4595">
                  <c:v>41421.611111114828</c:v>
                </c:pt>
                <c:pt idx="4596">
                  <c:v>41421.618055559273</c:v>
                </c:pt>
                <c:pt idx="4597">
                  <c:v>41421.625000003718</c:v>
                </c:pt>
                <c:pt idx="4598">
                  <c:v>41421.631944448163</c:v>
                </c:pt>
                <c:pt idx="4599">
                  <c:v>41421.638888892609</c:v>
                </c:pt>
                <c:pt idx="4600">
                  <c:v>41421.645833337054</c:v>
                </c:pt>
                <c:pt idx="4601">
                  <c:v>41421.652777781499</c:v>
                </c:pt>
                <c:pt idx="4602">
                  <c:v>41421.659722225944</c:v>
                </c:pt>
                <c:pt idx="4603">
                  <c:v>41421.66666667039</c:v>
                </c:pt>
                <c:pt idx="4604">
                  <c:v>41421.673611114835</c:v>
                </c:pt>
                <c:pt idx="4605">
                  <c:v>41421.68055555928</c:v>
                </c:pt>
                <c:pt idx="4606">
                  <c:v>41421.687500003725</c:v>
                </c:pt>
                <c:pt idx="4607">
                  <c:v>41421.694444448171</c:v>
                </c:pt>
                <c:pt idx="4608">
                  <c:v>41421.701388892616</c:v>
                </c:pt>
                <c:pt idx="4609">
                  <c:v>41421.708333337061</c:v>
                </c:pt>
                <c:pt idx="4610">
                  <c:v>41421.715277781506</c:v>
                </c:pt>
                <c:pt idx="4611">
                  <c:v>41421.722222225952</c:v>
                </c:pt>
                <c:pt idx="4612">
                  <c:v>41421.729166670397</c:v>
                </c:pt>
                <c:pt idx="4613">
                  <c:v>41421.736111114842</c:v>
                </c:pt>
                <c:pt idx="4614">
                  <c:v>41421.743055559287</c:v>
                </c:pt>
                <c:pt idx="4615">
                  <c:v>41421.750000003733</c:v>
                </c:pt>
                <c:pt idx="4616">
                  <c:v>41421.756944448178</c:v>
                </c:pt>
                <c:pt idx="4617">
                  <c:v>41421.763888892623</c:v>
                </c:pt>
                <c:pt idx="4618">
                  <c:v>41421.770833337068</c:v>
                </c:pt>
                <c:pt idx="4619">
                  <c:v>41421.777777781514</c:v>
                </c:pt>
                <c:pt idx="4620">
                  <c:v>41421.784722225959</c:v>
                </c:pt>
                <c:pt idx="4621">
                  <c:v>41421.791666670404</c:v>
                </c:pt>
                <c:pt idx="4622">
                  <c:v>41421.798611114849</c:v>
                </c:pt>
                <c:pt idx="4623">
                  <c:v>41421.805555559295</c:v>
                </c:pt>
                <c:pt idx="4624">
                  <c:v>41421.81250000374</c:v>
                </c:pt>
                <c:pt idx="4625">
                  <c:v>41421.819444448185</c:v>
                </c:pt>
                <c:pt idx="4626">
                  <c:v>41421.82638889263</c:v>
                </c:pt>
                <c:pt idx="4627">
                  <c:v>41421.833333337076</c:v>
                </c:pt>
                <c:pt idx="4628">
                  <c:v>41421.840277781521</c:v>
                </c:pt>
                <c:pt idx="4629">
                  <c:v>41421.847222225966</c:v>
                </c:pt>
                <c:pt idx="4630">
                  <c:v>41421.854166670411</c:v>
                </c:pt>
                <c:pt idx="4631">
                  <c:v>41421.861111114857</c:v>
                </c:pt>
                <c:pt idx="4632">
                  <c:v>41421.868055559302</c:v>
                </c:pt>
                <c:pt idx="4633">
                  <c:v>41421.875000003747</c:v>
                </c:pt>
                <c:pt idx="4634">
                  <c:v>41421.881944448192</c:v>
                </c:pt>
                <c:pt idx="4635">
                  <c:v>41421.888888892638</c:v>
                </c:pt>
                <c:pt idx="4636">
                  <c:v>41421.895833337083</c:v>
                </c:pt>
                <c:pt idx="4637">
                  <c:v>41421.902777781528</c:v>
                </c:pt>
                <c:pt idx="4638">
                  <c:v>41421.909722225973</c:v>
                </c:pt>
                <c:pt idx="4639">
                  <c:v>41421.916666670419</c:v>
                </c:pt>
                <c:pt idx="4640">
                  <c:v>41421.923611114864</c:v>
                </c:pt>
                <c:pt idx="4641">
                  <c:v>41421.930555559309</c:v>
                </c:pt>
                <c:pt idx="4642">
                  <c:v>41421.937500003754</c:v>
                </c:pt>
                <c:pt idx="4643">
                  <c:v>41421.9444444482</c:v>
                </c:pt>
                <c:pt idx="4644">
                  <c:v>41421.951388892645</c:v>
                </c:pt>
                <c:pt idx="4645">
                  <c:v>41421.95833333709</c:v>
                </c:pt>
                <c:pt idx="4646">
                  <c:v>41421.965277781535</c:v>
                </c:pt>
                <c:pt idx="4647">
                  <c:v>41421.972222225981</c:v>
                </c:pt>
                <c:pt idx="4648">
                  <c:v>41421.979166670426</c:v>
                </c:pt>
                <c:pt idx="4649">
                  <c:v>41421.986111114871</c:v>
                </c:pt>
                <c:pt idx="4650">
                  <c:v>41421.993055559316</c:v>
                </c:pt>
                <c:pt idx="4651">
                  <c:v>41422.000000003762</c:v>
                </c:pt>
                <c:pt idx="4652">
                  <c:v>41422.006944448207</c:v>
                </c:pt>
                <c:pt idx="4653">
                  <c:v>41422.013888892652</c:v>
                </c:pt>
                <c:pt idx="4654">
                  <c:v>41422.020833337097</c:v>
                </c:pt>
                <c:pt idx="4655">
                  <c:v>41422.027777781543</c:v>
                </c:pt>
                <c:pt idx="4656">
                  <c:v>41422.034722225988</c:v>
                </c:pt>
                <c:pt idx="4657">
                  <c:v>41422.041666670433</c:v>
                </c:pt>
                <c:pt idx="4658">
                  <c:v>41422.048611114878</c:v>
                </c:pt>
                <c:pt idx="4659">
                  <c:v>41422.055555559324</c:v>
                </c:pt>
                <c:pt idx="4660">
                  <c:v>41422.062500003769</c:v>
                </c:pt>
                <c:pt idx="4661">
                  <c:v>41422.069444448214</c:v>
                </c:pt>
                <c:pt idx="4662">
                  <c:v>41422.076388892659</c:v>
                </c:pt>
                <c:pt idx="4663">
                  <c:v>41422.083333337105</c:v>
                </c:pt>
                <c:pt idx="4664">
                  <c:v>41422.09027778155</c:v>
                </c:pt>
                <c:pt idx="4665">
                  <c:v>41422.097222225995</c:v>
                </c:pt>
                <c:pt idx="4666">
                  <c:v>41422.10416667044</c:v>
                </c:pt>
                <c:pt idx="4667">
                  <c:v>41422.111111114886</c:v>
                </c:pt>
                <c:pt idx="4668">
                  <c:v>41422.118055559331</c:v>
                </c:pt>
                <c:pt idx="4669">
                  <c:v>41422.125000003776</c:v>
                </c:pt>
                <c:pt idx="4670">
                  <c:v>41422.131944448221</c:v>
                </c:pt>
                <c:pt idx="4671">
                  <c:v>41422.138888892667</c:v>
                </c:pt>
                <c:pt idx="4672">
                  <c:v>41422.145833337112</c:v>
                </c:pt>
                <c:pt idx="4673">
                  <c:v>41422.152777781557</c:v>
                </c:pt>
                <c:pt idx="4674">
                  <c:v>41422.159722226002</c:v>
                </c:pt>
                <c:pt idx="4675">
                  <c:v>41422.166666670448</c:v>
                </c:pt>
                <c:pt idx="4676">
                  <c:v>41422.173611114893</c:v>
                </c:pt>
                <c:pt idx="4677">
                  <c:v>41422.180555559338</c:v>
                </c:pt>
                <c:pt idx="4678">
                  <c:v>41422.187500003783</c:v>
                </c:pt>
                <c:pt idx="4679">
                  <c:v>41422.194444448229</c:v>
                </c:pt>
                <c:pt idx="4680">
                  <c:v>41422.201388892674</c:v>
                </c:pt>
                <c:pt idx="4681">
                  <c:v>41422.208333337119</c:v>
                </c:pt>
                <c:pt idx="4682">
                  <c:v>41422.215277781565</c:v>
                </c:pt>
                <c:pt idx="4683">
                  <c:v>41422.22222222601</c:v>
                </c:pt>
                <c:pt idx="4684">
                  <c:v>41422.229166670455</c:v>
                </c:pt>
                <c:pt idx="4685">
                  <c:v>41422.2361111149</c:v>
                </c:pt>
                <c:pt idx="4686">
                  <c:v>41422.243055559346</c:v>
                </c:pt>
                <c:pt idx="4687">
                  <c:v>41422.250000003791</c:v>
                </c:pt>
                <c:pt idx="4688">
                  <c:v>41422.256944448236</c:v>
                </c:pt>
                <c:pt idx="4689">
                  <c:v>41422.263888892681</c:v>
                </c:pt>
                <c:pt idx="4690">
                  <c:v>41422.270833337127</c:v>
                </c:pt>
                <c:pt idx="4691">
                  <c:v>41422.277777781572</c:v>
                </c:pt>
                <c:pt idx="4692">
                  <c:v>41422.284722226017</c:v>
                </c:pt>
                <c:pt idx="4693">
                  <c:v>41422.291666670462</c:v>
                </c:pt>
                <c:pt idx="4694">
                  <c:v>41422.298611114908</c:v>
                </c:pt>
                <c:pt idx="4695">
                  <c:v>41422.305555559353</c:v>
                </c:pt>
                <c:pt idx="4696">
                  <c:v>41422.312500003798</c:v>
                </c:pt>
                <c:pt idx="4697">
                  <c:v>41422.319444448243</c:v>
                </c:pt>
                <c:pt idx="4698">
                  <c:v>41422.326388892689</c:v>
                </c:pt>
                <c:pt idx="4699">
                  <c:v>41422.333333337134</c:v>
                </c:pt>
                <c:pt idx="4700">
                  <c:v>41422.340277781579</c:v>
                </c:pt>
                <c:pt idx="4701">
                  <c:v>41422.347222226024</c:v>
                </c:pt>
                <c:pt idx="4702">
                  <c:v>41422.35416667047</c:v>
                </c:pt>
                <c:pt idx="4703">
                  <c:v>41422.361111114915</c:v>
                </c:pt>
                <c:pt idx="4704">
                  <c:v>41422.36805555936</c:v>
                </c:pt>
                <c:pt idx="4705">
                  <c:v>41422.375000003805</c:v>
                </c:pt>
                <c:pt idx="4706">
                  <c:v>41422.381944448251</c:v>
                </c:pt>
                <c:pt idx="4707">
                  <c:v>41422.388888892696</c:v>
                </c:pt>
                <c:pt idx="4708">
                  <c:v>41422.395833337141</c:v>
                </c:pt>
                <c:pt idx="4709">
                  <c:v>41422.402777781586</c:v>
                </c:pt>
                <c:pt idx="4710">
                  <c:v>41422.409722226032</c:v>
                </c:pt>
                <c:pt idx="4711">
                  <c:v>41422.416666670477</c:v>
                </c:pt>
                <c:pt idx="4712">
                  <c:v>41422.423611114922</c:v>
                </c:pt>
                <c:pt idx="4713">
                  <c:v>41422.430555559367</c:v>
                </c:pt>
                <c:pt idx="4714">
                  <c:v>41422.437500003813</c:v>
                </c:pt>
                <c:pt idx="4715">
                  <c:v>41422.444444448258</c:v>
                </c:pt>
                <c:pt idx="4716">
                  <c:v>41422.451388892703</c:v>
                </c:pt>
                <c:pt idx="4717">
                  <c:v>41422.458333337148</c:v>
                </c:pt>
                <c:pt idx="4718">
                  <c:v>41422.465277781594</c:v>
                </c:pt>
                <c:pt idx="4719">
                  <c:v>41422.472222226039</c:v>
                </c:pt>
                <c:pt idx="4720">
                  <c:v>41422.479166670484</c:v>
                </c:pt>
                <c:pt idx="4721">
                  <c:v>41422.486111114929</c:v>
                </c:pt>
                <c:pt idx="4722">
                  <c:v>41422.493055559375</c:v>
                </c:pt>
                <c:pt idx="4723">
                  <c:v>41422.50000000382</c:v>
                </c:pt>
                <c:pt idx="4724">
                  <c:v>41422.506944448265</c:v>
                </c:pt>
                <c:pt idx="4725">
                  <c:v>41422.51388889271</c:v>
                </c:pt>
                <c:pt idx="4726">
                  <c:v>41422.520833337156</c:v>
                </c:pt>
                <c:pt idx="4727">
                  <c:v>41422.527777781601</c:v>
                </c:pt>
                <c:pt idx="4728">
                  <c:v>41422.534722226046</c:v>
                </c:pt>
                <c:pt idx="4729">
                  <c:v>41422.541666670491</c:v>
                </c:pt>
                <c:pt idx="4730">
                  <c:v>41422.548611114937</c:v>
                </c:pt>
                <c:pt idx="4731">
                  <c:v>41422.555555559382</c:v>
                </c:pt>
                <c:pt idx="4732">
                  <c:v>41422.562500003827</c:v>
                </c:pt>
                <c:pt idx="4733">
                  <c:v>41422.569444448272</c:v>
                </c:pt>
                <c:pt idx="4734">
                  <c:v>41422.576388892718</c:v>
                </c:pt>
                <c:pt idx="4735">
                  <c:v>41422.583333337163</c:v>
                </c:pt>
                <c:pt idx="4736">
                  <c:v>41422.590277781608</c:v>
                </c:pt>
                <c:pt idx="4737">
                  <c:v>41422.597222226053</c:v>
                </c:pt>
                <c:pt idx="4738">
                  <c:v>41422.604166670499</c:v>
                </c:pt>
                <c:pt idx="4739">
                  <c:v>41422.611111114944</c:v>
                </c:pt>
                <c:pt idx="4740">
                  <c:v>41422.618055559389</c:v>
                </c:pt>
                <c:pt idx="4741">
                  <c:v>41422.625000003834</c:v>
                </c:pt>
                <c:pt idx="4742">
                  <c:v>41422.63194444828</c:v>
                </c:pt>
                <c:pt idx="4743">
                  <c:v>41422.638888892725</c:v>
                </c:pt>
                <c:pt idx="4744">
                  <c:v>41422.64583333717</c:v>
                </c:pt>
                <c:pt idx="4745">
                  <c:v>41422.652777781615</c:v>
                </c:pt>
                <c:pt idx="4746">
                  <c:v>41422.659722226061</c:v>
                </c:pt>
                <c:pt idx="4747">
                  <c:v>41422.666666670506</c:v>
                </c:pt>
                <c:pt idx="4748">
                  <c:v>41422.673611114951</c:v>
                </c:pt>
                <c:pt idx="4749">
                  <c:v>41422.680555559396</c:v>
                </c:pt>
                <c:pt idx="4750">
                  <c:v>41422.687500003842</c:v>
                </c:pt>
                <c:pt idx="4751">
                  <c:v>41422.694444448287</c:v>
                </c:pt>
                <c:pt idx="4752">
                  <c:v>41422.701388892732</c:v>
                </c:pt>
                <c:pt idx="4753">
                  <c:v>41422.708333337177</c:v>
                </c:pt>
                <c:pt idx="4754">
                  <c:v>41422.715277781623</c:v>
                </c:pt>
                <c:pt idx="4755">
                  <c:v>41422.722222226068</c:v>
                </c:pt>
                <c:pt idx="4756">
                  <c:v>41422.729166670513</c:v>
                </c:pt>
                <c:pt idx="4757">
                  <c:v>41422.736111114958</c:v>
                </c:pt>
                <c:pt idx="4758">
                  <c:v>41422.743055559404</c:v>
                </c:pt>
                <c:pt idx="4759">
                  <c:v>41422.750000003849</c:v>
                </c:pt>
                <c:pt idx="4760">
                  <c:v>41422.756944448294</c:v>
                </c:pt>
                <c:pt idx="4761">
                  <c:v>41422.763888892739</c:v>
                </c:pt>
                <c:pt idx="4762">
                  <c:v>41422.770833337185</c:v>
                </c:pt>
                <c:pt idx="4763">
                  <c:v>41422.77777778163</c:v>
                </c:pt>
                <c:pt idx="4764">
                  <c:v>41422.784722226075</c:v>
                </c:pt>
                <c:pt idx="4765">
                  <c:v>41422.79166667052</c:v>
                </c:pt>
                <c:pt idx="4766">
                  <c:v>41422.798611114966</c:v>
                </c:pt>
                <c:pt idx="4767">
                  <c:v>41422.805555559411</c:v>
                </c:pt>
                <c:pt idx="4768">
                  <c:v>41422.812500003856</c:v>
                </c:pt>
                <c:pt idx="4769">
                  <c:v>41422.819444448302</c:v>
                </c:pt>
                <c:pt idx="4770">
                  <c:v>41422.826388892747</c:v>
                </c:pt>
                <c:pt idx="4771">
                  <c:v>41422.833333337192</c:v>
                </c:pt>
                <c:pt idx="4772">
                  <c:v>41422.840277781637</c:v>
                </c:pt>
                <c:pt idx="4773">
                  <c:v>41422.847222226083</c:v>
                </c:pt>
                <c:pt idx="4774">
                  <c:v>41422.854166670528</c:v>
                </c:pt>
                <c:pt idx="4775">
                  <c:v>41422.861111114973</c:v>
                </c:pt>
                <c:pt idx="4776">
                  <c:v>41422.868055559418</c:v>
                </c:pt>
                <c:pt idx="4777">
                  <c:v>41422.875000003864</c:v>
                </c:pt>
                <c:pt idx="4778">
                  <c:v>41422.881944448309</c:v>
                </c:pt>
                <c:pt idx="4779">
                  <c:v>41422.888888892754</c:v>
                </c:pt>
                <c:pt idx="4780">
                  <c:v>41422.895833337199</c:v>
                </c:pt>
                <c:pt idx="4781">
                  <c:v>41422.902777781645</c:v>
                </c:pt>
                <c:pt idx="4782">
                  <c:v>41422.90972222609</c:v>
                </c:pt>
                <c:pt idx="4783">
                  <c:v>41422.916666670535</c:v>
                </c:pt>
                <c:pt idx="4784">
                  <c:v>41422.92361111498</c:v>
                </c:pt>
                <c:pt idx="4785">
                  <c:v>41422.930555559426</c:v>
                </c:pt>
                <c:pt idx="4786">
                  <c:v>41422.937500003871</c:v>
                </c:pt>
                <c:pt idx="4787">
                  <c:v>41422.944444448316</c:v>
                </c:pt>
                <c:pt idx="4788">
                  <c:v>41422.951388892761</c:v>
                </c:pt>
                <c:pt idx="4789">
                  <c:v>41422.958333337207</c:v>
                </c:pt>
                <c:pt idx="4790">
                  <c:v>41422.965277781652</c:v>
                </c:pt>
                <c:pt idx="4791">
                  <c:v>41422.972222226097</c:v>
                </c:pt>
                <c:pt idx="4792">
                  <c:v>41422.979166670542</c:v>
                </c:pt>
                <c:pt idx="4793">
                  <c:v>41422.986111114988</c:v>
                </c:pt>
                <c:pt idx="4794">
                  <c:v>41422.993055559433</c:v>
                </c:pt>
                <c:pt idx="4795">
                  <c:v>41423.000000003878</c:v>
                </c:pt>
                <c:pt idx="4796">
                  <c:v>41423.006944448323</c:v>
                </c:pt>
                <c:pt idx="4797">
                  <c:v>41423.013888892769</c:v>
                </c:pt>
                <c:pt idx="4798">
                  <c:v>41423.020833337214</c:v>
                </c:pt>
                <c:pt idx="4799">
                  <c:v>41423.027777781659</c:v>
                </c:pt>
                <c:pt idx="4800">
                  <c:v>41423.034722226104</c:v>
                </c:pt>
                <c:pt idx="4801">
                  <c:v>41423.04166667055</c:v>
                </c:pt>
                <c:pt idx="4802">
                  <c:v>41423.048611114995</c:v>
                </c:pt>
                <c:pt idx="4803">
                  <c:v>41423.05555555944</c:v>
                </c:pt>
                <c:pt idx="4804">
                  <c:v>41423.062500003885</c:v>
                </c:pt>
                <c:pt idx="4805">
                  <c:v>41423.069444448331</c:v>
                </c:pt>
                <c:pt idx="4806">
                  <c:v>41423.076388892776</c:v>
                </c:pt>
                <c:pt idx="4807">
                  <c:v>41423.083333337221</c:v>
                </c:pt>
                <c:pt idx="4808">
                  <c:v>41423.090277781666</c:v>
                </c:pt>
                <c:pt idx="4809">
                  <c:v>41423.097222226112</c:v>
                </c:pt>
                <c:pt idx="4810">
                  <c:v>41423.104166670557</c:v>
                </c:pt>
                <c:pt idx="4811">
                  <c:v>41423.111111115002</c:v>
                </c:pt>
                <c:pt idx="4812">
                  <c:v>41423.118055559447</c:v>
                </c:pt>
                <c:pt idx="4813">
                  <c:v>41423.125000003893</c:v>
                </c:pt>
                <c:pt idx="4814">
                  <c:v>41423.131944448338</c:v>
                </c:pt>
                <c:pt idx="4815">
                  <c:v>41423.138888892783</c:v>
                </c:pt>
                <c:pt idx="4816">
                  <c:v>41423.145833337228</c:v>
                </c:pt>
                <c:pt idx="4817">
                  <c:v>41423.152777781674</c:v>
                </c:pt>
                <c:pt idx="4818">
                  <c:v>41423.159722226119</c:v>
                </c:pt>
                <c:pt idx="4819">
                  <c:v>41423.166666670564</c:v>
                </c:pt>
                <c:pt idx="4820">
                  <c:v>41423.173611115009</c:v>
                </c:pt>
                <c:pt idx="4821">
                  <c:v>41423.180555559455</c:v>
                </c:pt>
                <c:pt idx="4822">
                  <c:v>41423.1875000039</c:v>
                </c:pt>
                <c:pt idx="4823">
                  <c:v>41423.194444448345</c:v>
                </c:pt>
                <c:pt idx="4824">
                  <c:v>41423.20138889279</c:v>
                </c:pt>
                <c:pt idx="4825">
                  <c:v>41423.208333337236</c:v>
                </c:pt>
                <c:pt idx="4826">
                  <c:v>41423.215277781681</c:v>
                </c:pt>
                <c:pt idx="4827">
                  <c:v>41423.222222226126</c:v>
                </c:pt>
                <c:pt idx="4828">
                  <c:v>41423.229166670571</c:v>
                </c:pt>
                <c:pt idx="4829">
                  <c:v>41423.236111115017</c:v>
                </c:pt>
                <c:pt idx="4830">
                  <c:v>41423.243055559462</c:v>
                </c:pt>
                <c:pt idx="4831">
                  <c:v>41423.250000003907</c:v>
                </c:pt>
                <c:pt idx="4832">
                  <c:v>41423.256944448352</c:v>
                </c:pt>
                <c:pt idx="4833">
                  <c:v>41423.263888892798</c:v>
                </c:pt>
                <c:pt idx="4834">
                  <c:v>41423.270833337243</c:v>
                </c:pt>
                <c:pt idx="4835">
                  <c:v>41423.277777781688</c:v>
                </c:pt>
                <c:pt idx="4836">
                  <c:v>41423.284722226133</c:v>
                </c:pt>
                <c:pt idx="4837">
                  <c:v>41423.291666670579</c:v>
                </c:pt>
                <c:pt idx="4838">
                  <c:v>41423.298611115024</c:v>
                </c:pt>
                <c:pt idx="4839">
                  <c:v>41423.305555559469</c:v>
                </c:pt>
                <c:pt idx="4840">
                  <c:v>41423.312500003914</c:v>
                </c:pt>
                <c:pt idx="4841">
                  <c:v>41423.31944444836</c:v>
                </c:pt>
                <c:pt idx="4842">
                  <c:v>41423.326388892805</c:v>
                </c:pt>
                <c:pt idx="4843">
                  <c:v>41423.33333333725</c:v>
                </c:pt>
                <c:pt idx="4844">
                  <c:v>41423.340277781695</c:v>
                </c:pt>
                <c:pt idx="4845">
                  <c:v>41423.347222226141</c:v>
                </c:pt>
                <c:pt idx="4846">
                  <c:v>41423.354166670586</c:v>
                </c:pt>
                <c:pt idx="4847">
                  <c:v>41423.361111115031</c:v>
                </c:pt>
                <c:pt idx="4848">
                  <c:v>41423.368055559476</c:v>
                </c:pt>
                <c:pt idx="4849">
                  <c:v>41423.375000003922</c:v>
                </c:pt>
                <c:pt idx="4850">
                  <c:v>41423.381944448367</c:v>
                </c:pt>
                <c:pt idx="4851">
                  <c:v>41423.388888892812</c:v>
                </c:pt>
                <c:pt idx="4852">
                  <c:v>41423.395833337257</c:v>
                </c:pt>
                <c:pt idx="4853">
                  <c:v>41423.402777781703</c:v>
                </c:pt>
                <c:pt idx="4854">
                  <c:v>41423.409722226148</c:v>
                </c:pt>
                <c:pt idx="4855">
                  <c:v>41423.416666670593</c:v>
                </c:pt>
                <c:pt idx="4856">
                  <c:v>41423.423611115039</c:v>
                </c:pt>
                <c:pt idx="4857">
                  <c:v>41423.430555559484</c:v>
                </c:pt>
                <c:pt idx="4858">
                  <c:v>41423.437500003929</c:v>
                </c:pt>
                <c:pt idx="4859">
                  <c:v>41423.444444448374</c:v>
                </c:pt>
                <c:pt idx="4860">
                  <c:v>41423.45138889282</c:v>
                </c:pt>
                <c:pt idx="4861">
                  <c:v>41423.458333337265</c:v>
                </c:pt>
                <c:pt idx="4862">
                  <c:v>41423.46527778171</c:v>
                </c:pt>
                <c:pt idx="4863">
                  <c:v>41423.472222226155</c:v>
                </c:pt>
                <c:pt idx="4864">
                  <c:v>41423.479166670601</c:v>
                </c:pt>
                <c:pt idx="4865">
                  <c:v>41423.486111115046</c:v>
                </c:pt>
                <c:pt idx="4866">
                  <c:v>41423.493055559491</c:v>
                </c:pt>
                <c:pt idx="4867">
                  <c:v>41423.500000003936</c:v>
                </c:pt>
                <c:pt idx="4868">
                  <c:v>41423.506944448382</c:v>
                </c:pt>
                <c:pt idx="4869">
                  <c:v>41423.513888892827</c:v>
                </c:pt>
                <c:pt idx="4870">
                  <c:v>41423.520833337272</c:v>
                </c:pt>
                <c:pt idx="4871">
                  <c:v>41423.527777781717</c:v>
                </c:pt>
                <c:pt idx="4872">
                  <c:v>41423.534722226163</c:v>
                </c:pt>
                <c:pt idx="4873">
                  <c:v>41423.541666670608</c:v>
                </c:pt>
                <c:pt idx="4874">
                  <c:v>41423.548611115053</c:v>
                </c:pt>
                <c:pt idx="4875">
                  <c:v>41423.555555559498</c:v>
                </c:pt>
                <c:pt idx="4876">
                  <c:v>41423.562500003944</c:v>
                </c:pt>
                <c:pt idx="4877">
                  <c:v>41423.569444448389</c:v>
                </c:pt>
                <c:pt idx="4878">
                  <c:v>41423.576388892834</c:v>
                </c:pt>
                <c:pt idx="4879">
                  <c:v>41423.583333337279</c:v>
                </c:pt>
                <c:pt idx="4880">
                  <c:v>41423.590277781725</c:v>
                </c:pt>
                <c:pt idx="4881">
                  <c:v>41423.59722222617</c:v>
                </c:pt>
                <c:pt idx="4882">
                  <c:v>41423.604166670615</c:v>
                </c:pt>
                <c:pt idx="4883">
                  <c:v>41423.61111111506</c:v>
                </c:pt>
                <c:pt idx="4884">
                  <c:v>41423.618055559506</c:v>
                </c:pt>
                <c:pt idx="4885">
                  <c:v>41423.625000003951</c:v>
                </c:pt>
                <c:pt idx="4886">
                  <c:v>41423.631944448396</c:v>
                </c:pt>
                <c:pt idx="4887">
                  <c:v>41423.638888892841</c:v>
                </c:pt>
                <c:pt idx="4888">
                  <c:v>41423.645833337287</c:v>
                </c:pt>
                <c:pt idx="4889">
                  <c:v>41423.652777781732</c:v>
                </c:pt>
                <c:pt idx="4890">
                  <c:v>41423.659722226177</c:v>
                </c:pt>
                <c:pt idx="4891">
                  <c:v>41423.666666670622</c:v>
                </c:pt>
                <c:pt idx="4892">
                  <c:v>41423.673611115068</c:v>
                </c:pt>
                <c:pt idx="4893">
                  <c:v>41423.680555559513</c:v>
                </c:pt>
                <c:pt idx="4894">
                  <c:v>41423.687500003958</c:v>
                </c:pt>
                <c:pt idx="4895">
                  <c:v>41423.694444448403</c:v>
                </c:pt>
                <c:pt idx="4896">
                  <c:v>41423.701388892849</c:v>
                </c:pt>
                <c:pt idx="4897">
                  <c:v>41423.708333337294</c:v>
                </c:pt>
                <c:pt idx="4898">
                  <c:v>41423.715277781739</c:v>
                </c:pt>
                <c:pt idx="4899">
                  <c:v>41423.722222226184</c:v>
                </c:pt>
                <c:pt idx="4900">
                  <c:v>41423.72916667063</c:v>
                </c:pt>
                <c:pt idx="4901">
                  <c:v>41423.736111115075</c:v>
                </c:pt>
                <c:pt idx="4902">
                  <c:v>41423.74305555952</c:v>
                </c:pt>
                <c:pt idx="4903">
                  <c:v>41423.750000003965</c:v>
                </c:pt>
                <c:pt idx="4904">
                  <c:v>41423.756944448411</c:v>
                </c:pt>
                <c:pt idx="4905">
                  <c:v>41423.763888892856</c:v>
                </c:pt>
                <c:pt idx="4906">
                  <c:v>41423.770833337301</c:v>
                </c:pt>
                <c:pt idx="4907">
                  <c:v>41423.777777781746</c:v>
                </c:pt>
                <c:pt idx="4908">
                  <c:v>41423.784722226192</c:v>
                </c:pt>
                <c:pt idx="4909">
                  <c:v>41423.791666670637</c:v>
                </c:pt>
                <c:pt idx="4910">
                  <c:v>41423.798611115082</c:v>
                </c:pt>
                <c:pt idx="4911">
                  <c:v>41423.805555559527</c:v>
                </c:pt>
                <c:pt idx="4912">
                  <c:v>41423.812500003973</c:v>
                </c:pt>
                <c:pt idx="4913">
                  <c:v>41423.819444448418</c:v>
                </c:pt>
                <c:pt idx="4914">
                  <c:v>41423.826388892863</c:v>
                </c:pt>
                <c:pt idx="4915">
                  <c:v>41423.833333337308</c:v>
                </c:pt>
                <c:pt idx="4916">
                  <c:v>41423.840277781754</c:v>
                </c:pt>
                <c:pt idx="4917">
                  <c:v>41423.847222226199</c:v>
                </c:pt>
                <c:pt idx="4918">
                  <c:v>41423.854166670644</c:v>
                </c:pt>
                <c:pt idx="4919">
                  <c:v>41423.861111115089</c:v>
                </c:pt>
                <c:pt idx="4920">
                  <c:v>41423.868055559535</c:v>
                </c:pt>
                <c:pt idx="4921">
                  <c:v>41423.87500000398</c:v>
                </c:pt>
                <c:pt idx="4922">
                  <c:v>41423.881944448425</c:v>
                </c:pt>
                <c:pt idx="4923">
                  <c:v>41423.88888889287</c:v>
                </c:pt>
                <c:pt idx="4924">
                  <c:v>41423.895833337316</c:v>
                </c:pt>
                <c:pt idx="4925">
                  <c:v>41423.902777781761</c:v>
                </c:pt>
                <c:pt idx="4926">
                  <c:v>41423.909722226206</c:v>
                </c:pt>
                <c:pt idx="4927">
                  <c:v>41423.916666670651</c:v>
                </c:pt>
                <c:pt idx="4928">
                  <c:v>41423.923611115097</c:v>
                </c:pt>
                <c:pt idx="4929">
                  <c:v>41423.930555559542</c:v>
                </c:pt>
                <c:pt idx="4930">
                  <c:v>41423.937500003987</c:v>
                </c:pt>
                <c:pt idx="4931">
                  <c:v>41423.944444448432</c:v>
                </c:pt>
                <c:pt idx="4932">
                  <c:v>41423.951388892878</c:v>
                </c:pt>
                <c:pt idx="4933">
                  <c:v>41423.958333337323</c:v>
                </c:pt>
                <c:pt idx="4934">
                  <c:v>41423.965277781768</c:v>
                </c:pt>
                <c:pt idx="4935">
                  <c:v>41423.972222226213</c:v>
                </c:pt>
                <c:pt idx="4936">
                  <c:v>41423.979166670659</c:v>
                </c:pt>
                <c:pt idx="4937">
                  <c:v>41423.986111115104</c:v>
                </c:pt>
                <c:pt idx="4938">
                  <c:v>41423.993055559549</c:v>
                </c:pt>
                <c:pt idx="4939">
                  <c:v>41424.000000003995</c:v>
                </c:pt>
                <c:pt idx="4940">
                  <c:v>41424.00694444844</c:v>
                </c:pt>
                <c:pt idx="4941">
                  <c:v>41424.013888892885</c:v>
                </c:pt>
                <c:pt idx="4942">
                  <c:v>41424.02083333733</c:v>
                </c:pt>
                <c:pt idx="4943">
                  <c:v>41424.027777781776</c:v>
                </c:pt>
                <c:pt idx="4944">
                  <c:v>41424.034722226221</c:v>
                </c:pt>
                <c:pt idx="4945">
                  <c:v>41424.041666670666</c:v>
                </c:pt>
                <c:pt idx="4946">
                  <c:v>41424.048611115111</c:v>
                </c:pt>
                <c:pt idx="4947">
                  <c:v>41424.055555559557</c:v>
                </c:pt>
                <c:pt idx="4948">
                  <c:v>41424.062500004002</c:v>
                </c:pt>
                <c:pt idx="4949">
                  <c:v>41424.069444448447</c:v>
                </c:pt>
                <c:pt idx="4950">
                  <c:v>41424.076388892892</c:v>
                </c:pt>
                <c:pt idx="4951">
                  <c:v>41424.083333337338</c:v>
                </c:pt>
                <c:pt idx="4952">
                  <c:v>41424.090277781783</c:v>
                </c:pt>
                <c:pt idx="4953">
                  <c:v>41424.097222226228</c:v>
                </c:pt>
                <c:pt idx="4954">
                  <c:v>41424.104166670673</c:v>
                </c:pt>
                <c:pt idx="4955">
                  <c:v>41424.111111115119</c:v>
                </c:pt>
                <c:pt idx="4956">
                  <c:v>41424.118055559564</c:v>
                </c:pt>
                <c:pt idx="4957">
                  <c:v>41424.125000004009</c:v>
                </c:pt>
                <c:pt idx="4958">
                  <c:v>41424.131944448454</c:v>
                </c:pt>
                <c:pt idx="4959">
                  <c:v>41424.1388888929</c:v>
                </c:pt>
                <c:pt idx="4960">
                  <c:v>41424.145833337345</c:v>
                </c:pt>
                <c:pt idx="4961">
                  <c:v>41424.15277778179</c:v>
                </c:pt>
                <c:pt idx="4962">
                  <c:v>41424.159722226235</c:v>
                </c:pt>
                <c:pt idx="4963">
                  <c:v>41424.166666670681</c:v>
                </c:pt>
                <c:pt idx="4964">
                  <c:v>41424.173611115126</c:v>
                </c:pt>
                <c:pt idx="4965">
                  <c:v>41424.180555559571</c:v>
                </c:pt>
                <c:pt idx="4966">
                  <c:v>41424.187500004016</c:v>
                </c:pt>
                <c:pt idx="4967">
                  <c:v>41424.194444448462</c:v>
                </c:pt>
                <c:pt idx="4968">
                  <c:v>41424.201388892907</c:v>
                </c:pt>
                <c:pt idx="4969">
                  <c:v>41424.208333337352</c:v>
                </c:pt>
                <c:pt idx="4970">
                  <c:v>41424.215277781797</c:v>
                </c:pt>
                <c:pt idx="4971">
                  <c:v>41424.222222226243</c:v>
                </c:pt>
                <c:pt idx="4972">
                  <c:v>41424.229166670688</c:v>
                </c:pt>
                <c:pt idx="4973">
                  <c:v>41424.236111115133</c:v>
                </c:pt>
                <c:pt idx="4974">
                  <c:v>41424.243055559578</c:v>
                </c:pt>
                <c:pt idx="4975">
                  <c:v>41424.250000004024</c:v>
                </c:pt>
                <c:pt idx="4976">
                  <c:v>41424.256944448469</c:v>
                </c:pt>
                <c:pt idx="4977">
                  <c:v>41424.263888892914</c:v>
                </c:pt>
                <c:pt idx="4978">
                  <c:v>41424.270833337359</c:v>
                </c:pt>
                <c:pt idx="4979">
                  <c:v>41424.277777781805</c:v>
                </c:pt>
                <c:pt idx="4980">
                  <c:v>41424.28472222625</c:v>
                </c:pt>
                <c:pt idx="4981">
                  <c:v>41424.291666670695</c:v>
                </c:pt>
                <c:pt idx="4982">
                  <c:v>41424.29861111514</c:v>
                </c:pt>
                <c:pt idx="4983">
                  <c:v>41424.305555559586</c:v>
                </c:pt>
                <c:pt idx="4984">
                  <c:v>41424.312500004031</c:v>
                </c:pt>
                <c:pt idx="4985">
                  <c:v>41424.319444448476</c:v>
                </c:pt>
                <c:pt idx="4986">
                  <c:v>41424.326388892921</c:v>
                </c:pt>
                <c:pt idx="4987">
                  <c:v>41424.333333337367</c:v>
                </c:pt>
                <c:pt idx="4988">
                  <c:v>41424.340277781812</c:v>
                </c:pt>
                <c:pt idx="4989">
                  <c:v>41424.347222226257</c:v>
                </c:pt>
                <c:pt idx="4990">
                  <c:v>41424.354166670702</c:v>
                </c:pt>
                <c:pt idx="4991">
                  <c:v>41424.361111115148</c:v>
                </c:pt>
                <c:pt idx="4992">
                  <c:v>41424.368055559593</c:v>
                </c:pt>
                <c:pt idx="4993">
                  <c:v>41424.375000004038</c:v>
                </c:pt>
                <c:pt idx="4994">
                  <c:v>41424.381944448483</c:v>
                </c:pt>
                <c:pt idx="4995">
                  <c:v>41424.388888892929</c:v>
                </c:pt>
                <c:pt idx="4996">
                  <c:v>41424.395833337374</c:v>
                </c:pt>
                <c:pt idx="4997">
                  <c:v>41424.402777781819</c:v>
                </c:pt>
                <c:pt idx="4998">
                  <c:v>41424.409722226264</c:v>
                </c:pt>
                <c:pt idx="4999">
                  <c:v>41424.41666667071</c:v>
                </c:pt>
                <c:pt idx="5000">
                  <c:v>41424.423611115155</c:v>
                </c:pt>
                <c:pt idx="5001">
                  <c:v>41424.4305555596</c:v>
                </c:pt>
                <c:pt idx="5002">
                  <c:v>41424.437500004045</c:v>
                </c:pt>
                <c:pt idx="5003">
                  <c:v>41424.444444448491</c:v>
                </c:pt>
                <c:pt idx="5004">
                  <c:v>41424.451388892936</c:v>
                </c:pt>
                <c:pt idx="5005">
                  <c:v>41424.458333337381</c:v>
                </c:pt>
                <c:pt idx="5006">
                  <c:v>41424.465277781826</c:v>
                </c:pt>
                <c:pt idx="5007">
                  <c:v>41424.472222226272</c:v>
                </c:pt>
                <c:pt idx="5008">
                  <c:v>41424.479166670717</c:v>
                </c:pt>
                <c:pt idx="5009">
                  <c:v>41424.486111115162</c:v>
                </c:pt>
                <c:pt idx="5010">
                  <c:v>41424.493055559607</c:v>
                </c:pt>
                <c:pt idx="5011">
                  <c:v>41424.500000004053</c:v>
                </c:pt>
                <c:pt idx="5012">
                  <c:v>41424.506944448498</c:v>
                </c:pt>
                <c:pt idx="5013">
                  <c:v>41424.513888892943</c:v>
                </c:pt>
                <c:pt idx="5014">
                  <c:v>41424.520833337388</c:v>
                </c:pt>
                <c:pt idx="5015">
                  <c:v>41424.527777781834</c:v>
                </c:pt>
                <c:pt idx="5016">
                  <c:v>41424.534722226279</c:v>
                </c:pt>
                <c:pt idx="5017">
                  <c:v>41424.541666670724</c:v>
                </c:pt>
                <c:pt idx="5018">
                  <c:v>41424.548611115169</c:v>
                </c:pt>
                <c:pt idx="5019">
                  <c:v>41424.555555559615</c:v>
                </c:pt>
                <c:pt idx="5020">
                  <c:v>41424.56250000406</c:v>
                </c:pt>
                <c:pt idx="5021">
                  <c:v>41424.569444448505</c:v>
                </c:pt>
                <c:pt idx="5022">
                  <c:v>41424.57638889295</c:v>
                </c:pt>
                <c:pt idx="5023">
                  <c:v>41424.583333337396</c:v>
                </c:pt>
                <c:pt idx="5024">
                  <c:v>41424.590277781841</c:v>
                </c:pt>
                <c:pt idx="5025">
                  <c:v>41424.597222226286</c:v>
                </c:pt>
                <c:pt idx="5026">
                  <c:v>41424.604166670732</c:v>
                </c:pt>
                <c:pt idx="5027">
                  <c:v>41424.611111115177</c:v>
                </c:pt>
                <c:pt idx="5028">
                  <c:v>41424.618055559622</c:v>
                </c:pt>
                <c:pt idx="5029">
                  <c:v>41424.625000004067</c:v>
                </c:pt>
                <c:pt idx="5030">
                  <c:v>41424.631944448513</c:v>
                </c:pt>
                <c:pt idx="5031">
                  <c:v>41424.638888892958</c:v>
                </c:pt>
                <c:pt idx="5032">
                  <c:v>41424.645833337403</c:v>
                </c:pt>
                <c:pt idx="5033">
                  <c:v>41424.652777781848</c:v>
                </c:pt>
                <c:pt idx="5034">
                  <c:v>41424.659722226294</c:v>
                </c:pt>
                <c:pt idx="5035">
                  <c:v>41424.666666670739</c:v>
                </c:pt>
                <c:pt idx="5036">
                  <c:v>41424.673611115184</c:v>
                </c:pt>
                <c:pt idx="5037">
                  <c:v>41424.680555559629</c:v>
                </c:pt>
                <c:pt idx="5038">
                  <c:v>41424.687500004075</c:v>
                </c:pt>
                <c:pt idx="5039">
                  <c:v>41424.69444444852</c:v>
                </c:pt>
                <c:pt idx="5040">
                  <c:v>41424.701388892965</c:v>
                </c:pt>
                <c:pt idx="5041">
                  <c:v>41424.70833333741</c:v>
                </c:pt>
                <c:pt idx="5042">
                  <c:v>41424.715277781856</c:v>
                </c:pt>
                <c:pt idx="5043">
                  <c:v>41424.722222226301</c:v>
                </c:pt>
                <c:pt idx="5044">
                  <c:v>41424.729166670746</c:v>
                </c:pt>
                <c:pt idx="5045">
                  <c:v>41424.736111115191</c:v>
                </c:pt>
                <c:pt idx="5046">
                  <c:v>41424.743055559637</c:v>
                </c:pt>
                <c:pt idx="5047">
                  <c:v>41424.750000004082</c:v>
                </c:pt>
                <c:pt idx="5048">
                  <c:v>41424.756944448527</c:v>
                </c:pt>
                <c:pt idx="5049">
                  <c:v>41424.763888892972</c:v>
                </c:pt>
                <c:pt idx="5050">
                  <c:v>41424.770833337418</c:v>
                </c:pt>
                <c:pt idx="5051">
                  <c:v>41424.777777781863</c:v>
                </c:pt>
                <c:pt idx="5052">
                  <c:v>41424.784722226308</c:v>
                </c:pt>
                <c:pt idx="5053">
                  <c:v>41424.791666670753</c:v>
                </c:pt>
                <c:pt idx="5054">
                  <c:v>41424.798611115199</c:v>
                </c:pt>
                <c:pt idx="5055">
                  <c:v>41424.805555559644</c:v>
                </c:pt>
                <c:pt idx="5056">
                  <c:v>41424.812500004089</c:v>
                </c:pt>
                <c:pt idx="5057">
                  <c:v>41424.819444448534</c:v>
                </c:pt>
                <c:pt idx="5058">
                  <c:v>41424.82638889298</c:v>
                </c:pt>
                <c:pt idx="5059">
                  <c:v>41424.833333337425</c:v>
                </c:pt>
                <c:pt idx="5060">
                  <c:v>41424.84027778187</c:v>
                </c:pt>
                <c:pt idx="5061">
                  <c:v>41424.847222226315</c:v>
                </c:pt>
                <c:pt idx="5062">
                  <c:v>41424.854166670761</c:v>
                </c:pt>
                <c:pt idx="5063">
                  <c:v>41424.861111115206</c:v>
                </c:pt>
                <c:pt idx="5064">
                  <c:v>41424.868055559651</c:v>
                </c:pt>
                <c:pt idx="5065">
                  <c:v>41424.875000004096</c:v>
                </c:pt>
                <c:pt idx="5066">
                  <c:v>41424.881944448542</c:v>
                </c:pt>
                <c:pt idx="5067">
                  <c:v>41424.888888892987</c:v>
                </c:pt>
                <c:pt idx="5068">
                  <c:v>41424.895833337432</c:v>
                </c:pt>
                <c:pt idx="5069">
                  <c:v>41424.902777781877</c:v>
                </c:pt>
                <c:pt idx="5070">
                  <c:v>41424.909722226323</c:v>
                </c:pt>
                <c:pt idx="5071">
                  <c:v>41424.916666670768</c:v>
                </c:pt>
                <c:pt idx="5072">
                  <c:v>41424.923611115213</c:v>
                </c:pt>
                <c:pt idx="5073">
                  <c:v>41424.930555559658</c:v>
                </c:pt>
                <c:pt idx="5074">
                  <c:v>41424.937500004104</c:v>
                </c:pt>
                <c:pt idx="5075">
                  <c:v>41424.944444448549</c:v>
                </c:pt>
                <c:pt idx="5076">
                  <c:v>41424.951388892994</c:v>
                </c:pt>
                <c:pt idx="5077">
                  <c:v>41424.958333337439</c:v>
                </c:pt>
                <c:pt idx="5078">
                  <c:v>41424.965277781885</c:v>
                </c:pt>
                <c:pt idx="5079">
                  <c:v>41424.97222222633</c:v>
                </c:pt>
                <c:pt idx="5080">
                  <c:v>41424.979166670775</c:v>
                </c:pt>
                <c:pt idx="5081">
                  <c:v>41424.98611111522</c:v>
                </c:pt>
                <c:pt idx="5082">
                  <c:v>41424.993055559666</c:v>
                </c:pt>
                <c:pt idx="5083">
                  <c:v>41425.000000004111</c:v>
                </c:pt>
                <c:pt idx="5084">
                  <c:v>41425.006944448556</c:v>
                </c:pt>
                <c:pt idx="5085">
                  <c:v>41425.013888893001</c:v>
                </c:pt>
                <c:pt idx="5086">
                  <c:v>41425.020833337447</c:v>
                </c:pt>
                <c:pt idx="5087">
                  <c:v>41425.027777781892</c:v>
                </c:pt>
                <c:pt idx="5088">
                  <c:v>41425.034722226337</c:v>
                </c:pt>
                <c:pt idx="5089">
                  <c:v>41425.041666670782</c:v>
                </c:pt>
                <c:pt idx="5090">
                  <c:v>41425.048611115228</c:v>
                </c:pt>
                <c:pt idx="5091">
                  <c:v>41425.055555559673</c:v>
                </c:pt>
                <c:pt idx="5092">
                  <c:v>41425.062500004118</c:v>
                </c:pt>
                <c:pt idx="5093">
                  <c:v>41425.069444448563</c:v>
                </c:pt>
                <c:pt idx="5094">
                  <c:v>41425.076388893009</c:v>
                </c:pt>
                <c:pt idx="5095">
                  <c:v>41425.083333337454</c:v>
                </c:pt>
                <c:pt idx="5096">
                  <c:v>41425.090277781899</c:v>
                </c:pt>
                <c:pt idx="5097">
                  <c:v>41425.097222226344</c:v>
                </c:pt>
                <c:pt idx="5098">
                  <c:v>41425.10416667079</c:v>
                </c:pt>
                <c:pt idx="5099">
                  <c:v>41425.111111115235</c:v>
                </c:pt>
                <c:pt idx="5100">
                  <c:v>41425.11805555968</c:v>
                </c:pt>
                <c:pt idx="5101">
                  <c:v>41425.125000004125</c:v>
                </c:pt>
                <c:pt idx="5102">
                  <c:v>41425.131944448571</c:v>
                </c:pt>
                <c:pt idx="5103">
                  <c:v>41425.138888893016</c:v>
                </c:pt>
                <c:pt idx="5104">
                  <c:v>41425.145833337461</c:v>
                </c:pt>
                <c:pt idx="5105">
                  <c:v>41425.152777781906</c:v>
                </c:pt>
                <c:pt idx="5106">
                  <c:v>41425.159722226352</c:v>
                </c:pt>
                <c:pt idx="5107">
                  <c:v>41425.166666670797</c:v>
                </c:pt>
                <c:pt idx="5108">
                  <c:v>41425.173611115242</c:v>
                </c:pt>
                <c:pt idx="5109">
                  <c:v>41425.180555559687</c:v>
                </c:pt>
                <c:pt idx="5110">
                  <c:v>41425.187500004133</c:v>
                </c:pt>
                <c:pt idx="5111">
                  <c:v>41425.194444448578</c:v>
                </c:pt>
                <c:pt idx="5112">
                  <c:v>41425.201388893023</c:v>
                </c:pt>
                <c:pt idx="5113">
                  <c:v>41425.208333337469</c:v>
                </c:pt>
                <c:pt idx="5114">
                  <c:v>41425.215277781914</c:v>
                </c:pt>
                <c:pt idx="5115">
                  <c:v>41425.222222226359</c:v>
                </c:pt>
                <c:pt idx="5116">
                  <c:v>41425.229166670804</c:v>
                </c:pt>
                <c:pt idx="5117">
                  <c:v>41425.23611111525</c:v>
                </c:pt>
                <c:pt idx="5118">
                  <c:v>41425.243055559695</c:v>
                </c:pt>
                <c:pt idx="5119">
                  <c:v>41425.25000000414</c:v>
                </c:pt>
                <c:pt idx="5120">
                  <c:v>41425.256944448585</c:v>
                </c:pt>
                <c:pt idx="5121">
                  <c:v>41425.263888893031</c:v>
                </c:pt>
                <c:pt idx="5122">
                  <c:v>41425.270833337476</c:v>
                </c:pt>
                <c:pt idx="5123">
                  <c:v>41425.277777781921</c:v>
                </c:pt>
                <c:pt idx="5124">
                  <c:v>41425.284722226366</c:v>
                </c:pt>
                <c:pt idx="5125">
                  <c:v>41425.291666670812</c:v>
                </c:pt>
                <c:pt idx="5126">
                  <c:v>41425.298611115257</c:v>
                </c:pt>
                <c:pt idx="5127">
                  <c:v>41425.305555559702</c:v>
                </c:pt>
                <c:pt idx="5128">
                  <c:v>41425.312500004147</c:v>
                </c:pt>
                <c:pt idx="5129">
                  <c:v>41425.319444448593</c:v>
                </c:pt>
                <c:pt idx="5130">
                  <c:v>41425.326388893038</c:v>
                </c:pt>
                <c:pt idx="5131">
                  <c:v>41425.333333337483</c:v>
                </c:pt>
                <c:pt idx="5132">
                  <c:v>41425.340277781928</c:v>
                </c:pt>
                <c:pt idx="5133">
                  <c:v>41425.347222226374</c:v>
                </c:pt>
                <c:pt idx="5134">
                  <c:v>41425.354166670819</c:v>
                </c:pt>
                <c:pt idx="5135">
                  <c:v>41425.361111115264</c:v>
                </c:pt>
                <c:pt idx="5136">
                  <c:v>41425.368055559709</c:v>
                </c:pt>
                <c:pt idx="5137">
                  <c:v>41425.375000004155</c:v>
                </c:pt>
                <c:pt idx="5138">
                  <c:v>41425.3819444486</c:v>
                </c:pt>
                <c:pt idx="5139">
                  <c:v>41425.388888893045</c:v>
                </c:pt>
                <c:pt idx="5140">
                  <c:v>41425.39583333749</c:v>
                </c:pt>
                <c:pt idx="5141">
                  <c:v>41425.402777781936</c:v>
                </c:pt>
                <c:pt idx="5142">
                  <c:v>41425.409722226381</c:v>
                </c:pt>
                <c:pt idx="5143">
                  <c:v>41425.416666670826</c:v>
                </c:pt>
                <c:pt idx="5144">
                  <c:v>41425.423611115271</c:v>
                </c:pt>
                <c:pt idx="5145">
                  <c:v>41425.430555559717</c:v>
                </c:pt>
                <c:pt idx="5146">
                  <c:v>41425.437500004162</c:v>
                </c:pt>
                <c:pt idx="5147">
                  <c:v>41425.444444448607</c:v>
                </c:pt>
                <c:pt idx="5148">
                  <c:v>41425.451388893052</c:v>
                </c:pt>
                <c:pt idx="5149">
                  <c:v>41425.458333337498</c:v>
                </c:pt>
                <c:pt idx="5150">
                  <c:v>41425.465277781943</c:v>
                </c:pt>
                <c:pt idx="5151">
                  <c:v>41425.472222226388</c:v>
                </c:pt>
                <c:pt idx="5152">
                  <c:v>41425.479166670833</c:v>
                </c:pt>
                <c:pt idx="5153">
                  <c:v>41425.486111115279</c:v>
                </c:pt>
                <c:pt idx="5154">
                  <c:v>41425.493055559724</c:v>
                </c:pt>
                <c:pt idx="5155">
                  <c:v>41425.500000004169</c:v>
                </c:pt>
                <c:pt idx="5156">
                  <c:v>41425.506944448614</c:v>
                </c:pt>
                <c:pt idx="5157">
                  <c:v>41425.51388889306</c:v>
                </c:pt>
                <c:pt idx="5158">
                  <c:v>41425.520833337505</c:v>
                </c:pt>
                <c:pt idx="5159">
                  <c:v>41425.52777778195</c:v>
                </c:pt>
                <c:pt idx="5160">
                  <c:v>41425.534722226395</c:v>
                </c:pt>
                <c:pt idx="5161">
                  <c:v>41425.541666670841</c:v>
                </c:pt>
                <c:pt idx="5162">
                  <c:v>41425.548611115286</c:v>
                </c:pt>
                <c:pt idx="5163">
                  <c:v>41425.555555559731</c:v>
                </c:pt>
                <c:pt idx="5164">
                  <c:v>41425.562500004176</c:v>
                </c:pt>
                <c:pt idx="5165">
                  <c:v>41425.569444448622</c:v>
                </c:pt>
                <c:pt idx="5166">
                  <c:v>41425.576388893067</c:v>
                </c:pt>
                <c:pt idx="5167">
                  <c:v>41425.583333337512</c:v>
                </c:pt>
                <c:pt idx="5168">
                  <c:v>41425.590277781957</c:v>
                </c:pt>
                <c:pt idx="5169">
                  <c:v>41425.597222226403</c:v>
                </c:pt>
                <c:pt idx="5170">
                  <c:v>41425.604166670848</c:v>
                </c:pt>
                <c:pt idx="5171">
                  <c:v>41425.611111115293</c:v>
                </c:pt>
                <c:pt idx="5172">
                  <c:v>41425.618055559738</c:v>
                </c:pt>
                <c:pt idx="5173">
                  <c:v>41425.625000004184</c:v>
                </c:pt>
                <c:pt idx="5174">
                  <c:v>41425.631944448629</c:v>
                </c:pt>
                <c:pt idx="5175">
                  <c:v>41425.638888893074</c:v>
                </c:pt>
                <c:pt idx="5176">
                  <c:v>41425.645833337519</c:v>
                </c:pt>
                <c:pt idx="5177">
                  <c:v>41425.652777781965</c:v>
                </c:pt>
                <c:pt idx="5178">
                  <c:v>41425.65972222641</c:v>
                </c:pt>
                <c:pt idx="5179">
                  <c:v>41425.666666670855</c:v>
                </c:pt>
                <c:pt idx="5180">
                  <c:v>41425.6736111153</c:v>
                </c:pt>
                <c:pt idx="5181">
                  <c:v>41425.680555559746</c:v>
                </c:pt>
                <c:pt idx="5182">
                  <c:v>41425.687500004191</c:v>
                </c:pt>
                <c:pt idx="5183">
                  <c:v>41425.694444448636</c:v>
                </c:pt>
                <c:pt idx="5184">
                  <c:v>41425.701388893081</c:v>
                </c:pt>
                <c:pt idx="5185">
                  <c:v>41425.708333337527</c:v>
                </c:pt>
                <c:pt idx="5186">
                  <c:v>41425.715277781972</c:v>
                </c:pt>
                <c:pt idx="5187">
                  <c:v>41425.722222226417</c:v>
                </c:pt>
                <c:pt idx="5188">
                  <c:v>41425.729166670862</c:v>
                </c:pt>
                <c:pt idx="5189">
                  <c:v>41425.736111115308</c:v>
                </c:pt>
                <c:pt idx="5190">
                  <c:v>41425.743055559753</c:v>
                </c:pt>
                <c:pt idx="5191">
                  <c:v>41425.750000004198</c:v>
                </c:pt>
                <c:pt idx="5192">
                  <c:v>41425.756944448643</c:v>
                </c:pt>
                <c:pt idx="5193">
                  <c:v>41425.763888893089</c:v>
                </c:pt>
                <c:pt idx="5194">
                  <c:v>41425.770833337534</c:v>
                </c:pt>
                <c:pt idx="5195">
                  <c:v>41425.777777781979</c:v>
                </c:pt>
                <c:pt idx="5196">
                  <c:v>41425.784722226424</c:v>
                </c:pt>
                <c:pt idx="5197">
                  <c:v>41425.79166667087</c:v>
                </c:pt>
                <c:pt idx="5198">
                  <c:v>41425.798611115315</c:v>
                </c:pt>
                <c:pt idx="5199">
                  <c:v>41425.80555555976</c:v>
                </c:pt>
                <c:pt idx="5200">
                  <c:v>41425.812500004206</c:v>
                </c:pt>
                <c:pt idx="5201">
                  <c:v>41425.819444448651</c:v>
                </c:pt>
                <c:pt idx="5202">
                  <c:v>41425.826388893096</c:v>
                </c:pt>
                <c:pt idx="5203">
                  <c:v>41425.833333337541</c:v>
                </c:pt>
                <c:pt idx="5204">
                  <c:v>41425.840277781987</c:v>
                </c:pt>
                <c:pt idx="5205">
                  <c:v>41425.847222226432</c:v>
                </c:pt>
                <c:pt idx="5206">
                  <c:v>41425.854166670877</c:v>
                </c:pt>
                <c:pt idx="5207">
                  <c:v>41425.861111115322</c:v>
                </c:pt>
                <c:pt idx="5208">
                  <c:v>41425.868055559768</c:v>
                </c:pt>
                <c:pt idx="5209">
                  <c:v>41425.875000004213</c:v>
                </c:pt>
                <c:pt idx="5210">
                  <c:v>41425.881944448658</c:v>
                </c:pt>
                <c:pt idx="5211">
                  <c:v>41425.888888893103</c:v>
                </c:pt>
                <c:pt idx="5212">
                  <c:v>41425.895833337549</c:v>
                </c:pt>
                <c:pt idx="5213">
                  <c:v>41425.902777781994</c:v>
                </c:pt>
                <c:pt idx="5214">
                  <c:v>41425.909722226439</c:v>
                </c:pt>
                <c:pt idx="5215">
                  <c:v>41425.916666670884</c:v>
                </c:pt>
                <c:pt idx="5216">
                  <c:v>41425.92361111533</c:v>
                </c:pt>
                <c:pt idx="5217">
                  <c:v>41425.930555559775</c:v>
                </c:pt>
                <c:pt idx="5218">
                  <c:v>41425.93750000422</c:v>
                </c:pt>
                <c:pt idx="5219">
                  <c:v>41425.944444448665</c:v>
                </c:pt>
                <c:pt idx="5220">
                  <c:v>41425.951388893111</c:v>
                </c:pt>
                <c:pt idx="5221">
                  <c:v>41425.958333337556</c:v>
                </c:pt>
                <c:pt idx="5222">
                  <c:v>41425.965277782001</c:v>
                </c:pt>
                <c:pt idx="5223">
                  <c:v>41425.972222226446</c:v>
                </c:pt>
                <c:pt idx="5224">
                  <c:v>41425.979166670892</c:v>
                </c:pt>
                <c:pt idx="5225">
                  <c:v>41425.986111115337</c:v>
                </c:pt>
                <c:pt idx="5226">
                  <c:v>41425.993055559782</c:v>
                </c:pt>
                <c:pt idx="5227">
                  <c:v>41426.000000004227</c:v>
                </c:pt>
                <c:pt idx="5228">
                  <c:v>41426.006944448673</c:v>
                </c:pt>
                <c:pt idx="5229">
                  <c:v>41426.013888893118</c:v>
                </c:pt>
                <c:pt idx="5230">
                  <c:v>41426.020833337563</c:v>
                </c:pt>
                <c:pt idx="5231">
                  <c:v>41426.027777782008</c:v>
                </c:pt>
                <c:pt idx="5232">
                  <c:v>41426.034722226454</c:v>
                </c:pt>
                <c:pt idx="5233">
                  <c:v>41426.041666670899</c:v>
                </c:pt>
                <c:pt idx="5234">
                  <c:v>41426.048611115344</c:v>
                </c:pt>
                <c:pt idx="5235">
                  <c:v>41426.055555559789</c:v>
                </c:pt>
                <c:pt idx="5236">
                  <c:v>41426.062500004235</c:v>
                </c:pt>
                <c:pt idx="5237">
                  <c:v>41426.06944444868</c:v>
                </c:pt>
                <c:pt idx="5238">
                  <c:v>41426.076388893125</c:v>
                </c:pt>
                <c:pt idx="5239">
                  <c:v>41426.08333333757</c:v>
                </c:pt>
                <c:pt idx="5240">
                  <c:v>41426.090277782016</c:v>
                </c:pt>
                <c:pt idx="5241">
                  <c:v>41426.097222226461</c:v>
                </c:pt>
                <c:pt idx="5242">
                  <c:v>41426.104166670906</c:v>
                </c:pt>
                <c:pt idx="5243">
                  <c:v>41426.111111115351</c:v>
                </c:pt>
                <c:pt idx="5244">
                  <c:v>41426.118055559797</c:v>
                </c:pt>
                <c:pt idx="5245">
                  <c:v>41426.125000004242</c:v>
                </c:pt>
                <c:pt idx="5246">
                  <c:v>41426.131944448687</c:v>
                </c:pt>
                <c:pt idx="5247">
                  <c:v>41426.138888893132</c:v>
                </c:pt>
                <c:pt idx="5248">
                  <c:v>41426.145833337578</c:v>
                </c:pt>
                <c:pt idx="5249">
                  <c:v>41426.152777782023</c:v>
                </c:pt>
                <c:pt idx="5250">
                  <c:v>41426.159722226468</c:v>
                </c:pt>
                <c:pt idx="5251">
                  <c:v>41426.166666670913</c:v>
                </c:pt>
                <c:pt idx="5252">
                  <c:v>41426.173611115359</c:v>
                </c:pt>
                <c:pt idx="5253">
                  <c:v>41426.180555559804</c:v>
                </c:pt>
                <c:pt idx="5254">
                  <c:v>41426.187500004249</c:v>
                </c:pt>
                <c:pt idx="5255">
                  <c:v>41426.194444448694</c:v>
                </c:pt>
                <c:pt idx="5256">
                  <c:v>41426.20138889314</c:v>
                </c:pt>
                <c:pt idx="5257">
                  <c:v>41426.208333337585</c:v>
                </c:pt>
                <c:pt idx="5258">
                  <c:v>41426.21527778203</c:v>
                </c:pt>
                <c:pt idx="5259">
                  <c:v>41426.222222226475</c:v>
                </c:pt>
                <c:pt idx="5260">
                  <c:v>41426.229166670921</c:v>
                </c:pt>
                <c:pt idx="5261">
                  <c:v>41426.236111115366</c:v>
                </c:pt>
                <c:pt idx="5262">
                  <c:v>41426.243055559811</c:v>
                </c:pt>
                <c:pt idx="5263">
                  <c:v>41426.250000004256</c:v>
                </c:pt>
                <c:pt idx="5264">
                  <c:v>41426.256944448702</c:v>
                </c:pt>
                <c:pt idx="5265">
                  <c:v>41426.263888893147</c:v>
                </c:pt>
                <c:pt idx="5266">
                  <c:v>41426.270833337592</c:v>
                </c:pt>
                <c:pt idx="5267">
                  <c:v>41426.277777782037</c:v>
                </c:pt>
                <c:pt idx="5268">
                  <c:v>41426.284722226483</c:v>
                </c:pt>
                <c:pt idx="5269">
                  <c:v>41426.291666670928</c:v>
                </c:pt>
                <c:pt idx="5270">
                  <c:v>41426.298611115373</c:v>
                </c:pt>
                <c:pt idx="5271">
                  <c:v>41426.305555559818</c:v>
                </c:pt>
                <c:pt idx="5272">
                  <c:v>41426.312500004264</c:v>
                </c:pt>
                <c:pt idx="5273">
                  <c:v>41426.319444448709</c:v>
                </c:pt>
                <c:pt idx="5274">
                  <c:v>41426.326388893154</c:v>
                </c:pt>
                <c:pt idx="5275">
                  <c:v>41426.333333337599</c:v>
                </c:pt>
                <c:pt idx="5276">
                  <c:v>41426.340277782045</c:v>
                </c:pt>
                <c:pt idx="5277">
                  <c:v>41426.34722222649</c:v>
                </c:pt>
                <c:pt idx="5278">
                  <c:v>41426.354166670935</c:v>
                </c:pt>
                <c:pt idx="5279">
                  <c:v>41426.36111111538</c:v>
                </c:pt>
                <c:pt idx="5280">
                  <c:v>41426.368055559826</c:v>
                </c:pt>
                <c:pt idx="5281">
                  <c:v>41426.375000004271</c:v>
                </c:pt>
                <c:pt idx="5282">
                  <c:v>41426.381944448716</c:v>
                </c:pt>
                <c:pt idx="5283">
                  <c:v>41426.388888893161</c:v>
                </c:pt>
                <c:pt idx="5284">
                  <c:v>41426.395833337607</c:v>
                </c:pt>
                <c:pt idx="5285">
                  <c:v>41426.402777782052</c:v>
                </c:pt>
                <c:pt idx="5286">
                  <c:v>41426.409722226497</c:v>
                </c:pt>
                <c:pt idx="5287">
                  <c:v>41426.416666670943</c:v>
                </c:pt>
                <c:pt idx="5288">
                  <c:v>41426.423611115388</c:v>
                </c:pt>
                <c:pt idx="5289">
                  <c:v>41426.430555559833</c:v>
                </c:pt>
                <c:pt idx="5290">
                  <c:v>41426.437500004278</c:v>
                </c:pt>
                <c:pt idx="5291">
                  <c:v>41426.444444448724</c:v>
                </c:pt>
                <c:pt idx="5292">
                  <c:v>41426.451388893169</c:v>
                </c:pt>
                <c:pt idx="5293">
                  <c:v>41426.458333337614</c:v>
                </c:pt>
                <c:pt idx="5294">
                  <c:v>41426.465277782059</c:v>
                </c:pt>
                <c:pt idx="5295">
                  <c:v>41426.472222226505</c:v>
                </c:pt>
                <c:pt idx="5296">
                  <c:v>41426.47916667095</c:v>
                </c:pt>
                <c:pt idx="5297">
                  <c:v>41426.486111115395</c:v>
                </c:pt>
                <c:pt idx="5298">
                  <c:v>41426.49305555984</c:v>
                </c:pt>
                <c:pt idx="5299">
                  <c:v>41426.500000004286</c:v>
                </c:pt>
                <c:pt idx="5300">
                  <c:v>41426.506944448731</c:v>
                </c:pt>
                <c:pt idx="5301">
                  <c:v>41426.513888893176</c:v>
                </c:pt>
                <c:pt idx="5302">
                  <c:v>41426.520833337621</c:v>
                </c:pt>
                <c:pt idx="5303">
                  <c:v>41426.527777782067</c:v>
                </c:pt>
                <c:pt idx="5304">
                  <c:v>41426.534722226512</c:v>
                </c:pt>
                <c:pt idx="5305">
                  <c:v>41426.541666670957</c:v>
                </c:pt>
                <c:pt idx="5306">
                  <c:v>41426.548611115402</c:v>
                </c:pt>
                <c:pt idx="5307">
                  <c:v>41426.555555559848</c:v>
                </c:pt>
                <c:pt idx="5308">
                  <c:v>41426.562500004293</c:v>
                </c:pt>
                <c:pt idx="5309">
                  <c:v>41426.569444448738</c:v>
                </c:pt>
                <c:pt idx="5310">
                  <c:v>41426.576388893183</c:v>
                </c:pt>
                <c:pt idx="5311">
                  <c:v>41426.583333337629</c:v>
                </c:pt>
                <c:pt idx="5312">
                  <c:v>41426.590277782074</c:v>
                </c:pt>
                <c:pt idx="5313">
                  <c:v>41426.597222226519</c:v>
                </c:pt>
                <c:pt idx="5314">
                  <c:v>41426.604166670964</c:v>
                </c:pt>
                <c:pt idx="5315">
                  <c:v>41426.61111111541</c:v>
                </c:pt>
                <c:pt idx="5316">
                  <c:v>41426.618055559855</c:v>
                </c:pt>
                <c:pt idx="5317">
                  <c:v>41426.6250000043</c:v>
                </c:pt>
                <c:pt idx="5318">
                  <c:v>41426.631944448745</c:v>
                </c:pt>
                <c:pt idx="5319">
                  <c:v>41426.638888893191</c:v>
                </c:pt>
                <c:pt idx="5320">
                  <c:v>41426.645833337636</c:v>
                </c:pt>
                <c:pt idx="5321">
                  <c:v>41426.652777782081</c:v>
                </c:pt>
                <c:pt idx="5322">
                  <c:v>41426.659722226526</c:v>
                </c:pt>
                <c:pt idx="5323">
                  <c:v>41426.666666670972</c:v>
                </c:pt>
                <c:pt idx="5324">
                  <c:v>41426.673611115417</c:v>
                </c:pt>
                <c:pt idx="5325">
                  <c:v>41426.680555559862</c:v>
                </c:pt>
                <c:pt idx="5326">
                  <c:v>41426.687500004307</c:v>
                </c:pt>
                <c:pt idx="5327">
                  <c:v>41426.694444448753</c:v>
                </c:pt>
                <c:pt idx="5328">
                  <c:v>41426.701388893198</c:v>
                </c:pt>
                <c:pt idx="5329">
                  <c:v>41426.708333337643</c:v>
                </c:pt>
                <c:pt idx="5330">
                  <c:v>41426.715277782088</c:v>
                </c:pt>
                <c:pt idx="5331">
                  <c:v>41426.722222226534</c:v>
                </c:pt>
                <c:pt idx="5332">
                  <c:v>41426.729166670979</c:v>
                </c:pt>
                <c:pt idx="5333">
                  <c:v>41426.736111115424</c:v>
                </c:pt>
                <c:pt idx="5334">
                  <c:v>41426.743055559869</c:v>
                </c:pt>
                <c:pt idx="5335">
                  <c:v>41426.750000004315</c:v>
                </c:pt>
                <c:pt idx="5336">
                  <c:v>41426.75694444876</c:v>
                </c:pt>
                <c:pt idx="5337">
                  <c:v>41426.763888893205</c:v>
                </c:pt>
                <c:pt idx="5338">
                  <c:v>41426.77083333765</c:v>
                </c:pt>
                <c:pt idx="5339">
                  <c:v>41426.777777782096</c:v>
                </c:pt>
                <c:pt idx="5340">
                  <c:v>41426.784722226541</c:v>
                </c:pt>
                <c:pt idx="5341">
                  <c:v>41426.791666670986</c:v>
                </c:pt>
                <c:pt idx="5342">
                  <c:v>41426.798611115431</c:v>
                </c:pt>
                <c:pt idx="5343">
                  <c:v>41426.805555559877</c:v>
                </c:pt>
                <c:pt idx="5344">
                  <c:v>41426.812500004322</c:v>
                </c:pt>
                <c:pt idx="5345">
                  <c:v>41426.819444448767</c:v>
                </c:pt>
                <c:pt idx="5346">
                  <c:v>41426.826388893212</c:v>
                </c:pt>
                <c:pt idx="5347">
                  <c:v>41426.833333337658</c:v>
                </c:pt>
                <c:pt idx="5348">
                  <c:v>41426.840277782103</c:v>
                </c:pt>
                <c:pt idx="5349">
                  <c:v>41426.847222226548</c:v>
                </c:pt>
                <c:pt idx="5350">
                  <c:v>41426.854166670993</c:v>
                </c:pt>
                <c:pt idx="5351">
                  <c:v>41426.861111115439</c:v>
                </c:pt>
                <c:pt idx="5352">
                  <c:v>41426.868055559884</c:v>
                </c:pt>
                <c:pt idx="5353">
                  <c:v>41426.875000004329</c:v>
                </c:pt>
                <c:pt idx="5354">
                  <c:v>41426.881944448774</c:v>
                </c:pt>
                <c:pt idx="5355">
                  <c:v>41426.88888889322</c:v>
                </c:pt>
                <c:pt idx="5356">
                  <c:v>41426.895833337665</c:v>
                </c:pt>
                <c:pt idx="5357">
                  <c:v>41426.90277778211</c:v>
                </c:pt>
                <c:pt idx="5358">
                  <c:v>41426.909722226555</c:v>
                </c:pt>
                <c:pt idx="5359">
                  <c:v>41426.916666671001</c:v>
                </c:pt>
                <c:pt idx="5360">
                  <c:v>41426.923611115446</c:v>
                </c:pt>
                <c:pt idx="5361">
                  <c:v>41426.930555559891</c:v>
                </c:pt>
                <c:pt idx="5362">
                  <c:v>41426.937500004336</c:v>
                </c:pt>
                <c:pt idx="5363">
                  <c:v>41426.944444448782</c:v>
                </c:pt>
                <c:pt idx="5364">
                  <c:v>41426.951388893227</c:v>
                </c:pt>
                <c:pt idx="5365">
                  <c:v>41426.958333337672</c:v>
                </c:pt>
                <c:pt idx="5366">
                  <c:v>41426.965277782117</c:v>
                </c:pt>
                <c:pt idx="5367">
                  <c:v>41426.972222226563</c:v>
                </c:pt>
                <c:pt idx="5368">
                  <c:v>41426.979166671008</c:v>
                </c:pt>
                <c:pt idx="5369">
                  <c:v>41426.986111115453</c:v>
                </c:pt>
                <c:pt idx="5370">
                  <c:v>41426.993055559898</c:v>
                </c:pt>
                <c:pt idx="5371">
                  <c:v>41427.000000004344</c:v>
                </c:pt>
                <c:pt idx="5372">
                  <c:v>41427.006944448789</c:v>
                </c:pt>
                <c:pt idx="5373">
                  <c:v>41427.013888893234</c:v>
                </c:pt>
                <c:pt idx="5374">
                  <c:v>41427.02083333768</c:v>
                </c:pt>
                <c:pt idx="5375">
                  <c:v>41427.027777782125</c:v>
                </c:pt>
                <c:pt idx="5376">
                  <c:v>41427.03472222657</c:v>
                </c:pt>
                <c:pt idx="5377">
                  <c:v>41427.041666671015</c:v>
                </c:pt>
                <c:pt idx="5378">
                  <c:v>41427.048611115461</c:v>
                </c:pt>
                <c:pt idx="5379">
                  <c:v>41427.055555559906</c:v>
                </c:pt>
                <c:pt idx="5380">
                  <c:v>41427.062500004351</c:v>
                </c:pt>
                <c:pt idx="5381">
                  <c:v>41427.069444448796</c:v>
                </c:pt>
                <c:pt idx="5382">
                  <c:v>41427.076388893242</c:v>
                </c:pt>
                <c:pt idx="5383">
                  <c:v>41427.083333337687</c:v>
                </c:pt>
                <c:pt idx="5384">
                  <c:v>41427.090277782132</c:v>
                </c:pt>
                <c:pt idx="5385">
                  <c:v>41427.097222226577</c:v>
                </c:pt>
                <c:pt idx="5386">
                  <c:v>41427.104166671023</c:v>
                </c:pt>
                <c:pt idx="5387">
                  <c:v>41427.111111115468</c:v>
                </c:pt>
                <c:pt idx="5388">
                  <c:v>41427.118055559913</c:v>
                </c:pt>
                <c:pt idx="5389">
                  <c:v>41427.125000004358</c:v>
                </c:pt>
                <c:pt idx="5390">
                  <c:v>41427.131944448804</c:v>
                </c:pt>
                <c:pt idx="5391">
                  <c:v>41427.138888893249</c:v>
                </c:pt>
                <c:pt idx="5392">
                  <c:v>41427.145833337694</c:v>
                </c:pt>
                <c:pt idx="5393">
                  <c:v>41427.152777782139</c:v>
                </c:pt>
                <c:pt idx="5394">
                  <c:v>41427.159722226585</c:v>
                </c:pt>
                <c:pt idx="5395">
                  <c:v>41427.16666667103</c:v>
                </c:pt>
                <c:pt idx="5396">
                  <c:v>41427.173611115475</c:v>
                </c:pt>
                <c:pt idx="5397">
                  <c:v>41427.18055555992</c:v>
                </c:pt>
                <c:pt idx="5398">
                  <c:v>41427.187500004366</c:v>
                </c:pt>
                <c:pt idx="5399">
                  <c:v>41427.194444448811</c:v>
                </c:pt>
                <c:pt idx="5400">
                  <c:v>41427.201388893256</c:v>
                </c:pt>
                <c:pt idx="5401">
                  <c:v>41427.208333337701</c:v>
                </c:pt>
                <c:pt idx="5402">
                  <c:v>41427.215277782147</c:v>
                </c:pt>
                <c:pt idx="5403">
                  <c:v>41427.222222226592</c:v>
                </c:pt>
                <c:pt idx="5404">
                  <c:v>41427.229166671037</c:v>
                </c:pt>
                <c:pt idx="5405">
                  <c:v>41427.236111115482</c:v>
                </c:pt>
                <c:pt idx="5406">
                  <c:v>41427.243055559928</c:v>
                </c:pt>
                <c:pt idx="5407">
                  <c:v>41427.250000004373</c:v>
                </c:pt>
                <c:pt idx="5408">
                  <c:v>41427.256944448818</c:v>
                </c:pt>
                <c:pt idx="5409">
                  <c:v>41427.263888893263</c:v>
                </c:pt>
                <c:pt idx="5410">
                  <c:v>41427.270833337709</c:v>
                </c:pt>
                <c:pt idx="5411">
                  <c:v>41427.277777782154</c:v>
                </c:pt>
                <c:pt idx="5412">
                  <c:v>41427.284722226599</c:v>
                </c:pt>
                <c:pt idx="5413">
                  <c:v>41427.291666671044</c:v>
                </c:pt>
                <c:pt idx="5414">
                  <c:v>41427.29861111549</c:v>
                </c:pt>
                <c:pt idx="5415">
                  <c:v>41427.305555559935</c:v>
                </c:pt>
                <c:pt idx="5416">
                  <c:v>41427.31250000438</c:v>
                </c:pt>
                <c:pt idx="5417">
                  <c:v>41427.319444448825</c:v>
                </c:pt>
                <c:pt idx="5418">
                  <c:v>41427.326388893271</c:v>
                </c:pt>
                <c:pt idx="5419">
                  <c:v>41427.333333337716</c:v>
                </c:pt>
                <c:pt idx="5420">
                  <c:v>41427.340277782161</c:v>
                </c:pt>
                <c:pt idx="5421">
                  <c:v>41427.347222226606</c:v>
                </c:pt>
                <c:pt idx="5422">
                  <c:v>41427.354166671052</c:v>
                </c:pt>
                <c:pt idx="5423">
                  <c:v>41427.361111115497</c:v>
                </c:pt>
                <c:pt idx="5424">
                  <c:v>41427.368055559942</c:v>
                </c:pt>
                <c:pt idx="5425">
                  <c:v>41427.375000004387</c:v>
                </c:pt>
                <c:pt idx="5426">
                  <c:v>41427.381944448833</c:v>
                </c:pt>
                <c:pt idx="5427">
                  <c:v>41427.388888893278</c:v>
                </c:pt>
                <c:pt idx="5428">
                  <c:v>41427.395833337723</c:v>
                </c:pt>
                <c:pt idx="5429">
                  <c:v>41427.402777782168</c:v>
                </c:pt>
                <c:pt idx="5430">
                  <c:v>41427.409722226614</c:v>
                </c:pt>
                <c:pt idx="5431">
                  <c:v>41427.416666671059</c:v>
                </c:pt>
                <c:pt idx="5432">
                  <c:v>41427.423611115504</c:v>
                </c:pt>
                <c:pt idx="5433">
                  <c:v>41427.430555559949</c:v>
                </c:pt>
                <c:pt idx="5434">
                  <c:v>41427.437500004395</c:v>
                </c:pt>
                <c:pt idx="5435">
                  <c:v>41427.44444444884</c:v>
                </c:pt>
                <c:pt idx="5436">
                  <c:v>41427.451388893285</c:v>
                </c:pt>
                <c:pt idx="5437">
                  <c:v>41427.45833333773</c:v>
                </c:pt>
                <c:pt idx="5438">
                  <c:v>41427.465277782176</c:v>
                </c:pt>
                <c:pt idx="5439">
                  <c:v>41427.472222226621</c:v>
                </c:pt>
                <c:pt idx="5440">
                  <c:v>41427.479166671066</c:v>
                </c:pt>
                <c:pt idx="5441">
                  <c:v>41427.486111115511</c:v>
                </c:pt>
                <c:pt idx="5442">
                  <c:v>41427.493055559957</c:v>
                </c:pt>
                <c:pt idx="5443">
                  <c:v>41427.500000004402</c:v>
                </c:pt>
                <c:pt idx="5444">
                  <c:v>41427.506944448847</c:v>
                </c:pt>
                <c:pt idx="5445">
                  <c:v>41427.513888893292</c:v>
                </c:pt>
                <c:pt idx="5446">
                  <c:v>41427.520833337738</c:v>
                </c:pt>
                <c:pt idx="5447">
                  <c:v>41427.527777782183</c:v>
                </c:pt>
                <c:pt idx="5448">
                  <c:v>41427.534722226628</c:v>
                </c:pt>
                <c:pt idx="5449">
                  <c:v>41427.541666671073</c:v>
                </c:pt>
                <c:pt idx="5450">
                  <c:v>41427.548611115519</c:v>
                </c:pt>
                <c:pt idx="5451">
                  <c:v>41427.555555559964</c:v>
                </c:pt>
                <c:pt idx="5452">
                  <c:v>41427.562500004409</c:v>
                </c:pt>
                <c:pt idx="5453">
                  <c:v>41427.569444448854</c:v>
                </c:pt>
                <c:pt idx="5454">
                  <c:v>41427.5763888933</c:v>
                </c:pt>
                <c:pt idx="5455">
                  <c:v>41427.583333337745</c:v>
                </c:pt>
                <c:pt idx="5456">
                  <c:v>41427.59027778219</c:v>
                </c:pt>
                <c:pt idx="5457">
                  <c:v>41427.597222226635</c:v>
                </c:pt>
                <c:pt idx="5458">
                  <c:v>41427.604166671081</c:v>
                </c:pt>
                <c:pt idx="5459">
                  <c:v>41427.611111115526</c:v>
                </c:pt>
                <c:pt idx="5460">
                  <c:v>41427.618055559971</c:v>
                </c:pt>
                <c:pt idx="5461">
                  <c:v>41427.625000004417</c:v>
                </c:pt>
                <c:pt idx="5462">
                  <c:v>41427.631944448862</c:v>
                </c:pt>
                <c:pt idx="5463">
                  <c:v>41427.638888893307</c:v>
                </c:pt>
                <c:pt idx="5464">
                  <c:v>41427.645833337752</c:v>
                </c:pt>
                <c:pt idx="5465">
                  <c:v>41427.652777782198</c:v>
                </c:pt>
                <c:pt idx="5466">
                  <c:v>41427.659722226643</c:v>
                </c:pt>
                <c:pt idx="5467">
                  <c:v>41427.666666671088</c:v>
                </c:pt>
                <c:pt idx="5468">
                  <c:v>41427.673611115533</c:v>
                </c:pt>
                <c:pt idx="5469">
                  <c:v>41427.680555559979</c:v>
                </c:pt>
                <c:pt idx="5470">
                  <c:v>41427.687500004424</c:v>
                </c:pt>
                <c:pt idx="5471">
                  <c:v>41427.694444448869</c:v>
                </c:pt>
                <c:pt idx="5472">
                  <c:v>41427.701388893314</c:v>
                </c:pt>
                <c:pt idx="5473">
                  <c:v>41427.70833333776</c:v>
                </c:pt>
                <c:pt idx="5474">
                  <c:v>41427.715277782205</c:v>
                </c:pt>
                <c:pt idx="5475">
                  <c:v>41427.72222222665</c:v>
                </c:pt>
                <c:pt idx="5476">
                  <c:v>41427.729166671095</c:v>
                </c:pt>
                <c:pt idx="5477">
                  <c:v>41427.736111115541</c:v>
                </c:pt>
                <c:pt idx="5478">
                  <c:v>41427.743055559986</c:v>
                </c:pt>
                <c:pt idx="5479">
                  <c:v>41427.750000004431</c:v>
                </c:pt>
                <c:pt idx="5480">
                  <c:v>41427.756944448876</c:v>
                </c:pt>
                <c:pt idx="5481">
                  <c:v>41427.763888893322</c:v>
                </c:pt>
                <c:pt idx="5482">
                  <c:v>41427.770833337767</c:v>
                </c:pt>
                <c:pt idx="5483">
                  <c:v>41427.777777782212</c:v>
                </c:pt>
                <c:pt idx="5484">
                  <c:v>41427.784722226657</c:v>
                </c:pt>
                <c:pt idx="5485">
                  <c:v>41427.791666671103</c:v>
                </c:pt>
                <c:pt idx="5486">
                  <c:v>41427.798611115548</c:v>
                </c:pt>
                <c:pt idx="5487">
                  <c:v>41427.805555559993</c:v>
                </c:pt>
                <c:pt idx="5488">
                  <c:v>41427.812500004438</c:v>
                </c:pt>
                <c:pt idx="5489">
                  <c:v>41427.819444448884</c:v>
                </c:pt>
                <c:pt idx="5490">
                  <c:v>41427.826388893329</c:v>
                </c:pt>
                <c:pt idx="5491">
                  <c:v>41427.833333337774</c:v>
                </c:pt>
                <c:pt idx="5492">
                  <c:v>41427.840277782219</c:v>
                </c:pt>
                <c:pt idx="5493">
                  <c:v>41427.847222226665</c:v>
                </c:pt>
                <c:pt idx="5494">
                  <c:v>41427.85416667111</c:v>
                </c:pt>
                <c:pt idx="5495">
                  <c:v>41427.861111115555</c:v>
                </c:pt>
                <c:pt idx="5496">
                  <c:v>41427.86805556</c:v>
                </c:pt>
                <c:pt idx="5497">
                  <c:v>41427.875000004446</c:v>
                </c:pt>
                <c:pt idx="5498">
                  <c:v>41427.881944448891</c:v>
                </c:pt>
                <c:pt idx="5499">
                  <c:v>41427.888888893336</c:v>
                </c:pt>
                <c:pt idx="5500">
                  <c:v>41427.895833337781</c:v>
                </c:pt>
                <c:pt idx="5501">
                  <c:v>41427.902777782227</c:v>
                </c:pt>
                <c:pt idx="5502">
                  <c:v>41427.909722226672</c:v>
                </c:pt>
                <c:pt idx="5503">
                  <c:v>41427.916666671117</c:v>
                </c:pt>
                <c:pt idx="5504">
                  <c:v>41427.923611115562</c:v>
                </c:pt>
                <c:pt idx="5505">
                  <c:v>41427.930555560008</c:v>
                </c:pt>
                <c:pt idx="5506">
                  <c:v>41427.937500004453</c:v>
                </c:pt>
                <c:pt idx="5507">
                  <c:v>41427.944444448898</c:v>
                </c:pt>
                <c:pt idx="5508">
                  <c:v>41427.951388893343</c:v>
                </c:pt>
                <c:pt idx="5509">
                  <c:v>41427.958333337789</c:v>
                </c:pt>
                <c:pt idx="5510">
                  <c:v>41427.965277782234</c:v>
                </c:pt>
                <c:pt idx="5511">
                  <c:v>41427.972222226679</c:v>
                </c:pt>
                <c:pt idx="5512">
                  <c:v>41427.979166671124</c:v>
                </c:pt>
                <c:pt idx="5513">
                  <c:v>41427.98611111557</c:v>
                </c:pt>
                <c:pt idx="5514">
                  <c:v>41427.993055560015</c:v>
                </c:pt>
                <c:pt idx="5515">
                  <c:v>41428.00000000446</c:v>
                </c:pt>
                <c:pt idx="5516">
                  <c:v>41428.006944448905</c:v>
                </c:pt>
                <c:pt idx="5517">
                  <c:v>41428.013888893351</c:v>
                </c:pt>
                <c:pt idx="5518">
                  <c:v>41428.020833337796</c:v>
                </c:pt>
                <c:pt idx="5519">
                  <c:v>41428.027777782241</c:v>
                </c:pt>
                <c:pt idx="5520">
                  <c:v>41428.034722226686</c:v>
                </c:pt>
                <c:pt idx="5521">
                  <c:v>41428.041666671132</c:v>
                </c:pt>
                <c:pt idx="5522">
                  <c:v>41428.048611115577</c:v>
                </c:pt>
                <c:pt idx="5523">
                  <c:v>41428.055555560022</c:v>
                </c:pt>
                <c:pt idx="5524">
                  <c:v>41428.062500004467</c:v>
                </c:pt>
                <c:pt idx="5525">
                  <c:v>41428.069444448913</c:v>
                </c:pt>
                <c:pt idx="5526">
                  <c:v>41428.076388893358</c:v>
                </c:pt>
                <c:pt idx="5527">
                  <c:v>41428.083333337803</c:v>
                </c:pt>
                <c:pt idx="5528">
                  <c:v>41428.090277782248</c:v>
                </c:pt>
                <c:pt idx="5529">
                  <c:v>41428.097222226694</c:v>
                </c:pt>
                <c:pt idx="5530">
                  <c:v>41428.104166671139</c:v>
                </c:pt>
                <c:pt idx="5531">
                  <c:v>41428.111111115584</c:v>
                </c:pt>
                <c:pt idx="5532">
                  <c:v>41428.118055560029</c:v>
                </c:pt>
                <c:pt idx="5533">
                  <c:v>41428.125000004475</c:v>
                </c:pt>
                <c:pt idx="5534">
                  <c:v>41428.13194444892</c:v>
                </c:pt>
                <c:pt idx="5535">
                  <c:v>41428.138888893365</c:v>
                </c:pt>
                <c:pt idx="5536">
                  <c:v>41428.14583333781</c:v>
                </c:pt>
                <c:pt idx="5537">
                  <c:v>41428.152777782256</c:v>
                </c:pt>
                <c:pt idx="5538">
                  <c:v>41428.159722226701</c:v>
                </c:pt>
                <c:pt idx="5539">
                  <c:v>41428.166666671146</c:v>
                </c:pt>
                <c:pt idx="5540">
                  <c:v>41428.173611115591</c:v>
                </c:pt>
                <c:pt idx="5541">
                  <c:v>41428.180555560037</c:v>
                </c:pt>
                <c:pt idx="5542">
                  <c:v>41428.187500004482</c:v>
                </c:pt>
                <c:pt idx="5543">
                  <c:v>41428.194444448927</c:v>
                </c:pt>
                <c:pt idx="5544">
                  <c:v>41428.201388893372</c:v>
                </c:pt>
                <c:pt idx="5545">
                  <c:v>41428.208333337818</c:v>
                </c:pt>
                <c:pt idx="5546">
                  <c:v>41428.215277782263</c:v>
                </c:pt>
                <c:pt idx="5547">
                  <c:v>41428.222222226708</c:v>
                </c:pt>
                <c:pt idx="5548">
                  <c:v>41428.229166671154</c:v>
                </c:pt>
                <c:pt idx="5549">
                  <c:v>41428.236111115599</c:v>
                </c:pt>
                <c:pt idx="5550">
                  <c:v>41428.243055560044</c:v>
                </c:pt>
                <c:pt idx="5551">
                  <c:v>41428.250000004489</c:v>
                </c:pt>
                <c:pt idx="5552">
                  <c:v>41428.256944448935</c:v>
                </c:pt>
                <c:pt idx="5553">
                  <c:v>41428.26388889338</c:v>
                </c:pt>
                <c:pt idx="5554">
                  <c:v>41428.270833337825</c:v>
                </c:pt>
                <c:pt idx="5555">
                  <c:v>41428.27777778227</c:v>
                </c:pt>
                <c:pt idx="5556">
                  <c:v>41428.284722226716</c:v>
                </c:pt>
                <c:pt idx="5557">
                  <c:v>41428.291666671161</c:v>
                </c:pt>
                <c:pt idx="5558">
                  <c:v>41428.298611115606</c:v>
                </c:pt>
                <c:pt idx="5559">
                  <c:v>41428.305555560051</c:v>
                </c:pt>
                <c:pt idx="5560">
                  <c:v>41428.312500004497</c:v>
                </c:pt>
                <c:pt idx="5561">
                  <c:v>41428.319444448942</c:v>
                </c:pt>
                <c:pt idx="5562">
                  <c:v>41428.326388893387</c:v>
                </c:pt>
                <c:pt idx="5563">
                  <c:v>41428.333333337832</c:v>
                </c:pt>
                <c:pt idx="5564">
                  <c:v>41428.340277782278</c:v>
                </c:pt>
                <c:pt idx="5565">
                  <c:v>41428.347222226723</c:v>
                </c:pt>
                <c:pt idx="5566">
                  <c:v>41428.354166671168</c:v>
                </c:pt>
                <c:pt idx="5567">
                  <c:v>41428.361111115613</c:v>
                </c:pt>
                <c:pt idx="5568">
                  <c:v>41428.368055560059</c:v>
                </c:pt>
                <c:pt idx="5569">
                  <c:v>41428.375000004504</c:v>
                </c:pt>
                <c:pt idx="5570">
                  <c:v>41428.381944448949</c:v>
                </c:pt>
                <c:pt idx="5571">
                  <c:v>41428.388888893394</c:v>
                </c:pt>
                <c:pt idx="5572">
                  <c:v>41428.39583333784</c:v>
                </c:pt>
                <c:pt idx="5573">
                  <c:v>41428.402777782285</c:v>
                </c:pt>
                <c:pt idx="5574">
                  <c:v>41428.40972222673</c:v>
                </c:pt>
                <c:pt idx="5575">
                  <c:v>41428.416666671175</c:v>
                </c:pt>
                <c:pt idx="5576">
                  <c:v>41428.423611115621</c:v>
                </c:pt>
                <c:pt idx="5577">
                  <c:v>41428.430555560066</c:v>
                </c:pt>
                <c:pt idx="5578">
                  <c:v>41428.437500004511</c:v>
                </c:pt>
                <c:pt idx="5579">
                  <c:v>41428.444444448956</c:v>
                </c:pt>
                <c:pt idx="5580">
                  <c:v>41428.451388893402</c:v>
                </c:pt>
                <c:pt idx="5581">
                  <c:v>41428.458333337847</c:v>
                </c:pt>
                <c:pt idx="5582">
                  <c:v>41428.465277782292</c:v>
                </c:pt>
                <c:pt idx="5583">
                  <c:v>41428.472222226737</c:v>
                </c:pt>
                <c:pt idx="5584">
                  <c:v>41428.479166671183</c:v>
                </c:pt>
                <c:pt idx="5585">
                  <c:v>41428.486111115628</c:v>
                </c:pt>
                <c:pt idx="5586">
                  <c:v>41428.493055560073</c:v>
                </c:pt>
                <c:pt idx="5587">
                  <c:v>41428.500000004518</c:v>
                </c:pt>
                <c:pt idx="5588">
                  <c:v>41428.506944448964</c:v>
                </c:pt>
                <c:pt idx="5589">
                  <c:v>41428.513888893409</c:v>
                </c:pt>
                <c:pt idx="5590">
                  <c:v>41428.520833337854</c:v>
                </c:pt>
                <c:pt idx="5591">
                  <c:v>41428.527777782299</c:v>
                </c:pt>
                <c:pt idx="5592">
                  <c:v>41428.534722226745</c:v>
                </c:pt>
                <c:pt idx="5593">
                  <c:v>41428.54166667119</c:v>
                </c:pt>
                <c:pt idx="5594">
                  <c:v>41428.548611115635</c:v>
                </c:pt>
                <c:pt idx="5595">
                  <c:v>41428.55555556008</c:v>
                </c:pt>
                <c:pt idx="5596">
                  <c:v>41428.562500004526</c:v>
                </c:pt>
                <c:pt idx="5597">
                  <c:v>41428.569444448971</c:v>
                </c:pt>
                <c:pt idx="5598">
                  <c:v>41428.576388893416</c:v>
                </c:pt>
                <c:pt idx="5599">
                  <c:v>41428.583333337861</c:v>
                </c:pt>
                <c:pt idx="5600">
                  <c:v>41428.590277782307</c:v>
                </c:pt>
                <c:pt idx="5601">
                  <c:v>41428.597222226752</c:v>
                </c:pt>
                <c:pt idx="5602">
                  <c:v>41428.604166671197</c:v>
                </c:pt>
                <c:pt idx="5603">
                  <c:v>41428.611111115642</c:v>
                </c:pt>
                <c:pt idx="5604">
                  <c:v>41428.618055560088</c:v>
                </c:pt>
                <c:pt idx="5605">
                  <c:v>41428.625000004533</c:v>
                </c:pt>
                <c:pt idx="5606">
                  <c:v>41428.631944448978</c:v>
                </c:pt>
                <c:pt idx="5607">
                  <c:v>41428.638888893423</c:v>
                </c:pt>
                <c:pt idx="5608">
                  <c:v>41428.645833337869</c:v>
                </c:pt>
                <c:pt idx="5609">
                  <c:v>41428.652777782314</c:v>
                </c:pt>
                <c:pt idx="5610">
                  <c:v>41428.659722226759</c:v>
                </c:pt>
                <c:pt idx="5611">
                  <c:v>41428.666666671204</c:v>
                </c:pt>
                <c:pt idx="5612">
                  <c:v>41428.67361111565</c:v>
                </c:pt>
                <c:pt idx="5613">
                  <c:v>41428.680555560095</c:v>
                </c:pt>
                <c:pt idx="5614">
                  <c:v>41428.68750000454</c:v>
                </c:pt>
                <c:pt idx="5615">
                  <c:v>41428.694444448985</c:v>
                </c:pt>
                <c:pt idx="5616">
                  <c:v>41428.701388893431</c:v>
                </c:pt>
                <c:pt idx="5617">
                  <c:v>41428.708333337876</c:v>
                </c:pt>
                <c:pt idx="5618">
                  <c:v>41428.715277782321</c:v>
                </c:pt>
                <c:pt idx="5619">
                  <c:v>41428.722222226766</c:v>
                </c:pt>
                <c:pt idx="5620">
                  <c:v>41428.729166671212</c:v>
                </c:pt>
                <c:pt idx="5621">
                  <c:v>41428.736111115657</c:v>
                </c:pt>
                <c:pt idx="5622">
                  <c:v>41428.743055560102</c:v>
                </c:pt>
                <c:pt idx="5623">
                  <c:v>41428.750000004547</c:v>
                </c:pt>
                <c:pt idx="5624">
                  <c:v>41428.756944448993</c:v>
                </c:pt>
                <c:pt idx="5625">
                  <c:v>41428.763888893438</c:v>
                </c:pt>
                <c:pt idx="5626">
                  <c:v>41428.770833337883</c:v>
                </c:pt>
                <c:pt idx="5627">
                  <c:v>41428.777777782328</c:v>
                </c:pt>
                <c:pt idx="5628">
                  <c:v>41428.784722226774</c:v>
                </c:pt>
                <c:pt idx="5629">
                  <c:v>41428.791666671219</c:v>
                </c:pt>
                <c:pt idx="5630">
                  <c:v>41428.798611115664</c:v>
                </c:pt>
                <c:pt idx="5631">
                  <c:v>41428.805555560109</c:v>
                </c:pt>
                <c:pt idx="5632">
                  <c:v>41428.812500004555</c:v>
                </c:pt>
                <c:pt idx="5633">
                  <c:v>41428.819444449</c:v>
                </c:pt>
                <c:pt idx="5634">
                  <c:v>41428.826388893445</c:v>
                </c:pt>
                <c:pt idx="5635">
                  <c:v>41428.833333337891</c:v>
                </c:pt>
                <c:pt idx="5636">
                  <c:v>41428.840277782336</c:v>
                </c:pt>
                <c:pt idx="5637">
                  <c:v>41428.847222226781</c:v>
                </c:pt>
                <c:pt idx="5638">
                  <c:v>41428.854166671226</c:v>
                </c:pt>
                <c:pt idx="5639">
                  <c:v>41428.861111115672</c:v>
                </c:pt>
                <c:pt idx="5640">
                  <c:v>41428.868055560117</c:v>
                </c:pt>
                <c:pt idx="5641">
                  <c:v>41428.875000004562</c:v>
                </c:pt>
                <c:pt idx="5642">
                  <c:v>41428.881944449007</c:v>
                </c:pt>
                <c:pt idx="5643">
                  <c:v>41428.888888893453</c:v>
                </c:pt>
                <c:pt idx="5644">
                  <c:v>41428.895833337898</c:v>
                </c:pt>
                <c:pt idx="5645">
                  <c:v>41428.902777782343</c:v>
                </c:pt>
                <c:pt idx="5646">
                  <c:v>41428.909722226788</c:v>
                </c:pt>
                <c:pt idx="5647">
                  <c:v>41428.916666671234</c:v>
                </c:pt>
                <c:pt idx="5648">
                  <c:v>41428.923611115679</c:v>
                </c:pt>
                <c:pt idx="5649">
                  <c:v>41428.930555560124</c:v>
                </c:pt>
                <c:pt idx="5650">
                  <c:v>41428.937500004569</c:v>
                </c:pt>
                <c:pt idx="5651">
                  <c:v>41428.944444449015</c:v>
                </c:pt>
                <c:pt idx="5652">
                  <c:v>41428.95138889346</c:v>
                </c:pt>
                <c:pt idx="5653">
                  <c:v>41428.958333337905</c:v>
                </c:pt>
                <c:pt idx="5654">
                  <c:v>41428.96527778235</c:v>
                </c:pt>
                <c:pt idx="5655">
                  <c:v>41428.972222226796</c:v>
                </c:pt>
                <c:pt idx="5656">
                  <c:v>41428.979166671241</c:v>
                </c:pt>
                <c:pt idx="5657">
                  <c:v>41428.986111115686</c:v>
                </c:pt>
                <c:pt idx="5658">
                  <c:v>41428.993055560131</c:v>
                </c:pt>
                <c:pt idx="5659">
                  <c:v>41429.000000004577</c:v>
                </c:pt>
                <c:pt idx="5660">
                  <c:v>41429.006944449022</c:v>
                </c:pt>
                <c:pt idx="5661">
                  <c:v>41429.013888893467</c:v>
                </c:pt>
                <c:pt idx="5662">
                  <c:v>41429.020833337912</c:v>
                </c:pt>
                <c:pt idx="5663">
                  <c:v>41429.027777782358</c:v>
                </c:pt>
                <c:pt idx="5664">
                  <c:v>41429.034722226803</c:v>
                </c:pt>
                <c:pt idx="5665">
                  <c:v>41429.041666671248</c:v>
                </c:pt>
                <c:pt idx="5666">
                  <c:v>41429.048611115693</c:v>
                </c:pt>
                <c:pt idx="5667">
                  <c:v>41429.055555560139</c:v>
                </c:pt>
                <c:pt idx="5668">
                  <c:v>41429.062500004584</c:v>
                </c:pt>
                <c:pt idx="5669">
                  <c:v>41429.069444449029</c:v>
                </c:pt>
                <c:pt idx="5670">
                  <c:v>41429.076388893474</c:v>
                </c:pt>
                <c:pt idx="5671">
                  <c:v>41429.08333333792</c:v>
                </c:pt>
                <c:pt idx="5672">
                  <c:v>41429.090277782365</c:v>
                </c:pt>
                <c:pt idx="5673">
                  <c:v>41429.09722222681</c:v>
                </c:pt>
                <c:pt idx="5674">
                  <c:v>41429.104166671255</c:v>
                </c:pt>
                <c:pt idx="5675">
                  <c:v>41429.111111115701</c:v>
                </c:pt>
                <c:pt idx="5676">
                  <c:v>41429.118055560146</c:v>
                </c:pt>
                <c:pt idx="5677">
                  <c:v>41429.125000004591</c:v>
                </c:pt>
                <c:pt idx="5678">
                  <c:v>41429.131944449036</c:v>
                </c:pt>
                <c:pt idx="5679">
                  <c:v>41429.138888893482</c:v>
                </c:pt>
                <c:pt idx="5680">
                  <c:v>41429.145833337927</c:v>
                </c:pt>
                <c:pt idx="5681">
                  <c:v>41429.152777782372</c:v>
                </c:pt>
                <c:pt idx="5682">
                  <c:v>41429.159722226817</c:v>
                </c:pt>
                <c:pt idx="5683">
                  <c:v>41429.166666671263</c:v>
                </c:pt>
                <c:pt idx="5684">
                  <c:v>41429.173611115708</c:v>
                </c:pt>
                <c:pt idx="5685">
                  <c:v>41429.180555560153</c:v>
                </c:pt>
                <c:pt idx="5686">
                  <c:v>41429.187500004598</c:v>
                </c:pt>
                <c:pt idx="5687">
                  <c:v>41429.194444449044</c:v>
                </c:pt>
                <c:pt idx="5688">
                  <c:v>41429.201388893489</c:v>
                </c:pt>
                <c:pt idx="5689">
                  <c:v>41429.208333337934</c:v>
                </c:pt>
                <c:pt idx="5690">
                  <c:v>41429.215277782379</c:v>
                </c:pt>
                <c:pt idx="5691">
                  <c:v>41429.222222226825</c:v>
                </c:pt>
                <c:pt idx="5692">
                  <c:v>41429.22916667127</c:v>
                </c:pt>
                <c:pt idx="5693">
                  <c:v>41429.236111115715</c:v>
                </c:pt>
                <c:pt idx="5694">
                  <c:v>41429.24305556016</c:v>
                </c:pt>
                <c:pt idx="5695">
                  <c:v>41429.250000004606</c:v>
                </c:pt>
                <c:pt idx="5696">
                  <c:v>41429.256944449051</c:v>
                </c:pt>
                <c:pt idx="5697">
                  <c:v>41429.263888893496</c:v>
                </c:pt>
                <c:pt idx="5698">
                  <c:v>41429.270833337941</c:v>
                </c:pt>
                <c:pt idx="5699">
                  <c:v>41429.277777782387</c:v>
                </c:pt>
                <c:pt idx="5700">
                  <c:v>41429.284722226832</c:v>
                </c:pt>
                <c:pt idx="5701">
                  <c:v>41429.291666671277</c:v>
                </c:pt>
                <c:pt idx="5702">
                  <c:v>41429.298611115722</c:v>
                </c:pt>
                <c:pt idx="5703">
                  <c:v>41429.305555560168</c:v>
                </c:pt>
                <c:pt idx="5704">
                  <c:v>41429.312500004613</c:v>
                </c:pt>
                <c:pt idx="5705">
                  <c:v>41429.319444449058</c:v>
                </c:pt>
                <c:pt idx="5706">
                  <c:v>41429.326388893503</c:v>
                </c:pt>
                <c:pt idx="5707">
                  <c:v>41429.333333337949</c:v>
                </c:pt>
                <c:pt idx="5708">
                  <c:v>41429.340277782394</c:v>
                </c:pt>
                <c:pt idx="5709">
                  <c:v>41429.347222226839</c:v>
                </c:pt>
                <c:pt idx="5710">
                  <c:v>41429.354166671284</c:v>
                </c:pt>
                <c:pt idx="5711">
                  <c:v>41429.36111111573</c:v>
                </c:pt>
                <c:pt idx="5712">
                  <c:v>41429.368055560175</c:v>
                </c:pt>
                <c:pt idx="5713">
                  <c:v>41429.37500000462</c:v>
                </c:pt>
                <c:pt idx="5714">
                  <c:v>41429.381944449065</c:v>
                </c:pt>
                <c:pt idx="5715">
                  <c:v>41429.388888893511</c:v>
                </c:pt>
                <c:pt idx="5716">
                  <c:v>41429.395833337956</c:v>
                </c:pt>
                <c:pt idx="5717">
                  <c:v>41429.402777782401</c:v>
                </c:pt>
                <c:pt idx="5718">
                  <c:v>41429.409722226846</c:v>
                </c:pt>
                <c:pt idx="5719">
                  <c:v>41429.416666671292</c:v>
                </c:pt>
                <c:pt idx="5720">
                  <c:v>41429.423611115737</c:v>
                </c:pt>
                <c:pt idx="5721">
                  <c:v>41429.430555560182</c:v>
                </c:pt>
                <c:pt idx="5722">
                  <c:v>41429.437500004628</c:v>
                </c:pt>
                <c:pt idx="5723">
                  <c:v>41429.444444449073</c:v>
                </c:pt>
                <c:pt idx="5724">
                  <c:v>41429.451388893518</c:v>
                </c:pt>
                <c:pt idx="5725">
                  <c:v>41429.458333337963</c:v>
                </c:pt>
                <c:pt idx="5726">
                  <c:v>41429.465277782409</c:v>
                </c:pt>
                <c:pt idx="5727">
                  <c:v>41429.472222226854</c:v>
                </c:pt>
                <c:pt idx="5728">
                  <c:v>41429.479166671299</c:v>
                </c:pt>
                <c:pt idx="5729">
                  <c:v>41429.486111115744</c:v>
                </c:pt>
                <c:pt idx="5730">
                  <c:v>41429.49305556019</c:v>
                </c:pt>
                <c:pt idx="5731">
                  <c:v>41429.500000004635</c:v>
                </c:pt>
                <c:pt idx="5732">
                  <c:v>41429.50694444908</c:v>
                </c:pt>
                <c:pt idx="5733">
                  <c:v>41429.513888893525</c:v>
                </c:pt>
                <c:pt idx="5734">
                  <c:v>41429.520833337971</c:v>
                </c:pt>
                <c:pt idx="5735">
                  <c:v>41429.527777782416</c:v>
                </c:pt>
                <c:pt idx="5736">
                  <c:v>41429.534722226861</c:v>
                </c:pt>
                <c:pt idx="5737">
                  <c:v>41429.541666671306</c:v>
                </c:pt>
                <c:pt idx="5738">
                  <c:v>41429.548611115752</c:v>
                </c:pt>
                <c:pt idx="5739">
                  <c:v>41429.555555560197</c:v>
                </c:pt>
                <c:pt idx="5740">
                  <c:v>41429.562500004642</c:v>
                </c:pt>
                <c:pt idx="5741">
                  <c:v>41429.569444449087</c:v>
                </c:pt>
                <c:pt idx="5742">
                  <c:v>41429.576388893533</c:v>
                </c:pt>
                <c:pt idx="5743">
                  <c:v>41429.583333337978</c:v>
                </c:pt>
                <c:pt idx="5744">
                  <c:v>41429.590277782423</c:v>
                </c:pt>
                <c:pt idx="5745">
                  <c:v>41429.597222226868</c:v>
                </c:pt>
                <c:pt idx="5746">
                  <c:v>41429.604166671314</c:v>
                </c:pt>
                <c:pt idx="5747">
                  <c:v>41429.611111115759</c:v>
                </c:pt>
                <c:pt idx="5748">
                  <c:v>41429.618055560204</c:v>
                </c:pt>
                <c:pt idx="5749">
                  <c:v>41429.625000004649</c:v>
                </c:pt>
                <c:pt idx="5750">
                  <c:v>41429.631944449095</c:v>
                </c:pt>
                <c:pt idx="5751">
                  <c:v>41429.63888889354</c:v>
                </c:pt>
                <c:pt idx="5752">
                  <c:v>41429.645833337985</c:v>
                </c:pt>
                <c:pt idx="5753">
                  <c:v>41429.65277778243</c:v>
                </c:pt>
                <c:pt idx="5754">
                  <c:v>41429.659722226876</c:v>
                </c:pt>
                <c:pt idx="5755">
                  <c:v>41429.666666671321</c:v>
                </c:pt>
                <c:pt idx="5756">
                  <c:v>41429.673611115766</c:v>
                </c:pt>
                <c:pt idx="5757">
                  <c:v>41429.680555560211</c:v>
                </c:pt>
                <c:pt idx="5758">
                  <c:v>41429.687500004657</c:v>
                </c:pt>
                <c:pt idx="5759">
                  <c:v>41429.694444449102</c:v>
                </c:pt>
                <c:pt idx="5760">
                  <c:v>41429.701388893547</c:v>
                </c:pt>
                <c:pt idx="5761">
                  <c:v>41429.708333337992</c:v>
                </c:pt>
                <c:pt idx="5762">
                  <c:v>41429.715277782438</c:v>
                </c:pt>
                <c:pt idx="5763">
                  <c:v>41429.722222226883</c:v>
                </c:pt>
                <c:pt idx="5764">
                  <c:v>41429.729166671328</c:v>
                </c:pt>
                <c:pt idx="5765">
                  <c:v>41429.736111115773</c:v>
                </c:pt>
                <c:pt idx="5766">
                  <c:v>41429.743055560219</c:v>
                </c:pt>
                <c:pt idx="5767">
                  <c:v>41429.750000004664</c:v>
                </c:pt>
                <c:pt idx="5768">
                  <c:v>41429.756944449109</c:v>
                </c:pt>
                <c:pt idx="5769">
                  <c:v>41429.763888893554</c:v>
                </c:pt>
                <c:pt idx="5770">
                  <c:v>41429.770833338</c:v>
                </c:pt>
                <c:pt idx="5771">
                  <c:v>41429.777777782445</c:v>
                </c:pt>
                <c:pt idx="5772">
                  <c:v>41429.78472222689</c:v>
                </c:pt>
                <c:pt idx="5773">
                  <c:v>41429.791666671335</c:v>
                </c:pt>
                <c:pt idx="5774">
                  <c:v>41429.798611115781</c:v>
                </c:pt>
                <c:pt idx="5775">
                  <c:v>41429.805555560226</c:v>
                </c:pt>
                <c:pt idx="5776">
                  <c:v>41429.812500004671</c:v>
                </c:pt>
                <c:pt idx="5777">
                  <c:v>41429.819444449116</c:v>
                </c:pt>
                <c:pt idx="5778">
                  <c:v>41429.826388893562</c:v>
                </c:pt>
                <c:pt idx="5779">
                  <c:v>41429.833333338007</c:v>
                </c:pt>
                <c:pt idx="5780">
                  <c:v>41429.840277782452</c:v>
                </c:pt>
                <c:pt idx="5781">
                  <c:v>41429.847222226897</c:v>
                </c:pt>
                <c:pt idx="5782">
                  <c:v>41429.854166671343</c:v>
                </c:pt>
                <c:pt idx="5783">
                  <c:v>41429.861111115788</c:v>
                </c:pt>
                <c:pt idx="5784">
                  <c:v>41429.868055560233</c:v>
                </c:pt>
                <c:pt idx="5785">
                  <c:v>41429.875000004678</c:v>
                </c:pt>
                <c:pt idx="5786">
                  <c:v>41429.881944449124</c:v>
                </c:pt>
                <c:pt idx="5787">
                  <c:v>41429.888888893569</c:v>
                </c:pt>
                <c:pt idx="5788">
                  <c:v>41429.895833338014</c:v>
                </c:pt>
                <c:pt idx="5789">
                  <c:v>41429.902777782459</c:v>
                </c:pt>
                <c:pt idx="5790">
                  <c:v>41429.909722226905</c:v>
                </c:pt>
                <c:pt idx="5791">
                  <c:v>41429.91666667135</c:v>
                </c:pt>
                <c:pt idx="5792">
                  <c:v>41429.923611115795</c:v>
                </c:pt>
                <c:pt idx="5793">
                  <c:v>41429.93055556024</c:v>
                </c:pt>
                <c:pt idx="5794">
                  <c:v>41429.937500004686</c:v>
                </c:pt>
                <c:pt idx="5795">
                  <c:v>41429.944444449131</c:v>
                </c:pt>
                <c:pt idx="5796">
                  <c:v>41429.951388893576</c:v>
                </c:pt>
                <c:pt idx="5797">
                  <c:v>41429.958333338021</c:v>
                </c:pt>
                <c:pt idx="5798">
                  <c:v>41429.965277782467</c:v>
                </c:pt>
                <c:pt idx="5799">
                  <c:v>41429.972222226912</c:v>
                </c:pt>
                <c:pt idx="5800">
                  <c:v>41429.979166671357</c:v>
                </c:pt>
                <c:pt idx="5801">
                  <c:v>41429.986111115802</c:v>
                </c:pt>
                <c:pt idx="5802">
                  <c:v>41429.993055560248</c:v>
                </c:pt>
                <c:pt idx="5803">
                  <c:v>41430.000000004693</c:v>
                </c:pt>
                <c:pt idx="5804">
                  <c:v>41430.006944449138</c:v>
                </c:pt>
                <c:pt idx="5805">
                  <c:v>41430.013888893583</c:v>
                </c:pt>
                <c:pt idx="5806">
                  <c:v>41430.020833338029</c:v>
                </c:pt>
                <c:pt idx="5807">
                  <c:v>41430.027777782474</c:v>
                </c:pt>
                <c:pt idx="5808">
                  <c:v>41430.034722226919</c:v>
                </c:pt>
                <c:pt idx="5809">
                  <c:v>41430.041666671365</c:v>
                </c:pt>
                <c:pt idx="5810">
                  <c:v>41430.04861111581</c:v>
                </c:pt>
                <c:pt idx="5811">
                  <c:v>41430.055555560255</c:v>
                </c:pt>
                <c:pt idx="5812">
                  <c:v>41430.0625000047</c:v>
                </c:pt>
                <c:pt idx="5813">
                  <c:v>41430.069444449146</c:v>
                </c:pt>
                <c:pt idx="5814">
                  <c:v>41430.076388893591</c:v>
                </c:pt>
                <c:pt idx="5815">
                  <c:v>41430.083333338036</c:v>
                </c:pt>
                <c:pt idx="5816">
                  <c:v>41430.090277782481</c:v>
                </c:pt>
                <c:pt idx="5817">
                  <c:v>41430.097222226927</c:v>
                </c:pt>
                <c:pt idx="5818">
                  <c:v>41430.104166671372</c:v>
                </c:pt>
                <c:pt idx="5819">
                  <c:v>41430.111111115817</c:v>
                </c:pt>
                <c:pt idx="5820">
                  <c:v>41430.118055560262</c:v>
                </c:pt>
                <c:pt idx="5821">
                  <c:v>41430.125000004708</c:v>
                </c:pt>
                <c:pt idx="5822">
                  <c:v>41430.131944449153</c:v>
                </c:pt>
                <c:pt idx="5823">
                  <c:v>41430.138888893598</c:v>
                </c:pt>
                <c:pt idx="5824">
                  <c:v>41430.145833338043</c:v>
                </c:pt>
                <c:pt idx="5825">
                  <c:v>41430.152777782489</c:v>
                </c:pt>
                <c:pt idx="5826">
                  <c:v>41430.159722226934</c:v>
                </c:pt>
                <c:pt idx="5827">
                  <c:v>41430.166666671379</c:v>
                </c:pt>
                <c:pt idx="5828">
                  <c:v>41430.173611115824</c:v>
                </c:pt>
                <c:pt idx="5829">
                  <c:v>41430.18055556027</c:v>
                </c:pt>
                <c:pt idx="5830">
                  <c:v>41430.187500004715</c:v>
                </c:pt>
                <c:pt idx="5831">
                  <c:v>41430.19444444916</c:v>
                </c:pt>
                <c:pt idx="5832">
                  <c:v>41430.201388893605</c:v>
                </c:pt>
                <c:pt idx="5833">
                  <c:v>41430.208333338051</c:v>
                </c:pt>
                <c:pt idx="5834">
                  <c:v>41430.215277782496</c:v>
                </c:pt>
                <c:pt idx="5835">
                  <c:v>41430.222222226941</c:v>
                </c:pt>
                <c:pt idx="5836">
                  <c:v>41430.229166671386</c:v>
                </c:pt>
                <c:pt idx="5837">
                  <c:v>41430.236111115832</c:v>
                </c:pt>
                <c:pt idx="5838">
                  <c:v>41430.243055560277</c:v>
                </c:pt>
                <c:pt idx="5839">
                  <c:v>41430.250000004722</c:v>
                </c:pt>
                <c:pt idx="5840">
                  <c:v>41430.256944449167</c:v>
                </c:pt>
                <c:pt idx="5841">
                  <c:v>41430.263888893613</c:v>
                </c:pt>
                <c:pt idx="5842">
                  <c:v>41430.270833338058</c:v>
                </c:pt>
                <c:pt idx="5843">
                  <c:v>41430.277777782503</c:v>
                </c:pt>
                <c:pt idx="5844">
                  <c:v>41430.284722226948</c:v>
                </c:pt>
                <c:pt idx="5845">
                  <c:v>41430.291666671394</c:v>
                </c:pt>
                <c:pt idx="5846">
                  <c:v>41430.298611115839</c:v>
                </c:pt>
                <c:pt idx="5847">
                  <c:v>41430.305555560284</c:v>
                </c:pt>
                <c:pt idx="5848">
                  <c:v>41430.312500004729</c:v>
                </c:pt>
                <c:pt idx="5849">
                  <c:v>41430.319444449175</c:v>
                </c:pt>
                <c:pt idx="5850">
                  <c:v>41430.32638889362</c:v>
                </c:pt>
                <c:pt idx="5851">
                  <c:v>41430.333333338065</c:v>
                </c:pt>
                <c:pt idx="5852">
                  <c:v>41430.34027778251</c:v>
                </c:pt>
                <c:pt idx="5853">
                  <c:v>41430.347222226956</c:v>
                </c:pt>
                <c:pt idx="5854">
                  <c:v>41430.354166671401</c:v>
                </c:pt>
                <c:pt idx="5855">
                  <c:v>41430.361111115846</c:v>
                </c:pt>
                <c:pt idx="5856">
                  <c:v>41430.368055560291</c:v>
                </c:pt>
                <c:pt idx="5857">
                  <c:v>41430.375000004737</c:v>
                </c:pt>
                <c:pt idx="5858">
                  <c:v>41430.381944449182</c:v>
                </c:pt>
                <c:pt idx="5859">
                  <c:v>41430.388888893627</c:v>
                </c:pt>
                <c:pt idx="5860">
                  <c:v>41430.395833338072</c:v>
                </c:pt>
                <c:pt idx="5861">
                  <c:v>41430.402777782518</c:v>
                </c:pt>
                <c:pt idx="5862">
                  <c:v>41430.409722226963</c:v>
                </c:pt>
                <c:pt idx="5863">
                  <c:v>41430.416666671408</c:v>
                </c:pt>
                <c:pt idx="5864">
                  <c:v>41430.423611115853</c:v>
                </c:pt>
                <c:pt idx="5865">
                  <c:v>41430.430555560299</c:v>
                </c:pt>
                <c:pt idx="5866">
                  <c:v>41430.437500004744</c:v>
                </c:pt>
                <c:pt idx="5867">
                  <c:v>41430.444444449189</c:v>
                </c:pt>
                <c:pt idx="5868">
                  <c:v>41430.451388893634</c:v>
                </c:pt>
                <c:pt idx="5869">
                  <c:v>41430.45833333808</c:v>
                </c:pt>
                <c:pt idx="5870">
                  <c:v>41430.465277782525</c:v>
                </c:pt>
                <c:pt idx="5871">
                  <c:v>41430.47222222697</c:v>
                </c:pt>
                <c:pt idx="5872">
                  <c:v>41430.479166671415</c:v>
                </c:pt>
                <c:pt idx="5873">
                  <c:v>41430.486111115861</c:v>
                </c:pt>
                <c:pt idx="5874">
                  <c:v>41430.493055560306</c:v>
                </c:pt>
                <c:pt idx="5875">
                  <c:v>41430.500000004751</c:v>
                </c:pt>
                <c:pt idx="5876">
                  <c:v>41430.506944449196</c:v>
                </c:pt>
                <c:pt idx="5877">
                  <c:v>41430.513888893642</c:v>
                </c:pt>
                <c:pt idx="5878">
                  <c:v>41430.520833338087</c:v>
                </c:pt>
                <c:pt idx="5879">
                  <c:v>41430.527777782532</c:v>
                </c:pt>
                <c:pt idx="5880">
                  <c:v>41430.534722226977</c:v>
                </c:pt>
                <c:pt idx="5881">
                  <c:v>41430.541666671423</c:v>
                </c:pt>
                <c:pt idx="5882">
                  <c:v>41430.548611115868</c:v>
                </c:pt>
                <c:pt idx="5883">
                  <c:v>41430.555555560313</c:v>
                </c:pt>
                <c:pt idx="5884">
                  <c:v>41430.562500004758</c:v>
                </c:pt>
                <c:pt idx="5885">
                  <c:v>41430.569444449204</c:v>
                </c:pt>
                <c:pt idx="5886">
                  <c:v>41430.576388893649</c:v>
                </c:pt>
                <c:pt idx="5887">
                  <c:v>41430.583333338094</c:v>
                </c:pt>
                <c:pt idx="5888">
                  <c:v>41430.590277782539</c:v>
                </c:pt>
                <c:pt idx="5889">
                  <c:v>41430.597222226985</c:v>
                </c:pt>
                <c:pt idx="5890">
                  <c:v>41430.60416667143</c:v>
                </c:pt>
                <c:pt idx="5891">
                  <c:v>41430.611111115875</c:v>
                </c:pt>
                <c:pt idx="5892">
                  <c:v>41430.61805556032</c:v>
                </c:pt>
                <c:pt idx="5893">
                  <c:v>41430.625000004766</c:v>
                </c:pt>
                <c:pt idx="5894">
                  <c:v>41430.631944449211</c:v>
                </c:pt>
                <c:pt idx="5895">
                  <c:v>41430.638888893656</c:v>
                </c:pt>
                <c:pt idx="5896">
                  <c:v>41430.645833338102</c:v>
                </c:pt>
                <c:pt idx="5897">
                  <c:v>41430.652777782547</c:v>
                </c:pt>
                <c:pt idx="5898">
                  <c:v>41430.659722226992</c:v>
                </c:pt>
                <c:pt idx="5899">
                  <c:v>41430.666666671437</c:v>
                </c:pt>
                <c:pt idx="5900">
                  <c:v>41430.673611115883</c:v>
                </c:pt>
                <c:pt idx="5901">
                  <c:v>41430.680555560328</c:v>
                </c:pt>
                <c:pt idx="5902">
                  <c:v>41430.687500004773</c:v>
                </c:pt>
                <c:pt idx="5903">
                  <c:v>41430.694444449218</c:v>
                </c:pt>
                <c:pt idx="5904">
                  <c:v>41430.701388893664</c:v>
                </c:pt>
                <c:pt idx="5905">
                  <c:v>41430.708333338109</c:v>
                </c:pt>
                <c:pt idx="5906">
                  <c:v>41430.715277782554</c:v>
                </c:pt>
                <c:pt idx="5907">
                  <c:v>41430.722222226999</c:v>
                </c:pt>
                <c:pt idx="5908">
                  <c:v>41430.729166671445</c:v>
                </c:pt>
                <c:pt idx="5909">
                  <c:v>41430.73611111589</c:v>
                </c:pt>
                <c:pt idx="5910">
                  <c:v>41430.743055560335</c:v>
                </c:pt>
                <c:pt idx="5911">
                  <c:v>41430.75000000478</c:v>
                </c:pt>
                <c:pt idx="5912">
                  <c:v>41430.756944449226</c:v>
                </c:pt>
                <c:pt idx="5913">
                  <c:v>41430.763888893671</c:v>
                </c:pt>
                <c:pt idx="5914">
                  <c:v>41430.770833338116</c:v>
                </c:pt>
                <c:pt idx="5915">
                  <c:v>41430.777777782561</c:v>
                </c:pt>
                <c:pt idx="5916">
                  <c:v>41430.784722227007</c:v>
                </c:pt>
                <c:pt idx="5917">
                  <c:v>41430.791666671452</c:v>
                </c:pt>
                <c:pt idx="5918">
                  <c:v>41430.798611115897</c:v>
                </c:pt>
                <c:pt idx="5919">
                  <c:v>41430.805555560342</c:v>
                </c:pt>
                <c:pt idx="5920">
                  <c:v>41430.812500004788</c:v>
                </c:pt>
                <c:pt idx="5921">
                  <c:v>41430.819444449233</c:v>
                </c:pt>
                <c:pt idx="5922">
                  <c:v>41430.826388893678</c:v>
                </c:pt>
                <c:pt idx="5923">
                  <c:v>41430.833333338123</c:v>
                </c:pt>
                <c:pt idx="5924">
                  <c:v>41430.840277782569</c:v>
                </c:pt>
                <c:pt idx="5925">
                  <c:v>41430.847222227014</c:v>
                </c:pt>
                <c:pt idx="5926">
                  <c:v>41430.854166671459</c:v>
                </c:pt>
                <c:pt idx="5927">
                  <c:v>41430.861111115904</c:v>
                </c:pt>
                <c:pt idx="5928">
                  <c:v>41430.86805556035</c:v>
                </c:pt>
                <c:pt idx="5929">
                  <c:v>41430.875000004795</c:v>
                </c:pt>
                <c:pt idx="5930">
                  <c:v>41430.88194444924</c:v>
                </c:pt>
                <c:pt idx="5931">
                  <c:v>41430.888888893685</c:v>
                </c:pt>
                <c:pt idx="5932">
                  <c:v>41430.895833338131</c:v>
                </c:pt>
                <c:pt idx="5933">
                  <c:v>41430.902777782576</c:v>
                </c:pt>
                <c:pt idx="5934">
                  <c:v>41430.909722227021</c:v>
                </c:pt>
                <c:pt idx="5935">
                  <c:v>41430.916666671466</c:v>
                </c:pt>
                <c:pt idx="5936">
                  <c:v>41430.923611115912</c:v>
                </c:pt>
                <c:pt idx="5937">
                  <c:v>41430.930555560357</c:v>
                </c:pt>
                <c:pt idx="5938">
                  <c:v>41430.937500004802</c:v>
                </c:pt>
                <c:pt idx="5939">
                  <c:v>41430.944444449247</c:v>
                </c:pt>
                <c:pt idx="5940">
                  <c:v>41430.951388893693</c:v>
                </c:pt>
                <c:pt idx="5941">
                  <c:v>41430.958333338138</c:v>
                </c:pt>
                <c:pt idx="5942">
                  <c:v>41430.965277782583</c:v>
                </c:pt>
                <c:pt idx="5943">
                  <c:v>41430.972222227028</c:v>
                </c:pt>
                <c:pt idx="5944">
                  <c:v>41430.979166671474</c:v>
                </c:pt>
                <c:pt idx="5945">
                  <c:v>41430.986111115919</c:v>
                </c:pt>
                <c:pt idx="5946">
                  <c:v>41430.993055560364</c:v>
                </c:pt>
                <c:pt idx="5947">
                  <c:v>41431.000000004809</c:v>
                </c:pt>
                <c:pt idx="5948">
                  <c:v>41431.006944449255</c:v>
                </c:pt>
                <c:pt idx="5949">
                  <c:v>41431.0138888937</c:v>
                </c:pt>
                <c:pt idx="5950">
                  <c:v>41431.020833338145</c:v>
                </c:pt>
                <c:pt idx="5951">
                  <c:v>41431.02777778259</c:v>
                </c:pt>
                <c:pt idx="5952">
                  <c:v>41431.034722227036</c:v>
                </c:pt>
                <c:pt idx="5953">
                  <c:v>41431.041666671481</c:v>
                </c:pt>
                <c:pt idx="5954">
                  <c:v>41431.048611115926</c:v>
                </c:pt>
                <c:pt idx="5955">
                  <c:v>41431.055555560371</c:v>
                </c:pt>
                <c:pt idx="5956">
                  <c:v>41431.062500004817</c:v>
                </c:pt>
                <c:pt idx="5957">
                  <c:v>41431.069444449262</c:v>
                </c:pt>
                <c:pt idx="5958">
                  <c:v>41431.076388893707</c:v>
                </c:pt>
                <c:pt idx="5959">
                  <c:v>41431.083333338152</c:v>
                </c:pt>
                <c:pt idx="5960">
                  <c:v>41431.090277782598</c:v>
                </c:pt>
                <c:pt idx="5961">
                  <c:v>41431.097222227043</c:v>
                </c:pt>
                <c:pt idx="5962">
                  <c:v>41431.104166671488</c:v>
                </c:pt>
                <c:pt idx="5963">
                  <c:v>41431.111111115933</c:v>
                </c:pt>
                <c:pt idx="5964">
                  <c:v>41431.118055560379</c:v>
                </c:pt>
                <c:pt idx="5965">
                  <c:v>41431.125000004824</c:v>
                </c:pt>
                <c:pt idx="5966">
                  <c:v>41431.131944449269</c:v>
                </c:pt>
                <c:pt idx="5967">
                  <c:v>41431.138888893714</c:v>
                </c:pt>
                <c:pt idx="5968">
                  <c:v>41431.14583333816</c:v>
                </c:pt>
                <c:pt idx="5969">
                  <c:v>41431.152777782605</c:v>
                </c:pt>
                <c:pt idx="5970">
                  <c:v>41431.15972222705</c:v>
                </c:pt>
                <c:pt idx="5971">
                  <c:v>41431.166666671495</c:v>
                </c:pt>
                <c:pt idx="5972">
                  <c:v>41431.173611115941</c:v>
                </c:pt>
                <c:pt idx="5973">
                  <c:v>41431.180555560386</c:v>
                </c:pt>
                <c:pt idx="5974">
                  <c:v>41431.187500004831</c:v>
                </c:pt>
                <c:pt idx="5975">
                  <c:v>41431.194444449276</c:v>
                </c:pt>
                <c:pt idx="5976">
                  <c:v>41431.201388893722</c:v>
                </c:pt>
                <c:pt idx="5977">
                  <c:v>41431.208333338167</c:v>
                </c:pt>
                <c:pt idx="5978">
                  <c:v>41431.215277782612</c:v>
                </c:pt>
                <c:pt idx="5979">
                  <c:v>41431.222222227058</c:v>
                </c:pt>
                <c:pt idx="5980">
                  <c:v>41431.229166671503</c:v>
                </c:pt>
                <c:pt idx="5981">
                  <c:v>41431.236111115948</c:v>
                </c:pt>
                <c:pt idx="5982">
                  <c:v>41431.243055560393</c:v>
                </c:pt>
                <c:pt idx="5983">
                  <c:v>41431.250000004839</c:v>
                </c:pt>
                <c:pt idx="5984">
                  <c:v>41431.256944449284</c:v>
                </c:pt>
                <c:pt idx="5985">
                  <c:v>41431.263888893729</c:v>
                </c:pt>
                <c:pt idx="5986">
                  <c:v>41431.270833338174</c:v>
                </c:pt>
                <c:pt idx="5987">
                  <c:v>41431.27777778262</c:v>
                </c:pt>
                <c:pt idx="5988">
                  <c:v>41431.284722227065</c:v>
                </c:pt>
                <c:pt idx="5989">
                  <c:v>41431.29166667151</c:v>
                </c:pt>
                <c:pt idx="5990">
                  <c:v>41431.298611115955</c:v>
                </c:pt>
                <c:pt idx="5991">
                  <c:v>41431.305555560401</c:v>
                </c:pt>
                <c:pt idx="5992">
                  <c:v>41431.312500004846</c:v>
                </c:pt>
                <c:pt idx="5993">
                  <c:v>41431.319444449291</c:v>
                </c:pt>
                <c:pt idx="5994">
                  <c:v>41431.326388893736</c:v>
                </c:pt>
                <c:pt idx="5995">
                  <c:v>41431.333333338182</c:v>
                </c:pt>
                <c:pt idx="5996">
                  <c:v>41431.340277782627</c:v>
                </c:pt>
                <c:pt idx="5997">
                  <c:v>41431.347222227072</c:v>
                </c:pt>
                <c:pt idx="5998">
                  <c:v>41431.354166671517</c:v>
                </c:pt>
                <c:pt idx="5999">
                  <c:v>41431.361111115963</c:v>
                </c:pt>
                <c:pt idx="6000">
                  <c:v>41431.368055560408</c:v>
                </c:pt>
                <c:pt idx="6001">
                  <c:v>41431.375000004853</c:v>
                </c:pt>
                <c:pt idx="6002">
                  <c:v>41431.381944449298</c:v>
                </c:pt>
                <c:pt idx="6003">
                  <c:v>41431.388888893744</c:v>
                </c:pt>
                <c:pt idx="6004">
                  <c:v>41431.395833338189</c:v>
                </c:pt>
                <c:pt idx="6005">
                  <c:v>41431.402777782634</c:v>
                </c:pt>
                <c:pt idx="6006">
                  <c:v>41431.409722227079</c:v>
                </c:pt>
                <c:pt idx="6007">
                  <c:v>41431.416666671525</c:v>
                </c:pt>
                <c:pt idx="6008">
                  <c:v>41431.42361111597</c:v>
                </c:pt>
                <c:pt idx="6009">
                  <c:v>41431.430555560415</c:v>
                </c:pt>
                <c:pt idx="6010">
                  <c:v>41431.43750000486</c:v>
                </c:pt>
                <c:pt idx="6011">
                  <c:v>41431.444444449306</c:v>
                </c:pt>
                <c:pt idx="6012">
                  <c:v>41431.451388893751</c:v>
                </c:pt>
                <c:pt idx="6013">
                  <c:v>41431.458333338196</c:v>
                </c:pt>
                <c:pt idx="6014">
                  <c:v>41431.465277782641</c:v>
                </c:pt>
                <c:pt idx="6015">
                  <c:v>41431.472222227087</c:v>
                </c:pt>
                <c:pt idx="6016">
                  <c:v>41431.479166671532</c:v>
                </c:pt>
                <c:pt idx="6017">
                  <c:v>41431.486111115977</c:v>
                </c:pt>
                <c:pt idx="6018">
                  <c:v>41431.493055560422</c:v>
                </c:pt>
                <c:pt idx="6019">
                  <c:v>41431.500000004868</c:v>
                </c:pt>
                <c:pt idx="6020">
                  <c:v>41431.506944449313</c:v>
                </c:pt>
                <c:pt idx="6021">
                  <c:v>41431.513888893758</c:v>
                </c:pt>
                <c:pt idx="6022">
                  <c:v>41431.520833338203</c:v>
                </c:pt>
                <c:pt idx="6023">
                  <c:v>41431.527777782649</c:v>
                </c:pt>
                <c:pt idx="6024">
                  <c:v>41431.534722227094</c:v>
                </c:pt>
                <c:pt idx="6025">
                  <c:v>41431.541666671539</c:v>
                </c:pt>
                <c:pt idx="6026">
                  <c:v>41431.548611115984</c:v>
                </c:pt>
                <c:pt idx="6027">
                  <c:v>41431.55555556043</c:v>
                </c:pt>
                <c:pt idx="6028">
                  <c:v>41431.562500004875</c:v>
                </c:pt>
                <c:pt idx="6029">
                  <c:v>41431.56944444932</c:v>
                </c:pt>
                <c:pt idx="6030">
                  <c:v>41431.576388893765</c:v>
                </c:pt>
                <c:pt idx="6031">
                  <c:v>41431.583333338211</c:v>
                </c:pt>
                <c:pt idx="6032">
                  <c:v>41431.590277782656</c:v>
                </c:pt>
                <c:pt idx="6033">
                  <c:v>41431.597222227101</c:v>
                </c:pt>
                <c:pt idx="6034">
                  <c:v>41431.604166671546</c:v>
                </c:pt>
                <c:pt idx="6035">
                  <c:v>41431.611111115992</c:v>
                </c:pt>
                <c:pt idx="6036">
                  <c:v>41431.618055560437</c:v>
                </c:pt>
                <c:pt idx="6037">
                  <c:v>41431.625000004882</c:v>
                </c:pt>
                <c:pt idx="6038">
                  <c:v>41431.631944449327</c:v>
                </c:pt>
                <c:pt idx="6039">
                  <c:v>41431.638888893773</c:v>
                </c:pt>
                <c:pt idx="6040">
                  <c:v>41431.645833338218</c:v>
                </c:pt>
                <c:pt idx="6041">
                  <c:v>41431.652777782663</c:v>
                </c:pt>
                <c:pt idx="6042">
                  <c:v>41431.659722227108</c:v>
                </c:pt>
                <c:pt idx="6043">
                  <c:v>41431.666666671554</c:v>
                </c:pt>
                <c:pt idx="6044">
                  <c:v>41431.673611115999</c:v>
                </c:pt>
                <c:pt idx="6045">
                  <c:v>41431.680555560444</c:v>
                </c:pt>
                <c:pt idx="6046">
                  <c:v>41431.687500004889</c:v>
                </c:pt>
                <c:pt idx="6047">
                  <c:v>41431.694444449335</c:v>
                </c:pt>
                <c:pt idx="6048">
                  <c:v>41431.70138889378</c:v>
                </c:pt>
                <c:pt idx="6049">
                  <c:v>41431.708333338225</c:v>
                </c:pt>
                <c:pt idx="6050">
                  <c:v>41431.71527778267</c:v>
                </c:pt>
                <c:pt idx="6051">
                  <c:v>41431.722222227116</c:v>
                </c:pt>
                <c:pt idx="6052">
                  <c:v>41431.729166671561</c:v>
                </c:pt>
                <c:pt idx="6053">
                  <c:v>41431.736111116006</c:v>
                </c:pt>
                <c:pt idx="6054">
                  <c:v>41431.743055560451</c:v>
                </c:pt>
                <c:pt idx="6055">
                  <c:v>41431.750000004897</c:v>
                </c:pt>
                <c:pt idx="6056">
                  <c:v>41431.756944449342</c:v>
                </c:pt>
                <c:pt idx="6057">
                  <c:v>41431.763888893787</c:v>
                </c:pt>
                <c:pt idx="6058">
                  <c:v>41431.770833338232</c:v>
                </c:pt>
                <c:pt idx="6059">
                  <c:v>41431.777777782678</c:v>
                </c:pt>
                <c:pt idx="6060">
                  <c:v>41431.784722227123</c:v>
                </c:pt>
                <c:pt idx="6061">
                  <c:v>41431.791666671568</c:v>
                </c:pt>
                <c:pt idx="6062">
                  <c:v>41431.798611116013</c:v>
                </c:pt>
                <c:pt idx="6063">
                  <c:v>41431.805555560459</c:v>
                </c:pt>
                <c:pt idx="6064">
                  <c:v>41431.812500004904</c:v>
                </c:pt>
                <c:pt idx="6065">
                  <c:v>41431.819444449349</c:v>
                </c:pt>
                <c:pt idx="6066">
                  <c:v>41431.826388893795</c:v>
                </c:pt>
                <c:pt idx="6067">
                  <c:v>41431.83333333824</c:v>
                </c:pt>
                <c:pt idx="6068">
                  <c:v>41431.840277782685</c:v>
                </c:pt>
                <c:pt idx="6069">
                  <c:v>41431.84722222713</c:v>
                </c:pt>
                <c:pt idx="6070">
                  <c:v>41431.854166671576</c:v>
                </c:pt>
                <c:pt idx="6071">
                  <c:v>41431.861111116021</c:v>
                </c:pt>
                <c:pt idx="6072">
                  <c:v>41431.868055560466</c:v>
                </c:pt>
                <c:pt idx="6073">
                  <c:v>41431.875000004911</c:v>
                </c:pt>
                <c:pt idx="6074">
                  <c:v>41431.881944449357</c:v>
                </c:pt>
                <c:pt idx="6075">
                  <c:v>41431.888888893802</c:v>
                </c:pt>
                <c:pt idx="6076">
                  <c:v>41431.895833338247</c:v>
                </c:pt>
                <c:pt idx="6077">
                  <c:v>41431.902777782692</c:v>
                </c:pt>
                <c:pt idx="6078">
                  <c:v>41431.909722227138</c:v>
                </c:pt>
                <c:pt idx="6079">
                  <c:v>41431.916666671583</c:v>
                </c:pt>
                <c:pt idx="6080">
                  <c:v>41431.923611116028</c:v>
                </c:pt>
                <c:pt idx="6081">
                  <c:v>41431.930555560473</c:v>
                </c:pt>
                <c:pt idx="6082">
                  <c:v>41431.937500004919</c:v>
                </c:pt>
                <c:pt idx="6083">
                  <c:v>41431.944444449364</c:v>
                </c:pt>
                <c:pt idx="6084">
                  <c:v>41431.951388893809</c:v>
                </c:pt>
                <c:pt idx="6085">
                  <c:v>41431.958333338254</c:v>
                </c:pt>
                <c:pt idx="6086">
                  <c:v>41431.9652777827</c:v>
                </c:pt>
                <c:pt idx="6087">
                  <c:v>41431.972222227145</c:v>
                </c:pt>
                <c:pt idx="6088">
                  <c:v>41431.97916667159</c:v>
                </c:pt>
                <c:pt idx="6089">
                  <c:v>41431.986111116035</c:v>
                </c:pt>
                <c:pt idx="6090">
                  <c:v>41431.993055560481</c:v>
                </c:pt>
                <c:pt idx="6091">
                  <c:v>41432.000000004926</c:v>
                </c:pt>
                <c:pt idx="6092">
                  <c:v>41432.006944449371</c:v>
                </c:pt>
                <c:pt idx="6093">
                  <c:v>41432.013888893816</c:v>
                </c:pt>
                <c:pt idx="6094">
                  <c:v>41432.020833338262</c:v>
                </c:pt>
                <c:pt idx="6095">
                  <c:v>41432.027777782707</c:v>
                </c:pt>
                <c:pt idx="6096">
                  <c:v>41432.034722227152</c:v>
                </c:pt>
                <c:pt idx="6097">
                  <c:v>41432.041666671597</c:v>
                </c:pt>
                <c:pt idx="6098">
                  <c:v>41432.048611116043</c:v>
                </c:pt>
                <c:pt idx="6099">
                  <c:v>41432.055555560488</c:v>
                </c:pt>
                <c:pt idx="6100">
                  <c:v>41432.062500004933</c:v>
                </c:pt>
                <c:pt idx="6101">
                  <c:v>41432.069444449378</c:v>
                </c:pt>
                <c:pt idx="6102">
                  <c:v>41432.076388893824</c:v>
                </c:pt>
                <c:pt idx="6103">
                  <c:v>41432.083333338269</c:v>
                </c:pt>
                <c:pt idx="6104">
                  <c:v>41432.090277782714</c:v>
                </c:pt>
                <c:pt idx="6105">
                  <c:v>41432.097222227159</c:v>
                </c:pt>
                <c:pt idx="6106">
                  <c:v>41432.104166671605</c:v>
                </c:pt>
                <c:pt idx="6107">
                  <c:v>41432.11111111605</c:v>
                </c:pt>
                <c:pt idx="6108">
                  <c:v>41432.118055560495</c:v>
                </c:pt>
                <c:pt idx="6109">
                  <c:v>41432.12500000494</c:v>
                </c:pt>
                <c:pt idx="6110">
                  <c:v>41432.131944449386</c:v>
                </c:pt>
                <c:pt idx="6111">
                  <c:v>41432.138888893831</c:v>
                </c:pt>
                <c:pt idx="6112">
                  <c:v>41432.145833338276</c:v>
                </c:pt>
                <c:pt idx="6113">
                  <c:v>41432.152777782721</c:v>
                </c:pt>
                <c:pt idx="6114">
                  <c:v>41432.159722227167</c:v>
                </c:pt>
                <c:pt idx="6115">
                  <c:v>41432.166666671612</c:v>
                </c:pt>
                <c:pt idx="6116">
                  <c:v>41432.173611116057</c:v>
                </c:pt>
                <c:pt idx="6117">
                  <c:v>41432.180555560502</c:v>
                </c:pt>
                <c:pt idx="6118">
                  <c:v>41432.187500004948</c:v>
                </c:pt>
                <c:pt idx="6119">
                  <c:v>41432.194444449393</c:v>
                </c:pt>
                <c:pt idx="6120">
                  <c:v>41432.201388893838</c:v>
                </c:pt>
                <c:pt idx="6121">
                  <c:v>41432.208333338283</c:v>
                </c:pt>
                <c:pt idx="6122">
                  <c:v>41432.215277782729</c:v>
                </c:pt>
                <c:pt idx="6123">
                  <c:v>41432.222222227174</c:v>
                </c:pt>
                <c:pt idx="6124">
                  <c:v>41432.229166671619</c:v>
                </c:pt>
                <c:pt idx="6125">
                  <c:v>41432.236111116064</c:v>
                </c:pt>
                <c:pt idx="6126">
                  <c:v>41432.24305556051</c:v>
                </c:pt>
                <c:pt idx="6127">
                  <c:v>41432.250000004955</c:v>
                </c:pt>
                <c:pt idx="6128">
                  <c:v>41432.2569444494</c:v>
                </c:pt>
                <c:pt idx="6129">
                  <c:v>41432.263888893845</c:v>
                </c:pt>
                <c:pt idx="6130">
                  <c:v>41432.270833338291</c:v>
                </c:pt>
                <c:pt idx="6131">
                  <c:v>41432.277777782736</c:v>
                </c:pt>
                <c:pt idx="6132">
                  <c:v>41432.284722227181</c:v>
                </c:pt>
                <c:pt idx="6133">
                  <c:v>41432.291666671626</c:v>
                </c:pt>
                <c:pt idx="6134">
                  <c:v>41432.298611116072</c:v>
                </c:pt>
                <c:pt idx="6135">
                  <c:v>41432.305555560517</c:v>
                </c:pt>
                <c:pt idx="6136">
                  <c:v>41432.312500004962</c:v>
                </c:pt>
                <c:pt idx="6137">
                  <c:v>41432.319444449407</c:v>
                </c:pt>
                <c:pt idx="6138">
                  <c:v>41432.326388893853</c:v>
                </c:pt>
                <c:pt idx="6139">
                  <c:v>41432.333333338298</c:v>
                </c:pt>
                <c:pt idx="6140">
                  <c:v>41432.340277782743</c:v>
                </c:pt>
                <c:pt idx="6141">
                  <c:v>41432.347222227188</c:v>
                </c:pt>
                <c:pt idx="6142">
                  <c:v>41432.354166671634</c:v>
                </c:pt>
                <c:pt idx="6143">
                  <c:v>41432.361111116079</c:v>
                </c:pt>
                <c:pt idx="6144">
                  <c:v>41432.368055560524</c:v>
                </c:pt>
                <c:pt idx="6145">
                  <c:v>41432.375000004969</c:v>
                </c:pt>
                <c:pt idx="6146">
                  <c:v>41432.381944449415</c:v>
                </c:pt>
                <c:pt idx="6147">
                  <c:v>41432.38888889386</c:v>
                </c:pt>
                <c:pt idx="6148">
                  <c:v>41432.395833338305</c:v>
                </c:pt>
                <c:pt idx="6149">
                  <c:v>41432.40277778275</c:v>
                </c:pt>
                <c:pt idx="6150">
                  <c:v>41432.409722227196</c:v>
                </c:pt>
                <c:pt idx="6151">
                  <c:v>41432.416666671641</c:v>
                </c:pt>
                <c:pt idx="6152">
                  <c:v>41432.423611116086</c:v>
                </c:pt>
                <c:pt idx="6153">
                  <c:v>41432.430555560532</c:v>
                </c:pt>
                <c:pt idx="6154">
                  <c:v>41432.437500004977</c:v>
                </c:pt>
                <c:pt idx="6155">
                  <c:v>41432.444444449422</c:v>
                </c:pt>
                <c:pt idx="6156">
                  <c:v>41432.451388893867</c:v>
                </c:pt>
                <c:pt idx="6157">
                  <c:v>41432.458333338313</c:v>
                </c:pt>
                <c:pt idx="6158">
                  <c:v>41432.465277782758</c:v>
                </c:pt>
                <c:pt idx="6159">
                  <c:v>41432.472222227203</c:v>
                </c:pt>
                <c:pt idx="6160">
                  <c:v>41432.479166671648</c:v>
                </c:pt>
                <c:pt idx="6161">
                  <c:v>41432.486111116094</c:v>
                </c:pt>
                <c:pt idx="6162">
                  <c:v>41432.493055560539</c:v>
                </c:pt>
                <c:pt idx="6163">
                  <c:v>41432.500000004984</c:v>
                </c:pt>
                <c:pt idx="6164">
                  <c:v>41432.506944449429</c:v>
                </c:pt>
                <c:pt idx="6165">
                  <c:v>41432.513888893875</c:v>
                </c:pt>
                <c:pt idx="6166">
                  <c:v>41432.52083333832</c:v>
                </c:pt>
                <c:pt idx="6167">
                  <c:v>41432.527777782765</c:v>
                </c:pt>
                <c:pt idx="6168">
                  <c:v>41432.53472222721</c:v>
                </c:pt>
                <c:pt idx="6169">
                  <c:v>41432.541666671656</c:v>
                </c:pt>
                <c:pt idx="6170">
                  <c:v>41432.548611116101</c:v>
                </c:pt>
                <c:pt idx="6171">
                  <c:v>41432.555555560546</c:v>
                </c:pt>
                <c:pt idx="6172">
                  <c:v>41432.562500004991</c:v>
                </c:pt>
                <c:pt idx="6173">
                  <c:v>41432.569444449437</c:v>
                </c:pt>
                <c:pt idx="6174">
                  <c:v>41432.576388893882</c:v>
                </c:pt>
                <c:pt idx="6175">
                  <c:v>41432.583333338327</c:v>
                </c:pt>
                <c:pt idx="6176">
                  <c:v>41432.590277782772</c:v>
                </c:pt>
                <c:pt idx="6177">
                  <c:v>41432.597222227218</c:v>
                </c:pt>
                <c:pt idx="6178">
                  <c:v>41432.604166671663</c:v>
                </c:pt>
                <c:pt idx="6179">
                  <c:v>41432.611111116108</c:v>
                </c:pt>
                <c:pt idx="6180">
                  <c:v>41432.618055560553</c:v>
                </c:pt>
                <c:pt idx="6181">
                  <c:v>41432.625000004999</c:v>
                </c:pt>
                <c:pt idx="6182">
                  <c:v>41432.631944449444</c:v>
                </c:pt>
                <c:pt idx="6183">
                  <c:v>41432.638888893889</c:v>
                </c:pt>
                <c:pt idx="6184">
                  <c:v>41432.645833338334</c:v>
                </c:pt>
                <c:pt idx="6185">
                  <c:v>41432.65277778278</c:v>
                </c:pt>
                <c:pt idx="6186">
                  <c:v>41432.659722227225</c:v>
                </c:pt>
                <c:pt idx="6187">
                  <c:v>41432.66666667167</c:v>
                </c:pt>
                <c:pt idx="6188">
                  <c:v>41432.673611116115</c:v>
                </c:pt>
                <c:pt idx="6189">
                  <c:v>41432.680555560561</c:v>
                </c:pt>
                <c:pt idx="6190">
                  <c:v>41432.687500005006</c:v>
                </c:pt>
                <c:pt idx="6191">
                  <c:v>41432.694444449451</c:v>
                </c:pt>
                <c:pt idx="6192">
                  <c:v>41432.701388893896</c:v>
                </c:pt>
                <c:pt idx="6193">
                  <c:v>41432.708333338342</c:v>
                </c:pt>
                <c:pt idx="6194">
                  <c:v>41432.715277782787</c:v>
                </c:pt>
                <c:pt idx="6195">
                  <c:v>41432.722222227232</c:v>
                </c:pt>
                <c:pt idx="6196">
                  <c:v>41432.729166671677</c:v>
                </c:pt>
                <c:pt idx="6197">
                  <c:v>41432.736111116123</c:v>
                </c:pt>
                <c:pt idx="6198">
                  <c:v>41432.743055560568</c:v>
                </c:pt>
                <c:pt idx="6199">
                  <c:v>41432.750000005013</c:v>
                </c:pt>
                <c:pt idx="6200">
                  <c:v>41432.756944449458</c:v>
                </c:pt>
                <c:pt idx="6201">
                  <c:v>41432.763888893904</c:v>
                </c:pt>
                <c:pt idx="6202">
                  <c:v>41432.770833338349</c:v>
                </c:pt>
                <c:pt idx="6203">
                  <c:v>41432.777777782794</c:v>
                </c:pt>
                <c:pt idx="6204">
                  <c:v>41432.784722227239</c:v>
                </c:pt>
                <c:pt idx="6205">
                  <c:v>41432.791666671685</c:v>
                </c:pt>
                <c:pt idx="6206">
                  <c:v>41432.79861111613</c:v>
                </c:pt>
                <c:pt idx="6207">
                  <c:v>41432.805555560575</c:v>
                </c:pt>
                <c:pt idx="6208">
                  <c:v>41432.81250000502</c:v>
                </c:pt>
                <c:pt idx="6209">
                  <c:v>41432.819444449466</c:v>
                </c:pt>
                <c:pt idx="6210">
                  <c:v>41432.826388893911</c:v>
                </c:pt>
                <c:pt idx="6211">
                  <c:v>41432.833333338356</c:v>
                </c:pt>
                <c:pt idx="6212">
                  <c:v>41432.840277782801</c:v>
                </c:pt>
                <c:pt idx="6213">
                  <c:v>41432.847222227247</c:v>
                </c:pt>
                <c:pt idx="6214">
                  <c:v>41432.854166671692</c:v>
                </c:pt>
                <c:pt idx="6215">
                  <c:v>41432.861111116137</c:v>
                </c:pt>
                <c:pt idx="6216">
                  <c:v>41432.868055560582</c:v>
                </c:pt>
                <c:pt idx="6217">
                  <c:v>41432.875000005028</c:v>
                </c:pt>
                <c:pt idx="6218">
                  <c:v>41432.881944449473</c:v>
                </c:pt>
                <c:pt idx="6219">
                  <c:v>41432.888888893918</c:v>
                </c:pt>
                <c:pt idx="6220">
                  <c:v>41432.895833338363</c:v>
                </c:pt>
                <c:pt idx="6221">
                  <c:v>41432.902777782809</c:v>
                </c:pt>
                <c:pt idx="6222">
                  <c:v>41432.909722227254</c:v>
                </c:pt>
                <c:pt idx="6223">
                  <c:v>41432.916666671699</c:v>
                </c:pt>
                <c:pt idx="6224">
                  <c:v>41432.923611116144</c:v>
                </c:pt>
                <c:pt idx="6225">
                  <c:v>41432.93055556059</c:v>
                </c:pt>
                <c:pt idx="6226">
                  <c:v>41432.937500005035</c:v>
                </c:pt>
                <c:pt idx="6227">
                  <c:v>41432.94444444948</c:v>
                </c:pt>
                <c:pt idx="6228">
                  <c:v>41432.951388893925</c:v>
                </c:pt>
                <c:pt idx="6229">
                  <c:v>41432.958333338371</c:v>
                </c:pt>
                <c:pt idx="6230">
                  <c:v>41432.965277782816</c:v>
                </c:pt>
                <c:pt idx="6231">
                  <c:v>41432.972222227261</c:v>
                </c:pt>
                <c:pt idx="6232">
                  <c:v>41432.979166671706</c:v>
                </c:pt>
                <c:pt idx="6233">
                  <c:v>41432.986111116152</c:v>
                </c:pt>
                <c:pt idx="6234">
                  <c:v>41432.993055560597</c:v>
                </c:pt>
                <c:pt idx="6235">
                  <c:v>41433.000000005042</c:v>
                </c:pt>
                <c:pt idx="6236">
                  <c:v>41433.006944449487</c:v>
                </c:pt>
                <c:pt idx="6237">
                  <c:v>41433.013888893933</c:v>
                </c:pt>
                <c:pt idx="6238">
                  <c:v>41433.020833338378</c:v>
                </c:pt>
                <c:pt idx="6239">
                  <c:v>41433.027777782823</c:v>
                </c:pt>
                <c:pt idx="6240">
                  <c:v>41433.034722227269</c:v>
                </c:pt>
                <c:pt idx="6241">
                  <c:v>41433.041666671714</c:v>
                </c:pt>
                <c:pt idx="6242">
                  <c:v>41433.048611116159</c:v>
                </c:pt>
                <c:pt idx="6243">
                  <c:v>41433.055555560604</c:v>
                </c:pt>
                <c:pt idx="6244">
                  <c:v>41433.06250000505</c:v>
                </c:pt>
                <c:pt idx="6245">
                  <c:v>41433.069444449495</c:v>
                </c:pt>
                <c:pt idx="6246">
                  <c:v>41433.07638889394</c:v>
                </c:pt>
                <c:pt idx="6247">
                  <c:v>41433.083333338385</c:v>
                </c:pt>
                <c:pt idx="6248">
                  <c:v>41433.090277782831</c:v>
                </c:pt>
                <c:pt idx="6249">
                  <c:v>41433.097222227276</c:v>
                </c:pt>
                <c:pt idx="6250">
                  <c:v>41433.104166671721</c:v>
                </c:pt>
                <c:pt idx="6251">
                  <c:v>41433.111111116166</c:v>
                </c:pt>
                <c:pt idx="6252">
                  <c:v>41433.118055560612</c:v>
                </c:pt>
                <c:pt idx="6253">
                  <c:v>41433.125000005057</c:v>
                </c:pt>
                <c:pt idx="6254">
                  <c:v>41433.131944449502</c:v>
                </c:pt>
                <c:pt idx="6255">
                  <c:v>41433.138888893947</c:v>
                </c:pt>
                <c:pt idx="6256">
                  <c:v>41433.145833338393</c:v>
                </c:pt>
                <c:pt idx="6257">
                  <c:v>41433.152777782838</c:v>
                </c:pt>
                <c:pt idx="6258">
                  <c:v>41433.159722227283</c:v>
                </c:pt>
                <c:pt idx="6259">
                  <c:v>41433.166666671728</c:v>
                </c:pt>
                <c:pt idx="6260">
                  <c:v>41433.173611116174</c:v>
                </c:pt>
                <c:pt idx="6261">
                  <c:v>41433.180555560619</c:v>
                </c:pt>
                <c:pt idx="6262">
                  <c:v>41433.187500005064</c:v>
                </c:pt>
                <c:pt idx="6263">
                  <c:v>41433.194444449509</c:v>
                </c:pt>
                <c:pt idx="6264">
                  <c:v>41433.201388893955</c:v>
                </c:pt>
                <c:pt idx="6265">
                  <c:v>41433.2083333384</c:v>
                </c:pt>
                <c:pt idx="6266">
                  <c:v>41433.215277782845</c:v>
                </c:pt>
                <c:pt idx="6267">
                  <c:v>41433.22222222729</c:v>
                </c:pt>
                <c:pt idx="6268">
                  <c:v>41433.229166671736</c:v>
                </c:pt>
                <c:pt idx="6269">
                  <c:v>41433.236111116181</c:v>
                </c:pt>
                <c:pt idx="6270">
                  <c:v>41433.243055560626</c:v>
                </c:pt>
                <c:pt idx="6271">
                  <c:v>41433.250000005071</c:v>
                </c:pt>
                <c:pt idx="6272">
                  <c:v>41433.256944449517</c:v>
                </c:pt>
                <c:pt idx="6273">
                  <c:v>41433.263888893962</c:v>
                </c:pt>
                <c:pt idx="6274">
                  <c:v>41433.270833338407</c:v>
                </c:pt>
                <c:pt idx="6275">
                  <c:v>41433.277777782852</c:v>
                </c:pt>
                <c:pt idx="6276">
                  <c:v>41433.284722227298</c:v>
                </c:pt>
                <c:pt idx="6277">
                  <c:v>41433.291666671743</c:v>
                </c:pt>
                <c:pt idx="6278">
                  <c:v>41433.298611116188</c:v>
                </c:pt>
                <c:pt idx="6279">
                  <c:v>41433.305555560633</c:v>
                </c:pt>
                <c:pt idx="6280">
                  <c:v>41433.312500005079</c:v>
                </c:pt>
                <c:pt idx="6281">
                  <c:v>41433.319444449524</c:v>
                </c:pt>
                <c:pt idx="6282">
                  <c:v>41433.326388893969</c:v>
                </c:pt>
                <c:pt idx="6283">
                  <c:v>41433.333333338414</c:v>
                </c:pt>
                <c:pt idx="6284">
                  <c:v>41433.34027778286</c:v>
                </c:pt>
                <c:pt idx="6285">
                  <c:v>41433.347222227305</c:v>
                </c:pt>
                <c:pt idx="6286">
                  <c:v>41433.35416667175</c:v>
                </c:pt>
                <c:pt idx="6287">
                  <c:v>41433.361111116195</c:v>
                </c:pt>
                <c:pt idx="6288">
                  <c:v>41433.368055560641</c:v>
                </c:pt>
                <c:pt idx="6289">
                  <c:v>41433.375000005086</c:v>
                </c:pt>
                <c:pt idx="6290">
                  <c:v>41433.381944449531</c:v>
                </c:pt>
                <c:pt idx="6291">
                  <c:v>41433.388888893976</c:v>
                </c:pt>
                <c:pt idx="6292">
                  <c:v>41433.395833338422</c:v>
                </c:pt>
                <c:pt idx="6293">
                  <c:v>41433.402777782867</c:v>
                </c:pt>
                <c:pt idx="6294">
                  <c:v>41433.409722227312</c:v>
                </c:pt>
                <c:pt idx="6295">
                  <c:v>41433.416666671757</c:v>
                </c:pt>
                <c:pt idx="6296">
                  <c:v>41433.423611116203</c:v>
                </c:pt>
                <c:pt idx="6297">
                  <c:v>41433.430555560648</c:v>
                </c:pt>
                <c:pt idx="6298">
                  <c:v>41433.437500005093</c:v>
                </c:pt>
                <c:pt idx="6299">
                  <c:v>41433.444444449538</c:v>
                </c:pt>
                <c:pt idx="6300">
                  <c:v>41433.451388893984</c:v>
                </c:pt>
                <c:pt idx="6301">
                  <c:v>41433.458333338429</c:v>
                </c:pt>
                <c:pt idx="6302">
                  <c:v>41433.465277782874</c:v>
                </c:pt>
                <c:pt idx="6303">
                  <c:v>41433.472222227319</c:v>
                </c:pt>
                <c:pt idx="6304">
                  <c:v>41433.479166671765</c:v>
                </c:pt>
                <c:pt idx="6305">
                  <c:v>41433.48611111621</c:v>
                </c:pt>
                <c:pt idx="6306">
                  <c:v>41433.493055560655</c:v>
                </c:pt>
                <c:pt idx="6307">
                  <c:v>41433.5000000051</c:v>
                </c:pt>
                <c:pt idx="6308">
                  <c:v>41433.506944449546</c:v>
                </c:pt>
                <c:pt idx="6309">
                  <c:v>41433.513888893991</c:v>
                </c:pt>
                <c:pt idx="6310">
                  <c:v>41433.520833338436</c:v>
                </c:pt>
                <c:pt idx="6311">
                  <c:v>41433.527777782881</c:v>
                </c:pt>
                <c:pt idx="6312">
                  <c:v>41433.534722227327</c:v>
                </c:pt>
                <c:pt idx="6313">
                  <c:v>41433.541666671772</c:v>
                </c:pt>
                <c:pt idx="6314">
                  <c:v>41433.548611116217</c:v>
                </c:pt>
                <c:pt idx="6315">
                  <c:v>41433.555555560662</c:v>
                </c:pt>
                <c:pt idx="6316">
                  <c:v>41433.562500005108</c:v>
                </c:pt>
                <c:pt idx="6317">
                  <c:v>41433.569444449553</c:v>
                </c:pt>
                <c:pt idx="6318">
                  <c:v>41433.576388893998</c:v>
                </c:pt>
                <c:pt idx="6319">
                  <c:v>41433.583333338443</c:v>
                </c:pt>
                <c:pt idx="6320">
                  <c:v>41433.590277782889</c:v>
                </c:pt>
                <c:pt idx="6321">
                  <c:v>41433.597222227334</c:v>
                </c:pt>
                <c:pt idx="6322">
                  <c:v>41433.604166671779</c:v>
                </c:pt>
                <c:pt idx="6323">
                  <c:v>41433.611111116224</c:v>
                </c:pt>
                <c:pt idx="6324">
                  <c:v>41433.61805556067</c:v>
                </c:pt>
                <c:pt idx="6325">
                  <c:v>41433.625000005115</c:v>
                </c:pt>
                <c:pt idx="6326">
                  <c:v>41433.63194444956</c:v>
                </c:pt>
                <c:pt idx="6327">
                  <c:v>41433.638888894006</c:v>
                </c:pt>
                <c:pt idx="6328">
                  <c:v>41433.645833338451</c:v>
                </c:pt>
                <c:pt idx="6329">
                  <c:v>41433.652777782896</c:v>
                </c:pt>
                <c:pt idx="6330">
                  <c:v>41433.659722227341</c:v>
                </c:pt>
                <c:pt idx="6331">
                  <c:v>41433.666666671787</c:v>
                </c:pt>
                <c:pt idx="6332">
                  <c:v>41433.673611116232</c:v>
                </c:pt>
                <c:pt idx="6333">
                  <c:v>41433.680555560677</c:v>
                </c:pt>
                <c:pt idx="6334">
                  <c:v>41433.687500005122</c:v>
                </c:pt>
                <c:pt idx="6335">
                  <c:v>41433.694444449568</c:v>
                </c:pt>
                <c:pt idx="6336">
                  <c:v>41433.701388894013</c:v>
                </c:pt>
                <c:pt idx="6337">
                  <c:v>41433.708333338458</c:v>
                </c:pt>
                <c:pt idx="6338">
                  <c:v>41433.715277782903</c:v>
                </c:pt>
                <c:pt idx="6339">
                  <c:v>41433.722222227349</c:v>
                </c:pt>
                <c:pt idx="6340">
                  <c:v>41433.729166671794</c:v>
                </c:pt>
                <c:pt idx="6341">
                  <c:v>41433.736111116239</c:v>
                </c:pt>
                <c:pt idx="6342">
                  <c:v>41433.743055560684</c:v>
                </c:pt>
                <c:pt idx="6343">
                  <c:v>41433.75000000513</c:v>
                </c:pt>
                <c:pt idx="6344">
                  <c:v>41433.756944449575</c:v>
                </c:pt>
                <c:pt idx="6345">
                  <c:v>41433.76388889402</c:v>
                </c:pt>
                <c:pt idx="6346">
                  <c:v>41433.770833338465</c:v>
                </c:pt>
                <c:pt idx="6347">
                  <c:v>41433.777777782911</c:v>
                </c:pt>
                <c:pt idx="6348">
                  <c:v>41433.784722227356</c:v>
                </c:pt>
                <c:pt idx="6349">
                  <c:v>41433.791666671801</c:v>
                </c:pt>
                <c:pt idx="6350">
                  <c:v>41433.798611116246</c:v>
                </c:pt>
                <c:pt idx="6351">
                  <c:v>41433.805555560692</c:v>
                </c:pt>
                <c:pt idx="6352">
                  <c:v>41433.812500005137</c:v>
                </c:pt>
                <c:pt idx="6353">
                  <c:v>41433.819444449582</c:v>
                </c:pt>
                <c:pt idx="6354">
                  <c:v>41433.826388894027</c:v>
                </c:pt>
                <c:pt idx="6355">
                  <c:v>41433.833333338473</c:v>
                </c:pt>
                <c:pt idx="6356">
                  <c:v>41433.840277782918</c:v>
                </c:pt>
                <c:pt idx="6357">
                  <c:v>41433.847222227363</c:v>
                </c:pt>
                <c:pt idx="6358">
                  <c:v>41433.854166671808</c:v>
                </c:pt>
                <c:pt idx="6359">
                  <c:v>41433.861111116254</c:v>
                </c:pt>
                <c:pt idx="6360">
                  <c:v>41433.868055560699</c:v>
                </c:pt>
                <c:pt idx="6361">
                  <c:v>41433.875000005144</c:v>
                </c:pt>
                <c:pt idx="6362">
                  <c:v>41433.881944449589</c:v>
                </c:pt>
                <c:pt idx="6363">
                  <c:v>41433.888888894035</c:v>
                </c:pt>
                <c:pt idx="6364">
                  <c:v>41433.89583333848</c:v>
                </c:pt>
                <c:pt idx="6365">
                  <c:v>41433.902777782925</c:v>
                </c:pt>
                <c:pt idx="6366">
                  <c:v>41433.90972222737</c:v>
                </c:pt>
                <c:pt idx="6367">
                  <c:v>41433.916666671816</c:v>
                </c:pt>
                <c:pt idx="6368">
                  <c:v>41433.923611116261</c:v>
                </c:pt>
                <c:pt idx="6369">
                  <c:v>41433.930555560706</c:v>
                </c:pt>
                <c:pt idx="6370">
                  <c:v>41433.937500005151</c:v>
                </c:pt>
                <c:pt idx="6371">
                  <c:v>41433.944444449597</c:v>
                </c:pt>
                <c:pt idx="6372">
                  <c:v>41433.951388894042</c:v>
                </c:pt>
                <c:pt idx="6373">
                  <c:v>41433.958333338487</c:v>
                </c:pt>
                <c:pt idx="6374">
                  <c:v>41433.965277782932</c:v>
                </c:pt>
                <c:pt idx="6375">
                  <c:v>41433.972222227378</c:v>
                </c:pt>
                <c:pt idx="6376">
                  <c:v>41433.979166671823</c:v>
                </c:pt>
                <c:pt idx="6377">
                  <c:v>41433.986111116268</c:v>
                </c:pt>
                <c:pt idx="6378">
                  <c:v>41433.993055560713</c:v>
                </c:pt>
                <c:pt idx="6379">
                  <c:v>41434.000000005159</c:v>
                </c:pt>
                <c:pt idx="6380">
                  <c:v>41434.006944449604</c:v>
                </c:pt>
                <c:pt idx="6381">
                  <c:v>41434.013888894049</c:v>
                </c:pt>
                <c:pt idx="6382">
                  <c:v>41434.020833338494</c:v>
                </c:pt>
                <c:pt idx="6383">
                  <c:v>41434.02777778294</c:v>
                </c:pt>
                <c:pt idx="6384">
                  <c:v>41434.034722227385</c:v>
                </c:pt>
                <c:pt idx="6385">
                  <c:v>41434.04166667183</c:v>
                </c:pt>
                <c:pt idx="6386">
                  <c:v>41434.048611116275</c:v>
                </c:pt>
                <c:pt idx="6387">
                  <c:v>41434.055555560721</c:v>
                </c:pt>
                <c:pt idx="6388">
                  <c:v>41434.062500005166</c:v>
                </c:pt>
                <c:pt idx="6389">
                  <c:v>41434.069444449611</c:v>
                </c:pt>
                <c:pt idx="6390">
                  <c:v>41434.076388894056</c:v>
                </c:pt>
                <c:pt idx="6391">
                  <c:v>41434.083333338502</c:v>
                </c:pt>
                <c:pt idx="6392">
                  <c:v>41434.090277782947</c:v>
                </c:pt>
                <c:pt idx="6393">
                  <c:v>41434.097222227392</c:v>
                </c:pt>
                <c:pt idx="6394">
                  <c:v>41434.104166671837</c:v>
                </c:pt>
                <c:pt idx="6395">
                  <c:v>41434.111111116283</c:v>
                </c:pt>
                <c:pt idx="6396">
                  <c:v>41434.118055560728</c:v>
                </c:pt>
                <c:pt idx="6397">
                  <c:v>41434.125000005173</c:v>
                </c:pt>
                <c:pt idx="6398">
                  <c:v>41434.131944449618</c:v>
                </c:pt>
                <c:pt idx="6399">
                  <c:v>41434.138888894064</c:v>
                </c:pt>
                <c:pt idx="6400">
                  <c:v>41434.145833338509</c:v>
                </c:pt>
                <c:pt idx="6401">
                  <c:v>41434.152777782954</c:v>
                </c:pt>
                <c:pt idx="6402">
                  <c:v>41434.159722227399</c:v>
                </c:pt>
                <c:pt idx="6403">
                  <c:v>41434.166666671845</c:v>
                </c:pt>
                <c:pt idx="6404">
                  <c:v>41434.17361111629</c:v>
                </c:pt>
                <c:pt idx="6405">
                  <c:v>41434.180555560735</c:v>
                </c:pt>
                <c:pt idx="6406">
                  <c:v>41434.18750000518</c:v>
                </c:pt>
                <c:pt idx="6407">
                  <c:v>41434.194444449626</c:v>
                </c:pt>
                <c:pt idx="6408">
                  <c:v>41434.201388894071</c:v>
                </c:pt>
                <c:pt idx="6409">
                  <c:v>41434.208333338516</c:v>
                </c:pt>
                <c:pt idx="6410">
                  <c:v>41434.215277782961</c:v>
                </c:pt>
                <c:pt idx="6411">
                  <c:v>41434.222222227407</c:v>
                </c:pt>
                <c:pt idx="6412">
                  <c:v>41434.229166671852</c:v>
                </c:pt>
                <c:pt idx="6413">
                  <c:v>41434.236111116297</c:v>
                </c:pt>
                <c:pt idx="6414">
                  <c:v>41434.243055560743</c:v>
                </c:pt>
                <c:pt idx="6415">
                  <c:v>41434.250000005188</c:v>
                </c:pt>
                <c:pt idx="6416">
                  <c:v>41434.256944449633</c:v>
                </c:pt>
                <c:pt idx="6417">
                  <c:v>41434.263888894078</c:v>
                </c:pt>
                <c:pt idx="6418">
                  <c:v>41434.270833338524</c:v>
                </c:pt>
                <c:pt idx="6419">
                  <c:v>41434.277777782969</c:v>
                </c:pt>
                <c:pt idx="6420">
                  <c:v>41434.284722227414</c:v>
                </c:pt>
                <c:pt idx="6421">
                  <c:v>41434.291666671859</c:v>
                </c:pt>
                <c:pt idx="6422">
                  <c:v>41434.298611116305</c:v>
                </c:pt>
                <c:pt idx="6423">
                  <c:v>41434.30555556075</c:v>
                </c:pt>
                <c:pt idx="6424">
                  <c:v>41434.312500005195</c:v>
                </c:pt>
                <c:pt idx="6425">
                  <c:v>41434.31944444964</c:v>
                </c:pt>
                <c:pt idx="6426">
                  <c:v>41434.326388894086</c:v>
                </c:pt>
                <c:pt idx="6427">
                  <c:v>41434.333333338531</c:v>
                </c:pt>
                <c:pt idx="6428">
                  <c:v>41434.340277782976</c:v>
                </c:pt>
                <c:pt idx="6429">
                  <c:v>41434.347222227421</c:v>
                </c:pt>
                <c:pt idx="6430">
                  <c:v>41434.354166671867</c:v>
                </c:pt>
                <c:pt idx="6431">
                  <c:v>41434.361111116312</c:v>
                </c:pt>
                <c:pt idx="6432">
                  <c:v>41434.368055560757</c:v>
                </c:pt>
                <c:pt idx="6433">
                  <c:v>41434.375000005202</c:v>
                </c:pt>
                <c:pt idx="6434">
                  <c:v>41434.381944449648</c:v>
                </c:pt>
                <c:pt idx="6435">
                  <c:v>41434.388888894093</c:v>
                </c:pt>
                <c:pt idx="6436">
                  <c:v>41434.395833338538</c:v>
                </c:pt>
                <c:pt idx="6437">
                  <c:v>41434.402777782983</c:v>
                </c:pt>
                <c:pt idx="6438">
                  <c:v>41434.409722227429</c:v>
                </c:pt>
                <c:pt idx="6439">
                  <c:v>41434.416666671874</c:v>
                </c:pt>
                <c:pt idx="6440">
                  <c:v>41434.423611116319</c:v>
                </c:pt>
                <c:pt idx="6441">
                  <c:v>41434.430555560764</c:v>
                </c:pt>
                <c:pt idx="6442">
                  <c:v>41434.43750000521</c:v>
                </c:pt>
                <c:pt idx="6443">
                  <c:v>41434.444444449655</c:v>
                </c:pt>
                <c:pt idx="6444">
                  <c:v>41434.4513888941</c:v>
                </c:pt>
                <c:pt idx="6445">
                  <c:v>41434.458333338545</c:v>
                </c:pt>
                <c:pt idx="6446">
                  <c:v>41434.465277782991</c:v>
                </c:pt>
                <c:pt idx="6447">
                  <c:v>41434.472222227436</c:v>
                </c:pt>
                <c:pt idx="6448">
                  <c:v>41434.479166671881</c:v>
                </c:pt>
                <c:pt idx="6449">
                  <c:v>41434.486111116326</c:v>
                </c:pt>
                <c:pt idx="6450">
                  <c:v>41434.493055560772</c:v>
                </c:pt>
                <c:pt idx="6451">
                  <c:v>41434.500000005217</c:v>
                </c:pt>
                <c:pt idx="6452">
                  <c:v>41434.506944449662</c:v>
                </c:pt>
                <c:pt idx="6453">
                  <c:v>41434.513888894107</c:v>
                </c:pt>
                <c:pt idx="6454">
                  <c:v>41434.520833338553</c:v>
                </c:pt>
                <c:pt idx="6455">
                  <c:v>41434.527777782998</c:v>
                </c:pt>
                <c:pt idx="6456">
                  <c:v>41434.534722227443</c:v>
                </c:pt>
                <c:pt idx="6457">
                  <c:v>41434.541666671888</c:v>
                </c:pt>
                <c:pt idx="6458">
                  <c:v>41434.548611116334</c:v>
                </c:pt>
                <c:pt idx="6459">
                  <c:v>41434.555555560779</c:v>
                </c:pt>
                <c:pt idx="6460">
                  <c:v>41434.562500005224</c:v>
                </c:pt>
                <c:pt idx="6461">
                  <c:v>41434.569444449669</c:v>
                </c:pt>
                <c:pt idx="6462">
                  <c:v>41434.576388894115</c:v>
                </c:pt>
                <c:pt idx="6463">
                  <c:v>41434.58333333856</c:v>
                </c:pt>
                <c:pt idx="6464">
                  <c:v>41434.590277783005</c:v>
                </c:pt>
                <c:pt idx="6465">
                  <c:v>41434.59722222745</c:v>
                </c:pt>
                <c:pt idx="6466">
                  <c:v>41434.604166671896</c:v>
                </c:pt>
                <c:pt idx="6467">
                  <c:v>41434.611111116341</c:v>
                </c:pt>
                <c:pt idx="6468">
                  <c:v>41434.618055560786</c:v>
                </c:pt>
                <c:pt idx="6469">
                  <c:v>41434.625000005231</c:v>
                </c:pt>
                <c:pt idx="6470">
                  <c:v>41434.631944449677</c:v>
                </c:pt>
                <c:pt idx="6471">
                  <c:v>41434.638888894122</c:v>
                </c:pt>
                <c:pt idx="6472">
                  <c:v>41434.645833338567</c:v>
                </c:pt>
                <c:pt idx="6473">
                  <c:v>41434.652777783012</c:v>
                </c:pt>
                <c:pt idx="6474">
                  <c:v>41434.659722227458</c:v>
                </c:pt>
                <c:pt idx="6475">
                  <c:v>41434.666666671903</c:v>
                </c:pt>
                <c:pt idx="6476">
                  <c:v>41434.673611116348</c:v>
                </c:pt>
                <c:pt idx="6477">
                  <c:v>41434.680555560793</c:v>
                </c:pt>
                <c:pt idx="6478">
                  <c:v>41434.687500005239</c:v>
                </c:pt>
                <c:pt idx="6479">
                  <c:v>41434.694444449684</c:v>
                </c:pt>
                <c:pt idx="6480">
                  <c:v>41434.701388894129</c:v>
                </c:pt>
                <c:pt idx="6481">
                  <c:v>41434.708333338574</c:v>
                </c:pt>
                <c:pt idx="6482">
                  <c:v>41434.71527778302</c:v>
                </c:pt>
                <c:pt idx="6483">
                  <c:v>41434.722222227465</c:v>
                </c:pt>
                <c:pt idx="6484">
                  <c:v>41434.72916667191</c:v>
                </c:pt>
                <c:pt idx="6485">
                  <c:v>41434.736111116355</c:v>
                </c:pt>
                <c:pt idx="6486">
                  <c:v>41434.743055560801</c:v>
                </c:pt>
                <c:pt idx="6487">
                  <c:v>41434.750000005246</c:v>
                </c:pt>
                <c:pt idx="6488">
                  <c:v>41434.756944449691</c:v>
                </c:pt>
                <c:pt idx="6489">
                  <c:v>41434.763888894136</c:v>
                </c:pt>
                <c:pt idx="6490">
                  <c:v>41434.770833338582</c:v>
                </c:pt>
                <c:pt idx="6491">
                  <c:v>41434.777777783027</c:v>
                </c:pt>
                <c:pt idx="6492">
                  <c:v>41434.784722227472</c:v>
                </c:pt>
                <c:pt idx="6493">
                  <c:v>41434.791666671917</c:v>
                </c:pt>
                <c:pt idx="6494">
                  <c:v>41434.798611116363</c:v>
                </c:pt>
                <c:pt idx="6495">
                  <c:v>41434.805555560808</c:v>
                </c:pt>
                <c:pt idx="6496">
                  <c:v>41434.812500005253</c:v>
                </c:pt>
                <c:pt idx="6497">
                  <c:v>41434.819444449698</c:v>
                </c:pt>
                <c:pt idx="6498">
                  <c:v>41434.826388894144</c:v>
                </c:pt>
                <c:pt idx="6499">
                  <c:v>41434.833333338589</c:v>
                </c:pt>
                <c:pt idx="6500">
                  <c:v>41434.840277783034</c:v>
                </c:pt>
                <c:pt idx="6501">
                  <c:v>41434.84722222748</c:v>
                </c:pt>
                <c:pt idx="6502">
                  <c:v>41434.854166671925</c:v>
                </c:pt>
                <c:pt idx="6503">
                  <c:v>41434.86111111637</c:v>
                </c:pt>
                <c:pt idx="6504">
                  <c:v>41434.868055560815</c:v>
                </c:pt>
                <c:pt idx="6505">
                  <c:v>41434.875000005261</c:v>
                </c:pt>
                <c:pt idx="6506">
                  <c:v>41434.881944449706</c:v>
                </c:pt>
                <c:pt idx="6507">
                  <c:v>41434.888888894151</c:v>
                </c:pt>
                <c:pt idx="6508">
                  <c:v>41434.895833338596</c:v>
                </c:pt>
                <c:pt idx="6509">
                  <c:v>41434.902777783042</c:v>
                </c:pt>
                <c:pt idx="6510">
                  <c:v>41434.909722227487</c:v>
                </c:pt>
                <c:pt idx="6511">
                  <c:v>41434.916666671932</c:v>
                </c:pt>
                <c:pt idx="6512">
                  <c:v>41434.923611116377</c:v>
                </c:pt>
                <c:pt idx="6513">
                  <c:v>41434.930555560823</c:v>
                </c:pt>
                <c:pt idx="6514">
                  <c:v>41434.937500005268</c:v>
                </c:pt>
                <c:pt idx="6515">
                  <c:v>41434.944444449713</c:v>
                </c:pt>
                <c:pt idx="6516">
                  <c:v>41434.951388894158</c:v>
                </c:pt>
                <c:pt idx="6517">
                  <c:v>41434.958333338604</c:v>
                </c:pt>
                <c:pt idx="6518">
                  <c:v>41434.965277783049</c:v>
                </c:pt>
                <c:pt idx="6519">
                  <c:v>41434.972222227494</c:v>
                </c:pt>
                <c:pt idx="6520">
                  <c:v>41434.979166671939</c:v>
                </c:pt>
                <c:pt idx="6521">
                  <c:v>41434.986111116385</c:v>
                </c:pt>
                <c:pt idx="6522">
                  <c:v>41434.99305556083</c:v>
                </c:pt>
                <c:pt idx="6523">
                  <c:v>41435.000000005275</c:v>
                </c:pt>
                <c:pt idx="6524">
                  <c:v>41435.00694444972</c:v>
                </c:pt>
                <c:pt idx="6525">
                  <c:v>41435.013888894166</c:v>
                </c:pt>
                <c:pt idx="6526">
                  <c:v>41435.020833338611</c:v>
                </c:pt>
                <c:pt idx="6527">
                  <c:v>41435.027777783056</c:v>
                </c:pt>
                <c:pt idx="6528">
                  <c:v>41435.034722227501</c:v>
                </c:pt>
                <c:pt idx="6529">
                  <c:v>41435.041666671947</c:v>
                </c:pt>
                <c:pt idx="6530">
                  <c:v>41435.048611116392</c:v>
                </c:pt>
                <c:pt idx="6531">
                  <c:v>41435.055555560837</c:v>
                </c:pt>
                <c:pt idx="6532">
                  <c:v>41435.062500005282</c:v>
                </c:pt>
                <c:pt idx="6533">
                  <c:v>41435.069444449728</c:v>
                </c:pt>
                <c:pt idx="6534">
                  <c:v>41435.076388894173</c:v>
                </c:pt>
                <c:pt idx="6535">
                  <c:v>41435.083333338618</c:v>
                </c:pt>
                <c:pt idx="6536">
                  <c:v>41435.090277783063</c:v>
                </c:pt>
                <c:pt idx="6537">
                  <c:v>41435.097222227509</c:v>
                </c:pt>
                <c:pt idx="6538">
                  <c:v>41435.104166671954</c:v>
                </c:pt>
                <c:pt idx="6539">
                  <c:v>41435.111111116399</c:v>
                </c:pt>
                <c:pt idx="6540">
                  <c:v>41435.118055560844</c:v>
                </c:pt>
                <c:pt idx="6541">
                  <c:v>41435.12500000529</c:v>
                </c:pt>
                <c:pt idx="6542">
                  <c:v>41435.131944449735</c:v>
                </c:pt>
                <c:pt idx="6543">
                  <c:v>41435.13888889418</c:v>
                </c:pt>
                <c:pt idx="6544">
                  <c:v>41435.145833338625</c:v>
                </c:pt>
                <c:pt idx="6545">
                  <c:v>41435.152777783071</c:v>
                </c:pt>
                <c:pt idx="6546">
                  <c:v>41435.159722227516</c:v>
                </c:pt>
                <c:pt idx="6547">
                  <c:v>41435.166666671961</c:v>
                </c:pt>
                <c:pt idx="6548">
                  <c:v>41435.173611116406</c:v>
                </c:pt>
                <c:pt idx="6549">
                  <c:v>41435.180555560852</c:v>
                </c:pt>
                <c:pt idx="6550">
                  <c:v>41435.187500005297</c:v>
                </c:pt>
                <c:pt idx="6551">
                  <c:v>41435.194444449742</c:v>
                </c:pt>
                <c:pt idx="6552">
                  <c:v>41435.201388894187</c:v>
                </c:pt>
                <c:pt idx="6553">
                  <c:v>41435.208333338633</c:v>
                </c:pt>
                <c:pt idx="6554">
                  <c:v>41435.215277783078</c:v>
                </c:pt>
                <c:pt idx="6555">
                  <c:v>41435.222222227523</c:v>
                </c:pt>
                <c:pt idx="6556">
                  <c:v>41435.229166671968</c:v>
                </c:pt>
                <c:pt idx="6557">
                  <c:v>41435.236111116414</c:v>
                </c:pt>
                <c:pt idx="6558">
                  <c:v>41435.243055560859</c:v>
                </c:pt>
                <c:pt idx="6559">
                  <c:v>41435.250000005304</c:v>
                </c:pt>
                <c:pt idx="6560">
                  <c:v>41435.256944449749</c:v>
                </c:pt>
                <c:pt idx="6561">
                  <c:v>41435.263888894195</c:v>
                </c:pt>
                <c:pt idx="6562">
                  <c:v>41435.27083333864</c:v>
                </c:pt>
                <c:pt idx="6563">
                  <c:v>41435.277777783085</c:v>
                </c:pt>
                <c:pt idx="6564">
                  <c:v>41435.28472222753</c:v>
                </c:pt>
                <c:pt idx="6565">
                  <c:v>41435.291666671976</c:v>
                </c:pt>
                <c:pt idx="6566">
                  <c:v>41435.298611116421</c:v>
                </c:pt>
                <c:pt idx="6567">
                  <c:v>41435.305555560866</c:v>
                </c:pt>
                <c:pt idx="6568">
                  <c:v>41435.312500005311</c:v>
                </c:pt>
                <c:pt idx="6569">
                  <c:v>41435.319444449757</c:v>
                </c:pt>
                <c:pt idx="6570">
                  <c:v>41435.326388894202</c:v>
                </c:pt>
                <c:pt idx="6571">
                  <c:v>41435.333333338647</c:v>
                </c:pt>
                <c:pt idx="6572">
                  <c:v>41435.340277783092</c:v>
                </c:pt>
                <c:pt idx="6573">
                  <c:v>41435.347222227538</c:v>
                </c:pt>
                <c:pt idx="6574">
                  <c:v>41435.354166671983</c:v>
                </c:pt>
                <c:pt idx="6575">
                  <c:v>41435.361111116428</c:v>
                </c:pt>
                <c:pt idx="6576">
                  <c:v>41435.368055560873</c:v>
                </c:pt>
                <c:pt idx="6577">
                  <c:v>41435.375000005319</c:v>
                </c:pt>
                <c:pt idx="6578">
                  <c:v>41435.381944449764</c:v>
                </c:pt>
                <c:pt idx="6579">
                  <c:v>41435.388888894209</c:v>
                </c:pt>
                <c:pt idx="6580">
                  <c:v>41435.395833338654</c:v>
                </c:pt>
                <c:pt idx="6581">
                  <c:v>41435.4027777831</c:v>
                </c:pt>
                <c:pt idx="6582">
                  <c:v>41435.409722227545</c:v>
                </c:pt>
                <c:pt idx="6583">
                  <c:v>41435.41666667199</c:v>
                </c:pt>
                <c:pt idx="6584">
                  <c:v>41435.423611116435</c:v>
                </c:pt>
                <c:pt idx="6585">
                  <c:v>41435.430555560881</c:v>
                </c:pt>
                <c:pt idx="6586">
                  <c:v>41435.437500005326</c:v>
                </c:pt>
                <c:pt idx="6587">
                  <c:v>41435.444444449771</c:v>
                </c:pt>
                <c:pt idx="6588">
                  <c:v>41435.451388894217</c:v>
                </c:pt>
                <c:pt idx="6589">
                  <c:v>41435.458333338662</c:v>
                </c:pt>
                <c:pt idx="6590">
                  <c:v>41435.465277783107</c:v>
                </c:pt>
                <c:pt idx="6591">
                  <c:v>41435.472222227552</c:v>
                </c:pt>
                <c:pt idx="6592">
                  <c:v>41435.479166671998</c:v>
                </c:pt>
                <c:pt idx="6593">
                  <c:v>41435.486111116443</c:v>
                </c:pt>
                <c:pt idx="6594">
                  <c:v>41435.493055560888</c:v>
                </c:pt>
                <c:pt idx="6595">
                  <c:v>41435.500000005333</c:v>
                </c:pt>
                <c:pt idx="6596">
                  <c:v>41435.506944449779</c:v>
                </c:pt>
                <c:pt idx="6597">
                  <c:v>41435.513888894224</c:v>
                </c:pt>
                <c:pt idx="6598">
                  <c:v>41435.520833338669</c:v>
                </c:pt>
                <c:pt idx="6599">
                  <c:v>41435.527777783114</c:v>
                </c:pt>
                <c:pt idx="6600">
                  <c:v>41435.53472222756</c:v>
                </c:pt>
                <c:pt idx="6601">
                  <c:v>41435.541666672005</c:v>
                </c:pt>
                <c:pt idx="6602">
                  <c:v>41435.54861111645</c:v>
                </c:pt>
                <c:pt idx="6603">
                  <c:v>41435.555555560895</c:v>
                </c:pt>
                <c:pt idx="6604">
                  <c:v>41435.562500005341</c:v>
                </c:pt>
                <c:pt idx="6605">
                  <c:v>41435.569444449786</c:v>
                </c:pt>
                <c:pt idx="6606">
                  <c:v>41435.576388894231</c:v>
                </c:pt>
                <c:pt idx="6607">
                  <c:v>41435.583333338676</c:v>
                </c:pt>
                <c:pt idx="6608">
                  <c:v>41435.590277783122</c:v>
                </c:pt>
                <c:pt idx="6609">
                  <c:v>41435.597222227567</c:v>
                </c:pt>
                <c:pt idx="6610">
                  <c:v>41435.604166672012</c:v>
                </c:pt>
                <c:pt idx="6611">
                  <c:v>41435.611111116457</c:v>
                </c:pt>
                <c:pt idx="6612">
                  <c:v>41435.618055560903</c:v>
                </c:pt>
                <c:pt idx="6613">
                  <c:v>41435.625000005348</c:v>
                </c:pt>
                <c:pt idx="6614">
                  <c:v>41435.631944449793</c:v>
                </c:pt>
                <c:pt idx="6615">
                  <c:v>41435.638888894238</c:v>
                </c:pt>
                <c:pt idx="6616">
                  <c:v>41435.645833338684</c:v>
                </c:pt>
                <c:pt idx="6617">
                  <c:v>41435.652777783129</c:v>
                </c:pt>
                <c:pt idx="6618">
                  <c:v>41435.659722227574</c:v>
                </c:pt>
                <c:pt idx="6619">
                  <c:v>41435.666666672019</c:v>
                </c:pt>
                <c:pt idx="6620">
                  <c:v>41435.673611116465</c:v>
                </c:pt>
                <c:pt idx="6621">
                  <c:v>41435.68055556091</c:v>
                </c:pt>
                <c:pt idx="6622">
                  <c:v>41435.687500005355</c:v>
                </c:pt>
                <c:pt idx="6623">
                  <c:v>41435.6944444498</c:v>
                </c:pt>
                <c:pt idx="6624">
                  <c:v>41435.701388894246</c:v>
                </c:pt>
                <c:pt idx="6625">
                  <c:v>41435.708333338691</c:v>
                </c:pt>
                <c:pt idx="6626">
                  <c:v>41435.715277783136</c:v>
                </c:pt>
                <c:pt idx="6627">
                  <c:v>41435.722222227581</c:v>
                </c:pt>
                <c:pt idx="6628">
                  <c:v>41435.729166672027</c:v>
                </c:pt>
                <c:pt idx="6629">
                  <c:v>41435.736111116472</c:v>
                </c:pt>
                <c:pt idx="6630">
                  <c:v>41435.743055560917</c:v>
                </c:pt>
                <c:pt idx="6631">
                  <c:v>41435.750000005362</c:v>
                </c:pt>
                <c:pt idx="6632">
                  <c:v>41435.756944449808</c:v>
                </c:pt>
                <c:pt idx="6633">
                  <c:v>41435.763888894253</c:v>
                </c:pt>
                <c:pt idx="6634">
                  <c:v>41435.770833338698</c:v>
                </c:pt>
                <c:pt idx="6635">
                  <c:v>41435.777777783143</c:v>
                </c:pt>
                <c:pt idx="6636">
                  <c:v>41435.784722227589</c:v>
                </c:pt>
                <c:pt idx="6637">
                  <c:v>41435.791666672034</c:v>
                </c:pt>
                <c:pt idx="6638">
                  <c:v>41435.798611116479</c:v>
                </c:pt>
                <c:pt idx="6639">
                  <c:v>41435.805555560924</c:v>
                </c:pt>
                <c:pt idx="6640">
                  <c:v>41435.81250000537</c:v>
                </c:pt>
                <c:pt idx="6641">
                  <c:v>41435.819444449815</c:v>
                </c:pt>
                <c:pt idx="6642">
                  <c:v>41435.82638889426</c:v>
                </c:pt>
                <c:pt idx="6643">
                  <c:v>41435.833333338705</c:v>
                </c:pt>
                <c:pt idx="6644">
                  <c:v>41435.840277783151</c:v>
                </c:pt>
                <c:pt idx="6645">
                  <c:v>41435.847222227596</c:v>
                </c:pt>
                <c:pt idx="6646">
                  <c:v>41435.854166672041</c:v>
                </c:pt>
                <c:pt idx="6647">
                  <c:v>41435.861111116486</c:v>
                </c:pt>
                <c:pt idx="6648">
                  <c:v>41435.868055560932</c:v>
                </c:pt>
                <c:pt idx="6649">
                  <c:v>41435.875000005377</c:v>
                </c:pt>
                <c:pt idx="6650">
                  <c:v>41435.881944449822</c:v>
                </c:pt>
                <c:pt idx="6651">
                  <c:v>41435.888888894267</c:v>
                </c:pt>
                <c:pt idx="6652">
                  <c:v>41435.895833338713</c:v>
                </c:pt>
                <c:pt idx="6653">
                  <c:v>41435.902777783158</c:v>
                </c:pt>
                <c:pt idx="6654">
                  <c:v>41435.909722227603</c:v>
                </c:pt>
                <c:pt idx="6655">
                  <c:v>41435.916666672048</c:v>
                </c:pt>
                <c:pt idx="6656">
                  <c:v>41435.923611116494</c:v>
                </c:pt>
                <c:pt idx="6657">
                  <c:v>41435.930555560939</c:v>
                </c:pt>
                <c:pt idx="6658">
                  <c:v>41435.937500005384</c:v>
                </c:pt>
                <c:pt idx="6659">
                  <c:v>41435.944444449829</c:v>
                </c:pt>
                <c:pt idx="6660">
                  <c:v>41435.951388894275</c:v>
                </c:pt>
                <c:pt idx="6661">
                  <c:v>41435.95833333872</c:v>
                </c:pt>
                <c:pt idx="6662">
                  <c:v>41435.965277783165</c:v>
                </c:pt>
                <c:pt idx="6663">
                  <c:v>41435.97222222761</c:v>
                </c:pt>
                <c:pt idx="6664">
                  <c:v>41435.979166672056</c:v>
                </c:pt>
                <c:pt idx="6665">
                  <c:v>41435.986111116501</c:v>
                </c:pt>
                <c:pt idx="6666">
                  <c:v>41435.993055560946</c:v>
                </c:pt>
                <c:pt idx="6667">
                  <c:v>41436.000000005391</c:v>
                </c:pt>
                <c:pt idx="6668">
                  <c:v>41436.006944449837</c:v>
                </c:pt>
                <c:pt idx="6669">
                  <c:v>41436.013888894282</c:v>
                </c:pt>
                <c:pt idx="6670">
                  <c:v>41436.020833338727</c:v>
                </c:pt>
                <c:pt idx="6671">
                  <c:v>41436.027777783172</c:v>
                </c:pt>
                <c:pt idx="6672">
                  <c:v>41436.034722227618</c:v>
                </c:pt>
                <c:pt idx="6673">
                  <c:v>41436.041666672063</c:v>
                </c:pt>
                <c:pt idx="6674">
                  <c:v>41436.048611116508</c:v>
                </c:pt>
                <c:pt idx="6675">
                  <c:v>41436.055555560954</c:v>
                </c:pt>
                <c:pt idx="6676">
                  <c:v>41436.062500005399</c:v>
                </c:pt>
                <c:pt idx="6677">
                  <c:v>41436.069444449844</c:v>
                </c:pt>
                <c:pt idx="6678">
                  <c:v>41436.076388894289</c:v>
                </c:pt>
                <c:pt idx="6679">
                  <c:v>41436.083333338735</c:v>
                </c:pt>
                <c:pt idx="6680">
                  <c:v>41436.09027778318</c:v>
                </c:pt>
                <c:pt idx="6681">
                  <c:v>41436.097222227625</c:v>
                </c:pt>
                <c:pt idx="6682">
                  <c:v>41436.10416667207</c:v>
                </c:pt>
                <c:pt idx="6683">
                  <c:v>41436.111111116516</c:v>
                </c:pt>
                <c:pt idx="6684">
                  <c:v>41436.118055560961</c:v>
                </c:pt>
                <c:pt idx="6685">
                  <c:v>41436.125000005406</c:v>
                </c:pt>
                <c:pt idx="6686">
                  <c:v>41436.131944449851</c:v>
                </c:pt>
                <c:pt idx="6687">
                  <c:v>41436.138888894297</c:v>
                </c:pt>
                <c:pt idx="6688">
                  <c:v>41436.145833338742</c:v>
                </c:pt>
                <c:pt idx="6689">
                  <c:v>41436.152777783187</c:v>
                </c:pt>
                <c:pt idx="6690">
                  <c:v>41436.159722227632</c:v>
                </c:pt>
                <c:pt idx="6691">
                  <c:v>41436.166666672078</c:v>
                </c:pt>
                <c:pt idx="6692">
                  <c:v>41436.173611116523</c:v>
                </c:pt>
                <c:pt idx="6693">
                  <c:v>41436.180555560968</c:v>
                </c:pt>
                <c:pt idx="6694">
                  <c:v>41436.187500005413</c:v>
                </c:pt>
                <c:pt idx="6695">
                  <c:v>41436.194444449859</c:v>
                </c:pt>
                <c:pt idx="6696">
                  <c:v>41436.201388894304</c:v>
                </c:pt>
                <c:pt idx="6697">
                  <c:v>41436.208333338749</c:v>
                </c:pt>
                <c:pt idx="6698">
                  <c:v>41436.215277783194</c:v>
                </c:pt>
                <c:pt idx="6699">
                  <c:v>41436.22222222764</c:v>
                </c:pt>
                <c:pt idx="6700">
                  <c:v>41436.229166672085</c:v>
                </c:pt>
                <c:pt idx="6701">
                  <c:v>41436.23611111653</c:v>
                </c:pt>
                <c:pt idx="6702">
                  <c:v>41436.243055560975</c:v>
                </c:pt>
                <c:pt idx="6703">
                  <c:v>41436.250000005421</c:v>
                </c:pt>
                <c:pt idx="6704">
                  <c:v>41436.256944449866</c:v>
                </c:pt>
                <c:pt idx="6705">
                  <c:v>41436.263888894311</c:v>
                </c:pt>
                <c:pt idx="6706">
                  <c:v>41436.270833338756</c:v>
                </c:pt>
                <c:pt idx="6707">
                  <c:v>41436.277777783202</c:v>
                </c:pt>
                <c:pt idx="6708">
                  <c:v>41436.284722227647</c:v>
                </c:pt>
                <c:pt idx="6709">
                  <c:v>41436.291666672092</c:v>
                </c:pt>
                <c:pt idx="6710">
                  <c:v>41436.298611116537</c:v>
                </c:pt>
                <c:pt idx="6711">
                  <c:v>41436.305555560983</c:v>
                </c:pt>
                <c:pt idx="6712">
                  <c:v>41436.312500005428</c:v>
                </c:pt>
                <c:pt idx="6713">
                  <c:v>41436.319444449873</c:v>
                </c:pt>
                <c:pt idx="6714">
                  <c:v>41436.326388894318</c:v>
                </c:pt>
                <c:pt idx="6715">
                  <c:v>41436.333333338764</c:v>
                </c:pt>
                <c:pt idx="6716">
                  <c:v>41436.340277783209</c:v>
                </c:pt>
                <c:pt idx="6717">
                  <c:v>41436.347222227654</c:v>
                </c:pt>
                <c:pt idx="6718">
                  <c:v>41436.354166672099</c:v>
                </c:pt>
                <c:pt idx="6719">
                  <c:v>41436.361111116545</c:v>
                </c:pt>
                <c:pt idx="6720">
                  <c:v>41436.36805556099</c:v>
                </c:pt>
                <c:pt idx="6721">
                  <c:v>41436.375000005435</c:v>
                </c:pt>
                <c:pt idx="6722">
                  <c:v>41436.38194444988</c:v>
                </c:pt>
                <c:pt idx="6723">
                  <c:v>41436.388888894326</c:v>
                </c:pt>
                <c:pt idx="6724">
                  <c:v>41436.395833338771</c:v>
                </c:pt>
                <c:pt idx="6725">
                  <c:v>41436.402777783216</c:v>
                </c:pt>
                <c:pt idx="6726">
                  <c:v>41436.409722227661</c:v>
                </c:pt>
                <c:pt idx="6727">
                  <c:v>41436.416666672107</c:v>
                </c:pt>
                <c:pt idx="6728">
                  <c:v>41436.423611116552</c:v>
                </c:pt>
                <c:pt idx="6729">
                  <c:v>41436.430555560997</c:v>
                </c:pt>
                <c:pt idx="6730">
                  <c:v>41436.437500005442</c:v>
                </c:pt>
                <c:pt idx="6731">
                  <c:v>41436.444444449888</c:v>
                </c:pt>
                <c:pt idx="6732">
                  <c:v>41436.451388894333</c:v>
                </c:pt>
                <c:pt idx="6733">
                  <c:v>41436.458333338778</c:v>
                </c:pt>
                <c:pt idx="6734">
                  <c:v>41436.465277783223</c:v>
                </c:pt>
                <c:pt idx="6735">
                  <c:v>41436.472222227669</c:v>
                </c:pt>
                <c:pt idx="6736">
                  <c:v>41436.479166672114</c:v>
                </c:pt>
                <c:pt idx="6737">
                  <c:v>41436.486111116559</c:v>
                </c:pt>
                <c:pt idx="6738">
                  <c:v>41436.493055561004</c:v>
                </c:pt>
                <c:pt idx="6739">
                  <c:v>41436.50000000545</c:v>
                </c:pt>
                <c:pt idx="6740">
                  <c:v>41436.506944449895</c:v>
                </c:pt>
                <c:pt idx="6741">
                  <c:v>41436.51388889434</c:v>
                </c:pt>
                <c:pt idx="6742">
                  <c:v>41436.520833338785</c:v>
                </c:pt>
                <c:pt idx="6743">
                  <c:v>41436.527777783231</c:v>
                </c:pt>
                <c:pt idx="6744">
                  <c:v>41436.534722227676</c:v>
                </c:pt>
                <c:pt idx="6745">
                  <c:v>41436.541666672121</c:v>
                </c:pt>
                <c:pt idx="6746">
                  <c:v>41436.548611116566</c:v>
                </c:pt>
                <c:pt idx="6747">
                  <c:v>41436.555555561012</c:v>
                </c:pt>
                <c:pt idx="6748">
                  <c:v>41436.562500005457</c:v>
                </c:pt>
                <c:pt idx="6749">
                  <c:v>41436.569444449902</c:v>
                </c:pt>
                <c:pt idx="6750">
                  <c:v>41436.576388894347</c:v>
                </c:pt>
                <c:pt idx="6751">
                  <c:v>41436.583333338793</c:v>
                </c:pt>
                <c:pt idx="6752">
                  <c:v>41436.590277783238</c:v>
                </c:pt>
                <c:pt idx="6753">
                  <c:v>41436.597222227683</c:v>
                </c:pt>
                <c:pt idx="6754">
                  <c:v>41436.604166672128</c:v>
                </c:pt>
                <c:pt idx="6755">
                  <c:v>41436.611111116574</c:v>
                </c:pt>
                <c:pt idx="6756">
                  <c:v>41436.618055561019</c:v>
                </c:pt>
                <c:pt idx="6757">
                  <c:v>41436.625000005464</c:v>
                </c:pt>
                <c:pt idx="6758">
                  <c:v>41436.631944449909</c:v>
                </c:pt>
                <c:pt idx="6759">
                  <c:v>41436.638888894355</c:v>
                </c:pt>
                <c:pt idx="6760">
                  <c:v>41436.6458333388</c:v>
                </c:pt>
                <c:pt idx="6761">
                  <c:v>41436.652777783245</c:v>
                </c:pt>
                <c:pt idx="6762">
                  <c:v>41436.659722227691</c:v>
                </c:pt>
                <c:pt idx="6763">
                  <c:v>41436.666666672136</c:v>
                </c:pt>
                <c:pt idx="6764">
                  <c:v>41436.673611116581</c:v>
                </c:pt>
                <c:pt idx="6765">
                  <c:v>41436.680555561026</c:v>
                </c:pt>
                <c:pt idx="6766">
                  <c:v>41436.687500005472</c:v>
                </c:pt>
                <c:pt idx="6767">
                  <c:v>41436.694444449917</c:v>
                </c:pt>
                <c:pt idx="6768">
                  <c:v>41436.701388894362</c:v>
                </c:pt>
                <c:pt idx="6769">
                  <c:v>41436.708333338807</c:v>
                </c:pt>
                <c:pt idx="6770">
                  <c:v>41436.715277783253</c:v>
                </c:pt>
                <c:pt idx="6771">
                  <c:v>41436.722222227698</c:v>
                </c:pt>
                <c:pt idx="6772">
                  <c:v>41436.729166672143</c:v>
                </c:pt>
                <c:pt idx="6773">
                  <c:v>41436.736111116588</c:v>
                </c:pt>
                <c:pt idx="6774">
                  <c:v>41436.743055561034</c:v>
                </c:pt>
                <c:pt idx="6775">
                  <c:v>41436.750000005479</c:v>
                </c:pt>
                <c:pt idx="6776">
                  <c:v>41436.756944449924</c:v>
                </c:pt>
                <c:pt idx="6777">
                  <c:v>41436.763888894369</c:v>
                </c:pt>
                <c:pt idx="6778">
                  <c:v>41436.770833338815</c:v>
                </c:pt>
                <c:pt idx="6779">
                  <c:v>41436.77777778326</c:v>
                </c:pt>
                <c:pt idx="6780">
                  <c:v>41436.784722227705</c:v>
                </c:pt>
                <c:pt idx="6781">
                  <c:v>41436.79166667215</c:v>
                </c:pt>
                <c:pt idx="6782">
                  <c:v>41436.798611116596</c:v>
                </c:pt>
                <c:pt idx="6783">
                  <c:v>41436.805555561041</c:v>
                </c:pt>
                <c:pt idx="6784">
                  <c:v>41436.812500005486</c:v>
                </c:pt>
                <c:pt idx="6785">
                  <c:v>41436.819444449931</c:v>
                </c:pt>
                <c:pt idx="6786">
                  <c:v>41436.826388894377</c:v>
                </c:pt>
                <c:pt idx="6787">
                  <c:v>41436.833333338822</c:v>
                </c:pt>
                <c:pt idx="6788">
                  <c:v>41436.840277783267</c:v>
                </c:pt>
                <c:pt idx="6789">
                  <c:v>41436.847222227712</c:v>
                </c:pt>
                <c:pt idx="6790">
                  <c:v>41436.854166672158</c:v>
                </c:pt>
                <c:pt idx="6791">
                  <c:v>41436.861111116603</c:v>
                </c:pt>
                <c:pt idx="6792">
                  <c:v>41436.868055561048</c:v>
                </c:pt>
                <c:pt idx="6793">
                  <c:v>41436.875000005493</c:v>
                </c:pt>
                <c:pt idx="6794">
                  <c:v>41436.881944449939</c:v>
                </c:pt>
                <c:pt idx="6795">
                  <c:v>41436.888888894384</c:v>
                </c:pt>
                <c:pt idx="6796">
                  <c:v>41436.895833338829</c:v>
                </c:pt>
                <c:pt idx="6797">
                  <c:v>41436.902777783274</c:v>
                </c:pt>
                <c:pt idx="6798">
                  <c:v>41436.90972222772</c:v>
                </c:pt>
                <c:pt idx="6799">
                  <c:v>41436.916666672165</c:v>
                </c:pt>
                <c:pt idx="6800">
                  <c:v>41436.92361111661</c:v>
                </c:pt>
                <c:pt idx="6801">
                  <c:v>41436.930555561055</c:v>
                </c:pt>
                <c:pt idx="6802">
                  <c:v>41436.937500005501</c:v>
                </c:pt>
                <c:pt idx="6803">
                  <c:v>41436.944444449946</c:v>
                </c:pt>
                <c:pt idx="6804">
                  <c:v>41436.951388894391</c:v>
                </c:pt>
                <c:pt idx="6805">
                  <c:v>41436.958333338836</c:v>
                </c:pt>
                <c:pt idx="6806">
                  <c:v>41436.965277783282</c:v>
                </c:pt>
                <c:pt idx="6807">
                  <c:v>41436.972222227727</c:v>
                </c:pt>
                <c:pt idx="6808">
                  <c:v>41436.979166672172</c:v>
                </c:pt>
                <c:pt idx="6809">
                  <c:v>41436.986111116617</c:v>
                </c:pt>
                <c:pt idx="6810">
                  <c:v>41436.993055561063</c:v>
                </c:pt>
                <c:pt idx="6811">
                  <c:v>41437.000000005508</c:v>
                </c:pt>
                <c:pt idx="6812">
                  <c:v>41437.006944449953</c:v>
                </c:pt>
                <c:pt idx="6813">
                  <c:v>41437.013888894398</c:v>
                </c:pt>
                <c:pt idx="6814">
                  <c:v>41437.020833338844</c:v>
                </c:pt>
                <c:pt idx="6815">
                  <c:v>41437.027777783289</c:v>
                </c:pt>
                <c:pt idx="6816">
                  <c:v>41437.034722227734</c:v>
                </c:pt>
                <c:pt idx="6817">
                  <c:v>41437.041666672179</c:v>
                </c:pt>
                <c:pt idx="6818">
                  <c:v>41437.048611116625</c:v>
                </c:pt>
                <c:pt idx="6819">
                  <c:v>41437.05555556107</c:v>
                </c:pt>
                <c:pt idx="6820">
                  <c:v>41437.062500005515</c:v>
                </c:pt>
                <c:pt idx="6821">
                  <c:v>41437.06944444996</c:v>
                </c:pt>
                <c:pt idx="6822">
                  <c:v>41437.076388894406</c:v>
                </c:pt>
                <c:pt idx="6823">
                  <c:v>41437.083333338851</c:v>
                </c:pt>
                <c:pt idx="6824">
                  <c:v>41437.090277783296</c:v>
                </c:pt>
                <c:pt idx="6825">
                  <c:v>41437.097222227741</c:v>
                </c:pt>
                <c:pt idx="6826">
                  <c:v>41437.104166672187</c:v>
                </c:pt>
                <c:pt idx="6827">
                  <c:v>41437.111111116632</c:v>
                </c:pt>
                <c:pt idx="6828">
                  <c:v>41437.118055561077</c:v>
                </c:pt>
                <c:pt idx="6829">
                  <c:v>41437.125000005522</c:v>
                </c:pt>
                <c:pt idx="6830">
                  <c:v>41437.131944449968</c:v>
                </c:pt>
                <c:pt idx="6831">
                  <c:v>41437.138888894413</c:v>
                </c:pt>
                <c:pt idx="6832">
                  <c:v>41437.145833338858</c:v>
                </c:pt>
                <c:pt idx="6833">
                  <c:v>41437.152777783303</c:v>
                </c:pt>
                <c:pt idx="6834">
                  <c:v>41437.159722227749</c:v>
                </c:pt>
                <c:pt idx="6835">
                  <c:v>41437.166666672194</c:v>
                </c:pt>
                <c:pt idx="6836">
                  <c:v>41437.173611116639</c:v>
                </c:pt>
                <c:pt idx="6837">
                  <c:v>41437.180555561084</c:v>
                </c:pt>
                <c:pt idx="6838">
                  <c:v>41437.18750000553</c:v>
                </c:pt>
                <c:pt idx="6839">
                  <c:v>41437.194444449975</c:v>
                </c:pt>
                <c:pt idx="6840">
                  <c:v>41437.20138889442</c:v>
                </c:pt>
                <c:pt idx="6841">
                  <c:v>41437.208333338865</c:v>
                </c:pt>
                <c:pt idx="6842">
                  <c:v>41437.215277783311</c:v>
                </c:pt>
                <c:pt idx="6843">
                  <c:v>41437.222222227756</c:v>
                </c:pt>
                <c:pt idx="6844">
                  <c:v>41437.229166672201</c:v>
                </c:pt>
                <c:pt idx="6845">
                  <c:v>41437.236111116646</c:v>
                </c:pt>
                <c:pt idx="6846">
                  <c:v>41437.243055561092</c:v>
                </c:pt>
                <c:pt idx="6847">
                  <c:v>41437.250000005537</c:v>
                </c:pt>
                <c:pt idx="6848">
                  <c:v>41437.256944449982</c:v>
                </c:pt>
                <c:pt idx="6849">
                  <c:v>41437.263888894428</c:v>
                </c:pt>
                <c:pt idx="6850">
                  <c:v>41437.270833338873</c:v>
                </c:pt>
                <c:pt idx="6851">
                  <c:v>41437.277777783318</c:v>
                </c:pt>
                <c:pt idx="6852">
                  <c:v>41437.284722227763</c:v>
                </c:pt>
                <c:pt idx="6853">
                  <c:v>41437.291666672209</c:v>
                </c:pt>
                <c:pt idx="6854">
                  <c:v>41437.298611116654</c:v>
                </c:pt>
                <c:pt idx="6855">
                  <c:v>41437.305555561099</c:v>
                </c:pt>
                <c:pt idx="6856">
                  <c:v>41437.312500005544</c:v>
                </c:pt>
                <c:pt idx="6857">
                  <c:v>41437.31944444999</c:v>
                </c:pt>
                <c:pt idx="6858">
                  <c:v>41437.326388894435</c:v>
                </c:pt>
                <c:pt idx="6859">
                  <c:v>41437.33333333888</c:v>
                </c:pt>
                <c:pt idx="6860">
                  <c:v>41437.340277783325</c:v>
                </c:pt>
                <c:pt idx="6861">
                  <c:v>41437.347222227771</c:v>
                </c:pt>
                <c:pt idx="6862">
                  <c:v>41437.354166672216</c:v>
                </c:pt>
                <c:pt idx="6863">
                  <c:v>41437.361111116661</c:v>
                </c:pt>
                <c:pt idx="6864">
                  <c:v>41437.368055561106</c:v>
                </c:pt>
                <c:pt idx="6865">
                  <c:v>41437.375000005552</c:v>
                </c:pt>
                <c:pt idx="6866">
                  <c:v>41437.381944449997</c:v>
                </c:pt>
                <c:pt idx="6867">
                  <c:v>41437.388888894442</c:v>
                </c:pt>
                <c:pt idx="6868">
                  <c:v>41437.395833338887</c:v>
                </c:pt>
                <c:pt idx="6869">
                  <c:v>41437.402777783333</c:v>
                </c:pt>
                <c:pt idx="6870">
                  <c:v>41437.409722227778</c:v>
                </c:pt>
                <c:pt idx="6871">
                  <c:v>41437.416666672223</c:v>
                </c:pt>
                <c:pt idx="6872">
                  <c:v>41437.423611116668</c:v>
                </c:pt>
                <c:pt idx="6873">
                  <c:v>41437.430555561114</c:v>
                </c:pt>
                <c:pt idx="6874">
                  <c:v>41437.437500005559</c:v>
                </c:pt>
                <c:pt idx="6875">
                  <c:v>41437.444444450004</c:v>
                </c:pt>
                <c:pt idx="6876">
                  <c:v>41437.451388894449</c:v>
                </c:pt>
                <c:pt idx="6877">
                  <c:v>41437.458333338895</c:v>
                </c:pt>
                <c:pt idx="6878">
                  <c:v>41437.46527778334</c:v>
                </c:pt>
                <c:pt idx="6879">
                  <c:v>41437.472222227785</c:v>
                </c:pt>
                <c:pt idx="6880">
                  <c:v>41437.47916667223</c:v>
                </c:pt>
                <c:pt idx="6881">
                  <c:v>41437.486111116676</c:v>
                </c:pt>
                <c:pt idx="6882">
                  <c:v>41437.493055561121</c:v>
                </c:pt>
                <c:pt idx="6883">
                  <c:v>41437.500000005566</c:v>
                </c:pt>
                <c:pt idx="6884">
                  <c:v>41437.506944450011</c:v>
                </c:pt>
                <c:pt idx="6885">
                  <c:v>41437.513888894457</c:v>
                </c:pt>
                <c:pt idx="6886">
                  <c:v>41437.520833338902</c:v>
                </c:pt>
                <c:pt idx="6887">
                  <c:v>41437.527777783347</c:v>
                </c:pt>
                <c:pt idx="6888">
                  <c:v>41437.534722227792</c:v>
                </c:pt>
                <c:pt idx="6889">
                  <c:v>41437.541666672238</c:v>
                </c:pt>
                <c:pt idx="6890">
                  <c:v>41437.548611116683</c:v>
                </c:pt>
                <c:pt idx="6891">
                  <c:v>41437.555555561128</c:v>
                </c:pt>
                <c:pt idx="6892">
                  <c:v>41437.562500005573</c:v>
                </c:pt>
                <c:pt idx="6893">
                  <c:v>41437.569444450019</c:v>
                </c:pt>
                <c:pt idx="6894">
                  <c:v>41437.576388894464</c:v>
                </c:pt>
                <c:pt idx="6895">
                  <c:v>41437.583333338909</c:v>
                </c:pt>
                <c:pt idx="6896">
                  <c:v>41437.590277783354</c:v>
                </c:pt>
                <c:pt idx="6897">
                  <c:v>41437.5972222278</c:v>
                </c:pt>
                <c:pt idx="6898">
                  <c:v>41437.604166672245</c:v>
                </c:pt>
                <c:pt idx="6899">
                  <c:v>41437.61111111669</c:v>
                </c:pt>
                <c:pt idx="6900">
                  <c:v>41437.618055561135</c:v>
                </c:pt>
                <c:pt idx="6901">
                  <c:v>41437.625000005581</c:v>
                </c:pt>
                <c:pt idx="6902">
                  <c:v>41437.631944450026</c:v>
                </c:pt>
                <c:pt idx="6903">
                  <c:v>41437.638888894471</c:v>
                </c:pt>
                <c:pt idx="6904">
                  <c:v>41437.645833338916</c:v>
                </c:pt>
                <c:pt idx="6905">
                  <c:v>41437.652777783362</c:v>
                </c:pt>
                <c:pt idx="6906">
                  <c:v>41437.659722227807</c:v>
                </c:pt>
                <c:pt idx="6907">
                  <c:v>41437.666666672252</c:v>
                </c:pt>
                <c:pt idx="6908">
                  <c:v>41437.673611116697</c:v>
                </c:pt>
                <c:pt idx="6909">
                  <c:v>41437.680555561143</c:v>
                </c:pt>
                <c:pt idx="6910">
                  <c:v>41437.687500005588</c:v>
                </c:pt>
                <c:pt idx="6911">
                  <c:v>41437.694444450033</c:v>
                </c:pt>
                <c:pt idx="6912">
                  <c:v>41437.701388894478</c:v>
                </c:pt>
                <c:pt idx="6913">
                  <c:v>41437.708333338924</c:v>
                </c:pt>
                <c:pt idx="6914">
                  <c:v>41437.715277783369</c:v>
                </c:pt>
                <c:pt idx="6915">
                  <c:v>41437.722222227814</c:v>
                </c:pt>
                <c:pt idx="6916">
                  <c:v>41437.729166672259</c:v>
                </c:pt>
                <c:pt idx="6917">
                  <c:v>41437.736111116705</c:v>
                </c:pt>
                <c:pt idx="6918">
                  <c:v>41437.74305556115</c:v>
                </c:pt>
                <c:pt idx="6919">
                  <c:v>41437.750000005595</c:v>
                </c:pt>
                <c:pt idx="6920">
                  <c:v>41437.75694445004</c:v>
                </c:pt>
                <c:pt idx="6921">
                  <c:v>41437.763888894486</c:v>
                </c:pt>
                <c:pt idx="6922">
                  <c:v>41437.770833338931</c:v>
                </c:pt>
                <c:pt idx="6923">
                  <c:v>41437.777777783376</c:v>
                </c:pt>
                <c:pt idx="6924">
                  <c:v>41437.784722227821</c:v>
                </c:pt>
                <c:pt idx="6925">
                  <c:v>41437.791666672267</c:v>
                </c:pt>
                <c:pt idx="6926">
                  <c:v>41437.798611116712</c:v>
                </c:pt>
                <c:pt idx="6927">
                  <c:v>41437.805555561157</c:v>
                </c:pt>
                <c:pt idx="6928">
                  <c:v>41437.812500005602</c:v>
                </c:pt>
                <c:pt idx="6929">
                  <c:v>41437.819444450048</c:v>
                </c:pt>
                <c:pt idx="6930">
                  <c:v>41437.826388894493</c:v>
                </c:pt>
                <c:pt idx="6931">
                  <c:v>41437.833333338938</c:v>
                </c:pt>
                <c:pt idx="6932">
                  <c:v>41437.840277783383</c:v>
                </c:pt>
                <c:pt idx="6933">
                  <c:v>41437.847222227829</c:v>
                </c:pt>
                <c:pt idx="6934">
                  <c:v>41437.854166672274</c:v>
                </c:pt>
                <c:pt idx="6935">
                  <c:v>41437.861111116719</c:v>
                </c:pt>
                <c:pt idx="6936">
                  <c:v>41437.868055561165</c:v>
                </c:pt>
                <c:pt idx="6937">
                  <c:v>41437.87500000561</c:v>
                </c:pt>
                <c:pt idx="6938">
                  <c:v>41437.881944450055</c:v>
                </c:pt>
                <c:pt idx="6939">
                  <c:v>41437.8888888945</c:v>
                </c:pt>
                <c:pt idx="6940">
                  <c:v>41437.895833338946</c:v>
                </c:pt>
                <c:pt idx="6941">
                  <c:v>41437.902777783391</c:v>
                </c:pt>
                <c:pt idx="6942">
                  <c:v>41437.909722227836</c:v>
                </c:pt>
                <c:pt idx="6943">
                  <c:v>41437.916666672281</c:v>
                </c:pt>
                <c:pt idx="6944">
                  <c:v>41437.923611116727</c:v>
                </c:pt>
                <c:pt idx="6945">
                  <c:v>41437.930555561172</c:v>
                </c:pt>
                <c:pt idx="6946">
                  <c:v>41437.937500005617</c:v>
                </c:pt>
                <c:pt idx="6947">
                  <c:v>41437.944444450062</c:v>
                </c:pt>
                <c:pt idx="6948">
                  <c:v>41437.951388894508</c:v>
                </c:pt>
                <c:pt idx="6949">
                  <c:v>41437.958333338953</c:v>
                </c:pt>
                <c:pt idx="6950">
                  <c:v>41437.965277783398</c:v>
                </c:pt>
                <c:pt idx="6951">
                  <c:v>41437.972222227843</c:v>
                </c:pt>
                <c:pt idx="6952">
                  <c:v>41437.979166672289</c:v>
                </c:pt>
                <c:pt idx="6953">
                  <c:v>41437.986111116734</c:v>
                </c:pt>
                <c:pt idx="6954">
                  <c:v>41437.993055561179</c:v>
                </c:pt>
                <c:pt idx="6955">
                  <c:v>41438.000000005624</c:v>
                </c:pt>
                <c:pt idx="6956">
                  <c:v>41438.00694445007</c:v>
                </c:pt>
                <c:pt idx="6957">
                  <c:v>41438.013888894515</c:v>
                </c:pt>
                <c:pt idx="6958">
                  <c:v>41438.02083333896</c:v>
                </c:pt>
                <c:pt idx="6959">
                  <c:v>41438.027777783405</c:v>
                </c:pt>
                <c:pt idx="6960">
                  <c:v>41438.034722227851</c:v>
                </c:pt>
                <c:pt idx="6961">
                  <c:v>41438.041666672296</c:v>
                </c:pt>
                <c:pt idx="6962">
                  <c:v>41438.048611116741</c:v>
                </c:pt>
                <c:pt idx="6963">
                  <c:v>41438.055555561186</c:v>
                </c:pt>
                <c:pt idx="6964">
                  <c:v>41438.062500005632</c:v>
                </c:pt>
                <c:pt idx="6965">
                  <c:v>41438.069444450077</c:v>
                </c:pt>
                <c:pt idx="6966">
                  <c:v>41438.076388894522</c:v>
                </c:pt>
                <c:pt idx="6967">
                  <c:v>41438.083333338967</c:v>
                </c:pt>
                <c:pt idx="6968">
                  <c:v>41438.090277783413</c:v>
                </c:pt>
                <c:pt idx="6969">
                  <c:v>41438.097222227858</c:v>
                </c:pt>
                <c:pt idx="6970">
                  <c:v>41438.104166672303</c:v>
                </c:pt>
                <c:pt idx="6971">
                  <c:v>41438.111111116748</c:v>
                </c:pt>
                <c:pt idx="6972">
                  <c:v>41438.118055561194</c:v>
                </c:pt>
                <c:pt idx="6973">
                  <c:v>41438.125000005639</c:v>
                </c:pt>
                <c:pt idx="6974">
                  <c:v>41438.131944450084</c:v>
                </c:pt>
                <c:pt idx="6975">
                  <c:v>41438.138888894529</c:v>
                </c:pt>
                <c:pt idx="6976">
                  <c:v>41438.145833338975</c:v>
                </c:pt>
                <c:pt idx="6977">
                  <c:v>41438.15277778342</c:v>
                </c:pt>
                <c:pt idx="6978">
                  <c:v>41438.159722227865</c:v>
                </c:pt>
                <c:pt idx="6979">
                  <c:v>41438.16666667231</c:v>
                </c:pt>
                <c:pt idx="6980">
                  <c:v>41438.173611116756</c:v>
                </c:pt>
                <c:pt idx="6981">
                  <c:v>41438.180555561201</c:v>
                </c:pt>
                <c:pt idx="6982">
                  <c:v>41438.187500005646</c:v>
                </c:pt>
                <c:pt idx="6983">
                  <c:v>41438.194444450091</c:v>
                </c:pt>
                <c:pt idx="6984">
                  <c:v>41438.201388894537</c:v>
                </c:pt>
                <c:pt idx="6985">
                  <c:v>41438.208333338982</c:v>
                </c:pt>
                <c:pt idx="6986">
                  <c:v>41438.215277783427</c:v>
                </c:pt>
                <c:pt idx="6987">
                  <c:v>41438.222222227872</c:v>
                </c:pt>
                <c:pt idx="6988">
                  <c:v>41438.229166672318</c:v>
                </c:pt>
                <c:pt idx="6989">
                  <c:v>41438.236111116763</c:v>
                </c:pt>
                <c:pt idx="6990">
                  <c:v>41438.243055561208</c:v>
                </c:pt>
                <c:pt idx="6991">
                  <c:v>41438.250000005653</c:v>
                </c:pt>
                <c:pt idx="6992">
                  <c:v>41438.256944450099</c:v>
                </c:pt>
                <c:pt idx="6993">
                  <c:v>41438.263888894544</c:v>
                </c:pt>
                <c:pt idx="6994">
                  <c:v>41438.270833338989</c:v>
                </c:pt>
                <c:pt idx="6995">
                  <c:v>41438.277777783434</c:v>
                </c:pt>
                <c:pt idx="6996">
                  <c:v>41438.28472222788</c:v>
                </c:pt>
                <c:pt idx="6997">
                  <c:v>41438.291666672325</c:v>
                </c:pt>
                <c:pt idx="6998">
                  <c:v>41438.29861111677</c:v>
                </c:pt>
                <c:pt idx="6999">
                  <c:v>41438.305555561215</c:v>
                </c:pt>
                <c:pt idx="7000">
                  <c:v>41438.312500005661</c:v>
                </c:pt>
                <c:pt idx="7001">
                  <c:v>41438.319444450106</c:v>
                </c:pt>
                <c:pt idx="7002">
                  <c:v>41438.326388894551</c:v>
                </c:pt>
                <c:pt idx="7003">
                  <c:v>41438.333333338996</c:v>
                </c:pt>
                <c:pt idx="7004">
                  <c:v>41438.340277783442</c:v>
                </c:pt>
                <c:pt idx="7005">
                  <c:v>41438.347222227887</c:v>
                </c:pt>
                <c:pt idx="7006">
                  <c:v>41438.354166672332</c:v>
                </c:pt>
                <c:pt idx="7007">
                  <c:v>41438.361111116777</c:v>
                </c:pt>
                <c:pt idx="7008">
                  <c:v>41438.368055561223</c:v>
                </c:pt>
                <c:pt idx="7009">
                  <c:v>41438.375000005668</c:v>
                </c:pt>
                <c:pt idx="7010">
                  <c:v>41438.381944450113</c:v>
                </c:pt>
                <c:pt idx="7011">
                  <c:v>41438.388888894558</c:v>
                </c:pt>
                <c:pt idx="7012">
                  <c:v>41438.395833339004</c:v>
                </c:pt>
                <c:pt idx="7013">
                  <c:v>41438.402777783449</c:v>
                </c:pt>
                <c:pt idx="7014">
                  <c:v>41438.409722227894</c:v>
                </c:pt>
                <c:pt idx="7015">
                  <c:v>41438.416666672339</c:v>
                </c:pt>
                <c:pt idx="7016">
                  <c:v>41438.423611116785</c:v>
                </c:pt>
                <c:pt idx="7017">
                  <c:v>41438.43055556123</c:v>
                </c:pt>
                <c:pt idx="7018">
                  <c:v>41438.437500005675</c:v>
                </c:pt>
                <c:pt idx="7019">
                  <c:v>41438.44444445012</c:v>
                </c:pt>
                <c:pt idx="7020">
                  <c:v>41438.451388894566</c:v>
                </c:pt>
                <c:pt idx="7021">
                  <c:v>41438.458333339011</c:v>
                </c:pt>
                <c:pt idx="7022">
                  <c:v>41438.465277783456</c:v>
                </c:pt>
                <c:pt idx="7023">
                  <c:v>41438.472222227902</c:v>
                </c:pt>
                <c:pt idx="7024">
                  <c:v>41438.479166672347</c:v>
                </c:pt>
                <c:pt idx="7025">
                  <c:v>41438.486111116792</c:v>
                </c:pt>
                <c:pt idx="7026">
                  <c:v>41438.493055561237</c:v>
                </c:pt>
                <c:pt idx="7027">
                  <c:v>41438.500000005683</c:v>
                </c:pt>
                <c:pt idx="7028">
                  <c:v>41438.506944450128</c:v>
                </c:pt>
                <c:pt idx="7029">
                  <c:v>41438.513888894573</c:v>
                </c:pt>
                <c:pt idx="7030">
                  <c:v>41438.520833339018</c:v>
                </c:pt>
                <c:pt idx="7031">
                  <c:v>41438.527777783464</c:v>
                </c:pt>
                <c:pt idx="7032">
                  <c:v>41438.534722227909</c:v>
                </c:pt>
                <c:pt idx="7033">
                  <c:v>41438.541666672354</c:v>
                </c:pt>
                <c:pt idx="7034">
                  <c:v>41438.548611116799</c:v>
                </c:pt>
                <c:pt idx="7035">
                  <c:v>41438.555555561245</c:v>
                </c:pt>
                <c:pt idx="7036">
                  <c:v>41438.56250000569</c:v>
                </c:pt>
                <c:pt idx="7037">
                  <c:v>41438.569444450135</c:v>
                </c:pt>
                <c:pt idx="7038">
                  <c:v>41438.57638889458</c:v>
                </c:pt>
                <c:pt idx="7039">
                  <c:v>41438.583333339026</c:v>
                </c:pt>
                <c:pt idx="7040">
                  <c:v>41438.590277783471</c:v>
                </c:pt>
                <c:pt idx="7041">
                  <c:v>41438.597222227916</c:v>
                </c:pt>
                <c:pt idx="7042">
                  <c:v>41438.604166672361</c:v>
                </c:pt>
                <c:pt idx="7043">
                  <c:v>41438.611111116807</c:v>
                </c:pt>
                <c:pt idx="7044">
                  <c:v>41438.618055561252</c:v>
                </c:pt>
                <c:pt idx="7045">
                  <c:v>41438.625000005697</c:v>
                </c:pt>
                <c:pt idx="7046">
                  <c:v>41438.631944450142</c:v>
                </c:pt>
                <c:pt idx="7047">
                  <c:v>41438.638888894588</c:v>
                </c:pt>
                <c:pt idx="7048">
                  <c:v>41438.645833339033</c:v>
                </c:pt>
                <c:pt idx="7049">
                  <c:v>41438.652777783478</c:v>
                </c:pt>
                <c:pt idx="7050">
                  <c:v>41438.659722227923</c:v>
                </c:pt>
                <c:pt idx="7051">
                  <c:v>41438.666666672369</c:v>
                </c:pt>
                <c:pt idx="7052">
                  <c:v>41438.673611116814</c:v>
                </c:pt>
                <c:pt idx="7053">
                  <c:v>41438.680555561259</c:v>
                </c:pt>
                <c:pt idx="7054">
                  <c:v>41438.687500005704</c:v>
                </c:pt>
                <c:pt idx="7055">
                  <c:v>41438.69444445015</c:v>
                </c:pt>
                <c:pt idx="7056">
                  <c:v>41438.701388894595</c:v>
                </c:pt>
                <c:pt idx="7057">
                  <c:v>41438.70833333904</c:v>
                </c:pt>
                <c:pt idx="7058">
                  <c:v>41438.715277783485</c:v>
                </c:pt>
                <c:pt idx="7059">
                  <c:v>41438.722222227931</c:v>
                </c:pt>
                <c:pt idx="7060">
                  <c:v>41438.729166672376</c:v>
                </c:pt>
                <c:pt idx="7061">
                  <c:v>41438.736111116821</c:v>
                </c:pt>
                <c:pt idx="7062">
                  <c:v>41438.743055561266</c:v>
                </c:pt>
                <c:pt idx="7063">
                  <c:v>41438.750000005712</c:v>
                </c:pt>
                <c:pt idx="7064">
                  <c:v>41438.756944450157</c:v>
                </c:pt>
                <c:pt idx="7065">
                  <c:v>41438.763888894602</c:v>
                </c:pt>
                <c:pt idx="7066">
                  <c:v>41438.770833339047</c:v>
                </c:pt>
                <c:pt idx="7067">
                  <c:v>41438.777777783493</c:v>
                </c:pt>
                <c:pt idx="7068">
                  <c:v>41438.784722227938</c:v>
                </c:pt>
                <c:pt idx="7069">
                  <c:v>41438.791666672383</c:v>
                </c:pt>
                <c:pt idx="7070">
                  <c:v>41438.798611116828</c:v>
                </c:pt>
                <c:pt idx="7071">
                  <c:v>41438.805555561274</c:v>
                </c:pt>
                <c:pt idx="7072">
                  <c:v>41438.812500005719</c:v>
                </c:pt>
                <c:pt idx="7073">
                  <c:v>41438.819444450164</c:v>
                </c:pt>
                <c:pt idx="7074">
                  <c:v>41438.826388894609</c:v>
                </c:pt>
                <c:pt idx="7075">
                  <c:v>41438.833333339055</c:v>
                </c:pt>
                <c:pt idx="7076">
                  <c:v>41438.8402777835</c:v>
                </c:pt>
                <c:pt idx="7077">
                  <c:v>41438.847222227945</c:v>
                </c:pt>
                <c:pt idx="7078">
                  <c:v>41438.85416667239</c:v>
                </c:pt>
                <c:pt idx="7079">
                  <c:v>41438.861111116836</c:v>
                </c:pt>
                <c:pt idx="7080">
                  <c:v>41438.868055561281</c:v>
                </c:pt>
                <c:pt idx="7081">
                  <c:v>41438.875000005726</c:v>
                </c:pt>
                <c:pt idx="7082">
                  <c:v>41438.881944450171</c:v>
                </c:pt>
                <c:pt idx="7083">
                  <c:v>41438.888888894617</c:v>
                </c:pt>
                <c:pt idx="7084">
                  <c:v>41438.895833339062</c:v>
                </c:pt>
                <c:pt idx="7085">
                  <c:v>41438.902777783507</c:v>
                </c:pt>
                <c:pt idx="7086">
                  <c:v>41438.909722227952</c:v>
                </c:pt>
                <c:pt idx="7087">
                  <c:v>41438.916666672398</c:v>
                </c:pt>
                <c:pt idx="7088">
                  <c:v>41438.923611116843</c:v>
                </c:pt>
                <c:pt idx="7089">
                  <c:v>41438.930555561288</c:v>
                </c:pt>
                <c:pt idx="7090">
                  <c:v>41438.937500005733</c:v>
                </c:pt>
                <c:pt idx="7091">
                  <c:v>41438.944444450179</c:v>
                </c:pt>
                <c:pt idx="7092">
                  <c:v>41438.951388894624</c:v>
                </c:pt>
                <c:pt idx="7093">
                  <c:v>41438.958333339069</c:v>
                </c:pt>
                <c:pt idx="7094">
                  <c:v>41438.965277783514</c:v>
                </c:pt>
                <c:pt idx="7095">
                  <c:v>41438.97222222796</c:v>
                </c:pt>
                <c:pt idx="7096">
                  <c:v>41438.979166672405</c:v>
                </c:pt>
                <c:pt idx="7097">
                  <c:v>41438.98611111685</c:v>
                </c:pt>
                <c:pt idx="7098">
                  <c:v>41438.993055561295</c:v>
                </c:pt>
                <c:pt idx="7099">
                  <c:v>41439.000000005741</c:v>
                </c:pt>
                <c:pt idx="7100">
                  <c:v>41439.006944450186</c:v>
                </c:pt>
                <c:pt idx="7101">
                  <c:v>41439.013888894631</c:v>
                </c:pt>
                <c:pt idx="7102">
                  <c:v>41439.020833339076</c:v>
                </c:pt>
                <c:pt idx="7103">
                  <c:v>41439.027777783522</c:v>
                </c:pt>
                <c:pt idx="7104">
                  <c:v>41439.034722227967</c:v>
                </c:pt>
                <c:pt idx="7105">
                  <c:v>41439.041666672412</c:v>
                </c:pt>
                <c:pt idx="7106">
                  <c:v>41439.048611116858</c:v>
                </c:pt>
                <c:pt idx="7107">
                  <c:v>41439.055555561303</c:v>
                </c:pt>
                <c:pt idx="7108">
                  <c:v>41439.062500005748</c:v>
                </c:pt>
                <c:pt idx="7109">
                  <c:v>41439.069444450193</c:v>
                </c:pt>
                <c:pt idx="7110">
                  <c:v>41439.076388894639</c:v>
                </c:pt>
                <c:pt idx="7111">
                  <c:v>41439.083333339084</c:v>
                </c:pt>
                <c:pt idx="7112">
                  <c:v>41439.090277783529</c:v>
                </c:pt>
                <c:pt idx="7113">
                  <c:v>41439.097222227974</c:v>
                </c:pt>
                <c:pt idx="7114">
                  <c:v>41439.10416667242</c:v>
                </c:pt>
                <c:pt idx="7115">
                  <c:v>41439.111111116865</c:v>
                </c:pt>
                <c:pt idx="7116">
                  <c:v>41439.11805556131</c:v>
                </c:pt>
                <c:pt idx="7117">
                  <c:v>41439.125000005755</c:v>
                </c:pt>
                <c:pt idx="7118">
                  <c:v>41439.131944450201</c:v>
                </c:pt>
                <c:pt idx="7119">
                  <c:v>41439.138888894646</c:v>
                </c:pt>
                <c:pt idx="7120">
                  <c:v>41439.145833339091</c:v>
                </c:pt>
                <c:pt idx="7121">
                  <c:v>41439.152777783536</c:v>
                </c:pt>
                <c:pt idx="7122">
                  <c:v>41439.159722227982</c:v>
                </c:pt>
                <c:pt idx="7123">
                  <c:v>41439.166666672427</c:v>
                </c:pt>
                <c:pt idx="7124">
                  <c:v>41439.173611116872</c:v>
                </c:pt>
                <c:pt idx="7125">
                  <c:v>41439.180555561317</c:v>
                </c:pt>
                <c:pt idx="7126">
                  <c:v>41439.187500005763</c:v>
                </c:pt>
                <c:pt idx="7127">
                  <c:v>41439.194444450208</c:v>
                </c:pt>
                <c:pt idx="7128">
                  <c:v>41439.201388894653</c:v>
                </c:pt>
                <c:pt idx="7129">
                  <c:v>41439.208333339098</c:v>
                </c:pt>
                <c:pt idx="7130">
                  <c:v>41439.215277783544</c:v>
                </c:pt>
                <c:pt idx="7131">
                  <c:v>41439.222222227989</c:v>
                </c:pt>
                <c:pt idx="7132">
                  <c:v>41439.229166672434</c:v>
                </c:pt>
                <c:pt idx="7133">
                  <c:v>41439.236111116879</c:v>
                </c:pt>
                <c:pt idx="7134">
                  <c:v>41439.243055561325</c:v>
                </c:pt>
                <c:pt idx="7135">
                  <c:v>41439.25000000577</c:v>
                </c:pt>
                <c:pt idx="7136">
                  <c:v>41439.256944450215</c:v>
                </c:pt>
                <c:pt idx="7137">
                  <c:v>41439.26388889466</c:v>
                </c:pt>
                <c:pt idx="7138">
                  <c:v>41439.270833339106</c:v>
                </c:pt>
                <c:pt idx="7139">
                  <c:v>41439.277777783551</c:v>
                </c:pt>
                <c:pt idx="7140">
                  <c:v>41439.284722227996</c:v>
                </c:pt>
                <c:pt idx="7141">
                  <c:v>41439.291666672441</c:v>
                </c:pt>
                <c:pt idx="7142">
                  <c:v>41439.298611116887</c:v>
                </c:pt>
                <c:pt idx="7143">
                  <c:v>41439.305555561332</c:v>
                </c:pt>
                <c:pt idx="7144">
                  <c:v>41439.312500005777</c:v>
                </c:pt>
                <c:pt idx="7145">
                  <c:v>41439.319444450222</c:v>
                </c:pt>
                <c:pt idx="7146">
                  <c:v>41439.326388894668</c:v>
                </c:pt>
                <c:pt idx="7147">
                  <c:v>41439.333333339113</c:v>
                </c:pt>
                <c:pt idx="7148">
                  <c:v>41439.340277783558</c:v>
                </c:pt>
                <c:pt idx="7149">
                  <c:v>41439.347222228003</c:v>
                </c:pt>
                <c:pt idx="7150">
                  <c:v>41439.354166672449</c:v>
                </c:pt>
                <c:pt idx="7151">
                  <c:v>41439.361111116894</c:v>
                </c:pt>
                <c:pt idx="7152">
                  <c:v>41439.368055561339</c:v>
                </c:pt>
                <c:pt idx="7153">
                  <c:v>41439.375000005784</c:v>
                </c:pt>
                <c:pt idx="7154">
                  <c:v>41439.38194445023</c:v>
                </c:pt>
                <c:pt idx="7155">
                  <c:v>41439.388888894675</c:v>
                </c:pt>
                <c:pt idx="7156">
                  <c:v>41439.39583333912</c:v>
                </c:pt>
                <c:pt idx="7157">
                  <c:v>41439.402777783565</c:v>
                </c:pt>
                <c:pt idx="7158">
                  <c:v>41439.409722228011</c:v>
                </c:pt>
                <c:pt idx="7159">
                  <c:v>41439.416666672456</c:v>
                </c:pt>
                <c:pt idx="7160">
                  <c:v>41439.423611116901</c:v>
                </c:pt>
                <c:pt idx="7161">
                  <c:v>41439.430555561346</c:v>
                </c:pt>
                <c:pt idx="7162">
                  <c:v>41439.437500005792</c:v>
                </c:pt>
                <c:pt idx="7163">
                  <c:v>41439.444444450237</c:v>
                </c:pt>
                <c:pt idx="7164">
                  <c:v>41439.451388894682</c:v>
                </c:pt>
                <c:pt idx="7165">
                  <c:v>41439.458333339127</c:v>
                </c:pt>
                <c:pt idx="7166">
                  <c:v>41439.465277783573</c:v>
                </c:pt>
                <c:pt idx="7167">
                  <c:v>41439.472222228018</c:v>
                </c:pt>
                <c:pt idx="7168">
                  <c:v>41439.479166672463</c:v>
                </c:pt>
                <c:pt idx="7169">
                  <c:v>41439.486111116908</c:v>
                </c:pt>
                <c:pt idx="7170">
                  <c:v>41439.493055561354</c:v>
                </c:pt>
                <c:pt idx="7171">
                  <c:v>41439.500000005799</c:v>
                </c:pt>
                <c:pt idx="7172">
                  <c:v>41439.506944450244</c:v>
                </c:pt>
                <c:pt idx="7173">
                  <c:v>41439.513888894689</c:v>
                </c:pt>
                <c:pt idx="7174">
                  <c:v>41439.520833339135</c:v>
                </c:pt>
                <c:pt idx="7175">
                  <c:v>41439.52777778358</c:v>
                </c:pt>
                <c:pt idx="7176">
                  <c:v>41439.534722228025</c:v>
                </c:pt>
                <c:pt idx="7177">
                  <c:v>41439.54166667247</c:v>
                </c:pt>
                <c:pt idx="7178">
                  <c:v>41439.548611116916</c:v>
                </c:pt>
                <c:pt idx="7179">
                  <c:v>41439.555555561361</c:v>
                </c:pt>
                <c:pt idx="7180">
                  <c:v>41439.562500005806</c:v>
                </c:pt>
                <c:pt idx="7181">
                  <c:v>41439.569444450251</c:v>
                </c:pt>
                <c:pt idx="7182">
                  <c:v>41439.576388894697</c:v>
                </c:pt>
                <c:pt idx="7183">
                  <c:v>41439.583333339142</c:v>
                </c:pt>
                <c:pt idx="7184">
                  <c:v>41439.590277783587</c:v>
                </c:pt>
                <c:pt idx="7185">
                  <c:v>41439.597222228032</c:v>
                </c:pt>
                <c:pt idx="7186">
                  <c:v>41439.604166672478</c:v>
                </c:pt>
                <c:pt idx="7187">
                  <c:v>41439.611111116923</c:v>
                </c:pt>
                <c:pt idx="7188">
                  <c:v>41439.618055561368</c:v>
                </c:pt>
                <c:pt idx="7189">
                  <c:v>41439.625000005813</c:v>
                </c:pt>
                <c:pt idx="7190">
                  <c:v>41439.631944450259</c:v>
                </c:pt>
                <c:pt idx="7191">
                  <c:v>41439.638888894704</c:v>
                </c:pt>
                <c:pt idx="7192">
                  <c:v>41439.645833339149</c:v>
                </c:pt>
                <c:pt idx="7193">
                  <c:v>41439.652777783595</c:v>
                </c:pt>
                <c:pt idx="7194">
                  <c:v>41439.65972222804</c:v>
                </c:pt>
                <c:pt idx="7195">
                  <c:v>41439.666666672485</c:v>
                </c:pt>
                <c:pt idx="7196">
                  <c:v>41439.67361111693</c:v>
                </c:pt>
                <c:pt idx="7197">
                  <c:v>41439.680555561376</c:v>
                </c:pt>
                <c:pt idx="7198">
                  <c:v>41439.687500005821</c:v>
                </c:pt>
                <c:pt idx="7199">
                  <c:v>41439.694444450266</c:v>
                </c:pt>
                <c:pt idx="7200">
                  <c:v>41439.701388894711</c:v>
                </c:pt>
                <c:pt idx="7201">
                  <c:v>41439.708333339157</c:v>
                </c:pt>
                <c:pt idx="7202">
                  <c:v>41439.715277783602</c:v>
                </c:pt>
                <c:pt idx="7203">
                  <c:v>41439.722222228047</c:v>
                </c:pt>
                <c:pt idx="7204">
                  <c:v>41439.729166672492</c:v>
                </c:pt>
                <c:pt idx="7205">
                  <c:v>41439.736111116938</c:v>
                </c:pt>
                <c:pt idx="7206">
                  <c:v>41439.743055561383</c:v>
                </c:pt>
                <c:pt idx="7207">
                  <c:v>41439.750000005828</c:v>
                </c:pt>
                <c:pt idx="7208">
                  <c:v>41439.756944450273</c:v>
                </c:pt>
                <c:pt idx="7209">
                  <c:v>41439.763888894719</c:v>
                </c:pt>
                <c:pt idx="7210">
                  <c:v>41439.770833339164</c:v>
                </c:pt>
                <c:pt idx="7211">
                  <c:v>41439.777777783609</c:v>
                </c:pt>
                <c:pt idx="7212">
                  <c:v>41439.784722228054</c:v>
                </c:pt>
                <c:pt idx="7213">
                  <c:v>41439.7916666725</c:v>
                </c:pt>
                <c:pt idx="7214">
                  <c:v>41439.798611116945</c:v>
                </c:pt>
                <c:pt idx="7215">
                  <c:v>41439.80555556139</c:v>
                </c:pt>
                <c:pt idx="7216">
                  <c:v>41439.812500005835</c:v>
                </c:pt>
                <c:pt idx="7217">
                  <c:v>41439.819444450281</c:v>
                </c:pt>
                <c:pt idx="7218">
                  <c:v>41439.826388894726</c:v>
                </c:pt>
                <c:pt idx="7219">
                  <c:v>41439.833333339171</c:v>
                </c:pt>
                <c:pt idx="7220">
                  <c:v>41439.840277783616</c:v>
                </c:pt>
                <c:pt idx="7221">
                  <c:v>41439.847222228062</c:v>
                </c:pt>
                <c:pt idx="7222">
                  <c:v>41439.854166672507</c:v>
                </c:pt>
                <c:pt idx="7223">
                  <c:v>41439.861111116952</c:v>
                </c:pt>
                <c:pt idx="7224">
                  <c:v>41439.868055561397</c:v>
                </c:pt>
                <c:pt idx="7225">
                  <c:v>41439.875000005843</c:v>
                </c:pt>
                <c:pt idx="7226">
                  <c:v>41439.881944450288</c:v>
                </c:pt>
                <c:pt idx="7227">
                  <c:v>41439.888888894733</c:v>
                </c:pt>
                <c:pt idx="7228">
                  <c:v>41439.895833339178</c:v>
                </c:pt>
                <c:pt idx="7229">
                  <c:v>41439.902777783624</c:v>
                </c:pt>
                <c:pt idx="7230">
                  <c:v>41439.909722228069</c:v>
                </c:pt>
                <c:pt idx="7231">
                  <c:v>41439.916666672514</c:v>
                </c:pt>
                <c:pt idx="7232">
                  <c:v>41439.923611116959</c:v>
                </c:pt>
                <c:pt idx="7233">
                  <c:v>41439.930555561405</c:v>
                </c:pt>
                <c:pt idx="7234">
                  <c:v>41439.93750000585</c:v>
                </c:pt>
                <c:pt idx="7235">
                  <c:v>41439.944444450295</c:v>
                </c:pt>
                <c:pt idx="7236">
                  <c:v>41439.95138889474</c:v>
                </c:pt>
                <c:pt idx="7237">
                  <c:v>41439.958333339186</c:v>
                </c:pt>
                <c:pt idx="7238">
                  <c:v>41439.965277783631</c:v>
                </c:pt>
                <c:pt idx="7239">
                  <c:v>41439.972222228076</c:v>
                </c:pt>
                <c:pt idx="7240">
                  <c:v>41439.979166672521</c:v>
                </c:pt>
                <c:pt idx="7241">
                  <c:v>41439.986111116967</c:v>
                </c:pt>
                <c:pt idx="7242">
                  <c:v>41439.993055561412</c:v>
                </c:pt>
                <c:pt idx="7243">
                  <c:v>41440.000000005857</c:v>
                </c:pt>
                <c:pt idx="7244">
                  <c:v>41440.006944450302</c:v>
                </c:pt>
                <c:pt idx="7245">
                  <c:v>41440.013888894748</c:v>
                </c:pt>
                <c:pt idx="7246">
                  <c:v>41440.020833339193</c:v>
                </c:pt>
                <c:pt idx="7247">
                  <c:v>41440.027777783638</c:v>
                </c:pt>
                <c:pt idx="7248">
                  <c:v>41440.034722228083</c:v>
                </c:pt>
                <c:pt idx="7249">
                  <c:v>41440.041666672529</c:v>
                </c:pt>
                <c:pt idx="7250">
                  <c:v>41440.048611116974</c:v>
                </c:pt>
                <c:pt idx="7251">
                  <c:v>41440.055555561419</c:v>
                </c:pt>
                <c:pt idx="7252">
                  <c:v>41440.062500005864</c:v>
                </c:pt>
                <c:pt idx="7253">
                  <c:v>41440.06944445031</c:v>
                </c:pt>
                <c:pt idx="7254">
                  <c:v>41440.076388894755</c:v>
                </c:pt>
                <c:pt idx="7255">
                  <c:v>41440.0833333392</c:v>
                </c:pt>
                <c:pt idx="7256">
                  <c:v>41440.090277783645</c:v>
                </c:pt>
                <c:pt idx="7257">
                  <c:v>41440.097222228091</c:v>
                </c:pt>
                <c:pt idx="7258">
                  <c:v>41440.104166672536</c:v>
                </c:pt>
                <c:pt idx="7259">
                  <c:v>41440.111111116981</c:v>
                </c:pt>
                <c:pt idx="7260">
                  <c:v>41440.118055561426</c:v>
                </c:pt>
                <c:pt idx="7261">
                  <c:v>41440.125000005872</c:v>
                </c:pt>
                <c:pt idx="7262">
                  <c:v>41440.131944450317</c:v>
                </c:pt>
                <c:pt idx="7263">
                  <c:v>41440.138888894762</c:v>
                </c:pt>
                <c:pt idx="7264">
                  <c:v>41440.145833339207</c:v>
                </c:pt>
                <c:pt idx="7265">
                  <c:v>41440.152777783653</c:v>
                </c:pt>
                <c:pt idx="7266">
                  <c:v>41440.159722228098</c:v>
                </c:pt>
                <c:pt idx="7267">
                  <c:v>41440.166666672543</c:v>
                </c:pt>
                <c:pt idx="7268">
                  <c:v>41440.173611116988</c:v>
                </c:pt>
                <c:pt idx="7269">
                  <c:v>41440.180555561434</c:v>
                </c:pt>
                <c:pt idx="7270">
                  <c:v>41440.187500005879</c:v>
                </c:pt>
                <c:pt idx="7271">
                  <c:v>41440.194444450324</c:v>
                </c:pt>
                <c:pt idx="7272">
                  <c:v>41440.201388894769</c:v>
                </c:pt>
                <c:pt idx="7273">
                  <c:v>41440.208333339215</c:v>
                </c:pt>
                <c:pt idx="7274">
                  <c:v>41440.21527778366</c:v>
                </c:pt>
                <c:pt idx="7275">
                  <c:v>41440.222222228105</c:v>
                </c:pt>
                <c:pt idx="7276">
                  <c:v>41440.22916667255</c:v>
                </c:pt>
                <c:pt idx="7277">
                  <c:v>41440.236111116996</c:v>
                </c:pt>
                <c:pt idx="7278">
                  <c:v>41440.243055561441</c:v>
                </c:pt>
                <c:pt idx="7279">
                  <c:v>41440.250000005886</c:v>
                </c:pt>
                <c:pt idx="7280">
                  <c:v>41440.256944450332</c:v>
                </c:pt>
                <c:pt idx="7281">
                  <c:v>41440.263888894777</c:v>
                </c:pt>
                <c:pt idx="7282">
                  <c:v>41440.270833339222</c:v>
                </c:pt>
                <c:pt idx="7283">
                  <c:v>41440.277777783667</c:v>
                </c:pt>
                <c:pt idx="7284">
                  <c:v>41440.284722228113</c:v>
                </c:pt>
                <c:pt idx="7285">
                  <c:v>41440.291666672558</c:v>
                </c:pt>
                <c:pt idx="7286">
                  <c:v>41440.298611117003</c:v>
                </c:pt>
                <c:pt idx="7287">
                  <c:v>41440.305555561448</c:v>
                </c:pt>
                <c:pt idx="7288">
                  <c:v>41440.312500005894</c:v>
                </c:pt>
                <c:pt idx="7289">
                  <c:v>41440.319444450339</c:v>
                </c:pt>
                <c:pt idx="7290">
                  <c:v>41440.326388894784</c:v>
                </c:pt>
                <c:pt idx="7291">
                  <c:v>41440.333333339229</c:v>
                </c:pt>
                <c:pt idx="7292">
                  <c:v>41440.340277783675</c:v>
                </c:pt>
                <c:pt idx="7293">
                  <c:v>41440.34722222812</c:v>
                </c:pt>
                <c:pt idx="7294">
                  <c:v>41440.354166672565</c:v>
                </c:pt>
                <c:pt idx="7295">
                  <c:v>41440.36111111701</c:v>
                </c:pt>
                <c:pt idx="7296">
                  <c:v>41440.368055561456</c:v>
                </c:pt>
                <c:pt idx="7297">
                  <c:v>41440.375000005901</c:v>
                </c:pt>
                <c:pt idx="7298">
                  <c:v>41440.381944450346</c:v>
                </c:pt>
                <c:pt idx="7299">
                  <c:v>41440.388888894791</c:v>
                </c:pt>
                <c:pt idx="7300">
                  <c:v>41440.395833339237</c:v>
                </c:pt>
                <c:pt idx="7301">
                  <c:v>41440.402777783682</c:v>
                </c:pt>
                <c:pt idx="7302">
                  <c:v>41440.409722228127</c:v>
                </c:pt>
                <c:pt idx="7303">
                  <c:v>41440.416666672572</c:v>
                </c:pt>
                <c:pt idx="7304">
                  <c:v>41440.423611117018</c:v>
                </c:pt>
                <c:pt idx="7305">
                  <c:v>41440.430555561463</c:v>
                </c:pt>
                <c:pt idx="7306">
                  <c:v>41440.437500005908</c:v>
                </c:pt>
                <c:pt idx="7307">
                  <c:v>41440.444444450353</c:v>
                </c:pt>
                <c:pt idx="7308">
                  <c:v>41440.451388894799</c:v>
                </c:pt>
                <c:pt idx="7309">
                  <c:v>41440.458333339244</c:v>
                </c:pt>
                <c:pt idx="7310">
                  <c:v>41440.465277783689</c:v>
                </c:pt>
                <c:pt idx="7311">
                  <c:v>41440.472222228134</c:v>
                </c:pt>
                <c:pt idx="7312">
                  <c:v>41440.47916667258</c:v>
                </c:pt>
                <c:pt idx="7313">
                  <c:v>41440.486111117025</c:v>
                </c:pt>
                <c:pt idx="7314">
                  <c:v>41440.49305556147</c:v>
                </c:pt>
                <c:pt idx="7315">
                  <c:v>41440.500000005915</c:v>
                </c:pt>
                <c:pt idx="7316">
                  <c:v>41440.506944450361</c:v>
                </c:pt>
                <c:pt idx="7317">
                  <c:v>41440.513888894806</c:v>
                </c:pt>
                <c:pt idx="7318">
                  <c:v>41440.520833339251</c:v>
                </c:pt>
                <c:pt idx="7319">
                  <c:v>41440.527777783696</c:v>
                </c:pt>
                <c:pt idx="7320">
                  <c:v>41440.534722228142</c:v>
                </c:pt>
                <c:pt idx="7321">
                  <c:v>41440.541666672587</c:v>
                </c:pt>
                <c:pt idx="7322">
                  <c:v>41440.548611117032</c:v>
                </c:pt>
                <c:pt idx="7323">
                  <c:v>41440.555555561477</c:v>
                </c:pt>
                <c:pt idx="7324">
                  <c:v>41440.562500005923</c:v>
                </c:pt>
                <c:pt idx="7325">
                  <c:v>41440.569444450368</c:v>
                </c:pt>
                <c:pt idx="7326">
                  <c:v>41440.576388894813</c:v>
                </c:pt>
                <c:pt idx="7327">
                  <c:v>41440.583333339258</c:v>
                </c:pt>
                <c:pt idx="7328">
                  <c:v>41440.590277783704</c:v>
                </c:pt>
                <c:pt idx="7329">
                  <c:v>41440.597222228149</c:v>
                </c:pt>
                <c:pt idx="7330">
                  <c:v>41440.604166672594</c:v>
                </c:pt>
                <c:pt idx="7331">
                  <c:v>41440.611111117039</c:v>
                </c:pt>
                <c:pt idx="7332">
                  <c:v>41440.618055561485</c:v>
                </c:pt>
                <c:pt idx="7333">
                  <c:v>41440.62500000593</c:v>
                </c:pt>
                <c:pt idx="7334">
                  <c:v>41440.631944450375</c:v>
                </c:pt>
                <c:pt idx="7335">
                  <c:v>41440.63888889482</c:v>
                </c:pt>
                <c:pt idx="7336">
                  <c:v>41440.645833339266</c:v>
                </c:pt>
                <c:pt idx="7337">
                  <c:v>41440.652777783711</c:v>
                </c:pt>
                <c:pt idx="7338">
                  <c:v>41440.659722228156</c:v>
                </c:pt>
                <c:pt idx="7339">
                  <c:v>41440.666666672601</c:v>
                </c:pt>
                <c:pt idx="7340">
                  <c:v>41440.673611117047</c:v>
                </c:pt>
                <c:pt idx="7341">
                  <c:v>41440.680555561492</c:v>
                </c:pt>
                <c:pt idx="7342">
                  <c:v>41440.687500005937</c:v>
                </c:pt>
                <c:pt idx="7343">
                  <c:v>41440.694444450382</c:v>
                </c:pt>
                <c:pt idx="7344">
                  <c:v>41440.701388894828</c:v>
                </c:pt>
                <c:pt idx="7345">
                  <c:v>41440.708333339273</c:v>
                </c:pt>
                <c:pt idx="7346">
                  <c:v>41440.715277783718</c:v>
                </c:pt>
                <c:pt idx="7347">
                  <c:v>41440.722222228163</c:v>
                </c:pt>
                <c:pt idx="7348">
                  <c:v>41440.729166672609</c:v>
                </c:pt>
                <c:pt idx="7349">
                  <c:v>41440.736111117054</c:v>
                </c:pt>
                <c:pt idx="7350">
                  <c:v>41440.743055561499</c:v>
                </c:pt>
                <c:pt idx="7351">
                  <c:v>41440.750000005944</c:v>
                </c:pt>
                <c:pt idx="7352">
                  <c:v>41440.75694445039</c:v>
                </c:pt>
                <c:pt idx="7353">
                  <c:v>41440.763888894835</c:v>
                </c:pt>
                <c:pt idx="7354">
                  <c:v>41440.77083333928</c:v>
                </c:pt>
                <c:pt idx="7355">
                  <c:v>41440.777777783725</c:v>
                </c:pt>
                <c:pt idx="7356">
                  <c:v>41440.784722228171</c:v>
                </c:pt>
                <c:pt idx="7357">
                  <c:v>41440.791666672616</c:v>
                </c:pt>
                <c:pt idx="7358">
                  <c:v>41440.798611117061</c:v>
                </c:pt>
                <c:pt idx="7359">
                  <c:v>41440.805555561506</c:v>
                </c:pt>
                <c:pt idx="7360">
                  <c:v>41440.812500005952</c:v>
                </c:pt>
                <c:pt idx="7361">
                  <c:v>41440.819444450397</c:v>
                </c:pt>
                <c:pt idx="7362">
                  <c:v>41440.826388894842</c:v>
                </c:pt>
                <c:pt idx="7363">
                  <c:v>41440.833333339287</c:v>
                </c:pt>
                <c:pt idx="7364">
                  <c:v>41440.840277783733</c:v>
                </c:pt>
                <c:pt idx="7365">
                  <c:v>41440.847222228178</c:v>
                </c:pt>
                <c:pt idx="7366">
                  <c:v>41440.854166672623</c:v>
                </c:pt>
                <c:pt idx="7367">
                  <c:v>41440.861111117069</c:v>
                </c:pt>
                <c:pt idx="7368">
                  <c:v>41440.868055561514</c:v>
                </c:pt>
                <c:pt idx="7369">
                  <c:v>41440.875000005959</c:v>
                </c:pt>
                <c:pt idx="7370">
                  <c:v>41440.881944450404</c:v>
                </c:pt>
                <c:pt idx="7371">
                  <c:v>41440.88888889485</c:v>
                </c:pt>
                <c:pt idx="7372">
                  <c:v>41440.895833339295</c:v>
                </c:pt>
                <c:pt idx="7373">
                  <c:v>41440.90277778374</c:v>
                </c:pt>
                <c:pt idx="7374">
                  <c:v>41440.909722228185</c:v>
                </c:pt>
                <c:pt idx="7375">
                  <c:v>41440.916666672631</c:v>
                </c:pt>
                <c:pt idx="7376">
                  <c:v>41440.923611117076</c:v>
                </c:pt>
                <c:pt idx="7377">
                  <c:v>41440.930555561521</c:v>
                </c:pt>
                <c:pt idx="7378">
                  <c:v>41440.937500005966</c:v>
                </c:pt>
                <c:pt idx="7379">
                  <c:v>41440.944444450412</c:v>
                </c:pt>
                <c:pt idx="7380">
                  <c:v>41440.951388894857</c:v>
                </c:pt>
                <c:pt idx="7381">
                  <c:v>41440.958333339302</c:v>
                </c:pt>
                <c:pt idx="7382">
                  <c:v>41440.965277783747</c:v>
                </c:pt>
                <c:pt idx="7383">
                  <c:v>41440.972222228193</c:v>
                </c:pt>
                <c:pt idx="7384">
                  <c:v>41440.979166672638</c:v>
                </c:pt>
                <c:pt idx="7385">
                  <c:v>41440.986111117083</c:v>
                </c:pt>
                <c:pt idx="7386">
                  <c:v>41440.993055561528</c:v>
                </c:pt>
                <c:pt idx="7387">
                  <c:v>41441.000000005974</c:v>
                </c:pt>
                <c:pt idx="7388">
                  <c:v>41441.006944450419</c:v>
                </c:pt>
                <c:pt idx="7389">
                  <c:v>41441.013888894864</c:v>
                </c:pt>
                <c:pt idx="7390">
                  <c:v>41441.020833339309</c:v>
                </c:pt>
                <c:pt idx="7391">
                  <c:v>41441.027777783755</c:v>
                </c:pt>
                <c:pt idx="7392">
                  <c:v>41441.0347222282</c:v>
                </c:pt>
                <c:pt idx="7393">
                  <c:v>41441.041666672645</c:v>
                </c:pt>
                <c:pt idx="7394">
                  <c:v>41441.04861111709</c:v>
                </c:pt>
                <c:pt idx="7395">
                  <c:v>41441.055555561536</c:v>
                </c:pt>
                <c:pt idx="7396">
                  <c:v>41441.062500005981</c:v>
                </c:pt>
                <c:pt idx="7397">
                  <c:v>41441.069444450426</c:v>
                </c:pt>
                <c:pt idx="7398">
                  <c:v>41441.076388894871</c:v>
                </c:pt>
                <c:pt idx="7399">
                  <c:v>41441.083333339317</c:v>
                </c:pt>
                <c:pt idx="7400">
                  <c:v>41441.090277783762</c:v>
                </c:pt>
                <c:pt idx="7401">
                  <c:v>41441.097222228207</c:v>
                </c:pt>
                <c:pt idx="7402">
                  <c:v>41441.104166672652</c:v>
                </c:pt>
                <c:pt idx="7403">
                  <c:v>41441.111111117098</c:v>
                </c:pt>
                <c:pt idx="7404">
                  <c:v>41441.118055561543</c:v>
                </c:pt>
                <c:pt idx="7405">
                  <c:v>41441.125000005988</c:v>
                </c:pt>
                <c:pt idx="7406">
                  <c:v>41441.131944450433</c:v>
                </c:pt>
                <c:pt idx="7407">
                  <c:v>41441.138888894879</c:v>
                </c:pt>
                <c:pt idx="7408">
                  <c:v>41441.145833339324</c:v>
                </c:pt>
                <c:pt idx="7409">
                  <c:v>41441.152777783769</c:v>
                </c:pt>
                <c:pt idx="7410">
                  <c:v>41441.159722228214</c:v>
                </c:pt>
                <c:pt idx="7411">
                  <c:v>41441.16666667266</c:v>
                </c:pt>
                <c:pt idx="7412">
                  <c:v>41441.173611117105</c:v>
                </c:pt>
                <c:pt idx="7413">
                  <c:v>41441.18055556155</c:v>
                </c:pt>
                <c:pt idx="7414">
                  <c:v>41441.187500005995</c:v>
                </c:pt>
                <c:pt idx="7415">
                  <c:v>41441.194444450441</c:v>
                </c:pt>
                <c:pt idx="7416">
                  <c:v>41441.201388894886</c:v>
                </c:pt>
                <c:pt idx="7417">
                  <c:v>41441.208333339331</c:v>
                </c:pt>
                <c:pt idx="7418">
                  <c:v>41441.215277783776</c:v>
                </c:pt>
                <c:pt idx="7419">
                  <c:v>41441.222222228222</c:v>
                </c:pt>
                <c:pt idx="7420">
                  <c:v>41441.229166672667</c:v>
                </c:pt>
                <c:pt idx="7421">
                  <c:v>41441.236111117112</c:v>
                </c:pt>
                <c:pt idx="7422">
                  <c:v>41441.243055561557</c:v>
                </c:pt>
                <c:pt idx="7423">
                  <c:v>41441.250000006003</c:v>
                </c:pt>
                <c:pt idx="7424">
                  <c:v>41441.256944450448</c:v>
                </c:pt>
                <c:pt idx="7425">
                  <c:v>41441.263888894893</c:v>
                </c:pt>
                <c:pt idx="7426">
                  <c:v>41441.270833339338</c:v>
                </c:pt>
                <c:pt idx="7427">
                  <c:v>41441.277777783784</c:v>
                </c:pt>
                <c:pt idx="7428">
                  <c:v>41441.284722228229</c:v>
                </c:pt>
                <c:pt idx="7429">
                  <c:v>41441.291666672674</c:v>
                </c:pt>
                <c:pt idx="7430">
                  <c:v>41441.298611117119</c:v>
                </c:pt>
                <c:pt idx="7431">
                  <c:v>41441.305555561565</c:v>
                </c:pt>
                <c:pt idx="7432">
                  <c:v>41441.31250000601</c:v>
                </c:pt>
                <c:pt idx="7433">
                  <c:v>41441.319444450455</c:v>
                </c:pt>
                <c:pt idx="7434">
                  <c:v>41441.3263888949</c:v>
                </c:pt>
                <c:pt idx="7435">
                  <c:v>41441.333333339346</c:v>
                </c:pt>
                <c:pt idx="7436">
                  <c:v>41441.340277783791</c:v>
                </c:pt>
                <c:pt idx="7437">
                  <c:v>41441.347222228236</c:v>
                </c:pt>
                <c:pt idx="7438">
                  <c:v>41441.354166672681</c:v>
                </c:pt>
                <c:pt idx="7439">
                  <c:v>41441.361111117127</c:v>
                </c:pt>
                <c:pt idx="7440">
                  <c:v>41441.368055561572</c:v>
                </c:pt>
                <c:pt idx="7441">
                  <c:v>41441.375000006017</c:v>
                </c:pt>
                <c:pt idx="7442">
                  <c:v>41441.381944450462</c:v>
                </c:pt>
                <c:pt idx="7443">
                  <c:v>41441.388888894908</c:v>
                </c:pt>
                <c:pt idx="7444">
                  <c:v>41441.395833339353</c:v>
                </c:pt>
                <c:pt idx="7445">
                  <c:v>41441.402777783798</c:v>
                </c:pt>
                <c:pt idx="7446">
                  <c:v>41441.409722228243</c:v>
                </c:pt>
                <c:pt idx="7447">
                  <c:v>41441.416666672689</c:v>
                </c:pt>
                <c:pt idx="7448">
                  <c:v>41441.423611117134</c:v>
                </c:pt>
                <c:pt idx="7449">
                  <c:v>41441.430555561579</c:v>
                </c:pt>
                <c:pt idx="7450">
                  <c:v>41441.437500006024</c:v>
                </c:pt>
                <c:pt idx="7451">
                  <c:v>41441.44444445047</c:v>
                </c:pt>
                <c:pt idx="7452">
                  <c:v>41441.451388894915</c:v>
                </c:pt>
                <c:pt idx="7453">
                  <c:v>41441.45833333936</c:v>
                </c:pt>
                <c:pt idx="7454">
                  <c:v>41441.465277783806</c:v>
                </c:pt>
                <c:pt idx="7455">
                  <c:v>41441.472222228251</c:v>
                </c:pt>
                <c:pt idx="7456">
                  <c:v>41441.479166672696</c:v>
                </c:pt>
                <c:pt idx="7457">
                  <c:v>41441.486111117141</c:v>
                </c:pt>
                <c:pt idx="7458">
                  <c:v>41441.493055561587</c:v>
                </c:pt>
                <c:pt idx="7459">
                  <c:v>41441.500000006032</c:v>
                </c:pt>
                <c:pt idx="7460">
                  <c:v>41441.506944450477</c:v>
                </c:pt>
                <c:pt idx="7461">
                  <c:v>41441.513888894922</c:v>
                </c:pt>
                <c:pt idx="7462">
                  <c:v>41441.520833339368</c:v>
                </c:pt>
                <c:pt idx="7463">
                  <c:v>41441.527777783813</c:v>
                </c:pt>
                <c:pt idx="7464">
                  <c:v>41441.534722228258</c:v>
                </c:pt>
                <c:pt idx="7465">
                  <c:v>41441.541666672703</c:v>
                </c:pt>
                <c:pt idx="7466">
                  <c:v>41441.548611117149</c:v>
                </c:pt>
                <c:pt idx="7467">
                  <c:v>41441.555555561594</c:v>
                </c:pt>
                <c:pt idx="7468">
                  <c:v>41441.562500006039</c:v>
                </c:pt>
                <c:pt idx="7469">
                  <c:v>41441.569444450484</c:v>
                </c:pt>
                <c:pt idx="7470">
                  <c:v>41441.57638889493</c:v>
                </c:pt>
                <c:pt idx="7471">
                  <c:v>41441.583333339375</c:v>
                </c:pt>
                <c:pt idx="7472">
                  <c:v>41441.59027778382</c:v>
                </c:pt>
                <c:pt idx="7473">
                  <c:v>41441.597222228265</c:v>
                </c:pt>
                <c:pt idx="7474">
                  <c:v>41441.604166672711</c:v>
                </c:pt>
                <c:pt idx="7475">
                  <c:v>41441.611111117156</c:v>
                </c:pt>
                <c:pt idx="7476">
                  <c:v>41441.618055561601</c:v>
                </c:pt>
                <c:pt idx="7477">
                  <c:v>41441.625000006046</c:v>
                </c:pt>
                <c:pt idx="7478">
                  <c:v>41441.631944450492</c:v>
                </c:pt>
                <c:pt idx="7479">
                  <c:v>41441.638888894937</c:v>
                </c:pt>
                <c:pt idx="7480">
                  <c:v>41441.645833339382</c:v>
                </c:pt>
                <c:pt idx="7481">
                  <c:v>41441.652777783827</c:v>
                </c:pt>
                <c:pt idx="7482">
                  <c:v>41441.659722228273</c:v>
                </c:pt>
                <c:pt idx="7483">
                  <c:v>41441.666666672718</c:v>
                </c:pt>
                <c:pt idx="7484">
                  <c:v>41441.673611117163</c:v>
                </c:pt>
                <c:pt idx="7485">
                  <c:v>41441.680555561608</c:v>
                </c:pt>
                <c:pt idx="7486">
                  <c:v>41441.687500006054</c:v>
                </c:pt>
                <c:pt idx="7487">
                  <c:v>41441.694444450499</c:v>
                </c:pt>
                <c:pt idx="7488">
                  <c:v>41441.701388894944</c:v>
                </c:pt>
                <c:pt idx="7489">
                  <c:v>41441.708333339389</c:v>
                </c:pt>
                <c:pt idx="7490">
                  <c:v>41441.715277783835</c:v>
                </c:pt>
                <c:pt idx="7491">
                  <c:v>41441.72222222828</c:v>
                </c:pt>
                <c:pt idx="7492">
                  <c:v>41441.729166672725</c:v>
                </c:pt>
                <c:pt idx="7493">
                  <c:v>41441.73611111717</c:v>
                </c:pt>
                <c:pt idx="7494">
                  <c:v>41441.743055561616</c:v>
                </c:pt>
                <c:pt idx="7495">
                  <c:v>41441.750000006061</c:v>
                </c:pt>
                <c:pt idx="7496">
                  <c:v>41441.756944450506</c:v>
                </c:pt>
                <c:pt idx="7497">
                  <c:v>41441.763888894951</c:v>
                </c:pt>
                <c:pt idx="7498">
                  <c:v>41441.770833339397</c:v>
                </c:pt>
                <c:pt idx="7499">
                  <c:v>41441.777777783842</c:v>
                </c:pt>
                <c:pt idx="7500">
                  <c:v>41441.784722228287</c:v>
                </c:pt>
                <c:pt idx="7501">
                  <c:v>41441.791666672732</c:v>
                </c:pt>
                <c:pt idx="7502">
                  <c:v>41441.798611117178</c:v>
                </c:pt>
                <c:pt idx="7503">
                  <c:v>41441.805555561623</c:v>
                </c:pt>
                <c:pt idx="7504">
                  <c:v>41441.812500006068</c:v>
                </c:pt>
                <c:pt idx="7505">
                  <c:v>41441.819444450513</c:v>
                </c:pt>
                <c:pt idx="7506">
                  <c:v>41441.826388894959</c:v>
                </c:pt>
                <c:pt idx="7507">
                  <c:v>41441.833333339404</c:v>
                </c:pt>
                <c:pt idx="7508">
                  <c:v>41441.840277783849</c:v>
                </c:pt>
                <c:pt idx="7509">
                  <c:v>41441.847222228294</c:v>
                </c:pt>
                <c:pt idx="7510">
                  <c:v>41441.85416667274</c:v>
                </c:pt>
                <c:pt idx="7511">
                  <c:v>41441.861111117185</c:v>
                </c:pt>
                <c:pt idx="7512">
                  <c:v>41441.86805556163</c:v>
                </c:pt>
                <c:pt idx="7513">
                  <c:v>41441.875000006075</c:v>
                </c:pt>
                <c:pt idx="7514">
                  <c:v>41441.881944450521</c:v>
                </c:pt>
                <c:pt idx="7515">
                  <c:v>41441.888888894966</c:v>
                </c:pt>
                <c:pt idx="7516">
                  <c:v>41441.895833339411</c:v>
                </c:pt>
                <c:pt idx="7517">
                  <c:v>41441.902777783856</c:v>
                </c:pt>
                <c:pt idx="7518">
                  <c:v>41441.909722228302</c:v>
                </c:pt>
                <c:pt idx="7519">
                  <c:v>41441.916666672747</c:v>
                </c:pt>
                <c:pt idx="7520">
                  <c:v>41441.923611117192</c:v>
                </c:pt>
                <c:pt idx="7521">
                  <c:v>41441.930555561637</c:v>
                </c:pt>
                <c:pt idx="7522">
                  <c:v>41441.937500006083</c:v>
                </c:pt>
                <c:pt idx="7523">
                  <c:v>41441.944444450528</c:v>
                </c:pt>
                <c:pt idx="7524">
                  <c:v>41441.951388894973</c:v>
                </c:pt>
                <c:pt idx="7525">
                  <c:v>41441.958333339418</c:v>
                </c:pt>
                <c:pt idx="7526">
                  <c:v>41441.965277783864</c:v>
                </c:pt>
                <c:pt idx="7527">
                  <c:v>41441.972222228309</c:v>
                </c:pt>
                <c:pt idx="7528">
                  <c:v>41441.979166672754</c:v>
                </c:pt>
                <c:pt idx="7529">
                  <c:v>41441.986111117199</c:v>
                </c:pt>
                <c:pt idx="7530">
                  <c:v>41441.993055561645</c:v>
                </c:pt>
                <c:pt idx="7531">
                  <c:v>41442.00000000609</c:v>
                </c:pt>
                <c:pt idx="7532">
                  <c:v>41442.006944450535</c:v>
                </c:pt>
                <c:pt idx="7533">
                  <c:v>41442.01388889498</c:v>
                </c:pt>
                <c:pt idx="7534">
                  <c:v>41442.020833339426</c:v>
                </c:pt>
                <c:pt idx="7535">
                  <c:v>41442.027777783871</c:v>
                </c:pt>
                <c:pt idx="7536">
                  <c:v>41442.034722228316</c:v>
                </c:pt>
                <c:pt idx="7537">
                  <c:v>41442.041666672761</c:v>
                </c:pt>
                <c:pt idx="7538">
                  <c:v>41442.048611117207</c:v>
                </c:pt>
                <c:pt idx="7539">
                  <c:v>41442.055555561652</c:v>
                </c:pt>
                <c:pt idx="7540">
                  <c:v>41442.062500006097</c:v>
                </c:pt>
                <c:pt idx="7541">
                  <c:v>41442.069444450543</c:v>
                </c:pt>
                <c:pt idx="7542">
                  <c:v>41442.076388894988</c:v>
                </c:pt>
                <c:pt idx="7543">
                  <c:v>41442.083333339433</c:v>
                </c:pt>
                <c:pt idx="7544">
                  <c:v>41442.090277783878</c:v>
                </c:pt>
                <c:pt idx="7545">
                  <c:v>41442.097222228324</c:v>
                </c:pt>
                <c:pt idx="7546">
                  <c:v>41442.104166672769</c:v>
                </c:pt>
                <c:pt idx="7547">
                  <c:v>41442.111111117214</c:v>
                </c:pt>
                <c:pt idx="7548">
                  <c:v>41442.118055561659</c:v>
                </c:pt>
                <c:pt idx="7549">
                  <c:v>41442.125000006105</c:v>
                </c:pt>
                <c:pt idx="7550">
                  <c:v>41442.13194445055</c:v>
                </c:pt>
                <c:pt idx="7551">
                  <c:v>41442.138888894995</c:v>
                </c:pt>
                <c:pt idx="7552">
                  <c:v>41442.14583333944</c:v>
                </c:pt>
                <c:pt idx="7553">
                  <c:v>41442.152777783886</c:v>
                </c:pt>
                <c:pt idx="7554">
                  <c:v>41442.159722228331</c:v>
                </c:pt>
                <c:pt idx="7555">
                  <c:v>41442.166666672776</c:v>
                </c:pt>
                <c:pt idx="7556">
                  <c:v>41442.173611117221</c:v>
                </c:pt>
                <c:pt idx="7557">
                  <c:v>41442.180555561667</c:v>
                </c:pt>
                <c:pt idx="7558">
                  <c:v>41442.187500006112</c:v>
                </c:pt>
                <c:pt idx="7559">
                  <c:v>41442.194444450557</c:v>
                </c:pt>
                <c:pt idx="7560">
                  <c:v>41442.201388895002</c:v>
                </c:pt>
                <c:pt idx="7561">
                  <c:v>41442.208333339448</c:v>
                </c:pt>
                <c:pt idx="7562">
                  <c:v>41442.215277783893</c:v>
                </c:pt>
                <c:pt idx="7563">
                  <c:v>41442.222222228338</c:v>
                </c:pt>
                <c:pt idx="7564">
                  <c:v>41442.229166672783</c:v>
                </c:pt>
                <c:pt idx="7565">
                  <c:v>41442.236111117229</c:v>
                </c:pt>
                <c:pt idx="7566">
                  <c:v>41442.243055561674</c:v>
                </c:pt>
                <c:pt idx="7567">
                  <c:v>41442.250000006119</c:v>
                </c:pt>
                <c:pt idx="7568">
                  <c:v>41442.256944450564</c:v>
                </c:pt>
                <c:pt idx="7569">
                  <c:v>41442.26388889501</c:v>
                </c:pt>
                <c:pt idx="7570">
                  <c:v>41442.270833339455</c:v>
                </c:pt>
                <c:pt idx="7571">
                  <c:v>41442.2777777839</c:v>
                </c:pt>
                <c:pt idx="7572">
                  <c:v>41442.284722228345</c:v>
                </c:pt>
                <c:pt idx="7573">
                  <c:v>41442.291666672791</c:v>
                </c:pt>
                <c:pt idx="7574">
                  <c:v>41442.298611117236</c:v>
                </c:pt>
                <c:pt idx="7575">
                  <c:v>41442.305555561681</c:v>
                </c:pt>
                <c:pt idx="7576">
                  <c:v>41442.312500006126</c:v>
                </c:pt>
                <c:pt idx="7577">
                  <c:v>41442.319444450572</c:v>
                </c:pt>
                <c:pt idx="7578">
                  <c:v>41442.326388895017</c:v>
                </c:pt>
                <c:pt idx="7579">
                  <c:v>41442.333333339462</c:v>
                </c:pt>
                <c:pt idx="7580">
                  <c:v>41442.340277783907</c:v>
                </c:pt>
                <c:pt idx="7581">
                  <c:v>41442.347222228353</c:v>
                </c:pt>
                <c:pt idx="7582">
                  <c:v>41442.354166672798</c:v>
                </c:pt>
                <c:pt idx="7583">
                  <c:v>41442.361111117243</c:v>
                </c:pt>
                <c:pt idx="7584">
                  <c:v>41442.368055561688</c:v>
                </c:pt>
                <c:pt idx="7585">
                  <c:v>41442.375000006134</c:v>
                </c:pt>
                <c:pt idx="7586">
                  <c:v>41442.381944450579</c:v>
                </c:pt>
                <c:pt idx="7587">
                  <c:v>41442.388888895024</c:v>
                </c:pt>
                <c:pt idx="7588">
                  <c:v>41442.395833339469</c:v>
                </c:pt>
                <c:pt idx="7589">
                  <c:v>41442.402777783915</c:v>
                </c:pt>
                <c:pt idx="7590">
                  <c:v>41442.40972222836</c:v>
                </c:pt>
                <c:pt idx="7591">
                  <c:v>41442.416666672805</c:v>
                </c:pt>
                <c:pt idx="7592">
                  <c:v>41442.42361111725</c:v>
                </c:pt>
                <c:pt idx="7593">
                  <c:v>41442.430555561696</c:v>
                </c:pt>
                <c:pt idx="7594">
                  <c:v>41442.437500006141</c:v>
                </c:pt>
                <c:pt idx="7595">
                  <c:v>41442.444444450586</c:v>
                </c:pt>
                <c:pt idx="7596">
                  <c:v>41442.451388895031</c:v>
                </c:pt>
                <c:pt idx="7597">
                  <c:v>41442.458333339477</c:v>
                </c:pt>
                <c:pt idx="7598">
                  <c:v>41442.465277783922</c:v>
                </c:pt>
                <c:pt idx="7599">
                  <c:v>41442.472222228367</c:v>
                </c:pt>
                <c:pt idx="7600">
                  <c:v>41442.479166672812</c:v>
                </c:pt>
                <c:pt idx="7601">
                  <c:v>41442.486111117258</c:v>
                </c:pt>
                <c:pt idx="7602">
                  <c:v>41442.493055561703</c:v>
                </c:pt>
                <c:pt idx="7603">
                  <c:v>41442.500000006148</c:v>
                </c:pt>
                <c:pt idx="7604">
                  <c:v>41442.506944450593</c:v>
                </c:pt>
                <c:pt idx="7605">
                  <c:v>41442.513888895039</c:v>
                </c:pt>
                <c:pt idx="7606">
                  <c:v>41442.520833339484</c:v>
                </c:pt>
                <c:pt idx="7607">
                  <c:v>41442.527777783929</c:v>
                </c:pt>
                <c:pt idx="7608">
                  <c:v>41442.534722228374</c:v>
                </c:pt>
                <c:pt idx="7609">
                  <c:v>41442.54166667282</c:v>
                </c:pt>
                <c:pt idx="7610">
                  <c:v>41442.548611117265</c:v>
                </c:pt>
                <c:pt idx="7611">
                  <c:v>41442.55555556171</c:v>
                </c:pt>
                <c:pt idx="7612">
                  <c:v>41442.562500006155</c:v>
                </c:pt>
                <c:pt idx="7613">
                  <c:v>41442.569444450601</c:v>
                </c:pt>
                <c:pt idx="7614">
                  <c:v>41442.576388895046</c:v>
                </c:pt>
                <c:pt idx="7615">
                  <c:v>41442.583333339491</c:v>
                </c:pt>
                <c:pt idx="7616">
                  <c:v>41442.590277783936</c:v>
                </c:pt>
                <c:pt idx="7617">
                  <c:v>41442.597222228382</c:v>
                </c:pt>
                <c:pt idx="7618">
                  <c:v>41442.604166672827</c:v>
                </c:pt>
                <c:pt idx="7619">
                  <c:v>41442.611111117272</c:v>
                </c:pt>
                <c:pt idx="7620">
                  <c:v>41442.618055561717</c:v>
                </c:pt>
                <c:pt idx="7621">
                  <c:v>41442.625000006163</c:v>
                </c:pt>
                <c:pt idx="7622">
                  <c:v>41442.631944450608</c:v>
                </c:pt>
                <c:pt idx="7623">
                  <c:v>41442.638888895053</c:v>
                </c:pt>
                <c:pt idx="7624">
                  <c:v>41442.645833339498</c:v>
                </c:pt>
                <c:pt idx="7625">
                  <c:v>41442.652777783944</c:v>
                </c:pt>
                <c:pt idx="7626">
                  <c:v>41442.659722228389</c:v>
                </c:pt>
                <c:pt idx="7627">
                  <c:v>41442.666666672834</c:v>
                </c:pt>
                <c:pt idx="7628">
                  <c:v>41442.67361111728</c:v>
                </c:pt>
                <c:pt idx="7629">
                  <c:v>41442.680555561725</c:v>
                </c:pt>
                <c:pt idx="7630">
                  <c:v>41442.68750000617</c:v>
                </c:pt>
                <c:pt idx="7631">
                  <c:v>41442.694444450615</c:v>
                </c:pt>
                <c:pt idx="7632">
                  <c:v>41442.701388895061</c:v>
                </c:pt>
                <c:pt idx="7633">
                  <c:v>41442.708333339506</c:v>
                </c:pt>
                <c:pt idx="7634">
                  <c:v>41442.715277783951</c:v>
                </c:pt>
                <c:pt idx="7635">
                  <c:v>41442.722222228396</c:v>
                </c:pt>
                <c:pt idx="7636">
                  <c:v>41442.729166672842</c:v>
                </c:pt>
                <c:pt idx="7637">
                  <c:v>41442.736111117287</c:v>
                </c:pt>
                <c:pt idx="7638">
                  <c:v>41442.743055561732</c:v>
                </c:pt>
                <c:pt idx="7639">
                  <c:v>41442.750000006177</c:v>
                </c:pt>
                <c:pt idx="7640">
                  <c:v>41442.756944450623</c:v>
                </c:pt>
                <c:pt idx="7641">
                  <c:v>41442.763888895068</c:v>
                </c:pt>
                <c:pt idx="7642">
                  <c:v>41442.770833339513</c:v>
                </c:pt>
                <c:pt idx="7643">
                  <c:v>41442.777777783958</c:v>
                </c:pt>
                <c:pt idx="7644">
                  <c:v>41442.784722228404</c:v>
                </c:pt>
                <c:pt idx="7645">
                  <c:v>41442.791666672849</c:v>
                </c:pt>
                <c:pt idx="7646">
                  <c:v>41442.798611117294</c:v>
                </c:pt>
                <c:pt idx="7647">
                  <c:v>41442.805555561739</c:v>
                </c:pt>
                <c:pt idx="7648">
                  <c:v>41442.812500006185</c:v>
                </c:pt>
                <c:pt idx="7649">
                  <c:v>41442.81944445063</c:v>
                </c:pt>
                <c:pt idx="7650">
                  <c:v>41442.826388895075</c:v>
                </c:pt>
                <c:pt idx="7651">
                  <c:v>41442.83333333952</c:v>
                </c:pt>
                <c:pt idx="7652">
                  <c:v>41442.840277783966</c:v>
                </c:pt>
                <c:pt idx="7653">
                  <c:v>41442.847222228411</c:v>
                </c:pt>
                <c:pt idx="7654">
                  <c:v>41442.854166672856</c:v>
                </c:pt>
                <c:pt idx="7655">
                  <c:v>41442.861111117301</c:v>
                </c:pt>
                <c:pt idx="7656">
                  <c:v>41442.868055561747</c:v>
                </c:pt>
                <c:pt idx="7657">
                  <c:v>41442.875000006192</c:v>
                </c:pt>
                <c:pt idx="7658">
                  <c:v>41442.881944450637</c:v>
                </c:pt>
                <c:pt idx="7659">
                  <c:v>41442.888888895082</c:v>
                </c:pt>
                <c:pt idx="7660">
                  <c:v>41442.895833339528</c:v>
                </c:pt>
                <c:pt idx="7661">
                  <c:v>41442.902777783973</c:v>
                </c:pt>
                <c:pt idx="7662">
                  <c:v>41442.909722228418</c:v>
                </c:pt>
                <c:pt idx="7663">
                  <c:v>41442.916666672863</c:v>
                </c:pt>
                <c:pt idx="7664">
                  <c:v>41442.923611117309</c:v>
                </c:pt>
                <c:pt idx="7665">
                  <c:v>41442.930555561754</c:v>
                </c:pt>
                <c:pt idx="7666">
                  <c:v>41442.937500006199</c:v>
                </c:pt>
                <c:pt idx="7667">
                  <c:v>41442.944444450644</c:v>
                </c:pt>
                <c:pt idx="7668">
                  <c:v>41442.95138889509</c:v>
                </c:pt>
                <c:pt idx="7669">
                  <c:v>41442.958333339535</c:v>
                </c:pt>
                <c:pt idx="7670">
                  <c:v>41442.96527778398</c:v>
                </c:pt>
                <c:pt idx="7671">
                  <c:v>41442.972222228425</c:v>
                </c:pt>
                <c:pt idx="7672">
                  <c:v>41442.979166672871</c:v>
                </c:pt>
                <c:pt idx="7673">
                  <c:v>41442.986111117316</c:v>
                </c:pt>
                <c:pt idx="7674">
                  <c:v>41442.993055561761</c:v>
                </c:pt>
                <c:pt idx="7675">
                  <c:v>41443.000000006206</c:v>
                </c:pt>
                <c:pt idx="7676">
                  <c:v>41443.006944450652</c:v>
                </c:pt>
                <c:pt idx="7677">
                  <c:v>41443.013888895097</c:v>
                </c:pt>
                <c:pt idx="7678">
                  <c:v>41443.020833339542</c:v>
                </c:pt>
                <c:pt idx="7679">
                  <c:v>41443.027777783987</c:v>
                </c:pt>
                <c:pt idx="7680">
                  <c:v>41443.034722228433</c:v>
                </c:pt>
                <c:pt idx="7681">
                  <c:v>41443.041666672878</c:v>
                </c:pt>
                <c:pt idx="7682">
                  <c:v>41443.048611117323</c:v>
                </c:pt>
                <c:pt idx="7683">
                  <c:v>41443.055555561768</c:v>
                </c:pt>
                <c:pt idx="7684">
                  <c:v>41443.062500006214</c:v>
                </c:pt>
                <c:pt idx="7685">
                  <c:v>41443.069444450659</c:v>
                </c:pt>
                <c:pt idx="7686">
                  <c:v>41443.076388895104</c:v>
                </c:pt>
                <c:pt idx="7687">
                  <c:v>41443.083333339549</c:v>
                </c:pt>
                <c:pt idx="7688">
                  <c:v>41443.090277783995</c:v>
                </c:pt>
                <c:pt idx="7689">
                  <c:v>41443.09722222844</c:v>
                </c:pt>
                <c:pt idx="7690">
                  <c:v>41443.104166672885</c:v>
                </c:pt>
                <c:pt idx="7691">
                  <c:v>41443.11111111733</c:v>
                </c:pt>
                <c:pt idx="7692">
                  <c:v>41443.118055561776</c:v>
                </c:pt>
                <c:pt idx="7693">
                  <c:v>41443.125000006221</c:v>
                </c:pt>
                <c:pt idx="7694">
                  <c:v>41443.131944450666</c:v>
                </c:pt>
                <c:pt idx="7695">
                  <c:v>41443.138888895111</c:v>
                </c:pt>
                <c:pt idx="7696">
                  <c:v>41443.145833339557</c:v>
                </c:pt>
                <c:pt idx="7697">
                  <c:v>41443.152777784002</c:v>
                </c:pt>
                <c:pt idx="7698">
                  <c:v>41443.159722228447</c:v>
                </c:pt>
                <c:pt idx="7699">
                  <c:v>41443.166666672892</c:v>
                </c:pt>
                <c:pt idx="7700">
                  <c:v>41443.173611117338</c:v>
                </c:pt>
                <c:pt idx="7701">
                  <c:v>41443.180555561783</c:v>
                </c:pt>
                <c:pt idx="7702">
                  <c:v>41443.187500006228</c:v>
                </c:pt>
                <c:pt idx="7703">
                  <c:v>41443.194444450673</c:v>
                </c:pt>
                <c:pt idx="7704">
                  <c:v>41443.201388895119</c:v>
                </c:pt>
                <c:pt idx="7705">
                  <c:v>41443.208333339564</c:v>
                </c:pt>
                <c:pt idx="7706">
                  <c:v>41443.215277784009</c:v>
                </c:pt>
                <c:pt idx="7707">
                  <c:v>41443.222222228454</c:v>
                </c:pt>
                <c:pt idx="7708">
                  <c:v>41443.2291666729</c:v>
                </c:pt>
                <c:pt idx="7709">
                  <c:v>41443.236111117345</c:v>
                </c:pt>
                <c:pt idx="7710">
                  <c:v>41443.24305556179</c:v>
                </c:pt>
                <c:pt idx="7711">
                  <c:v>41443.250000006235</c:v>
                </c:pt>
                <c:pt idx="7712">
                  <c:v>41443.256944450681</c:v>
                </c:pt>
                <c:pt idx="7713">
                  <c:v>41443.263888895126</c:v>
                </c:pt>
                <c:pt idx="7714">
                  <c:v>41443.270833339571</c:v>
                </c:pt>
                <c:pt idx="7715">
                  <c:v>41443.277777784017</c:v>
                </c:pt>
                <c:pt idx="7716">
                  <c:v>41443.284722228462</c:v>
                </c:pt>
                <c:pt idx="7717">
                  <c:v>41443.291666672907</c:v>
                </c:pt>
                <c:pt idx="7718">
                  <c:v>41443.298611117352</c:v>
                </c:pt>
                <c:pt idx="7719">
                  <c:v>41443.305555561798</c:v>
                </c:pt>
                <c:pt idx="7720">
                  <c:v>41443.312500006243</c:v>
                </c:pt>
                <c:pt idx="7721">
                  <c:v>41443.319444450688</c:v>
                </c:pt>
                <c:pt idx="7722">
                  <c:v>41443.326388895133</c:v>
                </c:pt>
                <c:pt idx="7723">
                  <c:v>41443.333333339579</c:v>
                </c:pt>
                <c:pt idx="7724">
                  <c:v>41443.340277784024</c:v>
                </c:pt>
                <c:pt idx="7725">
                  <c:v>41443.347222228469</c:v>
                </c:pt>
                <c:pt idx="7726">
                  <c:v>41443.354166672914</c:v>
                </c:pt>
                <c:pt idx="7727">
                  <c:v>41443.36111111736</c:v>
                </c:pt>
                <c:pt idx="7728">
                  <c:v>41443.368055561805</c:v>
                </c:pt>
                <c:pt idx="7729">
                  <c:v>41443.37500000625</c:v>
                </c:pt>
                <c:pt idx="7730">
                  <c:v>41443.381944450695</c:v>
                </c:pt>
                <c:pt idx="7731">
                  <c:v>41443.388888895141</c:v>
                </c:pt>
                <c:pt idx="7732">
                  <c:v>41443.395833339586</c:v>
                </c:pt>
                <c:pt idx="7733">
                  <c:v>41443.402777784031</c:v>
                </c:pt>
                <c:pt idx="7734">
                  <c:v>41443.409722228476</c:v>
                </c:pt>
                <c:pt idx="7735">
                  <c:v>41443.416666672922</c:v>
                </c:pt>
                <c:pt idx="7736">
                  <c:v>41443.423611117367</c:v>
                </c:pt>
                <c:pt idx="7737">
                  <c:v>41443.430555561812</c:v>
                </c:pt>
                <c:pt idx="7738">
                  <c:v>41443.437500006257</c:v>
                </c:pt>
                <c:pt idx="7739">
                  <c:v>41443.444444450703</c:v>
                </c:pt>
                <c:pt idx="7740">
                  <c:v>41443.451388895148</c:v>
                </c:pt>
                <c:pt idx="7741">
                  <c:v>41443.458333339593</c:v>
                </c:pt>
                <c:pt idx="7742">
                  <c:v>41443.465277784038</c:v>
                </c:pt>
                <c:pt idx="7743">
                  <c:v>41443.472222228484</c:v>
                </c:pt>
                <c:pt idx="7744">
                  <c:v>41443.479166672929</c:v>
                </c:pt>
                <c:pt idx="7745">
                  <c:v>41443.486111117374</c:v>
                </c:pt>
                <c:pt idx="7746">
                  <c:v>41443.493055561819</c:v>
                </c:pt>
                <c:pt idx="7747">
                  <c:v>41443.500000006265</c:v>
                </c:pt>
                <c:pt idx="7748">
                  <c:v>41443.50694445071</c:v>
                </c:pt>
                <c:pt idx="7749">
                  <c:v>41443.513888895155</c:v>
                </c:pt>
                <c:pt idx="7750">
                  <c:v>41443.5208333396</c:v>
                </c:pt>
                <c:pt idx="7751">
                  <c:v>41443.527777784046</c:v>
                </c:pt>
                <c:pt idx="7752">
                  <c:v>41443.534722228491</c:v>
                </c:pt>
                <c:pt idx="7753">
                  <c:v>41443.541666672936</c:v>
                </c:pt>
                <c:pt idx="7754">
                  <c:v>41443.548611117381</c:v>
                </c:pt>
                <c:pt idx="7755">
                  <c:v>41443.555555561827</c:v>
                </c:pt>
                <c:pt idx="7756">
                  <c:v>41443.562500006272</c:v>
                </c:pt>
                <c:pt idx="7757">
                  <c:v>41443.569444450717</c:v>
                </c:pt>
                <c:pt idx="7758">
                  <c:v>41443.576388895162</c:v>
                </c:pt>
                <c:pt idx="7759">
                  <c:v>41443.583333339608</c:v>
                </c:pt>
                <c:pt idx="7760">
                  <c:v>41443.590277784053</c:v>
                </c:pt>
                <c:pt idx="7761">
                  <c:v>41443.597222228498</c:v>
                </c:pt>
                <c:pt idx="7762">
                  <c:v>41443.604166672943</c:v>
                </c:pt>
                <c:pt idx="7763">
                  <c:v>41443.611111117389</c:v>
                </c:pt>
                <c:pt idx="7764">
                  <c:v>41443.618055561834</c:v>
                </c:pt>
                <c:pt idx="7765">
                  <c:v>41443.625000006279</c:v>
                </c:pt>
                <c:pt idx="7766">
                  <c:v>41443.631944450724</c:v>
                </c:pt>
                <c:pt idx="7767">
                  <c:v>41443.63888889517</c:v>
                </c:pt>
                <c:pt idx="7768">
                  <c:v>41443.645833339615</c:v>
                </c:pt>
                <c:pt idx="7769">
                  <c:v>41443.65277778406</c:v>
                </c:pt>
                <c:pt idx="7770">
                  <c:v>41443.659722228505</c:v>
                </c:pt>
                <c:pt idx="7771">
                  <c:v>41443.666666672951</c:v>
                </c:pt>
                <c:pt idx="7772">
                  <c:v>41443.673611117396</c:v>
                </c:pt>
                <c:pt idx="7773">
                  <c:v>41443.680555561841</c:v>
                </c:pt>
                <c:pt idx="7774">
                  <c:v>41443.687500006286</c:v>
                </c:pt>
                <c:pt idx="7775">
                  <c:v>41443.694444450732</c:v>
                </c:pt>
                <c:pt idx="7776">
                  <c:v>41443.701388895177</c:v>
                </c:pt>
                <c:pt idx="7777">
                  <c:v>41443.708333339622</c:v>
                </c:pt>
                <c:pt idx="7778">
                  <c:v>41443.715277784067</c:v>
                </c:pt>
                <c:pt idx="7779">
                  <c:v>41443.722222228513</c:v>
                </c:pt>
                <c:pt idx="7780">
                  <c:v>41443.729166672958</c:v>
                </c:pt>
                <c:pt idx="7781">
                  <c:v>41443.736111117403</c:v>
                </c:pt>
                <c:pt idx="7782">
                  <c:v>41443.743055561848</c:v>
                </c:pt>
                <c:pt idx="7783">
                  <c:v>41443.750000006294</c:v>
                </c:pt>
                <c:pt idx="7784">
                  <c:v>41443.756944450739</c:v>
                </c:pt>
                <c:pt idx="7785">
                  <c:v>41443.763888895184</c:v>
                </c:pt>
                <c:pt idx="7786">
                  <c:v>41443.770833339629</c:v>
                </c:pt>
                <c:pt idx="7787">
                  <c:v>41443.777777784075</c:v>
                </c:pt>
                <c:pt idx="7788">
                  <c:v>41443.78472222852</c:v>
                </c:pt>
                <c:pt idx="7789">
                  <c:v>41443.791666672965</c:v>
                </c:pt>
                <c:pt idx="7790">
                  <c:v>41443.79861111741</c:v>
                </c:pt>
                <c:pt idx="7791">
                  <c:v>41443.805555561856</c:v>
                </c:pt>
                <c:pt idx="7792">
                  <c:v>41443.812500006301</c:v>
                </c:pt>
                <c:pt idx="7793">
                  <c:v>41443.819444450746</c:v>
                </c:pt>
                <c:pt idx="7794">
                  <c:v>41443.826388895191</c:v>
                </c:pt>
                <c:pt idx="7795">
                  <c:v>41443.833333339637</c:v>
                </c:pt>
                <c:pt idx="7796">
                  <c:v>41443.840277784082</c:v>
                </c:pt>
                <c:pt idx="7797">
                  <c:v>41443.847222228527</c:v>
                </c:pt>
                <c:pt idx="7798">
                  <c:v>41443.854166672972</c:v>
                </c:pt>
                <c:pt idx="7799">
                  <c:v>41443.861111117418</c:v>
                </c:pt>
                <c:pt idx="7800">
                  <c:v>41443.868055561863</c:v>
                </c:pt>
                <c:pt idx="7801">
                  <c:v>41443.875000006308</c:v>
                </c:pt>
                <c:pt idx="7802">
                  <c:v>41443.881944450754</c:v>
                </c:pt>
                <c:pt idx="7803">
                  <c:v>41443.888888895199</c:v>
                </c:pt>
                <c:pt idx="7804">
                  <c:v>41443.895833339644</c:v>
                </c:pt>
                <c:pt idx="7805">
                  <c:v>41443.902777784089</c:v>
                </c:pt>
                <c:pt idx="7806">
                  <c:v>41443.909722228535</c:v>
                </c:pt>
                <c:pt idx="7807">
                  <c:v>41443.91666667298</c:v>
                </c:pt>
                <c:pt idx="7808">
                  <c:v>41443.923611117425</c:v>
                </c:pt>
                <c:pt idx="7809">
                  <c:v>41443.93055556187</c:v>
                </c:pt>
                <c:pt idx="7810">
                  <c:v>41443.937500006316</c:v>
                </c:pt>
                <c:pt idx="7811">
                  <c:v>41443.944444450761</c:v>
                </c:pt>
                <c:pt idx="7812">
                  <c:v>41443.951388895206</c:v>
                </c:pt>
                <c:pt idx="7813">
                  <c:v>41443.958333339651</c:v>
                </c:pt>
                <c:pt idx="7814">
                  <c:v>41443.965277784097</c:v>
                </c:pt>
                <c:pt idx="7815">
                  <c:v>41443.972222228542</c:v>
                </c:pt>
                <c:pt idx="7816">
                  <c:v>41443.979166672987</c:v>
                </c:pt>
                <c:pt idx="7817">
                  <c:v>41443.986111117432</c:v>
                </c:pt>
                <c:pt idx="7818">
                  <c:v>41443.993055561878</c:v>
                </c:pt>
                <c:pt idx="7819">
                  <c:v>41444.000000006323</c:v>
                </c:pt>
                <c:pt idx="7820">
                  <c:v>41444.006944450768</c:v>
                </c:pt>
                <c:pt idx="7821">
                  <c:v>41444.013888895213</c:v>
                </c:pt>
                <c:pt idx="7822">
                  <c:v>41444.020833339659</c:v>
                </c:pt>
                <c:pt idx="7823">
                  <c:v>41444.027777784104</c:v>
                </c:pt>
                <c:pt idx="7824">
                  <c:v>41444.034722228549</c:v>
                </c:pt>
                <c:pt idx="7825">
                  <c:v>41444.041666672994</c:v>
                </c:pt>
                <c:pt idx="7826">
                  <c:v>41444.04861111744</c:v>
                </c:pt>
                <c:pt idx="7827">
                  <c:v>41444.055555561885</c:v>
                </c:pt>
                <c:pt idx="7828">
                  <c:v>41444.06250000633</c:v>
                </c:pt>
                <c:pt idx="7829">
                  <c:v>41444.069444450775</c:v>
                </c:pt>
                <c:pt idx="7830">
                  <c:v>41444.076388895221</c:v>
                </c:pt>
                <c:pt idx="7831">
                  <c:v>41444.083333339666</c:v>
                </c:pt>
                <c:pt idx="7832">
                  <c:v>41444.090277784111</c:v>
                </c:pt>
                <c:pt idx="7833">
                  <c:v>41444.097222228556</c:v>
                </c:pt>
                <c:pt idx="7834">
                  <c:v>41444.104166673002</c:v>
                </c:pt>
                <c:pt idx="7835">
                  <c:v>41444.111111117447</c:v>
                </c:pt>
                <c:pt idx="7836">
                  <c:v>41444.118055561892</c:v>
                </c:pt>
                <c:pt idx="7837">
                  <c:v>41444.125000006337</c:v>
                </c:pt>
                <c:pt idx="7838">
                  <c:v>41444.131944450783</c:v>
                </c:pt>
                <c:pt idx="7839">
                  <c:v>41444.138888895228</c:v>
                </c:pt>
                <c:pt idx="7840">
                  <c:v>41444.145833339673</c:v>
                </c:pt>
                <c:pt idx="7841">
                  <c:v>41444.152777784118</c:v>
                </c:pt>
                <c:pt idx="7842">
                  <c:v>41444.159722228564</c:v>
                </c:pt>
                <c:pt idx="7843">
                  <c:v>41444.166666673009</c:v>
                </c:pt>
                <c:pt idx="7844">
                  <c:v>41444.173611117454</c:v>
                </c:pt>
                <c:pt idx="7845">
                  <c:v>41444.180555561899</c:v>
                </c:pt>
                <c:pt idx="7846">
                  <c:v>41444.187500006345</c:v>
                </c:pt>
                <c:pt idx="7847">
                  <c:v>41444.19444445079</c:v>
                </c:pt>
                <c:pt idx="7848">
                  <c:v>41444.201388895235</c:v>
                </c:pt>
                <c:pt idx="7849">
                  <c:v>41444.20833333968</c:v>
                </c:pt>
                <c:pt idx="7850">
                  <c:v>41444.215277784126</c:v>
                </c:pt>
                <c:pt idx="7851">
                  <c:v>41444.222222228571</c:v>
                </c:pt>
                <c:pt idx="7852">
                  <c:v>41444.229166673016</c:v>
                </c:pt>
                <c:pt idx="7853">
                  <c:v>41444.236111117461</c:v>
                </c:pt>
                <c:pt idx="7854">
                  <c:v>41444.243055561907</c:v>
                </c:pt>
                <c:pt idx="7855">
                  <c:v>41444.250000006352</c:v>
                </c:pt>
                <c:pt idx="7856">
                  <c:v>41444.256944450797</c:v>
                </c:pt>
                <c:pt idx="7857">
                  <c:v>41444.263888895242</c:v>
                </c:pt>
                <c:pt idx="7858">
                  <c:v>41444.270833339688</c:v>
                </c:pt>
                <c:pt idx="7859">
                  <c:v>41444.277777784133</c:v>
                </c:pt>
                <c:pt idx="7860">
                  <c:v>41444.284722228578</c:v>
                </c:pt>
                <c:pt idx="7861">
                  <c:v>41444.291666673023</c:v>
                </c:pt>
                <c:pt idx="7862">
                  <c:v>41444.298611117469</c:v>
                </c:pt>
                <c:pt idx="7863">
                  <c:v>41444.305555561914</c:v>
                </c:pt>
                <c:pt idx="7864">
                  <c:v>41444.312500006359</c:v>
                </c:pt>
                <c:pt idx="7865">
                  <c:v>41444.319444450804</c:v>
                </c:pt>
                <c:pt idx="7866">
                  <c:v>41444.32638889525</c:v>
                </c:pt>
                <c:pt idx="7867">
                  <c:v>41444.333333339695</c:v>
                </c:pt>
                <c:pt idx="7868">
                  <c:v>41444.34027778414</c:v>
                </c:pt>
                <c:pt idx="7869">
                  <c:v>41444.347222228585</c:v>
                </c:pt>
                <c:pt idx="7870">
                  <c:v>41444.354166673031</c:v>
                </c:pt>
                <c:pt idx="7871">
                  <c:v>41444.361111117476</c:v>
                </c:pt>
                <c:pt idx="7872">
                  <c:v>41444.368055561921</c:v>
                </c:pt>
                <c:pt idx="7873">
                  <c:v>41444.375000006366</c:v>
                </c:pt>
                <c:pt idx="7874">
                  <c:v>41444.381944450812</c:v>
                </c:pt>
                <c:pt idx="7875">
                  <c:v>41444.388888895257</c:v>
                </c:pt>
                <c:pt idx="7876">
                  <c:v>41444.395833339702</c:v>
                </c:pt>
                <c:pt idx="7877">
                  <c:v>41444.402777784147</c:v>
                </c:pt>
                <c:pt idx="7878">
                  <c:v>41444.409722228593</c:v>
                </c:pt>
                <c:pt idx="7879">
                  <c:v>41444.416666673038</c:v>
                </c:pt>
                <c:pt idx="7880">
                  <c:v>41444.423611117483</c:v>
                </c:pt>
                <c:pt idx="7881">
                  <c:v>41444.430555561928</c:v>
                </c:pt>
                <c:pt idx="7882">
                  <c:v>41444.437500006374</c:v>
                </c:pt>
                <c:pt idx="7883">
                  <c:v>41444.444444450819</c:v>
                </c:pt>
                <c:pt idx="7884">
                  <c:v>41444.451388895264</c:v>
                </c:pt>
                <c:pt idx="7885">
                  <c:v>41444.458333339709</c:v>
                </c:pt>
                <c:pt idx="7886">
                  <c:v>41444.465277784155</c:v>
                </c:pt>
                <c:pt idx="7887">
                  <c:v>41444.4722222286</c:v>
                </c:pt>
                <c:pt idx="7888">
                  <c:v>41444.479166673045</c:v>
                </c:pt>
                <c:pt idx="7889">
                  <c:v>41444.486111117491</c:v>
                </c:pt>
                <c:pt idx="7890">
                  <c:v>41444.493055561936</c:v>
                </c:pt>
                <c:pt idx="7891">
                  <c:v>41444.500000006381</c:v>
                </c:pt>
                <c:pt idx="7892">
                  <c:v>41444.506944450826</c:v>
                </c:pt>
                <c:pt idx="7893">
                  <c:v>41444.513888895272</c:v>
                </c:pt>
                <c:pt idx="7894">
                  <c:v>41444.520833339717</c:v>
                </c:pt>
                <c:pt idx="7895">
                  <c:v>41444.527777784162</c:v>
                </c:pt>
                <c:pt idx="7896">
                  <c:v>41444.534722228607</c:v>
                </c:pt>
                <c:pt idx="7897">
                  <c:v>41444.541666673053</c:v>
                </c:pt>
                <c:pt idx="7898">
                  <c:v>41444.548611117498</c:v>
                </c:pt>
                <c:pt idx="7899">
                  <c:v>41444.555555561943</c:v>
                </c:pt>
                <c:pt idx="7900">
                  <c:v>41444.562500006388</c:v>
                </c:pt>
                <c:pt idx="7901">
                  <c:v>41444.569444450834</c:v>
                </c:pt>
                <c:pt idx="7902">
                  <c:v>41444.576388895279</c:v>
                </c:pt>
                <c:pt idx="7903">
                  <c:v>41444.583333339724</c:v>
                </c:pt>
                <c:pt idx="7904">
                  <c:v>41444.590277784169</c:v>
                </c:pt>
                <c:pt idx="7905">
                  <c:v>41444.597222228615</c:v>
                </c:pt>
                <c:pt idx="7906">
                  <c:v>41444.60416667306</c:v>
                </c:pt>
                <c:pt idx="7907">
                  <c:v>41444.611111117505</c:v>
                </c:pt>
                <c:pt idx="7908">
                  <c:v>41444.61805556195</c:v>
                </c:pt>
                <c:pt idx="7909">
                  <c:v>41444.625000006396</c:v>
                </c:pt>
                <c:pt idx="7910">
                  <c:v>41444.631944450841</c:v>
                </c:pt>
                <c:pt idx="7911">
                  <c:v>41444.638888895286</c:v>
                </c:pt>
                <c:pt idx="7912">
                  <c:v>41444.645833339731</c:v>
                </c:pt>
                <c:pt idx="7913">
                  <c:v>41444.652777784177</c:v>
                </c:pt>
                <c:pt idx="7914">
                  <c:v>41444.659722228622</c:v>
                </c:pt>
                <c:pt idx="7915">
                  <c:v>41444.666666673067</c:v>
                </c:pt>
                <c:pt idx="7916">
                  <c:v>41444.673611117512</c:v>
                </c:pt>
                <c:pt idx="7917">
                  <c:v>41444.680555561958</c:v>
                </c:pt>
                <c:pt idx="7918">
                  <c:v>41444.687500006403</c:v>
                </c:pt>
                <c:pt idx="7919">
                  <c:v>41444.694444450848</c:v>
                </c:pt>
                <c:pt idx="7920">
                  <c:v>41444.701388895293</c:v>
                </c:pt>
                <c:pt idx="7921">
                  <c:v>41444.708333339739</c:v>
                </c:pt>
                <c:pt idx="7922">
                  <c:v>41444.715277784184</c:v>
                </c:pt>
                <c:pt idx="7923">
                  <c:v>41444.722222228629</c:v>
                </c:pt>
                <c:pt idx="7924">
                  <c:v>41444.729166673074</c:v>
                </c:pt>
                <c:pt idx="7925">
                  <c:v>41444.73611111752</c:v>
                </c:pt>
                <c:pt idx="7926">
                  <c:v>41444.743055561965</c:v>
                </c:pt>
                <c:pt idx="7927">
                  <c:v>41444.75000000641</c:v>
                </c:pt>
                <c:pt idx="7928">
                  <c:v>41444.756944450855</c:v>
                </c:pt>
                <c:pt idx="7929">
                  <c:v>41444.763888895301</c:v>
                </c:pt>
                <c:pt idx="7930">
                  <c:v>41444.770833339746</c:v>
                </c:pt>
                <c:pt idx="7931">
                  <c:v>41444.777777784191</c:v>
                </c:pt>
                <c:pt idx="7932">
                  <c:v>41444.784722228636</c:v>
                </c:pt>
                <c:pt idx="7933">
                  <c:v>41444.791666673082</c:v>
                </c:pt>
                <c:pt idx="7934">
                  <c:v>41444.798611117527</c:v>
                </c:pt>
                <c:pt idx="7935">
                  <c:v>41444.805555561972</c:v>
                </c:pt>
                <c:pt idx="7936">
                  <c:v>41444.812500006417</c:v>
                </c:pt>
                <c:pt idx="7937">
                  <c:v>41444.819444450863</c:v>
                </c:pt>
                <c:pt idx="7938">
                  <c:v>41444.826388895308</c:v>
                </c:pt>
                <c:pt idx="7939">
                  <c:v>41444.833333339753</c:v>
                </c:pt>
                <c:pt idx="7940">
                  <c:v>41444.840277784198</c:v>
                </c:pt>
                <c:pt idx="7941">
                  <c:v>41444.847222228644</c:v>
                </c:pt>
                <c:pt idx="7942">
                  <c:v>41444.854166673089</c:v>
                </c:pt>
                <c:pt idx="7943">
                  <c:v>41444.861111117534</c:v>
                </c:pt>
                <c:pt idx="7944">
                  <c:v>41444.868055561979</c:v>
                </c:pt>
                <c:pt idx="7945">
                  <c:v>41444.875000006425</c:v>
                </c:pt>
                <c:pt idx="7946">
                  <c:v>41444.88194445087</c:v>
                </c:pt>
                <c:pt idx="7947">
                  <c:v>41444.888888895315</c:v>
                </c:pt>
                <c:pt idx="7948">
                  <c:v>41444.89583333976</c:v>
                </c:pt>
                <c:pt idx="7949">
                  <c:v>41444.902777784206</c:v>
                </c:pt>
                <c:pt idx="7950">
                  <c:v>41444.909722228651</c:v>
                </c:pt>
                <c:pt idx="7951">
                  <c:v>41444.916666673096</c:v>
                </c:pt>
                <c:pt idx="7952">
                  <c:v>41444.923611117541</c:v>
                </c:pt>
                <c:pt idx="7953">
                  <c:v>41444.930555561987</c:v>
                </c:pt>
                <c:pt idx="7954">
                  <c:v>41444.937500006432</c:v>
                </c:pt>
                <c:pt idx="7955">
                  <c:v>41444.944444450877</c:v>
                </c:pt>
                <c:pt idx="7956">
                  <c:v>41444.951388895322</c:v>
                </c:pt>
                <c:pt idx="7957">
                  <c:v>41444.958333339768</c:v>
                </c:pt>
                <c:pt idx="7958">
                  <c:v>41444.965277784213</c:v>
                </c:pt>
                <c:pt idx="7959">
                  <c:v>41444.972222228658</c:v>
                </c:pt>
                <c:pt idx="7960">
                  <c:v>41444.979166673103</c:v>
                </c:pt>
                <c:pt idx="7961">
                  <c:v>41444.986111117549</c:v>
                </c:pt>
                <c:pt idx="7962">
                  <c:v>41444.993055561994</c:v>
                </c:pt>
                <c:pt idx="7963">
                  <c:v>41445.000000006439</c:v>
                </c:pt>
                <c:pt idx="7964">
                  <c:v>41445.006944450884</c:v>
                </c:pt>
                <c:pt idx="7965">
                  <c:v>41445.01388889533</c:v>
                </c:pt>
                <c:pt idx="7966">
                  <c:v>41445.020833339775</c:v>
                </c:pt>
                <c:pt idx="7967">
                  <c:v>41445.02777778422</c:v>
                </c:pt>
                <c:pt idx="7968">
                  <c:v>41445.034722228665</c:v>
                </c:pt>
                <c:pt idx="7969">
                  <c:v>41445.041666673111</c:v>
                </c:pt>
                <c:pt idx="7970">
                  <c:v>41445.048611117556</c:v>
                </c:pt>
                <c:pt idx="7971">
                  <c:v>41445.055555562001</c:v>
                </c:pt>
                <c:pt idx="7972">
                  <c:v>41445.062500006446</c:v>
                </c:pt>
                <c:pt idx="7973">
                  <c:v>41445.069444450892</c:v>
                </c:pt>
                <c:pt idx="7974">
                  <c:v>41445.076388895337</c:v>
                </c:pt>
                <c:pt idx="7975">
                  <c:v>41445.083333339782</c:v>
                </c:pt>
                <c:pt idx="7976">
                  <c:v>41445.090277784228</c:v>
                </c:pt>
                <c:pt idx="7977">
                  <c:v>41445.097222228673</c:v>
                </c:pt>
                <c:pt idx="7978">
                  <c:v>41445.104166673118</c:v>
                </c:pt>
                <c:pt idx="7979">
                  <c:v>41445.111111117563</c:v>
                </c:pt>
                <c:pt idx="7980">
                  <c:v>41445.118055562009</c:v>
                </c:pt>
                <c:pt idx="7981">
                  <c:v>41445.125000006454</c:v>
                </c:pt>
                <c:pt idx="7982">
                  <c:v>41445.131944450899</c:v>
                </c:pt>
                <c:pt idx="7983">
                  <c:v>41445.138888895344</c:v>
                </c:pt>
                <c:pt idx="7984">
                  <c:v>41445.14583333979</c:v>
                </c:pt>
                <c:pt idx="7985">
                  <c:v>41445.152777784235</c:v>
                </c:pt>
                <c:pt idx="7986">
                  <c:v>41445.15972222868</c:v>
                </c:pt>
                <c:pt idx="7987">
                  <c:v>41445.166666673125</c:v>
                </c:pt>
                <c:pt idx="7988">
                  <c:v>41445.173611117571</c:v>
                </c:pt>
                <c:pt idx="7989">
                  <c:v>41445.180555562016</c:v>
                </c:pt>
                <c:pt idx="7990">
                  <c:v>41445.187500006461</c:v>
                </c:pt>
                <c:pt idx="7991">
                  <c:v>41445.194444450906</c:v>
                </c:pt>
                <c:pt idx="7992">
                  <c:v>41445.201388895352</c:v>
                </c:pt>
                <c:pt idx="7993">
                  <c:v>41445.208333339797</c:v>
                </c:pt>
                <c:pt idx="7994">
                  <c:v>41445.215277784242</c:v>
                </c:pt>
                <c:pt idx="7995">
                  <c:v>41445.222222228687</c:v>
                </c:pt>
                <c:pt idx="7996">
                  <c:v>41445.229166673133</c:v>
                </c:pt>
                <c:pt idx="7997">
                  <c:v>41445.236111117578</c:v>
                </c:pt>
                <c:pt idx="7998">
                  <c:v>41445.243055562023</c:v>
                </c:pt>
                <c:pt idx="7999">
                  <c:v>41445.250000006468</c:v>
                </c:pt>
                <c:pt idx="8000">
                  <c:v>41445.256944450914</c:v>
                </c:pt>
                <c:pt idx="8001">
                  <c:v>41445.263888895359</c:v>
                </c:pt>
                <c:pt idx="8002">
                  <c:v>41445.270833339804</c:v>
                </c:pt>
                <c:pt idx="8003">
                  <c:v>41445.277777784249</c:v>
                </c:pt>
                <c:pt idx="8004">
                  <c:v>41445.284722228695</c:v>
                </c:pt>
                <c:pt idx="8005">
                  <c:v>41445.29166667314</c:v>
                </c:pt>
                <c:pt idx="8006">
                  <c:v>41445.298611117585</c:v>
                </c:pt>
                <c:pt idx="8007">
                  <c:v>41445.30555556203</c:v>
                </c:pt>
                <c:pt idx="8008">
                  <c:v>41445.312500006476</c:v>
                </c:pt>
                <c:pt idx="8009">
                  <c:v>41445.319444450921</c:v>
                </c:pt>
                <c:pt idx="8010">
                  <c:v>41445.326388895366</c:v>
                </c:pt>
                <c:pt idx="8011">
                  <c:v>41445.333333339811</c:v>
                </c:pt>
                <c:pt idx="8012">
                  <c:v>41445.340277784257</c:v>
                </c:pt>
                <c:pt idx="8013">
                  <c:v>41445.347222228702</c:v>
                </c:pt>
                <c:pt idx="8014">
                  <c:v>41445.354166673147</c:v>
                </c:pt>
                <c:pt idx="8015">
                  <c:v>41445.361111117592</c:v>
                </c:pt>
                <c:pt idx="8016">
                  <c:v>41445.368055562038</c:v>
                </c:pt>
                <c:pt idx="8017">
                  <c:v>41445.375000006483</c:v>
                </c:pt>
                <c:pt idx="8018">
                  <c:v>41445.381944450928</c:v>
                </c:pt>
                <c:pt idx="8019">
                  <c:v>41445.388888895373</c:v>
                </c:pt>
                <c:pt idx="8020">
                  <c:v>41445.395833339819</c:v>
                </c:pt>
                <c:pt idx="8021">
                  <c:v>41445.402777784264</c:v>
                </c:pt>
                <c:pt idx="8022">
                  <c:v>41445.409722228709</c:v>
                </c:pt>
                <c:pt idx="8023">
                  <c:v>41445.416666673154</c:v>
                </c:pt>
                <c:pt idx="8024">
                  <c:v>41445.4236111176</c:v>
                </c:pt>
                <c:pt idx="8025">
                  <c:v>41445.430555562045</c:v>
                </c:pt>
                <c:pt idx="8026">
                  <c:v>41445.43750000649</c:v>
                </c:pt>
                <c:pt idx="8027">
                  <c:v>41445.444444450935</c:v>
                </c:pt>
                <c:pt idx="8028">
                  <c:v>41445.451388895381</c:v>
                </c:pt>
                <c:pt idx="8029">
                  <c:v>41445.458333339826</c:v>
                </c:pt>
                <c:pt idx="8030">
                  <c:v>41445.465277784271</c:v>
                </c:pt>
                <c:pt idx="8031">
                  <c:v>41445.472222228716</c:v>
                </c:pt>
                <c:pt idx="8032">
                  <c:v>41445.479166673162</c:v>
                </c:pt>
                <c:pt idx="8033">
                  <c:v>41445.486111117607</c:v>
                </c:pt>
                <c:pt idx="8034">
                  <c:v>41445.493055562052</c:v>
                </c:pt>
                <c:pt idx="8035">
                  <c:v>41445.500000006497</c:v>
                </c:pt>
                <c:pt idx="8036">
                  <c:v>41445.506944450943</c:v>
                </c:pt>
                <c:pt idx="8037">
                  <c:v>41445.513888895388</c:v>
                </c:pt>
                <c:pt idx="8038">
                  <c:v>41445.520833339833</c:v>
                </c:pt>
                <c:pt idx="8039">
                  <c:v>41445.527777784278</c:v>
                </c:pt>
                <c:pt idx="8040">
                  <c:v>41445.534722228724</c:v>
                </c:pt>
                <c:pt idx="8041">
                  <c:v>41445.541666673169</c:v>
                </c:pt>
                <c:pt idx="8042">
                  <c:v>41445.548611117614</c:v>
                </c:pt>
                <c:pt idx="8043">
                  <c:v>41445.555555562059</c:v>
                </c:pt>
                <c:pt idx="8044">
                  <c:v>41445.562500006505</c:v>
                </c:pt>
                <c:pt idx="8045">
                  <c:v>41445.56944445095</c:v>
                </c:pt>
                <c:pt idx="8046">
                  <c:v>41445.576388895395</c:v>
                </c:pt>
                <c:pt idx="8047">
                  <c:v>41445.58333333984</c:v>
                </c:pt>
                <c:pt idx="8048">
                  <c:v>41445.590277784286</c:v>
                </c:pt>
                <c:pt idx="8049">
                  <c:v>41445.597222228731</c:v>
                </c:pt>
                <c:pt idx="8050">
                  <c:v>41445.604166673176</c:v>
                </c:pt>
                <c:pt idx="8051">
                  <c:v>41445.611111117621</c:v>
                </c:pt>
                <c:pt idx="8052">
                  <c:v>41445.618055562067</c:v>
                </c:pt>
                <c:pt idx="8053">
                  <c:v>41445.625000006512</c:v>
                </c:pt>
                <c:pt idx="8054">
                  <c:v>41445.631944450957</c:v>
                </c:pt>
                <c:pt idx="8055">
                  <c:v>41445.638888895402</c:v>
                </c:pt>
                <c:pt idx="8056">
                  <c:v>41445.645833339848</c:v>
                </c:pt>
                <c:pt idx="8057">
                  <c:v>41445.652777784293</c:v>
                </c:pt>
                <c:pt idx="8058">
                  <c:v>41445.659722228738</c:v>
                </c:pt>
                <c:pt idx="8059">
                  <c:v>41445.666666673183</c:v>
                </c:pt>
                <c:pt idx="8060">
                  <c:v>41445.673611117629</c:v>
                </c:pt>
                <c:pt idx="8061">
                  <c:v>41445.680555562074</c:v>
                </c:pt>
                <c:pt idx="8062">
                  <c:v>41445.687500006519</c:v>
                </c:pt>
                <c:pt idx="8063">
                  <c:v>41445.694444450965</c:v>
                </c:pt>
                <c:pt idx="8064">
                  <c:v>41445.70138889541</c:v>
                </c:pt>
                <c:pt idx="8065">
                  <c:v>41445.708333339855</c:v>
                </c:pt>
                <c:pt idx="8066">
                  <c:v>41445.7152777843</c:v>
                </c:pt>
                <c:pt idx="8067">
                  <c:v>41445.722222228746</c:v>
                </c:pt>
                <c:pt idx="8068">
                  <c:v>41445.729166673191</c:v>
                </c:pt>
                <c:pt idx="8069">
                  <c:v>41445.736111117636</c:v>
                </c:pt>
                <c:pt idx="8070">
                  <c:v>41445.743055562081</c:v>
                </c:pt>
                <c:pt idx="8071">
                  <c:v>41445.750000006527</c:v>
                </c:pt>
                <c:pt idx="8072">
                  <c:v>41445.756944450972</c:v>
                </c:pt>
                <c:pt idx="8073">
                  <c:v>41445.763888895417</c:v>
                </c:pt>
                <c:pt idx="8074">
                  <c:v>41445.770833339862</c:v>
                </c:pt>
                <c:pt idx="8075">
                  <c:v>41445.777777784308</c:v>
                </c:pt>
                <c:pt idx="8076">
                  <c:v>41445.784722228753</c:v>
                </c:pt>
                <c:pt idx="8077">
                  <c:v>41445.791666673198</c:v>
                </c:pt>
                <c:pt idx="8078">
                  <c:v>41445.798611117643</c:v>
                </c:pt>
                <c:pt idx="8079">
                  <c:v>41445.805555562089</c:v>
                </c:pt>
                <c:pt idx="8080">
                  <c:v>41445.812500006534</c:v>
                </c:pt>
                <c:pt idx="8081">
                  <c:v>41445.819444450979</c:v>
                </c:pt>
                <c:pt idx="8082">
                  <c:v>41445.826388895424</c:v>
                </c:pt>
                <c:pt idx="8083">
                  <c:v>41445.83333333987</c:v>
                </c:pt>
                <c:pt idx="8084">
                  <c:v>41445.840277784315</c:v>
                </c:pt>
                <c:pt idx="8085">
                  <c:v>41445.84722222876</c:v>
                </c:pt>
                <c:pt idx="8086">
                  <c:v>41445.854166673205</c:v>
                </c:pt>
                <c:pt idx="8087">
                  <c:v>41445.861111117651</c:v>
                </c:pt>
                <c:pt idx="8088">
                  <c:v>41445.868055562096</c:v>
                </c:pt>
                <c:pt idx="8089">
                  <c:v>41445.875000006541</c:v>
                </c:pt>
                <c:pt idx="8090">
                  <c:v>41445.881944450986</c:v>
                </c:pt>
                <c:pt idx="8091">
                  <c:v>41445.888888895432</c:v>
                </c:pt>
                <c:pt idx="8092">
                  <c:v>41445.895833339877</c:v>
                </c:pt>
                <c:pt idx="8093">
                  <c:v>41445.902777784322</c:v>
                </c:pt>
                <c:pt idx="8094">
                  <c:v>41445.909722228767</c:v>
                </c:pt>
                <c:pt idx="8095">
                  <c:v>41445.916666673213</c:v>
                </c:pt>
                <c:pt idx="8096">
                  <c:v>41445.923611117658</c:v>
                </c:pt>
                <c:pt idx="8097">
                  <c:v>41445.930555562103</c:v>
                </c:pt>
                <c:pt idx="8098">
                  <c:v>41445.937500006548</c:v>
                </c:pt>
                <c:pt idx="8099">
                  <c:v>41445.944444450994</c:v>
                </c:pt>
                <c:pt idx="8100">
                  <c:v>41445.951388895439</c:v>
                </c:pt>
                <c:pt idx="8101">
                  <c:v>41445.958333339884</c:v>
                </c:pt>
                <c:pt idx="8102">
                  <c:v>41445.965277784329</c:v>
                </c:pt>
                <c:pt idx="8103">
                  <c:v>41445.972222228775</c:v>
                </c:pt>
                <c:pt idx="8104">
                  <c:v>41445.97916667322</c:v>
                </c:pt>
                <c:pt idx="8105">
                  <c:v>41445.986111117665</c:v>
                </c:pt>
                <c:pt idx="8106">
                  <c:v>41445.99305556211</c:v>
                </c:pt>
                <c:pt idx="8107">
                  <c:v>41446.000000006556</c:v>
                </c:pt>
                <c:pt idx="8108">
                  <c:v>41446.006944451001</c:v>
                </c:pt>
                <c:pt idx="8109">
                  <c:v>41446.013888895446</c:v>
                </c:pt>
                <c:pt idx="8110">
                  <c:v>41446.020833339891</c:v>
                </c:pt>
                <c:pt idx="8111">
                  <c:v>41446.027777784337</c:v>
                </c:pt>
                <c:pt idx="8112">
                  <c:v>41446.034722228782</c:v>
                </c:pt>
                <c:pt idx="8113">
                  <c:v>41446.041666673227</c:v>
                </c:pt>
                <c:pt idx="8114">
                  <c:v>41446.048611117672</c:v>
                </c:pt>
                <c:pt idx="8115">
                  <c:v>41446.055555562118</c:v>
                </c:pt>
                <c:pt idx="8116">
                  <c:v>41446.062500006563</c:v>
                </c:pt>
                <c:pt idx="8117">
                  <c:v>41446.069444451008</c:v>
                </c:pt>
                <c:pt idx="8118">
                  <c:v>41446.076388895453</c:v>
                </c:pt>
                <c:pt idx="8119">
                  <c:v>41446.083333339899</c:v>
                </c:pt>
                <c:pt idx="8120">
                  <c:v>41446.090277784344</c:v>
                </c:pt>
                <c:pt idx="8121">
                  <c:v>41446.097222228789</c:v>
                </c:pt>
                <c:pt idx="8122">
                  <c:v>41446.104166673234</c:v>
                </c:pt>
                <c:pt idx="8123">
                  <c:v>41446.11111111768</c:v>
                </c:pt>
                <c:pt idx="8124">
                  <c:v>41446.118055562125</c:v>
                </c:pt>
                <c:pt idx="8125">
                  <c:v>41446.12500000657</c:v>
                </c:pt>
                <c:pt idx="8126">
                  <c:v>41446.131944451015</c:v>
                </c:pt>
                <c:pt idx="8127">
                  <c:v>41446.138888895461</c:v>
                </c:pt>
                <c:pt idx="8128">
                  <c:v>41446.145833339906</c:v>
                </c:pt>
                <c:pt idx="8129">
                  <c:v>41446.152777784351</c:v>
                </c:pt>
                <c:pt idx="8130">
                  <c:v>41446.159722228796</c:v>
                </c:pt>
                <c:pt idx="8131">
                  <c:v>41446.166666673242</c:v>
                </c:pt>
                <c:pt idx="8132">
                  <c:v>41446.173611117687</c:v>
                </c:pt>
                <c:pt idx="8133">
                  <c:v>41446.180555562132</c:v>
                </c:pt>
                <c:pt idx="8134">
                  <c:v>41446.187500006577</c:v>
                </c:pt>
                <c:pt idx="8135">
                  <c:v>41446.194444451023</c:v>
                </c:pt>
                <c:pt idx="8136">
                  <c:v>41446.201388895468</c:v>
                </c:pt>
                <c:pt idx="8137">
                  <c:v>41446.208333339913</c:v>
                </c:pt>
                <c:pt idx="8138">
                  <c:v>41446.215277784358</c:v>
                </c:pt>
                <c:pt idx="8139">
                  <c:v>41446.222222228804</c:v>
                </c:pt>
                <c:pt idx="8140">
                  <c:v>41446.229166673249</c:v>
                </c:pt>
                <c:pt idx="8141">
                  <c:v>41446.236111117694</c:v>
                </c:pt>
                <c:pt idx="8142">
                  <c:v>41446.243055562139</c:v>
                </c:pt>
                <c:pt idx="8143">
                  <c:v>41446.250000006585</c:v>
                </c:pt>
                <c:pt idx="8144">
                  <c:v>41446.25694445103</c:v>
                </c:pt>
                <c:pt idx="8145">
                  <c:v>41446.263888895475</c:v>
                </c:pt>
                <c:pt idx="8146">
                  <c:v>41446.270833339921</c:v>
                </c:pt>
                <c:pt idx="8147">
                  <c:v>41446.277777784366</c:v>
                </c:pt>
                <c:pt idx="8148">
                  <c:v>41446.284722228811</c:v>
                </c:pt>
                <c:pt idx="8149">
                  <c:v>41446.291666673256</c:v>
                </c:pt>
                <c:pt idx="8150">
                  <c:v>41446.298611117702</c:v>
                </c:pt>
                <c:pt idx="8151">
                  <c:v>41446.305555562147</c:v>
                </c:pt>
                <c:pt idx="8152">
                  <c:v>41446.312500006592</c:v>
                </c:pt>
                <c:pt idx="8153">
                  <c:v>41446.319444451037</c:v>
                </c:pt>
                <c:pt idx="8154">
                  <c:v>41446.326388895483</c:v>
                </c:pt>
                <c:pt idx="8155">
                  <c:v>41446.333333339928</c:v>
                </c:pt>
                <c:pt idx="8156">
                  <c:v>41446.340277784373</c:v>
                </c:pt>
                <c:pt idx="8157">
                  <c:v>41446.347222228818</c:v>
                </c:pt>
                <c:pt idx="8158">
                  <c:v>41446.354166673264</c:v>
                </c:pt>
                <c:pt idx="8159">
                  <c:v>41446.361111117709</c:v>
                </c:pt>
                <c:pt idx="8160">
                  <c:v>41446.368055562154</c:v>
                </c:pt>
                <c:pt idx="8161">
                  <c:v>41446.375000006599</c:v>
                </c:pt>
                <c:pt idx="8162">
                  <c:v>41446.381944451045</c:v>
                </c:pt>
                <c:pt idx="8163">
                  <c:v>41446.38888889549</c:v>
                </c:pt>
                <c:pt idx="8164">
                  <c:v>41446.395833339935</c:v>
                </c:pt>
                <c:pt idx="8165">
                  <c:v>41446.40277778438</c:v>
                </c:pt>
                <c:pt idx="8166">
                  <c:v>41446.409722228826</c:v>
                </c:pt>
                <c:pt idx="8167">
                  <c:v>41446.416666673271</c:v>
                </c:pt>
                <c:pt idx="8168">
                  <c:v>41446.423611117716</c:v>
                </c:pt>
                <c:pt idx="8169">
                  <c:v>41446.430555562161</c:v>
                </c:pt>
                <c:pt idx="8170">
                  <c:v>41446.437500006607</c:v>
                </c:pt>
                <c:pt idx="8171">
                  <c:v>41446.444444451052</c:v>
                </c:pt>
                <c:pt idx="8172">
                  <c:v>41446.451388895497</c:v>
                </c:pt>
                <c:pt idx="8173">
                  <c:v>41446.458333339942</c:v>
                </c:pt>
                <c:pt idx="8174">
                  <c:v>41446.465277784388</c:v>
                </c:pt>
                <c:pt idx="8175">
                  <c:v>41446.472222228833</c:v>
                </c:pt>
                <c:pt idx="8176">
                  <c:v>41446.479166673278</c:v>
                </c:pt>
                <c:pt idx="8177">
                  <c:v>41446.486111117723</c:v>
                </c:pt>
                <c:pt idx="8178">
                  <c:v>41446.493055562169</c:v>
                </c:pt>
                <c:pt idx="8179">
                  <c:v>41446.500000006614</c:v>
                </c:pt>
                <c:pt idx="8180">
                  <c:v>41446.506944451059</c:v>
                </c:pt>
                <c:pt idx="8181">
                  <c:v>41446.513888895504</c:v>
                </c:pt>
                <c:pt idx="8182">
                  <c:v>41446.52083333995</c:v>
                </c:pt>
                <c:pt idx="8183">
                  <c:v>41446.527777784395</c:v>
                </c:pt>
                <c:pt idx="8184">
                  <c:v>41446.53472222884</c:v>
                </c:pt>
                <c:pt idx="8185">
                  <c:v>41446.541666673285</c:v>
                </c:pt>
                <c:pt idx="8186">
                  <c:v>41446.548611117731</c:v>
                </c:pt>
                <c:pt idx="8187">
                  <c:v>41446.555555562176</c:v>
                </c:pt>
                <c:pt idx="8188">
                  <c:v>41446.562500006621</c:v>
                </c:pt>
                <c:pt idx="8189">
                  <c:v>41446.569444451066</c:v>
                </c:pt>
                <c:pt idx="8190">
                  <c:v>41446.576388895512</c:v>
                </c:pt>
                <c:pt idx="8191">
                  <c:v>41446.583333339957</c:v>
                </c:pt>
                <c:pt idx="8192">
                  <c:v>41446.590277784402</c:v>
                </c:pt>
                <c:pt idx="8193">
                  <c:v>41446.597222228847</c:v>
                </c:pt>
                <c:pt idx="8194">
                  <c:v>41446.604166673293</c:v>
                </c:pt>
                <c:pt idx="8195">
                  <c:v>41446.611111117738</c:v>
                </c:pt>
                <c:pt idx="8196">
                  <c:v>41446.618055562183</c:v>
                </c:pt>
                <c:pt idx="8197">
                  <c:v>41446.625000006628</c:v>
                </c:pt>
                <c:pt idx="8198">
                  <c:v>41446.631944451074</c:v>
                </c:pt>
                <c:pt idx="8199">
                  <c:v>41446.638888895519</c:v>
                </c:pt>
                <c:pt idx="8200">
                  <c:v>41446.645833339964</c:v>
                </c:pt>
                <c:pt idx="8201">
                  <c:v>41446.652777784409</c:v>
                </c:pt>
                <c:pt idx="8202">
                  <c:v>41446.659722228855</c:v>
                </c:pt>
                <c:pt idx="8203">
                  <c:v>41446.6666666733</c:v>
                </c:pt>
                <c:pt idx="8204">
                  <c:v>41446.673611117745</c:v>
                </c:pt>
                <c:pt idx="8205">
                  <c:v>41446.68055556219</c:v>
                </c:pt>
                <c:pt idx="8206">
                  <c:v>41446.687500006636</c:v>
                </c:pt>
                <c:pt idx="8207">
                  <c:v>41446.694444451081</c:v>
                </c:pt>
                <c:pt idx="8208">
                  <c:v>41446.701388895526</c:v>
                </c:pt>
                <c:pt idx="8209">
                  <c:v>41446.708333339971</c:v>
                </c:pt>
                <c:pt idx="8210">
                  <c:v>41446.715277784417</c:v>
                </c:pt>
                <c:pt idx="8211">
                  <c:v>41446.722222228862</c:v>
                </c:pt>
                <c:pt idx="8212">
                  <c:v>41446.729166673307</c:v>
                </c:pt>
                <c:pt idx="8213">
                  <c:v>41446.736111117752</c:v>
                </c:pt>
                <c:pt idx="8214">
                  <c:v>41446.743055562198</c:v>
                </c:pt>
                <c:pt idx="8215">
                  <c:v>41446.750000006643</c:v>
                </c:pt>
                <c:pt idx="8216">
                  <c:v>41446.756944451088</c:v>
                </c:pt>
                <c:pt idx="8217">
                  <c:v>41446.763888895533</c:v>
                </c:pt>
                <c:pt idx="8218">
                  <c:v>41446.770833339979</c:v>
                </c:pt>
                <c:pt idx="8219">
                  <c:v>41446.777777784424</c:v>
                </c:pt>
                <c:pt idx="8220">
                  <c:v>41446.784722228869</c:v>
                </c:pt>
                <c:pt idx="8221">
                  <c:v>41446.791666673314</c:v>
                </c:pt>
                <c:pt idx="8222">
                  <c:v>41446.79861111776</c:v>
                </c:pt>
                <c:pt idx="8223">
                  <c:v>41446.805555562205</c:v>
                </c:pt>
                <c:pt idx="8224">
                  <c:v>41446.81250000665</c:v>
                </c:pt>
                <c:pt idx="8225">
                  <c:v>41446.819444451095</c:v>
                </c:pt>
                <c:pt idx="8226">
                  <c:v>41446.826388895541</c:v>
                </c:pt>
                <c:pt idx="8227">
                  <c:v>41446.833333339986</c:v>
                </c:pt>
                <c:pt idx="8228">
                  <c:v>41446.840277784431</c:v>
                </c:pt>
                <c:pt idx="8229">
                  <c:v>41446.847222228876</c:v>
                </c:pt>
                <c:pt idx="8230">
                  <c:v>41446.854166673322</c:v>
                </c:pt>
                <c:pt idx="8231">
                  <c:v>41446.861111117767</c:v>
                </c:pt>
                <c:pt idx="8232">
                  <c:v>41446.868055562212</c:v>
                </c:pt>
                <c:pt idx="8233">
                  <c:v>41446.875000006658</c:v>
                </c:pt>
                <c:pt idx="8234">
                  <c:v>41446.881944451103</c:v>
                </c:pt>
                <c:pt idx="8235">
                  <c:v>41446.888888895548</c:v>
                </c:pt>
                <c:pt idx="8236">
                  <c:v>41446.895833339993</c:v>
                </c:pt>
                <c:pt idx="8237">
                  <c:v>41446.902777784439</c:v>
                </c:pt>
                <c:pt idx="8238">
                  <c:v>41446.909722228884</c:v>
                </c:pt>
                <c:pt idx="8239">
                  <c:v>41446.916666673329</c:v>
                </c:pt>
                <c:pt idx="8240">
                  <c:v>41446.923611117774</c:v>
                </c:pt>
                <c:pt idx="8241">
                  <c:v>41446.93055556222</c:v>
                </c:pt>
                <c:pt idx="8242">
                  <c:v>41446.937500006665</c:v>
                </c:pt>
                <c:pt idx="8243">
                  <c:v>41446.94444445111</c:v>
                </c:pt>
                <c:pt idx="8244">
                  <c:v>41446.951388895555</c:v>
                </c:pt>
                <c:pt idx="8245">
                  <c:v>41446.958333340001</c:v>
                </c:pt>
                <c:pt idx="8246">
                  <c:v>41446.965277784446</c:v>
                </c:pt>
                <c:pt idx="8247">
                  <c:v>41446.972222228891</c:v>
                </c:pt>
                <c:pt idx="8248">
                  <c:v>41446.979166673336</c:v>
                </c:pt>
                <c:pt idx="8249">
                  <c:v>41446.986111117782</c:v>
                </c:pt>
                <c:pt idx="8250">
                  <c:v>41446.993055562227</c:v>
                </c:pt>
                <c:pt idx="8251">
                  <c:v>41447.000000006672</c:v>
                </c:pt>
                <c:pt idx="8252">
                  <c:v>41447.006944451117</c:v>
                </c:pt>
                <c:pt idx="8253">
                  <c:v>41447.013888895563</c:v>
                </c:pt>
                <c:pt idx="8254">
                  <c:v>41447.020833340008</c:v>
                </c:pt>
                <c:pt idx="8255">
                  <c:v>41447.027777784453</c:v>
                </c:pt>
                <c:pt idx="8256">
                  <c:v>41447.034722228898</c:v>
                </c:pt>
                <c:pt idx="8257">
                  <c:v>41447.041666673344</c:v>
                </c:pt>
                <c:pt idx="8258">
                  <c:v>41447.048611117789</c:v>
                </c:pt>
                <c:pt idx="8259">
                  <c:v>41447.055555562234</c:v>
                </c:pt>
                <c:pt idx="8260">
                  <c:v>41447.062500006679</c:v>
                </c:pt>
                <c:pt idx="8261">
                  <c:v>41447.069444451125</c:v>
                </c:pt>
                <c:pt idx="8262">
                  <c:v>41447.07638889557</c:v>
                </c:pt>
                <c:pt idx="8263">
                  <c:v>41447.083333340015</c:v>
                </c:pt>
                <c:pt idx="8264">
                  <c:v>41447.09027778446</c:v>
                </c:pt>
                <c:pt idx="8265">
                  <c:v>41447.097222228906</c:v>
                </c:pt>
                <c:pt idx="8266">
                  <c:v>41447.104166673351</c:v>
                </c:pt>
                <c:pt idx="8267">
                  <c:v>41447.111111117796</c:v>
                </c:pt>
                <c:pt idx="8268">
                  <c:v>41447.118055562241</c:v>
                </c:pt>
                <c:pt idx="8269">
                  <c:v>41447.125000006687</c:v>
                </c:pt>
                <c:pt idx="8270">
                  <c:v>41447.131944451132</c:v>
                </c:pt>
                <c:pt idx="8271">
                  <c:v>41447.138888895577</c:v>
                </c:pt>
                <c:pt idx="8272">
                  <c:v>41447.145833340022</c:v>
                </c:pt>
                <c:pt idx="8273">
                  <c:v>41447.152777784468</c:v>
                </c:pt>
                <c:pt idx="8274">
                  <c:v>41447.159722228913</c:v>
                </c:pt>
                <c:pt idx="8275">
                  <c:v>41447.166666673358</c:v>
                </c:pt>
                <c:pt idx="8276">
                  <c:v>41447.173611117803</c:v>
                </c:pt>
                <c:pt idx="8277">
                  <c:v>41447.180555562249</c:v>
                </c:pt>
                <c:pt idx="8278">
                  <c:v>41447.187500006694</c:v>
                </c:pt>
                <c:pt idx="8279">
                  <c:v>41447.194444451139</c:v>
                </c:pt>
                <c:pt idx="8280">
                  <c:v>41447.201388895584</c:v>
                </c:pt>
                <c:pt idx="8281">
                  <c:v>41447.20833334003</c:v>
                </c:pt>
                <c:pt idx="8282">
                  <c:v>41447.215277784475</c:v>
                </c:pt>
                <c:pt idx="8283">
                  <c:v>41447.22222222892</c:v>
                </c:pt>
                <c:pt idx="8284">
                  <c:v>41447.229166673365</c:v>
                </c:pt>
                <c:pt idx="8285">
                  <c:v>41447.236111117811</c:v>
                </c:pt>
                <c:pt idx="8286">
                  <c:v>41447.243055562256</c:v>
                </c:pt>
                <c:pt idx="8287">
                  <c:v>41447.250000006701</c:v>
                </c:pt>
                <c:pt idx="8288">
                  <c:v>41447.256944451146</c:v>
                </c:pt>
                <c:pt idx="8289">
                  <c:v>41447.263888895592</c:v>
                </c:pt>
                <c:pt idx="8290">
                  <c:v>41447.270833340037</c:v>
                </c:pt>
                <c:pt idx="8291">
                  <c:v>41447.277777784482</c:v>
                </c:pt>
                <c:pt idx="8292">
                  <c:v>41447.284722228927</c:v>
                </c:pt>
                <c:pt idx="8293">
                  <c:v>41447.291666673373</c:v>
                </c:pt>
                <c:pt idx="8294">
                  <c:v>41447.298611117818</c:v>
                </c:pt>
                <c:pt idx="8295">
                  <c:v>41447.305555562263</c:v>
                </c:pt>
                <c:pt idx="8296">
                  <c:v>41447.312500006708</c:v>
                </c:pt>
                <c:pt idx="8297">
                  <c:v>41447.319444451154</c:v>
                </c:pt>
                <c:pt idx="8298">
                  <c:v>41447.326388895599</c:v>
                </c:pt>
                <c:pt idx="8299">
                  <c:v>41447.333333340044</c:v>
                </c:pt>
                <c:pt idx="8300">
                  <c:v>41447.340277784489</c:v>
                </c:pt>
                <c:pt idx="8301">
                  <c:v>41447.347222228935</c:v>
                </c:pt>
                <c:pt idx="8302">
                  <c:v>41447.35416667338</c:v>
                </c:pt>
                <c:pt idx="8303">
                  <c:v>41447.361111117825</c:v>
                </c:pt>
                <c:pt idx="8304">
                  <c:v>41447.36805556227</c:v>
                </c:pt>
                <c:pt idx="8305">
                  <c:v>41447.375000006716</c:v>
                </c:pt>
                <c:pt idx="8306">
                  <c:v>41447.381944451161</c:v>
                </c:pt>
                <c:pt idx="8307">
                  <c:v>41447.388888895606</c:v>
                </c:pt>
                <c:pt idx="8308">
                  <c:v>41447.395833340051</c:v>
                </c:pt>
                <c:pt idx="8309">
                  <c:v>41447.402777784497</c:v>
                </c:pt>
                <c:pt idx="8310">
                  <c:v>41447.409722228942</c:v>
                </c:pt>
                <c:pt idx="8311">
                  <c:v>41447.416666673387</c:v>
                </c:pt>
                <c:pt idx="8312">
                  <c:v>41447.423611117832</c:v>
                </c:pt>
                <c:pt idx="8313">
                  <c:v>41447.430555562278</c:v>
                </c:pt>
                <c:pt idx="8314">
                  <c:v>41447.437500006723</c:v>
                </c:pt>
                <c:pt idx="8315">
                  <c:v>41447.444444451168</c:v>
                </c:pt>
                <c:pt idx="8316">
                  <c:v>41447.451388895613</c:v>
                </c:pt>
                <c:pt idx="8317">
                  <c:v>41447.458333340059</c:v>
                </c:pt>
                <c:pt idx="8318">
                  <c:v>41447.465277784504</c:v>
                </c:pt>
                <c:pt idx="8319">
                  <c:v>41447.472222228949</c:v>
                </c:pt>
                <c:pt idx="8320">
                  <c:v>41447.479166673395</c:v>
                </c:pt>
                <c:pt idx="8321">
                  <c:v>41447.48611111784</c:v>
                </c:pt>
                <c:pt idx="8322">
                  <c:v>41447.493055562285</c:v>
                </c:pt>
                <c:pt idx="8323">
                  <c:v>41447.50000000673</c:v>
                </c:pt>
                <c:pt idx="8324">
                  <c:v>41447.506944451176</c:v>
                </c:pt>
                <c:pt idx="8325">
                  <c:v>41447.513888895621</c:v>
                </c:pt>
                <c:pt idx="8326">
                  <c:v>41447.520833340066</c:v>
                </c:pt>
                <c:pt idx="8327">
                  <c:v>41447.527777784511</c:v>
                </c:pt>
                <c:pt idx="8328">
                  <c:v>41447.534722228957</c:v>
                </c:pt>
                <c:pt idx="8329">
                  <c:v>41447.541666673402</c:v>
                </c:pt>
                <c:pt idx="8330">
                  <c:v>41447.548611117847</c:v>
                </c:pt>
                <c:pt idx="8331">
                  <c:v>41447.555555562292</c:v>
                </c:pt>
                <c:pt idx="8332">
                  <c:v>41447.562500006738</c:v>
                </c:pt>
                <c:pt idx="8333">
                  <c:v>41447.569444451183</c:v>
                </c:pt>
                <c:pt idx="8334">
                  <c:v>41447.576388895628</c:v>
                </c:pt>
                <c:pt idx="8335">
                  <c:v>41447.583333340073</c:v>
                </c:pt>
                <c:pt idx="8336">
                  <c:v>41447.590277784519</c:v>
                </c:pt>
                <c:pt idx="8337">
                  <c:v>41447.597222228964</c:v>
                </c:pt>
                <c:pt idx="8338">
                  <c:v>41447.604166673409</c:v>
                </c:pt>
                <c:pt idx="8339">
                  <c:v>41447.611111117854</c:v>
                </c:pt>
                <c:pt idx="8340">
                  <c:v>41447.6180555623</c:v>
                </c:pt>
                <c:pt idx="8341">
                  <c:v>41447.625000006745</c:v>
                </c:pt>
                <c:pt idx="8342">
                  <c:v>41447.63194445119</c:v>
                </c:pt>
                <c:pt idx="8343">
                  <c:v>41447.638888895635</c:v>
                </c:pt>
                <c:pt idx="8344">
                  <c:v>41447.645833340081</c:v>
                </c:pt>
                <c:pt idx="8345">
                  <c:v>41447.652777784526</c:v>
                </c:pt>
                <c:pt idx="8346">
                  <c:v>41447.659722228971</c:v>
                </c:pt>
                <c:pt idx="8347">
                  <c:v>41447.666666673416</c:v>
                </c:pt>
                <c:pt idx="8348">
                  <c:v>41447.673611117862</c:v>
                </c:pt>
                <c:pt idx="8349">
                  <c:v>41447.680555562307</c:v>
                </c:pt>
                <c:pt idx="8350">
                  <c:v>41447.687500006752</c:v>
                </c:pt>
                <c:pt idx="8351">
                  <c:v>41447.694444451197</c:v>
                </c:pt>
                <c:pt idx="8352">
                  <c:v>41447.701388895643</c:v>
                </c:pt>
                <c:pt idx="8353">
                  <c:v>41447.708333340088</c:v>
                </c:pt>
                <c:pt idx="8354">
                  <c:v>41447.715277784533</c:v>
                </c:pt>
                <c:pt idx="8355">
                  <c:v>41447.722222228978</c:v>
                </c:pt>
                <c:pt idx="8356">
                  <c:v>41447.729166673424</c:v>
                </c:pt>
                <c:pt idx="8357">
                  <c:v>41447.736111117869</c:v>
                </c:pt>
                <c:pt idx="8358">
                  <c:v>41447.743055562314</c:v>
                </c:pt>
                <c:pt idx="8359">
                  <c:v>41447.750000006759</c:v>
                </c:pt>
                <c:pt idx="8360">
                  <c:v>41447.756944451205</c:v>
                </c:pt>
                <c:pt idx="8361">
                  <c:v>41447.76388889565</c:v>
                </c:pt>
                <c:pt idx="8362">
                  <c:v>41447.770833340095</c:v>
                </c:pt>
                <c:pt idx="8363">
                  <c:v>41447.77777778454</c:v>
                </c:pt>
                <c:pt idx="8364">
                  <c:v>41447.784722228986</c:v>
                </c:pt>
                <c:pt idx="8365">
                  <c:v>41447.791666673431</c:v>
                </c:pt>
                <c:pt idx="8366">
                  <c:v>41447.798611117876</c:v>
                </c:pt>
                <c:pt idx="8367">
                  <c:v>41447.805555562321</c:v>
                </c:pt>
                <c:pt idx="8368">
                  <c:v>41447.812500006767</c:v>
                </c:pt>
                <c:pt idx="8369">
                  <c:v>41447.819444451212</c:v>
                </c:pt>
                <c:pt idx="8370">
                  <c:v>41447.826388895657</c:v>
                </c:pt>
                <c:pt idx="8371">
                  <c:v>41447.833333340102</c:v>
                </c:pt>
                <c:pt idx="8372">
                  <c:v>41447.840277784548</c:v>
                </c:pt>
                <c:pt idx="8373">
                  <c:v>41447.847222228993</c:v>
                </c:pt>
                <c:pt idx="8374">
                  <c:v>41447.854166673438</c:v>
                </c:pt>
                <c:pt idx="8375">
                  <c:v>41447.861111117883</c:v>
                </c:pt>
                <c:pt idx="8376">
                  <c:v>41447.868055562329</c:v>
                </c:pt>
                <c:pt idx="8377">
                  <c:v>41447.875000006774</c:v>
                </c:pt>
                <c:pt idx="8378">
                  <c:v>41447.881944451219</c:v>
                </c:pt>
                <c:pt idx="8379">
                  <c:v>41447.888888895664</c:v>
                </c:pt>
                <c:pt idx="8380">
                  <c:v>41447.89583334011</c:v>
                </c:pt>
                <c:pt idx="8381">
                  <c:v>41447.902777784555</c:v>
                </c:pt>
                <c:pt idx="8382">
                  <c:v>41447.909722229</c:v>
                </c:pt>
                <c:pt idx="8383">
                  <c:v>41447.916666673445</c:v>
                </c:pt>
                <c:pt idx="8384">
                  <c:v>41447.923611117891</c:v>
                </c:pt>
                <c:pt idx="8385">
                  <c:v>41447.930555562336</c:v>
                </c:pt>
                <c:pt idx="8386">
                  <c:v>41447.937500006781</c:v>
                </c:pt>
                <c:pt idx="8387">
                  <c:v>41447.944444451226</c:v>
                </c:pt>
                <c:pt idx="8388">
                  <c:v>41447.951388895672</c:v>
                </c:pt>
                <c:pt idx="8389">
                  <c:v>41447.958333340117</c:v>
                </c:pt>
                <c:pt idx="8390">
                  <c:v>41447.965277784562</c:v>
                </c:pt>
                <c:pt idx="8391">
                  <c:v>41447.972222229007</c:v>
                </c:pt>
                <c:pt idx="8392">
                  <c:v>41447.979166673453</c:v>
                </c:pt>
                <c:pt idx="8393">
                  <c:v>41447.986111117898</c:v>
                </c:pt>
                <c:pt idx="8394">
                  <c:v>41447.993055562343</c:v>
                </c:pt>
                <c:pt idx="8395">
                  <c:v>41448.000000006788</c:v>
                </c:pt>
                <c:pt idx="8396">
                  <c:v>41448.006944451234</c:v>
                </c:pt>
                <c:pt idx="8397">
                  <c:v>41448.013888895679</c:v>
                </c:pt>
                <c:pt idx="8398">
                  <c:v>41448.020833340124</c:v>
                </c:pt>
                <c:pt idx="8399">
                  <c:v>41448.027777784569</c:v>
                </c:pt>
                <c:pt idx="8400">
                  <c:v>41448.034722229015</c:v>
                </c:pt>
                <c:pt idx="8401">
                  <c:v>41448.04166667346</c:v>
                </c:pt>
                <c:pt idx="8402">
                  <c:v>41448.048611117905</c:v>
                </c:pt>
                <c:pt idx="8403">
                  <c:v>41448.05555556235</c:v>
                </c:pt>
                <c:pt idx="8404">
                  <c:v>41448.062500006796</c:v>
                </c:pt>
                <c:pt idx="8405">
                  <c:v>41448.069444451241</c:v>
                </c:pt>
                <c:pt idx="8406">
                  <c:v>41448.076388895686</c:v>
                </c:pt>
                <c:pt idx="8407">
                  <c:v>41448.083333340132</c:v>
                </c:pt>
                <c:pt idx="8408">
                  <c:v>41448.090277784577</c:v>
                </c:pt>
                <c:pt idx="8409">
                  <c:v>41448.097222229022</c:v>
                </c:pt>
                <c:pt idx="8410">
                  <c:v>41448.104166673467</c:v>
                </c:pt>
                <c:pt idx="8411">
                  <c:v>41448.111111117913</c:v>
                </c:pt>
                <c:pt idx="8412">
                  <c:v>41448.118055562358</c:v>
                </c:pt>
                <c:pt idx="8413">
                  <c:v>41448.125000006803</c:v>
                </c:pt>
                <c:pt idx="8414">
                  <c:v>41448.131944451248</c:v>
                </c:pt>
                <c:pt idx="8415">
                  <c:v>41448.138888895694</c:v>
                </c:pt>
                <c:pt idx="8416">
                  <c:v>41448.145833340139</c:v>
                </c:pt>
                <c:pt idx="8417">
                  <c:v>41448.152777784584</c:v>
                </c:pt>
                <c:pt idx="8418">
                  <c:v>41448.159722229029</c:v>
                </c:pt>
                <c:pt idx="8419">
                  <c:v>41448.166666673475</c:v>
                </c:pt>
                <c:pt idx="8420">
                  <c:v>41448.17361111792</c:v>
                </c:pt>
                <c:pt idx="8421">
                  <c:v>41448.180555562365</c:v>
                </c:pt>
                <c:pt idx="8422">
                  <c:v>41448.18750000681</c:v>
                </c:pt>
                <c:pt idx="8423">
                  <c:v>41448.194444451256</c:v>
                </c:pt>
                <c:pt idx="8424">
                  <c:v>41448.201388895701</c:v>
                </c:pt>
                <c:pt idx="8425">
                  <c:v>41448.208333340146</c:v>
                </c:pt>
                <c:pt idx="8426">
                  <c:v>41448.215277784591</c:v>
                </c:pt>
                <c:pt idx="8427">
                  <c:v>41448.222222229037</c:v>
                </c:pt>
                <c:pt idx="8428">
                  <c:v>41448.229166673482</c:v>
                </c:pt>
                <c:pt idx="8429">
                  <c:v>41448.236111117927</c:v>
                </c:pt>
                <c:pt idx="8430">
                  <c:v>41448.243055562372</c:v>
                </c:pt>
                <c:pt idx="8431">
                  <c:v>41448.250000006818</c:v>
                </c:pt>
                <c:pt idx="8432">
                  <c:v>41448.256944451263</c:v>
                </c:pt>
                <c:pt idx="8433">
                  <c:v>41448.263888895708</c:v>
                </c:pt>
                <c:pt idx="8434">
                  <c:v>41448.270833340153</c:v>
                </c:pt>
                <c:pt idx="8435">
                  <c:v>41448.277777784599</c:v>
                </c:pt>
                <c:pt idx="8436">
                  <c:v>41448.284722229044</c:v>
                </c:pt>
                <c:pt idx="8437">
                  <c:v>41448.291666673489</c:v>
                </c:pt>
                <c:pt idx="8438">
                  <c:v>41448.298611117934</c:v>
                </c:pt>
                <c:pt idx="8439">
                  <c:v>41448.30555556238</c:v>
                </c:pt>
                <c:pt idx="8440">
                  <c:v>41448.312500006825</c:v>
                </c:pt>
                <c:pt idx="8441">
                  <c:v>41448.31944445127</c:v>
                </c:pt>
                <c:pt idx="8442">
                  <c:v>41448.326388895715</c:v>
                </c:pt>
                <c:pt idx="8443">
                  <c:v>41448.333333340161</c:v>
                </c:pt>
                <c:pt idx="8444">
                  <c:v>41448.340277784606</c:v>
                </c:pt>
                <c:pt idx="8445">
                  <c:v>41448.347222229051</c:v>
                </c:pt>
                <c:pt idx="8446">
                  <c:v>41448.354166673496</c:v>
                </c:pt>
                <c:pt idx="8447">
                  <c:v>41448.361111117942</c:v>
                </c:pt>
                <c:pt idx="8448">
                  <c:v>41448.368055562387</c:v>
                </c:pt>
                <c:pt idx="8449">
                  <c:v>41448.375000006832</c:v>
                </c:pt>
                <c:pt idx="8450">
                  <c:v>41448.381944451277</c:v>
                </c:pt>
                <c:pt idx="8451">
                  <c:v>41448.388888895723</c:v>
                </c:pt>
                <c:pt idx="8452">
                  <c:v>41448.395833340168</c:v>
                </c:pt>
                <c:pt idx="8453">
                  <c:v>41448.402777784613</c:v>
                </c:pt>
                <c:pt idx="8454">
                  <c:v>41448.409722229058</c:v>
                </c:pt>
                <c:pt idx="8455">
                  <c:v>41448.416666673504</c:v>
                </c:pt>
                <c:pt idx="8456">
                  <c:v>41448.423611117949</c:v>
                </c:pt>
                <c:pt idx="8457">
                  <c:v>41448.430555562394</c:v>
                </c:pt>
                <c:pt idx="8458">
                  <c:v>41448.437500006839</c:v>
                </c:pt>
                <c:pt idx="8459">
                  <c:v>41448.444444451285</c:v>
                </c:pt>
                <c:pt idx="8460">
                  <c:v>41448.45138889573</c:v>
                </c:pt>
                <c:pt idx="8461">
                  <c:v>41448.458333340175</c:v>
                </c:pt>
                <c:pt idx="8462">
                  <c:v>41448.46527778462</c:v>
                </c:pt>
                <c:pt idx="8463">
                  <c:v>41448.472222229066</c:v>
                </c:pt>
                <c:pt idx="8464">
                  <c:v>41448.479166673511</c:v>
                </c:pt>
                <c:pt idx="8465">
                  <c:v>41448.486111117956</c:v>
                </c:pt>
                <c:pt idx="8466">
                  <c:v>41448.493055562401</c:v>
                </c:pt>
                <c:pt idx="8467">
                  <c:v>41448.500000006847</c:v>
                </c:pt>
                <c:pt idx="8468">
                  <c:v>41448.506944451292</c:v>
                </c:pt>
                <c:pt idx="8469">
                  <c:v>41448.513888895737</c:v>
                </c:pt>
                <c:pt idx="8470">
                  <c:v>41448.520833340182</c:v>
                </c:pt>
                <c:pt idx="8471">
                  <c:v>41448.527777784628</c:v>
                </c:pt>
                <c:pt idx="8472">
                  <c:v>41448.534722229073</c:v>
                </c:pt>
                <c:pt idx="8473">
                  <c:v>41448.541666673518</c:v>
                </c:pt>
                <c:pt idx="8474">
                  <c:v>41448.548611117963</c:v>
                </c:pt>
                <c:pt idx="8475">
                  <c:v>41448.555555562409</c:v>
                </c:pt>
                <c:pt idx="8476">
                  <c:v>41448.562500006854</c:v>
                </c:pt>
                <c:pt idx="8477">
                  <c:v>41448.569444451299</c:v>
                </c:pt>
                <c:pt idx="8478">
                  <c:v>41448.576388895744</c:v>
                </c:pt>
                <c:pt idx="8479">
                  <c:v>41448.58333334019</c:v>
                </c:pt>
                <c:pt idx="8480">
                  <c:v>41448.590277784635</c:v>
                </c:pt>
                <c:pt idx="8481">
                  <c:v>41448.59722222908</c:v>
                </c:pt>
                <c:pt idx="8482">
                  <c:v>41448.604166673525</c:v>
                </c:pt>
                <c:pt idx="8483">
                  <c:v>41448.611111117971</c:v>
                </c:pt>
                <c:pt idx="8484">
                  <c:v>41448.618055562416</c:v>
                </c:pt>
                <c:pt idx="8485">
                  <c:v>41448.625000006861</c:v>
                </c:pt>
                <c:pt idx="8486">
                  <c:v>41448.631944451306</c:v>
                </c:pt>
                <c:pt idx="8487">
                  <c:v>41448.638888895752</c:v>
                </c:pt>
                <c:pt idx="8488">
                  <c:v>41448.645833340197</c:v>
                </c:pt>
                <c:pt idx="8489">
                  <c:v>41448.652777784642</c:v>
                </c:pt>
                <c:pt idx="8490">
                  <c:v>41448.659722229087</c:v>
                </c:pt>
                <c:pt idx="8491">
                  <c:v>41448.666666673533</c:v>
                </c:pt>
                <c:pt idx="8492">
                  <c:v>41448.673611117978</c:v>
                </c:pt>
                <c:pt idx="8493">
                  <c:v>41448.680555562423</c:v>
                </c:pt>
                <c:pt idx="8494">
                  <c:v>41448.687500006869</c:v>
                </c:pt>
                <c:pt idx="8495">
                  <c:v>41448.694444451314</c:v>
                </c:pt>
                <c:pt idx="8496">
                  <c:v>41448.701388895759</c:v>
                </c:pt>
                <c:pt idx="8497">
                  <c:v>41448.708333340204</c:v>
                </c:pt>
                <c:pt idx="8498">
                  <c:v>41448.71527778465</c:v>
                </c:pt>
                <c:pt idx="8499">
                  <c:v>41448.722222229095</c:v>
                </c:pt>
                <c:pt idx="8500">
                  <c:v>41448.72916667354</c:v>
                </c:pt>
                <c:pt idx="8501">
                  <c:v>41448.736111117985</c:v>
                </c:pt>
                <c:pt idx="8502">
                  <c:v>41448.743055562431</c:v>
                </c:pt>
                <c:pt idx="8503">
                  <c:v>41448.750000006876</c:v>
                </c:pt>
                <c:pt idx="8504">
                  <c:v>41448.756944451321</c:v>
                </c:pt>
                <c:pt idx="8505">
                  <c:v>41448.763888895766</c:v>
                </c:pt>
                <c:pt idx="8506">
                  <c:v>41448.770833340212</c:v>
                </c:pt>
                <c:pt idx="8507">
                  <c:v>41448.777777784657</c:v>
                </c:pt>
                <c:pt idx="8508">
                  <c:v>41448.784722229102</c:v>
                </c:pt>
                <c:pt idx="8509">
                  <c:v>41448.791666673547</c:v>
                </c:pt>
                <c:pt idx="8510">
                  <c:v>41448.798611117993</c:v>
                </c:pt>
                <c:pt idx="8511">
                  <c:v>41448.805555562438</c:v>
                </c:pt>
                <c:pt idx="8512">
                  <c:v>41448.812500006883</c:v>
                </c:pt>
                <c:pt idx="8513">
                  <c:v>41448.819444451328</c:v>
                </c:pt>
                <c:pt idx="8514">
                  <c:v>41448.826388895774</c:v>
                </c:pt>
                <c:pt idx="8515">
                  <c:v>41448.833333340219</c:v>
                </c:pt>
                <c:pt idx="8516">
                  <c:v>41448.840277784664</c:v>
                </c:pt>
                <c:pt idx="8517">
                  <c:v>41448.847222229109</c:v>
                </c:pt>
                <c:pt idx="8518">
                  <c:v>41448.854166673555</c:v>
                </c:pt>
                <c:pt idx="8519">
                  <c:v>41448.861111118</c:v>
                </c:pt>
                <c:pt idx="8520">
                  <c:v>41448.868055562445</c:v>
                </c:pt>
                <c:pt idx="8521">
                  <c:v>41448.87500000689</c:v>
                </c:pt>
                <c:pt idx="8522">
                  <c:v>41448.881944451336</c:v>
                </c:pt>
                <c:pt idx="8523">
                  <c:v>41448.888888895781</c:v>
                </c:pt>
                <c:pt idx="8524">
                  <c:v>41448.895833340226</c:v>
                </c:pt>
                <c:pt idx="8525">
                  <c:v>41448.902777784671</c:v>
                </c:pt>
                <c:pt idx="8526">
                  <c:v>41448.909722229117</c:v>
                </c:pt>
                <c:pt idx="8527">
                  <c:v>41448.916666673562</c:v>
                </c:pt>
                <c:pt idx="8528">
                  <c:v>41448.923611118007</c:v>
                </c:pt>
                <c:pt idx="8529">
                  <c:v>41448.930555562452</c:v>
                </c:pt>
                <c:pt idx="8530">
                  <c:v>41448.937500006898</c:v>
                </c:pt>
                <c:pt idx="8531">
                  <c:v>41448.944444451343</c:v>
                </c:pt>
                <c:pt idx="8532">
                  <c:v>41448.951388895788</c:v>
                </c:pt>
                <c:pt idx="8533">
                  <c:v>41448.958333340233</c:v>
                </c:pt>
                <c:pt idx="8534">
                  <c:v>41448.965277784679</c:v>
                </c:pt>
                <c:pt idx="8535">
                  <c:v>41448.972222229124</c:v>
                </c:pt>
                <c:pt idx="8536">
                  <c:v>41448.979166673569</c:v>
                </c:pt>
                <c:pt idx="8537">
                  <c:v>41448.986111118014</c:v>
                </c:pt>
                <c:pt idx="8538">
                  <c:v>41448.99305556246</c:v>
                </c:pt>
                <c:pt idx="8539">
                  <c:v>41449.000000006905</c:v>
                </c:pt>
                <c:pt idx="8540">
                  <c:v>41449.00694445135</c:v>
                </c:pt>
                <c:pt idx="8541">
                  <c:v>41449.013888895795</c:v>
                </c:pt>
                <c:pt idx="8542">
                  <c:v>41449.020833340241</c:v>
                </c:pt>
                <c:pt idx="8543">
                  <c:v>41449.027777784686</c:v>
                </c:pt>
                <c:pt idx="8544">
                  <c:v>41449.034722229131</c:v>
                </c:pt>
                <c:pt idx="8545">
                  <c:v>41449.041666673576</c:v>
                </c:pt>
                <c:pt idx="8546">
                  <c:v>41449.048611118022</c:v>
                </c:pt>
                <c:pt idx="8547">
                  <c:v>41449.055555562467</c:v>
                </c:pt>
                <c:pt idx="8548">
                  <c:v>41449.062500006912</c:v>
                </c:pt>
                <c:pt idx="8549">
                  <c:v>41449.069444451357</c:v>
                </c:pt>
                <c:pt idx="8550">
                  <c:v>41449.076388895803</c:v>
                </c:pt>
                <c:pt idx="8551">
                  <c:v>41449.083333340248</c:v>
                </c:pt>
                <c:pt idx="8552">
                  <c:v>41449.090277784693</c:v>
                </c:pt>
                <c:pt idx="8553">
                  <c:v>41449.097222229138</c:v>
                </c:pt>
                <c:pt idx="8554">
                  <c:v>41449.104166673584</c:v>
                </c:pt>
                <c:pt idx="8555">
                  <c:v>41449.111111118029</c:v>
                </c:pt>
                <c:pt idx="8556">
                  <c:v>41449.118055562474</c:v>
                </c:pt>
                <c:pt idx="8557">
                  <c:v>41449.125000006919</c:v>
                </c:pt>
                <c:pt idx="8558">
                  <c:v>41449.131944451365</c:v>
                </c:pt>
                <c:pt idx="8559">
                  <c:v>41449.13888889581</c:v>
                </c:pt>
                <c:pt idx="8560">
                  <c:v>41449.145833340255</c:v>
                </c:pt>
                <c:pt idx="8561">
                  <c:v>41449.1527777847</c:v>
                </c:pt>
                <c:pt idx="8562">
                  <c:v>41449.159722229146</c:v>
                </c:pt>
                <c:pt idx="8563">
                  <c:v>41449.166666673591</c:v>
                </c:pt>
                <c:pt idx="8564">
                  <c:v>41449.173611118036</c:v>
                </c:pt>
                <c:pt idx="8565">
                  <c:v>41449.180555562481</c:v>
                </c:pt>
                <c:pt idx="8566">
                  <c:v>41449.187500006927</c:v>
                </c:pt>
                <c:pt idx="8567">
                  <c:v>41449.194444451372</c:v>
                </c:pt>
                <c:pt idx="8568">
                  <c:v>41449.201388895817</c:v>
                </c:pt>
                <c:pt idx="8569">
                  <c:v>41449.208333340262</c:v>
                </c:pt>
                <c:pt idx="8570">
                  <c:v>41449.215277784708</c:v>
                </c:pt>
                <c:pt idx="8571">
                  <c:v>41449.222222229153</c:v>
                </c:pt>
                <c:pt idx="8572">
                  <c:v>41449.229166673598</c:v>
                </c:pt>
                <c:pt idx="8573">
                  <c:v>41449.236111118043</c:v>
                </c:pt>
                <c:pt idx="8574">
                  <c:v>41449.243055562489</c:v>
                </c:pt>
                <c:pt idx="8575">
                  <c:v>41449.250000006934</c:v>
                </c:pt>
                <c:pt idx="8576">
                  <c:v>41449.256944451379</c:v>
                </c:pt>
                <c:pt idx="8577">
                  <c:v>41449.263888895824</c:v>
                </c:pt>
                <c:pt idx="8578">
                  <c:v>41449.27083334027</c:v>
                </c:pt>
                <c:pt idx="8579">
                  <c:v>41449.277777784715</c:v>
                </c:pt>
                <c:pt idx="8580">
                  <c:v>41449.28472222916</c:v>
                </c:pt>
                <c:pt idx="8581">
                  <c:v>41449.291666673606</c:v>
                </c:pt>
                <c:pt idx="8582">
                  <c:v>41449.298611118051</c:v>
                </c:pt>
                <c:pt idx="8583">
                  <c:v>41449.305555562496</c:v>
                </c:pt>
                <c:pt idx="8584">
                  <c:v>41449.312500006941</c:v>
                </c:pt>
                <c:pt idx="8585">
                  <c:v>41449.319444451387</c:v>
                </c:pt>
                <c:pt idx="8586">
                  <c:v>41449.326388895832</c:v>
                </c:pt>
                <c:pt idx="8587">
                  <c:v>41449.333333340277</c:v>
                </c:pt>
                <c:pt idx="8588">
                  <c:v>41449.340277784722</c:v>
                </c:pt>
                <c:pt idx="8589">
                  <c:v>41449.347222229168</c:v>
                </c:pt>
                <c:pt idx="8590">
                  <c:v>41449.354166673613</c:v>
                </c:pt>
                <c:pt idx="8591">
                  <c:v>41449.361111118058</c:v>
                </c:pt>
                <c:pt idx="8592">
                  <c:v>41449.368055562503</c:v>
                </c:pt>
                <c:pt idx="8593">
                  <c:v>41449.375000006949</c:v>
                </c:pt>
                <c:pt idx="8594">
                  <c:v>41449.381944451394</c:v>
                </c:pt>
                <c:pt idx="8595">
                  <c:v>41449.388888895839</c:v>
                </c:pt>
                <c:pt idx="8596">
                  <c:v>41449.395833340284</c:v>
                </c:pt>
                <c:pt idx="8597">
                  <c:v>41449.40277778473</c:v>
                </c:pt>
                <c:pt idx="8598">
                  <c:v>41449.409722229175</c:v>
                </c:pt>
                <c:pt idx="8599">
                  <c:v>41449.41666667362</c:v>
                </c:pt>
                <c:pt idx="8600">
                  <c:v>41449.423611118065</c:v>
                </c:pt>
                <c:pt idx="8601">
                  <c:v>41449.430555562511</c:v>
                </c:pt>
                <c:pt idx="8602">
                  <c:v>41449.437500006956</c:v>
                </c:pt>
                <c:pt idx="8603">
                  <c:v>41449.444444451401</c:v>
                </c:pt>
                <c:pt idx="8604">
                  <c:v>41449.451388895846</c:v>
                </c:pt>
                <c:pt idx="8605">
                  <c:v>41449.458333340292</c:v>
                </c:pt>
                <c:pt idx="8606">
                  <c:v>41449.465277784737</c:v>
                </c:pt>
                <c:pt idx="8607">
                  <c:v>41449.472222229182</c:v>
                </c:pt>
                <c:pt idx="8608">
                  <c:v>41449.479166673627</c:v>
                </c:pt>
                <c:pt idx="8609">
                  <c:v>41449.486111118073</c:v>
                </c:pt>
                <c:pt idx="8610">
                  <c:v>41449.493055562518</c:v>
                </c:pt>
                <c:pt idx="8611">
                  <c:v>41449.500000006963</c:v>
                </c:pt>
                <c:pt idx="8612">
                  <c:v>41449.506944451408</c:v>
                </c:pt>
                <c:pt idx="8613">
                  <c:v>41449.513888895854</c:v>
                </c:pt>
                <c:pt idx="8614">
                  <c:v>41449.520833340299</c:v>
                </c:pt>
                <c:pt idx="8615">
                  <c:v>41449.527777784744</c:v>
                </c:pt>
                <c:pt idx="8616">
                  <c:v>41449.534722229189</c:v>
                </c:pt>
                <c:pt idx="8617">
                  <c:v>41449.541666673635</c:v>
                </c:pt>
                <c:pt idx="8618">
                  <c:v>41449.54861111808</c:v>
                </c:pt>
                <c:pt idx="8619">
                  <c:v>41449.555555562525</c:v>
                </c:pt>
                <c:pt idx="8620">
                  <c:v>41449.56250000697</c:v>
                </c:pt>
                <c:pt idx="8621">
                  <c:v>41449.569444451416</c:v>
                </c:pt>
                <c:pt idx="8622">
                  <c:v>41449.576388895861</c:v>
                </c:pt>
                <c:pt idx="8623">
                  <c:v>41449.583333340306</c:v>
                </c:pt>
                <c:pt idx="8624">
                  <c:v>41449.590277784751</c:v>
                </c:pt>
                <c:pt idx="8625">
                  <c:v>41449.597222229197</c:v>
                </c:pt>
                <c:pt idx="8626">
                  <c:v>41449.604166673642</c:v>
                </c:pt>
                <c:pt idx="8627">
                  <c:v>41449.611111118087</c:v>
                </c:pt>
                <c:pt idx="8628">
                  <c:v>41449.618055562532</c:v>
                </c:pt>
                <c:pt idx="8629">
                  <c:v>41449.625000006978</c:v>
                </c:pt>
                <c:pt idx="8630">
                  <c:v>41449.631944451423</c:v>
                </c:pt>
                <c:pt idx="8631">
                  <c:v>41449.638888895868</c:v>
                </c:pt>
                <c:pt idx="8632">
                  <c:v>41449.645833340313</c:v>
                </c:pt>
                <c:pt idx="8633">
                  <c:v>41449.652777784759</c:v>
                </c:pt>
                <c:pt idx="8634">
                  <c:v>41449.659722229204</c:v>
                </c:pt>
                <c:pt idx="8635">
                  <c:v>41449.666666673649</c:v>
                </c:pt>
                <c:pt idx="8636">
                  <c:v>41449.673611118094</c:v>
                </c:pt>
                <c:pt idx="8637">
                  <c:v>41449.68055556254</c:v>
                </c:pt>
                <c:pt idx="8638">
                  <c:v>41449.687500006985</c:v>
                </c:pt>
                <c:pt idx="8639">
                  <c:v>41449.69444445143</c:v>
                </c:pt>
                <c:pt idx="8640">
                  <c:v>41449.701388895875</c:v>
                </c:pt>
                <c:pt idx="8641">
                  <c:v>41449.708333340321</c:v>
                </c:pt>
                <c:pt idx="8642">
                  <c:v>41449.715277784766</c:v>
                </c:pt>
                <c:pt idx="8643">
                  <c:v>41449.722222229211</c:v>
                </c:pt>
                <c:pt idx="8644">
                  <c:v>41449.729166673656</c:v>
                </c:pt>
                <c:pt idx="8645">
                  <c:v>41449.736111118102</c:v>
                </c:pt>
                <c:pt idx="8646">
                  <c:v>41449.743055562547</c:v>
                </c:pt>
                <c:pt idx="8647">
                  <c:v>41449.750000006992</c:v>
                </c:pt>
                <c:pt idx="8648">
                  <c:v>41449.756944451437</c:v>
                </c:pt>
                <c:pt idx="8649">
                  <c:v>41449.763888895883</c:v>
                </c:pt>
                <c:pt idx="8650">
                  <c:v>41449.770833340328</c:v>
                </c:pt>
                <c:pt idx="8651">
                  <c:v>41449.777777784773</c:v>
                </c:pt>
                <c:pt idx="8652">
                  <c:v>41449.784722229218</c:v>
                </c:pt>
                <c:pt idx="8653">
                  <c:v>41449.791666673664</c:v>
                </c:pt>
                <c:pt idx="8654">
                  <c:v>41449.798611118109</c:v>
                </c:pt>
                <c:pt idx="8655">
                  <c:v>41449.805555562554</c:v>
                </c:pt>
                <c:pt idx="8656">
                  <c:v>41449.812500006999</c:v>
                </c:pt>
                <c:pt idx="8657">
                  <c:v>41449.819444451445</c:v>
                </c:pt>
                <c:pt idx="8658">
                  <c:v>41449.82638889589</c:v>
                </c:pt>
                <c:pt idx="8659">
                  <c:v>41449.833333340335</c:v>
                </c:pt>
                <c:pt idx="8660">
                  <c:v>41449.84027778478</c:v>
                </c:pt>
                <c:pt idx="8661">
                  <c:v>41449.847222229226</c:v>
                </c:pt>
                <c:pt idx="8662">
                  <c:v>41449.854166673671</c:v>
                </c:pt>
                <c:pt idx="8663">
                  <c:v>41449.861111118116</c:v>
                </c:pt>
                <c:pt idx="8664">
                  <c:v>41449.868055562561</c:v>
                </c:pt>
                <c:pt idx="8665">
                  <c:v>41449.875000007007</c:v>
                </c:pt>
                <c:pt idx="8666">
                  <c:v>41449.881944451452</c:v>
                </c:pt>
                <c:pt idx="8667">
                  <c:v>41449.888888895897</c:v>
                </c:pt>
                <c:pt idx="8668">
                  <c:v>41449.895833340343</c:v>
                </c:pt>
                <c:pt idx="8669">
                  <c:v>41449.902777784788</c:v>
                </c:pt>
                <c:pt idx="8670">
                  <c:v>41449.909722229233</c:v>
                </c:pt>
                <c:pt idx="8671">
                  <c:v>41449.916666673678</c:v>
                </c:pt>
                <c:pt idx="8672">
                  <c:v>41449.923611118124</c:v>
                </c:pt>
                <c:pt idx="8673">
                  <c:v>41449.930555562569</c:v>
                </c:pt>
                <c:pt idx="8674">
                  <c:v>41449.937500007014</c:v>
                </c:pt>
                <c:pt idx="8675">
                  <c:v>41449.944444451459</c:v>
                </c:pt>
                <c:pt idx="8676">
                  <c:v>41449.951388895905</c:v>
                </c:pt>
                <c:pt idx="8677">
                  <c:v>41449.95833334035</c:v>
                </c:pt>
                <c:pt idx="8678">
                  <c:v>41449.965277784795</c:v>
                </c:pt>
                <c:pt idx="8679">
                  <c:v>41449.97222222924</c:v>
                </c:pt>
                <c:pt idx="8680">
                  <c:v>41449.979166673686</c:v>
                </c:pt>
                <c:pt idx="8681">
                  <c:v>41449.986111118131</c:v>
                </c:pt>
                <c:pt idx="8682">
                  <c:v>41449.993055562576</c:v>
                </c:pt>
                <c:pt idx="8683">
                  <c:v>41450.000000007021</c:v>
                </c:pt>
                <c:pt idx="8684">
                  <c:v>41450.006944451467</c:v>
                </c:pt>
                <c:pt idx="8685">
                  <c:v>41450.013888895912</c:v>
                </c:pt>
                <c:pt idx="8686">
                  <c:v>41450.020833340357</c:v>
                </c:pt>
                <c:pt idx="8687">
                  <c:v>41450.027777784802</c:v>
                </c:pt>
                <c:pt idx="8688">
                  <c:v>41450.034722229248</c:v>
                </c:pt>
                <c:pt idx="8689">
                  <c:v>41450.041666673693</c:v>
                </c:pt>
                <c:pt idx="8690">
                  <c:v>41450.048611118138</c:v>
                </c:pt>
                <c:pt idx="8691">
                  <c:v>41450.055555562583</c:v>
                </c:pt>
                <c:pt idx="8692">
                  <c:v>41450.062500007029</c:v>
                </c:pt>
                <c:pt idx="8693">
                  <c:v>41450.069444451474</c:v>
                </c:pt>
                <c:pt idx="8694">
                  <c:v>41450.076388895919</c:v>
                </c:pt>
                <c:pt idx="8695">
                  <c:v>41450.083333340364</c:v>
                </c:pt>
                <c:pt idx="8696">
                  <c:v>41450.09027778481</c:v>
                </c:pt>
                <c:pt idx="8697">
                  <c:v>41450.097222229255</c:v>
                </c:pt>
                <c:pt idx="8698">
                  <c:v>41450.1041666737</c:v>
                </c:pt>
                <c:pt idx="8699">
                  <c:v>41450.111111118145</c:v>
                </c:pt>
                <c:pt idx="8700">
                  <c:v>41450.118055562591</c:v>
                </c:pt>
                <c:pt idx="8701">
                  <c:v>41450.125000007036</c:v>
                </c:pt>
                <c:pt idx="8702">
                  <c:v>41450.131944451481</c:v>
                </c:pt>
                <c:pt idx="8703">
                  <c:v>41450.138888895926</c:v>
                </c:pt>
                <c:pt idx="8704">
                  <c:v>41450.145833340372</c:v>
                </c:pt>
                <c:pt idx="8705">
                  <c:v>41450.152777784817</c:v>
                </c:pt>
                <c:pt idx="8706">
                  <c:v>41450.159722229262</c:v>
                </c:pt>
                <c:pt idx="8707">
                  <c:v>41450.166666673707</c:v>
                </c:pt>
                <c:pt idx="8708">
                  <c:v>41450.173611118153</c:v>
                </c:pt>
                <c:pt idx="8709">
                  <c:v>41450.180555562598</c:v>
                </c:pt>
                <c:pt idx="8710">
                  <c:v>41450.187500007043</c:v>
                </c:pt>
                <c:pt idx="8711">
                  <c:v>41450.194444451488</c:v>
                </c:pt>
                <c:pt idx="8712">
                  <c:v>41450.201388895934</c:v>
                </c:pt>
                <c:pt idx="8713">
                  <c:v>41450.208333340379</c:v>
                </c:pt>
                <c:pt idx="8714">
                  <c:v>41450.215277784824</c:v>
                </c:pt>
                <c:pt idx="8715">
                  <c:v>41450.222222229269</c:v>
                </c:pt>
                <c:pt idx="8716">
                  <c:v>41450.229166673715</c:v>
                </c:pt>
                <c:pt idx="8717">
                  <c:v>41450.23611111816</c:v>
                </c:pt>
                <c:pt idx="8718">
                  <c:v>41450.243055562605</c:v>
                </c:pt>
                <c:pt idx="8719">
                  <c:v>41450.25000000705</c:v>
                </c:pt>
                <c:pt idx="8720">
                  <c:v>41450.256944451496</c:v>
                </c:pt>
                <c:pt idx="8721">
                  <c:v>41450.263888895941</c:v>
                </c:pt>
                <c:pt idx="8722">
                  <c:v>41450.270833340386</c:v>
                </c:pt>
                <c:pt idx="8723">
                  <c:v>41450.277777784831</c:v>
                </c:pt>
                <c:pt idx="8724">
                  <c:v>41450.284722229277</c:v>
                </c:pt>
                <c:pt idx="8725">
                  <c:v>41450.291666673722</c:v>
                </c:pt>
                <c:pt idx="8726">
                  <c:v>41450.298611118167</c:v>
                </c:pt>
                <c:pt idx="8727">
                  <c:v>41450.305555562612</c:v>
                </c:pt>
                <c:pt idx="8728">
                  <c:v>41450.312500007058</c:v>
                </c:pt>
                <c:pt idx="8729">
                  <c:v>41450.319444451503</c:v>
                </c:pt>
                <c:pt idx="8730">
                  <c:v>41450.326388895948</c:v>
                </c:pt>
                <c:pt idx="8731">
                  <c:v>41450.333333340393</c:v>
                </c:pt>
                <c:pt idx="8732">
                  <c:v>41450.340277784839</c:v>
                </c:pt>
                <c:pt idx="8733">
                  <c:v>41450.347222229284</c:v>
                </c:pt>
                <c:pt idx="8734">
                  <c:v>41450.354166673729</c:v>
                </c:pt>
                <c:pt idx="8735">
                  <c:v>41450.361111118174</c:v>
                </c:pt>
                <c:pt idx="8736">
                  <c:v>41450.36805556262</c:v>
                </c:pt>
                <c:pt idx="8737">
                  <c:v>41450.375000007065</c:v>
                </c:pt>
                <c:pt idx="8738">
                  <c:v>41450.38194445151</c:v>
                </c:pt>
                <c:pt idx="8739">
                  <c:v>41450.388888895955</c:v>
                </c:pt>
                <c:pt idx="8740">
                  <c:v>41450.395833340401</c:v>
                </c:pt>
                <c:pt idx="8741">
                  <c:v>41450.402777784846</c:v>
                </c:pt>
                <c:pt idx="8742">
                  <c:v>41450.409722229291</c:v>
                </c:pt>
                <c:pt idx="8743">
                  <c:v>41450.416666673736</c:v>
                </c:pt>
                <c:pt idx="8744">
                  <c:v>41450.423611118182</c:v>
                </c:pt>
                <c:pt idx="8745">
                  <c:v>41450.430555562627</c:v>
                </c:pt>
                <c:pt idx="8746">
                  <c:v>41450.437500007072</c:v>
                </c:pt>
                <c:pt idx="8747">
                  <c:v>41450.444444451517</c:v>
                </c:pt>
                <c:pt idx="8748">
                  <c:v>41450.451388895963</c:v>
                </c:pt>
                <c:pt idx="8749">
                  <c:v>41450.458333340408</c:v>
                </c:pt>
                <c:pt idx="8750">
                  <c:v>41450.465277784853</c:v>
                </c:pt>
                <c:pt idx="8751">
                  <c:v>41450.472222229298</c:v>
                </c:pt>
                <c:pt idx="8752">
                  <c:v>41450.479166673744</c:v>
                </c:pt>
                <c:pt idx="8753">
                  <c:v>41450.486111118189</c:v>
                </c:pt>
                <c:pt idx="8754">
                  <c:v>41450.493055562634</c:v>
                </c:pt>
                <c:pt idx="8755">
                  <c:v>41450.50000000708</c:v>
                </c:pt>
                <c:pt idx="8756">
                  <c:v>41450.506944451525</c:v>
                </c:pt>
                <c:pt idx="8757">
                  <c:v>41450.51388889597</c:v>
                </c:pt>
                <c:pt idx="8758">
                  <c:v>41450.520833340415</c:v>
                </c:pt>
                <c:pt idx="8759">
                  <c:v>41450.527777784861</c:v>
                </c:pt>
                <c:pt idx="8760">
                  <c:v>41450.534722229306</c:v>
                </c:pt>
                <c:pt idx="8761">
                  <c:v>41450.541666673751</c:v>
                </c:pt>
                <c:pt idx="8762">
                  <c:v>41450.548611118196</c:v>
                </c:pt>
                <c:pt idx="8763">
                  <c:v>41450.555555562642</c:v>
                </c:pt>
                <c:pt idx="8764">
                  <c:v>41450.562500007087</c:v>
                </c:pt>
                <c:pt idx="8765">
                  <c:v>41450.569444451532</c:v>
                </c:pt>
                <c:pt idx="8766">
                  <c:v>41450.576388895977</c:v>
                </c:pt>
                <c:pt idx="8767">
                  <c:v>41450.583333340423</c:v>
                </c:pt>
                <c:pt idx="8768">
                  <c:v>41450.590277784868</c:v>
                </c:pt>
                <c:pt idx="8769">
                  <c:v>41450.597222229313</c:v>
                </c:pt>
                <c:pt idx="8770">
                  <c:v>41450.604166673758</c:v>
                </c:pt>
                <c:pt idx="8771">
                  <c:v>41450.611111118204</c:v>
                </c:pt>
                <c:pt idx="8772">
                  <c:v>41450.618055562649</c:v>
                </c:pt>
                <c:pt idx="8773">
                  <c:v>41450.625000007094</c:v>
                </c:pt>
                <c:pt idx="8774">
                  <c:v>41450.631944451539</c:v>
                </c:pt>
                <c:pt idx="8775">
                  <c:v>41450.638888895985</c:v>
                </c:pt>
                <c:pt idx="8776">
                  <c:v>41450.64583334043</c:v>
                </c:pt>
                <c:pt idx="8777">
                  <c:v>41450.652777784875</c:v>
                </c:pt>
                <c:pt idx="8778">
                  <c:v>41450.65972222932</c:v>
                </c:pt>
                <c:pt idx="8779">
                  <c:v>41450.666666673766</c:v>
                </c:pt>
                <c:pt idx="8780">
                  <c:v>41450.673611118211</c:v>
                </c:pt>
                <c:pt idx="8781">
                  <c:v>41450.680555562656</c:v>
                </c:pt>
                <c:pt idx="8782">
                  <c:v>41450.687500007101</c:v>
                </c:pt>
                <c:pt idx="8783">
                  <c:v>41450.694444451547</c:v>
                </c:pt>
                <c:pt idx="8784">
                  <c:v>41450.701388895992</c:v>
                </c:pt>
                <c:pt idx="8785">
                  <c:v>41450.708333340437</c:v>
                </c:pt>
                <c:pt idx="8786">
                  <c:v>41450.715277784882</c:v>
                </c:pt>
                <c:pt idx="8787">
                  <c:v>41450.722222229328</c:v>
                </c:pt>
                <c:pt idx="8788">
                  <c:v>41450.729166673773</c:v>
                </c:pt>
                <c:pt idx="8789">
                  <c:v>41450.736111118218</c:v>
                </c:pt>
                <c:pt idx="8790">
                  <c:v>41450.743055562663</c:v>
                </c:pt>
                <c:pt idx="8791">
                  <c:v>41450.750000007109</c:v>
                </c:pt>
                <c:pt idx="8792">
                  <c:v>41450.756944451554</c:v>
                </c:pt>
                <c:pt idx="8793">
                  <c:v>41450.763888895999</c:v>
                </c:pt>
                <c:pt idx="8794">
                  <c:v>41450.770833340444</c:v>
                </c:pt>
                <c:pt idx="8795">
                  <c:v>41450.77777778489</c:v>
                </c:pt>
                <c:pt idx="8796">
                  <c:v>41450.784722229335</c:v>
                </c:pt>
                <c:pt idx="8797">
                  <c:v>41450.79166667378</c:v>
                </c:pt>
                <c:pt idx="8798">
                  <c:v>41450.798611118225</c:v>
                </c:pt>
                <c:pt idx="8799">
                  <c:v>41450.805555562671</c:v>
                </c:pt>
                <c:pt idx="8800">
                  <c:v>41450.812500007116</c:v>
                </c:pt>
                <c:pt idx="8801">
                  <c:v>41450.819444451561</c:v>
                </c:pt>
                <c:pt idx="8802">
                  <c:v>41450.826388896006</c:v>
                </c:pt>
                <c:pt idx="8803">
                  <c:v>41450.833333340452</c:v>
                </c:pt>
                <c:pt idx="8804">
                  <c:v>41450.840277784897</c:v>
                </c:pt>
                <c:pt idx="8805">
                  <c:v>41450.847222229342</c:v>
                </c:pt>
                <c:pt idx="8806">
                  <c:v>41450.854166673787</c:v>
                </c:pt>
                <c:pt idx="8807">
                  <c:v>41450.861111118233</c:v>
                </c:pt>
                <c:pt idx="8808">
                  <c:v>41450.868055562678</c:v>
                </c:pt>
                <c:pt idx="8809">
                  <c:v>41450.875000007123</c:v>
                </c:pt>
                <c:pt idx="8810">
                  <c:v>41450.881944451568</c:v>
                </c:pt>
                <c:pt idx="8811">
                  <c:v>41450.888888896014</c:v>
                </c:pt>
                <c:pt idx="8812">
                  <c:v>41450.895833340459</c:v>
                </c:pt>
                <c:pt idx="8813">
                  <c:v>41450.902777784904</c:v>
                </c:pt>
                <c:pt idx="8814">
                  <c:v>41450.909722229349</c:v>
                </c:pt>
                <c:pt idx="8815">
                  <c:v>41450.916666673795</c:v>
                </c:pt>
                <c:pt idx="8816">
                  <c:v>41450.92361111824</c:v>
                </c:pt>
                <c:pt idx="8817">
                  <c:v>41450.930555562685</c:v>
                </c:pt>
                <c:pt idx="8818">
                  <c:v>41450.93750000713</c:v>
                </c:pt>
                <c:pt idx="8819">
                  <c:v>41450.944444451576</c:v>
                </c:pt>
                <c:pt idx="8820">
                  <c:v>41450.951388896021</c:v>
                </c:pt>
                <c:pt idx="8821">
                  <c:v>41450.958333340466</c:v>
                </c:pt>
                <c:pt idx="8822">
                  <c:v>41450.965277784911</c:v>
                </c:pt>
                <c:pt idx="8823">
                  <c:v>41450.972222229357</c:v>
                </c:pt>
                <c:pt idx="8824">
                  <c:v>41450.979166673802</c:v>
                </c:pt>
                <c:pt idx="8825">
                  <c:v>41450.986111118247</c:v>
                </c:pt>
                <c:pt idx="8826">
                  <c:v>41450.993055562692</c:v>
                </c:pt>
                <c:pt idx="8827">
                  <c:v>41451.000000007138</c:v>
                </c:pt>
                <c:pt idx="8828">
                  <c:v>41451.006944451583</c:v>
                </c:pt>
                <c:pt idx="8829">
                  <c:v>41451.013888896028</c:v>
                </c:pt>
                <c:pt idx="8830">
                  <c:v>41451.020833340473</c:v>
                </c:pt>
                <c:pt idx="8831">
                  <c:v>41451.027777784919</c:v>
                </c:pt>
                <c:pt idx="8832">
                  <c:v>41451.034722229364</c:v>
                </c:pt>
                <c:pt idx="8833">
                  <c:v>41451.041666673809</c:v>
                </c:pt>
                <c:pt idx="8834">
                  <c:v>41451.048611118254</c:v>
                </c:pt>
                <c:pt idx="8835">
                  <c:v>41451.0555555627</c:v>
                </c:pt>
                <c:pt idx="8836">
                  <c:v>41451.062500007145</c:v>
                </c:pt>
                <c:pt idx="8837">
                  <c:v>41451.06944445159</c:v>
                </c:pt>
                <c:pt idx="8838">
                  <c:v>41451.076388896035</c:v>
                </c:pt>
                <c:pt idx="8839">
                  <c:v>41451.083333340481</c:v>
                </c:pt>
                <c:pt idx="8840">
                  <c:v>41451.090277784926</c:v>
                </c:pt>
                <c:pt idx="8841">
                  <c:v>41451.097222229371</c:v>
                </c:pt>
                <c:pt idx="8842">
                  <c:v>41451.104166673817</c:v>
                </c:pt>
                <c:pt idx="8843">
                  <c:v>41451.111111118262</c:v>
                </c:pt>
                <c:pt idx="8844">
                  <c:v>41451.118055562707</c:v>
                </c:pt>
                <c:pt idx="8845">
                  <c:v>41451.125000007152</c:v>
                </c:pt>
                <c:pt idx="8846">
                  <c:v>41451.131944451598</c:v>
                </c:pt>
                <c:pt idx="8847">
                  <c:v>41451.138888896043</c:v>
                </c:pt>
                <c:pt idx="8848">
                  <c:v>41451.145833340488</c:v>
                </c:pt>
                <c:pt idx="8849">
                  <c:v>41451.152777784933</c:v>
                </c:pt>
                <c:pt idx="8850">
                  <c:v>41451.159722229379</c:v>
                </c:pt>
                <c:pt idx="8851">
                  <c:v>41451.166666673824</c:v>
                </c:pt>
                <c:pt idx="8852">
                  <c:v>41451.173611118269</c:v>
                </c:pt>
                <c:pt idx="8853">
                  <c:v>41451.180555562714</c:v>
                </c:pt>
                <c:pt idx="8854">
                  <c:v>41451.18750000716</c:v>
                </c:pt>
                <c:pt idx="8855">
                  <c:v>41451.194444451605</c:v>
                </c:pt>
                <c:pt idx="8856">
                  <c:v>41451.20138889605</c:v>
                </c:pt>
                <c:pt idx="8857">
                  <c:v>41451.208333340495</c:v>
                </c:pt>
                <c:pt idx="8858">
                  <c:v>41451.215277784941</c:v>
                </c:pt>
                <c:pt idx="8859">
                  <c:v>41451.222222229386</c:v>
                </c:pt>
                <c:pt idx="8860">
                  <c:v>41451.229166673831</c:v>
                </c:pt>
                <c:pt idx="8861">
                  <c:v>41451.236111118276</c:v>
                </c:pt>
                <c:pt idx="8862">
                  <c:v>41451.243055562722</c:v>
                </c:pt>
                <c:pt idx="8863">
                  <c:v>41451.250000007167</c:v>
                </c:pt>
                <c:pt idx="8864">
                  <c:v>41451.256944451612</c:v>
                </c:pt>
                <c:pt idx="8865">
                  <c:v>41451.263888896057</c:v>
                </c:pt>
                <c:pt idx="8866">
                  <c:v>41451.270833340503</c:v>
                </c:pt>
                <c:pt idx="8867">
                  <c:v>41451.277777784948</c:v>
                </c:pt>
                <c:pt idx="8868">
                  <c:v>41451.284722229393</c:v>
                </c:pt>
                <c:pt idx="8869">
                  <c:v>41451.291666673838</c:v>
                </c:pt>
                <c:pt idx="8870">
                  <c:v>41451.298611118284</c:v>
                </c:pt>
                <c:pt idx="8871">
                  <c:v>41451.305555562729</c:v>
                </c:pt>
                <c:pt idx="8872">
                  <c:v>41451.312500007174</c:v>
                </c:pt>
                <c:pt idx="8873">
                  <c:v>41451.319444451619</c:v>
                </c:pt>
                <c:pt idx="8874">
                  <c:v>41451.326388896065</c:v>
                </c:pt>
                <c:pt idx="8875">
                  <c:v>41451.33333334051</c:v>
                </c:pt>
                <c:pt idx="8876">
                  <c:v>41451.340277784955</c:v>
                </c:pt>
                <c:pt idx="8877">
                  <c:v>41451.3472222294</c:v>
                </c:pt>
                <c:pt idx="8878">
                  <c:v>41451.354166673846</c:v>
                </c:pt>
                <c:pt idx="8879">
                  <c:v>41451.361111118291</c:v>
                </c:pt>
                <c:pt idx="8880">
                  <c:v>41451.368055562736</c:v>
                </c:pt>
                <c:pt idx="8881">
                  <c:v>41451.375000007181</c:v>
                </c:pt>
                <c:pt idx="8882">
                  <c:v>41451.381944451627</c:v>
                </c:pt>
                <c:pt idx="8883">
                  <c:v>41451.388888896072</c:v>
                </c:pt>
                <c:pt idx="8884">
                  <c:v>41451.395833340517</c:v>
                </c:pt>
                <c:pt idx="8885">
                  <c:v>41451.402777784962</c:v>
                </c:pt>
                <c:pt idx="8886">
                  <c:v>41451.409722229408</c:v>
                </c:pt>
                <c:pt idx="8887">
                  <c:v>41451.416666673853</c:v>
                </c:pt>
                <c:pt idx="8888">
                  <c:v>41451.423611118298</c:v>
                </c:pt>
                <c:pt idx="8889">
                  <c:v>41451.430555562743</c:v>
                </c:pt>
                <c:pt idx="8890">
                  <c:v>41451.437500007189</c:v>
                </c:pt>
                <c:pt idx="8891">
                  <c:v>41451.444444451634</c:v>
                </c:pt>
                <c:pt idx="8892">
                  <c:v>41451.451388896079</c:v>
                </c:pt>
                <c:pt idx="8893">
                  <c:v>41451.458333340524</c:v>
                </c:pt>
                <c:pt idx="8894">
                  <c:v>41451.46527778497</c:v>
                </c:pt>
                <c:pt idx="8895">
                  <c:v>41451.472222229415</c:v>
                </c:pt>
                <c:pt idx="8896">
                  <c:v>41451.47916667386</c:v>
                </c:pt>
                <c:pt idx="8897">
                  <c:v>41451.486111118305</c:v>
                </c:pt>
                <c:pt idx="8898">
                  <c:v>41451.493055562751</c:v>
                </c:pt>
                <c:pt idx="8899">
                  <c:v>41451.500000007196</c:v>
                </c:pt>
                <c:pt idx="8900">
                  <c:v>41451.506944451641</c:v>
                </c:pt>
                <c:pt idx="8901">
                  <c:v>41451.513888896086</c:v>
                </c:pt>
                <c:pt idx="8902">
                  <c:v>41451.520833340532</c:v>
                </c:pt>
                <c:pt idx="8903">
                  <c:v>41451.527777784977</c:v>
                </c:pt>
                <c:pt idx="8904">
                  <c:v>41451.534722229422</c:v>
                </c:pt>
                <c:pt idx="8905">
                  <c:v>41451.541666673867</c:v>
                </c:pt>
                <c:pt idx="8906">
                  <c:v>41451.548611118313</c:v>
                </c:pt>
                <c:pt idx="8907">
                  <c:v>41451.555555562758</c:v>
                </c:pt>
                <c:pt idx="8908">
                  <c:v>41451.562500007203</c:v>
                </c:pt>
                <c:pt idx="8909">
                  <c:v>41451.569444451648</c:v>
                </c:pt>
                <c:pt idx="8910">
                  <c:v>41451.576388896094</c:v>
                </c:pt>
                <c:pt idx="8911">
                  <c:v>41451.583333340539</c:v>
                </c:pt>
                <c:pt idx="8912">
                  <c:v>41451.590277784984</c:v>
                </c:pt>
                <c:pt idx="8913">
                  <c:v>41451.597222229429</c:v>
                </c:pt>
                <c:pt idx="8914">
                  <c:v>41451.604166673875</c:v>
                </c:pt>
                <c:pt idx="8915">
                  <c:v>41451.61111111832</c:v>
                </c:pt>
                <c:pt idx="8916">
                  <c:v>41451.618055562765</c:v>
                </c:pt>
                <c:pt idx="8917">
                  <c:v>41451.62500000721</c:v>
                </c:pt>
                <c:pt idx="8918">
                  <c:v>41451.631944451656</c:v>
                </c:pt>
                <c:pt idx="8919">
                  <c:v>41451.638888896101</c:v>
                </c:pt>
                <c:pt idx="8920">
                  <c:v>41451.645833340546</c:v>
                </c:pt>
                <c:pt idx="8921">
                  <c:v>41451.652777784991</c:v>
                </c:pt>
                <c:pt idx="8922">
                  <c:v>41451.659722229437</c:v>
                </c:pt>
                <c:pt idx="8923">
                  <c:v>41451.666666673882</c:v>
                </c:pt>
                <c:pt idx="8924">
                  <c:v>41451.673611118327</c:v>
                </c:pt>
                <c:pt idx="8925">
                  <c:v>41451.680555562772</c:v>
                </c:pt>
                <c:pt idx="8926">
                  <c:v>41451.687500007218</c:v>
                </c:pt>
                <c:pt idx="8927">
                  <c:v>41451.694444451663</c:v>
                </c:pt>
                <c:pt idx="8928">
                  <c:v>41451.701388896108</c:v>
                </c:pt>
                <c:pt idx="8929">
                  <c:v>41451.708333340554</c:v>
                </c:pt>
                <c:pt idx="8930">
                  <c:v>41451.715277784999</c:v>
                </c:pt>
                <c:pt idx="8931">
                  <c:v>41451.722222229444</c:v>
                </c:pt>
                <c:pt idx="8932">
                  <c:v>41451.729166673889</c:v>
                </c:pt>
                <c:pt idx="8933">
                  <c:v>41451.736111118335</c:v>
                </c:pt>
                <c:pt idx="8934">
                  <c:v>41451.74305556278</c:v>
                </c:pt>
                <c:pt idx="8935">
                  <c:v>41451.750000007225</c:v>
                </c:pt>
                <c:pt idx="8936">
                  <c:v>41451.75694445167</c:v>
                </c:pt>
                <c:pt idx="8937">
                  <c:v>41451.763888896116</c:v>
                </c:pt>
                <c:pt idx="8938">
                  <c:v>41451.770833340561</c:v>
                </c:pt>
                <c:pt idx="8939">
                  <c:v>41451.777777785006</c:v>
                </c:pt>
                <c:pt idx="8940">
                  <c:v>41451.784722229451</c:v>
                </c:pt>
                <c:pt idx="8941">
                  <c:v>41451.791666673897</c:v>
                </c:pt>
                <c:pt idx="8942">
                  <c:v>41451.798611118342</c:v>
                </c:pt>
                <c:pt idx="8943">
                  <c:v>41451.805555562787</c:v>
                </c:pt>
                <c:pt idx="8944">
                  <c:v>41451.812500007232</c:v>
                </c:pt>
                <c:pt idx="8945">
                  <c:v>41451.819444451678</c:v>
                </c:pt>
                <c:pt idx="8946">
                  <c:v>41451.826388896123</c:v>
                </c:pt>
                <c:pt idx="8947">
                  <c:v>41451.833333340568</c:v>
                </c:pt>
                <c:pt idx="8948">
                  <c:v>41451.840277785013</c:v>
                </c:pt>
                <c:pt idx="8949">
                  <c:v>41451.847222229459</c:v>
                </c:pt>
                <c:pt idx="8950">
                  <c:v>41451.854166673904</c:v>
                </c:pt>
                <c:pt idx="8951">
                  <c:v>41451.861111118349</c:v>
                </c:pt>
                <c:pt idx="8952">
                  <c:v>41451.868055562794</c:v>
                </c:pt>
                <c:pt idx="8953">
                  <c:v>41451.87500000724</c:v>
                </c:pt>
                <c:pt idx="8954">
                  <c:v>41451.881944451685</c:v>
                </c:pt>
                <c:pt idx="8955">
                  <c:v>41451.88888889613</c:v>
                </c:pt>
                <c:pt idx="8956">
                  <c:v>41451.895833340575</c:v>
                </c:pt>
                <c:pt idx="8957">
                  <c:v>41451.902777785021</c:v>
                </c:pt>
                <c:pt idx="8958">
                  <c:v>41451.909722229466</c:v>
                </c:pt>
                <c:pt idx="8959">
                  <c:v>41451.916666673911</c:v>
                </c:pt>
                <c:pt idx="8960">
                  <c:v>41451.923611118356</c:v>
                </c:pt>
                <c:pt idx="8961">
                  <c:v>41451.930555562802</c:v>
                </c:pt>
                <c:pt idx="8962">
                  <c:v>41451.937500007247</c:v>
                </c:pt>
                <c:pt idx="8963">
                  <c:v>41451.944444451692</c:v>
                </c:pt>
                <c:pt idx="8964">
                  <c:v>41451.951388896137</c:v>
                </c:pt>
                <c:pt idx="8965">
                  <c:v>41451.958333340583</c:v>
                </c:pt>
                <c:pt idx="8966">
                  <c:v>41451.965277785028</c:v>
                </c:pt>
                <c:pt idx="8967">
                  <c:v>41451.972222229473</c:v>
                </c:pt>
                <c:pt idx="8968">
                  <c:v>41451.979166673918</c:v>
                </c:pt>
                <c:pt idx="8969">
                  <c:v>41451.986111118364</c:v>
                </c:pt>
                <c:pt idx="8970">
                  <c:v>41451.993055562809</c:v>
                </c:pt>
                <c:pt idx="8971">
                  <c:v>41452.000000007254</c:v>
                </c:pt>
                <c:pt idx="8972">
                  <c:v>41452.006944451699</c:v>
                </c:pt>
                <c:pt idx="8973">
                  <c:v>41452.013888896145</c:v>
                </c:pt>
                <c:pt idx="8974">
                  <c:v>41452.02083334059</c:v>
                </c:pt>
                <c:pt idx="8975">
                  <c:v>41452.027777785035</c:v>
                </c:pt>
                <c:pt idx="8976">
                  <c:v>41452.03472222948</c:v>
                </c:pt>
                <c:pt idx="8977">
                  <c:v>41452.041666673926</c:v>
                </c:pt>
                <c:pt idx="8978">
                  <c:v>41452.048611118371</c:v>
                </c:pt>
                <c:pt idx="8979">
                  <c:v>41452.055555562816</c:v>
                </c:pt>
                <c:pt idx="8980">
                  <c:v>41452.062500007261</c:v>
                </c:pt>
                <c:pt idx="8981">
                  <c:v>41452.069444451707</c:v>
                </c:pt>
                <c:pt idx="8982">
                  <c:v>41452.076388896152</c:v>
                </c:pt>
                <c:pt idx="8983">
                  <c:v>41452.083333340597</c:v>
                </c:pt>
                <c:pt idx="8984">
                  <c:v>41452.090277785042</c:v>
                </c:pt>
                <c:pt idx="8985">
                  <c:v>41452.097222229488</c:v>
                </c:pt>
                <c:pt idx="8986">
                  <c:v>41452.104166673933</c:v>
                </c:pt>
                <c:pt idx="8987">
                  <c:v>41452.111111118378</c:v>
                </c:pt>
                <c:pt idx="8988">
                  <c:v>41452.118055562823</c:v>
                </c:pt>
                <c:pt idx="8989">
                  <c:v>41452.125000007269</c:v>
                </c:pt>
                <c:pt idx="8990">
                  <c:v>41452.131944451714</c:v>
                </c:pt>
                <c:pt idx="8991">
                  <c:v>41452.138888896159</c:v>
                </c:pt>
                <c:pt idx="8992">
                  <c:v>41452.145833340604</c:v>
                </c:pt>
                <c:pt idx="8993">
                  <c:v>41452.15277778505</c:v>
                </c:pt>
                <c:pt idx="8994">
                  <c:v>41452.159722229495</c:v>
                </c:pt>
                <c:pt idx="8995">
                  <c:v>41452.16666667394</c:v>
                </c:pt>
                <c:pt idx="8996">
                  <c:v>41452.173611118385</c:v>
                </c:pt>
                <c:pt idx="8997">
                  <c:v>41452.180555562831</c:v>
                </c:pt>
                <c:pt idx="8998">
                  <c:v>41452.187500007276</c:v>
                </c:pt>
                <c:pt idx="8999">
                  <c:v>41452.194444451721</c:v>
                </c:pt>
                <c:pt idx="9000">
                  <c:v>41452.201388896166</c:v>
                </c:pt>
                <c:pt idx="9001">
                  <c:v>41452.208333340612</c:v>
                </c:pt>
                <c:pt idx="9002">
                  <c:v>41452.215277785057</c:v>
                </c:pt>
                <c:pt idx="9003">
                  <c:v>41452.222222229502</c:v>
                </c:pt>
                <c:pt idx="9004">
                  <c:v>41452.229166673947</c:v>
                </c:pt>
                <c:pt idx="9005">
                  <c:v>41452.236111118393</c:v>
                </c:pt>
                <c:pt idx="9006">
                  <c:v>41452.243055562838</c:v>
                </c:pt>
                <c:pt idx="9007">
                  <c:v>41452.250000007283</c:v>
                </c:pt>
                <c:pt idx="9008">
                  <c:v>41452.256944451728</c:v>
                </c:pt>
                <c:pt idx="9009">
                  <c:v>41452.263888896174</c:v>
                </c:pt>
                <c:pt idx="9010">
                  <c:v>41452.270833340619</c:v>
                </c:pt>
                <c:pt idx="9011">
                  <c:v>41452.277777785064</c:v>
                </c:pt>
                <c:pt idx="9012">
                  <c:v>41452.284722229509</c:v>
                </c:pt>
                <c:pt idx="9013">
                  <c:v>41452.291666673955</c:v>
                </c:pt>
                <c:pt idx="9014">
                  <c:v>41452.2986111184</c:v>
                </c:pt>
                <c:pt idx="9015">
                  <c:v>41452.305555562845</c:v>
                </c:pt>
                <c:pt idx="9016">
                  <c:v>41452.312500007291</c:v>
                </c:pt>
                <c:pt idx="9017">
                  <c:v>41452.319444451736</c:v>
                </c:pt>
                <c:pt idx="9018">
                  <c:v>41452.326388896181</c:v>
                </c:pt>
                <c:pt idx="9019">
                  <c:v>41452.333333340626</c:v>
                </c:pt>
                <c:pt idx="9020">
                  <c:v>41452.340277785072</c:v>
                </c:pt>
                <c:pt idx="9021">
                  <c:v>41452.347222229517</c:v>
                </c:pt>
                <c:pt idx="9022">
                  <c:v>41452.354166673962</c:v>
                </c:pt>
                <c:pt idx="9023">
                  <c:v>41452.361111118407</c:v>
                </c:pt>
                <c:pt idx="9024">
                  <c:v>41452.368055562853</c:v>
                </c:pt>
                <c:pt idx="9025">
                  <c:v>41452.375000007298</c:v>
                </c:pt>
                <c:pt idx="9026">
                  <c:v>41452.381944451743</c:v>
                </c:pt>
                <c:pt idx="9027">
                  <c:v>41452.388888896188</c:v>
                </c:pt>
                <c:pt idx="9028">
                  <c:v>41452.395833340634</c:v>
                </c:pt>
                <c:pt idx="9029">
                  <c:v>41452.402777785079</c:v>
                </c:pt>
                <c:pt idx="9030">
                  <c:v>41452.409722229524</c:v>
                </c:pt>
                <c:pt idx="9031">
                  <c:v>41452.416666673969</c:v>
                </c:pt>
                <c:pt idx="9032">
                  <c:v>41452.423611118415</c:v>
                </c:pt>
                <c:pt idx="9033">
                  <c:v>41452.43055556286</c:v>
                </c:pt>
                <c:pt idx="9034">
                  <c:v>41452.437500007305</c:v>
                </c:pt>
                <c:pt idx="9035">
                  <c:v>41452.44444445175</c:v>
                </c:pt>
                <c:pt idx="9036">
                  <c:v>41452.451388896196</c:v>
                </c:pt>
                <c:pt idx="9037">
                  <c:v>41452.458333340641</c:v>
                </c:pt>
                <c:pt idx="9038">
                  <c:v>41452.465277785086</c:v>
                </c:pt>
                <c:pt idx="9039">
                  <c:v>41452.472222229531</c:v>
                </c:pt>
                <c:pt idx="9040">
                  <c:v>41452.479166673977</c:v>
                </c:pt>
                <c:pt idx="9041">
                  <c:v>41452.486111118422</c:v>
                </c:pt>
                <c:pt idx="9042">
                  <c:v>41452.493055562867</c:v>
                </c:pt>
                <c:pt idx="9043">
                  <c:v>41452.500000007312</c:v>
                </c:pt>
                <c:pt idx="9044">
                  <c:v>41452.506944451758</c:v>
                </c:pt>
                <c:pt idx="9045">
                  <c:v>41452.513888896203</c:v>
                </c:pt>
                <c:pt idx="9046">
                  <c:v>41452.520833340648</c:v>
                </c:pt>
                <c:pt idx="9047">
                  <c:v>41452.527777785093</c:v>
                </c:pt>
                <c:pt idx="9048">
                  <c:v>41452.534722229539</c:v>
                </c:pt>
                <c:pt idx="9049">
                  <c:v>41452.541666673984</c:v>
                </c:pt>
                <c:pt idx="9050">
                  <c:v>41452.548611118429</c:v>
                </c:pt>
                <c:pt idx="9051">
                  <c:v>41452.555555562874</c:v>
                </c:pt>
                <c:pt idx="9052">
                  <c:v>41452.56250000732</c:v>
                </c:pt>
                <c:pt idx="9053">
                  <c:v>41452.569444451765</c:v>
                </c:pt>
                <c:pt idx="9054">
                  <c:v>41452.57638889621</c:v>
                </c:pt>
                <c:pt idx="9055">
                  <c:v>41452.583333340655</c:v>
                </c:pt>
                <c:pt idx="9056">
                  <c:v>41452.590277785101</c:v>
                </c:pt>
                <c:pt idx="9057">
                  <c:v>41452.597222229546</c:v>
                </c:pt>
                <c:pt idx="9058">
                  <c:v>41452.604166673991</c:v>
                </c:pt>
                <c:pt idx="9059">
                  <c:v>41452.611111118436</c:v>
                </c:pt>
                <c:pt idx="9060">
                  <c:v>41452.618055562882</c:v>
                </c:pt>
                <c:pt idx="9061">
                  <c:v>41452.625000007327</c:v>
                </c:pt>
                <c:pt idx="9062">
                  <c:v>41452.631944451772</c:v>
                </c:pt>
                <c:pt idx="9063">
                  <c:v>41452.638888896217</c:v>
                </c:pt>
                <c:pt idx="9064">
                  <c:v>41452.645833340663</c:v>
                </c:pt>
                <c:pt idx="9065">
                  <c:v>41452.652777785108</c:v>
                </c:pt>
                <c:pt idx="9066">
                  <c:v>41452.659722229553</c:v>
                </c:pt>
                <c:pt idx="9067">
                  <c:v>41452.666666673998</c:v>
                </c:pt>
                <c:pt idx="9068">
                  <c:v>41452.673611118444</c:v>
                </c:pt>
                <c:pt idx="9069">
                  <c:v>41452.680555562889</c:v>
                </c:pt>
                <c:pt idx="9070">
                  <c:v>41452.687500007334</c:v>
                </c:pt>
                <c:pt idx="9071">
                  <c:v>41452.694444451779</c:v>
                </c:pt>
                <c:pt idx="9072">
                  <c:v>41452.701388896225</c:v>
                </c:pt>
                <c:pt idx="9073">
                  <c:v>41452.70833334067</c:v>
                </c:pt>
                <c:pt idx="9074">
                  <c:v>41452.715277785115</c:v>
                </c:pt>
                <c:pt idx="9075">
                  <c:v>41452.72222222956</c:v>
                </c:pt>
                <c:pt idx="9076">
                  <c:v>41452.729166674006</c:v>
                </c:pt>
                <c:pt idx="9077">
                  <c:v>41452.736111118451</c:v>
                </c:pt>
                <c:pt idx="9078">
                  <c:v>41452.743055562896</c:v>
                </c:pt>
                <c:pt idx="9079">
                  <c:v>41452.750000007341</c:v>
                </c:pt>
                <c:pt idx="9080">
                  <c:v>41452.756944451787</c:v>
                </c:pt>
                <c:pt idx="9081">
                  <c:v>41452.763888896232</c:v>
                </c:pt>
                <c:pt idx="9082">
                  <c:v>41452.770833340677</c:v>
                </c:pt>
                <c:pt idx="9083">
                  <c:v>41452.777777785122</c:v>
                </c:pt>
                <c:pt idx="9084">
                  <c:v>41452.784722229568</c:v>
                </c:pt>
                <c:pt idx="9085">
                  <c:v>41452.791666674013</c:v>
                </c:pt>
                <c:pt idx="9086">
                  <c:v>41452.798611118458</c:v>
                </c:pt>
                <c:pt idx="9087">
                  <c:v>41452.805555562903</c:v>
                </c:pt>
                <c:pt idx="9088">
                  <c:v>41452.812500007349</c:v>
                </c:pt>
                <c:pt idx="9089">
                  <c:v>41452.819444451794</c:v>
                </c:pt>
                <c:pt idx="9090">
                  <c:v>41452.826388896239</c:v>
                </c:pt>
                <c:pt idx="9091">
                  <c:v>41452.833333340684</c:v>
                </c:pt>
                <c:pt idx="9092">
                  <c:v>41452.84027778513</c:v>
                </c:pt>
                <c:pt idx="9093">
                  <c:v>41452.847222229575</c:v>
                </c:pt>
                <c:pt idx="9094">
                  <c:v>41452.85416667402</c:v>
                </c:pt>
                <c:pt idx="9095">
                  <c:v>41452.861111118465</c:v>
                </c:pt>
                <c:pt idx="9096">
                  <c:v>41452.868055562911</c:v>
                </c:pt>
                <c:pt idx="9097">
                  <c:v>41452.875000007356</c:v>
                </c:pt>
                <c:pt idx="9098">
                  <c:v>41452.881944451801</c:v>
                </c:pt>
                <c:pt idx="9099">
                  <c:v>41452.888888896246</c:v>
                </c:pt>
                <c:pt idx="9100">
                  <c:v>41452.895833340692</c:v>
                </c:pt>
                <c:pt idx="9101">
                  <c:v>41452.902777785137</c:v>
                </c:pt>
                <c:pt idx="9102">
                  <c:v>41452.909722229582</c:v>
                </c:pt>
                <c:pt idx="9103">
                  <c:v>41452.916666674028</c:v>
                </c:pt>
                <c:pt idx="9104">
                  <c:v>41452.923611118473</c:v>
                </c:pt>
                <c:pt idx="9105">
                  <c:v>41452.930555562918</c:v>
                </c:pt>
                <c:pt idx="9106">
                  <c:v>41452.937500007363</c:v>
                </c:pt>
                <c:pt idx="9107">
                  <c:v>41452.944444451809</c:v>
                </c:pt>
                <c:pt idx="9108">
                  <c:v>41452.951388896254</c:v>
                </c:pt>
                <c:pt idx="9109">
                  <c:v>41452.958333340699</c:v>
                </c:pt>
                <c:pt idx="9110">
                  <c:v>41452.965277785144</c:v>
                </c:pt>
                <c:pt idx="9111">
                  <c:v>41452.97222222959</c:v>
                </c:pt>
                <c:pt idx="9112">
                  <c:v>41452.979166674035</c:v>
                </c:pt>
                <c:pt idx="9113">
                  <c:v>41452.98611111848</c:v>
                </c:pt>
                <c:pt idx="9114">
                  <c:v>41452.993055562925</c:v>
                </c:pt>
                <c:pt idx="9115">
                  <c:v>41453.000000007371</c:v>
                </c:pt>
                <c:pt idx="9116">
                  <c:v>41453.006944451816</c:v>
                </c:pt>
                <c:pt idx="9117">
                  <c:v>41453.013888896261</c:v>
                </c:pt>
                <c:pt idx="9118">
                  <c:v>41453.020833340706</c:v>
                </c:pt>
                <c:pt idx="9119">
                  <c:v>41453.027777785152</c:v>
                </c:pt>
                <c:pt idx="9120">
                  <c:v>41453.034722229597</c:v>
                </c:pt>
                <c:pt idx="9121">
                  <c:v>41453.041666674042</c:v>
                </c:pt>
                <c:pt idx="9122">
                  <c:v>41453.048611118487</c:v>
                </c:pt>
                <c:pt idx="9123">
                  <c:v>41453.055555562933</c:v>
                </c:pt>
                <c:pt idx="9124">
                  <c:v>41453.062500007378</c:v>
                </c:pt>
                <c:pt idx="9125">
                  <c:v>41453.069444451823</c:v>
                </c:pt>
                <c:pt idx="9126">
                  <c:v>41453.076388896268</c:v>
                </c:pt>
                <c:pt idx="9127">
                  <c:v>41453.083333340714</c:v>
                </c:pt>
                <c:pt idx="9128">
                  <c:v>41453.090277785159</c:v>
                </c:pt>
                <c:pt idx="9129">
                  <c:v>41453.097222229604</c:v>
                </c:pt>
                <c:pt idx="9130">
                  <c:v>41453.104166674049</c:v>
                </c:pt>
                <c:pt idx="9131">
                  <c:v>41453.111111118495</c:v>
                </c:pt>
                <c:pt idx="9132">
                  <c:v>41453.11805556294</c:v>
                </c:pt>
                <c:pt idx="9133">
                  <c:v>41453.125000007385</c:v>
                </c:pt>
                <c:pt idx="9134">
                  <c:v>41453.13194445183</c:v>
                </c:pt>
                <c:pt idx="9135">
                  <c:v>41453.138888896276</c:v>
                </c:pt>
                <c:pt idx="9136">
                  <c:v>41453.145833340721</c:v>
                </c:pt>
                <c:pt idx="9137">
                  <c:v>41453.152777785166</c:v>
                </c:pt>
                <c:pt idx="9138">
                  <c:v>41453.159722229611</c:v>
                </c:pt>
                <c:pt idx="9139">
                  <c:v>41453.166666674057</c:v>
                </c:pt>
                <c:pt idx="9140">
                  <c:v>41453.173611118502</c:v>
                </c:pt>
                <c:pt idx="9141">
                  <c:v>41453.180555562947</c:v>
                </c:pt>
                <c:pt idx="9142">
                  <c:v>41453.187500007392</c:v>
                </c:pt>
                <c:pt idx="9143">
                  <c:v>41453.194444451838</c:v>
                </c:pt>
                <c:pt idx="9144">
                  <c:v>41453.201388896283</c:v>
                </c:pt>
                <c:pt idx="9145">
                  <c:v>41453.208333340728</c:v>
                </c:pt>
                <c:pt idx="9146">
                  <c:v>41453.215277785173</c:v>
                </c:pt>
                <c:pt idx="9147">
                  <c:v>41453.222222229619</c:v>
                </c:pt>
                <c:pt idx="9148">
                  <c:v>41453.229166674064</c:v>
                </c:pt>
                <c:pt idx="9149">
                  <c:v>41453.236111118509</c:v>
                </c:pt>
                <c:pt idx="9150">
                  <c:v>41453.243055562954</c:v>
                </c:pt>
                <c:pt idx="9151">
                  <c:v>41453.2500000074</c:v>
                </c:pt>
                <c:pt idx="9152">
                  <c:v>41453.256944451845</c:v>
                </c:pt>
                <c:pt idx="9153">
                  <c:v>41453.26388889629</c:v>
                </c:pt>
                <c:pt idx="9154">
                  <c:v>41453.270833340735</c:v>
                </c:pt>
                <c:pt idx="9155">
                  <c:v>41453.277777785181</c:v>
                </c:pt>
                <c:pt idx="9156">
                  <c:v>41453.284722229626</c:v>
                </c:pt>
                <c:pt idx="9157">
                  <c:v>41453.291666674071</c:v>
                </c:pt>
                <c:pt idx="9158">
                  <c:v>41453.298611118516</c:v>
                </c:pt>
                <c:pt idx="9159">
                  <c:v>41453.305555562962</c:v>
                </c:pt>
                <c:pt idx="9160">
                  <c:v>41453.312500007407</c:v>
                </c:pt>
                <c:pt idx="9161">
                  <c:v>41453.319444451852</c:v>
                </c:pt>
                <c:pt idx="9162">
                  <c:v>41453.326388896297</c:v>
                </c:pt>
                <c:pt idx="9163">
                  <c:v>41453.333333340743</c:v>
                </c:pt>
                <c:pt idx="9164">
                  <c:v>41453.340277785188</c:v>
                </c:pt>
                <c:pt idx="9165">
                  <c:v>41453.347222229633</c:v>
                </c:pt>
                <c:pt idx="9166">
                  <c:v>41453.354166674078</c:v>
                </c:pt>
                <c:pt idx="9167">
                  <c:v>41453.361111118524</c:v>
                </c:pt>
                <c:pt idx="9168">
                  <c:v>41453.368055562969</c:v>
                </c:pt>
                <c:pt idx="9169">
                  <c:v>41453.375000007414</c:v>
                </c:pt>
                <c:pt idx="9170">
                  <c:v>41453.381944451859</c:v>
                </c:pt>
                <c:pt idx="9171">
                  <c:v>41453.388888896305</c:v>
                </c:pt>
                <c:pt idx="9172">
                  <c:v>41453.39583334075</c:v>
                </c:pt>
                <c:pt idx="9173">
                  <c:v>41453.402777785195</c:v>
                </c:pt>
                <c:pt idx="9174">
                  <c:v>41453.40972222964</c:v>
                </c:pt>
                <c:pt idx="9175">
                  <c:v>41453.416666674086</c:v>
                </c:pt>
                <c:pt idx="9176">
                  <c:v>41453.423611118531</c:v>
                </c:pt>
                <c:pt idx="9177">
                  <c:v>41453.430555562976</c:v>
                </c:pt>
                <c:pt idx="9178">
                  <c:v>41453.437500007421</c:v>
                </c:pt>
                <c:pt idx="9179">
                  <c:v>41453.444444451867</c:v>
                </c:pt>
                <c:pt idx="9180">
                  <c:v>41453.451388896312</c:v>
                </c:pt>
                <c:pt idx="9181">
                  <c:v>41453.458333340757</c:v>
                </c:pt>
                <c:pt idx="9182">
                  <c:v>41453.465277785202</c:v>
                </c:pt>
                <c:pt idx="9183">
                  <c:v>41453.472222229648</c:v>
                </c:pt>
                <c:pt idx="9184">
                  <c:v>41453.479166674093</c:v>
                </c:pt>
                <c:pt idx="9185">
                  <c:v>41453.486111118538</c:v>
                </c:pt>
                <c:pt idx="9186">
                  <c:v>41453.493055562983</c:v>
                </c:pt>
                <c:pt idx="9187">
                  <c:v>41453.500000007429</c:v>
                </c:pt>
                <c:pt idx="9188">
                  <c:v>41453.506944451874</c:v>
                </c:pt>
                <c:pt idx="9189">
                  <c:v>41453.513888896319</c:v>
                </c:pt>
                <c:pt idx="9190">
                  <c:v>41453.520833340765</c:v>
                </c:pt>
                <c:pt idx="9191">
                  <c:v>41453.52777778521</c:v>
                </c:pt>
                <c:pt idx="9192">
                  <c:v>41453.534722229655</c:v>
                </c:pt>
                <c:pt idx="9193">
                  <c:v>41453.5416666741</c:v>
                </c:pt>
                <c:pt idx="9194">
                  <c:v>41453.548611118546</c:v>
                </c:pt>
                <c:pt idx="9195">
                  <c:v>41453.555555562991</c:v>
                </c:pt>
                <c:pt idx="9196">
                  <c:v>41453.562500007436</c:v>
                </c:pt>
                <c:pt idx="9197">
                  <c:v>41453.569444451881</c:v>
                </c:pt>
                <c:pt idx="9198">
                  <c:v>41453.576388896327</c:v>
                </c:pt>
                <c:pt idx="9199">
                  <c:v>41453.583333340772</c:v>
                </c:pt>
                <c:pt idx="9200">
                  <c:v>41453.590277785217</c:v>
                </c:pt>
                <c:pt idx="9201">
                  <c:v>41453.597222229662</c:v>
                </c:pt>
                <c:pt idx="9202">
                  <c:v>41453.604166674108</c:v>
                </c:pt>
                <c:pt idx="9203">
                  <c:v>41453.611111118553</c:v>
                </c:pt>
                <c:pt idx="9204">
                  <c:v>41453.618055562998</c:v>
                </c:pt>
                <c:pt idx="9205">
                  <c:v>41453.625000007443</c:v>
                </c:pt>
                <c:pt idx="9206">
                  <c:v>41453.631944451889</c:v>
                </c:pt>
                <c:pt idx="9207">
                  <c:v>41453.638888896334</c:v>
                </c:pt>
                <c:pt idx="9208">
                  <c:v>41453.645833340779</c:v>
                </c:pt>
                <c:pt idx="9209">
                  <c:v>41453.652777785224</c:v>
                </c:pt>
                <c:pt idx="9210">
                  <c:v>41453.65972222967</c:v>
                </c:pt>
                <c:pt idx="9211">
                  <c:v>41453.666666674115</c:v>
                </c:pt>
                <c:pt idx="9212">
                  <c:v>41453.67361111856</c:v>
                </c:pt>
                <c:pt idx="9213">
                  <c:v>41453.680555563005</c:v>
                </c:pt>
                <c:pt idx="9214">
                  <c:v>41453.687500007451</c:v>
                </c:pt>
                <c:pt idx="9215">
                  <c:v>41453.694444451896</c:v>
                </c:pt>
                <c:pt idx="9216">
                  <c:v>41453.701388896341</c:v>
                </c:pt>
                <c:pt idx="9217">
                  <c:v>41453.708333340786</c:v>
                </c:pt>
                <c:pt idx="9218">
                  <c:v>41453.715277785232</c:v>
                </c:pt>
                <c:pt idx="9219">
                  <c:v>41453.722222229677</c:v>
                </c:pt>
                <c:pt idx="9220">
                  <c:v>41453.729166674122</c:v>
                </c:pt>
                <c:pt idx="9221">
                  <c:v>41453.736111118567</c:v>
                </c:pt>
                <c:pt idx="9222">
                  <c:v>41453.743055563013</c:v>
                </c:pt>
                <c:pt idx="9223">
                  <c:v>41453.750000007458</c:v>
                </c:pt>
                <c:pt idx="9224">
                  <c:v>41453.756944451903</c:v>
                </c:pt>
                <c:pt idx="9225">
                  <c:v>41453.763888896348</c:v>
                </c:pt>
                <c:pt idx="9226">
                  <c:v>41453.770833340794</c:v>
                </c:pt>
                <c:pt idx="9227">
                  <c:v>41453.777777785239</c:v>
                </c:pt>
                <c:pt idx="9228">
                  <c:v>41453.784722229684</c:v>
                </c:pt>
                <c:pt idx="9229">
                  <c:v>41453.791666674129</c:v>
                </c:pt>
                <c:pt idx="9230">
                  <c:v>41453.798611118575</c:v>
                </c:pt>
                <c:pt idx="9231">
                  <c:v>41453.80555556302</c:v>
                </c:pt>
                <c:pt idx="9232">
                  <c:v>41453.812500007465</c:v>
                </c:pt>
                <c:pt idx="9233">
                  <c:v>41453.81944445191</c:v>
                </c:pt>
                <c:pt idx="9234">
                  <c:v>41453.826388896356</c:v>
                </c:pt>
                <c:pt idx="9235">
                  <c:v>41453.833333340801</c:v>
                </c:pt>
                <c:pt idx="9236">
                  <c:v>41453.840277785246</c:v>
                </c:pt>
                <c:pt idx="9237">
                  <c:v>41453.847222229691</c:v>
                </c:pt>
                <c:pt idx="9238">
                  <c:v>41453.854166674137</c:v>
                </c:pt>
                <c:pt idx="9239">
                  <c:v>41453.861111118582</c:v>
                </c:pt>
                <c:pt idx="9240">
                  <c:v>41453.868055563027</c:v>
                </c:pt>
                <c:pt idx="9241">
                  <c:v>41453.875000007472</c:v>
                </c:pt>
                <c:pt idx="9242">
                  <c:v>41453.881944451918</c:v>
                </c:pt>
                <c:pt idx="9243">
                  <c:v>41453.888888896363</c:v>
                </c:pt>
                <c:pt idx="9244">
                  <c:v>41453.895833340808</c:v>
                </c:pt>
                <c:pt idx="9245">
                  <c:v>41453.902777785253</c:v>
                </c:pt>
                <c:pt idx="9246">
                  <c:v>41453.909722229699</c:v>
                </c:pt>
                <c:pt idx="9247">
                  <c:v>41453.916666674144</c:v>
                </c:pt>
                <c:pt idx="9248">
                  <c:v>41453.923611118589</c:v>
                </c:pt>
                <c:pt idx="9249">
                  <c:v>41453.930555563034</c:v>
                </c:pt>
                <c:pt idx="9250">
                  <c:v>41453.93750000748</c:v>
                </c:pt>
                <c:pt idx="9251">
                  <c:v>41453.944444451925</c:v>
                </c:pt>
                <c:pt idx="9252">
                  <c:v>41453.95138889637</c:v>
                </c:pt>
                <c:pt idx="9253">
                  <c:v>41453.958333340815</c:v>
                </c:pt>
                <c:pt idx="9254">
                  <c:v>41453.965277785261</c:v>
                </c:pt>
                <c:pt idx="9255">
                  <c:v>41453.972222229706</c:v>
                </c:pt>
                <c:pt idx="9256">
                  <c:v>41453.979166674151</c:v>
                </c:pt>
                <c:pt idx="9257">
                  <c:v>41453.986111118596</c:v>
                </c:pt>
                <c:pt idx="9258">
                  <c:v>41453.993055563042</c:v>
                </c:pt>
                <c:pt idx="9259">
                  <c:v>41454.000000007487</c:v>
                </c:pt>
                <c:pt idx="9260">
                  <c:v>41454.006944451932</c:v>
                </c:pt>
                <c:pt idx="9261">
                  <c:v>41454.013888896377</c:v>
                </c:pt>
                <c:pt idx="9262">
                  <c:v>41454.020833340823</c:v>
                </c:pt>
                <c:pt idx="9263">
                  <c:v>41454.027777785268</c:v>
                </c:pt>
                <c:pt idx="9264">
                  <c:v>41454.034722229713</c:v>
                </c:pt>
                <c:pt idx="9265">
                  <c:v>41454.041666674158</c:v>
                </c:pt>
                <c:pt idx="9266">
                  <c:v>41454.048611118604</c:v>
                </c:pt>
                <c:pt idx="9267">
                  <c:v>41454.055555563049</c:v>
                </c:pt>
                <c:pt idx="9268">
                  <c:v>41454.062500007494</c:v>
                </c:pt>
                <c:pt idx="9269">
                  <c:v>41454.069444451939</c:v>
                </c:pt>
                <c:pt idx="9270">
                  <c:v>41454.076388896385</c:v>
                </c:pt>
                <c:pt idx="9271">
                  <c:v>41454.08333334083</c:v>
                </c:pt>
                <c:pt idx="9272">
                  <c:v>41454.090277785275</c:v>
                </c:pt>
                <c:pt idx="9273">
                  <c:v>41454.097222229721</c:v>
                </c:pt>
                <c:pt idx="9274">
                  <c:v>41454.104166674166</c:v>
                </c:pt>
                <c:pt idx="9275">
                  <c:v>41454.111111118611</c:v>
                </c:pt>
                <c:pt idx="9276">
                  <c:v>41454.118055563056</c:v>
                </c:pt>
                <c:pt idx="9277">
                  <c:v>41454.125000007502</c:v>
                </c:pt>
                <c:pt idx="9278">
                  <c:v>41454.131944451947</c:v>
                </c:pt>
                <c:pt idx="9279">
                  <c:v>41454.138888896392</c:v>
                </c:pt>
                <c:pt idx="9280">
                  <c:v>41454.145833340837</c:v>
                </c:pt>
                <c:pt idx="9281">
                  <c:v>41454.152777785283</c:v>
                </c:pt>
                <c:pt idx="9282">
                  <c:v>41454.159722229728</c:v>
                </c:pt>
                <c:pt idx="9283">
                  <c:v>41454.166666674173</c:v>
                </c:pt>
                <c:pt idx="9284">
                  <c:v>41454.173611118618</c:v>
                </c:pt>
                <c:pt idx="9285">
                  <c:v>41454.180555563064</c:v>
                </c:pt>
                <c:pt idx="9286">
                  <c:v>41454.187500007509</c:v>
                </c:pt>
                <c:pt idx="9287">
                  <c:v>41454.194444451954</c:v>
                </c:pt>
                <c:pt idx="9288">
                  <c:v>41454.201388896399</c:v>
                </c:pt>
                <c:pt idx="9289">
                  <c:v>41454.208333340845</c:v>
                </c:pt>
                <c:pt idx="9290">
                  <c:v>41454.21527778529</c:v>
                </c:pt>
                <c:pt idx="9291">
                  <c:v>41454.222222229735</c:v>
                </c:pt>
                <c:pt idx="9292">
                  <c:v>41454.22916667418</c:v>
                </c:pt>
                <c:pt idx="9293">
                  <c:v>41454.236111118626</c:v>
                </c:pt>
                <c:pt idx="9294">
                  <c:v>41454.243055563071</c:v>
                </c:pt>
                <c:pt idx="9295">
                  <c:v>41454.250000007516</c:v>
                </c:pt>
                <c:pt idx="9296">
                  <c:v>41454.256944451961</c:v>
                </c:pt>
                <c:pt idx="9297">
                  <c:v>41454.263888896407</c:v>
                </c:pt>
                <c:pt idx="9298">
                  <c:v>41454.270833340852</c:v>
                </c:pt>
                <c:pt idx="9299">
                  <c:v>41454.277777785297</c:v>
                </c:pt>
                <c:pt idx="9300">
                  <c:v>41454.284722229742</c:v>
                </c:pt>
                <c:pt idx="9301">
                  <c:v>41454.291666674188</c:v>
                </c:pt>
                <c:pt idx="9302">
                  <c:v>41454.298611118633</c:v>
                </c:pt>
                <c:pt idx="9303">
                  <c:v>41454.305555563078</c:v>
                </c:pt>
                <c:pt idx="9304">
                  <c:v>41454.312500007523</c:v>
                </c:pt>
                <c:pt idx="9305">
                  <c:v>41454.319444451969</c:v>
                </c:pt>
                <c:pt idx="9306">
                  <c:v>41454.326388896414</c:v>
                </c:pt>
                <c:pt idx="9307">
                  <c:v>41454.333333340859</c:v>
                </c:pt>
                <c:pt idx="9308">
                  <c:v>41454.340277785304</c:v>
                </c:pt>
                <c:pt idx="9309">
                  <c:v>41454.34722222975</c:v>
                </c:pt>
                <c:pt idx="9310">
                  <c:v>41454.354166674195</c:v>
                </c:pt>
                <c:pt idx="9311">
                  <c:v>41454.36111111864</c:v>
                </c:pt>
                <c:pt idx="9312">
                  <c:v>41454.368055563085</c:v>
                </c:pt>
                <c:pt idx="9313">
                  <c:v>41454.375000007531</c:v>
                </c:pt>
                <c:pt idx="9314">
                  <c:v>41454.381944451976</c:v>
                </c:pt>
                <c:pt idx="9315">
                  <c:v>41454.388888896421</c:v>
                </c:pt>
                <c:pt idx="9316">
                  <c:v>41454.395833340866</c:v>
                </c:pt>
                <c:pt idx="9317">
                  <c:v>41454.402777785312</c:v>
                </c:pt>
                <c:pt idx="9318">
                  <c:v>41454.409722229757</c:v>
                </c:pt>
                <c:pt idx="9319">
                  <c:v>41454.416666674202</c:v>
                </c:pt>
                <c:pt idx="9320">
                  <c:v>41454.423611118647</c:v>
                </c:pt>
                <c:pt idx="9321">
                  <c:v>41454.430555563093</c:v>
                </c:pt>
                <c:pt idx="9322">
                  <c:v>41454.437500007538</c:v>
                </c:pt>
                <c:pt idx="9323">
                  <c:v>41454.444444451983</c:v>
                </c:pt>
                <c:pt idx="9324">
                  <c:v>41454.451388896428</c:v>
                </c:pt>
                <c:pt idx="9325">
                  <c:v>41454.458333340874</c:v>
                </c:pt>
                <c:pt idx="9326">
                  <c:v>41454.465277785319</c:v>
                </c:pt>
                <c:pt idx="9327">
                  <c:v>41454.472222229764</c:v>
                </c:pt>
                <c:pt idx="9328">
                  <c:v>41454.479166674209</c:v>
                </c:pt>
                <c:pt idx="9329">
                  <c:v>41454.486111118655</c:v>
                </c:pt>
                <c:pt idx="9330">
                  <c:v>41454.4930555631</c:v>
                </c:pt>
                <c:pt idx="9331">
                  <c:v>41454.500000007545</c:v>
                </c:pt>
                <c:pt idx="9332">
                  <c:v>41454.50694445199</c:v>
                </c:pt>
                <c:pt idx="9333">
                  <c:v>41454.513888896436</c:v>
                </c:pt>
                <c:pt idx="9334">
                  <c:v>41454.520833340881</c:v>
                </c:pt>
                <c:pt idx="9335">
                  <c:v>41454.527777785326</c:v>
                </c:pt>
                <c:pt idx="9336">
                  <c:v>41454.534722229771</c:v>
                </c:pt>
                <c:pt idx="9337">
                  <c:v>41454.541666674217</c:v>
                </c:pt>
                <c:pt idx="9338">
                  <c:v>41454.548611118662</c:v>
                </c:pt>
                <c:pt idx="9339">
                  <c:v>41454.555555563107</c:v>
                </c:pt>
                <c:pt idx="9340">
                  <c:v>41454.562500007552</c:v>
                </c:pt>
                <c:pt idx="9341">
                  <c:v>41454.569444451998</c:v>
                </c:pt>
                <c:pt idx="9342">
                  <c:v>41454.576388896443</c:v>
                </c:pt>
                <c:pt idx="9343">
                  <c:v>41454.583333340888</c:v>
                </c:pt>
                <c:pt idx="9344">
                  <c:v>41454.590277785333</c:v>
                </c:pt>
                <c:pt idx="9345">
                  <c:v>41454.597222229779</c:v>
                </c:pt>
                <c:pt idx="9346">
                  <c:v>41454.604166674224</c:v>
                </c:pt>
                <c:pt idx="9347">
                  <c:v>41454.611111118669</c:v>
                </c:pt>
                <c:pt idx="9348">
                  <c:v>41454.618055563114</c:v>
                </c:pt>
                <c:pt idx="9349">
                  <c:v>41454.62500000756</c:v>
                </c:pt>
                <c:pt idx="9350">
                  <c:v>41454.631944452005</c:v>
                </c:pt>
                <c:pt idx="9351">
                  <c:v>41454.63888889645</c:v>
                </c:pt>
                <c:pt idx="9352">
                  <c:v>41454.645833340895</c:v>
                </c:pt>
                <c:pt idx="9353">
                  <c:v>41454.652777785341</c:v>
                </c:pt>
                <c:pt idx="9354">
                  <c:v>41454.659722229786</c:v>
                </c:pt>
                <c:pt idx="9355">
                  <c:v>41454.666666674231</c:v>
                </c:pt>
                <c:pt idx="9356">
                  <c:v>41454.673611118676</c:v>
                </c:pt>
                <c:pt idx="9357">
                  <c:v>41454.680555563122</c:v>
                </c:pt>
                <c:pt idx="9358">
                  <c:v>41454.687500007567</c:v>
                </c:pt>
                <c:pt idx="9359">
                  <c:v>41454.694444452012</c:v>
                </c:pt>
                <c:pt idx="9360">
                  <c:v>41454.701388896458</c:v>
                </c:pt>
                <c:pt idx="9361">
                  <c:v>41454.708333340903</c:v>
                </c:pt>
                <c:pt idx="9362">
                  <c:v>41454.715277785348</c:v>
                </c:pt>
                <c:pt idx="9363">
                  <c:v>41454.722222229793</c:v>
                </c:pt>
                <c:pt idx="9364">
                  <c:v>41454.729166674239</c:v>
                </c:pt>
                <c:pt idx="9365">
                  <c:v>41454.736111118684</c:v>
                </c:pt>
                <c:pt idx="9366">
                  <c:v>41454.743055563129</c:v>
                </c:pt>
                <c:pt idx="9367">
                  <c:v>41454.750000007574</c:v>
                </c:pt>
                <c:pt idx="9368">
                  <c:v>41454.75694445202</c:v>
                </c:pt>
                <c:pt idx="9369">
                  <c:v>41454.763888896465</c:v>
                </c:pt>
                <c:pt idx="9370">
                  <c:v>41454.77083334091</c:v>
                </c:pt>
                <c:pt idx="9371">
                  <c:v>41454.777777785355</c:v>
                </c:pt>
                <c:pt idx="9372">
                  <c:v>41454.784722229801</c:v>
                </c:pt>
                <c:pt idx="9373">
                  <c:v>41454.791666674246</c:v>
                </c:pt>
                <c:pt idx="9374">
                  <c:v>41454.798611118691</c:v>
                </c:pt>
                <c:pt idx="9375">
                  <c:v>41454.805555563136</c:v>
                </c:pt>
                <c:pt idx="9376">
                  <c:v>41454.812500007582</c:v>
                </c:pt>
                <c:pt idx="9377">
                  <c:v>41454.819444452027</c:v>
                </c:pt>
                <c:pt idx="9378">
                  <c:v>41454.826388896472</c:v>
                </c:pt>
                <c:pt idx="9379">
                  <c:v>41454.833333340917</c:v>
                </c:pt>
                <c:pt idx="9380">
                  <c:v>41454.840277785363</c:v>
                </c:pt>
                <c:pt idx="9381">
                  <c:v>41454.847222229808</c:v>
                </c:pt>
                <c:pt idx="9382">
                  <c:v>41454.854166674253</c:v>
                </c:pt>
                <c:pt idx="9383">
                  <c:v>41454.861111118698</c:v>
                </c:pt>
                <c:pt idx="9384">
                  <c:v>41454.868055563144</c:v>
                </c:pt>
                <c:pt idx="9385">
                  <c:v>41454.875000007589</c:v>
                </c:pt>
                <c:pt idx="9386">
                  <c:v>41454.881944452034</c:v>
                </c:pt>
                <c:pt idx="9387">
                  <c:v>41454.888888896479</c:v>
                </c:pt>
                <c:pt idx="9388">
                  <c:v>41454.895833340925</c:v>
                </c:pt>
                <c:pt idx="9389">
                  <c:v>41454.90277778537</c:v>
                </c:pt>
                <c:pt idx="9390">
                  <c:v>41454.909722229815</c:v>
                </c:pt>
                <c:pt idx="9391">
                  <c:v>41454.91666667426</c:v>
                </c:pt>
                <c:pt idx="9392">
                  <c:v>41454.923611118706</c:v>
                </c:pt>
                <c:pt idx="9393">
                  <c:v>41454.930555563151</c:v>
                </c:pt>
                <c:pt idx="9394">
                  <c:v>41454.937500007596</c:v>
                </c:pt>
                <c:pt idx="9395">
                  <c:v>41454.944444452041</c:v>
                </c:pt>
                <c:pt idx="9396">
                  <c:v>41454.951388896487</c:v>
                </c:pt>
                <c:pt idx="9397">
                  <c:v>41454.958333340932</c:v>
                </c:pt>
                <c:pt idx="9398">
                  <c:v>41454.965277785377</c:v>
                </c:pt>
                <c:pt idx="9399">
                  <c:v>41454.972222229822</c:v>
                </c:pt>
                <c:pt idx="9400">
                  <c:v>41454.979166674268</c:v>
                </c:pt>
                <c:pt idx="9401">
                  <c:v>41454.986111118713</c:v>
                </c:pt>
                <c:pt idx="9402">
                  <c:v>41454.993055563158</c:v>
                </c:pt>
                <c:pt idx="9403">
                  <c:v>41455.000000007603</c:v>
                </c:pt>
                <c:pt idx="9404">
                  <c:v>41455.006944452049</c:v>
                </c:pt>
                <c:pt idx="9405">
                  <c:v>41455.013888896494</c:v>
                </c:pt>
                <c:pt idx="9406">
                  <c:v>41455.020833340939</c:v>
                </c:pt>
                <c:pt idx="9407">
                  <c:v>41455.027777785384</c:v>
                </c:pt>
                <c:pt idx="9408">
                  <c:v>41455.03472222983</c:v>
                </c:pt>
                <c:pt idx="9409">
                  <c:v>41455.041666674275</c:v>
                </c:pt>
                <c:pt idx="9410">
                  <c:v>41455.04861111872</c:v>
                </c:pt>
                <c:pt idx="9411">
                  <c:v>41455.055555563165</c:v>
                </c:pt>
                <c:pt idx="9412">
                  <c:v>41455.062500007611</c:v>
                </c:pt>
                <c:pt idx="9413">
                  <c:v>41455.069444452056</c:v>
                </c:pt>
                <c:pt idx="9414">
                  <c:v>41455.076388896501</c:v>
                </c:pt>
                <c:pt idx="9415">
                  <c:v>41455.083333340946</c:v>
                </c:pt>
                <c:pt idx="9416">
                  <c:v>41455.090277785392</c:v>
                </c:pt>
                <c:pt idx="9417">
                  <c:v>41455.097222229837</c:v>
                </c:pt>
                <c:pt idx="9418">
                  <c:v>41455.104166674282</c:v>
                </c:pt>
                <c:pt idx="9419">
                  <c:v>41455.111111118727</c:v>
                </c:pt>
                <c:pt idx="9420">
                  <c:v>41455.118055563173</c:v>
                </c:pt>
                <c:pt idx="9421">
                  <c:v>41455.125000007618</c:v>
                </c:pt>
                <c:pt idx="9422">
                  <c:v>41455.131944452063</c:v>
                </c:pt>
                <c:pt idx="9423">
                  <c:v>41455.138888896508</c:v>
                </c:pt>
                <c:pt idx="9424">
                  <c:v>41455.145833340954</c:v>
                </c:pt>
                <c:pt idx="9425">
                  <c:v>41455.152777785399</c:v>
                </c:pt>
                <c:pt idx="9426">
                  <c:v>41455.159722229844</c:v>
                </c:pt>
                <c:pt idx="9427">
                  <c:v>41455.166666674289</c:v>
                </c:pt>
                <c:pt idx="9428">
                  <c:v>41455.173611118735</c:v>
                </c:pt>
                <c:pt idx="9429">
                  <c:v>41455.18055556318</c:v>
                </c:pt>
                <c:pt idx="9430">
                  <c:v>41455.187500007625</c:v>
                </c:pt>
                <c:pt idx="9431">
                  <c:v>41455.19444445207</c:v>
                </c:pt>
                <c:pt idx="9432">
                  <c:v>41455.201388896516</c:v>
                </c:pt>
                <c:pt idx="9433">
                  <c:v>41455.208333340961</c:v>
                </c:pt>
                <c:pt idx="9434">
                  <c:v>41455.215277785406</c:v>
                </c:pt>
                <c:pt idx="9435">
                  <c:v>41455.222222229851</c:v>
                </c:pt>
                <c:pt idx="9436">
                  <c:v>41455.229166674297</c:v>
                </c:pt>
                <c:pt idx="9437">
                  <c:v>41455.236111118742</c:v>
                </c:pt>
                <c:pt idx="9438">
                  <c:v>41455.243055563187</c:v>
                </c:pt>
                <c:pt idx="9439">
                  <c:v>41455.250000007632</c:v>
                </c:pt>
                <c:pt idx="9440">
                  <c:v>41455.256944452078</c:v>
                </c:pt>
                <c:pt idx="9441">
                  <c:v>41455.263888896523</c:v>
                </c:pt>
                <c:pt idx="9442">
                  <c:v>41455.270833340968</c:v>
                </c:pt>
                <c:pt idx="9443">
                  <c:v>41455.277777785413</c:v>
                </c:pt>
                <c:pt idx="9444">
                  <c:v>41455.284722229859</c:v>
                </c:pt>
                <c:pt idx="9445">
                  <c:v>41455.291666674304</c:v>
                </c:pt>
                <c:pt idx="9446">
                  <c:v>41455.298611118749</c:v>
                </c:pt>
                <c:pt idx="9447">
                  <c:v>41455.305555563195</c:v>
                </c:pt>
                <c:pt idx="9448">
                  <c:v>41455.31250000764</c:v>
                </c:pt>
                <c:pt idx="9449">
                  <c:v>41455.319444452085</c:v>
                </c:pt>
                <c:pt idx="9450">
                  <c:v>41455.32638889653</c:v>
                </c:pt>
                <c:pt idx="9451">
                  <c:v>41455.333333340976</c:v>
                </c:pt>
                <c:pt idx="9452">
                  <c:v>41455.340277785421</c:v>
                </c:pt>
                <c:pt idx="9453">
                  <c:v>41455.347222229866</c:v>
                </c:pt>
                <c:pt idx="9454">
                  <c:v>41455.354166674311</c:v>
                </c:pt>
                <c:pt idx="9455">
                  <c:v>41455.361111118757</c:v>
                </c:pt>
                <c:pt idx="9456">
                  <c:v>41455.368055563202</c:v>
                </c:pt>
                <c:pt idx="9457">
                  <c:v>41455.375000007647</c:v>
                </c:pt>
                <c:pt idx="9458">
                  <c:v>41455.381944452092</c:v>
                </c:pt>
                <c:pt idx="9459">
                  <c:v>41455.388888896538</c:v>
                </c:pt>
                <c:pt idx="9460">
                  <c:v>41455.395833340983</c:v>
                </c:pt>
                <c:pt idx="9461">
                  <c:v>41455.402777785428</c:v>
                </c:pt>
                <c:pt idx="9462">
                  <c:v>41455.409722229873</c:v>
                </c:pt>
                <c:pt idx="9463">
                  <c:v>41455.416666674319</c:v>
                </c:pt>
                <c:pt idx="9464">
                  <c:v>41455.423611118764</c:v>
                </c:pt>
                <c:pt idx="9465">
                  <c:v>41455.430555563209</c:v>
                </c:pt>
                <c:pt idx="9466">
                  <c:v>41455.437500007654</c:v>
                </c:pt>
                <c:pt idx="9467">
                  <c:v>41455.4444444521</c:v>
                </c:pt>
                <c:pt idx="9468">
                  <c:v>41455.451388896545</c:v>
                </c:pt>
                <c:pt idx="9469">
                  <c:v>41455.45833334099</c:v>
                </c:pt>
                <c:pt idx="9470">
                  <c:v>41455.465277785435</c:v>
                </c:pt>
                <c:pt idx="9471">
                  <c:v>41455.472222229881</c:v>
                </c:pt>
                <c:pt idx="9472">
                  <c:v>41455.479166674326</c:v>
                </c:pt>
                <c:pt idx="9473">
                  <c:v>41455.486111118771</c:v>
                </c:pt>
                <c:pt idx="9474">
                  <c:v>41455.493055563216</c:v>
                </c:pt>
                <c:pt idx="9475">
                  <c:v>41455.500000007662</c:v>
                </c:pt>
                <c:pt idx="9476">
                  <c:v>41455.506944452107</c:v>
                </c:pt>
                <c:pt idx="9477">
                  <c:v>41455.513888896552</c:v>
                </c:pt>
                <c:pt idx="9478">
                  <c:v>41455.520833340997</c:v>
                </c:pt>
                <c:pt idx="9479">
                  <c:v>41455.527777785443</c:v>
                </c:pt>
                <c:pt idx="9480">
                  <c:v>41455.534722229888</c:v>
                </c:pt>
                <c:pt idx="9481">
                  <c:v>41455.541666674333</c:v>
                </c:pt>
                <c:pt idx="9482">
                  <c:v>41455.548611118778</c:v>
                </c:pt>
                <c:pt idx="9483">
                  <c:v>41455.555555563224</c:v>
                </c:pt>
                <c:pt idx="9484">
                  <c:v>41455.562500007669</c:v>
                </c:pt>
                <c:pt idx="9485">
                  <c:v>41455.569444452114</c:v>
                </c:pt>
                <c:pt idx="9486">
                  <c:v>41455.576388896559</c:v>
                </c:pt>
                <c:pt idx="9487">
                  <c:v>41455.583333341005</c:v>
                </c:pt>
                <c:pt idx="9488">
                  <c:v>41455.59027778545</c:v>
                </c:pt>
                <c:pt idx="9489">
                  <c:v>41455.597222229895</c:v>
                </c:pt>
                <c:pt idx="9490">
                  <c:v>41455.60416667434</c:v>
                </c:pt>
                <c:pt idx="9491">
                  <c:v>41455.611111118786</c:v>
                </c:pt>
                <c:pt idx="9492">
                  <c:v>41455.618055563231</c:v>
                </c:pt>
                <c:pt idx="9493">
                  <c:v>41455.625000007676</c:v>
                </c:pt>
                <c:pt idx="9494">
                  <c:v>41455.631944452121</c:v>
                </c:pt>
                <c:pt idx="9495">
                  <c:v>41455.638888896567</c:v>
                </c:pt>
                <c:pt idx="9496">
                  <c:v>41455.645833341012</c:v>
                </c:pt>
                <c:pt idx="9497">
                  <c:v>41455.652777785457</c:v>
                </c:pt>
                <c:pt idx="9498">
                  <c:v>41455.659722229902</c:v>
                </c:pt>
                <c:pt idx="9499">
                  <c:v>41455.666666674348</c:v>
                </c:pt>
                <c:pt idx="9500">
                  <c:v>41455.673611118793</c:v>
                </c:pt>
                <c:pt idx="9501">
                  <c:v>41455.680555563238</c:v>
                </c:pt>
                <c:pt idx="9502">
                  <c:v>41455.687500007683</c:v>
                </c:pt>
                <c:pt idx="9503">
                  <c:v>41455.694444452129</c:v>
                </c:pt>
                <c:pt idx="9504">
                  <c:v>41455.701388896574</c:v>
                </c:pt>
                <c:pt idx="9505">
                  <c:v>41455.708333341019</c:v>
                </c:pt>
                <c:pt idx="9506">
                  <c:v>41455.715277785464</c:v>
                </c:pt>
                <c:pt idx="9507">
                  <c:v>41455.72222222991</c:v>
                </c:pt>
                <c:pt idx="9508">
                  <c:v>41455.729166674355</c:v>
                </c:pt>
                <c:pt idx="9509">
                  <c:v>41455.7361111188</c:v>
                </c:pt>
                <c:pt idx="9510">
                  <c:v>41455.743055563245</c:v>
                </c:pt>
                <c:pt idx="9511">
                  <c:v>41455.750000007691</c:v>
                </c:pt>
                <c:pt idx="9512">
                  <c:v>41455.756944452136</c:v>
                </c:pt>
                <c:pt idx="9513">
                  <c:v>41455.763888896581</c:v>
                </c:pt>
                <c:pt idx="9514">
                  <c:v>41455.770833341026</c:v>
                </c:pt>
                <c:pt idx="9515">
                  <c:v>41455.777777785472</c:v>
                </c:pt>
                <c:pt idx="9516">
                  <c:v>41455.784722229917</c:v>
                </c:pt>
                <c:pt idx="9517">
                  <c:v>41455.791666674362</c:v>
                </c:pt>
                <c:pt idx="9518">
                  <c:v>41455.798611118807</c:v>
                </c:pt>
                <c:pt idx="9519">
                  <c:v>41455.805555563253</c:v>
                </c:pt>
                <c:pt idx="9520">
                  <c:v>41455.812500007698</c:v>
                </c:pt>
                <c:pt idx="9521">
                  <c:v>41455.819444452143</c:v>
                </c:pt>
                <c:pt idx="9522">
                  <c:v>41455.826388896588</c:v>
                </c:pt>
                <c:pt idx="9523">
                  <c:v>41455.833333341034</c:v>
                </c:pt>
                <c:pt idx="9524">
                  <c:v>41455.840277785479</c:v>
                </c:pt>
                <c:pt idx="9525">
                  <c:v>41455.847222229924</c:v>
                </c:pt>
                <c:pt idx="9526">
                  <c:v>41455.854166674369</c:v>
                </c:pt>
                <c:pt idx="9527">
                  <c:v>41455.861111118815</c:v>
                </c:pt>
                <c:pt idx="9528">
                  <c:v>41455.86805556326</c:v>
                </c:pt>
                <c:pt idx="9529">
                  <c:v>41455.875000007705</c:v>
                </c:pt>
                <c:pt idx="9530">
                  <c:v>41455.88194445215</c:v>
                </c:pt>
                <c:pt idx="9531">
                  <c:v>41455.888888896596</c:v>
                </c:pt>
                <c:pt idx="9532">
                  <c:v>41455.895833341041</c:v>
                </c:pt>
                <c:pt idx="9533">
                  <c:v>41455.902777785486</c:v>
                </c:pt>
                <c:pt idx="9534">
                  <c:v>41455.909722229932</c:v>
                </c:pt>
                <c:pt idx="9535">
                  <c:v>41455.916666674377</c:v>
                </c:pt>
                <c:pt idx="9536">
                  <c:v>41455.923611118822</c:v>
                </c:pt>
                <c:pt idx="9537">
                  <c:v>41455.930555563267</c:v>
                </c:pt>
                <c:pt idx="9538">
                  <c:v>41455.937500007713</c:v>
                </c:pt>
                <c:pt idx="9539">
                  <c:v>41455.944444452158</c:v>
                </c:pt>
                <c:pt idx="9540">
                  <c:v>41455.951388896603</c:v>
                </c:pt>
                <c:pt idx="9541">
                  <c:v>41455.958333341048</c:v>
                </c:pt>
                <c:pt idx="9542">
                  <c:v>41455.965277785494</c:v>
                </c:pt>
                <c:pt idx="9543">
                  <c:v>41455.972222229939</c:v>
                </c:pt>
                <c:pt idx="9544">
                  <c:v>41455.979166674384</c:v>
                </c:pt>
                <c:pt idx="9545">
                  <c:v>41455.986111118829</c:v>
                </c:pt>
                <c:pt idx="9546">
                  <c:v>41455.993055563275</c:v>
                </c:pt>
                <c:pt idx="9547">
                  <c:v>41456.00000000772</c:v>
                </c:pt>
                <c:pt idx="9548">
                  <c:v>41456.006944452165</c:v>
                </c:pt>
                <c:pt idx="9549">
                  <c:v>41456.01388889661</c:v>
                </c:pt>
                <c:pt idx="9550">
                  <c:v>41456.020833341056</c:v>
                </c:pt>
                <c:pt idx="9551">
                  <c:v>41456.027777785501</c:v>
                </c:pt>
                <c:pt idx="9552">
                  <c:v>41456.034722229946</c:v>
                </c:pt>
                <c:pt idx="9553">
                  <c:v>41456.041666674391</c:v>
                </c:pt>
                <c:pt idx="9554">
                  <c:v>41456.048611118837</c:v>
                </c:pt>
                <c:pt idx="9555">
                  <c:v>41456.055555563282</c:v>
                </c:pt>
                <c:pt idx="9556">
                  <c:v>41456.062500007727</c:v>
                </c:pt>
                <c:pt idx="9557">
                  <c:v>41456.069444452172</c:v>
                </c:pt>
                <c:pt idx="9558">
                  <c:v>41456.076388896618</c:v>
                </c:pt>
                <c:pt idx="9559">
                  <c:v>41456.083333341063</c:v>
                </c:pt>
                <c:pt idx="9560">
                  <c:v>41456.090277785508</c:v>
                </c:pt>
                <c:pt idx="9561">
                  <c:v>41456.097222229953</c:v>
                </c:pt>
                <c:pt idx="9562">
                  <c:v>41456.104166674399</c:v>
                </c:pt>
                <c:pt idx="9563">
                  <c:v>41456.111111118844</c:v>
                </c:pt>
                <c:pt idx="9564">
                  <c:v>41456.118055563289</c:v>
                </c:pt>
                <c:pt idx="9565">
                  <c:v>41456.125000007734</c:v>
                </c:pt>
                <c:pt idx="9566">
                  <c:v>41456.13194445218</c:v>
                </c:pt>
                <c:pt idx="9567">
                  <c:v>41456.138888896625</c:v>
                </c:pt>
                <c:pt idx="9568">
                  <c:v>41456.14583334107</c:v>
                </c:pt>
                <c:pt idx="9569">
                  <c:v>41456.152777785515</c:v>
                </c:pt>
                <c:pt idx="9570">
                  <c:v>41456.159722229961</c:v>
                </c:pt>
                <c:pt idx="9571">
                  <c:v>41456.166666674406</c:v>
                </c:pt>
                <c:pt idx="9572">
                  <c:v>41456.173611118851</c:v>
                </c:pt>
                <c:pt idx="9573">
                  <c:v>41456.180555563296</c:v>
                </c:pt>
                <c:pt idx="9574">
                  <c:v>41456.187500007742</c:v>
                </c:pt>
                <c:pt idx="9575">
                  <c:v>41456.194444452187</c:v>
                </c:pt>
                <c:pt idx="9576">
                  <c:v>41456.201388896632</c:v>
                </c:pt>
                <c:pt idx="9577">
                  <c:v>41456.208333341077</c:v>
                </c:pt>
                <c:pt idx="9578">
                  <c:v>41456.215277785523</c:v>
                </c:pt>
                <c:pt idx="9579">
                  <c:v>41456.222222229968</c:v>
                </c:pt>
                <c:pt idx="9580">
                  <c:v>41456.229166674413</c:v>
                </c:pt>
                <c:pt idx="9581">
                  <c:v>41456.236111118858</c:v>
                </c:pt>
                <c:pt idx="9582">
                  <c:v>41456.243055563304</c:v>
                </c:pt>
                <c:pt idx="9583">
                  <c:v>41456.250000007749</c:v>
                </c:pt>
                <c:pt idx="9584">
                  <c:v>41456.256944452194</c:v>
                </c:pt>
                <c:pt idx="9585">
                  <c:v>41456.263888896639</c:v>
                </c:pt>
                <c:pt idx="9586">
                  <c:v>41456.270833341085</c:v>
                </c:pt>
                <c:pt idx="9587">
                  <c:v>41456.27777778553</c:v>
                </c:pt>
                <c:pt idx="9588">
                  <c:v>41456.284722229975</c:v>
                </c:pt>
                <c:pt idx="9589">
                  <c:v>41456.29166667442</c:v>
                </c:pt>
                <c:pt idx="9590">
                  <c:v>41456.298611118866</c:v>
                </c:pt>
                <c:pt idx="9591">
                  <c:v>41456.305555563311</c:v>
                </c:pt>
                <c:pt idx="9592">
                  <c:v>41456.312500007756</c:v>
                </c:pt>
                <c:pt idx="9593">
                  <c:v>41456.319444452201</c:v>
                </c:pt>
                <c:pt idx="9594">
                  <c:v>41456.326388896647</c:v>
                </c:pt>
                <c:pt idx="9595">
                  <c:v>41456.333333341092</c:v>
                </c:pt>
                <c:pt idx="9596">
                  <c:v>41456.340277785537</c:v>
                </c:pt>
                <c:pt idx="9597">
                  <c:v>41456.347222229982</c:v>
                </c:pt>
                <c:pt idx="9598">
                  <c:v>41456.354166674428</c:v>
                </c:pt>
                <c:pt idx="9599">
                  <c:v>41456.361111118873</c:v>
                </c:pt>
                <c:pt idx="9600">
                  <c:v>41456.368055563318</c:v>
                </c:pt>
                <c:pt idx="9601">
                  <c:v>41456.375000007763</c:v>
                </c:pt>
                <c:pt idx="9602">
                  <c:v>41456.381944452209</c:v>
                </c:pt>
                <c:pt idx="9603">
                  <c:v>41456.388888896654</c:v>
                </c:pt>
                <c:pt idx="9604">
                  <c:v>41456.395833341099</c:v>
                </c:pt>
                <c:pt idx="9605">
                  <c:v>41456.402777785544</c:v>
                </c:pt>
                <c:pt idx="9606">
                  <c:v>41456.40972222999</c:v>
                </c:pt>
                <c:pt idx="9607">
                  <c:v>41456.416666674435</c:v>
                </c:pt>
                <c:pt idx="9608">
                  <c:v>41456.42361111888</c:v>
                </c:pt>
                <c:pt idx="9609">
                  <c:v>41456.430555563325</c:v>
                </c:pt>
                <c:pt idx="9610">
                  <c:v>41456.437500007771</c:v>
                </c:pt>
                <c:pt idx="9611">
                  <c:v>41456.444444452216</c:v>
                </c:pt>
                <c:pt idx="9612">
                  <c:v>41456.451388896661</c:v>
                </c:pt>
              </c:numCache>
            </c:numRef>
          </c:xVal>
          <c:yVal>
            <c:numRef>
              <c:f>'C_ LYWSWW_10min'!$S$11:$S$10852</c:f>
              <c:numCache>
                <c:formatCode>General</c:formatCode>
                <c:ptCount val="10842"/>
                <c:pt idx="0">
                  <c:v>1.9805948473640478E-2</c:v>
                </c:pt>
                <c:pt idx="1">
                  <c:v>2.5464790894648093E-2</c:v>
                </c:pt>
                <c:pt idx="2">
                  <c:v>3.3953054526227766E-2</c:v>
                </c:pt>
                <c:pt idx="3">
                  <c:v>3.3953054526227766E-2</c:v>
                </c:pt>
                <c:pt idx="4">
                  <c:v>3.3953054526227766E-2</c:v>
                </c:pt>
                <c:pt idx="5">
                  <c:v>3.3953054526227766E-2</c:v>
                </c:pt>
                <c:pt idx="6">
                  <c:v>3.3953054526227766E-2</c:v>
                </c:pt>
                <c:pt idx="7">
                  <c:v>3.3953054526227766E-2</c:v>
                </c:pt>
                <c:pt idx="8">
                  <c:v>3.3953054526227766E-2</c:v>
                </c:pt>
                <c:pt idx="9">
                  <c:v>3.3953054526227766E-2</c:v>
                </c:pt>
                <c:pt idx="10">
                  <c:v>3.3953054526227766E-2</c:v>
                </c:pt>
                <c:pt idx="11">
                  <c:v>3.3953054526227766E-2</c:v>
                </c:pt>
                <c:pt idx="12">
                  <c:v>3.3953054526227766E-2</c:v>
                </c:pt>
                <c:pt idx="13">
                  <c:v>3.3953054526227766E-2</c:v>
                </c:pt>
                <c:pt idx="14">
                  <c:v>3.3953054526227766E-2</c:v>
                </c:pt>
                <c:pt idx="15">
                  <c:v>3.3953054526227766E-2</c:v>
                </c:pt>
                <c:pt idx="16">
                  <c:v>3.3953054526227766E-2</c:v>
                </c:pt>
                <c:pt idx="17">
                  <c:v>3.3953054526227766E-2</c:v>
                </c:pt>
                <c:pt idx="18">
                  <c:v>3.3953054526227766E-2</c:v>
                </c:pt>
                <c:pt idx="19">
                  <c:v>3.3953054526227766E-2</c:v>
                </c:pt>
                <c:pt idx="20">
                  <c:v>3.3953054526227766E-2</c:v>
                </c:pt>
                <c:pt idx="21">
                  <c:v>3.3953054526227766E-2</c:v>
                </c:pt>
                <c:pt idx="22">
                  <c:v>3.3953054526227766E-2</c:v>
                </c:pt>
                <c:pt idx="23">
                  <c:v>3.3953054526227766E-2</c:v>
                </c:pt>
                <c:pt idx="24">
                  <c:v>3.3953054526227766E-2</c:v>
                </c:pt>
                <c:pt idx="25">
                  <c:v>3.3953054526227766E-2</c:v>
                </c:pt>
                <c:pt idx="26">
                  <c:v>3.3953054526227766E-2</c:v>
                </c:pt>
                <c:pt idx="27">
                  <c:v>3.3953054526227766E-2</c:v>
                </c:pt>
                <c:pt idx="28">
                  <c:v>3.3953054526227766E-2</c:v>
                </c:pt>
                <c:pt idx="29">
                  <c:v>3.3953054526227766E-2</c:v>
                </c:pt>
                <c:pt idx="30">
                  <c:v>3.3953054526227766E-2</c:v>
                </c:pt>
                <c:pt idx="31">
                  <c:v>3.3953054526227766E-2</c:v>
                </c:pt>
                <c:pt idx="32">
                  <c:v>3.3953054526227766E-2</c:v>
                </c:pt>
                <c:pt idx="33">
                  <c:v>3.3953054526227766E-2</c:v>
                </c:pt>
                <c:pt idx="34">
                  <c:v>3.3953054526227766E-2</c:v>
                </c:pt>
                <c:pt idx="35">
                  <c:v>3.3953054526227766E-2</c:v>
                </c:pt>
                <c:pt idx="36">
                  <c:v>3.3953054526227766E-2</c:v>
                </c:pt>
                <c:pt idx="37">
                  <c:v>3.3953054526227766E-2</c:v>
                </c:pt>
                <c:pt idx="38">
                  <c:v>3.3953054526227766E-2</c:v>
                </c:pt>
                <c:pt idx="39">
                  <c:v>3.3953054526227766E-2</c:v>
                </c:pt>
                <c:pt idx="40">
                  <c:v>3.3953054526227766E-2</c:v>
                </c:pt>
                <c:pt idx="41">
                  <c:v>3.3953054526227766E-2</c:v>
                </c:pt>
                <c:pt idx="42">
                  <c:v>3.3953054526227766E-2</c:v>
                </c:pt>
                <c:pt idx="43">
                  <c:v>3.3953054526227766E-2</c:v>
                </c:pt>
                <c:pt idx="44">
                  <c:v>3.3953054526227766E-2</c:v>
                </c:pt>
                <c:pt idx="45">
                  <c:v>3.3953054526227766E-2</c:v>
                </c:pt>
                <c:pt idx="46">
                  <c:v>3.3953054526227766E-2</c:v>
                </c:pt>
                <c:pt idx="47">
                  <c:v>3.3953054526227766E-2</c:v>
                </c:pt>
                <c:pt idx="48">
                  <c:v>3.3953054526227766E-2</c:v>
                </c:pt>
                <c:pt idx="49">
                  <c:v>3.3953054526227766E-2</c:v>
                </c:pt>
                <c:pt idx="50">
                  <c:v>3.3953054526227766E-2</c:v>
                </c:pt>
                <c:pt idx="51">
                  <c:v>3.3953054526227766E-2</c:v>
                </c:pt>
                <c:pt idx="52">
                  <c:v>3.3953054526227766E-2</c:v>
                </c:pt>
                <c:pt idx="53">
                  <c:v>3.3953054526227766E-2</c:v>
                </c:pt>
                <c:pt idx="54">
                  <c:v>3.3953054526227766E-2</c:v>
                </c:pt>
                <c:pt idx="55">
                  <c:v>3.3953054526227766E-2</c:v>
                </c:pt>
                <c:pt idx="56">
                  <c:v>3.3953054526227766E-2</c:v>
                </c:pt>
                <c:pt idx="57">
                  <c:v>3.3953054526227766E-2</c:v>
                </c:pt>
                <c:pt idx="58">
                  <c:v>3.3953054526227766E-2</c:v>
                </c:pt>
                <c:pt idx="59">
                  <c:v>3.3953054526227766E-2</c:v>
                </c:pt>
                <c:pt idx="60">
                  <c:v>3.3953054526227766E-2</c:v>
                </c:pt>
                <c:pt idx="61">
                  <c:v>3.3953054526227766E-2</c:v>
                </c:pt>
                <c:pt idx="62">
                  <c:v>3.3953054526227766E-2</c:v>
                </c:pt>
                <c:pt idx="63">
                  <c:v>3.3953054526227766E-2</c:v>
                </c:pt>
                <c:pt idx="64">
                  <c:v>3.3953054526227766E-2</c:v>
                </c:pt>
                <c:pt idx="65">
                  <c:v>3.3953054526227766E-2</c:v>
                </c:pt>
                <c:pt idx="66">
                  <c:v>3.3953054526227766E-2</c:v>
                </c:pt>
                <c:pt idx="67">
                  <c:v>3.3953054526227766E-2</c:v>
                </c:pt>
                <c:pt idx="68">
                  <c:v>3.3953054526227766E-2</c:v>
                </c:pt>
                <c:pt idx="69">
                  <c:v>3.3953054526227766E-2</c:v>
                </c:pt>
                <c:pt idx="70">
                  <c:v>3.3953054526227766E-2</c:v>
                </c:pt>
                <c:pt idx="71">
                  <c:v>3.3953054526227766E-2</c:v>
                </c:pt>
                <c:pt idx="72">
                  <c:v>3.3953054526227766E-2</c:v>
                </c:pt>
                <c:pt idx="73">
                  <c:v>3.3953054526227766E-2</c:v>
                </c:pt>
                <c:pt idx="74">
                  <c:v>3.3953054526227766E-2</c:v>
                </c:pt>
                <c:pt idx="75">
                  <c:v>3.3953054526227766E-2</c:v>
                </c:pt>
                <c:pt idx="76">
                  <c:v>3.3953054526227766E-2</c:v>
                </c:pt>
                <c:pt idx="77">
                  <c:v>3.3953054526227766E-2</c:v>
                </c:pt>
                <c:pt idx="78">
                  <c:v>3.3953054526227766E-2</c:v>
                </c:pt>
                <c:pt idx="79">
                  <c:v>3.3953054526227766E-2</c:v>
                </c:pt>
                <c:pt idx="80">
                  <c:v>3.3953054526227766E-2</c:v>
                </c:pt>
                <c:pt idx="81">
                  <c:v>3.3953054526227766E-2</c:v>
                </c:pt>
                <c:pt idx="82">
                  <c:v>3.3953054526227766E-2</c:v>
                </c:pt>
                <c:pt idx="83">
                  <c:v>3.3953054526227766E-2</c:v>
                </c:pt>
                <c:pt idx="84">
                  <c:v>3.3953054526227766E-2</c:v>
                </c:pt>
                <c:pt idx="85">
                  <c:v>3.3953054526227766E-2</c:v>
                </c:pt>
                <c:pt idx="86">
                  <c:v>3.3953054526227766E-2</c:v>
                </c:pt>
                <c:pt idx="87">
                  <c:v>3.3953054526227766E-2</c:v>
                </c:pt>
                <c:pt idx="88">
                  <c:v>3.3953054526227766E-2</c:v>
                </c:pt>
                <c:pt idx="89">
                  <c:v>3.3953054526227766E-2</c:v>
                </c:pt>
                <c:pt idx="90">
                  <c:v>3.3953054526227766E-2</c:v>
                </c:pt>
                <c:pt idx="91">
                  <c:v>3.3953054526227766E-2</c:v>
                </c:pt>
                <c:pt idx="92">
                  <c:v>3.3953054526227766E-2</c:v>
                </c:pt>
                <c:pt idx="93">
                  <c:v>3.3953054526227766E-2</c:v>
                </c:pt>
                <c:pt idx="94">
                  <c:v>3.3953054526227766E-2</c:v>
                </c:pt>
                <c:pt idx="95">
                  <c:v>3.3953054526227766E-2</c:v>
                </c:pt>
                <c:pt idx="96">
                  <c:v>3.3953054526227766E-2</c:v>
                </c:pt>
                <c:pt idx="97">
                  <c:v>3.3953054526227766E-2</c:v>
                </c:pt>
                <c:pt idx="98">
                  <c:v>3.3953054526227766E-2</c:v>
                </c:pt>
                <c:pt idx="99">
                  <c:v>3.3953054526227766E-2</c:v>
                </c:pt>
                <c:pt idx="100">
                  <c:v>3.3953054526227766E-2</c:v>
                </c:pt>
                <c:pt idx="101">
                  <c:v>3.3953054526227766E-2</c:v>
                </c:pt>
                <c:pt idx="102">
                  <c:v>3.3953054526227766E-2</c:v>
                </c:pt>
                <c:pt idx="103">
                  <c:v>3.3953054526227766E-2</c:v>
                </c:pt>
                <c:pt idx="104">
                  <c:v>3.3953054526227766E-2</c:v>
                </c:pt>
                <c:pt idx="105">
                  <c:v>3.3953054526227766E-2</c:v>
                </c:pt>
                <c:pt idx="106">
                  <c:v>3.3953054526227766E-2</c:v>
                </c:pt>
                <c:pt idx="107">
                  <c:v>3.3953054526227766E-2</c:v>
                </c:pt>
                <c:pt idx="108">
                  <c:v>3.3953054526227766E-2</c:v>
                </c:pt>
                <c:pt idx="109">
                  <c:v>3.3953054526227766E-2</c:v>
                </c:pt>
                <c:pt idx="110">
                  <c:v>3.3953054526227766E-2</c:v>
                </c:pt>
                <c:pt idx="111">
                  <c:v>3.3953054526227766E-2</c:v>
                </c:pt>
                <c:pt idx="112">
                  <c:v>3.3953054526227766E-2</c:v>
                </c:pt>
                <c:pt idx="113">
                  <c:v>3.3953054526227766E-2</c:v>
                </c:pt>
                <c:pt idx="114">
                  <c:v>3.3953054526227766E-2</c:v>
                </c:pt>
                <c:pt idx="115">
                  <c:v>3.3953054526227766E-2</c:v>
                </c:pt>
                <c:pt idx="116">
                  <c:v>3.3953054526227766E-2</c:v>
                </c:pt>
                <c:pt idx="117">
                  <c:v>3.3953054526227766E-2</c:v>
                </c:pt>
                <c:pt idx="118">
                  <c:v>3.3953054526227766E-2</c:v>
                </c:pt>
                <c:pt idx="119">
                  <c:v>3.3953054526227766E-2</c:v>
                </c:pt>
                <c:pt idx="120">
                  <c:v>3.3953054526227766E-2</c:v>
                </c:pt>
                <c:pt idx="121">
                  <c:v>3.3953054526227766E-2</c:v>
                </c:pt>
                <c:pt idx="122">
                  <c:v>3.3953054526227766E-2</c:v>
                </c:pt>
                <c:pt idx="123">
                  <c:v>3.3953054526227766E-2</c:v>
                </c:pt>
                <c:pt idx="124">
                  <c:v>3.3953054526227766E-2</c:v>
                </c:pt>
                <c:pt idx="125">
                  <c:v>3.3953054526227766E-2</c:v>
                </c:pt>
                <c:pt idx="126">
                  <c:v>3.3953054526227766E-2</c:v>
                </c:pt>
                <c:pt idx="127">
                  <c:v>3.3953054526227766E-2</c:v>
                </c:pt>
                <c:pt idx="128">
                  <c:v>3.3953054526227766E-2</c:v>
                </c:pt>
                <c:pt idx="129">
                  <c:v>3.3953054526227766E-2</c:v>
                </c:pt>
                <c:pt idx="130">
                  <c:v>3.3953054526227766E-2</c:v>
                </c:pt>
                <c:pt idx="131">
                  <c:v>3.3953054526227766E-2</c:v>
                </c:pt>
                <c:pt idx="132">
                  <c:v>3.3953054526227766E-2</c:v>
                </c:pt>
                <c:pt idx="133">
                  <c:v>3.3953054526227766E-2</c:v>
                </c:pt>
                <c:pt idx="134">
                  <c:v>3.3953054526227766E-2</c:v>
                </c:pt>
                <c:pt idx="135">
                  <c:v>3.3953054526227766E-2</c:v>
                </c:pt>
                <c:pt idx="136">
                  <c:v>3.3953054526227766E-2</c:v>
                </c:pt>
                <c:pt idx="137">
                  <c:v>3.3953054526227766E-2</c:v>
                </c:pt>
                <c:pt idx="138">
                  <c:v>3.3953054526227766E-2</c:v>
                </c:pt>
                <c:pt idx="139">
                  <c:v>3.3953054526227766E-2</c:v>
                </c:pt>
                <c:pt idx="140">
                  <c:v>3.3953054526227766E-2</c:v>
                </c:pt>
                <c:pt idx="141">
                  <c:v>3.3953054526227766E-2</c:v>
                </c:pt>
                <c:pt idx="142">
                  <c:v>3.3953054526227766E-2</c:v>
                </c:pt>
                <c:pt idx="143">
                  <c:v>3.3953054526227766E-2</c:v>
                </c:pt>
                <c:pt idx="144">
                  <c:v>3.3953054526227766E-2</c:v>
                </c:pt>
                <c:pt idx="145">
                  <c:v>3.3953054526227766E-2</c:v>
                </c:pt>
                <c:pt idx="146">
                  <c:v>3.3953054526227766E-2</c:v>
                </c:pt>
                <c:pt idx="147">
                  <c:v>3.3953054526227766E-2</c:v>
                </c:pt>
                <c:pt idx="148">
                  <c:v>3.3953054526227766E-2</c:v>
                </c:pt>
                <c:pt idx="149">
                  <c:v>3.3953054526227766E-2</c:v>
                </c:pt>
                <c:pt idx="150">
                  <c:v>3.3953054526227766E-2</c:v>
                </c:pt>
                <c:pt idx="151">
                  <c:v>3.3953054526227766E-2</c:v>
                </c:pt>
                <c:pt idx="152">
                  <c:v>3.3953054526227766E-2</c:v>
                </c:pt>
                <c:pt idx="153">
                  <c:v>3.3953054526227766E-2</c:v>
                </c:pt>
                <c:pt idx="154">
                  <c:v>3.3953054526227766E-2</c:v>
                </c:pt>
                <c:pt idx="155">
                  <c:v>3.3953054526227766E-2</c:v>
                </c:pt>
                <c:pt idx="156">
                  <c:v>3.3953054526227766E-2</c:v>
                </c:pt>
                <c:pt idx="157">
                  <c:v>3.3953054526227766E-2</c:v>
                </c:pt>
                <c:pt idx="158">
                  <c:v>3.3953054526227766E-2</c:v>
                </c:pt>
                <c:pt idx="159">
                  <c:v>3.3953054526227766E-2</c:v>
                </c:pt>
                <c:pt idx="160">
                  <c:v>3.3953054526227766E-2</c:v>
                </c:pt>
                <c:pt idx="161">
                  <c:v>3.3953054526227766E-2</c:v>
                </c:pt>
                <c:pt idx="162">
                  <c:v>3.3953054526227766E-2</c:v>
                </c:pt>
                <c:pt idx="163">
                  <c:v>3.3953054526249971E-2</c:v>
                </c:pt>
                <c:pt idx="164">
                  <c:v>3.3953054526249971E-2</c:v>
                </c:pt>
                <c:pt idx="165">
                  <c:v>3.3953054526249971E-2</c:v>
                </c:pt>
                <c:pt idx="166">
                  <c:v>3.3953054526249971E-2</c:v>
                </c:pt>
                <c:pt idx="167">
                  <c:v>3.3953054526249971E-2</c:v>
                </c:pt>
                <c:pt idx="168">
                  <c:v>3.3953054526249971E-2</c:v>
                </c:pt>
                <c:pt idx="169">
                  <c:v>3.3953054526249971E-2</c:v>
                </c:pt>
                <c:pt idx="170">
                  <c:v>3.3953054526249971E-2</c:v>
                </c:pt>
                <c:pt idx="171">
                  <c:v>3.3953054526249971E-2</c:v>
                </c:pt>
                <c:pt idx="172">
                  <c:v>3.3953054526249971E-2</c:v>
                </c:pt>
                <c:pt idx="173">
                  <c:v>3.3953054526249971E-2</c:v>
                </c:pt>
                <c:pt idx="174">
                  <c:v>3.3953054526249971E-2</c:v>
                </c:pt>
                <c:pt idx="175">
                  <c:v>3.3953054526249971E-2</c:v>
                </c:pt>
                <c:pt idx="176">
                  <c:v>3.3953054526249971E-2</c:v>
                </c:pt>
                <c:pt idx="177">
                  <c:v>3.3953054526249971E-2</c:v>
                </c:pt>
                <c:pt idx="178">
                  <c:v>3.3953054526249971E-2</c:v>
                </c:pt>
                <c:pt idx="179">
                  <c:v>3.3953054526249971E-2</c:v>
                </c:pt>
                <c:pt idx="180">
                  <c:v>3.3953054526249971E-2</c:v>
                </c:pt>
                <c:pt idx="181">
                  <c:v>3.3953054526249971E-2</c:v>
                </c:pt>
                <c:pt idx="182">
                  <c:v>3.3953054526249971E-2</c:v>
                </c:pt>
                <c:pt idx="183">
                  <c:v>3.3953054526249971E-2</c:v>
                </c:pt>
                <c:pt idx="184">
                  <c:v>3.3953054526249971E-2</c:v>
                </c:pt>
                <c:pt idx="185">
                  <c:v>3.3953054526249971E-2</c:v>
                </c:pt>
                <c:pt idx="186">
                  <c:v>3.3953054526249971E-2</c:v>
                </c:pt>
                <c:pt idx="187">
                  <c:v>3.3953054526249971E-2</c:v>
                </c:pt>
                <c:pt idx="188">
                  <c:v>3.3953054526249971E-2</c:v>
                </c:pt>
                <c:pt idx="189">
                  <c:v>3.3953054526249971E-2</c:v>
                </c:pt>
                <c:pt idx="190">
                  <c:v>3.3953054526249971E-2</c:v>
                </c:pt>
                <c:pt idx="191">
                  <c:v>3.3953054526249971E-2</c:v>
                </c:pt>
                <c:pt idx="192">
                  <c:v>3.3953054526249971E-2</c:v>
                </c:pt>
                <c:pt idx="193">
                  <c:v>3.3953054526249971E-2</c:v>
                </c:pt>
                <c:pt idx="194">
                  <c:v>3.3953054526249971E-2</c:v>
                </c:pt>
                <c:pt idx="195">
                  <c:v>3.9611896947280179E-2</c:v>
                </c:pt>
                <c:pt idx="196">
                  <c:v>4.8100160578837481E-2</c:v>
                </c:pt>
                <c:pt idx="197">
                  <c:v>6.5076687841951197E-2</c:v>
                </c:pt>
                <c:pt idx="198">
                  <c:v>6.5076687841951197E-2</c:v>
                </c:pt>
                <c:pt idx="199">
                  <c:v>7.3564951473553797E-2</c:v>
                </c:pt>
                <c:pt idx="200">
                  <c:v>7.3564951473553797E-2</c:v>
                </c:pt>
                <c:pt idx="201">
                  <c:v>7.3564951473553797E-2</c:v>
                </c:pt>
                <c:pt idx="202">
                  <c:v>7.3564951473553797E-2</c:v>
                </c:pt>
                <c:pt idx="203">
                  <c:v>7.3564951473553797E-2</c:v>
                </c:pt>
                <c:pt idx="204">
                  <c:v>7.3564951473553797E-2</c:v>
                </c:pt>
                <c:pt idx="205">
                  <c:v>7.3564951473553797E-2</c:v>
                </c:pt>
                <c:pt idx="206">
                  <c:v>7.3564951473553797E-2</c:v>
                </c:pt>
                <c:pt idx="207">
                  <c:v>7.3564951473553797E-2</c:v>
                </c:pt>
                <c:pt idx="208">
                  <c:v>7.3564951473553797E-2</c:v>
                </c:pt>
                <c:pt idx="209">
                  <c:v>7.3564951473553797E-2</c:v>
                </c:pt>
                <c:pt idx="210">
                  <c:v>7.3564951473553797E-2</c:v>
                </c:pt>
                <c:pt idx="211">
                  <c:v>7.3564951473553797E-2</c:v>
                </c:pt>
                <c:pt idx="212">
                  <c:v>7.3564951473553797E-2</c:v>
                </c:pt>
                <c:pt idx="213">
                  <c:v>7.3564951473553797E-2</c:v>
                </c:pt>
                <c:pt idx="214">
                  <c:v>7.3564951473553797E-2</c:v>
                </c:pt>
                <c:pt idx="215">
                  <c:v>7.3564951473553797E-2</c:v>
                </c:pt>
                <c:pt idx="216">
                  <c:v>7.3564951473553797E-2</c:v>
                </c:pt>
                <c:pt idx="217">
                  <c:v>7.3564951473553797E-2</c:v>
                </c:pt>
                <c:pt idx="218">
                  <c:v>7.3564951473553797E-2</c:v>
                </c:pt>
                <c:pt idx="219">
                  <c:v>7.3564951473553797E-2</c:v>
                </c:pt>
                <c:pt idx="220">
                  <c:v>7.3564951473553797E-2</c:v>
                </c:pt>
                <c:pt idx="221">
                  <c:v>7.3564951473553797E-2</c:v>
                </c:pt>
                <c:pt idx="222">
                  <c:v>7.3564951473553797E-2</c:v>
                </c:pt>
                <c:pt idx="223">
                  <c:v>7.3564951473553797E-2</c:v>
                </c:pt>
                <c:pt idx="224">
                  <c:v>7.3564951473553797E-2</c:v>
                </c:pt>
                <c:pt idx="225">
                  <c:v>7.3564951473553797E-2</c:v>
                </c:pt>
                <c:pt idx="226">
                  <c:v>7.3564951473553797E-2</c:v>
                </c:pt>
                <c:pt idx="227">
                  <c:v>7.3564951473553797E-2</c:v>
                </c:pt>
                <c:pt idx="228">
                  <c:v>7.3564951473553797E-2</c:v>
                </c:pt>
                <c:pt idx="229">
                  <c:v>7.3564951473553797E-2</c:v>
                </c:pt>
                <c:pt idx="230">
                  <c:v>7.3564951473553797E-2</c:v>
                </c:pt>
                <c:pt idx="231">
                  <c:v>7.3564951473553797E-2</c:v>
                </c:pt>
                <c:pt idx="232">
                  <c:v>7.3564951473553797E-2</c:v>
                </c:pt>
                <c:pt idx="233">
                  <c:v>7.3564951473553797E-2</c:v>
                </c:pt>
                <c:pt idx="234">
                  <c:v>7.3564951473553797E-2</c:v>
                </c:pt>
                <c:pt idx="235">
                  <c:v>7.3564951473553797E-2</c:v>
                </c:pt>
                <c:pt idx="236">
                  <c:v>7.3564951473553797E-2</c:v>
                </c:pt>
                <c:pt idx="237">
                  <c:v>7.3564951473553797E-2</c:v>
                </c:pt>
                <c:pt idx="238">
                  <c:v>7.3564951473553797E-2</c:v>
                </c:pt>
                <c:pt idx="239">
                  <c:v>7.3564951473553797E-2</c:v>
                </c:pt>
                <c:pt idx="240">
                  <c:v>7.3564951473553797E-2</c:v>
                </c:pt>
                <c:pt idx="241">
                  <c:v>7.6394372684080003E-2</c:v>
                </c:pt>
                <c:pt idx="242">
                  <c:v>7.9223793894607097E-2</c:v>
                </c:pt>
                <c:pt idx="243">
                  <c:v>7.9223793894607097E-2</c:v>
                </c:pt>
                <c:pt idx="244">
                  <c:v>7.9223793894607097E-2</c:v>
                </c:pt>
                <c:pt idx="245">
                  <c:v>7.9223793894607097E-2</c:v>
                </c:pt>
                <c:pt idx="246">
                  <c:v>7.9223793894607097E-2</c:v>
                </c:pt>
                <c:pt idx="247">
                  <c:v>7.9223793894607097E-2</c:v>
                </c:pt>
                <c:pt idx="248">
                  <c:v>7.9223793894607097E-2</c:v>
                </c:pt>
                <c:pt idx="249">
                  <c:v>7.9223793894607097E-2</c:v>
                </c:pt>
                <c:pt idx="250">
                  <c:v>7.9223793894607097E-2</c:v>
                </c:pt>
                <c:pt idx="251">
                  <c:v>7.9223793894607097E-2</c:v>
                </c:pt>
                <c:pt idx="252">
                  <c:v>7.9223793894607097E-2</c:v>
                </c:pt>
                <c:pt idx="253">
                  <c:v>7.9223793894607097E-2</c:v>
                </c:pt>
                <c:pt idx="254">
                  <c:v>7.9223793894607097E-2</c:v>
                </c:pt>
                <c:pt idx="255">
                  <c:v>7.9223793894607097E-2</c:v>
                </c:pt>
                <c:pt idx="256">
                  <c:v>7.9223793894607097E-2</c:v>
                </c:pt>
                <c:pt idx="257">
                  <c:v>7.9223793894607097E-2</c:v>
                </c:pt>
                <c:pt idx="258">
                  <c:v>7.9223793894607097E-2</c:v>
                </c:pt>
                <c:pt idx="259">
                  <c:v>7.9223793894607097E-2</c:v>
                </c:pt>
                <c:pt idx="260">
                  <c:v>7.9223793894607097E-2</c:v>
                </c:pt>
                <c:pt idx="261">
                  <c:v>7.9223793894607097E-2</c:v>
                </c:pt>
                <c:pt idx="262">
                  <c:v>7.9223793894607097E-2</c:v>
                </c:pt>
                <c:pt idx="263">
                  <c:v>7.9223793894607097E-2</c:v>
                </c:pt>
                <c:pt idx="264">
                  <c:v>7.9223793894607097E-2</c:v>
                </c:pt>
                <c:pt idx="265">
                  <c:v>7.9223793894607097E-2</c:v>
                </c:pt>
                <c:pt idx="266">
                  <c:v>7.9223793894607097E-2</c:v>
                </c:pt>
                <c:pt idx="267">
                  <c:v>7.9223793894607097E-2</c:v>
                </c:pt>
                <c:pt idx="268">
                  <c:v>7.9223793894607097E-2</c:v>
                </c:pt>
                <c:pt idx="269">
                  <c:v>7.9223793894607097E-2</c:v>
                </c:pt>
                <c:pt idx="270">
                  <c:v>7.9223793894607097E-2</c:v>
                </c:pt>
                <c:pt idx="271">
                  <c:v>7.9223793894607097E-2</c:v>
                </c:pt>
                <c:pt idx="272">
                  <c:v>7.9223793894607097E-2</c:v>
                </c:pt>
                <c:pt idx="273">
                  <c:v>7.9223793894607097E-2</c:v>
                </c:pt>
                <c:pt idx="274">
                  <c:v>7.9223793894607097E-2</c:v>
                </c:pt>
                <c:pt idx="275">
                  <c:v>7.9223793894607097E-2</c:v>
                </c:pt>
                <c:pt idx="276">
                  <c:v>7.9223793894607097E-2</c:v>
                </c:pt>
                <c:pt idx="277">
                  <c:v>7.9223793894607097E-2</c:v>
                </c:pt>
                <c:pt idx="278">
                  <c:v>7.9223793894607097E-2</c:v>
                </c:pt>
                <c:pt idx="279">
                  <c:v>7.9223793894607097E-2</c:v>
                </c:pt>
                <c:pt idx="280">
                  <c:v>7.9223793894607097E-2</c:v>
                </c:pt>
                <c:pt idx="281">
                  <c:v>7.9223793894607097E-2</c:v>
                </c:pt>
                <c:pt idx="282">
                  <c:v>7.9223793894607097E-2</c:v>
                </c:pt>
                <c:pt idx="283">
                  <c:v>7.9223793894607097E-2</c:v>
                </c:pt>
                <c:pt idx="284">
                  <c:v>7.9223793894607097E-2</c:v>
                </c:pt>
                <c:pt idx="285">
                  <c:v>7.9223793894607097E-2</c:v>
                </c:pt>
                <c:pt idx="286">
                  <c:v>7.9223793894607097E-2</c:v>
                </c:pt>
                <c:pt idx="287">
                  <c:v>7.9223793894607097E-2</c:v>
                </c:pt>
                <c:pt idx="288">
                  <c:v>7.9223793894607097E-2</c:v>
                </c:pt>
                <c:pt idx="289">
                  <c:v>7.9223793894607097E-2</c:v>
                </c:pt>
                <c:pt idx="290">
                  <c:v>7.9223793894607097E-2</c:v>
                </c:pt>
                <c:pt idx="291">
                  <c:v>7.922379389463019E-2</c:v>
                </c:pt>
                <c:pt idx="292">
                  <c:v>7.922379389463019E-2</c:v>
                </c:pt>
                <c:pt idx="293">
                  <c:v>8.7712057526186604E-2</c:v>
                </c:pt>
                <c:pt idx="294">
                  <c:v>8.7712057526186604E-2</c:v>
                </c:pt>
                <c:pt idx="295">
                  <c:v>8.7712057526186604E-2</c:v>
                </c:pt>
                <c:pt idx="296">
                  <c:v>8.7712057526186604E-2</c:v>
                </c:pt>
                <c:pt idx="297">
                  <c:v>0.14995932415767965</c:v>
                </c:pt>
                <c:pt idx="298">
                  <c:v>0.26030675136805692</c:v>
                </c:pt>
                <c:pt idx="299">
                  <c:v>0.41875433915729354</c:v>
                </c:pt>
                <c:pt idx="300">
                  <c:v>0.66491398447276351</c:v>
                </c:pt>
                <c:pt idx="301">
                  <c:v>0.92522073584082098</c:v>
                </c:pt>
                <c:pt idx="302">
                  <c:v>1.1289390629984379</c:v>
                </c:pt>
                <c:pt idx="303">
                  <c:v>1.2902160719982017</c:v>
                </c:pt>
                <c:pt idx="304">
                  <c:v>1.4458342385769583</c:v>
                </c:pt>
                <c:pt idx="305">
                  <c:v>1.5646699294189141</c:v>
                </c:pt>
                <c:pt idx="306">
                  <c:v>1.7117998323661134</c:v>
                </c:pt>
                <c:pt idx="307">
                  <c:v>1.8532708928922594</c:v>
                </c:pt>
                <c:pt idx="308">
                  <c:v>2.0258655867341528</c:v>
                </c:pt>
                <c:pt idx="309">
                  <c:v>2.2210956502602124</c:v>
                </c:pt>
                <c:pt idx="310">
                  <c:v>2.3710549744179157</c:v>
                </c:pt>
                <c:pt idx="311">
                  <c:v>2.4729141379967357</c:v>
                </c:pt>
                <c:pt idx="312">
                  <c:v>2.5662850379439757</c:v>
                </c:pt>
                <c:pt idx="313">
                  <c:v>2.6002380924702715</c:v>
                </c:pt>
                <c:pt idx="314">
                  <c:v>2.6002380924702715</c:v>
                </c:pt>
                <c:pt idx="315">
                  <c:v>2.6002380924702715</c:v>
                </c:pt>
                <c:pt idx="316">
                  <c:v>2.6002380924702715</c:v>
                </c:pt>
                <c:pt idx="317">
                  <c:v>2.6002380924702715</c:v>
                </c:pt>
                <c:pt idx="318">
                  <c:v>2.6002380924702715</c:v>
                </c:pt>
                <c:pt idx="319">
                  <c:v>2.6030675136807755</c:v>
                </c:pt>
                <c:pt idx="320">
                  <c:v>2.6030675136807755</c:v>
                </c:pt>
                <c:pt idx="321">
                  <c:v>2.6030675136807755</c:v>
                </c:pt>
                <c:pt idx="322">
                  <c:v>2.6030675136807755</c:v>
                </c:pt>
                <c:pt idx="323">
                  <c:v>2.6030675136807755</c:v>
                </c:pt>
                <c:pt idx="324">
                  <c:v>2.6115557773123554</c:v>
                </c:pt>
                <c:pt idx="325">
                  <c:v>2.6511676742596815</c:v>
                </c:pt>
                <c:pt idx="326">
                  <c:v>2.6936089924175119</c:v>
                </c:pt>
                <c:pt idx="327">
                  <c:v>3.0105041679960549</c:v>
                </c:pt>
                <c:pt idx="328">
                  <c:v>3.8282068978370716</c:v>
                </c:pt>
                <c:pt idx="329">
                  <c:v>4.9005575366251151</c:v>
                </c:pt>
                <c:pt idx="330">
                  <c:v>6.1172086571497859</c:v>
                </c:pt>
                <c:pt idx="331">
                  <c:v>7.3989364655165222</c:v>
                </c:pt>
                <c:pt idx="332">
                  <c:v>8.4910930527782522</c:v>
                </c:pt>
                <c:pt idx="333">
                  <c:v>9.1333716675668484</c:v>
                </c:pt>
                <c:pt idx="334">
                  <c:v>9.5521260067241887</c:v>
                </c:pt>
                <c:pt idx="335">
                  <c:v>9.8718506035132574</c:v>
                </c:pt>
                <c:pt idx="336">
                  <c:v>10.217039991197021</c:v>
                </c:pt>
                <c:pt idx="337">
                  <c:v>10.63013548793333</c:v>
                </c:pt>
                <c:pt idx="338">
                  <c:v>11.102648830090653</c:v>
                </c:pt>
                <c:pt idx="339">
                  <c:v>11.512914905616459</c:v>
                </c:pt>
                <c:pt idx="340">
                  <c:v>11.860933714510749</c:v>
                </c:pt>
                <c:pt idx="341">
                  <c:v>12.104263938615691</c:v>
                </c:pt>
                <c:pt idx="342">
                  <c:v>12.197634838562932</c:v>
                </c:pt>
                <c:pt idx="343">
                  <c:v>12.197634838562932</c:v>
                </c:pt>
                <c:pt idx="344">
                  <c:v>12.197634838562932</c:v>
                </c:pt>
                <c:pt idx="345">
                  <c:v>12.197634838562932</c:v>
                </c:pt>
                <c:pt idx="346">
                  <c:v>12.197634838562932</c:v>
                </c:pt>
                <c:pt idx="347">
                  <c:v>12.197634838562932</c:v>
                </c:pt>
                <c:pt idx="348">
                  <c:v>12.197634838562932</c:v>
                </c:pt>
                <c:pt idx="349">
                  <c:v>12.197634838562932</c:v>
                </c:pt>
                <c:pt idx="350">
                  <c:v>12.197634838562932</c:v>
                </c:pt>
                <c:pt idx="351">
                  <c:v>12.197634838562932</c:v>
                </c:pt>
                <c:pt idx="352">
                  <c:v>12.206123102194489</c:v>
                </c:pt>
                <c:pt idx="353">
                  <c:v>12.206123102194489</c:v>
                </c:pt>
                <c:pt idx="354">
                  <c:v>12.206123102194489</c:v>
                </c:pt>
                <c:pt idx="355">
                  <c:v>12.211781944615542</c:v>
                </c:pt>
                <c:pt idx="356">
                  <c:v>12.211781944615542</c:v>
                </c:pt>
                <c:pt idx="357">
                  <c:v>12.211781944615542</c:v>
                </c:pt>
                <c:pt idx="358">
                  <c:v>12.211781944615542</c:v>
                </c:pt>
                <c:pt idx="359">
                  <c:v>12.211781944615542</c:v>
                </c:pt>
                <c:pt idx="360">
                  <c:v>12.211781944615542</c:v>
                </c:pt>
                <c:pt idx="361">
                  <c:v>12.220270208247099</c:v>
                </c:pt>
                <c:pt idx="362">
                  <c:v>12.220270208247099</c:v>
                </c:pt>
                <c:pt idx="363">
                  <c:v>12.228758471878677</c:v>
                </c:pt>
                <c:pt idx="364">
                  <c:v>12.240076156720761</c:v>
                </c:pt>
                <c:pt idx="365">
                  <c:v>12.240076156720761</c:v>
                </c:pt>
                <c:pt idx="366">
                  <c:v>12.240076156720761</c:v>
                </c:pt>
                <c:pt idx="367">
                  <c:v>12.248564420352318</c:v>
                </c:pt>
                <c:pt idx="368">
                  <c:v>12.251393841562845</c:v>
                </c:pt>
                <c:pt idx="369">
                  <c:v>12.251393841562845</c:v>
                </c:pt>
                <c:pt idx="370">
                  <c:v>12.251393841562845</c:v>
                </c:pt>
                <c:pt idx="371">
                  <c:v>12.251393841562845</c:v>
                </c:pt>
                <c:pt idx="372">
                  <c:v>12.251393841562845</c:v>
                </c:pt>
                <c:pt idx="373">
                  <c:v>12.251393841562845</c:v>
                </c:pt>
                <c:pt idx="374">
                  <c:v>12.251393841562845</c:v>
                </c:pt>
                <c:pt idx="375">
                  <c:v>12.251393841562845</c:v>
                </c:pt>
                <c:pt idx="376">
                  <c:v>12.251393841562845</c:v>
                </c:pt>
                <c:pt idx="377">
                  <c:v>12.251393841562845</c:v>
                </c:pt>
                <c:pt idx="378">
                  <c:v>12.251393841562845</c:v>
                </c:pt>
                <c:pt idx="379">
                  <c:v>12.251393841562845</c:v>
                </c:pt>
                <c:pt idx="380">
                  <c:v>12.251393841562845</c:v>
                </c:pt>
                <c:pt idx="381">
                  <c:v>12.251393841562845</c:v>
                </c:pt>
                <c:pt idx="382">
                  <c:v>12.251393841562845</c:v>
                </c:pt>
                <c:pt idx="383">
                  <c:v>12.251393841562845</c:v>
                </c:pt>
                <c:pt idx="384">
                  <c:v>12.251393841562845</c:v>
                </c:pt>
                <c:pt idx="385">
                  <c:v>12.254223262773371</c:v>
                </c:pt>
                <c:pt idx="386">
                  <c:v>12.254223262773371</c:v>
                </c:pt>
                <c:pt idx="387">
                  <c:v>12.254223262773371</c:v>
                </c:pt>
                <c:pt idx="388">
                  <c:v>12.254223262773371</c:v>
                </c:pt>
                <c:pt idx="389">
                  <c:v>12.254223262773371</c:v>
                </c:pt>
                <c:pt idx="390">
                  <c:v>12.254223262773371</c:v>
                </c:pt>
                <c:pt idx="391">
                  <c:v>12.254223262773371</c:v>
                </c:pt>
                <c:pt idx="392">
                  <c:v>12.254223262773371</c:v>
                </c:pt>
                <c:pt idx="393">
                  <c:v>12.254223262773371</c:v>
                </c:pt>
                <c:pt idx="394">
                  <c:v>12.254223262773371</c:v>
                </c:pt>
                <c:pt idx="395">
                  <c:v>12.254223262773371</c:v>
                </c:pt>
                <c:pt idx="396">
                  <c:v>12.254223262773371</c:v>
                </c:pt>
                <c:pt idx="397">
                  <c:v>12.254223262773371</c:v>
                </c:pt>
                <c:pt idx="398">
                  <c:v>12.254223262773371</c:v>
                </c:pt>
                <c:pt idx="399">
                  <c:v>12.254223262773371</c:v>
                </c:pt>
                <c:pt idx="400">
                  <c:v>12.254223262773371</c:v>
                </c:pt>
                <c:pt idx="401">
                  <c:v>12.254223262773371</c:v>
                </c:pt>
                <c:pt idx="402">
                  <c:v>12.254223262773371</c:v>
                </c:pt>
                <c:pt idx="403">
                  <c:v>12.254223262773371</c:v>
                </c:pt>
                <c:pt idx="404">
                  <c:v>12.254223262773371</c:v>
                </c:pt>
                <c:pt idx="405">
                  <c:v>12.254223262773371</c:v>
                </c:pt>
                <c:pt idx="406">
                  <c:v>12.268370368825959</c:v>
                </c:pt>
                <c:pt idx="407">
                  <c:v>12.268370368825959</c:v>
                </c:pt>
                <c:pt idx="408">
                  <c:v>12.268370368825959</c:v>
                </c:pt>
                <c:pt idx="409">
                  <c:v>12.268370368825959</c:v>
                </c:pt>
                <c:pt idx="410">
                  <c:v>12.268370368825959</c:v>
                </c:pt>
                <c:pt idx="411">
                  <c:v>12.268370368825959</c:v>
                </c:pt>
                <c:pt idx="412">
                  <c:v>12.268370368825959</c:v>
                </c:pt>
                <c:pt idx="413">
                  <c:v>12.268370368825959</c:v>
                </c:pt>
                <c:pt idx="414">
                  <c:v>12.268370368825959</c:v>
                </c:pt>
                <c:pt idx="415">
                  <c:v>12.268370368825959</c:v>
                </c:pt>
                <c:pt idx="416">
                  <c:v>12.271199790036508</c:v>
                </c:pt>
                <c:pt idx="417">
                  <c:v>12.271199790036508</c:v>
                </c:pt>
                <c:pt idx="418">
                  <c:v>12.271199790036508</c:v>
                </c:pt>
                <c:pt idx="419">
                  <c:v>12.271199790036508</c:v>
                </c:pt>
                <c:pt idx="420">
                  <c:v>12.271199790036508</c:v>
                </c:pt>
                <c:pt idx="421">
                  <c:v>12.271199790036508</c:v>
                </c:pt>
                <c:pt idx="422">
                  <c:v>12.271199790036508</c:v>
                </c:pt>
                <c:pt idx="423">
                  <c:v>12.271199790036508</c:v>
                </c:pt>
                <c:pt idx="424">
                  <c:v>12.271199790036508</c:v>
                </c:pt>
                <c:pt idx="425">
                  <c:v>12.271199790036508</c:v>
                </c:pt>
                <c:pt idx="426">
                  <c:v>12.271199790036508</c:v>
                </c:pt>
                <c:pt idx="427">
                  <c:v>12.271199790036508</c:v>
                </c:pt>
                <c:pt idx="428">
                  <c:v>12.271199790036508</c:v>
                </c:pt>
                <c:pt idx="429">
                  <c:v>12.271199790036508</c:v>
                </c:pt>
                <c:pt idx="430">
                  <c:v>12.271199790036508</c:v>
                </c:pt>
                <c:pt idx="431">
                  <c:v>12.271199790036508</c:v>
                </c:pt>
                <c:pt idx="432">
                  <c:v>12.271199790036508</c:v>
                </c:pt>
                <c:pt idx="433">
                  <c:v>12.271199790036508</c:v>
                </c:pt>
                <c:pt idx="434">
                  <c:v>12.271199790036508</c:v>
                </c:pt>
                <c:pt idx="435">
                  <c:v>12.271199790036508</c:v>
                </c:pt>
                <c:pt idx="436">
                  <c:v>12.271199790036508</c:v>
                </c:pt>
                <c:pt idx="437">
                  <c:v>12.271199790036508</c:v>
                </c:pt>
                <c:pt idx="438">
                  <c:v>12.271199790036508</c:v>
                </c:pt>
                <c:pt idx="439">
                  <c:v>12.271199790036508</c:v>
                </c:pt>
                <c:pt idx="440">
                  <c:v>12.271199790036508</c:v>
                </c:pt>
                <c:pt idx="441">
                  <c:v>12.271199790036508</c:v>
                </c:pt>
                <c:pt idx="442">
                  <c:v>12.271199790036508</c:v>
                </c:pt>
                <c:pt idx="443">
                  <c:v>12.271199790036508</c:v>
                </c:pt>
                <c:pt idx="444">
                  <c:v>12.271199790036508</c:v>
                </c:pt>
                <c:pt idx="445">
                  <c:v>12.271199790036508</c:v>
                </c:pt>
                <c:pt idx="446">
                  <c:v>12.271199790036508</c:v>
                </c:pt>
                <c:pt idx="447">
                  <c:v>12.271199790036508</c:v>
                </c:pt>
                <c:pt idx="448">
                  <c:v>12.271199790036508</c:v>
                </c:pt>
                <c:pt idx="449">
                  <c:v>12.271199790036508</c:v>
                </c:pt>
                <c:pt idx="450">
                  <c:v>12.271199790036508</c:v>
                </c:pt>
                <c:pt idx="451">
                  <c:v>12.271199790036508</c:v>
                </c:pt>
                <c:pt idx="452">
                  <c:v>12.271199790036508</c:v>
                </c:pt>
                <c:pt idx="453">
                  <c:v>12.271199790036508</c:v>
                </c:pt>
                <c:pt idx="454">
                  <c:v>12.271199790036508</c:v>
                </c:pt>
                <c:pt idx="455">
                  <c:v>12.271199790036508</c:v>
                </c:pt>
                <c:pt idx="456">
                  <c:v>12.271199790036508</c:v>
                </c:pt>
                <c:pt idx="457">
                  <c:v>12.271199790036508</c:v>
                </c:pt>
                <c:pt idx="458">
                  <c:v>12.271199790036508</c:v>
                </c:pt>
                <c:pt idx="459">
                  <c:v>12.271199790036508</c:v>
                </c:pt>
                <c:pt idx="460">
                  <c:v>12.271199790036508</c:v>
                </c:pt>
                <c:pt idx="461">
                  <c:v>12.271199790036508</c:v>
                </c:pt>
                <c:pt idx="462">
                  <c:v>12.271199790036508</c:v>
                </c:pt>
                <c:pt idx="463">
                  <c:v>12.271199790036508</c:v>
                </c:pt>
                <c:pt idx="464">
                  <c:v>12.271199790036508</c:v>
                </c:pt>
                <c:pt idx="465">
                  <c:v>12.271199790036508</c:v>
                </c:pt>
                <c:pt idx="466">
                  <c:v>12.271199790036508</c:v>
                </c:pt>
                <c:pt idx="467">
                  <c:v>12.271199790036508</c:v>
                </c:pt>
                <c:pt idx="468">
                  <c:v>12.271199790036508</c:v>
                </c:pt>
                <c:pt idx="469">
                  <c:v>12.271199790036508</c:v>
                </c:pt>
                <c:pt idx="470">
                  <c:v>12.271199790036508</c:v>
                </c:pt>
                <c:pt idx="471">
                  <c:v>12.271199790036508</c:v>
                </c:pt>
                <c:pt idx="472">
                  <c:v>12.271199790036508</c:v>
                </c:pt>
                <c:pt idx="473">
                  <c:v>12.274029211247058</c:v>
                </c:pt>
                <c:pt idx="474">
                  <c:v>12.274029211247058</c:v>
                </c:pt>
                <c:pt idx="475">
                  <c:v>12.274029211247058</c:v>
                </c:pt>
                <c:pt idx="476">
                  <c:v>12.274029211247058</c:v>
                </c:pt>
                <c:pt idx="477">
                  <c:v>12.274029211247058</c:v>
                </c:pt>
                <c:pt idx="478">
                  <c:v>12.274029211247058</c:v>
                </c:pt>
                <c:pt idx="479">
                  <c:v>12.274029211247058</c:v>
                </c:pt>
                <c:pt idx="480">
                  <c:v>12.274029211247058</c:v>
                </c:pt>
                <c:pt idx="481">
                  <c:v>12.274029211247058</c:v>
                </c:pt>
                <c:pt idx="482">
                  <c:v>12.274029211247058</c:v>
                </c:pt>
                <c:pt idx="483">
                  <c:v>12.274029211247058</c:v>
                </c:pt>
                <c:pt idx="484">
                  <c:v>12.274029211247058</c:v>
                </c:pt>
                <c:pt idx="485">
                  <c:v>12.274029211247058</c:v>
                </c:pt>
                <c:pt idx="486">
                  <c:v>12.274029211247058</c:v>
                </c:pt>
                <c:pt idx="487">
                  <c:v>12.274029211247058</c:v>
                </c:pt>
                <c:pt idx="488">
                  <c:v>12.274029211247058</c:v>
                </c:pt>
                <c:pt idx="489">
                  <c:v>12.274029211247058</c:v>
                </c:pt>
                <c:pt idx="490">
                  <c:v>12.274029211247058</c:v>
                </c:pt>
                <c:pt idx="491">
                  <c:v>12.274029211247058</c:v>
                </c:pt>
                <c:pt idx="492">
                  <c:v>12.274029211247058</c:v>
                </c:pt>
                <c:pt idx="493">
                  <c:v>12.274029211247058</c:v>
                </c:pt>
                <c:pt idx="494">
                  <c:v>12.274029211247058</c:v>
                </c:pt>
                <c:pt idx="495">
                  <c:v>12.274029211247058</c:v>
                </c:pt>
                <c:pt idx="496">
                  <c:v>12.274029211247058</c:v>
                </c:pt>
                <c:pt idx="497">
                  <c:v>12.274029211247058</c:v>
                </c:pt>
                <c:pt idx="498">
                  <c:v>12.274029211247058</c:v>
                </c:pt>
                <c:pt idx="499">
                  <c:v>12.274029211247058</c:v>
                </c:pt>
                <c:pt idx="500">
                  <c:v>12.274029211247058</c:v>
                </c:pt>
                <c:pt idx="501">
                  <c:v>12.274029211247058</c:v>
                </c:pt>
                <c:pt idx="502">
                  <c:v>12.274029211247058</c:v>
                </c:pt>
                <c:pt idx="503">
                  <c:v>12.274029211247058</c:v>
                </c:pt>
                <c:pt idx="504">
                  <c:v>12.274029211247058</c:v>
                </c:pt>
                <c:pt idx="505">
                  <c:v>12.274029211247058</c:v>
                </c:pt>
                <c:pt idx="506">
                  <c:v>12.274029211247058</c:v>
                </c:pt>
                <c:pt idx="507">
                  <c:v>12.274029211247058</c:v>
                </c:pt>
                <c:pt idx="508">
                  <c:v>12.274029211247058</c:v>
                </c:pt>
                <c:pt idx="509">
                  <c:v>12.274029211247058</c:v>
                </c:pt>
                <c:pt idx="510">
                  <c:v>12.274029211247058</c:v>
                </c:pt>
                <c:pt idx="511">
                  <c:v>12.274029211247058</c:v>
                </c:pt>
                <c:pt idx="512">
                  <c:v>12.274029211247058</c:v>
                </c:pt>
                <c:pt idx="513">
                  <c:v>12.274029211247058</c:v>
                </c:pt>
                <c:pt idx="514">
                  <c:v>12.274029211247058</c:v>
                </c:pt>
                <c:pt idx="515">
                  <c:v>12.274029211247058</c:v>
                </c:pt>
                <c:pt idx="516">
                  <c:v>12.274029211247058</c:v>
                </c:pt>
                <c:pt idx="517">
                  <c:v>12.274029211247058</c:v>
                </c:pt>
                <c:pt idx="518">
                  <c:v>12.274029211247058</c:v>
                </c:pt>
                <c:pt idx="519">
                  <c:v>12.274029211247058</c:v>
                </c:pt>
                <c:pt idx="520">
                  <c:v>12.274029211247058</c:v>
                </c:pt>
                <c:pt idx="521">
                  <c:v>12.274029211247058</c:v>
                </c:pt>
                <c:pt idx="522">
                  <c:v>12.274029211247058</c:v>
                </c:pt>
                <c:pt idx="523">
                  <c:v>12.274029211247058</c:v>
                </c:pt>
                <c:pt idx="524">
                  <c:v>12.274029211247058</c:v>
                </c:pt>
                <c:pt idx="525">
                  <c:v>12.274029211247058</c:v>
                </c:pt>
                <c:pt idx="526">
                  <c:v>12.274029211247058</c:v>
                </c:pt>
                <c:pt idx="527">
                  <c:v>12.276858632457561</c:v>
                </c:pt>
                <c:pt idx="528">
                  <c:v>12.279688053668089</c:v>
                </c:pt>
                <c:pt idx="529">
                  <c:v>12.279688053668089</c:v>
                </c:pt>
                <c:pt idx="530">
                  <c:v>12.279688053668089</c:v>
                </c:pt>
                <c:pt idx="531">
                  <c:v>12.279688053668089</c:v>
                </c:pt>
                <c:pt idx="532">
                  <c:v>12.279688053668089</c:v>
                </c:pt>
                <c:pt idx="533">
                  <c:v>12.279688053668089</c:v>
                </c:pt>
                <c:pt idx="534">
                  <c:v>12.347594162720613</c:v>
                </c:pt>
                <c:pt idx="535">
                  <c:v>12.407012008141603</c:v>
                </c:pt>
                <c:pt idx="536">
                  <c:v>12.469259274773098</c:v>
                </c:pt>
                <c:pt idx="537">
                  <c:v>12.528677120194065</c:v>
                </c:pt>
                <c:pt idx="538">
                  <c:v>12.585265544404503</c:v>
                </c:pt>
                <c:pt idx="539">
                  <c:v>12.585265544404503</c:v>
                </c:pt>
                <c:pt idx="540">
                  <c:v>12.585265544404503</c:v>
                </c:pt>
                <c:pt idx="541">
                  <c:v>12.585265544404503</c:v>
                </c:pt>
                <c:pt idx="542">
                  <c:v>12.585265544404503</c:v>
                </c:pt>
                <c:pt idx="543">
                  <c:v>12.585265544404503</c:v>
                </c:pt>
                <c:pt idx="544">
                  <c:v>12.585265544404503</c:v>
                </c:pt>
                <c:pt idx="545">
                  <c:v>12.585265544404503</c:v>
                </c:pt>
                <c:pt idx="546">
                  <c:v>12.585265544404503</c:v>
                </c:pt>
                <c:pt idx="547">
                  <c:v>12.585265544404503</c:v>
                </c:pt>
                <c:pt idx="548">
                  <c:v>12.585265544404503</c:v>
                </c:pt>
                <c:pt idx="549">
                  <c:v>12.585265544404503</c:v>
                </c:pt>
                <c:pt idx="550">
                  <c:v>12.585265544404503</c:v>
                </c:pt>
                <c:pt idx="551">
                  <c:v>12.585265544404503</c:v>
                </c:pt>
                <c:pt idx="552">
                  <c:v>12.585265544404503</c:v>
                </c:pt>
                <c:pt idx="553">
                  <c:v>12.585265544404503</c:v>
                </c:pt>
                <c:pt idx="554">
                  <c:v>12.585265544404503</c:v>
                </c:pt>
                <c:pt idx="555">
                  <c:v>12.585265544404503</c:v>
                </c:pt>
                <c:pt idx="556">
                  <c:v>12.585265544404503</c:v>
                </c:pt>
                <c:pt idx="557">
                  <c:v>12.585265544404503</c:v>
                </c:pt>
                <c:pt idx="558">
                  <c:v>12.585265544404503</c:v>
                </c:pt>
                <c:pt idx="559">
                  <c:v>12.59941265045709</c:v>
                </c:pt>
                <c:pt idx="560">
                  <c:v>12.605071492878142</c:v>
                </c:pt>
                <c:pt idx="561">
                  <c:v>12.605071492878142</c:v>
                </c:pt>
                <c:pt idx="562">
                  <c:v>12.605071492878142</c:v>
                </c:pt>
                <c:pt idx="563">
                  <c:v>12.605071492878142</c:v>
                </c:pt>
                <c:pt idx="564">
                  <c:v>12.605071492878142</c:v>
                </c:pt>
                <c:pt idx="565">
                  <c:v>12.605071492878142</c:v>
                </c:pt>
                <c:pt idx="566">
                  <c:v>12.605071492878142</c:v>
                </c:pt>
                <c:pt idx="567">
                  <c:v>12.605071492878142</c:v>
                </c:pt>
                <c:pt idx="568">
                  <c:v>12.605071492878142</c:v>
                </c:pt>
                <c:pt idx="569">
                  <c:v>12.605071492878142</c:v>
                </c:pt>
                <c:pt idx="570">
                  <c:v>12.605071492878142</c:v>
                </c:pt>
                <c:pt idx="571">
                  <c:v>12.605071492878142</c:v>
                </c:pt>
                <c:pt idx="572">
                  <c:v>12.605071492878142</c:v>
                </c:pt>
                <c:pt idx="573">
                  <c:v>12.605071492878142</c:v>
                </c:pt>
                <c:pt idx="574">
                  <c:v>12.613559756509698</c:v>
                </c:pt>
                <c:pt idx="575">
                  <c:v>12.636195126193865</c:v>
                </c:pt>
                <c:pt idx="576">
                  <c:v>12.656001074667506</c:v>
                </c:pt>
                <c:pt idx="577">
                  <c:v>12.675807023141168</c:v>
                </c:pt>
                <c:pt idx="578">
                  <c:v>12.698442392825358</c:v>
                </c:pt>
                <c:pt idx="579">
                  <c:v>12.71824834129902</c:v>
                </c:pt>
                <c:pt idx="580">
                  <c:v>12.729566026141127</c:v>
                </c:pt>
                <c:pt idx="581">
                  <c:v>12.749371974614789</c:v>
                </c:pt>
                <c:pt idx="582">
                  <c:v>12.780495607930536</c:v>
                </c:pt>
                <c:pt idx="583">
                  <c:v>12.814448662456787</c:v>
                </c:pt>
                <c:pt idx="584">
                  <c:v>12.83991345335148</c:v>
                </c:pt>
                <c:pt idx="585">
                  <c:v>12.85406055940409</c:v>
                </c:pt>
                <c:pt idx="586">
                  <c:v>12.859719401825142</c:v>
                </c:pt>
                <c:pt idx="587">
                  <c:v>12.859719401825142</c:v>
                </c:pt>
                <c:pt idx="588">
                  <c:v>12.859719401825142</c:v>
                </c:pt>
                <c:pt idx="589">
                  <c:v>12.859719401825142</c:v>
                </c:pt>
                <c:pt idx="590">
                  <c:v>12.859719401825142</c:v>
                </c:pt>
                <c:pt idx="591">
                  <c:v>12.859719401825142</c:v>
                </c:pt>
                <c:pt idx="592">
                  <c:v>12.859719401825142</c:v>
                </c:pt>
                <c:pt idx="593">
                  <c:v>12.859719401825142</c:v>
                </c:pt>
                <c:pt idx="594">
                  <c:v>12.859719401825142</c:v>
                </c:pt>
                <c:pt idx="595">
                  <c:v>12.859719401825142</c:v>
                </c:pt>
                <c:pt idx="596">
                  <c:v>12.859719401825142</c:v>
                </c:pt>
                <c:pt idx="597">
                  <c:v>12.859719401825142</c:v>
                </c:pt>
                <c:pt idx="598">
                  <c:v>12.859719401825142</c:v>
                </c:pt>
                <c:pt idx="599">
                  <c:v>12.859719401825142</c:v>
                </c:pt>
                <c:pt idx="600">
                  <c:v>12.859719401825142</c:v>
                </c:pt>
                <c:pt idx="601">
                  <c:v>12.859719401825142</c:v>
                </c:pt>
                <c:pt idx="602">
                  <c:v>12.859719401825142</c:v>
                </c:pt>
                <c:pt idx="603">
                  <c:v>12.859719401825142</c:v>
                </c:pt>
                <c:pt idx="604">
                  <c:v>12.859719401825142</c:v>
                </c:pt>
                <c:pt idx="605">
                  <c:v>12.859719401825142</c:v>
                </c:pt>
                <c:pt idx="606">
                  <c:v>12.859719401825142</c:v>
                </c:pt>
                <c:pt idx="607">
                  <c:v>12.862548823035668</c:v>
                </c:pt>
                <c:pt idx="608">
                  <c:v>12.868207665456744</c:v>
                </c:pt>
                <c:pt idx="609">
                  <c:v>12.868207665456744</c:v>
                </c:pt>
                <c:pt idx="610">
                  <c:v>12.868207665456744</c:v>
                </c:pt>
                <c:pt idx="611">
                  <c:v>12.868207665456744</c:v>
                </c:pt>
                <c:pt idx="612">
                  <c:v>12.868207665456744</c:v>
                </c:pt>
                <c:pt idx="613">
                  <c:v>12.868207665456744</c:v>
                </c:pt>
                <c:pt idx="614">
                  <c:v>12.868207665456744</c:v>
                </c:pt>
                <c:pt idx="615">
                  <c:v>12.868207665456744</c:v>
                </c:pt>
                <c:pt idx="616">
                  <c:v>12.868207665456744</c:v>
                </c:pt>
                <c:pt idx="617">
                  <c:v>12.871037086667247</c:v>
                </c:pt>
                <c:pt idx="618">
                  <c:v>12.871037086667247</c:v>
                </c:pt>
                <c:pt idx="619">
                  <c:v>12.873866507877796</c:v>
                </c:pt>
                <c:pt idx="620">
                  <c:v>12.873866507877796</c:v>
                </c:pt>
                <c:pt idx="621">
                  <c:v>12.873866507877796</c:v>
                </c:pt>
                <c:pt idx="622">
                  <c:v>12.873866507877796</c:v>
                </c:pt>
                <c:pt idx="623">
                  <c:v>12.879525350298827</c:v>
                </c:pt>
                <c:pt idx="624">
                  <c:v>12.879525350298827</c:v>
                </c:pt>
                <c:pt idx="625">
                  <c:v>12.879525350298827</c:v>
                </c:pt>
                <c:pt idx="626">
                  <c:v>12.879525350298827</c:v>
                </c:pt>
                <c:pt idx="627">
                  <c:v>12.879525350298827</c:v>
                </c:pt>
                <c:pt idx="628">
                  <c:v>12.879525350298827</c:v>
                </c:pt>
                <c:pt idx="629">
                  <c:v>12.879525350298827</c:v>
                </c:pt>
                <c:pt idx="630">
                  <c:v>12.879525350298827</c:v>
                </c:pt>
                <c:pt idx="631">
                  <c:v>12.879525350298827</c:v>
                </c:pt>
                <c:pt idx="632">
                  <c:v>12.879525350298827</c:v>
                </c:pt>
                <c:pt idx="633">
                  <c:v>12.879525350298827</c:v>
                </c:pt>
                <c:pt idx="634">
                  <c:v>12.879525350298827</c:v>
                </c:pt>
                <c:pt idx="635">
                  <c:v>12.879525350298827</c:v>
                </c:pt>
                <c:pt idx="636">
                  <c:v>12.879525350298827</c:v>
                </c:pt>
                <c:pt idx="637">
                  <c:v>12.879525350298827</c:v>
                </c:pt>
                <c:pt idx="638">
                  <c:v>12.879525350298827</c:v>
                </c:pt>
                <c:pt idx="639">
                  <c:v>12.879525350298827</c:v>
                </c:pt>
                <c:pt idx="640">
                  <c:v>12.879525350298827</c:v>
                </c:pt>
                <c:pt idx="641">
                  <c:v>12.879525350298827</c:v>
                </c:pt>
                <c:pt idx="642">
                  <c:v>12.879525350298827</c:v>
                </c:pt>
                <c:pt idx="643">
                  <c:v>12.879525350298827</c:v>
                </c:pt>
                <c:pt idx="644">
                  <c:v>12.879525350298827</c:v>
                </c:pt>
                <c:pt idx="645">
                  <c:v>12.879525350298827</c:v>
                </c:pt>
                <c:pt idx="646">
                  <c:v>12.879525350298827</c:v>
                </c:pt>
                <c:pt idx="647">
                  <c:v>12.879525350298827</c:v>
                </c:pt>
                <c:pt idx="648">
                  <c:v>12.879525350298827</c:v>
                </c:pt>
                <c:pt idx="649">
                  <c:v>12.879525350298827</c:v>
                </c:pt>
                <c:pt idx="650">
                  <c:v>12.879525350298827</c:v>
                </c:pt>
                <c:pt idx="651">
                  <c:v>12.879525350298827</c:v>
                </c:pt>
                <c:pt idx="652">
                  <c:v>12.879525350298827</c:v>
                </c:pt>
                <c:pt idx="653">
                  <c:v>12.879525350298827</c:v>
                </c:pt>
                <c:pt idx="654">
                  <c:v>12.879525350298827</c:v>
                </c:pt>
                <c:pt idx="655">
                  <c:v>12.885184192719858</c:v>
                </c:pt>
                <c:pt idx="656">
                  <c:v>12.890843035140911</c:v>
                </c:pt>
                <c:pt idx="657">
                  <c:v>12.890843035140911</c:v>
                </c:pt>
                <c:pt idx="658">
                  <c:v>12.890843035140911</c:v>
                </c:pt>
                <c:pt idx="659">
                  <c:v>12.890843035140911</c:v>
                </c:pt>
                <c:pt idx="660">
                  <c:v>12.890843035140911</c:v>
                </c:pt>
                <c:pt idx="661">
                  <c:v>12.890843035140911</c:v>
                </c:pt>
                <c:pt idx="662">
                  <c:v>12.890843035140911</c:v>
                </c:pt>
                <c:pt idx="663">
                  <c:v>12.890843035140911</c:v>
                </c:pt>
                <c:pt idx="664">
                  <c:v>12.890843035140911</c:v>
                </c:pt>
                <c:pt idx="665">
                  <c:v>12.890843035140911</c:v>
                </c:pt>
                <c:pt idx="666">
                  <c:v>12.890843035140911</c:v>
                </c:pt>
                <c:pt idx="667">
                  <c:v>12.890843035140911</c:v>
                </c:pt>
                <c:pt idx="668">
                  <c:v>12.890843035140911</c:v>
                </c:pt>
                <c:pt idx="669">
                  <c:v>12.890843035140911</c:v>
                </c:pt>
                <c:pt idx="670">
                  <c:v>12.890843035140911</c:v>
                </c:pt>
                <c:pt idx="671">
                  <c:v>12.890843035140911</c:v>
                </c:pt>
                <c:pt idx="672">
                  <c:v>12.890843035140911</c:v>
                </c:pt>
                <c:pt idx="673">
                  <c:v>12.890843035140911</c:v>
                </c:pt>
                <c:pt idx="674">
                  <c:v>12.890843035140911</c:v>
                </c:pt>
                <c:pt idx="675">
                  <c:v>12.890843035140911</c:v>
                </c:pt>
                <c:pt idx="676">
                  <c:v>12.890843035140911</c:v>
                </c:pt>
                <c:pt idx="677">
                  <c:v>12.890843035140911</c:v>
                </c:pt>
                <c:pt idx="678">
                  <c:v>12.890843035140911</c:v>
                </c:pt>
                <c:pt idx="679">
                  <c:v>12.890843035140911</c:v>
                </c:pt>
                <c:pt idx="680">
                  <c:v>12.890843035140911</c:v>
                </c:pt>
                <c:pt idx="681">
                  <c:v>12.890843035140911</c:v>
                </c:pt>
                <c:pt idx="682">
                  <c:v>12.890843035140911</c:v>
                </c:pt>
                <c:pt idx="683">
                  <c:v>12.890843035140911</c:v>
                </c:pt>
                <c:pt idx="684">
                  <c:v>12.890843035140911</c:v>
                </c:pt>
                <c:pt idx="685">
                  <c:v>12.890843035140911</c:v>
                </c:pt>
                <c:pt idx="686">
                  <c:v>12.890843035140911</c:v>
                </c:pt>
                <c:pt idx="687">
                  <c:v>12.893672456351414</c:v>
                </c:pt>
                <c:pt idx="688">
                  <c:v>12.893672456351414</c:v>
                </c:pt>
                <c:pt idx="689">
                  <c:v>12.893672456351414</c:v>
                </c:pt>
                <c:pt idx="690">
                  <c:v>12.893672456351414</c:v>
                </c:pt>
                <c:pt idx="691">
                  <c:v>12.893672456351414</c:v>
                </c:pt>
                <c:pt idx="692">
                  <c:v>12.893672456351414</c:v>
                </c:pt>
                <c:pt idx="693">
                  <c:v>12.893672456351414</c:v>
                </c:pt>
                <c:pt idx="694">
                  <c:v>12.893672456351414</c:v>
                </c:pt>
                <c:pt idx="695">
                  <c:v>12.893672456351414</c:v>
                </c:pt>
                <c:pt idx="696">
                  <c:v>12.893672456351414</c:v>
                </c:pt>
                <c:pt idx="697">
                  <c:v>12.893672456351414</c:v>
                </c:pt>
                <c:pt idx="698">
                  <c:v>12.893672456351414</c:v>
                </c:pt>
                <c:pt idx="699">
                  <c:v>12.893672456351414</c:v>
                </c:pt>
                <c:pt idx="700">
                  <c:v>12.893672456351414</c:v>
                </c:pt>
                <c:pt idx="701">
                  <c:v>12.893672456351414</c:v>
                </c:pt>
                <c:pt idx="702">
                  <c:v>12.893672456351414</c:v>
                </c:pt>
                <c:pt idx="703">
                  <c:v>12.893672456351414</c:v>
                </c:pt>
                <c:pt idx="704">
                  <c:v>12.893672456351414</c:v>
                </c:pt>
                <c:pt idx="705">
                  <c:v>12.893672456351414</c:v>
                </c:pt>
                <c:pt idx="706">
                  <c:v>12.893672456351414</c:v>
                </c:pt>
                <c:pt idx="707">
                  <c:v>12.893672456351414</c:v>
                </c:pt>
                <c:pt idx="708">
                  <c:v>12.893672456351414</c:v>
                </c:pt>
                <c:pt idx="709">
                  <c:v>12.893672456351414</c:v>
                </c:pt>
                <c:pt idx="710">
                  <c:v>12.893672456351414</c:v>
                </c:pt>
                <c:pt idx="711">
                  <c:v>12.893672456351414</c:v>
                </c:pt>
                <c:pt idx="712">
                  <c:v>12.893672456351414</c:v>
                </c:pt>
                <c:pt idx="713">
                  <c:v>12.893672456351414</c:v>
                </c:pt>
                <c:pt idx="714">
                  <c:v>12.893672456351414</c:v>
                </c:pt>
                <c:pt idx="715">
                  <c:v>12.893672456351414</c:v>
                </c:pt>
                <c:pt idx="716">
                  <c:v>12.893672456351414</c:v>
                </c:pt>
                <c:pt idx="717">
                  <c:v>12.893672456351414</c:v>
                </c:pt>
                <c:pt idx="718">
                  <c:v>12.893672456351414</c:v>
                </c:pt>
                <c:pt idx="719">
                  <c:v>12.893672456351414</c:v>
                </c:pt>
                <c:pt idx="720">
                  <c:v>12.893672456351414</c:v>
                </c:pt>
                <c:pt idx="721">
                  <c:v>12.893672456351414</c:v>
                </c:pt>
                <c:pt idx="722">
                  <c:v>12.893672456351414</c:v>
                </c:pt>
                <c:pt idx="723">
                  <c:v>12.893672456351414</c:v>
                </c:pt>
                <c:pt idx="724">
                  <c:v>12.893672456351414</c:v>
                </c:pt>
                <c:pt idx="725">
                  <c:v>12.893672456351414</c:v>
                </c:pt>
                <c:pt idx="726">
                  <c:v>12.893672456351414</c:v>
                </c:pt>
                <c:pt idx="727">
                  <c:v>12.902160719983016</c:v>
                </c:pt>
                <c:pt idx="728">
                  <c:v>12.902160719983016</c:v>
                </c:pt>
                <c:pt idx="729">
                  <c:v>12.902160719983016</c:v>
                </c:pt>
                <c:pt idx="730">
                  <c:v>12.902160719983016</c:v>
                </c:pt>
                <c:pt idx="731">
                  <c:v>12.916307826035625</c:v>
                </c:pt>
                <c:pt idx="732">
                  <c:v>12.916307826035625</c:v>
                </c:pt>
                <c:pt idx="733">
                  <c:v>12.916307826035625</c:v>
                </c:pt>
                <c:pt idx="734">
                  <c:v>12.916307826035625</c:v>
                </c:pt>
                <c:pt idx="735">
                  <c:v>12.916307826035625</c:v>
                </c:pt>
                <c:pt idx="736">
                  <c:v>12.916307826035625</c:v>
                </c:pt>
                <c:pt idx="737">
                  <c:v>12.916307826035625</c:v>
                </c:pt>
                <c:pt idx="738">
                  <c:v>12.916307826035625</c:v>
                </c:pt>
                <c:pt idx="739">
                  <c:v>12.916307826035625</c:v>
                </c:pt>
                <c:pt idx="740">
                  <c:v>12.916307826035625</c:v>
                </c:pt>
                <c:pt idx="741">
                  <c:v>12.916307826035625</c:v>
                </c:pt>
                <c:pt idx="742">
                  <c:v>12.916307826035625</c:v>
                </c:pt>
                <c:pt idx="743">
                  <c:v>12.916307826035625</c:v>
                </c:pt>
                <c:pt idx="744">
                  <c:v>12.916307826035625</c:v>
                </c:pt>
                <c:pt idx="745">
                  <c:v>12.916307826035625</c:v>
                </c:pt>
                <c:pt idx="746">
                  <c:v>12.938943195719816</c:v>
                </c:pt>
                <c:pt idx="747">
                  <c:v>12.989872777509202</c:v>
                </c:pt>
                <c:pt idx="748">
                  <c:v>13.015337568403918</c:v>
                </c:pt>
                <c:pt idx="749">
                  <c:v>13.052120044140672</c:v>
                </c:pt>
                <c:pt idx="750">
                  <c:v>13.071925992614336</c:v>
                </c:pt>
                <c:pt idx="751">
                  <c:v>13.071925992614336</c:v>
                </c:pt>
                <c:pt idx="752">
                  <c:v>13.071925992614336</c:v>
                </c:pt>
                <c:pt idx="753">
                  <c:v>13.083243677456419</c:v>
                </c:pt>
                <c:pt idx="754">
                  <c:v>13.083243677456419</c:v>
                </c:pt>
                <c:pt idx="755">
                  <c:v>13.111537889561662</c:v>
                </c:pt>
                <c:pt idx="756">
                  <c:v>13.131343838035303</c:v>
                </c:pt>
                <c:pt idx="757">
                  <c:v>13.182273419824712</c:v>
                </c:pt>
                <c:pt idx="758">
                  <c:v>13.193591104666819</c:v>
                </c:pt>
                <c:pt idx="759">
                  <c:v>13.204908789508949</c:v>
                </c:pt>
                <c:pt idx="760">
                  <c:v>13.204908789508949</c:v>
                </c:pt>
                <c:pt idx="761">
                  <c:v>13.216226474351078</c:v>
                </c:pt>
                <c:pt idx="762">
                  <c:v>13.216226474351078</c:v>
                </c:pt>
                <c:pt idx="763">
                  <c:v>13.219055895561604</c:v>
                </c:pt>
                <c:pt idx="764">
                  <c:v>13.219055895561604</c:v>
                </c:pt>
                <c:pt idx="765">
                  <c:v>13.221885316772131</c:v>
                </c:pt>
                <c:pt idx="766">
                  <c:v>13.221885316772131</c:v>
                </c:pt>
                <c:pt idx="767">
                  <c:v>13.221885316772131</c:v>
                </c:pt>
                <c:pt idx="768">
                  <c:v>13.221885316772131</c:v>
                </c:pt>
                <c:pt idx="769">
                  <c:v>13.221885316772131</c:v>
                </c:pt>
                <c:pt idx="770">
                  <c:v>13.221885316772131</c:v>
                </c:pt>
                <c:pt idx="771">
                  <c:v>13.221885316772131</c:v>
                </c:pt>
                <c:pt idx="772">
                  <c:v>13.221885316772131</c:v>
                </c:pt>
                <c:pt idx="773">
                  <c:v>13.221885316772131</c:v>
                </c:pt>
                <c:pt idx="774">
                  <c:v>13.221885316772131</c:v>
                </c:pt>
                <c:pt idx="775">
                  <c:v>13.221885316772131</c:v>
                </c:pt>
                <c:pt idx="776">
                  <c:v>13.221885316772131</c:v>
                </c:pt>
                <c:pt idx="777">
                  <c:v>13.221885316772131</c:v>
                </c:pt>
                <c:pt idx="778">
                  <c:v>13.221885316772131</c:v>
                </c:pt>
                <c:pt idx="779">
                  <c:v>13.221885316772131</c:v>
                </c:pt>
                <c:pt idx="780">
                  <c:v>13.221885316772131</c:v>
                </c:pt>
                <c:pt idx="781">
                  <c:v>13.221885316772131</c:v>
                </c:pt>
                <c:pt idx="782">
                  <c:v>13.221885316772131</c:v>
                </c:pt>
                <c:pt idx="783">
                  <c:v>13.221885316772131</c:v>
                </c:pt>
                <c:pt idx="784">
                  <c:v>13.227544159193162</c:v>
                </c:pt>
                <c:pt idx="785">
                  <c:v>13.238861844035268</c:v>
                </c:pt>
                <c:pt idx="786">
                  <c:v>13.258667792508909</c:v>
                </c:pt>
                <c:pt idx="787">
                  <c:v>13.275644319772024</c:v>
                </c:pt>
                <c:pt idx="788">
                  <c:v>13.286962004614107</c:v>
                </c:pt>
                <c:pt idx="789">
                  <c:v>13.29262084703516</c:v>
                </c:pt>
                <c:pt idx="790">
                  <c:v>13.298279689456168</c:v>
                </c:pt>
                <c:pt idx="791">
                  <c:v>13.298279689456168</c:v>
                </c:pt>
                <c:pt idx="792">
                  <c:v>13.298279689456168</c:v>
                </c:pt>
                <c:pt idx="793">
                  <c:v>13.298279689456168</c:v>
                </c:pt>
                <c:pt idx="794">
                  <c:v>13.298279689456168</c:v>
                </c:pt>
                <c:pt idx="795">
                  <c:v>13.298279689456168</c:v>
                </c:pt>
                <c:pt idx="796">
                  <c:v>13.298279689456168</c:v>
                </c:pt>
                <c:pt idx="797">
                  <c:v>13.298279689456168</c:v>
                </c:pt>
                <c:pt idx="798">
                  <c:v>13.298279689456168</c:v>
                </c:pt>
                <c:pt idx="799">
                  <c:v>13.298279689456168</c:v>
                </c:pt>
                <c:pt idx="800">
                  <c:v>13.298279689456168</c:v>
                </c:pt>
                <c:pt idx="801">
                  <c:v>13.298279689456168</c:v>
                </c:pt>
                <c:pt idx="802">
                  <c:v>13.298279689456168</c:v>
                </c:pt>
                <c:pt idx="803">
                  <c:v>13.298279689456168</c:v>
                </c:pt>
                <c:pt idx="804">
                  <c:v>13.298279689456168</c:v>
                </c:pt>
                <c:pt idx="805">
                  <c:v>13.298279689456168</c:v>
                </c:pt>
                <c:pt idx="806">
                  <c:v>13.298279689456168</c:v>
                </c:pt>
                <c:pt idx="807">
                  <c:v>13.298279689456168</c:v>
                </c:pt>
                <c:pt idx="808">
                  <c:v>13.298279689456168</c:v>
                </c:pt>
                <c:pt idx="809">
                  <c:v>13.298279689456168</c:v>
                </c:pt>
                <c:pt idx="810">
                  <c:v>13.298279689456168</c:v>
                </c:pt>
                <c:pt idx="811">
                  <c:v>13.298279689456168</c:v>
                </c:pt>
                <c:pt idx="812">
                  <c:v>13.298279689456168</c:v>
                </c:pt>
                <c:pt idx="813">
                  <c:v>13.298279689456168</c:v>
                </c:pt>
                <c:pt idx="814">
                  <c:v>13.298279689456168</c:v>
                </c:pt>
                <c:pt idx="815">
                  <c:v>13.298279689456168</c:v>
                </c:pt>
                <c:pt idx="816">
                  <c:v>13.298279689456168</c:v>
                </c:pt>
                <c:pt idx="817">
                  <c:v>13.298279689456168</c:v>
                </c:pt>
                <c:pt idx="818">
                  <c:v>13.298279689456168</c:v>
                </c:pt>
                <c:pt idx="819">
                  <c:v>13.298279689456168</c:v>
                </c:pt>
                <c:pt idx="820">
                  <c:v>13.298279689456168</c:v>
                </c:pt>
                <c:pt idx="821">
                  <c:v>13.298279689456168</c:v>
                </c:pt>
                <c:pt idx="822">
                  <c:v>13.298279689456168</c:v>
                </c:pt>
                <c:pt idx="823">
                  <c:v>13.298279689456168</c:v>
                </c:pt>
                <c:pt idx="824">
                  <c:v>13.298279689456168</c:v>
                </c:pt>
                <c:pt idx="825">
                  <c:v>13.298279689456168</c:v>
                </c:pt>
                <c:pt idx="826">
                  <c:v>13.298279689456168</c:v>
                </c:pt>
                <c:pt idx="827">
                  <c:v>13.298279689456168</c:v>
                </c:pt>
                <c:pt idx="828">
                  <c:v>13.298279689456168</c:v>
                </c:pt>
                <c:pt idx="829">
                  <c:v>13.298279689456168</c:v>
                </c:pt>
                <c:pt idx="830">
                  <c:v>13.298279689456168</c:v>
                </c:pt>
                <c:pt idx="831">
                  <c:v>13.298279689456168</c:v>
                </c:pt>
                <c:pt idx="832">
                  <c:v>13.298279689456168</c:v>
                </c:pt>
                <c:pt idx="833">
                  <c:v>13.298279689456168</c:v>
                </c:pt>
                <c:pt idx="834">
                  <c:v>13.298279689456168</c:v>
                </c:pt>
                <c:pt idx="835">
                  <c:v>13.298279689456168</c:v>
                </c:pt>
                <c:pt idx="836">
                  <c:v>13.298279689456168</c:v>
                </c:pt>
                <c:pt idx="837">
                  <c:v>13.298279689456168</c:v>
                </c:pt>
                <c:pt idx="838">
                  <c:v>13.298279689456168</c:v>
                </c:pt>
                <c:pt idx="839">
                  <c:v>13.298279689456168</c:v>
                </c:pt>
                <c:pt idx="840">
                  <c:v>13.298279689456168</c:v>
                </c:pt>
                <c:pt idx="841">
                  <c:v>13.298279689456168</c:v>
                </c:pt>
                <c:pt idx="842">
                  <c:v>13.298279689456168</c:v>
                </c:pt>
                <c:pt idx="843">
                  <c:v>13.298279689456168</c:v>
                </c:pt>
                <c:pt idx="844">
                  <c:v>13.298279689456168</c:v>
                </c:pt>
                <c:pt idx="845">
                  <c:v>13.298279689456168</c:v>
                </c:pt>
                <c:pt idx="846">
                  <c:v>13.301109110666673</c:v>
                </c:pt>
                <c:pt idx="847">
                  <c:v>13.301109110666673</c:v>
                </c:pt>
                <c:pt idx="848">
                  <c:v>13.301109110666673</c:v>
                </c:pt>
                <c:pt idx="849">
                  <c:v>13.306767953087725</c:v>
                </c:pt>
                <c:pt idx="850">
                  <c:v>13.306767953087725</c:v>
                </c:pt>
                <c:pt idx="851">
                  <c:v>13.306767953087725</c:v>
                </c:pt>
                <c:pt idx="852">
                  <c:v>13.306767953087725</c:v>
                </c:pt>
                <c:pt idx="853">
                  <c:v>13.312426795508756</c:v>
                </c:pt>
                <c:pt idx="854">
                  <c:v>13.312426795508756</c:v>
                </c:pt>
                <c:pt idx="855">
                  <c:v>13.312426795508756</c:v>
                </c:pt>
                <c:pt idx="856">
                  <c:v>13.312426795508756</c:v>
                </c:pt>
                <c:pt idx="857">
                  <c:v>13.312426795508756</c:v>
                </c:pt>
                <c:pt idx="858">
                  <c:v>13.312426795508756</c:v>
                </c:pt>
                <c:pt idx="859">
                  <c:v>13.312426795508756</c:v>
                </c:pt>
                <c:pt idx="860">
                  <c:v>13.312426795508756</c:v>
                </c:pt>
                <c:pt idx="861">
                  <c:v>13.312426795508756</c:v>
                </c:pt>
                <c:pt idx="862">
                  <c:v>13.312426795508756</c:v>
                </c:pt>
                <c:pt idx="863">
                  <c:v>13.312426795508756</c:v>
                </c:pt>
                <c:pt idx="864">
                  <c:v>13.312426795508756</c:v>
                </c:pt>
                <c:pt idx="865">
                  <c:v>13.312426795508756</c:v>
                </c:pt>
                <c:pt idx="866">
                  <c:v>13.312426795508756</c:v>
                </c:pt>
                <c:pt idx="867">
                  <c:v>13.312426795508756</c:v>
                </c:pt>
                <c:pt idx="868">
                  <c:v>13.312426795508756</c:v>
                </c:pt>
                <c:pt idx="869">
                  <c:v>13.312426795508756</c:v>
                </c:pt>
                <c:pt idx="870">
                  <c:v>13.312426795508756</c:v>
                </c:pt>
                <c:pt idx="871">
                  <c:v>13.312426795508756</c:v>
                </c:pt>
                <c:pt idx="872">
                  <c:v>13.312426795508756</c:v>
                </c:pt>
                <c:pt idx="873">
                  <c:v>13.312426795508756</c:v>
                </c:pt>
                <c:pt idx="874">
                  <c:v>13.312426795508756</c:v>
                </c:pt>
                <c:pt idx="875">
                  <c:v>13.312426795508756</c:v>
                </c:pt>
                <c:pt idx="876">
                  <c:v>13.312426795508756</c:v>
                </c:pt>
                <c:pt idx="877">
                  <c:v>13.312426795508756</c:v>
                </c:pt>
                <c:pt idx="878">
                  <c:v>13.312426795508756</c:v>
                </c:pt>
                <c:pt idx="879">
                  <c:v>13.312426795508756</c:v>
                </c:pt>
                <c:pt idx="880">
                  <c:v>13.312426795508756</c:v>
                </c:pt>
                <c:pt idx="881">
                  <c:v>13.312426795508756</c:v>
                </c:pt>
                <c:pt idx="882">
                  <c:v>13.312426795508756</c:v>
                </c:pt>
                <c:pt idx="883">
                  <c:v>13.312426795508756</c:v>
                </c:pt>
                <c:pt idx="884">
                  <c:v>13.312426795508756</c:v>
                </c:pt>
                <c:pt idx="885">
                  <c:v>13.312426795508756</c:v>
                </c:pt>
                <c:pt idx="886">
                  <c:v>13.312426795508756</c:v>
                </c:pt>
                <c:pt idx="887">
                  <c:v>13.312426795508756</c:v>
                </c:pt>
                <c:pt idx="888">
                  <c:v>13.312426795508756</c:v>
                </c:pt>
                <c:pt idx="889">
                  <c:v>13.312426795508756</c:v>
                </c:pt>
                <c:pt idx="890">
                  <c:v>13.312426795508756</c:v>
                </c:pt>
                <c:pt idx="891">
                  <c:v>13.312426795508756</c:v>
                </c:pt>
                <c:pt idx="892">
                  <c:v>13.312426795508756</c:v>
                </c:pt>
                <c:pt idx="893">
                  <c:v>13.312426795508756</c:v>
                </c:pt>
                <c:pt idx="894">
                  <c:v>13.312426795508756</c:v>
                </c:pt>
                <c:pt idx="895">
                  <c:v>13.312426795508756</c:v>
                </c:pt>
                <c:pt idx="896">
                  <c:v>13.312426795508756</c:v>
                </c:pt>
                <c:pt idx="897">
                  <c:v>13.315256216719282</c:v>
                </c:pt>
                <c:pt idx="898">
                  <c:v>13.315256216719282</c:v>
                </c:pt>
                <c:pt idx="899">
                  <c:v>13.315256216719282</c:v>
                </c:pt>
                <c:pt idx="900">
                  <c:v>13.315256216719282</c:v>
                </c:pt>
                <c:pt idx="901">
                  <c:v>13.315256216719282</c:v>
                </c:pt>
                <c:pt idx="902">
                  <c:v>13.315256216719282</c:v>
                </c:pt>
                <c:pt idx="903">
                  <c:v>13.32374448035084</c:v>
                </c:pt>
                <c:pt idx="904">
                  <c:v>13.32374448035084</c:v>
                </c:pt>
                <c:pt idx="905">
                  <c:v>13.32374448035084</c:v>
                </c:pt>
                <c:pt idx="906">
                  <c:v>13.326573901561343</c:v>
                </c:pt>
                <c:pt idx="907">
                  <c:v>13.507656859034769</c:v>
                </c:pt>
                <c:pt idx="908">
                  <c:v>13.728351713455545</c:v>
                </c:pt>
                <c:pt idx="909">
                  <c:v>13.971681937560488</c:v>
                </c:pt>
                <c:pt idx="910">
                  <c:v>14.280088849507475</c:v>
                </c:pt>
                <c:pt idx="911">
                  <c:v>14.639425343243849</c:v>
                </c:pt>
                <c:pt idx="912">
                  <c:v>14.908220358243508</c:v>
                </c:pt>
                <c:pt idx="913">
                  <c:v>15.154380003558956</c:v>
                </c:pt>
                <c:pt idx="914">
                  <c:v>15.392051385242869</c:v>
                </c:pt>
                <c:pt idx="915">
                  <c:v>15.564646079084739</c:v>
                </c:pt>
                <c:pt idx="916">
                  <c:v>15.674993506295138</c:v>
                </c:pt>
                <c:pt idx="917">
                  <c:v>15.703287718400381</c:v>
                </c:pt>
                <c:pt idx="918">
                  <c:v>15.714605403242487</c:v>
                </c:pt>
                <c:pt idx="919">
                  <c:v>15.714605403242487</c:v>
                </c:pt>
                <c:pt idx="920">
                  <c:v>15.714605403242487</c:v>
                </c:pt>
                <c:pt idx="921">
                  <c:v>15.714605403242487</c:v>
                </c:pt>
                <c:pt idx="922">
                  <c:v>15.714605403242487</c:v>
                </c:pt>
                <c:pt idx="923">
                  <c:v>15.714605403242487</c:v>
                </c:pt>
                <c:pt idx="924">
                  <c:v>15.714605403242487</c:v>
                </c:pt>
                <c:pt idx="925">
                  <c:v>15.714605403242487</c:v>
                </c:pt>
                <c:pt idx="926">
                  <c:v>15.714605403242487</c:v>
                </c:pt>
                <c:pt idx="927">
                  <c:v>15.714605403242487</c:v>
                </c:pt>
                <c:pt idx="928">
                  <c:v>15.714605403242487</c:v>
                </c:pt>
                <c:pt idx="929">
                  <c:v>15.714605403242487</c:v>
                </c:pt>
                <c:pt idx="930">
                  <c:v>15.714605403242487</c:v>
                </c:pt>
                <c:pt idx="931">
                  <c:v>15.714605403242487</c:v>
                </c:pt>
                <c:pt idx="932">
                  <c:v>15.714605403242487</c:v>
                </c:pt>
                <c:pt idx="933">
                  <c:v>15.714605403242487</c:v>
                </c:pt>
                <c:pt idx="934">
                  <c:v>15.714605403242487</c:v>
                </c:pt>
                <c:pt idx="935">
                  <c:v>15.714605403242487</c:v>
                </c:pt>
                <c:pt idx="936">
                  <c:v>15.714605403242487</c:v>
                </c:pt>
                <c:pt idx="937">
                  <c:v>15.714605403242487</c:v>
                </c:pt>
                <c:pt idx="938">
                  <c:v>15.714605403242487</c:v>
                </c:pt>
                <c:pt idx="939">
                  <c:v>15.714605403242487</c:v>
                </c:pt>
                <c:pt idx="940">
                  <c:v>15.714605403242487</c:v>
                </c:pt>
                <c:pt idx="941">
                  <c:v>15.714605403242487</c:v>
                </c:pt>
                <c:pt idx="942">
                  <c:v>15.714605403242487</c:v>
                </c:pt>
                <c:pt idx="943">
                  <c:v>15.714605403242487</c:v>
                </c:pt>
                <c:pt idx="944">
                  <c:v>15.714605403242487</c:v>
                </c:pt>
                <c:pt idx="945">
                  <c:v>15.714605403242487</c:v>
                </c:pt>
                <c:pt idx="946">
                  <c:v>15.714605403242487</c:v>
                </c:pt>
                <c:pt idx="947">
                  <c:v>15.714605403242487</c:v>
                </c:pt>
                <c:pt idx="948">
                  <c:v>15.714605403242487</c:v>
                </c:pt>
                <c:pt idx="949">
                  <c:v>15.714605403242487</c:v>
                </c:pt>
                <c:pt idx="950">
                  <c:v>15.714605403242487</c:v>
                </c:pt>
                <c:pt idx="951">
                  <c:v>15.714605403242487</c:v>
                </c:pt>
                <c:pt idx="952">
                  <c:v>15.714605403242487</c:v>
                </c:pt>
                <c:pt idx="953">
                  <c:v>15.714605403242487</c:v>
                </c:pt>
                <c:pt idx="954">
                  <c:v>15.714605403242487</c:v>
                </c:pt>
                <c:pt idx="955">
                  <c:v>15.714605403242487</c:v>
                </c:pt>
                <c:pt idx="956">
                  <c:v>15.714605403242487</c:v>
                </c:pt>
                <c:pt idx="957">
                  <c:v>15.714605403242487</c:v>
                </c:pt>
                <c:pt idx="958">
                  <c:v>15.714605403242487</c:v>
                </c:pt>
                <c:pt idx="959">
                  <c:v>15.714605403242487</c:v>
                </c:pt>
                <c:pt idx="960">
                  <c:v>15.714605403242487</c:v>
                </c:pt>
                <c:pt idx="961">
                  <c:v>15.714605403242487</c:v>
                </c:pt>
                <c:pt idx="962">
                  <c:v>15.714605403242487</c:v>
                </c:pt>
                <c:pt idx="963">
                  <c:v>15.714605403242487</c:v>
                </c:pt>
                <c:pt idx="964">
                  <c:v>15.714605403242487</c:v>
                </c:pt>
                <c:pt idx="965">
                  <c:v>15.714605403242487</c:v>
                </c:pt>
                <c:pt idx="966">
                  <c:v>15.714605403242487</c:v>
                </c:pt>
                <c:pt idx="967">
                  <c:v>15.714605403242487</c:v>
                </c:pt>
                <c:pt idx="968">
                  <c:v>15.714605403242487</c:v>
                </c:pt>
                <c:pt idx="969">
                  <c:v>15.714605403242487</c:v>
                </c:pt>
                <c:pt idx="970">
                  <c:v>15.714605403242487</c:v>
                </c:pt>
                <c:pt idx="971">
                  <c:v>15.714605403242487</c:v>
                </c:pt>
                <c:pt idx="972">
                  <c:v>15.714605403242487</c:v>
                </c:pt>
                <c:pt idx="973">
                  <c:v>15.714605403242487</c:v>
                </c:pt>
                <c:pt idx="974">
                  <c:v>15.714605403242487</c:v>
                </c:pt>
                <c:pt idx="975">
                  <c:v>15.714605403242487</c:v>
                </c:pt>
                <c:pt idx="976">
                  <c:v>15.714605403242487</c:v>
                </c:pt>
                <c:pt idx="977">
                  <c:v>15.714605403242487</c:v>
                </c:pt>
                <c:pt idx="978">
                  <c:v>15.714605403242487</c:v>
                </c:pt>
                <c:pt idx="979">
                  <c:v>15.714605403242487</c:v>
                </c:pt>
                <c:pt idx="980">
                  <c:v>15.714605403242487</c:v>
                </c:pt>
                <c:pt idx="981">
                  <c:v>15.714605403242487</c:v>
                </c:pt>
                <c:pt idx="982">
                  <c:v>15.714605403242487</c:v>
                </c:pt>
                <c:pt idx="983">
                  <c:v>15.714605403242487</c:v>
                </c:pt>
                <c:pt idx="984">
                  <c:v>15.714605403242487</c:v>
                </c:pt>
                <c:pt idx="985">
                  <c:v>15.714605403242487</c:v>
                </c:pt>
                <c:pt idx="986">
                  <c:v>15.714605403242487</c:v>
                </c:pt>
                <c:pt idx="987">
                  <c:v>15.714605403242487</c:v>
                </c:pt>
                <c:pt idx="988">
                  <c:v>15.714605403242487</c:v>
                </c:pt>
                <c:pt idx="989">
                  <c:v>15.714605403242487</c:v>
                </c:pt>
                <c:pt idx="990">
                  <c:v>15.714605403242487</c:v>
                </c:pt>
                <c:pt idx="991">
                  <c:v>15.714605403242487</c:v>
                </c:pt>
                <c:pt idx="992">
                  <c:v>15.714605403242487</c:v>
                </c:pt>
                <c:pt idx="993">
                  <c:v>15.714605403242487</c:v>
                </c:pt>
                <c:pt idx="994">
                  <c:v>15.714605403242487</c:v>
                </c:pt>
                <c:pt idx="995">
                  <c:v>15.714605403242487</c:v>
                </c:pt>
                <c:pt idx="996">
                  <c:v>15.714605403242487</c:v>
                </c:pt>
                <c:pt idx="997">
                  <c:v>15.714605403242487</c:v>
                </c:pt>
                <c:pt idx="998">
                  <c:v>15.714605403242487</c:v>
                </c:pt>
                <c:pt idx="999">
                  <c:v>15.714605403242487</c:v>
                </c:pt>
                <c:pt idx="1000">
                  <c:v>15.714605403242487</c:v>
                </c:pt>
                <c:pt idx="1001">
                  <c:v>15.714605403242487</c:v>
                </c:pt>
                <c:pt idx="1002">
                  <c:v>15.714605403242487</c:v>
                </c:pt>
                <c:pt idx="1003">
                  <c:v>15.714605403242487</c:v>
                </c:pt>
                <c:pt idx="1004">
                  <c:v>15.714605403242487</c:v>
                </c:pt>
                <c:pt idx="1005">
                  <c:v>15.714605403242487</c:v>
                </c:pt>
                <c:pt idx="1006">
                  <c:v>15.714605403242487</c:v>
                </c:pt>
                <c:pt idx="1007">
                  <c:v>15.714605403242487</c:v>
                </c:pt>
                <c:pt idx="1008">
                  <c:v>15.714605403242487</c:v>
                </c:pt>
                <c:pt idx="1009">
                  <c:v>15.714605403242487</c:v>
                </c:pt>
                <c:pt idx="1010">
                  <c:v>15.714605403242487</c:v>
                </c:pt>
                <c:pt idx="1011">
                  <c:v>15.714605403242487</c:v>
                </c:pt>
                <c:pt idx="1012">
                  <c:v>15.714605403242487</c:v>
                </c:pt>
                <c:pt idx="1013">
                  <c:v>15.714605403242487</c:v>
                </c:pt>
                <c:pt idx="1014">
                  <c:v>15.714605403242487</c:v>
                </c:pt>
                <c:pt idx="1015">
                  <c:v>15.714605403242487</c:v>
                </c:pt>
                <c:pt idx="1016">
                  <c:v>15.725923088084594</c:v>
                </c:pt>
                <c:pt idx="1017">
                  <c:v>15.725923088084594</c:v>
                </c:pt>
                <c:pt idx="1018">
                  <c:v>15.725923088084594</c:v>
                </c:pt>
                <c:pt idx="1019">
                  <c:v>15.725923088084594</c:v>
                </c:pt>
                <c:pt idx="1020">
                  <c:v>15.731581930505648</c:v>
                </c:pt>
                <c:pt idx="1021">
                  <c:v>15.731581930505648</c:v>
                </c:pt>
                <c:pt idx="1022">
                  <c:v>15.731581930505648</c:v>
                </c:pt>
                <c:pt idx="1023">
                  <c:v>15.731581930505648</c:v>
                </c:pt>
                <c:pt idx="1024">
                  <c:v>15.731581930505648</c:v>
                </c:pt>
                <c:pt idx="1025">
                  <c:v>15.731581930505648</c:v>
                </c:pt>
                <c:pt idx="1026">
                  <c:v>15.731581930505648</c:v>
                </c:pt>
                <c:pt idx="1027">
                  <c:v>15.731581930505648</c:v>
                </c:pt>
                <c:pt idx="1028">
                  <c:v>15.731581930505648</c:v>
                </c:pt>
                <c:pt idx="1029">
                  <c:v>15.731581930505648</c:v>
                </c:pt>
                <c:pt idx="1030">
                  <c:v>15.731581930505648</c:v>
                </c:pt>
                <c:pt idx="1031">
                  <c:v>15.731581930505648</c:v>
                </c:pt>
                <c:pt idx="1032">
                  <c:v>15.731581930505648</c:v>
                </c:pt>
                <c:pt idx="1033">
                  <c:v>15.731581930505648</c:v>
                </c:pt>
                <c:pt idx="1034">
                  <c:v>15.731581930505648</c:v>
                </c:pt>
                <c:pt idx="1035">
                  <c:v>15.731581930505648</c:v>
                </c:pt>
                <c:pt idx="1036">
                  <c:v>15.731581930505648</c:v>
                </c:pt>
                <c:pt idx="1037">
                  <c:v>15.731581930505648</c:v>
                </c:pt>
                <c:pt idx="1038">
                  <c:v>15.731581930505648</c:v>
                </c:pt>
                <c:pt idx="1039">
                  <c:v>15.731581930505648</c:v>
                </c:pt>
                <c:pt idx="1040">
                  <c:v>15.731581930505648</c:v>
                </c:pt>
                <c:pt idx="1041">
                  <c:v>15.731581930505648</c:v>
                </c:pt>
                <c:pt idx="1042">
                  <c:v>15.731581930505648</c:v>
                </c:pt>
                <c:pt idx="1043">
                  <c:v>15.731581930505648</c:v>
                </c:pt>
                <c:pt idx="1044">
                  <c:v>15.731581930505648</c:v>
                </c:pt>
                <c:pt idx="1045">
                  <c:v>15.731581930505648</c:v>
                </c:pt>
                <c:pt idx="1046">
                  <c:v>15.731581930505648</c:v>
                </c:pt>
                <c:pt idx="1047">
                  <c:v>15.731581930505648</c:v>
                </c:pt>
                <c:pt idx="1048">
                  <c:v>15.731581930505648</c:v>
                </c:pt>
                <c:pt idx="1049">
                  <c:v>15.731581930505648</c:v>
                </c:pt>
                <c:pt idx="1050">
                  <c:v>15.731581930505648</c:v>
                </c:pt>
                <c:pt idx="1051">
                  <c:v>15.734411351716174</c:v>
                </c:pt>
                <c:pt idx="1052">
                  <c:v>15.742899615347753</c:v>
                </c:pt>
                <c:pt idx="1053">
                  <c:v>15.76553498503192</c:v>
                </c:pt>
                <c:pt idx="1054">
                  <c:v>15.802317460768696</c:v>
                </c:pt>
                <c:pt idx="1055">
                  <c:v>15.858905884979137</c:v>
                </c:pt>
                <c:pt idx="1056">
                  <c:v>15.929641415242187</c:v>
                </c:pt>
                <c:pt idx="1057">
                  <c:v>16.008865209136818</c:v>
                </c:pt>
                <c:pt idx="1058">
                  <c:v>16.090918424241973</c:v>
                </c:pt>
                <c:pt idx="1059">
                  <c:v>16.17863048176816</c:v>
                </c:pt>
                <c:pt idx="1060">
                  <c:v>16.283319066557482</c:v>
                </c:pt>
                <c:pt idx="1061">
                  <c:v>16.404984178609944</c:v>
                </c:pt>
                <c:pt idx="1062">
                  <c:v>16.540796396715013</c:v>
                </c:pt>
                <c:pt idx="1063">
                  <c:v>16.679438036030632</c:v>
                </c:pt>
                <c:pt idx="1064">
                  <c:v>16.829397360188359</c:v>
                </c:pt>
                <c:pt idx="1065">
                  <c:v>16.985015526767114</c:v>
                </c:pt>
                <c:pt idx="1066">
                  <c:v>17.134974850924841</c:v>
                </c:pt>
                <c:pt idx="1067">
                  <c:v>17.276445911450963</c:v>
                </c:pt>
                <c:pt idx="1068">
                  <c:v>17.423575814398141</c:v>
                </c:pt>
                <c:pt idx="1069">
                  <c:v>17.567876296134791</c:v>
                </c:pt>
                <c:pt idx="1070">
                  <c:v>17.700859093029379</c:v>
                </c:pt>
                <c:pt idx="1071">
                  <c:v>17.847988995976557</c:v>
                </c:pt>
                <c:pt idx="1072">
                  <c:v>18.006436583765819</c:v>
                </c:pt>
                <c:pt idx="1073">
                  <c:v>18.147907644291919</c:v>
                </c:pt>
                <c:pt idx="1074">
                  <c:v>18.26391391392335</c:v>
                </c:pt>
                <c:pt idx="1075">
                  <c:v>18.388408447186315</c:v>
                </c:pt>
                <c:pt idx="1076">
                  <c:v>18.484608768344081</c:v>
                </c:pt>
                <c:pt idx="1077">
                  <c:v>18.563832562238712</c:v>
                </c:pt>
                <c:pt idx="1078">
                  <c:v>18.657203462185976</c:v>
                </c:pt>
                <c:pt idx="1079">
                  <c:v>18.767550889396354</c:v>
                </c:pt>
                <c:pt idx="1080">
                  <c:v>18.866580631764649</c:v>
                </c:pt>
                <c:pt idx="1081">
                  <c:v>18.993904586238138</c:v>
                </c:pt>
                <c:pt idx="1082">
                  <c:v>19.152352174027421</c:v>
                </c:pt>
                <c:pt idx="1083">
                  <c:v>19.313629183027206</c:v>
                </c:pt>
                <c:pt idx="1084">
                  <c:v>19.472076770816464</c:v>
                </c:pt>
                <c:pt idx="1085">
                  <c:v>19.599400725289978</c:v>
                </c:pt>
                <c:pt idx="1086">
                  <c:v>19.684283361605662</c:v>
                </c:pt>
                <c:pt idx="1087">
                  <c:v>19.723895258552965</c:v>
                </c:pt>
                <c:pt idx="1088">
                  <c:v>19.738042364605576</c:v>
                </c:pt>
                <c:pt idx="1089">
                  <c:v>19.763507155500292</c:v>
                </c:pt>
                <c:pt idx="1090">
                  <c:v>19.769165997921345</c:v>
                </c:pt>
                <c:pt idx="1091">
                  <c:v>19.774824840342397</c:v>
                </c:pt>
                <c:pt idx="1092">
                  <c:v>19.78048368276345</c:v>
                </c:pt>
                <c:pt idx="1093">
                  <c:v>19.786142525184502</c:v>
                </c:pt>
                <c:pt idx="1094">
                  <c:v>19.786142525184502</c:v>
                </c:pt>
                <c:pt idx="1095">
                  <c:v>19.786142525184502</c:v>
                </c:pt>
                <c:pt idx="1096">
                  <c:v>19.786142525184502</c:v>
                </c:pt>
                <c:pt idx="1097">
                  <c:v>19.788971946395005</c:v>
                </c:pt>
                <c:pt idx="1098">
                  <c:v>19.794630788816058</c:v>
                </c:pt>
                <c:pt idx="1099">
                  <c:v>19.794630788816058</c:v>
                </c:pt>
                <c:pt idx="1100">
                  <c:v>19.811607316079193</c:v>
                </c:pt>
                <c:pt idx="1101">
                  <c:v>19.837072106973885</c:v>
                </c:pt>
                <c:pt idx="1102">
                  <c:v>19.845560370605465</c:v>
                </c:pt>
                <c:pt idx="1103">
                  <c:v>19.848389791815968</c:v>
                </c:pt>
                <c:pt idx="1104">
                  <c:v>19.865366319079104</c:v>
                </c:pt>
                <c:pt idx="1105">
                  <c:v>19.879513425131737</c:v>
                </c:pt>
                <c:pt idx="1106">
                  <c:v>19.904978216026432</c:v>
                </c:pt>
                <c:pt idx="1107">
                  <c:v>19.916295900868537</c:v>
                </c:pt>
                <c:pt idx="1108">
                  <c:v>19.933272428131698</c:v>
                </c:pt>
                <c:pt idx="1109">
                  <c:v>19.944590112973803</c:v>
                </c:pt>
                <c:pt idx="1110">
                  <c:v>19.953078376605362</c:v>
                </c:pt>
                <c:pt idx="1111">
                  <c:v>19.95590779781589</c:v>
                </c:pt>
                <c:pt idx="1112">
                  <c:v>19.975713746289529</c:v>
                </c:pt>
                <c:pt idx="1113">
                  <c:v>19.995519694763168</c:v>
                </c:pt>
                <c:pt idx="1114">
                  <c:v>20.004007958394723</c:v>
                </c:pt>
                <c:pt idx="1115">
                  <c:v>20.009666800815751</c:v>
                </c:pt>
                <c:pt idx="1116">
                  <c:v>20.009666800815751</c:v>
                </c:pt>
                <c:pt idx="1117">
                  <c:v>20.009666800815751</c:v>
                </c:pt>
                <c:pt idx="1118">
                  <c:v>20.009666800815751</c:v>
                </c:pt>
                <c:pt idx="1119">
                  <c:v>20.009666800815751</c:v>
                </c:pt>
                <c:pt idx="1120">
                  <c:v>20.009666800815751</c:v>
                </c:pt>
                <c:pt idx="1121">
                  <c:v>20.009666800815751</c:v>
                </c:pt>
                <c:pt idx="1122">
                  <c:v>20.023813906868362</c:v>
                </c:pt>
                <c:pt idx="1123">
                  <c:v>20.023813906868362</c:v>
                </c:pt>
                <c:pt idx="1124">
                  <c:v>20.02947274928939</c:v>
                </c:pt>
                <c:pt idx="1125">
                  <c:v>20.054937540184063</c:v>
                </c:pt>
                <c:pt idx="1126">
                  <c:v>20.08040233107878</c:v>
                </c:pt>
                <c:pt idx="1127">
                  <c:v>20.094549437131391</c:v>
                </c:pt>
                <c:pt idx="1128">
                  <c:v>20.111525964394527</c:v>
                </c:pt>
                <c:pt idx="1129">
                  <c:v>20.128502491657684</c:v>
                </c:pt>
                <c:pt idx="1130">
                  <c:v>20.128502491657684</c:v>
                </c:pt>
                <c:pt idx="1131">
                  <c:v>20.128502491657684</c:v>
                </c:pt>
                <c:pt idx="1132">
                  <c:v>20.128502491657684</c:v>
                </c:pt>
                <c:pt idx="1133">
                  <c:v>20.128502491657684</c:v>
                </c:pt>
                <c:pt idx="1134">
                  <c:v>20.128502491657684</c:v>
                </c:pt>
                <c:pt idx="1135">
                  <c:v>20.128502491657684</c:v>
                </c:pt>
                <c:pt idx="1136">
                  <c:v>20.128502491657684</c:v>
                </c:pt>
                <c:pt idx="1137">
                  <c:v>20.128502491657684</c:v>
                </c:pt>
                <c:pt idx="1138">
                  <c:v>20.128502491657684</c:v>
                </c:pt>
                <c:pt idx="1139">
                  <c:v>20.128502491657684</c:v>
                </c:pt>
                <c:pt idx="1140">
                  <c:v>20.128502491657684</c:v>
                </c:pt>
                <c:pt idx="1141">
                  <c:v>20.128502491657684</c:v>
                </c:pt>
                <c:pt idx="1142">
                  <c:v>20.128502491657684</c:v>
                </c:pt>
                <c:pt idx="1143">
                  <c:v>20.139820176499768</c:v>
                </c:pt>
                <c:pt idx="1144">
                  <c:v>20.139820176499768</c:v>
                </c:pt>
                <c:pt idx="1145">
                  <c:v>20.139820176499768</c:v>
                </c:pt>
                <c:pt idx="1146">
                  <c:v>20.139820176499768</c:v>
                </c:pt>
                <c:pt idx="1147">
                  <c:v>20.139820176499768</c:v>
                </c:pt>
                <c:pt idx="1148">
                  <c:v>20.139820176499768</c:v>
                </c:pt>
                <c:pt idx="1149">
                  <c:v>20.139820176499768</c:v>
                </c:pt>
                <c:pt idx="1150">
                  <c:v>20.139820176499768</c:v>
                </c:pt>
                <c:pt idx="1151">
                  <c:v>20.139820176499768</c:v>
                </c:pt>
                <c:pt idx="1152">
                  <c:v>20.139820176499768</c:v>
                </c:pt>
                <c:pt idx="1153">
                  <c:v>20.139820176499768</c:v>
                </c:pt>
                <c:pt idx="1154">
                  <c:v>20.139820176499768</c:v>
                </c:pt>
                <c:pt idx="1155">
                  <c:v>20.139820176499768</c:v>
                </c:pt>
                <c:pt idx="1156">
                  <c:v>20.139820176499768</c:v>
                </c:pt>
                <c:pt idx="1157">
                  <c:v>20.139820176499768</c:v>
                </c:pt>
                <c:pt idx="1158">
                  <c:v>20.139820176499768</c:v>
                </c:pt>
                <c:pt idx="1159">
                  <c:v>20.139820176499768</c:v>
                </c:pt>
                <c:pt idx="1160">
                  <c:v>20.139820176499768</c:v>
                </c:pt>
                <c:pt idx="1161">
                  <c:v>20.139820176499768</c:v>
                </c:pt>
                <c:pt idx="1162">
                  <c:v>20.148308440131348</c:v>
                </c:pt>
                <c:pt idx="1163">
                  <c:v>20.148308440131348</c:v>
                </c:pt>
                <c:pt idx="1164">
                  <c:v>20.159626124973453</c:v>
                </c:pt>
                <c:pt idx="1165">
                  <c:v>20.159626124973453</c:v>
                </c:pt>
                <c:pt idx="1166">
                  <c:v>20.159626124973453</c:v>
                </c:pt>
                <c:pt idx="1167">
                  <c:v>20.159626124973453</c:v>
                </c:pt>
                <c:pt idx="1168">
                  <c:v>20.159626124973453</c:v>
                </c:pt>
                <c:pt idx="1169">
                  <c:v>20.159626124973453</c:v>
                </c:pt>
                <c:pt idx="1170">
                  <c:v>20.159626124973453</c:v>
                </c:pt>
                <c:pt idx="1171">
                  <c:v>20.159626124973453</c:v>
                </c:pt>
                <c:pt idx="1172">
                  <c:v>20.159626124973453</c:v>
                </c:pt>
                <c:pt idx="1173">
                  <c:v>20.159626124973453</c:v>
                </c:pt>
                <c:pt idx="1174">
                  <c:v>20.159626124973453</c:v>
                </c:pt>
                <c:pt idx="1175">
                  <c:v>20.159626124973453</c:v>
                </c:pt>
                <c:pt idx="1176">
                  <c:v>20.162455546183978</c:v>
                </c:pt>
                <c:pt idx="1177">
                  <c:v>20.165284967394506</c:v>
                </c:pt>
                <c:pt idx="1178">
                  <c:v>20.168114388605034</c:v>
                </c:pt>
                <c:pt idx="1179">
                  <c:v>20.168114388605034</c:v>
                </c:pt>
                <c:pt idx="1180">
                  <c:v>20.168114388605034</c:v>
                </c:pt>
                <c:pt idx="1181">
                  <c:v>20.170943809815562</c:v>
                </c:pt>
                <c:pt idx="1182">
                  <c:v>20.170943809815562</c:v>
                </c:pt>
                <c:pt idx="1183">
                  <c:v>20.170943809815562</c:v>
                </c:pt>
                <c:pt idx="1184">
                  <c:v>20.170943809815562</c:v>
                </c:pt>
                <c:pt idx="1185">
                  <c:v>20.170943809815562</c:v>
                </c:pt>
                <c:pt idx="1186">
                  <c:v>20.170943809815562</c:v>
                </c:pt>
                <c:pt idx="1187">
                  <c:v>20.170943809815562</c:v>
                </c:pt>
                <c:pt idx="1188">
                  <c:v>20.170943809815562</c:v>
                </c:pt>
                <c:pt idx="1189">
                  <c:v>20.170943809815562</c:v>
                </c:pt>
                <c:pt idx="1190">
                  <c:v>20.170943809815562</c:v>
                </c:pt>
                <c:pt idx="1191">
                  <c:v>20.170943809815562</c:v>
                </c:pt>
                <c:pt idx="1192">
                  <c:v>20.170943809815562</c:v>
                </c:pt>
                <c:pt idx="1193">
                  <c:v>20.170943809815562</c:v>
                </c:pt>
                <c:pt idx="1194">
                  <c:v>20.170943809815562</c:v>
                </c:pt>
                <c:pt idx="1195">
                  <c:v>20.170943809815562</c:v>
                </c:pt>
                <c:pt idx="1196">
                  <c:v>20.170943809815562</c:v>
                </c:pt>
                <c:pt idx="1197">
                  <c:v>20.170943809815562</c:v>
                </c:pt>
                <c:pt idx="1198">
                  <c:v>20.170943809815562</c:v>
                </c:pt>
                <c:pt idx="1199">
                  <c:v>20.170943809815562</c:v>
                </c:pt>
                <c:pt idx="1200">
                  <c:v>20.170943809815562</c:v>
                </c:pt>
                <c:pt idx="1201">
                  <c:v>20.170943809815562</c:v>
                </c:pt>
                <c:pt idx="1202">
                  <c:v>20.170943809815562</c:v>
                </c:pt>
                <c:pt idx="1203">
                  <c:v>20.170943809815562</c:v>
                </c:pt>
                <c:pt idx="1204">
                  <c:v>20.170943809815562</c:v>
                </c:pt>
                <c:pt idx="1205">
                  <c:v>20.170943809815562</c:v>
                </c:pt>
                <c:pt idx="1206">
                  <c:v>20.170943809815562</c:v>
                </c:pt>
                <c:pt idx="1207">
                  <c:v>20.17377323102609</c:v>
                </c:pt>
                <c:pt idx="1208">
                  <c:v>20.176602652236618</c:v>
                </c:pt>
                <c:pt idx="1209">
                  <c:v>20.187920337078701</c:v>
                </c:pt>
                <c:pt idx="1210">
                  <c:v>20.199238021920785</c:v>
                </c:pt>
                <c:pt idx="1211">
                  <c:v>20.210555706762868</c:v>
                </c:pt>
                <c:pt idx="1212">
                  <c:v>20.219043970394424</c:v>
                </c:pt>
                <c:pt idx="1213">
                  <c:v>20.224702812815455</c:v>
                </c:pt>
                <c:pt idx="1214">
                  <c:v>20.224702812815455</c:v>
                </c:pt>
                <c:pt idx="1215">
                  <c:v>20.224702812815455</c:v>
                </c:pt>
                <c:pt idx="1216">
                  <c:v>20.224702812815455</c:v>
                </c:pt>
                <c:pt idx="1217">
                  <c:v>20.224702812815455</c:v>
                </c:pt>
                <c:pt idx="1218">
                  <c:v>20.224702812815455</c:v>
                </c:pt>
                <c:pt idx="1219">
                  <c:v>20.224702812815455</c:v>
                </c:pt>
                <c:pt idx="1220">
                  <c:v>20.224702812815455</c:v>
                </c:pt>
                <c:pt idx="1221">
                  <c:v>20.224702812815455</c:v>
                </c:pt>
                <c:pt idx="1222">
                  <c:v>20.224702812815455</c:v>
                </c:pt>
                <c:pt idx="1223">
                  <c:v>20.224702812815455</c:v>
                </c:pt>
                <c:pt idx="1224">
                  <c:v>20.224702812815455</c:v>
                </c:pt>
                <c:pt idx="1225">
                  <c:v>20.224702812815455</c:v>
                </c:pt>
                <c:pt idx="1226">
                  <c:v>20.224702812815455</c:v>
                </c:pt>
                <c:pt idx="1227">
                  <c:v>20.224702812815455</c:v>
                </c:pt>
                <c:pt idx="1228">
                  <c:v>20.227532234025983</c:v>
                </c:pt>
                <c:pt idx="1229">
                  <c:v>20.233191076447035</c:v>
                </c:pt>
                <c:pt idx="1230">
                  <c:v>20.236020497657563</c:v>
                </c:pt>
                <c:pt idx="1231">
                  <c:v>20.236020497657563</c:v>
                </c:pt>
                <c:pt idx="1232">
                  <c:v>20.236020497657563</c:v>
                </c:pt>
                <c:pt idx="1233">
                  <c:v>20.236020497657563</c:v>
                </c:pt>
                <c:pt idx="1234">
                  <c:v>20.236020497657563</c:v>
                </c:pt>
                <c:pt idx="1235">
                  <c:v>20.236020497657563</c:v>
                </c:pt>
                <c:pt idx="1236">
                  <c:v>20.236020497657563</c:v>
                </c:pt>
                <c:pt idx="1237">
                  <c:v>20.236020497657563</c:v>
                </c:pt>
                <c:pt idx="1238">
                  <c:v>20.236020497657563</c:v>
                </c:pt>
                <c:pt idx="1239">
                  <c:v>20.236020497657563</c:v>
                </c:pt>
                <c:pt idx="1240">
                  <c:v>20.236020497657563</c:v>
                </c:pt>
                <c:pt idx="1241">
                  <c:v>20.236020497657563</c:v>
                </c:pt>
                <c:pt idx="1242">
                  <c:v>20.236020497657563</c:v>
                </c:pt>
                <c:pt idx="1243">
                  <c:v>20.236020497657563</c:v>
                </c:pt>
                <c:pt idx="1244">
                  <c:v>20.236020497657563</c:v>
                </c:pt>
                <c:pt idx="1245">
                  <c:v>20.236020497657563</c:v>
                </c:pt>
                <c:pt idx="1246">
                  <c:v>20.236020497657563</c:v>
                </c:pt>
                <c:pt idx="1247">
                  <c:v>20.236020497657563</c:v>
                </c:pt>
                <c:pt idx="1248">
                  <c:v>20.238849918868066</c:v>
                </c:pt>
                <c:pt idx="1249">
                  <c:v>20.244508761289119</c:v>
                </c:pt>
                <c:pt idx="1250">
                  <c:v>20.264314709762758</c:v>
                </c:pt>
                <c:pt idx="1251">
                  <c:v>20.289779500657428</c:v>
                </c:pt>
                <c:pt idx="1252">
                  <c:v>20.318073712762626</c:v>
                </c:pt>
                <c:pt idx="1253">
                  <c:v>20.352026767288898</c:v>
                </c:pt>
                <c:pt idx="1254">
                  <c:v>20.391638664236201</c:v>
                </c:pt>
                <c:pt idx="1255">
                  <c:v>20.436909403604556</c:v>
                </c:pt>
                <c:pt idx="1256">
                  <c:v>20.490668406604492</c:v>
                </c:pt>
                <c:pt idx="1257">
                  <c:v>20.544427409604406</c:v>
                </c:pt>
                <c:pt idx="1258">
                  <c:v>20.589698148972765</c:v>
                </c:pt>
                <c:pt idx="1259">
                  <c:v>20.646286573183204</c:v>
                </c:pt>
                <c:pt idx="1260">
                  <c:v>20.702874997393643</c:v>
                </c:pt>
                <c:pt idx="1261">
                  <c:v>20.745316315551495</c:v>
                </c:pt>
                <c:pt idx="1262">
                  <c:v>20.782098791288341</c:v>
                </c:pt>
                <c:pt idx="1263">
                  <c:v>20.824540109446193</c:v>
                </c:pt>
                <c:pt idx="1264">
                  <c:v>20.835857794288323</c:v>
                </c:pt>
                <c:pt idx="1265">
                  <c:v>20.835857794288323</c:v>
                </c:pt>
                <c:pt idx="1266">
                  <c:v>20.835857794288323</c:v>
                </c:pt>
                <c:pt idx="1267">
                  <c:v>20.835857794288323</c:v>
                </c:pt>
                <c:pt idx="1268">
                  <c:v>20.835857794288323</c:v>
                </c:pt>
                <c:pt idx="1269">
                  <c:v>20.835857794288323</c:v>
                </c:pt>
                <c:pt idx="1270">
                  <c:v>20.835857794288323</c:v>
                </c:pt>
                <c:pt idx="1271">
                  <c:v>20.835857794288323</c:v>
                </c:pt>
                <c:pt idx="1272">
                  <c:v>20.835857794288323</c:v>
                </c:pt>
                <c:pt idx="1273">
                  <c:v>20.835857794288323</c:v>
                </c:pt>
                <c:pt idx="1274">
                  <c:v>20.835857794288323</c:v>
                </c:pt>
                <c:pt idx="1275">
                  <c:v>20.835857794288323</c:v>
                </c:pt>
                <c:pt idx="1276">
                  <c:v>20.835857794288323</c:v>
                </c:pt>
                <c:pt idx="1277">
                  <c:v>20.835857794288323</c:v>
                </c:pt>
                <c:pt idx="1278">
                  <c:v>20.835857794288323</c:v>
                </c:pt>
                <c:pt idx="1279">
                  <c:v>20.835857794288323</c:v>
                </c:pt>
                <c:pt idx="1280">
                  <c:v>20.835857794288323</c:v>
                </c:pt>
                <c:pt idx="1281">
                  <c:v>20.835857794288323</c:v>
                </c:pt>
                <c:pt idx="1282">
                  <c:v>20.835857794288323</c:v>
                </c:pt>
                <c:pt idx="1283">
                  <c:v>20.835857794288323</c:v>
                </c:pt>
                <c:pt idx="1284">
                  <c:v>20.835857794288323</c:v>
                </c:pt>
                <c:pt idx="1285">
                  <c:v>20.835857794288323</c:v>
                </c:pt>
                <c:pt idx="1286">
                  <c:v>20.835857794288323</c:v>
                </c:pt>
                <c:pt idx="1287">
                  <c:v>20.835857794288323</c:v>
                </c:pt>
                <c:pt idx="1288">
                  <c:v>20.835857794288323</c:v>
                </c:pt>
                <c:pt idx="1289">
                  <c:v>20.835857794288323</c:v>
                </c:pt>
                <c:pt idx="1290">
                  <c:v>20.835857794288323</c:v>
                </c:pt>
                <c:pt idx="1291">
                  <c:v>20.835857794288323</c:v>
                </c:pt>
                <c:pt idx="1292">
                  <c:v>20.835857794288323</c:v>
                </c:pt>
                <c:pt idx="1293">
                  <c:v>20.835857794288323</c:v>
                </c:pt>
                <c:pt idx="1294">
                  <c:v>20.835857794288323</c:v>
                </c:pt>
                <c:pt idx="1295">
                  <c:v>20.835857794288323</c:v>
                </c:pt>
                <c:pt idx="1296">
                  <c:v>20.835857794288323</c:v>
                </c:pt>
                <c:pt idx="1297">
                  <c:v>20.835857794288323</c:v>
                </c:pt>
                <c:pt idx="1298">
                  <c:v>20.835857794288323</c:v>
                </c:pt>
                <c:pt idx="1299">
                  <c:v>20.835857794288323</c:v>
                </c:pt>
                <c:pt idx="1300">
                  <c:v>20.835857794288323</c:v>
                </c:pt>
                <c:pt idx="1301">
                  <c:v>20.835857794288323</c:v>
                </c:pt>
                <c:pt idx="1302">
                  <c:v>20.835857794288323</c:v>
                </c:pt>
                <c:pt idx="1303">
                  <c:v>20.835857794288323</c:v>
                </c:pt>
                <c:pt idx="1304">
                  <c:v>20.835857794288323</c:v>
                </c:pt>
                <c:pt idx="1305">
                  <c:v>20.835857794288323</c:v>
                </c:pt>
                <c:pt idx="1306">
                  <c:v>20.835857794288323</c:v>
                </c:pt>
                <c:pt idx="1307">
                  <c:v>20.835857794288323</c:v>
                </c:pt>
                <c:pt idx="1308">
                  <c:v>20.835857794288323</c:v>
                </c:pt>
                <c:pt idx="1309">
                  <c:v>20.835857794288323</c:v>
                </c:pt>
                <c:pt idx="1310">
                  <c:v>20.835857794288323</c:v>
                </c:pt>
                <c:pt idx="1311">
                  <c:v>20.835857794288323</c:v>
                </c:pt>
                <c:pt idx="1312">
                  <c:v>20.835857794288323</c:v>
                </c:pt>
                <c:pt idx="1313">
                  <c:v>20.835857794288323</c:v>
                </c:pt>
                <c:pt idx="1314">
                  <c:v>20.835857794288323</c:v>
                </c:pt>
                <c:pt idx="1315">
                  <c:v>20.835857794288323</c:v>
                </c:pt>
                <c:pt idx="1316">
                  <c:v>21.263100397077242</c:v>
                </c:pt>
                <c:pt idx="1317">
                  <c:v>21.752590266497656</c:v>
                </c:pt>
                <c:pt idx="1318">
                  <c:v>22.264715505602236</c:v>
                </c:pt>
                <c:pt idx="1319">
                  <c:v>22.782499587127869</c:v>
                </c:pt>
                <c:pt idx="1320">
                  <c:v>23.300283668653503</c:v>
                </c:pt>
                <c:pt idx="1321">
                  <c:v>23.376678041337584</c:v>
                </c:pt>
                <c:pt idx="1322">
                  <c:v>23.396483989811248</c:v>
                </c:pt>
                <c:pt idx="1323">
                  <c:v>23.399313411021797</c:v>
                </c:pt>
                <c:pt idx="1324">
                  <c:v>23.399313411021797</c:v>
                </c:pt>
                <c:pt idx="1325">
                  <c:v>23.399313411021797</c:v>
                </c:pt>
                <c:pt idx="1326">
                  <c:v>23.402142832232347</c:v>
                </c:pt>
                <c:pt idx="1327">
                  <c:v>23.402142832232347</c:v>
                </c:pt>
                <c:pt idx="1328">
                  <c:v>23.402142832232347</c:v>
                </c:pt>
                <c:pt idx="1329">
                  <c:v>23.402142832232347</c:v>
                </c:pt>
                <c:pt idx="1330">
                  <c:v>23.402142832232347</c:v>
                </c:pt>
                <c:pt idx="1331">
                  <c:v>23.402142832232347</c:v>
                </c:pt>
                <c:pt idx="1332">
                  <c:v>23.402142832232347</c:v>
                </c:pt>
                <c:pt idx="1333">
                  <c:v>23.402142832232347</c:v>
                </c:pt>
                <c:pt idx="1334">
                  <c:v>23.402142832232347</c:v>
                </c:pt>
                <c:pt idx="1335">
                  <c:v>23.402142832232347</c:v>
                </c:pt>
                <c:pt idx="1336">
                  <c:v>23.402142832232347</c:v>
                </c:pt>
                <c:pt idx="1337">
                  <c:v>23.402142832232347</c:v>
                </c:pt>
                <c:pt idx="1338">
                  <c:v>23.402142832232347</c:v>
                </c:pt>
                <c:pt idx="1339">
                  <c:v>23.40497225344285</c:v>
                </c:pt>
                <c:pt idx="1340">
                  <c:v>23.40497225344285</c:v>
                </c:pt>
                <c:pt idx="1341">
                  <c:v>23.40497225344285</c:v>
                </c:pt>
                <c:pt idx="1342">
                  <c:v>23.40497225344285</c:v>
                </c:pt>
                <c:pt idx="1343">
                  <c:v>23.40497225344285</c:v>
                </c:pt>
                <c:pt idx="1344">
                  <c:v>23.40497225344285</c:v>
                </c:pt>
                <c:pt idx="1345">
                  <c:v>23.40497225344285</c:v>
                </c:pt>
                <c:pt idx="1346">
                  <c:v>23.40497225344285</c:v>
                </c:pt>
                <c:pt idx="1347">
                  <c:v>23.40497225344285</c:v>
                </c:pt>
                <c:pt idx="1348">
                  <c:v>23.40497225344285</c:v>
                </c:pt>
                <c:pt idx="1349">
                  <c:v>23.40497225344285</c:v>
                </c:pt>
                <c:pt idx="1350">
                  <c:v>23.40497225344285</c:v>
                </c:pt>
                <c:pt idx="1351">
                  <c:v>23.40497225344285</c:v>
                </c:pt>
                <c:pt idx="1352">
                  <c:v>23.40497225344285</c:v>
                </c:pt>
                <c:pt idx="1353">
                  <c:v>23.40497225344285</c:v>
                </c:pt>
                <c:pt idx="1354">
                  <c:v>23.40497225344285</c:v>
                </c:pt>
                <c:pt idx="1355">
                  <c:v>23.40497225344285</c:v>
                </c:pt>
                <c:pt idx="1356">
                  <c:v>23.40497225344285</c:v>
                </c:pt>
                <c:pt idx="1357">
                  <c:v>23.40497225344285</c:v>
                </c:pt>
                <c:pt idx="1358">
                  <c:v>23.40497225344285</c:v>
                </c:pt>
                <c:pt idx="1359">
                  <c:v>23.40497225344285</c:v>
                </c:pt>
                <c:pt idx="1360">
                  <c:v>23.40497225344285</c:v>
                </c:pt>
                <c:pt idx="1361">
                  <c:v>23.40497225344285</c:v>
                </c:pt>
                <c:pt idx="1362">
                  <c:v>23.40497225344285</c:v>
                </c:pt>
                <c:pt idx="1363">
                  <c:v>23.40497225344285</c:v>
                </c:pt>
                <c:pt idx="1364">
                  <c:v>23.40497225344285</c:v>
                </c:pt>
                <c:pt idx="1365">
                  <c:v>23.40497225344285</c:v>
                </c:pt>
                <c:pt idx="1366">
                  <c:v>23.407801674653378</c:v>
                </c:pt>
                <c:pt idx="1367">
                  <c:v>23.407801674653378</c:v>
                </c:pt>
                <c:pt idx="1368">
                  <c:v>23.407801674653378</c:v>
                </c:pt>
                <c:pt idx="1369">
                  <c:v>23.407801674653378</c:v>
                </c:pt>
                <c:pt idx="1370">
                  <c:v>23.407801674653378</c:v>
                </c:pt>
                <c:pt idx="1371">
                  <c:v>23.410631095863881</c:v>
                </c:pt>
                <c:pt idx="1372">
                  <c:v>23.413460517074384</c:v>
                </c:pt>
                <c:pt idx="1373">
                  <c:v>23.413460517074384</c:v>
                </c:pt>
                <c:pt idx="1374">
                  <c:v>23.413460517074384</c:v>
                </c:pt>
                <c:pt idx="1375">
                  <c:v>23.413460517074384</c:v>
                </c:pt>
                <c:pt idx="1376">
                  <c:v>23.413460517074384</c:v>
                </c:pt>
                <c:pt idx="1377">
                  <c:v>23.413460517074384</c:v>
                </c:pt>
                <c:pt idx="1378">
                  <c:v>23.413460517074384</c:v>
                </c:pt>
                <c:pt idx="1379">
                  <c:v>23.413460517074384</c:v>
                </c:pt>
                <c:pt idx="1380">
                  <c:v>23.413460517074384</c:v>
                </c:pt>
                <c:pt idx="1381">
                  <c:v>23.413460517074384</c:v>
                </c:pt>
                <c:pt idx="1382">
                  <c:v>23.413460517074384</c:v>
                </c:pt>
                <c:pt idx="1383">
                  <c:v>23.413460517074384</c:v>
                </c:pt>
                <c:pt idx="1384">
                  <c:v>23.413460517074384</c:v>
                </c:pt>
                <c:pt idx="1385">
                  <c:v>23.413460517074384</c:v>
                </c:pt>
                <c:pt idx="1386">
                  <c:v>23.413460517074384</c:v>
                </c:pt>
                <c:pt idx="1387">
                  <c:v>23.413460517074384</c:v>
                </c:pt>
                <c:pt idx="1388">
                  <c:v>23.413460517074384</c:v>
                </c:pt>
                <c:pt idx="1389">
                  <c:v>23.413460517074384</c:v>
                </c:pt>
                <c:pt idx="1390">
                  <c:v>23.413460517074384</c:v>
                </c:pt>
                <c:pt idx="1391">
                  <c:v>23.413460517074384</c:v>
                </c:pt>
                <c:pt idx="1392">
                  <c:v>23.413460517074384</c:v>
                </c:pt>
                <c:pt idx="1393">
                  <c:v>23.413460517074384</c:v>
                </c:pt>
                <c:pt idx="1394">
                  <c:v>23.413460517074384</c:v>
                </c:pt>
                <c:pt idx="1395">
                  <c:v>23.413460517074384</c:v>
                </c:pt>
                <c:pt idx="1396">
                  <c:v>23.413460517074384</c:v>
                </c:pt>
                <c:pt idx="1397">
                  <c:v>23.413460517074384</c:v>
                </c:pt>
                <c:pt idx="1398">
                  <c:v>23.413460517074384</c:v>
                </c:pt>
                <c:pt idx="1399">
                  <c:v>23.413460517074384</c:v>
                </c:pt>
                <c:pt idx="1400">
                  <c:v>23.413460517074384</c:v>
                </c:pt>
                <c:pt idx="1401">
                  <c:v>23.413460517074384</c:v>
                </c:pt>
                <c:pt idx="1402">
                  <c:v>23.413460517074384</c:v>
                </c:pt>
                <c:pt idx="1403">
                  <c:v>23.413460517074384</c:v>
                </c:pt>
                <c:pt idx="1404">
                  <c:v>23.413460517074384</c:v>
                </c:pt>
                <c:pt idx="1405">
                  <c:v>23.413460517074384</c:v>
                </c:pt>
                <c:pt idx="1406">
                  <c:v>23.413460517074384</c:v>
                </c:pt>
                <c:pt idx="1407">
                  <c:v>23.413460517074384</c:v>
                </c:pt>
                <c:pt idx="1408">
                  <c:v>23.413460517074384</c:v>
                </c:pt>
                <c:pt idx="1409">
                  <c:v>23.413460517074384</c:v>
                </c:pt>
                <c:pt idx="1410">
                  <c:v>23.413460517074384</c:v>
                </c:pt>
                <c:pt idx="1411">
                  <c:v>23.413460517074384</c:v>
                </c:pt>
                <c:pt idx="1412">
                  <c:v>23.413460517074384</c:v>
                </c:pt>
                <c:pt idx="1413">
                  <c:v>23.413460517074384</c:v>
                </c:pt>
                <c:pt idx="1414">
                  <c:v>23.413460517074384</c:v>
                </c:pt>
                <c:pt idx="1415">
                  <c:v>23.413460517074384</c:v>
                </c:pt>
                <c:pt idx="1416">
                  <c:v>23.413460517074384</c:v>
                </c:pt>
                <c:pt idx="1417">
                  <c:v>23.413460517074384</c:v>
                </c:pt>
                <c:pt idx="1418">
                  <c:v>23.413460517074384</c:v>
                </c:pt>
                <c:pt idx="1419">
                  <c:v>23.509660838232129</c:v>
                </c:pt>
                <c:pt idx="1420">
                  <c:v>23.687914374495051</c:v>
                </c:pt>
                <c:pt idx="1421">
                  <c:v>23.880315016810606</c:v>
                </c:pt>
                <c:pt idx="1422">
                  <c:v>24.081203922757719</c:v>
                </c:pt>
                <c:pt idx="1423">
                  <c:v>24.276433986283777</c:v>
                </c:pt>
                <c:pt idx="1424">
                  <c:v>24.366975465020513</c:v>
                </c:pt>
                <c:pt idx="1425">
                  <c:v>24.366975465020513</c:v>
                </c:pt>
                <c:pt idx="1426">
                  <c:v>24.366975465020513</c:v>
                </c:pt>
                <c:pt idx="1427">
                  <c:v>24.366975465020513</c:v>
                </c:pt>
                <c:pt idx="1428">
                  <c:v>24.366975465020513</c:v>
                </c:pt>
                <c:pt idx="1429">
                  <c:v>24.366975465020513</c:v>
                </c:pt>
                <c:pt idx="1430">
                  <c:v>24.366975465020513</c:v>
                </c:pt>
                <c:pt idx="1431">
                  <c:v>24.366975465020513</c:v>
                </c:pt>
                <c:pt idx="1432">
                  <c:v>24.366975465020513</c:v>
                </c:pt>
                <c:pt idx="1433">
                  <c:v>24.366975465020513</c:v>
                </c:pt>
                <c:pt idx="1434">
                  <c:v>24.366975465020513</c:v>
                </c:pt>
                <c:pt idx="1435">
                  <c:v>24.366975465020513</c:v>
                </c:pt>
                <c:pt idx="1436">
                  <c:v>24.366975465020513</c:v>
                </c:pt>
                <c:pt idx="1437">
                  <c:v>24.366975465020513</c:v>
                </c:pt>
                <c:pt idx="1438">
                  <c:v>24.366975465020513</c:v>
                </c:pt>
                <c:pt idx="1439">
                  <c:v>24.366975465020513</c:v>
                </c:pt>
                <c:pt idx="1440">
                  <c:v>24.366975465020513</c:v>
                </c:pt>
                <c:pt idx="1441">
                  <c:v>24.366975465020513</c:v>
                </c:pt>
                <c:pt idx="1442">
                  <c:v>24.366975465020513</c:v>
                </c:pt>
                <c:pt idx="1443">
                  <c:v>24.366975465020513</c:v>
                </c:pt>
                <c:pt idx="1444">
                  <c:v>24.389610834704705</c:v>
                </c:pt>
                <c:pt idx="1445">
                  <c:v>24.491469998283524</c:v>
                </c:pt>
                <c:pt idx="1446">
                  <c:v>24.681041219388554</c:v>
                </c:pt>
                <c:pt idx="1447">
                  <c:v>24.876271282914615</c:v>
                </c:pt>
                <c:pt idx="1448">
                  <c:v>25.091307294914316</c:v>
                </c:pt>
                <c:pt idx="1449">
                  <c:v>25.272390252387744</c:v>
                </c:pt>
                <c:pt idx="1450">
                  <c:v>25.382737679598144</c:v>
                </c:pt>
                <c:pt idx="1451">
                  <c:v>25.419520155334943</c:v>
                </c:pt>
                <c:pt idx="1452">
                  <c:v>25.447814367440188</c:v>
                </c:pt>
                <c:pt idx="1453">
                  <c:v>25.459132052282271</c:v>
                </c:pt>
                <c:pt idx="1454">
                  <c:v>25.459132052282271</c:v>
                </c:pt>
                <c:pt idx="1455">
                  <c:v>25.459132052282271</c:v>
                </c:pt>
                <c:pt idx="1456">
                  <c:v>25.459132052282271</c:v>
                </c:pt>
                <c:pt idx="1457">
                  <c:v>25.459132052282271</c:v>
                </c:pt>
                <c:pt idx="1458">
                  <c:v>25.459132052282271</c:v>
                </c:pt>
                <c:pt idx="1459">
                  <c:v>25.459132052282271</c:v>
                </c:pt>
                <c:pt idx="1460">
                  <c:v>25.459132052282271</c:v>
                </c:pt>
                <c:pt idx="1461">
                  <c:v>25.459132052282271</c:v>
                </c:pt>
                <c:pt idx="1462">
                  <c:v>25.459132052282271</c:v>
                </c:pt>
                <c:pt idx="1463">
                  <c:v>25.459132052282271</c:v>
                </c:pt>
                <c:pt idx="1464">
                  <c:v>25.459132052282271</c:v>
                </c:pt>
                <c:pt idx="1465">
                  <c:v>25.459132052282271</c:v>
                </c:pt>
                <c:pt idx="1466">
                  <c:v>25.461961473492799</c:v>
                </c:pt>
                <c:pt idx="1467">
                  <c:v>25.464790894703327</c:v>
                </c:pt>
                <c:pt idx="1468">
                  <c:v>25.467620315913855</c:v>
                </c:pt>
                <c:pt idx="1469">
                  <c:v>25.473279158334886</c:v>
                </c:pt>
                <c:pt idx="1470">
                  <c:v>25.476108579545411</c:v>
                </c:pt>
                <c:pt idx="1471">
                  <c:v>25.476108579545411</c:v>
                </c:pt>
                <c:pt idx="1472">
                  <c:v>25.476108579545411</c:v>
                </c:pt>
                <c:pt idx="1473">
                  <c:v>25.476108579545411</c:v>
                </c:pt>
                <c:pt idx="1474">
                  <c:v>25.476108579545411</c:v>
                </c:pt>
                <c:pt idx="1475">
                  <c:v>25.476108579545411</c:v>
                </c:pt>
                <c:pt idx="1476">
                  <c:v>25.476108579545411</c:v>
                </c:pt>
                <c:pt idx="1477">
                  <c:v>25.476108579545411</c:v>
                </c:pt>
                <c:pt idx="1478">
                  <c:v>25.476108579545411</c:v>
                </c:pt>
                <c:pt idx="1479">
                  <c:v>25.476108579545411</c:v>
                </c:pt>
                <c:pt idx="1480">
                  <c:v>25.476108579545411</c:v>
                </c:pt>
                <c:pt idx="1481">
                  <c:v>25.476108579545411</c:v>
                </c:pt>
                <c:pt idx="1482">
                  <c:v>25.476108579545411</c:v>
                </c:pt>
                <c:pt idx="1483">
                  <c:v>25.476108579545411</c:v>
                </c:pt>
                <c:pt idx="1484">
                  <c:v>25.476108579545411</c:v>
                </c:pt>
                <c:pt idx="1485">
                  <c:v>25.476108579545411</c:v>
                </c:pt>
                <c:pt idx="1486">
                  <c:v>25.476108579545411</c:v>
                </c:pt>
                <c:pt idx="1487">
                  <c:v>25.476108579545411</c:v>
                </c:pt>
                <c:pt idx="1488">
                  <c:v>25.476108579545411</c:v>
                </c:pt>
                <c:pt idx="1489">
                  <c:v>25.476108579545411</c:v>
                </c:pt>
                <c:pt idx="1490">
                  <c:v>25.476108579545411</c:v>
                </c:pt>
                <c:pt idx="1491">
                  <c:v>25.476108579545411</c:v>
                </c:pt>
                <c:pt idx="1492">
                  <c:v>25.478938000755939</c:v>
                </c:pt>
                <c:pt idx="1493">
                  <c:v>25.481767421966467</c:v>
                </c:pt>
                <c:pt idx="1494">
                  <c:v>25.487426264387498</c:v>
                </c:pt>
                <c:pt idx="1495">
                  <c:v>25.495914528019057</c:v>
                </c:pt>
                <c:pt idx="1496">
                  <c:v>25.504402791650612</c:v>
                </c:pt>
                <c:pt idx="1497">
                  <c:v>25.51006163407164</c:v>
                </c:pt>
                <c:pt idx="1498">
                  <c:v>25.515720476492671</c:v>
                </c:pt>
                <c:pt idx="1499">
                  <c:v>25.518549897703195</c:v>
                </c:pt>
                <c:pt idx="1500">
                  <c:v>25.521379318913723</c:v>
                </c:pt>
                <c:pt idx="1501">
                  <c:v>25.521379318913723</c:v>
                </c:pt>
                <c:pt idx="1502">
                  <c:v>25.521379318913723</c:v>
                </c:pt>
                <c:pt idx="1503">
                  <c:v>25.521379318913723</c:v>
                </c:pt>
                <c:pt idx="1504">
                  <c:v>25.524208740124251</c:v>
                </c:pt>
                <c:pt idx="1505">
                  <c:v>25.524208740124251</c:v>
                </c:pt>
                <c:pt idx="1506">
                  <c:v>25.527038161334779</c:v>
                </c:pt>
                <c:pt idx="1507">
                  <c:v>25.529867582545307</c:v>
                </c:pt>
                <c:pt idx="1508">
                  <c:v>25.532697003755835</c:v>
                </c:pt>
                <c:pt idx="1509">
                  <c:v>25.532697003755835</c:v>
                </c:pt>
                <c:pt idx="1510">
                  <c:v>25.532697003755835</c:v>
                </c:pt>
                <c:pt idx="1511">
                  <c:v>25.532697003755835</c:v>
                </c:pt>
                <c:pt idx="1512">
                  <c:v>25.532697003755835</c:v>
                </c:pt>
                <c:pt idx="1513">
                  <c:v>25.532697003755835</c:v>
                </c:pt>
                <c:pt idx="1514">
                  <c:v>25.532697003755835</c:v>
                </c:pt>
                <c:pt idx="1515">
                  <c:v>25.532697003755835</c:v>
                </c:pt>
                <c:pt idx="1516">
                  <c:v>25.532697003755835</c:v>
                </c:pt>
                <c:pt idx="1517">
                  <c:v>25.532697003755835</c:v>
                </c:pt>
                <c:pt idx="1518">
                  <c:v>25.532697003755835</c:v>
                </c:pt>
                <c:pt idx="1519">
                  <c:v>25.532697003755835</c:v>
                </c:pt>
                <c:pt idx="1520">
                  <c:v>25.532697003755835</c:v>
                </c:pt>
                <c:pt idx="1521">
                  <c:v>25.532697003755835</c:v>
                </c:pt>
                <c:pt idx="1522">
                  <c:v>25.532697003755835</c:v>
                </c:pt>
                <c:pt idx="1523">
                  <c:v>25.532697003755835</c:v>
                </c:pt>
                <c:pt idx="1524">
                  <c:v>25.532697003755835</c:v>
                </c:pt>
                <c:pt idx="1525">
                  <c:v>25.532697003755835</c:v>
                </c:pt>
                <c:pt idx="1526">
                  <c:v>25.532697003755835</c:v>
                </c:pt>
                <c:pt idx="1527">
                  <c:v>25.532697003755835</c:v>
                </c:pt>
                <c:pt idx="1528">
                  <c:v>25.532697003755835</c:v>
                </c:pt>
                <c:pt idx="1529">
                  <c:v>25.532697003755835</c:v>
                </c:pt>
                <c:pt idx="1530">
                  <c:v>25.532697003755835</c:v>
                </c:pt>
                <c:pt idx="1531">
                  <c:v>25.532697003755835</c:v>
                </c:pt>
                <c:pt idx="1532">
                  <c:v>25.532697003755835</c:v>
                </c:pt>
                <c:pt idx="1533">
                  <c:v>25.532697003755835</c:v>
                </c:pt>
                <c:pt idx="1534">
                  <c:v>25.532697003755835</c:v>
                </c:pt>
                <c:pt idx="1535">
                  <c:v>25.532697003755835</c:v>
                </c:pt>
                <c:pt idx="1536">
                  <c:v>25.532697003755835</c:v>
                </c:pt>
                <c:pt idx="1537">
                  <c:v>25.532697003755835</c:v>
                </c:pt>
                <c:pt idx="1538">
                  <c:v>25.532697003755835</c:v>
                </c:pt>
                <c:pt idx="1539">
                  <c:v>25.532697003755835</c:v>
                </c:pt>
                <c:pt idx="1540">
                  <c:v>25.532697003755835</c:v>
                </c:pt>
                <c:pt idx="1541">
                  <c:v>25.532697003755835</c:v>
                </c:pt>
                <c:pt idx="1542">
                  <c:v>25.532697003755835</c:v>
                </c:pt>
                <c:pt idx="1543">
                  <c:v>25.532697003755835</c:v>
                </c:pt>
                <c:pt idx="1544">
                  <c:v>25.532697003755835</c:v>
                </c:pt>
                <c:pt idx="1545">
                  <c:v>25.532697003755835</c:v>
                </c:pt>
                <c:pt idx="1546">
                  <c:v>25.532697003755835</c:v>
                </c:pt>
                <c:pt idx="1547">
                  <c:v>25.532697003755835</c:v>
                </c:pt>
                <c:pt idx="1548">
                  <c:v>25.532697003755835</c:v>
                </c:pt>
                <c:pt idx="1549">
                  <c:v>25.532697003755835</c:v>
                </c:pt>
                <c:pt idx="1550">
                  <c:v>25.532697003755835</c:v>
                </c:pt>
                <c:pt idx="1551">
                  <c:v>25.532697003755835</c:v>
                </c:pt>
                <c:pt idx="1552">
                  <c:v>25.541185267387391</c:v>
                </c:pt>
                <c:pt idx="1553">
                  <c:v>25.572308900703113</c:v>
                </c:pt>
                <c:pt idx="1554">
                  <c:v>25.676997485492457</c:v>
                </c:pt>
                <c:pt idx="1555">
                  <c:v>25.812809703597573</c:v>
                </c:pt>
                <c:pt idx="1556">
                  <c:v>25.965598448965778</c:v>
                </c:pt>
                <c:pt idx="1557">
                  <c:v>26.098581245860345</c:v>
                </c:pt>
                <c:pt idx="1558">
                  <c:v>26.203269830649692</c:v>
                </c:pt>
                <c:pt idx="1559">
                  <c:v>26.237222885175942</c:v>
                </c:pt>
                <c:pt idx="1560">
                  <c:v>26.237222885175942</c:v>
                </c:pt>
                <c:pt idx="1561">
                  <c:v>26.237222885175942</c:v>
                </c:pt>
                <c:pt idx="1562">
                  <c:v>26.237222885175942</c:v>
                </c:pt>
                <c:pt idx="1563">
                  <c:v>26.237222885175942</c:v>
                </c:pt>
                <c:pt idx="1564">
                  <c:v>26.237222885175942</c:v>
                </c:pt>
                <c:pt idx="1565">
                  <c:v>26.237222885175942</c:v>
                </c:pt>
                <c:pt idx="1566">
                  <c:v>26.237222885175942</c:v>
                </c:pt>
                <c:pt idx="1567">
                  <c:v>26.254199412439057</c:v>
                </c:pt>
                <c:pt idx="1568">
                  <c:v>26.285323045754804</c:v>
                </c:pt>
                <c:pt idx="1569">
                  <c:v>26.316446679070552</c:v>
                </c:pt>
                <c:pt idx="1570">
                  <c:v>26.344740891175746</c:v>
                </c:pt>
                <c:pt idx="1571">
                  <c:v>26.350399733596802</c:v>
                </c:pt>
                <c:pt idx="1572">
                  <c:v>26.350399733596802</c:v>
                </c:pt>
                <c:pt idx="1573">
                  <c:v>26.350399733596802</c:v>
                </c:pt>
                <c:pt idx="1574">
                  <c:v>26.350399733596802</c:v>
                </c:pt>
                <c:pt idx="1575">
                  <c:v>26.350399733596802</c:v>
                </c:pt>
                <c:pt idx="1576">
                  <c:v>26.350399733596802</c:v>
                </c:pt>
                <c:pt idx="1577">
                  <c:v>26.350399733596802</c:v>
                </c:pt>
                <c:pt idx="1578">
                  <c:v>26.350399733596802</c:v>
                </c:pt>
                <c:pt idx="1579">
                  <c:v>26.350399733596802</c:v>
                </c:pt>
                <c:pt idx="1580">
                  <c:v>26.350399733596802</c:v>
                </c:pt>
                <c:pt idx="1581">
                  <c:v>26.350399733596802</c:v>
                </c:pt>
                <c:pt idx="1582">
                  <c:v>26.350399733596802</c:v>
                </c:pt>
                <c:pt idx="1583">
                  <c:v>26.350399733596802</c:v>
                </c:pt>
                <c:pt idx="1584">
                  <c:v>26.350399733596802</c:v>
                </c:pt>
                <c:pt idx="1585">
                  <c:v>26.350399733596802</c:v>
                </c:pt>
                <c:pt idx="1586">
                  <c:v>26.350399733596802</c:v>
                </c:pt>
                <c:pt idx="1587">
                  <c:v>26.350399733596802</c:v>
                </c:pt>
                <c:pt idx="1588">
                  <c:v>26.350399733596802</c:v>
                </c:pt>
                <c:pt idx="1589">
                  <c:v>26.350399733596802</c:v>
                </c:pt>
                <c:pt idx="1590">
                  <c:v>26.350399733596802</c:v>
                </c:pt>
                <c:pt idx="1591">
                  <c:v>26.350399733596802</c:v>
                </c:pt>
                <c:pt idx="1592">
                  <c:v>26.350399733596802</c:v>
                </c:pt>
                <c:pt idx="1593">
                  <c:v>26.350399733596802</c:v>
                </c:pt>
                <c:pt idx="1594">
                  <c:v>26.350399733596802</c:v>
                </c:pt>
                <c:pt idx="1595">
                  <c:v>26.350399733596802</c:v>
                </c:pt>
                <c:pt idx="1596">
                  <c:v>26.350399733596802</c:v>
                </c:pt>
                <c:pt idx="1597">
                  <c:v>26.350399733596802</c:v>
                </c:pt>
                <c:pt idx="1598">
                  <c:v>26.350399733596802</c:v>
                </c:pt>
                <c:pt idx="1599">
                  <c:v>26.350399733596802</c:v>
                </c:pt>
                <c:pt idx="1600">
                  <c:v>26.350399733596802</c:v>
                </c:pt>
                <c:pt idx="1601">
                  <c:v>26.350399733596802</c:v>
                </c:pt>
                <c:pt idx="1602">
                  <c:v>26.353229154807305</c:v>
                </c:pt>
                <c:pt idx="1603">
                  <c:v>26.353229154807305</c:v>
                </c:pt>
                <c:pt idx="1604">
                  <c:v>26.353229154807305</c:v>
                </c:pt>
                <c:pt idx="1605">
                  <c:v>26.353229154807305</c:v>
                </c:pt>
                <c:pt idx="1606">
                  <c:v>26.356058576017809</c:v>
                </c:pt>
                <c:pt idx="1607">
                  <c:v>26.356058576017809</c:v>
                </c:pt>
                <c:pt idx="1608">
                  <c:v>26.356058576017809</c:v>
                </c:pt>
                <c:pt idx="1609">
                  <c:v>26.356058576017809</c:v>
                </c:pt>
                <c:pt idx="1610">
                  <c:v>26.356058576017809</c:v>
                </c:pt>
                <c:pt idx="1611">
                  <c:v>26.356058576017809</c:v>
                </c:pt>
                <c:pt idx="1612">
                  <c:v>26.356058576017809</c:v>
                </c:pt>
                <c:pt idx="1613">
                  <c:v>26.356058576017809</c:v>
                </c:pt>
                <c:pt idx="1614">
                  <c:v>26.356058576017809</c:v>
                </c:pt>
                <c:pt idx="1615">
                  <c:v>26.356058576017809</c:v>
                </c:pt>
                <c:pt idx="1616">
                  <c:v>26.356058576017809</c:v>
                </c:pt>
                <c:pt idx="1617">
                  <c:v>26.356058576017809</c:v>
                </c:pt>
                <c:pt idx="1618">
                  <c:v>26.356058576017809</c:v>
                </c:pt>
                <c:pt idx="1619">
                  <c:v>26.356058576017809</c:v>
                </c:pt>
                <c:pt idx="1620">
                  <c:v>26.356058576017809</c:v>
                </c:pt>
                <c:pt idx="1621">
                  <c:v>26.356058576017809</c:v>
                </c:pt>
                <c:pt idx="1622">
                  <c:v>26.356058576017809</c:v>
                </c:pt>
                <c:pt idx="1623">
                  <c:v>26.356058576017809</c:v>
                </c:pt>
                <c:pt idx="1624">
                  <c:v>26.356058576017809</c:v>
                </c:pt>
                <c:pt idx="1625">
                  <c:v>26.356058576017809</c:v>
                </c:pt>
                <c:pt idx="1626">
                  <c:v>26.356058576017809</c:v>
                </c:pt>
                <c:pt idx="1627">
                  <c:v>26.356058576017809</c:v>
                </c:pt>
                <c:pt idx="1628">
                  <c:v>26.356058576017809</c:v>
                </c:pt>
                <c:pt idx="1629">
                  <c:v>26.358887997228337</c:v>
                </c:pt>
                <c:pt idx="1630">
                  <c:v>26.361717418438865</c:v>
                </c:pt>
                <c:pt idx="1631">
                  <c:v>26.361717418438865</c:v>
                </c:pt>
                <c:pt idx="1632">
                  <c:v>26.361717418438865</c:v>
                </c:pt>
                <c:pt idx="1633">
                  <c:v>26.361717418438865</c:v>
                </c:pt>
                <c:pt idx="1634">
                  <c:v>26.361717418438865</c:v>
                </c:pt>
                <c:pt idx="1635">
                  <c:v>26.361717418438865</c:v>
                </c:pt>
                <c:pt idx="1636">
                  <c:v>26.361717418438865</c:v>
                </c:pt>
                <c:pt idx="1637">
                  <c:v>26.361717418438865</c:v>
                </c:pt>
                <c:pt idx="1638">
                  <c:v>26.361717418438865</c:v>
                </c:pt>
                <c:pt idx="1639">
                  <c:v>26.361717418438865</c:v>
                </c:pt>
                <c:pt idx="1640">
                  <c:v>26.361717418438865</c:v>
                </c:pt>
                <c:pt idx="1641">
                  <c:v>26.361717418438865</c:v>
                </c:pt>
                <c:pt idx="1642">
                  <c:v>26.361717418438865</c:v>
                </c:pt>
                <c:pt idx="1643">
                  <c:v>26.361717418438865</c:v>
                </c:pt>
                <c:pt idx="1644">
                  <c:v>26.367376260859896</c:v>
                </c:pt>
                <c:pt idx="1645">
                  <c:v>26.367376260859896</c:v>
                </c:pt>
                <c:pt idx="1646">
                  <c:v>26.370205682070399</c:v>
                </c:pt>
                <c:pt idx="1647">
                  <c:v>26.370205682070399</c:v>
                </c:pt>
                <c:pt idx="1648">
                  <c:v>26.370205682070399</c:v>
                </c:pt>
                <c:pt idx="1649">
                  <c:v>26.370205682070399</c:v>
                </c:pt>
                <c:pt idx="1650">
                  <c:v>26.373035103280927</c:v>
                </c:pt>
                <c:pt idx="1651">
                  <c:v>26.378693945701979</c:v>
                </c:pt>
                <c:pt idx="1652">
                  <c:v>26.38435278812301</c:v>
                </c:pt>
                <c:pt idx="1653">
                  <c:v>26.38435278812301</c:v>
                </c:pt>
                <c:pt idx="1654">
                  <c:v>26.38435278812301</c:v>
                </c:pt>
                <c:pt idx="1655">
                  <c:v>26.38435278812301</c:v>
                </c:pt>
                <c:pt idx="1656">
                  <c:v>26.38435278812301</c:v>
                </c:pt>
                <c:pt idx="1657">
                  <c:v>26.38435278812301</c:v>
                </c:pt>
                <c:pt idx="1658">
                  <c:v>26.390011630544038</c:v>
                </c:pt>
                <c:pt idx="1659">
                  <c:v>26.466406003228144</c:v>
                </c:pt>
                <c:pt idx="1660">
                  <c:v>26.55411806075433</c:v>
                </c:pt>
                <c:pt idx="1661">
                  <c:v>26.647488960701573</c:v>
                </c:pt>
                <c:pt idx="1662">
                  <c:v>26.746518703069842</c:v>
                </c:pt>
                <c:pt idx="1663">
                  <c:v>26.839889603017085</c:v>
                </c:pt>
                <c:pt idx="1664">
                  <c:v>26.856866130280245</c:v>
                </c:pt>
                <c:pt idx="1665">
                  <c:v>27.001166612016917</c:v>
                </c:pt>
                <c:pt idx="1666">
                  <c:v>27.371820790595372</c:v>
                </c:pt>
                <c:pt idx="1667">
                  <c:v>27.7368161267528</c:v>
                </c:pt>
                <c:pt idx="1668">
                  <c:v>28.14142335985753</c:v>
                </c:pt>
                <c:pt idx="1669">
                  <c:v>28.551689435383267</c:v>
                </c:pt>
                <c:pt idx="1670">
                  <c:v>28.820484450382882</c:v>
                </c:pt>
                <c:pt idx="1671">
                  <c:v>28.862925768540713</c:v>
                </c:pt>
                <c:pt idx="1672">
                  <c:v>28.905367086698543</c:v>
                </c:pt>
                <c:pt idx="1673">
                  <c:v>28.908196507909068</c:v>
                </c:pt>
                <c:pt idx="1674">
                  <c:v>28.911025929119596</c:v>
                </c:pt>
                <c:pt idx="1675">
                  <c:v>28.916684771540652</c:v>
                </c:pt>
                <c:pt idx="1676">
                  <c:v>28.916684771540652</c:v>
                </c:pt>
                <c:pt idx="1677">
                  <c:v>28.916684771540652</c:v>
                </c:pt>
                <c:pt idx="1678">
                  <c:v>28.916684771540652</c:v>
                </c:pt>
                <c:pt idx="1679">
                  <c:v>28.916684771540652</c:v>
                </c:pt>
                <c:pt idx="1680">
                  <c:v>28.922343613961704</c:v>
                </c:pt>
                <c:pt idx="1681">
                  <c:v>28.922343613961704</c:v>
                </c:pt>
                <c:pt idx="1682">
                  <c:v>28.922343613961704</c:v>
                </c:pt>
                <c:pt idx="1683">
                  <c:v>28.922343613961704</c:v>
                </c:pt>
                <c:pt idx="1684">
                  <c:v>28.922343613961704</c:v>
                </c:pt>
                <c:pt idx="1685">
                  <c:v>28.922343613961704</c:v>
                </c:pt>
                <c:pt idx="1686">
                  <c:v>28.922343613961704</c:v>
                </c:pt>
                <c:pt idx="1687">
                  <c:v>28.922343613961704</c:v>
                </c:pt>
                <c:pt idx="1688">
                  <c:v>28.922343613961704</c:v>
                </c:pt>
                <c:pt idx="1689">
                  <c:v>28.925173035172254</c:v>
                </c:pt>
                <c:pt idx="1690">
                  <c:v>28.928002456382778</c:v>
                </c:pt>
                <c:pt idx="1691">
                  <c:v>28.928002456382778</c:v>
                </c:pt>
                <c:pt idx="1692">
                  <c:v>28.928002456382778</c:v>
                </c:pt>
                <c:pt idx="1693">
                  <c:v>28.928002456382778</c:v>
                </c:pt>
                <c:pt idx="1694">
                  <c:v>28.928002456382778</c:v>
                </c:pt>
                <c:pt idx="1695">
                  <c:v>28.928002456382778</c:v>
                </c:pt>
                <c:pt idx="1696">
                  <c:v>28.928002456382778</c:v>
                </c:pt>
                <c:pt idx="1697">
                  <c:v>28.928002456382778</c:v>
                </c:pt>
                <c:pt idx="1698">
                  <c:v>28.928002456382778</c:v>
                </c:pt>
                <c:pt idx="1699">
                  <c:v>28.928002456382778</c:v>
                </c:pt>
                <c:pt idx="1700">
                  <c:v>28.928002456382778</c:v>
                </c:pt>
                <c:pt idx="1701">
                  <c:v>28.928002456382778</c:v>
                </c:pt>
                <c:pt idx="1702">
                  <c:v>28.928002456382778</c:v>
                </c:pt>
                <c:pt idx="1703">
                  <c:v>28.928002456382778</c:v>
                </c:pt>
                <c:pt idx="1704">
                  <c:v>28.928002456382778</c:v>
                </c:pt>
                <c:pt idx="1705">
                  <c:v>28.928002456382778</c:v>
                </c:pt>
                <c:pt idx="1706">
                  <c:v>28.928002456382778</c:v>
                </c:pt>
                <c:pt idx="1707">
                  <c:v>28.928002456382778</c:v>
                </c:pt>
                <c:pt idx="1708">
                  <c:v>28.928002456382778</c:v>
                </c:pt>
                <c:pt idx="1709">
                  <c:v>28.928002456382778</c:v>
                </c:pt>
                <c:pt idx="1710">
                  <c:v>28.928002456382778</c:v>
                </c:pt>
                <c:pt idx="1711">
                  <c:v>28.928002456382778</c:v>
                </c:pt>
                <c:pt idx="1712">
                  <c:v>28.928002456382778</c:v>
                </c:pt>
                <c:pt idx="1713">
                  <c:v>28.928002456382778</c:v>
                </c:pt>
                <c:pt idx="1714">
                  <c:v>28.928002456382778</c:v>
                </c:pt>
                <c:pt idx="1715">
                  <c:v>28.928002456382778</c:v>
                </c:pt>
                <c:pt idx="1716">
                  <c:v>28.928002456382778</c:v>
                </c:pt>
                <c:pt idx="1717">
                  <c:v>28.928002456382778</c:v>
                </c:pt>
                <c:pt idx="1718">
                  <c:v>28.928002456382778</c:v>
                </c:pt>
                <c:pt idx="1719">
                  <c:v>28.928002456382778</c:v>
                </c:pt>
                <c:pt idx="1720">
                  <c:v>28.928002456382778</c:v>
                </c:pt>
                <c:pt idx="1721">
                  <c:v>28.928002456382778</c:v>
                </c:pt>
                <c:pt idx="1722">
                  <c:v>28.928002456382778</c:v>
                </c:pt>
                <c:pt idx="1723">
                  <c:v>28.928002456382778</c:v>
                </c:pt>
                <c:pt idx="1724">
                  <c:v>28.928002456382778</c:v>
                </c:pt>
                <c:pt idx="1725">
                  <c:v>28.928002456382778</c:v>
                </c:pt>
                <c:pt idx="1726">
                  <c:v>28.930831877593327</c:v>
                </c:pt>
                <c:pt idx="1727">
                  <c:v>28.930831877593327</c:v>
                </c:pt>
                <c:pt idx="1728">
                  <c:v>28.930831877593327</c:v>
                </c:pt>
                <c:pt idx="1729">
                  <c:v>28.930831877593327</c:v>
                </c:pt>
                <c:pt idx="1730">
                  <c:v>28.930831877593327</c:v>
                </c:pt>
                <c:pt idx="1731">
                  <c:v>28.930831877593327</c:v>
                </c:pt>
                <c:pt idx="1732">
                  <c:v>28.930831877593327</c:v>
                </c:pt>
                <c:pt idx="1733">
                  <c:v>28.930831877593327</c:v>
                </c:pt>
                <c:pt idx="1734">
                  <c:v>28.930831877593327</c:v>
                </c:pt>
                <c:pt idx="1735">
                  <c:v>28.930831877593327</c:v>
                </c:pt>
                <c:pt idx="1736">
                  <c:v>28.930831877593327</c:v>
                </c:pt>
                <c:pt idx="1737">
                  <c:v>28.930831877593327</c:v>
                </c:pt>
                <c:pt idx="1738">
                  <c:v>28.930831877593327</c:v>
                </c:pt>
                <c:pt idx="1739">
                  <c:v>28.930831877593327</c:v>
                </c:pt>
                <c:pt idx="1740">
                  <c:v>28.930831877593327</c:v>
                </c:pt>
                <c:pt idx="1741">
                  <c:v>28.930831877593327</c:v>
                </c:pt>
                <c:pt idx="1742">
                  <c:v>28.930831877593327</c:v>
                </c:pt>
                <c:pt idx="1743">
                  <c:v>28.944978983645939</c:v>
                </c:pt>
                <c:pt idx="1744">
                  <c:v>28.944978983645939</c:v>
                </c:pt>
                <c:pt idx="1745">
                  <c:v>28.944978983645939</c:v>
                </c:pt>
                <c:pt idx="1746">
                  <c:v>28.944978983645939</c:v>
                </c:pt>
                <c:pt idx="1747">
                  <c:v>28.944978983645939</c:v>
                </c:pt>
                <c:pt idx="1748">
                  <c:v>28.944978983645939</c:v>
                </c:pt>
                <c:pt idx="1749">
                  <c:v>28.944978983645939</c:v>
                </c:pt>
                <c:pt idx="1750">
                  <c:v>28.944978983645939</c:v>
                </c:pt>
                <c:pt idx="1751">
                  <c:v>28.944978983645939</c:v>
                </c:pt>
                <c:pt idx="1752">
                  <c:v>28.944978983645939</c:v>
                </c:pt>
                <c:pt idx="1753">
                  <c:v>28.944978983645939</c:v>
                </c:pt>
                <c:pt idx="1754">
                  <c:v>28.944978983645939</c:v>
                </c:pt>
                <c:pt idx="1755">
                  <c:v>28.944978983645939</c:v>
                </c:pt>
                <c:pt idx="1756">
                  <c:v>28.947808404856467</c:v>
                </c:pt>
                <c:pt idx="1757">
                  <c:v>28.947808404856467</c:v>
                </c:pt>
                <c:pt idx="1758">
                  <c:v>28.947808404856467</c:v>
                </c:pt>
                <c:pt idx="1759">
                  <c:v>28.947808404856467</c:v>
                </c:pt>
                <c:pt idx="1760">
                  <c:v>28.947808404856467</c:v>
                </c:pt>
                <c:pt idx="1761">
                  <c:v>28.947808404856467</c:v>
                </c:pt>
                <c:pt idx="1762">
                  <c:v>28.947808404856467</c:v>
                </c:pt>
                <c:pt idx="1763">
                  <c:v>28.947808404856467</c:v>
                </c:pt>
                <c:pt idx="1764">
                  <c:v>28.947808404856467</c:v>
                </c:pt>
                <c:pt idx="1765">
                  <c:v>28.947808404856467</c:v>
                </c:pt>
                <c:pt idx="1766">
                  <c:v>28.947808404856467</c:v>
                </c:pt>
                <c:pt idx="1767">
                  <c:v>28.947808404856467</c:v>
                </c:pt>
                <c:pt idx="1768">
                  <c:v>28.947808404856467</c:v>
                </c:pt>
                <c:pt idx="1769">
                  <c:v>28.947808404856467</c:v>
                </c:pt>
                <c:pt idx="1770">
                  <c:v>28.947808404856467</c:v>
                </c:pt>
                <c:pt idx="1771">
                  <c:v>28.947808404856467</c:v>
                </c:pt>
                <c:pt idx="1772">
                  <c:v>28.947808404856467</c:v>
                </c:pt>
                <c:pt idx="1773">
                  <c:v>28.947808404856467</c:v>
                </c:pt>
                <c:pt idx="1774">
                  <c:v>28.947808404856467</c:v>
                </c:pt>
                <c:pt idx="1775">
                  <c:v>28.947808404856467</c:v>
                </c:pt>
                <c:pt idx="1776">
                  <c:v>28.950637826066973</c:v>
                </c:pt>
                <c:pt idx="1777">
                  <c:v>28.950637826066973</c:v>
                </c:pt>
                <c:pt idx="1778">
                  <c:v>28.950637826066973</c:v>
                </c:pt>
                <c:pt idx="1779">
                  <c:v>28.950637826066973</c:v>
                </c:pt>
                <c:pt idx="1780">
                  <c:v>28.950637826066973</c:v>
                </c:pt>
                <c:pt idx="1781">
                  <c:v>28.950637826066973</c:v>
                </c:pt>
                <c:pt idx="1782">
                  <c:v>28.956296668488026</c:v>
                </c:pt>
                <c:pt idx="1783">
                  <c:v>28.964784932119606</c:v>
                </c:pt>
                <c:pt idx="1784">
                  <c:v>28.973273195751183</c:v>
                </c:pt>
                <c:pt idx="1785">
                  <c:v>28.976102616961711</c:v>
                </c:pt>
                <c:pt idx="1786">
                  <c:v>28.976102616961711</c:v>
                </c:pt>
                <c:pt idx="1787">
                  <c:v>28.976102616961711</c:v>
                </c:pt>
                <c:pt idx="1788">
                  <c:v>28.976102616961711</c:v>
                </c:pt>
                <c:pt idx="1789">
                  <c:v>28.976102616961711</c:v>
                </c:pt>
                <c:pt idx="1790">
                  <c:v>28.976102616961711</c:v>
                </c:pt>
                <c:pt idx="1791">
                  <c:v>28.981761459382767</c:v>
                </c:pt>
                <c:pt idx="1792">
                  <c:v>28.993079144224851</c:v>
                </c:pt>
                <c:pt idx="1793">
                  <c:v>28.995908565435379</c:v>
                </c:pt>
                <c:pt idx="1794">
                  <c:v>28.995908565435379</c:v>
                </c:pt>
                <c:pt idx="1795">
                  <c:v>28.995908565435379</c:v>
                </c:pt>
                <c:pt idx="1796">
                  <c:v>28.995908565435379</c:v>
                </c:pt>
                <c:pt idx="1797">
                  <c:v>28.995908565435379</c:v>
                </c:pt>
                <c:pt idx="1798">
                  <c:v>28.995908565435379</c:v>
                </c:pt>
                <c:pt idx="1799">
                  <c:v>28.995908565435379</c:v>
                </c:pt>
                <c:pt idx="1800">
                  <c:v>28.995908565435379</c:v>
                </c:pt>
                <c:pt idx="1801">
                  <c:v>28.995908565435379</c:v>
                </c:pt>
                <c:pt idx="1802">
                  <c:v>29.00156740785641</c:v>
                </c:pt>
                <c:pt idx="1803">
                  <c:v>29.007226250277441</c:v>
                </c:pt>
                <c:pt idx="1804">
                  <c:v>29.007226250277441</c:v>
                </c:pt>
                <c:pt idx="1805">
                  <c:v>29.007226250277441</c:v>
                </c:pt>
                <c:pt idx="1806">
                  <c:v>29.007226250277441</c:v>
                </c:pt>
                <c:pt idx="1807">
                  <c:v>29.007226250277441</c:v>
                </c:pt>
                <c:pt idx="1808">
                  <c:v>29.007226250277441</c:v>
                </c:pt>
                <c:pt idx="1809">
                  <c:v>29.007226250277441</c:v>
                </c:pt>
                <c:pt idx="1810">
                  <c:v>29.007226250277441</c:v>
                </c:pt>
                <c:pt idx="1811">
                  <c:v>29.007226250277441</c:v>
                </c:pt>
                <c:pt idx="1812">
                  <c:v>29.007226250277441</c:v>
                </c:pt>
                <c:pt idx="1813">
                  <c:v>29.007226250277441</c:v>
                </c:pt>
                <c:pt idx="1814">
                  <c:v>29.007226250277441</c:v>
                </c:pt>
                <c:pt idx="1815">
                  <c:v>29.007226250277441</c:v>
                </c:pt>
                <c:pt idx="1816">
                  <c:v>29.007226250277441</c:v>
                </c:pt>
                <c:pt idx="1817">
                  <c:v>29.007226250277441</c:v>
                </c:pt>
                <c:pt idx="1818">
                  <c:v>29.007226250277441</c:v>
                </c:pt>
                <c:pt idx="1819">
                  <c:v>29.007226250277441</c:v>
                </c:pt>
                <c:pt idx="1820">
                  <c:v>29.007226250277441</c:v>
                </c:pt>
                <c:pt idx="1821">
                  <c:v>29.007226250277441</c:v>
                </c:pt>
                <c:pt idx="1822">
                  <c:v>29.007226250277441</c:v>
                </c:pt>
                <c:pt idx="1823">
                  <c:v>29.007226250277441</c:v>
                </c:pt>
                <c:pt idx="1824">
                  <c:v>29.007226250277441</c:v>
                </c:pt>
                <c:pt idx="1825">
                  <c:v>29.007226250277441</c:v>
                </c:pt>
                <c:pt idx="1826">
                  <c:v>29.007226250277441</c:v>
                </c:pt>
                <c:pt idx="1827">
                  <c:v>29.007226250277441</c:v>
                </c:pt>
                <c:pt idx="1828">
                  <c:v>29.007226250277441</c:v>
                </c:pt>
                <c:pt idx="1829">
                  <c:v>29.007226250277441</c:v>
                </c:pt>
                <c:pt idx="1830">
                  <c:v>29.007226250277441</c:v>
                </c:pt>
                <c:pt idx="1831">
                  <c:v>29.007226250277441</c:v>
                </c:pt>
                <c:pt idx="1832">
                  <c:v>29.007226250277441</c:v>
                </c:pt>
                <c:pt idx="1833">
                  <c:v>29.007226250277441</c:v>
                </c:pt>
                <c:pt idx="1834">
                  <c:v>29.007226250277441</c:v>
                </c:pt>
                <c:pt idx="1835">
                  <c:v>29.007226250277441</c:v>
                </c:pt>
                <c:pt idx="1836">
                  <c:v>29.007226250277441</c:v>
                </c:pt>
                <c:pt idx="1837">
                  <c:v>29.007226250277441</c:v>
                </c:pt>
                <c:pt idx="1838">
                  <c:v>29.007226250277441</c:v>
                </c:pt>
                <c:pt idx="1839">
                  <c:v>29.007226250277441</c:v>
                </c:pt>
                <c:pt idx="1840">
                  <c:v>29.007226250277441</c:v>
                </c:pt>
                <c:pt idx="1841">
                  <c:v>29.007226250277441</c:v>
                </c:pt>
                <c:pt idx="1842">
                  <c:v>29.007226250277441</c:v>
                </c:pt>
                <c:pt idx="1843">
                  <c:v>29.007226250277441</c:v>
                </c:pt>
                <c:pt idx="1844">
                  <c:v>29.007226250277441</c:v>
                </c:pt>
                <c:pt idx="1845">
                  <c:v>29.007226250277441</c:v>
                </c:pt>
                <c:pt idx="1846">
                  <c:v>29.007226250277441</c:v>
                </c:pt>
                <c:pt idx="1847">
                  <c:v>29.007226250277441</c:v>
                </c:pt>
                <c:pt idx="1848">
                  <c:v>29.007226250277441</c:v>
                </c:pt>
                <c:pt idx="1849">
                  <c:v>29.007226250277441</c:v>
                </c:pt>
                <c:pt idx="1850">
                  <c:v>29.007226250277441</c:v>
                </c:pt>
                <c:pt idx="1851">
                  <c:v>29.007226250277441</c:v>
                </c:pt>
                <c:pt idx="1852">
                  <c:v>29.007226250277441</c:v>
                </c:pt>
                <c:pt idx="1853">
                  <c:v>29.007226250277441</c:v>
                </c:pt>
                <c:pt idx="1854">
                  <c:v>29.007226250277441</c:v>
                </c:pt>
                <c:pt idx="1855">
                  <c:v>29.007226250277441</c:v>
                </c:pt>
                <c:pt idx="1856">
                  <c:v>29.007226250277441</c:v>
                </c:pt>
                <c:pt idx="1857">
                  <c:v>29.007226250277441</c:v>
                </c:pt>
                <c:pt idx="1858">
                  <c:v>29.007226250277441</c:v>
                </c:pt>
                <c:pt idx="1859">
                  <c:v>29.007226250277441</c:v>
                </c:pt>
                <c:pt idx="1860">
                  <c:v>29.007226250277441</c:v>
                </c:pt>
                <c:pt idx="1861">
                  <c:v>29.007226250277441</c:v>
                </c:pt>
                <c:pt idx="1862">
                  <c:v>29.007226250277441</c:v>
                </c:pt>
                <c:pt idx="1863">
                  <c:v>29.007226250277441</c:v>
                </c:pt>
                <c:pt idx="1864">
                  <c:v>29.007226250277441</c:v>
                </c:pt>
                <c:pt idx="1865">
                  <c:v>29.007226250277441</c:v>
                </c:pt>
                <c:pt idx="1866">
                  <c:v>29.007226250277441</c:v>
                </c:pt>
                <c:pt idx="1867">
                  <c:v>29.007226250277441</c:v>
                </c:pt>
                <c:pt idx="1868">
                  <c:v>29.007226250277441</c:v>
                </c:pt>
                <c:pt idx="1869">
                  <c:v>29.007226250277441</c:v>
                </c:pt>
                <c:pt idx="1870">
                  <c:v>29.007226250277441</c:v>
                </c:pt>
                <c:pt idx="1871">
                  <c:v>29.007226250277441</c:v>
                </c:pt>
                <c:pt idx="1872">
                  <c:v>29.007226250277441</c:v>
                </c:pt>
                <c:pt idx="1873">
                  <c:v>29.007226250277441</c:v>
                </c:pt>
                <c:pt idx="1874">
                  <c:v>29.066644095698408</c:v>
                </c:pt>
                <c:pt idx="1875">
                  <c:v>29.123232519908871</c:v>
                </c:pt>
                <c:pt idx="1876">
                  <c:v>29.171332680487755</c:v>
                </c:pt>
                <c:pt idx="1877">
                  <c:v>29.216603419856089</c:v>
                </c:pt>
                <c:pt idx="1878">
                  <c:v>29.250556474382339</c:v>
                </c:pt>
                <c:pt idx="1879">
                  <c:v>29.250556474382339</c:v>
                </c:pt>
                <c:pt idx="1880">
                  <c:v>29.250556474382339</c:v>
                </c:pt>
                <c:pt idx="1881">
                  <c:v>29.250556474382339</c:v>
                </c:pt>
                <c:pt idx="1882">
                  <c:v>29.250556474382339</c:v>
                </c:pt>
                <c:pt idx="1883">
                  <c:v>29.250556474382339</c:v>
                </c:pt>
                <c:pt idx="1884">
                  <c:v>29.250556474382339</c:v>
                </c:pt>
                <c:pt idx="1885">
                  <c:v>29.250556474382339</c:v>
                </c:pt>
                <c:pt idx="1886">
                  <c:v>29.250556474382339</c:v>
                </c:pt>
                <c:pt idx="1887">
                  <c:v>29.250556474382339</c:v>
                </c:pt>
                <c:pt idx="1888">
                  <c:v>29.250556474382339</c:v>
                </c:pt>
                <c:pt idx="1889">
                  <c:v>29.250556474382339</c:v>
                </c:pt>
                <c:pt idx="1890">
                  <c:v>29.250556474382339</c:v>
                </c:pt>
                <c:pt idx="1891">
                  <c:v>29.250556474382339</c:v>
                </c:pt>
                <c:pt idx="1892">
                  <c:v>29.250556474382339</c:v>
                </c:pt>
                <c:pt idx="1893">
                  <c:v>29.250556474382339</c:v>
                </c:pt>
                <c:pt idx="1894">
                  <c:v>29.250556474382339</c:v>
                </c:pt>
                <c:pt idx="1895">
                  <c:v>29.250556474382339</c:v>
                </c:pt>
                <c:pt idx="1896">
                  <c:v>29.250556474382339</c:v>
                </c:pt>
                <c:pt idx="1897">
                  <c:v>29.250556474382339</c:v>
                </c:pt>
                <c:pt idx="1898">
                  <c:v>29.250556474382339</c:v>
                </c:pt>
                <c:pt idx="1899">
                  <c:v>29.250556474382339</c:v>
                </c:pt>
                <c:pt idx="1900">
                  <c:v>29.250556474382339</c:v>
                </c:pt>
                <c:pt idx="1901">
                  <c:v>29.250556474382339</c:v>
                </c:pt>
                <c:pt idx="1902">
                  <c:v>29.250556474382339</c:v>
                </c:pt>
                <c:pt idx="1903">
                  <c:v>29.250556474382339</c:v>
                </c:pt>
                <c:pt idx="1904">
                  <c:v>29.250556474382339</c:v>
                </c:pt>
                <c:pt idx="1905">
                  <c:v>29.250556474382339</c:v>
                </c:pt>
                <c:pt idx="1906">
                  <c:v>29.250556474382339</c:v>
                </c:pt>
                <c:pt idx="1907">
                  <c:v>29.250556474382339</c:v>
                </c:pt>
                <c:pt idx="1908">
                  <c:v>29.250556474382339</c:v>
                </c:pt>
                <c:pt idx="1909">
                  <c:v>29.250556474382339</c:v>
                </c:pt>
                <c:pt idx="1910">
                  <c:v>29.250556474382339</c:v>
                </c:pt>
                <c:pt idx="1911">
                  <c:v>29.250556474382339</c:v>
                </c:pt>
                <c:pt idx="1912">
                  <c:v>29.250556474382339</c:v>
                </c:pt>
                <c:pt idx="1913">
                  <c:v>29.250556474382339</c:v>
                </c:pt>
                <c:pt idx="1914">
                  <c:v>29.250556474382339</c:v>
                </c:pt>
                <c:pt idx="1915">
                  <c:v>29.250556474382339</c:v>
                </c:pt>
                <c:pt idx="1916">
                  <c:v>29.250556474382339</c:v>
                </c:pt>
                <c:pt idx="1917">
                  <c:v>29.250556474382339</c:v>
                </c:pt>
                <c:pt idx="1918">
                  <c:v>29.250556474382339</c:v>
                </c:pt>
                <c:pt idx="1919">
                  <c:v>29.250556474382339</c:v>
                </c:pt>
                <c:pt idx="1920">
                  <c:v>29.250556474382339</c:v>
                </c:pt>
                <c:pt idx="1921">
                  <c:v>29.250556474382339</c:v>
                </c:pt>
                <c:pt idx="1922">
                  <c:v>29.250556474382339</c:v>
                </c:pt>
                <c:pt idx="1923">
                  <c:v>29.250556474382339</c:v>
                </c:pt>
                <c:pt idx="1924">
                  <c:v>29.250556474382339</c:v>
                </c:pt>
                <c:pt idx="1925">
                  <c:v>29.250556474382339</c:v>
                </c:pt>
                <c:pt idx="1926">
                  <c:v>29.253385895592864</c:v>
                </c:pt>
                <c:pt idx="1927">
                  <c:v>29.253385895592864</c:v>
                </c:pt>
                <c:pt idx="1928">
                  <c:v>29.253385895592864</c:v>
                </c:pt>
                <c:pt idx="1929">
                  <c:v>29.253385895592864</c:v>
                </c:pt>
                <c:pt idx="1930">
                  <c:v>29.253385895592864</c:v>
                </c:pt>
                <c:pt idx="1931">
                  <c:v>29.253385895592864</c:v>
                </c:pt>
                <c:pt idx="1932">
                  <c:v>29.253385895592864</c:v>
                </c:pt>
                <c:pt idx="1933">
                  <c:v>29.253385895592864</c:v>
                </c:pt>
                <c:pt idx="1934">
                  <c:v>29.253385895592864</c:v>
                </c:pt>
                <c:pt idx="1935">
                  <c:v>29.253385895592864</c:v>
                </c:pt>
                <c:pt idx="1936">
                  <c:v>29.253385895592864</c:v>
                </c:pt>
                <c:pt idx="1937">
                  <c:v>29.253385895592864</c:v>
                </c:pt>
                <c:pt idx="1938">
                  <c:v>29.253385895592864</c:v>
                </c:pt>
                <c:pt idx="1939">
                  <c:v>29.253385895592864</c:v>
                </c:pt>
                <c:pt idx="1940">
                  <c:v>29.253385895592864</c:v>
                </c:pt>
                <c:pt idx="1941">
                  <c:v>29.253385895592864</c:v>
                </c:pt>
                <c:pt idx="1942">
                  <c:v>29.253385895592864</c:v>
                </c:pt>
                <c:pt idx="1943">
                  <c:v>29.253385895592864</c:v>
                </c:pt>
                <c:pt idx="1944">
                  <c:v>29.253385895592864</c:v>
                </c:pt>
                <c:pt idx="1945">
                  <c:v>29.253385895592864</c:v>
                </c:pt>
                <c:pt idx="1946">
                  <c:v>29.253385895592864</c:v>
                </c:pt>
                <c:pt idx="1947">
                  <c:v>29.253385895592864</c:v>
                </c:pt>
                <c:pt idx="1948">
                  <c:v>29.253385895592864</c:v>
                </c:pt>
                <c:pt idx="1949">
                  <c:v>29.253385895592864</c:v>
                </c:pt>
                <c:pt idx="1950">
                  <c:v>29.253385895592864</c:v>
                </c:pt>
                <c:pt idx="1951">
                  <c:v>29.253385895592864</c:v>
                </c:pt>
                <c:pt idx="1952">
                  <c:v>29.253385895592864</c:v>
                </c:pt>
                <c:pt idx="1953">
                  <c:v>29.253385895592864</c:v>
                </c:pt>
                <c:pt idx="1954">
                  <c:v>29.253385895592864</c:v>
                </c:pt>
                <c:pt idx="1955">
                  <c:v>29.253385895592864</c:v>
                </c:pt>
                <c:pt idx="1956">
                  <c:v>29.253385895592864</c:v>
                </c:pt>
                <c:pt idx="1957">
                  <c:v>29.253385895592864</c:v>
                </c:pt>
                <c:pt idx="1958">
                  <c:v>29.253385895592864</c:v>
                </c:pt>
                <c:pt idx="1959">
                  <c:v>29.253385895592864</c:v>
                </c:pt>
                <c:pt idx="1960">
                  <c:v>29.253385895592864</c:v>
                </c:pt>
                <c:pt idx="1961">
                  <c:v>29.253385895592864</c:v>
                </c:pt>
                <c:pt idx="1962">
                  <c:v>29.253385895592864</c:v>
                </c:pt>
                <c:pt idx="1963">
                  <c:v>29.253385895592864</c:v>
                </c:pt>
                <c:pt idx="1964">
                  <c:v>29.253385895592864</c:v>
                </c:pt>
                <c:pt idx="1965">
                  <c:v>29.253385895592864</c:v>
                </c:pt>
                <c:pt idx="1966">
                  <c:v>29.253385895592864</c:v>
                </c:pt>
                <c:pt idx="1967">
                  <c:v>29.253385895592864</c:v>
                </c:pt>
                <c:pt idx="1968">
                  <c:v>29.253385895592864</c:v>
                </c:pt>
                <c:pt idx="1969">
                  <c:v>29.253385895592864</c:v>
                </c:pt>
                <c:pt idx="1970">
                  <c:v>29.253385895592864</c:v>
                </c:pt>
                <c:pt idx="1971">
                  <c:v>29.253385895592864</c:v>
                </c:pt>
                <c:pt idx="1972">
                  <c:v>29.253385895592864</c:v>
                </c:pt>
                <c:pt idx="1973">
                  <c:v>29.253385895592864</c:v>
                </c:pt>
                <c:pt idx="1974">
                  <c:v>29.253385895592864</c:v>
                </c:pt>
                <c:pt idx="1975">
                  <c:v>29.253385895592864</c:v>
                </c:pt>
                <c:pt idx="1976">
                  <c:v>29.253385895592864</c:v>
                </c:pt>
                <c:pt idx="1977">
                  <c:v>29.253385895592864</c:v>
                </c:pt>
                <c:pt idx="1978">
                  <c:v>29.253385895592864</c:v>
                </c:pt>
                <c:pt idx="1979">
                  <c:v>29.253385895592864</c:v>
                </c:pt>
                <c:pt idx="1980">
                  <c:v>29.253385895592864</c:v>
                </c:pt>
                <c:pt idx="1981">
                  <c:v>29.253385895592864</c:v>
                </c:pt>
                <c:pt idx="1982">
                  <c:v>29.253385895592864</c:v>
                </c:pt>
                <c:pt idx="1983">
                  <c:v>29.253385895592864</c:v>
                </c:pt>
                <c:pt idx="1984">
                  <c:v>29.253385895592864</c:v>
                </c:pt>
                <c:pt idx="1985">
                  <c:v>29.253385895592864</c:v>
                </c:pt>
                <c:pt idx="1986">
                  <c:v>29.253385895592864</c:v>
                </c:pt>
                <c:pt idx="1987">
                  <c:v>29.253385895592864</c:v>
                </c:pt>
                <c:pt idx="1988">
                  <c:v>29.253385895592864</c:v>
                </c:pt>
                <c:pt idx="1989">
                  <c:v>29.253385895592864</c:v>
                </c:pt>
                <c:pt idx="1990">
                  <c:v>29.253385895592864</c:v>
                </c:pt>
                <c:pt idx="1991">
                  <c:v>29.253385895592864</c:v>
                </c:pt>
                <c:pt idx="1992">
                  <c:v>29.253385895592864</c:v>
                </c:pt>
                <c:pt idx="1993">
                  <c:v>29.253385895592864</c:v>
                </c:pt>
                <c:pt idx="1994">
                  <c:v>29.253385895592864</c:v>
                </c:pt>
                <c:pt idx="1995">
                  <c:v>29.253385895592864</c:v>
                </c:pt>
                <c:pt idx="1996">
                  <c:v>29.253385895592864</c:v>
                </c:pt>
                <c:pt idx="1997">
                  <c:v>29.253385895592864</c:v>
                </c:pt>
                <c:pt idx="1998">
                  <c:v>29.264703580434947</c:v>
                </c:pt>
                <c:pt idx="1999">
                  <c:v>29.284509528908611</c:v>
                </c:pt>
                <c:pt idx="2000">
                  <c:v>29.307144898592799</c:v>
                </c:pt>
                <c:pt idx="2001">
                  <c:v>29.332609689487469</c:v>
                </c:pt>
                <c:pt idx="2002">
                  <c:v>29.335439110697997</c:v>
                </c:pt>
                <c:pt idx="2003">
                  <c:v>29.335439110697997</c:v>
                </c:pt>
                <c:pt idx="2004">
                  <c:v>29.335439110697997</c:v>
                </c:pt>
                <c:pt idx="2005">
                  <c:v>29.335439110697997</c:v>
                </c:pt>
                <c:pt idx="2006">
                  <c:v>29.335439110697997</c:v>
                </c:pt>
                <c:pt idx="2007">
                  <c:v>29.335439110697997</c:v>
                </c:pt>
                <c:pt idx="2008">
                  <c:v>29.335439110697997</c:v>
                </c:pt>
                <c:pt idx="2009">
                  <c:v>29.335439110697997</c:v>
                </c:pt>
                <c:pt idx="2010">
                  <c:v>29.335439110697997</c:v>
                </c:pt>
                <c:pt idx="2011">
                  <c:v>29.335439110697997</c:v>
                </c:pt>
                <c:pt idx="2012">
                  <c:v>29.335439110697997</c:v>
                </c:pt>
                <c:pt idx="2013">
                  <c:v>29.335439110697997</c:v>
                </c:pt>
                <c:pt idx="2014">
                  <c:v>29.335439110697997</c:v>
                </c:pt>
                <c:pt idx="2015">
                  <c:v>29.335439110697997</c:v>
                </c:pt>
                <c:pt idx="2016">
                  <c:v>29.335439110697997</c:v>
                </c:pt>
                <c:pt idx="2017">
                  <c:v>29.335439110697997</c:v>
                </c:pt>
                <c:pt idx="2018">
                  <c:v>29.335439110697997</c:v>
                </c:pt>
                <c:pt idx="2019">
                  <c:v>29.335439110697997</c:v>
                </c:pt>
                <c:pt idx="2020">
                  <c:v>29.335439110697997</c:v>
                </c:pt>
                <c:pt idx="2021">
                  <c:v>29.335439110697997</c:v>
                </c:pt>
                <c:pt idx="2022">
                  <c:v>29.335439110697997</c:v>
                </c:pt>
                <c:pt idx="2023">
                  <c:v>29.335439110697997</c:v>
                </c:pt>
                <c:pt idx="2024">
                  <c:v>29.335439110697997</c:v>
                </c:pt>
                <c:pt idx="2025">
                  <c:v>29.335439110697997</c:v>
                </c:pt>
                <c:pt idx="2026">
                  <c:v>29.335439110697997</c:v>
                </c:pt>
                <c:pt idx="2027">
                  <c:v>29.335439110697997</c:v>
                </c:pt>
                <c:pt idx="2028">
                  <c:v>29.335439110697997</c:v>
                </c:pt>
                <c:pt idx="2029">
                  <c:v>29.335439110697997</c:v>
                </c:pt>
                <c:pt idx="2030">
                  <c:v>29.335439110697997</c:v>
                </c:pt>
                <c:pt idx="2031">
                  <c:v>29.335439110697997</c:v>
                </c:pt>
                <c:pt idx="2032">
                  <c:v>29.335439110697997</c:v>
                </c:pt>
                <c:pt idx="2033">
                  <c:v>29.335439110697997</c:v>
                </c:pt>
                <c:pt idx="2034">
                  <c:v>29.335439110697997</c:v>
                </c:pt>
                <c:pt idx="2035">
                  <c:v>29.335439110697997</c:v>
                </c:pt>
                <c:pt idx="2036">
                  <c:v>29.335439110697997</c:v>
                </c:pt>
                <c:pt idx="2037">
                  <c:v>29.335439110697997</c:v>
                </c:pt>
                <c:pt idx="2038">
                  <c:v>29.335439110697997</c:v>
                </c:pt>
                <c:pt idx="2039">
                  <c:v>29.335439110697997</c:v>
                </c:pt>
                <c:pt idx="2040">
                  <c:v>29.335439110697997</c:v>
                </c:pt>
                <c:pt idx="2041">
                  <c:v>29.335439110697997</c:v>
                </c:pt>
                <c:pt idx="2042">
                  <c:v>29.335439110697997</c:v>
                </c:pt>
                <c:pt idx="2043">
                  <c:v>29.335439110697997</c:v>
                </c:pt>
                <c:pt idx="2044">
                  <c:v>29.335439110697997</c:v>
                </c:pt>
                <c:pt idx="2045">
                  <c:v>29.335439110697997</c:v>
                </c:pt>
                <c:pt idx="2046">
                  <c:v>29.335439110697997</c:v>
                </c:pt>
                <c:pt idx="2047">
                  <c:v>29.335439110697997</c:v>
                </c:pt>
                <c:pt idx="2048">
                  <c:v>29.335439110697997</c:v>
                </c:pt>
                <c:pt idx="2049">
                  <c:v>29.335439110697997</c:v>
                </c:pt>
                <c:pt idx="2050">
                  <c:v>29.335439110697997</c:v>
                </c:pt>
                <c:pt idx="2051">
                  <c:v>29.335439110697997</c:v>
                </c:pt>
                <c:pt idx="2052">
                  <c:v>29.335439110697997</c:v>
                </c:pt>
                <c:pt idx="2053">
                  <c:v>29.335439110697997</c:v>
                </c:pt>
                <c:pt idx="2054">
                  <c:v>29.335439110697997</c:v>
                </c:pt>
                <c:pt idx="2055">
                  <c:v>29.335439110697997</c:v>
                </c:pt>
                <c:pt idx="2056">
                  <c:v>29.335439110697997</c:v>
                </c:pt>
                <c:pt idx="2057">
                  <c:v>29.335439110697997</c:v>
                </c:pt>
                <c:pt idx="2058">
                  <c:v>29.335439110697997</c:v>
                </c:pt>
                <c:pt idx="2059">
                  <c:v>29.335439110697997</c:v>
                </c:pt>
                <c:pt idx="2060">
                  <c:v>29.335439110697997</c:v>
                </c:pt>
                <c:pt idx="2061">
                  <c:v>29.335439110697997</c:v>
                </c:pt>
                <c:pt idx="2062">
                  <c:v>29.335439110697997</c:v>
                </c:pt>
                <c:pt idx="2063">
                  <c:v>29.335439110697997</c:v>
                </c:pt>
                <c:pt idx="2064">
                  <c:v>29.335439110697997</c:v>
                </c:pt>
                <c:pt idx="2065">
                  <c:v>29.335439110697997</c:v>
                </c:pt>
                <c:pt idx="2066">
                  <c:v>29.335439110697997</c:v>
                </c:pt>
                <c:pt idx="2067">
                  <c:v>29.335439110697997</c:v>
                </c:pt>
                <c:pt idx="2068">
                  <c:v>29.335439110697997</c:v>
                </c:pt>
                <c:pt idx="2069">
                  <c:v>29.335439110697997</c:v>
                </c:pt>
                <c:pt idx="2070">
                  <c:v>29.335439110697997</c:v>
                </c:pt>
                <c:pt idx="2071">
                  <c:v>29.335439110697997</c:v>
                </c:pt>
                <c:pt idx="2072">
                  <c:v>29.335439110697997</c:v>
                </c:pt>
                <c:pt idx="2073">
                  <c:v>29.335439110697997</c:v>
                </c:pt>
                <c:pt idx="2074">
                  <c:v>29.335439110697997</c:v>
                </c:pt>
                <c:pt idx="2075">
                  <c:v>29.335439110697997</c:v>
                </c:pt>
                <c:pt idx="2076">
                  <c:v>29.335439110697997</c:v>
                </c:pt>
                <c:pt idx="2077">
                  <c:v>29.335439110697997</c:v>
                </c:pt>
                <c:pt idx="2078">
                  <c:v>29.335439110697997</c:v>
                </c:pt>
                <c:pt idx="2079">
                  <c:v>29.335439110697997</c:v>
                </c:pt>
                <c:pt idx="2080">
                  <c:v>29.335439110697997</c:v>
                </c:pt>
                <c:pt idx="2081">
                  <c:v>29.335439110697997</c:v>
                </c:pt>
                <c:pt idx="2082">
                  <c:v>29.335439110697997</c:v>
                </c:pt>
                <c:pt idx="2083">
                  <c:v>29.335439110697997</c:v>
                </c:pt>
                <c:pt idx="2084">
                  <c:v>29.335439110697997</c:v>
                </c:pt>
                <c:pt idx="2085">
                  <c:v>29.335439110697997</c:v>
                </c:pt>
                <c:pt idx="2086">
                  <c:v>29.335439110697997</c:v>
                </c:pt>
                <c:pt idx="2087">
                  <c:v>29.335439110697997</c:v>
                </c:pt>
                <c:pt idx="2088">
                  <c:v>29.335439110697997</c:v>
                </c:pt>
                <c:pt idx="2089">
                  <c:v>29.335439110697997</c:v>
                </c:pt>
                <c:pt idx="2090">
                  <c:v>29.335439110697997</c:v>
                </c:pt>
                <c:pt idx="2091">
                  <c:v>29.335439110697997</c:v>
                </c:pt>
                <c:pt idx="2092">
                  <c:v>29.335439110697997</c:v>
                </c:pt>
                <c:pt idx="2093">
                  <c:v>29.335439110697997</c:v>
                </c:pt>
                <c:pt idx="2094">
                  <c:v>29.338268531908479</c:v>
                </c:pt>
                <c:pt idx="2095">
                  <c:v>29.363733322803149</c:v>
                </c:pt>
                <c:pt idx="2096">
                  <c:v>29.420321747013588</c:v>
                </c:pt>
                <c:pt idx="2097">
                  <c:v>29.502374962118768</c:v>
                </c:pt>
                <c:pt idx="2098">
                  <c:v>29.632528337802786</c:v>
                </c:pt>
                <c:pt idx="2099">
                  <c:v>29.802293610434177</c:v>
                </c:pt>
                <c:pt idx="2100">
                  <c:v>30.133335892065329</c:v>
                </c:pt>
                <c:pt idx="2101">
                  <c:v>30.566237337275279</c:v>
                </c:pt>
                <c:pt idx="2102">
                  <c:v>31.058556627906221</c:v>
                </c:pt>
                <c:pt idx="2103">
                  <c:v>31.536728812484551</c:v>
                </c:pt>
                <c:pt idx="2104">
                  <c:v>31.997924469799742</c:v>
                </c:pt>
                <c:pt idx="2105">
                  <c:v>32.292184275694098</c:v>
                </c:pt>
                <c:pt idx="2106">
                  <c:v>32.453461284693887</c:v>
                </c:pt>
                <c:pt idx="2107">
                  <c:v>32.524196814956916</c:v>
                </c:pt>
                <c:pt idx="2108">
                  <c:v>32.560979290693716</c:v>
                </c:pt>
                <c:pt idx="2109">
                  <c:v>32.577955817956827</c:v>
                </c:pt>
                <c:pt idx="2110">
                  <c:v>32.580785239167355</c:v>
                </c:pt>
                <c:pt idx="2111">
                  <c:v>32.592102924009438</c:v>
                </c:pt>
                <c:pt idx="2112">
                  <c:v>32.713768036061921</c:v>
                </c:pt>
                <c:pt idx="2113">
                  <c:v>32.889192151114315</c:v>
                </c:pt>
                <c:pt idx="2114">
                  <c:v>33.299458226640098</c:v>
                </c:pt>
                <c:pt idx="2115">
                  <c:v>33.81724230816571</c:v>
                </c:pt>
                <c:pt idx="2116">
                  <c:v>34.417079604796477</c:v>
                </c:pt>
                <c:pt idx="2117">
                  <c:v>35.014087480216787</c:v>
                </c:pt>
                <c:pt idx="2118">
                  <c:v>35.715783940426377</c:v>
                </c:pt>
                <c:pt idx="2119">
                  <c:v>36.205273809846787</c:v>
                </c:pt>
                <c:pt idx="2120">
                  <c:v>36.618369306583119</c:v>
                </c:pt>
                <c:pt idx="2121">
                  <c:v>36.957899851845852</c:v>
                </c:pt>
                <c:pt idx="2122">
                  <c:v>37.21254776079283</c:v>
                </c:pt>
                <c:pt idx="2123">
                  <c:v>37.399289560687308</c:v>
                </c:pt>
                <c:pt idx="2124">
                  <c:v>37.656766890844835</c:v>
                </c:pt>
                <c:pt idx="2125">
                  <c:v>37.894438272528703</c:v>
                </c:pt>
                <c:pt idx="2126">
                  <c:v>38.174550972370447</c:v>
                </c:pt>
                <c:pt idx="2127">
                  <c:v>38.607452417580419</c:v>
                </c:pt>
                <c:pt idx="2128">
                  <c:v>39.065818653685085</c:v>
                </c:pt>
                <c:pt idx="2129">
                  <c:v>39.614726368526462</c:v>
                </c:pt>
                <c:pt idx="2130">
                  <c:v>40.285299195420322</c:v>
                </c:pt>
                <c:pt idx="2131">
                  <c:v>41.023778131366711</c:v>
                </c:pt>
                <c:pt idx="2132">
                  <c:v>41.702839221892134</c:v>
                </c:pt>
                <c:pt idx="2133">
                  <c:v>42.46678294873324</c:v>
                </c:pt>
                <c:pt idx="2134">
                  <c:v>43.123208669574467</c:v>
                </c:pt>
                <c:pt idx="2135">
                  <c:v>43.751340178310478</c:v>
                </c:pt>
                <c:pt idx="2136">
                  <c:v>44.337030368888662</c:v>
                </c:pt>
                <c:pt idx="2137">
                  <c:v>44.837837923151135</c:v>
                </c:pt>
                <c:pt idx="2138">
                  <c:v>45.197174416887485</c:v>
                </c:pt>
                <c:pt idx="2139">
                  <c:v>45.542363804571252</c:v>
                </c:pt>
                <c:pt idx="2140">
                  <c:v>45.96394756493909</c:v>
                </c:pt>
                <c:pt idx="2141">
                  <c:v>46.345919428359608</c:v>
                </c:pt>
                <c:pt idx="2142">
                  <c:v>46.73637955541173</c:v>
                </c:pt>
                <c:pt idx="2143">
                  <c:v>47.095716049148102</c:v>
                </c:pt>
                <c:pt idx="2144">
                  <c:v>47.406952382305569</c:v>
                </c:pt>
                <c:pt idx="2145">
                  <c:v>47.542764600410685</c:v>
                </c:pt>
                <c:pt idx="2146">
                  <c:v>47.658770870042119</c:v>
                </c:pt>
                <c:pt idx="2147">
                  <c:v>47.771947718463039</c:v>
                </c:pt>
                <c:pt idx="2148">
                  <c:v>47.921907042620745</c:v>
                </c:pt>
                <c:pt idx="2149">
                  <c:v>48.119966527357334</c:v>
                </c:pt>
                <c:pt idx="2150">
                  <c:v>48.368955593883307</c:v>
                </c:pt>
                <c:pt idx="2151">
                  <c:v>48.646238872514544</c:v>
                </c:pt>
                <c:pt idx="2152">
                  <c:v>48.937669257198351</c:v>
                </c:pt>
                <c:pt idx="2153">
                  <c:v>49.200805429776935</c:v>
                </c:pt>
                <c:pt idx="2154">
                  <c:v>49.455453338723984</c:v>
                </c:pt>
                <c:pt idx="2155">
                  <c:v>49.690295299197345</c:v>
                </c:pt>
                <c:pt idx="2156">
                  <c:v>49.891184205144434</c:v>
                </c:pt>
                <c:pt idx="2157">
                  <c:v>50.049631792933717</c:v>
                </c:pt>
                <c:pt idx="2158">
                  <c:v>50.185444011038832</c:v>
                </c:pt>
                <c:pt idx="2159">
                  <c:v>50.278814910986071</c:v>
                </c:pt>
                <c:pt idx="2160">
                  <c:v>50.346721020038615</c:v>
                </c:pt>
                <c:pt idx="2161">
                  <c:v>50.411797707880659</c:v>
                </c:pt>
                <c:pt idx="2162">
                  <c:v>50.491021501775307</c:v>
                </c:pt>
                <c:pt idx="2163">
                  <c:v>50.573074716880463</c:v>
                </c:pt>
                <c:pt idx="2164">
                  <c:v>50.655127931985618</c:v>
                </c:pt>
                <c:pt idx="2165">
                  <c:v>50.731522304669724</c:v>
                </c:pt>
                <c:pt idx="2166">
                  <c:v>50.802257834932796</c:v>
                </c:pt>
                <c:pt idx="2167">
                  <c:v>50.864505101564248</c:v>
                </c:pt>
                <c:pt idx="2168">
                  <c:v>50.918264104564159</c:v>
                </c:pt>
                <c:pt idx="2169">
                  <c:v>50.960705422722015</c:v>
                </c:pt>
                <c:pt idx="2170">
                  <c:v>51.00314674087987</c:v>
                </c:pt>
                <c:pt idx="2171">
                  <c:v>51.037099795406121</c:v>
                </c:pt>
                <c:pt idx="2172">
                  <c:v>51.059735165090331</c:v>
                </c:pt>
                <c:pt idx="2173">
                  <c:v>51.076711692353491</c:v>
                </c:pt>
                <c:pt idx="2174">
                  <c:v>51.090858798406074</c:v>
                </c:pt>
                <c:pt idx="2175">
                  <c:v>51.099347062037651</c:v>
                </c:pt>
                <c:pt idx="2176">
                  <c:v>51.105005904458707</c:v>
                </c:pt>
                <c:pt idx="2177">
                  <c:v>51.121982431721847</c:v>
                </c:pt>
                <c:pt idx="2178">
                  <c:v>51.14744722261652</c:v>
                </c:pt>
                <c:pt idx="2179">
                  <c:v>51.181400277142842</c:v>
                </c:pt>
                <c:pt idx="2180">
                  <c:v>51.212523910458565</c:v>
                </c:pt>
                <c:pt idx="2181">
                  <c:v>51.252135807405864</c:v>
                </c:pt>
                <c:pt idx="2182">
                  <c:v>51.286088861932114</c:v>
                </c:pt>
                <c:pt idx="2183">
                  <c:v>51.314383074037337</c:v>
                </c:pt>
                <c:pt idx="2184">
                  <c:v>51.328530180089899</c:v>
                </c:pt>
                <c:pt idx="2185">
                  <c:v>51.34550670735306</c:v>
                </c:pt>
                <c:pt idx="2186">
                  <c:v>51.351165549774109</c:v>
                </c:pt>
                <c:pt idx="2187">
                  <c:v>51.351165549774109</c:v>
                </c:pt>
                <c:pt idx="2188">
                  <c:v>51.351165549774109</c:v>
                </c:pt>
                <c:pt idx="2189">
                  <c:v>51.351165549774109</c:v>
                </c:pt>
                <c:pt idx="2190">
                  <c:v>51.351165549774109</c:v>
                </c:pt>
                <c:pt idx="2191">
                  <c:v>51.353994970984616</c:v>
                </c:pt>
                <c:pt idx="2192">
                  <c:v>51.356824392195136</c:v>
                </c:pt>
                <c:pt idx="2193">
                  <c:v>51.362483234616214</c:v>
                </c:pt>
                <c:pt idx="2194">
                  <c:v>51.368142077037291</c:v>
                </c:pt>
                <c:pt idx="2195">
                  <c:v>51.376630340668846</c:v>
                </c:pt>
                <c:pt idx="2196">
                  <c:v>51.379459761879396</c:v>
                </c:pt>
                <c:pt idx="2197">
                  <c:v>51.382289183089945</c:v>
                </c:pt>
                <c:pt idx="2198">
                  <c:v>51.382289183089945</c:v>
                </c:pt>
                <c:pt idx="2199">
                  <c:v>51.382289183089945</c:v>
                </c:pt>
                <c:pt idx="2200">
                  <c:v>51.382289183089945</c:v>
                </c:pt>
                <c:pt idx="2201">
                  <c:v>51.382289183089945</c:v>
                </c:pt>
                <c:pt idx="2202">
                  <c:v>51.382289183089945</c:v>
                </c:pt>
                <c:pt idx="2203">
                  <c:v>51.382289183089945</c:v>
                </c:pt>
                <c:pt idx="2204">
                  <c:v>51.382289183089945</c:v>
                </c:pt>
                <c:pt idx="2205">
                  <c:v>51.382289183089945</c:v>
                </c:pt>
                <c:pt idx="2206">
                  <c:v>51.382289183089945</c:v>
                </c:pt>
                <c:pt idx="2207">
                  <c:v>51.382289183089945</c:v>
                </c:pt>
                <c:pt idx="2208">
                  <c:v>51.382289183089945</c:v>
                </c:pt>
                <c:pt idx="2209">
                  <c:v>51.382289183089945</c:v>
                </c:pt>
                <c:pt idx="2210">
                  <c:v>51.382289183089945</c:v>
                </c:pt>
                <c:pt idx="2211">
                  <c:v>51.382289183089945</c:v>
                </c:pt>
                <c:pt idx="2212">
                  <c:v>51.382289183089945</c:v>
                </c:pt>
                <c:pt idx="2213">
                  <c:v>51.382289183089945</c:v>
                </c:pt>
                <c:pt idx="2214">
                  <c:v>51.382289183089945</c:v>
                </c:pt>
                <c:pt idx="2215">
                  <c:v>51.382289183089995</c:v>
                </c:pt>
                <c:pt idx="2216">
                  <c:v>51.382289183089995</c:v>
                </c:pt>
                <c:pt idx="2217">
                  <c:v>51.382289183089995</c:v>
                </c:pt>
                <c:pt idx="2218">
                  <c:v>51.382289183089995</c:v>
                </c:pt>
                <c:pt idx="2219">
                  <c:v>51.382289183089995</c:v>
                </c:pt>
                <c:pt idx="2220">
                  <c:v>51.382289183089995</c:v>
                </c:pt>
                <c:pt idx="2221">
                  <c:v>51.382289183089995</c:v>
                </c:pt>
                <c:pt idx="2222">
                  <c:v>51.382289183089995</c:v>
                </c:pt>
                <c:pt idx="2223">
                  <c:v>51.382289183089995</c:v>
                </c:pt>
                <c:pt idx="2224">
                  <c:v>51.382289183089995</c:v>
                </c:pt>
                <c:pt idx="2225">
                  <c:v>51.382289183089995</c:v>
                </c:pt>
                <c:pt idx="2226">
                  <c:v>51.382289183089995</c:v>
                </c:pt>
                <c:pt idx="2227">
                  <c:v>51.382289183089995</c:v>
                </c:pt>
                <c:pt idx="2228">
                  <c:v>51.382289183089995</c:v>
                </c:pt>
                <c:pt idx="2229">
                  <c:v>51.382289183089995</c:v>
                </c:pt>
                <c:pt idx="2230">
                  <c:v>51.382289183089995</c:v>
                </c:pt>
                <c:pt idx="2231">
                  <c:v>51.382289183089995</c:v>
                </c:pt>
                <c:pt idx="2232">
                  <c:v>51.382289183089995</c:v>
                </c:pt>
                <c:pt idx="2233">
                  <c:v>51.382289183089995</c:v>
                </c:pt>
                <c:pt idx="2234">
                  <c:v>51.382289183089995</c:v>
                </c:pt>
                <c:pt idx="2235">
                  <c:v>51.382289183089995</c:v>
                </c:pt>
                <c:pt idx="2236">
                  <c:v>51.382289183089995</c:v>
                </c:pt>
                <c:pt idx="2237">
                  <c:v>51.382289183089995</c:v>
                </c:pt>
                <c:pt idx="2238">
                  <c:v>51.382289183089995</c:v>
                </c:pt>
                <c:pt idx="2239">
                  <c:v>51.382289183089995</c:v>
                </c:pt>
                <c:pt idx="2240">
                  <c:v>51.382289183089995</c:v>
                </c:pt>
                <c:pt idx="2241">
                  <c:v>51.382289183089995</c:v>
                </c:pt>
                <c:pt idx="2242">
                  <c:v>51.382289183089995</c:v>
                </c:pt>
                <c:pt idx="2243">
                  <c:v>51.382289183089995</c:v>
                </c:pt>
                <c:pt idx="2244">
                  <c:v>51.382289183089995</c:v>
                </c:pt>
                <c:pt idx="2245">
                  <c:v>51.382289183089995</c:v>
                </c:pt>
                <c:pt idx="2246">
                  <c:v>51.382289183089995</c:v>
                </c:pt>
                <c:pt idx="2247">
                  <c:v>51.382289183089995</c:v>
                </c:pt>
                <c:pt idx="2248">
                  <c:v>51.382289183089995</c:v>
                </c:pt>
                <c:pt idx="2249">
                  <c:v>51.382289183089995</c:v>
                </c:pt>
                <c:pt idx="2250">
                  <c:v>51.382289183089995</c:v>
                </c:pt>
                <c:pt idx="2251">
                  <c:v>51.382289183089995</c:v>
                </c:pt>
                <c:pt idx="2252">
                  <c:v>51.382289183089995</c:v>
                </c:pt>
                <c:pt idx="2253">
                  <c:v>51.382289183089995</c:v>
                </c:pt>
                <c:pt idx="2254">
                  <c:v>51.382289183089995</c:v>
                </c:pt>
                <c:pt idx="2255">
                  <c:v>51.382289183089995</c:v>
                </c:pt>
                <c:pt idx="2256">
                  <c:v>51.382289183089995</c:v>
                </c:pt>
                <c:pt idx="2257">
                  <c:v>51.382289183089995</c:v>
                </c:pt>
                <c:pt idx="2258">
                  <c:v>51.382289183089995</c:v>
                </c:pt>
                <c:pt idx="2259">
                  <c:v>51.382289183089995</c:v>
                </c:pt>
                <c:pt idx="2260">
                  <c:v>51.382289183089995</c:v>
                </c:pt>
                <c:pt idx="2261">
                  <c:v>51.382289183089995</c:v>
                </c:pt>
                <c:pt idx="2262">
                  <c:v>51.382289183089995</c:v>
                </c:pt>
                <c:pt idx="2263">
                  <c:v>51.382289183089995</c:v>
                </c:pt>
                <c:pt idx="2264">
                  <c:v>51.382289183089995</c:v>
                </c:pt>
                <c:pt idx="2265">
                  <c:v>51.382289183089995</c:v>
                </c:pt>
                <c:pt idx="2266">
                  <c:v>51.382289183089995</c:v>
                </c:pt>
                <c:pt idx="2267">
                  <c:v>51.382289183089995</c:v>
                </c:pt>
                <c:pt idx="2268">
                  <c:v>51.382289183089995</c:v>
                </c:pt>
                <c:pt idx="2269">
                  <c:v>51.382289183089995</c:v>
                </c:pt>
                <c:pt idx="2270">
                  <c:v>51.382289183089995</c:v>
                </c:pt>
                <c:pt idx="2271">
                  <c:v>51.382289183089995</c:v>
                </c:pt>
                <c:pt idx="2272">
                  <c:v>51.385118604300544</c:v>
                </c:pt>
                <c:pt idx="2273">
                  <c:v>51.385118604300587</c:v>
                </c:pt>
                <c:pt idx="2274">
                  <c:v>51.385118604300587</c:v>
                </c:pt>
                <c:pt idx="2275">
                  <c:v>51.385118604300587</c:v>
                </c:pt>
                <c:pt idx="2276">
                  <c:v>51.385118604300587</c:v>
                </c:pt>
                <c:pt idx="2277">
                  <c:v>51.385118604300587</c:v>
                </c:pt>
                <c:pt idx="2278">
                  <c:v>51.385118604300587</c:v>
                </c:pt>
                <c:pt idx="2279">
                  <c:v>51.385118604300587</c:v>
                </c:pt>
                <c:pt idx="2280">
                  <c:v>51.385118604300587</c:v>
                </c:pt>
                <c:pt idx="2281">
                  <c:v>51.393606867932149</c:v>
                </c:pt>
                <c:pt idx="2282">
                  <c:v>51.416242237616338</c:v>
                </c:pt>
                <c:pt idx="2283">
                  <c:v>51.441707028511075</c:v>
                </c:pt>
                <c:pt idx="2284">
                  <c:v>51.467171819405792</c:v>
                </c:pt>
                <c:pt idx="2285">
                  <c:v>51.492636610300465</c:v>
                </c:pt>
                <c:pt idx="2286">
                  <c:v>51.518101401195153</c:v>
                </c:pt>
                <c:pt idx="2287">
                  <c:v>51.535077928458293</c:v>
                </c:pt>
                <c:pt idx="2288">
                  <c:v>51.546395613300355</c:v>
                </c:pt>
                <c:pt idx="2289">
                  <c:v>51.554883876931939</c:v>
                </c:pt>
                <c:pt idx="2290">
                  <c:v>51.563372140563516</c:v>
                </c:pt>
                <c:pt idx="2291">
                  <c:v>51.569030982984543</c:v>
                </c:pt>
                <c:pt idx="2292">
                  <c:v>51.586007510247683</c:v>
                </c:pt>
                <c:pt idx="2293">
                  <c:v>51.611472301142399</c:v>
                </c:pt>
                <c:pt idx="2294">
                  <c:v>51.642595934458171</c:v>
                </c:pt>
                <c:pt idx="2295">
                  <c:v>51.682207831405478</c:v>
                </c:pt>
                <c:pt idx="2296">
                  <c:v>51.724649149563334</c:v>
                </c:pt>
                <c:pt idx="2297">
                  <c:v>51.761431625300133</c:v>
                </c:pt>
                <c:pt idx="2298">
                  <c:v>51.789725837405356</c:v>
                </c:pt>
                <c:pt idx="2299">
                  <c:v>51.81519062830003</c:v>
                </c:pt>
                <c:pt idx="2300">
                  <c:v>51.829337734352663</c:v>
                </c:pt>
                <c:pt idx="2301">
                  <c:v>51.834996576773719</c:v>
                </c:pt>
                <c:pt idx="2302">
                  <c:v>51.840655419194775</c:v>
                </c:pt>
                <c:pt idx="2303">
                  <c:v>51.857631946457914</c:v>
                </c:pt>
                <c:pt idx="2304">
                  <c:v>51.871779052510526</c:v>
                </c:pt>
                <c:pt idx="2305">
                  <c:v>51.883096737352609</c:v>
                </c:pt>
                <c:pt idx="2306">
                  <c:v>51.897243843405221</c:v>
                </c:pt>
                <c:pt idx="2307">
                  <c:v>51.905732107036783</c:v>
                </c:pt>
                <c:pt idx="2308">
                  <c:v>51.911390949457811</c:v>
                </c:pt>
                <c:pt idx="2309">
                  <c:v>51.917049791878839</c:v>
                </c:pt>
                <c:pt idx="2310">
                  <c:v>51.922708634299894</c:v>
                </c:pt>
                <c:pt idx="2311">
                  <c:v>51.92836747672095</c:v>
                </c:pt>
                <c:pt idx="2312">
                  <c:v>51.9311968979315</c:v>
                </c:pt>
                <c:pt idx="2313">
                  <c:v>51.9311968979315</c:v>
                </c:pt>
                <c:pt idx="2314">
                  <c:v>51.9311968979315</c:v>
                </c:pt>
                <c:pt idx="2315">
                  <c:v>51.9311968979315</c:v>
                </c:pt>
                <c:pt idx="2316">
                  <c:v>51.9311968979315</c:v>
                </c:pt>
                <c:pt idx="2317">
                  <c:v>51.9311968979315</c:v>
                </c:pt>
                <c:pt idx="2318">
                  <c:v>51.9311968979315</c:v>
                </c:pt>
                <c:pt idx="2319">
                  <c:v>51.9311968979315</c:v>
                </c:pt>
                <c:pt idx="2320">
                  <c:v>51.9311968979315</c:v>
                </c:pt>
                <c:pt idx="2321">
                  <c:v>51.9311968979315</c:v>
                </c:pt>
                <c:pt idx="2322">
                  <c:v>51.9311968979315</c:v>
                </c:pt>
                <c:pt idx="2323">
                  <c:v>51.9311968979315</c:v>
                </c:pt>
                <c:pt idx="2324">
                  <c:v>51.9311968979315</c:v>
                </c:pt>
                <c:pt idx="2325">
                  <c:v>51.9311968979315</c:v>
                </c:pt>
                <c:pt idx="2326">
                  <c:v>51.9311968979315</c:v>
                </c:pt>
                <c:pt idx="2327">
                  <c:v>51.9311968979315</c:v>
                </c:pt>
                <c:pt idx="2328">
                  <c:v>51.9311968979315</c:v>
                </c:pt>
                <c:pt idx="2329">
                  <c:v>51.931196897931521</c:v>
                </c:pt>
                <c:pt idx="2330">
                  <c:v>51.931196897931542</c:v>
                </c:pt>
                <c:pt idx="2331">
                  <c:v>51.931196897931542</c:v>
                </c:pt>
                <c:pt idx="2332">
                  <c:v>51.931196897931542</c:v>
                </c:pt>
                <c:pt idx="2333">
                  <c:v>51.931196897931542</c:v>
                </c:pt>
                <c:pt idx="2334">
                  <c:v>51.931196897931542</c:v>
                </c:pt>
                <c:pt idx="2335">
                  <c:v>51.931196897931542</c:v>
                </c:pt>
                <c:pt idx="2336">
                  <c:v>51.931196897931542</c:v>
                </c:pt>
                <c:pt idx="2337">
                  <c:v>51.931196897931542</c:v>
                </c:pt>
                <c:pt idx="2338">
                  <c:v>51.931196897931571</c:v>
                </c:pt>
                <c:pt idx="2339">
                  <c:v>51.934026319142092</c:v>
                </c:pt>
                <c:pt idx="2340">
                  <c:v>51.934026319142092</c:v>
                </c:pt>
                <c:pt idx="2341">
                  <c:v>51.934026319142092</c:v>
                </c:pt>
                <c:pt idx="2342">
                  <c:v>51.934026319142092</c:v>
                </c:pt>
                <c:pt idx="2343">
                  <c:v>51.934026319142092</c:v>
                </c:pt>
                <c:pt idx="2344">
                  <c:v>51.934026319142092</c:v>
                </c:pt>
                <c:pt idx="2345">
                  <c:v>51.934026319142092</c:v>
                </c:pt>
                <c:pt idx="2346">
                  <c:v>51.934026319142092</c:v>
                </c:pt>
                <c:pt idx="2347">
                  <c:v>51.936855740352641</c:v>
                </c:pt>
                <c:pt idx="2348">
                  <c:v>51.936855740352641</c:v>
                </c:pt>
                <c:pt idx="2349">
                  <c:v>51.936855740352641</c:v>
                </c:pt>
                <c:pt idx="2350">
                  <c:v>51.936855740352641</c:v>
                </c:pt>
                <c:pt idx="2351">
                  <c:v>51.936855740352641</c:v>
                </c:pt>
                <c:pt idx="2352">
                  <c:v>51.936855740352641</c:v>
                </c:pt>
                <c:pt idx="2353">
                  <c:v>51.936855740352641</c:v>
                </c:pt>
                <c:pt idx="2354">
                  <c:v>51.936855740352641</c:v>
                </c:pt>
                <c:pt idx="2355">
                  <c:v>51.936855740352641</c:v>
                </c:pt>
                <c:pt idx="2356">
                  <c:v>51.939685161563169</c:v>
                </c:pt>
                <c:pt idx="2357">
                  <c:v>51.93968516156319</c:v>
                </c:pt>
                <c:pt idx="2358">
                  <c:v>51.93968516156319</c:v>
                </c:pt>
                <c:pt idx="2359">
                  <c:v>51.942514582773697</c:v>
                </c:pt>
                <c:pt idx="2360">
                  <c:v>51.945344003984204</c:v>
                </c:pt>
                <c:pt idx="2361">
                  <c:v>51.945344003984204</c:v>
                </c:pt>
                <c:pt idx="2362">
                  <c:v>51.945344003984204</c:v>
                </c:pt>
                <c:pt idx="2363">
                  <c:v>51.94817342519471</c:v>
                </c:pt>
                <c:pt idx="2364">
                  <c:v>51.95100284640526</c:v>
                </c:pt>
                <c:pt idx="2365">
                  <c:v>51.95100284640526</c:v>
                </c:pt>
                <c:pt idx="2366">
                  <c:v>51.956661688826266</c:v>
                </c:pt>
                <c:pt idx="2367">
                  <c:v>51.962320531247272</c:v>
                </c:pt>
                <c:pt idx="2368">
                  <c:v>51.967979373668328</c:v>
                </c:pt>
                <c:pt idx="2369">
                  <c:v>51.973638216089356</c:v>
                </c:pt>
                <c:pt idx="2370">
                  <c:v>51.982126479720932</c:v>
                </c:pt>
                <c:pt idx="2371">
                  <c:v>51.982126479720932</c:v>
                </c:pt>
                <c:pt idx="2372">
                  <c:v>51.984955900931482</c:v>
                </c:pt>
                <c:pt idx="2373">
                  <c:v>51.98778532214201</c:v>
                </c:pt>
                <c:pt idx="2374">
                  <c:v>51.98778532214201</c:v>
                </c:pt>
                <c:pt idx="2375">
                  <c:v>51.98778532214201</c:v>
                </c:pt>
                <c:pt idx="2376">
                  <c:v>51.98778532214201</c:v>
                </c:pt>
                <c:pt idx="2377">
                  <c:v>51.98778532214201</c:v>
                </c:pt>
                <c:pt idx="2378">
                  <c:v>51.98778532214201</c:v>
                </c:pt>
                <c:pt idx="2379">
                  <c:v>51.98778532214201</c:v>
                </c:pt>
                <c:pt idx="2380">
                  <c:v>51.98778532214201</c:v>
                </c:pt>
                <c:pt idx="2381">
                  <c:v>51.98778532214201</c:v>
                </c:pt>
                <c:pt idx="2382">
                  <c:v>51.993444164563016</c:v>
                </c:pt>
                <c:pt idx="2383">
                  <c:v>51.996273585773494</c:v>
                </c:pt>
                <c:pt idx="2384">
                  <c:v>52.001932428194507</c:v>
                </c:pt>
                <c:pt idx="2385">
                  <c:v>52.007591270615578</c:v>
                </c:pt>
                <c:pt idx="2386">
                  <c:v>52.007591270615578</c:v>
                </c:pt>
                <c:pt idx="2387">
                  <c:v>52.007591270615578</c:v>
                </c:pt>
                <c:pt idx="2388">
                  <c:v>52.007591270615578</c:v>
                </c:pt>
                <c:pt idx="2389">
                  <c:v>52.007591270615578</c:v>
                </c:pt>
                <c:pt idx="2390">
                  <c:v>52.007591270615578</c:v>
                </c:pt>
                <c:pt idx="2391">
                  <c:v>52.007591270615578</c:v>
                </c:pt>
                <c:pt idx="2392">
                  <c:v>52.007591270615578</c:v>
                </c:pt>
                <c:pt idx="2393">
                  <c:v>52.007591270615578</c:v>
                </c:pt>
                <c:pt idx="2394">
                  <c:v>52.007591270615578</c:v>
                </c:pt>
                <c:pt idx="2395">
                  <c:v>52.007591270615578</c:v>
                </c:pt>
                <c:pt idx="2396">
                  <c:v>52.007591270615578</c:v>
                </c:pt>
                <c:pt idx="2397">
                  <c:v>52.007591270615578</c:v>
                </c:pt>
                <c:pt idx="2398">
                  <c:v>52.007591270615578</c:v>
                </c:pt>
                <c:pt idx="2399">
                  <c:v>52.007591270615578</c:v>
                </c:pt>
                <c:pt idx="2400">
                  <c:v>52.007591270615578</c:v>
                </c:pt>
                <c:pt idx="2401">
                  <c:v>52.007591270615578</c:v>
                </c:pt>
                <c:pt idx="2402">
                  <c:v>52.007591270615578</c:v>
                </c:pt>
                <c:pt idx="2403">
                  <c:v>52.007591270615578</c:v>
                </c:pt>
                <c:pt idx="2404">
                  <c:v>52.007591270615578</c:v>
                </c:pt>
                <c:pt idx="2405">
                  <c:v>52.007591270615578</c:v>
                </c:pt>
                <c:pt idx="2406">
                  <c:v>52.007591270615578</c:v>
                </c:pt>
                <c:pt idx="2407">
                  <c:v>52.007591270615578</c:v>
                </c:pt>
                <c:pt idx="2408">
                  <c:v>52.007591270615578</c:v>
                </c:pt>
                <c:pt idx="2409">
                  <c:v>52.007591270615578</c:v>
                </c:pt>
                <c:pt idx="2410">
                  <c:v>52.007591270615578</c:v>
                </c:pt>
                <c:pt idx="2411">
                  <c:v>52.007591270615578</c:v>
                </c:pt>
                <c:pt idx="2412">
                  <c:v>52.007591270615578</c:v>
                </c:pt>
                <c:pt idx="2413">
                  <c:v>52.007591270615578</c:v>
                </c:pt>
                <c:pt idx="2414">
                  <c:v>52.007591270615578</c:v>
                </c:pt>
                <c:pt idx="2415">
                  <c:v>52.007591270615578</c:v>
                </c:pt>
                <c:pt idx="2416">
                  <c:v>52.007591270615578</c:v>
                </c:pt>
                <c:pt idx="2417">
                  <c:v>52.007591270615578</c:v>
                </c:pt>
                <c:pt idx="2418">
                  <c:v>52.007591270615578</c:v>
                </c:pt>
                <c:pt idx="2419">
                  <c:v>52.007591270615578</c:v>
                </c:pt>
                <c:pt idx="2420">
                  <c:v>52.007591270615578</c:v>
                </c:pt>
                <c:pt idx="2421">
                  <c:v>52.007591270615578</c:v>
                </c:pt>
                <c:pt idx="2422">
                  <c:v>52.007591270615578</c:v>
                </c:pt>
                <c:pt idx="2423">
                  <c:v>52.007591270615578</c:v>
                </c:pt>
                <c:pt idx="2424">
                  <c:v>52.007591270615578</c:v>
                </c:pt>
                <c:pt idx="2425">
                  <c:v>52.007591270615578</c:v>
                </c:pt>
                <c:pt idx="2426">
                  <c:v>52.007591270615578</c:v>
                </c:pt>
                <c:pt idx="2427">
                  <c:v>52.007591270615578</c:v>
                </c:pt>
                <c:pt idx="2428">
                  <c:v>52.007591270615578</c:v>
                </c:pt>
                <c:pt idx="2429">
                  <c:v>52.007591270615578</c:v>
                </c:pt>
                <c:pt idx="2430">
                  <c:v>52.007591270615578</c:v>
                </c:pt>
                <c:pt idx="2431">
                  <c:v>52.007591270615578</c:v>
                </c:pt>
                <c:pt idx="2432">
                  <c:v>52.007591270615578</c:v>
                </c:pt>
                <c:pt idx="2433">
                  <c:v>52.007591270615578</c:v>
                </c:pt>
                <c:pt idx="2434">
                  <c:v>52.007591270615578</c:v>
                </c:pt>
                <c:pt idx="2435">
                  <c:v>52.007591270615578</c:v>
                </c:pt>
                <c:pt idx="2436">
                  <c:v>52.007591270615578</c:v>
                </c:pt>
                <c:pt idx="2437">
                  <c:v>52.007591270615578</c:v>
                </c:pt>
                <c:pt idx="2438">
                  <c:v>52.007591270615578</c:v>
                </c:pt>
                <c:pt idx="2439">
                  <c:v>52.007591270615578</c:v>
                </c:pt>
                <c:pt idx="2440">
                  <c:v>52.123597540247005</c:v>
                </c:pt>
                <c:pt idx="2441">
                  <c:v>52.27638628561521</c:v>
                </c:pt>
                <c:pt idx="2442">
                  <c:v>52.426345609772895</c:v>
                </c:pt>
                <c:pt idx="2443">
                  <c:v>52.545181300614857</c:v>
                </c:pt>
                <c:pt idx="2444">
                  <c:v>52.641381621772624</c:v>
                </c:pt>
                <c:pt idx="2445">
                  <c:v>52.641381621772624</c:v>
                </c:pt>
                <c:pt idx="2446">
                  <c:v>52.641381621772624</c:v>
                </c:pt>
                <c:pt idx="2447">
                  <c:v>52.641381621772624</c:v>
                </c:pt>
                <c:pt idx="2448">
                  <c:v>52.641381621772624</c:v>
                </c:pt>
                <c:pt idx="2449">
                  <c:v>52.641381621772624</c:v>
                </c:pt>
                <c:pt idx="2450">
                  <c:v>52.641381621772624</c:v>
                </c:pt>
                <c:pt idx="2451">
                  <c:v>52.641381621772624</c:v>
                </c:pt>
                <c:pt idx="2452">
                  <c:v>52.641381621772624</c:v>
                </c:pt>
                <c:pt idx="2453">
                  <c:v>52.683822939930451</c:v>
                </c:pt>
                <c:pt idx="2454">
                  <c:v>52.683822939930451</c:v>
                </c:pt>
                <c:pt idx="2455">
                  <c:v>52.683822939930451</c:v>
                </c:pt>
                <c:pt idx="2456">
                  <c:v>52.683822939930451</c:v>
                </c:pt>
                <c:pt idx="2457">
                  <c:v>52.683822939930451</c:v>
                </c:pt>
                <c:pt idx="2458">
                  <c:v>52.683822939930451</c:v>
                </c:pt>
                <c:pt idx="2459">
                  <c:v>52.683822939930451</c:v>
                </c:pt>
                <c:pt idx="2460">
                  <c:v>52.683822939930451</c:v>
                </c:pt>
                <c:pt idx="2461">
                  <c:v>52.683822939930451</c:v>
                </c:pt>
                <c:pt idx="2462">
                  <c:v>52.683822939930451</c:v>
                </c:pt>
                <c:pt idx="2463">
                  <c:v>52.683822939930451</c:v>
                </c:pt>
                <c:pt idx="2464">
                  <c:v>52.689481782351507</c:v>
                </c:pt>
                <c:pt idx="2465">
                  <c:v>52.689481782351507</c:v>
                </c:pt>
                <c:pt idx="2466">
                  <c:v>52.689481782351507</c:v>
                </c:pt>
                <c:pt idx="2467">
                  <c:v>52.689481782351507</c:v>
                </c:pt>
                <c:pt idx="2468">
                  <c:v>52.689481782351507</c:v>
                </c:pt>
                <c:pt idx="2469">
                  <c:v>52.689481782351507</c:v>
                </c:pt>
                <c:pt idx="2470">
                  <c:v>52.689481782351507</c:v>
                </c:pt>
                <c:pt idx="2471">
                  <c:v>52.689481782351507</c:v>
                </c:pt>
                <c:pt idx="2472">
                  <c:v>52.689481782351507</c:v>
                </c:pt>
                <c:pt idx="2473">
                  <c:v>52.689481782351507</c:v>
                </c:pt>
                <c:pt idx="2474">
                  <c:v>52.689481782351507</c:v>
                </c:pt>
                <c:pt idx="2475">
                  <c:v>52.689481782351507</c:v>
                </c:pt>
                <c:pt idx="2476">
                  <c:v>52.689481782351507</c:v>
                </c:pt>
                <c:pt idx="2477">
                  <c:v>52.689481782351507</c:v>
                </c:pt>
                <c:pt idx="2478">
                  <c:v>52.689481782351507</c:v>
                </c:pt>
                <c:pt idx="2479">
                  <c:v>52.692311203562035</c:v>
                </c:pt>
                <c:pt idx="2480">
                  <c:v>52.692311203562035</c:v>
                </c:pt>
                <c:pt idx="2481">
                  <c:v>52.692311203562035</c:v>
                </c:pt>
                <c:pt idx="2482">
                  <c:v>52.692311203562035</c:v>
                </c:pt>
                <c:pt idx="2483">
                  <c:v>52.692311203562056</c:v>
                </c:pt>
                <c:pt idx="2484">
                  <c:v>52.692311203562056</c:v>
                </c:pt>
                <c:pt idx="2485">
                  <c:v>52.692311203562056</c:v>
                </c:pt>
                <c:pt idx="2486">
                  <c:v>52.692311203562056</c:v>
                </c:pt>
                <c:pt idx="2487">
                  <c:v>52.692311203562056</c:v>
                </c:pt>
                <c:pt idx="2488">
                  <c:v>52.692311203562056</c:v>
                </c:pt>
                <c:pt idx="2489">
                  <c:v>52.692311203562056</c:v>
                </c:pt>
                <c:pt idx="2490">
                  <c:v>52.692311203562056</c:v>
                </c:pt>
                <c:pt idx="2491">
                  <c:v>52.692311203562056</c:v>
                </c:pt>
                <c:pt idx="2492">
                  <c:v>52.692311203562056</c:v>
                </c:pt>
                <c:pt idx="2493">
                  <c:v>52.692311203562056</c:v>
                </c:pt>
                <c:pt idx="2494">
                  <c:v>52.700799467193633</c:v>
                </c:pt>
                <c:pt idx="2495">
                  <c:v>52.717775994456773</c:v>
                </c:pt>
                <c:pt idx="2496">
                  <c:v>52.717775994456773</c:v>
                </c:pt>
                <c:pt idx="2497">
                  <c:v>52.717775994456773</c:v>
                </c:pt>
                <c:pt idx="2498">
                  <c:v>52.717775994456773</c:v>
                </c:pt>
                <c:pt idx="2499">
                  <c:v>52.717775994456773</c:v>
                </c:pt>
                <c:pt idx="2500">
                  <c:v>52.717775994456773</c:v>
                </c:pt>
                <c:pt idx="2501">
                  <c:v>52.717775994456773</c:v>
                </c:pt>
                <c:pt idx="2502">
                  <c:v>52.717775994456773</c:v>
                </c:pt>
                <c:pt idx="2503">
                  <c:v>52.720605415667301</c:v>
                </c:pt>
                <c:pt idx="2504">
                  <c:v>52.720605415667301</c:v>
                </c:pt>
                <c:pt idx="2505">
                  <c:v>52.720605415667301</c:v>
                </c:pt>
                <c:pt idx="2506">
                  <c:v>52.720605415667301</c:v>
                </c:pt>
                <c:pt idx="2507">
                  <c:v>52.720605415667301</c:v>
                </c:pt>
                <c:pt idx="2508">
                  <c:v>52.7234348368778</c:v>
                </c:pt>
                <c:pt idx="2509">
                  <c:v>52.731923100509363</c:v>
                </c:pt>
                <c:pt idx="2510">
                  <c:v>52.731923100509363</c:v>
                </c:pt>
                <c:pt idx="2511">
                  <c:v>52.731923100509363</c:v>
                </c:pt>
                <c:pt idx="2512">
                  <c:v>52.731923100509363</c:v>
                </c:pt>
                <c:pt idx="2513">
                  <c:v>52.731923100509363</c:v>
                </c:pt>
                <c:pt idx="2514">
                  <c:v>52.731923100509363</c:v>
                </c:pt>
                <c:pt idx="2515">
                  <c:v>52.731923100509363</c:v>
                </c:pt>
                <c:pt idx="2516">
                  <c:v>52.731923100509363</c:v>
                </c:pt>
                <c:pt idx="2517">
                  <c:v>52.73758194293039</c:v>
                </c:pt>
                <c:pt idx="2518">
                  <c:v>52.73758194293039</c:v>
                </c:pt>
                <c:pt idx="2519">
                  <c:v>52.746070206561946</c:v>
                </c:pt>
                <c:pt idx="2520">
                  <c:v>52.746070206561946</c:v>
                </c:pt>
                <c:pt idx="2521">
                  <c:v>52.746070206561946</c:v>
                </c:pt>
                <c:pt idx="2522">
                  <c:v>52.746070206561946</c:v>
                </c:pt>
                <c:pt idx="2523">
                  <c:v>52.746070206561946</c:v>
                </c:pt>
                <c:pt idx="2524">
                  <c:v>52.746070206561946</c:v>
                </c:pt>
                <c:pt idx="2525">
                  <c:v>52.746070206561946</c:v>
                </c:pt>
                <c:pt idx="2526">
                  <c:v>52.746070206561946</c:v>
                </c:pt>
                <c:pt idx="2527">
                  <c:v>52.746070206561946</c:v>
                </c:pt>
                <c:pt idx="2528">
                  <c:v>52.746070206561946</c:v>
                </c:pt>
                <c:pt idx="2529">
                  <c:v>52.746070206561946</c:v>
                </c:pt>
                <c:pt idx="2530">
                  <c:v>52.746070206561946</c:v>
                </c:pt>
                <c:pt idx="2531">
                  <c:v>52.746070206561946</c:v>
                </c:pt>
                <c:pt idx="2532">
                  <c:v>52.746070206561946</c:v>
                </c:pt>
                <c:pt idx="2533">
                  <c:v>52.746070206561946</c:v>
                </c:pt>
                <c:pt idx="2534">
                  <c:v>52.746070206561946</c:v>
                </c:pt>
                <c:pt idx="2535">
                  <c:v>52.746070206561946</c:v>
                </c:pt>
                <c:pt idx="2536">
                  <c:v>52.746070206561946</c:v>
                </c:pt>
                <c:pt idx="2537">
                  <c:v>52.746070206561946</c:v>
                </c:pt>
                <c:pt idx="2538">
                  <c:v>52.746070206561946</c:v>
                </c:pt>
                <c:pt idx="2539">
                  <c:v>52.746070206561946</c:v>
                </c:pt>
                <c:pt idx="2540">
                  <c:v>52.746070206561946</c:v>
                </c:pt>
                <c:pt idx="2541">
                  <c:v>52.746070206561946</c:v>
                </c:pt>
                <c:pt idx="2542">
                  <c:v>52.746070206561946</c:v>
                </c:pt>
                <c:pt idx="2543">
                  <c:v>52.746070206561946</c:v>
                </c:pt>
                <c:pt idx="2544">
                  <c:v>52.746070206561946</c:v>
                </c:pt>
                <c:pt idx="2545">
                  <c:v>52.746070206561946</c:v>
                </c:pt>
                <c:pt idx="2546">
                  <c:v>52.746070206561946</c:v>
                </c:pt>
                <c:pt idx="2547">
                  <c:v>52.746070206561946</c:v>
                </c:pt>
                <c:pt idx="2548">
                  <c:v>52.746070206561946</c:v>
                </c:pt>
                <c:pt idx="2549">
                  <c:v>52.746070206561946</c:v>
                </c:pt>
                <c:pt idx="2550">
                  <c:v>52.746070206561946</c:v>
                </c:pt>
                <c:pt idx="2551">
                  <c:v>52.746070206561946</c:v>
                </c:pt>
                <c:pt idx="2552">
                  <c:v>52.746070206561946</c:v>
                </c:pt>
                <c:pt idx="2553">
                  <c:v>52.746070206561946</c:v>
                </c:pt>
                <c:pt idx="2554">
                  <c:v>52.746070206561946</c:v>
                </c:pt>
                <c:pt idx="2555">
                  <c:v>52.746070206561946</c:v>
                </c:pt>
                <c:pt idx="2556">
                  <c:v>52.746070206561946</c:v>
                </c:pt>
                <c:pt idx="2557">
                  <c:v>52.746070206561946</c:v>
                </c:pt>
                <c:pt idx="2558">
                  <c:v>52.746070206561946</c:v>
                </c:pt>
                <c:pt idx="2559">
                  <c:v>52.746070206561946</c:v>
                </c:pt>
                <c:pt idx="2560">
                  <c:v>52.746070206561946</c:v>
                </c:pt>
                <c:pt idx="2561">
                  <c:v>52.746070206561946</c:v>
                </c:pt>
                <c:pt idx="2562">
                  <c:v>52.746070206561946</c:v>
                </c:pt>
                <c:pt idx="2563">
                  <c:v>52.746070206561946</c:v>
                </c:pt>
                <c:pt idx="2564">
                  <c:v>52.746070206561946</c:v>
                </c:pt>
                <c:pt idx="2565">
                  <c:v>52.746070206561946</c:v>
                </c:pt>
                <c:pt idx="2566">
                  <c:v>52.746070206561946</c:v>
                </c:pt>
                <c:pt idx="2567">
                  <c:v>52.746070206561946</c:v>
                </c:pt>
                <c:pt idx="2568">
                  <c:v>52.75455847019353</c:v>
                </c:pt>
                <c:pt idx="2569">
                  <c:v>52.760217312614536</c:v>
                </c:pt>
                <c:pt idx="2570">
                  <c:v>52.760217312614536</c:v>
                </c:pt>
                <c:pt idx="2571">
                  <c:v>52.760217312614536</c:v>
                </c:pt>
                <c:pt idx="2572">
                  <c:v>52.760217312614536</c:v>
                </c:pt>
                <c:pt idx="2573">
                  <c:v>52.760217312614536</c:v>
                </c:pt>
                <c:pt idx="2574">
                  <c:v>52.760217312614536</c:v>
                </c:pt>
                <c:pt idx="2575">
                  <c:v>52.760217312614536</c:v>
                </c:pt>
                <c:pt idx="2576">
                  <c:v>52.760217312614536</c:v>
                </c:pt>
                <c:pt idx="2577">
                  <c:v>52.760217312614536</c:v>
                </c:pt>
                <c:pt idx="2578">
                  <c:v>52.760217312614536</c:v>
                </c:pt>
                <c:pt idx="2579">
                  <c:v>52.760217312614536</c:v>
                </c:pt>
                <c:pt idx="2580">
                  <c:v>52.760217312614536</c:v>
                </c:pt>
                <c:pt idx="2581">
                  <c:v>52.760217312614536</c:v>
                </c:pt>
                <c:pt idx="2582">
                  <c:v>52.760217312614536</c:v>
                </c:pt>
                <c:pt idx="2583">
                  <c:v>52.763303953935093</c:v>
                </c:pt>
                <c:pt idx="2584">
                  <c:v>52.766390595255672</c:v>
                </c:pt>
                <c:pt idx="2585">
                  <c:v>52.769477236576229</c:v>
                </c:pt>
                <c:pt idx="2586">
                  <c:v>52.772563877896829</c:v>
                </c:pt>
                <c:pt idx="2587">
                  <c:v>52.772563877896829</c:v>
                </c:pt>
                <c:pt idx="2588">
                  <c:v>52.772563877896829</c:v>
                </c:pt>
                <c:pt idx="2589">
                  <c:v>52.772563877896829</c:v>
                </c:pt>
                <c:pt idx="2590">
                  <c:v>52.772563877896829</c:v>
                </c:pt>
                <c:pt idx="2591">
                  <c:v>52.772563877896829</c:v>
                </c:pt>
                <c:pt idx="2592">
                  <c:v>52.772563877896829</c:v>
                </c:pt>
                <c:pt idx="2593">
                  <c:v>52.772563877896829</c:v>
                </c:pt>
                <c:pt idx="2594">
                  <c:v>52.772563877896829</c:v>
                </c:pt>
                <c:pt idx="2595">
                  <c:v>52.772563877896829</c:v>
                </c:pt>
                <c:pt idx="2596">
                  <c:v>52.772563877896829</c:v>
                </c:pt>
                <c:pt idx="2597">
                  <c:v>52.772563877896829</c:v>
                </c:pt>
                <c:pt idx="2598">
                  <c:v>52.772563877896829</c:v>
                </c:pt>
                <c:pt idx="2599">
                  <c:v>52.772563877896829</c:v>
                </c:pt>
                <c:pt idx="2600">
                  <c:v>52.772563877896829</c:v>
                </c:pt>
                <c:pt idx="2601">
                  <c:v>52.772563877896829</c:v>
                </c:pt>
                <c:pt idx="2602">
                  <c:v>52.772563877896829</c:v>
                </c:pt>
                <c:pt idx="2603">
                  <c:v>52.772563877896829</c:v>
                </c:pt>
                <c:pt idx="2604">
                  <c:v>52.772563877896829</c:v>
                </c:pt>
                <c:pt idx="2605">
                  <c:v>52.772563877896829</c:v>
                </c:pt>
                <c:pt idx="2606">
                  <c:v>52.775393299107336</c:v>
                </c:pt>
                <c:pt idx="2607">
                  <c:v>52.775393299107336</c:v>
                </c:pt>
                <c:pt idx="2608">
                  <c:v>52.775393299107336</c:v>
                </c:pt>
                <c:pt idx="2609">
                  <c:v>52.775393299107336</c:v>
                </c:pt>
                <c:pt idx="2610">
                  <c:v>52.775393299107336</c:v>
                </c:pt>
                <c:pt idx="2611">
                  <c:v>52.775393299107336</c:v>
                </c:pt>
                <c:pt idx="2612">
                  <c:v>52.775393299107336</c:v>
                </c:pt>
                <c:pt idx="2613">
                  <c:v>52.775393299107336</c:v>
                </c:pt>
                <c:pt idx="2614">
                  <c:v>52.775393299107336</c:v>
                </c:pt>
                <c:pt idx="2615">
                  <c:v>52.775393299107336</c:v>
                </c:pt>
                <c:pt idx="2616">
                  <c:v>52.775393299107336</c:v>
                </c:pt>
                <c:pt idx="2617">
                  <c:v>52.775393299107336</c:v>
                </c:pt>
                <c:pt idx="2618">
                  <c:v>52.775393299107336</c:v>
                </c:pt>
                <c:pt idx="2619">
                  <c:v>52.775393299107336</c:v>
                </c:pt>
                <c:pt idx="2620">
                  <c:v>52.775393299107336</c:v>
                </c:pt>
                <c:pt idx="2621">
                  <c:v>52.775393299107336</c:v>
                </c:pt>
                <c:pt idx="2622">
                  <c:v>52.778222720317842</c:v>
                </c:pt>
                <c:pt idx="2623">
                  <c:v>52.778222720317842</c:v>
                </c:pt>
                <c:pt idx="2624">
                  <c:v>52.778222720317842</c:v>
                </c:pt>
                <c:pt idx="2625">
                  <c:v>52.778222720317842</c:v>
                </c:pt>
                <c:pt idx="2626">
                  <c:v>52.778222720317842</c:v>
                </c:pt>
                <c:pt idx="2627">
                  <c:v>52.778222720317842</c:v>
                </c:pt>
                <c:pt idx="2628">
                  <c:v>52.778222720317842</c:v>
                </c:pt>
                <c:pt idx="2629">
                  <c:v>52.778222720317842</c:v>
                </c:pt>
                <c:pt idx="2630">
                  <c:v>52.778222720317842</c:v>
                </c:pt>
                <c:pt idx="2631">
                  <c:v>52.778222720317842</c:v>
                </c:pt>
                <c:pt idx="2632">
                  <c:v>52.778222720317842</c:v>
                </c:pt>
                <c:pt idx="2633">
                  <c:v>52.778222720317842</c:v>
                </c:pt>
                <c:pt idx="2634">
                  <c:v>52.778222720317842</c:v>
                </c:pt>
                <c:pt idx="2635">
                  <c:v>52.778222720317842</c:v>
                </c:pt>
                <c:pt idx="2636">
                  <c:v>52.781052141528392</c:v>
                </c:pt>
                <c:pt idx="2637">
                  <c:v>52.781052141528392</c:v>
                </c:pt>
                <c:pt idx="2638">
                  <c:v>52.781052141528392</c:v>
                </c:pt>
                <c:pt idx="2639">
                  <c:v>52.781052141528392</c:v>
                </c:pt>
                <c:pt idx="2640">
                  <c:v>52.781052141528392</c:v>
                </c:pt>
                <c:pt idx="2641">
                  <c:v>52.781052141528392</c:v>
                </c:pt>
                <c:pt idx="2642">
                  <c:v>52.781052141528392</c:v>
                </c:pt>
                <c:pt idx="2643">
                  <c:v>52.781052141528392</c:v>
                </c:pt>
                <c:pt idx="2644">
                  <c:v>52.781052141528392</c:v>
                </c:pt>
                <c:pt idx="2645">
                  <c:v>52.781052141528392</c:v>
                </c:pt>
                <c:pt idx="2646">
                  <c:v>52.781052141528392</c:v>
                </c:pt>
                <c:pt idx="2647">
                  <c:v>52.781052141528392</c:v>
                </c:pt>
                <c:pt idx="2648">
                  <c:v>52.781052141528392</c:v>
                </c:pt>
                <c:pt idx="2649">
                  <c:v>52.781052141528392</c:v>
                </c:pt>
                <c:pt idx="2650">
                  <c:v>52.781052141528392</c:v>
                </c:pt>
                <c:pt idx="2651">
                  <c:v>52.781052141528392</c:v>
                </c:pt>
                <c:pt idx="2652">
                  <c:v>52.781052141528392</c:v>
                </c:pt>
                <c:pt idx="2653">
                  <c:v>52.786710983949398</c:v>
                </c:pt>
                <c:pt idx="2654">
                  <c:v>52.792369826370404</c:v>
                </c:pt>
                <c:pt idx="2655">
                  <c:v>52.798028668791474</c:v>
                </c:pt>
                <c:pt idx="2656">
                  <c:v>52.800858090002002</c:v>
                </c:pt>
                <c:pt idx="2657">
                  <c:v>52.8093463536336</c:v>
                </c:pt>
                <c:pt idx="2658">
                  <c:v>52.809346353633643</c:v>
                </c:pt>
                <c:pt idx="2659">
                  <c:v>52.809346353633643</c:v>
                </c:pt>
                <c:pt idx="2660">
                  <c:v>52.809346353633643</c:v>
                </c:pt>
                <c:pt idx="2661">
                  <c:v>52.809346353633643</c:v>
                </c:pt>
                <c:pt idx="2662">
                  <c:v>52.809346353633643</c:v>
                </c:pt>
                <c:pt idx="2663">
                  <c:v>52.809346353633643</c:v>
                </c:pt>
                <c:pt idx="2664">
                  <c:v>52.809346353633643</c:v>
                </c:pt>
                <c:pt idx="2665">
                  <c:v>52.809346353633643</c:v>
                </c:pt>
                <c:pt idx="2666">
                  <c:v>52.809346353633643</c:v>
                </c:pt>
                <c:pt idx="2667">
                  <c:v>52.809346353633643</c:v>
                </c:pt>
                <c:pt idx="2668">
                  <c:v>52.809346353633643</c:v>
                </c:pt>
                <c:pt idx="2669">
                  <c:v>52.809346353633643</c:v>
                </c:pt>
                <c:pt idx="2670">
                  <c:v>52.809346353633643</c:v>
                </c:pt>
                <c:pt idx="2671">
                  <c:v>52.809346353633643</c:v>
                </c:pt>
                <c:pt idx="2672">
                  <c:v>52.809346353633643</c:v>
                </c:pt>
                <c:pt idx="2673">
                  <c:v>52.809346353633643</c:v>
                </c:pt>
                <c:pt idx="2674">
                  <c:v>52.809346353633643</c:v>
                </c:pt>
                <c:pt idx="2675">
                  <c:v>52.809346353633643</c:v>
                </c:pt>
                <c:pt idx="2676">
                  <c:v>52.809346353633643</c:v>
                </c:pt>
                <c:pt idx="2677">
                  <c:v>52.809346353633643</c:v>
                </c:pt>
                <c:pt idx="2678">
                  <c:v>52.809346353633643</c:v>
                </c:pt>
                <c:pt idx="2679">
                  <c:v>52.809346353633643</c:v>
                </c:pt>
                <c:pt idx="2680">
                  <c:v>52.809346353633643</c:v>
                </c:pt>
                <c:pt idx="2681">
                  <c:v>52.809346353633643</c:v>
                </c:pt>
                <c:pt idx="2682">
                  <c:v>52.809346353633643</c:v>
                </c:pt>
                <c:pt idx="2683">
                  <c:v>52.809346353633643</c:v>
                </c:pt>
                <c:pt idx="2684">
                  <c:v>52.809346353633643</c:v>
                </c:pt>
                <c:pt idx="2685">
                  <c:v>52.809346353633643</c:v>
                </c:pt>
                <c:pt idx="2686">
                  <c:v>52.809346353633643</c:v>
                </c:pt>
                <c:pt idx="2687">
                  <c:v>52.809346353633643</c:v>
                </c:pt>
                <c:pt idx="2688">
                  <c:v>52.809346353633643</c:v>
                </c:pt>
                <c:pt idx="2689">
                  <c:v>52.809346353633643</c:v>
                </c:pt>
                <c:pt idx="2690">
                  <c:v>52.809346353633643</c:v>
                </c:pt>
                <c:pt idx="2691">
                  <c:v>52.809346353633643</c:v>
                </c:pt>
                <c:pt idx="2692">
                  <c:v>52.815005196054713</c:v>
                </c:pt>
                <c:pt idx="2693">
                  <c:v>52.823493459686276</c:v>
                </c:pt>
                <c:pt idx="2694">
                  <c:v>52.823493459686276</c:v>
                </c:pt>
                <c:pt idx="2695">
                  <c:v>52.823493459686276</c:v>
                </c:pt>
                <c:pt idx="2696">
                  <c:v>52.823493459686276</c:v>
                </c:pt>
                <c:pt idx="2697">
                  <c:v>52.823493459686276</c:v>
                </c:pt>
                <c:pt idx="2698">
                  <c:v>52.823493459686276</c:v>
                </c:pt>
                <c:pt idx="2699">
                  <c:v>52.823493459686276</c:v>
                </c:pt>
                <c:pt idx="2700">
                  <c:v>52.823493459686276</c:v>
                </c:pt>
                <c:pt idx="2701">
                  <c:v>52.823493459686276</c:v>
                </c:pt>
                <c:pt idx="2702">
                  <c:v>52.823493459686276</c:v>
                </c:pt>
                <c:pt idx="2703">
                  <c:v>52.823493459686276</c:v>
                </c:pt>
                <c:pt idx="2704">
                  <c:v>52.823493459686276</c:v>
                </c:pt>
                <c:pt idx="2705">
                  <c:v>52.823493459686276</c:v>
                </c:pt>
                <c:pt idx="2706">
                  <c:v>52.823493459686276</c:v>
                </c:pt>
                <c:pt idx="2707">
                  <c:v>52.823493459686276</c:v>
                </c:pt>
                <c:pt idx="2708">
                  <c:v>52.823493459686276</c:v>
                </c:pt>
                <c:pt idx="2709">
                  <c:v>52.823493459686276</c:v>
                </c:pt>
                <c:pt idx="2710">
                  <c:v>52.823493459686276</c:v>
                </c:pt>
                <c:pt idx="2711">
                  <c:v>52.823493459686276</c:v>
                </c:pt>
                <c:pt idx="2712">
                  <c:v>52.823493459686276</c:v>
                </c:pt>
                <c:pt idx="2713">
                  <c:v>52.823493459686276</c:v>
                </c:pt>
                <c:pt idx="2714">
                  <c:v>52.823493459686276</c:v>
                </c:pt>
                <c:pt idx="2715">
                  <c:v>52.823493459686276</c:v>
                </c:pt>
                <c:pt idx="2716">
                  <c:v>52.823493459686276</c:v>
                </c:pt>
                <c:pt idx="2717">
                  <c:v>52.823493459686276</c:v>
                </c:pt>
                <c:pt idx="2718">
                  <c:v>52.823493459686276</c:v>
                </c:pt>
                <c:pt idx="2719">
                  <c:v>52.823493459686276</c:v>
                </c:pt>
                <c:pt idx="2720">
                  <c:v>52.823493459686276</c:v>
                </c:pt>
                <c:pt idx="2721">
                  <c:v>52.823493459686276</c:v>
                </c:pt>
                <c:pt idx="2722">
                  <c:v>52.823493459686276</c:v>
                </c:pt>
                <c:pt idx="2723">
                  <c:v>52.823493459686276</c:v>
                </c:pt>
                <c:pt idx="2724">
                  <c:v>52.823493459686276</c:v>
                </c:pt>
                <c:pt idx="2725">
                  <c:v>52.823493459686276</c:v>
                </c:pt>
                <c:pt idx="2726">
                  <c:v>52.823493459686276</c:v>
                </c:pt>
                <c:pt idx="2727">
                  <c:v>52.823493459686276</c:v>
                </c:pt>
                <c:pt idx="2728">
                  <c:v>52.823493459686276</c:v>
                </c:pt>
                <c:pt idx="2729">
                  <c:v>52.823493459686276</c:v>
                </c:pt>
                <c:pt idx="2730">
                  <c:v>52.823493459686276</c:v>
                </c:pt>
                <c:pt idx="2731">
                  <c:v>52.823493459686276</c:v>
                </c:pt>
                <c:pt idx="2732">
                  <c:v>52.823493459686276</c:v>
                </c:pt>
                <c:pt idx="2733">
                  <c:v>52.823493459686276</c:v>
                </c:pt>
                <c:pt idx="2734">
                  <c:v>52.823493459686276</c:v>
                </c:pt>
                <c:pt idx="2735">
                  <c:v>52.823493459686276</c:v>
                </c:pt>
                <c:pt idx="2736">
                  <c:v>52.823493459686276</c:v>
                </c:pt>
                <c:pt idx="2737">
                  <c:v>52.823493459686276</c:v>
                </c:pt>
                <c:pt idx="2738">
                  <c:v>52.823493459686276</c:v>
                </c:pt>
                <c:pt idx="2739">
                  <c:v>52.823493459686276</c:v>
                </c:pt>
                <c:pt idx="2740">
                  <c:v>52.823493459686276</c:v>
                </c:pt>
                <c:pt idx="2741">
                  <c:v>52.823493459686276</c:v>
                </c:pt>
                <c:pt idx="2742">
                  <c:v>52.823493459686276</c:v>
                </c:pt>
                <c:pt idx="2743">
                  <c:v>52.823493459686276</c:v>
                </c:pt>
                <c:pt idx="2744">
                  <c:v>52.823493459686276</c:v>
                </c:pt>
                <c:pt idx="2745">
                  <c:v>52.823493459686276</c:v>
                </c:pt>
                <c:pt idx="2746">
                  <c:v>52.823493459686276</c:v>
                </c:pt>
                <c:pt idx="2747">
                  <c:v>52.823493459686276</c:v>
                </c:pt>
                <c:pt idx="2748">
                  <c:v>52.823493459686276</c:v>
                </c:pt>
                <c:pt idx="2749">
                  <c:v>52.823493459686276</c:v>
                </c:pt>
                <c:pt idx="2750">
                  <c:v>52.823493459686276</c:v>
                </c:pt>
                <c:pt idx="2751">
                  <c:v>52.823493459686276</c:v>
                </c:pt>
                <c:pt idx="2752">
                  <c:v>52.823493459686276</c:v>
                </c:pt>
                <c:pt idx="2753">
                  <c:v>52.823493459686276</c:v>
                </c:pt>
                <c:pt idx="2754">
                  <c:v>52.823493459686276</c:v>
                </c:pt>
                <c:pt idx="2755">
                  <c:v>52.823493459686276</c:v>
                </c:pt>
                <c:pt idx="2756">
                  <c:v>52.823493459686276</c:v>
                </c:pt>
                <c:pt idx="2757">
                  <c:v>52.823493459686276</c:v>
                </c:pt>
                <c:pt idx="2758">
                  <c:v>52.823493459686276</c:v>
                </c:pt>
                <c:pt idx="2759">
                  <c:v>52.823493459686276</c:v>
                </c:pt>
                <c:pt idx="2760">
                  <c:v>52.823493459686276</c:v>
                </c:pt>
                <c:pt idx="2761">
                  <c:v>52.823493459686276</c:v>
                </c:pt>
                <c:pt idx="2762">
                  <c:v>52.823493459686276</c:v>
                </c:pt>
                <c:pt idx="2763">
                  <c:v>52.823493459686276</c:v>
                </c:pt>
                <c:pt idx="2764">
                  <c:v>52.823493459686276</c:v>
                </c:pt>
                <c:pt idx="2765">
                  <c:v>52.823493459686276</c:v>
                </c:pt>
                <c:pt idx="2766">
                  <c:v>52.823493459686276</c:v>
                </c:pt>
                <c:pt idx="2767">
                  <c:v>52.823493459686276</c:v>
                </c:pt>
                <c:pt idx="2768">
                  <c:v>52.823493459686276</c:v>
                </c:pt>
                <c:pt idx="2769">
                  <c:v>52.823493459686276</c:v>
                </c:pt>
                <c:pt idx="2770">
                  <c:v>52.823493459686276</c:v>
                </c:pt>
                <c:pt idx="2771">
                  <c:v>52.823493459686276</c:v>
                </c:pt>
                <c:pt idx="2772">
                  <c:v>52.823493459686276</c:v>
                </c:pt>
                <c:pt idx="2773">
                  <c:v>52.823493459686276</c:v>
                </c:pt>
                <c:pt idx="2774">
                  <c:v>52.823493459686276</c:v>
                </c:pt>
                <c:pt idx="2775">
                  <c:v>52.823493459686276</c:v>
                </c:pt>
                <c:pt idx="2776">
                  <c:v>52.823493459686276</c:v>
                </c:pt>
                <c:pt idx="2777">
                  <c:v>52.823493459686276</c:v>
                </c:pt>
                <c:pt idx="2778">
                  <c:v>52.823493459686276</c:v>
                </c:pt>
                <c:pt idx="2779">
                  <c:v>52.823493459686276</c:v>
                </c:pt>
                <c:pt idx="2780">
                  <c:v>52.823493459686276</c:v>
                </c:pt>
                <c:pt idx="2781">
                  <c:v>52.823493459686276</c:v>
                </c:pt>
                <c:pt idx="2782">
                  <c:v>52.823493459686276</c:v>
                </c:pt>
                <c:pt idx="2783">
                  <c:v>52.823493459686276</c:v>
                </c:pt>
                <c:pt idx="2784">
                  <c:v>52.823493459686276</c:v>
                </c:pt>
                <c:pt idx="2785">
                  <c:v>52.823493459686276</c:v>
                </c:pt>
                <c:pt idx="2786">
                  <c:v>52.823493459686276</c:v>
                </c:pt>
                <c:pt idx="2787">
                  <c:v>52.823493459686276</c:v>
                </c:pt>
                <c:pt idx="2788">
                  <c:v>52.823493459686276</c:v>
                </c:pt>
                <c:pt idx="2789">
                  <c:v>52.823493459686276</c:v>
                </c:pt>
                <c:pt idx="2790">
                  <c:v>52.823493459686276</c:v>
                </c:pt>
                <c:pt idx="2791">
                  <c:v>52.823493459686276</c:v>
                </c:pt>
                <c:pt idx="2792">
                  <c:v>52.823493459686276</c:v>
                </c:pt>
                <c:pt idx="2793">
                  <c:v>52.823493459686276</c:v>
                </c:pt>
                <c:pt idx="2794">
                  <c:v>52.823493459686276</c:v>
                </c:pt>
                <c:pt idx="2795">
                  <c:v>52.823493459686276</c:v>
                </c:pt>
                <c:pt idx="2796">
                  <c:v>52.823493459686276</c:v>
                </c:pt>
                <c:pt idx="2797">
                  <c:v>52.823493459686276</c:v>
                </c:pt>
                <c:pt idx="2798">
                  <c:v>52.823493459686276</c:v>
                </c:pt>
                <c:pt idx="2799">
                  <c:v>52.823493459686276</c:v>
                </c:pt>
                <c:pt idx="2800">
                  <c:v>52.823493459686276</c:v>
                </c:pt>
                <c:pt idx="2801">
                  <c:v>52.823493459686276</c:v>
                </c:pt>
                <c:pt idx="2802">
                  <c:v>52.823493459686276</c:v>
                </c:pt>
                <c:pt idx="2803">
                  <c:v>52.823493459686276</c:v>
                </c:pt>
                <c:pt idx="2804">
                  <c:v>52.823493459686276</c:v>
                </c:pt>
                <c:pt idx="2805">
                  <c:v>52.823493459686276</c:v>
                </c:pt>
                <c:pt idx="2806">
                  <c:v>52.823493459686276</c:v>
                </c:pt>
                <c:pt idx="2807">
                  <c:v>52.823493459686276</c:v>
                </c:pt>
                <c:pt idx="2808">
                  <c:v>52.823493459686276</c:v>
                </c:pt>
                <c:pt idx="2809">
                  <c:v>52.823493459686276</c:v>
                </c:pt>
                <c:pt idx="2810">
                  <c:v>52.823493459686276</c:v>
                </c:pt>
                <c:pt idx="2811">
                  <c:v>52.823493459686276</c:v>
                </c:pt>
                <c:pt idx="2812">
                  <c:v>52.823493459686276</c:v>
                </c:pt>
                <c:pt idx="2813">
                  <c:v>52.823493459686276</c:v>
                </c:pt>
                <c:pt idx="2814">
                  <c:v>52.823493459686276</c:v>
                </c:pt>
                <c:pt idx="2815">
                  <c:v>52.823493459686276</c:v>
                </c:pt>
                <c:pt idx="2816">
                  <c:v>52.823493459686276</c:v>
                </c:pt>
                <c:pt idx="2817">
                  <c:v>52.823493459686276</c:v>
                </c:pt>
                <c:pt idx="2818">
                  <c:v>52.823493459686276</c:v>
                </c:pt>
                <c:pt idx="2819">
                  <c:v>52.823493459686276</c:v>
                </c:pt>
                <c:pt idx="2820">
                  <c:v>52.823493459686276</c:v>
                </c:pt>
                <c:pt idx="2821">
                  <c:v>52.823493459686276</c:v>
                </c:pt>
                <c:pt idx="2822">
                  <c:v>52.823493459686276</c:v>
                </c:pt>
                <c:pt idx="2823">
                  <c:v>52.823493459686276</c:v>
                </c:pt>
                <c:pt idx="2824">
                  <c:v>52.823493459686276</c:v>
                </c:pt>
                <c:pt idx="2825">
                  <c:v>52.823493459686276</c:v>
                </c:pt>
                <c:pt idx="2826">
                  <c:v>52.823493459686276</c:v>
                </c:pt>
                <c:pt idx="2827">
                  <c:v>52.823493459686276</c:v>
                </c:pt>
                <c:pt idx="2828">
                  <c:v>52.823493459686276</c:v>
                </c:pt>
                <c:pt idx="2829">
                  <c:v>52.823493459686276</c:v>
                </c:pt>
                <c:pt idx="2830">
                  <c:v>52.823493459686276</c:v>
                </c:pt>
                <c:pt idx="2831">
                  <c:v>52.823493459686276</c:v>
                </c:pt>
                <c:pt idx="2832">
                  <c:v>52.823493459686276</c:v>
                </c:pt>
                <c:pt idx="2833">
                  <c:v>52.823493459686276</c:v>
                </c:pt>
                <c:pt idx="2834">
                  <c:v>52.823493459686276</c:v>
                </c:pt>
                <c:pt idx="2835">
                  <c:v>52.823493459686276</c:v>
                </c:pt>
                <c:pt idx="2836">
                  <c:v>52.823493459686276</c:v>
                </c:pt>
                <c:pt idx="2837">
                  <c:v>52.823493459686276</c:v>
                </c:pt>
                <c:pt idx="2838">
                  <c:v>52.823493459686276</c:v>
                </c:pt>
                <c:pt idx="2839">
                  <c:v>52.823493459686276</c:v>
                </c:pt>
                <c:pt idx="2840">
                  <c:v>52.823493459686276</c:v>
                </c:pt>
                <c:pt idx="2841">
                  <c:v>52.823493459686276</c:v>
                </c:pt>
                <c:pt idx="2842">
                  <c:v>52.823493459686276</c:v>
                </c:pt>
                <c:pt idx="2843">
                  <c:v>52.823493459686276</c:v>
                </c:pt>
                <c:pt idx="2844">
                  <c:v>52.829152302107303</c:v>
                </c:pt>
                <c:pt idx="2845">
                  <c:v>52.829152302107303</c:v>
                </c:pt>
                <c:pt idx="2846">
                  <c:v>52.829152302107303</c:v>
                </c:pt>
                <c:pt idx="2847">
                  <c:v>52.829152302107303</c:v>
                </c:pt>
                <c:pt idx="2848">
                  <c:v>52.829152302107303</c:v>
                </c:pt>
                <c:pt idx="2849">
                  <c:v>52.829152302107303</c:v>
                </c:pt>
                <c:pt idx="2850">
                  <c:v>52.829152302107303</c:v>
                </c:pt>
                <c:pt idx="2851">
                  <c:v>52.829152302107303</c:v>
                </c:pt>
                <c:pt idx="2852">
                  <c:v>52.829152302107303</c:v>
                </c:pt>
                <c:pt idx="2853">
                  <c:v>52.829152302107303</c:v>
                </c:pt>
                <c:pt idx="2854">
                  <c:v>52.829152302107303</c:v>
                </c:pt>
                <c:pt idx="2855">
                  <c:v>52.829152302107303</c:v>
                </c:pt>
                <c:pt idx="2856">
                  <c:v>52.829152302107303</c:v>
                </c:pt>
                <c:pt idx="2857">
                  <c:v>52.829152302107303</c:v>
                </c:pt>
                <c:pt idx="2858">
                  <c:v>52.829152302107303</c:v>
                </c:pt>
                <c:pt idx="2859">
                  <c:v>52.829152302107303</c:v>
                </c:pt>
                <c:pt idx="2860">
                  <c:v>52.829152302107303</c:v>
                </c:pt>
                <c:pt idx="2861">
                  <c:v>52.829152302107303</c:v>
                </c:pt>
                <c:pt idx="2862">
                  <c:v>52.829152302107303</c:v>
                </c:pt>
                <c:pt idx="2863">
                  <c:v>52.829152302107303</c:v>
                </c:pt>
                <c:pt idx="2864">
                  <c:v>52.829152302107303</c:v>
                </c:pt>
                <c:pt idx="2865">
                  <c:v>52.829152302107303</c:v>
                </c:pt>
                <c:pt idx="2866">
                  <c:v>52.829152302107303</c:v>
                </c:pt>
                <c:pt idx="2867">
                  <c:v>52.829152302107303</c:v>
                </c:pt>
                <c:pt idx="2868">
                  <c:v>52.829152302107303</c:v>
                </c:pt>
                <c:pt idx="2869">
                  <c:v>52.829152302107303</c:v>
                </c:pt>
                <c:pt idx="2870">
                  <c:v>52.829152302107303</c:v>
                </c:pt>
                <c:pt idx="2871">
                  <c:v>52.829152302107303</c:v>
                </c:pt>
                <c:pt idx="2872">
                  <c:v>52.829152302107303</c:v>
                </c:pt>
                <c:pt idx="2873">
                  <c:v>52.829152302107303</c:v>
                </c:pt>
                <c:pt idx="2874">
                  <c:v>52.829152302107303</c:v>
                </c:pt>
                <c:pt idx="2875">
                  <c:v>52.829152302107303</c:v>
                </c:pt>
                <c:pt idx="2876">
                  <c:v>52.829152302107303</c:v>
                </c:pt>
                <c:pt idx="2877">
                  <c:v>52.829152302107303</c:v>
                </c:pt>
                <c:pt idx="2878">
                  <c:v>52.829152302107303</c:v>
                </c:pt>
                <c:pt idx="2879">
                  <c:v>52.829152302107303</c:v>
                </c:pt>
                <c:pt idx="2880">
                  <c:v>52.829152302107303</c:v>
                </c:pt>
                <c:pt idx="2881">
                  <c:v>52.829152302107303</c:v>
                </c:pt>
                <c:pt idx="2882">
                  <c:v>52.829152302107303</c:v>
                </c:pt>
                <c:pt idx="2883">
                  <c:v>52.829152302107303</c:v>
                </c:pt>
                <c:pt idx="2884">
                  <c:v>52.829152302107303</c:v>
                </c:pt>
                <c:pt idx="2885">
                  <c:v>52.837640565738866</c:v>
                </c:pt>
                <c:pt idx="2886">
                  <c:v>52.837640565738866</c:v>
                </c:pt>
                <c:pt idx="2887">
                  <c:v>52.837640565738866</c:v>
                </c:pt>
                <c:pt idx="2888">
                  <c:v>52.837640565738866</c:v>
                </c:pt>
                <c:pt idx="2889">
                  <c:v>52.837640565738866</c:v>
                </c:pt>
                <c:pt idx="2890">
                  <c:v>52.837640565738866</c:v>
                </c:pt>
                <c:pt idx="2891">
                  <c:v>52.837640565738866</c:v>
                </c:pt>
                <c:pt idx="2892">
                  <c:v>52.837640565738866</c:v>
                </c:pt>
                <c:pt idx="2893">
                  <c:v>52.837640565738866</c:v>
                </c:pt>
                <c:pt idx="2894">
                  <c:v>52.837640565738866</c:v>
                </c:pt>
                <c:pt idx="2895">
                  <c:v>52.846128829370429</c:v>
                </c:pt>
                <c:pt idx="2896">
                  <c:v>52.846128829370429</c:v>
                </c:pt>
                <c:pt idx="2897">
                  <c:v>52.846128829370429</c:v>
                </c:pt>
                <c:pt idx="2898">
                  <c:v>52.846128829370429</c:v>
                </c:pt>
                <c:pt idx="2899">
                  <c:v>52.846128829370429</c:v>
                </c:pt>
                <c:pt idx="2900">
                  <c:v>52.846128829370429</c:v>
                </c:pt>
                <c:pt idx="2901">
                  <c:v>52.846128829370429</c:v>
                </c:pt>
                <c:pt idx="2902">
                  <c:v>52.846128829370429</c:v>
                </c:pt>
                <c:pt idx="2903">
                  <c:v>52.846128829370429</c:v>
                </c:pt>
                <c:pt idx="2904">
                  <c:v>52.846128829370429</c:v>
                </c:pt>
                <c:pt idx="2905">
                  <c:v>52.846128829370429</c:v>
                </c:pt>
                <c:pt idx="2906">
                  <c:v>52.846128829370429</c:v>
                </c:pt>
                <c:pt idx="2907">
                  <c:v>52.848958250580935</c:v>
                </c:pt>
                <c:pt idx="2908">
                  <c:v>52.848958250580935</c:v>
                </c:pt>
                <c:pt idx="2909">
                  <c:v>52.848958250580935</c:v>
                </c:pt>
                <c:pt idx="2910">
                  <c:v>52.848958250580935</c:v>
                </c:pt>
                <c:pt idx="2911">
                  <c:v>52.848958250580935</c:v>
                </c:pt>
                <c:pt idx="2912">
                  <c:v>52.848958250580935</c:v>
                </c:pt>
                <c:pt idx="2913">
                  <c:v>52.848958250580935</c:v>
                </c:pt>
                <c:pt idx="2914">
                  <c:v>52.848958250580935</c:v>
                </c:pt>
                <c:pt idx="2915">
                  <c:v>52.848958250580935</c:v>
                </c:pt>
                <c:pt idx="2916">
                  <c:v>52.848958250580935</c:v>
                </c:pt>
                <c:pt idx="2917">
                  <c:v>52.848958250580935</c:v>
                </c:pt>
                <c:pt idx="2918">
                  <c:v>52.848958250580935</c:v>
                </c:pt>
                <c:pt idx="2919">
                  <c:v>52.848958250580935</c:v>
                </c:pt>
                <c:pt idx="2920">
                  <c:v>52.848958250580935</c:v>
                </c:pt>
                <c:pt idx="2921">
                  <c:v>52.848958250580935</c:v>
                </c:pt>
                <c:pt idx="2922">
                  <c:v>52.848958250580935</c:v>
                </c:pt>
                <c:pt idx="2923">
                  <c:v>52.848958250580935</c:v>
                </c:pt>
                <c:pt idx="2924">
                  <c:v>52.848958250580935</c:v>
                </c:pt>
                <c:pt idx="2925">
                  <c:v>52.848958250580935</c:v>
                </c:pt>
                <c:pt idx="2926">
                  <c:v>52.848958250580935</c:v>
                </c:pt>
                <c:pt idx="2927">
                  <c:v>52.848958250580935</c:v>
                </c:pt>
                <c:pt idx="2928">
                  <c:v>52.848958250580935</c:v>
                </c:pt>
                <c:pt idx="2929">
                  <c:v>52.848958250580935</c:v>
                </c:pt>
                <c:pt idx="2930">
                  <c:v>52.848958250580935</c:v>
                </c:pt>
                <c:pt idx="2931">
                  <c:v>52.848958250580935</c:v>
                </c:pt>
                <c:pt idx="2932">
                  <c:v>52.848958250580935</c:v>
                </c:pt>
                <c:pt idx="2933">
                  <c:v>52.848958250580935</c:v>
                </c:pt>
                <c:pt idx="2934">
                  <c:v>52.848958250580935</c:v>
                </c:pt>
                <c:pt idx="2935">
                  <c:v>52.848958250580935</c:v>
                </c:pt>
                <c:pt idx="2936">
                  <c:v>52.848958250580935</c:v>
                </c:pt>
                <c:pt idx="2937">
                  <c:v>52.848958250580935</c:v>
                </c:pt>
                <c:pt idx="2938">
                  <c:v>52.848958250580935</c:v>
                </c:pt>
                <c:pt idx="2939">
                  <c:v>52.848958250580935</c:v>
                </c:pt>
                <c:pt idx="2940">
                  <c:v>52.848958250580935</c:v>
                </c:pt>
                <c:pt idx="2941">
                  <c:v>52.848958250580935</c:v>
                </c:pt>
                <c:pt idx="2942">
                  <c:v>52.848958250580935</c:v>
                </c:pt>
                <c:pt idx="2943">
                  <c:v>52.848958250580935</c:v>
                </c:pt>
                <c:pt idx="2944">
                  <c:v>52.848958250580935</c:v>
                </c:pt>
                <c:pt idx="2945">
                  <c:v>52.848958250580935</c:v>
                </c:pt>
                <c:pt idx="2946">
                  <c:v>52.848958250580935</c:v>
                </c:pt>
                <c:pt idx="2947">
                  <c:v>52.848958250580935</c:v>
                </c:pt>
                <c:pt idx="2948">
                  <c:v>52.848958250580935</c:v>
                </c:pt>
                <c:pt idx="2949">
                  <c:v>52.848958250580935</c:v>
                </c:pt>
                <c:pt idx="2950">
                  <c:v>52.848958250580935</c:v>
                </c:pt>
                <c:pt idx="2951">
                  <c:v>52.854617093001991</c:v>
                </c:pt>
                <c:pt idx="2952">
                  <c:v>52.854617093001991</c:v>
                </c:pt>
                <c:pt idx="2953">
                  <c:v>52.854617093001991</c:v>
                </c:pt>
                <c:pt idx="2954">
                  <c:v>52.854617093001991</c:v>
                </c:pt>
                <c:pt idx="2955">
                  <c:v>52.854617093001991</c:v>
                </c:pt>
                <c:pt idx="2956">
                  <c:v>52.854617093001991</c:v>
                </c:pt>
                <c:pt idx="2957">
                  <c:v>52.854617093001991</c:v>
                </c:pt>
                <c:pt idx="2958">
                  <c:v>52.854617093001991</c:v>
                </c:pt>
                <c:pt idx="2959">
                  <c:v>52.854617093001991</c:v>
                </c:pt>
                <c:pt idx="2960">
                  <c:v>52.854617093001991</c:v>
                </c:pt>
                <c:pt idx="2961">
                  <c:v>52.854617093001991</c:v>
                </c:pt>
                <c:pt idx="2962">
                  <c:v>52.854617093001991</c:v>
                </c:pt>
                <c:pt idx="2963">
                  <c:v>52.854617093001991</c:v>
                </c:pt>
                <c:pt idx="2964">
                  <c:v>52.854617093001991</c:v>
                </c:pt>
                <c:pt idx="2965">
                  <c:v>52.854617093001991</c:v>
                </c:pt>
                <c:pt idx="2966">
                  <c:v>52.854617093001991</c:v>
                </c:pt>
                <c:pt idx="2967">
                  <c:v>52.854617093001991</c:v>
                </c:pt>
                <c:pt idx="2968">
                  <c:v>52.854617093001991</c:v>
                </c:pt>
                <c:pt idx="2969">
                  <c:v>52.854617093001991</c:v>
                </c:pt>
                <c:pt idx="2970">
                  <c:v>52.854617093001991</c:v>
                </c:pt>
                <c:pt idx="2971">
                  <c:v>52.854617093001991</c:v>
                </c:pt>
                <c:pt idx="2972">
                  <c:v>52.854617093001991</c:v>
                </c:pt>
                <c:pt idx="2973">
                  <c:v>52.854617093001991</c:v>
                </c:pt>
                <c:pt idx="2974">
                  <c:v>52.854617093001991</c:v>
                </c:pt>
                <c:pt idx="2975">
                  <c:v>52.854617093001991</c:v>
                </c:pt>
                <c:pt idx="2976">
                  <c:v>52.854617093001991</c:v>
                </c:pt>
                <c:pt idx="2977">
                  <c:v>52.854617093001991</c:v>
                </c:pt>
                <c:pt idx="2978">
                  <c:v>52.854617093001991</c:v>
                </c:pt>
                <c:pt idx="2979">
                  <c:v>52.854617093001991</c:v>
                </c:pt>
                <c:pt idx="2980">
                  <c:v>52.854617093001991</c:v>
                </c:pt>
                <c:pt idx="2981">
                  <c:v>52.854617093001991</c:v>
                </c:pt>
                <c:pt idx="2982">
                  <c:v>52.854617093001991</c:v>
                </c:pt>
                <c:pt idx="2983">
                  <c:v>52.854617093001991</c:v>
                </c:pt>
                <c:pt idx="2984">
                  <c:v>52.854617093001991</c:v>
                </c:pt>
                <c:pt idx="2985">
                  <c:v>52.854617093001991</c:v>
                </c:pt>
                <c:pt idx="2986">
                  <c:v>52.854617093001991</c:v>
                </c:pt>
                <c:pt idx="2987">
                  <c:v>52.854617093001991</c:v>
                </c:pt>
                <c:pt idx="2988">
                  <c:v>52.854617093001991</c:v>
                </c:pt>
                <c:pt idx="2989">
                  <c:v>52.854617093001991</c:v>
                </c:pt>
                <c:pt idx="2990">
                  <c:v>52.854617093001991</c:v>
                </c:pt>
                <c:pt idx="2991">
                  <c:v>52.854617093001991</c:v>
                </c:pt>
                <c:pt idx="2992">
                  <c:v>52.854617093001991</c:v>
                </c:pt>
                <c:pt idx="2993">
                  <c:v>52.854617093001991</c:v>
                </c:pt>
                <c:pt idx="2994">
                  <c:v>52.854617093001991</c:v>
                </c:pt>
                <c:pt idx="2995">
                  <c:v>52.854617093001991</c:v>
                </c:pt>
                <c:pt idx="2996">
                  <c:v>52.854617093001991</c:v>
                </c:pt>
                <c:pt idx="2997">
                  <c:v>52.854617093001991</c:v>
                </c:pt>
                <c:pt idx="2998">
                  <c:v>52.854617093001991</c:v>
                </c:pt>
                <c:pt idx="2999">
                  <c:v>52.854617093001991</c:v>
                </c:pt>
                <c:pt idx="3000">
                  <c:v>52.854617093001991</c:v>
                </c:pt>
                <c:pt idx="3001">
                  <c:v>52.854617093001991</c:v>
                </c:pt>
                <c:pt idx="3002">
                  <c:v>52.854617093001991</c:v>
                </c:pt>
                <c:pt idx="3003">
                  <c:v>52.854617093001991</c:v>
                </c:pt>
                <c:pt idx="3004">
                  <c:v>52.854617093001991</c:v>
                </c:pt>
                <c:pt idx="3005">
                  <c:v>52.854617093001991</c:v>
                </c:pt>
                <c:pt idx="3006">
                  <c:v>52.854617093001991</c:v>
                </c:pt>
                <c:pt idx="3007">
                  <c:v>52.854617093001991</c:v>
                </c:pt>
                <c:pt idx="3008">
                  <c:v>52.854617093001991</c:v>
                </c:pt>
                <c:pt idx="3009">
                  <c:v>52.854617093001991</c:v>
                </c:pt>
                <c:pt idx="3010">
                  <c:v>52.854617093001991</c:v>
                </c:pt>
                <c:pt idx="3011">
                  <c:v>52.854617093001991</c:v>
                </c:pt>
                <c:pt idx="3012">
                  <c:v>52.854617093001991</c:v>
                </c:pt>
                <c:pt idx="3013">
                  <c:v>52.854617093001991</c:v>
                </c:pt>
                <c:pt idx="3014">
                  <c:v>52.854617093001991</c:v>
                </c:pt>
                <c:pt idx="3015">
                  <c:v>52.854617093001991</c:v>
                </c:pt>
                <c:pt idx="3016">
                  <c:v>52.854617093001991</c:v>
                </c:pt>
                <c:pt idx="3017">
                  <c:v>52.854617093001991</c:v>
                </c:pt>
                <c:pt idx="3018">
                  <c:v>52.854617093001991</c:v>
                </c:pt>
                <c:pt idx="3019">
                  <c:v>52.854617093001991</c:v>
                </c:pt>
                <c:pt idx="3020">
                  <c:v>52.854617093001991</c:v>
                </c:pt>
                <c:pt idx="3021">
                  <c:v>52.854617093001991</c:v>
                </c:pt>
                <c:pt idx="3022">
                  <c:v>52.854617093001991</c:v>
                </c:pt>
                <c:pt idx="3023">
                  <c:v>52.854617093001991</c:v>
                </c:pt>
                <c:pt idx="3024">
                  <c:v>52.854617093001991</c:v>
                </c:pt>
                <c:pt idx="3025">
                  <c:v>52.854617093001991</c:v>
                </c:pt>
                <c:pt idx="3026">
                  <c:v>52.854617093001991</c:v>
                </c:pt>
                <c:pt idx="3027">
                  <c:v>52.854617093001991</c:v>
                </c:pt>
                <c:pt idx="3028">
                  <c:v>52.885740726317735</c:v>
                </c:pt>
                <c:pt idx="3029">
                  <c:v>52.885740726317735</c:v>
                </c:pt>
                <c:pt idx="3030">
                  <c:v>52.885740726317735</c:v>
                </c:pt>
                <c:pt idx="3031">
                  <c:v>52.891399568738763</c:v>
                </c:pt>
                <c:pt idx="3032">
                  <c:v>52.908376096001874</c:v>
                </c:pt>
                <c:pt idx="3033">
                  <c:v>52.908376096001874</c:v>
                </c:pt>
                <c:pt idx="3034">
                  <c:v>52.908376096001874</c:v>
                </c:pt>
                <c:pt idx="3035">
                  <c:v>52.908376096001874</c:v>
                </c:pt>
                <c:pt idx="3036">
                  <c:v>52.908376096001874</c:v>
                </c:pt>
                <c:pt idx="3037">
                  <c:v>52.908376096001874</c:v>
                </c:pt>
                <c:pt idx="3038">
                  <c:v>52.908376096001874</c:v>
                </c:pt>
                <c:pt idx="3039">
                  <c:v>52.908376096001874</c:v>
                </c:pt>
                <c:pt idx="3040">
                  <c:v>52.956476256580736</c:v>
                </c:pt>
                <c:pt idx="3041">
                  <c:v>53.032870629264835</c:v>
                </c:pt>
                <c:pt idx="3042">
                  <c:v>53.157365162527846</c:v>
                </c:pt>
                <c:pt idx="3043">
                  <c:v>53.267712589738245</c:v>
                </c:pt>
                <c:pt idx="3044">
                  <c:v>53.36957175331704</c:v>
                </c:pt>
                <c:pt idx="3045">
                  <c:v>53.414842492685374</c:v>
                </c:pt>
                <c:pt idx="3046">
                  <c:v>53.448795547211645</c:v>
                </c:pt>
                <c:pt idx="3047">
                  <c:v>53.448795547211645</c:v>
                </c:pt>
                <c:pt idx="3048">
                  <c:v>53.448795547211645</c:v>
                </c:pt>
                <c:pt idx="3049">
                  <c:v>53.448795547211645</c:v>
                </c:pt>
                <c:pt idx="3050">
                  <c:v>53.448795547211645</c:v>
                </c:pt>
                <c:pt idx="3051">
                  <c:v>53.448795547211645</c:v>
                </c:pt>
                <c:pt idx="3052">
                  <c:v>53.448795547211645</c:v>
                </c:pt>
                <c:pt idx="3053">
                  <c:v>53.448795547211645</c:v>
                </c:pt>
                <c:pt idx="3054">
                  <c:v>53.448795547211645</c:v>
                </c:pt>
                <c:pt idx="3055">
                  <c:v>53.448795547211645</c:v>
                </c:pt>
                <c:pt idx="3056">
                  <c:v>53.448795547211645</c:v>
                </c:pt>
                <c:pt idx="3057">
                  <c:v>53.448795547211645</c:v>
                </c:pt>
                <c:pt idx="3058">
                  <c:v>53.448795547211645</c:v>
                </c:pt>
                <c:pt idx="3059">
                  <c:v>53.448795547211645</c:v>
                </c:pt>
                <c:pt idx="3060">
                  <c:v>53.448795547211645</c:v>
                </c:pt>
                <c:pt idx="3061">
                  <c:v>53.448795547211645</c:v>
                </c:pt>
                <c:pt idx="3062">
                  <c:v>53.448795547211645</c:v>
                </c:pt>
                <c:pt idx="3063">
                  <c:v>53.462942653264257</c:v>
                </c:pt>
                <c:pt idx="3064">
                  <c:v>53.462942653264257</c:v>
                </c:pt>
                <c:pt idx="3065">
                  <c:v>53.462942653264257</c:v>
                </c:pt>
                <c:pt idx="3066">
                  <c:v>53.462942653264257</c:v>
                </c:pt>
                <c:pt idx="3067">
                  <c:v>53.462942653264257</c:v>
                </c:pt>
                <c:pt idx="3068">
                  <c:v>53.462942653264257</c:v>
                </c:pt>
                <c:pt idx="3069">
                  <c:v>53.462942653264257</c:v>
                </c:pt>
                <c:pt idx="3070">
                  <c:v>53.462942653264257</c:v>
                </c:pt>
                <c:pt idx="3071">
                  <c:v>53.462942653264257</c:v>
                </c:pt>
                <c:pt idx="3072">
                  <c:v>53.462942653264257</c:v>
                </c:pt>
                <c:pt idx="3073">
                  <c:v>53.462942653264257</c:v>
                </c:pt>
                <c:pt idx="3074">
                  <c:v>53.462942653264257</c:v>
                </c:pt>
                <c:pt idx="3075">
                  <c:v>53.462942653264257</c:v>
                </c:pt>
                <c:pt idx="3076">
                  <c:v>53.462942653264257</c:v>
                </c:pt>
                <c:pt idx="3077">
                  <c:v>53.462942653264257</c:v>
                </c:pt>
                <c:pt idx="3078">
                  <c:v>53.462942653264257</c:v>
                </c:pt>
                <c:pt idx="3079">
                  <c:v>53.462942653264257</c:v>
                </c:pt>
                <c:pt idx="3080">
                  <c:v>53.465772074474806</c:v>
                </c:pt>
                <c:pt idx="3081">
                  <c:v>53.465772074474806</c:v>
                </c:pt>
                <c:pt idx="3082">
                  <c:v>53.465772074474806</c:v>
                </c:pt>
                <c:pt idx="3083">
                  <c:v>53.465772074474806</c:v>
                </c:pt>
                <c:pt idx="3084">
                  <c:v>53.465772074474806</c:v>
                </c:pt>
                <c:pt idx="3085">
                  <c:v>53.465772074474806</c:v>
                </c:pt>
                <c:pt idx="3086">
                  <c:v>53.465772074474806</c:v>
                </c:pt>
                <c:pt idx="3087">
                  <c:v>53.465772074474806</c:v>
                </c:pt>
                <c:pt idx="3088">
                  <c:v>53.474260338106383</c:v>
                </c:pt>
                <c:pt idx="3089">
                  <c:v>53.474260338106383</c:v>
                </c:pt>
                <c:pt idx="3090">
                  <c:v>53.474260338106383</c:v>
                </c:pt>
                <c:pt idx="3091">
                  <c:v>53.474260338106383</c:v>
                </c:pt>
                <c:pt idx="3092">
                  <c:v>53.474260338106383</c:v>
                </c:pt>
                <c:pt idx="3093">
                  <c:v>53.474260338106383</c:v>
                </c:pt>
                <c:pt idx="3094">
                  <c:v>53.474260338106383</c:v>
                </c:pt>
                <c:pt idx="3095">
                  <c:v>53.474260338106383</c:v>
                </c:pt>
                <c:pt idx="3096">
                  <c:v>53.477089759316911</c:v>
                </c:pt>
                <c:pt idx="3097">
                  <c:v>53.477089759316911</c:v>
                </c:pt>
                <c:pt idx="3098">
                  <c:v>53.477089759316911</c:v>
                </c:pt>
                <c:pt idx="3099">
                  <c:v>53.477089759316911</c:v>
                </c:pt>
                <c:pt idx="3100">
                  <c:v>53.477089759316911</c:v>
                </c:pt>
                <c:pt idx="3101">
                  <c:v>53.477089759316911</c:v>
                </c:pt>
                <c:pt idx="3102">
                  <c:v>53.477089759316911</c:v>
                </c:pt>
                <c:pt idx="3103">
                  <c:v>53.477089759316911</c:v>
                </c:pt>
                <c:pt idx="3104">
                  <c:v>53.477089759316911</c:v>
                </c:pt>
                <c:pt idx="3105">
                  <c:v>53.477089759316911</c:v>
                </c:pt>
                <c:pt idx="3106">
                  <c:v>53.477089759316911</c:v>
                </c:pt>
                <c:pt idx="3107">
                  <c:v>53.477089759316911</c:v>
                </c:pt>
                <c:pt idx="3108">
                  <c:v>53.477089759316911</c:v>
                </c:pt>
                <c:pt idx="3109">
                  <c:v>53.477089759316911</c:v>
                </c:pt>
                <c:pt idx="3110">
                  <c:v>53.477089759316911</c:v>
                </c:pt>
                <c:pt idx="3111">
                  <c:v>53.477089759316911</c:v>
                </c:pt>
                <c:pt idx="3112">
                  <c:v>53.477089759316911</c:v>
                </c:pt>
                <c:pt idx="3113">
                  <c:v>53.477089759316911</c:v>
                </c:pt>
                <c:pt idx="3114">
                  <c:v>53.477089759316911</c:v>
                </c:pt>
                <c:pt idx="3115">
                  <c:v>53.477089759316911</c:v>
                </c:pt>
                <c:pt idx="3116">
                  <c:v>53.477089759316911</c:v>
                </c:pt>
                <c:pt idx="3117">
                  <c:v>53.477089759316911</c:v>
                </c:pt>
                <c:pt idx="3118">
                  <c:v>53.485578022948488</c:v>
                </c:pt>
                <c:pt idx="3119">
                  <c:v>53.485578022948488</c:v>
                </c:pt>
                <c:pt idx="3120">
                  <c:v>53.491236865369515</c:v>
                </c:pt>
                <c:pt idx="3121">
                  <c:v>53.491236865369515</c:v>
                </c:pt>
                <c:pt idx="3122">
                  <c:v>53.491236865369515</c:v>
                </c:pt>
                <c:pt idx="3123">
                  <c:v>53.491236865369515</c:v>
                </c:pt>
                <c:pt idx="3124">
                  <c:v>53.491236865369515</c:v>
                </c:pt>
                <c:pt idx="3125">
                  <c:v>53.491236865369515</c:v>
                </c:pt>
                <c:pt idx="3126">
                  <c:v>53.491236865369515</c:v>
                </c:pt>
                <c:pt idx="3127">
                  <c:v>53.491236865369515</c:v>
                </c:pt>
                <c:pt idx="3128">
                  <c:v>53.491236865369515</c:v>
                </c:pt>
                <c:pt idx="3129">
                  <c:v>53.491236865369515</c:v>
                </c:pt>
                <c:pt idx="3130">
                  <c:v>53.491236865369515</c:v>
                </c:pt>
                <c:pt idx="3131">
                  <c:v>53.491236865369515</c:v>
                </c:pt>
                <c:pt idx="3132">
                  <c:v>53.491236865369515</c:v>
                </c:pt>
                <c:pt idx="3133">
                  <c:v>53.491236865369515</c:v>
                </c:pt>
                <c:pt idx="3134">
                  <c:v>53.491236865369515</c:v>
                </c:pt>
                <c:pt idx="3135">
                  <c:v>53.491236865369515</c:v>
                </c:pt>
                <c:pt idx="3136">
                  <c:v>53.491236865369515</c:v>
                </c:pt>
                <c:pt idx="3137">
                  <c:v>53.491236865369515</c:v>
                </c:pt>
                <c:pt idx="3138">
                  <c:v>53.491236865369515</c:v>
                </c:pt>
                <c:pt idx="3139">
                  <c:v>53.491236865369515</c:v>
                </c:pt>
                <c:pt idx="3140">
                  <c:v>53.491236865369515</c:v>
                </c:pt>
                <c:pt idx="3141">
                  <c:v>53.491236865369515</c:v>
                </c:pt>
                <c:pt idx="3142">
                  <c:v>53.491236865369515</c:v>
                </c:pt>
                <c:pt idx="3143">
                  <c:v>53.491236865369515</c:v>
                </c:pt>
                <c:pt idx="3144">
                  <c:v>53.491236865369515</c:v>
                </c:pt>
                <c:pt idx="3145">
                  <c:v>53.491236865369515</c:v>
                </c:pt>
                <c:pt idx="3146">
                  <c:v>53.491236865369515</c:v>
                </c:pt>
                <c:pt idx="3147">
                  <c:v>53.491236865369515</c:v>
                </c:pt>
                <c:pt idx="3148">
                  <c:v>53.491236865369515</c:v>
                </c:pt>
                <c:pt idx="3149">
                  <c:v>53.491236865369515</c:v>
                </c:pt>
                <c:pt idx="3150">
                  <c:v>53.491236865369515</c:v>
                </c:pt>
                <c:pt idx="3151">
                  <c:v>53.491236865369515</c:v>
                </c:pt>
                <c:pt idx="3152">
                  <c:v>53.491236865369515</c:v>
                </c:pt>
                <c:pt idx="3153">
                  <c:v>53.491236865369515</c:v>
                </c:pt>
                <c:pt idx="3154">
                  <c:v>53.491236865369515</c:v>
                </c:pt>
                <c:pt idx="3155">
                  <c:v>53.491236865369515</c:v>
                </c:pt>
                <c:pt idx="3156">
                  <c:v>53.491236865369515</c:v>
                </c:pt>
                <c:pt idx="3157">
                  <c:v>53.491236865369515</c:v>
                </c:pt>
                <c:pt idx="3158">
                  <c:v>53.491236865369515</c:v>
                </c:pt>
                <c:pt idx="3159">
                  <c:v>53.491236865369515</c:v>
                </c:pt>
                <c:pt idx="3160">
                  <c:v>53.491236865369515</c:v>
                </c:pt>
                <c:pt idx="3161">
                  <c:v>53.491236865369515</c:v>
                </c:pt>
                <c:pt idx="3162">
                  <c:v>53.491236865369515</c:v>
                </c:pt>
                <c:pt idx="3163">
                  <c:v>53.491236865369515</c:v>
                </c:pt>
                <c:pt idx="3164">
                  <c:v>53.491236865369515</c:v>
                </c:pt>
                <c:pt idx="3165">
                  <c:v>53.491236865369515</c:v>
                </c:pt>
                <c:pt idx="3166">
                  <c:v>53.491236865369515</c:v>
                </c:pt>
                <c:pt idx="3167">
                  <c:v>53.491236865369515</c:v>
                </c:pt>
                <c:pt idx="3168">
                  <c:v>53.491236865369515</c:v>
                </c:pt>
                <c:pt idx="3169">
                  <c:v>53.491236865369515</c:v>
                </c:pt>
                <c:pt idx="3170">
                  <c:v>53.491236865369515</c:v>
                </c:pt>
                <c:pt idx="3171">
                  <c:v>53.491236865369515</c:v>
                </c:pt>
                <c:pt idx="3172">
                  <c:v>53.491236865369515</c:v>
                </c:pt>
                <c:pt idx="3173">
                  <c:v>53.491236865369515</c:v>
                </c:pt>
                <c:pt idx="3174">
                  <c:v>53.491236865369515</c:v>
                </c:pt>
                <c:pt idx="3175">
                  <c:v>53.491236865369515</c:v>
                </c:pt>
                <c:pt idx="3176">
                  <c:v>53.491236865369515</c:v>
                </c:pt>
                <c:pt idx="3177">
                  <c:v>53.491236865369515</c:v>
                </c:pt>
                <c:pt idx="3178">
                  <c:v>53.491236865369515</c:v>
                </c:pt>
                <c:pt idx="3179">
                  <c:v>53.491236865369515</c:v>
                </c:pt>
                <c:pt idx="3180">
                  <c:v>53.491236865369515</c:v>
                </c:pt>
                <c:pt idx="3181">
                  <c:v>53.491236865369515</c:v>
                </c:pt>
                <c:pt idx="3182">
                  <c:v>53.491236865369515</c:v>
                </c:pt>
                <c:pt idx="3183">
                  <c:v>53.491236865369515</c:v>
                </c:pt>
                <c:pt idx="3184">
                  <c:v>53.491236865369515</c:v>
                </c:pt>
                <c:pt idx="3185">
                  <c:v>53.491236865369515</c:v>
                </c:pt>
                <c:pt idx="3186">
                  <c:v>53.491236865369515</c:v>
                </c:pt>
                <c:pt idx="3187">
                  <c:v>53.494066286580022</c:v>
                </c:pt>
                <c:pt idx="3188">
                  <c:v>53.494066286580022</c:v>
                </c:pt>
                <c:pt idx="3189">
                  <c:v>53.494066286580022</c:v>
                </c:pt>
                <c:pt idx="3190">
                  <c:v>53.494066286580022</c:v>
                </c:pt>
                <c:pt idx="3191">
                  <c:v>53.494066286580022</c:v>
                </c:pt>
                <c:pt idx="3192">
                  <c:v>53.494066286580022</c:v>
                </c:pt>
                <c:pt idx="3193">
                  <c:v>53.494066286580022</c:v>
                </c:pt>
                <c:pt idx="3194">
                  <c:v>53.494066286580022</c:v>
                </c:pt>
                <c:pt idx="3195">
                  <c:v>53.494066286580022</c:v>
                </c:pt>
                <c:pt idx="3196">
                  <c:v>53.494066286580022</c:v>
                </c:pt>
                <c:pt idx="3197">
                  <c:v>53.494066286580022</c:v>
                </c:pt>
                <c:pt idx="3198">
                  <c:v>53.494066286580022</c:v>
                </c:pt>
                <c:pt idx="3199">
                  <c:v>53.494066286580022</c:v>
                </c:pt>
                <c:pt idx="3200">
                  <c:v>53.494066286580022</c:v>
                </c:pt>
                <c:pt idx="3201">
                  <c:v>53.494066286580022</c:v>
                </c:pt>
                <c:pt idx="3202">
                  <c:v>53.494066286580022</c:v>
                </c:pt>
                <c:pt idx="3203">
                  <c:v>53.494066286580022</c:v>
                </c:pt>
                <c:pt idx="3204">
                  <c:v>53.494066286580022</c:v>
                </c:pt>
                <c:pt idx="3205">
                  <c:v>53.494066286580022</c:v>
                </c:pt>
                <c:pt idx="3206">
                  <c:v>53.494066286580022</c:v>
                </c:pt>
                <c:pt idx="3207">
                  <c:v>53.494066286580022</c:v>
                </c:pt>
                <c:pt idx="3208">
                  <c:v>53.494066286580022</c:v>
                </c:pt>
                <c:pt idx="3209">
                  <c:v>53.494066286580022</c:v>
                </c:pt>
                <c:pt idx="3210">
                  <c:v>53.494066286580022</c:v>
                </c:pt>
                <c:pt idx="3211">
                  <c:v>53.494066286580022</c:v>
                </c:pt>
                <c:pt idx="3212">
                  <c:v>53.494066286580022</c:v>
                </c:pt>
                <c:pt idx="3213">
                  <c:v>53.494066286580022</c:v>
                </c:pt>
                <c:pt idx="3214">
                  <c:v>53.499725129001078</c:v>
                </c:pt>
                <c:pt idx="3215">
                  <c:v>53.502554550211606</c:v>
                </c:pt>
                <c:pt idx="3216">
                  <c:v>53.508213392632655</c:v>
                </c:pt>
                <c:pt idx="3217">
                  <c:v>53.508213392632655</c:v>
                </c:pt>
                <c:pt idx="3218">
                  <c:v>53.508213392632655</c:v>
                </c:pt>
                <c:pt idx="3219">
                  <c:v>53.508213392632655</c:v>
                </c:pt>
                <c:pt idx="3220">
                  <c:v>53.508213392632655</c:v>
                </c:pt>
                <c:pt idx="3221">
                  <c:v>53.508213392632655</c:v>
                </c:pt>
                <c:pt idx="3222">
                  <c:v>53.508213392632655</c:v>
                </c:pt>
                <c:pt idx="3223">
                  <c:v>53.508213392632655</c:v>
                </c:pt>
                <c:pt idx="3224">
                  <c:v>53.508213392632655</c:v>
                </c:pt>
                <c:pt idx="3225">
                  <c:v>53.508213392632655</c:v>
                </c:pt>
                <c:pt idx="3226">
                  <c:v>53.508213392632655</c:v>
                </c:pt>
                <c:pt idx="3227">
                  <c:v>53.508213392632655</c:v>
                </c:pt>
                <c:pt idx="3228">
                  <c:v>53.508213392632655</c:v>
                </c:pt>
                <c:pt idx="3229">
                  <c:v>53.508213392632655</c:v>
                </c:pt>
                <c:pt idx="3230">
                  <c:v>53.508213392632655</c:v>
                </c:pt>
                <c:pt idx="3231">
                  <c:v>53.508213392632655</c:v>
                </c:pt>
                <c:pt idx="3232">
                  <c:v>53.508213392632655</c:v>
                </c:pt>
                <c:pt idx="3233">
                  <c:v>53.508213392632655</c:v>
                </c:pt>
                <c:pt idx="3234">
                  <c:v>53.508213392632655</c:v>
                </c:pt>
                <c:pt idx="3235">
                  <c:v>53.508213392632655</c:v>
                </c:pt>
                <c:pt idx="3236">
                  <c:v>53.511042813843162</c:v>
                </c:pt>
                <c:pt idx="3237">
                  <c:v>53.511042813843162</c:v>
                </c:pt>
                <c:pt idx="3238">
                  <c:v>53.511042813843162</c:v>
                </c:pt>
                <c:pt idx="3239">
                  <c:v>53.51387223505369</c:v>
                </c:pt>
                <c:pt idx="3240">
                  <c:v>53.51387223505369</c:v>
                </c:pt>
                <c:pt idx="3241">
                  <c:v>53.516701656264217</c:v>
                </c:pt>
                <c:pt idx="3242">
                  <c:v>53.553484132001017</c:v>
                </c:pt>
                <c:pt idx="3243">
                  <c:v>53.6383667683167</c:v>
                </c:pt>
                <c:pt idx="3244">
                  <c:v>53.748714195527057</c:v>
                </c:pt>
                <c:pt idx="3245">
                  <c:v>53.853402780316401</c:v>
                </c:pt>
                <c:pt idx="3246">
                  <c:v>53.977897313579412</c:v>
                </c:pt>
                <c:pt idx="3247">
                  <c:v>54.110880110473978</c:v>
                </c:pt>
                <c:pt idx="3248">
                  <c:v>54.229715801315912</c:v>
                </c:pt>
                <c:pt idx="3249">
                  <c:v>54.3626985982105</c:v>
                </c:pt>
                <c:pt idx="3250">
                  <c:v>54.52680502842081</c:v>
                </c:pt>
                <c:pt idx="3251">
                  <c:v>54.775794094946804</c:v>
                </c:pt>
                <c:pt idx="3252">
                  <c:v>55.078542164472715</c:v>
                </c:pt>
                <c:pt idx="3253">
                  <c:v>55.437878658209087</c:v>
                </c:pt>
                <c:pt idx="3254">
                  <c:v>55.870780103419058</c:v>
                </c:pt>
                <c:pt idx="3255">
                  <c:v>56.289534442576375</c:v>
                </c:pt>
                <c:pt idx="3256">
                  <c:v>56.614917881786425</c:v>
                </c:pt>
                <c:pt idx="3257">
                  <c:v>56.883712896786086</c:v>
                </c:pt>
                <c:pt idx="3258">
                  <c:v>57.093090066364759</c:v>
                </c:pt>
                <c:pt idx="3259">
                  <c:v>57.180802123890942</c:v>
                </c:pt>
                <c:pt idx="3260">
                  <c:v>57.248708232943514</c:v>
                </c:pt>
                <c:pt idx="3261">
                  <c:v>57.299637814732947</c:v>
                </c:pt>
                <c:pt idx="3262">
                  <c:v>57.322273184417114</c:v>
                </c:pt>
                <c:pt idx="3263">
                  <c:v>57.387349872259136</c:v>
                </c:pt>
                <c:pt idx="3264">
                  <c:v>57.503356141890542</c:v>
                </c:pt>
                <c:pt idx="3265">
                  <c:v>57.602385884258808</c:v>
                </c:pt>
                <c:pt idx="3266">
                  <c:v>57.698586205416596</c:v>
                </c:pt>
                <c:pt idx="3267">
                  <c:v>57.791957105363863</c:v>
                </c:pt>
                <c:pt idx="3268">
                  <c:v>57.806104211416475</c:v>
                </c:pt>
                <c:pt idx="3269">
                  <c:v>57.806104211416475</c:v>
                </c:pt>
                <c:pt idx="3270">
                  <c:v>57.806104211416475</c:v>
                </c:pt>
                <c:pt idx="3271">
                  <c:v>57.806104211416475</c:v>
                </c:pt>
                <c:pt idx="3272">
                  <c:v>57.806104211416475</c:v>
                </c:pt>
                <c:pt idx="3273">
                  <c:v>57.806104211416475</c:v>
                </c:pt>
                <c:pt idx="3274">
                  <c:v>57.806104211416475</c:v>
                </c:pt>
                <c:pt idx="3275">
                  <c:v>57.806104211416475</c:v>
                </c:pt>
                <c:pt idx="3276">
                  <c:v>57.806104211416475</c:v>
                </c:pt>
                <c:pt idx="3277">
                  <c:v>57.814592475048009</c:v>
                </c:pt>
                <c:pt idx="3278">
                  <c:v>57.814592475048009</c:v>
                </c:pt>
                <c:pt idx="3279">
                  <c:v>57.814592475048009</c:v>
                </c:pt>
                <c:pt idx="3280">
                  <c:v>57.814592475048009</c:v>
                </c:pt>
                <c:pt idx="3281">
                  <c:v>57.814592475048009</c:v>
                </c:pt>
                <c:pt idx="3282">
                  <c:v>57.814592475048009</c:v>
                </c:pt>
                <c:pt idx="3283">
                  <c:v>57.814592475048009</c:v>
                </c:pt>
                <c:pt idx="3284">
                  <c:v>57.814592475048009</c:v>
                </c:pt>
                <c:pt idx="3285">
                  <c:v>57.814592475048009</c:v>
                </c:pt>
                <c:pt idx="3286">
                  <c:v>57.814592475048009</c:v>
                </c:pt>
                <c:pt idx="3287">
                  <c:v>57.814592475048009</c:v>
                </c:pt>
                <c:pt idx="3288">
                  <c:v>57.814592475048009</c:v>
                </c:pt>
                <c:pt idx="3289">
                  <c:v>57.814592475048009</c:v>
                </c:pt>
                <c:pt idx="3290">
                  <c:v>57.814592475048009</c:v>
                </c:pt>
                <c:pt idx="3291">
                  <c:v>57.814592475048009</c:v>
                </c:pt>
                <c:pt idx="3292">
                  <c:v>57.814592475048009</c:v>
                </c:pt>
                <c:pt idx="3293">
                  <c:v>57.814592475048009</c:v>
                </c:pt>
                <c:pt idx="3294">
                  <c:v>57.814592475048009</c:v>
                </c:pt>
                <c:pt idx="3295">
                  <c:v>57.814592475048009</c:v>
                </c:pt>
                <c:pt idx="3296">
                  <c:v>57.814592475048009</c:v>
                </c:pt>
                <c:pt idx="3297">
                  <c:v>57.814592475048009</c:v>
                </c:pt>
                <c:pt idx="3298">
                  <c:v>57.814592475048009</c:v>
                </c:pt>
                <c:pt idx="3299">
                  <c:v>57.814592475048009</c:v>
                </c:pt>
                <c:pt idx="3300">
                  <c:v>57.814592475048009</c:v>
                </c:pt>
                <c:pt idx="3301">
                  <c:v>57.814592475048009</c:v>
                </c:pt>
                <c:pt idx="3302">
                  <c:v>57.814592475048009</c:v>
                </c:pt>
                <c:pt idx="3303">
                  <c:v>57.814592475048009</c:v>
                </c:pt>
                <c:pt idx="3304">
                  <c:v>57.814592475048009</c:v>
                </c:pt>
                <c:pt idx="3305">
                  <c:v>57.814592475048009</c:v>
                </c:pt>
                <c:pt idx="3306">
                  <c:v>57.814592475048009</c:v>
                </c:pt>
                <c:pt idx="3307">
                  <c:v>57.814592475048009</c:v>
                </c:pt>
                <c:pt idx="3308">
                  <c:v>57.814592475048009</c:v>
                </c:pt>
                <c:pt idx="3309">
                  <c:v>57.814592475048009</c:v>
                </c:pt>
                <c:pt idx="3310">
                  <c:v>57.814592475048009</c:v>
                </c:pt>
                <c:pt idx="3311">
                  <c:v>57.814592475048009</c:v>
                </c:pt>
                <c:pt idx="3312">
                  <c:v>57.814592475048009</c:v>
                </c:pt>
                <c:pt idx="3313">
                  <c:v>57.814592475048009</c:v>
                </c:pt>
                <c:pt idx="3314">
                  <c:v>57.814592475048009</c:v>
                </c:pt>
                <c:pt idx="3315">
                  <c:v>57.814592475048009</c:v>
                </c:pt>
                <c:pt idx="3316">
                  <c:v>57.814592475048009</c:v>
                </c:pt>
                <c:pt idx="3317">
                  <c:v>57.814592475048009</c:v>
                </c:pt>
                <c:pt idx="3318">
                  <c:v>57.814592475048009</c:v>
                </c:pt>
                <c:pt idx="3319">
                  <c:v>57.814592475048009</c:v>
                </c:pt>
                <c:pt idx="3320">
                  <c:v>57.814592475048009</c:v>
                </c:pt>
                <c:pt idx="3321">
                  <c:v>57.814592475048009</c:v>
                </c:pt>
                <c:pt idx="3322">
                  <c:v>57.814592475048009</c:v>
                </c:pt>
                <c:pt idx="3323">
                  <c:v>57.814592475048009</c:v>
                </c:pt>
                <c:pt idx="3324">
                  <c:v>57.814592475048009</c:v>
                </c:pt>
                <c:pt idx="3325">
                  <c:v>57.814592475048009</c:v>
                </c:pt>
                <c:pt idx="3326">
                  <c:v>57.814592475048009</c:v>
                </c:pt>
                <c:pt idx="3327">
                  <c:v>57.814592475048009</c:v>
                </c:pt>
                <c:pt idx="3328">
                  <c:v>57.814592475048009</c:v>
                </c:pt>
                <c:pt idx="3329">
                  <c:v>57.814592475048009</c:v>
                </c:pt>
                <c:pt idx="3330">
                  <c:v>57.814592475048009</c:v>
                </c:pt>
                <c:pt idx="3331">
                  <c:v>57.814592475048009</c:v>
                </c:pt>
                <c:pt idx="3332">
                  <c:v>57.814592475048009</c:v>
                </c:pt>
                <c:pt idx="3333">
                  <c:v>57.814592475048009</c:v>
                </c:pt>
                <c:pt idx="3334">
                  <c:v>57.814592475048009</c:v>
                </c:pt>
                <c:pt idx="3335">
                  <c:v>57.814592475048009</c:v>
                </c:pt>
                <c:pt idx="3336">
                  <c:v>57.814592475048009</c:v>
                </c:pt>
                <c:pt idx="3337">
                  <c:v>57.814592475048009</c:v>
                </c:pt>
                <c:pt idx="3338">
                  <c:v>57.814592475048009</c:v>
                </c:pt>
                <c:pt idx="3339">
                  <c:v>57.814592475048009</c:v>
                </c:pt>
                <c:pt idx="3340">
                  <c:v>57.814592475048009</c:v>
                </c:pt>
                <c:pt idx="3341">
                  <c:v>57.814592475048009</c:v>
                </c:pt>
                <c:pt idx="3342">
                  <c:v>57.814592475048009</c:v>
                </c:pt>
                <c:pt idx="3343">
                  <c:v>57.814592475048009</c:v>
                </c:pt>
                <c:pt idx="3344">
                  <c:v>57.814592475048009</c:v>
                </c:pt>
                <c:pt idx="3345">
                  <c:v>57.814592475048009</c:v>
                </c:pt>
                <c:pt idx="3346">
                  <c:v>57.814592475048009</c:v>
                </c:pt>
                <c:pt idx="3347">
                  <c:v>57.814592475048009</c:v>
                </c:pt>
                <c:pt idx="3348">
                  <c:v>57.814592475048009</c:v>
                </c:pt>
                <c:pt idx="3349">
                  <c:v>57.814592475048009</c:v>
                </c:pt>
                <c:pt idx="3350">
                  <c:v>57.814592475048009</c:v>
                </c:pt>
                <c:pt idx="3351">
                  <c:v>57.814592475048009</c:v>
                </c:pt>
                <c:pt idx="3352">
                  <c:v>57.814592475048009</c:v>
                </c:pt>
                <c:pt idx="3353">
                  <c:v>57.814592475048009</c:v>
                </c:pt>
                <c:pt idx="3354">
                  <c:v>57.814592475048009</c:v>
                </c:pt>
                <c:pt idx="3355">
                  <c:v>57.814592475048009</c:v>
                </c:pt>
                <c:pt idx="3356">
                  <c:v>57.814592475048009</c:v>
                </c:pt>
                <c:pt idx="3357">
                  <c:v>57.814592475048009</c:v>
                </c:pt>
                <c:pt idx="3358">
                  <c:v>57.814592475048009</c:v>
                </c:pt>
                <c:pt idx="3359">
                  <c:v>57.814592475048009</c:v>
                </c:pt>
                <c:pt idx="3360">
                  <c:v>57.814592475048009</c:v>
                </c:pt>
                <c:pt idx="3361">
                  <c:v>57.814592475048009</c:v>
                </c:pt>
                <c:pt idx="3362">
                  <c:v>57.814592475048009</c:v>
                </c:pt>
                <c:pt idx="3363">
                  <c:v>57.814592475048009</c:v>
                </c:pt>
                <c:pt idx="3364">
                  <c:v>57.814592475048009</c:v>
                </c:pt>
                <c:pt idx="3365">
                  <c:v>57.814592475048009</c:v>
                </c:pt>
                <c:pt idx="3366">
                  <c:v>57.814592475048009</c:v>
                </c:pt>
                <c:pt idx="3367">
                  <c:v>57.814592475048009</c:v>
                </c:pt>
                <c:pt idx="3368">
                  <c:v>57.814592475048009</c:v>
                </c:pt>
                <c:pt idx="3369">
                  <c:v>57.814592475048009</c:v>
                </c:pt>
                <c:pt idx="3370">
                  <c:v>57.814592475048009</c:v>
                </c:pt>
                <c:pt idx="3371">
                  <c:v>57.814592475048009</c:v>
                </c:pt>
                <c:pt idx="3372">
                  <c:v>57.814592475048009</c:v>
                </c:pt>
                <c:pt idx="3373">
                  <c:v>57.814592475048009</c:v>
                </c:pt>
                <c:pt idx="3374">
                  <c:v>57.814592475048009</c:v>
                </c:pt>
                <c:pt idx="3375">
                  <c:v>57.814592475048009</c:v>
                </c:pt>
                <c:pt idx="3376">
                  <c:v>57.814592475048009</c:v>
                </c:pt>
                <c:pt idx="3377">
                  <c:v>57.814592475048009</c:v>
                </c:pt>
                <c:pt idx="3378">
                  <c:v>57.814592475048009</c:v>
                </c:pt>
                <c:pt idx="3379">
                  <c:v>57.814592475048009</c:v>
                </c:pt>
                <c:pt idx="3380">
                  <c:v>57.814592475048009</c:v>
                </c:pt>
                <c:pt idx="3381">
                  <c:v>57.814592475048009</c:v>
                </c:pt>
                <c:pt idx="3382">
                  <c:v>57.814592475048009</c:v>
                </c:pt>
                <c:pt idx="3383">
                  <c:v>57.814592475048009</c:v>
                </c:pt>
                <c:pt idx="3384">
                  <c:v>57.814592475048009</c:v>
                </c:pt>
                <c:pt idx="3385">
                  <c:v>57.814592475048009</c:v>
                </c:pt>
                <c:pt idx="3386">
                  <c:v>57.814592475048009</c:v>
                </c:pt>
                <c:pt idx="3387">
                  <c:v>57.814592475048009</c:v>
                </c:pt>
                <c:pt idx="3388">
                  <c:v>57.814592475048009</c:v>
                </c:pt>
                <c:pt idx="3389">
                  <c:v>57.814592475048009</c:v>
                </c:pt>
                <c:pt idx="3390">
                  <c:v>57.814592475048009</c:v>
                </c:pt>
                <c:pt idx="3391">
                  <c:v>57.814592475048009</c:v>
                </c:pt>
                <c:pt idx="3392">
                  <c:v>57.814592475048009</c:v>
                </c:pt>
                <c:pt idx="3393">
                  <c:v>57.814592475048009</c:v>
                </c:pt>
                <c:pt idx="3394">
                  <c:v>57.814592475048009</c:v>
                </c:pt>
                <c:pt idx="3395">
                  <c:v>57.814592475048009</c:v>
                </c:pt>
                <c:pt idx="3396">
                  <c:v>57.814592475048009</c:v>
                </c:pt>
                <c:pt idx="3397">
                  <c:v>57.814592475048009</c:v>
                </c:pt>
                <c:pt idx="3398">
                  <c:v>57.814592475048009</c:v>
                </c:pt>
                <c:pt idx="3399">
                  <c:v>57.814592475048009</c:v>
                </c:pt>
                <c:pt idx="3400">
                  <c:v>57.814592475048009</c:v>
                </c:pt>
                <c:pt idx="3401">
                  <c:v>57.814592475048009</c:v>
                </c:pt>
                <c:pt idx="3402">
                  <c:v>57.814592475048009</c:v>
                </c:pt>
                <c:pt idx="3403">
                  <c:v>57.814592475048009</c:v>
                </c:pt>
                <c:pt idx="3404">
                  <c:v>57.814592475048009</c:v>
                </c:pt>
                <c:pt idx="3405">
                  <c:v>57.814592475048009</c:v>
                </c:pt>
                <c:pt idx="3406">
                  <c:v>57.814592475048009</c:v>
                </c:pt>
                <c:pt idx="3407">
                  <c:v>57.814592475048009</c:v>
                </c:pt>
                <c:pt idx="3408">
                  <c:v>57.814592475048009</c:v>
                </c:pt>
                <c:pt idx="3409">
                  <c:v>57.814592475048009</c:v>
                </c:pt>
                <c:pt idx="3410">
                  <c:v>57.814592475048009</c:v>
                </c:pt>
                <c:pt idx="3411">
                  <c:v>57.814592475048009</c:v>
                </c:pt>
                <c:pt idx="3412">
                  <c:v>57.814592475048009</c:v>
                </c:pt>
                <c:pt idx="3413">
                  <c:v>57.814592475048009</c:v>
                </c:pt>
                <c:pt idx="3414">
                  <c:v>57.814592475048009</c:v>
                </c:pt>
                <c:pt idx="3415">
                  <c:v>57.814592475048009</c:v>
                </c:pt>
                <c:pt idx="3416">
                  <c:v>57.814592475048009</c:v>
                </c:pt>
                <c:pt idx="3417">
                  <c:v>57.814592475048009</c:v>
                </c:pt>
                <c:pt idx="3418">
                  <c:v>57.814592475048009</c:v>
                </c:pt>
                <c:pt idx="3419">
                  <c:v>57.814592475048009</c:v>
                </c:pt>
                <c:pt idx="3420">
                  <c:v>57.817421896258509</c:v>
                </c:pt>
                <c:pt idx="3421">
                  <c:v>57.817421896258509</c:v>
                </c:pt>
                <c:pt idx="3422">
                  <c:v>57.817421896258509</c:v>
                </c:pt>
                <c:pt idx="3423">
                  <c:v>57.817421896258509</c:v>
                </c:pt>
                <c:pt idx="3424">
                  <c:v>57.817421896258509</c:v>
                </c:pt>
                <c:pt idx="3425">
                  <c:v>57.817421896258509</c:v>
                </c:pt>
                <c:pt idx="3426">
                  <c:v>57.817421896258509</c:v>
                </c:pt>
                <c:pt idx="3427">
                  <c:v>57.817421896258509</c:v>
                </c:pt>
                <c:pt idx="3428">
                  <c:v>57.817421896258509</c:v>
                </c:pt>
                <c:pt idx="3429">
                  <c:v>57.817421896258509</c:v>
                </c:pt>
                <c:pt idx="3430">
                  <c:v>57.817421896258509</c:v>
                </c:pt>
                <c:pt idx="3431">
                  <c:v>57.817421896258509</c:v>
                </c:pt>
                <c:pt idx="3432">
                  <c:v>57.817421896258509</c:v>
                </c:pt>
                <c:pt idx="3433">
                  <c:v>57.817421896258509</c:v>
                </c:pt>
                <c:pt idx="3434">
                  <c:v>57.817421896258509</c:v>
                </c:pt>
                <c:pt idx="3435">
                  <c:v>57.817421896258509</c:v>
                </c:pt>
                <c:pt idx="3436">
                  <c:v>57.817421896258509</c:v>
                </c:pt>
                <c:pt idx="3437">
                  <c:v>57.817421896258509</c:v>
                </c:pt>
                <c:pt idx="3438">
                  <c:v>57.817421896258509</c:v>
                </c:pt>
                <c:pt idx="3439">
                  <c:v>57.817421896258509</c:v>
                </c:pt>
                <c:pt idx="3440">
                  <c:v>57.817421896258509</c:v>
                </c:pt>
                <c:pt idx="3441">
                  <c:v>57.817421896258509</c:v>
                </c:pt>
                <c:pt idx="3442">
                  <c:v>57.817421896258509</c:v>
                </c:pt>
                <c:pt idx="3443">
                  <c:v>57.817421896258509</c:v>
                </c:pt>
                <c:pt idx="3444">
                  <c:v>57.817421896258509</c:v>
                </c:pt>
                <c:pt idx="3445">
                  <c:v>57.817421896258509</c:v>
                </c:pt>
                <c:pt idx="3446">
                  <c:v>57.817421896258509</c:v>
                </c:pt>
                <c:pt idx="3447">
                  <c:v>57.817421896258509</c:v>
                </c:pt>
                <c:pt idx="3448">
                  <c:v>57.817421896258509</c:v>
                </c:pt>
                <c:pt idx="3449">
                  <c:v>57.817421896258509</c:v>
                </c:pt>
                <c:pt idx="3450">
                  <c:v>57.817421896258509</c:v>
                </c:pt>
                <c:pt idx="3451">
                  <c:v>57.817421896258509</c:v>
                </c:pt>
                <c:pt idx="3452">
                  <c:v>57.817421896258509</c:v>
                </c:pt>
                <c:pt idx="3453">
                  <c:v>57.817421896258509</c:v>
                </c:pt>
                <c:pt idx="3454">
                  <c:v>57.817421896258509</c:v>
                </c:pt>
                <c:pt idx="3455">
                  <c:v>57.817421896258509</c:v>
                </c:pt>
                <c:pt idx="3456">
                  <c:v>57.817421896258509</c:v>
                </c:pt>
                <c:pt idx="3457">
                  <c:v>57.817421896258509</c:v>
                </c:pt>
                <c:pt idx="3458">
                  <c:v>57.817421896258509</c:v>
                </c:pt>
                <c:pt idx="3459">
                  <c:v>57.817421896258509</c:v>
                </c:pt>
                <c:pt idx="3460">
                  <c:v>57.817421896258509</c:v>
                </c:pt>
                <c:pt idx="3461">
                  <c:v>57.817421896258509</c:v>
                </c:pt>
                <c:pt idx="3462">
                  <c:v>57.817421896258509</c:v>
                </c:pt>
                <c:pt idx="3463">
                  <c:v>57.817421896258509</c:v>
                </c:pt>
                <c:pt idx="3464">
                  <c:v>57.817421896258509</c:v>
                </c:pt>
                <c:pt idx="3465">
                  <c:v>57.817421896258509</c:v>
                </c:pt>
                <c:pt idx="3466">
                  <c:v>57.817421896258509</c:v>
                </c:pt>
                <c:pt idx="3467">
                  <c:v>57.817421896258509</c:v>
                </c:pt>
                <c:pt idx="3468">
                  <c:v>57.817421896258509</c:v>
                </c:pt>
                <c:pt idx="3469">
                  <c:v>57.817421896258509</c:v>
                </c:pt>
                <c:pt idx="3470">
                  <c:v>57.817421896258509</c:v>
                </c:pt>
                <c:pt idx="3471">
                  <c:v>57.817421896258509</c:v>
                </c:pt>
                <c:pt idx="3472">
                  <c:v>57.817421896258509</c:v>
                </c:pt>
                <c:pt idx="3473">
                  <c:v>57.817421896258509</c:v>
                </c:pt>
                <c:pt idx="3474">
                  <c:v>57.817421896258509</c:v>
                </c:pt>
                <c:pt idx="3475">
                  <c:v>57.845716108363732</c:v>
                </c:pt>
                <c:pt idx="3476">
                  <c:v>58.032457908258237</c:v>
                </c:pt>
                <c:pt idx="3477">
                  <c:v>58.312570608100003</c:v>
                </c:pt>
                <c:pt idx="3478">
                  <c:v>58.657759995783742</c:v>
                </c:pt>
                <c:pt idx="3479">
                  <c:v>58.99163169862544</c:v>
                </c:pt>
                <c:pt idx="3480">
                  <c:v>59.333991665098679</c:v>
                </c:pt>
                <c:pt idx="3481">
                  <c:v>59.580151310414152</c:v>
                </c:pt>
                <c:pt idx="3482">
                  <c:v>59.766893110308629</c:v>
                </c:pt>
                <c:pt idx="3483">
                  <c:v>59.919681855676835</c:v>
                </c:pt>
                <c:pt idx="3484">
                  <c:v>60.140376710097591</c:v>
                </c:pt>
                <c:pt idx="3485">
                  <c:v>60.406342303886703</c:v>
                </c:pt>
                <c:pt idx="3486">
                  <c:v>60.624207737096953</c:v>
                </c:pt>
                <c:pt idx="3487">
                  <c:v>60.802461273359874</c:v>
                </c:pt>
                <c:pt idx="3488">
                  <c:v>60.946761755096524</c:v>
                </c:pt>
                <c:pt idx="3489">
                  <c:v>61.037303233833235</c:v>
                </c:pt>
                <c:pt idx="3490">
                  <c:v>61.037303233833235</c:v>
                </c:pt>
                <c:pt idx="3491">
                  <c:v>61.037303233833235</c:v>
                </c:pt>
                <c:pt idx="3492">
                  <c:v>61.037303233833235</c:v>
                </c:pt>
                <c:pt idx="3493">
                  <c:v>61.037303233833235</c:v>
                </c:pt>
                <c:pt idx="3494">
                  <c:v>61.037303233833235</c:v>
                </c:pt>
                <c:pt idx="3495">
                  <c:v>61.037303233833235</c:v>
                </c:pt>
                <c:pt idx="3496">
                  <c:v>61.037303233833235</c:v>
                </c:pt>
                <c:pt idx="3497">
                  <c:v>61.037303233833235</c:v>
                </c:pt>
                <c:pt idx="3498">
                  <c:v>61.037303233833235</c:v>
                </c:pt>
                <c:pt idx="3499">
                  <c:v>61.037303233833235</c:v>
                </c:pt>
                <c:pt idx="3500">
                  <c:v>61.037303233833235</c:v>
                </c:pt>
                <c:pt idx="3501">
                  <c:v>61.037303233833235</c:v>
                </c:pt>
                <c:pt idx="3502">
                  <c:v>61.042962076254263</c:v>
                </c:pt>
                <c:pt idx="3503">
                  <c:v>61.059938603517402</c:v>
                </c:pt>
                <c:pt idx="3504">
                  <c:v>61.065597445938451</c:v>
                </c:pt>
                <c:pt idx="3505">
                  <c:v>61.065597445938451</c:v>
                </c:pt>
                <c:pt idx="3506">
                  <c:v>61.074085709570056</c:v>
                </c:pt>
                <c:pt idx="3507">
                  <c:v>61.074085709570056</c:v>
                </c:pt>
                <c:pt idx="3508">
                  <c:v>61.074085709570056</c:v>
                </c:pt>
                <c:pt idx="3509">
                  <c:v>61.074085709570056</c:v>
                </c:pt>
                <c:pt idx="3510">
                  <c:v>61.074085709570056</c:v>
                </c:pt>
                <c:pt idx="3511">
                  <c:v>61.074085709570056</c:v>
                </c:pt>
                <c:pt idx="3512">
                  <c:v>61.074085709570056</c:v>
                </c:pt>
                <c:pt idx="3513">
                  <c:v>61.074085709570056</c:v>
                </c:pt>
                <c:pt idx="3514">
                  <c:v>61.074085709570056</c:v>
                </c:pt>
                <c:pt idx="3515">
                  <c:v>61.074085709570056</c:v>
                </c:pt>
                <c:pt idx="3516">
                  <c:v>61.074085709570056</c:v>
                </c:pt>
                <c:pt idx="3517">
                  <c:v>61.074085709570056</c:v>
                </c:pt>
                <c:pt idx="3518">
                  <c:v>61.074085709570056</c:v>
                </c:pt>
                <c:pt idx="3519">
                  <c:v>61.074085709570056</c:v>
                </c:pt>
                <c:pt idx="3520">
                  <c:v>61.074085709570056</c:v>
                </c:pt>
                <c:pt idx="3521">
                  <c:v>61.074085709570056</c:v>
                </c:pt>
                <c:pt idx="3522">
                  <c:v>61.074085709570056</c:v>
                </c:pt>
                <c:pt idx="3523">
                  <c:v>61.074085709570056</c:v>
                </c:pt>
                <c:pt idx="3524">
                  <c:v>61.074085709570056</c:v>
                </c:pt>
                <c:pt idx="3525">
                  <c:v>61.074085709570056</c:v>
                </c:pt>
                <c:pt idx="3526">
                  <c:v>61.076915130780584</c:v>
                </c:pt>
                <c:pt idx="3527">
                  <c:v>61.088232815622668</c:v>
                </c:pt>
                <c:pt idx="3528">
                  <c:v>61.093891658043702</c:v>
                </c:pt>
                <c:pt idx="3529">
                  <c:v>61.096721079254252</c:v>
                </c:pt>
                <c:pt idx="3530">
                  <c:v>61.096721079254273</c:v>
                </c:pt>
                <c:pt idx="3531">
                  <c:v>61.096721079254273</c:v>
                </c:pt>
                <c:pt idx="3532">
                  <c:v>61.096721079254273</c:v>
                </c:pt>
                <c:pt idx="3533">
                  <c:v>61.096721079254273</c:v>
                </c:pt>
                <c:pt idx="3534">
                  <c:v>61.096721079254273</c:v>
                </c:pt>
                <c:pt idx="3535">
                  <c:v>61.096721079254273</c:v>
                </c:pt>
                <c:pt idx="3536">
                  <c:v>61.096721079254273</c:v>
                </c:pt>
                <c:pt idx="3537">
                  <c:v>61.096721079254273</c:v>
                </c:pt>
                <c:pt idx="3538">
                  <c:v>61.096721079254273</c:v>
                </c:pt>
                <c:pt idx="3539">
                  <c:v>61.096721079254273</c:v>
                </c:pt>
                <c:pt idx="3540">
                  <c:v>61.096721079254273</c:v>
                </c:pt>
                <c:pt idx="3541">
                  <c:v>61.096721079254273</c:v>
                </c:pt>
                <c:pt idx="3542">
                  <c:v>61.096721079254273</c:v>
                </c:pt>
                <c:pt idx="3543">
                  <c:v>61.096721079254273</c:v>
                </c:pt>
                <c:pt idx="3544">
                  <c:v>61.096721079254273</c:v>
                </c:pt>
                <c:pt idx="3545">
                  <c:v>61.096721079254273</c:v>
                </c:pt>
                <c:pt idx="3546">
                  <c:v>61.096721079254273</c:v>
                </c:pt>
                <c:pt idx="3547">
                  <c:v>61.096721079254273</c:v>
                </c:pt>
                <c:pt idx="3548">
                  <c:v>61.096721079254273</c:v>
                </c:pt>
                <c:pt idx="3549">
                  <c:v>61.099550500464801</c:v>
                </c:pt>
                <c:pt idx="3550">
                  <c:v>61.099550500464801</c:v>
                </c:pt>
                <c:pt idx="3551">
                  <c:v>61.099550500464801</c:v>
                </c:pt>
                <c:pt idx="3552">
                  <c:v>61.099550500464801</c:v>
                </c:pt>
                <c:pt idx="3553">
                  <c:v>61.099550500464801</c:v>
                </c:pt>
                <c:pt idx="3554">
                  <c:v>61.099550500464801</c:v>
                </c:pt>
                <c:pt idx="3555">
                  <c:v>61.099550500464801</c:v>
                </c:pt>
                <c:pt idx="3556">
                  <c:v>61.099550500464801</c:v>
                </c:pt>
                <c:pt idx="3557">
                  <c:v>61.099550500464801</c:v>
                </c:pt>
                <c:pt idx="3558">
                  <c:v>61.099550500464801</c:v>
                </c:pt>
                <c:pt idx="3559">
                  <c:v>61.099550500464801</c:v>
                </c:pt>
                <c:pt idx="3560">
                  <c:v>61.099550500464801</c:v>
                </c:pt>
                <c:pt idx="3561">
                  <c:v>61.099550500464801</c:v>
                </c:pt>
                <c:pt idx="3562">
                  <c:v>61.099550500464801</c:v>
                </c:pt>
                <c:pt idx="3563">
                  <c:v>61.099550500464801</c:v>
                </c:pt>
                <c:pt idx="3564">
                  <c:v>61.099550500464801</c:v>
                </c:pt>
                <c:pt idx="3565">
                  <c:v>61.099550500464801</c:v>
                </c:pt>
                <c:pt idx="3566">
                  <c:v>61.099550500464801</c:v>
                </c:pt>
                <c:pt idx="3567">
                  <c:v>61.099550500464801</c:v>
                </c:pt>
                <c:pt idx="3568">
                  <c:v>61.099550500464801</c:v>
                </c:pt>
                <c:pt idx="3569">
                  <c:v>61.099550500464801</c:v>
                </c:pt>
                <c:pt idx="3570">
                  <c:v>61.099550500464801</c:v>
                </c:pt>
                <c:pt idx="3571">
                  <c:v>61.099550500464801</c:v>
                </c:pt>
                <c:pt idx="3572">
                  <c:v>61.099550500464801</c:v>
                </c:pt>
                <c:pt idx="3573">
                  <c:v>61.099550500464801</c:v>
                </c:pt>
                <c:pt idx="3574">
                  <c:v>61.099550500464801</c:v>
                </c:pt>
                <c:pt idx="3575">
                  <c:v>61.099550500464801</c:v>
                </c:pt>
                <c:pt idx="3576">
                  <c:v>61.099550500464801</c:v>
                </c:pt>
                <c:pt idx="3577">
                  <c:v>61.099550500464801</c:v>
                </c:pt>
                <c:pt idx="3578">
                  <c:v>61.099550500464801</c:v>
                </c:pt>
                <c:pt idx="3579">
                  <c:v>61.099550500464801</c:v>
                </c:pt>
                <c:pt idx="3580">
                  <c:v>61.099550500464801</c:v>
                </c:pt>
                <c:pt idx="3581">
                  <c:v>61.099550500464801</c:v>
                </c:pt>
                <c:pt idx="3582">
                  <c:v>61.099550500464801</c:v>
                </c:pt>
                <c:pt idx="3583">
                  <c:v>61.099550500464801</c:v>
                </c:pt>
                <c:pt idx="3584">
                  <c:v>61.099550500464801</c:v>
                </c:pt>
                <c:pt idx="3585">
                  <c:v>61.099550500464801</c:v>
                </c:pt>
                <c:pt idx="3586">
                  <c:v>61.099550500464801</c:v>
                </c:pt>
                <c:pt idx="3587">
                  <c:v>61.099550500464801</c:v>
                </c:pt>
                <c:pt idx="3588">
                  <c:v>61.099550500464801</c:v>
                </c:pt>
                <c:pt idx="3589">
                  <c:v>61.099550500464801</c:v>
                </c:pt>
                <c:pt idx="3590">
                  <c:v>61.099550500464801</c:v>
                </c:pt>
                <c:pt idx="3591">
                  <c:v>61.099550500464801</c:v>
                </c:pt>
                <c:pt idx="3592">
                  <c:v>61.099550500464801</c:v>
                </c:pt>
                <c:pt idx="3593">
                  <c:v>61.099550500464801</c:v>
                </c:pt>
                <c:pt idx="3594">
                  <c:v>61.099550500464801</c:v>
                </c:pt>
                <c:pt idx="3595">
                  <c:v>61.099550500464801</c:v>
                </c:pt>
                <c:pt idx="3596">
                  <c:v>61.099550500464801</c:v>
                </c:pt>
                <c:pt idx="3597">
                  <c:v>61.099550500464801</c:v>
                </c:pt>
                <c:pt idx="3598">
                  <c:v>61.099550500464801</c:v>
                </c:pt>
                <c:pt idx="3599">
                  <c:v>61.099550500464801</c:v>
                </c:pt>
                <c:pt idx="3600">
                  <c:v>61.099550500464801</c:v>
                </c:pt>
                <c:pt idx="3601">
                  <c:v>61.099550500464801</c:v>
                </c:pt>
                <c:pt idx="3602">
                  <c:v>61.099550500464801</c:v>
                </c:pt>
                <c:pt idx="3603">
                  <c:v>61.099550500464801</c:v>
                </c:pt>
                <c:pt idx="3604">
                  <c:v>61.099550500464801</c:v>
                </c:pt>
                <c:pt idx="3605">
                  <c:v>61.099550500464801</c:v>
                </c:pt>
                <c:pt idx="3606">
                  <c:v>61.099550500464801</c:v>
                </c:pt>
                <c:pt idx="3607">
                  <c:v>61.099550500464801</c:v>
                </c:pt>
                <c:pt idx="3608">
                  <c:v>61.099550500464801</c:v>
                </c:pt>
                <c:pt idx="3609">
                  <c:v>61.099550500464801</c:v>
                </c:pt>
                <c:pt idx="3610">
                  <c:v>61.099550500464801</c:v>
                </c:pt>
                <c:pt idx="3611">
                  <c:v>61.099550500464801</c:v>
                </c:pt>
                <c:pt idx="3612">
                  <c:v>61.099550500464801</c:v>
                </c:pt>
                <c:pt idx="3613">
                  <c:v>61.099550500464801</c:v>
                </c:pt>
                <c:pt idx="3614">
                  <c:v>61.099550500464801</c:v>
                </c:pt>
                <c:pt idx="3615">
                  <c:v>61.099550500464801</c:v>
                </c:pt>
                <c:pt idx="3616">
                  <c:v>61.099550500464801</c:v>
                </c:pt>
                <c:pt idx="3617">
                  <c:v>61.099550500464801</c:v>
                </c:pt>
                <c:pt idx="3618">
                  <c:v>61.099550500464801</c:v>
                </c:pt>
                <c:pt idx="3619">
                  <c:v>61.099550500464801</c:v>
                </c:pt>
                <c:pt idx="3620">
                  <c:v>61.099550500464801</c:v>
                </c:pt>
                <c:pt idx="3621">
                  <c:v>61.099550500464801</c:v>
                </c:pt>
                <c:pt idx="3622">
                  <c:v>61.099550500464801</c:v>
                </c:pt>
                <c:pt idx="3623">
                  <c:v>61.099550500464801</c:v>
                </c:pt>
                <c:pt idx="3624">
                  <c:v>61.099550500464801</c:v>
                </c:pt>
                <c:pt idx="3625">
                  <c:v>61.099550500464801</c:v>
                </c:pt>
                <c:pt idx="3626">
                  <c:v>61.099550500464801</c:v>
                </c:pt>
                <c:pt idx="3627">
                  <c:v>61.099550500464801</c:v>
                </c:pt>
                <c:pt idx="3628">
                  <c:v>61.099550500464801</c:v>
                </c:pt>
                <c:pt idx="3629">
                  <c:v>61.099550500464801</c:v>
                </c:pt>
                <c:pt idx="3630">
                  <c:v>61.099550500464801</c:v>
                </c:pt>
                <c:pt idx="3631">
                  <c:v>61.099550500464801</c:v>
                </c:pt>
                <c:pt idx="3632">
                  <c:v>61.099550500464801</c:v>
                </c:pt>
                <c:pt idx="3633">
                  <c:v>61.099550500464801</c:v>
                </c:pt>
                <c:pt idx="3634">
                  <c:v>61.099550500464801</c:v>
                </c:pt>
                <c:pt idx="3635">
                  <c:v>61.099550500464801</c:v>
                </c:pt>
                <c:pt idx="3636">
                  <c:v>61.099550500464801</c:v>
                </c:pt>
                <c:pt idx="3637">
                  <c:v>61.099550500464822</c:v>
                </c:pt>
                <c:pt idx="3638">
                  <c:v>61.099550500464822</c:v>
                </c:pt>
                <c:pt idx="3639">
                  <c:v>61.099550500464822</c:v>
                </c:pt>
                <c:pt idx="3640">
                  <c:v>61.099550500464822</c:v>
                </c:pt>
                <c:pt idx="3641">
                  <c:v>61.099550500464822</c:v>
                </c:pt>
                <c:pt idx="3642">
                  <c:v>61.099550500464822</c:v>
                </c:pt>
                <c:pt idx="3643">
                  <c:v>61.099550500464822</c:v>
                </c:pt>
                <c:pt idx="3644">
                  <c:v>61.099550500464822</c:v>
                </c:pt>
                <c:pt idx="3645">
                  <c:v>61.099550500464822</c:v>
                </c:pt>
                <c:pt idx="3646">
                  <c:v>61.099550500464822</c:v>
                </c:pt>
                <c:pt idx="3647">
                  <c:v>61.099550500464822</c:v>
                </c:pt>
                <c:pt idx="3648">
                  <c:v>61.099550500464822</c:v>
                </c:pt>
                <c:pt idx="3649">
                  <c:v>61.10237992167535</c:v>
                </c:pt>
                <c:pt idx="3650">
                  <c:v>61.108038764096378</c:v>
                </c:pt>
                <c:pt idx="3651">
                  <c:v>61.113697606517405</c:v>
                </c:pt>
                <c:pt idx="3652">
                  <c:v>61.113697606517405</c:v>
                </c:pt>
                <c:pt idx="3653">
                  <c:v>61.113697606517405</c:v>
                </c:pt>
                <c:pt idx="3654">
                  <c:v>61.113697606517405</c:v>
                </c:pt>
                <c:pt idx="3655">
                  <c:v>61.113697606517405</c:v>
                </c:pt>
                <c:pt idx="3656">
                  <c:v>61.113697606517405</c:v>
                </c:pt>
                <c:pt idx="3657">
                  <c:v>61.113697606517405</c:v>
                </c:pt>
                <c:pt idx="3658">
                  <c:v>61.113697606517405</c:v>
                </c:pt>
                <c:pt idx="3659">
                  <c:v>61.113697606517405</c:v>
                </c:pt>
                <c:pt idx="3660">
                  <c:v>61.113697606517405</c:v>
                </c:pt>
                <c:pt idx="3661">
                  <c:v>61.113697606517405</c:v>
                </c:pt>
                <c:pt idx="3662">
                  <c:v>61.113697606517405</c:v>
                </c:pt>
                <c:pt idx="3663">
                  <c:v>61.116527027727933</c:v>
                </c:pt>
                <c:pt idx="3664">
                  <c:v>61.119356448938461</c:v>
                </c:pt>
                <c:pt idx="3665">
                  <c:v>61.119356448938461</c:v>
                </c:pt>
                <c:pt idx="3666">
                  <c:v>61.119356448938461</c:v>
                </c:pt>
                <c:pt idx="3667">
                  <c:v>61.119356448938461</c:v>
                </c:pt>
                <c:pt idx="3668">
                  <c:v>61.119356448938461</c:v>
                </c:pt>
                <c:pt idx="3669">
                  <c:v>61.119356448938461</c:v>
                </c:pt>
                <c:pt idx="3670">
                  <c:v>61.119356448938461</c:v>
                </c:pt>
                <c:pt idx="3671">
                  <c:v>61.119356448938461</c:v>
                </c:pt>
                <c:pt idx="3672">
                  <c:v>61.119356448938461</c:v>
                </c:pt>
                <c:pt idx="3673">
                  <c:v>61.119356448938461</c:v>
                </c:pt>
                <c:pt idx="3674">
                  <c:v>61.119356448938461</c:v>
                </c:pt>
                <c:pt idx="3675">
                  <c:v>61.119356448938461</c:v>
                </c:pt>
                <c:pt idx="3676">
                  <c:v>61.119356448938461</c:v>
                </c:pt>
                <c:pt idx="3677">
                  <c:v>61.119356448938461</c:v>
                </c:pt>
                <c:pt idx="3678">
                  <c:v>61.119356448938461</c:v>
                </c:pt>
                <c:pt idx="3679">
                  <c:v>61.119356448938461</c:v>
                </c:pt>
                <c:pt idx="3680">
                  <c:v>61.119356448938461</c:v>
                </c:pt>
                <c:pt idx="3681">
                  <c:v>61.119356448938461</c:v>
                </c:pt>
                <c:pt idx="3682">
                  <c:v>61.119356448938461</c:v>
                </c:pt>
                <c:pt idx="3683">
                  <c:v>61.119356448938461</c:v>
                </c:pt>
                <c:pt idx="3684">
                  <c:v>61.119356448938461</c:v>
                </c:pt>
                <c:pt idx="3685">
                  <c:v>61.119356448938461</c:v>
                </c:pt>
                <c:pt idx="3686">
                  <c:v>61.119356448938461</c:v>
                </c:pt>
                <c:pt idx="3687">
                  <c:v>61.119356448938461</c:v>
                </c:pt>
                <c:pt idx="3688">
                  <c:v>61.119356448938461</c:v>
                </c:pt>
                <c:pt idx="3689">
                  <c:v>61.119356448938461</c:v>
                </c:pt>
                <c:pt idx="3690">
                  <c:v>61.119356448938461</c:v>
                </c:pt>
                <c:pt idx="3691">
                  <c:v>61.119356448938461</c:v>
                </c:pt>
                <c:pt idx="3692">
                  <c:v>61.119356448938461</c:v>
                </c:pt>
                <c:pt idx="3693">
                  <c:v>61.119356448938461</c:v>
                </c:pt>
                <c:pt idx="3694">
                  <c:v>61.119356448938461</c:v>
                </c:pt>
                <c:pt idx="3695">
                  <c:v>61.119356448938461</c:v>
                </c:pt>
                <c:pt idx="3696">
                  <c:v>61.119356448938461</c:v>
                </c:pt>
                <c:pt idx="3697">
                  <c:v>61.119356448938461</c:v>
                </c:pt>
                <c:pt idx="3698">
                  <c:v>61.119356448938461</c:v>
                </c:pt>
                <c:pt idx="3699">
                  <c:v>61.119356448938461</c:v>
                </c:pt>
                <c:pt idx="3700">
                  <c:v>61.119356448938461</c:v>
                </c:pt>
                <c:pt idx="3701">
                  <c:v>61.119356448938461</c:v>
                </c:pt>
                <c:pt idx="3702">
                  <c:v>61.119356448938461</c:v>
                </c:pt>
                <c:pt idx="3703">
                  <c:v>61.119356448938461</c:v>
                </c:pt>
                <c:pt idx="3704">
                  <c:v>61.119356448938461</c:v>
                </c:pt>
                <c:pt idx="3705">
                  <c:v>61.119356448938461</c:v>
                </c:pt>
                <c:pt idx="3706">
                  <c:v>61.119356448938461</c:v>
                </c:pt>
                <c:pt idx="3707">
                  <c:v>61.119356448938461</c:v>
                </c:pt>
                <c:pt idx="3708">
                  <c:v>61.119356448938461</c:v>
                </c:pt>
                <c:pt idx="3709">
                  <c:v>61.119356448938461</c:v>
                </c:pt>
                <c:pt idx="3710">
                  <c:v>61.119356448938461</c:v>
                </c:pt>
                <c:pt idx="3711">
                  <c:v>61.119356448938461</c:v>
                </c:pt>
                <c:pt idx="3712">
                  <c:v>61.119356448938461</c:v>
                </c:pt>
                <c:pt idx="3713">
                  <c:v>61.119356448938461</c:v>
                </c:pt>
                <c:pt idx="3714">
                  <c:v>61.119356448938461</c:v>
                </c:pt>
                <c:pt idx="3715">
                  <c:v>61.119356448938461</c:v>
                </c:pt>
                <c:pt idx="3716">
                  <c:v>61.119356448938461</c:v>
                </c:pt>
                <c:pt idx="3717">
                  <c:v>61.119356448938461</c:v>
                </c:pt>
                <c:pt idx="3718">
                  <c:v>61.119356448938461</c:v>
                </c:pt>
                <c:pt idx="3719">
                  <c:v>61.119356448938461</c:v>
                </c:pt>
                <c:pt idx="3720">
                  <c:v>61.119356448938461</c:v>
                </c:pt>
                <c:pt idx="3721">
                  <c:v>61.119356448938461</c:v>
                </c:pt>
                <c:pt idx="3722">
                  <c:v>61.119356448938461</c:v>
                </c:pt>
                <c:pt idx="3723">
                  <c:v>61.119356448938461</c:v>
                </c:pt>
                <c:pt idx="3724">
                  <c:v>61.119356448938461</c:v>
                </c:pt>
                <c:pt idx="3725">
                  <c:v>61.119356448938461</c:v>
                </c:pt>
                <c:pt idx="3726">
                  <c:v>61.119356448938461</c:v>
                </c:pt>
                <c:pt idx="3727">
                  <c:v>61.119356448938461</c:v>
                </c:pt>
                <c:pt idx="3728">
                  <c:v>61.119356448938461</c:v>
                </c:pt>
                <c:pt idx="3729">
                  <c:v>61.119356448938461</c:v>
                </c:pt>
                <c:pt idx="3730">
                  <c:v>61.119356448938461</c:v>
                </c:pt>
                <c:pt idx="3731">
                  <c:v>61.119356448938461</c:v>
                </c:pt>
                <c:pt idx="3732">
                  <c:v>61.119356448938461</c:v>
                </c:pt>
                <c:pt idx="3733">
                  <c:v>61.119356448938461</c:v>
                </c:pt>
                <c:pt idx="3734">
                  <c:v>61.119356448938461</c:v>
                </c:pt>
                <c:pt idx="3735">
                  <c:v>61.119356448938461</c:v>
                </c:pt>
                <c:pt idx="3736">
                  <c:v>61.119356448938461</c:v>
                </c:pt>
                <c:pt idx="3737">
                  <c:v>61.119356448938461</c:v>
                </c:pt>
                <c:pt idx="3738">
                  <c:v>61.119356448938461</c:v>
                </c:pt>
                <c:pt idx="3739">
                  <c:v>61.119356448938461</c:v>
                </c:pt>
                <c:pt idx="3740">
                  <c:v>61.119356448938461</c:v>
                </c:pt>
                <c:pt idx="3741">
                  <c:v>61.119356448938461</c:v>
                </c:pt>
                <c:pt idx="3742">
                  <c:v>61.119356448938461</c:v>
                </c:pt>
                <c:pt idx="3743">
                  <c:v>61.119356448938461</c:v>
                </c:pt>
                <c:pt idx="3744">
                  <c:v>61.119356448938461</c:v>
                </c:pt>
                <c:pt idx="3745">
                  <c:v>61.119356448938461</c:v>
                </c:pt>
                <c:pt idx="3746">
                  <c:v>61.119356448938461</c:v>
                </c:pt>
                <c:pt idx="3747">
                  <c:v>61.119356448938461</c:v>
                </c:pt>
                <c:pt idx="3748">
                  <c:v>61.119356448938461</c:v>
                </c:pt>
                <c:pt idx="3749">
                  <c:v>61.119356448938461</c:v>
                </c:pt>
                <c:pt idx="3750">
                  <c:v>61.119356448938461</c:v>
                </c:pt>
                <c:pt idx="3751">
                  <c:v>61.119356448938461</c:v>
                </c:pt>
                <c:pt idx="3752">
                  <c:v>61.119356448938461</c:v>
                </c:pt>
                <c:pt idx="3753">
                  <c:v>61.119356448938461</c:v>
                </c:pt>
                <c:pt idx="3754">
                  <c:v>61.119356448938461</c:v>
                </c:pt>
                <c:pt idx="3755">
                  <c:v>61.119356448938461</c:v>
                </c:pt>
                <c:pt idx="3756">
                  <c:v>61.119356448938461</c:v>
                </c:pt>
                <c:pt idx="3757">
                  <c:v>61.119356448938461</c:v>
                </c:pt>
                <c:pt idx="3758">
                  <c:v>61.119356448938461</c:v>
                </c:pt>
                <c:pt idx="3759">
                  <c:v>61.119356448938461</c:v>
                </c:pt>
                <c:pt idx="3760">
                  <c:v>61.119356448938461</c:v>
                </c:pt>
                <c:pt idx="3761">
                  <c:v>61.119356448938461</c:v>
                </c:pt>
                <c:pt idx="3762">
                  <c:v>61.119356448938461</c:v>
                </c:pt>
                <c:pt idx="3763">
                  <c:v>61.119356448938461</c:v>
                </c:pt>
                <c:pt idx="3764">
                  <c:v>61.119356448938461</c:v>
                </c:pt>
                <c:pt idx="3765">
                  <c:v>61.119356448938461</c:v>
                </c:pt>
                <c:pt idx="3766">
                  <c:v>61.119356448938461</c:v>
                </c:pt>
                <c:pt idx="3767">
                  <c:v>61.119356448938461</c:v>
                </c:pt>
                <c:pt idx="3768">
                  <c:v>61.119356448938461</c:v>
                </c:pt>
                <c:pt idx="3769">
                  <c:v>61.119356448938461</c:v>
                </c:pt>
                <c:pt idx="3770">
                  <c:v>61.119356448938461</c:v>
                </c:pt>
                <c:pt idx="3771">
                  <c:v>61.119356448938461</c:v>
                </c:pt>
                <c:pt idx="3772">
                  <c:v>61.119356448938461</c:v>
                </c:pt>
                <c:pt idx="3773">
                  <c:v>61.119356448938461</c:v>
                </c:pt>
                <c:pt idx="3774">
                  <c:v>61.119356448938461</c:v>
                </c:pt>
                <c:pt idx="3775">
                  <c:v>61.119356448938461</c:v>
                </c:pt>
                <c:pt idx="3776">
                  <c:v>61.119356448938461</c:v>
                </c:pt>
                <c:pt idx="3777">
                  <c:v>61.119356448938461</c:v>
                </c:pt>
                <c:pt idx="3778">
                  <c:v>61.119356448938461</c:v>
                </c:pt>
                <c:pt idx="3779">
                  <c:v>61.119356448938461</c:v>
                </c:pt>
                <c:pt idx="3780">
                  <c:v>61.119356448938461</c:v>
                </c:pt>
                <c:pt idx="3781">
                  <c:v>61.119356448938461</c:v>
                </c:pt>
                <c:pt idx="3782">
                  <c:v>61.119356448938461</c:v>
                </c:pt>
                <c:pt idx="3783">
                  <c:v>61.119356448938461</c:v>
                </c:pt>
                <c:pt idx="3784">
                  <c:v>61.119356448938461</c:v>
                </c:pt>
                <c:pt idx="3785">
                  <c:v>61.119356448938461</c:v>
                </c:pt>
                <c:pt idx="3786">
                  <c:v>61.119356448938461</c:v>
                </c:pt>
                <c:pt idx="3787">
                  <c:v>61.119356448938461</c:v>
                </c:pt>
                <c:pt idx="3788">
                  <c:v>61.122185870148989</c:v>
                </c:pt>
                <c:pt idx="3789">
                  <c:v>61.122185870148989</c:v>
                </c:pt>
                <c:pt idx="3790">
                  <c:v>61.122185870148989</c:v>
                </c:pt>
                <c:pt idx="3791">
                  <c:v>61.122185870148989</c:v>
                </c:pt>
                <c:pt idx="3792">
                  <c:v>61.122185870148989</c:v>
                </c:pt>
                <c:pt idx="3793">
                  <c:v>61.122185870148989</c:v>
                </c:pt>
                <c:pt idx="3794">
                  <c:v>61.122185870148989</c:v>
                </c:pt>
                <c:pt idx="3795">
                  <c:v>61.122185870148989</c:v>
                </c:pt>
                <c:pt idx="3796">
                  <c:v>61.122185870148989</c:v>
                </c:pt>
                <c:pt idx="3797">
                  <c:v>61.122185870148989</c:v>
                </c:pt>
                <c:pt idx="3798">
                  <c:v>61.122185870148989</c:v>
                </c:pt>
                <c:pt idx="3799">
                  <c:v>61.122185870148989</c:v>
                </c:pt>
                <c:pt idx="3800">
                  <c:v>61.122185870148989</c:v>
                </c:pt>
                <c:pt idx="3801">
                  <c:v>61.122185870148989</c:v>
                </c:pt>
                <c:pt idx="3802">
                  <c:v>61.122185870148989</c:v>
                </c:pt>
                <c:pt idx="3803">
                  <c:v>61.122185870148989</c:v>
                </c:pt>
                <c:pt idx="3804">
                  <c:v>61.122185870148989</c:v>
                </c:pt>
                <c:pt idx="3805">
                  <c:v>61.122185870148989</c:v>
                </c:pt>
                <c:pt idx="3806">
                  <c:v>61.122185870148989</c:v>
                </c:pt>
                <c:pt idx="3807">
                  <c:v>61.122185870148989</c:v>
                </c:pt>
                <c:pt idx="3808">
                  <c:v>61.122185870148989</c:v>
                </c:pt>
                <c:pt idx="3809">
                  <c:v>61.122185870148989</c:v>
                </c:pt>
                <c:pt idx="3810">
                  <c:v>61.122185870148989</c:v>
                </c:pt>
                <c:pt idx="3811">
                  <c:v>61.122185870148989</c:v>
                </c:pt>
                <c:pt idx="3812">
                  <c:v>61.127844712569996</c:v>
                </c:pt>
                <c:pt idx="3813">
                  <c:v>61.133503554991073</c:v>
                </c:pt>
                <c:pt idx="3814">
                  <c:v>61.136332976201622</c:v>
                </c:pt>
                <c:pt idx="3815">
                  <c:v>61.136332976201622</c:v>
                </c:pt>
                <c:pt idx="3816">
                  <c:v>61.136332976201622</c:v>
                </c:pt>
                <c:pt idx="3817">
                  <c:v>61.136332976201622</c:v>
                </c:pt>
                <c:pt idx="3818">
                  <c:v>61.136332976201622</c:v>
                </c:pt>
                <c:pt idx="3819">
                  <c:v>61.136332976201622</c:v>
                </c:pt>
                <c:pt idx="3820">
                  <c:v>61.136332976201622</c:v>
                </c:pt>
                <c:pt idx="3821">
                  <c:v>61.136332976201622</c:v>
                </c:pt>
                <c:pt idx="3822">
                  <c:v>61.136332976201622</c:v>
                </c:pt>
                <c:pt idx="3823">
                  <c:v>61.136332976201622</c:v>
                </c:pt>
                <c:pt idx="3824">
                  <c:v>61.136332976201622</c:v>
                </c:pt>
                <c:pt idx="3825">
                  <c:v>61.136332976201622</c:v>
                </c:pt>
                <c:pt idx="3826">
                  <c:v>61.136332976201622</c:v>
                </c:pt>
                <c:pt idx="3827">
                  <c:v>61.136332976201622</c:v>
                </c:pt>
                <c:pt idx="3828">
                  <c:v>61.136332976201622</c:v>
                </c:pt>
                <c:pt idx="3829">
                  <c:v>61.136332976201622</c:v>
                </c:pt>
                <c:pt idx="3830">
                  <c:v>61.136332976201622</c:v>
                </c:pt>
                <c:pt idx="3831">
                  <c:v>61.136332976201622</c:v>
                </c:pt>
                <c:pt idx="3832">
                  <c:v>61.136332976201622</c:v>
                </c:pt>
                <c:pt idx="3833">
                  <c:v>61.136332976201622</c:v>
                </c:pt>
                <c:pt idx="3834">
                  <c:v>61.136332976201622</c:v>
                </c:pt>
                <c:pt idx="3835">
                  <c:v>61.136332976201622</c:v>
                </c:pt>
                <c:pt idx="3836">
                  <c:v>61.136332976201622</c:v>
                </c:pt>
                <c:pt idx="3837">
                  <c:v>61.136332976201622</c:v>
                </c:pt>
                <c:pt idx="3838">
                  <c:v>61.136332976201622</c:v>
                </c:pt>
                <c:pt idx="3839">
                  <c:v>61.136332976201622</c:v>
                </c:pt>
                <c:pt idx="3840">
                  <c:v>61.136332976201622</c:v>
                </c:pt>
                <c:pt idx="3841">
                  <c:v>61.136332976201622</c:v>
                </c:pt>
                <c:pt idx="3842">
                  <c:v>61.139162397412171</c:v>
                </c:pt>
                <c:pt idx="3843">
                  <c:v>61.139162397412171</c:v>
                </c:pt>
                <c:pt idx="3844">
                  <c:v>61.139162397412171</c:v>
                </c:pt>
                <c:pt idx="3845">
                  <c:v>61.141991818622678</c:v>
                </c:pt>
                <c:pt idx="3846">
                  <c:v>61.144821239833206</c:v>
                </c:pt>
                <c:pt idx="3847">
                  <c:v>61.144821239833206</c:v>
                </c:pt>
                <c:pt idx="3848">
                  <c:v>61.144821239833206</c:v>
                </c:pt>
                <c:pt idx="3849">
                  <c:v>61.144821239833206</c:v>
                </c:pt>
                <c:pt idx="3850">
                  <c:v>61.144821239833206</c:v>
                </c:pt>
                <c:pt idx="3851">
                  <c:v>61.144821239833206</c:v>
                </c:pt>
                <c:pt idx="3852">
                  <c:v>61.144821239833206</c:v>
                </c:pt>
                <c:pt idx="3853">
                  <c:v>61.144821239833206</c:v>
                </c:pt>
                <c:pt idx="3854">
                  <c:v>61.173115451938401</c:v>
                </c:pt>
                <c:pt idx="3855">
                  <c:v>61.178774294359457</c:v>
                </c:pt>
                <c:pt idx="3856">
                  <c:v>61.178774294359457</c:v>
                </c:pt>
                <c:pt idx="3857">
                  <c:v>61.178774294359457</c:v>
                </c:pt>
                <c:pt idx="3858">
                  <c:v>61.178774294359457</c:v>
                </c:pt>
                <c:pt idx="3859">
                  <c:v>61.178774294359457</c:v>
                </c:pt>
                <c:pt idx="3860">
                  <c:v>61.178774294359457</c:v>
                </c:pt>
                <c:pt idx="3861">
                  <c:v>61.178774294359457</c:v>
                </c:pt>
                <c:pt idx="3862">
                  <c:v>61.178774294359457</c:v>
                </c:pt>
                <c:pt idx="3863">
                  <c:v>61.178774294359457</c:v>
                </c:pt>
                <c:pt idx="3864">
                  <c:v>61.178774294359457</c:v>
                </c:pt>
                <c:pt idx="3865">
                  <c:v>61.178774294359457</c:v>
                </c:pt>
                <c:pt idx="3866">
                  <c:v>61.178774294359457</c:v>
                </c:pt>
                <c:pt idx="3867">
                  <c:v>61.178774294359457</c:v>
                </c:pt>
                <c:pt idx="3868">
                  <c:v>61.178774294359457</c:v>
                </c:pt>
                <c:pt idx="3869">
                  <c:v>61.184433136780484</c:v>
                </c:pt>
                <c:pt idx="3870">
                  <c:v>61.184433136780484</c:v>
                </c:pt>
                <c:pt idx="3871">
                  <c:v>61.184433136780484</c:v>
                </c:pt>
                <c:pt idx="3872">
                  <c:v>61.212727348885728</c:v>
                </c:pt>
                <c:pt idx="3873">
                  <c:v>61.280633457938251</c:v>
                </c:pt>
                <c:pt idx="3874">
                  <c:v>61.280633457938251</c:v>
                </c:pt>
                <c:pt idx="3875">
                  <c:v>61.320245354885579</c:v>
                </c:pt>
                <c:pt idx="3876">
                  <c:v>61.320245354885579</c:v>
                </c:pt>
                <c:pt idx="3877">
                  <c:v>61.320245354885579</c:v>
                </c:pt>
                <c:pt idx="3878">
                  <c:v>61.320245354885579</c:v>
                </c:pt>
                <c:pt idx="3879">
                  <c:v>61.337221882148739</c:v>
                </c:pt>
                <c:pt idx="3880">
                  <c:v>61.487181206306445</c:v>
                </c:pt>
                <c:pt idx="3881">
                  <c:v>61.707876060727223</c:v>
                </c:pt>
                <c:pt idx="3882">
                  <c:v>61.920082651516417</c:v>
                </c:pt>
                <c:pt idx="3883">
                  <c:v>62.160583454410833</c:v>
                </c:pt>
                <c:pt idx="3884">
                  <c:v>62.452013839094661</c:v>
                </c:pt>
                <c:pt idx="3885">
                  <c:v>62.658561587462806</c:v>
                </c:pt>
                <c:pt idx="3886">
                  <c:v>62.825497438883644</c:v>
                </c:pt>
                <c:pt idx="3887">
                  <c:v>62.983945026672906</c:v>
                </c:pt>
                <c:pt idx="3888">
                  <c:v>63.128245508409606</c:v>
                </c:pt>
                <c:pt idx="3889">
                  <c:v>63.207469302304261</c:v>
                </c:pt>
                <c:pt idx="3890">
                  <c:v>63.238592935620005</c:v>
                </c:pt>
                <c:pt idx="3891">
                  <c:v>63.272545990146277</c:v>
                </c:pt>
                <c:pt idx="3892">
                  <c:v>63.295181359830465</c:v>
                </c:pt>
                <c:pt idx="3893">
                  <c:v>63.309328465883077</c:v>
                </c:pt>
                <c:pt idx="3894">
                  <c:v>63.331963835567244</c:v>
                </c:pt>
                <c:pt idx="3895">
                  <c:v>63.343281520409327</c:v>
                </c:pt>
                <c:pt idx="3896">
                  <c:v>63.343281520409327</c:v>
                </c:pt>
                <c:pt idx="3897">
                  <c:v>63.346110941619855</c:v>
                </c:pt>
                <c:pt idx="3898">
                  <c:v>63.346110941619855</c:v>
                </c:pt>
                <c:pt idx="3899">
                  <c:v>63.346110941619855</c:v>
                </c:pt>
                <c:pt idx="3900">
                  <c:v>63.346110941619855</c:v>
                </c:pt>
                <c:pt idx="3901">
                  <c:v>63.346110941619855</c:v>
                </c:pt>
                <c:pt idx="3902">
                  <c:v>63.346110941619855</c:v>
                </c:pt>
                <c:pt idx="3903">
                  <c:v>63.346110941619855</c:v>
                </c:pt>
                <c:pt idx="3904">
                  <c:v>63.346110941619855</c:v>
                </c:pt>
                <c:pt idx="3905">
                  <c:v>63.346110941619855</c:v>
                </c:pt>
                <c:pt idx="3906">
                  <c:v>63.346110941619855</c:v>
                </c:pt>
                <c:pt idx="3907">
                  <c:v>63.346110941619855</c:v>
                </c:pt>
                <c:pt idx="3908">
                  <c:v>63.346110941619855</c:v>
                </c:pt>
                <c:pt idx="3909">
                  <c:v>63.346110941619855</c:v>
                </c:pt>
                <c:pt idx="3910">
                  <c:v>63.346110941619855</c:v>
                </c:pt>
                <c:pt idx="3911">
                  <c:v>63.346110941619855</c:v>
                </c:pt>
                <c:pt idx="3912">
                  <c:v>63.346110941619855</c:v>
                </c:pt>
                <c:pt idx="3913">
                  <c:v>63.346110941619855</c:v>
                </c:pt>
                <c:pt idx="3914">
                  <c:v>63.346110941619855</c:v>
                </c:pt>
                <c:pt idx="3915">
                  <c:v>63.346110941619855</c:v>
                </c:pt>
                <c:pt idx="3916">
                  <c:v>63.346110941619855</c:v>
                </c:pt>
                <c:pt idx="3917">
                  <c:v>63.348940362830362</c:v>
                </c:pt>
                <c:pt idx="3918">
                  <c:v>63.348940362830362</c:v>
                </c:pt>
                <c:pt idx="3919">
                  <c:v>63.348940362830362</c:v>
                </c:pt>
                <c:pt idx="3920">
                  <c:v>63.348940362830362</c:v>
                </c:pt>
                <c:pt idx="3921">
                  <c:v>63.348940362830362</c:v>
                </c:pt>
                <c:pt idx="3922">
                  <c:v>63.348940362830362</c:v>
                </c:pt>
                <c:pt idx="3923">
                  <c:v>63.348940362830362</c:v>
                </c:pt>
                <c:pt idx="3924">
                  <c:v>63.348940362830362</c:v>
                </c:pt>
                <c:pt idx="3925">
                  <c:v>63.348940362830362</c:v>
                </c:pt>
                <c:pt idx="3926">
                  <c:v>63.348940362830362</c:v>
                </c:pt>
                <c:pt idx="3927">
                  <c:v>63.35176978404089</c:v>
                </c:pt>
                <c:pt idx="3928">
                  <c:v>63.35176978404089</c:v>
                </c:pt>
                <c:pt idx="3929">
                  <c:v>63.35176978404089</c:v>
                </c:pt>
                <c:pt idx="3930">
                  <c:v>63.35176978404089</c:v>
                </c:pt>
                <c:pt idx="3931">
                  <c:v>63.35176978404089</c:v>
                </c:pt>
                <c:pt idx="3932">
                  <c:v>63.35176978404089</c:v>
                </c:pt>
                <c:pt idx="3933">
                  <c:v>63.35176978404089</c:v>
                </c:pt>
                <c:pt idx="3934">
                  <c:v>63.354599205251418</c:v>
                </c:pt>
                <c:pt idx="3935">
                  <c:v>63.354599205251418</c:v>
                </c:pt>
                <c:pt idx="3936">
                  <c:v>63.354599205251418</c:v>
                </c:pt>
                <c:pt idx="3937">
                  <c:v>63.354599205251418</c:v>
                </c:pt>
                <c:pt idx="3938">
                  <c:v>63.354599205251418</c:v>
                </c:pt>
                <c:pt idx="3939">
                  <c:v>63.354599205251418</c:v>
                </c:pt>
                <c:pt idx="3940">
                  <c:v>63.354599205251418</c:v>
                </c:pt>
                <c:pt idx="3941">
                  <c:v>63.354599205251418</c:v>
                </c:pt>
                <c:pt idx="3942">
                  <c:v>63.354599205251418</c:v>
                </c:pt>
                <c:pt idx="3943">
                  <c:v>63.354599205251418</c:v>
                </c:pt>
                <c:pt idx="3944">
                  <c:v>63.357428626461946</c:v>
                </c:pt>
                <c:pt idx="3945">
                  <c:v>63.357428626461946</c:v>
                </c:pt>
                <c:pt idx="3946">
                  <c:v>63.360258047672446</c:v>
                </c:pt>
                <c:pt idx="3947">
                  <c:v>63.363087468882973</c:v>
                </c:pt>
                <c:pt idx="3948">
                  <c:v>63.374405153725057</c:v>
                </c:pt>
                <c:pt idx="3949">
                  <c:v>63.374405153725057</c:v>
                </c:pt>
                <c:pt idx="3950">
                  <c:v>63.374405153725057</c:v>
                </c:pt>
                <c:pt idx="3951">
                  <c:v>63.374405153725057</c:v>
                </c:pt>
                <c:pt idx="3952">
                  <c:v>63.374405153725057</c:v>
                </c:pt>
                <c:pt idx="3953">
                  <c:v>63.374405153725057</c:v>
                </c:pt>
                <c:pt idx="3954">
                  <c:v>63.374405153725057</c:v>
                </c:pt>
                <c:pt idx="3955">
                  <c:v>63.374405153725057</c:v>
                </c:pt>
                <c:pt idx="3956">
                  <c:v>63.374405153725057</c:v>
                </c:pt>
                <c:pt idx="3957">
                  <c:v>63.374405153725057</c:v>
                </c:pt>
                <c:pt idx="3958">
                  <c:v>63.374405153725057</c:v>
                </c:pt>
                <c:pt idx="3959">
                  <c:v>63.374405153725057</c:v>
                </c:pt>
                <c:pt idx="3960">
                  <c:v>63.374405153725057</c:v>
                </c:pt>
                <c:pt idx="3961">
                  <c:v>63.374405153725057</c:v>
                </c:pt>
                <c:pt idx="3962">
                  <c:v>63.374405153725057</c:v>
                </c:pt>
                <c:pt idx="3963">
                  <c:v>63.374405153725057</c:v>
                </c:pt>
                <c:pt idx="3964">
                  <c:v>63.374405153725057</c:v>
                </c:pt>
                <c:pt idx="3965">
                  <c:v>63.374405153725057</c:v>
                </c:pt>
                <c:pt idx="3966">
                  <c:v>63.374405153725057</c:v>
                </c:pt>
                <c:pt idx="3967">
                  <c:v>63.374405153725057</c:v>
                </c:pt>
                <c:pt idx="3968">
                  <c:v>63.374405153725057</c:v>
                </c:pt>
                <c:pt idx="3969">
                  <c:v>63.374405153725057</c:v>
                </c:pt>
                <c:pt idx="3970">
                  <c:v>63.374405153725057</c:v>
                </c:pt>
                <c:pt idx="3971">
                  <c:v>63.374405153725057</c:v>
                </c:pt>
                <c:pt idx="3972">
                  <c:v>63.374405153725057</c:v>
                </c:pt>
                <c:pt idx="3973">
                  <c:v>63.374405153725057</c:v>
                </c:pt>
                <c:pt idx="3974">
                  <c:v>63.374405153725057</c:v>
                </c:pt>
                <c:pt idx="3975">
                  <c:v>63.374405153725057</c:v>
                </c:pt>
                <c:pt idx="3976">
                  <c:v>63.374405153725057</c:v>
                </c:pt>
                <c:pt idx="3977">
                  <c:v>63.374405153725057</c:v>
                </c:pt>
                <c:pt idx="3978">
                  <c:v>63.374405153725057</c:v>
                </c:pt>
                <c:pt idx="3979">
                  <c:v>63.374405153725057</c:v>
                </c:pt>
                <c:pt idx="3980">
                  <c:v>63.374405153725057</c:v>
                </c:pt>
                <c:pt idx="3981">
                  <c:v>63.374405153725057</c:v>
                </c:pt>
                <c:pt idx="3982">
                  <c:v>63.374405153725057</c:v>
                </c:pt>
                <c:pt idx="3983">
                  <c:v>63.374405153725057</c:v>
                </c:pt>
                <c:pt idx="3984">
                  <c:v>63.374405153725057</c:v>
                </c:pt>
                <c:pt idx="3985">
                  <c:v>63.374405153725057</c:v>
                </c:pt>
                <c:pt idx="3986">
                  <c:v>63.374405153725057</c:v>
                </c:pt>
                <c:pt idx="3987">
                  <c:v>63.374405153725057</c:v>
                </c:pt>
                <c:pt idx="3988">
                  <c:v>63.374405153725057</c:v>
                </c:pt>
                <c:pt idx="3989">
                  <c:v>63.374405153725057</c:v>
                </c:pt>
                <c:pt idx="3990">
                  <c:v>63.374405153725057</c:v>
                </c:pt>
                <c:pt idx="3991">
                  <c:v>63.374405153725057</c:v>
                </c:pt>
                <c:pt idx="3992">
                  <c:v>63.374405153725057</c:v>
                </c:pt>
                <c:pt idx="3993">
                  <c:v>63.374405153725057</c:v>
                </c:pt>
                <c:pt idx="3994">
                  <c:v>63.374405153725057</c:v>
                </c:pt>
                <c:pt idx="3995">
                  <c:v>63.374405153725057</c:v>
                </c:pt>
                <c:pt idx="3996">
                  <c:v>63.374405153725057</c:v>
                </c:pt>
                <c:pt idx="3997">
                  <c:v>63.374405153725057</c:v>
                </c:pt>
                <c:pt idx="3998">
                  <c:v>63.374405153725057</c:v>
                </c:pt>
                <c:pt idx="3999">
                  <c:v>63.374405153725057</c:v>
                </c:pt>
                <c:pt idx="4000">
                  <c:v>63.374405153725057</c:v>
                </c:pt>
                <c:pt idx="4001">
                  <c:v>63.374405153725057</c:v>
                </c:pt>
                <c:pt idx="4002">
                  <c:v>63.374405153725057</c:v>
                </c:pt>
                <c:pt idx="4003">
                  <c:v>63.374405153725057</c:v>
                </c:pt>
                <c:pt idx="4004">
                  <c:v>63.374405153725057</c:v>
                </c:pt>
                <c:pt idx="4005">
                  <c:v>63.374405153725057</c:v>
                </c:pt>
                <c:pt idx="4006">
                  <c:v>63.374405153725057</c:v>
                </c:pt>
                <c:pt idx="4007">
                  <c:v>63.374405153725057</c:v>
                </c:pt>
                <c:pt idx="4008">
                  <c:v>63.374405153725057</c:v>
                </c:pt>
                <c:pt idx="4009">
                  <c:v>63.374405153725057</c:v>
                </c:pt>
                <c:pt idx="4010">
                  <c:v>63.374405153725057</c:v>
                </c:pt>
                <c:pt idx="4011">
                  <c:v>63.374405153725057</c:v>
                </c:pt>
                <c:pt idx="4012">
                  <c:v>63.374405153725057</c:v>
                </c:pt>
                <c:pt idx="4013">
                  <c:v>63.374405153725057</c:v>
                </c:pt>
                <c:pt idx="4014">
                  <c:v>63.374405153725057</c:v>
                </c:pt>
                <c:pt idx="4015">
                  <c:v>63.374405153725057</c:v>
                </c:pt>
                <c:pt idx="4016">
                  <c:v>63.374405153725057</c:v>
                </c:pt>
                <c:pt idx="4017">
                  <c:v>63.374405153725057</c:v>
                </c:pt>
                <c:pt idx="4018">
                  <c:v>63.374405153725057</c:v>
                </c:pt>
                <c:pt idx="4019">
                  <c:v>63.374405153725057</c:v>
                </c:pt>
                <c:pt idx="4020">
                  <c:v>63.374405153725057</c:v>
                </c:pt>
                <c:pt idx="4021">
                  <c:v>63.374405153725057</c:v>
                </c:pt>
                <c:pt idx="4022">
                  <c:v>63.374405153725057</c:v>
                </c:pt>
                <c:pt idx="4023">
                  <c:v>63.374405153725057</c:v>
                </c:pt>
                <c:pt idx="4024">
                  <c:v>63.374405153725057</c:v>
                </c:pt>
                <c:pt idx="4025">
                  <c:v>63.374405153725057</c:v>
                </c:pt>
                <c:pt idx="4026">
                  <c:v>63.374405153725057</c:v>
                </c:pt>
                <c:pt idx="4027">
                  <c:v>63.374405153725057</c:v>
                </c:pt>
                <c:pt idx="4028">
                  <c:v>63.374405153725057</c:v>
                </c:pt>
                <c:pt idx="4029">
                  <c:v>63.374405153725057</c:v>
                </c:pt>
                <c:pt idx="4030">
                  <c:v>63.374405153725057</c:v>
                </c:pt>
                <c:pt idx="4031">
                  <c:v>63.374405153725057</c:v>
                </c:pt>
                <c:pt idx="4032">
                  <c:v>63.374405153725057</c:v>
                </c:pt>
                <c:pt idx="4033">
                  <c:v>63.374405153725057</c:v>
                </c:pt>
                <c:pt idx="4034">
                  <c:v>63.374405153725057</c:v>
                </c:pt>
                <c:pt idx="4035">
                  <c:v>63.374405153725057</c:v>
                </c:pt>
                <c:pt idx="4036">
                  <c:v>63.374405153725057</c:v>
                </c:pt>
                <c:pt idx="4037">
                  <c:v>63.374405153725057</c:v>
                </c:pt>
                <c:pt idx="4038">
                  <c:v>63.374405153725057</c:v>
                </c:pt>
                <c:pt idx="4039">
                  <c:v>63.374405153725057</c:v>
                </c:pt>
                <c:pt idx="4040">
                  <c:v>63.374405153725057</c:v>
                </c:pt>
                <c:pt idx="4041">
                  <c:v>63.374405153725057</c:v>
                </c:pt>
                <c:pt idx="4042">
                  <c:v>63.374405153725057</c:v>
                </c:pt>
                <c:pt idx="4043">
                  <c:v>63.374405153725057</c:v>
                </c:pt>
                <c:pt idx="4044">
                  <c:v>63.374405153725057</c:v>
                </c:pt>
                <c:pt idx="4045">
                  <c:v>63.374405153725057</c:v>
                </c:pt>
                <c:pt idx="4046">
                  <c:v>63.374405153725057</c:v>
                </c:pt>
                <c:pt idx="4047">
                  <c:v>63.374405153725057</c:v>
                </c:pt>
                <c:pt idx="4048">
                  <c:v>63.374405153725057</c:v>
                </c:pt>
                <c:pt idx="4049">
                  <c:v>63.374405153725057</c:v>
                </c:pt>
                <c:pt idx="4050">
                  <c:v>63.374405153725057</c:v>
                </c:pt>
                <c:pt idx="4051">
                  <c:v>63.374405153725057</c:v>
                </c:pt>
                <c:pt idx="4052">
                  <c:v>63.374405153725057</c:v>
                </c:pt>
                <c:pt idx="4053">
                  <c:v>63.374405153725057</c:v>
                </c:pt>
                <c:pt idx="4054">
                  <c:v>63.374405153725057</c:v>
                </c:pt>
                <c:pt idx="4055">
                  <c:v>63.374405153725057</c:v>
                </c:pt>
                <c:pt idx="4056">
                  <c:v>63.374405153725057</c:v>
                </c:pt>
                <c:pt idx="4057">
                  <c:v>63.374405153725057</c:v>
                </c:pt>
                <c:pt idx="4058">
                  <c:v>63.374405153725057</c:v>
                </c:pt>
                <c:pt idx="4059">
                  <c:v>63.377234574935606</c:v>
                </c:pt>
                <c:pt idx="4060">
                  <c:v>63.377234574935628</c:v>
                </c:pt>
                <c:pt idx="4061">
                  <c:v>63.377234574935649</c:v>
                </c:pt>
                <c:pt idx="4062">
                  <c:v>63.377234574935649</c:v>
                </c:pt>
                <c:pt idx="4063">
                  <c:v>63.377234574935649</c:v>
                </c:pt>
                <c:pt idx="4064">
                  <c:v>63.377234574935649</c:v>
                </c:pt>
                <c:pt idx="4065">
                  <c:v>63.377234574935649</c:v>
                </c:pt>
                <c:pt idx="4066">
                  <c:v>63.377234574935649</c:v>
                </c:pt>
                <c:pt idx="4067">
                  <c:v>63.377234574935649</c:v>
                </c:pt>
                <c:pt idx="4068">
                  <c:v>63.377234574935649</c:v>
                </c:pt>
                <c:pt idx="4069">
                  <c:v>63.377234574935649</c:v>
                </c:pt>
                <c:pt idx="4070">
                  <c:v>63.377234574935649</c:v>
                </c:pt>
                <c:pt idx="4071">
                  <c:v>63.377234574935649</c:v>
                </c:pt>
                <c:pt idx="4072">
                  <c:v>63.377234574935649</c:v>
                </c:pt>
                <c:pt idx="4073">
                  <c:v>63.377234574935649</c:v>
                </c:pt>
                <c:pt idx="4074">
                  <c:v>63.377234574935649</c:v>
                </c:pt>
                <c:pt idx="4075">
                  <c:v>63.377234574935649</c:v>
                </c:pt>
                <c:pt idx="4076">
                  <c:v>63.380063996146148</c:v>
                </c:pt>
                <c:pt idx="4077">
                  <c:v>63.380063996146148</c:v>
                </c:pt>
                <c:pt idx="4078">
                  <c:v>63.380063996146148</c:v>
                </c:pt>
                <c:pt idx="4079">
                  <c:v>63.380063996146148</c:v>
                </c:pt>
                <c:pt idx="4080">
                  <c:v>63.380063996146148</c:v>
                </c:pt>
                <c:pt idx="4081">
                  <c:v>63.380063996146148</c:v>
                </c:pt>
                <c:pt idx="4082">
                  <c:v>63.380063996146148</c:v>
                </c:pt>
                <c:pt idx="4083">
                  <c:v>63.380063996146148</c:v>
                </c:pt>
                <c:pt idx="4084">
                  <c:v>63.380063996146148</c:v>
                </c:pt>
                <c:pt idx="4085">
                  <c:v>63.380063996146148</c:v>
                </c:pt>
                <c:pt idx="4086">
                  <c:v>63.380063996146148</c:v>
                </c:pt>
                <c:pt idx="4087">
                  <c:v>63.380063996146148</c:v>
                </c:pt>
                <c:pt idx="4088">
                  <c:v>63.380063996146148</c:v>
                </c:pt>
                <c:pt idx="4089">
                  <c:v>63.380063996146148</c:v>
                </c:pt>
                <c:pt idx="4090">
                  <c:v>63.380063996146148</c:v>
                </c:pt>
                <c:pt idx="4091">
                  <c:v>63.380063996146148</c:v>
                </c:pt>
                <c:pt idx="4092">
                  <c:v>63.380063996146148</c:v>
                </c:pt>
                <c:pt idx="4093">
                  <c:v>63.380063996146148</c:v>
                </c:pt>
                <c:pt idx="4094">
                  <c:v>63.380063996146148</c:v>
                </c:pt>
                <c:pt idx="4095">
                  <c:v>63.380063996146148</c:v>
                </c:pt>
                <c:pt idx="4096">
                  <c:v>63.380063996146148</c:v>
                </c:pt>
                <c:pt idx="4097">
                  <c:v>63.380063996146148</c:v>
                </c:pt>
                <c:pt idx="4098">
                  <c:v>63.380063996146148</c:v>
                </c:pt>
                <c:pt idx="4099">
                  <c:v>63.380063996146148</c:v>
                </c:pt>
                <c:pt idx="4100">
                  <c:v>63.380063996146148</c:v>
                </c:pt>
                <c:pt idx="4101">
                  <c:v>63.380063996146148</c:v>
                </c:pt>
                <c:pt idx="4102">
                  <c:v>63.380063996146148</c:v>
                </c:pt>
                <c:pt idx="4103">
                  <c:v>63.380063996146148</c:v>
                </c:pt>
                <c:pt idx="4104">
                  <c:v>63.380063996146148</c:v>
                </c:pt>
                <c:pt idx="4105">
                  <c:v>63.380063996146148</c:v>
                </c:pt>
                <c:pt idx="4106">
                  <c:v>63.380063996146148</c:v>
                </c:pt>
                <c:pt idx="4107">
                  <c:v>63.380063996146148</c:v>
                </c:pt>
                <c:pt idx="4108">
                  <c:v>63.380063996146148</c:v>
                </c:pt>
                <c:pt idx="4109">
                  <c:v>63.380063996146148</c:v>
                </c:pt>
                <c:pt idx="4110">
                  <c:v>63.380063996146148</c:v>
                </c:pt>
                <c:pt idx="4111">
                  <c:v>63.380063996146148</c:v>
                </c:pt>
                <c:pt idx="4112">
                  <c:v>63.380063996146148</c:v>
                </c:pt>
                <c:pt idx="4113">
                  <c:v>63.380063996146148</c:v>
                </c:pt>
                <c:pt idx="4114">
                  <c:v>63.380063996146148</c:v>
                </c:pt>
                <c:pt idx="4115">
                  <c:v>63.380063996146148</c:v>
                </c:pt>
                <c:pt idx="4116">
                  <c:v>63.380063996146148</c:v>
                </c:pt>
                <c:pt idx="4117">
                  <c:v>63.380063996146148</c:v>
                </c:pt>
                <c:pt idx="4118">
                  <c:v>63.380063996146148</c:v>
                </c:pt>
                <c:pt idx="4119">
                  <c:v>63.380063996146148</c:v>
                </c:pt>
                <c:pt idx="4120">
                  <c:v>63.380063996146148</c:v>
                </c:pt>
                <c:pt idx="4121">
                  <c:v>63.380063996146148</c:v>
                </c:pt>
                <c:pt idx="4122">
                  <c:v>63.380063996146148</c:v>
                </c:pt>
                <c:pt idx="4123">
                  <c:v>63.380063996146148</c:v>
                </c:pt>
                <c:pt idx="4124">
                  <c:v>63.380063996146148</c:v>
                </c:pt>
                <c:pt idx="4125">
                  <c:v>63.380063996146148</c:v>
                </c:pt>
                <c:pt idx="4126">
                  <c:v>63.380063996146148</c:v>
                </c:pt>
                <c:pt idx="4127">
                  <c:v>63.380063996146148</c:v>
                </c:pt>
                <c:pt idx="4128">
                  <c:v>63.380063996146148</c:v>
                </c:pt>
                <c:pt idx="4129">
                  <c:v>63.380063996146148</c:v>
                </c:pt>
                <c:pt idx="4130">
                  <c:v>63.380063996146148</c:v>
                </c:pt>
                <c:pt idx="4131">
                  <c:v>63.380063996146148</c:v>
                </c:pt>
                <c:pt idx="4132">
                  <c:v>63.380063996146148</c:v>
                </c:pt>
                <c:pt idx="4133">
                  <c:v>63.39421110219876</c:v>
                </c:pt>
                <c:pt idx="4134">
                  <c:v>63.397040523409309</c:v>
                </c:pt>
                <c:pt idx="4135">
                  <c:v>63.397040523409309</c:v>
                </c:pt>
                <c:pt idx="4136">
                  <c:v>63.397040523409309</c:v>
                </c:pt>
                <c:pt idx="4137">
                  <c:v>63.397040523409309</c:v>
                </c:pt>
                <c:pt idx="4138">
                  <c:v>63.397040523409309</c:v>
                </c:pt>
                <c:pt idx="4139">
                  <c:v>63.397040523409309</c:v>
                </c:pt>
                <c:pt idx="4140">
                  <c:v>63.397040523409309</c:v>
                </c:pt>
                <c:pt idx="4141">
                  <c:v>63.397040523409309</c:v>
                </c:pt>
                <c:pt idx="4142">
                  <c:v>63.397040523409309</c:v>
                </c:pt>
                <c:pt idx="4143">
                  <c:v>63.397040523409309</c:v>
                </c:pt>
                <c:pt idx="4144">
                  <c:v>63.397040523409309</c:v>
                </c:pt>
                <c:pt idx="4145">
                  <c:v>63.397040523409309</c:v>
                </c:pt>
                <c:pt idx="4146">
                  <c:v>63.397040523409309</c:v>
                </c:pt>
                <c:pt idx="4147">
                  <c:v>63.397040523409309</c:v>
                </c:pt>
                <c:pt idx="4148">
                  <c:v>63.397040523409309</c:v>
                </c:pt>
                <c:pt idx="4149">
                  <c:v>63.402699365830365</c:v>
                </c:pt>
                <c:pt idx="4150">
                  <c:v>63.402699365830365</c:v>
                </c:pt>
                <c:pt idx="4151">
                  <c:v>63.402699365830365</c:v>
                </c:pt>
                <c:pt idx="4152">
                  <c:v>63.402699365830365</c:v>
                </c:pt>
                <c:pt idx="4153">
                  <c:v>63.402699365830365</c:v>
                </c:pt>
                <c:pt idx="4154">
                  <c:v>63.402699365830365</c:v>
                </c:pt>
                <c:pt idx="4155">
                  <c:v>63.402699365830365</c:v>
                </c:pt>
                <c:pt idx="4156">
                  <c:v>63.402699365830365</c:v>
                </c:pt>
                <c:pt idx="4157">
                  <c:v>63.402699365830365</c:v>
                </c:pt>
                <c:pt idx="4158">
                  <c:v>63.402699365830365</c:v>
                </c:pt>
                <c:pt idx="4159">
                  <c:v>63.402699365830365</c:v>
                </c:pt>
                <c:pt idx="4160">
                  <c:v>63.402699365830365</c:v>
                </c:pt>
                <c:pt idx="4161">
                  <c:v>63.402699365830365</c:v>
                </c:pt>
                <c:pt idx="4162">
                  <c:v>63.402699365830365</c:v>
                </c:pt>
                <c:pt idx="4163">
                  <c:v>63.402699365830365</c:v>
                </c:pt>
                <c:pt idx="4164">
                  <c:v>63.402699365830365</c:v>
                </c:pt>
                <c:pt idx="4165">
                  <c:v>63.402699365830365</c:v>
                </c:pt>
                <c:pt idx="4166">
                  <c:v>63.402699365830365</c:v>
                </c:pt>
                <c:pt idx="4167">
                  <c:v>63.402699365830365</c:v>
                </c:pt>
                <c:pt idx="4168">
                  <c:v>63.402699365830365</c:v>
                </c:pt>
                <c:pt idx="4169">
                  <c:v>63.402699365830365</c:v>
                </c:pt>
                <c:pt idx="4170">
                  <c:v>63.402699365830365</c:v>
                </c:pt>
                <c:pt idx="4171">
                  <c:v>63.402699365830365</c:v>
                </c:pt>
                <c:pt idx="4172">
                  <c:v>63.402699365830365</c:v>
                </c:pt>
                <c:pt idx="4173">
                  <c:v>63.402699365830365</c:v>
                </c:pt>
                <c:pt idx="4174">
                  <c:v>63.402699365830365</c:v>
                </c:pt>
                <c:pt idx="4175">
                  <c:v>63.402699365830365</c:v>
                </c:pt>
                <c:pt idx="4176">
                  <c:v>63.408358208251393</c:v>
                </c:pt>
                <c:pt idx="4177">
                  <c:v>63.408358208251393</c:v>
                </c:pt>
                <c:pt idx="4178">
                  <c:v>63.408358208251393</c:v>
                </c:pt>
                <c:pt idx="4179">
                  <c:v>63.408358208251393</c:v>
                </c:pt>
                <c:pt idx="4180">
                  <c:v>63.408358208251393</c:v>
                </c:pt>
                <c:pt idx="4181">
                  <c:v>63.408358208251393</c:v>
                </c:pt>
                <c:pt idx="4182">
                  <c:v>63.408358208251393</c:v>
                </c:pt>
                <c:pt idx="4183">
                  <c:v>63.408358208251393</c:v>
                </c:pt>
                <c:pt idx="4184">
                  <c:v>63.408358208251393</c:v>
                </c:pt>
                <c:pt idx="4185">
                  <c:v>63.445140683988193</c:v>
                </c:pt>
                <c:pt idx="4186">
                  <c:v>63.558317532409092</c:v>
                </c:pt>
                <c:pt idx="4187">
                  <c:v>63.702618014145742</c:v>
                </c:pt>
                <c:pt idx="4188">
                  <c:v>63.855406759513968</c:v>
                </c:pt>
                <c:pt idx="4189">
                  <c:v>64.005366083671674</c:v>
                </c:pt>
                <c:pt idx="4190">
                  <c:v>64.115713510882046</c:v>
                </c:pt>
                <c:pt idx="4191">
                  <c:v>64.152495986618845</c:v>
                </c:pt>
                <c:pt idx="4192">
                  <c:v>64.152495986618845</c:v>
                </c:pt>
                <c:pt idx="4193">
                  <c:v>64.152495986618845</c:v>
                </c:pt>
                <c:pt idx="4194">
                  <c:v>64.152495986618845</c:v>
                </c:pt>
                <c:pt idx="4195">
                  <c:v>64.152495986618845</c:v>
                </c:pt>
                <c:pt idx="4196">
                  <c:v>64.152495986618845</c:v>
                </c:pt>
                <c:pt idx="4197">
                  <c:v>64.152495986618845</c:v>
                </c:pt>
                <c:pt idx="4198">
                  <c:v>64.152495986618845</c:v>
                </c:pt>
                <c:pt idx="4199">
                  <c:v>64.152495986618845</c:v>
                </c:pt>
                <c:pt idx="4200">
                  <c:v>64.152495986618845</c:v>
                </c:pt>
                <c:pt idx="4201">
                  <c:v>64.152495986618845</c:v>
                </c:pt>
                <c:pt idx="4202">
                  <c:v>64.152495986618845</c:v>
                </c:pt>
                <c:pt idx="4203">
                  <c:v>64.152495986618845</c:v>
                </c:pt>
                <c:pt idx="4204">
                  <c:v>64.152495986618845</c:v>
                </c:pt>
                <c:pt idx="4205">
                  <c:v>64.152495986618845</c:v>
                </c:pt>
                <c:pt idx="4206">
                  <c:v>64.155325407829352</c:v>
                </c:pt>
                <c:pt idx="4207">
                  <c:v>64.158154829039859</c:v>
                </c:pt>
                <c:pt idx="4208">
                  <c:v>64.160984250250365</c:v>
                </c:pt>
                <c:pt idx="4209">
                  <c:v>64.163813671460872</c:v>
                </c:pt>
                <c:pt idx="4210">
                  <c:v>64.166643092671393</c:v>
                </c:pt>
                <c:pt idx="4211">
                  <c:v>64.166643092671393</c:v>
                </c:pt>
                <c:pt idx="4212">
                  <c:v>64.166643092671393</c:v>
                </c:pt>
                <c:pt idx="4213">
                  <c:v>64.166643092671393</c:v>
                </c:pt>
                <c:pt idx="4214">
                  <c:v>64.166643092671393</c:v>
                </c:pt>
                <c:pt idx="4215">
                  <c:v>64.166643092671393</c:v>
                </c:pt>
                <c:pt idx="4216">
                  <c:v>64.166643092671393</c:v>
                </c:pt>
                <c:pt idx="4217">
                  <c:v>64.166643092671393</c:v>
                </c:pt>
                <c:pt idx="4218">
                  <c:v>64.166643092671393</c:v>
                </c:pt>
                <c:pt idx="4219">
                  <c:v>64.166643092671393</c:v>
                </c:pt>
                <c:pt idx="4220">
                  <c:v>64.166643092671393</c:v>
                </c:pt>
                <c:pt idx="4221">
                  <c:v>64.166643092671393</c:v>
                </c:pt>
                <c:pt idx="4222">
                  <c:v>64.166643092671393</c:v>
                </c:pt>
                <c:pt idx="4223">
                  <c:v>64.166643092671393</c:v>
                </c:pt>
                <c:pt idx="4224">
                  <c:v>64.166643092671393</c:v>
                </c:pt>
                <c:pt idx="4225">
                  <c:v>64.166643092671393</c:v>
                </c:pt>
                <c:pt idx="4226">
                  <c:v>64.169472513881914</c:v>
                </c:pt>
                <c:pt idx="4227">
                  <c:v>64.169472513881914</c:v>
                </c:pt>
                <c:pt idx="4228">
                  <c:v>64.169472513881914</c:v>
                </c:pt>
                <c:pt idx="4229">
                  <c:v>64.172301935092435</c:v>
                </c:pt>
                <c:pt idx="4230">
                  <c:v>64.172301935092435</c:v>
                </c:pt>
                <c:pt idx="4231">
                  <c:v>64.172301935092435</c:v>
                </c:pt>
                <c:pt idx="4232">
                  <c:v>64.172301935092435</c:v>
                </c:pt>
                <c:pt idx="4233">
                  <c:v>64.172301935092435</c:v>
                </c:pt>
                <c:pt idx="4234">
                  <c:v>64.172301935092435</c:v>
                </c:pt>
                <c:pt idx="4235">
                  <c:v>64.172301935092435</c:v>
                </c:pt>
                <c:pt idx="4236">
                  <c:v>64.175131356302956</c:v>
                </c:pt>
                <c:pt idx="4237">
                  <c:v>64.175131356302956</c:v>
                </c:pt>
                <c:pt idx="4238">
                  <c:v>64.175131356302956</c:v>
                </c:pt>
                <c:pt idx="4239">
                  <c:v>64.175131356302956</c:v>
                </c:pt>
                <c:pt idx="4240">
                  <c:v>64.175131356302956</c:v>
                </c:pt>
                <c:pt idx="4241">
                  <c:v>64.175131356302956</c:v>
                </c:pt>
                <c:pt idx="4242">
                  <c:v>64.175131356302956</c:v>
                </c:pt>
                <c:pt idx="4243">
                  <c:v>64.175131356302956</c:v>
                </c:pt>
                <c:pt idx="4244">
                  <c:v>64.175131356302956</c:v>
                </c:pt>
                <c:pt idx="4245">
                  <c:v>64.175131356302956</c:v>
                </c:pt>
                <c:pt idx="4246">
                  <c:v>64.175131356302956</c:v>
                </c:pt>
                <c:pt idx="4247">
                  <c:v>64.175131356302956</c:v>
                </c:pt>
                <c:pt idx="4248">
                  <c:v>64.175131356302956</c:v>
                </c:pt>
                <c:pt idx="4249">
                  <c:v>64.175131356302956</c:v>
                </c:pt>
                <c:pt idx="4250">
                  <c:v>64.175131356302956</c:v>
                </c:pt>
                <c:pt idx="4251">
                  <c:v>64.175131356302956</c:v>
                </c:pt>
                <c:pt idx="4252">
                  <c:v>64.175131356302956</c:v>
                </c:pt>
                <c:pt idx="4253">
                  <c:v>64.175131356302956</c:v>
                </c:pt>
                <c:pt idx="4254">
                  <c:v>64.183619619934561</c:v>
                </c:pt>
                <c:pt idx="4255">
                  <c:v>64.197766725987194</c:v>
                </c:pt>
                <c:pt idx="4256">
                  <c:v>64.217572674460854</c:v>
                </c:pt>
                <c:pt idx="4257">
                  <c:v>64.243037465355528</c:v>
                </c:pt>
                <c:pt idx="4258">
                  <c:v>64.274161098671271</c:v>
                </c:pt>
                <c:pt idx="4259">
                  <c:v>64.319431838039634</c:v>
                </c:pt>
                <c:pt idx="4260">
                  <c:v>64.370361419829038</c:v>
                </c:pt>
                <c:pt idx="4261">
                  <c:v>64.421291001618471</c:v>
                </c:pt>
                <c:pt idx="4262">
                  <c:v>64.483538268249987</c:v>
                </c:pt>
                <c:pt idx="4263">
                  <c:v>64.540126692460476</c:v>
                </c:pt>
                <c:pt idx="4264">
                  <c:v>64.599544537881442</c:v>
                </c:pt>
                <c:pt idx="4265">
                  <c:v>64.66179180451293</c:v>
                </c:pt>
                <c:pt idx="4266">
                  <c:v>64.741015598407543</c:v>
                </c:pt>
                <c:pt idx="4267">
                  <c:v>64.817409971091664</c:v>
                </c:pt>
                <c:pt idx="4268">
                  <c:v>64.888145501354742</c:v>
                </c:pt>
                <c:pt idx="4269">
                  <c:v>64.936245661933654</c:v>
                </c:pt>
                <c:pt idx="4270">
                  <c:v>64.967369295249426</c:v>
                </c:pt>
                <c:pt idx="4271">
                  <c:v>64.97868698009151</c:v>
                </c:pt>
                <c:pt idx="4272">
                  <c:v>64.998492928565156</c:v>
                </c:pt>
                <c:pt idx="4273">
                  <c:v>65.012640034617718</c:v>
                </c:pt>
                <c:pt idx="4274">
                  <c:v>65.035275404301885</c:v>
                </c:pt>
                <c:pt idx="4275">
                  <c:v>65.049422510354447</c:v>
                </c:pt>
                <c:pt idx="4276">
                  <c:v>65.049422510354447</c:v>
                </c:pt>
                <c:pt idx="4277">
                  <c:v>65.049422510354447</c:v>
                </c:pt>
                <c:pt idx="4278">
                  <c:v>65.049422510354447</c:v>
                </c:pt>
                <c:pt idx="4279">
                  <c:v>65.049422510354447</c:v>
                </c:pt>
                <c:pt idx="4280">
                  <c:v>65.049422510354447</c:v>
                </c:pt>
                <c:pt idx="4281">
                  <c:v>65.049422510354447</c:v>
                </c:pt>
                <c:pt idx="4282">
                  <c:v>65.049422510354447</c:v>
                </c:pt>
                <c:pt idx="4283">
                  <c:v>65.049422510354447</c:v>
                </c:pt>
                <c:pt idx="4284">
                  <c:v>65.049422510354447</c:v>
                </c:pt>
                <c:pt idx="4285">
                  <c:v>65.055081352775503</c:v>
                </c:pt>
                <c:pt idx="4286">
                  <c:v>65.055081352775503</c:v>
                </c:pt>
                <c:pt idx="4287">
                  <c:v>65.055081352775503</c:v>
                </c:pt>
                <c:pt idx="4288">
                  <c:v>65.055081352775503</c:v>
                </c:pt>
                <c:pt idx="4289">
                  <c:v>65.057910773986023</c:v>
                </c:pt>
                <c:pt idx="4290">
                  <c:v>65.057910773986023</c:v>
                </c:pt>
                <c:pt idx="4291">
                  <c:v>65.057910773986023</c:v>
                </c:pt>
                <c:pt idx="4292">
                  <c:v>65.086204986091246</c:v>
                </c:pt>
                <c:pt idx="4293">
                  <c:v>65.111669776985934</c:v>
                </c:pt>
                <c:pt idx="4294">
                  <c:v>65.128646304249088</c:v>
                </c:pt>
                <c:pt idx="4295">
                  <c:v>65.159769937564832</c:v>
                </c:pt>
                <c:pt idx="4296">
                  <c:v>65.188064149670097</c:v>
                </c:pt>
                <c:pt idx="4297">
                  <c:v>65.188064149670097</c:v>
                </c:pt>
                <c:pt idx="4298">
                  <c:v>65.188064149670097</c:v>
                </c:pt>
                <c:pt idx="4299">
                  <c:v>65.188064149670097</c:v>
                </c:pt>
                <c:pt idx="4300">
                  <c:v>65.188064149670097</c:v>
                </c:pt>
                <c:pt idx="4301">
                  <c:v>65.188064149670097</c:v>
                </c:pt>
                <c:pt idx="4302">
                  <c:v>65.188064149670097</c:v>
                </c:pt>
                <c:pt idx="4303">
                  <c:v>65.188064149670097</c:v>
                </c:pt>
                <c:pt idx="4304">
                  <c:v>65.188064149670097</c:v>
                </c:pt>
                <c:pt idx="4305">
                  <c:v>65.188064149670097</c:v>
                </c:pt>
                <c:pt idx="4306">
                  <c:v>65.188064149670097</c:v>
                </c:pt>
                <c:pt idx="4307">
                  <c:v>65.188064149670097</c:v>
                </c:pt>
                <c:pt idx="4308">
                  <c:v>65.207870098143758</c:v>
                </c:pt>
                <c:pt idx="4309">
                  <c:v>65.250311416301628</c:v>
                </c:pt>
                <c:pt idx="4310">
                  <c:v>65.434223794985598</c:v>
                </c:pt>
                <c:pt idx="4311">
                  <c:v>65.841660449300861</c:v>
                </c:pt>
                <c:pt idx="4312">
                  <c:v>66.367932794458099</c:v>
                </c:pt>
                <c:pt idx="4313">
                  <c:v>66.894205139615309</c:v>
                </c:pt>
                <c:pt idx="4314">
                  <c:v>67.40067153629883</c:v>
                </c:pt>
                <c:pt idx="4315">
                  <c:v>67.754349187614125</c:v>
                </c:pt>
                <c:pt idx="4316">
                  <c:v>67.873184878456058</c:v>
                </c:pt>
                <c:pt idx="4317">
                  <c:v>67.873184878456058</c:v>
                </c:pt>
                <c:pt idx="4318">
                  <c:v>67.873184878456058</c:v>
                </c:pt>
                <c:pt idx="4319">
                  <c:v>67.873184878456058</c:v>
                </c:pt>
                <c:pt idx="4320">
                  <c:v>67.873184878456058</c:v>
                </c:pt>
                <c:pt idx="4321">
                  <c:v>67.873184878456058</c:v>
                </c:pt>
                <c:pt idx="4322">
                  <c:v>67.873184878456058</c:v>
                </c:pt>
                <c:pt idx="4323">
                  <c:v>67.878843720877114</c:v>
                </c:pt>
                <c:pt idx="4324">
                  <c:v>67.955238093561221</c:v>
                </c:pt>
                <c:pt idx="4325">
                  <c:v>68.074073784403154</c:v>
                </c:pt>
                <c:pt idx="4326">
                  <c:v>68.187250632824075</c:v>
                </c:pt>
                <c:pt idx="4327">
                  <c:v>68.340039378192301</c:v>
                </c:pt>
                <c:pt idx="4328">
                  <c:v>68.518292914455202</c:v>
                </c:pt>
                <c:pt idx="4329">
                  <c:v>68.620152078033996</c:v>
                </c:pt>
                <c:pt idx="4330">
                  <c:v>68.713522977981256</c:v>
                </c:pt>
                <c:pt idx="4331">
                  <c:v>68.795576193086418</c:v>
                </c:pt>
                <c:pt idx="4332">
                  <c:v>68.843676353665259</c:v>
                </c:pt>
                <c:pt idx="4333">
                  <c:v>68.857823459717864</c:v>
                </c:pt>
                <c:pt idx="4334">
                  <c:v>68.86348230213892</c:v>
                </c:pt>
                <c:pt idx="4335">
                  <c:v>68.86348230213892</c:v>
                </c:pt>
                <c:pt idx="4336">
                  <c:v>68.86348230213892</c:v>
                </c:pt>
                <c:pt idx="4337">
                  <c:v>68.86348230213892</c:v>
                </c:pt>
                <c:pt idx="4338">
                  <c:v>68.86348230213892</c:v>
                </c:pt>
                <c:pt idx="4339">
                  <c:v>68.86348230213892</c:v>
                </c:pt>
                <c:pt idx="4340">
                  <c:v>68.86348230213892</c:v>
                </c:pt>
                <c:pt idx="4341">
                  <c:v>68.86348230213892</c:v>
                </c:pt>
                <c:pt idx="4342">
                  <c:v>68.86348230213892</c:v>
                </c:pt>
                <c:pt idx="4343">
                  <c:v>68.86348230213892</c:v>
                </c:pt>
                <c:pt idx="4344">
                  <c:v>68.86348230213892</c:v>
                </c:pt>
                <c:pt idx="4345">
                  <c:v>68.86348230213892</c:v>
                </c:pt>
                <c:pt idx="4346">
                  <c:v>68.86348230213892</c:v>
                </c:pt>
                <c:pt idx="4347">
                  <c:v>68.86631172334944</c:v>
                </c:pt>
                <c:pt idx="4348">
                  <c:v>68.86631172334944</c:v>
                </c:pt>
                <c:pt idx="4349">
                  <c:v>68.86631172334944</c:v>
                </c:pt>
                <c:pt idx="4350">
                  <c:v>68.86631172334944</c:v>
                </c:pt>
                <c:pt idx="4351">
                  <c:v>68.86631172334944</c:v>
                </c:pt>
                <c:pt idx="4352">
                  <c:v>68.86631172334944</c:v>
                </c:pt>
                <c:pt idx="4353">
                  <c:v>68.869141144559919</c:v>
                </c:pt>
                <c:pt idx="4354">
                  <c:v>68.87197056577044</c:v>
                </c:pt>
                <c:pt idx="4355">
                  <c:v>68.87197056577044</c:v>
                </c:pt>
                <c:pt idx="4356">
                  <c:v>68.87197056577044</c:v>
                </c:pt>
                <c:pt idx="4357">
                  <c:v>68.87197056577044</c:v>
                </c:pt>
                <c:pt idx="4358">
                  <c:v>68.87197056577044</c:v>
                </c:pt>
                <c:pt idx="4359">
                  <c:v>68.87197056577044</c:v>
                </c:pt>
                <c:pt idx="4360">
                  <c:v>68.87197056577044</c:v>
                </c:pt>
                <c:pt idx="4361">
                  <c:v>68.877629408191495</c:v>
                </c:pt>
                <c:pt idx="4362">
                  <c:v>68.877629408191495</c:v>
                </c:pt>
                <c:pt idx="4363">
                  <c:v>68.880458829402002</c:v>
                </c:pt>
                <c:pt idx="4364">
                  <c:v>68.880458829402002</c:v>
                </c:pt>
                <c:pt idx="4365">
                  <c:v>68.880458829402002</c:v>
                </c:pt>
                <c:pt idx="4366">
                  <c:v>68.880458829402002</c:v>
                </c:pt>
                <c:pt idx="4367">
                  <c:v>68.880458829402002</c:v>
                </c:pt>
                <c:pt idx="4368">
                  <c:v>68.880458829402002</c:v>
                </c:pt>
                <c:pt idx="4369">
                  <c:v>68.883288250612537</c:v>
                </c:pt>
                <c:pt idx="4370">
                  <c:v>68.883288250612537</c:v>
                </c:pt>
                <c:pt idx="4371">
                  <c:v>68.883288250612537</c:v>
                </c:pt>
                <c:pt idx="4372">
                  <c:v>68.883288250612537</c:v>
                </c:pt>
                <c:pt idx="4373">
                  <c:v>68.883288250612537</c:v>
                </c:pt>
                <c:pt idx="4374">
                  <c:v>68.883288250612537</c:v>
                </c:pt>
                <c:pt idx="4375">
                  <c:v>68.883288250612537</c:v>
                </c:pt>
                <c:pt idx="4376">
                  <c:v>68.883288250612537</c:v>
                </c:pt>
                <c:pt idx="4377">
                  <c:v>68.883288250612537</c:v>
                </c:pt>
                <c:pt idx="4378">
                  <c:v>68.883288250612537</c:v>
                </c:pt>
                <c:pt idx="4379">
                  <c:v>68.888947093033607</c:v>
                </c:pt>
                <c:pt idx="4380">
                  <c:v>68.900264777875734</c:v>
                </c:pt>
                <c:pt idx="4381">
                  <c:v>68.905923620296804</c:v>
                </c:pt>
                <c:pt idx="4382">
                  <c:v>68.908753041507325</c:v>
                </c:pt>
                <c:pt idx="4383">
                  <c:v>68.914411883928381</c:v>
                </c:pt>
                <c:pt idx="4384">
                  <c:v>68.914411883928381</c:v>
                </c:pt>
                <c:pt idx="4385">
                  <c:v>68.914411883928381</c:v>
                </c:pt>
                <c:pt idx="4386">
                  <c:v>68.914411883928381</c:v>
                </c:pt>
                <c:pt idx="4387">
                  <c:v>68.914411883928381</c:v>
                </c:pt>
                <c:pt idx="4388">
                  <c:v>68.914411883928381</c:v>
                </c:pt>
                <c:pt idx="4389">
                  <c:v>68.914411883928381</c:v>
                </c:pt>
                <c:pt idx="4390">
                  <c:v>68.914411883928381</c:v>
                </c:pt>
                <c:pt idx="4391">
                  <c:v>68.914411883928381</c:v>
                </c:pt>
                <c:pt idx="4392">
                  <c:v>68.917241305138901</c:v>
                </c:pt>
                <c:pt idx="4393">
                  <c:v>68.920070726349422</c:v>
                </c:pt>
                <c:pt idx="4394">
                  <c:v>68.920070726349422</c:v>
                </c:pt>
                <c:pt idx="4395">
                  <c:v>68.920070726349422</c:v>
                </c:pt>
                <c:pt idx="4396">
                  <c:v>68.920070726349422</c:v>
                </c:pt>
                <c:pt idx="4397">
                  <c:v>68.920070726349422</c:v>
                </c:pt>
                <c:pt idx="4398">
                  <c:v>68.920070726349422</c:v>
                </c:pt>
                <c:pt idx="4399">
                  <c:v>68.920070726349422</c:v>
                </c:pt>
                <c:pt idx="4400">
                  <c:v>68.920070726349422</c:v>
                </c:pt>
                <c:pt idx="4401">
                  <c:v>68.920070726349422</c:v>
                </c:pt>
                <c:pt idx="4402">
                  <c:v>68.925729568770493</c:v>
                </c:pt>
                <c:pt idx="4403">
                  <c:v>68.925729568770493</c:v>
                </c:pt>
                <c:pt idx="4404">
                  <c:v>68.925729568770493</c:v>
                </c:pt>
                <c:pt idx="4405">
                  <c:v>68.925729568770493</c:v>
                </c:pt>
                <c:pt idx="4406">
                  <c:v>68.925729568770493</c:v>
                </c:pt>
                <c:pt idx="4407">
                  <c:v>68.925729568770493</c:v>
                </c:pt>
                <c:pt idx="4408">
                  <c:v>68.925729568770493</c:v>
                </c:pt>
                <c:pt idx="4409">
                  <c:v>68.925729568770493</c:v>
                </c:pt>
                <c:pt idx="4410">
                  <c:v>68.93138841119152</c:v>
                </c:pt>
                <c:pt idx="4411">
                  <c:v>68.937047253612576</c:v>
                </c:pt>
                <c:pt idx="4412">
                  <c:v>68.939876674823097</c:v>
                </c:pt>
                <c:pt idx="4413">
                  <c:v>68.965341465717785</c:v>
                </c:pt>
                <c:pt idx="4414">
                  <c:v>68.987976835401952</c:v>
                </c:pt>
                <c:pt idx="4415">
                  <c:v>68.993635677823008</c:v>
                </c:pt>
                <c:pt idx="4416">
                  <c:v>69.013441626296654</c:v>
                </c:pt>
                <c:pt idx="4417">
                  <c:v>69.064371208086087</c:v>
                </c:pt>
                <c:pt idx="4418">
                  <c:v>69.11247136866497</c:v>
                </c:pt>
                <c:pt idx="4419">
                  <c:v>69.154912686822826</c:v>
                </c:pt>
                <c:pt idx="4420">
                  <c:v>69.180377477717514</c:v>
                </c:pt>
                <c:pt idx="4421">
                  <c:v>69.219989374664863</c:v>
                </c:pt>
                <c:pt idx="4422">
                  <c:v>69.219989374664863</c:v>
                </c:pt>
                <c:pt idx="4423">
                  <c:v>69.219989374664863</c:v>
                </c:pt>
                <c:pt idx="4424">
                  <c:v>69.245454165559551</c:v>
                </c:pt>
                <c:pt idx="4425">
                  <c:v>69.270918956454238</c:v>
                </c:pt>
                <c:pt idx="4426">
                  <c:v>69.304872010980461</c:v>
                </c:pt>
                <c:pt idx="4427">
                  <c:v>69.355801592769822</c:v>
                </c:pt>
                <c:pt idx="4428">
                  <c:v>69.440684229085505</c:v>
                </c:pt>
                <c:pt idx="4429">
                  <c:v>69.494443232085445</c:v>
                </c:pt>
                <c:pt idx="4430">
                  <c:v>69.59064355324324</c:v>
                </c:pt>
                <c:pt idx="4431">
                  <c:v>69.638743713822123</c:v>
                </c:pt>
                <c:pt idx="4432">
                  <c:v>69.715138086506229</c:v>
                </c:pt>
                <c:pt idx="4433">
                  <c:v>69.780214774348266</c:v>
                </c:pt>
                <c:pt idx="4434">
                  <c:v>69.882073937927061</c:v>
                </c:pt>
                <c:pt idx="4435">
                  <c:v>69.995250786347938</c:v>
                </c:pt>
                <c:pt idx="4436">
                  <c:v>70.102768792347817</c:v>
                </c:pt>
                <c:pt idx="4437">
                  <c:v>70.227263325610849</c:v>
                </c:pt>
                <c:pt idx="4438">
                  <c:v>70.354587280084317</c:v>
                </c:pt>
                <c:pt idx="4439">
                  <c:v>70.476252392136772</c:v>
                </c:pt>
                <c:pt idx="4440">
                  <c:v>70.569623292084032</c:v>
                </c:pt>
                <c:pt idx="4441">
                  <c:v>70.679970719294431</c:v>
                </c:pt>
                <c:pt idx="4442">
                  <c:v>70.770512198031128</c:v>
                </c:pt>
                <c:pt idx="4443">
                  <c:v>70.866712519188923</c:v>
                </c:pt>
                <c:pt idx="4444">
                  <c:v>70.917642100978355</c:v>
                </c:pt>
                <c:pt idx="4445">
                  <c:v>70.991207052451955</c:v>
                </c:pt>
                <c:pt idx="4446">
                  <c:v>71.07608968876761</c:v>
                </c:pt>
                <c:pt idx="4447">
                  <c:v>71.135507534188605</c:v>
                </c:pt>
                <c:pt idx="4448">
                  <c:v>71.172290009925405</c:v>
                </c:pt>
                <c:pt idx="4449">
                  <c:v>71.234537276556892</c:v>
                </c:pt>
                <c:pt idx="4450">
                  <c:v>71.248684382609483</c:v>
                </c:pt>
                <c:pt idx="4451">
                  <c:v>71.319419912872561</c:v>
                </c:pt>
                <c:pt idx="4452">
                  <c:v>71.367520073451416</c:v>
                </c:pt>
                <c:pt idx="4453">
                  <c:v>71.446743867346044</c:v>
                </c:pt>
                <c:pt idx="4454">
                  <c:v>71.489185185503871</c:v>
                </c:pt>
                <c:pt idx="4455">
                  <c:v>71.514649976398559</c:v>
                </c:pt>
                <c:pt idx="4456">
                  <c:v>71.514649976398559</c:v>
                </c:pt>
                <c:pt idx="4457">
                  <c:v>71.514649976398559</c:v>
                </c:pt>
                <c:pt idx="4458">
                  <c:v>71.514649976398559</c:v>
                </c:pt>
                <c:pt idx="4459">
                  <c:v>71.514649976398559</c:v>
                </c:pt>
                <c:pt idx="4460">
                  <c:v>71.517479397609108</c:v>
                </c:pt>
                <c:pt idx="4461">
                  <c:v>71.517479397609108</c:v>
                </c:pt>
                <c:pt idx="4462">
                  <c:v>71.517479397609108</c:v>
                </c:pt>
                <c:pt idx="4463">
                  <c:v>71.517479397609108</c:v>
                </c:pt>
                <c:pt idx="4464">
                  <c:v>71.517479397609108</c:v>
                </c:pt>
                <c:pt idx="4465">
                  <c:v>71.517479397609108</c:v>
                </c:pt>
                <c:pt idx="4466">
                  <c:v>71.517479397609108</c:v>
                </c:pt>
                <c:pt idx="4467">
                  <c:v>71.517479397609108</c:v>
                </c:pt>
                <c:pt idx="4468">
                  <c:v>71.517479397609108</c:v>
                </c:pt>
                <c:pt idx="4469">
                  <c:v>71.534455924872262</c:v>
                </c:pt>
                <c:pt idx="4470">
                  <c:v>71.545773609714374</c:v>
                </c:pt>
                <c:pt idx="4471">
                  <c:v>71.574067821819611</c:v>
                </c:pt>
                <c:pt idx="4472">
                  <c:v>71.613679718766917</c:v>
                </c:pt>
                <c:pt idx="4473">
                  <c:v>71.65895045813528</c:v>
                </c:pt>
                <c:pt idx="4474">
                  <c:v>71.692903512661559</c:v>
                </c:pt>
                <c:pt idx="4475">
                  <c:v>71.729685988398359</c:v>
                </c:pt>
                <c:pt idx="4476">
                  <c:v>71.755150779293075</c:v>
                </c:pt>
                <c:pt idx="4477">
                  <c:v>71.81456862471407</c:v>
                </c:pt>
                <c:pt idx="4478">
                  <c:v>71.876815891345586</c:v>
                </c:pt>
                <c:pt idx="4479">
                  <c:v>71.981504476134887</c:v>
                </c:pt>
                <c:pt idx="4480">
                  <c:v>72.103169588187342</c:v>
                </c:pt>
                <c:pt idx="4481">
                  <c:v>72.270105439608159</c:v>
                </c:pt>
                <c:pt idx="4482">
                  <c:v>72.462506081923721</c:v>
                </c:pt>
                <c:pt idx="4483">
                  <c:v>72.688859778765533</c:v>
                </c:pt>
                <c:pt idx="4484">
                  <c:v>72.895407527133727</c:v>
                </c:pt>
                <c:pt idx="4485">
                  <c:v>73.099125854291373</c:v>
                </c:pt>
                <c:pt idx="4486">
                  <c:v>73.271720548133246</c:v>
                </c:pt>
                <c:pt idx="4487">
                  <c:v>73.413191608659346</c:v>
                </c:pt>
                <c:pt idx="4488">
                  <c:v>73.529197878290773</c:v>
                </c:pt>
                <c:pt idx="4489">
                  <c:v>73.662180675185311</c:v>
                </c:pt>
                <c:pt idx="4490">
                  <c:v>73.829116526606128</c:v>
                </c:pt>
                <c:pt idx="4491">
                  <c:v>74.066787908290067</c:v>
                </c:pt>
                <c:pt idx="4492">
                  <c:v>74.329924080868693</c:v>
                </c:pt>
                <c:pt idx="4493">
                  <c:v>74.621354465552514</c:v>
                </c:pt>
                <c:pt idx="4494">
                  <c:v>74.983520380499414</c:v>
                </c:pt>
                <c:pt idx="4495">
                  <c:v>75.317392083341076</c:v>
                </c:pt>
                <c:pt idx="4496">
                  <c:v>75.586187098340716</c:v>
                </c:pt>
                <c:pt idx="4497">
                  <c:v>75.823858480024612</c:v>
                </c:pt>
                <c:pt idx="4498">
                  <c:v>76.047382755655917</c:v>
                </c:pt>
                <c:pt idx="4499">
                  <c:v>76.21997744949779</c:v>
                </c:pt>
                <c:pt idx="4500">
                  <c:v>76.378425037287101</c:v>
                </c:pt>
                <c:pt idx="4501">
                  <c:v>76.539702046286891</c:v>
                </c:pt>
                <c:pt idx="4502">
                  <c:v>76.686831949234048</c:v>
                </c:pt>
                <c:pt idx="4503">
                  <c:v>76.850938379444358</c:v>
                </c:pt>
                <c:pt idx="4504">
                  <c:v>77.015044809654668</c:v>
                </c:pt>
                <c:pt idx="4505">
                  <c:v>77.213104294391229</c:v>
                </c:pt>
                <c:pt idx="4506">
                  <c:v>77.411163779127818</c:v>
                </c:pt>
                <c:pt idx="4507">
                  <c:v>77.603564421443366</c:v>
                </c:pt>
                <c:pt idx="4508">
                  <c:v>77.759182588022071</c:v>
                </c:pt>
                <c:pt idx="4509">
                  <c:v>77.880847700074526</c:v>
                </c:pt>
                <c:pt idx="4510">
                  <c:v>77.979877442442813</c:v>
                </c:pt>
                <c:pt idx="4511">
                  <c:v>78.070418921179524</c:v>
                </c:pt>
                <c:pt idx="4512">
                  <c:v>78.160960399916206</c:v>
                </c:pt>
                <c:pt idx="4513">
                  <c:v>78.243013615021368</c:v>
                </c:pt>
                <c:pt idx="4514">
                  <c:v>78.322237408916024</c:v>
                </c:pt>
                <c:pt idx="4515">
                  <c:v>78.429755414915874</c:v>
                </c:pt>
                <c:pt idx="4516">
                  <c:v>78.599520687547212</c:v>
                </c:pt>
                <c:pt idx="4517">
                  <c:v>78.777774223810141</c:v>
                </c:pt>
                <c:pt idx="4518">
                  <c:v>79.01261618428353</c:v>
                </c:pt>
                <c:pt idx="4519">
                  <c:v>79.301217147756788</c:v>
                </c:pt>
                <c:pt idx="4520">
                  <c:v>79.669041905124715</c:v>
                </c:pt>
                <c:pt idx="4521">
                  <c:v>80.031207820071614</c:v>
                </c:pt>
                <c:pt idx="4522">
                  <c:v>80.441473895597397</c:v>
                </c:pt>
                <c:pt idx="4523">
                  <c:v>80.831934022649492</c:v>
                </c:pt>
                <c:pt idx="4524">
                  <c:v>81.17712341033328</c:v>
                </c:pt>
                <c:pt idx="4525">
                  <c:v>81.420453634438218</c:v>
                </c:pt>
                <c:pt idx="4526">
                  <c:v>81.624171961595835</c:v>
                </c:pt>
                <c:pt idx="4527">
                  <c:v>81.813743182700861</c:v>
                </c:pt>
                <c:pt idx="4528">
                  <c:v>82.040096879542688</c:v>
                </c:pt>
                <c:pt idx="4529">
                  <c:v>82.306062473331821</c:v>
                </c:pt>
                <c:pt idx="4530">
                  <c:v>82.566369224699883</c:v>
                </c:pt>
                <c:pt idx="4531">
                  <c:v>82.826675976067961</c:v>
                </c:pt>
                <c:pt idx="4532">
                  <c:v>83.047370830488717</c:v>
                </c:pt>
                <c:pt idx="4533">
                  <c:v>83.205818418277971</c:v>
                </c:pt>
                <c:pt idx="4534">
                  <c:v>83.302018739435709</c:v>
                </c:pt>
                <c:pt idx="4535">
                  <c:v>83.389730796961913</c:v>
                </c:pt>
                <c:pt idx="4536">
                  <c:v>83.451978063593387</c:v>
                </c:pt>
                <c:pt idx="4537">
                  <c:v>83.505737066593326</c:v>
                </c:pt>
                <c:pt idx="4538">
                  <c:v>83.556666648382716</c:v>
                </c:pt>
                <c:pt idx="4539">
                  <c:v>83.599107966540572</c:v>
                </c:pt>
                <c:pt idx="4540">
                  <c:v>83.633061021066851</c:v>
                </c:pt>
                <c:pt idx="4541">
                  <c:v>83.647208127119484</c:v>
                </c:pt>
                <c:pt idx="4542">
                  <c:v>83.65286696954054</c:v>
                </c:pt>
                <c:pt idx="4543">
                  <c:v>83.65286696954054</c:v>
                </c:pt>
                <c:pt idx="4544">
                  <c:v>83.661355233172088</c:v>
                </c:pt>
                <c:pt idx="4545">
                  <c:v>83.669843496803651</c:v>
                </c:pt>
                <c:pt idx="4546">
                  <c:v>83.700967130119395</c:v>
                </c:pt>
                <c:pt idx="4547">
                  <c:v>83.822632242171863</c:v>
                </c:pt>
                <c:pt idx="4548">
                  <c:v>83.93863851180329</c:v>
                </c:pt>
                <c:pt idx="4549">
                  <c:v>84.091427257171517</c:v>
                </c:pt>
                <c:pt idx="4550">
                  <c:v>84.261192529802912</c:v>
                </c:pt>
                <c:pt idx="4551">
                  <c:v>84.408322432750111</c:v>
                </c:pt>
                <c:pt idx="4552">
                  <c:v>84.484716805434218</c:v>
                </c:pt>
                <c:pt idx="4553">
                  <c:v>84.569599441749901</c:v>
                </c:pt>
                <c:pt idx="4554">
                  <c:v>84.60355249627618</c:v>
                </c:pt>
                <c:pt idx="4555">
                  <c:v>84.61769960232877</c:v>
                </c:pt>
                <c:pt idx="4556">
                  <c:v>84.665799762907653</c:v>
                </c:pt>
                <c:pt idx="4557">
                  <c:v>84.81858850827588</c:v>
                </c:pt>
                <c:pt idx="4558">
                  <c:v>84.988353780907218</c:v>
                </c:pt>
                <c:pt idx="4559">
                  <c:v>85.169436738380654</c:v>
                </c:pt>
                <c:pt idx="4560">
                  <c:v>85.39579043522248</c:v>
                </c:pt>
                <c:pt idx="4561">
                  <c:v>85.66458545022212</c:v>
                </c:pt>
                <c:pt idx="4562">
                  <c:v>85.831521301642965</c:v>
                </c:pt>
                <c:pt idx="4563">
                  <c:v>85.978651204590136</c:v>
                </c:pt>
                <c:pt idx="4564">
                  <c:v>86.125781107537335</c:v>
                </c:pt>
                <c:pt idx="4565">
                  <c:v>86.210663743853019</c:v>
                </c:pt>
                <c:pt idx="4566">
                  <c:v>86.210663743853019</c:v>
                </c:pt>
                <c:pt idx="4567">
                  <c:v>86.210663743853019</c:v>
                </c:pt>
                <c:pt idx="4568">
                  <c:v>86.210663743853019</c:v>
                </c:pt>
                <c:pt idx="4569">
                  <c:v>86.210663743853019</c:v>
                </c:pt>
                <c:pt idx="4570">
                  <c:v>86.210663743853019</c:v>
                </c:pt>
                <c:pt idx="4571">
                  <c:v>86.210663743853019</c:v>
                </c:pt>
                <c:pt idx="4572">
                  <c:v>86.221981428695102</c:v>
                </c:pt>
                <c:pt idx="4573">
                  <c:v>86.221981428695102</c:v>
                </c:pt>
                <c:pt idx="4574">
                  <c:v>86.221981428695102</c:v>
                </c:pt>
                <c:pt idx="4575">
                  <c:v>86.221981428695102</c:v>
                </c:pt>
                <c:pt idx="4576">
                  <c:v>86.221981428695102</c:v>
                </c:pt>
                <c:pt idx="4577">
                  <c:v>86.221981428695102</c:v>
                </c:pt>
                <c:pt idx="4578">
                  <c:v>86.238957955958256</c:v>
                </c:pt>
                <c:pt idx="4579">
                  <c:v>86.238957955958256</c:v>
                </c:pt>
                <c:pt idx="4580">
                  <c:v>86.261593325642423</c:v>
                </c:pt>
                <c:pt idx="4581">
                  <c:v>86.261593325642423</c:v>
                </c:pt>
                <c:pt idx="4582">
                  <c:v>86.264422746852929</c:v>
                </c:pt>
                <c:pt idx="4583">
                  <c:v>86.264422746852929</c:v>
                </c:pt>
                <c:pt idx="4584">
                  <c:v>86.264422746852929</c:v>
                </c:pt>
                <c:pt idx="4585">
                  <c:v>86.264422746852929</c:v>
                </c:pt>
                <c:pt idx="4586">
                  <c:v>86.264422746852929</c:v>
                </c:pt>
                <c:pt idx="4587">
                  <c:v>86.264422746852929</c:v>
                </c:pt>
                <c:pt idx="4588">
                  <c:v>86.264422746852929</c:v>
                </c:pt>
                <c:pt idx="4589">
                  <c:v>86.264422746852929</c:v>
                </c:pt>
                <c:pt idx="4590">
                  <c:v>86.264422746852929</c:v>
                </c:pt>
                <c:pt idx="4591">
                  <c:v>86.264422746852929</c:v>
                </c:pt>
                <c:pt idx="4592">
                  <c:v>86.264422746852929</c:v>
                </c:pt>
                <c:pt idx="4593">
                  <c:v>86.264422746852929</c:v>
                </c:pt>
                <c:pt idx="4594">
                  <c:v>86.264422746852929</c:v>
                </c:pt>
                <c:pt idx="4595">
                  <c:v>86.264422746852929</c:v>
                </c:pt>
                <c:pt idx="4596">
                  <c:v>86.264422746852929</c:v>
                </c:pt>
                <c:pt idx="4597">
                  <c:v>86.264422746852929</c:v>
                </c:pt>
                <c:pt idx="4598">
                  <c:v>86.264422746852929</c:v>
                </c:pt>
                <c:pt idx="4599">
                  <c:v>86.264422746852929</c:v>
                </c:pt>
                <c:pt idx="4600">
                  <c:v>86.301205222589715</c:v>
                </c:pt>
                <c:pt idx="4601">
                  <c:v>86.332328855905459</c:v>
                </c:pt>
                <c:pt idx="4602">
                  <c:v>86.363452489221174</c:v>
                </c:pt>
                <c:pt idx="4603">
                  <c:v>86.391746701326397</c:v>
                </c:pt>
                <c:pt idx="4604">
                  <c:v>86.414382071010564</c:v>
                </c:pt>
                <c:pt idx="4605">
                  <c:v>86.414382071010564</c:v>
                </c:pt>
                <c:pt idx="4606">
                  <c:v>86.414382071010564</c:v>
                </c:pt>
                <c:pt idx="4607">
                  <c:v>86.414382071010564</c:v>
                </c:pt>
                <c:pt idx="4608">
                  <c:v>86.414382071010564</c:v>
                </c:pt>
                <c:pt idx="4609">
                  <c:v>86.414382071010564</c:v>
                </c:pt>
                <c:pt idx="4610">
                  <c:v>86.414382071010564</c:v>
                </c:pt>
                <c:pt idx="4611">
                  <c:v>86.414382071010564</c:v>
                </c:pt>
                <c:pt idx="4612">
                  <c:v>86.414382071010564</c:v>
                </c:pt>
                <c:pt idx="4613">
                  <c:v>86.414382071010564</c:v>
                </c:pt>
                <c:pt idx="4614">
                  <c:v>86.414382071010564</c:v>
                </c:pt>
                <c:pt idx="4615">
                  <c:v>86.414382071010564</c:v>
                </c:pt>
                <c:pt idx="4616">
                  <c:v>86.414382071010564</c:v>
                </c:pt>
                <c:pt idx="4617">
                  <c:v>86.414382071010564</c:v>
                </c:pt>
                <c:pt idx="4618">
                  <c:v>86.414382071010564</c:v>
                </c:pt>
                <c:pt idx="4619">
                  <c:v>86.414382071010564</c:v>
                </c:pt>
                <c:pt idx="4620">
                  <c:v>86.414382071010564</c:v>
                </c:pt>
                <c:pt idx="4621">
                  <c:v>86.414382071010564</c:v>
                </c:pt>
                <c:pt idx="4622">
                  <c:v>86.414382071010564</c:v>
                </c:pt>
                <c:pt idx="4623">
                  <c:v>86.414382071010564</c:v>
                </c:pt>
                <c:pt idx="4624">
                  <c:v>86.414382071010564</c:v>
                </c:pt>
                <c:pt idx="4625">
                  <c:v>86.414382071010564</c:v>
                </c:pt>
                <c:pt idx="4626">
                  <c:v>86.414382071010564</c:v>
                </c:pt>
                <c:pt idx="4627">
                  <c:v>86.414382071010564</c:v>
                </c:pt>
                <c:pt idx="4628">
                  <c:v>86.414382071010564</c:v>
                </c:pt>
                <c:pt idx="4629">
                  <c:v>86.414382071010564</c:v>
                </c:pt>
                <c:pt idx="4630">
                  <c:v>86.414382071010564</c:v>
                </c:pt>
                <c:pt idx="4631">
                  <c:v>86.414382071010564</c:v>
                </c:pt>
                <c:pt idx="4632">
                  <c:v>86.414382071010564</c:v>
                </c:pt>
                <c:pt idx="4633">
                  <c:v>86.414382071010564</c:v>
                </c:pt>
                <c:pt idx="4634">
                  <c:v>86.414382071010564</c:v>
                </c:pt>
                <c:pt idx="4635">
                  <c:v>86.414382071010564</c:v>
                </c:pt>
                <c:pt idx="4636">
                  <c:v>86.414382071010564</c:v>
                </c:pt>
                <c:pt idx="4637">
                  <c:v>86.414382071010564</c:v>
                </c:pt>
                <c:pt idx="4638">
                  <c:v>86.414382071010564</c:v>
                </c:pt>
                <c:pt idx="4639">
                  <c:v>86.414382071010564</c:v>
                </c:pt>
                <c:pt idx="4640">
                  <c:v>86.414382071010564</c:v>
                </c:pt>
                <c:pt idx="4641">
                  <c:v>86.414382071010564</c:v>
                </c:pt>
                <c:pt idx="4642">
                  <c:v>86.414382071010564</c:v>
                </c:pt>
                <c:pt idx="4643">
                  <c:v>86.414382071010564</c:v>
                </c:pt>
                <c:pt idx="4644">
                  <c:v>86.414382071010564</c:v>
                </c:pt>
                <c:pt idx="4645">
                  <c:v>86.414382071010564</c:v>
                </c:pt>
                <c:pt idx="4646">
                  <c:v>86.414382071010564</c:v>
                </c:pt>
                <c:pt idx="4647">
                  <c:v>86.417211492221099</c:v>
                </c:pt>
                <c:pt idx="4648">
                  <c:v>86.42004091343162</c:v>
                </c:pt>
                <c:pt idx="4649">
                  <c:v>86.42004091343162</c:v>
                </c:pt>
                <c:pt idx="4650">
                  <c:v>86.42004091343162</c:v>
                </c:pt>
                <c:pt idx="4651">
                  <c:v>86.422870334642141</c:v>
                </c:pt>
                <c:pt idx="4652">
                  <c:v>86.422870334642141</c:v>
                </c:pt>
                <c:pt idx="4653">
                  <c:v>86.422870334642141</c:v>
                </c:pt>
                <c:pt idx="4654">
                  <c:v>86.422870334642141</c:v>
                </c:pt>
                <c:pt idx="4655">
                  <c:v>86.422870334642141</c:v>
                </c:pt>
                <c:pt idx="4656">
                  <c:v>86.422870334642141</c:v>
                </c:pt>
                <c:pt idx="4657">
                  <c:v>86.422870334642141</c:v>
                </c:pt>
                <c:pt idx="4658">
                  <c:v>86.422870334642141</c:v>
                </c:pt>
                <c:pt idx="4659">
                  <c:v>86.422870334642141</c:v>
                </c:pt>
                <c:pt idx="4660">
                  <c:v>86.422870334642141</c:v>
                </c:pt>
                <c:pt idx="4661">
                  <c:v>86.422870334642141</c:v>
                </c:pt>
                <c:pt idx="4662">
                  <c:v>86.422870334642141</c:v>
                </c:pt>
                <c:pt idx="4663">
                  <c:v>86.422870334642141</c:v>
                </c:pt>
                <c:pt idx="4664">
                  <c:v>86.422870334642141</c:v>
                </c:pt>
                <c:pt idx="4665">
                  <c:v>86.422870334642141</c:v>
                </c:pt>
                <c:pt idx="4666">
                  <c:v>86.422870334642141</c:v>
                </c:pt>
                <c:pt idx="4667">
                  <c:v>86.422870334642141</c:v>
                </c:pt>
                <c:pt idx="4668">
                  <c:v>86.422870334642141</c:v>
                </c:pt>
                <c:pt idx="4669">
                  <c:v>86.425699755852662</c:v>
                </c:pt>
                <c:pt idx="4670">
                  <c:v>86.428529177063169</c:v>
                </c:pt>
                <c:pt idx="4671">
                  <c:v>86.428529177063169</c:v>
                </c:pt>
                <c:pt idx="4672">
                  <c:v>86.428529177063169</c:v>
                </c:pt>
                <c:pt idx="4673">
                  <c:v>86.434188019484225</c:v>
                </c:pt>
                <c:pt idx="4674">
                  <c:v>86.437017440694731</c:v>
                </c:pt>
                <c:pt idx="4675">
                  <c:v>86.437017440694731</c:v>
                </c:pt>
                <c:pt idx="4676">
                  <c:v>86.437017440694731</c:v>
                </c:pt>
                <c:pt idx="4677">
                  <c:v>86.439846861905281</c:v>
                </c:pt>
                <c:pt idx="4678">
                  <c:v>86.439846861905281</c:v>
                </c:pt>
                <c:pt idx="4679">
                  <c:v>86.439846861905281</c:v>
                </c:pt>
                <c:pt idx="4680">
                  <c:v>86.439846861905281</c:v>
                </c:pt>
                <c:pt idx="4681">
                  <c:v>86.439846861905281</c:v>
                </c:pt>
                <c:pt idx="4682">
                  <c:v>86.439846861905281</c:v>
                </c:pt>
                <c:pt idx="4683">
                  <c:v>86.439846861905281</c:v>
                </c:pt>
                <c:pt idx="4684">
                  <c:v>86.439846861905281</c:v>
                </c:pt>
                <c:pt idx="4685">
                  <c:v>86.439846861905281</c:v>
                </c:pt>
                <c:pt idx="4686">
                  <c:v>86.439846861905281</c:v>
                </c:pt>
                <c:pt idx="4687">
                  <c:v>86.439846861905281</c:v>
                </c:pt>
                <c:pt idx="4688">
                  <c:v>86.439846861905281</c:v>
                </c:pt>
                <c:pt idx="4689">
                  <c:v>86.439846861905281</c:v>
                </c:pt>
                <c:pt idx="4690">
                  <c:v>86.439846861905281</c:v>
                </c:pt>
                <c:pt idx="4691">
                  <c:v>86.439846861905281</c:v>
                </c:pt>
                <c:pt idx="4692">
                  <c:v>86.439846861905281</c:v>
                </c:pt>
                <c:pt idx="4693">
                  <c:v>86.439846861905281</c:v>
                </c:pt>
                <c:pt idx="4694">
                  <c:v>86.439846861905281</c:v>
                </c:pt>
                <c:pt idx="4695">
                  <c:v>86.439846861905281</c:v>
                </c:pt>
                <c:pt idx="4696">
                  <c:v>86.439846861905281</c:v>
                </c:pt>
                <c:pt idx="4697">
                  <c:v>86.439846861905281</c:v>
                </c:pt>
                <c:pt idx="4698">
                  <c:v>86.439846861905281</c:v>
                </c:pt>
                <c:pt idx="4699">
                  <c:v>86.439846861905281</c:v>
                </c:pt>
                <c:pt idx="4700">
                  <c:v>86.439846861905281</c:v>
                </c:pt>
                <c:pt idx="4701">
                  <c:v>86.439846861905281</c:v>
                </c:pt>
                <c:pt idx="4702">
                  <c:v>86.439846861905281</c:v>
                </c:pt>
                <c:pt idx="4703">
                  <c:v>86.439846861905281</c:v>
                </c:pt>
                <c:pt idx="4704">
                  <c:v>86.439846861905281</c:v>
                </c:pt>
                <c:pt idx="4705">
                  <c:v>86.439846861905281</c:v>
                </c:pt>
                <c:pt idx="4706">
                  <c:v>86.439846861905281</c:v>
                </c:pt>
                <c:pt idx="4707">
                  <c:v>86.439846861905281</c:v>
                </c:pt>
                <c:pt idx="4708">
                  <c:v>86.439846861905281</c:v>
                </c:pt>
                <c:pt idx="4709">
                  <c:v>86.439846861905281</c:v>
                </c:pt>
                <c:pt idx="4710">
                  <c:v>86.439846861905281</c:v>
                </c:pt>
                <c:pt idx="4711">
                  <c:v>86.439846861905281</c:v>
                </c:pt>
                <c:pt idx="4712">
                  <c:v>86.439846861905281</c:v>
                </c:pt>
                <c:pt idx="4713">
                  <c:v>86.439846861905281</c:v>
                </c:pt>
                <c:pt idx="4714">
                  <c:v>86.439846861905281</c:v>
                </c:pt>
                <c:pt idx="4715">
                  <c:v>86.439846861905281</c:v>
                </c:pt>
                <c:pt idx="4716">
                  <c:v>86.439846861905281</c:v>
                </c:pt>
                <c:pt idx="4717">
                  <c:v>86.439846861905281</c:v>
                </c:pt>
                <c:pt idx="4718">
                  <c:v>86.439846861905281</c:v>
                </c:pt>
                <c:pt idx="4719">
                  <c:v>86.439846861905281</c:v>
                </c:pt>
                <c:pt idx="4720">
                  <c:v>86.439846861905281</c:v>
                </c:pt>
                <c:pt idx="4721">
                  <c:v>86.439846861905281</c:v>
                </c:pt>
                <c:pt idx="4722">
                  <c:v>86.439846861905281</c:v>
                </c:pt>
                <c:pt idx="4723">
                  <c:v>86.439846861905281</c:v>
                </c:pt>
                <c:pt idx="4724">
                  <c:v>86.439846861905281</c:v>
                </c:pt>
                <c:pt idx="4725">
                  <c:v>86.439846861905281</c:v>
                </c:pt>
                <c:pt idx="4726">
                  <c:v>86.439846861905281</c:v>
                </c:pt>
                <c:pt idx="4727">
                  <c:v>86.439846861905281</c:v>
                </c:pt>
                <c:pt idx="4728">
                  <c:v>86.439846861905281</c:v>
                </c:pt>
                <c:pt idx="4729">
                  <c:v>86.439846861905281</c:v>
                </c:pt>
                <c:pt idx="4730">
                  <c:v>86.439846861905281</c:v>
                </c:pt>
                <c:pt idx="4731">
                  <c:v>86.439846861905281</c:v>
                </c:pt>
                <c:pt idx="4732">
                  <c:v>86.439846861905281</c:v>
                </c:pt>
                <c:pt idx="4733">
                  <c:v>86.439846861905281</c:v>
                </c:pt>
                <c:pt idx="4734">
                  <c:v>86.439846861905281</c:v>
                </c:pt>
                <c:pt idx="4735">
                  <c:v>86.439846861905281</c:v>
                </c:pt>
                <c:pt idx="4736">
                  <c:v>86.439846861905281</c:v>
                </c:pt>
                <c:pt idx="4737">
                  <c:v>86.439846861905281</c:v>
                </c:pt>
                <c:pt idx="4738">
                  <c:v>86.439846861905281</c:v>
                </c:pt>
                <c:pt idx="4739">
                  <c:v>86.439846861905281</c:v>
                </c:pt>
                <c:pt idx="4740">
                  <c:v>86.439846861905281</c:v>
                </c:pt>
                <c:pt idx="4741">
                  <c:v>86.439846861905281</c:v>
                </c:pt>
                <c:pt idx="4742">
                  <c:v>86.439846861905281</c:v>
                </c:pt>
                <c:pt idx="4743">
                  <c:v>86.439846861905281</c:v>
                </c:pt>
                <c:pt idx="4744">
                  <c:v>86.439846861905281</c:v>
                </c:pt>
                <c:pt idx="4745">
                  <c:v>86.439846861905281</c:v>
                </c:pt>
                <c:pt idx="4746">
                  <c:v>86.439846861905281</c:v>
                </c:pt>
                <c:pt idx="4747">
                  <c:v>86.439846861905281</c:v>
                </c:pt>
                <c:pt idx="4748">
                  <c:v>86.439846861905281</c:v>
                </c:pt>
                <c:pt idx="4749">
                  <c:v>86.439846861905281</c:v>
                </c:pt>
                <c:pt idx="4750">
                  <c:v>86.439846861905281</c:v>
                </c:pt>
                <c:pt idx="4751">
                  <c:v>86.439846861905281</c:v>
                </c:pt>
                <c:pt idx="4752">
                  <c:v>86.439846861905281</c:v>
                </c:pt>
                <c:pt idx="4753">
                  <c:v>86.439846861905281</c:v>
                </c:pt>
                <c:pt idx="4754">
                  <c:v>86.439846861905281</c:v>
                </c:pt>
                <c:pt idx="4755">
                  <c:v>86.439846861905281</c:v>
                </c:pt>
                <c:pt idx="4756">
                  <c:v>86.439846861905281</c:v>
                </c:pt>
                <c:pt idx="4757">
                  <c:v>86.439846861905281</c:v>
                </c:pt>
                <c:pt idx="4758">
                  <c:v>86.439846861905281</c:v>
                </c:pt>
                <c:pt idx="4759">
                  <c:v>86.439846861905281</c:v>
                </c:pt>
                <c:pt idx="4760">
                  <c:v>86.439846861905281</c:v>
                </c:pt>
                <c:pt idx="4761">
                  <c:v>86.439846861905281</c:v>
                </c:pt>
                <c:pt idx="4762">
                  <c:v>86.439846861905281</c:v>
                </c:pt>
                <c:pt idx="4763">
                  <c:v>86.439846861905281</c:v>
                </c:pt>
                <c:pt idx="4764">
                  <c:v>86.439846861905281</c:v>
                </c:pt>
                <c:pt idx="4765">
                  <c:v>86.439846861905281</c:v>
                </c:pt>
                <c:pt idx="4766">
                  <c:v>86.439846861905281</c:v>
                </c:pt>
                <c:pt idx="4767">
                  <c:v>86.439846861905281</c:v>
                </c:pt>
                <c:pt idx="4768">
                  <c:v>86.439846861905281</c:v>
                </c:pt>
                <c:pt idx="4769">
                  <c:v>86.439846861905281</c:v>
                </c:pt>
                <c:pt idx="4770">
                  <c:v>86.439846861905281</c:v>
                </c:pt>
                <c:pt idx="4771">
                  <c:v>86.439846861905281</c:v>
                </c:pt>
                <c:pt idx="4772">
                  <c:v>86.439846861905281</c:v>
                </c:pt>
                <c:pt idx="4773">
                  <c:v>86.439846861905281</c:v>
                </c:pt>
                <c:pt idx="4774">
                  <c:v>86.439846861905281</c:v>
                </c:pt>
                <c:pt idx="4775">
                  <c:v>86.439846861905281</c:v>
                </c:pt>
                <c:pt idx="4776">
                  <c:v>86.439846861905281</c:v>
                </c:pt>
                <c:pt idx="4777">
                  <c:v>86.439846861905281</c:v>
                </c:pt>
                <c:pt idx="4778">
                  <c:v>86.439846861905281</c:v>
                </c:pt>
                <c:pt idx="4779">
                  <c:v>86.439846861905281</c:v>
                </c:pt>
                <c:pt idx="4780">
                  <c:v>86.439846861905281</c:v>
                </c:pt>
                <c:pt idx="4781">
                  <c:v>86.439846861905281</c:v>
                </c:pt>
                <c:pt idx="4782">
                  <c:v>86.439846861905281</c:v>
                </c:pt>
                <c:pt idx="4783">
                  <c:v>86.439846861905281</c:v>
                </c:pt>
                <c:pt idx="4784">
                  <c:v>86.439846861905281</c:v>
                </c:pt>
                <c:pt idx="4785">
                  <c:v>86.439846861905281</c:v>
                </c:pt>
                <c:pt idx="4786">
                  <c:v>86.439846861905281</c:v>
                </c:pt>
                <c:pt idx="4787">
                  <c:v>86.439846861905281</c:v>
                </c:pt>
                <c:pt idx="4788">
                  <c:v>86.439846861905281</c:v>
                </c:pt>
                <c:pt idx="4789">
                  <c:v>86.439846861905281</c:v>
                </c:pt>
                <c:pt idx="4790">
                  <c:v>86.439846861905281</c:v>
                </c:pt>
                <c:pt idx="4791">
                  <c:v>86.439846861905281</c:v>
                </c:pt>
                <c:pt idx="4792">
                  <c:v>86.439846861905281</c:v>
                </c:pt>
                <c:pt idx="4793">
                  <c:v>86.439846861905281</c:v>
                </c:pt>
                <c:pt idx="4794">
                  <c:v>86.439846861905281</c:v>
                </c:pt>
                <c:pt idx="4795">
                  <c:v>86.439846861905281</c:v>
                </c:pt>
                <c:pt idx="4796">
                  <c:v>86.442676283115816</c:v>
                </c:pt>
                <c:pt idx="4797">
                  <c:v>86.445505704326337</c:v>
                </c:pt>
                <c:pt idx="4798">
                  <c:v>86.451164546747364</c:v>
                </c:pt>
                <c:pt idx="4799">
                  <c:v>86.451164546747364</c:v>
                </c:pt>
                <c:pt idx="4800">
                  <c:v>86.451164546747364</c:v>
                </c:pt>
                <c:pt idx="4801">
                  <c:v>86.451164546747364</c:v>
                </c:pt>
                <c:pt idx="4802">
                  <c:v>86.451164546747364</c:v>
                </c:pt>
                <c:pt idx="4803">
                  <c:v>86.451164546747364</c:v>
                </c:pt>
                <c:pt idx="4804">
                  <c:v>86.451164546747364</c:v>
                </c:pt>
                <c:pt idx="4805">
                  <c:v>86.451164546747364</c:v>
                </c:pt>
                <c:pt idx="4806">
                  <c:v>86.451164546747364</c:v>
                </c:pt>
                <c:pt idx="4807">
                  <c:v>86.451164546747364</c:v>
                </c:pt>
                <c:pt idx="4808">
                  <c:v>86.451164546747364</c:v>
                </c:pt>
                <c:pt idx="4809">
                  <c:v>86.451164546747364</c:v>
                </c:pt>
                <c:pt idx="4810">
                  <c:v>86.451164546747364</c:v>
                </c:pt>
                <c:pt idx="4811">
                  <c:v>86.451164546747364</c:v>
                </c:pt>
                <c:pt idx="4812">
                  <c:v>86.451164546747364</c:v>
                </c:pt>
                <c:pt idx="4813">
                  <c:v>86.451164546747364</c:v>
                </c:pt>
                <c:pt idx="4814">
                  <c:v>86.451164546747364</c:v>
                </c:pt>
                <c:pt idx="4815">
                  <c:v>86.451164546747364</c:v>
                </c:pt>
                <c:pt idx="4816">
                  <c:v>86.451164546747364</c:v>
                </c:pt>
                <c:pt idx="4817">
                  <c:v>86.451164546747364</c:v>
                </c:pt>
                <c:pt idx="4818">
                  <c:v>86.451164546747364</c:v>
                </c:pt>
                <c:pt idx="4819">
                  <c:v>86.451164546747364</c:v>
                </c:pt>
                <c:pt idx="4820">
                  <c:v>86.451164546747364</c:v>
                </c:pt>
                <c:pt idx="4821">
                  <c:v>86.451164546747364</c:v>
                </c:pt>
                <c:pt idx="4822">
                  <c:v>86.451164546747364</c:v>
                </c:pt>
                <c:pt idx="4823">
                  <c:v>86.451164546747364</c:v>
                </c:pt>
                <c:pt idx="4824">
                  <c:v>86.451164546747364</c:v>
                </c:pt>
                <c:pt idx="4825">
                  <c:v>86.451164546747364</c:v>
                </c:pt>
                <c:pt idx="4826">
                  <c:v>86.451164546747364</c:v>
                </c:pt>
                <c:pt idx="4827">
                  <c:v>86.451164546747364</c:v>
                </c:pt>
                <c:pt idx="4828">
                  <c:v>86.451164546747364</c:v>
                </c:pt>
                <c:pt idx="4829">
                  <c:v>86.451164546747364</c:v>
                </c:pt>
                <c:pt idx="4830">
                  <c:v>86.451164546747364</c:v>
                </c:pt>
                <c:pt idx="4831">
                  <c:v>86.451164546747364</c:v>
                </c:pt>
                <c:pt idx="4832">
                  <c:v>86.451164546747364</c:v>
                </c:pt>
                <c:pt idx="4833">
                  <c:v>86.451164546747364</c:v>
                </c:pt>
                <c:pt idx="4834">
                  <c:v>86.451164546747364</c:v>
                </c:pt>
                <c:pt idx="4835">
                  <c:v>86.451164546747364</c:v>
                </c:pt>
                <c:pt idx="4836">
                  <c:v>86.451164546747364</c:v>
                </c:pt>
                <c:pt idx="4837">
                  <c:v>86.451164546747364</c:v>
                </c:pt>
                <c:pt idx="4838">
                  <c:v>86.451164546747364</c:v>
                </c:pt>
                <c:pt idx="4839">
                  <c:v>86.451164546747364</c:v>
                </c:pt>
                <c:pt idx="4840">
                  <c:v>86.451164546747364</c:v>
                </c:pt>
                <c:pt idx="4841">
                  <c:v>86.451164546747364</c:v>
                </c:pt>
                <c:pt idx="4842">
                  <c:v>86.451164546747364</c:v>
                </c:pt>
                <c:pt idx="4843">
                  <c:v>86.451164546747364</c:v>
                </c:pt>
                <c:pt idx="4844">
                  <c:v>86.451164546747364</c:v>
                </c:pt>
                <c:pt idx="4845">
                  <c:v>86.451164546747364</c:v>
                </c:pt>
                <c:pt idx="4846">
                  <c:v>86.451164546747364</c:v>
                </c:pt>
                <c:pt idx="4847">
                  <c:v>86.451164546747364</c:v>
                </c:pt>
                <c:pt idx="4848">
                  <c:v>86.451164546747364</c:v>
                </c:pt>
                <c:pt idx="4849">
                  <c:v>86.451164546747364</c:v>
                </c:pt>
                <c:pt idx="4850">
                  <c:v>86.451164546747364</c:v>
                </c:pt>
                <c:pt idx="4851">
                  <c:v>86.451164546747364</c:v>
                </c:pt>
                <c:pt idx="4852">
                  <c:v>86.451164546747364</c:v>
                </c:pt>
                <c:pt idx="4853">
                  <c:v>86.451164546747364</c:v>
                </c:pt>
                <c:pt idx="4854">
                  <c:v>86.451164546747364</c:v>
                </c:pt>
                <c:pt idx="4855">
                  <c:v>86.451164546747364</c:v>
                </c:pt>
                <c:pt idx="4856">
                  <c:v>86.451164546747364</c:v>
                </c:pt>
                <c:pt idx="4857">
                  <c:v>86.451164546747364</c:v>
                </c:pt>
                <c:pt idx="4858">
                  <c:v>86.451164546747364</c:v>
                </c:pt>
                <c:pt idx="4859">
                  <c:v>86.451164546747364</c:v>
                </c:pt>
                <c:pt idx="4860">
                  <c:v>86.451164546747364</c:v>
                </c:pt>
                <c:pt idx="4861">
                  <c:v>86.451164546747364</c:v>
                </c:pt>
                <c:pt idx="4862">
                  <c:v>86.451164546747364</c:v>
                </c:pt>
                <c:pt idx="4863">
                  <c:v>86.451164546747364</c:v>
                </c:pt>
                <c:pt idx="4864">
                  <c:v>86.451164546747364</c:v>
                </c:pt>
                <c:pt idx="4865">
                  <c:v>86.451164546747364</c:v>
                </c:pt>
                <c:pt idx="4866">
                  <c:v>86.451164546747364</c:v>
                </c:pt>
                <c:pt idx="4867">
                  <c:v>86.451164546747364</c:v>
                </c:pt>
                <c:pt idx="4868">
                  <c:v>86.451164546747364</c:v>
                </c:pt>
                <c:pt idx="4869">
                  <c:v>86.451164546747364</c:v>
                </c:pt>
                <c:pt idx="4870">
                  <c:v>86.451164546747364</c:v>
                </c:pt>
                <c:pt idx="4871">
                  <c:v>86.502094128536797</c:v>
                </c:pt>
                <c:pt idx="4872">
                  <c:v>86.731277246589116</c:v>
                </c:pt>
                <c:pt idx="4873">
                  <c:v>87.220767116009526</c:v>
                </c:pt>
                <c:pt idx="4874">
                  <c:v>88.16013495790304</c:v>
                </c:pt>
                <c:pt idx="4875">
                  <c:v>89.212679648217446</c:v>
                </c:pt>
                <c:pt idx="4876">
                  <c:v>90.222783020374024</c:v>
                </c:pt>
                <c:pt idx="4877">
                  <c:v>91.085756489583389</c:v>
                </c:pt>
                <c:pt idx="4878">
                  <c:v>91.688423207424734</c:v>
                </c:pt>
                <c:pt idx="4879">
                  <c:v>91.83838253158244</c:v>
                </c:pt>
                <c:pt idx="4880">
                  <c:v>91.866676743687634</c:v>
                </c:pt>
                <c:pt idx="4881">
                  <c:v>91.883653270950745</c:v>
                </c:pt>
                <c:pt idx="4882">
                  <c:v>91.883653270950745</c:v>
                </c:pt>
                <c:pt idx="4883">
                  <c:v>91.883653270950745</c:v>
                </c:pt>
                <c:pt idx="4884">
                  <c:v>91.883653270950745</c:v>
                </c:pt>
                <c:pt idx="4885">
                  <c:v>91.883653270950745</c:v>
                </c:pt>
                <c:pt idx="4886">
                  <c:v>91.88931211337183</c:v>
                </c:pt>
                <c:pt idx="4887">
                  <c:v>91.90345921942442</c:v>
                </c:pt>
                <c:pt idx="4888">
                  <c:v>91.923265167898037</c:v>
                </c:pt>
                <c:pt idx="4889">
                  <c:v>91.940241695161177</c:v>
                </c:pt>
                <c:pt idx="4890">
                  <c:v>91.982683013319033</c:v>
                </c:pt>
                <c:pt idx="4891">
                  <c:v>92.070395070845194</c:v>
                </c:pt>
                <c:pt idx="4892">
                  <c:v>92.220354395002943</c:v>
                </c:pt>
                <c:pt idx="4893">
                  <c:v>92.511784779686792</c:v>
                </c:pt>
                <c:pt idx="4894">
                  <c:v>92.865462431002115</c:v>
                </c:pt>
                <c:pt idx="4895">
                  <c:v>93.193675291422721</c:v>
                </c:pt>
                <c:pt idx="4896">
                  <c:v>93.46529972763291</c:v>
                </c:pt>
                <c:pt idx="4897">
                  <c:v>93.671847476001034</c:v>
                </c:pt>
                <c:pt idx="4898">
                  <c:v>93.722777057790424</c:v>
                </c:pt>
                <c:pt idx="4899">
                  <c:v>93.722777057790424</c:v>
                </c:pt>
                <c:pt idx="4900">
                  <c:v>93.722777057790424</c:v>
                </c:pt>
                <c:pt idx="4901">
                  <c:v>93.722777057790424</c:v>
                </c:pt>
                <c:pt idx="4902">
                  <c:v>93.722777057790424</c:v>
                </c:pt>
                <c:pt idx="4903">
                  <c:v>93.722777057790424</c:v>
                </c:pt>
                <c:pt idx="4904">
                  <c:v>93.722777057790424</c:v>
                </c:pt>
                <c:pt idx="4905">
                  <c:v>93.722777057790424</c:v>
                </c:pt>
                <c:pt idx="4906">
                  <c:v>93.722777057790424</c:v>
                </c:pt>
                <c:pt idx="4907">
                  <c:v>93.722777057790424</c:v>
                </c:pt>
                <c:pt idx="4908">
                  <c:v>93.722777057790424</c:v>
                </c:pt>
                <c:pt idx="4909">
                  <c:v>93.722777057790424</c:v>
                </c:pt>
                <c:pt idx="4910">
                  <c:v>93.722777057790424</c:v>
                </c:pt>
                <c:pt idx="4911">
                  <c:v>93.722777057790424</c:v>
                </c:pt>
                <c:pt idx="4912">
                  <c:v>93.722777057790424</c:v>
                </c:pt>
                <c:pt idx="4913">
                  <c:v>93.722777057790424</c:v>
                </c:pt>
                <c:pt idx="4914">
                  <c:v>93.722777057790424</c:v>
                </c:pt>
                <c:pt idx="4915">
                  <c:v>93.722777057790424</c:v>
                </c:pt>
                <c:pt idx="4916">
                  <c:v>93.722777057790424</c:v>
                </c:pt>
                <c:pt idx="4917">
                  <c:v>93.722777057790424</c:v>
                </c:pt>
                <c:pt idx="4918">
                  <c:v>93.722777057790424</c:v>
                </c:pt>
                <c:pt idx="4919">
                  <c:v>93.722777057790424</c:v>
                </c:pt>
                <c:pt idx="4920">
                  <c:v>93.722777057790424</c:v>
                </c:pt>
                <c:pt idx="4921">
                  <c:v>93.722777057790424</c:v>
                </c:pt>
                <c:pt idx="4922">
                  <c:v>93.722777057790424</c:v>
                </c:pt>
                <c:pt idx="4923">
                  <c:v>93.722777057790424</c:v>
                </c:pt>
                <c:pt idx="4924">
                  <c:v>93.722777057790424</c:v>
                </c:pt>
                <c:pt idx="4925">
                  <c:v>93.728435900211451</c:v>
                </c:pt>
                <c:pt idx="4926">
                  <c:v>93.728435900211451</c:v>
                </c:pt>
                <c:pt idx="4927">
                  <c:v>93.734094742632479</c:v>
                </c:pt>
                <c:pt idx="4928">
                  <c:v>93.742583006264027</c:v>
                </c:pt>
                <c:pt idx="4929">
                  <c:v>93.762388954737673</c:v>
                </c:pt>
                <c:pt idx="4930">
                  <c:v>93.765218375948194</c:v>
                </c:pt>
                <c:pt idx="4931">
                  <c:v>93.773706639579757</c:v>
                </c:pt>
                <c:pt idx="4932">
                  <c:v>93.773706639579757</c:v>
                </c:pt>
                <c:pt idx="4933">
                  <c:v>93.773706639579757</c:v>
                </c:pt>
                <c:pt idx="4934">
                  <c:v>93.773706639579757</c:v>
                </c:pt>
                <c:pt idx="4935">
                  <c:v>93.773706639579757</c:v>
                </c:pt>
                <c:pt idx="4936">
                  <c:v>93.773706639579757</c:v>
                </c:pt>
                <c:pt idx="4937">
                  <c:v>93.773706639579757</c:v>
                </c:pt>
                <c:pt idx="4938">
                  <c:v>93.773706639579757</c:v>
                </c:pt>
                <c:pt idx="4939">
                  <c:v>93.773706639579757</c:v>
                </c:pt>
                <c:pt idx="4940">
                  <c:v>93.773706639579757</c:v>
                </c:pt>
                <c:pt idx="4941">
                  <c:v>93.77936548200077</c:v>
                </c:pt>
                <c:pt idx="4942">
                  <c:v>93.782194903211291</c:v>
                </c:pt>
                <c:pt idx="4943">
                  <c:v>93.782194903211291</c:v>
                </c:pt>
                <c:pt idx="4944">
                  <c:v>93.782194903211291</c:v>
                </c:pt>
                <c:pt idx="4945">
                  <c:v>93.782194903211291</c:v>
                </c:pt>
                <c:pt idx="4946">
                  <c:v>93.782194903211291</c:v>
                </c:pt>
                <c:pt idx="4947">
                  <c:v>93.782194903211291</c:v>
                </c:pt>
                <c:pt idx="4948">
                  <c:v>93.782194903211291</c:v>
                </c:pt>
                <c:pt idx="4949">
                  <c:v>93.782194903211291</c:v>
                </c:pt>
                <c:pt idx="4950">
                  <c:v>93.785024324421812</c:v>
                </c:pt>
                <c:pt idx="4951">
                  <c:v>93.785024324421812</c:v>
                </c:pt>
                <c:pt idx="4952">
                  <c:v>93.785024324421812</c:v>
                </c:pt>
                <c:pt idx="4953">
                  <c:v>93.821806800158612</c:v>
                </c:pt>
                <c:pt idx="4954">
                  <c:v>93.861418697105933</c:v>
                </c:pt>
                <c:pt idx="4955">
                  <c:v>93.92649538494797</c:v>
                </c:pt>
                <c:pt idx="4956">
                  <c:v>94.005719178842597</c:v>
                </c:pt>
                <c:pt idx="4957">
                  <c:v>94.130213712105615</c:v>
                </c:pt>
                <c:pt idx="4958">
                  <c:v>94.370714515000031</c:v>
                </c:pt>
                <c:pt idx="4959">
                  <c:v>94.724392166315397</c:v>
                </c:pt>
                <c:pt idx="4960">
                  <c:v>95.154464190314798</c:v>
                </c:pt>
                <c:pt idx="4961">
                  <c:v>95.70620132636671</c:v>
                </c:pt>
                <c:pt idx="4962">
                  <c:v>96.351309362365853</c:v>
                </c:pt>
                <c:pt idx="4963">
                  <c:v>96.891728813575654</c:v>
                </c:pt>
                <c:pt idx="4964">
                  <c:v>97.338777364838194</c:v>
                </c:pt>
                <c:pt idx="4965">
                  <c:v>97.802802443363873</c:v>
                </c:pt>
                <c:pt idx="4966">
                  <c:v>98.20458025525808</c:v>
                </c:pt>
                <c:pt idx="4967">
                  <c:v>98.518646009626082</c:v>
                </c:pt>
                <c:pt idx="4968">
                  <c:v>98.911935557888739</c:v>
                </c:pt>
                <c:pt idx="4969">
                  <c:v>99.429719639414373</c:v>
                </c:pt>
                <c:pt idx="4970">
                  <c:v>99.893744717940109</c:v>
                </c:pt>
                <c:pt idx="4971">
                  <c:v>100.34928153283428</c:v>
                </c:pt>
                <c:pt idx="4972">
                  <c:v>100.8557479295178</c:v>
                </c:pt>
                <c:pt idx="4973">
                  <c:v>101.30279648078036</c:v>
                </c:pt>
                <c:pt idx="4974">
                  <c:v>101.67628008056934</c:v>
                </c:pt>
                <c:pt idx="4975">
                  <c:v>102.14030515909505</c:v>
                </c:pt>
                <c:pt idx="4976">
                  <c:v>102.67506576788378</c:v>
                </c:pt>
                <c:pt idx="4977">
                  <c:v>103.18153216456736</c:v>
                </c:pt>
                <c:pt idx="4978">
                  <c:v>103.68233971882985</c:v>
                </c:pt>
                <c:pt idx="4979">
                  <c:v>104.14353537614505</c:v>
                </c:pt>
                <c:pt idx="4980">
                  <c:v>104.48589534261831</c:v>
                </c:pt>
                <c:pt idx="4981">
                  <c:v>104.76317862124952</c:v>
                </c:pt>
                <c:pt idx="4982">
                  <c:v>105.0121676877755</c:v>
                </c:pt>
                <c:pt idx="4983">
                  <c:v>105.22437427856471</c:v>
                </c:pt>
                <c:pt idx="4984">
                  <c:v>105.41111607845919</c:v>
                </c:pt>
                <c:pt idx="4985">
                  <c:v>105.58088135109054</c:v>
                </c:pt>
                <c:pt idx="4986">
                  <c:v>105.71669356919563</c:v>
                </c:pt>
                <c:pt idx="4987">
                  <c:v>105.84967636609016</c:v>
                </c:pt>
                <c:pt idx="4988">
                  <c:v>105.99397684782681</c:v>
                </c:pt>
                <c:pt idx="4989">
                  <c:v>106.13827732956344</c:v>
                </c:pt>
                <c:pt idx="4990">
                  <c:v>106.26843070524748</c:v>
                </c:pt>
                <c:pt idx="4991">
                  <c:v>106.36463102640525</c:v>
                </c:pt>
                <c:pt idx="4992">
                  <c:v>106.43819597787885</c:v>
                </c:pt>
                <c:pt idx="4993">
                  <c:v>106.48629613845776</c:v>
                </c:pt>
                <c:pt idx="4994">
                  <c:v>106.51459035056303</c:v>
                </c:pt>
                <c:pt idx="4995">
                  <c:v>106.55420224751032</c:v>
                </c:pt>
                <c:pt idx="4996">
                  <c:v>106.59381414445764</c:v>
                </c:pt>
                <c:pt idx="4997">
                  <c:v>106.62493777777338</c:v>
                </c:pt>
                <c:pt idx="4998">
                  <c:v>106.64757314745755</c:v>
                </c:pt>
                <c:pt idx="4999">
                  <c:v>106.67020851714172</c:v>
                </c:pt>
                <c:pt idx="5000">
                  <c:v>106.67303793835225</c:v>
                </c:pt>
                <c:pt idx="5001">
                  <c:v>106.67303793835225</c:v>
                </c:pt>
                <c:pt idx="5002">
                  <c:v>106.67303793835225</c:v>
                </c:pt>
                <c:pt idx="5003">
                  <c:v>106.67303793835225</c:v>
                </c:pt>
                <c:pt idx="5004">
                  <c:v>106.67303793835225</c:v>
                </c:pt>
                <c:pt idx="5005">
                  <c:v>106.67303793835225</c:v>
                </c:pt>
                <c:pt idx="5006">
                  <c:v>106.67303793835225</c:v>
                </c:pt>
                <c:pt idx="5007">
                  <c:v>106.67303793835225</c:v>
                </c:pt>
                <c:pt idx="5008">
                  <c:v>106.67303793835225</c:v>
                </c:pt>
                <c:pt idx="5009">
                  <c:v>106.67303793835225</c:v>
                </c:pt>
                <c:pt idx="5010">
                  <c:v>106.67303793835225</c:v>
                </c:pt>
                <c:pt idx="5011">
                  <c:v>106.67303793835225</c:v>
                </c:pt>
                <c:pt idx="5012">
                  <c:v>106.67303793835225</c:v>
                </c:pt>
                <c:pt idx="5013">
                  <c:v>106.67303793835225</c:v>
                </c:pt>
                <c:pt idx="5014">
                  <c:v>106.67303793835225</c:v>
                </c:pt>
                <c:pt idx="5015">
                  <c:v>106.67303793835225</c:v>
                </c:pt>
                <c:pt idx="5016">
                  <c:v>106.67303793835225</c:v>
                </c:pt>
                <c:pt idx="5017">
                  <c:v>106.67303793835225</c:v>
                </c:pt>
                <c:pt idx="5018">
                  <c:v>106.67869678077332</c:v>
                </c:pt>
                <c:pt idx="5019">
                  <c:v>106.67869678077332</c:v>
                </c:pt>
                <c:pt idx="5020">
                  <c:v>106.67869678077332</c:v>
                </c:pt>
                <c:pt idx="5021">
                  <c:v>106.67869678077332</c:v>
                </c:pt>
                <c:pt idx="5022">
                  <c:v>106.67869678077332</c:v>
                </c:pt>
                <c:pt idx="5023">
                  <c:v>106.67869678077332</c:v>
                </c:pt>
                <c:pt idx="5024">
                  <c:v>106.67869678077332</c:v>
                </c:pt>
                <c:pt idx="5025">
                  <c:v>106.67869678077332</c:v>
                </c:pt>
                <c:pt idx="5026">
                  <c:v>106.67869678077332</c:v>
                </c:pt>
                <c:pt idx="5027">
                  <c:v>106.67869678077332</c:v>
                </c:pt>
                <c:pt idx="5028">
                  <c:v>106.74660288982585</c:v>
                </c:pt>
                <c:pt idx="5029">
                  <c:v>106.95315063819399</c:v>
                </c:pt>
                <c:pt idx="5030">
                  <c:v>107.30399886829881</c:v>
                </c:pt>
                <c:pt idx="5031">
                  <c:v>107.73690031350878</c:v>
                </c:pt>
                <c:pt idx="5032">
                  <c:v>108.26883150108702</c:v>
                </c:pt>
                <c:pt idx="5033">
                  <c:v>108.89696300982305</c:v>
                </c:pt>
                <c:pt idx="5034">
                  <c:v>109.49962972766437</c:v>
                </c:pt>
                <c:pt idx="5035">
                  <c:v>110.08814933945308</c:v>
                </c:pt>
                <c:pt idx="5036">
                  <c:v>110.66252184518916</c:v>
                </c:pt>
                <c:pt idx="5037">
                  <c:v>111.1831353479253</c:v>
                </c:pt>
                <c:pt idx="5038">
                  <c:v>111.55378952650371</c:v>
                </c:pt>
                <c:pt idx="5039">
                  <c:v>111.85370817481909</c:v>
                </c:pt>
                <c:pt idx="5040">
                  <c:v>112.10552666255559</c:v>
                </c:pt>
                <c:pt idx="5041">
                  <c:v>112.32622151697635</c:v>
                </c:pt>
                <c:pt idx="5042">
                  <c:v>112.62896958650228</c:v>
                </c:pt>
                <c:pt idx="5043">
                  <c:v>113.07318871655434</c:v>
                </c:pt>
                <c:pt idx="5044">
                  <c:v>113.58248453444844</c:v>
                </c:pt>
                <c:pt idx="5045">
                  <c:v>114.13139224928983</c:v>
                </c:pt>
                <c:pt idx="5046">
                  <c:v>114.75669433681534</c:v>
                </c:pt>
                <c:pt idx="5047">
                  <c:v>115.36219047586715</c:v>
                </c:pt>
                <c:pt idx="5048">
                  <c:v>115.82904497560338</c:v>
                </c:pt>
                <c:pt idx="5049">
                  <c:v>116.2251639450765</c:v>
                </c:pt>
                <c:pt idx="5050">
                  <c:v>116.58450043881288</c:v>
                </c:pt>
                <c:pt idx="5051">
                  <c:v>116.90422503560191</c:v>
                </c:pt>
                <c:pt idx="5052">
                  <c:v>117.16736120818054</c:v>
                </c:pt>
                <c:pt idx="5053">
                  <c:v>117.44181506560122</c:v>
                </c:pt>
                <c:pt idx="5054">
                  <c:v>117.73607487149559</c:v>
                </c:pt>
                <c:pt idx="5055">
                  <c:v>118.01335815012678</c:v>
                </c:pt>
                <c:pt idx="5056">
                  <c:v>118.29064142875799</c:v>
                </c:pt>
                <c:pt idx="5057">
                  <c:v>118.54811875891551</c:v>
                </c:pt>
                <c:pt idx="5058">
                  <c:v>118.79427840423099</c:v>
                </c:pt>
                <c:pt idx="5059">
                  <c:v>119.04609689196749</c:v>
                </c:pt>
                <c:pt idx="5060">
                  <c:v>119.30640364333557</c:v>
                </c:pt>
                <c:pt idx="5061">
                  <c:v>119.50163370686164</c:v>
                </c:pt>
                <c:pt idx="5062">
                  <c:v>119.66856955828251</c:v>
                </c:pt>
                <c:pt idx="5063">
                  <c:v>119.78740524912448</c:v>
                </c:pt>
                <c:pt idx="5064">
                  <c:v>119.85248193696651</c:v>
                </c:pt>
                <c:pt idx="5065">
                  <c:v>119.87511730665072</c:v>
                </c:pt>
                <c:pt idx="5066">
                  <c:v>119.89209383391389</c:v>
                </c:pt>
                <c:pt idx="5067">
                  <c:v>119.97980589144007</c:v>
                </c:pt>
                <c:pt idx="5068">
                  <c:v>120.12410637317669</c:v>
                </c:pt>
                <c:pt idx="5069">
                  <c:v>120.26840685491331</c:v>
                </c:pt>
                <c:pt idx="5070">
                  <c:v>120.41553675786047</c:v>
                </c:pt>
                <c:pt idx="5071">
                  <c:v>120.57115492443917</c:v>
                </c:pt>
                <c:pt idx="5072">
                  <c:v>120.63340219107067</c:v>
                </c:pt>
                <c:pt idx="5073">
                  <c:v>120.64189045470226</c:v>
                </c:pt>
                <c:pt idx="5074">
                  <c:v>120.65320813954435</c:v>
                </c:pt>
                <c:pt idx="5075">
                  <c:v>120.6560375607549</c:v>
                </c:pt>
                <c:pt idx="5076">
                  <c:v>120.6560375607549</c:v>
                </c:pt>
                <c:pt idx="5077">
                  <c:v>120.6560375607549</c:v>
                </c:pt>
                <c:pt idx="5078">
                  <c:v>120.6560375607549</c:v>
                </c:pt>
                <c:pt idx="5079">
                  <c:v>120.6560375607549</c:v>
                </c:pt>
                <c:pt idx="5080">
                  <c:v>120.6560375607549</c:v>
                </c:pt>
                <c:pt idx="5081">
                  <c:v>120.6560375607549</c:v>
                </c:pt>
                <c:pt idx="5082">
                  <c:v>120.6560375607549</c:v>
                </c:pt>
                <c:pt idx="5083">
                  <c:v>120.6560375607549</c:v>
                </c:pt>
                <c:pt idx="5084">
                  <c:v>120.6560375607549</c:v>
                </c:pt>
                <c:pt idx="5085">
                  <c:v>120.6560375607549</c:v>
                </c:pt>
                <c:pt idx="5086">
                  <c:v>120.6560375607549</c:v>
                </c:pt>
                <c:pt idx="5087">
                  <c:v>120.6560375607549</c:v>
                </c:pt>
                <c:pt idx="5088">
                  <c:v>120.6560375607549</c:v>
                </c:pt>
                <c:pt idx="5089">
                  <c:v>120.6560375607549</c:v>
                </c:pt>
                <c:pt idx="5090">
                  <c:v>120.6560375607549</c:v>
                </c:pt>
                <c:pt idx="5091">
                  <c:v>120.6560375607549</c:v>
                </c:pt>
                <c:pt idx="5092">
                  <c:v>120.6560375607549</c:v>
                </c:pt>
                <c:pt idx="5093">
                  <c:v>120.6560375607549</c:v>
                </c:pt>
                <c:pt idx="5094">
                  <c:v>120.6560375607549</c:v>
                </c:pt>
                <c:pt idx="5095">
                  <c:v>120.6560375607549</c:v>
                </c:pt>
                <c:pt idx="5096">
                  <c:v>120.6560375607549</c:v>
                </c:pt>
                <c:pt idx="5097">
                  <c:v>120.6560375607549</c:v>
                </c:pt>
                <c:pt idx="5098">
                  <c:v>120.6560375607549</c:v>
                </c:pt>
                <c:pt idx="5099">
                  <c:v>120.6560375607549</c:v>
                </c:pt>
                <c:pt idx="5100">
                  <c:v>120.6560375607549</c:v>
                </c:pt>
                <c:pt idx="5101">
                  <c:v>120.65603756075492</c:v>
                </c:pt>
                <c:pt idx="5102">
                  <c:v>120.65603756075492</c:v>
                </c:pt>
                <c:pt idx="5103">
                  <c:v>120.65886698196545</c:v>
                </c:pt>
                <c:pt idx="5104">
                  <c:v>120.65886698196545</c:v>
                </c:pt>
                <c:pt idx="5105">
                  <c:v>120.66169640317597</c:v>
                </c:pt>
                <c:pt idx="5106">
                  <c:v>120.66735524559699</c:v>
                </c:pt>
                <c:pt idx="5107">
                  <c:v>120.67018466680753</c:v>
                </c:pt>
                <c:pt idx="5108">
                  <c:v>120.67301408801805</c:v>
                </c:pt>
                <c:pt idx="5109">
                  <c:v>120.68150235164958</c:v>
                </c:pt>
                <c:pt idx="5110">
                  <c:v>120.68716119407065</c:v>
                </c:pt>
                <c:pt idx="5111">
                  <c:v>120.68716119407065</c:v>
                </c:pt>
                <c:pt idx="5112">
                  <c:v>120.68999061528118</c:v>
                </c:pt>
                <c:pt idx="5113">
                  <c:v>120.6928200364917</c:v>
                </c:pt>
                <c:pt idx="5114">
                  <c:v>120.69282003649172</c:v>
                </c:pt>
                <c:pt idx="5115">
                  <c:v>120.69282003649172</c:v>
                </c:pt>
                <c:pt idx="5116">
                  <c:v>120.69564945770227</c:v>
                </c:pt>
                <c:pt idx="5117">
                  <c:v>120.69847887891275</c:v>
                </c:pt>
                <c:pt idx="5118">
                  <c:v>120.69847887891275</c:v>
                </c:pt>
                <c:pt idx="5119">
                  <c:v>120.69847887891275</c:v>
                </c:pt>
                <c:pt idx="5120">
                  <c:v>120.70130830012329</c:v>
                </c:pt>
                <c:pt idx="5121">
                  <c:v>120.70130830012329</c:v>
                </c:pt>
                <c:pt idx="5122">
                  <c:v>120.70130830012334</c:v>
                </c:pt>
                <c:pt idx="5123">
                  <c:v>120.70130830012334</c:v>
                </c:pt>
                <c:pt idx="5124">
                  <c:v>120.70413772133386</c:v>
                </c:pt>
                <c:pt idx="5125">
                  <c:v>120.70413772133386</c:v>
                </c:pt>
                <c:pt idx="5126">
                  <c:v>120.70413772133386</c:v>
                </c:pt>
                <c:pt idx="5127">
                  <c:v>120.70413772133386</c:v>
                </c:pt>
                <c:pt idx="5128">
                  <c:v>120.70413772133386</c:v>
                </c:pt>
                <c:pt idx="5129">
                  <c:v>120.70413772133386</c:v>
                </c:pt>
                <c:pt idx="5130">
                  <c:v>120.72111424859699</c:v>
                </c:pt>
                <c:pt idx="5131">
                  <c:v>120.74940846070223</c:v>
                </c:pt>
                <c:pt idx="5132">
                  <c:v>120.76638498796538</c:v>
                </c:pt>
                <c:pt idx="5133">
                  <c:v>120.78053209401801</c:v>
                </c:pt>
                <c:pt idx="5134">
                  <c:v>120.78053209401801</c:v>
                </c:pt>
                <c:pt idx="5135">
                  <c:v>120.78053209401801</c:v>
                </c:pt>
                <c:pt idx="5136">
                  <c:v>120.78053209401801</c:v>
                </c:pt>
                <c:pt idx="5137">
                  <c:v>120.78053209401801</c:v>
                </c:pt>
                <c:pt idx="5138">
                  <c:v>120.78053209401801</c:v>
                </c:pt>
                <c:pt idx="5139">
                  <c:v>120.78053209401801</c:v>
                </c:pt>
                <c:pt idx="5140">
                  <c:v>120.78053209401801</c:v>
                </c:pt>
                <c:pt idx="5141">
                  <c:v>120.78336151522853</c:v>
                </c:pt>
                <c:pt idx="5142">
                  <c:v>120.78336151522853</c:v>
                </c:pt>
                <c:pt idx="5143">
                  <c:v>120.80033804249167</c:v>
                </c:pt>
                <c:pt idx="5144">
                  <c:v>120.91917373333362</c:v>
                </c:pt>
                <c:pt idx="5145">
                  <c:v>121.12572148170175</c:v>
                </c:pt>
                <c:pt idx="5146">
                  <c:v>121.49637566028019</c:v>
                </c:pt>
                <c:pt idx="5147">
                  <c:v>121.97171842364797</c:v>
                </c:pt>
                <c:pt idx="5148">
                  <c:v>122.55174977180511</c:v>
                </c:pt>
                <c:pt idx="5149">
                  <c:v>123.29588755017255</c:v>
                </c:pt>
                <c:pt idx="5150">
                  <c:v>124.06831954064523</c:v>
                </c:pt>
                <c:pt idx="5151">
                  <c:v>124.79831021296008</c:v>
                </c:pt>
                <c:pt idx="5152">
                  <c:v>125.54810683374859</c:v>
                </c:pt>
                <c:pt idx="5153">
                  <c:v>126.26112097880025</c:v>
                </c:pt>
                <c:pt idx="5154">
                  <c:v>126.75626969064172</c:v>
                </c:pt>
                <c:pt idx="5155">
                  <c:v>127.16370634495695</c:v>
                </c:pt>
                <c:pt idx="5156">
                  <c:v>127.45796615085132</c:v>
                </c:pt>
                <c:pt idx="5157">
                  <c:v>127.65036679316682</c:v>
                </c:pt>
                <c:pt idx="5158">
                  <c:v>127.7946672749035</c:v>
                </c:pt>
                <c:pt idx="5159">
                  <c:v>127.90501470211387</c:v>
                </c:pt>
                <c:pt idx="5160">
                  <c:v>127.98706791721905</c:v>
                </c:pt>
                <c:pt idx="5161">
                  <c:v>128.05214460506105</c:v>
                </c:pt>
                <c:pt idx="5162">
                  <c:v>128.0860976595873</c:v>
                </c:pt>
                <c:pt idx="5163">
                  <c:v>128.08892708079784</c:v>
                </c:pt>
                <c:pt idx="5164">
                  <c:v>128.08892708079784</c:v>
                </c:pt>
                <c:pt idx="5165">
                  <c:v>128.08892708079784</c:v>
                </c:pt>
                <c:pt idx="5166">
                  <c:v>128.08892708079784</c:v>
                </c:pt>
                <c:pt idx="5167">
                  <c:v>128.08892708079784</c:v>
                </c:pt>
                <c:pt idx="5168">
                  <c:v>128.08892708079784</c:v>
                </c:pt>
                <c:pt idx="5169">
                  <c:v>128.08892708079784</c:v>
                </c:pt>
                <c:pt idx="5170">
                  <c:v>128.08892708079784</c:v>
                </c:pt>
                <c:pt idx="5171">
                  <c:v>128.08892708079784</c:v>
                </c:pt>
                <c:pt idx="5172">
                  <c:v>128.08892708079784</c:v>
                </c:pt>
                <c:pt idx="5173">
                  <c:v>128.08892708079784</c:v>
                </c:pt>
                <c:pt idx="5174">
                  <c:v>128.08892708079784</c:v>
                </c:pt>
                <c:pt idx="5175">
                  <c:v>128.08892708079784</c:v>
                </c:pt>
                <c:pt idx="5176">
                  <c:v>128.09175650200837</c:v>
                </c:pt>
                <c:pt idx="5177">
                  <c:v>128.09175650200837</c:v>
                </c:pt>
                <c:pt idx="5178">
                  <c:v>128.09175650200837</c:v>
                </c:pt>
                <c:pt idx="5179">
                  <c:v>128.09175650200837</c:v>
                </c:pt>
                <c:pt idx="5180">
                  <c:v>128.09175650200837</c:v>
                </c:pt>
                <c:pt idx="5181">
                  <c:v>128.09175650200837</c:v>
                </c:pt>
                <c:pt idx="5182">
                  <c:v>128.09175650200837</c:v>
                </c:pt>
                <c:pt idx="5183">
                  <c:v>128.09175650200837</c:v>
                </c:pt>
                <c:pt idx="5184">
                  <c:v>128.09175650200837</c:v>
                </c:pt>
                <c:pt idx="5185">
                  <c:v>128.09175650200837</c:v>
                </c:pt>
                <c:pt idx="5186">
                  <c:v>128.09175650200837</c:v>
                </c:pt>
                <c:pt idx="5187">
                  <c:v>128.09175650200837</c:v>
                </c:pt>
                <c:pt idx="5188">
                  <c:v>128.09175650200837</c:v>
                </c:pt>
                <c:pt idx="5189">
                  <c:v>128.09175650200837</c:v>
                </c:pt>
                <c:pt idx="5190">
                  <c:v>128.09175650200837</c:v>
                </c:pt>
                <c:pt idx="5191">
                  <c:v>128.09175650200837</c:v>
                </c:pt>
                <c:pt idx="5192">
                  <c:v>128.09175650200837</c:v>
                </c:pt>
                <c:pt idx="5193">
                  <c:v>128.09175650200837</c:v>
                </c:pt>
                <c:pt idx="5194">
                  <c:v>128.09175650200837</c:v>
                </c:pt>
                <c:pt idx="5195">
                  <c:v>128.09175650200837</c:v>
                </c:pt>
                <c:pt idx="5196">
                  <c:v>128.09175650200837</c:v>
                </c:pt>
                <c:pt idx="5197">
                  <c:v>128.09175650200837</c:v>
                </c:pt>
                <c:pt idx="5198">
                  <c:v>128.09175650200837</c:v>
                </c:pt>
                <c:pt idx="5199">
                  <c:v>128.09175650200837</c:v>
                </c:pt>
                <c:pt idx="5200">
                  <c:v>128.09175650200837</c:v>
                </c:pt>
                <c:pt idx="5201">
                  <c:v>128.09175650200837</c:v>
                </c:pt>
                <c:pt idx="5202">
                  <c:v>128.09175650200837</c:v>
                </c:pt>
                <c:pt idx="5203">
                  <c:v>128.09175650200837</c:v>
                </c:pt>
                <c:pt idx="5204">
                  <c:v>128.09175650200837</c:v>
                </c:pt>
                <c:pt idx="5205">
                  <c:v>128.09175650200837</c:v>
                </c:pt>
                <c:pt idx="5206">
                  <c:v>128.09175650200837</c:v>
                </c:pt>
                <c:pt idx="5207">
                  <c:v>128.09175650200837</c:v>
                </c:pt>
                <c:pt idx="5208">
                  <c:v>128.09175650200837</c:v>
                </c:pt>
                <c:pt idx="5209">
                  <c:v>128.09175650200837</c:v>
                </c:pt>
                <c:pt idx="5210">
                  <c:v>128.09175650200837</c:v>
                </c:pt>
                <c:pt idx="5211">
                  <c:v>128.09175650200837</c:v>
                </c:pt>
                <c:pt idx="5212">
                  <c:v>128.09175650200837</c:v>
                </c:pt>
                <c:pt idx="5213">
                  <c:v>128.09175650200837</c:v>
                </c:pt>
                <c:pt idx="5214">
                  <c:v>128.09175650200837</c:v>
                </c:pt>
                <c:pt idx="5215">
                  <c:v>128.09175650200837</c:v>
                </c:pt>
                <c:pt idx="5216">
                  <c:v>128.09175650200837</c:v>
                </c:pt>
                <c:pt idx="5217">
                  <c:v>128.09175650200837</c:v>
                </c:pt>
                <c:pt idx="5218">
                  <c:v>128.09175650200837</c:v>
                </c:pt>
                <c:pt idx="5219">
                  <c:v>128.09175650200837</c:v>
                </c:pt>
                <c:pt idx="5220">
                  <c:v>128.09175650200837</c:v>
                </c:pt>
                <c:pt idx="5221">
                  <c:v>128.09175650200837</c:v>
                </c:pt>
                <c:pt idx="5222">
                  <c:v>128.09175650200837</c:v>
                </c:pt>
                <c:pt idx="5223">
                  <c:v>128.09175650200837</c:v>
                </c:pt>
                <c:pt idx="5224">
                  <c:v>128.09175650200837</c:v>
                </c:pt>
                <c:pt idx="5225">
                  <c:v>128.09175650200837</c:v>
                </c:pt>
                <c:pt idx="5226">
                  <c:v>128.09175650200837</c:v>
                </c:pt>
                <c:pt idx="5227">
                  <c:v>128.09175650200837</c:v>
                </c:pt>
                <c:pt idx="5228">
                  <c:v>128.09175650200837</c:v>
                </c:pt>
                <c:pt idx="5229">
                  <c:v>128.09175650200837</c:v>
                </c:pt>
                <c:pt idx="5230">
                  <c:v>128.09175650200837</c:v>
                </c:pt>
                <c:pt idx="5231">
                  <c:v>128.09175650200837</c:v>
                </c:pt>
                <c:pt idx="5232">
                  <c:v>128.09175650200837</c:v>
                </c:pt>
                <c:pt idx="5233">
                  <c:v>128.09175650200837</c:v>
                </c:pt>
                <c:pt idx="5234">
                  <c:v>128.09175650200837</c:v>
                </c:pt>
                <c:pt idx="5235">
                  <c:v>128.09175650200837</c:v>
                </c:pt>
                <c:pt idx="5236">
                  <c:v>128.09175650200837</c:v>
                </c:pt>
                <c:pt idx="5237">
                  <c:v>128.09175650200837</c:v>
                </c:pt>
                <c:pt idx="5238">
                  <c:v>128.09175650200837</c:v>
                </c:pt>
                <c:pt idx="5239">
                  <c:v>128.09175650200837</c:v>
                </c:pt>
                <c:pt idx="5240">
                  <c:v>128.09175650200837</c:v>
                </c:pt>
                <c:pt idx="5241">
                  <c:v>128.09175650200837</c:v>
                </c:pt>
                <c:pt idx="5242">
                  <c:v>128.09175650200837</c:v>
                </c:pt>
                <c:pt idx="5243">
                  <c:v>128.09175650200837</c:v>
                </c:pt>
                <c:pt idx="5244">
                  <c:v>128.09175650200837</c:v>
                </c:pt>
                <c:pt idx="5245">
                  <c:v>128.09175650200837</c:v>
                </c:pt>
                <c:pt idx="5246">
                  <c:v>128.09175650200837</c:v>
                </c:pt>
                <c:pt idx="5247">
                  <c:v>128.09175650200837</c:v>
                </c:pt>
                <c:pt idx="5248">
                  <c:v>128.09175650200837</c:v>
                </c:pt>
                <c:pt idx="5249">
                  <c:v>128.09175650200837</c:v>
                </c:pt>
                <c:pt idx="5250">
                  <c:v>128.09175650200837</c:v>
                </c:pt>
                <c:pt idx="5251">
                  <c:v>128.09175650200837</c:v>
                </c:pt>
                <c:pt idx="5252">
                  <c:v>128.09175650200837</c:v>
                </c:pt>
                <c:pt idx="5253">
                  <c:v>128.09175650200837</c:v>
                </c:pt>
                <c:pt idx="5254">
                  <c:v>128.09175650200837</c:v>
                </c:pt>
                <c:pt idx="5255">
                  <c:v>128.09175650200837</c:v>
                </c:pt>
                <c:pt idx="5256">
                  <c:v>128.09175650200837</c:v>
                </c:pt>
                <c:pt idx="5257">
                  <c:v>128.09175650200837</c:v>
                </c:pt>
                <c:pt idx="5258">
                  <c:v>128.09175650200837</c:v>
                </c:pt>
                <c:pt idx="5259">
                  <c:v>128.09175650200837</c:v>
                </c:pt>
                <c:pt idx="5260">
                  <c:v>128.09175650200837</c:v>
                </c:pt>
                <c:pt idx="5261">
                  <c:v>128.09175650200837</c:v>
                </c:pt>
                <c:pt idx="5262">
                  <c:v>128.09175650200837</c:v>
                </c:pt>
                <c:pt idx="5263">
                  <c:v>128.09175650200837</c:v>
                </c:pt>
                <c:pt idx="5264">
                  <c:v>128.09175650200837</c:v>
                </c:pt>
                <c:pt idx="5265">
                  <c:v>128.09175650200837</c:v>
                </c:pt>
                <c:pt idx="5266">
                  <c:v>128.09175650200837</c:v>
                </c:pt>
                <c:pt idx="5267">
                  <c:v>128.09175650200837</c:v>
                </c:pt>
                <c:pt idx="5268">
                  <c:v>128.09175650200837</c:v>
                </c:pt>
                <c:pt idx="5269">
                  <c:v>128.09175650200837</c:v>
                </c:pt>
                <c:pt idx="5270">
                  <c:v>128.09175650200837</c:v>
                </c:pt>
                <c:pt idx="5271">
                  <c:v>128.09175650200837</c:v>
                </c:pt>
                <c:pt idx="5272">
                  <c:v>128.09175650200837</c:v>
                </c:pt>
                <c:pt idx="5273">
                  <c:v>128.09175650200837</c:v>
                </c:pt>
                <c:pt idx="5274">
                  <c:v>128.09175650200837</c:v>
                </c:pt>
                <c:pt idx="5275">
                  <c:v>128.09175650200837</c:v>
                </c:pt>
                <c:pt idx="5276">
                  <c:v>128.09175650200837</c:v>
                </c:pt>
                <c:pt idx="5277">
                  <c:v>128.09175650200837</c:v>
                </c:pt>
                <c:pt idx="5278">
                  <c:v>128.09175650200837</c:v>
                </c:pt>
                <c:pt idx="5279">
                  <c:v>128.09741534442941</c:v>
                </c:pt>
                <c:pt idx="5280">
                  <c:v>128.1370272413767</c:v>
                </c:pt>
                <c:pt idx="5281">
                  <c:v>128.27566888069231</c:v>
                </c:pt>
                <c:pt idx="5282">
                  <c:v>128.5359756320604</c:v>
                </c:pt>
                <c:pt idx="5283">
                  <c:v>128.85852965006001</c:v>
                </c:pt>
                <c:pt idx="5284">
                  <c:v>129.24333093469107</c:v>
                </c:pt>
                <c:pt idx="5285">
                  <c:v>129.61681453448006</c:v>
                </c:pt>
                <c:pt idx="5286">
                  <c:v>129.89409781311127</c:v>
                </c:pt>
                <c:pt idx="5287">
                  <c:v>130.0582042433216</c:v>
                </c:pt>
                <c:pt idx="5288">
                  <c:v>130.17138109174249</c:v>
                </c:pt>
                <c:pt idx="5289">
                  <c:v>130.26192257047921</c:v>
                </c:pt>
                <c:pt idx="5290">
                  <c:v>130.34397578558438</c:v>
                </c:pt>
                <c:pt idx="5291">
                  <c:v>130.4571526340053</c:v>
                </c:pt>
                <c:pt idx="5292">
                  <c:v>130.58730600968934</c:v>
                </c:pt>
                <c:pt idx="5293">
                  <c:v>130.75424186111016</c:v>
                </c:pt>
                <c:pt idx="5294">
                  <c:v>130.90137176405733</c:v>
                </c:pt>
                <c:pt idx="5295">
                  <c:v>131.04284282458349</c:v>
                </c:pt>
                <c:pt idx="5296">
                  <c:v>131.15036083058337</c:v>
                </c:pt>
                <c:pt idx="5297">
                  <c:v>131.24090230932009</c:v>
                </c:pt>
                <c:pt idx="5298">
                  <c:v>131.2918318911095</c:v>
                </c:pt>
                <c:pt idx="5299">
                  <c:v>131.33144378805679</c:v>
                </c:pt>
                <c:pt idx="5300">
                  <c:v>131.39086163347773</c:v>
                </c:pt>
                <c:pt idx="5301">
                  <c:v>131.48140311221442</c:v>
                </c:pt>
                <c:pt idx="5302">
                  <c:v>131.64550954242472</c:v>
                </c:pt>
                <c:pt idx="5303">
                  <c:v>131.82376307868765</c:v>
                </c:pt>
                <c:pt idx="5304">
                  <c:v>132.08406983005574</c:v>
                </c:pt>
                <c:pt idx="5305">
                  <c:v>132.33871773900282</c:v>
                </c:pt>
                <c:pt idx="5306">
                  <c:v>132.59336564794984</c:v>
                </c:pt>
                <c:pt idx="5307">
                  <c:v>132.83386645084428</c:v>
                </c:pt>
                <c:pt idx="5308">
                  <c:v>133.10832030826495</c:v>
                </c:pt>
                <c:pt idx="5309">
                  <c:v>133.53273348984334</c:v>
                </c:pt>
                <c:pt idx="5310">
                  <c:v>134.12974136526358</c:v>
                </c:pt>
                <c:pt idx="5311">
                  <c:v>134.80880245578902</c:v>
                </c:pt>
                <c:pt idx="5312">
                  <c:v>135.62650518563004</c:v>
                </c:pt>
                <c:pt idx="5313">
                  <c:v>136.54606707904986</c:v>
                </c:pt>
                <c:pt idx="5314">
                  <c:v>137.35528154525934</c:v>
                </c:pt>
                <c:pt idx="5315">
                  <c:v>138.0371720569953</c:v>
                </c:pt>
                <c:pt idx="5316">
                  <c:v>138.69359777783654</c:v>
                </c:pt>
                <c:pt idx="5317">
                  <c:v>139.2283583866253</c:v>
                </c:pt>
                <c:pt idx="5318">
                  <c:v>139.81970741962454</c:v>
                </c:pt>
                <c:pt idx="5319">
                  <c:v>140.31768555267644</c:v>
                </c:pt>
                <c:pt idx="5320">
                  <c:v>140.82132252814944</c:v>
                </c:pt>
                <c:pt idx="5321">
                  <c:v>141.24573570972785</c:v>
                </c:pt>
                <c:pt idx="5322">
                  <c:v>141.62770757314843</c:v>
                </c:pt>
                <c:pt idx="5323">
                  <c:v>141.82010821546402</c:v>
                </c:pt>
                <c:pt idx="5324">
                  <c:v>142.02099712141114</c:v>
                </c:pt>
                <c:pt idx="5325">
                  <c:v>142.23603313341084</c:v>
                </c:pt>
                <c:pt idx="5326">
                  <c:v>142.59536962714722</c:v>
                </c:pt>
                <c:pt idx="5327">
                  <c:v>143.04241817840978</c:v>
                </c:pt>
                <c:pt idx="5328">
                  <c:v>143.57717878719848</c:v>
                </c:pt>
                <c:pt idx="5329">
                  <c:v>144.06949807782939</c:v>
                </c:pt>
                <c:pt idx="5330">
                  <c:v>144.48825241698677</c:v>
                </c:pt>
                <c:pt idx="5331">
                  <c:v>144.89851849251249</c:v>
                </c:pt>
                <c:pt idx="5332">
                  <c:v>145.23521961656468</c:v>
                </c:pt>
                <c:pt idx="5333">
                  <c:v>145.45591447098548</c:v>
                </c:pt>
                <c:pt idx="5334">
                  <c:v>145.65963279814309</c:v>
                </c:pt>
                <c:pt idx="5335">
                  <c:v>145.84354517682704</c:v>
                </c:pt>
                <c:pt idx="5336">
                  <c:v>145.88881591619543</c:v>
                </c:pt>
                <c:pt idx="5337">
                  <c:v>145.88881591619543</c:v>
                </c:pt>
                <c:pt idx="5338">
                  <c:v>145.88881591619543</c:v>
                </c:pt>
                <c:pt idx="5339">
                  <c:v>145.88881591619543</c:v>
                </c:pt>
                <c:pt idx="5340">
                  <c:v>145.88881591619543</c:v>
                </c:pt>
                <c:pt idx="5341">
                  <c:v>145.89447475861647</c:v>
                </c:pt>
                <c:pt idx="5342">
                  <c:v>145.91145128587959</c:v>
                </c:pt>
                <c:pt idx="5343">
                  <c:v>145.93691607677431</c:v>
                </c:pt>
                <c:pt idx="5344">
                  <c:v>145.95389260403743</c:v>
                </c:pt>
                <c:pt idx="5345">
                  <c:v>145.97652797372163</c:v>
                </c:pt>
                <c:pt idx="5346">
                  <c:v>146.00199276461632</c:v>
                </c:pt>
                <c:pt idx="5347">
                  <c:v>146.01613987066895</c:v>
                </c:pt>
                <c:pt idx="5348">
                  <c:v>146.02745755551103</c:v>
                </c:pt>
                <c:pt idx="5349">
                  <c:v>146.0359458191426</c:v>
                </c:pt>
                <c:pt idx="5350">
                  <c:v>146.04160466156361</c:v>
                </c:pt>
                <c:pt idx="5351">
                  <c:v>146.04160466156361</c:v>
                </c:pt>
                <c:pt idx="5352">
                  <c:v>146.04160466156361</c:v>
                </c:pt>
                <c:pt idx="5353">
                  <c:v>146.04160466156361</c:v>
                </c:pt>
                <c:pt idx="5354">
                  <c:v>146.04160466156361</c:v>
                </c:pt>
                <c:pt idx="5355">
                  <c:v>146.04160466156361</c:v>
                </c:pt>
                <c:pt idx="5356">
                  <c:v>146.04160466156361</c:v>
                </c:pt>
                <c:pt idx="5357">
                  <c:v>146.05292234640569</c:v>
                </c:pt>
                <c:pt idx="5358">
                  <c:v>146.22268761903706</c:v>
                </c:pt>
                <c:pt idx="5359">
                  <c:v>146.63861253698389</c:v>
                </c:pt>
                <c:pt idx="5360">
                  <c:v>147.14790835487796</c:v>
                </c:pt>
                <c:pt idx="5361">
                  <c:v>147.66003359398252</c:v>
                </c:pt>
                <c:pt idx="5362">
                  <c:v>148.15518230582398</c:v>
                </c:pt>
                <c:pt idx="5363">
                  <c:v>148.48905400866562</c:v>
                </c:pt>
                <c:pt idx="5364">
                  <c:v>148.56544838134971</c:v>
                </c:pt>
                <c:pt idx="5365">
                  <c:v>148.56544838134971</c:v>
                </c:pt>
                <c:pt idx="5366">
                  <c:v>148.56544838134971</c:v>
                </c:pt>
                <c:pt idx="5367">
                  <c:v>148.56544838134971</c:v>
                </c:pt>
                <c:pt idx="5368">
                  <c:v>148.56544838134971</c:v>
                </c:pt>
                <c:pt idx="5369">
                  <c:v>148.56544838134974</c:v>
                </c:pt>
                <c:pt idx="5370">
                  <c:v>148.56544838134974</c:v>
                </c:pt>
                <c:pt idx="5371">
                  <c:v>148.5739366449813</c:v>
                </c:pt>
                <c:pt idx="5372">
                  <c:v>148.5739366449813</c:v>
                </c:pt>
                <c:pt idx="5373">
                  <c:v>148.59374259345498</c:v>
                </c:pt>
                <c:pt idx="5374">
                  <c:v>148.65033101766542</c:v>
                </c:pt>
                <c:pt idx="5375">
                  <c:v>149.10586783255954</c:v>
                </c:pt>
                <c:pt idx="5376">
                  <c:v>149.73399934129554</c:v>
                </c:pt>
                <c:pt idx="5377">
                  <c:v>150.48096654087348</c:v>
                </c:pt>
                <c:pt idx="5378">
                  <c:v>151.2392514252935</c:v>
                </c:pt>
                <c:pt idx="5379">
                  <c:v>151.97207151881886</c:v>
                </c:pt>
                <c:pt idx="5380">
                  <c:v>152.32009032771313</c:v>
                </c:pt>
                <c:pt idx="5381">
                  <c:v>152.49551444276551</c:v>
                </c:pt>
                <c:pt idx="5382">
                  <c:v>152.79826251229142</c:v>
                </c:pt>
                <c:pt idx="5383">
                  <c:v>153.1717461120804</c:v>
                </c:pt>
                <c:pt idx="5384">
                  <c:v>153.53957086944831</c:v>
                </c:pt>
                <c:pt idx="5385">
                  <c:v>153.90456620560576</c:v>
                </c:pt>
                <c:pt idx="5386">
                  <c:v>154.22429080239482</c:v>
                </c:pt>
                <c:pt idx="5387">
                  <c:v>154.31200285992105</c:v>
                </c:pt>
                <c:pt idx="5388">
                  <c:v>154.31200285992105</c:v>
                </c:pt>
                <c:pt idx="5389">
                  <c:v>154.31200285992105</c:v>
                </c:pt>
                <c:pt idx="5390">
                  <c:v>154.31200285992105</c:v>
                </c:pt>
                <c:pt idx="5391">
                  <c:v>154.33180880839473</c:v>
                </c:pt>
                <c:pt idx="5392">
                  <c:v>154.33180880839473</c:v>
                </c:pt>
                <c:pt idx="5393">
                  <c:v>154.41386202349983</c:v>
                </c:pt>
                <c:pt idx="5394">
                  <c:v>154.8863753656571</c:v>
                </c:pt>
                <c:pt idx="5395">
                  <c:v>155.46640671381425</c:v>
                </c:pt>
                <c:pt idx="5396">
                  <c:v>156.32655076181311</c:v>
                </c:pt>
                <c:pt idx="5397">
                  <c:v>157.27440686733817</c:v>
                </c:pt>
                <c:pt idx="5398">
                  <c:v>158.09210959717922</c:v>
                </c:pt>
                <c:pt idx="5399">
                  <c:v>158.53632872723122</c:v>
                </c:pt>
                <c:pt idx="5400">
                  <c:v>158.87868869370445</c:v>
                </c:pt>
                <c:pt idx="5401">
                  <c:v>158.90981232702018</c:v>
                </c:pt>
                <c:pt idx="5402">
                  <c:v>158.90981232702018</c:v>
                </c:pt>
                <c:pt idx="5403">
                  <c:v>158.9494242239675</c:v>
                </c:pt>
                <c:pt idx="5404">
                  <c:v>159.1474837087041</c:v>
                </c:pt>
                <c:pt idx="5405">
                  <c:v>159.37949624796698</c:v>
                </c:pt>
                <c:pt idx="5406">
                  <c:v>159.84352132649269</c:v>
                </c:pt>
                <c:pt idx="5407">
                  <c:v>160.36979367164992</c:v>
                </c:pt>
                <c:pt idx="5408">
                  <c:v>160.90172485922815</c:v>
                </c:pt>
                <c:pt idx="5409">
                  <c:v>161.2836967226487</c:v>
                </c:pt>
                <c:pt idx="5410">
                  <c:v>161.63454495275346</c:v>
                </c:pt>
                <c:pt idx="5411">
                  <c:v>161.77318659206907</c:v>
                </c:pt>
                <c:pt idx="5412">
                  <c:v>161.82694559506899</c:v>
                </c:pt>
                <c:pt idx="5413">
                  <c:v>161.86938691322683</c:v>
                </c:pt>
                <c:pt idx="5414">
                  <c:v>161.86938691322683</c:v>
                </c:pt>
                <c:pt idx="5415">
                  <c:v>161.86938691322683</c:v>
                </c:pt>
                <c:pt idx="5416">
                  <c:v>161.86938691322683</c:v>
                </c:pt>
                <c:pt idx="5417">
                  <c:v>161.86938691322683</c:v>
                </c:pt>
                <c:pt idx="5418">
                  <c:v>161.86938691322683</c:v>
                </c:pt>
                <c:pt idx="5419">
                  <c:v>161.86938691322683</c:v>
                </c:pt>
                <c:pt idx="5420">
                  <c:v>161.86938691322683</c:v>
                </c:pt>
                <c:pt idx="5421">
                  <c:v>161.87221633443733</c:v>
                </c:pt>
                <c:pt idx="5422">
                  <c:v>161.9288047586478</c:v>
                </c:pt>
                <c:pt idx="5423">
                  <c:v>161.97690491922668</c:v>
                </c:pt>
                <c:pt idx="5424">
                  <c:v>162.16364671912118</c:v>
                </c:pt>
                <c:pt idx="5425">
                  <c:v>162.63616006127845</c:v>
                </c:pt>
                <c:pt idx="5426">
                  <c:v>163.43688626385637</c:v>
                </c:pt>
                <c:pt idx="5427">
                  <c:v>164.29420089064473</c:v>
                </c:pt>
                <c:pt idx="5428">
                  <c:v>165.22508046890667</c:v>
                </c:pt>
                <c:pt idx="5429">
                  <c:v>166.05975972601084</c:v>
                </c:pt>
                <c:pt idx="5430">
                  <c:v>166.61149686206272</c:v>
                </c:pt>
                <c:pt idx="5431">
                  <c:v>166.81238576800985</c:v>
                </c:pt>
                <c:pt idx="5432">
                  <c:v>166.93688030127282</c:v>
                </c:pt>
                <c:pt idx="5433">
                  <c:v>166.95951567095699</c:v>
                </c:pt>
                <c:pt idx="5434">
                  <c:v>166.95951567095699</c:v>
                </c:pt>
                <c:pt idx="5435">
                  <c:v>166.95951567095699</c:v>
                </c:pt>
                <c:pt idx="5436">
                  <c:v>166.95951567095699</c:v>
                </c:pt>
                <c:pt idx="5437">
                  <c:v>166.95951567095699</c:v>
                </c:pt>
                <c:pt idx="5438">
                  <c:v>166.95951567095699</c:v>
                </c:pt>
                <c:pt idx="5439">
                  <c:v>166.99912756790428</c:v>
                </c:pt>
                <c:pt idx="5440">
                  <c:v>167.07835136179892</c:v>
                </c:pt>
                <c:pt idx="5441">
                  <c:v>167.35280521921962</c:v>
                </c:pt>
                <c:pt idx="5442">
                  <c:v>167.6017942857456</c:v>
                </c:pt>
                <c:pt idx="5443">
                  <c:v>167.73477708264016</c:v>
                </c:pt>
                <c:pt idx="5444">
                  <c:v>167.74043592506121</c:v>
                </c:pt>
                <c:pt idx="5445">
                  <c:v>167.74043592506121</c:v>
                </c:pt>
                <c:pt idx="5446">
                  <c:v>167.74043592506121</c:v>
                </c:pt>
                <c:pt idx="5447">
                  <c:v>167.74043592506121</c:v>
                </c:pt>
                <c:pt idx="5448">
                  <c:v>167.74043592506121</c:v>
                </c:pt>
                <c:pt idx="5449">
                  <c:v>167.77155955837696</c:v>
                </c:pt>
                <c:pt idx="5450">
                  <c:v>167.7857066644296</c:v>
                </c:pt>
                <c:pt idx="5451">
                  <c:v>167.7857066644296</c:v>
                </c:pt>
                <c:pt idx="5452">
                  <c:v>167.79419492806116</c:v>
                </c:pt>
                <c:pt idx="5453">
                  <c:v>167.82248914016634</c:v>
                </c:pt>
                <c:pt idx="5454">
                  <c:v>167.82248914016634</c:v>
                </c:pt>
                <c:pt idx="5455">
                  <c:v>167.82248914016634</c:v>
                </c:pt>
                <c:pt idx="5456">
                  <c:v>167.82248914016634</c:v>
                </c:pt>
                <c:pt idx="5457">
                  <c:v>167.82248914016634</c:v>
                </c:pt>
                <c:pt idx="5458">
                  <c:v>167.82248914016634</c:v>
                </c:pt>
                <c:pt idx="5459">
                  <c:v>167.82248914016634</c:v>
                </c:pt>
                <c:pt idx="5460">
                  <c:v>167.82248914016634</c:v>
                </c:pt>
                <c:pt idx="5461">
                  <c:v>167.82248914016634</c:v>
                </c:pt>
                <c:pt idx="5462">
                  <c:v>167.82248914016634</c:v>
                </c:pt>
                <c:pt idx="5463">
                  <c:v>167.82248914016634</c:v>
                </c:pt>
                <c:pt idx="5464">
                  <c:v>167.82248914016634</c:v>
                </c:pt>
                <c:pt idx="5465">
                  <c:v>167.82248914016634</c:v>
                </c:pt>
                <c:pt idx="5466">
                  <c:v>167.82248914016634</c:v>
                </c:pt>
                <c:pt idx="5467">
                  <c:v>167.8309774037979</c:v>
                </c:pt>
                <c:pt idx="5468">
                  <c:v>167.83663624621892</c:v>
                </c:pt>
                <c:pt idx="5469">
                  <c:v>167.83663624621892</c:v>
                </c:pt>
                <c:pt idx="5470">
                  <c:v>167.85361277348204</c:v>
                </c:pt>
                <c:pt idx="5471">
                  <c:v>167.85361277348204</c:v>
                </c:pt>
                <c:pt idx="5472">
                  <c:v>167.85361277348204</c:v>
                </c:pt>
                <c:pt idx="5473">
                  <c:v>167.85361277348204</c:v>
                </c:pt>
                <c:pt idx="5474">
                  <c:v>167.93566598858717</c:v>
                </c:pt>
                <c:pt idx="5475">
                  <c:v>168.09128415516591</c:v>
                </c:pt>
                <c:pt idx="5476">
                  <c:v>168.44213238527072</c:v>
                </c:pt>
                <c:pt idx="5477">
                  <c:v>168.97972241527003</c:v>
                </c:pt>
                <c:pt idx="5478">
                  <c:v>169.63331871490072</c:v>
                </c:pt>
                <c:pt idx="5479">
                  <c:v>170.23315601153155</c:v>
                </c:pt>
                <c:pt idx="5480">
                  <c:v>170.78206372637294</c:v>
                </c:pt>
                <c:pt idx="5481">
                  <c:v>171.21213575037234</c:v>
                </c:pt>
                <c:pt idx="5482">
                  <c:v>171.60825471984552</c:v>
                </c:pt>
                <c:pt idx="5483">
                  <c:v>171.97042063479242</c:v>
                </c:pt>
                <c:pt idx="5484">
                  <c:v>172.34107481337088</c:v>
                </c:pt>
                <c:pt idx="5485">
                  <c:v>172.7230466767914</c:v>
                </c:pt>
                <c:pt idx="5486">
                  <c:v>173.03711243115941</c:v>
                </c:pt>
                <c:pt idx="5487">
                  <c:v>173.1955600189487</c:v>
                </c:pt>
                <c:pt idx="5488">
                  <c:v>173.27195439163285</c:v>
                </c:pt>
                <c:pt idx="5489">
                  <c:v>173.30024860373805</c:v>
                </c:pt>
                <c:pt idx="5490">
                  <c:v>173.30024860373805</c:v>
                </c:pt>
                <c:pt idx="5491">
                  <c:v>173.31156628858014</c:v>
                </c:pt>
                <c:pt idx="5492">
                  <c:v>173.37947239763267</c:v>
                </c:pt>
                <c:pt idx="5493">
                  <c:v>173.48981982484304</c:v>
                </c:pt>
                <c:pt idx="5494">
                  <c:v>173.63977914900073</c:v>
                </c:pt>
                <c:pt idx="5495">
                  <c:v>173.84349747615835</c:v>
                </c:pt>
                <c:pt idx="5496">
                  <c:v>174.04438638210544</c:v>
                </c:pt>
                <c:pt idx="5497">
                  <c:v>174.27639892136827</c:v>
                </c:pt>
                <c:pt idx="5498">
                  <c:v>174.49426435457852</c:v>
                </c:pt>
                <c:pt idx="5499">
                  <c:v>174.68383557568356</c:v>
                </c:pt>
                <c:pt idx="5500">
                  <c:v>174.81398895136761</c:v>
                </c:pt>
                <c:pt idx="5501">
                  <c:v>174.93565406342009</c:v>
                </c:pt>
                <c:pt idx="5502">
                  <c:v>174.95828943310426</c:v>
                </c:pt>
                <c:pt idx="5503">
                  <c:v>174.95828943310426</c:v>
                </c:pt>
                <c:pt idx="5504">
                  <c:v>174.95828943310426</c:v>
                </c:pt>
                <c:pt idx="5505">
                  <c:v>174.95828943310426</c:v>
                </c:pt>
                <c:pt idx="5506">
                  <c:v>174.95828943310426</c:v>
                </c:pt>
                <c:pt idx="5507">
                  <c:v>174.95828943310426</c:v>
                </c:pt>
                <c:pt idx="5508">
                  <c:v>174.95828943310426</c:v>
                </c:pt>
                <c:pt idx="5509">
                  <c:v>174.95828943310426</c:v>
                </c:pt>
                <c:pt idx="5510">
                  <c:v>174.95828943310426</c:v>
                </c:pt>
                <c:pt idx="5511">
                  <c:v>174.95828943310426</c:v>
                </c:pt>
                <c:pt idx="5512">
                  <c:v>174.95828943310426</c:v>
                </c:pt>
                <c:pt idx="5513">
                  <c:v>174.95828943310426</c:v>
                </c:pt>
                <c:pt idx="5514">
                  <c:v>174.95828943310426</c:v>
                </c:pt>
                <c:pt idx="5515">
                  <c:v>174.95828943310426</c:v>
                </c:pt>
                <c:pt idx="5516">
                  <c:v>174.95828943310426</c:v>
                </c:pt>
                <c:pt idx="5517">
                  <c:v>174.96960711794634</c:v>
                </c:pt>
                <c:pt idx="5518">
                  <c:v>174.96960711794634</c:v>
                </c:pt>
                <c:pt idx="5519">
                  <c:v>174.96960711794634</c:v>
                </c:pt>
                <c:pt idx="5520">
                  <c:v>174.96960711794634</c:v>
                </c:pt>
                <c:pt idx="5521">
                  <c:v>174.96960711794634</c:v>
                </c:pt>
                <c:pt idx="5522">
                  <c:v>174.96960711794634</c:v>
                </c:pt>
                <c:pt idx="5523">
                  <c:v>174.96960711794634</c:v>
                </c:pt>
                <c:pt idx="5524">
                  <c:v>174.96960711794634</c:v>
                </c:pt>
                <c:pt idx="5525">
                  <c:v>174.96960711794634</c:v>
                </c:pt>
                <c:pt idx="5526">
                  <c:v>174.96960711794634</c:v>
                </c:pt>
                <c:pt idx="5527">
                  <c:v>174.96960711794634</c:v>
                </c:pt>
                <c:pt idx="5528">
                  <c:v>174.96960711794634</c:v>
                </c:pt>
                <c:pt idx="5529">
                  <c:v>174.96960711794634</c:v>
                </c:pt>
                <c:pt idx="5530">
                  <c:v>174.96960711794634</c:v>
                </c:pt>
                <c:pt idx="5531">
                  <c:v>174.96960711794634</c:v>
                </c:pt>
                <c:pt idx="5532">
                  <c:v>174.96960711794634</c:v>
                </c:pt>
                <c:pt idx="5533">
                  <c:v>174.96960711794634</c:v>
                </c:pt>
                <c:pt idx="5534">
                  <c:v>174.96960711794634</c:v>
                </c:pt>
                <c:pt idx="5535">
                  <c:v>174.96960711794634</c:v>
                </c:pt>
                <c:pt idx="5536">
                  <c:v>174.96960711794634</c:v>
                </c:pt>
                <c:pt idx="5537">
                  <c:v>174.9780953815779</c:v>
                </c:pt>
                <c:pt idx="5538">
                  <c:v>174.9780953815779</c:v>
                </c:pt>
                <c:pt idx="5539">
                  <c:v>175.00638959368311</c:v>
                </c:pt>
                <c:pt idx="5540">
                  <c:v>175.08278396636717</c:v>
                </c:pt>
                <c:pt idx="5541">
                  <c:v>175.21293734205125</c:v>
                </c:pt>
                <c:pt idx="5542">
                  <c:v>175.33460245410367</c:v>
                </c:pt>
                <c:pt idx="5543">
                  <c:v>175.47041467220873</c:v>
                </c:pt>
                <c:pt idx="5544">
                  <c:v>175.59207978426119</c:v>
                </c:pt>
                <c:pt idx="5545">
                  <c:v>175.67696242057684</c:v>
                </c:pt>
                <c:pt idx="5546">
                  <c:v>175.71657431752419</c:v>
                </c:pt>
                <c:pt idx="5547">
                  <c:v>175.80994521747141</c:v>
                </c:pt>
                <c:pt idx="5548">
                  <c:v>175.91746322347126</c:v>
                </c:pt>
                <c:pt idx="5549">
                  <c:v>176.02781065068166</c:v>
                </c:pt>
                <c:pt idx="5550">
                  <c:v>176.15513460515518</c:v>
                </c:pt>
                <c:pt idx="5551">
                  <c:v>176.27962913841816</c:v>
                </c:pt>
                <c:pt idx="5552">
                  <c:v>176.38431772320752</c:v>
                </c:pt>
                <c:pt idx="5553">
                  <c:v>176.5427653109968</c:v>
                </c:pt>
                <c:pt idx="5554">
                  <c:v>176.71818942604921</c:v>
                </c:pt>
                <c:pt idx="5555">
                  <c:v>176.90776064715425</c:v>
                </c:pt>
                <c:pt idx="5556">
                  <c:v>177.15674971368023</c:v>
                </c:pt>
                <c:pt idx="5557">
                  <c:v>177.47930373167975</c:v>
                </c:pt>
                <c:pt idx="5558">
                  <c:v>177.84995791025821</c:v>
                </c:pt>
                <c:pt idx="5559">
                  <c:v>178.28002993425764</c:v>
                </c:pt>
                <c:pt idx="5560">
                  <c:v>178.78649633094119</c:v>
                </c:pt>
                <c:pt idx="5561">
                  <c:v>179.39199246999303</c:v>
                </c:pt>
                <c:pt idx="5562">
                  <c:v>180.10217719383422</c:v>
                </c:pt>
                <c:pt idx="5563">
                  <c:v>180.78406770557012</c:v>
                </c:pt>
                <c:pt idx="5564">
                  <c:v>181.45181111125345</c:v>
                </c:pt>
                <c:pt idx="5565">
                  <c:v>182.10823683209469</c:v>
                </c:pt>
                <c:pt idx="5566">
                  <c:v>182.62602091362032</c:v>
                </c:pt>
                <c:pt idx="5567">
                  <c:v>183.01365161946194</c:v>
                </c:pt>
                <c:pt idx="5568">
                  <c:v>183.41825885256668</c:v>
                </c:pt>
                <c:pt idx="5569">
                  <c:v>183.83984261293452</c:v>
                </c:pt>
                <c:pt idx="5570">
                  <c:v>184.24162042482871</c:v>
                </c:pt>
                <c:pt idx="5571">
                  <c:v>184.7028160821439</c:v>
                </c:pt>
                <c:pt idx="5572">
                  <c:v>185.18381768793276</c:v>
                </c:pt>
                <c:pt idx="5573">
                  <c:v>185.67047813614266</c:v>
                </c:pt>
                <c:pt idx="5574">
                  <c:v>186.1118678449842</c:v>
                </c:pt>
                <c:pt idx="5575">
                  <c:v>186.53062218414155</c:v>
                </c:pt>
                <c:pt idx="5576">
                  <c:v>186.88147041424634</c:v>
                </c:pt>
                <c:pt idx="5577">
                  <c:v>187.17855964135123</c:v>
                </c:pt>
                <c:pt idx="5578">
                  <c:v>187.40774275940356</c:v>
                </c:pt>
                <c:pt idx="5579">
                  <c:v>187.67653777440319</c:v>
                </c:pt>
                <c:pt idx="5580">
                  <c:v>187.93401510456073</c:v>
                </c:pt>
                <c:pt idx="5581">
                  <c:v>188.17734532866569</c:v>
                </c:pt>
                <c:pt idx="5582">
                  <c:v>188.38106365582328</c:v>
                </c:pt>
                <c:pt idx="5583">
                  <c:v>188.59609966782301</c:v>
                </c:pt>
                <c:pt idx="5584">
                  <c:v>188.82528278587534</c:v>
                </c:pt>
                <c:pt idx="5585">
                  <c:v>189.0714424311908</c:v>
                </c:pt>
                <c:pt idx="5586">
                  <c:v>189.3600433946641</c:v>
                </c:pt>
                <c:pt idx="5587">
                  <c:v>189.67127972782163</c:v>
                </c:pt>
                <c:pt idx="5588">
                  <c:v>189.96553953371597</c:v>
                </c:pt>
                <c:pt idx="5589">
                  <c:v>190.19755207297879</c:v>
                </c:pt>
                <c:pt idx="5590">
                  <c:v>190.38995271529433</c:v>
                </c:pt>
                <c:pt idx="5591">
                  <c:v>190.58518277882038</c:v>
                </c:pt>
                <c:pt idx="5592">
                  <c:v>190.84831895139897</c:v>
                </c:pt>
                <c:pt idx="5593">
                  <c:v>191.22463197239847</c:v>
                </c:pt>
                <c:pt idx="5594">
                  <c:v>191.69431589334522</c:v>
                </c:pt>
                <c:pt idx="5595">
                  <c:v>192.18946460518671</c:v>
                </c:pt>
                <c:pt idx="5596">
                  <c:v>192.72988405639649</c:v>
                </c:pt>
                <c:pt idx="5597">
                  <c:v>193.20805624097483</c:v>
                </c:pt>
                <c:pt idx="5598">
                  <c:v>193.54758678623756</c:v>
                </c:pt>
                <c:pt idx="5599">
                  <c:v>193.76828164065836</c:v>
                </c:pt>
                <c:pt idx="5600">
                  <c:v>193.94370575571077</c:v>
                </c:pt>
                <c:pt idx="5601">
                  <c:v>194.02858839202648</c:v>
                </c:pt>
                <c:pt idx="5602">
                  <c:v>194.08234739502637</c:v>
                </c:pt>
                <c:pt idx="5603">
                  <c:v>194.12195929197367</c:v>
                </c:pt>
                <c:pt idx="5604">
                  <c:v>194.13327697681575</c:v>
                </c:pt>
                <c:pt idx="5605">
                  <c:v>194.13327697681575</c:v>
                </c:pt>
                <c:pt idx="5606">
                  <c:v>194.13327697681575</c:v>
                </c:pt>
                <c:pt idx="5607">
                  <c:v>194.13327697681575</c:v>
                </c:pt>
                <c:pt idx="5608">
                  <c:v>194.13327697681575</c:v>
                </c:pt>
                <c:pt idx="5609">
                  <c:v>194.13327697681575</c:v>
                </c:pt>
                <c:pt idx="5610">
                  <c:v>194.13327697681575</c:v>
                </c:pt>
                <c:pt idx="5611">
                  <c:v>194.13327697681575</c:v>
                </c:pt>
                <c:pt idx="5612">
                  <c:v>194.13327697681575</c:v>
                </c:pt>
                <c:pt idx="5613">
                  <c:v>194.13327697681575</c:v>
                </c:pt>
                <c:pt idx="5614">
                  <c:v>194.13327697681575</c:v>
                </c:pt>
                <c:pt idx="5615">
                  <c:v>194.13327697681575</c:v>
                </c:pt>
                <c:pt idx="5616">
                  <c:v>194.13327697681575</c:v>
                </c:pt>
                <c:pt idx="5617">
                  <c:v>194.13327697681575</c:v>
                </c:pt>
                <c:pt idx="5618">
                  <c:v>194.13327697681575</c:v>
                </c:pt>
                <c:pt idx="5619">
                  <c:v>194.13327697681575</c:v>
                </c:pt>
                <c:pt idx="5620">
                  <c:v>194.13327697681575</c:v>
                </c:pt>
                <c:pt idx="5621">
                  <c:v>194.13327697681575</c:v>
                </c:pt>
                <c:pt idx="5622">
                  <c:v>194.13327697681575</c:v>
                </c:pt>
                <c:pt idx="5623">
                  <c:v>194.13327697681575</c:v>
                </c:pt>
                <c:pt idx="5624">
                  <c:v>194.13327697681575</c:v>
                </c:pt>
                <c:pt idx="5625">
                  <c:v>194.13327697681575</c:v>
                </c:pt>
                <c:pt idx="5626">
                  <c:v>194.13327697681575</c:v>
                </c:pt>
                <c:pt idx="5627">
                  <c:v>194.13327697681575</c:v>
                </c:pt>
                <c:pt idx="5628">
                  <c:v>194.13327697681575</c:v>
                </c:pt>
                <c:pt idx="5629">
                  <c:v>194.13327697681575</c:v>
                </c:pt>
                <c:pt idx="5630">
                  <c:v>194.13327697681575</c:v>
                </c:pt>
                <c:pt idx="5631">
                  <c:v>194.13327697681575</c:v>
                </c:pt>
                <c:pt idx="5632">
                  <c:v>194.13327697681575</c:v>
                </c:pt>
                <c:pt idx="5633">
                  <c:v>194.13327697681575</c:v>
                </c:pt>
                <c:pt idx="5634">
                  <c:v>194.13327697681575</c:v>
                </c:pt>
                <c:pt idx="5635">
                  <c:v>194.13327697681575</c:v>
                </c:pt>
                <c:pt idx="5636">
                  <c:v>194.13327697681575</c:v>
                </c:pt>
                <c:pt idx="5637">
                  <c:v>194.13327697681575</c:v>
                </c:pt>
                <c:pt idx="5638">
                  <c:v>194.13327697681575</c:v>
                </c:pt>
                <c:pt idx="5639">
                  <c:v>194.13327697681575</c:v>
                </c:pt>
                <c:pt idx="5640">
                  <c:v>194.13327697681575</c:v>
                </c:pt>
                <c:pt idx="5641">
                  <c:v>194.13327697681575</c:v>
                </c:pt>
                <c:pt idx="5642">
                  <c:v>194.13327697681575</c:v>
                </c:pt>
                <c:pt idx="5643">
                  <c:v>194.13327697681575</c:v>
                </c:pt>
                <c:pt idx="5644">
                  <c:v>194.13327697681575</c:v>
                </c:pt>
                <c:pt idx="5645">
                  <c:v>194.13327697681575</c:v>
                </c:pt>
                <c:pt idx="5646">
                  <c:v>194.13327697681575</c:v>
                </c:pt>
                <c:pt idx="5647">
                  <c:v>194.13327697681575</c:v>
                </c:pt>
                <c:pt idx="5648">
                  <c:v>194.13327697681575</c:v>
                </c:pt>
                <c:pt idx="5649">
                  <c:v>194.13327697681575</c:v>
                </c:pt>
                <c:pt idx="5650">
                  <c:v>194.13327697681575</c:v>
                </c:pt>
                <c:pt idx="5651">
                  <c:v>194.13327697681575</c:v>
                </c:pt>
                <c:pt idx="5652">
                  <c:v>194.13327697681575</c:v>
                </c:pt>
                <c:pt idx="5653">
                  <c:v>194.13327697681575</c:v>
                </c:pt>
                <c:pt idx="5654">
                  <c:v>194.13327697681575</c:v>
                </c:pt>
                <c:pt idx="5655">
                  <c:v>194.13327697681575</c:v>
                </c:pt>
                <c:pt idx="5656">
                  <c:v>194.13327697681575</c:v>
                </c:pt>
                <c:pt idx="5657">
                  <c:v>194.13327697681575</c:v>
                </c:pt>
                <c:pt idx="5658">
                  <c:v>194.13327697681575</c:v>
                </c:pt>
                <c:pt idx="5659">
                  <c:v>194.13327697681575</c:v>
                </c:pt>
                <c:pt idx="5660">
                  <c:v>194.13327697681575</c:v>
                </c:pt>
                <c:pt idx="5661">
                  <c:v>194.13327697681575</c:v>
                </c:pt>
                <c:pt idx="5662">
                  <c:v>194.13327697681575</c:v>
                </c:pt>
                <c:pt idx="5663">
                  <c:v>194.13327697681575</c:v>
                </c:pt>
                <c:pt idx="5664">
                  <c:v>194.13327697681575</c:v>
                </c:pt>
                <c:pt idx="5665">
                  <c:v>194.13327697681575</c:v>
                </c:pt>
                <c:pt idx="5666">
                  <c:v>194.13327697681575</c:v>
                </c:pt>
                <c:pt idx="5667">
                  <c:v>194.13327697681575</c:v>
                </c:pt>
                <c:pt idx="5668">
                  <c:v>194.14176524044734</c:v>
                </c:pt>
                <c:pt idx="5669">
                  <c:v>194.15874176771047</c:v>
                </c:pt>
                <c:pt idx="5670">
                  <c:v>194.1728888737631</c:v>
                </c:pt>
                <c:pt idx="5671">
                  <c:v>194.18986540102625</c:v>
                </c:pt>
                <c:pt idx="5672">
                  <c:v>194.20118308586837</c:v>
                </c:pt>
                <c:pt idx="5673">
                  <c:v>194.20118308586837</c:v>
                </c:pt>
                <c:pt idx="5674">
                  <c:v>194.20118308586837</c:v>
                </c:pt>
                <c:pt idx="5675">
                  <c:v>194.20118308586837</c:v>
                </c:pt>
                <c:pt idx="5676">
                  <c:v>194.20118308586837</c:v>
                </c:pt>
                <c:pt idx="5677">
                  <c:v>194.21533019192097</c:v>
                </c:pt>
                <c:pt idx="5678">
                  <c:v>194.23513614039462</c:v>
                </c:pt>
                <c:pt idx="5679">
                  <c:v>194.26343035249982</c:v>
                </c:pt>
                <c:pt idx="5680">
                  <c:v>194.29455398581555</c:v>
                </c:pt>
                <c:pt idx="5681">
                  <c:v>194.32567761913134</c:v>
                </c:pt>
                <c:pt idx="5682">
                  <c:v>194.34265414639447</c:v>
                </c:pt>
                <c:pt idx="5683">
                  <c:v>194.35114241002603</c:v>
                </c:pt>
                <c:pt idx="5684">
                  <c:v>194.35114241002603</c:v>
                </c:pt>
                <c:pt idx="5685">
                  <c:v>194.35114241002603</c:v>
                </c:pt>
                <c:pt idx="5686">
                  <c:v>194.35114241002603</c:v>
                </c:pt>
                <c:pt idx="5687">
                  <c:v>194.35114241002603</c:v>
                </c:pt>
                <c:pt idx="5688">
                  <c:v>194.35114241002603</c:v>
                </c:pt>
                <c:pt idx="5689">
                  <c:v>194.35114241002603</c:v>
                </c:pt>
                <c:pt idx="5690">
                  <c:v>194.35114241002603</c:v>
                </c:pt>
                <c:pt idx="5691">
                  <c:v>194.39924257060491</c:v>
                </c:pt>
                <c:pt idx="5692">
                  <c:v>194.43602504634168</c:v>
                </c:pt>
                <c:pt idx="5693">
                  <c:v>194.47846636449952</c:v>
                </c:pt>
                <c:pt idx="5694">
                  <c:v>194.52656652507844</c:v>
                </c:pt>
                <c:pt idx="5695">
                  <c:v>194.56900784323625</c:v>
                </c:pt>
                <c:pt idx="5696">
                  <c:v>194.56900784323625</c:v>
                </c:pt>
                <c:pt idx="5697">
                  <c:v>194.56900784323625</c:v>
                </c:pt>
                <c:pt idx="5698">
                  <c:v>194.58881379170992</c:v>
                </c:pt>
                <c:pt idx="5699">
                  <c:v>194.60013147655201</c:v>
                </c:pt>
                <c:pt idx="5700">
                  <c:v>194.63125510986777</c:v>
                </c:pt>
                <c:pt idx="5701">
                  <c:v>194.66237874318352</c:v>
                </c:pt>
                <c:pt idx="5702">
                  <c:v>194.69067295528879</c:v>
                </c:pt>
                <c:pt idx="5703">
                  <c:v>194.69350237649928</c:v>
                </c:pt>
                <c:pt idx="5704">
                  <c:v>194.6991612189203</c:v>
                </c:pt>
                <c:pt idx="5705">
                  <c:v>194.6991612189203</c:v>
                </c:pt>
                <c:pt idx="5706">
                  <c:v>194.6991612189203</c:v>
                </c:pt>
                <c:pt idx="5707">
                  <c:v>194.6991612189203</c:v>
                </c:pt>
                <c:pt idx="5708">
                  <c:v>194.6991612189203</c:v>
                </c:pt>
                <c:pt idx="5709">
                  <c:v>194.6991612189203</c:v>
                </c:pt>
                <c:pt idx="5710">
                  <c:v>194.6991612189203</c:v>
                </c:pt>
                <c:pt idx="5711">
                  <c:v>194.6991612189203</c:v>
                </c:pt>
                <c:pt idx="5712">
                  <c:v>194.6991612189203</c:v>
                </c:pt>
                <c:pt idx="5713">
                  <c:v>194.6991612189203</c:v>
                </c:pt>
                <c:pt idx="5714">
                  <c:v>194.6991612189203</c:v>
                </c:pt>
                <c:pt idx="5715">
                  <c:v>194.6991612189203</c:v>
                </c:pt>
                <c:pt idx="5716">
                  <c:v>194.6991612189203</c:v>
                </c:pt>
                <c:pt idx="5717">
                  <c:v>194.6991612189203</c:v>
                </c:pt>
                <c:pt idx="5718">
                  <c:v>194.6991612189203</c:v>
                </c:pt>
                <c:pt idx="5719">
                  <c:v>194.6991612189203</c:v>
                </c:pt>
                <c:pt idx="5720">
                  <c:v>194.6991612189203</c:v>
                </c:pt>
                <c:pt idx="5721">
                  <c:v>194.6991612189203</c:v>
                </c:pt>
                <c:pt idx="5722">
                  <c:v>194.6991612189203</c:v>
                </c:pt>
                <c:pt idx="5723">
                  <c:v>194.70764948255186</c:v>
                </c:pt>
                <c:pt idx="5724">
                  <c:v>194.70764948255186</c:v>
                </c:pt>
                <c:pt idx="5725">
                  <c:v>194.70764948255186</c:v>
                </c:pt>
                <c:pt idx="5726">
                  <c:v>194.70764948255186</c:v>
                </c:pt>
                <c:pt idx="5727">
                  <c:v>194.70764948255186</c:v>
                </c:pt>
                <c:pt idx="5728">
                  <c:v>194.70764948255186</c:v>
                </c:pt>
                <c:pt idx="5729">
                  <c:v>194.70764948255186</c:v>
                </c:pt>
                <c:pt idx="5730">
                  <c:v>194.70764948255186</c:v>
                </c:pt>
                <c:pt idx="5731">
                  <c:v>194.70764948255186</c:v>
                </c:pt>
                <c:pt idx="5732">
                  <c:v>194.70764948255186</c:v>
                </c:pt>
                <c:pt idx="5733">
                  <c:v>194.70764948255186</c:v>
                </c:pt>
                <c:pt idx="5734">
                  <c:v>194.70764948255186</c:v>
                </c:pt>
                <c:pt idx="5735">
                  <c:v>194.74160253707811</c:v>
                </c:pt>
                <c:pt idx="5736">
                  <c:v>194.74160253707811</c:v>
                </c:pt>
                <c:pt idx="5737">
                  <c:v>194.74160253707811</c:v>
                </c:pt>
                <c:pt idx="5738">
                  <c:v>194.74160253707811</c:v>
                </c:pt>
                <c:pt idx="5739">
                  <c:v>194.74160253707811</c:v>
                </c:pt>
                <c:pt idx="5740">
                  <c:v>194.74160253707811</c:v>
                </c:pt>
                <c:pt idx="5741">
                  <c:v>194.74160253707811</c:v>
                </c:pt>
                <c:pt idx="5742">
                  <c:v>194.74160253707811</c:v>
                </c:pt>
                <c:pt idx="5743">
                  <c:v>194.74160253707811</c:v>
                </c:pt>
                <c:pt idx="5744">
                  <c:v>194.74160253707811</c:v>
                </c:pt>
                <c:pt idx="5745">
                  <c:v>194.74160253707811</c:v>
                </c:pt>
                <c:pt idx="5746">
                  <c:v>194.74160253707811</c:v>
                </c:pt>
                <c:pt idx="5747">
                  <c:v>194.74160253707811</c:v>
                </c:pt>
                <c:pt idx="5748">
                  <c:v>194.74160253707811</c:v>
                </c:pt>
                <c:pt idx="5749">
                  <c:v>194.74160253707811</c:v>
                </c:pt>
                <c:pt idx="5750">
                  <c:v>194.74160253707811</c:v>
                </c:pt>
                <c:pt idx="5751">
                  <c:v>194.74160253707811</c:v>
                </c:pt>
                <c:pt idx="5752">
                  <c:v>194.74160253707811</c:v>
                </c:pt>
                <c:pt idx="5753">
                  <c:v>194.74160253707811</c:v>
                </c:pt>
                <c:pt idx="5754">
                  <c:v>194.74160253707811</c:v>
                </c:pt>
                <c:pt idx="5755">
                  <c:v>194.74160253707811</c:v>
                </c:pt>
                <c:pt idx="5756">
                  <c:v>194.74160253707811</c:v>
                </c:pt>
                <c:pt idx="5757">
                  <c:v>194.74160253707811</c:v>
                </c:pt>
                <c:pt idx="5758">
                  <c:v>194.74160253707811</c:v>
                </c:pt>
                <c:pt idx="5759">
                  <c:v>194.74160253707811</c:v>
                </c:pt>
                <c:pt idx="5760">
                  <c:v>194.74160253707811</c:v>
                </c:pt>
                <c:pt idx="5761">
                  <c:v>194.74160253707811</c:v>
                </c:pt>
                <c:pt idx="5762">
                  <c:v>194.74160253707811</c:v>
                </c:pt>
                <c:pt idx="5763">
                  <c:v>194.74160253707811</c:v>
                </c:pt>
                <c:pt idx="5764">
                  <c:v>194.74160253707811</c:v>
                </c:pt>
                <c:pt idx="5765">
                  <c:v>194.74160253707811</c:v>
                </c:pt>
                <c:pt idx="5766">
                  <c:v>194.74160253707811</c:v>
                </c:pt>
                <c:pt idx="5767">
                  <c:v>194.74160253707811</c:v>
                </c:pt>
                <c:pt idx="5768">
                  <c:v>194.74160253707811</c:v>
                </c:pt>
                <c:pt idx="5769">
                  <c:v>194.74160253707811</c:v>
                </c:pt>
                <c:pt idx="5770">
                  <c:v>194.74160253707811</c:v>
                </c:pt>
                <c:pt idx="5771">
                  <c:v>194.74160253707811</c:v>
                </c:pt>
                <c:pt idx="5772">
                  <c:v>194.74160253707811</c:v>
                </c:pt>
                <c:pt idx="5773">
                  <c:v>194.74160253707811</c:v>
                </c:pt>
                <c:pt idx="5774">
                  <c:v>194.74160253707811</c:v>
                </c:pt>
                <c:pt idx="5775">
                  <c:v>194.74160253707811</c:v>
                </c:pt>
                <c:pt idx="5776">
                  <c:v>194.74160253707811</c:v>
                </c:pt>
                <c:pt idx="5777">
                  <c:v>194.74160253707811</c:v>
                </c:pt>
                <c:pt idx="5778">
                  <c:v>194.74160253707811</c:v>
                </c:pt>
                <c:pt idx="5779">
                  <c:v>194.74160253707811</c:v>
                </c:pt>
                <c:pt idx="5780">
                  <c:v>194.74160253707811</c:v>
                </c:pt>
                <c:pt idx="5781">
                  <c:v>194.74160253707811</c:v>
                </c:pt>
                <c:pt idx="5782">
                  <c:v>194.74160253707811</c:v>
                </c:pt>
                <c:pt idx="5783">
                  <c:v>194.74160253707811</c:v>
                </c:pt>
                <c:pt idx="5784">
                  <c:v>194.74160253707811</c:v>
                </c:pt>
                <c:pt idx="5785">
                  <c:v>194.74160253707811</c:v>
                </c:pt>
                <c:pt idx="5786">
                  <c:v>194.74160253707811</c:v>
                </c:pt>
                <c:pt idx="5787">
                  <c:v>194.74160253707811</c:v>
                </c:pt>
                <c:pt idx="5788">
                  <c:v>194.74160253707811</c:v>
                </c:pt>
                <c:pt idx="5789">
                  <c:v>194.74160253707811</c:v>
                </c:pt>
                <c:pt idx="5790">
                  <c:v>194.74160253707811</c:v>
                </c:pt>
                <c:pt idx="5791">
                  <c:v>194.74160253707811</c:v>
                </c:pt>
                <c:pt idx="5792">
                  <c:v>194.74160253707811</c:v>
                </c:pt>
                <c:pt idx="5793">
                  <c:v>194.74160253707811</c:v>
                </c:pt>
                <c:pt idx="5794">
                  <c:v>194.74160253707811</c:v>
                </c:pt>
                <c:pt idx="5795">
                  <c:v>194.74160253707811</c:v>
                </c:pt>
                <c:pt idx="5796">
                  <c:v>194.74160253707811</c:v>
                </c:pt>
                <c:pt idx="5797">
                  <c:v>194.74160253707811</c:v>
                </c:pt>
                <c:pt idx="5798">
                  <c:v>194.74160253707811</c:v>
                </c:pt>
                <c:pt idx="5799">
                  <c:v>194.74160253707811</c:v>
                </c:pt>
                <c:pt idx="5800">
                  <c:v>194.74160253707811</c:v>
                </c:pt>
                <c:pt idx="5801">
                  <c:v>194.74160253707811</c:v>
                </c:pt>
                <c:pt idx="5802">
                  <c:v>194.74160253707811</c:v>
                </c:pt>
                <c:pt idx="5803">
                  <c:v>194.74160253707811</c:v>
                </c:pt>
                <c:pt idx="5804">
                  <c:v>194.74160253707811</c:v>
                </c:pt>
                <c:pt idx="5805">
                  <c:v>194.74160253707811</c:v>
                </c:pt>
                <c:pt idx="5806">
                  <c:v>194.74160253707811</c:v>
                </c:pt>
                <c:pt idx="5807">
                  <c:v>194.74160253707811</c:v>
                </c:pt>
                <c:pt idx="5808">
                  <c:v>194.74160253707811</c:v>
                </c:pt>
                <c:pt idx="5809">
                  <c:v>194.74160253707811</c:v>
                </c:pt>
                <c:pt idx="5810">
                  <c:v>194.74160253707811</c:v>
                </c:pt>
                <c:pt idx="5811">
                  <c:v>194.74160253707811</c:v>
                </c:pt>
                <c:pt idx="5812">
                  <c:v>194.74160253707811</c:v>
                </c:pt>
                <c:pt idx="5813">
                  <c:v>194.74160253707811</c:v>
                </c:pt>
                <c:pt idx="5814">
                  <c:v>194.74160253707811</c:v>
                </c:pt>
                <c:pt idx="5815">
                  <c:v>194.7444319582886</c:v>
                </c:pt>
                <c:pt idx="5816">
                  <c:v>194.7444319582886</c:v>
                </c:pt>
                <c:pt idx="5817">
                  <c:v>194.7444319582886</c:v>
                </c:pt>
                <c:pt idx="5818">
                  <c:v>194.7444319582886</c:v>
                </c:pt>
                <c:pt idx="5819">
                  <c:v>194.7444319582886</c:v>
                </c:pt>
                <c:pt idx="5820">
                  <c:v>194.7444319582886</c:v>
                </c:pt>
                <c:pt idx="5821">
                  <c:v>194.7444319582886</c:v>
                </c:pt>
                <c:pt idx="5822">
                  <c:v>194.7444319582886</c:v>
                </c:pt>
                <c:pt idx="5823">
                  <c:v>194.7444319582886</c:v>
                </c:pt>
                <c:pt idx="5824">
                  <c:v>194.7444319582886</c:v>
                </c:pt>
                <c:pt idx="5825">
                  <c:v>194.74726137949912</c:v>
                </c:pt>
                <c:pt idx="5826">
                  <c:v>194.74726137949912</c:v>
                </c:pt>
                <c:pt idx="5827">
                  <c:v>194.74726137949912</c:v>
                </c:pt>
                <c:pt idx="5828">
                  <c:v>194.74726137949912</c:v>
                </c:pt>
                <c:pt idx="5829">
                  <c:v>194.74726137949912</c:v>
                </c:pt>
                <c:pt idx="5830">
                  <c:v>194.74726137949912</c:v>
                </c:pt>
                <c:pt idx="5831">
                  <c:v>194.74726137949912</c:v>
                </c:pt>
                <c:pt idx="5832">
                  <c:v>194.74726137949912</c:v>
                </c:pt>
                <c:pt idx="5833">
                  <c:v>194.74726137949912</c:v>
                </c:pt>
                <c:pt idx="5834">
                  <c:v>194.74726137949912</c:v>
                </c:pt>
                <c:pt idx="5835">
                  <c:v>194.74726137949912</c:v>
                </c:pt>
                <c:pt idx="5836">
                  <c:v>194.74726137949912</c:v>
                </c:pt>
                <c:pt idx="5837">
                  <c:v>194.74726137949912</c:v>
                </c:pt>
                <c:pt idx="5838">
                  <c:v>194.74726137949912</c:v>
                </c:pt>
                <c:pt idx="5839">
                  <c:v>194.74726137949912</c:v>
                </c:pt>
                <c:pt idx="5840">
                  <c:v>194.74726137949912</c:v>
                </c:pt>
                <c:pt idx="5841">
                  <c:v>194.74726137949912</c:v>
                </c:pt>
                <c:pt idx="5842">
                  <c:v>194.74726137949912</c:v>
                </c:pt>
                <c:pt idx="5843">
                  <c:v>194.74726137949912</c:v>
                </c:pt>
                <c:pt idx="5844">
                  <c:v>194.74726137949912</c:v>
                </c:pt>
                <c:pt idx="5845">
                  <c:v>194.74726137949912</c:v>
                </c:pt>
                <c:pt idx="5846">
                  <c:v>194.74726137949912</c:v>
                </c:pt>
                <c:pt idx="5847">
                  <c:v>194.74726137949912</c:v>
                </c:pt>
                <c:pt idx="5848">
                  <c:v>194.74726137949912</c:v>
                </c:pt>
                <c:pt idx="5849">
                  <c:v>194.74726137949912</c:v>
                </c:pt>
                <c:pt idx="5850">
                  <c:v>194.74726137949912</c:v>
                </c:pt>
                <c:pt idx="5851">
                  <c:v>194.74726137949912</c:v>
                </c:pt>
                <c:pt idx="5852">
                  <c:v>194.74726137949912</c:v>
                </c:pt>
                <c:pt idx="5853">
                  <c:v>194.74726137949912</c:v>
                </c:pt>
                <c:pt idx="5854">
                  <c:v>194.74726137949912</c:v>
                </c:pt>
                <c:pt idx="5855">
                  <c:v>194.74726137949912</c:v>
                </c:pt>
                <c:pt idx="5856">
                  <c:v>194.74726137949912</c:v>
                </c:pt>
                <c:pt idx="5857">
                  <c:v>194.74726137949912</c:v>
                </c:pt>
                <c:pt idx="5858">
                  <c:v>194.74726137949912</c:v>
                </c:pt>
                <c:pt idx="5859">
                  <c:v>194.74726137949912</c:v>
                </c:pt>
                <c:pt idx="5860">
                  <c:v>194.74726137949912</c:v>
                </c:pt>
                <c:pt idx="5861">
                  <c:v>194.75857906434121</c:v>
                </c:pt>
                <c:pt idx="5862">
                  <c:v>194.75857906434121</c:v>
                </c:pt>
                <c:pt idx="5863">
                  <c:v>194.75857906434121</c:v>
                </c:pt>
                <c:pt idx="5864">
                  <c:v>194.75857906434121</c:v>
                </c:pt>
                <c:pt idx="5865">
                  <c:v>194.75857906434121</c:v>
                </c:pt>
                <c:pt idx="5866">
                  <c:v>194.75857906434121</c:v>
                </c:pt>
                <c:pt idx="5867">
                  <c:v>194.75857906434121</c:v>
                </c:pt>
                <c:pt idx="5868">
                  <c:v>194.75857906434121</c:v>
                </c:pt>
                <c:pt idx="5869">
                  <c:v>194.75857906434121</c:v>
                </c:pt>
                <c:pt idx="5870">
                  <c:v>194.75857906434121</c:v>
                </c:pt>
                <c:pt idx="5871">
                  <c:v>194.75857906434121</c:v>
                </c:pt>
                <c:pt idx="5872">
                  <c:v>194.75857906434121</c:v>
                </c:pt>
                <c:pt idx="5873">
                  <c:v>194.75857906434121</c:v>
                </c:pt>
                <c:pt idx="5874">
                  <c:v>194.75857906434121</c:v>
                </c:pt>
                <c:pt idx="5875">
                  <c:v>194.75857906434121</c:v>
                </c:pt>
                <c:pt idx="5876">
                  <c:v>194.75857906434121</c:v>
                </c:pt>
                <c:pt idx="5877">
                  <c:v>194.75857906434121</c:v>
                </c:pt>
                <c:pt idx="5878">
                  <c:v>194.75857906434121</c:v>
                </c:pt>
                <c:pt idx="5879">
                  <c:v>194.75857906434121</c:v>
                </c:pt>
                <c:pt idx="5880">
                  <c:v>194.75857906434121</c:v>
                </c:pt>
                <c:pt idx="5881">
                  <c:v>194.75857906434121</c:v>
                </c:pt>
                <c:pt idx="5882">
                  <c:v>194.75857906434121</c:v>
                </c:pt>
                <c:pt idx="5883">
                  <c:v>194.75857906434121</c:v>
                </c:pt>
                <c:pt idx="5884">
                  <c:v>194.75857906434121</c:v>
                </c:pt>
                <c:pt idx="5885">
                  <c:v>194.75857906434121</c:v>
                </c:pt>
                <c:pt idx="5886">
                  <c:v>194.75857906434121</c:v>
                </c:pt>
                <c:pt idx="5887">
                  <c:v>194.75857906434121</c:v>
                </c:pt>
                <c:pt idx="5888">
                  <c:v>194.75857906434121</c:v>
                </c:pt>
                <c:pt idx="5889">
                  <c:v>194.75857906434121</c:v>
                </c:pt>
                <c:pt idx="5890">
                  <c:v>194.75857906434121</c:v>
                </c:pt>
                <c:pt idx="5891">
                  <c:v>194.75857906434121</c:v>
                </c:pt>
                <c:pt idx="5892">
                  <c:v>194.75857906434121</c:v>
                </c:pt>
                <c:pt idx="5893">
                  <c:v>194.75857906434121</c:v>
                </c:pt>
                <c:pt idx="5894">
                  <c:v>194.75857906434121</c:v>
                </c:pt>
                <c:pt idx="5895">
                  <c:v>194.75857906434121</c:v>
                </c:pt>
                <c:pt idx="5896">
                  <c:v>194.75857906434121</c:v>
                </c:pt>
                <c:pt idx="5897">
                  <c:v>194.75857906434121</c:v>
                </c:pt>
                <c:pt idx="5898">
                  <c:v>194.75857906434121</c:v>
                </c:pt>
                <c:pt idx="5899">
                  <c:v>194.75857906434121</c:v>
                </c:pt>
                <c:pt idx="5900">
                  <c:v>194.75857906434121</c:v>
                </c:pt>
                <c:pt idx="5901">
                  <c:v>194.75857906434121</c:v>
                </c:pt>
                <c:pt idx="5902">
                  <c:v>194.75857906434121</c:v>
                </c:pt>
                <c:pt idx="5903">
                  <c:v>194.75857906434121</c:v>
                </c:pt>
                <c:pt idx="5904">
                  <c:v>194.75857906434121</c:v>
                </c:pt>
                <c:pt idx="5905">
                  <c:v>194.75857906434121</c:v>
                </c:pt>
                <c:pt idx="5906">
                  <c:v>194.75857906434121</c:v>
                </c:pt>
                <c:pt idx="5907">
                  <c:v>194.75857906434121</c:v>
                </c:pt>
                <c:pt idx="5908">
                  <c:v>194.75857906434121</c:v>
                </c:pt>
                <c:pt idx="5909">
                  <c:v>194.75857906434121</c:v>
                </c:pt>
                <c:pt idx="5910">
                  <c:v>194.75857906434121</c:v>
                </c:pt>
                <c:pt idx="5911">
                  <c:v>194.75857906434121</c:v>
                </c:pt>
                <c:pt idx="5912">
                  <c:v>194.75857906434121</c:v>
                </c:pt>
                <c:pt idx="5913">
                  <c:v>194.75857906434121</c:v>
                </c:pt>
                <c:pt idx="5914">
                  <c:v>194.75857906434121</c:v>
                </c:pt>
                <c:pt idx="5915">
                  <c:v>194.75857906434121</c:v>
                </c:pt>
                <c:pt idx="5916">
                  <c:v>194.75857906434121</c:v>
                </c:pt>
                <c:pt idx="5917">
                  <c:v>194.75857906434121</c:v>
                </c:pt>
                <c:pt idx="5918">
                  <c:v>194.75857906434121</c:v>
                </c:pt>
                <c:pt idx="5919">
                  <c:v>194.75857906434121</c:v>
                </c:pt>
                <c:pt idx="5920">
                  <c:v>194.75857906434121</c:v>
                </c:pt>
                <c:pt idx="5921">
                  <c:v>194.75857906434121</c:v>
                </c:pt>
                <c:pt idx="5922">
                  <c:v>194.75857906434121</c:v>
                </c:pt>
                <c:pt idx="5923">
                  <c:v>194.75857906434121</c:v>
                </c:pt>
                <c:pt idx="5924">
                  <c:v>194.75857906434121</c:v>
                </c:pt>
                <c:pt idx="5925">
                  <c:v>194.75857906434121</c:v>
                </c:pt>
                <c:pt idx="5926">
                  <c:v>194.75857906434121</c:v>
                </c:pt>
                <c:pt idx="5927">
                  <c:v>194.75857906434121</c:v>
                </c:pt>
                <c:pt idx="5928">
                  <c:v>194.75857906434121</c:v>
                </c:pt>
                <c:pt idx="5929">
                  <c:v>194.75857906434121</c:v>
                </c:pt>
                <c:pt idx="5930">
                  <c:v>194.75857906434121</c:v>
                </c:pt>
                <c:pt idx="5931">
                  <c:v>194.75857906434121</c:v>
                </c:pt>
                <c:pt idx="5932">
                  <c:v>194.75857906434121</c:v>
                </c:pt>
                <c:pt idx="5933">
                  <c:v>194.75857906434121</c:v>
                </c:pt>
                <c:pt idx="5934">
                  <c:v>194.75857906434121</c:v>
                </c:pt>
                <c:pt idx="5935">
                  <c:v>194.75857906434121</c:v>
                </c:pt>
                <c:pt idx="5936">
                  <c:v>194.75857906434121</c:v>
                </c:pt>
                <c:pt idx="5937">
                  <c:v>194.75857906434121</c:v>
                </c:pt>
                <c:pt idx="5938">
                  <c:v>194.75857906434121</c:v>
                </c:pt>
                <c:pt idx="5939">
                  <c:v>194.75857906434121</c:v>
                </c:pt>
                <c:pt idx="5940">
                  <c:v>194.75857906434121</c:v>
                </c:pt>
                <c:pt idx="5941">
                  <c:v>194.75857906434121</c:v>
                </c:pt>
                <c:pt idx="5942">
                  <c:v>194.75857906434121</c:v>
                </c:pt>
                <c:pt idx="5943">
                  <c:v>194.75857906434121</c:v>
                </c:pt>
                <c:pt idx="5944">
                  <c:v>194.75857906434121</c:v>
                </c:pt>
                <c:pt idx="5945">
                  <c:v>194.75857906434121</c:v>
                </c:pt>
                <c:pt idx="5946">
                  <c:v>194.75857906434121</c:v>
                </c:pt>
                <c:pt idx="5947">
                  <c:v>194.75857906434121</c:v>
                </c:pt>
                <c:pt idx="5948">
                  <c:v>194.75857906434121</c:v>
                </c:pt>
                <c:pt idx="5949">
                  <c:v>194.75857906434121</c:v>
                </c:pt>
                <c:pt idx="5950">
                  <c:v>194.75857906434121</c:v>
                </c:pt>
                <c:pt idx="5951">
                  <c:v>194.75857906434121</c:v>
                </c:pt>
                <c:pt idx="5952">
                  <c:v>194.75857906434121</c:v>
                </c:pt>
                <c:pt idx="5953">
                  <c:v>194.75857906434121</c:v>
                </c:pt>
                <c:pt idx="5954">
                  <c:v>194.75857906434121</c:v>
                </c:pt>
                <c:pt idx="5955">
                  <c:v>194.75857906434121</c:v>
                </c:pt>
                <c:pt idx="5956">
                  <c:v>194.75857906434121</c:v>
                </c:pt>
                <c:pt idx="5957">
                  <c:v>194.75857906434121</c:v>
                </c:pt>
                <c:pt idx="5958">
                  <c:v>194.75857906434121</c:v>
                </c:pt>
                <c:pt idx="5959">
                  <c:v>194.75857906434121</c:v>
                </c:pt>
                <c:pt idx="5960">
                  <c:v>194.75857906434121</c:v>
                </c:pt>
                <c:pt idx="5961">
                  <c:v>194.75857906434121</c:v>
                </c:pt>
                <c:pt idx="5962">
                  <c:v>194.75857906434121</c:v>
                </c:pt>
                <c:pt idx="5963">
                  <c:v>194.75857906434121</c:v>
                </c:pt>
                <c:pt idx="5964">
                  <c:v>194.75857906434121</c:v>
                </c:pt>
                <c:pt idx="5965">
                  <c:v>194.75857906434121</c:v>
                </c:pt>
                <c:pt idx="5966">
                  <c:v>194.75857906434121</c:v>
                </c:pt>
                <c:pt idx="5967">
                  <c:v>194.75857906434121</c:v>
                </c:pt>
                <c:pt idx="5968">
                  <c:v>194.75857906434121</c:v>
                </c:pt>
                <c:pt idx="5969">
                  <c:v>194.75857906434121</c:v>
                </c:pt>
                <c:pt idx="5970">
                  <c:v>194.75857906434121</c:v>
                </c:pt>
                <c:pt idx="5971">
                  <c:v>194.75857906434121</c:v>
                </c:pt>
                <c:pt idx="5972">
                  <c:v>194.75857906434121</c:v>
                </c:pt>
                <c:pt idx="5973">
                  <c:v>194.75857906434121</c:v>
                </c:pt>
                <c:pt idx="5974">
                  <c:v>194.75857906434121</c:v>
                </c:pt>
                <c:pt idx="5975">
                  <c:v>194.75857906434121</c:v>
                </c:pt>
                <c:pt idx="5976">
                  <c:v>194.75857906434121</c:v>
                </c:pt>
                <c:pt idx="5977">
                  <c:v>194.75857906434121</c:v>
                </c:pt>
                <c:pt idx="5978">
                  <c:v>194.75857906434121</c:v>
                </c:pt>
                <c:pt idx="5979">
                  <c:v>194.75857906434121</c:v>
                </c:pt>
                <c:pt idx="5980">
                  <c:v>194.75857906434121</c:v>
                </c:pt>
                <c:pt idx="5981">
                  <c:v>194.75857906434121</c:v>
                </c:pt>
                <c:pt idx="5982">
                  <c:v>194.75857906434121</c:v>
                </c:pt>
                <c:pt idx="5983">
                  <c:v>194.75857906434121</c:v>
                </c:pt>
                <c:pt idx="5984">
                  <c:v>194.75857906434121</c:v>
                </c:pt>
                <c:pt idx="5985">
                  <c:v>194.75857906434121</c:v>
                </c:pt>
                <c:pt idx="5986">
                  <c:v>194.75857906434121</c:v>
                </c:pt>
                <c:pt idx="5987">
                  <c:v>194.75857906434121</c:v>
                </c:pt>
                <c:pt idx="5988">
                  <c:v>194.75857906434121</c:v>
                </c:pt>
                <c:pt idx="5989">
                  <c:v>194.75857906434121</c:v>
                </c:pt>
                <c:pt idx="5990">
                  <c:v>194.75857906434121</c:v>
                </c:pt>
                <c:pt idx="5991">
                  <c:v>194.75857906434121</c:v>
                </c:pt>
                <c:pt idx="5992">
                  <c:v>194.75857906434121</c:v>
                </c:pt>
                <c:pt idx="5993">
                  <c:v>194.75857906434121</c:v>
                </c:pt>
                <c:pt idx="5994">
                  <c:v>194.75857906434121</c:v>
                </c:pt>
                <c:pt idx="5995">
                  <c:v>194.75857906434121</c:v>
                </c:pt>
                <c:pt idx="5996">
                  <c:v>194.75857906434121</c:v>
                </c:pt>
                <c:pt idx="5997">
                  <c:v>194.75857906434121</c:v>
                </c:pt>
                <c:pt idx="5998">
                  <c:v>194.75857906434121</c:v>
                </c:pt>
                <c:pt idx="5999">
                  <c:v>194.75857906434121</c:v>
                </c:pt>
                <c:pt idx="6000">
                  <c:v>194.75857906434121</c:v>
                </c:pt>
                <c:pt idx="6001">
                  <c:v>194.75857906434121</c:v>
                </c:pt>
                <c:pt idx="6002">
                  <c:v>194.75857906434121</c:v>
                </c:pt>
                <c:pt idx="6003">
                  <c:v>194.75857906434121</c:v>
                </c:pt>
                <c:pt idx="6004">
                  <c:v>194.75857906434121</c:v>
                </c:pt>
                <c:pt idx="6005">
                  <c:v>194.75857906434121</c:v>
                </c:pt>
                <c:pt idx="6006">
                  <c:v>194.75857906434121</c:v>
                </c:pt>
                <c:pt idx="6007">
                  <c:v>194.75857906434121</c:v>
                </c:pt>
                <c:pt idx="6008">
                  <c:v>194.75857906434121</c:v>
                </c:pt>
                <c:pt idx="6009">
                  <c:v>194.75857906434121</c:v>
                </c:pt>
                <c:pt idx="6010">
                  <c:v>194.75857906434121</c:v>
                </c:pt>
                <c:pt idx="6011">
                  <c:v>194.75857906434121</c:v>
                </c:pt>
                <c:pt idx="6012">
                  <c:v>194.75857906434121</c:v>
                </c:pt>
                <c:pt idx="6013">
                  <c:v>194.75857906434121</c:v>
                </c:pt>
                <c:pt idx="6014">
                  <c:v>194.75857906434121</c:v>
                </c:pt>
                <c:pt idx="6015">
                  <c:v>194.75857906434121</c:v>
                </c:pt>
                <c:pt idx="6016">
                  <c:v>194.75857906434121</c:v>
                </c:pt>
                <c:pt idx="6017">
                  <c:v>194.75857906434121</c:v>
                </c:pt>
                <c:pt idx="6018">
                  <c:v>194.75857906434121</c:v>
                </c:pt>
                <c:pt idx="6019">
                  <c:v>194.75857906434121</c:v>
                </c:pt>
                <c:pt idx="6020">
                  <c:v>194.75857906434121</c:v>
                </c:pt>
                <c:pt idx="6021">
                  <c:v>194.75857906434121</c:v>
                </c:pt>
                <c:pt idx="6022">
                  <c:v>194.75857906434121</c:v>
                </c:pt>
                <c:pt idx="6023">
                  <c:v>194.75857906434121</c:v>
                </c:pt>
                <c:pt idx="6024">
                  <c:v>194.75857906434121</c:v>
                </c:pt>
                <c:pt idx="6025">
                  <c:v>194.75857906434121</c:v>
                </c:pt>
                <c:pt idx="6026">
                  <c:v>194.75857906434121</c:v>
                </c:pt>
                <c:pt idx="6027">
                  <c:v>194.75857906434121</c:v>
                </c:pt>
                <c:pt idx="6028">
                  <c:v>194.75857906434121</c:v>
                </c:pt>
                <c:pt idx="6029">
                  <c:v>194.75857906434121</c:v>
                </c:pt>
                <c:pt idx="6030">
                  <c:v>194.75857906434121</c:v>
                </c:pt>
                <c:pt idx="6031">
                  <c:v>194.75857906434121</c:v>
                </c:pt>
                <c:pt idx="6032">
                  <c:v>194.75857906434121</c:v>
                </c:pt>
                <c:pt idx="6033">
                  <c:v>194.75857906434121</c:v>
                </c:pt>
                <c:pt idx="6034">
                  <c:v>194.75857906434121</c:v>
                </c:pt>
                <c:pt idx="6035">
                  <c:v>194.75857906434121</c:v>
                </c:pt>
                <c:pt idx="6036">
                  <c:v>194.75857906434121</c:v>
                </c:pt>
                <c:pt idx="6037">
                  <c:v>194.75857906434121</c:v>
                </c:pt>
                <c:pt idx="6038">
                  <c:v>194.75857906434121</c:v>
                </c:pt>
                <c:pt idx="6039">
                  <c:v>194.75857906434121</c:v>
                </c:pt>
                <c:pt idx="6040">
                  <c:v>194.75857906434121</c:v>
                </c:pt>
                <c:pt idx="6041">
                  <c:v>194.75857906434121</c:v>
                </c:pt>
                <c:pt idx="6042">
                  <c:v>194.75857906434121</c:v>
                </c:pt>
                <c:pt idx="6043">
                  <c:v>194.75857906434121</c:v>
                </c:pt>
                <c:pt idx="6044">
                  <c:v>194.75857906434121</c:v>
                </c:pt>
                <c:pt idx="6045">
                  <c:v>194.75857906434121</c:v>
                </c:pt>
                <c:pt idx="6046">
                  <c:v>194.75857906434121</c:v>
                </c:pt>
                <c:pt idx="6047">
                  <c:v>194.75857906434121</c:v>
                </c:pt>
                <c:pt idx="6048">
                  <c:v>194.75857906434121</c:v>
                </c:pt>
                <c:pt idx="6049">
                  <c:v>194.75857906434121</c:v>
                </c:pt>
                <c:pt idx="6050">
                  <c:v>194.75857906434121</c:v>
                </c:pt>
                <c:pt idx="6051">
                  <c:v>194.75857906434121</c:v>
                </c:pt>
                <c:pt idx="6052">
                  <c:v>194.75857906434121</c:v>
                </c:pt>
                <c:pt idx="6053">
                  <c:v>194.75857906434121</c:v>
                </c:pt>
                <c:pt idx="6054">
                  <c:v>194.75857906434121</c:v>
                </c:pt>
                <c:pt idx="6055">
                  <c:v>194.75857906434121</c:v>
                </c:pt>
                <c:pt idx="6056">
                  <c:v>194.75857906434121</c:v>
                </c:pt>
                <c:pt idx="6057">
                  <c:v>194.75857906434121</c:v>
                </c:pt>
                <c:pt idx="6058">
                  <c:v>194.75857906434121</c:v>
                </c:pt>
                <c:pt idx="6059">
                  <c:v>194.75857906434121</c:v>
                </c:pt>
                <c:pt idx="6060">
                  <c:v>194.75857906434121</c:v>
                </c:pt>
                <c:pt idx="6061">
                  <c:v>194.75857906434121</c:v>
                </c:pt>
                <c:pt idx="6062">
                  <c:v>194.75857906434121</c:v>
                </c:pt>
                <c:pt idx="6063">
                  <c:v>194.75857906434121</c:v>
                </c:pt>
                <c:pt idx="6064">
                  <c:v>194.75857906434121</c:v>
                </c:pt>
                <c:pt idx="6065">
                  <c:v>194.75857906434121</c:v>
                </c:pt>
                <c:pt idx="6066">
                  <c:v>194.75857906434121</c:v>
                </c:pt>
                <c:pt idx="6067">
                  <c:v>194.75857906434121</c:v>
                </c:pt>
                <c:pt idx="6068">
                  <c:v>194.75857906434121</c:v>
                </c:pt>
                <c:pt idx="6069">
                  <c:v>194.75857906434121</c:v>
                </c:pt>
                <c:pt idx="6070">
                  <c:v>194.75857906434121</c:v>
                </c:pt>
                <c:pt idx="6071">
                  <c:v>194.75857906434121</c:v>
                </c:pt>
                <c:pt idx="6072">
                  <c:v>194.75857906434121</c:v>
                </c:pt>
                <c:pt idx="6073">
                  <c:v>194.75857906434121</c:v>
                </c:pt>
                <c:pt idx="6074">
                  <c:v>194.75857906434121</c:v>
                </c:pt>
                <c:pt idx="6075">
                  <c:v>194.75857906434121</c:v>
                </c:pt>
                <c:pt idx="6076">
                  <c:v>194.75857906434121</c:v>
                </c:pt>
                <c:pt idx="6077">
                  <c:v>194.75857906434121</c:v>
                </c:pt>
                <c:pt idx="6078">
                  <c:v>194.75857906434121</c:v>
                </c:pt>
                <c:pt idx="6079">
                  <c:v>194.75857906434121</c:v>
                </c:pt>
                <c:pt idx="6080">
                  <c:v>194.75857906434121</c:v>
                </c:pt>
                <c:pt idx="6081">
                  <c:v>194.75857906434121</c:v>
                </c:pt>
                <c:pt idx="6082">
                  <c:v>194.75857906434121</c:v>
                </c:pt>
                <c:pt idx="6083">
                  <c:v>194.75857906434121</c:v>
                </c:pt>
                <c:pt idx="6084">
                  <c:v>194.75857906434121</c:v>
                </c:pt>
                <c:pt idx="6085">
                  <c:v>194.75857906434121</c:v>
                </c:pt>
                <c:pt idx="6086">
                  <c:v>194.75857906434121</c:v>
                </c:pt>
                <c:pt idx="6087">
                  <c:v>194.75857906434121</c:v>
                </c:pt>
                <c:pt idx="6088">
                  <c:v>194.75857906434121</c:v>
                </c:pt>
                <c:pt idx="6089">
                  <c:v>194.75857906434121</c:v>
                </c:pt>
                <c:pt idx="6090">
                  <c:v>194.75857906434121</c:v>
                </c:pt>
                <c:pt idx="6091">
                  <c:v>194.75857906434121</c:v>
                </c:pt>
                <c:pt idx="6092">
                  <c:v>194.75857906434121</c:v>
                </c:pt>
                <c:pt idx="6093">
                  <c:v>194.75857906434121</c:v>
                </c:pt>
                <c:pt idx="6094">
                  <c:v>194.75857906434121</c:v>
                </c:pt>
                <c:pt idx="6095">
                  <c:v>194.75857906434121</c:v>
                </c:pt>
                <c:pt idx="6096">
                  <c:v>194.75857906434121</c:v>
                </c:pt>
                <c:pt idx="6097">
                  <c:v>194.75857906434121</c:v>
                </c:pt>
                <c:pt idx="6098">
                  <c:v>194.75857906434121</c:v>
                </c:pt>
                <c:pt idx="6099">
                  <c:v>194.75857906434121</c:v>
                </c:pt>
                <c:pt idx="6100">
                  <c:v>194.75857906434121</c:v>
                </c:pt>
                <c:pt idx="6101">
                  <c:v>194.75857906434121</c:v>
                </c:pt>
                <c:pt idx="6102">
                  <c:v>194.75857906434121</c:v>
                </c:pt>
                <c:pt idx="6103">
                  <c:v>194.75857906434121</c:v>
                </c:pt>
                <c:pt idx="6104">
                  <c:v>194.75857906434121</c:v>
                </c:pt>
                <c:pt idx="6105">
                  <c:v>194.75857906434121</c:v>
                </c:pt>
                <c:pt idx="6106">
                  <c:v>194.75857906434121</c:v>
                </c:pt>
                <c:pt idx="6107">
                  <c:v>194.75857906434121</c:v>
                </c:pt>
                <c:pt idx="6108">
                  <c:v>194.75857906434121</c:v>
                </c:pt>
                <c:pt idx="6109">
                  <c:v>194.75857906434121</c:v>
                </c:pt>
                <c:pt idx="6110">
                  <c:v>194.75857906434121</c:v>
                </c:pt>
                <c:pt idx="6111">
                  <c:v>194.75857906434121</c:v>
                </c:pt>
                <c:pt idx="6112">
                  <c:v>194.75857906434121</c:v>
                </c:pt>
                <c:pt idx="6113">
                  <c:v>194.75857906434121</c:v>
                </c:pt>
                <c:pt idx="6114">
                  <c:v>194.75857906434121</c:v>
                </c:pt>
                <c:pt idx="6115">
                  <c:v>194.75857906434121</c:v>
                </c:pt>
                <c:pt idx="6116">
                  <c:v>194.75857906434121</c:v>
                </c:pt>
                <c:pt idx="6117">
                  <c:v>194.75857906434121</c:v>
                </c:pt>
                <c:pt idx="6118">
                  <c:v>194.75857906434121</c:v>
                </c:pt>
                <c:pt idx="6119">
                  <c:v>194.75857906434121</c:v>
                </c:pt>
                <c:pt idx="6120">
                  <c:v>194.75857906434121</c:v>
                </c:pt>
                <c:pt idx="6121">
                  <c:v>194.75857906434121</c:v>
                </c:pt>
                <c:pt idx="6122">
                  <c:v>194.75857906434121</c:v>
                </c:pt>
                <c:pt idx="6123">
                  <c:v>194.75857906434121</c:v>
                </c:pt>
                <c:pt idx="6124">
                  <c:v>194.75857906434121</c:v>
                </c:pt>
                <c:pt idx="6125">
                  <c:v>194.75857906434121</c:v>
                </c:pt>
                <c:pt idx="6126">
                  <c:v>194.75857906434121</c:v>
                </c:pt>
                <c:pt idx="6127">
                  <c:v>194.75857906434121</c:v>
                </c:pt>
                <c:pt idx="6128">
                  <c:v>194.75857906434121</c:v>
                </c:pt>
                <c:pt idx="6129">
                  <c:v>194.75857906434121</c:v>
                </c:pt>
                <c:pt idx="6130">
                  <c:v>194.75857906434121</c:v>
                </c:pt>
                <c:pt idx="6131">
                  <c:v>194.75857906434121</c:v>
                </c:pt>
                <c:pt idx="6132">
                  <c:v>194.75857906434121</c:v>
                </c:pt>
                <c:pt idx="6133">
                  <c:v>194.75857906434121</c:v>
                </c:pt>
                <c:pt idx="6134">
                  <c:v>194.75857906434121</c:v>
                </c:pt>
                <c:pt idx="6135">
                  <c:v>194.75857906434121</c:v>
                </c:pt>
                <c:pt idx="6136">
                  <c:v>194.75857906434121</c:v>
                </c:pt>
                <c:pt idx="6137">
                  <c:v>194.75857906434121</c:v>
                </c:pt>
                <c:pt idx="6138">
                  <c:v>194.75857906434121</c:v>
                </c:pt>
                <c:pt idx="6139">
                  <c:v>194.75857906434121</c:v>
                </c:pt>
                <c:pt idx="6140">
                  <c:v>194.75857906434121</c:v>
                </c:pt>
                <c:pt idx="6141">
                  <c:v>194.75857906434121</c:v>
                </c:pt>
                <c:pt idx="6142">
                  <c:v>194.75857906434121</c:v>
                </c:pt>
                <c:pt idx="6143">
                  <c:v>194.75857906434121</c:v>
                </c:pt>
                <c:pt idx="6144">
                  <c:v>194.75857906434121</c:v>
                </c:pt>
                <c:pt idx="6145">
                  <c:v>194.75857906434121</c:v>
                </c:pt>
                <c:pt idx="6146">
                  <c:v>194.75857906434121</c:v>
                </c:pt>
                <c:pt idx="6147">
                  <c:v>194.75857906434121</c:v>
                </c:pt>
                <c:pt idx="6148">
                  <c:v>194.75857906434121</c:v>
                </c:pt>
                <c:pt idx="6149">
                  <c:v>194.75857906434121</c:v>
                </c:pt>
                <c:pt idx="6150">
                  <c:v>194.75857906434121</c:v>
                </c:pt>
                <c:pt idx="6151">
                  <c:v>194.75857906434121</c:v>
                </c:pt>
                <c:pt idx="6152">
                  <c:v>194.75857906434121</c:v>
                </c:pt>
                <c:pt idx="6153">
                  <c:v>194.75857906434121</c:v>
                </c:pt>
                <c:pt idx="6154">
                  <c:v>194.75857906434121</c:v>
                </c:pt>
                <c:pt idx="6155">
                  <c:v>194.75857906434121</c:v>
                </c:pt>
                <c:pt idx="6156">
                  <c:v>194.75857906434121</c:v>
                </c:pt>
                <c:pt idx="6157">
                  <c:v>194.75857906434121</c:v>
                </c:pt>
                <c:pt idx="6158">
                  <c:v>194.75857906434121</c:v>
                </c:pt>
                <c:pt idx="6159">
                  <c:v>194.75857906434121</c:v>
                </c:pt>
                <c:pt idx="6160">
                  <c:v>194.75857906434121</c:v>
                </c:pt>
                <c:pt idx="6161">
                  <c:v>194.75857906434121</c:v>
                </c:pt>
                <c:pt idx="6162">
                  <c:v>194.75857906434121</c:v>
                </c:pt>
                <c:pt idx="6163">
                  <c:v>194.75857906434121</c:v>
                </c:pt>
                <c:pt idx="6164">
                  <c:v>194.75857906434121</c:v>
                </c:pt>
                <c:pt idx="6165">
                  <c:v>194.75857906434121</c:v>
                </c:pt>
                <c:pt idx="6166">
                  <c:v>194.75857906434121</c:v>
                </c:pt>
                <c:pt idx="6167">
                  <c:v>194.75857906434121</c:v>
                </c:pt>
                <c:pt idx="6168">
                  <c:v>194.75857906434121</c:v>
                </c:pt>
                <c:pt idx="6169">
                  <c:v>194.75857906434121</c:v>
                </c:pt>
                <c:pt idx="6170">
                  <c:v>194.75857906434121</c:v>
                </c:pt>
                <c:pt idx="6171">
                  <c:v>194.75857906434121</c:v>
                </c:pt>
                <c:pt idx="6172">
                  <c:v>194.75857906434121</c:v>
                </c:pt>
                <c:pt idx="6173">
                  <c:v>194.75857906434121</c:v>
                </c:pt>
                <c:pt idx="6174">
                  <c:v>194.75857906434121</c:v>
                </c:pt>
                <c:pt idx="6175">
                  <c:v>194.75857906434121</c:v>
                </c:pt>
                <c:pt idx="6176">
                  <c:v>194.75857906434121</c:v>
                </c:pt>
                <c:pt idx="6177">
                  <c:v>194.75857906434121</c:v>
                </c:pt>
                <c:pt idx="6178">
                  <c:v>194.75857906434121</c:v>
                </c:pt>
                <c:pt idx="6179">
                  <c:v>194.75857906434121</c:v>
                </c:pt>
                <c:pt idx="6180">
                  <c:v>194.75857906434121</c:v>
                </c:pt>
                <c:pt idx="6181">
                  <c:v>194.75857906434121</c:v>
                </c:pt>
                <c:pt idx="6182">
                  <c:v>194.75857906434121</c:v>
                </c:pt>
                <c:pt idx="6183">
                  <c:v>194.75857906434121</c:v>
                </c:pt>
                <c:pt idx="6184">
                  <c:v>194.75857906434121</c:v>
                </c:pt>
                <c:pt idx="6185">
                  <c:v>194.75857906434121</c:v>
                </c:pt>
                <c:pt idx="6186">
                  <c:v>194.75857906434121</c:v>
                </c:pt>
                <c:pt idx="6187">
                  <c:v>194.75857906434121</c:v>
                </c:pt>
                <c:pt idx="6188">
                  <c:v>194.75857906434121</c:v>
                </c:pt>
                <c:pt idx="6189">
                  <c:v>194.75857906434121</c:v>
                </c:pt>
                <c:pt idx="6190">
                  <c:v>194.75857906434121</c:v>
                </c:pt>
                <c:pt idx="6191">
                  <c:v>194.75857906434121</c:v>
                </c:pt>
                <c:pt idx="6192">
                  <c:v>194.75857906434121</c:v>
                </c:pt>
                <c:pt idx="6193">
                  <c:v>194.75857906434121</c:v>
                </c:pt>
                <c:pt idx="6194">
                  <c:v>194.75857906434121</c:v>
                </c:pt>
                <c:pt idx="6195">
                  <c:v>194.75857906434121</c:v>
                </c:pt>
                <c:pt idx="6196">
                  <c:v>194.75857906434121</c:v>
                </c:pt>
                <c:pt idx="6197">
                  <c:v>194.75857906434121</c:v>
                </c:pt>
                <c:pt idx="6198">
                  <c:v>194.75857906434121</c:v>
                </c:pt>
                <c:pt idx="6199">
                  <c:v>194.75857906434121</c:v>
                </c:pt>
                <c:pt idx="6200">
                  <c:v>194.75857906434121</c:v>
                </c:pt>
                <c:pt idx="6201">
                  <c:v>194.75857906434121</c:v>
                </c:pt>
                <c:pt idx="6202">
                  <c:v>194.75857906434121</c:v>
                </c:pt>
                <c:pt idx="6203">
                  <c:v>194.75857906434121</c:v>
                </c:pt>
                <c:pt idx="6204">
                  <c:v>194.75857906434121</c:v>
                </c:pt>
                <c:pt idx="6205">
                  <c:v>194.75857906434121</c:v>
                </c:pt>
                <c:pt idx="6206">
                  <c:v>194.75857906434121</c:v>
                </c:pt>
                <c:pt idx="6207">
                  <c:v>194.75857906434121</c:v>
                </c:pt>
                <c:pt idx="6208">
                  <c:v>194.75857906434121</c:v>
                </c:pt>
                <c:pt idx="6209">
                  <c:v>194.75857906434121</c:v>
                </c:pt>
                <c:pt idx="6210">
                  <c:v>194.75857906434121</c:v>
                </c:pt>
                <c:pt idx="6211">
                  <c:v>194.75857906434121</c:v>
                </c:pt>
                <c:pt idx="6212">
                  <c:v>194.75857906434121</c:v>
                </c:pt>
                <c:pt idx="6213">
                  <c:v>194.75857906434121</c:v>
                </c:pt>
                <c:pt idx="6214">
                  <c:v>194.75857906434121</c:v>
                </c:pt>
                <c:pt idx="6215">
                  <c:v>194.75857906434121</c:v>
                </c:pt>
                <c:pt idx="6216">
                  <c:v>194.75857906434121</c:v>
                </c:pt>
                <c:pt idx="6217">
                  <c:v>194.75857906434121</c:v>
                </c:pt>
                <c:pt idx="6218">
                  <c:v>194.75857906434121</c:v>
                </c:pt>
                <c:pt idx="6219">
                  <c:v>194.75857906434121</c:v>
                </c:pt>
                <c:pt idx="6220">
                  <c:v>194.75857906434121</c:v>
                </c:pt>
                <c:pt idx="6221">
                  <c:v>194.75857906434121</c:v>
                </c:pt>
                <c:pt idx="6222">
                  <c:v>194.75857906434121</c:v>
                </c:pt>
                <c:pt idx="6223">
                  <c:v>194.75857906434121</c:v>
                </c:pt>
                <c:pt idx="6224">
                  <c:v>194.75857906434121</c:v>
                </c:pt>
                <c:pt idx="6225">
                  <c:v>194.75857906434121</c:v>
                </c:pt>
                <c:pt idx="6226">
                  <c:v>194.75857906434121</c:v>
                </c:pt>
                <c:pt idx="6227">
                  <c:v>194.75857906434121</c:v>
                </c:pt>
                <c:pt idx="6228">
                  <c:v>194.75857906434121</c:v>
                </c:pt>
                <c:pt idx="6229">
                  <c:v>194.75857906434121</c:v>
                </c:pt>
                <c:pt idx="6230">
                  <c:v>194.75857906434121</c:v>
                </c:pt>
                <c:pt idx="6231">
                  <c:v>194.75857906434121</c:v>
                </c:pt>
                <c:pt idx="6232">
                  <c:v>194.75857906434121</c:v>
                </c:pt>
                <c:pt idx="6233">
                  <c:v>194.75857906434121</c:v>
                </c:pt>
                <c:pt idx="6234">
                  <c:v>194.75857906434121</c:v>
                </c:pt>
                <c:pt idx="6235">
                  <c:v>194.75857906434121</c:v>
                </c:pt>
                <c:pt idx="6236">
                  <c:v>194.75857906434121</c:v>
                </c:pt>
                <c:pt idx="6237">
                  <c:v>194.75857906434121</c:v>
                </c:pt>
                <c:pt idx="6238">
                  <c:v>194.75857906434121</c:v>
                </c:pt>
                <c:pt idx="6239">
                  <c:v>194.75857906434121</c:v>
                </c:pt>
                <c:pt idx="6240">
                  <c:v>194.75857906434121</c:v>
                </c:pt>
                <c:pt idx="6241">
                  <c:v>194.75857906434121</c:v>
                </c:pt>
                <c:pt idx="6242">
                  <c:v>194.75857906434121</c:v>
                </c:pt>
                <c:pt idx="6243">
                  <c:v>194.75857906434121</c:v>
                </c:pt>
                <c:pt idx="6244">
                  <c:v>194.75857906434121</c:v>
                </c:pt>
                <c:pt idx="6245">
                  <c:v>194.75857906434121</c:v>
                </c:pt>
                <c:pt idx="6246">
                  <c:v>194.75857906434121</c:v>
                </c:pt>
                <c:pt idx="6247">
                  <c:v>194.75857906434121</c:v>
                </c:pt>
                <c:pt idx="6248">
                  <c:v>194.75857906434121</c:v>
                </c:pt>
                <c:pt idx="6249">
                  <c:v>194.75857906434121</c:v>
                </c:pt>
                <c:pt idx="6250">
                  <c:v>194.75857906434121</c:v>
                </c:pt>
                <c:pt idx="6251">
                  <c:v>194.75857906434121</c:v>
                </c:pt>
                <c:pt idx="6252">
                  <c:v>194.75857906434121</c:v>
                </c:pt>
                <c:pt idx="6253">
                  <c:v>194.75857906434121</c:v>
                </c:pt>
                <c:pt idx="6254">
                  <c:v>194.75857906434121</c:v>
                </c:pt>
                <c:pt idx="6255">
                  <c:v>194.75857906434121</c:v>
                </c:pt>
                <c:pt idx="6256">
                  <c:v>194.75857906434121</c:v>
                </c:pt>
                <c:pt idx="6257">
                  <c:v>194.75857906434121</c:v>
                </c:pt>
                <c:pt idx="6258">
                  <c:v>194.75857906434121</c:v>
                </c:pt>
                <c:pt idx="6259">
                  <c:v>194.75857906434121</c:v>
                </c:pt>
                <c:pt idx="6260">
                  <c:v>194.75857906434121</c:v>
                </c:pt>
                <c:pt idx="6261">
                  <c:v>194.75857906434121</c:v>
                </c:pt>
                <c:pt idx="6262">
                  <c:v>194.75857906434121</c:v>
                </c:pt>
                <c:pt idx="6263">
                  <c:v>194.75857906434121</c:v>
                </c:pt>
                <c:pt idx="6264">
                  <c:v>194.75857906434121</c:v>
                </c:pt>
                <c:pt idx="6265">
                  <c:v>194.75857906434121</c:v>
                </c:pt>
                <c:pt idx="6266">
                  <c:v>194.75857906434121</c:v>
                </c:pt>
                <c:pt idx="6267">
                  <c:v>194.75857906434121</c:v>
                </c:pt>
                <c:pt idx="6268">
                  <c:v>194.75857906434121</c:v>
                </c:pt>
                <c:pt idx="6269">
                  <c:v>194.75857906434121</c:v>
                </c:pt>
                <c:pt idx="6270">
                  <c:v>194.75857906434121</c:v>
                </c:pt>
                <c:pt idx="6271">
                  <c:v>194.75857906434121</c:v>
                </c:pt>
                <c:pt idx="6272">
                  <c:v>194.75857906434121</c:v>
                </c:pt>
                <c:pt idx="6273">
                  <c:v>194.75857906434121</c:v>
                </c:pt>
                <c:pt idx="6274">
                  <c:v>194.75857906434121</c:v>
                </c:pt>
                <c:pt idx="6275">
                  <c:v>194.75857906434121</c:v>
                </c:pt>
                <c:pt idx="6276">
                  <c:v>194.75857906434121</c:v>
                </c:pt>
                <c:pt idx="6277">
                  <c:v>194.75857906434121</c:v>
                </c:pt>
                <c:pt idx="6278">
                  <c:v>194.75857906434121</c:v>
                </c:pt>
                <c:pt idx="6279">
                  <c:v>194.75857906434121</c:v>
                </c:pt>
                <c:pt idx="6280">
                  <c:v>194.75857906434121</c:v>
                </c:pt>
                <c:pt idx="6281">
                  <c:v>194.75857906434121</c:v>
                </c:pt>
                <c:pt idx="6282">
                  <c:v>194.75857906434121</c:v>
                </c:pt>
                <c:pt idx="6283">
                  <c:v>194.75857906434121</c:v>
                </c:pt>
                <c:pt idx="6284">
                  <c:v>194.75857906434121</c:v>
                </c:pt>
                <c:pt idx="6285">
                  <c:v>194.75857906434121</c:v>
                </c:pt>
                <c:pt idx="6286">
                  <c:v>194.75857906434121</c:v>
                </c:pt>
                <c:pt idx="6287">
                  <c:v>194.75857906434121</c:v>
                </c:pt>
                <c:pt idx="6288">
                  <c:v>194.75857906434121</c:v>
                </c:pt>
                <c:pt idx="6289">
                  <c:v>194.75857906434121</c:v>
                </c:pt>
                <c:pt idx="6290">
                  <c:v>194.75857906434121</c:v>
                </c:pt>
                <c:pt idx="6291">
                  <c:v>194.75857906434121</c:v>
                </c:pt>
                <c:pt idx="6292">
                  <c:v>194.75857906434121</c:v>
                </c:pt>
                <c:pt idx="6293">
                  <c:v>194.75857906434121</c:v>
                </c:pt>
                <c:pt idx="6294">
                  <c:v>194.75857906434121</c:v>
                </c:pt>
                <c:pt idx="6295">
                  <c:v>194.75857906434121</c:v>
                </c:pt>
                <c:pt idx="6296">
                  <c:v>194.75857906434121</c:v>
                </c:pt>
                <c:pt idx="6297">
                  <c:v>194.75857906434121</c:v>
                </c:pt>
                <c:pt idx="6298">
                  <c:v>194.75857906434121</c:v>
                </c:pt>
                <c:pt idx="6299">
                  <c:v>194.75857906434121</c:v>
                </c:pt>
                <c:pt idx="6300">
                  <c:v>194.75857906434121</c:v>
                </c:pt>
                <c:pt idx="6301">
                  <c:v>194.75857906434121</c:v>
                </c:pt>
                <c:pt idx="6302">
                  <c:v>194.75857906434121</c:v>
                </c:pt>
                <c:pt idx="6303">
                  <c:v>194.75857906434121</c:v>
                </c:pt>
                <c:pt idx="6304">
                  <c:v>194.75857906434121</c:v>
                </c:pt>
                <c:pt idx="6305">
                  <c:v>194.75857906434121</c:v>
                </c:pt>
                <c:pt idx="6306">
                  <c:v>194.75857906434121</c:v>
                </c:pt>
                <c:pt idx="6307">
                  <c:v>194.75857906434121</c:v>
                </c:pt>
                <c:pt idx="6308">
                  <c:v>194.75857906434121</c:v>
                </c:pt>
                <c:pt idx="6309">
                  <c:v>194.75857906434121</c:v>
                </c:pt>
                <c:pt idx="6310">
                  <c:v>194.75857906434121</c:v>
                </c:pt>
                <c:pt idx="6311">
                  <c:v>194.75857906434121</c:v>
                </c:pt>
                <c:pt idx="6312">
                  <c:v>194.75857906434121</c:v>
                </c:pt>
                <c:pt idx="6313">
                  <c:v>194.75857906434121</c:v>
                </c:pt>
                <c:pt idx="6314">
                  <c:v>194.75857906434121</c:v>
                </c:pt>
                <c:pt idx="6315">
                  <c:v>194.75857906434121</c:v>
                </c:pt>
                <c:pt idx="6316">
                  <c:v>194.75857906434121</c:v>
                </c:pt>
                <c:pt idx="6317">
                  <c:v>194.75857906434121</c:v>
                </c:pt>
                <c:pt idx="6318">
                  <c:v>194.75857906434121</c:v>
                </c:pt>
                <c:pt idx="6319">
                  <c:v>194.75857906434121</c:v>
                </c:pt>
                <c:pt idx="6320">
                  <c:v>194.75857906434121</c:v>
                </c:pt>
                <c:pt idx="6321">
                  <c:v>194.75857906434121</c:v>
                </c:pt>
                <c:pt idx="6322">
                  <c:v>194.75857906434121</c:v>
                </c:pt>
                <c:pt idx="6323">
                  <c:v>194.75857906434121</c:v>
                </c:pt>
                <c:pt idx="6324">
                  <c:v>194.75857906434121</c:v>
                </c:pt>
                <c:pt idx="6325">
                  <c:v>194.75857906434121</c:v>
                </c:pt>
                <c:pt idx="6326">
                  <c:v>194.75857906434121</c:v>
                </c:pt>
                <c:pt idx="6327">
                  <c:v>194.75857906434121</c:v>
                </c:pt>
                <c:pt idx="6328">
                  <c:v>194.75857906434121</c:v>
                </c:pt>
                <c:pt idx="6329">
                  <c:v>194.75857906434121</c:v>
                </c:pt>
                <c:pt idx="6330">
                  <c:v>194.75857906434121</c:v>
                </c:pt>
                <c:pt idx="6331">
                  <c:v>194.75857906434121</c:v>
                </c:pt>
                <c:pt idx="6332">
                  <c:v>194.75857906434121</c:v>
                </c:pt>
                <c:pt idx="6333">
                  <c:v>194.75857906434121</c:v>
                </c:pt>
                <c:pt idx="6334">
                  <c:v>194.75857906434121</c:v>
                </c:pt>
                <c:pt idx="6335">
                  <c:v>194.75857906434121</c:v>
                </c:pt>
                <c:pt idx="6336">
                  <c:v>194.75857906434121</c:v>
                </c:pt>
                <c:pt idx="6337">
                  <c:v>194.75857906434121</c:v>
                </c:pt>
                <c:pt idx="6338">
                  <c:v>194.75857906434121</c:v>
                </c:pt>
                <c:pt idx="6339">
                  <c:v>194.75857906434121</c:v>
                </c:pt>
                <c:pt idx="6340">
                  <c:v>194.75857906434121</c:v>
                </c:pt>
                <c:pt idx="6341">
                  <c:v>194.75857906434121</c:v>
                </c:pt>
                <c:pt idx="6342">
                  <c:v>194.75857906434121</c:v>
                </c:pt>
                <c:pt idx="6343">
                  <c:v>194.75857906434121</c:v>
                </c:pt>
                <c:pt idx="6344">
                  <c:v>194.75857906434121</c:v>
                </c:pt>
                <c:pt idx="6345">
                  <c:v>194.75857906434121</c:v>
                </c:pt>
                <c:pt idx="6346">
                  <c:v>194.75857906434121</c:v>
                </c:pt>
                <c:pt idx="6347">
                  <c:v>194.75857906434121</c:v>
                </c:pt>
                <c:pt idx="6348">
                  <c:v>194.75857906434121</c:v>
                </c:pt>
                <c:pt idx="6349">
                  <c:v>194.75857906434121</c:v>
                </c:pt>
                <c:pt idx="6350">
                  <c:v>194.75857906434121</c:v>
                </c:pt>
                <c:pt idx="6351">
                  <c:v>194.75857906434121</c:v>
                </c:pt>
                <c:pt idx="6352">
                  <c:v>194.75857906434121</c:v>
                </c:pt>
                <c:pt idx="6353">
                  <c:v>194.75857906434121</c:v>
                </c:pt>
                <c:pt idx="6354">
                  <c:v>194.75857906434121</c:v>
                </c:pt>
                <c:pt idx="6355">
                  <c:v>194.75857906434121</c:v>
                </c:pt>
                <c:pt idx="6356">
                  <c:v>194.75857906434121</c:v>
                </c:pt>
                <c:pt idx="6357">
                  <c:v>194.75857906434121</c:v>
                </c:pt>
                <c:pt idx="6358">
                  <c:v>194.75857906434121</c:v>
                </c:pt>
                <c:pt idx="6359">
                  <c:v>194.75857906434121</c:v>
                </c:pt>
                <c:pt idx="6360">
                  <c:v>194.75857906434121</c:v>
                </c:pt>
                <c:pt idx="6361">
                  <c:v>194.75857906434121</c:v>
                </c:pt>
                <c:pt idx="6362">
                  <c:v>194.75857906434121</c:v>
                </c:pt>
                <c:pt idx="6363">
                  <c:v>194.75857906434121</c:v>
                </c:pt>
                <c:pt idx="6364">
                  <c:v>194.75857906434121</c:v>
                </c:pt>
                <c:pt idx="6365">
                  <c:v>194.75857906434121</c:v>
                </c:pt>
                <c:pt idx="6366">
                  <c:v>194.75857906434121</c:v>
                </c:pt>
                <c:pt idx="6367">
                  <c:v>194.75857906434121</c:v>
                </c:pt>
                <c:pt idx="6368">
                  <c:v>194.75857906434121</c:v>
                </c:pt>
                <c:pt idx="6369">
                  <c:v>194.75857906434121</c:v>
                </c:pt>
                <c:pt idx="6370">
                  <c:v>194.75857906434121</c:v>
                </c:pt>
                <c:pt idx="6371">
                  <c:v>194.75857906434121</c:v>
                </c:pt>
                <c:pt idx="6372">
                  <c:v>194.75857906434121</c:v>
                </c:pt>
                <c:pt idx="6373">
                  <c:v>194.75857906434121</c:v>
                </c:pt>
                <c:pt idx="6374">
                  <c:v>194.75857906434121</c:v>
                </c:pt>
                <c:pt idx="6375">
                  <c:v>194.75857906434121</c:v>
                </c:pt>
                <c:pt idx="6376">
                  <c:v>194.75857906434121</c:v>
                </c:pt>
                <c:pt idx="6377">
                  <c:v>194.75857906434121</c:v>
                </c:pt>
                <c:pt idx="6378">
                  <c:v>194.75857906434121</c:v>
                </c:pt>
                <c:pt idx="6379">
                  <c:v>194.75857906434121</c:v>
                </c:pt>
                <c:pt idx="6380">
                  <c:v>194.75857906434121</c:v>
                </c:pt>
                <c:pt idx="6381">
                  <c:v>194.76140848555173</c:v>
                </c:pt>
                <c:pt idx="6382">
                  <c:v>194.76140848555173</c:v>
                </c:pt>
                <c:pt idx="6383">
                  <c:v>194.76423790676228</c:v>
                </c:pt>
                <c:pt idx="6384">
                  <c:v>194.76423790676228</c:v>
                </c:pt>
                <c:pt idx="6385">
                  <c:v>194.76989674918332</c:v>
                </c:pt>
                <c:pt idx="6386">
                  <c:v>194.76989674918332</c:v>
                </c:pt>
                <c:pt idx="6387">
                  <c:v>194.76989674918332</c:v>
                </c:pt>
                <c:pt idx="6388">
                  <c:v>194.76989674918332</c:v>
                </c:pt>
                <c:pt idx="6389">
                  <c:v>194.76989674918332</c:v>
                </c:pt>
                <c:pt idx="6390">
                  <c:v>194.76989674918332</c:v>
                </c:pt>
                <c:pt idx="6391">
                  <c:v>194.76989674918332</c:v>
                </c:pt>
                <c:pt idx="6392">
                  <c:v>194.76989674918332</c:v>
                </c:pt>
                <c:pt idx="6393">
                  <c:v>194.76989674918332</c:v>
                </c:pt>
                <c:pt idx="6394">
                  <c:v>194.77272617039387</c:v>
                </c:pt>
                <c:pt idx="6395">
                  <c:v>194.77272617039387</c:v>
                </c:pt>
                <c:pt idx="6396">
                  <c:v>194.77838501281491</c:v>
                </c:pt>
                <c:pt idx="6397">
                  <c:v>194.77838501281491</c:v>
                </c:pt>
                <c:pt idx="6398">
                  <c:v>194.77838501281491</c:v>
                </c:pt>
                <c:pt idx="6399">
                  <c:v>194.77838501281491</c:v>
                </c:pt>
                <c:pt idx="6400">
                  <c:v>194.77838501281491</c:v>
                </c:pt>
                <c:pt idx="6401">
                  <c:v>194.77838501281491</c:v>
                </c:pt>
                <c:pt idx="6402">
                  <c:v>194.77838501281491</c:v>
                </c:pt>
                <c:pt idx="6403">
                  <c:v>194.77838501281491</c:v>
                </c:pt>
                <c:pt idx="6404">
                  <c:v>194.77838501281491</c:v>
                </c:pt>
                <c:pt idx="6405">
                  <c:v>194.77838501281491</c:v>
                </c:pt>
                <c:pt idx="6406">
                  <c:v>194.77838501281491</c:v>
                </c:pt>
                <c:pt idx="6407">
                  <c:v>194.77838501281491</c:v>
                </c:pt>
                <c:pt idx="6408">
                  <c:v>194.77838501281491</c:v>
                </c:pt>
                <c:pt idx="6409">
                  <c:v>194.77838501281491</c:v>
                </c:pt>
                <c:pt idx="6410">
                  <c:v>194.77838501281491</c:v>
                </c:pt>
                <c:pt idx="6411">
                  <c:v>194.77838501281491</c:v>
                </c:pt>
                <c:pt idx="6412">
                  <c:v>194.77838501281491</c:v>
                </c:pt>
                <c:pt idx="6413">
                  <c:v>194.78121443402546</c:v>
                </c:pt>
                <c:pt idx="6414">
                  <c:v>194.78121443402546</c:v>
                </c:pt>
                <c:pt idx="6415">
                  <c:v>194.78121443402546</c:v>
                </c:pt>
                <c:pt idx="6416">
                  <c:v>194.78121443402546</c:v>
                </c:pt>
                <c:pt idx="6417">
                  <c:v>194.78121443402546</c:v>
                </c:pt>
                <c:pt idx="6418">
                  <c:v>194.78121443402546</c:v>
                </c:pt>
                <c:pt idx="6419">
                  <c:v>194.78121443402546</c:v>
                </c:pt>
                <c:pt idx="6420">
                  <c:v>194.78121443402546</c:v>
                </c:pt>
                <c:pt idx="6421">
                  <c:v>194.78121443402546</c:v>
                </c:pt>
                <c:pt idx="6422">
                  <c:v>194.78121443402546</c:v>
                </c:pt>
                <c:pt idx="6423">
                  <c:v>194.78121443402546</c:v>
                </c:pt>
                <c:pt idx="6424">
                  <c:v>194.78121443402546</c:v>
                </c:pt>
                <c:pt idx="6425">
                  <c:v>194.78121443402546</c:v>
                </c:pt>
                <c:pt idx="6426">
                  <c:v>194.78404385523601</c:v>
                </c:pt>
                <c:pt idx="6427">
                  <c:v>194.78404385523601</c:v>
                </c:pt>
                <c:pt idx="6428">
                  <c:v>194.78404385523601</c:v>
                </c:pt>
                <c:pt idx="6429">
                  <c:v>194.78687327644653</c:v>
                </c:pt>
                <c:pt idx="6430">
                  <c:v>194.78687327644653</c:v>
                </c:pt>
                <c:pt idx="6431">
                  <c:v>194.78687327644653</c:v>
                </c:pt>
                <c:pt idx="6432">
                  <c:v>194.78687327644653</c:v>
                </c:pt>
                <c:pt idx="6433">
                  <c:v>194.78687327644653</c:v>
                </c:pt>
                <c:pt idx="6434">
                  <c:v>194.78687327644653</c:v>
                </c:pt>
                <c:pt idx="6435">
                  <c:v>194.78687327644653</c:v>
                </c:pt>
                <c:pt idx="6436">
                  <c:v>194.78687327644653</c:v>
                </c:pt>
                <c:pt idx="6437">
                  <c:v>194.78687327644653</c:v>
                </c:pt>
                <c:pt idx="6438">
                  <c:v>194.78687327644653</c:v>
                </c:pt>
                <c:pt idx="6439">
                  <c:v>194.78687327644653</c:v>
                </c:pt>
                <c:pt idx="6440">
                  <c:v>194.78687327644653</c:v>
                </c:pt>
                <c:pt idx="6441">
                  <c:v>194.78687327644653</c:v>
                </c:pt>
                <c:pt idx="6442">
                  <c:v>194.78687327644653</c:v>
                </c:pt>
                <c:pt idx="6443">
                  <c:v>194.78687327644653</c:v>
                </c:pt>
                <c:pt idx="6444">
                  <c:v>194.78687327644653</c:v>
                </c:pt>
                <c:pt idx="6445">
                  <c:v>194.78687327644653</c:v>
                </c:pt>
                <c:pt idx="6446">
                  <c:v>194.78687327644653</c:v>
                </c:pt>
                <c:pt idx="6447">
                  <c:v>194.78687327644653</c:v>
                </c:pt>
                <c:pt idx="6448">
                  <c:v>194.78687327644653</c:v>
                </c:pt>
                <c:pt idx="6449">
                  <c:v>194.78687327644653</c:v>
                </c:pt>
                <c:pt idx="6450">
                  <c:v>194.78687327644653</c:v>
                </c:pt>
                <c:pt idx="6451">
                  <c:v>194.78687327644653</c:v>
                </c:pt>
                <c:pt idx="6452">
                  <c:v>194.78687327644653</c:v>
                </c:pt>
                <c:pt idx="6453">
                  <c:v>194.78687327644653</c:v>
                </c:pt>
                <c:pt idx="6454">
                  <c:v>194.78687327644653</c:v>
                </c:pt>
                <c:pt idx="6455">
                  <c:v>194.78687327644653</c:v>
                </c:pt>
                <c:pt idx="6456">
                  <c:v>194.78687327644653</c:v>
                </c:pt>
                <c:pt idx="6457">
                  <c:v>194.78687327644653</c:v>
                </c:pt>
                <c:pt idx="6458">
                  <c:v>194.78687327644653</c:v>
                </c:pt>
                <c:pt idx="6459">
                  <c:v>194.78687327644653</c:v>
                </c:pt>
                <c:pt idx="6460">
                  <c:v>194.78687327644653</c:v>
                </c:pt>
                <c:pt idx="6461">
                  <c:v>194.78687327644653</c:v>
                </c:pt>
                <c:pt idx="6462">
                  <c:v>194.78687327644653</c:v>
                </c:pt>
                <c:pt idx="6463">
                  <c:v>194.78687327644653</c:v>
                </c:pt>
                <c:pt idx="6464">
                  <c:v>194.78687327644653</c:v>
                </c:pt>
                <c:pt idx="6465">
                  <c:v>194.78687327644653</c:v>
                </c:pt>
                <c:pt idx="6466">
                  <c:v>194.78687327644653</c:v>
                </c:pt>
                <c:pt idx="6467">
                  <c:v>194.78687327644653</c:v>
                </c:pt>
                <c:pt idx="6468">
                  <c:v>194.78687327644653</c:v>
                </c:pt>
                <c:pt idx="6469">
                  <c:v>194.78687327644653</c:v>
                </c:pt>
                <c:pt idx="6470">
                  <c:v>194.78687327644653</c:v>
                </c:pt>
                <c:pt idx="6471">
                  <c:v>194.78687327644653</c:v>
                </c:pt>
                <c:pt idx="6472">
                  <c:v>194.78687327644653</c:v>
                </c:pt>
                <c:pt idx="6473">
                  <c:v>194.78687327644653</c:v>
                </c:pt>
                <c:pt idx="6474">
                  <c:v>194.78687327644653</c:v>
                </c:pt>
                <c:pt idx="6475">
                  <c:v>194.78687327644653</c:v>
                </c:pt>
                <c:pt idx="6476">
                  <c:v>194.78687327644653</c:v>
                </c:pt>
                <c:pt idx="6477">
                  <c:v>194.79536154007809</c:v>
                </c:pt>
                <c:pt idx="6478">
                  <c:v>194.79536154007809</c:v>
                </c:pt>
                <c:pt idx="6479">
                  <c:v>194.80384980370962</c:v>
                </c:pt>
                <c:pt idx="6480">
                  <c:v>194.80667922492017</c:v>
                </c:pt>
                <c:pt idx="6481">
                  <c:v>194.80667922492017</c:v>
                </c:pt>
                <c:pt idx="6482">
                  <c:v>194.80667922492017</c:v>
                </c:pt>
                <c:pt idx="6483">
                  <c:v>194.80667922492017</c:v>
                </c:pt>
                <c:pt idx="6484">
                  <c:v>194.81233806734122</c:v>
                </c:pt>
                <c:pt idx="6485">
                  <c:v>194.83214401581489</c:v>
                </c:pt>
                <c:pt idx="6486">
                  <c:v>194.86892649155172</c:v>
                </c:pt>
                <c:pt idx="6487">
                  <c:v>194.9170266521306</c:v>
                </c:pt>
                <c:pt idx="6488">
                  <c:v>195.5508170032877</c:v>
                </c:pt>
                <c:pt idx="6489">
                  <c:v>196.60619111481265</c:v>
                </c:pt>
                <c:pt idx="6490">
                  <c:v>198.25291425933676</c:v>
                </c:pt>
                <c:pt idx="6491">
                  <c:v>200.13447936433431</c:v>
                </c:pt>
                <c:pt idx="6492">
                  <c:v>202.16883321470004</c:v>
                </c:pt>
                <c:pt idx="6493">
                  <c:v>203.70237951080327</c:v>
                </c:pt>
                <c:pt idx="6494">
                  <c:v>204.87941873438066</c:v>
                </c:pt>
                <c:pt idx="6495">
                  <c:v>205.5075502431167</c:v>
                </c:pt>
                <c:pt idx="6496">
                  <c:v>205.92064573985297</c:v>
                </c:pt>
                <c:pt idx="6497">
                  <c:v>206.14134059427374</c:v>
                </c:pt>
                <c:pt idx="6498">
                  <c:v>206.27998223358938</c:v>
                </c:pt>
                <c:pt idx="6499">
                  <c:v>206.31676470932615</c:v>
                </c:pt>
                <c:pt idx="6500">
                  <c:v>206.31676470932615</c:v>
                </c:pt>
                <c:pt idx="6501">
                  <c:v>206.31676470932615</c:v>
                </c:pt>
                <c:pt idx="6502">
                  <c:v>206.31676470932615</c:v>
                </c:pt>
                <c:pt idx="6503">
                  <c:v>206.31676470932615</c:v>
                </c:pt>
                <c:pt idx="6504">
                  <c:v>206.31676470932615</c:v>
                </c:pt>
                <c:pt idx="6505">
                  <c:v>206.31676470932615</c:v>
                </c:pt>
                <c:pt idx="6506">
                  <c:v>206.31676470932615</c:v>
                </c:pt>
                <c:pt idx="6507">
                  <c:v>206.31676470932615</c:v>
                </c:pt>
                <c:pt idx="6508">
                  <c:v>206.31676470932615</c:v>
                </c:pt>
                <c:pt idx="6509">
                  <c:v>206.31676470932615</c:v>
                </c:pt>
                <c:pt idx="6510">
                  <c:v>206.31676470932615</c:v>
                </c:pt>
                <c:pt idx="6511">
                  <c:v>206.31676470932615</c:v>
                </c:pt>
                <c:pt idx="6512">
                  <c:v>206.31676470932615</c:v>
                </c:pt>
                <c:pt idx="6513">
                  <c:v>206.31676470932615</c:v>
                </c:pt>
                <c:pt idx="6514">
                  <c:v>206.31676470932615</c:v>
                </c:pt>
                <c:pt idx="6515">
                  <c:v>206.31676470932615</c:v>
                </c:pt>
                <c:pt idx="6516">
                  <c:v>206.31676470932615</c:v>
                </c:pt>
                <c:pt idx="6517">
                  <c:v>206.31676470932615</c:v>
                </c:pt>
                <c:pt idx="6518">
                  <c:v>206.31676470932615</c:v>
                </c:pt>
                <c:pt idx="6519">
                  <c:v>206.31676470932615</c:v>
                </c:pt>
                <c:pt idx="6520">
                  <c:v>206.31676470932615</c:v>
                </c:pt>
                <c:pt idx="6521">
                  <c:v>206.31676470932615</c:v>
                </c:pt>
                <c:pt idx="6522">
                  <c:v>206.31676470932615</c:v>
                </c:pt>
                <c:pt idx="6523">
                  <c:v>206.31676470932615</c:v>
                </c:pt>
                <c:pt idx="6524">
                  <c:v>206.31676470932615</c:v>
                </c:pt>
                <c:pt idx="6525">
                  <c:v>206.31676470932615</c:v>
                </c:pt>
                <c:pt idx="6526">
                  <c:v>206.31676470932615</c:v>
                </c:pt>
                <c:pt idx="6527">
                  <c:v>206.31676470932615</c:v>
                </c:pt>
                <c:pt idx="6528">
                  <c:v>206.31676470932615</c:v>
                </c:pt>
                <c:pt idx="6529">
                  <c:v>206.31676470932615</c:v>
                </c:pt>
                <c:pt idx="6530">
                  <c:v>206.31676470932615</c:v>
                </c:pt>
                <c:pt idx="6531">
                  <c:v>206.31676470932615</c:v>
                </c:pt>
                <c:pt idx="6532">
                  <c:v>206.31676470932615</c:v>
                </c:pt>
                <c:pt idx="6533">
                  <c:v>206.31676470932615</c:v>
                </c:pt>
                <c:pt idx="6534">
                  <c:v>206.31676470932615</c:v>
                </c:pt>
                <c:pt idx="6535">
                  <c:v>206.31676470932615</c:v>
                </c:pt>
                <c:pt idx="6536">
                  <c:v>206.31959413053667</c:v>
                </c:pt>
                <c:pt idx="6537">
                  <c:v>206.32525297295768</c:v>
                </c:pt>
                <c:pt idx="6538">
                  <c:v>206.32525297295768</c:v>
                </c:pt>
                <c:pt idx="6539">
                  <c:v>206.33091181537878</c:v>
                </c:pt>
                <c:pt idx="6540">
                  <c:v>206.33091181537878</c:v>
                </c:pt>
                <c:pt idx="6541">
                  <c:v>206.33091181537878</c:v>
                </c:pt>
                <c:pt idx="6542">
                  <c:v>206.33091181537878</c:v>
                </c:pt>
                <c:pt idx="6543">
                  <c:v>206.34788834264197</c:v>
                </c:pt>
                <c:pt idx="6544">
                  <c:v>206.34788834264197</c:v>
                </c:pt>
                <c:pt idx="6545">
                  <c:v>206.35354718506301</c:v>
                </c:pt>
                <c:pt idx="6546">
                  <c:v>206.35354718506301</c:v>
                </c:pt>
                <c:pt idx="6547">
                  <c:v>206.35354718506301</c:v>
                </c:pt>
                <c:pt idx="6548">
                  <c:v>206.35354718506301</c:v>
                </c:pt>
                <c:pt idx="6549">
                  <c:v>206.35354718506301</c:v>
                </c:pt>
                <c:pt idx="6550">
                  <c:v>206.35354718506301</c:v>
                </c:pt>
                <c:pt idx="6551">
                  <c:v>206.35354718506301</c:v>
                </c:pt>
                <c:pt idx="6552">
                  <c:v>206.35354718506301</c:v>
                </c:pt>
                <c:pt idx="6553">
                  <c:v>206.35354718506301</c:v>
                </c:pt>
                <c:pt idx="6554">
                  <c:v>206.35354718506301</c:v>
                </c:pt>
                <c:pt idx="6555">
                  <c:v>206.35354718506301</c:v>
                </c:pt>
                <c:pt idx="6556">
                  <c:v>206.35354718506301</c:v>
                </c:pt>
                <c:pt idx="6557">
                  <c:v>206.35354718506301</c:v>
                </c:pt>
                <c:pt idx="6558">
                  <c:v>206.35354718506301</c:v>
                </c:pt>
                <c:pt idx="6559">
                  <c:v>206.35354718506301</c:v>
                </c:pt>
                <c:pt idx="6560">
                  <c:v>206.35354718506301</c:v>
                </c:pt>
                <c:pt idx="6561">
                  <c:v>206.35354718506301</c:v>
                </c:pt>
                <c:pt idx="6562">
                  <c:v>206.35354718506301</c:v>
                </c:pt>
                <c:pt idx="6563">
                  <c:v>206.35354718506301</c:v>
                </c:pt>
                <c:pt idx="6564">
                  <c:v>206.35354718506301</c:v>
                </c:pt>
                <c:pt idx="6565">
                  <c:v>206.35354718506301</c:v>
                </c:pt>
                <c:pt idx="6566">
                  <c:v>206.35354718506301</c:v>
                </c:pt>
                <c:pt idx="6567">
                  <c:v>206.35354718506301</c:v>
                </c:pt>
                <c:pt idx="6568">
                  <c:v>206.36486486990509</c:v>
                </c:pt>
                <c:pt idx="6569">
                  <c:v>206.37052371232613</c:v>
                </c:pt>
                <c:pt idx="6570">
                  <c:v>206.38467081837877</c:v>
                </c:pt>
                <c:pt idx="6571">
                  <c:v>206.40447676685238</c:v>
                </c:pt>
                <c:pt idx="6572">
                  <c:v>206.4299415577471</c:v>
                </c:pt>
                <c:pt idx="6573">
                  <c:v>206.45823576985231</c:v>
                </c:pt>
                <c:pt idx="6574">
                  <c:v>206.50633593043119</c:v>
                </c:pt>
                <c:pt idx="6575">
                  <c:v>206.56009493343112</c:v>
                </c:pt>
                <c:pt idx="6576">
                  <c:v>206.62517162127313</c:v>
                </c:pt>
                <c:pt idx="6577">
                  <c:v>206.68458946669409</c:v>
                </c:pt>
                <c:pt idx="6578">
                  <c:v>206.73834846969407</c:v>
                </c:pt>
                <c:pt idx="6579">
                  <c:v>206.792107472694</c:v>
                </c:pt>
                <c:pt idx="6580">
                  <c:v>206.84586647569395</c:v>
                </c:pt>
                <c:pt idx="6581">
                  <c:v>206.89679605748336</c:v>
                </c:pt>
                <c:pt idx="6582">
                  <c:v>206.94489621806224</c:v>
                </c:pt>
                <c:pt idx="6583">
                  <c:v>206.9901669574306</c:v>
                </c:pt>
                <c:pt idx="6584">
                  <c:v>207.01563174832529</c:v>
                </c:pt>
                <c:pt idx="6585">
                  <c:v>207.03543769679894</c:v>
                </c:pt>
                <c:pt idx="6586">
                  <c:v>207.04958480285154</c:v>
                </c:pt>
                <c:pt idx="6587">
                  <c:v>207.04958480285154</c:v>
                </c:pt>
                <c:pt idx="6588">
                  <c:v>207.04958480285154</c:v>
                </c:pt>
                <c:pt idx="6589">
                  <c:v>207.05524364527258</c:v>
                </c:pt>
                <c:pt idx="6590">
                  <c:v>207.05524364527258</c:v>
                </c:pt>
                <c:pt idx="6591">
                  <c:v>207.05524364527258</c:v>
                </c:pt>
                <c:pt idx="6592">
                  <c:v>207.05524364527258</c:v>
                </c:pt>
                <c:pt idx="6593">
                  <c:v>207.05524364527258</c:v>
                </c:pt>
                <c:pt idx="6594">
                  <c:v>207.05524364527258</c:v>
                </c:pt>
                <c:pt idx="6595">
                  <c:v>207.05524364527258</c:v>
                </c:pt>
                <c:pt idx="6596">
                  <c:v>207.05524364527258</c:v>
                </c:pt>
                <c:pt idx="6597">
                  <c:v>207.05524364527258</c:v>
                </c:pt>
                <c:pt idx="6598">
                  <c:v>207.05524364527258</c:v>
                </c:pt>
                <c:pt idx="6599">
                  <c:v>207.05524364527258</c:v>
                </c:pt>
                <c:pt idx="6600">
                  <c:v>207.05807306648308</c:v>
                </c:pt>
                <c:pt idx="6601">
                  <c:v>207.18256759974605</c:v>
                </c:pt>
                <c:pt idx="6602">
                  <c:v>207.34101518753533</c:v>
                </c:pt>
                <c:pt idx="6603">
                  <c:v>207.50795103895615</c:v>
                </c:pt>
                <c:pt idx="6604">
                  <c:v>207.68620457521911</c:v>
                </c:pt>
                <c:pt idx="6605">
                  <c:v>207.84182274179787</c:v>
                </c:pt>
                <c:pt idx="6606">
                  <c:v>207.88709348116623</c:v>
                </c:pt>
                <c:pt idx="6607">
                  <c:v>207.90124058721887</c:v>
                </c:pt>
                <c:pt idx="6608">
                  <c:v>207.90689942963994</c:v>
                </c:pt>
                <c:pt idx="6609">
                  <c:v>207.9521701690083</c:v>
                </c:pt>
                <c:pt idx="6610">
                  <c:v>208.03988222653447</c:v>
                </c:pt>
                <c:pt idx="6611">
                  <c:v>208.16437675979745</c:v>
                </c:pt>
                <c:pt idx="6612">
                  <c:v>208.44166003842867</c:v>
                </c:pt>
                <c:pt idx="6613">
                  <c:v>208.75855521400717</c:v>
                </c:pt>
                <c:pt idx="6614">
                  <c:v>209.06696212595415</c:v>
                </c:pt>
                <c:pt idx="6615">
                  <c:v>209.44327514695368</c:v>
                </c:pt>
                <c:pt idx="6616">
                  <c:v>209.92144733153197</c:v>
                </c:pt>
                <c:pt idx="6617">
                  <c:v>210.36000761916296</c:v>
                </c:pt>
                <c:pt idx="6618">
                  <c:v>210.87213285826755</c:v>
                </c:pt>
                <c:pt idx="6619">
                  <c:v>211.42104057310888</c:v>
                </c:pt>
                <c:pt idx="6620">
                  <c:v>211.96994828795027</c:v>
                </c:pt>
                <c:pt idx="6621">
                  <c:v>212.45377931494966</c:v>
                </c:pt>
                <c:pt idx="6622">
                  <c:v>212.92063381468586</c:v>
                </c:pt>
                <c:pt idx="6623">
                  <c:v>213.34787641747477</c:v>
                </c:pt>
                <c:pt idx="6624">
                  <c:v>213.73550712331638</c:v>
                </c:pt>
                <c:pt idx="6625">
                  <c:v>214.04674345647385</c:v>
                </c:pt>
                <c:pt idx="6626">
                  <c:v>214.31553847147353</c:v>
                </c:pt>
                <c:pt idx="6627">
                  <c:v>214.51076853499961</c:v>
                </c:pt>
                <c:pt idx="6628">
                  <c:v>214.67770438642049</c:v>
                </c:pt>
                <c:pt idx="6629">
                  <c:v>214.85029908026235</c:v>
                </c:pt>
                <c:pt idx="6630">
                  <c:v>215.01157608926212</c:v>
                </c:pt>
                <c:pt idx="6631">
                  <c:v>215.16436483463028</c:v>
                </c:pt>
                <c:pt idx="6632">
                  <c:v>215.31149473757745</c:v>
                </c:pt>
                <c:pt idx="6633">
                  <c:v>215.42750100720883</c:v>
                </c:pt>
                <c:pt idx="6634">
                  <c:v>215.51238364352452</c:v>
                </c:pt>
                <c:pt idx="6635">
                  <c:v>215.58594859499811</c:v>
                </c:pt>
                <c:pt idx="6636">
                  <c:v>215.63121933436651</c:v>
                </c:pt>
                <c:pt idx="6637">
                  <c:v>215.65951354647171</c:v>
                </c:pt>
                <c:pt idx="6638">
                  <c:v>215.67649007373487</c:v>
                </c:pt>
                <c:pt idx="6639">
                  <c:v>215.68214891615588</c:v>
                </c:pt>
                <c:pt idx="6640">
                  <c:v>215.68214891615588</c:v>
                </c:pt>
                <c:pt idx="6641">
                  <c:v>215.68214891615588</c:v>
                </c:pt>
                <c:pt idx="6642">
                  <c:v>215.68214891615588</c:v>
                </c:pt>
                <c:pt idx="6643">
                  <c:v>215.68214891615588</c:v>
                </c:pt>
                <c:pt idx="6644">
                  <c:v>215.68214891615588</c:v>
                </c:pt>
                <c:pt idx="6645">
                  <c:v>215.68214891615588</c:v>
                </c:pt>
                <c:pt idx="6646">
                  <c:v>215.68214891615588</c:v>
                </c:pt>
                <c:pt idx="6647">
                  <c:v>215.68214891615588</c:v>
                </c:pt>
                <c:pt idx="6648">
                  <c:v>215.68214891615588</c:v>
                </c:pt>
                <c:pt idx="6649">
                  <c:v>215.68214891615588</c:v>
                </c:pt>
                <c:pt idx="6650">
                  <c:v>215.68214891615588</c:v>
                </c:pt>
                <c:pt idx="6651">
                  <c:v>215.68214891615588</c:v>
                </c:pt>
                <c:pt idx="6652">
                  <c:v>215.68214891615588</c:v>
                </c:pt>
                <c:pt idx="6653">
                  <c:v>215.68214891615588</c:v>
                </c:pt>
                <c:pt idx="6654">
                  <c:v>215.68214891615588</c:v>
                </c:pt>
                <c:pt idx="6655">
                  <c:v>215.68214891615588</c:v>
                </c:pt>
                <c:pt idx="6656">
                  <c:v>215.68214891615588</c:v>
                </c:pt>
                <c:pt idx="6657">
                  <c:v>215.68214891615588</c:v>
                </c:pt>
                <c:pt idx="6658">
                  <c:v>215.68214891615588</c:v>
                </c:pt>
                <c:pt idx="6659">
                  <c:v>215.68214891615588</c:v>
                </c:pt>
                <c:pt idx="6660">
                  <c:v>215.68214891615588</c:v>
                </c:pt>
                <c:pt idx="6661">
                  <c:v>215.68214891615588</c:v>
                </c:pt>
                <c:pt idx="6662">
                  <c:v>215.68214891615588</c:v>
                </c:pt>
                <c:pt idx="6663">
                  <c:v>215.68214891615588</c:v>
                </c:pt>
                <c:pt idx="6664">
                  <c:v>215.68214891615588</c:v>
                </c:pt>
                <c:pt idx="6665">
                  <c:v>215.68214891615588</c:v>
                </c:pt>
                <c:pt idx="6666">
                  <c:v>215.68214891615588</c:v>
                </c:pt>
                <c:pt idx="6667">
                  <c:v>215.68214891615588</c:v>
                </c:pt>
                <c:pt idx="6668">
                  <c:v>215.68214891615588</c:v>
                </c:pt>
                <c:pt idx="6669">
                  <c:v>215.68214891615588</c:v>
                </c:pt>
                <c:pt idx="6670">
                  <c:v>215.68214891615588</c:v>
                </c:pt>
                <c:pt idx="6671">
                  <c:v>215.68214891615588</c:v>
                </c:pt>
                <c:pt idx="6672">
                  <c:v>215.68214891615588</c:v>
                </c:pt>
                <c:pt idx="6673">
                  <c:v>215.68214891615588</c:v>
                </c:pt>
                <c:pt idx="6674">
                  <c:v>215.68214891615588</c:v>
                </c:pt>
                <c:pt idx="6675">
                  <c:v>215.68214891615588</c:v>
                </c:pt>
                <c:pt idx="6676">
                  <c:v>215.68214891615588</c:v>
                </c:pt>
                <c:pt idx="6677">
                  <c:v>215.68497833736637</c:v>
                </c:pt>
                <c:pt idx="6678">
                  <c:v>215.68497833736637</c:v>
                </c:pt>
                <c:pt idx="6679">
                  <c:v>215.68497833736637</c:v>
                </c:pt>
                <c:pt idx="6680">
                  <c:v>215.68780775857687</c:v>
                </c:pt>
                <c:pt idx="6681">
                  <c:v>215.68780775857687</c:v>
                </c:pt>
                <c:pt idx="6682">
                  <c:v>215.69063717978739</c:v>
                </c:pt>
                <c:pt idx="6683">
                  <c:v>215.69912544341895</c:v>
                </c:pt>
                <c:pt idx="6684">
                  <c:v>215.70761370705051</c:v>
                </c:pt>
                <c:pt idx="6685">
                  <c:v>215.71327254947158</c:v>
                </c:pt>
                <c:pt idx="6686">
                  <c:v>215.71893139189262</c:v>
                </c:pt>
                <c:pt idx="6687">
                  <c:v>215.72459023431367</c:v>
                </c:pt>
                <c:pt idx="6688">
                  <c:v>215.72459023431367</c:v>
                </c:pt>
                <c:pt idx="6689">
                  <c:v>215.72459023431367</c:v>
                </c:pt>
                <c:pt idx="6690">
                  <c:v>215.72741965552419</c:v>
                </c:pt>
                <c:pt idx="6691">
                  <c:v>215.7387373403663</c:v>
                </c:pt>
                <c:pt idx="6692">
                  <c:v>215.7387373403663</c:v>
                </c:pt>
                <c:pt idx="6693">
                  <c:v>215.74156676157682</c:v>
                </c:pt>
                <c:pt idx="6694">
                  <c:v>215.74722560399786</c:v>
                </c:pt>
                <c:pt idx="6695">
                  <c:v>215.75005502520835</c:v>
                </c:pt>
                <c:pt idx="6696">
                  <c:v>215.75005502520835</c:v>
                </c:pt>
                <c:pt idx="6697">
                  <c:v>215.75288444641885</c:v>
                </c:pt>
                <c:pt idx="6698">
                  <c:v>215.75571386762934</c:v>
                </c:pt>
                <c:pt idx="6699">
                  <c:v>215.75571386762934</c:v>
                </c:pt>
                <c:pt idx="6700">
                  <c:v>215.75571386762934</c:v>
                </c:pt>
                <c:pt idx="6701">
                  <c:v>215.75571386762934</c:v>
                </c:pt>
                <c:pt idx="6702">
                  <c:v>215.75571386762934</c:v>
                </c:pt>
                <c:pt idx="6703">
                  <c:v>215.75571386762934</c:v>
                </c:pt>
                <c:pt idx="6704">
                  <c:v>215.75571386762934</c:v>
                </c:pt>
                <c:pt idx="6705">
                  <c:v>215.75571386762934</c:v>
                </c:pt>
                <c:pt idx="6706">
                  <c:v>215.75571386762934</c:v>
                </c:pt>
                <c:pt idx="6707">
                  <c:v>215.75571386762934</c:v>
                </c:pt>
                <c:pt idx="6708">
                  <c:v>215.75571386762934</c:v>
                </c:pt>
                <c:pt idx="6709">
                  <c:v>215.75571386762934</c:v>
                </c:pt>
                <c:pt idx="6710">
                  <c:v>215.75571386762934</c:v>
                </c:pt>
                <c:pt idx="6711">
                  <c:v>215.75571386762934</c:v>
                </c:pt>
                <c:pt idx="6712">
                  <c:v>215.75571386762934</c:v>
                </c:pt>
                <c:pt idx="6713">
                  <c:v>215.75571386762934</c:v>
                </c:pt>
                <c:pt idx="6714">
                  <c:v>215.75571386762934</c:v>
                </c:pt>
                <c:pt idx="6715">
                  <c:v>215.75571386762934</c:v>
                </c:pt>
                <c:pt idx="6716">
                  <c:v>215.75571386762934</c:v>
                </c:pt>
                <c:pt idx="6717">
                  <c:v>215.75571386762934</c:v>
                </c:pt>
                <c:pt idx="6718">
                  <c:v>215.75571386762934</c:v>
                </c:pt>
                <c:pt idx="6719">
                  <c:v>215.75571386762934</c:v>
                </c:pt>
                <c:pt idx="6720">
                  <c:v>215.75571386762934</c:v>
                </c:pt>
                <c:pt idx="6721">
                  <c:v>215.75571386762934</c:v>
                </c:pt>
                <c:pt idx="6722">
                  <c:v>215.75571386762934</c:v>
                </c:pt>
                <c:pt idx="6723">
                  <c:v>215.75571386762934</c:v>
                </c:pt>
                <c:pt idx="6724">
                  <c:v>215.75571386762934</c:v>
                </c:pt>
                <c:pt idx="6725">
                  <c:v>215.75571386762934</c:v>
                </c:pt>
                <c:pt idx="6726">
                  <c:v>215.75571386762934</c:v>
                </c:pt>
                <c:pt idx="6727">
                  <c:v>215.75571386762934</c:v>
                </c:pt>
                <c:pt idx="6728">
                  <c:v>215.75571386762934</c:v>
                </c:pt>
                <c:pt idx="6729">
                  <c:v>215.75571386762934</c:v>
                </c:pt>
                <c:pt idx="6730">
                  <c:v>215.75571386762934</c:v>
                </c:pt>
                <c:pt idx="6731">
                  <c:v>215.75571386762934</c:v>
                </c:pt>
                <c:pt idx="6732">
                  <c:v>215.75571386762934</c:v>
                </c:pt>
                <c:pt idx="6733">
                  <c:v>215.75571386762934</c:v>
                </c:pt>
                <c:pt idx="6734">
                  <c:v>215.75571386762934</c:v>
                </c:pt>
                <c:pt idx="6735">
                  <c:v>215.75571386762934</c:v>
                </c:pt>
                <c:pt idx="6736">
                  <c:v>215.75571386762934</c:v>
                </c:pt>
                <c:pt idx="6737">
                  <c:v>215.75571386762934</c:v>
                </c:pt>
                <c:pt idx="6738">
                  <c:v>215.75571386762934</c:v>
                </c:pt>
                <c:pt idx="6739">
                  <c:v>215.75571386762934</c:v>
                </c:pt>
                <c:pt idx="6740">
                  <c:v>215.75571386762934</c:v>
                </c:pt>
                <c:pt idx="6741">
                  <c:v>215.75571386762934</c:v>
                </c:pt>
                <c:pt idx="6742">
                  <c:v>215.75571386762934</c:v>
                </c:pt>
                <c:pt idx="6743">
                  <c:v>215.75571386762934</c:v>
                </c:pt>
                <c:pt idx="6744">
                  <c:v>215.75571386762934</c:v>
                </c:pt>
                <c:pt idx="6745">
                  <c:v>215.75571386762934</c:v>
                </c:pt>
                <c:pt idx="6746">
                  <c:v>215.75571386762934</c:v>
                </c:pt>
                <c:pt idx="6747">
                  <c:v>215.75571386762934</c:v>
                </c:pt>
                <c:pt idx="6748">
                  <c:v>215.75571386762934</c:v>
                </c:pt>
                <c:pt idx="6749">
                  <c:v>215.75571386762934</c:v>
                </c:pt>
                <c:pt idx="6750">
                  <c:v>215.75571386762934</c:v>
                </c:pt>
                <c:pt idx="6751">
                  <c:v>215.75571386762934</c:v>
                </c:pt>
                <c:pt idx="6752">
                  <c:v>215.75571386762934</c:v>
                </c:pt>
                <c:pt idx="6753">
                  <c:v>215.75571386762934</c:v>
                </c:pt>
                <c:pt idx="6754">
                  <c:v>215.75571386762934</c:v>
                </c:pt>
                <c:pt idx="6755">
                  <c:v>215.75571386762934</c:v>
                </c:pt>
                <c:pt idx="6756">
                  <c:v>215.75571386762934</c:v>
                </c:pt>
                <c:pt idx="6757">
                  <c:v>215.75571386762934</c:v>
                </c:pt>
                <c:pt idx="6758">
                  <c:v>215.75571386762934</c:v>
                </c:pt>
                <c:pt idx="6759">
                  <c:v>215.75571386762934</c:v>
                </c:pt>
                <c:pt idx="6760">
                  <c:v>215.75571386762934</c:v>
                </c:pt>
                <c:pt idx="6761">
                  <c:v>215.75571386762934</c:v>
                </c:pt>
                <c:pt idx="6762">
                  <c:v>215.75571386762934</c:v>
                </c:pt>
                <c:pt idx="6763">
                  <c:v>215.75571386762934</c:v>
                </c:pt>
                <c:pt idx="6764">
                  <c:v>215.75571386762934</c:v>
                </c:pt>
                <c:pt idx="6765">
                  <c:v>215.75571386762934</c:v>
                </c:pt>
                <c:pt idx="6766">
                  <c:v>215.75571386762934</c:v>
                </c:pt>
                <c:pt idx="6767">
                  <c:v>215.75571386762934</c:v>
                </c:pt>
                <c:pt idx="6768">
                  <c:v>215.75571386762934</c:v>
                </c:pt>
                <c:pt idx="6769">
                  <c:v>215.75571386762934</c:v>
                </c:pt>
                <c:pt idx="6770">
                  <c:v>215.75571386762934</c:v>
                </c:pt>
                <c:pt idx="6771">
                  <c:v>215.75571386762934</c:v>
                </c:pt>
                <c:pt idx="6772">
                  <c:v>215.75571386762934</c:v>
                </c:pt>
                <c:pt idx="6773">
                  <c:v>215.75571386762934</c:v>
                </c:pt>
                <c:pt idx="6774">
                  <c:v>215.75571386762934</c:v>
                </c:pt>
                <c:pt idx="6775">
                  <c:v>215.75571386762934</c:v>
                </c:pt>
                <c:pt idx="6776">
                  <c:v>215.75571386762934</c:v>
                </c:pt>
                <c:pt idx="6777">
                  <c:v>215.75571386762934</c:v>
                </c:pt>
                <c:pt idx="6778">
                  <c:v>215.75571386762934</c:v>
                </c:pt>
                <c:pt idx="6779">
                  <c:v>215.75571386762934</c:v>
                </c:pt>
                <c:pt idx="6780">
                  <c:v>215.75571386762934</c:v>
                </c:pt>
                <c:pt idx="6781">
                  <c:v>215.75571386762934</c:v>
                </c:pt>
                <c:pt idx="6782">
                  <c:v>215.75571386762934</c:v>
                </c:pt>
                <c:pt idx="6783">
                  <c:v>215.75571386762934</c:v>
                </c:pt>
                <c:pt idx="6784">
                  <c:v>215.75571386762934</c:v>
                </c:pt>
                <c:pt idx="6785">
                  <c:v>215.75571386762934</c:v>
                </c:pt>
                <c:pt idx="6786">
                  <c:v>215.75571386762934</c:v>
                </c:pt>
                <c:pt idx="6787">
                  <c:v>215.75571386762934</c:v>
                </c:pt>
                <c:pt idx="6788">
                  <c:v>215.75571386762934</c:v>
                </c:pt>
                <c:pt idx="6789">
                  <c:v>215.75571386762934</c:v>
                </c:pt>
                <c:pt idx="6790">
                  <c:v>215.75571386762934</c:v>
                </c:pt>
                <c:pt idx="6791">
                  <c:v>215.75571386762934</c:v>
                </c:pt>
                <c:pt idx="6792">
                  <c:v>215.75571386762934</c:v>
                </c:pt>
                <c:pt idx="6793">
                  <c:v>215.75571386762934</c:v>
                </c:pt>
                <c:pt idx="6794">
                  <c:v>215.75571386762934</c:v>
                </c:pt>
                <c:pt idx="6795">
                  <c:v>215.75571386762934</c:v>
                </c:pt>
                <c:pt idx="6796">
                  <c:v>215.75571386762934</c:v>
                </c:pt>
                <c:pt idx="6797">
                  <c:v>215.75571386762934</c:v>
                </c:pt>
                <c:pt idx="6798">
                  <c:v>215.75571386762934</c:v>
                </c:pt>
                <c:pt idx="6799">
                  <c:v>215.75571386762934</c:v>
                </c:pt>
                <c:pt idx="6800">
                  <c:v>215.75571386762934</c:v>
                </c:pt>
                <c:pt idx="6801">
                  <c:v>215.75571386762934</c:v>
                </c:pt>
                <c:pt idx="6802">
                  <c:v>215.75571386762934</c:v>
                </c:pt>
                <c:pt idx="6803">
                  <c:v>215.75571386762934</c:v>
                </c:pt>
                <c:pt idx="6804">
                  <c:v>215.75571386762934</c:v>
                </c:pt>
                <c:pt idx="6805">
                  <c:v>215.75571386762934</c:v>
                </c:pt>
                <c:pt idx="6806">
                  <c:v>215.75571386762934</c:v>
                </c:pt>
                <c:pt idx="6807">
                  <c:v>215.75571386762934</c:v>
                </c:pt>
                <c:pt idx="6808">
                  <c:v>215.75571386762934</c:v>
                </c:pt>
                <c:pt idx="6809">
                  <c:v>215.75571386762934</c:v>
                </c:pt>
                <c:pt idx="6810">
                  <c:v>215.75571386762934</c:v>
                </c:pt>
                <c:pt idx="6811">
                  <c:v>215.75571386762934</c:v>
                </c:pt>
                <c:pt idx="6812">
                  <c:v>215.75571386762934</c:v>
                </c:pt>
                <c:pt idx="6813">
                  <c:v>215.75571386762934</c:v>
                </c:pt>
                <c:pt idx="6814">
                  <c:v>215.75571386762934</c:v>
                </c:pt>
                <c:pt idx="6815">
                  <c:v>215.75571386762934</c:v>
                </c:pt>
                <c:pt idx="6816">
                  <c:v>215.75571386762934</c:v>
                </c:pt>
                <c:pt idx="6817">
                  <c:v>215.75571386762934</c:v>
                </c:pt>
                <c:pt idx="6818">
                  <c:v>215.75571386762934</c:v>
                </c:pt>
                <c:pt idx="6819">
                  <c:v>215.75571386762934</c:v>
                </c:pt>
                <c:pt idx="6820">
                  <c:v>215.75571386762934</c:v>
                </c:pt>
                <c:pt idx="6821">
                  <c:v>215.75571386762934</c:v>
                </c:pt>
                <c:pt idx="6822">
                  <c:v>215.75571386762934</c:v>
                </c:pt>
                <c:pt idx="6823">
                  <c:v>215.76137271005041</c:v>
                </c:pt>
                <c:pt idx="6824">
                  <c:v>215.76420213126093</c:v>
                </c:pt>
                <c:pt idx="6825">
                  <c:v>215.76420213126093</c:v>
                </c:pt>
                <c:pt idx="6826">
                  <c:v>215.76703155247148</c:v>
                </c:pt>
                <c:pt idx="6827">
                  <c:v>215.769860973682</c:v>
                </c:pt>
                <c:pt idx="6828">
                  <c:v>215.769860973682</c:v>
                </c:pt>
                <c:pt idx="6829">
                  <c:v>215.76986097368203</c:v>
                </c:pt>
                <c:pt idx="6830">
                  <c:v>215.76986097368203</c:v>
                </c:pt>
                <c:pt idx="6831">
                  <c:v>215.76986097368203</c:v>
                </c:pt>
                <c:pt idx="6832">
                  <c:v>215.76986097368203</c:v>
                </c:pt>
                <c:pt idx="6833">
                  <c:v>215.77269039489255</c:v>
                </c:pt>
                <c:pt idx="6834">
                  <c:v>215.77269039489255</c:v>
                </c:pt>
                <c:pt idx="6835">
                  <c:v>215.77269039489255</c:v>
                </c:pt>
                <c:pt idx="6836">
                  <c:v>215.77269039489255</c:v>
                </c:pt>
                <c:pt idx="6837">
                  <c:v>215.77269039489255</c:v>
                </c:pt>
                <c:pt idx="6838">
                  <c:v>215.77269039489255</c:v>
                </c:pt>
                <c:pt idx="6839">
                  <c:v>215.77269039489255</c:v>
                </c:pt>
                <c:pt idx="6840">
                  <c:v>215.77269039489255</c:v>
                </c:pt>
                <c:pt idx="6841">
                  <c:v>215.77269039489255</c:v>
                </c:pt>
                <c:pt idx="6842">
                  <c:v>215.77269039489255</c:v>
                </c:pt>
                <c:pt idx="6843">
                  <c:v>215.77269039489255</c:v>
                </c:pt>
                <c:pt idx="6844">
                  <c:v>215.77269039489255</c:v>
                </c:pt>
                <c:pt idx="6845">
                  <c:v>215.77269039489255</c:v>
                </c:pt>
                <c:pt idx="6846">
                  <c:v>215.77269039489255</c:v>
                </c:pt>
                <c:pt idx="6847">
                  <c:v>215.77269039489255</c:v>
                </c:pt>
                <c:pt idx="6848">
                  <c:v>215.77269039489255</c:v>
                </c:pt>
                <c:pt idx="6849">
                  <c:v>215.77269039489255</c:v>
                </c:pt>
                <c:pt idx="6850">
                  <c:v>215.77269039489255</c:v>
                </c:pt>
                <c:pt idx="6851">
                  <c:v>215.77269039489255</c:v>
                </c:pt>
                <c:pt idx="6852">
                  <c:v>215.77269039489255</c:v>
                </c:pt>
                <c:pt idx="6853">
                  <c:v>215.77269039489255</c:v>
                </c:pt>
                <c:pt idx="6854">
                  <c:v>215.77269039489255</c:v>
                </c:pt>
                <c:pt idx="6855">
                  <c:v>215.77269039489255</c:v>
                </c:pt>
                <c:pt idx="6856">
                  <c:v>215.77269039489255</c:v>
                </c:pt>
                <c:pt idx="6857">
                  <c:v>215.77269039489255</c:v>
                </c:pt>
                <c:pt idx="6858">
                  <c:v>215.77269039489255</c:v>
                </c:pt>
                <c:pt idx="6859">
                  <c:v>215.77269039489255</c:v>
                </c:pt>
                <c:pt idx="6860">
                  <c:v>215.77269039489255</c:v>
                </c:pt>
                <c:pt idx="6861">
                  <c:v>215.77269039489255</c:v>
                </c:pt>
                <c:pt idx="6862">
                  <c:v>215.77269039489255</c:v>
                </c:pt>
                <c:pt idx="6863">
                  <c:v>215.77269039489255</c:v>
                </c:pt>
                <c:pt idx="6864">
                  <c:v>215.77269039489255</c:v>
                </c:pt>
                <c:pt idx="6865">
                  <c:v>215.77269039489255</c:v>
                </c:pt>
                <c:pt idx="6866">
                  <c:v>215.77269039489255</c:v>
                </c:pt>
                <c:pt idx="6867">
                  <c:v>215.77269039489255</c:v>
                </c:pt>
                <c:pt idx="6868">
                  <c:v>215.77269039489255</c:v>
                </c:pt>
                <c:pt idx="6869">
                  <c:v>215.77269039489255</c:v>
                </c:pt>
                <c:pt idx="6870">
                  <c:v>215.77269039489255</c:v>
                </c:pt>
                <c:pt idx="6871">
                  <c:v>215.77269039489255</c:v>
                </c:pt>
                <c:pt idx="6872">
                  <c:v>215.77269039489255</c:v>
                </c:pt>
                <c:pt idx="6873">
                  <c:v>215.77269039489255</c:v>
                </c:pt>
                <c:pt idx="6874">
                  <c:v>215.77269039489255</c:v>
                </c:pt>
                <c:pt idx="6875">
                  <c:v>215.77269039489255</c:v>
                </c:pt>
                <c:pt idx="6876">
                  <c:v>215.77269039489255</c:v>
                </c:pt>
                <c:pt idx="6877">
                  <c:v>215.77269039489255</c:v>
                </c:pt>
                <c:pt idx="6878">
                  <c:v>215.77269039489255</c:v>
                </c:pt>
                <c:pt idx="6879">
                  <c:v>215.77269039489255</c:v>
                </c:pt>
                <c:pt idx="6880">
                  <c:v>215.77269039489255</c:v>
                </c:pt>
                <c:pt idx="6881">
                  <c:v>215.77269039489255</c:v>
                </c:pt>
                <c:pt idx="6882">
                  <c:v>215.77269039489255</c:v>
                </c:pt>
                <c:pt idx="6883">
                  <c:v>215.77269039489255</c:v>
                </c:pt>
                <c:pt idx="6884">
                  <c:v>215.77269039489255</c:v>
                </c:pt>
                <c:pt idx="6885">
                  <c:v>215.77269039489255</c:v>
                </c:pt>
                <c:pt idx="6886">
                  <c:v>215.77269039489255</c:v>
                </c:pt>
                <c:pt idx="6887">
                  <c:v>215.77269039489255</c:v>
                </c:pt>
                <c:pt idx="6888">
                  <c:v>215.77269039489255</c:v>
                </c:pt>
                <c:pt idx="6889">
                  <c:v>215.77269039489255</c:v>
                </c:pt>
                <c:pt idx="6890">
                  <c:v>215.77269039489255</c:v>
                </c:pt>
                <c:pt idx="6891">
                  <c:v>215.77269039489255</c:v>
                </c:pt>
                <c:pt idx="6892">
                  <c:v>215.77269039489255</c:v>
                </c:pt>
                <c:pt idx="6893">
                  <c:v>215.77269039489255</c:v>
                </c:pt>
                <c:pt idx="6894">
                  <c:v>215.77269039489255</c:v>
                </c:pt>
                <c:pt idx="6895">
                  <c:v>215.77269039489255</c:v>
                </c:pt>
                <c:pt idx="6896">
                  <c:v>215.77269039489255</c:v>
                </c:pt>
                <c:pt idx="6897">
                  <c:v>215.77269039489255</c:v>
                </c:pt>
                <c:pt idx="6898">
                  <c:v>215.77269039489255</c:v>
                </c:pt>
                <c:pt idx="6899">
                  <c:v>215.77269039489255</c:v>
                </c:pt>
                <c:pt idx="6900">
                  <c:v>215.77269039489255</c:v>
                </c:pt>
                <c:pt idx="6901">
                  <c:v>215.77269039489255</c:v>
                </c:pt>
                <c:pt idx="6902">
                  <c:v>215.77269039489255</c:v>
                </c:pt>
                <c:pt idx="6903">
                  <c:v>215.77269039489255</c:v>
                </c:pt>
                <c:pt idx="6904">
                  <c:v>215.77269039489255</c:v>
                </c:pt>
                <c:pt idx="6905">
                  <c:v>215.77269039489255</c:v>
                </c:pt>
                <c:pt idx="6906">
                  <c:v>215.77269039489255</c:v>
                </c:pt>
                <c:pt idx="6907">
                  <c:v>215.77269039489255</c:v>
                </c:pt>
                <c:pt idx="6908">
                  <c:v>215.77269039489255</c:v>
                </c:pt>
                <c:pt idx="6909">
                  <c:v>215.77269039489255</c:v>
                </c:pt>
                <c:pt idx="6910">
                  <c:v>215.77269039489255</c:v>
                </c:pt>
                <c:pt idx="6911">
                  <c:v>215.77269039489255</c:v>
                </c:pt>
                <c:pt idx="6912">
                  <c:v>215.77269039489255</c:v>
                </c:pt>
                <c:pt idx="6913">
                  <c:v>215.77269039489255</c:v>
                </c:pt>
                <c:pt idx="6914">
                  <c:v>215.77269039489255</c:v>
                </c:pt>
                <c:pt idx="6915">
                  <c:v>215.77269039489255</c:v>
                </c:pt>
                <c:pt idx="6916">
                  <c:v>215.77269039489255</c:v>
                </c:pt>
                <c:pt idx="6917">
                  <c:v>215.77269039489255</c:v>
                </c:pt>
                <c:pt idx="6918">
                  <c:v>215.77269039489255</c:v>
                </c:pt>
                <c:pt idx="6919">
                  <c:v>215.77269039489255</c:v>
                </c:pt>
                <c:pt idx="6920">
                  <c:v>215.77269039489255</c:v>
                </c:pt>
                <c:pt idx="6921">
                  <c:v>215.77269039489255</c:v>
                </c:pt>
                <c:pt idx="6922">
                  <c:v>215.77269039489255</c:v>
                </c:pt>
                <c:pt idx="6923">
                  <c:v>215.77269039489255</c:v>
                </c:pt>
                <c:pt idx="6924">
                  <c:v>215.77269039489255</c:v>
                </c:pt>
                <c:pt idx="6925">
                  <c:v>215.77269039489255</c:v>
                </c:pt>
                <c:pt idx="6926">
                  <c:v>215.77269039489255</c:v>
                </c:pt>
                <c:pt idx="6927">
                  <c:v>215.77269039489255</c:v>
                </c:pt>
                <c:pt idx="6928">
                  <c:v>215.77269039489255</c:v>
                </c:pt>
                <c:pt idx="6929">
                  <c:v>215.77269039489255</c:v>
                </c:pt>
                <c:pt idx="6930">
                  <c:v>215.77269039489255</c:v>
                </c:pt>
                <c:pt idx="6931">
                  <c:v>215.77269039489255</c:v>
                </c:pt>
                <c:pt idx="6932">
                  <c:v>215.77269039489255</c:v>
                </c:pt>
                <c:pt idx="6933">
                  <c:v>215.77269039489255</c:v>
                </c:pt>
                <c:pt idx="6934">
                  <c:v>215.77269039489255</c:v>
                </c:pt>
                <c:pt idx="6935">
                  <c:v>215.77269039489255</c:v>
                </c:pt>
                <c:pt idx="6936">
                  <c:v>215.77269039489255</c:v>
                </c:pt>
                <c:pt idx="6937">
                  <c:v>215.77269039489255</c:v>
                </c:pt>
                <c:pt idx="6938">
                  <c:v>215.77269039489255</c:v>
                </c:pt>
                <c:pt idx="6939">
                  <c:v>215.77269039489255</c:v>
                </c:pt>
                <c:pt idx="6940">
                  <c:v>215.77269039489255</c:v>
                </c:pt>
                <c:pt idx="6941">
                  <c:v>215.77269039489255</c:v>
                </c:pt>
                <c:pt idx="6942">
                  <c:v>215.77269039489255</c:v>
                </c:pt>
                <c:pt idx="6943">
                  <c:v>215.77269039489255</c:v>
                </c:pt>
                <c:pt idx="6944">
                  <c:v>215.77269039489255</c:v>
                </c:pt>
                <c:pt idx="6945">
                  <c:v>215.77269039489255</c:v>
                </c:pt>
                <c:pt idx="6946">
                  <c:v>215.77269039489255</c:v>
                </c:pt>
                <c:pt idx="6947">
                  <c:v>215.77269039489255</c:v>
                </c:pt>
                <c:pt idx="6948">
                  <c:v>215.77269039489255</c:v>
                </c:pt>
                <c:pt idx="6949">
                  <c:v>215.77269039489255</c:v>
                </c:pt>
                <c:pt idx="6950">
                  <c:v>215.77269039489255</c:v>
                </c:pt>
                <c:pt idx="6951">
                  <c:v>215.77269039489255</c:v>
                </c:pt>
                <c:pt idx="6952">
                  <c:v>215.77269039489255</c:v>
                </c:pt>
                <c:pt idx="6953">
                  <c:v>215.77269039489255</c:v>
                </c:pt>
                <c:pt idx="6954">
                  <c:v>215.77269039489255</c:v>
                </c:pt>
                <c:pt idx="6955">
                  <c:v>215.77269039489255</c:v>
                </c:pt>
                <c:pt idx="6956">
                  <c:v>215.77269039489255</c:v>
                </c:pt>
                <c:pt idx="6957">
                  <c:v>215.77269039489255</c:v>
                </c:pt>
                <c:pt idx="6958">
                  <c:v>215.77269039489255</c:v>
                </c:pt>
                <c:pt idx="6959">
                  <c:v>215.77269039489255</c:v>
                </c:pt>
                <c:pt idx="6960">
                  <c:v>215.77269039489255</c:v>
                </c:pt>
                <c:pt idx="6961">
                  <c:v>215.77269039489255</c:v>
                </c:pt>
                <c:pt idx="6962">
                  <c:v>215.77269039489255</c:v>
                </c:pt>
                <c:pt idx="6963">
                  <c:v>215.77269039489255</c:v>
                </c:pt>
                <c:pt idx="6964">
                  <c:v>215.77551981610307</c:v>
                </c:pt>
                <c:pt idx="6965">
                  <c:v>215.78117865852408</c:v>
                </c:pt>
                <c:pt idx="6966">
                  <c:v>215.78117865852408</c:v>
                </c:pt>
                <c:pt idx="6967">
                  <c:v>215.78117865852408</c:v>
                </c:pt>
                <c:pt idx="6968">
                  <c:v>215.78117865852408</c:v>
                </c:pt>
                <c:pt idx="6969">
                  <c:v>215.78117865852408</c:v>
                </c:pt>
                <c:pt idx="6970">
                  <c:v>215.78117865852408</c:v>
                </c:pt>
                <c:pt idx="6971">
                  <c:v>215.78117865852414</c:v>
                </c:pt>
                <c:pt idx="6972">
                  <c:v>215.78117865852414</c:v>
                </c:pt>
                <c:pt idx="6973">
                  <c:v>215.78117865852414</c:v>
                </c:pt>
                <c:pt idx="6974">
                  <c:v>215.78117865852414</c:v>
                </c:pt>
                <c:pt idx="6975">
                  <c:v>215.78117865852414</c:v>
                </c:pt>
                <c:pt idx="6976">
                  <c:v>215.78117865852414</c:v>
                </c:pt>
                <c:pt idx="6977">
                  <c:v>215.78117865852414</c:v>
                </c:pt>
                <c:pt idx="6978">
                  <c:v>215.78117865852414</c:v>
                </c:pt>
                <c:pt idx="6979">
                  <c:v>215.78117865852414</c:v>
                </c:pt>
                <c:pt idx="6980">
                  <c:v>215.78117865852414</c:v>
                </c:pt>
                <c:pt idx="6981">
                  <c:v>215.78117865852414</c:v>
                </c:pt>
                <c:pt idx="6982">
                  <c:v>215.78117865852414</c:v>
                </c:pt>
                <c:pt idx="6983">
                  <c:v>215.78117865852414</c:v>
                </c:pt>
                <c:pt idx="6984">
                  <c:v>215.78117865852414</c:v>
                </c:pt>
                <c:pt idx="6985">
                  <c:v>215.78117865852414</c:v>
                </c:pt>
                <c:pt idx="6986">
                  <c:v>215.78117865852414</c:v>
                </c:pt>
                <c:pt idx="6987">
                  <c:v>215.78117865852414</c:v>
                </c:pt>
                <c:pt idx="6988">
                  <c:v>215.78117865852414</c:v>
                </c:pt>
                <c:pt idx="6989">
                  <c:v>215.78117865852414</c:v>
                </c:pt>
                <c:pt idx="6990">
                  <c:v>215.78117865852414</c:v>
                </c:pt>
                <c:pt idx="6991">
                  <c:v>215.78117865852414</c:v>
                </c:pt>
                <c:pt idx="6992">
                  <c:v>215.78117865852414</c:v>
                </c:pt>
                <c:pt idx="6993">
                  <c:v>215.78117865852414</c:v>
                </c:pt>
                <c:pt idx="6994">
                  <c:v>215.78117865852414</c:v>
                </c:pt>
                <c:pt idx="6995">
                  <c:v>215.78117865852414</c:v>
                </c:pt>
                <c:pt idx="6996">
                  <c:v>215.78117865852414</c:v>
                </c:pt>
                <c:pt idx="6997">
                  <c:v>215.78117865852414</c:v>
                </c:pt>
                <c:pt idx="6998">
                  <c:v>215.78117865852414</c:v>
                </c:pt>
                <c:pt idx="6999">
                  <c:v>215.78117865852414</c:v>
                </c:pt>
                <c:pt idx="7000">
                  <c:v>215.78117865852414</c:v>
                </c:pt>
                <c:pt idx="7001">
                  <c:v>215.78117865852414</c:v>
                </c:pt>
                <c:pt idx="7002">
                  <c:v>215.78117865852414</c:v>
                </c:pt>
                <c:pt idx="7003">
                  <c:v>215.78117865852414</c:v>
                </c:pt>
                <c:pt idx="7004">
                  <c:v>215.78117865852414</c:v>
                </c:pt>
                <c:pt idx="7005">
                  <c:v>215.78117865852414</c:v>
                </c:pt>
                <c:pt idx="7006">
                  <c:v>215.78117865852414</c:v>
                </c:pt>
                <c:pt idx="7007">
                  <c:v>215.78117865852414</c:v>
                </c:pt>
                <c:pt idx="7008">
                  <c:v>215.78117865852414</c:v>
                </c:pt>
                <c:pt idx="7009">
                  <c:v>215.78117865852414</c:v>
                </c:pt>
                <c:pt idx="7010">
                  <c:v>215.78117865852414</c:v>
                </c:pt>
                <c:pt idx="7011">
                  <c:v>215.78117865852414</c:v>
                </c:pt>
                <c:pt idx="7012">
                  <c:v>215.78117865852414</c:v>
                </c:pt>
                <c:pt idx="7013">
                  <c:v>215.78117865852414</c:v>
                </c:pt>
                <c:pt idx="7014">
                  <c:v>215.78117865852414</c:v>
                </c:pt>
                <c:pt idx="7015">
                  <c:v>215.78117865852414</c:v>
                </c:pt>
                <c:pt idx="7016">
                  <c:v>215.78117865852414</c:v>
                </c:pt>
                <c:pt idx="7017">
                  <c:v>215.78117865852414</c:v>
                </c:pt>
                <c:pt idx="7018">
                  <c:v>215.78117865852414</c:v>
                </c:pt>
                <c:pt idx="7019">
                  <c:v>215.78117865852414</c:v>
                </c:pt>
                <c:pt idx="7020">
                  <c:v>215.78117865852414</c:v>
                </c:pt>
                <c:pt idx="7021">
                  <c:v>215.78117865852414</c:v>
                </c:pt>
                <c:pt idx="7022">
                  <c:v>215.78117865852414</c:v>
                </c:pt>
                <c:pt idx="7023">
                  <c:v>215.78117865852414</c:v>
                </c:pt>
                <c:pt idx="7024">
                  <c:v>215.78117865852414</c:v>
                </c:pt>
                <c:pt idx="7025">
                  <c:v>215.78117865852414</c:v>
                </c:pt>
                <c:pt idx="7026">
                  <c:v>215.78117865852414</c:v>
                </c:pt>
                <c:pt idx="7027">
                  <c:v>215.78117865852414</c:v>
                </c:pt>
                <c:pt idx="7028">
                  <c:v>215.78117865852414</c:v>
                </c:pt>
                <c:pt idx="7029">
                  <c:v>215.78117865852414</c:v>
                </c:pt>
                <c:pt idx="7030">
                  <c:v>215.78117865852414</c:v>
                </c:pt>
                <c:pt idx="7031">
                  <c:v>215.78117865852414</c:v>
                </c:pt>
                <c:pt idx="7032">
                  <c:v>215.78117865852414</c:v>
                </c:pt>
                <c:pt idx="7033">
                  <c:v>215.78117865852414</c:v>
                </c:pt>
                <c:pt idx="7034">
                  <c:v>215.78117865852414</c:v>
                </c:pt>
                <c:pt idx="7035">
                  <c:v>215.78117865852414</c:v>
                </c:pt>
                <c:pt idx="7036">
                  <c:v>215.78117865852414</c:v>
                </c:pt>
                <c:pt idx="7037">
                  <c:v>215.78117865852414</c:v>
                </c:pt>
                <c:pt idx="7038">
                  <c:v>215.78117865852414</c:v>
                </c:pt>
                <c:pt idx="7039">
                  <c:v>215.78117865852414</c:v>
                </c:pt>
                <c:pt idx="7040">
                  <c:v>215.78117865852414</c:v>
                </c:pt>
                <c:pt idx="7041">
                  <c:v>215.78117865852414</c:v>
                </c:pt>
                <c:pt idx="7042">
                  <c:v>215.78117865852414</c:v>
                </c:pt>
                <c:pt idx="7043">
                  <c:v>215.78117865852414</c:v>
                </c:pt>
                <c:pt idx="7044">
                  <c:v>215.78117865852414</c:v>
                </c:pt>
                <c:pt idx="7045">
                  <c:v>215.78117865852414</c:v>
                </c:pt>
                <c:pt idx="7046">
                  <c:v>215.78117865852414</c:v>
                </c:pt>
                <c:pt idx="7047">
                  <c:v>215.78117865852414</c:v>
                </c:pt>
                <c:pt idx="7048">
                  <c:v>215.78117865852414</c:v>
                </c:pt>
                <c:pt idx="7049">
                  <c:v>215.78117865852414</c:v>
                </c:pt>
                <c:pt idx="7050">
                  <c:v>215.78117865852414</c:v>
                </c:pt>
                <c:pt idx="7051">
                  <c:v>215.78117865852414</c:v>
                </c:pt>
                <c:pt idx="7052">
                  <c:v>215.78117865852414</c:v>
                </c:pt>
                <c:pt idx="7053">
                  <c:v>215.78117865852414</c:v>
                </c:pt>
                <c:pt idx="7054">
                  <c:v>215.78117865852414</c:v>
                </c:pt>
                <c:pt idx="7055">
                  <c:v>215.78117865852414</c:v>
                </c:pt>
                <c:pt idx="7056">
                  <c:v>215.78117865852414</c:v>
                </c:pt>
                <c:pt idx="7057">
                  <c:v>215.78117865852414</c:v>
                </c:pt>
                <c:pt idx="7058">
                  <c:v>215.78117865852414</c:v>
                </c:pt>
                <c:pt idx="7059">
                  <c:v>215.78117865852414</c:v>
                </c:pt>
                <c:pt idx="7060">
                  <c:v>215.78117865852414</c:v>
                </c:pt>
                <c:pt idx="7061">
                  <c:v>215.78117865852414</c:v>
                </c:pt>
                <c:pt idx="7062">
                  <c:v>215.78117865852414</c:v>
                </c:pt>
                <c:pt idx="7063">
                  <c:v>215.78117865852414</c:v>
                </c:pt>
                <c:pt idx="7064">
                  <c:v>215.78117865852414</c:v>
                </c:pt>
                <c:pt idx="7065">
                  <c:v>215.78117865852414</c:v>
                </c:pt>
                <c:pt idx="7066">
                  <c:v>215.78117865852414</c:v>
                </c:pt>
                <c:pt idx="7067">
                  <c:v>215.78117865852414</c:v>
                </c:pt>
                <c:pt idx="7068">
                  <c:v>215.78117865852414</c:v>
                </c:pt>
                <c:pt idx="7069">
                  <c:v>215.78117865852414</c:v>
                </c:pt>
                <c:pt idx="7070">
                  <c:v>215.78117865852414</c:v>
                </c:pt>
                <c:pt idx="7071">
                  <c:v>215.78117865852414</c:v>
                </c:pt>
                <c:pt idx="7072">
                  <c:v>215.78117865852414</c:v>
                </c:pt>
                <c:pt idx="7073">
                  <c:v>215.78117865852414</c:v>
                </c:pt>
                <c:pt idx="7074">
                  <c:v>215.78117865852414</c:v>
                </c:pt>
                <c:pt idx="7075">
                  <c:v>215.78117865852414</c:v>
                </c:pt>
                <c:pt idx="7076">
                  <c:v>215.78117865852414</c:v>
                </c:pt>
                <c:pt idx="7077">
                  <c:v>215.78117865852414</c:v>
                </c:pt>
                <c:pt idx="7078">
                  <c:v>215.78117865852414</c:v>
                </c:pt>
                <c:pt idx="7079">
                  <c:v>215.78117865852414</c:v>
                </c:pt>
                <c:pt idx="7080">
                  <c:v>215.78117865852414</c:v>
                </c:pt>
                <c:pt idx="7081">
                  <c:v>215.78117865852414</c:v>
                </c:pt>
                <c:pt idx="7082">
                  <c:v>215.78117865852414</c:v>
                </c:pt>
                <c:pt idx="7083">
                  <c:v>215.78117865852414</c:v>
                </c:pt>
                <c:pt idx="7084">
                  <c:v>215.78117865852414</c:v>
                </c:pt>
                <c:pt idx="7085">
                  <c:v>215.78117865852414</c:v>
                </c:pt>
                <c:pt idx="7086">
                  <c:v>215.78117865852414</c:v>
                </c:pt>
                <c:pt idx="7087">
                  <c:v>215.78117865852414</c:v>
                </c:pt>
                <c:pt idx="7088">
                  <c:v>215.78117865852414</c:v>
                </c:pt>
                <c:pt idx="7089">
                  <c:v>215.78117865852414</c:v>
                </c:pt>
                <c:pt idx="7090">
                  <c:v>215.78117865852414</c:v>
                </c:pt>
                <c:pt idx="7091">
                  <c:v>215.78117865852414</c:v>
                </c:pt>
                <c:pt idx="7092">
                  <c:v>215.78117865852414</c:v>
                </c:pt>
                <c:pt idx="7093">
                  <c:v>215.78117865852414</c:v>
                </c:pt>
                <c:pt idx="7094">
                  <c:v>215.78117865852414</c:v>
                </c:pt>
                <c:pt idx="7095">
                  <c:v>215.78117865852414</c:v>
                </c:pt>
                <c:pt idx="7096">
                  <c:v>215.78117865852414</c:v>
                </c:pt>
                <c:pt idx="7097">
                  <c:v>215.78117865852414</c:v>
                </c:pt>
                <c:pt idx="7098">
                  <c:v>215.78117865852414</c:v>
                </c:pt>
                <c:pt idx="7099">
                  <c:v>215.78117865852414</c:v>
                </c:pt>
                <c:pt idx="7100">
                  <c:v>215.78117865852414</c:v>
                </c:pt>
                <c:pt idx="7101">
                  <c:v>215.78117865852414</c:v>
                </c:pt>
                <c:pt idx="7102">
                  <c:v>215.78117865852414</c:v>
                </c:pt>
                <c:pt idx="7103">
                  <c:v>215.78117865852414</c:v>
                </c:pt>
                <c:pt idx="7104">
                  <c:v>215.78117865852414</c:v>
                </c:pt>
                <c:pt idx="7105">
                  <c:v>215.78117865852414</c:v>
                </c:pt>
                <c:pt idx="7106">
                  <c:v>215.78117865852414</c:v>
                </c:pt>
                <c:pt idx="7107">
                  <c:v>215.78117865852414</c:v>
                </c:pt>
                <c:pt idx="7108">
                  <c:v>215.78117865852414</c:v>
                </c:pt>
                <c:pt idx="7109">
                  <c:v>215.78117865852414</c:v>
                </c:pt>
                <c:pt idx="7110">
                  <c:v>215.78117865852414</c:v>
                </c:pt>
                <c:pt idx="7111">
                  <c:v>215.78117865852414</c:v>
                </c:pt>
                <c:pt idx="7112">
                  <c:v>215.78117865852414</c:v>
                </c:pt>
                <c:pt idx="7113">
                  <c:v>215.78117865852414</c:v>
                </c:pt>
                <c:pt idx="7114">
                  <c:v>215.78117865852414</c:v>
                </c:pt>
                <c:pt idx="7115">
                  <c:v>215.78117865852414</c:v>
                </c:pt>
                <c:pt idx="7116">
                  <c:v>215.78117865852414</c:v>
                </c:pt>
                <c:pt idx="7117">
                  <c:v>215.78117865852414</c:v>
                </c:pt>
                <c:pt idx="7118">
                  <c:v>215.78117865852414</c:v>
                </c:pt>
                <c:pt idx="7119">
                  <c:v>215.78117865852414</c:v>
                </c:pt>
                <c:pt idx="7120">
                  <c:v>215.78117865852414</c:v>
                </c:pt>
                <c:pt idx="7121">
                  <c:v>215.78117865852414</c:v>
                </c:pt>
                <c:pt idx="7122">
                  <c:v>215.78117865852414</c:v>
                </c:pt>
                <c:pt idx="7123">
                  <c:v>215.78117865852414</c:v>
                </c:pt>
                <c:pt idx="7124">
                  <c:v>215.78683750094518</c:v>
                </c:pt>
                <c:pt idx="7125">
                  <c:v>215.81513171305039</c:v>
                </c:pt>
                <c:pt idx="7126">
                  <c:v>215.81513171305039</c:v>
                </c:pt>
                <c:pt idx="7127">
                  <c:v>215.81513171305039</c:v>
                </c:pt>
                <c:pt idx="7128">
                  <c:v>215.81513171305039</c:v>
                </c:pt>
                <c:pt idx="7129">
                  <c:v>215.81513171305039</c:v>
                </c:pt>
                <c:pt idx="7130">
                  <c:v>215.81513171305039</c:v>
                </c:pt>
                <c:pt idx="7131">
                  <c:v>215.81513171305039</c:v>
                </c:pt>
                <c:pt idx="7132">
                  <c:v>215.81796113426094</c:v>
                </c:pt>
                <c:pt idx="7133">
                  <c:v>215.81796113426094</c:v>
                </c:pt>
                <c:pt idx="7134">
                  <c:v>215.81796113426094</c:v>
                </c:pt>
                <c:pt idx="7135">
                  <c:v>215.81796113426094</c:v>
                </c:pt>
                <c:pt idx="7136">
                  <c:v>215.81796113426094</c:v>
                </c:pt>
                <c:pt idx="7137">
                  <c:v>215.81796113426094</c:v>
                </c:pt>
                <c:pt idx="7138">
                  <c:v>215.83776708273462</c:v>
                </c:pt>
                <c:pt idx="7139">
                  <c:v>215.85191418878725</c:v>
                </c:pt>
                <c:pt idx="7140">
                  <c:v>215.86323187362933</c:v>
                </c:pt>
                <c:pt idx="7141">
                  <c:v>215.90001434936613</c:v>
                </c:pt>
                <c:pt idx="7142">
                  <c:v>215.97640872205025</c:v>
                </c:pt>
                <c:pt idx="7143">
                  <c:v>216.08392672805007</c:v>
                </c:pt>
                <c:pt idx="7144">
                  <c:v>216.23388605220777</c:v>
                </c:pt>
                <c:pt idx="7145">
                  <c:v>216.46589859147062</c:v>
                </c:pt>
                <c:pt idx="7146">
                  <c:v>216.72054650041767</c:v>
                </c:pt>
                <c:pt idx="7147">
                  <c:v>216.92992366999636</c:v>
                </c:pt>
                <c:pt idx="7148">
                  <c:v>217.10534778504876</c:v>
                </c:pt>
                <c:pt idx="7149">
                  <c:v>217.2383305819433</c:v>
                </c:pt>
                <c:pt idx="7150">
                  <c:v>217.30623669099586</c:v>
                </c:pt>
                <c:pt idx="7151">
                  <c:v>217.32604263946951</c:v>
                </c:pt>
                <c:pt idx="7152">
                  <c:v>217.32604263946951</c:v>
                </c:pt>
                <c:pt idx="7153">
                  <c:v>217.32604263946951</c:v>
                </c:pt>
                <c:pt idx="7154">
                  <c:v>217.32604263946951</c:v>
                </c:pt>
                <c:pt idx="7155">
                  <c:v>217.32604263946951</c:v>
                </c:pt>
                <c:pt idx="7156">
                  <c:v>217.32604263946951</c:v>
                </c:pt>
                <c:pt idx="7157">
                  <c:v>217.32604263946951</c:v>
                </c:pt>
                <c:pt idx="7158">
                  <c:v>217.32604263946951</c:v>
                </c:pt>
                <c:pt idx="7159">
                  <c:v>217.32604263946951</c:v>
                </c:pt>
                <c:pt idx="7160">
                  <c:v>217.32604263946951</c:v>
                </c:pt>
                <c:pt idx="7161">
                  <c:v>217.32604263946951</c:v>
                </c:pt>
                <c:pt idx="7162">
                  <c:v>217.32604263946951</c:v>
                </c:pt>
                <c:pt idx="7163">
                  <c:v>217.32604263946951</c:v>
                </c:pt>
                <c:pt idx="7164">
                  <c:v>217.32604263946951</c:v>
                </c:pt>
                <c:pt idx="7165">
                  <c:v>217.32604263946951</c:v>
                </c:pt>
                <c:pt idx="7166">
                  <c:v>217.32604263946951</c:v>
                </c:pt>
                <c:pt idx="7167">
                  <c:v>217.32604263946951</c:v>
                </c:pt>
                <c:pt idx="7168">
                  <c:v>217.32604263946951</c:v>
                </c:pt>
                <c:pt idx="7169">
                  <c:v>217.32604263946951</c:v>
                </c:pt>
                <c:pt idx="7170">
                  <c:v>217.32604263946951</c:v>
                </c:pt>
                <c:pt idx="7171">
                  <c:v>217.32604263946951</c:v>
                </c:pt>
                <c:pt idx="7172">
                  <c:v>217.32604263946951</c:v>
                </c:pt>
                <c:pt idx="7173">
                  <c:v>217.32604263946951</c:v>
                </c:pt>
                <c:pt idx="7174">
                  <c:v>217.32604263946951</c:v>
                </c:pt>
                <c:pt idx="7175">
                  <c:v>217.32604263946951</c:v>
                </c:pt>
                <c:pt idx="7176">
                  <c:v>217.32604263946951</c:v>
                </c:pt>
                <c:pt idx="7177">
                  <c:v>217.32604263946951</c:v>
                </c:pt>
                <c:pt idx="7178">
                  <c:v>217.32604263946951</c:v>
                </c:pt>
                <c:pt idx="7179">
                  <c:v>217.32604263946951</c:v>
                </c:pt>
                <c:pt idx="7180">
                  <c:v>217.32604263946951</c:v>
                </c:pt>
                <c:pt idx="7181">
                  <c:v>217.32604263946951</c:v>
                </c:pt>
                <c:pt idx="7182">
                  <c:v>217.32604263946951</c:v>
                </c:pt>
                <c:pt idx="7183">
                  <c:v>217.32604263946951</c:v>
                </c:pt>
                <c:pt idx="7184">
                  <c:v>217.32604263946951</c:v>
                </c:pt>
                <c:pt idx="7185">
                  <c:v>217.32604263946951</c:v>
                </c:pt>
                <c:pt idx="7186">
                  <c:v>217.32604263946951</c:v>
                </c:pt>
                <c:pt idx="7187">
                  <c:v>217.32604263946951</c:v>
                </c:pt>
                <c:pt idx="7188">
                  <c:v>217.32604263946951</c:v>
                </c:pt>
                <c:pt idx="7189">
                  <c:v>217.32604263946951</c:v>
                </c:pt>
                <c:pt idx="7190">
                  <c:v>217.32604263946951</c:v>
                </c:pt>
                <c:pt idx="7191">
                  <c:v>217.32604263946951</c:v>
                </c:pt>
                <c:pt idx="7192">
                  <c:v>217.32604263946951</c:v>
                </c:pt>
                <c:pt idx="7193">
                  <c:v>217.32604263946951</c:v>
                </c:pt>
                <c:pt idx="7194">
                  <c:v>217.32604263946951</c:v>
                </c:pt>
                <c:pt idx="7195">
                  <c:v>217.32604263946951</c:v>
                </c:pt>
                <c:pt idx="7196">
                  <c:v>217.32604263946951</c:v>
                </c:pt>
                <c:pt idx="7197">
                  <c:v>217.32604263946951</c:v>
                </c:pt>
                <c:pt idx="7198">
                  <c:v>217.32604263946951</c:v>
                </c:pt>
                <c:pt idx="7199">
                  <c:v>217.32604263946951</c:v>
                </c:pt>
                <c:pt idx="7200">
                  <c:v>217.32604263946951</c:v>
                </c:pt>
                <c:pt idx="7201">
                  <c:v>217.32604263946951</c:v>
                </c:pt>
                <c:pt idx="7202">
                  <c:v>217.32604263946951</c:v>
                </c:pt>
                <c:pt idx="7203">
                  <c:v>217.32604263946951</c:v>
                </c:pt>
                <c:pt idx="7204">
                  <c:v>217.32604263946951</c:v>
                </c:pt>
                <c:pt idx="7205">
                  <c:v>217.32604263946951</c:v>
                </c:pt>
                <c:pt idx="7206">
                  <c:v>217.32604263946951</c:v>
                </c:pt>
                <c:pt idx="7207">
                  <c:v>217.32604263946951</c:v>
                </c:pt>
                <c:pt idx="7208">
                  <c:v>217.32604263946951</c:v>
                </c:pt>
                <c:pt idx="7209">
                  <c:v>217.32604263946951</c:v>
                </c:pt>
                <c:pt idx="7210">
                  <c:v>217.32604263946951</c:v>
                </c:pt>
                <c:pt idx="7211">
                  <c:v>217.32604263946951</c:v>
                </c:pt>
                <c:pt idx="7212">
                  <c:v>217.32604263946951</c:v>
                </c:pt>
                <c:pt idx="7213">
                  <c:v>217.32604263946951</c:v>
                </c:pt>
                <c:pt idx="7214">
                  <c:v>217.32604263946951</c:v>
                </c:pt>
                <c:pt idx="7215">
                  <c:v>217.32604263946951</c:v>
                </c:pt>
                <c:pt idx="7216">
                  <c:v>217.32604263946951</c:v>
                </c:pt>
                <c:pt idx="7217">
                  <c:v>217.32604263946951</c:v>
                </c:pt>
                <c:pt idx="7218">
                  <c:v>217.32604263946951</c:v>
                </c:pt>
                <c:pt idx="7219">
                  <c:v>217.32604263946951</c:v>
                </c:pt>
                <c:pt idx="7220">
                  <c:v>217.32604263946951</c:v>
                </c:pt>
                <c:pt idx="7221">
                  <c:v>217.32604263946951</c:v>
                </c:pt>
                <c:pt idx="7222">
                  <c:v>217.32604263946951</c:v>
                </c:pt>
                <c:pt idx="7223">
                  <c:v>217.32604263946951</c:v>
                </c:pt>
                <c:pt idx="7224">
                  <c:v>217.32604263946951</c:v>
                </c:pt>
                <c:pt idx="7225">
                  <c:v>217.32604263946951</c:v>
                </c:pt>
                <c:pt idx="7226">
                  <c:v>217.32604263946951</c:v>
                </c:pt>
                <c:pt idx="7227">
                  <c:v>217.32604263946951</c:v>
                </c:pt>
                <c:pt idx="7228">
                  <c:v>217.32604263946951</c:v>
                </c:pt>
                <c:pt idx="7229">
                  <c:v>217.32604263946951</c:v>
                </c:pt>
                <c:pt idx="7230">
                  <c:v>217.32604263946951</c:v>
                </c:pt>
                <c:pt idx="7231">
                  <c:v>217.32604263946951</c:v>
                </c:pt>
                <c:pt idx="7232">
                  <c:v>217.32604263946951</c:v>
                </c:pt>
                <c:pt idx="7233">
                  <c:v>217.32604263946951</c:v>
                </c:pt>
                <c:pt idx="7234">
                  <c:v>217.32604263946951</c:v>
                </c:pt>
                <c:pt idx="7235">
                  <c:v>217.32604263946951</c:v>
                </c:pt>
                <c:pt idx="7236">
                  <c:v>217.32604263946951</c:v>
                </c:pt>
                <c:pt idx="7237">
                  <c:v>217.32604263946951</c:v>
                </c:pt>
                <c:pt idx="7238">
                  <c:v>217.32604263946951</c:v>
                </c:pt>
                <c:pt idx="7239">
                  <c:v>217.32604263946951</c:v>
                </c:pt>
                <c:pt idx="7240">
                  <c:v>217.32887206068</c:v>
                </c:pt>
                <c:pt idx="7241">
                  <c:v>217.33453090310104</c:v>
                </c:pt>
                <c:pt idx="7242">
                  <c:v>217.33453090310104</c:v>
                </c:pt>
                <c:pt idx="7243">
                  <c:v>217.33736032431156</c:v>
                </c:pt>
                <c:pt idx="7244">
                  <c:v>217.33736032431156</c:v>
                </c:pt>
                <c:pt idx="7245">
                  <c:v>217.33736032431156</c:v>
                </c:pt>
                <c:pt idx="7246">
                  <c:v>217.33736032431156</c:v>
                </c:pt>
                <c:pt idx="7247">
                  <c:v>217.33736032431156</c:v>
                </c:pt>
                <c:pt idx="7248">
                  <c:v>217.33736032431156</c:v>
                </c:pt>
                <c:pt idx="7249">
                  <c:v>217.33736032431156</c:v>
                </c:pt>
                <c:pt idx="7250">
                  <c:v>217.33736032431156</c:v>
                </c:pt>
                <c:pt idx="7251">
                  <c:v>217.33736032431156</c:v>
                </c:pt>
                <c:pt idx="7252">
                  <c:v>217.33736032431156</c:v>
                </c:pt>
                <c:pt idx="7253">
                  <c:v>217.33736032431156</c:v>
                </c:pt>
                <c:pt idx="7254">
                  <c:v>217.33736032431156</c:v>
                </c:pt>
                <c:pt idx="7255">
                  <c:v>217.33736032431156</c:v>
                </c:pt>
                <c:pt idx="7256">
                  <c:v>217.33736032431156</c:v>
                </c:pt>
                <c:pt idx="7257">
                  <c:v>217.33736032431156</c:v>
                </c:pt>
                <c:pt idx="7258">
                  <c:v>217.33736032431156</c:v>
                </c:pt>
                <c:pt idx="7259">
                  <c:v>217.33736032431156</c:v>
                </c:pt>
                <c:pt idx="7260">
                  <c:v>217.33736032431156</c:v>
                </c:pt>
                <c:pt idx="7261">
                  <c:v>217.33736032431156</c:v>
                </c:pt>
                <c:pt idx="7262">
                  <c:v>217.34018974552208</c:v>
                </c:pt>
                <c:pt idx="7263">
                  <c:v>217.34018974552208</c:v>
                </c:pt>
                <c:pt idx="7264">
                  <c:v>217.34018974552208</c:v>
                </c:pt>
                <c:pt idx="7265">
                  <c:v>217.34018974552208</c:v>
                </c:pt>
                <c:pt idx="7266">
                  <c:v>217.34018974552208</c:v>
                </c:pt>
                <c:pt idx="7267">
                  <c:v>217.34018974552208</c:v>
                </c:pt>
                <c:pt idx="7268">
                  <c:v>217.34018974552208</c:v>
                </c:pt>
                <c:pt idx="7269">
                  <c:v>217.34018974552208</c:v>
                </c:pt>
                <c:pt idx="7270">
                  <c:v>217.34018974552208</c:v>
                </c:pt>
                <c:pt idx="7271">
                  <c:v>217.34018974552208</c:v>
                </c:pt>
                <c:pt idx="7272">
                  <c:v>217.34018974552208</c:v>
                </c:pt>
                <c:pt idx="7273">
                  <c:v>217.34301916673263</c:v>
                </c:pt>
                <c:pt idx="7274">
                  <c:v>217.34301916673263</c:v>
                </c:pt>
                <c:pt idx="7275">
                  <c:v>217.34301916673263</c:v>
                </c:pt>
                <c:pt idx="7276">
                  <c:v>217.34301916673263</c:v>
                </c:pt>
                <c:pt idx="7277">
                  <c:v>217.34301916673263</c:v>
                </c:pt>
                <c:pt idx="7278">
                  <c:v>217.34301916673263</c:v>
                </c:pt>
                <c:pt idx="7279">
                  <c:v>217.34301916673263</c:v>
                </c:pt>
                <c:pt idx="7280">
                  <c:v>217.34301916673263</c:v>
                </c:pt>
                <c:pt idx="7281">
                  <c:v>217.34301916673263</c:v>
                </c:pt>
                <c:pt idx="7282">
                  <c:v>217.34301916673263</c:v>
                </c:pt>
                <c:pt idx="7283">
                  <c:v>217.34301916673263</c:v>
                </c:pt>
                <c:pt idx="7284">
                  <c:v>217.34301916673263</c:v>
                </c:pt>
                <c:pt idx="7285">
                  <c:v>217.34301916673263</c:v>
                </c:pt>
                <c:pt idx="7286">
                  <c:v>217.34301916673263</c:v>
                </c:pt>
                <c:pt idx="7287">
                  <c:v>217.34301916673263</c:v>
                </c:pt>
                <c:pt idx="7288">
                  <c:v>217.34301916673263</c:v>
                </c:pt>
                <c:pt idx="7289">
                  <c:v>217.34301916673263</c:v>
                </c:pt>
                <c:pt idx="7290">
                  <c:v>217.34301916673263</c:v>
                </c:pt>
                <c:pt idx="7291">
                  <c:v>217.34301916673263</c:v>
                </c:pt>
                <c:pt idx="7292">
                  <c:v>217.34301916673263</c:v>
                </c:pt>
                <c:pt idx="7293">
                  <c:v>217.34584858794312</c:v>
                </c:pt>
                <c:pt idx="7294">
                  <c:v>217.34584858794312</c:v>
                </c:pt>
                <c:pt idx="7295">
                  <c:v>217.34584858794312</c:v>
                </c:pt>
                <c:pt idx="7296">
                  <c:v>217.34584858794312</c:v>
                </c:pt>
                <c:pt idx="7297">
                  <c:v>217.34584858794312</c:v>
                </c:pt>
                <c:pt idx="7298">
                  <c:v>217.34584858794312</c:v>
                </c:pt>
                <c:pt idx="7299">
                  <c:v>217.34584858794312</c:v>
                </c:pt>
                <c:pt idx="7300">
                  <c:v>217.34584858794312</c:v>
                </c:pt>
                <c:pt idx="7301">
                  <c:v>217.34584858794312</c:v>
                </c:pt>
                <c:pt idx="7302">
                  <c:v>217.34584858794312</c:v>
                </c:pt>
                <c:pt idx="7303">
                  <c:v>217.34584858794312</c:v>
                </c:pt>
                <c:pt idx="7304">
                  <c:v>217.34584858794312</c:v>
                </c:pt>
                <c:pt idx="7305">
                  <c:v>217.34584858794312</c:v>
                </c:pt>
                <c:pt idx="7306">
                  <c:v>217.34584858794312</c:v>
                </c:pt>
                <c:pt idx="7307">
                  <c:v>217.34584858794312</c:v>
                </c:pt>
                <c:pt idx="7308">
                  <c:v>217.34584858794312</c:v>
                </c:pt>
                <c:pt idx="7309">
                  <c:v>217.34584858794312</c:v>
                </c:pt>
                <c:pt idx="7310">
                  <c:v>217.34584858794312</c:v>
                </c:pt>
                <c:pt idx="7311">
                  <c:v>217.34584858794312</c:v>
                </c:pt>
                <c:pt idx="7312">
                  <c:v>217.34584858794312</c:v>
                </c:pt>
                <c:pt idx="7313">
                  <c:v>217.34584858794312</c:v>
                </c:pt>
                <c:pt idx="7314">
                  <c:v>217.34584858794312</c:v>
                </c:pt>
                <c:pt idx="7315">
                  <c:v>217.34584858794312</c:v>
                </c:pt>
                <c:pt idx="7316">
                  <c:v>217.34584858794312</c:v>
                </c:pt>
                <c:pt idx="7317">
                  <c:v>217.34584858794312</c:v>
                </c:pt>
                <c:pt idx="7318">
                  <c:v>217.34584858794312</c:v>
                </c:pt>
                <c:pt idx="7319">
                  <c:v>217.34584858794312</c:v>
                </c:pt>
                <c:pt idx="7320">
                  <c:v>217.34584858794312</c:v>
                </c:pt>
                <c:pt idx="7321">
                  <c:v>217.34584858794312</c:v>
                </c:pt>
                <c:pt idx="7322">
                  <c:v>217.34584858794312</c:v>
                </c:pt>
                <c:pt idx="7323">
                  <c:v>217.34584858794312</c:v>
                </c:pt>
                <c:pt idx="7324">
                  <c:v>217.34584858794312</c:v>
                </c:pt>
                <c:pt idx="7325">
                  <c:v>217.34584858794312</c:v>
                </c:pt>
                <c:pt idx="7326">
                  <c:v>217.34584858794312</c:v>
                </c:pt>
                <c:pt idx="7327">
                  <c:v>217.34584858794312</c:v>
                </c:pt>
                <c:pt idx="7328">
                  <c:v>217.34584858794312</c:v>
                </c:pt>
                <c:pt idx="7329">
                  <c:v>217.34584858794312</c:v>
                </c:pt>
                <c:pt idx="7330">
                  <c:v>217.34584858794312</c:v>
                </c:pt>
                <c:pt idx="7331">
                  <c:v>217.34584858794312</c:v>
                </c:pt>
                <c:pt idx="7332">
                  <c:v>217.34584858794312</c:v>
                </c:pt>
                <c:pt idx="7333">
                  <c:v>217.34584858794312</c:v>
                </c:pt>
                <c:pt idx="7334">
                  <c:v>217.34584858794312</c:v>
                </c:pt>
                <c:pt idx="7335">
                  <c:v>217.34584858794312</c:v>
                </c:pt>
                <c:pt idx="7336">
                  <c:v>217.34584858794312</c:v>
                </c:pt>
                <c:pt idx="7337">
                  <c:v>217.34584858794312</c:v>
                </c:pt>
                <c:pt idx="7338">
                  <c:v>217.34584858794312</c:v>
                </c:pt>
                <c:pt idx="7339">
                  <c:v>217.34584858794312</c:v>
                </c:pt>
                <c:pt idx="7340">
                  <c:v>217.34584858794312</c:v>
                </c:pt>
                <c:pt idx="7341">
                  <c:v>217.34584858794312</c:v>
                </c:pt>
                <c:pt idx="7342">
                  <c:v>217.34584858794312</c:v>
                </c:pt>
                <c:pt idx="7343">
                  <c:v>217.34584858794312</c:v>
                </c:pt>
                <c:pt idx="7344">
                  <c:v>217.34584858794312</c:v>
                </c:pt>
                <c:pt idx="7345">
                  <c:v>217.34584858794312</c:v>
                </c:pt>
                <c:pt idx="7346">
                  <c:v>217.34584858794312</c:v>
                </c:pt>
                <c:pt idx="7347">
                  <c:v>217.34584858794312</c:v>
                </c:pt>
                <c:pt idx="7348">
                  <c:v>217.34584858794312</c:v>
                </c:pt>
                <c:pt idx="7349">
                  <c:v>217.34584858794312</c:v>
                </c:pt>
                <c:pt idx="7350">
                  <c:v>217.34584858794312</c:v>
                </c:pt>
                <c:pt idx="7351">
                  <c:v>217.34584858794312</c:v>
                </c:pt>
                <c:pt idx="7352">
                  <c:v>217.34584858794312</c:v>
                </c:pt>
                <c:pt idx="7353">
                  <c:v>217.34584858794312</c:v>
                </c:pt>
                <c:pt idx="7354">
                  <c:v>217.34584858794312</c:v>
                </c:pt>
                <c:pt idx="7355">
                  <c:v>217.34584858794312</c:v>
                </c:pt>
                <c:pt idx="7356">
                  <c:v>217.34584858794312</c:v>
                </c:pt>
                <c:pt idx="7357">
                  <c:v>217.34584858794312</c:v>
                </c:pt>
                <c:pt idx="7358">
                  <c:v>217.34584858794312</c:v>
                </c:pt>
                <c:pt idx="7359">
                  <c:v>217.34584858794312</c:v>
                </c:pt>
                <c:pt idx="7360">
                  <c:v>217.34584858794312</c:v>
                </c:pt>
                <c:pt idx="7361">
                  <c:v>217.34584858794312</c:v>
                </c:pt>
                <c:pt idx="7362">
                  <c:v>217.34584858794312</c:v>
                </c:pt>
                <c:pt idx="7363">
                  <c:v>217.34584858794312</c:v>
                </c:pt>
                <c:pt idx="7364">
                  <c:v>217.34584858794312</c:v>
                </c:pt>
                <c:pt idx="7365">
                  <c:v>217.34584858794312</c:v>
                </c:pt>
                <c:pt idx="7366">
                  <c:v>217.34584858794312</c:v>
                </c:pt>
                <c:pt idx="7367">
                  <c:v>217.34584858794312</c:v>
                </c:pt>
                <c:pt idx="7368">
                  <c:v>217.34584858794312</c:v>
                </c:pt>
                <c:pt idx="7369">
                  <c:v>217.34584858794312</c:v>
                </c:pt>
                <c:pt idx="7370">
                  <c:v>217.34584858794312</c:v>
                </c:pt>
                <c:pt idx="7371">
                  <c:v>217.34584858794312</c:v>
                </c:pt>
                <c:pt idx="7372">
                  <c:v>217.34584858794312</c:v>
                </c:pt>
                <c:pt idx="7373">
                  <c:v>217.34584858794312</c:v>
                </c:pt>
                <c:pt idx="7374">
                  <c:v>217.34584858794312</c:v>
                </c:pt>
                <c:pt idx="7375">
                  <c:v>217.34584858794312</c:v>
                </c:pt>
                <c:pt idx="7376">
                  <c:v>217.34584858794312</c:v>
                </c:pt>
                <c:pt idx="7377">
                  <c:v>217.34584858794312</c:v>
                </c:pt>
                <c:pt idx="7378">
                  <c:v>217.34584858794312</c:v>
                </c:pt>
                <c:pt idx="7379">
                  <c:v>217.34584858794312</c:v>
                </c:pt>
                <c:pt idx="7380">
                  <c:v>217.34584858794312</c:v>
                </c:pt>
                <c:pt idx="7381">
                  <c:v>217.34584858794312</c:v>
                </c:pt>
                <c:pt idx="7382">
                  <c:v>217.34584858794312</c:v>
                </c:pt>
                <c:pt idx="7383">
                  <c:v>217.34584858794312</c:v>
                </c:pt>
                <c:pt idx="7384">
                  <c:v>217.34584858794312</c:v>
                </c:pt>
                <c:pt idx="7385">
                  <c:v>217.34584858794312</c:v>
                </c:pt>
                <c:pt idx="7386">
                  <c:v>217.34584858794312</c:v>
                </c:pt>
                <c:pt idx="7387">
                  <c:v>217.34584858794312</c:v>
                </c:pt>
                <c:pt idx="7388">
                  <c:v>217.34584858794312</c:v>
                </c:pt>
                <c:pt idx="7389">
                  <c:v>217.34584858794312</c:v>
                </c:pt>
                <c:pt idx="7390">
                  <c:v>217.34584858794312</c:v>
                </c:pt>
                <c:pt idx="7391">
                  <c:v>217.34584858794312</c:v>
                </c:pt>
                <c:pt idx="7392">
                  <c:v>217.34584858794312</c:v>
                </c:pt>
                <c:pt idx="7393">
                  <c:v>217.34584858794312</c:v>
                </c:pt>
                <c:pt idx="7394">
                  <c:v>217.34584858794312</c:v>
                </c:pt>
                <c:pt idx="7395">
                  <c:v>217.34584858794312</c:v>
                </c:pt>
                <c:pt idx="7396">
                  <c:v>217.34584858794312</c:v>
                </c:pt>
                <c:pt idx="7397">
                  <c:v>217.34584858794312</c:v>
                </c:pt>
                <c:pt idx="7398">
                  <c:v>217.34584858794312</c:v>
                </c:pt>
                <c:pt idx="7399">
                  <c:v>217.34584858794312</c:v>
                </c:pt>
                <c:pt idx="7400">
                  <c:v>217.34584858794312</c:v>
                </c:pt>
                <c:pt idx="7401">
                  <c:v>217.34584858794312</c:v>
                </c:pt>
                <c:pt idx="7402">
                  <c:v>217.34867800915362</c:v>
                </c:pt>
                <c:pt idx="7403">
                  <c:v>217.35150743036411</c:v>
                </c:pt>
                <c:pt idx="7404">
                  <c:v>217.35433685157466</c:v>
                </c:pt>
                <c:pt idx="7405">
                  <c:v>217.35433685157466</c:v>
                </c:pt>
                <c:pt idx="7406">
                  <c:v>217.35433685157466</c:v>
                </c:pt>
                <c:pt idx="7407">
                  <c:v>217.35433685157466</c:v>
                </c:pt>
                <c:pt idx="7408">
                  <c:v>217.35433685157466</c:v>
                </c:pt>
                <c:pt idx="7409">
                  <c:v>217.35433685157466</c:v>
                </c:pt>
                <c:pt idx="7410">
                  <c:v>217.35716627278521</c:v>
                </c:pt>
                <c:pt idx="7411">
                  <c:v>217.35716627278521</c:v>
                </c:pt>
                <c:pt idx="7412">
                  <c:v>217.35716627278521</c:v>
                </c:pt>
                <c:pt idx="7413">
                  <c:v>217.35999569399573</c:v>
                </c:pt>
                <c:pt idx="7414">
                  <c:v>217.35999569399573</c:v>
                </c:pt>
                <c:pt idx="7415">
                  <c:v>217.35999569399573</c:v>
                </c:pt>
                <c:pt idx="7416">
                  <c:v>217.35999569399573</c:v>
                </c:pt>
                <c:pt idx="7417">
                  <c:v>217.35999569399573</c:v>
                </c:pt>
                <c:pt idx="7418">
                  <c:v>217.35999569399573</c:v>
                </c:pt>
                <c:pt idx="7419">
                  <c:v>217.35999569399573</c:v>
                </c:pt>
                <c:pt idx="7420">
                  <c:v>217.35999569399573</c:v>
                </c:pt>
                <c:pt idx="7421">
                  <c:v>217.35999569399573</c:v>
                </c:pt>
                <c:pt idx="7422">
                  <c:v>217.35999569399573</c:v>
                </c:pt>
                <c:pt idx="7423">
                  <c:v>217.35999569399573</c:v>
                </c:pt>
                <c:pt idx="7424">
                  <c:v>217.35999569399573</c:v>
                </c:pt>
                <c:pt idx="7425">
                  <c:v>217.35999569399573</c:v>
                </c:pt>
                <c:pt idx="7426">
                  <c:v>217.35999569399573</c:v>
                </c:pt>
                <c:pt idx="7427">
                  <c:v>217.35999569399573</c:v>
                </c:pt>
                <c:pt idx="7428">
                  <c:v>217.35999569399573</c:v>
                </c:pt>
                <c:pt idx="7429">
                  <c:v>217.35999569399573</c:v>
                </c:pt>
                <c:pt idx="7430">
                  <c:v>217.35999569399573</c:v>
                </c:pt>
                <c:pt idx="7431">
                  <c:v>217.35999569399573</c:v>
                </c:pt>
                <c:pt idx="7432">
                  <c:v>217.35999569399573</c:v>
                </c:pt>
                <c:pt idx="7433">
                  <c:v>217.35999569399573</c:v>
                </c:pt>
                <c:pt idx="7434">
                  <c:v>217.35999569399573</c:v>
                </c:pt>
                <c:pt idx="7435">
                  <c:v>217.35999569399573</c:v>
                </c:pt>
                <c:pt idx="7436">
                  <c:v>217.35999569399573</c:v>
                </c:pt>
                <c:pt idx="7437">
                  <c:v>217.35999569399573</c:v>
                </c:pt>
                <c:pt idx="7438">
                  <c:v>217.35999569399573</c:v>
                </c:pt>
                <c:pt idx="7439">
                  <c:v>217.35999569399573</c:v>
                </c:pt>
                <c:pt idx="7440">
                  <c:v>217.35999569399573</c:v>
                </c:pt>
                <c:pt idx="7441">
                  <c:v>217.35999569399573</c:v>
                </c:pt>
                <c:pt idx="7442">
                  <c:v>217.35999569399573</c:v>
                </c:pt>
                <c:pt idx="7443">
                  <c:v>217.35999569399573</c:v>
                </c:pt>
                <c:pt idx="7444">
                  <c:v>217.35999569399573</c:v>
                </c:pt>
                <c:pt idx="7445">
                  <c:v>217.35999569399573</c:v>
                </c:pt>
                <c:pt idx="7446">
                  <c:v>217.35999569399573</c:v>
                </c:pt>
                <c:pt idx="7447">
                  <c:v>217.35999569399573</c:v>
                </c:pt>
                <c:pt idx="7448">
                  <c:v>217.35999569399573</c:v>
                </c:pt>
                <c:pt idx="7449">
                  <c:v>217.35999569399573</c:v>
                </c:pt>
                <c:pt idx="7450">
                  <c:v>217.35999569399573</c:v>
                </c:pt>
                <c:pt idx="7451">
                  <c:v>217.35999569399573</c:v>
                </c:pt>
                <c:pt idx="7452">
                  <c:v>217.35999569399573</c:v>
                </c:pt>
                <c:pt idx="7453">
                  <c:v>217.35999569399573</c:v>
                </c:pt>
                <c:pt idx="7454">
                  <c:v>217.35999569399573</c:v>
                </c:pt>
                <c:pt idx="7455">
                  <c:v>217.35999569399573</c:v>
                </c:pt>
                <c:pt idx="7456">
                  <c:v>217.35999569399573</c:v>
                </c:pt>
                <c:pt idx="7457">
                  <c:v>217.35999569399573</c:v>
                </c:pt>
                <c:pt idx="7458">
                  <c:v>217.35999569399573</c:v>
                </c:pt>
                <c:pt idx="7459">
                  <c:v>217.35999569399573</c:v>
                </c:pt>
                <c:pt idx="7460">
                  <c:v>217.35999569399573</c:v>
                </c:pt>
                <c:pt idx="7461">
                  <c:v>217.35999569399573</c:v>
                </c:pt>
                <c:pt idx="7462">
                  <c:v>217.35999569399573</c:v>
                </c:pt>
                <c:pt idx="7463">
                  <c:v>217.35999569399573</c:v>
                </c:pt>
                <c:pt idx="7464">
                  <c:v>217.35999569399573</c:v>
                </c:pt>
                <c:pt idx="7465">
                  <c:v>217.35999569399573</c:v>
                </c:pt>
                <c:pt idx="7466">
                  <c:v>217.35999569399573</c:v>
                </c:pt>
                <c:pt idx="7467">
                  <c:v>217.35999569399573</c:v>
                </c:pt>
                <c:pt idx="7468">
                  <c:v>217.35999569399573</c:v>
                </c:pt>
                <c:pt idx="7469">
                  <c:v>217.35999569399573</c:v>
                </c:pt>
                <c:pt idx="7470">
                  <c:v>217.35999569399573</c:v>
                </c:pt>
                <c:pt idx="7471">
                  <c:v>217.35999569399573</c:v>
                </c:pt>
                <c:pt idx="7472">
                  <c:v>217.35999569399573</c:v>
                </c:pt>
                <c:pt idx="7473">
                  <c:v>217.35999569399573</c:v>
                </c:pt>
                <c:pt idx="7474">
                  <c:v>217.35999569399573</c:v>
                </c:pt>
                <c:pt idx="7475">
                  <c:v>217.35999569399573</c:v>
                </c:pt>
                <c:pt idx="7476">
                  <c:v>217.35999569399573</c:v>
                </c:pt>
                <c:pt idx="7477">
                  <c:v>217.35999569399573</c:v>
                </c:pt>
                <c:pt idx="7478">
                  <c:v>217.35999569399573</c:v>
                </c:pt>
                <c:pt idx="7479">
                  <c:v>217.35999569399573</c:v>
                </c:pt>
                <c:pt idx="7480">
                  <c:v>217.35999569399573</c:v>
                </c:pt>
                <c:pt idx="7481">
                  <c:v>217.35999569399573</c:v>
                </c:pt>
                <c:pt idx="7482">
                  <c:v>217.35999569399573</c:v>
                </c:pt>
                <c:pt idx="7483">
                  <c:v>217.35999569399573</c:v>
                </c:pt>
                <c:pt idx="7484">
                  <c:v>217.35999569399573</c:v>
                </c:pt>
                <c:pt idx="7485">
                  <c:v>217.35999569399573</c:v>
                </c:pt>
                <c:pt idx="7486">
                  <c:v>217.35999569399573</c:v>
                </c:pt>
                <c:pt idx="7487">
                  <c:v>217.35999569399573</c:v>
                </c:pt>
                <c:pt idx="7488">
                  <c:v>217.35999569399573</c:v>
                </c:pt>
                <c:pt idx="7489">
                  <c:v>217.35999569399573</c:v>
                </c:pt>
                <c:pt idx="7490">
                  <c:v>217.35999569399573</c:v>
                </c:pt>
                <c:pt idx="7491">
                  <c:v>217.35999569399573</c:v>
                </c:pt>
                <c:pt idx="7492">
                  <c:v>217.35999569399573</c:v>
                </c:pt>
                <c:pt idx="7493">
                  <c:v>217.35999569399573</c:v>
                </c:pt>
                <c:pt idx="7494">
                  <c:v>217.35999569399573</c:v>
                </c:pt>
                <c:pt idx="7495">
                  <c:v>217.35999569399573</c:v>
                </c:pt>
                <c:pt idx="7496">
                  <c:v>217.35999569399573</c:v>
                </c:pt>
                <c:pt idx="7497">
                  <c:v>217.35999569399573</c:v>
                </c:pt>
                <c:pt idx="7498">
                  <c:v>217.35999569399573</c:v>
                </c:pt>
                <c:pt idx="7499">
                  <c:v>217.35999569399573</c:v>
                </c:pt>
                <c:pt idx="7500">
                  <c:v>217.35999569399573</c:v>
                </c:pt>
                <c:pt idx="7501">
                  <c:v>217.35999569399573</c:v>
                </c:pt>
                <c:pt idx="7502">
                  <c:v>217.35999569399573</c:v>
                </c:pt>
                <c:pt idx="7503">
                  <c:v>217.35999569399573</c:v>
                </c:pt>
                <c:pt idx="7504">
                  <c:v>217.35999569399573</c:v>
                </c:pt>
                <c:pt idx="7505">
                  <c:v>217.35999569399573</c:v>
                </c:pt>
                <c:pt idx="7506">
                  <c:v>217.35999569399573</c:v>
                </c:pt>
                <c:pt idx="7507">
                  <c:v>217.35999569399573</c:v>
                </c:pt>
                <c:pt idx="7508">
                  <c:v>217.35999569399573</c:v>
                </c:pt>
                <c:pt idx="7509">
                  <c:v>217.35999569399573</c:v>
                </c:pt>
                <c:pt idx="7510">
                  <c:v>217.35999569399573</c:v>
                </c:pt>
                <c:pt idx="7511">
                  <c:v>217.35999569399573</c:v>
                </c:pt>
                <c:pt idx="7512">
                  <c:v>217.35999569399573</c:v>
                </c:pt>
                <c:pt idx="7513">
                  <c:v>217.35999569399573</c:v>
                </c:pt>
                <c:pt idx="7514">
                  <c:v>217.35999569399573</c:v>
                </c:pt>
                <c:pt idx="7515">
                  <c:v>217.35999569399573</c:v>
                </c:pt>
                <c:pt idx="7516">
                  <c:v>217.35999569399573</c:v>
                </c:pt>
                <c:pt idx="7517">
                  <c:v>217.35999569399573</c:v>
                </c:pt>
                <c:pt idx="7518">
                  <c:v>217.35999569399573</c:v>
                </c:pt>
                <c:pt idx="7519">
                  <c:v>217.35999569399573</c:v>
                </c:pt>
                <c:pt idx="7520">
                  <c:v>217.35999569399573</c:v>
                </c:pt>
                <c:pt idx="7521">
                  <c:v>217.35999569399573</c:v>
                </c:pt>
                <c:pt idx="7522">
                  <c:v>217.35999569399573</c:v>
                </c:pt>
                <c:pt idx="7523">
                  <c:v>217.35999569399573</c:v>
                </c:pt>
                <c:pt idx="7524">
                  <c:v>217.35999569399573</c:v>
                </c:pt>
                <c:pt idx="7525">
                  <c:v>217.35999569399573</c:v>
                </c:pt>
                <c:pt idx="7526">
                  <c:v>217.35999569399573</c:v>
                </c:pt>
                <c:pt idx="7527">
                  <c:v>217.35999569399573</c:v>
                </c:pt>
                <c:pt idx="7528">
                  <c:v>217.35999569399573</c:v>
                </c:pt>
                <c:pt idx="7529">
                  <c:v>217.35999569399573</c:v>
                </c:pt>
                <c:pt idx="7530">
                  <c:v>217.35999569399573</c:v>
                </c:pt>
                <c:pt idx="7531">
                  <c:v>217.35999569399573</c:v>
                </c:pt>
                <c:pt idx="7532">
                  <c:v>217.35999569399573</c:v>
                </c:pt>
                <c:pt idx="7533">
                  <c:v>217.35999569399573</c:v>
                </c:pt>
                <c:pt idx="7534">
                  <c:v>217.35999569399573</c:v>
                </c:pt>
                <c:pt idx="7535">
                  <c:v>217.35999569399573</c:v>
                </c:pt>
                <c:pt idx="7536">
                  <c:v>217.35999569399573</c:v>
                </c:pt>
                <c:pt idx="7537">
                  <c:v>217.35999569399573</c:v>
                </c:pt>
                <c:pt idx="7538">
                  <c:v>217.35999569399573</c:v>
                </c:pt>
                <c:pt idx="7539">
                  <c:v>217.35999569399573</c:v>
                </c:pt>
                <c:pt idx="7540">
                  <c:v>217.35999569399573</c:v>
                </c:pt>
                <c:pt idx="7541">
                  <c:v>217.35999569399573</c:v>
                </c:pt>
                <c:pt idx="7542">
                  <c:v>217.35999569399573</c:v>
                </c:pt>
                <c:pt idx="7543">
                  <c:v>217.35999569399573</c:v>
                </c:pt>
                <c:pt idx="7544">
                  <c:v>217.35999569399573</c:v>
                </c:pt>
                <c:pt idx="7545">
                  <c:v>217.36565453641674</c:v>
                </c:pt>
                <c:pt idx="7546">
                  <c:v>217.36848395762726</c:v>
                </c:pt>
                <c:pt idx="7547">
                  <c:v>217.36848395762726</c:v>
                </c:pt>
                <c:pt idx="7548">
                  <c:v>217.36848395762726</c:v>
                </c:pt>
                <c:pt idx="7549">
                  <c:v>217.36848395762726</c:v>
                </c:pt>
                <c:pt idx="7550">
                  <c:v>217.36848395762726</c:v>
                </c:pt>
                <c:pt idx="7551">
                  <c:v>217.36848395762726</c:v>
                </c:pt>
                <c:pt idx="7552">
                  <c:v>217.36848395762726</c:v>
                </c:pt>
                <c:pt idx="7553">
                  <c:v>217.36848395762726</c:v>
                </c:pt>
                <c:pt idx="7554">
                  <c:v>217.36848395762729</c:v>
                </c:pt>
                <c:pt idx="7555">
                  <c:v>217.36848395762729</c:v>
                </c:pt>
                <c:pt idx="7556">
                  <c:v>217.37697222125882</c:v>
                </c:pt>
                <c:pt idx="7557">
                  <c:v>217.37697222125882</c:v>
                </c:pt>
                <c:pt idx="7558">
                  <c:v>217.37697222125882</c:v>
                </c:pt>
                <c:pt idx="7559">
                  <c:v>217.37697222125882</c:v>
                </c:pt>
                <c:pt idx="7560">
                  <c:v>217.37697222125882</c:v>
                </c:pt>
                <c:pt idx="7561">
                  <c:v>217.37697222125882</c:v>
                </c:pt>
                <c:pt idx="7562">
                  <c:v>217.37697222125882</c:v>
                </c:pt>
                <c:pt idx="7563">
                  <c:v>217.37697222125882</c:v>
                </c:pt>
                <c:pt idx="7564">
                  <c:v>217.37697222125882</c:v>
                </c:pt>
                <c:pt idx="7565">
                  <c:v>217.37697222125882</c:v>
                </c:pt>
                <c:pt idx="7566">
                  <c:v>217.37697222125882</c:v>
                </c:pt>
                <c:pt idx="7567">
                  <c:v>217.37697222125882</c:v>
                </c:pt>
                <c:pt idx="7568">
                  <c:v>217.37697222125882</c:v>
                </c:pt>
                <c:pt idx="7569">
                  <c:v>217.37697222125882</c:v>
                </c:pt>
                <c:pt idx="7570">
                  <c:v>217.37697222125882</c:v>
                </c:pt>
                <c:pt idx="7571">
                  <c:v>217.37697222125882</c:v>
                </c:pt>
                <c:pt idx="7572">
                  <c:v>217.37697222125882</c:v>
                </c:pt>
                <c:pt idx="7573">
                  <c:v>217.37697222125882</c:v>
                </c:pt>
                <c:pt idx="7574">
                  <c:v>217.37697222125882</c:v>
                </c:pt>
                <c:pt idx="7575">
                  <c:v>217.37697222125882</c:v>
                </c:pt>
                <c:pt idx="7576">
                  <c:v>217.37697222125882</c:v>
                </c:pt>
                <c:pt idx="7577">
                  <c:v>217.37697222125882</c:v>
                </c:pt>
                <c:pt idx="7578">
                  <c:v>217.37697222125882</c:v>
                </c:pt>
                <c:pt idx="7579">
                  <c:v>217.37697222125882</c:v>
                </c:pt>
                <c:pt idx="7580">
                  <c:v>217.37697222125882</c:v>
                </c:pt>
                <c:pt idx="7581">
                  <c:v>217.37697222125882</c:v>
                </c:pt>
                <c:pt idx="7582">
                  <c:v>217.37697222125882</c:v>
                </c:pt>
                <c:pt idx="7583">
                  <c:v>217.37697222125882</c:v>
                </c:pt>
                <c:pt idx="7584">
                  <c:v>217.37697222125882</c:v>
                </c:pt>
                <c:pt idx="7585">
                  <c:v>217.37697222125882</c:v>
                </c:pt>
                <c:pt idx="7586">
                  <c:v>217.37697222125882</c:v>
                </c:pt>
                <c:pt idx="7587">
                  <c:v>217.37697222125882</c:v>
                </c:pt>
                <c:pt idx="7588">
                  <c:v>217.37697222125882</c:v>
                </c:pt>
                <c:pt idx="7589">
                  <c:v>217.37697222125882</c:v>
                </c:pt>
                <c:pt idx="7590">
                  <c:v>217.37697222125882</c:v>
                </c:pt>
                <c:pt idx="7591">
                  <c:v>217.37697222125882</c:v>
                </c:pt>
                <c:pt idx="7592">
                  <c:v>217.37697222125882</c:v>
                </c:pt>
                <c:pt idx="7593">
                  <c:v>217.37697222125882</c:v>
                </c:pt>
                <c:pt idx="7594">
                  <c:v>217.37697222125882</c:v>
                </c:pt>
                <c:pt idx="7595">
                  <c:v>217.37697222125882</c:v>
                </c:pt>
                <c:pt idx="7596">
                  <c:v>217.37697222125882</c:v>
                </c:pt>
                <c:pt idx="7597">
                  <c:v>217.37697222125882</c:v>
                </c:pt>
                <c:pt idx="7598">
                  <c:v>217.37697222125882</c:v>
                </c:pt>
                <c:pt idx="7599">
                  <c:v>217.37697222125882</c:v>
                </c:pt>
                <c:pt idx="7600">
                  <c:v>217.37697222125882</c:v>
                </c:pt>
                <c:pt idx="7601">
                  <c:v>217.37697222125882</c:v>
                </c:pt>
                <c:pt idx="7602">
                  <c:v>217.37697222125882</c:v>
                </c:pt>
                <c:pt idx="7603">
                  <c:v>217.37697222125882</c:v>
                </c:pt>
                <c:pt idx="7604">
                  <c:v>217.37697222125882</c:v>
                </c:pt>
                <c:pt idx="7605">
                  <c:v>217.37697222125882</c:v>
                </c:pt>
                <c:pt idx="7606">
                  <c:v>217.37697222125882</c:v>
                </c:pt>
                <c:pt idx="7607">
                  <c:v>217.37697222125882</c:v>
                </c:pt>
                <c:pt idx="7608">
                  <c:v>217.37697222125882</c:v>
                </c:pt>
                <c:pt idx="7609">
                  <c:v>217.37697222125882</c:v>
                </c:pt>
                <c:pt idx="7610">
                  <c:v>217.37697222125882</c:v>
                </c:pt>
                <c:pt idx="7611">
                  <c:v>217.37697222125882</c:v>
                </c:pt>
                <c:pt idx="7612">
                  <c:v>217.37697222125882</c:v>
                </c:pt>
                <c:pt idx="7613">
                  <c:v>217.37697222125882</c:v>
                </c:pt>
                <c:pt idx="7614">
                  <c:v>217.37697222125882</c:v>
                </c:pt>
                <c:pt idx="7615">
                  <c:v>217.37697222125882</c:v>
                </c:pt>
                <c:pt idx="7616">
                  <c:v>217.37697222125882</c:v>
                </c:pt>
                <c:pt idx="7617">
                  <c:v>217.37697222125882</c:v>
                </c:pt>
                <c:pt idx="7618">
                  <c:v>217.37697222125882</c:v>
                </c:pt>
                <c:pt idx="7619">
                  <c:v>217.37697222125882</c:v>
                </c:pt>
                <c:pt idx="7620">
                  <c:v>217.37697222125882</c:v>
                </c:pt>
                <c:pt idx="7621">
                  <c:v>217.37697222125882</c:v>
                </c:pt>
                <c:pt idx="7622">
                  <c:v>217.37697222125882</c:v>
                </c:pt>
                <c:pt idx="7623">
                  <c:v>217.37697222125882</c:v>
                </c:pt>
                <c:pt idx="7624">
                  <c:v>217.37697222125882</c:v>
                </c:pt>
                <c:pt idx="7625">
                  <c:v>217.37697222125882</c:v>
                </c:pt>
                <c:pt idx="7626">
                  <c:v>217.37697222125882</c:v>
                </c:pt>
                <c:pt idx="7627">
                  <c:v>217.37697222125882</c:v>
                </c:pt>
                <c:pt idx="7628">
                  <c:v>217.37697222125882</c:v>
                </c:pt>
                <c:pt idx="7629">
                  <c:v>217.37697222125882</c:v>
                </c:pt>
                <c:pt idx="7630">
                  <c:v>217.37697222125882</c:v>
                </c:pt>
                <c:pt idx="7631">
                  <c:v>217.37697222125882</c:v>
                </c:pt>
                <c:pt idx="7632">
                  <c:v>217.37697222125882</c:v>
                </c:pt>
                <c:pt idx="7633">
                  <c:v>217.37697222125882</c:v>
                </c:pt>
                <c:pt idx="7634">
                  <c:v>217.37697222125882</c:v>
                </c:pt>
                <c:pt idx="7635">
                  <c:v>217.37697222125882</c:v>
                </c:pt>
                <c:pt idx="7636">
                  <c:v>217.37697222125882</c:v>
                </c:pt>
                <c:pt idx="7637">
                  <c:v>217.37697222125882</c:v>
                </c:pt>
                <c:pt idx="7638">
                  <c:v>217.37697222125882</c:v>
                </c:pt>
                <c:pt idx="7639">
                  <c:v>217.37697222125882</c:v>
                </c:pt>
                <c:pt idx="7640">
                  <c:v>217.37697222125882</c:v>
                </c:pt>
                <c:pt idx="7641">
                  <c:v>217.37697222125882</c:v>
                </c:pt>
                <c:pt idx="7642">
                  <c:v>217.37697222125882</c:v>
                </c:pt>
                <c:pt idx="7643">
                  <c:v>217.37697222125882</c:v>
                </c:pt>
                <c:pt idx="7644">
                  <c:v>217.37697222125882</c:v>
                </c:pt>
                <c:pt idx="7645">
                  <c:v>217.37697222125882</c:v>
                </c:pt>
                <c:pt idx="7646">
                  <c:v>217.37697222125882</c:v>
                </c:pt>
                <c:pt idx="7647">
                  <c:v>217.37697222125882</c:v>
                </c:pt>
                <c:pt idx="7648">
                  <c:v>217.37697222125882</c:v>
                </c:pt>
                <c:pt idx="7649">
                  <c:v>217.37697222125882</c:v>
                </c:pt>
                <c:pt idx="7650">
                  <c:v>217.37697222125882</c:v>
                </c:pt>
                <c:pt idx="7651">
                  <c:v>217.37697222125882</c:v>
                </c:pt>
                <c:pt idx="7652">
                  <c:v>217.37697222125882</c:v>
                </c:pt>
                <c:pt idx="7653">
                  <c:v>217.37697222125882</c:v>
                </c:pt>
                <c:pt idx="7654">
                  <c:v>217.37697222125882</c:v>
                </c:pt>
                <c:pt idx="7655">
                  <c:v>217.37697222125882</c:v>
                </c:pt>
                <c:pt idx="7656">
                  <c:v>217.37697222125882</c:v>
                </c:pt>
                <c:pt idx="7657">
                  <c:v>217.37697222125882</c:v>
                </c:pt>
                <c:pt idx="7658">
                  <c:v>217.37697222125882</c:v>
                </c:pt>
                <c:pt idx="7659">
                  <c:v>217.37697222125882</c:v>
                </c:pt>
                <c:pt idx="7660">
                  <c:v>217.37697222125882</c:v>
                </c:pt>
                <c:pt idx="7661">
                  <c:v>217.37697222125882</c:v>
                </c:pt>
                <c:pt idx="7662">
                  <c:v>217.37697222125882</c:v>
                </c:pt>
                <c:pt idx="7663">
                  <c:v>217.37697222125882</c:v>
                </c:pt>
                <c:pt idx="7664">
                  <c:v>217.37697222125882</c:v>
                </c:pt>
                <c:pt idx="7665">
                  <c:v>217.37697222125882</c:v>
                </c:pt>
                <c:pt idx="7666">
                  <c:v>217.37697222125882</c:v>
                </c:pt>
                <c:pt idx="7667">
                  <c:v>217.37697222125882</c:v>
                </c:pt>
                <c:pt idx="7668">
                  <c:v>217.37697222125882</c:v>
                </c:pt>
                <c:pt idx="7669">
                  <c:v>217.37697222125882</c:v>
                </c:pt>
                <c:pt idx="7670">
                  <c:v>217.37697222125882</c:v>
                </c:pt>
                <c:pt idx="7671">
                  <c:v>217.37697222125882</c:v>
                </c:pt>
                <c:pt idx="7672">
                  <c:v>217.37697222125882</c:v>
                </c:pt>
                <c:pt idx="7673">
                  <c:v>217.37697222125882</c:v>
                </c:pt>
                <c:pt idx="7674">
                  <c:v>217.37697222125882</c:v>
                </c:pt>
                <c:pt idx="7675">
                  <c:v>217.37697222125882</c:v>
                </c:pt>
                <c:pt idx="7676">
                  <c:v>217.37697222125882</c:v>
                </c:pt>
                <c:pt idx="7677">
                  <c:v>217.37697222125882</c:v>
                </c:pt>
                <c:pt idx="7678">
                  <c:v>217.37697222125882</c:v>
                </c:pt>
                <c:pt idx="7679">
                  <c:v>217.37697222125882</c:v>
                </c:pt>
                <c:pt idx="7680">
                  <c:v>217.37697222125882</c:v>
                </c:pt>
                <c:pt idx="7681">
                  <c:v>217.37697222125882</c:v>
                </c:pt>
                <c:pt idx="7682">
                  <c:v>217.37697222125882</c:v>
                </c:pt>
                <c:pt idx="7683">
                  <c:v>217.37697222125882</c:v>
                </c:pt>
                <c:pt idx="7684">
                  <c:v>217.37697222125882</c:v>
                </c:pt>
                <c:pt idx="7685">
                  <c:v>217.37697222125882</c:v>
                </c:pt>
                <c:pt idx="7686">
                  <c:v>217.37697222125882</c:v>
                </c:pt>
                <c:pt idx="7687">
                  <c:v>217.37697222125882</c:v>
                </c:pt>
                <c:pt idx="7688">
                  <c:v>217.37697222125882</c:v>
                </c:pt>
                <c:pt idx="7689">
                  <c:v>217.37697222125882</c:v>
                </c:pt>
                <c:pt idx="7690">
                  <c:v>217.37697222125882</c:v>
                </c:pt>
                <c:pt idx="7691">
                  <c:v>217.37697222125882</c:v>
                </c:pt>
                <c:pt idx="7692">
                  <c:v>217.37697222125882</c:v>
                </c:pt>
                <c:pt idx="7693">
                  <c:v>217.37697222125882</c:v>
                </c:pt>
                <c:pt idx="7694">
                  <c:v>217.37697222125882</c:v>
                </c:pt>
                <c:pt idx="7695">
                  <c:v>217.37697222125882</c:v>
                </c:pt>
                <c:pt idx="7696">
                  <c:v>217.37697222125882</c:v>
                </c:pt>
                <c:pt idx="7697">
                  <c:v>217.37697222125882</c:v>
                </c:pt>
                <c:pt idx="7698">
                  <c:v>217.37697222125882</c:v>
                </c:pt>
                <c:pt idx="7699">
                  <c:v>217.37697222125882</c:v>
                </c:pt>
                <c:pt idx="7700">
                  <c:v>217.37697222125882</c:v>
                </c:pt>
                <c:pt idx="7701">
                  <c:v>217.37697222125882</c:v>
                </c:pt>
                <c:pt idx="7702">
                  <c:v>217.37697222125882</c:v>
                </c:pt>
                <c:pt idx="7703">
                  <c:v>217.37697222125882</c:v>
                </c:pt>
                <c:pt idx="7704">
                  <c:v>217.37697222125882</c:v>
                </c:pt>
                <c:pt idx="7705">
                  <c:v>217.37697222125882</c:v>
                </c:pt>
                <c:pt idx="7706">
                  <c:v>217.37697222125882</c:v>
                </c:pt>
                <c:pt idx="7707">
                  <c:v>217.37697222125882</c:v>
                </c:pt>
                <c:pt idx="7708">
                  <c:v>217.37697222125882</c:v>
                </c:pt>
                <c:pt idx="7709">
                  <c:v>217.37697222125882</c:v>
                </c:pt>
                <c:pt idx="7710">
                  <c:v>217.37697222125882</c:v>
                </c:pt>
                <c:pt idx="7711">
                  <c:v>217.37697222125882</c:v>
                </c:pt>
                <c:pt idx="7712">
                  <c:v>217.37697222125882</c:v>
                </c:pt>
                <c:pt idx="7713">
                  <c:v>217.37697222125882</c:v>
                </c:pt>
                <c:pt idx="7714">
                  <c:v>217.37697222125882</c:v>
                </c:pt>
                <c:pt idx="7715">
                  <c:v>217.37697222125882</c:v>
                </c:pt>
                <c:pt idx="7716">
                  <c:v>217.37697222125882</c:v>
                </c:pt>
                <c:pt idx="7717">
                  <c:v>217.37697222125882</c:v>
                </c:pt>
                <c:pt idx="7718">
                  <c:v>217.37697222125882</c:v>
                </c:pt>
                <c:pt idx="7719">
                  <c:v>217.37697222125882</c:v>
                </c:pt>
                <c:pt idx="7720">
                  <c:v>217.37697222125882</c:v>
                </c:pt>
                <c:pt idx="7721">
                  <c:v>217.37697222125882</c:v>
                </c:pt>
                <c:pt idx="7722">
                  <c:v>217.37697222125882</c:v>
                </c:pt>
                <c:pt idx="7723">
                  <c:v>217.37697222125882</c:v>
                </c:pt>
                <c:pt idx="7724">
                  <c:v>217.37697222125882</c:v>
                </c:pt>
                <c:pt idx="7725">
                  <c:v>217.37697222125882</c:v>
                </c:pt>
                <c:pt idx="7726">
                  <c:v>217.37697222125882</c:v>
                </c:pt>
                <c:pt idx="7727">
                  <c:v>217.37697222125882</c:v>
                </c:pt>
                <c:pt idx="7728">
                  <c:v>217.37697222125882</c:v>
                </c:pt>
                <c:pt idx="7729">
                  <c:v>217.37697222125882</c:v>
                </c:pt>
                <c:pt idx="7730">
                  <c:v>217.37697222125882</c:v>
                </c:pt>
                <c:pt idx="7731">
                  <c:v>217.37697222125882</c:v>
                </c:pt>
                <c:pt idx="7732">
                  <c:v>217.37697222125882</c:v>
                </c:pt>
                <c:pt idx="7733">
                  <c:v>217.37697222125882</c:v>
                </c:pt>
                <c:pt idx="7734">
                  <c:v>217.37697222125882</c:v>
                </c:pt>
                <c:pt idx="7735">
                  <c:v>217.37697222125882</c:v>
                </c:pt>
                <c:pt idx="7736">
                  <c:v>217.37697222125882</c:v>
                </c:pt>
                <c:pt idx="7737">
                  <c:v>217.37697222125882</c:v>
                </c:pt>
                <c:pt idx="7738">
                  <c:v>217.37697222125882</c:v>
                </c:pt>
                <c:pt idx="7739">
                  <c:v>217.37697222125882</c:v>
                </c:pt>
                <c:pt idx="7740">
                  <c:v>217.37697222125882</c:v>
                </c:pt>
                <c:pt idx="7741">
                  <c:v>217.37697222125882</c:v>
                </c:pt>
                <c:pt idx="7742">
                  <c:v>217.37697222125882</c:v>
                </c:pt>
                <c:pt idx="7743">
                  <c:v>217.37697222125882</c:v>
                </c:pt>
                <c:pt idx="7744">
                  <c:v>217.37697222125882</c:v>
                </c:pt>
                <c:pt idx="7745">
                  <c:v>217.37697222125882</c:v>
                </c:pt>
                <c:pt idx="7746">
                  <c:v>217.37697222125882</c:v>
                </c:pt>
                <c:pt idx="7747">
                  <c:v>217.37697222125882</c:v>
                </c:pt>
                <c:pt idx="7748">
                  <c:v>217.37697222125882</c:v>
                </c:pt>
                <c:pt idx="7749">
                  <c:v>217.37697222125882</c:v>
                </c:pt>
                <c:pt idx="7750">
                  <c:v>217.37980164246937</c:v>
                </c:pt>
                <c:pt idx="7751">
                  <c:v>217.37980164246937</c:v>
                </c:pt>
                <c:pt idx="7752">
                  <c:v>217.37980164246937</c:v>
                </c:pt>
                <c:pt idx="7753">
                  <c:v>217.37980164246937</c:v>
                </c:pt>
                <c:pt idx="7754">
                  <c:v>217.37980164246937</c:v>
                </c:pt>
                <c:pt idx="7755">
                  <c:v>217.40809585457458</c:v>
                </c:pt>
                <c:pt idx="7756">
                  <c:v>217.40809585457458</c:v>
                </c:pt>
                <c:pt idx="7757">
                  <c:v>217.40809585457458</c:v>
                </c:pt>
                <c:pt idx="7758">
                  <c:v>217.44204890910086</c:v>
                </c:pt>
                <c:pt idx="7759">
                  <c:v>217.47883138483763</c:v>
                </c:pt>
                <c:pt idx="7760">
                  <c:v>217.47883138483763</c:v>
                </c:pt>
                <c:pt idx="7761">
                  <c:v>217.47883138483763</c:v>
                </c:pt>
                <c:pt idx="7762">
                  <c:v>217.48731964846917</c:v>
                </c:pt>
                <c:pt idx="7763">
                  <c:v>217.48731964846917</c:v>
                </c:pt>
                <c:pt idx="7764">
                  <c:v>217.49580791210076</c:v>
                </c:pt>
                <c:pt idx="7765">
                  <c:v>217.49580791210076</c:v>
                </c:pt>
                <c:pt idx="7766">
                  <c:v>217.49580791210076</c:v>
                </c:pt>
                <c:pt idx="7767">
                  <c:v>217.49580791210076</c:v>
                </c:pt>
                <c:pt idx="7768">
                  <c:v>217.49580791210076</c:v>
                </c:pt>
                <c:pt idx="7769">
                  <c:v>217.49580791210076</c:v>
                </c:pt>
                <c:pt idx="7770">
                  <c:v>217.49580791210076</c:v>
                </c:pt>
                <c:pt idx="7771">
                  <c:v>217.49580791210076</c:v>
                </c:pt>
                <c:pt idx="7772">
                  <c:v>217.49580791210076</c:v>
                </c:pt>
                <c:pt idx="7773">
                  <c:v>217.49580791210076</c:v>
                </c:pt>
                <c:pt idx="7774">
                  <c:v>217.49580791210076</c:v>
                </c:pt>
                <c:pt idx="7775">
                  <c:v>217.49580791210076</c:v>
                </c:pt>
                <c:pt idx="7776">
                  <c:v>217.49580791210076</c:v>
                </c:pt>
                <c:pt idx="7777">
                  <c:v>217.49580791210076</c:v>
                </c:pt>
                <c:pt idx="7778">
                  <c:v>217.49580791210076</c:v>
                </c:pt>
                <c:pt idx="7779">
                  <c:v>217.49580791210076</c:v>
                </c:pt>
                <c:pt idx="7780">
                  <c:v>217.49580791210076</c:v>
                </c:pt>
                <c:pt idx="7781">
                  <c:v>217.49580791210076</c:v>
                </c:pt>
                <c:pt idx="7782">
                  <c:v>217.49580791210076</c:v>
                </c:pt>
                <c:pt idx="7783">
                  <c:v>217.49580791210076</c:v>
                </c:pt>
                <c:pt idx="7784">
                  <c:v>217.49580791210076</c:v>
                </c:pt>
                <c:pt idx="7785">
                  <c:v>217.49580791210076</c:v>
                </c:pt>
                <c:pt idx="7786">
                  <c:v>217.49580791210076</c:v>
                </c:pt>
                <c:pt idx="7787">
                  <c:v>217.49580791210076</c:v>
                </c:pt>
                <c:pt idx="7788">
                  <c:v>217.49580791210076</c:v>
                </c:pt>
                <c:pt idx="7789">
                  <c:v>217.49580791210076</c:v>
                </c:pt>
                <c:pt idx="7790">
                  <c:v>217.49580791210076</c:v>
                </c:pt>
                <c:pt idx="7791">
                  <c:v>217.49580791210076</c:v>
                </c:pt>
                <c:pt idx="7792">
                  <c:v>217.49580791210076</c:v>
                </c:pt>
                <c:pt idx="7793">
                  <c:v>217.49580791210076</c:v>
                </c:pt>
                <c:pt idx="7794">
                  <c:v>217.49580791210076</c:v>
                </c:pt>
                <c:pt idx="7795">
                  <c:v>217.49580791210076</c:v>
                </c:pt>
                <c:pt idx="7796">
                  <c:v>217.49580791210076</c:v>
                </c:pt>
                <c:pt idx="7797">
                  <c:v>217.49580791210076</c:v>
                </c:pt>
                <c:pt idx="7798">
                  <c:v>217.49580791210076</c:v>
                </c:pt>
                <c:pt idx="7799">
                  <c:v>217.49580791210076</c:v>
                </c:pt>
                <c:pt idx="7800">
                  <c:v>217.49580791210076</c:v>
                </c:pt>
                <c:pt idx="7801">
                  <c:v>217.49863733331125</c:v>
                </c:pt>
                <c:pt idx="7802">
                  <c:v>217.49863733331125</c:v>
                </c:pt>
                <c:pt idx="7803">
                  <c:v>217.50146675452177</c:v>
                </c:pt>
                <c:pt idx="7804">
                  <c:v>217.50146675452177</c:v>
                </c:pt>
                <c:pt idx="7805">
                  <c:v>217.50146675452177</c:v>
                </c:pt>
                <c:pt idx="7806">
                  <c:v>217.50146675452177</c:v>
                </c:pt>
                <c:pt idx="7807">
                  <c:v>217.50146675452177</c:v>
                </c:pt>
                <c:pt idx="7808">
                  <c:v>217.50146675452177</c:v>
                </c:pt>
                <c:pt idx="7809">
                  <c:v>217.50146675452177</c:v>
                </c:pt>
                <c:pt idx="7810">
                  <c:v>217.50146675452177</c:v>
                </c:pt>
                <c:pt idx="7811">
                  <c:v>217.50146675452177</c:v>
                </c:pt>
                <c:pt idx="7812">
                  <c:v>217.50146675452177</c:v>
                </c:pt>
                <c:pt idx="7813">
                  <c:v>217.50146675452177</c:v>
                </c:pt>
                <c:pt idx="7814">
                  <c:v>217.50146675452177</c:v>
                </c:pt>
                <c:pt idx="7815">
                  <c:v>217.50146675452177</c:v>
                </c:pt>
                <c:pt idx="7816">
                  <c:v>217.50146675452177</c:v>
                </c:pt>
                <c:pt idx="7817">
                  <c:v>217.50146675452177</c:v>
                </c:pt>
                <c:pt idx="7818">
                  <c:v>217.50146675452177</c:v>
                </c:pt>
                <c:pt idx="7819">
                  <c:v>217.50146675452177</c:v>
                </c:pt>
                <c:pt idx="7820">
                  <c:v>217.50146675452177</c:v>
                </c:pt>
                <c:pt idx="7821">
                  <c:v>217.50146675452177</c:v>
                </c:pt>
                <c:pt idx="7822">
                  <c:v>217.50146675452177</c:v>
                </c:pt>
                <c:pt idx="7823">
                  <c:v>217.50146675452177</c:v>
                </c:pt>
                <c:pt idx="7824">
                  <c:v>217.50146675452177</c:v>
                </c:pt>
                <c:pt idx="7825">
                  <c:v>217.50146675452177</c:v>
                </c:pt>
                <c:pt idx="7826">
                  <c:v>217.50146675452177</c:v>
                </c:pt>
                <c:pt idx="7827">
                  <c:v>217.50146675452177</c:v>
                </c:pt>
                <c:pt idx="7828">
                  <c:v>217.50146675452177</c:v>
                </c:pt>
                <c:pt idx="7829">
                  <c:v>217.50146675452177</c:v>
                </c:pt>
                <c:pt idx="7830">
                  <c:v>217.50146675452177</c:v>
                </c:pt>
                <c:pt idx="7831">
                  <c:v>217.50146675452177</c:v>
                </c:pt>
                <c:pt idx="7832">
                  <c:v>217.50146675452177</c:v>
                </c:pt>
                <c:pt idx="7833">
                  <c:v>217.50146675452177</c:v>
                </c:pt>
                <c:pt idx="7834">
                  <c:v>217.50146675452177</c:v>
                </c:pt>
                <c:pt idx="7835">
                  <c:v>217.50146675452177</c:v>
                </c:pt>
                <c:pt idx="7836">
                  <c:v>217.50146675452177</c:v>
                </c:pt>
                <c:pt idx="7837">
                  <c:v>217.50146675452177</c:v>
                </c:pt>
                <c:pt idx="7838">
                  <c:v>217.50146675452177</c:v>
                </c:pt>
                <c:pt idx="7839">
                  <c:v>217.50146675452177</c:v>
                </c:pt>
                <c:pt idx="7840">
                  <c:v>217.50146675452177</c:v>
                </c:pt>
                <c:pt idx="7841">
                  <c:v>217.50146675452177</c:v>
                </c:pt>
                <c:pt idx="7842">
                  <c:v>217.50146675452177</c:v>
                </c:pt>
                <c:pt idx="7843">
                  <c:v>217.50146675452177</c:v>
                </c:pt>
                <c:pt idx="7844">
                  <c:v>217.50146675452177</c:v>
                </c:pt>
                <c:pt idx="7845">
                  <c:v>217.50146675452177</c:v>
                </c:pt>
                <c:pt idx="7846">
                  <c:v>217.50146675452177</c:v>
                </c:pt>
                <c:pt idx="7847">
                  <c:v>217.50146675452177</c:v>
                </c:pt>
                <c:pt idx="7848">
                  <c:v>217.50146675452177</c:v>
                </c:pt>
                <c:pt idx="7849">
                  <c:v>217.50146675452177</c:v>
                </c:pt>
                <c:pt idx="7850">
                  <c:v>217.50146675452177</c:v>
                </c:pt>
                <c:pt idx="7851">
                  <c:v>217.50146675452177</c:v>
                </c:pt>
                <c:pt idx="7852">
                  <c:v>217.50146675452177</c:v>
                </c:pt>
                <c:pt idx="7853">
                  <c:v>217.50146675452177</c:v>
                </c:pt>
                <c:pt idx="7854">
                  <c:v>217.50146675452177</c:v>
                </c:pt>
                <c:pt idx="7855">
                  <c:v>217.50146675452177</c:v>
                </c:pt>
                <c:pt idx="7856">
                  <c:v>217.50146675452177</c:v>
                </c:pt>
                <c:pt idx="7857">
                  <c:v>217.50146675452177</c:v>
                </c:pt>
                <c:pt idx="7858">
                  <c:v>217.50146675452177</c:v>
                </c:pt>
                <c:pt idx="7859">
                  <c:v>217.50146675452177</c:v>
                </c:pt>
                <c:pt idx="7860">
                  <c:v>217.50146675452177</c:v>
                </c:pt>
                <c:pt idx="7861">
                  <c:v>217.50146675452177</c:v>
                </c:pt>
                <c:pt idx="7862">
                  <c:v>217.50146675452177</c:v>
                </c:pt>
                <c:pt idx="7863">
                  <c:v>217.50146675452177</c:v>
                </c:pt>
                <c:pt idx="7864">
                  <c:v>217.50146675452177</c:v>
                </c:pt>
                <c:pt idx="7865">
                  <c:v>217.50146675452177</c:v>
                </c:pt>
                <c:pt idx="7866">
                  <c:v>217.50146675452177</c:v>
                </c:pt>
                <c:pt idx="7867">
                  <c:v>217.50146675452177</c:v>
                </c:pt>
                <c:pt idx="7868">
                  <c:v>217.50146675452177</c:v>
                </c:pt>
                <c:pt idx="7869">
                  <c:v>217.50146675452177</c:v>
                </c:pt>
                <c:pt idx="7870">
                  <c:v>217.50146675452177</c:v>
                </c:pt>
                <c:pt idx="7871">
                  <c:v>217.50146675452177</c:v>
                </c:pt>
                <c:pt idx="7872">
                  <c:v>217.50146675452177</c:v>
                </c:pt>
                <c:pt idx="7873">
                  <c:v>217.50146675452177</c:v>
                </c:pt>
                <c:pt idx="7874">
                  <c:v>217.50146675452177</c:v>
                </c:pt>
                <c:pt idx="7875">
                  <c:v>217.50146675452177</c:v>
                </c:pt>
                <c:pt idx="7876">
                  <c:v>217.50146675452177</c:v>
                </c:pt>
                <c:pt idx="7877">
                  <c:v>217.50146675452177</c:v>
                </c:pt>
                <c:pt idx="7878">
                  <c:v>217.50146675452177</c:v>
                </c:pt>
                <c:pt idx="7879">
                  <c:v>217.50146675452177</c:v>
                </c:pt>
                <c:pt idx="7880">
                  <c:v>217.50146675452177</c:v>
                </c:pt>
                <c:pt idx="7881">
                  <c:v>217.50146675452177</c:v>
                </c:pt>
                <c:pt idx="7882">
                  <c:v>217.50146675452177</c:v>
                </c:pt>
                <c:pt idx="7883">
                  <c:v>217.50146675452177</c:v>
                </c:pt>
                <c:pt idx="7884">
                  <c:v>217.50146675452177</c:v>
                </c:pt>
                <c:pt idx="7885">
                  <c:v>217.50146675452177</c:v>
                </c:pt>
                <c:pt idx="7886">
                  <c:v>217.50146675452177</c:v>
                </c:pt>
                <c:pt idx="7887">
                  <c:v>217.50146675452177</c:v>
                </c:pt>
                <c:pt idx="7888">
                  <c:v>217.50146675452177</c:v>
                </c:pt>
                <c:pt idx="7889">
                  <c:v>217.50995501815339</c:v>
                </c:pt>
                <c:pt idx="7890">
                  <c:v>217.55239633631123</c:v>
                </c:pt>
                <c:pt idx="7891">
                  <c:v>217.60332591810064</c:v>
                </c:pt>
                <c:pt idx="7892">
                  <c:v>217.65991434231108</c:v>
                </c:pt>
                <c:pt idx="7893">
                  <c:v>217.76460292710044</c:v>
                </c:pt>
                <c:pt idx="7894">
                  <c:v>218.04188620573163</c:v>
                </c:pt>
                <c:pt idx="7895">
                  <c:v>218.23428684804716</c:v>
                </c:pt>
                <c:pt idx="7896">
                  <c:v>218.49176417820473</c:v>
                </c:pt>
                <c:pt idx="7897">
                  <c:v>218.75207092957282</c:v>
                </c:pt>
                <c:pt idx="7898">
                  <c:v>218.92183620220413</c:v>
                </c:pt>
                <c:pt idx="7899">
                  <c:v>219.02086594457239</c:v>
                </c:pt>
                <c:pt idx="7900">
                  <c:v>219.18780179599321</c:v>
                </c:pt>
                <c:pt idx="7901">
                  <c:v>219.20760774446688</c:v>
                </c:pt>
                <c:pt idx="7902">
                  <c:v>219.20760774446688</c:v>
                </c:pt>
                <c:pt idx="7903">
                  <c:v>219.20760774446688</c:v>
                </c:pt>
                <c:pt idx="7904">
                  <c:v>219.20760774446688</c:v>
                </c:pt>
                <c:pt idx="7905">
                  <c:v>219.20760774446688</c:v>
                </c:pt>
                <c:pt idx="7906">
                  <c:v>219.20760774446688</c:v>
                </c:pt>
                <c:pt idx="7907">
                  <c:v>219.20760774446688</c:v>
                </c:pt>
                <c:pt idx="7908">
                  <c:v>219.20760774446688</c:v>
                </c:pt>
                <c:pt idx="7909">
                  <c:v>219.20760774446688</c:v>
                </c:pt>
                <c:pt idx="7910">
                  <c:v>219.20760774446688</c:v>
                </c:pt>
                <c:pt idx="7911">
                  <c:v>219.20760774446688</c:v>
                </c:pt>
                <c:pt idx="7912">
                  <c:v>219.20760774446688</c:v>
                </c:pt>
                <c:pt idx="7913">
                  <c:v>219.20760774446688</c:v>
                </c:pt>
                <c:pt idx="7914">
                  <c:v>219.20760774446688</c:v>
                </c:pt>
                <c:pt idx="7915">
                  <c:v>219.20760774446688</c:v>
                </c:pt>
                <c:pt idx="7916">
                  <c:v>219.20760774446688</c:v>
                </c:pt>
                <c:pt idx="7917">
                  <c:v>219.20760774446688</c:v>
                </c:pt>
                <c:pt idx="7918">
                  <c:v>219.20760774446688</c:v>
                </c:pt>
                <c:pt idx="7919">
                  <c:v>219.20760774446688</c:v>
                </c:pt>
                <c:pt idx="7920">
                  <c:v>219.20760774446688</c:v>
                </c:pt>
                <c:pt idx="7921">
                  <c:v>219.20760774446688</c:v>
                </c:pt>
                <c:pt idx="7922">
                  <c:v>219.20760774446688</c:v>
                </c:pt>
                <c:pt idx="7923">
                  <c:v>219.20760774446688</c:v>
                </c:pt>
                <c:pt idx="7924">
                  <c:v>219.20760774446688</c:v>
                </c:pt>
                <c:pt idx="7925">
                  <c:v>219.20760774446688</c:v>
                </c:pt>
                <c:pt idx="7926">
                  <c:v>219.20760774446688</c:v>
                </c:pt>
                <c:pt idx="7927">
                  <c:v>219.20760774446688</c:v>
                </c:pt>
                <c:pt idx="7928">
                  <c:v>219.20760774446688</c:v>
                </c:pt>
                <c:pt idx="7929">
                  <c:v>219.20760774446688</c:v>
                </c:pt>
                <c:pt idx="7930">
                  <c:v>219.20760774446688</c:v>
                </c:pt>
                <c:pt idx="7931">
                  <c:v>219.20760774446688</c:v>
                </c:pt>
                <c:pt idx="7932">
                  <c:v>219.20760774446688</c:v>
                </c:pt>
                <c:pt idx="7933">
                  <c:v>219.20760774446688</c:v>
                </c:pt>
                <c:pt idx="7934">
                  <c:v>219.20760774446688</c:v>
                </c:pt>
                <c:pt idx="7935">
                  <c:v>219.20760774446688</c:v>
                </c:pt>
                <c:pt idx="7936">
                  <c:v>219.20760774446688</c:v>
                </c:pt>
                <c:pt idx="7937">
                  <c:v>219.20760774446688</c:v>
                </c:pt>
                <c:pt idx="7938">
                  <c:v>219.20760774446688</c:v>
                </c:pt>
                <c:pt idx="7939">
                  <c:v>219.20760774446688</c:v>
                </c:pt>
                <c:pt idx="7940">
                  <c:v>219.20760774446688</c:v>
                </c:pt>
                <c:pt idx="7941">
                  <c:v>219.20760774446688</c:v>
                </c:pt>
                <c:pt idx="7942">
                  <c:v>219.20760774446688</c:v>
                </c:pt>
                <c:pt idx="7943">
                  <c:v>219.20760774446688</c:v>
                </c:pt>
                <c:pt idx="7944">
                  <c:v>219.20760774446688</c:v>
                </c:pt>
                <c:pt idx="7945">
                  <c:v>219.20760774446688</c:v>
                </c:pt>
                <c:pt idx="7946">
                  <c:v>219.20760774446688</c:v>
                </c:pt>
                <c:pt idx="7947">
                  <c:v>219.21609600809845</c:v>
                </c:pt>
                <c:pt idx="7948">
                  <c:v>219.21609600809845</c:v>
                </c:pt>
                <c:pt idx="7949">
                  <c:v>219.21609600809845</c:v>
                </c:pt>
                <c:pt idx="7950">
                  <c:v>219.21609600809845</c:v>
                </c:pt>
                <c:pt idx="7951">
                  <c:v>219.22175485051946</c:v>
                </c:pt>
                <c:pt idx="7952">
                  <c:v>219.22175485051946</c:v>
                </c:pt>
                <c:pt idx="7953">
                  <c:v>219.22175485051946</c:v>
                </c:pt>
                <c:pt idx="7954">
                  <c:v>219.22175485051946</c:v>
                </c:pt>
                <c:pt idx="7955">
                  <c:v>219.22175485051946</c:v>
                </c:pt>
                <c:pt idx="7956">
                  <c:v>219.22175485051946</c:v>
                </c:pt>
                <c:pt idx="7957">
                  <c:v>219.22175485051946</c:v>
                </c:pt>
                <c:pt idx="7958">
                  <c:v>219.22175485051946</c:v>
                </c:pt>
                <c:pt idx="7959">
                  <c:v>219.22175485051946</c:v>
                </c:pt>
                <c:pt idx="7960">
                  <c:v>219.22175485051946</c:v>
                </c:pt>
                <c:pt idx="7961">
                  <c:v>219.22175485051946</c:v>
                </c:pt>
                <c:pt idx="7962">
                  <c:v>219.22175485051946</c:v>
                </c:pt>
                <c:pt idx="7963">
                  <c:v>219.22175485051946</c:v>
                </c:pt>
                <c:pt idx="7964">
                  <c:v>219.22175485051946</c:v>
                </c:pt>
                <c:pt idx="7965">
                  <c:v>219.22175485051946</c:v>
                </c:pt>
                <c:pt idx="7966">
                  <c:v>219.22175485051946</c:v>
                </c:pt>
                <c:pt idx="7967">
                  <c:v>219.22175485051946</c:v>
                </c:pt>
                <c:pt idx="7968">
                  <c:v>219.22175485051946</c:v>
                </c:pt>
                <c:pt idx="7969">
                  <c:v>219.22175485051946</c:v>
                </c:pt>
                <c:pt idx="7970">
                  <c:v>219.22175485051946</c:v>
                </c:pt>
                <c:pt idx="7971">
                  <c:v>219.22175485051946</c:v>
                </c:pt>
                <c:pt idx="7972">
                  <c:v>219.22175485051946</c:v>
                </c:pt>
                <c:pt idx="7973">
                  <c:v>219.22175485051946</c:v>
                </c:pt>
                <c:pt idx="7974">
                  <c:v>219.22175485051946</c:v>
                </c:pt>
                <c:pt idx="7975">
                  <c:v>219.22175485051946</c:v>
                </c:pt>
                <c:pt idx="7976">
                  <c:v>219.22175485051946</c:v>
                </c:pt>
                <c:pt idx="7977">
                  <c:v>219.22175485051946</c:v>
                </c:pt>
                <c:pt idx="7978">
                  <c:v>219.22175485051946</c:v>
                </c:pt>
                <c:pt idx="7979">
                  <c:v>219.22175485051946</c:v>
                </c:pt>
                <c:pt idx="7980">
                  <c:v>219.22175485051946</c:v>
                </c:pt>
                <c:pt idx="7981">
                  <c:v>219.22175485051946</c:v>
                </c:pt>
                <c:pt idx="7982">
                  <c:v>219.22175485051946</c:v>
                </c:pt>
                <c:pt idx="7983">
                  <c:v>219.22175485051946</c:v>
                </c:pt>
                <c:pt idx="7984">
                  <c:v>219.22175485051946</c:v>
                </c:pt>
                <c:pt idx="7985">
                  <c:v>219.22175485051946</c:v>
                </c:pt>
                <c:pt idx="7986">
                  <c:v>219.22175485051946</c:v>
                </c:pt>
                <c:pt idx="7987">
                  <c:v>219.22175485051946</c:v>
                </c:pt>
                <c:pt idx="7988">
                  <c:v>219.22175485051946</c:v>
                </c:pt>
                <c:pt idx="7989">
                  <c:v>219.22175485051946</c:v>
                </c:pt>
                <c:pt idx="7990">
                  <c:v>219.22175485051946</c:v>
                </c:pt>
                <c:pt idx="7991">
                  <c:v>219.22175485051946</c:v>
                </c:pt>
                <c:pt idx="7992">
                  <c:v>219.22175485051946</c:v>
                </c:pt>
                <c:pt idx="7993">
                  <c:v>219.22175485051946</c:v>
                </c:pt>
                <c:pt idx="7994">
                  <c:v>219.22175485051946</c:v>
                </c:pt>
                <c:pt idx="7995">
                  <c:v>219.22175485051946</c:v>
                </c:pt>
                <c:pt idx="7996">
                  <c:v>219.22175485051946</c:v>
                </c:pt>
                <c:pt idx="7997">
                  <c:v>219.22175485051946</c:v>
                </c:pt>
                <c:pt idx="7998">
                  <c:v>219.22175485051946</c:v>
                </c:pt>
                <c:pt idx="7999">
                  <c:v>219.22175485051946</c:v>
                </c:pt>
                <c:pt idx="8000">
                  <c:v>219.22175485051946</c:v>
                </c:pt>
                <c:pt idx="8001">
                  <c:v>219.22175485051946</c:v>
                </c:pt>
                <c:pt idx="8002">
                  <c:v>219.22175485051946</c:v>
                </c:pt>
                <c:pt idx="8003">
                  <c:v>219.22175485051946</c:v>
                </c:pt>
                <c:pt idx="8004">
                  <c:v>219.22175485051946</c:v>
                </c:pt>
                <c:pt idx="8005">
                  <c:v>219.22175485051946</c:v>
                </c:pt>
                <c:pt idx="8006">
                  <c:v>219.22175485051946</c:v>
                </c:pt>
                <c:pt idx="8007">
                  <c:v>219.22175485051946</c:v>
                </c:pt>
                <c:pt idx="8008">
                  <c:v>219.22175485051946</c:v>
                </c:pt>
                <c:pt idx="8009">
                  <c:v>219.22175485051946</c:v>
                </c:pt>
                <c:pt idx="8010">
                  <c:v>219.22175485051946</c:v>
                </c:pt>
                <c:pt idx="8011">
                  <c:v>219.22175485051946</c:v>
                </c:pt>
                <c:pt idx="8012">
                  <c:v>219.22175485051946</c:v>
                </c:pt>
                <c:pt idx="8013">
                  <c:v>219.22175485051946</c:v>
                </c:pt>
                <c:pt idx="8014">
                  <c:v>219.22175485051946</c:v>
                </c:pt>
                <c:pt idx="8015">
                  <c:v>219.22175485051946</c:v>
                </c:pt>
                <c:pt idx="8016">
                  <c:v>219.22175485051946</c:v>
                </c:pt>
                <c:pt idx="8017">
                  <c:v>219.22175485051946</c:v>
                </c:pt>
                <c:pt idx="8018">
                  <c:v>219.22175485051946</c:v>
                </c:pt>
                <c:pt idx="8019">
                  <c:v>219.22175485051946</c:v>
                </c:pt>
                <c:pt idx="8020">
                  <c:v>219.22175485051946</c:v>
                </c:pt>
                <c:pt idx="8021">
                  <c:v>219.22175485051946</c:v>
                </c:pt>
                <c:pt idx="8022">
                  <c:v>219.22175485051946</c:v>
                </c:pt>
                <c:pt idx="8023">
                  <c:v>219.22175485051946</c:v>
                </c:pt>
                <c:pt idx="8024">
                  <c:v>219.22175485051946</c:v>
                </c:pt>
                <c:pt idx="8025">
                  <c:v>219.22175485051946</c:v>
                </c:pt>
                <c:pt idx="8026">
                  <c:v>219.3377611201509</c:v>
                </c:pt>
                <c:pt idx="8027">
                  <c:v>219.56694423820326</c:v>
                </c:pt>
                <c:pt idx="8028">
                  <c:v>219.81027446230826</c:v>
                </c:pt>
                <c:pt idx="8029">
                  <c:v>220.1101931106237</c:v>
                </c:pt>
                <c:pt idx="8030">
                  <c:v>220.41011175893911</c:v>
                </c:pt>
                <c:pt idx="8031">
                  <c:v>220.70154214362296</c:v>
                </c:pt>
                <c:pt idx="8032">
                  <c:v>220.85716031020169</c:v>
                </c:pt>
                <c:pt idx="8033">
                  <c:v>221.03824326767511</c:v>
                </c:pt>
                <c:pt idx="8034">
                  <c:v>221.20517911909593</c:v>
                </c:pt>
                <c:pt idx="8035">
                  <c:v>221.28440291299054</c:v>
                </c:pt>
                <c:pt idx="8036">
                  <c:v>221.28440291299054</c:v>
                </c:pt>
                <c:pt idx="8037">
                  <c:v>221.29289117662211</c:v>
                </c:pt>
                <c:pt idx="8038">
                  <c:v>221.33816191599047</c:v>
                </c:pt>
                <c:pt idx="8039">
                  <c:v>221.34665017962209</c:v>
                </c:pt>
                <c:pt idx="8040">
                  <c:v>221.54188024314814</c:v>
                </c:pt>
                <c:pt idx="8041">
                  <c:v>221.75408683393729</c:v>
                </c:pt>
                <c:pt idx="8042">
                  <c:v>221.86726368235821</c:v>
                </c:pt>
                <c:pt idx="8043">
                  <c:v>221.86726368235821</c:v>
                </c:pt>
                <c:pt idx="8044">
                  <c:v>221.86726368235821</c:v>
                </c:pt>
                <c:pt idx="8045">
                  <c:v>221.86726368235821</c:v>
                </c:pt>
                <c:pt idx="8046">
                  <c:v>221.86726368235821</c:v>
                </c:pt>
                <c:pt idx="8047">
                  <c:v>221.86726368235821</c:v>
                </c:pt>
                <c:pt idx="8048">
                  <c:v>221.86726368235821</c:v>
                </c:pt>
                <c:pt idx="8049">
                  <c:v>221.92951094898967</c:v>
                </c:pt>
                <c:pt idx="8050">
                  <c:v>221.92951094898967</c:v>
                </c:pt>
                <c:pt idx="8051">
                  <c:v>221.92951094898967</c:v>
                </c:pt>
                <c:pt idx="8052">
                  <c:v>221.92951094898967</c:v>
                </c:pt>
                <c:pt idx="8053">
                  <c:v>221.94082863383176</c:v>
                </c:pt>
                <c:pt idx="8054">
                  <c:v>221.94082863383176</c:v>
                </c:pt>
                <c:pt idx="8055">
                  <c:v>221.94082863383176</c:v>
                </c:pt>
                <c:pt idx="8056">
                  <c:v>221.94082863383176</c:v>
                </c:pt>
                <c:pt idx="8057">
                  <c:v>221.94082863383176</c:v>
                </c:pt>
                <c:pt idx="8058">
                  <c:v>221.94082863383176</c:v>
                </c:pt>
                <c:pt idx="8059">
                  <c:v>221.94082863383176</c:v>
                </c:pt>
                <c:pt idx="8060">
                  <c:v>221.94082863383176</c:v>
                </c:pt>
                <c:pt idx="8061">
                  <c:v>221.94082863383176</c:v>
                </c:pt>
                <c:pt idx="8062">
                  <c:v>221.94082863383176</c:v>
                </c:pt>
                <c:pt idx="8063">
                  <c:v>221.94082863383176</c:v>
                </c:pt>
                <c:pt idx="8064">
                  <c:v>222.08512911556841</c:v>
                </c:pt>
                <c:pt idx="8065">
                  <c:v>222.09361737919994</c:v>
                </c:pt>
                <c:pt idx="8066">
                  <c:v>222.09361737919994</c:v>
                </c:pt>
                <c:pt idx="8067">
                  <c:v>222.09361737919994</c:v>
                </c:pt>
                <c:pt idx="8068">
                  <c:v>222.09361737919994</c:v>
                </c:pt>
                <c:pt idx="8069">
                  <c:v>222.09361737919994</c:v>
                </c:pt>
                <c:pt idx="8070">
                  <c:v>222.09361737919994</c:v>
                </c:pt>
                <c:pt idx="8071">
                  <c:v>222.09361737919994</c:v>
                </c:pt>
                <c:pt idx="8072">
                  <c:v>222.09361737919994</c:v>
                </c:pt>
                <c:pt idx="8073">
                  <c:v>222.09361737919994</c:v>
                </c:pt>
                <c:pt idx="8074">
                  <c:v>222.09361737919994</c:v>
                </c:pt>
                <c:pt idx="8075">
                  <c:v>222.09361737919994</c:v>
                </c:pt>
                <c:pt idx="8076">
                  <c:v>222.09361737919994</c:v>
                </c:pt>
                <c:pt idx="8077">
                  <c:v>222.09361737919994</c:v>
                </c:pt>
                <c:pt idx="8078">
                  <c:v>222.09361737919994</c:v>
                </c:pt>
                <c:pt idx="8079">
                  <c:v>222.09361737919994</c:v>
                </c:pt>
                <c:pt idx="8080">
                  <c:v>222.09361737919994</c:v>
                </c:pt>
                <c:pt idx="8081">
                  <c:v>222.09361737919994</c:v>
                </c:pt>
                <c:pt idx="8082">
                  <c:v>222.09361737919994</c:v>
                </c:pt>
                <c:pt idx="8083">
                  <c:v>222.09361737919994</c:v>
                </c:pt>
                <c:pt idx="8084">
                  <c:v>222.09361737919994</c:v>
                </c:pt>
                <c:pt idx="8085">
                  <c:v>222.09361737919994</c:v>
                </c:pt>
                <c:pt idx="8086">
                  <c:v>222.09644680041046</c:v>
                </c:pt>
                <c:pt idx="8087">
                  <c:v>222.09644680041046</c:v>
                </c:pt>
                <c:pt idx="8088">
                  <c:v>222.09644680041046</c:v>
                </c:pt>
                <c:pt idx="8089">
                  <c:v>222.09644680041046</c:v>
                </c:pt>
                <c:pt idx="8090">
                  <c:v>222.09644680041046</c:v>
                </c:pt>
                <c:pt idx="8091">
                  <c:v>222.09644680041046</c:v>
                </c:pt>
                <c:pt idx="8092">
                  <c:v>222.09644680041046</c:v>
                </c:pt>
                <c:pt idx="8093">
                  <c:v>222.09644680041046</c:v>
                </c:pt>
                <c:pt idx="8094">
                  <c:v>222.09644680041046</c:v>
                </c:pt>
                <c:pt idx="8095">
                  <c:v>222.09644680041046</c:v>
                </c:pt>
                <c:pt idx="8096">
                  <c:v>222.09644680041046</c:v>
                </c:pt>
                <c:pt idx="8097">
                  <c:v>222.09927622162098</c:v>
                </c:pt>
                <c:pt idx="8098">
                  <c:v>222.09927622162098</c:v>
                </c:pt>
                <c:pt idx="8099">
                  <c:v>222.09927622162098</c:v>
                </c:pt>
                <c:pt idx="8100">
                  <c:v>222.09927622162098</c:v>
                </c:pt>
                <c:pt idx="8101">
                  <c:v>222.09927622162098</c:v>
                </c:pt>
                <c:pt idx="8102">
                  <c:v>222.09927622162098</c:v>
                </c:pt>
                <c:pt idx="8103">
                  <c:v>222.09927622162098</c:v>
                </c:pt>
                <c:pt idx="8104">
                  <c:v>222.09927622162098</c:v>
                </c:pt>
                <c:pt idx="8105">
                  <c:v>222.09927622162098</c:v>
                </c:pt>
                <c:pt idx="8106">
                  <c:v>222.73589599398858</c:v>
                </c:pt>
                <c:pt idx="8107">
                  <c:v>223.3159273421457</c:v>
                </c:pt>
                <c:pt idx="8108">
                  <c:v>223.87049389940813</c:v>
                </c:pt>
                <c:pt idx="8109">
                  <c:v>224.43071929909161</c:v>
                </c:pt>
                <c:pt idx="8110">
                  <c:v>224.98528585635404</c:v>
                </c:pt>
                <c:pt idx="8111">
                  <c:v>224.98528585635404</c:v>
                </c:pt>
                <c:pt idx="8112">
                  <c:v>224.98528585635404</c:v>
                </c:pt>
                <c:pt idx="8113">
                  <c:v>224.98528585635404</c:v>
                </c:pt>
                <c:pt idx="8114">
                  <c:v>224.98528585635404</c:v>
                </c:pt>
                <c:pt idx="8115">
                  <c:v>224.98528585635404</c:v>
                </c:pt>
                <c:pt idx="8116">
                  <c:v>224.98528585635404</c:v>
                </c:pt>
                <c:pt idx="8117">
                  <c:v>224.98528585635404</c:v>
                </c:pt>
                <c:pt idx="8118">
                  <c:v>224.98528585635404</c:v>
                </c:pt>
                <c:pt idx="8119">
                  <c:v>224.98528585635404</c:v>
                </c:pt>
                <c:pt idx="8120">
                  <c:v>224.98528585635404</c:v>
                </c:pt>
                <c:pt idx="8121">
                  <c:v>224.98528585635404</c:v>
                </c:pt>
                <c:pt idx="8122">
                  <c:v>224.98528585635404</c:v>
                </c:pt>
                <c:pt idx="8123">
                  <c:v>225.11543923203806</c:v>
                </c:pt>
                <c:pt idx="8124">
                  <c:v>225.53985241361647</c:v>
                </c:pt>
                <c:pt idx="8125">
                  <c:v>226.02651286182635</c:v>
                </c:pt>
                <c:pt idx="8126">
                  <c:v>226.50751446761518</c:v>
                </c:pt>
                <c:pt idx="8127">
                  <c:v>226.99134549461451</c:v>
                </c:pt>
                <c:pt idx="8128">
                  <c:v>227.32804661866669</c:v>
                </c:pt>
                <c:pt idx="8129">
                  <c:v>227.37048793682453</c:v>
                </c:pt>
                <c:pt idx="8130">
                  <c:v>227.37048793682453</c:v>
                </c:pt>
                <c:pt idx="8131">
                  <c:v>227.37048793682453</c:v>
                </c:pt>
                <c:pt idx="8132">
                  <c:v>227.37048793682453</c:v>
                </c:pt>
                <c:pt idx="8133">
                  <c:v>227.37048793682453</c:v>
                </c:pt>
                <c:pt idx="8134">
                  <c:v>227.37048793682453</c:v>
                </c:pt>
                <c:pt idx="8135">
                  <c:v>227.37048793682453</c:v>
                </c:pt>
                <c:pt idx="8136">
                  <c:v>227.37048793682453</c:v>
                </c:pt>
                <c:pt idx="8137">
                  <c:v>227.37048793682453</c:v>
                </c:pt>
                <c:pt idx="8138">
                  <c:v>227.37048793682453</c:v>
                </c:pt>
                <c:pt idx="8139">
                  <c:v>227.37048793682453</c:v>
                </c:pt>
                <c:pt idx="8140">
                  <c:v>227.37048793682453</c:v>
                </c:pt>
                <c:pt idx="8141">
                  <c:v>227.37048793682453</c:v>
                </c:pt>
                <c:pt idx="8142">
                  <c:v>227.37048793682453</c:v>
                </c:pt>
                <c:pt idx="8143">
                  <c:v>227.37048793682453</c:v>
                </c:pt>
                <c:pt idx="8144">
                  <c:v>227.37048793682453</c:v>
                </c:pt>
                <c:pt idx="8145">
                  <c:v>227.37048793682453</c:v>
                </c:pt>
                <c:pt idx="8146">
                  <c:v>227.37048793682453</c:v>
                </c:pt>
                <c:pt idx="8147">
                  <c:v>227.37048793682453</c:v>
                </c:pt>
                <c:pt idx="8148">
                  <c:v>227.37048793682453</c:v>
                </c:pt>
                <c:pt idx="8149">
                  <c:v>227.37048793682453</c:v>
                </c:pt>
                <c:pt idx="8150">
                  <c:v>227.37048793682453</c:v>
                </c:pt>
                <c:pt idx="8151">
                  <c:v>227.37048793682453</c:v>
                </c:pt>
                <c:pt idx="8152">
                  <c:v>227.37048793682453</c:v>
                </c:pt>
                <c:pt idx="8153">
                  <c:v>227.37048793682453</c:v>
                </c:pt>
                <c:pt idx="8154">
                  <c:v>227.37048793682453</c:v>
                </c:pt>
                <c:pt idx="8155">
                  <c:v>227.37048793682453</c:v>
                </c:pt>
                <c:pt idx="8156">
                  <c:v>227.37048793682453</c:v>
                </c:pt>
                <c:pt idx="8157">
                  <c:v>227.37048793682453</c:v>
                </c:pt>
                <c:pt idx="8158">
                  <c:v>227.37048793682453</c:v>
                </c:pt>
                <c:pt idx="8159">
                  <c:v>227.37048793682453</c:v>
                </c:pt>
                <c:pt idx="8160">
                  <c:v>227.37048793682453</c:v>
                </c:pt>
                <c:pt idx="8161">
                  <c:v>227.37048793682453</c:v>
                </c:pt>
                <c:pt idx="8162">
                  <c:v>227.37048793682453</c:v>
                </c:pt>
                <c:pt idx="8163">
                  <c:v>227.37048793682453</c:v>
                </c:pt>
                <c:pt idx="8164">
                  <c:v>227.37048793682453</c:v>
                </c:pt>
                <c:pt idx="8165">
                  <c:v>227.37048793682453</c:v>
                </c:pt>
                <c:pt idx="8166">
                  <c:v>227.37048793682453</c:v>
                </c:pt>
                <c:pt idx="8167">
                  <c:v>227.37048793682453</c:v>
                </c:pt>
                <c:pt idx="8168">
                  <c:v>227.37048793682453</c:v>
                </c:pt>
                <c:pt idx="8169">
                  <c:v>227.37048793682453</c:v>
                </c:pt>
                <c:pt idx="8170">
                  <c:v>227.37048793682453</c:v>
                </c:pt>
                <c:pt idx="8171">
                  <c:v>227.37048793682453</c:v>
                </c:pt>
                <c:pt idx="8172">
                  <c:v>227.37048793682453</c:v>
                </c:pt>
                <c:pt idx="8173">
                  <c:v>227.37048793682453</c:v>
                </c:pt>
                <c:pt idx="8174">
                  <c:v>227.37048793682453</c:v>
                </c:pt>
                <c:pt idx="8175">
                  <c:v>227.37048793682453</c:v>
                </c:pt>
                <c:pt idx="8176">
                  <c:v>227.37048793682453</c:v>
                </c:pt>
                <c:pt idx="8177">
                  <c:v>227.37048793682453</c:v>
                </c:pt>
                <c:pt idx="8178">
                  <c:v>227.45254115192967</c:v>
                </c:pt>
                <c:pt idx="8179">
                  <c:v>227.58269452761368</c:v>
                </c:pt>
                <c:pt idx="8180">
                  <c:v>227.67889484877148</c:v>
                </c:pt>
                <c:pt idx="8181">
                  <c:v>227.77792459113979</c:v>
                </c:pt>
                <c:pt idx="8182">
                  <c:v>227.93071333650801</c:v>
                </c:pt>
                <c:pt idx="8183">
                  <c:v>228.0269136576658</c:v>
                </c:pt>
                <c:pt idx="8184">
                  <c:v>228.06935497582361</c:v>
                </c:pt>
                <c:pt idx="8185">
                  <c:v>228.19384950908659</c:v>
                </c:pt>
                <c:pt idx="8186">
                  <c:v>228.29287925145488</c:v>
                </c:pt>
                <c:pt idx="8187">
                  <c:v>228.29287925145488</c:v>
                </c:pt>
                <c:pt idx="8188">
                  <c:v>228.29287925145488</c:v>
                </c:pt>
                <c:pt idx="8189">
                  <c:v>228.29287925145488</c:v>
                </c:pt>
                <c:pt idx="8190">
                  <c:v>228.29287925145488</c:v>
                </c:pt>
                <c:pt idx="8191">
                  <c:v>228.29287925145488</c:v>
                </c:pt>
                <c:pt idx="8192">
                  <c:v>228.29287925145488</c:v>
                </c:pt>
                <c:pt idx="8193">
                  <c:v>228.29287925145488</c:v>
                </c:pt>
                <c:pt idx="8194">
                  <c:v>228.29287925145488</c:v>
                </c:pt>
                <c:pt idx="8195">
                  <c:v>228.29287925145488</c:v>
                </c:pt>
                <c:pt idx="8196">
                  <c:v>228.29287925145488</c:v>
                </c:pt>
                <c:pt idx="8197">
                  <c:v>228.29287925145488</c:v>
                </c:pt>
                <c:pt idx="8198">
                  <c:v>228.29287925145488</c:v>
                </c:pt>
                <c:pt idx="8199">
                  <c:v>228.29287925145488</c:v>
                </c:pt>
                <c:pt idx="8200">
                  <c:v>228.29287925145488</c:v>
                </c:pt>
                <c:pt idx="8201">
                  <c:v>228.29287925145488</c:v>
                </c:pt>
                <c:pt idx="8202">
                  <c:v>228.29287925145488</c:v>
                </c:pt>
                <c:pt idx="8203">
                  <c:v>228.29287925145488</c:v>
                </c:pt>
                <c:pt idx="8204">
                  <c:v>228.29287925145488</c:v>
                </c:pt>
                <c:pt idx="8205">
                  <c:v>228.29287925145488</c:v>
                </c:pt>
                <c:pt idx="8206">
                  <c:v>228.29287925145488</c:v>
                </c:pt>
                <c:pt idx="8207">
                  <c:v>228.29287925145488</c:v>
                </c:pt>
                <c:pt idx="8208">
                  <c:v>228.29287925145488</c:v>
                </c:pt>
                <c:pt idx="8209">
                  <c:v>228.29287925145488</c:v>
                </c:pt>
                <c:pt idx="8210">
                  <c:v>228.29287925145488</c:v>
                </c:pt>
                <c:pt idx="8211">
                  <c:v>228.29287925145488</c:v>
                </c:pt>
                <c:pt idx="8212">
                  <c:v>228.29287925145488</c:v>
                </c:pt>
                <c:pt idx="8213">
                  <c:v>228.29287925145488</c:v>
                </c:pt>
                <c:pt idx="8214">
                  <c:v>228.29287925145488</c:v>
                </c:pt>
                <c:pt idx="8215">
                  <c:v>228.29287925145488</c:v>
                </c:pt>
                <c:pt idx="8216">
                  <c:v>228.29287925145488</c:v>
                </c:pt>
                <c:pt idx="8217">
                  <c:v>228.29287925145488</c:v>
                </c:pt>
                <c:pt idx="8218">
                  <c:v>228.29287925145488</c:v>
                </c:pt>
                <c:pt idx="8219">
                  <c:v>228.29287925145488</c:v>
                </c:pt>
                <c:pt idx="8220">
                  <c:v>228.29287925145488</c:v>
                </c:pt>
                <c:pt idx="8221">
                  <c:v>228.29287925145488</c:v>
                </c:pt>
                <c:pt idx="8222">
                  <c:v>228.29287925145488</c:v>
                </c:pt>
                <c:pt idx="8223">
                  <c:v>228.29287925145488</c:v>
                </c:pt>
                <c:pt idx="8224">
                  <c:v>228.29287925145488</c:v>
                </c:pt>
                <c:pt idx="8225">
                  <c:v>228.29287925145488</c:v>
                </c:pt>
                <c:pt idx="8226">
                  <c:v>228.29287925145488</c:v>
                </c:pt>
                <c:pt idx="8227">
                  <c:v>228.29287925145488</c:v>
                </c:pt>
                <c:pt idx="8228">
                  <c:v>228.29287925145488</c:v>
                </c:pt>
                <c:pt idx="8229">
                  <c:v>228.29287925145488</c:v>
                </c:pt>
                <c:pt idx="8230">
                  <c:v>228.29287925145488</c:v>
                </c:pt>
                <c:pt idx="8231">
                  <c:v>228.29287925145488</c:v>
                </c:pt>
                <c:pt idx="8232">
                  <c:v>228.29287925145488</c:v>
                </c:pt>
                <c:pt idx="8233">
                  <c:v>228.29287925145488</c:v>
                </c:pt>
                <c:pt idx="8234">
                  <c:v>228.29287925145488</c:v>
                </c:pt>
                <c:pt idx="8235">
                  <c:v>228.29287925145488</c:v>
                </c:pt>
                <c:pt idx="8236">
                  <c:v>228.29287925145488</c:v>
                </c:pt>
                <c:pt idx="8237">
                  <c:v>228.29287925145488</c:v>
                </c:pt>
                <c:pt idx="8238">
                  <c:v>228.29287925145488</c:v>
                </c:pt>
                <c:pt idx="8239">
                  <c:v>228.29287925145488</c:v>
                </c:pt>
                <c:pt idx="8240">
                  <c:v>228.29287925145488</c:v>
                </c:pt>
                <c:pt idx="8241">
                  <c:v>228.29287925145488</c:v>
                </c:pt>
                <c:pt idx="8242">
                  <c:v>228.29287925145488</c:v>
                </c:pt>
                <c:pt idx="8243">
                  <c:v>228.29287925145488</c:v>
                </c:pt>
                <c:pt idx="8244">
                  <c:v>228.29287925145488</c:v>
                </c:pt>
                <c:pt idx="8245">
                  <c:v>228.29287925145488</c:v>
                </c:pt>
                <c:pt idx="8246">
                  <c:v>228.29287925145488</c:v>
                </c:pt>
                <c:pt idx="8247">
                  <c:v>228.29287925145488</c:v>
                </c:pt>
                <c:pt idx="8248">
                  <c:v>228.29287925145488</c:v>
                </c:pt>
                <c:pt idx="8249">
                  <c:v>228.29287925145488</c:v>
                </c:pt>
                <c:pt idx="8250">
                  <c:v>228.29287925145488</c:v>
                </c:pt>
                <c:pt idx="8251">
                  <c:v>228.29287925145488</c:v>
                </c:pt>
                <c:pt idx="8252">
                  <c:v>228.29287925145488</c:v>
                </c:pt>
                <c:pt idx="8253">
                  <c:v>228.29287925145488</c:v>
                </c:pt>
                <c:pt idx="8254">
                  <c:v>228.29287925145488</c:v>
                </c:pt>
                <c:pt idx="8255">
                  <c:v>228.29287925145488</c:v>
                </c:pt>
                <c:pt idx="8256">
                  <c:v>228.29287925145488</c:v>
                </c:pt>
                <c:pt idx="8257">
                  <c:v>228.29287925145488</c:v>
                </c:pt>
                <c:pt idx="8258">
                  <c:v>228.29287925145488</c:v>
                </c:pt>
                <c:pt idx="8259">
                  <c:v>228.29287925145488</c:v>
                </c:pt>
                <c:pt idx="8260">
                  <c:v>228.29287925145488</c:v>
                </c:pt>
                <c:pt idx="8261">
                  <c:v>228.2957086726654</c:v>
                </c:pt>
                <c:pt idx="8262">
                  <c:v>228.29853809387595</c:v>
                </c:pt>
                <c:pt idx="8263">
                  <c:v>228.30419693629702</c:v>
                </c:pt>
                <c:pt idx="8264">
                  <c:v>228.30702635750754</c:v>
                </c:pt>
                <c:pt idx="8265">
                  <c:v>228.30702635750754</c:v>
                </c:pt>
                <c:pt idx="8266">
                  <c:v>228.30702635750754</c:v>
                </c:pt>
                <c:pt idx="8267">
                  <c:v>228.30702635750754</c:v>
                </c:pt>
                <c:pt idx="8268">
                  <c:v>228.30702635750754</c:v>
                </c:pt>
                <c:pt idx="8269">
                  <c:v>228.30702635750754</c:v>
                </c:pt>
                <c:pt idx="8270">
                  <c:v>228.32966172719171</c:v>
                </c:pt>
                <c:pt idx="8271">
                  <c:v>228.36644420292851</c:v>
                </c:pt>
                <c:pt idx="8272">
                  <c:v>228.41171494229684</c:v>
                </c:pt>
                <c:pt idx="8273">
                  <c:v>228.4569856816652</c:v>
                </c:pt>
                <c:pt idx="8274">
                  <c:v>228.48810931498099</c:v>
                </c:pt>
                <c:pt idx="8275">
                  <c:v>228.50225642103362</c:v>
                </c:pt>
                <c:pt idx="8276">
                  <c:v>228.50791526345466</c:v>
                </c:pt>
                <c:pt idx="8277">
                  <c:v>228.50791526345466</c:v>
                </c:pt>
                <c:pt idx="8278">
                  <c:v>228.50791526345466</c:v>
                </c:pt>
                <c:pt idx="8279">
                  <c:v>228.50791526345466</c:v>
                </c:pt>
                <c:pt idx="8280">
                  <c:v>228.50791526345466</c:v>
                </c:pt>
                <c:pt idx="8281">
                  <c:v>228.50791526345466</c:v>
                </c:pt>
                <c:pt idx="8282">
                  <c:v>228.50791526345466</c:v>
                </c:pt>
                <c:pt idx="8283">
                  <c:v>228.50791526345466</c:v>
                </c:pt>
                <c:pt idx="8284">
                  <c:v>228.50791526345466</c:v>
                </c:pt>
                <c:pt idx="8285">
                  <c:v>228.50791526345466</c:v>
                </c:pt>
                <c:pt idx="8286">
                  <c:v>228.50791526345466</c:v>
                </c:pt>
                <c:pt idx="8287">
                  <c:v>228.50791526345466</c:v>
                </c:pt>
                <c:pt idx="8288">
                  <c:v>228.50791526345466</c:v>
                </c:pt>
                <c:pt idx="8289">
                  <c:v>228.50791526345466</c:v>
                </c:pt>
                <c:pt idx="8290">
                  <c:v>228.50791526345466</c:v>
                </c:pt>
                <c:pt idx="8291">
                  <c:v>228.50791526345466</c:v>
                </c:pt>
                <c:pt idx="8292">
                  <c:v>228.50791526345466</c:v>
                </c:pt>
                <c:pt idx="8293">
                  <c:v>228.50791526345466</c:v>
                </c:pt>
                <c:pt idx="8294">
                  <c:v>228.50791526345466</c:v>
                </c:pt>
                <c:pt idx="8295">
                  <c:v>228.50791526345466</c:v>
                </c:pt>
                <c:pt idx="8296">
                  <c:v>228.50791526345466</c:v>
                </c:pt>
                <c:pt idx="8297">
                  <c:v>228.50791526345466</c:v>
                </c:pt>
                <c:pt idx="8298">
                  <c:v>228.50791526345466</c:v>
                </c:pt>
                <c:pt idx="8299">
                  <c:v>228.50791526345466</c:v>
                </c:pt>
                <c:pt idx="8300">
                  <c:v>228.50791526345466</c:v>
                </c:pt>
                <c:pt idx="8301">
                  <c:v>228.50791526345466</c:v>
                </c:pt>
                <c:pt idx="8302">
                  <c:v>228.50791526345466</c:v>
                </c:pt>
                <c:pt idx="8303">
                  <c:v>228.50791526345466</c:v>
                </c:pt>
                <c:pt idx="8304">
                  <c:v>228.50791526345466</c:v>
                </c:pt>
                <c:pt idx="8305">
                  <c:v>228.50791526345466</c:v>
                </c:pt>
                <c:pt idx="8306">
                  <c:v>228.50791526345466</c:v>
                </c:pt>
                <c:pt idx="8307">
                  <c:v>228.50791526345466</c:v>
                </c:pt>
                <c:pt idx="8308">
                  <c:v>228.50791526345466</c:v>
                </c:pt>
                <c:pt idx="8309">
                  <c:v>228.50791526345466</c:v>
                </c:pt>
                <c:pt idx="8310">
                  <c:v>228.50791526345466</c:v>
                </c:pt>
                <c:pt idx="8311">
                  <c:v>228.50791526345466</c:v>
                </c:pt>
                <c:pt idx="8312">
                  <c:v>228.50791526345466</c:v>
                </c:pt>
                <c:pt idx="8313">
                  <c:v>228.50791526345466</c:v>
                </c:pt>
                <c:pt idx="8314">
                  <c:v>228.50791526345466</c:v>
                </c:pt>
                <c:pt idx="8315">
                  <c:v>228.53903889677036</c:v>
                </c:pt>
                <c:pt idx="8316">
                  <c:v>228.54752716040193</c:v>
                </c:pt>
                <c:pt idx="8317">
                  <c:v>228.59562732098078</c:v>
                </c:pt>
                <c:pt idx="8318">
                  <c:v>228.91252249655935</c:v>
                </c:pt>
                <c:pt idx="8319">
                  <c:v>229.37371815387451</c:v>
                </c:pt>
                <c:pt idx="8320">
                  <c:v>229.58309532345319</c:v>
                </c:pt>
                <c:pt idx="8321">
                  <c:v>229.88867281418965</c:v>
                </c:pt>
                <c:pt idx="8322">
                  <c:v>230.31874483818905</c:v>
                </c:pt>
                <c:pt idx="8323">
                  <c:v>230.37816268361004</c:v>
                </c:pt>
                <c:pt idx="8324">
                  <c:v>230.37816268361004</c:v>
                </c:pt>
                <c:pt idx="8325">
                  <c:v>230.56490448350451</c:v>
                </c:pt>
                <c:pt idx="8326">
                  <c:v>230.63564001376756</c:v>
                </c:pt>
                <c:pt idx="8327">
                  <c:v>230.63564001376756</c:v>
                </c:pt>
                <c:pt idx="8328">
                  <c:v>230.83369949850413</c:v>
                </c:pt>
                <c:pt idx="8329">
                  <c:v>231.01195303476703</c:v>
                </c:pt>
                <c:pt idx="8330">
                  <c:v>231.01195303476703</c:v>
                </c:pt>
                <c:pt idx="8331">
                  <c:v>231.01195303476703</c:v>
                </c:pt>
                <c:pt idx="8332">
                  <c:v>231.01195303476703</c:v>
                </c:pt>
                <c:pt idx="8333">
                  <c:v>231.01195303476703</c:v>
                </c:pt>
                <c:pt idx="8334">
                  <c:v>231.01195303476703</c:v>
                </c:pt>
                <c:pt idx="8335">
                  <c:v>231.01195303476703</c:v>
                </c:pt>
                <c:pt idx="8336">
                  <c:v>231.01195303476703</c:v>
                </c:pt>
                <c:pt idx="8337">
                  <c:v>231.19020657102996</c:v>
                </c:pt>
                <c:pt idx="8338">
                  <c:v>231.19020657102996</c:v>
                </c:pt>
                <c:pt idx="8339">
                  <c:v>231.19020657102996</c:v>
                </c:pt>
                <c:pt idx="8340">
                  <c:v>231.24679499524041</c:v>
                </c:pt>
                <c:pt idx="8341">
                  <c:v>231.26094210129298</c:v>
                </c:pt>
                <c:pt idx="8342">
                  <c:v>231.26094210129298</c:v>
                </c:pt>
                <c:pt idx="8343">
                  <c:v>231.26094210129298</c:v>
                </c:pt>
                <c:pt idx="8344">
                  <c:v>231.26094210129298</c:v>
                </c:pt>
                <c:pt idx="8345">
                  <c:v>231.26094210129298</c:v>
                </c:pt>
                <c:pt idx="8346">
                  <c:v>231.26094210129298</c:v>
                </c:pt>
                <c:pt idx="8347">
                  <c:v>231.26094210129298</c:v>
                </c:pt>
                <c:pt idx="8348">
                  <c:v>231.26094210129298</c:v>
                </c:pt>
                <c:pt idx="8349">
                  <c:v>231.26094210129298</c:v>
                </c:pt>
                <c:pt idx="8350">
                  <c:v>231.26094210129298</c:v>
                </c:pt>
                <c:pt idx="8351">
                  <c:v>231.26094210129298</c:v>
                </c:pt>
                <c:pt idx="8352">
                  <c:v>231.26094210129298</c:v>
                </c:pt>
                <c:pt idx="8353">
                  <c:v>231.26094210129298</c:v>
                </c:pt>
                <c:pt idx="8354">
                  <c:v>231.26094210129298</c:v>
                </c:pt>
                <c:pt idx="8355">
                  <c:v>231.26094210129298</c:v>
                </c:pt>
                <c:pt idx="8356">
                  <c:v>231.26094210129298</c:v>
                </c:pt>
                <c:pt idx="8357">
                  <c:v>231.26094210129298</c:v>
                </c:pt>
                <c:pt idx="8358">
                  <c:v>231.26094210129298</c:v>
                </c:pt>
                <c:pt idx="8359">
                  <c:v>231.26094210129298</c:v>
                </c:pt>
                <c:pt idx="8360">
                  <c:v>231.26094210129298</c:v>
                </c:pt>
                <c:pt idx="8361">
                  <c:v>231.26094210129298</c:v>
                </c:pt>
                <c:pt idx="8362">
                  <c:v>231.26094210129298</c:v>
                </c:pt>
                <c:pt idx="8363">
                  <c:v>231.26094210129298</c:v>
                </c:pt>
                <c:pt idx="8364">
                  <c:v>231.26094210129298</c:v>
                </c:pt>
                <c:pt idx="8365">
                  <c:v>231.26094210129298</c:v>
                </c:pt>
                <c:pt idx="8366">
                  <c:v>231.26094210129298</c:v>
                </c:pt>
                <c:pt idx="8367">
                  <c:v>231.26094210129298</c:v>
                </c:pt>
                <c:pt idx="8368">
                  <c:v>231.26094210129298</c:v>
                </c:pt>
                <c:pt idx="8369">
                  <c:v>231.26094210129298</c:v>
                </c:pt>
                <c:pt idx="8370">
                  <c:v>231.26094210129298</c:v>
                </c:pt>
                <c:pt idx="8371">
                  <c:v>231.26094210129298</c:v>
                </c:pt>
                <c:pt idx="8372">
                  <c:v>231.26094210129298</c:v>
                </c:pt>
                <c:pt idx="8373">
                  <c:v>231.26094210129298</c:v>
                </c:pt>
                <c:pt idx="8374">
                  <c:v>231.26094210129298</c:v>
                </c:pt>
                <c:pt idx="8375">
                  <c:v>231.26094210129298</c:v>
                </c:pt>
                <c:pt idx="8376">
                  <c:v>231.26094210129298</c:v>
                </c:pt>
                <c:pt idx="8377">
                  <c:v>231.26094210129298</c:v>
                </c:pt>
                <c:pt idx="8378">
                  <c:v>231.26094210129298</c:v>
                </c:pt>
                <c:pt idx="8379">
                  <c:v>231.26094210129298</c:v>
                </c:pt>
                <c:pt idx="8380">
                  <c:v>231.26094210129298</c:v>
                </c:pt>
                <c:pt idx="8381">
                  <c:v>231.26094210129298</c:v>
                </c:pt>
                <c:pt idx="8382">
                  <c:v>231.26094210129298</c:v>
                </c:pt>
                <c:pt idx="8383">
                  <c:v>231.26094210129298</c:v>
                </c:pt>
                <c:pt idx="8384">
                  <c:v>231.26094210129298</c:v>
                </c:pt>
                <c:pt idx="8385">
                  <c:v>231.26094210129298</c:v>
                </c:pt>
                <c:pt idx="8386">
                  <c:v>231.26094210129298</c:v>
                </c:pt>
                <c:pt idx="8387">
                  <c:v>231.26094210129298</c:v>
                </c:pt>
                <c:pt idx="8388">
                  <c:v>231.26094210129298</c:v>
                </c:pt>
                <c:pt idx="8389">
                  <c:v>231.26094210129298</c:v>
                </c:pt>
                <c:pt idx="8390">
                  <c:v>231.26094210129298</c:v>
                </c:pt>
                <c:pt idx="8391">
                  <c:v>231.26094210129298</c:v>
                </c:pt>
                <c:pt idx="8392">
                  <c:v>231.26094210129298</c:v>
                </c:pt>
                <c:pt idx="8393">
                  <c:v>231.26094210129298</c:v>
                </c:pt>
                <c:pt idx="8394">
                  <c:v>231.26094210129298</c:v>
                </c:pt>
                <c:pt idx="8395">
                  <c:v>231.26094210129298</c:v>
                </c:pt>
                <c:pt idx="8396">
                  <c:v>231.26094210129298</c:v>
                </c:pt>
                <c:pt idx="8397">
                  <c:v>231.26094210129298</c:v>
                </c:pt>
                <c:pt idx="8398">
                  <c:v>231.26094210129298</c:v>
                </c:pt>
                <c:pt idx="8399">
                  <c:v>231.26094210129298</c:v>
                </c:pt>
                <c:pt idx="8400">
                  <c:v>231.26094210129298</c:v>
                </c:pt>
                <c:pt idx="8401">
                  <c:v>231.26094210129298</c:v>
                </c:pt>
                <c:pt idx="8402">
                  <c:v>231.26094210129298</c:v>
                </c:pt>
                <c:pt idx="8403">
                  <c:v>231.26094210129298</c:v>
                </c:pt>
                <c:pt idx="8404">
                  <c:v>231.26094210129298</c:v>
                </c:pt>
                <c:pt idx="8405">
                  <c:v>231.26094210129298</c:v>
                </c:pt>
                <c:pt idx="8406">
                  <c:v>231.26094210129298</c:v>
                </c:pt>
                <c:pt idx="8407">
                  <c:v>231.26094210129298</c:v>
                </c:pt>
                <c:pt idx="8408">
                  <c:v>231.26094210129298</c:v>
                </c:pt>
                <c:pt idx="8409">
                  <c:v>231.26094210129298</c:v>
                </c:pt>
                <c:pt idx="8410">
                  <c:v>231.26094210129298</c:v>
                </c:pt>
                <c:pt idx="8411">
                  <c:v>231.26094210129298</c:v>
                </c:pt>
                <c:pt idx="8412">
                  <c:v>231.26094210129298</c:v>
                </c:pt>
                <c:pt idx="8413">
                  <c:v>231.26094210129298</c:v>
                </c:pt>
                <c:pt idx="8414">
                  <c:v>231.26094210129298</c:v>
                </c:pt>
                <c:pt idx="8415">
                  <c:v>231.26094210129298</c:v>
                </c:pt>
                <c:pt idx="8416">
                  <c:v>231.26094210129298</c:v>
                </c:pt>
                <c:pt idx="8417">
                  <c:v>231.26094210129298</c:v>
                </c:pt>
                <c:pt idx="8418">
                  <c:v>231.26094210129298</c:v>
                </c:pt>
                <c:pt idx="8419">
                  <c:v>231.26094210129298</c:v>
                </c:pt>
                <c:pt idx="8420">
                  <c:v>231.26094210129298</c:v>
                </c:pt>
                <c:pt idx="8421">
                  <c:v>231.26094210129298</c:v>
                </c:pt>
                <c:pt idx="8422">
                  <c:v>231.26943036492452</c:v>
                </c:pt>
                <c:pt idx="8423">
                  <c:v>231.27508920734556</c:v>
                </c:pt>
                <c:pt idx="8424">
                  <c:v>231.28640689218764</c:v>
                </c:pt>
                <c:pt idx="8425">
                  <c:v>231.28923631339813</c:v>
                </c:pt>
                <c:pt idx="8426">
                  <c:v>231.28923631339813</c:v>
                </c:pt>
                <c:pt idx="8427">
                  <c:v>231.28923631339813</c:v>
                </c:pt>
                <c:pt idx="8428">
                  <c:v>231.28923631339813</c:v>
                </c:pt>
                <c:pt idx="8429">
                  <c:v>231.28923631339813</c:v>
                </c:pt>
                <c:pt idx="8430">
                  <c:v>231.28923631339813</c:v>
                </c:pt>
                <c:pt idx="8431">
                  <c:v>231.28923631339813</c:v>
                </c:pt>
                <c:pt idx="8432">
                  <c:v>231.28923631339813</c:v>
                </c:pt>
                <c:pt idx="8433">
                  <c:v>231.28923631339813</c:v>
                </c:pt>
                <c:pt idx="8434">
                  <c:v>231.28923631339813</c:v>
                </c:pt>
                <c:pt idx="8435">
                  <c:v>231.28923631339813</c:v>
                </c:pt>
                <c:pt idx="8436">
                  <c:v>231.28923631339813</c:v>
                </c:pt>
                <c:pt idx="8437">
                  <c:v>231.28923631339813</c:v>
                </c:pt>
                <c:pt idx="8438">
                  <c:v>231.28923631339813</c:v>
                </c:pt>
                <c:pt idx="8439">
                  <c:v>231.28923631339813</c:v>
                </c:pt>
                <c:pt idx="8440">
                  <c:v>231.28923631339813</c:v>
                </c:pt>
                <c:pt idx="8441">
                  <c:v>231.28923631339813</c:v>
                </c:pt>
                <c:pt idx="8442">
                  <c:v>231.29206573460866</c:v>
                </c:pt>
                <c:pt idx="8443">
                  <c:v>231.29206573460866</c:v>
                </c:pt>
                <c:pt idx="8444">
                  <c:v>231.29206573460866</c:v>
                </c:pt>
                <c:pt idx="8445">
                  <c:v>231.29206573460866</c:v>
                </c:pt>
                <c:pt idx="8446">
                  <c:v>231.29206573460866</c:v>
                </c:pt>
                <c:pt idx="8447">
                  <c:v>231.29206573460866</c:v>
                </c:pt>
                <c:pt idx="8448">
                  <c:v>231.29206573460866</c:v>
                </c:pt>
                <c:pt idx="8449">
                  <c:v>231.29206573460866</c:v>
                </c:pt>
                <c:pt idx="8450">
                  <c:v>231.29206573460866</c:v>
                </c:pt>
                <c:pt idx="8451">
                  <c:v>231.29206573460866</c:v>
                </c:pt>
                <c:pt idx="8452">
                  <c:v>231.29206573460866</c:v>
                </c:pt>
                <c:pt idx="8453">
                  <c:v>231.29206573460866</c:v>
                </c:pt>
                <c:pt idx="8454">
                  <c:v>231.29206573460866</c:v>
                </c:pt>
                <c:pt idx="8455">
                  <c:v>231.29206573460866</c:v>
                </c:pt>
                <c:pt idx="8456">
                  <c:v>231.29206573460866</c:v>
                </c:pt>
                <c:pt idx="8457">
                  <c:v>231.29206573460866</c:v>
                </c:pt>
                <c:pt idx="8458">
                  <c:v>231.53539595871365</c:v>
                </c:pt>
                <c:pt idx="8459">
                  <c:v>231.53539595871365</c:v>
                </c:pt>
                <c:pt idx="8460">
                  <c:v>231.53539595871365</c:v>
                </c:pt>
                <c:pt idx="8461">
                  <c:v>231.53539595871365</c:v>
                </c:pt>
                <c:pt idx="8462">
                  <c:v>231.53539595871365</c:v>
                </c:pt>
                <c:pt idx="8463">
                  <c:v>231.53539595871365</c:v>
                </c:pt>
                <c:pt idx="8464">
                  <c:v>231.53539595871365</c:v>
                </c:pt>
                <c:pt idx="8465">
                  <c:v>231.86926766155534</c:v>
                </c:pt>
                <c:pt idx="8466">
                  <c:v>231.91736782213425</c:v>
                </c:pt>
                <c:pt idx="8467">
                  <c:v>232.03620351297621</c:v>
                </c:pt>
                <c:pt idx="8468">
                  <c:v>232.16352746744974</c:v>
                </c:pt>
                <c:pt idx="8469">
                  <c:v>232.16352746744974</c:v>
                </c:pt>
                <c:pt idx="8470">
                  <c:v>232.16352746744974</c:v>
                </c:pt>
                <c:pt idx="8471">
                  <c:v>232.16352746744974</c:v>
                </c:pt>
                <c:pt idx="8472">
                  <c:v>232.16352746744974</c:v>
                </c:pt>
                <c:pt idx="8473">
                  <c:v>232.16352746744974</c:v>
                </c:pt>
                <c:pt idx="8474">
                  <c:v>232.16352746744974</c:v>
                </c:pt>
                <c:pt idx="8475">
                  <c:v>232.16352746744974</c:v>
                </c:pt>
                <c:pt idx="8476">
                  <c:v>232.16352746744974</c:v>
                </c:pt>
                <c:pt idx="8477">
                  <c:v>232.16352746744974</c:v>
                </c:pt>
                <c:pt idx="8478">
                  <c:v>232.16352746744974</c:v>
                </c:pt>
                <c:pt idx="8479">
                  <c:v>232.16352746744974</c:v>
                </c:pt>
                <c:pt idx="8480">
                  <c:v>232.16352746744974</c:v>
                </c:pt>
                <c:pt idx="8481">
                  <c:v>232.16352746744974</c:v>
                </c:pt>
                <c:pt idx="8482">
                  <c:v>232.16352746744974</c:v>
                </c:pt>
                <c:pt idx="8483">
                  <c:v>232.16352746744974</c:v>
                </c:pt>
                <c:pt idx="8484">
                  <c:v>232.16352746744974</c:v>
                </c:pt>
                <c:pt idx="8485">
                  <c:v>232.16352746744974</c:v>
                </c:pt>
                <c:pt idx="8486">
                  <c:v>232.16352746744974</c:v>
                </c:pt>
                <c:pt idx="8487">
                  <c:v>232.16352746744974</c:v>
                </c:pt>
                <c:pt idx="8488">
                  <c:v>232.16352746744974</c:v>
                </c:pt>
                <c:pt idx="8489">
                  <c:v>232.16352746744974</c:v>
                </c:pt>
                <c:pt idx="8490">
                  <c:v>232.16352746744974</c:v>
                </c:pt>
                <c:pt idx="8491">
                  <c:v>232.16352746744974</c:v>
                </c:pt>
                <c:pt idx="8492">
                  <c:v>232.16352746744974</c:v>
                </c:pt>
                <c:pt idx="8493">
                  <c:v>232.16352746744974</c:v>
                </c:pt>
                <c:pt idx="8494">
                  <c:v>232.16352746744974</c:v>
                </c:pt>
                <c:pt idx="8495">
                  <c:v>232.16352746744974</c:v>
                </c:pt>
                <c:pt idx="8496">
                  <c:v>232.16352746744974</c:v>
                </c:pt>
                <c:pt idx="8497">
                  <c:v>232.16352746744974</c:v>
                </c:pt>
                <c:pt idx="8498">
                  <c:v>232.16352746744974</c:v>
                </c:pt>
                <c:pt idx="8499">
                  <c:v>232.16352746744974</c:v>
                </c:pt>
                <c:pt idx="8500">
                  <c:v>232.16352746744974</c:v>
                </c:pt>
                <c:pt idx="8501">
                  <c:v>232.16918630987081</c:v>
                </c:pt>
                <c:pt idx="8502">
                  <c:v>232.16918630987081</c:v>
                </c:pt>
                <c:pt idx="8503">
                  <c:v>232.16918630987081</c:v>
                </c:pt>
                <c:pt idx="8504">
                  <c:v>232.16918630987081</c:v>
                </c:pt>
                <c:pt idx="8505">
                  <c:v>232.16918630987081</c:v>
                </c:pt>
                <c:pt idx="8506">
                  <c:v>232.16918630987081</c:v>
                </c:pt>
                <c:pt idx="8507">
                  <c:v>232.16918630987081</c:v>
                </c:pt>
                <c:pt idx="8508">
                  <c:v>232.16918630987081</c:v>
                </c:pt>
                <c:pt idx="8509">
                  <c:v>232.16918630987081</c:v>
                </c:pt>
                <c:pt idx="8510">
                  <c:v>232.16918630987081</c:v>
                </c:pt>
                <c:pt idx="8511">
                  <c:v>232.16918630987081</c:v>
                </c:pt>
                <c:pt idx="8512">
                  <c:v>232.16918630987081</c:v>
                </c:pt>
                <c:pt idx="8513">
                  <c:v>232.16918630987081</c:v>
                </c:pt>
                <c:pt idx="8514">
                  <c:v>232.16918630987081</c:v>
                </c:pt>
                <c:pt idx="8515">
                  <c:v>232.16918630987081</c:v>
                </c:pt>
                <c:pt idx="8516">
                  <c:v>232.16918630987081</c:v>
                </c:pt>
                <c:pt idx="8517">
                  <c:v>232.16918630987081</c:v>
                </c:pt>
                <c:pt idx="8518">
                  <c:v>232.16918630987081</c:v>
                </c:pt>
                <c:pt idx="8519">
                  <c:v>232.16918630987081</c:v>
                </c:pt>
                <c:pt idx="8520">
                  <c:v>232.16918630987081</c:v>
                </c:pt>
                <c:pt idx="8521">
                  <c:v>232.16918630987081</c:v>
                </c:pt>
                <c:pt idx="8522">
                  <c:v>232.16918630987081</c:v>
                </c:pt>
                <c:pt idx="8523">
                  <c:v>232.16918630987081</c:v>
                </c:pt>
                <c:pt idx="8524">
                  <c:v>232.16918630987081</c:v>
                </c:pt>
                <c:pt idx="8525">
                  <c:v>232.16918630987081</c:v>
                </c:pt>
                <c:pt idx="8526">
                  <c:v>232.16918630987081</c:v>
                </c:pt>
                <c:pt idx="8527">
                  <c:v>232.16918630987081</c:v>
                </c:pt>
                <c:pt idx="8528">
                  <c:v>232.16918630987081</c:v>
                </c:pt>
                <c:pt idx="8529">
                  <c:v>232.16918630987081</c:v>
                </c:pt>
                <c:pt idx="8530">
                  <c:v>232.16918630987081</c:v>
                </c:pt>
                <c:pt idx="8531">
                  <c:v>232.16918630987081</c:v>
                </c:pt>
                <c:pt idx="8532">
                  <c:v>232.16918630987081</c:v>
                </c:pt>
                <c:pt idx="8533">
                  <c:v>232.16918630987081</c:v>
                </c:pt>
                <c:pt idx="8534">
                  <c:v>232.16918630987081</c:v>
                </c:pt>
                <c:pt idx="8535">
                  <c:v>232.16918630987081</c:v>
                </c:pt>
                <c:pt idx="8536">
                  <c:v>232.16918630987081</c:v>
                </c:pt>
                <c:pt idx="8537">
                  <c:v>232.16918630987081</c:v>
                </c:pt>
                <c:pt idx="8538">
                  <c:v>232.16918630987081</c:v>
                </c:pt>
                <c:pt idx="8539">
                  <c:v>232.16918630987081</c:v>
                </c:pt>
                <c:pt idx="8540">
                  <c:v>232.16918630987081</c:v>
                </c:pt>
                <c:pt idx="8541">
                  <c:v>232.16918630987081</c:v>
                </c:pt>
                <c:pt idx="8542">
                  <c:v>232.16918630987081</c:v>
                </c:pt>
                <c:pt idx="8543">
                  <c:v>232.16918630987081</c:v>
                </c:pt>
                <c:pt idx="8544">
                  <c:v>232.16918630987081</c:v>
                </c:pt>
                <c:pt idx="8545">
                  <c:v>232.16918630987081</c:v>
                </c:pt>
                <c:pt idx="8546">
                  <c:v>232.16918630987081</c:v>
                </c:pt>
                <c:pt idx="8547">
                  <c:v>232.16918630987081</c:v>
                </c:pt>
                <c:pt idx="8548">
                  <c:v>232.16918630987081</c:v>
                </c:pt>
                <c:pt idx="8549">
                  <c:v>232.16918630987081</c:v>
                </c:pt>
                <c:pt idx="8550">
                  <c:v>232.16918630987081</c:v>
                </c:pt>
                <c:pt idx="8551">
                  <c:v>232.16918630987081</c:v>
                </c:pt>
                <c:pt idx="8552">
                  <c:v>232.16918630987081</c:v>
                </c:pt>
                <c:pt idx="8553">
                  <c:v>232.18899225834446</c:v>
                </c:pt>
                <c:pt idx="8554">
                  <c:v>232.24275126134438</c:v>
                </c:pt>
                <c:pt idx="8555">
                  <c:v>232.37007521581791</c:v>
                </c:pt>
                <c:pt idx="8556">
                  <c:v>232.54832875208081</c:v>
                </c:pt>
                <c:pt idx="8557">
                  <c:v>232.75487650044894</c:v>
                </c:pt>
                <c:pt idx="8558">
                  <c:v>232.93878887913291</c:v>
                </c:pt>
                <c:pt idx="8559">
                  <c:v>233.10289530934324</c:v>
                </c:pt>
                <c:pt idx="8560">
                  <c:v>233.21041331534309</c:v>
                </c:pt>
                <c:pt idx="8561">
                  <c:v>233.27549000318513</c:v>
                </c:pt>
                <c:pt idx="8562">
                  <c:v>233.33207842739557</c:v>
                </c:pt>
                <c:pt idx="8563">
                  <c:v>233.40847280007966</c:v>
                </c:pt>
                <c:pt idx="8564">
                  <c:v>233.47920833034274</c:v>
                </c:pt>
                <c:pt idx="8565">
                  <c:v>233.52164964850058</c:v>
                </c:pt>
                <c:pt idx="8566">
                  <c:v>233.55843212423738</c:v>
                </c:pt>
                <c:pt idx="8567">
                  <c:v>233.5838969151321</c:v>
                </c:pt>
                <c:pt idx="8568">
                  <c:v>233.60653228481632</c:v>
                </c:pt>
                <c:pt idx="8569">
                  <c:v>233.67160897265833</c:v>
                </c:pt>
                <c:pt idx="8570">
                  <c:v>233.73385623928982</c:v>
                </c:pt>
                <c:pt idx="8571">
                  <c:v>233.79610350592128</c:v>
                </c:pt>
                <c:pt idx="8572">
                  <c:v>233.88098614223696</c:v>
                </c:pt>
                <c:pt idx="8573">
                  <c:v>233.96869819976314</c:v>
                </c:pt>
                <c:pt idx="8574">
                  <c:v>234.00831009671046</c:v>
                </c:pt>
                <c:pt idx="8575">
                  <c:v>234.0733867845525</c:v>
                </c:pt>
                <c:pt idx="8576">
                  <c:v>234.14412231481555</c:v>
                </c:pt>
                <c:pt idx="8577">
                  <c:v>234.18656363297339</c:v>
                </c:pt>
                <c:pt idx="8578">
                  <c:v>234.20354016023651</c:v>
                </c:pt>
                <c:pt idx="8579">
                  <c:v>234.2148578450786</c:v>
                </c:pt>
                <c:pt idx="8580">
                  <c:v>234.2148578450786</c:v>
                </c:pt>
                <c:pt idx="8581">
                  <c:v>234.2148578450786</c:v>
                </c:pt>
                <c:pt idx="8582">
                  <c:v>234.2148578450786</c:v>
                </c:pt>
                <c:pt idx="8583">
                  <c:v>234.2148578450786</c:v>
                </c:pt>
                <c:pt idx="8584">
                  <c:v>234.2148578450786</c:v>
                </c:pt>
                <c:pt idx="8585">
                  <c:v>234.2148578450786</c:v>
                </c:pt>
                <c:pt idx="8586">
                  <c:v>234.2148578450786</c:v>
                </c:pt>
                <c:pt idx="8587">
                  <c:v>234.2148578450786</c:v>
                </c:pt>
                <c:pt idx="8588">
                  <c:v>234.24315205718383</c:v>
                </c:pt>
                <c:pt idx="8589">
                  <c:v>234.27993453292066</c:v>
                </c:pt>
                <c:pt idx="8590">
                  <c:v>234.3082287450259</c:v>
                </c:pt>
                <c:pt idx="8591">
                  <c:v>234.33652295713114</c:v>
                </c:pt>
                <c:pt idx="8592">
                  <c:v>234.35915832681536</c:v>
                </c:pt>
                <c:pt idx="8593">
                  <c:v>234.36198774802591</c:v>
                </c:pt>
                <c:pt idx="8594">
                  <c:v>234.36198774802591</c:v>
                </c:pt>
                <c:pt idx="8595">
                  <c:v>234.36198774802591</c:v>
                </c:pt>
                <c:pt idx="8596">
                  <c:v>234.36198774802591</c:v>
                </c:pt>
                <c:pt idx="8597">
                  <c:v>234.36198774802591</c:v>
                </c:pt>
                <c:pt idx="8598">
                  <c:v>234.36198774802591</c:v>
                </c:pt>
                <c:pt idx="8599">
                  <c:v>234.36198774802591</c:v>
                </c:pt>
                <c:pt idx="8600">
                  <c:v>234.36198774802591</c:v>
                </c:pt>
                <c:pt idx="8601">
                  <c:v>234.36198774802591</c:v>
                </c:pt>
                <c:pt idx="8602">
                  <c:v>234.36198774802591</c:v>
                </c:pt>
                <c:pt idx="8603">
                  <c:v>234.36198774802591</c:v>
                </c:pt>
                <c:pt idx="8604">
                  <c:v>234.36198774802591</c:v>
                </c:pt>
                <c:pt idx="8605">
                  <c:v>234.36198774802591</c:v>
                </c:pt>
                <c:pt idx="8606">
                  <c:v>234.36198774802591</c:v>
                </c:pt>
                <c:pt idx="8607">
                  <c:v>234.36198774802591</c:v>
                </c:pt>
                <c:pt idx="8608">
                  <c:v>234.36198774802591</c:v>
                </c:pt>
                <c:pt idx="8609">
                  <c:v>234.36198774802591</c:v>
                </c:pt>
                <c:pt idx="8610">
                  <c:v>234.36198774802591</c:v>
                </c:pt>
                <c:pt idx="8611">
                  <c:v>234.36198774802591</c:v>
                </c:pt>
                <c:pt idx="8612">
                  <c:v>234.36198774802591</c:v>
                </c:pt>
                <c:pt idx="8613">
                  <c:v>234.36198774802591</c:v>
                </c:pt>
                <c:pt idx="8614">
                  <c:v>234.36198774802591</c:v>
                </c:pt>
                <c:pt idx="8615">
                  <c:v>234.36764659044701</c:v>
                </c:pt>
                <c:pt idx="8616">
                  <c:v>234.36764659044701</c:v>
                </c:pt>
                <c:pt idx="8617">
                  <c:v>234.36764659044701</c:v>
                </c:pt>
                <c:pt idx="8618">
                  <c:v>234.36764659044701</c:v>
                </c:pt>
                <c:pt idx="8619">
                  <c:v>234.37047601165756</c:v>
                </c:pt>
                <c:pt idx="8620">
                  <c:v>234.38179369649964</c:v>
                </c:pt>
                <c:pt idx="8621">
                  <c:v>234.39311138134173</c:v>
                </c:pt>
                <c:pt idx="8622">
                  <c:v>234.40442906618384</c:v>
                </c:pt>
                <c:pt idx="8623">
                  <c:v>234.42140559344699</c:v>
                </c:pt>
                <c:pt idx="8624">
                  <c:v>234.44969980555226</c:v>
                </c:pt>
                <c:pt idx="8625">
                  <c:v>234.48365286007851</c:v>
                </c:pt>
                <c:pt idx="8626">
                  <c:v>234.53175302065739</c:v>
                </c:pt>
                <c:pt idx="8627">
                  <c:v>234.59682970849943</c:v>
                </c:pt>
                <c:pt idx="8628">
                  <c:v>234.66473581755196</c:v>
                </c:pt>
                <c:pt idx="8629">
                  <c:v>234.74113019023605</c:v>
                </c:pt>
                <c:pt idx="8630">
                  <c:v>234.83450109018332</c:v>
                </c:pt>
                <c:pt idx="8631">
                  <c:v>234.94767793860422</c:v>
                </c:pt>
                <c:pt idx="8632">
                  <c:v>235.09197842034087</c:v>
                </c:pt>
                <c:pt idx="8633">
                  <c:v>235.26457311418272</c:v>
                </c:pt>
                <c:pt idx="8634">
                  <c:v>235.45131491407722</c:v>
                </c:pt>
                <c:pt idx="8635">
                  <c:v>235.62956845034012</c:v>
                </c:pt>
                <c:pt idx="8636">
                  <c:v>235.79084545933989</c:v>
                </c:pt>
                <c:pt idx="8637">
                  <c:v>235.93797536228703</c:v>
                </c:pt>
                <c:pt idx="8638">
                  <c:v>236.05964047433952</c:v>
                </c:pt>
                <c:pt idx="8639">
                  <c:v>236.16432905912882</c:v>
                </c:pt>
                <c:pt idx="8640">
                  <c:v>236.26901764391815</c:v>
                </c:pt>
                <c:pt idx="8641">
                  <c:v>236.36804738628643</c:v>
                </c:pt>
                <c:pt idx="8642">
                  <c:v>236.45293002260212</c:v>
                </c:pt>
                <c:pt idx="8643">
                  <c:v>236.55195976497038</c:v>
                </c:pt>
                <c:pt idx="8644">
                  <c:v>236.66230719218078</c:v>
                </c:pt>
                <c:pt idx="8645">
                  <c:v>236.76982519818063</c:v>
                </c:pt>
                <c:pt idx="8646">
                  <c:v>236.88866088902262</c:v>
                </c:pt>
                <c:pt idx="8647">
                  <c:v>237.01598484349614</c:v>
                </c:pt>
                <c:pt idx="8648">
                  <c:v>237.12633227070654</c:v>
                </c:pt>
                <c:pt idx="8649">
                  <c:v>237.2253620130748</c:v>
                </c:pt>
                <c:pt idx="8650">
                  <c:v>237.3215623342326</c:v>
                </c:pt>
                <c:pt idx="8651">
                  <c:v>237.41493323417984</c:v>
                </c:pt>
                <c:pt idx="8652">
                  <c:v>237.49981587049552</c:v>
                </c:pt>
                <c:pt idx="8653">
                  <c:v>237.5875279280217</c:v>
                </c:pt>
                <c:pt idx="8654">
                  <c:v>237.68089882796895</c:v>
                </c:pt>
                <c:pt idx="8655">
                  <c:v>237.77992857033723</c:v>
                </c:pt>
                <c:pt idx="8656">
                  <c:v>237.88178773391607</c:v>
                </c:pt>
                <c:pt idx="8657">
                  <c:v>237.99213516112644</c:v>
                </c:pt>
                <c:pt idx="8658">
                  <c:v>238.1279473792315</c:v>
                </c:pt>
                <c:pt idx="8659">
                  <c:v>238.29488323065237</c:v>
                </c:pt>
                <c:pt idx="8660">
                  <c:v>238.47596618812582</c:v>
                </c:pt>
                <c:pt idx="8661">
                  <c:v>238.66270798802029</c:v>
                </c:pt>
                <c:pt idx="8662">
                  <c:v>238.8522792091253</c:v>
                </c:pt>
                <c:pt idx="8663">
                  <c:v>239.0361915878093</c:v>
                </c:pt>
                <c:pt idx="8664">
                  <c:v>239.21161570286168</c:v>
                </c:pt>
                <c:pt idx="8665">
                  <c:v>239.38986923912458</c:v>
                </c:pt>
                <c:pt idx="8666">
                  <c:v>239.59075814507167</c:v>
                </c:pt>
                <c:pt idx="8667">
                  <c:v>239.79447647222929</c:v>
                </c:pt>
                <c:pt idx="8668">
                  <c:v>239.98687711454482</c:v>
                </c:pt>
                <c:pt idx="8669">
                  <c:v>240.16513065080778</c:v>
                </c:pt>
                <c:pt idx="8670">
                  <c:v>240.38016666280751</c:v>
                </c:pt>
                <c:pt idx="8671">
                  <c:v>240.62349688691245</c:v>
                </c:pt>
                <c:pt idx="8672">
                  <c:v>240.86965653222791</c:v>
                </c:pt>
                <c:pt idx="8673">
                  <c:v>241.13562212601701</c:v>
                </c:pt>
                <c:pt idx="8674">
                  <c:v>241.42139366827979</c:v>
                </c:pt>
                <c:pt idx="8675">
                  <c:v>241.68170041964783</c:v>
                </c:pt>
                <c:pt idx="8676">
                  <c:v>241.9306894861738</c:v>
                </c:pt>
                <c:pt idx="8677">
                  <c:v>242.22777871327867</c:v>
                </c:pt>
                <c:pt idx="8678">
                  <c:v>242.6719978433307</c:v>
                </c:pt>
                <c:pt idx="8679">
                  <c:v>243.22656440059313</c:v>
                </c:pt>
                <c:pt idx="8680">
                  <c:v>243.79810748511872</c:v>
                </c:pt>
                <c:pt idx="8681">
                  <c:v>244.33852693632855</c:v>
                </c:pt>
                <c:pt idx="8682">
                  <c:v>244.83367564817001</c:v>
                </c:pt>
                <c:pt idx="8683">
                  <c:v>245.21564751159053</c:v>
                </c:pt>
                <c:pt idx="8684">
                  <c:v>245.50990731748487</c:v>
                </c:pt>
                <c:pt idx="8685">
                  <c:v>245.83529075669497</c:v>
                </c:pt>
                <c:pt idx="8686">
                  <c:v>246.21160377769448</c:v>
                </c:pt>
                <c:pt idx="8687">
                  <c:v>246.62752869564133</c:v>
                </c:pt>
                <c:pt idx="8688">
                  <c:v>247.05760071964079</c:v>
                </c:pt>
                <c:pt idx="8689">
                  <c:v>247.54709058906121</c:v>
                </c:pt>
                <c:pt idx="8690">
                  <c:v>248.08468061906052</c:v>
                </c:pt>
                <c:pt idx="8691">
                  <c:v>248.69866502174392</c:v>
                </c:pt>
                <c:pt idx="8692">
                  <c:v>249.44563222132186</c:v>
                </c:pt>
                <c:pt idx="8693">
                  <c:v>250.22089363300506</c:v>
                </c:pt>
                <c:pt idx="8694">
                  <c:v>250.9508843053199</c:v>
                </c:pt>
                <c:pt idx="8695">
                  <c:v>251.64692192310847</c:v>
                </c:pt>
                <c:pt idx="8696">
                  <c:v>252.40520680752851</c:v>
                </c:pt>
                <c:pt idx="8697">
                  <c:v>253.0814384768434</c:v>
                </c:pt>
                <c:pt idx="8698">
                  <c:v>253.76332898857936</c:v>
                </c:pt>
                <c:pt idx="8699">
                  <c:v>254.48766081847313</c:v>
                </c:pt>
                <c:pt idx="8700">
                  <c:v>255.25443396652474</c:v>
                </c:pt>
                <c:pt idx="8701">
                  <c:v>255.95047158431333</c:v>
                </c:pt>
                <c:pt idx="8702">
                  <c:v>256.65499746573346</c:v>
                </c:pt>
                <c:pt idx="8703">
                  <c:v>257.38781755925879</c:v>
                </c:pt>
                <c:pt idx="8704">
                  <c:v>258.13478475883676</c:v>
                </c:pt>
                <c:pt idx="8705">
                  <c:v>258.85062832509897</c:v>
                </c:pt>
                <c:pt idx="8706">
                  <c:v>259.54100710046646</c:v>
                </c:pt>
                <c:pt idx="8707">
                  <c:v>260.20309166372874</c:v>
                </c:pt>
                <c:pt idx="8708">
                  <c:v>260.79444069672797</c:v>
                </c:pt>
                <c:pt idx="8709">
                  <c:v>261.31788362067465</c:v>
                </c:pt>
                <c:pt idx="8710">
                  <c:v>261.81586175372661</c:v>
                </c:pt>
                <c:pt idx="8711">
                  <c:v>262.28271625346287</c:v>
                </c:pt>
                <c:pt idx="8712">
                  <c:v>262.74391191077802</c:v>
                </c:pt>
                <c:pt idx="8713">
                  <c:v>263.25603714988262</c:v>
                </c:pt>
                <c:pt idx="8714">
                  <c:v>263.75684470414512</c:v>
                </c:pt>
                <c:pt idx="8715">
                  <c:v>264.22652862509187</c:v>
                </c:pt>
                <c:pt idx="8716">
                  <c:v>264.67074775514391</c:v>
                </c:pt>
                <c:pt idx="8717">
                  <c:v>265.07818440945914</c:v>
                </c:pt>
                <c:pt idx="8718">
                  <c:v>265.42620321835341</c:v>
                </c:pt>
                <c:pt idx="8719">
                  <c:v>265.80534566056343</c:v>
                </c:pt>
                <c:pt idx="8720">
                  <c:v>266.28068842393122</c:v>
                </c:pt>
                <c:pt idx="8721">
                  <c:v>266.85223150845678</c:v>
                </c:pt>
                <c:pt idx="8722">
                  <c:v>267.53412202019274</c:v>
                </c:pt>
                <c:pt idx="8723">
                  <c:v>268.25845385008654</c:v>
                </c:pt>
                <c:pt idx="8724">
                  <c:v>269.00259162845396</c:v>
                </c:pt>
                <c:pt idx="8725">
                  <c:v>269.69014098261096</c:v>
                </c:pt>
                <c:pt idx="8726">
                  <c:v>270.35222554587324</c:v>
                </c:pt>
                <c:pt idx="8727">
                  <c:v>270.94640400008296</c:v>
                </c:pt>
                <c:pt idx="8728">
                  <c:v>271.53209419066116</c:v>
                </c:pt>
                <c:pt idx="8729">
                  <c:v>272.12627264487088</c:v>
                </c:pt>
                <c:pt idx="8730">
                  <c:v>272.76289241723845</c:v>
                </c:pt>
                <c:pt idx="8731">
                  <c:v>273.43912408655331</c:v>
                </c:pt>
                <c:pt idx="8732">
                  <c:v>274.11818517707871</c:v>
                </c:pt>
                <c:pt idx="8733">
                  <c:v>274.78592858276204</c:v>
                </c:pt>
                <c:pt idx="8734">
                  <c:v>275.44518372481383</c:v>
                </c:pt>
                <c:pt idx="8735">
                  <c:v>276.0450210214446</c:v>
                </c:pt>
                <c:pt idx="8736">
                  <c:v>276.6193935271807</c:v>
                </c:pt>
                <c:pt idx="8737">
                  <c:v>277.22488966623251</c:v>
                </c:pt>
                <c:pt idx="8738">
                  <c:v>277.94922149612626</c:v>
                </c:pt>
                <c:pt idx="8739">
                  <c:v>278.71599464417784</c:v>
                </c:pt>
                <c:pt idx="8740">
                  <c:v>279.47427952859789</c:v>
                </c:pt>
                <c:pt idx="8741">
                  <c:v>280.15051119791281</c:v>
                </c:pt>
                <c:pt idx="8742">
                  <c:v>280.71639544001732</c:v>
                </c:pt>
                <c:pt idx="8743">
                  <c:v>281.10119672464839</c:v>
                </c:pt>
                <c:pt idx="8744">
                  <c:v>281.40394479417432</c:v>
                </c:pt>
                <c:pt idx="8745">
                  <c:v>281.71235170612124</c:v>
                </c:pt>
                <c:pt idx="8746">
                  <c:v>282.04622340896287</c:v>
                </c:pt>
                <c:pt idx="8747">
                  <c:v>282.43951295722547</c:v>
                </c:pt>
                <c:pt idx="8748">
                  <c:v>282.87241440243548</c:v>
                </c:pt>
                <c:pt idx="8749">
                  <c:v>283.28833932038236</c:v>
                </c:pt>
                <c:pt idx="8750">
                  <c:v>283.66748176259239</c:v>
                </c:pt>
                <c:pt idx="8751">
                  <c:v>284.03247709874984</c:v>
                </c:pt>
                <c:pt idx="8752">
                  <c:v>284.3861547500652</c:v>
                </c:pt>
                <c:pt idx="8753">
                  <c:v>284.73983240138051</c:v>
                </c:pt>
                <c:pt idx="8754">
                  <c:v>285.06238641938006</c:v>
                </c:pt>
                <c:pt idx="8755">
                  <c:v>285.3566462252744</c:v>
                </c:pt>
                <c:pt idx="8756">
                  <c:v>285.48679960095842</c:v>
                </c:pt>
                <c:pt idx="8757">
                  <c:v>285.6452471887477</c:v>
                </c:pt>
                <c:pt idx="8758">
                  <c:v>285.74144750990547</c:v>
                </c:pt>
                <c:pt idx="8759">
                  <c:v>285.80935361895797</c:v>
                </c:pt>
                <c:pt idx="8760">
                  <c:v>285.89989509769464</c:v>
                </c:pt>
                <c:pt idx="8761">
                  <c:v>286.05551326427337</c:v>
                </c:pt>
                <c:pt idx="8762">
                  <c:v>286.1432253217996</c:v>
                </c:pt>
                <c:pt idx="8763">
                  <c:v>286.24791390658896</c:v>
                </c:pt>
                <c:pt idx="8764">
                  <c:v>286.36674959743095</c:v>
                </c:pt>
                <c:pt idx="8765">
                  <c:v>286.46860876100982</c:v>
                </c:pt>
                <c:pt idx="8766">
                  <c:v>286.59876213669384</c:v>
                </c:pt>
                <c:pt idx="8767">
                  <c:v>286.6893036154305</c:v>
                </c:pt>
                <c:pt idx="8768">
                  <c:v>286.75155088206202</c:v>
                </c:pt>
                <c:pt idx="8769">
                  <c:v>286.805309885062</c:v>
                </c:pt>
                <c:pt idx="8770">
                  <c:v>286.82228641232518</c:v>
                </c:pt>
                <c:pt idx="8771">
                  <c:v>286.83643351837782</c:v>
                </c:pt>
                <c:pt idx="8772">
                  <c:v>286.8477512032199</c:v>
                </c:pt>
                <c:pt idx="8773">
                  <c:v>286.86755715169357</c:v>
                </c:pt>
                <c:pt idx="8774">
                  <c:v>286.89019252137774</c:v>
                </c:pt>
                <c:pt idx="8775">
                  <c:v>286.93263383953558</c:v>
                </c:pt>
                <c:pt idx="8776">
                  <c:v>286.989222263746</c:v>
                </c:pt>
                <c:pt idx="8777">
                  <c:v>287.05429895158801</c:v>
                </c:pt>
                <c:pt idx="8778">
                  <c:v>287.1363521666932</c:v>
                </c:pt>
                <c:pt idx="8779">
                  <c:v>287.21274653937729</c:v>
                </c:pt>
                <c:pt idx="8780">
                  <c:v>287.30328801811402</c:v>
                </c:pt>
                <c:pt idx="8781">
                  <c:v>287.39665891806123</c:v>
                </c:pt>
                <c:pt idx="8782">
                  <c:v>287.53247113616635</c:v>
                </c:pt>
                <c:pt idx="8783">
                  <c:v>287.64564798458724</c:v>
                </c:pt>
                <c:pt idx="8784">
                  <c:v>287.79843672995548</c:v>
                </c:pt>
                <c:pt idx="8785">
                  <c:v>287.96254316016575</c:v>
                </c:pt>
                <c:pt idx="8786">
                  <c:v>288.11816132674448</c:v>
                </c:pt>
                <c:pt idx="8787">
                  <c:v>288.24831470242856</c:v>
                </c:pt>
                <c:pt idx="8788">
                  <c:v>288.38412692053362</c:v>
                </c:pt>
                <c:pt idx="8789">
                  <c:v>288.47749782048089</c:v>
                </c:pt>
                <c:pt idx="8790">
                  <c:v>288.53974508711241</c:v>
                </c:pt>
                <c:pt idx="8791">
                  <c:v>288.59633351132288</c:v>
                </c:pt>
                <c:pt idx="8792">
                  <c:v>288.6217983022176</c:v>
                </c:pt>
                <c:pt idx="8793">
                  <c:v>288.64160425069122</c:v>
                </c:pt>
                <c:pt idx="8794">
                  <c:v>288.66141019916483</c:v>
                </c:pt>
                <c:pt idx="8795">
                  <c:v>288.68687499005955</c:v>
                </c:pt>
                <c:pt idx="8796">
                  <c:v>288.69536325369108</c:v>
                </c:pt>
                <c:pt idx="8797">
                  <c:v>288.69536325369108</c:v>
                </c:pt>
                <c:pt idx="8798">
                  <c:v>288.69536325369108</c:v>
                </c:pt>
                <c:pt idx="8799">
                  <c:v>288.69536325369108</c:v>
                </c:pt>
                <c:pt idx="8800">
                  <c:v>288.69536325369108</c:v>
                </c:pt>
                <c:pt idx="8801">
                  <c:v>288.69536325369108</c:v>
                </c:pt>
                <c:pt idx="8802">
                  <c:v>288.71799862337525</c:v>
                </c:pt>
                <c:pt idx="8803">
                  <c:v>288.73780457184887</c:v>
                </c:pt>
                <c:pt idx="8804">
                  <c:v>288.76043994153304</c:v>
                </c:pt>
                <c:pt idx="8805">
                  <c:v>288.76326936274359</c:v>
                </c:pt>
                <c:pt idx="8806">
                  <c:v>288.76326936274359</c:v>
                </c:pt>
                <c:pt idx="8807">
                  <c:v>288.76326936274359</c:v>
                </c:pt>
                <c:pt idx="8808">
                  <c:v>288.76326936274359</c:v>
                </c:pt>
                <c:pt idx="8809">
                  <c:v>288.76326936274359</c:v>
                </c:pt>
                <c:pt idx="8810">
                  <c:v>288.77458704758567</c:v>
                </c:pt>
                <c:pt idx="8811">
                  <c:v>288.79156357484885</c:v>
                </c:pt>
                <c:pt idx="8812">
                  <c:v>288.819857786954</c:v>
                </c:pt>
                <c:pt idx="8813">
                  <c:v>288.85098142026976</c:v>
                </c:pt>
                <c:pt idx="8814">
                  <c:v>288.87927563237497</c:v>
                </c:pt>
                <c:pt idx="8815">
                  <c:v>288.90191100205914</c:v>
                </c:pt>
                <c:pt idx="8816">
                  <c:v>288.91322868690116</c:v>
                </c:pt>
                <c:pt idx="8817">
                  <c:v>288.91605810811171</c:v>
                </c:pt>
                <c:pt idx="8818">
                  <c:v>288.91605810811171</c:v>
                </c:pt>
                <c:pt idx="8819">
                  <c:v>288.91605810811171</c:v>
                </c:pt>
                <c:pt idx="8820">
                  <c:v>288.91605810811171</c:v>
                </c:pt>
                <c:pt idx="8821">
                  <c:v>288.91605810811177</c:v>
                </c:pt>
                <c:pt idx="8822">
                  <c:v>288.91605810811177</c:v>
                </c:pt>
                <c:pt idx="8823">
                  <c:v>288.91888752932232</c:v>
                </c:pt>
                <c:pt idx="8824">
                  <c:v>288.91888752932232</c:v>
                </c:pt>
                <c:pt idx="8825">
                  <c:v>288.91888752932232</c:v>
                </c:pt>
                <c:pt idx="8826">
                  <c:v>288.91888752932232</c:v>
                </c:pt>
                <c:pt idx="8827">
                  <c:v>288.91888752932232</c:v>
                </c:pt>
                <c:pt idx="8828">
                  <c:v>288.91888752932232</c:v>
                </c:pt>
                <c:pt idx="8829">
                  <c:v>288.91888752932232</c:v>
                </c:pt>
                <c:pt idx="8830">
                  <c:v>288.91888752932232</c:v>
                </c:pt>
                <c:pt idx="8831">
                  <c:v>288.91888752932232</c:v>
                </c:pt>
                <c:pt idx="8832">
                  <c:v>288.91888752932232</c:v>
                </c:pt>
                <c:pt idx="8833">
                  <c:v>288.91888752932232</c:v>
                </c:pt>
                <c:pt idx="8834">
                  <c:v>288.91888752932232</c:v>
                </c:pt>
                <c:pt idx="8835">
                  <c:v>288.91888752932232</c:v>
                </c:pt>
                <c:pt idx="8836">
                  <c:v>288.91888752932232</c:v>
                </c:pt>
                <c:pt idx="8837">
                  <c:v>288.91888752932232</c:v>
                </c:pt>
                <c:pt idx="8838">
                  <c:v>288.91888752932232</c:v>
                </c:pt>
                <c:pt idx="8839">
                  <c:v>288.91888752932232</c:v>
                </c:pt>
                <c:pt idx="8840">
                  <c:v>288.9302052141644</c:v>
                </c:pt>
                <c:pt idx="8841">
                  <c:v>288.9302052141644</c:v>
                </c:pt>
                <c:pt idx="8842">
                  <c:v>288.94152289900649</c:v>
                </c:pt>
                <c:pt idx="8843">
                  <c:v>288.95284058384857</c:v>
                </c:pt>
                <c:pt idx="8844">
                  <c:v>288.95567000505912</c:v>
                </c:pt>
                <c:pt idx="8845">
                  <c:v>288.95567000505912</c:v>
                </c:pt>
                <c:pt idx="8846">
                  <c:v>288.96415826869071</c:v>
                </c:pt>
                <c:pt idx="8847">
                  <c:v>288.96415826869071</c:v>
                </c:pt>
                <c:pt idx="8848">
                  <c:v>288.96981711111175</c:v>
                </c:pt>
                <c:pt idx="8849">
                  <c:v>288.96981711111175</c:v>
                </c:pt>
                <c:pt idx="8850">
                  <c:v>288.97830537474329</c:v>
                </c:pt>
                <c:pt idx="8851">
                  <c:v>288.98962305958537</c:v>
                </c:pt>
                <c:pt idx="8852">
                  <c:v>288.99528190200635</c:v>
                </c:pt>
                <c:pt idx="8853">
                  <c:v>289.02357611411162</c:v>
                </c:pt>
                <c:pt idx="8854">
                  <c:v>289.06884685347995</c:v>
                </c:pt>
                <c:pt idx="8855">
                  <c:v>289.12543527769043</c:v>
                </c:pt>
                <c:pt idx="8856">
                  <c:v>289.19617080795354</c:v>
                </c:pt>
                <c:pt idx="8857">
                  <c:v>289.29802997153234</c:v>
                </c:pt>
                <c:pt idx="8858">
                  <c:v>289.39140087147962</c:v>
                </c:pt>
                <c:pt idx="8859">
                  <c:v>289.49326003505843</c:v>
                </c:pt>
                <c:pt idx="8860">
                  <c:v>289.57814267137411</c:v>
                </c:pt>
                <c:pt idx="8861">
                  <c:v>289.64887820163716</c:v>
                </c:pt>
                <c:pt idx="8862">
                  <c:v>289.68849009858445</c:v>
                </c:pt>
                <c:pt idx="8863">
                  <c:v>289.71112546826862</c:v>
                </c:pt>
                <c:pt idx="8864">
                  <c:v>289.7224431531107</c:v>
                </c:pt>
                <c:pt idx="8865">
                  <c:v>289.7224431531107</c:v>
                </c:pt>
                <c:pt idx="8866">
                  <c:v>289.7224431531107</c:v>
                </c:pt>
                <c:pt idx="8867">
                  <c:v>289.7592256288475</c:v>
                </c:pt>
                <c:pt idx="8868">
                  <c:v>289.78186099853167</c:v>
                </c:pt>
                <c:pt idx="8869">
                  <c:v>289.8271317379</c:v>
                </c:pt>
                <c:pt idx="8870">
                  <c:v>289.89786726816305</c:v>
                </c:pt>
                <c:pt idx="8871">
                  <c:v>289.99972643174186</c:v>
                </c:pt>
                <c:pt idx="8872">
                  <c:v>290.08743848926804</c:v>
                </c:pt>
                <c:pt idx="8873">
                  <c:v>290.20061533768893</c:v>
                </c:pt>
                <c:pt idx="8874">
                  <c:v>290.29964508005719</c:v>
                </c:pt>
                <c:pt idx="8875">
                  <c:v>290.38169829516232</c:v>
                </c:pt>
                <c:pt idx="8876">
                  <c:v>290.43262787695176</c:v>
                </c:pt>
                <c:pt idx="8877">
                  <c:v>290.46092208905696</c:v>
                </c:pt>
                <c:pt idx="8878">
                  <c:v>290.48355745874113</c:v>
                </c:pt>
                <c:pt idx="8879">
                  <c:v>290.48355745874113</c:v>
                </c:pt>
                <c:pt idx="8880">
                  <c:v>290.48355745874113</c:v>
                </c:pt>
                <c:pt idx="8881">
                  <c:v>290.48355745874113</c:v>
                </c:pt>
                <c:pt idx="8882">
                  <c:v>290.49770456479376</c:v>
                </c:pt>
                <c:pt idx="8883">
                  <c:v>290.5090222496359</c:v>
                </c:pt>
                <c:pt idx="8884">
                  <c:v>290.5458047253727</c:v>
                </c:pt>
                <c:pt idx="8885">
                  <c:v>290.57692835868841</c:v>
                </c:pt>
                <c:pt idx="8886">
                  <c:v>290.59107546474104</c:v>
                </c:pt>
                <c:pt idx="8887">
                  <c:v>290.59107546474104</c:v>
                </c:pt>
                <c:pt idx="8888">
                  <c:v>290.59107546474104</c:v>
                </c:pt>
                <c:pt idx="8889">
                  <c:v>290.59107546474104</c:v>
                </c:pt>
                <c:pt idx="8890">
                  <c:v>290.59107546474104</c:v>
                </c:pt>
                <c:pt idx="8891">
                  <c:v>290.59107546474104</c:v>
                </c:pt>
                <c:pt idx="8892">
                  <c:v>290.59107546474104</c:v>
                </c:pt>
                <c:pt idx="8893">
                  <c:v>290.59107546474104</c:v>
                </c:pt>
                <c:pt idx="8894">
                  <c:v>290.59107546474104</c:v>
                </c:pt>
                <c:pt idx="8895">
                  <c:v>290.59107546474104</c:v>
                </c:pt>
                <c:pt idx="8896">
                  <c:v>290.59107546474104</c:v>
                </c:pt>
                <c:pt idx="8897">
                  <c:v>290.59107546474104</c:v>
                </c:pt>
                <c:pt idx="8898">
                  <c:v>290.59107546474104</c:v>
                </c:pt>
                <c:pt idx="8899">
                  <c:v>290.59107546474104</c:v>
                </c:pt>
                <c:pt idx="8900">
                  <c:v>290.59107546474104</c:v>
                </c:pt>
                <c:pt idx="8901">
                  <c:v>290.59107546474104</c:v>
                </c:pt>
                <c:pt idx="8902">
                  <c:v>290.59107546474104</c:v>
                </c:pt>
                <c:pt idx="8903">
                  <c:v>290.59107546474104</c:v>
                </c:pt>
                <c:pt idx="8904">
                  <c:v>290.59107546474104</c:v>
                </c:pt>
                <c:pt idx="8905">
                  <c:v>290.60805199200411</c:v>
                </c:pt>
                <c:pt idx="8906">
                  <c:v>290.60805199200411</c:v>
                </c:pt>
                <c:pt idx="8907">
                  <c:v>290.60805199200411</c:v>
                </c:pt>
                <c:pt idx="8908">
                  <c:v>290.60805199200411</c:v>
                </c:pt>
                <c:pt idx="8909">
                  <c:v>290.60805199200411</c:v>
                </c:pt>
                <c:pt idx="8910">
                  <c:v>290.60805199200411</c:v>
                </c:pt>
                <c:pt idx="8911">
                  <c:v>290.60805199200411</c:v>
                </c:pt>
                <c:pt idx="8912">
                  <c:v>290.60805199200411</c:v>
                </c:pt>
                <c:pt idx="8913">
                  <c:v>290.60805199200411</c:v>
                </c:pt>
                <c:pt idx="8914">
                  <c:v>290.60805199200411</c:v>
                </c:pt>
                <c:pt idx="8915">
                  <c:v>290.60805199200411</c:v>
                </c:pt>
                <c:pt idx="8916">
                  <c:v>290.60805199200411</c:v>
                </c:pt>
                <c:pt idx="8917">
                  <c:v>290.60805199200411</c:v>
                </c:pt>
                <c:pt idx="8918">
                  <c:v>290.60805199200411</c:v>
                </c:pt>
                <c:pt idx="8919">
                  <c:v>290.60805199200411</c:v>
                </c:pt>
                <c:pt idx="8920">
                  <c:v>290.60805199200411</c:v>
                </c:pt>
                <c:pt idx="8921">
                  <c:v>290.60805199200411</c:v>
                </c:pt>
                <c:pt idx="8922">
                  <c:v>290.60805199200411</c:v>
                </c:pt>
                <c:pt idx="8923">
                  <c:v>290.61371083442521</c:v>
                </c:pt>
                <c:pt idx="8924">
                  <c:v>290.61371083442521</c:v>
                </c:pt>
                <c:pt idx="8925">
                  <c:v>290.61371083442521</c:v>
                </c:pt>
                <c:pt idx="8926">
                  <c:v>290.61371083442521</c:v>
                </c:pt>
                <c:pt idx="8927">
                  <c:v>290.61371083442521</c:v>
                </c:pt>
                <c:pt idx="8928">
                  <c:v>290.61371083442521</c:v>
                </c:pt>
                <c:pt idx="8929">
                  <c:v>290.61371083442521</c:v>
                </c:pt>
                <c:pt idx="8930">
                  <c:v>290.61371083442521</c:v>
                </c:pt>
                <c:pt idx="8931">
                  <c:v>290.61371083442521</c:v>
                </c:pt>
                <c:pt idx="8932">
                  <c:v>290.61371083442521</c:v>
                </c:pt>
                <c:pt idx="8933">
                  <c:v>290.61371083442521</c:v>
                </c:pt>
                <c:pt idx="8934">
                  <c:v>290.61371083442521</c:v>
                </c:pt>
                <c:pt idx="8935">
                  <c:v>290.61371083442521</c:v>
                </c:pt>
                <c:pt idx="8936">
                  <c:v>290.61371083442521</c:v>
                </c:pt>
                <c:pt idx="8937">
                  <c:v>290.61371083442521</c:v>
                </c:pt>
                <c:pt idx="8938">
                  <c:v>290.61936967684625</c:v>
                </c:pt>
                <c:pt idx="8939">
                  <c:v>290.61936967684625</c:v>
                </c:pt>
                <c:pt idx="8940">
                  <c:v>290.62219909805674</c:v>
                </c:pt>
                <c:pt idx="8941">
                  <c:v>290.62219909805674</c:v>
                </c:pt>
                <c:pt idx="8942">
                  <c:v>290.62219909805674</c:v>
                </c:pt>
                <c:pt idx="8943">
                  <c:v>290.62219909805674</c:v>
                </c:pt>
                <c:pt idx="8944">
                  <c:v>290.62219909805674</c:v>
                </c:pt>
                <c:pt idx="8945">
                  <c:v>290.62219909805674</c:v>
                </c:pt>
                <c:pt idx="8946">
                  <c:v>290.62219909805674</c:v>
                </c:pt>
                <c:pt idx="8947">
                  <c:v>290.62219909805674</c:v>
                </c:pt>
                <c:pt idx="8948">
                  <c:v>290.62502851926729</c:v>
                </c:pt>
                <c:pt idx="8949">
                  <c:v>290.62785794047784</c:v>
                </c:pt>
                <c:pt idx="8950">
                  <c:v>290.62785794047784</c:v>
                </c:pt>
                <c:pt idx="8951">
                  <c:v>290.62785794047784</c:v>
                </c:pt>
                <c:pt idx="8952">
                  <c:v>290.62785794047784</c:v>
                </c:pt>
                <c:pt idx="8953">
                  <c:v>290.62785794047784</c:v>
                </c:pt>
                <c:pt idx="8954">
                  <c:v>290.62785794047784</c:v>
                </c:pt>
                <c:pt idx="8955">
                  <c:v>290.62785794047784</c:v>
                </c:pt>
                <c:pt idx="8956">
                  <c:v>290.62785794047784</c:v>
                </c:pt>
                <c:pt idx="8957">
                  <c:v>290.63351678289882</c:v>
                </c:pt>
                <c:pt idx="8958">
                  <c:v>290.63351678289882</c:v>
                </c:pt>
                <c:pt idx="8959">
                  <c:v>290.63351678289882</c:v>
                </c:pt>
                <c:pt idx="8960">
                  <c:v>290.63351678289882</c:v>
                </c:pt>
                <c:pt idx="8961">
                  <c:v>290.63351678289882</c:v>
                </c:pt>
                <c:pt idx="8962">
                  <c:v>290.63351678289882</c:v>
                </c:pt>
                <c:pt idx="8963">
                  <c:v>290.63351678289882</c:v>
                </c:pt>
                <c:pt idx="8964">
                  <c:v>290.63351678289882</c:v>
                </c:pt>
                <c:pt idx="8965">
                  <c:v>290.63351678289882</c:v>
                </c:pt>
                <c:pt idx="8966">
                  <c:v>290.63351678289882</c:v>
                </c:pt>
                <c:pt idx="8967">
                  <c:v>290.63351678289882</c:v>
                </c:pt>
                <c:pt idx="8968">
                  <c:v>290.63351678289882</c:v>
                </c:pt>
                <c:pt idx="8969">
                  <c:v>290.63351678289882</c:v>
                </c:pt>
                <c:pt idx="8970">
                  <c:v>290.63351678289882</c:v>
                </c:pt>
                <c:pt idx="8971">
                  <c:v>290.63351678289882</c:v>
                </c:pt>
                <c:pt idx="8972">
                  <c:v>290.63351678289882</c:v>
                </c:pt>
                <c:pt idx="8973">
                  <c:v>290.63351678289882</c:v>
                </c:pt>
                <c:pt idx="8974">
                  <c:v>290.63634620410926</c:v>
                </c:pt>
                <c:pt idx="8975">
                  <c:v>290.63917562531981</c:v>
                </c:pt>
                <c:pt idx="8976">
                  <c:v>290.63917562531981</c:v>
                </c:pt>
                <c:pt idx="8977">
                  <c:v>290.63917562531981</c:v>
                </c:pt>
                <c:pt idx="8978">
                  <c:v>290.63917562531981</c:v>
                </c:pt>
                <c:pt idx="8979">
                  <c:v>290.63917562531981</c:v>
                </c:pt>
                <c:pt idx="8980">
                  <c:v>290.63917562531981</c:v>
                </c:pt>
                <c:pt idx="8981">
                  <c:v>290.63917562531981</c:v>
                </c:pt>
                <c:pt idx="8982">
                  <c:v>290.63917562531981</c:v>
                </c:pt>
                <c:pt idx="8983">
                  <c:v>290.63917562531981</c:v>
                </c:pt>
                <c:pt idx="8984">
                  <c:v>290.63917562531981</c:v>
                </c:pt>
                <c:pt idx="8985">
                  <c:v>290.63917562531981</c:v>
                </c:pt>
                <c:pt idx="8986">
                  <c:v>290.63917562531981</c:v>
                </c:pt>
                <c:pt idx="8987">
                  <c:v>290.63917562531981</c:v>
                </c:pt>
                <c:pt idx="8988">
                  <c:v>290.63917562531981</c:v>
                </c:pt>
                <c:pt idx="8989">
                  <c:v>290.63917562531981</c:v>
                </c:pt>
                <c:pt idx="8990">
                  <c:v>290.63917562531981</c:v>
                </c:pt>
                <c:pt idx="8991">
                  <c:v>290.63917562531981</c:v>
                </c:pt>
                <c:pt idx="8992">
                  <c:v>290.63917562531981</c:v>
                </c:pt>
                <c:pt idx="8993">
                  <c:v>290.63917562531981</c:v>
                </c:pt>
                <c:pt idx="8994">
                  <c:v>290.63917562531981</c:v>
                </c:pt>
                <c:pt idx="8995">
                  <c:v>290.63917562531981</c:v>
                </c:pt>
                <c:pt idx="8996">
                  <c:v>290.63917562531981</c:v>
                </c:pt>
                <c:pt idx="8997">
                  <c:v>290.63917562531981</c:v>
                </c:pt>
                <c:pt idx="8998">
                  <c:v>290.63917562531981</c:v>
                </c:pt>
                <c:pt idx="8999">
                  <c:v>290.63917562531981</c:v>
                </c:pt>
                <c:pt idx="9000">
                  <c:v>290.63917562531981</c:v>
                </c:pt>
                <c:pt idx="9001">
                  <c:v>290.63917562531981</c:v>
                </c:pt>
                <c:pt idx="9002">
                  <c:v>290.63917562531981</c:v>
                </c:pt>
                <c:pt idx="9003">
                  <c:v>290.63917562531981</c:v>
                </c:pt>
                <c:pt idx="9004">
                  <c:v>290.63917562531981</c:v>
                </c:pt>
                <c:pt idx="9005">
                  <c:v>290.64483446774091</c:v>
                </c:pt>
                <c:pt idx="9006">
                  <c:v>290.65049331016201</c:v>
                </c:pt>
                <c:pt idx="9007">
                  <c:v>290.65615215258299</c:v>
                </c:pt>
                <c:pt idx="9008">
                  <c:v>290.65615215258299</c:v>
                </c:pt>
                <c:pt idx="9009">
                  <c:v>290.65615215258299</c:v>
                </c:pt>
                <c:pt idx="9010">
                  <c:v>290.65615215258299</c:v>
                </c:pt>
                <c:pt idx="9011">
                  <c:v>290.65615215258299</c:v>
                </c:pt>
                <c:pt idx="9012">
                  <c:v>290.65615215258299</c:v>
                </c:pt>
                <c:pt idx="9013">
                  <c:v>290.65615215258299</c:v>
                </c:pt>
                <c:pt idx="9014">
                  <c:v>290.65615215258299</c:v>
                </c:pt>
                <c:pt idx="9015">
                  <c:v>290.65615215258299</c:v>
                </c:pt>
                <c:pt idx="9016">
                  <c:v>290.65615215258299</c:v>
                </c:pt>
                <c:pt idx="9017">
                  <c:v>290.65615215258299</c:v>
                </c:pt>
                <c:pt idx="9018">
                  <c:v>290.65615215258299</c:v>
                </c:pt>
                <c:pt idx="9019">
                  <c:v>290.65615215258299</c:v>
                </c:pt>
                <c:pt idx="9020">
                  <c:v>290.65615215258299</c:v>
                </c:pt>
                <c:pt idx="9021">
                  <c:v>290.65615215258299</c:v>
                </c:pt>
                <c:pt idx="9022">
                  <c:v>290.65615215258299</c:v>
                </c:pt>
                <c:pt idx="9023">
                  <c:v>290.65615215258299</c:v>
                </c:pt>
                <c:pt idx="9024">
                  <c:v>290.65615215258299</c:v>
                </c:pt>
                <c:pt idx="9025">
                  <c:v>290.65615215258299</c:v>
                </c:pt>
                <c:pt idx="9026">
                  <c:v>290.65615215258299</c:v>
                </c:pt>
                <c:pt idx="9027">
                  <c:v>290.65615215258299</c:v>
                </c:pt>
                <c:pt idx="9028">
                  <c:v>290.65615215258299</c:v>
                </c:pt>
                <c:pt idx="9029">
                  <c:v>290.65615215258299</c:v>
                </c:pt>
                <c:pt idx="9030">
                  <c:v>290.65615215258299</c:v>
                </c:pt>
                <c:pt idx="9031">
                  <c:v>290.65615215258299</c:v>
                </c:pt>
                <c:pt idx="9032">
                  <c:v>290.65615215258299</c:v>
                </c:pt>
                <c:pt idx="9033">
                  <c:v>290.65615215258299</c:v>
                </c:pt>
                <c:pt idx="9034">
                  <c:v>290.65615215258299</c:v>
                </c:pt>
                <c:pt idx="9035">
                  <c:v>290.65615215258299</c:v>
                </c:pt>
                <c:pt idx="9036">
                  <c:v>290.65615215258299</c:v>
                </c:pt>
                <c:pt idx="9037">
                  <c:v>290.65615215258299</c:v>
                </c:pt>
                <c:pt idx="9038">
                  <c:v>290.65615215258299</c:v>
                </c:pt>
                <c:pt idx="9039">
                  <c:v>290.65615215258299</c:v>
                </c:pt>
                <c:pt idx="9040">
                  <c:v>290.65615215258299</c:v>
                </c:pt>
                <c:pt idx="9041">
                  <c:v>290.65615215258299</c:v>
                </c:pt>
                <c:pt idx="9042">
                  <c:v>290.65615215258299</c:v>
                </c:pt>
                <c:pt idx="9043">
                  <c:v>290.65615215258299</c:v>
                </c:pt>
                <c:pt idx="9044">
                  <c:v>290.65615215258299</c:v>
                </c:pt>
                <c:pt idx="9045">
                  <c:v>290.65615215258299</c:v>
                </c:pt>
                <c:pt idx="9046">
                  <c:v>290.65615215258299</c:v>
                </c:pt>
                <c:pt idx="9047">
                  <c:v>290.65615215258299</c:v>
                </c:pt>
                <c:pt idx="9048">
                  <c:v>290.65615215258299</c:v>
                </c:pt>
                <c:pt idx="9049">
                  <c:v>290.65615215258299</c:v>
                </c:pt>
                <c:pt idx="9050">
                  <c:v>290.65615215258299</c:v>
                </c:pt>
                <c:pt idx="9051">
                  <c:v>290.65615215258299</c:v>
                </c:pt>
                <c:pt idx="9052">
                  <c:v>290.65615215258299</c:v>
                </c:pt>
                <c:pt idx="9053">
                  <c:v>290.65615215258299</c:v>
                </c:pt>
                <c:pt idx="9054">
                  <c:v>290.65615215258299</c:v>
                </c:pt>
                <c:pt idx="9055">
                  <c:v>290.65615215258299</c:v>
                </c:pt>
                <c:pt idx="9056">
                  <c:v>290.65615215258299</c:v>
                </c:pt>
                <c:pt idx="9057">
                  <c:v>290.65615215258299</c:v>
                </c:pt>
                <c:pt idx="9058">
                  <c:v>290.65615215258299</c:v>
                </c:pt>
                <c:pt idx="9059">
                  <c:v>290.65615215258299</c:v>
                </c:pt>
                <c:pt idx="9060">
                  <c:v>290.65615215258299</c:v>
                </c:pt>
                <c:pt idx="9061">
                  <c:v>290.65615215258299</c:v>
                </c:pt>
                <c:pt idx="9062">
                  <c:v>290.65615215258299</c:v>
                </c:pt>
                <c:pt idx="9063">
                  <c:v>290.65615215258299</c:v>
                </c:pt>
                <c:pt idx="9064">
                  <c:v>290.65615215258299</c:v>
                </c:pt>
                <c:pt idx="9065">
                  <c:v>290.65615215258299</c:v>
                </c:pt>
                <c:pt idx="9066">
                  <c:v>290.65615215258299</c:v>
                </c:pt>
                <c:pt idx="9067">
                  <c:v>290.65615215258299</c:v>
                </c:pt>
                <c:pt idx="9068">
                  <c:v>290.65615215258299</c:v>
                </c:pt>
                <c:pt idx="9069">
                  <c:v>290.65615215258299</c:v>
                </c:pt>
                <c:pt idx="9070">
                  <c:v>290.65615215258299</c:v>
                </c:pt>
                <c:pt idx="9071">
                  <c:v>290.65615215258299</c:v>
                </c:pt>
                <c:pt idx="9072">
                  <c:v>290.65615215258299</c:v>
                </c:pt>
                <c:pt idx="9073">
                  <c:v>290.65615215258299</c:v>
                </c:pt>
                <c:pt idx="9074">
                  <c:v>290.65615215258299</c:v>
                </c:pt>
                <c:pt idx="9075">
                  <c:v>290.65615215258299</c:v>
                </c:pt>
                <c:pt idx="9076">
                  <c:v>290.65615215258299</c:v>
                </c:pt>
                <c:pt idx="9077">
                  <c:v>290.65615215258299</c:v>
                </c:pt>
                <c:pt idx="9078">
                  <c:v>290.65615215258299</c:v>
                </c:pt>
                <c:pt idx="9079">
                  <c:v>290.65615215258299</c:v>
                </c:pt>
                <c:pt idx="9080">
                  <c:v>290.65615215258299</c:v>
                </c:pt>
                <c:pt idx="9081">
                  <c:v>290.65615215258299</c:v>
                </c:pt>
                <c:pt idx="9082">
                  <c:v>290.65615215258299</c:v>
                </c:pt>
                <c:pt idx="9083">
                  <c:v>290.65615215258299</c:v>
                </c:pt>
                <c:pt idx="9084">
                  <c:v>290.65615215258299</c:v>
                </c:pt>
                <c:pt idx="9085">
                  <c:v>290.65615215258299</c:v>
                </c:pt>
                <c:pt idx="9086">
                  <c:v>290.65615215258299</c:v>
                </c:pt>
                <c:pt idx="9087">
                  <c:v>290.65615215258299</c:v>
                </c:pt>
                <c:pt idx="9088">
                  <c:v>290.65615215258299</c:v>
                </c:pt>
                <c:pt idx="9089">
                  <c:v>290.65615215258299</c:v>
                </c:pt>
                <c:pt idx="9090">
                  <c:v>290.65615215258299</c:v>
                </c:pt>
                <c:pt idx="9091">
                  <c:v>290.65615215258299</c:v>
                </c:pt>
                <c:pt idx="9092">
                  <c:v>290.65615215258299</c:v>
                </c:pt>
                <c:pt idx="9093">
                  <c:v>290.65615215258299</c:v>
                </c:pt>
                <c:pt idx="9094">
                  <c:v>290.65615215258299</c:v>
                </c:pt>
                <c:pt idx="9095">
                  <c:v>290.65615215258299</c:v>
                </c:pt>
                <c:pt idx="9096">
                  <c:v>290.65615215258299</c:v>
                </c:pt>
                <c:pt idx="9097">
                  <c:v>290.65615215258299</c:v>
                </c:pt>
                <c:pt idx="9098">
                  <c:v>290.65615215258299</c:v>
                </c:pt>
                <c:pt idx="9099">
                  <c:v>290.65615215258299</c:v>
                </c:pt>
                <c:pt idx="9100">
                  <c:v>290.65615215258299</c:v>
                </c:pt>
                <c:pt idx="9101">
                  <c:v>290.65615215258299</c:v>
                </c:pt>
                <c:pt idx="9102">
                  <c:v>290.65898157379354</c:v>
                </c:pt>
                <c:pt idx="9103">
                  <c:v>290.66464041621464</c:v>
                </c:pt>
                <c:pt idx="9104">
                  <c:v>290.67029925863574</c:v>
                </c:pt>
                <c:pt idx="9105">
                  <c:v>290.67878752226733</c:v>
                </c:pt>
                <c:pt idx="9106">
                  <c:v>290.68161694347782</c:v>
                </c:pt>
                <c:pt idx="9107">
                  <c:v>290.68161694347782</c:v>
                </c:pt>
                <c:pt idx="9108">
                  <c:v>290.68161694347782</c:v>
                </c:pt>
                <c:pt idx="9109">
                  <c:v>290.68161694347782</c:v>
                </c:pt>
                <c:pt idx="9110">
                  <c:v>290.68161694347782</c:v>
                </c:pt>
                <c:pt idx="9111">
                  <c:v>290.68161694347782</c:v>
                </c:pt>
                <c:pt idx="9112">
                  <c:v>290.68161694347782</c:v>
                </c:pt>
                <c:pt idx="9113">
                  <c:v>290.68161694347782</c:v>
                </c:pt>
                <c:pt idx="9114">
                  <c:v>290.68161694347782</c:v>
                </c:pt>
                <c:pt idx="9115">
                  <c:v>290.68161694347782</c:v>
                </c:pt>
                <c:pt idx="9116">
                  <c:v>290.68161694347782</c:v>
                </c:pt>
                <c:pt idx="9117">
                  <c:v>290.68161694347782</c:v>
                </c:pt>
                <c:pt idx="9118">
                  <c:v>290.68161694347782</c:v>
                </c:pt>
                <c:pt idx="9119">
                  <c:v>290.68161694347782</c:v>
                </c:pt>
                <c:pt idx="9120">
                  <c:v>290.68161694347782</c:v>
                </c:pt>
                <c:pt idx="9121">
                  <c:v>290.68161694347782</c:v>
                </c:pt>
                <c:pt idx="9122">
                  <c:v>290.68161694347782</c:v>
                </c:pt>
                <c:pt idx="9123">
                  <c:v>290.68161694347782</c:v>
                </c:pt>
                <c:pt idx="9124">
                  <c:v>290.68161694347782</c:v>
                </c:pt>
                <c:pt idx="9125">
                  <c:v>290.68444636468837</c:v>
                </c:pt>
                <c:pt idx="9126">
                  <c:v>290.68444636468837</c:v>
                </c:pt>
                <c:pt idx="9127">
                  <c:v>290.68444636468837</c:v>
                </c:pt>
                <c:pt idx="9128">
                  <c:v>290.68444636468837</c:v>
                </c:pt>
                <c:pt idx="9129">
                  <c:v>290.68444636468837</c:v>
                </c:pt>
                <c:pt idx="9130">
                  <c:v>290.68444636468837</c:v>
                </c:pt>
                <c:pt idx="9131">
                  <c:v>290.68444636468837</c:v>
                </c:pt>
                <c:pt idx="9132">
                  <c:v>290.68444636468837</c:v>
                </c:pt>
                <c:pt idx="9133">
                  <c:v>290.68444636468837</c:v>
                </c:pt>
                <c:pt idx="9134">
                  <c:v>290.68444636468837</c:v>
                </c:pt>
                <c:pt idx="9135">
                  <c:v>290.68444636468837</c:v>
                </c:pt>
                <c:pt idx="9136">
                  <c:v>290.68444636468837</c:v>
                </c:pt>
                <c:pt idx="9137">
                  <c:v>290.68444636468837</c:v>
                </c:pt>
                <c:pt idx="9138">
                  <c:v>290.68444636468837</c:v>
                </c:pt>
                <c:pt idx="9139">
                  <c:v>290.68444636468837</c:v>
                </c:pt>
                <c:pt idx="9140">
                  <c:v>290.68444636468837</c:v>
                </c:pt>
                <c:pt idx="9141">
                  <c:v>290.68444636468837</c:v>
                </c:pt>
                <c:pt idx="9142">
                  <c:v>290.68444636468837</c:v>
                </c:pt>
                <c:pt idx="9143">
                  <c:v>290.68444636468837</c:v>
                </c:pt>
                <c:pt idx="9144">
                  <c:v>290.68444636468837</c:v>
                </c:pt>
                <c:pt idx="9145">
                  <c:v>290.68444636468837</c:v>
                </c:pt>
                <c:pt idx="9146">
                  <c:v>290.68444636468837</c:v>
                </c:pt>
                <c:pt idx="9147">
                  <c:v>290.68444636468837</c:v>
                </c:pt>
                <c:pt idx="9148">
                  <c:v>290.68444636468837</c:v>
                </c:pt>
                <c:pt idx="9149">
                  <c:v>290.68444636468837</c:v>
                </c:pt>
                <c:pt idx="9150">
                  <c:v>290.68444636468837</c:v>
                </c:pt>
                <c:pt idx="9151">
                  <c:v>290.68444636468837</c:v>
                </c:pt>
                <c:pt idx="9152">
                  <c:v>290.68444636468837</c:v>
                </c:pt>
                <c:pt idx="9153">
                  <c:v>290.68444636468837</c:v>
                </c:pt>
                <c:pt idx="9154">
                  <c:v>290.68444636468837</c:v>
                </c:pt>
                <c:pt idx="9155">
                  <c:v>290.68444636468837</c:v>
                </c:pt>
                <c:pt idx="9156">
                  <c:v>290.68444636468837</c:v>
                </c:pt>
                <c:pt idx="9157">
                  <c:v>290.68444636468837</c:v>
                </c:pt>
                <c:pt idx="9158">
                  <c:v>290.68444636468837</c:v>
                </c:pt>
                <c:pt idx="9159">
                  <c:v>290.68444636468837</c:v>
                </c:pt>
                <c:pt idx="9160">
                  <c:v>290.68444636468837</c:v>
                </c:pt>
                <c:pt idx="9161">
                  <c:v>290.68444636468837</c:v>
                </c:pt>
                <c:pt idx="9162">
                  <c:v>290.68444636468837</c:v>
                </c:pt>
                <c:pt idx="9163">
                  <c:v>290.68444636468837</c:v>
                </c:pt>
                <c:pt idx="9164">
                  <c:v>290.68444636468837</c:v>
                </c:pt>
                <c:pt idx="9165">
                  <c:v>290.68444636468837</c:v>
                </c:pt>
                <c:pt idx="9166">
                  <c:v>290.68444636468837</c:v>
                </c:pt>
                <c:pt idx="9167">
                  <c:v>290.68444636468837</c:v>
                </c:pt>
                <c:pt idx="9168">
                  <c:v>290.68444636468837</c:v>
                </c:pt>
                <c:pt idx="9169">
                  <c:v>290.68444636468837</c:v>
                </c:pt>
                <c:pt idx="9170">
                  <c:v>290.68444636468837</c:v>
                </c:pt>
                <c:pt idx="9171">
                  <c:v>290.68444636468837</c:v>
                </c:pt>
                <c:pt idx="9172">
                  <c:v>290.68444636468837</c:v>
                </c:pt>
                <c:pt idx="9173">
                  <c:v>290.68444636468837</c:v>
                </c:pt>
                <c:pt idx="9174">
                  <c:v>290.68444636468837</c:v>
                </c:pt>
                <c:pt idx="9175">
                  <c:v>290.68444636468837</c:v>
                </c:pt>
                <c:pt idx="9176">
                  <c:v>290.68444636468837</c:v>
                </c:pt>
                <c:pt idx="9177">
                  <c:v>290.68444636468837</c:v>
                </c:pt>
                <c:pt idx="9178">
                  <c:v>290.68444636468837</c:v>
                </c:pt>
                <c:pt idx="9179">
                  <c:v>290.68444636468837</c:v>
                </c:pt>
                <c:pt idx="9180">
                  <c:v>290.68444636468837</c:v>
                </c:pt>
                <c:pt idx="9181">
                  <c:v>290.68444636468837</c:v>
                </c:pt>
                <c:pt idx="9182">
                  <c:v>290.68444636468837</c:v>
                </c:pt>
                <c:pt idx="9183">
                  <c:v>290.68444636468837</c:v>
                </c:pt>
                <c:pt idx="9184">
                  <c:v>290.68444636468837</c:v>
                </c:pt>
                <c:pt idx="9185">
                  <c:v>290.68444636468837</c:v>
                </c:pt>
                <c:pt idx="9186">
                  <c:v>290.68444636468837</c:v>
                </c:pt>
                <c:pt idx="9187">
                  <c:v>290.68444636468837</c:v>
                </c:pt>
                <c:pt idx="9188">
                  <c:v>290.68444636468837</c:v>
                </c:pt>
                <c:pt idx="9189">
                  <c:v>290.68444636468837</c:v>
                </c:pt>
                <c:pt idx="9190">
                  <c:v>290.68444636468837</c:v>
                </c:pt>
                <c:pt idx="9191">
                  <c:v>290.68444636468837</c:v>
                </c:pt>
                <c:pt idx="9192">
                  <c:v>290.68444636468837</c:v>
                </c:pt>
                <c:pt idx="9193">
                  <c:v>290.68444636468837</c:v>
                </c:pt>
                <c:pt idx="9194">
                  <c:v>290.68444636468837</c:v>
                </c:pt>
                <c:pt idx="9195">
                  <c:v>290.68444636468837</c:v>
                </c:pt>
                <c:pt idx="9196">
                  <c:v>290.68444636468837</c:v>
                </c:pt>
                <c:pt idx="9197">
                  <c:v>290.68444636468837</c:v>
                </c:pt>
                <c:pt idx="9198">
                  <c:v>290.68444636468837</c:v>
                </c:pt>
                <c:pt idx="9199">
                  <c:v>290.68444636468837</c:v>
                </c:pt>
                <c:pt idx="9200">
                  <c:v>290.68444636468837</c:v>
                </c:pt>
                <c:pt idx="9201">
                  <c:v>290.68444636468837</c:v>
                </c:pt>
                <c:pt idx="9202">
                  <c:v>290.68444636468837</c:v>
                </c:pt>
                <c:pt idx="9203">
                  <c:v>290.68444636468837</c:v>
                </c:pt>
                <c:pt idx="9204">
                  <c:v>290.68444636468837</c:v>
                </c:pt>
                <c:pt idx="9205">
                  <c:v>290.68444636468837</c:v>
                </c:pt>
                <c:pt idx="9206">
                  <c:v>290.68444636468837</c:v>
                </c:pt>
                <c:pt idx="9207">
                  <c:v>290.68444636468837</c:v>
                </c:pt>
                <c:pt idx="9208">
                  <c:v>290.68444636468837</c:v>
                </c:pt>
                <c:pt idx="9209">
                  <c:v>290.68444636468837</c:v>
                </c:pt>
                <c:pt idx="9210">
                  <c:v>290.68444636468837</c:v>
                </c:pt>
                <c:pt idx="9211">
                  <c:v>290.68444636468837</c:v>
                </c:pt>
                <c:pt idx="9212">
                  <c:v>290.68444636468837</c:v>
                </c:pt>
                <c:pt idx="9213">
                  <c:v>290.68444636468837</c:v>
                </c:pt>
                <c:pt idx="9214">
                  <c:v>290.68444636468837</c:v>
                </c:pt>
                <c:pt idx="9215">
                  <c:v>290.68444636468837</c:v>
                </c:pt>
                <c:pt idx="9216">
                  <c:v>290.68444636468837</c:v>
                </c:pt>
                <c:pt idx="9217">
                  <c:v>290.68444636468837</c:v>
                </c:pt>
                <c:pt idx="9218">
                  <c:v>290.68444636468837</c:v>
                </c:pt>
                <c:pt idx="9219">
                  <c:v>290.68444636468837</c:v>
                </c:pt>
                <c:pt idx="9220">
                  <c:v>290.68444636468837</c:v>
                </c:pt>
                <c:pt idx="9221">
                  <c:v>290.68444636468837</c:v>
                </c:pt>
                <c:pt idx="9222">
                  <c:v>290.68444636468837</c:v>
                </c:pt>
                <c:pt idx="9223">
                  <c:v>290.68444636468837</c:v>
                </c:pt>
                <c:pt idx="9224">
                  <c:v>290.68444636468837</c:v>
                </c:pt>
                <c:pt idx="9225">
                  <c:v>290.68444636468837</c:v>
                </c:pt>
                <c:pt idx="9226">
                  <c:v>290.68444636468837</c:v>
                </c:pt>
                <c:pt idx="9227">
                  <c:v>290.68444636468837</c:v>
                </c:pt>
                <c:pt idx="9228">
                  <c:v>290.68444636468837</c:v>
                </c:pt>
                <c:pt idx="9229">
                  <c:v>290.68444636468837</c:v>
                </c:pt>
                <c:pt idx="9230">
                  <c:v>290.68444636468837</c:v>
                </c:pt>
                <c:pt idx="9231">
                  <c:v>290.68444636468837</c:v>
                </c:pt>
                <c:pt idx="9232">
                  <c:v>290.68444636468837</c:v>
                </c:pt>
                <c:pt idx="9233">
                  <c:v>290.68444636468837</c:v>
                </c:pt>
                <c:pt idx="9234">
                  <c:v>290.68444636468837</c:v>
                </c:pt>
                <c:pt idx="9235">
                  <c:v>290.68444636468837</c:v>
                </c:pt>
                <c:pt idx="9236">
                  <c:v>290.68444636468837</c:v>
                </c:pt>
                <c:pt idx="9237">
                  <c:v>290.68444636468837</c:v>
                </c:pt>
                <c:pt idx="9238">
                  <c:v>290.68444636468837</c:v>
                </c:pt>
                <c:pt idx="9239">
                  <c:v>290.68444636468837</c:v>
                </c:pt>
                <c:pt idx="9240">
                  <c:v>290.68444636468837</c:v>
                </c:pt>
                <c:pt idx="9241">
                  <c:v>290.68444636468837</c:v>
                </c:pt>
                <c:pt idx="9242">
                  <c:v>290.68444636468837</c:v>
                </c:pt>
                <c:pt idx="9243">
                  <c:v>290.68444636468837</c:v>
                </c:pt>
                <c:pt idx="9244">
                  <c:v>290.68444636468837</c:v>
                </c:pt>
                <c:pt idx="9245">
                  <c:v>290.68444636468837</c:v>
                </c:pt>
                <c:pt idx="9246">
                  <c:v>290.68444636468837</c:v>
                </c:pt>
                <c:pt idx="9247">
                  <c:v>290.68444636468837</c:v>
                </c:pt>
                <c:pt idx="9248">
                  <c:v>290.68444636468837</c:v>
                </c:pt>
                <c:pt idx="9249">
                  <c:v>290.68444636468837</c:v>
                </c:pt>
                <c:pt idx="9250">
                  <c:v>290.68444636468837</c:v>
                </c:pt>
                <c:pt idx="9251">
                  <c:v>290.68444636468837</c:v>
                </c:pt>
                <c:pt idx="9252">
                  <c:v>290.68444636468837</c:v>
                </c:pt>
                <c:pt idx="9253">
                  <c:v>290.68444636468837</c:v>
                </c:pt>
                <c:pt idx="9254">
                  <c:v>290.68444636468837</c:v>
                </c:pt>
                <c:pt idx="9255">
                  <c:v>290.68444636468837</c:v>
                </c:pt>
                <c:pt idx="9256">
                  <c:v>290.68444636468837</c:v>
                </c:pt>
                <c:pt idx="9257">
                  <c:v>290.68444636468837</c:v>
                </c:pt>
                <c:pt idx="9258">
                  <c:v>290.68444636468837</c:v>
                </c:pt>
                <c:pt idx="9259">
                  <c:v>290.68444636468837</c:v>
                </c:pt>
                <c:pt idx="9260">
                  <c:v>290.68444636468837</c:v>
                </c:pt>
                <c:pt idx="9261">
                  <c:v>290.68444636468837</c:v>
                </c:pt>
                <c:pt idx="9262">
                  <c:v>290.68444636468837</c:v>
                </c:pt>
                <c:pt idx="9263">
                  <c:v>290.68444636468837</c:v>
                </c:pt>
                <c:pt idx="9264">
                  <c:v>290.68444636468837</c:v>
                </c:pt>
                <c:pt idx="9265">
                  <c:v>290.68444636468837</c:v>
                </c:pt>
                <c:pt idx="9266">
                  <c:v>290.68444636468837</c:v>
                </c:pt>
                <c:pt idx="9267">
                  <c:v>290.68444636468837</c:v>
                </c:pt>
                <c:pt idx="9268">
                  <c:v>290.68444636468837</c:v>
                </c:pt>
                <c:pt idx="9269">
                  <c:v>290.68444636468837</c:v>
                </c:pt>
                <c:pt idx="9270">
                  <c:v>290.68444636468837</c:v>
                </c:pt>
                <c:pt idx="9271">
                  <c:v>290.68444636468837</c:v>
                </c:pt>
                <c:pt idx="9272">
                  <c:v>290.68444636468837</c:v>
                </c:pt>
                <c:pt idx="9273">
                  <c:v>290.68444636468837</c:v>
                </c:pt>
                <c:pt idx="9274">
                  <c:v>290.68444636468837</c:v>
                </c:pt>
                <c:pt idx="9275">
                  <c:v>290.68444636468837</c:v>
                </c:pt>
                <c:pt idx="9276">
                  <c:v>290.68444636468837</c:v>
                </c:pt>
                <c:pt idx="9277">
                  <c:v>290.68444636468837</c:v>
                </c:pt>
                <c:pt idx="9278">
                  <c:v>290.68444636468837</c:v>
                </c:pt>
                <c:pt idx="9279">
                  <c:v>290.68444636468837</c:v>
                </c:pt>
                <c:pt idx="9280">
                  <c:v>290.68444636468837</c:v>
                </c:pt>
                <c:pt idx="9281">
                  <c:v>290.68444636468837</c:v>
                </c:pt>
                <c:pt idx="9282">
                  <c:v>290.69010520710935</c:v>
                </c:pt>
                <c:pt idx="9283">
                  <c:v>290.69010520710935</c:v>
                </c:pt>
                <c:pt idx="9284">
                  <c:v>290.69010520710935</c:v>
                </c:pt>
                <c:pt idx="9285">
                  <c:v>290.69010520710935</c:v>
                </c:pt>
                <c:pt idx="9286">
                  <c:v>290.69010520710935</c:v>
                </c:pt>
                <c:pt idx="9287">
                  <c:v>290.69010520710935</c:v>
                </c:pt>
                <c:pt idx="9288">
                  <c:v>290.69010520710935</c:v>
                </c:pt>
                <c:pt idx="9289">
                  <c:v>290.69010520710935</c:v>
                </c:pt>
                <c:pt idx="9290">
                  <c:v>290.69010520710935</c:v>
                </c:pt>
                <c:pt idx="9291">
                  <c:v>290.69010520710935</c:v>
                </c:pt>
                <c:pt idx="9292">
                  <c:v>290.69010520710935</c:v>
                </c:pt>
                <c:pt idx="9293">
                  <c:v>290.69010520710935</c:v>
                </c:pt>
                <c:pt idx="9294">
                  <c:v>290.69010520710935</c:v>
                </c:pt>
                <c:pt idx="9295">
                  <c:v>290.69010520710935</c:v>
                </c:pt>
                <c:pt idx="9296">
                  <c:v>290.69010520710935</c:v>
                </c:pt>
                <c:pt idx="9297">
                  <c:v>290.69010520710935</c:v>
                </c:pt>
                <c:pt idx="9298">
                  <c:v>290.69010520710935</c:v>
                </c:pt>
                <c:pt idx="9299">
                  <c:v>290.69010520710935</c:v>
                </c:pt>
                <c:pt idx="9300">
                  <c:v>290.69010520710935</c:v>
                </c:pt>
                <c:pt idx="9301">
                  <c:v>290.69010520710935</c:v>
                </c:pt>
                <c:pt idx="9302">
                  <c:v>290.69010520710935</c:v>
                </c:pt>
                <c:pt idx="9303">
                  <c:v>290.69010520710935</c:v>
                </c:pt>
                <c:pt idx="9304">
                  <c:v>290.69010520710935</c:v>
                </c:pt>
                <c:pt idx="9305">
                  <c:v>290.69010520710935</c:v>
                </c:pt>
                <c:pt idx="9306">
                  <c:v>290.69010520710935</c:v>
                </c:pt>
                <c:pt idx="9307">
                  <c:v>290.69010520710935</c:v>
                </c:pt>
                <c:pt idx="9308">
                  <c:v>290.69010520710935</c:v>
                </c:pt>
                <c:pt idx="9309">
                  <c:v>290.69010520710935</c:v>
                </c:pt>
                <c:pt idx="9310">
                  <c:v>290.69010520710935</c:v>
                </c:pt>
                <c:pt idx="9311">
                  <c:v>290.69010520710935</c:v>
                </c:pt>
                <c:pt idx="9312">
                  <c:v>290.69010520710935</c:v>
                </c:pt>
                <c:pt idx="9313">
                  <c:v>290.69010520710935</c:v>
                </c:pt>
                <c:pt idx="9314">
                  <c:v>290.69010520710935</c:v>
                </c:pt>
                <c:pt idx="9315">
                  <c:v>290.69010520710935</c:v>
                </c:pt>
                <c:pt idx="9316">
                  <c:v>290.69010520710935</c:v>
                </c:pt>
                <c:pt idx="9317">
                  <c:v>290.69010520710935</c:v>
                </c:pt>
                <c:pt idx="9318">
                  <c:v>290.69010520710935</c:v>
                </c:pt>
                <c:pt idx="9319">
                  <c:v>290.69010520710935</c:v>
                </c:pt>
                <c:pt idx="9320">
                  <c:v>290.69010520710935</c:v>
                </c:pt>
                <c:pt idx="9321">
                  <c:v>290.69010520710935</c:v>
                </c:pt>
                <c:pt idx="9322">
                  <c:v>290.69010520710935</c:v>
                </c:pt>
                <c:pt idx="9323">
                  <c:v>290.69010520710935</c:v>
                </c:pt>
                <c:pt idx="9324">
                  <c:v>290.69010520710935</c:v>
                </c:pt>
                <c:pt idx="9325">
                  <c:v>290.69010520710935</c:v>
                </c:pt>
                <c:pt idx="9326">
                  <c:v>290.69010520710935</c:v>
                </c:pt>
                <c:pt idx="9327">
                  <c:v>290.69010520710935</c:v>
                </c:pt>
                <c:pt idx="9328">
                  <c:v>290.70142289195144</c:v>
                </c:pt>
                <c:pt idx="9329">
                  <c:v>290.70142289195144</c:v>
                </c:pt>
                <c:pt idx="9330">
                  <c:v>290.70142289195144</c:v>
                </c:pt>
                <c:pt idx="9331">
                  <c:v>290.70142289195144</c:v>
                </c:pt>
                <c:pt idx="9332">
                  <c:v>290.70142289195144</c:v>
                </c:pt>
                <c:pt idx="9333">
                  <c:v>290.70142289195144</c:v>
                </c:pt>
                <c:pt idx="9334">
                  <c:v>290.70142289195144</c:v>
                </c:pt>
                <c:pt idx="9335">
                  <c:v>290.70142289195144</c:v>
                </c:pt>
                <c:pt idx="9336">
                  <c:v>290.70142289195144</c:v>
                </c:pt>
                <c:pt idx="9337">
                  <c:v>290.70142289195144</c:v>
                </c:pt>
                <c:pt idx="9338">
                  <c:v>290.70142289195144</c:v>
                </c:pt>
                <c:pt idx="9339">
                  <c:v>290.70142289195144</c:v>
                </c:pt>
                <c:pt idx="9340">
                  <c:v>290.70142289195144</c:v>
                </c:pt>
                <c:pt idx="9341">
                  <c:v>290.70142289195144</c:v>
                </c:pt>
                <c:pt idx="9342">
                  <c:v>290.70142289195144</c:v>
                </c:pt>
                <c:pt idx="9343">
                  <c:v>290.70142289195144</c:v>
                </c:pt>
                <c:pt idx="9344">
                  <c:v>290.70142289195144</c:v>
                </c:pt>
                <c:pt idx="9345">
                  <c:v>290.70142289195144</c:v>
                </c:pt>
                <c:pt idx="9346">
                  <c:v>290.70142289195144</c:v>
                </c:pt>
                <c:pt idx="9347">
                  <c:v>290.70142289195144</c:v>
                </c:pt>
                <c:pt idx="9348">
                  <c:v>290.70142289195144</c:v>
                </c:pt>
                <c:pt idx="9349">
                  <c:v>290.70142289195144</c:v>
                </c:pt>
                <c:pt idx="9350">
                  <c:v>290.70142289195144</c:v>
                </c:pt>
                <c:pt idx="9351">
                  <c:v>290.70142289195144</c:v>
                </c:pt>
                <c:pt idx="9352">
                  <c:v>290.70142289195144</c:v>
                </c:pt>
                <c:pt idx="9353">
                  <c:v>290.70142289195144</c:v>
                </c:pt>
                <c:pt idx="9354">
                  <c:v>290.70142289195144</c:v>
                </c:pt>
                <c:pt idx="9355">
                  <c:v>290.70142289195144</c:v>
                </c:pt>
                <c:pt idx="9356">
                  <c:v>290.70142289195144</c:v>
                </c:pt>
                <c:pt idx="9357">
                  <c:v>290.70142289195144</c:v>
                </c:pt>
                <c:pt idx="9358">
                  <c:v>290.70142289195144</c:v>
                </c:pt>
                <c:pt idx="9359">
                  <c:v>290.70142289195144</c:v>
                </c:pt>
                <c:pt idx="9360">
                  <c:v>290.70142289195144</c:v>
                </c:pt>
                <c:pt idx="9361">
                  <c:v>290.70142289195144</c:v>
                </c:pt>
                <c:pt idx="9362">
                  <c:v>290.70142289195144</c:v>
                </c:pt>
                <c:pt idx="9363">
                  <c:v>290.70142289195144</c:v>
                </c:pt>
                <c:pt idx="9364">
                  <c:v>290.70142289195144</c:v>
                </c:pt>
                <c:pt idx="9365">
                  <c:v>290.70142289195144</c:v>
                </c:pt>
                <c:pt idx="9366">
                  <c:v>290.70142289195144</c:v>
                </c:pt>
                <c:pt idx="9367">
                  <c:v>290.70142289195144</c:v>
                </c:pt>
                <c:pt idx="9368">
                  <c:v>290.70142289195144</c:v>
                </c:pt>
                <c:pt idx="9369">
                  <c:v>290.70142289195144</c:v>
                </c:pt>
                <c:pt idx="9370">
                  <c:v>290.70142289195144</c:v>
                </c:pt>
                <c:pt idx="9371">
                  <c:v>290.70142289195144</c:v>
                </c:pt>
                <c:pt idx="9372">
                  <c:v>290.70142289195144</c:v>
                </c:pt>
                <c:pt idx="9373">
                  <c:v>290.70142289195144</c:v>
                </c:pt>
                <c:pt idx="9374">
                  <c:v>290.70142289195144</c:v>
                </c:pt>
                <c:pt idx="9375">
                  <c:v>290.70142289195144</c:v>
                </c:pt>
                <c:pt idx="9376">
                  <c:v>290.70142289195144</c:v>
                </c:pt>
                <c:pt idx="9377">
                  <c:v>290.70142289195144</c:v>
                </c:pt>
                <c:pt idx="9378">
                  <c:v>290.70142289195144</c:v>
                </c:pt>
                <c:pt idx="9379">
                  <c:v>290.70142289195144</c:v>
                </c:pt>
                <c:pt idx="9380">
                  <c:v>290.70142289195144</c:v>
                </c:pt>
                <c:pt idx="9381">
                  <c:v>290.70142289195144</c:v>
                </c:pt>
                <c:pt idx="9382">
                  <c:v>290.70142289195144</c:v>
                </c:pt>
                <c:pt idx="9383">
                  <c:v>290.70142289195144</c:v>
                </c:pt>
                <c:pt idx="9384">
                  <c:v>290.70142289195144</c:v>
                </c:pt>
                <c:pt idx="9385">
                  <c:v>290.70142289195144</c:v>
                </c:pt>
                <c:pt idx="9386">
                  <c:v>290.70142289195144</c:v>
                </c:pt>
                <c:pt idx="9387">
                  <c:v>290.70142289195144</c:v>
                </c:pt>
                <c:pt idx="9388">
                  <c:v>290.70142289195144</c:v>
                </c:pt>
                <c:pt idx="9389">
                  <c:v>290.70142289195144</c:v>
                </c:pt>
                <c:pt idx="9390">
                  <c:v>290.70142289195144</c:v>
                </c:pt>
                <c:pt idx="9391">
                  <c:v>290.70142289195144</c:v>
                </c:pt>
                <c:pt idx="9392">
                  <c:v>290.70142289195144</c:v>
                </c:pt>
                <c:pt idx="9393">
                  <c:v>290.70142289195144</c:v>
                </c:pt>
                <c:pt idx="9394">
                  <c:v>290.70142289195144</c:v>
                </c:pt>
                <c:pt idx="9395">
                  <c:v>290.70142289195144</c:v>
                </c:pt>
                <c:pt idx="9396">
                  <c:v>290.70425231316199</c:v>
                </c:pt>
                <c:pt idx="9397">
                  <c:v>290.71556999800407</c:v>
                </c:pt>
                <c:pt idx="9398">
                  <c:v>290.71839941921456</c:v>
                </c:pt>
                <c:pt idx="9399">
                  <c:v>290.7608407373724</c:v>
                </c:pt>
                <c:pt idx="9400">
                  <c:v>290.79479379189866</c:v>
                </c:pt>
                <c:pt idx="9401">
                  <c:v>290.82025858279337</c:v>
                </c:pt>
                <c:pt idx="9402">
                  <c:v>290.8428939524776</c:v>
                </c:pt>
                <c:pt idx="9403">
                  <c:v>290.89665295547752</c:v>
                </c:pt>
                <c:pt idx="9404">
                  <c:v>290.9504119584775</c:v>
                </c:pt>
                <c:pt idx="9405">
                  <c:v>291.04661227963527</c:v>
                </c:pt>
                <c:pt idx="9406">
                  <c:v>291.13432433716144</c:v>
                </c:pt>
                <c:pt idx="9407">
                  <c:v>291.21354813105609</c:v>
                </c:pt>
                <c:pt idx="9408">
                  <c:v>291.2757953976876</c:v>
                </c:pt>
                <c:pt idx="9409">
                  <c:v>291.29277192495073</c:v>
                </c:pt>
                <c:pt idx="9410">
                  <c:v>291.29277192495073</c:v>
                </c:pt>
                <c:pt idx="9411">
                  <c:v>291.29277192495073</c:v>
                </c:pt>
                <c:pt idx="9412">
                  <c:v>291.29277192495073</c:v>
                </c:pt>
                <c:pt idx="9413">
                  <c:v>291.29277192495073</c:v>
                </c:pt>
                <c:pt idx="9414">
                  <c:v>291.29277192495073</c:v>
                </c:pt>
                <c:pt idx="9415">
                  <c:v>291.29277192495073</c:v>
                </c:pt>
                <c:pt idx="9416">
                  <c:v>291.29277192495073</c:v>
                </c:pt>
                <c:pt idx="9417">
                  <c:v>291.29277192495073</c:v>
                </c:pt>
                <c:pt idx="9418">
                  <c:v>291.29277192495073</c:v>
                </c:pt>
                <c:pt idx="9419">
                  <c:v>291.29277192495073</c:v>
                </c:pt>
                <c:pt idx="9420">
                  <c:v>291.29277192495073</c:v>
                </c:pt>
                <c:pt idx="9421">
                  <c:v>291.29277192495073</c:v>
                </c:pt>
                <c:pt idx="9422">
                  <c:v>291.29277192495073</c:v>
                </c:pt>
                <c:pt idx="9423">
                  <c:v>291.29277192495073</c:v>
                </c:pt>
                <c:pt idx="9424">
                  <c:v>291.29277192495073</c:v>
                </c:pt>
                <c:pt idx="9425">
                  <c:v>291.29277192495073</c:v>
                </c:pt>
                <c:pt idx="9426">
                  <c:v>291.29277192495073</c:v>
                </c:pt>
                <c:pt idx="9427">
                  <c:v>291.29277192495073</c:v>
                </c:pt>
                <c:pt idx="9428">
                  <c:v>291.29277192495073</c:v>
                </c:pt>
                <c:pt idx="9429">
                  <c:v>291.29277192495073</c:v>
                </c:pt>
                <c:pt idx="9430">
                  <c:v>291.29277192495073</c:v>
                </c:pt>
                <c:pt idx="9431">
                  <c:v>291.29277192495073</c:v>
                </c:pt>
                <c:pt idx="9432">
                  <c:v>291.29277192495073</c:v>
                </c:pt>
                <c:pt idx="9433">
                  <c:v>291.29277192495073</c:v>
                </c:pt>
                <c:pt idx="9434">
                  <c:v>291.29277192495073</c:v>
                </c:pt>
                <c:pt idx="9435">
                  <c:v>291.29277192495073</c:v>
                </c:pt>
                <c:pt idx="9436">
                  <c:v>291.29277192495073</c:v>
                </c:pt>
                <c:pt idx="9437">
                  <c:v>291.29277192495073</c:v>
                </c:pt>
                <c:pt idx="9438">
                  <c:v>291.29277192495073</c:v>
                </c:pt>
                <c:pt idx="9439">
                  <c:v>291.29277192495078</c:v>
                </c:pt>
                <c:pt idx="9440">
                  <c:v>291.29277192495078</c:v>
                </c:pt>
                <c:pt idx="9441">
                  <c:v>291.29277192495078</c:v>
                </c:pt>
                <c:pt idx="9442">
                  <c:v>291.29560134616128</c:v>
                </c:pt>
                <c:pt idx="9443">
                  <c:v>291.29560134616128</c:v>
                </c:pt>
                <c:pt idx="9444">
                  <c:v>291.29560134616128</c:v>
                </c:pt>
                <c:pt idx="9445">
                  <c:v>291.29560134616128</c:v>
                </c:pt>
                <c:pt idx="9446">
                  <c:v>291.29560134616128</c:v>
                </c:pt>
                <c:pt idx="9447">
                  <c:v>291.29560134616128</c:v>
                </c:pt>
                <c:pt idx="9448">
                  <c:v>291.29560134616128</c:v>
                </c:pt>
                <c:pt idx="9449">
                  <c:v>291.29560134616128</c:v>
                </c:pt>
                <c:pt idx="9450">
                  <c:v>291.29560134616128</c:v>
                </c:pt>
                <c:pt idx="9451">
                  <c:v>291.29560134616128</c:v>
                </c:pt>
                <c:pt idx="9452">
                  <c:v>291.29560134616128</c:v>
                </c:pt>
                <c:pt idx="9453">
                  <c:v>291.29560134616128</c:v>
                </c:pt>
                <c:pt idx="9454">
                  <c:v>291.29560134616128</c:v>
                </c:pt>
                <c:pt idx="9455">
                  <c:v>291.29560134616128</c:v>
                </c:pt>
                <c:pt idx="9456">
                  <c:v>291.29560134616128</c:v>
                </c:pt>
                <c:pt idx="9457">
                  <c:v>291.29560134616128</c:v>
                </c:pt>
                <c:pt idx="9458">
                  <c:v>291.29560134616128</c:v>
                </c:pt>
                <c:pt idx="9459">
                  <c:v>291.29560134616128</c:v>
                </c:pt>
                <c:pt idx="9460">
                  <c:v>291.29560134616128</c:v>
                </c:pt>
                <c:pt idx="9461">
                  <c:v>291.29560134616128</c:v>
                </c:pt>
                <c:pt idx="9462">
                  <c:v>291.29560134616128</c:v>
                </c:pt>
                <c:pt idx="9463">
                  <c:v>291.29560134616128</c:v>
                </c:pt>
                <c:pt idx="9464">
                  <c:v>291.29560134616128</c:v>
                </c:pt>
                <c:pt idx="9465">
                  <c:v>291.29560134616128</c:v>
                </c:pt>
                <c:pt idx="9466">
                  <c:v>291.29560134616128</c:v>
                </c:pt>
                <c:pt idx="9467">
                  <c:v>291.29560134616128</c:v>
                </c:pt>
                <c:pt idx="9468">
                  <c:v>291.29560134616128</c:v>
                </c:pt>
                <c:pt idx="9469">
                  <c:v>291.29560134616128</c:v>
                </c:pt>
                <c:pt idx="9470">
                  <c:v>291.29560134616128</c:v>
                </c:pt>
                <c:pt idx="9471">
                  <c:v>291.29560134616128</c:v>
                </c:pt>
                <c:pt idx="9472">
                  <c:v>291.29560134616128</c:v>
                </c:pt>
                <c:pt idx="9473">
                  <c:v>291.29560134616128</c:v>
                </c:pt>
                <c:pt idx="9474">
                  <c:v>291.29560134616128</c:v>
                </c:pt>
                <c:pt idx="9475">
                  <c:v>291.29560134616128</c:v>
                </c:pt>
                <c:pt idx="9476">
                  <c:v>291.29560134616128</c:v>
                </c:pt>
                <c:pt idx="9477">
                  <c:v>291.29560134616128</c:v>
                </c:pt>
                <c:pt idx="9478">
                  <c:v>291.29560134616128</c:v>
                </c:pt>
                <c:pt idx="9479">
                  <c:v>291.29560134616128</c:v>
                </c:pt>
                <c:pt idx="9480">
                  <c:v>291.29560134616128</c:v>
                </c:pt>
                <c:pt idx="9481">
                  <c:v>291.29560134616128</c:v>
                </c:pt>
                <c:pt idx="9482">
                  <c:v>291.29560134616128</c:v>
                </c:pt>
                <c:pt idx="9483">
                  <c:v>291.29560134616128</c:v>
                </c:pt>
                <c:pt idx="9484">
                  <c:v>291.29560134616128</c:v>
                </c:pt>
                <c:pt idx="9485">
                  <c:v>291.29560134616128</c:v>
                </c:pt>
                <c:pt idx="9486">
                  <c:v>291.29560134616128</c:v>
                </c:pt>
                <c:pt idx="9487">
                  <c:v>291.29560134616128</c:v>
                </c:pt>
                <c:pt idx="9488">
                  <c:v>291.29560134616128</c:v>
                </c:pt>
                <c:pt idx="9489">
                  <c:v>291.29560134616128</c:v>
                </c:pt>
                <c:pt idx="9490">
                  <c:v>291.29560134616128</c:v>
                </c:pt>
                <c:pt idx="9491">
                  <c:v>291.29560134616128</c:v>
                </c:pt>
                <c:pt idx="9492">
                  <c:v>291.29560134616128</c:v>
                </c:pt>
                <c:pt idx="9493">
                  <c:v>291.35501919158224</c:v>
                </c:pt>
                <c:pt idx="9494">
                  <c:v>291.35501919158224</c:v>
                </c:pt>
                <c:pt idx="9495">
                  <c:v>291.35501919158224</c:v>
                </c:pt>
                <c:pt idx="9496">
                  <c:v>291.35501919158224</c:v>
                </c:pt>
                <c:pt idx="9497">
                  <c:v>291.35501919158224</c:v>
                </c:pt>
                <c:pt idx="9498">
                  <c:v>291.35501919158224</c:v>
                </c:pt>
                <c:pt idx="9499">
                  <c:v>291.35501919158224</c:v>
                </c:pt>
                <c:pt idx="9500">
                  <c:v>291.35501919158224</c:v>
                </c:pt>
                <c:pt idx="9501">
                  <c:v>291.35501919158224</c:v>
                </c:pt>
                <c:pt idx="9502">
                  <c:v>291.35501919158224</c:v>
                </c:pt>
                <c:pt idx="9503">
                  <c:v>291.35501919158224</c:v>
                </c:pt>
                <c:pt idx="9504">
                  <c:v>291.35501919158224</c:v>
                </c:pt>
                <c:pt idx="9505">
                  <c:v>291.35501919158224</c:v>
                </c:pt>
                <c:pt idx="9506">
                  <c:v>291.35501919158224</c:v>
                </c:pt>
                <c:pt idx="9507">
                  <c:v>291.35501919158224</c:v>
                </c:pt>
                <c:pt idx="9508">
                  <c:v>291.35501919158224</c:v>
                </c:pt>
                <c:pt idx="9509">
                  <c:v>291.35501919158224</c:v>
                </c:pt>
                <c:pt idx="9510">
                  <c:v>291.35501919158224</c:v>
                </c:pt>
                <c:pt idx="9511">
                  <c:v>291.35501919158224</c:v>
                </c:pt>
                <c:pt idx="9512">
                  <c:v>291.35501919158224</c:v>
                </c:pt>
                <c:pt idx="9513">
                  <c:v>291.35501919158224</c:v>
                </c:pt>
                <c:pt idx="9514">
                  <c:v>291.35501919158224</c:v>
                </c:pt>
                <c:pt idx="9515">
                  <c:v>291.40311935216113</c:v>
                </c:pt>
                <c:pt idx="9516">
                  <c:v>291.40311935216113</c:v>
                </c:pt>
                <c:pt idx="9517">
                  <c:v>291.40311935216113</c:v>
                </c:pt>
                <c:pt idx="9518">
                  <c:v>291.40311935216113</c:v>
                </c:pt>
                <c:pt idx="9519">
                  <c:v>291.40311935216113</c:v>
                </c:pt>
                <c:pt idx="9520">
                  <c:v>291.40311935216113</c:v>
                </c:pt>
                <c:pt idx="9521">
                  <c:v>291.40311935216113</c:v>
                </c:pt>
                <c:pt idx="9522">
                  <c:v>291.40311935216113</c:v>
                </c:pt>
                <c:pt idx="9523">
                  <c:v>291.40594877337162</c:v>
                </c:pt>
                <c:pt idx="9524">
                  <c:v>291.40594877337162</c:v>
                </c:pt>
                <c:pt idx="9525">
                  <c:v>291.40594877337162</c:v>
                </c:pt>
                <c:pt idx="9526">
                  <c:v>291.40594877337162</c:v>
                </c:pt>
                <c:pt idx="9527">
                  <c:v>291.40594877337162</c:v>
                </c:pt>
                <c:pt idx="9528">
                  <c:v>291.40594877337162</c:v>
                </c:pt>
                <c:pt idx="9529">
                  <c:v>291.40594877337162</c:v>
                </c:pt>
                <c:pt idx="9530">
                  <c:v>291.40594877337162</c:v>
                </c:pt>
                <c:pt idx="9531">
                  <c:v>291.40594877337162</c:v>
                </c:pt>
                <c:pt idx="9532">
                  <c:v>291.40594877337162</c:v>
                </c:pt>
                <c:pt idx="9533">
                  <c:v>291.40594877337162</c:v>
                </c:pt>
                <c:pt idx="9534">
                  <c:v>291.40594877337162</c:v>
                </c:pt>
                <c:pt idx="9535">
                  <c:v>291.40594877337162</c:v>
                </c:pt>
                <c:pt idx="9536">
                  <c:v>291.40594877337162</c:v>
                </c:pt>
                <c:pt idx="9537">
                  <c:v>291.40594877337162</c:v>
                </c:pt>
                <c:pt idx="9538">
                  <c:v>291.40594877337162</c:v>
                </c:pt>
                <c:pt idx="9539">
                  <c:v>291.40594877337162</c:v>
                </c:pt>
                <c:pt idx="9540">
                  <c:v>291.40594877337162</c:v>
                </c:pt>
                <c:pt idx="9541">
                  <c:v>291.40594877337162</c:v>
                </c:pt>
                <c:pt idx="9542">
                  <c:v>291.40594877337162</c:v>
                </c:pt>
                <c:pt idx="9543">
                  <c:v>291.40594877337162</c:v>
                </c:pt>
                <c:pt idx="9544">
                  <c:v>291.40594877337162</c:v>
                </c:pt>
                <c:pt idx="9545">
                  <c:v>291.40594877337162</c:v>
                </c:pt>
                <c:pt idx="9546">
                  <c:v>291.40594877337162</c:v>
                </c:pt>
                <c:pt idx="9547">
                  <c:v>291.40594877337162</c:v>
                </c:pt>
                <c:pt idx="9548">
                  <c:v>291.40594877337162</c:v>
                </c:pt>
                <c:pt idx="9549">
                  <c:v>291.40594877337162</c:v>
                </c:pt>
                <c:pt idx="9550">
                  <c:v>291.40594877337162</c:v>
                </c:pt>
                <c:pt idx="9551">
                  <c:v>291.40594877337162</c:v>
                </c:pt>
                <c:pt idx="9552">
                  <c:v>291.40594877337162</c:v>
                </c:pt>
                <c:pt idx="9553">
                  <c:v>291.40594877337162</c:v>
                </c:pt>
                <c:pt idx="9554">
                  <c:v>291.40594877337162</c:v>
                </c:pt>
                <c:pt idx="9555">
                  <c:v>291.40594877337162</c:v>
                </c:pt>
                <c:pt idx="9556">
                  <c:v>291.40594877337162</c:v>
                </c:pt>
                <c:pt idx="9557">
                  <c:v>291.40594877337162</c:v>
                </c:pt>
                <c:pt idx="9558">
                  <c:v>291.40594877337162</c:v>
                </c:pt>
                <c:pt idx="9559">
                  <c:v>291.40594877337162</c:v>
                </c:pt>
                <c:pt idx="9560">
                  <c:v>291.40594877337162</c:v>
                </c:pt>
                <c:pt idx="9561">
                  <c:v>291.40594877337162</c:v>
                </c:pt>
                <c:pt idx="9562">
                  <c:v>291.40877819458217</c:v>
                </c:pt>
                <c:pt idx="9563">
                  <c:v>291.41160761579272</c:v>
                </c:pt>
                <c:pt idx="9564">
                  <c:v>291.41726645821376</c:v>
                </c:pt>
                <c:pt idx="9565">
                  <c:v>291.41726645821376</c:v>
                </c:pt>
                <c:pt idx="9566">
                  <c:v>291.41726645821376</c:v>
                </c:pt>
                <c:pt idx="9567">
                  <c:v>291.41726645821376</c:v>
                </c:pt>
                <c:pt idx="9568">
                  <c:v>291.41726645821376</c:v>
                </c:pt>
                <c:pt idx="9569">
                  <c:v>291.41726645821376</c:v>
                </c:pt>
                <c:pt idx="9570">
                  <c:v>291.4229253006348</c:v>
                </c:pt>
                <c:pt idx="9571">
                  <c:v>291.4229253006348</c:v>
                </c:pt>
                <c:pt idx="9572">
                  <c:v>291.42575472184529</c:v>
                </c:pt>
                <c:pt idx="9573">
                  <c:v>291.42575472184529</c:v>
                </c:pt>
                <c:pt idx="9574">
                  <c:v>291.42575472184529</c:v>
                </c:pt>
                <c:pt idx="9575">
                  <c:v>291.42575472184529</c:v>
                </c:pt>
                <c:pt idx="9576">
                  <c:v>291.42575472184529</c:v>
                </c:pt>
                <c:pt idx="9577">
                  <c:v>291.42575472184529</c:v>
                </c:pt>
                <c:pt idx="9578">
                  <c:v>291.42575472184529</c:v>
                </c:pt>
                <c:pt idx="9579">
                  <c:v>291.42575472184529</c:v>
                </c:pt>
                <c:pt idx="9580">
                  <c:v>291.42575472184529</c:v>
                </c:pt>
                <c:pt idx="9581">
                  <c:v>291.42575472184529</c:v>
                </c:pt>
                <c:pt idx="9582">
                  <c:v>291.42575472184529</c:v>
                </c:pt>
                <c:pt idx="9583">
                  <c:v>291.42575472184529</c:v>
                </c:pt>
                <c:pt idx="9584">
                  <c:v>291.42575472184529</c:v>
                </c:pt>
                <c:pt idx="9585">
                  <c:v>291.42575472184529</c:v>
                </c:pt>
                <c:pt idx="9586">
                  <c:v>291.42575472184529</c:v>
                </c:pt>
                <c:pt idx="9587">
                  <c:v>291.42575472184529</c:v>
                </c:pt>
                <c:pt idx="9588">
                  <c:v>291.42575472184529</c:v>
                </c:pt>
                <c:pt idx="9589">
                  <c:v>291.42575472184529</c:v>
                </c:pt>
                <c:pt idx="9590">
                  <c:v>291.42575472184529</c:v>
                </c:pt>
                <c:pt idx="9591">
                  <c:v>291.42575472184529</c:v>
                </c:pt>
                <c:pt idx="9592">
                  <c:v>291.42575472184529</c:v>
                </c:pt>
                <c:pt idx="9593">
                  <c:v>291.42575472184529</c:v>
                </c:pt>
                <c:pt idx="9594">
                  <c:v>291.42575472184529</c:v>
                </c:pt>
                <c:pt idx="9595">
                  <c:v>291.42575472184529</c:v>
                </c:pt>
                <c:pt idx="9596">
                  <c:v>291.42575472184529</c:v>
                </c:pt>
                <c:pt idx="9597">
                  <c:v>291.42575472184529</c:v>
                </c:pt>
                <c:pt idx="9598">
                  <c:v>291.42575472184529</c:v>
                </c:pt>
                <c:pt idx="9599">
                  <c:v>291.42575472184529</c:v>
                </c:pt>
                <c:pt idx="9600">
                  <c:v>291.42575472184529</c:v>
                </c:pt>
                <c:pt idx="9601">
                  <c:v>291.42575472184529</c:v>
                </c:pt>
                <c:pt idx="9602">
                  <c:v>291.42575472184529</c:v>
                </c:pt>
                <c:pt idx="9603">
                  <c:v>291.42575472184529</c:v>
                </c:pt>
                <c:pt idx="9604">
                  <c:v>291.42575472184529</c:v>
                </c:pt>
                <c:pt idx="9605">
                  <c:v>291.42575472184529</c:v>
                </c:pt>
                <c:pt idx="9606">
                  <c:v>291.42575472184529</c:v>
                </c:pt>
                <c:pt idx="9607">
                  <c:v>291.42575472184529</c:v>
                </c:pt>
                <c:pt idx="9608">
                  <c:v>291.42575472184529</c:v>
                </c:pt>
                <c:pt idx="9609">
                  <c:v>291.42575472184529</c:v>
                </c:pt>
                <c:pt idx="9610">
                  <c:v>291.42575472184529</c:v>
                </c:pt>
              </c:numCache>
            </c:numRef>
          </c:yVal>
          <c:smooth val="0"/>
        </c:ser>
        <c:dLbls>
          <c:showLegendKey val="0"/>
          <c:showVal val="0"/>
          <c:showCatName val="0"/>
          <c:showSerName val="0"/>
          <c:showPercent val="0"/>
          <c:showBubbleSize val="0"/>
        </c:dLbls>
        <c:axId val="106459520"/>
        <c:axId val="106461056"/>
      </c:scatterChart>
      <c:scatterChart>
        <c:scatterStyle val="lineMarker"/>
        <c:varyColors val="0"/>
        <c:ser>
          <c:idx val="4"/>
          <c:order val="2"/>
          <c:tx>
            <c:v>Capillary rise</c:v>
          </c:tx>
          <c:spPr>
            <a:ln w="38100">
              <a:solidFill>
                <a:srgbClr val="00B050"/>
              </a:solidFill>
            </a:ln>
          </c:spPr>
          <c:marker>
            <c:symbol val="none"/>
          </c:marker>
          <c:xVal>
            <c:numRef>
              <c:f>'C_ LYWSWW_10min'!$E$11:$E$10852</c:f>
              <c:numCache>
                <c:formatCode>dd/mm/yyyy\ hh:mm:ss</c:formatCode>
                <c:ptCount val="10842"/>
                <c:pt idx="0">
                  <c:v>41389.659722222226</c:v>
                </c:pt>
                <c:pt idx="1">
                  <c:v>41389.666666666672</c:v>
                </c:pt>
                <c:pt idx="2">
                  <c:v>41389.673611111117</c:v>
                </c:pt>
                <c:pt idx="3">
                  <c:v>41389.680555555562</c:v>
                </c:pt>
                <c:pt idx="4">
                  <c:v>41389.687500000007</c:v>
                </c:pt>
                <c:pt idx="5">
                  <c:v>41389.694444444453</c:v>
                </c:pt>
                <c:pt idx="6">
                  <c:v>41389.701388888898</c:v>
                </c:pt>
                <c:pt idx="7">
                  <c:v>41389.708333333343</c:v>
                </c:pt>
                <c:pt idx="8">
                  <c:v>41389.715277777788</c:v>
                </c:pt>
                <c:pt idx="9">
                  <c:v>41389.722222222234</c:v>
                </c:pt>
                <c:pt idx="10">
                  <c:v>41389.729166666679</c:v>
                </c:pt>
                <c:pt idx="11">
                  <c:v>41389.736111111124</c:v>
                </c:pt>
                <c:pt idx="12">
                  <c:v>41389.743055555569</c:v>
                </c:pt>
                <c:pt idx="13">
                  <c:v>41389.750000000015</c:v>
                </c:pt>
                <c:pt idx="14">
                  <c:v>41389.75694444446</c:v>
                </c:pt>
                <c:pt idx="15">
                  <c:v>41389.763888888905</c:v>
                </c:pt>
                <c:pt idx="16">
                  <c:v>41389.77083333335</c:v>
                </c:pt>
                <c:pt idx="17">
                  <c:v>41389.777777777796</c:v>
                </c:pt>
                <c:pt idx="18">
                  <c:v>41389.784722222241</c:v>
                </c:pt>
                <c:pt idx="19">
                  <c:v>41389.791666666686</c:v>
                </c:pt>
                <c:pt idx="20">
                  <c:v>41389.798611111131</c:v>
                </c:pt>
                <c:pt idx="21">
                  <c:v>41389.805555555577</c:v>
                </c:pt>
                <c:pt idx="22">
                  <c:v>41389.812500000022</c:v>
                </c:pt>
                <c:pt idx="23">
                  <c:v>41389.819444444467</c:v>
                </c:pt>
                <c:pt idx="24">
                  <c:v>41389.826388888912</c:v>
                </c:pt>
                <c:pt idx="25">
                  <c:v>41389.833333333358</c:v>
                </c:pt>
                <c:pt idx="26">
                  <c:v>41389.840277777803</c:v>
                </c:pt>
                <c:pt idx="27">
                  <c:v>41389.847222222248</c:v>
                </c:pt>
                <c:pt idx="28">
                  <c:v>41389.854166666693</c:v>
                </c:pt>
                <c:pt idx="29">
                  <c:v>41389.861111111139</c:v>
                </c:pt>
                <c:pt idx="30">
                  <c:v>41389.868055555584</c:v>
                </c:pt>
                <c:pt idx="31">
                  <c:v>41389.875000000029</c:v>
                </c:pt>
                <c:pt idx="32">
                  <c:v>41389.881944444474</c:v>
                </c:pt>
                <c:pt idx="33">
                  <c:v>41389.88888888892</c:v>
                </c:pt>
                <c:pt idx="34">
                  <c:v>41389.895833333365</c:v>
                </c:pt>
                <c:pt idx="35">
                  <c:v>41389.90277777781</c:v>
                </c:pt>
                <c:pt idx="36">
                  <c:v>41389.909722222255</c:v>
                </c:pt>
                <c:pt idx="37">
                  <c:v>41389.916666666701</c:v>
                </c:pt>
                <c:pt idx="38">
                  <c:v>41389.923611111146</c:v>
                </c:pt>
                <c:pt idx="39">
                  <c:v>41389.930555555591</c:v>
                </c:pt>
                <c:pt idx="40">
                  <c:v>41389.937500000036</c:v>
                </c:pt>
                <c:pt idx="41">
                  <c:v>41389.944444444482</c:v>
                </c:pt>
                <c:pt idx="42">
                  <c:v>41389.951388888927</c:v>
                </c:pt>
                <c:pt idx="43">
                  <c:v>41389.958333333372</c:v>
                </c:pt>
                <c:pt idx="44">
                  <c:v>41389.965277777817</c:v>
                </c:pt>
                <c:pt idx="45">
                  <c:v>41389.972222222263</c:v>
                </c:pt>
                <c:pt idx="46">
                  <c:v>41389.979166666708</c:v>
                </c:pt>
                <c:pt idx="47">
                  <c:v>41389.986111111153</c:v>
                </c:pt>
                <c:pt idx="48">
                  <c:v>41389.993055555598</c:v>
                </c:pt>
                <c:pt idx="49">
                  <c:v>41390.000000000044</c:v>
                </c:pt>
                <c:pt idx="50">
                  <c:v>41390.006944444489</c:v>
                </c:pt>
                <c:pt idx="51">
                  <c:v>41390.013888888934</c:v>
                </c:pt>
                <c:pt idx="52">
                  <c:v>41390.020833333379</c:v>
                </c:pt>
                <c:pt idx="53">
                  <c:v>41390.027777777825</c:v>
                </c:pt>
                <c:pt idx="54">
                  <c:v>41390.03472222227</c:v>
                </c:pt>
                <c:pt idx="55">
                  <c:v>41390.041666666715</c:v>
                </c:pt>
                <c:pt idx="56">
                  <c:v>41390.04861111116</c:v>
                </c:pt>
                <c:pt idx="57">
                  <c:v>41390.055555555606</c:v>
                </c:pt>
                <c:pt idx="58">
                  <c:v>41390.062500000051</c:v>
                </c:pt>
                <c:pt idx="59">
                  <c:v>41390.069444444496</c:v>
                </c:pt>
                <c:pt idx="60">
                  <c:v>41390.076388888941</c:v>
                </c:pt>
                <c:pt idx="61">
                  <c:v>41390.083333333387</c:v>
                </c:pt>
                <c:pt idx="62">
                  <c:v>41390.090277777832</c:v>
                </c:pt>
                <c:pt idx="63">
                  <c:v>41390.097222222277</c:v>
                </c:pt>
                <c:pt idx="64">
                  <c:v>41390.104166666722</c:v>
                </c:pt>
                <c:pt idx="65">
                  <c:v>41390.111111111168</c:v>
                </c:pt>
                <c:pt idx="66">
                  <c:v>41390.118055555613</c:v>
                </c:pt>
                <c:pt idx="67">
                  <c:v>41390.125000000058</c:v>
                </c:pt>
                <c:pt idx="68">
                  <c:v>41390.131944444503</c:v>
                </c:pt>
                <c:pt idx="69">
                  <c:v>41390.138888888949</c:v>
                </c:pt>
                <c:pt idx="70">
                  <c:v>41390.145833333394</c:v>
                </c:pt>
                <c:pt idx="71">
                  <c:v>41390.152777777839</c:v>
                </c:pt>
                <c:pt idx="72">
                  <c:v>41390.159722222284</c:v>
                </c:pt>
                <c:pt idx="73">
                  <c:v>41390.16666666673</c:v>
                </c:pt>
                <c:pt idx="74">
                  <c:v>41390.173611111175</c:v>
                </c:pt>
                <c:pt idx="75">
                  <c:v>41390.18055555562</c:v>
                </c:pt>
                <c:pt idx="76">
                  <c:v>41390.187500000065</c:v>
                </c:pt>
                <c:pt idx="77">
                  <c:v>41390.194444444511</c:v>
                </c:pt>
                <c:pt idx="78">
                  <c:v>41390.201388888956</c:v>
                </c:pt>
                <c:pt idx="79">
                  <c:v>41390.208333333401</c:v>
                </c:pt>
                <c:pt idx="80">
                  <c:v>41390.215277777846</c:v>
                </c:pt>
                <c:pt idx="81">
                  <c:v>41390.222222222292</c:v>
                </c:pt>
                <c:pt idx="82">
                  <c:v>41390.229166666737</c:v>
                </c:pt>
                <c:pt idx="83">
                  <c:v>41390.236111111182</c:v>
                </c:pt>
                <c:pt idx="84">
                  <c:v>41390.243055555628</c:v>
                </c:pt>
                <c:pt idx="85">
                  <c:v>41390.250000000073</c:v>
                </c:pt>
                <c:pt idx="86">
                  <c:v>41390.256944444518</c:v>
                </c:pt>
                <c:pt idx="87">
                  <c:v>41390.263888888963</c:v>
                </c:pt>
                <c:pt idx="88">
                  <c:v>41390.270833333409</c:v>
                </c:pt>
                <c:pt idx="89">
                  <c:v>41390.277777777854</c:v>
                </c:pt>
                <c:pt idx="90">
                  <c:v>41390.284722222299</c:v>
                </c:pt>
                <c:pt idx="91">
                  <c:v>41390.291666666744</c:v>
                </c:pt>
                <c:pt idx="92">
                  <c:v>41390.29861111119</c:v>
                </c:pt>
                <c:pt idx="93">
                  <c:v>41390.305555555635</c:v>
                </c:pt>
                <c:pt idx="94">
                  <c:v>41390.31250000008</c:v>
                </c:pt>
                <c:pt idx="95">
                  <c:v>41390.319444444525</c:v>
                </c:pt>
                <c:pt idx="96">
                  <c:v>41390.326388888971</c:v>
                </c:pt>
                <c:pt idx="97">
                  <c:v>41390.333333333416</c:v>
                </c:pt>
                <c:pt idx="98">
                  <c:v>41390.340277777861</c:v>
                </c:pt>
                <c:pt idx="99">
                  <c:v>41390.347222222306</c:v>
                </c:pt>
                <c:pt idx="100">
                  <c:v>41390.354166666752</c:v>
                </c:pt>
                <c:pt idx="101">
                  <c:v>41390.361111111197</c:v>
                </c:pt>
                <c:pt idx="102">
                  <c:v>41390.368055555642</c:v>
                </c:pt>
                <c:pt idx="103">
                  <c:v>41390.375000000087</c:v>
                </c:pt>
                <c:pt idx="104">
                  <c:v>41390.381944444533</c:v>
                </c:pt>
                <c:pt idx="105">
                  <c:v>41390.388888888978</c:v>
                </c:pt>
                <c:pt idx="106">
                  <c:v>41390.395833333423</c:v>
                </c:pt>
                <c:pt idx="107">
                  <c:v>41390.402777777868</c:v>
                </c:pt>
                <c:pt idx="108">
                  <c:v>41390.409722222314</c:v>
                </c:pt>
                <c:pt idx="109">
                  <c:v>41390.416666666759</c:v>
                </c:pt>
                <c:pt idx="110">
                  <c:v>41390.423611111204</c:v>
                </c:pt>
                <c:pt idx="111">
                  <c:v>41390.430555555649</c:v>
                </c:pt>
                <c:pt idx="112">
                  <c:v>41390.437500000095</c:v>
                </c:pt>
                <c:pt idx="113">
                  <c:v>41390.44444444454</c:v>
                </c:pt>
                <c:pt idx="114">
                  <c:v>41390.451388888985</c:v>
                </c:pt>
                <c:pt idx="115">
                  <c:v>41390.45833333343</c:v>
                </c:pt>
                <c:pt idx="116">
                  <c:v>41390.465277777876</c:v>
                </c:pt>
                <c:pt idx="117">
                  <c:v>41390.472222222321</c:v>
                </c:pt>
                <c:pt idx="118">
                  <c:v>41390.479166666766</c:v>
                </c:pt>
                <c:pt idx="119">
                  <c:v>41390.486111111211</c:v>
                </c:pt>
                <c:pt idx="120">
                  <c:v>41390.493055555657</c:v>
                </c:pt>
                <c:pt idx="121">
                  <c:v>41390.500000000102</c:v>
                </c:pt>
                <c:pt idx="122">
                  <c:v>41390.506944444547</c:v>
                </c:pt>
                <c:pt idx="123">
                  <c:v>41390.513888888992</c:v>
                </c:pt>
                <c:pt idx="124">
                  <c:v>41390.520833333438</c:v>
                </c:pt>
                <c:pt idx="125">
                  <c:v>41390.527777777883</c:v>
                </c:pt>
                <c:pt idx="126">
                  <c:v>41390.534722222328</c:v>
                </c:pt>
                <c:pt idx="127">
                  <c:v>41390.541666666773</c:v>
                </c:pt>
                <c:pt idx="128">
                  <c:v>41390.548611111219</c:v>
                </c:pt>
                <c:pt idx="129">
                  <c:v>41390.555555555664</c:v>
                </c:pt>
                <c:pt idx="130">
                  <c:v>41390.562500000109</c:v>
                </c:pt>
                <c:pt idx="131">
                  <c:v>41390.569444444554</c:v>
                </c:pt>
                <c:pt idx="132">
                  <c:v>41390.576388889</c:v>
                </c:pt>
                <c:pt idx="133">
                  <c:v>41390.583333333445</c:v>
                </c:pt>
                <c:pt idx="134">
                  <c:v>41390.59027777789</c:v>
                </c:pt>
                <c:pt idx="135">
                  <c:v>41390.597222222335</c:v>
                </c:pt>
                <c:pt idx="136">
                  <c:v>41390.604166666781</c:v>
                </c:pt>
                <c:pt idx="137">
                  <c:v>41390.611111111226</c:v>
                </c:pt>
                <c:pt idx="138">
                  <c:v>41390.618055555671</c:v>
                </c:pt>
                <c:pt idx="139">
                  <c:v>41390.625000000116</c:v>
                </c:pt>
                <c:pt idx="140">
                  <c:v>41390.631944444562</c:v>
                </c:pt>
                <c:pt idx="141">
                  <c:v>41390.638888889007</c:v>
                </c:pt>
                <c:pt idx="142">
                  <c:v>41390.645833333452</c:v>
                </c:pt>
                <c:pt idx="143">
                  <c:v>41390.652777777897</c:v>
                </c:pt>
                <c:pt idx="144">
                  <c:v>41390.659722222343</c:v>
                </c:pt>
                <c:pt idx="145">
                  <c:v>41390.666666666788</c:v>
                </c:pt>
                <c:pt idx="146">
                  <c:v>41390.673611111233</c:v>
                </c:pt>
                <c:pt idx="147">
                  <c:v>41390.680555555678</c:v>
                </c:pt>
                <c:pt idx="148">
                  <c:v>41390.687500000124</c:v>
                </c:pt>
                <c:pt idx="149">
                  <c:v>41390.694444444569</c:v>
                </c:pt>
                <c:pt idx="150">
                  <c:v>41390.701388889014</c:v>
                </c:pt>
                <c:pt idx="151">
                  <c:v>41390.708333333459</c:v>
                </c:pt>
                <c:pt idx="152">
                  <c:v>41390.715277777905</c:v>
                </c:pt>
                <c:pt idx="153">
                  <c:v>41390.72222222235</c:v>
                </c:pt>
                <c:pt idx="154">
                  <c:v>41390.729166666795</c:v>
                </c:pt>
                <c:pt idx="155">
                  <c:v>41390.73611111124</c:v>
                </c:pt>
                <c:pt idx="156">
                  <c:v>41390.743055555686</c:v>
                </c:pt>
                <c:pt idx="157">
                  <c:v>41390.750000000131</c:v>
                </c:pt>
                <c:pt idx="158">
                  <c:v>41390.756944444576</c:v>
                </c:pt>
                <c:pt idx="159">
                  <c:v>41390.763888889021</c:v>
                </c:pt>
                <c:pt idx="160">
                  <c:v>41390.770833333467</c:v>
                </c:pt>
                <c:pt idx="161">
                  <c:v>41390.777777777912</c:v>
                </c:pt>
                <c:pt idx="162">
                  <c:v>41390.784722222357</c:v>
                </c:pt>
                <c:pt idx="163">
                  <c:v>41390.791666666802</c:v>
                </c:pt>
                <c:pt idx="164">
                  <c:v>41390.798611111248</c:v>
                </c:pt>
                <c:pt idx="165">
                  <c:v>41390.805555555693</c:v>
                </c:pt>
                <c:pt idx="166">
                  <c:v>41390.812500000138</c:v>
                </c:pt>
                <c:pt idx="167">
                  <c:v>41390.819444444583</c:v>
                </c:pt>
                <c:pt idx="168">
                  <c:v>41390.826388889029</c:v>
                </c:pt>
                <c:pt idx="169">
                  <c:v>41390.833333333474</c:v>
                </c:pt>
                <c:pt idx="170">
                  <c:v>41390.840277777919</c:v>
                </c:pt>
                <c:pt idx="171">
                  <c:v>41390.847222222365</c:v>
                </c:pt>
                <c:pt idx="172">
                  <c:v>41390.85416666681</c:v>
                </c:pt>
                <c:pt idx="173">
                  <c:v>41390.861111111255</c:v>
                </c:pt>
                <c:pt idx="174">
                  <c:v>41390.8680555557</c:v>
                </c:pt>
                <c:pt idx="175">
                  <c:v>41390.875000000146</c:v>
                </c:pt>
                <c:pt idx="176">
                  <c:v>41390.881944444591</c:v>
                </c:pt>
                <c:pt idx="177">
                  <c:v>41390.888888889036</c:v>
                </c:pt>
                <c:pt idx="178">
                  <c:v>41390.895833333481</c:v>
                </c:pt>
                <c:pt idx="179">
                  <c:v>41390.902777777927</c:v>
                </c:pt>
                <c:pt idx="180">
                  <c:v>41390.909722222372</c:v>
                </c:pt>
                <c:pt idx="181">
                  <c:v>41390.916666666817</c:v>
                </c:pt>
                <c:pt idx="182">
                  <c:v>41390.923611111262</c:v>
                </c:pt>
                <c:pt idx="183">
                  <c:v>41390.930555555708</c:v>
                </c:pt>
                <c:pt idx="184">
                  <c:v>41390.937500000153</c:v>
                </c:pt>
                <c:pt idx="185">
                  <c:v>41390.944444444598</c:v>
                </c:pt>
                <c:pt idx="186">
                  <c:v>41390.951388889043</c:v>
                </c:pt>
                <c:pt idx="187">
                  <c:v>41390.958333333489</c:v>
                </c:pt>
                <c:pt idx="188">
                  <c:v>41390.965277777934</c:v>
                </c:pt>
                <c:pt idx="189">
                  <c:v>41390.972222222379</c:v>
                </c:pt>
                <c:pt idx="190">
                  <c:v>41390.979166666824</c:v>
                </c:pt>
                <c:pt idx="191">
                  <c:v>41390.98611111127</c:v>
                </c:pt>
                <c:pt idx="192">
                  <c:v>41390.993055555715</c:v>
                </c:pt>
                <c:pt idx="193">
                  <c:v>41391.00000000016</c:v>
                </c:pt>
                <c:pt idx="194">
                  <c:v>41391.006944444605</c:v>
                </c:pt>
                <c:pt idx="195">
                  <c:v>41391.013888889051</c:v>
                </c:pt>
                <c:pt idx="196">
                  <c:v>41391.020833333496</c:v>
                </c:pt>
                <c:pt idx="197">
                  <c:v>41391.027777777941</c:v>
                </c:pt>
                <c:pt idx="198">
                  <c:v>41391.034722222386</c:v>
                </c:pt>
                <c:pt idx="199">
                  <c:v>41391.041666666832</c:v>
                </c:pt>
                <c:pt idx="200">
                  <c:v>41391.048611111277</c:v>
                </c:pt>
                <c:pt idx="201">
                  <c:v>41391.055555555722</c:v>
                </c:pt>
                <c:pt idx="202">
                  <c:v>41391.062500000167</c:v>
                </c:pt>
                <c:pt idx="203">
                  <c:v>41391.069444444613</c:v>
                </c:pt>
                <c:pt idx="204">
                  <c:v>41391.076388889058</c:v>
                </c:pt>
                <c:pt idx="205">
                  <c:v>41391.083333333503</c:v>
                </c:pt>
                <c:pt idx="206">
                  <c:v>41391.090277777948</c:v>
                </c:pt>
                <c:pt idx="207">
                  <c:v>41391.097222222394</c:v>
                </c:pt>
                <c:pt idx="208">
                  <c:v>41391.104166666839</c:v>
                </c:pt>
                <c:pt idx="209">
                  <c:v>41391.111111111284</c:v>
                </c:pt>
                <c:pt idx="210">
                  <c:v>41391.118055555729</c:v>
                </c:pt>
                <c:pt idx="211">
                  <c:v>41391.125000000175</c:v>
                </c:pt>
                <c:pt idx="212">
                  <c:v>41391.13194444462</c:v>
                </c:pt>
                <c:pt idx="213">
                  <c:v>41391.138888889065</c:v>
                </c:pt>
                <c:pt idx="214">
                  <c:v>41391.14583333351</c:v>
                </c:pt>
                <c:pt idx="215">
                  <c:v>41391.152777777956</c:v>
                </c:pt>
                <c:pt idx="216">
                  <c:v>41391.159722222401</c:v>
                </c:pt>
                <c:pt idx="217">
                  <c:v>41391.166666666846</c:v>
                </c:pt>
                <c:pt idx="218">
                  <c:v>41391.173611111291</c:v>
                </c:pt>
                <c:pt idx="219">
                  <c:v>41391.180555555737</c:v>
                </c:pt>
                <c:pt idx="220">
                  <c:v>41391.187500000182</c:v>
                </c:pt>
                <c:pt idx="221">
                  <c:v>41391.194444444627</c:v>
                </c:pt>
                <c:pt idx="222">
                  <c:v>41391.201388889072</c:v>
                </c:pt>
                <c:pt idx="223">
                  <c:v>41391.208333333518</c:v>
                </c:pt>
                <c:pt idx="224">
                  <c:v>41391.215277777963</c:v>
                </c:pt>
                <c:pt idx="225">
                  <c:v>41391.222222222408</c:v>
                </c:pt>
                <c:pt idx="226">
                  <c:v>41391.229166666853</c:v>
                </c:pt>
                <c:pt idx="227">
                  <c:v>41391.236111111299</c:v>
                </c:pt>
                <c:pt idx="228">
                  <c:v>41391.243055555744</c:v>
                </c:pt>
                <c:pt idx="229">
                  <c:v>41391.250000000189</c:v>
                </c:pt>
                <c:pt idx="230">
                  <c:v>41391.256944444634</c:v>
                </c:pt>
                <c:pt idx="231">
                  <c:v>41391.26388888908</c:v>
                </c:pt>
                <c:pt idx="232">
                  <c:v>41391.270833333525</c:v>
                </c:pt>
                <c:pt idx="233">
                  <c:v>41391.27777777797</c:v>
                </c:pt>
                <c:pt idx="234">
                  <c:v>41391.284722222415</c:v>
                </c:pt>
                <c:pt idx="235">
                  <c:v>41391.291666666861</c:v>
                </c:pt>
                <c:pt idx="236">
                  <c:v>41391.298611111306</c:v>
                </c:pt>
                <c:pt idx="237">
                  <c:v>41391.305555555751</c:v>
                </c:pt>
                <c:pt idx="238">
                  <c:v>41391.312500000196</c:v>
                </c:pt>
                <c:pt idx="239">
                  <c:v>41391.319444444642</c:v>
                </c:pt>
                <c:pt idx="240">
                  <c:v>41391.326388889087</c:v>
                </c:pt>
                <c:pt idx="241">
                  <c:v>41391.333333333532</c:v>
                </c:pt>
                <c:pt idx="242">
                  <c:v>41391.340277777977</c:v>
                </c:pt>
                <c:pt idx="243">
                  <c:v>41391.347222222423</c:v>
                </c:pt>
                <c:pt idx="244">
                  <c:v>41391.354166666868</c:v>
                </c:pt>
                <c:pt idx="245">
                  <c:v>41391.361111111313</c:v>
                </c:pt>
                <c:pt idx="246">
                  <c:v>41391.368055555758</c:v>
                </c:pt>
                <c:pt idx="247">
                  <c:v>41391.375000000204</c:v>
                </c:pt>
                <c:pt idx="248">
                  <c:v>41391.381944444649</c:v>
                </c:pt>
                <c:pt idx="249">
                  <c:v>41391.388888889094</c:v>
                </c:pt>
                <c:pt idx="250">
                  <c:v>41391.395833333539</c:v>
                </c:pt>
                <c:pt idx="251">
                  <c:v>41391.402777777985</c:v>
                </c:pt>
                <c:pt idx="252">
                  <c:v>41391.40972222243</c:v>
                </c:pt>
                <c:pt idx="253">
                  <c:v>41391.416666666875</c:v>
                </c:pt>
                <c:pt idx="254">
                  <c:v>41391.42361111132</c:v>
                </c:pt>
                <c:pt idx="255">
                  <c:v>41391.430555555766</c:v>
                </c:pt>
                <c:pt idx="256">
                  <c:v>41391.437500000211</c:v>
                </c:pt>
                <c:pt idx="257">
                  <c:v>41391.444444444656</c:v>
                </c:pt>
                <c:pt idx="258">
                  <c:v>41391.451388889102</c:v>
                </c:pt>
                <c:pt idx="259">
                  <c:v>41391.458333333547</c:v>
                </c:pt>
                <c:pt idx="260">
                  <c:v>41391.465277777992</c:v>
                </c:pt>
                <c:pt idx="261">
                  <c:v>41391.472222222437</c:v>
                </c:pt>
                <c:pt idx="262">
                  <c:v>41391.479166666883</c:v>
                </c:pt>
                <c:pt idx="263">
                  <c:v>41391.486111111328</c:v>
                </c:pt>
                <c:pt idx="264">
                  <c:v>41391.493055555773</c:v>
                </c:pt>
                <c:pt idx="265">
                  <c:v>41391.500000000218</c:v>
                </c:pt>
                <c:pt idx="266">
                  <c:v>41391.506944444664</c:v>
                </c:pt>
                <c:pt idx="267">
                  <c:v>41391.513888889109</c:v>
                </c:pt>
                <c:pt idx="268">
                  <c:v>41391.520833333554</c:v>
                </c:pt>
                <c:pt idx="269">
                  <c:v>41391.527777777999</c:v>
                </c:pt>
                <c:pt idx="270">
                  <c:v>41391.534722222445</c:v>
                </c:pt>
                <c:pt idx="271">
                  <c:v>41391.54166666689</c:v>
                </c:pt>
                <c:pt idx="272">
                  <c:v>41391.548611111335</c:v>
                </c:pt>
                <c:pt idx="273">
                  <c:v>41391.55555555578</c:v>
                </c:pt>
                <c:pt idx="274">
                  <c:v>41391.562500000226</c:v>
                </c:pt>
                <c:pt idx="275">
                  <c:v>41391.569444444671</c:v>
                </c:pt>
                <c:pt idx="276">
                  <c:v>41391.576388889116</c:v>
                </c:pt>
                <c:pt idx="277">
                  <c:v>41391.583333333561</c:v>
                </c:pt>
                <c:pt idx="278">
                  <c:v>41391.590277778007</c:v>
                </c:pt>
                <c:pt idx="279">
                  <c:v>41391.597222222452</c:v>
                </c:pt>
                <c:pt idx="280">
                  <c:v>41391.604166666897</c:v>
                </c:pt>
                <c:pt idx="281">
                  <c:v>41391.611111111342</c:v>
                </c:pt>
                <c:pt idx="282">
                  <c:v>41391.618055555788</c:v>
                </c:pt>
                <c:pt idx="283">
                  <c:v>41391.625000000233</c:v>
                </c:pt>
                <c:pt idx="284">
                  <c:v>41391.631944444678</c:v>
                </c:pt>
                <c:pt idx="285">
                  <c:v>41391.638888889123</c:v>
                </c:pt>
                <c:pt idx="286">
                  <c:v>41391.645833333569</c:v>
                </c:pt>
                <c:pt idx="287">
                  <c:v>41391.652777778014</c:v>
                </c:pt>
                <c:pt idx="288">
                  <c:v>41391.659722222459</c:v>
                </c:pt>
                <c:pt idx="289">
                  <c:v>41391.666666666904</c:v>
                </c:pt>
                <c:pt idx="290">
                  <c:v>41391.67361111135</c:v>
                </c:pt>
                <c:pt idx="291">
                  <c:v>41391.680555555795</c:v>
                </c:pt>
                <c:pt idx="292">
                  <c:v>41391.68750000024</c:v>
                </c:pt>
                <c:pt idx="293">
                  <c:v>41391.694444444685</c:v>
                </c:pt>
                <c:pt idx="294">
                  <c:v>41391.701388889131</c:v>
                </c:pt>
                <c:pt idx="295">
                  <c:v>41391.708333333576</c:v>
                </c:pt>
                <c:pt idx="296">
                  <c:v>41391.715277778021</c:v>
                </c:pt>
                <c:pt idx="297">
                  <c:v>41391.722222222466</c:v>
                </c:pt>
                <c:pt idx="298">
                  <c:v>41391.729166666912</c:v>
                </c:pt>
                <c:pt idx="299">
                  <c:v>41391.736111111357</c:v>
                </c:pt>
                <c:pt idx="300">
                  <c:v>41391.743055555802</c:v>
                </c:pt>
                <c:pt idx="301">
                  <c:v>41391.750000000247</c:v>
                </c:pt>
                <c:pt idx="302">
                  <c:v>41391.756944444693</c:v>
                </c:pt>
                <c:pt idx="303">
                  <c:v>41391.763888889138</c:v>
                </c:pt>
                <c:pt idx="304">
                  <c:v>41391.770833333583</c:v>
                </c:pt>
                <c:pt idx="305">
                  <c:v>41391.777777778028</c:v>
                </c:pt>
                <c:pt idx="306">
                  <c:v>41391.784722222474</c:v>
                </c:pt>
                <c:pt idx="307">
                  <c:v>41391.791666666919</c:v>
                </c:pt>
                <c:pt idx="308">
                  <c:v>41391.798611111364</c:v>
                </c:pt>
                <c:pt idx="309">
                  <c:v>41391.805555555809</c:v>
                </c:pt>
                <c:pt idx="310">
                  <c:v>41391.812500000255</c:v>
                </c:pt>
                <c:pt idx="311">
                  <c:v>41391.8194444447</c:v>
                </c:pt>
                <c:pt idx="312">
                  <c:v>41391.826388889145</c:v>
                </c:pt>
                <c:pt idx="313">
                  <c:v>41391.83333333359</c:v>
                </c:pt>
                <c:pt idx="314">
                  <c:v>41391.840277778036</c:v>
                </c:pt>
                <c:pt idx="315">
                  <c:v>41391.847222222481</c:v>
                </c:pt>
                <c:pt idx="316">
                  <c:v>41391.854166666926</c:v>
                </c:pt>
                <c:pt idx="317">
                  <c:v>41391.861111111371</c:v>
                </c:pt>
                <c:pt idx="318">
                  <c:v>41391.868055555817</c:v>
                </c:pt>
                <c:pt idx="319">
                  <c:v>41391.875000000262</c:v>
                </c:pt>
                <c:pt idx="320">
                  <c:v>41391.881944444707</c:v>
                </c:pt>
                <c:pt idx="321">
                  <c:v>41391.888888889152</c:v>
                </c:pt>
                <c:pt idx="322">
                  <c:v>41391.895833333598</c:v>
                </c:pt>
                <c:pt idx="323">
                  <c:v>41391.902777778043</c:v>
                </c:pt>
                <c:pt idx="324">
                  <c:v>41391.909722222488</c:v>
                </c:pt>
                <c:pt idx="325">
                  <c:v>41391.916666666933</c:v>
                </c:pt>
                <c:pt idx="326">
                  <c:v>41391.923611111379</c:v>
                </c:pt>
                <c:pt idx="327">
                  <c:v>41391.930555555824</c:v>
                </c:pt>
                <c:pt idx="328">
                  <c:v>41391.937500000269</c:v>
                </c:pt>
                <c:pt idx="329">
                  <c:v>41391.944444444714</c:v>
                </c:pt>
                <c:pt idx="330">
                  <c:v>41391.95138888916</c:v>
                </c:pt>
                <c:pt idx="331">
                  <c:v>41391.958333333605</c:v>
                </c:pt>
                <c:pt idx="332">
                  <c:v>41391.96527777805</c:v>
                </c:pt>
                <c:pt idx="333">
                  <c:v>41391.972222222495</c:v>
                </c:pt>
                <c:pt idx="334">
                  <c:v>41391.979166666941</c:v>
                </c:pt>
                <c:pt idx="335">
                  <c:v>41391.986111111386</c:v>
                </c:pt>
                <c:pt idx="336">
                  <c:v>41391.993055555831</c:v>
                </c:pt>
                <c:pt idx="337">
                  <c:v>41392.000000000276</c:v>
                </c:pt>
                <c:pt idx="338">
                  <c:v>41392.006944444722</c:v>
                </c:pt>
                <c:pt idx="339">
                  <c:v>41392.013888889167</c:v>
                </c:pt>
                <c:pt idx="340">
                  <c:v>41392.020833333612</c:v>
                </c:pt>
                <c:pt idx="341">
                  <c:v>41392.027777778057</c:v>
                </c:pt>
                <c:pt idx="342">
                  <c:v>41392.034722222503</c:v>
                </c:pt>
                <c:pt idx="343">
                  <c:v>41392.041666666948</c:v>
                </c:pt>
                <c:pt idx="344">
                  <c:v>41392.048611111393</c:v>
                </c:pt>
                <c:pt idx="345">
                  <c:v>41392.055555555839</c:v>
                </c:pt>
                <c:pt idx="346">
                  <c:v>41392.062500000284</c:v>
                </c:pt>
                <c:pt idx="347">
                  <c:v>41392.069444444729</c:v>
                </c:pt>
                <c:pt idx="348">
                  <c:v>41392.076388889174</c:v>
                </c:pt>
                <c:pt idx="349">
                  <c:v>41392.08333333362</c:v>
                </c:pt>
                <c:pt idx="350">
                  <c:v>41392.090277778065</c:v>
                </c:pt>
                <c:pt idx="351">
                  <c:v>41392.09722222251</c:v>
                </c:pt>
                <c:pt idx="352">
                  <c:v>41392.104166666955</c:v>
                </c:pt>
                <c:pt idx="353">
                  <c:v>41392.111111111401</c:v>
                </c:pt>
                <c:pt idx="354">
                  <c:v>41392.118055555846</c:v>
                </c:pt>
                <c:pt idx="355">
                  <c:v>41392.125000000291</c:v>
                </c:pt>
                <c:pt idx="356">
                  <c:v>41392.131944444736</c:v>
                </c:pt>
                <c:pt idx="357">
                  <c:v>41392.138888889182</c:v>
                </c:pt>
                <c:pt idx="358">
                  <c:v>41392.145833333627</c:v>
                </c:pt>
                <c:pt idx="359">
                  <c:v>41392.152777778072</c:v>
                </c:pt>
                <c:pt idx="360">
                  <c:v>41392.159722222517</c:v>
                </c:pt>
                <c:pt idx="361">
                  <c:v>41392.166666666963</c:v>
                </c:pt>
                <c:pt idx="362">
                  <c:v>41392.173611111408</c:v>
                </c:pt>
                <c:pt idx="363">
                  <c:v>41392.180555555853</c:v>
                </c:pt>
                <c:pt idx="364">
                  <c:v>41392.187500000298</c:v>
                </c:pt>
                <c:pt idx="365">
                  <c:v>41392.194444444744</c:v>
                </c:pt>
                <c:pt idx="366">
                  <c:v>41392.201388889189</c:v>
                </c:pt>
                <c:pt idx="367">
                  <c:v>41392.208333333634</c:v>
                </c:pt>
                <c:pt idx="368">
                  <c:v>41392.215277778079</c:v>
                </c:pt>
                <c:pt idx="369">
                  <c:v>41392.222222222525</c:v>
                </c:pt>
                <c:pt idx="370">
                  <c:v>41392.22916666697</c:v>
                </c:pt>
                <c:pt idx="371">
                  <c:v>41392.236111111415</c:v>
                </c:pt>
                <c:pt idx="372">
                  <c:v>41392.24305555586</c:v>
                </c:pt>
                <c:pt idx="373">
                  <c:v>41392.250000000306</c:v>
                </c:pt>
                <c:pt idx="374">
                  <c:v>41392.256944444751</c:v>
                </c:pt>
                <c:pt idx="375">
                  <c:v>41392.263888889196</c:v>
                </c:pt>
                <c:pt idx="376">
                  <c:v>41392.270833333641</c:v>
                </c:pt>
                <c:pt idx="377">
                  <c:v>41392.277777778087</c:v>
                </c:pt>
                <c:pt idx="378">
                  <c:v>41392.284722222532</c:v>
                </c:pt>
                <c:pt idx="379">
                  <c:v>41392.291666666977</c:v>
                </c:pt>
                <c:pt idx="380">
                  <c:v>41392.298611111422</c:v>
                </c:pt>
                <c:pt idx="381">
                  <c:v>41392.305555555868</c:v>
                </c:pt>
                <c:pt idx="382">
                  <c:v>41392.312500000313</c:v>
                </c:pt>
                <c:pt idx="383">
                  <c:v>41392.319444444758</c:v>
                </c:pt>
                <c:pt idx="384">
                  <c:v>41392.326388889203</c:v>
                </c:pt>
                <c:pt idx="385">
                  <c:v>41392.333333333649</c:v>
                </c:pt>
                <c:pt idx="386">
                  <c:v>41392.340277778094</c:v>
                </c:pt>
                <c:pt idx="387">
                  <c:v>41392.347222222539</c:v>
                </c:pt>
                <c:pt idx="388">
                  <c:v>41392.354166666984</c:v>
                </c:pt>
                <c:pt idx="389">
                  <c:v>41392.36111111143</c:v>
                </c:pt>
                <c:pt idx="390">
                  <c:v>41392.368055555875</c:v>
                </c:pt>
                <c:pt idx="391">
                  <c:v>41392.37500000032</c:v>
                </c:pt>
                <c:pt idx="392">
                  <c:v>41392.381944444765</c:v>
                </c:pt>
                <c:pt idx="393">
                  <c:v>41392.388888889211</c:v>
                </c:pt>
                <c:pt idx="394">
                  <c:v>41392.395833333656</c:v>
                </c:pt>
                <c:pt idx="395">
                  <c:v>41392.402777778101</c:v>
                </c:pt>
                <c:pt idx="396">
                  <c:v>41392.409722222546</c:v>
                </c:pt>
                <c:pt idx="397">
                  <c:v>41392.416666666992</c:v>
                </c:pt>
                <c:pt idx="398">
                  <c:v>41392.423611111437</c:v>
                </c:pt>
                <c:pt idx="399">
                  <c:v>41392.430555555882</c:v>
                </c:pt>
                <c:pt idx="400">
                  <c:v>41392.437500000327</c:v>
                </c:pt>
                <c:pt idx="401">
                  <c:v>41392.444444444773</c:v>
                </c:pt>
                <c:pt idx="402">
                  <c:v>41392.451388889218</c:v>
                </c:pt>
                <c:pt idx="403">
                  <c:v>41392.458333333663</c:v>
                </c:pt>
                <c:pt idx="404">
                  <c:v>41392.465277778108</c:v>
                </c:pt>
                <c:pt idx="405">
                  <c:v>41392.472222222554</c:v>
                </c:pt>
                <c:pt idx="406">
                  <c:v>41392.479166666999</c:v>
                </c:pt>
                <c:pt idx="407">
                  <c:v>41392.486111111444</c:v>
                </c:pt>
                <c:pt idx="408">
                  <c:v>41392.493055555889</c:v>
                </c:pt>
                <c:pt idx="409">
                  <c:v>41392.500000000335</c:v>
                </c:pt>
                <c:pt idx="410">
                  <c:v>41392.50694444478</c:v>
                </c:pt>
                <c:pt idx="411">
                  <c:v>41392.513888889225</c:v>
                </c:pt>
                <c:pt idx="412">
                  <c:v>41392.52083333367</c:v>
                </c:pt>
                <c:pt idx="413">
                  <c:v>41392.527777778116</c:v>
                </c:pt>
                <c:pt idx="414">
                  <c:v>41392.534722222561</c:v>
                </c:pt>
                <c:pt idx="415">
                  <c:v>41392.541666667006</c:v>
                </c:pt>
                <c:pt idx="416">
                  <c:v>41392.548611111451</c:v>
                </c:pt>
                <c:pt idx="417">
                  <c:v>41392.555555555897</c:v>
                </c:pt>
                <c:pt idx="418">
                  <c:v>41392.562500000342</c:v>
                </c:pt>
                <c:pt idx="419">
                  <c:v>41392.569444444787</c:v>
                </c:pt>
                <c:pt idx="420">
                  <c:v>41392.576388889232</c:v>
                </c:pt>
                <c:pt idx="421">
                  <c:v>41392.583333333678</c:v>
                </c:pt>
                <c:pt idx="422">
                  <c:v>41392.590277778123</c:v>
                </c:pt>
                <c:pt idx="423">
                  <c:v>41392.597222222568</c:v>
                </c:pt>
                <c:pt idx="424">
                  <c:v>41392.604166667013</c:v>
                </c:pt>
                <c:pt idx="425">
                  <c:v>41392.611111111459</c:v>
                </c:pt>
                <c:pt idx="426">
                  <c:v>41392.618055555904</c:v>
                </c:pt>
                <c:pt idx="427">
                  <c:v>41392.625000000349</c:v>
                </c:pt>
                <c:pt idx="428">
                  <c:v>41392.631944444794</c:v>
                </c:pt>
                <c:pt idx="429">
                  <c:v>41392.63888888924</c:v>
                </c:pt>
                <c:pt idx="430">
                  <c:v>41392.645833333685</c:v>
                </c:pt>
                <c:pt idx="431">
                  <c:v>41392.65277777813</c:v>
                </c:pt>
                <c:pt idx="432">
                  <c:v>41392.659722222576</c:v>
                </c:pt>
                <c:pt idx="433">
                  <c:v>41392.666666667021</c:v>
                </c:pt>
                <c:pt idx="434">
                  <c:v>41392.673611111466</c:v>
                </c:pt>
                <c:pt idx="435">
                  <c:v>41392.680555555911</c:v>
                </c:pt>
                <c:pt idx="436">
                  <c:v>41392.687500000357</c:v>
                </c:pt>
                <c:pt idx="437">
                  <c:v>41392.694444444802</c:v>
                </c:pt>
                <c:pt idx="438">
                  <c:v>41392.701388889247</c:v>
                </c:pt>
                <c:pt idx="439">
                  <c:v>41392.708333333692</c:v>
                </c:pt>
                <c:pt idx="440">
                  <c:v>41392.715277778138</c:v>
                </c:pt>
                <c:pt idx="441">
                  <c:v>41392.722222222583</c:v>
                </c:pt>
                <c:pt idx="442">
                  <c:v>41392.729166667028</c:v>
                </c:pt>
                <c:pt idx="443">
                  <c:v>41392.736111111473</c:v>
                </c:pt>
                <c:pt idx="444">
                  <c:v>41392.743055555919</c:v>
                </c:pt>
                <c:pt idx="445">
                  <c:v>41392.750000000364</c:v>
                </c:pt>
                <c:pt idx="446">
                  <c:v>41392.756944444809</c:v>
                </c:pt>
                <c:pt idx="447">
                  <c:v>41392.763888889254</c:v>
                </c:pt>
                <c:pt idx="448">
                  <c:v>41392.7708333337</c:v>
                </c:pt>
                <c:pt idx="449">
                  <c:v>41392.777777778145</c:v>
                </c:pt>
                <c:pt idx="450">
                  <c:v>41392.78472222259</c:v>
                </c:pt>
                <c:pt idx="451">
                  <c:v>41392.791666667035</c:v>
                </c:pt>
                <c:pt idx="452">
                  <c:v>41392.798611111481</c:v>
                </c:pt>
                <c:pt idx="453">
                  <c:v>41392.805555555926</c:v>
                </c:pt>
                <c:pt idx="454">
                  <c:v>41392.812500000371</c:v>
                </c:pt>
                <c:pt idx="455">
                  <c:v>41392.819444444816</c:v>
                </c:pt>
                <c:pt idx="456">
                  <c:v>41392.826388889262</c:v>
                </c:pt>
                <c:pt idx="457">
                  <c:v>41392.833333333707</c:v>
                </c:pt>
                <c:pt idx="458">
                  <c:v>41392.840277778152</c:v>
                </c:pt>
                <c:pt idx="459">
                  <c:v>41392.847222222597</c:v>
                </c:pt>
                <c:pt idx="460">
                  <c:v>41392.854166667043</c:v>
                </c:pt>
                <c:pt idx="461">
                  <c:v>41392.861111111488</c:v>
                </c:pt>
                <c:pt idx="462">
                  <c:v>41392.868055555933</c:v>
                </c:pt>
                <c:pt idx="463">
                  <c:v>41392.875000000378</c:v>
                </c:pt>
                <c:pt idx="464">
                  <c:v>41392.881944444824</c:v>
                </c:pt>
                <c:pt idx="465">
                  <c:v>41392.888888889269</c:v>
                </c:pt>
                <c:pt idx="466">
                  <c:v>41392.895833333714</c:v>
                </c:pt>
                <c:pt idx="467">
                  <c:v>41392.902777778159</c:v>
                </c:pt>
                <c:pt idx="468">
                  <c:v>41392.909722222605</c:v>
                </c:pt>
                <c:pt idx="469">
                  <c:v>41392.91666666705</c:v>
                </c:pt>
                <c:pt idx="470">
                  <c:v>41392.923611111495</c:v>
                </c:pt>
                <c:pt idx="471">
                  <c:v>41392.93055555594</c:v>
                </c:pt>
                <c:pt idx="472">
                  <c:v>41392.937500000386</c:v>
                </c:pt>
                <c:pt idx="473">
                  <c:v>41392.944444444831</c:v>
                </c:pt>
                <c:pt idx="474">
                  <c:v>41392.951388889276</c:v>
                </c:pt>
                <c:pt idx="475">
                  <c:v>41392.958333333721</c:v>
                </c:pt>
                <c:pt idx="476">
                  <c:v>41392.965277778167</c:v>
                </c:pt>
                <c:pt idx="477">
                  <c:v>41392.972222222612</c:v>
                </c:pt>
                <c:pt idx="478">
                  <c:v>41392.979166667057</c:v>
                </c:pt>
                <c:pt idx="479">
                  <c:v>41392.986111111502</c:v>
                </c:pt>
                <c:pt idx="480">
                  <c:v>41392.993055555948</c:v>
                </c:pt>
                <c:pt idx="481">
                  <c:v>41393.000000000393</c:v>
                </c:pt>
                <c:pt idx="482">
                  <c:v>41393.006944444838</c:v>
                </c:pt>
                <c:pt idx="483">
                  <c:v>41393.013888889283</c:v>
                </c:pt>
                <c:pt idx="484">
                  <c:v>41393.020833333729</c:v>
                </c:pt>
                <c:pt idx="485">
                  <c:v>41393.027777778174</c:v>
                </c:pt>
                <c:pt idx="486">
                  <c:v>41393.034722222619</c:v>
                </c:pt>
                <c:pt idx="487">
                  <c:v>41393.041666667064</c:v>
                </c:pt>
                <c:pt idx="488">
                  <c:v>41393.04861111151</c:v>
                </c:pt>
                <c:pt idx="489">
                  <c:v>41393.055555555955</c:v>
                </c:pt>
                <c:pt idx="490">
                  <c:v>41393.0625000004</c:v>
                </c:pt>
                <c:pt idx="491">
                  <c:v>41393.069444444845</c:v>
                </c:pt>
                <c:pt idx="492">
                  <c:v>41393.076388889291</c:v>
                </c:pt>
                <c:pt idx="493">
                  <c:v>41393.083333333736</c:v>
                </c:pt>
                <c:pt idx="494">
                  <c:v>41393.090277778181</c:v>
                </c:pt>
                <c:pt idx="495">
                  <c:v>41393.097222222626</c:v>
                </c:pt>
                <c:pt idx="496">
                  <c:v>41393.104166667072</c:v>
                </c:pt>
                <c:pt idx="497">
                  <c:v>41393.111111111517</c:v>
                </c:pt>
                <c:pt idx="498">
                  <c:v>41393.118055555962</c:v>
                </c:pt>
                <c:pt idx="499">
                  <c:v>41393.125000000407</c:v>
                </c:pt>
                <c:pt idx="500">
                  <c:v>41393.131944444853</c:v>
                </c:pt>
                <c:pt idx="501">
                  <c:v>41393.138888889298</c:v>
                </c:pt>
                <c:pt idx="502">
                  <c:v>41393.145833333743</c:v>
                </c:pt>
                <c:pt idx="503">
                  <c:v>41393.152777778188</c:v>
                </c:pt>
                <c:pt idx="504">
                  <c:v>41393.159722222634</c:v>
                </c:pt>
                <c:pt idx="505">
                  <c:v>41393.166666667079</c:v>
                </c:pt>
                <c:pt idx="506">
                  <c:v>41393.173611111524</c:v>
                </c:pt>
                <c:pt idx="507">
                  <c:v>41393.180555555969</c:v>
                </c:pt>
                <c:pt idx="508">
                  <c:v>41393.187500000415</c:v>
                </c:pt>
                <c:pt idx="509">
                  <c:v>41393.19444444486</c:v>
                </c:pt>
                <c:pt idx="510">
                  <c:v>41393.201388889305</c:v>
                </c:pt>
                <c:pt idx="511">
                  <c:v>41393.20833333375</c:v>
                </c:pt>
                <c:pt idx="512">
                  <c:v>41393.215277778196</c:v>
                </c:pt>
                <c:pt idx="513">
                  <c:v>41393.222222222641</c:v>
                </c:pt>
                <c:pt idx="514">
                  <c:v>41393.229166667086</c:v>
                </c:pt>
                <c:pt idx="515">
                  <c:v>41393.236111111531</c:v>
                </c:pt>
                <c:pt idx="516">
                  <c:v>41393.243055555977</c:v>
                </c:pt>
                <c:pt idx="517">
                  <c:v>41393.250000000422</c:v>
                </c:pt>
                <c:pt idx="518">
                  <c:v>41393.256944444867</c:v>
                </c:pt>
                <c:pt idx="519">
                  <c:v>41393.263888889313</c:v>
                </c:pt>
                <c:pt idx="520">
                  <c:v>41393.270833333758</c:v>
                </c:pt>
                <c:pt idx="521">
                  <c:v>41393.277777778203</c:v>
                </c:pt>
                <c:pt idx="522">
                  <c:v>41393.284722222648</c:v>
                </c:pt>
                <c:pt idx="523">
                  <c:v>41393.291666667094</c:v>
                </c:pt>
                <c:pt idx="524">
                  <c:v>41393.298611111539</c:v>
                </c:pt>
                <c:pt idx="525">
                  <c:v>41393.305555555984</c:v>
                </c:pt>
                <c:pt idx="526">
                  <c:v>41393.312500000429</c:v>
                </c:pt>
                <c:pt idx="527">
                  <c:v>41393.319444444875</c:v>
                </c:pt>
                <c:pt idx="528">
                  <c:v>41393.32638888932</c:v>
                </c:pt>
                <c:pt idx="529">
                  <c:v>41393.333333333765</c:v>
                </c:pt>
                <c:pt idx="530">
                  <c:v>41393.34027777821</c:v>
                </c:pt>
                <c:pt idx="531">
                  <c:v>41393.347222222656</c:v>
                </c:pt>
                <c:pt idx="532">
                  <c:v>41393.354166667101</c:v>
                </c:pt>
                <c:pt idx="533">
                  <c:v>41393.361111111546</c:v>
                </c:pt>
                <c:pt idx="534">
                  <c:v>41393.368055555991</c:v>
                </c:pt>
                <c:pt idx="535">
                  <c:v>41393.375000000437</c:v>
                </c:pt>
                <c:pt idx="536">
                  <c:v>41393.381944444882</c:v>
                </c:pt>
                <c:pt idx="537">
                  <c:v>41393.388888889327</c:v>
                </c:pt>
                <c:pt idx="538">
                  <c:v>41393.395833333772</c:v>
                </c:pt>
                <c:pt idx="539">
                  <c:v>41393.402777778218</c:v>
                </c:pt>
                <c:pt idx="540">
                  <c:v>41393.409722222663</c:v>
                </c:pt>
                <c:pt idx="541">
                  <c:v>41393.416666667108</c:v>
                </c:pt>
                <c:pt idx="542">
                  <c:v>41393.423611111553</c:v>
                </c:pt>
                <c:pt idx="543">
                  <c:v>41393.430555555999</c:v>
                </c:pt>
                <c:pt idx="544">
                  <c:v>41393.437500000444</c:v>
                </c:pt>
                <c:pt idx="545">
                  <c:v>41393.444444444889</c:v>
                </c:pt>
                <c:pt idx="546">
                  <c:v>41393.451388889334</c:v>
                </c:pt>
                <c:pt idx="547">
                  <c:v>41393.45833333378</c:v>
                </c:pt>
                <c:pt idx="548">
                  <c:v>41393.465277778225</c:v>
                </c:pt>
                <c:pt idx="549">
                  <c:v>41393.47222222267</c:v>
                </c:pt>
                <c:pt idx="550">
                  <c:v>41393.479166667115</c:v>
                </c:pt>
                <c:pt idx="551">
                  <c:v>41393.486111111561</c:v>
                </c:pt>
                <c:pt idx="552">
                  <c:v>41393.493055556006</c:v>
                </c:pt>
                <c:pt idx="553">
                  <c:v>41393.500000000451</c:v>
                </c:pt>
                <c:pt idx="554">
                  <c:v>41393.506944444896</c:v>
                </c:pt>
                <c:pt idx="555">
                  <c:v>41393.513888889342</c:v>
                </c:pt>
                <c:pt idx="556">
                  <c:v>41393.520833333787</c:v>
                </c:pt>
                <c:pt idx="557">
                  <c:v>41393.527777778232</c:v>
                </c:pt>
                <c:pt idx="558">
                  <c:v>41393.534722222677</c:v>
                </c:pt>
                <c:pt idx="559">
                  <c:v>41393.541666667123</c:v>
                </c:pt>
                <c:pt idx="560">
                  <c:v>41393.548611111568</c:v>
                </c:pt>
                <c:pt idx="561">
                  <c:v>41393.555555556013</c:v>
                </c:pt>
                <c:pt idx="562">
                  <c:v>41393.562500000458</c:v>
                </c:pt>
                <c:pt idx="563">
                  <c:v>41393.569444444904</c:v>
                </c:pt>
                <c:pt idx="564">
                  <c:v>41393.576388889349</c:v>
                </c:pt>
                <c:pt idx="565">
                  <c:v>41393.583333333794</c:v>
                </c:pt>
                <c:pt idx="566">
                  <c:v>41393.590277778239</c:v>
                </c:pt>
                <c:pt idx="567">
                  <c:v>41393.597222222685</c:v>
                </c:pt>
                <c:pt idx="568">
                  <c:v>41393.60416666713</c:v>
                </c:pt>
                <c:pt idx="569">
                  <c:v>41393.611111111575</c:v>
                </c:pt>
                <c:pt idx="570">
                  <c:v>41393.61805555602</c:v>
                </c:pt>
                <c:pt idx="571">
                  <c:v>41393.625000000466</c:v>
                </c:pt>
                <c:pt idx="572">
                  <c:v>41393.631944444911</c:v>
                </c:pt>
                <c:pt idx="573">
                  <c:v>41393.638888889356</c:v>
                </c:pt>
                <c:pt idx="574">
                  <c:v>41393.645833333801</c:v>
                </c:pt>
                <c:pt idx="575">
                  <c:v>41393.652777778247</c:v>
                </c:pt>
                <c:pt idx="576">
                  <c:v>41393.659722222692</c:v>
                </c:pt>
                <c:pt idx="577">
                  <c:v>41393.666666667137</c:v>
                </c:pt>
                <c:pt idx="578">
                  <c:v>41393.673611111582</c:v>
                </c:pt>
                <c:pt idx="579">
                  <c:v>41393.680555556028</c:v>
                </c:pt>
                <c:pt idx="580">
                  <c:v>41393.687500000473</c:v>
                </c:pt>
                <c:pt idx="581">
                  <c:v>41393.694444444918</c:v>
                </c:pt>
                <c:pt idx="582">
                  <c:v>41393.701388889363</c:v>
                </c:pt>
                <c:pt idx="583">
                  <c:v>41393.708333333809</c:v>
                </c:pt>
                <c:pt idx="584">
                  <c:v>41393.715277778254</c:v>
                </c:pt>
                <c:pt idx="585">
                  <c:v>41393.722222222699</c:v>
                </c:pt>
                <c:pt idx="586">
                  <c:v>41393.729166667144</c:v>
                </c:pt>
                <c:pt idx="587">
                  <c:v>41393.73611111159</c:v>
                </c:pt>
                <c:pt idx="588">
                  <c:v>41393.743055556035</c:v>
                </c:pt>
                <c:pt idx="589">
                  <c:v>41393.75000000048</c:v>
                </c:pt>
                <c:pt idx="590">
                  <c:v>41393.756944444925</c:v>
                </c:pt>
                <c:pt idx="591">
                  <c:v>41393.763888889371</c:v>
                </c:pt>
                <c:pt idx="592">
                  <c:v>41393.770833333816</c:v>
                </c:pt>
                <c:pt idx="593">
                  <c:v>41393.777777778261</c:v>
                </c:pt>
                <c:pt idx="594">
                  <c:v>41393.784722222706</c:v>
                </c:pt>
                <c:pt idx="595">
                  <c:v>41393.791666667152</c:v>
                </c:pt>
                <c:pt idx="596">
                  <c:v>41393.798611111597</c:v>
                </c:pt>
                <c:pt idx="597">
                  <c:v>41393.805555556042</c:v>
                </c:pt>
                <c:pt idx="598">
                  <c:v>41393.812500000487</c:v>
                </c:pt>
                <c:pt idx="599">
                  <c:v>41393.819444444933</c:v>
                </c:pt>
                <c:pt idx="600">
                  <c:v>41393.826388889378</c:v>
                </c:pt>
                <c:pt idx="601">
                  <c:v>41393.833333333823</c:v>
                </c:pt>
                <c:pt idx="602">
                  <c:v>41393.840277778269</c:v>
                </c:pt>
                <c:pt idx="603">
                  <c:v>41393.847222222714</c:v>
                </c:pt>
                <c:pt idx="604">
                  <c:v>41393.854166667159</c:v>
                </c:pt>
                <c:pt idx="605">
                  <c:v>41393.861111111604</c:v>
                </c:pt>
                <c:pt idx="606">
                  <c:v>41393.86805555605</c:v>
                </c:pt>
                <c:pt idx="607">
                  <c:v>41393.875000000495</c:v>
                </c:pt>
                <c:pt idx="608">
                  <c:v>41393.88194444494</c:v>
                </c:pt>
                <c:pt idx="609">
                  <c:v>41393.888888889385</c:v>
                </c:pt>
                <c:pt idx="610">
                  <c:v>41393.895833333831</c:v>
                </c:pt>
                <c:pt idx="611">
                  <c:v>41393.902777778276</c:v>
                </c:pt>
                <c:pt idx="612">
                  <c:v>41393.909722222721</c:v>
                </c:pt>
                <c:pt idx="613">
                  <c:v>41393.916666667166</c:v>
                </c:pt>
                <c:pt idx="614">
                  <c:v>41393.923611111612</c:v>
                </c:pt>
                <c:pt idx="615">
                  <c:v>41393.930555556057</c:v>
                </c:pt>
                <c:pt idx="616">
                  <c:v>41393.937500000502</c:v>
                </c:pt>
                <c:pt idx="617">
                  <c:v>41393.944444444947</c:v>
                </c:pt>
                <c:pt idx="618">
                  <c:v>41393.951388889393</c:v>
                </c:pt>
                <c:pt idx="619">
                  <c:v>41393.958333333838</c:v>
                </c:pt>
                <c:pt idx="620">
                  <c:v>41393.965277778283</c:v>
                </c:pt>
                <c:pt idx="621">
                  <c:v>41393.972222222728</c:v>
                </c:pt>
                <c:pt idx="622">
                  <c:v>41393.979166667174</c:v>
                </c:pt>
                <c:pt idx="623">
                  <c:v>41393.986111111619</c:v>
                </c:pt>
                <c:pt idx="624">
                  <c:v>41393.993055556064</c:v>
                </c:pt>
                <c:pt idx="625">
                  <c:v>41394.000000000509</c:v>
                </c:pt>
                <c:pt idx="626">
                  <c:v>41394.006944444955</c:v>
                </c:pt>
                <c:pt idx="627">
                  <c:v>41394.0138888894</c:v>
                </c:pt>
                <c:pt idx="628">
                  <c:v>41394.020833333845</c:v>
                </c:pt>
                <c:pt idx="629">
                  <c:v>41394.02777777829</c:v>
                </c:pt>
                <c:pt idx="630">
                  <c:v>41394.034722222736</c:v>
                </c:pt>
                <c:pt idx="631">
                  <c:v>41394.041666667181</c:v>
                </c:pt>
                <c:pt idx="632">
                  <c:v>41394.048611111626</c:v>
                </c:pt>
                <c:pt idx="633">
                  <c:v>41394.055555556071</c:v>
                </c:pt>
                <c:pt idx="634">
                  <c:v>41394.062500000517</c:v>
                </c:pt>
                <c:pt idx="635">
                  <c:v>41394.069444444962</c:v>
                </c:pt>
                <c:pt idx="636">
                  <c:v>41394.076388889407</c:v>
                </c:pt>
                <c:pt idx="637">
                  <c:v>41394.083333333852</c:v>
                </c:pt>
                <c:pt idx="638">
                  <c:v>41394.090277778298</c:v>
                </c:pt>
                <c:pt idx="639">
                  <c:v>41394.097222222743</c:v>
                </c:pt>
                <c:pt idx="640">
                  <c:v>41394.104166667188</c:v>
                </c:pt>
                <c:pt idx="641">
                  <c:v>41394.111111111633</c:v>
                </c:pt>
                <c:pt idx="642">
                  <c:v>41394.118055556079</c:v>
                </c:pt>
                <c:pt idx="643">
                  <c:v>41394.125000000524</c:v>
                </c:pt>
                <c:pt idx="644">
                  <c:v>41394.131944444969</c:v>
                </c:pt>
                <c:pt idx="645">
                  <c:v>41394.138888889414</c:v>
                </c:pt>
                <c:pt idx="646">
                  <c:v>41394.14583333386</c:v>
                </c:pt>
                <c:pt idx="647">
                  <c:v>41394.152777778305</c:v>
                </c:pt>
                <c:pt idx="648">
                  <c:v>41394.15972222275</c:v>
                </c:pt>
                <c:pt idx="649">
                  <c:v>41394.166666667195</c:v>
                </c:pt>
                <c:pt idx="650">
                  <c:v>41394.173611111641</c:v>
                </c:pt>
                <c:pt idx="651">
                  <c:v>41394.180555556086</c:v>
                </c:pt>
                <c:pt idx="652">
                  <c:v>41394.187500000531</c:v>
                </c:pt>
                <c:pt idx="653">
                  <c:v>41394.194444444976</c:v>
                </c:pt>
                <c:pt idx="654">
                  <c:v>41394.201388889422</c:v>
                </c:pt>
                <c:pt idx="655">
                  <c:v>41394.208333333867</c:v>
                </c:pt>
                <c:pt idx="656">
                  <c:v>41394.215277778312</c:v>
                </c:pt>
                <c:pt idx="657">
                  <c:v>41394.222222222757</c:v>
                </c:pt>
                <c:pt idx="658">
                  <c:v>41394.229166667203</c:v>
                </c:pt>
                <c:pt idx="659">
                  <c:v>41394.236111111648</c:v>
                </c:pt>
                <c:pt idx="660">
                  <c:v>41394.243055556093</c:v>
                </c:pt>
                <c:pt idx="661">
                  <c:v>41394.250000000538</c:v>
                </c:pt>
                <c:pt idx="662">
                  <c:v>41394.256944444984</c:v>
                </c:pt>
                <c:pt idx="663">
                  <c:v>41394.263888889429</c:v>
                </c:pt>
                <c:pt idx="664">
                  <c:v>41394.270833333874</c:v>
                </c:pt>
                <c:pt idx="665">
                  <c:v>41394.277777778319</c:v>
                </c:pt>
                <c:pt idx="666">
                  <c:v>41394.284722222765</c:v>
                </c:pt>
                <c:pt idx="667">
                  <c:v>41394.29166666721</c:v>
                </c:pt>
                <c:pt idx="668">
                  <c:v>41394.298611111655</c:v>
                </c:pt>
                <c:pt idx="669">
                  <c:v>41394.3055555561</c:v>
                </c:pt>
                <c:pt idx="670">
                  <c:v>41394.312500000546</c:v>
                </c:pt>
                <c:pt idx="671">
                  <c:v>41394.319444444991</c:v>
                </c:pt>
                <c:pt idx="672">
                  <c:v>41394.326388889436</c:v>
                </c:pt>
                <c:pt idx="673">
                  <c:v>41394.333333333881</c:v>
                </c:pt>
                <c:pt idx="674">
                  <c:v>41394.340277778327</c:v>
                </c:pt>
                <c:pt idx="675">
                  <c:v>41394.347222222772</c:v>
                </c:pt>
                <c:pt idx="676">
                  <c:v>41394.354166667217</c:v>
                </c:pt>
                <c:pt idx="677">
                  <c:v>41394.361111111662</c:v>
                </c:pt>
                <c:pt idx="678">
                  <c:v>41394.368055556108</c:v>
                </c:pt>
                <c:pt idx="679">
                  <c:v>41394.375000000553</c:v>
                </c:pt>
                <c:pt idx="680">
                  <c:v>41394.381944444998</c:v>
                </c:pt>
                <c:pt idx="681">
                  <c:v>41394.388888889443</c:v>
                </c:pt>
                <c:pt idx="682">
                  <c:v>41394.395833333889</c:v>
                </c:pt>
                <c:pt idx="683">
                  <c:v>41394.402777778334</c:v>
                </c:pt>
                <c:pt idx="684">
                  <c:v>41394.409722222779</c:v>
                </c:pt>
                <c:pt idx="685">
                  <c:v>41394.416666667224</c:v>
                </c:pt>
                <c:pt idx="686">
                  <c:v>41394.42361111167</c:v>
                </c:pt>
                <c:pt idx="687">
                  <c:v>41394.430555556115</c:v>
                </c:pt>
                <c:pt idx="688">
                  <c:v>41394.43750000056</c:v>
                </c:pt>
                <c:pt idx="689">
                  <c:v>41394.444444445006</c:v>
                </c:pt>
                <c:pt idx="690">
                  <c:v>41394.451388889451</c:v>
                </c:pt>
                <c:pt idx="691">
                  <c:v>41394.458333333896</c:v>
                </c:pt>
                <c:pt idx="692">
                  <c:v>41394.465277778341</c:v>
                </c:pt>
                <c:pt idx="693">
                  <c:v>41394.472222222787</c:v>
                </c:pt>
                <c:pt idx="694">
                  <c:v>41394.479166667232</c:v>
                </c:pt>
                <c:pt idx="695">
                  <c:v>41394.486111111677</c:v>
                </c:pt>
                <c:pt idx="696">
                  <c:v>41394.493055556122</c:v>
                </c:pt>
                <c:pt idx="697">
                  <c:v>41394.500000000568</c:v>
                </c:pt>
                <c:pt idx="698">
                  <c:v>41394.506944445013</c:v>
                </c:pt>
                <c:pt idx="699">
                  <c:v>41394.513888889458</c:v>
                </c:pt>
                <c:pt idx="700">
                  <c:v>41394.520833333903</c:v>
                </c:pt>
                <c:pt idx="701">
                  <c:v>41394.527777778349</c:v>
                </c:pt>
                <c:pt idx="702">
                  <c:v>41394.534722222794</c:v>
                </c:pt>
                <c:pt idx="703">
                  <c:v>41394.541666667239</c:v>
                </c:pt>
                <c:pt idx="704">
                  <c:v>41394.548611111684</c:v>
                </c:pt>
                <c:pt idx="705">
                  <c:v>41394.55555555613</c:v>
                </c:pt>
                <c:pt idx="706">
                  <c:v>41394.562500000575</c:v>
                </c:pt>
                <c:pt idx="707">
                  <c:v>41394.56944444502</c:v>
                </c:pt>
                <c:pt idx="708">
                  <c:v>41394.576388889465</c:v>
                </c:pt>
                <c:pt idx="709">
                  <c:v>41394.583333333911</c:v>
                </c:pt>
                <c:pt idx="710">
                  <c:v>41394.590277778356</c:v>
                </c:pt>
                <c:pt idx="711">
                  <c:v>41394.597222222801</c:v>
                </c:pt>
                <c:pt idx="712">
                  <c:v>41394.604166667246</c:v>
                </c:pt>
                <c:pt idx="713">
                  <c:v>41394.611111111692</c:v>
                </c:pt>
                <c:pt idx="714">
                  <c:v>41394.618055556137</c:v>
                </c:pt>
                <c:pt idx="715">
                  <c:v>41394.625000000582</c:v>
                </c:pt>
                <c:pt idx="716">
                  <c:v>41394.631944445027</c:v>
                </c:pt>
                <c:pt idx="717">
                  <c:v>41394.638888889473</c:v>
                </c:pt>
                <c:pt idx="718">
                  <c:v>41394.645833333918</c:v>
                </c:pt>
                <c:pt idx="719">
                  <c:v>41394.652777778363</c:v>
                </c:pt>
                <c:pt idx="720">
                  <c:v>41394.659722222808</c:v>
                </c:pt>
                <c:pt idx="721">
                  <c:v>41394.666666667254</c:v>
                </c:pt>
                <c:pt idx="722">
                  <c:v>41394.673611111699</c:v>
                </c:pt>
                <c:pt idx="723">
                  <c:v>41394.680555556144</c:v>
                </c:pt>
                <c:pt idx="724">
                  <c:v>41394.687500000589</c:v>
                </c:pt>
                <c:pt idx="725">
                  <c:v>41394.694444445035</c:v>
                </c:pt>
                <c:pt idx="726">
                  <c:v>41394.70138888948</c:v>
                </c:pt>
                <c:pt idx="727">
                  <c:v>41394.708333333925</c:v>
                </c:pt>
                <c:pt idx="728">
                  <c:v>41394.71527777837</c:v>
                </c:pt>
                <c:pt idx="729">
                  <c:v>41394.722222222816</c:v>
                </c:pt>
                <c:pt idx="730">
                  <c:v>41394.729166667261</c:v>
                </c:pt>
                <c:pt idx="731">
                  <c:v>41394.736111111706</c:v>
                </c:pt>
                <c:pt idx="732">
                  <c:v>41394.743055556151</c:v>
                </c:pt>
                <c:pt idx="733">
                  <c:v>41394.750000000597</c:v>
                </c:pt>
                <c:pt idx="734">
                  <c:v>41394.756944445042</c:v>
                </c:pt>
                <c:pt idx="735">
                  <c:v>41394.763888889487</c:v>
                </c:pt>
                <c:pt idx="736">
                  <c:v>41394.770833333932</c:v>
                </c:pt>
                <c:pt idx="737">
                  <c:v>41394.777777778378</c:v>
                </c:pt>
                <c:pt idx="738">
                  <c:v>41394.784722222823</c:v>
                </c:pt>
                <c:pt idx="739">
                  <c:v>41394.791666667268</c:v>
                </c:pt>
                <c:pt idx="740">
                  <c:v>41394.798611111713</c:v>
                </c:pt>
                <c:pt idx="741">
                  <c:v>41394.805555556159</c:v>
                </c:pt>
                <c:pt idx="742">
                  <c:v>41394.812500000604</c:v>
                </c:pt>
                <c:pt idx="743">
                  <c:v>41394.819444445049</c:v>
                </c:pt>
                <c:pt idx="744">
                  <c:v>41394.826388889494</c:v>
                </c:pt>
                <c:pt idx="745">
                  <c:v>41394.83333333394</c:v>
                </c:pt>
                <c:pt idx="746">
                  <c:v>41394.840277778385</c:v>
                </c:pt>
                <c:pt idx="747">
                  <c:v>41394.84722222283</c:v>
                </c:pt>
                <c:pt idx="748">
                  <c:v>41394.854166667275</c:v>
                </c:pt>
                <c:pt idx="749">
                  <c:v>41394.861111111721</c:v>
                </c:pt>
                <c:pt idx="750">
                  <c:v>41394.868055556166</c:v>
                </c:pt>
                <c:pt idx="751">
                  <c:v>41394.875000000611</c:v>
                </c:pt>
                <c:pt idx="752">
                  <c:v>41394.881944445056</c:v>
                </c:pt>
                <c:pt idx="753">
                  <c:v>41394.888888889502</c:v>
                </c:pt>
                <c:pt idx="754">
                  <c:v>41394.895833333947</c:v>
                </c:pt>
                <c:pt idx="755">
                  <c:v>41394.902777778392</c:v>
                </c:pt>
                <c:pt idx="756">
                  <c:v>41394.909722222837</c:v>
                </c:pt>
                <c:pt idx="757">
                  <c:v>41394.916666667283</c:v>
                </c:pt>
                <c:pt idx="758">
                  <c:v>41394.923611111728</c:v>
                </c:pt>
                <c:pt idx="759">
                  <c:v>41394.930555556173</c:v>
                </c:pt>
                <c:pt idx="760">
                  <c:v>41394.937500000618</c:v>
                </c:pt>
                <c:pt idx="761">
                  <c:v>41394.944444445064</c:v>
                </c:pt>
                <c:pt idx="762">
                  <c:v>41394.951388889509</c:v>
                </c:pt>
                <c:pt idx="763">
                  <c:v>41394.958333333954</c:v>
                </c:pt>
                <c:pt idx="764">
                  <c:v>41394.965277778399</c:v>
                </c:pt>
                <c:pt idx="765">
                  <c:v>41394.972222222845</c:v>
                </c:pt>
                <c:pt idx="766">
                  <c:v>41394.97916666729</c:v>
                </c:pt>
                <c:pt idx="767">
                  <c:v>41394.986111111735</c:v>
                </c:pt>
                <c:pt idx="768">
                  <c:v>41394.99305555618</c:v>
                </c:pt>
                <c:pt idx="769">
                  <c:v>41395.000000000626</c:v>
                </c:pt>
                <c:pt idx="770">
                  <c:v>41395.006944445071</c:v>
                </c:pt>
                <c:pt idx="771">
                  <c:v>41395.013888889516</c:v>
                </c:pt>
                <c:pt idx="772">
                  <c:v>41395.020833333961</c:v>
                </c:pt>
                <c:pt idx="773">
                  <c:v>41395.027777778407</c:v>
                </c:pt>
                <c:pt idx="774">
                  <c:v>41395.034722222852</c:v>
                </c:pt>
                <c:pt idx="775">
                  <c:v>41395.041666667297</c:v>
                </c:pt>
                <c:pt idx="776">
                  <c:v>41395.048611111743</c:v>
                </c:pt>
                <c:pt idx="777">
                  <c:v>41395.055555556188</c:v>
                </c:pt>
                <c:pt idx="778">
                  <c:v>41395.062500000633</c:v>
                </c:pt>
                <c:pt idx="779">
                  <c:v>41395.069444445078</c:v>
                </c:pt>
                <c:pt idx="780">
                  <c:v>41395.076388889524</c:v>
                </c:pt>
                <c:pt idx="781">
                  <c:v>41395.083333333969</c:v>
                </c:pt>
                <c:pt idx="782">
                  <c:v>41395.090277778414</c:v>
                </c:pt>
                <c:pt idx="783">
                  <c:v>41395.097222222859</c:v>
                </c:pt>
                <c:pt idx="784">
                  <c:v>41395.104166667305</c:v>
                </c:pt>
                <c:pt idx="785">
                  <c:v>41395.11111111175</c:v>
                </c:pt>
                <c:pt idx="786">
                  <c:v>41395.118055556195</c:v>
                </c:pt>
                <c:pt idx="787">
                  <c:v>41395.12500000064</c:v>
                </c:pt>
                <c:pt idx="788">
                  <c:v>41395.131944445086</c:v>
                </c:pt>
                <c:pt idx="789">
                  <c:v>41395.138888889531</c:v>
                </c:pt>
                <c:pt idx="790">
                  <c:v>41395.145833333976</c:v>
                </c:pt>
                <c:pt idx="791">
                  <c:v>41395.152777778421</c:v>
                </c:pt>
                <c:pt idx="792">
                  <c:v>41395.159722222867</c:v>
                </c:pt>
                <c:pt idx="793">
                  <c:v>41395.166666667312</c:v>
                </c:pt>
                <c:pt idx="794">
                  <c:v>41395.173611111757</c:v>
                </c:pt>
                <c:pt idx="795">
                  <c:v>41395.180555556202</c:v>
                </c:pt>
                <c:pt idx="796">
                  <c:v>41395.187500000648</c:v>
                </c:pt>
                <c:pt idx="797">
                  <c:v>41395.194444445093</c:v>
                </c:pt>
                <c:pt idx="798">
                  <c:v>41395.201388889538</c:v>
                </c:pt>
                <c:pt idx="799">
                  <c:v>41395.208333333983</c:v>
                </c:pt>
                <c:pt idx="800">
                  <c:v>41395.215277778429</c:v>
                </c:pt>
                <c:pt idx="801">
                  <c:v>41395.222222222874</c:v>
                </c:pt>
                <c:pt idx="802">
                  <c:v>41395.229166667319</c:v>
                </c:pt>
                <c:pt idx="803">
                  <c:v>41395.236111111764</c:v>
                </c:pt>
                <c:pt idx="804">
                  <c:v>41395.24305555621</c:v>
                </c:pt>
                <c:pt idx="805">
                  <c:v>41395.250000000655</c:v>
                </c:pt>
                <c:pt idx="806">
                  <c:v>41395.2569444451</c:v>
                </c:pt>
                <c:pt idx="807">
                  <c:v>41395.263888889545</c:v>
                </c:pt>
                <c:pt idx="808">
                  <c:v>41395.270833333991</c:v>
                </c:pt>
                <c:pt idx="809">
                  <c:v>41395.277777778436</c:v>
                </c:pt>
                <c:pt idx="810">
                  <c:v>41395.284722222881</c:v>
                </c:pt>
                <c:pt idx="811">
                  <c:v>41395.291666667326</c:v>
                </c:pt>
                <c:pt idx="812">
                  <c:v>41395.298611111772</c:v>
                </c:pt>
                <c:pt idx="813">
                  <c:v>41395.305555556217</c:v>
                </c:pt>
                <c:pt idx="814">
                  <c:v>41395.312500000662</c:v>
                </c:pt>
                <c:pt idx="815">
                  <c:v>41395.319444445107</c:v>
                </c:pt>
                <c:pt idx="816">
                  <c:v>41395.326388889553</c:v>
                </c:pt>
                <c:pt idx="817">
                  <c:v>41395.333333333998</c:v>
                </c:pt>
                <c:pt idx="818">
                  <c:v>41395.340277778443</c:v>
                </c:pt>
                <c:pt idx="819">
                  <c:v>41395.347222222888</c:v>
                </c:pt>
                <c:pt idx="820">
                  <c:v>41395.354166667334</c:v>
                </c:pt>
                <c:pt idx="821">
                  <c:v>41395.361111111779</c:v>
                </c:pt>
                <c:pt idx="822">
                  <c:v>41395.368055556224</c:v>
                </c:pt>
                <c:pt idx="823">
                  <c:v>41395.375000000669</c:v>
                </c:pt>
                <c:pt idx="824">
                  <c:v>41395.381944445115</c:v>
                </c:pt>
                <c:pt idx="825">
                  <c:v>41395.38888888956</c:v>
                </c:pt>
                <c:pt idx="826">
                  <c:v>41395.395833334005</c:v>
                </c:pt>
                <c:pt idx="827">
                  <c:v>41395.40277777845</c:v>
                </c:pt>
                <c:pt idx="828">
                  <c:v>41395.409722222896</c:v>
                </c:pt>
                <c:pt idx="829">
                  <c:v>41395.416666667341</c:v>
                </c:pt>
                <c:pt idx="830">
                  <c:v>41395.423611111786</c:v>
                </c:pt>
                <c:pt idx="831">
                  <c:v>41395.430555556231</c:v>
                </c:pt>
                <c:pt idx="832">
                  <c:v>41395.437500000677</c:v>
                </c:pt>
                <c:pt idx="833">
                  <c:v>41395.444444445122</c:v>
                </c:pt>
                <c:pt idx="834">
                  <c:v>41395.451388889567</c:v>
                </c:pt>
                <c:pt idx="835">
                  <c:v>41395.458333334012</c:v>
                </c:pt>
                <c:pt idx="836">
                  <c:v>41395.465277778458</c:v>
                </c:pt>
                <c:pt idx="837">
                  <c:v>41395.472222222903</c:v>
                </c:pt>
                <c:pt idx="838">
                  <c:v>41395.479166667348</c:v>
                </c:pt>
                <c:pt idx="839">
                  <c:v>41395.486111111793</c:v>
                </c:pt>
                <c:pt idx="840">
                  <c:v>41395.493055556239</c:v>
                </c:pt>
                <c:pt idx="841">
                  <c:v>41395.500000000684</c:v>
                </c:pt>
                <c:pt idx="842">
                  <c:v>41395.506944445129</c:v>
                </c:pt>
                <c:pt idx="843">
                  <c:v>41395.513888889574</c:v>
                </c:pt>
                <c:pt idx="844">
                  <c:v>41395.52083333402</c:v>
                </c:pt>
                <c:pt idx="845">
                  <c:v>41395.527777778465</c:v>
                </c:pt>
                <c:pt idx="846">
                  <c:v>41395.53472222291</c:v>
                </c:pt>
                <c:pt idx="847">
                  <c:v>41395.541666667355</c:v>
                </c:pt>
                <c:pt idx="848">
                  <c:v>41395.548611111801</c:v>
                </c:pt>
                <c:pt idx="849">
                  <c:v>41395.555555556246</c:v>
                </c:pt>
                <c:pt idx="850">
                  <c:v>41395.562500000691</c:v>
                </c:pt>
                <c:pt idx="851">
                  <c:v>41395.569444445136</c:v>
                </c:pt>
                <c:pt idx="852">
                  <c:v>41395.576388889582</c:v>
                </c:pt>
                <c:pt idx="853">
                  <c:v>41395.583333334027</c:v>
                </c:pt>
                <c:pt idx="854">
                  <c:v>41395.590277778472</c:v>
                </c:pt>
                <c:pt idx="855">
                  <c:v>41395.597222222917</c:v>
                </c:pt>
                <c:pt idx="856">
                  <c:v>41395.604166667363</c:v>
                </c:pt>
                <c:pt idx="857">
                  <c:v>41395.611111111808</c:v>
                </c:pt>
                <c:pt idx="858">
                  <c:v>41395.618055556253</c:v>
                </c:pt>
                <c:pt idx="859">
                  <c:v>41395.625000000698</c:v>
                </c:pt>
                <c:pt idx="860">
                  <c:v>41395.631944445144</c:v>
                </c:pt>
                <c:pt idx="861">
                  <c:v>41395.638888889589</c:v>
                </c:pt>
                <c:pt idx="862">
                  <c:v>41395.645833334034</c:v>
                </c:pt>
                <c:pt idx="863">
                  <c:v>41395.65277777848</c:v>
                </c:pt>
                <c:pt idx="864">
                  <c:v>41395.659722222925</c:v>
                </c:pt>
                <c:pt idx="865">
                  <c:v>41395.66666666737</c:v>
                </c:pt>
                <c:pt idx="866">
                  <c:v>41395.673611111815</c:v>
                </c:pt>
                <c:pt idx="867">
                  <c:v>41395.680555556261</c:v>
                </c:pt>
                <c:pt idx="868">
                  <c:v>41395.687500000706</c:v>
                </c:pt>
                <c:pt idx="869">
                  <c:v>41395.694444445151</c:v>
                </c:pt>
                <c:pt idx="870">
                  <c:v>41395.701388889596</c:v>
                </c:pt>
                <c:pt idx="871">
                  <c:v>41395.708333334042</c:v>
                </c:pt>
                <c:pt idx="872">
                  <c:v>41395.715277778487</c:v>
                </c:pt>
                <c:pt idx="873">
                  <c:v>41395.722222222932</c:v>
                </c:pt>
                <c:pt idx="874">
                  <c:v>41395.729166667377</c:v>
                </c:pt>
                <c:pt idx="875">
                  <c:v>41395.736111111823</c:v>
                </c:pt>
                <c:pt idx="876">
                  <c:v>41395.743055556268</c:v>
                </c:pt>
                <c:pt idx="877">
                  <c:v>41395.750000000713</c:v>
                </c:pt>
                <c:pt idx="878">
                  <c:v>41395.756944445158</c:v>
                </c:pt>
                <c:pt idx="879">
                  <c:v>41395.763888889604</c:v>
                </c:pt>
                <c:pt idx="880">
                  <c:v>41395.770833334049</c:v>
                </c:pt>
                <c:pt idx="881">
                  <c:v>41395.777777778494</c:v>
                </c:pt>
                <c:pt idx="882">
                  <c:v>41395.784722222939</c:v>
                </c:pt>
                <c:pt idx="883">
                  <c:v>41395.791666667385</c:v>
                </c:pt>
                <c:pt idx="884">
                  <c:v>41395.79861111183</c:v>
                </c:pt>
                <c:pt idx="885">
                  <c:v>41395.805555556275</c:v>
                </c:pt>
                <c:pt idx="886">
                  <c:v>41395.81250000072</c:v>
                </c:pt>
                <c:pt idx="887">
                  <c:v>41395.819444445166</c:v>
                </c:pt>
                <c:pt idx="888">
                  <c:v>41395.826388889611</c:v>
                </c:pt>
                <c:pt idx="889">
                  <c:v>41395.833333334056</c:v>
                </c:pt>
                <c:pt idx="890">
                  <c:v>41395.840277778501</c:v>
                </c:pt>
                <c:pt idx="891">
                  <c:v>41395.847222222947</c:v>
                </c:pt>
                <c:pt idx="892">
                  <c:v>41395.854166667392</c:v>
                </c:pt>
                <c:pt idx="893">
                  <c:v>41395.861111111837</c:v>
                </c:pt>
                <c:pt idx="894">
                  <c:v>41395.868055556282</c:v>
                </c:pt>
                <c:pt idx="895">
                  <c:v>41395.875000000728</c:v>
                </c:pt>
                <c:pt idx="896">
                  <c:v>41395.881944445173</c:v>
                </c:pt>
                <c:pt idx="897">
                  <c:v>41395.888888889618</c:v>
                </c:pt>
                <c:pt idx="898">
                  <c:v>41395.895833334063</c:v>
                </c:pt>
                <c:pt idx="899">
                  <c:v>41395.902777778509</c:v>
                </c:pt>
                <c:pt idx="900">
                  <c:v>41395.909722222954</c:v>
                </c:pt>
                <c:pt idx="901">
                  <c:v>41395.916666667399</c:v>
                </c:pt>
                <c:pt idx="902">
                  <c:v>41395.923611111844</c:v>
                </c:pt>
                <c:pt idx="903">
                  <c:v>41395.93055555629</c:v>
                </c:pt>
                <c:pt idx="904">
                  <c:v>41395.937500000735</c:v>
                </c:pt>
                <c:pt idx="905">
                  <c:v>41395.94444444518</c:v>
                </c:pt>
                <c:pt idx="906">
                  <c:v>41395.951388889625</c:v>
                </c:pt>
                <c:pt idx="907">
                  <c:v>41395.958333334071</c:v>
                </c:pt>
                <c:pt idx="908">
                  <c:v>41395.965277778516</c:v>
                </c:pt>
                <c:pt idx="909">
                  <c:v>41395.972222222961</c:v>
                </c:pt>
                <c:pt idx="910">
                  <c:v>41395.979166667406</c:v>
                </c:pt>
                <c:pt idx="911">
                  <c:v>41395.986111111852</c:v>
                </c:pt>
                <c:pt idx="912">
                  <c:v>41395.993055556297</c:v>
                </c:pt>
                <c:pt idx="913">
                  <c:v>41396.000000000742</c:v>
                </c:pt>
                <c:pt idx="914">
                  <c:v>41396.006944445187</c:v>
                </c:pt>
                <c:pt idx="915">
                  <c:v>41396.013888889633</c:v>
                </c:pt>
                <c:pt idx="916">
                  <c:v>41396.020833334078</c:v>
                </c:pt>
                <c:pt idx="917">
                  <c:v>41396.027777778523</c:v>
                </c:pt>
                <c:pt idx="918">
                  <c:v>41396.034722222968</c:v>
                </c:pt>
                <c:pt idx="919">
                  <c:v>41396.041666667414</c:v>
                </c:pt>
                <c:pt idx="920">
                  <c:v>41396.048611111859</c:v>
                </c:pt>
                <c:pt idx="921">
                  <c:v>41396.055555556304</c:v>
                </c:pt>
                <c:pt idx="922">
                  <c:v>41396.062500000749</c:v>
                </c:pt>
                <c:pt idx="923">
                  <c:v>41396.069444445195</c:v>
                </c:pt>
                <c:pt idx="924">
                  <c:v>41396.07638888964</c:v>
                </c:pt>
                <c:pt idx="925">
                  <c:v>41396.083333334085</c:v>
                </c:pt>
                <c:pt idx="926">
                  <c:v>41396.09027777853</c:v>
                </c:pt>
                <c:pt idx="927">
                  <c:v>41396.097222222976</c:v>
                </c:pt>
                <c:pt idx="928">
                  <c:v>41396.104166667421</c:v>
                </c:pt>
                <c:pt idx="929">
                  <c:v>41396.111111111866</c:v>
                </c:pt>
                <c:pt idx="930">
                  <c:v>41396.118055556311</c:v>
                </c:pt>
                <c:pt idx="931">
                  <c:v>41396.125000000757</c:v>
                </c:pt>
                <c:pt idx="932">
                  <c:v>41396.131944445202</c:v>
                </c:pt>
                <c:pt idx="933">
                  <c:v>41396.138888889647</c:v>
                </c:pt>
                <c:pt idx="934">
                  <c:v>41396.145833334092</c:v>
                </c:pt>
                <c:pt idx="935">
                  <c:v>41396.152777778538</c:v>
                </c:pt>
                <c:pt idx="936">
                  <c:v>41396.159722222983</c:v>
                </c:pt>
                <c:pt idx="937">
                  <c:v>41396.166666667428</c:v>
                </c:pt>
                <c:pt idx="938">
                  <c:v>41396.173611111873</c:v>
                </c:pt>
                <c:pt idx="939">
                  <c:v>41396.180555556319</c:v>
                </c:pt>
                <c:pt idx="940">
                  <c:v>41396.187500000764</c:v>
                </c:pt>
                <c:pt idx="941">
                  <c:v>41396.194444445209</c:v>
                </c:pt>
                <c:pt idx="942">
                  <c:v>41396.201388889654</c:v>
                </c:pt>
                <c:pt idx="943">
                  <c:v>41396.2083333341</c:v>
                </c:pt>
                <c:pt idx="944">
                  <c:v>41396.215277778545</c:v>
                </c:pt>
                <c:pt idx="945">
                  <c:v>41396.22222222299</c:v>
                </c:pt>
                <c:pt idx="946">
                  <c:v>41396.229166667435</c:v>
                </c:pt>
                <c:pt idx="947">
                  <c:v>41396.236111111881</c:v>
                </c:pt>
                <c:pt idx="948">
                  <c:v>41396.243055556326</c:v>
                </c:pt>
                <c:pt idx="949">
                  <c:v>41396.250000000771</c:v>
                </c:pt>
                <c:pt idx="950">
                  <c:v>41396.256944445217</c:v>
                </c:pt>
                <c:pt idx="951">
                  <c:v>41396.263888889662</c:v>
                </c:pt>
                <c:pt idx="952">
                  <c:v>41396.270833334107</c:v>
                </c:pt>
                <c:pt idx="953">
                  <c:v>41396.277777778552</c:v>
                </c:pt>
                <c:pt idx="954">
                  <c:v>41396.284722222998</c:v>
                </c:pt>
                <c:pt idx="955">
                  <c:v>41396.291666667443</c:v>
                </c:pt>
                <c:pt idx="956">
                  <c:v>41396.298611111888</c:v>
                </c:pt>
                <c:pt idx="957">
                  <c:v>41396.305555556333</c:v>
                </c:pt>
                <c:pt idx="958">
                  <c:v>41396.312500000779</c:v>
                </c:pt>
                <c:pt idx="959">
                  <c:v>41396.319444445224</c:v>
                </c:pt>
                <c:pt idx="960">
                  <c:v>41396.326388889669</c:v>
                </c:pt>
                <c:pt idx="961">
                  <c:v>41396.333333334114</c:v>
                </c:pt>
                <c:pt idx="962">
                  <c:v>41396.34027777856</c:v>
                </c:pt>
                <c:pt idx="963">
                  <c:v>41396.347222223005</c:v>
                </c:pt>
                <c:pt idx="964">
                  <c:v>41396.35416666745</c:v>
                </c:pt>
                <c:pt idx="965">
                  <c:v>41396.361111111895</c:v>
                </c:pt>
                <c:pt idx="966">
                  <c:v>41396.368055556341</c:v>
                </c:pt>
                <c:pt idx="967">
                  <c:v>41396.375000000786</c:v>
                </c:pt>
                <c:pt idx="968">
                  <c:v>41396.381944445231</c:v>
                </c:pt>
                <c:pt idx="969">
                  <c:v>41396.388888889676</c:v>
                </c:pt>
                <c:pt idx="970">
                  <c:v>41396.395833334122</c:v>
                </c:pt>
                <c:pt idx="971">
                  <c:v>41396.402777778567</c:v>
                </c:pt>
                <c:pt idx="972">
                  <c:v>41396.409722223012</c:v>
                </c:pt>
                <c:pt idx="973">
                  <c:v>41396.416666667457</c:v>
                </c:pt>
                <c:pt idx="974">
                  <c:v>41396.423611111903</c:v>
                </c:pt>
                <c:pt idx="975">
                  <c:v>41396.430555556348</c:v>
                </c:pt>
                <c:pt idx="976">
                  <c:v>41396.437500000793</c:v>
                </c:pt>
                <c:pt idx="977">
                  <c:v>41396.444444445238</c:v>
                </c:pt>
                <c:pt idx="978">
                  <c:v>41396.451388889684</c:v>
                </c:pt>
                <c:pt idx="979">
                  <c:v>41396.458333334129</c:v>
                </c:pt>
                <c:pt idx="980">
                  <c:v>41396.465277778574</c:v>
                </c:pt>
                <c:pt idx="981">
                  <c:v>41396.472222223019</c:v>
                </c:pt>
                <c:pt idx="982">
                  <c:v>41396.479166667465</c:v>
                </c:pt>
                <c:pt idx="983">
                  <c:v>41396.48611111191</c:v>
                </c:pt>
                <c:pt idx="984">
                  <c:v>41396.493055556355</c:v>
                </c:pt>
                <c:pt idx="985">
                  <c:v>41396.5000000008</c:v>
                </c:pt>
                <c:pt idx="986">
                  <c:v>41396.506944445246</c:v>
                </c:pt>
                <c:pt idx="987">
                  <c:v>41396.513888889691</c:v>
                </c:pt>
                <c:pt idx="988">
                  <c:v>41396.520833334136</c:v>
                </c:pt>
                <c:pt idx="989">
                  <c:v>41396.527777778581</c:v>
                </c:pt>
                <c:pt idx="990">
                  <c:v>41396.534722223027</c:v>
                </c:pt>
                <c:pt idx="991">
                  <c:v>41396.541666667472</c:v>
                </c:pt>
                <c:pt idx="992">
                  <c:v>41396.548611111917</c:v>
                </c:pt>
                <c:pt idx="993">
                  <c:v>41396.555555556362</c:v>
                </c:pt>
                <c:pt idx="994">
                  <c:v>41396.562500000808</c:v>
                </c:pt>
                <c:pt idx="995">
                  <c:v>41396.569444445253</c:v>
                </c:pt>
                <c:pt idx="996">
                  <c:v>41396.576388889698</c:v>
                </c:pt>
                <c:pt idx="997">
                  <c:v>41396.583333334143</c:v>
                </c:pt>
                <c:pt idx="998">
                  <c:v>41396.590277778589</c:v>
                </c:pt>
                <c:pt idx="999">
                  <c:v>41396.597222223034</c:v>
                </c:pt>
                <c:pt idx="1000">
                  <c:v>41396.604166667479</c:v>
                </c:pt>
                <c:pt idx="1001">
                  <c:v>41396.611111111924</c:v>
                </c:pt>
                <c:pt idx="1002">
                  <c:v>41396.61805555637</c:v>
                </c:pt>
                <c:pt idx="1003">
                  <c:v>41396.625000000815</c:v>
                </c:pt>
                <c:pt idx="1004">
                  <c:v>41396.63194444526</c:v>
                </c:pt>
                <c:pt idx="1005">
                  <c:v>41396.638888889705</c:v>
                </c:pt>
                <c:pt idx="1006">
                  <c:v>41396.645833334151</c:v>
                </c:pt>
                <c:pt idx="1007">
                  <c:v>41396.652777778596</c:v>
                </c:pt>
                <c:pt idx="1008">
                  <c:v>41396.659722223041</c:v>
                </c:pt>
                <c:pt idx="1009">
                  <c:v>41396.666666667486</c:v>
                </c:pt>
                <c:pt idx="1010">
                  <c:v>41396.673611111932</c:v>
                </c:pt>
                <c:pt idx="1011">
                  <c:v>41396.680555556377</c:v>
                </c:pt>
                <c:pt idx="1012">
                  <c:v>41396.687500000822</c:v>
                </c:pt>
                <c:pt idx="1013">
                  <c:v>41396.694444445267</c:v>
                </c:pt>
                <c:pt idx="1014">
                  <c:v>41396.701388889713</c:v>
                </c:pt>
                <c:pt idx="1015">
                  <c:v>41396.708333334158</c:v>
                </c:pt>
                <c:pt idx="1016">
                  <c:v>41396.715277778603</c:v>
                </c:pt>
                <c:pt idx="1017">
                  <c:v>41396.722222223048</c:v>
                </c:pt>
                <c:pt idx="1018">
                  <c:v>41396.729166667494</c:v>
                </c:pt>
                <c:pt idx="1019">
                  <c:v>41396.736111111939</c:v>
                </c:pt>
                <c:pt idx="1020">
                  <c:v>41396.743055556384</c:v>
                </c:pt>
                <c:pt idx="1021">
                  <c:v>41396.750000000829</c:v>
                </c:pt>
                <c:pt idx="1022">
                  <c:v>41396.756944445275</c:v>
                </c:pt>
                <c:pt idx="1023">
                  <c:v>41396.76388888972</c:v>
                </c:pt>
                <c:pt idx="1024">
                  <c:v>41396.770833334165</c:v>
                </c:pt>
                <c:pt idx="1025">
                  <c:v>41396.77777777861</c:v>
                </c:pt>
                <c:pt idx="1026">
                  <c:v>41396.784722223056</c:v>
                </c:pt>
                <c:pt idx="1027">
                  <c:v>41396.791666667501</c:v>
                </c:pt>
                <c:pt idx="1028">
                  <c:v>41396.798611111946</c:v>
                </c:pt>
                <c:pt idx="1029">
                  <c:v>41396.805555556391</c:v>
                </c:pt>
                <c:pt idx="1030">
                  <c:v>41396.812500000837</c:v>
                </c:pt>
                <c:pt idx="1031">
                  <c:v>41396.819444445282</c:v>
                </c:pt>
                <c:pt idx="1032">
                  <c:v>41396.826388889727</c:v>
                </c:pt>
                <c:pt idx="1033">
                  <c:v>41396.833333334172</c:v>
                </c:pt>
                <c:pt idx="1034">
                  <c:v>41396.840277778618</c:v>
                </c:pt>
                <c:pt idx="1035">
                  <c:v>41396.847222223063</c:v>
                </c:pt>
                <c:pt idx="1036">
                  <c:v>41396.854166667508</c:v>
                </c:pt>
                <c:pt idx="1037">
                  <c:v>41396.861111111954</c:v>
                </c:pt>
                <c:pt idx="1038">
                  <c:v>41396.868055556399</c:v>
                </c:pt>
                <c:pt idx="1039">
                  <c:v>41396.875000000844</c:v>
                </c:pt>
                <c:pt idx="1040">
                  <c:v>41396.881944445289</c:v>
                </c:pt>
                <c:pt idx="1041">
                  <c:v>41396.888888889735</c:v>
                </c:pt>
                <c:pt idx="1042">
                  <c:v>41396.89583333418</c:v>
                </c:pt>
                <c:pt idx="1043">
                  <c:v>41396.902777778625</c:v>
                </c:pt>
                <c:pt idx="1044">
                  <c:v>41396.90972222307</c:v>
                </c:pt>
                <c:pt idx="1045">
                  <c:v>41396.916666667516</c:v>
                </c:pt>
                <c:pt idx="1046">
                  <c:v>41396.923611111961</c:v>
                </c:pt>
                <c:pt idx="1047">
                  <c:v>41396.930555556406</c:v>
                </c:pt>
                <c:pt idx="1048">
                  <c:v>41396.937500000851</c:v>
                </c:pt>
                <c:pt idx="1049">
                  <c:v>41396.944444445297</c:v>
                </c:pt>
                <c:pt idx="1050">
                  <c:v>41396.951388889742</c:v>
                </c:pt>
                <c:pt idx="1051">
                  <c:v>41396.958333334187</c:v>
                </c:pt>
                <c:pt idx="1052">
                  <c:v>41396.965277778632</c:v>
                </c:pt>
                <c:pt idx="1053">
                  <c:v>41396.972222223078</c:v>
                </c:pt>
                <c:pt idx="1054">
                  <c:v>41396.979166667523</c:v>
                </c:pt>
                <c:pt idx="1055">
                  <c:v>41396.986111111968</c:v>
                </c:pt>
                <c:pt idx="1056">
                  <c:v>41396.993055556413</c:v>
                </c:pt>
                <c:pt idx="1057">
                  <c:v>41397.000000000859</c:v>
                </c:pt>
                <c:pt idx="1058">
                  <c:v>41397.006944445304</c:v>
                </c:pt>
                <c:pt idx="1059">
                  <c:v>41397.013888889749</c:v>
                </c:pt>
                <c:pt idx="1060">
                  <c:v>41397.020833334194</c:v>
                </c:pt>
                <c:pt idx="1061">
                  <c:v>41397.02777777864</c:v>
                </c:pt>
                <c:pt idx="1062">
                  <c:v>41397.034722223085</c:v>
                </c:pt>
                <c:pt idx="1063">
                  <c:v>41397.04166666753</c:v>
                </c:pt>
                <c:pt idx="1064">
                  <c:v>41397.048611111975</c:v>
                </c:pt>
                <c:pt idx="1065">
                  <c:v>41397.055555556421</c:v>
                </c:pt>
                <c:pt idx="1066">
                  <c:v>41397.062500000866</c:v>
                </c:pt>
                <c:pt idx="1067">
                  <c:v>41397.069444445311</c:v>
                </c:pt>
                <c:pt idx="1068">
                  <c:v>41397.076388889756</c:v>
                </c:pt>
                <c:pt idx="1069">
                  <c:v>41397.083333334202</c:v>
                </c:pt>
                <c:pt idx="1070">
                  <c:v>41397.090277778647</c:v>
                </c:pt>
                <c:pt idx="1071">
                  <c:v>41397.097222223092</c:v>
                </c:pt>
                <c:pt idx="1072">
                  <c:v>41397.104166667537</c:v>
                </c:pt>
                <c:pt idx="1073">
                  <c:v>41397.111111111983</c:v>
                </c:pt>
                <c:pt idx="1074">
                  <c:v>41397.118055556428</c:v>
                </c:pt>
                <c:pt idx="1075">
                  <c:v>41397.125000000873</c:v>
                </c:pt>
                <c:pt idx="1076">
                  <c:v>41397.131944445318</c:v>
                </c:pt>
                <c:pt idx="1077">
                  <c:v>41397.138888889764</c:v>
                </c:pt>
                <c:pt idx="1078">
                  <c:v>41397.145833334209</c:v>
                </c:pt>
                <c:pt idx="1079">
                  <c:v>41397.152777778654</c:v>
                </c:pt>
                <c:pt idx="1080">
                  <c:v>41397.159722223099</c:v>
                </c:pt>
                <c:pt idx="1081">
                  <c:v>41397.166666667545</c:v>
                </c:pt>
                <c:pt idx="1082">
                  <c:v>41397.17361111199</c:v>
                </c:pt>
                <c:pt idx="1083">
                  <c:v>41397.180555556435</c:v>
                </c:pt>
                <c:pt idx="1084">
                  <c:v>41397.18750000088</c:v>
                </c:pt>
                <c:pt idx="1085">
                  <c:v>41397.194444445326</c:v>
                </c:pt>
                <c:pt idx="1086">
                  <c:v>41397.201388889771</c:v>
                </c:pt>
                <c:pt idx="1087">
                  <c:v>41397.208333334216</c:v>
                </c:pt>
                <c:pt idx="1088">
                  <c:v>41397.215277778661</c:v>
                </c:pt>
                <c:pt idx="1089">
                  <c:v>41397.222222223107</c:v>
                </c:pt>
                <c:pt idx="1090">
                  <c:v>41397.229166667552</c:v>
                </c:pt>
                <c:pt idx="1091">
                  <c:v>41397.236111111997</c:v>
                </c:pt>
                <c:pt idx="1092">
                  <c:v>41397.243055556442</c:v>
                </c:pt>
                <c:pt idx="1093">
                  <c:v>41397.250000000888</c:v>
                </c:pt>
                <c:pt idx="1094">
                  <c:v>41397.256944445333</c:v>
                </c:pt>
                <c:pt idx="1095">
                  <c:v>41397.263888889778</c:v>
                </c:pt>
                <c:pt idx="1096">
                  <c:v>41397.270833334223</c:v>
                </c:pt>
                <c:pt idx="1097">
                  <c:v>41397.277777778669</c:v>
                </c:pt>
                <c:pt idx="1098">
                  <c:v>41397.284722223114</c:v>
                </c:pt>
                <c:pt idx="1099">
                  <c:v>41397.291666667559</c:v>
                </c:pt>
                <c:pt idx="1100">
                  <c:v>41397.298611112004</c:v>
                </c:pt>
                <c:pt idx="1101">
                  <c:v>41397.30555555645</c:v>
                </c:pt>
                <c:pt idx="1102">
                  <c:v>41397.312500000895</c:v>
                </c:pt>
                <c:pt idx="1103">
                  <c:v>41397.31944444534</c:v>
                </c:pt>
                <c:pt idx="1104">
                  <c:v>41397.326388889785</c:v>
                </c:pt>
                <c:pt idx="1105">
                  <c:v>41397.333333334231</c:v>
                </c:pt>
                <c:pt idx="1106">
                  <c:v>41397.340277778676</c:v>
                </c:pt>
                <c:pt idx="1107">
                  <c:v>41397.347222223121</c:v>
                </c:pt>
                <c:pt idx="1108">
                  <c:v>41397.354166667566</c:v>
                </c:pt>
                <c:pt idx="1109">
                  <c:v>41397.361111112012</c:v>
                </c:pt>
                <c:pt idx="1110">
                  <c:v>41397.368055556457</c:v>
                </c:pt>
                <c:pt idx="1111">
                  <c:v>41397.375000000902</c:v>
                </c:pt>
                <c:pt idx="1112">
                  <c:v>41397.381944445347</c:v>
                </c:pt>
                <c:pt idx="1113">
                  <c:v>41397.388888889793</c:v>
                </c:pt>
                <c:pt idx="1114">
                  <c:v>41397.395833334238</c:v>
                </c:pt>
                <c:pt idx="1115">
                  <c:v>41397.402777778683</c:v>
                </c:pt>
                <c:pt idx="1116">
                  <c:v>41397.409722223128</c:v>
                </c:pt>
                <c:pt idx="1117">
                  <c:v>41397.416666667574</c:v>
                </c:pt>
                <c:pt idx="1118">
                  <c:v>41397.423611112019</c:v>
                </c:pt>
                <c:pt idx="1119">
                  <c:v>41397.430555556464</c:v>
                </c:pt>
                <c:pt idx="1120">
                  <c:v>41397.437500000909</c:v>
                </c:pt>
                <c:pt idx="1121">
                  <c:v>41397.444444445355</c:v>
                </c:pt>
                <c:pt idx="1122">
                  <c:v>41397.4513888898</c:v>
                </c:pt>
                <c:pt idx="1123">
                  <c:v>41397.458333334245</c:v>
                </c:pt>
                <c:pt idx="1124">
                  <c:v>41397.465277778691</c:v>
                </c:pt>
                <c:pt idx="1125">
                  <c:v>41397.472222223136</c:v>
                </c:pt>
                <c:pt idx="1126">
                  <c:v>41397.479166667581</c:v>
                </c:pt>
                <c:pt idx="1127">
                  <c:v>41397.486111112026</c:v>
                </c:pt>
                <c:pt idx="1128">
                  <c:v>41397.493055556472</c:v>
                </c:pt>
                <c:pt idx="1129">
                  <c:v>41397.500000000917</c:v>
                </c:pt>
                <c:pt idx="1130">
                  <c:v>41397.506944445362</c:v>
                </c:pt>
                <c:pt idx="1131">
                  <c:v>41397.513888889807</c:v>
                </c:pt>
                <c:pt idx="1132">
                  <c:v>41397.520833334253</c:v>
                </c:pt>
                <c:pt idx="1133">
                  <c:v>41397.527777778698</c:v>
                </c:pt>
                <c:pt idx="1134">
                  <c:v>41397.534722223143</c:v>
                </c:pt>
                <c:pt idx="1135">
                  <c:v>41397.541666667588</c:v>
                </c:pt>
                <c:pt idx="1136">
                  <c:v>41397.548611112034</c:v>
                </c:pt>
                <c:pt idx="1137">
                  <c:v>41397.555555556479</c:v>
                </c:pt>
                <c:pt idx="1138">
                  <c:v>41397.562500000924</c:v>
                </c:pt>
                <c:pt idx="1139">
                  <c:v>41397.569444445369</c:v>
                </c:pt>
                <c:pt idx="1140">
                  <c:v>41397.576388889815</c:v>
                </c:pt>
                <c:pt idx="1141">
                  <c:v>41397.58333333426</c:v>
                </c:pt>
                <c:pt idx="1142">
                  <c:v>41397.590277778705</c:v>
                </c:pt>
                <c:pt idx="1143">
                  <c:v>41397.59722222315</c:v>
                </c:pt>
                <c:pt idx="1144">
                  <c:v>41397.604166667596</c:v>
                </c:pt>
                <c:pt idx="1145">
                  <c:v>41397.611111112041</c:v>
                </c:pt>
                <c:pt idx="1146">
                  <c:v>41397.618055556486</c:v>
                </c:pt>
                <c:pt idx="1147">
                  <c:v>41397.625000000931</c:v>
                </c:pt>
                <c:pt idx="1148">
                  <c:v>41397.631944445377</c:v>
                </c:pt>
                <c:pt idx="1149">
                  <c:v>41397.638888889822</c:v>
                </c:pt>
                <c:pt idx="1150">
                  <c:v>41397.645833334267</c:v>
                </c:pt>
                <c:pt idx="1151">
                  <c:v>41397.652777778712</c:v>
                </c:pt>
                <c:pt idx="1152">
                  <c:v>41397.659722223158</c:v>
                </c:pt>
                <c:pt idx="1153">
                  <c:v>41397.666666667603</c:v>
                </c:pt>
                <c:pt idx="1154">
                  <c:v>41397.673611112048</c:v>
                </c:pt>
                <c:pt idx="1155">
                  <c:v>41397.680555556493</c:v>
                </c:pt>
                <c:pt idx="1156">
                  <c:v>41397.687500000939</c:v>
                </c:pt>
                <c:pt idx="1157">
                  <c:v>41397.694444445384</c:v>
                </c:pt>
                <c:pt idx="1158">
                  <c:v>41397.701388889829</c:v>
                </c:pt>
                <c:pt idx="1159">
                  <c:v>41397.708333334274</c:v>
                </c:pt>
                <c:pt idx="1160">
                  <c:v>41397.71527777872</c:v>
                </c:pt>
                <c:pt idx="1161">
                  <c:v>41397.722222223165</c:v>
                </c:pt>
                <c:pt idx="1162">
                  <c:v>41397.72916666761</c:v>
                </c:pt>
                <c:pt idx="1163">
                  <c:v>41397.736111112055</c:v>
                </c:pt>
                <c:pt idx="1164">
                  <c:v>41397.743055556501</c:v>
                </c:pt>
                <c:pt idx="1165">
                  <c:v>41397.750000000946</c:v>
                </c:pt>
                <c:pt idx="1166">
                  <c:v>41397.756944445391</c:v>
                </c:pt>
                <c:pt idx="1167">
                  <c:v>41397.763888889836</c:v>
                </c:pt>
                <c:pt idx="1168">
                  <c:v>41397.770833334282</c:v>
                </c:pt>
                <c:pt idx="1169">
                  <c:v>41397.777777778727</c:v>
                </c:pt>
                <c:pt idx="1170">
                  <c:v>41397.784722223172</c:v>
                </c:pt>
                <c:pt idx="1171">
                  <c:v>41397.791666667617</c:v>
                </c:pt>
                <c:pt idx="1172">
                  <c:v>41397.798611112063</c:v>
                </c:pt>
                <c:pt idx="1173">
                  <c:v>41397.805555556508</c:v>
                </c:pt>
                <c:pt idx="1174">
                  <c:v>41397.812500000953</c:v>
                </c:pt>
                <c:pt idx="1175">
                  <c:v>41397.819444445398</c:v>
                </c:pt>
                <c:pt idx="1176">
                  <c:v>41397.826388889844</c:v>
                </c:pt>
                <c:pt idx="1177">
                  <c:v>41397.833333334289</c:v>
                </c:pt>
                <c:pt idx="1178">
                  <c:v>41397.840277778734</c:v>
                </c:pt>
                <c:pt idx="1179">
                  <c:v>41397.847222223179</c:v>
                </c:pt>
                <c:pt idx="1180">
                  <c:v>41397.854166667625</c:v>
                </c:pt>
                <c:pt idx="1181">
                  <c:v>41397.86111111207</c:v>
                </c:pt>
                <c:pt idx="1182">
                  <c:v>41397.868055556515</c:v>
                </c:pt>
                <c:pt idx="1183">
                  <c:v>41397.87500000096</c:v>
                </c:pt>
                <c:pt idx="1184">
                  <c:v>41397.881944445406</c:v>
                </c:pt>
                <c:pt idx="1185">
                  <c:v>41397.888888889851</c:v>
                </c:pt>
                <c:pt idx="1186">
                  <c:v>41397.895833334296</c:v>
                </c:pt>
                <c:pt idx="1187">
                  <c:v>41397.902777778741</c:v>
                </c:pt>
                <c:pt idx="1188">
                  <c:v>41397.909722223187</c:v>
                </c:pt>
                <c:pt idx="1189">
                  <c:v>41397.916666667632</c:v>
                </c:pt>
                <c:pt idx="1190">
                  <c:v>41397.923611112077</c:v>
                </c:pt>
                <c:pt idx="1191">
                  <c:v>41397.930555556522</c:v>
                </c:pt>
                <c:pt idx="1192">
                  <c:v>41397.937500000968</c:v>
                </c:pt>
                <c:pt idx="1193">
                  <c:v>41397.944444445413</c:v>
                </c:pt>
                <c:pt idx="1194">
                  <c:v>41397.951388889858</c:v>
                </c:pt>
                <c:pt idx="1195">
                  <c:v>41397.958333334303</c:v>
                </c:pt>
                <c:pt idx="1196">
                  <c:v>41397.965277778749</c:v>
                </c:pt>
                <c:pt idx="1197">
                  <c:v>41397.972222223194</c:v>
                </c:pt>
                <c:pt idx="1198">
                  <c:v>41397.979166667639</c:v>
                </c:pt>
                <c:pt idx="1199">
                  <c:v>41397.986111112084</c:v>
                </c:pt>
                <c:pt idx="1200">
                  <c:v>41397.99305555653</c:v>
                </c:pt>
                <c:pt idx="1201">
                  <c:v>41398.000000000975</c:v>
                </c:pt>
                <c:pt idx="1202">
                  <c:v>41398.00694444542</c:v>
                </c:pt>
                <c:pt idx="1203">
                  <c:v>41398.013888889865</c:v>
                </c:pt>
                <c:pt idx="1204">
                  <c:v>41398.020833334311</c:v>
                </c:pt>
                <c:pt idx="1205">
                  <c:v>41398.027777778756</c:v>
                </c:pt>
                <c:pt idx="1206">
                  <c:v>41398.034722223201</c:v>
                </c:pt>
                <c:pt idx="1207">
                  <c:v>41398.041666667646</c:v>
                </c:pt>
                <c:pt idx="1208">
                  <c:v>41398.048611112092</c:v>
                </c:pt>
                <c:pt idx="1209">
                  <c:v>41398.055555556537</c:v>
                </c:pt>
                <c:pt idx="1210">
                  <c:v>41398.062500000982</c:v>
                </c:pt>
                <c:pt idx="1211">
                  <c:v>41398.069444445428</c:v>
                </c:pt>
                <c:pt idx="1212">
                  <c:v>41398.076388889873</c:v>
                </c:pt>
                <c:pt idx="1213">
                  <c:v>41398.083333334318</c:v>
                </c:pt>
                <c:pt idx="1214">
                  <c:v>41398.090277778763</c:v>
                </c:pt>
                <c:pt idx="1215">
                  <c:v>41398.097222223209</c:v>
                </c:pt>
                <c:pt idx="1216">
                  <c:v>41398.104166667654</c:v>
                </c:pt>
                <c:pt idx="1217">
                  <c:v>41398.111111112099</c:v>
                </c:pt>
                <c:pt idx="1218">
                  <c:v>41398.118055556544</c:v>
                </c:pt>
                <c:pt idx="1219">
                  <c:v>41398.12500000099</c:v>
                </c:pt>
                <c:pt idx="1220">
                  <c:v>41398.131944445435</c:v>
                </c:pt>
                <c:pt idx="1221">
                  <c:v>41398.13888888988</c:v>
                </c:pt>
                <c:pt idx="1222">
                  <c:v>41398.145833334325</c:v>
                </c:pt>
                <c:pt idx="1223">
                  <c:v>41398.152777778771</c:v>
                </c:pt>
                <c:pt idx="1224">
                  <c:v>41398.159722223216</c:v>
                </c:pt>
                <c:pt idx="1225">
                  <c:v>41398.166666667661</c:v>
                </c:pt>
                <c:pt idx="1226">
                  <c:v>41398.173611112106</c:v>
                </c:pt>
                <c:pt idx="1227">
                  <c:v>41398.180555556552</c:v>
                </c:pt>
                <c:pt idx="1228">
                  <c:v>41398.187500000997</c:v>
                </c:pt>
                <c:pt idx="1229">
                  <c:v>41398.194444445442</c:v>
                </c:pt>
                <c:pt idx="1230">
                  <c:v>41398.201388889887</c:v>
                </c:pt>
                <c:pt idx="1231">
                  <c:v>41398.208333334333</c:v>
                </c:pt>
                <c:pt idx="1232">
                  <c:v>41398.215277778778</c:v>
                </c:pt>
                <c:pt idx="1233">
                  <c:v>41398.222222223223</c:v>
                </c:pt>
                <c:pt idx="1234">
                  <c:v>41398.229166667668</c:v>
                </c:pt>
                <c:pt idx="1235">
                  <c:v>41398.236111112114</c:v>
                </c:pt>
                <c:pt idx="1236">
                  <c:v>41398.243055556559</c:v>
                </c:pt>
                <c:pt idx="1237">
                  <c:v>41398.250000001004</c:v>
                </c:pt>
                <c:pt idx="1238">
                  <c:v>41398.256944445449</c:v>
                </c:pt>
                <c:pt idx="1239">
                  <c:v>41398.263888889895</c:v>
                </c:pt>
                <c:pt idx="1240">
                  <c:v>41398.27083333434</c:v>
                </c:pt>
                <c:pt idx="1241">
                  <c:v>41398.277777778785</c:v>
                </c:pt>
                <c:pt idx="1242">
                  <c:v>41398.28472222323</c:v>
                </c:pt>
                <c:pt idx="1243">
                  <c:v>41398.291666667676</c:v>
                </c:pt>
                <c:pt idx="1244">
                  <c:v>41398.298611112121</c:v>
                </c:pt>
                <c:pt idx="1245">
                  <c:v>41398.305555556566</c:v>
                </c:pt>
                <c:pt idx="1246">
                  <c:v>41398.312500001011</c:v>
                </c:pt>
                <c:pt idx="1247">
                  <c:v>41398.319444445457</c:v>
                </c:pt>
                <c:pt idx="1248">
                  <c:v>41398.326388889902</c:v>
                </c:pt>
                <c:pt idx="1249">
                  <c:v>41398.333333334347</c:v>
                </c:pt>
                <c:pt idx="1250">
                  <c:v>41398.340277778792</c:v>
                </c:pt>
                <c:pt idx="1251">
                  <c:v>41398.347222223238</c:v>
                </c:pt>
                <c:pt idx="1252">
                  <c:v>41398.354166667683</c:v>
                </c:pt>
                <c:pt idx="1253">
                  <c:v>41398.361111112128</c:v>
                </c:pt>
                <c:pt idx="1254">
                  <c:v>41398.368055556573</c:v>
                </c:pt>
                <c:pt idx="1255">
                  <c:v>41398.375000001019</c:v>
                </c:pt>
                <c:pt idx="1256">
                  <c:v>41398.381944445464</c:v>
                </c:pt>
                <c:pt idx="1257">
                  <c:v>41398.388888889909</c:v>
                </c:pt>
                <c:pt idx="1258">
                  <c:v>41398.395833334354</c:v>
                </c:pt>
                <c:pt idx="1259">
                  <c:v>41398.4027777788</c:v>
                </c:pt>
                <c:pt idx="1260">
                  <c:v>41398.409722223245</c:v>
                </c:pt>
                <c:pt idx="1261">
                  <c:v>41398.41666666769</c:v>
                </c:pt>
                <c:pt idx="1262">
                  <c:v>41398.423611112135</c:v>
                </c:pt>
                <c:pt idx="1263">
                  <c:v>41398.430555556581</c:v>
                </c:pt>
                <c:pt idx="1264">
                  <c:v>41398.437500001026</c:v>
                </c:pt>
                <c:pt idx="1265">
                  <c:v>41398.444444445471</c:v>
                </c:pt>
                <c:pt idx="1266">
                  <c:v>41398.451388889916</c:v>
                </c:pt>
                <c:pt idx="1267">
                  <c:v>41398.458333334362</c:v>
                </c:pt>
                <c:pt idx="1268">
                  <c:v>41398.465277778807</c:v>
                </c:pt>
                <c:pt idx="1269">
                  <c:v>41398.472222223252</c:v>
                </c:pt>
                <c:pt idx="1270">
                  <c:v>41398.479166667697</c:v>
                </c:pt>
                <c:pt idx="1271">
                  <c:v>41398.486111112143</c:v>
                </c:pt>
                <c:pt idx="1272">
                  <c:v>41398.493055556588</c:v>
                </c:pt>
                <c:pt idx="1273">
                  <c:v>41398.500000001033</c:v>
                </c:pt>
                <c:pt idx="1274">
                  <c:v>41398.506944445478</c:v>
                </c:pt>
                <c:pt idx="1275">
                  <c:v>41398.513888889924</c:v>
                </c:pt>
                <c:pt idx="1276">
                  <c:v>41398.520833334369</c:v>
                </c:pt>
                <c:pt idx="1277">
                  <c:v>41398.527777778814</c:v>
                </c:pt>
                <c:pt idx="1278">
                  <c:v>41398.534722223259</c:v>
                </c:pt>
                <c:pt idx="1279">
                  <c:v>41398.541666667705</c:v>
                </c:pt>
                <c:pt idx="1280">
                  <c:v>41398.54861111215</c:v>
                </c:pt>
                <c:pt idx="1281">
                  <c:v>41398.555555556595</c:v>
                </c:pt>
                <c:pt idx="1282">
                  <c:v>41398.56250000104</c:v>
                </c:pt>
                <c:pt idx="1283">
                  <c:v>41398.569444445486</c:v>
                </c:pt>
                <c:pt idx="1284">
                  <c:v>41398.576388889931</c:v>
                </c:pt>
                <c:pt idx="1285">
                  <c:v>41398.583333334376</c:v>
                </c:pt>
                <c:pt idx="1286">
                  <c:v>41398.590277778821</c:v>
                </c:pt>
                <c:pt idx="1287">
                  <c:v>41398.597222223267</c:v>
                </c:pt>
                <c:pt idx="1288">
                  <c:v>41398.604166667712</c:v>
                </c:pt>
                <c:pt idx="1289">
                  <c:v>41398.611111112157</c:v>
                </c:pt>
                <c:pt idx="1290">
                  <c:v>41398.618055556602</c:v>
                </c:pt>
                <c:pt idx="1291">
                  <c:v>41398.625000001048</c:v>
                </c:pt>
                <c:pt idx="1292">
                  <c:v>41398.631944445493</c:v>
                </c:pt>
                <c:pt idx="1293">
                  <c:v>41398.638888889938</c:v>
                </c:pt>
                <c:pt idx="1294">
                  <c:v>41398.645833334383</c:v>
                </c:pt>
                <c:pt idx="1295">
                  <c:v>41398.652777778829</c:v>
                </c:pt>
                <c:pt idx="1296">
                  <c:v>41398.659722223274</c:v>
                </c:pt>
                <c:pt idx="1297">
                  <c:v>41398.666666667719</c:v>
                </c:pt>
                <c:pt idx="1298">
                  <c:v>41398.673611112165</c:v>
                </c:pt>
                <c:pt idx="1299">
                  <c:v>41398.68055555661</c:v>
                </c:pt>
                <c:pt idx="1300">
                  <c:v>41398.687500001055</c:v>
                </c:pt>
                <c:pt idx="1301">
                  <c:v>41398.6944444455</c:v>
                </c:pt>
                <c:pt idx="1302">
                  <c:v>41398.701388889946</c:v>
                </c:pt>
                <c:pt idx="1303">
                  <c:v>41398.708333334391</c:v>
                </c:pt>
                <c:pt idx="1304">
                  <c:v>41398.715277778836</c:v>
                </c:pt>
                <c:pt idx="1305">
                  <c:v>41398.722222223281</c:v>
                </c:pt>
                <c:pt idx="1306">
                  <c:v>41398.729166667727</c:v>
                </c:pt>
                <c:pt idx="1307">
                  <c:v>41398.736111112172</c:v>
                </c:pt>
                <c:pt idx="1308">
                  <c:v>41398.743055556617</c:v>
                </c:pt>
                <c:pt idx="1309">
                  <c:v>41398.750000001062</c:v>
                </c:pt>
                <c:pt idx="1310">
                  <c:v>41398.756944445508</c:v>
                </c:pt>
                <c:pt idx="1311">
                  <c:v>41398.763888889953</c:v>
                </c:pt>
                <c:pt idx="1312">
                  <c:v>41398.770833334398</c:v>
                </c:pt>
                <c:pt idx="1313">
                  <c:v>41398.777777778843</c:v>
                </c:pt>
                <c:pt idx="1314">
                  <c:v>41398.784722223289</c:v>
                </c:pt>
                <c:pt idx="1315">
                  <c:v>41398.791666667734</c:v>
                </c:pt>
                <c:pt idx="1316">
                  <c:v>41398.798611112179</c:v>
                </c:pt>
                <c:pt idx="1317">
                  <c:v>41398.805555556624</c:v>
                </c:pt>
                <c:pt idx="1318">
                  <c:v>41398.81250000107</c:v>
                </c:pt>
                <c:pt idx="1319">
                  <c:v>41398.819444445515</c:v>
                </c:pt>
                <c:pt idx="1320">
                  <c:v>41398.82638888996</c:v>
                </c:pt>
                <c:pt idx="1321">
                  <c:v>41398.833333334405</c:v>
                </c:pt>
                <c:pt idx="1322">
                  <c:v>41398.840277778851</c:v>
                </c:pt>
                <c:pt idx="1323">
                  <c:v>41398.847222223296</c:v>
                </c:pt>
                <c:pt idx="1324">
                  <c:v>41398.854166667741</c:v>
                </c:pt>
                <c:pt idx="1325">
                  <c:v>41398.861111112186</c:v>
                </c:pt>
                <c:pt idx="1326">
                  <c:v>41398.868055556632</c:v>
                </c:pt>
                <c:pt idx="1327">
                  <c:v>41398.875000001077</c:v>
                </c:pt>
                <c:pt idx="1328">
                  <c:v>41398.881944445522</c:v>
                </c:pt>
                <c:pt idx="1329">
                  <c:v>41398.888888889967</c:v>
                </c:pt>
                <c:pt idx="1330">
                  <c:v>41398.895833334413</c:v>
                </c:pt>
                <c:pt idx="1331">
                  <c:v>41398.902777778858</c:v>
                </c:pt>
                <c:pt idx="1332">
                  <c:v>41398.909722223303</c:v>
                </c:pt>
                <c:pt idx="1333">
                  <c:v>41398.916666667748</c:v>
                </c:pt>
                <c:pt idx="1334">
                  <c:v>41398.923611112194</c:v>
                </c:pt>
                <c:pt idx="1335">
                  <c:v>41398.930555556639</c:v>
                </c:pt>
                <c:pt idx="1336">
                  <c:v>41398.937500001084</c:v>
                </c:pt>
                <c:pt idx="1337">
                  <c:v>41398.944444445529</c:v>
                </c:pt>
                <c:pt idx="1338">
                  <c:v>41398.951388889975</c:v>
                </c:pt>
                <c:pt idx="1339">
                  <c:v>41398.95833333442</c:v>
                </c:pt>
                <c:pt idx="1340">
                  <c:v>41398.965277778865</c:v>
                </c:pt>
                <c:pt idx="1341">
                  <c:v>41398.97222222331</c:v>
                </c:pt>
                <c:pt idx="1342">
                  <c:v>41398.979166667756</c:v>
                </c:pt>
                <c:pt idx="1343">
                  <c:v>41398.986111112201</c:v>
                </c:pt>
                <c:pt idx="1344">
                  <c:v>41398.993055556646</c:v>
                </c:pt>
                <c:pt idx="1345">
                  <c:v>41399.000000001091</c:v>
                </c:pt>
                <c:pt idx="1346">
                  <c:v>41399.006944445537</c:v>
                </c:pt>
                <c:pt idx="1347">
                  <c:v>41399.013888889982</c:v>
                </c:pt>
                <c:pt idx="1348">
                  <c:v>41399.020833334427</c:v>
                </c:pt>
                <c:pt idx="1349">
                  <c:v>41399.027777778872</c:v>
                </c:pt>
                <c:pt idx="1350">
                  <c:v>41399.034722223318</c:v>
                </c:pt>
                <c:pt idx="1351">
                  <c:v>41399.041666667763</c:v>
                </c:pt>
                <c:pt idx="1352">
                  <c:v>41399.048611112208</c:v>
                </c:pt>
                <c:pt idx="1353">
                  <c:v>41399.055555556653</c:v>
                </c:pt>
                <c:pt idx="1354">
                  <c:v>41399.062500001099</c:v>
                </c:pt>
                <c:pt idx="1355">
                  <c:v>41399.069444445544</c:v>
                </c:pt>
                <c:pt idx="1356">
                  <c:v>41399.076388889989</c:v>
                </c:pt>
                <c:pt idx="1357">
                  <c:v>41399.083333334434</c:v>
                </c:pt>
                <c:pt idx="1358">
                  <c:v>41399.09027777888</c:v>
                </c:pt>
                <c:pt idx="1359">
                  <c:v>41399.097222223325</c:v>
                </c:pt>
                <c:pt idx="1360">
                  <c:v>41399.10416666777</c:v>
                </c:pt>
                <c:pt idx="1361">
                  <c:v>41399.111111112215</c:v>
                </c:pt>
                <c:pt idx="1362">
                  <c:v>41399.118055556661</c:v>
                </c:pt>
                <c:pt idx="1363">
                  <c:v>41399.125000001106</c:v>
                </c:pt>
                <c:pt idx="1364">
                  <c:v>41399.131944445551</c:v>
                </c:pt>
                <c:pt idx="1365">
                  <c:v>41399.138888889996</c:v>
                </c:pt>
                <c:pt idx="1366">
                  <c:v>41399.145833334442</c:v>
                </c:pt>
                <c:pt idx="1367">
                  <c:v>41399.152777778887</c:v>
                </c:pt>
                <c:pt idx="1368">
                  <c:v>41399.159722223332</c:v>
                </c:pt>
                <c:pt idx="1369">
                  <c:v>41399.166666667777</c:v>
                </c:pt>
                <c:pt idx="1370">
                  <c:v>41399.173611112223</c:v>
                </c:pt>
                <c:pt idx="1371">
                  <c:v>41399.180555556668</c:v>
                </c:pt>
                <c:pt idx="1372">
                  <c:v>41399.187500001113</c:v>
                </c:pt>
                <c:pt idx="1373">
                  <c:v>41399.194444445558</c:v>
                </c:pt>
                <c:pt idx="1374">
                  <c:v>41399.201388890004</c:v>
                </c:pt>
                <c:pt idx="1375">
                  <c:v>41399.208333334449</c:v>
                </c:pt>
                <c:pt idx="1376">
                  <c:v>41399.215277778894</c:v>
                </c:pt>
                <c:pt idx="1377">
                  <c:v>41399.222222223339</c:v>
                </c:pt>
                <c:pt idx="1378">
                  <c:v>41399.229166667785</c:v>
                </c:pt>
                <c:pt idx="1379">
                  <c:v>41399.23611111223</c:v>
                </c:pt>
                <c:pt idx="1380">
                  <c:v>41399.243055556675</c:v>
                </c:pt>
                <c:pt idx="1381">
                  <c:v>41399.25000000112</c:v>
                </c:pt>
                <c:pt idx="1382">
                  <c:v>41399.256944445566</c:v>
                </c:pt>
                <c:pt idx="1383">
                  <c:v>41399.263888890011</c:v>
                </c:pt>
                <c:pt idx="1384">
                  <c:v>41399.270833334456</c:v>
                </c:pt>
                <c:pt idx="1385">
                  <c:v>41399.277777778902</c:v>
                </c:pt>
                <c:pt idx="1386">
                  <c:v>41399.284722223347</c:v>
                </c:pt>
                <c:pt idx="1387">
                  <c:v>41399.291666667792</c:v>
                </c:pt>
                <c:pt idx="1388">
                  <c:v>41399.298611112237</c:v>
                </c:pt>
                <c:pt idx="1389">
                  <c:v>41399.305555556683</c:v>
                </c:pt>
                <c:pt idx="1390">
                  <c:v>41399.312500001128</c:v>
                </c:pt>
                <c:pt idx="1391">
                  <c:v>41399.319444445573</c:v>
                </c:pt>
                <c:pt idx="1392">
                  <c:v>41399.326388890018</c:v>
                </c:pt>
                <c:pt idx="1393">
                  <c:v>41399.333333334464</c:v>
                </c:pt>
                <c:pt idx="1394">
                  <c:v>41399.340277778909</c:v>
                </c:pt>
                <c:pt idx="1395">
                  <c:v>41399.347222223354</c:v>
                </c:pt>
                <c:pt idx="1396">
                  <c:v>41399.354166667799</c:v>
                </c:pt>
                <c:pt idx="1397">
                  <c:v>41399.361111112245</c:v>
                </c:pt>
                <c:pt idx="1398">
                  <c:v>41399.36805555669</c:v>
                </c:pt>
                <c:pt idx="1399">
                  <c:v>41399.375000001135</c:v>
                </c:pt>
                <c:pt idx="1400">
                  <c:v>41399.38194444558</c:v>
                </c:pt>
                <c:pt idx="1401">
                  <c:v>41399.388888890026</c:v>
                </c:pt>
                <c:pt idx="1402">
                  <c:v>41399.395833334471</c:v>
                </c:pt>
                <c:pt idx="1403">
                  <c:v>41399.402777778916</c:v>
                </c:pt>
                <c:pt idx="1404">
                  <c:v>41399.409722223361</c:v>
                </c:pt>
                <c:pt idx="1405">
                  <c:v>41399.416666667807</c:v>
                </c:pt>
                <c:pt idx="1406">
                  <c:v>41399.423611112252</c:v>
                </c:pt>
                <c:pt idx="1407">
                  <c:v>41399.430555556697</c:v>
                </c:pt>
                <c:pt idx="1408">
                  <c:v>41399.437500001142</c:v>
                </c:pt>
                <c:pt idx="1409">
                  <c:v>41399.444444445588</c:v>
                </c:pt>
                <c:pt idx="1410">
                  <c:v>41399.451388890033</c:v>
                </c:pt>
                <c:pt idx="1411">
                  <c:v>41399.458333334478</c:v>
                </c:pt>
                <c:pt idx="1412">
                  <c:v>41399.465277778923</c:v>
                </c:pt>
                <c:pt idx="1413">
                  <c:v>41399.472222223369</c:v>
                </c:pt>
                <c:pt idx="1414">
                  <c:v>41399.479166667814</c:v>
                </c:pt>
                <c:pt idx="1415">
                  <c:v>41399.486111112259</c:v>
                </c:pt>
                <c:pt idx="1416">
                  <c:v>41399.493055556704</c:v>
                </c:pt>
                <c:pt idx="1417">
                  <c:v>41399.50000000115</c:v>
                </c:pt>
                <c:pt idx="1418">
                  <c:v>41399.506944445595</c:v>
                </c:pt>
                <c:pt idx="1419">
                  <c:v>41399.51388889004</c:v>
                </c:pt>
                <c:pt idx="1420">
                  <c:v>41399.520833334485</c:v>
                </c:pt>
                <c:pt idx="1421">
                  <c:v>41399.527777778931</c:v>
                </c:pt>
                <c:pt idx="1422">
                  <c:v>41399.534722223376</c:v>
                </c:pt>
                <c:pt idx="1423">
                  <c:v>41399.541666667821</c:v>
                </c:pt>
                <c:pt idx="1424">
                  <c:v>41399.548611112266</c:v>
                </c:pt>
                <c:pt idx="1425">
                  <c:v>41399.555555556712</c:v>
                </c:pt>
                <c:pt idx="1426">
                  <c:v>41399.562500001157</c:v>
                </c:pt>
                <c:pt idx="1427">
                  <c:v>41399.569444445602</c:v>
                </c:pt>
                <c:pt idx="1428">
                  <c:v>41399.576388890047</c:v>
                </c:pt>
                <c:pt idx="1429">
                  <c:v>41399.583333334493</c:v>
                </c:pt>
                <c:pt idx="1430">
                  <c:v>41399.590277778938</c:v>
                </c:pt>
                <c:pt idx="1431">
                  <c:v>41399.597222223383</c:v>
                </c:pt>
                <c:pt idx="1432">
                  <c:v>41399.604166667828</c:v>
                </c:pt>
                <c:pt idx="1433">
                  <c:v>41399.611111112274</c:v>
                </c:pt>
                <c:pt idx="1434">
                  <c:v>41399.618055556719</c:v>
                </c:pt>
                <c:pt idx="1435">
                  <c:v>41399.625000001164</c:v>
                </c:pt>
                <c:pt idx="1436">
                  <c:v>41399.631944445609</c:v>
                </c:pt>
                <c:pt idx="1437">
                  <c:v>41399.638888890055</c:v>
                </c:pt>
                <c:pt idx="1438">
                  <c:v>41399.6458333345</c:v>
                </c:pt>
                <c:pt idx="1439">
                  <c:v>41399.652777778945</c:v>
                </c:pt>
                <c:pt idx="1440">
                  <c:v>41399.65972222339</c:v>
                </c:pt>
                <c:pt idx="1441">
                  <c:v>41399.666666667836</c:v>
                </c:pt>
                <c:pt idx="1442">
                  <c:v>41399.673611112281</c:v>
                </c:pt>
                <c:pt idx="1443">
                  <c:v>41399.680555556726</c:v>
                </c:pt>
                <c:pt idx="1444">
                  <c:v>41399.687500001171</c:v>
                </c:pt>
                <c:pt idx="1445">
                  <c:v>41399.694444445617</c:v>
                </c:pt>
                <c:pt idx="1446">
                  <c:v>41399.701388890062</c:v>
                </c:pt>
                <c:pt idx="1447">
                  <c:v>41399.708333334507</c:v>
                </c:pt>
                <c:pt idx="1448">
                  <c:v>41399.715277778952</c:v>
                </c:pt>
                <c:pt idx="1449">
                  <c:v>41399.722222223398</c:v>
                </c:pt>
                <c:pt idx="1450">
                  <c:v>41399.729166667843</c:v>
                </c:pt>
                <c:pt idx="1451">
                  <c:v>41399.736111112288</c:v>
                </c:pt>
                <c:pt idx="1452">
                  <c:v>41399.743055556733</c:v>
                </c:pt>
                <c:pt idx="1453">
                  <c:v>41399.750000001179</c:v>
                </c:pt>
                <c:pt idx="1454">
                  <c:v>41399.756944445624</c:v>
                </c:pt>
                <c:pt idx="1455">
                  <c:v>41399.763888890069</c:v>
                </c:pt>
                <c:pt idx="1456">
                  <c:v>41399.770833334514</c:v>
                </c:pt>
                <c:pt idx="1457">
                  <c:v>41399.77777777896</c:v>
                </c:pt>
                <c:pt idx="1458">
                  <c:v>41399.784722223405</c:v>
                </c:pt>
                <c:pt idx="1459">
                  <c:v>41399.79166666785</c:v>
                </c:pt>
                <c:pt idx="1460">
                  <c:v>41399.798611112295</c:v>
                </c:pt>
                <c:pt idx="1461">
                  <c:v>41399.805555556741</c:v>
                </c:pt>
                <c:pt idx="1462">
                  <c:v>41399.812500001186</c:v>
                </c:pt>
                <c:pt idx="1463">
                  <c:v>41399.819444445631</c:v>
                </c:pt>
                <c:pt idx="1464">
                  <c:v>41399.826388890076</c:v>
                </c:pt>
                <c:pt idx="1465">
                  <c:v>41399.833333334522</c:v>
                </c:pt>
                <c:pt idx="1466">
                  <c:v>41399.840277778967</c:v>
                </c:pt>
                <c:pt idx="1467">
                  <c:v>41399.847222223412</c:v>
                </c:pt>
                <c:pt idx="1468">
                  <c:v>41399.854166667857</c:v>
                </c:pt>
                <c:pt idx="1469">
                  <c:v>41399.861111112303</c:v>
                </c:pt>
                <c:pt idx="1470">
                  <c:v>41399.868055556748</c:v>
                </c:pt>
                <c:pt idx="1471">
                  <c:v>41399.875000001193</c:v>
                </c:pt>
                <c:pt idx="1472">
                  <c:v>41399.881944445639</c:v>
                </c:pt>
                <c:pt idx="1473">
                  <c:v>41399.888888890084</c:v>
                </c:pt>
                <c:pt idx="1474">
                  <c:v>41399.895833334529</c:v>
                </c:pt>
                <c:pt idx="1475">
                  <c:v>41399.902777778974</c:v>
                </c:pt>
                <c:pt idx="1476">
                  <c:v>41399.90972222342</c:v>
                </c:pt>
                <c:pt idx="1477">
                  <c:v>41399.916666667865</c:v>
                </c:pt>
                <c:pt idx="1478">
                  <c:v>41399.92361111231</c:v>
                </c:pt>
                <c:pt idx="1479">
                  <c:v>41399.930555556755</c:v>
                </c:pt>
                <c:pt idx="1480">
                  <c:v>41399.937500001201</c:v>
                </c:pt>
                <c:pt idx="1481">
                  <c:v>41399.944444445646</c:v>
                </c:pt>
                <c:pt idx="1482">
                  <c:v>41399.951388890091</c:v>
                </c:pt>
                <c:pt idx="1483">
                  <c:v>41399.958333334536</c:v>
                </c:pt>
                <c:pt idx="1484">
                  <c:v>41399.965277778982</c:v>
                </c:pt>
                <c:pt idx="1485">
                  <c:v>41399.972222223427</c:v>
                </c:pt>
                <c:pt idx="1486">
                  <c:v>41399.979166667872</c:v>
                </c:pt>
                <c:pt idx="1487">
                  <c:v>41399.986111112317</c:v>
                </c:pt>
                <c:pt idx="1488">
                  <c:v>41399.993055556763</c:v>
                </c:pt>
                <c:pt idx="1489">
                  <c:v>41400.000000001208</c:v>
                </c:pt>
                <c:pt idx="1490">
                  <c:v>41400.006944445653</c:v>
                </c:pt>
                <c:pt idx="1491">
                  <c:v>41400.013888890098</c:v>
                </c:pt>
                <c:pt idx="1492">
                  <c:v>41400.020833334544</c:v>
                </c:pt>
                <c:pt idx="1493">
                  <c:v>41400.027777778989</c:v>
                </c:pt>
                <c:pt idx="1494">
                  <c:v>41400.034722223434</c:v>
                </c:pt>
                <c:pt idx="1495">
                  <c:v>41400.041666667879</c:v>
                </c:pt>
                <c:pt idx="1496">
                  <c:v>41400.048611112325</c:v>
                </c:pt>
                <c:pt idx="1497">
                  <c:v>41400.05555555677</c:v>
                </c:pt>
                <c:pt idx="1498">
                  <c:v>41400.062500001215</c:v>
                </c:pt>
                <c:pt idx="1499">
                  <c:v>41400.06944444566</c:v>
                </c:pt>
                <c:pt idx="1500">
                  <c:v>41400.076388890106</c:v>
                </c:pt>
                <c:pt idx="1501">
                  <c:v>41400.083333334551</c:v>
                </c:pt>
                <c:pt idx="1502">
                  <c:v>41400.090277778996</c:v>
                </c:pt>
                <c:pt idx="1503">
                  <c:v>41400.097222223441</c:v>
                </c:pt>
                <c:pt idx="1504">
                  <c:v>41400.104166667887</c:v>
                </c:pt>
                <c:pt idx="1505">
                  <c:v>41400.111111112332</c:v>
                </c:pt>
                <c:pt idx="1506">
                  <c:v>41400.118055556777</c:v>
                </c:pt>
                <c:pt idx="1507">
                  <c:v>41400.125000001222</c:v>
                </c:pt>
                <c:pt idx="1508">
                  <c:v>41400.131944445668</c:v>
                </c:pt>
                <c:pt idx="1509">
                  <c:v>41400.138888890113</c:v>
                </c:pt>
                <c:pt idx="1510">
                  <c:v>41400.145833334558</c:v>
                </c:pt>
                <c:pt idx="1511">
                  <c:v>41400.152777779003</c:v>
                </c:pt>
                <c:pt idx="1512">
                  <c:v>41400.159722223449</c:v>
                </c:pt>
                <c:pt idx="1513">
                  <c:v>41400.166666667894</c:v>
                </c:pt>
                <c:pt idx="1514">
                  <c:v>41400.173611112339</c:v>
                </c:pt>
                <c:pt idx="1515">
                  <c:v>41400.180555556784</c:v>
                </c:pt>
                <c:pt idx="1516">
                  <c:v>41400.18750000123</c:v>
                </c:pt>
                <c:pt idx="1517">
                  <c:v>41400.194444445675</c:v>
                </c:pt>
                <c:pt idx="1518">
                  <c:v>41400.20138889012</c:v>
                </c:pt>
                <c:pt idx="1519">
                  <c:v>41400.208333334565</c:v>
                </c:pt>
                <c:pt idx="1520">
                  <c:v>41400.215277779011</c:v>
                </c:pt>
                <c:pt idx="1521">
                  <c:v>41400.222222223456</c:v>
                </c:pt>
                <c:pt idx="1522">
                  <c:v>41400.229166667901</c:v>
                </c:pt>
                <c:pt idx="1523">
                  <c:v>41400.236111112346</c:v>
                </c:pt>
                <c:pt idx="1524">
                  <c:v>41400.243055556792</c:v>
                </c:pt>
                <c:pt idx="1525">
                  <c:v>41400.250000001237</c:v>
                </c:pt>
                <c:pt idx="1526">
                  <c:v>41400.256944445682</c:v>
                </c:pt>
                <c:pt idx="1527">
                  <c:v>41400.263888890127</c:v>
                </c:pt>
                <c:pt idx="1528">
                  <c:v>41400.270833334573</c:v>
                </c:pt>
                <c:pt idx="1529">
                  <c:v>41400.277777779018</c:v>
                </c:pt>
                <c:pt idx="1530">
                  <c:v>41400.284722223463</c:v>
                </c:pt>
                <c:pt idx="1531">
                  <c:v>41400.291666667908</c:v>
                </c:pt>
                <c:pt idx="1532">
                  <c:v>41400.298611112354</c:v>
                </c:pt>
                <c:pt idx="1533">
                  <c:v>41400.305555556799</c:v>
                </c:pt>
                <c:pt idx="1534">
                  <c:v>41400.312500001244</c:v>
                </c:pt>
                <c:pt idx="1535">
                  <c:v>41400.319444445689</c:v>
                </c:pt>
                <c:pt idx="1536">
                  <c:v>41400.326388890135</c:v>
                </c:pt>
                <c:pt idx="1537">
                  <c:v>41400.33333333458</c:v>
                </c:pt>
                <c:pt idx="1538">
                  <c:v>41400.340277779025</c:v>
                </c:pt>
                <c:pt idx="1539">
                  <c:v>41400.34722222347</c:v>
                </c:pt>
                <c:pt idx="1540">
                  <c:v>41400.354166667916</c:v>
                </c:pt>
                <c:pt idx="1541">
                  <c:v>41400.361111112361</c:v>
                </c:pt>
                <c:pt idx="1542">
                  <c:v>41400.368055556806</c:v>
                </c:pt>
                <c:pt idx="1543">
                  <c:v>41400.375000001251</c:v>
                </c:pt>
                <c:pt idx="1544">
                  <c:v>41400.381944445697</c:v>
                </c:pt>
                <c:pt idx="1545">
                  <c:v>41400.388888890142</c:v>
                </c:pt>
                <c:pt idx="1546">
                  <c:v>41400.395833334587</c:v>
                </c:pt>
                <c:pt idx="1547">
                  <c:v>41400.402777779032</c:v>
                </c:pt>
                <c:pt idx="1548">
                  <c:v>41400.409722223478</c:v>
                </c:pt>
                <c:pt idx="1549">
                  <c:v>41400.416666667923</c:v>
                </c:pt>
                <c:pt idx="1550">
                  <c:v>41400.423611112368</c:v>
                </c:pt>
                <c:pt idx="1551">
                  <c:v>41400.430555556813</c:v>
                </c:pt>
                <c:pt idx="1552">
                  <c:v>41400.437500001259</c:v>
                </c:pt>
                <c:pt idx="1553">
                  <c:v>41400.444444445704</c:v>
                </c:pt>
                <c:pt idx="1554">
                  <c:v>41400.451388890149</c:v>
                </c:pt>
                <c:pt idx="1555">
                  <c:v>41400.458333334594</c:v>
                </c:pt>
                <c:pt idx="1556">
                  <c:v>41400.46527777904</c:v>
                </c:pt>
                <c:pt idx="1557">
                  <c:v>41400.472222223485</c:v>
                </c:pt>
                <c:pt idx="1558">
                  <c:v>41400.47916666793</c:v>
                </c:pt>
                <c:pt idx="1559">
                  <c:v>41400.486111112376</c:v>
                </c:pt>
                <c:pt idx="1560">
                  <c:v>41400.493055556821</c:v>
                </c:pt>
                <c:pt idx="1561">
                  <c:v>41400.500000001266</c:v>
                </c:pt>
                <c:pt idx="1562">
                  <c:v>41400.506944445711</c:v>
                </c:pt>
                <c:pt idx="1563">
                  <c:v>41400.513888890157</c:v>
                </c:pt>
                <c:pt idx="1564">
                  <c:v>41400.520833334602</c:v>
                </c:pt>
                <c:pt idx="1565">
                  <c:v>41400.527777779047</c:v>
                </c:pt>
                <c:pt idx="1566">
                  <c:v>41400.534722223492</c:v>
                </c:pt>
                <c:pt idx="1567">
                  <c:v>41400.541666667938</c:v>
                </c:pt>
                <c:pt idx="1568">
                  <c:v>41400.548611112383</c:v>
                </c:pt>
                <c:pt idx="1569">
                  <c:v>41400.555555556828</c:v>
                </c:pt>
                <c:pt idx="1570">
                  <c:v>41400.562500001273</c:v>
                </c:pt>
                <c:pt idx="1571">
                  <c:v>41400.569444445719</c:v>
                </c:pt>
                <c:pt idx="1572">
                  <c:v>41400.576388890164</c:v>
                </c:pt>
                <c:pt idx="1573">
                  <c:v>41400.583333334609</c:v>
                </c:pt>
                <c:pt idx="1574">
                  <c:v>41400.590277779054</c:v>
                </c:pt>
                <c:pt idx="1575">
                  <c:v>41400.5972222235</c:v>
                </c:pt>
                <c:pt idx="1576">
                  <c:v>41400.604166667945</c:v>
                </c:pt>
                <c:pt idx="1577">
                  <c:v>41400.61111111239</c:v>
                </c:pt>
                <c:pt idx="1578">
                  <c:v>41400.618055556835</c:v>
                </c:pt>
                <c:pt idx="1579">
                  <c:v>41400.625000001281</c:v>
                </c:pt>
                <c:pt idx="1580">
                  <c:v>41400.631944445726</c:v>
                </c:pt>
                <c:pt idx="1581">
                  <c:v>41400.638888890171</c:v>
                </c:pt>
                <c:pt idx="1582">
                  <c:v>41400.645833334616</c:v>
                </c:pt>
                <c:pt idx="1583">
                  <c:v>41400.652777779062</c:v>
                </c:pt>
                <c:pt idx="1584">
                  <c:v>41400.659722223507</c:v>
                </c:pt>
                <c:pt idx="1585">
                  <c:v>41400.666666667952</c:v>
                </c:pt>
                <c:pt idx="1586">
                  <c:v>41400.673611112397</c:v>
                </c:pt>
                <c:pt idx="1587">
                  <c:v>41400.680555556843</c:v>
                </c:pt>
                <c:pt idx="1588">
                  <c:v>41400.687500001288</c:v>
                </c:pt>
                <c:pt idx="1589">
                  <c:v>41400.694444445733</c:v>
                </c:pt>
                <c:pt idx="1590">
                  <c:v>41400.701388890178</c:v>
                </c:pt>
                <c:pt idx="1591">
                  <c:v>41400.708333334624</c:v>
                </c:pt>
                <c:pt idx="1592">
                  <c:v>41400.715277779069</c:v>
                </c:pt>
                <c:pt idx="1593">
                  <c:v>41400.722222223514</c:v>
                </c:pt>
                <c:pt idx="1594">
                  <c:v>41400.729166667959</c:v>
                </c:pt>
                <c:pt idx="1595">
                  <c:v>41400.736111112405</c:v>
                </c:pt>
                <c:pt idx="1596">
                  <c:v>41400.74305555685</c:v>
                </c:pt>
                <c:pt idx="1597">
                  <c:v>41400.750000001295</c:v>
                </c:pt>
                <c:pt idx="1598">
                  <c:v>41400.75694444574</c:v>
                </c:pt>
                <c:pt idx="1599">
                  <c:v>41400.763888890186</c:v>
                </c:pt>
                <c:pt idx="1600">
                  <c:v>41400.770833334631</c:v>
                </c:pt>
                <c:pt idx="1601">
                  <c:v>41400.777777779076</c:v>
                </c:pt>
                <c:pt idx="1602">
                  <c:v>41400.784722223521</c:v>
                </c:pt>
                <c:pt idx="1603">
                  <c:v>41400.791666667967</c:v>
                </c:pt>
                <c:pt idx="1604">
                  <c:v>41400.798611112412</c:v>
                </c:pt>
                <c:pt idx="1605">
                  <c:v>41400.805555556857</c:v>
                </c:pt>
                <c:pt idx="1606">
                  <c:v>41400.812500001302</c:v>
                </c:pt>
                <c:pt idx="1607">
                  <c:v>41400.819444445748</c:v>
                </c:pt>
                <c:pt idx="1608">
                  <c:v>41400.826388890193</c:v>
                </c:pt>
                <c:pt idx="1609">
                  <c:v>41400.833333334638</c:v>
                </c:pt>
                <c:pt idx="1610">
                  <c:v>41400.840277779083</c:v>
                </c:pt>
                <c:pt idx="1611">
                  <c:v>41400.847222223529</c:v>
                </c:pt>
                <c:pt idx="1612">
                  <c:v>41400.854166667974</c:v>
                </c:pt>
                <c:pt idx="1613">
                  <c:v>41400.861111112419</c:v>
                </c:pt>
                <c:pt idx="1614">
                  <c:v>41400.868055556864</c:v>
                </c:pt>
                <c:pt idx="1615">
                  <c:v>41400.87500000131</c:v>
                </c:pt>
                <c:pt idx="1616">
                  <c:v>41400.881944445755</c:v>
                </c:pt>
                <c:pt idx="1617">
                  <c:v>41400.8888888902</c:v>
                </c:pt>
                <c:pt idx="1618">
                  <c:v>41400.895833334645</c:v>
                </c:pt>
                <c:pt idx="1619">
                  <c:v>41400.902777779091</c:v>
                </c:pt>
                <c:pt idx="1620">
                  <c:v>41400.909722223536</c:v>
                </c:pt>
                <c:pt idx="1621">
                  <c:v>41400.916666667981</c:v>
                </c:pt>
                <c:pt idx="1622">
                  <c:v>41400.923611112426</c:v>
                </c:pt>
                <c:pt idx="1623">
                  <c:v>41400.930555556872</c:v>
                </c:pt>
                <c:pt idx="1624">
                  <c:v>41400.937500001317</c:v>
                </c:pt>
                <c:pt idx="1625">
                  <c:v>41400.944444445762</c:v>
                </c:pt>
                <c:pt idx="1626">
                  <c:v>41400.951388890207</c:v>
                </c:pt>
                <c:pt idx="1627">
                  <c:v>41400.958333334653</c:v>
                </c:pt>
                <c:pt idx="1628">
                  <c:v>41400.965277779098</c:v>
                </c:pt>
                <c:pt idx="1629">
                  <c:v>41400.972222223543</c:v>
                </c:pt>
                <c:pt idx="1630">
                  <c:v>41400.979166667988</c:v>
                </c:pt>
                <c:pt idx="1631">
                  <c:v>41400.986111112434</c:v>
                </c:pt>
                <c:pt idx="1632">
                  <c:v>41400.993055556879</c:v>
                </c:pt>
                <c:pt idx="1633">
                  <c:v>41401.000000001324</c:v>
                </c:pt>
                <c:pt idx="1634">
                  <c:v>41401.006944445769</c:v>
                </c:pt>
                <c:pt idx="1635">
                  <c:v>41401.013888890215</c:v>
                </c:pt>
                <c:pt idx="1636">
                  <c:v>41401.02083333466</c:v>
                </c:pt>
                <c:pt idx="1637">
                  <c:v>41401.027777779105</c:v>
                </c:pt>
                <c:pt idx="1638">
                  <c:v>41401.03472222355</c:v>
                </c:pt>
                <c:pt idx="1639">
                  <c:v>41401.041666667996</c:v>
                </c:pt>
                <c:pt idx="1640">
                  <c:v>41401.048611112441</c:v>
                </c:pt>
                <c:pt idx="1641">
                  <c:v>41401.055555556886</c:v>
                </c:pt>
                <c:pt idx="1642">
                  <c:v>41401.062500001332</c:v>
                </c:pt>
                <c:pt idx="1643">
                  <c:v>41401.069444445777</c:v>
                </c:pt>
                <c:pt idx="1644">
                  <c:v>41401.076388890222</c:v>
                </c:pt>
                <c:pt idx="1645">
                  <c:v>41401.083333334667</c:v>
                </c:pt>
                <c:pt idx="1646">
                  <c:v>41401.090277779113</c:v>
                </c:pt>
                <c:pt idx="1647">
                  <c:v>41401.097222223558</c:v>
                </c:pt>
                <c:pt idx="1648">
                  <c:v>41401.104166668003</c:v>
                </c:pt>
                <c:pt idx="1649">
                  <c:v>41401.111111112448</c:v>
                </c:pt>
                <c:pt idx="1650">
                  <c:v>41401.118055556894</c:v>
                </c:pt>
                <c:pt idx="1651">
                  <c:v>41401.125000001339</c:v>
                </c:pt>
                <c:pt idx="1652">
                  <c:v>41401.131944445784</c:v>
                </c:pt>
                <c:pt idx="1653">
                  <c:v>41401.138888890229</c:v>
                </c:pt>
                <c:pt idx="1654">
                  <c:v>41401.145833334675</c:v>
                </c:pt>
                <c:pt idx="1655">
                  <c:v>41401.15277777912</c:v>
                </c:pt>
                <c:pt idx="1656">
                  <c:v>41401.159722223565</c:v>
                </c:pt>
                <c:pt idx="1657">
                  <c:v>41401.16666666801</c:v>
                </c:pt>
                <c:pt idx="1658">
                  <c:v>41401.173611112456</c:v>
                </c:pt>
                <c:pt idx="1659">
                  <c:v>41401.180555556901</c:v>
                </c:pt>
                <c:pt idx="1660">
                  <c:v>41401.187500001346</c:v>
                </c:pt>
                <c:pt idx="1661">
                  <c:v>41401.194444445791</c:v>
                </c:pt>
                <c:pt idx="1662">
                  <c:v>41401.201388890237</c:v>
                </c:pt>
                <c:pt idx="1663">
                  <c:v>41401.208333334682</c:v>
                </c:pt>
                <c:pt idx="1664">
                  <c:v>41401.215277779127</c:v>
                </c:pt>
                <c:pt idx="1665">
                  <c:v>41401.222222223572</c:v>
                </c:pt>
                <c:pt idx="1666">
                  <c:v>41401.229166668018</c:v>
                </c:pt>
                <c:pt idx="1667">
                  <c:v>41401.236111112463</c:v>
                </c:pt>
                <c:pt idx="1668">
                  <c:v>41401.243055556908</c:v>
                </c:pt>
                <c:pt idx="1669">
                  <c:v>41401.250000001353</c:v>
                </c:pt>
                <c:pt idx="1670">
                  <c:v>41401.256944445799</c:v>
                </c:pt>
                <c:pt idx="1671">
                  <c:v>41401.263888890244</c:v>
                </c:pt>
                <c:pt idx="1672">
                  <c:v>41401.270833334689</c:v>
                </c:pt>
                <c:pt idx="1673">
                  <c:v>41401.277777779134</c:v>
                </c:pt>
                <c:pt idx="1674">
                  <c:v>41401.28472222358</c:v>
                </c:pt>
                <c:pt idx="1675">
                  <c:v>41401.291666668025</c:v>
                </c:pt>
                <c:pt idx="1676">
                  <c:v>41401.29861111247</c:v>
                </c:pt>
                <c:pt idx="1677">
                  <c:v>41401.305555556915</c:v>
                </c:pt>
                <c:pt idx="1678">
                  <c:v>41401.312500001361</c:v>
                </c:pt>
                <c:pt idx="1679">
                  <c:v>41401.319444445806</c:v>
                </c:pt>
                <c:pt idx="1680">
                  <c:v>41401.326388890251</c:v>
                </c:pt>
                <c:pt idx="1681">
                  <c:v>41401.333333334696</c:v>
                </c:pt>
                <c:pt idx="1682">
                  <c:v>41401.340277779142</c:v>
                </c:pt>
                <c:pt idx="1683">
                  <c:v>41401.347222223587</c:v>
                </c:pt>
                <c:pt idx="1684">
                  <c:v>41401.354166668032</c:v>
                </c:pt>
                <c:pt idx="1685">
                  <c:v>41401.361111112477</c:v>
                </c:pt>
                <c:pt idx="1686">
                  <c:v>41401.368055556923</c:v>
                </c:pt>
                <c:pt idx="1687">
                  <c:v>41401.375000001368</c:v>
                </c:pt>
                <c:pt idx="1688">
                  <c:v>41401.381944445813</c:v>
                </c:pt>
                <c:pt idx="1689">
                  <c:v>41401.388888890258</c:v>
                </c:pt>
                <c:pt idx="1690">
                  <c:v>41401.395833334704</c:v>
                </c:pt>
                <c:pt idx="1691">
                  <c:v>41401.402777779149</c:v>
                </c:pt>
                <c:pt idx="1692">
                  <c:v>41401.409722223594</c:v>
                </c:pt>
                <c:pt idx="1693">
                  <c:v>41401.416666668039</c:v>
                </c:pt>
                <c:pt idx="1694">
                  <c:v>41401.423611112485</c:v>
                </c:pt>
                <c:pt idx="1695">
                  <c:v>41401.43055555693</c:v>
                </c:pt>
                <c:pt idx="1696">
                  <c:v>41401.437500001375</c:v>
                </c:pt>
                <c:pt idx="1697">
                  <c:v>41401.44444444582</c:v>
                </c:pt>
                <c:pt idx="1698">
                  <c:v>41401.451388890266</c:v>
                </c:pt>
                <c:pt idx="1699">
                  <c:v>41401.458333334711</c:v>
                </c:pt>
                <c:pt idx="1700">
                  <c:v>41401.465277779156</c:v>
                </c:pt>
                <c:pt idx="1701">
                  <c:v>41401.472222223601</c:v>
                </c:pt>
                <c:pt idx="1702">
                  <c:v>41401.479166668047</c:v>
                </c:pt>
                <c:pt idx="1703">
                  <c:v>41401.486111112492</c:v>
                </c:pt>
                <c:pt idx="1704">
                  <c:v>41401.493055556937</c:v>
                </c:pt>
                <c:pt idx="1705">
                  <c:v>41401.500000001382</c:v>
                </c:pt>
                <c:pt idx="1706">
                  <c:v>41401.506944445828</c:v>
                </c:pt>
                <c:pt idx="1707">
                  <c:v>41401.513888890273</c:v>
                </c:pt>
                <c:pt idx="1708">
                  <c:v>41401.520833334718</c:v>
                </c:pt>
                <c:pt idx="1709">
                  <c:v>41401.527777779163</c:v>
                </c:pt>
                <c:pt idx="1710">
                  <c:v>41401.534722223609</c:v>
                </c:pt>
                <c:pt idx="1711">
                  <c:v>41401.541666668054</c:v>
                </c:pt>
                <c:pt idx="1712">
                  <c:v>41401.548611112499</c:v>
                </c:pt>
                <c:pt idx="1713">
                  <c:v>41401.555555556944</c:v>
                </c:pt>
                <c:pt idx="1714">
                  <c:v>41401.56250000139</c:v>
                </c:pt>
                <c:pt idx="1715">
                  <c:v>41401.569444445835</c:v>
                </c:pt>
                <c:pt idx="1716">
                  <c:v>41401.57638889028</c:v>
                </c:pt>
                <c:pt idx="1717">
                  <c:v>41401.583333334725</c:v>
                </c:pt>
                <c:pt idx="1718">
                  <c:v>41401.590277779171</c:v>
                </c:pt>
                <c:pt idx="1719">
                  <c:v>41401.597222223616</c:v>
                </c:pt>
                <c:pt idx="1720">
                  <c:v>41401.604166668061</c:v>
                </c:pt>
                <c:pt idx="1721">
                  <c:v>41401.611111112506</c:v>
                </c:pt>
                <c:pt idx="1722">
                  <c:v>41401.618055556952</c:v>
                </c:pt>
                <c:pt idx="1723">
                  <c:v>41401.625000001397</c:v>
                </c:pt>
                <c:pt idx="1724">
                  <c:v>41401.631944445842</c:v>
                </c:pt>
                <c:pt idx="1725">
                  <c:v>41401.638888890287</c:v>
                </c:pt>
                <c:pt idx="1726">
                  <c:v>41401.645833334733</c:v>
                </c:pt>
                <c:pt idx="1727">
                  <c:v>41401.652777779178</c:v>
                </c:pt>
                <c:pt idx="1728">
                  <c:v>41401.659722223623</c:v>
                </c:pt>
                <c:pt idx="1729">
                  <c:v>41401.666666668069</c:v>
                </c:pt>
                <c:pt idx="1730">
                  <c:v>41401.673611112514</c:v>
                </c:pt>
                <c:pt idx="1731">
                  <c:v>41401.680555556959</c:v>
                </c:pt>
                <c:pt idx="1732">
                  <c:v>41401.687500001404</c:v>
                </c:pt>
                <c:pt idx="1733">
                  <c:v>41401.69444444585</c:v>
                </c:pt>
                <c:pt idx="1734">
                  <c:v>41401.701388890295</c:v>
                </c:pt>
                <c:pt idx="1735">
                  <c:v>41401.70833333474</c:v>
                </c:pt>
                <c:pt idx="1736">
                  <c:v>41401.715277779185</c:v>
                </c:pt>
                <c:pt idx="1737">
                  <c:v>41401.722222223631</c:v>
                </c:pt>
                <c:pt idx="1738">
                  <c:v>41401.729166668076</c:v>
                </c:pt>
                <c:pt idx="1739">
                  <c:v>41401.736111112521</c:v>
                </c:pt>
                <c:pt idx="1740">
                  <c:v>41401.743055556966</c:v>
                </c:pt>
                <c:pt idx="1741">
                  <c:v>41401.750000001412</c:v>
                </c:pt>
                <c:pt idx="1742">
                  <c:v>41401.756944445857</c:v>
                </c:pt>
                <c:pt idx="1743">
                  <c:v>41401.763888890302</c:v>
                </c:pt>
                <c:pt idx="1744">
                  <c:v>41401.770833334747</c:v>
                </c:pt>
                <c:pt idx="1745">
                  <c:v>41401.777777779193</c:v>
                </c:pt>
                <c:pt idx="1746">
                  <c:v>41401.784722223638</c:v>
                </c:pt>
                <c:pt idx="1747">
                  <c:v>41401.791666668083</c:v>
                </c:pt>
                <c:pt idx="1748">
                  <c:v>41401.798611112528</c:v>
                </c:pt>
                <c:pt idx="1749">
                  <c:v>41401.805555556974</c:v>
                </c:pt>
                <c:pt idx="1750">
                  <c:v>41401.812500001419</c:v>
                </c:pt>
                <c:pt idx="1751">
                  <c:v>41401.819444445864</c:v>
                </c:pt>
                <c:pt idx="1752">
                  <c:v>41401.826388890309</c:v>
                </c:pt>
                <c:pt idx="1753">
                  <c:v>41401.833333334755</c:v>
                </c:pt>
                <c:pt idx="1754">
                  <c:v>41401.8402777792</c:v>
                </c:pt>
                <c:pt idx="1755">
                  <c:v>41401.847222223645</c:v>
                </c:pt>
                <c:pt idx="1756">
                  <c:v>41401.85416666809</c:v>
                </c:pt>
                <c:pt idx="1757">
                  <c:v>41401.861111112536</c:v>
                </c:pt>
                <c:pt idx="1758">
                  <c:v>41401.868055556981</c:v>
                </c:pt>
                <c:pt idx="1759">
                  <c:v>41401.875000001426</c:v>
                </c:pt>
                <c:pt idx="1760">
                  <c:v>41401.881944445871</c:v>
                </c:pt>
                <c:pt idx="1761">
                  <c:v>41401.888888890317</c:v>
                </c:pt>
                <c:pt idx="1762">
                  <c:v>41401.895833334762</c:v>
                </c:pt>
                <c:pt idx="1763">
                  <c:v>41401.902777779207</c:v>
                </c:pt>
                <c:pt idx="1764">
                  <c:v>41401.909722223652</c:v>
                </c:pt>
                <c:pt idx="1765">
                  <c:v>41401.916666668098</c:v>
                </c:pt>
                <c:pt idx="1766">
                  <c:v>41401.923611112543</c:v>
                </c:pt>
                <c:pt idx="1767">
                  <c:v>41401.930555556988</c:v>
                </c:pt>
                <c:pt idx="1768">
                  <c:v>41401.937500001433</c:v>
                </c:pt>
                <c:pt idx="1769">
                  <c:v>41401.944444445879</c:v>
                </c:pt>
                <c:pt idx="1770">
                  <c:v>41401.951388890324</c:v>
                </c:pt>
                <c:pt idx="1771">
                  <c:v>41401.958333334769</c:v>
                </c:pt>
                <c:pt idx="1772">
                  <c:v>41401.965277779214</c:v>
                </c:pt>
                <c:pt idx="1773">
                  <c:v>41401.97222222366</c:v>
                </c:pt>
                <c:pt idx="1774">
                  <c:v>41401.979166668105</c:v>
                </c:pt>
                <c:pt idx="1775">
                  <c:v>41401.98611111255</c:v>
                </c:pt>
                <c:pt idx="1776">
                  <c:v>41401.993055556995</c:v>
                </c:pt>
                <c:pt idx="1777">
                  <c:v>41402.000000001441</c:v>
                </c:pt>
                <c:pt idx="1778">
                  <c:v>41402.006944445886</c:v>
                </c:pt>
                <c:pt idx="1779">
                  <c:v>41402.013888890331</c:v>
                </c:pt>
                <c:pt idx="1780">
                  <c:v>41402.020833334776</c:v>
                </c:pt>
                <c:pt idx="1781">
                  <c:v>41402.027777779222</c:v>
                </c:pt>
                <c:pt idx="1782">
                  <c:v>41402.034722223667</c:v>
                </c:pt>
                <c:pt idx="1783">
                  <c:v>41402.041666668112</c:v>
                </c:pt>
                <c:pt idx="1784">
                  <c:v>41402.048611112557</c:v>
                </c:pt>
                <c:pt idx="1785">
                  <c:v>41402.055555557003</c:v>
                </c:pt>
                <c:pt idx="1786">
                  <c:v>41402.062500001448</c:v>
                </c:pt>
                <c:pt idx="1787">
                  <c:v>41402.069444445893</c:v>
                </c:pt>
                <c:pt idx="1788">
                  <c:v>41402.076388890338</c:v>
                </c:pt>
                <c:pt idx="1789">
                  <c:v>41402.083333334784</c:v>
                </c:pt>
                <c:pt idx="1790">
                  <c:v>41402.090277779229</c:v>
                </c:pt>
                <c:pt idx="1791">
                  <c:v>41402.097222223674</c:v>
                </c:pt>
                <c:pt idx="1792">
                  <c:v>41402.104166668119</c:v>
                </c:pt>
                <c:pt idx="1793">
                  <c:v>41402.111111112565</c:v>
                </c:pt>
                <c:pt idx="1794">
                  <c:v>41402.11805555701</c:v>
                </c:pt>
                <c:pt idx="1795">
                  <c:v>41402.125000001455</c:v>
                </c:pt>
                <c:pt idx="1796">
                  <c:v>41402.1319444459</c:v>
                </c:pt>
                <c:pt idx="1797">
                  <c:v>41402.138888890346</c:v>
                </c:pt>
                <c:pt idx="1798">
                  <c:v>41402.145833334791</c:v>
                </c:pt>
                <c:pt idx="1799">
                  <c:v>41402.152777779236</c:v>
                </c:pt>
                <c:pt idx="1800">
                  <c:v>41402.159722223681</c:v>
                </c:pt>
                <c:pt idx="1801">
                  <c:v>41402.166666668127</c:v>
                </c:pt>
                <c:pt idx="1802">
                  <c:v>41402.173611112572</c:v>
                </c:pt>
                <c:pt idx="1803">
                  <c:v>41402.180555557017</c:v>
                </c:pt>
                <c:pt idx="1804">
                  <c:v>41402.187500001462</c:v>
                </c:pt>
                <c:pt idx="1805">
                  <c:v>41402.194444445908</c:v>
                </c:pt>
                <c:pt idx="1806">
                  <c:v>41402.201388890353</c:v>
                </c:pt>
                <c:pt idx="1807">
                  <c:v>41402.208333334798</c:v>
                </c:pt>
                <c:pt idx="1808">
                  <c:v>41402.215277779243</c:v>
                </c:pt>
                <c:pt idx="1809">
                  <c:v>41402.222222223689</c:v>
                </c:pt>
                <c:pt idx="1810">
                  <c:v>41402.229166668134</c:v>
                </c:pt>
                <c:pt idx="1811">
                  <c:v>41402.236111112579</c:v>
                </c:pt>
                <c:pt idx="1812">
                  <c:v>41402.243055557024</c:v>
                </c:pt>
                <c:pt idx="1813">
                  <c:v>41402.25000000147</c:v>
                </c:pt>
                <c:pt idx="1814">
                  <c:v>41402.256944445915</c:v>
                </c:pt>
                <c:pt idx="1815">
                  <c:v>41402.26388889036</c:v>
                </c:pt>
                <c:pt idx="1816">
                  <c:v>41402.270833334806</c:v>
                </c:pt>
                <c:pt idx="1817">
                  <c:v>41402.277777779251</c:v>
                </c:pt>
                <c:pt idx="1818">
                  <c:v>41402.284722223696</c:v>
                </c:pt>
                <c:pt idx="1819">
                  <c:v>41402.291666668141</c:v>
                </c:pt>
                <c:pt idx="1820">
                  <c:v>41402.298611112587</c:v>
                </c:pt>
                <c:pt idx="1821">
                  <c:v>41402.305555557032</c:v>
                </c:pt>
                <c:pt idx="1822">
                  <c:v>41402.312500001477</c:v>
                </c:pt>
                <c:pt idx="1823">
                  <c:v>41402.319444445922</c:v>
                </c:pt>
                <c:pt idx="1824">
                  <c:v>41402.326388890368</c:v>
                </c:pt>
                <c:pt idx="1825">
                  <c:v>41402.333333334813</c:v>
                </c:pt>
                <c:pt idx="1826">
                  <c:v>41402.340277779258</c:v>
                </c:pt>
                <c:pt idx="1827">
                  <c:v>41402.347222223703</c:v>
                </c:pt>
                <c:pt idx="1828">
                  <c:v>41402.354166668149</c:v>
                </c:pt>
                <c:pt idx="1829">
                  <c:v>41402.361111112594</c:v>
                </c:pt>
                <c:pt idx="1830">
                  <c:v>41402.368055557039</c:v>
                </c:pt>
                <c:pt idx="1831">
                  <c:v>41402.375000001484</c:v>
                </c:pt>
                <c:pt idx="1832">
                  <c:v>41402.38194444593</c:v>
                </c:pt>
                <c:pt idx="1833">
                  <c:v>41402.388888890375</c:v>
                </c:pt>
                <c:pt idx="1834">
                  <c:v>41402.39583333482</c:v>
                </c:pt>
                <c:pt idx="1835">
                  <c:v>41402.402777779265</c:v>
                </c:pt>
                <c:pt idx="1836">
                  <c:v>41402.409722223711</c:v>
                </c:pt>
                <c:pt idx="1837">
                  <c:v>41402.416666668156</c:v>
                </c:pt>
                <c:pt idx="1838">
                  <c:v>41402.423611112601</c:v>
                </c:pt>
                <c:pt idx="1839">
                  <c:v>41402.430555557046</c:v>
                </c:pt>
                <c:pt idx="1840">
                  <c:v>41402.437500001492</c:v>
                </c:pt>
                <c:pt idx="1841">
                  <c:v>41402.444444445937</c:v>
                </c:pt>
                <c:pt idx="1842">
                  <c:v>41402.451388890382</c:v>
                </c:pt>
                <c:pt idx="1843">
                  <c:v>41402.458333334827</c:v>
                </c:pt>
                <c:pt idx="1844">
                  <c:v>41402.465277779273</c:v>
                </c:pt>
                <c:pt idx="1845">
                  <c:v>41402.472222223718</c:v>
                </c:pt>
                <c:pt idx="1846">
                  <c:v>41402.479166668163</c:v>
                </c:pt>
                <c:pt idx="1847">
                  <c:v>41402.486111112608</c:v>
                </c:pt>
                <c:pt idx="1848">
                  <c:v>41402.493055557054</c:v>
                </c:pt>
                <c:pt idx="1849">
                  <c:v>41402.500000001499</c:v>
                </c:pt>
                <c:pt idx="1850">
                  <c:v>41402.506944445944</c:v>
                </c:pt>
                <c:pt idx="1851">
                  <c:v>41402.513888890389</c:v>
                </c:pt>
                <c:pt idx="1852">
                  <c:v>41402.520833334835</c:v>
                </c:pt>
                <c:pt idx="1853">
                  <c:v>41402.52777777928</c:v>
                </c:pt>
                <c:pt idx="1854">
                  <c:v>41402.534722223725</c:v>
                </c:pt>
                <c:pt idx="1855">
                  <c:v>41402.54166666817</c:v>
                </c:pt>
                <c:pt idx="1856">
                  <c:v>41402.548611112616</c:v>
                </c:pt>
                <c:pt idx="1857">
                  <c:v>41402.555555557061</c:v>
                </c:pt>
                <c:pt idx="1858">
                  <c:v>41402.562500001506</c:v>
                </c:pt>
                <c:pt idx="1859">
                  <c:v>41402.569444445951</c:v>
                </c:pt>
                <c:pt idx="1860">
                  <c:v>41402.576388890397</c:v>
                </c:pt>
                <c:pt idx="1861">
                  <c:v>41402.583333334842</c:v>
                </c:pt>
                <c:pt idx="1862">
                  <c:v>41402.590277779287</c:v>
                </c:pt>
                <c:pt idx="1863">
                  <c:v>41402.597222223732</c:v>
                </c:pt>
                <c:pt idx="1864">
                  <c:v>41402.604166668178</c:v>
                </c:pt>
                <c:pt idx="1865">
                  <c:v>41402.611111112623</c:v>
                </c:pt>
                <c:pt idx="1866">
                  <c:v>41402.618055557068</c:v>
                </c:pt>
                <c:pt idx="1867">
                  <c:v>41402.625000001513</c:v>
                </c:pt>
                <c:pt idx="1868">
                  <c:v>41402.631944445959</c:v>
                </c:pt>
                <c:pt idx="1869">
                  <c:v>41402.638888890404</c:v>
                </c:pt>
                <c:pt idx="1870">
                  <c:v>41402.645833334849</c:v>
                </c:pt>
                <c:pt idx="1871">
                  <c:v>41402.652777779294</c:v>
                </c:pt>
                <c:pt idx="1872">
                  <c:v>41402.65972222374</c:v>
                </c:pt>
                <c:pt idx="1873">
                  <c:v>41402.666666668185</c:v>
                </c:pt>
                <c:pt idx="1874">
                  <c:v>41402.67361111263</c:v>
                </c:pt>
                <c:pt idx="1875">
                  <c:v>41402.680555557075</c:v>
                </c:pt>
                <c:pt idx="1876">
                  <c:v>41402.687500001521</c:v>
                </c:pt>
                <c:pt idx="1877">
                  <c:v>41402.694444445966</c:v>
                </c:pt>
                <c:pt idx="1878">
                  <c:v>41402.701388890411</c:v>
                </c:pt>
                <c:pt idx="1879">
                  <c:v>41402.708333334856</c:v>
                </c:pt>
                <c:pt idx="1880">
                  <c:v>41402.715277779302</c:v>
                </c:pt>
                <c:pt idx="1881">
                  <c:v>41402.722222223747</c:v>
                </c:pt>
                <c:pt idx="1882">
                  <c:v>41402.729166668192</c:v>
                </c:pt>
                <c:pt idx="1883">
                  <c:v>41402.736111112637</c:v>
                </c:pt>
                <c:pt idx="1884">
                  <c:v>41402.743055557083</c:v>
                </c:pt>
                <c:pt idx="1885">
                  <c:v>41402.750000001528</c:v>
                </c:pt>
                <c:pt idx="1886">
                  <c:v>41402.756944445973</c:v>
                </c:pt>
                <c:pt idx="1887">
                  <c:v>41402.763888890418</c:v>
                </c:pt>
                <c:pt idx="1888">
                  <c:v>41402.770833334864</c:v>
                </c:pt>
                <c:pt idx="1889">
                  <c:v>41402.777777779309</c:v>
                </c:pt>
                <c:pt idx="1890">
                  <c:v>41402.784722223754</c:v>
                </c:pt>
                <c:pt idx="1891">
                  <c:v>41402.791666668199</c:v>
                </c:pt>
                <c:pt idx="1892">
                  <c:v>41402.798611112645</c:v>
                </c:pt>
                <c:pt idx="1893">
                  <c:v>41402.80555555709</c:v>
                </c:pt>
                <c:pt idx="1894">
                  <c:v>41402.812500001535</c:v>
                </c:pt>
                <c:pt idx="1895">
                  <c:v>41402.81944444598</c:v>
                </c:pt>
                <c:pt idx="1896">
                  <c:v>41402.826388890426</c:v>
                </c:pt>
                <c:pt idx="1897">
                  <c:v>41402.833333334871</c:v>
                </c:pt>
                <c:pt idx="1898">
                  <c:v>41402.840277779316</c:v>
                </c:pt>
                <c:pt idx="1899">
                  <c:v>41402.847222223761</c:v>
                </c:pt>
                <c:pt idx="1900">
                  <c:v>41402.854166668207</c:v>
                </c:pt>
                <c:pt idx="1901">
                  <c:v>41402.861111112652</c:v>
                </c:pt>
                <c:pt idx="1902">
                  <c:v>41402.868055557097</c:v>
                </c:pt>
                <c:pt idx="1903">
                  <c:v>41402.875000001543</c:v>
                </c:pt>
                <c:pt idx="1904">
                  <c:v>41402.881944445988</c:v>
                </c:pt>
                <c:pt idx="1905">
                  <c:v>41402.888888890433</c:v>
                </c:pt>
                <c:pt idx="1906">
                  <c:v>41402.895833334878</c:v>
                </c:pt>
                <c:pt idx="1907">
                  <c:v>41402.902777779324</c:v>
                </c:pt>
                <c:pt idx="1908">
                  <c:v>41402.909722223769</c:v>
                </c:pt>
                <c:pt idx="1909">
                  <c:v>41402.916666668214</c:v>
                </c:pt>
                <c:pt idx="1910">
                  <c:v>41402.923611112659</c:v>
                </c:pt>
                <c:pt idx="1911">
                  <c:v>41402.930555557105</c:v>
                </c:pt>
                <c:pt idx="1912">
                  <c:v>41402.93750000155</c:v>
                </c:pt>
                <c:pt idx="1913">
                  <c:v>41402.944444445995</c:v>
                </c:pt>
                <c:pt idx="1914">
                  <c:v>41402.95138889044</c:v>
                </c:pt>
                <c:pt idx="1915">
                  <c:v>41402.958333334886</c:v>
                </c:pt>
                <c:pt idx="1916">
                  <c:v>41402.965277779331</c:v>
                </c:pt>
                <c:pt idx="1917">
                  <c:v>41402.972222223776</c:v>
                </c:pt>
                <c:pt idx="1918">
                  <c:v>41402.979166668221</c:v>
                </c:pt>
                <c:pt idx="1919">
                  <c:v>41402.986111112667</c:v>
                </c:pt>
                <c:pt idx="1920">
                  <c:v>41402.993055557112</c:v>
                </c:pt>
                <c:pt idx="1921">
                  <c:v>41403.000000001557</c:v>
                </c:pt>
                <c:pt idx="1922">
                  <c:v>41403.006944446002</c:v>
                </c:pt>
                <c:pt idx="1923">
                  <c:v>41403.013888890448</c:v>
                </c:pt>
                <c:pt idx="1924">
                  <c:v>41403.020833334893</c:v>
                </c:pt>
                <c:pt idx="1925">
                  <c:v>41403.027777779338</c:v>
                </c:pt>
                <c:pt idx="1926">
                  <c:v>41403.034722223783</c:v>
                </c:pt>
                <c:pt idx="1927">
                  <c:v>41403.041666668229</c:v>
                </c:pt>
                <c:pt idx="1928">
                  <c:v>41403.048611112674</c:v>
                </c:pt>
                <c:pt idx="1929">
                  <c:v>41403.055555557119</c:v>
                </c:pt>
                <c:pt idx="1930">
                  <c:v>41403.062500001564</c:v>
                </c:pt>
                <c:pt idx="1931">
                  <c:v>41403.06944444601</c:v>
                </c:pt>
                <c:pt idx="1932">
                  <c:v>41403.076388890455</c:v>
                </c:pt>
                <c:pt idx="1933">
                  <c:v>41403.0833333349</c:v>
                </c:pt>
                <c:pt idx="1934">
                  <c:v>41403.090277779345</c:v>
                </c:pt>
                <c:pt idx="1935">
                  <c:v>41403.097222223791</c:v>
                </c:pt>
                <c:pt idx="1936">
                  <c:v>41403.104166668236</c:v>
                </c:pt>
                <c:pt idx="1937">
                  <c:v>41403.111111112681</c:v>
                </c:pt>
                <c:pt idx="1938">
                  <c:v>41403.118055557126</c:v>
                </c:pt>
                <c:pt idx="1939">
                  <c:v>41403.125000001572</c:v>
                </c:pt>
                <c:pt idx="1940">
                  <c:v>41403.131944446017</c:v>
                </c:pt>
                <c:pt idx="1941">
                  <c:v>41403.138888890462</c:v>
                </c:pt>
                <c:pt idx="1942">
                  <c:v>41403.145833334907</c:v>
                </c:pt>
                <c:pt idx="1943">
                  <c:v>41403.152777779353</c:v>
                </c:pt>
                <c:pt idx="1944">
                  <c:v>41403.159722223798</c:v>
                </c:pt>
                <c:pt idx="1945">
                  <c:v>41403.166666668243</c:v>
                </c:pt>
                <c:pt idx="1946">
                  <c:v>41403.173611112688</c:v>
                </c:pt>
                <c:pt idx="1947">
                  <c:v>41403.180555557134</c:v>
                </c:pt>
                <c:pt idx="1948">
                  <c:v>41403.187500001579</c:v>
                </c:pt>
                <c:pt idx="1949">
                  <c:v>41403.194444446024</c:v>
                </c:pt>
                <c:pt idx="1950">
                  <c:v>41403.201388890469</c:v>
                </c:pt>
                <c:pt idx="1951">
                  <c:v>41403.208333334915</c:v>
                </c:pt>
                <c:pt idx="1952">
                  <c:v>41403.21527777936</c:v>
                </c:pt>
                <c:pt idx="1953">
                  <c:v>41403.222222223805</c:v>
                </c:pt>
                <c:pt idx="1954">
                  <c:v>41403.22916666825</c:v>
                </c:pt>
                <c:pt idx="1955">
                  <c:v>41403.236111112696</c:v>
                </c:pt>
                <c:pt idx="1956">
                  <c:v>41403.243055557141</c:v>
                </c:pt>
                <c:pt idx="1957">
                  <c:v>41403.250000001586</c:v>
                </c:pt>
                <c:pt idx="1958">
                  <c:v>41403.256944446031</c:v>
                </c:pt>
                <c:pt idx="1959">
                  <c:v>41403.263888890477</c:v>
                </c:pt>
                <c:pt idx="1960">
                  <c:v>41403.270833334922</c:v>
                </c:pt>
                <c:pt idx="1961">
                  <c:v>41403.277777779367</c:v>
                </c:pt>
                <c:pt idx="1962">
                  <c:v>41403.284722223812</c:v>
                </c:pt>
                <c:pt idx="1963">
                  <c:v>41403.291666668258</c:v>
                </c:pt>
                <c:pt idx="1964">
                  <c:v>41403.298611112703</c:v>
                </c:pt>
                <c:pt idx="1965">
                  <c:v>41403.305555557148</c:v>
                </c:pt>
                <c:pt idx="1966">
                  <c:v>41403.312500001593</c:v>
                </c:pt>
                <c:pt idx="1967">
                  <c:v>41403.319444446039</c:v>
                </c:pt>
                <c:pt idx="1968">
                  <c:v>41403.326388890484</c:v>
                </c:pt>
                <c:pt idx="1969">
                  <c:v>41403.333333334929</c:v>
                </c:pt>
                <c:pt idx="1970">
                  <c:v>41403.340277779374</c:v>
                </c:pt>
                <c:pt idx="1971">
                  <c:v>41403.34722222382</c:v>
                </c:pt>
                <c:pt idx="1972">
                  <c:v>41403.354166668265</c:v>
                </c:pt>
                <c:pt idx="1973">
                  <c:v>41403.36111111271</c:v>
                </c:pt>
                <c:pt idx="1974">
                  <c:v>41403.368055557155</c:v>
                </c:pt>
                <c:pt idx="1975">
                  <c:v>41403.375000001601</c:v>
                </c:pt>
                <c:pt idx="1976">
                  <c:v>41403.381944446046</c:v>
                </c:pt>
                <c:pt idx="1977">
                  <c:v>41403.388888890491</c:v>
                </c:pt>
                <c:pt idx="1978">
                  <c:v>41403.395833334936</c:v>
                </c:pt>
                <c:pt idx="1979">
                  <c:v>41403.402777779382</c:v>
                </c:pt>
                <c:pt idx="1980">
                  <c:v>41403.409722223827</c:v>
                </c:pt>
                <c:pt idx="1981">
                  <c:v>41403.416666668272</c:v>
                </c:pt>
                <c:pt idx="1982">
                  <c:v>41403.423611112717</c:v>
                </c:pt>
                <c:pt idx="1983">
                  <c:v>41403.430555557163</c:v>
                </c:pt>
                <c:pt idx="1984">
                  <c:v>41403.437500001608</c:v>
                </c:pt>
                <c:pt idx="1985">
                  <c:v>41403.444444446053</c:v>
                </c:pt>
                <c:pt idx="1986">
                  <c:v>41403.451388890498</c:v>
                </c:pt>
                <c:pt idx="1987">
                  <c:v>41403.458333334944</c:v>
                </c:pt>
                <c:pt idx="1988">
                  <c:v>41403.465277779389</c:v>
                </c:pt>
                <c:pt idx="1989">
                  <c:v>41403.472222223834</c:v>
                </c:pt>
                <c:pt idx="1990">
                  <c:v>41403.47916666828</c:v>
                </c:pt>
                <c:pt idx="1991">
                  <c:v>41403.486111112725</c:v>
                </c:pt>
                <c:pt idx="1992">
                  <c:v>41403.49305555717</c:v>
                </c:pt>
                <c:pt idx="1993">
                  <c:v>41403.500000001615</c:v>
                </c:pt>
                <c:pt idx="1994">
                  <c:v>41403.506944446061</c:v>
                </c:pt>
                <c:pt idx="1995">
                  <c:v>41403.513888890506</c:v>
                </c:pt>
                <c:pt idx="1996">
                  <c:v>41403.520833334951</c:v>
                </c:pt>
                <c:pt idx="1997">
                  <c:v>41403.527777779396</c:v>
                </c:pt>
                <c:pt idx="1998">
                  <c:v>41403.534722223842</c:v>
                </c:pt>
                <c:pt idx="1999">
                  <c:v>41403.541666668287</c:v>
                </c:pt>
                <c:pt idx="2000">
                  <c:v>41403.548611112732</c:v>
                </c:pt>
                <c:pt idx="2001">
                  <c:v>41403.555555557177</c:v>
                </c:pt>
                <c:pt idx="2002">
                  <c:v>41403.562500001623</c:v>
                </c:pt>
                <c:pt idx="2003">
                  <c:v>41403.569444446068</c:v>
                </c:pt>
                <c:pt idx="2004">
                  <c:v>41403.576388890513</c:v>
                </c:pt>
                <c:pt idx="2005">
                  <c:v>41403.583333334958</c:v>
                </c:pt>
                <c:pt idx="2006">
                  <c:v>41403.590277779404</c:v>
                </c:pt>
                <c:pt idx="2007">
                  <c:v>41403.597222223849</c:v>
                </c:pt>
                <c:pt idx="2008">
                  <c:v>41403.604166668294</c:v>
                </c:pt>
                <c:pt idx="2009">
                  <c:v>41403.611111112739</c:v>
                </c:pt>
                <c:pt idx="2010">
                  <c:v>41403.618055557185</c:v>
                </c:pt>
                <c:pt idx="2011">
                  <c:v>41403.62500000163</c:v>
                </c:pt>
                <c:pt idx="2012">
                  <c:v>41403.631944446075</c:v>
                </c:pt>
                <c:pt idx="2013">
                  <c:v>41403.63888889052</c:v>
                </c:pt>
                <c:pt idx="2014">
                  <c:v>41403.645833334966</c:v>
                </c:pt>
                <c:pt idx="2015">
                  <c:v>41403.652777779411</c:v>
                </c:pt>
                <c:pt idx="2016">
                  <c:v>41403.659722223856</c:v>
                </c:pt>
                <c:pt idx="2017">
                  <c:v>41403.666666668301</c:v>
                </c:pt>
                <c:pt idx="2018">
                  <c:v>41403.673611112747</c:v>
                </c:pt>
                <c:pt idx="2019">
                  <c:v>41403.680555557192</c:v>
                </c:pt>
                <c:pt idx="2020">
                  <c:v>41403.687500001637</c:v>
                </c:pt>
                <c:pt idx="2021">
                  <c:v>41403.694444446082</c:v>
                </c:pt>
                <c:pt idx="2022">
                  <c:v>41403.701388890528</c:v>
                </c:pt>
                <c:pt idx="2023">
                  <c:v>41403.708333334973</c:v>
                </c:pt>
                <c:pt idx="2024">
                  <c:v>41403.715277779418</c:v>
                </c:pt>
                <c:pt idx="2025">
                  <c:v>41403.722222223863</c:v>
                </c:pt>
                <c:pt idx="2026">
                  <c:v>41403.729166668309</c:v>
                </c:pt>
                <c:pt idx="2027">
                  <c:v>41403.736111112754</c:v>
                </c:pt>
                <c:pt idx="2028">
                  <c:v>41403.743055557199</c:v>
                </c:pt>
                <c:pt idx="2029">
                  <c:v>41403.750000001644</c:v>
                </c:pt>
                <c:pt idx="2030">
                  <c:v>41403.75694444609</c:v>
                </c:pt>
                <c:pt idx="2031">
                  <c:v>41403.763888890535</c:v>
                </c:pt>
                <c:pt idx="2032">
                  <c:v>41403.77083333498</c:v>
                </c:pt>
                <c:pt idx="2033">
                  <c:v>41403.777777779425</c:v>
                </c:pt>
                <c:pt idx="2034">
                  <c:v>41403.784722223871</c:v>
                </c:pt>
                <c:pt idx="2035">
                  <c:v>41403.791666668316</c:v>
                </c:pt>
                <c:pt idx="2036">
                  <c:v>41403.798611112761</c:v>
                </c:pt>
                <c:pt idx="2037">
                  <c:v>41403.805555557206</c:v>
                </c:pt>
                <c:pt idx="2038">
                  <c:v>41403.812500001652</c:v>
                </c:pt>
                <c:pt idx="2039">
                  <c:v>41403.819444446097</c:v>
                </c:pt>
                <c:pt idx="2040">
                  <c:v>41403.826388890542</c:v>
                </c:pt>
                <c:pt idx="2041">
                  <c:v>41403.833333334987</c:v>
                </c:pt>
                <c:pt idx="2042">
                  <c:v>41403.840277779433</c:v>
                </c:pt>
                <c:pt idx="2043">
                  <c:v>41403.847222223878</c:v>
                </c:pt>
                <c:pt idx="2044">
                  <c:v>41403.854166668323</c:v>
                </c:pt>
                <c:pt idx="2045">
                  <c:v>41403.861111112768</c:v>
                </c:pt>
                <c:pt idx="2046">
                  <c:v>41403.868055557214</c:v>
                </c:pt>
                <c:pt idx="2047">
                  <c:v>41403.875000001659</c:v>
                </c:pt>
                <c:pt idx="2048">
                  <c:v>41403.881944446104</c:v>
                </c:pt>
                <c:pt idx="2049">
                  <c:v>41403.888888890549</c:v>
                </c:pt>
                <c:pt idx="2050">
                  <c:v>41403.895833334995</c:v>
                </c:pt>
                <c:pt idx="2051">
                  <c:v>41403.90277777944</c:v>
                </c:pt>
                <c:pt idx="2052">
                  <c:v>41403.909722223885</c:v>
                </c:pt>
                <c:pt idx="2053">
                  <c:v>41403.91666666833</c:v>
                </c:pt>
                <c:pt idx="2054">
                  <c:v>41403.923611112776</c:v>
                </c:pt>
                <c:pt idx="2055">
                  <c:v>41403.930555557221</c:v>
                </c:pt>
                <c:pt idx="2056">
                  <c:v>41403.937500001666</c:v>
                </c:pt>
                <c:pt idx="2057">
                  <c:v>41403.944444446111</c:v>
                </c:pt>
                <c:pt idx="2058">
                  <c:v>41403.951388890557</c:v>
                </c:pt>
                <c:pt idx="2059">
                  <c:v>41403.958333335002</c:v>
                </c:pt>
                <c:pt idx="2060">
                  <c:v>41403.965277779447</c:v>
                </c:pt>
                <c:pt idx="2061">
                  <c:v>41403.972222223892</c:v>
                </c:pt>
                <c:pt idx="2062">
                  <c:v>41403.979166668338</c:v>
                </c:pt>
                <c:pt idx="2063">
                  <c:v>41403.986111112783</c:v>
                </c:pt>
                <c:pt idx="2064">
                  <c:v>41403.993055557228</c:v>
                </c:pt>
                <c:pt idx="2065">
                  <c:v>41404.000000001673</c:v>
                </c:pt>
                <c:pt idx="2066">
                  <c:v>41404.006944446119</c:v>
                </c:pt>
                <c:pt idx="2067">
                  <c:v>41404.013888890564</c:v>
                </c:pt>
                <c:pt idx="2068">
                  <c:v>41404.020833335009</c:v>
                </c:pt>
                <c:pt idx="2069">
                  <c:v>41404.027777779454</c:v>
                </c:pt>
                <c:pt idx="2070">
                  <c:v>41404.0347222239</c:v>
                </c:pt>
                <c:pt idx="2071">
                  <c:v>41404.041666668345</c:v>
                </c:pt>
                <c:pt idx="2072">
                  <c:v>41404.04861111279</c:v>
                </c:pt>
                <c:pt idx="2073">
                  <c:v>41404.055555557235</c:v>
                </c:pt>
                <c:pt idx="2074">
                  <c:v>41404.062500001681</c:v>
                </c:pt>
                <c:pt idx="2075">
                  <c:v>41404.069444446126</c:v>
                </c:pt>
                <c:pt idx="2076">
                  <c:v>41404.076388890571</c:v>
                </c:pt>
                <c:pt idx="2077">
                  <c:v>41404.083333335017</c:v>
                </c:pt>
                <c:pt idx="2078">
                  <c:v>41404.090277779462</c:v>
                </c:pt>
                <c:pt idx="2079">
                  <c:v>41404.097222223907</c:v>
                </c:pt>
                <c:pt idx="2080">
                  <c:v>41404.104166668352</c:v>
                </c:pt>
                <c:pt idx="2081">
                  <c:v>41404.111111112798</c:v>
                </c:pt>
                <c:pt idx="2082">
                  <c:v>41404.118055557243</c:v>
                </c:pt>
                <c:pt idx="2083">
                  <c:v>41404.125000001688</c:v>
                </c:pt>
                <c:pt idx="2084">
                  <c:v>41404.131944446133</c:v>
                </c:pt>
                <c:pt idx="2085">
                  <c:v>41404.138888890579</c:v>
                </c:pt>
                <c:pt idx="2086">
                  <c:v>41404.145833335024</c:v>
                </c:pt>
                <c:pt idx="2087">
                  <c:v>41404.152777779469</c:v>
                </c:pt>
                <c:pt idx="2088">
                  <c:v>41404.159722223914</c:v>
                </c:pt>
                <c:pt idx="2089">
                  <c:v>41404.16666666836</c:v>
                </c:pt>
                <c:pt idx="2090">
                  <c:v>41404.173611112805</c:v>
                </c:pt>
                <c:pt idx="2091">
                  <c:v>41404.18055555725</c:v>
                </c:pt>
                <c:pt idx="2092">
                  <c:v>41404.187500001695</c:v>
                </c:pt>
                <c:pt idx="2093">
                  <c:v>41404.194444446141</c:v>
                </c:pt>
                <c:pt idx="2094">
                  <c:v>41404.201388890586</c:v>
                </c:pt>
                <c:pt idx="2095">
                  <c:v>41404.208333335031</c:v>
                </c:pt>
                <c:pt idx="2096">
                  <c:v>41404.215277779476</c:v>
                </c:pt>
                <c:pt idx="2097">
                  <c:v>41404.222222223922</c:v>
                </c:pt>
                <c:pt idx="2098">
                  <c:v>41404.229166668367</c:v>
                </c:pt>
                <c:pt idx="2099">
                  <c:v>41404.236111112812</c:v>
                </c:pt>
                <c:pt idx="2100">
                  <c:v>41404.243055557257</c:v>
                </c:pt>
                <c:pt idx="2101">
                  <c:v>41404.250000001703</c:v>
                </c:pt>
                <c:pt idx="2102">
                  <c:v>41404.256944446148</c:v>
                </c:pt>
                <c:pt idx="2103">
                  <c:v>41404.263888890593</c:v>
                </c:pt>
                <c:pt idx="2104">
                  <c:v>41404.270833335038</c:v>
                </c:pt>
                <c:pt idx="2105">
                  <c:v>41404.277777779484</c:v>
                </c:pt>
                <c:pt idx="2106">
                  <c:v>41404.284722223929</c:v>
                </c:pt>
                <c:pt idx="2107">
                  <c:v>41404.291666668374</c:v>
                </c:pt>
                <c:pt idx="2108">
                  <c:v>41404.298611112819</c:v>
                </c:pt>
                <c:pt idx="2109">
                  <c:v>41404.305555557265</c:v>
                </c:pt>
                <c:pt idx="2110">
                  <c:v>41404.31250000171</c:v>
                </c:pt>
                <c:pt idx="2111">
                  <c:v>41404.319444446155</c:v>
                </c:pt>
                <c:pt idx="2112">
                  <c:v>41404.3263888906</c:v>
                </c:pt>
                <c:pt idx="2113">
                  <c:v>41404.333333335046</c:v>
                </c:pt>
                <c:pt idx="2114">
                  <c:v>41404.340277779491</c:v>
                </c:pt>
                <c:pt idx="2115">
                  <c:v>41404.347222223936</c:v>
                </c:pt>
                <c:pt idx="2116">
                  <c:v>41404.354166668381</c:v>
                </c:pt>
                <c:pt idx="2117">
                  <c:v>41404.361111112827</c:v>
                </c:pt>
                <c:pt idx="2118">
                  <c:v>41404.368055557272</c:v>
                </c:pt>
                <c:pt idx="2119">
                  <c:v>41404.375000001717</c:v>
                </c:pt>
                <c:pt idx="2120">
                  <c:v>41404.381944446162</c:v>
                </c:pt>
                <c:pt idx="2121">
                  <c:v>41404.388888890608</c:v>
                </c:pt>
                <c:pt idx="2122">
                  <c:v>41404.395833335053</c:v>
                </c:pt>
                <c:pt idx="2123">
                  <c:v>41404.402777779498</c:v>
                </c:pt>
                <c:pt idx="2124">
                  <c:v>41404.409722223943</c:v>
                </c:pt>
                <c:pt idx="2125">
                  <c:v>41404.416666668389</c:v>
                </c:pt>
                <c:pt idx="2126">
                  <c:v>41404.423611112834</c:v>
                </c:pt>
                <c:pt idx="2127">
                  <c:v>41404.430555557279</c:v>
                </c:pt>
                <c:pt idx="2128">
                  <c:v>41404.437500001724</c:v>
                </c:pt>
                <c:pt idx="2129">
                  <c:v>41404.44444444617</c:v>
                </c:pt>
                <c:pt idx="2130">
                  <c:v>41404.451388890615</c:v>
                </c:pt>
                <c:pt idx="2131">
                  <c:v>41404.45833333506</c:v>
                </c:pt>
                <c:pt idx="2132">
                  <c:v>41404.465277779505</c:v>
                </c:pt>
                <c:pt idx="2133">
                  <c:v>41404.472222223951</c:v>
                </c:pt>
                <c:pt idx="2134">
                  <c:v>41404.479166668396</c:v>
                </c:pt>
                <c:pt idx="2135">
                  <c:v>41404.486111112841</c:v>
                </c:pt>
                <c:pt idx="2136">
                  <c:v>41404.493055557286</c:v>
                </c:pt>
                <c:pt idx="2137">
                  <c:v>41404.500000001732</c:v>
                </c:pt>
                <c:pt idx="2138">
                  <c:v>41404.506944446177</c:v>
                </c:pt>
                <c:pt idx="2139">
                  <c:v>41404.513888890622</c:v>
                </c:pt>
                <c:pt idx="2140">
                  <c:v>41404.520833335067</c:v>
                </c:pt>
                <c:pt idx="2141">
                  <c:v>41404.527777779513</c:v>
                </c:pt>
                <c:pt idx="2142">
                  <c:v>41404.534722223958</c:v>
                </c:pt>
                <c:pt idx="2143">
                  <c:v>41404.541666668403</c:v>
                </c:pt>
                <c:pt idx="2144">
                  <c:v>41404.548611112848</c:v>
                </c:pt>
                <c:pt idx="2145">
                  <c:v>41404.555555557294</c:v>
                </c:pt>
                <c:pt idx="2146">
                  <c:v>41404.562500001739</c:v>
                </c:pt>
                <c:pt idx="2147">
                  <c:v>41404.569444446184</c:v>
                </c:pt>
                <c:pt idx="2148">
                  <c:v>41404.576388890629</c:v>
                </c:pt>
                <c:pt idx="2149">
                  <c:v>41404.583333335075</c:v>
                </c:pt>
                <c:pt idx="2150">
                  <c:v>41404.59027777952</c:v>
                </c:pt>
                <c:pt idx="2151">
                  <c:v>41404.597222223965</c:v>
                </c:pt>
                <c:pt idx="2152">
                  <c:v>41404.60416666841</c:v>
                </c:pt>
                <c:pt idx="2153">
                  <c:v>41404.611111112856</c:v>
                </c:pt>
                <c:pt idx="2154">
                  <c:v>41404.618055557301</c:v>
                </c:pt>
                <c:pt idx="2155">
                  <c:v>41404.625000001746</c:v>
                </c:pt>
                <c:pt idx="2156">
                  <c:v>41404.631944446191</c:v>
                </c:pt>
                <c:pt idx="2157">
                  <c:v>41404.638888890637</c:v>
                </c:pt>
                <c:pt idx="2158">
                  <c:v>41404.645833335082</c:v>
                </c:pt>
                <c:pt idx="2159">
                  <c:v>41404.652777779527</c:v>
                </c:pt>
                <c:pt idx="2160">
                  <c:v>41404.659722223972</c:v>
                </c:pt>
                <c:pt idx="2161">
                  <c:v>41404.666666668418</c:v>
                </c:pt>
                <c:pt idx="2162">
                  <c:v>41404.673611112863</c:v>
                </c:pt>
                <c:pt idx="2163">
                  <c:v>41404.680555557308</c:v>
                </c:pt>
                <c:pt idx="2164">
                  <c:v>41404.687500001754</c:v>
                </c:pt>
                <c:pt idx="2165">
                  <c:v>41404.694444446199</c:v>
                </c:pt>
                <c:pt idx="2166">
                  <c:v>41404.701388890644</c:v>
                </c:pt>
                <c:pt idx="2167">
                  <c:v>41404.708333335089</c:v>
                </c:pt>
                <c:pt idx="2168">
                  <c:v>41404.715277779535</c:v>
                </c:pt>
                <c:pt idx="2169">
                  <c:v>41404.72222222398</c:v>
                </c:pt>
                <c:pt idx="2170">
                  <c:v>41404.729166668425</c:v>
                </c:pt>
                <c:pt idx="2171">
                  <c:v>41404.73611111287</c:v>
                </c:pt>
                <c:pt idx="2172">
                  <c:v>41404.743055557316</c:v>
                </c:pt>
                <c:pt idx="2173">
                  <c:v>41404.750000001761</c:v>
                </c:pt>
                <c:pt idx="2174">
                  <c:v>41404.756944446206</c:v>
                </c:pt>
                <c:pt idx="2175">
                  <c:v>41404.763888890651</c:v>
                </c:pt>
                <c:pt idx="2176">
                  <c:v>41404.770833335097</c:v>
                </c:pt>
                <c:pt idx="2177">
                  <c:v>41404.777777779542</c:v>
                </c:pt>
                <c:pt idx="2178">
                  <c:v>41404.784722223987</c:v>
                </c:pt>
                <c:pt idx="2179">
                  <c:v>41404.791666668432</c:v>
                </c:pt>
                <c:pt idx="2180">
                  <c:v>41404.798611112878</c:v>
                </c:pt>
                <c:pt idx="2181">
                  <c:v>41404.805555557323</c:v>
                </c:pt>
                <c:pt idx="2182">
                  <c:v>41404.812500001768</c:v>
                </c:pt>
                <c:pt idx="2183">
                  <c:v>41404.819444446213</c:v>
                </c:pt>
                <c:pt idx="2184">
                  <c:v>41404.826388890659</c:v>
                </c:pt>
                <c:pt idx="2185">
                  <c:v>41404.833333335104</c:v>
                </c:pt>
                <c:pt idx="2186">
                  <c:v>41404.840277779549</c:v>
                </c:pt>
                <c:pt idx="2187">
                  <c:v>41404.847222223994</c:v>
                </c:pt>
                <c:pt idx="2188">
                  <c:v>41404.85416666844</c:v>
                </c:pt>
                <c:pt idx="2189">
                  <c:v>41404.861111112885</c:v>
                </c:pt>
                <c:pt idx="2190">
                  <c:v>41404.86805555733</c:v>
                </c:pt>
                <c:pt idx="2191">
                  <c:v>41404.875000001775</c:v>
                </c:pt>
                <c:pt idx="2192">
                  <c:v>41404.881944446221</c:v>
                </c:pt>
                <c:pt idx="2193">
                  <c:v>41404.888888890666</c:v>
                </c:pt>
                <c:pt idx="2194">
                  <c:v>41404.895833335111</c:v>
                </c:pt>
                <c:pt idx="2195">
                  <c:v>41404.902777779556</c:v>
                </c:pt>
                <c:pt idx="2196">
                  <c:v>41404.909722224002</c:v>
                </c:pt>
                <c:pt idx="2197">
                  <c:v>41404.916666668447</c:v>
                </c:pt>
                <c:pt idx="2198">
                  <c:v>41404.923611112892</c:v>
                </c:pt>
                <c:pt idx="2199">
                  <c:v>41404.930555557337</c:v>
                </c:pt>
                <c:pt idx="2200">
                  <c:v>41404.937500001783</c:v>
                </c:pt>
                <c:pt idx="2201">
                  <c:v>41404.944444446228</c:v>
                </c:pt>
                <c:pt idx="2202">
                  <c:v>41404.951388890673</c:v>
                </c:pt>
                <c:pt idx="2203">
                  <c:v>41404.958333335118</c:v>
                </c:pt>
                <c:pt idx="2204">
                  <c:v>41404.965277779564</c:v>
                </c:pt>
                <c:pt idx="2205">
                  <c:v>41404.972222224009</c:v>
                </c:pt>
                <c:pt idx="2206">
                  <c:v>41404.979166668454</c:v>
                </c:pt>
                <c:pt idx="2207">
                  <c:v>41404.986111112899</c:v>
                </c:pt>
                <c:pt idx="2208">
                  <c:v>41404.993055557345</c:v>
                </c:pt>
                <c:pt idx="2209">
                  <c:v>41405.00000000179</c:v>
                </c:pt>
                <c:pt idx="2210">
                  <c:v>41405.006944446235</c:v>
                </c:pt>
                <c:pt idx="2211">
                  <c:v>41405.01388889068</c:v>
                </c:pt>
                <c:pt idx="2212">
                  <c:v>41405.020833335126</c:v>
                </c:pt>
                <c:pt idx="2213">
                  <c:v>41405.027777779571</c:v>
                </c:pt>
                <c:pt idx="2214">
                  <c:v>41405.034722224016</c:v>
                </c:pt>
                <c:pt idx="2215">
                  <c:v>41405.041666668461</c:v>
                </c:pt>
                <c:pt idx="2216">
                  <c:v>41405.048611112907</c:v>
                </c:pt>
                <c:pt idx="2217">
                  <c:v>41405.055555557352</c:v>
                </c:pt>
                <c:pt idx="2218">
                  <c:v>41405.062500001797</c:v>
                </c:pt>
                <c:pt idx="2219">
                  <c:v>41405.069444446242</c:v>
                </c:pt>
                <c:pt idx="2220">
                  <c:v>41405.076388890688</c:v>
                </c:pt>
                <c:pt idx="2221">
                  <c:v>41405.083333335133</c:v>
                </c:pt>
                <c:pt idx="2222">
                  <c:v>41405.090277779578</c:v>
                </c:pt>
                <c:pt idx="2223">
                  <c:v>41405.097222224023</c:v>
                </c:pt>
                <c:pt idx="2224">
                  <c:v>41405.104166668469</c:v>
                </c:pt>
                <c:pt idx="2225">
                  <c:v>41405.111111112914</c:v>
                </c:pt>
                <c:pt idx="2226">
                  <c:v>41405.118055557359</c:v>
                </c:pt>
                <c:pt idx="2227">
                  <c:v>41405.125000001804</c:v>
                </c:pt>
                <c:pt idx="2228">
                  <c:v>41405.13194444625</c:v>
                </c:pt>
                <c:pt idx="2229">
                  <c:v>41405.138888890695</c:v>
                </c:pt>
                <c:pt idx="2230">
                  <c:v>41405.14583333514</c:v>
                </c:pt>
                <c:pt idx="2231">
                  <c:v>41405.152777779585</c:v>
                </c:pt>
                <c:pt idx="2232">
                  <c:v>41405.159722224031</c:v>
                </c:pt>
                <c:pt idx="2233">
                  <c:v>41405.166666668476</c:v>
                </c:pt>
                <c:pt idx="2234">
                  <c:v>41405.173611112921</c:v>
                </c:pt>
                <c:pt idx="2235">
                  <c:v>41405.180555557366</c:v>
                </c:pt>
                <c:pt idx="2236">
                  <c:v>41405.187500001812</c:v>
                </c:pt>
                <c:pt idx="2237">
                  <c:v>41405.194444446257</c:v>
                </c:pt>
                <c:pt idx="2238">
                  <c:v>41405.201388890702</c:v>
                </c:pt>
                <c:pt idx="2239">
                  <c:v>41405.208333335147</c:v>
                </c:pt>
                <c:pt idx="2240">
                  <c:v>41405.215277779593</c:v>
                </c:pt>
                <c:pt idx="2241">
                  <c:v>41405.222222224038</c:v>
                </c:pt>
                <c:pt idx="2242">
                  <c:v>41405.229166668483</c:v>
                </c:pt>
                <c:pt idx="2243">
                  <c:v>41405.236111112928</c:v>
                </c:pt>
                <c:pt idx="2244">
                  <c:v>41405.243055557374</c:v>
                </c:pt>
                <c:pt idx="2245">
                  <c:v>41405.250000001819</c:v>
                </c:pt>
                <c:pt idx="2246">
                  <c:v>41405.256944446264</c:v>
                </c:pt>
                <c:pt idx="2247">
                  <c:v>41405.263888890709</c:v>
                </c:pt>
                <c:pt idx="2248">
                  <c:v>41405.270833335155</c:v>
                </c:pt>
                <c:pt idx="2249">
                  <c:v>41405.2777777796</c:v>
                </c:pt>
                <c:pt idx="2250">
                  <c:v>41405.284722224045</c:v>
                </c:pt>
                <c:pt idx="2251">
                  <c:v>41405.291666668491</c:v>
                </c:pt>
                <c:pt idx="2252">
                  <c:v>41405.298611112936</c:v>
                </c:pt>
                <c:pt idx="2253">
                  <c:v>41405.305555557381</c:v>
                </c:pt>
                <c:pt idx="2254">
                  <c:v>41405.312500001826</c:v>
                </c:pt>
                <c:pt idx="2255">
                  <c:v>41405.319444446272</c:v>
                </c:pt>
                <c:pt idx="2256">
                  <c:v>41405.326388890717</c:v>
                </c:pt>
                <c:pt idx="2257">
                  <c:v>41405.333333335162</c:v>
                </c:pt>
                <c:pt idx="2258">
                  <c:v>41405.340277779607</c:v>
                </c:pt>
                <c:pt idx="2259">
                  <c:v>41405.347222224053</c:v>
                </c:pt>
                <c:pt idx="2260">
                  <c:v>41405.354166668498</c:v>
                </c:pt>
                <c:pt idx="2261">
                  <c:v>41405.361111112943</c:v>
                </c:pt>
                <c:pt idx="2262">
                  <c:v>41405.368055557388</c:v>
                </c:pt>
                <c:pt idx="2263">
                  <c:v>41405.375000001834</c:v>
                </c:pt>
                <c:pt idx="2264">
                  <c:v>41405.381944446279</c:v>
                </c:pt>
                <c:pt idx="2265">
                  <c:v>41405.388888890724</c:v>
                </c:pt>
                <c:pt idx="2266">
                  <c:v>41405.395833335169</c:v>
                </c:pt>
                <c:pt idx="2267">
                  <c:v>41405.402777779615</c:v>
                </c:pt>
                <c:pt idx="2268">
                  <c:v>41405.40972222406</c:v>
                </c:pt>
                <c:pt idx="2269">
                  <c:v>41405.416666668505</c:v>
                </c:pt>
                <c:pt idx="2270">
                  <c:v>41405.42361111295</c:v>
                </c:pt>
                <c:pt idx="2271">
                  <c:v>41405.430555557396</c:v>
                </c:pt>
                <c:pt idx="2272">
                  <c:v>41405.437500001841</c:v>
                </c:pt>
                <c:pt idx="2273">
                  <c:v>41405.444444446286</c:v>
                </c:pt>
                <c:pt idx="2274">
                  <c:v>41405.451388890731</c:v>
                </c:pt>
                <c:pt idx="2275">
                  <c:v>41405.458333335177</c:v>
                </c:pt>
                <c:pt idx="2276">
                  <c:v>41405.465277779622</c:v>
                </c:pt>
                <c:pt idx="2277">
                  <c:v>41405.472222224067</c:v>
                </c:pt>
                <c:pt idx="2278">
                  <c:v>41405.479166668512</c:v>
                </c:pt>
                <c:pt idx="2279">
                  <c:v>41405.486111112958</c:v>
                </c:pt>
                <c:pt idx="2280">
                  <c:v>41405.493055557403</c:v>
                </c:pt>
                <c:pt idx="2281">
                  <c:v>41405.500000001848</c:v>
                </c:pt>
                <c:pt idx="2282">
                  <c:v>41405.506944446293</c:v>
                </c:pt>
                <c:pt idx="2283">
                  <c:v>41405.513888890739</c:v>
                </c:pt>
                <c:pt idx="2284">
                  <c:v>41405.520833335184</c:v>
                </c:pt>
                <c:pt idx="2285">
                  <c:v>41405.527777779629</c:v>
                </c:pt>
                <c:pt idx="2286">
                  <c:v>41405.534722224074</c:v>
                </c:pt>
                <c:pt idx="2287">
                  <c:v>41405.54166666852</c:v>
                </c:pt>
                <c:pt idx="2288">
                  <c:v>41405.548611112965</c:v>
                </c:pt>
                <c:pt idx="2289">
                  <c:v>41405.55555555741</c:v>
                </c:pt>
                <c:pt idx="2290">
                  <c:v>41405.562500001855</c:v>
                </c:pt>
                <c:pt idx="2291">
                  <c:v>41405.569444446301</c:v>
                </c:pt>
                <c:pt idx="2292">
                  <c:v>41405.576388890746</c:v>
                </c:pt>
                <c:pt idx="2293">
                  <c:v>41405.583333335191</c:v>
                </c:pt>
                <c:pt idx="2294">
                  <c:v>41405.590277779636</c:v>
                </c:pt>
                <c:pt idx="2295">
                  <c:v>41405.597222224082</c:v>
                </c:pt>
                <c:pt idx="2296">
                  <c:v>41405.604166668527</c:v>
                </c:pt>
                <c:pt idx="2297">
                  <c:v>41405.611111112972</c:v>
                </c:pt>
                <c:pt idx="2298">
                  <c:v>41405.618055557417</c:v>
                </c:pt>
                <c:pt idx="2299">
                  <c:v>41405.625000001863</c:v>
                </c:pt>
                <c:pt idx="2300">
                  <c:v>41405.631944446308</c:v>
                </c:pt>
                <c:pt idx="2301">
                  <c:v>41405.638888890753</c:v>
                </c:pt>
                <c:pt idx="2302">
                  <c:v>41405.645833335198</c:v>
                </c:pt>
                <c:pt idx="2303">
                  <c:v>41405.652777779644</c:v>
                </c:pt>
                <c:pt idx="2304">
                  <c:v>41405.659722224089</c:v>
                </c:pt>
                <c:pt idx="2305">
                  <c:v>41405.666666668534</c:v>
                </c:pt>
                <c:pt idx="2306">
                  <c:v>41405.673611112979</c:v>
                </c:pt>
                <c:pt idx="2307">
                  <c:v>41405.680555557425</c:v>
                </c:pt>
                <c:pt idx="2308">
                  <c:v>41405.68750000187</c:v>
                </c:pt>
                <c:pt idx="2309">
                  <c:v>41405.694444446315</c:v>
                </c:pt>
                <c:pt idx="2310">
                  <c:v>41405.70138889076</c:v>
                </c:pt>
                <c:pt idx="2311">
                  <c:v>41405.708333335206</c:v>
                </c:pt>
                <c:pt idx="2312">
                  <c:v>41405.715277779651</c:v>
                </c:pt>
                <c:pt idx="2313">
                  <c:v>41405.722222224096</c:v>
                </c:pt>
                <c:pt idx="2314">
                  <c:v>41405.729166668541</c:v>
                </c:pt>
                <c:pt idx="2315">
                  <c:v>41405.736111112987</c:v>
                </c:pt>
                <c:pt idx="2316">
                  <c:v>41405.743055557432</c:v>
                </c:pt>
                <c:pt idx="2317">
                  <c:v>41405.750000001877</c:v>
                </c:pt>
                <c:pt idx="2318">
                  <c:v>41405.756944446322</c:v>
                </c:pt>
                <c:pt idx="2319">
                  <c:v>41405.763888890768</c:v>
                </c:pt>
                <c:pt idx="2320">
                  <c:v>41405.770833335213</c:v>
                </c:pt>
                <c:pt idx="2321">
                  <c:v>41405.777777779658</c:v>
                </c:pt>
                <c:pt idx="2322">
                  <c:v>41405.784722224103</c:v>
                </c:pt>
                <c:pt idx="2323">
                  <c:v>41405.791666668549</c:v>
                </c:pt>
                <c:pt idx="2324">
                  <c:v>41405.798611112994</c:v>
                </c:pt>
                <c:pt idx="2325">
                  <c:v>41405.805555557439</c:v>
                </c:pt>
                <c:pt idx="2326">
                  <c:v>41405.812500001884</c:v>
                </c:pt>
                <c:pt idx="2327">
                  <c:v>41405.81944444633</c:v>
                </c:pt>
                <c:pt idx="2328">
                  <c:v>41405.826388890775</c:v>
                </c:pt>
                <c:pt idx="2329">
                  <c:v>41405.83333333522</c:v>
                </c:pt>
                <c:pt idx="2330">
                  <c:v>41405.840277779665</c:v>
                </c:pt>
                <c:pt idx="2331">
                  <c:v>41405.847222224111</c:v>
                </c:pt>
                <c:pt idx="2332">
                  <c:v>41405.854166668556</c:v>
                </c:pt>
                <c:pt idx="2333">
                  <c:v>41405.861111113001</c:v>
                </c:pt>
                <c:pt idx="2334">
                  <c:v>41405.868055557446</c:v>
                </c:pt>
                <c:pt idx="2335">
                  <c:v>41405.875000001892</c:v>
                </c:pt>
                <c:pt idx="2336">
                  <c:v>41405.881944446337</c:v>
                </c:pt>
                <c:pt idx="2337">
                  <c:v>41405.888888890782</c:v>
                </c:pt>
                <c:pt idx="2338">
                  <c:v>41405.895833335228</c:v>
                </c:pt>
                <c:pt idx="2339">
                  <c:v>41405.902777779673</c:v>
                </c:pt>
                <c:pt idx="2340">
                  <c:v>41405.909722224118</c:v>
                </c:pt>
                <c:pt idx="2341">
                  <c:v>41405.916666668563</c:v>
                </c:pt>
                <c:pt idx="2342">
                  <c:v>41405.923611113009</c:v>
                </c:pt>
                <c:pt idx="2343">
                  <c:v>41405.930555557454</c:v>
                </c:pt>
                <c:pt idx="2344">
                  <c:v>41405.937500001899</c:v>
                </c:pt>
                <c:pt idx="2345">
                  <c:v>41405.944444446344</c:v>
                </c:pt>
                <c:pt idx="2346">
                  <c:v>41405.95138889079</c:v>
                </c:pt>
                <c:pt idx="2347">
                  <c:v>41405.958333335235</c:v>
                </c:pt>
                <c:pt idx="2348">
                  <c:v>41405.96527777968</c:v>
                </c:pt>
                <c:pt idx="2349">
                  <c:v>41405.972222224125</c:v>
                </c:pt>
                <c:pt idx="2350">
                  <c:v>41405.979166668571</c:v>
                </c:pt>
                <c:pt idx="2351">
                  <c:v>41405.986111113016</c:v>
                </c:pt>
                <c:pt idx="2352">
                  <c:v>41405.993055557461</c:v>
                </c:pt>
                <c:pt idx="2353">
                  <c:v>41406.000000001906</c:v>
                </c:pt>
                <c:pt idx="2354">
                  <c:v>41406.006944446352</c:v>
                </c:pt>
                <c:pt idx="2355">
                  <c:v>41406.013888890797</c:v>
                </c:pt>
                <c:pt idx="2356">
                  <c:v>41406.020833335242</c:v>
                </c:pt>
                <c:pt idx="2357">
                  <c:v>41406.027777779687</c:v>
                </c:pt>
                <c:pt idx="2358">
                  <c:v>41406.034722224133</c:v>
                </c:pt>
                <c:pt idx="2359">
                  <c:v>41406.041666668578</c:v>
                </c:pt>
                <c:pt idx="2360">
                  <c:v>41406.048611113023</c:v>
                </c:pt>
                <c:pt idx="2361">
                  <c:v>41406.055555557468</c:v>
                </c:pt>
                <c:pt idx="2362">
                  <c:v>41406.062500001914</c:v>
                </c:pt>
                <c:pt idx="2363">
                  <c:v>41406.069444446359</c:v>
                </c:pt>
                <c:pt idx="2364">
                  <c:v>41406.076388890804</c:v>
                </c:pt>
                <c:pt idx="2365">
                  <c:v>41406.083333335249</c:v>
                </c:pt>
                <c:pt idx="2366">
                  <c:v>41406.090277779695</c:v>
                </c:pt>
                <c:pt idx="2367">
                  <c:v>41406.09722222414</c:v>
                </c:pt>
                <c:pt idx="2368">
                  <c:v>41406.104166668585</c:v>
                </c:pt>
                <c:pt idx="2369">
                  <c:v>41406.11111111303</c:v>
                </c:pt>
                <c:pt idx="2370">
                  <c:v>41406.118055557476</c:v>
                </c:pt>
                <c:pt idx="2371">
                  <c:v>41406.125000001921</c:v>
                </c:pt>
                <c:pt idx="2372">
                  <c:v>41406.131944446366</c:v>
                </c:pt>
                <c:pt idx="2373">
                  <c:v>41406.138888890811</c:v>
                </c:pt>
                <c:pt idx="2374">
                  <c:v>41406.145833335257</c:v>
                </c:pt>
                <c:pt idx="2375">
                  <c:v>41406.152777779702</c:v>
                </c:pt>
                <c:pt idx="2376">
                  <c:v>41406.159722224147</c:v>
                </c:pt>
                <c:pt idx="2377">
                  <c:v>41406.166666668592</c:v>
                </c:pt>
                <c:pt idx="2378">
                  <c:v>41406.173611113038</c:v>
                </c:pt>
                <c:pt idx="2379">
                  <c:v>41406.180555557483</c:v>
                </c:pt>
                <c:pt idx="2380">
                  <c:v>41406.187500001928</c:v>
                </c:pt>
                <c:pt idx="2381">
                  <c:v>41406.194444446373</c:v>
                </c:pt>
                <c:pt idx="2382">
                  <c:v>41406.201388890819</c:v>
                </c:pt>
                <c:pt idx="2383">
                  <c:v>41406.208333335264</c:v>
                </c:pt>
                <c:pt idx="2384">
                  <c:v>41406.215277779709</c:v>
                </c:pt>
                <c:pt idx="2385">
                  <c:v>41406.222222224154</c:v>
                </c:pt>
                <c:pt idx="2386">
                  <c:v>41406.2291666686</c:v>
                </c:pt>
                <c:pt idx="2387">
                  <c:v>41406.236111113045</c:v>
                </c:pt>
                <c:pt idx="2388">
                  <c:v>41406.24305555749</c:v>
                </c:pt>
                <c:pt idx="2389">
                  <c:v>41406.250000001935</c:v>
                </c:pt>
                <c:pt idx="2390">
                  <c:v>41406.256944446381</c:v>
                </c:pt>
                <c:pt idx="2391">
                  <c:v>41406.263888890826</c:v>
                </c:pt>
                <c:pt idx="2392">
                  <c:v>41406.270833335271</c:v>
                </c:pt>
                <c:pt idx="2393">
                  <c:v>41406.277777779716</c:v>
                </c:pt>
                <c:pt idx="2394">
                  <c:v>41406.284722224162</c:v>
                </c:pt>
                <c:pt idx="2395">
                  <c:v>41406.291666668607</c:v>
                </c:pt>
                <c:pt idx="2396">
                  <c:v>41406.298611113052</c:v>
                </c:pt>
                <c:pt idx="2397">
                  <c:v>41406.305555557497</c:v>
                </c:pt>
                <c:pt idx="2398">
                  <c:v>41406.312500001943</c:v>
                </c:pt>
                <c:pt idx="2399">
                  <c:v>41406.319444446388</c:v>
                </c:pt>
                <c:pt idx="2400">
                  <c:v>41406.326388890833</c:v>
                </c:pt>
                <c:pt idx="2401">
                  <c:v>41406.333333335278</c:v>
                </c:pt>
                <c:pt idx="2402">
                  <c:v>41406.340277779724</c:v>
                </c:pt>
                <c:pt idx="2403">
                  <c:v>41406.347222224169</c:v>
                </c:pt>
                <c:pt idx="2404">
                  <c:v>41406.354166668614</c:v>
                </c:pt>
                <c:pt idx="2405">
                  <c:v>41406.361111113059</c:v>
                </c:pt>
                <c:pt idx="2406">
                  <c:v>41406.368055557505</c:v>
                </c:pt>
                <c:pt idx="2407">
                  <c:v>41406.37500000195</c:v>
                </c:pt>
                <c:pt idx="2408">
                  <c:v>41406.381944446395</c:v>
                </c:pt>
                <c:pt idx="2409">
                  <c:v>41406.38888889084</c:v>
                </c:pt>
                <c:pt idx="2410">
                  <c:v>41406.395833335286</c:v>
                </c:pt>
                <c:pt idx="2411">
                  <c:v>41406.402777779731</c:v>
                </c:pt>
                <c:pt idx="2412">
                  <c:v>41406.409722224176</c:v>
                </c:pt>
                <c:pt idx="2413">
                  <c:v>41406.416666668621</c:v>
                </c:pt>
                <c:pt idx="2414">
                  <c:v>41406.423611113067</c:v>
                </c:pt>
                <c:pt idx="2415">
                  <c:v>41406.430555557512</c:v>
                </c:pt>
                <c:pt idx="2416">
                  <c:v>41406.437500001957</c:v>
                </c:pt>
                <c:pt idx="2417">
                  <c:v>41406.444444446402</c:v>
                </c:pt>
                <c:pt idx="2418">
                  <c:v>41406.451388890848</c:v>
                </c:pt>
                <c:pt idx="2419">
                  <c:v>41406.458333335293</c:v>
                </c:pt>
                <c:pt idx="2420">
                  <c:v>41406.465277779738</c:v>
                </c:pt>
                <c:pt idx="2421">
                  <c:v>41406.472222224183</c:v>
                </c:pt>
                <c:pt idx="2422">
                  <c:v>41406.479166668629</c:v>
                </c:pt>
                <c:pt idx="2423">
                  <c:v>41406.486111113074</c:v>
                </c:pt>
                <c:pt idx="2424">
                  <c:v>41406.493055557519</c:v>
                </c:pt>
                <c:pt idx="2425">
                  <c:v>41406.500000001965</c:v>
                </c:pt>
                <c:pt idx="2426">
                  <c:v>41406.50694444641</c:v>
                </c:pt>
                <c:pt idx="2427">
                  <c:v>41406.513888890855</c:v>
                </c:pt>
                <c:pt idx="2428">
                  <c:v>41406.5208333353</c:v>
                </c:pt>
                <c:pt idx="2429">
                  <c:v>41406.527777779746</c:v>
                </c:pt>
                <c:pt idx="2430">
                  <c:v>41406.534722224191</c:v>
                </c:pt>
                <c:pt idx="2431">
                  <c:v>41406.541666668636</c:v>
                </c:pt>
                <c:pt idx="2432">
                  <c:v>41406.548611113081</c:v>
                </c:pt>
                <c:pt idx="2433">
                  <c:v>41406.555555557527</c:v>
                </c:pt>
                <c:pt idx="2434">
                  <c:v>41406.562500001972</c:v>
                </c:pt>
                <c:pt idx="2435">
                  <c:v>41406.569444446417</c:v>
                </c:pt>
                <c:pt idx="2436">
                  <c:v>41406.576388890862</c:v>
                </c:pt>
                <c:pt idx="2437">
                  <c:v>41406.583333335308</c:v>
                </c:pt>
                <c:pt idx="2438">
                  <c:v>41406.590277779753</c:v>
                </c:pt>
                <c:pt idx="2439">
                  <c:v>41406.597222224198</c:v>
                </c:pt>
                <c:pt idx="2440">
                  <c:v>41406.604166668643</c:v>
                </c:pt>
                <c:pt idx="2441">
                  <c:v>41406.611111113089</c:v>
                </c:pt>
                <c:pt idx="2442">
                  <c:v>41406.618055557534</c:v>
                </c:pt>
                <c:pt idx="2443">
                  <c:v>41406.625000001979</c:v>
                </c:pt>
                <c:pt idx="2444">
                  <c:v>41406.631944446424</c:v>
                </c:pt>
                <c:pt idx="2445">
                  <c:v>41406.63888889087</c:v>
                </c:pt>
                <c:pt idx="2446">
                  <c:v>41406.645833335315</c:v>
                </c:pt>
                <c:pt idx="2447">
                  <c:v>41406.65277777976</c:v>
                </c:pt>
                <c:pt idx="2448">
                  <c:v>41406.659722224205</c:v>
                </c:pt>
                <c:pt idx="2449">
                  <c:v>41406.666666668651</c:v>
                </c:pt>
                <c:pt idx="2450">
                  <c:v>41406.673611113096</c:v>
                </c:pt>
                <c:pt idx="2451">
                  <c:v>41406.680555557541</c:v>
                </c:pt>
                <c:pt idx="2452">
                  <c:v>41406.687500001986</c:v>
                </c:pt>
                <c:pt idx="2453">
                  <c:v>41406.694444446432</c:v>
                </c:pt>
                <c:pt idx="2454">
                  <c:v>41406.701388890877</c:v>
                </c:pt>
                <c:pt idx="2455">
                  <c:v>41406.708333335322</c:v>
                </c:pt>
                <c:pt idx="2456">
                  <c:v>41406.715277779767</c:v>
                </c:pt>
                <c:pt idx="2457">
                  <c:v>41406.722222224213</c:v>
                </c:pt>
                <c:pt idx="2458">
                  <c:v>41406.729166668658</c:v>
                </c:pt>
                <c:pt idx="2459">
                  <c:v>41406.736111113103</c:v>
                </c:pt>
                <c:pt idx="2460">
                  <c:v>41406.743055557548</c:v>
                </c:pt>
                <c:pt idx="2461">
                  <c:v>41406.750000001994</c:v>
                </c:pt>
                <c:pt idx="2462">
                  <c:v>41406.756944446439</c:v>
                </c:pt>
                <c:pt idx="2463">
                  <c:v>41406.763888890884</c:v>
                </c:pt>
                <c:pt idx="2464">
                  <c:v>41406.770833335329</c:v>
                </c:pt>
                <c:pt idx="2465">
                  <c:v>41406.777777779775</c:v>
                </c:pt>
                <c:pt idx="2466">
                  <c:v>41406.78472222422</c:v>
                </c:pt>
                <c:pt idx="2467">
                  <c:v>41406.791666668665</c:v>
                </c:pt>
                <c:pt idx="2468">
                  <c:v>41406.79861111311</c:v>
                </c:pt>
                <c:pt idx="2469">
                  <c:v>41406.805555557556</c:v>
                </c:pt>
                <c:pt idx="2470">
                  <c:v>41406.812500002001</c:v>
                </c:pt>
                <c:pt idx="2471">
                  <c:v>41406.819444446446</c:v>
                </c:pt>
                <c:pt idx="2472">
                  <c:v>41406.826388890891</c:v>
                </c:pt>
                <c:pt idx="2473">
                  <c:v>41406.833333335337</c:v>
                </c:pt>
                <c:pt idx="2474">
                  <c:v>41406.840277779782</c:v>
                </c:pt>
                <c:pt idx="2475">
                  <c:v>41406.847222224227</c:v>
                </c:pt>
                <c:pt idx="2476">
                  <c:v>41406.854166668672</c:v>
                </c:pt>
                <c:pt idx="2477">
                  <c:v>41406.861111113118</c:v>
                </c:pt>
                <c:pt idx="2478">
                  <c:v>41406.868055557563</c:v>
                </c:pt>
                <c:pt idx="2479">
                  <c:v>41406.875000002008</c:v>
                </c:pt>
                <c:pt idx="2480">
                  <c:v>41406.881944446453</c:v>
                </c:pt>
                <c:pt idx="2481">
                  <c:v>41406.888888890899</c:v>
                </c:pt>
                <c:pt idx="2482">
                  <c:v>41406.895833335344</c:v>
                </c:pt>
                <c:pt idx="2483">
                  <c:v>41406.902777779789</c:v>
                </c:pt>
                <c:pt idx="2484">
                  <c:v>41406.909722224234</c:v>
                </c:pt>
                <c:pt idx="2485">
                  <c:v>41406.91666666868</c:v>
                </c:pt>
                <c:pt idx="2486">
                  <c:v>41406.923611113125</c:v>
                </c:pt>
                <c:pt idx="2487">
                  <c:v>41406.93055555757</c:v>
                </c:pt>
                <c:pt idx="2488">
                  <c:v>41406.937500002015</c:v>
                </c:pt>
                <c:pt idx="2489">
                  <c:v>41406.944444446461</c:v>
                </c:pt>
                <c:pt idx="2490">
                  <c:v>41406.951388890906</c:v>
                </c:pt>
                <c:pt idx="2491">
                  <c:v>41406.958333335351</c:v>
                </c:pt>
                <c:pt idx="2492">
                  <c:v>41406.965277779796</c:v>
                </c:pt>
                <c:pt idx="2493">
                  <c:v>41406.972222224242</c:v>
                </c:pt>
                <c:pt idx="2494">
                  <c:v>41406.979166668687</c:v>
                </c:pt>
                <c:pt idx="2495">
                  <c:v>41406.986111113132</c:v>
                </c:pt>
                <c:pt idx="2496">
                  <c:v>41406.993055557577</c:v>
                </c:pt>
                <c:pt idx="2497">
                  <c:v>41407.000000002023</c:v>
                </c:pt>
                <c:pt idx="2498">
                  <c:v>41407.006944446468</c:v>
                </c:pt>
                <c:pt idx="2499">
                  <c:v>41407.013888890913</c:v>
                </c:pt>
                <c:pt idx="2500">
                  <c:v>41407.020833335358</c:v>
                </c:pt>
                <c:pt idx="2501">
                  <c:v>41407.027777779804</c:v>
                </c:pt>
                <c:pt idx="2502">
                  <c:v>41407.034722224249</c:v>
                </c:pt>
                <c:pt idx="2503">
                  <c:v>41407.041666668694</c:v>
                </c:pt>
                <c:pt idx="2504">
                  <c:v>41407.048611113139</c:v>
                </c:pt>
                <c:pt idx="2505">
                  <c:v>41407.055555557585</c:v>
                </c:pt>
                <c:pt idx="2506">
                  <c:v>41407.06250000203</c:v>
                </c:pt>
                <c:pt idx="2507">
                  <c:v>41407.069444446475</c:v>
                </c:pt>
                <c:pt idx="2508">
                  <c:v>41407.07638889092</c:v>
                </c:pt>
                <c:pt idx="2509">
                  <c:v>41407.083333335366</c:v>
                </c:pt>
                <c:pt idx="2510">
                  <c:v>41407.090277779811</c:v>
                </c:pt>
                <c:pt idx="2511">
                  <c:v>41407.097222224256</c:v>
                </c:pt>
                <c:pt idx="2512">
                  <c:v>41407.104166668702</c:v>
                </c:pt>
                <c:pt idx="2513">
                  <c:v>41407.111111113147</c:v>
                </c:pt>
                <c:pt idx="2514">
                  <c:v>41407.118055557592</c:v>
                </c:pt>
                <c:pt idx="2515">
                  <c:v>41407.125000002037</c:v>
                </c:pt>
                <c:pt idx="2516">
                  <c:v>41407.131944446483</c:v>
                </c:pt>
                <c:pt idx="2517">
                  <c:v>41407.138888890928</c:v>
                </c:pt>
                <c:pt idx="2518">
                  <c:v>41407.145833335373</c:v>
                </c:pt>
                <c:pt idx="2519">
                  <c:v>41407.152777779818</c:v>
                </c:pt>
                <c:pt idx="2520">
                  <c:v>41407.159722224264</c:v>
                </c:pt>
                <c:pt idx="2521">
                  <c:v>41407.166666668709</c:v>
                </c:pt>
                <c:pt idx="2522">
                  <c:v>41407.173611113154</c:v>
                </c:pt>
                <c:pt idx="2523">
                  <c:v>41407.180555557599</c:v>
                </c:pt>
                <c:pt idx="2524">
                  <c:v>41407.187500002045</c:v>
                </c:pt>
                <c:pt idx="2525">
                  <c:v>41407.19444444649</c:v>
                </c:pt>
                <c:pt idx="2526">
                  <c:v>41407.201388890935</c:v>
                </c:pt>
                <c:pt idx="2527">
                  <c:v>41407.20833333538</c:v>
                </c:pt>
                <c:pt idx="2528">
                  <c:v>41407.215277779826</c:v>
                </c:pt>
                <c:pt idx="2529">
                  <c:v>41407.222222224271</c:v>
                </c:pt>
                <c:pt idx="2530">
                  <c:v>41407.229166668716</c:v>
                </c:pt>
                <c:pt idx="2531">
                  <c:v>41407.236111113161</c:v>
                </c:pt>
                <c:pt idx="2532">
                  <c:v>41407.243055557607</c:v>
                </c:pt>
                <c:pt idx="2533">
                  <c:v>41407.250000002052</c:v>
                </c:pt>
                <c:pt idx="2534">
                  <c:v>41407.256944446497</c:v>
                </c:pt>
                <c:pt idx="2535">
                  <c:v>41407.263888890942</c:v>
                </c:pt>
                <c:pt idx="2536">
                  <c:v>41407.270833335388</c:v>
                </c:pt>
                <c:pt idx="2537">
                  <c:v>41407.277777779833</c:v>
                </c:pt>
                <c:pt idx="2538">
                  <c:v>41407.284722224278</c:v>
                </c:pt>
                <c:pt idx="2539">
                  <c:v>41407.291666668723</c:v>
                </c:pt>
                <c:pt idx="2540">
                  <c:v>41407.298611113169</c:v>
                </c:pt>
                <c:pt idx="2541">
                  <c:v>41407.305555557614</c:v>
                </c:pt>
                <c:pt idx="2542">
                  <c:v>41407.312500002059</c:v>
                </c:pt>
                <c:pt idx="2543">
                  <c:v>41407.319444446504</c:v>
                </c:pt>
                <c:pt idx="2544">
                  <c:v>41407.32638889095</c:v>
                </c:pt>
                <c:pt idx="2545">
                  <c:v>41407.333333335395</c:v>
                </c:pt>
                <c:pt idx="2546">
                  <c:v>41407.34027777984</c:v>
                </c:pt>
                <c:pt idx="2547">
                  <c:v>41407.347222224285</c:v>
                </c:pt>
                <c:pt idx="2548">
                  <c:v>41407.354166668731</c:v>
                </c:pt>
                <c:pt idx="2549">
                  <c:v>41407.361111113176</c:v>
                </c:pt>
                <c:pt idx="2550">
                  <c:v>41407.368055557621</c:v>
                </c:pt>
                <c:pt idx="2551">
                  <c:v>41407.375000002066</c:v>
                </c:pt>
                <c:pt idx="2552">
                  <c:v>41407.381944446512</c:v>
                </c:pt>
                <c:pt idx="2553">
                  <c:v>41407.388888890957</c:v>
                </c:pt>
                <c:pt idx="2554">
                  <c:v>41407.395833335402</c:v>
                </c:pt>
                <c:pt idx="2555">
                  <c:v>41407.402777779847</c:v>
                </c:pt>
                <c:pt idx="2556">
                  <c:v>41407.409722224293</c:v>
                </c:pt>
                <c:pt idx="2557">
                  <c:v>41407.416666668738</c:v>
                </c:pt>
                <c:pt idx="2558">
                  <c:v>41407.423611113183</c:v>
                </c:pt>
                <c:pt idx="2559">
                  <c:v>41407.430555557628</c:v>
                </c:pt>
                <c:pt idx="2560">
                  <c:v>41407.437500002074</c:v>
                </c:pt>
                <c:pt idx="2561">
                  <c:v>41407.444444446519</c:v>
                </c:pt>
                <c:pt idx="2562">
                  <c:v>41407.451388890964</c:v>
                </c:pt>
                <c:pt idx="2563">
                  <c:v>41407.458333335409</c:v>
                </c:pt>
                <c:pt idx="2564">
                  <c:v>41407.465277779855</c:v>
                </c:pt>
                <c:pt idx="2565">
                  <c:v>41407.4722222243</c:v>
                </c:pt>
                <c:pt idx="2566">
                  <c:v>41407.479166668745</c:v>
                </c:pt>
                <c:pt idx="2567">
                  <c:v>41407.48611111319</c:v>
                </c:pt>
                <c:pt idx="2568">
                  <c:v>41407.493055557636</c:v>
                </c:pt>
                <c:pt idx="2569">
                  <c:v>41407.500000002081</c:v>
                </c:pt>
                <c:pt idx="2570">
                  <c:v>41407.506944446526</c:v>
                </c:pt>
                <c:pt idx="2571">
                  <c:v>41407.513888890971</c:v>
                </c:pt>
                <c:pt idx="2572">
                  <c:v>41407.520833335417</c:v>
                </c:pt>
                <c:pt idx="2573">
                  <c:v>41407.527777779862</c:v>
                </c:pt>
                <c:pt idx="2574">
                  <c:v>41407.534722224307</c:v>
                </c:pt>
                <c:pt idx="2575">
                  <c:v>41407.541666668752</c:v>
                </c:pt>
                <c:pt idx="2576">
                  <c:v>41407.548611113198</c:v>
                </c:pt>
                <c:pt idx="2577">
                  <c:v>41407.555555557643</c:v>
                </c:pt>
                <c:pt idx="2578">
                  <c:v>41407.562500002088</c:v>
                </c:pt>
                <c:pt idx="2579">
                  <c:v>41407.569444446533</c:v>
                </c:pt>
                <c:pt idx="2580">
                  <c:v>41407.576388890979</c:v>
                </c:pt>
                <c:pt idx="2581">
                  <c:v>41407.583333335424</c:v>
                </c:pt>
                <c:pt idx="2582">
                  <c:v>41407.590277779869</c:v>
                </c:pt>
                <c:pt idx="2583">
                  <c:v>41407.597222224314</c:v>
                </c:pt>
                <c:pt idx="2584">
                  <c:v>41407.60416666876</c:v>
                </c:pt>
                <c:pt idx="2585">
                  <c:v>41407.611111113205</c:v>
                </c:pt>
                <c:pt idx="2586">
                  <c:v>41407.61805555765</c:v>
                </c:pt>
                <c:pt idx="2587">
                  <c:v>41407.625000002095</c:v>
                </c:pt>
                <c:pt idx="2588">
                  <c:v>41407.631944446541</c:v>
                </c:pt>
                <c:pt idx="2589">
                  <c:v>41407.638888890986</c:v>
                </c:pt>
                <c:pt idx="2590">
                  <c:v>41407.645833335431</c:v>
                </c:pt>
                <c:pt idx="2591">
                  <c:v>41407.652777779876</c:v>
                </c:pt>
                <c:pt idx="2592">
                  <c:v>41407.659722224322</c:v>
                </c:pt>
                <c:pt idx="2593">
                  <c:v>41407.666666668767</c:v>
                </c:pt>
                <c:pt idx="2594">
                  <c:v>41407.673611113212</c:v>
                </c:pt>
                <c:pt idx="2595">
                  <c:v>41407.680555557657</c:v>
                </c:pt>
                <c:pt idx="2596">
                  <c:v>41407.687500002103</c:v>
                </c:pt>
                <c:pt idx="2597">
                  <c:v>41407.694444446548</c:v>
                </c:pt>
                <c:pt idx="2598">
                  <c:v>41407.701388890993</c:v>
                </c:pt>
                <c:pt idx="2599">
                  <c:v>41407.708333335439</c:v>
                </c:pt>
                <c:pt idx="2600">
                  <c:v>41407.715277779884</c:v>
                </c:pt>
                <c:pt idx="2601">
                  <c:v>41407.722222224329</c:v>
                </c:pt>
                <c:pt idx="2602">
                  <c:v>41407.729166668774</c:v>
                </c:pt>
                <c:pt idx="2603">
                  <c:v>41407.73611111322</c:v>
                </c:pt>
                <c:pt idx="2604">
                  <c:v>41407.743055557665</c:v>
                </c:pt>
                <c:pt idx="2605">
                  <c:v>41407.75000000211</c:v>
                </c:pt>
                <c:pt idx="2606">
                  <c:v>41407.756944446555</c:v>
                </c:pt>
                <c:pt idx="2607">
                  <c:v>41407.763888891001</c:v>
                </c:pt>
                <c:pt idx="2608">
                  <c:v>41407.770833335446</c:v>
                </c:pt>
                <c:pt idx="2609">
                  <c:v>41407.777777779891</c:v>
                </c:pt>
                <c:pt idx="2610">
                  <c:v>41407.784722224336</c:v>
                </c:pt>
                <c:pt idx="2611">
                  <c:v>41407.791666668782</c:v>
                </c:pt>
                <c:pt idx="2612">
                  <c:v>41407.798611113227</c:v>
                </c:pt>
                <c:pt idx="2613">
                  <c:v>41407.805555557672</c:v>
                </c:pt>
                <c:pt idx="2614">
                  <c:v>41407.812500002117</c:v>
                </c:pt>
                <c:pt idx="2615">
                  <c:v>41407.819444446563</c:v>
                </c:pt>
                <c:pt idx="2616">
                  <c:v>41407.826388891008</c:v>
                </c:pt>
                <c:pt idx="2617">
                  <c:v>41407.833333335453</c:v>
                </c:pt>
                <c:pt idx="2618">
                  <c:v>41407.840277779898</c:v>
                </c:pt>
                <c:pt idx="2619">
                  <c:v>41407.847222224344</c:v>
                </c:pt>
                <c:pt idx="2620">
                  <c:v>41407.854166668789</c:v>
                </c:pt>
                <c:pt idx="2621">
                  <c:v>41407.861111113234</c:v>
                </c:pt>
                <c:pt idx="2622">
                  <c:v>41407.868055557679</c:v>
                </c:pt>
                <c:pt idx="2623">
                  <c:v>41407.875000002125</c:v>
                </c:pt>
                <c:pt idx="2624">
                  <c:v>41407.88194444657</c:v>
                </c:pt>
                <c:pt idx="2625">
                  <c:v>41407.888888891015</c:v>
                </c:pt>
                <c:pt idx="2626">
                  <c:v>41407.89583333546</c:v>
                </c:pt>
                <c:pt idx="2627">
                  <c:v>41407.902777779906</c:v>
                </c:pt>
                <c:pt idx="2628">
                  <c:v>41407.909722224351</c:v>
                </c:pt>
                <c:pt idx="2629">
                  <c:v>41407.916666668796</c:v>
                </c:pt>
                <c:pt idx="2630">
                  <c:v>41407.923611113241</c:v>
                </c:pt>
                <c:pt idx="2631">
                  <c:v>41407.930555557687</c:v>
                </c:pt>
                <c:pt idx="2632">
                  <c:v>41407.937500002132</c:v>
                </c:pt>
                <c:pt idx="2633">
                  <c:v>41407.944444446577</c:v>
                </c:pt>
                <c:pt idx="2634">
                  <c:v>41407.951388891022</c:v>
                </c:pt>
                <c:pt idx="2635">
                  <c:v>41407.958333335468</c:v>
                </c:pt>
                <c:pt idx="2636">
                  <c:v>41407.965277779913</c:v>
                </c:pt>
                <c:pt idx="2637">
                  <c:v>41407.972222224358</c:v>
                </c:pt>
                <c:pt idx="2638">
                  <c:v>41407.979166668803</c:v>
                </c:pt>
                <c:pt idx="2639">
                  <c:v>41407.986111113249</c:v>
                </c:pt>
                <c:pt idx="2640">
                  <c:v>41407.993055557694</c:v>
                </c:pt>
                <c:pt idx="2641">
                  <c:v>41408.000000002139</c:v>
                </c:pt>
                <c:pt idx="2642">
                  <c:v>41408.006944446584</c:v>
                </c:pt>
                <c:pt idx="2643">
                  <c:v>41408.01388889103</c:v>
                </c:pt>
                <c:pt idx="2644">
                  <c:v>41408.020833335475</c:v>
                </c:pt>
                <c:pt idx="2645">
                  <c:v>41408.02777777992</c:v>
                </c:pt>
                <c:pt idx="2646">
                  <c:v>41408.034722224365</c:v>
                </c:pt>
                <c:pt idx="2647">
                  <c:v>41408.041666668811</c:v>
                </c:pt>
                <c:pt idx="2648">
                  <c:v>41408.048611113256</c:v>
                </c:pt>
                <c:pt idx="2649">
                  <c:v>41408.055555557701</c:v>
                </c:pt>
                <c:pt idx="2650">
                  <c:v>41408.062500002146</c:v>
                </c:pt>
                <c:pt idx="2651">
                  <c:v>41408.069444446592</c:v>
                </c:pt>
                <c:pt idx="2652">
                  <c:v>41408.076388891037</c:v>
                </c:pt>
                <c:pt idx="2653">
                  <c:v>41408.083333335482</c:v>
                </c:pt>
                <c:pt idx="2654">
                  <c:v>41408.090277779927</c:v>
                </c:pt>
                <c:pt idx="2655">
                  <c:v>41408.097222224373</c:v>
                </c:pt>
                <c:pt idx="2656">
                  <c:v>41408.104166668818</c:v>
                </c:pt>
                <c:pt idx="2657">
                  <c:v>41408.111111113263</c:v>
                </c:pt>
                <c:pt idx="2658">
                  <c:v>41408.118055557708</c:v>
                </c:pt>
                <c:pt idx="2659">
                  <c:v>41408.125000002154</c:v>
                </c:pt>
                <c:pt idx="2660">
                  <c:v>41408.131944446599</c:v>
                </c:pt>
                <c:pt idx="2661">
                  <c:v>41408.138888891044</c:v>
                </c:pt>
                <c:pt idx="2662">
                  <c:v>41408.145833335489</c:v>
                </c:pt>
                <c:pt idx="2663">
                  <c:v>41408.152777779935</c:v>
                </c:pt>
                <c:pt idx="2664">
                  <c:v>41408.15972222438</c:v>
                </c:pt>
                <c:pt idx="2665">
                  <c:v>41408.166666668825</c:v>
                </c:pt>
                <c:pt idx="2666">
                  <c:v>41408.17361111327</c:v>
                </c:pt>
                <c:pt idx="2667">
                  <c:v>41408.180555557716</c:v>
                </c:pt>
                <c:pt idx="2668">
                  <c:v>41408.187500002161</c:v>
                </c:pt>
                <c:pt idx="2669">
                  <c:v>41408.194444446606</c:v>
                </c:pt>
                <c:pt idx="2670">
                  <c:v>41408.201388891051</c:v>
                </c:pt>
                <c:pt idx="2671">
                  <c:v>41408.208333335497</c:v>
                </c:pt>
                <c:pt idx="2672">
                  <c:v>41408.215277779942</c:v>
                </c:pt>
                <c:pt idx="2673">
                  <c:v>41408.222222224387</c:v>
                </c:pt>
                <c:pt idx="2674">
                  <c:v>41408.229166668832</c:v>
                </c:pt>
                <c:pt idx="2675">
                  <c:v>41408.236111113278</c:v>
                </c:pt>
                <c:pt idx="2676">
                  <c:v>41408.243055557723</c:v>
                </c:pt>
                <c:pt idx="2677">
                  <c:v>41408.250000002168</c:v>
                </c:pt>
                <c:pt idx="2678">
                  <c:v>41408.256944446613</c:v>
                </c:pt>
                <c:pt idx="2679">
                  <c:v>41408.263888891059</c:v>
                </c:pt>
                <c:pt idx="2680">
                  <c:v>41408.270833335504</c:v>
                </c:pt>
                <c:pt idx="2681">
                  <c:v>41408.277777779949</c:v>
                </c:pt>
                <c:pt idx="2682">
                  <c:v>41408.284722224394</c:v>
                </c:pt>
                <c:pt idx="2683">
                  <c:v>41408.29166666884</c:v>
                </c:pt>
                <c:pt idx="2684">
                  <c:v>41408.298611113285</c:v>
                </c:pt>
                <c:pt idx="2685">
                  <c:v>41408.30555555773</c:v>
                </c:pt>
                <c:pt idx="2686">
                  <c:v>41408.312500002176</c:v>
                </c:pt>
                <c:pt idx="2687">
                  <c:v>41408.319444446621</c:v>
                </c:pt>
                <c:pt idx="2688">
                  <c:v>41408.326388891066</c:v>
                </c:pt>
                <c:pt idx="2689">
                  <c:v>41408.333333335511</c:v>
                </c:pt>
                <c:pt idx="2690">
                  <c:v>41408.340277779957</c:v>
                </c:pt>
                <c:pt idx="2691">
                  <c:v>41408.347222224402</c:v>
                </c:pt>
                <c:pt idx="2692">
                  <c:v>41408.354166668847</c:v>
                </c:pt>
                <c:pt idx="2693">
                  <c:v>41408.361111113292</c:v>
                </c:pt>
                <c:pt idx="2694">
                  <c:v>41408.368055557738</c:v>
                </c:pt>
                <c:pt idx="2695">
                  <c:v>41408.375000002183</c:v>
                </c:pt>
                <c:pt idx="2696">
                  <c:v>41408.381944446628</c:v>
                </c:pt>
                <c:pt idx="2697">
                  <c:v>41408.388888891073</c:v>
                </c:pt>
                <c:pt idx="2698">
                  <c:v>41408.395833335519</c:v>
                </c:pt>
                <c:pt idx="2699">
                  <c:v>41408.402777779964</c:v>
                </c:pt>
                <c:pt idx="2700">
                  <c:v>41408.409722224409</c:v>
                </c:pt>
                <c:pt idx="2701">
                  <c:v>41408.416666668854</c:v>
                </c:pt>
                <c:pt idx="2702">
                  <c:v>41408.4236111133</c:v>
                </c:pt>
                <c:pt idx="2703">
                  <c:v>41408.430555557745</c:v>
                </c:pt>
                <c:pt idx="2704">
                  <c:v>41408.43750000219</c:v>
                </c:pt>
                <c:pt idx="2705">
                  <c:v>41408.444444446635</c:v>
                </c:pt>
                <c:pt idx="2706">
                  <c:v>41408.451388891081</c:v>
                </c:pt>
                <c:pt idx="2707">
                  <c:v>41408.458333335526</c:v>
                </c:pt>
                <c:pt idx="2708">
                  <c:v>41408.465277779971</c:v>
                </c:pt>
                <c:pt idx="2709">
                  <c:v>41408.472222224416</c:v>
                </c:pt>
                <c:pt idx="2710">
                  <c:v>41408.479166668862</c:v>
                </c:pt>
                <c:pt idx="2711">
                  <c:v>41408.486111113307</c:v>
                </c:pt>
                <c:pt idx="2712">
                  <c:v>41408.493055557752</c:v>
                </c:pt>
                <c:pt idx="2713">
                  <c:v>41408.500000002197</c:v>
                </c:pt>
                <c:pt idx="2714">
                  <c:v>41408.506944446643</c:v>
                </c:pt>
                <c:pt idx="2715">
                  <c:v>41408.513888891088</c:v>
                </c:pt>
                <c:pt idx="2716">
                  <c:v>41408.520833335533</c:v>
                </c:pt>
                <c:pt idx="2717">
                  <c:v>41408.527777779978</c:v>
                </c:pt>
                <c:pt idx="2718">
                  <c:v>41408.534722224424</c:v>
                </c:pt>
                <c:pt idx="2719">
                  <c:v>41408.541666668869</c:v>
                </c:pt>
                <c:pt idx="2720">
                  <c:v>41408.548611113314</c:v>
                </c:pt>
                <c:pt idx="2721">
                  <c:v>41408.555555557759</c:v>
                </c:pt>
                <c:pt idx="2722">
                  <c:v>41408.562500002205</c:v>
                </c:pt>
                <c:pt idx="2723">
                  <c:v>41408.56944444665</c:v>
                </c:pt>
                <c:pt idx="2724">
                  <c:v>41408.576388891095</c:v>
                </c:pt>
                <c:pt idx="2725">
                  <c:v>41408.58333333554</c:v>
                </c:pt>
                <c:pt idx="2726">
                  <c:v>41408.590277779986</c:v>
                </c:pt>
                <c:pt idx="2727">
                  <c:v>41408.597222224431</c:v>
                </c:pt>
                <c:pt idx="2728">
                  <c:v>41408.604166668876</c:v>
                </c:pt>
                <c:pt idx="2729">
                  <c:v>41408.611111113321</c:v>
                </c:pt>
                <c:pt idx="2730">
                  <c:v>41408.618055557767</c:v>
                </c:pt>
                <c:pt idx="2731">
                  <c:v>41408.625000002212</c:v>
                </c:pt>
                <c:pt idx="2732">
                  <c:v>41408.631944446657</c:v>
                </c:pt>
                <c:pt idx="2733">
                  <c:v>41408.638888891102</c:v>
                </c:pt>
                <c:pt idx="2734">
                  <c:v>41408.645833335548</c:v>
                </c:pt>
                <c:pt idx="2735">
                  <c:v>41408.652777779993</c:v>
                </c:pt>
                <c:pt idx="2736">
                  <c:v>41408.659722224438</c:v>
                </c:pt>
                <c:pt idx="2737">
                  <c:v>41408.666666668883</c:v>
                </c:pt>
                <c:pt idx="2738">
                  <c:v>41408.673611113329</c:v>
                </c:pt>
                <c:pt idx="2739">
                  <c:v>41408.680555557774</c:v>
                </c:pt>
                <c:pt idx="2740">
                  <c:v>41408.687500002219</c:v>
                </c:pt>
                <c:pt idx="2741">
                  <c:v>41408.694444446664</c:v>
                </c:pt>
                <c:pt idx="2742">
                  <c:v>41408.70138889111</c:v>
                </c:pt>
                <c:pt idx="2743">
                  <c:v>41408.708333335555</c:v>
                </c:pt>
                <c:pt idx="2744">
                  <c:v>41408.71527778</c:v>
                </c:pt>
                <c:pt idx="2745">
                  <c:v>41408.722222224445</c:v>
                </c:pt>
                <c:pt idx="2746">
                  <c:v>41408.729166668891</c:v>
                </c:pt>
                <c:pt idx="2747">
                  <c:v>41408.736111113336</c:v>
                </c:pt>
                <c:pt idx="2748">
                  <c:v>41408.743055557781</c:v>
                </c:pt>
                <c:pt idx="2749">
                  <c:v>41408.750000002226</c:v>
                </c:pt>
                <c:pt idx="2750">
                  <c:v>41408.756944446672</c:v>
                </c:pt>
                <c:pt idx="2751">
                  <c:v>41408.763888891117</c:v>
                </c:pt>
                <c:pt idx="2752">
                  <c:v>41408.770833335562</c:v>
                </c:pt>
                <c:pt idx="2753">
                  <c:v>41408.777777780007</c:v>
                </c:pt>
                <c:pt idx="2754">
                  <c:v>41408.784722224453</c:v>
                </c:pt>
                <c:pt idx="2755">
                  <c:v>41408.791666668898</c:v>
                </c:pt>
                <c:pt idx="2756">
                  <c:v>41408.798611113343</c:v>
                </c:pt>
                <c:pt idx="2757">
                  <c:v>41408.805555557788</c:v>
                </c:pt>
                <c:pt idx="2758">
                  <c:v>41408.812500002234</c:v>
                </c:pt>
                <c:pt idx="2759">
                  <c:v>41408.819444446679</c:v>
                </c:pt>
                <c:pt idx="2760">
                  <c:v>41408.826388891124</c:v>
                </c:pt>
                <c:pt idx="2761">
                  <c:v>41408.833333335569</c:v>
                </c:pt>
                <c:pt idx="2762">
                  <c:v>41408.840277780015</c:v>
                </c:pt>
                <c:pt idx="2763">
                  <c:v>41408.84722222446</c:v>
                </c:pt>
                <c:pt idx="2764">
                  <c:v>41408.854166668905</c:v>
                </c:pt>
                <c:pt idx="2765">
                  <c:v>41408.86111111335</c:v>
                </c:pt>
                <c:pt idx="2766">
                  <c:v>41408.868055557796</c:v>
                </c:pt>
                <c:pt idx="2767">
                  <c:v>41408.875000002241</c:v>
                </c:pt>
                <c:pt idx="2768">
                  <c:v>41408.881944446686</c:v>
                </c:pt>
                <c:pt idx="2769">
                  <c:v>41408.888888891132</c:v>
                </c:pt>
                <c:pt idx="2770">
                  <c:v>41408.895833335577</c:v>
                </c:pt>
                <c:pt idx="2771">
                  <c:v>41408.902777780022</c:v>
                </c:pt>
                <c:pt idx="2772">
                  <c:v>41408.909722224467</c:v>
                </c:pt>
                <c:pt idx="2773">
                  <c:v>41408.916666668913</c:v>
                </c:pt>
                <c:pt idx="2774">
                  <c:v>41408.923611113358</c:v>
                </c:pt>
                <c:pt idx="2775">
                  <c:v>41408.930555557803</c:v>
                </c:pt>
                <c:pt idx="2776">
                  <c:v>41408.937500002248</c:v>
                </c:pt>
                <c:pt idx="2777">
                  <c:v>41408.944444446694</c:v>
                </c:pt>
                <c:pt idx="2778">
                  <c:v>41408.951388891139</c:v>
                </c:pt>
                <c:pt idx="2779">
                  <c:v>41408.958333335584</c:v>
                </c:pt>
                <c:pt idx="2780">
                  <c:v>41408.965277780029</c:v>
                </c:pt>
                <c:pt idx="2781">
                  <c:v>41408.972222224475</c:v>
                </c:pt>
                <c:pt idx="2782">
                  <c:v>41408.97916666892</c:v>
                </c:pt>
                <c:pt idx="2783">
                  <c:v>41408.986111113365</c:v>
                </c:pt>
                <c:pt idx="2784">
                  <c:v>41408.99305555781</c:v>
                </c:pt>
                <c:pt idx="2785">
                  <c:v>41409.000000002256</c:v>
                </c:pt>
                <c:pt idx="2786">
                  <c:v>41409.006944446701</c:v>
                </c:pt>
                <c:pt idx="2787">
                  <c:v>41409.013888891146</c:v>
                </c:pt>
                <c:pt idx="2788">
                  <c:v>41409.020833335591</c:v>
                </c:pt>
                <c:pt idx="2789">
                  <c:v>41409.027777780037</c:v>
                </c:pt>
                <c:pt idx="2790">
                  <c:v>41409.034722224482</c:v>
                </c:pt>
                <c:pt idx="2791">
                  <c:v>41409.041666668927</c:v>
                </c:pt>
                <c:pt idx="2792">
                  <c:v>41409.048611113372</c:v>
                </c:pt>
                <c:pt idx="2793">
                  <c:v>41409.055555557818</c:v>
                </c:pt>
                <c:pt idx="2794">
                  <c:v>41409.062500002263</c:v>
                </c:pt>
                <c:pt idx="2795">
                  <c:v>41409.069444446708</c:v>
                </c:pt>
                <c:pt idx="2796">
                  <c:v>41409.076388891153</c:v>
                </c:pt>
                <c:pt idx="2797">
                  <c:v>41409.083333335599</c:v>
                </c:pt>
                <c:pt idx="2798">
                  <c:v>41409.090277780044</c:v>
                </c:pt>
                <c:pt idx="2799">
                  <c:v>41409.097222224489</c:v>
                </c:pt>
                <c:pt idx="2800">
                  <c:v>41409.104166668934</c:v>
                </c:pt>
                <c:pt idx="2801">
                  <c:v>41409.11111111338</c:v>
                </c:pt>
                <c:pt idx="2802">
                  <c:v>41409.118055557825</c:v>
                </c:pt>
                <c:pt idx="2803">
                  <c:v>41409.12500000227</c:v>
                </c:pt>
                <c:pt idx="2804">
                  <c:v>41409.131944446715</c:v>
                </c:pt>
                <c:pt idx="2805">
                  <c:v>41409.138888891161</c:v>
                </c:pt>
                <c:pt idx="2806">
                  <c:v>41409.145833335606</c:v>
                </c:pt>
                <c:pt idx="2807">
                  <c:v>41409.152777780051</c:v>
                </c:pt>
                <c:pt idx="2808">
                  <c:v>41409.159722224496</c:v>
                </c:pt>
                <c:pt idx="2809">
                  <c:v>41409.166666668942</c:v>
                </c:pt>
                <c:pt idx="2810">
                  <c:v>41409.173611113387</c:v>
                </c:pt>
                <c:pt idx="2811">
                  <c:v>41409.180555557832</c:v>
                </c:pt>
                <c:pt idx="2812">
                  <c:v>41409.187500002277</c:v>
                </c:pt>
                <c:pt idx="2813">
                  <c:v>41409.194444446723</c:v>
                </c:pt>
                <c:pt idx="2814">
                  <c:v>41409.201388891168</c:v>
                </c:pt>
                <c:pt idx="2815">
                  <c:v>41409.208333335613</c:v>
                </c:pt>
                <c:pt idx="2816">
                  <c:v>41409.215277780058</c:v>
                </c:pt>
                <c:pt idx="2817">
                  <c:v>41409.222222224504</c:v>
                </c:pt>
                <c:pt idx="2818">
                  <c:v>41409.229166668949</c:v>
                </c:pt>
                <c:pt idx="2819">
                  <c:v>41409.236111113394</c:v>
                </c:pt>
                <c:pt idx="2820">
                  <c:v>41409.243055557839</c:v>
                </c:pt>
                <c:pt idx="2821">
                  <c:v>41409.250000002285</c:v>
                </c:pt>
                <c:pt idx="2822">
                  <c:v>41409.25694444673</c:v>
                </c:pt>
                <c:pt idx="2823">
                  <c:v>41409.263888891175</c:v>
                </c:pt>
                <c:pt idx="2824">
                  <c:v>41409.27083333562</c:v>
                </c:pt>
                <c:pt idx="2825">
                  <c:v>41409.277777780066</c:v>
                </c:pt>
                <c:pt idx="2826">
                  <c:v>41409.284722224511</c:v>
                </c:pt>
                <c:pt idx="2827">
                  <c:v>41409.291666668956</c:v>
                </c:pt>
                <c:pt idx="2828">
                  <c:v>41409.298611113401</c:v>
                </c:pt>
                <c:pt idx="2829">
                  <c:v>41409.305555557847</c:v>
                </c:pt>
                <c:pt idx="2830">
                  <c:v>41409.312500002292</c:v>
                </c:pt>
                <c:pt idx="2831">
                  <c:v>41409.319444446737</c:v>
                </c:pt>
                <c:pt idx="2832">
                  <c:v>41409.326388891182</c:v>
                </c:pt>
                <c:pt idx="2833">
                  <c:v>41409.333333335628</c:v>
                </c:pt>
                <c:pt idx="2834">
                  <c:v>41409.340277780073</c:v>
                </c:pt>
                <c:pt idx="2835">
                  <c:v>41409.347222224518</c:v>
                </c:pt>
                <c:pt idx="2836">
                  <c:v>41409.354166668963</c:v>
                </c:pt>
                <c:pt idx="2837">
                  <c:v>41409.361111113409</c:v>
                </c:pt>
                <c:pt idx="2838">
                  <c:v>41409.368055557854</c:v>
                </c:pt>
                <c:pt idx="2839">
                  <c:v>41409.375000002299</c:v>
                </c:pt>
                <c:pt idx="2840">
                  <c:v>41409.381944446744</c:v>
                </c:pt>
                <c:pt idx="2841">
                  <c:v>41409.38888889119</c:v>
                </c:pt>
                <c:pt idx="2842">
                  <c:v>41409.395833335635</c:v>
                </c:pt>
                <c:pt idx="2843">
                  <c:v>41409.40277778008</c:v>
                </c:pt>
                <c:pt idx="2844">
                  <c:v>41409.409722224525</c:v>
                </c:pt>
                <c:pt idx="2845">
                  <c:v>41409.416666668971</c:v>
                </c:pt>
                <c:pt idx="2846">
                  <c:v>41409.423611113416</c:v>
                </c:pt>
                <c:pt idx="2847">
                  <c:v>41409.430555557861</c:v>
                </c:pt>
                <c:pt idx="2848">
                  <c:v>41409.437500002306</c:v>
                </c:pt>
                <c:pt idx="2849">
                  <c:v>41409.444444446752</c:v>
                </c:pt>
                <c:pt idx="2850">
                  <c:v>41409.451388891197</c:v>
                </c:pt>
                <c:pt idx="2851">
                  <c:v>41409.458333335642</c:v>
                </c:pt>
                <c:pt idx="2852">
                  <c:v>41409.465277780087</c:v>
                </c:pt>
                <c:pt idx="2853">
                  <c:v>41409.472222224533</c:v>
                </c:pt>
                <c:pt idx="2854">
                  <c:v>41409.479166668978</c:v>
                </c:pt>
                <c:pt idx="2855">
                  <c:v>41409.486111113423</c:v>
                </c:pt>
                <c:pt idx="2856">
                  <c:v>41409.493055557869</c:v>
                </c:pt>
                <c:pt idx="2857">
                  <c:v>41409.500000002314</c:v>
                </c:pt>
                <c:pt idx="2858">
                  <c:v>41409.506944446759</c:v>
                </c:pt>
                <c:pt idx="2859">
                  <c:v>41409.513888891204</c:v>
                </c:pt>
                <c:pt idx="2860">
                  <c:v>41409.52083333565</c:v>
                </c:pt>
                <c:pt idx="2861">
                  <c:v>41409.527777780095</c:v>
                </c:pt>
                <c:pt idx="2862">
                  <c:v>41409.53472222454</c:v>
                </c:pt>
                <c:pt idx="2863">
                  <c:v>41409.541666668985</c:v>
                </c:pt>
                <c:pt idx="2864">
                  <c:v>41409.548611113431</c:v>
                </c:pt>
                <c:pt idx="2865">
                  <c:v>41409.555555557876</c:v>
                </c:pt>
                <c:pt idx="2866">
                  <c:v>41409.562500002321</c:v>
                </c:pt>
                <c:pt idx="2867">
                  <c:v>41409.569444446766</c:v>
                </c:pt>
                <c:pt idx="2868">
                  <c:v>41409.576388891212</c:v>
                </c:pt>
                <c:pt idx="2869">
                  <c:v>41409.583333335657</c:v>
                </c:pt>
                <c:pt idx="2870">
                  <c:v>41409.590277780102</c:v>
                </c:pt>
                <c:pt idx="2871">
                  <c:v>41409.597222224547</c:v>
                </c:pt>
                <c:pt idx="2872">
                  <c:v>41409.604166668993</c:v>
                </c:pt>
                <c:pt idx="2873">
                  <c:v>41409.611111113438</c:v>
                </c:pt>
                <c:pt idx="2874">
                  <c:v>41409.618055557883</c:v>
                </c:pt>
                <c:pt idx="2875">
                  <c:v>41409.625000002328</c:v>
                </c:pt>
                <c:pt idx="2876">
                  <c:v>41409.631944446774</c:v>
                </c:pt>
                <c:pt idx="2877">
                  <c:v>41409.638888891219</c:v>
                </c:pt>
                <c:pt idx="2878">
                  <c:v>41409.645833335664</c:v>
                </c:pt>
                <c:pt idx="2879">
                  <c:v>41409.652777780109</c:v>
                </c:pt>
                <c:pt idx="2880">
                  <c:v>41409.659722224555</c:v>
                </c:pt>
                <c:pt idx="2881">
                  <c:v>41409.666666669</c:v>
                </c:pt>
                <c:pt idx="2882">
                  <c:v>41409.673611113445</c:v>
                </c:pt>
                <c:pt idx="2883">
                  <c:v>41409.68055555789</c:v>
                </c:pt>
                <c:pt idx="2884">
                  <c:v>41409.687500002336</c:v>
                </c:pt>
                <c:pt idx="2885">
                  <c:v>41409.694444446781</c:v>
                </c:pt>
                <c:pt idx="2886">
                  <c:v>41409.701388891226</c:v>
                </c:pt>
                <c:pt idx="2887">
                  <c:v>41409.708333335671</c:v>
                </c:pt>
                <c:pt idx="2888">
                  <c:v>41409.715277780117</c:v>
                </c:pt>
                <c:pt idx="2889">
                  <c:v>41409.722222224562</c:v>
                </c:pt>
                <c:pt idx="2890">
                  <c:v>41409.729166669007</c:v>
                </c:pt>
                <c:pt idx="2891">
                  <c:v>41409.736111113452</c:v>
                </c:pt>
                <c:pt idx="2892">
                  <c:v>41409.743055557898</c:v>
                </c:pt>
                <c:pt idx="2893">
                  <c:v>41409.750000002343</c:v>
                </c:pt>
                <c:pt idx="2894">
                  <c:v>41409.756944446788</c:v>
                </c:pt>
                <c:pt idx="2895">
                  <c:v>41409.763888891233</c:v>
                </c:pt>
                <c:pt idx="2896">
                  <c:v>41409.770833335679</c:v>
                </c:pt>
                <c:pt idx="2897">
                  <c:v>41409.777777780124</c:v>
                </c:pt>
                <c:pt idx="2898">
                  <c:v>41409.784722224569</c:v>
                </c:pt>
                <c:pt idx="2899">
                  <c:v>41409.791666669014</c:v>
                </c:pt>
                <c:pt idx="2900">
                  <c:v>41409.79861111346</c:v>
                </c:pt>
                <c:pt idx="2901">
                  <c:v>41409.805555557905</c:v>
                </c:pt>
                <c:pt idx="2902">
                  <c:v>41409.81250000235</c:v>
                </c:pt>
                <c:pt idx="2903">
                  <c:v>41409.819444446795</c:v>
                </c:pt>
                <c:pt idx="2904">
                  <c:v>41409.826388891241</c:v>
                </c:pt>
                <c:pt idx="2905">
                  <c:v>41409.833333335686</c:v>
                </c:pt>
                <c:pt idx="2906">
                  <c:v>41409.840277780131</c:v>
                </c:pt>
                <c:pt idx="2907">
                  <c:v>41409.847222224576</c:v>
                </c:pt>
                <c:pt idx="2908">
                  <c:v>41409.854166669022</c:v>
                </c:pt>
                <c:pt idx="2909">
                  <c:v>41409.861111113467</c:v>
                </c:pt>
                <c:pt idx="2910">
                  <c:v>41409.868055557912</c:v>
                </c:pt>
                <c:pt idx="2911">
                  <c:v>41409.875000002357</c:v>
                </c:pt>
                <c:pt idx="2912">
                  <c:v>41409.881944446803</c:v>
                </c:pt>
                <c:pt idx="2913">
                  <c:v>41409.888888891248</c:v>
                </c:pt>
                <c:pt idx="2914">
                  <c:v>41409.895833335693</c:v>
                </c:pt>
                <c:pt idx="2915">
                  <c:v>41409.902777780138</c:v>
                </c:pt>
                <c:pt idx="2916">
                  <c:v>41409.909722224584</c:v>
                </c:pt>
                <c:pt idx="2917">
                  <c:v>41409.916666669029</c:v>
                </c:pt>
                <c:pt idx="2918">
                  <c:v>41409.923611113474</c:v>
                </c:pt>
                <c:pt idx="2919">
                  <c:v>41409.930555557919</c:v>
                </c:pt>
                <c:pt idx="2920">
                  <c:v>41409.937500002365</c:v>
                </c:pt>
                <c:pt idx="2921">
                  <c:v>41409.94444444681</c:v>
                </c:pt>
                <c:pt idx="2922">
                  <c:v>41409.951388891255</c:v>
                </c:pt>
                <c:pt idx="2923">
                  <c:v>41409.9583333357</c:v>
                </c:pt>
                <c:pt idx="2924">
                  <c:v>41409.965277780146</c:v>
                </c:pt>
                <c:pt idx="2925">
                  <c:v>41409.972222224591</c:v>
                </c:pt>
                <c:pt idx="2926">
                  <c:v>41409.979166669036</c:v>
                </c:pt>
                <c:pt idx="2927">
                  <c:v>41409.986111113481</c:v>
                </c:pt>
                <c:pt idx="2928">
                  <c:v>41409.993055557927</c:v>
                </c:pt>
                <c:pt idx="2929">
                  <c:v>41410.000000002372</c:v>
                </c:pt>
                <c:pt idx="2930">
                  <c:v>41410.006944446817</c:v>
                </c:pt>
                <c:pt idx="2931">
                  <c:v>41410.013888891262</c:v>
                </c:pt>
                <c:pt idx="2932">
                  <c:v>41410.020833335708</c:v>
                </c:pt>
                <c:pt idx="2933">
                  <c:v>41410.027777780153</c:v>
                </c:pt>
                <c:pt idx="2934">
                  <c:v>41410.034722224598</c:v>
                </c:pt>
                <c:pt idx="2935">
                  <c:v>41410.041666669043</c:v>
                </c:pt>
                <c:pt idx="2936">
                  <c:v>41410.048611113489</c:v>
                </c:pt>
                <c:pt idx="2937">
                  <c:v>41410.055555557934</c:v>
                </c:pt>
                <c:pt idx="2938">
                  <c:v>41410.062500002379</c:v>
                </c:pt>
                <c:pt idx="2939">
                  <c:v>41410.069444446824</c:v>
                </c:pt>
                <c:pt idx="2940">
                  <c:v>41410.07638889127</c:v>
                </c:pt>
                <c:pt idx="2941">
                  <c:v>41410.083333335715</c:v>
                </c:pt>
                <c:pt idx="2942">
                  <c:v>41410.09027778016</c:v>
                </c:pt>
                <c:pt idx="2943">
                  <c:v>41410.097222224606</c:v>
                </c:pt>
                <c:pt idx="2944">
                  <c:v>41410.104166669051</c:v>
                </c:pt>
                <c:pt idx="2945">
                  <c:v>41410.111111113496</c:v>
                </c:pt>
                <c:pt idx="2946">
                  <c:v>41410.118055557941</c:v>
                </c:pt>
                <c:pt idx="2947">
                  <c:v>41410.125000002387</c:v>
                </c:pt>
                <c:pt idx="2948">
                  <c:v>41410.131944446832</c:v>
                </c:pt>
                <c:pt idx="2949">
                  <c:v>41410.138888891277</c:v>
                </c:pt>
                <c:pt idx="2950">
                  <c:v>41410.145833335722</c:v>
                </c:pt>
                <c:pt idx="2951">
                  <c:v>41410.152777780168</c:v>
                </c:pt>
                <c:pt idx="2952">
                  <c:v>41410.159722224613</c:v>
                </c:pt>
                <c:pt idx="2953">
                  <c:v>41410.166666669058</c:v>
                </c:pt>
                <c:pt idx="2954">
                  <c:v>41410.173611113503</c:v>
                </c:pt>
                <c:pt idx="2955">
                  <c:v>41410.180555557949</c:v>
                </c:pt>
                <c:pt idx="2956">
                  <c:v>41410.187500002394</c:v>
                </c:pt>
                <c:pt idx="2957">
                  <c:v>41410.194444446839</c:v>
                </c:pt>
                <c:pt idx="2958">
                  <c:v>41410.201388891284</c:v>
                </c:pt>
                <c:pt idx="2959">
                  <c:v>41410.20833333573</c:v>
                </c:pt>
                <c:pt idx="2960">
                  <c:v>41410.215277780175</c:v>
                </c:pt>
                <c:pt idx="2961">
                  <c:v>41410.22222222462</c:v>
                </c:pt>
                <c:pt idx="2962">
                  <c:v>41410.229166669065</c:v>
                </c:pt>
                <c:pt idx="2963">
                  <c:v>41410.236111113511</c:v>
                </c:pt>
                <c:pt idx="2964">
                  <c:v>41410.243055557956</c:v>
                </c:pt>
                <c:pt idx="2965">
                  <c:v>41410.250000002401</c:v>
                </c:pt>
                <c:pt idx="2966">
                  <c:v>41410.256944446846</c:v>
                </c:pt>
                <c:pt idx="2967">
                  <c:v>41410.263888891292</c:v>
                </c:pt>
                <c:pt idx="2968">
                  <c:v>41410.270833335737</c:v>
                </c:pt>
                <c:pt idx="2969">
                  <c:v>41410.277777780182</c:v>
                </c:pt>
                <c:pt idx="2970">
                  <c:v>41410.284722224627</c:v>
                </c:pt>
                <c:pt idx="2971">
                  <c:v>41410.291666669073</c:v>
                </c:pt>
                <c:pt idx="2972">
                  <c:v>41410.298611113518</c:v>
                </c:pt>
                <c:pt idx="2973">
                  <c:v>41410.305555557963</c:v>
                </c:pt>
                <c:pt idx="2974">
                  <c:v>41410.312500002408</c:v>
                </c:pt>
                <c:pt idx="2975">
                  <c:v>41410.319444446854</c:v>
                </c:pt>
                <c:pt idx="2976">
                  <c:v>41410.326388891299</c:v>
                </c:pt>
                <c:pt idx="2977">
                  <c:v>41410.333333335744</c:v>
                </c:pt>
                <c:pt idx="2978">
                  <c:v>41410.340277780189</c:v>
                </c:pt>
                <c:pt idx="2979">
                  <c:v>41410.347222224635</c:v>
                </c:pt>
                <c:pt idx="2980">
                  <c:v>41410.35416666908</c:v>
                </c:pt>
                <c:pt idx="2981">
                  <c:v>41410.361111113525</c:v>
                </c:pt>
                <c:pt idx="2982">
                  <c:v>41410.36805555797</c:v>
                </c:pt>
                <c:pt idx="2983">
                  <c:v>41410.375000002416</c:v>
                </c:pt>
                <c:pt idx="2984">
                  <c:v>41410.381944446861</c:v>
                </c:pt>
                <c:pt idx="2985">
                  <c:v>41410.388888891306</c:v>
                </c:pt>
                <c:pt idx="2986">
                  <c:v>41410.395833335751</c:v>
                </c:pt>
                <c:pt idx="2987">
                  <c:v>41410.402777780197</c:v>
                </c:pt>
                <c:pt idx="2988">
                  <c:v>41410.409722224642</c:v>
                </c:pt>
                <c:pt idx="2989">
                  <c:v>41410.416666669087</c:v>
                </c:pt>
                <c:pt idx="2990">
                  <c:v>41410.423611113532</c:v>
                </c:pt>
                <c:pt idx="2991">
                  <c:v>41410.430555557978</c:v>
                </c:pt>
                <c:pt idx="2992">
                  <c:v>41410.437500002423</c:v>
                </c:pt>
                <c:pt idx="2993">
                  <c:v>41410.444444446868</c:v>
                </c:pt>
                <c:pt idx="2994">
                  <c:v>41410.451388891313</c:v>
                </c:pt>
                <c:pt idx="2995">
                  <c:v>41410.458333335759</c:v>
                </c:pt>
                <c:pt idx="2996">
                  <c:v>41410.465277780204</c:v>
                </c:pt>
                <c:pt idx="2997">
                  <c:v>41410.472222224649</c:v>
                </c:pt>
                <c:pt idx="2998">
                  <c:v>41410.479166669094</c:v>
                </c:pt>
                <c:pt idx="2999">
                  <c:v>41410.48611111354</c:v>
                </c:pt>
                <c:pt idx="3000">
                  <c:v>41410.493055557985</c:v>
                </c:pt>
                <c:pt idx="3001">
                  <c:v>41410.50000000243</c:v>
                </c:pt>
                <c:pt idx="3002">
                  <c:v>41410.506944446875</c:v>
                </c:pt>
                <c:pt idx="3003">
                  <c:v>41410.513888891321</c:v>
                </c:pt>
                <c:pt idx="3004">
                  <c:v>41410.520833335766</c:v>
                </c:pt>
                <c:pt idx="3005">
                  <c:v>41410.527777780211</c:v>
                </c:pt>
                <c:pt idx="3006">
                  <c:v>41410.534722224656</c:v>
                </c:pt>
                <c:pt idx="3007">
                  <c:v>41410.541666669102</c:v>
                </c:pt>
                <c:pt idx="3008">
                  <c:v>41410.548611113547</c:v>
                </c:pt>
                <c:pt idx="3009">
                  <c:v>41410.555555557992</c:v>
                </c:pt>
                <c:pt idx="3010">
                  <c:v>41410.562500002437</c:v>
                </c:pt>
                <c:pt idx="3011">
                  <c:v>41410.569444446883</c:v>
                </c:pt>
                <c:pt idx="3012">
                  <c:v>41410.576388891328</c:v>
                </c:pt>
                <c:pt idx="3013">
                  <c:v>41410.583333335773</c:v>
                </c:pt>
                <c:pt idx="3014">
                  <c:v>41410.590277780218</c:v>
                </c:pt>
                <c:pt idx="3015">
                  <c:v>41410.597222224664</c:v>
                </c:pt>
                <c:pt idx="3016">
                  <c:v>41410.604166669109</c:v>
                </c:pt>
                <c:pt idx="3017">
                  <c:v>41410.611111113554</c:v>
                </c:pt>
                <c:pt idx="3018">
                  <c:v>41410.618055557999</c:v>
                </c:pt>
                <c:pt idx="3019">
                  <c:v>41410.625000002445</c:v>
                </c:pt>
                <c:pt idx="3020">
                  <c:v>41410.63194444689</c:v>
                </c:pt>
                <c:pt idx="3021">
                  <c:v>41410.638888891335</c:v>
                </c:pt>
                <c:pt idx="3022">
                  <c:v>41410.64583333578</c:v>
                </c:pt>
                <c:pt idx="3023">
                  <c:v>41410.652777780226</c:v>
                </c:pt>
                <c:pt idx="3024">
                  <c:v>41410.659722224671</c:v>
                </c:pt>
                <c:pt idx="3025">
                  <c:v>41410.666666669116</c:v>
                </c:pt>
                <c:pt idx="3026">
                  <c:v>41410.673611113561</c:v>
                </c:pt>
                <c:pt idx="3027">
                  <c:v>41410.680555558007</c:v>
                </c:pt>
                <c:pt idx="3028">
                  <c:v>41410.687500002452</c:v>
                </c:pt>
                <c:pt idx="3029">
                  <c:v>41410.694444446897</c:v>
                </c:pt>
                <c:pt idx="3030">
                  <c:v>41410.701388891343</c:v>
                </c:pt>
                <c:pt idx="3031">
                  <c:v>41410.708333335788</c:v>
                </c:pt>
                <c:pt idx="3032">
                  <c:v>41410.715277780233</c:v>
                </c:pt>
                <c:pt idx="3033">
                  <c:v>41410.722222224678</c:v>
                </c:pt>
                <c:pt idx="3034">
                  <c:v>41410.729166669124</c:v>
                </c:pt>
                <c:pt idx="3035">
                  <c:v>41410.736111113569</c:v>
                </c:pt>
                <c:pt idx="3036">
                  <c:v>41410.743055558014</c:v>
                </c:pt>
                <c:pt idx="3037">
                  <c:v>41410.750000002459</c:v>
                </c:pt>
                <c:pt idx="3038">
                  <c:v>41410.756944446905</c:v>
                </c:pt>
                <c:pt idx="3039">
                  <c:v>41410.76388889135</c:v>
                </c:pt>
                <c:pt idx="3040">
                  <c:v>41410.770833335795</c:v>
                </c:pt>
                <c:pt idx="3041">
                  <c:v>41410.77777778024</c:v>
                </c:pt>
                <c:pt idx="3042">
                  <c:v>41410.784722224686</c:v>
                </c:pt>
                <c:pt idx="3043">
                  <c:v>41410.791666669131</c:v>
                </c:pt>
                <c:pt idx="3044">
                  <c:v>41410.798611113576</c:v>
                </c:pt>
                <c:pt idx="3045">
                  <c:v>41410.805555558021</c:v>
                </c:pt>
                <c:pt idx="3046">
                  <c:v>41410.812500002467</c:v>
                </c:pt>
                <c:pt idx="3047">
                  <c:v>41410.819444446912</c:v>
                </c:pt>
                <c:pt idx="3048">
                  <c:v>41410.826388891357</c:v>
                </c:pt>
                <c:pt idx="3049">
                  <c:v>41410.833333335802</c:v>
                </c:pt>
                <c:pt idx="3050">
                  <c:v>41410.840277780248</c:v>
                </c:pt>
                <c:pt idx="3051">
                  <c:v>41410.847222224693</c:v>
                </c:pt>
                <c:pt idx="3052">
                  <c:v>41410.854166669138</c:v>
                </c:pt>
                <c:pt idx="3053">
                  <c:v>41410.861111113583</c:v>
                </c:pt>
                <c:pt idx="3054">
                  <c:v>41410.868055558029</c:v>
                </c:pt>
                <c:pt idx="3055">
                  <c:v>41410.875000002474</c:v>
                </c:pt>
                <c:pt idx="3056">
                  <c:v>41410.881944446919</c:v>
                </c:pt>
                <c:pt idx="3057">
                  <c:v>41410.888888891364</c:v>
                </c:pt>
                <c:pt idx="3058">
                  <c:v>41410.89583333581</c:v>
                </c:pt>
                <c:pt idx="3059">
                  <c:v>41410.902777780255</c:v>
                </c:pt>
                <c:pt idx="3060">
                  <c:v>41410.9097222247</c:v>
                </c:pt>
                <c:pt idx="3061">
                  <c:v>41410.916666669145</c:v>
                </c:pt>
                <c:pt idx="3062">
                  <c:v>41410.923611113591</c:v>
                </c:pt>
                <c:pt idx="3063">
                  <c:v>41410.930555558036</c:v>
                </c:pt>
                <c:pt idx="3064">
                  <c:v>41410.937500002481</c:v>
                </c:pt>
                <c:pt idx="3065">
                  <c:v>41410.944444446926</c:v>
                </c:pt>
                <c:pt idx="3066">
                  <c:v>41410.951388891372</c:v>
                </c:pt>
                <c:pt idx="3067">
                  <c:v>41410.958333335817</c:v>
                </c:pt>
                <c:pt idx="3068">
                  <c:v>41410.965277780262</c:v>
                </c:pt>
                <c:pt idx="3069">
                  <c:v>41410.972222224707</c:v>
                </c:pt>
                <c:pt idx="3070">
                  <c:v>41410.979166669153</c:v>
                </c:pt>
                <c:pt idx="3071">
                  <c:v>41410.986111113598</c:v>
                </c:pt>
                <c:pt idx="3072">
                  <c:v>41410.993055558043</c:v>
                </c:pt>
                <c:pt idx="3073">
                  <c:v>41411.000000002488</c:v>
                </c:pt>
                <c:pt idx="3074">
                  <c:v>41411.006944446934</c:v>
                </c:pt>
                <c:pt idx="3075">
                  <c:v>41411.013888891379</c:v>
                </c:pt>
                <c:pt idx="3076">
                  <c:v>41411.020833335824</c:v>
                </c:pt>
                <c:pt idx="3077">
                  <c:v>41411.027777780269</c:v>
                </c:pt>
                <c:pt idx="3078">
                  <c:v>41411.034722224715</c:v>
                </c:pt>
                <c:pt idx="3079">
                  <c:v>41411.04166666916</c:v>
                </c:pt>
                <c:pt idx="3080">
                  <c:v>41411.048611113605</c:v>
                </c:pt>
                <c:pt idx="3081">
                  <c:v>41411.05555555805</c:v>
                </c:pt>
                <c:pt idx="3082">
                  <c:v>41411.062500002496</c:v>
                </c:pt>
                <c:pt idx="3083">
                  <c:v>41411.069444446941</c:v>
                </c:pt>
                <c:pt idx="3084">
                  <c:v>41411.076388891386</c:v>
                </c:pt>
                <c:pt idx="3085">
                  <c:v>41411.083333335831</c:v>
                </c:pt>
                <c:pt idx="3086">
                  <c:v>41411.090277780277</c:v>
                </c:pt>
                <c:pt idx="3087">
                  <c:v>41411.097222224722</c:v>
                </c:pt>
                <c:pt idx="3088">
                  <c:v>41411.104166669167</c:v>
                </c:pt>
                <c:pt idx="3089">
                  <c:v>41411.111111113612</c:v>
                </c:pt>
                <c:pt idx="3090">
                  <c:v>41411.118055558058</c:v>
                </c:pt>
                <c:pt idx="3091">
                  <c:v>41411.125000002503</c:v>
                </c:pt>
                <c:pt idx="3092">
                  <c:v>41411.131944446948</c:v>
                </c:pt>
                <c:pt idx="3093">
                  <c:v>41411.138888891393</c:v>
                </c:pt>
                <c:pt idx="3094">
                  <c:v>41411.145833335839</c:v>
                </c:pt>
                <c:pt idx="3095">
                  <c:v>41411.152777780284</c:v>
                </c:pt>
                <c:pt idx="3096">
                  <c:v>41411.159722224729</c:v>
                </c:pt>
                <c:pt idx="3097">
                  <c:v>41411.166666669174</c:v>
                </c:pt>
                <c:pt idx="3098">
                  <c:v>41411.17361111362</c:v>
                </c:pt>
                <c:pt idx="3099">
                  <c:v>41411.180555558065</c:v>
                </c:pt>
                <c:pt idx="3100">
                  <c:v>41411.18750000251</c:v>
                </c:pt>
                <c:pt idx="3101">
                  <c:v>41411.194444446955</c:v>
                </c:pt>
                <c:pt idx="3102">
                  <c:v>41411.201388891401</c:v>
                </c:pt>
                <c:pt idx="3103">
                  <c:v>41411.208333335846</c:v>
                </c:pt>
                <c:pt idx="3104">
                  <c:v>41411.215277780291</c:v>
                </c:pt>
                <c:pt idx="3105">
                  <c:v>41411.222222224736</c:v>
                </c:pt>
                <c:pt idx="3106">
                  <c:v>41411.229166669182</c:v>
                </c:pt>
                <c:pt idx="3107">
                  <c:v>41411.236111113627</c:v>
                </c:pt>
                <c:pt idx="3108">
                  <c:v>41411.243055558072</c:v>
                </c:pt>
                <c:pt idx="3109">
                  <c:v>41411.250000002517</c:v>
                </c:pt>
                <c:pt idx="3110">
                  <c:v>41411.256944446963</c:v>
                </c:pt>
                <c:pt idx="3111">
                  <c:v>41411.263888891408</c:v>
                </c:pt>
                <c:pt idx="3112">
                  <c:v>41411.270833335853</c:v>
                </c:pt>
                <c:pt idx="3113">
                  <c:v>41411.277777780298</c:v>
                </c:pt>
                <c:pt idx="3114">
                  <c:v>41411.284722224744</c:v>
                </c:pt>
                <c:pt idx="3115">
                  <c:v>41411.291666669189</c:v>
                </c:pt>
                <c:pt idx="3116">
                  <c:v>41411.298611113634</c:v>
                </c:pt>
                <c:pt idx="3117">
                  <c:v>41411.30555555808</c:v>
                </c:pt>
                <c:pt idx="3118">
                  <c:v>41411.312500002525</c:v>
                </c:pt>
                <c:pt idx="3119">
                  <c:v>41411.31944444697</c:v>
                </c:pt>
                <c:pt idx="3120">
                  <c:v>41411.326388891415</c:v>
                </c:pt>
                <c:pt idx="3121">
                  <c:v>41411.333333335861</c:v>
                </c:pt>
                <c:pt idx="3122">
                  <c:v>41411.340277780306</c:v>
                </c:pt>
                <c:pt idx="3123">
                  <c:v>41411.347222224751</c:v>
                </c:pt>
                <c:pt idx="3124">
                  <c:v>41411.354166669196</c:v>
                </c:pt>
                <c:pt idx="3125">
                  <c:v>41411.361111113642</c:v>
                </c:pt>
                <c:pt idx="3126">
                  <c:v>41411.368055558087</c:v>
                </c:pt>
                <c:pt idx="3127">
                  <c:v>41411.375000002532</c:v>
                </c:pt>
                <c:pt idx="3128">
                  <c:v>41411.381944446977</c:v>
                </c:pt>
                <c:pt idx="3129">
                  <c:v>41411.388888891423</c:v>
                </c:pt>
                <c:pt idx="3130">
                  <c:v>41411.395833335868</c:v>
                </c:pt>
                <c:pt idx="3131">
                  <c:v>41411.402777780313</c:v>
                </c:pt>
                <c:pt idx="3132">
                  <c:v>41411.409722224758</c:v>
                </c:pt>
                <c:pt idx="3133">
                  <c:v>41411.416666669204</c:v>
                </c:pt>
                <c:pt idx="3134">
                  <c:v>41411.423611113649</c:v>
                </c:pt>
                <c:pt idx="3135">
                  <c:v>41411.430555558094</c:v>
                </c:pt>
                <c:pt idx="3136">
                  <c:v>41411.437500002539</c:v>
                </c:pt>
                <c:pt idx="3137">
                  <c:v>41411.444444446985</c:v>
                </c:pt>
                <c:pt idx="3138">
                  <c:v>41411.45138889143</c:v>
                </c:pt>
                <c:pt idx="3139">
                  <c:v>41411.458333335875</c:v>
                </c:pt>
                <c:pt idx="3140">
                  <c:v>41411.46527778032</c:v>
                </c:pt>
                <c:pt idx="3141">
                  <c:v>41411.472222224766</c:v>
                </c:pt>
                <c:pt idx="3142">
                  <c:v>41411.479166669211</c:v>
                </c:pt>
                <c:pt idx="3143">
                  <c:v>41411.486111113656</c:v>
                </c:pt>
                <c:pt idx="3144">
                  <c:v>41411.493055558101</c:v>
                </c:pt>
                <c:pt idx="3145">
                  <c:v>41411.500000002547</c:v>
                </c:pt>
                <c:pt idx="3146">
                  <c:v>41411.506944446992</c:v>
                </c:pt>
                <c:pt idx="3147">
                  <c:v>41411.513888891437</c:v>
                </c:pt>
                <c:pt idx="3148">
                  <c:v>41411.520833335882</c:v>
                </c:pt>
                <c:pt idx="3149">
                  <c:v>41411.527777780328</c:v>
                </c:pt>
                <c:pt idx="3150">
                  <c:v>41411.534722224773</c:v>
                </c:pt>
                <c:pt idx="3151">
                  <c:v>41411.541666669218</c:v>
                </c:pt>
                <c:pt idx="3152">
                  <c:v>41411.548611113663</c:v>
                </c:pt>
                <c:pt idx="3153">
                  <c:v>41411.555555558109</c:v>
                </c:pt>
                <c:pt idx="3154">
                  <c:v>41411.562500002554</c:v>
                </c:pt>
                <c:pt idx="3155">
                  <c:v>41411.569444446999</c:v>
                </c:pt>
                <c:pt idx="3156">
                  <c:v>41411.576388891444</c:v>
                </c:pt>
                <c:pt idx="3157">
                  <c:v>41411.58333333589</c:v>
                </c:pt>
                <c:pt idx="3158">
                  <c:v>41411.590277780335</c:v>
                </c:pt>
                <c:pt idx="3159">
                  <c:v>41411.59722222478</c:v>
                </c:pt>
                <c:pt idx="3160">
                  <c:v>41411.604166669225</c:v>
                </c:pt>
                <c:pt idx="3161">
                  <c:v>41411.611111113671</c:v>
                </c:pt>
                <c:pt idx="3162">
                  <c:v>41411.618055558116</c:v>
                </c:pt>
                <c:pt idx="3163">
                  <c:v>41411.625000002561</c:v>
                </c:pt>
                <c:pt idx="3164">
                  <c:v>41411.631944447006</c:v>
                </c:pt>
                <c:pt idx="3165">
                  <c:v>41411.638888891452</c:v>
                </c:pt>
                <c:pt idx="3166">
                  <c:v>41411.645833335897</c:v>
                </c:pt>
                <c:pt idx="3167">
                  <c:v>41411.652777780342</c:v>
                </c:pt>
                <c:pt idx="3168">
                  <c:v>41411.659722224787</c:v>
                </c:pt>
                <c:pt idx="3169">
                  <c:v>41411.666666669233</c:v>
                </c:pt>
                <c:pt idx="3170">
                  <c:v>41411.673611113678</c:v>
                </c:pt>
                <c:pt idx="3171">
                  <c:v>41411.680555558123</c:v>
                </c:pt>
                <c:pt idx="3172">
                  <c:v>41411.687500002568</c:v>
                </c:pt>
                <c:pt idx="3173">
                  <c:v>41411.694444447014</c:v>
                </c:pt>
                <c:pt idx="3174">
                  <c:v>41411.701388891459</c:v>
                </c:pt>
                <c:pt idx="3175">
                  <c:v>41411.708333335904</c:v>
                </c:pt>
                <c:pt idx="3176">
                  <c:v>41411.715277780349</c:v>
                </c:pt>
                <c:pt idx="3177">
                  <c:v>41411.722222224795</c:v>
                </c:pt>
                <c:pt idx="3178">
                  <c:v>41411.72916666924</c:v>
                </c:pt>
                <c:pt idx="3179">
                  <c:v>41411.736111113685</c:v>
                </c:pt>
                <c:pt idx="3180">
                  <c:v>41411.74305555813</c:v>
                </c:pt>
                <c:pt idx="3181">
                  <c:v>41411.750000002576</c:v>
                </c:pt>
                <c:pt idx="3182">
                  <c:v>41411.756944447021</c:v>
                </c:pt>
                <c:pt idx="3183">
                  <c:v>41411.763888891466</c:v>
                </c:pt>
                <c:pt idx="3184">
                  <c:v>41411.770833335911</c:v>
                </c:pt>
                <c:pt idx="3185">
                  <c:v>41411.777777780357</c:v>
                </c:pt>
                <c:pt idx="3186">
                  <c:v>41411.784722224802</c:v>
                </c:pt>
                <c:pt idx="3187">
                  <c:v>41411.791666669247</c:v>
                </c:pt>
                <c:pt idx="3188">
                  <c:v>41411.798611113692</c:v>
                </c:pt>
                <c:pt idx="3189">
                  <c:v>41411.805555558138</c:v>
                </c:pt>
                <c:pt idx="3190">
                  <c:v>41411.812500002583</c:v>
                </c:pt>
                <c:pt idx="3191">
                  <c:v>41411.819444447028</c:v>
                </c:pt>
                <c:pt idx="3192">
                  <c:v>41411.826388891473</c:v>
                </c:pt>
                <c:pt idx="3193">
                  <c:v>41411.833333335919</c:v>
                </c:pt>
                <c:pt idx="3194">
                  <c:v>41411.840277780364</c:v>
                </c:pt>
                <c:pt idx="3195">
                  <c:v>41411.847222224809</c:v>
                </c:pt>
                <c:pt idx="3196">
                  <c:v>41411.854166669254</c:v>
                </c:pt>
                <c:pt idx="3197">
                  <c:v>41411.8611111137</c:v>
                </c:pt>
                <c:pt idx="3198">
                  <c:v>41411.868055558145</c:v>
                </c:pt>
                <c:pt idx="3199">
                  <c:v>41411.87500000259</c:v>
                </c:pt>
                <c:pt idx="3200">
                  <c:v>41411.881944447035</c:v>
                </c:pt>
                <c:pt idx="3201">
                  <c:v>41411.888888891481</c:v>
                </c:pt>
                <c:pt idx="3202">
                  <c:v>41411.895833335926</c:v>
                </c:pt>
                <c:pt idx="3203">
                  <c:v>41411.902777780371</c:v>
                </c:pt>
                <c:pt idx="3204">
                  <c:v>41411.909722224817</c:v>
                </c:pt>
                <c:pt idx="3205">
                  <c:v>41411.916666669262</c:v>
                </c:pt>
                <c:pt idx="3206">
                  <c:v>41411.923611113707</c:v>
                </c:pt>
                <c:pt idx="3207">
                  <c:v>41411.930555558152</c:v>
                </c:pt>
                <c:pt idx="3208">
                  <c:v>41411.937500002598</c:v>
                </c:pt>
                <c:pt idx="3209">
                  <c:v>41411.944444447043</c:v>
                </c:pt>
                <c:pt idx="3210">
                  <c:v>41411.951388891488</c:v>
                </c:pt>
                <c:pt idx="3211">
                  <c:v>41411.958333335933</c:v>
                </c:pt>
                <c:pt idx="3212">
                  <c:v>41411.965277780379</c:v>
                </c:pt>
                <c:pt idx="3213">
                  <c:v>41411.972222224824</c:v>
                </c:pt>
                <c:pt idx="3214">
                  <c:v>41411.979166669269</c:v>
                </c:pt>
                <c:pt idx="3215">
                  <c:v>41411.986111113714</c:v>
                </c:pt>
                <c:pt idx="3216">
                  <c:v>41411.99305555816</c:v>
                </c:pt>
                <c:pt idx="3217">
                  <c:v>41412.000000002605</c:v>
                </c:pt>
                <c:pt idx="3218">
                  <c:v>41412.00694444705</c:v>
                </c:pt>
                <c:pt idx="3219">
                  <c:v>41412.013888891495</c:v>
                </c:pt>
                <c:pt idx="3220">
                  <c:v>41412.020833335941</c:v>
                </c:pt>
                <c:pt idx="3221">
                  <c:v>41412.027777780386</c:v>
                </c:pt>
                <c:pt idx="3222">
                  <c:v>41412.034722224831</c:v>
                </c:pt>
                <c:pt idx="3223">
                  <c:v>41412.041666669276</c:v>
                </c:pt>
                <c:pt idx="3224">
                  <c:v>41412.048611113722</c:v>
                </c:pt>
                <c:pt idx="3225">
                  <c:v>41412.055555558167</c:v>
                </c:pt>
                <c:pt idx="3226">
                  <c:v>41412.062500002612</c:v>
                </c:pt>
                <c:pt idx="3227">
                  <c:v>41412.069444447057</c:v>
                </c:pt>
                <c:pt idx="3228">
                  <c:v>41412.076388891503</c:v>
                </c:pt>
                <c:pt idx="3229">
                  <c:v>41412.083333335948</c:v>
                </c:pt>
                <c:pt idx="3230">
                  <c:v>41412.090277780393</c:v>
                </c:pt>
                <c:pt idx="3231">
                  <c:v>41412.097222224838</c:v>
                </c:pt>
                <c:pt idx="3232">
                  <c:v>41412.104166669284</c:v>
                </c:pt>
                <c:pt idx="3233">
                  <c:v>41412.111111113729</c:v>
                </c:pt>
                <c:pt idx="3234">
                  <c:v>41412.118055558174</c:v>
                </c:pt>
                <c:pt idx="3235">
                  <c:v>41412.125000002619</c:v>
                </c:pt>
                <c:pt idx="3236">
                  <c:v>41412.131944447065</c:v>
                </c:pt>
                <c:pt idx="3237">
                  <c:v>41412.13888889151</c:v>
                </c:pt>
                <c:pt idx="3238">
                  <c:v>41412.145833335955</c:v>
                </c:pt>
                <c:pt idx="3239">
                  <c:v>41412.1527777804</c:v>
                </c:pt>
                <c:pt idx="3240">
                  <c:v>41412.159722224846</c:v>
                </c:pt>
                <c:pt idx="3241">
                  <c:v>41412.166666669291</c:v>
                </c:pt>
                <c:pt idx="3242">
                  <c:v>41412.173611113736</c:v>
                </c:pt>
                <c:pt idx="3243">
                  <c:v>41412.180555558181</c:v>
                </c:pt>
                <c:pt idx="3244">
                  <c:v>41412.187500002627</c:v>
                </c:pt>
                <c:pt idx="3245">
                  <c:v>41412.194444447072</c:v>
                </c:pt>
                <c:pt idx="3246">
                  <c:v>41412.201388891517</c:v>
                </c:pt>
                <c:pt idx="3247">
                  <c:v>41412.208333335962</c:v>
                </c:pt>
                <c:pt idx="3248">
                  <c:v>41412.215277780408</c:v>
                </c:pt>
                <c:pt idx="3249">
                  <c:v>41412.222222224853</c:v>
                </c:pt>
                <c:pt idx="3250">
                  <c:v>41412.229166669298</c:v>
                </c:pt>
                <c:pt idx="3251">
                  <c:v>41412.236111113743</c:v>
                </c:pt>
                <c:pt idx="3252">
                  <c:v>41412.243055558189</c:v>
                </c:pt>
                <c:pt idx="3253">
                  <c:v>41412.250000002634</c:v>
                </c:pt>
                <c:pt idx="3254">
                  <c:v>41412.256944447079</c:v>
                </c:pt>
                <c:pt idx="3255">
                  <c:v>41412.263888891524</c:v>
                </c:pt>
                <c:pt idx="3256">
                  <c:v>41412.27083333597</c:v>
                </c:pt>
                <c:pt idx="3257">
                  <c:v>41412.277777780415</c:v>
                </c:pt>
                <c:pt idx="3258">
                  <c:v>41412.28472222486</c:v>
                </c:pt>
                <c:pt idx="3259">
                  <c:v>41412.291666669305</c:v>
                </c:pt>
                <c:pt idx="3260">
                  <c:v>41412.298611113751</c:v>
                </c:pt>
                <c:pt idx="3261">
                  <c:v>41412.305555558196</c:v>
                </c:pt>
                <c:pt idx="3262">
                  <c:v>41412.312500002641</c:v>
                </c:pt>
                <c:pt idx="3263">
                  <c:v>41412.319444447086</c:v>
                </c:pt>
                <c:pt idx="3264">
                  <c:v>41412.326388891532</c:v>
                </c:pt>
                <c:pt idx="3265">
                  <c:v>41412.333333335977</c:v>
                </c:pt>
                <c:pt idx="3266">
                  <c:v>41412.340277780422</c:v>
                </c:pt>
                <c:pt idx="3267">
                  <c:v>41412.347222224867</c:v>
                </c:pt>
                <c:pt idx="3268">
                  <c:v>41412.354166669313</c:v>
                </c:pt>
                <c:pt idx="3269">
                  <c:v>41412.361111113758</c:v>
                </c:pt>
                <c:pt idx="3270">
                  <c:v>41412.368055558203</c:v>
                </c:pt>
                <c:pt idx="3271">
                  <c:v>41412.375000002648</c:v>
                </c:pt>
                <c:pt idx="3272">
                  <c:v>41412.381944447094</c:v>
                </c:pt>
                <c:pt idx="3273">
                  <c:v>41412.388888891539</c:v>
                </c:pt>
                <c:pt idx="3274">
                  <c:v>41412.395833335984</c:v>
                </c:pt>
                <c:pt idx="3275">
                  <c:v>41412.402777780429</c:v>
                </c:pt>
                <c:pt idx="3276">
                  <c:v>41412.409722224875</c:v>
                </c:pt>
                <c:pt idx="3277">
                  <c:v>41412.41666666932</c:v>
                </c:pt>
                <c:pt idx="3278">
                  <c:v>41412.423611113765</c:v>
                </c:pt>
                <c:pt idx="3279">
                  <c:v>41412.43055555821</c:v>
                </c:pt>
                <c:pt idx="3280">
                  <c:v>41412.437500002656</c:v>
                </c:pt>
                <c:pt idx="3281">
                  <c:v>41412.444444447101</c:v>
                </c:pt>
                <c:pt idx="3282">
                  <c:v>41412.451388891546</c:v>
                </c:pt>
                <c:pt idx="3283">
                  <c:v>41412.458333335991</c:v>
                </c:pt>
                <c:pt idx="3284">
                  <c:v>41412.465277780437</c:v>
                </c:pt>
                <c:pt idx="3285">
                  <c:v>41412.472222224882</c:v>
                </c:pt>
                <c:pt idx="3286">
                  <c:v>41412.479166669327</c:v>
                </c:pt>
                <c:pt idx="3287">
                  <c:v>41412.486111113772</c:v>
                </c:pt>
                <c:pt idx="3288">
                  <c:v>41412.493055558218</c:v>
                </c:pt>
                <c:pt idx="3289">
                  <c:v>41412.500000002663</c:v>
                </c:pt>
                <c:pt idx="3290">
                  <c:v>41412.506944447108</c:v>
                </c:pt>
                <c:pt idx="3291">
                  <c:v>41412.513888891554</c:v>
                </c:pt>
                <c:pt idx="3292">
                  <c:v>41412.520833335999</c:v>
                </c:pt>
                <c:pt idx="3293">
                  <c:v>41412.527777780444</c:v>
                </c:pt>
                <c:pt idx="3294">
                  <c:v>41412.534722224889</c:v>
                </c:pt>
                <c:pt idx="3295">
                  <c:v>41412.541666669335</c:v>
                </c:pt>
                <c:pt idx="3296">
                  <c:v>41412.54861111378</c:v>
                </c:pt>
                <c:pt idx="3297">
                  <c:v>41412.555555558225</c:v>
                </c:pt>
                <c:pt idx="3298">
                  <c:v>41412.56250000267</c:v>
                </c:pt>
                <c:pt idx="3299">
                  <c:v>41412.569444447116</c:v>
                </c:pt>
                <c:pt idx="3300">
                  <c:v>41412.576388891561</c:v>
                </c:pt>
                <c:pt idx="3301">
                  <c:v>41412.583333336006</c:v>
                </c:pt>
                <c:pt idx="3302">
                  <c:v>41412.590277780451</c:v>
                </c:pt>
                <c:pt idx="3303">
                  <c:v>41412.597222224897</c:v>
                </c:pt>
                <c:pt idx="3304">
                  <c:v>41412.604166669342</c:v>
                </c:pt>
                <c:pt idx="3305">
                  <c:v>41412.611111113787</c:v>
                </c:pt>
                <c:pt idx="3306">
                  <c:v>41412.618055558232</c:v>
                </c:pt>
                <c:pt idx="3307">
                  <c:v>41412.625000002678</c:v>
                </c:pt>
                <c:pt idx="3308">
                  <c:v>41412.631944447123</c:v>
                </c:pt>
                <c:pt idx="3309">
                  <c:v>41412.638888891568</c:v>
                </c:pt>
                <c:pt idx="3310">
                  <c:v>41412.645833336013</c:v>
                </c:pt>
                <c:pt idx="3311">
                  <c:v>41412.652777780459</c:v>
                </c:pt>
                <c:pt idx="3312">
                  <c:v>41412.659722224904</c:v>
                </c:pt>
                <c:pt idx="3313">
                  <c:v>41412.666666669349</c:v>
                </c:pt>
                <c:pt idx="3314">
                  <c:v>41412.673611113794</c:v>
                </c:pt>
                <c:pt idx="3315">
                  <c:v>41412.68055555824</c:v>
                </c:pt>
                <c:pt idx="3316">
                  <c:v>41412.687500002685</c:v>
                </c:pt>
                <c:pt idx="3317">
                  <c:v>41412.69444444713</c:v>
                </c:pt>
                <c:pt idx="3318">
                  <c:v>41412.701388891575</c:v>
                </c:pt>
                <c:pt idx="3319">
                  <c:v>41412.708333336021</c:v>
                </c:pt>
                <c:pt idx="3320">
                  <c:v>41412.715277780466</c:v>
                </c:pt>
                <c:pt idx="3321">
                  <c:v>41412.722222224911</c:v>
                </c:pt>
                <c:pt idx="3322">
                  <c:v>41412.729166669356</c:v>
                </c:pt>
                <c:pt idx="3323">
                  <c:v>41412.736111113802</c:v>
                </c:pt>
                <c:pt idx="3324">
                  <c:v>41412.743055558247</c:v>
                </c:pt>
                <c:pt idx="3325">
                  <c:v>41412.750000002692</c:v>
                </c:pt>
                <c:pt idx="3326">
                  <c:v>41412.756944447137</c:v>
                </c:pt>
                <c:pt idx="3327">
                  <c:v>41412.763888891583</c:v>
                </c:pt>
                <c:pt idx="3328">
                  <c:v>41412.770833336028</c:v>
                </c:pt>
                <c:pt idx="3329">
                  <c:v>41412.777777780473</c:v>
                </c:pt>
                <c:pt idx="3330">
                  <c:v>41412.784722224918</c:v>
                </c:pt>
                <c:pt idx="3331">
                  <c:v>41412.791666669364</c:v>
                </c:pt>
                <c:pt idx="3332">
                  <c:v>41412.798611113809</c:v>
                </c:pt>
                <c:pt idx="3333">
                  <c:v>41412.805555558254</c:v>
                </c:pt>
                <c:pt idx="3334">
                  <c:v>41412.812500002699</c:v>
                </c:pt>
                <c:pt idx="3335">
                  <c:v>41412.819444447145</c:v>
                </c:pt>
                <c:pt idx="3336">
                  <c:v>41412.82638889159</c:v>
                </c:pt>
                <c:pt idx="3337">
                  <c:v>41412.833333336035</c:v>
                </c:pt>
                <c:pt idx="3338">
                  <c:v>41412.84027778048</c:v>
                </c:pt>
                <c:pt idx="3339">
                  <c:v>41412.847222224926</c:v>
                </c:pt>
                <c:pt idx="3340">
                  <c:v>41412.854166669371</c:v>
                </c:pt>
                <c:pt idx="3341">
                  <c:v>41412.861111113816</c:v>
                </c:pt>
                <c:pt idx="3342">
                  <c:v>41412.868055558261</c:v>
                </c:pt>
                <c:pt idx="3343">
                  <c:v>41412.875000002707</c:v>
                </c:pt>
                <c:pt idx="3344">
                  <c:v>41412.881944447152</c:v>
                </c:pt>
                <c:pt idx="3345">
                  <c:v>41412.888888891597</c:v>
                </c:pt>
                <c:pt idx="3346">
                  <c:v>41412.895833336042</c:v>
                </c:pt>
                <c:pt idx="3347">
                  <c:v>41412.902777780488</c:v>
                </c:pt>
                <c:pt idx="3348">
                  <c:v>41412.909722224933</c:v>
                </c:pt>
                <c:pt idx="3349">
                  <c:v>41412.916666669378</c:v>
                </c:pt>
                <c:pt idx="3350">
                  <c:v>41412.923611113823</c:v>
                </c:pt>
                <c:pt idx="3351">
                  <c:v>41412.930555558269</c:v>
                </c:pt>
                <c:pt idx="3352">
                  <c:v>41412.937500002714</c:v>
                </c:pt>
                <c:pt idx="3353">
                  <c:v>41412.944444447159</c:v>
                </c:pt>
                <c:pt idx="3354">
                  <c:v>41412.951388891604</c:v>
                </c:pt>
                <c:pt idx="3355">
                  <c:v>41412.95833333605</c:v>
                </c:pt>
                <c:pt idx="3356">
                  <c:v>41412.965277780495</c:v>
                </c:pt>
                <c:pt idx="3357">
                  <c:v>41412.97222222494</c:v>
                </c:pt>
                <c:pt idx="3358">
                  <c:v>41412.979166669385</c:v>
                </c:pt>
                <c:pt idx="3359">
                  <c:v>41412.986111113831</c:v>
                </c:pt>
                <c:pt idx="3360">
                  <c:v>41412.993055558276</c:v>
                </c:pt>
                <c:pt idx="3361">
                  <c:v>41413.000000002721</c:v>
                </c:pt>
                <c:pt idx="3362">
                  <c:v>41413.006944447166</c:v>
                </c:pt>
                <c:pt idx="3363">
                  <c:v>41413.013888891612</c:v>
                </c:pt>
                <c:pt idx="3364">
                  <c:v>41413.020833336057</c:v>
                </c:pt>
                <c:pt idx="3365">
                  <c:v>41413.027777780502</c:v>
                </c:pt>
                <c:pt idx="3366">
                  <c:v>41413.034722224947</c:v>
                </c:pt>
                <c:pt idx="3367">
                  <c:v>41413.041666669393</c:v>
                </c:pt>
                <c:pt idx="3368">
                  <c:v>41413.048611113838</c:v>
                </c:pt>
                <c:pt idx="3369">
                  <c:v>41413.055555558283</c:v>
                </c:pt>
                <c:pt idx="3370">
                  <c:v>41413.062500002728</c:v>
                </c:pt>
                <c:pt idx="3371">
                  <c:v>41413.069444447174</c:v>
                </c:pt>
                <c:pt idx="3372">
                  <c:v>41413.076388891619</c:v>
                </c:pt>
                <c:pt idx="3373">
                  <c:v>41413.083333336064</c:v>
                </c:pt>
                <c:pt idx="3374">
                  <c:v>41413.090277780509</c:v>
                </c:pt>
                <c:pt idx="3375">
                  <c:v>41413.097222224955</c:v>
                </c:pt>
                <c:pt idx="3376">
                  <c:v>41413.1041666694</c:v>
                </c:pt>
                <c:pt idx="3377">
                  <c:v>41413.111111113845</c:v>
                </c:pt>
                <c:pt idx="3378">
                  <c:v>41413.118055558291</c:v>
                </c:pt>
                <c:pt idx="3379">
                  <c:v>41413.125000002736</c:v>
                </c:pt>
                <c:pt idx="3380">
                  <c:v>41413.131944447181</c:v>
                </c:pt>
                <c:pt idx="3381">
                  <c:v>41413.138888891626</c:v>
                </c:pt>
                <c:pt idx="3382">
                  <c:v>41413.145833336072</c:v>
                </c:pt>
                <c:pt idx="3383">
                  <c:v>41413.152777780517</c:v>
                </c:pt>
                <c:pt idx="3384">
                  <c:v>41413.159722224962</c:v>
                </c:pt>
                <c:pt idx="3385">
                  <c:v>41413.166666669407</c:v>
                </c:pt>
                <c:pt idx="3386">
                  <c:v>41413.173611113853</c:v>
                </c:pt>
                <c:pt idx="3387">
                  <c:v>41413.180555558298</c:v>
                </c:pt>
                <c:pt idx="3388">
                  <c:v>41413.187500002743</c:v>
                </c:pt>
                <c:pt idx="3389">
                  <c:v>41413.194444447188</c:v>
                </c:pt>
                <c:pt idx="3390">
                  <c:v>41413.201388891634</c:v>
                </c:pt>
                <c:pt idx="3391">
                  <c:v>41413.208333336079</c:v>
                </c:pt>
                <c:pt idx="3392">
                  <c:v>41413.215277780524</c:v>
                </c:pt>
                <c:pt idx="3393">
                  <c:v>41413.222222224969</c:v>
                </c:pt>
                <c:pt idx="3394">
                  <c:v>41413.229166669415</c:v>
                </c:pt>
                <c:pt idx="3395">
                  <c:v>41413.23611111386</c:v>
                </c:pt>
                <c:pt idx="3396">
                  <c:v>41413.243055558305</c:v>
                </c:pt>
                <c:pt idx="3397">
                  <c:v>41413.25000000275</c:v>
                </c:pt>
                <c:pt idx="3398">
                  <c:v>41413.256944447196</c:v>
                </c:pt>
                <c:pt idx="3399">
                  <c:v>41413.263888891641</c:v>
                </c:pt>
                <c:pt idx="3400">
                  <c:v>41413.270833336086</c:v>
                </c:pt>
                <c:pt idx="3401">
                  <c:v>41413.277777780531</c:v>
                </c:pt>
                <c:pt idx="3402">
                  <c:v>41413.284722224977</c:v>
                </c:pt>
                <c:pt idx="3403">
                  <c:v>41413.291666669422</c:v>
                </c:pt>
                <c:pt idx="3404">
                  <c:v>41413.298611113867</c:v>
                </c:pt>
                <c:pt idx="3405">
                  <c:v>41413.305555558312</c:v>
                </c:pt>
                <c:pt idx="3406">
                  <c:v>41413.312500002758</c:v>
                </c:pt>
                <c:pt idx="3407">
                  <c:v>41413.319444447203</c:v>
                </c:pt>
                <c:pt idx="3408">
                  <c:v>41413.326388891648</c:v>
                </c:pt>
                <c:pt idx="3409">
                  <c:v>41413.333333336093</c:v>
                </c:pt>
                <c:pt idx="3410">
                  <c:v>41413.340277780539</c:v>
                </c:pt>
                <c:pt idx="3411">
                  <c:v>41413.347222224984</c:v>
                </c:pt>
                <c:pt idx="3412">
                  <c:v>41413.354166669429</c:v>
                </c:pt>
                <c:pt idx="3413">
                  <c:v>41413.361111113874</c:v>
                </c:pt>
                <c:pt idx="3414">
                  <c:v>41413.36805555832</c:v>
                </c:pt>
                <c:pt idx="3415">
                  <c:v>41413.375000002765</c:v>
                </c:pt>
                <c:pt idx="3416">
                  <c:v>41413.38194444721</c:v>
                </c:pt>
                <c:pt idx="3417">
                  <c:v>41413.388888891655</c:v>
                </c:pt>
                <c:pt idx="3418">
                  <c:v>41413.395833336101</c:v>
                </c:pt>
                <c:pt idx="3419">
                  <c:v>41413.402777780546</c:v>
                </c:pt>
                <c:pt idx="3420">
                  <c:v>41413.409722224991</c:v>
                </c:pt>
                <c:pt idx="3421">
                  <c:v>41413.416666669436</c:v>
                </c:pt>
                <c:pt idx="3422">
                  <c:v>41413.423611113882</c:v>
                </c:pt>
                <c:pt idx="3423">
                  <c:v>41413.430555558327</c:v>
                </c:pt>
                <c:pt idx="3424">
                  <c:v>41413.437500002772</c:v>
                </c:pt>
                <c:pt idx="3425">
                  <c:v>41413.444444447217</c:v>
                </c:pt>
                <c:pt idx="3426">
                  <c:v>41413.451388891663</c:v>
                </c:pt>
                <c:pt idx="3427">
                  <c:v>41413.458333336108</c:v>
                </c:pt>
                <c:pt idx="3428">
                  <c:v>41413.465277780553</c:v>
                </c:pt>
                <c:pt idx="3429">
                  <c:v>41413.472222224998</c:v>
                </c:pt>
                <c:pt idx="3430">
                  <c:v>41413.479166669444</c:v>
                </c:pt>
                <c:pt idx="3431">
                  <c:v>41413.486111113889</c:v>
                </c:pt>
                <c:pt idx="3432">
                  <c:v>41413.493055558334</c:v>
                </c:pt>
                <c:pt idx="3433">
                  <c:v>41413.500000002779</c:v>
                </c:pt>
                <c:pt idx="3434">
                  <c:v>41413.506944447225</c:v>
                </c:pt>
                <c:pt idx="3435">
                  <c:v>41413.51388889167</c:v>
                </c:pt>
                <c:pt idx="3436">
                  <c:v>41413.520833336115</c:v>
                </c:pt>
                <c:pt idx="3437">
                  <c:v>41413.52777778056</c:v>
                </c:pt>
                <c:pt idx="3438">
                  <c:v>41413.534722225006</c:v>
                </c:pt>
                <c:pt idx="3439">
                  <c:v>41413.541666669451</c:v>
                </c:pt>
                <c:pt idx="3440">
                  <c:v>41413.548611113896</c:v>
                </c:pt>
                <c:pt idx="3441">
                  <c:v>41413.555555558341</c:v>
                </c:pt>
                <c:pt idx="3442">
                  <c:v>41413.562500002787</c:v>
                </c:pt>
                <c:pt idx="3443">
                  <c:v>41413.569444447232</c:v>
                </c:pt>
                <c:pt idx="3444">
                  <c:v>41413.576388891677</c:v>
                </c:pt>
                <c:pt idx="3445">
                  <c:v>41413.583333336122</c:v>
                </c:pt>
                <c:pt idx="3446">
                  <c:v>41413.590277780568</c:v>
                </c:pt>
                <c:pt idx="3447">
                  <c:v>41413.597222225013</c:v>
                </c:pt>
                <c:pt idx="3448">
                  <c:v>41413.604166669458</c:v>
                </c:pt>
                <c:pt idx="3449">
                  <c:v>41413.611111113903</c:v>
                </c:pt>
                <c:pt idx="3450">
                  <c:v>41413.618055558349</c:v>
                </c:pt>
                <c:pt idx="3451">
                  <c:v>41413.625000002794</c:v>
                </c:pt>
                <c:pt idx="3452">
                  <c:v>41413.631944447239</c:v>
                </c:pt>
                <c:pt idx="3453">
                  <c:v>41413.638888891684</c:v>
                </c:pt>
                <c:pt idx="3454">
                  <c:v>41413.64583333613</c:v>
                </c:pt>
                <c:pt idx="3455">
                  <c:v>41413.652777780575</c:v>
                </c:pt>
                <c:pt idx="3456">
                  <c:v>41413.65972222502</c:v>
                </c:pt>
                <c:pt idx="3457">
                  <c:v>41413.666666669465</c:v>
                </c:pt>
                <c:pt idx="3458">
                  <c:v>41413.673611113911</c:v>
                </c:pt>
                <c:pt idx="3459">
                  <c:v>41413.680555558356</c:v>
                </c:pt>
                <c:pt idx="3460">
                  <c:v>41413.687500002801</c:v>
                </c:pt>
                <c:pt idx="3461">
                  <c:v>41413.694444447246</c:v>
                </c:pt>
                <c:pt idx="3462">
                  <c:v>41413.701388891692</c:v>
                </c:pt>
                <c:pt idx="3463">
                  <c:v>41413.708333336137</c:v>
                </c:pt>
                <c:pt idx="3464">
                  <c:v>41413.715277780582</c:v>
                </c:pt>
                <c:pt idx="3465">
                  <c:v>41413.722222225028</c:v>
                </c:pt>
                <c:pt idx="3466">
                  <c:v>41413.729166669473</c:v>
                </c:pt>
                <c:pt idx="3467">
                  <c:v>41413.736111113918</c:v>
                </c:pt>
                <c:pt idx="3468">
                  <c:v>41413.743055558363</c:v>
                </c:pt>
                <c:pt idx="3469">
                  <c:v>41413.750000002809</c:v>
                </c:pt>
                <c:pt idx="3470">
                  <c:v>41413.756944447254</c:v>
                </c:pt>
                <c:pt idx="3471">
                  <c:v>41413.763888891699</c:v>
                </c:pt>
                <c:pt idx="3472">
                  <c:v>41413.770833336144</c:v>
                </c:pt>
                <c:pt idx="3473">
                  <c:v>41413.77777778059</c:v>
                </c:pt>
                <c:pt idx="3474">
                  <c:v>41413.784722225035</c:v>
                </c:pt>
                <c:pt idx="3475">
                  <c:v>41413.79166666948</c:v>
                </c:pt>
                <c:pt idx="3476">
                  <c:v>41413.798611113925</c:v>
                </c:pt>
                <c:pt idx="3477">
                  <c:v>41413.805555558371</c:v>
                </c:pt>
                <c:pt idx="3478">
                  <c:v>41413.812500002816</c:v>
                </c:pt>
                <c:pt idx="3479">
                  <c:v>41413.819444447261</c:v>
                </c:pt>
                <c:pt idx="3480">
                  <c:v>41413.826388891706</c:v>
                </c:pt>
                <c:pt idx="3481">
                  <c:v>41413.833333336152</c:v>
                </c:pt>
                <c:pt idx="3482">
                  <c:v>41413.840277780597</c:v>
                </c:pt>
                <c:pt idx="3483">
                  <c:v>41413.847222225042</c:v>
                </c:pt>
                <c:pt idx="3484">
                  <c:v>41413.854166669487</c:v>
                </c:pt>
                <c:pt idx="3485">
                  <c:v>41413.861111113933</c:v>
                </c:pt>
                <c:pt idx="3486">
                  <c:v>41413.868055558378</c:v>
                </c:pt>
                <c:pt idx="3487">
                  <c:v>41413.875000002823</c:v>
                </c:pt>
                <c:pt idx="3488">
                  <c:v>41413.881944447268</c:v>
                </c:pt>
                <c:pt idx="3489">
                  <c:v>41413.888888891714</c:v>
                </c:pt>
                <c:pt idx="3490">
                  <c:v>41413.895833336159</c:v>
                </c:pt>
                <c:pt idx="3491">
                  <c:v>41413.902777780604</c:v>
                </c:pt>
                <c:pt idx="3492">
                  <c:v>41413.909722225049</c:v>
                </c:pt>
                <c:pt idx="3493">
                  <c:v>41413.916666669495</c:v>
                </c:pt>
                <c:pt idx="3494">
                  <c:v>41413.92361111394</c:v>
                </c:pt>
                <c:pt idx="3495">
                  <c:v>41413.930555558385</c:v>
                </c:pt>
                <c:pt idx="3496">
                  <c:v>41413.93750000283</c:v>
                </c:pt>
                <c:pt idx="3497">
                  <c:v>41413.944444447276</c:v>
                </c:pt>
                <c:pt idx="3498">
                  <c:v>41413.951388891721</c:v>
                </c:pt>
                <c:pt idx="3499">
                  <c:v>41413.958333336166</c:v>
                </c:pt>
                <c:pt idx="3500">
                  <c:v>41413.965277780611</c:v>
                </c:pt>
                <c:pt idx="3501">
                  <c:v>41413.972222225057</c:v>
                </c:pt>
                <c:pt idx="3502">
                  <c:v>41413.979166669502</c:v>
                </c:pt>
                <c:pt idx="3503">
                  <c:v>41413.986111113947</c:v>
                </c:pt>
                <c:pt idx="3504">
                  <c:v>41413.993055558392</c:v>
                </c:pt>
                <c:pt idx="3505">
                  <c:v>41414.000000002838</c:v>
                </c:pt>
                <c:pt idx="3506">
                  <c:v>41414.006944447283</c:v>
                </c:pt>
                <c:pt idx="3507">
                  <c:v>41414.013888891728</c:v>
                </c:pt>
                <c:pt idx="3508">
                  <c:v>41414.020833336173</c:v>
                </c:pt>
                <c:pt idx="3509">
                  <c:v>41414.027777780619</c:v>
                </c:pt>
                <c:pt idx="3510">
                  <c:v>41414.034722225064</c:v>
                </c:pt>
                <c:pt idx="3511">
                  <c:v>41414.041666669509</c:v>
                </c:pt>
                <c:pt idx="3512">
                  <c:v>41414.048611113954</c:v>
                </c:pt>
                <c:pt idx="3513">
                  <c:v>41414.0555555584</c:v>
                </c:pt>
                <c:pt idx="3514">
                  <c:v>41414.062500002845</c:v>
                </c:pt>
                <c:pt idx="3515">
                  <c:v>41414.06944444729</c:v>
                </c:pt>
                <c:pt idx="3516">
                  <c:v>41414.076388891735</c:v>
                </c:pt>
                <c:pt idx="3517">
                  <c:v>41414.083333336181</c:v>
                </c:pt>
                <c:pt idx="3518">
                  <c:v>41414.090277780626</c:v>
                </c:pt>
                <c:pt idx="3519">
                  <c:v>41414.097222225071</c:v>
                </c:pt>
                <c:pt idx="3520">
                  <c:v>41414.104166669516</c:v>
                </c:pt>
                <c:pt idx="3521">
                  <c:v>41414.111111113962</c:v>
                </c:pt>
                <c:pt idx="3522">
                  <c:v>41414.118055558407</c:v>
                </c:pt>
                <c:pt idx="3523">
                  <c:v>41414.125000002852</c:v>
                </c:pt>
                <c:pt idx="3524">
                  <c:v>41414.131944447297</c:v>
                </c:pt>
                <c:pt idx="3525">
                  <c:v>41414.138888891743</c:v>
                </c:pt>
                <c:pt idx="3526">
                  <c:v>41414.145833336188</c:v>
                </c:pt>
                <c:pt idx="3527">
                  <c:v>41414.152777780633</c:v>
                </c:pt>
                <c:pt idx="3528">
                  <c:v>41414.159722225078</c:v>
                </c:pt>
                <c:pt idx="3529">
                  <c:v>41414.166666669524</c:v>
                </c:pt>
                <c:pt idx="3530">
                  <c:v>41414.173611113969</c:v>
                </c:pt>
                <c:pt idx="3531">
                  <c:v>41414.180555558414</c:v>
                </c:pt>
                <c:pt idx="3532">
                  <c:v>41414.187500002859</c:v>
                </c:pt>
                <c:pt idx="3533">
                  <c:v>41414.194444447305</c:v>
                </c:pt>
                <c:pt idx="3534">
                  <c:v>41414.20138889175</c:v>
                </c:pt>
                <c:pt idx="3535">
                  <c:v>41414.208333336195</c:v>
                </c:pt>
                <c:pt idx="3536">
                  <c:v>41414.21527778064</c:v>
                </c:pt>
                <c:pt idx="3537">
                  <c:v>41414.222222225086</c:v>
                </c:pt>
                <c:pt idx="3538">
                  <c:v>41414.229166669531</c:v>
                </c:pt>
                <c:pt idx="3539">
                  <c:v>41414.236111113976</c:v>
                </c:pt>
                <c:pt idx="3540">
                  <c:v>41414.243055558421</c:v>
                </c:pt>
                <c:pt idx="3541">
                  <c:v>41414.250000002867</c:v>
                </c:pt>
                <c:pt idx="3542">
                  <c:v>41414.256944447312</c:v>
                </c:pt>
                <c:pt idx="3543">
                  <c:v>41414.263888891757</c:v>
                </c:pt>
                <c:pt idx="3544">
                  <c:v>41414.270833336202</c:v>
                </c:pt>
                <c:pt idx="3545">
                  <c:v>41414.277777780648</c:v>
                </c:pt>
                <c:pt idx="3546">
                  <c:v>41414.284722225093</c:v>
                </c:pt>
                <c:pt idx="3547">
                  <c:v>41414.291666669538</c:v>
                </c:pt>
                <c:pt idx="3548">
                  <c:v>41414.298611113983</c:v>
                </c:pt>
                <c:pt idx="3549">
                  <c:v>41414.305555558429</c:v>
                </c:pt>
                <c:pt idx="3550">
                  <c:v>41414.312500002874</c:v>
                </c:pt>
                <c:pt idx="3551">
                  <c:v>41414.319444447319</c:v>
                </c:pt>
                <c:pt idx="3552">
                  <c:v>41414.326388891765</c:v>
                </c:pt>
                <c:pt idx="3553">
                  <c:v>41414.33333333621</c:v>
                </c:pt>
                <c:pt idx="3554">
                  <c:v>41414.340277780655</c:v>
                </c:pt>
                <c:pt idx="3555">
                  <c:v>41414.3472222251</c:v>
                </c:pt>
                <c:pt idx="3556">
                  <c:v>41414.354166669546</c:v>
                </c:pt>
                <c:pt idx="3557">
                  <c:v>41414.361111113991</c:v>
                </c:pt>
                <c:pt idx="3558">
                  <c:v>41414.368055558436</c:v>
                </c:pt>
                <c:pt idx="3559">
                  <c:v>41414.375000002881</c:v>
                </c:pt>
                <c:pt idx="3560">
                  <c:v>41414.381944447327</c:v>
                </c:pt>
                <c:pt idx="3561">
                  <c:v>41414.388888891772</c:v>
                </c:pt>
                <c:pt idx="3562">
                  <c:v>41414.395833336217</c:v>
                </c:pt>
                <c:pt idx="3563">
                  <c:v>41414.402777780662</c:v>
                </c:pt>
                <c:pt idx="3564">
                  <c:v>41414.409722225108</c:v>
                </c:pt>
                <c:pt idx="3565">
                  <c:v>41414.416666669553</c:v>
                </c:pt>
                <c:pt idx="3566">
                  <c:v>41414.423611113998</c:v>
                </c:pt>
                <c:pt idx="3567">
                  <c:v>41414.430555558443</c:v>
                </c:pt>
                <c:pt idx="3568">
                  <c:v>41414.437500002889</c:v>
                </c:pt>
                <c:pt idx="3569">
                  <c:v>41414.444444447334</c:v>
                </c:pt>
                <c:pt idx="3570">
                  <c:v>41414.451388891779</c:v>
                </c:pt>
                <c:pt idx="3571">
                  <c:v>41414.458333336224</c:v>
                </c:pt>
                <c:pt idx="3572">
                  <c:v>41414.46527778067</c:v>
                </c:pt>
                <c:pt idx="3573">
                  <c:v>41414.472222225115</c:v>
                </c:pt>
                <c:pt idx="3574">
                  <c:v>41414.47916666956</c:v>
                </c:pt>
                <c:pt idx="3575">
                  <c:v>41414.486111114005</c:v>
                </c:pt>
                <c:pt idx="3576">
                  <c:v>41414.493055558451</c:v>
                </c:pt>
                <c:pt idx="3577">
                  <c:v>41414.500000002896</c:v>
                </c:pt>
                <c:pt idx="3578">
                  <c:v>41414.506944447341</c:v>
                </c:pt>
                <c:pt idx="3579">
                  <c:v>41414.513888891786</c:v>
                </c:pt>
                <c:pt idx="3580">
                  <c:v>41414.520833336232</c:v>
                </c:pt>
                <c:pt idx="3581">
                  <c:v>41414.527777780677</c:v>
                </c:pt>
                <c:pt idx="3582">
                  <c:v>41414.534722225122</c:v>
                </c:pt>
                <c:pt idx="3583">
                  <c:v>41414.541666669567</c:v>
                </c:pt>
                <c:pt idx="3584">
                  <c:v>41414.548611114013</c:v>
                </c:pt>
                <c:pt idx="3585">
                  <c:v>41414.555555558458</c:v>
                </c:pt>
                <c:pt idx="3586">
                  <c:v>41414.562500002903</c:v>
                </c:pt>
                <c:pt idx="3587">
                  <c:v>41414.569444447348</c:v>
                </c:pt>
                <c:pt idx="3588">
                  <c:v>41414.576388891794</c:v>
                </c:pt>
                <c:pt idx="3589">
                  <c:v>41414.583333336239</c:v>
                </c:pt>
                <c:pt idx="3590">
                  <c:v>41414.590277780684</c:v>
                </c:pt>
                <c:pt idx="3591">
                  <c:v>41414.597222225129</c:v>
                </c:pt>
                <c:pt idx="3592">
                  <c:v>41414.604166669575</c:v>
                </c:pt>
                <c:pt idx="3593">
                  <c:v>41414.61111111402</c:v>
                </c:pt>
                <c:pt idx="3594">
                  <c:v>41414.618055558465</c:v>
                </c:pt>
                <c:pt idx="3595">
                  <c:v>41414.62500000291</c:v>
                </c:pt>
                <c:pt idx="3596">
                  <c:v>41414.631944447356</c:v>
                </c:pt>
                <c:pt idx="3597">
                  <c:v>41414.638888891801</c:v>
                </c:pt>
                <c:pt idx="3598">
                  <c:v>41414.645833336246</c:v>
                </c:pt>
                <c:pt idx="3599">
                  <c:v>41414.652777780691</c:v>
                </c:pt>
                <c:pt idx="3600">
                  <c:v>41414.659722225137</c:v>
                </c:pt>
                <c:pt idx="3601">
                  <c:v>41414.666666669582</c:v>
                </c:pt>
                <c:pt idx="3602">
                  <c:v>41414.673611114027</c:v>
                </c:pt>
                <c:pt idx="3603">
                  <c:v>41414.680555558472</c:v>
                </c:pt>
                <c:pt idx="3604">
                  <c:v>41414.687500002918</c:v>
                </c:pt>
                <c:pt idx="3605">
                  <c:v>41414.694444447363</c:v>
                </c:pt>
                <c:pt idx="3606">
                  <c:v>41414.701388891808</c:v>
                </c:pt>
                <c:pt idx="3607">
                  <c:v>41414.708333336253</c:v>
                </c:pt>
                <c:pt idx="3608">
                  <c:v>41414.715277780699</c:v>
                </c:pt>
                <c:pt idx="3609">
                  <c:v>41414.722222225144</c:v>
                </c:pt>
                <c:pt idx="3610">
                  <c:v>41414.729166669589</c:v>
                </c:pt>
                <c:pt idx="3611">
                  <c:v>41414.736111114034</c:v>
                </c:pt>
                <c:pt idx="3612">
                  <c:v>41414.74305555848</c:v>
                </c:pt>
                <c:pt idx="3613">
                  <c:v>41414.750000002925</c:v>
                </c:pt>
                <c:pt idx="3614">
                  <c:v>41414.75694444737</c:v>
                </c:pt>
                <c:pt idx="3615">
                  <c:v>41414.763888891815</c:v>
                </c:pt>
                <c:pt idx="3616">
                  <c:v>41414.770833336261</c:v>
                </c:pt>
                <c:pt idx="3617">
                  <c:v>41414.777777780706</c:v>
                </c:pt>
                <c:pt idx="3618">
                  <c:v>41414.784722225151</c:v>
                </c:pt>
                <c:pt idx="3619">
                  <c:v>41414.791666669596</c:v>
                </c:pt>
                <c:pt idx="3620">
                  <c:v>41414.798611114042</c:v>
                </c:pt>
                <c:pt idx="3621">
                  <c:v>41414.805555558487</c:v>
                </c:pt>
                <c:pt idx="3622">
                  <c:v>41414.812500002932</c:v>
                </c:pt>
                <c:pt idx="3623">
                  <c:v>41414.819444447377</c:v>
                </c:pt>
                <c:pt idx="3624">
                  <c:v>41414.826388891823</c:v>
                </c:pt>
                <c:pt idx="3625">
                  <c:v>41414.833333336268</c:v>
                </c:pt>
                <c:pt idx="3626">
                  <c:v>41414.840277780713</c:v>
                </c:pt>
                <c:pt idx="3627">
                  <c:v>41414.847222225158</c:v>
                </c:pt>
                <c:pt idx="3628">
                  <c:v>41414.854166669604</c:v>
                </c:pt>
                <c:pt idx="3629">
                  <c:v>41414.861111114049</c:v>
                </c:pt>
                <c:pt idx="3630">
                  <c:v>41414.868055558494</c:v>
                </c:pt>
                <c:pt idx="3631">
                  <c:v>41414.875000002939</c:v>
                </c:pt>
                <c:pt idx="3632">
                  <c:v>41414.881944447385</c:v>
                </c:pt>
                <c:pt idx="3633">
                  <c:v>41414.88888889183</c:v>
                </c:pt>
                <c:pt idx="3634">
                  <c:v>41414.895833336275</c:v>
                </c:pt>
                <c:pt idx="3635">
                  <c:v>41414.90277778072</c:v>
                </c:pt>
                <c:pt idx="3636">
                  <c:v>41414.909722225166</c:v>
                </c:pt>
                <c:pt idx="3637">
                  <c:v>41414.916666669611</c:v>
                </c:pt>
                <c:pt idx="3638">
                  <c:v>41414.923611114056</c:v>
                </c:pt>
                <c:pt idx="3639">
                  <c:v>41414.930555558502</c:v>
                </c:pt>
                <c:pt idx="3640">
                  <c:v>41414.937500002947</c:v>
                </c:pt>
                <c:pt idx="3641">
                  <c:v>41414.944444447392</c:v>
                </c:pt>
                <c:pt idx="3642">
                  <c:v>41414.951388891837</c:v>
                </c:pt>
                <c:pt idx="3643">
                  <c:v>41414.958333336283</c:v>
                </c:pt>
                <c:pt idx="3644">
                  <c:v>41414.965277780728</c:v>
                </c:pt>
                <c:pt idx="3645">
                  <c:v>41414.972222225173</c:v>
                </c:pt>
                <c:pt idx="3646">
                  <c:v>41414.979166669618</c:v>
                </c:pt>
                <c:pt idx="3647">
                  <c:v>41414.986111114064</c:v>
                </c:pt>
                <c:pt idx="3648">
                  <c:v>41414.993055558509</c:v>
                </c:pt>
                <c:pt idx="3649">
                  <c:v>41415.000000002954</c:v>
                </c:pt>
                <c:pt idx="3650">
                  <c:v>41415.006944447399</c:v>
                </c:pt>
                <c:pt idx="3651">
                  <c:v>41415.013888891845</c:v>
                </c:pt>
                <c:pt idx="3652">
                  <c:v>41415.02083333629</c:v>
                </c:pt>
                <c:pt idx="3653">
                  <c:v>41415.027777780735</c:v>
                </c:pt>
                <c:pt idx="3654">
                  <c:v>41415.03472222518</c:v>
                </c:pt>
                <c:pt idx="3655">
                  <c:v>41415.041666669626</c:v>
                </c:pt>
                <c:pt idx="3656">
                  <c:v>41415.048611114071</c:v>
                </c:pt>
                <c:pt idx="3657">
                  <c:v>41415.055555558516</c:v>
                </c:pt>
                <c:pt idx="3658">
                  <c:v>41415.062500002961</c:v>
                </c:pt>
                <c:pt idx="3659">
                  <c:v>41415.069444447407</c:v>
                </c:pt>
                <c:pt idx="3660">
                  <c:v>41415.076388891852</c:v>
                </c:pt>
                <c:pt idx="3661">
                  <c:v>41415.083333336297</c:v>
                </c:pt>
                <c:pt idx="3662">
                  <c:v>41415.090277780742</c:v>
                </c:pt>
                <c:pt idx="3663">
                  <c:v>41415.097222225188</c:v>
                </c:pt>
                <c:pt idx="3664">
                  <c:v>41415.104166669633</c:v>
                </c:pt>
                <c:pt idx="3665">
                  <c:v>41415.111111114078</c:v>
                </c:pt>
                <c:pt idx="3666">
                  <c:v>41415.118055558523</c:v>
                </c:pt>
                <c:pt idx="3667">
                  <c:v>41415.125000002969</c:v>
                </c:pt>
                <c:pt idx="3668">
                  <c:v>41415.131944447414</c:v>
                </c:pt>
                <c:pt idx="3669">
                  <c:v>41415.138888891859</c:v>
                </c:pt>
                <c:pt idx="3670">
                  <c:v>41415.145833336304</c:v>
                </c:pt>
                <c:pt idx="3671">
                  <c:v>41415.15277778075</c:v>
                </c:pt>
                <c:pt idx="3672">
                  <c:v>41415.159722225195</c:v>
                </c:pt>
                <c:pt idx="3673">
                  <c:v>41415.16666666964</c:v>
                </c:pt>
                <c:pt idx="3674">
                  <c:v>41415.173611114085</c:v>
                </c:pt>
                <c:pt idx="3675">
                  <c:v>41415.180555558531</c:v>
                </c:pt>
                <c:pt idx="3676">
                  <c:v>41415.187500002976</c:v>
                </c:pt>
                <c:pt idx="3677">
                  <c:v>41415.194444447421</c:v>
                </c:pt>
                <c:pt idx="3678">
                  <c:v>41415.201388891866</c:v>
                </c:pt>
                <c:pt idx="3679">
                  <c:v>41415.208333336312</c:v>
                </c:pt>
                <c:pt idx="3680">
                  <c:v>41415.215277780757</c:v>
                </c:pt>
                <c:pt idx="3681">
                  <c:v>41415.222222225202</c:v>
                </c:pt>
                <c:pt idx="3682">
                  <c:v>41415.229166669647</c:v>
                </c:pt>
                <c:pt idx="3683">
                  <c:v>41415.236111114093</c:v>
                </c:pt>
                <c:pt idx="3684">
                  <c:v>41415.243055558538</c:v>
                </c:pt>
                <c:pt idx="3685">
                  <c:v>41415.250000002983</c:v>
                </c:pt>
                <c:pt idx="3686">
                  <c:v>41415.256944447428</c:v>
                </c:pt>
                <c:pt idx="3687">
                  <c:v>41415.263888891874</c:v>
                </c:pt>
                <c:pt idx="3688">
                  <c:v>41415.270833336319</c:v>
                </c:pt>
                <c:pt idx="3689">
                  <c:v>41415.277777780764</c:v>
                </c:pt>
                <c:pt idx="3690">
                  <c:v>41415.284722225209</c:v>
                </c:pt>
                <c:pt idx="3691">
                  <c:v>41415.291666669655</c:v>
                </c:pt>
                <c:pt idx="3692">
                  <c:v>41415.2986111141</c:v>
                </c:pt>
                <c:pt idx="3693">
                  <c:v>41415.305555558545</c:v>
                </c:pt>
                <c:pt idx="3694">
                  <c:v>41415.31250000299</c:v>
                </c:pt>
                <c:pt idx="3695">
                  <c:v>41415.319444447436</c:v>
                </c:pt>
                <c:pt idx="3696">
                  <c:v>41415.326388891881</c:v>
                </c:pt>
                <c:pt idx="3697">
                  <c:v>41415.333333336326</c:v>
                </c:pt>
                <c:pt idx="3698">
                  <c:v>41415.340277780771</c:v>
                </c:pt>
                <c:pt idx="3699">
                  <c:v>41415.347222225217</c:v>
                </c:pt>
                <c:pt idx="3700">
                  <c:v>41415.354166669662</c:v>
                </c:pt>
                <c:pt idx="3701">
                  <c:v>41415.361111114107</c:v>
                </c:pt>
                <c:pt idx="3702">
                  <c:v>41415.368055558552</c:v>
                </c:pt>
                <c:pt idx="3703">
                  <c:v>41415.375000002998</c:v>
                </c:pt>
                <c:pt idx="3704">
                  <c:v>41415.381944447443</c:v>
                </c:pt>
                <c:pt idx="3705">
                  <c:v>41415.388888891888</c:v>
                </c:pt>
                <c:pt idx="3706">
                  <c:v>41415.395833336333</c:v>
                </c:pt>
                <c:pt idx="3707">
                  <c:v>41415.402777780779</c:v>
                </c:pt>
                <c:pt idx="3708">
                  <c:v>41415.409722225224</c:v>
                </c:pt>
                <c:pt idx="3709">
                  <c:v>41415.416666669669</c:v>
                </c:pt>
                <c:pt idx="3710">
                  <c:v>41415.423611114114</c:v>
                </c:pt>
                <c:pt idx="3711">
                  <c:v>41415.43055555856</c:v>
                </c:pt>
                <c:pt idx="3712">
                  <c:v>41415.437500003005</c:v>
                </c:pt>
                <c:pt idx="3713">
                  <c:v>41415.44444444745</c:v>
                </c:pt>
                <c:pt idx="3714">
                  <c:v>41415.451388891895</c:v>
                </c:pt>
                <c:pt idx="3715">
                  <c:v>41415.458333336341</c:v>
                </c:pt>
                <c:pt idx="3716">
                  <c:v>41415.465277780786</c:v>
                </c:pt>
                <c:pt idx="3717">
                  <c:v>41415.472222225231</c:v>
                </c:pt>
                <c:pt idx="3718">
                  <c:v>41415.479166669676</c:v>
                </c:pt>
                <c:pt idx="3719">
                  <c:v>41415.486111114122</c:v>
                </c:pt>
                <c:pt idx="3720">
                  <c:v>41415.493055558567</c:v>
                </c:pt>
                <c:pt idx="3721">
                  <c:v>41415.500000003012</c:v>
                </c:pt>
                <c:pt idx="3722">
                  <c:v>41415.506944447457</c:v>
                </c:pt>
                <c:pt idx="3723">
                  <c:v>41415.513888891903</c:v>
                </c:pt>
                <c:pt idx="3724">
                  <c:v>41415.520833336348</c:v>
                </c:pt>
                <c:pt idx="3725">
                  <c:v>41415.527777780793</c:v>
                </c:pt>
                <c:pt idx="3726">
                  <c:v>41415.534722225239</c:v>
                </c:pt>
                <c:pt idx="3727">
                  <c:v>41415.541666669684</c:v>
                </c:pt>
                <c:pt idx="3728">
                  <c:v>41415.548611114129</c:v>
                </c:pt>
                <c:pt idx="3729">
                  <c:v>41415.555555558574</c:v>
                </c:pt>
                <c:pt idx="3730">
                  <c:v>41415.56250000302</c:v>
                </c:pt>
                <c:pt idx="3731">
                  <c:v>41415.569444447465</c:v>
                </c:pt>
                <c:pt idx="3732">
                  <c:v>41415.57638889191</c:v>
                </c:pt>
                <c:pt idx="3733">
                  <c:v>41415.583333336355</c:v>
                </c:pt>
                <c:pt idx="3734">
                  <c:v>41415.590277780801</c:v>
                </c:pt>
                <c:pt idx="3735">
                  <c:v>41415.597222225246</c:v>
                </c:pt>
                <c:pt idx="3736">
                  <c:v>41415.604166669691</c:v>
                </c:pt>
                <c:pt idx="3737">
                  <c:v>41415.611111114136</c:v>
                </c:pt>
                <c:pt idx="3738">
                  <c:v>41415.618055558582</c:v>
                </c:pt>
                <c:pt idx="3739">
                  <c:v>41415.625000003027</c:v>
                </c:pt>
                <c:pt idx="3740">
                  <c:v>41415.631944447472</c:v>
                </c:pt>
                <c:pt idx="3741">
                  <c:v>41415.638888891917</c:v>
                </c:pt>
                <c:pt idx="3742">
                  <c:v>41415.645833336363</c:v>
                </c:pt>
                <c:pt idx="3743">
                  <c:v>41415.652777780808</c:v>
                </c:pt>
                <c:pt idx="3744">
                  <c:v>41415.659722225253</c:v>
                </c:pt>
                <c:pt idx="3745">
                  <c:v>41415.666666669698</c:v>
                </c:pt>
                <c:pt idx="3746">
                  <c:v>41415.673611114144</c:v>
                </c:pt>
                <c:pt idx="3747">
                  <c:v>41415.680555558589</c:v>
                </c:pt>
                <c:pt idx="3748">
                  <c:v>41415.687500003034</c:v>
                </c:pt>
                <c:pt idx="3749">
                  <c:v>41415.694444447479</c:v>
                </c:pt>
                <c:pt idx="3750">
                  <c:v>41415.701388891925</c:v>
                </c:pt>
                <c:pt idx="3751">
                  <c:v>41415.70833333637</c:v>
                </c:pt>
                <c:pt idx="3752">
                  <c:v>41415.715277780815</c:v>
                </c:pt>
                <c:pt idx="3753">
                  <c:v>41415.72222222526</c:v>
                </c:pt>
                <c:pt idx="3754">
                  <c:v>41415.729166669706</c:v>
                </c:pt>
                <c:pt idx="3755">
                  <c:v>41415.736111114151</c:v>
                </c:pt>
                <c:pt idx="3756">
                  <c:v>41415.743055558596</c:v>
                </c:pt>
                <c:pt idx="3757">
                  <c:v>41415.750000003041</c:v>
                </c:pt>
                <c:pt idx="3758">
                  <c:v>41415.756944447487</c:v>
                </c:pt>
                <c:pt idx="3759">
                  <c:v>41415.763888891932</c:v>
                </c:pt>
                <c:pt idx="3760">
                  <c:v>41415.770833336377</c:v>
                </c:pt>
                <c:pt idx="3761">
                  <c:v>41415.777777780822</c:v>
                </c:pt>
                <c:pt idx="3762">
                  <c:v>41415.784722225268</c:v>
                </c:pt>
                <c:pt idx="3763">
                  <c:v>41415.791666669713</c:v>
                </c:pt>
                <c:pt idx="3764">
                  <c:v>41415.798611114158</c:v>
                </c:pt>
                <c:pt idx="3765">
                  <c:v>41415.805555558603</c:v>
                </c:pt>
                <c:pt idx="3766">
                  <c:v>41415.812500003049</c:v>
                </c:pt>
                <c:pt idx="3767">
                  <c:v>41415.819444447494</c:v>
                </c:pt>
                <c:pt idx="3768">
                  <c:v>41415.826388891939</c:v>
                </c:pt>
                <c:pt idx="3769">
                  <c:v>41415.833333336384</c:v>
                </c:pt>
                <c:pt idx="3770">
                  <c:v>41415.84027778083</c:v>
                </c:pt>
                <c:pt idx="3771">
                  <c:v>41415.847222225275</c:v>
                </c:pt>
                <c:pt idx="3772">
                  <c:v>41415.85416666972</c:v>
                </c:pt>
                <c:pt idx="3773">
                  <c:v>41415.861111114165</c:v>
                </c:pt>
                <c:pt idx="3774">
                  <c:v>41415.868055558611</c:v>
                </c:pt>
                <c:pt idx="3775">
                  <c:v>41415.875000003056</c:v>
                </c:pt>
                <c:pt idx="3776">
                  <c:v>41415.881944447501</c:v>
                </c:pt>
                <c:pt idx="3777">
                  <c:v>41415.888888891946</c:v>
                </c:pt>
                <c:pt idx="3778">
                  <c:v>41415.895833336392</c:v>
                </c:pt>
                <c:pt idx="3779">
                  <c:v>41415.902777780837</c:v>
                </c:pt>
                <c:pt idx="3780">
                  <c:v>41415.909722225282</c:v>
                </c:pt>
                <c:pt idx="3781">
                  <c:v>41415.916666669727</c:v>
                </c:pt>
                <c:pt idx="3782">
                  <c:v>41415.923611114173</c:v>
                </c:pt>
                <c:pt idx="3783">
                  <c:v>41415.930555558618</c:v>
                </c:pt>
                <c:pt idx="3784">
                  <c:v>41415.937500003063</c:v>
                </c:pt>
                <c:pt idx="3785">
                  <c:v>41415.944444447508</c:v>
                </c:pt>
                <c:pt idx="3786">
                  <c:v>41415.951388891954</c:v>
                </c:pt>
                <c:pt idx="3787">
                  <c:v>41415.958333336399</c:v>
                </c:pt>
                <c:pt idx="3788">
                  <c:v>41415.965277780844</c:v>
                </c:pt>
                <c:pt idx="3789">
                  <c:v>41415.972222225289</c:v>
                </c:pt>
                <c:pt idx="3790">
                  <c:v>41415.979166669735</c:v>
                </c:pt>
                <c:pt idx="3791">
                  <c:v>41415.98611111418</c:v>
                </c:pt>
                <c:pt idx="3792">
                  <c:v>41415.993055558625</c:v>
                </c:pt>
                <c:pt idx="3793">
                  <c:v>41416.00000000307</c:v>
                </c:pt>
                <c:pt idx="3794">
                  <c:v>41416.006944447516</c:v>
                </c:pt>
                <c:pt idx="3795">
                  <c:v>41416.013888891961</c:v>
                </c:pt>
                <c:pt idx="3796">
                  <c:v>41416.020833336406</c:v>
                </c:pt>
                <c:pt idx="3797">
                  <c:v>41416.027777780851</c:v>
                </c:pt>
                <c:pt idx="3798">
                  <c:v>41416.034722225297</c:v>
                </c:pt>
                <c:pt idx="3799">
                  <c:v>41416.041666669742</c:v>
                </c:pt>
                <c:pt idx="3800">
                  <c:v>41416.048611114187</c:v>
                </c:pt>
                <c:pt idx="3801">
                  <c:v>41416.055555558632</c:v>
                </c:pt>
                <c:pt idx="3802">
                  <c:v>41416.062500003078</c:v>
                </c:pt>
                <c:pt idx="3803">
                  <c:v>41416.069444447523</c:v>
                </c:pt>
                <c:pt idx="3804">
                  <c:v>41416.076388891968</c:v>
                </c:pt>
                <c:pt idx="3805">
                  <c:v>41416.083333336413</c:v>
                </c:pt>
                <c:pt idx="3806">
                  <c:v>41416.090277780859</c:v>
                </c:pt>
                <c:pt idx="3807">
                  <c:v>41416.097222225304</c:v>
                </c:pt>
                <c:pt idx="3808">
                  <c:v>41416.104166669749</c:v>
                </c:pt>
                <c:pt idx="3809">
                  <c:v>41416.111111114195</c:v>
                </c:pt>
                <c:pt idx="3810">
                  <c:v>41416.11805555864</c:v>
                </c:pt>
                <c:pt idx="3811">
                  <c:v>41416.125000003085</c:v>
                </c:pt>
                <c:pt idx="3812">
                  <c:v>41416.13194444753</c:v>
                </c:pt>
                <c:pt idx="3813">
                  <c:v>41416.138888891976</c:v>
                </c:pt>
                <c:pt idx="3814">
                  <c:v>41416.145833336421</c:v>
                </c:pt>
                <c:pt idx="3815">
                  <c:v>41416.152777780866</c:v>
                </c:pt>
                <c:pt idx="3816">
                  <c:v>41416.159722225311</c:v>
                </c:pt>
                <c:pt idx="3817">
                  <c:v>41416.166666669757</c:v>
                </c:pt>
                <c:pt idx="3818">
                  <c:v>41416.173611114202</c:v>
                </c:pt>
                <c:pt idx="3819">
                  <c:v>41416.180555558647</c:v>
                </c:pt>
                <c:pt idx="3820">
                  <c:v>41416.187500003092</c:v>
                </c:pt>
                <c:pt idx="3821">
                  <c:v>41416.194444447538</c:v>
                </c:pt>
                <c:pt idx="3822">
                  <c:v>41416.201388891983</c:v>
                </c:pt>
                <c:pt idx="3823">
                  <c:v>41416.208333336428</c:v>
                </c:pt>
                <c:pt idx="3824">
                  <c:v>41416.215277780873</c:v>
                </c:pt>
                <c:pt idx="3825">
                  <c:v>41416.222222225319</c:v>
                </c:pt>
                <c:pt idx="3826">
                  <c:v>41416.229166669764</c:v>
                </c:pt>
                <c:pt idx="3827">
                  <c:v>41416.236111114209</c:v>
                </c:pt>
                <c:pt idx="3828">
                  <c:v>41416.243055558654</c:v>
                </c:pt>
                <c:pt idx="3829">
                  <c:v>41416.2500000031</c:v>
                </c:pt>
                <c:pt idx="3830">
                  <c:v>41416.256944447545</c:v>
                </c:pt>
                <c:pt idx="3831">
                  <c:v>41416.26388889199</c:v>
                </c:pt>
                <c:pt idx="3832">
                  <c:v>41416.270833336435</c:v>
                </c:pt>
                <c:pt idx="3833">
                  <c:v>41416.277777780881</c:v>
                </c:pt>
                <c:pt idx="3834">
                  <c:v>41416.284722225326</c:v>
                </c:pt>
                <c:pt idx="3835">
                  <c:v>41416.291666669771</c:v>
                </c:pt>
                <c:pt idx="3836">
                  <c:v>41416.298611114216</c:v>
                </c:pt>
                <c:pt idx="3837">
                  <c:v>41416.305555558662</c:v>
                </c:pt>
                <c:pt idx="3838">
                  <c:v>41416.312500003107</c:v>
                </c:pt>
                <c:pt idx="3839">
                  <c:v>41416.319444447552</c:v>
                </c:pt>
                <c:pt idx="3840">
                  <c:v>41416.326388891997</c:v>
                </c:pt>
                <c:pt idx="3841">
                  <c:v>41416.333333336443</c:v>
                </c:pt>
                <c:pt idx="3842">
                  <c:v>41416.340277780888</c:v>
                </c:pt>
                <c:pt idx="3843">
                  <c:v>41416.347222225333</c:v>
                </c:pt>
                <c:pt idx="3844">
                  <c:v>41416.354166669778</c:v>
                </c:pt>
                <c:pt idx="3845">
                  <c:v>41416.361111114224</c:v>
                </c:pt>
                <c:pt idx="3846">
                  <c:v>41416.368055558669</c:v>
                </c:pt>
                <c:pt idx="3847">
                  <c:v>41416.375000003114</c:v>
                </c:pt>
                <c:pt idx="3848">
                  <c:v>41416.381944447559</c:v>
                </c:pt>
                <c:pt idx="3849">
                  <c:v>41416.388888892005</c:v>
                </c:pt>
                <c:pt idx="3850">
                  <c:v>41416.39583333645</c:v>
                </c:pt>
                <c:pt idx="3851">
                  <c:v>41416.402777780895</c:v>
                </c:pt>
                <c:pt idx="3852">
                  <c:v>41416.40972222534</c:v>
                </c:pt>
                <c:pt idx="3853">
                  <c:v>41416.416666669786</c:v>
                </c:pt>
                <c:pt idx="3854">
                  <c:v>41416.423611114231</c:v>
                </c:pt>
                <c:pt idx="3855">
                  <c:v>41416.430555558676</c:v>
                </c:pt>
                <c:pt idx="3856">
                  <c:v>41416.437500003121</c:v>
                </c:pt>
                <c:pt idx="3857">
                  <c:v>41416.444444447567</c:v>
                </c:pt>
                <c:pt idx="3858">
                  <c:v>41416.451388892012</c:v>
                </c:pt>
                <c:pt idx="3859">
                  <c:v>41416.458333336457</c:v>
                </c:pt>
                <c:pt idx="3860">
                  <c:v>41416.465277780902</c:v>
                </c:pt>
                <c:pt idx="3861">
                  <c:v>41416.472222225348</c:v>
                </c:pt>
                <c:pt idx="3862">
                  <c:v>41416.479166669793</c:v>
                </c:pt>
                <c:pt idx="3863">
                  <c:v>41416.486111114238</c:v>
                </c:pt>
                <c:pt idx="3864">
                  <c:v>41416.493055558683</c:v>
                </c:pt>
                <c:pt idx="3865">
                  <c:v>41416.500000003129</c:v>
                </c:pt>
                <c:pt idx="3866">
                  <c:v>41416.506944447574</c:v>
                </c:pt>
                <c:pt idx="3867">
                  <c:v>41416.513888892019</c:v>
                </c:pt>
                <c:pt idx="3868">
                  <c:v>41416.520833336464</c:v>
                </c:pt>
                <c:pt idx="3869">
                  <c:v>41416.52777778091</c:v>
                </c:pt>
                <c:pt idx="3870">
                  <c:v>41416.534722225355</c:v>
                </c:pt>
                <c:pt idx="3871">
                  <c:v>41416.5416666698</c:v>
                </c:pt>
                <c:pt idx="3872">
                  <c:v>41416.548611114245</c:v>
                </c:pt>
                <c:pt idx="3873">
                  <c:v>41416.555555558691</c:v>
                </c:pt>
                <c:pt idx="3874">
                  <c:v>41416.562500003136</c:v>
                </c:pt>
                <c:pt idx="3875">
                  <c:v>41416.569444447581</c:v>
                </c:pt>
                <c:pt idx="3876">
                  <c:v>41416.576388892026</c:v>
                </c:pt>
                <c:pt idx="3877">
                  <c:v>41416.583333336472</c:v>
                </c:pt>
                <c:pt idx="3878">
                  <c:v>41416.590277780917</c:v>
                </c:pt>
                <c:pt idx="3879">
                  <c:v>41416.597222225362</c:v>
                </c:pt>
                <c:pt idx="3880">
                  <c:v>41416.604166669807</c:v>
                </c:pt>
                <c:pt idx="3881">
                  <c:v>41416.611111114253</c:v>
                </c:pt>
                <c:pt idx="3882">
                  <c:v>41416.618055558698</c:v>
                </c:pt>
                <c:pt idx="3883">
                  <c:v>41416.625000003143</c:v>
                </c:pt>
                <c:pt idx="3884">
                  <c:v>41416.631944447588</c:v>
                </c:pt>
                <c:pt idx="3885">
                  <c:v>41416.638888892034</c:v>
                </c:pt>
                <c:pt idx="3886">
                  <c:v>41416.645833336479</c:v>
                </c:pt>
                <c:pt idx="3887">
                  <c:v>41416.652777780924</c:v>
                </c:pt>
                <c:pt idx="3888">
                  <c:v>41416.659722225369</c:v>
                </c:pt>
                <c:pt idx="3889">
                  <c:v>41416.666666669815</c:v>
                </c:pt>
                <c:pt idx="3890">
                  <c:v>41416.67361111426</c:v>
                </c:pt>
                <c:pt idx="3891">
                  <c:v>41416.680555558705</c:v>
                </c:pt>
                <c:pt idx="3892">
                  <c:v>41416.68750000315</c:v>
                </c:pt>
                <c:pt idx="3893">
                  <c:v>41416.694444447596</c:v>
                </c:pt>
                <c:pt idx="3894">
                  <c:v>41416.701388892041</c:v>
                </c:pt>
                <c:pt idx="3895">
                  <c:v>41416.708333336486</c:v>
                </c:pt>
                <c:pt idx="3896">
                  <c:v>41416.715277780932</c:v>
                </c:pt>
                <c:pt idx="3897">
                  <c:v>41416.722222225377</c:v>
                </c:pt>
                <c:pt idx="3898">
                  <c:v>41416.729166669822</c:v>
                </c:pt>
                <c:pt idx="3899">
                  <c:v>41416.736111114267</c:v>
                </c:pt>
                <c:pt idx="3900">
                  <c:v>41416.743055558713</c:v>
                </c:pt>
                <c:pt idx="3901">
                  <c:v>41416.750000003158</c:v>
                </c:pt>
                <c:pt idx="3902">
                  <c:v>41416.756944447603</c:v>
                </c:pt>
                <c:pt idx="3903">
                  <c:v>41416.763888892048</c:v>
                </c:pt>
                <c:pt idx="3904">
                  <c:v>41416.770833336494</c:v>
                </c:pt>
                <c:pt idx="3905">
                  <c:v>41416.777777780939</c:v>
                </c:pt>
                <c:pt idx="3906">
                  <c:v>41416.784722225384</c:v>
                </c:pt>
                <c:pt idx="3907">
                  <c:v>41416.791666669829</c:v>
                </c:pt>
                <c:pt idx="3908">
                  <c:v>41416.798611114275</c:v>
                </c:pt>
                <c:pt idx="3909">
                  <c:v>41416.80555555872</c:v>
                </c:pt>
                <c:pt idx="3910">
                  <c:v>41416.812500003165</c:v>
                </c:pt>
                <c:pt idx="3911">
                  <c:v>41416.81944444761</c:v>
                </c:pt>
                <c:pt idx="3912">
                  <c:v>41416.826388892056</c:v>
                </c:pt>
                <c:pt idx="3913">
                  <c:v>41416.833333336501</c:v>
                </c:pt>
                <c:pt idx="3914">
                  <c:v>41416.840277780946</c:v>
                </c:pt>
                <c:pt idx="3915">
                  <c:v>41416.847222225391</c:v>
                </c:pt>
                <c:pt idx="3916">
                  <c:v>41416.854166669837</c:v>
                </c:pt>
                <c:pt idx="3917">
                  <c:v>41416.861111114282</c:v>
                </c:pt>
                <c:pt idx="3918">
                  <c:v>41416.868055558727</c:v>
                </c:pt>
                <c:pt idx="3919">
                  <c:v>41416.875000003172</c:v>
                </c:pt>
                <c:pt idx="3920">
                  <c:v>41416.881944447618</c:v>
                </c:pt>
                <c:pt idx="3921">
                  <c:v>41416.888888892063</c:v>
                </c:pt>
                <c:pt idx="3922">
                  <c:v>41416.895833336508</c:v>
                </c:pt>
                <c:pt idx="3923">
                  <c:v>41416.902777780953</c:v>
                </c:pt>
                <c:pt idx="3924">
                  <c:v>41416.909722225399</c:v>
                </c:pt>
                <c:pt idx="3925">
                  <c:v>41416.916666669844</c:v>
                </c:pt>
                <c:pt idx="3926">
                  <c:v>41416.923611114289</c:v>
                </c:pt>
                <c:pt idx="3927">
                  <c:v>41416.930555558734</c:v>
                </c:pt>
                <c:pt idx="3928">
                  <c:v>41416.93750000318</c:v>
                </c:pt>
                <c:pt idx="3929">
                  <c:v>41416.944444447625</c:v>
                </c:pt>
                <c:pt idx="3930">
                  <c:v>41416.95138889207</c:v>
                </c:pt>
                <c:pt idx="3931">
                  <c:v>41416.958333336515</c:v>
                </c:pt>
                <c:pt idx="3932">
                  <c:v>41416.965277780961</c:v>
                </c:pt>
                <c:pt idx="3933">
                  <c:v>41416.972222225406</c:v>
                </c:pt>
                <c:pt idx="3934">
                  <c:v>41416.979166669851</c:v>
                </c:pt>
                <c:pt idx="3935">
                  <c:v>41416.986111114296</c:v>
                </c:pt>
                <c:pt idx="3936">
                  <c:v>41416.993055558742</c:v>
                </c:pt>
                <c:pt idx="3937">
                  <c:v>41417.000000003187</c:v>
                </c:pt>
                <c:pt idx="3938">
                  <c:v>41417.006944447632</c:v>
                </c:pt>
                <c:pt idx="3939">
                  <c:v>41417.013888892077</c:v>
                </c:pt>
                <c:pt idx="3940">
                  <c:v>41417.020833336523</c:v>
                </c:pt>
                <c:pt idx="3941">
                  <c:v>41417.027777780968</c:v>
                </c:pt>
                <c:pt idx="3942">
                  <c:v>41417.034722225413</c:v>
                </c:pt>
                <c:pt idx="3943">
                  <c:v>41417.041666669858</c:v>
                </c:pt>
                <c:pt idx="3944">
                  <c:v>41417.048611114304</c:v>
                </c:pt>
                <c:pt idx="3945">
                  <c:v>41417.055555558749</c:v>
                </c:pt>
                <c:pt idx="3946">
                  <c:v>41417.062500003194</c:v>
                </c:pt>
                <c:pt idx="3947">
                  <c:v>41417.069444447639</c:v>
                </c:pt>
                <c:pt idx="3948">
                  <c:v>41417.076388892085</c:v>
                </c:pt>
                <c:pt idx="3949">
                  <c:v>41417.08333333653</c:v>
                </c:pt>
                <c:pt idx="3950">
                  <c:v>41417.090277780975</c:v>
                </c:pt>
                <c:pt idx="3951">
                  <c:v>41417.09722222542</c:v>
                </c:pt>
                <c:pt idx="3952">
                  <c:v>41417.104166669866</c:v>
                </c:pt>
                <c:pt idx="3953">
                  <c:v>41417.111111114311</c:v>
                </c:pt>
                <c:pt idx="3954">
                  <c:v>41417.118055558756</c:v>
                </c:pt>
                <c:pt idx="3955">
                  <c:v>41417.125000003201</c:v>
                </c:pt>
                <c:pt idx="3956">
                  <c:v>41417.131944447647</c:v>
                </c:pt>
                <c:pt idx="3957">
                  <c:v>41417.138888892092</c:v>
                </c:pt>
                <c:pt idx="3958">
                  <c:v>41417.145833336537</c:v>
                </c:pt>
                <c:pt idx="3959">
                  <c:v>41417.152777780982</c:v>
                </c:pt>
                <c:pt idx="3960">
                  <c:v>41417.159722225428</c:v>
                </c:pt>
                <c:pt idx="3961">
                  <c:v>41417.166666669873</c:v>
                </c:pt>
                <c:pt idx="3962">
                  <c:v>41417.173611114318</c:v>
                </c:pt>
                <c:pt idx="3963">
                  <c:v>41417.180555558763</c:v>
                </c:pt>
                <c:pt idx="3964">
                  <c:v>41417.187500003209</c:v>
                </c:pt>
                <c:pt idx="3965">
                  <c:v>41417.194444447654</c:v>
                </c:pt>
                <c:pt idx="3966">
                  <c:v>41417.201388892099</c:v>
                </c:pt>
                <c:pt idx="3967">
                  <c:v>41417.208333336544</c:v>
                </c:pt>
                <c:pt idx="3968">
                  <c:v>41417.21527778099</c:v>
                </c:pt>
                <c:pt idx="3969">
                  <c:v>41417.222222225435</c:v>
                </c:pt>
                <c:pt idx="3970">
                  <c:v>41417.22916666988</c:v>
                </c:pt>
                <c:pt idx="3971">
                  <c:v>41417.236111114325</c:v>
                </c:pt>
                <c:pt idx="3972">
                  <c:v>41417.243055558771</c:v>
                </c:pt>
                <c:pt idx="3973">
                  <c:v>41417.250000003216</c:v>
                </c:pt>
                <c:pt idx="3974">
                  <c:v>41417.256944447661</c:v>
                </c:pt>
                <c:pt idx="3975">
                  <c:v>41417.263888892106</c:v>
                </c:pt>
                <c:pt idx="3976">
                  <c:v>41417.270833336552</c:v>
                </c:pt>
                <c:pt idx="3977">
                  <c:v>41417.277777780997</c:v>
                </c:pt>
                <c:pt idx="3978">
                  <c:v>41417.284722225442</c:v>
                </c:pt>
                <c:pt idx="3979">
                  <c:v>41417.291666669887</c:v>
                </c:pt>
                <c:pt idx="3980">
                  <c:v>41417.298611114333</c:v>
                </c:pt>
                <c:pt idx="3981">
                  <c:v>41417.305555558778</c:v>
                </c:pt>
                <c:pt idx="3982">
                  <c:v>41417.312500003223</c:v>
                </c:pt>
                <c:pt idx="3983">
                  <c:v>41417.319444447669</c:v>
                </c:pt>
                <c:pt idx="3984">
                  <c:v>41417.326388892114</c:v>
                </c:pt>
                <c:pt idx="3985">
                  <c:v>41417.333333336559</c:v>
                </c:pt>
                <c:pt idx="3986">
                  <c:v>41417.340277781004</c:v>
                </c:pt>
                <c:pt idx="3987">
                  <c:v>41417.34722222545</c:v>
                </c:pt>
                <c:pt idx="3988">
                  <c:v>41417.354166669895</c:v>
                </c:pt>
                <c:pt idx="3989">
                  <c:v>41417.36111111434</c:v>
                </c:pt>
                <c:pt idx="3990">
                  <c:v>41417.368055558785</c:v>
                </c:pt>
                <c:pt idx="3991">
                  <c:v>41417.375000003231</c:v>
                </c:pt>
                <c:pt idx="3992">
                  <c:v>41417.381944447676</c:v>
                </c:pt>
                <c:pt idx="3993">
                  <c:v>41417.388888892121</c:v>
                </c:pt>
                <c:pt idx="3994">
                  <c:v>41417.395833336566</c:v>
                </c:pt>
                <c:pt idx="3995">
                  <c:v>41417.402777781012</c:v>
                </c:pt>
                <c:pt idx="3996">
                  <c:v>41417.409722225457</c:v>
                </c:pt>
                <c:pt idx="3997">
                  <c:v>41417.416666669902</c:v>
                </c:pt>
                <c:pt idx="3998">
                  <c:v>41417.423611114347</c:v>
                </c:pt>
                <c:pt idx="3999">
                  <c:v>41417.430555558793</c:v>
                </c:pt>
                <c:pt idx="4000">
                  <c:v>41417.437500003238</c:v>
                </c:pt>
                <c:pt idx="4001">
                  <c:v>41417.444444447683</c:v>
                </c:pt>
                <c:pt idx="4002">
                  <c:v>41417.451388892128</c:v>
                </c:pt>
                <c:pt idx="4003">
                  <c:v>41417.458333336574</c:v>
                </c:pt>
                <c:pt idx="4004">
                  <c:v>41417.465277781019</c:v>
                </c:pt>
                <c:pt idx="4005">
                  <c:v>41417.472222225464</c:v>
                </c:pt>
                <c:pt idx="4006">
                  <c:v>41417.479166669909</c:v>
                </c:pt>
                <c:pt idx="4007">
                  <c:v>41417.486111114355</c:v>
                </c:pt>
                <c:pt idx="4008">
                  <c:v>41417.4930555588</c:v>
                </c:pt>
                <c:pt idx="4009">
                  <c:v>41417.500000003245</c:v>
                </c:pt>
                <c:pt idx="4010">
                  <c:v>41417.50694444769</c:v>
                </c:pt>
                <c:pt idx="4011">
                  <c:v>41417.513888892136</c:v>
                </c:pt>
                <c:pt idx="4012">
                  <c:v>41417.520833336581</c:v>
                </c:pt>
                <c:pt idx="4013">
                  <c:v>41417.527777781026</c:v>
                </c:pt>
                <c:pt idx="4014">
                  <c:v>41417.534722225471</c:v>
                </c:pt>
                <c:pt idx="4015">
                  <c:v>41417.541666669917</c:v>
                </c:pt>
                <c:pt idx="4016">
                  <c:v>41417.548611114362</c:v>
                </c:pt>
                <c:pt idx="4017">
                  <c:v>41417.555555558807</c:v>
                </c:pt>
                <c:pt idx="4018">
                  <c:v>41417.562500003252</c:v>
                </c:pt>
                <c:pt idx="4019">
                  <c:v>41417.569444447698</c:v>
                </c:pt>
                <c:pt idx="4020">
                  <c:v>41417.576388892143</c:v>
                </c:pt>
                <c:pt idx="4021">
                  <c:v>41417.583333336588</c:v>
                </c:pt>
                <c:pt idx="4022">
                  <c:v>41417.590277781033</c:v>
                </c:pt>
                <c:pt idx="4023">
                  <c:v>41417.597222225479</c:v>
                </c:pt>
                <c:pt idx="4024">
                  <c:v>41417.604166669924</c:v>
                </c:pt>
                <c:pt idx="4025">
                  <c:v>41417.611111114369</c:v>
                </c:pt>
                <c:pt idx="4026">
                  <c:v>41417.618055558814</c:v>
                </c:pt>
                <c:pt idx="4027">
                  <c:v>41417.62500000326</c:v>
                </c:pt>
                <c:pt idx="4028">
                  <c:v>41417.631944447705</c:v>
                </c:pt>
                <c:pt idx="4029">
                  <c:v>41417.63888889215</c:v>
                </c:pt>
                <c:pt idx="4030">
                  <c:v>41417.645833336595</c:v>
                </c:pt>
                <c:pt idx="4031">
                  <c:v>41417.652777781041</c:v>
                </c:pt>
                <c:pt idx="4032">
                  <c:v>41417.659722225486</c:v>
                </c:pt>
                <c:pt idx="4033">
                  <c:v>41417.666666669931</c:v>
                </c:pt>
                <c:pt idx="4034">
                  <c:v>41417.673611114376</c:v>
                </c:pt>
                <c:pt idx="4035">
                  <c:v>41417.680555558822</c:v>
                </c:pt>
                <c:pt idx="4036">
                  <c:v>41417.687500003267</c:v>
                </c:pt>
                <c:pt idx="4037">
                  <c:v>41417.694444447712</c:v>
                </c:pt>
                <c:pt idx="4038">
                  <c:v>41417.701388892157</c:v>
                </c:pt>
                <c:pt idx="4039">
                  <c:v>41417.708333336603</c:v>
                </c:pt>
                <c:pt idx="4040">
                  <c:v>41417.715277781048</c:v>
                </c:pt>
                <c:pt idx="4041">
                  <c:v>41417.722222225493</c:v>
                </c:pt>
                <c:pt idx="4042">
                  <c:v>41417.729166669938</c:v>
                </c:pt>
                <c:pt idx="4043">
                  <c:v>41417.736111114384</c:v>
                </c:pt>
                <c:pt idx="4044">
                  <c:v>41417.743055558829</c:v>
                </c:pt>
                <c:pt idx="4045">
                  <c:v>41417.750000003274</c:v>
                </c:pt>
                <c:pt idx="4046">
                  <c:v>41417.756944447719</c:v>
                </c:pt>
                <c:pt idx="4047">
                  <c:v>41417.763888892165</c:v>
                </c:pt>
                <c:pt idx="4048">
                  <c:v>41417.77083333661</c:v>
                </c:pt>
                <c:pt idx="4049">
                  <c:v>41417.777777781055</c:v>
                </c:pt>
                <c:pt idx="4050">
                  <c:v>41417.7847222255</c:v>
                </c:pt>
                <c:pt idx="4051">
                  <c:v>41417.791666669946</c:v>
                </c:pt>
                <c:pt idx="4052">
                  <c:v>41417.798611114391</c:v>
                </c:pt>
                <c:pt idx="4053">
                  <c:v>41417.805555558836</c:v>
                </c:pt>
                <c:pt idx="4054">
                  <c:v>41417.812500003281</c:v>
                </c:pt>
                <c:pt idx="4055">
                  <c:v>41417.819444447727</c:v>
                </c:pt>
                <c:pt idx="4056">
                  <c:v>41417.826388892172</c:v>
                </c:pt>
                <c:pt idx="4057">
                  <c:v>41417.833333336617</c:v>
                </c:pt>
                <c:pt idx="4058">
                  <c:v>41417.840277781062</c:v>
                </c:pt>
                <c:pt idx="4059">
                  <c:v>41417.847222225508</c:v>
                </c:pt>
                <c:pt idx="4060">
                  <c:v>41417.854166669953</c:v>
                </c:pt>
                <c:pt idx="4061">
                  <c:v>41417.861111114398</c:v>
                </c:pt>
                <c:pt idx="4062">
                  <c:v>41417.868055558843</c:v>
                </c:pt>
                <c:pt idx="4063">
                  <c:v>41417.875000003289</c:v>
                </c:pt>
                <c:pt idx="4064">
                  <c:v>41417.881944447734</c:v>
                </c:pt>
                <c:pt idx="4065">
                  <c:v>41417.888888892179</c:v>
                </c:pt>
                <c:pt idx="4066">
                  <c:v>41417.895833336624</c:v>
                </c:pt>
                <c:pt idx="4067">
                  <c:v>41417.90277778107</c:v>
                </c:pt>
                <c:pt idx="4068">
                  <c:v>41417.909722225515</c:v>
                </c:pt>
                <c:pt idx="4069">
                  <c:v>41417.91666666996</c:v>
                </c:pt>
                <c:pt idx="4070">
                  <c:v>41417.923611114406</c:v>
                </c:pt>
                <c:pt idx="4071">
                  <c:v>41417.930555558851</c:v>
                </c:pt>
                <c:pt idx="4072">
                  <c:v>41417.937500003296</c:v>
                </c:pt>
                <c:pt idx="4073">
                  <c:v>41417.944444447741</c:v>
                </c:pt>
                <c:pt idx="4074">
                  <c:v>41417.951388892187</c:v>
                </c:pt>
                <c:pt idx="4075">
                  <c:v>41417.958333336632</c:v>
                </c:pt>
                <c:pt idx="4076">
                  <c:v>41417.965277781077</c:v>
                </c:pt>
                <c:pt idx="4077">
                  <c:v>41417.972222225522</c:v>
                </c:pt>
                <c:pt idx="4078">
                  <c:v>41417.979166669968</c:v>
                </c:pt>
                <c:pt idx="4079">
                  <c:v>41417.986111114413</c:v>
                </c:pt>
                <c:pt idx="4080">
                  <c:v>41417.993055558858</c:v>
                </c:pt>
                <c:pt idx="4081">
                  <c:v>41418.000000003303</c:v>
                </c:pt>
                <c:pt idx="4082">
                  <c:v>41418.006944447749</c:v>
                </c:pt>
                <c:pt idx="4083">
                  <c:v>41418.013888892194</c:v>
                </c:pt>
                <c:pt idx="4084">
                  <c:v>41418.020833336639</c:v>
                </c:pt>
                <c:pt idx="4085">
                  <c:v>41418.027777781084</c:v>
                </c:pt>
                <c:pt idx="4086">
                  <c:v>41418.03472222553</c:v>
                </c:pt>
                <c:pt idx="4087">
                  <c:v>41418.041666669975</c:v>
                </c:pt>
                <c:pt idx="4088">
                  <c:v>41418.04861111442</c:v>
                </c:pt>
                <c:pt idx="4089">
                  <c:v>41418.055555558865</c:v>
                </c:pt>
                <c:pt idx="4090">
                  <c:v>41418.062500003311</c:v>
                </c:pt>
                <c:pt idx="4091">
                  <c:v>41418.069444447756</c:v>
                </c:pt>
                <c:pt idx="4092">
                  <c:v>41418.076388892201</c:v>
                </c:pt>
                <c:pt idx="4093">
                  <c:v>41418.083333336646</c:v>
                </c:pt>
                <c:pt idx="4094">
                  <c:v>41418.090277781092</c:v>
                </c:pt>
                <c:pt idx="4095">
                  <c:v>41418.097222225537</c:v>
                </c:pt>
                <c:pt idx="4096">
                  <c:v>41418.104166669982</c:v>
                </c:pt>
                <c:pt idx="4097">
                  <c:v>41418.111111114427</c:v>
                </c:pt>
                <c:pt idx="4098">
                  <c:v>41418.118055558873</c:v>
                </c:pt>
                <c:pt idx="4099">
                  <c:v>41418.125000003318</c:v>
                </c:pt>
                <c:pt idx="4100">
                  <c:v>41418.131944447763</c:v>
                </c:pt>
                <c:pt idx="4101">
                  <c:v>41418.138888892208</c:v>
                </c:pt>
                <c:pt idx="4102">
                  <c:v>41418.145833336654</c:v>
                </c:pt>
                <c:pt idx="4103">
                  <c:v>41418.152777781099</c:v>
                </c:pt>
                <c:pt idx="4104">
                  <c:v>41418.159722225544</c:v>
                </c:pt>
                <c:pt idx="4105">
                  <c:v>41418.166666669989</c:v>
                </c:pt>
                <c:pt idx="4106">
                  <c:v>41418.173611114435</c:v>
                </c:pt>
                <c:pt idx="4107">
                  <c:v>41418.18055555888</c:v>
                </c:pt>
                <c:pt idx="4108">
                  <c:v>41418.187500003325</c:v>
                </c:pt>
                <c:pt idx="4109">
                  <c:v>41418.19444444777</c:v>
                </c:pt>
                <c:pt idx="4110">
                  <c:v>41418.201388892216</c:v>
                </c:pt>
                <c:pt idx="4111">
                  <c:v>41418.208333336661</c:v>
                </c:pt>
                <c:pt idx="4112">
                  <c:v>41418.215277781106</c:v>
                </c:pt>
                <c:pt idx="4113">
                  <c:v>41418.222222225551</c:v>
                </c:pt>
                <c:pt idx="4114">
                  <c:v>41418.229166669997</c:v>
                </c:pt>
                <c:pt idx="4115">
                  <c:v>41418.236111114442</c:v>
                </c:pt>
                <c:pt idx="4116">
                  <c:v>41418.243055558887</c:v>
                </c:pt>
                <c:pt idx="4117">
                  <c:v>41418.250000003332</c:v>
                </c:pt>
                <c:pt idx="4118">
                  <c:v>41418.256944447778</c:v>
                </c:pt>
                <c:pt idx="4119">
                  <c:v>41418.263888892223</c:v>
                </c:pt>
                <c:pt idx="4120">
                  <c:v>41418.270833336668</c:v>
                </c:pt>
                <c:pt idx="4121">
                  <c:v>41418.277777781113</c:v>
                </c:pt>
                <c:pt idx="4122">
                  <c:v>41418.284722225559</c:v>
                </c:pt>
                <c:pt idx="4123">
                  <c:v>41418.291666670004</c:v>
                </c:pt>
                <c:pt idx="4124">
                  <c:v>41418.298611114449</c:v>
                </c:pt>
                <c:pt idx="4125">
                  <c:v>41418.305555558894</c:v>
                </c:pt>
                <c:pt idx="4126">
                  <c:v>41418.31250000334</c:v>
                </c:pt>
                <c:pt idx="4127">
                  <c:v>41418.319444447785</c:v>
                </c:pt>
                <c:pt idx="4128">
                  <c:v>41418.32638889223</c:v>
                </c:pt>
                <c:pt idx="4129">
                  <c:v>41418.333333336675</c:v>
                </c:pt>
                <c:pt idx="4130">
                  <c:v>41418.340277781121</c:v>
                </c:pt>
                <c:pt idx="4131">
                  <c:v>41418.347222225566</c:v>
                </c:pt>
                <c:pt idx="4132">
                  <c:v>41418.354166670011</c:v>
                </c:pt>
                <c:pt idx="4133">
                  <c:v>41418.361111114456</c:v>
                </c:pt>
                <c:pt idx="4134">
                  <c:v>41418.368055558902</c:v>
                </c:pt>
                <c:pt idx="4135">
                  <c:v>41418.375000003347</c:v>
                </c:pt>
                <c:pt idx="4136">
                  <c:v>41418.381944447792</c:v>
                </c:pt>
                <c:pt idx="4137">
                  <c:v>41418.388888892237</c:v>
                </c:pt>
                <c:pt idx="4138">
                  <c:v>41418.395833336683</c:v>
                </c:pt>
                <c:pt idx="4139">
                  <c:v>41418.402777781128</c:v>
                </c:pt>
                <c:pt idx="4140">
                  <c:v>41418.409722225573</c:v>
                </c:pt>
                <c:pt idx="4141">
                  <c:v>41418.416666670018</c:v>
                </c:pt>
                <c:pt idx="4142">
                  <c:v>41418.423611114464</c:v>
                </c:pt>
                <c:pt idx="4143">
                  <c:v>41418.430555558909</c:v>
                </c:pt>
                <c:pt idx="4144">
                  <c:v>41418.437500003354</c:v>
                </c:pt>
                <c:pt idx="4145">
                  <c:v>41418.444444447799</c:v>
                </c:pt>
                <c:pt idx="4146">
                  <c:v>41418.451388892245</c:v>
                </c:pt>
                <c:pt idx="4147">
                  <c:v>41418.45833333669</c:v>
                </c:pt>
                <c:pt idx="4148">
                  <c:v>41418.465277781135</c:v>
                </c:pt>
                <c:pt idx="4149">
                  <c:v>41418.47222222558</c:v>
                </c:pt>
                <c:pt idx="4150">
                  <c:v>41418.479166670026</c:v>
                </c:pt>
                <c:pt idx="4151">
                  <c:v>41418.486111114471</c:v>
                </c:pt>
                <c:pt idx="4152">
                  <c:v>41418.493055558916</c:v>
                </c:pt>
                <c:pt idx="4153">
                  <c:v>41418.500000003361</c:v>
                </c:pt>
                <c:pt idx="4154">
                  <c:v>41418.506944447807</c:v>
                </c:pt>
                <c:pt idx="4155">
                  <c:v>41418.513888892252</c:v>
                </c:pt>
                <c:pt idx="4156">
                  <c:v>41418.520833336697</c:v>
                </c:pt>
                <c:pt idx="4157">
                  <c:v>41418.527777781143</c:v>
                </c:pt>
                <c:pt idx="4158">
                  <c:v>41418.534722225588</c:v>
                </c:pt>
                <c:pt idx="4159">
                  <c:v>41418.541666670033</c:v>
                </c:pt>
                <c:pt idx="4160">
                  <c:v>41418.548611114478</c:v>
                </c:pt>
                <c:pt idx="4161">
                  <c:v>41418.555555558924</c:v>
                </c:pt>
                <c:pt idx="4162">
                  <c:v>41418.562500003369</c:v>
                </c:pt>
                <c:pt idx="4163">
                  <c:v>41418.569444447814</c:v>
                </c:pt>
                <c:pt idx="4164">
                  <c:v>41418.576388892259</c:v>
                </c:pt>
                <c:pt idx="4165">
                  <c:v>41418.583333336705</c:v>
                </c:pt>
                <c:pt idx="4166">
                  <c:v>41418.59027778115</c:v>
                </c:pt>
                <c:pt idx="4167">
                  <c:v>41418.597222225595</c:v>
                </c:pt>
                <c:pt idx="4168">
                  <c:v>41418.60416667004</c:v>
                </c:pt>
                <c:pt idx="4169">
                  <c:v>41418.611111114486</c:v>
                </c:pt>
                <c:pt idx="4170">
                  <c:v>41418.618055558931</c:v>
                </c:pt>
                <c:pt idx="4171">
                  <c:v>41418.625000003376</c:v>
                </c:pt>
                <c:pt idx="4172">
                  <c:v>41418.631944447821</c:v>
                </c:pt>
                <c:pt idx="4173">
                  <c:v>41418.638888892267</c:v>
                </c:pt>
                <c:pt idx="4174">
                  <c:v>41418.645833336712</c:v>
                </c:pt>
                <c:pt idx="4175">
                  <c:v>41418.652777781157</c:v>
                </c:pt>
                <c:pt idx="4176">
                  <c:v>41418.659722225602</c:v>
                </c:pt>
                <c:pt idx="4177">
                  <c:v>41418.666666670048</c:v>
                </c:pt>
                <c:pt idx="4178">
                  <c:v>41418.673611114493</c:v>
                </c:pt>
                <c:pt idx="4179">
                  <c:v>41418.680555558938</c:v>
                </c:pt>
                <c:pt idx="4180">
                  <c:v>41418.687500003383</c:v>
                </c:pt>
                <c:pt idx="4181">
                  <c:v>41418.694444447829</c:v>
                </c:pt>
                <c:pt idx="4182">
                  <c:v>41418.701388892274</c:v>
                </c:pt>
                <c:pt idx="4183">
                  <c:v>41418.708333336719</c:v>
                </c:pt>
                <c:pt idx="4184">
                  <c:v>41418.715277781164</c:v>
                </c:pt>
                <c:pt idx="4185">
                  <c:v>41418.72222222561</c:v>
                </c:pt>
                <c:pt idx="4186">
                  <c:v>41418.729166670055</c:v>
                </c:pt>
                <c:pt idx="4187">
                  <c:v>41418.7361111145</c:v>
                </c:pt>
                <c:pt idx="4188">
                  <c:v>41418.743055558945</c:v>
                </c:pt>
                <c:pt idx="4189">
                  <c:v>41418.750000003391</c:v>
                </c:pt>
                <c:pt idx="4190">
                  <c:v>41418.756944447836</c:v>
                </c:pt>
                <c:pt idx="4191">
                  <c:v>41418.763888892281</c:v>
                </c:pt>
                <c:pt idx="4192">
                  <c:v>41418.770833336726</c:v>
                </c:pt>
                <c:pt idx="4193">
                  <c:v>41418.777777781172</c:v>
                </c:pt>
                <c:pt idx="4194">
                  <c:v>41418.784722225617</c:v>
                </c:pt>
                <c:pt idx="4195">
                  <c:v>41418.791666670062</c:v>
                </c:pt>
                <c:pt idx="4196">
                  <c:v>41418.798611114507</c:v>
                </c:pt>
                <c:pt idx="4197">
                  <c:v>41418.805555558953</c:v>
                </c:pt>
                <c:pt idx="4198">
                  <c:v>41418.812500003398</c:v>
                </c:pt>
                <c:pt idx="4199">
                  <c:v>41418.819444447843</c:v>
                </c:pt>
                <c:pt idx="4200">
                  <c:v>41418.826388892288</c:v>
                </c:pt>
                <c:pt idx="4201">
                  <c:v>41418.833333336734</c:v>
                </c:pt>
                <c:pt idx="4202">
                  <c:v>41418.840277781179</c:v>
                </c:pt>
                <c:pt idx="4203">
                  <c:v>41418.847222225624</c:v>
                </c:pt>
                <c:pt idx="4204">
                  <c:v>41418.854166670069</c:v>
                </c:pt>
                <c:pt idx="4205">
                  <c:v>41418.861111114515</c:v>
                </c:pt>
                <c:pt idx="4206">
                  <c:v>41418.86805555896</c:v>
                </c:pt>
                <c:pt idx="4207">
                  <c:v>41418.875000003405</c:v>
                </c:pt>
                <c:pt idx="4208">
                  <c:v>41418.88194444785</c:v>
                </c:pt>
                <c:pt idx="4209">
                  <c:v>41418.888888892296</c:v>
                </c:pt>
                <c:pt idx="4210">
                  <c:v>41418.895833336741</c:v>
                </c:pt>
                <c:pt idx="4211">
                  <c:v>41418.902777781186</c:v>
                </c:pt>
                <c:pt idx="4212">
                  <c:v>41418.909722225631</c:v>
                </c:pt>
                <c:pt idx="4213">
                  <c:v>41418.916666670077</c:v>
                </c:pt>
                <c:pt idx="4214">
                  <c:v>41418.923611114522</c:v>
                </c:pt>
                <c:pt idx="4215">
                  <c:v>41418.930555558967</c:v>
                </c:pt>
                <c:pt idx="4216">
                  <c:v>41418.937500003412</c:v>
                </c:pt>
                <c:pt idx="4217">
                  <c:v>41418.944444447858</c:v>
                </c:pt>
                <c:pt idx="4218">
                  <c:v>41418.951388892303</c:v>
                </c:pt>
                <c:pt idx="4219">
                  <c:v>41418.958333336748</c:v>
                </c:pt>
                <c:pt idx="4220">
                  <c:v>41418.965277781193</c:v>
                </c:pt>
                <c:pt idx="4221">
                  <c:v>41418.972222225639</c:v>
                </c:pt>
                <c:pt idx="4222">
                  <c:v>41418.979166670084</c:v>
                </c:pt>
                <c:pt idx="4223">
                  <c:v>41418.986111114529</c:v>
                </c:pt>
                <c:pt idx="4224">
                  <c:v>41418.993055558974</c:v>
                </c:pt>
                <c:pt idx="4225">
                  <c:v>41419.00000000342</c:v>
                </c:pt>
                <c:pt idx="4226">
                  <c:v>41419.006944447865</c:v>
                </c:pt>
                <c:pt idx="4227">
                  <c:v>41419.01388889231</c:v>
                </c:pt>
                <c:pt idx="4228">
                  <c:v>41419.020833336755</c:v>
                </c:pt>
                <c:pt idx="4229">
                  <c:v>41419.027777781201</c:v>
                </c:pt>
                <c:pt idx="4230">
                  <c:v>41419.034722225646</c:v>
                </c:pt>
                <c:pt idx="4231">
                  <c:v>41419.041666670091</c:v>
                </c:pt>
                <c:pt idx="4232">
                  <c:v>41419.048611114536</c:v>
                </c:pt>
                <c:pt idx="4233">
                  <c:v>41419.055555558982</c:v>
                </c:pt>
                <c:pt idx="4234">
                  <c:v>41419.062500003427</c:v>
                </c:pt>
                <c:pt idx="4235">
                  <c:v>41419.069444447872</c:v>
                </c:pt>
                <c:pt idx="4236">
                  <c:v>41419.076388892317</c:v>
                </c:pt>
                <c:pt idx="4237">
                  <c:v>41419.083333336763</c:v>
                </c:pt>
                <c:pt idx="4238">
                  <c:v>41419.090277781208</c:v>
                </c:pt>
                <c:pt idx="4239">
                  <c:v>41419.097222225653</c:v>
                </c:pt>
                <c:pt idx="4240">
                  <c:v>41419.104166670098</c:v>
                </c:pt>
                <c:pt idx="4241">
                  <c:v>41419.111111114544</c:v>
                </c:pt>
                <c:pt idx="4242">
                  <c:v>41419.118055558989</c:v>
                </c:pt>
                <c:pt idx="4243">
                  <c:v>41419.125000003434</c:v>
                </c:pt>
                <c:pt idx="4244">
                  <c:v>41419.13194444788</c:v>
                </c:pt>
                <c:pt idx="4245">
                  <c:v>41419.138888892325</c:v>
                </c:pt>
                <c:pt idx="4246">
                  <c:v>41419.14583333677</c:v>
                </c:pt>
                <c:pt idx="4247">
                  <c:v>41419.152777781215</c:v>
                </c:pt>
                <c:pt idx="4248">
                  <c:v>41419.159722225661</c:v>
                </c:pt>
                <c:pt idx="4249">
                  <c:v>41419.166666670106</c:v>
                </c:pt>
                <c:pt idx="4250">
                  <c:v>41419.173611114551</c:v>
                </c:pt>
                <c:pt idx="4251">
                  <c:v>41419.180555558996</c:v>
                </c:pt>
                <c:pt idx="4252">
                  <c:v>41419.187500003442</c:v>
                </c:pt>
                <c:pt idx="4253">
                  <c:v>41419.194444447887</c:v>
                </c:pt>
                <c:pt idx="4254">
                  <c:v>41419.201388892332</c:v>
                </c:pt>
                <c:pt idx="4255">
                  <c:v>41419.208333336777</c:v>
                </c:pt>
                <c:pt idx="4256">
                  <c:v>41419.215277781223</c:v>
                </c:pt>
                <c:pt idx="4257">
                  <c:v>41419.222222225668</c:v>
                </c:pt>
                <c:pt idx="4258">
                  <c:v>41419.229166670113</c:v>
                </c:pt>
                <c:pt idx="4259">
                  <c:v>41419.236111114558</c:v>
                </c:pt>
                <c:pt idx="4260">
                  <c:v>41419.243055559004</c:v>
                </c:pt>
                <c:pt idx="4261">
                  <c:v>41419.250000003449</c:v>
                </c:pt>
                <c:pt idx="4262">
                  <c:v>41419.256944447894</c:v>
                </c:pt>
                <c:pt idx="4263">
                  <c:v>41419.263888892339</c:v>
                </c:pt>
                <c:pt idx="4264">
                  <c:v>41419.270833336785</c:v>
                </c:pt>
                <c:pt idx="4265">
                  <c:v>41419.27777778123</c:v>
                </c:pt>
                <c:pt idx="4266">
                  <c:v>41419.284722225675</c:v>
                </c:pt>
                <c:pt idx="4267">
                  <c:v>41419.29166667012</c:v>
                </c:pt>
                <c:pt idx="4268">
                  <c:v>41419.298611114566</c:v>
                </c:pt>
                <c:pt idx="4269">
                  <c:v>41419.305555559011</c:v>
                </c:pt>
                <c:pt idx="4270">
                  <c:v>41419.312500003456</c:v>
                </c:pt>
                <c:pt idx="4271">
                  <c:v>41419.319444447901</c:v>
                </c:pt>
                <c:pt idx="4272">
                  <c:v>41419.326388892347</c:v>
                </c:pt>
                <c:pt idx="4273">
                  <c:v>41419.333333336792</c:v>
                </c:pt>
                <c:pt idx="4274">
                  <c:v>41419.340277781237</c:v>
                </c:pt>
                <c:pt idx="4275">
                  <c:v>41419.347222225682</c:v>
                </c:pt>
                <c:pt idx="4276">
                  <c:v>41419.354166670128</c:v>
                </c:pt>
                <c:pt idx="4277">
                  <c:v>41419.361111114573</c:v>
                </c:pt>
                <c:pt idx="4278">
                  <c:v>41419.368055559018</c:v>
                </c:pt>
                <c:pt idx="4279">
                  <c:v>41419.375000003463</c:v>
                </c:pt>
                <c:pt idx="4280">
                  <c:v>41419.381944447909</c:v>
                </c:pt>
                <c:pt idx="4281">
                  <c:v>41419.388888892354</c:v>
                </c:pt>
                <c:pt idx="4282">
                  <c:v>41419.395833336799</c:v>
                </c:pt>
                <c:pt idx="4283">
                  <c:v>41419.402777781244</c:v>
                </c:pt>
                <c:pt idx="4284">
                  <c:v>41419.40972222569</c:v>
                </c:pt>
                <c:pt idx="4285">
                  <c:v>41419.416666670135</c:v>
                </c:pt>
                <c:pt idx="4286">
                  <c:v>41419.42361111458</c:v>
                </c:pt>
                <c:pt idx="4287">
                  <c:v>41419.430555559025</c:v>
                </c:pt>
                <c:pt idx="4288">
                  <c:v>41419.437500003471</c:v>
                </c:pt>
                <c:pt idx="4289">
                  <c:v>41419.444444447916</c:v>
                </c:pt>
                <c:pt idx="4290">
                  <c:v>41419.451388892361</c:v>
                </c:pt>
                <c:pt idx="4291">
                  <c:v>41419.458333336806</c:v>
                </c:pt>
                <c:pt idx="4292">
                  <c:v>41419.465277781252</c:v>
                </c:pt>
                <c:pt idx="4293">
                  <c:v>41419.472222225697</c:v>
                </c:pt>
                <c:pt idx="4294">
                  <c:v>41419.479166670142</c:v>
                </c:pt>
                <c:pt idx="4295">
                  <c:v>41419.486111114587</c:v>
                </c:pt>
                <c:pt idx="4296">
                  <c:v>41419.493055559033</c:v>
                </c:pt>
                <c:pt idx="4297">
                  <c:v>41419.500000003478</c:v>
                </c:pt>
                <c:pt idx="4298">
                  <c:v>41419.506944447923</c:v>
                </c:pt>
                <c:pt idx="4299">
                  <c:v>41419.513888892368</c:v>
                </c:pt>
                <c:pt idx="4300">
                  <c:v>41419.520833336814</c:v>
                </c:pt>
                <c:pt idx="4301">
                  <c:v>41419.527777781259</c:v>
                </c:pt>
                <c:pt idx="4302">
                  <c:v>41419.534722225704</c:v>
                </c:pt>
                <c:pt idx="4303">
                  <c:v>41419.541666670149</c:v>
                </c:pt>
                <c:pt idx="4304">
                  <c:v>41419.548611114595</c:v>
                </c:pt>
                <c:pt idx="4305">
                  <c:v>41419.55555555904</c:v>
                </c:pt>
                <c:pt idx="4306">
                  <c:v>41419.562500003485</c:v>
                </c:pt>
                <c:pt idx="4307">
                  <c:v>41419.56944444793</c:v>
                </c:pt>
                <c:pt idx="4308">
                  <c:v>41419.576388892376</c:v>
                </c:pt>
                <c:pt idx="4309">
                  <c:v>41419.583333336821</c:v>
                </c:pt>
                <c:pt idx="4310">
                  <c:v>41419.590277781266</c:v>
                </c:pt>
                <c:pt idx="4311">
                  <c:v>41419.597222225711</c:v>
                </c:pt>
                <c:pt idx="4312">
                  <c:v>41419.604166670157</c:v>
                </c:pt>
                <c:pt idx="4313">
                  <c:v>41419.611111114602</c:v>
                </c:pt>
                <c:pt idx="4314">
                  <c:v>41419.618055559047</c:v>
                </c:pt>
                <c:pt idx="4315">
                  <c:v>41419.625000003492</c:v>
                </c:pt>
                <c:pt idx="4316">
                  <c:v>41419.631944447938</c:v>
                </c:pt>
                <c:pt idx="4317">
                  <c:v>41419.638888892383</c:v>
                </c:pt>
                <c:pt idx="4318">
                  <c:v>41419.645833336828</c:v>
                </c:pt>
                <c:pt idx="4319">
                  <c:v>41419.652777781273</c:v>
                </c:pt>
                <c:pt idx="4320">
                  <c:v>41419.659722225719</c:v>
                </c:pt>
                <c:pt idx="4321">
                  <c:v>41419.666666670164</c:v>
                </c:pt>
                <c:pt idx="4322">
                  <c:v>41419.673611114609</c:v>
                </c:pt>
                <c:pt idx="4323">
                  <c:v>41419.680555559054</c:v>
                </c:pt>
                <c:pt idx="4324">
                  <c:v>41419.6875000035</c:v>
                </c:pt>
                <c:pt idx="4325">
                  <c:v>41419.694444447945</c:v>
                </c:pt>
                <c:pt idx="4326">
                  <c:v>41419.70138889239</c:v>
                </c:pt>
                <c:pt idx="4327">
                  <c:v>41419.708333336835</c:v>
                </c:pt>
                <c:pt idx="4328">
                  <c:v>41419.715277781281</c:v>
                </c:pt>
                <c:pt idx="4329">
                  <c:v>41419.722222225726</c:v>
                </c:pt>
                <c:pt idx="4330">
                  <c:v>41419.729166670171</c:v>
                </c:pt>
                <c:pt idx="4331">
                  <c:v>41419.736111114617</c:v>
                </c:pt>
                <c:pt idx="4332">
                  <c:v>41419.743055559062</c:v>
                </c:pt>
                <c:pt idx="4333">
                  <c:v>41419.750000003507</c:v>
                </c:pt>
                <c:pt idx="4334">
                  <c:v>41419.756944447952</c:v>
                </c:pt>
                <c:pt idx="4335">
                  <c:v>41419.763888892398</c:v>
                </c:pt>
                <c:pt idx="4336">
                  <c:v>41419.770833336843</c:v>
                </c:pt>
                <c:pt idx="4337">
                  <c:v>41419.777777781288</c:v>
                </c:pt>
                <c:pt idx="4338">
                  <c:v>41419.784722225733</c:v>
                </c:pt>
                <c:pt idx="4339">
                  <c:v>41419.791666670179</c:v>
                </c:pt>
                <c:pt idx="4340">
                  <c:v>41419.798611114624</c:v>
                </c:pt>
                <c:pt idx="4341">
                  <c:v>41419.805555559069</c:v>
                </c:pt>
                <c:pt idx="4342">
                  <c:v>41419.812500003514</c:v>
                </c:pt>
                <c:pt idx="4343">
                  <c:v>41419.81944444796</c:v>
                </c:pt>
                <c:pt idx="4344">
                  <c:v>41419.826388892405</c:v>
                </c:pt>
                <c:pt idx="4345">
                  <c:v>41419.83333333685</c:v>
                </c:pt>
                <c:pt idx="4346">
                  <c:v>41419.840277781295</c:v>
                </c:pt>
                <c:pt idx="4347">
                  <c:v>41419.847222225741</c:v>
                </c:pt>
                <c:pt idx="4348">
                  <c:v>41419.854166670186</c:v>
                </c:pt>
                <c:pt idx="4349">
                  <c:v>41419.861111114631</c:v>
                </c:pt>
                <c:pt idx="4350">
                  <c:v>41419.868055559076</c:v>
                </c:pt>
                <c:pt idx="4351">
                  <c:v>41419.875000003522</c:v>
                </c:pt>
                <c:pt idx="4352">
                  <c:v>41419.881944447967</c:v>
                </c:pt>
                <c:pt idx="4353">
                  <c:v>41419.888888892412</c:v>
                </c:pt>
                <c:pt idx="4354">
                  <c:v>41419.895833336857</c:v>
                </c:pt>
                <c:pt idx="4355">
                  <c:v>41419.902777781303</c:v>
                </c:pt>
                <c:pt idx="4356">
                  <c:v>41419.909722225748</c:v>
                </c:pt>
                <c:pt idx="4357">
                  <c:v>41419.916666670193</c:v>
                </c:pt>
                <c:pt idx="4358">
                  <c:v>41419.923611114638</c:v>
                </c:pt>
                <c:pt idx="4359">
                  <c:v>41419.930555559084</c:v>
                </c:pt>
                <c:pt idx="4360">
                  <c:v>41419.937500003529</c:v>
                </c:pt>
                <c:pt idx="4361">
                  <c:v>41419.944444447974</c:v>
                </c:pt>
                <c:pt idx="4362">
                  <c:v>41419.951388892419</c:v>
                </c:pt>
                <c:pt idx="4363">
                  <c:v>41419.958333336865</c:v>
                </c:pt>
                <c:pt idx="4364">
                  <c:v>41419.96527778131</c:v>
                </c:pt>
                <c:pt idx="4365">
                  <c:v>41419.972222225755</c:v>
                </c:pt>
                <c:pt idx="4366">
                  <c:v>41419.9791666702</c:v>
                </c:pt>
                <c:pt idx="4367">
                  <c:v>41419.986111114646</c:v>
                </c:pt>
                <c:pt idx="4368">
                  <c:v>41419.993055559091</c:v>
                </c:pt>
                <c:pt idx="4369">
                  <c:v>41420.000000003536</c:v>
                </c:pt>
                <c:pt idx="4370">
                  <c:v>41420.006944447981</c:v>
                </c:pt>
                <c:pt idx="4371">
                  <c:v>41420.013888892427</c:v>
                </c:pt>
                <c:pt idx="4372">
                  <c:v>41420.020833336872</c:v>
                </c:pt>
                <c:pt idx="4373">
                  <c:v>41420.027777781317</c:v>
                </c:pt>
                <c:pt idx="4374">
                  <c:v>41420.034722225762</c:v>
                </c:pt>
                <c:pt idx="4375">
                  <c:v>41420.041666670208</c:v>
                </c:pt>
                <c:pt idx="4376">
                  <c:v>41420.048611114653</c:v>
                </c:pt>
                <c:pt idx="4377">
                  <c:v>41420.055555559098</c:v>
                </c:pt>
                <c:pt idx="4378">
                  <c:v>41420.062500003543</c:v>
                </c:pt>
                <c:pt idx="4379">
                  <c:v>41420.069444447989</c:v>
                </c:pt>
                <c:pt idx="4380">
                  <c:v>41420.076388892434</c:v>
                </c:pt>
                <c:pt idx="4381">
                  <c:v>41420.083333336879</c:v>
                </c:pt>
                <c:pt idx="4382">
                  <c:v>41420.090277781324</c:v>
                </c:pt>
                <c:pt idx="4383">
                  <c:v>41420.09722222577</c:v>
                </c:pt>
                <c:pt idx="4384">
                  <c:v>41420.104166670215</c:v>
                </c:pt>
                <c:pt idx="4385">
                  <c:v>41420.11111111466</c:v>
                </c:pt>
                <c:pt idx="4386">
                  <c:v>41420.118055559105</c:v>
                </c:pt>
                <c:pt idx="4387">
                  <c:v>41420.125000003551</c:v>
                </c:pt>
                <c:pt idx="4388">
                  <c:v>41420.131944447996</c:v>
                </c:pt>
                <c:pt idx="4389">
                  <c:v>41420.138888892441</c:v>
                </c:pt>
                <c:pt idx="4390">
                  <c:v>41420.145833336886</c:v>
                </c:pt>
                <c:pt idx="4391">
                  <c:v>41420.152777781332</c:v>
                </c:pt>
                <c:pt idx="4392">
                  <c:v>41420.159722225777</c:v>
                </c:pt>
                <c:pt idx="4393">
                  <c:v>41420.166666670222</c:v>
                </c:pt>
                <c:pt idx="4394">
                  <c:v>41420.173611114667</c:v>
                </c:pt>
                <c:pt idx="4395">
                  <c:v>41420.180555559113</c:v>
                </c:pt>
                <c:pt idx="4396">
                  <c:v>41420.187500003558</c:v>
                </c:pt>
                <c:pt idx="4397">
                  <c:v>41420.194444448003</c:v>
                </c:pt>
                <c:pt idx="4398">
                  <c:v>41420.201388892448</c:v>
                </c:pt>
                <c:pt idx="4399">
                  <c:v>41420.208333336894</c:v>
                </c:pt>
                <c:pt idx="4400">
                  <c:v>41420.215277781339</c:v>
                </c:pt>
                <c:pt idx="4401">
                  <c:v>41420.222222225784</c:v>
                </c:pt>
                <c:pt idx="4402">
                  <c:v>41420.229166670229</c:v>
                </c:pt>
                <c:pt idx="4403">
                  <c:v>41420.236111114675</c:v>
                </c:pt>
                <c:pt idx="4404">
                  <c:v>41420.24305555912</c:v>
                </c:pt>
                <c:pt idx="4405">
                  <c:v>41420.250000003565</c:v>
                </c:pt>
                <c:pt idx="4406">
                  <c:v>41420.25694444801</c:v>
                </c:pt>
                <c:pt idx="4407">
                  <c:v>41420.263888892456</c:v>
                </c:pt>
                <c:pt idx="4408">
                  <c:v>41420.270833336901</c:v>
                </c:pt>
                <c:pt idx="4409">
                  <c:v>41420.277777781346</c:v>
                </c:pt>
                <c:pt idx="4410">
                  <c:v>41420.284722225791</c:v>
                </c:pt>
                <c:pt idx="4411">
                  <c:v>41420.291666670237</c:v>
                </c:pt>
                <c:pt idx="4412">
                  <c:v>41420.298611114682</c:v>
                </c:pt>
                <c:pt idx="4413">
                  <c:v>41420.305555559127</c:v>
                </c:pt>
                <c:pt idx="4414">
                  <c:v>41420.312500003572</c:v>
                </c:pt>
                <c:pt idx="4415">
                  <c:v>41420.319444448018</c:v>
                </c:pt>
                <c:pt idx="4416">
                  <c:v>41420.326388892463</c:v>
                </c:pt>
                <c:pt idx="4417">
                  <c:v>41420.333333336908</c:v>
                </c:pt>
                <c:pt idx="4418">
                  <c:v>41420.340277781354</c:v>
                </c:pt>
                <c:pt idx="4419">
                  <c:v>41420.347222225799</c:v>
                </c:pt>
                <c:pt idx="4420">
                  <c:v>41420.354166670244</c:v>
                </c:pt>
                <c:pt idx="4421">
                  <c:v>41420.361111114689</c:v>
                </c:pt>
                <c:pt idx="4422">
                  <c:v>41420.368055559135</c:v>
                </c:pt>
                <c:pt idx="4423">
                  <c:v>41420.37500000358</c:v>
                </c:pt>
                <c:pt idx="4424">
                  <c:v>41420.381944448025</c:v>
                </c:pt>
                <c:pt idx="4425">
                  <c:v>41420.38888889247</c:v>
                </c:pt>
                <c:pt idx="4426">
                  <c:v>41420.395833336916</c:v>
                </c:pt>
                <c:pt idx="4427">
                  <c:v>41420.402777781361</c:v>
                </c:pt>
                <c:pt idx="4428">
                  <c:v>41420.409722225806</c:v>
                </c:pt>
                <c:pt idx="4429">
                  <c:v>41420.416666670251</c:v>
                </c:pt>
                <c:pt idx="4430">
                  <c:v>41420.423611114697</c:v>
                </c:pt>
                <c:pt idx="4431">
                  <c:v>41420.430555559142</c:v>
                </c:pt>
                <c:pt idx="4432">
                  <c:v>41420.437500003587</c:v>
                </c:pt>
                <c:pt idx="4433">
                  <c:v>41420.444444448032</c:v>
                </c:pt>
                <c:pt idx="4434">
                  <c:v>41420.451388892478</c:v>
                </c:pt>
                <c:pt idx="4435">
                  <c:v>41420.458333336923</c:v>
                </c:pt>
                <c:pt idx="4436">
                  <c:v>41420.465277781368</c:v>
                </c:pt>
                <c:pt idx="4437">
                  <c:v>41420.472222225813</c:v>
                </c:pt>
                <c:pt idx="4438">
                  <c:v>41420.479166670259</c:v>
                </c:pt>
                <c:pt idx="4439">
                  <c:v>41420.486111114704</c:v>
                </c:pt>
                <c:pt idx="4440">
                  <c:v>41420.493055559149</c:v>
                </c:pt>
                <c:pt idx="4441">
                  <c:v>41420.500000003594</c:v>
                </c:pt>
                <c:pt idx="4442">
                  <c:v>41420.50694444804</c:v>
                </c:pt>
                <c:pt idx="4443">
                  <c:v>41420.513888892485</c:v>
                </c:pt>
                <c:pt idx="4444">
                  <c:v>41420.52083333693</c:v>
                </c:pt>
                <c:pt idx="4445">
                  <c:v>41420.527777781375</c:v>
                </c:pt>
                <c:pt idx="4446">
                  <c:v>41420.534722225821</c:v>
                </c:pt>
                <c:pt idx="4447">
                  <c:v>41420.541666670266</c:v>
                </c:pt>
                <c:pt idx="4448">
                  <c:v>41420.548611114711</c:v>
                </c:pt>
                <c:pt idx="4449">
                  <c:v>41420.555555559156</c:v>
                </c:pt>
                <c:pt idx="4450">
                  <c:v>41420.562500003602</c:v>
                </c:pt>
                <c:pt idx="4451">
                  <c:v>41420.569444448047</c:v>
                </c:pt>
                <c:pt idx="4452">
                  <c:v>41420.576388892492</c:v>
                </c:pt>
                <c:pt idx="4453">
                  <c:v>41420.583333336937</c:v>
                </c:pt>
                <c:pt idx="4454">
                  <c:v>41420.590277781383</c:v>
                </c:pt>
                <c:pt idx="4455">
                  <c:v>41420.597222225828</c:v>
                </c:pt>
                <c:pt idx="4456">
                  <c:v>41420.604166670273</c:v>
                </c:pt>
                <c:pt idx="4457">
                  <c:v>41420.611111114718</c:v>
                </c:pt>
                <c:pt idx="4458">
                  <c:v>41420.618055559164</c:v>
                </c:pt>
                <c:pt idx="4459">
                  <c:v>41420.625000003609</c:v>
                </c:pt>
                <c:pt idx="4460">
                  <c:v>41420.631944448054</c:v>
                </c:pt>
                <c:pt idx="4461">
                  <c:v>41420.638888892499</c:v>
                </c:pt>
                <c:pt idx="4462">
                  <c:v>41420.645833336945</c:v>
                </c:pt>
                <c:pt idx="4463">
                  <c:v>41420.65277778139</c:v>
                </c:pt>
                <c:pt idx="4464">
                  <c:v>41420.659722225835</c:v>
                </c:pt>
                <c:pt idx="4465">
                  <c:v>41420.66666667028</c:v>
                </c:pt>
                <c:pt idx="4466">
                  <c:v>41420.673611114726</c:v>
                </c:pt>
                <c:pt idx="4467">
                  <c:v>41420.680555559171</c:v>
                </c:pt>
                <c:pt idx="4468">
                  <c:v>41420.687500003616</c:v>
                </c:pt>
                <c:pt idx="4469">
                  <c:v>41420.694444448061</c:v>
                </c:pt>
                <c:pt idx="4470">
                  <c:v>41420.701388892507</c:v>
                </c:pt>
                <c:pt idx="4471">
                  <c:v>41420.708333336952</c:v>
                </c:pt>
                <c:pt idx="4472">
                  <c:v>41420.715277781397</c:v>
                </c:pt>
                <c:pt idx="4473">
                  <c:v>41420.722222225842</c:v>
                </c:pt>
                <c:pt idx="4474">
                  <c:v>41420.729166670288</c:v>
                </c:pt>
                <c:pt idx="4475">
                  <c:v>41420.736111114733</c:v>
                </c:pt>
                <c:pt idx="4476">
                  <c:v>41420.743055559178</c:v>
                </c:pt>
                <c:pt idx="4477">
                  <c:v>41420.750000003623</c:v>
                </c:pt>
                <c:pt idx="4478">
                  <c:v>41420.756944448069</c:v>
                </c:pt>
                <c:pt idx="4479">
                  <c:v>41420.763888892514</c:v>
                </c:pt>
                <c:pt idx="4480">
                  <c:v>41420.770833336959</c:v>
                </c:pt>
                <c:pt idx="4481">
                  <c:v>41420.777777781404</c:v>
                </c:pt>
                <c:pt idx="4482">
                  <c:v>41420.78472222585</c:v>
                </c:pt>
                <c:pt idx="4483">
                  <c:v>41420.791666670295</c:v>
                </c:pt>
                <c:pt idx="4484">
                  <c:v>41420.79861111474</c:v>
                </c:pt>
                <c:pt idx="4485">
                  <c:v>41420.805555559185</c:v>
                </c:pt>
                <c:pt idx="4486">
                  <c:v>41420.812500003631</c:v>
                </c:pt>
                <c:pt idx="4487">
                  <c:v>41420.819444448076</c:v>
                </c:pt>
                <c:pt idx="4488">
                  <c:v>41420.826388892521</c:v>
                </c:pt>
                <c:pt idx="4489">
                  <c:v>41420.833333336966</c:v>
                </c:pt>
                <c:pt idx="4490">
                  <c:v>41420.840277781412</c:v>
                </c:pt>
                <c:pt idx="4491">
                  <c:v>41420.847222225857</c:v>
                </c:pt>
                <c:pt idx="4492">
                  <c:v>41420.854166670302</c:v>
                </c:pt>
                <c:pt idx="4493">
                  <c:v>41420.861111114747</c:v>
                </c:pt>
                <c:pt idx="4494">
                  <c:v>41420.868055559193</c:v>
                </c:pt>
                <c:pt idx="4495">
                  <c:v>41420.875000003638</c:v>
                </c:pt>
                <c:pt idx="4496">
                  <c:v>41420.881944448083</c:v>
                </c:pt>
                <c:pt idx="4497">
                  <c:v>41420.888888892528</c:v>
                </c:pt>
                <c:pt idx="4498">
                  <c:v>41420.895833336974</c:v>
                </c:pt>
                <c:pt idx="4499">
                  <c:v>41420.902777781419</c:v>
                </c:pt>
                <c:pt idx="4500">
                  <c:v>41420.909722225864</c:v>
                </c:pt>
                <c:pt idx="4501">
                  <c:v>41420.916666670309</c:v>
                </c:pt>
                <c:pt idx="4502">
                  <c:v>41420.923611114755</c:v>
                </c:pt>
                <c:pt idx="4503">
                  <c:v>41420.9305555592</c:v>
                </c:pt>
                <c:pt idx="4504">
                  <c:v>41420.937500003645</c:v>
                </c:pt>
                <c:pt idx="4505">
                  <c:v>41420.944444448091</c:v>
                </c:pt>
                <c:pt idx="4506">
                  <c:v>41420.951388892536</c:v>
                </c:pt>
                <c:pt idx="4507">
                  <c:v>41420.958333336981</c:v>
                </c:pt>
                <c:pt idx="4508">
                  <c:v>41420.965277781426</c:v>
                </c:pt>
                <c:pt idx="4509">
                  <c:v>41420.972222225872</c:v>
                </c:pt>
                <c:pt idx="4510">
                  <c:v>41420.979166670317</c:v>
                </c:pt>
                <c:pt idx="4511">
                  <c:v>41420.986111114762</c:v>
                </c:pt>
                <c:pt idx="4512">
                  <c:v>41420.993055559207</c:v>
                </c:pt>
                <c:pt idx="4513">
                  <c:v>41421.000000003653</c:v>
                </c:pt>
                <c:pt idx="4514">
                  <c:v>41421.006944448098</c:v>
                </c:pt>
                <c:pt idx="4515">
                  <c:v>41421.013888892543</c:v>
                </c:pt>
                <c:pt idx="4516">
                  <c:v>41421.020833336988</c:v>
                </c:pt>
                <c:pt idx="4517">
                  <c:v>41421.027777781434</c:v>
                </c:pt>
                <c:pt idx="4518">
                  <c:v>41421.034722225879</c:v>
                </c:pt>
                <c:pt idx="4519">
                  <c:v>41421.041666670324</c:v>
                </c:pt>
                <c:pt idx="4520">
                  <c:v>41421.048611114769</c:v>
                </c:pt>
                <c:pt idx="4521">
                  <c:v>41421.055555559215</c:v>
                </c:pt>
                <c:pt idx="4522">
                  <c:v>41421.06250000366</c:v>
                </c:pt>
                <c:pt idx="4523">
                  <c:v>41421.069444448105</c:v>
                </c:pt>
                <c:pt idx="4524">
                  <c:v>41421.07638889255</c:v>
                </c:pt>
                <c:pt idx="4525">
                  <c:v>41421.083333336996</c:v>
                </c:pt>
                <c:pt idx="4526">
                  <c:v>41421.090277781441</c:v>
                </c:pt>
                <c:pt idx="4527">
                  <c:v>41421.097222225886</c:v>
                </c:pt>
                <c:pt idx="4528">
                  <c:v>41421.104166670331</c:v>
                </c:pt>
                <c:pt idx="4529">
                  <c:v>41421.111111114777</c:v>
                </c:pt>
                <c:pt idx="4530">
                  <c:v>41421.118055559222</c:v>
                </c:pt>
                <c:pt idx="4531">
                  <c:v>41421.125000003667</c:v>
                </c:pt>
                <c:pt idx="4532">
                  <c:v>41421.131944448112</c:v>
                </c:pt>
                <c:pt idx="4533">
                  <c:v>41421.138888892558</c:v>
                </c:pt>
                <c:pt idx="4534">
                  <c:v>41421.145833337003</c:v>
                </c:pt>
                <c:pt idx="4535">
                  <c:v>41421.152777781448</c:v>
                </c:pt>
                <c:pt idx="4536">
                  <c:v>41421.159722225893</c:v>
                </c:pt>
                <c:pt idx="4537">
                  <c:v>41421.166666670339</c:v>
                </c:pt>
                <c:pt idx="4538">
                  <c:v>41421.173611114784</c:v>
                </c:pt>
                <c:pt idx="4539">
                  <c:v>41421.180555559229</c:v>
                </c:pt>
                <c:pt idx="4540">
                  <c:v>41421.187500003674</c:v>
                </c:pt>
                <c:pt idx="4541">
                  <c:v>41421.19444444812</c:v>
                </c:pt>
                <c:pt idx="4542">
                  <c:v>41421.201388892565</c:v>
                </c:pt>
                <c:pt idx="4543">
                  <c:v>41421.20833333701</c:v>
                </c:pt>
                <c:pt idx="4544">
                  <c:v>41421.215277781455</c:v>
                </c:pt>
                <c:pt idx="4545">
                  <c:v>41421.222222225901</c:v>
                </c:pt>
                <c:pt idx="4546">
                  <c:v>41421.229166670346</c:v>
                </c:pt>
                <c:pt idx="4547">
                  <c:v>41421.236111114791</c:v>
                </c:pt>
                <c:pt idx="4548">
                  <c:v>41421.243055559236</c:v>
                </c:pt>
                <c:pt idx="4549">
                  <c:v>41421.250000003682</c:v>
                </c:pt>
                <c:pt idx="4550">
                  <c:v>41421.256944448127</c:v>
                </c:pt>
                <c:pt idx="4551">
                  <c:v>41421.263888892572</c:v>
                </c:pt>
                <c:pt idx="4552">
                  <c:v>41421.270833337017</c:v>
                </c:pt>
                <c:pt idx="4553">
                  <c:v>41421.277777781463</c:v>
                </c:pt>
                <c:pt idx="4554">
                  <c:v>41421.284722225908</c:v>
                </c:pt>
                <c:pt idx="4555">
                  <c:v>41421.291666670353</c:v>
                </c:pt>
                <c:pt idx="4556">
                  <c:v>41421.298611114798</c:v>
                </c:pt>
                <c:pt idx="4557">
                  <c:v>41421.305555559244</c:v>
                </c:pt>
                <c:pt idx="4558">
                  <c:v>41421.312500003689</c:v>
                </c:pt>
                <c:pt idx="4559">
                  <c:v>41421.319444448134</c:v>
                </c:pt>
                <c:pt idx="4560">
                  <c:v>41421.326388892579</c:v>
                </c:pt>
                <c:pt idx="4561">
                  <c:v>41421.333333337025</c:v>
                </c:pt>
                <c:pt idx="4562">
                  <c:v>41421.34027778147</c:v>
                </c:pt>
                <c:pt idx="4563">
                  <c:v>41421.347222225915</c:v>
                </c:pt>
                <c:pt idx="4564">
                  <c:v>41421.35416667036</c:v>
                </c:pt>
                <c:pt idx="4565">
                  <c:v>41421.361111114806</c:v>
                </c:pt>
                <c:pt idx="4566">
                  <c:v>41421.368055559251</c:v>
                </c:pt>
                <c:pt idx="4567">
                  <c:v>41421.375000003696</c:v>
                </c:pt>
                <c:pt idx="4568">
                  <c:v>41421.381944448141</c:v>
                </c:pt>
                <c:pt idx="4569">
                  <c:v>41421.388888892587</c:v>
                </c:pt>
                <c:pt idx="4570">
                  <c:v>41421.395833337032</c:v>
                </c:pt>
                <c:pt idx="4571">
                  <c:v>41421.402777781477</c:v>
                </c:pt>
                <c:pt idx="4572">
                  <c:v>41421.409722225922</c:v>
                </c:pt>
                <c:pt idx="4573">
                  <c:v>41421.416666670368</c:v>
                </c:pt>
                <c:pt idx="4574">
                  <c:v>41421.423611114813</c:v>
                </c:pt>
                <c:pt idx="4575">
                  <c:v>41421.430555559258</c:v>
                </c:pt>
                <c:pt idx="4576">
                  <c:v>41421.437500003703</c:v>
                </c:pt>
                <c:pt idx="4577">
                  <c:v>41421.444444448149</c:v>
                </c:pt>
                <c:pt idx="4578">
                  <c:v>41421.451388892594</c:v>
                </c:pt>
                <c:pt idx="4579">
                  <c:v>41421.458333337039</c:v>
                </c:pt>
                <c:pt idx="4580">
                  <c:v>41421.465277781484</c:v>
                </c:pt>
                <c:pt idx="4581">
                  <c:v>41421.47222222593</c:v>
                </c:pt>
                <c:pt idx="4582">
                  <c:v>41421.479166670375</c:v>
                </c:pt>
                <c:pt idx="4583">
                  <c:v>41421.48611111482</c:v>
                </c:pt>
                <c:pt idx="4584">
                  <c:v>41421.493055559265</c:v>
                </c:pt>
                <c:pt idx="4585">
                  <c:v>41421.500000003711</c:v>
                </c:pt>
                <c:pt idx="4586">
                  <c:v>41421.506944448156</c:v>
                </c:pt>
                <c:pt idx="4587">
                  <c:v>41421.513888892601</c:v>
                </c:pt>
                <c:pt idx="4588">
                  <c:v>41421.520833337046</c:v>
                </c:pt>
                <c:pt idx="4589">
                  <c:v>41421.527777781492</c:v>
                </c:pt>
                <c:pt idx="4590">
                  <c:v>41421.534722225937</c:v>
                </c:pt>
                <c:pt idx="4591">
                  <c:v>41421.541666670382</c:v>
                </c:pt>
                <c:pt idx="4592">
                  <c:v>41421.548611114828</c:v>
                </c:pt>
                <c:pt idx="4593">
                  <c:v>41421.555555559273</c:v>
                </c:pt>
                <c:pt idx="4594">
                  <c:v>41421.562500003718</c:v>
                </c:pt>
                <c:pt idx="4595">
                  <c:v>41421.569444448163</c:v>
                </c:pt>
                <c:pt idx="4596">
                  <c:v>41421.576388892609</c:v>
                </c:pt>
                <c:pt idx="4597">
                  <c:v>41421.583333337054</c:v>
                </c:pt>
                <c:pt idx="4598">
                  <c:v>41421.590277781499</c:v>
                </c:pt>
                <c:pt idx="4599">
                  <c:v>41421.597222225944</c:v>
                </c:pt>
                <c:pt idx="4600">
                  <c:v>41421.60416667039</c:v>
                </c:pt>
                <c:pt idx="4601">
                  <c:v>41421.611111114835</c:v>
                </c:pt>
                <c:pt idx="4602">
                  <c:v>41421.61805555928</c:v>
                </c:pt>
                <c:pt idx="4603">
                  <c:v>41421.625000003725</c:v>
                </c:pt>
                <c:pt idx="4604">
                  <c:v>41421.631944448171</c:v>
                </c:pt>
                <c:pt idx="4605">
                  <c:v>41421.638888892616</c:v>
                </c:pt>
                <c:pt idx="4606">
                  <c:v>41421.645833337061</c:v>
                </c:pt>
                <c:pt idx="4607">
                  <c:v>41421.652777781506</c:v>
                </c:pt>
                <c:pt idx="4608">
                  <c:v>41421.659722225952</c:v>
                </c:pt>
                <c:pt idx="4609">
                  <c:v>41421.666666670397</c:v>
                </c:pt>
                <c:pt idx="4610">
                  <c:v>41421.673611114842</c:v>
                </c:pt>
                <c:pt idx="4611">
                  <c:v>41421.680555559287</c:v>
                </c:pt>
                <c:pt idx="4612">
                  <c:v>41421.687500003733</c:v>
                </c:pt>
                <c:pt idx="4613">
                  <c:v>41421.694444448178</c:v>
                </c:pt>
                <c:pt idx="4614">
                  <c:v>41421.701388892623</c:v>
                </c:pt>
                <c:pt idx="4615">
                  <c:v>41421.708333337068</c:v>
                </c:pt>
                <c:pt idx="4616">
                  <c:v>41421.715277781514</c:v>
                </c:pt>
                <c:pt idx="4617">
                  <c:v>41421.722222225959</c:v>
                </c:pt>
                <c:pt idx="4618">
                  <c:v>41421.729166670404</c:v>
                </c:pt>
                <c:pt idx="4619">
                  <c:v>41421.736111114849</c:v>
                </c:pt>
                <c:pt idx="4620">
                  <c:v>41421.743055559295</c:v>
                </c:pt>
                <c:pt idx="4621">
                  <c:v>41421.75000000374</c:v>
                </c:pt>
                <c:pt idx="4622">
                  <c:v>41421.756944448185</c:v>
                </c:pt>
                <c:pt idx="4623">
                  <c:v>41421.76388889263</c:v>
                </c:pt>
                <c:pt idx="4624">
                  <c:v>41421.770833337076</c:v>
                </c:pt>
                <c:pt idx="4625">
                  <c:v>41421.777777781521</c:v>
                </c:pt>
                <c:pt idx="4626">
                  <c:v>41421.784722225966</c:v>
                </c:pt>
                <c:pt idx="4627">
                  <c:v>41421.791666670411</c:v>
                </c:pt>
                <c:pt idx="4628">
                  <c:v>41421.798611114857</c:v>
                </c:pt>
                <c:pt idx="4629">
                  <c:v>41421.805555559302</c:v>
                </c:pt>
                <c:pt idx="4630">
                  <c:v>41421.812500003747</c:v>
                </c:pt>
                <c:pt idx="4631">
                  <c:v>41421.819444448192</c:v>
                </c:pt>
                <c:pt idx="4632">
                  <c:v>41421.826388892638</c:v>
                </c:pt>
                <c:pt idx="4633">
                  <c:v>41421.833333337083</c:v>
                </c:pt>
                <c:pt idx="4634">
                  <c:v>41421.840277781528</c:v>
                </c:pt>
                <c:pt idx="4635">
                  <c:v>41421.847222225973</c:v>
                </c:pt>
                <c:pt idx="4636">
                  <c:v>41421.854166670419</c:v>
                </c:pt>
                <c:pt idx="4637">
                  <c:v>41421.861111114864</c:v>
                </c:pt>
                <c:pt idx="4638">
                  <c:v>41421.868055559309</c:v>
                </c:pt>
                <c:pt idx="4639">
                  <c:v>41421.875000003754</c:v>
                </c:pt>
                <c:pt idx="4640">
                  <c:v>41421.8819444482</c:v>
                </c:pt>
                <c:pt idx="4641">
                  <c:v>41421.888888892645</c:v>
                </c:pt>
                <c:pt idx="4642">
                  <c:v>41421.89583333709</c:v>
                </c:pt>
                <c:pt idx="4643">
                  <c:v>41421.902777781535</c:v>
                </c:pt>
                <c:pt idx="4644">
                  <c:v>41421.909722225981</c:v>
                </c:pt>
                <c:pt idx="4645">
                  <c:v>41421.916666670426</c:v>
                </c:pt>
                <c:pt idx="4646">
                  <c:v>41421.923611114871</c:v>
                </c:pt>
                <c:pt idx="4647">
                  <c:v>41421.930555559316</c:v>
                </c:pt>
                <c:pt idx="4648">
                  <c:v>41421.937500003762</c:v>
                </c:pt>
                <c:pt idx="4649">
                  <c:v>41421.944444448207</c:v>
                </c:pt>
                <c:pt idx="4650">
                  <c:v>41421.951388892652</c:v>
                </c:pt>
                <c:pt idx="4651">
                  <c:v>41421.958333337097</c:v>
                </c:pt>
                <c:pt idx="4652">
                  <c:v>41421.965277781543</c:v>
                </c:pt>
                <c:pt idx="4653">
                  <c:v>41421.972222225988</c:v>
                </c:pt>
                <c:pt idx="4654">
                  <c:v>41421.979166670433</c:v>
                </c:pt>
                <c:pt idx="4655">
                  <c:v>41421.986111114878</c:v>
                </c:pt>
                <c:pt idx="4656">
                  <c:v>41421.993055559324</c:v>
                </c:pt>
                <c:pt idx="4657">
                  <c:v>41422.000000003769</c:v>
                </c:pt>
                <c:pt idx="4658">
                  <c:v>41422.006944448214</c:v>
                </c:pt>
                <c:pt idx="4659">
                  <c:v>41422.013888892659</c:v>
                </c:pt>
                <c:pt idx="4660">
                  <c:v>41422.020833337105</c:v>
                </c:pt>
                <c:pt idx="4661">
                  <c:v>41422.02777778155</c:v>
                </c:pt>
                <c:pt idx="4662">
                  <c:v>41422.034722225995</c:v>
                </c:pt>
                <c:pt idx="4663">
                  <c:v>41422.04166667044</c:v>
                </c:pt>
                <c:pt idx="4664">
                  <c:v>41422.048611114886</c:v>
                </c:pt>
                <c:pt idx="4665">
                  <c:v>41422.055555559331</c:v>
                </c:pt>
                <c:pt idx="4666">
                  <c:v>41422.062500003776</c:v>
                </c:pt>
                <c:pt idx="4667">
                  <c:v>41422.069444448221</c:v>
                </c:pt>
                <c:pt idx="4668">
                  <c:v>41422.076388892667</c:v>
                </c:pt>
                <c:pt idx="4669">
                  <c:v>41422.083333337112</c:v>
                </c:pt>
                <c:pt idx="4670">
                  <c:v>41422.090277781557</c:v>
                </c:pt>
                <c:pt idx="4671">
                  <c:v>41422.097222226002</c:v>
                </c:pt>
                <c:pt idx="4672">
                  <c:v>41422.104166670448</c:v>
                </c:pt>
                <c:pt idx="4673">
                  <c:v>41422.111111114893</c:v>
                </c:pt>
                <c:pt idx="4674">
                  <c:v>41422.118055559338</c:v>
                </c:pt>
                <c:pt idx="4675">
                  <c:v>41422.125000003783</c:v>
                </c:pt>
                <c:pt idx="4676">
                  <c:v>41422.131944448229</c:v>
                </c:pt>
                <c:pt idx="4677">
                  <c:v>41422.138888892674</c:v>
                </c:pt>
                <c:pt idx="4678">
                  <c:v>41422.145833337119</c:v>
                </c:pt>
                <c:pt idx="4679">
                  <c:v>41422.152777781565</c:v>
                </c:pt>
                <c:pt idx="4680">
                  <c:v>41422.15972222601</c:v>
                </c:pt>
                <c:pt idx="4681">
                  <c:v>41422.166666670455</c:v>
                </c:pt>
                <c:pt idx="4682">
                  <c:v>41422.1736111149</c:v>
                </c:pt>
                <c:pt idx="4683">
                  <c:v>41422.180555559346</c:v>
                </c:pt>
                <c:pt idx="4684">
                  <c:v>41422.187500003791</c:v>
                </c:pt>
                <c:pt idx="4685">
                  <c:v>41422.194444448236</c:v>
                </c:pt>
                <c:pt idx="4686">
                  <c:v>41422.201388892681</c:v>
                </c:pt>
                <c:pt idx="4687">
                  <c:v>41422.208333337127</c:v>
                </c:pt>
                <c:pt idx="4688">
                  <c:v>41422.215277781572</c:v>
                </c:pt>
                <c:pt idx="4689">
                  <c:v>41422.222222226017</c:v>
                </c:pt>
                <c:pt idx="4690">
                  <c:v>41422.229166670462</c:v>
                </c:pt>
                <c:pt idx="4691">
                  <c:v>41422.236111114908</c:v>
                </c:pt>
                <c:pt idx="4692">
                  <c:v>41422.243055559353</c:v>
                </c:pt>
                <c:pt idx="4693">
                  <c:v>41422.250000003798</c:v>
                </c:pt>
                <c:pt idx="4694">
                  <c:v>41422.256944448243</c:v>
                </c:pt>
                <c:pt idx="4695">
                  <c:v>41422.263888892689</c:v>
                </c:pt>
                <c:pt idx="4696">
                  <c:v>41422.270833337134</c:v>
                </c:pt>
                <c:pt idx="4697">
                  <c:v>41422.277777781579</c:v>
                </c:pt>
                <c:pt idx="4698">
                  <c:v>41422.284722226024</c:v>
                </c:pt>
                <c:pt idx="4699">
                  <c:v>41422.29166667047</c:v>
                </c:pt>
                <c:pt idx="4700">
                  <c:v>41422.298611114915</c:v>
                </c:pt>
                <c:pt idx="4701">
                  <c:v>41422.30555555936</c:v>
                </c:pt>
                <c:pt idx="4702">
                  <c:v>41422.312500003805</c:v>
                </c:pt>
                <c:pt idx="4703">
                  <c:v>41422.319444448251</c:v>
                </c:pt>
                <c:pt idx="4704">
                  <c:v>41422.326388892696</c:v>
                </c:pt>
                <c:pt idx="4705">
                  <c:v>41422.333333337141</c:v>
                </c:pt>
                <c:pt idx="4706">
                  <c:v>41422.340277781586</c:v>
                </c:pt>
                <c:pt idx="4707">
                  <c:v>41422.347222226032</c:v>
                </c:pt>
                <c:pt idx="4708">
                  <c:v>41422.354166670477</c:v>
                </c:pt>
                <c:pt idx="4709">
                  <c:v>41422.361111114922</c:v>
                </c:pt>
                <c:pt idx="4710">
                  <c:v>41422.368055559367</c:v>
                </c:pt>
                <c:pt idx="4711">
                  <c:v>41422.375000003813</c:v>
                </c:pt>
                <c:pt idx="4712">
                  <c:v>41422.381944448258</c:v>
                </c:pt>
                <c:pt idx="4713">
                  <c:v>41422.388888892703</c:v>
                </c:pt>
                <c:pt idx="4714">
                  <c:v>41422.395833337148</c:v>
                </c:pt>
                <c:pt idx="4715">
                  <c:v>41422.402777781594</c:v>
                </c:pt>
                <c:pt idx="4716">
                  <c:v>41422.409722226039</c:v>
                </c:pt>
                <c:pt idx="4717">
                  <c:v>41422.416666670484</c:v>
                </c:pt>
                <c:pt idx="4718">
                  <c:v>41422.423611114929</c:v>
                </c:pt>
                <c:pt idx="4719">
                  <c:v>41422.430555559375</c:v>
                </c:pt>
                <c:pt idx="4720">
                  <c:v>41422.43750000382</c:v>
                </c:pt>
                <c:pt idx="4721">
                  <c:v>41422.444444448265</c:v>
                </c:pt>
                <c:pt idx="4722">
                  <c:v>41422.45138889271</c:v>
                </c:pt>
                <c:pt idx="4723">
                  <c:v>41422.458333337156</c:v>
                </c:pt>
                <c:pt idx="4724">
                  <c:v>41422.465277781601</c:v>
                </c:pt>
                <c:pt idx="4725">
                  <c:v>41422.472222226046</c:v>
                </c:pt>
                <c:pt idx="4726">
                  <c:v>41422.479166670491</c:v>
                </c:pt>
                <c:pt idx="4727">
                  <c:v>41422.486111114937</c:v>
                </c:pt>
                <c:pt idx="4728">
                  <c:v>41422.493055559382</c:v>
                </c:pt>
                <c:pt idx="4729">
                  <c:v>41422.500000003827</c:v>
                </c:pt>
                <c:pt idx="4730">
                  <c:v>41422.506944448272</c:v>
                </c:pt>
                <c:pt idx="4731">
                  <c:v>41422.513888892718</c:v>
                </c:pt>
                <c:pt idx="4732">
                  <c:v>41422.520833337163</c:v>
                </c:pt>
                <c:pt idx="4733">
                  <c:v>41422.527777781608</c:v>
                </c:pt>
                <c:pt idx="4734">
                  <c:v>41422.534722226053</c:v>
                </c:pt>
                <c:pt idx="4735">
                  <c:v>41422.541666670499</c:v>
                </c:pt>
                <c:pt idx="4736">
                  <c:v>41422.548611114944</c:v>
                </c:pt>
                <c:pt idx="4737">
                  <c:v>41422.555555559389</c:v>
                </c:pt>
                <c:pt idx="4738">
                  <c:v>41422.562500003834</c:v>
                </c:pt>
                <c:pt idx="4739">
                  <c:v>41422.56944444828</c:v>
                </c:pt>
                <c:pt idx="4740">
                  <c:v>41422.576388892725</c:v>
                </c:pt>
                <c:pt idx="4741">
                  <c:v>41422.58333333717</c:v>
                </c:pt>
                <c:pt idx="4742">
                  <c:v>41422.590277781615</c:v>
                </c:pt>
                <c:pt idx="4743">
                  <c:v>41422.597222226061</c:v>
                </c:pt>
                <c:pt idx="4744">
                  <c:v>41422.604166670506</c:v>
                </c:pt>
                <c:pt idx="4745">
                  <c:v>41422.611111114951</c:v>
                </c:pt>
                <c:pt idx="4746">
                  <c:v>41422.618055559396</c:v>
                </c:pt>
                <c:pt idx="4747">
                  <c:v>41422.625000003842</c:v>
                </c:pt>
                <c:pt idx="4748">
                  <c:v>41422.631944448287</c:v>
                </c:pt>
                <c:pt idx="4749">
                  <c:v>41422.638888892732</c:v>
                </c:pt>
                <c:pt idx="4750">
                  <c:v>41422.645833337177</c:v>
                </c:pt>
                <c:pt idx="4751">
                  <c:v>41422.652777781623</c:v>
                </c:pt>
                <c:pt idx="4752">
                  <c:v>41422.659722226068</c:v>
                </c:pt>
                <c:pt idx="4753">
                  <c:v>41422.666666670513</c:v>
                </c:pt>
                <c:pt idx="4754">
                  <c:v>41422.673611114958</c:v>
                </c:pt>
                <c:pt idx="4755">
                  <c:v>41422.680555559404</c:v>
                </c:pt>
                <c:pt idx="4756">
                  <c:v>41422.687500003849</c:v>
                </c:pt>
                <c:pt idx="4757">
                  <c:v>41422.694444448294</c:v>
                </c:pt>
                <c:pt idx="4758">
                  <c:v>41422.701388892739</c:v>
                </c:pt>
                <c:pt idx="4759">
                  <c:v>41422.708333337185</c:v>
                </c:pt>
                <c:pt idx="4760">
                  <c:v>41422.71527778163</c:v>
                </c:pt>
                <c:pt idx="4761">
                  <c:v>41422.722222226075</c:v>
                </c:pt>
                <c:pt idx="4762">
                  <c:v>41422.72916667052</c:v>
                </c:pt>
                <c:pt idx="4763">
                  <c:v>41422.736111114966</c:v>
                </c:pt>
                <c:pt idx="4764">
                  <c:v>41422.743055559411</c:v>
                </c:pt>
                <c:pt idx="4765">
                  <c:v>41422.750000003856</c:v>
                </c:pt>
                <c:pt idx="4766">
                  <c:v>41422.756944448302</c:v>
                </c:pt>
                <c:pt idx="4767">
                  <c:v>41422.763888892747</c:v>
                </c:pt>
                <c:pt idx="4768">
                  <c:v>41422.770833337192</c:v>
                </c:pt>
                <c:pt idx="4769">
                  <c:v>41422.777777781637</c:v>
                </c:pt>
                <c:pt idx="4770">
                  <c:v>41422.784722226083</c:v>
                </c:pt>
                <c:pt idx="4771">
                  <c:v>41422.791666670528</c:v>
                </c:pt>
                <c:pt idx="4772">
                  <c:v>41422.798611114973</c:v>
                </c:pt>
                <c:pt idx="4773">
                  <c:v>41422.805555559418</c:v>
                </c:pt>
                <c:pt idx="4774">
                  <c:v>41422.812500003864</c:v>
                </c:pt>
                <c:pt idx="4775">
                  <c:v>41422.819444448309</c:v>
                </c:pt>
                <c:pt idx="4776">
                  <c:v>41422.826388892754</c:v>
                </c:pt>
                <c:pt idx="4777">
                  <c:v>41422.833333337199</c:v>
                </c:pt>
                <c:pt idx="4778">
                  <c:v>41422.840277781645</c:v>
                </c:pt>
                <c:pt idx="4779">
                  <c:v>41422.84722222609</c:v>
                </c:pt>
                <c:pt idx="4780">
                  <c:v>41422.854166670535</c:v>
                </c:pt>
                <c:pt idx="4781">
                  <c:v>41422.86111111498</c:v>
                </c:pt>
                <c:pt idx="4782">
                  <c:v>41422.868055559426</c:v>
                </c:pt>
                <c:pt idx="4783">
                  <c:v>41422.875000003871</c:v>
                </c:pt>
                <c:pt idx="4784">
                  <c:v>41422.881944448316</c:v>
                </c:pt>
                <c:pt idx="4785">
                  <c:v>41422.888888892761</c:v>
                </c:pt>
                <c:pt idx="4786">
                  <c:v>41422.895833337207</c:v>
                </c:pt>
                <c:pt idx="4787">
                  <c:v>41422.902777781652</c:v>
                </c:pt>
                <c:pt idx="4788">
                  <c:v>41422.909722226097</c:v>
                </c:pt>
                <c:pt idx="4789">
                  <c:v>41422.916666670542</c:v>
                </c:pt>
                <c:pt idx="4790">
                  <c:v>41422.923611114988</c:v>
                </c:pt>
                <c:pt idx="4791">
                  <c:v>41422.930555559433</c:v>
                </c:pt>
                <c:pt idx="4792">
                  <c:v>41422.937500003878</c:v>
                </c:pt>
                <c:pt idx="4793">
                  <c:v>41422.944444448323</c:v>
                </c:pt>
                <c:pt idx="4794">
                  <c:v>41422.951388892769</c:v>
                </c:pt>
                <c:pt idx="4795">
                  <c:v>41422.958333337214</c:v>
                </c:pt>
                <c:pt idx="4796">
                  <c:v>41422.965277781659</c:v>
                </c:pt>
                <c:pt idx="4797">
                  <c:v>41422.972222226104</c:v>
                </c:pt>
                <c:pt idx="4798">
                  <c:v>41422.97916667055</c:v>
                </c:pt>
                <c:pt idx="4799">
                  <c:v>41422.986111114995</c:v>
                </c:pt>
                <c:pt idx="4800">
                  <c:v>41422.99305555944</c:v>
                </c:pt>
                <c:pt idx="4801">
                  <c:v>41423.000000003885</c:v>
                </c:pt>
                <c:pt idx="4802">
                  <c:v>41423.006944448331</c:v>
                </c:pt>
                <c:pt idx="4803">
                  <c:v>41423.013888892776</c:v>
                </c:pt>
                <c:pt idx="4804">
                  <c:v>41423.020833337221</c:v>
                </c:pt>
                <c:pt idx="4805">
                  <c:v>41423.027777781666</c:v>
                </c:pt>
                <c:pt idx="4806">
                  <c:v>41423.034722226112</c:v>
                </c:pt>
                <c:pt idx="4807">
                  <c:v>41423.041666670557</c:v>
                </c:pt>
                <c:pt idx="4808">
                  <c:v>41423.048611115002</c:v>
                </c:pt>
                <c:pt idx="4809">
                  <c:v>41423.055555559447</c:v>
                </c:pt>
                <c:pt idx="4810">
                  <c:v>41423.062500003893</c:v>
                </c:pt>
                <c:pt idx="4811">
                  <c:v>41423.069444448338</c:v>
                </c:pt>
                <c:pt idx="4812">
                  <c:v>41423.076388892783</c:v>
                </c:pt>
                <c:pt idx="4813">
                  <c:v>41423.083333337228</c:v>
                </c:pt>
                <c:pt idx="4814">
                  <c:v>41423.090277781674</c:v>
                </c:pt>
                <c:pt idx="4815">
                  <c:v>41423.097222226119</c:v>
                </c:pt>
                <c:pt idx="4816">
                  <c:v>41423.104166670564</c:v>
                </c:pt>
                <c:pt idx="4817">
                  <c:v>41423.111111115009</c:v>
                </c:pt>
                <c:pt idx="4818">
                  <c:v>41423.118055559455</c:v>
                </c:pt>
                <c:pt idx="4819">
                  <c:v>41423.1250000039</c:v>
                </c:pt>
                <c:pt idx="4820">
                  <c:v>41423.131944448345</c:v>
                </c:pt>
                <c:pt idx="4821">
                  <c:v>41423.13888889279</c:v>
                </c:pt>
                <c:pt idx="4822">
                  <c:v>41423.145833337236</c:v>
                </c:pt>
                <c:pt idx="4823">
                  <c:v>41423.152777781681</c:v>
                </c:pt>
                <c:pt idx="4824">
                  <c:v>41423.159722226126</c:v>
                </c:pt>
                <c:pt idx="4825">
                  <c:v>41423.166666670571</c:v>
                </c:pt>
                <c:pt idx="4826">
                  <c:v>41423.173611115017</c:v>
                </c:pt>
                <c:pt idx="4827">
                  <c:v>41423.180555559462</c:v>
                </c:pt>
                <c:pt idx="4828">
                  <c:v>41423.187500003907</c:v>
                </c:pt>
                <c:pt idx="4829">
                  <c:v>41423.194444448352</c:v>
                </c:pt>
                <c:pt idx="4830">
                  <c:v>41423.201388892798</c:v>
                </c:pt>
                <c:pt idx="4831">
                  <c:v>41423.208333337243</c:v>
                </c:pt>
                <c:pt idx="4832">
                  <c:v>41423.215277781688</c:v>
                </c:pt>
                <c:pt idx="4833">
                  <c:v>41423.222222226133</c:v>
                </c:pt>
                <c:pt idx="4834">
                  <c:v>41423.229166670579</c:v>
                </c:pt>
                <c:pt idx="4835">
                  <c:v>41423.236111115024</c:v>
                </c:pt>
                <c:pt idx="4836">
                  <c:v>41423.243055559469</c:v>
                </c:pt>
                <c:pt idx="4837">
                  <c:v>41423.250000003914</c:v>
                </c:pt>
                <c:pt idx="4838">
                  <c:v>41423.25694444836</c:v>
                </c:pt>
                <c:pt idx="4839">
                  <c:v>41423.263888892805</c:v>
                </c:pt>
                <c:pt idx="4840">
                  <c:v>41423.27083333725</c:v>
                </c:pt>
                <c:pt idx="4841">
                  <c:v>41423.277777781695</c:v>
                </c:pt>
                <c:pt idx="4842">
                  <c:v>41423.284722226141</c:v>
                </c:pt>
                <c:pt idx="4843">
                  <c:v>41423.291666670586</c:v>
                </c:pt>
                <c:pt idx="4844">
                  <c:v>41423.298611115031</c:v>
                </c:pt>
                <c:pt idx="4845">
                  <c:v>41423.305555559476</c:v>
                </c:pt>
                <c:pt idx="4846">
                  <c:v>41423.312500003922</c:v>
                </c:pt>
                <c:pt idx="4847">
                  <c:v>41423.319444448367</c:v>
                </c:pt>
                <c:pt idx="4848">
                  <c:v>41423.326388892812</c:v>
                </c:pt>
                <c:pt idx="4849">
                  <c:v>41423.333333337257</c:v>
                </c:pt>
                <c:pt idx="4850">
                  <c:v>41423.340277781703</c:v>
                </c:pt>
                <c:pt idx="4851">
                  <c:v>41423.347222226148</c:v>
                </c:pt>
                <c:pt idx="4852">
                  <c:v>41423.354166670593</c:v>
                </c:pt>
                <c:pt idx="4853">
                  <c:v>41423.361111115039</c:v>
                </c:pt>
                <c:pt idx="4854">
                  <c:v>41423.368055559484</c:v>
                </c:pt>
                <c:pt idx="4855">
                  <c:v>41423.375000003929</c:v>
                </c:pt>
                <c:pt idx="4856">
                  <c:v>41423.381944448374</c:v>
                </c:pt>
                <c:pt idx="4857">
                  <c:v>41423.38888889282</c:v>
                </c:pt>
                <c:pt idx="4858">
                  <c:v>41423.395833337265</c:v>
                </c:pt>
                <c:pt idx="4859">
                  <c:v>41423.40277778171</c:v>
                </c:pt>
                <c:pt idx="4860">
                  <c:v>41423.409722226155</c:v>
                </c:pt>
                <c:pt idx="4861">
                  <c:v>41423.416666670601</c:v>
                </c:pt>
                <c:pt idx="4862">
                  <c:v>41423.423611115046</c:v>
                </c:pt>
                <c:pt idx="4863">
                  <c:v>41423.430555559491</c:v>
                </c:pt>
                <c:pt idx="4864">
                  <c:v>41423.437500003936</c:v>
                </c:pt>
                <c:pt idx="4865">
                  <c:v>41423.444444448382</c:v>
                </c:pt>
                <c:pt idx="4866">
                  <c:v>41423.451388892827</c:v>
                </c:pt>
                <c:pt idx="4867">
                  <c:v>41423.458333337272</c:v>
                </c:pt>
                <c:pt idx="4868">
                  <c:v>41423.465277781717</c:v>
                </c:pt>
                <c:pt idx="4869">
                  <c:v>41423.472222226163</c:v>
                </c:pt>
                <c:pt idx="4870">
                  <c:v>41423.479166670608</c:v>
                </c:pt>
                <c:pt idx="4871">
                  <c:v>41423.486111115053</c:v>
                </c:pt>
                <c:pt idx="4872">
                  <c:v>41423.493055559498</c:v>
                </c:pt>
                <c:pt idx="4873">
                  <c:v>41423.500000003944</c:v>
                </c:pt>
                <c:pt idx="4874">
                  <c:v>41423.506944448389</c:v>
                </c:pt>
                <c:pt idx="4875">
                  <c:v>41423.513888892834</c:v>
                </c:pt>
                <c:pt idx="4876">
                  <c:v>41423.520833337279</c:v>
                </c:pt>
                <c:pt idx="4877">
                  <c:v>41423.527777781725</c:v>
                </c:pt>
                <c:pt idx="4878">
                  <c:v>41423.53472222617</c:v>
                </c:pt>
                <c:pt idx="4879">
                  <c:v>41423.541666670615</c:v>
                </c:pt>
                <c:pt idx="4880">
                  <c:v>41423.54861111506</c:v>
                </c:pt>
                <c:pt idx="4881">
                  <c:v>41423.555555559506</c:v>
                </c:pt>
                <c:pt idx="4882">
                  <c:v>41423.562500003951</c:v>
                </c:pt>
                <c:pt idx="4883">
                  <c:v>41423.569444448396</c:v>
                </c:pt>
                <c:pt idx="4884">
                  <c:v>41423.576388892841</c:v>
                </c:pt>
                <c:pt idx="4885">
                  <c:v>41423.583333337287</c:v>
                </c:pt>
                <c:pt idx="4886">
                  <c:v>41423.590277781732</c:v>
                </c:pt>
                <c:pt idx="4887">
                  <c:v>41423.597222226177</c:v>
                </c:pt>
                <c:pt idx="4888">
                  <c:v>41423.604166670622</c:v>
                </c:pt>
                <c:pt idx="4889">
                  <c:v>41423.611111115068</c:v>
                </c:pt>
                <c:pt idx="4890">
                  <c:v>41423.618055559513</c:v>
                </c:pt>
                <c:pt idx="4891">
                  <c:v>41423.625000003958</c:v>
                </c:pt>
                <c:pt idx="4892">
                  <c:v>41423.631944448403</c:v>
                </c:pt>
                <c:pt idx="4893">
                  <c:v>41423.638888892849</c:v>
                </c:pt>
                <c:pt idx="4894">
                  <c:v>41423.645833337294</c:v>
                </c:pt>
                <c:pt idx="4895">
                  <c:v>41423.652777781739</c:v>
                </c:pt>
                <c:pt idx="4896">
                  <c:v>41423.659722226184</c:v>
                </c:pt>
                <c:pt idx="4897">
                  <c:v>41423.66666667063</c:v>
                </c:pt>
                <c:pt idx="4898">
                  <c:v>41423.673611115075</c:v>
                </c:pt>
                <c:pt idx="4899">
                  <c:v>41423.68055555952</c:v>
                </c:pt>
                <c:pt idx="4900">
                  <c:v>41423.687500003965</c:v>
                </c:pt>
                <c:pt idx="4901">
                  <c:v>41423.694444448411</c:v>
                </c:pt>
                <c:pt idx="4902">
                  <c:v>41423.701388892856</c:v>
                </c:pt>
                <c:pt idx="4903">
                  <c:v>41423.708333337301</c:v>
                </c:pt>
                <c:pt idx="4904">
                  <c:v>41423.715277781746</c:v>
                </c:pt>
                <c:pt idx="4905">
                  <c:v>41423.722222226192</c:v>
                </c:pt>
                <c:pt idx="4906">
                  <c:v>41423.729166670637</c:v>
                </c:pt>
                <c:pt idx="4907">
                  <c:v>41423.736111115082</c:v>
                </c:pt>
                <c:pt idx="4908">
                  <c:v>41423.743055559527</c:v>
                </c:pt>
                <c:pt idx="4909">
                  <c:v>41423.750000003973</c:v>
                </c:pt>
                <c:pt idx="4910">
                  <c:v>41423.756944448418</c:v>
                </c:pt>
                <c:pt idx="4911">
                  <c:v>41423.763888892863</c:v>
                </c:pt>
                <c:pt idx="4912">
                  <c:v>41423.770833337308</c:v>
                </c:pt>
                <c:pt idx="4913">
                  <c:v>41423.777777781754</c:v>
                </c:pt>
                <c:pt idx="4914">
                  <c:v>41423.784722226199</c:v>
                </c:pt>
                <c:pt idx="4915">
                  <c:v>41423.791666670644</c:v>
                </c:pt>
                <c:pt idx="4916">
                  <c:v>41423.798611115089</c:v>
                </c:pt>
                <c:pt idx="4917">
                  <c:v>41423.805555559535</c:v>
                </c:pt>
                <c:pt idx="4918">
                  <c:v>41423.81250000398</c:v>
                </c:pt>
                <c:pt idx="4919">
                  <c:v>41423.819444448425</c:v>
                </c:pt>
                <c:pt idx="4920">
                  <c:v>41423.82638889287</c:v>
                </c:pt>
                <c:pt idx="4921">
                  <c:v>41423.833333337316</c:v>
                </c:pt>
                <c:pt idx="4922">
                  <c:v>41423.840277781761</c:v>
                </c:pt>
                <c:pt idx="4923">
                  <c:v>41423.847222226206</c:v>
                </c:pt>
                <c:pt idx="4924">
                  <c:v>41423.854166670651</c:v>
                </c:pt>
                <c:pt idx="4925">
                  <c:v>41423.861111115097</c:v>
                </c:pt>
                <c:pt idx="4926">
                  <c:v>41423.868055559542</c:v>
                </c:pt>
                <c:pt idx="4927">
                  <c:v>41423.875000003987</c:v>
                </c:pt>
                <c:pt idx="4928">
                  <c:v>41423.881944448432</c:v>
                </c:pt>
                <c:pt idx="4929">
                  <c:v>41423.888888892878</c:v>
                </c:pt>
                <c:pt idx="4930">
                  <c:v>41423.895833337323</c:v>
                </c:pt>
                <c:pt idx="4931">
                  <c:v>41423.902777781768</c:v>
                </c:pt>
                <c:pt idx="4932">
                  <c:v>41423.909722226213</c:v>
                </c:pt>
                <c:pt idx="4933">
                  <c:v>41423.916666670659</c:v>
                </c:pt>
                <c:pt idx="4934">
                  <c:v>41423.923611115104</c:v>
                </c:pt>
                <c:pt idx="4935">
                  <c:v>41423.930555559549</c:v>
                </c:pt>
                <c:pt idx="4936">
                  <c:v>41423.937500003995</c:v>
                </c:pt>
                <c:pt idx="4937">
                  <c:v>41423.94444444844</c:v>
                </c:pt>
                <c:pt idx="4938">
                  <c:v>41423.951388892885</c:v>
                </c:pt>
                <c:pt idx="4939">
                  <c:v>41423.95833333733</c:v>
                </c:pt>
                <c:pt idx="4940">
                  <c:v>41423.965277781776</c:v>
                </c:pt>
                <c:pt idx="4941">
                  <c:v>41423.972222226221</c:v>
                </c:pt>
                <c:pt idx="4942">
                  <c:v>41423.979166670666</c:v>
                </c:pt>
                <c:pt idx="4943">
                  <c:v>41423.986111115111</c:v>
                </c:pt>
                <c:pt idx="4944">
                  <c:v>41423.993055559557</c:v>
                </c:pt>
                <c:pt idx="4945">
                  <c:v>41424.000000004002</c:v>
                </c:pt>
                <c:pt idx="4946">
                  <c:v>41424.006944448447</c:v>
                </c:pt>
                <c:pt idx="4947">
                  <c:v>41424.013888892892</c:v>
                </c:pt>
                <c:pt idx="4948">
                  <c:v>41424.020833337338</c:v>
                </c:pt>
                <c:pt idx="4949">
                  <c:v>41424.027777781783</c:v>
                </c:pt>
                <c:pt idx="4950">
                  <c:v>41424.034722226228</c:v>
                </c:pt>
                <c:pt idx="4951">
                  <c:v>41424.041666670673</c:v>
                </c:pt>
                <c:pt idx="4952">
                  <c:v>41424.048611115119</c:v>
                </c:pt>
                <c:pt idx="4953">
                  <c:v>41424.055555559564</c:v>
                </c:pt>
                <c:pt idx="4954">
                  <c:v>41424.062500004009</c:v>
                </c:pt>
                <c:pt idx="4955">
                  <c:v>41424.069444448454</c:v>
                </c:pt>
                <c:pt idx="4956">
                  <c:v>41424.0763888929</c:v>
                </c:pt>
                <c:pt idx="4957">
                  <c:v>41424.083333337345</c:v>
                </c:pt>
                <c:pt idx="4958">
                  <c:v>41424.09027778179</c:v>
                </c:pt>
                <c:pt idx="4959">
                  <c:v>41424.097222226235</c:v>
                </c:pt>
                <c:pt idx="4960">
                  <c:v>41424.104166670681</c:v>
                </c:pt>
                <c:pt idx="4961">
                  <c:v>41424.111111115126</c:v>
                </c:pt>
                <c:pt idx="4962">
                  <c:v>41424.118055559571</c:v>
                </c:pt>
                <c:pt idx="4963">
                  <c:v>41424.125000004016</c:v>
                </c:pt>
                <c:pt idx="4964">
                  <c:v>41424.131944448462</c:v>
                </c:pt>
                <c:pt idx="4965">
                  <c:v>41424.138888892907</c:v>
                </c:pt>
                <c:pt idx="4966">
                  <c:v>41424.145833337352</c:v>
                </c:pt>
                <c:pt idx="4967">
                  <c:v>41424.152777781797</c:v>
                </c:pt>
                <c:pt idx="4968">
                  <c:v>41424.159722226243</c:v>
                </c:pt>
                <c:pt idx="4969">
                  <c:v>41424.166666670688</c:v>
                </c:pt>
                <c:pt idx="4970">
                  <c:v>41424.173611115133</c:v>
                </c:pt>
                <c:pt idx="4971">
                  <c:v>41424.180555559578</c:v>
                </c:pt>
                <c:pt idx="4972">
                  <c:v>41424.187500004024</c:v>
                </c:pt>
                <c:pt idx="4973">
                  <c:v>41424.194444448469</c:v>
                </c:pt>
                <c:pt idx="4974">
                  <c:v>41424.201388892914</c:v>
                </c:pt>
                <c:pt idx="4975">
                  <c:v>41424.208333337359</c:v>
                </c:pt>
                <c:pt idx="4976">
                  <c:v>41424.215277781805</c:v>
                </c:pt>
                <c:pt idx="4977">
                  <c:v>41424.22222222625</c:v>
                </c:pt>
                <c:pt idx="4978">
                  <c:v>41424.229166670695</c:v>
                </c:pt>
                <c:pt idx="4979">
                  <c:v>41424.23611111514</c:v>
                </c:pt>
                <c:pt idx="4980">
                  <c:v>41424.243055559586</c:v>
                </c:pt>
                <c:pt idx="4981">
                  <c:v>41424.250000004031</c:v>
                </c:pt>
                <c:pt idx="4982">
                  <c:v>41424.256944448476</c:v>
                </c:pt>
                <c:pt idx="4983">
                  <c:v>41424.263888892921</c:v>
                </c:pt>
                <c:pt idx="4984">
                  <c:v>41424.270833337367</c:v>
                </c:pt>
                <c:pt idx="4985">
                  <c:v>41424.277777781812</c:v>
                </c:pt>
                <c:pt idx="4986">
                  <c:v>41424.284722226257</c:v>
                </c:pt>
                <c:pt idx="4987">
                  <c:v>41424.291666670702</c:v>
                </c:pt>
                <c:pt idx="4988">
                  <c:v>41424.298611115148</c:v>
                </c:pt>
                <c:pt idx="4989">
                  <c:v>41424.305555559593</c:v>
                </c:pt>
                <c:pt idx="4990">
                  <c:v>41424.312500004038</c:v>
                </c:pt>
                <c:pt idx="4991">
                  <c:v>41424.319444448483</c:v>
                </c:pt>
                <c:pt idx="4992">
                  <c:v>41424.326388892929</c:v>
                </c:pt>
                <c:pt idx="4993">
                  <c:v>41424.333333337374</c:v>
                </c:pt>
                <c:pt idx="4994">
                  <c:v>41424.340277781819</c:v>
                </c:pt>
                <c:pt idx="4995">
                  <c:v>41424.347222226264</c:v>
                </c:pt>
                <c:pt idx="4996">
                  <c:v>41424.35416667071</c:v>
                </c:pt>
                <c:pt idx="4997">
                  <c:v>41424.361111115155</c:v>
                </c:pt>
                <c:pt idx="4998">
                  <c:v>41424.3680555596</c:v>
                </c:pt>
                <c:pt idx="4999">
                  <c:v>41424.375000004045</c:v>
                </c:pt>
                <c:pt idx="5000">
                  <c:v>41424.381944448491</c:v>
                </c:pt>
                <c:pt idx="5001">
                  <c:v>41424.388888892936</c:v>
                </c:pt>
                <c:pt idx="5002">
                  <c:v>41424.395833337381</c:v>
                </c:pt>
                <c:pt idx="5003">
                  <c:v>41424.402777781826</c:v>
                </c:pt>
                <c:pt idx="5004">
                  <c:v>41424.409722226272</c:v>
                </c:pt>
                <c:pt idx="5005">
                  <c:v>41424.416666670717</c:v>
                </c:pt>
                <c:pt idx="5006">
                  <c:v>41424.423611115162</c:v>
                </c:pt>
                <c:pt idx="5007">
                  <c:v>41424.430555559607</c:v>
                </c:pt>
                <c:pt idx="5008">
                  <c:v>41424.437500004053</c:v>
                </c:pt>
                <c:pt idx="5009">
                  <c:v>41424.444444448498</c:v>
                </c:pt>
                <c:pt idx="5010">
                  <c:v>41424.451388892943</c:v>
                </c:pt>
                <c:pt idx="5011">
                  <c:v>41424.458333337388</c:v>
                </c:pt>
                <c:pt idx="5012">
                  <c:v>41424.465277781834</c:v>
                </c:pt>
                <c:pt idx="5013">
                  <c:v>41424.472222226279</c:v>
                </c:pt>
                <c:pt idx="5014">
                  <c:v>41424.479166670724</c:v>
                </c:pt>
                <c:pt idx="5015">
                  <c:v>41424.486111115169</c:v>
                </c:pt>
                <c:pt idx="5016">
                  <c:v>41424.493055559615</c:v>
                </c:pt>
                <c:pt idx="5017">
                  <c:v>41424.50000000406</c:v>
                </c:pt>
                <c:pt idx="5018">
                  <c:v>41424.506944448505</c:v>
                </c:pt>
                <c:pt idx="5019">
                  <c:v>41424.51388889295</c:v>
                </c:pt>
                <c:pt idx="5020">
                  <c:v>41424.520833337396</c:v>
                </c:pt>
                <c:pt idx="5021">
                  <c:v>41424.527777781841</c:v>
                </c:pt>
                <c:pt idx="5022">
                  <c:v>41424.534722226286</c:v>
                </c:pt>
                <c:pt idx="5023">
                  <c:v>41424.541666670732</c:v>
                </c:pt>
                <c:pt idx="5024">
                  <c:v>41424.548611115177</c:v>
                </c:pt>
                <c:pt idx="5025">
                  <c:v>41424.555555559622</c:v>
                </c:pt>
                <c:pt idx="5026">
                  <c:v>41424.562500004067</c:v>
                </c:pt>
                <c:pt idx="5027">
                  <c:v>41424.569444448513</c:v>
                </c:pt>
                <c:pt idx="5028">
                  <c:v>41424.576388892958</c:v>
                </c:pt>
                <c:pt idx="5029">
                  <c:v>41424.583333337403</c:v>
                </c:pt>
                <c:pt idx="5030">
                  <c:v>41424.590277781848</c:v>
                </c:pt>
                <c:pt idx="5031">
                  <c:v>41424.597222226294</c:v>
                </c:pt>
                <c:pt idx="5032">
                  <c:v>41424.604166670739</c:v>
                </c:pt>
                <c:pt idx="5033">
                  <c:v>41424.611111115184</c:v>
                </c:pt>
                <c:pt idx="5034">
                  <c:v>41424.618055559629</c:v>
                </c:pt>
                <c:pt idx="5035">
                  <c:v>41424.625000004075</c:v>
                </c:pt>
                <c:pt idx="5036">
                  <c:v>41424.63194444852</c:v>
                </c:pt>
                <c:pt idx="5037">
                  <c:v>41424.638888892965</c:v>
                </c:pt>
                <c:pt idx="5038">
                  <c:v>41424.64583333741</c:v>
                </c:pt>
                <c:pt idx="5039">
                  <c:v>41424.652777781856</c:v>
                </c:pt>
                <c:pt idx="5040">
                  <c:v>41424.659722226301</c:v>
                </c:pt>
                <c:pt idx="5041">
                  <c:v>41424.666666670746</c:v>
                </c:pt>
                <c:pt idx="5042">
                  <c:v>41424.673611115191</c:v>
                </c:pt>
                <c:pt idx="5043">
                  <c:v>41424.680555559637</c:v>
                </c:pt>
                <c:pt idx="5044">
                  <c:v>41424.687500004082</c:v>
                </c:pt>
                <c:pt idx="5045">
                  <c:v>41424.694444448527</c:v>
                </c:pt>
                <c:pt idx="5046">
                  <c:v>41424.701388892972</c:v>
                </c:pt>
                <c:pt idx="5047">
                  <c:v>41424.708333337418</c:v>
                </c:pt>
                <c:pt idx="5048">
                  <c:v>41424.715277781863</c:v>
                </c:pt>
                <c:pt idx="5049">
                  <c:v>41424.722222226308</c:v>
                </c:pt>
                <c:pt idx="5050">
                  <c:v>41424.729166670753</c:v>
                </c:pt>
                <c:pt idx="5051">
                  <c:v>41424.736111115199</c:v>
                </c:pt>
                <c:pt idx="5052">
                  <c:v>41424.743055559644</c:v>
                </c:pt>
                <c:pt idx="5053">
                  <c:v>41424.750000004089</c:v>
                </c:pt>
                <c:pt idx="5054">
                  <c:v>41424.756944448534</c:v>
                </c:pt>
                <c:pt idx="5055">
                  <c:v>41424.76388889298</c:v>
                </c:pt>
                <c:pt idx="5056">
                  <c:v>41424.770833337425</c:v>
                </c:pt>
                <c:pt idx="5057">
                  <c:v>41424.77777778187</c:v>
                </c:pt>
                <c:pt idx="5058">
                  <c:v>41424.784722226315</c:v>
                </c:pt>
                <c:pt idx="5059">
                  <c:v>41424.791666670761</c:v>
                </c:pt>
                <c:pt idx="5060">
                  <c:v>41424.798611115206</c:v>
                </c:pt>
                <c:pt idx="5061">
                  <c:v>41424.805555559651</c:v>
                </c:pt>
                <c:pt idx="5062">
                  <c:v>41424.812500004096</c:v>
                </c:pt>
                <c:pt idx="5063">
                  <c:v>41424.819444448542</c:v>
                </c:pt>
                <c:pt idx="5064">
                  <c:v>41424.826388892987</c:v>
                </c:pt>
                <c:pt idx="5065">
                  <c:v>41424.833333337432</c:v>
                </c:pt>
                <c:pt idx="5066">
                  <c:v>41424.840277781877</c:v>
                </c:pt>
                <c:pt idx="5067">
                  <c:v>41424.847222226323</c:v>
                </c:pt>
                <c:pt idx="5068">
                  <c:v>41424.854166670768</c:v>
                </c:pt>
                <c:pt idx="5069">
                  <c:v>41424.861111115213</c:v>
                </c:pt>
                <c:pt idx="5070">
                  <c:v>41424.868055559658</c:v>
                </c:pt>
                <c:pt idx="5071">
                  <c:v>41424.875000004104</c:v>
                </c:pt>
                <c:pt idx="5072">
                  <c:v>41424.881944448549</c:v>
                </c:pt>
                <c:pt idx="5073">
                  <c:v>41424.888888892994</c:v>
                </c:pt>
                <c:pt idx="5074">
                  <c:v>41424.895833337439</c:v>
                </c:pt>
                <c:pt idx="5075">
                  <c:v>41424.902777781885</c:v>
                </c:pt>
                <c:pt idx="5076">
                  <c:v>41424.90972222633</c:v>
                </c:pt>
                <c:pt idx="5077">
                  <c:v>41424.916666670775</c:v>
                </c:pt>
                <c:pt idx="5078">
                  <c:v>41424.92361111522</c:v>
                </c:pt>
                <c:pt idx="5079">
                  <c:v>41424.930555559666</c:v>
                </c:pt>
                <c:pt idx="5080">
                  <c:v>41424.937500004111</c:v>
                </c:pt>
                <c:pt idx="5081">
                  <c:v>41424.944444448556</c:v>
                </c:pt>
                <c:pt idx="5082">
                  <c:v>41424.951388893001</c:v>
                </c:pt>
                <c:pt idx="5083">
                  <c:v>41424.958333337447</c:v>
                </c:pt>
                <c:pt idx="5084">
                  <c:v>41424.965277781892</c:v>
                </c:pt>
                <c:pt idx="5085">
                  <c:v>41424.972222226337</c:v>
                </c:pt>
                <c:pt idx="5086">
                  <c:v>41424.979166670782</c:v>
                </c:pt>
                <c:pt idx="5087">
                  <c:v>41424.986111115228</c:v>
                </c:pt>
                <c:pt idx="5088">
                  <c:v>41424.993055559673</c:v>
                </c:pt>
                <c:pt idx="5089">
                  <c:v>41425.000000004118</c:v>
                </c:pt>
                <c:pt idx="5090">
                  <c:v>41425.006944448563</c:v>
                </c:pt>
                <c:pt idx="5091">
                  <c:v>41425.013888893009</c:v>
                </c:pt>
                <c:pt idx="5092">
                  <c:v>41425.020833337454</c:v>
                </c:pt>
                <c:pt idx="5093">
                  <c:v>41425.027777781899</c:v>
                </c:pt>
                <c:pt idx="5094">
                  <c:v>41425.034722226344</c:v>
                </c:pt>
                <c:pt idx="5095">
                  <c:v>41425.04166667079</c:v>
                </c:pt>
                <c:pt idx="5096">
                  <c:v>41425.048611115235</c:v>
                </c:pt>
                <c:pt idx="5097">
                  <c:v>41425.05555555968</c:v>
                </c:pt>
                <c:pt idx="5098">
                  <c:v>41425.062500004125</c:v>
                </c:pt>
                <c:pt idx="5099">
                  <c:v>41425.069444448571</c:v>
                </c:pt>
                <c:pt idx="5100">
                  <c:v>41425.076388893016</c:v>
                </c:pt>
                <c:pt idx="5101">
                  <c:v>41425.083333337461</c:v>
                </c:pt>
                <c:pt idx="5102">
                  <c:v>41425.090277781906</c:v>
                </c:pt>
                <c:pt idx="5103">
                  <c:v>41425.097222226352</c:v>
                </c:pt>
                <c:pt idx="5104">
                  <c:v>41425.104166670797</c:v>
                </c:pt>
                <c:pt idx="5105">
                  <c:v>41425.111111115242</c:v>
                </c:pt>
                <c:pt idx="5106">
                  <c:v>41425.118055559687</c:v>
                </c:pt>
                <c:pt idx="5107">
                  <c:v>41425.125000004133</c:v>
                </c:pt>
                <c:pt idx="5108">
                  <c:v>41425.131944448578</c:v>
                </c:pt>
                <c:pt idx="5109">
                  <c:v>41425.138888893023</c:v>
                </c:pt>
                <c:pt idx="5110">
                  <c:v>41425.145833337469</c:v>
                </c:pt>
                <c:pt idx="5111">
                  <c:v>41425.152777781914</c:v>
                </c:pt>
                <c:pt idx="5112">
                  <c:v>41425.159722226359</c:v>
                </c:pt>
                <c:pt idx="5113">
                  <c:v>41425.166666670804</c:v>
                </c:pt>
                <c:pt idx="5114">
                  <c:v>41425.17361111525</c:v>
                </c:pt>
                <c:pt idx="5115">
                  <c:v>41425.180555559695</c:v>
                </c:pt>
                <c:pt idx="5116">
                  <c:v>41425.18750000414</c:v>
                </c:pt>
                <c:pt idx="5117">
                  <c:v>41425.194444448585</c:v>
                </c:pt>
                <c:pt idx="5118">
                  <c:v>41425.201388893031</c:v>
                </c:pt>
                <c:pt idx="5119">
                  <c:v>41425.208333337476</c:v>
                </c:pt>
                <c:pt idx="5120">
                  <c:v>41425.215277781921</c:v>
                </c:pt>
                <c:pt idx="5121">
                  <c:v>41425.222222226366</c:v>
                </c:pt>
                <c:pt idx="5122">
                  <c:v>41425.229166670812</c:v>
                </c:pt>
                <c:pt idx="5123">
                  <c:v>41425.236111115257</c:v>
                </c:pt>
                <c:pt idx="5124">
                  <c:v>41425.243055559702</c:v>
                </c:pt>
                <c:pt idx="5125">
                  <c:v>41425.250000004147</c:v>
                </c:pt>
                <c:pt idx="5126">
                  <c:v>41425.256944448593</c:v>
                </c:pt>
                <c:pt idx="5127">
                  <c:v>41425.263888893038</c:v>
                </c:pt>
                <c:pt idx="5128">
                  <c:v>41425.270833337483</c:v>
                </c:pt>
                <c:pt idx="5129">
                  <c:v>41425.277777781928</c:v>
                </c:pt>
                <c:pt idx="5130">
                  <c:v>41425.284722226374</c:v>
                </c:pt>
                <c:pt idx="5131">
                  <c:v>41425.291666670819</c:v>
                </c:pt>
                <c:pt idx="5132">
                  <c:v>41425.298611115264</c:v>
                </c:pt>
                <c:pt idx="5133">
                  <c:v>41425.305555559709</c:v>
                </c:pt>
                <c:pt idx="5134">
                  <c:v>41425.312500004155</c:v>
                </c:pt>
                <c:pt idx="5135">
                  <c:v>41425.3194444486</c:v>
                </c:pt>
                <c:pt idx="5136">
                  <c:v>41425.326388893045</c:v>
                </c:pt>
                <c:pt idx="5137">
                  <c:v>41425.33333333749</c:v>
                </c:pt>
                <c:pt idx="5138">
                  <c:v>41425.340277781936</c:v>
                </c:pt>
                <c:pt idx="5139">
                  <c:v>41425.347222226381</c:v>
                </c:pt>
                <c:pt idx="5140">
                  <c:v>41425.354166670826</c:v>
                </c:pt>
                <c:pt idx="5141">
                  <c:v>41425.361111115271</c:v>
                </c:pt>
                <c:pt idx="5142">
                  <c:v>41425.368055559717</c:v>
                </c:pt>
                <c:pt idx="5143">
                  <c:v>41425.375000004162</c:v>
                </c:pt>
                <c:pt idx="5144">
                  <c:v>41425.381944448607</c:v>
                </c:pt>
                <c:pt idx="5145">
                  <c:v>41425.388888893052</c:v>
                </c:pt>
                <c:pt idx="5146">
                  <c:v>41425.395833337498</c:v>
                </c:pt>
                <c:pt idx="5147">
                  <c:v>41425.402777781943</c:v>
                </c:pt>
                <c:pt idx="5148">
                  <c:v>41425.409722226388</c:v>
                </c:pt>
                <c:pt idx="5149">
                  <c:v>41425.416666670833</c:v>
                </c:pt>
                <c:pt idx="5150">
                  <c:v>41425.423611115279</c:v>
                </c:pt>
                <c:pt idx="5151">
                  <c:v>41425.430555559724</c:v>
                </c:pt>
                <c:pt idx="5152">
                  <c:v>41425.437500004169</c:v>
                </c:pt>
                <c:pt idx="5153">
                  <c:v>41425.444444448614</c:v>
                </c:pt>
                <c:pt idx="5154">
                  <c:v>41425.45138889306</c:v>
                </c:pt>
                <c:pt idx="5155">
                  <c:v>41425.458333337505</c:v>
                </c:pt>
                <c:pt idx="5156">
                  <c:v>41425.46527778195</c:v>
                </c:pt>
                <c:pt idx="5157">
                  <c:v>41425.472222226395</c:v>
                </c:pt>
                <c:pt idx="5158">
                  <c:v>41425.479166670841</c:v>
                </c:pt>
                <c:pt idx="5159">
                  <c:v>41425.486111115286</c:v>
                </c:pt>
                <c:pt idx="5160">
                  <c:v>41425.493055559731</c:v>
                </c:pt>
                <c:pt idx="5161">
                  <c:v>41425.500000004176</c:v>
                </c:pt>
                <c:pt idx="5162">
                  <c:v>41425.506944448622</c:v>
                </c:pt>
                <c:pt idx="5163">
                  <c:v>41425.513888893067</c:v>
                </c:pt>
                <c:pt idx="5164">
                  <c:v>41425.520833337512</c:v>
                </c:pt>
                <c:pt idx="5165">
                  <c:v>41425.527777781957</c:v>
                </c:pt>
                <c:pt idx="5166">
                  <c:v>41425.534722226403</c:v>
                </c:pt>
                <c:pt idx="5167">
                  <c:v>41425.541666670848</c:v>
                </c:pt>
                <c:pt idx="5168">
                  <c:v>41425.548611115293</c:v>
                </c:pt>
                <c:pt idx="5169">
                  <c:v>41425.555555559738</c:v>
                </c:pt>
                <c:pt idx="5170">
                  <c:v>41425.562500004184</c:v>
                </c:pt>
                <c:pt idx="5171">
                  <c:v>41425.569444448629</c:v>
                </c:pt>
                <c:pt idx="5172">
                  <c:v>41425.576388893074</c:v>
                </c:pt>
                <c:pt idx="5173">
                  <c:v>41425.583333337519</c:v>
                </c:pt>
                <c:pt idx="5174">
                  <c:v>41425.590277781965</c:v>
                </c:pt>
                <c:pt idx="5175">
                  <c:v>41425.59722222641</c:v>
                </c:pt>
                <c:pt idx="5176">
                  <c:v>41425.604166670855</c:v>
                </c:pt>
                <c:pt idx="5177">
                  <c:v>41425.6111111153</c:v>
                </c:pt>
                <c:pt idx="5178">
                  <c:v>41425.618055559746</c:v>
                </c:pt>
                <c:pt idx="5179">
                  <c:v>41425.625000004191</c:v>
                </c:pt>
                <c:pt idx="5180">
                  <c:v>41425.631944448636</c:v>
                </c:pt>
                <c:pt idx="5181">
                  <c:v>41425.638888893081</c:v>
                </c:pt>
                <c:pt idx="5182">
                  <c:v>41425.645833337527</c:v>
                </c:pt>
                <c:pt idx="5183">
                  <c:v>41425.652777781972</c:v>
                </c:pt>
                <c:pt idx="5184">
                  <c:v>41425.659722226417</c:v>
                </c:pt>
                <c:pt idx="5185">
                  <c:v>41425.666666670862</c:v>
                </c:pt>
                <c:pt idx="5186">
                  <c:v>41425.673611115308</c:v>
                </c:pt>
                <c:pt idx="5187">
                  <c:v>41425.680555559753</c:v>
                </c:pt>
                <c:pt idx="5188">
                  <c:v>41425.687500004198</c:v>
                </c:pt>
                <c:pt idx="5189">
                  <c:v>41425.694444448643</c:v>
                </c:pt>
                <c:pt idx="5190">
                  <c:v>41425.701388893089</c:v>
                </c:pt>
                <c:pt idx="5191">
                  <c:v>41425.708333337534</c:v>
                </c:pt>
                <c:pt idx="5192">
                  <c:v>41425.715277781979</c:v>
                </c:pt>
                <c:pt idx="5193">
                  <c:v>41425.722222226424</c:v>
                </c:pt>
                <c:pt idx="5194">
                  <c:v>41425.72916667087</c:v>
                </c:pt>
                <c:pt idx="5195">
                  <c:v>41425.736111115315</c:v>
                </c:pt>
                <c:pt idx="5196">
                  <c:v>41425.74305555976</c:v>
                </c:pt>
                <c:pt idx="5197">
                  <c:v>41425.750000004206</c:v>
                </c:pt>
                <c:pt idx="5198">
                  <c:v>41425.756944448651</c:v>
                </c:pt>
                <c:pt idx="5199">
                  <c:v>41425.763888893096</c:v>
                </c:pt>
                <c:pt idx="5200">
                  <c:v>41425.770833337541</c:v>
                </c:pt>
                <c:pt idx="5201">
                  <c:v>41425.777777781987</c:v>
                </c:pt>
                <c:pt idx="5202">
                  <c:v>41425.784722226432</c:v>
                </c:pt>
                <c:pt idx="5203">
                  <c:v>41425.791666670877</c:v>
                </c:pt>
                <c:pt idx="5204">
                  <c:v>41425.798611115322</c:v>
                </c:pt>
                <c:pt idx="5205">
                  <c:v>41425.805555559768</c:v>
                </c:pt>
                <c:pt idx="5206">
                  <c:v>41425.812500004213</c:v>
                </c:pt>
                <c:pt idx="5207">
                  <c:v>41425.819444448658</c:v>
                </c:pt>
                <c:pt idx="5208">
                  <c:v>41425.826388893103</c:v>
                </c:pt>
                <c:pt idx="5209">
                  <c:v>41425.833333337549</c:v>
                </c:pt>
                <c:pt idx="5210">
                  <c:v>41425.840277781994</c:v>
                </c:pt>
                <c:pt idx="5211">
                  <c:v>41425.847222226439</c:v>
                </c:pt>
                <c:pt idx="5212">
                  <c:v>41425.854166670884</c:v>
                </c:pt>
                <c:pt idx="5213">
                  <c:v>41425.86111111533</c:v>
                </c:pt>
                <c:pt idx="5214">
                  <c:v>41425.868055559775</c:v>
                </c:pt>
                <c:pt idx="5215">
                  <c:v>41425.87500000422</c:v>
                </c:pt>
                <c:pt idx="5216">
                  <c:v>41425.881944448665</c:v>
                </c:pt>
                <c:pt idx="5217">
                  <c:v>41425.888888893111</c:v>
                </c:pt>
                <c:pt idx="5218">
                  <c:v>41425.895833337556</c:v>
                </c:pt>
                <c:pt idx="5219">
                  <c:v>41425.902777782001</c:v>
                </c:pt>
                <c:pt idx="5220">
                  <c:v>41425.909722226446</c:v>
                </c:pt>
                <c:pt idx="5221">
                  <c:v>41425.916666670892</c:v>
                </c:pt>
                <c:pt idx="5222">
                  <c:v>41425.923611115337</c:v>
                </c:pt>
                <c:pt idx="5223">
                  <c:v>41425.930555559782</c:v>
                </c:pt>
                <c:pt idx="5224">
                  <c:v>41425.937500004227</c:v>
                </c:pt>
                <c:pt idx="5225">
                  <c:v>41425.944444448673</c:v>
                </c:pt>
                <c:pt idx="5226">
                  <c:v>41425.951388893118</c:v>
                </c:pt>
                <c:pt idx="5227">
                  <c:v>41425.958333337563</c:v>
                </c:pt>
                <c:pt idx="5228">
                  <c:v>41425.965277782008</c:v>
                </c:pt>
                <c:pt idx="5229">
                  <c:v>41425.972222226454</c:v>
                </c:pt>
                <c:pt idx="5230">
                  <c:v>41425.979166670899</c:v>
                </c:pt>
                <c:pt idx="5231">
                  <c:v>41425.986111115344</c:v>
                </c:pt>
                <c:pt idx="5232">
                  <c:v>41425.993055559789</c:v>
                </c:pt>
                <c:pt idx="5233">
                  <c:v>41426.000000004235</c:v>
                </c:pt>
                <c:pt idx="5234">
                  <c:v>41426.00694444868</c:v>
                </c:pt>
                <c:pt idx="5235">
                  <c:v>41426.013888893125</c:v>
                </c:pt>
                <c:pt idx="5236">
                  <c:v>41426.02083333757</c:v>
                </c:pt>
                <c:pt idx="5237">
                  <c:v>41426.027777782016</c:v>
                </c:pt>
                <c:pt idx="5238">
                  <c:v>41426.034722226461</c:v>
                </c:pt>
                <c:pt idx="5239">
                  <c:v>41426.041666670906</c:v>
                </c:pt>
                <c:pt idx="5240">
                  <c:v>41426.048611115351</c:v>
                </c:pt>
                <c:pt idx="5241">
                  <c:v>41426.055555559797</c:v>
                </c:pt>
                <c:pt idx="5242">
                  <c:v>41426.062500004242</c:v>
                </c:pt>
                <c:pt idx="5243">
                  <c:v>41426.069444448687</c:v>
                </c:pt>
                <c:pt idx="5244">
                  <c:v>41426.076388893132</c:v>
                </c:pt>
                <c:pt idx="5245">
                  <c:v>41426.083333337578</c:v>
                </c:pt>
                <c:pt idx="5246">
                  <c:v>41426.090277782023</c:v>
                </c:pt>
                <c:pt idx="5247">
                  <c:v>41426.097222226468</c:v>
                </c:pt>
                <c:pt idx="5248">
                  <c:v>41426.104166670913</c:v>
                </c:pt>
                <c:pt idx="5249">
                  <c:v>41426.111111115359</c:v>
                </c:pt>
                <c:pt idx="5250">
                  <c:v>41426.118055559804</c:v>
                </c:pt>
                <c:pt idx="5251">
                  <c:v>41426.125000004249</c:v>
                </c:pt>
                <c:pt idx="5252">
                  <c:v>41426.131944448694</c:v>
                </c:pt>
                <c:pt idx="5253">
                  <c:v>41426.13888889314</c:v>
                </c:pt>
                <c:pt idx="5254">
                  <c:v>41426.145833337585</c:v>
                </c:pt>
                <c:pt idx="5255">
                  <c:v>41426.15277778203</c:v>
                </c:pt>
                <c:pt idx="5256">
                  <c:v>41426.159722226475</c:v>
                </c:pt>
                <c:pt idx="5257">
                  <c:v>41426.166666670921</c:v>
                </c:pt>
                <c:pt idx="5258">
                  <c:v>41426.173611115366</c:v>
                </c:pt>
                <c:pt idx="5259">
                  <c:v>41426.180555559811</c:v>
                </c:pt>
                <c:pt idx="5260">
                  <c:v>41426.187500004256</c:v>
                </c:pt>
                <c:pt idx="5261">
                  <c:v>41426.194444448702</c:v>
                </c:pt>
                <c:pt idx="5262">
                  <c:v>41426.201388893147</c:v>
                </c:pt>
                <c:pt idx="5263">
                  <c:v>41426.208333337592</c:v>
                </c:pt>
                <c:pt idx="5264">
                  <c:v>41426.215277782037</c:v>
                </c:pt>
                <c:pt idx="5265">
                  <c:v>41426.222222226483</c:v>
                </c:pt>
                <c:pt idx="5266">
                  <c:v>41426.229166670928</c:v>
                </c:pt>
                <c:pt idx="5267">
                  <c:v>41426.236111115373</c:v>
                </c:pt>
                <c:pt idx="5268">
                  <c:v>41426.243055559818</c:v>
                </c:pt>
                <c:pt idx="5269">
                  <c:v>41426.250000004264</c:v>
                </c:pt>
                <c:pt idx="5270">
                  <c:v>41426.256944448709</c:v>
                </c:pt>
                <c:pt idx="5271">
                  <c:v>41426.263888893154</c:v>
                </c:pt>
                <c:pt idx="5272">
                  <c:v>41426.270833337599</c:v>
                </c:pt>
                <c:pt idx="5273">
                  <c:v>41426.277777782045</c:v>
                </c:pt>
                <c:pt idx="5274">
                  <c:v>41426.28472222649</c:v>
                </c:pt>
                <c:pt idx="5275">
                  <c:v>41426.291666670935</c:v>
                </c:pt>
                <c:pt idx="5276">
                  <c:v>41426.29861111538</c:v>
                </c:pt>
                <c:pt idx="5277">
                  <c:v>41426.305555559826</c:v>
                </c:pt>
                <c:pt idx="5278">
                  <c:v>41426.312500004271</c:v>
                </c:pt>
                <c:pt idx="5279">
                  <c:v>41426.319444448716</c:v>
                </c:pt>
                <c:pt idx="5280">
                  <c:v>41426.326388893161</c:v>
                </c:pt>
                <c:pt idx="5281">
                  <c:v>41426.333333337607</c:v>
                </c:pt>
                <c:pt idx="5282">
                  <c:v>41426.340277782052</c:v>
                </c:pt>
                <c:pt idx="5283">
                  <c:v>41426.347222226497</c:v>
                </c:pt>
                <c:pt idx="5284">
                  <c:v>41426.354166670943</c:v>
                </c:pt>
                <c:pt idx="5285">
                  <c:v>41426.361111115388</c:v>
                </c:pt>
                <c:pt idx="5286">
                  <c:v>41426.368055559833</c:v>
                </c:pt>
                <c:pt idx="5287">
                  <c:v>41426.375000004278</c:v>
                </c:pt>
                <c:pt idx="5288">
                  <c:v>41426.381944448724</c:v>
                </c:pt>
                <c:pt idx="5289">
                  <c:v>41426.388888893169</c:v>
                </c:pt>
                <c:pt idx="5290">
                  <c:v>41426.395833337614</c:v>
                </c:pt>
                <c:pt idx="5291">
                  <c:v>41426.402777782059</c:v>
                </c:pt>
                <c:pt idx="5292">
                  <c:v>41426.409722226505</c:v>
                </c:pt>
                <c:pt idx="5293">
                  <c:v>41426.41666667095</c:v>
                </c:pt>
                <c:pt idx="5294">
                  <c:v>41426.423611115395</c:v>
                </c:pt>
                <c:pt idx="5295">
                  <c:v>41426.43055555984</c:v>
                </c:pt>
                <c:pt idx="5296">
                  <c:v>41426.437500004286</c:v>
                </c:pt>
                <c:pt idx="5297">
                  <c:v>41426.444444448731</c:v>
                </c:pt>
                <c:pt idx="5298">
                  <c:v>41426.451388893176</c:v>
                </c:pt>
                <c:pt idx="5299">
                  <c:v>41426.458333337621</c:v>
                </c:pt>
                <c:pt idx="5300">
                  <c:v>41426.465277782067</c:v>
                </c:pt>
                <c:pt idx="5301">
                  <c:v>41426.472222226512</c:v>
                </c:pt>
                <c:pt idx="5302">
                  <c:v>41426.479166670957</c:v>
                </c:pt>
                <c:pt idx="5303">
                  <c:v>41426.486111115402</c:v>
                </c:pt>
                <c:pt idx="5304">
                  <c:v>41426.493055559848</c:v>
                </c:pt>
                <c:pt idx="5305">
                  <c:v>41426.500000004293</c:v>
                </c:pt>
                <c:pt idx="5306">
                  <c:v>41426.506944448738</c:v>
                </c:pt>
                <c:pt idx="5307">
                  <c:v>41426.513888893183</c:v>
                </c:pt>
                <c:pt idx="5308">
                  <c:v>41426.520833337629</c:v>
                </c:pt>
                <c:pt idx="5309">
                  <c:v>41426.527777782074</c:v>
                </c:pt>
                <c:pt idx="5310">
                  <c:v>41426.534722226519</c:v>
                </c:pt>
                <c:pt idx="5311">
                  <c:v>41426.541666670964</c:v>
                </c:pt>
                <c:pt idx="5312">
                  <c:v>41426.54861111541</c:v>
                </c:pt>
                <c:pt idx="5313">
                  <c:v>41426.555555559855</c:v>
                </c:pt>
                <c:pt idx="5314">
                  <c:v>41426.5625000043</c:v>
                </c:pt>
                <c:pt idx="5315">
                  <c:v>41426.569444448745</c:v>
                </c:pt>
                <c:pt idx="5316">
                  <c:v>41426.576388893191</c:v>
                </c:pt>
                <c:pt idx="5317">
                  <c:v>41426.583333337636</c:v>
                </c:pt>
                <c:pt idx="5318">
                  <c:v>41426.590277782081</c:v>
                </c:pt>
                <c:pt idx="5319">
                  <c:v>41426.597222226526</c:v>
                </c:pt>
                <c:pt idx="5320">
                  <c:v>41426.604166670972</c:v>
                </c:pt>
                <c:pt idx="5321">
                  <c:v>41426.611111115417</c:v>
                </c:pt>
                <c:pt idx="5322">
                  <c:v>41426.618055559862</c:v>
                </c:pt>
                <c:pt idx="5323">
                  <c:v>41426.625000004307</c:v>
                </c:pt>
                <c:pt idx="5324">
                  <c:v>41426.631944448753</c:v>
                </c:pt>
                <c:pt idx="5325">
                  <c:v>41426.638888893198</c:v>
                </c:pt>
                <c:pt idx="5326">
                  <c:v>41426.645833337643</c:v>
                </c:pt>
                <c:pt idx="5327">
                  <c:v>41426.652777782088</c:v>
                </c:pt>
                <c:pt idx="5328">
                  <c:v>41426.659722226534</c:v>
                </c:pt>
                <c:pt idx="5329">
                  <c:v>41426.666666670979</c:v>
                </c:pt>
                <c:pt idx="5330">
                  <c:v>41426.673611115424</c:v>
                </c:pt>
                <c:pt idx="5331">
                  <c:v>41426.680555559869</c:v>
                </c:pt>
                <c:pt idx="5332">
                  <c:v>41426.687500004315</c:v>
                </c:pt>
                <c:pt idx="5333">
                  <c:v>41426.69444444876</c:v>
                </c:pt>
                <c:pt idx="5334">
                  <c:v>41426.701388893205</c:v>
                </c:pt>
                <c:pt idx="5335">
                  <c:v>41426.70833333765</c:v>
                </c:pt>
                <c:pt idx="5336">
                  <c:v>41426.715277782096</c:v>
                </c:pt>
                <c:pt idx="5337">
                  <c:v>41426.722222226541</c:v>
                </c:pt>
                <c:pt idx="5338">
                  <c:v>41426.729166670986</c:v>
                </c:pt>
                <c:pt idx="5339">
                  <c:v>41426.736111115431</c:v>
                </c:pt>
                <c:pt idx="5340">
                  <c:v>41426.743055559877</c:v>
                </c:pt>
                <c:pt idx="5341">
                  <c:v>41426.750000004322</c:v>
                </c:pt>
                <c:pt idx="5342">
                  <c:v>41426.756944448767</c:v>
                </c:pt>
                <c:pt idx="5343">
                  <c:v>41426.763888893212</c:v>
                </c:pt>
                <c:pt idx="5344">
                  <c:v>41426.770833337658</c:v>
                </c:pt>
                <c:pt idx="5345">
                  <c:v>41426.777777782103</c:v>
                </c:pt>
                <c:pt idx="5346">
                  <c:v>41426.784722226548</c:v>
                </c:pt>
                <c:pt idx="5347">
                  <c:v>41426.791666670993</c:v>
                </c:pt>
                <c:pt idx="5348">
                  <c:v>41426.798611115439</c:v>
                </c:pt>
                <c:pt idx="5349">
                  <c:v>41426.805555559884</c:v>
                </c:pt>
                <c:pt idx="5350">
                  <c:v>41426.812500004329</c:v>
                </c:pt>
                <c:pt idx="5351">
                  <c:v>41426.819444448774</c:v>
                </c:pt>
                <c:pt idx="5352">
                  <c:v>41426.82638889322</c:v>
                </c:pt>
                <c:pt idx="5353">
                  <c:v>41426.833333337665</c:v>
                </c:pt>
                <c:pt idx="5354">
                  <c:v>41426.84027778211</c:v>
                </c:pt>
                <c:pt idx="5355">
                  <c:v>41426.847222226555</c:v>
                </c:pt>
                <c:pt idx="5356">
                  <c:v>41426.854166671001</c:v>
                </c:pt>
                <c:pt idx="5357">
                  <c:v>41426.861111115446</c:v>
                </c:pt>
                <c:pt idx="5358">
                  <c:v>41426.868055559891</c:v>
                </c:pt>
                <c:pt idx="5359">
                  <c:v>41426.875000004336</c:v>
                </c:pt>
                <c:pt idx="5360">
                  <c:v>41426.881944448782</c:v>
                </c:pt>
                <c:pt idx="5361">
                  <c:v>41426.888888893227</c:v>
                </c:pt>
                <c:pt idx="5362">
                  <c:v>41426.895833337672</c:v>
                </c:pt>
                <c:pt idx="5363">
                  <c:v>41426.902777782117</c:v>
                </c:pt>
                <c:pt idx="5364">
                  <c:v>41426.909722226563</c:v>
                </c:pt>
                <c:pt idx="5365">
                  <c:v>41426.916666671008</c:v>
                </c:pt>
                <c:pt idx="5366">
                  <c:v>41426.923611115453</c:v>
                </c:pt>
                <c:pt idx="5367">
                  <c:v>41426.930555559898</c:v>
                </c:pt>
                <c:pt idx="5368">
                  <c:v>41426.937500004344</c:v>
                </c:pt>
                <c:pt idx="5369">
                  <c:v>41426.944444448789</c:v>
                </c:pt>
                <c:pt idx="5370">
                  <c:v>41426.951388893234</c:v>
                </c:pt>
                <c:pt idx="5371">
                  <c:v>41426.95833333768</c:v>
                </c:pt>
                <c:pt idx="5372">
                  <c:v>41426.965277782125</c:v>
                </c:pt>
                <c:pt idx="5373">
                  <c:v>41426.97222222657</c:v>
                </c:pt>
                <c:pt idx="5374">
                  <c:v>41426.979166671015</c:v>
                </c:pt>
                <c:pt idx="5375">
                  <c:v>41426.986111115461</c:v>
                </c:pt>
                <c:pt idx="5376">
                  <c:v>41426.993055559906</c:v>
                </c:pt>
                <c:pt idx="5377">
                  <c:v>41427.000000004351</c:v>
                </c:pt>
                <c:pt idx="5378">
                  <c:v>41427.006944448796</c:v>
                </c:pt>
                <c:pt idx="5379">
                  <c:v>41427.013888893242</c:v>
                </c:pt>
                <c:pt idx="5380">
                  <c:v>41427.020833337687</c:v>
                </c:pt>
                <c:pt idx="5381">
                  <c:v>41427.027777782132</c:v>
                </c:pt>
                <c:pt idx="5382">
                  <c:v>41427.034722226577</c:v>
                </c:pt>
                <c:pt idx="5383">
                  <c:v>41427.041666671023</c:v>
                </c:pt>
                <c:pt idx="5384">
                  <c:v>41427.048611115468</c:v>
                </c:pt>
                <c:pt idx="5385">
                  <c:v>41427.055555559913</c:v>
                </c:pt>
                <c:pt idx="5386">
                  <c:v>41427.062500004358</c:v>
                </c:pt>
                <c:pt idx="5387">
                  <c:v>41427.069444448804</c:v>
                </c:pt>
                <c:pt idx="5388">
                  <c:v>41427.076388893249</c:v>
                </c:pt>
                <c:pt idx="5389">
                  <c:v>41427.083333337694</c:v>
                </c:pt>
                <c:pt idx="5390">
                  <c:v>41427.090277782139</c:v>
                </c:pt>
                <c:pt idx="5391">
                  <c:v>41427.097222226585</c:v>
                </c:pt>
                <c:pt idx="5392">
                  <c:v>41427.10416667103</c:v>
                </c:pt>
                <c:pt idx="5393">
                  <c:v>41427.111111115475</c:v>
                </c:pt>
                <c:pt idx="5394">
                  <c:v>41427.11805555992</c:v>
                </c:pt>
                <c:pt idx="5395">
                  <c:v>41427.125000004366</c:v>
                </c:pt>
                <c:pt idx="5396">
                  <c:v>41427.131944448811</c:v>
                </c:pt>
                <c:pt idx="5397">
                  <c:v>41427.138888893256</c:v>
                </c:pt>
                <c:pt idx="5398">
                  <c:v>41427.145833337701</c:v>
                </c:pt>
                <c:pt idx="5399">
                  <c:v>41427.152777782147</c:v>
                </c:pt>
                <c:pt idx="5400">
                  <c:v>41427.159722226592</c:v>
                </c:pt>
                <c:pt idx="5401">
                  <c:v>41427.166666671037</c:v>
                </c:pt>
                <c:pt idx="5402">
                  <c:v>41427.173611115482</c:v>
                </c:pt>
                <c:pt idx="5403">
                  <c:v>41427.180555559928</c:v>
                </c:pt>
                <c:pt idx="5404">
                  <c:v>41427.187500004373</c:v>
                </c:pt>
                <c:pt idx="5405">
                  <c:v>41427.194444448818</c:v>
                </c:pt>
                <c:pt idx="5406">
                  <c:v>41427.201388893263</c:v>
                </c:pt>
                <c:pt idx="5407">
                  <c:v>41427.208333337709</c:v>
                </c:pt>
                <c:pt idx="5408">
                  <c:v>41427.215277782154</c:v>
                </c:pt>
                <c:pt idx="5409">
                  <c:v>41427.222222226599</c:v>
                </c:pt>
                <c:pt idx="5410">
                  <c:v>41427.229166671044</c:v>
                </c:pt>
                <c:pt idx="5411">
                  <c:v>41427.23611111549</c:v>
                </c:pt>
                <c:pt idx="5412">
                  <c:v>41427.243055559935</c:v>
                </c:pt>
                <c:pt idx="5413">
                  <c:v>41427.25000000438</c:v>
                </c:pt>
                <c:pt idx="5414">
                  <c:v>41427.256944448825</c:v>
                </c:pt>
                <c:pt idx="5415">
                  <c:v>41427.263888893271</c:v>
                </c:pt>
                <c:pt idx="5416">
                  <c:v>41427.270833337716</c:v>
                </c:pt>
                <c:pt idx="5417">
                  <c:v>41427.277777782161</c:v>
                </c:pt>
                <c:pt idx="5418">
                  <c:v>41427.284722226606</c:v>
                </c:pt>
                <c:pt idx="5419">
                  <c:v>41427.291666671052</c:v>
                </c:pt>
                <c:pt idx="5420">
                  <c:v>41427.298611115497</c:v>
                </c:pt>
                <c:pt idx="5421">
                  <c:v>41427.305555559942</c:v>
                </c:pt>
                <c:pt idx="5422">
                  <c:v>41427.312500004387</c:v>
                </c:pt>
                <c:pt idx="5423">
                  <c:v>41427.319444448833</c:v>
                </c:pt>
                <c:pt idx="5424">
                  <c:v>41427.326388893278</c:v>
                </c:pt>
                <c:pt idx="5425">
                  <c:v>41427.333333337723</c:v>
                </c:pt>
                <c:pt idx="5426">
                  <c:v>41427.340277782168</c:v>
                </c:pt>
                <c:pt idx="5427">
                  <c:v>41427.347222226614</c:v>
                </c:pt>
                <c:pt idx="5428">
                  <c:v>41427.354166671059</c:v>
                </c:pt>
                <c:pt idx="5429">
                  <c:v>41427.361111115504</c:v>
                </c:pt>
                <c:pt idx="5430">
                  <c:v>41427.368055559949</c:v>
                </c:pt>
                <c:pt idx="5431">
                  <c:v>41427.375000004395</c:v>
                </c:pt>
                <c:pt idx="5432">
                  <c:v>41427.38194444884</c:v>
                </c:pt>
                <c:pt idx="5433">
                  <c:v>41427.388888893285</c:v>
                </c:pt>
                <c:pt idx="5434">
                  <c:v>41427.39583333773</c:v>
                </c:pt>
                <c:pt idx="5435">
                  <c:v>41427.402777782176</c:v>
                </c:pt>
                <c:pt idx="5436">
                  <c:v>41427.409722226621</c:v>
                </c:pt>
                <c:pt idx="5437">
                  <c:v>41427.416666671066</c:v>
                </c:pt>
                <c:pt idx="5438">
                  <c:v>41427.423611115511</c:v>
                </c:pt>
                <c:pt idx="5439">
                  <c:v>41427.430555559957</c:v>
                </c:pt>
                <c:pt idx="5440">
                  <c:v>41427.437500004402</c:v>
                </c:pt>
                <c:pt idx="5441">
                  <c:v>41427.444444448847</c:v>
                </c:pt>
                <c:pt idx="5442">
                  <c:v>41427.451388893292</c:v>
                </c:pt>
                <c:pt idx="5443">
                  <c:v>41427.458333337738</c:v>
                </c:pt>
                <c:pt idx="5444">
                  <c:v>41427.465277782183</c:v>
                </c:pt>
                <c:pt idx="5445">
                  <c:v>41427.472222226628</c:v>
                </c:pt>
                <c:pt idx="5446">
                  <c:v>41427.479166671073</c:v>
                </c:pt>
                <c:pt idx="5447">
                  <c:v>41427.486111115519</c:v>
                </c:pt>
                <c:pt idx="5448">
                  <c:v>41427.493055559964</c:v>
                </c:pt>
                <c:pt idx="5449">
                  <c:v>41427.500000004409</c:v>
                </c:pt>
                <c:pt idx="5450">
                  <c:v>41427.506944448854</c:v>
                </c:pt>
                <c:pt idx="5451">
                  <c:v>41427.5138888933</c:v>
                </c:pt>
                <c:pt idx="5452">
                  <c:v>41427.520833337745</c:v>
                </c:pt>
                <c:pt idx="5453">
                  <c:v>41427.52777778219</c:v>
                </c:pt>
                <c:pt idx="5454">
                  <c:v>41427.534722226635</c:v>
                </c:pt>
                <c:pt idx="5455">
                  <c:v>41427.541666671081</c:v>
                </c:pt>
                <c:pt idx="5456">
                  <c:v>41427.548611115526</c:v>
                </c:pt>
                <c:pt idx="5457">
                  <c:v>41427.555555559971</c:v>
                </c:pt>
                <c:pt idx="5458">
                  <c:v>41427.562500004417</c:v>
                </c:pt>
                <c:pt idx="5459">
                  <c:v>41427.569444448862</c:v>
                </c:pt>
                <c:pt idx="5460">
                  <c:v>41427.576388893307</c:v>
                </c:pt>
                <c:pt idx="5461">
                  <c:v>41427.583333337752</c:v>
                </c:pt>
                <c:pt idx="5462">
                  <c:v>41427.590277782198</c:v>
                </c:pt>
                <c:pt idx="5463">
                  <c:v>41427.597222226643</c:v>
                </c:pt>
                <c:pt idx="5464">
                  <c:v>41427.604166671088</c:v>
                </c:pt>
                <c:pt idx="5465">
                  <c:v>41427.611111115533</c:v>
                </c:pt>
                <c:pt idx="5466">
                  <c:v>41427.618055559979</c:v>
                </c:pt>
                <c:pt idx="5467">
                  <c:v>41427.625000004424</c:v>
                </c:pt>
                <c:pt idx="5468">
                  <c:v>41427.631944448869</c:v>
                </c:pt>
                <c:pt idx="5469">
                  <c:v>41427.638888893314</c:v>
                </c:pt>
                <c:pt idx="5470">
                  <c:v>41427.64583333776</c:v>
                </c:pt>
                <c:pt idx="5471">
                  <c:v>41427.652777782205</c:v>
                </c:pt>
                <c:pt idx="5472">
                  <c:v>41427.65972222665</c:v>
                </c:pt>
                <c:pt idx="5473">
                  <c:v>41427.666666671095</c:v>
                </c:pt>
                <c:pt idx="5474">
                  <c:v>41427.673611115541</c:v>
                </c:pt>
                <c:pt idx="5475">
                  <c:v>41427.680555559986</c:v>
                </c:pt>
                <c:pt idx="5476">
                  <c:v>41427.687500004431</c:v>
                </c:pt>
                <c:pt idx="5477">
                  <c:v>41427.694444448876</c:v>
                </c:pt>
                <c:pt idx="5478">
                  <c:v>41427.701388893322</c:v>
                </c:pt>
                <c:pt idx="5479">
                  <c:v>41427.708333337767</c:v>
                </c:pt>
                <c:pt idx="5480">
                  <c:v>41427.715277782212</c:v>
                </c:pt>
                <c:pt idx="5481">
                  <c:v>41427.722222226657</c:v>
                </c:pt>
                <c:pt idx="5482">
                  <c:v>41427.729166671103</c:v>
                </c:pt>
                <c:pt idx="5483">
                  <c:v>41427.736111115548</c:v>
                </c:pt>
                <c:pt idx="5484">
                  <c:v>41427.743055559993</c:v>
                </c:pt>
                <c:pt idx="5485">
                  <c:v>41427.750000004438</c:v>
                </c:pt>
                <c:pt idx="5486">
                  <c:v>41427.756944448884</c:v>
                </c:pt>
                <c:pt idx="5487">
                  <c:v>41427.763888893329</c:v>
                </c:pt>
                <c:pt idx="5488">
                  <c:v>41427.770833337774</c:v>
                </c:pt>
                <c:pt idx="5489">
                  <c:v>41427.777777782219</c:v>
                </c:pt>
                <c:pt idx="5490">
                  <c:v>41427.784722226665</c:v>
                </c:pt>
                <c:pt idx="5491">
                  <c:v>41427.79166667111</c:v>
                </c:pt>
                <c:pt idx="5492">
                  <c:v>41427.798611115555</c:v>
                </c:pt>
                <c:pt idx="5493">
                  <c:v>41427.80555556</c:v>
                </c:pt>
                <c:pt idx="5494">
                  <c:v>41427.812500004446</c:v>
                </c:pt>
                <c:pt idx="5495">
                  <c:v>41427.819444448891</c:v>
                </c:pt>
                <c:pt idx="5496">
                  <c:v>41427.826388893336</c:v>
                </c:pt>
                <c:pt idx="5497">
                  <c:v>41427.833333337781</c:v>
                </c:pt>
                <c:pt idx="5498">
                  <c:v>41427.840277782227</c:v>
                </c:pt>
                <c:pt idx="5499">
                  <c:v>41427.847222226672</c:v>
                </c:pt>
                <c:pt idx="5500">
                  <c:v>41427.854166671117</c:v>
                </c:pt>
                <c:pt idx="5501">
                  <c:v>41427.861111115562</c:v>
                </c:pt>
                <c:pt idx="5502">
                  <c:v>41427.868055560008</c:v>
                </c:pt>
                <c:pt idx="5503">
                  <c:v>41427.875000004453</c:v>
                </c:pt>
                <c:pt idx="5504">
                  <c:v>41427.881944448898</c:v>
                </c:pt>
                <c:pt idx="5505">
                  <c:v>41427.888888893343</c:v>
                </c:pt>
                <c:pt idx="5506">
                  <c:v>41427.895833337789</c:v>
                </c:pt>
                <c:pt idx="5507">
                  <c:v>41427.902777782234</c:v>
                </c:pt>
                <c:pt idx="5508">
                  <c:v>41427.909722226679</c:v>
                </c:pt>
                <c:pt idx="5509">
                  <c:v>41427.916666671124</c:v>
                </c:pt>
                <c:pt idx="5510">
                  <c:v>41427.92361111557</c:v>
                </c:pt>
                <c:pt idx="5511">
                  <c:v>41427.930555560015</c:v>
                </c:pt>
                <c:pt idx="5512">
                  <c:v>41427.93750000446</c:v>
                </c:pt>
                <c:pt idx="5513">
                  <c:v>41427.944444448905</c:v>
                </c:pt>
                <c:pt idx="5514">
                  <c:v>41427.951388893351</c:v>
                </c:pt>
                <c:pt idx="5515">
                  <c:v>41427.958333337796</c:v>
                </c:pt>
                <c:pt idx="5516">
                  <c:v>41427.965277782241</c:v>
                </c:pt>
                <c:pt idx="5517">
                  <c:v>41427.972222226686</c:v>
                </c:pt>
                <c:pt idx="5518">
                  <c:v>41427.979166671132</c:v>
                </c:pt>
                <c:pt idx="5519">
                  <c:v>41427.986111115577</c:v>
                </c:pt>
                <c:pt idx="5520">
                  <c:v>41427.993055560022</c:v>
                </c:pt>
                <c:pt idx="5521">
                  <c:v>41428.000000004467</c:v>
                </c:pt>
                <c:pt idx="5522">
                  <c:v>41428.006944448913</c:v>
                </c:pt>
                <c:pt idx="5523">
                  <c:v>41428.013888893358</c:v>
                </c:pt>
                <c:pt idx="5524">
                  <c:v>41428.020833337803</c:v>
                </c:pt>
                <c:pt idx="5525">
                  <c:v>41428.027777782248</c:v>
                </c:pt>
                <c:pt idx="5526">
                  <c:v>41428.034722226694</c:v>
                </c:pt>
                <c:pt idx="5527">
                  <c:v>41428.041666671139</c:v>
                </c:pt>
                <c:pt idx="5528">
                  <c:v>41428.048611115584</c:v>
                </c:pt>
                <c:pt idx="5529">
                  <c:v>41428.055555560029</c:v>
                </c:pt>
                <c:pt idx="5530">
                  <c:v>41428.062500004475</c:v>
                </c:pt>
                <c:pt idx="5531">
                  <c:v>41428.06944444892</c:v>
                </c:pt>
                <c:pt idx="5532">
                  <c:v>41428.076388893365</c:v>
                </c:pt>
                <c:pt idx="5533">
                  <c:v>41428.08333333781</c:v>
                </c:pt>
                <c:pt idx="5534">
                  <c:v>41428.090277782256</c:v>
                </c:pt>
                <c:pt idx="5535">
                  <c:v>41428.097222226701</c:v>
                </c:pt>
                <c:pt idx="5536">
                  <c:v>41428.104166671146</c:v>
                </c:pt>
                <c:pt idx="5537">
                  <c:v>41428.111111115591</c:v>
                </c:pt>
                <c:pt idx="5538">
                  <c:v>41428.118055560037</c:v>
                </c:pt>
                <c:pt idx="5539">
                  <c:v>41428.125000004482</c:v>
                </c:pt>
                <c:pt idx="5540">
                  <c:v>41428.131944448927</c:v>
                </c:pt>
                <c:pt idx="5541">
                  <c:v>41428.138888893372</c:v>
                </c:pt>
                <c:pt idx="5542">
                  <c:v>41428.145833337818</c:v>
                </c:pt>
                <c:pt idx="5543">
                  <c:v>41428.152777782263</c:v>
                </c:pt>
                <c:pt idx="5544">
                  <c:v>41428.159722226708</c:v>
                </c:pt>
                <c:pt idx="5545">
                  <c:v>41428.166666671154</c:v>
                </c:pt>
                <c:pt idx="5546">
                  <c:v>41428.173611115599</c:v>
                </c:pt>
                <c:pt idx="5547">
                  <c:v>41428.180555560044</c:v>
                </c:pt>
                <c:pt idx="5548">
                  <c:v>41428.187500004489</c:v>
                </c:pt>
                <c:pt idx="5549">
                  <c:v>41428.194444448935</c:v>
                </c:pt>
                <c:pt idx="5550">
                  <c:v>41428.20138889338</c:v>
                </c:pt>
                <c:pt idx="5551">
                  <c:v>41428.208333337825</c:v>
                </c:pt>
                <c:pt idx="5552">
                  <c:v>41428.21527778227</c:v>
                </c:pt>
                <c:pt idx="5553">
                  <c:v>41428.222222226716</c:v>
                </c:pt>
                <c:pt idx="5554">
                  <c:v>41428.229166671161</c:v>
                </c:pt>
                <c:pt idx="5555">
                  <c:v>41428.236111115606</c:v>
                </c:pt>
                <c:pt idx="5556">
                  <c:v>41428.243055560051</c:v>
                </c:pt>
                <c:pt idx="5557">
                  <c:v>41428.250000004497</c:v>
                </c:pt>
                <c:pt idx="5558">
                  <c:v>41428.256944448942</c:v>
                </c:pt>
                <c:pt idx="5559">
                  <c:v>41428.263888893387</c:v>
                </c:pt>
                <c:pt idx="5560">
                  <c:v>41428.270833337832</c:v>
                </c:pt>
                <c:pt idx="5561">
                  <c:v>41428.277777782278</c:v>
                </c:pt>
                <c:pt idx="5562">
                  <c:v>41428.284722226723</c:v>
                </c:pt>
                <c:pt idx="5563">
                  <c:v>41428.291666671168</c:v>
                </c:pt>
                <c:pt idx="5564">
                  <c:v>41428.298611115613</c:v>
                </c:pt>
                <c:pt idx="5565">
                  <c:v>41428.305555560059</c:v>
                </c:pt>
                <c:pt idx="5566">
                  <c:v>41428.312500004504</c:v>
                </c:pt>
                <c:pt idx="5567">
                  <c:v>41428.319444448949</c:v>
                </c:pt>
                <c:pt idx="5568">
                  <c:v>41428.326388893394</c:v>
                </c:pt>
                <c:pt idx="5569">
                  <c:v>41428.33333333784</c:v>
                </c:pt>
                <c:pt idx="5570">
                  <c:v>41428.340277782285</c:v>
                </c:pt>
                <c:pt idx="5571">
                  <c:v>41428.34722222673</c:v>
                </c:pt>
                <c:pt idx="5572">
                  <c:v>41428.354166671175</c:v>
                </c:pt>
                <c:pt idx="5573">
                  <c:v>41428.361111115621</c:v>
                </c:pt>
                <c:pt idx="5574">
                  <c:v>41428.368055560066</c:v>
                </c:pt>
                <c:pt idx="5575">
                  <c:v>41428.375000004511</c:v>
                </c:pt>
                <c:pt idx="5576">
                  <c:v>41428.381944448956</c:v>
                </c:pt>
                <c:pt idx="5577">
                  <c:v>41428.388888893402</c:v>
                </c:pt>
                <c:pt idx="5578">
                  <c:v>41428.395833337847</c:v>
                </c:pt>
                <c:pt idx="5579">
                  <c:v>41428.402777782292</c:v>
                </c:pt>
                <c:pt idx="5580">
                  <c:v>41428.409722226737</c:v>
                </c:pt>
                <c:pt idx="5581">
                  <c:v>41428.416666671183</c:v>
                </c:pt>
                <c:pt idx="5582">
                  <c:v>41428.423611115628</c:v>
                </c:pt>
                <c:pt idx="5583">
                  <c:v>41428.430555560073</c:v>
                </c:pt>
                <c:pt idx="5584">
                  <c:v>41428.437500004518</c:v>
                </c:pt>
                <c:pt idx="5585">
                  <c:v>41428.444444448964</c:v>
                </c:pt>
                <c:pt idx="5586">
                  <c:v>41428.451388893409</c:v>
                </c:pt>
                <c:pt idx="5587">
                  <c:v>41428.458333337854</c:v>
                </c:pt>
                <c:pt idx="5588">
                  <c:v>41428.465277782299</c:v>
                </c:pt>
                <c:pt idx="5589">
                  <c:v>41428.472222226745</c:v>
                </c:pt>
                <c:pt idx="5590">
                  <c:v>41428.47916667119</c:v>
                </c:pt>
                <c:pt idx="5591">
                  <c:v>41428.486111115635</c:v>
                </c:pt>
                <c:pt idx="5592">
                  <c:v>41428.49305556008</c:v>
                </c:pt>
                <c:pt idx="5593">
                  <c:v>41428.500000004526</c:v>
                </c:pt>
                <c:pt idx="5594">
                  <c:v>41428.506944448971</c:v>
                </c:pt>
                <c:pt idx="5595">
                  <c:v>41428.513888893416</c:v>
                </c:pt>
                <c:pt idx="5596">
                  <c:v>41428.520833337861</c:v>
                </c:pt>
                <c:pt idx="5597">
                  <c:v>41428.527777782307</c:v>
                </c:pt>
                <c:pt idx="5598">
                  <c:v>41428.534722226752</c:v>
                </c:pt>
                <c:pt idx="5599">
                  <c:v>41428.541666671197</c:v>
                </c:pt>
                <c:pt idx="5600">
                  <c:v>41428.548611115642</c:v>
                </c:pt>
                <c:pt idx="5601">
                  <c:v>41428.555555560088</c:v>
                </c:pt>
                <c:pt idx="5602">
                  <c:v>41428.562500004533</c:v>
                </c:pt>
                <c:pt idx="5603">
                  <c:v>41428.569444448978</c:v>
                </c:pt>
                <c:pt idx="5604">
                  <c:v>41428.576388893423</c:v>
                </c:pt>
                <c:pt idx="5605">
                  <c:v>41428.583333337869</c:v>
                </c:pt>
                <c:pt idx="5606">
                  <c:v>41428.590277782314</c:v>
                </c:pt>
                <c:pt idx="5607">
                  <c:v>41428.597222226759</c:v>
                </c:pt>
                <c:pt idx="5608">
                  <c:v>41428.604166671204</c:v>
                </c:pt>
                <c:pt idx="5609">
                  <c:v>41428.61111111565</c:v>
                </c:pt>
                <c:pt idx="5610">
                  <c:v>41428.618055560095</c:v>
                </c:pt>
                <c:pt idx="5611">
                  <c:v>41428.62500000454</c:v>
                </c:pt>
                <c:pt idx="5612">
                  <c:v>41428.631944448985</c:v>
                </c:pt>
                <c:pt idx="5613">
                  <c:v>41428.638888893431</c:v>
                </c:pt>
                <c:pt idx="5614">
                  <c:v>41428.645833337876</c:v>
                </c:pt>
                <c:pt idx="5615">
                  <c:v>41428.652777782321</c:v>
                </c:pt>
                <c:pt idx="5616">
                  <c:v>41428.659722226766</c:v>
                </c:pt>
                <c:pt idx="5617">
                  <c:v>41428.666666671212</c:v>
                </c:pt>
                <c:pt idx="5618">
                  <c:v>41428.673611115657</c:v>
                </c:pt>
                <c:pt idx="5619">
                  <c:v>41428.680555560102</c:v>
                </c:pt>
                <c:pt idx="5620">
                  <c:v>41428.687500004547</c:v>
                </c:pt>
                <c:pt idx="5621">
                  <c:v>41428.694444448993</c:v>
                </c:pt>
                <c:pt idx="5622">
                  <c:v>41428.701388893438</c:v>
                </c:pt>
                <c:pt idx="5623">
                  <c:v>41428.708333337883</c:v>
                </c:pt>
                <c:pt idx="5624">
                  <c:v>41428.715277782328</c:v>
                </c:pt>
                <c:pt idx="5625">
                  <c:v>41428.722222226774</c:v>
                </c:pt>
                <c:pt idx="5626">
                  <c:v>41428.729166671219</c:v>
                </c:pt>
                <c:pt idx="5627">
                  <c:v>41428.736111115664</c:v>
                </c:pt>
                <c:pt idx="5628">
                  <c:v>41428.743055560109</c:v>
                </c:pt>
                <c:pt idx="5629">
                  <c:v>41428.750000004555</c:v>
                </c:pt>
                <c:pt idx="5630">
                  <c:v>41428.756944449</c:v>
                </c:pt>
                <c:pt idx="5631">
                  <c:v>41428.763888893445</c:v>
                </c:pt>
                <c:pt idx="5632">
                  <c:v>41428.770833337891</c:v>
                </c:pt>
                <c:pt idx="5633">
                  <c:v>41428.777777782336</c:v>
                </c:pt>
                <c:pt idx="5634">
                  <c:v>41428.784722226781</c:v>
                </c:pt>
                <c:pt idx="5635">
                  <c:v>41428.791666671226</c:v>
                </c:pt>
                <c:pt idx="5636">
                  <c:v>41428.798611115672</c:v>
                </c:pt>
                <c:pt idx="5637">
                  <c:v>41428.805555560117</c:v>
                </c:pt>
                <c:pt idx="5638">
                  <c:v>41428.812500004562</c:v>
                </c:pt>
                <c:pt idx="5639">
                  <c:v>41428.819444449007</c:v>
                </c:pt>
                <c:pt idx="5640">
                  <c:v>41428.826388893453</c:v>
                </c:pt>
                <c:pt idx="5641">
                  <c:v>41428.833333337898</c:v>
                </c:pt>
                <c:pt idx="5642">
                  <c:v>41428.840277782343</c:v>
                </c:pt>
                <c:pt idx="5643">
                  <c:v>41428.847222226788</c:v>
                </c:pt>
                <c:pt idx="5644">
                  <c:v>41428.854166671234</c:v>
                </c:pt>
                <c:pt idx="5645">
                  <c:v>41428.861111115679</c:v>
                </c:pt>
                <c:pt idx="5646">
                  <c:v>41428.868055560124</c:v>
                </c:pt>
                <c:pt idx="5647">
                  <c:v>41428.875000004569</c:v>
                </c:pt>
                <c:pt idx="5648">
                  <c:v>41428.881944449015</c:v>
                </c:pt>
                <c:pt idx="5649">
                  <c:v>41428.88888889346</c:v>
                </c:pt>
                <c:pt idx="5650">
                  <c:v>41428.895833337905</c:v>
                </c:pt>
                <c:pt idx="5651">
                  <c:v>41428.90277778235</c:v>
                </c:pt>
                <c:pt idx="5652">
                  <c:v>41428.909722226796</c:v>
                </c:pt>
                <c:pt idx="5653">
                  <c:v>41428.916666671241</c:v>
                </c:pt>
                <c:pt idx="5654">
                  <c:v>41428.923611115686</c:v>
                </c:pt>
                <c:pt idx="5655">
                  <c:v>41428.930555560131</c:v>
                </c:pt>
                <c:pt idx="5656">
                  <c:v>41428.937500004577</c:v>
                </c:pt>
                <c:pt idx="5657">
                  <c:v>41428.944444449022</c:v>
                </c:pt>
                <c:pt idx="5658">
                  <c:v>41428.951388893467</c:v>
                </c:pt>
                <c:pt idx="5659">
                  <c:v>41428.958333337912</c:v>
                </c:pt>
                <c:pt idx="5660">
                  <c:v>41428.965277782358</c:v>
                </c:pt>
                <c:pt idx="5661">
                  <c:v>41428.972222226803</c:v>
                </c:pt>
                <c:pt idx="5662">
                  <c:v>41428.979166671248</c:v>
                </c:pt>
                <c:pt idx="5663">
                  <c:v>41428.986111115693</c:v>
                </c:pt>
                <c:pt idx="5664">
                  <c:v>41428.993055560139</c:v>
                </c:pt>
                <c:pt idx="5665">
                  <c:v>41429.000000004584</c:v>
                </c:pt>
                <c:pt idx="5666">
                  <c:v>41429.006944449029</c:v>
                </c:pt>
                <c:pt idx="5667">
                  <c:v>41429.013888893474</c:v>
                </c:pt>
                <c:pt idx="5668">
                  <c:v>41429.02083333792</c:v>
                </c:pt>
                <c:pt idx="5669">
                  <c:v>41429.027777782365</c:v>
                </c:pt>
                <c:pt idx="5670">
                  <c:v>41429.03472222681</c:v>
                </c:pt>
                <c:pt idx="5671">
                  <c:v>41429.041666671255</c:v>
                </c:pt>
                <c:pt idx="5672">
                  <c:v>41429.048611115701</c:v>
                </c:pt>
                <c:pt idx="5673">
                  <c:v>41429.055555560146</c:v>
                </c:pt>
                <c:pt idx="5674">
                  <c:v>41429.062500004591</c:v>
                </c:pt>
                <c:pt idx="5675">
                  <c:v>41429.069444449036</c:v>
                </c:pt>
                <c:pt idx="5676">
                  <c:v>41429.076388893482</c:v>
                </c:pt>
                <c:pt idx="5677">
                  <c:v>41429.083333337927</c:v>
                </c:pt>
                <c:pt idx="5678">
                  <c:v>41429.090277782372</c:v>
                </c:pt>
                <c:pt idx="5679">
                  <c:v>41429.097222226817</c:v>
                </c:pt>
                <c:pt idx="5680">
                  <c:v>41429.104166671263</c:v>
                </c:pt>
                <c:pt idx="5681">
                  <c:v>41429.111111115708</c:v>
                </c:pt>
                <c:pt idx="5682">
                  <c:v>41429.118055560153</c:v>
                </c:pt>
                <c:pt idx="5683">
                  <c:v>41429.125000004598</c:v>
                </c:pt>
                <c:pt idx="5684">
                  <c:v>41429.131944449044</c:v>
                </c:pt>
                <c:pt idx="5685">
                  <c:v>41429.138888893489</c:v>
                </c:pt>
                <c:pt idx="5686">
                  <c:v>41429.145833337934</c:v>
                </c:pt>
                <c:pt idx="5687">
                  <c:v>41429.152777782379</c:v>
                </c:pt>
                <c:pt idx="5688">
                  <c:v>41429.159722226825</c:v>
                </c:pt>
                <c:pt idx="5689">
                  <c:v>41429.16666667127</c:v>
                </c:pt>
                <c:pt idx="5690">
                  <c:v>41429.173611115715</c:v>
                </c:pt>
                <c:pt idx="5691">
                  <c:v>41429.18055556016</c:v>
                </c:pt>
                <c:pt idx="5692">
                  <c:v>41429.187500004606</c:v>
                </c:pt>
                <c:pt idx="5693">
                  <c:v>41429.194444449051</c:v>
                </c:pt>
                <c:pt idx="5694">
                  <c:v>41429.201388893496</c:v>
                </c:pt>
                <c:pt idx="5695">
                  <c:v>41429.208333337941</c:v>
                </c:pt>
                <c:pt idx="5696">
                  <c:v>41429.215277782387</c:v>
                </c:pt>
                <c:pt idx="5697">
                  <c:v>41429.222222226832</c:v>
                </c:pt>
                <c:pt idx="5698">
                  <c:v>41429.229166671277</c:v>
                </c:pt>
                <c:pt idx="5699">
                  <c:v>41429.236111115722</c:v>
                </c:pt>
                <c:pt idx="5700">
                  <c:v>41429.243055560168</c:v>
                </c:pt>
                <c:pt idx="5701">
                  <c:v>41429.250000004613</c:v>
                </c:pt>
                <c:pt idx="5702">
                  <c:v>41429.256944449058</c:v>
                </c:pt>
                <c:pt idx="5703">
                  <c:v>41429.263888893503</c:v>
                </c:pt>
                <c:pt idx="5704">
                  <c:v>41429.270833337949</c:v>
                </c:pt>
                <c:pt idx="5705">
                  <c:v>41429.277777782394</c:v>
                </c:pt>
                <c:pt idx="5706">
                  <c:v>41429.284722226839</c:v>
                </c:pt>
                <c:pt idx="5707">
                  <c:v>41429.291666671284</c:v>
                </c:pt>
                <c:pt idx="5708">
                  <c:v>41429.29861111573</c:v>
                </c:pt>
                <c:pt idx="5709">
                  <c:v>41429.305555560175</c:v>
                </c:pt>
                <c:pt idx="5710">
                  <c:v>41429.31250000462</c:v>
                </c:pt>
                <c:pt idx="5711">
                  <c:v>41429.319444449065</c:v>
                </c:pt>
                <c:pt idx="5712">
                  <c:v>41429.326388893511</c:v>
                </c:pt>
                <c:pt idx="5713">
                  <c:v>41429.333333337956</c:v>
                </c:pt>
                <c:pt idx="5714">
                  <c:v>41429.340277782401</c:v>
                </c:pt>
                <c:pt idx="5715">
                  <c:v>41429.347222226846</c:v>
                </c:pt>
                <c:pt idx="5716">
                  <c:v>41429.354166671292</c:v>
                </c:pt>
                <c:pt idx="5717">
                  <c:v>41429.361111115737</c:v>
                </c:pt>
                <c:pt idx="5718">
                  <c:v>41429.368055560182</c:v>
                </c:pt>
                <c:pt idx="5719">
                  <c:v>41429.375000004628</c:v>
                </c:pt>
                <c:pt idx="5720">
                  <c:v>41429.381944449073</c:v>
                </c:pt>
                <c:pt idx="5721">
                  <c:v>41429.388888893518</c:v>
                </c:pt>
                <c:pt idx="5722">
                  <c:v>41429.395833337963</c:v>
                </c:pt>
                <c:pt idx="5723">
                  <c:v>41429.402777782409</c:v>
                </c:pt>
                <c:pt idx="5724">
                  <c:v>41429.409722226854</c:v>
                </c:pt>
                <c:pt idx="5725">
                  <c:v>41429.416666671299</c:v>
                </c:pt>
                <c:pt idx="5726">
                  <c:v>41429.423611115744</c:v>
                </c:pt>
                <c:pt idx="5727">
                  <c:v>41429.43055556019</c:v>
                </c:pt>
                <c:pt idx="5728">
                  <c:v>41429.437500004635</c:v>
                </c:pt>
                <c:pt idx="5729">
                  <c:v>41429.44444444908</c:v>
                </c:pt>
                <c:pt idx="5730">
                  <c:v>41429.451388893525</c:v>
                </c:pt>
                <c:pt idx="5731">
                  <c:v>41429.458333337971</c:v>
                </c:pt>
                <c:pt idx="5732">
                  <c:v>41429.465277782416</c:v>
                </c:pt>
                <c:pt idx="5733">
                  <c:v>41429.472222226861</c:v>
                </c:pt>
                <c:pt idx="5734">
                  <c:v>41429.479166671306</c:v>
                </c:pt>
                <c:pt idx="5735">
                  <c:v>41429.486111115752</c:v>
                </c:pt>
                <c:pt idx="5736">
                  <c:v>41429.493055560197</c:v>
                </c:pt>
                <c:pt idx="5737">
                  <c:v>41429.500000004642</c:v>
                </c:pt>
                <c:pt idx="5738">
                  <c:v>41429.506944449087</c:v>
                </c:pt>
                <c:pt idx="5739">
                  <c:v>41429.513888893533</c:v>
                </c:pt>
                <c:pt idx="5740">
                  <c:v>41429.520833337978</c:v>
                </c:pt>
                <c:pt idx="5741">
                  <c:v>41429.527777782423</c:v>
                </c:pt>
                <c:pt idx="5742">
                  <c:v>41429.534722226868</c:v>
                </c:pt>
                <c:pt idx="5743">
                  <c:v>41429.541666671314</c:v>
                </c:pt>
                <c:pt idx="5744">
                  <c:v>41429.548611115759</c:v>
                </c:pt>
                <c:pt idx="5745">
                  <c:v>41429.555555560204</c:v>
                </c:pt>
                <c:pt idx="5746">
                  <c:v>41429.562500004649</c:v>
                </c:pt>
                <c:pt idx="5747">
                  <c:v>41429.569444449095</c:v>
                </c:pt>
                <c:pt idx="5748">
                  <c:v>41429.57638889354</c:v>
                </c:pt>
                <c:pt idx="5749">
                  <c:v>41429.583333337985</c:v>
                </c:pt>
                <c:pt idx="5750">
                  <c:v>41429.59027778243</c:v>
                </c:pt>
                <c:pt idx="5751">
                  <c:v>41429.597222226876</c:v>
                </c:pt>
                <c:pt idx="5752">
                  <c:v>41429.604166671321</c:v>
                </c:pt>
                <c:pt idx="5753">
                  <c:v>41429.611111115766</c:v>
                </c:pt>
                <c:pt idx="5754">
                  <c:v>41429.618055560211</c:v>
                </c:pt>
                <c:pt idx="5755">
                  <c:v>41429.625000004657</c:v>
                </c:pt>
                <c:pt idx="5756">
                  <c:v>41429.631944449102</c:v>
                </c:pt>
                <c:pt idx="5757">
                  <c:v>41429.638888893547</c:v>
                </c:pt>
                <c:pt idx="5758">
                  <c:v>41429.645833337992</c:v>
                </c:pt>
                <c:pt idx="5759">
                  <c:v>41429.652777782438</c:v>
                </c:pt>
                <c:pt idx="5760">
                  <c:v>41429.659722226883</c:v>
                </c:pt>
                <c:pt idx="5761">
                  <c:v>41429.666666671328</c:v>
                </c:pt>
                <c:pt idx="5762">
                  <c:v>41429.673611115773</c:v>
                </c:pt>
                <c:pt idx="5763">
                  <c:v>41429.680555560219</c:v>
                </c:pt>
                <c:pt idx="5764">
                  <c:v>41429.687500004664</c:v>
                </c:pt>
                <c:pt idx="5765">
                  <c:v>41429.694444449109</c:v>
                </c:pt>
                <c:pt idx="5766">
                  <c:v>41429.701388893554</c:v>
                </c:pt>
                <c:pt idx="5767">
                  <c:v>41429.708333338</c:v>
                </c:pt>
                <c:pt idx="5768">
                  <c:v>41429.715277782445</c:v>
                </c:pt>
                <c:pt idx="5769">
                  <c:v>41429.72222222689</c:v>
                </c:pt>
                <c:pt idx="5770">
                  <c:v>41429.729166671335</c:v>
                </c:pt>
                <c:pt idx="5771">
                  <c:v>41429.736111115781</c:v>
                </c:pt>
                <c:pt idx="5772">
                  <c:v>41429.743055560226</c:v>
                </c:pt>
                <c:pt idx="5773">
                  <c:v>41429.750000004671</c:v>
                </c:pt>
                <c:pt idx="5774">
                  <c:v>41429.756944449116</c:v>
                </c:pt>
                <c:pt idx="5775">
                  <c:v>41429.763888893562</c:v>
                </c:pt>
                <c:pt idx="5776">
                  <c:v>41429.770833338007</c:v>
                </c:pt>
                <c:pt idx="5777">
                  <c:v>41429.777777782452</c:v>
                </c:pt>
                <c:pt idx="5778">
                  <c:v>41429.784722226897</c:v>
                </c:pt>
                <c:pt idx="5779">
                  <c:v>41429.791666671343</c:v>
                </c:pt>
                <c:pt idx="5780">
                  <c:v>41429.798611115788</c:v>
                </c:pt>
                <c:pt idx="5781">
                  <c:v>41429.805555560233</c:v>
                </c:pt>
                <c:pt idx="5782">
                  <c:v>41429.812500004678</c:v>
                </c:pt>
                <c:pt idx="5783">
                  <c:v>41429.819444449124</c:v>
                </c:pt>
                <c:pt idx="5784">
                  <c:v>41429.826388893569</c:v>
                </c:pt>
                <c:pt idx="5785">
                  <c:v>41429.833333338014</c:v>
                </c:pt>
                <c:pt idx="5786">
                  <c:v>41429.840277782459</c:v>
                </c:pt>
                <c:pt idx="5787">
                  <c:v>41429.847222226905</c:v>
                </c:pt>
                <c:pt idx="5788">
                  <c:v>41429.85416667135</c:v>
                </c:pt>
                <c:pt idx="5789">
                  <c:v>41429.861111115795</c:v>
                </c:pt>
                <c:pt idx="5790">
                  <c:v>41429.86805556024</c:v>
                </c:pt>
                <c:pt idx="5791">
                  <c:v>41429.875000004686</c:v>
                </c:pt>
                <c:pt idx="5792">
                  <c:v>41429.881944449131</c:v>
                </c:pt>
                <c:pt idx="5793">
                  <c:v>41429.888888893576</c:v>
                </c:pt>
                <c:pt idx="5794">
                  <c:v>41429.895833338021</c:v>
                </c:pt>
                <c:pt idx="5795">
                  <c:v>41429.902777782467</c:v>
                </c:pt>
                <c:pt idx="5796">
                  <c:v>41429.909722226912</c:v>
                </c:pt>
                <c:pt idx="5797">
                  <c:v>41429.916666671357</c:v>
                </c:pt>
                <c:pt idx="5798">
                  <c:v>41429.923611115802</c:v>
                </c:pt>
                <c:pt idx="5799">
                  <c:v>41429.930555560248</c:v>
                </c:pt>
                <c:pt idx="5800">
                  <c:v>41429.937500004693</c:v>
                </c:pt>
                <c:pt idx="5801">
                  <c:v>41429.944444449138</c:v>
                </c:pt>
                <c:pt idx="5802">
                  <c:v>41429.951388893583</c:v>
                </c:pt>
                <c:pt idx="5803">
                  <c:v>41429.958333338029</c:v>
                </c:pt>
                <c:pt idx="5804">
                  <c:v>41429.965277782474</c:v>
                </c:pt>
                <c:pt idx="5805">
                  <c:v>41429.972222226919</c:v>
                </c:pt>
                <c:pt idx="5806">
                  <c:v>41429.979166671365</c:v>
                </c:pt>
                <c:pt idx="5807">
                  <c:v>41429.98611111581</c:v>
                </c:pt>
                <c:pt idx="5808">
                  <c:v>41429.993055560255</c:v>
                </c:pt>
                <c:pt idx="5809">
                  <c:v>41430.0000000047</c:v>
                </c:pt>
                <c:pt idx="5810">
                  <c:v>41430.006944449146</c:v>
                </c:pt>
                <c:pt idx="5811">
                  <c:v>41430.013888893591</c:v>
                </c:pt>
                <c:pt idx="5812">
                  <c:v>41430.020833338036</c:v>
                </c:pt>
                <c:pt idx="5813">
                  <c:v>41430.027777782481</c:v>
                </c:pt>
                <c:pt idx="5814">
                  <c:v>41430.034722226927</c:v>
                </c:pt>
                <c:pt idx="5815">
                  <c:v>41430.041666671372</c:v>
                </c:pt>
                <c:pt idx="5816">
                  <c:v>41430.048611115817</c:v>
                </c:pt>
                <c:pt idx="5817">
                  <c:v>41430.055555560262</c:v>
                </c:pt>
                <c:pt idx="5818">
                  <c:v>41430.062500004708</c:v>
                </c:pt>
                <c:pt idx="5819">
                  <c:v>41430.069444449153</c:v>
                </c:pt>
                <c:pt idx="5820">
                  <c:v>41430.076388893598</c:v>
                </c:pt>
                <c:pt idx="5821">
                  <c:v>41430.083333338043</c:v>
                </c:pt>
                <c:pt idx="5822">
                  <c:v>41430.090277782489</c:v>
                </c:pt>
                <c:pt idx="5823">
                  <c:v>41430.097222226934</c:v>
                </c:pt>
                <c:pt idx="5824">
                  <c:v>41430.104166671379</c:v>
                </c:pt>
                <c:pt idx="5825">
                  <c:v>41430.111111115824</c:v>
                </c:pt>
                <c:pt idx="5826">
                  <c:v>41430.11805556027</c:v>
                </c:pt>
                <c:pt idx="5827">
                  <c:v>41430.125000004715</c:v>
                </c:pt>
                <c:pt idx="5828">
                  <c:v>41430.13194444916</c:v>
                </c:pt>
                <c:pt idx="5829">
                  <c:v>41430.138888893605</c:v>
                </c:pt>
                <c:pt idx="5830">
                  <c:v>41430.145833338051</c:v>
                </c:pt>
                <c:pt idx="5831">
                  <c:v>41430.152777782496</c:v>
                </c:pt>
                <c:pt idx="5832">
                  <c:v>41430.159722226941</c:v>
                </c:pt>
                <c:pt idx="5833">
                  <c:v>41430.166666671386</c:v>
                </c:pt>
                <c:pt idx="5834">
                  <c:v>41430.173611115832</c:v>
                </c:pt>
                <c:pt idx="5835">
                  <c:v>41430.180555560277</c:v>
                </c:pt>
                <c:pt idx="5836">
                  <c:v>41430.187500004722</c:v>
                </c:pt>
                <c:pt idx="5837">
                  <c:v>41430.194444449167</c:v>
                </c:pt>
                <c:pt idx="5838">
                  <c:v>41430.201388893613</c:v>
                </c:pt>
                <c:pt idx="5839">
                  <c:v>41430.208333338058</c:v>
                </c:pt>
                <c:pt idx="5840">
                  <c:v>41430.215277782503</c:v>
                </c:pt>
                <c:pt idx="5841">
                  <c:v>41430.222222226948</c:v>
                </c:pt>
                <c:pt idx="5842">
                  <c:v>41430.229166671394</c:v>
                </c:pt>
                <c:pt idx="5843">
                  <c:v>41430.236111115839</c:v>
                </c:pt>
                <c:pt idx="5844">
                  <c:v>41430.243055560284</c:v>
                </c:pt>
                <c:pt idx="5845">
                  <c:v>41430.250000004729</c:v>
                </c:pt>
                <c:pt idx="5846">
                  <c:v>41430.256944449175</c:v>
                </c:pt>
                <c:pt idx="5847">
                  <c:v>41430.26388889362</c:v>
                </c:pt>
                <c:pt idx="5848">
                  <c:v>41430.270833338065</c:v>
                </c:pt>
                <c:pt idx="5849">
                  <c:v>41430.27777778251</c:v>
                </c:pt>
                <c:pt idx="5850">
                  <c:v>41430.284722226956</c:v>
                </c:pt>
                <c:pt idx="5851">
                  <c:v>41430.291666671401</c:v>
                </c:pt>
                <c:pt idx="5852">
                  <c:v>41430.298611115846</c:v>
                </c:pt>
                <c:pt idx="5853">
                  <c:v>41430.305555560291</c:v>
                </c:pt>
                <c:pt idx="5854">
                  <c:v>41430.312500004737</c:v>
                </c:pt>
                <c:pt idx="5855">
                  <c:v>41430.319444449182</c:v>
                </c:pt>
                <c:pt idx="5856">
                  <c:v>41430.326388893627</c:v>
                </c:pt>
                <c:pt idx="5857">
                  <c:v>41430.333333338072</c:v>
                </c:pt>
                <c:pt idx="5858">
                  <c:v>41430.340277782518</c:v>
                </c:pt>
                <c:pt idx="5859">
                  <c:v>41430.347222226963</c:v>
                </c:pt>
                <c:pt idx="5860">
                  <c:v>41430.354166671408</c:v>
                </c:pt>
                <c:pt idx="5861">
                  <c:v>41430.361111115853</c:v>
                </c:pt>
                <c:pt idx="5862">
                  <c:v>41430.368055560299</c:v>
                </c:pt>
                <c:pt idx="5863">
                  <c:v>41430.375000004744</c:v>
                </c:pt>
                <c:pt idx="5864">
                  <c:v>41430.381944449189</c:v>
                </c:pt>
                <c:pt idx="5865">
                  <c:v>41430.388888893634</c:v>
                </c:pt>
                <c:pt idx="5866">
                  <c:v>41430.39583333808</c:v>
                </c:pt>
                <c:pt idx="5867">
                  <c:v>41430.402777782525</c:v>
                </c:pt>
                <c:pt idx="5868">
                  <c:v>41430.40972222697</c:v>
                </c:pt>
                <c:pt idx="5869">
                  <c:v>41430.416666671415</c:v>
                </c:pt>
                <c:pt idx="5870">
                  <c:v>41430.423611115861</c:v>
                </c:pt>
                <c:pt idx="5871">
                  <c:v>41430.430555560306</c:v>
                </c:pt>
                <c:pt idx="5872">
                  <c:v>41430.437500004751</c:v>
                </c:pt>
                <c:pt idx="5873">
                  <c:v>41430.444444449196</c:v>
                </c:pt>
                <c:pt idx="5874">
                  <c:v>41430.451388893642</c:v>
                </c:pt>
                <c:pt idx="5875">
                  <c:v>41430.458333338087</c:v>
                </c:pt>
                <c:pt idx="5876">
                  <c:v>41430.465277782532</c:v>
                </c:pt>
                <c:pt idx="5877">
                  <c:v>41430.472222226977</c:v>
                </c:pt>
                <c:pt idx="5878">
                  <c:v>41430.479166671423</c:v>
                </c:pt>
                <c:pt idx="5879">
                  <c:v>41430.486111115868</c:v>
                </c:pt>
                <c:pt idx="5880">
                  <c:v>41430.493055560313</c:v>
                </c:pt>
                <c:pt idx="5881">
                  <c:v>41430.500000004758</c:v>
                </c:pt>
                <c:pt idx="5882">
                  <c:v>41430.506944449204</c:v>
                </c:pt>
                <c:pt idx="5883">
                  <c:v>41430.513888893649</c:v>
                </c:pt>
                <c:pt idx="5884">
                  <c:v>41430.520833338094</c:v>
                </c:pt>
                <c:pt idx="5885">
                  <c:v>41430.527777782539</c:v>
                </c:pt>
                <c:pt idx="5886">
                  <c:v>41430.534722226985</c:v>
                </c:pt>
                <c:pt idx="5887">
                  <c:v>41430.54166667143</c:v>
                </c:pt>
                <c:pt idx="5888">
                  <c:v>41430.548611115875</c:v>
                </c:pt>
                <c:pt idx="5889">
                  <c:v>41430.55555556032</c:v>
                </c:pt>
                <c:pt idx="5890">
                  <c:v>41430.562500004766</c:v>
                </c:pt>
                <c:pt idx="5891">
                  <c:v>41430.569444449211</c:v>
                </c:pt>
                <c:pt idx="5892">
                  <c:v>41430.576388893656</c:v>
                </c:pt>
                <c:pt idx="5893">
                  <c:v>41430.583333338102</c:v>
                </c:pt>
                <c:pt idx="5894">
                  <c:v>41430.590277782547</c:v>
                </c:pt>
                <c:pt idx="5895">
                  <c:v>41430.597222226992</c:v>
                </c:pt>
                <c:pt idx="5896">
                  <c:v>41430.604166671437</c:v>
                </c:pt>
                <c:pt idx="5897">
                  <c:v>41430.611111115883</c:v>
                </c:pt>
                <c:pt idx="5898">
                  <c:v>41430.618055560328</c:v>
                </c:pt>
                <c:pt idx="5899">
                  <c:v>41430.625000004773</c:v>
                </c:pt>
                <c:pt idx="5900">
                  <c:v>41430.631944449218</c:v>
                </c:pt>
                <c:pt idx="5901">
                  <c:v>41430.638888893664</c:v>
                </c:pt>
                <c:pt idx="5902">
                  <c:v>41430.645833338109</c:v>
                </c:pt>
                <c:pt idx="5903">
                  <c:v>41430.652777782554</c:v>
                </c:pt>
                <c:pt idx="5904">
                  <c:v>41430.659722226999</c:v>
                </c:pt>
                <c:pt idx="5905">
                  <c:v>41430.666666671445</c:v>
                </c:pt>
                <c:pt idx="5906">
                  <c:v>41430.67361111589</c:v>
                </c:pt>
                <c:pt idx="5907">
                  <c:v>41430.680555560335</c:v>
                </c:pt>
                <c:pt idx="5908">
                  <c:v>41430.68750000478</c:v>
                </c:pt>
                <c:pt idx="5909">
                  <c:v>41430.694444449226</c:v>
                </c:pt>
                <c:pt idx="5910">
                  <c:v>41430.701388893671</c:v>
                </c:pt>
                <c:pt idx="5911">
                  <c:v>41430.708333338116</c:v>
                </c:pt>
                <c:pt idx="5912">
                  <c:v>41430.715277782561</c:v>
                </c:pt>
                <c:pt idx="5913">
                  <c:v>41430.722222227007</c:v>
                </c:pt>
                <c:pt idx="5914">
                  <c:v>41430.729166671452</c:v>
                </c:pt>
                <c:pt idx="5915">
                  <c:v>41430.736111115897</c:v>
                </c:pt>
                <c:pt idx="5916">
                  <c:v>41430.743055560342</c:v>
                </c:pt>
                <c:pt idx="5917">
                  <c:v>41430.750000004788</c:v>
                </c:pt>
                <c:pt idx="5918">
                  <c:v>41430.756944449233</c:v>
                </c:pt>
                <c:pt idx="5919">
                  <c:v>41430.763888893678</c:v>
                </c:pt>
                <c:pt idx="5920">
                  <c:v>41430.770833338123</c:v>
                </c:pt>
                <c:pt idx="5921">
                  <c:v>41430.777777782569</c:v>
                </c:pt>
                <c:pt idx="5922">
                  <c:v>41430.784722227014</c:v>
                </c:pt>
                <c:pt idx="5923">
                  <c:v>41430.791666671459</c:v>
                </c:pt>
                <c:pt idx="5924">
                  <c:v>41430.798611115904</c:v>
                </c:pt>
                <c:pt idx="5925">
                  <c:v>41430.80555556035</c:v>
                </c:pt>
                <c:pt idx="5926">
                  <c:v>41430.812500004795</c:v>
                </c:pt>
                <c:pt idx="5927">
                  <c:v>41430.81944444924</c:v>
                </c:pt>
                <c:pt idx="5928">
                  <c:v>41430.826388893685</c:v>
                </c:pt>
                <c:pt idx="5929">
                  <c:v>41430.833333338131</c:v>
                </c:pt>
                <c:pt idx="5930">
                  <c:v>41430.840277782576</c:v>
                </c:pt>
                <c:pt idx="5931">
                  <c:v>41430.847222227021</c:v>
                </c:pt>
                <c:pt idx="5932">
                  <c:v>41430.854166671466</c:v>
                </c:pt>
                <c:pt idx="5933">
                  <c:v>41430.861111115912</c:v>
                </c:pt>
                <c:pt idx="5934">
                  <c:v>41430.868055560357</c:v>
                </c:pt>
                <c:pt idx="5935">
                  <c:v>41430.875000004802</c:v>
                </c:pt>
                <c:pt idx="5936">
                  <c:v>41430.881944449247</c:v>
                </c:pt>
                <c:pt idx="5937">
                  <c:v>41430.888888893693</c:v>
                </c:pt>
                <c:pt idx="5938">
                  <c:v>41430.895833338138</c:v>
                </c:pt>
                <c:pt idx="5939">
                  <c:v>41430.902777782583</c:v>
                </c:pt>
                <c:pt idx="5940">
                  <c:v>41430.909722227028</c:v>
                </c:pt>
                <c:pt idx="5941">
                  <c:v>41430.916666671474</c:v>
                </c:pt>
                <c:pt idx="5942">
                  <c:v>41430.923611115919</c:v>
                </c:pt>
                <c:pt idx="5943">
                  <c:v>41430.930555560364</c:v>
                </c:pt>
                <c:pt idx="5944">
                  <c:v>41430.937500004809</c:v>
                </c:pt>
                <c:pt idx="5945">
                  <c:v>41430.944444449255</c:v>
                </c:pt>
                <c:pt idx="5946">
                  <c:v>41430.9513888937</c:v>
                </c:pt>
                <c:pt idx="5947">
                  <c:v>41430.958333338145</c:v>
                </c:pt>
                <c:pt idx="5948">
                  <c:v>41430.96527778259</c:v>
                </c:pt>
                <c:pt idx="5949">
                  <c:v>41430.972222227036</c:v>
                </c:pt>
                <c:pt idx="5950">
                  <c:v>41430.979166671481</c:v>
                </c:pt>
                <c:pt idx="5951">
                  <c:v>41430.986111115926</c:v>
                </c:pt>
                <c:pt idx="5952">
                  <c:v>41430.993055560371</c:v>
                </c:pt>
                <c:pt idx="5953">
                  <c:v>41431.000000004817</c:v>
                </c:pt>
                <c:pt idx="5954">
                  <c:v>41431.006944449262</c:v>
                </c:pt>
                <c:pt idx="5955">
                  <c:v>41431.013888893707</c:v>
                </c:pt>
                <c:pt idx="5956">
                  <c:v>41431.020833338152</c:v>
                </c:pt>
                <c:pt idx="5957">
                  <c:v>41431.027777782598</c:v>
                </c:pt>
                <c:pt idx="5958">
                  <c:v>41431.034722227043</c:v>
                </c:pt>
                <c:pt idx="5959">
                  <c:v>41431.041666671488</c:v>
                </c:pt>
                <c:pt idx="5960">
                  <c:v>41431.048611115933</c:v>
                </c:pt>
                <c:pt idx="5961">
                  <c:v>41431.055555560379</c:v>
                </c:pt>
                <c:pt idx="5962">
                  <c:v>41431.062500004824</c:v>
                </c:pt>
                <c:pt idx="5963">
                  <c:v>41431.069444449269</c:v>
                </c:pt>
                <c:pt idx="5964">
                  <c:v>41431.076388893714</c:v>
                </c:pt>
                <c:pt idx="5965">
                  <c:v>41431.08333333816</c:v>
                </c:pt>
                <c:pt idx="5966">
                  <c:v>41431.090277782605</c:v>
                </c:pt>
                <c:pt idx="5967">
                  <c:v>41431.09722222705</c:v>
                </c:pt>
                <c:pt idx="5968">
                  <c:v>41431.104166671495</c:v>
                </c:pt>
                <c:pt idx="5969">
                  <c:v>41431.111111115941</c:v>
                </c:pt>
                <c:pt idx="5970">
                  <c:v>41431.118055560386</c:v>
                </c:pt>
                <c:pt idx="5971">
                  <c:v>41431.125000004831</c:v>
                </c:pt>
                <c:pt idx="5972">
                  <c:v>41431.131944449276</c:v>
                </c:pt>
                <c:pt idx="5973">
                  <c:v>41431.138888893722</c:v>
                </c:pt>
                <c:pt idx="5974">
                  <c:v>41431.145833338167</c:v>
                </c:pt>
                <c:pt idx="5975">
                  <c:v>41431.152777782612</c:v>
                </c:pt>
                <c:pt idx="5976">
                  <c:v>41431.159722227058</c:v>
                </c:pt>
                <c:pt idx="5977">
                  <c:v>41431.166666671503</c:v>
                </c:pt>
                <c:pt idx="5978">
                  <c:v>41431.173611115948</c:v>
                </c:pt>
                <c:pt idx="5979">
                  <c:v>41431.180555560393</c:v>
                </c:pt>
                <c:pt idx="5980">
                  <c:v>41431.187500004839</c:v>
                </c:pt>
                <c:pt idx="5981">
                  <c:v>41431.194444449284</c:v>
                </c:pt>
                <c:pt idx="5982">
                  <c:v>41431.201388893729</c:v>
                </c:pt>
                <c:pt idx="5983">
                  <c:v>41431.208333338174</c:v>
                </c:pt>
                <c:pt idx="5984">
                  <c:v>41431.21527778262</c:v>
                </c:pt>
                <c:pt idx="5985">
                  <c:v>41431.222222227065</c:v>
                </c:pt>
                <c:pt idx="5986">
                  <c:v>41431.22916667151</c:v>
                </c:pt>
                <c:pt idx="5987">
                  <c:v>41431.236111115955</c:v>
                </c:pt>
                <c:pt idx="5988">
                  <c:v>41431.243055560401</c:v>
                </c:pt>
                <c:pt idx="5989">
                  <c:v>41431.250000004846</c:v>
                </c:pt>
                <c:pt idx="5990">
                  <c:v>41431.256944449291</c:v>
                </c:pt>
                <c:pt idx="5991">
                  <c:v>41431.263888893736</c:v>
                </c:pt>
                <c:pt idx="5992">
                  <c:v>41431.270833338182</c:v>
                </c:pt>
                <c:pt idx="5993">
                  <c:v>41431.277777782627</c:v>
                </c:pt>
                <c:pt idx="5994">
                  <c:v>41431.284722227072</c:v>
                </c:pt>
                <c:pt idx="5995">
                  <c:v>41431.291666671517</c:v>
                </c:pt>
                <c:pt idx="5996">
                  <c:v>41431.298611115963</c:v>
                </c:pt>
                <c:pt idx="5997">
                  <c:v>41431.305555560408</c:v>
                </c:pt>
                <c:pt idx="5998">
                  <c:v>41431.312500004853</c:v>
                </c:pt>
                <c:pt idx="5999">
                  <c:v>41431.319444449298</c:v>
                </c:pt>
                <c:pt idx="6000">
                  <c:v>41431.326388893744</c:v>
                </c:pt>
                <c:pt idx="6001">
                  <c:v>41431.333333338189</c:v>
                </c:pt>
                <c:pt idx="6002">
                  <c:v>41431.340277782634</c:v>
                </c:pt>
                <c:pt idx="6003">
                  <c:v>41431.347222227079</c:v>
                </c:pt>
                <c:pt idx="6004">
                  <c:v>41431.354166671525</c:v>
                </c:pt>
                <c:pt idx="6005">
                  <c:v>41431.36111111597</c:v>
                </c:pt>
                <c:pt idx="6006">
                  <c:v>41431.368055560415</c:v>
                </c:pt>
                <c:pt idx="6007">
                  <c:v>41431.37500000486</c:v>
                </c:pt>
                <c:pt idx="6008">
                  <c:v>41431.381944449306</c:v>
                </c:pt>
                <c:pt idx="6009">
                  <c:v>41431.388888893751</c:v>
                </c:pt>
                <c:pt idx="6010">
                  <c:v>41431.395833338196</c:v>
                </c:pt>
                <c:pt idx="6011">
                  <c:v>41431.402777782641</c:v>
                </c:pt>
                <c:pt idx="6012">
                  <c:v>41431.409722227087</c:v>
                </c:pt>
                <c:pt idx="6013">
                  <c:v>41431.416666671532</c:v>
                </c:pt>
                <c:pt idx="6014">
                  <c:v>41431.423611115977</c:v>
                </c:pt>
                <c:pt idx="6015">
                  <c:v>41431.430555560422</c:v>
                </c:pt>
                <c:pt idx="6016">
                  <c:v>41431.437500004868</c:v>
                </c:pt>
                <c:pt idx="6017">
                  <c:v>41431.444444449313</c:v>
                </c:pt>
                <c:pt idx="6018">
                  <c:v>41431.451388893758</c:v>
                </c:pt>
                <c:pt idx="6019">
                  <c:v>41431.458333338203</c:v>
                </c:pt>
                <c:pt idx="6020">
                  <c:v>41431.465277782649</c:v>
                </c:pt>
                <c:pt idx="6021">
                  <c:v>41431.472222227094</c:v>
                </c:pt>
                <c:pt idx="6022">
                  <c:v>41431.479166671539</c:v>
                </c:pt>
                <c:pt idx="6023">
                  <c:v>41431.486111115984</c:v>
                </c:pt>
                <c:pt idx="6024">
                  <c:v>41431.49305556043</c:v>
                </c:pt>
                <c:pt idx="6025">
                  <c:v>41431.500000004875</c:v>
                </c:pt>
                <c:pt idx="6026">
                  <c:v>41431.50694444932</c:v>
                </c:pt>
                <c:pt idx="6027">
                  <c:v>41431.513888893765</c:v>
                </c:pt>
                <c:pt idx="6028">
                  <c:v>41431.520833338211</c:v>
                </c:pt>
                <c:pt idx="6029">
                  <c:v>41431.527777782656</c:v>
                </c:pt>
                <c:pt idx="6030">
                  <c:v>41431.534722227101</c:v>
                </c:pt>
                <c:pt idx="6031">
                  <c:v>41431.541666671546</c:v>
                </c:pt>
                <c:pt idx="6032">
                  <c:v>41431.548611115992</c:v>
                </c:pt>
                <c:pt idx="6033">
                  <c:v>41431.555555560437</c:v>
                </c:pt>
                <c:pt idx="6034">
                  <c:v>41431.562500004882</c:v>
                </c:pt>
                <c:pt idx="6035">
                  <c:v>41431.569444449327</c:v>
                </c:pt>
                <c:pt idx="6036">
                  <c:v>41431.576388893773</c:v>
                </c:pt>
                <c:pt idx="6037">
                  <c:v>41431.583333338218</c:v>
                </c:pt>
                <c:pt idx="6038">
                  <c:v>41431.590277782663</c:v>
                </c:pt>
                <c:pt idx="6039">
                  <c:v>41431.597222227108</c:v>
                </c:pt>
                <c:pt idx="6040">
                  <c:v>41431.604166671554</c:v>
                </c:pt>
                <c:pt idx="6041">
                  <c:v>41431.611111115999</c:v>
                </c:pt>
                <c:pt idx="6042">
                  <c:v>41431.618055560444</c:v>
                </c:pt>
                <c:pt idx="6043">
                  <c:v>41431.625000004889</c:v>
                </c:pt>
                <c:pt idx="6044">
                  <c:v>41431.631944449335</c:v>
                </c:pt>
                <c:pt idx="6045">
                  <c:v>41431.63888889378</c:v>
                </c:pt>
                <c:pt idx="6046">
                  <c:v>41431.645833338225</c:v>
                </c:pt>
                <c:pt idx="6047">
                  <c:v>41431.65277778267</c:v>
                </c:pt>
                <c:pt idx="6048">
                  <c:v>41431.659722227116</c:v>
                </c:pt>
                <c:pt idx="6049">
                  <c:v>41431.666666671561</c:v>
                </c:pt>
                <c:pt idx="6050">
                  <c:v>41431.673611116006</c:v>
                </c:pt>
                <c:pt idx="6051">
                  <c:v>41431.680555560451</c:v>
                </c:pt>
                <c:pt idx="6052">
                  <c:v>41431.687500004897</c:v>
                </c:pt>
                <c:pt idx="6053">
                  <c:v>41431.694444449342</c:v>
                </c:pt>
                <c:pt idx="6054">
                  <c:v>41431.701388893787</c:v>
                </c:pt>
                <c:pt idx="6055">
                  <c:v>41431.708333338232</c:v>
                </c:pt>
                <c:pt idx="6056">
                  <c:v>41431.715277782678</c:v>
                </c:pt>
                <c:pt idx="6057">
                  <c:v>41431.722222227123</c:v>
                </c:pt>
                <c:pt idx="6058">
                  <c:v>41431.729166671568</c:v>
                </c:pt>
                <c:pt idx="6059">
                  <c:v>41431.736111116013</c:v>
                </c:pt>
                <c:pt idx="6060">
                  <c:v>41431.743055560459</c:v>
                </c:pt>
                <c:pt idx="6061">
                  <c:v>41431.750000004904</c:v>
                </c:pt>
                <c:pt idx="6062">
                  <c:v>41431.756944449349</c:v>
                </c:pt>
                <c:pt idx="6063">
                  <c:v>41431.763888893795</c:v>
                </c:pt>
                <c:pt idx="6064">
                  <c:v>41431.77083333824</c:v>
                </c:pt>
                <c:pt idx="6065">
                  <c:v>41431.777777782685</c:v>
                </c:pt>
                <c:pt idx="6066">
                  <c:v>41431.78472222713</c:v>
                </c:pt>
                <c:pt idx="6067">
                  <c:v>41431.791666671576</c:v>
                </c:pt>
                <c:pt idx="6068">
                  <c:v>41431.798611116021</c:v>
                </c:pt>
                <c:pt idx="6069">
                  <c:v>41431.805555560466</c:v>
                </c:pt>
                <c:pt idx="6070">
                  <c:v>41431.812500004911</c:v>
                </c:pt>
                <c:pt idx="6071">
                  <c:v>41431.819444449357</c:v>
                </c:pt>
                <c:pt idx="6072">
                  <c:v>41431.826388893802</c:v>
                </c:pt>
                <c:pt idx="6073">
                  <c:v>41431.833333338247</c:v>
                </c:pt>
                <c:pt idx="6074">
                  <c:v>41431.840277782692</c:v>
                </c:pt>
                <c:pt idx="6075">
                  <c:v>41431.847222227138</c:v>
                </c:pt>
                <c:pt idx="6076">
                  <c:v>41431.854166671583</c:v>
                </c:pt>
                <c:pt idx="6077">
                  <c:v>41431.861111116028</c:v>
                </c:pt>
                <c:pt idx="6078">
                  <c:v>41431.868055560473</c:v>
                </c:pt>
                <c:pt idx="6079">
                  <c:v>41431.875000004919</c:v>
                </c:pt>
                <c:pt idx="6080">
                  <c:v>41431.881944449364</c:v>
                </c:pt>
                <c:pt idx="6081">
                  <c:v>41431.888888893809</c:v>
                </c:pt>
                <c:pt idx="6082">
                  <c:v>41431.895833338254</c:v>
                </c:pt>
                <c:pt idx="6083">
                  <c:v>41431.9027777827</c:v>
                </c:pt>
                <c:pt idx="6084">
                  <c:v>41431.909722227145</c:v>
                </c:pt>
                <c:pt idx="6085">
                  <c:v>41431.91666667159</c:v>
                </c:pt>
                <c:pt idx="6086">
                  <c:v>41431.923611116035</c:v>
                </c:pt>
                <c:pt idx="6087">
                  <c:v>41431.930555560481</c:v>
                </c:pt>
                <c:pt idx="6088">
                  <c:v>41431.937500004926</c:v>
                </c:pt>
                <c:pt idx="6089">
                  <c:v>41431.944444449371</c:v>
                </c:pt>
                <c:pt idx="6090">
                  <c:v>41431.951388893816</c:v>
                </c:pt>
                <c:pt idx="6091">
                  <c:v>41431.958333338262</c:v>
                </c:pt>
                <c:pt idx="6092">
                  <c:v>41431.965277782707</c:v>
                </c:pt>
                <c:pt idx="6093">
                  <c:v>41431.972222227152</c:v>
                </c:pt>
                <c:pt idx="6094">
                  <c:v>41431.979166671597</c:v>
                </c:pt>
                <c:pt idx="6095">
                  <c:v>41431.986111116043</c:v>
                </c:pt>
                <c:pt idx="6096">
                  <c:v>41431.993055560488</c:v>
                </c:pt>
                <c:pt idx="6097">
                  <c:v>41432.000000004933</c:v>
                </c:pt>
                <c:pt idx="6098">
                  <c:v>41432.006944449378</c:v>
                </c:pt>
                <c:pt idx="6099">
                  <c:v>41432.013888893824</c:v>
                </c:pt>
                <c:pt idx="6100">
                  <c:v>41432.020833338269</c:v>
                </c:pt>
                <c:pt idx="6101">
                  <c:v>41432.027777782714</c:v>
                </c:pt>
                <c:pt idx="6102">
                  <c:v>41432.034722227159</c:v>
                </c:pt>
                <c:pt idx="6103">
                  <c:v>41432.041666671605</c:v>
                </c:pt>
                <c:pt idx="6104">
                  <c:v>41432.04861111605</c:v>
                </c:pt>
                <c:pt idx="6105">
                  <c:v>41432.055555560495</c:v>
                </c:pt>
                <c:pt idx="6106">
                  <c:v>41432.06250000494</c:v>
                </c:pt>
                <c:pt idx="6107">
                  <c:v>41432.069444449386</c:v>
                </c:pt>
                <c:pt idx="6108">
                  <c:v>41432.076388893831</c:v>
                </c:pt>
                <c:pt idx="6109">
                  <c:v>41432.083333338276</c:v>
                </c:pt>
                <c:pt idx="6110">
                  <c:v>41432.090277782721</c:v>
                </c:pt>
                <c:pt idx="6111">
                  <c:v>41432.097222227167</c:v>
                </c:pt>
                <c:pt idx="6112">
                  <c:v>41432.104166671612</c:v>
                </c:pt>
                <c:pt idx="6113">
                  <c:v>41432.111111116057</c:v>
                </c:pt>
                <c:pt idx="6114">
                  <c:v>41432.118055560502</c:v>
                </c:pt>
                <c:pt idx="6115">
                  <c:v>41432.125000004948</c:v>
                </c:pt>
                <c:pt idx="6116">
                  <c:v>41432.131944449393</c:v>
                </c:pt>
                <c:pt idx="6117">
                  <c:v>41432.138888893838</c:v>
                </c:pt>
                <c:pt idx="6118">
                  <c:v>41432.145833338283</c:v>
                </c:pt>
                <c:pt idx="6119">
                  <c:v>41432.152777782729</c:v>
                </c:pt>
                <c:pt idx="6120">
                  <c:v>41432.159722227174</c:v>
                </c:pt>
                <c:pt idx="6121">
                  <c:v>41432.166666671619</c:v>
                </c:pt>
                <c:pt idx="6122">
                  <c:v>41432.173611116064</c:v>
                </c:pt>
                <c:pt idx="6123">
                  <c:v>41432.18055556051</c:v>
                </c:pt>
                <c:pt idx="6124">
                  <c:v>41432.187500004955</c:v>
                </c:pt>
                <c:pt idx="6125">
                  <c:v>41432.1944444494</c:v>
                </c:pt>
                <c:pt idx="6126">
                  <c:v>41432.201388893845</c:v>
                </c:pt>
                <c:pt idx="6127">
                  <c:v>41432.208333338291</c:v>
                </c:pt>
                <c:pt idx="6128">
                  <c:v>41432.215277782736</c:v>
                </c:pt>
                <c:pt idx="6129">
                  <c:v>41432.222222227181</c:v>
                </c:pt>
                <c:pt idx="6130">
                  <c:v>41432.229166671626</c:v>
                </c:pt>
                <c:pt idx="6131">
                  <c:v>41432.236111116072</c:v>
                </c:pt>
                <c:pt idx="6132">
                  <c:v>41432.243055560517</c:v>
                </c:pt>
                <c:pt idx="6133">
                  <c:v>41432.250000004962</c:v>
                </c:pt>
                <c:pt idx="6134">
                  <c:v>41432.256944449407</c:v>
                </c:pt>
                <c:pt idx="6135">
                  <c:v>41432.263888893853</c:v>
                </c:pt>
                <c:pt idx="6136">
                  <c:v>41432.270833338298</c:v>
                </c:pt>
                <c:pt idx="6137">
                  <c:v>41432.277777782743</c:v>
                </c:pt>
                <c:pt idx="6138">
                  <c:v>41432.284722227188</c:v>
                </c:pt>
                <c:pt idx="6139">
                  <c:v>41432.291666671634</c:v>
                </c:pt>
                <c:pt idx="6140">
                  <c:v>41432.298611116079</c:v>
                </c:pt>
                <c:pt idx="6141">
                  <c:v>41432.305555560524</c:v>
                </c:pt>
                <c:pt idx="6142">
                  <c:v>41432.312500004969</c:v>
                </c:pt>
                <c:pt idx="6143">
                  <c:v>41432.319444449415</c:v>
                </c:pt>
                <c:pt idx="6144">
                  <c:v>41432.32638889386</c:v>
                </c:pt>
                <c:pt idx="6145">
                  <c:v>41432.333333338305</c:v>
                </c:pt>
                <c:pt idx="6146">
                  <c:v>41432.34027778275</c:v>
                </c:pt>
                <c:pt idx="6147">
                  <c:v>41432.347222227196</c:v>
                </c:pt>
                <c:pt idx="6148">
                  <c:v>41432.354166671641</c:v>
                </c:pt>
                <c:pt idx="6149">
                  <c:v>41432.361111116086</c:v>
                </c:pt>
                <c:pt idx="6150">
                  <c:v>41432.368055560532</c:v>
                </c:pt>
                <c:pt idx="6151">
                  <c:v>41432.375000004977</c:v>
                </c:pt>
                <c:pt idx="6152">
                  <c:v>41432.381944449422</c:v>
                </c:pt>
                <c:pt idx="6153">
                  <c:v>41432.388888893867</c:v>
                </c:pt>
                <c:pt idx="6154">
                  <c:v>41432.395833338313</c:v>
                </c:pt>
                <c:pt idx="6155">
                  <c:v>41432.402777782758</c:v>
                </c:pt>
                <c:pt idx="6156">
                  <c:v>41432.409722227203</c:v>
                </c:pt>
                <c:pt idx="6157">
                  <c:v>41432.416666671648</c:v>
                </c:pt>
                <c:pt idx="6158">
                  <c:v>41432.423611116094</c:v>
                </c:pt>
                <c:pt idx="6159">
                  <c:v>41432.430555560539</c:v>
                </c:pt>
                <c:pt idx="6160">
                  <c:v>41432.437500004984</c:v>
                </c:pt>
                <c:pt idx="6161">
                  <c:v>41432.444444449429</c:v>
                </c:pt>
                <c:pt idx="6162">
                  <c:v>41432.451388893875</c:v>
                </c:pt>
                <c:pt idx="6163">
                  <c:v>41432.45833333832</c:v>
                </c:pt>
                <c:pt idx="6164">
                  <c:v>41432.465277782765</c:v>
                </c:pt>
                <c:pt idx="6165">
                  <c:v>41432.47222222721</c:v>
                </c:pt>
                <c:pt idx="6166">
                  <c:v>41432.479166671656</c:v>
                </c:pt>
                <c:pt idx="6167">
                  <c:v>41432.486111116101</c:v>
                </c:pt>
                <c:pt idx="6168">
                  <c:v>41432.493055560546</c:v>
                </c:pt>
                <c:pt idx="6169">
                  <c:v>41432.500000004991</c:v>
                </c:pt>
                <c:pt idx="6170">
                  <c:v>41432.506944449437</c:v>
                </c:pt>
                <c:pt idx="6171">
                  <c:v>41432.513888893882</c:v>
                </c:pt>
                <c:pt idx="6172">
                  <c:v>41432.520833338327</c:v>
                </c:pt>
                <c:pt idx="6173">
                  <c:v>41432.527777782772</c:v>
                </c:pt>
                <c:pt idx="6174">
                  <c:v>41432.534722227218</c:v>
                </c:pt>
                <c:pt idx="6175">
                  <c:v>41432.541666671663</c:v>
                </c:pt>
                <c:pt idx="6176">
                  <c:v>41432.548611116108</c:v>
                </c:pt>
                <c:pt idx="6177">
                  <c:v>41432.555555560553</c:v>
                </c:pt>
                <c:pt idx="6178">
                  <c:v>41432.562500004999</c:v>
                </c:pt>
                <c:pt idx="6179">
                  <c:v>41432.569444449444</c:v>
                </c:pt>
                <c:pt idx="6180">
                  <c:v>41432.576388893889</c:v>
                </c:pt>
                <c:pt idx="6181">
                  <c:v>41432.583333338334</c:v>
                </c:pt>
                <c:pt idx="6182">
                  <c:v>41432.59027778278</c:v>
                </c:pt>
                <c:pt idx="6183">
                  <c:v>41432.597222227225</c:v>
                </c:pt>
                <c:pt idx="6184">
                  <c:v>41432.60416667167</c:v>
                </c:pt>
                <c:pt idx="6185">
                  <c:v>41432.611111116115</c:v>
                </c:pt>
                <c:pt idx="6186">
                  <c:v>41432.618055560561</c:v>
                </c:pt>
                <c:pt idx="6187">
                  <c:v>41432.625000005006</c:v>
                </c:pt>
                <c:pt idx="6188">
                  <c:v>41432.631944449451</c:v>
                </c:pt>
                <c:pt idx="6189">
                  <c:v>41432.638888893896</c:v>
                </c:pt>
                <c:pt idx="6190">
                  <c:v>41432.645833338342</c:v>
                </c:pt>
                <c:pt idx="6191">
                  <c:v>41432.652777782787</c:v>
                </c:pt>
                <c:pt idx="6192">
                  <c:v>41432.659722227232</c:v>
                </c:pt>
                <c:pt idx="6193">
                  <c:v>41432.666666671677</c:v>
                </c:pt>
                <c:pt idx="6194">
                  <c:v>41432.673611116123</c:v>
                </c:pt>
                <c:pt idx="6195">
                  <c:v>41432.680555560568</c:v>
                </c:pt>
                <c:pt idx="6196">
                  <c:v>41432.687500005013</c:v>
                </c:pt>
                <c:pt idx="6197">
                  <c:v>41432.694444449458</c:v>
                </c:pt>
                <c:pt idx="6198">
                  <c:v>41432.701388893904</c:v>
                </c:pt>
                <c:pt idx="6199">
                  <c:v>41432.708333338349</c:v>
                </c:pt>
                <c:pt idx="6200">
                  <c:v>41432.715277782794</c:v>
                </c:pt>
                <c:pt idx="6201">
                  <c:v>41432.722222227239</c:v>
                </c:pt>
                <c:pt idx="6202">
                  <c:v>41432.729166671685</c:v>
                </c:pt>
                <c:pt idx="6203">
                  <c:v>41432.73611111613</c:v>
                </c:pt>
                <c:pt idx="6204">
                  <c:v>41432.743055560575</c:v>
                </c:pt>
                <c:pt idx="6205">
                  <c:v>41432.75000000502</c:v>
                </c:pt>
                <c:pt idx="6206">
                  <c:v>41432.756944449466</c:v>
                </c:pt>
                <c:pt idx="6207">
                  <c:v>41432.763888893911</c:v>
                </c:pt>
                <c:pt idx="6208">
                  <c:v>41432.770833338356</c:v>
                </c:pt>
                <c:pt idx="6209">
                  <c:v>41432.777777782801</c:v>
                </c:pt>
                <c:pt idx="6210">
                  <c:v>41432.784722227247</c:v>
                </c:pt>
                <c:pt idx="6211">
                  <c:v>41432.791666671692</c:v>
                </c:pt>
                <c:pt idx="6212">
                  <c:v>41432.798611116137</c:v>
                </c:pt>
                <c:pt idx="6213">
                  <c:v>41432.805555560582</c:v>
                </c:pt>
                <c:pt idx="6214">
                  <c:v>41432.812500005028</c:v>
                </c:pt>
                <c:pt idx="6215">
                  <c:v>41432.819444449473</c:v>
                </c:pt>
                <c:pt idx="6216">
                  <c:v>41432.826388893918</c:v>
                </c:pt>
                <c:pt idx="6217">
                  <c:v>41432.833333338363</c:v>
                </c:pt>
                <c:pt idx="6218">
                  <c:v>41432.840277782809</c:v>
                </c:pt>
                <c:pt idx="6219">
                  <c:v>41432.847222227254</c:v>
                </c:pt>
                <c:pt idx="6220">
                  <c:v>41432.854166671699</c:v>
                </c:pt>
                <c:pt idx="6221">
                  <c:v>41432.861111116144</c:v>
                </c:pt>
                <c:pt idx="6222">
                  <c:v>41432.86805556059</c:v>
                </c:pt>
                <c:pt idx="6223">
                  <c:v>41432.875000005035</c:v>
                </c:pt>
                <c:pt idx="6224">
                  <c:v>41432.88194444948</c:v>
                </c:pt>
                <c:pt idx="6225">
                  <c:v>41432.888888893925</c:v>
                </c:pt>
                <c:pt idx="6226">
                  <c:v>41432.895833338371</c:v>
                </c:pt>
                <c:pt idx="6227">
                  <c:v>41432.902777782816</c:v>
                </c:pt>
                <c:pt idx="6228">
                  <c:v>41432.909722227261</c:v>
                </c:pt>
                <c:pt idx="6229">
                  <c:v>41432.916666671706</c:v>
                </c:pt>
                <c:pt idx="6230">
                  <c:v>41432.923611116152</c:v>
                </c:pt>
                <c:pt idx="6231">
                  <c:v>41432.930555560597</c:v>
                </c:pt>
                <c:pt idx="6232">
                  <c:v>41432.937500005042</c:v>
                </c:pt>
                <c:pt idx="6233">
                  <c:v>41432.944444449487</c:v>
                </c:pt>
                <c:pt idx="6234">
                  <c:v>41432.951388893933</c:v>
                </c:pt>
                <c:pt idx="6235">
                  <c:v>41432.958333338378</c:v>
                </c:pt>
                <c:pt idx="6236">
                  <c:v>41432.965277782823</c:v>
                </c:pt>
                <c:pt idx="6237">
                  <c:v>41432.972222227269</c:v>
                </c:pt>
                <c:pt idx="6238">
                  <c:v>41432.979166671714</c:v>
                </c:pt>
                <c:pt idx="6239">
                  <c:v>41432.986111116159</c:v>
                </c:pt>
                <c:pt idx="6240">
                  <c:v>41432.993055560604</c:v>
                </c:pt>
                <c:pt idx="6241">
                  <c:v>41433.00000000505</c:v>
                </c:pt>
                <c:pt idx="6242">
                  <c:v>41433.006944449495</c:v>
                </c:pt>
                <c:pt idx="6243">
                  <c:v>41433.01388889394</c:v>
                </c:pt>
                <c:pt idx="6244">
                  <c:v>41433.020833338385</c:v>
                </c:pt>
                <c:pt idx="6245">
                  <c:v>41433.027777782831</c:v>
                </c:pt>
                <c:pt idx="6246">
                  <c:v>41433.034722227276</c:v>
                </c:pt>
                <c:pt idx="6247">
                  <c:v>41433.041666671721</c:v>
                </c:pt>
                <c:pt idx="6248">
                  <c:v>41433.048611116166</c:v>
                </c:pt>
                <c:pt idx="6249">
                  <c:v>41433.055555560612</c:v>
                </c:pt>
                <c:pt idx="6250">
                  <c:v>41433.062500005057</c:v>
                </c:pt>
                <c:pt idx="6251">
                  <c:v>41433.069444449502</c:v>
                </c:pt>
                <c:pt idx="6252">
                  <c:v>41433.076388893947</c:v>
                </c:pt>
                <c:pt idx="6253">
                  <c:v>41433.083333338393</c:v>
                </c:pt>
                <c:pt idx="6254">
                  <c:v>41433.090277782838</c:v>
                </c:pt>
                <c:pt idx="6255">
                  <c:v>41433.097222227283</c:v>
                </c:pt>
                <c:pt idx="6256">
                  <c:v>41433.104166671728</c:v>
                </c:pt>
                <c:pt idx="6257">
                  <c:v>41433.111111116174</c:v>
                </c:pt>
                <c:pt idx="6258">
                  <c:v>41433.118055560619</c:v>
                </c:pt>
                <c:pt idx="6259">
                  <c:v>41433.125000005064</c:v>
                </c:pt>
                <c:pt idx="6260">
                  <c:v>41433.131944449509</c:v>
                </c:pt>
                <c:pt idx="6261">
                  <c:v>41433.138888893955</c:v>
                </c:pt>
                <c:pt idx="6262">
                  <c:v>41433.1458333384</c:v>
                </c:pt>
                <c:pt idx="6263">
                  <c:v>41433.152777782845</c:v>
                </c:pt>
                <c:pt idx="6264">
                  <c:v>41433.15972222729</c:v>
                </c:pt>
                <c:pt idx="6265">
                  <c:v>41433.166666671736</c:v>
                </c:pt>
                <c:pt idx="6266">
                  <c:v>41433.173611116181</c:v>
                </c:pt>
                <c:pt idx="6267">
                  <c:v>41433.180555560626</c:v>
                </c:pt>
                <c:pt idx="6268">
                  <c:v>41433.187500005071</c:v>
                </c:pt>
                <c:pt idx="6269">
                  <c:v>41433.194444449517</c:v>
                </c:pt>
                <c:pt idx="6270">
                  <c:v>41433.201388893962</c:v>
                </c:pt>
                <c:pt idx="6271">
                  <c:v>41433.208333338407</c:v>
                </c:pt>
                <c:pt idx="6272">
                  <c:v>41433.215277782852</c:v>
                </c:pt>
                <c:pt idx="6273">
                  <c:v>41433.222222227298</c:v>
                </c:pt>
                <c:pt idx="6274">
                  <c:v>41433.229166671743</c:v>
                </c:pt>
                <c:pt idx="6275">
                  <c:v>41433.236111116188</c:v>
                </c:pt>
                <c:pt idx="6276">
                  <c:v>41433.243055560633</c:v>
                </c:pt>
                <c:pt idx="6277">
                  <c:v>41433.250000005079</c:v>
                </c:pt>
                <c:pt idx="6278">
                  <c:v>41433.256944449524</c:v>
                </c:pt>
                <c:pt idx="6279">
                  <c:v>41433.263888893969</c:v>
                </c:pt>
                <c:pt idx="6280">
                  <c:v>41433.270833338414</c:v>
                </c:pt>
                <c:pt idx="6281">
                  <c:v>41433.27777778286</c:v>
                </c:pt>
                <c:pt idx="6282">
                  <c:v>41433.284722227305</c:v>
                </c:pt>
                <c:pt idx="6283">
                  <c:v>41433.29166667175</c:v>
                </c:pt>
                <c:pt idx="6284">
                  <c:v>41433.298611116195</c:v>
                </c:pt>
                <c:pt idx="6285">
                  <c:v>41433.305555560641</c:v>
                </c:pt>
                <c:pt idx="6286">
                  <c:v>41433.312500005086</c:v>
                </c:pt>
                <c:pt idx="6287">
                  <c:v>41433.319444449531</c:v>
                </c:pt>
                <c:pt idx="6288">
                  <c:v>41433.326388893976</c:v>
                </c:pt>
                <c:pt idx="6289">
                  <c:v>41433.333333338422</c:v>
                </c:pt>
                <c:pt idx="6290">
                  <c:v>41433.340277782867</c:v>
                </c:pt>
                <c:pt idx="6291">
                  <c:v>41433.347222227312</c:v>
                </c:pt>
                <c:pt idx="6292">
                  <c:v>41433.354166671757</c:v>
                </c:pt>
                <c:pt idx="6293">
                  <c:v>41433.361111116203</c:v>
                </c:pt>
                <c:pt idx="6294">
                  <c:v>41433.368055560648</c:v>
                </c:pt>
                <c:pt idx="6295">
                  <c:v>41433.375000005093</c:v>
                </c:pt>
                <c:pt idx="6296">
                  <c:v>41433.381944449538</c:v>
                </c:pt>
                <c:pt idx="6297">
                  <c:v>41433.388888893984</c:v>
                </c:pt>
                <c:pt idx="6298">
                  <c:v>41433.395833338429</c:v>
                </c:pt>
                <c:pt idx="6299">
                  <c:v>41433.402777782874</c:v>
                </c:pt>
                <c:pt idx="6300">
                  <c:v>41433.409722227319</c:v>
                </c:pt>
                <c:pt idx="6301">
                  <c:v>41433.416666671765</c:v>
                </c:pt>
                <c:pt idx="6302">
                  <c:v>41433.42361111621</c:v>
                </c:pt>
                <c:pt idx="6303">
                  <c:v>41433.430555560655</c:v>
                </c:pt>
                <c:pt idx="6304">
                  <c:v>41433.4375000051</c:v>
                </c:pt>
                <c:pt idx="6305">
                  <c:v>41433.444444449546</c:v>
                </c:pt>
                <c:pt idx="6306">
                  <c:v>41433.451388893991</c:v>
                </c:pt>
                <c:pt idx="6307">
                  <c:v>41433.458333338436</c:v>
                </c:pt>
                <c:pt idx="6308">
                  <c:v>41433.465277782881</c:v>
                </c:pt>
                <c:pt idx="6309">
                  <c:v>41433.472222227327</c:v>
                </c:pt>
                <c:pt idx="6310">
                  <c:v>41433.479166671772</c:v>
                </c:pt>
                <c:pt idx="6311">
                  <c:v>41433.486111116217</c:v>
                </c:pt>
                <c:pt idx="6312">
                  <c:v>41433.493055560662</c:v>
                </c:pt>
                <c:pt idx="6313">
                  <c:v>41433.500000005108</c:v>
                </c:pt>
                <c:pt idx="6314">
                  <c:v>41433.506944449553</c:v>
                </c:pt>
                <c:pt idx="6315">
                  <c:v>41433.513888893998</c:v>
                </c:pt>
                <c:pt idx="6316">
                  <c:v>41433.520833338443</c:v>
                </c:pt>
                <c:pt idx="6317">
                  <c:v>41433.527777782889</c:v>
                </c:pt>
                <c:pt idx="6318">
                  <c:v>41433.534722227334</c:v>
                </c:pt>
                <c:pt idx="6319">
                  <c:v>41433.541666671779</c:v>
                </c:pt>
                <c:pt idx="6320">
                  <c:v>41433.548611116224</c:v>
                </c:pt>
                <c:pt idx="6321">
                  <c:v>41433.55555556067</c:v>
                </c:pt>
                <c:pt idx="6322">
                  <c:v>41433.562500005115</c:v>
                </c:pt>
                <c:pt idx="6323">
                  <c:v>41433.56944444956</c:v>
                </c:pt>
                <c:pt idx="6324">
                  <c:v>41433.576388894006</c:v>
                </c:pt>
                <c:pt idx="6325">
                  <c:v>41433.583333338451</c:v>
                </c:pt>
                <c:pt idx="6326">
                  <c:v>41433.590277782896</c:v>
                </c:pt>
                <c:pt idx="6327">
                  <c:v>41433.597222227341</c:v>
                </c:pt>
                <c:pt idx="6328">
                  <c:v>41433.604166671787</c:v>
                </c:pt>
                <c:pt idx="6329">
                  <c:v>41433.611111116232</c:v>
                </c:pt>
                <c:pt idx="6330">
                  <c:v>41433.618055560677</c:v>
                </c:pt>
                <c:pt idx="6331">
                  <c:v>41433.625000005122</c:v>
                </c:pt>
                <c:pt idx="6332">
                  <c:v>41433.631944449568</c:v>
                </c:pt>
                <c:pt idx="6333">
                  <c:v>41433.638888894013</c:v>
                </c:pt>
                <c:pt idx="6334">
                  <c:v>41433.645833338458</c:v>
                </c:pt>
                <c:pt idx="6335">
                  <c:v>41433.652777782903</c:v>
                </c:pt>
                <c:pt idx="6336">
                  <c:v>41433.659722227349</c:v>
                </c:pt>
                <c:pt idx="6337">
                  <c:v>41433.666666671794</c:v>
                </c:pt>
                <c:pt idx="6338">
                  <c:v>41433.673611116239</c:v>
                </c:pt>
                <c:pt idx="6339">
                  <c:v>41433.680555560684</c:v>
                </c:pt>
                <c:pt idx="6340">
                  <c:v>41433.68750000513</c:v>
                </c:pt>
                <c:pt idx="6341">
                  <c:v>41433.694444449575</c:v>
                </c:pt>
                <c:pt idx="6342">
                  <c:v>41433.70138889402</c:v>
                </c:pt>
                <c:pt idx="6343">
                  <c:v>41433.708333338465</c:v>
                </c:pt>
                <c:pt idx="6344">
                  <c:v>41433.715277782911</c:v>
                </c:pt>
                <c:pt idx="6345">
                  <c:v>41433.722222227356</c:v>
                </c:pt>
                <c:pt idx="6346">
                  <c:v>41433.729166671801</c:v>
                </c:pt>
                <c:pt idx="6347">
                  <c:v>41433.736111116246</c:v>
                </c:pt>
                <c:pt idx="6348">
                  <c:v>41433.743055560692</c:v>
                </c:pt>
                <c:pt idx="6349">
                  <c:v>41433.750000005137</c:v>
                </c:pt>
                <c:pt idx="6350">
                  <c:v>41433.756944449582</c:v>
                </c:pt>
                <c:pt idx="6351">
                  <c:v>41433.763888894027</c:v>
                </c:pt>
                <c:pt idx="6352">
                  <c:v>41433.770833338473</c:v>
                </c:pt>
                <c:pt idx="6353">
                  <c:v>41433.777777782918</c:v>
                </c:pt>
                <c:pt idx="6354">
                  <c:v>41433.784722227363</c:v>
                </c:pt>
                <c:pt idx="6355">
                  <c:v>41433.791666671808</c:v>
                </c:pt>
                <c:pt idx="6356">
                  <c:v>41433.798611116254</c:v>
                </c:pt>
                <c:pt idx="6357">
                  <c:v>41433.805555560699</c:v>
                </c:pt>
                <c:pt idx="6358">
                  <c:v>41433.812500005144</c:v>
                </c:pt>
                <c:pt idx="6359">
                  <c:v>41433.819444449589</c:v>
                </c:pt>
                <c:pt idx="6360">
                  <c:v>41433.826388894035</c:v>
                </c:pt>
                <c:pt idx="6361">
                  <c:v>41433.83333333848</c:v>
                </c:pt>
                <c:pt idx="6362">
                  <c:v>41433.840277782925</c:v>
                </c:pt>
                <c:pt idx="6363">
                  <c:v>41433.84722222737</c:v>
                </c:pt>
                <c:pt idx="6364">
                  <c:v>41433.854166671816</c:v>
                </c:pt>
                <c:pt idx="6365">
                  <c:v>41433.861111116261</c:v>
                </c:pt>
                <c:pt idx="6366">
                  <c:v>41433.868055560706</c:v>
                </c:pt>
                <c:pt idx="6367">
                  <c:v>41433.875000005151</c:v>
                </c:pt>
                <c:pt idx="6368">
                  <c:v>41433.881944449597</c:v>
                </c:pt>
                <c:pt idx="6369">
                  <c:v>41433.888888894042</c:v>
                </c:pt>
                <c:pt idx="6370">
                  <c:v>41433.895833338487</c:v>
                </c:pt>
                <c:pt idx="6371">
                  <c:v>41433.902777782932</c:v>
                </c:pt>
                <c:pt idx="6372">
                  <c:v>41433.909722227378</c:v>
                </c:pt>
                <c:pt idx="6373">
                  <c:v>41433.916666671823</c:v>
                </c:pt>
                <c:pt idx="6374">
                  <c:v>41433.923611116268</c:v>
                </c:pt>
                <c:pt idx="6375">
                  <c:v>41433.930555560713</c:v>
                </c:pt>
                <c:pt idx="6376">
                  <c:v>41433.937500005159</c:v>
                </c:pt>
                <c:pt idx="6377">
                  <c:v>41433.944444449604</c:v>
                </c:pt>
                <c:pt idx="6378">
                  <c:v>41433.951388894049</c:v>
                </c:pt>
                <c:pt idx="6379">
                  <c:v>41433.958333338494</c:v>
                </c:pt>
                <c:pt idx="6380">
                  <c:v>41433.96527778294</c:v>
                </c:pt>
                <c:pt idx="6381">
                  <c:v>41433.972222227385</c:v>
                </c:pt>
                <c:pt idx="6382">
                  <c:v>41433.97916667183</c:v>
                </c:pt>
                <c:pt idx="6383">
                  <c:v>41433.986111116275</c:v>
                </c:pt>
                <c:pt idx="6384">
                  <c:v>41433.993055560721</c:v>
                </c:pt>
                <c:pt idx="6385">
                  <c:v>41434.000000005166</c:v>
                </c:pt>
                <c:pt idx="6386">
                  <c:v>41434.006944449611</c:v>
                </c:pt>
                <c:pt idx="6387">
                  <c:v>41434.013888894056</c:v>
                </c:pt>
                <c:pt idx="6388">
                  <c:v>41434.020833338502</c:v>
                </c:pt>
                <c:pt idx="6389">
                  <c:v>41434.027777782947</c:v>
                </c:pt>
                <c:pt idx="6390">
                  <c:v>41434.034722227392</c:v>
                </c:pt>
                <c:pt idx="6391">
                  <c:v>41434.041666671837</c:v>
                </c:pt>
                <c:pt idx="6392">
                  <c:v>41434.048611116283</c:v>
                </c:pt>
                <c:pt idx="6393">
                  <c:v>41434.055555560728</c:v>
                </c:pt>
                <c:pt idx="6394">
                  <c:v>41434.062500005173</c:v>
                </c:pt>
                <c:pt idx="6395">
                  <c:v>41434.069444449618</c:v>
                </c:pt>
                <c:pt idx="6396">
                  <c:v>41434.076388894064</c:v>
                </c:pt>
                <c:pt idx="6397">
                  <c:v>41434.083333338509</c:v>
                </c:pt>
                <c:pt idx="6398">
                  <c:v>41434.090277782954</c:v>
                </c:pt>
                <c:pt idx="6399">
                  <c:v>41434.097222227399</c:v>
                </c:pt>
                <c:pt idx="6400">
                  <c:v>41434.104166671845</c:v>
                </c:pt>
                <c:pt idx="6401">
                  <c:v>41434.11111111629</c:v>
                </c:pt>
                <c:pt idx="6402">
                  <c:v>41434.118055560735</c:v>
                </c:pt>
                <c:pt idx="6403">
                  <c:v>41434.12500000518</c:v>
                </c:pt>
                <c:pt idx="6404">
                  <c:v>41434.131944449626</c:v>
                </c:pt>
                <c:pt idx="6405">
                  <c:v>41434.138888894071</c:v>
                </c:pt>
                <c:pt idx="6406">
                  <c:v>41434.145833338516</c:v>
                </c:pt>
                <c:pt idx="6407">
                  <c:v>41434.152777782961</c:v>
                </c:pt>
                <c:pt idx="6408">
                  <c:v>41434.159722227407</c:v>
                </c:pt>
                <c:pt idx="6409">
                  <c:v>41434.166666671852</c:v>
                </c:pt>
                <c:pt idx="6410">
                  <c:v>41434.173611116297</c:v>
                </c:pt>
                <c:pt idx="6411">
                  <c:v>41434.180555560743</c:v>
                </c:pt>
                <c:pt idx="6412">
                  <c:v>41434.187500005188</c:v>
                </c:pt>
                <c:pt idx="6413">
                  <c:v>41434.194444449633</c:v>
                </c:pt>
                <c:pt idx="6414">
                  <c:v>41434.201388894078</c:v>
                </c:pt>
                <c:pt idx="6415">
                  <c:v>41434.208333338524</c:v>
                </c:pt>
                <c:pt idx="6416">
                  <c:v>41434.215277782969</c:v>
                </c:pt>
                <c:pt idx="6417">
                  <c:v>41434.222222227414</c:v>
                </c:pt>
                <c:pt idx="6418">
                  <c:v>41434.229166671859</c:v>
                </c:pt>
                <c:pt idx="6419">
                  <c:v>41434.236111116305</c:v>
                </c:pt>
                <c:pt idx="6420">
                  <c:v>41434.24305556075</c:v>
                </c:pt>
                <c:pt idx="6421">
                  <c:v>41434.250000005195</c:v>
                </c:pt>
                <c:pt idx="6422">
                  <c:v>41434.25694444964</c:v>
                </c:pt>
                <c:pt idx="6423">
                  <c:v>41434.263888894086</c:v>
                </c:pt>
                <c:pt idx="6424">
                  <c:v>41434.270833338531</c:v>
                </c:pt>
                <c:pt idx="6425">
                  <c:v>41434.277777782976</c:v>
                </c:pt>
                <c:pt idx="6426">
                  <c:v>41434.284722227421</c:v>
                </c:pt>
                <c:pt idx="6427">
                  <c:v>41434.291666671867</c:v>
                </c:pt>
                <c:pt idx="6428">
                  <c:v>41434.298611116312</c:v>
                </c:pt>
                <c:pt idx="6429">
                  <c:v>41434.305555560757</c:v>
                </c:pt>
                <c:pt idx="6430">
                  <c:v>41434.312500005202</c:v>
                </c:pt>
                <c:pt idx="6431">
                  <c:v>41434.319444449648</c:v>
                </c:pt>
                <c:pt idx="6432">
                  <c:v>41434.326388894093</c:v>
                </c:pt>
                <c:pt idx="6433">
                  <c:v>41434.333333338538</c:v>
                </c:pt>
                <c:pt idx="6434">
                  <c:v>41434.340277782983</c:v>
                </c:pt>
                <c:pt idx="6435">
                  <c:v>41434.347222227429</c:v>
                </c:pt>
                <c:pt idx="6436">
                  <c:v>41434.354166671874</c:v>
                </c:pt>
                <c:pt idx="6437">
                  <c:v>41434.361111116319</c:v>
                </c:pt>
                <c:pt idx="6438">
                  <c:v>41434.368055560764</c:v>
                </c:pt>
                <c:pt idx="6439">
                  <c:v>41434.37500000521</c:v>
                </c:pt>
                <c:pt idx="6440">
                  <c:v>41434.381944449655</c:v>
                </c:pt>
                <c:pt idx="6441">
                  <c:v>41434.3888888941</c:v>
                </c:pt>
                <c:pt idx="6442">
                  <c:v>41434.395833338545</c:v>
                </c:pt>
                <c:pt idx="6443">
                  <c:v>41434.402777782991</c:v>
                </c:pt>
                <c:pt idx="6444">
                  <c:v>41434.409722227436</c:v>
                </c:pt>
                <c:pt idx="6445">
                  <c:v>41434.416666671881</c:v>
                </c:pt>
                <c:pt idx="6446">
                  <c:v>41434.423611116326</c:v>
                </c:pt>
                <c:pt idx="6447">
                  <c:v>41434.430555560772</c:v>
                </c:pt>
                <c:pt idx="6448">
                  <c:v>41434.437500005217</c:v>
                </c:pt>
                <c:pt idx="6449">
                  <c:v>41434.444444449662</c:v>
                </c:pt>
                <c:pt idx="6450">
                  <c:v>41434.451388894107</c:v>
                </c:pt>
                <c:pt idx="6451">
                  <c:v>41434.458333338553</c:v>
                </c:pt>
                <c:pt idx="6452">
                  <c:v>41434.465277782998</c:v>
                </c:pt>
                <c:pt idx="6453">
                  <c:v>41434.472222227443</c:v>
                </c:pt>
                <c:pt idx="6454">
                  <c:v>41434.479166671888</c:v>
                </c:pt>
                <c:pt idx="6455">
                  <c:v>41434.486111116334</c:v>
                </c:pt>
                <c:pt idx="6456">
                  <c:v>41434.493055560779</c:v>
                </c:pt>
                <c:pt idx="6457">
                  <c:v>41434.500000005224</c:v>
                </c:pt>
                <c:pt idx="6458">
                  <c:v>41434.506944449669</c:v>
                </c:pt>
                <c:pt idx="6459">
                  <c:v>41434.513888894115</c:v>
                </c:pt>
                <c:pt idx="6460">
                  <c:v>41434.52083333856</c:v>
                </c:pt>
                <c:pt idx="6461">
                  <c:v>41434.527777783005</c:v>
                </c:pt>
                <c:pt idx="6462">
                  <c:v>41434.53472222745</c:v>
                </c:pt>
                <c:pt idx="6463">
                  <c:v>41434.541666671896</c:v>
                </c:pt>
                <c:pt idx="6464">
                  <c:v>41434.548611116341</c:v>
                </c:pt>
                <c:pt idx="6465">
                  <c:v>41434.555555560786</c:v>
                </c:pt>
                <c:pt idx="6466">
                  <c:v>41434.562500005231</c:v>
                </c:pt>
                <c:pt idx="6467">
                  <c:v>41434.569444449677</c:v>
                </c:pt>
                <c:pt idx="6468">
                  <c:v>41434.576388894122</c:v>
                </c:pt>
                <c:pt idx="6469">
                  <c:v>41434.583333338567</c:v>
                </c:pt>
                <c:pt idx="6470">
                  <c:v>41434.590277783012</c:v>
                </c:pt>
                <c:pt idx="6471">
                  <c:v>41434.597222227458</c:v>
                </c:pt>
                <c:pt idx="6472">
                  <c:v>41434.604166671903</c:v>
                </c:pt>
                <c:pt idx="6473">
                  <c:v>41434.611111116348</c:v>
                </c:pt>
                <c:pt idx="6474">
                  <c:v>41434.618055560793</c:v>
                </c:pt>
                <c:pt idx="6475">
                  <c:v>41434.625000005239</c:v>
                </c:pt>
                <c:pt idx="6476">
                  <c:v>41434.631944449684</c:v>
                </c:pt>
                <c:pt idx="6477">
                  <c:v>41434.638888894129</c:v>
                </c:pt>
                <c:pt idx="6478">
                  <c:v>41434.645833338574</c:v>
                </c:pt>
                <c:pt idx="6479">
                  <c:v>41434.65277778302</c:v>
                </c:pt>
                <c:pt idx="6480">
                  <c:v>41434.659722227465</c:v>
                </c:pt>
                <c:pt idx="6481">
                  <c:v>41434.66666667191</c:v>
                </c:pt>
                <c:pt idx="6482">
                  <c:v>41434.673611116355</c:v>
                </c:pt>
                <c:pt idx="6483">
                  <c:v>41434.680555560801</c:v>
                </c:pt>
                <c:pt idx="6484">
                  <c:v>41434.687500005246</c:v>
                </c:pt>
                <c:pt idx="6485">
                  <c:v>41434.694444449691</c:v>
                </c:pt>
                <c:pt idx="6486">
                  <c:v>41434.701388894136</c:v>
                </c:pt>
                <c:pt idx="6487">
                  <c:v>41434.708333338582</c:v>
                </c:pt>
                <c:pt idx="6488">
                  <c:v>41434.715277783027</c:v>
                </c:pt>
                <c:pt idx="6489">
                  <c:v>41434.722222227472</c:v>
                </c:pt>
                <c:pt idx="6490">
                  <c:v>41434.729166671917</c:v>
                </c:pt>
                <c:pt idx="6491">
                  <c:v>41434.736111116363</c:v>
                </c:pt>
                <c:pt idx="6492">
                  <c:v>41434.743055560808</c:v>
                </c:pt>
                <c:pt idx="6493">
                  <c:v>41434.750000005253</c:v>
                </c:pt>
                <c:pt idx="6494">
                  <c:v>41434.756944449698</c:v>
                </c:pt>
                <c:pt idx="6495">
                  <c:v>41434.763888894144</c:v>
                </c:pt>
                <c:pt idx="6496">
                  <c:v>41434.770833338589</c:v>
                </c:pt>
                <c:pt idx="6497">
                  <c:v>41434.777777783034</c:v>
                </c:pt>
                <c:pt idx="6498">
                  <c:v>41434.78472222748</c:v>
                </c:pt>
                <c:pt idx="6499">
                  <c:v>41434.791666671925</c:v>
                </c:pt>
                <c:pt idx="6500">
                  <c:v>41434.79861111637</c:v>
                </c:pt>
                <c:pt idx="6501">
                  <c:v>41434.805555560815</c:v>
                </c:pt>
                <c:pt idx="6502">
                  <c:v>41434.812500005261</c:v>
                </c:pt>
                <c:pt idx="6503">
                  <c:v>41434.819444449706</c:v>
                </c:pt>
                <c:pt idx="6504">
                  <c:v>41434.826388894151</c:v>
                </c:pt>
                <c:pt idx="6505">
                  <c:v>41434.833333338596</c:v>
                </c:pt>
                <c:pt idx="6506">
                  <c:v>41434.840277783042</c:v>
                </c:pt>
                <c:pt idx="6507">
                  <c:v>41434.847222227487</c:v>
                </c:pt>
                <c:pt idx="6508">
                  <c:v>41434.854166671932</c:v>
                </c:pt>
                <c:pt idx="6509">
                  <c:v>41434.861111116377</c:v>
                </c:pt>
                <c:pt idx="6510">
                  <c:v>41434.868055560823</c:v>
                </c:pt>
                <c:pt idx="6511">
                  <c:v>41434.875000005268</c:v>
                </c:pt>
                <c:pt idx="6512">
                  <c:v>41434.881944449713</c:v>
                </c:pt>
                <c:pt idx="6513">
                  <c:v>41434.888888894158</c:v>
                </c:pt>
                <c:pt idx="6514">
                  <c:v>41434.895833338604</c:v>
                </c:pt>
                <c:pt idx="6515">
                  <c:v>41434.902777783049</c:v>
                </c:pt>
                <c:pt idx="6516">
                  <c:v>41434.909722227494</c:v>
                </c:pt>
                <c:pt idx="6517">
                  <c:v>41434.916666671939</c:v>
                </c:pt>
                <c:pt idx="6518">
                  <c:v>41434.923611116385</c:v>
                </c:pt>
                <c:pt idx="6519">
                  <c:v>41434.93055556083</c:v>
                </c:pt>
                <c:pt idx="6520">
                  <c:v>41434.937500005275</c:v>
                </c:pt>
                <c:pt idx="6521">
                  <c:v>41434.94444444972</c:v>
                </c:pt>
                <c:pt idx="6522">
                  <c:v>41434.951388894166</c:v>
                </c:pt>
                <c:pt idx="6523">
                  <c:v>41434.958333338611</c:v>
                </c:pt>
                <c:pt idx="6524">
                  <c:v>41434.965277783056</c:v>
                </c:pt>
                <c:pt idx="6525">
                  <c:v>41434.972222227501</c:v>
                </c:pt>
                <c:pt idx="6526">
                  <c:v>41434.979166671947</c:v>
                </c:pt>
                <c:pt idx="6527">
                  <c:v>41434.986111116392</c:v>
                </c:pt>
                <c:pt idx="6528">
                  <c:v>41434.993055560837</c:v>
                </c:pt>
                <c:pt idx="6529">
                  <c:v>41435.000000005282</c:v>
                </c:pt>
                <c:pt idx="6530">
                  <c:v>41435.006944449728</c:v>
                </c:pt>
                <c:pt idx="6531">
                  <c:v>41435.013888894173</c:v>
                </c:pt>
                <c:pt idx="6532">
                  <c:v>41435.020833338618</c:v>
                </c:pt>
                <c:pt idx="6533">
                  <c:v>41435.027777783063</c:v>
                </c:pt>
                <c:pt idx="6534">
                  <c:v>41435.034722227509</c:v>
                </c:pt>
                <c:pt idx="6535">
                  <c:v>41435.041666671954</c:v>
                </c:pt>
                <c:pt idx="6536">
                  <c:v>41435.048611116399</c:v>
                </c:pt>
                <c:pt idx="6537">
                  <c:v>41435.055555560844</c:v>
                </c:pt>
                <c:pt idx="6538">
                  <c:v>41435.06250000529</c:v>
                </c:pt>
                <c:pt idx="6539">
                  <c:v>41435.069444449735</c:v>
                </c:pt>
                <c:pt idx="6540">
                  <c:v>41435.07638889418</c:v>
                </c:pt>
                <c:pt idx="6541">
                  <c:v>41435.083333338625</c:v>
                </c:pt>
                <c:pt idx="6542">
                  <c:v>41435.090277783071</c:v>
                </c:pt>
                <c:pt idx="6543">
                  <c:v>41435.097222227516</c:v>
                </c:pt>
                <c:pt idx="6544">
                  <c:v>41435.104166671961</c:v>
                </c:pt>
                <c:pt idx="6545">
                  <c:v>41435.111111116406</c:v>
                </c:pt>
                <c:pt idx="6546">
                  <c:v>41435.118055560852</c:v>
                </c:pt>
                <c:pt idx="6547">
                  <c:v>41435.125000005297</c:v>
                </c:pt>
                <c:pt idx="6548">
                  <c:v>41435.131944449742</c:v>
                </c:pt>
                <c:pt idx="6549">
                  <c:v>41435.138888894187</c:v>
                </c:pt>
                <c:pt idx="6550">
                  <c:v>41435.145833338633</c:v>
                </c:pt>
                <c:pt idx="6551">
                  <c:v>41435.152777783078</c:v>
                </c:pt>
                <c:pt idx="6552">
                  <c:v>41435.159722227523</c:v>
                </c:pt>
                <c:pt idx="6553">
                  <c:v>41435.166666671968</c:v>
                </c:pt>
                <c:pt idx="6554">
                  <c:v>41435.173611116414</c:v>
                </c:pt>
                <c:pt idx="6555">
                  <c:v>41435.180555560859</c:v>
                </c:pt>
                <c:pt idx="6556">
                  <c:v>41435.187500005304</c:v>
                </c:pt>
                <c:pt idx="6557">
                  <c:v>41435.194444449749</c:v>
                </c:pt>
                <c:pt idx="6558">
                  <c:v>41435.201388894195</c:v>
                </c:pt>
                <c:pt idx="6559">
                  <c:v>41435.20833333864</c:v>
                </c:pt>
                <c:pt idx="6560">
                  <c:v>41435.215277783085</c:v>
                </c:pt>
                <c:pt idx="6561">
                  <c:v>41435.22222222753</c:v>
                </c:pt>
                <c:pt idx="6562">
                  <c:v>41435.229166671976</c:v>
                </c:pt>
                <c:pt idx="6563">
                  <c:v>41435.236111116421</c:v>
                </c:pt>
                <c:pt idx="6564">
                  <c:v>41435.243055560866</c:v>
                </c:pt>
                <c:pt idx="6565">
                  <c:v>41435.250000005311</c:v>
                </c:pt>
                <c:pt idx="6566">
                  <c:v>41435.256944449757</c:v>
                </c:pt>
                <c:pt idx="6567">
                  <c:v>41435.263888894202</c:v>
                </c:pt>
                <c:pt idx="6568">
                  <c:v>41435.270833338647</c:v>
                </c:pt>
                <c:pt idx="6569">
                  <c:v>41435.277777783092</c:v>
                </c:pt>
                <c:pt idx="6570">
                  <c:v>41435.284722227538</c:v>
                </c:pt>
                <c:pt idx="6571">
                  <c:v>41435.291666671983</c:v>
                </c:pt>
                <c:pt idx="6572">
                  <c:v>41435.298611116428</c:v>
                </c:pt>
                <c:pt idx="6573">
                  <c:v>41435.305555560873</c:v>
                </c:pt>
                <c:pt idx="6574">
                  <c:v>41435.312500005319</c:v>
                </c:pt>
                <c:pt idx="6575">
                  <c:v>41435.319444449764</c:v>
                </c:pt>
                <c:pt idx="6576">
                  <c:v>41435.326388894209</c:v>
                </c:pt>
                <c:pt idx="6577">
                  <c:v>41435.333333338654</c:v>
                </c:pt>
                <c:pt idx="6578">
                  <c:v>41435.3402777831</c:v>
                </c:pt>
                <c:pt idx="6579">
                  <c:v>41435.347222227545</c:v>
                </c:pt>
                <c:pt idx="6580">
                  <c:v>41435.35416667199</c:v>
                </c:pt>
                <c:pt idx="6581">
                  <c:v>41435.361111116435</c:v>
                </c:pt>
                <c:pt idx="6582">
                  <c:v>41435.368055560881</c:v>
                </c:pt>
                <c:pt idx="6583">
                  <c:v>41435.375000005326</c:v>
                </c:pt>
                <c:pt idx="6584">
                  <c:v>41435.381944449771</c:v>
                </c:pt>
                <c:pt idx="6585">
                  <c:v>41435.388888894217</c:v>
                </c:pt>
                <c:pt idx="6586">
                  <c:v>41435.395833338662</c:v>
                </c:pt>
                <c:pt idx="6587">
                  <c:v>41435.402777783107</c:v>
                </c:pt>
                <c:pt idx="6588">
                  <c:v>41435.409722227552</c:v>
                </c:pt>
                <c:pt idx="6589">
                  <c:v>41435.416666671998</c:v>
                </c:pt>
                <c:pt idx="6590">
                  <c:v>41435.423611116443</c:v>
                </c:pt>
                <c:pt idx="6591">
                  <c:v>41435.430555560888</c:v>
                </c:pt>
                <c:pt idx="6592">
                  <c:v>41435.437500005333</c:v>
                </c:pt>
                <c:pt idx="6593">
                  <c:v>41435.444444449779</c:v>
                </c:pt>
                <c:pt idx="6594">
                  <c:v>41435.451388894224</c:v>
                </c:pt>
                <c:pt idx="6595">
                  <c:v>41435.458333338669</c:v>
                </c:pt>
                <c:pt idx="6596">
                  <c:v>41435.465277783114</c:v>
                </c:pt>
                <c:pt idx="6597">
                  <c:v>41435.47222222756</c:v>
                </c:pt>
                <c:pt idx="6598">
                  <c:v>41435.479166672005</c:v>
                </c:pt>
                <c:pt idx="6599">
                  <c:v>41435.48611111645</c:v>
                </c:pt>
                <c:pt idx="6600">
                  <c:v>41435.493055560895</c:v>
                </c:pt>
                <c:pt idx="6601">
                  <c:v>41435.500000005341</c:v>
                </c:pt>
                <c:pt idx="6602">
                  <c:v>41435.506944449786</c:v>
                </c:pt>
                <c:pt idx="6603">
                  <c:v>41435.513888894231</c:v>
                </c:pt>
                <c:pt idx="6604">
                  <c:v>41435.520833338676</c:v>
                </c:pt>
                <c:pt idx="6605">
                  <c:v>41435.527777783122</c:v>
                </c:pt>
                <c:pt idx="6606">
                  <c:v>41435.534722227567</c:v>
                </c:pt>
                <c:pt idx="6607">
                  <c:v>41435.541666672012</c:v>
                </c:pt>
                <c:pt idx="6608">
                  <c:v>41435.548611116457</c:v>
                </c:pt>
                <c:pt idx="6609">
                  <c:v>41435.555555560903</c:v>
                </c:pt>
                <c:pt idx="6610">
                  <c:v>41435.562500005348</c:v>
                </c:pt>
                <c:pt idx="6611">
                  <c:v>41435.569444449793</c:v>
                </c:pt>
                <c:pt idx="6612">
                  <c:v>41435.576388894238</c:v>
                </c:pt>
                <c:pt idx="6613">
                  <c:v>41435.583333338684</c:v>
                </c:pt>
                <c:pt idx="6614">
                  <c:v>41435.590277783129</c:v>
                </c:pt>
                <c:pt idx="6615">
                  <c:v>41435.597222227574</c:v>
                </c:pt>
                <c:pt idx="6616">
                  <c:v>41435.604166672019</c:v>
                </c:pt>
                <c:pt idx="6617">
                  <c:v>41435.611111116465</c:v>
                </c:pt>
                <c:pt idx="6618">
                  <c:v>41435.61805556091</c:v>
                </c:pt>
                <c:pt idx="6619">
                  <c:v>41435.625000005355</c:v>
                </c:pt>
                <c:pt idx="6620">
                  <c:v>41435.6319444498</c:v>
                </c:pt>
                <c:pt idx="6621">
                  <c:v>41435.638888894246</c:v>
                </c:pt>
                <c:pt idx="6622">
                  <c:v>41435.645833338691</c:v>
                </c:pt>
                <c:pt idx="6623">
                  <c:v>41435.652777783136</c:v>
                </c:pt>
                <c:pt idx="6624">
                  <c:v>41435.659722227581</c:v>
                </c:pt>
                <c:pt idx="6625">
                  <c:v>41435.666666672027</c:v>
                </c:pt>
                <c:pt idx="6626">
                  <c:v>41435.673611116472</c:v>
                </c:pt>
                <c:pt idx="6627">
                  <c:v>41435.680555560917</c:v>
                </c:pt>
                <c:pt idx="6628">
                  <c:v>41435.687500005362</c:v>
                </c:pt>
                <c:pt idx="6629">
                  <c:v>41435.694444449808</c:v>
                </c:pt>
                <c:pt idx="6630">
                  <c:v>41435.701388894253</c:v>
                </c:pt>
                <c:pt idx="6631">
                  <c:v>41435.708333338698</c:v>
                </c:pt>
                <c:pt idx="6632">
                  <c:v>41435.715277783143</c:v>
                </c:pt>
                <c:pt idx="6633">
                  <c:v>41435.722222227589</c:v>
                </c:pt>
                <c:pt idx="6634">
                  <c:v>41435.729166672034</c:v>
                </c:pt>
                <c:pt idx="6635">
                  <c:v>41435.736111116479</c:v>
                </c:pt>
                <c:pt idx="6636">
                  <c:v>41435.743055560924</c:v>
                </c:pt>
                <c:pt idx="6637">
                  <c:v>41435.75000000537</c:v>
                </c:pt>
                <c:pt idx="6638">
                  <c:v>41435.756944449815</c:v>
                </c:pt>
                <c:pt idx="6639">
                  <c:v>41435.76388889426</c:v>
                </c:pt>
                <c:pt idx="6640">
                  <c:v>41435.770833338705</c:v>
                </c:pt>
                <c:pt idx="6641">
                  <c:v>41435.777777783151</c:v>
                </c:pt>
                <c:pt idx="6642">
                  <c:v>41435.784722227596</c:v>
                </c:pt>
                <c:pt idx="6643">
                  <c:v>41435.791666672041</c:v>
                </c:pt>
                <c:pt idx="6644">
                  <c:v>41435.798611116486</c:v>
                </c:pt>
                <c:pt idx="6645">
                  <c:v>41435.805555560932</c:v>
                </c:pt>
                <c:pt idx="6646">
                  <c:v>41435.812500005377</c:v>
                </c:pt>
                <c:pt idx="6647">
                  <c:v>41435.819444449822</c:v>
                </c:pt>
                <c:pt idx="6648">
                  <c:v>41435.826388894267</c:v>
                </c:pt>
                <c:pt idx="6649">
                  <c:v>41435.833333338713</c:v>
                </c:pt>
                <c:pt idx="6650">
                  <c:v>41435.840277783158</c:v>
                </c:pt>
                <c:pt idx="6651">
                  <c:v>41435.847222227603</c:v>
                </c:pt>
                <c:pt idx="6652">
                  <c:v>41435.854166672048</c:v>
                </c:pt>
                <c:pt idx="6653">
                  <c:v>41435.861111116494</c:v>
                </c:pt>
                <c:pt idx="6654">
                  <c:v>41435.868055560939</c:v>
                </c:pt>
                <c:pt idx="6655">
                  <c:v>41435.875000005384</c:v>
                </c:pt>
                <c:pt idx="6656">
                  <c:v>41435.881944449829</c:v>
                </c:pt>
                <c:pt idx="6657">
                  <c:v>41435.888888894275</c:v>
                </c:pt>
                <c:pt idx="6658">
                  <c:v>41435.89583333872</c:v>
                </c:pt>
                <c:pt idx="6659">
                  <c:v>41435.902777783165</c:v>
                </c:pt>
                <c:pt idx="6660">
                  <c:v>41435.90972222761</c:v>
                </c:pt>
                <c:pt idx="6661">
                  <c:v>41435.916666672056</c:v>
                </c:pt>
                <c:pt idx="6662">
                  <c:v>41435.923611116501</c:v>
                </c:pt>
                <c:pt idx="6663">
                  <c:v>41435.930555560946</c:v>
                </c:pt>
                <c:pt idx="6664">
                  <c:v>41435.937500005391</c:v>
                </c:pt>
                <c:pt idx="6665">
                  <c:v>41435.944444449837</c:v>
                </c:pt>
                <c:pt idx="6666">
                  <c:v>41435.951388894282</c:v>
                </c:pt>
                <c:pt idx="6667">
                  <c:v>41435.958333338727</c:v>
                </c:pt>
                <c:pt idx="6668">
                  <c:v>41435.965277783172</c:v>
                </c:pt>
                <c:pt idx="6669">
                  <c:v>41435.972222227618</c:v>
                </c:pt>
                <c:pt idx="6670">
                  <c:v>41435.979166672063</c:v>
                </c:pt>
                <c:pt idx="6671">
                  <c:v>41435.986111116508</c:v>
                </c:pt>
                <c:pt idx="6672">
                  <c:v>41435.993055560954</c:v>
                </c:pt>
                <c:pt idx="6673">
                  <c:v>41436.000000005399</c:v>
                </c:pt>
                <c:pt idx="6674">
                  <c:v>41436.006944449844</c:v>
                </c:pt>
                <c:pt idx="6675">
                  <c:v>41436.013888894289</c:v>
                </c:pt>
                <c:pt idx="6676">
                  <c:v>41436.020833338735</c:v>
                </c:pt>
                <c:pt idx="6677">
                  <c:v>41436.02777778318</c:v>
                </c:pt>
                <c:pt idx="6678">
                  <c:v>41436.034722227625</c:v>
                </c:pt>
                <c:pt idx="6679">
                  <c:v>41436.04166667207</c:v>
                </c:pt>
                <c:pt idx="6680">
                  <c:v>41436.048611116516</c:v>
                </c:pt>
                <c:pt idx="6681">
                  <c:v>41436.055555560961</c:v>
                </c:pt>
                <c:pt idx="6682">
                  <c:v>41436.062500005406</c:v>
                </c:pt>
                <c:pt idx="6683">
                  <c:v>41436.069444449851</c:v>
                </c:pt>
                <c:pt idx="6684">
                  <c:v>41436.076388894297</c:v>
                </c:pt>
                <c:pt idx="6685">
                  <c:v>41436.083333338742</c:v>
                </c:pt>
                <c:pt idx="6686">
                  <c:v>41436.090277783187</c:v>
                </c:pt>
                <c:pt idx="6687">
                  <c:v>41436.097222227632</c:v>
                </c:pt>
                <c:pt idx="6688">
                  <c:v>41436.104166672078</c:v>
                </c:pt>
                <c:pt idx="6689">
                  <c:v>41436.111111116523</c:v>
                </c:pt>
                <c:pt idx="6690">
                  <c:v>41436.118055560968</c:v>
                </c:pt>
                <c:pt idx="6691">
                  <c:v>41436.125000005413</c:v>
                </c:pt>
                <c:pt idx="6692">
                  <c:v>41436.131944449859</c:v>
                </c:pt>
                <c:pt idx="6693">
                  <c:v>41436.138888894304</c:v>
                </c:pt>
                <c:pt idx="6694">
                  <c:v>41436.145833338749</c:v>
                </c:pt>
                <c:pt idx="6695">
                  <c:v>41436.152777783194</c:v>
                </c:pt>
                <c:pt idx="6696">
                  <c:v>41436.15972222764</c:v>
                </c:pt>
                <c:pt idx="6697">
                  <c:v>41436.166666672085</c:v>
                </c:pt>
                <c:pt idx="6698">
                  <c:v>41436.17361111653</c:v>
                </c:pt>
                <c:pt idx="6699">
                  <c:v>41436.180555560975</c:v>
                </c:pt>
                <c:pt idx="6700">
                  <c:v>41436.187500005421</c:v>
                </c:pt>
                <c:pt idx="6701">
                  <c:v>41436.194444449866</c:v>
                </c:pt>
                <c:pt idx="6702">
                  <c:v>41436.201388894311</c:v>
                </c:pt>
                <c:pt idx="6703">
                  <c:v>41436.208333338756</c:v>
                </c:pt>
                <c:pt idx="6704">
                  <c:v>41436.215277783202</c:v>
                </c:pt>
                <c:pt idx="6705">
                  <c:v>41436.222222227647</c:v>
                </c:pt>
                <c:pt idx="6706">
                  <c:v>41436.229166672092</c:v>
                </c:pt>
                <c:pt idx="6707">
                  <c:v>41436.236111116537</c:v>
                </c:pt>
                <c:pt idx="6708">
                  <c:v>41436.243055560983</c:v>
                </c:pt>
                <c:pt idx="6709">
                  <c:v>41436.250000005428</c:v>
                </c:pt>
                <c:pt idx="6710">
                  <c:v>41436.256944449873</c:v>
                </c:pt>
                <c:pt idx="6711">
                  <c:v>41436.263888894318</c:v>
                </c:pt>
                <c:pt idx="6712">
                  <c:v>41436.270833338764</c:v>
                </c:pt>
                <c:pt idx="6713">
                  <c:v>41436.277777783209</c:v>
                </c:pt>
                <c:pt idx="6714">
                  <c:v>41436.284722227654</c:v>
                </c:pt>
                <c:pt idx="6715">
                  <c:v>41436.291666672099</c:v>
                </c:pt>
                <c:pt idx="6716">
                  <c:v>41436.298611116545</c:v>
                </c:pt>
                <c:pt idx="6717">
                  <c:v>41436.30555556099</c:v>
                </c:pt>
                <c:pt idx="6718">
                  <c:v>41436.312500005435</c:v>
                </c:pt>
                <c:pt idx="6719">
                  <c:v>41436.31944444988</c:v>
                </c:pt>
                <c:pt idx="6720">
                  <c:v>41436.326388894326</c:v>
                </c:pt>
                <c:pt idx="6721">
                  <c:v>41436.333333338771</c:v>
                </c:pt>
                <c:pt idx="6722">
                  <c:v>41436.340277783216</c:v>
                </c:pt>
                <c:pt idx="6723">
                  <c:v>41436.347222227661</c:v>
                </c:pt>
                <c:pt idx="6724">
                  <c:v>41436.354166672107</c:v>
                </c:pt>
                <c:pt idx="6725">
                  <c:v>41436.361111116552</c:v>
                </c:pt>
                <c:pt idx="6726">
                  <c:v>41436.368055560997</c:v>
                </c:pt>
                <c:pt idx="6727">
                  <c:v>41436.375000005442</c:v>
                </c:pt>
                <c:pt idx="6728">
                  <c:v>41436.381944449888</c:v>
                </c:pt>
                <c:pt idx="6729">
                  <c:v>41436.388888894333</c:v>
                </c:pt>
                <c:pt idx="6730">
                  <c:v>41436.395833338778</c:v>
                </c:pt>
                <c:pt idx="6731">
                  <c:v>41436.402777783223</c:v>
                </c:pt>
                <c:pt idx="6732">
                  <c:v>41436.409722227669</c:v>
                </c:pt>
                <c:pt idx="6733">
                  <c:v>41436.416666672114</c:v>
                </c:pt>
                <c:pt idx="6734">
                  <c:v>41436.423611116559</c:v>
                </c:pt>
                <c:pt idx="6735">
                  <c:v>41436.430555561004</c:v>
                </c:pt>
                <c:pt idx="6736">
                  <c:v>41436.43750000545</c:v>
                </c:pt>
                <c:pt idx="6737">
                  <c:v>41436.444444449895</c:v>
                </c:pt>
                <c:pt idx="6738">
                  <c:v>41436.45138889434</c:v>
                </c:pt>
                <c:pt idx="6739">
                  <c:v>41436.458333338785</c:v>
                </c:pt>
                <c:pt idx="6740">
                  <c:v>41436.465277783231</c:v>
                </c:pt>
                <c:pt idx="6741">
                  <c:v>41436.472222227676</c:v>
                </c:pt>
                <c:pt idx="6742">
                  <c:v>41436.479166672121</c:v>
                </c:pt>
                <c:pt idx="6743">
                  <c:v>41436.486111116566</c:v>
                </c:pt>
                <c:pt idx="6744">
                  <c:v>41436.493055561012</c:v>
                </c:pt>
                <c:pt idx="6745">
                  <c:v>41436.500000005457</c:v>
                </c:pt>
                <c:pt idx="6746">
                  <c:v>41436.506944449902</c:v>
                </c:pt>
                <c:pt idx="6747">
                  <c:v>41436.513888894347</c:v>
                </c:pt>
                <c:pt idx="6748">
                  <c:v>41436.520833338793</c:v>
                </c:pt>
                <c:pt idx="6749">
                  <c:v>41436.527777783238</c:v>
                </c:pt>
                <c:pt idx="6750">
                  <c:v>41436.534722227683</c:v>
                </c:pt>
                <c:pt idx="6751">
                  <c:v>41436.541666672128</c:v>
                </c:pt>
                <c:pt idx="6752">
                  <c:v>41436.548611116574</c:v>
                </c:pt>
                <c:pt idx="6753">
                  <c:v>41436.555555561019</c:v>
                </c:pt>
                <c:pt idx="6754">
                  <c:v>41436.562500005464</c:v>
                </c:pt>
                <c:pt idx="6755">
                  <c:v>41436.569444449909</c:v>
                </c:pt>
                <c:pt idx="6756">
                  <c:v>41436.576388894355</c:v>
                </c:pt>
                <c:pt idx="6757">
                  <c:v>41436.5833333388</c:v>
                </c:pt>
                <c:pt idx="6758">
                  <c:v>41436.590277783245</c:v>
                </c:pt>
                <c:pt idx="6759">
                  <c:v>41436.597222227691</c:v>
                </c:pt>
                <c:pt idx="6760">
                  <c:v>41436.604166672136</c:v>
                </c:pt>
                <c:pt idx="6761">
                  <c:v>41436.611111116581</c:v>
                </c:pt>
                <c:pt idx="6762">
                  <c:v>41436.618055561026</c:v>
                </c:pt>
                <c:pt idx="6763">
                  <c:v>41436.625000005472</c:v>
                </c:pt>
                <c:pt idx="6764">
                  <c:v>41436.631944449917</c:v>
                </c:pt>
                <c:pt idx="6765">
                  <c:v>41436.638888894362</c:v>
                </c:pt>
                <c:pt idx="6766">
                  <c:v>41436.645833338807</c:v>
                </c:pt>
                <c:pt idx="6767">
                  <c:v>41436.652777783253</c:v>
                </c:pt>
                <c:pt idx="6768">
                  <c:v>41436.659722227698</c:v>
                </c:pt>
                <c:pt idx="6769">
                  <c:v>41436.666666672143</c:v>
                </c:pt>
                <c:pt idx="6770">
                  <c:v>41436.673611116588</c:v>
                </c:pt>
                <c:pt idx="6771">
                  <c:v>41436.680555561034</c:v>
                </c:pt>
                <c:pt idx="6772">
                  <c:v>41436.687500005479</c:v>
                </c:pt>
                <c:pt idx="6773">
                  <c:v>41436.694444449924</c:v>
                </c:pt>
                <c:pt idx="6774">
                  <c:v>41436.701388894369</c:v>
                </c:pt>
                <c:pt idx="6775">
                  <c:v>41436.708333338815</c:v>
                </c:pt>
                <c:pt idx="6776">
                  <c:v>41436.71527778326</c:v>
                </c:pt>
                <c:pt idx="6777">
                  <c:v>41436.722222227705</c:v>
                </c:pt>
                <c:pt idx="6778">
                  <c:v>41436.72916667215</c:v>
                </c:pt>
                <c:pt idx="6779">
                  <c:v>41436.736111116596</c:v>
                </c:pt>
                <c:pt idx="6780">
                  <c:v>41436.743055561041</c:v>
                </c:pt>
                <c:pt idx="6781">
                  <c:v>41436.750000005486</c:v>
                </c:pt>
                <c:pt idx="6782">
                  <c:v>41436.756944449931</c:v>
                </c:pt>
                <c:pt idx="6783">
                  <c:v>41436.763888894377</c:v>
                </c:pt>
                <c:pt idx="6784">
                  <c:v>41436.770833338822</c:v>
                </c:pt>
                <c:pt idx="6785">
                  <c:v>41436.777777783267</c:v>
                </c:pt>
                <c:pt idx="6786">
                  <c:v>41436.784722227712</c:v>
                </c:pt>
                <c:pt idx="6787">
                  <c:v>41436.791666672158</c:v>
                </c:pt>
                <c:pt idx="6788">
                  <c:v>41436.798611116603</c:v>
                </c:pt>
                <c:pt idx="6789">
                  <c:v>41436.805555561048</c:v>
                </c:pt>
                <c:pt idx="6790">
                  <c:v>41436.812500005493</c:v>
                </c:pt>
                <c:pt idx="6791">
                  <c:v>41436.819444449939</c:v>
                </c:pt>
                <c:pt idx="6792">
                  <c:v>41436.826388894384</c:v>
                </c:pt>
                <c:pt idx="6793">
                  <c:v>41436.833333338829</c:v>
                </c:pt>
                <c:pt idx="6794">
                  <c:v>41436.840277783274</c:v>
                </c:pt>
                <c:pt idx="6795">
                  <c:v>41436.84722222772</c:v>
                </c:pt>
                <c:pt idx="6796">
                  <c:v>41436.854166672165</c:v>
                </c:pt>
                <c:pt idx="6797">
                  <c:v>41436.86111111661</c:v>
                </c:pt>
                <c:pt idx="6798">
                  <c:v>41436.868055561055</c:v>
                </c:pt>
                <c:pt idx="6799">
                  <c:v>41436.875000005501</c:v>
                </c:pt>
                <c:pt idx="6800">
                  <c:v>41436.881944449946</c:v>
                </c:pt>
                <c:pt idx="6801">
                  <c:v>41436.888888894391</c:v>
                </c:pt>
                <c:pt idx="6802">
                  <c:v>41436.895833338836</c:v>
                </c:pt>
                <c:pt idx="6803">
                  <c:v>41436.902777783282</c:v>
                </c:pt>
                <c:pt idx="6804">
                  <c:v>41436.909722227727</c:v>
                </c:pt>
                <c:pt idx="6805">
                  <c:v>41436.916666672172</c:v>
                </c:pt>
                <c:pt idx="6806">
                  <c:v>41436.923611116617</c:v>
                </c:pt>
                <c:pt idx="6807">
                  <c:v>41436.930555561063</c:v>
                </c:pt>
                <c:pt idx="6808">
                  <c:v>41436.937500005508</c:v>
                </c:pt>
                <c:pt idx="6809">
                  <c:v>41436.944444449953</c:v>
                </c:pt>
                <c:pt idx="6810">
                  <c:v>41436.951388894398</c:v>
                </c:pt>
                <c:pt idx="6811">
                  <c:v>41436.958333338844</c:v>
                </c:pt>
                <c:pt idx="6812">
                  <c:v>41436.965277783289</c:v>
                </c:pt>
                <c:pt idx="6813">
                  <c:v>41436.972222227734</c:v>
                </c:pt>
                <c:pt idx="6814">
                  <c:v>41436.979166672179</c:v>
                </c:pt>
                <c:pt idx="6815">
                  <c:v>41436.986111116625</c:v>
                </c:pt>
                <c:pt idx="6816">
                  <c:v>41436.99305556107</c:v>
                </c:pt>
                <c:pt idx="6817">
                  <c:v>41437.000000005515</c:v>
                </c:pt>
                <c:pt idx="6818">
                  <c:v>41437.00694444996</c:v>
                </c:pt>
                <c:pt idx="6819">
                  <c:v>41437.013888894406</c:v>
                </c:pt>
                <c:pt idx="6820">
                  <c:v>41437.020833338851</c:v>
                </c:pt>
                <c:pt idx="6821">
                  <c:v>41437.027777783296</c:v>
                </c:pt>
                <c:pt idx="6822">
                  <c:v>41437.034722227741</c:v>
                </c:pt>
                <c:pt idx="6823">
                  <c:v>41437.041666672187</c:v>
                </c:pt>
                <c:pt idx="6824">
                  <c:v>41437.048611116632</c:v>
                </c:pt>
                <c:pt idx="6825">
                  <c:v>41437.055555561077</c:v>
                </c:pt>
                <c:pt idx="6826">
                  <c:v>41437.062500005522</c:v>
                </c:pt>
                <c:pt idx="6827">
                  <c:v>41437.069444449968</c:v>
                </c:pt>
                <c:pt idx="6828">
                  <c:v>41437.076388894413</c:v>
                </c:pt>
                <c:pt idx="6829">
                  <c:v>41437.083333338858</c:v>
                </c:pt>
                <c:pt idx="6830">
                  <c:v>41437.090277783303</c:v>
                </c:pt>
                <c:pt idx="6831">
                  <c:v>41437.097222227749</c:v>
                </c:pt>
                <c:pt idx="6832">
                  <c:v>41437.104166672194</c:v>
                </c:pt>
                <c:pt idx="6833">
                  <c:v>41437.111111116639</c:v>
                </c:pt>
                <c:pt idx="6834">
                  <c:v>41437.118055561084</c:v>
                </c:pt>
                <c:pt idx="6835">
                  <c:v>41437.12500000553</c:v>
                </c:pt>
                <c:pt idx="6836">
                  <c:v>41437.131944449975</c:v>
                </c:pt>
                <c:pt idx="6837">
                  <c:v>41437.13888889442</c:v>
                </c:pt>
                <c:pt idx="6838">
                  <c:v>41437.145833338865</c:v>
                </c:pt>
                <c:pt idx="6839">
                  <c:v>41437.152777783311</c:v>
                </c:pt>
                <c:pt idx="6840">
                  <c:v>41437.159722227756</c:v>
                </c:pt>
                <c:pt idx="6841">
                  <c:v>41437.166666672201</c:v>
                </c:pt>
                <c:pt idx="6842">
                  <c:v>41437.173611116646</c:v>
                </c:pt>
                <c:pt idx="6843">
                  <c:v>41437.180555561092</c:v>
                </c:pt>
                <c:pt idx="6844">
                  <c:v>41437.187500005537</c:v>
                </c:pt>
                <c:pt idx="6845">
                  <c:v>41437.194444449982</c:v>
                </c:pt>
                <c:pt idx="6846">
                  <c:v>41437.201388894428</c:v>
                </c:pt>
                <c:pt idx="6847">
                  <c:v>41437.208333338873</c:v>
                </c:pt>
                <c:pt idx="6848">
                  <c:v>41437.215277783318</c:v>
                </c:pt>
                <c:pt idx="6849">
                  <c:v>41437.222222227763</c:v>
                </c:pt>
                <c:pt idx="6850">
                  <c:v>41437.229166672209</c:v>
                </c:pt>
                <c:pt idx="6851">
                  <c:v>41437.236111116654</c:v>
                </c:pt>
                <c:pt idx="6852">
                  <c:v>41437.243055561099</c:v>
                </c:pt>
                <c:pt idx="6853">
                  <c:v>41437.250000005544</c:v>
                </c:pt>
                <c:pt idx="6854">
                  <c:v>41437.25694444999</c:v>
                </c:pt>
                <c:pt idx="6855">
                  <c:v>41437.263888894435</c:v>
                </c:pt>
                <c:pt idx="6856">
                  <c:v>41437.27083333888</c:v>
                </c:pt>
                <c:pt idx="6857">
                  <c:v>41437.277777783325</c:v>
                </c:pt>
                <c:pt idx="6858">
                  <c:v>41437.284722227771</c:v>
                </c:pt>
                <c:pt idx="6859">
                  <c:v>41437.291666672216</c:v>
                </c:pt>
                <c:pt idx="6860">
                  <c:v>41437.298611116661</c:v>
                </c:pt>
                <c:pt idx="6861">
                  <c:v>41437.305555561106</c:v>
                </c:pt>
                <c:pt idx="6862">
                  <c:v>41437.312500005552</c:v>
                </c:pt>
                <c:pt idx="6863">
                  <c:v>41437.319444449997</c:v>
                </c:pt>
                <c:pt idx="6864">
                  <c:v>41437.326388894442</c:v>
                </c:pt>
                <c:pt idx="6865">
                  <c:v>41437.333333338887</c:v>
                </c:pt>
                <c:pt idx="6866">
                  <c:v>41437.340277783333</c:v>
                </c:pt>
                <c:pt idx="6867">
                  <c:v>41437.347222227778</c:v>
                </c:pt>
                <c:pt idx="6868">
                  <c:v>41437.354166672223</c:v>
                </c:pt>
                <c:pt idx="6869">
                  <c:v>41437.361111116668</c:v>
                </c:pt>
                <c:pt idx="6870">
                  <c:v>41437.368055561114</c:v>
                </c:pt>
                <c:pt idx="6871">
                  <c:v>41437.375000005559</c:v>
                </c:pt>
                <c:pt idx="6872">
                  <c:v>41437.381944450004</c:v>
                </c:pt>
                <c:pt idx="6873">
                  <c:v>41437.388888894449</c:v>
                </c:pt>
                <c:pt idx="6874">
                  <c:v>41437.395833338895</c:v>
                </c:pt>
                <c:pt idx="6875">
                  <c:v>41437.40277778334</c:v>
                </c:pt>
                <c:pt idx="6876">
                  <c:v>41437.409722227785</c:v>
                </c:pt>
                <c:pt idx="6877">
                  <c:v>41437.41666667223</c:v>
                </c:pt>
                <c:pt idx="6878">
                  <c:v>41437.423611116676</c:v>
                </c:pt>
                <c:pt idx="6879">
                  <c:v>41437.430555561121</c:v>
                </c:pt>
                <c:pt idx="6880">
                  <c:v>41437.437500005566</c:v>
                </c:pt>
                <c:pt idx="6881">
                  <c:v>41437.444444450011</c:v>
                </c:pt>
                <c:pt idx="6882">
                  <c:v>41437.451388894457</c:v>
                </c:pt>
                <c:pt idx="6883">
                  <c:v>41437.458333338902</c:v>
                </c:pt>
                <c:pt idx="6884">
                  <c:v>41437.465277783347</c:v>
                </c:pt>
                <c:pt idx="6885">
                  <c:v>41437.472222227792</c:v>
                </c:pt>
                <c:pt idx="6886">
                  <c:v>41437.479166672238</c:v>
                </c:pt>
                <c:pt idx="6887">
                  <c:v>41437.486111116683</c:v>
                </c:pt>
                <c:pt idx="6888">
                  <c:v>41437.493055561128</c:v>
                </c:pt>
                <c:pt idx="6889">
                  <c:v>41437.500000005573</c:v>
                </c:pt>
                <c:pt idx="6890">
                  <c:v>41437.506944450019</c:v>
                </c:pt>
                <c:pt idx="6891">
                  <c:v>41437.513888894464</c:v>
                </c:pt>
                <c:pt idx="6892">
                  <c:v>41437.520833338909</c:v>
                </c:pt>
                <c:pt idx="6893">
                  <c:v>41437.527777783354</c:v>
                </c:pt>
                <c:pt idx="6894">
                  <c:v>41437.5347222278</c:v>
                </c:pt>
                <c:pt idx="6895">
                  <c:v>41437.541666672245</c:v>
                </c:pt>
                <c:pt idx="6896">
                  <c:v>41437.54861111669</c:v>
                </c:pt>
                <c:pt idx="6897">
                  <c:v>41437.555555561135</c:v>
                </c:pt>
                <c:pt idx="6898">
                  <c:v>41437.562500005581</c:v>
                </c:pt>
                <c:pt idx="6899">
                  <c:v>41437.569444450026</c:v>
                </c:pt>
                <c:pt idx="6900">
                  <c:v>41437.576388894471</c:v>
                </c:pt>
                <c:pt idx="6901">
                  <c:v>41437.583333338916</c:v>
                </c:pt>
                <c:pt idx="6902">
                  <c:v>41437.590277783362</c:v>
                </c:pt>
                <c:pt idx="6903">
                  <c:v>41437.597222227807</c:v>
                </c:pt>
                <c:pt idx="6904">
                  <c:v>41437.604166672252</c:v>
                </c:pt>
                <c:pt idx="6905">
                  <c:v>41437.611111116697</c:v>
                </c:pt>
                <c:pt idx="6906">
                  <c:v>41437.618055561143</c:v>
                </c:pt>
                <c:pt idx="6907">
                  <c:v>41437.625000005588</c:v>
                </c:pt>
                <c:pt idx="6908">
                  <c:v>41437.631944450033</c:v>
                </c:pt>
                <c:pt idx="6909">
                  <c:v>41437.638888894478</c:v>
                </c:pt>
                <c:pt idx="6910">
                  <c:v>41437.645833338924</c:v>
                </c:pt>
                <c:pt idx="6911">
                  <c:v>41437.652777783369</c:v>
                </c:pt>
                <c:pt idx="6912">
                  <c:v>41437.659722227814</c:v>
                </c:pt>
                <c:pt idx="6913">
                  <c:v>41437.666666672259</c:v>
                </c:pt>
                <c:pt idx="6914">
                  <c:v>41437.673611116705</c:v>
                </c:pt>
                <c:pt idx="6915">
                  <c:v>41437.68055556115</c:v>
                </c:pt>
                <c:pt idx="6916">
                  <c:v>41437.687500005595</c:v>
                </c:pt>
                <c:pt idx="6917">
                  <c:v>41437.69444445004</c:v>
                </c:pt>
                <c:pt idx="6918">
                  <c:v>41437.701388894486</c:v>
                </c:pt>
                <c:pt idx="6919">
                  <c:v>41437.708333338931</c:v>
                </c:pt>
                <c:pt idx="6920">
                  <c:v>41437.715277783376</c:v>
                </c:pt>
                <c:pt idx="6921">
                  <c:v>41437.722222227821</c:v>
                </c:pt>
                <c:pt idx="6922">
                  <c:v>41437.729166672267</c:v>
                </c:pt>
                <c:pt idx="6923">
                  <c:v>41437.736111116712</c:v>
                </c:pt>
                <c:pt idx="6924">
                  <c:v>41437.743055561157</c:v>
                </c:pt>
                <c:pt idx="6925">
                  <c:v>41437.750000005602</c:v>
                </c:pt>
                <c:pt idx="6926">
                  <c:v>41437.756944450048</c:v>
                </c:pt>
                <c:pt idx="6927">
                  <c:v>41437.763888894493</c:v>
                </c:pt>
                <c:pt idx="6928">
                  <c:v>41437.770833338938</c:v>
                </c:pt>
                <c:pt idx="6929">
                  <c:v>41437.777777783383</c:v>
                </c:pt>
                <c:pt idx="6930">
                  <c:v>41437.784722227829</c:v>
                </c:pt>
                <c:pt idx="6931">
                  <c:v>41437.791666672274</c:v>
                </c:pt>
                <c:pt idx="6932">
                  <c:v>41437.798611116719</c:v>
                </c:pt>
                <c:pt idx="6933">
                  <c:v>41437.805555561165</c:v>
                </c:pt>
                <c:pt idx="6934">
                  <c:v>41437.81250000561</c:v>
                </c:pt>
                <c:pt idx="6935">
                  <c:v>41437.819444450055</c:v>
                </c:pt>
                <c:pt idx="6936">
                  <c:v>41437.8263888945</c:v>
                </c:pt>
                <c:pt idx="6937">
                  <c:v>41437.833333338946</c:v>
                </c:pt>
                <c:pt idx="6938">
                  <c:v>41437.840277783391</c:v>
                </c:pt>
                <c:pt idx="6939">
                  <c:v>41437.847222227836</c:v>
                </c:pt>
                <c:pt idx="6940">
                  <c:v>41437.854166672281</c:v>
                </c:pt>
                <c:pt idx="6941">
                  <c:v>41437.861111116727</c:v>
                </c:pt>
                <c:pt idx="6942">
                  <c:v>41437.868055561172</c:v>
                </c:pt>
                <c:pt idx="6943">
                  <c:v>41437.875000005617</c:v>
                </c:pt>
                <c:pt idx="6944">
                  <c:v>41437.881944450062</c:v>
                </c:pt>
                <c:pt idx="6945">
                  <c:v>41437.888888894508</c:v>
                </c:pt>
                <c:pt idx="6946">
                  <c:v>41437.895833338953</c:v>
                </c:pt>
                <c:pt idx="6947">
                  <c:v>41437.902777783398</c:v>
                </c:pt>
                <c:pt idx="6948">
                  <c:v>41437.909722227843</c:v>
                </c:pt>
                <c:pt idx="6949">
                  <c:v>41437.916666672289</c:v>
                </c:pt>
                <c:pt idx="6950">
                  <c:v>41437.923611116734</c:v>
                </c:pt>
                <c:pt idx="6951">
                  <c:v>41437.930555561179</c:v>
                </c:pt>
                <c:pt idx="6952">
                  <c:v>41437.937500005624</c:v>
                </c:pt>
                <c:pt idx="6953">
                  <c:v>41437.94444445007</c:v>
                </c:pt>
                <c:pt idx="6954">
                  <c:v>41437.951388894515</c:v>
                </c:pt>
                <c:pt idx="6955">
                  <c:v>41437.95833333896</c:v>
                </c:pt>
                <c:pt idx="6956">
                  <c:v>41437.965277783405</c:v>
                </c:pt>
                <c:pt idx="6957">
                  <c:v>41437.972222227851</c:v>
                </c:pt>
                <c:pt idx="6958">
                  <c:v>41437.979166672296</c:v>
                </c:pt>
                <c:pt idx="6959">
                  <c:v>41437.986111116741</c:v>
                </c:pt>
                <c:pt idx="6960">
                  <c:v>41437.993055561186</c:v>
                </c:pt>
                <c:pt idx="6961">
                  <c:v>41438.000000005632</c:v>
                </c:pt>
                <c:pt idx="6962">
                  <c:v>41438.006944450077</c:v>
                </c:pt>
                <c:pt idx="6963">
                  <c:v>41438.013888894522</c:v>
                </c:pt>
                <c:pt idx="6964">
                  <c:v>41438.020833338967</c:v>
                </c:pt>
                <c:pt idx="6965">
                  <c:v>41438.027777783413</c:v>
                </c:pt>
                <c:pt idx="6966">
                  <c:v>41438.034722227858</c:v>
                </c:pt>
                <c:pt idx="6967">
                  <c:v>41438.041666672303</c:v>
                </c:pt>
                <c:pt idx="6968">
                  <c:v>41438.048611116748</c:v>
                </c:pt>
                <c:pt idx="6969">
                  <c:v>41438.055555561194</c:v>
                </c:pt>
                <c:pt idx="6970">
                  <c:v>41438.062500005639</c:v>
                </c:pt>
                <c:pt idx="6971">
                  <c:v>41438.069444450084</c:v>
                </c:pt>
                <c:pt idx="6972">
                  <c:v>41438.076388894529</c:v>
                </c:pt>
                <c:pt idx="6973">
                  <c:v>41438.083333338975</c:v>
                </c:pt>
                <c:pt idx="6974">
                  <c:v>41438.09027778342</c:v>
                </c:pt>
                <c:pt idx="6975">
                  <c:v>41438.097222227865</c:v>
                </c:pt>
                <c:pt idx="6976">
                  <c:v>41438.10416667231</c:v>
                </c:pt>
                <c:pt idx="6977">
                  <c:v>41438.111111116756</c:v>
                </c:pt>
                <c:pt idx="6978">
                  <c:v>41438.118055561201</c:v>
                </c:pt>
                <c:pt idx="6979">
                  <c:v>41438.125000005646</c:v>
                </c:pt>
                <c:pt idx="6980">
                  <c:v>41438.131944450091</c:v>
                </c:pt>
                <c:pt idx="6981">
                  <c:v>41438.138888894537</c:v>
                </c:pt>
                <c:pt idx="6982">
                  <c:v>41438.145833338982</c:v>
                </c:pt>
                <c:pt idx="6983">
                  <c:v>41438.152777783427</c:v>
                </c:pt>
                <c:pt idx="6984">
                  <c:v>41438.159722227872</c:v>
                </c:pt>
                <c:pt idx="6985">
                  <c:v>41438.166666672318</c:v>
                </c:pt>
                <c:pt idx="6986">
                  <c:v>41438.173611116763</c:v>
                </c:pt>
                <c:pt idx="6987">
                  <c:v>41438.180555561208</c:v>
                </c:pt>
                <c:pt idx="6988">
                  <c:v>41438.187500005653</c:v>
                </c:pt>
                <c:pt idx="6989">
                  <c:v>41438.194444450099</c:v>
                </c:pt>
                <c:pt idx="6990">
                  <c:v>41438.201388894544</c:v>
                </c:pt>
                <c:pt idx="6991">
                  <c:v>41438.208333338989</c:v>
                </c:pt>
                <c:pt idx="6992">
                  <c:v>41438.215277783434</c:v>
                </c:pt>
                <c:pt idx="6993">
                  <c:v>41438.22222222788</c:v>
                </c:pt>
                <c:pt idx="6994">
                  <c:v>41438.229166672325</c:v>
                </c:pt>
                <c:pt idx="6995">
                  <c:v>41438.23611111677</c:v>
                </c:pt>
                <c:pt idx="6996">
                  <c:v>41438.243055561215</c:v>
                </c:pt>
                <c:pt idx="6997">
                  <c:v>41438.250000005661</c:v>
                </c:pt>
                <c:pt idx="6998">
                  <c:v>41438.256944450106</c:v>
                </c:pt>
                <c:pt idx="6999">
                  <c:v>41438.263888894551</c:v>
                </c:pt>
                <c:pt idx="7000">
                  <c:v>41438.270833338996</c:v>
                </c:pt>
                <c:pt idx="7001">
                  <c:v>41438.277777783442</c:v>
                </c:pt>
                <c:pt idx="7002">
                  <c:v>41438.284722227887</c:v>
                </c:pt>
                <c:pt idx="7003">
                  <c:v>41438.291666672332</c:v>
                </c:pt>
                <c:pt idx="7004">
                  <c:v>41438.298611116777</c:v>
                </c:pt>
                <c:pt idx="7005">
                  <c:v>41438.305555561223</c:v>
                </c:pt>
                <c:pt idx="7006">
                  <c:v>41438.312500005668</c:v>
                </c:pt>
                <c:pt idx="7007">
                  <c:v>41438.319444450113</c:v>
                </c:pt>
                <c:pt idx="7008">
                  <c:v>41438.326388894558</c:v>
                </c:pt>
                <c:pt idx="7009">
                  <c:v>41438.333333339004</c:v>
                </c:pt>
                <c:pt idx="7010">
                  <c:v>41438.340277783449</c:v>
                </c:pt>
                <c:pt idx="7011">
                  <c:v>41438.347222227894</c:v>
                </c:pt>
                <c:pt idx="7012">
                  <c:v>41438.354166672339</c:v>
                </c:pt>
                <c:pt idx="7013">
                  <c:v>41438.361111116785</c:v>
                </c:pt>
                <c:pt idx="7014">
                  <c:v>41438.36805556123</c:v>
                </c:pt>
                <c:pt idx="7015">
                  <c:v>41438.375000005675</c:v>
                </c:pt>
                <c:pt idx="7016">
                  <c:v>41438.38194445012</c:v>
                </c:pt>
                <c:pt idx="7017">
                  <c:v>41438.388888894566</c:v>
                </c:pt>
                <c:pt idx="7018">
                  <c:v>41438.395833339011</c:v>
                </c:pt>
                <c:pt idx="7019">
                  <c:v>41438.402777783456</c:v>
                </c:pt>
                <c:pt idx="7020">
                  <c:v>41438.409722227902</c:v>
                </c:pt>
                <c:pt idx="7021">
                  <c:v>41438.416666672347</c:v>
                </c:pt>
                <c:pt idx="7022">
                  <c:v>41438.423611116792</c:v>
                </c:pt>
                <c:pt idx="7023">
                  <c:v>41438.430555561237</c:v>
                </c:pt>
                <c:pt idx="7024">
                  <c:v>41438.437500005683</c:v>
                </c:pt>
                <c:pt idx="7025">
                  <c:v>41438.444444450128</c:v>
                </c:pt>
                <c:pt idx="7026">
                  <c:v>41438.451388894573</c:v>
                </c:pt>
                <c:pt idx="7027">
                  <c:v>41438.458333339018</c:v>
                </c:pt>
                <c:pt idx="7028">
                  <c:v>41438.465277783464</c:v>
                </c:pt>
                <c:pt idx="7029">
                  <c:v>41438.472222227909</c:v>
                </c:pt>
                <c:pt idx="7030">
                  <c:v>41438.479166672354</c:v>
                </c:pt>
                <c:pt idx="7031">
                  <c:v>41438.486111116799</c:v>
                </c:pt>
                <c:pt idx="7032">
                  <c:v>41438.493055561245</c:v>
                </c:pt>
                <c:pt idx="7033">
                  <c:v>41438.50000000569</c:v>
                </c:pt>
                <c:pt idx="7034">
                  <c:v>41438.506944450135</c:v>
                </c:pt>
                <c:pt idx="7035">
                  <c:v>41438.51388889458</c:v>
                </c:pt>
                <c:pt idx="7036">
                  <c:v>41438.520833339026</c:v>
                </c:pt>
                <c:pt idx="7037">
                  <c:v>41438.527777783471</c:v>
                </c:pt>
                <c:pt idx="7038">
                  <c:v>41438.534722227916</c:v>
                </c:pt>
                <c:pt idx="7039">
                  <c:v>41438.541666672361</c:v>
                </c:pt>
                <c:pt idx="7040">
                  <c:v>41438.548611116807</c:v>
                </c:pt>
                <c:pt idx="7041">
                  <c:v>41438.555555561252</c:v>
                </c:pt>
                <c:pt idx="7042">
                  <c:v>41438.562500005697</c:v>
                </c:pt>
                <c:pt idx="7043">
                  <c:v>41438.569444450142</c:v>
                </c:pt>
                <c:pt idx="7044">
                  <c:v>41438.576388894588</c:v>
                </c:pt>
                <c:pt idx="7045">
                  <c:v>41438.583333339033</c:v>
                </c:pt>
                <c:pt idx="7046">
                  <c:v>41438.590277783478</c:v>
                </c:pt>
                <c:pt idx="7047">
                  <c:v>41438.597222227923</c:v>
                </c:pt>
                <c:pt idx="7048">
                  <c:v>41438.604166672369</c:v>
                </c:pt>
                <c:pt idx="7049">
                  <c:v>41438.611111116814</c:v>
                </c:pt>
                <c:pt idx="7050">
                  <c:v>41438.618055561259</c:v>
                </c:pt>
                <c:pt idx="7051">
                  <c:v>41438.625000005704</c:v>
                </c:pt>
                <c:pt idx="7052">
                  <c:v>41438.63194445015</c:v>
                </c:pt>
                <c:pt idx="7053">
                  <c:v>41438.638888894595</c:v>
                </c:pt>
                <c:pt idx="7054">
                  <c:v>41438.64583333904</c:v>
                </c:pt>
                <c:pt idx="7055">
                  <c:v>41438.652777783485</c:v>
                </c:pt>
                <c:pt idx="7056">
                  <c:v>41438.659722227931</c:v>
                </c:pt>
                <c:pt idx="7057">
                  <c:v>41438.666666672376</c:v>
                </c:pt>
                <c:pt idx="7058">
                  <c:v>41438.673611116821</c:v>
                </c:pt>
                <c:pt idx="7059">
                  <c:v>41438.680555561266</c:v>
                </c:pt>
                <c:pt idx="7060">
                  <c:v>41438.687500005712</c:v>
                </c:pt>
                <c:pt idx="7061">
                  <c:v>41438.694444450157</c:v>
                </c:pt>
                <c:pt idx="7062">
                  <c:v>41438.701388894602</c:v>
                </c:pt>
                <c:pt idx="7063">
                  <c:v>41438.708333339047</c:v>
                </c:pt>
                <c:pt idx="7064">
                  <c:v>41438.715277783493</c:v>
                </c:pt>
                <c:pt idx="7065">
                  <c:v>41438.722222227938</c:v>
                </c:pt>
                <c:pt idx="7066">
                  <c:v>41438.729166672383</c:v>
                </c:pt>
                <c:pt idx="7067">
                  <c:v>41438.736111116828</c:v>
                </c:pt>
                <c:pt idx="7068">
                  <c:v>41438.743055561274</c:v>
                </c:pt>
                <c:pt idx="7069">
                  <c:v>41438.750000005719</c:v>
                </c:pt>
                <c:pt idx="7070">
                  <c:v>41438.756944450164</c:v>
                </c:pt>
                <c:pt idx="7071">
                  <c:v>41438.763888894609</c:v>
                </c:pt>
                <c:pt idx="7072">
                  <c:v>41438.770833339055</c:v>
                </c:pt>
                <c:pt idx="7073">
                  <c:v>41438.7777777835</c:v>
                </c:pt>
                <c:pt idx="7074">
                  <c:v>41438.784722227945</c:v>
                </c:pt>
                <c:pt idx="7075">
                  <c:v>41438.79166667239</c:v>
                </c:pt>
                <c:pt idx="7076">
                  <c:v>41438.798611116836</c:v>
                </c:pt>
                <c:pt idx="7077">
                  <c:v>41438.805555561281</c:v>
                </c:pt>
                <c:pt idx="7078">
                  <c:v>41438.812500005726</c:v>
                </c:pt>
                <c:pt idx="7079">
                  <c:v>41438.819444450171</c:v>
                </c:pt>
                <c:pt idx="7080">
                  <c:v>41438.826388894617</c:v>
                </c:pt>
                <c:pt idx="7081">
                  <c:v>41438.833333339062</c:v>
                </c:pt>
                <c:pt idx="7082">
                  <c:v>41438.840277783507</c:v>
                </c:pt>
                <c:pt idx="7083">
                  <c:v>41438.847222227952</c:v>
                </c:pt>
                <c:pt idx="7084">
                  <c:v>41438.854166672398</c:v>
                </c:pt>
                <c:pt idx="7085">
                  <c:v>41438.861111116843</c:v>
                </c:pt>
                <c:pt idx="7086">
                  <c:v>41438.868055561288</c:v>
                </c:pt>
                <c:pt idx="7087">
                  <c:v>41438.875000005733</c:v>
                </c:pt>
                <c:pt idx="7088">
                  <c:v>41438.881944450179</c:v>
                </c:pt>
                <c:pt idx="7089">
                  <c:v>41438.888888894624</c:v>
                </c:pt>
                <c:pt idx="7090">
                  <c:v>41438.895833339069</c:v>
                </c:pt>
                <c:pt idx="7091">
                  <c:v>41438.902777783514</c:v>
                </c:pt>
                <c:pt idx="7092">
                  <c:v>41438.90972222796</c:v>
                </c:pt>
                <c:pt idx="7093">
                  <c:v>41438.916666672405</c:v>
                </c:pt>
                <c:pt idx="7094">
                  <c:v>41438.92361111685</c:v>
                </c:pt>
                <c:pt idx="7095">
                  <c:v>41438.930555561295</c:v>
                </c:pt>
                <c:pt idx="7096">
                  <c:v>41438.937500005741</c:v>
                </c:pt>
                <c:pt idx="7097">
                  <c:v>41438.944444450186</c:v>
                </c:pt>
                <c:pt idx="7098">
                  <c:v>41438.951388894631</c:v>
                </c:pt>
                <c:pt idx="7099">
                  <c:v>41438.958333339076</c:v>
                </c:pt>
                <c:pt idx="7100">
                  <c:v>41438.965277783522</c:v>
                </c:pt>
                <c:pt idx="7101">
                  <c:v>41438.972222227967</c:v>
                </c:pt>
                <c:pt idx="7102">
                  <c:v>41438.979166672412</c:v>
                </c:pt>
                <c:pt idx="7103">
                  <c:v>41438.986111116858</c:v>
                </c:pt>
                <c:pt idx="7104">
                  <c:v>41438.993055561303</c:v>
                </c:pt>
                <c:pt idx="7105">
                  <c:v>41439.000000005748</c:v>
                </c:pt>
                <c:pt idx="7106">
                  <c:v>41439.006944450193</c:v>
                </c:pt>
                <c:pt idx="7107">
                  <c:v>41439.013888894639</c:v>
                </c:pt>
                <c:pt idx="7108">
                  <c:v>41439.020833339084</c:v>
                </c:pt>
                <c:pt idx="7109">
                  <c:v>41439.027777783529</c:v>
                </c:pt>
                <c:pt idx="7110">
                  <c:v>41439.034722227974</c:v>
                </c:pt>
                <c:pt idx="7111">
                  <c:v>41439.04166667242</c:v>
                </c:pt>
                <c:pt idx="7112">
                  <c:v>41439.048611116865</c:v>
                </c:pt>
                <c:pt idx="7113">
                  <c:v>41439.05555556131</c:v>
                </c:pt>
                <c:pt idx="7114">
                  <c:v>41439.062500005755</c:v>
                </c:pt>
                <c:pt idx="7115">
                  <c:v>41439.069444450201</c:v>
                </c:pt>
                <c:pt idx="7116">
                  <c:v>41439.076388894646</c:v>
                </c:pt>
                <c:pt idx="7117">
                  <c:v>41439.083333339091</c:v>
                </c:pt>
                <c:pt idx="7118">
                  <c:v>41439.090277783536</c:v>
                </c:pt>
                <c:pt idx="7119">
                  <c:v>41439.097222227982</c:v>
                </c:pt>
                <c:pt idx="7120">
                  <c:v>41439.104166672427</c:v>
                </c:pt>
                <c:pt idx="7121">
                  <c:v>41439.111111116872</c:v>
                </c:pt>
                <c:pt idx="7122">
                  <c:v>41439.118055561317</c:v>
                </c:pt>
                <c:pt idx="7123">
                  <c:v>41439.125000005763</c:v>
                </c:pt>
                <c:pt idx="7124">
                  <c:v>41439.131944450208</c:v>
                </c:pt>
                <c:pt idx="7125">
                  <c:v>41439.138888894653</c:v>
                </c:pt>
                <c:pt idx="7126">
                  <c:v>41439.145833339098</c:v>
                </c:pt>
                <c:pt idx="7127">
                  <c:v>41439.152777783544</c:v>
                </c:pt>
                <c:pt idx="7128">
                  <c:v>41439.159722227989</c:v>
                </c:pt>
                <c:pt idx="7129">
                  <c:v>41439.166666672434</c:v>
                </c:pt>
                <c:pt idx="7130">
                  <c:v>41439.173611116879</c:v>
                </c:pt>
                <c:pt idx="7131">
                  <c:v>41439.180555561325</c:v>
                </c:pt>
                <c:pt idx="7132">
                  <c:v>41439.18750000577</c:v>
                </c:pt>
                <c:pt idx="7133">
                  <c:v>41439.194444450215</c:v>
                </c:pt>
                <c:pt idx="7134">
                  <c:v>41439.20138889466</c:v>
                </c:pt>
                <c:pt idx="7135">
                  <c:v>41439.208333339106</c:v>
                </c:pt>
                <c:pt idx="7136">
                  <c:v>41439.215277783551</c:v>
                </c:pt>
                <c:pt idx="7137">
                  <c:v>41439.222222227996</c:v>
                </c:pt>
                <c:pt idx="7138">
                  <c:v>41439.229166672441</c:v>
                </c:pt>
                <c:pt idx="7139">
                  <c:v>41439.236111116887</c:v>
                </c:pt>
                <c:pt idx="7140">
                  <c:v>41439.243055561332</c:v>
                </c:pt>
                <c:pt idx="7141">
                  <c:v>41439.250000005777</c:v>
                </c:pt>
                <c:pt idx="7142">
                  <c:v>41439.256944450222</c:v>
                </c:pt>
                <c:pt idx="7143">
                  <c:v>41439.263888894668</c:v>
                </c:pt>
                <c:pt idx="7144">
                  <c:v>41439.270833339113</c:v>
                </c:pt>
                <c:pt idx="7145">
                  <c:v>41439.277777783558</c:v>
                </c:pt>
                <c:pt idx="7146">
                  <c:v>41439.284722228003</c:v>
                </c:pt>
                <c:pt idx="7147">
                  <c:v>41439.291666672449</c:v>
                </c:pt>
                <c:pt idx="7148">
                  <c:v>41439.298611116894</c:v>
                </c:pt>
                <c:pt idx="7149">
                  <c:v>41439.305555561339</c:v>
                </c:pt>
                <c:pt idx="7150">
                  <c:v>41439.312500005784</c:v>
                </c:pt>
                <c:pt idx="7151">
                  <c:v>41439.31944445023</c:v>
                </c:pt>
                <c:pt idx="7152">
                  <c:v>41439.326388894675</c:v>
                </c:pt>
                <c:pt idx="7153">
                  <c:v>41439.33333333912</c:v>
                </c:pt>
                <c:pt idx="7154">
                  <c:v>41439.340277783565</c:v>
                </c:pt>
                <c:pt idx="7155">
                  <c:v>41439.347222228011</c:v>
                </c:pt>
                <c:pt idx="7156">
                  <c:v>41439.354166672456</c:v>
                </c:pt>
                <c:pt idx="7157">
                  <c:v>41439.361111116901</c:v>
                </c:pt>
                <c:pt idx="7158">
                  <c:v>41439.368055561346</c:v>
                </c:pt>
                <c:pt idx="7159">
                  <c:v>41439.375000005792</c:v>
                </c:pt>
                <c:pt idx="7160">
                  <c:v>41439.381944450237</c:v>
                </c:pt>
                <c:pt idx="7161">
                  <c:v>41439.388888894682</c:v>
                </c:pt>
                <c:pt idx="7162">
                  <c:v>41439.395833339127</c:v>
                </c:pt>
                <c:pt idx="7163">
                  <c:v>41439.402777783573</c:v>
                </c:pt>
                <c:pt idx="7164">
                  <c:v>41439.409722228018</c:v>
                </c:pt>
                <c:pt idx="7165">
                  <c:v>41439.416666672463</c:v>
                </c:pt>
                <c:pt idx="7166">
                  <c:v>41439.423611116908</c:v>
                </c:pt>
                <c:pt idx="7167">
                  <c:v>41439.430555561354</c:v>
                </c:pt>
                <c:pt idx="7168">
                  <c:v>41439.437500005799</c:v>
                </c:pt>
                <c:pt idx="7169">
                  <c:v>41439.444444450244</c:v>
                </c:pt>
                <c:pt idx="7170">
                  <c:v>41439.451388894689</c:v>
                </c:pt>
                <c:pt idx="7171">
                  <c:v>41439.458333339135</c:v>
                </c:pt>
                <c:pt idx="7172">
                  <c:v>41439.46527778358</c:v>
                </c:pt>
                <c:pt idx="7173">
                  <c:v>41439.472222228025</c:v>
                </c:pt>
                <c:pt idx="7174">
                  <c:v>41439.47916667247</c:v>
                </c:pt>
                <c:pt idx="7175">
                  <c:v>41439.486111116916</c:v>
                </c:pt>
                <c:pt idx="7176">
                  <c:v>41439.493055561361</c:v>
                </c:pt>
                <c:pt idx="7177">
                  <c:v>41439.500000005806</c:v>
                </c:pt>
                <c:pt idx="7178">
                  <c:v>41439.506944450251</c:v>
                </c:pt>
                <c:pt idx="7179">
                  <c:v>41439.513888894697</c:v>
                </c:pt>
                <c:pt idx="7180">
                  <c:v>41439.520833339142</c:v>
                </c:pt>
                <c:pt idx="7181">
                  <c:v>41439.527777783587</c:v>
                </c:pt>
                <c:pt idx="7182">
                  <c:v>41439.534722228032</c:v>
                </c:pt>
                <c:pt idx="7183">
                  <c:v>41439.541666672478</c:v>
                </c:pt>
                <c:pt idx="7184">
                  <c:v>41439.548611116923</c:v>
                </c:pt>
                <c:pt idx="7185">
                  <c:v>41439.555555561368</c:v>
                </c:pt>
                <c:pt idx="7186">
                  <c:v>41439.562500005813</c:v>
                </c:pt>
                <c:pt idx="7187">
                  <c:v>41439.569444450259</c:v>
                </c:pt>
                <c:pt idx="7188">
                  <c:v>41439.576388894704</c:v>
                </c:pt>
                <c:pt idx="7189">
                  <c:v>41439.583333339149</c:v>
                </c:pt>
                <c:pt idx="7190">
                  <c:v>41439.590277783595</c:v>
                </c:pt>
                <c:pt idx="7191">
                  <c:v>41439.59722222804</c:v>
                </c:pt>
                <c:pt idx="7192">
                  <c:v>41439.604166672485</c:v>
                </c:pt>
                <c:pt idx="7193">
                  <c:v>41439.61111111693</c:v>
                </c:pt>
                <c:pt idx="7194">
                  <c:v>41439.618055561376</c:v>
                </c:pt>
                <c:pt idx="7195">
                  <c:v>41439.625000005821</c:v>
                </c:pt>
                <c:pt idx="7196">
                  <c:v>41439.631944450266</c:v>
                </c:pt>
                <c:pt idx="7197">
                  <c:v>41439.638888894711</c:v>
                </c:pt>
                <c:pt idx="7198">
                  <c:v>41439.645833339157</c:v>
                </c:pt>
                <c:pt idx="7199">
                  <c:v>41439.652777783602</c:v>
                </c:pt>
                <c:pt idx="7200">
                  <c:v>41439.659722228047</c:v>
                </c:pt>
                <c:pt idx="7201">
                  <c:v>41439.666666672492</c:v>
                </c:pt>
                <c:pt idx="7202">
                  <c:v>41439.673611116938</c:v>
                </c:pt>
                <c:pt idx="7203">
                  <c:v>41439.680555561383</c:v>
                </c:pt>
                <c:pt idx="7204">
                  <c:v>41439.687500005828</c:v>
                </c:pt>
                <c:pt idx="7205">
                  <c:v>41439.694444450273</c:v>
                </c:pt>
                <c:pt idx="7206">
                  <c:v>41439.701388894719</c:v>
                </c:pt>
                <c:pt idx="7207">
                  <c:v>41439.708333339164</c:v>
                </c:pt>
                <c:pt idx="7208">
                  <c:v>41439.715277783609</c:v>
                </c:pt>
                <c:pt idx="7209">
                  <c:v>41439.722222228054</c:v>
                </c:pt>
                <c:pt idx="7210">
                  <c:v>41439.7291666725</c:v>
                </c:pt>
                <c:pt idx="7211">
                  <c:v>41439.736111116945</c:v>
                </c:pt>
                <c:pt idx="7212">
                  <c:v>41439.74305556139</c:v>
                </c:pt>
                <c:pt idx="7213">
                  <c:v>41439.750000005835</c:v>
                </c:pt>
                <c:pt idx="7214">
                  <c:v>41439.756944450281</c:v>
                </c:pt>
                <c:pt idx="7215">
                  <c:v>41439.763888894726</c:v>
                </c:pt>
                <c:pt idx="7216">
                  <c:v>41439.770833339171</c:v>
                </c:pt>
                <c:pt idx="7217">
                  <c:v>41439.777777783616</c:v>
                </c:pt>
                <c:pt idx="7218">
                  <c:v>41439.784722228062</c:v>
                </c:pt>
                <c:pt idx="7219">
                  <c:v>41439.791666672507</c:v>
                </c:pt>
                <c:pt idx="7220">
                  <c:v>41439.798611116952</c:v>
                </c:pt>
                <c:pt idx="7221">
                  <c:v>41439.805555561397</c:v>
                </c:pt>
                <c:pt idx="7222">
                  <c:v>41439.812500005843</c:v>
                </c:pt>
                <c:pt idx="7223">
                  <c:v>41439.819444450288</c:v>
                </c:pt>
                <c:pt idx="7224">
                  <c:v>41439.826388894733</c:v>
                </c:pt>
                <c:pt idx="7225">
                  <c:v>41439.833333339178</c:v>
                </c:pt>
                <c:pt idx="7226">
                  <c:v>41439.840277783624</c:v>
                </c:pt>
                <c:pt idx="7227">
                  <c:v>41439.847222228069</c:v>
                </c:pt>
                <c:pt idx="7228">
                  <c:v>41439.854166672514</c:v>
                </c:pt>
                <c:pt idx="7229">
                  <c:v>41439.861111116959</c:v>
                </c:pt>
                <c:pt idx="7230">
                  <c:v>41439.868055561405</c:v>
                </c:pt>
                <c:pt idx="7231">
                  <c:v>41439.87500000585</c:v>
                </c:pt>
                <c:pt idx="7232">
                  <c:v>41439.881944450295</c:v>
                </c:pt>
                <c:pt idx="7233">
                  <c:v>41439.88888889474</c:v>
                </c:pt>
                <c:pt idx="7234">
                  <c:v>41439.895833339186</c:v>
                </c:pt>
                <c:pt idx="7235">
                  <c:v>41439.902777783631</c:v>
                </c:pt>
                <c:pt idx="7236">
                  <c:v>41439.909722228076</c:v>
                </c:pt>
                <c:pt idx="7237">
                  <c:v>41439.916666672521</c:v>
                </c:pt>
                <c:pt idx="7238">
                  <c:v>41439.923611116967</c:v>
                </c:pt>
                <c:pt idx="7239">
                  <c:v>41439.930555561412</c:v>
                </c:pt>
                <c:pt idx="7240">
                  <c:v>41439.937500005857</c:v>
                </c:pt>
                <c:pt idx="7241">
                  <c:v>41439.944444450302</c:v>
                </c:pt>
                <c:pt idx="7242">
                  <c:v>41439.951388894748</c:v>
                </c:pt>
                <c:pt idx="7243">
                  <c:v>41439.958333339193</c:v>
                </c:pt>
                <c:pt idx="7244">
                  <c:v>41439.965277783638</c:v>
                </c:pt>
                <c:pt idx="7245">
                  <c:v>41439.972222228083</c:v>
                </c:pt>
                <c:pt idx="7246">
                  <c:v>41439.979166672529</c:v>
                </c:pt>
                <c:pt idx="7247">
                  <c:v>41439.986111116974</c:v>
                </c:pt>
                <c:pt idx="7248">
                  <c:v>41439.993055561419</c:v>
                </c:pt>
                <c:pt idx="7249">
                  <c:v>41440.000000005864</c:v>
                </c:pt>
                <c:pt idx="7250">
                  <c:v>41440.00694445031</c:v>
                </c:pt>
                <c:pt idx="7251">
                  <c:v>41440.013888894755</c:v>
                </c:pt>
                <c:pt idx="7252">
                  <c:v>41440.0208333392</c:v>
                </c:pt>
                <c:pt idx="7253">
                  <c:v>41440.027777783645</c:v>
                </c:pt>
                <c:pt idx="7254">
                  <c:v>41440.034722228091</c:v>
                </c:pt>
                <c:pt idx="7255">
                  <c:v>41440.041666672536</c:v>
                </c:pt>
                <c:pt idx="7256">
                  <c:v>41440.048611116981</c:v>
                </c:pt>
                <c:pt idx="7257">
                  <c:v>41440.055555561426</c:v>
                </c:pt>
                <c:pt idx="7258">
                  <c:v>41440.062500005872</c:v>
                </c:pt>
                <c:pt idx="7259">
                  <c:v>41440.069444450317</c:v>
                </c:pt>
                <c:pt idx="7260">
                  <c:v>41440.076388894762</c:v>
                </c:pt>
                <c:pt idx="7261">
                  <c:v>41440.083333339207</c:v>
                </c:pt>
                <c:pt idx="7262">
                  <c:v>41440.090277783653</c:v>
                </c:pt>
                <c:pt idx="7263">
                  <c:v>41440.097222228098</c:v>
                </c:pt>
                <c:pt idx="7264">
                  <c:v>41440.104166672543</c:v>
                </c:pt>
                <c:pt idx="7265">
                  <c:v>41440.111111116988</c:v>
                </c:pt>
                <c:pt idx="7266">
                  <c:v>41440.118055561434</c:v>
                </c:pt>
                <c:pt idx="7267">
                  <c:v>41440.125000005879</c:v>
                </c:pt>
                <c:pt idx="7268">
                  <c:v>41440.131944450324</c:v>
                </c:pt>
                <c:pt idx="7269">
                  <c:v>41440.138888894769</c:v>
                </c:pt>
                <c:pt idx="7270">
                  <c:v>41440.145833339215</c:v>
                </c:pt>
                <c:pt idx="7271">
                  <c:v>41440.15277778366</c:v>
                </c:pt>
                <c:pt idx="7272">
                  <c:v>41440.159722228105</c:v>
                </c:pt>
                <c:pt idx="7273">
                  <c:v>41440.16666667255</c:v>
                </c:pt>
                <c:pt idx="7274">
                  <c:v>41440.173611116996</c:v>
                </c:pt>
                <c:pt idx="7275">
                  <c:v>41440.180555561441</c:v>
                </c:pt>
                <c:pt idx="7276">
                  <c:v>41440.187500005886</c:v>
                </c:pt>
                <c:pt idx="7277">
                  <c:v>41440.194444450332</c:v>
                </c:pt>
                <c:pt idx="7278">
                  <c:v>41440.201388894777</c:v>
                </c:pt>
                <c:pt idx="7279">
                  <c:v>41440.208333339222</c:v>
                </c:pt>
                <c:pt idx="7280">
                  <c:v>41440.215277783667</c:v>
                </c:pt>
                <c:pt idx="7281">
                  <c:v>41440.222222228113</c:v>
                </c:pt>
                <c:pt idx="7282">
                  <c:v>41440.229166672558</c:v>
                </c:pt>
                <c:pt idx="7283">
                  <c:v>41440.236111117003</c:v>
                </c:pt>
                <c:pt idx="7284">
                  <c:v>41440.243055561448</c:v>
                </c:pt>
                <c:pt idx="7285">
                  <c:v>41440.250000005894</c:v>
                </c:pt>
                <c:pt idx="7286">
                  <c:v>41440.256944450339</c:v>
                </c:pt>
                <c:pt idx="7287">
                  <c:v>41440.263888894784</c:v>
                </c:pt>
                <c:pt idx="7288">
                  <c:v>41440.270833339229</c:v>
                </c:pt>
                <c:pt idx="7289">
                  <c:v>41440.277777783675</c:v>
                </c:pt>
                <c:pt idx="7290">
                  <c:v>41440.28472222812</c:v>
                </c:pt>
                <c:pt idx="7291">
                  <c:v>41440.291666672565</c:v>
                </c:pt>
                <c:pt idx="7292">
                  <c:v>41440.29861111701</c:v>
                </c:pt>
                <c:pt idx="7293">
                  <c:v>41440.305555561456</c:v>
                </c:pt>
                <c:pt idx="7294">
                  <c:v>41440.312500005901</c:v>
                </c:pt>
                <c:pt idx="7295">
                  <c:v>41440.319444450346</c:v>
                </c:pt>
                <c:pt idx="7296">
                  <c:v>41440.326388894791</c:v>
                </c:pt>
                <c:pt idx="7297">
                  <c:v>41440.333333339237</c:v>
                </c:pt>
                <c:pt idx="7298">
                  <c:v>41440.340277783682</c:v>
                </c:pt>
                <c:pt idx="7299">
                  <c:v>41440.347222228127</c:v>
                </c:pt>
                <c:pt idx="7300">
                  <c:v>41440.354166672572</c:v>
                </c:pt>
                <c:pt idx="7301">
                  <c:v>41440.361111117018</c:v>
                </c:pt>
                <c:pt idx="7302">
                  <c:v>41440.368055561463</c:v>
                </c:pt>
                <c:pt idx="7303">
                  <c:v>41440.375000005908</c:v>
                </c:pt>
                <c:pt idx="7304">
                  <c:v>41440.381944450353</c:v>
                </c:pt>
                <c:pt idx="7305">
                  <c:v>41440.388888894799</c:v>
                </c:pt>
                <c:pt idx="7306">
                  <c:v>41440.395833339244</c:v>
                </c:pt>
                <c:pt idx="7307">
                  <c:v>41440.402777783689</c:v>
                </c:pt>
                <c:pt idx="7308">
                  <c:v>41440.409722228134</c:v>
                </c:pt>
                <c:pt idx="7309">
                  <c:v>41440.41666667258</c:v>
                </c:pt>
                <c:pt idx="7310">
                  <c:v>41440.423611117025</c:v>
                </c:pt>
                <c:pt idx="7311">
                  <c:v>41440.43055556147</c:v>
                </c:pt>
                <c:pt idx="7312">
                  <c:v>41440.437500005915</c:v>
                </c:pt>
                <c:pt idx="7313">
                  <c:v>41440.444444450361</c:v>
                </c:pt>
                <c:pt idx="7314">
                  <c:v>41440.451388894806</c:v>
                </c:pt>
                <c:pt idx="7315">
                  <c:v>41440.458333339251</c:v>
                </c:pt>
                <c:pt idx="7316">
                  <c:v>41440.465277783696</c:v>
                </c:pt>
                <c:pt idx="7317">
                  <c:v>41440.472222228142</c:v>
                </c:pt>
                <c:pt idx="7318">
                  <c:v>41440.479166672587</c:v>
                </c:pt>
                <c:pt idx="7319">
                  <c:v>41440.486111117032</c:v>
                </c:pt>
                <c:pt idx="7320">
                  <c:v>41440.493055561477</c:v>
                </c:pt>
                <c:pt idx="7321">
                  <c:v>41440.500000005923</c:v>
                </c:pt>
                <c:pt idx="7322">
                  <c:v>41440.506944450368</c:v>
                </c:pt>
                <c:pt idx="7323">
                  <c:v>41440.513888894813</c:v>
                </c:pt>
                <c:pt idx="7324">
                  <c:v>41440.520833339258</c:v>
                </c:pt>
                <c:pt idx="7325">
                  <c:v>41440.527777783704</c:v>
                </c:pt>
                <c:pt idx="7326">
                  <c:v>41440.534722228149</c:v>
                </c:pt>
                <c:pt idx="7327">
                  <c:v>41440.541666672594</c:v>
                </c:pt>
                <c:pt idx="7328">
                  <c:v>41440.548611117039</c:v>
                </c:pt>
                <c:pt idx="7329">
                  <c:v>41440.555555561485</c:v>
                </c:pt>
                <c:pt idx="7330">
                  <c:v>41440.56250000593</c:v>
                </c:pt>
                <c:pt idx="7331">
                  <c:v>41440.569444450375</c:v>
                </c:pt>
                <c:pt idx="7332">
                  <c:v>41440.57638889482</c:v>
                </c:pt>
                <c:pt idx="7333">
                  <c:v>41440.583333339266</c:v>
                </c:pt>
                <c:pt idx="7334">
                  <c:v>41440.590277783711</c:v>
                </c:pt>
                <c:pt idx="7335">
                  <c:v>41440.597222228156</c:v>
                </c:pt>
                <c:pt idx="7336">
                  <c:v>41440.604166672601</c:v>
                </c:pt>
                <c:pt idx="7337">
                  <c:v>41440.611111117047</c:v>
                </c:pt>
                <c:pt idx="7338">
                  <c:v>41440.618055561492</c:v>
                </c:pt>
                <c:pt idx="7339">
                  <c:v>41440.625000005937</c:v>
                </c:pt>
                <c:pt idx="7340">
                  <c:v>41440.631944450382</c:v>
                </c:pt>
                <c:pt idx="7341">
                  <c:v>41440.638888894828</c:v>
                </c:pt>
                <c:pt idx="7342">
                  <c:v>41440.645833339273</c:v>
                </c:pt>
                <c:pt idx="7343">
                  <c:v>41440.652777783718</c:v>
                </c:pt>
                <c:pt idx="7344">
                  <c:v>41440.659722228163</c:v>
                </c:pt>
                <c:pt idx="7345">
                  <c:v>41440.666666672609</c:v>
                </c:pt>
                <c:pt idx="7346">
                  <c:v>41440.673611117054</c:v>
                </c:pt>
                <c:pt idx="7347">
                  <c:v>41440.680555561499</c:v>
                </c:pt>
                <c:pt idx="7348">
                  <c:v>41440.687500005944</c:v>
                </c:pt>
                <c:pt idx="7349">
                  <c:v>41440.69444445039</c:v>
                </c:pt>
                <c:pt idx="7350">
                  <c:v>41440.701388894835</c:v>
                </c:pt>
                <c:pt idx="7351">
                  <c:v>41440.70833333928</c:v>
                </c:pt>
                <c:pt idx="7352">
                  <c:v>41440.715277783725</c:v>
                </c:pt>
                <c:pt idx="7353">
                  <c:v>41440.722222228171</c:v>
                </c:pt>
                <c:pt idx="7354">
                  <c:v>41440.729166672616</c:v>
                </c:pt>
                <c:pt idx="7355">
                  <c:v>41440.736111117061</c:v>
                </c:pt>
                <c:pt idx="7356">
                  <c:v>41440.743055561506</c:v>
                </c:pt>
                <c:pt idx="7357">
                  <c:v>41440.750000005952</c:v>
                </c:pt>
                <c:pt idx="7358">
                  <c:v>41440.756944450397</c:v>
                </c:pt>
                <c:pt idx="7359">
                  <c:v>41440.763888894842</c:v>
                </c:pt>
                <c:pt idx="7360">
                  <c:v>41440.770833339287</c:v>
                </c:pt>
                <c:pt idx="7361">
                  <c:v>41440.777777783733</c:v>
                </c:pt>
                <c:pt idx="7362">
                  <c:v>41440.784722228178</c:v>
                </c:pt>
                <c:pt idx="7363">
                  <c:v>41440.791666672623</c:v>
                </c:pt>
                <c:pt idx="7364">
                  <c:v>41440.798611117069</c:v>
                </c:pt>
                <c:pt idx="7365">
                  <c:v>41440.805555561514</c:v>
                </c:pt>
                <c:pt idx="7366">
                  <c:v>41440.812500005959</c:v>
                </c:pt>
                <c:pt idx="7367">
                  <c:v>41440.819444450404</c:v>
                </c:pt>
                <c:pt idx="7368">
                  <c:v>41440.82638889485</c:v>
                </c:pt>
                <c:pt idx="7369">
                  <c:v>41440.833333339295</c:v>
                </c:pt>
                <c:pt idx="7370">
                  <c:v>41440.84027778374</c:v>
                </c:pt>
                <c:pt idx="7371">
                  <c:v>41440.847222228185</c:v>
                </c:pt>
                <c:pt idx="7372">
                  <c:v>41440.854166672631</c:v>
                </c:pt>
                <c:pt idx="7373">
                  <c:v>41440.861111117076</c:v>
                </c:pt>
                <c:pt idx="7374">
                  <c:v>41440.868055561521</c:v>
                </c:pt>
                <c:pt idx="7375">
                  <c:v>41440.875000005966</c:v>
                </c:pt>
                <c:pt idx="7376">
                  <c:v>41440.881944450412</c:v>
                </c:pt>
                <c:pt idx="7377">
                  <c:v>41440.888888894857</c:v>
                </c:pt>
                <c:pt idx="7378">
                  <c:v>41440.895833339302</c:v>
                </c:pt>
                <c:pt idx="7379">
                  <c:v>41440.902777783747</c:v>
                </c:pt>
                <c:pt idx="7380">
                  <c:v>41440.909722228193</c:v>
                </c:pt>
                <c:pt idx="7381">
                  <c:v>41440.916666672638</c:v>
                </c:pt>
                <c:pt idx="7382">
                  <c:v>41440.923611117083</c:v>
                </c:pt>
                <c:pt idx="7383">
                  <c:v>41440.930555561528</c:v>
                </c:pt>
                <c:pt idx="7384">
                  <c:v>41440.937500005974</c:v>
                </c:pt>
                <c:pt idx="7385">
                  <c:v>41440.944444450419</c:v>
                </c:pt>
                <c:pt idx="7386">
                  <c:v>41440.951388894864</c:v>
                </c:pt>
                <c:pt idx="7387">
                  <c:v>41440.958333339309</c:v>
                </c:pt>
                <c:pt idx="7388">
                  <c:v>41440.965277783755</c:v>
                </c:pt>
                <c:pt idx="7389">
                  <c:v>41440.9722222282</c:v>
                </c:pt>
                <c:pt idx="7390">
                  <c:v>41440.979166672645</c:v>
                </c:pt>
                <c:pt idx="7391">
                  <c:v>41440.98611111709</c:v>
                </c:pt>
                <c:pt idx="7392">
                  <c:v>41440.993055561536</c:v>
                </c:pt>
                <c:pt idx="7393">
                  <c:v>41441.000000005981</c:v>
                </c:pt>
                <c:pt idx="7394">
                  <c:v>41441.006944450426</c:v>
                </c:pt>
                <c:pt idx="7395">
                  <c:v>41441.013888894871</c:v>
                </c:pt>
                <c:pt idx="7396">
                  <c:v>41441.020833339317</c:v>
                </c:pt>
                <c:pt idx="7397">
                  <c:v>41441.027777783762</c:v>
                </c:pt>
                <c:pt idx="7398">
                  <c:v>41441.034722228207</c:v>
                </c:pt>
                <c:pt idx="7399">
                  <c:v>41441.041666672652</c:v>
                </c:pt>
                <c:pt idx="7400">
                  <c:v>41441.048611117098</c:v>
                </c:pt>
                <c:pt idx="7401">
                  <c:v>41441.055555561543</c:v>
                </c:pt>
                <c:pt idx="7402">
                  <c:v>41441.062500005988</c:v>
                </c:pt>
                <c:pt idx="7403">
                  <c:v>41441.069444450433</c:v>
                </c:pt>
                <c:pt idx="7404">
                  <c:v>41441.076388894879</c:v>
                </c:pt>
                <c:pt idx="7405">
                  <c:v>41441.083333339324</c:v>
                </c:pt>
                <c:pt idx="7406">
                  <c:v>41441.090277783769</c:v>
                </c:pt>
                <c:pt idx="7407">
                  <c:v>41441.097222228214</c:v>
                </c:pt>
                <c:pt idx="7408">
                  <c:v>41441.10416667266</c:v>
                </c:pt>
                <c:pt idx="7409">
                  <c:v>41441.111111117105</c:v>
                </c:pt>
                <c:pt idx="7410">
                  <c:v>41441.11805556155</c:v>
                </c:pt>
                <c:pt idx="7411">
                  <c:v>41441.125000005995</c:v>
                </c:pt>
                <c:pt idx="7412">
                  <c:v>41441.131944450441</c:v>
                </c:pt>
                <c:pt idx="7413">
                  <c:v>41441.138888894886</c:v>
                </c:pt>
                <c:pt idx="7414">
                  <c:v>41441.145833339331</c:v>
                </c:pt>
                <c:pt idx="7415">
                  <c:v>41441.152777783776</c:v>
                </c:pt>
                <c:pt idx="7416">
                  <c:v>41441.159722228222</c:v>
                </c:pt>
                <c:pt idx="7417">
                  <c:v>41441.166666672667</c:v>
                </c:pt>
                <c:pt idx="7418">
                  <c:v>41441.173611117112</c:v>
                </c:pt>
                <c:pt idx="7419">
                  <c:v>41441.180555561557</c:v>
                </c:pt>
                <c:pt idx="7420">
                  <c:v>41441.187500006003</c:v>
                </c:pt>
                <c:pt idx="7421">
                  <c:v>41441.194444450448</c:v>
                </c:pt>
                <c:pt idx="7422">
                  <c:v>41441.201388894893</c:v>
                </c:pt>
                <c:pt idx="7423">
                  <c:v>41441.208333339338</c:v>
                </c:pt>
                <c:pt idx="7424">
                  <c:v>41441.215277783784</c:v>
                </c:pt>
                <c:pt idx="7425">
                  <c:v>41441.222222228229</c:v>
                </c:pt>
                <c:pt idx="7426">
                  <c:v>41441.229166672674</c:v>
                </c:pt>
                <c:pt idx="7427">
                  <c:v>41441.236111117119</c:v>
                </c:pt>
                <c:pt idx="7428">
                  <c:v>41441.243055561565</c:v>
                </c:pt>
                <c:pt idx="7429">
                  <c:v>41441.25000000601</c:v>
                </c:pt>
                <c:pt idx="7430">
                  <c:v>41441.256944450455</c:v>
                </c:pt>
                <c:pt idx="7431">
                  <c:v>41441.2638888949</c:v>
                </c:pt>
                <c:pt idx="7432">
                  <c:v>41441.270833339346</c:v>
                </c:pt>
                <c:pt idx="7433">
                  <c:v>41441.277777783791</c:v>
                </c:pt>
                <c:pt idx="7434">
                  <c:v>41441.284722228236</c:v>
                </c:pt>
                <c:pt idx="7435">
                  <c:v>41441.291666672681</c:v>
                </c:pt>
                <c:pt idx="7436">
                  <c:v>41441.298611117127</c:v>
                </c:pt>
                <c:pt idx="7437">
                  <c:v>41441.305555561572</c:v>
                </c:pt>
                <c:pt idx="7438">
                  <c:v>41441.312500006017</c:v>
                </c:pt>
                <c:pt idx="7439">
                  <c:v>41441.319444450462</c:v>
                </c:pt>
                <c:pt idx="7440">
                  <c:v>41441.326388894908</c:v>
                </c:pt>
                <c:pt idx="7441">
                  <c:v>41441.333333339353</c:v>
                </c:pt>
                <c:pt idx="7442">
                  <c:v>41441.340277783798</c:v>
                </c:pt>
                <c:pt idx="7443">
                  <c:v>41441.347222228243</c:v>
                </c:pt>
                <c:pt idx="7444">
                  <c:v>41441.354166672689</c:v>
                </c:pt>
                <c:pt idx="7445">
                  <c:v>41441.361111117134</c:v>
                </c:pt>
                <c:pt idx="7446">
                  <c:v>41441.368055561579</c:v>
                </c:pt>
                <c:pt idx="7447">
                  <c:v>41441.375000006024</c:v>
                </c:pt>
                <c:pt idx="7448">
                  <c:v>41441.38194445047</c:v>
                </c:pt>
                <c:pt idx="7449">
                  <c:v>41441.388888894915</c:v>
                </c:pt>
                <c:pt idx="7450">
                  <c:v>41441.39583333936</c:v>
                </c:pt>
                <c:pt idx="7451">
                  <c:v>41441.402777783806</c:v>
                </c:pt>
                <c:pt idx="7452">
                  <c:v>41441.409722228251</c:v>
                </c:pt>
                <c:pt idx="7453">
                  <c:v>41441.416666672696</c:v>
                </c:pt>
                <c:pt idx="7454">
                  <c:v>41441.423611117141</c:v>
                </c:pt>
                <c:pt idx="7455">
                  <c:v>41441.430555561587</c:v>
                </c:pt>
                <c:pt idx="7456">
                  <c:v>41441.437500006032</c:v>
                </c:pt>
                <c:pt idx="7457">
                  <c:v>41441.444444450477</c:v>
                </c:pt>
                <c:pt idx="7458">
                  <c:v>41441.451388894922</c:v>
                </c:pt>
                <c:pt idx="7459">
                  <c:v>41441.458333339368</c:v>
                </c:pt>
                <c:pt idx="7460">
                  <c:v>41441.465277783813</c:v>
                </c:pt>
                <c:pt idx="7461">
                  <c:v>41441.472222228258</c:v>
                </c:pt>
                <c:pt idx="7462">
                  <c:v>41441.479166672703</c:v>
                </c:pt>
                <c:pt idx="7463">
                  <c:v>41441.486111117149</c:v>
                </c:pt>
                <c:pt idx="7464">
                  <c:v>41441.493055561594</c:v>
                </c:pt>
                <c:pt idx="7465">
                  <c:v>41441.500000006039</c:v>
                </c:pt>
                <c:pt idx="7466">
                  <c:v>41441.506944450484</c:v>
                </c:pt>
                <c:pt idx="7467">
                  <c:v>41441.51388889493</c:v>
                </c:pt>
                <c:pt idx="7468">
                  <c:v>41441.520833339375</c:v>
                </c:pt>
                <c:pt idx="7469">
                  <c:v>41441.52777778382</c:v>
                </c:pt>
                <c:pt idx="7470">
                  <c:v>41441.534722228265</c:v>
                </c:pt>
                <c:pt idx="7471">
                  <c:v>41441.541666672711</c:v>
                </c:pt>
                <c:pt idx="7472">
                  <c:v>41441.548611117156</c:v>
                </c:pt>
                <c:pt idx="7473">
                  <c:v>41441.555555561601</c:v>
                </c:pt>
                <c:pt idx="7474">
                  <c:v>41441.562500006046</c:v>
                </c:pt>
                <c:pt idx="7475">
                  <c:v>41441.569444450492</c:v>
                </c:pt>
                <c:pt idx="7476">
                  <c:v>41441.576388894937</c:v>
                </c:pt>
                <c:pt idx="7477">
                  <c:v>41441.583333339382</c:v>
                </c:pt>
                <c:pt idx="7478">
                  <c:v>41441.590277783827</c:v>
                </c:pt>
                <c:pt idx="7479">
                  <c:v>41441.597222228273</c:v>
                </c:pt>
                <c:pt idx="7480">
                  <c:v>41441.604166672718</c:v>
                </c:pt>
                <c:pt idx="7481">
                  <c:v>41441.611111117163</c:v>
                </c:pt>
                <c:pt idx="7482">
                  <c:v>41441.618055561608</c:v>
                </c:pt>
                <c:pt idx="7483">
                  <c:v>41441.625000006054</c:v>
                </c:pt>
                <c:pt idx="7484">
                  <c:v>41441.631944450499</c:v>
                </c:pt>
                <c:pt idx="7485">
                  <c:v>41441.638888894944</c:v>
                </c:pt>
                <c:pt idx="7486">
                  <c:v>41441.645833339389</c:v>
                </c:pt>
                <c:pt idx="7487">
                  <c:v>41441.652777783835</c:v>
                </c:pt>
                <c:pt idx="7488">
                  <c:v>41441.65972222828</c:v>
                </c:pt>
                <c:pt idx="7489">
                  <c:v>41441.666666672725</c:v>
                </c:pt>
                <c:pt idx="7490">
                  <c:v>41441.67361111717</c:v>
                </c:pt>
                <c:pt idx="7491">
                  <c:v>41441.680555561616</c:v>
                </c:pt>
                <c:pt idx="7492">
                  <c:v>41441.687500006061</c:v>
                </c:pt>
                <c:pt idx="7493">
                  <c:v>41441.694444450506</c:v>
                </c:pt>
                <c:pt idx="7494">
                  <c:v>41441.701388894951</c:v>
                </c:pt>
                <c:pt idx="7495">
                  <c:v>41441.708333339397</c:v>
                </c:pt>
                <c:pt idx="7496">
                  <c:v>41441.715277783842</c:v>
                </c:pt>
                <c:pt idx="7497">
                  <c:v>41441.722222228287</c:v>
                </c:pt>
                <c:pt idx="7498">
                  <c:v>41441.729166672732</c:v>
                </c:pt>
                <c:pt idx="7499">
                  <c:v>41441.736111117178</c:v>
                </c:pt>
                <c:pt idx="7500">
                  <c:v>41441.743055561623</c:v>
                </c:pt>
                <c:pt idx="7501">
                  <c:v>41441.750000006068</c:v>
                </c:pt>
                <c:pt idx="7502">
                  <c:v>41441.756944450513</c:v>
                </c:pt>
                <c:pt idx="7503">
                  <c:v>41441.763888894959</c:v>
                </c:pt>
                <c:pt idx="7504">
                  <c:v>41441.770833339404</c:v>
                </c:pt>
                <c:pt idx="7505">
                  <c:v>41441.777777783849</c:v>
                </c:pt>
                <c:pt idx="7506">
                  <c:v>41441.784722228294</c:v>
                </c:pt>
                <c:pt idx="7507">
                  <c:v>41441.79166667274</c:v>
                </c:pt>
                <c:pt idx="7508">
                  <c:v>41441.798611117185</c:v>
                </c:pt>
                <c:pt idx="7509">
                  <c:v>41441.80555556163</c:v>
                </c:pt>
                <c:pt idx="7510">
                  <c:v>41441.812500006075</c:v>
                </c:pt>
                <c:pt idx="7511">
                  <c:v>41441.819444450521</c:v>
                </c:pt>
                <c:pt idx="7512">
                  <c:v>41441.826388894966</c:v>
                </c:pt>
                <c:pt idx="7513">
                  <c:v>41441.833333339411</c:v>
                </c:pt>
                <c:pt idx="7514">
                  <c:v>41441.840277783856</c:v>
                </c:pt>
                <c:pt idx="7515">
                  <c:v>41441.847222228302</c:v>
                </c:pt>
                <c:pt idx="7516">
                  <c:v>41441.854166672747</c:v>
                </c:pt>
                <c:pt idx="7517">
                  <c:v>41441.861111117192</c:v>
                </c:pt>
                <c:pt idx="7518">
                  <c:v>41441.868055561637</c:v>
                </c:pt>
                <c:pt idx="7519">
                  <c:v>41441.875000006083</c:v>
                </c:pt>
                <c:pt idx="7520">
                  <c:v>41441.881944450528</c:v>
                </c:pt>
                <c:pt idx="7521">
                  <c:v>41441.888888894973</c:v>
                </c:pt>
                <c:pt idx="7522">
                  <c:v>41441.895833339418</c:v>
                </c:pt>
                <c:pt idx="7523">
                  <c:v>41441.902777783864</c:v>
                </c:pt>
                <c:pt idx="7524">
                  <c:v>41441.909722228309</c:v>
                </c:pt>
                <c:pt idx="7525">
                  <c:v>41441.916666672754</c:v>
                </c:pt>
                <c:pt idx="7526">
                  <c:v>41441.923611117199</c:v>
                </c:pt>
                <c:pt idx="7527">
                  <c:v>41441.930555561645</c:v>
                </c:pt>
                <c:pt idx="7528">
                  <c:v>41441.93750000609</c:v>
                </c:pt>
                <c:pt idx="7529">
                  <c:v>41441.944444450535</c:v>
                </c:pt>
                <c:pt idx="7530">
                  <c:v>41441.95138889498</c:v>
                </c:pt>
                <c:pt idx="7531">
                  <c:v>41441.958333339426</c:v>
                </c:pt>
                <c:pt idx="7532">
                  <c:v>41441.965277783871</c:v>
                </c:pt>
                <c:pt idx="7533">
                  <c:v>41441.972222228316</c:v>
                </c:pt>
                <c:pt idx="7534">
                  <c:v>41441.979166672761</c:v>
                </c:pt>
                <c:pt idx="7535">
                  <c:v>41441.986111117207</c:v>
                </c:pt>
                <c:pt idx="7536">
                  <c:v>41441.993055561652</c:v>
                </c:pt>
                <c:pt idx="7537">
                  <c:v>41442.000000006097</c:v>
                </c:pt>
                <c:pt idx="7538">
                  <c:v>41442.006944450543</c:v>
                </c:pt>
                <c:pt idx="7539">
                  <c:v>41442.013888894988</c:v>
                </c:pt>
                <c:pt idx="7540">
                  <c:v>41442.020833339433</c:v>
                </c:pt>
                <c:pt idx="7541">
                  <c:v>41442.027777783878</c:v>
                </c:pt>
                <c:pt idx="7542">
                  <c:v>41442.034722228324</c:v>
                </c:pt>
                <c:pt idx="7543">
                  <c:v>41442.041666672769</c:v>
                </c:pt>
                <c:pt idx="7544">
                  <c:v>41442.048611117214</c:v>
                </c:pt>
                <c:pt idx="7545">
                  <c:v>41442.055555561659</c:v>
                </c:pt>
                <c:pt idx="7546">
                  <c:v>41442.062500006105</c:v>
                </c:pt>
                <c:pt idx="7547">
                  <c:v>41442.06944445055</c:v>
                </c:pt>
                <c:pt idx="7548">
                  <c:v>41442.076388894995</c:v>
                </c:pt>
                <c:pt idx="7549">
                  <c:v>41442.08333333944</c:v>
                </c:pt>
                <c:pt idx="7550">
                  <c:v>41442.090277783886</c:v>
                </c:pt>
                <c:pt idx="7551">
                  <c:v>41442.097222228331</c:v>
                </c:pt>
                <c:pt idx="7552">
                  <c:v>41442.104166672776</c:v>
                </c:pt>
                <c:pt idx="7553">
                  <c:v>41442.111111117221</c:v>
                </c:pt>
                <c:pt idx="7554">
                  <c:v>41442.118055561667</c:v>
                </c:pt>
                <c:pt idx="7555">
                  <c:v>41442.125000006112</c:v>
                </c:pt>
                <c:pt idx="7556">
                  <c:v>41442.131944450557</c:v>
                </c:pt>
                <c:pt idx="7557">
                  <c:v>41442.138888895002</c:v>
                </c:pt>
                <c:pt idx="7558">
                  <c:v>41442.145833339448</c:v>
                </c:pt>
                <c:pt idx="7559">
                  <c:v>41442.152777783893</c:v>
                </c:pt>
                <c:pt idx="7560">
                  <c:v>41442.159722228338</c:v>
                </c:pt>
                <c:pt idx="7561">
                  <c:v>41442.166666672783</c:v>
                </c:pt>
                <c:pt idx="7562">
                  <c:v>41442.173611117229</c:v>
                </c:pt>
                <c:pt idx="7563">
                  <c:v>41442.180555561674</c:v>
                </c:pt>
                <c:pt idx="7564">
                  <c:v>41442.187500006119</c:v>
                </c:pt>
                <c:pt idx="7565">
                  <c:v>41442.194444450564</c:v>
                </c:pt>
                <c:pt idx="7566">
                  <c:v>41442.20138889501</c:v>
                </c:pt>
                <c:pt idx="7567">
                  <c:v>41442.208333339455</c:v>
                </c:pt>
                <c:pt idx="7568">
                  <c:v>41442.2152777839</c:v>
                </c:pt>
                <c:pt idx="7569">
                  <c:v>41442.222222228345</c:v>
                </c:pt>
                <c:pt idx="7570">
                  <c:v>41442.229166672791</c:v>
                </c:pt>
                <c:pt idx="7571">
                  <c:v>41442.236111117236</c:v>
                </c:pt>
                <c:pt idx="7572">
                  <c:v>41442.243055561681</c:v>
                </c:pt>
                <c:pt idx="7573">
                  <c:v>41442.250000006126</c:v>
                </c:pt>
                <c:pt idx="7574">
                  <c:v>41442.256944450572</c:v>
                </c:pt>
                <c:pt idx="7575">
                  <c:v>41442.263888895017</c:v>
                </c:pt>
                <c:pt idx="7576">
                  <c:v>41442.270833339462</c:v>
                </c:pt>
                <c:pt idx="7577">
                  <c:v>41442.277777783907</c:v>
                </c:pt>
                <c:pt idx="7578">
                  <c:v>41442.284722228353</c:v>
                </c:pt>
                <c:pt idx="7579">
                  <c:v>41442.291666672798</c:v>
                </c:pt>
                <c:pt idx="7580">
                  <c:v>41442.298611117243</c:v>
                </c:pt>
                <c:pt idx="7581">
                  <c:v>41442.305555561688</c:v>
                </c:pt>
                <c:pt idx="7582">
                  <c:v>41442.312500006134</c:v>
                </c:pt>
                <c:pt idx="7583">
                  <c:v>41442.319444450579</c:v>
                </c:pt>
                <c:pt idx="7584">
                  <c:v>41442.326388895024</c:v>
                </c:pt>
                <c:pt idx="7585">
                  <c:v>41442.333333339469</c:v>
                </c:pt>
                <c:pt idx="7586">
                  <c:v>41442.340277783915</c:v>
                </c:pt>
                <c:pt idx="7587">
                  <c:v>41442.34722222836</c:v>
                </c:pt>
                <c:pt idx="7588">
                  <c:v>41442.354166672805</c:v>
                </c:pt>
                <c:pt idx="7589">
                  <c:v>41442.36111111725</c:v>
                </c:pt>
                <c:pt idx="7590">
                  <c:v>41442.368055561696</c:v>
                </c:pt>
                <c:pt idx="7591">
                  <c:v>41442.375000006141</c:v>
                </c:pt>
                <c:pt idx="7592">
                  <c:v>41442.381944450586</c:v>
                </c:pt>
                <c:pt idx="7593">
                  <c:v>41442.388888895031</c:v>
                </c:pt>
                <c:pt idx="7594">
                  <c:v>41442.395833339477</c:v>
                </c:pt>
                <c:pt idx="7595">
                  <c:v>41442.402777783922</c:v>
                </c:pt>
                <c:pt idx="7596">
                  <c:v>41442.409722228367</c:v>
                </c:pt>
                <c:pt idx="7597">
                  <c:v>41442.416666672812</c:v>
                </c:pt>
                <c:pt idx="7598">
                  <c:v>41442.423611117258</c:v>
                </c:pt>
                <c:pt idx="7599">
                  <c:v>41442.430555561703</c:v>
                </c:pt>
                <c:pt idx="7600">
                  <c:v>41442.437500006148</c:v>
                </c:pt>
                <c:pt idx="7601">
                  <c:v>41442.444444450593</c:v>
                </c:pt>
                <c:pt idx="7602">
                  <c:v>41442.451388895039</c:v>
                </c:pt>
                <c:pt idx="7603">
                  <c:v>41442.458333339484</c:v>
                </c:pt>
                <c:pt idx="7604">
                  <c:v>41442.465277783929</c:v>
                </c:pt>
                <c:pt idx="7605">
                  <c:v>41442.472222228374</c:v>
                </c:pt>
                <c:pt idx="7606">
                  <c:v>41442.47916667282</c:v>
                </c:pt>
                <c:pt idx="7607">
                  <c:v>41442.486111117265</c:v>
                </c:pt>
                <c:pt idx="7608">
                  <c:v>41442.49305556171</c:v>
                </c:pt>
                <c:pt idx="7609">
                  <c:v>41442.500000006155</c:v>
                </c:pt>
                <c:pt idx="7610">
                  <c:v>41442.506944450601</c:v>
                </c:pt>
                <c:pt idx="7611">
                  <c:v>41442.513888895046</c:v>
                </c:pt>
                <c:pt idx="7612">
                  <c:v>41442.520833339491</c:v>
                </c:pt>
                <c:pt idx="7613">
                  <c:v>41442.527777783936</c:v>
                </c:pt>
                <c:pt idx="7614">
                  <c:v>41442.534722228382</c:v>
                </c:pt>
                <c:pt idx="7615">
                  <c:v>41442.541666672827</c:v>
                </c:pt>
                <c:pt idx="7616">
                  <c:v>41442.548611117272</c:v>
                </c:pt>
                <c:pt idx="7617">
                  <c:v>41442.555555561717</c:v>
                </c:pt>
                <c:pt idx="7618">
                  <c:v>41442.562500006163</c:v>
                </c:pt>
                <c:pt idx="7619">
                  <c:v>41442.569444450608</c:v>
                </c:pt>
                <c:pt idx="7620">
                  <c:v>41442.576388895053</c:v>
                </c:pt>
                <c:pt idx="7621">
                  <c:v>41442.583333339498</c:v>
                </c:pt>
                <c:pt idx="7622">
                  <c:v>41442.590277783944</c:v>
                </c:pt>
                <c:pt idx="7623">
                  <c:v>41442.597222228389</c:v>
                </c:pt>
                <c:pt idx="7624">
                  <c:v>41442.604166672834</c:v>
                </c:pt>
                <c:pt idx="7625">
                  <c:v>41442.61111111728</c:v>
                </c:pt>
                <c:pt idx="7626">
                  <c:v>41442.618055561725</c:v>
                </c:pt>
                <c:pt idx="7627">
                  <c:v>41442.62500000617</c:v>
                </c:pt>
                <c:pt idx="7628">
                  <c:v>41442.631944450615</c:v>
                </c:pt>
                <c:pt idx="7629">
                  <c:v>41442.638888895061</c:v>
                </c:pt>
                <c:pt idx="7630">
                  <c:v>41442.645833339506</c:v>
                </c:pt>
                <c:pt idx="7631">
                  <c:v>41442.652777783951</c:v>
                </c:pt>
                <c:pt idx="7632">
                  <c:v>41442.659722228396</c:v>
                </c:pt>
                <c:pt idx="7633">
                  <c:v>41442.666666672842</c:v>
                </c:pt>
                <c:pt idx="7634">
                  <c:v>41442.673611117287</c:v>
                </c:pt>
                <c:pt idx="7635">
                  <c:v>41442.680555561732</c:v>
                </c:pt>
                <c:pt idx="7636">
                  <c:v>41442.687500006177</c:v>
                </c:pt>
                <c:pt idx="7637">
                  <c:v>41442.694444450623</c:v>
                </c:pt>
                <c:pt idx="7638">
                  <c:v>41442.701388895068</c:v>
                </c:pt>
                <c:pt idx="7639">
                  <c:v>41442.708333339513</c:v>
                </c:pt>
                <c:pt idx="7640">
                  <c:v>41442.715277783958</c:v>
                </c:pt>
                <c:pt idx="7641">
                  <c:v>41442.722222228404</c:v>
                </c:pt>
                <c:pt idx="7642">
                  <c:v>41442.729166672849</c:v>
                </c:pt>
                <c:pt idx="7643">
                  <c:v>41442.736111117294</c:v>
                </c:pt>
                <c:pt idx="7644">
                  <c:v>41442.743055561739</c:v>
                </c:pt>
                <c:pt idx="7645">
                  <c:v>41442.750000006185</c:v>
                </c:pt>
                <c:pt idx="7646">
                  <c:v>41442.75694445063</c:v>
                </c:pt>
                <c:pt idx="7647">
                  <c:v>41442.763888895075</c:v>
                </c:pt>
                <c:pt idx="7648">
                  <c:v>41442.77083333952</c:v>
                </c:pt>
                <c:pt idx="7649">
                  <c:v>41442.777777783966</c:v>
                </c:pt>
                <c:pt idx="7650">
                  <c:v>41442.784722228411</c:v>
                </c:pt>
                <c:pt idx="7651">
                  <c:v>41442.791666672856</c:v>
                </c:pt>
                <c:pt idx="7652">
                  <c:v>41442.798611117301</c:v>
                </c:pt>
                <c:pt idx="7653">
                  <c:v>41442.805555561747</c:v>
                </c:pt>
                <c:pt idx="7654">
                  <c:v>41442.812500006192</c:v>
                </c:pt>
                <c:pt idx="7655">
                  <c:v>41442.819444450637</c:v>
                </c:pt>
                <c:pt idx="7656">
                  <c:v>41442.826388895082</c:v>
                </c:pt>
                <c:pt idx="7657">
                  <c:v>41442.833333339528</c:v>
                </c:pt>
                <c:pt idx="7658">
                  <c:v>41442.840277783973</c:v>
                </c:pt>
                <c:pt idx="7659">
                  <c:v>41442.847222228418</c:v>
                </c:pt>
                <c:pt idx="7660">
                  <c:v>41442.854166672863</c:v>
                </c:pt>
                <c:pt idx="7661">
                  <c:v>41442.861111117309</c:v>
                </c:pt>
                <c:pt idx="7662">
                  <c:v>41442.868055561754</c:v>
                </c:pt>
                <c:pt idx="7663">
                  <c:v>41442.875000006199</c:v>
                </c:pt>
                <c:pt idx="7664">
                  <c:v>41442.881944450644</c:v>
                </c:pt>
                <c:pt idx="7665">
                  <c:v>41442.88888889509</c:v>
                </c:pt>
                <c:pt idx="7666">
                  <c:v>41442.895833339535</c:v>
                </c:pt>
                <c:pt idx="7667">
                  <c:v>41442.90277778398</c:v>
                </c:pt>
                <c:pt idx="7668">
                  <c:v>41442.909722228425</c:v>
                </c:pt>
                <c:pt idx="7669">
                  <c:v>41442.916666672871</c:v>
                </c:pt>
                <c:pt idx="7670">
                  <c:v>41442.923611117316</c:v>
                </c:pt>
                <c:pt idx="7671">
                  <c:v>41442.930555561761</c:v>
                </c:pt>
                <c:pt idx="7672">
                  <c:v>41442.937500006206</c:v>
                </c:pt>
                <c:pt idx="7673">
                  <c:v>41442.944444450652</c:v>
                </c:pt>
                <c:pt idx="7674">
                  <c:v>41442.951388895097</c:v>
                </c:pt>
                <c:pt idx="7675">
                  <c:v>41442.958333339542</c:v>
                </c:pt>
                <c:pt idx="7676">
                  <c:v>41442.965277783987</c:v>
                </c:pt>
                <c:pt idx="7677">
                  <c:v>41442.972222228433</c:v>
                </c:pt>
                <c:pt idx="7678">
                  <c:v>41442.979166672878</c:v>
                </c:pt>
                <c:pt idx="7679">
                  <c:v>41442.986111117323</c:v>
                </c:pt>
                <c:pt idx="7680">
                  <c:v>41442.993055561768</c:v>
                </c:pt>
                <c:pt idx="7681">
                  <c:v>41443.000000006214</c:v>
                </c:pt>
                <c:pt idx="7682">
                  <c:v>41443.006944450659</c:v>
                </c:pt>
                <c:pt idx="7683">
                  <c:v>41443.013888895104</c:v>
                </c:pt>
                <c:pt idx="7684">
                  <c:v>41443.020833339549</c:v>
                </c:pt>
                <c:pt idx="7685">
                  <c:v>41443.027777783995</c:v>
                </c:pt>
                <c:pt idx="7686">
                  <c:v>41443.03472222844</c:v>
                </c:pt>
                <c:pt idx="7687">
                  <c:v>41443.041666672885</c:v>
                </c:pt>
                <c:pt idx="7688">
                  <c:v>41443.04861111733</c:v>
                </c:pt>
                <c:pt idx="7689">
                  <c:v>41443.055555561776</c:v>
                </c:pt>
                <c:pt idx="7690">
                  <c:v>41443.062500006221</c:v>
                </c:pt>
                <c:pt idx="7691">
                  <c:v>41443.069444450666</c:v>
                </c:pt>
                <c:pt idx="7692">
                  <c:v>41443.076388895111</c:v>
                </c:pt>
                <c:pt idx="7693">
                  <c:v>41443.083333339557</c:v>
                </c:pt>
                <c:pt idx="7694">
                  <c:v>41443.090277784002</c:v>
                </c:pt>
                <c:pt idx="7695">
                  <c:v>41443.097222228447</c:v>
                </c:pt>
                <c:pt idx="7696">
                  <c:v>41443.104166672892</c:v>
                </c:pt>
                <c:pt idx="7697">
                  <c:v>41443.111111117338</c:v>
                </c:pt>
                <c:pt idx="7698">
                  <c:v>41443.118055561783</c:v>
                </c:pt>
                <c:pt idx="7699">
                  <c:v>41443.125000006228</c:v>
                </c:pt>
                <c:pt idx="7700">
                  <c:v>41443.131944450673</c:v>
                </c:pt>
                <c:pt idx="7701">
                  <c:v>41443.138888895119</c:v>
                </c:pt>
                <c:pt idx="7702">
                  <c:v>41443.145833339564</c:v>
                </c:pt>
                <c:pt idx="7703">
                  <c:v>41443.152777784009</c:v>
                </c:pt>
                <c:pt idx="7704">
                  <c:v>41443.159722228454</c:v>
                </c:pt>
                <c:pt idx="7705">
                  <c:v>41443.1666666729</c:v>
                </c:pt>
                <c:pt idx="7706">
                  <c:v>41443.173611117345</c:v>
                </c:pt>
                <c:pt idx="7707">
                  <c:v>41443.18055556179</c:v>
                </c:pt>
                <c:pt idx="7708">
                  <c:v>41443.187500006235</c:v>
                </c:pt>
                <c:pt idx="7709">
                  <c:v>41443.194444450681</c:v>
                </c:pt>
                <c:pt idx="7710">
                  <c:v>41443.201388895126</c:v>
                </c:pt>
                <c:pt idx="7711">
                  <c:v>41443.208333339571</c:v>
                </c:pt>
                <c:pt idx="7712">
                  <c:v>41443.215277784017</c:v>
                </c:pt>
                <c:pt idx="7713">
                  <c:v>41443.222222228462</c:v>
                </c:pt>
                <c:pt idx="7714">
                  <c:v>41443.229166672907</c:v>
                </c:pt>
                <c:pt idx="7715">
                  <c:v>41443.236111117352</c:v>
                </c:pt>
                <c:pt idx="7716">
                  <c:v>41443.243055561798</c:v>
                </c:pt>
                <c:pt idx="7717">
                  <c:v>41443.250000006243</c:v>
                </c:pt>
                <c:pt idx="7718">
                  <c:v>41443.256944450688</c:v>
                </c:pt>
                <c:pt idx="7719">
                  <c:v>41443.263888895133</c:v>
                </c:pt>
                <c:pt idx="7720">
                  <c:v>41443.270833339579</c:v>
                </c:pt>
                <c:pt idx="7721">
                  <c:v>41443.277777784024</c:v>
                </c:pt>
                <c:pt idx="7722">
                  <c:v>41443.284722228469</c:v>
                </c:pt>
                <c:pt idx="7723">
                  <c:v>41443.291666672914</c:v>
                </c:pt>
                <c:pt idx="7724">
                  <c:v>41443.29861111736</c:v>
                </c:pt>
                <c:pt idx="7725">
                  <c:v>41443.305555561805</c:v>
                </c:pt>
                <c:pt idx="7726">
                  <c:v>41443.31250000625</c:v>
                </c:pt>
                <c:pt idx="7727">
                  <c:v>41443.319444450695</c:v>
                </c:pt>
                <c:pt idx="7728">
                  <c:v>41443.326388895141</c:v>
                </c:pt>
                <c:pt idx="7729">
                  <c:v>41443.333333339586</c:v>
                </c:pt>
                <c:pt idx="7730">
                  <c:v>41443.340277784031</c:v>
                </c:pt>
                <c:pt idx="7731">
                  <c:v>41443.347222228476</c:v>
                </c:pt>
                <c:pt idx="7732">
                  <c:v>41443.354166672922</c:v>
                </c:pt>
                <c:pt idx="7733">
                  <c:v>41443.361111117367</c:v>
                </c:pt>
                <c:pt idx="7734">
                  <c:v>41443.368055561812</c:v>
                </c:pt>
                <c:pt idx="7735">
                  <c:v>41443.375000006257</c:v>
                </c:pt>
                <c:pt idx="7736">
                  <c:v>41443.381944450703</c:v>
                </c:pt>
                <c:pt idx="7737">
                  <c:v>41443.388888895148</c:v>
                </c:pt>
                <c:pt idx="7738">
                  <c:v>41443.395833339593</c:v>
                </c:pt>
                <c:pt idx="7739">
                  <c:v>41443.402777784038</c:v>
                </c:pt>
                <c:pt idx="7740">
                  <c:v>41443.409722228484</c:v>
                </c:pt>
                <c:pt idx="7741">
                  <c:v>41443.416666672929</c:v>
                </c:pt>
                <c:pt idx="7742">
                  <c:v>41443.423611117374</c:v>
                </c:pt>
                <c:pt idx="7743">
                  <c:v>41443.430555561819</c:v>
                </c:pt>
                <c:pt idx="7744">
                  <c:v>41443.437500006265</c:v>
                </c:pt>
                <c:pt idx="7745">
                  <c:v>41443.44444445071</c:v>
                </c:pt>
                <c:pt idx="7746">
                  <c:v>41443.451388895155</c:v>
                </c:pt>
                <c:pt idx="7747">
                  <c:v>41443.4583333396</c:v>
                </c:pt>
                <c:pt idx="7748">
                  <c:v>41443.465277784046</c:v>
                </c:pt>
                <c:pt idx="7749">
                  <c:v>41443.472222228491</c:v>
                </c:pt>
                <c:pt idx="7750">
                  <c:v>41443.479166672936</c:v>
                </c:pt>
                <c:pt idx="7751">
                  <c:v>41443.486111117381</c:v>
                </c:pt>
                <c:pt idx="7752">
                  <c:v>41443.493055561827</c:v>
                </c:pt>
                <c:pt idx="7753">
                  <c:v>41443.500000006272</c:v>
                </c:pt>
                <c:pt idx="7754">
                  <c:v>41443.506944450717</c:v>
                </c:pt>
                <c:pt idx="7755">
                  <c:v>41443.513888895162</c:v>
                </c:pt>
                <c:pt idx="7756">
                  <c:v>41443.520833339608</c:v>
                </c:pt>
                <c:pt idx="7757">
                  <c:v>41443.527777784053</c:v>
                </c:pt>
                <c:pt idx="7758">
                  <c:v>41443.534722228498</c:v>
                </c:pt>
                <c:pt idx="7759">
                  <c:v>41443.541666672943</c:v>
                </c:pt>
                <c:pt idx="7760">
                  <c:v>41443.548611117389</c:v>
                </c:pt>
                <c:pt idx="7761">
                  <c:v>41443.555555561834</c:v>
                </c:pt>
                <c:pt idx="7762">
                  <c:v>41443.562500006279</c:v>
                </c:pt>
                <c:pt idx="7763">
                  <c:v>41443.569444450724</c:v>
                </c:pt>
                <c:pt idx="7764">
                  <c:v>41443.57638889517</c:v>
                </c:pt>
                <c:pt idx="7765">
                  <c:v>41443.583333339615</c:v>
                </c:pt>
                <c:pt idx="7766">
                  <c:v>41443.59027778406</c:v>
                </c:pt>
                <c:pt idx="7767">
                  <c:v>41443.597222228505</c:v>
                </c:pt>
                <c:pt idx="7768">
                  <c:v>41443.604166672951</c:v>
                </c:pt>
                <c:pt idx="7769">
                  <c:v>41443.611111117396</c:v>
                </c:pt>
                <c:pt idx="7770">
                  <c:v>41443.618055561841</c:v>
                </c:pt>
                <c:pt idx="7771">
                  <c:v>41443.625000006286</c:v>
                </c:pt>
                <c:pt idx="7772">
                  <c:v>41443.631944450732</c:v>
                </c:pt>
                <c:pt idx="7773">
                  <c:v>41443.638888895177</c:v>
                </c:pt>
                <c:pt idx="7774">
                  <c:v>41443.645833339622</c:v>
                </c:pt>
                <c:pt idx="7775">
                  <c:v>41443.652777784067</c:v>
                </c:pt>
                <c:pt idx="7776">
                  <c:v>41443.659722228513</c:v>
                </c:pt>
                <c:pt idx="7777">
                  <c:v>41443.666666672958</c:v>
                </c:pt>
                <c:pt idx="7778">
                  <c:v>41443.673611117403</c:v>
                </c:pt>
                <c:pt idx="7779">
                  <c:v>41443.680555561848</c:v>
                </c:pt>
                <c:pt idx="7780">
                  <c:v>41443.687500006294</c:v>
                </c:pt>
                <c:pt idx="7781">
                  <c:v>41443.694444450739</c:v>
                </c:pt>
                <c:pt idx="7782">
                  <c:v>41443.701388895184</c:v>
                </c:pt>
                <c:pt idx="7783">
                  <c:v>41443.708333339629</c:v>
                </c:pt>
                <c:pt idx="7784">
                  <c:v>41443.715277784075</c:v>
                </c:pt>
                <c:pt idx="7785">
                  <c:v>41443.72222222852</c:v>
                </c:pt>
                <c:pt idx="7786">
                  <c:v>41443.729166672965</c:v>
                </c:pt>
                <c:pt idx="7787">
                  <c:v>41443.73611111741</c:v>
                </c:pt>
                <c:pt idx="7788">
                  <c:v>41443.743055561856</c:v>
                </c:pt>
                <c:pt idx="7789">
                  <c:v>41443.750000006301</c:v>
                </c:pt>
                <c:pt idx="7790">
                  <c:v>41443.756944450746</c:v>
                </c:pt>
                <c:pt idx="7791">
                  <c:v>41443.763888895191</c:v>
                </c:pt>
                <c:pt idx="7792">
                  <c:v>41443.770833339637</c:v>
                </c:pt>
                <c:pt idx="7793">
                  <c:v>41443.777777784082</c:v>
                </c:pt>
                <c:pt idx="7794">
                  <c:v>41443.784722228527</c:v>
                </c:pt>
                <c:pt idx="7795">
                  <c:v>41443.791666672972</c:v>
                </c:pt>
                <c:pt idx="7796">
                  <c:v>41443.798611117418</c:v>
                </c:pt>
                <c:pt idx="7797">
                  <c:v>41443.805555561863</c:v>
                </c:pt>
                <c:pt idx="7798">
                  <c:v>41443.812500006308</c:v>
                </c:pt>
                <c:pt idx="7799">
                  <c:v>41443.819444450754</c:v>
                </c:pt>
                <c:pt idx="7800">
                  <c:v>41443.826388895199</c:v>
                </c:pt>
                <c:pt idx="7801">
                  <c:v>41443.833333339644</c:v>
                </c:pt>
                <c:pt idx="7802">
                  <c:v>41443.840277784089</c:v>
                </c:pt>
                <c:pt idx="7803">
                  <c:v>41443.847222228535</c:v>
                </c:pt>
                <c:pt idx="7804">
                  <c:v>41443.85416667298</c:v>
                </c:pt>
                <c:pt idx="7805">
                  <c:v>41443.861111117425</c:v>
                </c:pt>
                <c:pt idx="7806">
                  <c:v>41443.86805556187</c:v>
                </c:pt>
                <c:pt idx="7807">
                  <c:v>41443.875000006316</c:v>
                </c:pt>
                <c:pt idx="7808">
                  <c:v>41443.881944450761</c:v>
                </c:pt>
                <c:pt idx="7809">
                  <c:v>41443.888888895206</c:v>
                </c:pt>
                <c:pt idx="7810">
                  <c:v>41443.895833339651</c:v>
                </c:pt>
                <c:pt idx="7811">
                  <c:v>41443.902777784097</c:v>
                </c:pt>
                <c:pt idx="7812">
                  <c:v>41443.909722228542</c:v>
                </c:pt>
                <c:pt idx="7813">
                  <c:v>41443.916666672987</c:v>
                </c:pt>
                <c:pt idx="7814">
                  <c:v>41443.923611117432</c:v>
                </c:pt>
                <c:pt idx="7815">
                  <c:v>41443.930555561878</c:v>
                </c:pt>
                <c:pt idx="7816">
                  <c:v>41443.937500006323</c:v>
                </c:pt>
                <c:pt idx="7817">
                  <c:v>41443.944444450768</c:v>
                </c:pt>
                <c:pt idx="7818">
                  <c:v>41443.951388895213</c:v>
                </c:pt>
                <c:pt idx="7819">
                  <c:v>41443.958333339659</c:v>
                </c:pt>
                <c:pt idx="7820">
                  <c:v>41443.965277784104</c:v>
                </c:pt>
                <c:pt idx="7821">
                  <c:v>41443.972222228549</c:v>
                </c:pt>
                <c:pt idx="7822">
                  <c:v>41443.979166672994</c:v>
                </c:pt>
                <c:pt idx="7823">
                  <c:v>41443.98611111744</c:v>
                </c:pt>
                <c:pt idx="7824">
                  <c:v>41443.993055561885</c:v>
                </c:pt>
                <c:pt idx="7825">
                  <c:v>41444.00000000633</c:v>
                </c:pt>
                <c:pt idx="7826">
                  <c:v>41444.006944450775</c:v>
                </c:pt>
                <c:pt idx="7827">
                  <c:v>41444.013888895221</c:v>
                </c:pt>
                <c:pt idx="7828">
                  <c:v>41444.020833339666</c:v>
                </c:pt>
                <c:pt idx="7829">
                  <c:v>41444.027777784111</c:v>
                </c:pt>
                <c:pt idx="7830">
                  <c:v>41444.034722228556</c:v>
                </c:pt>
                <c:pt idx="7831">
                  <c:v>41444.041666673002</c:v>
                </c:pt>
                <c:pt idx="7832">
                  <c:v>41444.048611117447</c:v>
                </c:pt>
                <c:pt idx="7833">
                  <c:v>41444.055555561892</c:v>
                </c:pt>
                <c:pt idx="7834">
                  <c:v>41444.062500006337</c:v>
                </c:pt>
                <c:pt idx="7835">
                  <c:v>41444.069444450783</c:v>
                </c:pt>
                <c:pt idx="7836">
                  <c:v>41444.076388895228</c:v>
                </c:pt>
                <c:pt idx="7837">
                  <c:v>41444.083333339673</c:v>
                </c:pt>
                <c:pt idx="7838">
                  <c:v>41444.090277784118</c:v>
                </c:pt>
                <c:pt idx="7839">
                  <c:v>41444.097222228564</c:v>
                </c:pt>
                <c:pt idx="7840">
                  <c:v>41444.104166673009</c:v>
                </c:pt>
                <c:pt idx="7841">
                  <c:v>41444.111111117454</c:v>
                </c:pt>
                <c:pt idx="7842">
                  <c:v>41444.118055561899</c:v>
                </c:pt>
                <c:pt idx="7843">
                  <c:v>41444.125000006345</c:v>
                </c:pt>
                <c:pt idx="7844">
                  <c:v>41444.13194445079</c:v>
                </c:pt>
                <c:pt idx="7845">
                  <c:v>41444.138888895235</c:v>
                </c:pt>
                <c:pt idx="7846">
                  <c:v>41444.14583333968</c:v>
                </c:pt>
                <c:pt idx="7847">
                  <c:v>41444.152777784126</c:v>
                </c:pt>
                <c:pt idx="7848">
                  <c:v>41444.159722228571</c:v>
                </c:pt>
                <c:pt idx="7849">
                  <c:v>41444.166666673016</c:v>
                </c:pt>
                <c:pt idx="7850">
                  <c:v>41444.173611117461</c:v>
                </c:pt>
                <c:pt idx="7851">
                  <c:v>41444.180555561907</c:v>
                </c:pt>
                <c:pt idx="7852">
                  <c:v>41444.187500006352</c:v>
                </c:pt>
                <c:pt idx="7853">
                  <c:v>41444.194444450797</c:v>
                </c:pt>
                <c:pt idx="7854">
                  <c:v>41444.201388895242</c:v>
                </c:pt>
                <c:pt idx="7855">
                  <c:v>41444.208333339688</c:v>
                </c:pt>
                <c:pt idx="7856">
                  <c:v>41444.215277784133</c:v>
                </c:pt>
                <c:pt idx="7857">
                  <c:v>41444.222222228578</c:v>
                </c:pt>
                <c:pt idx="7858">
                  <c:v>41444.229166673023</c:v>
                </c:pt>
                <c:pt idx="7859">
                  <c:v>41444.236111117469</c:v>
                </c:pt>
                <c:pt idx="7860">
                  <c:v>41444.243055561914</c:v>
                </c:pt>
                <c:pt idx="7861">
                  <c:v>41444.250000006359</c:v>
                </c:pt>
                <c:pt idx="7862">
                  <c:v>41444.256944450804</c:v>
                </c:pt>
                <c:pt idx="7863">
                  <c:v>41444.26388889525</c:v>
                </c:pt>
                <c:pt idx="7864">
                  <c:v>41444.270833339695</c:v>
                </c:pt>
                <c:pt idx="7865">
                  <c:v>41444.27777778414</c:v>
                </c:pt>
                <c:pt idx="7866">
                  <c:v>41444.284722228585</c:v>
                </c:pt>
                <c:pt idx="7867">
                  <c:v>41444.291666673031</c:v>
                </c:pt>
                <c:pt idx="7868">
                  <c:v>41444.298611117476</c:v>
                </c:pt>
                <c:pt idx="7869">
                  <c:v>41444.305555561921</c:v>
                </c:pt>
                <c:pt idx="7870">
                  <c:v>41444.312500006366</c:v>
                </c:pt>
                <c:pt idx="7871">
                  <c:v>41444.319444450812</c:v>
                </c:pt>
                <c:pt idx="7872">
                  <c:v>41444.326388895257</c:v>
                </c:pt>
                <c:pt idx="7873">
                  <c:v>41444.333333339702</c:v>
                </c:pt>
                <c:pt idx="7874">
                  <c:v>41444.340277784147</c:v>
                </c:pt>
                <c:pt idx="7875">
                  <c:v>41444.347222228593</c:v>
                </c:pt>
                <c:pt idx="7876">
                  <c:v>41444.354166673038</c:v>
                </c:pt>
                <c:pt idx="7877">
                  <c:v>41444.361111117483</c:v>
                </c:pt>
                <c:pt idx="7878">
                  <c:v>41444.368055561928</c:v>
                </c:pt>
                <c:pt idx="7879">
                  <c:v>41444.375000006374</c:v>
                </c:pt>
                <c:pt idx="7880">
                  <c:v>41444.381944450819</c:v>
                </c:pt>
                <c:pt idx="7881">
                  <c:v>41444.388888895264</c:v>
                </c:pt>
                <c:pt idx="7882">
                  <c:v>41444.395833339709</c:v>
                </c:pt>
                <c:pt idx="7883">
                  <c:v>41444.402777784155</c:v>
                </c:pt>
                <c:pt idx="7884">
                  <c:v>41444.4097222286</c:v>
                </c:pt>
                <c:pt idx="7885">
                  <c:v>41444.416666673045</c:v>
                </c:pt>
                <c:pt idx="7886">
                  <c:v>41444.423611117491</c:v>
                </c:pt>
                <c:pt idx="7887">
                  <c:v>41444.430555561936</c:v>
                </c:pt>
                <c:pt idx="7888">
                  <c:v>41444.437500006381</c:v>
                </c:pt>
                <c:pt idx="7889">
                  <c:v>41444.444444450826</c:v>
                </c:pt>
                <c:pt idx="7890">
                  <c:v>41444.451388895272</c:v>
                </c:pt>
                <c:pt idx="7891">
                  <c:v>41444.458333339717</c:v>
                </c:pt>
                <c:pt idx="7892">
                  <c:v>41444.465277784162</c:v>
                </c:pt>
                <c:pt idx="7893">
                  <c:v>41444.472222228607</c:v>
                </c:pt>
                <c:pt idx="7894">
                  <c:v>41444.479166673053</c:v>
                </c:pt>
                <c:pt idx="7895">
                  <c:v>41444.486111117498</c:v>
                </c:pt>
                <c:pt idx="7896">
                  <c:v>41444.493055561943</c:v>
                </c:pt>
                <c:pt idx="7897">
                  <c:v>41444.500000006388</c:v>
                </c:pt>
                <c:pt idx="7898">
                  <c:v>41444.506944450834</c:v>
                </c:pt>
                <c:pt idx="7899">
                  <c:v>41444.513888895279</c:v>
                </c:pt>
                <c:pt idx="7900">
                  <c:v>41444.520833339724</c:v>
                </c:pt>
                <c:pt idx="7901">
                  <c:v>41444.527777784169</c:v>
                </c:pt>
                <c:pt idx="7902">
                  <c:v>41444.534722228615</c:v>
                </c:pt>
                <c:pt idx="7903">
                  <c:v>41444.54166667306</c:v>
                </c:pt>
                <c:pt idx="7904">
                  <c:v>41444.548611117505</c:v>
                </c:pt>
                <c:pt idx="7905">
                  <c:v>41444.55555556195</c:v>
                </c:pt>
                <c:pt idx="7906">
                  <c:v>41444.562500006396</c:v>
                </c:pt>
                <c:pt idx="7907">
                  <c:v>41444.569444450841</c:v>
                </c:pt>
                <c:pt idx="7908">
                  <c:v>41444.576388895286</c:v>
                </c:pt>
                <c:pt idx="7909">
                  <c:v>41444.583333339731</c:v>
                </c:pt>
                <c:pt idx="7910">
                  <c:v>41444.590277784177</c:v>
                </c:pt>
                <c:pt idx="7911">
                  <c:v>41444.597222228622</c:v>
                </c:pt>
                <c:pt idx="7912">
                  <c:v>41444.604166673067</c:v>
                </c:pt>
                <c:pt idx="7913">
                  <c:v>41444.611111117512</c:v>
                </c:pt>
                <c:pt idx="7914">
                  <c:v>41444.618055561958</c:v>
                </c:pt>
                <c:pt idx="7915">
                  <c:v>41444.625000006403</c:v>
                </c:pt>
                <c:pt idx="7916">
                  <c:v>41444.631944450848</c:v>
                </c:pt>
                <c:pt idx="7917">
                  <c:v>41444.638888895293</c:v>
                </c:pt>
                <c:pt idx="7918">
                  <c:v>41444.645833339739</c:v>
                </c:pt>
                <c:pt idx="7919">
                  <c:v>41444.652777784184</c:v>
                </c:pt>
                <c:pt idx="7920">
                  <c:v>41444.659722228629</c:v>
                </c:pt>
                <c:pt idx="7921">
                  <c:v>41444.666666673074</c:v>
                </c:pt>
                <c:pt idx="7922">
                  <c:v>41444.67361111752</c:v>
                </c:pt>
                <c:pt idx="7923">
                  <c:v>41444.680555561965</c:v>
                </c:pt>
                <c:pt idx="7924">
                  <c:v>41444.68750000641</c:v>
                </c:pt>
                <c:pt idx="7925">
                  <c:v>41444.694444450855</c:v>
                </c:pt>
                <c:pt idx="7926">
                  <c:v>41444.701388895301</c:v>
                </c:pt>
                <c:pt idx="7927">
                  <c:v>41444.708333339746</c:v>
                </c:pt>
                <c:pt idx="7928">
                  <c:v>41444.715277784191</c:v>
                </c:pt>
                <c:pt idx="7929">
                  <c:v>41444.722222228636</c:v>
                </c:pt>
                <c:pt idx="7930">
                  <c:v>41444.729166673082</c:v>
                </c:pt>
                <c:pt idx="7931">
                  <c:v>41444.736111117527</c:v>
                </c:pt>
                <c:pt idx="7932">
                  <c:v>41444.743055561972</c:v>
                </c:pt>
                <c:pt idx="7933">
                  <c:v>41444.750000006417</c:v>
                </c:pt>
                <c:pt idx="7934">
                  <c:v>41444.756944450863</c:v>
                </c:pt>
                <c:pt idx="7935">
                  <c:v>41444.763888895308</c:v>
                </c:pt>
                <c:pt idx="7936">
                  <c:v>41444.770833339753</c:v>
                </c:pt>
                <c:pt idx="7937">
                  <c:v>41444.777777784198</c:v>
                </c:pt>
                <c:pt idx="7938">
                  <c:v>41444.784722228644</c:v>
                </c:pt>
                <c:pt idx="7939">
                  <c:v>41444.791666673089</c:v>
                </c:pt>
                <c:pt idx="7940">
                  <c:v>41444.798611117534</c:v>
                </c:pt>
                <c:pt idx="7941">
                  <c:v>41444.805555561979</c:v>
                </c:pt>
                <c:pt idx="7942">
                  <c:v>41444.812500006425</c:v>
                </c:pt>
                <c:pt idx="7943">
                  <c:v>41444.81944445087</c:v>
                </c:pt>
                <c:pt idx="7944">
                  <c:v>41444.826388895315</c:v>
                </c:pt>
                <c:pt idx="7945">
                  <c:v>41444.83333333976</c:v>
                </c:pt>
                <c:pt idx="7946">
                  <c:v>41444.840277784206</c:v>
                </c:pt>
                <c:pt idx="7947">
                  <c:v>41444.847222228651</c:v>
                </c:pt>
                <c:pt idx="7948">
                  <c:v>41444.854166673096</c:v>
                </c:pt>
                <c:pt idx="7949">
                  <c:v>41444.861111117541</c:v>
                </c:pt>
                <c:pt idx="7950">
                  <c:v>41444.868055561987</c:v>
                </c:pt>
                <c:pt idx="7951">
                  <c:v>41444.875000006432</c:v>
                </c:pt>
                <c:pt idx="7952">
                  <c:v>41444.881944450877</c:v>
                </c:pt>
                <c:pt idx="7953">
                  <c:v>41444.888888895322</c:v>
                </c:pt>
                <c:pt idx="7954">
                  <c:v>41444.895833339768</c:v>
                </c:pt>
                <c:pt idx="7955">
                  <c:v>41444.902777784213</c:v>
                </c:pt>
                <c:pt idx="7956">
                  <c:v>41444.909722228658</c:v>
                </c:pt>
                <c:pt idx="7957">
                  <c:v>41444.916666673103</c:v>
                </c:pt>
                <c:pt idx="7958">
                  <c:v>41444.923611117549</c:v>
                </c:pt>
                <c:pt idx="7959">
                  <c:v>41444.930555561994</c:v>
                </c:pt>
                <c:pt idx="7960">
                  <c:v>41444.937500006439</c:v>
                </c:pt>
                <c:pt idx="7961">
                  <c:v>41444.944444450884</c:v>
                </c:pt>
                <c:pt idx="7962">
                  <c:v>41444.95138889533</c:v>
                </c:pt>
                <c:pt idx="7963">
                  <c:v>41444.958333339775</c:v>
                </c:pt>
                <c:pt idx="7964">
                  <c:v>41444.96527778422</c:v>
                </c:pt>
                <c:pt idx="7965">
                  <c:v>41444.972222228665</c:v>
                </c:pt>
                <c:pt idx="7966">
                  <c:v>41444.979166673111</c:v>
                </c:pt>
                <c:pt idx="7967">
                  <c:v>41444.986111117556</c:v>
                </c:pt>
                <c:pt idx="7968">
                  <c:v>41444.993055562001</c:v>
                </c:pt>
                <c:pt idx="7969">
                  <c:v>41445.000000006446</c:v>
                </c:pt>
                <c:pt idx="7970">
                  <c:v>41445.006944450892</c:v>
                </c:pt>
                <c:pt idx="7971">
                  <c:v>41445.013888895337</c:v>
                </c:pt>
                <c:pt idx="7972">
                  <c:v>41445.020833339782</c:v>
                </c:pt>
                <c:pt idx="7973">
                  <c:v>41445.027777784228</c:v>
                </c:pt>
                <c:pt idx="7974">
                  <c:v>41445.034722228673</c:v>
                </c:pt>
                <c:pt idx="7975">
                  <c:v>41445.041666673118</c:v>
                </c:pt>
                <c:pt idx="7976">
                  <c:v>41445.048611117563</c:v>
                </c:pt>
                <c:pt idx="7977">
                  <c:v>41445.055555562009</c:v>
                </c:pt>
                <c:pt idx="7978">
                  <c:v>41445.062500006454</c:v>
                </c:pt>
                <c:pt idx="7979">
                  <c:v>41445.069444450899</c:v>
                </c:pt>
                <c:pt idx="7980">
                  <c:v>41445.076388895344</c:v>
                </c:pt>
                <c:pt idx="7981">
                  <c:v>41445.08333333979</c:v>
                </c:pt>
                <c:pt idx="7982">
                  <c:v>41445.090277784235</c:v>
                </c:pt>
                <c:pt idx="7983">
                  <c:v>41445.09722222868</c:v>
                </c:pt>
                <c:pt idx="7984">
                  <c:v>41445.104166673125</c:v>
                </c:pt>
                <c:pt idx="7985">
                  <c:v>41445.111111117571</c:v>
                </c:pt>
                <c:pt idx="7986">
                  <c:v>41445.118055562016</c:v>
                </c:pt>
                <c:pt idx="7987">
                  <c:v>41445.125000006461</c:v>
                </c:pt>
                <c:pt idx="7988">
                  <c:v>41445.131944450906</c:v>
                </c:pt>
                <c:pt idx="7989">
                  <c:v>41445.138888895352</c:v>
                </c:pt>
                <c:pt idx="7990">
                  <c:v>41445.145833339797</c:v>
                </c:pt>
                <c:pt idx="7991">
                  <c:v>41445.152777784242</c:v>
                </c:pt>
                <c:pt idx="7992">
                  <c:v>41445.159722228687</c:v>
                </c:pt>
                <c:pt idx="7993">
                  <c:v>41445.166666673133</c:v>
                </c:pt>
                <c:pt idx="7994">
                  <c:v>41445.173611117578</c:v>
                </c:pt>
                <c:pt idx="7995">
                  <c:v>41445.180555562023</c:v>
                </c:pt>
                <c:pt idx="7996">
                  <c:v>41445.187500006468</c:v>
                </c:pt>
                <c:pt idx="7997">
                  <c:v>41445.194444450914</c:v>
                </c:pt>
                <c:pt idx="7998">
                  <c:v>41445.201388895359</c:v>
                </c:pt>
                <c:pt idx="7999">
                  <c:v>41445.208333339804</c:v>
                </c:pt>
                <c:pt idx="8000">
                  <c:v>41445.215277784249</c:v>
                </c:pt>
                <c:pt idx="8001">
                  <c:v>41445.222222228695</c:v>
                </c:pt>
                <c:pt idx="8002">
                  <c:v>41445.22916667314</c:v>
                </c:pt>
                <c:pt idx="8003">
                  <c:v>41445.236111117585</c:v>
                </c:pt>
                <c:pt idx="8004">
                  <c:v>41445.24305556203</c:v>
                </c:pt>
                <c:pt idx="8005">
                  <c:v>41445.250000006476</c:v>
                </c:pt>
                <c:pt idx="8006">
                  <c:v>41445.256944450921</c:v>
                </c:pt>
                <c:pt idx="8007">
                  <c:v>41445.263888895366</c:v>
                </c:pt>
                <c:pt idx="8008">
                  <c:v>41445.270833339811</c:v>
                </c:pt>
                <c:pt idx="8009">
                  <c:v>41445.277777784257</c:v>
                </c:pt>
                <c:pt idx="8010">
                  <c:v>41445.284722228702</c:v>
                </c:pt>
                <c:pt idx="8011">
                  <c:v>41445.291666673147</c:v>
                </c:pt>
                <c:pt idx="8012">
                  <c:v>41445.298611117592</c:v>
                </c:pt>
                <c:pt idx="8013">
                  <c:v>41445.305555562038</c:v>
                </c:pt>
                <c:pt idx="8014">
                  <c:v>41445.312500006483</c:v>
                </c:pt>
                <c:pt idx="8015">
                  <c:v>41445.319444450928</c:v>
                </c:pt>
                <c:pt idx="8016">
                  <c:v>41445.326388895373</c:v>
                </c:pt>
                <c:pt idx="8017">
                  <c:v>41445.333333339819</c:v>
                </c:pt>
                <c:pt idx="8018">
                  <c:v>41445.340277784264</c:v>
                </c:pt>
                <c:pt idx="8019">
                  <c:v>41445.347222228709</c:v>
                </c:pt>
                <c:pt idx="8020">
                  <c:v>41445.354166673154</c:v>
                </c:pt>
                <c:pt idx="8021">
                  <c:v>41445.3611111176</c:v>
                </c:pt>
                <c:pt idx="8022">
                  <c:v>41445.368055562045</c:v>
                </c:pt>
                <c:pt idx="8023">
                  <c:v>41445.37500000649</c:v>
                </c:pt>
                <c:pt idx="8024">
                  <c:v>41445.381944450935</c:v>
                </c:pt>
                <c:pt idx="8025">
                  <c:v>41445.388888895381</c:v>
                </c:pt>
                <c:pt idx="8026">
                  <c:v>41445.395833339826</c:v>
                </c:pt>
                <c:pt idx="8027">
                  <c:v>41445.402777784271</c:v>
                </c:pt>
                <c:pt idx="8028">
                  <c:v>41445.409722228716</c:v>
                </c:pt>
                <c:pt idx="8029">
                  <c:v>41445.416666673162</c:v>
                </c:pt>
                <c:pt idx="8030">
                  <c:v>41445.423611117607</c:v>
                </c:pt>
                <c:pt idx="8031">
                  <c:v>41445.430555562052</c:v>
                </c:pt>
                <c:pt idx="8032">
                  <c:v>41445.437500006497</c:v>
                </c:pt>
                <c:pt idx="8033">
                  <c:v>41445.444444450943</c:v>
                </c:pt>
                <c:pt idx="8034">
                  <c:v>41445.451388895388</c:v>
                </c:pt>
                <c:pt idx="8035">
                  <c:v>41445.458333339833</c:v>
                </c:pt>
                <c:pt idx="8036">
                  <c:v>41445.465277784278</c:v>
                </c:pt>
                <c:pt idx="8037">
                  <c:v>41445.472222228724</c:v>
                </c:pt>
                <c:pt idx="8038">
                  <c:v>41445.479166673169</c:v>
                </c:pt>
                <c:pt idx="8039">
                  <c:v>41445.486111117614</c:v>
                </c:pt>
                <c:pt idx="8040">
                  <c:v>41445.493055562059</c:v>
                </c:pt>
                <c:pt idx="8041">
                  <c:v>41445.500000006505</c:v>
                </c:pt>
                <c:pt idx="8042">
                  <c:v>41445.50694445095</c:v>
                </c:pt>
                <c:pt idx="8043">
                  <c:v>41445.513888895395</c:v>
                </c:pt>
                <c:pt idx="8044">
                  <c:v>41445.52083333984</c:v>
                </c:pt>
                <c:pt idx="8045">
                  <c:v>41445.527777784286</c:v>
                </c:pt>
                <c:pt idx="8046">
                  <c:v>41445.534722228731</c:v>
                </c:pt>
                <c:pt idx="8047">
                  <c:v>41445.541666673176</c:v>
                </c:pt>
                <c:pt idx="8048">
                  <c:v>41445.548611117621</c:v>
                </c:pt>
                <c:pt idx="8049">
                  <c:v>41445.555555562067</c:v>
                </c:pt>
                <c:pt idx="8050">
                  <c:v>41445.562500006512</c:v>
                </c:pt>
                <c:pt idx="8051">
                  <c:v>41445.569444450957</c:v>
                </c:pt>
                <c:pt idx="8052">
                  <c:v>41445.576388895402</c:v>
                </c:pt>
                <c:pt idx="8053">
                  <c:v>41445.583333339848</c:v>
                </c:pt>
                <c:pt idx="8054">
                  <c:v>41445.590277784293</c:v>
                </c:pt>
                <c:pt idx="8055">
                  <c:v>41445.597222228738</c:v>
                </c:pt>
                <c:pt idx="8056">
                  <c:v>41445.604166673183</c:v>
                </c:pt>
                <c:pt idx="8057">
                  <c:v>41445.611111117629</c:v>
                </c:pt>
                <c:pt idx="8058">
                  <c:v>41445.618055562074</c:v>
                </c:pt>
                <c:pt idx="8059">
                  <c:v>41445.625000006519</c:v>
                </c:pt>
                <c:pt idx="8060">
                  <c:v>41445.631944450965</c:v>
                </c:pt>
                <c:pt idx="8061">
                  <c:v>41445.63888889541</c:v>
                </c:pt>
                <c:pt idx="8062">
                  <c:v>41445.645833339855</c:v>
                </c:pt>
                <c:pt idx="8063">
                  <c:v>41445.6527777843</c:v>
                </c:pt>
                <c:pt idx="8064">
                  <c:v>41445.659722228746</c:v>
                </c:pt>
                <c:pt idx="8065">
                  <c:v>41445.666666673191</c:v>
                </c:pt>
                <c:pt idx="8066">
                  <c:v>41445.673611117636</c:v>
                </c:pt>
                <c:pt idx="8067">
                  <c:v>41445.680555562081</c:v>
                </c:pt>
                <c:pt idx="8068">
                  <c:v>41445.687500006527</c:v>
                </c:pt>
                <c:pt idx="8069">
                  <c:v>41445.694444450972</c:v>
                </c:pt>
                <c:pt idx="8070">
                  <c:v>41445.701388895417</c:v>
                </c:pt>
                <c:pt idx="8071">
                  <c:v>41445.708333339862</c:v>
                </c:pt>
                <c:pt idx="8072">
                  <c:v>41445.715277784308</c:v>
                </c:pt>
                <c:pt idx="8073">
                  <c:v>41445.722222228753</c:v>
                </c:pt>
                <c:pt idx="8074">
                  <c:v>41445.729166673198</c:v>
                </c:pt>
                <c:pt idx="8075">
                  <c:v>41445.736111117643</c:v>
                </c:pt>
                <c:pt idx="8076">
                  <c:v>41445.743055562089</c:v>
                </c:pt>
                <c:pt idx="8077">
                  <c:v>41445.750000006534</c:v>
                </c:pt>
                <c:pt idx="8078">
                  <c:v>41445.756944450979</c:v>
                </c:pt>
                <c:pt idx="8079">
                  <c:v>41445.763888895424</c:v>
                </c:pt>
                <c:pt idx="8080">
                  <c:v>41445.77083333987</c:v>
                </c:pt>
                <c:pt idx="8081">
                  <c:v>41445.777777784315</c:v>
                </c:pt>
                <c:pt idx="8082">
                  <c:v>41445.78472222876</c:v>
                </c:pt>
                <c:pt idx="8083">
                  <c:v>41445.791666673205</c:v>
                </c:pt>
                <c:pt idx="8084">
                  <c:v>41445.798611117651</c:v>
                </c:pt>
                <c:pt idx="8085">
                  <c:v>41445.805555562096</c:v>
                </c:pt>
                <c:pt idx="8086">
                  <c:v>41445.812500006541</c:v>
                </c:pt>
                <c:pt idx="8087">
                  <c:v>41445.819444450986</c:v>
                </c:pt>
                <c:pt idx="8088">
                  <c:v>41445.826388895432</c:v>
                </c:pt>
                <c:pt idx="8089">
                  <c:v>41445.833333339877</c:v>
                </c:pt>
                <c:pt idx="8090">
                  <c:v>41445.840277784322</c:v>
                </c:pt>
                <c:pt idx="8091">
                  <c:v>41445.847222228767</c:v>
                </c:pt>
                <c:pt idx="8092">
                  <c:v>41445.854166673213</c:v>
                </c:pt>
                <c:pt idx="8093">
                  <c:v>41445.861111117658</c:v>
                </c:pt>
                <c:pt idx="8094">
                  <c:v>41445.868055562103</c:v>
                </c:pt>
                <c:pt idx="8095">
                  <c:v>41445.875000006548</c:v>
                </c:pt>
                <c:pt idx="8096">
                  <c:v>41445.881944450994</c:v>
                </c:pt>
                <c:pt idx="8097">
                  <c:v>41445.888888895439</c:v>
                </c:pt>
                <c:pt idx="8098">
                  <c:v>41445.895833339884</c:v>
                </c:pt>
                <c:pt idx="8099">
                  <c:v>41445.902777784329</c:v>
                </c:pt>
                <c:pt idx="8100">
                  <c:v>41445.909722228775</c:v>
                </c:pt>
                <c:pt idx="8101">
                  <c:v>41445.91666667322</c:v>
                </c:pt>
                <c:pt idx="8102">
                  <c:v>41445.923611117665</c:v>
                </c:pt>
                <c:pt idx="8103">
                  <c:v>41445.93055556211</c:v>
                </c:pt>
                <c:pt idx="8104">
                  <c:v>41445.937500006556</c:v>
                </c:pt>
                <c:pt idx="8105">
                  <c:v>41445.944444451001</c:v>
                </c:pt>
                <c:pt idx="8106">
                  <c:v>41445.951388895446</c:v>
                </c:pt>
                <c:pt idx="8107">
                  <c:v>41445.958333339891</c:v>
                </c:pt>
                <c:pt idx="8108">
                  <c:v>41445.965277784337</c:v>
                </c:pt>
                <c:pt idx="8109">
                  <c:v>41445.972222228782</c:v>
                </c:pt>
                <c:pt idx="8110">
                  <c:v>41445.979166673227</c:v>
                </c:pt>
                <c:pt idx="8111">
                  <c:v>41445.986111117672</c:v>
                </c:pt>
                <c:pt idx="8112">
                  <c:v>41445.993055562118</c:v>
                </c:pt>
                <c:pt idx="8113">
                  <c:v>41446.000000006563</c:v>
                </c:pt>
                <c:pt idx="8114">
                  <c:v>41446.006944451008</c:v>
                </c:pt>
                <c:pt idx="8115">
                  <c:v>41446.013888895453</c:v>
                </c:pt>
                <c:pt idx="8116">
                  <c:v>41446.020833339899</c:v>
                </c:pt>
                <c:pt idx="8117">
                  <c:v>41446.027777784344</c:v>
                </c:pt>
                <c:pt idx="8118">
                  <c:v>41446.034722228789</c:v>
                </c:pt>
                <c:pt idx="8119">
                  <c:v>41446.041666673234</c:v>
                </c:pt>
                <c:pt idx="8120">
                  <c:v>41446.04861111768</c:v>
                </c:pt>
                <c:pt idx="8121">
                  <c:v>41446.055555562125</c:v>
                </c:pt>
                <c:pt idx="8122">
                  <c:v>41446.06250000657</c:v>
                </c:pt>
                <c:pt idx="8123">
                  <c:v>41446.069444451015</c:v>
                </c:pt>
                <c:pt idx="8124">
                  <c:v>41446.076388895461</c:v>
                </c:pt>
                <c:pt idx="8125">
                  <c:v>41446.083333339906</c:v>
                </c:pt>
                <c:pt idx="8126">
                  <c:v>41446.090277784351</c:v>
                </c:pt>
                <c:pt idx="8127">
                  <c:v>41446.097222228796</c:v>
                </c:pt>
                <c:pt idx="8128">
                  <c:v>41446.104166673242</c:v>
                </c:pt>
                <c:pt idx="8129">
                  <c:v>41446.111111117687</c:v>
                </c:pt>
                <c:pt idx="8130">
                  <c:v>41446.118055562132</c:v>
                </c:pt>
                <c:pt idx="8131">
                  <c:v>41446.125000006577</c:v>
                </c:pt>
                <c:pt idx="8132">
                  <c:v>41446.131944451023</c:v>
                </c:pt>
                <c:pt idx="8133">
                  <c:v>41446.138888895468</c:v>
                </c:pt>
                <c:pt idx="8134">
                  <c:v>41446.145833339913</c:v>
                </c:pt>
                <c:pt idx="8135">
                  <c:v>41446.152777784358</c:v>
                </c:pt>
                <c:pt idx="8136">
                  <c:v>41446.159722228804</c:v>
                </c:pt>
                <c:pt idx="8137">
                  <c:v>41446.166666673249</c:v>
                </c:pt>
                <c:pt idx="8138">
                  <c:v>41446.173611117694</c:v>
                </c:pt>
                <c:pt idx="8139">
                  <c:v>41446.180555562139</c:v>
                </c:pt>
                <c:pt idx="8140">
                  <c:v>41446.187500006585</c:v>
                </c:pt>
                <c:pt idx="8141">
                  <c:v>41446.19444445103</c:v>
                </c:pt>
                <c:pt idx="8142">
                  <c:v>41446.201388895475</c:v>
                </c:pt>
                <c:pt idx="8143">
                  <c:v>41446.208333339921</c:v>
                </c:pt>
                <c:pt idx="8144">
                  <c:v>41446.215277784366</c:v>
                </c:pt>
                <c:pt idx="8145">
                  <c:v>41446.222222228811</c:v>
                </c:pt>
                <c:pt idx="8146">
                  <c:v>41446.229166673256</c:v>
                </c:pt>
                <c:pt idx="8147">
                  <c:v>41446.236111117702</c:v>
                </c:pt>
                <c:pt idx="8148">
                  <c:v>41446.243055562147</c:v>
                </c:pt>
                <c:pt idx="8149">
                  <c:v>41446.250000006592</c:v>
                </c:pt>
                <c:pt idx="8150">
                  <c:v>41446.256944451037</c:v>
                </c:pt>
                <c:pt idx="8151">
                  <c:v>41446.263888895483</c:v>
                </c:pt>
                <c:pt idx="8152">
                  <c:v>41446.270833339928</c:v>
                </c:pt>
                <c:pt idx="8153">
                  <c:v>41446.277777784373</c:v>
                </c:pt>
                <c:pt idx="8154">
                  <c:v>41446.284722228818</c:v>
                </c:pt>
                <c:pt idx="8155">
                  <c:v>41446.291666673264</c:v>
                </c:pt>
                <c:pt idx="8156">
                  <c:v>41446.298611117709</c:v>
                </c:pt>
                <c:pt idx="8157">
                  <c:v>41446.305555562154</c:v>
                </c:pt>
                <c:pt idx="8158">
                  <c:v>41446.312500006599</c:v>
                </c:pt>
                <c:pt idx="8159">
                  <c:v>41446.319444451045</c:v>
                </c:pt>
                <c:pt idx="8160">
                  <c:v>41446.32638889549</c:v>
                </c:pt>
                <c:pt idx="8161">
                  <c:v>41446.333333339935</c:v>
                </c:pt>
                <c:pt idx="8162">
                  <c:v>41446.34027778438</c:v>
                </c:pt>
                <c:pt idx="8163">
                  <c:v>41446.347222228826</c:v>
                </c:pt>
                <c:pt idx="8164">
                  <c:v>41446.354166673271</c:v>
                </c:pt>
                <c:pt idx="8165">
                  <c:v>41446.361111117716</c:v>
                </c:pt>
                <c:pt idx="8166">
                  <c:v>41446.368055562161</c:v>
                </c:pt>
                <c:pt idx="8167">
                  <c:v>41446.375000006607</c:v>
                </c:pt>
                <c:pt idx="8168">
                  <c:v>41446.381944451052</c:v>
                </c:pt>
                <c:pt idx="8169">
                  <c:v>41446.388888895497</c:v>
                </c:pt>
                <c:pt idx="8170">
                  <c:v>41446.395833339942</c:v>
                </c:pt>
                <c:pt idx="8171">
                  <c:v>41446.402777784388</c:v>
                </c:pt>
                <c:pt idx="8172">
                  <c:v>41446.409722228833</c:v>
                </c:pt>
                <c:pt idx="8173">
                  <c:v>41446.416666673278</c:v>
                </c:pt>
                <c:pt idx="8174">
                  <c:v>41446.423611117723</c:v>
                </c:pt>
                <c:pt idx="8175">
                  <c:v>41446.430555562169</c:v>
                </c:pt>
                <c:pt idx="8176">
                  <c:v>41446.437500006614</c:v>
                </c:pt>
                <c:pt idx="8177">
                  <c:v>41446.444444451059</c:v>
                </c:pt>
                <c:pt idx="8178">
                  <c:v>41446.451388895504</c:v>
                </c:pt>
                <c:pt idx="8179">
                  <c:v>41446.45833333995</c:v>
                </c:pt>
                <c:pt idx="8180">
                  <c:v>41446.465277784395</c:v>
                </c:pt>
                <c:pt idx="8181">
                  <c:v>41446.47222222884</c:v>
                </c:pt>
                <c:pt idx="8182">
                  <c:v>41446.479166673285</c:v>
                </c:pt>
                <c:pt idx="8183">
                  <c:v>41446.486111117731</c:v>
                </c:pt>
                <c:pt idx="8184">
                  <c:v>41446.493055562176</c:v>
                </c:pt>
                <c:pt idx="8185">
                  <c:v>41446.500000006621</c:v>
                </c:pt>
                <c:pt idx="8186">
                  <c:v>41446.506944451066</c:v>
                </c:pt>
                <c:pt idx="8187">
                  <c:v>41446.513888895512</c:v>
                </c:pt>
                <c:pt idx="8188">
                  <c:v>41446.520833339957</c:v>
                </c:pt>
                <c:pt idx="8189">
                  <c:v>41446.527777784402</c:v>
                </c:pt>
                <c:pt idx="8190">
                  <c:v>41446.534722228847</c:v>
                </c:pt>
                <c:pt idx="8191">
                  <c:v>41446.541666673293</c:v>
                </c:pt>
                <c:pt idx="8192">
                  <c:v>41446.548611117738</c:v>
                </c:pt>
                <c:pt idx="8193">
                  <c:v>41446.555555562183</c:v>
                </c:pt>
                <c:pt idx="8194">
                  <c:v>41446.562500006628</c:v>
                </c:pt>
                <c:pt idx="8195">
                  <c:v>41446.569444451074</c:v>
                </c:pt>
                <c:pt idx="8196">
                  <c:v>41446.576388895519</c:v>
                </c:pt>
                <c:pt idx="8197">
                  <c:v>41446.583333339964</c:v>
                </c:pt>
                <c:pt idx="8198">
                  <c:v>41446.590277784409</c:v>
                </c:pt>
                <c:pt idx="8199">
                  <c:v>41446.597222228855</c:v>
                </c:pt>
                <c:pt idx="8200">
                  <c:v>41446.6041666733</c:v>
                </c:pt>
                <c:pt idx="8201">
                  <c:v>41446.611111117745</c:v>
                </c:pt>
                <c:pt idx="8202">
                  <c:v>41446.61805556219</c:v>
                </c:pt>
                <c:pt idx="8203">
                  <c:v>41446.625000006636</c:v>
                </c:pt>
                <c:pt idx="8204">
                  <c:v>41446.631944451081</c:v>
                </c:pt>
                <c:pt idx="8205">
                  <c:v>41446.638888895526</c:v>
                </c:pt>
                <c:pt idx="8206">
                  <c:v>41446.645833339971</c:v>
                </c:pt>
                <c:pt idx="8207">
                  <c:v>41446.652777784417</c:v>
                </c:pt>
                <c:pt idx="8208">
                  <c:v>41446.659722228862</c:v>
                </c:pt>
                <c:pt idx="8209">
                  <c:v>41446.666666673307</c:v>
                </c:pt>
                <c:pt idx="8210">
                  <c:v>41446.673611117752</c:v>
                </c:pt>
                <c:pt idx="8211">
                  <c:v>41446.680555562198</c:v>
                </c:pt>
                <c:pt idx="8212">
                  <c:v>41446.687500006643</c:v>
                </c:pt>
                <c:pt idx="8213">
                  <c:v>41446.694444451088</c:v>
                </c:pt>
                <c:pt idx="8214">
                  <c:v>41446.701388895533</c:v>
                </c:pt>
                <c:pt idx="8215">
                  <c:v>41446.708333339979</c:v>
                </c:pt>
                <c:pt idx="8216">
                  <c:v>41446.715277784424</c:v>
                </c:pt>
                <c:pt idx="8217">
                  <c:v>41446.722222228869</c:v>
                </c:pt>
                <c:pt idx="8218">
                  <c:v>41446.729166673314</c:v>
                </c:pt>
                <c:pt idx="8219">
                  <c:v>41446.73611111776</c:v>
                </c:pt>
                <c:pt idx="8220">
                  <c:v>41446.743055562205</c:v>
                </c:pt>
                <c:pt idx="8221">
                  <c:v>41446.75000000665</c:v>
                </c:pt>
                <c:pt idx="8222">
                  <c:v>41446.756944451095</c:v>
                </c:pt>
                <c:pt idx="8223">
                  <c:v>41446.763888895541</c:v>
                </c:pt>
                <c:pt idx="8224">
                  <c:v>41446.770833339986</c:v>
                </c:pt>
                <c:pt idx="8225">
                  <c:v>41446.777777784431</c:v>
                </c:pt>
                <c:pt idx="8226">
                  <c:v>41446.784722228876</c:v>
                </c:pt>
                <c:pt idx="8227">
                  <c:v>41446.791666673322</c:v>
                </c:pt>
                <c:pt idx="8228">
                  <c:v>41446.798611117767</c:v>
                </c:pt>
                <c:pt idx="8229">
                  <c:v>41446.805555562212</c:v>
                </c:pt>
                <c:pt idx="8230">
                  <c:v>41446.812500006658</c:v>
                </c:pt>
                <c:pt idx="8231">
                  <c:v>41446.819444451103</c:v>
                </c:pt>
                <c:pt idx="8232">
                  <c:v>41446.826388895548</c:v>
                </c:pt>
                <c:pt idx="8233">
                  <c:v>41446.833333339993</c:v>
                </c:pt>
                <c:pt idx="8234">
                  <c:v>41446.840277784439</c:v>
                </c:pt>
                <c:pt idx="8235">
                  <c:v>41446.847222228884</c:v>
                </c:pt>
                <c:pt idx="8236">
                  <c:v>41446.854166673329</c:v>
                </c:pt>
                <c:pt idx="8237">
                  <c:v>41446.861111117774</c:v>
                </c:pt>
                <c:pt idx="8238">
                  <c:v>41446.86805556222</c:v>
                </c:pt>
                <c:pt idx="8239">
                  <c:v>41446.875000006665</c:v>
                </c:pt>
                <c:pt idx="8240">
                  <c:v>41446.88194445111</c:v>
                </c:pt>
                <c:pt idx="8241">
                  <c:v>41446.888888895555</c:v>
                </c:pt>
                <c:pt idx="8242">
                  <c:v>41446.895833340001</c:v>
                </c:pt>
                <c:pt idx="8243">
                  <c:v>41446.902777784446</c:v>
                </c:pt>
                <c:pt idx="8244">
                  <c:v>41446.909722228891</c:v>
                </c:pt>
                <c:pt idx="8245">
                  <c:v>41446.916666673336</c:v>
                </c:pt>
                <c:pt idx="8246">
                  <c:v>41446.923611117782</c:v>
                </c:pt>
                <c:pt idx="8247">
                  <c:v>41446.930555562227</c:v>
                </c:pt>
                <c:pt idx="8248">
                  <c:v>41446.937500006672</c:v>
                </c:pt>
                <c:pt idx="8249">
                  <c:v>41446.944444451117</c:v>
                </c:pt>
                <c:pt idx="8250">
                  <c:v>41446.951388895563</c:v>
                </c:pt>
                <c:pt idx="8251">
                  <c:v>41446.958333340008</c:v>
                </c:pt>
                <c:pt idx="8252">
                  <c:v>41446.965277784453</c:v>
                </c:pt>
                <c:pt idx="8253">
                  <c:v>41446.972222228898</c:v>
                </c:pt>
                <c:pt idx="8254">
                  <c:v>41446.979166673344</c:v>
                </c:pt>
                <c:pt idx="8255">
                  <c:v>41446.986111117789</c:v>
                </c:pt>
                <c:pt idx="8256">
                  <c:v>41446.993055562234</c:v>
                </c:pt>
                <c:pt idx="8257">
                  <c:v>41447.000000006679</c:v>
                </c:pt>
                <c:pt idx="8258">
                  <c:v>41447.006944451125</c:v>
                </c:pt>
                <c:pt idx="8259">
                  <c:v>41447.01388889557</c:v>
                </c:pt>
                <c:pt idx="8260">
                  <c:v>41447.020833340015</c:v>
                </c:pt>
                <c:pt idx="8261">
                  <c:v>41447.02777778446</c:v>
                </c:pt>
                <c:pt idx="8262">
                  <c:v>41447.034722228906</c:v>
                </c:pt>
                <c:pt idx="8263">
                  <c:v>41447.041666673351</c:v>
                </c:pt>
                <c:pt idx="8264">
                  <c:v>41447.048611117796</c:v>
                </c:pt>
                <c:pt idx="8265">
                  <c:v>41447.055555562241</c:v>
                </c:pt>
                <c:pt idx="8266">
                  <c:v>41447.062500006687</c:v>
                </c:pt>
                <c:pt idx="8267">
                  <c:v>41447.069444451132</c:v>
                </c:pt>
                <c:pt idx="8268">
                  <c:v>41447.076388895577</c:v>
                </c:pt>
                <c:pt idx="8269">
                  <c:v>41447.083333340022</c:v>
                </c:pt>
                <c:pt idx="8270">
                  <c:v>41447.090277784468</c:v>
                </c:pt>
                <c:pt idx="8271">
                  <c:v>41447.097222228913</c:v>
                </c:pt>
                <c:pt idx="8272">
                  <c:v>41447.104166673358</c:v>
                </c:pt>
                <c:pt idx="8273">
                  <c:v>41447.111111117803</c:v>
                </c:pt>
                <c:pt idx="8274">
                  <c:v>41447.118055562249</c:v>
                </c:pt>
                <c:pt idx="8275">
                  <c:v>41447.125000006694</c:v>
                </c:pt>
                <c:pt idx="8276">
                  <c:v>41447.131944451139</c:v>
                </c:pt>
                <c:pt idx="8277">
                  <c:v>41447.138888895584</c:v>
                </c:pt>
                <c:pt idx="8278">
                  <c:v>41447.14583334003</c:v>
                </c:pt>
                <c:pt idx="8279">
                  <c:v>41447.152777784475</c:v>
                </c:pt>
                <c:pt idx="8280">
                  <c:v>41447.15972222892</c:v>
                </c:pt>
                <c:pt idx="8281">
                  <c:v>41447.166666673365</c:v>
                </c:pt>
                <c:pt idx="8282">
                  <c:v>41447.173611117811</c:v>
                </c:pt>
                <c:pt idx="8283">
                  <c:v>41447.180555562256</c:v>
                </c:pt>
                <c:pt idx="8284">
                  <c:v>41447.187500006701</c:v>
                </c:pt>
                <c:pt idx="8285">
                  <c:v>41447.194444451146</c:v>
                </c:pt>
                <c:pt idx="8286">
                  <c:v>41447.201388895592</c:v>
                </c:pt>
                <c:pt idx="8287">
                  <c:v>41447.208333340037</c:v>
                </c:pt>
                <c:pt idx="8288">
                  <c:v>41447.215277784482</c:v>
                </c:pt>
                <c:pt idx="8289">
                  <c:v>41447.222222228927</c:v>
                </c:pt>
                <c:pt idx="8290">
                  <c:v>41447.229166673373</c:v>
                </c:pt>
                <c:pt idx="8291">
                  <c:v>41447.236111117818</c:v>
                </c:pt>
                <c:pt idx="8292">
                  <c:v>41447.243055562263</c:v>
                </c:pt>
                <c:pt idx="8293">
                  <c:v>41447.250000006708</c:v>
                </c:pt>
                <c:pt idx="8294">
                  <c:v>41447.256944451154</c:v>
                </c:pt>
                <c:pt idx="8295">
                  <c:v>41447.263888895599</c:v>
                </c:pt>
                <c:pt idx="8296">
                  <c:v>41447.270833340044</c:v>
                </c:pt>
                <c:pt idx="8297">
                  <c:v>41447.277777784489</c:v>
                </c:pt>
                <c:pt idx="8298">
                  <c:v>41447.284722228935</c:v>
                </c:pt>
                <c:pt idx="8299">
                  <c:v>41447.29166667338</c:v>
                </c:pt>
                <c:pt idx="8300">
                  <c:v>41447.298611117825</c:v>
                </c:pt>
                <c:pt idx="8301">
                  <c:v>41447.30555556227</c:v>
                </c:pt>
                <c:pt idx="8302">
                  <c:v>41447.312500006716</c:v>
                </c:pt>
                <c:pt idx="8303">
                  <c:v>41447.319444451161</c:v>
                </c:pt>
                <c:pt idx="8304">
                  <c:v>41447.326388895606</c:v>
                </c:pt>
                <c:pt idx="8305">
                  <c:v>41447.333333340051</c:v>
                </c:pt>
                <c:pt idx="8306">
                  <c:v>41447.340277784497</c:v>
                </c:pt>
                <c:pt idx="8307">
                  <c:v>41447.347222228942</c:v>
                </c:pt>
                <c:pt idx="8308">
                  <c:v>41447.354166673387</c:v>
                </c:pt>
                <c:pt idx="8309">
                  <c:v>41447.361111117832</c:v>
                </c:pt>
                <c:pt idx="8310">
                  <c:v>41447.368055562278</c:v>
                </c:pt>
                <c:pt idx="8311">
                  <c:v>41447.375000006723</c:v>
                </c:pt>
                <c:pt idx="8312">
                  <c:v>41447.381944451168</c:v>
                </c:pt>
                <c:pt idx="8313">
                  <c:v>41447.388888895613</c:v>
                </c:pt>
                <c:pt idx="8314">
                  <c:v>41447.395833340059</c:v>
                </c:pt>
                <c:pt idx="8315">
                  <c:v>41447.402777784504</c:v>
                </c:pt>
                <c:pt idx="8316">
                  <c:v>41447.409722228949</c:v>
                </c:pt>
                <c:pt idx="8317">
                  <c:v>41447.416666673395</c:v>
                </c:pt>
                <c:pt idx="8318">
                  <c:v>41447.42361111784</c:v>
                </c:pt>
                <c:pt idx="8319">
                  <c:v>41447.430555562285</c:v>
                </c:pt>
                <c:pt idx="8320">
                  <c:v>41447.43750000673</c:v>
                </c:pt>
                <c:pt idx="8321">
                  <c:v>41447.444444451176</c:v>
                </c:pt>
                <c:pt idx="8322">
                  <c:v>41447.451388895621</c:v>
                </c:pt>
                <c:pt idx="8323">
                  <c:v>41447.458333340066</c:v>
                </c:pt>
                <c:pt idx="8324">
                  <c:v>41447.465277784511</c:v>
                </c:pt>
                <c:pt idx="8325">
                  <c:v>41447.472222228957</c:v>
                </c:pt>
                <c:pt idx="8326">
                  <c:v>41447.479166673402</c:v>
                </c:pt>
                <c:pt idx="8327">
                  <c:v>41447.486111117847</c:v>
                </c:pt>
                <c:pt idx="8328">
                  <c:v>41447.493055562292</c:v>
                </c:pt>
                <c:pt idx="8329">
                  <c:v>41447.500000006738</c:v>
                </c:pt>
                <c:pt idx="8330">
                  <c:v>41447.506944451183</c:v>
                </c:pt>
                <c:pt idx="8331">
                  <c:v>41447.513888895628</c:v>
                </c:pt>
                <c:pt idx="8332">
                  <c:v>41447.520833340073</c:v>
                </c:pt>
                <c:pt idx="8333">
                  <c:v>41447.527777784519</c:v>
                </c:pt>
                <c:pt idx="8334">
                  <c:v>41447.534722228964</c:v>
                </c:pt>
                <c:pt idx="8335">
                  <c:v>41447.541666673409</c:v>
                </c:pt>
                <c:pt idx="8336">
                  <c:v>41447.548611117854</c:v>
                </c:pt>
                <c:pt idx="8337">
                  <c:v>41447.5555555623</c:v>
                </c:pt>
                <c:pt idx="8338">
                  <c:v>41447.562500006745</c:v>
                </c:pt>
                <c:pt idx="8339">
                  <c:v>41447.56944445119</c:v>
                </c:pt>
                <c:pt idx="8340">
                  <c:v>41447.576388895635</c:v>
                </c:pt>
                <c:pt idx="8341">
                  <c:v>41447.583333340081</c:v>
                </c:pt>
                <c:pt idx="8342">
                  <c:v>41447.590277784526</c:v>
                </c:pt>
                <c:pt idx="8343">
                  <c:v>41447.597222228971</c:v>
                </c:pt>
                <c:pt idx="8344">
                  <c:v>41447.604166673416</c:v>
                </c:pt>
                <c:pt idx="8345">
                  <c:v>41447.611111117862</c:v>
                </c:pt>
                <c:pt idx="8346">
                  <c:v>41447.618055562307</c:v>
                </c:pt>
                <c:pt idx="8347">
                  <c:v>41447.625000006752</c:v>
                </c:pt>
                <c:pt idx="8348">
                  <c:v>41447.631944451197</c:v>
                </c:pt>
                <c:pt idx="8349">
                  <c:v>41447.638888895643</c:v>
                </c:pt>
                <c:pt idx="8350">
                  <c:v>41447.645833340088</c:v>
                </c:pt>
                <c:pt idx="8351">
                  <c:v>41447.652777784533</c:v>
                </c:pt>
                <c:pt idx="8352">
                  <c:v>41447.659722228978</c:v>
                </c:pt>
                <c:pt idx="8353">
                  <c:v>41447.666666673424</c:v>
                </c:pt>
                <c:pt idx="8354">
                  <c:v>41447.673611117869</c:v>
                </c:pt>
                <c:pt idx="8355">
                  <c:v>41447.680555562314</c:v>
                </c:pt>
                <c:pt idx="8356">
                  <c:v>41447.687500006759</c:v>
                </c:pt>
                <c:pt idx="8357">
                  <c:v>41447.694444451205</c:v>
                </c:pt>
                <c:pt idx="8358">
                  <c:v>41447.70138889565</c:v>
                </c:pt>
                <c:pt idx="8359">
                  <c:v>41447.708333340095</c:v>
                </c:pt>
                <c:pt idx="8360">
                  <c:v>41447.71527778454</c:v>
                </c:pt>
                <c:pt idx="8361">
                  <c:v>41447.722222228986</c:v>
                </c:pt>
                <c:pt idx="8362">
                  <c:v>41447.729166673431</c:v>
                </c:pt>
                <c:pt idx="8363">
                  <c:v>41447.736111117876</c:v>
                </c:pt>
                <c:pt idx="8364">
                  <c:v>41447.743055562321</c:v>
                </c:pt>
                <c:pt idx="8365">
                  <c:v>41447.750000006767</c:v>
                </c:pt>
                <c:pt idx="8366">
                  <c:v>41447.756944451212</c:v>
                </c:pt>
                <c:pt idx="8367">
                  <c:v>41447.763888895657</c:v>
                </c:pt>
                <c:pt idx="8368">
                  <c:v>41447.770833340102</c:v>
                </c:pt>
                <c:pt idx="8369">
                  <c:v>41447.777777784548</c:v>
                </c:pt>
                <c:pt idx="8370">
                  <c:v>41447.784722228993</c:v>
                </c:pt>
                <c:pt idx="8371">
                  <c:v>41447.791666673438</c:v>
                </c:pt>
                <c:pt idx="8372">
                  <c:v>41447.798611117883</c:v>
                </c:pt>
                <c:pt idx="8373">
                  <c:v>41447.805555562329</c:v>
                </c:pt>
                <c:pt idx="8374">
                  <c:v>41447.812500006774</c:v>
                </c:pt>
                <c:pt idx="8375">
                  <c:v>41447.819444451219</c:v>
                </c:pt>
                <c:pt idx="8376">
                  <c:v>41447.826388895664</c:v>
                </c:pt>
                <c:pt idx="8377">
                  <c:v>41447.83333334011</c:v>
                </c:pt>
                <c:pt idx="8378">
                  <c:v>41447.840277784555</c:v>
                </c:pt>
                <c:pt idx="8379">
                  <c:v>41447.847222229</c:v>
                </c:pt>
                <c:pt idx="8380">
                  <c:v>41447.854166673445</c:v>
                </c:pt>
                <c:pt idx="8381">
                  <c:v>41447.861111117891</c:v>
                </c:pt>
                <c:pt idx="8382">
                  <c:v>41447.868055562336</c:v>
                </c:pt>
                <c:pt idx="8383">
                  <c:v>41447.875000006781</c:v>
                </c:pt>
                <c:pt idx="8384">
                  <c:v>41447.881944451226</c:v>
                </c:pt>
                <c:pt idx="8385">
                  <c:v>41447.888888895672</c:v>
                </c:pt>
                <c:pt idx="8386">
                  <c:v>41447.895833340117</c:v>
                </c:pt>
                <c:pt idx="8387">
                  <c:v>41447.902777784562</c:v>
                </c:pt>
                <c:pt idx="8388">
                  <c:v>41447.909722229007</c:v>
                </c:pt>
                <c:pt idx="8389">
                  <c:v>41447.916666673453</c:v>
                </c:pt>
                <c:pt idx="8390">
                  <c:v>41447.923611117898</c:v>
                </c:pt>
                <c:pt idx="8391">
                  <c:v>41447.930555562343</c:v>
                </c:pt>
                <c:pt idx="8392">
                  <c:v>41447.937500006788</c:v>
                </c:pt>
                <c:pt idx="8393">
                  <c:v>41447.944444451234</c:v>
                </c:pt>
                <c:pt idx="8394">
                  <c:v>41447.951388895679</c:v>
                </c:pt>
                <c:pt idx="8395">
                  <c:v>41447.958333340124</c:v>
                </c:pt>
                <c:pt idx="8396">
                  <c:v>41447.965277784569</c:v>
                </c:pt>
                <c:pt idx="8397">
                  <c:v>41447.972222229015</c:v>
                </c:pt>
                <c:pt idx="8398">
                  <c:v>41447.97916667346</c:v>
                </c:pt>
                <c:pt idx="8399">
                  <c:v>41447.986111117905</c:v>
                </c:pt>
                <c:pt idx="8400">
                  <c:v>41447.99305556235</c:v>
                </c:pt>
                <c:pt idx="8401">
                  <c:v>41448.000000006796</c:v>
                </c:pt>
                <c:pt idx="8402">
                  <c:v>41448.006944451241</c:v>
                </c:pt>
                <c:pt idx="8403">
                  <c:v>41448.013888895686</c:v>
                </c:pt>
                <c:pt idx="8404">
                  <c:v>41448.020833340132</c:v>
                </c:pt>
                <c:pt idx="8405">
                  <c:v>41448.027777784577</c:v>
                </c:pt>
                <c:pt idx="8406">
                  <c:v>41448.034722229022</c:v>
                </c:pt>
                <c:pt idx="8407">
                  <c:v>41448.041666673467</c:v>
                </c:pt>
                <c:pt idx="8408">
                  <c:v>41448.048611117913</c:v>
                </c:pt>
                <c:pt idx="8409">
                  <c:v>41448.055555562358</c:v>
                </c:pt>
                <c:pt idx="8410">
                  <c:v>41448.062500006803</c:v>
                </c:pt>
                <c:pt idx="8411">
                  <c:v>41448.069444451248</c:v>
                </c:pt>
                <c:pt idx="8412">
                  <c:v>41448.076388895694</c:v>
                </c:pt>
                <c:pt idx="8413">
                  <c:v>41448.083333340139</c:v>
                </c:pt>
                <c:pt idx="8414">
                  <c:v>41448.090277784584</c:v>
                </c:pt>
                <c:pt idx="8415">
                  <c:v>41448.097222229029</c:v>
                </c:pt>
                <c:pt idx="8416">
                  <c:v>41448.104166673475</c:v>
                </c:pt>
                <c:pt idx="8417">
                  <c:v>41448.11111111792</c:v>
                </c:pt>
                <c:pt idx="8418">
                  <c:v>41448.118055562365</c:v>
                </c:pt>
                <c:pt idx="8419">
                  <c:v>41448.12500000681</c:v>
                </c:pt>
                <c:pt idx="8420">
                  <c:v>41448.131944451256</c:v>
                </c:pt>
                <c:pt idx="8421">
                  <c:v>41448.138888895701</c:v>
                </c:pt>
                <c:pt idx="8422">
                  <c:v>41448.145833340146</c:v>
                </c:pt>
                <c:pt idx="8423">
                  <c:v>41448.152777784591</c:v>
                </c:pt>
                <c:pt idx="8424">
                  <c:v>41448.159722229037</c:v>
                </c:pt>
                <c:pt idx="8425">
                  <c:v>41448.166666673482</c:v>
                </c:pt>
                <c:pt idx="8426">
                  <c:v>41448.173611117927</c:v>
                </c:pt>
                <c:pt idx="8427">
                  <c:v>41448.180555562372</c:v>
                </c:pt>
                <c:pt idx="8428">
                  <c:v>41448.187500006818</c:v>
                </c:pt>
                <c:pt idx="8429">
                  <c:v>41448.194444451263</c:v>
                </c:pt>
                <c:pt idx="8430">
                  <c:v>41448.201388895708</c:v>
                </c:pt>
                <c:pt idx="8431">
                  <c:v>41448.208333340153</c:v>
                </c:pt>
                <c:pt idx="8432">
                  <c:v>41448.215277784599</c:v>
                </c:pt>
                <c:pt idx="8433">
                  <c:v>41448.222222229044</c:v>
                </c:pt>
                <c:pt idx="8434">
                  <c:v>41448.229166673489</c:v>
                </c:pt>
                <c:pt idx="8435">
                  <c:v>41448.236111117934</c:v>
                </c:pt>
                <c:pt idx="8436">
                  <c:v>41448.24305556238</c:v>
                </c:pt>
                <c:pt idx="8437">
                  <c:v>41448.250000006825</c:v>
                </c:pt>
                <c:pt idx="8438">
                  <c:v>41448.25694445127</c:v>
                </c:pt>
                <c:pt idx="8439">
                  <c:v>41448.263888895715</c:v>
                </c:pt>
                <c:pt idx="8440">
                  <c:v>41448.270833340161</c:v>
                </c:pt>
                <c:pt idx="8441">
                  <c:v>41448.277777784606</c:v>
                </c:pt>
                <c:pt idx="8442">
                  <c:v>41448.284722229051</c:v>
                </c:pt>
                <c:pt idx="8443">
                  <c:v>41448.291666673496</c:v>
                </c:pt>
                <c:pt idx="8444">
                  <c:v>41448.298611117942</c:v>
                </c:pt>
                <c:pt idx="8445">
                  <c:v>41448.305555562387</c:v>
                </c:pt>
                <c:pt idx="8446">
                  <c:v>41448.312500006832</c:v>
                </c:pt>
                <c:pt idx="8447">
                  <c:v>41448.319444451277</c:v>
                </c:pt>
                <c:pt idx="8448">
                  <c:v>41448.326388895723</c:v>
                </c:pt>
                <c:pt idx="8449">
                  <c:v>41448.333333340168</c:v>
                </c:pt>
                <c:pt idx="8450">
                  <c:v>41448.340277784613</c:v>
                </c:pt>
                <c:pt idx="8451">
                  <c:v>41448.347222229058</c:v>
                </c:pt>
                <c:pt idx="8452">
                  <c:v>41448.354166673504</c:v>
                </c:pt>
                <c:pt idx="8453">
                  <c:v>41448.361111117949</c:v>
                </c:pt>
                <c:pt idx="8454">
                  <c:v>41448.368055562394</c:v>
                </c:pt>
                <c:pt idx="8455">
                  <c:v>41448.375000006839</c:v>
                </c:pt>
                <c:pt idx="8456">
                  <c:v>41448.381944451285</c:v>
                </c:pt>
                <c:pt idx="8457">
                  <c:v>41448.38888889573</c:v>
                </c:pt>
                <c:pt idx="8458">
                  <c:v>41448.395833340175</c:v>
                </c:pt>
                <c:pt idx="8459">
                  <c:v>41448.40277778462</c:v>
                </c:pt>
                <c:pt idx="8460">
                  <c:v>41448.409722229066</c:v>
                </c:pt>
                <c:pt idx="8461">
                  <c:v>41448.416666673511</c:v>
                </c:pt>
                <c:pt idx="8462">
                  <c:v>41448.423611117956</c:v>
                </c:pt>
                <c:pt idx="8463">
                  <c:v>41448.430555562401</c:v>
                </c:pt>
                <c:pt idx="8464">
                  <c:v>41448.437500006847</c:v>
                </c:pt>
                <c:pt idx="8465">
                  <c:v>41448.444444451292</c:v>
                </c:pt>
                <c:pt idx="8466">
                  <c:v>41448.451388895737</c:v>
                </c:pt>
                <c:pt idx="8467">
                  <c:v>41448.458333340182</c:v>
                </c:pt>
                <c:pt idx="8468">
                  <c:v>41448.465277784628</c:v>
                </c:pt>
                <c:pt idx="8469">
                  <c:v>41448.472222229073</c:v>
                </c:pt>
                <c:pt idx="8470">
                  <c:v>41448.479166673518</c:v>
                </c:pt>
                <c:pt idx="8471">
                  <c:v>41448.486111117963</c:v>
                </c:pt>
                <c:pt idx="8472">
                  <c:v>41448.493055562409</c:v>
                </c:pt>
                <c:pt idx="8473">
                  <c:v>41448.500000006854</c:v>
                </c:pt>
                <c:pt idx="8474">
                  <c:v>41448.506944451299</c:v>
                </c:pt>
                <c:pt idx="8475">
                  <c:v>41448.513888895744</c:v>
                </c:pt>
                <c:pt idx="8476">
                  <c:v>41448.52083334019</c:v>
                </c:pt>
                <c:pt idx="8477">
                  <c:v>41448.527777784635</c:v>
                </c:pt>
                <c:pt idx="8478">
                  <c:v>41448.53472222908</c:v>
                </c:pt>
                <c:pt idx="8479">
                  <c:v>41448.541666673525</c:v>
                </c:pt>
                <c:pt idx="8480">
                  <c:v>41448.548611117971</c:v>
                </c:pt>
                <c:pt idx="8481">
                  <c:v>41448.555555562416</c:v>
                </c:pt>
                <c:pt idx="8482">
                  <c:v>41448.562500006861</c:v>
                </c:pt>
                <c:pt idx="8483">
                  <c:v>41448.569444451306</c:v>
                </c:pt>
                <c:pt idx="8484">
                  <c:v>41448.576388895752</c:v>
                </c:pt>
                <c:pt idx="8485">
                  <c:v>41448.583333340197</c:v>
                </c:pt>
                <c:pt idx="8486">
                  <c:v>41448.590277784642</c:v>
                </c:pt>
                <c:pt idx="8487">
                  <c:v>41448.597222229087</c:v>
                </c:pt>
                <c:pt idx="8488">
                  <c:v>41448.604166673533</c:v>
                </c:pt>
                <c:pt idx="8489">
                  <c:v>41448.611111117978</c:v>
                </c:pt>
                <c:pt idx="8490">
                  <c:v>41448.618055562423</c:v>
                </c:pt>
                <c:pt idx="8491">
                  <c:v>41448.625000006869</c:v>
                </c:pt>
                <c:pt idx="8492">
                  <c:v>41448.631944451314</c:v>
                </c:pt>
                <c:pt idx="8493">
                  <c:v>41448.638888895759</c:v>
                </c:pt>
                <c:pt idx="8494">
                  <c:v>41448.645833340204</c:v>
                </c:pt>
                <c:pt idx="8495">
                  <c:v>41448.65277778465</c:v>
                </c:pt>
                <c:pt idx="8496">
                  <c:v>41448.659722229095</c:v>
                </c:pt>
                <c:pt idx="8497">
                  <c:v>41448.66666667354</c:v>
                </c:pt>
                <c:pt idx="8498">
                  <c:v>41448.673611117985</c:v>
                </c:pt>
                <c:pt idx="8499">
                  <c:v>41448.680555562431</c:v>
                </c:pt>
                <c:pt idx="8500">
                  <c:v>41448.687500006876</c:v>
                </c:pt>
                <c:pt idx="8501">
                  <c:v>41448.694444451321</c:v>
                </c:pt>
                <c:pt idx="8502">
                  <c:v>41448.701388895766</c:v>
                </c:pt>
                <c:pt idx="8503">
                  <c:v>41448.708333340212</c:v>
                </c:pt>
                <c:pt idx="8504">
                  <c:v>41448.715277784657</c:v>
                </c:pt>
                <c:pt idx="8505">
                  <c:v>41448.722222229102</c:v>
                </c:pt>
                <c:pt idx="8506">
                  <c:v>41448.729166673547</c:v>
                </c:pt>
                <c:pt idx="8507">
                  <c:v>41448.736111117993</c:v>
                </c:pt>
                <c:pt idx="8508">
                  <c:v>41448.743055562438</c:v>
                </c:pt>
                <c:pt idx="8509">
                  <c:v>41448.750000006883</c:v>
                </c:pt>
                <c:pt idx="8510">
                  <c:v>41448.756944451328</c:v>
                </c:pt>
                <c:pt idx="8511">
                  <c:v>41448.763888895774</c:v>
                </c:pt>
                <c:pt idx="8512">
                  <c:v>41448.770833340219</c:v>
                </c:pt>
                <c:pt idx="8513">
                  <c:v>41448.777777784664</c:v>
                </c:pt>
                <c:pt idx="8514">
                  <c:v>41448.784722229109</c:v>
                </c:pt>
                <c:pt idx="8515">
                  <c:v>41448.791666673555</c:v>
                </c:pt>
                <c:pt idx="8516">
                  <c:v>41448.798611118</c:v>
                </c:pt>
                <c:pt idx="8517">
                  <c:v>41448.805555562445</c:v>
                </c:pt>
                <c:pt idx="8518">
                  <c:v>41448.81250000689</c:v>
                </c:pt>
                <c:pt idx="8519">
                  <c:v>41448.819444451336</c:v>
                </c:pt>
                <c:pt idx="8520">
                  <c:v>41448.826388895781</c:v>
                </c:pt>
                <c:pt idx="8521">
                  <c:v>41448.833333340226</c:v>
                </c:pt>
                <c:pt idx="8522">
                  <c:v>41448.840277784671</c:v>
                </c:pt>
                <c:pt idx="8523">
                  <c:v>41448.847222229117</c:v>
                </c:pt>
                <c:pt idx="8524">
                  <c:v>41448.854166673562</c:v>
                </c:pt>
                <c:pt idx="8525">
                  <c:v>41448.861111118007</c:v>
                </c:pt>
                <c:pt idx="8526">
                  <c:v>41448.868055562452</c:v>
                </c:pt>
                <c:pt idx="8527">
                  <c:v>41448.875000006898</c:v>
                </c:pt>
                <c:pt idx="8528">
                  <c:v>41448.881944451343</c:v>
                </c:pt>
                <c:pt idx="8529">
                  <c:v>41448.888888895788</c:v>
                </c:pt>
                <c:pt idx="8530">
                  <c:v>41448.895833340233</c:v>
                </c:pt>
                <c:pt idx="8531">
                  <c:v>41448.902777784679</c:v>
                </c:pt>
                <c:pt idx="8532">
                  <c:v>41448.909722229124</c:v>
                </c:pt>
                <c:pt idx="8533">
                  <c:v>41448.916666673569</c:v>
                </c:pt>
                <c:pt idx="8534">
                  <c:v>41448.923611118014</c:v>
                </c:pt>
                <c:pt idx="8535">
                  <c:v>41448.93055556246</c:v>
                </c:pt>
                <c:pt idx="8536">
                  <c:v>41448.937500006905</c:v>
                </c:pt>
                <c:pt idx="8537">
                  <c:v>41448.94444445135</c:v>
                </c:pt>
                <c:pt idx="8538">
                  <c:v>41448.951388895795</c:v>
                </c:pt>
                <c:pt idx="8539">
                  <c:v>41448.958333340241</c:v>
                </c:pt>
                <c:pt idx="8540">
                  <c:v>41448.965277784686</c:v>
                </c:pt>
                <c:pt idx="8541">
                  <c:v>41448.972222229131</c:v>
                </c:pt>
                <c:pt idx="8542">
                  <c:v>41448.979166673576</c:v>
                </c:pt>
                <c:pt idx="8543">
                  <c:v>41448.986111118022</c:v>
                </c:pt>
                <c:pt idx="8544">
                  <c:v>41448.993055562467</c:v>
                </c:pt>
                <c:pt idx="8545">
                  <c:v>41449.000000006912</c:v>
                </c:pt>
                <c:pt idx="8546">
                  <c:v>41449.006944451357</c:v>
                </c:pt>
                <c:pt idx="8547">
                  <c:v>41449.013888895803</c:v>
                </c:pt>
                <c:pt idx="8548">
                  <c:v>41449.020833340248</c:v>
                </c:pt>
                <c:pt idx="8549">
                  <c:v>41449.027777784693</c:v>
                </c:pt>
                <c:pt idx="8550">
                  <c:v>41449.034722229138</c:v>
                </c:pt>
                <c:pt idx="8551">
                  <c:v>41449.041666673584</c:v>
                </c:pt>
                <c:pt idx="8552">
                  <c:v>41449.048611118029</c:v>
                </c:pt>
                <c:pt idx="8553">
                  <c:v>41449.055555562474</c:v>
                </c:pt>
                <c:pt idx="8554">
                  <c:v>41449.062500006919</c:v>
                </c:pt>
                <c:pt idx="8555">
                  <c:v>41449.069444451365</c:v>
                </c:pt>
                <c:pt idx="8556">
                  <c:v>41449.07638889581</c:v>
                </c:pt>
                <c:pt idx="8557">
                  <c:v>41449.083333340255</c:v>
                </c:pt>
                <c:pt idx="8558">
                  <c:v>41449.0902777847</c:v>
                </c:pt>
                <c:pt idx="8559">
                  <c:v>41449.097222229146</c:v>
                </c:pt>
                <c:pt idx="8560">
                  <c:v>41449.104166673591</c:v>
                </c:pt>
                <c:pt idx="8561">
                  <c:v>41449.111111118036</c:v>
                </c:pt>
                <c:pt idx="8562">
                  <c:v>41449.118055562481</c:v>
                </c:pt>
                <c:pt idx="8563">
                  <c:v>41449.125000006927</c:v>
                </c:pt>
                <c:pt idx="8564">
                  <c:v>41449.131944451372</c:v>
                </c:pt>
                <c:pt idx="8565">
                  <c:v>41449.138888895817</c:v>
                </c:pt>
                <c:pt idx="8566">
                  <c:v>41449.145833340262</c:v>
                </c:pt>
                <c:pt idx="8567">
                  <c:v>41449.152777784708</c:v>
                </c:pt>
                <c:pt idx="8568">
                  <c:v>41449.159722229153</c:v>
                </c:pt>
                <c:pt idx="8569">
                  <c:v>41449.166666673598</c:v>
                </c:pt>
                <c:pt idx="8570">
                  <c:v>41449.173611118043</c:v>
                </c:pt>
                <c:pt idx="8571">
                  <c:v>41449.180555562489</c:v>
                </c:pt>
                <c:pt idx="8572">
                  <c:v>41449.187500006934</c:v>
                </c:pt>
                <c:pt idx="8573">
                  <c:v>41449.194444451379</c:v>
                </c:pt>
                <c:pt idx="8574">
                  <c:v>41449.201388895824</c:v>
                </c:pt>
                <c:pt idx="8575">
                  <c:v>41449.20833334027</c:v>
                </c:pt>
                <c:pt idx="8576">
                  <c:v>41449.215277784715</c:v>
                </c:pt>
                <c:pt idx="8577">
                  <c:v>41449.22222222916</c:v>
                </c:pt>
                <c:pt idx="8578">
                  <c:v>41449.229166673606</c:v>
                </c:pt>
                <c:pt idx="8579">
                  <c:v>41449.236111118051</c:v>
                </c:pt>
                <c:pt idx="8580">
                  <c:v>41449.243055562496</c:v>
                </c:pt>
                <c:pt idx="8581">
                  <c:v>41449.250000006941</c:v>
                </c:pt>
                <c:pt idx="8582">
                  <c:v>41449.256944451387</c:v>
                </c:pt>
                <c:pt idx="8583">
                  <c:v>41449.263888895832</c:v>
                </c:pt>
                <c:pt idx="8584">
                  <c:v>41449.270833340277</c:v>
                </c:pt>
                <c:pt idx="8585">
                  <c:v>41449.277777784722</c:v>
                </c:pt>
                <c:pt idx="8586">
                  <c:v>41449.284722229168</c:v>
                </c:pt>
                <c:pt idx="8587">
                  <c:v>41449.291666673613</c:v>
                </c:pt>
                <c:pt idx="8588">
                  <c:v>41449.298611118058</c:v>
                </c:pt>
                <c:pt idx="8589">
                  <c:v>41449.305555562503</c:v>
                </c:pt>
                <c:pt idx="8590">
                  <c:v>41449.312500006949</c:v>
                </c:pt>
                <c:pt idx="8591">
                  <c:v>41449.319444451394</c:v>
                </c:pt>
                <c:pt idx="8592">
                  <c:v>41449.326388895839</c:v>
                </c:pt>
                <c:pt idx="8593">
                  <c:v>41449.333333340284</c:v>
                </c:pt>
                <c:pt idx="8594">
                  <c:v>41449.34027778473</c:v>
                </c:pt>
                <c:pt idx="8595">
                  <c:v>41449.347222229175</c:v>
                </c:pt>
                <c:pt idx="8596">
                  <c:v>41449.35416667362</c:v>
                </c:pt>
                <c:pt idx="8597">
                  <c:v>41449.361111118065</c:v>
                </c:pt>
                <c:pt idx="8598">
                  <c:v>41449.368055562511</c:v>
                </c:pt>
                <c:pt idx="8599">
                  <c:v>41449.375000006956</c:v>
                </c:pt>
                <c:pt idx="8600">
                  <c:v>41449.381944451401</c:v>
                </c:pt>
                <c:pt idx="8601">
                  <c:v>41449.388888895846</c:v>
                </c:pt>
                <c:pt idx="8602">
                  <c:v>41449.395833340292</c:v>
                </c:pt>
                <c:pt idx="8603">
                  <c:v>41449.402777784737</c:v>
                </c:pt>
                <c:pt idx="8604">
                  <c:v>41449.409722229182</c:v>
                </c:pt>
                <c:pt idx="8605">
                  <c:v>41449.416666673627</c:v>
                </c:pt>
                <c:pt idx="8606">
                  <c:v>41449.423611118073</c:v>
                </c:pt>
                <c:pt idx="8607">
                  <c:v>41449.430555562518</c:v>
                </c:pt>
                <c:pt idx="8608">
                  <c:v>41449.437500006963</c:v>
                </c:pt>
                <c:pt idx="8609">
                  <c:v>41449.444444451408</c:v>
                </c:pt>
                <c:pt idx="8610">
                  <c:v>41449.451388895854</c:v>
                </c:pt>
                <c:pt idx="8611">
                  <c:v>41449.458333340299</c:v>
                </c:pt>
                <c:pt idx="8612">
                  <c:v>41449.465277784744</c:v>
                </c:pt>
                <c:pt idx="8613">
                  <c:v>41449.472222229189</c:v>
                </c:pt>
                <c:pt idx="8614">
                  <c:v>41449.479166673635</c:v>
                </c:pt>
                <c:pt idx="8615">
                  <c:v>41449.48611111808</c:v>
                </c:pt>
                <c:pt idx="8616">
                  <c:v>41449.493055562525</c:v>
                </c:pt>
                <c:pt idx="8617">
                  <c:v>41449.50000000697</c:v>
                </c:pt>
                <c:pt idx="8618">
                  <c:v>41449.506944451416</c:v>
                </c:pt>
                <c:pt idx="8619">
                  <c:v>41449.513888895861</c:v>
                </c:pt>
                <c:pt idx="8620">
                  <c:v>41449.520833340306</c:v>
                </c:pt>
                <c:pt idx="8621">
                  <c:v>41449.527777784751</c:v>
                </c:pt>
                <c:pt idx="8622">
                  <c:v>41449.534722229197</c:v>
                </c:pt>
                <c:pt idx="8623">
                  <c:v>41449.541666673642</c:v>
                </c:pt>
                <c:pt idx="8624">
                  <c:v>41449.548611118087</c:v>
                </c:pt>
                <c:pt idx="8625">
                  <c:v>41449.555555562532</c:v>
                </c:pt>
                <c:pt idx="8626">
                  <c:v>41449.562500006978</c:v>
                </c:pt>
                <c:pt idx="8627">
                  <c:v>41449.569444451423</c:v>
                </c:pt>
                <c:pt idx="8628">
                  <c:v>41449.576388895868</c:v>
                </c:pt>
                <c:pt idx="8629">
                  <c:v>41449.583333340313</c:v>
                </c:pt>
                <c:pt idx="8630">
                  <c:v>41449.590277784759</c:v>
                </c:pt>
                <c:pt idx="8631">
                  <c:v>41449.597222229204</c:v>
                </c:pt>
                <c:pt idx="8632">
                  <c:v>41449.604166673649</c:v>
                </c:pt>
                <c:pt idx="8633">
                  <c:v>41449.611111118094</c:v>
                </c:pt>
                <c:pt idx="8634">
                  <c:v>41449.61805556254</c:v>
                </c:pt>
                <c:pt idx="8635">
                  <c:v>41449.625000006985</c:v>
                </c:pt>
                <c:pt idx="8636">
                  <c:v>41449.63194445143</c:v>
                </c:pt>
                <c:pt idx="8637">
                  <c:v>41449.638888895875</c:v>
                </c:pt>
                <c:pt idx="8638">
                  <c:v>41449.645833340321</c:v>
                </c:pt>
                <c:pt idx="8639">
                  <c:v>41449.652777784766</c:v>
                </c:pt>
                <c:pt idx="8640">
                  <c:v>41449.659722229211</c:v>
                </c:pt>
                <c:pt idx="8641">
                  <c:v>41449.666666673656</c:v>
                </c:pt>
                <c:pt idx="8642">
                  <c:v>41449.673611118102</c:v>
                </c:pt>
                <c:pt idx="8643">
                  <c:v>41449.680555562547</c:v>
                </c:pt>
                <c:pt idx="8644">
                  <c:v>41449.687500006992</c:v>
                </c:pt>
                <c:pt idx="8645">
                  <c:v>41449.694444451437</c:v>
                </c:pt>
                <c:pt idx="8646">
                  <c:v>41449.701388895883</c:v>
                </c:pt>
                <c:pt idx="8647">
                  <c:v>41449.708333340328</c:v>
                </c:pt>
                <c:pt idx="8648">
                  <c:v>41449.715277784773</c:v>
                </c:pt>
                <c:pt idx="8649">
                  <c:v>41449.722222229218</c:v>
                </c:pt>
                <c:pt idx="8650">
                  <c:v>41449.729166673664</c:v>
                </c:pt>
                <c:pt idx="8651">
                  <c:v>41449.736111118109</c:v>
                </c:pt>
                <c:pt idx="8652">
                  <c:v>41449.743055562554</c:v>
                </c:pt>
                <c:pt idx="8653">
                  <c:v>41449.750000006999</c:v>
                </c:pt>
                <c:pt idx="8654">
                  <c:v>41449.756944451445</c:v>
                </c:pt>
                <c:pt idx="8655">
                  <c:v>41449.76388889589</c:v>
                </c:pt>
                <c:pt idx="8656">
                  <c:v>41449.770833340335</c:v>
                </c:pt>
                <c:pt idx="8657">
                  <c:v>41449.77777778478</c:v>
                </c:pt>
                <c:pt idx="8658">
                  <c:v>41449.784722229226</c:v>
                </c:pt>
                <c:pt idx="8659">
                  <c:v>41449.791666673671</c:v>
                </c:pt>
                <c:pt idx="8660">
                  <c:v>41449.798611118116</c:v>
                </c:pt>
                <c:pt idx="8661">
                  <c:v>41449.805555562561</c:v>
                </c:pt>
                <c:pt idx="8662">
                  <c:v>41449.812500007007</c:v>
                </c:pt>
                <c:pt idx="8663">
                  <c:v>41449.819444451452</c:v>
                </c:pt>
                <c:pt idx="8664">
                  <c:v>41449.826388895897</c:v>
                </c:pt>
                <c:pt idx="8665">
                  <c:v>41449.833333340343</c:v>
                </c:pt>
                <c:pt idx="8666">
                  <c:v>41449.840277784788</c:v>
                </c:pt>
                <c:pt idx="8667">
                  <c:v>41449.847222229233</c:v>
                </c:pt>
                <c:pt idx="8668">
                  <c:v>41449.854166673678</c:v>
                </c:pt>
                <c:pt idx="8669">
                  <c:v>41449.861111118124</c:v>
                </c:pt>
                <c:pt idx="8670">
                  <c:v>41449.868055562569</c:v>
                </c:pt>
                <c:pt idx="8671">
                  <c:v>41449.875000007014</c:v>
                </c:pt>
                <c:pt idx="8672">
                  <c:v>41449.881944451459</c:v>
                </c:pt>
                <c:pt idx="8673">
                  <c:v>41449.888888895905</c:v>
                </c:pt>
                <c:pt idx="8674">
                  <c:v>41449.89583334035</c:v>
                </c:pt>
                <c:pt idx="8675">
                  <c:v>41449.902777784795</c:v>
                </c:pt>
                <c:pt idx="8676">
                  <c:v>41449.90972222924</c:v>
                </c:pt>
                <c:pt idx="8677">
                  <c:v>41449.916666673686</c:v>
                </c:pt>
                <c:pt idx="8678">
                  <c:v>41449.923611118131</c:v>
                </c:pt>
                <c:pt idx="8679">
                  <c:v>41449.930555562576</c:v>
                </c:pt>
                <c:pt idx="8680">
                  <c:v>41449.937500007021</c:v>
                </c:pt>
                <c:pt idx="8681">
                  <c:v>41449.944444451467</c:v>
                </c:pt>
                <c:pt idx="8682">
                  <c:v>41449.951388895912</c:v>
                </c:pt>
                <c:pt idx="8683">
                  <c:v>41449.958333340357</c:v>
                </c:pt>
                <c:pt idx="8684">
                  <c:v>41449.965277784802</c:v>
                </c:pt>
                <c:pt idx="8685">
                  <c:v>41449.972222229248</c:v>
                </c:pt>
                <c:pt idx="8686">
                  <c:v>41449.979166673693</c:v>
                </c:pt>
                <c:pt idx="8687">
                  <c:v>41449.986111118138</c:v>
                </c:pt>
                <c:pt idx="8688">
                  <c:v>41449.993055562583</c:v>
                </c:pt>
                <c:pt idx="8689">
                  <c:v>41450.000000007029</c:v>
                </c:pt>
                <c:pt idx="8690">
                  <c:v>41450.006944451474</c:v>
                </c:pt>
                <c:pt idx="8691">
                  <c:v>41450.013888895919</c:v>
                </c:pt>
                <c:pt idx="8692">
                  <c:v>41450.020833340364</c:v>
                </c:pt>
                <c:pt idx="8693">
                  <c:v>41450.02777778481</c:v>
                </c:pt>
                <c:pt idx="8694">
                  <c:v>41450.034722229255</c:v>
                </c:pt>
                <c:pt idx="8695">
                  <c:v>41450.0416666737</c:v>
                </c:pt>
                <c:pt idx="8696">
                  <c:v>41450.048611118145</c:v>
                </c:pt>
                <c:pt idx="8697">
                  <c:v>41450.055555562591</c:v>
                </c:pt>
                <c:pt idx="8698">
                  <c:v>41450.062500007036</c:v>
                </c:pt>
                <c:pt idx="8699">
                  <c:v>41450.069444451481</c:v>
                </c:pt>
                <c:pt idx="8700">
                  <c:v>41450.076388895926</c:v>
                </c:pt>
                <c:pt idx="8701">
                  <c:v>41450.083333340372</c:v>
                </c:pt>
                <c:pt idx="8702">
                  <c:v>41450.090277784817</c:v>
                </c:pt>
                <c:pt idx="8703">
                  <c:v>41450.097222229262</c:v>
                </c:pt>
                <c:pt idx="8704">
                  <c:v>41450.104166673707</c:v>
                </c:pt>
                <c:pt idx="8705">
                  <c:v>41450.111111118153</c:v>
                </c:pt>
                <c:pt idx="8706">
                  <c:v>41450.118055562598</c:v>
                </c:pt>
                <c:pt idx="8707">
                  <c:v>41450.125000007043</c:v>
                </c:pt>
                <c:pt idx="8708">
                  <c:v>41450.131944451488</c:v>
                </c:pt>
                <c:pt idx="8709">
                  <c:v>41450.138888895934</c:v>
                </c:pt>
                <c:pt idx="8710">
                  <c:v>41450.145833340379</c:v>
                </c:pt>
                <c:pt idx="8711">
                  <c:v>41450.152777784824</c:v>
                </c:pt>
                <c:pt idx="8712">
                  <c:v>41450.159722229269</c:v>
                </c:pt>
                <c:pt idx="8713">
                  <c:v>41450.166666673715</c:v>
                </c:pt>
                <c:pt idx="8714">
                  <c:v>41450.17361111816</c:v>
                </c:pt>
                <c:pt idx="8715">
                  <c:v>41450.180555562605</c:v>
                </c:pt>
                <c:pt idx="8716">
                  <c:v>41450.18750000705</c:v>
                </c:pt>
                <c:pt idx="8717">
                  <c:v>41450.194444451496</c:v>
                </c:pt>
                <c:pt idx="8718">
                  <c:v>41450.201388895941</c:v>
                </c:pt>
                <c:pt idx="8719">
                  <c:v>41450.208333340386</c:v>
                </c:pt>
                <c:pt idx="8720">
                  <c:v>41450.215277784831</c:v>
                </c:pt>
                <c:pt idx="8721">
                  <c:v>41450.222222229277</c:v>
                </c:pt>
                <c:pt idx="8722">
                  <c:v>41450.229166673722</c:v>
                </c:pt>
                <c:pt idx="8723">
                  <c:v>41450.236111118167</c:v>
                </c:pt>
                <c:pt idx="8724">
                  <c:v>41450.243055562612</c:v>
                </c:pt>
                <c:pt idx="8725">
                  <c:v>41450.250000007058</c:v>
                </c:pt>
                <c:pt idx="8726">
                  <c:v>41450.256944451503</c:v>
                </c:pt>
                <c:pt idx="8727">
                  <c:v>41450.263888895948</c:v>
                </c:pt>
                <c:pt idx="8728">
                  <c:v>41450.270833340393</c:v>
                </c:pt>
                <c:pt idx="8729">
                  <c:v>41450.277777784839</c:v>
                </c:pt>
                <c:pt idx="8730">
                  <c:v>41450.284722229284</c:v>
                </c:pt>
                <c:pt idx="8731">
                  <c:v>41450.291666673729</c:v>
                </c:pt>
                <c:pt idx="8732">
                  <c:v>41450.298611118174</c:v>
                </c:pt>
                <c:pt idx="8733">
                  <c:v>41450.30555556262</c:v>
                </c:pt>
                <c:pt idx="8734">
                  <c:v>41450.312500007065</c:v>
                </c:pt>
                <c:pt idx="8735">
                  <c:v>41450.31944445151</c:v>
                </c:pt>
                <c:pt idx="8736">
                  <c:v>41450.326388895955</c:v>
                </c:pt>
                <c:pt idx="8737">
                  <c:v>41450.333333340401</c:v>
                </c:pt>
                <c:pt idx="8738">
                  <c:v>41450.340277784846</c:v>
                </c:pt>
                <c:pt idx="8739">
                  <c:v>41450.347222229291</c:v>
                </c:pt>
                <c:pt idx="8740">
                  <c:v>41450.354166673736</c:v>
                </c:pt>
                <c:pt idx="8741">
                  <c:v>41450.361111118182</c:v>
                </c:pt>
                <c:pt idx="8742">
                  <c:v>41450.368055562627</c:v>
                </c:pt>
                <c:pt idx="8743">
                  <c:v>41450.375000007072</c:v>
                </c:pt>
                <c:pt idx="8744">
                  <c:v>41450.381944451517</c:v>
                </c:pt>
                <c:pt idx="8745">
                  <c:v>41450.388888895963</c:v>
                </c:pt>
                <c:pt idx="8746">
                  <c:v>41450.395833340408</c:v>
                </c:pt>
                <c:pt idx="8747">
                  <c:v>41450.402777784853</c:v>
                </c:pt>
                <c:pt idx="8748">
                  <c:v>41450.409722229298</c:v>
                </c:pt>
                <c:pt idx="8749">
                  <c:v>41450.416666673744</c:v>
                </c:pt>
                <c:pt idx="8750">
                  <c:v>41450.423611118189</c:v>
                </c:pt>
                <c:pt idx="8751">
                  <c:v>41450.430555562634</c:v>
                </c:pt>
                <c:pt idx="8752">
                  <c:v>41450.43750000708</c:v>
                </c:pt>
                <c:pt idx="8753">
                  <c:v>41450.444444451525</c:v>
                </c:pt>
                <c:pt idx="8754">
                  <c:v>41450.45138889597</c:v>
                </c:pt>
                <c:pt idx="8755">
                  <c:v>41450.458333340415</c:v>
                </c:pt>
                <c:pt idx="8756">
                  <c:v>41450.465277784861</c:v>
                </c:pt>
                <c:pt idx="8757">
                  <c:v>41450.472222229306</c:v>
                </c:pt>
                <c:pt idx="8758">
                  <c:v>41450.479166673751</c:v>
                </c:pt>
                <c:pt idx="8759">
                  <c:v>41450.486111118196</c:v>
                </c:pt>
                <c:pt idx="8760">
                  <c:v>41450.493055562642</c:v>
                </c:pt>
                <c:pt idx="8761">
                  <c:v>41450.500000007087</c:v>
                </c:pt>
                <c:pt idx="8762">
                  <c:v>41450.506944451532</c:v>
                </c:pt>
                <c:pt idx="8763">
                  <c:v>41450.513888895977</c:v>
                </c:pt>
                <c:pt idx="8764">
                  <c:v>41450.520833340423</c:v>
                </c:pt>
                <c:pt idx="8765">
                  <c:v>41450.527777784868</c:v>
                </c:pt>
                <c:pt idx="8766">
                  <c:v>41450.534722229313</c:v>
                </c:pt>
                <c:pt idx="8767">
                  <c:v>41450.541666673758</c:v>
                </c:pt>
                <c:pt idx="8768">
                  <c:v>41450.548611118204</c:v>
                </c:pt>
                <c:pt idx="8769">
                  <c:v>41450.555555562649</c:v>
                </c:pt>
                <c:pt idx="8770">
                  <c:v>41450.562500007094</c:v>
                </c:pt>
                <c:pt idx="8771">
                  <c:v>41450.569444451539</c:v>
                </c:pt>
                <c:pt idx="8772">
                  <c:v>41450.576388895985</c:v>
                </c:pt>
                <c:pt idx="8773">
                  <c:v>41450.58333334043</c:v>
                </c:pt>
                <c:pt idx="8774">
                  <c:v>41450.590277784875</c:v>
                </c:pt>
                <c:pt idx="8775">
                  <c:v>41450.59722222932</c:v>
                </c:pt>
                <c:pt idx="8776">
                  <c:v>41450.604166673766</c:v>
                </c:pt>
                <c:pt idx="8777">
                  <c:v>41450.611111118211</c:v>
                </c:pt>
                <c:pt idx="8778">
                  <c:v>41450.618055562656</c:v>
                </c:pt>
                <c:pt idx="8779">
                  <c:v>41450.625000007101</c:v>
                </c:pt>
                <c:pt idx="8780">
                  <c:v>41450.631944451547</c:v>
                </c:pt>
                <c:pt idx="8781">
                  <c:v>41450.638888895992</c:v>
                </c:pt>
                <c:pt idx="8782">
                  <c:v>41450.645833340437</c:v>
                </c:pt>
                <c:pt idx="8783">
                  <c:v>41450.652777784882</c:v>
                </c:pt>
                <c:pt idx="8784">
                  <c:v>41450.659722229328</c:v>
                </c:pt>
                <c:pt idx="8785">
                  <c:v>41450.666666673773</c:v>
                </c:pt>
                <c:pt idx="8786">
                  <c:v>41450.673611118218</c:v>
                </c:pt>
                <c:pt idx="8787">
                  <c:v>41450.680555562663</c:v>
                </c:pt>
                <c:pt idx="8788">
                  <c:v>41450.687500007109</c:v>
                </c:pt>
                <c:pt idx="8789">
                  <c:v>41450.694444451554</c:v>
                </c:pt>
                <c:pt idx="8790">
                  <c:v>41450.701388895999</c:v>
                </c:pt>
                <c:pt idx="8791">
                  <c:v>41450.708333340444</c:v>
                </c:pt>
                <c:pt idx="8792">
                  <c:v>41450.71527778489</c:v>
                </c:pt>
                <c:pt idx="8793">
                  <c:v>41450.722222229335</c:v>
                </c:pt>
                <c:pt idx="8794">
                  <c:v>41450.72916667378</c:v>
                </c:pt>
                <c:pt idx="8795">
                  <c:v>41450.736111118225</c:v>
                </c:pt>
                <c:pt idx="8796">
                  <c:v>41450.743055562671</c:v>
                </c:pt>
                <c:pt idx="8797">
                  <c:v>41450.750000007116</c:v>
                </c:pt>
                <c:pt idx="8798">
                  <c:v>41450.756944451561</c:v>
                </c:pt>
                <c:pt idx="8799">
                  <c:v>41450.763888896006</c:v>
                </c:pt>
                <c:pt idx="8800">
                  <c:v>41450.770833340452</c:v>
                </c:pt>
                <c:pt idx="8801">
                  <c:v>41450.777777784897</c:v>
                </c:pt>
                <c:pt idx="8802">
                  <c:v>41450.784722229342</c:v>
                </c:pt>
                <c:pt idx="8803">
                  <c:v>41450.791666673787</c:v>
                </c:pt>
                <c:pt idx="8804">
                  <c:v>41450.798611118233</c:v>
                </c:pt>
                <c:pt idx="8805">
                  <c:v>41450.805555562678</c:v>
                </c:pt>
                <c:pt idx="8806">
                  <c:v>41450.812500007123</c:v>
                </c:pt>
                <c:pt idx="8807">
                  <c:v>41450.819444451568</c:v>
                </c:pt>
                <c:pt idx="8808">
                  <c:v>41450.826388896014</c:v>
                </c:pt>
                <c:pt idx="8809">
                  <c:v>41450.833333340459</c:v>
                </c:pt>
                <c:pt idx="8810">
                  <c:v>41450.840277784904</c:v>
                </c:pt>
                <c:pt idx="8811">
                  <c:v>41450.847222229349</c:v>
                </c:pt>
                <c:pt idx="8812">
                  <c:v>41450.854166673795</c:v>
                </c:pt>
                <c:pt idx="8813">
                  <c:v>41450.86111111824</c:v>
                </c:pt>
                <c:pt idx="8814">
                  <c:v>41450.868055562685</c:v>
                </c:pt>
                <c:pt idx="8815">
                  <c:v>41450.87500000713</c:v>
                </c:pt>
                <c:pt idx="8816">
                  <c:v>41450.881944451576</c:v>
                </c:pt>
                <c:pt idx="8817">
                  <c:v>41450.888888896021</c:v>
                </c:pt>
                <c:pt idx="8818">
                  <c:v>41450.895833340466</c:v>
                </c:pt>
                <c:pt idx="8819">
                  <c:v>41450.902777784911</c:v>
                </c:pt>
                <c:pt idx="8820">
                  <c:v>41450.909722229357</c:v>
                </c:pt>
                <c:pt idx="8821">
                  <c:v>41450.916666673802</c:v>
                </c:pt>
                <c:pt idx="8822">
                  <c:v>41450.923611118247</c:v>
                </c:pt>
                <c:pt idx="8823">
                  <c:v>41450.930555562692</c:v>
                </c:pt>
                <c:pt idx="8824">
                  <c:v>41450.937500007138</c:v>
                </c:pt>
                <c:pt idx="8825">
                  <c:v>41450.944444451583</c:v>
                </c:pt>
                <c:pt idx="8826">
                  <c:v>41450.951388896028</c:v>
                </c:pt>
                <c:pt idx="8827">
                  <c:v>41450.958333340473</c:v>
                </c:pt>
                <c:pt idx="8828">
                  <c:v>41450.965277784919</c:v>
                </c:pt>
                <c:pt idx="8829">
                  <c:v>41450.972222229364</c:v>
                </c:pt>
                <c:pt idx="8830">
                  <c:v>41450.979166673809</c:v>
                </c:pt>
                <c:pt idx="8831">
                  <c:v>41450.986111118254</c:v>
                </c:pt>
                <c:pt idx="8832">
                  <c:v>41450.9930555627</c:v>
                </c:pt>
                <c:pt idx="8833">
                  <c:v>41451.000000007145</c:v>
                </c:pt>
                <c:pt idx="8834">
                  <c:v>41451.00694445159</c:v>
                </c:pt>
                <c:pt idx="8835">
                  <c:v>41451.013888896035</c:v>
                </c:pt>
                <c:pt idx="8836">
                  <c:v>41451.020833340481</c:v>
                </c:pt>
                <c:pt idx="8837">
                  <c:v>41451.027777784926</c:v>
                </c:pt>
                <c:pt idx="8838">
                  <c:v>41451.034722229371</c:v>
                </c:pt>
                <c:pt idx="8839">
                  <c:v>41451.041666673817</c:v>
                </c:pt>
                <c:pt idx="8840">
                  <c:v>41451.048611118262</c:v>
                </c:pt>
                <c:pt idx="8841">
                  <c:v>41451.055555562707</c:v>
                </c:pt>
                <c:pt idx="8842">
                  <c:v>41451.062500007152</c:v>
                </c:pt>
                <c:pt idx="8843">
                  <c:v>41451.069444451598</c:v>
                </c:pt>
                <c:pt idx="8844">
                  <c:v>41451.076388896043</c:v>
                </c:pt>
                <c:pt idx="8845">
                  <c:v>41451.083333340488</c:v>
                </c:pt>
                <c:pt idx="8846">
                  <c:v>41451.090277784933</c:v>
                </c:pt>
                <c:pt idx="8847">
                  <c:v>41451.097222229379</c:v>
                </c:pt>
                <c:pt idx="8848">
                  <c:v>41451.104166673824</c:v>
                </c:pt>
                <c:pt idx="8849">
                  <c:v>41451.111111118269</c:v>
                </c:pt>
                <c:pt idx="8850">
                  <c:v>41451.118055562714</c:v>
                </c:pt>
                <c:pt idx="8851">
                  <c:v>41451.12500000716</c:v>
                </c:pt>
                <c:pt idx="8852">
                  <c:v>41451.131944451605</c:v>
                </c:pt>
                <c:pt idx="8853">
                  <c:v>41451.13888889605</c:v>
                </c:pt>
                <c:pt idx="8854">
                  <c:v>41451.145833340495</c:v>
                </c:pt>
                <c:pt idx="8855">
                  <c:v>41451.152777784941</c:v>
                </c:pt>
                <c:pt idx="8856">
                  <c:v>41451.159722229386</c:v>
                </c:pt>
                <c:pt idx="8857">
                  <c:v>41451.166666673831</c:v>
                </c:pt>
                <c:pt idx="8858">
                  <c:v>41451.173611118276</c:v>
                </c:pt>
                <c:pt idx="8859">
                  <c:v>41451.180555562722</c:v>
                </c:pt>
                <c:pt idx="8860">
                  <c:v>41451.187500007167</c:v>
                </c:pt>
                <c:pt idx="8861">
                  <c:v>41451.194444451612</c:v>
                </c:pt>
                <c:pt idx="8862">
                  <c:v>41451.201388896057</c:v>
                </c:pt>
                <c:pt idx="8863">
                  <c:v>41451.208333340503</c:v>
                </c:pt>
                <c:pt idx="8864">
                  <c:v>41451.215277784948</c:v>
                </c:pt>
                <c:pt idx="8865">
                  <c:v>41451.222222229393</c:v>
                </c:pt>
                <c:pt idx="8866">
                  <c:v>41451.229166673838</c:v>
                </c:pt>
                <c:pt idx="8867">
                  <c:v>41451.236111118284</c:v>
                </c:pt>
                <c:pt idx="8868">
                  <c:v>41451.243055562729</c:v>
                </c:pt>
                <c:pt idx="8869">
                  <c:v>41451.250000007174</c:v>
                </c:pt>
                <c:pt idx="8870">
                  <c:v>41451.256944451619</c:v>
                </c:pt>
                <c:pt idx="8871">
                  <c:v>41451.263888896065</c:v>
                </c:pt>
                <c:pt idx="8872">
                  <c:v>41451.27083334051</c:v>
                </c:pt>
                <c:pt idx="8873">
                  <c:v>41451.277777784955</c:v>
                </c:pt>
                <c:pt idx="8874">
                  <c:v>41451.2847222294</c:v>
                </c:pt>
                <c:pt idx="8875">
                  <c:v>41451.291666673846</c:v>
                </c:pt>
                <c:pt idx="8876">
                  <c:v>41451.298611118291</c:v>
                </c:pt>
                <c:pt idx="8877">
                  <c:v>41451.305555562736</c:v>
                </c:pt>
                <c:pt idx="8878">
                  <c:v>41451.312500007181</c:v>
                </c:pt>
                <c:pt idx="8879">
                  <c:v>41451.319444451627</c:v>
                </c:pt>
                <c:pt idx="8880">
                  <c:v>41451.326388896072</c:v>
                </c:pt>
                <c:pt idx="8881">
                  <c:v>41451.333333340517</c:v>
                </c:pt>
                <c:pt idx="8882">
                  <c:v>41451.340277784962</c:v>
                </c:pt>
                <c:pt idx="8883">
                  <c:v>41451.347222229408</c:v>
                </c:pt>
                <c:pt idx="8884">
                  <c:v>41451.354166673853</c:v>
                </c:pt>
                <c:pt idx="8885">
                  <c:v>41451.361111118298</c:v>
                </c:pt>
                <c:pt idx="8886">
                  <c:v>41451.368055562743</c:v>
                </c:pt>
                <c:pt idx="8887">
                  <c:v>41451.375000007189</c:v>
                </c:pt>
                <c:pt idx="8888">
                  <c:v>41451.381944451634</c:v>
                </c:pt>
                <c:pt idx="8889">
                  <c:v>41451.388888896079</c:v>
                </c:pt>
                <c:pt idx="8890">
                  <c:v>41451.395833340524</c:v>
                </c:pt>
                <c:pt idx="8891">
                  <c:v>41451.40277778497</c:v>
                </c:pt>
                <c:pt idx="8892">
                  <c:v>41451.409722229415</c:v>
                </c:pt>
                <c:pt idx="8893">
                  <c:v>41451.41666667386</c:v>
                </c:pt>
                <c:pt idx="8894">
                  <c:v>41451.423611118305</c:v>
                </c:pt>
                <c:pt idx="8895">
                  <c:v>41451.430555562751</c:v>
                </c:pt>
                <c:pt idx="8896">
                  <c:v>41451.437500007196</c:v>
                </c:pt>
                <c:pt idx="8897">
                  <c:v>41451.444444451641</c:v>
                </c:pt>
                <c:pt idx="8898">
                  <c:v>41451.451388896086</c:v>
                </c:pt>
                <c:pt idx="8899">
                  <c:v>41451.458333340532</c:v>
                </c:pt>
                <c:pt idx="8900">
                  <c:v>41451.465277784977</c:v>
                </c:pt>
                <c:pt idx="8901">
                  <c:v>41451.472222229422</c:v>
                </c:pt>
                <c:pt idx="8902">
                  <c:v>41451.479166673867</c:v>
                </c:pt>
                <c:pt idx="8903">
                  <c:v>41451.486111118313</c:v>
                </c:pt>
                <c:pt idx="8904">
                  <c:v>41451.493055562758</c:v>
                </c:pt>
                <c:pt idx="8905">
                  <c:v>41451.500000007203</c:v>
                </c:pt>
                <c:pt idx="8906">
                  <c:v>41451.506944451648</c:v>
                </c:pt>
                <c:pt idx="8907">
                  <c:v>41451.513888896094</c:v>
                </c:pt>
                <c:pt idx="8908">
                  <c:v>41451.520833340539</c:v>
                </c:pt>
                <c:pt idx="8909">
                  <c:v>41451.527777784984</c:v>
                </c:pt>
                <c:pt idx="8910">
                  <c:v>41451.534722229429</c:v>
                </c:pt>
                <c:pt idx="8911">
                  <c:v>41451.541666673875</c:v>
                </c:pt>
                <c:pt idx="8912">
                  <c:v>41451.54861111832</c:v>
                </c:pt>
                <c:pt idx="8913">
                  <c:v>41451.555555562765</c:v>
                </c:pt>
                <c:pt idx="8914">
                  <c:v>41451.56250000721</c:v>
                </c:pt>
                <c:pt idx="8915">
                  <c:v>41451.569444451656</c:v>
                </c:pt>
                <c:pt idx="8916">
                  <c:v>41451.576388896101</c:v>
                </c:pt>
                <c:pt idx="8917">
                  <c:v>41451.583333340546</c:v>
                </c:pt>
                <c:pt idx="8918">
                  <c:v>41451.590277784991</c:v>
                </c:pt>
                <c:pt idx="8919">
                  <c:v>41451.597222229437</c:v>
                </c:pt>
                <c:pt idx="8920">
                  <c:v>41451.604166673882</c:v>
                </c:pt>
                <c:pt idx="8921">
                  <c:v>41451.611111118327</c:v>
                </c:pt>
                <c:pt idx="8922">
                  <c:v>41451.618055562772</c:v>
                </c:pt>
                <c:pt idx="8923">
                  <c:v>41451.625000007218</c:v>
                </c:pt>
                <c:pt idx="8924">
                  <c:v>41451.631944451663</c:v>
                </c:pt>
                <c:pt idx="8925">
                  <c:v>41451.638888896108</c:v>
                </c:pt>
                <c:pt idx="8926">
                  <c:v>41451.645833340554</c:v>
                </c:pt>
                <c:pt idx="8927">
                  <c:v>41451.652777784999</c:v>
                </c:pt>
                <c:pt idx="8928">
                  <c:v>41451.659722229444</c:v>
                </c:pt>
                <c:pt idx="8929">
                  <c:v>41451.666666673889</c:v>
                </c:pt>
                <c:pt idx="8930">
                  <c:v>41451.673611118335</c:v>
                </c:pt>
                <c:pt idx="8931">
                  <c:v>41451.68055556278</c:v>
                </c:pt>
                <c:pt idx="8932">
                  <c:v>41451.687500007225</c:v>
                </c:pt>
                <c:pt idx="8933">
                  <c:v>41451.69444445167</c:v>
                </c:pt>
                <c:pt idx="8934">
                  <c:v>41451.701388896116</c:v>
                </c:pt>
                <c:pt idx="8935">
                  <c:v>41451.708333340561</c:v>
                </c:pt>
                <c:pt idx="8936">
                  <c:v>41451.715277785006</c:v>
                </c:pt>
                <c:pt idx="8937">
                  <c:v>41451.722222229451</c:v>
                </c:pt>
                <c:pt idx="8938">
                  <c:v>41451.729166673897</c:v>
                </c:pt>
                <c:pt idx="8939">
                  <c:v>41451.736111118342</c:v>
                </c:pt>
                <c:pt idx="8940">
                  <c:v>41451.743055562787</c:v>
                </c:pt>
                <c:pt idx="8941">
                  <c:v>41451.750000007232</c:v>
                </c:pt>
                <c:pt idx="8942">
                  <c:v>41451.756944451678</c:v>
                </c:pt>
                <c:pt idx="8943">
                  <c:v>41451.763888896123</c:v>
                </c:pt>
                <c:pt idx="8944">
                  <c:v>41451.770833340568</c:v>
                </c:pt>
                <c:pt idx="8945">
                  <c:v>41451.777777785013</c:v>
                </c:pt>
                <c:pt idx="8946">
                  <c:v>41451.784722229459</c:v>
                </c:pt>
                <c:pt idx="8947">
                  <c:v>41451.791666673904</c:v>
                </c:pt>
                <c:pt idx="8948">
                  <c:v>41451.798611118349</c:v>
                </c:pt>
                <c:pt idx="8949">
                  <c:v>41451.805555562794</c:v>
                </c:pt>
                <c:pt idx="8950">
                  <c:v>41451.81250000724</c:v>
                </c:pt>
                <c:pt idx="8951">
                  <c:v>41451.819444451685</c:v>
                </c:pt>
                <c:pt idx="8952">
                  <c:v>41451.82638889613</c:v>
                </c:pt>
                <c:pt idx="8953">
                  <c:v>41451.833333340575</c:v>
                </c:pt>
                <c:pt idx="8954">
                  <c:v>41451.840277785021</c:v>
                </c:pt>
                <c:pt idx="8955">
                  <c:v>41451.847222229466</c:v>
                </c:pt>
                <c:pt idx="8956">
                  <c:v>41451.854166673911</c:v>
                </c:pt>
                <c:pt idx="8957">
                  <c:v>41451.861111118356</c:v>
                </c:pt>
                <c:pt idx="8958">
                  <c:v>41451.868055562802</c:v>
                </c:pt>
                <c:pt idx="8959">
                  <c:v>41451.875000007247</c:v>
                </c:pt>
                <c:pt idx="8960">
                  <c:v>41451.881944451692</c:v>
                </c:pt>
                <c:pt idx="8961">
                  <c:v>41451.888888896137</c:v>
                </c:pt>
                <c:pt idx="8962">
                  <c:v>41451.895833340583</c:v>
                </c:pt>
                <c:pt idx="8963">
                  <c:v>41451.902777785028</c:v>
                </c:pt>
                <c:pt idx="8964">
                  <c:v>41451.909722229473</c:v>
                </c:pt>
                <c:pt idx="8965">
                  <c:v>41451.916666673918</c:v>
                </c:pt>
                <c:pt idx="8966">
                  <c:v>41451.923611118364</c:v>
                </c:pt>
                <c:pt idx="8967">
                  <c:v>41451.930555562809</c:v>
                </c:pt>
                <c:pt idx="8968">
                  <c:v>41451.937500007254</c:v>
                </c:pt>
                <c:pt idx="8969">
                  <c:v>41451.944444451699</c:v>
                </c:pt>
                <c:pt idx="8970">
                  <c:v>41451.951388896145</c:v>
                </c:pt>
                <c:pt idx="8971">
                  <c:v>41451.95833334059</c:v>
                </c:pt>
                <c:pt idx="8972">
                  <c:v>41451.965277785035</c:v>
                </c:pt>
                <c:pt idx="8973">
                  <c:v>41451.97222222948</c:v>
                </c:pt>
                <c:pt idx="8974">
                  <c:v>41451.979166673926</c:v>
                </c:pt>
                <c:pt idx="8975">
                  <c:v>41451.986111118371</c:v>
                </c:pt>
                <c:pt idx="8976">
                  <c:v>41451.993055562816</c:v>
                </c:pt>
                <c:pt idx="8977">
                  <c:v>41452.000000007261</c:v>
                </c:pt>
                <c:pt idx="8978">
                  <c:v>41452.006944451707</c:v>
                </c:pt>
                <c:pt idx="8979">
                  <c:v>41452.013888896152</c:v>
                </c:pt>
                <c:pt idx="8980">
                  <c:v>41452.020833340597</c:v>
                </c:pt>
                <c:pt idx="8981">
                  <c:v>41452.027777785042</c:v>
                </c:pt>
                <c:pt idx="8982">
                  <c:v>41452.034722229488</c:v>
                </c:pt>
                <c:pt idx="8983">
                  <c:v>41452.041666673933</c:v>
                </c:pt>
                <c:pt idx="8984">
                  <c:v>41452.048611118378</c:v>
                </c:pt>
                <c:pt idx="8985">
                  <c:v>41452.055555562823</c:v>
                </c:pt>
                <c:pt idx="8986">
                  <c:v>41452.062500007269</c:v>
                </c:pt>
                <c:pt idx="8987">
                  <c:v>41452.069444451714</c:v>
                </c:pt>
                <c:pt idx="8988">
                  <c:v>41452.076388896159</c:v>
                </c:pt>
                <c:pt idx="8989">
                  <c:v>41452.083333340604</c:v>
                </c:pt>
                <c:pt idx="8990">
                  <c:v>41452.09027778505</c:v>
                </c:pt>
                <c:pt idx="8991">
                  <c:v>41452.097222229495</c:v>
                </c:pt>
                <c:pt idx="8992">
                  <c:v>41452.10416667394</c:v>
                </c:pt>
                <c:pt idx="8993">
                  <c:v>41452.111111118385</c:v>
                </c:pt>
                <c:pt idx="8994">
                  <c:v>41452.118055562831</c:v>
                </c:pt>
                <c:pt idx="8995">
                  <c:v>41452.125000007276</c:v>
                </c:pt>
                <c:pt idx="8996">
                  <c:v>41452.131944451721</c:v>
                </c:pt>
                <c:pt idx="8997">
                  <c:v>41452.138888896166</c:v>
                </c:pt>
                <c:pt idx="8998">
                  <c:v>41452.145833340612</c:v>
                </c:pt>
                <c:pt idx="8999">
                  <c:v>41452.152777785057</c:v>
                </c:pt>
                <c:pt idx="9000">
                  <c:v>41452.159722229502</c:v>
                </c:pt>
                <c:pt idx="9001">
                  <c:v>41452.166666673947</c:v>
                </c:pt>
                <c:pt idx="9002">
                  <c:v>41452.173611118393</c:v>
                </c:pt>
                <c:pt idx="9003">
                  <c:v>41452.180555562838</c:v>
                </c:pt>
                <c:pt idx="9004">
                  <c:v>41452.187500007283</c:v>
                </c:pt>
                <c:pt idx="9005">
                  <c:v>41452.194444451728</c:v>
                </c:pt>
                <c:pt idx="9006">
                  <c:v>41452.201388896174</c:v>
                </c:pt>
                <c:pt idx="9007">
                  <c:v>41452.208333340619</c:v>
                </c:pt>
                <c:pt idx="9008">
                  <c:v>41452.215277785064</c:v>
                </c:pt>
                <c:pt idx="9009">
                  <c:v>41452.222222229509</c:v>
                </c:pt>
                <c:pt idx="9010">
                  <c:v>41452.229166673955</c:v>
                </c:pt>
                <c:pt idx="9011">
                  <c:v>41452.2361111184</c:v>
                </c:pt>
                <c:pt idx="9012">
                  <c:v>41452.243055562845</c:v>
                </c:pt>
                <c:pt idx="9013">
                  <c:v>41452.250000007291</c:v>
                </c:pt>
                <c:pt idx="9014">
                  <c:v>41452.256944451736</c:v>
                </c:pt>
                <c:pt idx="9015">
                  <c:v>41452.263888896181</c:v>
                </c:pt>
                <c:pt idx="9016">
                  <c:v>41452.270833340626</c:v>
                </c:pt>
                <c:pt idx="9017">
                  <c:v>41452.277777785072</c:v>
                </c:pt>
                <c:pt idx="9018">
                  <c:v>41452.284722229517</c:v>
                </c:pt>
                <c:pt idx="9019">
                  <c:v>41452.291666673962</c:v>
                </c:pt>
                <c:pt idx="9020">
                  <c:v>41452.298611118407</c:v>
                </c:pt>
                <c:pt idx="9021">
                  <c:v>41452.305555562853</c:v>
                </c:pt>
                <c:pt idx="9022">
                  <c:v>41452.312500007298</c:v>
                </c:pt>
                <c:pt idx="9023">
                  <c:v>41452.319444451743</c:v>
                </c:pt>
                <c:pt idx="9024">
                  <c:v>41452.326388896188</c:v>
                </c:pt>
                <c:pt idx="9025">
                  <c:v>41452.333333340634</c:v>
                </c:pt>
                <c:pt idx="9026">
                  <c:v>41452.340277785079</c:v>
                </c:pt>
                <c:pt idx="9027">
                  <c:v>41452.347222229524</c:v>
                </c:pt>
                <c:pt idx="9028">
                  <c:v>41452.354166673969</c:v>
                </c:pt>
                <c:pt idx="9029">
                  <c:v>41452.361111118415</c:v>
                </c:pt>
                <c:pt idx="9030">
                  <c:v>41452.36805556286</c:v>
                </c:pt>
                <c:pt idx="9031">
                  <c:v>41452.375000007305</c:v>
                </c:pt>
                <c:pt idx="9032">
                  <c:v>41452.38194445175</c:v>
                </c:pt>
                <c:pt idx="9033">
                  <c:v>41452.388888896196</c:v>
                </c:pt>
                <c:pt idx="9034">
                  <c:v>41452.395833340641</c:v>
                </c:pt>
                <c:pt idx="9035">
                  <c:v>41452.402777785086</c:v>
                </c:pt>
                <c:pt idx="9036">
                  <c:v>41452.409722229531</c:v>
                </c:pt>
                <c:pt idx="9037">
                  <c:v>41452.416666673977</c:v>
                </c:pt>
                <c:pt idx="9038">
                  <c:v>41452.423611118422</c:v>
                </c:pt>
                <c:pt idx="9039">
                  <c:v>41452.430555562867</c:v>
                </c:pt>
                <c:pt idx="9040">
                  <c:v>41452.437500007312</c:v>
                </c:pt>
                <c:pt idx="9041">
                  <c:v>41452.444444451758</c:v>
                </c:pt>
                <c:pt idx="9042">
                  <c:v>41452.451388896203</c:v>
                </c:pt>
                <c:pt idx="9043">
                  <c:v>41452.458333340648</c:v>
                </c:pt>
                <c:pt idx="9044">
                  <c:v>41452.465277785093</c:v>
                </c:pt>
                <c:pt idx="9045">
                  <c:v>41452.472222229539</c:v>
                </c:pt>
                <c:pt idx="9046">
                  <c:v>41452.479166673984</c:v>
                </c:pt>
                <c:pt idx="9047">
                  <c:v>41452.486111118429</c:v>
                </c:pt>
                <c:pt idx="9048">
                  <c:v>41452.493055562874</c:v>
                </c:pt>
                <c:pt idx="9049">
                  <c:v>41452.50000000732</c:v>
                </c:pt>
                <c:pt idx="9050">
                  <c:v>41452.506944451765</c:v>
                </c:pt>
                <c:pt idx="9051">
                  <c:v>41452.51388889621</c:v>
                </c:pt>
                <c:pt idx="9052">
                  <c:v>41452.520833340655</c:v>
                </c:pt>
                <c:pt idx="9053">
                  <c:v>41452.527777785101</c:v>
                </c:pt>
                <c:pt idx="9054">
                  <c:v>41452.534722229546</c:v>
                </c:pt>
                <c:pt idx="9055">
                  <c:v>41452.541666673991</c:v>
                </c:pt>
                <c:pt idx="9056">
                  <c:v>41452.548611118436</c:v>
                </c:pt>
                <c:pt idx="9057">
                  <c:v>41452.555555562882</c:v>
                </c:pt>
                <c:pt idx="9058">
                  <c:v>41452.562500007327</c:v>
                </c:pt>
                <c:pt idx="9059">
                  <c:v>41452.569444451772</c:v>
                </c:pt>
                <c:pt idx="9060">
                  <c:v>41452.576388896217</c:v>
                </c:pt>
                <c:pt idx="9061">
                  <c:v>41452.583333340663</c:v>
                </c:pt>
                <c:pt idx="9062">
                  <c:v>41452.590277785108</c:v>
                </c:pt>
                <c:pt idx="9063">
                  <c:v>41452.597222229553</c:v>
                </c:pt>
                <c:pt idx="9064">
                  <c:v>41452.604166673998</c:v>
                </c:pt>
                <c:pt idx="9065">
                  <c:v>41452.611111118444</c:v>
                </c:pt>
                <c:pt idx="9066">
                  <c:v>41452.618055562889</c:v>
                </c:pt>
                <c:pt idx="9067">
                  <c:v>41452.625000007334</c:v>
                </c:pt>
                <c:pt idx="9068">
                  <c:v>41452.631944451779</c:v>
                </c:pt>
                <c:pt idx="9069">
                  <c:v>41452.638888896225</c:v>
                </c:pt>
                <c:pt idx="9070">
                  <c:v>41452.64583334067</c:v>
                </c:pt>
                <c:pt idx="9071">
                  <c:v>41452.652777785115</c:v>
                </c:pt>
                <c:pt idx="9072">
                  <c:v>41452.65972222956</c:v>
                </c:pt>
                <c:pt idx="9073">
                  <c:v>41452.666666674006</c:v>
                </c:pt>
                <c:pt idx="9074">
                  <c:v>41452.673611118451</c:v>
                </c:pt>
                <c:pt idx="9075">
                  <c:v>41452.680555562896</c:v>
                </c:pt>
                <c:pt idx="9076">
                  <c:v>41452.687500007341</c:v>
                </c:pt>
                <c:pt idx="9077">
                  <c:v>41452.694444451787</c:v>
                </c:pt>
                <c:pt idx="9078">
                  <c:v>41452.701388896232</c:v>
                </c:pt>
                <c:pt idx="9079">
                  <c:v>41452.708333340677</c:v>
                </c:pt>
                <c:pt idx="9080">
                  <c:v>41452.715277785122</c:v>
                </c:pt>
                <c:pt idx="9081">
                  <c:v>41452.722222229568</c:v>
                </c:pt>
                <c:pt idx="9082">
                  <c:v>41452.729166674013</c:v>
                </c:pt>
                <c:pt idx="9083">
                  <c:v>41452.736111118458</c:v>
                </c:pt>
                <c:pt idx="9084">
                  <c:v>41452.743055562903</c:v>
                </c:pt>
                <c:pt idx="9085">
                  <c:v>41452.750000007349</c:v>
                </c:pt>
                <c:pt idx="9086">
                  <c:v>41452.756944451794</c:v>
                </c:pt>
                <c:pt idx="9087">
                  <c:v>41452.763888896239</c:v>
                </c:pt>
                <c:pt idx="9088">
                  <c:v>41452.770833340684</c:v>
                </c:pt>
                <c:pt idx="9089">
                  <c:v>41452.77777778513</c:v>
                </c:pt>
                <c:pt idx="9090">
                  <c:v>41452.784722229575</c:v>
                </c:pt>
                <c:pt idx="9091">
                  <c:v>41452.79166667402</c:v>
                </c:pt>
                <c:pt idx="9092">
                  <c:v>41452.798611118465</c:v>
                </c:pt>
                <c:pt idx="9093">
                  <c:v>41452.805555562911</c:v>
                </c:pt>
                <c:pt idx="9094">
                  <c:v>41452.812500007356</c:v>
                </c:pt>
                <c:pt idx="9095">
                  <c:v>41452.819444451801</c:v>
                </c:pt>
                <c:pt idx="9096">
                  <c:v>41452.826388896246</c:v>
                </c:pt>
                <c:pt idx="9097">
                  <c:v>41452.833333340692</c:v>
                </c:pt>
                <c:pt idx="9098">
                  <c:v>41452.840277785137</c:v>
                </c:pt>
                <c:pt idx="9099">
                  <c:v>41452.847222229582</c:v>
                </c:pt>
                <c:pt idx="9100">
                  <c:v>41452.854166674028</c:v>
                </c:pt>
                <c:pt idx="9101">
                  <c:v>41452.861111118473</c:v>
                </c:pt>
                <c:pt idx="9102">
                  <c:v>41452.868055562918</c:v>
                </c:pt>
                <c:pt idx="9103">
                  <c:v>41452.875000007363</c:v>
                </c:pt>
                <c:pt idx="9104">
                  <c:v>41452.881944451809</c:v>
                </c:pt>
                <c:pt idx="9105">
                  <c:v>41452.888888896254</c:v>
                </c:pt>
                <c:pt idx="9106">
                  <c:v>41452.895833340699</c:v>
                </c:pt>
                <c:pt idx="9107">
                  <c:v>41452.902777785144</c:v>
                </c:pt>
                <c:pt idx="9108">
                  <c:v>41452.90972222959</c:v>
                </c:pt>
                <c:pt idx="9109">
                  <c:v>41452.916666674035</c:v>
                </c:pt>
                <c:pt idx="9110">
                  <c:v>41452.92361111848</c:v>
                </c:pt>
                <c:pt idx="9111">
                  <c:v>41452.930555562925</c:v>
                </c:pt>
                <c:pt idx="9112">
                  <c:v>41452.937500007371</c:v>
                </c:pt>
                <c:pt idx="9113">
                  <c:v>41452.944444451816</c:v>
                </c:pt>
                <c:pt idx="9114">
                  <c:v>41452.951388896261</c:v>
                </c:pt>
                <c:pt idx="9115">
                  <c:v>41452.958333340706</c:v>
                </c:pt>
                <c:pt idx="9116">
                  <c:v>41452.965277785152</c:v>
                </c:pt>
                <c:pt idx="9117">
                  <c:v>41452.972222229597</c:v>
                </c:pt>
                <c:pt idx="9118">
                  <c:v>41452.979166674042</c:v>
                </c:pt>
                <c:pt idx="9119">
                  <c:v>41452.986111118487</c:v>
                </c:pt>
                <c:pt idx="9120">
                  <c:v>41452.993055562933</c:v>
                </c:pt>
                <c:pt idx="9121">
                  <c:v>41453.000000007378</c:v>
                </c:pt>
                <c:pt idx="9122">
                  <c:v>41453.006944451823</c:v>
                </c:pt>
                <c:pt idx="9123">
                  <c:v>41453.013888896268</c:v>
                </c:pt>
                <c:pt idx="9124">
                  <c:v>41453.020833340714</c:v>
                </c:pt>
                <c:pt idx="9125">
                  <c:v>41453.027777785159</c:v>
                </c:pt>
                <c:pt idx="9126">
                  <c:v>41453.034722229604</c:v>
                </c:pt>
                <c:pt idx="9127">
                  <c:v>41453.041666674049</c:v>
                </c:pt>
                <c:pt idx="9128">
                  <c:v>41453.048611118495</c:v>
                </c:pt>
                <c:pt idx="9129">
                  <c:v>41453.05555556294</c:v>
                </c:pt>
                <c:pt idx="9130">
                  <c:v>41453.062500007385</c:v>
                </c:pt>
                <c:pt idx="9131">
                  <c:v>41453.06944445183</c:v>
                </c:pt>
                <c:pt idx="9132">
                  <c:v>41453.076388896276</c:v>
                </c:pt>
                <c:pt idx="9133">
                  <c:v>41453.083333340721</c:v>
                </c:pt>
                <c:pt idx="9134">
                  <c:v>41453.090277785166</c:v>
                </c:pt>
                <c:pt idx="9135">
                  <c:v>41453.097222229611</c:v>
                </c:pt>
                <c:pt idx="9136">
                  <c:v>41453.104166674057</c:v>
                </c:pt>
                <c:pt idx="9137">
                  <c:v>41453.111111118502</c:v>
                </c:pt>
                <c:pt idx="9138">
                  <c:v>41453.118055562947</c:v>
                </c:pt>
                <c:pt idx="9139">
                  <c:v>41453.125000007392</c:v>
                </c:pt>
                <c:pt idx="9140">
                  <c:v>41453.131944451838</c:v>
                </c:pt>
                <c:pt idx="9141">
                  <c:v>41453.138888896283</c:v>
                </c:pt>
                <c:pt idx="9142">
                  <c:v>41453.145833340728</c:v>
                </c:pt>
                <c:pt idx="9143">
                  <c:v>41453.152777785173</c:v>
                </c:pt>
                <c:pt idx="9144">
                  <c:v>41453.159722229619</c:v>
                </c:pt>
                <c:pt idx="9145">
                  <c:v>41453.166666674064</c:v>
                </c:pt>
                <c:pt idx="9146">
                  <c:v>41453.173611118509</c:v>
                </c:pt>
                <c:pt idx="9147">
                  <c:v>41453.180555562954</c:v>
                </c:pt>
                <c:pt idx="9148">
                  <c:v>41453.1875000074</c:v>
                </c:pt>
                <c:pt idx="9149">
                  <c:v>41453.194444451845</c:v>
                </c:pt>
                <c:pt idx="9150">
                  <c:v>41453.20138889629</c:v>
                </c:pt>
                <c:pt idx="9151">
                  <c:v>41453.208333340735</c:v>
                </c:pt>
                <c:pt idx="9152">
                  <c:v>41453.215277785181</c:v>
                </c:pt>
                <c:pt idx="9153">
                  <c:v>41453.222222229626</c:v>
                </c:pt>
                <c:pt idx="9154">
                  <c:v>41453.229166674071</c:v>
                </c:pt>
                <c:pt idx="9155">
                  <c:v>41453.236111118516</c:v>
                </c:pt>
                <c:pt idx="9156">
                  <c:v>41453.243055562962</c:v>
                </c:pt>
                <c:pt idx="9157">
                  <c:v>41453.250000007407</c:v>
                </c:pt>
                <c:pt idx="9158">
                  <c:v>41453.256944451852</c:v>
                </c:pt>
                <c:pt idx="9159">
                  <c:v>41453.263888896297</c:v>
                </c:pt>
                <c:pt idx="9160">
                  <c:v>41453.270833340743</c:v>
                </c:pt>
                <c:pt idx="9161">
                  <c:v>41453.277777785188</c:v>
                </c:pt>
                <c:pt idx="9162">
                  <c:v>41453.284722229633</c:v>
                </c:pt>
                <c:pt idx="9163">
                  <c:v>41453.291666674078</c:v>
                </c:pt>
                <c:pt idx="9164">
                  <c:v>41453.298611118524</c:v>
                </c:pt>
                <c:pt idx="9165">
                  <c:v>41453.305555562969</c:v>
                </c:pt>
                <c:pt idx="9166">
                  <c:v>41453.312500007414</c:v>
                </c:pt>
                <c:pt idx="9167">
                  <c:v>41453.319444451859</c:v>
                </c:pt>
                <c:pt idx="9168">
                  <c:v>41453.326388896305</c:v>
                </c:pt>
                <c:pt idx="9169">
                  <c:v>41453.33333334075</c:v>
                </c:pt>
                <c:pt idx="9170">
                  <c:v>41453.340277785195</c:v>
                </c:pt>
                <c:pt idx="9171">
                  <c:v>41453.34722222964</c:v>
                </c:pt>
                <c:pt idx="9172">
                  <c:v>41453.354166674086</c:v>
                </c:pt>
                <c:pt idx="9173">
                  <c:v>41453.361111118531</c:v>
                </c:pt>
                <c:pt idx="9174">
                  <c:v>41453.368055562976</c:v>
                </c:pt>
                <c:pt idx="9175">
                  <c:v>41453.375000007421</c:v>
                </c:pt>
                <c:pt idx="9176">
                  <c:v>41453.381944451867</c:v>
                </c:pt>
                <c:pt idx="9177">
                  <c:v>41453.388888896312</c:v>
                </c:pt>
                <c:pt idx="9178">
                  <c:v>41453.395833340757</c:v>
                </c:pt>
                <c:pt idx="9179">
                  <c:v>41453.402777785202</c:v>
                </c:pt>
                <c:pt idx="9180">
                  <c:v>41453.409722229648</c:v>
                </c:pt>
                <c:pt idx="9181">
                  <c:v>41453.416666674093</c:v>
                </c:pt>
                <c:pt idx="9182">
                  <c:v>41453.423611118538</c:v>
                </c:pt>
                <c:pt idx="9183">
                  <c:v>41453.430555562983</c:v>
                </c:pt>
                <c:pt idx="9184">
                  <c:v>41453.437500007429</c:v>
                </c:pt>
                <c:pt idx="9185">
                  <c:v>41453.444444451874</c:v>
                </c:pt>
                <c:pt idx="9186">
                  <c:v>41453.451388896319</c:v>
                </c:pt>
                <c:pt idx="9187">
                  <c:v>41453.458333340765</c:v>
                </c:pt>
                <c:pt idx="9188">
                  <c:v>41453.46527778521</c:v>
                </c:pt>
                <c:pt idx="9189">
                  <c:v>41453.472222229655</c:v>
                </c:pt>
                <c:pt idx="9190">
                  <c:v>41453.4791666741</c:v>
                </c:pt>
                <c:pt idx="9191">
                  <c:v>41453.486111118546</c:v>
                </c:pt>
                <c:pt idx="9192">
                  <c:v>41453.493055562991</c:v>
                </c:pt>
                <c:pt idx="9193">
                  <c:v>41453.500000007436</c:v>
                </c:pt>
                <c:pt idx="9194">
                  <c:v>41453.506944451881</c:v>
                </c:pt>
                <c:pt idx="9195">
                  <c:v>41453.513888896327</c:v>
                </c:pt>
                <c:pt idx="9196">
                  <c:v>41453.520833340772</c:v>
                </c:pt>
                <c:pt idx="9197">
                  <c:v>41453.527777785217</c:v>
                </c:pt>
                <c:pt idx="9198">
                  <c:v>41453.534722229662</c:v>
                </c:pt>
                <c:pt idx="9199">
                  <c:v>41453.541666674108</c:v>
                </c:pt>
                <c:pt idx="9200">
                  <c:v>41453.548611118553</c:v>
                </c:pt>
                <c:pt idx="9201">
                  <c:v>41453.555555562998</c:v>
                </c:pt>
                <c:pt idx="9202">
                  <c:v>41453.562500007443</c:v>
                </c:pt>
                <c:pt idx="9203">
                  <c:v>41453.569444451889</c:v>
                </c:pt>
                <c:pt idx="9204">
                  <c:v>41453.576388896334</c:v>
                </c:pt>
                <c:pt idx="9205">
                  <c:v>41453.583333340779</c:v>
                </c:pt>
                <c:pt idx="9206">
                  <c:v>41453.590277785224</c:v>
                </c:pt>
                <c:pt idx="9207">
                  <c:v>41453.59722222967</c:v>
                </c:pt>
                <c:pt idx="9208">
                  <c:v>41453.604166674115</c:v>
                </c:pt>
                <c:pt idx="9209">
                  <c:v>41453.61111111856</c:v>
                </c:pt>
                <c:pt idx="9210">
                  <c:v>41453.618055563005</c:v>
                </c:pt>
                <c:pt idx="9211">
                  <c:v>41453.625000007451</c:v>
                </c:pt>
                <c:pt idx="9212">
                  <c:v>41453.631944451896</c:v>
                </c:pt>
                <c:pt idx="9213">
                  <c:v>41453.638888896341</c:v>
                </c:pt>
                <c:pt idx="9214">
                  <c:v>41453.645833340786</c:v>
                </c:pt>
                <c:pt idx="9215">
                  <c:v>41453.652777785232</c:v>
                </c:pt>
                <c:pt idx="9216">
                  <c:v>41453.659722229677</c:v>
                </c:pt>
                <c:pt idx="9217">
                  <c:v>41453.666666674122</c:v>
                </c:pt>
                <c:pt idx="9218">
                  <c:v>41453.673611118567</c:v>
                </c:pt>
                <c:pt idx="9219">
                  <c:v>41453.680555563013</c:v>
                </c:pt>
                <c:pt idx="9220">
                  <c:v>41453.687500007458</c:v>
                </c:pt>
                <c:pt idx="9221">
                  <c:v>41453.694444451903</c:v>
                </c:pt>
                <c:pt idx="9222">
                  <c:v>41453.701388896348</c:v>
                </c:pt>
                <c:pt idx="9223">
                  <c:v>41453.708333340794</c:v>
                </c:pt>
                <c:pt idx="9224">
                  <c:v>41453.715277785239</c:v>
                </c:pt>
                <c:pt idx="9225">
                  <c:v>41453.722222229684</c:v>
                </c:pt>
                <c:pt idx="9226">
                  <c:v>41453.729166674129</c:v>
                </c:pt>
                <c:pt idx="9227">
                  <c:v>41453.736111118575</c:v>
                </c:pt>
                <c:pt idx="9228">
                  <c:v>41453.74305556302</c:v>
                </c:pt>
                <c:pt idx="9229">
                  <c:v>41453.750000007465</c:v>
                </c:pt>
                <c:pt idx="9230">
                  <c:v>41453.75694445191</c:v>
                </c:pt>
                <c:pt idx="9231">
                  <c:v>41453.763888896356</c:v>
                </c:pt>
                <c:pt idx="9232">
                  <c:v>41453.770833340801</c:v>
                </c:pt>
                <c:pt idx="9233">
                  <c:v>41453.777777785246</c:v>
                </c:pt>
                <c:pt idx="9234">
                  <c:v>41453.784722229691</c:v>
                </c:pt>
                <c:pt idx="9235">
                  <c:v>41453.791666674137</c:v>
                </c:pt>
                <c:pt idx="9236">
                  <c:v>41453.798611118582</c:v>
                </c:pt>
                <c:pt idx="9237">
                  <c:v>41453.805555563027</c:v>
                </c:pt>
                <c:pt idx="9238">
                  <c:v>41453.812500007472</c:v>
                </c:pt>
                <c:pt idx="9239">
                  <c:v>41453.819444451918</c:v>
                </c:pt>
                <c:pt idx="9240">
                  <c:v>41453.826388896363</c:v>
                </c:pt>
                <c:pt idx="9241">
                  <c:v>41453.833333340808</c:v>
                </c:pt>
                <c:pt idx="9242">
                  <c:v>41453.840277785253</c:v>
                </c:pt>
                <c:pt idx="9243">
                  <c:v>41453.847222229699</c:v>
                </c:pt>
                <c:pt idx="9244">
                  <c:v>41453.854166674144</c:v>
                </c:pt>
                <c:pt idx="9245">
                  <c:v>41453.861111118589</c:v>
                </c:pt>
                <c:pt idx="9246">
                  <c:v>41453.868055563034</c:v>
                </c:pt>
                <c:pt idx="9247">
                  <c:v>41453.87500000748</c:v>
                </c:pt>
                <c:pt idx="9248">
                  <c:v>41453.881944451925</c:v>
                </c:pt>
                <c:pt idx="9249">
                  <c:v>41453.88888889637</c:v>
                </c:pt>
                <c:pt idx="9250">
                  <c:v>41453.895833340815</c:v>
                </c:pt>
                <c:pt idx="9251">
                  <c:v>41453.902777785261</c:v>
                </c:pt>
                <c:pt idx="9252">
                  <c:v>41453.909722229706</c:v>
                </c:pt>
                <c:pt idx="9253">
                  <c:v>41453.916666674151</c:v>
                </c:pt>
                <c:pt idx="9254">
                  <c:v>41453.923611118596</c:v>
                </c:pt>
                <c:pt idx="9255">
                  <c:v>41453.930555563042</c:v>
                </c:pt>
                <c:pt idx="9256">
                  <c:v>41453.937500007487</c:v>
                </c:pt>
                <c:pt idx="9257">
                  <c:v>41453.944444451932</c:v>
                </c:pt>
                <c:pt idx="9258">
                  <c:v>41453.951388896377</c:v>
                </c:pt>
                <c:pt idx="9259">
                  <c:v>41453.958333340823</c:v>
                </c:pt>
                <c:pt idx="9260">
                  <c:v>41453.965277785268</c:v>
                </c:pt>
                <c:pt idx="9261">
                  <c:v>41453.972222229713</c:v>
                </c:pt>
                <c:pt idx="9262">
                  <c:v>41453.979166674158</c:v>
                </c:pt>
                <c:pt idx="9263">
                  <c:v>41453.986111118604</c:v>
                </c:pt>
                <c:pt idx="9264">
                  <c:v>41453.993055563049</c:v>
                </c:pt>
                <c:pt idx="9265">
                  <c:v>41454.000000007494</c:v>
                </c:pt>
                <c:pt idx="9266">
                  <c:v>41454.006944451939</c:v>
                </c:pt>
                <c:pt idx="9267">
                  <c:v>41454.013888896385</c:v>
                </c:pt>
                <c:pt idx="9268">
                  <c:v>41454.02083334083</c:v>
                </c:pt>
                <c:pt idx="9269">
                  <c:v>41454.027777785275</c:v>
                </c:pt>
                <c:pt idx="9270">
                  <c:v>41454.034722229721</c:v>
                </c:pt>
                <c:pt idx="9271">
                  <c:v>41454.041666674166</c:v>
                </c:pt>
                <c:pt idx="9272">
                  <c:v>41454.048611118611</c:v>
                </c:pt>
                <c:pt idx="9273">
                  <c:v>41454.055555563056</c:v>
                </c:pt>
                <c:pt idx="9274">
                  <c:v>41454.062500007502</c:v>
                </c:pt>
                <c:pt idx="9275">
                  <c:v>41454.069444451947</c:v>
                </c:pt>
                <c:pt idx="9276">
                  <c:v>41454.076388896392</c:v>
                </c:pt>
                <c:pt idx="9277">
                  <c:v>41454.083333340837</c:v>
                </c:pt>
                <c:pt idx="9278">
                  <c:v>41454.090277785283</c:v>
                </c:pt>
                <c:pt idx="9279">
                  <c:v>41454.097222229728</c:v>
                </c:pt>
                <c:pt idx="9280">
                  <c:v>41454.104166674173</c:v>
                </c:pt>
                <c:pt idx="9281">
                  <c:v>41454.111111118618</c:v>
                </c:pt>
                <c:pt idx="9282">
                  <c:v>41454.118055563064</c:v>
                </c:pt>
                <c:pt idx="9283">
                  <c:v>41454.125000007509</c:v>
                </c:pt>
                <c:pt idx="9284">
                  <c:v>41454.131944451954</c:v>
                </c:pt>
                <c:pt idx="9285">
                  <c:v>41454.138888896399</c:v>
                </c:pt>
                <c:pt idx="9286">
                  <c:v>41454.145833340845</c:v>
                </c:pt>
                <c:pt idx="9287">
                  <c:v>41454.15277778529</c:v>
                </c:pt>
                <c:pt idx="9288">
                  <c:v>41454.159722229735</c:v>
                </c:pt>
                <c:pt idx="9289">
                  <c:v>41454.16666667418</c:v>
                </c:pt>
                <c:pt idx="9290">
                  <c:v>41454.173611118626</c:v>
                </c:pt>
                <c:pt idx="9291">
                  <c:v>41454.180555563071</c:v>
                </c:pt>
                <c:pt idx="9292">
                  <c:v>41454.187500007516</c:v>
                </c:pt>
                <c:pt idx="9293">
                  <c:v>41454.194444451961</c:v>
                </c:pt>
                <c:pt idx="9294">
                  <c:v>41454.201388896407</c:v>
                </c:pt>
                <c:pt idx="9295">
                  <c:v>41454.208333340852</c:v>
                </c:pt>
                <c:pt idx="9296">
                  <c:v>41454.215277785297</c:v>
                </c:pt>
                <c:pt idx="9297">
                  <c:v>41454.222222229742</c:v>
                </c:pt>
                <c:pt idx="9298">
                  <c:v>41454.229166674188</c:v>
                </c:pt>
                <c:pt idx="9299">
                  <c:v>41454.236111118633</c:v>
                </c:pt>
                <c:pt idx="9300">
                  <c:v>41454.243055563078</c:v>
                </c:pt>
                <c:pt idx="9301">
                  <c:v>41454.250000007523</c:v>
                </c:pt>
                <c:pt idx="9302">
                  <c:v>41454.256944451969</c:v>
                </c:pt>
                <c:pt idx="9303">
                  <c:v>41454.263888896414</c:v>
                </c:pt>
                <c:pt idx="9304">
                  <c:v>41454.270833340859</c:v>
                </c:pt>
                <c:pt idx="9305">
                  <c:v>41454.277777785304</c:v>
                </c:pt>
                <c:pt idx="9306">
                  <c:v>41454.28472222975</c:v>
                </c:pt>
                <c:pt idx="9307">
                  <c:v>41454.291666674195</c:v>
                </c:pt>
                <c:pt idx="9308">
                  <c:v>41454.29861111864</c:v>
                </c:pt>
                <c:pt idx="9309">
                  <c:v>41454.305555563085</c:v>
                </c:pt>
                <c:pt idx="9310">
                  <c:v>41454.312500007531</c:v>
                </c:pt>
                <c:pt idx="9311">
                  <c:v>41454.319444451976</c:v>
                </c:pt>
                <c:pt idx="9312">
                  <c:v>41454.326388896421</c:v>
                </c:pt>
                <c:pt idx="9313">
                  <c:v>41454.333333340866</c:v>
                </c:pt>
                <c:pt idx="9314">
                  <c:v>41454.340277785312</c:v>
                </c:pt>
                <c:pt idx="9315">
                  <c:v>41454.347222229757</c:v>
                </c:pt>
                <c:pt idx="9316">
                  <c:v>41454.354166674202</c:v>
                </c:pt>
                <c:pt idx="9317">
                  <c:v>41454.361111118647</c:v>
                </c:pt>
                <c:pt idx="9318">
                  <c:v>41454.368055563093</c:v>
                </c:pt>
                <c:pt idx="9319">
                  <c:v>41454.375000007538</c:v>
                </c:pt>
                <c:pt idx="9320">
                  <c:v>41454.381944451983</c:v>
                </c:pt>
                <c:pt idx="9321">
                  <c:v>41454.388888896428</c:v>
                </c:pt>
                <c:pt idx="9322">
                  <c:v>41454.395833340874</c:v>
                </c:pt>
                <c:pt idx="9323">
                  <c:v>41454.402777785319</c:v>
                </c:pt>
                <c:pt idx="9324">
                  <c:v>41454.409722229764</c:v>
                </c:pt>
                <c:pt idx="9325">
                  <c:v>41454.416666674209</c:v>
                </c:pt>
                <c:pt idx="9326">
                  <c:v>41454.423611118655</c:v>
                </c:pt>
                <c:pt idx="9327">
                  <c:v>41454.4305555631</c:v>
                </c:pt>
                <c:pt idx="9328">
                  <c:v>41454.437500007545</c:v>
                </c:pt>
                <c:pt idx="9329">
                  <c:v>41454.44444445199</c:v>
                </c:pt>
                <c:pt idx="9330">
                  <c:v>41454.451388896436</c:v>
                </c:pt>
                <c:pt idx="9331">
                  <c:v>41454.458333340881</c:v>
                </c:pt>
                <c:pt idx="9332">
                  <c:v>41454.465277785326</c:v>
                </c:pt>
                <c:pt idx="9333">
                  <c:v>41454.472222229771</c:v>
                </c:pt>
                <c:pt idx="9334">
                  <c:v>41454.479166674217</c:v>
                </c:pt>
                <c:pt idx="9335">
                  <c:v>41454.486111118662</c:v>
                </c:pt>
                <c:pt idx="9336">
                  <c:v>41454.493055563107</c:v>
                </c:pt>
                <c:pt idx="9337">
                  <c:v>41454.500000007552</c:v>
                </c:pt>
                <c:pt idx="9338">
                  <c:v>41454.506944451998</c:v>
                </c:pt>
                <c:pt idx="9339">
                  <c:v>41454.513888896443</c:v>
                </c:pt>
                <c:pt idx="9340">
                  <c:v>41454.520833340888</c:v>
                </c:pt>
                <c:pt idx="9341">
                  <c:v>41454.527777785333</c:v>
                </c:pt>
                <c:pt idx="9342">
                  <c:v>41454.534722229779</c:v>
                </c:pt>
                <c:pt idx="9343">
                  <c:v>41454.541666674224</c:v>
                </c:pt>
                <c:pt idx="9344">
                  <c:v>41454.548611118669</c:v>
                </c:pt>
                <c:pt idx="9345">
                  <c:v>41454.555555563114</c:v>
                </c:pt>
                <c:pt idx="9346">
                  <c:v>41454.56250000756</c:v>
                </c:pt>
                <c:pt idx="9347">
                  <c:v>41454.569444452005</c:v>
                </c:pt>
                <c:pt idx="9348">
                  <c:v>41454.57638889645</c:v>
                </c:pt>
                <c:pt idx="9349">
                  <c:v>41454.583333340895</c:v>
                </c:pt>
                <c:pt idx="9350">
                  <c:v>41454.590277785341</c:v>
                </c:pt>
                <c:pt idx="9351">
                  <c:v>41454.597222229786</c:v>
                </c:pt>
                <c:pt idx="9352">
                  <c:v>41454.604166674231</c:v>
                </c:pt>
                <c:pt idx="9353">
                  <c:v>41454.611111118676</c:v>
                </c:pt>
                <c:pt idx="9354">
                  <c:v>41454.618055563122</c:v>
                </c:pt>
                <c:pt idx="9355">
                  <c:v>41454.625000007567</c:v>
                </c:pt>
                <c:pt idx="9356">
                  <c:v>41454.631944452012</c:v>
                </c:pt>
                <c:pt idx="9357">
                  <c:v>41454.638888896458</c:v>
                </c:pt>
                <c:pt idx="9358">
                  <c:v>41454.645833340903</c:v>
                </c:pt>
                <c:pt idx="9359">
                  <c:v>41454.652777785348</c:v>
                </c:pt>
                <c:pt idx="9360">
                  <c:v>41454.659722229793</c:v>
                </c:pt>
                <c:pt idx="9361">
                  <c:v>41454.666666674239</c:v>
                </c:pt>
                <c:pt idx="9362">
                  <c:v>41454.673611118684</c:v>
                </c:pt>
                <c:pt idx="9363">
                  <c:v>41454.680555563129</c:v>
                </c:pt>
                <c:pt idx="9364">
                  <c:v>41454.687500007574</c:v>
                </c:pt>
                <c:pt idx="9365">
                  <c:v>41454.69444445202</c:v>
                </c:pt>
                <c:pt idx="9366">
                  <c:v>41454.701388896465</c:v>
                </c:pt>
                <c:pt idx="9367">
                  <c:v>41454.70833334091</c:v>
                </c:pt>
                <c:pt idx="9368">
                  <c:v>41454.715277785355</c:v>
                </c:pt>
                <c:pt idx="9369">
                  <c:v>41454.722222229801</c:v>
                </c:pt>
                <c:pt idx="9370">
                  <c:v>41454.729166674246</c:v>
                </c:pt>
                <c:pt idx="9371">
                  <c:v>41454.736111118691</c:v>
                </c:pt>
                <c:pt idx="9372">
                  <c:v>41454.743055563136</c:v>
                </c:pt>
                <c:pt idx="9373">
                  <c:v>41454.750000007582</c:v>
                </c:pt>
                <c:pt idx="9374">
                  <c:v>41454.756944452027</c:v>
                </c:pt>
                <c:pt idx="9375">
                  <c:v>41454.763888896472</c:v>
                </c:pt>
                <c:pt idx="9376">
                  <c:v>41454.770833340917</c:v>
                </c:pt>
                <c:pt idx="9377">
                  <c:v>41454.777777785363</c:v>
                </c:pt>
                <c:pt idx="9378">
                  <c:v>41454.784722229808</c:v>
                </c:pt>
                <c:pt idx="9379">
                  <c:v>41454.791666674253</c:v>
                </c:pt>
                <c:pt idx="9380">
                  <c:v>41454.798611118698</c:v>
                </c:pt>
                <c:pt idx="9381">
                  <c:v>41454.805555563144</c:v>
                </c:pt>
                <c:pt idx="9382">
                  <c:v>41454.812500007589</c:v>
                </c:pt>
                <c:pt idx="9383">
                  <c:v>41454.819444452034</c:v>
                </c:pt>
                <c:pt idx="9384">
                  <c:v>41454.826388896479</c:v>
                </c:pt>
                <c:pt idx="9385">
                  <c:v>41454.833333340925</c:v>
                </c:pt>
                <c:pt idx="9386">
                  <c:v>41454.84027778537</c:v>
                </c:pt>
                <c:pt idx="9387">
                  <c:v>41454.847222229815</c:v>
                </c:pt>
                <c:pt idx="9388">
                  <c:v>41454.85416667426</c:v>
                </c:pt>
                <c:pt idx="9389">
                  <c:v>41454.861111118706</c:v>
                </c:pt>
                <c:pt idx="9390">
                  <c:v>41454.868055563151</c:v>
                </c:pt>
                <c:pt idx="9391">
                  <c:v>41454.875000007596</c:v>
                </c:pt>
                <c:pt idx="9392">
                  <c:v>41454.881944452041</c:v>
                </c:pt>
                <c:pt idx="9393">
                  <c:v>41454.888888896487</c:v>
                </c:pt>
                <c:pt idx="9394">
                  <c:v>41454.895833340932</c:v>
                </c:pt>
                <c:pt idx="9395">
                  <c:v>41454.902777785377</c:v>
                </c:pt>
                <c:pt idx="9396">
                  <c:v>41454.909722229822</c:v>
                </c:pt>
                <c:pt idx="9397">
                  <c:v>41454.916666674268</c:v>
                </c:pt>
                <c:pt idx="9398">
                  <c:v>41454.923611118713</c:v>
                </c:pt>
                <c:pt idx="9399">
                  <c:v>41454.930555563158</c:v>
                </c:pt>
                <c:pt idx="9400">
                  <c:v>41454.937500007603</c:v>
                </c:pt>
                <c:pt idx="9401">
                  <c:v>41454.944444452049</c:v>
                </c:pt>
                <c:pt idx="9402">
                  <c:v>41454.951388896494</c:v>
                </c:pt>
                <c:pt idx="9403">
                  <c:v>41454.958333340939</c:v>
                </c:pt>
                <c:pt idx="9404">
                  <c:v>41454.965277785384</c:v>
                </c:pt>
                <c:pt idx="9405">
                  <c:v>41454.97222222983</c:v>
                </c:pt>
                <c:pt idx="9406">
                  <c:v>41454.979166674275</c:v>
                </c:pt>
                <c:pt idx="9407">
                  <c:v>41454.98611111872</c:v>
                </c:pt>
                <c:pt idx="9408">
                  <c:v>41454.993055563165</c:v>
                </c:pt>
                <c:pt idx="9409">
                  <c:v>41455.000000007611</c:v>
                </c:pt>
                <c:pt idx="9410">
                  <c:v>41455.006944452056</c:v>
                </c:pt>
                <c:pt idx="9411">
                  <c:v>41455.013888896501</c:v>
                </c:pt>
                <c:pt idx="9412">
                  <c:v>41455.020833340946</c:v>
                </c:pt>
                <c:pt idx="9413">
                  <c:v>41455.027777785392</c:v>
                </c:pt>
                <c:pt idx="9414">
                  <c:v>41455.034722229837</c:v>
                </c:pt>
                <c:pt idx="9415">
                  <c:v>41455.041666674282</c:v>
                </c:pt>
                <c:pt idx="9416">
                  <c:v>41455.048611118727</c:v>
                </c:pt>
                <c:pt idx="9417">
                  <c:v>41455.055555563173</c:v>
                </c:pt>
                <c:pt idx="9418">
                  <c:v>41455.062500007618</c:v>
                </c:pt>
                <c:pt idx="9419">
                  <c:v>41455.069444452063</c:v>
                </c:pt>
                <c:pt idx="9420">
                  <c:v>41455.076388896508</c:v>
                </c:pt>
                <c:pt idx="9421">
                  <c:v>41455.083333340954</c:v>
                </c:pt>
                <c:pt idx="9422">
                  <c:v>41455.090277785399</c:v>
                </c:pt>
                <c:pt idx="9423">
                  <c:v>41455.097222229844</c:v>
                </c:pt>
                <c:pt idx="9424">
                  <c:v>41455.104166674289</c:v>
                </c:pt>
                <c:pt idx="9425">
                  <c:v>41455.111111118735</c:v>
                </c:pt>
                <c:pt idx="9426">
                  <c:v>41455.11805556318</c:v>
                </c:pt>
                <c:pt idx="9427">
                  <c:v>41455.125000007625</c:v>
                </c:pt>
                <c:pt idx="9428">
                  <c:v>41455.13194445207</c:v>
                </c:pt>
                <c:pt idx="9429">
                  <c:v>41455.138888896516</c:v>
                </c:pt>
                <c:pt idx="9430">
                  <c:v>41455.145833340961</c:v>
                </c:pt>
                <c:pt idx="9431">
                  <c:v>41455.152777785406</c:v>
                </c:pt>
                <c:pt idx="9432">
                  <c:v>41455.159722229851</c:v>
                </c:pt>
                <c:pt idx="9433">
                  <c:v>41455.166666674297</c:v>
                </c:pt>
                <c:pt idx="9434">
                  <c:v>41455.173611118742</c:v>
                </c:pt>
                <c:pt idx="9435">
                  <c:v>41455.180555563187</c:v>
                </c:pt>
                <c:pt idx="9436">
                  <c:v>41455.187500007632</c:v>
                </c:pt>
                <c:pt idx="9437">
                  <c:v>41455.194444452078</c:v>
                </c:pt>
                <c:pt idx="9438">
                  <c:v>41455.201388896523</c:v>
                </c:pt>
                <c:pt idx="9439">
                  <c:v>41455.208333340968</c:v>
                </c:pt>
                <c:pt idx="9440">
                  <c:v>41455.215277785413</c:v>
                </c:pt>
                <c:pt idx="9441">
                  <c:v>41455.222222229859</c:v>
                </c:pt>
                <c:pt idx="9442">
                  <c:v>41455.229166674304</c:v>
                </c:pt>
                <c:pt idx="9443">
                  <c:v>41455.236111118749</c:v>
                </c:pt>
                <c:pt idx="9444">
                  <c:v>41455.243055563195</c:v>
                </c:pt>
                <c:pt idx="9445">
                  <c:v>41455.25000000764</c:v>
                </c:pt>
                <c:pt idx="9446">
                  <c:v>41455.256944452085</c:v>
                </c:pt>
                <c:pt idx="9447">
                  <c:v>41455.26388889653</c:v>
                </c:pt>
                <c:pt idx="9448">
                  <c:v>41455.270833340976</c:v>
                </c:pt>
                <c:pt idx="9449">
                  <c:v>41455.277777785421</c:v>
                </c:pt>
                <c:pt idx="9450">
                  <c:v>41455.284722229866</c:v>
                </c:pt>
                <c:pt idx="9451">
                  <c:v>41455.291666674311</c:v>
                </c:pt>
                <c:pt idx="9452">
                  <c:v>41455.298611118757</c:v>
                </c:pt>
                <c:pt idx="9453">
                  <c:v>41455.305555563202</c:v>
                </c:pt>
                <c:pt idx="9454">
                  <c:v>41455.312500007647</c:v>
                </c:pt>
                <c:pt idx="9455">
                  <c:v>41455.319444452092</c:v>
                </c:pt>
                <c:pt idx="9456">
                  <c:v>41455.326388896538</c:v>
                </c:pt>
                <c:pt idx="9457">
                  <c:v>41455.333333340983</c:v>
                </c:pt>
                <c:pt idx="9458">
                  <c:v>41455.340277785428</c:v>
                </c:pt>
                <c:pt idx="9459">
                  <c:v>41455.347222229873</c:v>
                </c:pt>
                <c:pt idx="9460">
                  <c:v>41455.354166674319</c:v>
                </c:pt>
                <c:pt idx="9461">
                  <c:v>41455.361111118764</c:v>
                </c:pt>
                <c:pt idx="9462">
                  <c:v>41455.368055563209</c:v>
                </c:pt>
                <c:pt idx="9463">
                  <c:v>41455.375000007654</c:v>
                </c:pt>
                <c:pt idx="9464">
                  <c:v>41455.3819444521</c:v>
                </c:pt>
                <c:pt idx="9465">
                  <c:v>41455.388888896545</c:v>
                </c:pt>
                <c:pt idx="9466">
                  <c:v>41455.39583334099</c:v>
                </c:pt>
                <c:pt idx="9467">
                  <c:v>41455.402777785435</c:v>
                </c:pt>
                <c:pt idx="9468">
                  <c:v>41455.409722229881</c:v>
                </c:pt>
                <c:pt idx="9469">
                  <c:v>41455.416666674326</c:v>
                </c:pt>
                <c:pt idx="9470">
                  <c:v>41455.423611118771</c:v>
                </c:pt>
                <c:pt idx="9471">
                  <c:v>41455.430555563216</c:v>
                </c:pt>
                <c:pt idx="9472">
                  <c:v>41455.437500007662</c:v>
                </c:pt>
                <c:pt idx="9473">
                  <c:v>41455.444444452107</c:v>
                </c:pt>
                <c:pt idx="9474">
                  <c:v>41455.451388896552</c:v>
                </c:pt>
                <c:pt idx="9475">
                  <c:v>41455.458333340997</c:v>
                </c:pt>
                <c:pt idx="9476">
                  <c:v>41455.465277785443</c:v>
                </c:pt>
                <c:pt idx="9477">
                  <c:v>41455.472222229888</c:v>
                </c:pt>
                <c:pt idx="9478">
                  <c:v>41455.479166674333</c:v>
                </c:pt>
                <c:pt idx="9479">
                  <c:v>41455.486111118778</c:v>
                </c:pt>
                <c:pt idx="9480">
                  <c:v>41455.493055563224</c:v>
                </c:pt>
                <c:pt idx="9481">
                  <c:v>41455.500000007669</c:v>
                </c:pt>
                <c:pt idx="9482">
                  <c:v>41455.506944452114</c:v>
                </c:pt>
                <c:pt idx="9483">
                  <c:v>41455.513888896559</c:v>
                </c:pt>
                <c:pt idx="9484">
                  <c:v>41455.520833341005</c:v>
                </c:pt>
                <c:pt idx="9485">
                  <c:v>41455.52777778545</c:v>
                </c:pt>
                <c:pt idx="9486">
                  <c:v>41455.534722229895</c:v>
                </c:pt>
                <c:pt idx="9487">
                  <c:v>41455.54166667434</c:v>
                </c:pt>
                <c:pt idx="9488">
                  <c:v>41455.548611118786</c:v>
                </c:pt>
                <c:pt idx="9489">
                  <c:v>41455.555555563231</c:v>
                </c:pt>
                <c:pt idx="9490">
                  <c:v>41455.562500007676</c:v>
                </c:pt>
                <c:pt idx="9491">
                  <c:v>41455.569444452121</c:v>
                </c:pt>
                <c:pt idx="9492">
                  <c:v>41455.576388896567</c:v>
                </c:pt>
                <c:pt idx="9493">
                  <c:v>41455.583333341012</c:v>
                </c:pt>
                <c:pt idx="9494">
                  <c:v>41455.590277785457</c:v>
                </c:pt>
                <c:pt idx="9495">
                  <c:v>41455.597222229902</c:v>
                </c:pt>
                <c:pt idx="9496">
                  <c:v>41455.604166674348</c:v>
                </c:pt>
                <c:pt idx="9497">
                  <c:v>41455.611111118793</c:v>
                </c:pt>
                <c:pt idx="9498">
                  <c:v>41455.618055563238</c:v>
                </c:pt>
                <c:pt idx="9499">
                  <c:v>41455.625000007683</c:v>
                </c:pt>
                <c:pt idx="9500">
                  <c:v>41455.631944452129</c:v>
                </c:pt>
                <c:pt idx="9501">
                  <c:v>41455.638888896574</c:v>
                </c:pt>
                <c:pt idx="9502">
                  <c:v>41455.645833341019</c:v>
                </c:pt>
                <c:pt idx="9503">
                  <c:v>41455.652777785464</c:v>
                </c:pt>
                <c:pt idx="9504">
                  <c:v>41455.65972222991</c:v>
                </c:pt>
                <c:pt idx="9505">
                  <c:v>41455.666666674355</c:v>
                </c:pt>
                <c:pt idx="9506">
                  <c:v>41455.6736111188</c:v>
                </c:pt>
                <c:pt idx="9507">
                  <c:v>41455.680555563245</c:v>
                </c:pt>
                <c:pt idx="9508">
                  <c:v>41455.687500007691</c:v>
                </c:pt>
                <c:pt idx="9509">
                  <c:v>41455.694444452136</c:v>
                </c:pt>
                <c:pt idx="9510">
                  <c:v>41455.701388896581</c:v>
                </c:pt>
                <c:pt idx="9511">
                  <c:v>41455.708333341026</c:v>
                </c:pt>
                <c:pt idx="9512">
                  <c:v>41455.715277785472</c:v>
                </c:pt>
                <c:pt idx="9513">
                  <c:v>41455.722222229917</c:v>
                </c:pt>
                <c:pt idx="9514">
                  <c:v>41455.729166674362</c:v>
                </c:pt>
                <c:pt idx="9515">
                  <c:v>41455.736111118807</c:v>
                </c:pt>
                <c:pt idx="9516">
                  <c:v>41455.743055563253</c:v>
                </c:pt>
                <c:pt idx="9517">
                  <c:v>41455.750000007698</c:v>
                </c:pt>
                <c:pt idx="9518">
                  <c:v>41455.756944452143</c:v>
                </c:pt>
                <c:pt idx="9519">
                  <c:v>41455.763888896588</c:v>
                </c:pt>
                <c:pt idx="9520">
                  <c:v>41455.770833341034</c:v>
                </c:pt>
                <c:pt idx="9521">
                  <c:v>41455.777777785479</c:v>
                </c:pt>
                <c:pt idx="9522">
                  <c:v>41455.784722229924</c:v>
                </c:pt>
                <c:pt idx="9523">
                  <c:v>41455.791666674369</c:v>
                </c:pt>
                <c:pt idx="9524">
                  <c:v>41455.798611118815</c:v>
                </c:pt>
                <c:pt idx="9525">
                  <c:v>41455.80555556326</c:v>
                </c:pt>
                <c:pt idx="9526">
                  <c:v>41455.812500007705</c:v>
                </c:pt>
                <c:pt idx="9527">
                  <c:v>41455.81944445215</c:v>
                </c:pt>
                <c:pt idx="9528">
                  <c:v>41455.826388896596</c:v>
                </c:pt>
                <c:pt idx="9529">
                  <c:v>41455.833333341041</c:v>
                </c:pt>
                <c:pt idx="9530">
                  <c:v>41455.840277785486</c:v>
                </c:pt>
                <c:pt idx="9531">
                  <c:v>41455.847222229932</c:v>
                </c:pt>
                <c:pt idx="9532">
                  <c:v>41455.854166674377</c:v>
                </c:pt>
                <c:pt idx="9533">
                  <c:v>41455.861111118822</c:v>
                </c:pt>
                <c:pt idx="9534">
                  <c:v>41455.868055563267</c:v>
                </c:pt>
                <c:pt idx="9535">
                  <c:v>41455.875000007713</c:v>
                </c:pt>
                <c:pt idx="9536">
                  <c:v>41455.881944452158</c:v>
                </c:pt>
                <c:pt idx="9537">
                  <c:v>41455.888888896603</c:v>
                </c:pt>
                <c:pt idx="9538">
                  <c:v>41455.895833341048</c:v>
                </c:pt>
                <c:pt idx="9539">
                  <c:v>41455.902777785494</c:v>
                </c:pt>
                <c:pt idx="9540">
                  <c:v>41455.909722229939</c:v>
                </c:pt>
                <c:pt idx="9541">
                  <c:v>41455.916666674384</c:v>
                </c:pt>
                <c:pt idx="9542">
                  <c:v>41455.923611118829</c:v>
                </c:pt>
                <c:pt idx="9543">
                  <c:v>41455.930555563275</c:v>
                </c:pt>
                <c:pt idx="9544">
                  <c:v>41455.93750000772</c:v>
                </c:pt>
                <c:pt idx="9545">
                  <c:v>41455.944444452165</c:v>
                </c:pt>
                <c:pt idx="9546">
                  <c:v>41455.95138889661</c:v>
                </c:pt>
                <c:pt idx="9547">
                  <c:v>41455.958333341056</c:v>
                </c:pt>
                <c:pt idx="9548">
                  <c:v>41455.965277785501</c:v>
                </c:pt>
                <c:pt idx="9549">
                  <c:v>41455.972222229946</c:v>
                </c:pt>
                <c:pt idx="9550">
                  <c:v>41455.979166674391</c:v>
                </c:pt>
                <c:pt idx="9551">
                  <c:v>41455.986111118837</c:v>
                </c:pt>
                <c:pt idx="9552">
                  <c:v>41455.993055563282</c:v>
                </c:pt>
                <c:pt idx="9553">
                  <c:v>41456.000000007727</c:v>
                </c:pt>
                <c:pt idx="9554">
                  <c:v>41456.006944452172</c:v>
                </c:pt>
                <c:pt idx="9555">
                  <c:v>41456.013888896618</c:v>
                </c:pt>
                <c:pt idx="9556">
                  <c:v>41456.020833341063</c:v>
                </c:pt>
                <c:pt idx="9557">
                  <c:v>41456.027777785508</c:v>
                </c:pt>
                <c:pt idx="9558">
                  <c:v>41456.034722229953</c:v>
                </c:pt>
                <c:pt idx="9559">
                  <c:v>41456.041666674399</c:v>
                </c:pt>
                <c:pt idx="9560">
                  <c:v>41456.048611118844</c:v>
                </c:pt>
                <c:pt idx="9561">
                  <c:v>41456.055555563289</c:v>
                </c:pt>
                <c:pt idx="9562">
                  <c:v>41456.062500007734</c:v>
                </c:pt>
                <c:pt idx="9563">
                  <c:v>41456.06944445218</c:v>
                </c:pt>
                <c:pt idx="9564">
                  <c:v>41456.076388896625</c:v>
                </c:pt>
                <c:pt idx="9565">
                  <c:v>41456.08333334107</c:v>
                </c:pt>
                <c:pt idx="9566">
                  <c:v>41456.090277785515</c:v>
                </c:pt>
                <c:pt idx="9567">
                  <c:v>41456.097222229961</c:v>
                </c:pt>
                <c:pt idx="9568">
                  <c:v>41456.104166674406</c:v>
                </c:pt>
                <c:pt idx="9569">
                  <c:v>41456.111111118851</c:v>
                </c:pt>
                <c:pt idx="9570">
                  <c:v>41456.118055563296</c:v>
                </c:pt>
                <c:pt idx="9571">
                  <c:v>41456.125000007742</c:v>
                </c:pt>
                <c:pt idx="9572">
                  <c:v>41456.131944452187</c:v>
                </c:pt>
                <c:pt idx="9573">
                  <c:v>41456.138888896632</c:v>
                </c:pt>
                <c:pt idx="9574">
                  <c:v>41456.145833341077</c:v>
                </c:pt>
                <c:pt idx="9575">
                  <c:v>41456.152777785523</c:v>
                </c:pt>
                <c:pt idx="9576">
                  <c:v>41456.159722229968</c:v>
                </c:pt>
                <c:pt idx="9577">
                  <c:v>41456.166666674413</c:v>
                </c:pt>
                <c:pt idx="9578">
                  <c:v>41456.173611118858</c:v>
                </c:pt>
                <c:pt idx="9579">
                  <c:v>41456.180555563304</c:v>
                </c:pt>
                <c:pt idx="9580">
                  <c:v>41456.187500007749</c:v>
                </c:pt>
                <c:pt idx="9581">
                  <c:v>41456.194444452194</c:v>
                </c:pt>
                <c:pt idx="9582">
                  <c:v>41456.201388896639</c:v>
                </c:pt>
                <c:pt idx="9583">
                  <c:v>41456.208333341085</c:v>
                </c:pt>
                <c:pt idx="9584">
                  <c:v>41456.21527778553</c:v>
                </c:pt>
                <c:pt idx="9585">
                  <c:v>41456.222222229975</c:v>
                </c:pt>
                <c:pt idx="9586">
                  <c:v>41456.22916667442</c:v>
                </c:pt>
                <c:pt idx="9587">
                  <c:v>41456.236111118866</c:v>
                </c:pt>
                <c:pt idx="9588">
                  <c:v>41456.243055563311</c:v>
                </c:pt>
                <c:pt idx="9589">
                  <c:v>41456.250000007756</c:v>
                </c:pt>
                <c:pt idx="9590">
                  <c:v>41456.256944452201</c:v>
                </c:pt>
                <c:pt idx="9591">
                  <c:v>41456.263888896647</c:v>
                </c:pt>
                <c:pt idx="9592">
                  <c:v>41456.270833341092</c:v>
                </c:pt>
                <c:pt idx="9593">
                  <c:v>41456.277777785537</c:v>
                </c:pt>
                <c:pt idx="9594">
                  <c:v>41456.284722229982</c:v>
                </c:pt>
                <c:pt idx="9595">
                  <c:v>41456.291666674428</c:v>
                </c:pt>
                <c:pt idx="9596">
                  <c:v>41456.298611118873</c:v>
                </c:pt>
                <c:pt idx="9597">
                  <c:v>41456.305555563318</c:v>
                </c:pt>
                <c:pt idx="9598">
                  <c:v>41456.312500007763</c:v>
                </c:pt>
                <c:pt idx="9599">
                  <c:v>41456.319444452209</c:v>
                </c:pt>
                <c:pt idx="9600">
                  <c:v>41456.326388896654</c:v>
                </c:pt>
                <c:pt idx="9601">
                  <c:v>41456.333333341099</c:v>
                </c:pt>
                <c:pt idx="9602">
                  <c:v>41456.340277785544</c:v>
                </c:pt>
                <c:pt idx="9603">
                  <c:v>41456.34722222999</c:v>
                </c:pt>
                <c:pt idx="9604">
                  <c:v>41456.354166674435</c:v>
                </c:pt>
                <c:pt idx="9605">
                  <c:v>41456.36111111888</c:v>
                </c:pt>
                <c:pt idx="9606">
                  <c:v>41456.368055563325</c:v>
                </c:pt>
                <c:pt idx="9607">
                  <c:v>41456.375000007771</c:v>
                </c:pt>
                <c:pt idx="9608">
                  <c:v>41456.381944452216</c:v>
                </c:pt>
                <c:pt idx="9609">
                  <c:v>41456.388888896661</c:v>
                </c:pt>
                <c:pt idx="9610">
                  <c:v>41456.395833341106</c:v>
                </c:pt>
                <c:pt idx="9611">
                  <c:v>41456.402777785552</c:v>
                </c:pt>
                <c:pt idx="9612">
                  <c:v>41456.409722229997</c:v>
                </c:pt>
              </c:numCache>
            </c:numRef>
          </c:xVal>
          <c:yVal>
            <c:numRef>
              <c:f>'C_ LYWSWW_10min'!$X$11:$X$10852</c:f>
              <c:numCache>
                <c:formatCode>General</c:formatCode>
                <c:ptCount val="10842"/>
                <c:pt idx="0">
                  <c:v>0</c:v>
                </c:pt>
                <c:pt idx="1">
                  <c:v>-2.8294212105237637E-3</c:v>
                </c:pt>
                <c:pt idx="2">
                  <c:v>-5.6588424210474719E-3</c:v>
                </c:pt>
                <c:pt idx="3">
                  <c:v>-0.31123633315748978</c:v>
                </c:pt>
                <c:pt idx="4">
                  <c:v>-0.31406575436801065</c:v>
                </c:pt>
                <c:pt idx="5">
                  <c:v>-0.31689517557853153</c:v>
                </c:pt>
                <c:pt idx="6">
                  <c:v>-0.31972459678905241</c:v>
                </c:pt>
                <c:pt idx="7">
                  <c:v>-0.31972459678905241</c:v>
                </c:pt>
                <c:pt idx="8">
                  <c:v>-0.31972459678905241</c:v>
                </c:pt>
                <c:pt idx="9">
                  <c:v>-0.31972459678905241</c:v>
                </c:pt>
                <c:pt idx="10">
                  <c:v>-0.31972459678905241</c:v>
                </c:pt>
                <c:pt idx="11">
                  <c:v>-0.31972459678905241</c:v>
                </c:pt>
                <c:pt idx="12">
                  <c:v>-0.31972459678905241</c:v>
                </c:pt>
                <c:pt idx="13">
                  <c:v>-0.31972459678905241</c:v>
                </c:pt>
                <c:pt idx="14">
                  <c:v>-0.31972459678905241</c:v>
                </c:pt>
                <c:pt idx="15">
                  <c:v>-0.31972459678905241</c:v>
                </c:pt>
                <c:pt idx="16">
                  <c:v>-0.31972459678905241</c:v>
                </c:pt>
                <c:pt idx="17">
                  <c:v>-0.31972459678905241</c:v>
                </c:pt>
                <c:pt idx="18">
                  <c:v>-0.31972459678905241</c:v>
                </c:pt>
                <c:pt idx="19">
                  <c:v>-0.31972459678905241</c:v>
                </c:pt>
                <c:pt idx="20">
                  <c:v>-0.31972459678905241</c:v>
                </c:pt>
                <c:pt idx="21">
                  <c:v>-0.31972459678905241</c:v>
                </c:pt>
                <c:pt idx="22">
                  <c:v>-0.31972459678905241</c:v>
                </c:pt>
                <c:pt idx="23">
                  <c:v>-0.31972459678905241</c:v>
                </c:pt>
                <c:pt idx="24">
                  <c:v>-0.31972459678905241</c:v>
                </c:pt>
                <c:pt idx="25">
                  <c:v>-0.31972459678905241</c:v>
                </c:pt>
                <c:pt idx="26">
                  <c:v>-0.31972459678905241</c:v>
                </c:pt>
                <c:pt idx="27">
                  <c:v>-0.31972459678905241</c:v>
                </c:pt>
                <c:pt idx="28">
                  <c:v>-0.31972459678905241</c:v>
                </c:pt>
                <c:pt idx="29">
                  <c:v>-0.31972459678905241</c:v>
                </c:pt>
                <c:pt idx="30">
                  <c:v>-0.31972459678905241</c:v>
                </c:pt>
                <c:pt idx="31">
                  <c:v>-0.31972459678905241</c:v>
                </c:pt>
                <c:pt idx="32">
                  <c:v>-0.31972459678905241</c:v>
                </c:pt>
                <c:pt idx="33">
                  <c:v>-0.31972459678905241</c:v>
                </c:pt>
                <c:pt idx="34">
                  <c:v>-0.31972459678905241</c:v>
                </c:pt>
                <c:pt idx="35">
                  <c:v>-0.31972459678905241</c:v>
                </c:pt>
                <c:pt idx="36">
                  <c:v>-0.31972459678905241</c:v>
                </c:pt>
                <c:pt idx="37">
                  <c:v>-0.31972459678905241</c:v>
                </c:pt>
                <c:pt idx="38">
                  <c:v>-0.31972459678905241</c:v>
                </c:pt>
                <c:pt idx="39">
                  <c:v>-0.31972459678905241</c:v>
                </c:pt>
                <c:pt idx="40">
                  <c:v>-0.31972459678905241</c:v>
                </c:pt>
                <c:pt idx="41">
                  <c:v>-0.31972459678905241</c:v>
                </c:pt>
                <c:pt idx="42">
                  <c:v>-0.31972459678905241</c:v>
                </c:pt>
                <c:pt idx="43">
                  <c:v>-0.31972459678905241</c:v>
                </c:pt>
                <c:pt idx="44">
                  <c:v>-0.31972459678905241</c:v>
                </c:pt>
                <c:pt idx="45">
                  <c:v>-0.31972459678905241</c:v>
                </c:pt>
                <c:pt idx="46">
                  <c:v>-0.31972459678905241</c:v>
                </c:pt>
                <c:pt idx="47">
                  <c:v>-0.31972459678905241</c:v>
                </c:pt>
                <c:pt idx="48">
                  <c:v>-0.31972459678905241</c:v>
                </c:pt>
                <c:pt idx="49">
                  <c:v>-0.31972459678905241</c:v>
                </c:pt>
                <c:pt idx="50">
                  <c:v>-0.31972459678905241</c:v>
                </c:pt>
                <c:pt idx="51">
                  <c:v>-0.31972459678905241</c:v>
                </c:pt>
                <c:pt idx="52">
                  <c:v>-0.31972459678905241</c:v>
                </c:pt>
                <c:pt idx="53">
                  <c:v>-0.31972459678905241</c:v>
                </c:pt>
                <c:pt idx="54">
                  <c:v>-0.31972459678905241</c:v>
                </c:pt>
                <c:pt idx="55">
                  <c:v>-0.31972459678905241</c:v>
                </c:pt>
                <c:pt idx="56">
                  <c:v>-0.31972459678905241</c:v>
                </c:pt>
                <c:pt idx="57">
                  <c:v>-0.31972459678905241</c:v>
                </c:pt>
                <c:pt idx="58">
                  <c:v>-0.31972459678905241</c:v>
                </c:pt>
                <c:pt idx="59">
                  <c:v>-0.31972459678905241</c:v>
                </c:pt>
                <c:pt idx="60">
                  <c:v>-0.32255401799957328</c:v>
                </c:pt>
                <c:pt idx="61">
                  <c:v>-0.32255401799957328</c:v>
                </c:pt>
                <c:pt idx="62">
                  <c:v>-0.32538343921009416</c:v>
                </c:pt>
                <c:pt idx="63">
                  <c:v>-0.32821286042061504</c:v>
                </c:pt>
                <c:pt idx="64">
                  <c:v>-0.32821286042061504</c:v>
                </c:pt>
                <c:pt idx="65">
                  <c:v>-0.32821286042061504</c:v>
                </c:pt>
                <c:pt idx="66">
                  <c:v>-0.32821286042061504</c:v>
                </c:pt>
                <c:pt idx="67">
                  <c:v>-0.32821286042061504</c:v>
                </c:pt>
                <c:pt idx="68">
                  <c:v>-0.32821286042061504</c:v>
                </c:pt>
                <c:pt idx="69">
                  <c:v>-0.32821286042061504</c:v>
                </c:pt>
                <c:pt idx="70">
                  <c:v>-0.32821286042061504</c:v>
                </c:pt>
                <c:pt idx="71">
                  <c:v>-0.32821286042061504</c:v>
                </c:pt>
                <c:pt idx="72">
                  <c:v>-0.32821286042061504</c:v>
                </c:pt>
                <c:pt idx="73">
                  <c:v>-0.32821286042061504</c:v>
                </c:pt>
                <c:pt idx="74">
                  <c:v>-0.32821286042061504</c:v>
                </c:pt>
                <c:pt idx="75">
                  <c:v>-0.32821286042061504</c:v>
                </c:pt>
                <c:pt idx="76">
                  <c:v>-0.32821286042061504</c:v>
                </c:pt>
                <c:pt idx="77">
                  <c:v>-0.32821286042061504</c:v>
                </c:pt>
                <c:pt idx="78">
                  <c:v>-0.32821286042061504</c:v>
                </c:pt>
                <c:pt idx="79">
                  <c:v>-0.32821286042061504</c:v>
                </c:pt>
                <c:pt idx="80">
                  <c:v>-0.32821286042061504</c:v>
                </c:pt>
                <c:pt idx="81">
                  <c:v>-0.32821286042061504</c:v>
                </c:pt>
                <c:pt idx="82">
                  <c:v>-0.32821286042061504</c:v>
                </c:pt>
                <c:pt idx="83">
                  <c:v>-0.32821286042061504</c:v>
                </c:pt>
                <c:pt idx="84">
                  <c:v>-0.32821286042061504</c:v>
                </c:pt>
                <c:pt idx="85">
                  <c:v>-0.32821286042061504</c:v>
                </c:pt>
                <c:pt idx="86">
                  <c:v>-0.32821286042061504</c:v>
                </c:pt>
                <c:pt idx="87">
                  <c:v>-0.32821286042061504</c:v>
                </c:pt>
                <c:pt idx="88">
                  <c:v>-0.32821286042061504</c:v>
                </c:pt>
                <c:pt idx="89">
                  <c:v>-0.32821286042061504</c:v>
                </c:pt>
                <c:pt idx="90">
                  <c:v>-0.32821286042061504</c:v>
                </c:pt>
                <c:pt idx="91">
                  <c:v>-0.32821286042061504</c:v>
                </c:pt>
                <c:pt idx="92">
                  <c:v>-0.32821286042061504</c:v>
                </c:pt>
                <c:pt idx="93">
                  <c:v>-0.32821286042061504</c:v>
                </c:pt>
                <c:pt idx="94">
                  <c:v>-0.32821286042061504</c:v>
                </c:pt>
                <c:pt idx="95">
                  <c:v>-0.32821286042061504</c:v>
                </c:pt>
                <c:pt idx="96">
                  <c:v>-0.32821286042061504</c:v>
                </c:pt>
                <c:pt idx="97">
                  <c:v>-0.32821286042061504</c:v>
                </c:pt>
                <c:pt idx="98">
                  <c:v>-0.32821286042061504</c:v>
                </c:pt>
                <c:pt idx="99">
                  <c:v>-0.32821286042061504</c:v>
                </c:pt>
                <c:pt idx="100">
                  <c:v>-0.32821286042061504</c:v>
                </c:pt>
                <c:pt idx="101">
                  <c:v>-0.32821286042061504</c:v>
                </c:pt>
                <c:pt idx="102">
                  <c:v>-0.32821286042061504</c:v>
                </c:pt>
                <c:pt idx="103">
                  <c:v>-0.32821286042061504</c:v>
                </c:pt>
                <c:pt idx="104">
                  <c:v>-0.32821286042061504</c:v>
                </c:pt>
                <c:pt idx="105">
                  <c:v>-0.32821286042061504</c:v>
                </c:pt>
                <c:pt idx="106">
                  <c:v>-0.32821286042061504</c:v>
                </c:pt>
                <c:pt idx="107">
                  <c:v>-0.32821286042061504</c:v>
                </c:pt>
                <c:pt idx="108">
                  <c:v>-0.32821286042061504</c:v>
                </c:pt>
                <c:pt idx="109">
                  <c:v>-0.32821286042061504</c:v>
                </c:pt>
                <c:pt idx="110">
                  <c:v>-0.32821286042061504</c:v>
                </c:pt>
                <c:pt idx="111">
                  <c:v>-0.32821286042061504</c:v>
                </c:pt>
                <c:pt idx="112">
                  <c:v>-0.32821286042061504</c:v>
                </c:pt>
                <c:pt idx="113">
                  <c:v>-0.32821286042061504</c:v>
                </c:pt>
                <c:pt idx="114">
                  <c:v>-0.32821286042061504</c:v>
                </c:pt>
                <c:pt idx="115">
                  <c:v>-0.32821286042061504</c:v>
                </c:pt>
                <c:pt idx="116">
                  <c:v>-0.32821286042061504</c:v>
                </c:pt>
                <c:pt idx="117">
                  <c:v>-0.32821286042061504</c:v>
                </c:pt>
                <c:pt idx="118">
                  <c:v>-0.32821286042061504</c:v>
                </c:pt>
                <c:pt idx="119">
                  <c:v>-0.32821286042061504</c:v>
                </c:pt>
                <c:pt idx="120">
                  <c:v>-0.32821286042061504</c:v>
                </c:pt>
                <c:pt idx="121">
                  <c:v>-0.32821286042061504</c:v>
                </c:pt>
                <c:pt idx="122">
                  <c:v>-0.32821286042061504</c:v>
                </c:pt>
                <c:pt idx="123">
                  <c:v>-0.32821286042061504</c:v>
                </c:pt>
                <c:pt idx="124">
                  <c:v>-0.32821286042061504</c:v>
                </c:pt>
                <c:pt idx="125">
                  <c:v>-0.32821286042061504</c:v>
                </c:pt>
                <c:pt idx="126">
                  <c:v>-0.32821286042061504</c:v>
                </c:pt>
                <c:pt idx="127">
                  <c:v>-0.32821286042061504</c:v>
                </c:pt>
                <c:pt idx="128">
                  <c:v>-0.32821286042061504</c:v>
                </c:pt>
                <c:pt idx="129">
                  <c:v>-0.32821286042061504</c:v>
                </c:pt>
                <c:pt idx="130">
                  <c:v>-0.32821286042061504</c:v>
                </c:pt>
                <c:pt idx="131">
                  <c:v>-0.32821286042061504</c:v>
                </c:pt>
                <c:pt idx="132">
                  <c:v>-0.32821286042061504</c:v>
                </c:pt>
                <c:pt idx="133">
                  <c:v>-0.32821286042061504</c:v>
                </c:pt>
                <c:pt idx="134">
                  <c:v>-0.32821286042061504</c:v>
                </c:pt>
                <c:pt idx="135">
                  <c:v>-0.32821286042061504</c:v>
                </c:pt>
                <c:pt idx="136">
                  <c:v>-0.32821286042061504</c:v>
                </c:pt>
                <c:pt idx="137">
                  <c:v>-0.32821286042061504</c:v>
                </c:pt>
                <c:pt idx="138">
                  <c:v>-0.32821286042061504</c:v>
                </c:pt>
                <c:pt idx="139">
                  <c:v>-0.34235996647322797</c:v>
                </c:pt>
                <c:pt idx="140">
                  <c:v>-0.35650707252584085</c:v>
                </c:pt>
                <c:pt idx="141">
                  <c:v>-0.38197186342054296</c:v>
                </c:pt>
                <c:pt idx="142">
                  <c:v>-0.41309549673629253</c:v>
                </c:pt>
                <c:pt idx="143">
                  <c:v>-0.4498779724730867</c:v>
                </c:pt>
                <c:pt idx="144">
                  <c:v>-0.47251334215726792</c:v>
                </c:pt>
                <c:pt idx="145">
                  <c:v>-0.50080755426249379</c:v>
                </c:pt>
                <c:pt idx="146">
                  <c:v>-0.51778408152563038</c:v>
                </c:pt>
                <c:pt idx="147">
                  <c:v>-0.52910176636771955</c:v>
                </c:pt>
                <c:pt idx="148">
                  <c:v>-0.53476060878876419</c:v>
                </c:pt>
                <c:pt idx="149">
                  <c:v>-0.54041945120980883</c:v>
                </c:pt>
                <c:pt idx="150">
                  <c:v>-0.54041945120980883</c:v>
                </c:pt>
                <c:pt idx="151">
                  <c:v>-0.54041945120980883</c:v>
                </c:pt>
                <c:pt idx="152">
                  <c:v>-0.54041945120980883</c:v>
                </c:pt>
                <c:pt idx="153">
                  <c:v>-0.54041945120980883</c:v>
                </c:pt>
                <c:pt idx="154">
                  <c:v>-0.54041945120980883</c:v>
                </c:pt>
                <c:pt idx="155">
                  <c:v>-0.54041945120980883</c:v>
                </c:pt>
                <c:pt idx="156">
                  <c:v>-0.54041945120980883</c:v>
                </c:pt>
                <c:pt idx="157">
                  <c:v>-0.54041945120980883</c:v>
                </c:pt>
                <c:pt idx="158">
                  <c:v>-0.54041945120980883</c:v>
                </c:pt>
                <c:pt idx="159">
                  <c:v>-0.54041945120980883</c:v>
                </c:pt>
                <c:pt idx="160">
                  <c:v>-0.54041945120980883</c:v>
                </c:pt>
                <c:pt idx="161">
                  <c:v>-0.54041945120980883</c:v>
                </c:pt>
                <c:pt idx="162">
                  <c:v>-0.54041945120980883</c:v>
                </c:pt>
                <c:pt idx="163">
                  <c:v>-0.54041945120980883</c:v>
                </c:pt>
                <c:pt idx="164">
                  <c:v>-0.54041945120980883</c:v>
                </c:pt>
                <c:pt idx="165">
                  <c:v>-0.54041945120980883</c:v>
                </c:pt>
                <c:pt idx="166">
                  <c:v>-0.54041945120980883</c:v>
                </c:pt>
                <c:pt idx="167">
                  <c:v>-0.54041945120980883</c:v>
                </c:pt>
                <c:pt idx="168">
                  <c:v>-0.54890771484137713</c:v>
                </c:pt>
                <c:pt idx="169">
                  <c:v>-0.56871366331503459</c:v>
                </c:pt>
                <c:pt idx="170">
                  <c:v>-0.56871366331503459</c:v>
                </c:pt>
                <c:pt idx="171">
                  <c:v>-0.56871366331503459</c:v>
                </c:pt>
                <c:pt idx="172">
                  <c:v>-0.57154308452555824</c:v>
                </c:pt>
                <c:pt idx="173">
                  <c:v>-0.57154308452555824</c:v>
                </c:pt>
                <c:pt idx="174">
                  <c:v>-0.57154308452555824</c:v>
                </c:pt>
                <c:pt idx="175">
                  <c:v>-0.57154308452555824</c:v>
                </c:pt>
                <c:pt idx="176">
                  <c:v>-0.58003134815712654</c:v>
                </c:pt>
                <c:pt idx="177">
                  <c:v>-0.59134903299921571</c:v>
                </c:pt>
                <c:pt idx="178">
                  <c:v>-0.60266671784130488</c:v>
                </c:pt>
                <c:pt idx="179">
                  <c:v>-0.61115498147287317</c:v>
                </c:pt>
                <c:pt idx="180">
                  <c:v>-0.61115498147287317</c:v>
                </c:pt>
                <c:pt idx="181">
                  <c:v>-0.61115498147287317</c:v>
                </c:pt>
                <c:pt idx="182">
                  <c:v>-0.61115498147287317</c:v>
                </c:pt>
                <c:pt idx="183">
                  <c:v>-0.61115498147287317</c:v>
                </c:pt>
                <c:pt idx="184">
                  <c:v>-0.61964324510444146</c:v>
                </c:pt>
                <c:pt idx="185">
                  <c:v>-0.65076687842018821</c:v>
                </c:pt>
                <c:pt idx="186">
                  <c:v>-0.68471993294645572</c:v>
                </c:pt>
                <c:pt idx="187">
                  <c:v>-0.71867298747272335</c:v>
                </c:pt>
                <c:pt idx="188">
                  <c:v>-0.75545546320951462</c:v>
                </c:pt>
                <c:pt idx="189">
                  <c:v>-0.77243199047264555</c:v>
                </c:pt>
                <c:pt idx="190">
                  <c:v>-0.77526141168316642</c:v>
                </c:pt>
                <c:pt idx="191">
                  <c:v>-0.77526141168316642</c:v>
                </c:pt>
                <c:pt idx="192">
                  <c:v>-0.77526141168316642</c:v>
                </c:pt>
                <c:pt idx="193">
                  <c:v>-0.77526141168316642</c:v>
                </c:pt>
                <c:pt idx="194">
                  <c:v>-0.77526141168316642</c:v>
                </c:pt>
                <c:pt idx="195">
                  <c:v>-0.77526141168316642</c:v>
                </c:pt>
                <c:pt idx="196">
                  <c:v>-0.77526141168316642</c:v>
                </c:pt>
                <c:pt idx="197">
                  <c:v>-0.77526141168316642</c:v>
                </c:pt>
                <c:pt idx="198">
                  <c:v>-0.77526141168316642</c:v>
                </c:pt>
                <c:pt idx="199">
                  <c:v>-0.77526141168316642</c:v>
                </c:pt>
                <c:pt idx="200">
                  <c:v>-0.77526141168316642</c:v>
                </c:pt>
                <c:pt idx="201">
                  <c:v>-0.77526141168316642</c:v>
                </c:pt>
                <c:pt idx="202">
                  <c:v>-0.77526141168316642</c:v>
                </c:pt>
                <c:pt idx="203">
                  <c:v>-0.77526141168316642</c:v>
                </c:pt>
                <c:pt idx="204">
                  <c:v>-0.77526141168316642</c:v>
                </c:pt>
                <c:pt idx="205">
                  <c:v>-0.77526141168316642</c:v>
                </c:pt>
                <c:pt idx="206">
                  <c:v>-0.77526141168316642</c:v>
                </c:pt>
                <c:pt idx="207">
                  <c:v>-0.77526141168316642</c:v>
                </c:pt>
                <c:pt idx="208">
                  <c:v>-0.77526141168316642</c:v>
                </c:pt>
                <c:pt idx="209">
                  <c:v>-0.77526141168316642</c:v>
                </c:pt>
                <c:pt idx="210">
                  <c:v>-0.77526141168316642</c:v>
                </c:pt>
                <c:pt idx="211">
                  <c:v>-0.77526141168316642</c:v>
                </c:pt>
                <c:pt idx="212">
                  <c:v>-0.77526141168316642</c:v>
                </c:pt>
                <c:pt idx="213">
                  <c:v>-0.77526141168316642</c:v>
                </c:pt>
                <c:pt idx="214">
                  <c:v>-0.77526141168316642</c:v>
                </c:pt>
                <c:pt idx="215">
                  <c:v>-0.77526141168316642</c:v>
                </c:pt>
                <c:pt idx="216">
                  <c:v>-0.77526141168316642</c:v>
                </c:pt>
                <c:pt idx="217">
                  <c:v>-0.77526141168316642</c:v>
                </c:pt>
                <c:pt idx="218">
                  <c:v>-0.77526141168316642</c:v>
                </c:pt>
                <c:pt idx="219">
                  <c:v>-0.77526141168316642</c:v>
                </c:pt>
                <c:pt idx="220">
                  <c:v>-0.77526141168316642</c:v>
                </c:pt>
                <c:pt idx="221">
                  <c:v>-0.77526141168316642</c:v>
                </c:pt>
                <c:pt idx="222">
                  <c:v>-0.77526141168316642</c:v>
                </c:pt>
                <c:pt idx="223">
                  <c:v>-0.77526141168316642</c:v>
                </c:pt>
                <c:pt idx="224">
                  <c:v>-0.77526141168316642</c:v>
                </c:pt>
                <c:pt idx="225">
                  <c:v>-0.77526141168316642</c:v>
                </c:pt>
                <c:pt idx="226">
                  <c:v>-0.77526141168316642</c:v>
                </c:pt>
                <c:pt idx="227">
                  <c:v>-0.77526141168316642</c:v>
                </c:pt>
                <c:pt idx="228">
                  <c:v>-0.77526141168316642</c:v>
                </c:pt>
                <c:pt idx="229">
                  <c:v>-0.77526141168316642</c:v>
                </c:pt>
                <c:pt idx="230">
                  <c:v>-0.77526141168316642</c:v>
                </c:pt>
                <c:pt idx="231">
                  <c:v>-0.77526141168316642</c:v>
                </c:pt>
                <c:pt idx="232">
                  <c:v>-0.77526141168316642</c:v>
                </c:pt>
                <c:pt idx="233">
                  <c:v>-0.77526141168316642</c:v>
                </c:pt>
                <c:pt idx="234">
                  <c:v>-0.77526141168316642</c:v>
                </c:pt>
                <c:pt idx="235">
                  <c:v>-0.77526141168316642</c:v>
                </c:pt>
                <c:pt idx="236">
                  <c:v>-0.77526141168316642</c:v>
                </c:pt>
                <c:pt idx="237">
                  <c:v>-0.77526141168316642</c:v>
                </c:pt>
                <c:pt idx="238">
                  <c:v>-0.77526141168316642</c:v>
                </c:pt>
                <c:pt idx="239">
                  <c:v>-0.77526141168316642</c:v>
                </c:pt>
                <c:pt idx="240">
                  <c:v>-0.77526141168316642</c:v>
                </c:pt>
                <c:pt idx="241">
                  <c:v>-0.77526141168316642</c:v>
                </c:pt>
                <c:pt idx="242">
                  <c:v>-0.77526141168316642</c:v>
                </c:pt>
                <c:pt idx="243">
                  <c:v>-0.77526141168316642</c:v>
                </c:pt>
                <c:pt idx="244">
                  <c:v>-0.77526141168316642</c:v>
                </c:pt>
                <c:pt idx="245">
                  <c:v>-0.77526141168316642</c:v>
                </c:pt>
                <c:pt idx="246">
                  <c:v>-0.77526141168316642</c:v>
                </c:pt>
                <c:pt idx="247">
                  <c:v>-0.77526141168316642</c:v>
                </c:pt>
                <c:pt idx="248">
                  <c:v>-0.77526141168316642</c:v>
                </c:pt>
                <c:pt idx="249">
                  <c:v>-0.77526141168316642</c:v>
                </c:pt>
                <c:pt idx="250">
                  <c:v>-0.77526141168316642</c:v>
                </c:pt>
                <c:pt idx="251">
                  <c:v>-0.77526141168316642</c:v>
                </c:pt>
                <c:pt idx="252">
                  <c:v>-0.77526141168316642</c:v>
                </c:pt>
                <c:pt idx="253">
                  <c:v>-0.77526141168316642</c:v>
                </c:pt>
                <c:pt idx="254">
                  <c:v>-0.77526141168316642</c:v>
                </c:pt>
                <c:pt idx="255">
                  <c:v>-0.77526141168316642</c:v>
                </c:pt>
                <c:pt idx="256">
                  <c:v>-0.77526141168316642</c:v>
                </c:pt>
                <c:pt idx="257">
                  <c:v>-0.77526141168316642</c:v>
                </c:pt>
                <c:pt idx="258">
                  <c:v>-0.77526141168316642</c:v>
                </c:pt>
                <c:pt idx="259">
                  <c:v>-0.77526141168316642</c:v>
                </c:pt>
                <c:pt idx="260">
                  <c:v>-0.77526141168316642</c:v>
                </c:pt>
                <c:pt idx="261">
                  <c:v>-0.77526141168316642</c:v>
                </c:pt>
                <c:pt idx="262">
                  <c:v>-0.77526141168316642</c:v>
                </c:pt>
                <c:pt idx="263">
                  <c:v>-0.77526141168316642</c:v>
                </c:pt>
                <c:pt idx="264">
                  <c:v>-0.77526141168316642</c:v>
                </c:pt>
                <c:pt idx="265">
                  <c:v>-0.77526141168316642</c:v>
                </c:pt>
                <c:pt idx="266">
                  <c:v>-0.77526141168316642</c:v>
                </c:pt>
                <c:pt idx="267">
                  <c:v>-0.77526141168316642</c:v>
                </c:pt>
                <c:pt idx="268">
                  <c:v>-0.77526141168316642</c:v>
                </c:pt>
                <c:pt idx="269">
                  <c:v>-0.77526141168316642</c:v>
                </c:pt>
                <c:pt idx="270">
                  <c:v>-0.77526141168316642</c:v>
                </c:pt>
                <c:pt idx="271">
                  <c:v>-0.77526141168316642</c:v>
                </c:pt>
                <c:pt idx="272">
                  <c:v>-0.77526141168316642</c:v>
                </c:pt>
                <c:pt idx="273">
                  <c:v>-0.77526141168316642</c:v>
                </c:pt>
                <c:pt idx="274">
                  <c:v>-0.77526141168316642</c:v>
                </c:pt>
                <c:pt idx="275">
                  <c:v>-0.77526141168316642</c:v>
                </c:pt>
                <c:pt idx="276">
                  <c:v>-0.77526141168316642</c:v>
                </c:pt>
                <c:pt idx="277">
                  <c:v>-0.77526141168316642</c:v>
                </c:pt>
                <c:pt idx="278">
                  <c:v>-0.77526141168316642</c:v>
                </c:pt>
                <c:pt idx="279">
                  <c:v>-0.77526141168316642</c:v>
                </c:pt>
                <c:pt idx="280">
                  <c:v>-0.77526141168316642</c:v>
                </c:pt>
                <c:pt idx="281">
                  <c:v>-0.77526141168316642</c:v>
                </c:pt>
                <c:pt idx="282">
                  <c:v>-0.77526141168316642</c:v>
                </c:pt>
                <c:pt idx="283">
                  <c:v>-0.77526141168316642</c:v>
                </c:pt>
                <c:pt idx="284">
                  <c:v>-0.77526141168316642</c:v>
                </c:pt>
                <c:pt idx="285">
                  <c:v>-0.77526141168316642</c:v>
                </c:pt>
                <c:pt idx="286">
                  <c:v>-0.77526141168316642</c:v>
                </c:pt>
                <c:pt idx="287">
                  <c:v>-0.77526141168316642</c:v>
                </c:pt>
                <c:pt idx="288">
                  <c:v>-0.77526141168316642</c:v>
                </c:pt>
                <c:pt idx="289">
                  <c:v>-0.77526141168316642</c:v>
                </c:pt>
                <c:pt idx="290">
                  <c:v>-0.77526141168316642</c:v>
                </c:pt>
                <c:pt idx="291">
                  <c:v>-0.77526141168316642</c:v>
                </c:pt>
                <c:pt idx="292">
                  <c:v>-0.77526141168316642</c:v>
                </c:pt>
                <c:pt idx="293">
                  <c:v>-0.77526141168316642</c:v>
                </c:pt>
                <c:pt idx="294">
                  <c:v>-0.77526141168316642</c:v>
                </c:pt>
                <c:pt idx="295">
                  <c:v>-0.77526141168316642</c:v>
                </c:pt>
                <c:pt idx="296">
                  <c:v>-0.77526141168316642</c:v>
                </c:pt>
                <c:pt idx="297">
                  <c:v>-0.77526141168316642</c:v>
                </c:pt>
                <c:pt idx="298">
                  <c:v>-0.77526141168316642</c:v>
                </c:pt>
                <c:pt idx="299">
                  <c:v>-0.77526141168316642</c:v>
                </c:pt>
                <c:pt idx="300">
                  <c:v>-0.77526141168316642</c:v>
                </c:pt>
                <c:pt idx="301">
                  <c:v>-0.77526141168316642</c:v>
                </c:pt>
                <c:pt idx="302">
                  <c:v>-0.77526141168316642</c:v>
                </c:pt>
                <c:pt idx="303">
                  <c:v>-0.77526141168316642</c:v>
                </c:pt>
                <c:pt idx="304">
                  <c:v>-0.77526141168316642</c:v>
                </c:pt>
                <c:pt idx="305">
                  <c:v>-0.77526141168316642</c:v>
                </c:pt>
                <c:pt idx="306">
                  <c:v>-0.77526141168316642</c:v>
                </c:pt>
                <c:pt idx="307">
                  <c:v>-0.77809083289369019</c:v>
                </c:pt>
                <c:pt idx="308">
                  <c:v>-0.78092025410421384</c:v>
                </c:pt>
                <c:pt idx="309">
                  <c:v>-0.7837496753147376</c:v>
                </c:pt>
                <c:pt idx="310">
                  <c:v>-0.78657909652526126</c:v>
                </c:pt>
                <c:pt idx="311">
                  <c:v>-0.78940851773578502</c:v>
                </c:pt>
                <c:pt idx="312">
                  <c:v>-0.78940851773578502</c:v>
                </c:pt>
                <c:pt idx="313">
                  <c:v>-0.78940851773578502</c:v>
                </c:pt>
                <c:pt idx="314">
                  <c:v>-0.78940851773578502</c:v>
                </c:pt>
                <c:pt idx="315">
                  <c:v>-0.78940851773578502</c:v>
                </c:pt>
                <c:pt idx="316">
                  <c:v>-0.78940851773578502</c:v>
                </c:pt>
                <c:pt idx="317">
                  <c:v>-0.78940851773578502</c:v>
                </c:pt>
                <c:pt idx="318">
                  <c:v>-0.78940851773578502</c:v>
                </c:pt>
                <c:pt idx="319">
                  <c:v>-0.78940851773578502</c:v>
                </c:pt>
                <c:pt idx="320">
                  <c:v>-0.78940851773578502</c:v>
                </c:pt>
                <c:pt idx="321">
                  <c:v>-0.78940851773578502</c:v>
                </c:pt>
                <c:pt idx="322">
                  <c:v>-0.78940851773578502</c:v>
                </c:pt>
                <c:pt idx="323">
                  <c:v>-0.78940851773578502</c:v>
                </c:pt>
                <c:pt idx="324">
                  <c:v>-0.78940851773578502</c:v>
                </c:pt>
                <c:pt idx="325">
                  <c:v>-0.78940851773578502</c:v>
                </c:pt>
                <c:pt idx="326">
                  <c:v>-0.78940851773578502</c:v>
                </c:pt>
                <c:pt idx="327">
                  <c:v>-0.78940851773578502</c:v>
                </c:pt>
                <c:pt idx="328">
                  <c:v>-0.78940851773578502</c:v>
                </c:pt>
                <c:pt idx="329">
                  <c:v>-0.78940851773578502</c:v>
                </c:pt>
                <c:pt idx="330">
                  <c:v>-0.78940851773578502</c:v>
                </c:pt>
                <c:pt idx="331">
                  <c:v>-0.78940851773578502</c:v>
                </c:pt>
                <c:pt idx="332">
                  <c:v>-0.78940851773578502</c:v>
                </c:pt>
                <c:pt idx="333">
                  <c:v>-0.78940851773578502</c:v>
                </c:pt>
                <c:pt idx="334">
                  <c:v>-0.78940851773578502</c:v>
                </c:pt>
                <c:pt idx="335">
                  <c:v>-0.78940851773578502</c:v>
                </c:pt>
                <c:pt idx="336">
                  <c:v>-0.78940851773578502</c:v>
                </c:pt>
                <c:pt idx="337">
                  <c:v>-0.78940851773578502</c:v>
                </c:pt>
                <c:pt idx="338">
                  <c:v>-0.78940851773578502</c:v>
                </c:pt>
                <c:pt idx="339">
                  <c:v>-0.78940851773578502</c:v>
                </c:pt>
                <c:pt idx="340">
                  <c:v>-0.78940851773578502</c:v>
                </c:pt>
                <c:pt idx="341">
                  <c:v>-0.78940851773578502</c:v>
                </c:pt>
                <c:pt idx="342">
                  <c:v>-0.78940851773578502</c:v>
                </c:pt>
                <c:pt idx="343">
                  <c:v>-0.78940851773578502</c:v>
                </c:pt>
                <c:pt idx="344">
                  <c:v>-0.78940851773578502</c:v>
                </c:pt>
                <c:pt idx="345">
                  <c:v>-0.78940851773578502</c:v>
                </c:pt>
                <c:pt idx="346">
                  <c:v>-0.78940851773578502</c:v>
                </c:pt>
                <c:pt idx="347">
                  <c:v>-0.78940851773578502</c:v>
                </c:pt>
                <c:pt idx="348">
                  <c:v>-0.78940851773578502</c:v>
                </c:pt>
                <c:pt idx="349">
                  <c:v>-0.78940851773578502</c:v>
                </c:pt>
                <c:pt idx="350">
                  <c:v>-0.78940851773578502</c:v>
                </c:pt>
                <c:pt idx="351">
                  <c:v>-0.78940851773578502</c:v>
                </c:pt>
                <c:pt idx="352">
                  <c:v>-0.78940851773578502</c:v>
                </c:pt>
                <c:pt idx="353">
                  <c:v>-0.78940851773578502</c:v>
                </c:pt>
                <c:pt idx="354">
                  <c:v>-0.78940851773578502</c:v>
                </c:pt>
                <c:pt idx="355">
                  <c:v>-0.78940851773578502</c:v>
                </c:pt>
                <c:pt idx="356">
                  <c:v>-0.78940851773578502</c:v>
                </c:pt>
                <c:pt idx="357">
                  <c:v>-0.78940851773578502</c:v>
                </c:pt>
                <c:pt idx="358">
                  <c:v>-0.78940851773578502</c:v>
                </c:pt>
                <c:pt idx="359">
                  <c:v>-0.78940851773578502</c:v>
                </c:pt>
                <c:pt idx="360">
                  <c:v>-0.78940851773578502</c:v>
                </c:pt>
                <c:pt idx="361">
                  <c:v>-0.78940851773578502</c:v>
                </c:pt>
                <c:pt idx="362">
                  <c:v>-0.78940851773578502</c:v>
                </c:pt>
                <c:pt idx="363">
                  <c:v>-0.78940851773578502</c:v>
                </c:pt>
                <c:pt idx="364">
                  <c:v>-0.78940851773578502</c:v>
                </c:pt>
                <c:pt idx="365">
                  <c:v>-0.78940851773578502</c:v>
                </c:pt>
                <c:pt idx="366">
                  <c:v>-0.78940851773578502</c:v>
                </c:pt>
                <c:pt idx="367">
                  <c:v>-0.78940851773578502</c:v>
                </c:pt>
                <c:pt idx="368">
                  <c:v>-0.78940851773578502</c:v>
                </c:pt>
                <c:pt idx="369">
                  <c:v>-0.78940851773578502</c:v>
                </c:pt>
                <c:pt idx="370">
                  <c:v>-0.78940851773578502</c:v>
                </c:pt>
                <c:pt idx="371">
                  <c:v>-0.78940851773578502</c:v>
                </c:pt>
                <c:pt idx="372">
                  <c:v>-0.78940851773578502</c:v>
                </c:pt>
                <c:pt idx="373">
                  <c:v>-0.78940851773578502</c:v>
                </c:pt>
                <c:pt idx="374">
                  <c:v>-0.78940851773578502</c:v>
                </c:pt>
                <c:pt idx="375">
                  <c:v>-0.78940851773578502</c:v>
                </c:pt>
                <c:pt idx="376">
                  <c:v>-0.78940851773578502</c:v>
                </c:pt>
                <c:pt idx="377">
                  <c:v>-0.78940851773578502</c:v>
                </c:pt>
                <c:pt idx="378">
                  <c:v>-0.78940851773578502</c:v>
                </c:pt>
                <c:pt idx="379">
                  <c:v>-0.78940851773578502</c:v>
                </c:pt>
                <c:pt idx="380">
                  <c:v>-0.78940851773578502</c:v>
                </c:pt>
                <c:pt idx="381">
                  <c:v>-0.78940851773578502</c:v>
                </c:pt>
                <c:pt idx="382">
                  <c:v>-0.78940851773578502</c:v>
                </c:pt>
                <c:pt idx="383">
                  <c:v>-0.78940851773578502</c:v>
                </c:pt>
                <c:pt idx="384">
                  <c:v>-0.78940851773578502</c:v>
                </c:pt>
                <c:pt idx="385">
                  <c:v>-0.78940851773578502</c:v>
                </c:pt>
                <c:pt idx="386">
                  <c:v>-0.78940851773578502</c:v>
                </c:pt>
                <c:pt idx="387">
                  <c:v>-0.78940851773578502</c:v>
                </c:pt>
                <c:pt idx="388">
                  <c:v>-0.78940851773578502</c:v>
                </c:pt>
                <c:pt idx="389">
                  <c:v>-0.78940851773578502</c:v>
                </c:pt>
                <c:pt idx="390">
                  <c:v>-0.78940851773578502</c:v>
                </c:pt>
                <c:pt idx="391">
                  <c:v>-0.78940851773578502</c:v>
                </c:pt>
                <c:pt idx="392">
                  <c:v>-0.78940851773578502</c:v>
                </c:pt>
                <c:pt idx="393">
                  <c:v>-0.78940851773578502</c:v>
                </c:pt>
                <c:pt idx="394">
                  <c:v>-0.78940851773578502</c:v>
                </c:pt>
                <c:pt idx="395">
                  <c:v>-0.78940851773578502</c:v>
                </c:pt>
                <c:pt idx="396">
                  <c:v>-0.78940851773578502</c:v>
                </c:pt>
                <c:pt idx="397">
                  <c:v>-0.78940851773578502</c:v>
                </c:pt>
                <c:pt idx="398">
                  <c:v>-0.78940851773578502</c:v>
                </c:pt>
                <c:pt idx="399">
                  <c:v>-0.78940851773578502</c:v>
                </c:pt>
                <c:pt idx="400">
                  <c:v>-0.78940851773578502</c:v>
                </c:pt>
                <c:pt idx="401">
                  <c:v>-0.78940851773578502</c:v>
                </c:pt>
                <c:pt idx="402">
                  <c:v>-0.78940851773578502</c:v>
                </c:pt>
                <c:pt idx="403">
                  <c:v>-0.78940851773578502</c:v>
                </c:pt>
                <c:pt idx="404">
                  <c:v>-0.78940851773578502</c:v>
                </c:pt>
                <c:pt idx="405">
                  <c:v>-0.78940851773578502</c:v>
                </c:pt>
                <c:pt idx="406">
                  <c:v>-0.78940851773578502</c:v>
                </c:pt>
                <c:pt idx="407">
                  <c:v>-0.78940851773578502</c:v>
                </c:pt>
                <c:pt idx="408">
                  <c:v>-0.78940851773578502</c:v>
                </c:pt>
                <c:pt idx="409">
                  <c:v>-0.78940851773578502</c:v>
                </c:pt>
                <c:pt idx="410">
                  <c:v>-0.78940851773578502</c:v>
                </c:pt>
                <c:pt idx="411">
                  <c:v>-0.78940851773578502</c:v>
                </c:pt>
                <c:pt idx="412">
                  <c:v>-0.78940851773578502</c:v>
                </c:pt>
                <c:pt idx="413">
                  <c:v>-0.78940851773578502</c:v>
                </c:pt>
                <c:pt idx="414">
                  <c:v>-0.78940851773578502</c:v>
                </c:pt>
                <c:pt idx="415">
                  <c:v>-0.78940851773578502</c:v>
                </c:pt>
                <c:pt idx="416">
                  <c:v>-0.78940851773578502</c:v>
                </c:pt>
                <c:pt idx="417">
                  <c:v>-0.78940851773578502</c:v>
                </c:pt>
                <c:pt idx="418">
                  <c:v>-0.78940851773578502</c:v>
                </c:pt>
                <c:pt idx="419">
                  <c:v>-0.78940851773578502</c:v>
                </c:pt>
                <c:pt idx="420">
                  <c:v>-0.78940851773578502</c:v>
                </c:pt>
                <c:pt idx="421">
                  <c:v>-0.78940851773578502</c:v>
                </c:pt>
                <c:pt idx="422">
                  <c:v>-0.78940851773578502</c:v>
                </c:pt>
                <c:pt idx="423">
                  <c:v>-0.78940851773578502</c:v>
                </c:pt>
                <c:pt idx="424">
                  <c:v>-0.78940851773578502</c:v>
                </c:pt>
                <c:pt idx="425">
                  <c:v>-0.78940851773578502</c:v>
                </c:pt>
                <c:pt idx="426">
                  <c:v>-0.78940851773578502</c:v>
                </c:pt>
                <c:pt idx="427">
                  <c:v>-0.78940851773578502</c:v>
                </c:pt>
                <c:pt idx="428">
                  <c:v>-0.78940851773578502</c:v>
                </c:pt>
                <c:pt idx="429">
                  <c:v>-0.78940851773578502</c:v>
                </c:pt>
                <c:pt idx="430">
                  <c:v>-0.78940851773578502</c:v>
                </c:pt>
                <c:pt idx="431">
                  <c:v>-0.78940851773578502</c:v>
                </c:pt>
                <c:pt idx="432">
                  <c:v>-0.78940851773578502</c:v>
                </c:pt>
                <c:pt idx="433">
                  <c:v>-0.78940851773578502</c:v>
                </c:pt>
                <c:pt idx="434">
                  <c:v>-0.78940851773578502</c:v>
                </c:pt>
                <c:pt idx="435">
                  <c:v>-0.78940851773578502</c:v>
                </c:pt>
                <c:pt idx="436">
                  <c:v>-0.78940851773578502</c:v>
                </c:pt>
                <c:pt idx="437">
                  <c:v>-0.78940851773578502</c:v>
                </c:pt>
                <c:pt idx="438">
                  <c:v>-0.78940851773578502</c:v>
                </c:pt>
                <c:pt idx="439">
                  <c:v>-0.78940851773578502</c:v>
                </c:pt>
                <c:pt idx="440">
                  <c:v>-0.78940851773578502</c:v>
                </c:pt>
                <c:pt idx="441">
                  <c:v>-0.78940851773578502</c:v>
                </c:pt>
                <c:pt idx="442">
                  <c:v>-0.78940851773578502</c:v>
                </c:pt>
                <c:pt idx="443">
                  <c:v>-0.78940851773578502</c:v>
                </c:pt>
                <c:pt idx="444">
                  <c:v>-0.78940851773578502</c:v>
                </c:pt>
                <c:pt idx="445">
                  <c:v>-0.78940851773578502</c:v>
                </c:pt>
                <c:pt idx="446">
                  <c:v>-0.78940851773578502</c:v>
                </c:pt>
                <c:pt idx="447">
                  <c:v>-0.78940851773578502</c:v>
                </c:pt>
                <c:pt idx="448">
                  <c:v>-0.78940851773578502</c:v>
                </c:pt>
                <c:pt idx="449">
                  <c:v>-0.78940851773578502</c:v>
                </c:pt>
                <c:pt idx="450">
                  <c:v>-0.78940851773578502</c:v>
                </c:pt>
                <c:pt idx="451">
                  <c:v>-0.78940851773578502</c:v>
                </c:pt>
                <c:pt idx="452">
                  <c:v>-0.78940851773578502</c:v>
                </c:pt>
                <c:pt idx="453">
                  <c:v>-0.78940851773578502</c:v>
                </c:pt>
                <c:pt idx="454">
                  <c:v>-0.78940851773578502</c:v>
                </c:pt>
                <c:pt idx="455">
                  <c:v>-0.78940851773578502</c:v>
                </c:pt>
                <c:pt idx="456">
                  <c:v>-0.78940851773578502</c:v>
                </c:pt>
                <c:pt idx="457">
                  <c:v>-0.78940851773578502</c:v>
                </c:pt>
                <c:pt idx="458">
                  <c:v>-0.78940851773578502</c:v>
                </c:pt>
                <c:pt idx="459">
                  <c:v>-0.78940851773578502</c:v>
                </c:pt>
                <c:pt idx="460">
                  <c:v>-0.78940851773578502</c:v>
                </c:pt>
                <c:pt idx="461">
                  <c:v>-0.78940851773578502</c:v>
                </c:pt>
                <c:pt idx="462">
                  <c:v>-0.78940851773578502</c:v>
                </c:pt>
                <c:pt idx="463">
                  <c:v>-0.78940851773578502</c:v>
                </c:pt>
                <c:pt idx="464">
                  <c:v>-0.78940851773578502</c:v>
                </c:pt>
                <c:pt idx="465">
                  <c:v>-0.78940851773578502</c:v>
                </c:pt>
                <c:pt idx="466">
                  <c:v>-0.78940851773578502</c:v>
                </c:pt>
                <c:pt idx="467">
                  <c:v>-0.78940851773578502</c:v>
                </c:pt>
                <c:pt idx="468">
                  <c:v>-0.78940851773578502</c:v>
                </c:pt>
                <c:pt idx="469">
                  <c:v>-0.78940851773578502</c:v>
                </c:pt>
                <c:pt idx="470">
                  <c:v>-0.78940851773578502</c:v>
                </c:pt>
                <c:pt idx="471">
                  <c:v>-0.78940851773578502</c:v>
                </c:pt>
                <c:pt idx="472">
                  <c:v>-0.78940851773578502</c:v>
                </c:pt>
                <c:pt idx="473">
                  <c:v>-0.78940851773578502</c:v>
                </c:pt>
                <c:pt idx="474">
                  <c:v>-0.78940851773578502</c:v>
                </c:pt>
                <c:pt idx="475">
                  <c:v>-0.78940851773578502</c:v>
                </c:pt>
                <c:pt idx="476">
                  <c:v>-0.78940851773578502</c:v>
                </c:pt>
                <c:pt idx="477">
                  <c:v>-0.78940851773578502</c:v>
                </c:pt>
                <c:pt idx="478">
                  <c:v>-0.78940851773578502</c:v>
                </c:pt>
                <c:pt idx="479">
                  <c:v>-0.78940851773578502</c:v>
                </c:pt>
                <c:pt idx="480">
                  <c:v>-0.78940851773578502</c:v>
                </c:pt>
                <c:pt idx="481">
                  <c:v>-0.78940851773578502</c:v>
                </c:pt>
                <c:pt idx="482">
                  <c:v>-0.78940851773578502</c:v>
                </c:pt>
                <c:pt idx="483">
                  <c:v>-0.78940851773578502</c:v>
                </c:pt>
                <c:pt idx="484">
                  <c:v>-0.78940851773578502</c:v>
                </c:pt>
                <c:pt idx="485">
                  <c:v>-0.78940851773578502</c:v>
                </c:pt>
                <c:pt idx="486">
                  <c:v>-0.78940851773578502</c:v>
                </c:pt>
                <c:pt idx="487">
                  <c:v>-0.78940851773578502</c:v>
                </c:pt>
                <c:pt idx="488">
                  <c:v>-0.78940851773578502</c:v>
                </c:pt>
                <c:pt idx="489">
                  <c:v>-0.78940851773578502</c:v>
                </c:pt>
                <c:pt idx="490">
                  <c:v>-0.78940851773578502</c:v>
                </c:pt>
                <c:pt idx="491">
                  <c:v>-0.78940851773578502</c:v>
                </c:pt>
                <c:pt idx="492">
                  <c:v>-0.78940851773578502</c:v>
                </c:pt>
                <c:pt idx="493">
                  <c:v>-0.78940851773578502</c:v>
                </c:pt>
                <c:pt idx="494">
                  <c:v>-0.78940851773578502</c:v>
                </c:pt>
                <c:pt idx="495">
                  <c:v>-0.78940851773578502</c:v>
                </c:pt>
                <c:pt idx="496">
                  <c:v>-0.78940851773578502</c:v>
                </c:pt>
                <c:pt idx="497">
                  <c:v>-0.78940851773578502</c:v>
                </c:pt>
                <c:pt idx="498">
                  <c:v>-0.78940851773578502</c:v>
                </c:pt>
                <c:pt idx="499">
                  <c:v>-0.78940851773578502</c:v>
                </c:pt>
                <c:pt idx="500">
                  <c:v>-0.78940851773578502</c:v>
                </c:pt>
                <c:pt idx="501">
                  <c:v>-0.78940851773578502</c:v>
                </c:pt>
                <c:pt idx="502">
                  <c:v>-0.78940851773578502</c:v>
                </c:pt>
                <c:pt idx="503">
                  <c:v>-0.78940851773578502</c:v>
                </c:pt>
                <c:pt idx="504">
                  <c:v>-0.78940851773578502</c:v>
                </c:pt>
                <c:pt idx="505">
                  <c:v>-0.78940851773578502</c:v>
                </c:pt>
                <c:pt idx="506">
                  <c:v>-0.78940851773578502</c:v>
                </c:pt>
                <c:pt idx="507">
                  <c:v>-0.78940851773578502</c:v>
                </c:pt>
                <c:pt idx="508">
                  <c:v>-0.78940851773578502</c:v>
                </c:pt>
                <c:pt idx="509">
                  <c:v>-0.78940851773578502</c:v>
                </c:pt>
                <c:pt idx="510">
                  <c:v>-0.78940851773578502</c:v>
                </c:pt>
                <c:pt idx="511">
                  <c:v>-0.78940851773578502</c:v>
                </c:pt>
                <c:pt idx="512">
                  <c:v>-0.78940851773578502</c:v>
                </c:pt>
                <c:pt idx="513">
                  <c:v>-0.78940851773578502</c:v>
                </c:pt>
                <c:pt idx="514">
                  <c:v>-0.78940851773578502</c:v>
                </c:pt>
                <c:pt idx="515">
                  <c:v>-0.78940851773578502</c:v>
                </c:pt>
                <c:pt idx="516">
                  <c:v>-0.78940851773578502</c:v>
                </c:pt>
                <c:pt idx="517">
                  <c:v>-0.78940851773578502</c:v>
                </c:pt>
                <c:pt idx="518">
                  <c:v>-0.78940851773578502</c:v>
                </c:pt>
                <c:pt idx="519">
                  <c:v>-0.78940851773578502</c:v>
                </c:pt>
                <c:pt idx="520">
                  <c:v>-0.78940851773578502</c:v>
                </c:pt>
                <c:pt idx="521">
                  <c:v>-0.78940851773578502</c:v>
                </c:pt>
                <c:pt idx="522">
                  <c:v>-0.78940851773578502</c:v>
                </c:pt>
                <c:pt idx="523">
                  <c:v>-0.78940851773578502</c:v>
                </c:pt>
                <c:pt idx="524">
                  <c:v>-0.78940851773578502</c:v>
                </c:pt>
                <c:pt idx="525">
                  <c:v>-0.78940851773578502</c:v>
                </c:pt>
                <c:pt idx="526">
                  <c:v>-0.78940851773578502</c:v>
                </c:pt>
                <c:pt idx="527">
                  <c:v>-0.78940851773578502</c:v>
                </c:pt>
                <c:pt idx="528">
                  <c:v>-0.78940851773578502</c:v>
                </c:pt>
                <c:pt idx="529">
                  <c:v>-0.78940851773578502</c:v>
                </c:pt>
                <c:pt idx="530">
                  <c:v>-0.78940851773578502</c:v>
                </c:pt>
                <c:pt idx="531">
                  <c:v>-0.78940851773578502</c:v>
                </c:pt>
                <c:pt idx="532">
                  <c:v>-0.78940851773578502</c:v>
                </c:pt>
                <c:pt idx="533">
                  <c:v>-0.78940851773578502</c:v>
                </c:pt>
                <c:pt idx="534">
                  <c:v>-0.78940851773578502</c:v>
                </c:pt>
                <c:pt idx="535">
                  <c:v>-0.78940851773578502</c:v>
                </c:pt>
                <c:pt idx="536">
                  <c:v>-0.78940851773578502</c:v>
                </c:pt>
                <c:pt idx="537">
                  <c:v>-0.78940851773578502</c:v>
                </c:pt>
                <c:pt idx="538">
                  <c:v>-0.78940851773578502</c:v>
                </c:pt>
                <c:pt idx="539">
                  <c:v>-0.78940851773578502</c:v>
                </c:pt>
                <c:pt idx="540">
                  <c:v>-0.78940851773578502</c:v>
                </c:pt>
                <c:pt idx="541">
                  <c:v>-0.78940851773578502</c:v>
                </c:pt>
                <c:pt idx="542">
                  <c:v>-0.78940851773578502</c:v>
                </c:pt>
                <c:pt idx="543">
                  <c:v>-0.78940851773578502</c:v>
                </c:pt>
                <c:pt idx="544">
                  <c:v>-0.78940851773578502</c:v>
                </c:pt>
                <c:pt idx="545">
                  <c:v>-0.78940851773578502</c:v>
                </c:pt>
                <c:pt idx="546">
                  <c:v>-0.78940851773578502</c:v>
                </c:pt>
                <c:pt idx="547">
                  <c:v>-0.78940851773578502</c:v>
                </c:pt>
                <c:pt idx="548">
                  <c:v>-0.78940851773578502</c:v>
                </c:pt>
                <c:pt idx="549">
                  <c:v>-0.78940851773578502</c:v>
                </c:pt>
                <c:pt idx="550">
                  <c:v>-0.78940851773578502</c:v>
                </c:pt>
                <c:pt idx="551">
                  <c:v>-0.78940851773578502</c:v>
                </c:pt>
                <c:pt idx="552">
                  <c:v>-0.78940851773578502</c:v>
                </c:pt>
                <c:pt idx="553">
                  <c:v>-0.78940851773578502</c:v>
                </c:pt>
                <c:pt idx="554">
                  <c:v>-0.78940851773578502</c:v>
                </c:pt>
                <c:pt idx="555">
                  <c:v>-0.78940851773578502</c:v>
                </c:pt>
                <c:pt idx="556">
                  <c:v>-0.78940851773578502</c:v>
                </c:pt>
                <c:pt idx="557">
                  <c:v>-0.78940851773578502</c:v>
                </c:pt>
                <c:pt idx="558">
                  <c:v>-0.78940851773578502</c:v>
                </c:pt>
                <c:pt idx="559">
                  <c:v>-0.78940851773578502</c:v>
                </c:pt>
                <c:pt idx="560">
                  <c:v>-0.78940851773578502</c:v>
                </c:pt>
                <c:pt idx="561">
                  <c:v>-0.78940851773578502</c:v>
                </c:pt>
                <c:pt idx="562">
                  <c:v>-0.78940851773578502</c:v>
                </c:pt>
                <c:pt idx="563">
                  <c:v>-0.78940851773578502</c:v>
                </c:pt>
                <c:pt idx="564">
                  <c:v>-0.78940851773578502</c:v>
                </c:pt>
                <c:pt idx="565">
                  <c:v>-0.78940851773578502</c:v>
                </c:pt>
                <c:pt idx="566">
                  <c:v>-0.78940851773578502</c:v>
                </c:pt>
                <c:pt idx="567">
                  <c:v>-0.78940851773578502</c:v>
                </c:pt>
                <c:pt idx="568">
                  <c:v>-0.78940851773578502</c:v>
                </c:pt>
                <c:pt idx="569">
                  <c:v>-0.78940851773578502</c:v>
                </c:pt>
                <c:pt idx="570">
                  <c:v>-0.78940851773578502</c:v>
                </c:pt>
                <c:pt idx="571">
                  <c:v>-0.78940851773578502</c:v>
                </c:pt>
                <c:pt idx="572">
                  <c:v>-0.78940851773578502</c:v>
                </c:pt>
                <c:pt idx="573">
                  <c:v>-0.78940851773578502</c:v>
                </c:pt>
                <c:pt idx="574">
                  <c:v>-0.78940851773578502</c:v>
                </c:pt>
                <c:pt idx="575">
                  <c:v>-0.78940851773578502</c:v>
                </c:pt>
                <c:pt idx="576">
                  <c:v>-0.78940851773578502</c:v>
                </c:pt>
                <c:pt idx="577">
                  <c:v>-0.78940851773578502</c:v>
                </c:pt>
                <c:pt idx="578">
                  <c:v>-0.78940851773578502</c:v>
                </c:pt>
                <c:pt idx="579">
                  <c:v>-0.78940851773578502</c:v>
                </c:pt>
                <c:pt idx="580">
                  <c:v>-0.78940851773578502</c:v>
                </c:pt>
                <c:pt idx="581">
                  <c:v>-0.78940851773578502</c:v>
                </c:pt>
                <c:pt idx="582">
                  <c:v>-0.78940851773578502</c:v>
                </c:pt>
                <c:pt idx="583">
                  <c:v>-0.78940851773578502</c:v>
                </c:pt>
                <c:pt idx="584">
                  <c:v>-0.78940851773578502</c:v>
                </c:pt>
                <c:pt idx="585">
                  <c:v>-0.78940851773578502</c:v>
                </c:pt>
                <c:pt idx="586">
                  <c:v>-0.78940851773578502</c:v>
                </c:pt>
                <c:pt idx="587">
                  <c:v>-0.78940851773578502</c:v>
                </c:pt>
                <c:pt idx="588">
                  <c:v>-0.78940851773578502</c:v>
                </c:pt>
                <c:pt idx="589">
                  <c:v>-0.78940851773578502</c:v>
                </c:pt>
                <c:pt idx="590">
                  <c:v>-0.78940851773578502</c:v>
                </c:pt>
                <c:pt idx="591">
                  <c:v>-0.78940851773578502</c:v>
                </c:pt>
                <c:pt idx="592">
                  <c:v>-0.78940851773578502</c:v>
                </c:pt>
                <c:pt idx="593">
                  <c:v>-0.78940851773578502</c:v>
                </c:pt>
                <c:pt idx="594">
                  <c:v>-0.78940851773578502</c:v>
                </c:pt>
                <c:pt idx="595">
                  <c:v>-0.78940851773578502</c:v>
                </c:pt>
                <c:pt idx="596">
                  <c:v>-0.78940851773578502</c:v>
                </c:pt>
                <c:pt idx="597">
                  <c:v>-0.78940851773578502</c:v>
                </c:pt>
                <c:pt idx="598">
                  <c:v>-0.78940851773578502</c:v>
                </c:pt>
                <c:pt idx="599">
                  <c:v>-0.78940851773578502</c:v>
                </c:pt>
                <c:pt idx="600">
                  <c:v>-0.78940851773578502</c:v>
                </c:pt>
                <c:pt idx="601">
                  <c:v>-0.78940851773578502</c:v>
                </c:pt>
                <c:pt idx="602">
                  <c:v>-0.78940851773578502</c:v>
                </c:pt>
                <c:pt idx="603">
                  <c:v>-0.78940851773578502</c:v>
                </c:pt>
                <c:pt idx="604">
                  <c:v>-0.78940851773578502</c:v>
                </c:pt>
                <c:pt idx="605">
                  <c:v>-0.78940851773578502</c:v>
                </c:pt>
                <c:pt idx="606">
                  <c:v>-0.78940851773578502</c:v>
                </c:pt>
                <c:pt idx="607">
                  <c:v>-0.78940851773578502</c:v>
                </c:pt>
                <c:pt idx="608">
                  <c:v>-0.78940851773578502</c:v>
                </c:pt>
                <c:pt idx="609">
                  <c:v>-0.78940851773578502</c:v>
                </c:pt>
                <c:pt idx="610">
                  <c:v>-0.78940851773578502</c:v>
                </c:pt>
                <c:pt idx="611">
                  <c:v>-0.78940851773578502</c:v>
                </c:pt>
                <c:pt idx="612">
                  <c:v>-0.78940851773578502</c:v>
                </c:pt>
                <c:pt idx="613">
                  <c:v>-0.78940851773578502</c:v>
                </c:pt>
                <c:pt idx="614">
                  <c:v>-0.78940851773578502</c:v>
                </c:pt>
                <c:pt idx="615">
                  <c:v>-0.78940851773578502</c:v>
                </c:pt>
                <c:pt idx="616">
                  <c:v>-0.78940851773578502</c:v>
                </c:pt>
                <c:pt idx="617">
                  <c:v>-0.78940851773578502</c:v>
                </c:pt>
                <c:pt idx="618">
                  <c:v>-0.78940851773578502</c:v>
                </c:pt>
                <c:pt idx="619">
                  <c:v>-0.78940851773578502</c:v>
                </c:pt>
                <c:pt idx="620">
                  <c:v>-0.78940851773578502</c:v>
                </c:pt>
                <c:pt idx="621">
                  <c:v>-0.78940851773578502</c:v>
                </c:pt>
                <c:pt idx="622">
                  <c:v>-0.78940851773578502</c:v>
                </c:pt>
                <c:pt idx="623">
                  <c:v>-0.78940851773578502</c:v>
                </c:pt>
                <c:pt idx="624">
                  <c:v>-0.78940851773578502</c:v>
                </c:pt>
                <c:pt idx="625">
                  <c:v>-0.78940851773578502</c:v>
                </c:pt>
                <c:pt idx="626">
                  <c:v>-0.78940851773578502</c:v>
                </c:pt>
                <c:pt idx="627">
                  <c:v>-0.78940851773578502</c:v>
                </c:pt>
                <c:pt idx="628">
                  <c:v>-0.78940851773578502</c:v>
                </c:pt>
                <c:pt idx="629">
                  <c:v>-0.78940851773578502</c:v>
                </c:pt>
                <c:pt idx="630">
                  <c:v>-0.78940851773578502</c:v>
                </c:pt>
                <c:pt idx="631">
                  <c:v>-0.78940851773578502</c:v>
                </c:pt>
                <c:pt idx="632">
                  <c:v>-0.78940851773578502</c:v>
                </c:pt>
                <c:pt idx="633">
                  <c:v>-0.78940851773578502</c:v>
                </c:pt>
                <c:pt idx="634">
                  <c:v>-0.78940851773578502</c:v>
                </c:pt>
                <c:pt idx="635">
                  <c:v>-0.78940851773578502</c:v>
                </c:pt>
                <c:pt idx="636">
                  <c:v>-0.78940851773578502</c:v>
                </c:pt>
                <c:pt idx="637">
                  <c:v>-0.78940851773578502</c:v>
                </c:pt>
                <c:pt idx="638">
                  <c:v>-0.78940851773578502</c:v>
                </c:pt>
                <c:pt idx="639">
                  <c:v>-0.78940851773578502</c:v>
                </c:pt>
                <c:pt idx="640">
                  <c:v>-0.78940851773578502</c:v>
                </c:pt>
                <c:pt idx="641">
                  <c:v>-0.78940851773578502</c:v>
                </c:pt>
                <c:pt idx="642">
                  <c:v>-0.78940851773578502</c:v>
                </c:pt>
                <c:pt idx="643">
                  <c:v>-0.78940851773578502</c:v>
                </c:pt>
                <c:pt idx="644">
                  <c:v>-0.78940851773578502</c:v>
                </c:pt>
                <c:pt idx="645">
                  <c:v>-0.78940851773578502</c:v>
                </c:pt>
                <c:pt idx="646">
                  <c:v>-0.78940851773578502</c:v>
                </c:pt>
                <c:pt idx="647">
                  <c:v>-0.78940851773578502</c:v>
                </c:pt>
                <c:pt idx="648">
                  <c:v>-0.78940851773578502</c:v>
                </c:pt>
                <c:pt idx="649">
                  <c:v>-0.78940851773578502</c:v>
                </c:pt>
                <c:pt idx="650">
                  <c:v>-0.78940851773578502</c:v>
                </c:pt>
                <c:pt idx="651">
                  <c:v>-0.78940851773578502</c:v>
                </c:pt>
                <c:pt idx="652">
                  <c:v>-0.78940851773578502</c:v>
                </c:pt>
                <c:pt idx="653">
                  <c:v>-0.78940851773578502</c:v>
                </c:pt>
                <c:pt idx="654">
                  <c:v>-0.78940851773578502</c:v>
                </c:pt>
                <c:pt idx="655">
                  <c:v>-0.78940851773578502</c:v>
                </c:pt>
                <c:pt idx="656">
                  <c:v>-0.78940851773578502</c:v>
                </c:pt>
                <c:pt idx="657">
                  <c:v>-0.78940851773578502</c:v>
                </c:pt>
                <c:pt idx="658">
                  <c:v>-0.78940851773578502</c:v>
                </c:pt>
                <c:pt idx="659">
                  <c:v>-0.78940851773578502</c:v>
                </c:pt>
                <c:pt idx="660">
                  <c:v>-0.78940851773578502</c:v>
                </c:pt>
                <c:pt idx="661">
                  <c:v>-0.78940851773578502</c:v>
                </c:pt>
                <c:pt idx="662">
                  <c:v>-0.78940851773578502</c:v>
                </c:pt>
                <c:pt idx="663">
                  <c:v>-0.78940851773578502</c:v>
                </c:pt>
                <c:pt idx="664">
                  <c:v>-0.78940851773578502</c:v>
                </c:pt>
                <c:pt idx="665">
                  <c:v>-0.78940851773578502</c:v>
                </c:pt>
                <c:pt idx="666">
                  <c:v>-0.78940851773578502</c:v>
                </c:pt>
                <c:pt idx="667">
                  <c:v>-0.78940851773578502</c:v>
                </c:pt>
                <c:pt idx="668">
                  <c:v>-0.78940851773578502</c:v>
                </c:pt>
                <c:pt idx="669">
                  <c:v>-0.78940851773578502</c:v>
                </c:pt>
                <c:pt idx="670">
                  <c:v>-0.78940851773578502</c:v>
                </c:pt>
                <c:pt idx="671">
                  <c:v>-0.78940851773578502</c:v>
                </c:pt>
                <c:pt idx="672">
                  <c:v>-0.78940851773578502</c:v>
                </c:pt>
                <c:pt idx="673">
                  <c:v>-0.78940851773578502</c:v>
                </c:pt>
                <c:pt idx="674">
                  <c:v>-0.78940851773578502</c:v>
                </c:pt>
                <c:pt idx="675">
                  <c:v>-0.78940851773578502</c:v>
                </c:pt>
                <c:pt idx="676">
                  <c:v>-0.78940851773578502</c:v>
                </c:pt>
                <c:pt idx="677">
                  <c:v>-0.78940851773578502</c:v>
                </c:pt>
                <c:pt idx="678">
                  <c:v>-0.78940851773578502</c:v>
                </c:pt>
                <c:pt idx="679">
                  <c:v>-0.78940851773578502</c:v>
                </c:pt>
                <c:pt idx="680">
                  <c:v>-0.78940851773578502</c:v>
                </c:pt>
                <c:pt idx="681">
                  <c:v>-0.78940851773578502</c:v>
                </c:pt>
                <c:pt idx="682">
                  <c:v>-0.78940851773578502</c:v>
                </c:pt>
                <c:pt idx="683">
                  <c:v>-0.78940851773578502</c:v>
                </c:pt>
                <c:pt idx="684">
                  <c:v>-0.78940851773578502</c:v>
                </c:pt>
                <c:pt idx="685">
                  <c:v>-0.78940851773578502</c:v>
                </c:pt>
                <c:pt idx="686">
                  <c:v>-0.78940851773578502</c:v>
                </c:pt>
                <c:pt idx="687">
                  <c:v>-0.78940851773578502</c:v>
                </c:pt>
                <c:pt idx="688">
                  <c:v>-0.78940851773578502</c:v>
                </c:pt>
                <c:pt idx="689">
                  <c:v>-0.78940851773578502</c:v>
                </c:pt>
                <c:pt idx="690">
                  <c:v>-0.78940851773578502</c:v>
                </c:pt>
                <c:pt idx="691">
                  <c:v>-0.78940851773578502</c:v>
                </c:pt>
                <c:pt idx="692">
                  <c:v>-0.78940851773578502</c:v>
                </c:pt>
                <c:pt idx="693">
                  <c:v>-0.78940851773578502</c:v>
                </c:pt>
                <c:pt idx="694">
                  <c:v>-0.78940851773578502</c:v>
                </c:pt>
                <c:pt idx="695">
                  <c:v>-0.78940851773578502</c:v>
                </c:pt>
                <c:pt idx="696">
                  <c:v>-0.78940851773578502</c:v>
                </c:pt>
                <c:pt idx="697">
                  <c:v>-0.79223793894631156</c:v>
                </c:pt>
                <c:pt idx="698">
                  <c:v>-0.79223793894631156</c:v>
                </c:pt>
                <c:pt idx="699">
                  <c:v>-0.79223793894631156</c:v>
                </c:pt>
                <c:pt idx="700">
                  <c:v>-0.79223793894631156</c:v>
                </c:pt>
                <c:pt idx="701">
                  <c:v>-0.79223793894631156</c:v>
                </c:pt>
                <c:pt idx="702">
                  <c:v>-0.79223793894631156</c:v>
                </c:pt>
                <c:pt idx="703">
                  <c:v>-0.79223793894631156</c:v>
                </c:pt>
                <c:pt idx="704">
                  <c:v>-0.79223793894631156</c:v>
                </c:pt>
                <c:pt idx="705">
                  <c:v>-0.79223793894631156</c:v>
                </c:pt>
                <c:pt idx="706">
                  <c:v>-0.79223793894631156</c:v>
                </c:pt>
                <c:pt idx="707">
                  <c:v>-0.79223793894631156</c:v>
                </c:pt>
                <c:pt idx="708">
                  <c:v>-0.79223793894631156</c:v>
                </c:pt>
                <c:pt idx="709">
                  <c:v>-0.79223793894631156</c:v>
                </c:pt>
                <c:pt idx="710">
                  <c:v>-0.79223793894631156</c:v>
                </c:pt>
                <c:pt idx="711">
                  <c:v>-0.79223793894631156</c:v>
                </c:pt>
                <c:pt idx="712">
                  <c:v>-0.79223793894631156</c:v>
                </c:pt>
                <c:pt idx="713">
                  <c:v>-0.79223793894631156</c:v>
                </c:pt>
                <c:pt idx="714">
                  <c:v>-0.79223793894631156</c:v>
                </c:pt>
                <c:pt idx="715">
                  <c:v>-0.79223793894631156</c:v>
                </c:pt>
                <c:pt idx="716">
                  <c:v>-0.79223793894631156</c:v>
                </c:pt>
                <c:pt idx="717">
                  <c:v>-0.79223793894631156</c:v>
                </c:pt>
                <c:pt idx="718">
                  <c:v>-0.79223793894631156</c:v>
                </c:pt>
                <c:pt idx="719">
                  <c:v>-0.7950673601568381</c:v>
                </c:pt>
                <c:pt idx="720">
                  <c:v>-0.79789678136736464</c:v>
                </c:pt>
                <c:pt idx="721">
                  <c:v>-0.80072620257789129</c:v>
                </c:pt>
                <c:pt idx="722">
                  <c:v>-0.80355562378841783</c:v>
                </c:pt>
                <c:pt idx="723">
                  <c:v>-0.80638504499894437</c:v>
                </c:pt>
                <c:pt idx="724">
                  <c:v>-0.80638504499894437</c:v>
                </c:pt>
                <c:pt idx="725">
                  <c:v>-0.80638504499894437</c:v>
                </c:pt>
                <c:pt idx="726">
                  <c:v>-0.80638504499894437</c:v>
                </c:pt>
                <c:pt idx="727">
                  <c:v>-0.80638504499894437</c:v>
                </c:pt>
                <c:pt idx="728">
                  <c:v>-0.80638504499894437</c:v>
                </c:pt>
                <c:pt idx="729">
                  <c:v>-0.80638504499894437</c:v>
                </c:pt>
                <c:pt idx="730">
                  <c:v>-0.80638504499894437</c:v>
                </c:pt>
                <c:pt idx="731">
                  <c:v>-0.80638504499894437</c:v>
                </c:pt>
                <c:pt idx="732">
                  <c:v>-0.80638504499894437</c:v>
                </c:pt>
                <c:pt idx="733">
                  <c:v>-0.80638504499894437</c:v>
                </c:pt>
                <c:pt idx="734">
                  <c:v>-0.80638504499894437</c:v>
                </c:pt>
                <c:pt idx="735">
                  <c:v>-0.80638504499894437</c:v>
                </c:pt>
                <c:pt idx="736">
                  <c:v>-0.80638504499894437</c:v>
                </c:pt>
                <c:pt idx="737">
                  <c:v>-0.80638504499894437</c:v>
                </c:pt>
                <c:pt idx="738">
                  <c:v>-0.80638504499894437</c:v>
                </c:pt>
                <c:pt idx="739">
                  <c:v>-0.80638504499894437</c:v>
                </c:pt>
                <c:pt idx="740">
                  <c:v>-0.80638504499894437</c:v>
                </c:pt>
                <c:pt idx="741">
                  <c:v>-0.80638504499894437</c:v>
                </c:pt>
                <c:pt idx="742">
                  <c:v>-0.80638504499894437</c:v>
                </c:pt>
                <c:pt idx="743">
                  <c:v>-0.80638504499894437</c:v>
                </c:pt>
                <c:pt idx="744">
                  <c:v>-0.80638504499894437</c:v>
                </c:pt>
                <c:pt idx="745">
                  <c:v>-0.80638504499894437</c:v>
                </c:pt>
                <c:pt idx="746">
                  <c:v>-0.80638504499894437</c:v>
                </c:pt>
                <c:pt idx="747">
                  <c:v>-0.80638504499894437</c:v>
                </c:pt>
                <c:pt idx="748">
                  <c:v>-0.80638504499894437</c:v>
                </c:pt>
                <c:pt idx="749">
                  <c:v>-0.80638504499894437</c:v>
                </c:pt>
                <c:pt idx="750">
                  <c:v>-0.80638504499894437</c:v>
                </c:pt>
                <c:pt idx="751">
                  <c:v>-0.80638504499894437</c:v>
                </c:pt>
                <c:pt idx="752">
                  <c:v>-0.80638504499894437</c:v>
                </c:pt>
                <c:pt idx="753">
                  <c:v>-0.80638504499894437</c:v>
                </c:pt>
                <c:pt idx="754">
                  <c:v>-0.80921446620946236</c:v>
                </c:pt>
                <c:pt idx="755">
                  <c:v>-0.81204388741998046</c:v>
                </c:pt>
                <c:pt idx="756">
                  <c:v>-0.81487330863049845</c:v>
                </c:pt>
                <c:pt idx="757">
                  <c:v>-0.81770272984101655</c:v>
                </c:pt>
                <c:pt idx="758">
                  <c:v>-0.82053215105153454</c:v>
                </c:pt>
                <c:pt idx="759">
                  <c:v>-0.82053215105153454</c:v>
                </c:pt>
                <c:pt idx="760">
                  <c:v>-0.82053215105153454</c:v>
                </c:pt>
                <c:pt idx="761">
                  <c:v>-0.82053215105153454</c:v>
                </c:pt>
                <c:pt idx="762">
                  <c:v>-0.82053215105153454</c:v>
                </c:pt>
                <c:pt idx="763">
                  <c:v>-0.82053215105153454</c:v>
                </c:pt>
                <c:pt idx="764">
                  <c:v>-0.82053215105153454</c:v>
                </c:pt>
                <c:pt idx="765">
                  <c:v>-0.82053215105153454</c:v>
                </c:pt>
                <c:pt idx="766">
                  <c:v>-0.82053215105153454</c:v>
                </c:pt>
                <c:pt idx="767">
                  <c:v>-0.82053215105153454</c:v>
                </c:pt>
                <c:pt idx="768">
                  <c:v>-0.82053215105153454</c:v>
                </c:pt>
                <c:pt idx="769">
                  <c:v>-0.82053215105153454</c:v>
                </c:pt>
                <c:pt idx="770">
                  <c:v>-0.82053215105153454</c:v>
                </c:pt>
                <c:pt idx="771">
                  <c:v>-0.82053215105153454</c:v>
                </c:pt>
                <c:pt idx="772">
                  <c:v>-0.82053215105153454</c:v>
                </c:pt>
                <c:pt idx="773">
                  <c:v>-0.82053215105153454</c:v>
                </c:pt>
                <c:pt idx="774">
                  <c:v>-0.82053215105153454</c:v>
                </c:pt>
                <c:pt idx="775">
                  <c:v>-0.82053215105153454</c:v>
                </c:pt>
                <c:pt idx="776">
                  <c:v>-0.82053215105153454</c:v>
                </c:pt>
                <c:pt idx="777">
                  <c:v>-0.82053215105153454</c:v>
                </c:pt>
                <c:pt idx="778">
                  <c:v>-0.82053215105153454</c:v>
                </c:pt>
                <c:pt idx="779">
                  <c:v>-0.82053215105153454</c:v>
                </c:pt>
                <c:pt idx="780">
                  <c:v>-0.82053215105153454</c:v>
                </c:pt>
                <c:pt idx="781">
                  <c:v>-0.82053215105153454</c:v>
                </c:pt>
                <c:pt idx="782">
                  <c:v>-0.82053215105153454</c:v>
                </c:pt>
                <c:pt idx="783">
                  <c:v>-0.82053215105153454</c:v>
                </c:pt>
                <c:pt idx="784">
                  <c:v>-0.82053215105153454</c:v>
                </c:pt>
                <c:pt idx="785">
                  <c:v>-0.82053215105153454</c:v>
                </c:pt>
                <c:pt idx="786">
                  <c:v>-0.82053215105153454</c:v>
                </c:pt>
                <c:pt idx="787">
                  <c:v>-0.82053215105153454</c:v>
                </c:pt>
                <c:pt idx="788">
                  <c:v>-0.82053215105153454</c:v>
                </c:pt>
                <c:pt idx="789">
                  <c:v>-0.82053215105153454</c:v>
                </c:pt>
                <c:pt idx="790">
                  <c:v>-0.82053215105153454</c:v>
                </c:pt>
                <c:pt idx="791">
                  <c:v>-0.82053215105153454</c:v>
                </c:pt>
                <c:pt idx="792">
                  <c:v>-0.82053215105153454</c:v>
                </c:pt>
                <c:pt idx="793">
                  <c:v>-0.82053215105153454</c:v>
                </c:pt>
                <c:pt idx="794">
                  <c:v>-0.82053215105153454</c:v>
                </c:pt>
                <c:pt idx="795">
                  <c:v>-0.82053215105153454</c:v>
                </c:pt>
                <c:pt idx="796">
                  <c:v>-0.82053215105153454</c:v>
                </c:pt>
                <c:pt idx="797">
                  <c:v>-0.82053215105153454</c:v>
                </c:pt>
                <c:pt idx="798">
                  <c:v>-0.82053215105153454</c:v>
                </c:pt>
                <c:pt idx="799">
                  <c:v>-0.82053215105153454</c:v>
                </c:pt>
                <c:pt idx="800">
                  <c:v>-0.82053215105153454</c:v>
                </c:pt>
                <c:pt idx="801">
                  <c:v>-0.82053215105153454</c:v>
                </c:pt>
                <c:pt idx="802">
                  <c:v>-0.82053215105153454</c:v>
                </c:pt>
                <c:pt idx="803">
                  <c:v>-0.82053215105153454</c:v>
                </c:pt>
                <c:pt idx="804">
                  <c:v>-0.82053215105153454</c:v>
                </c:pt>
                <c:pt idx="805">
                  <c:v>-0.82053215105153454</c:v>
                </c:pt>
                <c:pt idx="806">
                  <c:v>-0.82053215105153454</c:v>
                </c:pt>
                <c:pt idx="807">
                  <c:v>-0.82053215105153454</c:v>
                </c:pt>
                <c:pt idx="808">
                  <c:v>-0.82053215105153454</c:v>
                </c:pt>
                <c:pt idx="809">
                  <c:v>-0.82053215105153454</c:v>
                </c:pt>
                <c:pt idx="810">
                  <c:v>-0.82053215105153454</c:v>
                </c:pt>
                <c:pt idx="811">
                  <c:v>-0.82053215105153454</c:v>
                </c:pt>
                <c:pt idx="812">
                  <c:v>-0.82053215105153454</c:v>
                </c:pt>
                <c:pt idx="813">
                  <c:v>-0.82053215105153454</c:v>
                </c:pt>
                <c:pt idx="814">
                  <c:v>-0.82053215105153454</c:v>
                </c:pt>
                <c:pt idx="815">
                  <c:v>-0.82053215105153454</c:v>
                </c:pt>
                <c:pt idx="816">
                  <c:v>-0.82053215105153454</c:v>
                </c:pt>
                <c:pt idx="817">
                  <c:v>-0.82053215105153454</c:v>
                </c:pt>
                <c:pt idx="818">
                  <c:v>-0.82053215105153454</c:v>
                </c:pt>
                <c:pt idx="819">
                  <c:v>-0.82053215105153454</c:v>
                </c:pt>
                <c:pt idx="820">
                  <c:v>-0.82053215105153454</c:v>
                </c:pt>
                <c:pt idx="821">
                  <c:v>-0.82053215105153454</c:v>
                </c:pt>
                <c:pt idx="822">
                  <c:v>-0.82053215105153454</c:v>
                </c:pt>
                <c:pt idx="823">
                  <c:v>-0.82053215105153454</c:v>
                </c:pt>
                <c:pt idx="824">
                  <c:v>-0.82053215105153454</c:v>
                </c:pt>
                <c:pt idx="825">
                  <c:v>-0.82053215105153454</c:v>
                </c:pt>
                <c:pt idx="826">
                  <c:v>-0.82053215105153454</c:v>
                </c:pt>
                <c:pt idx="827">
                  <c:v>-0.82053215105153454</c:v>
                </c:pt>
                <c:pt idx="828">
                  <c:v>-0.82053215105153454</c:v>
                </c:pt>
                <c:pt idx="829">
                  <c:v>-0.82053215105153454</c:v>
                </c:pt>
                <c:pt idx="830">
                  <c:v>-0.82053215105153454</c:v>
                </c:pt>
                <c:pt idx="831">
                  <c:v>-0.82053215105153454</c:v>
                </c:pt>
                <c:pt idx="832">
                  <c:v>-0.82053215105153454</c:v>
                </c:pt>
                <c:pt idx="833">
                  <c:v>-0.82053215105153454</c:v>
                </c:pt>
                <c:pt idx="834">
                  <c:v>-0.82053215105153454</c:v>
                </c:pt>
                <c:pt idx="835">
                  <c:v>-0.82053215105153454</c:v>
                </c:pt>
                <c:pt idx="836">
                  <c:v>-0.82053215105153454</c:v>
                </c:pt>
                <c:pt idx="837">
                  <c:v>-0.82053215105153454</c:v>
                </c:pt>
                <c:pt idx="838">
                  <c:v>-0.82053215105153454</c:v>
                </c:pt>
                <c:pt idx="839">
                  <c:v>-0.82053215105153454</c:v>
                </c:pt>
                <c:pt idx="840">
                  <c:v>-0.82053215105153454</c:v>
                </c:pt>
                <c:pt idx="841">
                  <c:v>-0.82053215105153454</c:v>
                </c:pt>
                <c:pt idx="842">
                  <c:v>-0.82053215105153454</c:v>
                </c:pt>
                <c:pt idx="843">
                  <c:v>-0.82053215105153454</c:v>
                </c:pt>
                <c:pt idx="844">
                  <c:v>-0.82053215105153454</c:v>
                </c:pt>
                <c:pt idx="845">
                  <c:v>-0.82053215105153454</c:v>
                </c:pt>
                <c:pt idx="846">
                  <c:v>-0.82053215105153454</c:v>
                </c:pt>
                <c:pt idx="847">
                  <c:v>-0.82053215105153454</c:v>
                </c:pt>
                <c:pt idx="848">
                  <c:v>-0.82053215105153454</c:v>
                </c:pt>
                <c:pt idx="849">
                  <c:v>-0.82053215105153454</c:v>
                </c:pt>
                <c:pt idx="850">
                  <c:v>-0.82053215105153454</c:v>
                </c:pt>
                <c:pt idx="851">
                  <c:v>-0.82053215105153454</c:v>
                </c:pt>
                <c:pt idx="852">
                  <c:v>-0.82053215105153454</c:v>
                </c:pt>
                <c:pt idx="853">
                  <c:v>-0.82053215105153454</c:v>
                </c:pt>
                <c:pt idx="854">
                  <c:v>-0.82053215105153454</c:v>
                </c:pt>
                <c:pt idx="855">
                  <c:v>-0.82053215105153454</c:v>
                </c:pt>
                <c:pt idx="856">
                  <c:v>-0.82053215105153454</c:v>
                </c:pt>
                <c:pt idx="857">
                  <c:v>-0.82053215105153454</c:v>
                </c:pt>
                <c:pt idx="858">
                  <c:v>-0.82053215105153454</c:v>
                </c:pt>
                <c:pt idx="859">
                  <c:v>-0.82053215105153454</c:v>
                </c:pt>
                <c:pt idx="860">
                  <c:v>-0.82053215105153454</c:v>
                </c:pt>
                <c:pt idx="861">
                  <c:v>-0.82053215105153454</c:v>
                </c:pt>
                <c:pt idx="862">
                  <c:v>-0.82053215105153454</c:v>
                </c:pt>
                <c:pt idx="863">
                  <c:v>-0.82053215105153454</c:v>
                </c:pt>
                <c:pt idx="864">
                  <c:v>-0.82053215105153454</c:v>
                </c:pt>
                <c:pt idx="865">
                  <c:v>-0.82053215105153454</c:v>
                </c:pt>
                <c:pt idx="866">
                  <c:v>-0.82053215105153454</c:v>
                </c:pt>
                <c:pt idx="867">
                  <c:v>-0.82053215105153454</c:v>
                </c:pt>
                <c:pt idx="868">
                  <c:v>-0.82053215105153454</c:v>
                </c:pt>
                <c:pt idx="869">
                  <c:v>-0.82053215105153454</c:v>
                </c:pt>
                <c:pt idx="870">
                  <c:v>-0.82053215105153454</c:v>
                </c:pt>
                <c:pt idx="871">
                  <c:v>-0.82053215105153454</c:v>
                </c:pt>
                <c:pt idx="872">
                  <c:v>-0.82053215105153454</c:v>
                </c:pt>
                <c:pt idx="873">
                  <c:v>-0.82053215105153454</c:v>
                </c:pt>
                <c:pt idx="874">
                  <c:v>-0.82053215105153454</c:v>
                </c:pt>
                <c:pt idx="875">
                  <c:v>-0.82053215105153454</c:v>
                </c:pt>
                <c:pt idx="876">
                  <c:v>-0.82053215105153454</c:v>
                </c:pt>
                <c:pt idx="877">
                  <c:v>-0.82053215105153454</c:v>
                </c:pt>
                <c:pt idx="878">
                  <c:v>-0.82053215105153454</c:v>
                </c:pt>
                <c:pt idx="879">
                  <c:v>-0.82053215105153454</c:v>
                </c:pt>
                <c:pt idx="880">
                  <c:v>-0.82053215105153454</c:v>
                </c:pt>
                <c:pt idx="881">
                  <c:v>-0.82053215105153454</c:v>
                </c:pt>
                <c:pt idx="882">
                  <c:v>-0.82053215105153454</c:v>
                </c:pt>
                <c:pt idx="883">
                  <c:v>-0.82053215105153454</c:v>
                </c:pt>
                <c:pt idx="884">
                  <c:v>-0.82053215105153454</c:v>
                </c:pt>
                <c:pt idx="885">
                  <c:v>-0.82053215105153454</c:v>
                </c:pt>
                <c:pt idx="886">
                  <c:v>-0.82053215105153454</c:v>
                </c:pt>
                <c:pt idx="887">
                  <c:v>-0.82053215105153454</c:v>
                </c:pt>
                <c:pt idx="888">
                  <c:v>-0.82053215105153454</c:v>
                </c:pt>
                <c:pt idx="889">
                  <c:v>-0.82053215105153454</c:v>
                </c:pt>
                <c:pt idx="890">
                  <c:v>-0.82053215105153454</c:v>
                </c:pt>
                <c:pt idx="891">
                  <c:v>-0.82336157226205253</c:v>
                </c:pt>
                <c:pt idx="892">
                  <c:v>-0.82619099347257063</c:v>
                </c:pt>
                <c:pt idx="893">
                  <c:v>-0.82902041468308862</c:v>
                </c:pt>
                <c:pt idx="894">
                  <c:v>-0.83184983589360673</c:v>
                </c:pt>
                <c:pt idx="895">
                  <c:v>-0.83467925710412472</c:v>
                </c:pt>
                <c:pt idx="896">
                  <c:v>-0.83467925710412472</c:v>
                </c:pt>
                <c:pt idx="897">
                  <c:v>-0.83467925710412472</c:v>
                </c:pt>
                <c:pt idx="898">
                  <c:v>-0.83467925710412472</c:v>
                </c:pt>
                <c:pt idx="899">
                  <c:v>-0.83467925710412472</c:v>
                </c:pt>
                <c:pt idx="900">
                  <c:v>-0.83467925710412472</c:v>
                </c:pt>
                <c:pt idx="901">
                  <c:v>-0.83467925710412472</c:v>
                </c:pt>
                <c:pt idx="902">
                  <c:v>-0.83467925710412472</c:v>
                </c:pt>
                <c:pt idx="903">
                  <c:v>-0.83467925710412472</c:v>
                </c:pt>
                <c:pt idx="904">
                  <c:v>-0.83467925710412472</c:v>
                </c:pt>
                <c:pt idx="905">
                  <c:v>-0.83467925710412472</c:v>
                </c:pt>
                <c:pt idx="906">
                  <c:v>-0.83467925710412472</c:v>
                </c:pt>
                <c:pt idx="907">
                  <c:v>-0.83467925710412472</c:v>
                </c:pt>
                <c:pt idx="908">
                  <c:v>-0.83467925710412472</c:v>
                </c:pt>
                <c:pt idx="909">
                  <c:v>-0.83467925710412472</c:v>
                </c:pt>
                <c:pt idx="910">
                  <c:v>-0.83467925710412472</c:v>
                </c:pt>
                <c:pt idx="911">
                  <c:v>-0.83467925710412472</c:v>
                </c:pt>
                <c:pt idx="912">
                  <c:v>-0.83467925710412472</c:v>
                </c:pt>
                <c:pt idx="913">
                  <c:v>-0.83467925710412472</c:v>
                </c:pt>
                <c:pt idx="914">
                  <c:v>-0.83467925710412472</c:v>
                </c:pt>
                <c:pt idx="915">
                  <c:v>-0.83467925710412472</c:v>
                </c:pt>
                <c:pt idx="916">
                  <c:v>-0.83467925710412472</c:v>
                </c:pt>
                <c:pt idx="917">
                  <c:v>-0.83467925710412472</c:v>
                </c:pt>
                <c:pt idx="918">
                  <c:v>-0.83467925710412472</c:v>
                </c:pt>
                <c:pt idx="919">
                  <c:v>-0.83467925710412472</c:v>
                </c:pt>
                <c:pt idx="920">
                  <c:v>-0.83467925710412472</c:v>
                </c:pt>
                <c:pt idx="921">
                  <c:v>-0.83467925710412472</c:v>
                </c:pt>
                <c:pt idx="922">
                  <c:v>-0.83467925710412472</c:v>
                </c:pt>
                <c:pt idx="923">
                  <c:v>-0.83467925710412472</c:v>
                </c:pt>
                <c:pt idx="924">
                  <c:v>-0.83467925710412472</c:v>
                </c:pt>
                <c:pt idx="925">
                  <c:v>-0.83467925710412472</c:v>
                </c:pt>
                <c:pt idx="926">
                  <c:v>-0.83467925710412472</c:v>
                </c:pt>
                <c:pt idx="927">
                  <c:v>-0.83467925710412472</c:v>
                </c:pt>
                <c:pt idx="928">
                  <c:v>-0.83467925710412472</c:v>
                </c:pt>
                <c:pt idx="929">
                  <c:v>-0.83467925710412472</c:v>
                </c:pt>
                <c:pt idx="930">
                  <c:v>-0.83467925710412472</c:v>
                </c:pt>
                <c:pt idx="931">
                  <c:v>-0.83467925710412472</c:v>
                </c:pt>
                <c:pt idx="932">
                  <c:v>-0.83467925710412472</c:v>
                </c:pt>
                <c:pt idx="933">
                  <c:v>-0.83467925710412472</c:v>
                </c:pt>
                <c:pt idx="934">
                  <c:v>-0.83467925710412472</c:v>
                </c:pt>
                <c:pt idx="935">
                  <c:v>-0.83467925710412472</c:v>
                </c:pt>
                <c:pt idx="936">
                  <c:v>-0.83467925710412472</c:v>
                </c:pt>
                <c:pt idx="937">
                  <c:v>-0.83467925710412472</c:v>
                </c:pt>
                <c:pt idx="938">
                  <c:v>-0.83467925710412472</c:v>
                </c:pt>
                <c:pt idx="939">
                  <c:v>-0.83467925710412472</c:v>
                </c:pt>
                <c:pt idx="940">
                  <c:v>-0.83467925710412472</c:v>
                </c:pt>
                <c:pt idx="941">
                  <c:v>-0.83467925710412472</c:v>
                </c:pt>
                <c:pt idx="942">
                  <c:v>-0.83467925710412472</c:v>
                </c:pt>
                <c:pt idx="943">
                  <c:v>-0.83467925710412472</c:v>
                </c:pt>
                <c:pt idx="944">
                  <c:v>-0.83467925710412472</c:v>
                </c:pt>
                <c:pt idx="945">
                  <c:v>-0.83467925710412472</c:v>
                </c:pt>
                <c:pt idx="946">
                  <c:v>-0.83467925710412472</c:v>
                </c:pt>
                <c:pt idx="947">
                  <c:v>-0.83467925710412472</c:v>
                </c:pt>
                <c:pt idx="948">
                  <c:v>-0.83467925710412472</c:v>
                </c:pt>
                <c:pt idx="949">
                  <c:v>-0.83467925710412472</c:v>
                </c:pt>
                <c:pt idx="950">
                  <c:v>-0.83467925710412472</c:v>
                </c:pt>
                <c:pt idx="951">
                  <c:v>-0.83467925710412472</c:v>
                </c:pt>
                <c:pt idx="952">
                  <c:v>-0.83467925710412472</c:v>
                </c:pt>
                <c:pt idx="953">
                  <c:v>-0.83467925710412472</c:v>
                </c:pt>
                <c:pt idx="954">
                  <c:v>-0.83467925710412472</c:v>
                </c:pt>
                <c:pt idx="955">
                  <c:v>-0.83467925710412472</c:v>
                </c:pt>
                <c:pt idx="956">
                  <c:v>-0.83467925710412472</c:v>
                </c:pt>
                <c:pt idx="957">
                  <c:v>-0.83467925710412472</c:v>
                </c:pt>
                <c:pt idx="958">
                  <c:v>-0.83467925710412472</c:v>
                </c:pt>
                <c:pt idx="959">
                  <c:v>-0.83467925710412472</c:v>
                </c:pt>
                <c:pt idx="960">
                  <c:v>-0.83467925710412472</c:v>
                </c:pt>
                <c:pt idx="961">
                  <c:v>-0.83467925710412472</c:v>
                </c:pt>
                <c:pt idx="962">
                  <c:v>-0.83467925710412472</c:v>
                </c:pt>
                <c:pt idx="963">
                  <c:v>-0.83467925710412472</c:v>
                </c:pt>
                <c:pt idx="964">
                  <c:v>-0.83467925710412472</c:v>
                </c:pt>
                <c:pt idx="965">
                  <c:v>-0.83467925710412472</c:v>
                </c:pt>
                <c:pt idx="966">
                  <c:v>-0.83467925710412472</c:v>
                </c:pt>
                <c:pt idx="967">
                  <c:v>-0.83467925710412472</c:v>
                </c:pt>
                <c:pt idx="968">
                  <c:v>-0.83467925710412472</c:v>
                </c:pt>
                <c:pt idx="969">
                  <c:v>-0.83467925710412472</c:v>
                </c:pt>
                <c:pt idx="970">
                  <c:v>-0.83467925710412472</c:v>
                </c:pt>
                <c:pt idx="971">
                  <c:v>-0.83467925710412472</c:v>
                </c:pt>
                <c:pt idx="972">
                  <c:v>-0.83467925710412472</c:v>
                </c:pt>
                <c:pt idx="973">
                  <c:v>-0.83467925710412472</c:v>
                </c:pt>
                <c:pt idx="974">
                  <c:v>-0.83467925710412472</c:v>
                </c:pt>
                <c:pt idx="975">
                  <c:v>-0.83467925710412472</c:v>
                </c:pt>
                <c:pt idx="976">
                  <c:v>-0.83467925710412472</c:v>
                </c:pt>
                <c:pt idx="977">
                  <c:v>-0.83467925710412472</c:v>
                </c:pt>
                <c:pt idx="978">
                  <c:v>-0.83467925710412472</c:v>
                </c:pt>
                <c:pt idx="979">
                  <c:v>-0.83467925710412472</c:v>
                </c:pt>
                <c:pt idx="980">
                  <c:v>-0.83467925710412472</c:v>
                </c:pt>
                <c:pt idx="981">
                  <c:v>-0.83467925710412472</c:v>
                </c:pt>
                <c:pt idx="982">
                  <c:v>-0.83467925710412472</c:v>
                </c:pt>
                <c:pt idx="983">
                  <c:v>-0.83467925710412472</c:v>
                </c:pt>
                <c:pt idx="984">
                  <c:v>-0.83467925710412472</c:v>
                </c:pt>
                <c:pt idx="985">
                  <c:v>-0.83467925710412472</c:v>
                </c:pt>
                <c:pt idx="986">
                  <c:v>-0.83467925710412472</c:v>
                </c:pt>
                <c:pt idx="987">
                  <c:v>-0.83467925710412472</c:v>
                </c:pt>
                <c:pt idx="988">
                  <c:v>-0.83467925710412472</c:v>
                </c:pt>
                <c:pt idx="989">
                  <c:v>-0.83467925710412472</c:v>
                </c:pt>
                <c:pt idx="990">
                  <c:v>-0.83467925710412472</c:v>
                </c:pt>
                <c:pt idx="991">
                  <c:v>-0.83467925710412472</c:v>
                </c:pt>
                <c:pt idx="992">
                  <c:v>-0.83467925710412472</c:v>
                </c:pt>
                <c:pt idx="993">
                  <c:v>-0.83467925710412472</c:v>
                </c:pt>
                <c:pt idx="994">
                  <c:v>-0.83467925710412472</c:v>
                </c:pt>
                <c:pt idx="995">
                  <c:v>-0.83467925710412472</c:v>
                </c:pt>
                <c:pt idx="996">
                  <c:v>-0.83467925710412472</c:v>
                </c:pt>
                <c:pt idx="997">
                  <c:v>-0.83467925710412472</c:v>
                </c:pt>
                <c:pt idx="998">
                  <c:v>-0.83467925710412472</c:v>
                </c:pt>
                <c:pt idx="999">
                  <c:v>-0.83467925710412472</c:v>
                </c:pt>
                <c:pt idx="1000">
                  <c:v>-0.83467925710412472</c:v>
                </c:pt>
                <c:pt idx="1001">
                  <c:v>-0.83467925710412472</c:v>
                </c:pt>
                <c:pt idx="1002">
                  <c:v>-0.83467925710412472</c:v>
                </c:pt>
                <c:pt idx="1003">
                  <c:v>-0.83467925710412472</c:v>
                </c:pt>
                <c:pt idx="1004">
                  <c:v>-0.83467925710412472</c:v>
                </c:pt>
                <c:pt idx="1005">
                  <c:v>-0.83467925710412472</c:v>
                </c:pt>
                <c:pt idx="1006">
                  <c:v>-0.83467925710412472</c:v>
                </c:pt>
                <c:pt idx="1007">
                  <c:v>-0.83467925710412472</c:v>
                </c:pt>
                <c:pt idx="1008">
                  <c:v>-0.83467925710412472</c:v>
                </c:pt>
                <c:pt idx="1009">
                  <c:v>-0.83467925710412472</c:v>
                </c:pt>
                <c:pt idx="1010">
                  <c:v>-0.83750867831465126</c:v>
                </c:pt>
                <c:pt idx="1011">
                  <c:v>-0.8403380995251778</c:v>
                </c:pt>
                <c:pt idx="1012">
                  <c:v>-0.84316752073570445</c:v>
                </c:pt>
                <c:pt idx="1013">
                  <c:v>-0.84599694194623098</c:v>
                </c:pt>
                <c:pt idx="1014">
                  <c:v>-0.84882636315675752</c:v>
                </c:pt>
                <c:pt idx="1015">
                  <c:v>-0.84882636315675752</c:v>
                </c:pt>
                <c:pt idx="1016">
                  <c:v>-0.84882636315675752</c:v>
                </c:pt>
                <c:pt idx="1017">
                  <c:v>-0.84882636315675752</c:v>
                </c:pt>
                <c:pt idx="1018">
                  <c:v>-0.84882636315675752</c:v>
                </c:pt>
                <c:pt idx="1019">
                  <c:v>-0.84882636315675752</c:v>
                </c:pt>
                <c:pt idx="1020">
                  <c:v>-0.84882636315675752</c:v>
                </c:pt>
                <c:pt idx="1021">
                  <c:v>-0.84882636315675752</c:v>
                </c:pt>
                <c:pt idx="1022">
                  <c:v>-0.84882636315675752</c:v>
                </c:pt>
                <c:pt idx="1023">
                  <c:v>-0.84882636315675752</c:v>
                </c:pt>
                <c:pt idx="1024">
                  <c:v>-0.84882636315675752</c:v>
                </c:pt>
                <c:pt idx="1025">
                  <c:v>-0.84882636315675752</c:v>
                </c:pt>
                <c:pt idx="1026">
                  <c:v>-0.84882636315675752</c:v>
                </c:pt>
                <c:pt idx="1027">
                  <c:v>-0.84882636315675752</c:v>
                </c:pt>
                <c:pt idx="1028">
                  <c:v>-0.84882636315675752</c:v>
                </c:pt>
                <c:pt idx="1029">
                  <c:v>-0.84882636315675752</c:v>
                </c:pt>
                <c:pt idx="1030">
                  <c:v>-0.84882636315675752</c:v>
                </c:pt>
                <c:pt idx="1031">
                  <c:v>-0.84882636315675752</c:v>
                </c:pt>
                <c:pt idx="1032">
                  <c:v>-0.84882636315675752</c:v>
                </c:pt>
                <c:pt idx="1033">
                  <c:v>-0.84882636315675752</c:v>
                </c:pt>
                <c:pt idx="1034">
                  <c:v>-0.84882636315675752</c:v>
                </c:pt>
                <c:pt idx="1035">
                  <c:v>-0.84882636315675752</c:v>
                </c:pt>
                <c:pt idx="1036">
                  <c:v>-0.84882636315675752</c:v>
                </c:pt>
                <c:pt idx="1037">
                  <c:v>-0.84882636315675752</c:v>
                </c:pt>
                <c:pt idx="1038">
                  <c:v>-0.84882636315675752</c:v>
                </c:pt>
                <c:pt idx="1039">
                  <c:v>-0.84882636315675752</c:v>
                </c:pt>
                <c:pt idx="1040">
                  <c:v>-0.84882636315675752</c:v>
                </c:pt>
                <c:pt idx="1041">
                  <c:v>-0.84882636315675752</c:v>
                </c:pt>
                <c:pt idx="1042">
                  <c:v>-0.84882636315675752</c:v>
                </c:pt>
                <c:pt idx="1043">
                  <c:v>-0.84882636315675752</c:v>
                </c:pt>
                <c:pt idx="1044">
                  <c:v>-0.84882636315675752</c:v>
                </c:pt>
                <c:pt idx="1045">
                  <c:v>-0.84882636315675752</c:v>
                </c:pt>
                <c:pt idx="1046">
                  <c:v>-0.84882636315675752</c:v>
                </c:pt>
                <c:pt idx="1047">
                  <c:v>-0.84882636315675752</c:v>
                </c:pt>
                <c:pt idx="1048">
                  <c:v>-0.84882636315675752</c:v>
                </c:pt>
                <c:pt idx="1049">
                  <c:v>-0.84882636315675752</c:v>
                </c:pt>
                <c:pt idx="1050">
                  <c:v>-0.84882636315675752</c:v>
                </c:pt>
                <c:pt idx="1051">
                  <c:v>-0.84882636315675752</c:v>
                </c:pt>
                <c:pt idx="1052">
                  <c:v>-0.84882636315675752</c:v>
                </c:pt>
                <c:pt idx="1053">
                  <c:v>-0.84882636315675752</c:v>
                </c:pt>
                <c:pt idx="1054">
                  <c:v>-0.84882636315675752</c:v>
                </c:pt>
                <c:pt idx="1055">
                  <c:v>-0.84882636315675752</c:v>
                </c:pt>
                <c:pt idx="1056">
                  <c:v>-0.84882636315675752</c:v>
                </c:pt>
                <c:pt idx="1057">
                  <c:v>-0.84882636315675752</c:v>
                </c:pt>
                <c:pt idx="1058">
                  <c:v>-0.84882636315675752</c:v>
                </c:pt>
                <c:pt idx="1059">
                  <c:v>-0.84882636315675752</c:v>
                </c:pt>
                <c:pt idx="1060">
                  <c:v>-0.84882636315675752</c:v>
                </c:pt>
                <c:pt idx="1061">
                  <c:v>-0.84882636315675752</c:v>
                </c:pt>
                <c:pt idx="1062">
                  <c:v>-0.84882636315675752</c:v>
                </c:pt>
                <c:pt idx="1063">
                  <c:v>-0.84882636315675752</c:v>
                </c:pt>
                <c:pt idx="1064">
                  <c:v>-0.84882636315675752</c:v>
                </c:pt>
                <c:pt idx="1065">
                  <c:v>-0.84882636315675752</c:v>
                </c:pt>
                <c:pt idx="1066">
                  <c:v>-0.84882636315675752</c:v>
                </c:pt>
                <c:pt idx="1067">
                  <c:v>-0.84882636315675752</c:v>
                </c:pt>
                <c:pt idx="1068">
                  <c:v>-0.84882636315675752</c:v>
                </c:pt>
                <c:pt idx="1069">
                  <c:v>-0.84882636315675752</c:v>
                </c:pt>
                <c:pt idx="1070">
                  <c:v>-0.84882636315675752</c:v>
                </c:pt>
                <c:pt idx="1071">
                  <c:v>-0.84882636315675752</c:v>
                </c:pt>
                <c:pt idx="1072">
                  <c:v>-0.84882636315675752</c:v>
                </c:pt>
                <c:pt idx="1073">
                  <c:v>-0.84882636315675752</c:v>
                </c:pt>
                <c:pt idx="1074">
                  <c:v>-0.84882636315675752</c:v>
                </c:pt>
                <c:pt idx="1075">
                  <c:v>-0.84882636315675752</c:v>
                </c:pt>
                <c:pt idx="1076">
                  <c:v>-0.84882636315675752</c:v>
                </c:pt>
                <c:pt idx="1077">
                  <c:v>-0.84882636315675752</c:v>
                </c:pt>
                <c:pt idx="1078">
                  <c:v>-0.84882636315675752</c:v>
                </c:pt>
                <c:pt idx="1079">
                  <c:v>-0.84882636315675752</c:v>
                </c:pt>
                <c:pt idx="1080">
                  <c:v>-0.84882636315675752</c:v>
                </c:pt>
                <c:pt idx="1081">
                  <c:v>-0.84882636315675752</c:v>
                </c:pt>
                <c:pt idx="1082">
                  <c:v>-0.84882636315675752</c:v>
                </c:pt>
                <c:pt idx="1083">
                  <c:v>-0.84882636315675752</c:v>
                </c:pt>
                <c:pt idx="1084">
                  <c:v>-0.84882636315675752</c:v>
                </c:pt>
                <c:pt idx="1085">
                  <c:v>-0.84882636315675752</c:v>
                </c:pt>
                <c:pt idx="1086">
                  <c:v>-0.84882636315675752</c:v>
                </c:pt>
                <c:pt idx="1087">
                  <c:v>-0.84882636315675752</c:v>
                </c:pt>
                <c:pt idx="1088">
                  <c:v>-0.84882636315675752</c:v>
                </c:pt>
                <c:pt idx="1089">
                  <c:v>-0.84882636315675752</c:v>
                </c:pt>
                <c:pt idx="1090">
                  <c:v>-0.84882636315675752</c:v>
                </c:pt>
                <c:pt idx="1091">
                  <c:v>-0.84882636315675752</c:v>
                </c:pt>
                <c:pt idx="1092">
                  <c:v>-0.84882636315675752</c:v>
                </c:pt>
                <c:pt idx="1093">
                  <c:v>-0.84882636315675752</c:v>
                </c:pt>
                <c:pt idx="1094">
                  <c:v>-0.84882636315675752</c:v>
                </c:pt>
                <c:pt idx="1095">
                  <c:v>-0.84882636315675752</c:v>
                </c:pt>
                <c:pt idx="1096">
                  <c:v>-0.84882636315675752</c:v>
                </c:pt>
                <c:pt idx="1097">
                  <c:v>-0.84882636315675752</c:v>
                </c:pt>
                <c:pt idx="1098">
                  <c:v>-0.84882636315675752</c:v>
                </c:pt>
                <c:pt idx="1099">
                  <c:v>-0.84882636315675752</c:v>
                </c:pt>
                <c:pt idx="1100">
                  <c:v>-0.84882636315675752</c:v>
                </c:pt>
                <c:pt idx="1101">
                  <c:v>-0.84882636315675752</c:v>
                </c:pt>
                <c:pt idx="1102">
                  <c:v>-0.84882636315675752</c:v>
                </c:pt>
                <c:pt idx="1103">
                  <c:v>-0.84882636315675752</c:v>
                </c:pt>
                <c:pt idx="1104">
                  <c:v>-0.84882636315675752</c:v>
                </c:pt>
                <c:pt idx="1105">
                  <c:v>-0.84882636315675752</c:v>
                </c:pt>
                <c:pt idx="1106">
                  <c:v>-0.84882636315675752</c:v>
                </c:pt>
                <c:pt idx="1107">
                  <c:v>-0.84882636315675752</c:v>
                </c:pt>
                <c:pt idx="1108">
                  <c:v>-0.84882636315675752</c:v>
                </c:pt>
                <c:pt idx="1109">
                  <c:v>-0.84882636315675752</c:v>
                </c:pt>
                <c:pt idx="1110">
                  <c:v>-0.84882636315675752</c:v>
                </c:pt>
                <c:pt idx="1111">
                  <c:v>-0.84882636315675752</c:v>
                </c:pt>
                <c:pt idx="1112">
                  <c:v>-0.84882636315675752</c:v>
                </c:pt>
                <c:pt idx="1113">
                  <c:v>-0.84882636315675752</c:v>
                </c:pt>
                <c:pt idx="1114">
                  <c:v>-0.84882636315675752</c:v>
                </c:pt>
                <c:pt idx="1115">
                  <c:v>-0.84882636315675752</c:v>
                </c:pt>
                <c:pt idx="1116">
                  <c:v>-0.84882636315675752</c:v>
                </c:pt>
                <c:pt idx="1117">
                  <c:v>-0.84882636315675752</c:v>
                </c:pt>
                <c:pt idx="1118">
                  <c:v>-0.84882636315675752</c:v>
                </c:pt>
                <c:pt idx="1119">
                  <c:v>-0.84882636315675752</c:v>
                </c:pt>
                <c:pt idx="1120">
                  <c:v>-0.84882636315675752</c:v>
                </c:pt>
                <c:pt idx="1121">
                  <c:v>-0.84882636315675752</c:v>
                </c:pt>
                <c:pt idx="1122">
                  <c:v>-0.84882636315675752</c:v>
                </c:pt>
                <c:pt idx="1123">
                  <c:v>-0.84882636315675752</c:v>
                </c:pt>
                <c:pt idx="1124">
                  <c:v>-0.84882636315675752</c:v>
                </c:pt>
                <c:pt idx="1125">
                  <c:v>-0.84882636315675752</c:v>
                </c:pt>
                <c:pt idx="1126">
                  <c:v>-0.84882636315675752</c:v>
                </c:pt>
                <c:pt idx="1127">
                  <c:v>-0.84882636315675752</c:v>
                </c:pt>
                <c:pt idx="1128">
                  <c:v>-0.84882636315675752</c:v>
                </c:pt>
                <c:pt idx="1129">
                  <c:v>-0.84882636315675752</c:v>
                </c:pt>
                <c:pt idx="1130">
                  <c:v>-0.84882636315675752</c:v>
                </c:pt>
                <c:pt idx="1131">
                  <c:v>-0.84882636315675752</c:v>
                </c:pt>
                <c:pt idx="1132">
                  <c:v>-0.84882636315675752</c:v>
                </c:pt>
                <c:pt idx="1133">
                  <c:v>-0.84882636315675752</c:v>
                </c:pt>
                <c:pt idx="1134">
                  <c:v>-0.84882636315675752</c:v>
                </c:pt>
                <c:pt idx="1135">
                  <c:v>-0.84882636315675752</c:v>
                </c:pt>
                <c:pt idx="1136">
                  <c:v>-0.84882636315675752</c:v>
                </c:pt>
                <c:pt idx="1137">
                  <c:v>-0.84882636315675752</c:v>
                </c:pt>
                <c:pt idx="1138">
                  <c:v>-0.84882636315675752</c:v>
                </c:pt>
                <c:pt idx="1139">
                  <c:v>-0.84882636315675752</c:v>
                </c:pt>
                <c:pt idx="1140">
                  <c:v>-0.84882636315675752</c:v>
                </c:pt>
                <c:pt idx="1141">
                  <c:v>-0.84882636315675752</c:v>
                </c:pt>
                <c:pt idx="1142">
                  <c:v>-0.84882636315675752</c:v>
                </c:pt>
                <c:pt idx="1143">
                  <c:v>-0.84882636315675752</c:v>
                </c:pt>
                <c:pt idx="1144">
                  <c:v>-0.84882636315675752</c:v>
                </c:pt>
                <c:pt idx="1145">
                  <c:v>-0.84882636315675752</c:v>
                </c:pt>
                <c:pt idx="1146">
                  <c:v>-0.84882636315675752</c:v>
                </c:pt>
                <c:pt idx="1147">
                  <c:v>-0.84882636315675752</c:v>
                </c:pt>
                <c:pt idx="1148">
                  <c:v>-0.84882636315675752</c:v>
                </c:pt>
                <c:pt idx="1149">
                  <c:v>-0.84882636315675752</c:v>
                </c:pt>
                <c:pt idx="1150">
                  <c:v>-0.84882636315675752</c:v>
                </c:pt>
                <c:pt idx="1151">
                  <c:v>-0.84882636315675752</c:v>
                </c:pt>
                <c:pt idx="1152">
                  <c:v>-0.84882636315675752</c:v>
                </c:pt>
                <c:pt idx="1153">
                  <c:v>-0.84882636315675752</c:v>
                </c:pt>
                <c:pt idx="1154">
                  <c:v>-0.84882636315675752</c:v>
                </c:pt>
                <c:pt idx="1155">
                  <c:v>-0.84882636315675752</c:v>
                </c:pt>
                <c:pt idx="1156">
                  <c:v>-0.85165578436728406</c:v>
                </c:pt>
                <c:pt idx="1157">
                  <c:v>-0.8544852055778106</c:v>
                </c:pt>
                <c:pt idx="1158">
                  <c:v>-0.85731462678833725</c:v>
                </c:pt>
                <c:pt idx="1159">
                  <c:v>-0.86014404799886379</c:v>
                </c:pt>
                <c:pt idx="1160">
                  <c:v>-0.86297346920939033</c:v>
                </c:pt>
                <c:pt idx="1161">
                  <c:v>-0.86297346920939033</c:v>
                </c:pt>
                <c:pt idx="1162">
                  <c:v>-0.86297346920939033</c:v>
                </c:pt>
                <c:pt idx="1163">
                  <c:v>-0.86297346920939033</c:v>
                </c:pt>
                <c:pt idx="1164">
                  <c:v>-0.86297346920939033</c:v>
                </c:pt>
                <c:pt idx="1165">
                  <c:v>-0.86297346920939033</c:v>
                </c:pt>
                <c:pt idx="1166">
                  <c:v>-0.86297346920939033</c:v>
                </c:pt>
                <c:pt idx="1167">
                  <c:v>-0.86297346920939033</c:v>
                </c:pt>
                <c:pt idx="1168">
                  <c:v>-0.86297346920939033</c:v>
                </c:pt>
                <c:pt idx="1169">
                  <c:v>-0.86297346920939033</c:v>
                </c:pt>
                <c:pt idx="1170">
                  <c:v>-0.86297346920939033</c:v>
                </c:pt>
                <c:pt idx="1171">
                  <c:v>-0.86297346920939033</c:v>
                </c:pt>
                <c:pt idx="1172">
                  <c:v>-0.86297346920939033</c:v>
                </c:pt>
                <c:pt idx="1173">
                  <c:v>-0.86297346920939033</c:v>
                </c:pt>
                <c:pt idx="1174">
                  <c:v>-0.86297346920939033</c:v>
                </c:pt>
                <c:pt idx="1175">
                  <c:v>-0.86297346920939033</c:v>
                </c:pt>
                <c:pt idx="1176">
                  <c:v>-0.86297346920939033</c:v>
                </c:pt>
                <c:pt idx="1177">
                  <c:v>-0.86297346920939033</c:v>
                </c:pt>
                <c:pt idx="1178">
                  <c:v>-0.86297346920939033</c:v>
                </c:pt>
                <c:pt idx="1179">
                  <c:v>-0.86297346920939033</c:v>
                </c:pt>
                <c:pt idx="1180">
                  <c:v>-0.86297346920939033</c:v>
                </c:pt>
                <c:pt idx="1181">
                  <c:v>-0.86297346920939033</c:v>
                </c:pt>
                <c:pt idx="1182">
                  <c:v>-0.86297346920939033</c:v>
                </c:pt>
                <c:pt idx="1183">
                  <c:v>-0.86297346920939033</c:v>
                </c:pt>
                <c:pt idx="1184">
                  <c:v>-0.86297346920939033</c:v>
                </c:pt>
                <c:pt idx="1185">
                  <c:v>-0.86297346920939033</c:v>
                </c:pt>
                <c:pt idx="1186">
                  <c:v>-0.86580289041990832</c:v>
                </c:pt>
                <c:pt idx="1187">
                  <c:v>-0.86863231163042642</c:v>
                </c:pt>
                <c:pt idx="1188">
                  <c:v>-0.87146173284094441</c:v>
                </c:pt>
                <c:pt idx="1189">
                  <c:v>-0.87429115405146252</c:v>
                </c:pt>
                <c:pt idx="1190">
                  <c:v>-0.87712057526198051</c:v>
                </c:pt>
                <c:pt idx="1191">
                  <c:v>-0.87712057526198051</c:v>
                </c:pt>
                <c:pt idx="1192">
                  <c:v>-0.87712057526198051</c:v>
                </c:pt>
                <c:pt idx="1193">
                  <c:v>-0.87712057526198051</c:v>
                </c:pt>
                <c:pt idx="1194">
                  <c:v>-0.87712057526198051</c:v>
                </c:pt>
                <c:pt idx="1195">
                  <c:v>-0.87712057526198051</c:v>
                </c:pt>
                <c:pt idx="1196">
                  <c:v>-0.87712057526198051</c:v>
                </c:pt>
                <c:pt idx="1197">
                  <c:v>-0.87712057526198051</c:v>
                </c:pt>
                <c:pt idx="1198">
                  <c:v>-0.87712057526198051</c:v>
                </c:pt>
                <c:pt idx="1199">
                  <c:v>-0.87712057526198051</c:v>
                </c:pt>
                <c:pt idx="1200">
                  <c:v>-0.87712057526198051</c:v>
                </c:pt>
                <c:pt idx="1201">
                  <c:v>-0.87712057526198051</c:v>
                </c:pt>
                <c:pt idx="1202">
                  <c:v>-0.87712057526198051</c:v>
                </c:pt>
                <c:pt idx="1203">
                  <c:v>-0.87712057526198051</c:v>
                </c:pt>
                <c:pt idx="1204">
                  <c:v>-0.87712057526198051</c:v>
                </c:pt>
                <c:pt idx="1205">
                  <c:v>-0.87712057526198051</c:v>
                </c:pt>
                <c:pt idx="1206">
                  <c:v>-0.87712057526198051</c:v>
                </c:pt>
                <c:pt idx="1207">
                  <c:v>-0.87712057526198051</c:v>
                </c:pt>
                <c:pt idx="1208">
                  <c:v>-0.87712057526198051</c:v>
                </c:pt>
                <c:pt idx="1209">
                  <c:v>-0.87712057526198051</c:v>
                </c:pt>
                <c:pt idx="1210">
                  <c:v>-0.87712057526198051</c:v>
                </c:pt>
                <c:pt idx="1211">
                  <c:v>-0.87712057526198051</c:v>
                </c:pt>
                <c:pt idx="1212">
                  <c:v>-0.87712057526198051</c:v>
                </c:pt>
                <c:pt idx="1213">
                  <c:v>-0.87712057526198051</c:v>
                </c:pt>
                <c:pt idx="1214">
                  <c:v>-0.87712057526198051</c:v>
                </c:pt>
                <c:pt idx="1215">
                  <c:v>-0.87712057526198051</c:v>
                </c:pt>
                <c:pt idx="1216">
                  <c:v>-0.87712057526198051</c:v>
                </c:pt>
                <c:pt idx="1217">
                  <c:v>-0.87712057526198051</c:v>
                </c:pt>
                <c:pt idx="1218">
                  <c:v>-0.87712057526198051</c:v>
                </c:pt>
                <c:pt idx="1219">
                  <c:v>-0.87712057526198051</c:v>
                </c:pt>
                <c:pt idx="1220">
                  <c:v>-0.87712057526198051</c:v>
                </c:pt>
                <c:pt idx="1221">
                  <c:v>-0.87712057526198051</c:v>
                </c:pt>
                <c:pt idx="1222">
                  <c:v>-0.87712057526198051</c:v>
                </c:pt>
                <c:pt idx="1223">
                  <c:v>-0.87712057526198051</c:v>
                </c:pt>
                <c:pt idx="1224">
                  <c:v>-0.87712057526198051</c:v>
                </c:pt>
                <c:pt idx="1225">
                  <c:v>-0.87712057526198051</c:v>
                </c:pt>
                <c:pt idx="1226">
                  <c:v>-0.87712057526198051</c:v>
                </c:pt>
                <c:pt idx="1227">
                  <c:v>-0.87712057526198051</c:v>
                </c:pt>
                <c:pt idx="1228">
                  <c:v>-0.87712057526198051</c:v>
                </c:pt>
                <c:pt idx="1229">
                  <c:v>-0.87712057526198051</c:v>
                </c:pt>
                <c:pt idx="1230">
                  <c:v>-0.87712057526198051</c:v>
                </c:pt>
                <c:pt idx="1231">
                  <c:v>-0.87712057526198051</c:v>
                </c:pt>
                <c:pt idx="1232">
                  <c:v>-0.87712057526198051</c:v>
                </c:pt>
                <c:pt idx="1233">
                  <c:v>-0.87712057526198051</c:v>
                </c:pt>
                <c:pt idx="1234">
                  <c:v>-0.87712057526198051</c:v>
                </c:pt>
                <c:pt idx="1235">
                  <c:v>-0.87712057526198051</c:v>
                </c:pt>
                <c:pt idx="1236">
                  <c:v>-0.87712057526198051</c:v>
                </c:pt>
                <c:pt idx="1237">
                  <c:v>-0.87712057526198051</c:v>
                </c:pt>
                <c:pt idx="1238">
                  <c:v>-0.87712057526198051</c:v>
                </c:pt>
                <c:pt idx="1239">
                  <c:v>-0.87712057526198051</c:v>
                </c:pt>
                <c:pt idx="1240">
                  <c:v>-0.87712057526198051</c:v>
                </c:pt>
                <c:pt idx="1241">
                  <c:v>-0.87712057526198051</c:v>
                </c:pt>
                <c:pt idx="1242">
                  <c:v>-0.87712057526198051</c:v>
                </c:pt>
                <c:pt idx="1243">
                  <c:v>-0.87712057526198051</c:v>
                </c:pt>
                <c:pt idx="1244">
                  <c:v>-0.87712057526198051</c:v>
                </c:pt>
                <c:pt idx="1245">
                  <c:v>-0.87712057526198051</c:v>
                </c:pt>
                <c:pt idx="1246">
                  <c:v>-0.87712057526198051</c:v>
                </c:pt>
                <c:pt idx="1247">
                  <c:v>-0.87712057526198051</c:v>
                </c:pt>
                <c:pt idx="1248">
                  <c:v>-0.87712057526198051</c:v>
                </c:pt>
                <c:pt idx="1249">
                  <c:v>-0.87712057526198051</c:v>
                </c:pt>
                <c:pt idx="1250">
                  <c:v>-0.87712057526198051</c:v>
                </c:pt>
                <c:pt idx="1251">
                  <c:v>-0.87712057526198051</c:v>
                </c:pt>
                <c:pt idx="1252">
                  <c:v>-0.87712057526198051</c:v>
                </c:pt>
                <c:pt idx="1253">
                  <c:v>-0.87712057526198051</c:v>
                </c:pt>
                <c:pt idx="1254">
                  <c:v>-0.87712057526198051</c:v>
                </c:pt>
                <c:pt idx="1255">
                  <c:v>-0.87712057526198051</c:v>
                </c:pt>
                <c:pt idx="1256">
                  <c:v>-0.87712057526198051</c:v>
                </c:pt>
                <c:pt idx="1257">
                  <c:v>-0.87712057526198051</c:v>
                </c:pt>
                <c:pt idx="1258">
                  <c:v>-0.87712057526198051</c:v>
                </c:pt>
                <c:pt idx="1259">
                  <c:v>-0.87712057526198051</c:v>
                </c:pt>
                <c:pt idx="1260">
                  <c:v>-0.87712057526198051</c:v>
                </c:pt>
                <c:pt idx="1261">
                  <c:v>-0.87712057526198051</c:v>
                </c:pt>
                <c:pt idx="1262">
                  <c:v>-0.87712057526198051</c:v>
                </c:pt>
                <c:pt idx="1263">
                  <c:v>-0.87712057526198051</c:v>
                </c:pt>
                <c:pt idx="1264">
                  <c:v>-0.87712057526198051</c:v>
                </c:pt>
                <c:pt idx="1265">
                  <c:v>-0.87712057526198051</c:v>
                </c:pt>
                <c:pt idx="1266">
                  <c:v>-0.87712057526198051</c:v>
                </c:pt>
                <c:pt idx="1267">
                  <c:v>-0.87712057526198051</c:v>
                </c:pt>
                <c:pt idx="1268">
                  <c:v>-0.87712057526198051</c:v>
                </c:pt>
                <c:pt idx="1269">
                  <c:v>-0.87712057526198051</c:v>
                </c:pt>
                <c:pt idx="1270">
                  <c:v>-0.87712057526198051</c:v>
                </c:pt>
                <c:pt idx="1271">
                  <c:v>-0.87712057526198051</c:v>
                </c:pt>
                <c:pt idx="1272">
                  <c:v>-0.87712057526198051</c:v>
                </c:pt>
                <c:pt idx="1273">
                  <c:v>-0.87712057526198051</c:v>
                </c:pt>
                <c:pt idx="1274">
                  <c:v>-0.87712057526198051</c:v>
                </c:pt>
                <c:pt idx="1275">
                  <c:v>-0.87712057526198051</c:v>
                </c:pt>
                <c:pt idx="1276">
                  <c:v>-0.87712057526198051</c:v>
                </c:pt>
                <c:pt idx="1277">
                  <c:v>-0.87712057526198051</c:v>
                </c:pt>
                <c:pt idx="1278">
                  <c:v>-0.87712057526198051</c:v>
                </c:pt>
                <c:pt idx="1279">
                  <c:v>-0.87712057526198051</c:v>
                </c:pt>
                <c:pt idx="1280">
                  <c:v>-0.87712057526198051</c:v>
                </c:pt>
                <c:pt idx="1281">
                  <c:v>-0.87712057526198051</c:v>
                </c:pt>
                <c:pt idx="1282">
                  <c:v>-0.87712057526198051</c:v>
                </c:pt>
                <c:pt idx="1283">
                  <c:v>-0.87712057526198051</c:v>
                </c:pt>
                <c:pt idx="1284">
                  <c:v>-0.87712057526198051</c:v>
                </c:pt>
                <c:pt idx="1285">
                  <c:v>-0.87712057526198051</c:v>
                </c:pt>
                <c:pt idx="1286">
                  <c:v>-0.87712057526198051</c:v>
                </c:pt>
                <c:pt idx="1287">
                  <c:v>-0.87712057526198051</c:v>
                </c:pt>
                <c:pt idx="1288">
                  <c:v>-0.87712057526198051</c:v>
                </c:pt>
                <c:pt idx="1289">
                  <c:v>-0.87712057526198051</c:v>
                </c:pt>
                <c:pt idx="1290">
                  <c:v>-0.87712057526198051</c:v>
                </c:pt>
                <c:pt idx="1291">
                  <c:v>-0.87712057526198051</c:v>
                </c:pt>
                <c:pt idx="1292">
                  <c:v>-0.87712057526198051</c:v>
                </c:pt>
                <c:pt idx="1293">
                  <c:v>-0.87712057526198051</c:v>
                </c:pt>
                <c:pt idx="1294">
                  <c:v>-0.87712057526198051</c:v>
                </c:pt>
                <c:pt idx="1295">
                  <c:v>-0.87712057526198051</c:v>
                </c:pt>
                <c:pt idx="1296">
                  <c:v>-0.87712057526198051</c:v>
                </c:pt>
                <c:pt idx="1297">
                  <c:v>-0.87712057526198051</c:v>
                </c:pt>
                <c:pt idx="1298">
                  <c:v>-0.87712057526198051</c:v>
                </c:pt>
                <c:pt idx="1299">
                  <c:v>-0.87712057526198051</c:v>
                </c:pt>
                <c:pt idx="1300">
                  <c:v>-0.87712057526198051</c:v>
                </c:pt>
                <c:pt idx="1301">
                  <c:v>-0.87712057526198051</c:v>
                </c:pt>
                <c:pt idx="1302">
                  <c:v>-0.87712057526198051</c:v>
                </c:pt>
                <c:pt idx="1303">
                  <c:v>-0.87712057526198051</c:v>
                </c:pt>
                <c:pt idx="1304">
                  <c:v>-0.87712057526198051</c:v>
                </c:pt>
                <c:pt idx="1305">
                  <c:v>-0.87712057526198051</c:v>
                </c:pt>
                <c:pt idx="1306">
                  <c:v>-0.87712057526198051</c:v>
                </c:pt>
                <c:pt idx="1307">
                  <c:v>-0.87712057526198051</c:v>
                </c:pt>
                <c:pt idx="1308">
                  <c:v>-0.87994999647250705</c:v>
                </c:pt>
                <c:pt idx="1309">
                  <c:v>-0.88277941768303358</c:v>
                </c:pt>
                <c:pt idx="1310">
                  <c:v>-0.88560883889356024</c:v>
                </c:pt>
                <c:pt idx="1311">
                  <c:v>-0.88843826010408677</c:v>
                </c:pt>
                <c:pt idx="1312">
                  <c:v>-0.89126768131461331</c:v>
                </c:pt>
                <c:pt idx="1313">
                  <c:v>-0.89126768131461331</c:v>
                </c:pt>
                <c:pt idx="1314">
                  <c:v>-0.89126768131461331</c:v>
                </c:pt>
                <c:pt idx="1315">
                  <c:v>-0.89126768131461331</c:v>
                </c:pt>
                <c:pt idx="1316">
                  <c:v>-0.89126768131461331</c:v>
                </c:pt>
                <c:pt idx="1317">
                  <c:v>-0.89126768131461331</c:v>
                </c:pt>
                <c:pt idx="1318">
                  <c:v>-0.89126768131461331</c:v>
                </c:pt>
                <c:pt idx="1319">
                  <c:v>-0.89126768131461331</c:v>
                </c:pt>
                <c:pt idx="1320">
                  <c:v>-0.89126768131461331</c:v>
                </c:pt>
                <c:pt idx="1321">
                  <c:v>-0.89126768131461331</c:v>
                </c:pt>
                <c:pt idx="1322">
                  <c:v>-0.89126768131461331</c:v>
                </c:pt>
                <c:pt idx="1323">
                  <c:v>-0.89126768131461331</c:v>
                </c:pt>
                <c:pt idx="1324">
                  <c:v>-0.89126768131461331</c:v>
                </c:pt>
                <c:pt idx="1325">
                  <c:v>-0.89126768131461331</c:v>
                </c:pt>
                <c:pt idx="1326">
                  <c:v>-0.89126768131461331</c:v>
                </c:pt>
                <c:pt idx="1327">
                  <c:v>-0.89126768131461331</c:v>
                </c:pt>
                <c:pt idx="1328">
                  <c:v>-0.89126768131461331</c:v>
                </c:pt>
                <c:pt idx="1329">
                  <c:v>-0.89126768131461331</c:v>
                </c:pt>
                <c:pt idx="1330">
                  <c:v>-0.89126768131461331</c:v>
                </c:pt>
                <c:pt idx="1331">
                  <c:v>-0.89126768131461331</c:v>
                </c:pt>
                <c:pt idx="1332">
                  <c:v>-0.89126768131461331</c:v>
                </c:pt>
                <c:pt idx="1333">
                  <c:v>-0.89126768131461331</c:v>
                </c:pt>
                <c:pt idx="1334">
                  <c:v>-0.8940971025251313</c:v>
                </c:pt>
                <c:pt idx="1335">
                  <c:v>-0.89692652373564941</c:v>
                </c:pt>
                <c:pt idx="1336">
                  <c:v>-0.8997559449461674</c:v>
                </c:pt>
                <c:pt idx="1337">
                  <c:v>-0.9025853661566855</c:v>
                </c:pt>
                <c:pt idx="1338">
                  <c:v>-0.90541478736720349</c:v>
                </c:pt>
                <c:pt idx="1339">
                  <c:v>-0.90541478736720349</c:v>
                </c:pt>
                <c:pt idx="1340">
                  <c:v>-0.90541478736720349</c:v>
                </c:pt>
                <c:pt idx="1341">
                  <c:v>-0.90541478736720349</c:v>
                </c:pt>
                <c:pt idx="1342">
                  <c:v>-0.90541478736720349</c:v>
                </c:pt>
                <c:pt idx="1343">
                  <c:v>-0.90541478736720349</c:v>
                </c:pt>
                <c:pt idx="1344">
                  <c:v>-0.90541478736720349</c:v>
                </c:pt>
                <c:pt idx="1345">
                  <c:v>-0.90541478736720349</c:v>
                </c:pt>
                <c:pt idx="1346">
                  <c:v>-0.90541478736720349</c:v>
                </c:pt>
                <c:pt idx="1347">
                  <c:v>-0.90541478736720349</c:v>
                </c:pt>
                <c:pt idx="1348">
                  <c:v>-0.90541478736720349</c:v>
                </c:pt>
                <c:pt idx="1349">
                  <c:v>-0.90541478736720349</c:v>
                </c:pt>
                <c:pt idx="1350">
                  <c:v>-0.90541478736720349</c:v>
                </c:pt>
                <c:pt idx="1351">
                  <c:v>-0.90541478736720349</c:v>
                </c:pt>
                <c:pt idx="1352">
                  <c:v>-0.90541478736720349</c:v>
                </c:pt>
                <c:pt idx="1353">
                  <c:v>-0.90541478736720349</c:v>
                </c:pt>
                <c:pt idx="1354">
                  <c:v>-0.90541478736720349</c:v>
                </c:pt>
                <c:pt idx="1355">
                  <c:v>-0.90541478736720349</c:v>
                </c:pt>
                <c:pt idx="1356">
                  <c:v>-0.90541478736720349</c:v>
                </c:pt>
                <c:pt idx="1357">
                  <c:v>-0.90541478736720349</c:v>
                </c:pt>
                <c:pt idx="1358">
                  <c:v>-0.90541478736720349</c:v>
                </c:pt>
                <c:pt idx="1359">
                  <c:v>-0.90541478736720349</c:v>
                </c:pt>
                <c:pt idx="1360">
                  <c:v>-0.90541478736720349</c:v>
                </c:pt>
                <c:pt idx="1361">
                  <c:v>-0.90541478736720349</c:v>
                </c:pt>
                <c:pt idx="1362">
                  <c:v>-0.90541478736720349</c:v>
                </c:pt>
                <c:pt idx="1363">
                  <c:v>-0.90541478736720349</c:v>
                </c:pt>
                <c:pt idx="1364">
                  <c:v>-0.90541478736720349</c:v>
                </c:pt>
                <c:pt idx="1365">
                  <c:v>-0.90541478736720349</c:v>
                </c:pt>
                <c:pt idx="1366">
                  <c:v>-0.90541478736720349</c:v>
                </c:pt>
                <c:pt idx="1367">
                  <c:v>-0.90541478736720349</c:v>
                </c:pt>
                <c:pt idx="1368">
                  <c:v>-0.90541478736720349</c:v>
                </c:pt>
                <c:pt idx="1369">
                  <c:v>-0.90541478736720349</c:v>
                </c:pt>
                <c:pt idx="1370">
                  <c:v>-0.90541478736720349</c:v>
                </c:pt>
                <c:pt idx="1371">
                  <c:v>-0.90541478736720349</c:v>
                </c:pt>
                <c:pt idx="1372">
                  <c:v>-0.90541478736720349</c:v>
                </c:pt>
                <c:pt idx="1373">
                  <c:v>-0.90541478736720349</c:v>
                </c:pt>
                <c:pt idx="1374">
                  <c:v>-0.90541478736720349</c:v>
                </c:pt>
                <c:pt idx="1375">
                  <c:v>-0.90541478736720349</c:v>
                </c:pt>
                <c:pt idx="1376">
                  <c:v>-0.90541478736720349</c:v>
                </c:pt>
                <c:pt idx="1377">
                  <c:v>-0.90541478736720349</c:v>
                </c:pt>
                <c:pt idx="1378">
                  <c:v>-0.90541478736720349</c:v>
                </c:pt>
                <c:pt idx="1379">
                  <c:v>-0.90541478736720349</c:v>
                </c:pt>
                <c:pt idx="1380">
                  <c:v>-0.90541478736720349</c:v>
                </c:pt>
                <c:pt idx="1381">
                  <c:v>-0.90541478736720349</c:v>
                </c:pt>
                <c:pt idx="1382">
                  <c:v>-0.90541478736720349</c:v>
                </c:pt>
                <c:pt idx="1383">
                  <c:v>-0.90541478736720349</c:v>
                </c:pt>
                <c:pt idx="1384">
                  <c:v>-0.90541478736720349</c:v>
                </c:pt>
                <c:pt idx="1385">
                  <c:v>-0.90541478736720349</c:v>
                </c:pt>
                <c:pt idx="1386">
                  <c:v>-0.90541478736720349</c:v>
                </c:pt>
                <c:pt idx="1387">
                  <c:v>-0.90541478736720349</c:v>
                </c:pt>
                <c:pt idx="1388">
                  <c:v>-0.90541478736720349</c:v>
                </c:pt>
                <c:pt idx="1389">
                  <c:v>-0.90541478736720349</c:v>
                </c:pt>
                <c:pt idx="1390">
                  <c:v>-0.90541478736720349</c:v>
                </c:pt>
                <c:pt idx="1391">
                  <c:v>-0.90541478736720349</c:v>
                </c:pt>
                <c:pt idx="1392">
                  <c:v>-0.90541478736720349</c:v>
                </c:pt>
                <c:pt idx="1393">
                  <c:v>-0.90541478736720349</c:v>
                </c:pt>
                <c:pt idx="1394">
                  <c:v>-0.90541478736720349</c:v>
                </c:pt>
                <c:pt idx="1395">
                  <c:v>-0.90541478736720349</c:v>
                </c:pt>
                <c:pt idx="1396">
                  <c:v>-0.90541478736720349</c:v>
                </c:pt>
                <c:pt idx="1397">
                  <c:v>-0.90541478736720349</c:v>
                </c:pt>
                <c:pt idx="1398">
                  <c:v>-0.90541478736720349</c:v>
                </c:pt>
                <c:pt idx="1399">
                  <c:v>-0.90541478736720349</c:v>
                </c:pt>
                <c:pt idx="1400">
                  <c:v>-0.90541478736720349</c:v>
                </c:pt>
                <c:pt idx="1401">
                  <c:v>-0.90541478736720349</c:v>
                </c:pt>
                <c:pt idx="1402">
                  <c:v>-0.90541478736720349</c:v>
                </c:pt>
                <c:pt idx="1403">
                  <c:v>-0.90541478736720349</c:v>
                </c:pt>
                <c:pt idx="1404">
                  <c:v>-0.90541478736720349</c:v>
                </c:pt>
                <c:pt idx="1405">
                  <c:v>-0.90541478736720349</c:v>
                </c:pt>
                <c:pt idx="1406">
                  <c:v>-0.90541478736720349</c:v>
                </c:pt>
                <c:pt idx="1407">
                  <c:v>-0.90541478736720349</c:v>
                </c:pt>
                <c:pt idx="1408">
                  <c:v>-0.90541478736720349</c:v>
                </c:pt>
                <c:pt idx="1409">
                  <c:v>-0.90541478736720349</c:v>
                </c:pt>
                <c:pt idx="1410">
                  <c:v>-0.90541478736720349</c:v>
                </c:pt>
                <c:pt idx="1411">
                  <c:v>-0.90541478736720349</c:v>
                </c:pt>
                <c:pt idx="1412">
                  <c:v>-0.90541478736720349</c:v>
                </c:pt>
                <c:pt idx="1413">
                  <c:v>-0.90541478736720349</c:v>
                </c:pt>
                <c:pt idx="1414">
                  <c:v>-0.90541478736720349</c:v>
                </c:pt>
                <c:pt idx="1415">
                  <c:v>-0.90541478736720349</c:v>
                </c:pt>
                <c:pt idx="1416">
                  <c:v>-0.90541478736720349</c:v>
                </c:pt>
                <c:pt idx="1417">
                  <c:v>-0.90541478736720349</c:v>
                </c:pt>
                <c:pt idx="1418">
                  <c:v>-0.90541478736720349</c:v>
                </c:pt>
                <c:pt idx="1419">
                  <c:v>-0.90541478736720349</c:v>
                </c:pt>
                <c:pt idx="1420">
                  <c:v>-0.90541478736720349</c:v>
                </c:pt>
                <c:pt idx="1421">
                  <c:v>-0.90541478736720349</c:v>
                </c:pt>
                <c:pt idx="1422">
                  <c:v>-0.90541478736720349</c:v>
                </c:pt>
                <c:pt idx="1423">
                  <c:v>-0.90541478736720349</c:v>
                </c:pt>
                <c:pt idx="1424">
                  <c:v>-0.90824420857773003</c:v>
                </c:pt>
                <c:pt idx="1425">
                  <c:v>-0.91107362978825657</c:v>
                </c:pt>
                <c:pt idx="1426">
                  <c:v>-0.91390305099878322</c:v>
                </c:pt>
                <c:pt idx="1427">
                  <c:v>-0.91673247220930976</c:v>
                </c:pt>
                <c:pt idx="1428">
                  <c:v>-0.9195618934198363</c:v>
                </c:pt>
                <c:pt idx="1429">
                  <c:v>-0.9195618934198363</c:v>
                </c:pt>
                <c:pt idx="1430">
                  <c:v>-0.9195618934198363</c:v>
                </c:pt>
                <c:pt idx="1431">
                  <c:v>-0.9195618934198363</c:v>
                </c:pt>
                <c:pt idx="1432">
                  <c:v>-0.9195618934198363</c:v>
                </c:pt>
                <c:pt idx="1433">
                  <c:v>-0.9195618934198363</c:v>
                </c:pt>
                <c:pt idx="1434">
                  <c:v>-0.9195618934198363</c:v>
                </c:pt>
                <c:pt idx="1435">
                  <c:v>-0.9195618934198363</c:v>
                </c:pt>
                <c:pt idx="1436">
                  <c:v>-0.9195618934198363</c:v>
                </c:pt>
                <c:pt idx="1437">
                  <c:v>-0.9195618934198363</c:v>
                </c:pt>
                <c:pt idx="1438">
                  <c:v>-0.9195618934198363</c:v>
                </c:pt>
                <c:pt idx="1439">
                  <c:v>-0.9195618934198363</c:v>
                </c:pt>
                <c:pt idx="1440">
                  <c:v>-0.9195618934198363</c:v>
                </c:pt>
                <c:pt idx="1441">
                  <c:v>-0.9195618934198363</c:v>
                </c:pt>
                <c:pt idx="1442">
                  <c:v>-0.9195618934198363</c:v>
                </c:pt>
                <c:pt idx="1443">
                  <c:v>-0.9195618934198363</c:v>
                </c:pt>
                <c:pt idx="1444">
                  <c:v>-0.9195618934198363</c:v>
                </c:pt>
                <c:pt idx="1445">
                  <c:v>-0.9195618934198363</c:v>
                </c:pt>
                <c:pt idx="1446">
                  <c:v>-0.9195618934198363</c:v>
                </c:pt>
                <c:pt idx="1447">
                  <c:v>-0.9195618934198363</c:v>
                </c:pt>
                <c:pt idx="1448">
                  <c:v>-0.9195618934198363</c:v>
                </c:pt>
                <c:pt idx="1449">
                  <c:v>-0.9195618934198363</c:v>
                </c:pt>
                <c:pt idx="1450">
                  <c:v>-0.9195618934198363</c:v>
                </c:pt>
                <c:pt idx="1451">
                  <c:v>-0.9195618934198363</c:v>
                </c:pt>
                <c:pt idx="1452">
                  <c:v>-0.9195618934198363</c:v>
                </c:pt>
                <c:pt idx="1453">
                  <c:v>-0.9195618934198363</c:v>
                </c:pt>
                <c:pt idx="1454">
                  <c:v>-0.9195618934198363</c:v>
                </c:pt>
                <c:pt idx="1455">
                  <c:v>-0.9195618934198363</c:v>
                </c:pt>
                <c:pt idx="1456">
                  <c:v>-0.9195618934198363</c:v>
                </c:pt>
                <c:pt idx="1457">
                  <c:v>-0.9195618934198363</c:v>
                </c:pt>
                <c:pt idx="1458">
                  <c:v>-0.9195618934198363</c:v>
                </c:pt>
                <c:pt idx="1459">
                  <c:v>-0.9195618934198363</c:v>
                </c:pt>
                <c:pt idx="1460">
                  <c:v>-0.9195618934198363</c:v>
                </c:pt>
                <c:pt idx="1461">
                  <c:v>-0.9195618934198363</c:v>
                </c:pt>
                <c:pt idx="1462">
                  <c:v>-0.9195618934198363</c:v>
                </c:pt>
                <c:pt idx="1463">
                  <c:v>-0.9195618934198363</c:v>
                </c:pt>
                <c:pt idx="1464">
                  <c:v>-0.9195618934198363</c:v>
                </c:pt>
                <c:pt idx="1465">
                  <c:v>-0.9195618934198363</c:v>
                </c:pt>
                <c:pt idx="1466">
                  <c:v>-0.9195618934198363</c:v>
                </c:pt>
                <c:pt idx="1467">
                  <c:v>-0.9195618934198363</c:v>
                </c:pt>
                <c:pt idx="1468">
                  <c:v>-0.9195618934198363</c:v>
                </c:pt>
                <c:pt idx="1469">
                  <c:v>-0.9195618934198363</c:v>
                </c:pt>
                <c:pt idx="1470">
                  <c:v>-0.9195618934198363</c:v>
                </c:pt>
                <c:pt idx="1471">
                  <c:v>-0.9195618934198363</c:v>
                </c:pt>
                <c:pt idx="1472">
                  <c:v>-0.9195618934198363</c:v>
                </c:pt>
                <c:pt idx="1473">
                  <c:v>-0.9195618934198363</c:v>
                </c:pt>
                <c:pt idx="1474">
                  <c:v>-0.92239131463035429</c:v>
                </c:pt>
                <c:pt idx="1475">
                  <c:v>-0.92522073584087239</c:v>
                </c:pt>
                <c:pt idx="1476">
                  <c:v>-0.92805015705139038</c:v>
                </c:pt>
                <c:pt idx="1477">
                  <c:v>-0.93087957826190848</c:v>
                </c:pt>
                <c:pt idx="1478">
                  <c:v>-0.93370899947242647</c:v>
                </c:pt>
                <c:pt idx="1479">
                  <c:v>-0.93370899947242647</c:v>
                </c:pt>
                <c:pt idx="1480">
                  <c:v>-0.93370899947242647</c:v>
                </c:pt>
                <c:pt idx="1481">
                  <c:v>-0.93370899947242647</c:v>
                </c:pt>
                <c:pt idx="1482">
                  <c:v>-0.93370899947242647</c:v>
                </c:pt>
                <c:pt idx="1483">
                  <c:v>-0.93370899947242647</c:v>
                </c:pt>
                <c:pt idx="1484">
                  <c:v>-0.93370899947242647</c:v>
                </c:pt>
                <c:pt idx="1485">
                  <c:v>-0.93370899947242647</c:v>
                </c:pt>
                <c:pt idx="1486">
                  <c:v>-0.93370899947242647</c:v>
                </c:pt>
                <c:pt idx="1487">
                  <c:v>-0.93370899947242647</c:v>
                </c:pt>
                <c:pt idx="1488">
                  <c:v>-0.93370899947242647</c:v>
                </c:pt>
                <c:pt idx="1489">
                  <c:v>-0.93370899947242647</c:v>
                </c:pt>
                <c:pt idx="1490">
                  <c:v>-0.93370899947242647</c:v>
                </c:pt>
                <c:pt idx="1491">
                  <c:v>-0.93370899947242647</c:v>
                </c:pt>
                <c:pt idx="1492">
                  <c:v>-0.93370899947242647</c:v>
                </c:pt>
                <c:pt idx="1493">
                  <c:v>-0.93370899947242647</c:v>
                </c:pt>
                <c:pt idx="1494">
                  <c:v>-0.93370899947242647</c:v>
                </c:pt>
                <c:pt idx="1495">
                  <c:v>-0.93370899947242647</c:v>
                </c:pt>
                <c:pt idx="1496">
                  <c:v>-0.93370899947242647</c:v>
                </c:pt>
                <c:pt idx="1497">
                  <c:v>-0.93370899947242647</c:v>
                </c:pt>
                <c:pt idx="1498">
                  <c:v>-0.93370899947242647</c:v>
                </c:pt>
                <c:pt idx="1499">
                  <c:v>-0.93370899947242647</c:v>
                </c:pt>
                <c:pt idx="1500">
                  <c:v>-0.93370899947242647</c:v>
                </c:pt>
                <c:pt idx="1501">
                  <c:v>-0.93370899947242647</c:v>
                </c:pt>
                <c:pt idx="1502">
                  <c:v>-0.93370899947242647</c:v>
                </c:pt>
                <c:pt idx="1503">
                  <c:v>-0.93370899947242647</c:v>
                </c:pt>
                <c:pt idx="1504">
                  <c:v>-0.93370899947242647</c:v>
                </c:pt>
                <c:pt idx="1505">
                  <c:v>-0.93370899947242647</c:v>
                </c:pt>
                <c:pt idx="1506">
                  <c:v>-0.93370899947242647</c:v>
                </c:pt>
                <c:pt idx="1507">
                  <c:v>-0.93370899947242647</c:v>
                </c:pt>
                <c:pt idx="1508">
                  <c:v>-0.93370899947242647</c:v>
                </c:pt>
                <c:pt idx="1509">
                  <c:v>-0.93370899947242647</c:v>
                </c:pt>
                <c:pt idx="1510">
                  <c:v>-0.93370899947242647</c:v>
                </c:pt>
                <c:pt idx="1511">
                  <c:v>-0.93370899947242647</c:v>
                </c:pt>
                <c:pt idx="1512">
                  <c:v>-0.93370899947242647</c:v>
                </c:pt>
                <c:pt idx="1513">
                  <c:v>-0.93370899947242647</c:v>
                </c:pt>
                <c:pt idx="1514">
                  <c:v>-0.93370899947242647</c:v>
                </c:pt>
                <c:pt idx="1515">
                  <c:v>-0.93370899947242647</c:v>
                </c:pt>
                <c:pt idx="1516">
                  <c:v>-0.93370899947242647</c:v>
                </c:pt>
                <c:pt idx="1517">
                  <c:v>-0.93370899947242647</c:v>
                </c:pt>
                <c:pt idx="1518">
                  <c:v>-0.93370899947242647</c:v>
                </c:pt>
                <c:pt idx="1519">
                  <c:v>-0.93370899947242647</c:v>
                </c:pt>
                <c:pt idx="1520">
                  <c:v>-0.93370899947242647</c:v>
                </c:pt>
                <c:pt idx="1521">
                  <c:v>-0.93370899947242647</c:v>
                </c:pt>
                <c:pt idx="1522">
                  <c:v>-0.93370899947242647</c:v>
                </c:pt>
                <c:pt idx="1523">
                  <c:v>-0.93370899947242647</c:v>
                </c:pt>
                <c:pt idx="1524">
                  <c:v>-0.93370899947242647</c:v>
                </c:pt>
                <c:pt idx="1525">
                  <c:v>-0.93370899947242647</c:v>
                </c:pt>
                <c:pt idx="1526">
                  <c:v>-0.93370899947242647</c:v>
                </c:pt>
                <c:pt idx="1527">
                  <c:v>-0.93370899947242647</c:v>
                </c:pt>
                <c:pt idx="1528">
                  <c:v>-0.93370899947242647</c:v>
                </c:pt>
                <c:pt idx="1529">
                  <c:v>-0.93370899947242647</c:v>
                </c:pt>
                <c:pt idx="1530">
                  <c:v>-0.93370899947242647</c:v>
                </c:pt>
                <c:pt idx="1531">
                  <c:v>-0.93370899947242647</c:v>
                </c:pt>
                <c:pt idx="1532">
                  <c:v>-0.93370899947242647</c:v>
                </c:pt>
                <c:pt idx="1533">
                  <c:v>-0.93370899947242647</c:v>
                </c:pt>
                <c:pt idx="1534">
                  <c:v>-0.93370899947242647</c:v>
                </c:pt>
                <c:pt idx="1535">
                  <c:v>-0.93370899947242647</c:v>
                </c:pt>
                <c:pt idx="1536">
                  <c:v>-0.93370899947242647</c:v>
                </c:pt>
                <c:pt idx="1537">
                  <c:v>-0.93370899947242647</c:v>
                </c:pt>
                <c:pt idx="1538">
                  <c:v>-0.93370899947242647</c:v>
                </c:pt>
                <c:pt idx="1539">
                  <c:v>-0.93370899947242647</c:v>
                </c:pt>
                <c:pt idx="1540">
                  <c:v>-0.93370899947242647</c:v>
                </c:pt>
                <c:pt idx="1541">
                  <c:v>-0.93370899947242647</c:v>
                </c:pt>
                <c:pt idx="1542">
                  <c:v>-0.93370899947242647</c:v>
                </c:pt>
                <c:pt idx="1543">
                  <c:v>-0.93370899947242647</c:v>
                </c:pt>
                <c:pt idx="1544">
                  <c:v>-0.93370899947242647</c:v>
                </c:pt>
                <c:pt idx="1545">
                  <c:v>-0.93370899947242647</c:v>
                </c:pt>
                <c:pt idx="1546">
                  <c:v>-0.93370899947242647</c:v>
                </c:pt>
                <c:pt idx="1547">
                  <c:v>-0.93370899947242647</c:v>
                </c:pt>
                <c:pt idx="1548">
                  <c:v>-0.93370899947242647</c:v>
                </c:pt>
                <c:pt idx="1549">
                  <c:v>-0.93370899947242647</c:v>
                </c:pt>
                <c:pt idx="1550">
                  <c:v>-0.93370899947242647</c:v>
                </c:pt>
                <c:pt idx="1551">
                  <c:v>-0.93370899947242647</c:v>
                </c:pt>
                <c:pt idx="1552">
                  <c:v>-0.93370899947242647</c:v>
                </c:pt>
                <c:pt idx="1553">
                  <c:v>-0.93370899947242647</c:v>
                </c:pt>
                <c:pt idx="1554">
                  <c:v>-0.93370899947242647</c:v>
                </c:pt>
                <c:pt idx="1555">
                  <c:v>-0.93370899947242647</c:v>
                </c:pt>
                <c:pt idx="1556">
                  <c:v>-0.93370899947242647</c:v>
                </c:pt>
                <c:pt idx="1557">
                  <c:v>-0.93370899947242647</c:v>
                </c:pt>
                <c:pt idx="1558">
                  <c:v>-0.93370899947242647</c:v>
                </c:pt>
                <c:pt idx="1559">
                  <c:v>-0.93370899947242647</c:v>
                </c:pt>
                <c:pt idx="1560">
                  <c:v>-0.93370899947242647</c:v>
                </c:pt>
                <c:pt idx="1561">
                  <c:v>-0.93370899947242647</c:v>
                </c:pt>
                <c:pt idx="1562">
                  <c:v>-0.93370899947242647</c:v>
                </c:pt>
                <c:pt idx="1563">
                  <c:v>-0.93370899947242647</c:v>
                </c:pt>
                <c:pt idx="1564">
                  <c:v>-0.93370899947242647</c:v>
                </c:pt>
                <c:pt idx="1565">
                  <c:v>-0.93370899947242647</c:v>
                </c:pt>
                <c:pt idx="1566">
                  <c:v>-0.93370899947242647</c:v>
                </c:pt>
                <c:pt idx="1567">
                  <c:v>-0.93370899947242647</c:v>
                </c:pt>
                <c:pt idx="1568">
                  <c:v>-0.93370899947242647</c:v>
                </c:pt>
                <c:pt idx="1569">
                  <c:v>-0.93370899947242647</c:v>
                </c:pt>
                <c:pt idx="1570">
                  <c:v>-0.93370899947242647</c:v>
                </c:pt>
                <c:pt idx="1571">
                  <c:v>-0.93370899947242647</c:v>
                </c:pt>
                <c:pt idx="1572">
                  <c:v>-0.93370899947242647</c:v>
                </c:pt>
                <c:pt idx="1573">
                  <c:v>-0.93370899947242647</c:v>
                </c:pt>
                <c:pt idx="1574">
                  <c:v>-0.93370899947242647</c:v>
                </c:pt>
                <c:pt idx="1575">
                  <c:v>-0.93370899947242647</c:v>
                </c:pt>
                <c:pt idx="1576">
                  <c:v>-0.93370899947242647</c:v>
                </c:pt>
                <c:pt idx="1577">
                  <c:v>-0.93370899947242647</c:v>
                </c:pt>
                <c:pt idx="1578">
                  <c:v>-0.93370899947242647</c:v>
                </c:pt>
                <c:pt idx="1579">
                  <c:v>-0.93370899947242647</c:v>
                </c:pt>
                <c:pt idx="1580">
                  <c:v>-0.93653842068295301</c:v>
                </c:pt>
                <c:pt idx="1581">
                  <c:v>-0.93936784189347955</c:v>
                </c:pt>
                <c:pt idx="1582">
                  <c:v>-0.9421972631040062</c:v>
                </c:pt>
                <c:pt idx="1583">
                  <c:v>-0.94502668431453274</c:v>
                </c:pt>
                <c:pt idx="1584">
                  <c:v>-0.94785610552505928</c:v>
                </c:pt>
                <c:pt idx="1585">
                  <c:v>-0.94785610552505928</c:v>
                </c:pt>
                <c:pt idx="1586">
                  <c:v>-0.94785610552505928</c:v>
                </c:pt>
                <c:pt idx="1587">
                  <c:v>-0.94785610552505928</c:v>
                </c:pt>
                <c:pt idx="1588">
                  <c:v>-0.94785610552505928</c:v>
                </c:pt>
                <c:pt idx="1589">
                  <c:v>-0.94785610552505928</c:v>
                </c:pt>
                <c:pt idx="1590">
                  <c:v>-0.94785610552505928</c:v>
                </c:pt>
                <c:pt idx="1591">
                  <c:v>-0.94785610552505928</c:v>
                </c:pt>
                <c:pt idx="1592">
                  <c:v>-0.94785610552505928</c:v>
                </c:pt>
                <c:pt idx="1593">
                  <c:v>-0.94785610552505928</c:v>
                </c:pt>
                <c:pt idx="1594">
                  <c:v>-0.94785610552505928</c:v>
                </c:pt>
                <c:pt idx="1595">
                  <c:v>-0.94785610552505928</c:v>
                </c:pt>
                <c:pt idx="1596">
                  <c:v>-0.94785610552505928</c:v>
                </c:pt>
                <c:pt idx="1597">
                  <c:v>-0.94785610552505928</c:v>
                </c:pt>
                <c:pt idx="1598">
                  <c:v>-0.94785610552505928</c:v>
                </c:pt>
                <c:pt idx="1599">
                  <c:v>-0.94785610552505928</c:v>
                </c:pt>
                <c:pt idx="1600">
                  <c:v>-0.94785610552505928</c:v>
                </c:pt>
                <c:pt idx="1601">
                  <c:v>-0.94785610552505928</c:v>
                </c:pt>
                <c:pt idx="1602">
                  <c:v>-0.94785610552505928</c:v>
                </c:pt>
                <c:pt idx="1603">
                  <c:v>-0.94785610552505928</c:v>
                </c:pt>
                <c:pt idx="1604">
                  <c:v>-0.94785610552505928</c:v>
                </c:pt>
                <c:pt idx="1605">
                  <c:v>-0.94785610552505928</c:v>
                </c:pt>
                <c:pt idx="1606">
                  <c:v>-0.94785610552505928</c:v>
                </c:pt>
                <c:pt idx="1607">
                  <c:v>-0.94785610552505928</c:v>
                </c:pt>
                <c:pt idx="1608">
                  <c:v>-0.94785610552505928</c:v>
                </c:pt>
                <c:pt idx="1609">
                  <c:v>-0.94785610552505928</c:v>
                </c:pt>
                <c:pt idx="1610">
                  <c:v>-0.94785610552505928</c:v>
                </c:pt>
                <c:pt idx="1611">
                  <c:v>-0.94785610552505928</c:v>
                </c:pt>
                <c:pt idx="1612">
                  <c:v>-0.94785610552505928</c:v>
                </c:pt>
                <c:pt idx="1613">
                  <c:v>-0.94785610552505928</c:v>
                </c:pt>
                <c:pt idx="1614">
                  <c:v>-0.94785610552505928</c:v>
                </c:pt>
                <c:pt idx="1615">
                  <c:v>-0.94785610552505928</c:v>
                </c:pt>
                <c:pt idx="1616">
                  <c:v>-0.94785610552505928</c:v>
                </c:pt>
                <c:pt idx="1617">
                  <c:v>-0.94785610552505928</c:v>
                </c:pt>
                <c:pt idx="1618">
                  <c:v>-0.94785610552505928</c:v>
                </c:pt>
                <c:pt idx="1619">
                  <c:v>-0.94785610552505928</c:v>
                </c:pt>
                <c:pt idx="1620">
                  <c:v>-0.94785610552505928</c:v>
                </c:pt>
                <c:pt idx="1621">
                  <c:v>-0.94785610552505928</c:v>
                </c:pt>
                <c:pt idx="1622">
                  <c:v>-0.94785610552505928</c:v>
                </c:pt>
                <c:pt idx="1623">
                  <c:v>-0.94785610552505928</c:v>
                </c:pt>
                <c:pt idx="1624">
                  <c:v>-0.94785610552505928</c:v>
                </c:pt>
                <c:pt idx="1625">
                  <c:v>-0.94785610552505928</c:v>
                </c:pt>
                <c:pt idx="1626">
                  <c:v>-0.94785610552505928</c:v>
                </c:pt>
                <c:pt idx="1627">
                  <c:v>-0.94785610552505928</c:v>
                </c:pt>
                <c:pt idx="1628">
                  <c:v>-0.94785610552505928</c:v>
                </c:pt>
                <c:pt idx="1629">
                  <c:v>-0.94785610552505928</c:v>
                </c:pt>
                <c:pt idx="1630">
                  <c:v>-0.94785610552505928</c:v>
                </c:pt>
                <c:pt idx="1631">
                  <c:v>-0.94785610552505928</c:v>
                </c:pt>
                <c:pt idx="1632">
                  <c:v>-0.94785610552505928</c:v>
                </c:pt>
                <c:pt idx="1633">
                  <c:v>-0.94785610552505928</c:v>
                </c:pt>
                <c:pt idx="1634">
                  <c:v>-0.94785610552505928</c:v>
                </c:pt>
                <c:pt idx="1635">
                  <c:v>-0.94785610552505928</c:v>
                </c:pt>
                <c:pt idx="1636">
                  <c:v>-0.94785610552505928</c:v>
                </c:pt>
                <c:pt idx="1637">
                  <c:v>-0.94785610552505928</c:v>
                </c:pt>
                <c:pt idx="1638">
                  <c:v>-0.94785610552505928</c:v>
                </c:pt>
                <c:pt idx="1639">
                  <c:v>-0.94785610552505928</c:v>
                </c:pt>
                <c:pt idx="1640">
                  <c:v>-0.94785610552505928</c:v>
                </c:pt>
                <c:pt idx="1641">
                  <c:v>-0.94785610552505928</c:v>
                </c:pt>
                <c:pt idx="1642">
                  <c:v>-0.94785610552505928</c:v>
                </c:pt>
                <c:pt idx="1643">
                  <c:v>-0.94785610552505928</c:v>
                </c:pt>
                <c:pt idx="1644">
                  <c:v>-0.94785610552505928</c:v>
                </c:pt>
                <c:pt idx="1645">
                  <c:v>-0.94785610552505928</c:v>
                </c:pt>
                <c:pt idx="1646">
                  <c:v>-0.94785610552505928</c:v>
                </c:pt>
                <c:pt idx="1647">
                  <c:v>-0.94785610552505928</c:v>
                </c:pt>
                <c:pt idx="1648">
                  <c:v>-0.94785610552505928</c:v>
                </c:pt>
                <c:pt idx="1649">
                  <c:v>-0.94785610552505928</c:v>
                </c:pt>
                <c:pt idx="1650">
                  <c:v>-0.94785610552505928</c:v>
                </c:pt>
                <c:pt idx="1651">
                  <c:v>-0.94785610552505928</c:v>
                </c:pt>
                <c:pt idx="1652">
                  <c:v>-0.94785610552505928</c:v>
                </c:pt>
                <c:pt idx="1653">
                  <c:v>-0.94785610552505928</c:v>
                </c:pt>
                <c:pt idx="1654">
                  <c:v>-0.94785610552505928</c:v>
                </c:pt>
                <c:pt idx="1655">
                  <c:v>-0.94785610552505928</c:v>
                </c:pt>
                <c:pt idx="1656">
                  <c:v>-0.94785610552505928</c:v>
                </c:pt>
                <c:pt idx="1657">
                  <c:v>-0.94785610552505928</c:v>
                </c:pt>
                <c:pt idx="1658">
                  <c:v>-0.94785610552505928</c:v>
                </c:pt>
                <c:pt idx="1659">
                  <c:v>-0.94785610552505928</c:v>
                </c:pt>
                <c:pt idx="1660">
                  <c:v>-0.94785610552505928</c:v>
                </c:pt>
                <c:pt idx="1661">
                  <c:v>-0.94785610552505928</c:v>
                </c:pt>
                <c:pt idx="1662">
                  <c:v>-0.94785610552505928</c:v>
                </c:pt>
                <c:pt idx="1663">
                  <c:v>-0.94785610552505928</c:v>
                </c:pt>
                <c:pt idx="1664">
                  <c:v>-0.94785610552505928</c:v>
                </c:pt>
                <c:pt idx="1665">
                  <c:v>-0.94785610552505928</c:v>
                </c:pt>
                <c:pt idx="1666">
                  <c:v>-0.94785610552505928</c:v>
                </c:pt>
                <c:pt idx="1667">
                  <c:v>-0.94785610552505928</c:v>
                </c:pt>
                <c:pt idx="1668">
                  <c:v>-0.94785610552505928</c:v>
                </c:pt>
                <c:pt idx="1669">
                  <c:v>-0.94785610552505928</c:v>
                </c:pt>
                <c:pt idx="1670">
                  <c:v>-0.94785610552505928</c:v>
                </c:pt>
                <c:pt idx="1671">
                  <c:v>-0.94785610552505928</c:v>
                </c:pt>
                <c:pt idx="1672">
                  <c:v>-0.94785610552505928</c:v>
                </c:pt>
                <c:pt idx="1673">
                  <c:v>-0.94785610552505928</c:v>
                </c:pt>
                <c:pt idx="1674">
                  <c:v>-0.94785610552505928</c:v>
                </c:pt>
                <c:pt idx="1675">
                  <c:v>-0.94785610552505928</c:v>
                </c:pt>
                <c:pt idx="1676">
                  <c:v>-0.94785610552505928</c:v>
                </c:pt>
                <c:pt idx="1677">
                  <c:v>-0.94785610552505928</c:v>
                </c:pt>
                <c:pt idx="1678">
                  <c:v>-0.94785610552505928</c:v>
                </c:pt>
                <c:pt idx="1679">
                  <c:v>-0.94785610552505928</c:v>
                </c:pt>
                <c:pt idx="1680">
                  <c:v>-0.94785610552505928</c:v>
                </c:pt>
                <c:pt idx="1681">
                  <c:v>-0.94785610552505928</c:v>
                </c:pt>
                <c:pt idx="1682">
                  <c:v>-0.94785610552505928</c:v>
                </c:pt>
                <c:pt idx="1683">
                  <c:v>-0.94785610552505928</c:v>
                </c:pt>
                <c:pt idx="1684">
                  <c:v>-0.94785610552505928</c:v>
                </c:pt>
                <c:pt idx="1685">
                  <c:v>-0.94785610552505928</c:v>
                </c:pt>
                <c:pt idx="1686">
                  <c:v>-0.94785610552505928</c:v>
                </c:pt>
                <c:pt idx="1687">
                  <c:v>-0.94785610552505928</c:v>
                </c:pt>
                <c:pt idx="1688">
                  <c:v>-0.94785610552505928</c:v>
                </c:pt>
                <c:pt idx="1689">
                  <c:v>-0.94785610552505928</c:v>
                </c:pt>
                <c:pt idx="1690">
                  <c:v>-0.94785610552505928</c:v>
                </c:pt>
                <c:pt idx="1691">
                  <c:v>-0.94785610552505928</c:v>
                </c:pt>
                <c:pt idx="1692">
                  <c:v>-0.94785610552505928</c:v>
                </c:pt>
                <c:pt idx="1693">
                  <c:v>-0.94785610552505928</c:v>
                </c:pt>
                <c:pt idx="1694">
                  <c:v>-0.94785610552505928</c:v>
                </c:pt>
                <c:pt idx="1695">
                  <c:v>-0.94785610552505928</c:v>
                </c:pt>
                <c:pt idx="1696">
                  <c:v>-0.94785610552505928</c:v>
                </c:pt>
                <c:pt idx="1697">
                  <c:v>-0.94785610552505928</c:v>
                </c:pt>
                <c:pt idx="1698">
                  <c:v>-0.94785610552505928</c:v>
                </c:pt>
                <c:pt idx="1699">
                  <c:v>-0.94785610552505928</c:v>
                </c:pt>
                <c:pt idx="1700">
                  <c:v>-0.94785610552505928</c:v>
                </c:pt>
                <c:pt idx="1701">
                  <c:v>-0.94785610552505928</c:v>
                </c:pt>
                <c:pt idx="1702">
                  <c:v>-0.94785610552505928</c:v>
                </c:pt>
                <c:pt idx="1703">
                  <c:v>-0.94785610552505928</c:v>
                </c:pt>
                <c:pt idx="1704">
                  <c:v>-0.94785610552505928</c:v>
                </c:pt>
                <c:pt idx="1705">
                  <c:v>-0.94785610552505928</c:v>
                </c:pt>
                <c:pt idx="1706">
                  <c:v>-0.94785610552505928</c:v>
                </c:pt>
                <c:pt idx="1707">
                  <c:v>-0.94785610552505928</c:v>
                </c:pt>
                <c:pt idx="1708">
                  <c:v>-0.94785610552505928</c:v>
                </c:pt>
                <c:pt idx="1709">
                  <c:v>-0.94785610552505928</c:v>
                </c:pt>
                <c:pt idx="1710">
                  <c:v>-0.94785610552505928</c:v>
                </c:pt>
                <c:pt idx="1711">
                  <c:v>-0.94785610552505928</c:v>
                </c:pt>
                <c:pt idx="1712">
                  <c:v>-0.94785610552505928</c:v>
                </c:pt>
                <c:pt idx="1713">
                  <c:v>-0.94785610552505928</c:v>
                </c:pt>
                <c:pt idx="1714">
                  <c:v>-0.94785610552505928</c:v>
                </c:pt>
                <c:pt idx="1715">
                  <c:v>-0.94785610552505928</c:v>
                </c:pt>
                <c:pt idx="1716">
                  <c:v>-0.95068552673558016</c:v>
                </c:pt>
                <c:pt idx="1717">
                  <c:v>-0.95351494794610103</c:v>
                </c:pt>
                <c:pt idx="1718">
                  <c:v>-0.95634436915662191</c:v>
                </c:pt>
                <c:pt idx="1719">
                  <c:v>-0.95917379036714279</c:v>
                </c:pt>
                <c:pt idx="1720">
                  <c:v>-0.96200321157766366</c:v>
                </c:pt>
                <c:pt idx="1721">
                  <c:v>-0.96200321157766366</c:v>
                </c:pt>
                <c:pt idx="1722">
                  <c:v>-0.96200321157766366</c:v>
                </c:pt>
                <c:pt idx="1723">
                  <c:v>-0.96200321157766366</c:v>
                </c:pt>
                <c:pt idx="1724">
                  <c:v>-0.96200321157766366</c:v>
                </c:pt>
                <c:pt idx="1725">
                  <c:v>-0.96200321157766366</c:v>
                </c:pt>
                <c:pt idx="1726">
                  <c:v>-0.96200321157766366</c:v>
                </c:pt>
                <c:pt idx="1727">
                  <c:v>-0.96200321157766366</c:v>
                </c:pt>
                <c:pt idx="1728">
                  <c:v>-0.96200321157766366</c:v>
                </c:pt>
                <c:pt idx="1729">
                  <c:v>-0.96200321157766366</c:v>
                </c:pt>
                <c:pt idx="1730">
                  <c:v>-0.96200321157766366</c:v>
                </c:pt>
                <c:pt idx="1731">
                  <c:v>-0.96200321157766366</c:v>
                </c:pt>
                <c:pt idx="1732">
                  <c:v>-0.96200321157766366</c:v>
                </c:pt>
                <c:pt idx="1733">
                  <c:v>-0.96200321157766366</c:v>
                </c:pt>
                <c:pt idx="1734">
                  <c:v>-0.96200321157766366</c:v>
                </c:pt>
                <c:pt idx="1735">
                  <c:v>-0.96200321157766366</c:v>
                </c:pt>
                <c:pt idx="1736">
                  <c:v>-0.96200321157766366</c:v>
                </c:pt>
                <c:pt idx="1737">
                  <c:v>-0.96200321157766366</c:v>
                </c:pt>
                <c:pt idx="1738">
                  <c:v>-0.96200321157766366</c:v>
                </c:pt>
                <c:pt idx="1739">
                  <c:v>-0.96200321157766366</c:v>
                </c:pt>
                <c:pt idx="1740">
                  <c:v>-0.96200321157766366</c:v>
                </c:pt>
                <c:pt idx="1741">
                  <c:v>-0.96200321157766366</c:v>
                </c:pt>
                <c:pt idx="1742">
                  <c:v>-0.96200321157766366</c:v>
                </c:pt>
                <c:pt idx="1743">
                  <c:v>-0.96200321157766366</c:v>
                </c:pt>
                <c:pt idx="1744">
                  <c:v>-0.96200321157766366</c:v>
                </c:pt>
                <c:pt idx="1745">
                  <c:v>-0.96200321157766366</c:v>
                </c:pt>
                <c:pt idx="1746">
                  <c:v>-0.9648326327881902</c:v>
                </c:pt>
                <c:pt idx="1747">
                  <c:v>-0.96766205399871674</c:v>
                </c:pt>
                <c:pt idx="1748">
                  <c:v>-0.97049147520924339</c:v>
                </c:pt>
                <c:pt idx="1749">
                  <c:v>-0.97332089641976993</c:v>
                </c:pt>
                <c:pt idx="1750">
                  <c:v>-0.97615031763029647</c:v>
                </c:pt>
                <c:pt idx="1751">
                  <c:v>-0.97615031763029647</c:v>
                </c:pt>
                <c:pt idx="1752">
                  <c:v>-0.97615031763029647</c:v>
                </c:pt>
                <c:pt idx="1753">
                  <c:v>-0.97615031763029647</c:v>
                </c:pt>
                <c:pt idx="1754">
                  <c:v>-0.97615031763029647</c:v>
                </c:pt>
                <c:pt idx="1755">
                  <c:v>-0.97615031763029647</c:v>
                </c:pt>
                <c:pt idx="1756">
                  <c:v>-0.97615031763029647</c:v>
                </c:pt>
                <c:pt idx="1757">
                  <c:v>-0.97615031763029647</c:v>
                </c:pt>
                <c:pt idx="1758">
                  <c:v>-0.97615031763029647</c:v>
                </c:pt>
                <c:pt idx="1759">
                  <c:v>-0.97615031763029647</c:v>
                </c:pt>
                <c:pt idx="1760">
                  <c:v>-0.97615031763029647</c:v>
                </c:pt>
                <c:pt idx="1761">
                  <c:v>-0.97615031763029647</c:v>
                </c:pt>
                <c:pt idx="1762">
                  <c:v>-0.97615031763029647</c:v>
                </c:pt>
                <c:pt idx="1763">
                  <c:v>-0.97615031763029647</c:v>
                </c:pt>
                <c:pt idx="1764">
                  <c:v>-0.97615031763029647</c:v>
                </c:pt>
                <c:pt idx="1765">
                  <c:v>-0.97615031763029647</c:v>
                </c:pt>
                <c:pt idx="1766">
                  <c:v>-0.97615031763029647</c:v>
                </c:pt>
                <c:pt idx="1767">
                  <c:v>-0.97615031763029647</c:v>
                </c:pt>
                <c:pt idx="1768">
                  <c:v>-0.97615031763029647</c:v>
                </c:pt>
                <c:pt idx="1769">
                  <c:v>-0.97615031763029647</c:v>
                </c:pt>
                <c:pt idx="1770">
                  <c:v>-0.97615031763029647</c:v>
                </c:pt>
                <c:pt idx="1771">
                  <c:v>-0.97615031763029647</c:v>
                </c:pt>
                <c:pt idx="1772">
                  <c:v>-0.97615031763029647</c:v>
                </c:pt>
                <c:pt idx="1773">
                  <c:v>-0.97615031763029647</c:v>
                </c:pt>
                <c:pt idx="1774">
                  <c:v>-0.97615031763029647</c:v>
                </c:pt>
                <c:pt idx="1775">
                  <c:v>-0.97615031763029647</c:v>
                </c:pt>
                <c:pt idx="1776">
                  <c:v>-0.97615031763029647</c:v>
                </c:pt>
                <c:pt idx="1777">
                  <c:v>-0.97615031763029647</c:v>
                </c:pt>
                <c:pt idx="1778">
                  <c:v>-0.97615031763029647</c:v>
                </c:pt>
                <c:pt idx="1779">
                  <c:v>-0.97615031763029647</c:v>
                </c:pt>
                <c:pt idx="1780">
                  <c:v>-0.97615031763029647</c:v>
                </c:pt>
                <c:pt idx="1781">
                  <c:v>-0.97615031763029647</c:v>
                </c:pt>
                <c:pt idx="1782">
                  <c:v>-0.97615031763029647</c:v>
                </c:pt>
                <c:pt idx="1783">
                  <c:v>-0.97615031763029647</c:v>
                </c:pt>
                <c:pt idx="1784">
                  <c:v>-0.97615031763029647</c:v>
                </c:pt>
                <c:pt idx="1785">
                  <c:v>-0.97615031763029647</c:v>
                </c:pt>
                <c:pt idx="1786">
                  <c:v>-0.97615031763029647</c:v>
                </c:pt>
                <c:pt idx="1787">
                  <c:v>-0.97615031763029647</c:v>
                </c:pt>
                <c:pt idx="1788">
                  <c:v>-0.97615031763029647</c:v>
                </c:pt>
                <c:pt idx="1789">
                  <c:v>-0.97615031763029647</c:v>
                </c:pt>
                <c:pt idx="1790">
                  <c:v>-0.97615031763029647</c:v>
                </c:pt>
                <c:pt idx="1791">
                  <c:v>-0.97615031763029647</c:v>
                </c:pt>
                <c:pt idx="1792">
                  <c:v>-0.97615031763029647</c:v>
                </c:pt>
                <c:pt idx="1793">
                  <c:v>-0.97615031763029647</c:v>
                </c:pt>
                <c:pt idx="1794">
                  <c:v>-0.97615031763029647</c:v>
                </c:pt>
                <c:pt idx="1795">
                  <c:v>-0.97615031763029647</c:v>
                </c:pt>
                <c:pt idx="1796">
                  <c:v>-0.97615031763029647</c:v>
                </c:pt>
                <c:pt idx="1797">
                  <c:v>-0.97615031763029647</c:v>
                </c:pt>
                <c:pt idx="1798">
                  <c:v>-0.97615031763029647</c:v>
                </c:pt>
                <c:pt idx="1799">
                  <c:v>-0.97615031763029647</c:v>
                </c:pt>
                <c:pt idx="1800">
                  <c:v>-0.97615031763029647</c:v>
                </c:pt>
                <c:pt idx="1801">
                  <c:v>-0.97615031763029647</c:v>
                </c:pt>
                <c:pt idx="1802">
                  <c:v>-0.97615031763029647</c:v>
                </c:pt>
                <c:pt idx="1803">
                  <c:v>-0.97615031763029647</c:v>
                </c:pt>
                <c:pt idx="1804">
                  <c:v>-0.97615031763029647</c:v>
                </c:pt>
                <c:pt idx="1805">
                  <c:v>-0.97615031763029647</c:v>
                </c:pt>
                <c:pt idx="1806">
                  <c:v>-0.97615031763029647</c:v>
                </c:pt>
                <c:pt idx="1807">
                  <c:v>-0.97615031763029647</c:v>
                </c:pt>
                <c:pt idx="1808">
                  <c:v>-0.97615031763029647</c:v>
                </c:pt>
                <c:pt idx="1809">
                  <c:v>-0.97615031763029647</c:v>
                </c:pt>
                <c:pt idx="1810">
                  <c:v>-0.97615031763029647</c:v>
                </c:pt>
                <c:pt idx="1811">
                  <c:v>-0.97615031763029647</c:v>
                </c:pt>
                <c:pt idx="1812">
                  <c:v>-0.97615031763029647</c:v>
                </c:pt>
                <c:pt idx="1813">
                  <c:v>-0.97615031763029647</c:v>
                </c:pt>
                <c:pt idx="1814">
                  <c:v>-0.97615031763029647</c:v>
                </c:pt>
                <c:pt idx="1815">
                  <c:v>-0.97615031763029647</c:v>
                </c:pt>
                <c:pt idx="1816">
                  <c:v>-0.97615031763029647</c:v>
                </c:pt>
                <c:pt idx="1817">
                  <c:v>-0.97615031763029647</c:v>
                </c:pt>
                <c:pt idx="1818">
                  <c:v>-0.97615031763029647</c:v>
                </c:pt>
                <c:pt idx="1819">
                  <c:v>-0.97615031763029647</c:v>
                </c:pt>
                <c:pt idx="1820">
                  <c:v>-0.97615031763029647</c:v>
                </c:pt>
                <c:pt idx="1821">
                  <c:v>-0.97615031763029647</c:v>
                </c:pt>
                <c:pt idx="1822">
                  <c:v>-0.97615031763029647</c:v>
                </c:pt>
                <c:pt idx="1823">
                  <c:v>-0.97615031763029647</c:v>
                </c:pt>
                <c:pt idx="1824">
                  <c:v>-0.97615031763029647</c:v>
                </c:pt>
                <c:pt idx="1825">
                  <c:v>-0.97615031763029647</c:v>
                </c:pt>
                <c:pt idx="1826">
                  <c:v>-0.97615031763029647</c:v>
                </c:pt>
                <c:pt idx="1827">
                  <c:v>-0.97615031763029647</c:v>
                </c:pt>
                <c:pt idx="1828">
                  <c:v>-0.97615031763029647</c:v>
                </c:pt>
                <c:pt idx="1829">
                  <c:v>-0.97615031763029647</c:v>
                </c:pt>
                <c:pt idx="1830">
                  <c:v>-0.97615031763029647</c:v>
                </c:pt>
                <c:pt idx="1831">
                  <c:v>-0.97615031763029647</c:v>
                </c:pt>
                <c:pt idx="1832">
                  <c:v>-0.97615031763029647</c:v>
                </c:pt>
                <c:pt idx="1833">
                  <c:v>-0.97615031763029647</c:v>
                </c:pt>
                <c:pt idx="1834">
                  <c:v>-0.97615031763029647</c:v>
                </c:pt>
                <c:pt idx="1835">
                  <c:v>-0.97615031763029647</c:v>
                </c:pt>
                <c:pt idx="1836">
                  <c:v>-0.97615031763029647</c:v>
                </c:pt>
                <c:pt idx="1837">
                  <c:v>-0.97615031763029647</c:v>
                </c:pt>
                <c:pt idx="1838">
                  <c:v>-0.97615031763029647</c:v>
                </c:pt>
                <c:pt idx="1839">
                  <c:v>-0.97615031763029647</c:v>
                </c:pt>
                <c:pt idx="1840">
                  <c:v>-0.97615031763029647</c:v>
                </c:pt>
                <c:pt idx="1841">
                  <c:v>-0.97615031763029647</c:v>
                </c:pt>
                <c:pt idx="1842">
                  <c:v>-0.97615031763029647</c:v>
                </c:pt>
                <c:pt idx="1843">
                  <c:v>-0.97615031763029647</c:v>
                </c:pt>
                <c:pt idx="1844">
                  <c:v>-0.97615031763029647</c:v>
                </c:pt>
                <c:pt idx="1845">
                  <c:v>-0.97615031763029647</c:v>
                </c:pt>
                <c:pt idx="1846">
                  <c:v>-0.97615031763029647</c:v>
                </c:pt>
                <c:pt idx="1847">
                  <c:v>-0.97615031763029647</c:v>
                </c:pt>
                <c:pt idx="1848">
                  <c:v>-0.97615031763029647</c:v>
                </c:pt>
                <c:pt idx="1849">
                  <c:v>-0.97615031763029647</c:v>
                </c:pt>
                <c:pt idx="1850">
                  <c:v>-0.97615031763029647</c:v>
                </c:pt>
                <c:pt idx="1851">
                  <c:v>-0.97615031763029647</c:v>
                </c:pt>
                <c:pt idx="1852">
                  <c:v>-0.97615031763029647</c:v>
                </c:pt>
                <c:pt idx="1853">
                  <c:v>-0.97615031763029647</c:v>
                </c:pt>
                <c:pt idx="1854">
                  <c:v>-0.97615031763029647</c:v>
                </c:pt>
                <c:pt idx="1855">
                  <c:v>-0.97615031763029647</c:v>
                </c:pt>
                <c:pt idx="1856">
                  <c:v>-0.97615031763029647</c:v>
                </c:pt>
                <c:pt idx="1857">
                  <c:v>-0.97615031763029647</c:v>
                </c:pt>
                <c:pt idx="1858">
                  <c:v>-0.97615031763029647</c:v>
                </c:pt>
                <c:pt idx="1859">
                  <c:v>-0.97615031763029647</c:v>
                </c:pt>
                <c:pt idx="1860">
                  <c:v>-0.97615031763029647</c:v>
                </c:pt>
                <c:pt idx="1861">
                  <c:v>-0.97615031763029647</c:v>
                </c:pt>
                <c:pt idx="1862">
                  <c:v>-0.97615031763029647</c:v>
                </c:pt>
                <c:pt idx="1863">
                  <c:v>-0.97615031763029647</c:v>
                </c:pt>
                <c:pt idx="1864">
                  <c:v>-0.97615031763029647</c:v>
                </c:pt>
                <c:pt idx="1865">
                  <c:v>-0.97897973884081735</c:v>
                </c:pt>
                <c:pt idx="1866">
                  <c:v>-0.98180916005133823</c:v>
                </c:pt>
                <c:pt idx="1867">
                  <c:v>-0.9846385812618591</c:v>
                </c:pt>
                <c:pt idx="1868">
                  <c:v>-0.98746800247237998</c:v>
                </c:pt>
                <c:pt idx="1869">
                  <c:v>-0.99029742368290086</c:v>
                </c:pt>
                <c:pt idx="1870">
                  <c:v>-0.99029742368290086</c:v>
                </c:pt>
                <c:pt idx="1871">
                  <c:v>-0.99029742368290086</c:v>
                </c:pt>
                <c:pt idx="1872">
                  <c:v>-0.99029742368290086</c:v>
                </c:pt>
                <c:pt idx="1873">
                  <c:v>-0.99029742368290086</c:v>
                </c:pt>
                <c:pt idx="1874">
                  <c:v>-0.99029742368290086</c:v>
                </c:pt>
                <c:pt idx="1875">
                  <c:v>-0.99029742368290086</c:v>
                </c:pt>
                <c:pt idx="1876">
                  <c:v>-0.99029742368290086</c:v>
                </c:pt>
                <c:pt idx="1877">
                  <c:v>-0.99029742368290086</c:v>
                </c:pt>
                <c:pt idx="1878">
                  <c:v>-0.99029742368290086</c:v>
                </c:pt>
                <c:pt idx="1879">
                  <c:v>-0.99029742368290086</c:v>
                </c:pt>
                <c:pt idx="1880">
                  <c:v>-0.99029742368290086</c:v>
                </c:pt>
                <c:pt idx="1881">
                  <c:v>-0.99029742368290086</c:v>
                </c:pt>
                <c:pt idx="1882">
                  <c:v>-0.99029742368290086</c:v>
                </c:pt>
                <c:pt idx="1883">
                  <c:v>-0.99029742368290086</c:v>
                </c:pt>
                <c:pt idx="1884">
                  <c:v>-0.99029742368290086</c:v>
                </c:pt>
                <c:pt idx="1885">
                  <c:v>-0.99029742368290086</c:v>
                </c:pt>
                <c:pt idx="1886">
                  <c:v>-0.99029742368290086</c:v>
                </c:pt>
                <c:pt idx="1887">
                  <c:v>-0.99029742368290086</c:v>
                </c:pt>
                <c:pt idx="1888">
                  <c:v>-0.99029742368290086</c:v>
                </c:pt>
                <c:pt idx="1889">
                  <c:v>-0.99029742368290086</c:v>
                </c:pt>
                <c:pt idx="1890">
                  <c:v>-0.99029742368290086</c:v>
                </c:pt>
                <c:pt idx="1891">
                  <c:v>-0.99029742368290086</c:v>
                </c:pt>
                <c:pt idx="1892">
                  <c:v>-0.9931268448934274</c:v>
                </c:pt>
                <c:pt idx="1893">
                  <c:v>-0.99595626610395394</c:v>
                </c:pt>
                <c:pt idx="1894">
                  <c:v>-0.99878568731448059</c:v>
                </c:pt>
                <c:pt idx="1895">
                  <c:v>-1.0016151085250071</c:v>
                </c:pt>
                <c:pt idx="1896">
                  <c:v>-1.0044445297355336</c:v>
                </c:pt>
                <c:pt idx="1897">
                  <c:v>-1.0044445297355336</c:v>
                </c:pt>
                <c:pt idx="1898">
                  <c:v>-1.0044445297355336</c:v>
                </c:pt>
                <c:pt idx="1899">
                  <c:v>-1.0044445297355336</c:v>
                </c:pt>
                <c:pt idx="1900">
                  <c:v>-1.0044445297355336</c:v>
                </c:pt>
                <c:pt idx="1901">
                  <c:v>-1.0044445297355336</c:v>
                </c:pt>
                <c:pt idx="1902">
                  <c:v>-1.0044445297355336</c:v>
                </c:pt>
                <c:pt idx="1903">
                  <c:v>-1.0044445297355336</c:v>
                </c:pt>
                <c:pt idx="1904">
                  <c:v>-1.0044445297355336</c:v>
                </c:pt>
                <c:pt idx="1905">
                  <c:v>-1.0044445297355336</c:v>
                </c:pt>
                <c:pt idx="1906">
                  <c:v>-1.0044445297355336</c:v>
                </c:pt>
                <c:pt idx="1907">
                  <c:v>-1.0044445297355336</c:v>
                </c:pt>
                <c:pt idx="1908">
                  <c:v>-1.0044445297355336</c:v>
                </c:pt>
                <c:pt idx="1909">
                  <c:v>-1.0044445297355336</c:v>
                </c:pt>
                <c:pt idx="1910">
                  <c:v>-1.0044445297355336</c:v>
                </c:pt>
                <c:pt idx="1911">
                  <c:v>-1.0044445297355336</c:v>
                </c:pt>
                <c:pt idx="1912">
                  <c:v>-1.0044445297355336</c:v>
                </c:pt>
                <c:pt idx="1913">
                  <c:v>-1.0044445297355336</c:v>
                </c:pt>
                <c:pt idx="1914">
                  <c:v>-1.0044445297355336</c:v>
                </c:pt>
                <c:pt idx="1915">
                  <c:v>-1.0044445297355336</c:v>
                </c:pt>
                <c:pt idx="1916">
                  <c:v>-1.0044445297355336</c:v>
                </c:pt>
                <c:pt idx="1917">
                  <c:v>-1.0044445297355336</c:v>
                </c:pt>
                <c:pt idx="1918">
                  <c:v>-1.0044445297355336</c:v>
                </c:pt>
                <c:pt idx="1919">
                  <c:v>-1.0044445297355336</c:v>
                </c:pt>
                <c:pt idx="1920">
                  <c:v>-1.0044445297355336</c:v>
                </c:pt>
                <c:pt idx="1921">
                  <c:v>-1.0044445297355336</c:v>
                </c:pt>
                <c:pt idx="1922">
                  <c:v>-1.0044445297355336</c:v>
                </c:pt>
                <c:pt idx="1923">
                  <c:v>-1.0044445297355336</c:v>
                </c:pt>
                <c:pt idx="1924">
                  <c:v>-1.0044445297355336</c:v>
                </c:pt>
                <c:pt idx="1925">
                  <c:v>-1.0044445297355336</c:v>
                </c:pt>
                <c:pt idx="1926">
                  <c:v>-1.0044445297355336</c:v>
                </c:pt>
                <c:pt idx="1927">
                  <c:v>-1.0044445297355336</c:v>
                </c:pt>
                <c:pt idx="1928">
                  <c:v>-1.0044445297355336</c:v>
                </c:pt>
                <c:pt idx="1929">
                  <c:v>-1.0072739509460515</c:v>
                </c:pt>
                <c:pt idx="1930">
                  <c:v>-1.0101033721565695</c:v>
                </c:pt>
                <c:pt idx="1931">
                  <c:v>-1.0129327933670875</c:v>
                </c:pt>
                <c:pt idx="1932">
                  <c:v>-1.0157622145776055</c:v>
                </c:pt>
                <c:pt idx="1933">
                  <c:v>-1.0185916357881235</c:v>
                </c:pt>
                <c:pt idx="1934">
                  <c:v>-1.0185916357881235</c:v>
                </c:pt>
                <c:pt idx="1935">
                  <c:v>-1.0185916357881235</c:v>
                </c:pt>
                <c:pt idx="1936">
                  <c:v>-1.0185916357881235</c:v>
                </c:pt>
                <c:pt idx="1937">
                  <c:v>-1.0185916357881235</c:v>
                </c:pt>
                <c:pt idx="1938">
                  <c:v>-1.0185916357881235</c:v>
                </c:pt>
                <c:pt idx="1939">
                  <c:v>-1.0185916357881235</c:v>
                </c:pt>
                <c:pt idx="1940">
                  <c:v>-1.0185916357881235</c:v>
                </c:pt>
                <c:pt idx="1941">
                  <c:v>-1.0185916357881235</c:v>
                </c:pt>
                <c:pt idx="1942">
                  <c:v>-1.0185916357881235</c:v>
                </c:pt>
                <c:pt idx="1943">
                  <c:v>-1.0185916357881235</c:v>
                </c:pt>
                <c:pt idx="1944">
                  <c:v>-1.0185916357881235</c:v>
                </c:pt>
                <c:pt idx="1945">
                  <c:v>-1.0185916357881235</c:v>
                </c:pt>
                <c:pt idx="1946">
                  <c:v>-1.0185916357881235</c:v>
                </c:pt>
                <c:pt idx="1947">
                  <c:v>-1.0185916357881235</c:v>
                </c:pt>
                <c:pt idx="1948">
                  <c:v>-1.0185916357881235</c:v>
                </c:pt>
                <c:pt idx="1949">
                  <c:v>-1.0185916357881235</c:v>
                </c:pt>
                <c:pt idx="1950">
                  <c:v>-1.0185916357881235</c:v>
                </c:pt>
                <c:pt idx="1951">
                  <c:v>-1.0185916357881235</c:v>
                </c:pt>
                <c:pt idx="1952">
                  <c:v>-1.0185916357881235</c:v>
                </c:pt>
                <c:pt idx="1953">
                  <c:v>-1.0185916357881235</c:v>
                </c:pt>
                <c:pt idx="1954">
                  <c:v>-1.0185916357881235</c:v>
                </c:pt>
                <c:pt idx="1955">
                  <c:v>-1.0185916357881235</c:v>
                </c:pt>
                <c:pt idx="1956">
                  <c:v>-1.0185916357881235</c:v>
                </c:pt>
                <c:pt idx="1957">
                  <c:v>-1.0185916357881235</c:v>
                </c:pt>
                <c:pt idx="1958">
                  <c:v>-1.0185916357881235</c:v>
                </c:pt>
                <c:pt idx="1959">
                  <c:v>-1.0185916357881235</c:v>
                </c:pt>
                <c:pt idx="1960">
                  <c:v>-1.0185916357881235</c:v>
                </c:pt>
                <c:pt idx="1961">
                  <c:v>-1.0185916357881235</c:v>
                </c:pt>
                <c:pt idx="1962">
                  <c:v>-1.0185916357881235</c:v>
                </c:pt>
                <c:pt idx="1963">
                  <c:v>-1.0185916357881235</c:v>
                </c:pt>
                <c:pt idx="1964">
                  <c:v>-1.0185916357881235</c:v>
                </c:pt>
                <c:pt idx="1965">
                  <c:v>-1.0185916357881235</c:v>
                </c:pt>
                <c:pt idx="1966">
                  <c:v>-1.0185916357881235</c:v>
                </c:pt>
                <c:pt idx="1967">
                  <c:v>-1.0185916357881235</c:v>
                </c:pt>
                <c:pt idx="1968">
                  <c:v>-1.0185916357881235</c:v>
                </c:pt>
                <c:pt idx="1969">
                  <c:v>-1.0185916357881235</c:v>
                </c:pt>
                <c:pt idx="1970">
                  <c:v>-1.0185916357881235</c:v>
                </c:pt>
                <c:pt idx="1971">
                  <c:v>-1.0185916357881235</c:v>
                </c:pt>
                <c:pt idx="1972">
                  <c:v>-1.0185916357881235</c:v>
                </c:pt>
                <c:pt idx="1973">
                  <c:v>-1.0185916357881235</c:v>
                </c:pt>
                <c:pt idx="1974">
                  <c:v>-1.0185916357881235</c:v>
                </c:pt>
                <c:pt idx="1975">
                  <c:v>-1.0185916357881235</c:v>
                </c:pt>
                <c:pt idx="1976">
                  <c:v>-1.0185916357881235</c:v>
                </c:pt>
                <c:pt idx="1977">
                  <c:v>-1.0185916357881235</c:v>
                </c:pt>
                <c:pt idx="1978">
                  <c:v>-1.0185916357881235</c:v>
                </c:pt>
                <c:pt idx="1979">
                  <c:v>-1.0185916357881235</c:v>
                </c:pt>
                <c:pt idx="1980">
                  <c:v>-1.0185916357881235</c:v>
                </c:pt>
                <c:pt idx="1981">
                  <c:v>-1.0185916357881235</c:v>
                </c:pt>
                <c:pt idx="1982">
                  <c:v>-1.0185916357881235</c:v>
                </c:pt>
                <c:pt idx="1983">
                  <c:v>-1.0185916357881235</c:v>
                </c:pt>
                <c:pt idx="1984">
                  <c:v>-1.0185916357881235</c:v>
                </c:pt>
                <c:pt idx="1985">
                  <c:v>-1.0185916357881235</c:v>
                </c:pt>
                <c:pt idx="1986">
                  <c:v>-1.0185916357881235</c:v>
                </c:pt>
                <c:pt idx="1987">
                  <c:v>-1.0185916357881235</c:v>
                </c:pt>
                <c:pt idx="1988">
                  <c:v>-1.0185916357881235</c:v>
                </c:pt>
                <c:pt idx="1989">
                  <c:v>-1.0185916357881235</c:v>
                </c:pt>
                <c:pt idx="1990">
                  <c:v>-1.0185916357881235</c:v>
                </c:pt>
                <c:pt idx="1991">
                  <c:v>-1.0185916357881235</c:v>
                </c:pt>
                <c:pt idx="1992">
                  <c:v>-1.0185916357881235</c:v>
                </c:pt>
                <c:pt idx="1993">
                  <c:v>-1.0185916357881235</c:v>
                </c:pt>
                <c:pt idx="1994">
                  <c:v>-1.0185916357881235</c:v>
                </c:pt>
                <c:pt idx="1995">
                  <c:v>-1.0185916357881235</c:v>
                </c:pt>
                <c:pt idx="1996">
                  <c:v>-1.0185916357881235</c:v>
                </c:pt>
                <c:pt idx="1997">
                  <c:v>-1.0214210569986444</c:v>
                </c:pt>
                <c:pt idx="1998">
                  <c:v>-1.0242504782091653</c:v>
                </c:pt>
                <c:pt idx="1999">
                  <c:v>-1.0270798994196861</c:v>
                </c:pt>
                <c:pt idx="2000">
                  <c:v>-1.029909320630207</c:v>
                </c:pt>
                <c:pt idx="2001">
                  <c:v>-1.0327387418407279</c:v>
                </c:pt>
                <c:pt idx="2002">
                  <c:v>-1.0327387418407279</c:v>
                </c:pt>
                <c:pt idx="2003">
                  <c:v>-1.0327387418407279</c:v>
                </c:pt>
                <c:pt idx="2004">
                  <c:v>-1.0327387418407279</c:v>
                </c:pt>
                <c:pt idx="2005">
                  <c:v>-1.0327387418407279</c:v>
                </c:pt>
                <c:pt idx="2006">
                  <c:v>-1.0327387418407279</c:v>
                </c:pt>
                <c:pt idx="2007">
                  <c:v>-1.0327387418407279</c:v>
                </c:pt>
                <c:pt idx="2008">
                  <c:v>-1.0327387418407279</c:v>
                </c:pt>
                <c:pt idx="2009">
                  <c:v>-1.0327387418407279</c:v>
                </c:pt>
                <c:pt idx="2010">
                  <c:v>-1.0327387418407279</c:v>
                </c:pt>
                <c:pt idx="2011">
                  <c:v>-1.0327387418407279</c:v>
                </c:pt>
                <c:pt idx="2012">
                  <c:v>-1.0327387418407279</c:v>
                </c:pt>
                <c:pt idx="2013">
                  <c:v>-1.0327387418407279</c:v>
                </c:pt>
                <c:pt idx="2014">
                  <c:v>-1.0327387418407279</c:v>
                </c:pt>
                <c:pt idx="2015">
                  <c:v>-1.0327387418407279</c:v>
                </c:pt>
                <c:pt idx="2016">
                  <c:v>-1.0327387418407279</c:v>
                </c:pt>
                <c:pt idx="2017">
                  <c:v>-1.0327387418407279</c:v>
                </c:pt>
                <c:pt idx="2018">
                  <c:v>-1.0327387418407279</c:v>
                </c:pt>
                <c:pt idx="2019">
                  <c:v>-1.0327387418407279</c:v>
                </c:pt>
                <c:pt idx="2020">
                  <c:v>-1.0327387418407279</c:v>
                </c:pt>
                <c:pt idx="2021">
                  <c:v>-1.0327387418407279</c:v>
                </c:pt>
                <c:pt idx="2022">
                  <c:v>-1.0327387418407279</c:v>
                </c:pt>
                <c:pt idx="2023">
                  <c:v>-1.0327387418407279</c:v>
                </c:pt>
                <c:pt idx="2024">
                  <c:v>-1.0327387418407279</c:v>
                </c:pt>
                <c:pt idx="2025">
                  <c:v>-1.0327387418407279</c:v>
                </c:pt>
                <c:pt idx="2026">
                  <c:v>-1.0327387418407279</c:v>
                </c:pt>
                <c:pt idx="2027">
                  <c:v>-1.0327387418407279</c:v>
                </c:pt>
                <c:pt idx="2028">
                  <c:v>-1.0327387418407279</c:v>
                </c:pt>
                <c:pt idx="2029">
                  <c:v>-1.0327387418407279</c:v>
                </c:pt>
                <c:pt idx="2030">
                  <c:v>-1.0327387418407279</c:v>
                </c:pt>
                <c:pt idx="2031">
                  <c:v>-1.0327387418407279</c:v>
                </c:pt>
                <c:pt idx="2032">
                  <c:v>-1.0327387418407279</c:v>
                </c:pt>
                <c:pt idx="2033">
                  <c:v>-1.0327387418407279</c:v>
                </c:pt>
                <c:pt idx="2034">
                  <c:v>-1.0327387418407279</c:v>
                </c:pt>
                <c:pt idx="2035">
                  <c:v>-1.0327387418407279</c:v>
                </c:pt>
                <c:pt idx="2036">
                  <c:v>-1.0327387418407279</c:v>
                </c:pt>
                <c:pt idx="2037">
                  <c:v>-1.0327387418407279</c:v>
                </c:pt>
                <c:pt idx="2038">
                  <c:v>-1.0355681630512488</c:v>
                </c:pt>
                <c:pt idx="2039">
                  <c:v>-1.0383975842617696</c:v>
                </c:pt>
                <c:pt idx="2040">
                  <c:v>-1.0412270054722905</c:v>
                </c:pt>
                <c:pt idx="2041">
                  <c:v>-1.0440564266828114</c:v>
                </c:pt>
                <c:pt idx="2042">
                  <c:v>-1.0468858478933323</c:v>
                </c:pt>
                <c:pt idx="2043">
                  <c:v>-1.0468858478933323</c:v>
                </c:pt>
                <c:pt idx="2044">
                  <c:v>-1.0468858478933323</c:v>
                </c:pt>
                <c:pt idx="2045">
                  <c:v>-1.0468858478933323</c:v>
                </c:pt>
                <c:pt idx="2046">
                  <c:v>-1.0468858478933323</c:v>
                </c:pt>
                <c:pt idx="2047">
                  <c:v>-1.0468858478933323</c:v>
                </c:pt>
                <c:pt idx="2048">
                  <c:v>-1.0468858478933323</c:v>
                </c:pt>
                <c:pt idx="2049">
                  <c:v>-1.0468858478933323</c:v>
                </c:pt>
                <c:pt idx="2050">
                  <c:v>-1.0468858478933323</c:v>
                </c:pt>
                <c:pt idx="2051">
                  <c:v>-1.0468858478933323</c:v>
                </c:pt>
                <c:pt idx="2052">
                  <c:v>-1.0468858478933323</c:v>
                </c:pt>
                <c:pt idx="2053">
                  <c:v>-1.0468858478933323</c:v>
                </c:pt>
                <c:pt idx="2054">
                  <c:v>-1.0468858478933323</c:v>
                </c:pt>
                <c:pt idx="2055">
                  <c:v>-1.0468858478933323</c:v>
                </c:pt>
                <c:pt idx="2056">
                  <c:v>-1.0468858478933323</c:v>
                </c:pt>
                <c:pt idx="2057">
                  <c:v>-1.0468858478933323</c:v>
                </c:pt>
                <c:pt idx="2058">
                  <c:v>-1.0468858478933323</c:v>
                </c:pt>
                <c:pt idx="2059">
                  <c:v>-1.0468858478933323</c:v>
                </c:pt>
                <c:pt idx="2060">
                  <c:v>-1.0468858478933323</c:v>
                </c:pt>
                <c:pt idx="2061">
                  <c:v>-1.0468858478933323</c:v>
                </c:pt>
                <c:pt idx="2062">
                  <c:v>-1.0468858478933323</c:v>
                </c:pt>
                <c:pt idx="2063">
                  <c:v>-1.0468858478933323</c:v>
                </c:pt>
                <c:pt idx="2064">
                  <c:v>-1.0468858478933323</c:v>
                </c:pt>
                <c:pt idx="2065">
                  <c:v>-1.0468858478933323</c:v>
                </c:pt>
                <c:pt idx="2066">
                  <c:v>-1.0468858478933323</c:v>
                </c:pt>
                <c:pt idx="2067">
                  <c:v>-1.0468858478933323</c:v>
                </c:pt>
                <c:pt idx="2068">
                  <c:v>-1.0468858478933323</c:v>
                </c:pt>
                <c:pt idx="2069">
                  <c:v>-1.0468858478933323</c:v>
                </c:pt>
                <c:pt idx="2070">
                  <c:v>-1.0468858478933323</c:v>
                </c:pt>
                <c:pt idx="2071">
                  <c:v>-1.0468858478933323</c:v>
                </c:pt>
                <c:pt idx="2072">
                  <c:v>-1.0468858478933323</c:v>
                </c:pt>
                <c:pt idx="2073">
                  <c:v>-1.0468858478933323</c:v>
                </c:pt>
                <c:pt idx="2074">
                  <c:v>-1.0468858478933323</c:v>
                </c:pt>
                <c:pt idx="2075">
                  <c:v>-1.0468858478933323</c:v>
                </c:pt>
                <c:pt idx="2076">
                  <c:v>-1.0468858478933323</c:v>
                </c:pt>
                <c:pt idx="2077">
                  <c:v>-1.0468858478933323</c:v>
                </c:pt>
                <c:pt idx="2078">
                  <c:v>-1.0468858478933323</c:v>
                </c:pt>
                <c:pt idx="2079">
                  <c:v>-1.0468858478933323</c:v>
                </c:pt>
                <c:pt idx="2080">
                  <c:v>-1.0468858478933323</c:v>
                </c:pt>
                <c:pt idx="2081">
                  <c:v>-1.0468858478933323</c:v>
                </c:pt>
                <c:pt idx="2082">
                  <c:v>-1.0468858478933323</c:v>
                </c:pt>
                <c:pt idx="2083">
                  <c:v>-1.0468858478933323</c:v>
                </c:pt>
                <c:pt idx="2084">
                  <c:v>-1.0468858478933323</c:v>
                </c:pt>
                <c:pt idx="2085">
                  <c:v>-1.0468858478933323</c:v>
                </c:pt>
                <c:pt idx="2086">
                  <c:v>-1.0468858478933323</c:v>
                </c:pt>
                <c:pt idx="2087">
                  <c:v>-1.0468858478933323</c:v>
                </c:pt>
                <c:pt idx="2088">
                  <c:v>-1.0468858478933323</c:v>
                </c:pt>
                <c:pt idx="2089">
                  <c:v>-1.0468858478933323</c:v>
                </c:pt>
                <c:pt idx="2090">
                  <c:v>-1.0468858478933323</c:v>
                </c:pt>
                <c:pt idx="2091">
                  <c:v>-1.0468858478933323</c:v>
                </c:pt>
                <c:pt idx="2092">
                  <c:v>-1.0468858478933323</c:v>
                </c:pt>
                <c:pt idx="2093">
                  <c:v>-1.0468858478933323</c:v>
                </c:pt>
                <c:pt idx="2094">
                  <c:v>-1.0468858478933323</c:v>
                </c:pt>
                <c:pt idx="2095">
                  <c:v>-1.0468858478933323</c:v>
                </c:pt>
                <c:pt idx="2096">
                  <c:v>-1.0468858478933323</c:v>
                </c:pt>
                <c:pt idx="2097">
                  <c:v>-1.0468858478933323</c:v>
                </c:pt>
                <c:pt idx="2098">
                  <c:v>-1.0468858478933323</c:v>
                </c:pt>
                <c:pt idx="2099">
                  <c:v>-1.0468858478933323</c:v>
                </c:pt>
                <c:pt idx="2100">
                  <c:v>-1.0468858478933323</c:v>
                </c:pt>
                <c:pt idx="2101">
                  <c:v>-1.0468858478933323</c:v>
                </c:pt>
                <c:pt idx="2102">
                  <c:v>-1.0468858478933323</c:v>
                </c:pt>
                <c:pt idx="2103">
                  <c:v>-1.0468858478933323</c:v>
                </c:pt>
                <c:pt idx="2104">
                  <c:v>-1.0468858478933323</c:v>
                </c:pt>
                <c:pt idx="2105">
                  <c:v>-1.0468858478933323</c:v>
                </c:pt>
                <c:pt idx="2106">
                  <c:v>-1.0468858478933323</c:v>
                </c:pt>
                <c:pt idx="2107">
                  <c:v>-1.0468858478933323</c:v>
                </c:pt>
                <c:pt idx="2108">
                  <c:v>-1.0468858478933323</c:v>
                </c:pt>
                <c:pt idx="2109">
                  <c:v>-1.0468858478933323</c:v>
                </c:pt>
                <c:pt idx="2110">
                  <c:v>-1.0468858478933323</c:v>
                </c:pt>
                <c:pt idx="2111">
                  <c:v>-1.0468858478933323</c:v>
                </c:pt>
                <c:pt idx="2112">
                  <c:v>-1.0468858478933323</c:v>
                </c:pt>
                <c:pt idx="2113">
                  <c:v>-1.0468858478933323</c:v>
                </c:pt>
                <c:pt idx="2114">
                  <c:v>-1.0468858478933323</c:v>
                </c:pt>
                <c:pt idx="2115">
                  <c:v>-1.0468858478933323</c:v>
                </c:pt>
                <c:pt idx="2116">
                  <c:v>-1.0468858478933323</c:v>
                </c:pt>
                <c:pt idx="2117">
                  <c:v>-1.0468858478933323</c:v>
                </c:pt>
                <c:pt idx="2118">
                  <c:v>-1.0468858478933323</c:v>
                </c:pt>
                <c:pt idx="2119">
                  <c:v>-1.0468858478933323</c:v>
                </c:pt>
                <c:pt idx="2120">
                  <c:v>-1.0468858478933323</c:v>
                </c:pt>
                <c:pt idx="2121">
                  <c:v>-1.0468858478933323</c:v>
                </c:pt>
                <c:pt idx="2122">
                  <c:v>-1.0468858478933323</c:v>
                </c:pt>
                <c:pt idx="2123">
                  <c:v>-1.0468858478933323</c:v>
                </c:pt>
                <c:pt idx="2124">
                  <c:v>-1.0468858478933323</c:v>
                </c:pt>
                <c:pt idx="2125">
                  <c:v>-1.0468858478933323</c:v>
                </c:pt>
                <c:pt idx="2126">
                  <c:v>-1.0468858478933323</c:v>
                </c:pt>
                <c:pt idx="2127">
                  <c:v>-1.0468858478933323</c:v>
                </c:pt>
                <c:pt idx="2128">
                  <c:v>-1.0468858478933323</c:v>
                </c:pt>
                <c:pt idx="2129">
                  <c:v>-1.0468858478933323</c:v>
                </c:pt>
                <c:pt idx="2130">
                  <c:v>-1.0468858478933323</c:v>
                </c:pt>
                <c:pt idx="2131">
                  <c:v>-1.0468858478933323</c:v>
                </c:pt>
                <c:pt idx="2132">
                  <c:v>-1.0468858478933323</c:v>
                </c:pt>
                <c:pt idx="2133">
                  <c:v>-1.0468858478933323</c:v>
                </c:pt>
                <c:pt idx="2134">
                  <c:v>-1.0468858478933323</c:v>
                </c:pt>
                <c:pt idx="2135">
                  <c:v>-1.0468858478933323</c:v>
                </c:pt>
                <c:pt idx="2136">
                  <c:v>-1.0525446903143769</c:v>
                </c:pt>
                <c:pt idx="2137">
                  <c:v>-1.0893271660511739</c:v>
                </c:pt>
                <c:pt idx="2138">
                  <c:v>-1.1487450114721494</c:v>
                </c:pt>
                <c:pt idx="2139">
                  <c:v>-1.2138216993141693</c:v>
                </c:pt>
                <c:pt idx="2140">
                  <c:v>-1.2590924386825317</c:v>
                </c:pt>
                <c:pt idx="2141">
                  <c:v>-1.2817278083667158</c:v>
                </c:pt>
                <c:pt idx="2142">
                  <c:v>-1.2817278083667158</c:v>
                </c:pt>
                <c:pt idx="2143">
                  <c:v>-1.2817278083667158</c:v>
                </c:pt>
                <c:pt idx="2144">
                  <c:v>-1.2817278083667158</c:v>
                </c:pt>
                <c:pt idx="2145">
                  <c:v>-1.2817278083667158</c:v>
                </c:pt>
                <c:pt idx="2146">
                  <c:v>-1.2817278083667158</c:v>
                </c:pt>
                <c:pt idx="2147">
                  <c:v>-1.2817278083667158</c:v>
                </c:pt>
                <c:pt idx="2148">
                  <c:v>-1.2817278083667158</c:v>
                </c:pt>
                <c:pt idx="2149">
                  <c:v>-1.2817278083667158</c:v>
                </c:pt>
                <c:pt idx="2150">
                  <c:v>-1.2817278083667158</c:v>
                </c:pt>
                <c:pt idx="2151">
                  <c:v>-1.2817278083667158</c:v>
                </c:pt>
                <c:pt idx="2152">
                  <c:v>-1.2817278083667158</c:v>
                </c:pt>
                <c:pt idx="2153">
                  <c:v>-1.2817278083667158</c:v>
                </c:pt>
                <c:pt idx="2154">
                  <c:v>-1.2817278083667158</c:v>
                </c:pt>
                <c:pt idx="2155">
                  <c:v>-1.2817278083667158</c:v>
                </c:pt>
                <c:pt idx="2156">
                  <c:v>-1.2817278083667158</c:v>
                </c:pt>
                <c:pt idx="2157">
                  <c:v>-1.2817278083667158</c:v>
                </c:pt>
                <c:pt idx="2158">
                  <c:v>-1.2817278083667158</c:v>
                </c:pt>
                <c:pt idx="2159">
                  <c:v>-1.2817278083667158</c:v>
                </c:pt>
                <c:pt idx="2160">
                  <c:v>-1.2817278083667158</c:v>
                </c:pt>
                <c:pt idx="2161">
                  <c:v>-1.2817278083667158</c:v>
                </c:pt>
                <c:pt idx="2162">
                  <c:v>-1.2817278083667158</c:v>
                </c:pt>
                <c:pt idx="2163">
                  <c:v>-1.2817278083667158</c:v>
                </c:pt>
                <c:pt idx="2164">
                  <c:v>-1.2817278083667158</c:v>
                </c:pt>
                <c:pt idx="2165">
                  <c:v>-1.2817278083667158</c:v>
                </c:pt>
                <c:pt idx="2166">
                  <c:v>-1.2817278083667158</c:v>
                </c:pt>
                <c:pt idx="2167">
                  <c:v>-1.2817278083667158</c:v>
                </c:pt>
                <c:pt idx="2168">
                  <c:v>-1.2817278083667158</c:v>
                </c:pt>
                <c:pt idx="2169">
                  <c:v>-1.2817278083667158</c:v>
                </c:pt>
                <c:pt idx="2170">
                  <c:v>-1.2817278083667158</c:v>
                </c:pt>
                <c:pt idx="2171">
                  <c:v>-1.2817278083667158</c:v>
                </c:pt>
                <c:pt idx="2172">
                  <c:v>-1.2817278083667158</c:v>
                </c:pt>
                <c:pt idx="2173">
                  <c:v>-1.2817278083667158</c:v>
                </c:pt>
                <c:pt idx="2174">
                  <c:v>-1.2817278083667158</c:v>
                </c:pt>
                <c:pt idx="2175">
                  <c:v>-1.2817278083667158</c:v>
                </c:pt>
                <c:pt idx="2176">
                  <c:v>-1.2817278083667158</c:v>
                </c:pt>
                <c:pt idx="2177">
                  <c:v>-1.2817278083667158</c:v>
                </c:pt>
                <c:pt idx="2178">
                  <c:v>-1.2817278083667158</c:v>
                </c:pt>
                <c:pt idx="2179">
                  <c:v>-1.2817278083667158</c:v>
                </c:pt>
                <c:pt idx="2180">
                  <c:v>-1.2817278083667158</c:v>
                </c:pt>
                <c:pt idx="2181">
                  <c:v>-1.2817278083667158</c:v>
                </c:pt>
                <c:pt idx="2182">
                  <c:v>-1.2817278083667158</c:v>
                </c:pt>
                <c:pt idx="2183">
                  <c:v>-1.2817278083667158</c:v>
                </c:pt>
                <c:pt idx="2184">
                  <c:v>-1.2817278083667158</c:v>
                </c:pt>
                <c:pt idx="2185">
                  <c:v>-1.2817278083667158</c:v>
                </c:pt>
                <c:pt idx="2186">
                  <c:v>-1.2817278083667158</c:v>
                </c:pt>
                <c:pt idx="2187">
                  <c:v>-1.2817278083667158</c:v>
                </c:pt>
                <c:pt idx="2188">
                  <c:v>-1.2817278083667158</c:v>
                </c:pt>
                <c:pt idx="2189">
                  <c:v>-1.2817278083667158</c:v>
                </c:pt>
                <c:pt idx="2190">
                  <c:v>-1.2817278083667158</c:v>
                </c:pt>
                <c:pt idx="2191">
                  <c:v>-1.2817278083667158</c:v>
                </c:pt>
                <c:pt idx="2192">
                  <c:v>-1.2817278083667158</c:v>
                </c:pt>
                <c:pt idx="2193">
                  <c:v>-1.2817278083667158</c:v>
                </c:pt>
                <c:pt idx="2194">
                  <c:v>-1.2817278083667158</c:v>
                </c:pt>
                <c:pt idx="2195">
                  <c:v>-1.2817278083667158</c:v>
                </c:pt>
                <c:pt idx="2196">
                  <c:v>-1.2817278083667158</c:v>
                </c:pt>
                <c:pt idx="2197">
                  <c:v>-1.2817278083667158</c:v>
                </c:pt>
                <c:pt idx="2198">
                  <c:v>-1.2817278083667158</c:v>
                </c:pt>
                <c:pt idx="2199">
                  <c:v>-1.2817278083667158</c:v>
                </c:pt>
                <c:pt idx="2200">
                  <c:v>-1.2817278083667158</c:v>
                </c:pt>
                <c:pt idx="2201">
                  <c:v>-1.2817278083667158</c:v>
                </c:pt>
                <c:pt idx="2202">
                  <c:v>-1.2817278083667158</c:v>
                </c:pt>
                <c:pt idx="2203">
                  <c:v>-1.2817278083667158</c:v>
                </c:pt>
                <c:pt idx="2204">
                  <c:v>-1.2817278083667158</c:v>
                </c:pt>
                <c:pt idx="2205">
                  <c:v>-1.2817278083667158</c:v>
                </c:pt>
                <c:pt idx="2206">
                  <c:v>-1.2817278083667158</c:v>
                </c:pt>
                <c:pt idx="2207">
                  <c:v>-1.2817278083667158</c:v>
                </c:pt>
                <c:pt idx="2208">
                  <c:v>-1.2817278083667158</c:v>
                </c:pt>
                <c:pt idx="2209">
                  <c:v>-1.2817278083667158</c:v>
                </c:pt>
                <c:pt idx="2210">
                  <c:v>-1.2817278083667158</c:v>
                </c:pt>
                <c:pt idx="2211">
                  <c:v>-1.2817278083667158</c:v>
                </c:pt>
                <c:pt idx="2212">
                  <c:v>-1.2817278083667158</c:v>
                </c:pt>
                <c:pt idx="2213">
                  <c:v>-1.2817278083667158</c:v>
                </c:pt>
                <c:pt idx="2214">
                  <c:v>-1.2817278083667158</c:v>
                </c:pt>
                <c:pt idx="2215">
                  <c:v>-1.2817278083667158</c:v>
                </c:pt>
                <c:pt idx="2216">
                  <c:v>-1.2817278083667158</c:v>
                </c:pt>
                <c:pt idx="2217">
                  <c:v>-1.2817278083667158</c:v>
                </c:pt>
                <c:pt idx="2218">
                  <c:v>-1.2817278083667158</c:v>
                </c:pt>
                <c:pt idx="2219">
                  <c:v>-1.2817278083667158</c:v>
                </c:pt>
                <c:pt idx="2220">
                  <c:v>-1.2817278083667158</c:v>
                </c:pt>
                <c:pt idx="2221">
                  <c:v>-1.2817278083667158</c:v>
                </c:pt>
                <c:pt idx="2222">
                  <c:v>-1.2817278083667158</c:v>
                </c:pt>
                <c:pt idx="2223">
                  <c:v>-1.2817278083667158</c:v>
                </c:pt>
                <c:pt idx="2224">
                  <c:v>-1.2817278083667158</c:v>
                </c:pt>
                <c:pt idx="2225">
                  <c:v>-1.2817278083667158</c:v>
                </c:pt>
                <c:pt idx="2226">
                  <c:v>-1.2817278083667158</c:v>
                </c:pt>
                <c:pt idx="2227">
                  <c:v>-1.2817278083667158</c:v>
                </c:pt>
                <c:pt idx="2228">
                  <c:v>-1.2817278083667158</c:v>
                </c:pt>
                <c:pt idx="2229">
                  <c:v>-1.2817278083667158</c:v>
                </c:pt>
                <c:pt idx="2230">
                  <c:v>-1.2817278083667158</c:v>
                </c:pt>
                <c:pt idx="2231">
                  <c:v>-1.2817278083667158</c:v>
                </c:pt>
                <c:pt idx="2232">
                  <c:v>-1.2817278083667158</c:v>
                </c:pt>
                <c:pt idx="2233">
                  <c:v>-1.2817278083667158</c:v>
                </c:pt>
                <c:pt idx="2234">
                  <c:v>-1.2817278083667158</c:v>
                </c:pt>
                <c:pt idx="2235">
                  <c:v>-1.2817278083667158</c:v>
                </c:pt>
                <c:pt idx="2236">
                  <c:v>-1.2817278083667158</c:v>
                </c:pt>
                <c:pt idx="2237">
                  <c:v>-1.2817278083667158</c:v>
                </c:pt>
                <c:pt idx="2238">
                  <c:v>-1.2817278083667158</c:v>
                </c:pt>
                <c:pt idx="2239">
                  <c:v>-1.2817278083667158</c:v>
                </c:pt>
                <c:pt idx="2240">
                  <c:v>-1.2817278083667158</c:v>
                </c:pt>
                <c:pt idx="2241">
                  <c:v>-1.2817278083667158</c:v>
                </c:pt>
                <c:pt idx="2242">
                  <c:v>-1.2817278083667158</c:v>
                </c:pt>
                <c:pt idx="2243">
                  <c:v>-1.2817278083667158</c:v>
                </c:pt>
                <c:pt idx="2244">
                  <c:v>-1.2817278083667158</c:v>
                </c:pt>
                <c:pt idx="2245">
                  <c:v>-1.2817278083667158</c:v>
                </c:pt>
                <c:pt idx="2246">
                  <c:v>-1.2817278083667158</c:v>
                </c:pt>
                <c:pt idx="2247">
                  <c:v>-1.2817278083667158</c:v>
                </c:pt>
                <c:pt idx="2248">
                  <c:v>-1.2817278083667158</c:v>
                </c:pt>
                <c:pt idx="2249">
                  <c:v>-1.2817278083667158</c:v>
                </c:pt>
                <c:pt idx="2250">
                  <c:v>-1.2817278083667158</c:v>
                </c:pt>
                <c:pt idx="2251">
                  <c:v>-1.2817278083667158</c:v>
                </c:pt>
                <c:pt idx="2252">
                  <c:v>-1.2817278083667158</c:v>
                </c:pt>
                <c:pt idx="2253">
                  <c:v>-1.2817278083667158</c:v>
                </c:pt>
                <c:pt idx="2254">
                  <c:v>-1.2817278083667158</c:v>
                </c:pt>
                <c:pt idx="2255">
                  <c:v>-1.2817278083667158</c:v>
                </c:pt>
                <c:pt idx="2256">
                  <c:v>-1.2817278083667158</c:v>
                </c:pt>
                <c:pt idx="2257">
                  <c:v>-1.2817278083667158</c:v>
                </c:pt>
                <c:pt idx="2258">
                  <c:v>-1.2817278083667158</c:v>
                </c:pt>
                <c:pt idx="2259">
                  <c:v>-1.2817278083667158</c:v>
                </c:pt>
                <c:pt idx="2260">
                  <c:v>-1.2817278083667158</c:v>
                </c:pt>
                <c:pt idx="2261">
                  <c:v>-1.2817278083667158</c:v>
                </c:pt>
                <c:pt idx="2262">
                  <c:v>-1.2817278083667158</c:v>
                </c:pt>
                <c:pt idx="2263">
                  <c:v>-1.2817278083667158</c:v>
                </c:pt>
                <c:pt idx="2264">
                  <c:v>-1.2817278083667158</c:v>
                </c:pt>
                <c:pt idx="2265">
                  <c:v>-1.2817278083667158</c:v>
                </c:pt>
                <c:pt idx="2266">
                  <c:v>-1.2817278083667158</c:v>
                </c:pt>
                <c:pt idx="2267">
                  <c:v>-1.2817278083667158</c:v>
                </c:pt>
                <c:pt idx="2268">
                  <c:v>-1.2817278083667158</c:v>
                </c:pt>
                <c:pt idx="2269">
                  <c:v>-1.2817278083667158</c:v>
                </c:pt>
                <c:pt idx="2270">
                  <c:v>-1.2817278083667158</c:v>
                </c:pt>
                <c:pt idx="2271">
                  <c:v>-1.2817278083667158</c:v>
                </c:pt>
                <c:pt idx="2272">
                  <c:v>-1.2817278083667158</c:v>
                </c:pt>
                <c:pt idx="2273">
                  <c:v>-1.2817278083667158</c:v>
                </c:pt>
                <c:pt idx="2274">
                  <c:v>-1.2817278083667158</c:v>
                </c:pt>
                <c:pt idx="2275">
                  <c:v>-1.2817278083667158</c:v>
                </c:pt>
                <c:pt idx="2276">
                  <c:v>-1.2817278083667158</c:v>
                </c:pt>
                <c:pt idx="2277">
                  <c:v>-1.2817278083667158</c:v>
                </c:pt>
                <c:pt idx="2278">
                  <c:v>-1.2817278083667158</c:v>
                </c:pt>
                <c:pt idx="2279">
                  <c:v>-1.2817278083667158</c:v>
                </c:pt>
                <c:pt idx="2280">
                  <c:v>-1.2817278083667158</c:v>
                </c:pt>
                <c:pt idx="2281">
                  <c:v>-1.2817278083667158</c:v>
                </c:pt>
                <c:pt idx="2282">
                  <c:v>-1.2817278083667158</c:v>
                </c:pt>
                <c:pt idx="2283">
                  <c:v>-1.2817278083667158</c:v>
                </c:pt>
                <c:pt idx="2284">
                  <c:v>-1.2817278083667158</c:v>
                </c:pt>
                <c:pt idx="2285">
                  <c:v>-1.2817278083667158</c:v>
                </c:pt>
                <c:pt idx="2286">
                  <c:v>-1.2817278083667158</c:v>
                </c:pt>
                <c:pt idx="2287">
                  <c:v>-1.2817278083667158</c:v>
                </c:pt>
                <c:pt idx="2288">
                  <c:v>-1.2817278083667158</c:v>
                </c:pt>
                <c:pt idx="2289">
                  <c:v>-1.2817278083667158</c:v>
                </c:pt>
                <c:pt idx="2290">
                  <c:v>-1.2817278083667158</c:v>
                </c:pt>
                <c:pt idx="2291">
                  <c:v>-1.2817278083667158</c:v>
                </c:pt>
                <c:pt idx="2292">
                  <c:v>-1.2817278083667158</c:v>
                </c:pt>
                <c:pt idx="2293">
                  <c:v>-1.2817278083667158</c:v>
                </c:pt>
                <c:pt idx="2294">
                  <c:v>-1.2817278083667158</c:v>
                </c:pt>
                <c:pt idx="2295">
                  <c:v>-1.2817278083667158</c:v>
                </c:pt>
                <c:pt idx="2296">
                  <c:v>-1.2817278083667158</c:v>
                </c:pt>
                <c:pt idx="2297">
                  <c:v>-1.2817278083667158</c:v>
                </c:pt>
                <c:pt idx="2298">
                  <c:v>-1.2817278083667158</c:v>
                </c:pt>
                <c:pt idx="2299">
                  <c:v>-1.2817278083667158</c:v>
                </c:pt>
                <c:pt idx="2300">
                  <c:v>-1.2817278083667158</c:v>
                </c:pt>
                <c:pt idx="2301">
                  <c:v>-1.2817278083667158</c:v>
                </c:pt>
                <c:pt idx="2302">
                  <c:v>-1.2817278083667158</c:v>
                </c:pt>
                <c:pt idx="2303">
                  <c:v>-1.2817278083667158</c:v>
                </c:pt>
                <c:pt idx="2304">
                  <c:v>-1.2817278083667158</c:v>
                </c:pt>
                <c:pt idx="2305">
                  <c:v>-1.2817278083667158</c:v>
                </c:pt>
                <c:pt idx="2306">
                  <c:v>-1.2817278083667158</c:v>
                </c:pt>
                <c:pt idx="2307">
                  <c:v>-1.2817278083667158</c:v>
                </c:pt>
                <c:pt idx="2308">
                  <c:v>-1.2817278083667158</c:v>
                </c:pt>
                <c:pt idx="2309">
                  <c:v>-1.2817278083667158</c:v>
                </c:pt>
                <c:pt idx="2310">
                  <c:v>-1.2817278083667158</c:v>
                </c:pt>
                <c:pt idx="2311">
                  <c:v>-1.2817278083667158</c:v>
                </c:pt>
                <c:pt idx="2312">
                  <c:v>-1.2817278083667158</c:v>
                </c:pt>
                <c:pt idx="2313">
                  <c:v>-1.2817278083667158</c:v>
                </c:pt>
                <c:pt idx="2314">
                  <c:v>-1.2817278083667158</c:v>
                </c:pt>
                <c:pt idx="2315">
                  <c:v>-1.2817278083667158</c:v>
                </c:pt>
                <c:pt idx="2316">
                  <c:v>-1.2817278083667158</c:v>
                </c:pt>
                <c:pt idx="2317">
                  <c:v>-1.2817278083667158</c:v>
                </c:pt>
                <c:pt idx="2318">
                  <c:v>-1.2817278083667158</c:v>
                </c:pt>
                <c:pt idx="2319">
                  <c:v>-1.2817278083667158</c:v>
                </c:pt>
                <c:pt idx="2320">
                  <c:v>-1.2817278083667158</c:v>
                </c:pt>
                <c:pt idx="2321">
                  <c:v>-1.2817278083667158</c:v>
                </c:pt>
                <c:pt idx="2322">
                  <c:v>-1.2817278083667158</c:v>
                </c:pt>
                <c:pt idx="2323">
                  <c:v>-1.2817278083667158</c:v>
                </c:pt>
                <c:pt idx="2324">
                  <c:v>-1.2817278083667158</c:v>
                </c:pt>
                <c:pt idx="2325">
                  <c:v>-1.2817278083667158</c:v>
                </c:pt>
                <c:pt idx="2326">
                  <c:v>-1.2817278083667158</c:v>
                </c:pt>
                <c:pt idx="2327">
                  <c:v>-1.2817278083667158</c:v>
                </c:pt>
                <c:pt idx="2328">
                  <c:v>-1.2817278083667158</c:v>
                </c:pt>
                <c:pt idx="2329">
                  <c:v>-1.2817278083667158</c:v>
                </c:pt>
                <c:pt idx="2330">
                  <c:v>-1.2817278083667158</c:v>
                </c:pt>
                <c:pt idx="2331">
                  <c:v>-1.2817278083667158</c:v>
                </c:pt>
                <c:pt idx="2332">
                  <c:v>-1.2817278083667158</c:v>
                </c:pt>
                <c:pt idx="2333">
                  <c:v>-1.2817278083667158</c:v>
                </c:pt>
                <c:pt idx="2334">
                  <c:v>-1.2817278083667158</c:v>
                </c:pt>
                <c:pt idx="2335">
                  <c:v>-1.2817278083667158</c:v>
                </c:pt>
                <c:pt idx="2336">
                  <c:v>-1.2817278083667158</c:v>
                </c:pt>
                <c:pt idx="2337">
                  <c:v>-1.2817278083667158</c:v>
                </c:pt>
                <c:pt idx="2338">
                  <c:v>-1.2817278083667158</c:v>
                </c:pt>
                <c:pt idx="2339">
                  <c:v>-1.2817278083667158</c:v>
                </c:pt>
                <c:pt idx="2340">
                  <c:v>-1.2817278083667158</c:v>
                </c:pt>
                <c:pt idx="2341">
                  <c:v>-1.2817278083667158</c:v>
                </c:pt>
                <c:pt idx="2342">
                  <c:v>-1.2817278083667158</c:v>
                </c:pt>
                <c:pt idx="2343">
                  <c:v>-1.2817278083667158</c:v>
                </c:pt>
                <c:pt idx="2344">
                  <c:v>-1.2817278083667158</c:v>
                </c:pt>
                <c:pt idx="2345">
                  <c:v>-1.2817278083667158</c:v>
                </c:pt>
                <c:pt idx="2346">
                  <c:v>-1.2817278083667158</c:v>
                </c:pt>
                <c:pt idx="2347">
                  <c:v>-1.2817278083667158</c:v>
                </c:pt>
                <c:pt idx="2348">
                  <c:v>-1.2817278083667158</c:v>
                </c:pt>
                <c:pt idx="2349">
                  <c:v>-1.2817278083667158</c:v>
                </c:pt>
                <c:pt idx="2350">
                  <c:v>-1.2817278083667158</c:v>
                </c:pt>
                <c:pt idx="2351">
                  <c:v>-1.2817278083667158</c:v>
                </c:pt>
                <c:pt idx="2352">
                  <c:v>-1.2817278083667158</c:v>
                </c:pt>
                <c:pt idx="2353">
                  <c:v>-1.2817278083667158</c:v>
                </c:pt>
                <c:pt idx="2354">
                  <c:v>-1.2817278083667158</c:v>
                </c:pt>
                <c:pt idx="2355">
                  <c:v>-1.2817278083667158</c:v>
                </c:pt>
                <c:pt idx="2356">
                  <c:v>-1.2817278083667158</c:v>
                </c:pt>
                <c:pt idx="2357">
                  <c:v>-1.2817278083667158</c:v>
                </c:pt>
                <c:pt idx="2358">
                  <c:v>-1.2817278083667158</c:v>
                </c:pt>
                <c:pt idx="2359">
                  <c:v>-1.2817278083667158</c:v>
                </c:pt>
                <c:pt idx="2360">
                  <c:v>-1.2817278083667158</c:v>
                </c:pt>
                <c:pt idx="2361">
                  <c:v>-1.2817278083667158</c:v>
                </c:pt>
                <c:pt idx="2362">
                  <c:v>-1.2817278083667158</c:v>
                </c:pt>
                <c:pt idx="2363">
                  <c:v>-1.2817278083667158</c:v>
                </c:pt>
                <c:pt idx="2364">
                  <c:v>-1.2817278083667158</c:v>
                </c:pt>
                <c:pt idx="2365">
                  <c:v>-1.2817278083667158</c:v>
                </c:pt>
                <c:pt idx="2366">
                  <c:v>-1.2817278083667158</c:v>
                </c:pt>
                <c:pt idx="2367">
                  <c:v>-1.2817278083667158</c:v>
                </c:pt>
                <c:pt idx="2368">
                  <c:v>-1.2817278083667158</c:v>
                </c:pt>
                <c:pt idx="2369">
                  <c:v>-1.2817278083667158</c:v>
                </c:pt>
                <c:pt idx="2370">
                  <c:v>-1.2817278083667158</c:v>
                </c:pt>
                <c:pt idx="2371">
                  <c:v>-1.2817278083667158</c:v>
                </c:pt>
                <c:pt idx="2372">
                  <c:v>-1.2817278083667158</c:v>
                </c:pt>
                <c:pt idx="2373">
                  <c:v>-1.2817278083667158</c:v>
                </c:pt>
                <c:pt idx="2374">
                  <c:v>-1.2817278083667158</c:v>
                </c:pt>
                <c:pt idx="2375">
                  <c:v>-1.2817278083667158</c:v>
                </c:pt>
                <c:pt idx="2376">
                  <c:v>-1.2817278083667158</c:v>
                </c:pt>
                <c:pt idx="2377">
                  <c:v>-1.2817278083667158</c:v>
                </c:pt>
                <c:pt idx="2378">
                  <c:v>-1.2817278083667158</c:v>
                </c:pt>
                <c:pt idx="2379">
                  <c:v>-1.2817278083667158</c:v>
                </c:pt>
                <c:pt idx="2380">
                  <c:v>-1.2817278083667158</c:v>
                </c:pt>
                <c:pt idx="2381">
                  <c:v>-1.2817278083667158</c:v>
                </c:pt>
                <c:pt idx="2382">
                  <c:v>-1.2817278083667158</c:v>
                </c:pt>
                <c:pt idx="2383">
                  <c:v>-1.2817278083667158</c:v>
                </c:pt>
                <c:pt idx="2384">
                  <c:v>-1.2817278083667158</c:v>
                </c:pt>
                <c:pt idx="2385">
                  <c:v>-1.2817278083667158</c:v>
                </c:pt>
                <c:pt idx="2386">
                  <c:v>-1.2817278083667158</c:v>
                </c:pt>
                <c:pt idx="2387">
                  <c:v>-1.2817278083667158</c:v>
                </c:pt>
                <c:pt idx="2388">
                  <c:v>-1.2817278083667158</c:v>
                </c:pt>
                <c:pt idx="2389">
                  <c:v>-1.2817278083667158</c:v>
                </c:pt>
                <c:pt idx="2390">
                  <c:v>-1.2817278083667158</c:v>
                </c:pt>
                <c:pt idx="2391">
                  <c:v>-1.2817278083667158</c:v>
                </c:pt>
                <c:pt idx="2392">
                  <c:v>-1.2817278083667158</c:v>
                </c:pt>
                <c:pt idx="2393">
                  <c:v>-1.2817278083667158</c:v>
                </c:pt>
                <c:pt idx="2394">
                  <c:v>-1.2817278083667158</c:v>
                </c:pt>
                <c:pt idx="2395">
                  <c:v>-1.2817278083667158</c:v>
                </c:pt>
                <c:pt idx="2396">
                  <c:v>-1.2817278083667158</c:v>
                </c:pt>
                <c:pt idx="2397">
                  <c:v>-1.2817278083667158</c:v>
                </c:pt>
                <c:pt idx="2398">
                  <c:v>-1.2817278083667158</c:v>
                </c:pt>
                <c:pt idx="2399">
                  <c:v>-1.2817278083667158</c:v>
                </c:pt>
                <c:pt idx="2400">
                  <c:v>-1.2817278083667158</c:v>
                </c:pt>
                <c:pt idx="2401">
                  <c:v>-1.2817278083667158</c:v>
                </c:pt>
                <c:pt idx="2402">
                  <c:v>-1.2817278083667158</c:v>
                </c:pt>
                <c:pt idx="2403">
                  <c:v>-1.2817278083667158</c:v>
                </c:pt>
                <c:pt idx="2404">
                  <c:v>-1.2817278083667158</c:v>
                </c:pt>
                <c:pt idx="2405">
                  <c:v>-1.2817278083667158</c:v>
                </c:pt>
                <c:pt idx="2406">
                  <c:v>-1.2817278083667158</c:v>
                </c:pt>
                <c:pt idx="2407">
                  <c:v>-1.2817278083667158</c:v>
                </c:pt>
                <c:pt idx="2408">
                  <c:v>-1.2817278083667158</c:v>
                </c:pt>
                <c:pt idx="2409">
                  <c:v>-1.2817278083667158</c:v>
                </c:pt>
                <c:pt idx="2410">
                  <c:v>-1.2817278083667158</c:v>
                </c:pt>
                <c:pt idx="2411">
                  <c:v>-1.2817278083667158</c:v>
                </c:pt>
                <c:pt idx="2412">
                  <c:v>-1.2817278083667158</c:v>
                </c:pt>
                <c:pt idx="2413">
                  <c:v>-1.2817278083667158</c:v>
                </c:pt>
                <c:pt idx="2414">
                  <c:v>-1.2817278083667158</c:v>
                </c:pt>
                <c:pt idx="2415">
                  <c:v>-1.2817278083667158</c:v>
                </c:pt>
                <c:pt idx="2416">
                  <c:v>-1.2817278083667158</c:v>
                </c:pt>
                <c:pt idx="2417">
                  <c:v>-1.2817278083667158</c:v>
                </c:pt>
                <c:pt idx="2418">
                  <c:v>-1.2817278083667158</c:v>
                </c:pt>
                <c:pt idx="2419">
                  <c:v>-1.2817278083667158</c:v>
                </c:pt>
                <c:pt idx="2420">
                  <c:v>-1.2817278083667158</c:v>
                </c:pt>
                <c:pt idx="2421">
                  <c:v>-1.2817278083667158</c:v>
                </c:pt>
                <c:pt idx="2422">
                  <c:v>-1.2817278083667158</c:v>
                </c:pt>
                <c:pt idx="2423">
                  <c:v>-1.2817278083667158</c:v>
                </c:pt>
                <c:pt idx="2424">
                  <c:v>-1.2817278083667158</c:v>
                </c:pt>
                <c:pt idx="2425">
                  <c:v>-1.2817278083667158</c:v>
                </c:pt>
                <c:pt idx="2426">
                  <c:v>-1.2817278083667158</c:v>
                </c:pt>
                <c:pt idx="2427">
                  <c:v>-1.2817278083667158</c:v>
                </c:pt>
                <c:pt idx="2428">
                  <c:v>-1.2817278083667158</c:v>
                </c:pt>
                <c:pt idx="2429">
                  <c:v>-1.2817278083667158</c:v>
                </c:pt>
                <c:pt idx="2430">
                  <c:v>-1.2817278083667158</c:v>
                </c:pt>
                <c:pt idx="2431">
                  <c:v>-1.2817278083667158</c:v>
                </c:pt>
                <c:pt idx="2432">
                  <c:v>-1.2817278083667158</c:v>
                </c:pt>
                <c:pt idx="2433">
                  <c:v>-1.2817278083667158</c:v>
                </c:pt>
                <c:pt idx="2434">
                  <c:v>-1.2817278083667158</c:v>
                </c:pt>
                <c:pt idx="2435">
                  <c:v>-1.2817278083667158</c:v>
                </c:pt>
                <c:pt idx="2436">
                  <c:v>-1.2817278083667158</c:v>
                </c:pt>
                <c:pt idx="2437">
                  <c:v>-1.2817278083667158</c:v>
                </c:pt>
                <c:pt idx="2438">
                  <c:v>-1.2817278083667158</c:v>
                </c:pt>
                <c:pt idx="2439">
                  <c:v>-1.2817278083667158</c:v>
                </c:pt>
                <c:pt idx="2440">
                  <c:v>-1.2817278083667158</c:v>
                </c:pt>
                <c:pt idx="2441">
                  <c:v>-1.2817278083667158</c:v>
                </c:pt>
                <c:pt idx="2442">
                  <c:v>-1.2817278083667158</c:v>
                </c:pt>
                <c:pt idx="2443">
                  <c:v>-1.2817278083667158</c:v>
                </c:pt>
                <c:pt idx="2444">
                  <c:v>-1.2845572295772367</c:v>
                </c:pt>
                <c:pt idx="2445">
                  <c:v>-1.2845572295772367</c:v>
                </c:pt>
                <c:pt idx="2446">
                  <c:v>-1.2845572295772367</c:v>
                </c:pt>
                <c:pt idx="2447">
                  <c:v>-1.2845572295772367</c:v>
                </c:pt>
                <c:pt idx="2448">
                  <c:v>-1.2845572295772367</c:v>
                </c:pt>
                <c:pt idx="2449">
                  <c:v>-1.2845572295772367</c:v>
                </c:pt>
                <c:pt idx="2450">
                  <c:v>-1.2845572295772367</c:v>
                </c:pt>
                <c:pt idx="2451">
                  <c:v>-1.2845572295772367</c:v>
                </c:pt>
                <c:pt idx="2452">
                  <c:v>-1.2845572295772367</c:v>
                </c:pt>
                <c:pt idx="2453">
                  <c:v>-1.2845572295772367</c:v>
                </c:pt>
                <c:pt idx="2454">
                  <c:v>-1.2845572295772367</c:v>
                </c:pt>
                <c:pt idx="2455">
                  <c:v>-1.2845572295772367</c:v>
                </c:pt>
                <c:pt idx="2456">
                  <c:v>-1.2845572295772367</c:v>
                </c:pt>
                <c:pt idx="2457">
                  <c:v>-1.2845572295772367</c:v>
                </c:pt>
                <c:pt idx="2458">
                  <c:v>-1.2845572295772367</c:v>
                </c:pt>
                <c:pt idx="2459">
                  <c:v>-1.2845572295772367</c:v>
                </c:pt>
                <c:pt idx="2460">
                  <c:v>-1.2845572295772367</c:v>
                </c:pt>
                <c:pt idx="2461">
                  <c:v>-1.2845572295772367</c:v>
                </c:pt>
                <c:pt idx="2462">
                  <c:v>-1.2873866507877612</c:v>
                </c:pt>
                <c:pt idx="2463">
                  <c:v>-1.2873866507877612</c:v>
                </c:pt>
                <c:pt idx="2464">
                  <c:v>-1.2873866507877612</c:v>
                </c:pt>
                <c:pt idx="2465">
                  <c:v>-1.2873866507877612</c:v>
                </c:pt>
                <c:pt idx="2466">
                  <c:v>-1.2873866507877612</c:v>
                </c:pt>
                <c:pt idx="2467">
                  <c:v>-1.2873866507877612</c:v>
                </c:pt>
                <c:pt idx="2468">
                  <c:v>-1.2873866507877612</c:v>
                </c:pt>
                <c:pt idx="2469">
                  <c:v>-1.2902160719982838</c:v>
                </c:pt>
                <c:pt idx="2470">
                  <c:v>-1.2930454932088082</c:v>
                </c:pt>
                <c:pt idx="2471">
                  <c:v>-1.2930454932088082</c:v>
                </c:pt>
                <c:pt idx="2472">
                  <c:v>-1.2930454932088082</c:v>
                </c:pt>
                <c:pt idx="2473">
                  <c:v>-1.2930454932088082</c:v>
                </c:pt>
                <c:pt idx="2474">
                  <c:v>-1.2930454932088082</c:v>
                </c:pt>
                <c:pt idx="2475">
                  <c:v>-1.2930454932088082</c:v>
                </c:pt>
                <c:pt idx="2476">
                  <c:v>-1.2958749144193291</c:v>
                </c:pt>
                <c:pt idx="2477">
                  <c:v>-1.29870433562985</c:v>
                </c:pt>
                <c:pt idx="2478">
                  <c:v>-1.3015337568403709</c:v>
                </c:pt>
                <c:pt idx="2479">
                  <c:v>-1.3015337568403709</c:v>
                </c:pt>
                <c:pt idx="2480">
                  <c:v>-1.3015337568403709</c:v>
                </c:pt>
                <c:pt idx="2481">
                  <c:v>-1.3015337568403709</c:v>
                </c:pt>
                <c:pt idx="2482">
                  <c:v>-1.3015337568403709</c:v>
                </c:pt>
                <c:pt idx="2483">
                  <c:v>-1.3015337568403709</c:v>
                </c:pt>
                <c:pt idx="2484">
                  <c:v>-1.3043631780508935</c:v>
                </c:pt>
                <c:pt idx="2485">
                  <c:v>-1.307192599261418</c:v>
                </c:pt>
                <c:pt idx="2486">
                  <c:v>-1.307192599261418</c:v>
                </c:pt>
                <c:pt idx="2487">
                  <c:v>-1.307192599261418</c:v>
                </c:pt>
                <c:pt idx="2488">
                  <c:v>-1.307192599261418</c:v>
                </c:pt>
                <c:pt idx="2489">
                  <c:v>-1.307192599261418</c:v>
                </c:pt>
                <c:pt idx="2490">
                  <c:v>-1.307192599261418</c:v>
                </c:pt>
                <c:pt idx="2491">
                  <c:v>-1.307192599261418</c:v>
                </c:pt>
                <c:pt idx="2492">
                  <c:v>-1.307192599261418</c:v>
                </c:pt>
                <c:pt idx="2493">
                  <c:v>-1.307192599261418</c:v>
                </c:pt>
                <c:pt idx="2494">
                  <c:v>-1.307192599261418</c:v>
                </c:pt>
                <c:pt idx="2495">
                  <c:v>-1.307192599261418</c:v>
                </c:pt>
                <c:pt idx="2496">
                  <c:v>-1.307192599261418</c:v>
                </c:pt>
                <c:pt idx="2497">
                  <c:v>-1.307192599261418</c:v>
                </c:pt>
                <c:pt idx="2498">
                  <c:v>-1.307192599261418</c:v>
                </c:pt>
                <c:pt idx="2499">
                  <c:v>-1.307192599261418</c:v>
                </c:pt>
                <c:pt idx="2500">
                  <c:v>-1.307192599261418</c:v>
                </c:pt>
                <c:pt idx="2501">
                  <c:v>-1.307192599261418</c:v>
                </c:pt>
                <c:pt idx="2502">
                  <c:v>-1.307192599261418</c:v>
                </c:pt>
                <c:pt idx="2503">
                  <c:v>-1.307192599261418</c:v>
                </c:pt>
                <c:pt idx="2504">
                  <c:v>-1.307192599261418</c:v>
                </c:pt>
                <c:pt idx="2505">
                  <c:v>-1.307192599261418</c:v>
                </c:pt>
                <c:pt idx="2506">
                  <c:v>-1.307192599261418</c:v>
                </c:pt>
                <c:pt idx="2507">
                  <c:v>-1.307192599261418</c:v>
                </c:pt>
                <c:pt idx="2508">
                  <c:v>-1.307192599261418</c:v>
                </c:pt>
                <c:pt idx="2509">
                  <c:v>-1.307192599261418</c:v>
                </c:pt>
                <c:pt idx="2510">
                  <c:v>-1.307192599261418</c:v>
                </c:pt>
                <c:pt idx="2511">
                  <c:v>-1.307192599261418</c:v>
                </c:pt>
                <c:pt idx="2512">
                  <c:v>-1.307192599261418</c:v>
                </c:pt>
                <c:pt idx="2513">
                  <c:v>-1.307192599261418</c:v>
                </c:pt>
                <c:pt idx="2514">
                  <c:v>-1.307192599261418</c:v>
                </c:pt>
                <c:pt idx="2515">
                  <c:v>-1.307192599261418</c:v>
                </c:pt>
                <c:pt idx="2516">
                  <c:v>-1.307192599261418</c:v>
                </c:pt>
                <c:pt idx="2517">
                  <c:v>-1.307192599261418</c:v>
                </c:pt>
                <c:pt idx="2518">
                  <c:v>-1.307192599261418</c:v>
                </c:pt>
                <c:pt idx="2519">
                  <c:v>-1.307192599261418</c:v>
                </c:pt>
                <c:pt idx="2520">
                  <c:v>-1.307192599261418</c:v>
                </c:pt>
                <c:pt idx="2521">
                  <c:v>-1.307192599261418</c:v>
                </c:pt>
                <c:pt idx="2522">
                  <c:v>-1.307192599261418</c:v>
                </c:pt>
                <c:pt idx="2523">
                  <c:v>-1.307192599261418</c:v>
                </c:pt>
                <c:pt idx="2524">
                  <c:v>-1.307192599261418</c:v>
                </c:pt>
                <c:pt idx="2525">
                  <c:v>-1.307192599261418</c:v>
                </c:pt>
                <c:pt idx="2526">
                  <c:v>-1.307192599261418</c:v>
                </c:pt>
                <c:pt idx="2527">
                  <c:v>-1.307192599261418</c:v>
                </c:pt>
                <c:pt idx="2528">
                  <c:v>-1.307192599261418</c:v>
                </c:pt>
                <c:pt idx="2529">
                  <c:v>-1.307192599261418</c:v>
                </c:pt>
                <c:pt idx="2530">
                  <c:v>-1.307192599261418</c:v>
                </c:pt>
                <c:pt idx="2531">
                  <c:v>-1.307192599261418</c:v>
                </c:pt>
                <c:pt idx="2532">
                  <c:v>-1.307192599261418</c:v>
                </c:pt>
                <c:pt idx="2533">
                  <c:v>-1.307192599261418</c:v>
                </c:pt>
                <c:pt idx="2534">
                  <c:v>-1.307192599261418</c:v>
                </c:pt>
                <c:pt idx="2535">
                  <c:v>-1.307192599261418</c:v>
                </c:pt>
                <c:pt idx="2536">
                  <c:v>-1.307192599261418</c:v>
                </c:pt>
                <c:pt idx="2537">
                  <c:v>-1.307192599261418</c:v>
                </c:pt>
                <c:pt idx="2538">
                  <c:v>-1.307192599261418</c:v>
                </c:pt>
                <c:pt idx="2539">
                  <c:v>-1.307192599261418</c:v>
                </c:pt>
                <c:pt idx="2540">
                  <c:v>-1.307192599261418</c:v>
                </c:pt>
                <c:pt idx="2541">
                  <c:v>-1.307192599261418</c:v>
                </c:pt>
                <c:pt idx="2542">
                  <c:v>-1.307192599261418</c:v>
                </c:pt>
                <c:pt idx="2543">
                  <c:v>-1.307192599261418</c:v>
                </c:pt>
                <c:pt idx="2544">
                  <c:v>-1.307192599261418</c:v>
                </c:pt>
                <c:pt idx="2545">
                  <c:v>-1.307192599261418</c:v>
                </c:pt>
                <c:pt idx="2546">
                  <c:v>-1.307192599261418</c:v>
                </c:pt>
                <c:pt idx="2547">
                  <c:v>-1.307192599261418</c:v>
                </c:pt>
                <c:pt idx="2548">
                  <c:v>-1.307192599261418</c:v>
                </c:pt>
                <c:pt idx="2549">
                  <c:v>-1.307192599261418</c:v>
                </c:pt>
                <c:pt idx="2550">
                  <c:v>-1.307192599261418</c:v>
                </c:pt>
                <c:pt idx="2551">
                  <c:v>-1.307192599261418</c:v>
                </c:pt>
                <c:pt idx="2552">
                  <c:v>-1.307192599261418</c:v>
                </c:pt>
                <c:pt idx="2553">
                  <c:v>-1.307192599261418</c:v>
                </c:pt>
                <c:pt idx="2554">
                  <c:v>-1.307192599261418</c:v>
                </c:pt>
                <c:pt idx="2555">
                  <c:v>-1.307192599261418</c:v>
                </c:pt>
                <c:pt idx="2556">
                  <c:v>-1.307192599261418</c:v>
                </c:pt>
                <c:pt idx="2557">
                  <c:v>-1.307192599261418</c:v>
                </c:pt>
                <c:pt idx="2558">
                  <c:v>-1.307192599261418</c:v>
                </c:pt>
                <c:pt idx="2559">
                  <c:v>-1.307192599261418</c:v>
                </c:pt>
                <c:pt idx="2560">
                  <c:v>-1.307192599261418</c:v>
                </c:pt>
                <c:pt idx="2561">
                  <c:v>-1.307192599261418</c:v>
                </c:pt>
                <c:pt idx="2562">
                  <c:v>-1.307192599261418</c:v>
                </c:pt>
                <c:pt idx="2563">
                  <c:v>-1.307192599261418</c:v>
                </c:pt>
                <c:pt idx="2564">
                  <c:v>-1.307192599261418</c:v>
                </c:pt>
                <c:pt idx="2565">
                  <c:v>-1.307192599261418</c:v>
                </c:pt>
                <c:pt idx="2566">
                  <c:v>-1.307192599261418</c:v>
                </c:pt>
                <c:pt idx="2567">
                  <c:v>-1.307192599261418</c:v>
                </c:pt>
                <c:pt idx="2568">
                  <c:v>-1.307192599261418</c:v>
                </c:pt>
                <c:pt idx="2569">
                  <c:v>-1.307192599261418</c:v>
                </c:pt>
                <c:pt idx="2570">
                  <c:v>-1.307192599261418</c:v>
                </c:pt>
                <c:pt idx="2571">
                  <c:v>-1.307192599261418</c:v>
                </c:pt>
                <c:pt idx="2572">
                  <c:v>-1.307192599261418</c:v>
                </c:pt>
                <c:pt idx="2573">
                  <c:v>-1.307192599261418</c:v>
                </c:pt>
                <c:pt idx="2574">
                  <c:v>-1.307192599261418</c:v>
                </c:pt>
                <c:pt idx="2575">
                  <c:v>-1.307192599261418</c:v>
                </c:pt>
                <c:pt idx="2576">
                  <c:v>-1.307192599261418</c:v>
                </c:pt>
                <c:pt idx="2577">
                  <c:v>-1.307192599261418</c:v>
                </c:pt>
                <c:pt idx="2578">
                  <c:v>-1.307192599261418</c:v>
                </c:pt>
                <c:pt idx="2579">
                  <c:v>-1.307192599261418</c:v>
                </c:pt>
                <c:pt idx="2580">
                  <c:v>-1.307192599261418</c:v>
                </c:pt>
                <c:pt idx="2581">
                  <c:v>-1.307192599261418</c:v>
                </c:pt>
                <c:pt idx="2582">
                  <c:v>-1.307192599261418</c:v>
                </c:pt>
                <c:pt idx="2583">
                  <c:v>-1.307192599261418</c:v>
                </c:pt>
                <c:pt idx="2584">
                  <c:v>-1.307192599261418</c:v>
                </c:pt>
                <c:pt idx="2585">
                  <c:v>-1.307192599261418</c:v>
                </c:pt>
                <c:pt idx="2586">
                  <c:v>-1.307192599261418</c:v>
                </c:pt>
                <c:pt idx="2587">
                  <c:v>-1.307192599261418</c:v>
                </c:pt>
                <c:pt idx="2588">
                  <c:v>-1.307192599261418</c:v>
                </c:pt>
                <c:pt idx="2589">
                  <c:v>-1.307192599261418</c:v>
                </c:pt>
                <c:pt idx="2590">
                  <c:v>-1.307192599261418</c:v>
                </c:pt>
                <c:pt idx="2591">
                  <c:v>-1.307192599261418</c:v>
                </c:pt>
                <c:pt idx="2592">
                  <c:v>-1.307192599261418</c:v>
                </c:pt>
                <c:pt idx="2593">
                  <c:v>-1.307192599261418</c:v>
                </c:pt>
                <c:pt idx="2594">
                  <c:v>-1.307192599261418</c:v>
                </c:pt>
                <c:pt idx="2595">
                  <c:v>-1.307192599261418</c:v>
                </c:pt>
                <c:pt idx="2596">
                  <c:v>-1.307192599261418</c:v>
                </c:pt>
                <c:pt idx="2597">
                  <c:v>-1.307192599261418</c:v>
                </c:pt>
                <c:pt idx="2598">
                  <c:v>-1.307192599261418</c:v>
                </c:pt>
                <c:pt idx="2599">
                  <c:v>-1.307192599261418</c:v>
                </c:pt>
                <c:pt idx="2600">
                  <c:v>-1.307192599261418</c:v>
                </c:pt>
                <c:pt idx="2601">
                  <c:v>-1.307192599261418</c:v>
                </c:pt>
                <c:pt idx="2602">
                  <c:v>-1.307192599261418</c:v>
                </c:pt>
                <c:pt idx="2603">
                  <c:v>-1.307192599261418</c:v>
                </c:pt>
                <c:pt idx="2604">
                  <c:v>-1.307192599261418</c:v>
                </c:pt>
                <c:pt idx="2605">
                  <c:v>-1.307192599261418</c:v>
                </c:pt>
                <c:pt idx="2606">
                  <c:v>-1.307192599261418</c:v>
                </c:pt>
                <c:pt idx="2607">
                  <c:v>-1.307192599261418</c:v>
                </c:pt>
                <c:pt idx="2608">
                  <c:v>-1.307192599261418</c:v>
                </c:pt>
                <c:pt idx="2609">
                  <c:v>-1.307192599261418</c:v>
                </c:pt>
                <c:pt idx="2610">
                  <c:v>-1.307192599261418</c:v>
                </c:pt>
                <c:pt idx="2611">
                  <c:v>-1.307192599261418</c:v>
                </c:pt>
                <c:pt idx="2612">
                  <c:v>-1.307192599261418</c:v>
                </c:pt>
                <c:pt idx="2613">
                  <c:v>-1.307192599261418</c:v>
                </c:pt>
                <c:pt idx="2614">
                  <c:v>-1.307192599261418</c:v>
                </c:pt>
                <c:pt idx="2615">
                  <c:v>-1.307192599261418</c:v>
                </c:pt>
                <c:pt idx="2616">
                  <c:v>-1.307192599261418</c:v>
                </c:pt>
                <c:pt idx="2617">
                  <c:v>-1.307192599261418</c:v>
                </c:pt>
                <c:pt idx="2618">
                  <c:v>-1.307192599261418</c:v>
                </c:pt>
                <c:pt idx="2619">
                  <c:v>-1.307192599261418</c:v>
                </c:pt>
                <c:pt idx="2620">
                  <c:v>-1.307192599261418</c:v>
                </c:pt>
                <c:pt idx="2621">
                  <c:v>-1.307192599261418</c:v>
                </c:pt>
                <c:pt idx="2622">
                  <c:v>-1.307192599261418</c:v>
                </c:pt>
                <c:pt idx="2623">
                  <c:v>-1.307192599261418</c:v>
                </c:pt>
                <c:pt idx="2624">
                  <c:v>-1.307192599261418</c:v>
                </c:pt>
                <c:pt idx="2625">
                  <c:v>-1.307192599261418</c:v>
                </c:pt>
                <c:pt idx="2626">
                  <c:v>-1.307192599261418</c:v>
                </c:pt>
                <c:pt idx="2627">
                  <c:v>-1.307192599261418</c:v>
                </c:pt>
                <c:pt idx="2628">
                  <c:v>-1.307192599261418</c:v>
                </c:pt>
                <c:pt idx="2629">
                  <c:v>-1.307192599261418</c:v>
                </c:pt>
                <c:pt idx="2630">
                  <c:v>-1.307192599261418</c:v>
                </c:pt>
                <c:pt idx="2631">
                  <c:v>-1.307192599261418</c:v>
                </c:pt>
                <c:pt idx="2632">
                  <c:v>-1.307192599261418</c:v>
                </c:pt>
                <c:pt idx="2633">
                  <c:v>-1.307192599261418</c:v>
                </c:pt>
                <c:pt idx="2634">
                  <c:v>-1.307192599261418</c:v>
                </c:pt>
                <c:pt idx="2635">
                  <c:v>-1.307192599261418</c:v>
                </c:pt>
                <c:pt idx="2636">
                  <c:v>-1.307192599261418</c:v>
                </c:pt>
                <c:pt idx="2637">
                  <c:v>-1.307192599261418</c:v>
                </c:pt>
                <c:pt idx="2638">
                  <c:v>-1.307192599261418</c:v>
                </c:pt>
                <c:pt idx="2639">
                  <c:v>-1.307192599261418</c:v>
                </c:pt>
                <c:pt idx="2640">
                  <c:v>-1.307192599261418</c:v>
                </c:pt>
                <c:pt idx="2641">
                  <c:v>-1.307192599261418</c:v>
                </c:pt>
                <c:pt idx="2642">
                  <c:v>-1.307192599261418</c:v>
                </c:pt>
                <c:pt idx="2643">
                  <c:v>-1.307192599261418</c:v>
                </c:pt>
                <c:pt idx="2644">
                  <c:v>-1.307192599261418</c:v>
                </c:pt>
                <c:pt idx="2645">
                  <c:v>-1.307192599261418</c:v>
                </c:pt>
                <c:pt idx="2646">
                  <c:v>-1.307192599261418</c:v>
                </c:pt>
                <c:pt idx="2647">
                  <c:v>-1.307192599261418</c:v>
                </c:pt>
                <c:pt idx="2648">
                  <c:v>-1.307192599261418</c:v>
                </c:pt>
                <c:pt idx="2649">
                  <c:v>-1.307192599261418</c:v>
                </c:pt>
                <c:pt idx="2650">
                  <c:v>-1.307192599261418</c:v>
                </c:pt>
                <c:pt idx="2651">
                  <c:v>-1.307192599261418</c:v>
                </c:pt>
                <c:pt idx="2652">
                  <c:v>-1.307192599261418</c:v>
                </c:pt>
                <c:pt idx="2653">
                  <c:v>-1.307192599261418</c:v>
                </c:pt>
                <c:pt idx="2654">
                  <c:v>-1.307192599261418</c:v>
                </c:pt>
                <c:pt idx="2655">
                  <c:v>-1.307192599261418</c:v>
                </c:pt>
                <c:pt idx="2656">
                  <c:v>-1.307192599261418</c:v>
                </c:pt>
                <c:pt idx="2657">
                  <c:v>-1.307192599261418</c:v>
                </c:pt>
                <c:pt idx="2658">
                  <c:v>-1.307192599261418</c:v>
                </c:pt>
                <c:pt idx="2659">
                  <c:v>-1.307192599261418</c:v>
                </c:pt>
                <c:pt idx="2660">
                  <c:v>-1.307192599261418</c:v>
                </c:pt>
                <c:pt idx="2661">
                  <c:v>-1.307192599261418</c:v>
                </c:pt>
                <c:pt idx="2662">
                  <c:v>-1.307192599261418</c:v>
                </c:pt>
                <c:pt idx="2663">
                  <c:v>-1.307192599261418</c:v>
                </c:pt>
                <c:pt idx="2664">
                  <c:v>-1.307192599261418</c:v>
                </c:pt>
                <c:pt idx="2665">
                  <c:v>-1.307192599261418</c:v>
                </c:pt>
                <c:pt idx="2666">
                  <c:v>-1.307192599261418</c:v>
                </c:pt>
                <c:pt idx="2667">
                  <c:v>-1.307192599261418</c:v>
                </c:pt>
                <c:pt idx="2668">
                  <c:v>-1.307192599261418</c:v>
                </c:pt>
                <c:pt idx="2669">
                  <c:v>-1.307192599261418</c:v>
                </c:pt>
                <c:pt idx="2670">
                  <c:v>-1.307192599261418</c:v>
                </c:pt>
                <c:pt idx="2671">
                  <c:v>-1.307192599261418</c:v>
                </c:pt>
                <c:pt idx="2672">
                  <c:v>-1.307192599261418</c:v>
                </c:pt>
                <c:pt idx="2673">
                  <c:v>-1.307192599261418</c:v>
                </c:pt>
                <c:pt idx="2674">
                  <c:v>-1.307192599261418</c:v>
                </c:pt>
                <c:pt idx="2675">
                  <c:v>-1.307192599261418</c:v>
                </c:pt>
                <c:pt idx="2676">
                  <c:v>-1.307192599261418</c:v>
                </c:pt>
                <c:pt idx="2677">
                  <c:v>-1.307192599261418</c:v>
                </c:pt>
                <c:pt idx="2678">
                  <c:v>-1.307192599261418</c:v>
                </c:pt>
                <c:pt idx="2679">
                  <c:v>-1.307192599261418</c:v>
                </c:pt>
                <c:pt idx="2680">
                  <c:v>-1.307192599261418</c:v>
                </c:pt>
                <c:pt idx="2681">
                  <c:v>-1.307192599261418</c:v>
                </c:pt>
                <c:pt idx="2682">
                  <c:v>-1.307192599261418</c:v>
                </c:pt>
                <c:pt idx="2683">
                  <c:v>-1.307192599261418</c:v>
                </c:pt>
                <c:pt idx="2684">
                  <c:v>-1.307192599261418</c:v>
                </c:pt>
                <c:pt idx="2685">
                  <c:v>-1.307192599261418</c:v>
                </c:pt>
                <c:pt idx="2686">
                  <c:v>-1.307192599261418</c:v>
                </c:pt>
                <c:pt idx="2687">
                  <c:v>-1.307192599261418</c:v>
                </c:pt>
                <c:pt idx="2688">
                  <c:v>-1.307192599261418</c:v>
                </c:pt>
                <c:pt idx="2689">
                  <c:v>-1.307192599261418</c:v>
                </c:pt>
                <c:pt idx="2690">
                  <c:v>-1.307192599261418</c:v>
                </c:pt>
                <c:pt idx="2691">
                  <c:v>-1.307192599261418</c:v>
                </c:pt>
                <c:pt idx="2692">
                  <c:v>-1.307192599261418</c:v>
                </c:pt>
                <c:pt idx="2693">
                  <c:v>-1.307192599261418</c:v>
                </c:pt>
                <c:pt idx="2694">
                  <c:v>-1.307192599261418</c:v>
                </c:pt>
                <c:pt idx="2695">
                  <c:v>-1.307192599261418</c:v>
                </c:pt>
                <c:pt idx="2696">
                  <c:v>-1.307192599261418</c:v>
                </c:pt>
                <c:pt idx="2697">
                  <c:v>-1.307192599261418</c:v>
                </c:pt>
                <c:pt idx="2698">
                  <c:v>-1.307192599261418</c:v>
                </c:pt>
                <c:pt idx="2699">
                  <c:v>-1.307192599261418</c:v>
                </c:pt>
                <c:pt idx="2700">
                  <c:v>-1.307192599261418</c:v>
                </c:pt>
                <c:pt idx="2701">
                  <c:v>-1.307192599261418</c:v>
                </c:pt>
                <c:pt idx="2702">
                  <c:v>-1.307192599261418</c:v>
                </c:pt>
                <c:pt idx="2703">
                  <c:v>-1.307192599261418</c:v>
                </c:pt>
                <c:pt idx="2704">
                  <c:v>-1.307192599261418</c:v>
                </c:pt>
                <c:pt idx="2705">
                  <c:v>-1.307192599261418</c:v>
                </c:pt>
                <c:pt idx="2706">
                  <c:v>-1.307192599261418</c:v>
                </c:pt>
                <c:pt idx="2707">
                  <c:v>-1.307192599261418</c:v>
                </c:pt>
                <c:pt idx="2708">
                  <c:v>-1.307192599261418</c:v>
                </c:pt>
                <c:pt idx="2709">
                  <c:v>-1.307192599261418</c:v>
                </c:pt>
                <c:pt idx="2710">
                  <c:v>-1.307192599261418</c:v>
                </c:pt>
                <c:pt idx="2711">
                  <c:v>-1.307192599261418</c:v>
                </c:pt>
                <c:pt idx="2712">
                  <c:v>-1.307192599261418</c:v>
                </c:pt>
                <c:pt idx="2713">
                  <c:v>-1.307192599261418</c:v>
                </c:pt>
                <c:pt idx="2714">
                  <c:v>-1.307192599261418</c:v>
                </c:pt>
                <c:pt idx="2715">
                  <c:v>-1.307192599261418</c:v>
                </c:pt>
                <c:pt idx="2716">
                  <c:v>-1.307192599261418</c:v>
                </c:pt>
                <c:pt idx="2717">
                  <c:v>-1.307192599261418</c:v>
                </c:pt>
                <c:pt idx="2718">
                  <c:v>-1.307192599261418</c:v>
                </c:pt>
                <c:pt idx="2719">
                  <c:v>-1.307192599261418</c:v>
                </c:pt>
                <c:pt idx="2720">
                  <c:v>-1.307192599261418</c:v>
                </c:pt>
                <c:pt idx="2721">
                  <c:v>-1.307192599261418</c:v>
                </c:pt>
                <c:pt idx="2722">
                  <c:v>-1.307192599261418</c:v>
                </c:pt>
                <c:pt idx="2723">
                  <c:v>-1.307192599261418</c:v>
                </c:pt>
                <c:pt idx="2724">
                  <c:v>-1.307192599261418</c:v>
                </c:pt>
                <c:pt idx="2725">
                  <c:v>-1.307192599261418</c:v>
                </c:pt>
                <c:pt idx="2726">
                  <c:v>-1.307192599261418</c:v>
                </c:pt>
                <c:pt idx="2727">
                  <c:v>-1.307192599261418</c:v>
                </c:pt>
                <c:pt idx="2728">
                  <c:v>-1.307192599261418</c:v>
                </c:pt>
                <c:pt idx="2729">
                  <c:v>-1.307192599261418</c:v>
                </c:pt>
                <c:pt idx="2730">
                  <c:v>-1.307192599261418</c:v>
                </c:pt>
                <c:pt idx="2731">
                  <c:v>-1.307192599261418</c:v>
                </c:pt>
                <c:pt idx="2732">
                  <c:v>-1.307192599261418</c:v>
                </c:pt>
                <c:pt idx="2733">
                  <c:v>-1.307192599261418</c:v>
                </c:pt>
                <c:pt idx="2734">
                  <c:v>-1.307192599261418</c:v>
                </c:pt>
                <c:pt idx="2735">
                  <c:v>-1.307192599261418</c:v>
                </c:pt>
                <c:pt idx="2736">
                  <c:v>-1.307192599261418</c:v>
                </c:pt>
                <c:pt idx="2737">
                  <c:v>-1.307192599261418</c:v>
                </c:pt>
                <c:pt idx="2738">
                  <c:v>-1.307192599261418</c:v>
                </c:pt>
                <c:pt idx="2739">
                  <c:v>-1.307192599261418</c:v>
                </c:pt>
                <c:pt idx="2740">
                  <c:v>-1.307192599261418</c:v>
                </c:pt>
                <c:pt idx="2741">
                  <c:v>-1.307192599261418</c:v>
                </c:pt>
                <c:pt idx="2742">
                  <c:v>-1.307192599261418</c:v>
                </c:pt>
                <c:pt idx="2743">
                  <c:v>-1.3100220204719424</c:v>
                </c:pt>
                <c:pt idx="2744">
                  <c:v>-1.312851441682465</c:v>
                </c:pt>
                <c:pt idx="2745">
                  <c:v>-1.3156808628929895</c:v>
                </c:pt>
                <c:pt idx="2746">
                  <c:v>-1.3156808628929895</c:v>
                </c:pt>
                <c:pt idx="2747">
                  <c:v>-1.3185102841035121</c:v>
                </c:pt>
                <c:pt idx="2748">
                  <c:v>-1.3185102841035121</c:v>
                </c:pt>
                <c:pt idx="2749">
                  <c:v>-1.3185102841035121</c:v>
                </c:pt>
                <c:pt idx="2750">
                  <c:v>-1.3185102841035121</c:v>
                </c:pt>
                <c:pt idx="2751">
                  <c:v>-1.3185102841035121</c:v>
                </c:pt>
                <c:pt idx="2752">
                  <c:v>-1.3185102841035121</c:v>
                </c:pt>
                <c:pt idx="2753">
                  <c:v>-1.3185102841035121</c:v>
                </c:pt>
                <c:pt idx="2754">
                  <c:v>-1.3185102841035121</c:v>
                </c:pt>
                <c:pt idx="2755">
                  <c:v>-1.3185102841035121</c:v>
                </c:pt>
                <c:pt idx="2756">
                  <c:v>-1.3185102841035121</c:v>
                </c:pt>
                <c:pt idx="2757">
                  <c:v>-1.3185102841035121</c:v>
                </c:pt>
                <c:pt idx="2758">
                  <c:v>-1.3213397053140366</c:v>
                </c:pt>
                <c:pt idx="2759">
                  <c:v>-1.3241691265245592</c:v>
                </c:pt>
                <c:pt idx="2760">
                  <c:v>-1.3269985477350836</c:v>
                </c:pt>
                <c:pt idx="2761">
                  <c:v>-1.3298279689456063</c:v>
                </c:pt>
                <c:pt idx="2762">
                  <c:v>-1.3326573901561307</c:v>
                </c:pt>
                <c:pt idx="2763">
                  <c:v>-1.3326573901561307</c:v>
                </c:pt>
                <c:pt idx="2764">
                  <c:v>-1.3326573901561307</c:v>
                </c:pt>
                <c:pt idx="2765">
                  <c:v>-1.3326573901561307</c:v>
                </c:pt>
                <c:pt idx="2766">
                  <c:v>-1.3326573901561307</c:v>
                </c:pt>
                <c:pt idx="2767">
                  <c:v>-1.3326573901561307</c:v>
                </c:pt>
                <c:pt idx="2768">
                  <c:v>-1.3326573901561307</c:v>
                </c:pt>
                <c:pt idx="2769">
                  <c:v>-1.3326573901561307</c:v>
                </c:pt>
                <c:pt idx="2770">
                  <c:v>-1.3326573901561307</c:v>
                </c:pt>
                <c:pt idx="2771">
                  <c:v>-1.3326573901561307</c:v>
                </c:pt>
                <c:pt idx="2772">
                  <c:v>-1.3326573901561307</c:v>
                </c:pt>
                <c:pt idx="2773">
                  <c:v>-1.3326573901561307</c:v>
                </c:pt>
                <c:pt idx="2774">
                  <c:v>-1.3326573901561307</c:v>
                </c:pt>
                <c:pt idx="2775">
                  <c:v>-1.3326573901561307</c:v>
                </c:pt>
                <c:pt idx="2776">
                  <c:v>-1.3326573901561307</c:v>
                </c:pt>
                <c:pt idx="2777">
                  <c:v>-1.3326573901561307</c:v>
                </c:pt>
                <c:pt idx="2778">
                  <c:v>-1.3326573901561307</c:v>
                </c:pt>
                <c:pt idx="2779">
                  <c:v>-1.3326573901561307</c:v>
                </c:pt>
                <c:pt idx="2780">
                  <c:v>-1.3326573901561307</c:v>
                </c:pt>
                <c:pt idx="2781">
                  <c:v>-1.3326573901561307</c:v>
                </c:pt>
                <c:pt idx="2782">
                  <c:v>-1.3326573901561307</c:v>
                </c:pt>
                <c:pt idx="2783">
                  <c:v>-1.3326573901561307</c:v>
                </c:pt>
                <c:pt idx="2784">
                  <c:v>-1.3326573901561307</c:v>
                </c:pt>
                <c:pt idx="2785">
                  <c:v>-1.3326573901561307</c:v>
                </c:pt>
                <c:pt idx="2786">
                  <c:v>-1.3326573901561307</c:v>
                </c:pt>
                <c:pt idx="2787">
                  <c:v>-1.3326573901561307</c:v>
                </c:pt>
                <c:pt idx="2788">
                  <c:v>-1.3326573901561307</c:v>
                </c:pt>
                <c:pt idx="2789">
                  <c:v>-1.3326573901561307</c:v>
                </c:pt>
                <c:pt idx="2790">
                  <c:v>-1.3326573901561307</c:v>
                </c:pt>
                <c:pt idx="2791">
                  <c:v>-1.3326573901561307</c:v>
                </c:pt>
                <c:pt idx="2792">
                  <c:v>-1.3326573901561307</c:v>
                </c:pt>
                <c:pt idx="2793">
                  <c:v>-1.3326573901561307</c:v>
                </c:pt>
                <c:pt idx="2794">
                  <c:v>-1.3326573901561307</c:v>
                </c:pt>
                <c:pt idx="2795">
                  <c:v>-1.3326573901561307</c:v>
                </c:pt>
                <c:pt idx="2796">
                  <c:v>-1.3326573901561307</c:v>
                </c:pt>
                <c:pt idx="2797">
                  <c:v>-1.3326573901561307</c:v>
                </c:pt>
                <c:pt idx="2798">
                  <c:v>-1.3326573901561307</c:v>
                </c:pt>
                <c:pt idx="2799">
                  <c:v>-1.3326573901561307</c:v>
                </c:pt>
                <c:pt idx="2800">
                  <c:v>-1.3326573901561307</c:v>
                </c:pt>
                <c:pt idx="2801">
                  <c:v>-1.3326573901561307</c:v>
                </c:pt>
                <c:pt idx="2802">
                  <c:v>-1.3326573901561307</c:v>
                </c:pt>
                <c:pt idx="2803">
                  <c:v>-1.3326573901561307</c:v>
                </c:pt>
                <c:pt idx="2804">
                  <c:v>-1.3326573901561307</c:v>
                </c:pt>
                <c:pt idx="2805">
                  <c:v>-1.3326573901561307</c:v>
                </c:pt>
                <c:pt idx="2806">
                  <c:v>-1.3326573901561307</c:v>
                </c:pt>
                <c:pt idx="2807">
                  <c:v>-1.3326573901561307</c:v>
                </c:pt>
                <c:pt idx="2808">
                  <c:v>-1.3326573901561307</c:v>
                </c:pt>
                <c:pt idx="2809">
                  <c:v>-1.3326573901561307</c:v>
                </c:pt>
                <c:pt idx="2810">
                  <c:v>-1.3326573901561307</c:v>
                </c:pt>
                <c:pt idx="2811">
                  <c:v>-1.3326573901561307</c:v>
                </c:pt>
                <c:pt idx="2812">
                  <c:v>-1.3326573901561307</c:v>
                </c:pt>
                <c:pt idx="2813">
                  <c:v>-1.3326573901561307</c:v>
                </c:pt>
                <c:pt idx="2814">
                  <c:v>-1.3326573901561307</c:v>
                </c:pt>
                <c:pt idx="2815">
                  <c:v>-1.3326573901561307</c:v>
                </c:pt>
                <c:pt idx="2816">
                  <c:v>-1.3326573901561307</c:v>
                </c:pt>
                <c:pt idx="2817">
                  <c:v>-1.3326573901561307</c:v>
                </c:pt>
                <c:pt idx="2818">
                  <c:v>-1.3326573901561307</c:v>
                </c:pt>
                <c:pt idx="2819">
                  <c:v>-1.3326573901561307</c:v>
                </c:pt>
                <c:pt idx="2820">
                  <c:v>-1.3326573901561307</c:v>
                </c:pt>
                <c:pt idx="2821">
                  <c:v>-1.3326573901561307</c:v>
                </c:pt>
                <c:pt idx="2822">
                  <c:v>-1.3326573901561307</c:v>
                </c:pt>
                <c:pt idx="2823">
                  <c:v>-1.3326573901561307</c:v>
                </c:pt>
                <c:pt idx="2824">
                  <c:v>-1.3326573901561307</c:v>
                </c:pt>
                <c:pt idx="2825">
                  <c:v>-1.3326573901561307</c:v>
                </c:pt>
                <c:pt idx="2826">
                  <c:v>-1.3326573901561307</c:v>
                </c:pt>
                <c:pt idx="2827">
                  <c:v>-1.3326573901561307</c:v>
                </c:pt>
                <c:pt idx="2828">
                  <c:v>-1.3326573901561307</c:v>
                </c:pt>
                <c:pt idx="2829">
                  <c:v>-1.3326573901561307</c:v>
                </c:pt>
                <c:pt idx="2830">
                  <c:v>-1.3326573901561307</c:v>
                </c:pt>
                <c:pt idx="2831">
                  <c:v>-1.3326573901561307</c:v>
                </c:pt>
                <c:pt idx="2832">
                  <c:v>-1.3326573901561307</c:v>
                </c:pt>
                <c:pt idx="2833">
                  <c:v>-1.3326573901561307</c:v>
                </c:pt>
                <c:pt idx="2834">
                  <c:v>-1.3326573901561307</c:v>
                </c:pt>
                <c:pt idx="2835">
                  <c:v>-1.3326573901561307</c:v>
                </c:pt>
                <c:pt idx="2836">
                  <c:v>-1.3326573901561307</c:v>
                </c:pt>
                <c:pt idx="2837">
                  <c:v>-1.3326573901561307</c:v>
                </c:pt>
                <c:pt idx="2838">
                  <c:v>-1.3326573901561307</c:v>
                </c:pt>
                <c:pt idx="2839">
                  <c:v>-1.3326573901561307</c:v>
                </c:pt>
                <c:pt idx="2840">
                  <c:v>-1.3326573901561307</c:v>
                </c:pt>
                <c:pt idx="2841">
                  <c:v>-1.3326573901561307</c:v>
                </c:pt>
                <c:pt idx="2842">
                  <c:v>-1.3326573901561307</c:v>
                </c:pt>
                <c:pt idx="2843">
                  <c:v>-1.3326573901561307</c:v>
                </c:pt>
                <c:pt idx="2844">
                  <c:v>-1.3326573901561307</c:v>
                </c:pt>
                <c:pt idx="2845">
                  <c:v>-1.3326573901561307</c:v>
                </c:pt>
                <c:pt idx="2846">
                  <c:v>-1.3326573901561307</c:v>
                </c:pt>
                <c:pt idx="2847">
                  <c:v>-1.3326573901561307</c:v>
                </c:pt>
                <c:pt idx="2848">
                  <c:v>-1.3326573901561307</c:v>
                </c:pt>
                <c:pt idx="2849">
                  <c:v>-1.3326573901561307</c:v>
                </c:pt>
                <c:pt idx="2850">
                  <c:v>-1.3326573901561307</c:v>
                </c:pt>
                <c:pt idx="2851">
                  <c:v>-1.3326573901561307</c:v>
                </c:pt>
                <c:pt idx="2852">
                  <c:v>-1.3326573901561307</c:v>
                </c:pt>
                <c:pt idx="2853">
                  <c:v>-1.3326573901561307</c:v>
                </c:pt>
                <c:pt idx="2854">
                  <c:v>-1.3326573901561307</c:v>
                </c:pt>
                <c:pt idx="2855">
                  <c:v>-1.3326573901561307</c:v>
                </c:pt>
                <c:pt idx="2856">
                  <c:v>-1.3326573901561307</c:v>
                </c:pt>
                <c:pt idx="2857">
                  <c:v>-1.3326573901561307</c:v>
                </c:pt>
                <c:pt idx="2858">
                  <c:v>-1.3326573901561307</c:v>
                </c:pt>
                <c:pt idx="2859">
                  <c:v>-1.3326573901561307</c:v>
                </c:pt>
                <c:pt idx="2860">
                  <c:v>-1.3326573901561307</c:v>
                </c:pt>
                <c:pt idx="2861">
                  <c:v>-1.3326573901561307</c:v>
                </c:pt>
                <c:pt idx="2862">
                  <c:v>-1.3326573901561307</c:v>
                </c:pt>
                <c:pt idx="2863">
                  <c:v>-1.3326573901561307</c:v>
                </c:pt>
                <c:pt idx="2864">
                  <c:v>-1.3326573901561307</c:v>
                </c:pt>
                <c:pt idx="2865">
                  <c:v>-1.3326573901561307</c:v>
                </c:pt>
                <c:pt idx="2866">
                  <c:v>-1.3326573901561307</c:v>
                </c:pt>
                <c:pt idx="2867">
                  <c:v>-1.3326573901561307</c:v>
                </c:pt>
                <c:pt idx="2868">
                  <c:v>-1.3326573901561307</c:v>
                </c:pt>
                <c:pt idx="2869">
                  <c:v>-1.3326573901561307</c:v>
                </c:pt>
                <c:pt idx="2870">
                  <c:v>-1.3326573901561307</c:v>
                </c:pt>
                <c:pt idx="2871">
                  <c:v>-1.3326573901561307</c:v>
                </c:pt>
                <c:pt idx="2872">
                  <c:v>-1.3326573901561307</c:v>
                </c:pt>
                <c:pt idx="2873">
                  <c:v>-1.3326573901561307</c:v>
                </c:pt>
                <c:pt idx="2874">
                  <c:v>-1.3326573901561307</c:v>
                </c:pt>
                <c:pt idx="2875">
                  <c:v>-1.3326573901561307</c:v>
                </c:pt>
                <c:pt idx="2876">
                  <c:v>-1.3326573901561307</c:v>
                </c:pt>
                <c:pt idx="2877">
                  <c:v>-1.3326573901561307</c:v>
                </c:pt>
                <c:pt idx="2878">
                  <c:v>-1.3326573901561307</c:v>
                </c:pt>
                <c:pt idx="2879">
                  <c:v>-1.3326573901561307</c:v>
                </c:pt>
                <c:pt idx="2880">
                  <c:v>-1.3326573901561307</c:v>
                </c:pt>
                <c:pt idx="2881">
                  <c:v>-1.3326573901561307</c:v>
                </c:pt>
                <c:pt idx="2882">
                  <c:v>-1.3326573901561307</c:v>
                </c:pt>
                <c:pt idx="2883">
                  <c:v>-1.3326573901561307</c:v>
                </c:pt>
                <c:pt idx="2884">
                  <c:v>-1.3326573901561307</c:v>
                </c:pt>
                <c:pt idx="2885">
                  <c:v>-1.3326573901561307</c:v>
                </c:pt>
                <c:pt idx="2886">
                  <c:v>-1.3326573901561307</c:v>
                </c:pt>
                <c:pt idx="2887">
                  <c:v>-1.3326573901561307</c:v>
                </c:pt>
                <c:pt idx="2888">
                  <c:v>-1.3326573901561307</c:v>
                </c:pt>
                <c:pt idx="2889">
                  <c:v>-1.3326573901561307</c:v>
                </c:pt>
                <c:pt idx="2890">
                  <c:v>-1.3326573901561307</c:v>
                </c:pt>
                <c:pt idx="2891">
                  <c:v>-1.3326573901561307</c:v>
                </c:pt>
                <c:pt idx="2892">
                  <c:v>-1.3326573901561307</c:v>
                </c:pt>
                <c:pt idx="2893">
                  <c:v>-1.3326573901561307</c:v>
                </c:pt>
                <c:pt idx="2894">
                  <c:v>-1.3326573901561307</c:v>
                </c:pt>
                <c:pt idx="2895">
                  <c:v>-1.3326573901561307</c:v>
                </c:pt>
                <c:pt idx="2896">
                  <c:v>-1.3326573901561307</c:v>
                </c:pt>
                <c:pt idx="2897">
                  <c:v>-1.3326573901561307</c:v>
                </c:pt>
                <c:pt idx="2898">
                  <c:v>-1.3326573901561307</c:v>
                </c:pt>
                <c:pt idx="2899">
                  <c:v>-1.3326573901561307</c:v>
                </c:pt>
                <c:pt idx="2900">
                  <c:v>-1.3326573901561307</c:v>
                </c:pt>
                <c:pt idx="2901">
                  <c:v>-1.3326573901561307</c:v>
                </c:pt>
                <c:pt idx="2902">
                  <c:v>-1.3326573901561307</c:v>
                </c:pt>
                <c:pt idx="2903">
                  <c:v>-1.3326573901561307</c:v>
                </c:pt>
                <c:pt idx="2904">
                  <c:v>-1.3326573901561307</c:v>
                </c:pt>
                <c:pt idx="2905">
                  <c:v>-1.3326573901561307</c:v>
                </c:pt>
                <c:pt idx="2906">
                  <c:v>-1.3326573901561307</c:v>
                </c:pt>
                <c:pt idx="2907">
                  <c:v>-1.3326573901561307</c:v>
                </c:pt>
                <c:pt idx="2908">
                  <c:v>-1.3326573901561307</c:v>
                </c:pt>
                <c:pt idx="2909">
                  <c:v>-1.3326573901561307</c:v>
                </c:pt>
                <c:pt idx="2910">
                  <c:v>-1.3326573901561307</c:v>
                </c:pt>
                <c:pt idx="2911">
                  <c:v>-1.3326573901561307</c:v>
                </c:pt>
                <c:pt idx="2912">
                  <c:v>-1.3326573901561307</c:v>
                </c:pt>
                <c:pt idx="2913">
                  <c:v>-1.3326573901561307</c:v>
                </c:pt>
                <c:pt idx="2914">
                  <c:v>-1.3326573901561307</c:v>
                </c:pt>
                <c:pt idx="2915">
                  <c:v>-1.3326573901561307</c:v>
                </c:pt>
                <c:pt idx="2916">
                  <c:v>-1.3326573901561307</c:v>
                </c:pt>
                <c:pt idx="2917">
                  <c:v>-1.3354868113666551</c:v>
                </c:pt>
                <c:pt idx="2918">
                  <c:v>-1.3383162325771778</c:v>
                </c:pt>
                <c:pt idx="2919">
                  <c:v>-1.3411456537877022</c:v>
                </c:pt>
                <c:pt idx="2920">
                  <c:v>-1.3439750749982249</c:v>
                </c:pt>
                <c:pt idx="2921">
                  <c:v>-1.3468044962087493</c:v>
                </c:pt>
                <c:pt idx="2922">
                  <c:v>-1.3468044962087493</c:v>
                </c:pt>
                <c:pt idx="2923">
                  <c:v>-1.3468044962087493</c:v>
                </c:pt>
                <c:pt idx="2924">
                  <c:v>-1.3468044962087493</c:v>
                </c:pt>
                <c:pt idx="2925">
                  <c:v>-1.3468044962087493</c:v>
                </c:pt>
                <c:pt idx="2926">
                  <c:v>-1.3468044962087493</c:v>
                </c:pt>
                <c:pt idx="2927">
                  <c:v>-1.3468044962087493</c:v>
                </c:pt>
                <c:pt idx="2928">
                  <c:v>-1.3468044962087493</c:v>
                </c:pt>
                <c:pt idx="2929">
                  <c:v>-1.3468044962087493</c:v>
                </c:pt>
                <c:pt idx="2930">
                  <c:v>-1.3468044962087493</c:v>
                </c:pt>
                <c:pt idx="2931">
                  <c:v>-1.3468044962087493</c:v>
                </c:pt>
                <c:pt idx="2932">
                  <c:v>-1.3468044962087493</c:v>
                </c:pt>
                <c:pt idx="2933">
                  <c:v>-1.3468044962087493</c:v>
                </c:pt>
                <c:pt idx="2934">
                  <c:v>-1.3468044962087493</c:v>
                </c:pt>
                <c:pt idx="2935">
                  <c:v>-1.3468044962087493</c:v>
                </c:pt>
                <c:pt idx="2936">
                  <c:v>-1.3468044962087493</c:v>
                </c:pt>
                <c:pt idx="2937">
                  <c:v>-1.3468044962087493</c:v>
                </c:pt>
                <c:pt idx="2938">
                  <c:v>-1.3468044962087493</c:v>
                </c:pt>
                <c:pt idx="2939">
                  <c:v>-1.3468044962087493</c:v>
                </c:pt>
                <c:pt idx="2940">
                  <c:v>-1.3468044962087493</c:v>
                </c:pt>
                <c:pt idx="2941">
                  <c:v>-1.3468044962087493</c:v>
                </c:pt>
                <c:pt idx="2942">
                  <c:v>-1.3468044962087493</c:v>
                </c:pt>
                <c:pt idx="2943">
                  <c:v>-1.3468044962087493</c:v>
                </c:pt>
                <c:pt idx="2944">
                  <c:v>-1.3468044962087493</c:v>
                </c:pt>
                <c:pt idx="2945">
                  <c:v>-1.3468044962087493</c:v>
                </c:pt>
                <c:pt idx="2946">
                  <c:v>-1.3468044962087493</c:v>
                </c:pt>
                <c:pt idx="2947">
                  <c:v>-1.3468044962087493</c:v>
                </c:pt>
                <c:pt idx="2948">
                  <c:v>-1.3468044962087493</c:v>
                </c:pt>
                <c:pt idx="2949">
                  <c:v>-1.3468044962087493</c:v>
                </c:pt>
                <c:pt idx="2950">
                  <c:v>-1.3468044962087493</c:v>
                </c:pt>
                <c:pt idx="2951">
                  <c:v>-1.3468044962087493</c:v>
                </c:pt>
                <c:pt idx="2952">
                  <c:v>-1.3468044962087493</c:v>
                </c:pt>
                <c:pt idx="2953">
                  <c:v>-1.3468044962087493</c:v>
                </c:pt>
                <c:pt idx="2954">
                  <c:v>-1.3468044962087493</c:v>
                </c:pt>
                <c:pt idx="2955">
                  <c:v>-1.3468044962087493</c:v>
                </c:pt>
                <c:pt idx="2956">
                  <c:v>-1.3468044962087493</c:v>
                </c:pt>
                <c:pt idx="2957">
                  <c:v>-1.3468044962087493</c:v>
                </c:pt>
                <c:pt idx="2958">
                  <c:v>-1.3468044962087493</c:v>
                </c:pt>
                <c:pt idx="2959">
                  <c:v>-1.3468044962087493</c:v>
                </c:pt>
                <c:pt idx="2960">
                  <c:v>-1.3468044962087493</c:v>
                </c:pt>
                <c:pt idx="2961">
                  <c:v>-1.3468044962087493</c:v>
                </c:pt>
                <c:pt idx="2962">
                  <c:v>-1.3468044962087493</c:v>
                </c:pt>
                <c:pt idx="2963">
                  <c:v>-1.3468044962087493</c:v>
                </c:pt>
                <c:pt idx="2964">
                  <c:v>-1.3468044962087493</c:v>
                </c:pt>
                <c:pt idx="2965">
                  <c:v>-1.3468044962087493</c:v>
                </c:pt>
                <c:pt idx="2966">
                  <c:v>-1.3468044962087493</c:v>
                </c:pt>
                <c:pt idx="2967">
                  <c:v>-1.3468044962087493</c:v>
                </c:pt>
                <c:pt idx="2968">
                  <c:v>-1.3468044962087493</c:v>
                </c:pt>
                <c:pt idx="2969">
                  <c:v>-1.3468044962087493</c:v>
                </c:pt>
                <c:pt idx="2970">
                  <c:v>-1.3468044962087493</c:v>
                </c:pt>
                <c:pt idx="2971">
                  <c:v>-1.3468044962087493</c:v>
                </c:pt>
                <c:pt idx="2972">
                  <c:v>-1.3468044962087493</c:v>
                </c:pt>
                <c:pt idx="2973">
                  <c:v>-1.3468044962087493</c:v>
                </c:pt>
                <c:pt idx="2974">
                  <c:v>-1.3468044962087493</c:v>
                </c:pt>
                <c:pt idx="2975">
                  <c:v>-1.3468044962087493</c:v>
                </c:pt>
                <c:pt idx="2976">
                  <c:v>-1.3468044962087493</c:v>
                </c:pt>
                <c:pt idx="2977">
                  <c:v>-1.3468044962087493</c:v>
                </c:pt>
                <c:pt idx="2978">
                  <c:v>-1.3468044962087493</c:v>
                </c:pt>
                <c:pt idx="2979">
                  <c:v>-1.3468044962087493</c:v>
                </c:pt>
                <c:pt idx="2980">
                  <c:v>-1.3468044962087493</c:v>
                </c:pt>
                <c:pt idx="2981">
                  <c:v>-1.3468044962087493</c:v>
                </c:pt>
                <c:pt idx="2982">
                  <c:v>-1.3468044962087493</c:v>
                </c:pt>
                <c:pt idx="2983">
                  <c:v>-1.3468044962087493</c:v>
                </c:pt>
                <c:pt idx="2984">
                  <c:v>-1.3468044962087493</c:v>
                </c:pt>
                <c:pt idx="2985">
                  <c:v>-1.3468044962087493</c:v>
                </c:pt>
                <c:pt idx="2986">
                  <c:v>-1.3468044962087493</c:v>
                </c:pt>
                <c:pt idx="2987">
                  <c:v>-1.3468044962087493</c:v>
                </c:pt>
                <c:pt idx="2988">
                  <c:v>-1.3468044962087493</c:v>
                </c:pt>
                <c:pt idx="2989">
                  <c:v>-1.3468044962087493</c:v>
                </c:pt>
                <c:pt idx="2990">
                  <c:v>-1.3468044962087493</c:v>
                </c:pt>
                <c:pt idx="2991">
                  <c:v>-1.3468044962087493</c:v>
                </c:pt>
                <c:pt idx="2992">
                  <c:v>-1.3468044962087493</c:v>
                </c:pt>
                <c:pt idx="2993">
                  <c:v>-1.3468044962087493</c:v>
                </c:pt>
                <c:pt idx="2994">
                  <c:v>-1.3468044962087493</c:v>
                </c:pt>
                <c:pt idx="2995">
                  <c:v>-1.3468044962087493</c:v>
                </c:pt>
                <c:pt idx="2996">
                  <c:v>-1.3468044962087493</c:v>
                </c:pt>
                <c:pt idx="2997">
                  <c:v>-1.3468044962087493</c:v>
                </c:pt>
                <c:pt idx="2998">
                  <c:v>-1.3468044962087493</c:v>
                </c:pt>
                <c:pt idx="2999">
                  <c:v>-1.3468044962087493</c:v>
                </c:pt>
                <c:pt idx="3000">
                  <c:v>-1.3468044962087493</c:v>
                </c:pt>
                <c:pt idx="3001">
                  <c:v>-1.3468044962087493</c:v>
                </c:pt>
                <c:pt idx="3002">
                  <c:v>-1.3468044962087493</c:v>
                </c:pt>
                <c:pt idx="3003">
                  <c:v>-1.3468044962087493</c:v>
                </c:pt>
                <c:pt idx="3004">
                  <c:v>-1.3468044962087493</c:v>
                </c:pt>
                <c:pt idx="3005">
                  <c:v>-1.3468044962087493</c:v>
                </c:pt>
                <c:pt idx="3006">
                  <c:v>-1.3468044962087493</c:v>
                </c:pt>
                <c:pt idx="3007">
                  <c:v>-1.3468044962087493</c:v>
                </c:pt>
                <c:pt idx="3008">
                  <c:v>-1.3468044962087493</c:v>
                </c:pt>
                <c:pt idx="3009">
                  <c:v>-1.3468044962087493</c:v>
                </c:pt>
                <c:pt idx="3010">
                  <c:v>-1.3468044962087493</c:v>
                </c:pt>
                <c:pt idx="3011">
                  <c:v>-1.3468044962087493</c:v>
                </c:pt>
                <c:pt idx="3012">
                  <c:v>-1.3468044962087493</c:v>
                </c:pt>
                <c:pt idx="3013">
                  <c:v>-1.3468044962087493</c:v>
                </c:pt>
                <c:pt idx="3014">
                  <c:v>-1.3468044962087493</c:v>
                </c:pt>
                <c:pt idx="3015">
                  <c:v>-1.3468044962087493</c:v>
                </c:pt>
                <c:pt idx="3016">
                  <c:v>-1.3468044962087493</c:v>
                </c:pt>
                <c:pt idx="3017">
                  <c:v>-1.3468044962087493</c:v>
                </c:pt>
                <c:pt idx="3018">
                  <c:v>-1.3468044962087493</c:v>
                </c:pt>
                <c:pt idx="3019">
                  <c:v>-1.3468044962087493</c:v>
                </c:pt>
                <c:pt idx="3020">
                  <c:v>-1.3468044962087493</c:v>
                </c:pt>
                <c:pt idx="3021">
                  <c:v>-1.3468044962087493</c:v>
                </c:pt>
                <c:pt idx="3022">
                  <c:v>-1.3468044962087493</c:v>
                </c:pt>
                <c:pt idx="3023">
                  <c:v>-1.3468044962087493</c:v>
                </c:pt>
                <c:pt idx="3024">
                  <c:v>-1.3468044962087493</c:v>
                </c:pt>
                <c:pt idx="3025">
                  <c:v>-1.3468044962087493</c:v>
                </c:pt>
                <c:pt idx="3026">
                  <c:v>-1.3468044962087493</c:v>
                </c:pt>
                <c:pt idx="3027">
                  <c:v>-1.3468044962087493</c:v>
                </c:pt>
                <c:pt idx="3028">
                  <c:v>-1.3468044962087493</c:v>
                </c:pt>
                <c:pt idx="3029">
                  <c:v>-1.3468044962087493</c:v>
                </c:pt>
                <c:pt idx="3030">
                  <c:v>-1.3468044962087493</c:v>
                </c:pt>
                <c:pt idx="3031">
                  <c:v>-1.3468044962087493</c:v>
                </c:pt>
                <c:pt idx="3032">
                  <c:v>-1.3468044962087493</c:v>
                </c:pt>
                <c:pt idx="3033">
                  <c:v>-1.3468044962087493</c:v>
                </c:pt>
                <c:pt idx="3034">
                  <c:v>-1.3468044962087493</c:v>
                </c:pt>
                <c:pt idx="3035">
                  <c:v>-1.3496339174192737</c:v>
                </c:pt>
                <c:pt idx="3036">
                  <c:v>-1.3496339174192737</c:v>
                </c:pt>
                <c:pt idx="3037">
                  <c:v>-1.3524633386297964</c:v>
                </c:pt>
                <c:pt idx="3038">
                  <c:v>-1.3524633386297964</c:v>
                </c:pt>
                <c:pt idx="3039">
                  <c:v>-1.3524633386297964</c:v>
                </c:pt>
                <c:pt idx="3040">
                  <c:v>-1.3524633386297964</c:v>
                </c:pt>
                <c:pt idx="3041">
                  <c:v>-1.3524633386297964</c:v>
                </c:pt>
                <c:pt idx="3042">
                  <c:v>-1.3524633386297964</c:v>
                </c:pt>
                <c:pt idx="3043">
                  <c:v>-1.3552927598403208</c:v>
                </c:pt>
                <c:pt idx="3044">
                  <c:v>-1.3552927598403208</c:v>
                </c:pt>
                <c:pt idx="3045">
                  <c:v>-1.3552927598403208</c:v>
                </c:pt>
                <c:pt idx="3046">
                  <c:v>-1.3552927598403208</c:v>
                </c:pt>
                <c:pt idx="3047">
                  <c:v>-1.3552927598403208</c:v>
                </c:pt>
                <c:pt idx="3048">
                  <c:v>-1.3552927598403208</c:v>
                </c:pt>
                <c:pt idx="3049">
                  <c:v>-1.3552927598403208</c:v>
                </c:pt>
                <c:pt idx="3050">
                  <c:v>-1.3552927598403208</c:v>
                </c:pt>
                <c:pt idx="3051">
                  <c:v>-1.3552927598403208</c:v>
                </c:pt>
                <c:pt idx="3052">
                  <c:v>-1.3552927598403208</c:v>
                </c:pt>
                <c:pt idx="3053">
                  <c:v>-1.3552927598403208</c:v>
                </c:pt>
                <c:pt idx="3054">
                  <c:v>-1.3552927598403208</c:v>
                </c:pt>
                <c:pt idx="3055">
                  <c:v>-1.3552927598403208</c:v>
                </c:pt>
                <c:pt idx="3056">
                  <c:v>-1.3552927598403208</c:v>
                </c:pt>
                <c:pt idx="3057">
                  <c:v>-1.3552927598403208</c:v>
                </c:pt>
                <c:pt idx="3058">
                  <c:v>-1.3552927598403208</c:v>
                </c:pt>
                <c:pt idx="3059">
                  <c:v>-1.3552927598403208</c:v>
                </c:pt>
                <c:pt idx="3060">
                  <c:v>-1.3552927598403208</c:v>
                </c:pt>
                <c:pt idx="3061">
                  <c:v>-1.3552927598403208</c:v>
                </c:pt>
                <c:pt idx="3062">
                  <c:v>-1.3552927598403208</c:v>
                </c:pt>
                <c:pt idx="3063">
                  <c:v>-1.3552927598403208</c:v>
                </c:pt>
                <c:pt idx="3064">
                  <c:v>-1.3552927598403208</c:v>
                </c:pt>
                <c:pt idx="3065">
                  <c:v>-1.3552927598403208</c:v>
                </c:pt>
                <c:pt idx="3066">
                  <c:v>-1.3552927598403208</c:v>
                </c:pt>
                <c:pt idx="3067">
                  <c:v>-1.3552927598403208</c:v>
                </c:pt>
                <c:pt idx="3068">
                  <c:v>-1.3552927598403208</c:v>
                </c:pt>
                <c:pt idx="3069">
                  <c:v>-1.3552927598403208</c:v>
                </c:pt>
                <c:pt idx="3070">
                  <c:v>-1.3552927598403208</c:v>
                </c:pt>
                <c:pt idx="3071">
                  <c:v>-1.3552927598403208</c:v>
                </c:pt>
                <c:pt idx="3072">
                  <c:v>-1.3552927598403208</c:v>
                </c:pt>
                <c:pt idx="3073">
                  <c:v>-1.3552927598403208</c:v>
                </c:pt>
                <c:pt idx="3074">
                  <c:v>-1.3552927598403208</c:v>
                </c:pt>
                <c:pt idx="3075">
                  <c:v>-1.3552927598403208</c:v>
                </c:pt>
                <c:pt idx="3076">
                  <c:v>-1.3552927598403208</c:v>
                </c:pt>
                <c:pt idx="3077">
                  <c:v>-1.3552927598403208</c:v>
                </c:pt>
                <c:pt idx="3078">
                  <c:v>-1.3552927598403208</c:v>
                </c:pt>
                <c:pt idx="3079">
                  <c:v>-1.3552927598403208</c:v>
                </c:pt>
                <c:pt idx="3080">
                  <c:v>-1.3552927598403208</c:v>
                </c:pt>
                <c:pt idx="3081">
                  <c:v>-1.3552927598403208</c:v>
                </c:pt>
                <c:pt idx="3082">
                  <c:v>-1.3552927598403208</c:v>
                </c:pt>
                <c:pt idx="3083">
                  <c:v>-1.3552927598403208</c:v>
                </c:pt>
                <c:pt idx="3084">
                  <c:v>-1.3552927598403208</c:v>
                </c:pt>
                <c:pt idx="3085">
                  <c:v>-1.3552927598403208</c:v>
                </c:pt>
                <c:pt idx="3086">
                  <c:v>-1.3552927598403208</c:v>
                </c:pt>
                <c:pt idx="3087">
                  <c:v>-1.3552927598403208</c:v>
                </c:pt>
                <c:pt idx="3088">
                  <c:v>-1.3552927598403208</c:v>
                </c:pt>
                <c:pt idx="3089">
                  <c:v>-1.3552927598403208</c:v>
                </c:pt>
                <c:pt idx="3090">
                  <c:v>-1.3552927598403208</c:v>
                </c:pt>
                <c:pt idx="3091">
                  <c:v>-1.3552927598403208</c:v>
                </c:pt>
                <c:pt idx="3092">
                  <c:v>-1.3552927598403208</c:v>
                </c:pt>
                <c:pt idx="3093">
                  <c:v>-1.3552927598403208</c:v>
                </c:pt>
                <c:pt idx="3094">
                  <c:v>-1.3552927598403208</c:v>
                </c:pt>
                <c:pt idx="3095">
                  <c:v>-1.3552927598403208</c:v>
                </c:pt>
                <c:pt idx="3096">
                  <c:v>-1.3552927598403208</c:v>
                </c:pt>
                <c:pt idx="3097">
                  <c:v>-1.3552927598403208</c:v>
                </c:pt>
                <c:pt idx="3098">
                  <c:v>-1.3552927598403208</c:v>
                </c:pt>
                <c:pt idx="3099">
                  <c:v>-1.3552927598403208</c:v>
                </c:pt>
                <c:pt idx="3100">
                  <c:v>-1.3552927598403208</c:v>
                </c:pt>
                <c:pt idx="3101">
                  <c:v>-1.3552927598403208</c:v>
                </c:pt>
                <c:pt idx="3102">
                  <c:v>-1.3552927598403208</c:v>
                </c:pt>
                <c:pt idx="3103">
                  <c:v>-1.3552927598403208</c:v>
                </c:pt>
                <c:pt idx="3104">
                  <c:v>-1.3552927598403208</c:v>
                </c:pt>
                <c:pt idx="3105">
                  <c:v>-1.3552927598403208</c:v>
                </c:pt>
                <c:pt idx="3106">
                  <c:v>-1.3552927598403208</c:v>
                </c:pt>
                <c:pt idx="3107">
                  <c:v>-1.3552927598403208</c:v>
                </c:pt>
                <c:pt idx="3108">
                  <c:v>-1.3552927598403208</c:v>
                </c:pt>
                <c:pt idx="3109">
                  <c:v>-1.3552927598403208</c:v>
                </c:pt>
                <c:pt idx="3110">
                  <c:v>-1.3552927598403208</c:v>
                </c:pt>
                <c:pt idx="3111">
                  <c:v>-1.3552927598403208</c:v>
                </c:pt>
                <c:pt idx="3112">
                  <c:v>-1.3552927598403208</c:v>
                </c:pt>
                <c:pt idx="3113">
                  <c:v>-1.3552927598403208</c:v>
                </c:pt>
                <c:pt idx="3114">
                  <c:v>-1.3552927598403208</c:v>
                </c:pt>
                <c:pt idx="3115">
                  <c:v>-1.3552927598403208</c:v>
                </c:pt>
                <c:pt idx="3116">
                  <c:v>-1.3552927598403208</c:v>
                </c:pt>
                <c:pt idx="3117">
                  <c:v>-1.3552927598403208</c:v>
                </c:pt>
                <c:pt idx="3118">
                  <c:v>-1.3552927598403208</c:v>
                </c:pt>
                <c:pt idx="3119">
                  <c:v>-1.3552927598403208</c:v>
                </c:pt>
                <c:pt idx="3120">
                  <c:v>-1.3552927598403208</c:v>
                </c:pt>
                <c:pt idx="3121">
                  <c:v>-1.3552927598403208</c:v>
                </c:pt>
                <c:pt idx="3122">
                  <c:v>-1.3552927598403208</c:v>
                </c:pt>
                <c:pt idx="3123">
                  <c:v>-1.3552927598403208</c:v>
                </c:pt>
                <c:pt idx="3124">
                  <c:v>-1.3552927598403208</c:v>
                </c:pt>
                <c:pt idx="3125">
                  <c:v>-1.3552927598403208</c:v>
                </c:pt>
                <c:pt idx="3126">
                  <c:v>-1.3552927598403208</c:v>
                </c:pt>
                <c:pt idx="3127">
                  <c:v>-1.3552927598403208</c:v>
                </c:pt>
                <c:pt idx="3128">
                  <c:v>-1.3552927598403208</c:v>
                </c:pt>
                <c:pt idx="3129">
                  <c:v>-1.3552927598403208</c:v>
                </c:pt>
                <c:pt idx="3130">
                  <c:v>-1.3552927598403208</c:v>
                </c:pt>
                <c:pt idx="3131">
                  <c:v>-1.3552927598403208</c:v>
                </c:pt>
                <c:pt idx="3132">
                  <c:v>-1.3552927598403208</c:v>
                </c:pt>
                <c:pt idx="3133">
                  <c:v>-1.3552927598403208</c:v>
                </c:pt>
                <c:pt idx="3134">
                  <c:v>-1.3552927598403208</c:v>
                </c:pt>
                <c:pt idx="3135">
                  <c:v>-1.3552927598403208</c:v>
                </c:pt>
                <c:pt idx="3136">
                  <c:v>-1.3552927598403208</c:v>
                </c:pt>
                <c:pt idx="3137">
                  <c:v>-1.3552927598403208</c:v>
                </c:pt>
                <c:pt idx="3138">
                  <c:v>-1.3552927598403208</c:v>
                </c:pt>
                <c:pt idx="3139">
                  <c:v>-1.3552927598403208</c:v>
                </c:pt>
                <c:pt idx="3140">
                  <c:v>-1.3552927598403208</c:v>
                </c:pt>
                <c:pt idx="3141">
                  <c:v>-1.3552927598403208</c:v>
                </c:pt>
                <c:pt idx="3142">
                  <c:v>-1.3552927598403208</c:v>
                </c:pt>
                <c:pt idx="3143">
                  <c:v>-1.3552927598403208</c:v>
                </c:pt>
                <c:pt idx="3144">
                  <c:v>-1.3552927598403208</c:v>
                </c:pt>
                <c:pt idx="3145">
                  <c:v>-1.3552927598403208</c:v>
                </c:pt>
                <c:pt idx="3146">
                  <c:v>-1.3552927598403208</c:v>
                </c:pt>
                <c:pt idx="3147">
                  <c:v>-1.3552927598403208</c:v>
                </c:pt>
                <c:pt idx="3148">
                  <c:v>-1.3552927598403208</c:v>
                </c:pt>
                <c:pt idx="3149">
                  <c:v>-1.3552927598403208</c:v>
                </c:pt>
                <c:pt idx="3150">
                  <c:v>-1.3552927598403208</c:v>
                </c:pt>
                <c:pt idx="3151">
                  <c:v>-1.3552927598403208</c:v>
                </c:pt>
                <c:pt idx="3152">
                  <c:v>-1.3552927598403208</c:v>
                </c:pt>
                <c:pt idx="3153">
                  <c:v>-1.3552927598403208</c:v>
                </c:pt>
                <c:pt idx="3154">
                  <c:v>-1.3552927598403208</c:v>
                </c:pt>
                <c:pt idx="3155">
                  <c:v>-1.3552927598403208</c:v>
                </c:pt>
                <c:pt idx="3156">
                  <c:v>-1.3552927598403208</c:v>
                </c:pt>
                <c:pt idx="3157">
                  <c:v>-1.3552927598403208</c:v>
                </c:pt>
                <c:pt idx="3158">
                  <c:v>-1.3552927598403208</c:v>
                </c:pt>
                <c:pt idx="3159">
                  <c:v>-1.3552927598403208</c:v>
                </c:pt>
                <c:pt idx="3160">
                  <c:v>-1.358122181050847</c:v>
                </c:pt>
                <c:pt idx="3161">
                  <c:v>-1.3609516022613732</c:v>
                </c:pt>
                <c:pt idx="3162">
                  <c:v>-1.3637810234719012</c:v>
                </c:pt>
                <c:pt idx="3163">
                  <c:v>-1.3666104446824274</c:v>
                </c:pt>
                <c:pt idx="3164">
                  <c:v>-1.3694398658929536</c:v>
                </c:pt>
                <c:pt idx="3165">
                  <c:v>-1.3694398658929536</c:v>
                </c:pt>
                <c:pt idx="3166">
                  <c:v>-1.3694398658929536</c:v>
                </c:pt>
                <c:pt idx="3167">
                  <c:v>-1.3694398658929536</c:v>
                </c:pt>
                <c:pt idx="3168">
                  <c:v>-1.3694398658929536</c:v>
                </c:pt>
                <c:pt idx="3169">
                  <c:v>-1.3694398658929536</c:v>
                </c:pt>
                <c:pt idx="3170">
                  <c:v>-1.3694398658929536</c:v>
                </c:pt>
                <c:pt idx="3171">
                  <c:v>-1.3694398658929536</c:v>
                </c:pt>
                <c:pt idx="3172">
                  <c:v>-1.3694398658929536</c:v>
                </c:pt>
                <c:pt idx="3173">
                  <c:v>-1.3694398658929536</c:v>
                </c:pt>
                <c:pt idx="3174">
                  <c:v>-1.3694398658929536</c:v>
                </c:pt>
                <c:pt idx="3175">
                  <c:v>-1.3694398658929536</c:v>
                </c:pt>
                <c:pt idx="3176">
                  <c:v>-1.3694398658929536</c:v>
                </c:pt>
                <c:pt idx="3177">
                  <c:v>-1.3694398658929536</c:v>
                </c:pt>
                <c:pt idx="3178">
                  <c:v>-1.3694398658929536</c:v>
                </c:pt>
                <c:pt idx="3179">
                  <c:v>-1.3694398658929536</c:v>
                </c:pt>
                <c:pt idx="3180">
                  <c:v>-1.3694398658929536</c:v>
                </c:pt>
                <c:pt idx="3181">
                  <c:v>-1.3694398658929536</c:v>
                </c:pt>
                <c:pt idx="3182">
                  <c:v>-1.3694398658929536</c:v>
                </c:pt>
                <c:pt idx="3183">
                  <c:v>-1.3694398658929536</c:v>
                </c:pt>
                <c:pt idx="3184">
                  <c:v>-1.3694398658929536</c:v>
                </c:pt>
                <c:pt idx="3185">
                  <c:v>-1.3694398658929536</c:v>
                </c:pt>
                <c:pt idx="3186">
                  <c:v>-1.3694398658929536</c:v>
                </c:pt>
                <c:pt idx="3187">
                  <c:v>-1.3694398658929536</c:v>
                </c:pt>
                <c:pt idx="3188">
                  <c:v>-1.3694398658929536</c:v>
                </c:pt>
                <c:pt idx="3189">
                  <c:v>-1.3694398658929536</c:v>
                </c:pt>
                <c:pt idx="3190">
                  <c:v>-1.3694398658929536</c:v>
                </c:pt>
                <c:pt idx="3191">
                  <c:v>-1.3694398658929536</c:v>
                </c:pt>
                <c:pt idx="3192">
                  <c:v>-1.372269287103471</c:v>
                </c:pt>
                <c:pt idx="3193">
                  <c:v>-1.3750987083139901</c:v>
                </c:pt>
                <c:pt idx="3194">
                  <c:v>-1.3779281295245074</c:v>
                </c:pt>
                <c:pt idx="3195">
                  <c:v>-1.3807575507350265</c:v>
                </c:pt>
                <c:pt idx="3196">
                  <c:v>-1.3835869719455438</c:v>
                </c:pt>
                <c:pt idx="3197">
                  <c:v>-1.3835869719455438</c:v>
                </c:pt>
                <c:pt idx="3198">
                  <c:v>-1.3835869719455438</c:v>
                </c:pt>
                <c:pt idx="3199">
                  <c:v>-1.3835869719455438</c:v>
                </c:pt>
                <c:pt idx="3200">
                  <c:v>-1.3835869719455438</c:v>
                </c:pt>
                <c:pt idx="3201">
                  <c:v>-1.3835869719455438</c:v>
                </c:pt>
                <c:pt idx="3202">
                  <c:v>-1.3835869719455438</c:v>
                </c:pt>
                <c:pt idx="3203">
                  <c:v>-1.3835869719455438</c:v>
                </c:pt>
                <c:pt idx="3204">
                  <c:v>-1.3835869719455438</c:v>
                </c:pt>
                <c:pt idx="3205">
                  <c:v>-1.3835869719455438</c:v>
                </c:pt>
                <c:pt idx="3206">
                  <c:v>-1.3835869719455438</c:v>
                </c:pt>
                <c:pt idx="3207">
                  <c:v>-1.3835869719455438</c:v>
                </c:pt>
                <c:pt idx="3208">
                  <c:v>-1.3835869719455438</c:v>
                </c:pt>
                <c:pt idx="3209">
                  <c:v>-1.3835869719455438</c:v>
                </c:pt>
                <c:pt idx="3210">
                  <c:v>-1.3835869719455438</c:v>
                </c:pt>
                <c:pt idx="3211">
                  <c:v>-1.3835869719455438</c:v>
                </c:pt>
                <c:pt idx="3212">
                  <c:v>-1.3835869719455438</c:v>
                </c:pt>
                <c:pt idx="3213">
                  <c:v>-1.3835869719455438</c:v>
                </c:pt>
                <c:pt idx="3214">
                  <c:v>-1.3835869719455438</c:v>
                </c:pt>
                <c:pt idx="3215">
                  <c:v>-1.3835869719455438</c:v>
                </c:pt>
                <c:pt idx="3216">
                  <c:v>-1.3835869719455438</c:v>
                </c:pt>
                <c:pt idx="3217">
                  <c:v>-1.3835869719455438</c:v>
                </c:pt>
                <c:pt idx="3218">
                  <c:v>-1.3835869719455438</c:v>
                </c:pt>
                <c:pt idx="3219">
                  <c:v>-1.3835869719455438</c:v>
                </c:pt>
                <c:pt idx="3220">
                  <c:v>-1.3835869719455438</c:v>
                </c:pt>
                <c:pt idx="3221">
                  <c:v>-1.3835869719455438</c:v>
                </c:pt>
                <c:pt idx="3222">
                  <c:v>-1.3835869719455438</c:v>
                </c:pt>
                <c:pt idx="3223">
                  <c:v>-1.3835869719455438</c:v>
                </c:pt>
                <c:pt idx="3224">
                  <c:v>-1.3835869719455438</c:v>
                </c:pt>
                <c:pt idx="3225">
                  <c:v>-1.3835869719455438</c:v>
                </c:pt>
                <c:pt idx="3226">
                  <c:v>-1.3835869719455438</c:v>
                </c:pt>
                <c:pt idx="3227">
                  <c:v>-1.3835869719455438</c:v>
                </c:pt>
                <c:pt idx="3228">
                  <c:v>-1.3835869719455438</c:v>
                </c:pt>
                <c:pt idx="3229">
                  <c:v>-1.3835869719455438</c:v>
                </c:pt>
                <c:pt idx="3230">
                  <c:v>-1.3835869719455438</c:v>
                </c:pt>
                <c:pt idx="3231">
                  <c:v>-1.3835869719455438</c:v>
                </c:pt>
                <c:pt idx="3232">
                  <c:v>-1.3835869719455438</c:v>
                </c:pt>
                <c:pt idx="3233">
                  <c:v>-1.3835869719455438</c:v>
                </c:pt>
                <c:pt idx="3234">
                  <c:v>-1.3835869719455438</c:v>
                </c:pt>
                <c:pt idx="3235">
                  <c:v>-1.3835869719455438</c:v>
                </c:pt>
                <c:pt idx="3236">
                  <c:v>-1.3835869719455438</c:v>
                </c:pt>
                <c:pt idx="3237">
                  <c:v>-1.3835869719455438</c:v>
                </c:pt>
                <c:pt idx="3238">
                  <c:v>-1.3835869719455438</c:v>
                </c:pt>
                <c:pt idx="3239">
                  <c:v>-1.3835869719455438</c:v>
                </c:pt>
                <c:pt idx="3240">
                  <c:v>-1.3835869719455438</c:v>
                </c:pt>
                <c:pt idx="3241">
                  <c:v>-1.3835869719455438</c:v>
                </c:pt>
                <c:pt idx="3242">
                  <c:v>-1.3835869719455438</c:v>
                </c:pt>
                <c:pt idx="3243">
                  <c:v>-1.3835869719455438</c:v>
                </c:pt>
                <c:pt idx="3244">
                  <c:v>-1.3835869719455438</c:v>
                </c:pt>
                <c:pt idx="3245">
                  <c:v>-1.3835869719455438</c:v>
                </c:pt>
                <c:pt idx="3246">
                  <c:v>-1.3835869719455438</c:v>
                </c:pt>
                <c:pt idx="3247">
                  <c:v>-1.3835869719455438</c:v>
                </c:pt>
                <c:pt idx="3248">
                  <c:v>-1.3835869719455438</c:v>
                </c:pt>
                <c:pt idx="3249">
                  <c:v>-1.3835869719455438</c:v>
                </c:pt>
                <c:pt idx="3250">
                  <c:v>-1.3835869719455438</c:v>
                </c:pt>
                <c:pt idx="3251">
                  <c:v>-1.3835869719455438</c:v>
                </c:pt>
                <c:pt idx="3252">
                  <c:v>-1.3835869719455438</c:v>
                </c:pt>
                <c:pt idx="3253">
                  <c:v>-1.3835869719455438</c:v>
                </c:pt>
                <c:pt idx="3254">
                  <c:v>-1.3835869719455438</c:v>
                </c:pt>
                <c:pt idx="3255">
                  <c:v>-1.3835869719455438</c:v>
                </c:pt>
                <c:pt idx="3256">
                  <c:v>-1.3835869719455438</c:v>
                </c:pt>
                <c:pt idx="3257">
                  <c:v>-1.3892458143665944</c:v>
                </c:pt>
                <c:pt idx="3258">
                  <c:v>-1.3949046567876451</c:v>
                </c:pt>
                <c:pt idx="3259">
                  <c:v>-1.4005634992086939</c:v>
                </c:pt>
                <c:pt idx="3260">
                  <c:v>-1.4062223416297446</c:v>
                </c:pt>
                <c:pt idx="3261">
                  <c:v>-1.4118811840507952</c:v>
                </c:pt>
                <c:pt idx="3262">
                  <c:v>-1.4118811840507952</c:v>
                </c:pt>
                <c:pt idx="3263">
                  <c:v>-1.4118811840507952</c:v>
                </c:pt>
                <c:pt idx="3264">
                  <c:v>-1.4118811840507952</c:v>
                </c:pt>
                <c:pt idx="3265">
                  <c:v>-1.4118811840507952</c:v>
                </c:pt>
                <c:pt idx="3266">
                  <c:v>-1.4118811840507952</c:v>
                </c:pt>
                <c:pt idx="3267">
                  <c:v>-1.4118811840507952</c:v>
                </c:pt>
                <c:pt idx="3268">
                  <c:v>-1.4118811840507952</c:v>
                </c:pt>
                <c:pt idx="3269">
                  <c:v>-1.4118811840507952</c:v>
                </c:pt>
                <c:pt idx="3270">
                  <c:v>-1.4118811840507952</c:v>
                </c:pt>
                <c:pt idx="3271">
                  <c:v>-1.4118811840507952</c:v>
                </c:pt>
                <c:pt idx="3272">
                  <c:v>-1.4118811840507952</c:v>
                </c:pt>
                <c:pt idx="3273">
                  <c:v>-1.4118811840507952</c:v>
                </c:pt>
                <c:pt idx="3274">
                  <c:v>-1.4118811840507952</c:v>
                </c:pt>
                <c:pt idx="3275">
                  <c:v>-1.4118811840507952</c:v>
                </c:pt>
                <c:pt idx="3276">
                  <c:v>-1.4147106052613161</c:v>
                </c:pt>
                <c:pt idx="3277">
                  <c:v>-1.417540026471837</c:v>
                </c:pt>
                <c:pt idx="3278">
                  <c:v>-1.4203694476823578</c:v>
                </c:pt>
                <c:pt idx="3279">
                  <c:v>-1.4260282901034014</c:v>
                </c:pt>
                <c:pt idx="3280">
                  <c:v>-1.4316871325244467</c:v>
                </c:pt>
                <c:pt idx="3281">
                  <c:v>-1.4316871325244467</c:v>
                </c:pt>
                <c:pt idx="3282">
                  <c:v>-1.4316871325244467</c:v>
                </c:pt>
                <c:pt idx="3283">
                  <c:v>-1.4316871325244467</c:v>
                </c:pt>
                <c:pt idx="3284">
                  <c:v>-1.4316871325244467</c:v>
                </c:pt>
                <c:pt idx="3285">
                  <c:v>-1.4316871325244467</c:v>
                </c:pt>
                <c:pt idx="3286">
                  <c:v>-1.4316871325244467</c:v>
                </c:pt>
                <c:pt idx="3287">
                  <c:v>-1.4316871325244467</c:v>
                </c:pt>
                <c:pt idx="3288">
                  <c:v>-1.4316871325244467</c:v>
                </c:pt>
                <c:pt idx="3289">
                  <c:v>-1.4316871325244467</c:v>
                </c:pt>
                <c:pt idx="3290">
                  <c:v>-1.4316871325244467</c:v>
                </c:pt>
                <c:pt idx="3291">
                  <c:v>-1.4316871325244467</c:v>
                </c:pt>
                <c:pt idx="3292">
                  <c:v>-1.4316871325244467</c:v>
                </c:pt>
                <c:pt idx="3293">
                  <c:v>-1.4316871325244467</c:v>
                </c:pt>
                <c:pt idx="3294">
                  <c:v>-1.4316871325244467</c:v>
                </c:pt>
                <c:pt idx="3295">
                  <c:v>-1.4316871325244467</c:v>
                </c:pt>
                <c:pt idx="3296">
                  <c:v>-1.4316871325244467</c:v>
                </c:pt>
                <c:pt idx="3297">
                  <c:v>-1.4316871325244467</c:v>
                </c:pt>
                <c:pt idx="3298">
                  <c:v>-1.4316871325244467</c:v>
                </c:pt>
                <c:pt idx="3299">
                  <c:v>-1.4316871325244467</c:v>
                </c:pt>
                <c:pt idx="3300">
                  <c:v>-1.4316871325244467</c:v>
                </c:pt>
                <c:pt idx="3301">
                  <c:v>-1.4316871325244467</c:v>
                </c:pt>
                <c:pt idx="3302">
                  <c:v>-1.4316871325244467</c:v>
                </c:pt>
                <c:pt idx="3303">
                  <c:v>-1.4316871325244467</c:v>
                </c:pt>
                <c:pt idx="3304">
                  <c:v>-1.4316871325244467</c:v>
                </c:pt>
                <c:pt idx="3305">
                  <c:v>-1.4316871325244467</c:v>
                </c:pt>
                <c:pt idx="3306">
                  <c:v>-1.4316871325244467</c:v>
                </c:pt>
                <c:pt idx="3307">
                  <c:v>-1.4316871325244467</c:v>
                </c:pt>
                <c:pt idx="3308">
                  <c:v>-1.4316871325244467</c:v>
                </c:pt>
                <c:pt idx="3309">
                  <c:v>-1.4316871325244467</c:v>
                </c:pt>
                <c:pt idx="3310">
                  <c:v>-1.4316871325244467</c:v>
                </c:pt>
                <c:pt idx="3311">
                  <c:v>-1.4316871325244467</c:v>
                </c:pt>
                <c:pt idx="3312">
                  <c:v>-1.4316871325244467</c:v>
                </c:pt>
                <c:pt idx="3313">
                  <c:v>-1.4316871325244467</c:v>
                </c:pt>
                <c:pt idx="3314">
                  <c:v>-1.4316871325244467</c:v>
                </c:pt>
                <c:pt idx="3315">
                  <c:v>-1.4316871325244467</c:v>
                </c:pt>
                <c:pt idx="3316">
                  <c:v>-1.4316871325244467</c:v>
                </c:pt>
                <c:pt idx="3317">
                  <c:v>-1.4316871325244467</c:v>
                </c:pt>
                <c:pt idx="3318">
                  <c:v>-1.4316871325244467</c:v>
                </c:pt>
                <c:pt idx="3319">
                  <c:v>-1.4316871325244467</c:v>
                </c:pt>
                <c:pt idx="3320">
                  <c:v>-1.4316871325244467</c:v>
                </c:pt>
                <c:pt idx="3321">
                  <c:v>-1.4316871325244467</c:v>
                </c:pt>
                <c:pt idx="3322">
                  <c:v>-1.4316871325244467</c:v>
                </c:pt>
                <c:pt idx="3323">
                  <c:v>-1.4316871325244467</c:v>
                </c:pt>
                <c:pt idx="3324">
                  <c:v>-1.4316871325244467</c:v>
                </c:pt>
                <c:pt idx="3325">
                  <c:v>-1.4316871325244467</c:v>
                </c:pt>
                <c:pt idx="3326">
                  <c:v>-1.4316871325244467</c:v>
                </c:pt>
                <c:pt idx="3327">
                  <c:v>-1.4316871325244467</c:v>
                </c:pt>
                <c:pt idx="3328">
                  <c:v>-1.4316871325244467</c:v>
                </c:pt>
                <c:pt idx="3329">
                  <c:v>-1.4316871325244467</c:v>
                </c:pt>
                <c:pt idx="3330">
                  <c:v>-1.4316871325244467</c:v>
                </c:pt>
                <c:pt idx="3331">
                  <c:v>-1.4316871325244467</c:v>
                </c:pt>
                <c:pt idx="3332">
                  <c:v>-1.4345165537349676</c:v>
                </c:pt>
                <c:pt idx="3333">
                  <c:v>-1.4373459749454884</c:v>
                </c:pt>
                <c:pt idx="3334">
                  <c:v>-1.4401753961560093</c:v>
                </c:pt>
                <c:pt idx="3335">
                  <c:v>-1.4430048173665302</c:v>
                </c:pt>
                <c:pt idx="3336">
                  <c:v>-1.4458342385770511</c:v>
                </c:pt>
                <c:pt idx="3337">
                  <c:v>-1.4458342385770511</c:v>
                </c:pt>
                <c:pt idx="3338">
                  <c:v>-1.4458342385770511</c:v>
                </c:pt>
                <c:pt idx="3339">
                  <c:v>-1.4458342385770511</c:v>
                </c:pt>
                <c:pt idx="3340">
                  <c:v>-1.4458342385770511</c:v>
                </c:pt>
                <c:pt idx="3341">
                  <c:v>-1.4458342385770511</c:v>
                </c:pt>
                <c:pt idx="3342">
                  <c:v>-1.4458342385770511</c:v>
                </c:pt>
                <c:pt idx="3343">
                  <c:v>-1.4458342385770511</c:v>
                </c:pt>
                <c:pt idx="3344">
                  <c:v>-1.4458342385770511</c:v>
                </c:pt>
                <c:pt idx="3345">
                  <c:v>-1.4458342385770511</c:v>
                </c:pt>
                <c:pt idx="3346">
                  <c:v>-1.4458342385770511</c:v>
                </c:pt>
                <c:pt idx="3347">
                  <c:v>-1.4458342385770511</c:v>
                </c:pt>
                <c:pt idx="3348">
                  <c:v>-1.4458342385770511</c:v>
                </c:pt>
                <c:pt idx="3349">
                  <c:v>-1.4458342385770511</c:v>
                </c:pt>
                <c:pt idx="3350">
                  <c:v>-1.4458342385770511</c:v>
                </c:pt>
                <c:pt idx="3351">
                  <c:v>-1.4458342385770511</c:v>
                </c:pt>
                <c:pt idx="3352">
                  <c:v>-1.4486636597875755</c:v>
                </c:pt>
                <c:pt idx="3353">
                  <c:v>-1.4514930809980982</c:v>
                </c:pt>
                <c:pt idx="3354">
                  <c:v>-1.4543225022086226</c:v>
                </c:pt>
                <c:pt idx="3355">
                  <c:v>-1.4571519234191452</c:v>
                </c:pt>
                <c:pt idx="3356">
                  <c:v>-1.4599813446296697</c:v>
                </c:pt>
                <c:pt idx="3357">
                  <c:v>-1.4599813446296697</c:v>
                </c:pt>
                <c:pt idx="3358">
                  <c:v>-1.4599813446296697</c:v>
                </c:pt>
                <c:pt idx="3359">
                  <c:v>-1.4599813446296697</c:v>
                </c:pt>
                <c:pt idx="3360">
                  <c:v>-1.4599813446296697</c:v>
                </c:pt>
                <c:pt idx="3361">
                  <c:v>-1.4599813446296697</c:v>
                </c:pt>
                <c:pt idx="3362">
                  <c:v>-1.4599813446296697</c:v>
                </c:pt>
                <c:pt idx="3363">
                  <c:v>-1.4599813446296697</c:v>
                </c:pt>
                <c:pt idx="3364">
                  <c:v>-1.4599813446296697</c:v>
                </c:pt>
                <c:pt idx="3365">
                  <c:v>-1.4599813446296697</c:v>
                </c:pt>
                <c:pt idx="3366">
                  <c:v>-1.4599813446296697</c:v>
                </c:pt>
                <c:pt idx="3367">
                  <c:v>-1.4599813446296697</c:v>
                </c:pt>
                <c:pt idx="3368">
                  <c:v>-1.4599813446296697</c:v>
                </c:pt>
                <c:pt idx="3369">
                  <c:v>-1.4599813446296697</c:v>
                </c:pt>
                <c:pt idx="3370">
                  <c:v>-1.4599813446296697</c:v>
                </c:pt>
                <c:pt idx="3371">
                  <c:v>-1.4599813446296697</c:v>
                </c:pt>
                <c:pt idx="3372">
                  <c:v>-1.4599813446296697</c:v>
                </c:pt>
                <c:pt idx="3373">
                  <c:v>-1.4599813446296697</c:v>
                </c:pt>
                <c:pt idx="3374">
                  <c:v>-1.4599813446296697</c:v>
                </c:pt>
                <c:pt idx="3375">
                  <c:v>-1.4599813446296697</c:v>
                </c:pt>
                <c:pt idx="3376">
                  <c:v>-1.4599813446296697</c:v>
                </c:pt>
                <c:pt idx="3377">
                  <c:v>-1.4599813446296697</c:v>
                </c:pt>
                <c:pt idx="3378">
                  <c:v>-1.4599813446296697</c:v>
                </c:pt>
                <c:pt idx="3379">
                  <c:v>-1.4599813446296697</c:v>
                </c:pt>
                <c:pt idx="3380">
                  <c:v>-1.4599813446296697</c:v>
                </c:pt>
                <c:pt idx="3381">
                  <c:v>-1.4599813446296697</c:v>
                </c:pt>
                <c:pt idx="3382">
                  <c:v>-1.4599813446296697</c:v>
                </c:pt>
                <c:pt idx="3383">
                  <c:v>-1.4599813446296697</c:v>
                </c:pt>
                <c:pt idx="3384">
                  <c:v>-1.4599813446296697</c:v>
                </c:pt>
                <c:pt idx="3385">
                  <c:v>-1.4599813446296697</c:v>
                </c:pt>
                <c:pt idx="3386">
                  <c:v>-1.4599813446296697</c:v>
                </c:pt>
                <c:pt idx="3387">
                  <c:v>-1.4599813446296697</c:v>
                </c:pt>
                <c:pt idx="3388">
                  <c:v>-1.4599813446296697</c:v>
                </c:pt>
                <c:pt idx="3389">
                  <c:v>-1.4599813446296697</c:v>
                </c:pt>
                <c:pt idx="3390">
                  <c:v>-1.4599813446296697</c:v>
                </c:pt>
                <c:pt idx="3391">
                  <c:v>-1.4599813446296697</c:v>
                </c:pt>
                <c:pt idx="3392">
                  <c:v>-1.4628107658401905</c:v>
                </c:pt>
                <c:pt idx="3393">
                  <c:v>-1.4656401870507114</c:v>
                </c:pt>
                <c:pt idx="3394">
                  <c:v>-1.4684696082612323</c:v>
                </c:pt>
                <c:pt idx="3395">
                  <c:v>-1.4712990294717532</c:v>
                </c:pt>
                <c:pt idx="3396">
                  <c:v>-1.474128450682274</c:v>
                </c:pt>
                <c:pt idx="3397">
                  <c:v>-1.474128450682274</c:v>
                </c:pt>
                <c:pt idx="3398">
                  <c:v>-1.474128450682274</c:v>
                </c:pt>
                <c:pt idx="3399">
                  <c:v>-1.474128450682274</c:v>
                </c:pt>
                <c:pt idx="3400">
                  <c:v>-1.474128450682274</c:v>
                </c:pt>
                <c:pt idx="3401">
                  <c:v>-1.474128450682274</c:v>
                </c:pt>
                <c:pt idx="3402">
                  <c:v>-1.474128450682274</c:v>
                </c:pt>
                <c:pt idx="3403">
                  <c:v>-1.474128450682274</c:v>
                </c:pt>
                <c:pt idx="3404">
                  <c:v>-1.474128450682274</c:v>
                </c:pt>
                <c:pt idx="3405">
                  <c:v>-1.474128450682274</c:v>
                </c:pt>
                <c:pt idx="3406">
                  <c:v>-1.474128450682274</c:v>
                </c:pt>
                <c:pt idx="3407">
                  <c:v>-1.474128450682274</c:v>
                </c:pt>
                <c:pt idx="3408">
                  <c:v>-1.474128450682274</c:v>
                </c:pt>
                <c:pt idx="3409">
                  <c:v>-1.474128450682274</c:v>
                </c:pt>
                <c:pt idx="3410">
                  <c:v>-1.474128450682274</c:v>
                </c:pt>
                <c:pt idx="3411">
                  <c:v>-1.474128450682274</c:v>
                </c:pt>
                <c:pt idx="3412">
                  <c:v>-1.474128450682274</c:v>
                </c:pt>
                <c:pt idx="3413">
                  <c:v>-1.474128450682274</c:v>
                </c:pt>
                <c:pt idx="3414">
                  <c:v>-1.474128450682274</c:v>
                </c:pt>
                <c:pt idx="3415">
                  <c:v>-1.474128450682274</c:v>
                </c:pt>
                <c:pt idx="3416">
                  <c:v>-1.474128450682274</c:v>
                </c:pt>
                <c:pt idx="3417">
                  <c:v>-1.474128450682274</c:v>
                </c:pt>
                <c:pt idx="3418">
                  <c:v>-1.474128450682274</c:v>
                </c:pt>
                <c:pt idx="3419">
                  <c:v>-1.474128450682274</c:v>
                </c:pt>
                <c:pt idx="3420">
                  <c:v>-1.474128450682274</c:v>
                </c:pt>
                <c:pt idx="3421">
                  <c:v>-1.474128450682274</c:v>
                </c:pt>
                <c:pt idx="3422">
                  <c:v>-1.474128450682274</c:v>
                </c:pt>
                <c:pt idx="3423">
                  <c:v>-1.474128450682274</c:v>
                </c:pt>
                <c:pt idx="3424">
                  <c:v>-1.474128450682274</c:v>
                </c:pt>
                <c:pt idx="3425">
                  <c:v>-1.474128450682274</c:v>
                </c:pt>
                <c:pt idx="3426">
                  <c:v>-1.474128450682274</c:v>
                </c:pt>
                <c:pt idx="3427">
                  <c:v>-1.474128450682274</c:v>
                </c:pt>
                <c:pt idx="3428">
                  <c:v>-1.474128450682274</c:v>
                </c:pt>
                <c:pt idx="3429">
                  <c:v>-1.474128450682274</c:v>
                </c:pt>
                <c:pt idx="3430">
                  <c:v>-1.474128450682274</c:v>
                </c:pt>
                <c:pt idx="3431">
                  <c:v>-1.474128450682274</c:v>
                </c:pt>
                <c:pt idx="3432">
                  <c:v>-1.474128450682274</c:v>
                </c:pt>
                <c:pt idx="3433">
                  <c:v>-1.474128450682274</c:v>
                </c:pt>
                <c:pt idx="3434">
                  <c:v>-1.474128450682274</c:v>
                </c:pt>
                <c:pt idx="3435">
                  <c:v>-1.474128450682274</c:v>
                </c:pt>
                <c:pt idx="3436">
                  <c:v>-1.474128450682274</c:v>
                </c:pt>
                <c:pt idx="3437">
                  <c:v>-1.474128450682274</c:v>
                </c:pt>
                <c:pt idx="3438">
                  <c:v>-1.474128450682274</c:v>
                </c:pt>
                <c:pt idx="3439">
                  <c:v>-1.474128450682274</c:v>
                </c:pt>
                <c:pt idx="3440">
                  <c:v>-1.474128450682274</c:v>
                </c:pt>
                <c:pt idx="3441">
                  <c:v>-1.474128450682274</c:v>
                </c:pt>
                <c:pt idx="3442">
                  <c:v>-1.474128450682274</c:v>
                </c:pt>
                <c:pt idx="3443">
                  <c:v>-1.474128450682274</c:v>
                </c:pt>
                <c:pt idx="3444">
                  <c:v>-1.474128450682274</c:v>
                </c:pt>
                <c:pt idx="3445">
                  <c:v>-1.474128450682274</c:v>
                </c:pt>
                <c:pt idx="3446">
                  <c:v>-1.474128450682274</c:v>
                </c:pt>
                <c:pt idx="3447">
                  <c:v>-1.474128450682274</c:v>
                </c:pt>
                <c:pt idx="3448">
                  <c:v>-1.474128450682274</c:v>
                </c:pt>
                <c:pt idx="3449">
                  <c:v>-1.474128450682274</c:v>
                </c:pt>
                <c:pt idx="3450">
                  <c:v>-1.474128450682274</c:v>
                </c:pt>
                <c:pt idx="3451">
                  <c:v>-1.474128450682274</c:v>
                </c:pt>
                <c:pt idx="3452">
                  <c:v>-1.474128450682274</c:v>
                </c:pt>
                <c:pt idx="3453">
                  <c:v>-1.474128450682274</c:v>
                </c:pt>
                <c:pt idx="3454">
                  <c:v>-1.474128450682274</c:v>
                </c:pt>
                <c:pt idx="3455">
                  <c:v>-1.474128450682274</c:v>
                </c:pt>
                <c:pt idx="3456">
                  <c:v>-1.474128450682274</c:v>
                </c:pt>
                <c:pt idx="3457">
                  <c:v>-1.474128450682274</c:v>
                </c:pt>
                <c:pt idx="3458">
                  <c:v>-1.474128450682274</c:v>
                </c:pt>
                <c:pt idx="3459">
                  <c:v>-1.474128450682274</c:v>
                </c:pt>
                <c:pt idx="3460">
                  <c:v>-1.474128450682274</c:v>
                </c:pt>
                <c:pt idx="3461">
                  <c:v>-1.474128450682274</c:v>
                </c:pt>
                <c:pt idx="3462">
                  <c:v>-1.474128450682274</c:v>
                </c:pt>
                <c:pt idx="3463">
                  <c:v>-1.474128450682274</c:v>
                </c:pt>
                <c:pt idx="3464">
                  <c:v>-1.474128450682274</c:v>
                </c:pt>
                <c:pt idx="3465">
                  <c:v>-1.474128450682274</c:v>
                </c:pt>
                <c:pt idx="3466">
                  <c:v>-1.474128450682274</c:v>
                </c:pt>
                <c:pt idx="3467">
                  <c:v>-1.474128450682274</c:v>
                </c:pt>
                <c:pt idx="3468">
                  <c:v>-1.474128450682274</c:v>
                </c:pt>
                <c:pt idx="3469">
                  <c:v>-1.4769578718927985</c:v>
                </c:pt>
                <c:pt idx="3470">
                  <c:v>-1.4797872931033211</c:v>
                </c:pt>
                <c:pt idx="3471">
                  <c:v>-1.4797872931033211</c:v>
                </c:pt>
                <c:pt idx="3472">
                  <c:v>-1.4797872931033211</c:v>
                </c:pt>
                <c:pt idx="3473">
                  <c:v>-1.4797872931033211</c:v>
                </c:pt>
                <c:pt idx="3474">
                  <c:v>-1.4797872931033211</c:v>
                </c:pt>
                <c:pt idx="3475">
                  <c:v>-1.4797872931033211</c:v>
                </c:pt>
                <c:pt idx="3476">
                  <c:v>-1.4797872931033211</c:v>
                </c:pt>
                <c:pt idx="3477">
                  <c:v>-1.4797872931033211</c:v>
                </c:pt>
                <c:pt idx="3478">
                  <c:v>-1.4797872931033211</c:v>
                </c:pt>
                <c:pt idx="3479">
                  <c:v>-1.4797872931033211</c:v>
                </c:pt>
                <c:pt idx="3480">
                  <c:v>-1.4797872931033211</c:v>
                </c:pt>
                <c:pt idx="3481">
                  <c:v>-1.4797872931033211</c:v>
                </c:pt>
                <c:pt idx="3482">
                  <c:v>-1.4797872931033211</c:v>
                </c:pt>
                <c:pt idx="3483">
                  <c:v>-1.4797872931033211</c:v>
                </c:pt>
                <c:pt idx="3484">
                  <c:v>-1.4797872931033211</c:v>
                </c:pt>
                <c:pt idx="3485">
                  <c:v>-1.4797872931033211</c:v>
                </c:pt>
                <c:pt idx="3486">
                  <c:v>-1.4797872931033211</c:v>
                </c:pt>
                <c:pt idx="3487">
                  <c:v>-1.4797872931033211</c:v>
                </c:pt>
                <c:pt idx="3488">
                  <c:v>-1.4797872931033211</c:v>
                </c:pt>
                <c:pt idx="3489">
                  <c:v>-1.4826167143138473</c:v>
                </c:pt>
                <c:pt idx="3490">
                  <c:v>-1.4854461355243735</c:v>
                </c:pt>
                <c:pt idx="3491">
                  <c:v>-1.4882755567349015</c:v>
                </c:pt>
                <c:pt idx="3492">
                  <c:v>-1.4911049779454277</c:v>
                </c:pt>
                <c:pt idx="3493">
                  <c:v>-1.4939343991559539</c:v>
                </c:pt>
                <c:pt idx="3494">
                  <c:v>-1.4939343991559539</c:v>
                </c:pt>
                <c:pt idx="3495">
                  <c:v>-1.4939343991559539</c:v>
                </c:pt>
                <c:pt idx="3496">
                  <c:v>-1.4939343991559539</c:v>
                </c:pt>
                <c:pt idx="3497">
                  <c:v>-1.4939343991559539</c:v>
                </c:pt>
                <c:pt idx="3498">
                  <c:v>-1.4939343991559539</c:v>
                </c:pt>
                <c:pt idx="3499">
                  <c:v>-1.4939343991559539</c:v>
                </c:pt>
                <c:pt idx="3500">
                  <c:v>-1.4939343991559539</c:v>
                </c:pt>
                <c:pt idx="3501">
                  <c:v>-1.4939343991559539</c:v>
                </c:pt>
                <c:pt idx="3502">
                  <c:v>-1.4939343991559539</c:v>
                </c:pt>
                <c:pt idx="3503">
                  <c:v>-1.4939343991559539</c:v>
                </c:pt>
                <c:pt idx="3504">
                  <c:v>-1.4939343991559539</c:v>
                </c:pt>
                <c:pt idx="3505">
                  <c:v>-1.4939343991559539</c:v>
                </c:pt>
                <c:pt idx="3506">
                  <c:v>-1.4995932415769992</c:v>
                </c:pt>
                <c:pt idx="3507">
                  <c:v>-1.5052520839980428</c:v>
                </c:pt>
                <c:pt idx="3508">
                  <c:v>-1.5109109264190881</c:v>
                </c:pt>
                <c:pt idx="3509">
                  <c:v>-1.5165697688401316</c:v>
                </c:pt>
                <c:pt idx="3510">
                  <c:v>-1.5222286112611769</c:v>
                </c:pt>
                <c:pt idx="3511">
                  <c:v>-1.5222286112611769</c:v>
                </c:pt>
                <c:pt idx="3512">
                  <c:v>-1.5222286112611769</c:v>
                </c:pt>
                <c:pt idx="3513">
                  <c:v>-1.5222286112611769</c:v>
                </c:pt>
                <c:pt idx="3514">
                  <c:v>-1.5222286112611769</c:v>
                </c:pt>
                <c:pt idx="3515">
                  <c:v>-1.5222286112611769</c:v>
                </c:pt>
                <c:pt idx="3516">
                  <c:v>-1.5222286112611769</c:v>
                </c:pt>
                <c:pt idx="3517">
                  <c:v>-1.5222286112611769</c:v>
                </c:pt>
                <c:pt idx="3518">
                  <c:v>-1.5222286112611769</c:v>
                </c:pt>
                <c:pt idx="3519">
                  <c:v>-1.5222286112611769</c:v>
                </c:pt>
                <c:pt idx="3520">
                  <c:v>-1.5222286112611769</c:v>
                </c:pt>
                <c:pt idx="3521">
                  <c:v>-1.5222286112611769</c:v>
                </c:pt>
                <c:pt idx="3522">
                  <c:v>-1.5222286112611769</c:v>
                </c:pt>
                <c:pt idx="3523">
                  <c:v>-1.5222286112611769</c:v>
                </c:pt>
                <c:pt idx="3524">
                  <c:v>-1.5222286112611769</c:v>
                </c:pt>
                <c:pt idx="3525">
                  <c:v>-1.5222286112611769</c:v>
                </c:pt>
                <c:pt idx="3526">
                  <c:v>-1.5250580324717014</c:v>
                </c:pt>
                <c:pt idx="3527">
                  <c:v>-1.527887453682224</c:v>
                </c:pt>
                <c:pt idx="3528">
                  <c:v>-1.5335462961032693</c:v>
                </c:pt>
                <c:pt idx="3529">
                  <c:v>-1.5392051385243128</c:v>
                </c:pt>
                <c:pt idx="3530">
                  <c:v>-1.5448639809453582</c:v>
                </c:pt>
                <c:pt idx="3531">
                  <c:v>-1.547693402155879</c:v>
                </c:pt>
                <c:pt idx="3532">
                  <c:v>-1.5505228233663999</c:v>
                </c:pt>
                <c:pt idx="3533">
                  <c:v>-1.5505228233663999</c:v>
                </c:pt>
                <c:pt idx="3534">
                  <c:v>-1.5505228233663999</c:v>
                </c:pt>
                <c:pt idx="3535">
                  <c:v>-1.5505228233663999</c:v>
                </c:pt>
                <c:pt idx="3536">
                  <c:v>-1.5505228233663999</c:v>
                </c:pt>
                <c:pt idx="3537">
                  <c:v>-1.5505228233663999</c:v>
                </c:pt>
                <c:pt idx="3538">
                  <c:v>-1.5505228233663999</c:v>
                </c:pt>
                <c:pt idx="3539">
                  <c:v>-1.5505228233663999</c:v>
                </c:pt>
                <c:pt idx="3540">
                  <c:v>-1.5505228233663999</c:v>
                </c:pt>
                <c:pt idx="3541">
                  <c:v>-1.5533522445769243</c:v>
                </c:pt>
                <c:pt idx="3542">
                  <c:v>-1.556181665787447</c:v>
                </c:pt>
                <c:pt idx="3543">
                  <c:v>-1.5590110869979714</c:v>
                </c:pt>
                <c:pt idx="3544">
                  <c:v>-1.5618405082084941</c:v>
                </c:pt>
                <c:pt idx="3545">
                  <c:v>-1.5618405082084941</c:v>
                </c:pt>
                <c:pt idx="3546">
                  <c:v>-1.5618405082084941</c:v>
                </c:pt>
                <c:pt idx="3547">
                  <c:v>-1.5618405082084941</c:v>
                </c:pt>
                <c:pt idx="3548">
                  <c:v>-1.5618405082084941</c:v>
                </c:pt>
                <c:pt idx="3549">
                  <c:v>-1.5618405082084941</c:v>
                </c:pt>
                <c:pt idx="3550">
                  <c:v>-1.5618405082084941</c:v>
                </c:pt>
                <c:pt idx="3551">
                  <c:v>-1.5618405082084941</c:v>
                </c:pt>
                <c:pt idx="3552">
                  <c:v>-1.5618405082084941</c:v>
                </c:pt>
                <c:pt idx="3553">
                  <c:v>-1.5618405082084941</c:v>
                </c:pt>
                <c:pt idx="3554">
                  <c:v>-1.5618405082084941</c:v>
                </c:pt>
                <c:pt idx="3555">
                  <c:v>-1.5618405082084941</c:v>
                </c:pt>
                <c:pt idx="3556">
                  <c:v>-1.5618405082084941</c:v>
                </c:pt>
                <c:pt idx="3557">
                  <c:v>-1.5618405082084941</c:v>
                </c:pt>
                <c:pt idx="3558">
                  <c:v>-1.5618405082084941</c:v>
                </c:pt>
                <c:pt idx="3559">
                  <c:v>-1.5618405082084941</c:v>
                </c:pt>
                <c:pt idx="3560">
                  <c:v>-1.5618405082084941</c:v>
                </c:pt>
                <c:pt idx="3561">
                  <c:v>-1.5618405082084941</c:v>
                </c:pt>
                <c:pt idx="3562">
                  <c:v>-1.5618405082084941</c:v>
                </c:pt>
                <c:pt idx="3563">
                  <c:v>-1.5618405082084941</c:v>
                </c:pt>
                <c:pt idx="3564">
                  <c:v>-1.5618405082084941</c:v>
                </c:pt>
                <c:pt idx="3565">
                  <c:v>-1.5618405082084941</c:v>
                </c:pt>
                <c:pt idx="3566">
                  <c:v>-1.5618405082084941</c:v>
                </c:pt>
                <c:pt idx="3567">
                  <c:v>-1.5618405082084941</c:v>
                </c:pt>
                <c:pt idx="3568">
                  <c:v>-1.5618405082084941</c:v>
                </c:pt>
                <c:pt idx="3569">
                  <c:v>-1.5618405082084941</c:v>
                </c:pt>
                <c:pt idx="3570">
                  <c:v>-1.5618405082084941</c:v>
                </c:pt>
                <c:pt idx="3571">
                  <c:v>-1.5618405082084941</c:v>
                </c:pt>
                <c:pt idx="3572">
                  <c:v>-1.5618405082084941</c:v>
                </c:pt>
                <c:pt idx="3573">
                  <c:v>-1.5618405082084941</c:v>
                </c:pt>
                <c:pt idx="3574">
                  <c:v>-1.5618405082084941</c:v>
                </c:pt>
                <c:pt idx="3575">
                  <c:v>-1.5618405082084941</c:v>
                </c:pt>
                <c:pt idx="3576">
                  <c:v>-1.5618405082084941</c:v>
                </c:pt>
                <c:pt idx="3577">
                  <c:v>-1.5618405082084941</c:v>
                </c:pt>
                <c:pt idx="3578">
                  <c:v>-1.5618405082084941</c:v>
                </c:pt>
                <c:pt idx="3579">
                  <c:v>-1.5618405082084941</c:v>
                </c:pt>
                <c:pt idx="3580">
                  <c:v>-1.5618405082084941</c:v>
                </c:pt>
                <c:pt idx="3581">
                  <c:v>-1.5618405082084941</c:v>
                </c:pt>
                <c:pt idx="3582">
                  <c:v>-1.5618405082084941</c:v>
                </c:pt>
                <c:pt idx="3583">
                  <c:v>-1.5618405082084941</c:v>
                </c:pt>
                <c:pt idx="3584">
                  <c:v>-1.5618405082084941</c:v>
                </c:pt>
                <c:pt idx="3585">
                  <c:v>-1.5618405082084941</c:v>
                </c:pt>
                <c:pt idx="3586">
                  <c:v>-1.5618405082084941</c:v>
                </c:pt>
                <c:pt idx="3587">
                  <c:v>-1.5618405082084941</c:v>
                </c:pt>
                <c:pt idx="3588">
                  <c:v>-1.5618405082084941</c:v>
                </c:pt>
                <c:pt idx="3589">
                  <c:v>-1.5618405082084941</c:v>
                </c:pt>
                <c:pt idx="3590">
                  <c:v>-1.5618405082084941</c:v>
                </c:pt>
                <c:pt idx="3591">
                  <c:v>-1.5618405082084941</c:v>
                </c:pt>
                <c:pt idx="3592">
                  <c:v>-1.5618405082084941</c:v>
                </c:pt>
                <c:pt idx="3593">
                  <c:v>-1.5618405082084941</c:v>
                </c:pt>
                <c:pt idx="3594">
                  <c:v>-1.5618405082084941</c:v>
                </c:pt>
                <c:pt idx="3595">
                  <c:v>-1.5618405082084941</c:v>
                </c:pt>
                <c:pt idx="3596">
                  <c:v>-1.5618405082084941</c:v>
                </c:pt>
                <c:pt idx="3597">
                  <c:v>-1.5618405082084941</c:v>
                </c:pt>
                <c:pt idx="3598">
                  <c:v>-1.5618405082084941</c:v>
                </c:pt>
                <c:pt idx="3599">
                  <c:v>-1.5618405082084941</c:v>
                </c:pt>
                <c:pt idx="3600">
                  <c:v>-1.5618405082084941</c:v>
                </c:pt>
                <c:pt idx="3601">
                  <c:v>-1.5618405082084941</c:v>
                </c:pt>
                <c:pt idx="3602">
                  <c:v>-1.5618405082084941</c:v>
                </c:pt>
                <c:pt idx="3603">
                  <c:v>-1.5618405082084941</c:v>
                </c:pt>
                <c:pt idx="3604">
                  <c:v>-1.5618405082084941</c:v>
                </c:pt>
                <c:pt idx="3605">
                  <c:v>-1.5618405082084941</c:v>
                </c:pt>
                <c:pt idx="3606">
                  <c:v>-1.5618405082084941</c:v>
                </c:pt>
                <c:pt idx="3607">
                  <c:v>-1.5618405082084941</c:v>
                </c:pt>
                <c:pt idx="3608">
                  <c:v>-1.5618405082084941</c:v>
                </c:pt>
                <c:pt idx="3609">
                  <c:v>-1.5618405082084941</c:v>
                </c:pt>
                <c:pt idx="3610">
                  <c:v>-1.5618405082084941</c:v>
                </c:pt>
                <c:pt idx="3611">
                  <c:v>-1.5618405082084941</c:v>
                </c:pt>
                <c:pt idx="3612">
                  <c:v>-1.5618405082084941</c:v>
                </c:pt>
                <c:pt idx="3613">
                  <c:v>-1.5618405082084941</c:v>
                </c:pt>
                <c:pt idx="3614">
                  <c:v>-1.5618405082084941</c:v>
                </c:pt>
                <c:pt idx="3615">
                  <c:v>-1.5618405082084941</c:v>
                </c:pt>
                <c:pt idx="3616">
                  <c:v>-1.5618405082084941</c:v>
                </c:pt>
                <c:pt idx="3617">
                  <c:v>-1.5646699294190149</c:v>
                </c:pt>
                <c:pt idx="3618">
                  <c:v>-1.5674993506295358</c:v>
                </c:pt>
                <c:pt idx="3619">
                  <c:v>-1.5703287718400567</c:v>
                </c:pt>
                <c:pt idx="3620">
                  <c:v>-1.5731581930505776</c:v>
                </c:pt>
                <c:pt idx="3621">
                  <c:v>-1.5759876142610985</c:v>
                </c:pt>
                <c:pt idx="3622">
                  <c:v>-1.5759876142610985</c:v>
                </c:pt>
                <c:pt idx="3623">
                  <c:v>-1.5759876142610985</c:v>
                </c:pt>
                <c:pt idx="3624">
                  <c:v>-1.5759876142610985</c:v>
                </c:pt>
                <c:pt idx="3625">
                  <c:v>-1.5759876142610985</c:v>
                </c:pt>
                <c:pt idx="3626">
                  <c:v>-1.5759876142610985</c:v>
                </c:pt>
                <c:pt idx="3627">
                  <c:v>-1.5759876142610985</c:v>
                </c:pt>
                <c:pt idx="3628">
                  <c:v>-1.5759876142610985</c:v>
                </c:pt>
                <c:pt idx="3629">
                  <c:v>-1.5759876142610985</c:v>
                </c:pt>
                <c:pt idx="3630">
                  <c:v>-1.5759876142610985</c:v>
                </c:pt>
                <c:pt idx="3631">
                  <c:v>-1.5788170354716229</c:v>
                </c:pt>
                <c:pt idx="3632">
                  <c:v>-1.5816464566821455</c:v>
                </c:pt>
                <c:pt idx="3633">
                  <c:v>-1.58447587789267</c:v>
                </c:pt>
                <c:pt idx="3634">
                  <c:v>-1.5873052991031926</c:v>
                </c:pt>
                <c:pt idx="3635">
                  <c:v>-1.5929641415242415</c:v>
                </c:pt>
                <c:pt idx="3636">
                  <c:v>-1.5957935627347641</c:v>
                </c:pt>
                <c:pt idx="3637">
                  <c:v>-1.5986229839452886</c:v>
                </c:pt>
                <c:pt idx="3638">
                  <c:v>-1.6014524051558112</c:v>
                </c:pt>
                <c:pt idx="3639">
                  <c:v>-1.6042818263663357</c:v>
                </c:pt>
                <c:pt idx="3640">
                  <c:v>-1.6042818263663357</c:v>
                </c:pt>
                <c:pt idx="3641">
                  <c:v>-1.6042818263663357</c:v>
                </c:pt>
                <c:pt idx="3642">
                  <c:v>-1.6042818263663357</c:v>
                </c:pt>
                <c:pt idx="3643">
                  <c:v>-1.6042818263663357</c:v>
                </c:pt>
                <c:pt idx="3644">
                  <c:v>-1.6042818263663357</c:v>
                </c:pt>
                <c:pt idx="3645">
                  <c:v>-1.6042818263663357</c:v>
                </c:pt>
                <c:pt idx="3646">
                  <c:v>-1.6042818263663357</c:v>
                </c:pt>
                <c:pt idx="3647">
                  <c:v>-1.6042818263663357</c:v>
                </c:pt>
                <c:pt idx="3648">
                  <c:v>-1.6042818263663357</c:v>
                </c:pt>
                <c:pt idx="3649">
                  <c:v>-1.6042818263663357</c:v>
                </c:pt>
                <c:pt idx="3650">
                  <c:v>-1.6042818263663357</c:v>
                </c:pt>
                <c:pt idx="3651">
                  <c:v>-1.6042818263663357</c:v>
                </c:pt>
                <c:pt idx="3652">
                  <c:v>-1.6042818263663357</c:v>
                </c:pt>
                <c:pt idx="3653">
                  <c:v>-1.6042818263663357</c:v>
                </c:pt>
                <c:pt idx="3654">
                  <c:v>-1.609940668787381</c:v>
                </c:pt>
                <c:pt idx="3655">
                  <c:v>-1.6155995112084245</c:v>
                </c:pt>
                <c:pt idx="3656">
                  <c:v>-1.6212583536294698</c:v>
                </c:pt>
                <c:pt idx="3657">
                  <c:v>-1.6269171960505133</c:v>
                </c:pt>
                <c:pt idx="3658">
                  <c:v>-1.6325760384715586</c:v>
                </c:pt>
                <c:pt idx="3659">
                  <c:v>-1.6325760384715586</c:v>
                </c:pt>
                <c:pt idx="3660">
                  <c:v>-1.6325760384715586</c:v>
                </c:pt>
                <c:pt idx="3661">
                  <c:v>-1.6325760384715586</c:v>
                </c:pt>
                <c:pt idx="3662">
                  <c:v>-1.6325760384715586</c:v>
                </c:pt>
                <c:pt idx="3663">
                  <c:v>-1.6325760384715586</c:v>
                </c:pt>
                <c:pt idx="3664">
                  <c:v>-1.6325760384715586</c:v>
                </c:pt>
                <c:pt idx="3665">
                  <c:v>-1.6325760384715586</c:v>
                </c:pt>
                <c:pt idx="3666">
                  <c:v>-1.6325760384715586</c:v>
                </c:pt>
                <c:pt idx="3667">
                  <c:v>-1.6325760384715586</c:v>
                </c:pt>
                <c:pt idx="3668">
                  <c:v>-1.6354054596820831</c:v>
                </c:pt>
                <c:pt idx="3669">
                  <c:v>-1.6382348808926057</c:v>
                </c:pt>
                <c:pt idx="3670">
                  <c:v>-1.6410643021031301</c:v>
                </c:pt>
                <c:pt idx="3671">
                  <c:v>-1.6438937233136528</c:v>
                </c:pt>
                <c:pt idx="3672">
                  <c:v>-1.6467231445241772</c:v>
                </c:pt>
                <c:pt idx="3673">
                  <c:v>-1.6467231445241772</c:v>
                </c:pt>
                <c:pt idx="3674">
                  <c:v>-1.6467231445241772</c:v>
                </c:pt>
                <c:pt idx="3675">
                  <c:v>-1.6467231445241772</c:v>
                </c:pt>
                <c:pt idx="3676">
                  <c:v>-1.6467231445241772</c:v>
                </c:pt>
                <c:pt idx="3677">
                  <c:v>-1.6467231445241772</c:v>
                </c:pt>
                <c:pt idx="3678">
                  <c:v>-1.6467231445241772</c:v>
                </c:pt>
                <c:pt idx="3679">
                  <c:v>-1.6523819869452225</c:v>
                </c:pt>
                <c:pt idx="3680">
                  <c:v>-1.6580408293662661</c:v>
                </c:pt>
                <c:pt idx="3681">
                  <c:v>-1.6636996717873114</c:v>
                </c:pt>
                <c:pt idx="3682">
                  <c:v>-1.6693585142083549</c:v>
                </c:pt>
                <c:pt idx="3683">
                  <c:v>-1.6721879354188758</c:v>
                </c:pt>
                <c:pt idx="3684">
                  <c:v>-1.6721879354188758</c:v>
                </c:pt>
                <c:pt idx="3685">
                  <c:v>-1.6721879354188758</c:v>
                </c:pt>
                <c:pt idx="3686">
                  <c:v>-1.6721879354188758</c:v>
                </c:pt>
                <c:pt idx="3687">
                  <c:v>-1.6721879354188758</c:v>
                </c:pt>
                <c:pt idx="3688">
                  <c:v>-1.6721879354188758</c:v>
                </c:pt>
                <c:pt idx="3689">
                  <c:v>-1.6721879354188758</c:v>
                </c:pt>
                <c:pt idx="3690">
                  <c:v>-1.6721879354188758</c:v>
                </c:pt>
                <c:pt idx="3691">
                  <c:v>-1.6721879354188758</c:v>
                </c:pt>
                <c:pt idx="3692">
                  <c:v>-1.6721879354188758</c:v>
                </c:pt>
                <c:pt idx="3693">
                  <c:v>-1.6721879354188758</c:v>
                </c:pt>
                <c:pt idx="3694">
                  <c:v>-1.6721879354188758</c:v>
                </c:pt>
                <c:pt idx="3695">
                  <c:v>-1.6721879354188758</c:v>
                </c:pt>
                <c:pt idx="3696">
                  <c:v>-1.6721879354188758</c:v>
                </c:pt>
                <c:pt idx="3697">
                  <c:v>-1.6721879354188758</c:v>
                </c:pt>
                <c:pt idx="3698">
                  <c:v>-1.6721879354188758</c:v>
                </c:pt>
                <c:pt idx="3699">
                  <c:v>-1.6721879354188758</c:v>
                </c:pt>
                <c:pt idx="3700">
                  <c:v>-1.6721879354188758</c:v>
                </c:pt>
                <c:pt idx="3701">
                  <c:v>-1.6721879354188758</c:v>
                </c:pt>
                <c:pt idx="3702">
                  <c:v>-1.6750173566293967</c:v>
                </c:pt>
                <c:pt idx="3703">
                  <c:v>-1.6778467778399175</c:v>
                </c:pt>
                <c:pt idx="3704">
                  <c:v>-1.6806761990504384</c:v>
                </c:pt>
                <c:pt idx="3705">
                  <c:v>-1.6835056202609593</c:v>
                </c:pt>
                <c:pt idx="3706">
                  <c:v>-1.6863350414714802</c:v>
                </c:pt>
                <c:pt idx="3707">
                  <c:v>-1.6863350414714802</c:v>
                </c:pt>
                <c:pt idx="3708">
                  <c:v>-1.6863350414714802</c:v>
                </c:pt>
                <c:pt idx="3709">
                  <c:v>-1.6863350414714802</c:v>
                </c:pt>
                <c:pt idx="3710">
                  <c:v>-1.6863350414714802</c:v>
                </c:pt>
                <c:pt idx="3711">
                  <c:v>-1.6863350414714802</c:v>
                </c:pt>
                <c:pt idx="3712">
                  <c:v>-1.6863350414714802</c:v>
                </c:pt>
                <c:pt idx="3713">
                  <c:v>-1.6863350414714802</c:v>
                </c:pt>
                <c:pt idx="3714">
                  <c:v>-1.6863350414714802</c:v>
                </c:pt>
                <c:pt idx="3715">
                  <c:v>-1.6863350414714802</c:v>
                </c:pt>
                <c:pt idx="3716">
                  <c:v>-1.6863350414714802</c:v>
                </c:pt>
                <c:pt idx="3717">
                  <c:v>-1.6863350414714802</c:v>
                </c:pt>
                <c:pt idx="3718">
                  <c:v>-1.6863350414714802</c:v>
                </c:pt>
                <c:pt idx="3719">
                  <c:v>-1.6863350414714802</c:v>
                </c:pt>
                <c:pt idx="3720">
                  <c:v>-1.6863350414714802</c:v>
                </c:pt>
                <c:pt idx="3721">
                  <c:v>-1.6863350414714802</c:v>
                </c:pt>
                <c:pt idx="3722">
                  <c:v>-1.6863350414714802</c:v>
                </c:pt>
                <c:pt idx="3723">
                  <c:v>-1.6863350414714802</c:v>
                </c:pt>
                <c:pt idx="3724">
                  <c:v>-1.6863350414714802</c:v>
                </c:pt>
                <c:pt idx="3725">
                  <c:v>-1.6863350414714802</c:v>
                </c:pt>
                <c:pt idx="3726">
                  <c:v>-1.6863350414714802</c:v>
                </c:pt>
                <c:pt idx="3727">
                  <c:v>-1.6863350414714802</c:v>
                </c:pt>
                <c:pt idx="3728">
                  <c:v>-1.6863350414714802</c:v>
                </c:pt>
                <c:pt idx="3729">
                  <c:v>-1.6863350414714802</c:v>
                </c:pt>
                <c:pt idx="3730">
                  <c:v>-1.6863350414714802</c:v>
                </c:pt>
                <c:pt idx="3731">
                  <c:v>-1.6863350414714802</c:v>
                </c:pt>
                <c:pt idx="3732">
                  <c:v>-1.6863350414714802</c:v>
                </c:pt>
                <c:pt idx="3733">
                  <c:v>-1.6863350414714802</c:v>
                </c:pt>
                <c:pt idx="3734">
                  <c:v>-1.6863350414714802</c:v>
                </c:pt>
                <c:pt idx="3735">
                  <c:v>-1.6863350414714802</c:v>
                </c:pt>
                <c:pt idx="3736">
                  <c:v>-1.6863350414714802</c:v>
                </c:pt>
                <c:pt idx="3737">
                  <c:v>-1.6863350414714802</c:v>
                </c:pt>
                <c:pt idx="3738">
                  <c:v>-1.6863350414714802</c:v>
                </c:pt>
                <c:pt idx="3739">
                  <c:v>-1.6863350414714802</c:v>
                </c:pt>
                <c:pt idx="3740">
                  <c:v>-1.6863350414714802</c:v>
                </c:pt>
                <c:pt idx="3741">
                  <c:v>-1.6863350414714802</c:v>
                </c:pt>
                <c:pt idx="3742">
                  <c:v>-1.6863350414714802</c:v>
                </c:pt>
                <c:pt idx="3743">
                  <c:v>-1.6863350414714802</c:v>
                </c:pt>
                <c:pt idx="3744">
                  <c:v>-1.6863350414714802</c:v>
                </c:pt>
                <c:pt idx="3745">
                  <c:v>-1.6863350414714802</c:v>
                </c:pt>
                <c:pt idx="3746">
                  <c:v>-1.6863350414714802</c:v>
                </c:pt>
                <c:pt idx="3747">
                  <c:v>-1.6863350414714802</c:v>
                </c:pt>
                <c:pt idx="3748">
                  <c:v>-1.6863350414714802</c:v>
                </c:pt>
                <c:pt idx="3749">
                  <c:v>-1.6863350414714802</c:v>
                </c:pt>
                <c:pt idx="3750">
                  <c:v>-1.6863350414714802</c:v>
                </c:pt>
                <c:pt idx="3751">
                  <c:v>-1.6863350414714802</c:v>
                </c:pt>
                <c:pt idx="3752">
                  <c:v>-1.6863350414714802</c:v>
                </c:pt>
                <c:pt idx="3753">
                  <c:v>-1.6863350414714802</c:v>
                </c:pt>
                <c:pt idx="3754">
                  <c:v>-1.6863350414714802</c:v>
                </c:pt>
                <c:pt idx="3755">
                  <c:v>-1.6863350414714802</c:v>
                </c:pt>
                <c:pt idx="3756">
                  <c:v>-1.6863350414714802</c:v>
                </c:pt>
                <c:pt idx="3757">
                  <c:v>-1.6863350414714802</c:v>
                </c:pt>
                <c:pt idx="3758">
                  <c:v>-1.6863350414714802</c:v>
                </c:pt>
                <c:pt idx="3759">
                  <c:v>-1.689164462682001</c:v>
                </c:pt>
                <c:pt idx="3760">
                  <c:v>-1.6919938838925219</c:v>
                </c:pt>
                <c:pt idx="3761">
                  <c:v>-1.6948233051030428</c:v>
                </c:pt>
                <c:pt idx="3762">
                  <c:v>-1.6976527263135637</c:v>
                </c:pt>
                <c:pt idx="3763">
                  <c:v>-1.7004821475240846</c:v>
                </c:pt>
                <c:pt idx="3764">
                  <c:v>-1.7004821475240846</c:v>
                </c:pt>
                <c:pt idx="3765">
                  <c:v>-1.7004821475240846</c:v>
                </c:pt>
                <c:pt idx="3766">
                  <c:v>-1.7004821475240846</c:v>
                </c:pt>
                <c:pt idx="3767">
                  <c:v>-1.7004821475240846</c:v>
                </c:pt>
                <c:pt idx="3768">
                  <c:v>-1.7004821475240846</c:v>
                </c:pt>
                <c:pt idx="3769">
                  <c:v>-1.7004821475240846</c:v>
                </c:pt>
                <c:pt idx="3770">
                  <c:v>-1.7004821475240846</c:v>
                </c:pt>
                <c:pt idx="3771">
                  <c:v>-1.7004821475240846</c:v>
                </c:pt>
                <c:pt idx="3772">
                  <c:v>-1.7004821475240846</c:v>
                </c:pt>
                <c:pt idx="3773">
                  <c:v>-1.7004821475240846</c:v>
                </c:pt>
                <c:pt idx="3774">
                  <c:v>-1.7004821475240846</c:v>
                </c:pt>
                <c:pt idx="3775">
                  <c:v>-1.7004821475240846</c:v>
                </c:pt>
                <c:pt idx="3776">
                  <c:v>-1.7004821475240846</c:v>
                </c:pt>
                <c:pt idx="3777">
                  <c:v>-1.7004821475240846</c:v>
                </c:pt>
                <c:pt idx="3778">
                  <c:v>-1.7004821475240846</c:v>
                </c:pt>
                <c:pt idx="3779">
                  <c:v>-1.7004821475240846</c:v>
                </c:pt>
                <c:pt idx="3780">
                  <c:v>-1.703311568734609</c:v>
                </c:pt>
                <c:pt idx="3781">
                  <c:v>-1.7061409899451316</c:v>
                </c:pt>
                <c:pt idx="3782">
                  <c:v>-1.7089704111556561</c:v>
                </c:pt>
                <c:pt idx="3783">
                  <c:v>-1.7117998323661787</c:v>
                </c:pt>
                <c:pt idx="3784">
                  <c:v>-1.7146292535767031</c:v>
                </c:pt>
                <c:pt idx="3785">
                  <c:v>-1.7146292535767031</c:v>
                </c:pt>
                <c:pt idx="3786">
                  <c:v>-1.7146292535767031</c:v>
                </c:pt>
                <c:pt idx="3787">
                  <c:v>-1.7146292535767031</c:v>
                </c:pt>
                <c:pt idx="3788">
                  <c:v>-1.7146292535767031</c:v>
                </c:pt>
                <c:pt idx="3789">
                  <c:v>-1.7146292535767031</c:v>
                </c:pt>
                <c:pt idx="3790">
                  <c:v>-1.7146292535767031</c:v>
                </c:pt>
                <c:pt idx="3791">
                  <c:v>-1.7146292535767031</c:v>
                </c:pt>
                <c:pt idx="3792">
                  <c:v>-1.7146292535767031</c:v>
                </c:pt>
                <c:pt idx="3793">
                  <c:v>-1.7146292535767031</c:v>
                </c:pt>
                <c:pt idx="3794">
                  <c:v>-1.7146292535767031</c:v>
                </c:pt>
                <c:pt idx="3795">
                  <c:v>-1.7146292535767031</c:v>
                </c:pt>
                <c:pt idx="3796">
                  <c:v>-1.7146292535767031</c:v>
                </c:pt>
                <c:pt idx="3797">
                  <c:v>-1.7146292535767031</c:v>
                </c:pt>
                <c:pt idx="3798">
                  <c:v>-1.7146292535767031</c:v>
                </c:pt>
                <c:pt idx="3799">
                  <c:v>-1.7146292535767031</c:v>
                </c:pt>
                <c:pt idx="3800">
                  <c:v>-1.7146292535767031</c:v>
                </c:pt>
                <c:pt idx="3801">
                  <c:v>-1.7146292535767031</c:v>
                </c:pt>
                <c:pt idx="3802">
                  <c:v>-1.7146292535767031</c:v>
                </c:pt>
                <c:pt idx="3803">
                  <c:v>-1.7146292535767031</c:v>
                </c:pt>
                <c:pt idx="3804">
                  <c:v>-1.7174586747872276</c:v>
                </c:pt>
                <c:pt idx="3805">
                  <c:v>-1.7202880959977502</c:v>
                </c:pt>
                <c:pt idx="3806">
                  <c:v>-1.7231175172082747</c:v>
                </c:pt>
                <c:pt idx="3807">
                  <c:v>-1.7259469384187973</c:v>
                </c:pt>
                <c:pt idx="3808">
                  <c:v>-1.7287763596293217</c:v>
                </c:pt>
                <c:pt idx="3809">
                  <c:v>-1.7287763596293217</c:v>
                </c:pt>
                <c:pt idx="3810">
                  <c:v>-1.7287763596293217</c:v>
                </c:pt>
                <c:pt idx="3811">
                  <c:v>-1.7287763596293217</c:v>
                </c:pt>
                <c:pt idx="3812">
                  <c:v>-1.7287763596293217</c:v>
                </c:pt>
                <c:pt idx="3813">
                  <c:v>-1.7287763596293217</c:v>
                </c:pt>
                <c:pt idx="3814">
                  <c:v>-1.7287763596293217</c:v>
                </c:pt>
                <c:pt idx="3815">
                  <c:v>-1.7287763596293217</c:v>
                </c:pt>
                <c:pt idx="3816">
                  <c:v>-1.7287763596293217</c:v>
                </c:pt>
                <c:pt idx="3817">
                  <c:v>-1.7287763596293217</c:v>
                </c:pt>
                <c:pt idx="3818">
                  <c:v>-1.7287763596293217</c:v>
                </c:pt>
                <c:pt idx="3819">
                  <c:v>-1.7287763596293217</c:v>
                </c:pt>
                <c:pt idx="3820">
                  <c:v>-1.7287763596293217</c:v>
                </c:pt>
                <c:pt idx="3821">
                  <c:v>-1.7287763596293217</c:v>
                </c:pt>
                <c:pt idx="3822">
                  <c:v>-1.7344352020503671</c:v>
                </c:pt>
                <c:pt idx="3823">
                  <c:v>-1.7400940444714106</c:v>
                </c:pt>
                <c:pt idx="3824">
                  <c:v>-1.7457528868924559</c:v>
                </c:pt>
                <c:pt idx="3825">
                  <c:v>-1.7514117293134994</c:v>
                </c:pt>
                <c:pt idx="3826">
                  <c:v>-1.7570705717345447</c:v>
                </c:pt>
                <c:pt idx="3827">
                  <c:v>-1.7570705717345447</c:v>
                </c:pt>
                <c:pt idx="3828">
                  <c:v>-1.7570705717345447</c:v>
                </c:pt>
                <c:pt idx="3829">
                  <c:v>-1.7570705717345447</c:v>
                </c:pt>
                <c:pt idx="3830">
                  <c:v>-1.7570705717345447</c:v>
                </c:pt>
                <c:pt idx="3831">
                  <c:v>-1.7570705717345447</c:v>
                </c:pt>
                <c:pt idx="3832">
                  <c:v>-1.7570705717345447</c:v>
                </c:pt>
                <c:pt idx="3833">
                  <c:v>-1.7570705717345447</c:v>
                </c:pt>
                <c:pt idx="3834">
                  <c:v>-1.7570705717345447</c:v>
                </c:pt>
                <c:pt idx="3835">
                  <c:v>-1.7570705717345447</c:v>
                </c:pt>
                <c:pt idx="3836">
                  <c:v>-1.7570705717345447</c:v>
                </c:pt>
                <c:pt idx="3837">
                  <c:v>-1.7570705717345447</c:v>
                </c:pt>
                <c:pt idx="3838">
                  <c:v>-1.7570705717345447</c:v>
                </c:pt>
                <c:pt idx="3839">
                  <c:v>-1.7570705717345447</c:v>
                </c:pt>
                <c:pt idx="3840">
                  <c:v>-1.7570705717345447</c:v>
                </c:pt>
                <c:pt idx="3841">
                  <c:v>-1.7570705717345447</c:v>
                </c:pt>
                <c:pt idx="3842">
                  <c:v>-1.7570705717345447</c:v>
                </c:pt>
                <c:pt idx="3843">
                  <c:v>-1.7570705717345447</c:v>
                </c:pt>
                <c:pt idx="3844">
                  <c:v>-1.7570705717345447</c:v>
                </c:pt>
                <c:pt idx="3845">
                  <c:v>-1.7570705717345447</c:v>
                </c:pt>
                <c:pt idx="3846">
                  <c:v>-1.7570705717345447</c:v>
                </c:pt>
                <c:pt idx="3847">
                  <c:v>-1.7570705717345447</c:v>
                </c:pt>
                <c:pt idx="3848">
                  <c:v>-1.7570705717345447</c:v>
                </c:pt>
                <c:pt idx="3849">
                  <c:v>-1.7570705717345447</c:v>
                </c:pt>
                <c:pt idx="3850">
                  <c:v>-1.7570705717345447</c:v>
                </c:pt>
                <c:pt idx="3851">
                  <c:v>-1.7570705717345447</c:v>
                </c:pt>
                <c:pt idx="3852">
                  <c:v>-1.7570705717345447</c:v>
                </c:pt>
                <c:pt idx="3853">
                  <c:v>-1.7570705717345447</c:v>
                </c:pt>
                <c:pt idx="3854">
                  <c:v>-1.7570705717345447</c:v>
                </c:pt>
                <c:pt idx="3855">
                  <c:v>-1.7570705717345447</c:v>
                </c:pt>
                <c:pt idx="3856">
                  <c:v>-1.7570705717345447</c:v>
                </c:pt>
                <c:pt idx="3857">
                  <c:v>-1.7570705717345447</c:v>
                </c:pt>
                <c:pt idx="3858">
                  <c:v>-1.7570705717345447</c:v>
                </c:pt>
                <c:pt idx="3859">
                  <c:v>-1.7570705717345447</c:v>
                </c:pt>
                <c:pt idx="3860">
                  <c:v>-1.7570705717345447</c:v>
                </c:pt>
                <c:pt idx="3861">
                  <c:v>-1.7570705717345447</c:v>
                </c:pt>
                <c:pt idx="3862">
                  <c:v>-1.7570705717345447</c:v>
                </c:pt>
                <c:pt idx="3863">
                  <c:v>-1.7570705717345447</c:v>
                </c:pt>
                <c:pt idx="3864">
                  <c:v>-1.7570705717345447</c:v>
                </c:pt>
                <c:pt idx="3865">
                  <c:v>-1.7570705717345447</c:v>
                </c:pt>
                <c:pt idx="3866">
                  <c:v>-1.7570705717345447</c:v>
                </c:pt>
                <c:pt idx="3867">
                  <c:v>-1.7570705717345447</c:v>
                </c:pt>
                <c:pt idx="3868">
                  <c:v>-1.7570705717345447</c:v>
                </c:pt>
                <c:pt idx="3869">
                  <c:v>-1.7570705717345447</c:v>
                </c:pt>
                <c:pt idx="3870">
                  <c:v>-1.7570705717345447</c:v>
                </c:pt>
                <c:pt idx="3871">
                  <c:v>-1.7570705717345447</c:v>
                </c:pt>
                <c:pt idx="3872">
                  <c:v>-1.7598999929450692</c:v>
                </c:pt>
                <c:pt idx="3873">
                  <c:v>-1.7627294141555918</c:v>
                </c:pt>
                <c:pt idx="3874">
                  <c:v>-1.7655588353661162</c:v>
                </c:pt>
                <c:pt idx="3875">
                  <c:v>-1.7683882565766389</c:v>
                </c:pt>
                <c:pt idx="3876">
                  <c:v>-1.7712176777871633</c:v>
                </c:pt>
                <c:pt idx="3877">
                  <c:v>-1.7712176777871633</c:v>
                </c:pt>
                <c:pt idx="3878">
                  <c:v>-1.7712176777871633</c:v>
                </c:pt>
                <c:pt idx="3879">
                  <c:v>-1.7712176777871633</c:v>
                </c:pt>
                <c:pt idx="3880">
                  <c:v>-1.7712176777871633</c:v>
                </c:pt>
                <c:pt idx="3881">
                  <c:v>-1.7712176777871633</c:v>
                </c:pt>
                <c:pt idx="3882">
                  <c:v>-1.7712176777871633</c:v>
                </c:pt>
                <c:pt idx="3883">
                  <c:v>-1.7712176777871633</c:v>
                </c:pt>
                <c:pt idx="3884">
                  <c:v>-1.7712176777871633</c:v>
                </c:pt>
                <c:pt idx="3885">
                  <c:v>-1.7768765202082086</c:v>
                </c:pt>
                <c:pt idx="3886">
                  <c:v>-1.7825353626292522</c:v>
                </c:pt>
                <c:pt idx="3887">
                  <c:v>-1.7881942050502975</c:v>
                </c:pt>
                <c:pt idx="3888">
                  <c:v>-1.793853047471341</c:v>
                </c:pt>
                <c:pt idx="3889">
                  <c:v>-1.7995118898923863</c:v>
                </c:pt>
                <c:pt idx="3890">
                  <c:v>-1.7995118898923863</c:v>
                </c:pt>
                <c:pt idx="3891">
                  <c:v>-1.7995118898923863</c:v>
                </c:pt>
                <c:pt idx="3892">
                  <c:v>-1.7995118898923863</c:v>
                </c:pt>
                <c:pt idx="3893">
                  <c:v>-1.8023413111029107</c:v>
                </c:pt>
                <c:pt idx="3894">
                  <c:v>-1.8051707323134334</c:v>
                </c:pt>
                <c:pt idx="3895">
                  <c:v>-1.8080001535239578</c:v>
                </c:pt>
                <c:pt idx="3896">
                  <c:v>-1.8108295747344805</c:v>
                </c:pt>
                <c:pt idx="3897">
                  <c:v>-1.8136589959450049</c:v>
                </c:pt>
                <c:pt idx="3898">
                  <c:v>-1.8164884171555258</c:v>
                </c:pt>
                <c:pt idx="3899">
                  <c:v>-1.8193178383660467</c:v>
                </c:pt>
                <c:pt idx="3900">
                  <c:v>-1.8221472595765675</c:v>
                </c:pt>
                <c:pt idx="3901">
                  <c:v>-1.8249766807870884</c:v>
                </c:pt>
                <c:pt idx="3902">
                  <c:v>-1.8278061019976093</c:v>
                </c:pt>
                <c:pt idx="3903">
                  <c:v>-1.8278061019976093</c:v>
                </c:pt>
                <c:pt idx="3904">
                  <c:v>-1.8278061019976093</c:v>
                </c:pt>
                <c:pt idx="3905">
                  <c:v>-1.8278061019976093</c:v>
                </c:pt>
                <c:pt idx="3906">
                  <c:v>-1.8278061019976093</c:v>
                </c:pt>
                <c:pt idx="3907">
                  <c:v>-1.8278061019976093</c:v>
                </c:pt>
                <c:pt idx="3908">
                  <c:v>-1.8278061019976093</c:v>
                </c:pt>
                <c:pt idx="3909">
                  <c:v>-1.8278061019976093</c:v>
                </c:pt>
                <c:pt idx="3910">
                  <c:v>-1.8306355232081302</c:v>
                </c:pt>
                <c:pt idx="3911">
                  <c:v>-1.833464944418651</c:v>
                </c:pt>
                <c:pt idx="3912">
                  <c:v>-1.8391237868396964</c:v>
                </c:pt>
                <c:pt idx="3913">
                  <c:v>-1.8447826292607399</c:v>
                </c:pt>
                <c:pt idx="3914">
                  <c:v>-1.8504414716817852</c:v>
                </c:pt>
                <c:pt idx="3915">
                  <c:v>-1.8532708928923078</c:v>
                </c:pt>
                <c:pt idx="3916">
                  <c:v>-1.8561003141028323</c:v>
                </c:pt>
                <c:pt idx="3917">
                  <c:v>-1.8561003141028323</c:v>
                </c:pt>
                <c:pt idx="3918">
                  <c:v>-1.8561003141028323</c:v>
                </c:pt>
                <c:pt idx="3919">
                  <c:v>-1.8561003141028323</c:v>
                </c:pt>
                <c:pt idx="3920">
                  <c:v>-1.8561003141028323</c:v>
                </c:pt>
                <c:pt idx="3921">
                  <c:v>-1.8561003141028323</c:v>
                </c:pt>
                <c:pt idx="3922">
                  <c:v>-1.8589297353133531</c:v>
                </c:pt>
                <c:pt idx="3923">
                  <c:v>-1.861759156523874</c:v>
                </c:pt>
                <c:pt idx="3924">
                  <c:v>-1.8645885777343949</c:v>
                </c:pt>
                <c:pt idx="3925">
                  <c:v>-1.8674179989449158</c:v>
                </c:pt>
                <c:pt idx="3926">
                  <c:v>-1.8702474201554367</c:v>
                </c:pt>
                <c:pt idx="3927">
                  <c:v>-1.8702474201554367</c:v>
                </c:pt>
                <c:pt idx="3928">
                  <c:v>-1.8702474201554367</c:v>
                </c:pt>
                <c:pt idx="3929">
                  <c:v>-1.8702474201554367</c:v>
                </c:pt>
                <c:pt idx="3930">
                  <c:v>-1.8702474201554367</c:v>
                </c:pt>
                <c:pt idx="3931">
                  <c:v>-1.8702474201554367</c:v>
                </c:pt>
                <c:pt idx="3932">
                  <c:v>-1.8702474201554367</c:v>
                </c:pt>
                <c:pt idx="3933">
                  <c:v>-1.8702474201554367</c:v>
                </c:pt>
                <c:pt idx="3934">
                  <c:v>-1.8702474201554367</c:v>
                </c:pt>
                <c:pt idx="3935">
                  <c:v>-1.8702474201554367</c:v>
                </c:pt>
                <c:pt idx="3936">
                  <c:v>-1.8702474201554367</c:v>
                </c:pt>
                <c:pt idx="3937">
                  <c:v>-1.8702474201554367</c:v>
                </c:pt>
                <c:pt idx="3938">
                  <c:v>-1.8730768413659611</c:v>
                </c:pt>
                <c:pt idx="3939">
                  <c:v>-1.8759062625764837</c:v>
                </c:pt>
                <c:pt idx="3940">
                  <c:v>-1.8787356837870082</c:v>
                </c:pt>
                <c:pt idx="3941">
                  <c:v>-1.9042004746817156</c:v>
                </c:pt>
                <c:pt idx="3942">
                  <c:v>-1.9324946867869439</c:v>
                </c:pt>
                <c:pt idx="3943">
                  <c:v>-1.9579594776816496</c:v>
                </c:pt>
                <c:pt idx="3944">
                  <c:v>-1.9834242685763535</c:v>
                </c:pt>
                <c:pt idx="3945">
                  <c:v>-2.0088890594710591</c:v>
                </c:pt>
                <c:pt idx="3946">
                  <c:v>-2.01171848068158</c:v>
                </c:pt>
                <c:pt idx="3947">
                  <c:v>-2.01171848068158</c:v>
                </c:pt>
                <c:pt idx="3948">
                  <c:v>-2.01171848068158</c:v>
                </c:pt>
                <c:pt idx="3949">
                  <c:v>-2.01171848068158</c:v>
                </c:pt>
                <c:pt idx="3950">
                  <c:v>-2.01171848068158</c:v>
                </c:pt>
                <c:pt idx="3951">
                  <c:v>-2.01171848068158</c:v>
                </c:pt>
                <c:pt idx="3952">
                  <c:v>-2.01171848068158</c:v>
                </c:pt>
                <c:pt idx="3953">
                  <c:v>-2.01171848068158</c:v>
                </c:pt>
                <c:pt idx="3954">
                  <c:v>-2.01171848068158</c:v>
                </c:pt>
                <c:pt idx="3955">
                  <c:v>-2.01171848068158</c:v>
                </c:pt>
                <c:pt idx="3956">
                  <c:v>-2.01171848068158</c:v>
                </c:pt>
                <c:pt idx="3957">
                  <c:v>-2.01171848068158</c:v>
                </c:pt>
                <c:pt idx="3958">
                  <c:v>-2.01171848068158</c:v>
                </c:pt>
                <c:pt idx="3959">
                  <c:v>-2.01171848068158</c:v>
                </c:pt>
                <c:pt idx="3960">
                  <c:v>-2.01171848068158</c:v>
                </c:pt>
                <c:pt idx="3961">
                  <c:v>-2.01171848068158</c:v>
                </c:pt>
                <c:pt idx="3962">
                  <c:v>-2.01171848068158</c:v>
                </c:pt>
                <c:pt idx="3963">
                  <c:v>-2.01171848068158</c:v>
                </c:pt>
                <c:pt idx="3964">
                  <c:v>-2.01171848068158</c:v>
                </c:pt>
                <c:pt idx="3965">
                  <c:v>-2.01171848068158</c:v>
                </c:pt>
                <c:pt idx="3966">
                  <c:v>-2.01171848068158</c:v>
                </c:pt>
                <c:pt idx="3967">
                  <c:v>-2.01171848068158</c:v>
                </c:pt>
                <c:pt idx="3968">
                  <c:v>-2.01171848068158</c:v>
                </c:pt>
                <c:pt idx="3969">
                  <c:v>-2.01171848068158</c:v>
                </c:pt>
                <c:pt idx="3970">
                  <c:v>-2.01171848068158</c:v>
                </c:pt>
                <c:pt idx="3971">
                  <c:v>-2.01171848068158</c:v>
                </c:pt>
                <c:pt idx="3972">
                  <c:v>-2.01171848068158</c:v>
                </c:pt>
                <c:pt idx="3973">
                  <c:v>-2.01171848068158</c:v>
                </c:pt>
                <c:pt idx="3974">
                  <c:v>-2.01171848068158</c:v>
                </c:pt>
                <c:pt idx="3975">
                  <c:v>-2.01171848068158</c:v>
                </c:pt>
                <c:pt idx="3976">
                  <c:v>-2.01171848068158</c:v>
                </c:pt>
                <c:pt idx="3977">
                  <c:v>-2.01171848068158</c:v>
                </c:pt>
                <c:pt idx="3978">
                  <c:v>-2.01171848068158</c:v>
                </c:pt>
                <c:pt idx="3979">
                  <c:v>-2.01171848068158</c:v>
                </c:pt>
                <c:pt idx="3980">
                  <c:v>-2.01171848068158</c:v>
                </c:pt>
                <c:pt idx="3981">
                  <c:v>-2.01171848068158</c:v>
                </c:pt>
                <c:pt idx="3982">
                  <c:v>-2.01171848068158</c:v>
                </c:pt>
                <c:pt idx="3983">
                  <c:v>-2.01171848068158</c:v>
                </c:pt>
                <c:pt idx="3984">
                  <c:v>-2.01171848068158</c:v>
                </c:pt>
                <c:pt idx="3985">
                  <c:v>-2.01171848068158</c:v>
                </c:pt>
                <c:pt idx="3986">
                  <c:v>-2.01171848068158</c:v>
                </c:pt>
                <c:pt idx="3987">
                  <c:v>-2.01171848068158</c:v>
                </c:pt>
                <c:pt idx="3988">
                  <c:v>-2.01171848068158</c:v>
                </c:pt>
                <c:pt idx="3989">
                  <c:v>-2.01171848068158</c:v>
                </c:pt>
                <c:pt idx="3990">
                  <c:v>-2.01171848068158</c:v>
                </c:pt>
                <c:pt idx="3991">
                  <c:v>-2.01171848068158</c:v>
                </c:pt>
                <c:pt idx="3992">
                  <c:v>-2.01171848068158</c:v>
                </c:pt>
                <c:pt idx="3993">
                  <c:v>-2.01171848068158</c:v>
                </c:pt>
                <c:pt idx="3994">
                  <c:v>-2.01171848068158</c:v>
                </c:pt>
                <c:pt idx="3995">
                  <c:v>-2.01171848068158</c:v>
                </c:pt>
                <c:pt idx="3996">
                  <c:v>-2.01171848068158</c:v>
                </c:pt>
                <c:pt idx="3997">
                  <c:v>-2.01171848068158</c:v>
                </c:pt>
                <c:pt idx="3998">
                  <c:v>-2.01171848068158</c:v>
                </c:pt>
                <c:pt idx="3999">
                  <c:v>-2.01171848068158</c:v>
                </c:pt>
                <c:pt idx="4000">
                  <c:v>-2.01171848068158</c:v>
                </c:pt>
                <c:pt idx="4001">
                  <c:v>-2.01171848068158</c:v>
                </c:pt>
                <c:pt idx="4002">
                  <c:v>-2.01171848068158</c:v>
                </c:pt>
                <c:pt idx="4003">
                  <c:v>-2.01171848068158</c:v>
                </c:pt>
                <c:pt idx="4004">
                  <c:v>-2.01171848068158</c:v>
                </c:pt>
                <c:pt idx="4005">
                  <c:v>-2.01171848068158</c:v>
                </c:pt>
                <c:pt idx="4006">
                  <c:v>-2.01171848068158</c:v>
                </c:pt>
                <c:pt idx="4007">
                  <c:v>-2.01171848068158</c:v>
                </c:pt>
                <c:pt idx="4008">
                  <c:v>-2.01171848068158</c:v>
                </c:pt>
                <c:pt idx="4009">
                  <c:v>-2.01171848068158</c:v>
                </c:pt>
                <c:pt idx="4010">
                  <c:v>-2.01171848068158</c:v>
                </c:pt>
                <c:pt idx="4011">
                  <c:v>-2.01171848068158</c:v>
                </c:pt>
                <c:pt idx="4012">
                  <c:v>-2.01171848068158</c:v>
                </c:pt>
                <c:pt idx="4013">
                  <c:v>-2.01171848068158</c:v>
                </c:pt>
                <c:pt idx="4014">
                  <c:v>-2.01171848068158</c:v>
                </c:pt>
                <c:pt idx="4015">
                  <c:v>-2.01171848068158</c:v>
                </c:pt>
                <c:pt idx="4016">
                  <c:v>-2.01171848068158</c:v>
                </c:pt>
                <c:pt idx="4017">
                  <c:v>-2.01171848068158</c:v>
                </c:pt>
                <c:pt idx="4018">
                  <c:v>-2.01171848068158</c:v>
                </c:pt>
                <c:pt idx="4019">
                  <c:v>-2.01171848068158</c:v>
                </c:pt>
                <c:pt idx="4020">
                  <c:v>-2.01171848068158</c:v>
                </c:pt>
                <c:pt idx="4021">
                  <c:v>-2.01171848068158</c:v>
                </c:pt>
                <c:pt idx="4022">
                  <c:v>-2.01171848068158</c:v>
                </c:pt>
                <c:pt idx="4023">
                  <c:v>-2.01171848068158</c:v>
                </c:pt>
                <c:pt idx="4024">
                  <c:v>-2.01171848068158</c:v>
                </c:pt>
                <c:pt idx="4025">
                  <c:v>-2.01171848068158</c:v>
                </c:pt>
                <c:pt idx="4026">
                  <c:v>-2.01171848068158</c:v>
                </c:pt>
                <c:pt idx="4027">
                  <c:v>-2.01171848068158</c:v>
                </c:pt>
                <c:pt idx="4028">
                  <c:v>-2.01171848068158</c:v>
                </c:pt>
                <c:pt idx="4029">
                  <c:v>-2.01171848068158</c:v>
                </c:pt>
                <c:pt idx="4030">
                  <c:v>-2.01171848068158</c:v>
                </c:pt>
                <c:pt idx="4031">
                  <c:v>-2.01171848068158</c:v>
                </c:pt>
                <c:pt idx="4032">
                  <c:v>-2.01171848068158</c:v>
                </c:pt>
                <c:pt idx="4033">
                  <c:v>-2.01171848068158</c:v>
                </c:pt>
                <c:pt idx="4034">
                  <c:v>-2.01171848068158</c:v>
                </c:pt>
                <c:pt idx="4035">
                  <c:v>-2.01171848068158</c:v>
                </c:pt>
                <c:pt idx="4036">
                  <c:v>-2.01171848068158</c:v>
                </c:pt>
                <c:pt idx="4037">
                  <c:v>-2.01171848068158</c:v>
                </c:pt>
                <c:pt idx="4038">
                  <c:v>-2.01171848068158</c:v>
                </c:pt>
                <c:pt idx="4039">
                  <c:v>-2.01171848068158</c:v>
                </c:pt>
                <c:pt idx="4040">
                  <c:v>-2.01171848068158</c:v>
                </c:pt>
                <c:pt idx="4041">
                  <c:v>-2.01171848068158</c:v>
                </c:pt>
                <c:pt idx="4042">
                  <c:v>-2.01171848068158</c:v>
                </c:pt>
                <c:pt idx="4043">
                  <c:v>-2.01171848068158</c:v>
                </c:pt>
                <c:pt idx="4044">
                  <c:v>-2.01171848068158</c:v>
                </c:pt>
                <c:pt idx="4045">
                  <c:v>-2.01171848068158</c:v>
                </c:pt>
                <c:pt idx="4046">
                  <c:v>-2.01171848068158</c:v>
                </c:pt>
                <c:pt idx="4047">
                  <c:v>-2.01171848068158</c:v>
                </c:pt>
                <c:pt idx="4048">
                  <c:v>-2.01171848068158</c:v>
                </c:pt>
                <c:pt idx="4049">
                  <c:v>-2.0145479018921044</c:v>
                </c:pt>
                <c:pt idx="4050">
                  <c:v>-2.0173773231026271</c:v>
                </c:pt>
                <c:pt idx="4051">
                  <c:v>-2.0202067443131515</c:v>
                </c:pt>
                <c:pt idx="4052">
                  <c:v>-2.0230361655236742</c:v>
                </c:pt>
                <c:pt idx="4053">
                  <c:v>-2.0258655867341986</c:v>
                </c:pt>
                <c:pt idx="4054">
                  <c:v>-2.0258655867341986</c:v>
                </c:pt>
                <c:pt idx="4055">
                  <c:v>-2.0258655867341986</c:v>
                </c:pt>
                <c:pt idx="4056">
                  <c:v>-2.0258655867341986</c:v>
                </c:pt>
                <c:pt idx="4057">
                  <c:v>-2.0258655867341986</c:v>
                </c:pt>
                <c:pt idx="4058">
                  <c:v>-2.0258655867341986</c:v>
                </c:pt>
                <c:pt idx="4059">
                  <c:v>-2.0286950079447195</c:v>
                </c:pt>
                <c:pt idx="4060">
                  <c:v>-2.0343538503657665</c:v>
                </c:pt>
                <c:pt idx="4061">
                  <c:v>-2.0400126927868136</c:v>
                </c:pt>
                <c:pt idx="4062">
                  <c:v>-2.0456715352078625</c:v>
                </c:pt>
                <c:pt idx="4063">
                  <c:v>-2.0513303776289096</c:v>
                </c:pt>
                <c:pt idx="4064">
                  <c:v>-2.0541597988394358</c:v>
                </c:pt>
                <c:pt idx="4065">
                  <c:v>-2.0541597988394358</c:v>
                </c:pt>
                <c:pt idx="4066">
                  <c:v>-2.0541597988394358</c:v>
                </c:pt>
                <c:pt idx="4067">
                  <c:v>-2.0541597988394358</c:v>
                </c:pt>
                <c:pt idx="4068">
                  <c:v>-2.0541597988394358</c:v>
                </c:pt>
                <c:pt idx="4069">
                  <c:v>-2.0541597988394358</c:v>
                </c:pt>
                <c:pt idx="4070">
                  <c:v>-2.0541597988394358</c:v>
                </c:pt>
                <c:pt idx="4071">
                  <c:v>-2.0541597988394358</c:v>
                </c:pt>
                <c:pt idx="4072">
                  <c:v>-2.0541597988394358</c:v>
                </c:pt>
                <c:pt idx="4073">
                  <c:v>-2.0541597988394358</c:v>
                </c:pt>
                <c:pt idx="4074">
                  <c:v>-2.0569892200499531</c:v>
                </c:pt>
                <c:pt idx="4075">
                  <c:v>-2.0598186412604722</c:v>
                </c:pt>
                <c:pt idx="4076">
                  <c:v>-2.0626480624709895</c:v>
                </c:pt>
                <c:pt idx="4077">
                  <c:v>-2.0654774836815086</c:v>
                </c:pt>
                <c:pt idx="4078">
                  <c:v>-2.0739657473130766</c:v>
                </c:pt>
                <c:pt idx="4079">
                  <c:v>-2.0796245897341272</c:v>
                </c:pt>
                <c:pt idx="4080">
                  <c:v>-2.0852834321551761</c:v>
                </c:pt>
                <c:pt idx="4081">
                  <c:v>-2.0909422745762267</c:v>
                </c:pt>
                <c:pt idx="4082">
                  <c:v>-2.0966011169972774</c:v>
                </c:pt>
                <c:pt idx="4083">
                  <c:v>-2.0966011169972774</c:v>
                </c:pt>
                <c:pt idx="4084">
                  <c:v>-2.0966011169972774</c:v>
                </c:pt>
                <c:pt idx="4085">
                  <c:v>-2.0966011169972774</c:v>
                </c:pt>
                <c:pt idx="4086">
                  <c:v>-2.0966011169972774</c:v>
                </c:pt>
                <c:pt idx="4087">
                  <c:v>-2.0966011169972774</c:v>
                </c:pt>
                <c:pt idx="4088">
                  <c:v>-2.0966011169972774</c:v>
                </c:pt>
                <c:pt idx="4089">
                  <c:v>-2.0966011169972774</c:v>
                </c:pt>
                <c:pt idx="4090">
                  <c:v>-2.0966011169972774</c:v>
                </c:pt>
                <c:pt idx="4091">
                  <c:v>-2.0966011169972774</c:v>
                </c:pt>
                <c:pt idx="4092">
                  <c:v>-2.0966011169972774</c:v>
                </c:pt>
                <c:pt idx="4093">
                  <c:v>-2.0966011169972774</c:v>
                </c:pt>
                <c:pt idx="4094">
                  <c:v>-2.0966011169972774</c:v>
                </c:pt>
                <c:pt idx="4095">
                  <c:v>-2.0966011169972774</c:v>
                </c:pt>
                <c:pt idx="4096">
                  <c:v>-2.0966011169972774</c:v>
                </c:pt>
                <c:pt idx="4097">
                  <c:v>-2.0966011169972774</c:v>
                </c:pt>
                <c:pt idx="4098">
                  <c:v>-2.0994305382077982</c:v>
                </c:pt>
                <c:pt idx="4099">
                  <c:v>-2.1022599594183191</c:v>
                </c:pt>
                <c:pt idx="4100">
                  <c:v>-2.10508938062884</c:v>
                </c:pt>
                <c:pt idx="4101">
                  <c:v>-2.1079188018393609</c:v>
                </c:pt>
                <c:pt idx="4102">
                  <c:v>-2.1107482230498817</c:v>
                </c:pt>
                <c:pt idx="4103">
                  <c:v>-2.1107482230498817</c:v>
                </c:pt>
                <c:pt idx="4104">
                  <c:v>-2.1107482230498817</c:v>
                </c:pt>
                <c:pt idx="4105">
                  <c:v>-2.1107482230498817</c:v>
                </c:pt>
                <c:pt idx="4106">
                  <c:v>-2.1107482230498817</c:v>
                </c:pt>
                <c:pt idx="4107">
                  <c:v>-2.1107482230498817</c:v>
                </c:pt>
                <c:pt idx="4108">
                  <c:v>-2.1107482230498817</c:v>
                </c:pt>
                <c:pt idx="4109">
                  <c:v>-2.1164070654709271</c:v>
                </c:pt>
                <c:pt idx="4110">
                  <c:v>-2.1220659078919706</c:v>
                </c:pt>
                <c:pt idx="4111">
                  <c:v>-2.1277247503130159</c:v>
                </c:pt>
                <c:pt idx="4112">
                  <c:v>-2.1333835927340594</c:v>
                </c:pt>
                <c:pt idx="4113">
                  <c:v>-2.1390424351551047</c:v>
                </c:pt>
                <c:pt idx="4114">
                  <c:v>-2.1390424351551047</c:v>
                </c:pt>
                <c:pt idx="4115">
                  <c:v>-2.1390424351551047</c:v>
                </c:pt>
                <c:pt idx="4116">
                  <c:v>-2.1390424351551047</c:v>
                </c:pt>
                <c:pt idx="4117">
                  <c:v>-2.1418718563656292</c:v>
                </c:pt>
                <c:pt idx="4118">
                  <c:v>-2.1447012775761518</c:v>
                </c:pt>
                <c:pt idx="4119">
                  <c:v>-2.1475306987866762</c:v>
                </c:pt>
                <c:pt idx="4120">
                  <c:v>-2.1503601199971989</c:v>
                </c:pt>
                <c:pt idx="4121">
                  <c:v>-2.1560189624182442</c:v>
                </c:pt>
                <c:pt idx="4122">
                  <c:v>-2.1560189624182442</c:v>
                </c:pt>
                <c:pt idx="4123">
                  <c:v>-2.1560189624182442</c:v>
                </c:pt>
                <c:pt idx="4124">
                  <c:v>-2.1560189624182442</c:v>
                </c:pt>
                <c:pt idx="4125">
                  <c:v>-2.1560189624182442</c:v>
                </c:pt>
                <c:pt idx="4126">
                  <c:v>-2.1560189624182442</c:v>
                </c:pt>
                <c:pt idx="4127">
                  <c:v>-2.1560189624182442</c:v>
                </c:pt>
                <c:pt idx="4128">
                  <c:v>-2.1560189624182442</c:v>
                </c:pt>
                <c:pt idx="4129">
                  <c:v>-2.1560189624182442</c:v>
                </c:pt>
                <c:pt idx="4130">
                  <c:v>-2.1560189624182442</c:v>
                </c:pt>
                <c:pt idx="4131">
                  <c:v>-2.1560189624182442</c:v>
                </c:pt>
                <c:pt idx="4132">
                  <c:v>-2.1560189624182442</c:v>
                </c:pt>
                <c:pt idx="4133">
                  <c:v>-2.1560189624182442</c:v>
                </c:pt>
                <c:pt idx="4134">
                  <c:v>-2.1560189624182442</c:v>
                </c:pt>
                <c:pt idx="4135">
                  <c:v>-2.1560189624182442</c:v>
                </c:pt>
                <c:pt idx="4136">
                  <c:v>-2.1560189624182442</c:v>
                </c:pt>
                <c:pt idx="4137">
                  <c:v>-2.1560189624182442</c:v>
                </c:pt>
                <c:pt idx="4138">
                  <c:v>-2.1560189624182442</c:v>
                </c:pt>
                <c:pt idx="4139">
                  <c:v>-2.1560189624182442</c:v>
                </c:pt>
                <c:pt idx="4140">
                  <c:v>-2.1560189624182442</c:v>
                </c:pt>
                <c:pt idx="4141">
                  <c:v>-2.1560189624182442</c:v>
                </c:pt>
                <c:pt idx="4142">
                  <c:v>-2.1560189624182442</c:v>
                </c:pt>
                <c:pt idx="4143">
                  <c:v>-2.1560189624182442</c:v>
                </c:pt>
                <c:pt idx="4144">
                  <c:v>-2.1560189624182442</c:v>
                </c:pt>
                <c:pt idx="4145">
                  <c:v>-2.1560189624182442</c:v>
                </c:pt>
                <c:pt idx="4146">
                  <c:v>-2.1560189624182442</c:v>
                </c:pt>
                <c:pt idx="4147">
                  <c:v>-2.1560189624182442</c:v>
                </c:pt>
                <c:pt idx="4148">
                  <c:v>-2.1560189624182442</c:v>
                </c:pt>
                <c:pt idx="4149">
                  <c:v>-2.1560189624182442</c:v>
                </c:pt>
                <c:pt idx="4150">
                  <c:v>-2.1560189624182442</c:v>
                </c:pt>
                <c:pt idx="4151">
                  <c:v>-2.1560189624182442</c:v>
                </c:pt>
                <c:pt idx="4152">
                  <c:v>-2.1560189624182442</c:v>
                </c:pt>
                <c:pt idx="4153">
                  <c:v>-2.1560189624182442</c:v>
                </c:pt>
                <c:pt idx="4154">
                  <c:v>-2.1560189624182442</c:v>
                </c:pt>
                <c:pt idx="4155">
                  <c:v>-2.1560189624182442</c:v>
                </c:pt>
                <c:pt idx="4156">
                  <c:v>-2.1560189624182442</c:v>
                </c:pt>
                <c:pt idx="4157">
                  <c:v>-2.1560189624182442</c:v>
                </c:pt>
                <c:pt idx="4158">
                  <c:v>-2.1560189624182442</c:v>
                </c:pt>
                <c:pt idx="4159">
                  <c:v>-2.1560189624182442</c:v>
                </c:pt>
                <c:pt idx="4160">
                  <c:v>-2.1560189624182442</c:v>
                </c:pt>
                <c:pt idx="4161">
                  <c:v>-2.1560189624182442</c:v>
                </c:pt>
                <c:pt idx="4162">
                  <c:v>-2.1560189624182442</c:v>
                </c:pt>
                <c:pt idx="4163">
                  <c:v>-2.1560189624182442</c:v>
                </c:pt>
                <c:pt idx="4164">
                  <c:v>-2.1560189624182442</c:v>
                </c:pt>
                <c:pt idx="4165">
                  <c:v>-2.1560189624182442</c:v>
                </c:pt>
                <c:pt idx="4166">
                  <c:v>-2.1560189624182442</c:v>
                </c:pt>
                <c:pt idx="4167">
                  <c:v>-2.1560189624182442</c:v>
                </c:pt>
                <c:pt idx="4168">
                  <c:v>-2.1560189624182442</c:v>
                </c:pt>
                <c:pt idx="4169">
                  <c:v>-2.1560189624182442</c:v>
                </c:pt>
                <c:pt idx="4170">
                  <c:v>-2.1560189624182442</c:v>
                </c:pt>
                <c:pt idx="4171">
                  <c:v>-2.1560189624182442</c:v>
                </c:pt>
                <c:pt idx="4172">
                  <c:v>-2.1560189624182442</c:v>
                </c:pt>
                <c:pt idx="4173">
                  <c:v>-2.1560189624182442</c:v>
                </c:pt>
                <c:pt idx="4174">
                  <c:v>-2.1560189624182442</c:v>
                </c:pt>
                <c:pt idx="4175">
                  <c:v>-2.1560189624182442</c:v>
                </c:pt>
                <c:pt idx="4176">
                  <c:v>-2.1560189624182442</c:v>
                </c:pt>
                <c:pt idx="4177">
                  <c:v>-2.1560189624182442</c:v>
                </c:pt>
                <c:pt idx="4178">
                  <c:v>-2.1560189624182442</c:v>
                </c:pt>
                <c:pt idx="4179">
                  <c:v>-2.1560189624182442</c:v>
                </c:pt>
                <c:pt idx="4180">
                  <c:v>-2.1560189624182442</c:v>
                </c:pt>
                <c:pt idx="4181">
                  <c:v>-2.1560189624182442</c:v>
                </c:pt>
                <c:pt idx="4182">
                  <c:v>-2.1560189624182442</c:v>
                </c:pt>
                <c:pt idx="4183">
                  <c:v>-2.1560189624182442</c:v>
                </c:pt>
                <c:pt idx="4184">
                  <c:v>-2.1560189624182442</c:v>
                </c:pt>
                <c:pt idx="4185">
                  <c:v>-2.1560189624182442</c:v>
                </c:pt>
                <c:pt idx="4186">
                  <c:v>-2.1560189624182442</c:v>
                </c:pt>
                <c:pt idx="4187">
                  <c:v>-2.1588483836287704</c:v>
                </c:pt>
                <c:pt idx="4188">
                  <c:v>-2.1616778048392966</c:v>
                </c:pt>
                <c:pt idx="4189">
                  <c:v>-2.1645072260498246</c:v>
                </c:pt>
                <c:pt idx="4190">
                  <c:v>-2.1673366472603508</c:v>
                </c:pt>
                <c:pt idx="4191">
                  <c:v>-2.170166068470877</c:v>
                </c:pt>
                <c:pt idx="4192">
                  <c:v>-2.170166068470877</c:v>
                </c:pt>
                <c:pt idx="4193">
                  <c:v>-2.170166068470877</c:v>
                </c:pt>
                <c:pt idx="4194">
                  <c:v>-2.170166068470877</c:v>
                </c:pt>
                <c:pt idx="4195">
                  <c:v>-2.170166068470877</c:v>
                </c:pt>
                <c:pt idx="4196">
                  <c:v>-2.1758249108919223</c:v>
                </c:pt>
                <c:pt idx="4197">
                  <c:v>-2.1814837533129658</c:v>
                </c:pt>
                <c:pt idx="4198">
                  <c:v>-2.1871425957340112</c:v>
                </c:pt>
                <c:pt idx="4199">
                  <c:v>-2.1928014381550547</c:v>
                </c:pt>
                <c:pt idx="4200">
                  <c:v>-2.1984602805761</c:v>
                </c:pt>
                <c:pt idx="4201">
                  <c:v>-2.1984602805761</c:v>
                </c:pt>
                <c:pt idx="4202">
                  <c:v>-2.1984602805761</c:v>
                </c:pt>
                <c:pt idx="4203">
                  <c:v>-2.1984602805761</c:v>
                </c:pt>
                <c:pt idx="4204">
                  <c:v>-2.2012897017866244</c:v>
                </c:pt>
                <c:pt idx="4205">
                  <c:v>-2.2041191229971471</c:v>
                </c:pt>
                <c:pt idx="4206">
                  <c:v>-2.2069485442076715</c:v>
                </c:pt>
                <c:pt idx="4207">
                  <c:v>-2.2097779654181942</c:v>
                </c:pt>
                <c:pt idx="4208">
                  <c:v>-2.2126073866287186</c:v>
                </c:pt>
                <c:pt idx="4209">
                  <c:v>-2.2126073866287186</c:v>
                </c:pt>
                <c:pt idx="4210">
                  <c:v>-2.2126073866287186</c:v>
                </c:pt>
                <c:pt idx="4211">
                  <c:v>-2.2154368078392395</c:v>
                </c:pt>
                <c:pt idx="4212">
                  <c:v>-2.2182662290497603</c:v>
                </c:pt>
                <c:pt idx="4213">
                  <c:v>-2.2210956502602812</c:v>
                </c:pt>
                <c:pt idx="4214">
                  <c:v>-2.2267544926813265</c:v>
                </c:pt>
                <c:pt idx="4215">
                  <c:v>-2.2324133351023701</c:v>
                </c:pt>
                <c:pt idx="4216">
                  <c:v>-2.2352427563128945</c:v>
                </c:pt>
                <c:pt idx="4217">
                  <c:v>-2.2380721775234171</c:v>
                </c:pt>
                <c:pt idx="4218">
                  <c:v>-2.2409015987339416</c:v>
                </c:pt>
                <c:pt idx="4219">
                  <c:v>-2.2409015987339416</c:v>
                </c:pt>
                <c:pt idx="4220">
                  <c:v>-2.2409015987339416</c:v>
                </c:pt>
                <c:pt idx="4221">
                  <c:v>-2.2409015987339416</c:v>
                </c:pt>
                <c:pt idx="4222">
                  <c:v>-2.2409015987339416</c:v>
                </c:pt>
                <c:pt idx="4223">
                  <c:v>-2.2409015987339416</c:v>
                </c:pt>
                <c:pt idx="4224">
                  <c:v>-2.2409015987339416</c:v>
                </c:pt>
                <c:pt idx="4225">
                  <c:v>-2.2409015987339416</c:v>
                </c:pt>
                <c:pt idx="4226">
                  <c:v>-2.2409015987339416</c:v>
                </c:pt>
                <c:pt idx="4227">
                  <c:v>-2.2437310199444624</c:v>
                </c:pt>
                <c:pt idx="4228">
                  <c:v>-2.2465604411549833</c:v>
                </c:pt>
                <c:pt idx="4229">
                  <c:v>-2.2493898623655042</c:v>
                </c:pt>
                <c:pt idx="4230">
                  <c:v>-2.2522192835760251</c:v>
                </c:pt>
                <c:pt idx="4231">
                  <c:v>-2.255048704786546</c:v>
                </c:pt>
                <c:pt idx="4232">
                  <c:v>-2.255048704786546</c:v>
                </c:pt>
                <c:pt idx="4233">
                  <c:v>-2.255048704786546</c:v>
                </c:pt>
                <c:pt idx="4234">
                  <c:v>-2.255048704786546</c:v>
                </c:pt>
                <c:pt idx="4235">
                  <c:v>-2.255048704786546</c:v>
                </c:pt>
                <c:pt idx="4236">
                  <c:v>-2.255048704786546</c:v>
                </c:pt>
                <c:pt idx="4237">
                  <c:v>-2.255048704786546</c:v>
                </c:pt>
                <c:pt idx="4238">
                  <c:v>-2.255048704786546</c:v>
                </c:pt>
                <c:pt idx="4239">
                  <c:v>-2.255048704786546</c:v>
                </c:pt>
                <c:pt idx="4240">
                  <c:v>-2.255048704786546</c:v>
                </c:pt>
                <c:pt idx="4241">
                  <c:v>-2.255048704786546</c:v>
                </c:pt>
                <c:pt idx="4242">
                  <c:v>-2.255048704786546</c:v>
                </c:pt>
                <c:pt idx="4243">
                  <c:v>-2.255048704786546</c:v>
                </c:pt>
                <c:pt idx="4244">
                  <c:v>-2.2607075472075913</c:v>
                </c:pt>
                <c:pt idx="4245">
                  <c:v>-2.2663663896286348</c:v>
                </c:pt>
                <c:pt idx="4246">
                  <c:v>-2.2720252320496801</c:v>
                </c:pt>
                <c:pt idx="4247">
                  <c:v>-2.2776840744707236</c:v>
                </c:pt>
                <c:pt idx="4248">
                  <c:v>-2.2833429168917689</c:v>
                </c:pt>
                <c:pt idx="4249">
                  <c:v>-2.2833429168917689</c:v>
                </c:pt>
                <c:pt idx="4250">
                  <c:v>-2.2833429168917689</c:v>
                </c:pt>
                <c:pt idx="4251">
                  <c:v>-2.2833429168917689</c:v>
                </c:pt>
                <c:pt idx="4252">
                  <c:v>-2.2833429168917689</c:v>
                </c:pt>
                <c:pt idx="4253">
                  <c:v>-2.2833429168917689</c:v>
                </c:pt>
                <c:pt idx="4254">
                  <c:v>-2.2833429168917689</c:v>
                </c:pt>
                <c:pt idx="4255">
                  <c:v>-2.2833429168917689</c:v>
                </c:pt>
                <c:pt idx="4256">
                  <c:v>-2.2833429168917689</c:v>
                </c:pt>
                <c:pt idx="4257">
                  <c:v>-2.2833429168917689</c:v>
                </c:pt>
                <c:pt idx="4258">
                  <c:v>-2.2833429168917689</c:v>
                </c:pt>
                <c:pt idx="4259">
                  <c:v>-2.2833429168917689</c:v>
                </c:pt>
                <c:pt idx="4260">
                  <c:v>-2.2833429168917689</c:v>
                </c:pt>
                <c:pt idx="4261">
                  <c:v>-2.2833429168917689</c:v>
                </c:pt>
                <c:pt idx="4262">
                  <c:v>-2.2833429168917689</c:v>
                </c:pt>
                <c:pt idx="4263">
                  <c:v>-2.2861723381022934</c:v>
                </c:pt>
                <c:pt idx="4264">
                  <c:v>-2.289001759312816</c:v>
                </c:pt>
                <c:pt idx="4265">
                  <c:v>-2.2918311805233404</c:v>
                </c:pt>
                <c:pt idx="4266">
                  <c:v>-2.2946606017338631</c:v>
                </c:pt>
                <c:pt idx="4267">
                  <c:v>-2.3003194441549084</c:v>
                </c:pt>
                <c:pt idx="4268">
                  <c:v>-2.3003194441549084</c:v>
                </c:pt>
                <c:pt idx="4269">
                  <c:v>-2.3003194441549084</c:v>
                </c:pt>
                <c:pt idx="4270">
                  <c:v>-2.3003194441549084</c:v>
                </c:pt>
                <c:pt idx="4271">
                  <c:v>-2.3003194441549084</c:v>
                </c:pt>
                <c:pt idx="4272">
                  <c:v>-2.3003194441549084</c:v>
                </c:pt>
                <c:pt idx="4273">
                  <c:v>-2.3003194441549084</c:v>
                </c:pt>
                <c:pt idx="4274">
                  <c:v>-2.3003194441549084</c:v>
                </c:pt>
                <c:pt idx="4275">
                  <c:v>-2.3003194441549084</c:v>
                </c:pt>
                <c:pt idx="4276">
                  <c:v>-2.3003194441549084</c:v>
                </c:pt>
                <c:pt idx="4277">
                  <c:v>-2.3003194441549084</c:v>
                </c:pt>
                <c:pt idx="4278">
                  <c:v>-2.3003194441549084</c:v>
                </c:pt>
                <c:pt idx="4279">
                  <c:v>-2.3003194441549084</c:v>
                </c:pt>
                <c:pt idx="4280">
                  <c:v>-2.3003194441549084</c:v>
                </c:pt>
                <c:pt idx="4281">
                  <c:v>-2.3003194441549084</c:v>
                </c:pt>
                <c:pt idx="4282">
                  <c:v>-2.3003194441549084</c:v>
                </c:pt>
                <c:pt idx="4283">
                  <c:v>-2.3003194441549084</c:v>
                </c:pt>
                <c:pt idx="4284">
                  <c:v>-2.3003194441549084</c:v>
                </c:pt>
                <c:pt idx="4285">
                  <c:v>-2.3003194441549084</c:v>
                </c:pt>
                <c:pt idx="4286">
                  <c:v>-2.3003194441549084</c:v>
                </c:pt>
                <c:pt idx="4287">
                  <c:v>-2.3003194441549084</c:v>
                </c:pt>
                <c:pt idx="4288">
                  <c:v>-2.3003194441549084</c:v>
                </c:pt>
                <c:pt idx="4289">
                  <c:v>-2.3003194441549084</c:v>
                </c:pt>
                <c:pt idx="4290">
                  <c:v>-2.3003194441549084</c:v>
                </c:pt>
                <c:pt idx="4291">
                  <c:v>-2.3003194441549084</c:v>
                </c:pt>
                <c:pt idx="4292">
                  <c:v>-2.3003194441549084</c:v>
                </c:pt>
                <c:pt idx="4293">
                  <c:v>-2.3003194441549084</c:v>
                </c:pt>
                <c:pt idx="4294">
                  <c:v>-2.3003194441549084</c:v>
                </c:pt>
                <c:pt idx="4295">
                  <c:v>-2.3003194441549084</c:v>
                </c:pt>
                <c:pt idx="4296">
                  <c:v>-2.3003194441549084</c:v>
                </c:pt>
                <c:pt idx="4297">
                  <c:v>-2.3003194441549084</c:v>
                </c:pt>
                <c:pt idx="4298">
                  <c:v>-2.3003194441549084</c:v>
                </c:pt>
                <c:pt idx="4299">
                  <c:v>-2.3003194441549084</c:v>
                </c:pt>
                <c:pt idx="4300">
                  <c:v>-2.3003194441549084</c:v>
                </c:pt>
                <c:pt idx="4301">
                  <c:v>-2.3003194441549084</c:v>
                </c:pt>
                <c:pt idx="4302">
                  <c:v>-2.3003194441549084</c:v>
                </c:pt>
                <c:pt idx="4303">
                  <c:v>-2.3003194441549084</c:v>
                </c:pt>
                <c:pt idx="4304">
                  <c:v>-2.3003194441549084</c:v>
                </c:pt>
                <c:pt idx="4305">
                  <c:v>-2.3003194441549084</c:v>
                </c:pt>
                <c:pt idx="4306">
                  <c:v>-2.3003194441549084</c:v>
                </c:pt>
                <c:pt idx="4307">
                  <c:v>-2.3003194441549084</c:v>
                </c:pt>
                <c:pt idx="4308">
                  <c:v>-2.3003194441549084</c:v>
                </c:pt>
                <c:pt idx="4309">
                  <c:v>-2.3003194441549084</c:v>
                </c:pt>
                <c:pt idx="4310">
                  <c:v>-2.3003194441549084</c:v>
                </c:pt>
                <c:pt idx="4311">
                  <c:v>-2.3003194441549084</c:v>
                </c:pt>
                <c:pt idx="4312">
                  <c:v>-2.3031488653654293</c:v>
                </c:pt>
                <c:pt idx="4313">
                  <c:v>-2.3059782865759502</c:v>
                </c:pt>
                <c:pt idx="4314">
                  <c:v>-2.308807707786471</c:v>
                </c:pt>
                <c:pt idx="4315">
                  <c:v>-2.3116371289969919</c:v>
                </c:pt>
                <c:pt idx="4316">
                  <c:v>-2.3116371289969919</c:v>
                </c:pt>
                <c:pt idx="4317">
                  <c:v>-2.3116371289969919</c:v>
                </c:pt>
                <c:pt idx="4318">
                  <c:v>-2.3116371289969919</c:v>
                </c:pt>
                <c:pt idx="4319">
                  <c:v>-2.3116371289969919</c:v>
                </c:pt>
                <c:pt idx="4320">
                  <c:v>-2.3116371289969919</c:v>
                </c:pt>
                <c:pt idx="4321">
                  <c:v>-2.3116371289969919</c:v>
                </c:pt>
                <c:pt idx="4322">
                  <c:v>-2.3116371289969919</c:v>
                </c:pt>
                <c:pt idx="4323">
                  <c:v>-2.3116371289969919</c:v>
                </c:pt>
                <c:pt idx="4324">
                  <c:v>-2.3116371289969919</c:v>
                </c:pt>
                <c:pt idx="4325">
                  <c:v>-2.3116371289969919</c:v>
                </c:pt>
                <c:pt idx="4326">
                  <c:v>-2.3116371289969919</c:v>
                </c:pt>
                <c:pt idx="4327">
                  <c:v>-2.3116371289969919</c:v>
                </c:pt>
                <c:pt idx="4328">
                  <c:v>-2.3172959714180372</c:v>
                </c:pt>
                <c:pt idx="4329">
                  <c:v>-2.3229548138390808</c:v>
                </c:pt>
                <c:pt idx="4330">
                  <c:v>-2.3286136562601261</c:v>
                </c:pt>
                <c:pt idx="4331">
                  <c:v>-2.3342724986811696</c:v>
                </c:pt>
                <c:pt idx="4332">
                  <c:v>-2.3399313411022149</c:v>
                </c:pt>
                <c:pt idx="4333">
                  <c:v>-2.3399313411022149</c:v>
                </c:pt>
                <c:pt idx="4334">
                  <c:v>-2.3399313411022149</c:v>
                </c:pt>
                <c:pt idx="4335">
                  <c:v>-2.3399313411022149</c:v>
                </c:pt>
                <c:pt idx="4336">
                  <c:v>-2.3399313411022149</c:v>
                </c:pt>
                <c:pt idx="4337">
                  <c:v>-2.3399313411022149</c:v>
                </c:pt>
                <c:pt idx="4338">
                  <c:v>-2.3399313411022149</c:v>
                </c:pt>
                <c:pt idx="4339">
                  <c:v>-2.3399313411022149</c:v>
                </c:pt>
                <c:pt idx="4340">
                  <c:v>-2.3399313411022149</c:v>
                </c:pt>
                <c:pt idx="4341">
                  <c:v>-2.3399313411022149</c:v>
                </c:pt>
                <c:pt idx="4342">
                  <c:v>-2.3427607623127393</c:v>
                </c:pt>
                <c:pt idx="4343">
                  <c:v>-2.345590183523262</c:v>
                </c:pt>
                <c:pt idx="4344">
                  <c:v>-2.3484196047337864</c:v>
                </c:pt>
                <c:pt idx="4345">
                  <c:v>-2.3512490259443091</c:v>
                </c:pt>
                <c:pt idx="4346">
                  <c:v>-2.3540784471548335</c:v>
                </c:pt>
                <c:pt idx="4347">
                  <c:v>-2.3540784471548335</c:v>
                </c:pt>
                <c:pt idx="4348">
                  <c:v>-2.3540784471548335</c:v>
                </c:pt>
                <c:pt idx="4349">
                  <c:v>-2.3540784471548335</c:v>
                </c:pt>
                <c:pt idx="4350">
                  <c:v>-2.3540784471548335</c:v>
                </c:pt>
                <c:pt idx="4351">
                  <c:v>-2.3540784471548335</c:v>
                </c:pt>
                <c:pt idx="4352">
                  <c:v>-2.3540784471548335</c:v>
                </c:pt>
                <c:pt idx="4353">
                  <c:v>-2.3569078683653544</c:v>
                </c:pt>
                <c:pt idx="4354">
                  <c:v>-2.3597372895758753</c:v>
                </c:pt>
                <c:pt idx="4355">
                  <c:v>-2.3625667107863961</c:v>
                </c:pt>
                <c:pt idx="4356">
                  <c:v>-2.3682255532074414</c:v>
                </c:pt>
                <c:pt idx="4357">
                  <c:v>-2.373884395628485</c:v>
                </c:pt>
                <c:pt idx="4358">
                  <c:v>-2.3767138168390094</c:v>
                </c:pt>
                <c:pt idx="4359">
                  <c:v>-2.3795432380495321</c:v>
                </c:pt>
                <c:pt idx="4360">
                  <c:v>-2.3823726592600565</c:v>
                </c:pt>
                <c:pt idx="4361">
                  <c:v>-2.3823726592600565</c:v>
                </c:pt>
                <c:pt idx="4362">
                  <c:v>-2.3823726592600565</c:v>
                </c:pt>
                <c:pt idx="4363">
                  <c:v>-2.3823726592600565</c:v>
                </c:pt>
                <c:pt idx="4364">
                  <c:v>-2.3823726592600565</c:v>
                </c:pt>
                <c:pt idx="4365">
                  <c:v>-2.3823726592600565</c:v>
                </c:pt>
                <c:pt idx="4366">
                  <c:v>-2.3823726592600565</c:v>
                </c:pt>
                <c:pt idx="4367">
                  <c:v>-2.3823726592600565</c:v>
                </c:pt>
                <c:pt idx="4368">
                  <c:v>-2.3823726592600565</c:v>
                </c:pt>
                <c:pt idx="4369">
                  <c:v>-2.3823726592600565</c:v>
                </c:pt>
                <c:pt idx="4370">
                  <c:v>-2.3823726592600565</c:v>
                </c:pt>
                <c:pt idx="4371">
                  <c:v>-2.3823726592600565</c:v>
                </c:pt>
                <c:pt idx="4372">
                  <c:v>-2.3823726592600565</c:v>
                </c:pt>
                <c:pt idx="4373">
                  <c:v>-2.3880315016811018</c:v>
                </c:pt>
                <c:pt idx="4374">
                  <c:v>-2.3936903441021453</c:v>
                </c:pt>
                <c:pt idx="4375">
                  <c:v>-2.3993491865231906</c:v>
                </c:pt>
                <c:pt idx="4376">
                  <c:v>-2.4050080289442342</c:v>
                </c:pt>
                <c:pt idx="4377">
                  <c:v>-2.4106668713652795</c:v>
                </c:pt>
                <c:pt idx="4378">
                  <c:v>-2.4106668713652795</c:v>
                </c:pt>
                <c:pt idx="4379">
                  <c:v>-2.4106668713652795</c:v>
                </c:pt>
                <c:pt idx="4380">
                  <c:v>-2.4106668713652795</c:v>
                </c:pt>
                <c:pt idx="4381">
                  <c:v>-2.4106668713652795</c:v>
                </c:pt>
                <c:pt idx="4382">
                  <c:v>-2.4106668713652795</c:v>
                </c:pt>
                <c:pt idx="4383">
                  <c:v>-2.4106668713652795</c:v>
                </c:pt>
                <c:pt idx="4384">
                  <c:v>-2.4106668713652795</c:v>
                </c:pt>
                <c:pt idx="4385">
                  <c:v>-2.4106668713652795</c:v>
                </c:pt>
                <c:pt idx="4386">
                  <c:v>-2.4106668713652795</c:v>
                </c:pt>
                <c:pt idx="4387">
                  <c:v>-2.4106668713652795</c:v>
                </c:pt>
                <c:pt idx="4388">
                  <c:v>-2.4106668713652795</c:v>
                </c:pt>
                <c:pt idx="4389">
                  <c:v>-2.4106668713652795</c:v>
                </c:pt>
                <c:pt idx="4390">
                  <c:v>-2.4106668713652795</c:v>
                </c:pt>
                <c:pt idx="4391">
                  <c:v>-2.4106668713652795</c:v>
                </c:pt>
                <c:pt idx="4392">
                  <c:v>-2.4106668713652795</c:v>
                </c:pt>
                <c:pt idx="4393">
                  <c:v>-2.4106668713652795</c:v>
                </c:pt>
                <c:pt idx="4394">
                  <c:v>-2.4106668713652795</c:v>
                </c:pt>
                <c:pt idx="4395">
                  <c:v>-2.4106668713652795</c:v>
                </c:pt>
                <c:pt idx="4396">
                  <c:v>-2.4106668713652795</c:v>
                </c:pt>
                <c:pt idx="4397">
                  <c:v>-2.4106668713652795</c:v>
                </c:pt>
                <c:pt idx="4398">
                  <c:v>-2.4106668713652795</c:v>
                </c:pt>
                <c:pt idx="4399">
                  <c:v>-2.4106668713652795</c:v>
                </c:pt>
                <c:pt idx="4400">
                  <c:v>-2.4134962925758003</c:v>
                </c:pt>
                <c:pt idx="4401">
                  <c:v>-2.4163257137863212</c:v>
                </c:pt>
                <c:pt idx="4402">
                  <c:v>-2.4191551349968421</c:v>
                </c:pt>
                <c:pt idx="4403">
                  <c:v>-2.421984556207363</c:v>
                </c:pt>
                <c:pt idx="4404">
                  <c:v>-2.4248139774178838</c:v>
                </c:pt>
                <c:pt idx="4405">
                  <c:v>-2.4248139774178838</c:v>
                </c:pt>
                <c:pt idx="4406">
                  <c:v>-2.4248139774178838</c:v>
                </c:pt>
                <c:pt idx="4407">
                  <c:v>-2.4248139774178838</c:v>
                </c:pt>
                <c:pt idx="4408">
                  <c:v>-2.4248139774178838</c:v>
                </c:pt>
                <c:pt idx="4409">
                  <c:v>-2.4248139774178838</c:v>
                </c:pt>
                <c:pt idx="4410">
                  <c:v>-2.4248139774178838</c:v>
                </c:pt>
                <c:pt idx="4411">
                  <c:v>-2.4248139774178838</c:v>
                </c:pt>
                <c:pt idx="4412">
                  <c:v>-2.4248139774178838</c:v>
                </c:pt>
                <c:pt idx="4413">
                  <c:v>-2.4248139774178838</c:v>
                </c:pt>
                <c:pt idx="4414">
                  <c:v>-2.4248139774178838</c:v>
                </c:pt>
                <c:pt idx="4415">
                  <c:v>-2.4248139774178838</c:v>
                </c:pt>
                <c:pt idx="4416">
                  <c:v>-2.4248139774178838</c:v>
                </c:pt>
                <c:pt idx="4417">
                  <c:v>-2.4248139774178838</c:v>
                </c:pt>
                <c:pt idx="4418">
                  <c:v>-2.4248139774178838</c:v>
                </c:pt>
                <c:pt idx="4419">
                  <c:v>-2.4248139774178838</c:v>
                </c:pt>
                <c:pt idx="4420">
                  <c:v>-2.4248139774178838</c:v>
                </c:pt>
                <c:pt idx="4421">
                  <c:v>-2.4248139774178838</c:v>
                </c:pt>
                <c:pt idx="4422">
                  <c:v>-2.4248139774178838</c:v>
                </c:pt>
                <c:pt idx="4423">
                  <c:v>-2.4248139774178838</c:v>
                </c:pt>
                <c:pt idx="4424">
                  <c:v>-2.4248139774178838</c:v>
                </c:pt>
                <c:pt idx="4425">
                  <c:v>-2.4248139774178838</c:v>
                </c:pt>
                <c:pt idx="4426">
                  <c:v>-2.4248139774178838</c:v>
                </c:pt>
                <c:pt idx="4427">
                  <c:v>-2.4248139774178838</c:v>
                </c:pt>
                <c:pt idx="4428">
                  <c:v>-2.4248139774178838</c:v>
                </c:pt>
                <c:pt idx="4429">
                  <c:v>-2.4248139774178838</c:v>
                </c:pt>
                <c:pt idx="4430">
                  <c:v>-2.4248139774178838</c:v>
                </c:pt>
                <c:pt idx="4431">
                  <c:v>-2.4248139774178838</c:v>
                </c:pt>
                <c:pt idx="4432">
                  <c:v>-2.4248139774178838</c:v>
                </c:pt>
                <c:pt idx="4433">
                  <c:v>-2.4248139774178838</c:v>
                </c:pt>
                <c:pt idx="4434">
                  <c:v>-2.4248139774178838</c:v>
                </c:pt>
                <c:pt idx="4435">
                  <c:v>-2.4248139774178838</c:v>
                </c:pt>
                <c:pt idx="4436">
                  <c:v>-2.4248139774178838</c:v>
                </c:pt>
                <c:pt idx="4437">
                  <c:v>-2.4248139774178838</c:v>
                </c:pt>
                <c:pt idx="4438">
                  <c:v>-2.4248139774178838</c:v>
                </c:pt>
                <c:pt idx="4439">
                  <c:v>-2.4248139774178838</c:v>
                </c:pt>
                <c:pt idx="4440">
                  <c:v>-2.4248139774178838</c:v>
                </c:pt>
                <c:pt idx="4441">
                  <c:v>-2.4248139774178838</c:v>
                </c:pt>
                <c:pt idx="4442">
                  <c:v>-2.4248139774178838</c:v>
                </c:pt>
                <c:pt idx="4443">
                  <c:v>-2.4248139774178838</c:v>
                </c:pt>
                <c:pt idx="4444">
                  <c:v>-2.4248139774178838</c:v>
                </c:pt>
                <c:pt idx="4445">
                  <c:v>-2.4248139774178838</c:v>
                </c:pt>
                <c:pt idx="4446">
                  <c:v>-2.4248139774178838</c:v>
                </c:pt>
                <c:pt idx="4447">
                  <c:v>-2.4248139774178838</c:v>
                </c:pt>
                <c:pt idx="4448">
                  <c:v>-2.4248139774178838</c:v>
                </c:pt>
                <c:pt idx="4449">
                  <c:v>-2.4248139774178838</c:v>
                </c:pt>
                <c:pt idx="4450">
                  <c:v>-2.4248139774178838</c:v>
                </c:pt>
                <c:pt idx="4451">
                  <c:v>-2.4248139774178838</c:v>
                </c:pt>
                <c:pt idx="4452">
                  <c:v>-2.4248139774178838</c:v>
                </c:pt>
                <c:pt idx="4453">
                  <c:v>-2.4248139774178838</c:v>
                </c:pt>
                <c:pt idx="4454">
                  <c:v>-2.4248139774178838</c:v>
                </c:pt>
                <c:pt idx="4455">
                  <c:v>-2.4248139774178838</c:v>
                </c:pt>
                <c:pt idx="4456">
                  <c:v>-2.4248139774178838</c:v>
                </c:pt>
                <c:pt idx="4457">
                  <c:v>-2.4248139774178838</c:v>
                </c:pt>
                <c:pt idx="4458">
                  <c:v>-2.4248139774178838</c:v>
                </c:pt>
                <c:pt idx="4459">
                  <c:v>-2.4248139774178838</c:v>
                </c:pt>
                <c:pt idx="4460">
                  <c:v>-2.4248139774178838</c:v>
                </c:pt>
                <c:pt idx="4461">
                  <c:v>-2.4248139774178838</c:v>
                </c:pt>
                <c:pt idx="4462">
                  <c:v>-2.4248139774178838</c:v>
                </c:pt>
                <c:pt idx="4463">
                  <c:v>-2.4248139774178838</c:v>
                </c:pt>
                <c:pt idx="4464">
                  <c:v>-2.4248139774178838</c:v>
                </c:pt>
                <c:pt idx="4465">
                  <c:v>-2.4248139774178838</c:v>
                </c:pt>
                <c:pt idx="4466">
                  <c:v>-2.4248139774178838</c:v>
                </c:pt>
                <c:pt idx="4467">
                  <c:v>-2.4248139774178838</c:v>
                </c:pt>
                <c:pt idx="4468">
                  <c:v>-2.4248139774178838</c:v>
                </c:pt>
                <c:pt idx="4469">
                  <c:v>-2.4248139774178838</c:v>
                </c:pt>
                <c:pt idx="4470">
                  <c:v>-2.4248139774178838</c:v>
                </c:pt>
                <c:pt idx="4471">
                  <c:v>-2.4248139774178838</c:v>
                </c:pt>
                <c:pt idx="4472">
                  <c:v>-2.4248139774178838</c:v>
                </c:pt>
                <c:pt idx="4473">
                  <c:v>-2.4248139774178838</c:v>
                </c:pt>
                <c:pt idx="4474">
                  <c:v>-2.4276433986284047</c:v>
                </c:pt>
                <c:pt idx="4475">
                  <c:v>-2.4304728198389256</c:v>
                </c:pt>
                <c:pt idx="4476">
                  <c:v>-2.4333022410494465</c:v>
                </c:pt>
                <c:pt idx="4477">
                  <c:v>-2.4361316622599674</c:v>
                </c:pt>
                <c:pt idx="4478">
                  <c:v>-2.4389610834704882</c:v>
                </c:pt>
                <c:pt idx="4479">
                  <c:v>-2.4389610834704882</c:v>
                </c:pt>
                <c:pt idx="4480">
                  <c:v>-2.4389610834704882</c:v>
                </c:pt>
                <c:pt idx="4481">
                  <c:v>-2.4389610834704882</c:v>
                </c:pt>
                <c:pt idx="4482">
                  <c:v>-2.4389610834704882</c:v>
                </c:pt>
                <c:pt idx="4483">
                  <c:v>-2.4417905046810127</c:v>
                </c:pt>
                <c:pt idx="4484">
                  <c:v>-2.4446199258915353</c:v>
                </c:pt>
                <c:pt idx="4485">
                  <c:v>-2.4474493471020597</c:v>
                </c:pt>
                <c:pt idx="4486">
                  <c:v>-2.4502787683125824</c:v>
                </c:pt>
                <c:pt idx="4487">
                  <c:v>-2.4531081895231068</c:v>
                </c:pt>
                <c:pt idx="4488">
                  <c:v>-2.4531081895231068</c:v>
                </c:pt>
                <c:pt idx="4489">
                  <c:v>-2.4531081895231068</c:v>
                </c:pt>
                <c:pt idx="4490">
                  <c:v>-2.4531081895231068</c:v>
                </c:pt>
                <c:pt idx="4491">
                  <c:v>-2.4531081895231068</c:v>
                </c:pt>
                <c:pt idx="4492">
                  <c:v>-2.4531081895231068</c:v>
                </c:pt>
                <c:pt idx="4493">
                  <c:v>-2.4531081895231068</c:v>
                </c:pt>
                <c:pt idx="4494">
                  <c:v>-2.4531081895231068</c:v>
                </c:pt>
                <c:pt idx="4495">
                  <c:v>-2.4531081895231068</c:v>
                </c:pt>
                <c:pt idx="4496">
                  <c:v>-2.4531081895231068</c:v>
                </c:pt>
                <c:pt idx="4497">
                  <c:v>-2.4531081895231068</c:v>
                </c:pt>
                <c:pt idx="4498">
                  <c:v>-2.4531081895231068</c:v>
                </c:pt>
                <c:pt idx="4499">
                  <c:v>-2.4531081895231068</c:v>
                </c:pt>
                <c:pt idx="4500">
                  <c:v>-2.4531081895231068</c:v>
                </c:pt>
                <c:pt idx="4501">
                  <c:v>-2.4531081895231068</c:v>
                </c:pt>
                <c:pt idx="4502">
                  <c:v>-2.4531081895231068</c:v>
                </c:pt>
                <c:pt idx="4503">
                  <c:v>-2.4531081895231068</c:v>
                </c:pt>
                <c:pt idx="4504">
                  <c:v>-2.4531081895231068</c:v>
                </c:pt>
                <c:pt idx="4505">
                  <c:v>-2.4531081895231068</c:v>
                </c:pt>
                <c:pt idx="4506">
                  <c:v>-2.4531081895231068</c:v>
                </c:pt>
                <c:pt idx="4507">
                  <c:v>-2.4559376107336313</c:v>
                </c:pt>
                <c:pt idx="4508">
                  <c:v>-2.4587670319441539</c:v>
                </c:pt>
                <c:pt idx="4509">
                  <c:v>-2.4615964531546783</c:v>
                </c:pt>
                <c:pt idx="4510">
                  <c:v>-2.464425874365201</c:v>
                </c:pt>
                <c:pt idx="4511">
                  <c:v>-2.4672552955757254</c:v>
                </c:pt>
                <c:pt idx="4512">
                  <c:v>-2.4672552955757254</c:v>
                </c:pt>
                <c:pt idx="4513">
                  <c:v>-2.4672552955757254</c:v>
                </c:pt>
                <c:pt idx="4514">
                  <c:v>-2.4672552955757254</c:v>
                </c:pt>
                <c:pt idx="4515">
                  <c:v>-2.4672552955757254</c:v>
                </c:pt>
                <c:pt idx="4516">
                  <c:v>-2.4672552955757254</c:v>
                </c:pt>
                <c:pt idx="4517">
                  <c:v>-2.4672552955757254</c:v>
                </c:pt>
                <c:pt idx="4518">
                  <c:v>-2.4672552955757254</c:v>
                </c:pt>
                <c:pt idx="4519">
                  <c:v>-2.4672552955757254</c:v>
                </c:pt>
                <c:pt idx="4520">
                  <c:v>-2.4672552955757254</c:v>
                </c:pt>
                <c:pt idx="4521">
                  <c:v>-2.4672552955757254</c:v>
                </c:pt>
                <c:pt idx="4522">
                  <c:v>-2.4672552955757254</c:v>
                </c:pt>
                <c:pt idx="4523">
                  <c:v>-2.4672552955757254</c:v>
                </c:pt>
                <c:pt idx="4524">
                  <c:v>-2.4672552955757254</c:v>
                </c:pt>
                <c:pt idx="4525">
                  <c:v>-2.4672552955757254</c:v>
                </c:pt>
                <c:pt idx="4526">
                  <c:v>-2.4672552955757254</c:v>
                </c:pt>
                <c:pt idx="4527">
                  <c:v>-2.4672552955757254</c:v>
                </c:pt>
                <c:pt idx="4528">
                  <c:v>-2.4672552955757254</c:v>
                </c:pt>
                <c:pt idx="4529">
                  <c:v>-2.4672552955757254</c:v>
                </c:pt>
                <c:pt idx="4530">
                  <c:v>-2.4672552955757254</c:v>
                </c:pt>
                <c:pt idx="4531">
                  <c:v>-2.4672552955757254</c:v>
                </c:pt>
                <c:pt idx="4532">
                  <c:v>-2.4672552955757254</c:v>
                </c:pt>
                <c:pt idx="4533">
                  <c:v>-2.4672552955757254</c:v>
                </c:pt>
                <c:pt idx="4534">
                  <c:v>-2.4672552955757254</c:v>
                </c:pt>
                <c:pt idx="4535">
                  <c:v>-2.4672552955757254</c:v>
                </c:pt>
                <c:pt idx="4536">
                  <c:v>-2.4672552955757254</c:v>
                </c:pt>
                <c:pt idx="4537">
                  <c:v>-2.4672552955757254</c:v>
                </c:pt>
                <c:pt idx="4538">
                  <c:v>-2.4672552955757254</c:v>
                </c:pt>
                <c:pt idx="4539">
                  <c:v>-2.4672552955757254</c:v>
                </c:pt>
                <c:pt idx="4540">
                  <c:v>-2.4672552955757254</c:v>
                </c:pt>
                <c:pt idx="4541">
                  <c:v>-2.4672552955757254</c:v>
                </c:pt>
                <c:pt idx="4542">
                  <c:v>-2.4672552955757254</c:v>
                </c:pt>
                <c:pt idx="4543">
                  <c:v>-2.4700847167862463</c:v>
                </c:pt>
                <c:pt idx="4544">
                  <c:v>-2.4729141379967672</c:v>
                </c:pt>
                <c:pt idx="4545">
                  <c:v>-2.4757435592072881</c:v>
                </c:pt>
                <c:pt idx="4546">
                  <c:v>-2.4785729804178089</c:v>
                </c:pt>
                <c:pt idx="4547">
                  <c:v>-2.4814024016283298</c:v>
                </c:pt>
                <c:pt idx="4548">
                  <c:v>-2.4814024016283298</c:v>
                </c:pt>
                <c:pt idx="4549">
                  <c:v>-2.4814024016283298</c:v>
                </c:pt>
                <c:pt idx="4550">
                  <c:v>-2.4814024016283298</c:v>
                </c:pt>
                <c:pt idx="4551">
                  <c:v>-2.4814024016283298</c:v>
                </c:pt>
                <c:pt idx="4552">
                  <c:v>-2.4814024016283298</c:v>
                </c:pt>
                <c:pt idx="4553">
                  <c:v>-2.4814024016283298</c:v>
                </c:pt>
                <c:pt idx="4554">
                  <c:v>-2.4814024016283298</c:v>
                </c:pt>
                <c:pt idx="4555">
                  <c:v>-2.4842318228388542</c:v>
                </c:pt>
                <c:pt idx="4556">
                  <c:v>-2.4870612440493769</c:v>
                </c:pt>
                <c:pt idx="4557">
                  <c:v>-2.4898906652599013</c:v>
                </c:pt>
                <c:pt idx="4558">
                  <c:v>-2.492720086470424</c:v>
                </c:pt>
                <c:pt idx="4559">
                  <c:v>-2.4955495076809484</c:v>
                </c:pt>
                <c:pt idx="4560">
                  <c:v>-2.4955495076809484</c:v>
                </c:pt>
                <c:pt idx="4561">
                  <c:v>-2.4955495076809484</c:v>
                </c:pt>
                <c:pt idx="4562">
                  <c:v>-2.4955495076809484</c:v>
                </c:pt>
                <c:pt idx="4563">
                  <c:v>-2.4955495076809484</c:v>
                </c:pt>
                <c:pt idx="4564">
                  <c:v>-2.5012083501019937</c:v>
                </c:pt>
                <c:pt idx="4565">
                  <c:v>-2.5068671925230372</c:v>
                </c:pt>
                <c:pt idx="4566">
                  <c:v>-2.5125260349440826</c:v>
                </c:pt>
                <c:pt idx="4567">
                  <c:v>-2.5181848773651261</c:v>
                </c:pt>
                <c:pt idx="4568">
                  <c:v>-2.5238437197861714</c:v>
                </c:pt>
                <c:pt idx="4569">
                  <c:v>-2.5238437197861714</c:v>
                </c:pt>
                <c:pt idx="4570">
                  <c:v>-2.5238437197861714</c:v>
                </c:pt>
                <c:pt idx="4571">
                  <c:v>-2.5238437197861714</c:v>
                </c:pt>
                <c:pt idx="4572">
                  <c:v>-2.5238437197861714</c:v>
                </c:pt>
                <c:pt idx="4573">
                  <c:v>-2.5238437197861714</c:v>
                </c:pt>
                <c:pt idx="4574">
                  <c:v>-2.5238437197861714</c:v>
                </c:pt>
                <c:pt idx="4575">
                  <c:v>-2.5238437197861714</c:v>
                </c:pt>
                <c:pt idx="4576">
                  <c:v>-2.5238437197861714</c:v>
                </c:pt>
                <c:pt idx="4577">
                  <c:v>-2.5238437197861714</c:v>
                </c:pt>
                <c:pt idx="4578">
                  <c:v>-2.5266731409966923</c:v>
                </c:pt>
                <c:pt idx="4579">
                  <c:v>-2.5295025622072131</c:v>
                </c:pt>
                <c:pt idx="4580">
                  <c:v>-2.5379908258387793</c:v>
                </c:pt>
                <c:pt idx="4581">
                  <c:v>-2.5464790894703437</c:v>
                </c:pt>
                <c:pt idx="4582">
                  <c:v>-2.5577967743124361</c:v>
                </c:pt>
                <c:pt idx="4583">
                  <c:v>-2.5691144591545285</c:v>
                </c:pt>
                <c:pt idx="4584">
                  <c:v>-2.5804321439966209</c:v>
                </c:pt>
                <c:pt idx="4585">
                  <c:v>-2.5917498288387115</c:v>
                </c:pt>
                <c:pt idx="4586">
                  <c:v>-2.6058969348913283</c:v>
                </c:pt>
                <c:pt idx="4587">
                  <c:v>-2.6228734621544625</c:v>
                </c:pt>
                <c:pt idx="4588">
                  <c:v>-2.6426794106281193</c:v>
                </c:pt>
                <c:pt idx="4589">
                  <c:v>-2.6681442015228214</c:v>
                </c:pt>
                <c:pt idx="4590">
                  <c:v>-2.6964384136280479</c:v>
                </c:pt>
                <c:pt idx="4591">
                  <c:v>-2.7275620469437936</c:v>
                </c:pt>
                <c:pt idx="4592">
                  <c:v>-2.7558562590490165</c:v>
                </c:pt>
                <c:pt idx="4593">
                  <c:v>-2.7841504711542395</c:v>
                </c:pt>
                <c:pt idx="4594">
                  <c:v>-2.8124446832594661</c:v>
                </c:pt>
                <c:pt idx="4595">
                  <c:v>-2.8379094741541699</c:v>
                </c:pt>
                <c:pt idx="4596">
                  <c:v>-2.8605448438383494</c:v>
                </c:pt>
                <c:pt idx="4597">
                  <c:v>-2.8860096347330568</c:v>
                </c:pt>
                <c:pt idx="4598">
                  <c:v>-2.9086450044172416</c:v>
                </c:pt>
                <c:pt idx="4599">
                  <c:v>-2.9312803741014228</c:v>
                </c:pt>
                <c:pt idx="4600">
                  <c:v>-2.9539157437856005</c:v>
                </c:pt>
                <c:pt idx="4601">
                  <c:v>-2.9765511134697817</c:v>
                </c:pt>
                <c:pt idx="4602">
                  <c:v>-2.9991864831539594</c:v>
                </c:pt>
                <c:pt idx="4603">
                  <c:v>-3.0218218528381389</c:v>
                </c:pt>
                <c:pt idx="4604">
                  <c:v>-3.0444572225223201</c:v>
                </c:pt>
                <c:pt idx="4605">
                  <c:v>-3.0670925922065013</c:v>
                </c:pt>
                <c:pt idx="4606">
                  <c:v>-3.0897279618906826</c:v>
                </c:pt>
                <c:pt idx="4607">
                  <c:v>-3.1123633315748638</c:v>
                </c:pt>
                <c:pt idx="4608">
                  <c:v>-3.1321692800485241</c:v>
                </c:pt>
                <c:pt idx="4609">
                  <c:v>-3.1491458073116583</c:v>
                </c:pt>
                <c:pt idx="4610">
                  <c:v>-3.1632929133642733</c:v>
                </c:pt>
                <c:pt idx="4611">
                  <c:v>-3.1746105982063675</c:v>
                </c:pt>
                <c:pt idx="4612">
                  <c:v>-3.1859282830484545</c:v>
                </c:pt>
                <c:pt idx="4613">
                  <c:v>-3.1972459678905416</c:v>
                </c:pt>
                <c:pt idx="4614">
                  <c:v>-3.2113930739431513</c:v>
                </c:pt>
                <c:pt idx="4615">
                  <c:v>-3.2227107587852348</c:v>
                </c:pt>
                <c:pt idx="4616">
                  <c:v>-3.2368578648378445</c:v>
                </c:pt>
                <c:pt idx="4617">
                  <c:v>-3.2453461284694161</c:v>
                </c:pt>
                <c:pt idx="4618">
                  <c:v>-3.2538343921009876</c:v>
                </c:pt>
                <c:pt idx="4619">
                  <c:v>-3.2623226557325573</c:v>
                </c:pt>
                <c:pt idx="4620">
                  <c:v>-3.2708109193641288</c:v>
                </c:pt>
                <c:pt idx="4621">
                  <c:v>-3.2764697617851741</c:v>
                </c:pt>
                <c:pt idx="4622">
                  <c:v>-3.2821286042062177</c:v>
                </c:pt>
                <c:pt idx="4623">
                  <c:v>-3.29344628904831</c:v>
                </c:pt>
                <c:pt idx="4624">
                  <c:v>-3.2991051314693571</c:v>
                </c:pt>
                <c:pt idx="4625">
                  <c:v>-3.304763973890406</c:v>
                </c:pt>
                <c:pt idx="4626">
                  <c:v>-3.313252237521974</c:v>
                </c:pt>
                <c:pt idx="4627">
                  <c:v>-3.3217405011535419</c:v>
                </c:pt>
                <c:pt idx="4628">
                  <c:v>-3.3245699223640628</c:v>
                </c:pt>
                <c:pt idx="4629">
                  <c:v>-3.3273993435745837</c:v>
                </c:pt>
                <c:pt idx="4630">
                  <c:v>-3.3302287647851045</c:v>
                </c:pt>
                <c:pt idx="4631">
                  <c:v>-3.333058185995629</c:v>
                </c:pt>
                <c:pt idx="4632">
                  <c:v>-3.3358876072061516</c:v>
                </c:pt>
                <c:pt idx="4633">
                  <c:v>-3.3415464496271969</c:v>
                </c:pt>
                <c:pt idx="4634">
                  <c:v>-3.3472052920482405</c:v>
                </c:pt>
                <c:pt idx="4635">
                  <c:v>-3.3528641344692858</c:v>
                </c:pt>
                <c:pt idx="4636">
                  <c:v>-3.3556935556798067</c:v>
                </c:pt>
                <c:pt idx="4637">
                  <c:v>-3.3585229768903275</c:v>
                </c:pt>
                <c:pt idx="4638">
                  <c:v>-3.3585229768903275</c:v>
                </c:pt>
                <c:pt idx="4639">
                  <c:v>-3.3585229768903275</c:v>
                </c:pt>
                <c:pt idx="4640">
                  <c:v>-3.3585229768903275</c:v>
                </c:pt>
                <c:pt idx="4641">
                  <c:v>-3.3585229768903275</c:v>
                </c:pt>
                <c:pt idx="4642">
                  <c:v>-3.3585229768903275</c:v>
                </c:pt>
                <c:pt idx="4643">
                  <c:v>-3.3585229768903275</c:v>
                </c:pt>
                <c:pt idx="4644">
                  <c:v>-3.3585229768903275</c:v>
                </c:pt>
                <c:pt idx="4645">
                  <c:v>-3.3585229768903275</c:v>
                </c:pt>
                <c:pt idx="4646">
                  <c:v>-3.3585229768903275</c:v>
                </c:pt>
                <c:pt idx="4647">
                  <c:v>-3.3585229768903275</c:v>
                </c:pt>
                <c:pt idx="4648">
                  <c:v>-3.3585229768903275</c:v>
                </c:pt>
                <c:pt idx="4649">
                  <c:v>-3.3585229768903275</c:v>
                </c:pt>
                <c:pt idx="4650">
                  <c:v>-3.361352398100852</c:v>
                </c:pt>
                <c:pt idx="4651">
                  <c:v>-3.361352398100852</c:v>
                </c:pt>
                <c:pt idx="4652">
                  <c:v>-3.3641818193113746</c:v>
                </c:pt>
                <c:pt idx="4653">
                  <c:v>-3.367011240521899</c:v>
                </c:pt>
                <c:pt idx="4654">
                  <c:v>-3.3698406617324217</c:v>
                </c:pt>
                <c:pt idx="4655">
                  <c:v>-3.3698406617324217</c:v>
                </c:pt>
                <c:pt idx="4656">
                  <c:v>-3.3726700829429461</c:v>
                </c:pt>
                <c:pt idx="4657">
                  <c:v>-3.3726700829429461</c:v>
                </c:pt>
                <c:pt idx="4658">
                  <c:v>-3.3726700829429461</c:v>
                </c:pt>
                <c:pt idx="4659">
                  <c:v>-3.3726700829429461</c:v>
                </c:pt>
                <c:pt idx="4660">
                  <c:v>-3.3726700829429461</c:v>
                </c:pt>
                <c:pt idx="4661">
                  <c:v>-3.3726700829429461</c:v>
                </c:pt>
                <c:pt idx="4662">
                  <c:v>-3.3726700829429461</c:v>
                </c:pt>
                <c:pt idx="4663">
                  <c:v>-3.3726700829429461</c:v>
                </c:pt>
                <c:pt idx="4664">
                  <c:v>-3.3726700829429461</c:v>
                </c:pt>
                <c:pt idx="4665">
                  <c:v>-3.3726700829429461</c:v>
                </c:pt>
                <c:pt idx="4666">
                  <c:v>-3.3726700829429461</c:v>
                </c:pt>
                <c:pt idx="4667">
                  <c:v>-3.3726700829429461</c:v>
                </c:pt>
                <c:pt idx="4668">
                  <c:v>-3.3726700829429461</c:v>
                </c:pt>
                <c:pt idx="4669">
                  <c:v>-3.3726700829429461</c:v>
                </c:pt>
                <c:pt idx="4670">
                  <c:v>-3.3726700829429461</c:v>
                </c:pt>
                <c:pt idx="4671">
                  <c:v>-3.3726700829429461</c:v>
                </c:pt>
                <c:pt idx="4672">
                  <c:v>-3.3726700829429461</c:v>
                </c:pt>
                <c:pt idx="4673">
                  <c:v>-3.3726700829429461</c:v>
                </c:pt>
                <c:pt idx="4674">
                  <c:v>-3.3726700829429461</c:v>
                </c:pt>
                <c:pt idx="4675">
                  <c:v>-3.3726700829429461</c:v>
                </c:pt>
                <c:pt idx="4676">
                  <c:v>-3.3726700829429461</c:v>
                </c:pt>
                <c:pt idx="4677">
                  <c:v>-3.3726700829429461</c:v>
                </c:pt>
                <c:pt idx="4678">
                  <c:v>-3.3726700829429461</c:v>
                </c:pt>
                <c:pt idx="4679">
                  <c:v>-3.3726700829429461</c:v>
                </c:pt>
                <c:pt idx="4680">
                  <c:v>-3.3726700829429461</c:v>
                </c:pt>
                <c:pt idx="4681">
                  <c:v>-3.3726700829429461</c:v>
                </c:pt>
                <c:pt idx="4682">
                  <c:v>-3.3726700829429461</c:v>
                </c:pt>
                <c:pt idx="4683">
                  <c:v>-3.3726700829429461</c:v>
                </c:pt>
                <c:pt idx="4684">
                  <c:v>-3.3726700829429461</c:v>
                </c:pt>
                <c:pt idx="4685">
                  <c:v>-3.3726700829429461</c:v>
                </c:pt>
                <c:pt idx="4686">
                  <c:v>-3.3726700829429461</c:v>
                </c:pt>
                <c:pt idx="4687">
                  <c:v>-3.3726700829429461</c:v>
                </c:pt>
                <c:pt idx="4688">
                  <c:v>-3.3726700829429461</c:v>
                </c:pt>
                <c:pt idx="4689">
                  <c:v>-3.3726700829429461</c:v>
                </c:pt>
                <c:pt idx="4690">
                  <c:v>-3.3726700829429461</c:v>
                </c:pt>
                <c:pt idx="4691">
                  <c:v>-3.3726700829429461</c:v>
                </c:pt>
                <c:pt idx="4692">
                  <c:v>-3.3726700829429461</c:v>
                </c:pt>
                <c:pt idx="4693">
                  <c:v>-3.3726700829429461</c:v>
                </c:pt>
                <c:pt idx="4694">
                  <c:v>-3.3726700829429461</c:v>
                </c:pt>
                <c:pt idx="4695">
                  <c:v>-3.3726700829429461</c:v>
                </c:pt>
                <c:pt idx="4696">
                  <c:v>-3.3726700829429461</c:v>
                </c:pt>
                <c:pt idx="4697">
                  <c:v>-3.3726700829429461</c:v>
                </c:pt>
                <c:pt idx="4698">
                  <c:v>-3.3726700829429461</c:v>
                </c:pt>
                <c:pt idx="4699">
                  <c:v>-3.3726700829429461</c:v>
                </c:pt>
                <c:pt idx="4700">
                  <c:v>-3.3726700829429461</c:v>
                </c:pt>
                <c:pt idx="4701">
                  <c:v>-3.3726700829429461</c:v>
                </c:pt>
                <c:pt idx="4702">
                  <c:v>-3.3726700829429461</c:v>
                </c:pt>
                <c:pt idx="4703">
                  <c:v>-3.3726700829429461</c:v>
                </c:pt>
                <c:pt idx="4704">
                  <c:v>-3.3726700829429461</c:v>
                </c:pt>
                <c:pt idx="4705">
                  <c:v>-3.3726700829429461</c:v>
                </c:pt>
                <c:pt idx="4706">
                  <c:v>-3.3726700829429461</c:v>
                </c:pt>
                <c:pt idx="4707">
                  <c:v>-3.3726700829429461</c:v>
                </c:pt>
                <c:pt idx="4708">
                  <c:v>-3.3726700829429461</c:v>
                </c:pt>
                <c:pt idx="4709">
                  <c:v>-3.3726700829429461</c:v>
                </c:pt>
                <c:pt idx="4710">
                  <c:v>-3.3726700829429461</c:v>
                </c:pt>
                <c:pt idx="4711">
                  <c:v>-3.3726700829429461</c:v>
                </c:pt>
                <c:pt idx="4712">
                  <c:v>-3.3726700829429461</c:v>
                </c:pt>
                <c:pt idx="4713">
                  <c:v>-3.3726700829429461</c:v>
                </c:pt>
                <c:pt idx="4714">
                  <c:v>-3.3726700829429461</c:v>
                </c:pt>
                <c:pt idx="4715">
                  <c:v>-3.3726700829429461</c:v>
                </c:pt>
                <c:pt idx="4716">
                  <c:v>-3.3726700829429461</c:v>
                </c:pt>
                <c:pt idx="4717">
                  <c:v>-3.3726700829429461</c:v>
                </c:pt>
                <c:pt idx="4718">
                  <c:v>-3.3726700829429461</c:v>
                </c:pt>
                <c:pt idx="4719">
                  <c:v>-3.3726700829429461</c:v>
                </c:pt>
                <c:pt idx="4720">
                  <c:v>-3.3726700829429461</c:v>
                </c:pt>
                <c:pt idx="4721">
                  <c:v>-3.3726700829429461</c:v>
                </c:pt>
                <c:pt idx="4722">
                  <c:v>-3.3726700829429461</c:v>
                </c:pt>
                <c:pt idx="4723">
                  <c:v>-3.3726700829429461</c:v>
                </c:pt>
                <c:pt idx="4724">
                  <c:v>-3.3726700829429461</c:v>
                </c:pt>
                <c:pt idx="4725">
                  <c:v>-3.3726700829429461</c:v>
                </c:pt>
                <c:pt idx="4726">
                  <c:v>-3.3726700829429461</c:v>
                </c:pt>
                <c:pt idx="4727">
                  <c:v>-3.3726700829429461</c:v>
                </c:pt>
                <c:pt idx="4728">
                  <c:v>-3.3726700829429461</c:v>
                </c:pt>
                <c:pt idx="4729">
                  <c:v>-3.3726700829429461</c:v>
                </c:pt>
                <c:pt idx="4730">
                  <c:v>-3.3726700829429461</c:v>
                </c:pt>
                <c:pt idx="4731">
                  <c:v>-3.3726700829429461</c:v>
                </c:pt>
                <c:pt idx="4732">
                  <c:v>-3.3726700829429461</c:v>
                </c:pt>
                <c:pt idx="4733">
                  <c:v>-3.3726700829429461</c:v>
                </c:pt>
                <c:pt idx="4734">
                  <c:v>-3.3726700829429461</c:v>
                </c:pt>
                <c:pt idx="4735">
                  <c:v>-3.3726700829429461</c:v>
                </c:pt>
                <c:pt idx="4736">
                  <c:v>-3.3726700829429461</c:v>
                </c:pt>
                <c:pt idx="4737">
                  <c:v>-3.3726700829429461</c:v>
                </c:pt>
                <c:pt idx="4738">
                  <c:v>-3.3726700829429461</c:v>
                </c:pt>
                <c:pt idx="4739">
                  <c:v>-3.3726700829429461</c:v>
                </c:pt>
                <c:pt idx="4740">
                  <c:v>-3.3726700829429461</c:v>
                </c:pt>
                <c:pt idx="4741">
                  <c:v>-3.3726700829429461</c:v>
                </c:pt>
                <c:pt idx="4742">
                  <c:v>-3.3726700829429461</c:v>
                </c:pt>
                <c:pt idx="4743">
                  <c:v>-3.3726700829429461</c:v>
                </c:pt>
                <c:pt idx="4744">
                  <c:v>-3.3726700829429461</c:v>
                </c:pt>
                <c:pt idx="4745">
                  <c:v>-3.3726700829429461</c:v>
                </c:pt>
                <c:pt idx="4746">
                  <c:v>-3.3726700829429461</c:v>
                </c:pt>
                <c:pt idx="4747">
                  <c:v>-3.3726700829429461</c:v>
                </c:pt>
                <c:pt idx="4748">
                  <c:v>-3.3726700829429461</c:v>
                </c:pt>
                <c:pt idx="4749">
                  <c:v>-3.3726700829429461</c:v>
                </c:pt>
                <c:pt idx="4750">
                  <c:v>-3.3726700829429461</c:v>
                </c:pt>
                <c:pt idx="4751">
                  <c:v>-3.3726700829429461</c:v>
                </c:pt>
                <c:pt idx="4752">
                  <c:v>-3.3726700829429461</c:v>
                </c:pt>
                <c:pt idx="4753">
                  <c:v>-3.3726700829429461</c:v>
                </c:pt>
                <c:pt idx="4754">
                  <c:v>-3.3726700829429461</c:v>
                </c:pt>
                <c:pt idx="4755">
                  <c:v>-3.3726700829429461</c:v>
                </c:pt>
                <c:pt idx="4756">
                  <c:v>-3.3726700829429461</c:v>
                </c:pt>
                <c:pt idx="4757">
                  <c:v>-3.3726700829429461</c:v>
                </c:pt>
                <c:pt idx="4758">
                  <c:v>-3.3726700829429461</c:v>
                </c:pt>
                <c:pt idx="4759">
                  <c:v>-3.3726700829429461</c:v>
                </c:pt>
                <c:pt idx="4760">
                  <c:v>-3.3726700829429461</c:v>
                </c:pt>
                <c:pt idx="4761">
                  <c:v>-3.3726700829429461</c:v>
                </c:pt>
                <c:pt idx="4762">
                  <c:v>-3.3726700829429461</c:v>
                </c:pt>
                <c:pt idx="4763">
                  <c:v>-3.3726700829429461</c:v>
                </c:pt>
                <c:pt idx="4764">
                  <c:v>-3.3726700829429461</c:v>
                </c:pt>
                <c:pt idx="4765">
                  <c:v>-3.3726700829429461</c:v>
                </c:pt>
                <c:pt idx="4766">
                  <c:v>-3.3726700829429461</c:v>
                </c:pt>
                <c:pt idx="4767">
                  <c:v>-3.3726700829429461</c:v>
                </c:pt>
                <c:pt idx="4768">
                  <c:v>-3.3726700829429461</c:v>
                </c:pt>
                <c:pt idx="4769">
                  <c:v>-3.3726700829429461</c:v>
                </c:pt>
                <c:pt idx="4770">
                  <c:v>-3.3726700829429461</c:v>
                </c:pt>
                <c:pt idx="4771">
                  <c:v>-3.3726700829429461</c:v>
                </c:pt>
                <c:pt idx="4772">
                  <c:v>-3.3726700829429461</c:v>
                </c:pt>
                <c:pt idx="4773">
                  <c:v>-3.3726700829429461</c:v>
                </c:pt>
                <c:pt idx="4774">
                  <c:v>-3.3726700829429461</c:v>
                </c:pt>
                <c:pt idx="4775">
                  <c:v>-3.3726700829429461</c:v>
                </c:pt>
                <c:pt idx="4776">
                  <c:v>-3.3726700829429461</c:v>
                </c:pt>
                <c:pt idx="4777">
                  <c:v>-3.3726700829429461</c:v>
                </c:pt>
                <c:pt idx="4778">
                  <c:v>-3.3726700829429461</c:v>
                </c:pt>
                <c:pt idx="4779">
                  <c:v>-3.3726700829429461</c:v>
                </c:pt>
                <c:pt idx="4780">
                  <c:v>-3.3726700829429461</c:v>
                </c:pt>
                <c:pt idx="4781">
                  <c:v>-3.3726700829429461</c:v>
                </c:pt>
                <c:pt idx="4782">
                  <c:v>-3.3726700829429461</c:v>
                </c:pt>
                <c:pt idx="4783">
                  <c:v>-3.3726700829429461</c:v>
                </c:pt>
                <c:pt idx="4784">
                  <c:v>-3.3726700829429461</c:v>
                </c:pt>
                <c:pt idx="4785">
                  <c:v>-3.3726700829429461</c:v>
                </c:pt>
                <c:pt idx="4786">
                  <c:v>-3.3726700829429461</c:v>
                </c:pt>
                <c:pt idx="4787">
                  <c:v>-3.3726700829429461</c:v>
                </c:pt>
                <c:pt idx="4788">
                  <c:v>-3.3726700829429461</c:v>
                </c:pt>
                <c:pt idx="4789">
                  <c:v>-3.3726700829429461</c:v>
                </c:pt>
                <c:pt idx="4790">
                  <c:v>-3.3726700829429461</c:v>
                </c:pt>
                <c:pt idx="4791">
                  <c:v>-3.3726700829429461</c:v>
                </c:pt>
                <c:pt idx="4792">
                  <c:v>-3.3726700829429461</c:v>
                </c:pt>
                <c:pt idx="4793">
                  <c:v>-3.3726700829429461</c:v>
                </c:pt>
                <c:pt idx="4794">
                  <c:v>-3.3839877677850403</c:v>
                </c:pt>
                <c:pt idx="4795">
                  <c:v>-3.3839877677850403</c:v>
                </c:pt>
                <c:pt idx="4796">
                  <c:v>-3.3839877677850403</c:v>
                </c:pt>
                <c:pt idx="4797">
                  <c:v>-3.3839877677850403</c:v>
                </c:pt>
                <c:pt idx="4798">
                  <c:v>-3.3839877677850403</c:v>
                </c:pt>
                <c:pt idx="4799">
                  <c:v>-3.3839877677850403</c:v>
                </c:pt>
                <c:pt idx="4800">
                  <c:v>-3.3839877677850403</c:v>
                </c:pt>
                <c:pt idx="4801">
                  <c:v>-3.3839877677850403</c:v>
                </c:pt>
                <c:pt idx="4802">
                  <c:v>-3.3839877677850403</c:v>
                </c:pt>
                <c:pt idx="4803">
                  <c:v>-3.3839877677850403</c:v>
                </c:pt>
                <c:pt idx="4804">
                  <c:v>-3.3839877677850403</c:v>
                </c:pt>
                <c:pt idx="4805">
                  <c:v>-3.3839877677850403</c:v>
                </c:pt>
                <c:pt idx="4806">
                  <c:v>-3.3839877677850403</c:v>
                </c:pt>
                <c:pt idx="4807">
                  <c:v>-3.3839877677850403</c:v>
                </c:pt>
                <c:pt idx="4808">
                  <c:v>-3.3839877677850403</c:v>
                </c:pt>
                <c:pt idx="4809">
                  <c:v>-3.3839877677850403</c:v>
                </c:pt>
                <c:pt idx="4810">
                  <c:v>-3.3839877677850403</c:v>
                </c:pt>
                <c:pt idx="4811">
                  <c:v>-3.3839877677850403</c:v>
                </c:pt>
                <c:pt idx="4812">
                  <c:v>-3.3839877677850403</c:v>
                </c:pt>
                <c:pt idx="4813">
                  <c:v>-3.3839877677850403</c:v>
                </c:pt>
                <c:pt idx="4814">
                  <c:v>-3.3839877677850403</c:v>
                </c:pt>
                <c:pt idx="4815">
                  <c:v>-3.3839877677850403</c:v>
                </c:pt>
                <c:pt idx="4816">
                  <c:v>-3.3839877677850403</c:v>
                </c:pt>
                <c:pt idx="4817">
                  <c:v>-3.3839877677850403</c:v>
                </c:pt>
                <c:pt idx="4818">
                  <c:v>-3.3839877677850403</c:v>
                </c:pt>
                <c:pt idx="4819">
                  <c:v>-3.3839877677850403</c:v>
                </c:pt>
                <c:pt idx="4820">
                  <c:v>-3.3839877677850403</c:v>
                </c:pt>
                <c:pt idx="4821">
                  <c:v>-3.3839877677850403</c:v>
                </c:pt>
                <c:pt idx="4822">
                  <c:v>-3.3839877677850403</c:v>
                </c:pt>
                <c:pt idx="4823">
                  <c:v>-3.3839877677850403</c:v>
                </c:pt>
                <c:pt idx="4824">
                  <c:v>-3.3839877677850403</c:v>
                </c:pt>
                <c:pt idx="4825">
                  <c:v>-3.3839877677850403</c:v>
                </c:pt>
                <c:pt idx="4826">
                  <c:v>-3.3839877677850403</c:v>
                </c:pt>
                <c:pt idx="4827">
                  <c:v>-3.3839877677850403</c:v>
                </c:pt>
                <c:pt idx="4828">
                  <c:v>-3.3839877677850403</c:v>
                </c:pt>
                <c:pt idx="4829">
                  <c:v>-3.3839877677850403</c:v>
                </c:pt>
                <c:pt idx="4830">
                  <c:v>-3.3839877677850403</c:v>
                </c:pt>
                <c:pt idx="4831">
                  <c:v>-3.3839877677850403</c:v>
                </c:pt>
                <c:pt idx="4832">
                  <c:v>-3.3839877677850403</c:v>
                </c:pt>
                <c:pt idx="4833">
                  <c:v>-3.3839877677850403</c:v>
                </c:pt>
                <c:pt idx="4834">
                  <c:v>-3.3839877677850403</c:v>
                </c:pt>
                <c:pt idx="4835">
                  <c:v>-3.3839877677850403</c:v>
                </c:pt>
                <c:pt idx="4836">
                  <c:v>-3.3839877677850403</c:v>
                </c:pt>
                <c:pt idx="4837">
                  <c:v>-3.3839877677850403</c:v>
                </c:pt>
                <c:pt idx="4838">
                  <c:v>-3.3839877677850403</c:v>
                </c:pt>
                <c:pt idx="4839">
                  <c:v>-3.3839877677850403</c:v>
                </c:pt>
                <c:pt idx="4840">
                  <c:v>-3.3839877677850403</c:v>
                </c:pt>
                <c:pt idx="4841">
                  <c:v>-3.3839877677850403</c:v>
                </c:pt>
                <c:pt idx="4842">
                  <c:v>-3.3839877677850403</c:v>
                </c:pt>
                <c:pt idx="4843">
                  <c:v>-3.3839877677850403</c:v>
                </c:pt>
                <c:pt idx="4844">
                  <c:v>-3.3839877677850403</c:v>
                </c:pt>
                <c:pt idx="4845">
                  <c:v>-3.3839877677850403</c:v>
                </c:pt>
                <c:pt idx="4846">
                  <c:v>-3.3839877677850403</c:v>
                </c:pt>
                <c:pt idx="4847">
                  <c:v>-3.3839877677850403</c:v>
                </c:pt>
                <c:pt idx="4848">
                  <c:v>-3.3839877677850403</c:v>
                </c:pt>
                <c:pt idx="4849">
                  <c:v>-3.3839877677850403</c:v>
                </c:pt>
                <c:pt idx="4850">
                  <c:v>-3.3839877677850403</c:v>
                </c:pt>
                <c:pt idx="4851">
                  <c:v>-3.3839877677850403</c:v>
                </c:pt>
                <c:pt idx="4852">
                  <c:v>-3.3839877677850403</c:v>
                </c:pt>
                <c:pt idx="4853">
                  <c:v>-3.3839877677850403</c:v>
                </c:pt>
                <c:pt idx="4854">
                  <c:v>-3.3839877677850403</c:v>
                </c:pt>
                <c:pt idx="4855">
                  <c:v>-3.3839877677850403</c:v>
                </c:pt>
                <c:pt idx="4856">
                  <c:v>-3.3839877677850403</c:v>
                </c:pt>
                <c:pt idx="4857">
                  <c:v>-3.3839877677850403</c:v>
                </c:pt>
                <c:pt idx="4858">
                  <c:v>-3.3839877677850403</c:v>
                </c:pt>
                <c:pt idx="4859">
                  <c:v>-3.3839877677850403</c:v>
                </c:pt>
                <c:pt idx="4860">
                  <c:v>-3.3839877677850403</c:v>
                </c:pt>
                <c:pt idx="4861">
                  <c:v>-3.3839877677850403</c:v>
                </c:pt>
                <c:pt idx="4862">
                  <c:v>-3.3839877677850403</c:v>
                </c:pt>
                <c:pt idx="4863">
                  <c:v>-3.3839877677850403</c:v>
                </c:pt>
                <c:pt idx="4864">
                  <c:v>-3.3839877677850403</c:v>
                </c:pt>
                <c:pt idx="4865">
                  <c:v>-3.3839877677850403</c:v>
                </c:pt>
                <c:pt idx="4866">
                  <c:v>-3.3839877677850403</c:v>
                </c:pt>
                <c:pt idx="4867">
                  <c:v>-3.3839877677850403</c:v>
                </c:pt>
                <c:pt idx="4868">
                  <c:v>-3.3839877677850403</c:v>
                </c:pt>
                <c:pt idx="4869">
                  <c:v>-3.3839877677850403</c:v>
                </c:pt>
                <c:pt idx="4870">
                  <c:v>-3.3839877677850403</c:v>
                </c:pt>
                <c:pt idx="4871">
                  <c:v>-3.3839877677850403</c:v>
                </c:pt>
                <c:pt idx="4872">
                  <c:v>-3.3839877677850403</c:v>
                </c:pt>
                <c:pt idx="4873">
                  <c:v>-3.3839877677850403</c:v>
                </c:pt>
                <c:pt idx="4874">
                  <c:v>-3.3839877677850403</c:v>
                </c:pt>
                <c:pt idx="4875">
                  <c:v>-3.3839877677850403</c:v>
                </c:pt>
                <c:pt idx="4876">
                  <c:v>-3.3839877677850403</c:v>
                </c:pt>
                <c:pt idx="4877">
                  <c:v>-3.3868171889955612</c:v>
                </c:pt>
                <c:pt idx="4878">
                  <c:v>-3.389646610206082</c:v>
                </c:pt>
                <c:pt idx="4879">
                  <c:v>-3.3924760314166029</c:v>
                </c:pt>
                <c:pt idx="4880">
                  <c:v>-3.3953054526271238</c:v>
                </c:pt>
                <c:pt idx="4881">
                  <c:v>-3.3981348738376447</c:v>
                </c:pt>
                <c:pt idx="4882">
                  <c:v>-3.3981348738376447</c:v>
                </c:pt>
                <c:pt idx="4883">
                  <c:v>-3.3981348738376447</c:v>
                </c:pt>
                <c:pt idx="4884">
                  <c:v>-3.3981348738376447</c:v>
                </c:pt>
                <c:pt idx="4885">
                  <c:v>-3.3981348738376447</c:v>
                </c:pt>
                <c:pt idx="4886">
                  <c:v>-3.3981348738376447</c:v>
                </c:pt>
                <c:pt idx="4887">
                  <c:v>-3.3981348738376447</c:v>
                </c:pt>
                <c:pt idx="4888">
                  <c:v>-3.3981348738376447</c:v>
                </c:pt>
                <c:pt idx="4889">
                  <c:v>-3.3981348738376447</c:v>
                </c:pt>
                <c:pt idx="4890">
                  <c:v>-3.3981348738376447</c:v>
                </c:pt>
                <c:pt idx="4891">
                  <c:v>-3.3981348738376447</c:v>
                </c:pt>
                <c:pt idx="4892">
                  <c:v>-3.3981348738376447</c:v>
                </c:pt>
                <c:pt idx="4893">
                  <c:v>-3.3981348738376447</c:v>
                </c:pt>
                <c:pt idx="4894">
                  <c:v>-3.3981348738376447</c:v>
                </c:pt>
                <c:pt idx="4895">
                  <c:v>-3.3981348738376447</c:v>
                </c:pt>
                <c:pt idx="4896">
                  <c:v>-3.3981348738376447</c:v>
                </c:pt>
                <c:pt idx="4897">
                  <c:v>-3.3981348738376447</c:v>
                </c:pt>
                <c:pt idx="4898">
                  <c:v>-3.3981348738376447</c:v>
                </c:pt>
                <c:pt idx="4899">
                  <c:v>-3.3981348738376447</c:v>
                </c:pt>
                <c:pt idx="4900">
                  <c:v>-3.3981348738376447</c:v>
                </c:pt>
                <c:pt idx="4901">
                  <c:v>-3.3981348738376447</c:v>
                </c:pt>
                <c:pt idx="4902">
                  <c:v>-3.3981348738376447</c:v>
                </c:pt>
                <c:pt idx="4903">
                  <c:v>-3.3981348738376447</c:v>
                </c:pt>
                <c:pt idx="4904">
                  <c:v>-3.3981348738376447</c:v>
                </c:pt>
                <c:pt idx="4905">
                  <c:v>-3.3981348738376447</c:v>
                </c:pt>
                <c:pt idx="4906">
                  <c:v>-3.3981348738376447</c:v>
                </c:pt>
                <c:pt idx="4907">
                  <c:v>-3.3981348738376447</c:v>
                </c:pt>
                <c:pt idx="4908">
                  <c:v>-3.3981348738376447</c:v>
                </c:pt>
                <c:pt idx="4909">
                  <c:v>-3.3981348738376447</c:v>
                </c:pt>
                <c:pt idx="4910">
                  <c:v>-3.3981348738376447</c:v>
                </c:pt>
                <c:pt idx="4911">
                  <c:v>-3.3981348738376447</c:v>
                </c:pt>
                <c:pt idx="4912">
                  <c:v>-3.3981348738376447</c:v>
                </c:pt>
                <c:pt idx="4913">
                  <c:v>-3.3981348738376447</c:v>
                </c:pt>
                <c:pt idx="4914">
                  <c:v>-3.3981348738376447</c:v>
                </c:pt>
                <c:pt idx="4915">
                  <c:v>-3.3981348738376447</c:v>
                </c:pt>
                <c:pt idx="4916">
                  <c:v>-3.3981348738376447</c:v>
                </c:pt>
                <c:pt idx="4917">
                  <c:v>-3.3981348738376447</c:v>
                </c:pt>
                <c:pt idx="4918">
                  <c:v>-3.3981348738376447</c:v>
                </c:pt>
                <c:pt idx="4919">
                  <c:v>-3.3981348738376447</c:v>
                </c:pt>
                <c:pt idx="4920">
                  <c:v>-3.3981348738376447</c:v>
                </c:pt>
                <c:pt idx="4921">
                  <c:v>-3.3981348738376447</c:v>
                </c:pt>
                <c:pt idx="4922">
                  <c:v>-3.3981348738376447</c:v>
                </c:pt>
                <c:pt idx="4923">
                  <c:v>-3.3981348738376447</c:v>
                </c:pt>
                <c:pt idx="4924">
                  <c:v>-3.3981348738376447</c:v>
                </c:pt>
                <c:pt idx="4925">
                  <c:v>-3.3981348738376447</c:v>
                </c:pt>
                <c:pt idx="4926">
                  <c:v>-3.3981348738376447</c:v>
                </c:pt>
                <c:pt idx="4927">
                  <c:v>-3.3981348738376447</c:v>
                </c:pt>
                <c:pt idx="4928">
                  <c:v>-3.3981348738376447</c:v>
                </c:pt>
                <c:pt idx="4929">
                  <c:v>-3.3981348738376447</c:v>
                </c:pt>
                <c:pt idx="4930">
                  <c:v>-3.3981348738376447</c:v>
                </c:pt>
                <c:pt idx="4931">
                  <c:v>-3.3981348738376447</c:v>
                </c:pt>
                <c:pt idx="4932">
                  <c:v>-3.3981348738376447</c:v>
                </c:pt>
                <c:pt idx="4933">
                  <c:v>-3.3981348738376447</c:v>
                </c:pt>
                <c:pt idx="4934">
                  <c:v>-3.3981348738376447</c:v>
                </c:pt>
                <c:pt idx="4935">
                  <c:v>-3.3981348738376447</c:v>
                </c:pt>
                <c:pt idx="4936">
                  <c:v>-3.3981348738376447</c:v>
                </c:pt>
                <c:pt idx="4937">
                  <c:v>-3.3981348738376447</c:v>
                </c:pt>
                <c:pt idx="4938">
                  <c:v>-3.3981348738376447</c:v>
                </c:pt>
                <c:pt idx="4939">
                  <c:v>-3.3981348738376447</c:v>
                </c:pt>
                <c:pt idx="4940">
                  <c:v>-3.3981348738376447</c:v>
                </c:pt>
                <c:pt idx="4941">
                  <c:v>-3.3981348738376447</c:v>
                </c:pt>
                <c:pt idx="4942">
                  <c:v>-3.3981348738376447</c:v>
                </c:pt>
                <c:pt idx="4943">
                  <c:v>-3.3981348738376447</c:v>
                </c:pt>
                <c:pt idx="4944">
                  <c:v>-3.3981348738376447</c:v>
                </c:pt>
                <c:pt idx="4945">
                  <c:v>-3.3981348738376447</c:v>
                </c:pt>
                <c:pt idx="4946">
                  <c:v>-3.3981348738376447</c:v>
                </c:pt>
                <c:pt idx="4947">
                  <c:v>-3.3981348738376447</c:v>
                </c:pt>
                <c:pt idx="4948">
                  <c:v>-3.3981348738376447</c:v>
                </c:pt>
                <c:pt idx="4949">
                  <c:v>-3.3981348738376447</c:v>
                </c:pt>
                <c:pt idx="4950">
                  <c:v>-3.3981348738376447</c:v>
                </c:pt>
                <c:pt idx="4951">
                  <c:v>-3.3981348738376447</c:v>
                </c:pt>
                <c:pt idx="4952">
                  <c:v>-3.3981348738376447</c:v>
                </c:pt>
                <c:pt idx="4953">
                  <c:v>-3.3981348738376447</c:v>
                </c:pt>
                <c:pt idx="4954">
                  <c:v>-3.3981348738376447</c:v>
                </c:pt>
                <c:pt idx="4955">
                  <c:v>-3.3981348738376447</c:v>
                </c:pt>
                <c:pt idx="4956">
                  <c:v>-3.3981348738376447</c:v>
                </c:pt>
                <c:pt idx="4957">
                  <c:v>-3.3981348738376447</c:v>
                </c:pt>
                <c:pt idx="4958">
                  <c:v>-3.3981348738376447</c:v>
                </c:pt>
                <c:pt idx="4959">
                  <c:v>-3.3981348738376447</c:v>
                </c:pt>
                <c:pt idx="4960">
                  <c:v>-3.3981348738376447</c:v>
                </c:pt>
                <c:pt idx="4961">
                  <c:v>-3.3981348738376447</c:v>
                </c:pt>
                <c:pt idx="4962">
                  <c:v>-3.3981348738376447</c:v>
                </c:pt>
                <c:pt idx="4963">
                  <c:v>-3.3981348738376447</c:v>
                </c:pt>
                <c:pt idx="4964">
                  <c:v>-3.3981348738376447</c:v>
                </c:pt>
                <c:pt idx="4965">
                  <c:v>-3.3981348738376447</c:v>
                </c:pt>
                <c:pt idx="4966">
                  <c:v>-3.3981348738376447</c:v>
                </c:pt>
                <c:pt idx="4967">
                  <c:v>-3.3981348738376447</c:v>
                </c:pt>
                <c:pt idx="4968">
                  <c:v>-3.3981348738376447</c:v>
                </c:pt>
                <c:pt idx="4969">
                  <c:v>-3.3981348738376447</c:v>
                </c:pt>
                <c:pt idx="4970">
                  <c:v>-3.3981348738376447</c:v>
                </c:pt>
                <c:pt idx="4971">
                  <c:v>-3.3981348738376447</c:v>
                </c:pt>
                <c:pt idx="4972">
                  <c:v>-3.3981348738376447</c:v>
                </c:pt>
                <c:pt idx="4973">
                  <c:v>-3.3981348738376447</c:v>
                </c:pt>
                <c:pt idx="4974">
                  <c:v>-3.3981348738376447</c:v>
                </c:pt>
                <c:pt idx="4975">
                  <c:v>-3.3981348738376447</c:v>
                </c:pt>
                <c:pt idx="4976">
                  <c:v>-3.3981348738376447</c:v>
                </c:pt>
                <c:pt idx="4977">
                  <c:v>-3.3981348738376447</c:v>
                </c:pt>
                <c:pt idx="4978">
                  <c:v>-3.3981348738376447</c:v>
                </c:pt>
                <c:pt idx="4979">
                  <c:v>-3.3981348738376447</c:v>
                </c:pt>
                <c:pt idx="4980">
                  <c:v>-3.3981348738376447</c:v>
                </c:pt>
                <c:pt idx="4981">
                  <c:v>-3.3981348738376447</c:v>
                </c:pt>
                <c:pt idx="4982">
                  <c:v>-3.3981348738376447</c:v>
                </c:pt>
                <c:pt idx="4983">
                  <c:v>-3.3981348738376447</c:v>
                </c:pt>
                <c:pt idx="4984">
                  <c:v>-3.3981348738376447</c:v>
                </c:pt>
                <c:pt idx="4985">
                  <c:v>-3.3981348738376447</c:v>
                </c:pt>
                <c:pt idx="4986">
                  <c:v>-3.3981348738376447</c:v>
                </c:pt>
                <c:pt idx="4987">
                  <c:v>-3.3981348738376447</c:v>
                </c:pt>
                <c:pt idx="4988">
                  <c:v>-3.3981348738376447</c:v>
                </c:pt>
                <c:pt idx="4989">
                  <c:v>-3.3981348738376447</c:v>
                </c:pt>
                <c:pt idx="4990">
                  <c:v>-3.3981348738376447</c:v>
                </c:pt>
                <c:pt idx="4991">
                  <c:v>-3.3981348738376447</c:v>
                </c:pt>
                <c:pt idx="4992">
                  <c:v>-3.3981348738376447</c:v>
                </c:pt>
                <c:pt idx="4993">
                  <c:v>-3.3981348738376447</c:v>
                </c:pt>
                <c:pt idx="4994">
                  <c:v>-3.3981348738376447</c:v>
                </c:pt>
                <c:pt idx="4995">
                  <c:v>-3.3981348738376447</c:v>
                </c:pt>
                <c:pt idx="4996">
                  <c:v>-3.3981348738376447</c:v>
                </c:pt>
                <c:pt idx="4997">
                  <c:v>-3.3981348738376447</c:v>
                </c:pt>
                <c:pt idx="4998">
                  <c:v>-3.3981348738376447</c:v>
                </c:pt>
                <c:pt idx="4999">
                  <c:v>-3.3981348738376447</c:v>
                </c:pt>
                <c:pt idx="5000">
                  <c:v>-3.3981348738376447</c:v>
                </c:pt>
                <c:pt idx="5001">
                  <c:v>-3.3981348738376447</c:v>
                </c:pt>
                <c:pt idx="5002">
                  <c:v>-3.3981348738376447</c:v>
                </c:pt>
                <c:pt idx="5003">
                  <c:v>-3.3981348738376447</c:v>
                </c:pt>
                <c:pt idx="5004">
                  <c:v>-3.3981348738376447</c:v>
                </c:pt>
                <c:pt idx="5005">
                  <c:v>-3.3981348738376447</c:v>
                </c:pt>
                <c:pt idx="5006">
                  <c:v>-3.3981348738376447</c:v>
                </c:pt>
                <c:pt idx="5007">
                  <c:v>-3.3981348738376447</c:v>
                </c:pt>
                <c:pt idx="5008">
                  <c:v>-3.3981348738376447</c:v>
                </c:pt>
                <c:pt idx="5009">
                  <c:v>-3.3981348738376447</c:v>
                </c:pt>
                <c:pt idx="5010">
                  <c:v>-3.3981348738376447</c:v>
                </c:pt>
                <c:pt idx="5011">
                  <c:v>-3.3981348738376447</c:v>
                </c:pt>
                <c:pt idx="5012">
                  <c:v>-3.3981348738376447</c:v>
                </c:pt>
                <c:pt idx="5013">
                  <c:v>-3.3981348738376447</c:v>
                </c:pt>
                <c:pt idx="5014">
                  <c:v>-3.3981348738376447</c:v>
                </c:pt>
                <c:pt idx="5015">
                  <c:v>-3.3981348738376447</c:v>
                </c:pt>
                <c:pt idx="5016">
                  <c:v>-3.3981348738376447</c:v>
                </c:pt>
                <c:pt idx="5017">
                  <c:v>-3.3981348738376447</c:v>
                </c:pt>
                <c:pt idx="5018">
                  <c:v>-3.3981348738376447</c:v>
                </c:pt>
                <c:pt idx="5019">
                  <c:v>-3.3981348738376447</c:v>
                </c:pt>
                <c:pt idx="5020">
                  <c:v>-3.3981348738376447</c:v>
                </c:pt>
                <c:pt idx="5021">
                  <c:v>-3.3981348738376447</c:v>
                </c:pt>
                <c:pt idx="5022">
                  <c:v>-3.3981348738376447</c:v>
                </c:pt>
                <c:pt idx="5023">
                  <c:v>-3.3981348738376447</c:v>
                </c:pt>
                <c:pt idx="5024">
                  <c:v>-3.3981348738376447</c:v>
                </c:pt>
                <c:pt idx="5025">
                  <c:v>-3.3981348738376447</c:v>
                </c:pt>
                <c:pt idx="5026">
                  <c:v>-3.3981348738376447</c:v>
                </c:pt>
                <c:pt idx="5027">
                  <c:v>-3.3981348738376447</c:v>
                </c:pt>
                <c:pt idx="5028">
                  <c:v>-3.3981348738376447</c:v>
                </c:pt>
                <c:pt idx="5029">
                  <c:v>-3.3981348738376447</c:v>
                </c:pt>
                <c:pt idx="5030">
                  <c:v>-3.3981348738376447</c:v>
                </c:pt>
                <c:pt idx="5031">
                  <c:v>-3.3981348738376447</c:v>
                </c:pt>
                <c:pt idx="5032">
                  <c:v>-3.3981348738376447</c:v>
                </c:pt>
                <c:pt idx="5033">
                  <c:v>-3.3981348738376447</c:v>
                </c:pt>
                <c:pt idx="5034">
                  <c:v>-3.3981348738376447</c:v>
                </c:pt>
                <c:pt idx="5035">
                  <c:v>-3.3981348738376447</c:v>
                </c:pt>
                <c:pt idx="5036">
                  <c:v>-3.3981348738376447</c:v>
                </c:pt>
                <c:pt idx="5037">
                  <c:v>-3.3981348738376447</c:v>
                </c:pt>
                <c:pt idx="5038">
                  <c:v>-3.3981348738376447</c:v>
                </c:pt>
                <c:pt idx="5039">
                  <c:v>-3.3981348738376447</c:v>
                </c:pt>
                <c:pt idx="5040">
                  <c:v>-3.3981348738376447</c:v>
                </c:pt>
                <c:pt idx="5041">
                  <c:v>-3.3981348738376447</c:v>
                </c:pt>
                <c:pt idx="5042">
                  <c:v>-3.3981348738376447</c:v>
                </c:pt>
                <c:pt idx="5043">
                  <c:v>-3.3981348738376447</c:v>
                </c:pt>
                <c:pt idx="5044">
                  <c:v>-3.3981348738376447</c:v>
                </c:pt>
                <c:pt idx="5045">
                  <c:v>-3.3981348738376447</c:v>
                </c:pt>
                <c:pt idx="5046">
                  <c:v>-3.3981348738376447</c:v>
                </c:pt>
                <c:pt idx="5047">
                  <c:v>-3.3981348738376447</c:v>
                </c:pt>
                <c:pt idx="5048">
                  <c:v>-3.3981348738376447</c:v>
                </c:pt>
                <c:pt idx="5049">
                  <c:v>-3.3981348738376447</c:v>
                </c:pt>
                <c:pt idx="5050">
                  <c:v>-3.3981348738376447</c:v>
                </c:pt>
                <c:pt idx="5051">
                  <c:v>-3.3981348738376447</c:v>
                </c:pt>
                <c:pt idx="5052">
                  <c:v>-3.3981348738376447</c:v>
                </c:pt>
                <c:pt idx="5053">
                  <c:v>-3.3981348738376447</c:v>
                </c:pt>
                <c:pt idx="5054">
                  <c:v>-3.3981348738376447</c:v>
                </c:pt>
                <c:pt idx="5055">
                  <c:v>-3.3981348738376447</c:v>
                </c:pt>
                <c:pt idx="5056">
                  <c:v>-3.3981348738376447</c:v>
                </c:pt>
                <c:pt idx="5057">
                  <c:v>-3.3981348738376447</c:v>
                </c:pt>
                <c:pt idx="5058">
                  <c:v>-3.3981348738376447</c:v>
                </c:pt>
                <c:pt idx="5059">
                  <c:v>-3.3981348738376447</c:v>
                </c:pt>
                <c:pt idx="5060">
                  <c:v>-3.3981348738376447</c:v>
                </c:pt>
                <c:pt idx="5061">
                  <c:v>-3.3981348738376447</c:v>
                </c:pt>
                <c:pt idx="5062">
                  <c:v>-3.3981348738376447</c:v>
                </c:pt>
                <c:pt idx="5063">
                  <c:v>-3.3981348738376447</c:v>
                </c:pt>
                <c:pt idx="5064">
                  <c:v>-3.3981348738376447</c:v>
                </c:pt>
                <c:pt idx="5065">
                  <c:v>-3.3981348738376447</c:v>
                </c:pt>
                <c:pt idx="5066">
                  <c:v>-3.3981348738376447</c:v>
                </c:pt>
                <c:pt idx="5067">
                  <c:v>-3.3981348738376447</c:v>
                </c:pt>
                <c:pt idx="5068">
                  <c:v>-3.3981348738376447</c:v>
                </c:pt>
                <c:pt idx="5069">
                  <c:v>-3.3981348738376447</c:v>
                </c:pt>
                <c:pt idx="5070">
                  <c:v>-3.3981348738376447</c:v>
                </c:pt>
                <c:pt idx="5071">
                  <c:v>-3.3981348738376447</c:v>
                </c:pt>
                <c:pt idx="5072">
                  <c:v>-3.3981348738376447</c:v>
                </c:pt>
                <c:pt idx="5073">
                  <c:v>-3.3981348738376447</c:v>
                </c:pt>
                <c:pt idx="5074">
                  <c:v>-3.3981348738376447</c:v>
                </c:pt>
                <c:pt idx="5075">
                  <c:v>-3.3981348738376447</c:v>
                </c:pt>
                <c:pt idx="5076">
                  <c:v>-3.3981348738376447</c:v>
                </c:pt>
                <c:pt idx="5077">
                  <c:v>-3.3981348738376447</c:v>
                </c:pt>
                <c:pt idx="5078">
                  <c:v>-3.3981348738376447</c:v>
                </c:pt>
                <c:pt idx="5079">
                  <c:v>-3.3981348738376447</c:v>
                </c:pt>
                <c:pt idx="5080">
                  <c:v>-3.3981348738376447</c:v>
                </c:pt>
                <c:pt idx="5081">
                  <c:v>-3.3981348738376447</c:v>
                </c:pt>
                <c:pt idx="5082">
                  <c:v>-3.3981348738376447</c:v>
                </c:pt>
                <c:pt idx="5083">
                  <c:v>-3.3981348738376447</c:v>
                </c:pt>
                <c:pt idx="5084">
                  <c:v>-3.3981348738376447</c:v>
                </c:pt>
                <c:pt idx="5085">
                  <c:v>-3.3981348738376447</c:v>
                </c:pt>
                <c:pt idx="5086">
                  <c:v>-3.3981348738376447</c:v>
                </c:pt>
                <c:pt idx="5087">
                  <c:v>-3.3981348738376447</c:v>
                </c:pt>
                <c:pt idx="5088">
                  <c:v>-3.3981348738376447</c:v>
                </c:pt>
                <c:pt idx="5089">
                  <c:v>-3.3981348738376447</c:v>
                </c:pt>
                <c:pt idx="5090">
                  <c:v>-3.3981348738376447</c:v>
                </c:pt>
                <c:pt idx="5091">
                  <c:v>-3.3981348738376447</c:v>
                </c:pt>
                <c:pt idx="5092">
                  <c:v>-3.3981348738376447</c:v>
                </c:pt>
                <c:pt idx="5093">
                  <c:v>-3.3981348738376447</c:v>
                </c:pt>
                <c:pt idx="5094">
                  <c:v>-3.3981348738376447</c:v>
                </c:pt>
                <c:pt idx="5095">
                  <c:v>-3.3981348738376447</c:v>
                </c:pt>
                <c:pt idx="5096">
                  <c:v>-3.3981348738376447</c:v>
                </c:pt>
                <c:pt idx="5097">
                  <c:v>-3.3981348738376447</c:v>
                </c:pt>
                <c:pt idx="5098">
                  <c:v>-3.3981348738376447</c:v>
                </c:pt>
                <c:pt idx="5099">
                  <c:v>-3.3981348738376447</c:v>
                </c:pt>
                <c:pt idx="5100">
                  <c:v>-3.3981348738376447</c:v>
                </c:pt>
                <c:pt idx="5101">
                  <c:v>-3.3981348738376447</c:v>
                </c:pt>
                <c:pt idx="5102">
                  <c:v>-3.3981348738376447</c:v>
                </c:pt>
                <c:pt idx="5103">
                  <c:v>-3.3981348738376447</c:v>
                </c:pt>
                <c:pt idx="5104">
                  <c:v>-3.3981348738376447</c:v>
                </c:pt>
                <c:pt idx="5105">
                  <c:v>-3.3981348738376447</c:v>
                </c:pt>
                <c:pt idx="5106">
                  <c:v>-3.3981348738376447</c:v>
                </c:pt>
                <c:pt idx="5107">
                  <c:v>-3.3981348738376447</c:v>
                </c:pt>
                <c:pt idx="5108">
                  <c:v>-3.3981348738376447</c:v>
                </c:pt>
                <c:pt idx="5109">
                  <c:v>-3.3981348738376447</c:v>
                </c:pt>
                <c:pt idx="5110">
                  <c:v>-3.3981348738376447</c:v>
                </c:pt>
                <c:pt idx="5111">
                  <c:v>-3.3981348738376447</c:v>
                </c:pt>
                <c:pt idx="5112">
                  <c:v>-3.3981348738376447</c:v>
                </c:pt>
                <c:pt idx="5113">
                  <c:v>-3.3981348738376447</c:v>
                </c:pt>
                <c:pt idx="5114">
                  <c:v>-3.3981348738376447</c:v>
                </c:pt>
                <c:pt idx="5115">
                  <c:v>-3.3981348738376447</c:v>
                </c:pt>
                <c:pt idx="5116">
                  <c:v>-3.3981348738376447</c:v>
                </c:pt>
                <c:pt idx="5117">
                  <c:v>-3.3981348738376447</c:v>
                </c:pt>
                <c:pt idx="5118">
                  <c:v>-3.3981348738376447</c:v>
                </c:pt>
                <c:pt idx="5119">
                  <c:v>-3.3981348738376447</c:v>
                </c:pt>
                <c:pt idx="5120">
                  <c:v>-3.3981348738376447</c:v>
                </c:pt>
                <c:pt idx="5121">
                  <c:v>-3.3981348738376447</c:v>
                </c:pt>
                <c:pt idx="5122">
                  <c:v>-3.3981348738376447</c:v>
                </c:pt>
                <c:pt idx="5123">
                  <c:v>-3.3981348738376447</c:v>
                </c:pt>
                <c:pt idx="5124">
                  <c:v>-3.3981348738376447</c:v>
                </c:pt>
                <c:pt idx="5125">
                  <c:v>-3.3981348738376447</c:v>
                </c:pt>
                <c:pt idx="5126">
                  <c:v>-3.3981348738376447</c:v>
                </c:pt>
                <c:pt idx="5127">
                  <c:v>-3.3981348738376447</c:v>
                </c:pt>
                <c:pt idx="5128">
                  <c:v>-3.3981348738376447</c:v>
                </c:pt>
                <c:pt idx="5129">
                  <c:v>-3.3981348738376447</c:v>
                </c:pt>
                <c:pt idx="5130">
                  <c:v>-3.3981348738376447</c:v>
                </c:pt>
                <c:pt idx="5131">
                  <c:v>-3.3981348738376447</c:v>
                </c:pt>
                <c:pt idx="5132">
                  <c:v>-3.3981348738376447</c:v>
                </c:pt>
                <c:pt idx="5133">
                  <c:v>-3.3981348738376447</c:v>
                </c:pt>
                <c:pt idx="5134">
                  <c:v>-3.3981348738376447</c:v>
                </c:pt>
                <c:pt idx="5135">
                  <c:v>-3.3981348738376447</c:v>
                </c:pt>
                <c:pt idx="5136">
                  <c:v>-3.3981348738376447</c:v>
                </c:pt>
                <c:pt idx="5137">
                  <c:v>-3.3981348738376447</c:v>
                </c:pt>
                <c:pt idx="5138">
                  <c:v>-3.3981348738376447</c:v>
                </c:pt>
                <c:pt idx="5139">
                  <c:v>-3.3981348738376447</c:v>
                </c:pt>
                <c:pt idx="5140">
                  <c:v>-3.3981348738376447</c:v>
                </c:pt>
                <c:pt idx="5141">
                  <c:v>-3.3981348738376447</c:v>
                </c:pt>
                <c:pt idx="5142">
                  <c:v>-3.3981348738376447</c:v>
                </c:pt>
                <c:pt idx="5143">
                  <c:v>-3.3981348738376447</c:v>
                </c:pt>
                <c:pt idx="5144">
                  <c:v>-3.3981348738376447</c:v>
                </c:pt>
                <c:pt idx="5145">
                  <c:v>-3.3981348738376447</c:v>
                </c:pt>
                <c:pt idx="5146">
                  <c:v>-3.3981348738376447</c:v>
                </c:pt>
                <c:pt idx="5147">
                  <c:v>-3.3981348738376447</c:v>
                </c:pt>
                <c:pt idx="5148">
                  <c:v>-3.3981348738376447</c:v>
                </c:pt>
                <c:pt idx="5149">
                  <c:v>-3.3981348738376447</c:v>
                </c:pt>
                <c:pt idx="5150">
                  <c:v>-3.3981348738376447</c:v>
                </c:pt>
                <c:pt idx="5151">
                  <c:v>-3.3981348738376447</c:v>
                </c:pt>
                <c:pt idx="5152">
                  <c:v>-3.3981348738376447</c:v>
                </c:pt>
                <c:pt idx="5153">
                  <c:v>-3.3981348738376447</c:v>
                </c:pt>
                <c:pt idx="5154">
                  <c:v>-3.3981348738376447</c:v>
                </c:pt>
                <c:pt idx="5155">
                  <c:v>-3.3981348738376447</c:v>
                </c:pt>
                <c:pt idx="5156">
                  <c:v>-3.3981348738376447</c:v>
                </c:pt>
                <c:pt idx="5157">
                  <c:v>-3.3981348738376447</c:v>
                </c:pt>
                <c:pt idx="5158">
                  <c:v>-3.3981348738376447</c:v>
                </c:pt>
                <c:pt idx="5159">
                  <c:v>-3.3981348738376447</c:v>
                </c:pt>
                <c:pt idx="5160">
                  <c:v>-3.3981348738376447</c:v>
                </c:pt>
                <c:pt idx="5161">
                  <c:v>-3.3981348738376447</c:v>
                </c:pt>
                <c:pt idx="5162">
                  <c:v>-3.3981348738376447</c:v>
                </c:pt>
                <c:pt idx="5163">
                  <c:v>-3.3981348738376447</c:v>
                </c:pt>
                <c:pt idx="5164">
                  <c:v>-3.3981348738376447</c:v>
                </c:pt>
                <c:pt idx="5165">
                  <c:v>-3.3981348738376447</c:v>
                </c:pt>
                <c:pt idx="5166">
                  <c:v>-3.3981348738376447</c:v>
                </c:pt>
                <c:pt idx="5167">
                  <c:v>-3.3981348738376447</c:v>
                </c:pt>
                <c:pt idx="5168">
                  <c:v>-3.3981348738376447</c:v>
                </c:pt>
                <c:pt idx="5169">
                  <c:v>-3.3981348738376447</c:v>
                </c:pt>
                <c:pt idx="5170">
                  <c:v>-3.3981348738376447</c:v>
                </c:pt>
                <c:pt idx="5171">
                  <c:v>-3.3981348738376447</c:v>
                </c:pt>
                <c:pt idx="5172">
                  <c:v>-3.3981348738376447</c:v>
                </c:pt>
                <c:pt idx="5173">
                  <c:v>-3.3981348738376447</c:v>
                </c:pt>
                <c:pt idx="5174">
                  <c:v>-3.3981348738376447</c:v>
                </c:pt>
                <c:pt idx="5175">
                  <c:v>-3.3981348738376447</c:v>
                </c:pt>
                <c:pt idx="5176">
                  <c:v>-3.3981348738376447</c:v>
                </c:pt>
                <c:pt idx="5177">
                  <c:v>-3.3981348738376447</c:v>
                </c:pt>
                <c:pt idx="5178">
                  <c:v>-3.3981348738376447</c:v>
                </c:pt>
                <c:pt idx="5179">
                  <c:v>-3.3981348738376447</c:v>
                </c:pt>
                <c:pt idx="5180">
                  <c:v>-3.3981348738376447</c:v>
                </c:pt>
                <c:pt idx="5181">
                  <c:v>-3.3981348738376447</c:v>
                </c:pt>
                <c:pt idx="5182">
                  <c:v>-3.3981348738376447</c:v>
                </c:pt>
                <c:pt idx="5183">
                  <c:v>-3.3981348738376447</c:v>
                </c:pt>
                <c:pt idx="5184">
                  <c:v>-3.3981348738376447</c:v>
                </c:pt>
                <c:pt idx="5185">
                  <c:v>-3.3981348738376447</c:v>
                </c:pt>
                <c:pt idx="5186">
                  <c:v>-3.3981348738376447</c:v>
                </c:pt>
                <c:pt idx="5187">
                  <c:v>-3.3981348738376447</c:v>
                </c:pt>
                <c:pt idx="5188">
                  <c:v>-3.3981348738376447</c:v>
                </c:pt>
                <c:pt idx="5189">
                  <c:v>-3.3981348738376447</c:v>
                </c:pt>
                <c:pt idx="5190">
                  <c:v>-3.3981348738376447</c:v>
                </c:pt>
                <c:pt idx="5191">
                  <c:v>-3.3981348738376447</c:v>
                </c:pt>
                <c:pt idx="5192">
                  <c:v>-3.3981348738376447</c:v>
                </c:pt>
                <c:pt idx="5193">
                  <c:v>-3.3981348738376447</c:v>
                </c:pt>
                <c:pt idx="5194">
                  <c:v>-3.3981348738376447</c:v>
                </c:pt>
                <c:pt idx="5195">
                  <c:v>-3.3981348738376447</c:v>
                </c:pt>
                <c:pt idx="5196">
                  <c:v>-3.3981348738376447</c:v>
                </c:pt>
                <c:pt idx="5197">
                  <c:v>-3.3981348738376447</c:v>
                </c:pt>
                <c:pt idx="5198">
                  <c:v>-3.3981348738376447</c:v>
                </c:pt>
                <c:pt idx="5199">
                  <c:v>-3.3981348738376447</c:v>
                </c:pt>
                <c:pt idx="5200">
                  <c:v>-3.3981348738376447</c:v>
                </c:pt>
                <c:pt idx="5201">
                  <c:v>-3.3981348738376447</c:v>
                </c:pt>
                <c:pt idx="5202">
                  <c:v>-3.3981348738376447</c:v>
                </c:pt>
                <c:pt idx="5203">
                  <c:v>-3.3981348738376447</c:v>
                </c:pt>
                <c:pt idx="5204">
                  <c:v>-3.3981348738376447</c:v>
                </c:pt>
                <c:pt idx="5205">
                  <c:v>-3.3981348738376447</c:v>
                </c:pt>
                <c:pt idx="5206">
                  <c:v>-3.3981348738376447</c:v>
                </c:pt>
                <c:pt idx="5207">
                  <c:v>-3.3981348738376447</c:v>
                </c:pt>
                <c:pt idx="5208">
                  <c:v>-3.3981348738376447</c:v>
                </c:pt>
                <c:pt idx="5209">
                  <c:v>-3.3981348738376447</c:v>
                </c:pt>
                <c:pt idx="5210">
                  <c:v>-3.3981348738376447</c:v>
                </c:pt>
                <c:pt idx="5211">
                  <c:v>-3.3981348738376447</c:v>
                </c:pt>
                <c:pt idx="5212">
                  <c:v>-3.3981348738376447</c:v>
                </c:pt>
                <c:pt idx="5213">
                  <c:v>-3.3981348738376447</c:v>
                </c:pt>
                <c:pt idx="5214">
                  <c:v>-3.3981348738376447</c:v>
                </c:pt>
                <c:pt idx="5215">
                  <c:v>-3.3981348738376447</c:v>
                </c:pt>
                <c:pt idx="5216">
                  <c:v>-3.3981348738376447</c:v>
                </c:pt>
                <c:pt idx="5217">
                  <c:v>-3.3981348738376447</c:v>
                </c:pt>
                <c:pt idx="5218">
                  <c:v>-3.3981348738376447</c:v>
                </c:pt>
                <c:pt idx="5219">
                  <c:v>-3.3981348738376447</c:v>
                </c:pt>
                <c:pt idx="5220">
                  <c:v>-3.3981348738376447</c:v>
                </c:pt>
                <c:pt idx="5221">
                  <c:v>-3.3981348738376447</c:v>
                </c:pt>
                <c:pt idx="5222">
                  <c:v>-3.3981348738376447</c:v>
                </c:pt>
                <c:pt idx="5223">
                  <c:v>-3.3981348738376447</c:v>
                </c:pt>
                <c:pt idx="5224">
                  <c:v>-3.3981348738376447</c:v>
                </c:pt>
                <c:pt idx="5225">
                  <c:v>-3.3981348738376447</c:v>
                </c:pt>
                <c:pt idx="5226">
                  <c:v>-3.3981348738376447</c:v>
                </c:pt>
                <c:pt idx="5227">
                  <c:v>-3.3981348738376447</c:v>
                </c:pt>
                <c:pt idx="5228">
                  <c:v>-3.3981348738376447</c:v>
                </c:pt>
                <c:pt idx="5229">
                  <c:v>-3.3981348738376447</c:v>
                </c:pt>
                <c:pt idx="5230">
                  <c:v>-3.3981348738376447</c:v>
                </c:pt>
                <c:pt idx="5231">
                  <c:v>-3.3981348738376447</c:v>
                </c:pt>
                <c:pt idx="5232">
                  <c:v>-3.3981348738376447</c:v>
                </c:pt>
                <c:pt idx="5233">
                  <c:v>-3.3981348738376447</c:v>
                </c:pt>
                <c:pt idx="5234">
                  <c:v>-3.3981348738376447</c:v>
                </c:pt>
                <c:pt idx="5235">
                  <c:v>-3.3981348738376447</c:v>
                </c:pt>
                <c:pt idx="5236">
                  <c:v>-3.3981348738376447</c:v>
                </c:pt>
                <c:pt idx="5237">
                  <c:v>-3.3981348738376447</c:v>
                </c:pt>
                <c:pt idx="5238">
                  <c:v>-3.3981348738376447</c:v>
                </c:pt>
                <c:pt idx="5239">
                  <c:v>-3.3981348738376447</c:v>
                </c:pt>
                <c:pt idx="5240">
                  <c:v>-3.3981348738376447</c:v>
                </c:pt>
                <c:pt idx="5241">
                  <c:v>-3.3981348738376447</c:v>
                </c:pt>
                <c:pt idx="5242">
                  <c:v>-3.3981348738376447</c:v>
                </c:pt>
                <c:pt idx="5243">
                  <c:v>-3.3981348738376447</c:v>
                </c:pt>
                <c:pt idx="5244">
                  <c:v>-3.3981348738376447</c:v>
                </c:pt>
                <c:pt idx="5245">
                  <c:v>-3.3981348738376447</c:v>
                </c:pt>
                <c:pt idx="5246">
                  <c:v>-3.3981348738376447</c:v>
                </c:pt>
                <c:pt idx="5247">
                  <c:v>-3.3981348738376447</c:v>
                </c:pt>
                <c:pt idx="5248">
                  <c:v>-3.3981348738376447</c:v>
                </c:pt>
                <c:pt idx="5249">
                  <c:v>-3.3981348738376447</c:v>
                </c:pt>
                <c:pt idx="5250">
                  <c:v>-3.3981348738376447</c:v>
                </c:pt>
                <c:pt idx="5251">
                  <c:v>-3.3981348738376447</c:v>
                </c:pt>
                <c:pt idx="5252">
                  <c:v>-3.3981348738376447</c:v>
                </c:pt>
                <c:pt idx="5253">
                  <c:v>-3.3981348738376447</c:v>
                </c:pt>
                <c:pt idx="5254">
                  <c:v>-3.3981348738376447</c:v>
                </c:pt>
                <c:pt idx="5255">
                  <c:v>-3.3981348738376447</c:v>
                </c:pt>
                <c:pt idx="5256">
                  <c:v>-3.3981348738376447</c:v>
                </c:pt>
                <c:pt idx="5257">
                  <c:v>-3.3981348738376447</c:v>
                </c:pt>
                <c:pt idx="5258">
                  <c:v>-3.3981348738376447</c:v>
                </c:pt>
                <c:pt idx="5259">
                  <c:v>-3.3981348738376447</c:v>
                </c:pt>
                <c:pt idx="5260">
                  <c:v>-3.3981348738376447</c:v>
                </c:pt>
                <c:pt idx="5261">
                  <c:v>-3.3981348738376447</c:v>
                </c:pt>
                <c:pt idx="5262">
                  <c:v>-3.3981348738376447</c:v>
                </c:pt>
                <c:pt idx="5263">
                  <c:v>-3.3981348738376447</c:v>
                </c:pt>
                <c:pt idx="5264">
                  <c:v>-3.3981348738376447</c:v>
                </c:pt>
                <c:pt idx="5265">
                  <c:v>-3.3981348738376447</c:v>
                </c:pt>
                <c:pt idx="5266">
                  <c:v>-3.3981348738376447</c:v>
                </c:pt>
                <c:pt idx="5267">
                  <c:v>-3.3981348738376447</c:v>
                </c:pt>
                <c:pt idx="5268">
                  <c:v>-3.3981348738376447</c:v>
                </c:pt>
                <c:pt idx="5269">
                  <c:v>-3.3981348738376447</c:v>
                </c:pt>
                <c:pt idx="5270">
                  <c:v>-3.3981348738376447</c:v>
                </c:pt>
                <c:pt idx="5271">
                  <c:v>-3.3981348738376447</c:v>
                </c:pt>
                <c:pt idx="5272">
                  <c:v>-3.3981348738376447</c:v>
                </c:pt>
                <c:pt idx="5273">
                  <c:v>-3.3981348738376447</c:v>
                </c:pt>
                <c:pt idx="5274">
                  <c:v>-3.3981348738376447</c:v>
                </c:pt>
                <c:pt idx="5275">
                  <c:v>-3.3981348738376447</c:v>
                </c:pt>
                <c:pt idx="5276">
                  <c:v>-3.3981348738376447</c:v>
                </c:pt>
                <c:pt idx="5277">
                  <c:v>-3.3981348738376447</c:v>
                </c:pt>
                <c:pt idx="5278">
                  <c:v>-3.3981348738376447</c:v>
                </c:pt>
                <c:pt idx="5279">
                  <c:v>-3.3981348738376447</c:v>
                </c:pt>
                <c:pt idx="5280">
                  <c:v>-3.3981348738376447</c:v>
                </c:pt>
                <c:pt idx="5281">
                  <c:v>-3.3981348738376447</c:v>
                </c:pt>
                <c:pt idx="5282">
                  <c:v>-3.3981348738376447</c:v>
                </c:pt>
                <c:pt idx="5283">
                  <c:v>-3.3981348738376447</c:v>
                </c:pt>
                <c:pt idx="5284">
                  <c:v>-3.3981348738376447</c:v>
                </c:pt>
                <c:pt idx="5285">
                  <c:v>-3.3981348738376447</c:v>
                </c:pt>
                <c:pt idx="5286">
                  <c:v>-3.3981348738376447</c:v>
                </c:pt>
                <c:pt idx="5287">
                  <c:v>-3.3981348738376447</c:v>
                </c:pt>
                <c:pt idx="5288">
                  <c:v>-3.3981348738376447</c:v>
                </c:pt>
                <c:pt idx="5289">
                  <c:v>-3.3981348738376447</c:v>
                </c:pt>
                <c:pt idx="5290">
                  <c:v>-3.3981348738376447</c:v>
                </c:pt>
                <c:pt idx="5291">
                  <c:v>-3.3981348738376447</c:v>
                </c:pt>
                <c:pt idx="5292">
                  <c:v>-3.3981348738376447</c:v>
                </c:pt>
                <c:pt idx="5293">
                  <c:v>-3.3981348738376447</c:v>
                </c:pt>
                <c:pt idx="5294">
                  <c:v>-3.3981348738376447</c:v>
                </c:pt>
                <c:pt idx="5295">
                  <c:v>-3.3981348738376447</c:v>
                </c:pt>
                <c:pt idx="5296">
                  <c:v>-3.3981348738376447</c:v>
                </c:pt>
                <c:pt idx="5297">
                  <c:v>-3.3981348738376447</c:v>
                </c:pt>
                <c:pt idx="5298">
                  <c:v>-3.3981348738376447</c:v>
                </c:pt>
                <c:pt idx="5299">
                  <c:v>-3.3981348738376447</c:v>
                </c:pt>
                <c:pt idx="5300">
                  <c:v>-3.3981348738376447</c:v>
                </c:pt>
                <c:pt idx="5301">
                  <c:v>-3.3981348738376447</c:v>
                </c:pt>
                <c:pt idx="5302">
                  <c:v>-3.3981348738376447</c:v>
                </c:pt>
                <c:pt idx="5303">
                  <c:v>-3.3981348738376447</c:v>
                </c:pt>
                <c:pt idx="5304">
                  <c:v>-3.3981348738376447</c:v>
                </c:pt>
                <c:pt idx="5305">
                  <c:v>-3.3981348738376447</c:v>
                </c:pt>
                <c:pt idx="5306">
                  <c:v>-3.3981348738376447</c:v>
                </c:pt>
                <c:pt idx="5307">
                  <c:v>-3.3981348738376447</c:v>
                </c:pt>
                <c:pt idx="5308">
                  <c:v>-3.3981348738376447</c:v>
                </c:pt>
                <c:pt idx="5309">
                  <c:v>-3.3981348738376447</c:v>
                </c:pt>
                <c:pt idx="5310">
                  <c:v>-3.3981348738376447</c:v>
                </c:pt>
                <c:pt idx="5311">
                  <c:v>-3.3981348738376447</c:v>
                </c:pt>
                <c:pt idx="5312">
                  <c:v>-3.3981348738376447</c:v>
                </c:pt>
                <c:pt idx="5313">
                  <c:v>-3.3981348738376447</c:v>
                </c:pt>
                <c:pt idx="5314">
                  <c:v>-3.3981348738376447</c:v>
                </c:pt>
                <c:pt idx="5315">
                  <c:v>-3.3981348738376447</c:v>
                </c:pt>
                <c:pt idx="5316">
                  <c:v>-3.3981348738376447</c:v>
                </c:pt>
                <c:pt idx="5317">
                  <c:v>-3.3981348738376447</c:v>
                </c:pt>
                <c:pt idx="5318">
                  <c:v>-3.3981348738376447</c:v>
                </c:pt>
                <c:pt idx="5319">
                  <c:v>-3.3981348738376447</c:v>
                </c:pt>
                <c:pt idx="5320">
                  <c:v>-3.3981348738376447</c:v>
                </c:pt>
                <c:pt idx="5321">
                  <c:v>-3.3981348738376447</c:v>
                </c:pt>
                <c:pt idx="5322">
                  <c:v>-3.3981348738376447</c:v>
                </c:pt>
                <c:pt idx="5323">
                  <c:v>-3.3981348738376447</c:v>
                </c:pt>
                <c:pt idx="5324">
                  <c:v>-3.3981348738376447</c:v>
                </c:pt>
                <c:pt idx="5325">
                  <c:v>-3.3981348738376447</c:v>
                </c:pt>
                <c:pt idx="5326">
                  <c:v>-3.3981348738376447</c:v>
                </c:pt>
                <c:pt idx="5327">
                  <c:v>-3.3981348738376447</c:v>
                </c:pt>
                <c:pt idx="5328">
                  <c:v>-3.3981348738376447</c:v>
                </c:pt>
                <c:pt idx="5329">
                  <c:v>-3.3981348738376447</c:v>
                </c:pt>
                <c:pt idx="5330">
                  <c:v>-3.3981348738376447</c:v>
                </c:pt>
                <c:pt idx="5331">
                  <c:v>-3.3981348738376447</c:v>
                </c:pt>
                <c:pt idx="5332">
                  <c:v>-3.3981348738376447</c:v>
                </c:pt>
                <c:pt idx="5333">
                  <c:v>-3.3981348738376447</c:v>
                </c:pt>
                <c:pt idx="5334">
                  <c:v>-3.3981348738376447</c:v>
                </c:pt>
                <c:pt idx="5335">
                  <c:v>-3.3981348738376447</c:v>
                </c:pt>
                <c:pt idx="5336">
                  <c:v>-3.3981348738376447</c:v>
                </c:pt>
                <c:pt idx="5337">
                  <c:v>-3.3981348738376447</c:v>
                </c:pt>
                <c:pt idx="5338">
                  <c:v>-3.3981348738376447</c:v>
                </c:pt>
                <c:pt idx="5339">
                  <c:v>-3.3981348738376447</c:v>
                </c:pt>
                <c:pt idx="5340">
                  <c:v>-3.3981348738376447</c:v>
                </c:pt>
                <c:pt idx="5341">
                  <c:v>-3.3981348738376447</c:v>
                </c:pt>
                <c:pt idx="5342">
                  <c:v>-3.3981348738376447</c:v>
                </c:pt>
                <c:pt idx="5343">
                  <c:v>-3.3981348738376447</c:v>
                </c:pt>
                <c:pt idx="5344">
                  <c:v>-3.3981348738376447</c:v>
                </c:pt>
                <c:pt idx="5345">
                  <c:v>-3.3981348738376447</c:v>
                </c:pt>
                <c:pt idx="5346">
                  <c:v>-3.3981348738376447</c:v>
                </c:pt>
                <c:pt idx="5347">
                  <c:v>-3.3981348738376447</c:v>
                </c:pt>
                <c:pt idx="5348">
                  <c:v>-3.3981348738376447</c:v>
                </c:pt>
                <c:pt idx="5349">
                  <c:v>-3.3981348738376447</c:v>
                </c:pt>
                <c:pt idx="5350">
                  <c:v>-3.3981348738376447</c:v>
                </c:pt>
                <c:pt idx="5351">
                  <c:v>-3.3981348738376447</c:v>
                </c:pt>
                <c:pt idx="5352">
                  <c:v>-3.3981348738376447</c:v>
                </c:pt>
                <c:pt idx="5353">
                  <c:v>-3.3981348738376447</c:v>
                </c:pt>
                <c:pt idx="5354">
                  <c:v>-3.3981348738376447</c:v>
                </c:pt>
                <c:pt idx="5355">
                  <c:v>-3.3981348738376447</c:v>
                </c:pt>
                <c:pt idx="5356">
                  <c:v>-3.3981348738376447</c:v>
                </c:pt>
                <c:pt idx="5357">
                  <c:v>-3.3981348738376447</c:v>
                </c:pt>
                <c:pt idx="5358">
                  <c:v>-3.3981348738376447</c:v>
                </c:pt>
                <c:pt idx="5359">
                  <c:v>-3.3981348738376447</c:v>
                </c:pt>
                <c:pt idx="5360">
                  <c:v>-3.3981348738376447</c:v>
                </c:pt>
                <c:pt idx="5361">
                  <c:v>-3.3981348738376447</c:v>
                </c:pt>
                <c:pt idx="5362">
                  <c:v>-3.3981348738376447</c:v>
                </c:pt>
                <c:pt idx="5363">
                  <c:v>-3.3981348738376447</c:v>
                </c:pt>
                <c:pt idx="5364">
                  <c:v>-3.3981348738376447</c:v>
                </c:pt>
                <c:pt idx="5365">
                  <c:v>-3.3981348738376447</c:v>
                </c:pt>
                <c:pt idx="5366">
                  <c:v>-3.3981348738376447</c:v>
                </c:pt>
                <c:pt idx="5367">
                  <c:v>-3.3981348738376447</c:v>
                </c:pt>
                <c:pt idx="5368">
                  <c:v>-3.3981348738376447</c:v>
                </c:pt>
                <c:pt idx="5369">
                  <c:v>-3.3981348738376447</c:v>
                </c:pt>
                <c:pt idx="5370">
                  <c:v>-3.3981348738376447</c:v>
                </c:pt>
                <c:pt idx="5371">
                  <c:v>-3.3981348738376447</c:v>
                </c:pt>
                <c:pt idx="5372">
                  <c:v>-3.3981348738376447</c:v>
                </c:pt>
                <c:pt idx="5373">
                  <c:v>-3.3981348738376447</c:v>
                </c:pt>
                <c:pt idx="5374">
                  <c:v>-3.3981348738376447</c:v>
                </c:pt>
                <c:pt idx="5375">
                  <c:v>-3.3981348738376447</c:v>
                </c:pt>
                <c:pt idx="5376">
                  <c:v>-3.3981348738376447</c:v>
                </c:pt>
                <c:pt idx="5377">
                  <c:v>-3.3981348738376447</c:v>
                </c:pt>
                <c:pt idx="5378">
                  <c:v>-3.3981348738376447</c:v>
                </c:pt>
                <c:pt idx="5379">
                  <c:v>-3.3981348738376447</c:v>
                </c:pt>
                <c:pt idx="5380">
                  <c:v>-3.3981348738376447</c:v>
                </c:pt>
                <c:pt idx="5381">
                  <c:v>-3.3981348738376447</c:v>
                </c:pt>
                <c:pt idx="5382">
                  <c:v>-3.3981348738376447</c:v>
                </c:pt>
                <c:pt idx="5383">
                  <c:v>-3.3981348738376447</c:v>
                </c:pt>
                <c:pt idx="5384">
                  <c:v>-3.3981348738376447</c:v>
                </c:pt>
                <c:pt idx="5385">
                  <c:v>-3.3981348738376447</c:v>
                </c:pt>
                <c:pt idx="5386">
                  <c:v>-3.3981348738376447</c:v>
                </c:pt>
                <c:pt idx="5387">
                  <c:v>-3.3981348738376447</c:v>
                </c:pt>
                <c:pt idx="5388">
                  <c:v>-3.3981348738376447</c:v>
                </c:pt>
                <c:pt idx="5389">
                  <c:v>-3.3981348738376447</c:v>
                </c:pt>
                <c:pt idx="5390">
                  <c:v>-3.3981348738376447</c:v>
                </c:pt>
                <c:pt idx="5391">
                  <c:v>-3.3981348738376447</c:v>
                </c:pt>
                <c:pt idx="5392">
                  <c:v>-3.3981348738376447</c:v>
                </c:pt>
                <c:pt idx="5393">
                  <c:v>-3.3981348738376447</c:v>
                </c:pt>
                <c:pt idx="5394">
                  <c:v>-3.3981348738376447</c:v>
                </c:pt>
                <c:pt idx="5395">
                  <c:v>-3.3981348738376447</c:v>
                </c:pt>
                <c:pt idx="5396">
                  <c:v>-3.3981348738376447</c:v>
                </c:pt>
                <c:pt idx="5397">
                  <c:v>-3.3981348738376447</c:v>
                </c:pt>
                <c:pt idx="5398">
                  <c:v>-3.3981348738376447</c:v>
                </c:pt>
                <c:pt idx="5399">
                  <c:v>-3.3981348738376447</c:v>
                </c:pt>
                <c:pt idx="5400">
                  <c:v>-3.3981348738376447</c:v>
                </c:pt>
                <c:pt idx="5401">
                  <c:v>-3.3981348738376447</c:v>
                </c:pt>
                <c:pt idx="5402">
                  <c:v>-3.3981348738376447</c:v>
                </c:pt>
                <c:pt idx="5403">
                  <c:v>-3.3981348738376447</c:v>
                </c:pt>
                <c:pt idx="5404">
                  <c:v>-3.3981348738376447</c:v>
                </c:pt>
                <c:pt idx="5405">
                  <c:v>-3.3981348738376447</c:v>
                </c:pt>
                <c:pt idx="5406">
                  <c:v>-3.3981348738376447</c:v>
                </c:pt>
                <c:pt idx="5407">
                  <c:v>-3.3981348738376447</c:v>
                </c:pt>
                <c:pt idx="5408">
                  <c:v>-3.3981348738376447</c:v>
                </c:pt>
                <c:pt idx="5409">
                  <c:v>-3.3981348738376447</c:v>
                </c:pt>
                <c:pt idx="5410">
                  <c:v>-3.3981348738376447</c:v>
                </c:pt>
                <c:pt idx="5411">
                  <c:v>-3.3981348738376447</c:v>
                </c:pt>
                <c:pt idx="5412">
                  <c:v>-3.3981348738376447</c:v>
                </c:pt>
                <c:pt idx="5413">
                  <c:v>-3.3981348738376447</c:v>
                </c:pt>
                <c:pt idx="5414">
                  <c:v>-3.3981348738376447</c:v>
                </c:pt>
                <c:pt idx="5415">
                  <c:v>-3.3981348738376447</c:v>
                </c:pt>
                <c:pt idx="5416">
                  <c:v>-3.3981348738376447</c:v>
                </c:pt>
                <c:pt idx="5417">
                  <c:v>-3.3981348738376447</c:v>
                </c:pt>
                <c:pt idx="5418">
                  <c:v>-3.3981348738376447</c:v>
                </c:pt>
                <c:pt idx="5419">
                  <c:v>-3.3981348738376447</c:v>
                </c:pt>
                <c:pt idx="5420">
                  <c:v>-3.3981348738376447</c:v>
                </c:pt>
                <c:pt idx="5421">
                  <c:v>-3.3981348738376447</c:v>
                </c:pt>
                <c:pt idx="5422">
                  <c:v>-3.3981348738376447</c:v>
                </c:pt>
                <c:pt idx="5423">
                  <c:v>-3.3981348738376447</c:v>
                </c:pt>
                <c:pt idx="5424">
                  <c:v>-3.3981348738376447</c:v>
                </c:pt>
                <c:pt idx="5425">
                  <c:v>-3.3981348738376447</c:v>
                </c:pt>
                <c:pt idx="5426">
                  <c:v>-3.3981348738376447</c:v>
                </c:pt>
                <c:pt idx="5427">
                  <c:v>-3.3981348738376447</c:v>
                </c:pt>
                <c:pt idx="5428">
                  <c:v>-3.3981348738376447</c:v>
                </c:pt>
                <c:pt idx="5429">
                  <c:v>-3.3981348738376447</c:v>
                </c:pt>
                <c:pt idx="5430">
                  <c:v>-3.3981348738376447</c:v>
                </c:pt>
                <c:pt idx="5431">
                  <c:v>-3.3981348738376447</c:v>
                </c:pt>
                <c:pt idx="5432">
                  <c:v>-3.3981348738376447</c:v>
                </c:pt>
                <c:pt idx="5433">
                  <c:v>-3.3981348738376447</c:v>
                </c:pt>
                <c:pt idx="5434">
                  <c:v>-3.3981348738376447</c:v>
                </c:pt>
                <c:pt idx="5435">
                  <c:v>-3.3981348738376447</c:v>
                </c:pt>
                <c:pt idx="5436">
                  <c:v>-3.3981348738376447</c:v>
                </c:pt>
                <c:pt idx="5437">
                  <c:v>-3.4264290859428748</c:v>
                </c:pt>
                <c:pt idx="5438">
                  <c:v>-3.4264290859428748</c:v>
                </c:pt>
                <c:pt idx="5439">
                  <c:v>-3.4264290859428748</c:v>
                </c:pt>
                <c:pt idx="5440">
                  <c:v>-3.4264290859428748</c:v>
                </c:pt>
                <c:pt idx="5441">
                  <c:v>-3.4264290859428748</c:v>
                </c:pt>
                <c:pt idx="5442">
                  <c:v>-3.4264290859428748</c:v>
                </c:pt>
                <c:pt idx="5443">
                  <c:v>-3.4264290859428748</c:v>
                </c:pt>
                <c:pt idx="5444">
                  <c:v>-3.4264290859428748</c:v>
                </c:pt>
                <c:pt idx="5445">
                  <c:v>-3.4264290859428748</c:v>
                </c:pt>
                <c:pt idx="5446">
                  <c:v>-3.4264290859428748</c:v>
                </c:pt>
                <c:pt idx="5447">
                  <c:v>-3.4264290859428748</c:v>
                </c:pt>
                <c:pt idx="5448">
                  <c:v>-3.4264290859428748</c:v>
                </c:pt>
                <c:pt idx="5449">
                  <c:v>-3.4264290859428748</c:v>
                </c:pt>
                <c:pt idx="5450">
                  <c:v>-3.4264290859428748</c:v>
                </c:pt>
                <c:pt idx="5451">
                  <c:v>-3.4264290859428748</c:v>
                </c:pt>
                <c:pt idx="5452">
                  <c:v>-3.4264290859428748</c:v>
                </c:pt>
                <c:pt idx="5453">
                  <c:v>-3.4264290859428748</c:v>
                </c:pt>
                <c:pt idx="5454">
                  <c:v>-3.4264290859428748</c:v>
                </c:pt>
                <c:pt idx="5455">
                  <c:v>-3.4264290859428748</c:v>
                </c:pt>
                <c:pt idx="5456">
                  <c:v>-3.4264290859428748</c:v>
                </c:pt>
                <c:pt idx="5457">
                  <c:v>-3.4264290859428748</c:v>
                </c:pt>
                <c:pt idx="5458">
                  <c:v>-3.4264290859428748</c:v>
                </c:pt>
                <c:pt idx="5459">
                  <c:v>-3.4264290859428748</c:v>
                </c:pt>
                <c:pt idx="5460">
                  <c:v>-3.4264290859428748</c:v>
                </c:pt>
                <c:pt idx="5461">
                  <c:v>-3.4264290859428748</c:v>
                </c:pt>
                <c:pt idx="5462">
                  <c:v>-3.4264290859428748</c:v>
                </c:pt>
                <c:pt idx="5463">
                  <c:v>-3.4264290859428748</c:v>
                </c:pt>
                <c:pt idx="5464">
                  <c:v>-3.4264290859428748</c:v>
                </c:pt>
                <c:pt idx="5465">
                  <c:v>-3.4264290859428748</c:v>
                </c:pt>
                <c:pt idx="5466">
                  <c:v>-3.4264290859428748</c:v>
                </c:pt>
                <c:pt idx="5467">
                  <c:v>-3.4264290859428748</c:v>
                </c:pt>
                <c:pt idx="5468">
                  <c:v>-3.4264290859428748</c:v>
                </c:pt>
                <c:pt idx="5469">
                  <c:v>-3.4264290859428748</c:v>
                </c:pt>
                <c:pt idx="5470">
                  <c:v>-3.4264290859428748</c:v>
                </c:pt>
                <c:pt idx="5471">
                  <c:v>-3.4264290859428748</c:v>
                </c:pt>
                <c:pt idx="5472">
                  <c:v>-3.4264290859428748</c:v>
                </c:pt>
                <c:pt idx="5473">
                  <c:v>-3.4264290859428748</c:v>
                </c:pt>
                <c:pt idx="5474">
                  <c:v>-3.4264290859428748</c:v>
                </c:pt>
                <c:pt idx="5475">
                  <c:v>-3.4264290859428748</c:v>
                </c:pt>
                <c:pt idx="5476">
                  <c:v>-3.4264290859428748</c:v>
                </c:pt>
                <c:pt idx="5477">
                  <c:v>-3.4264290859428748</c:v>
                </c:pt>
                <c:pt idx="5478">
                  <c:v>-3.4264290859428748</c:v>
                </c:pt>
                <c:pt idx="5479">
                  <c:v>-3.4264290859428748</c:v>
                </c:pt>
                <c:pt idx="5480">
                  <c:v>-3.4264290859428748</c:v>
                </c:pt>
                <c:pt idx="5481">
                  <c:v>-3.4264290859428748</c:v>
                </c:pt>
                <c:pt idx="5482">
                  <c:v>-3.4264290859428748</c:v>
                </c:pt>
                <c:pt idx="5483">
                  <c:v>-3.4264290859428748</c:v>
                </c:pt>
                <c:pt idx="5484">
                  <c:v>-3.4264290859428748</c:v>
                </c:pt>
                <c:pt idx="5485">
                  <c:v>-3.4264290859428748</c:v>
                </c:pt>
                <c:pt idx="5486">
                  <c:v>-3.4264290859428748</c:v>
                </c:pt>
                <c:pt idx="5487">
                  <c:v>-3.4264290859428748</c:v>
                </c:pt>
                <c:pt idx="5488">
                  <c:v>-3.4264290859428748</c:v>
                </c:pt>
                <c:pt idx="5489">
                  <c:v>-3.4264290859428748</c:v>
                </c:pt>
                <c:pt idx="5490">
                  <c:v>-3.4264290859428748</c:v>
                </c:pt>
                <c:pt idx="5491">
                  <c:v>-3.4264290859428748</c:v>
                </c:pt>
                <c:pt idx="5492">
                  <c:v>-3.4264290859428748</c:v>
                </c:pt>
                <c:pt idx="5493">
                  <c:v>-3.4264290859428748</c:v>
                </c:pt>
                <c:pt idx="5494">
                  <c:v>-3.4264290859428748</c:v>
                </c:pt>
                <c:pt idx="5495">
                  <c:v>-3.4264290859428748</c:v>
                </c:pt>
                <c:pt idx="5496">
                  <c:v>-3.4264290859428748</c:v>
                </c:pt>
                <c:pt idx="5497">
                  <c:v>-3.4264290859428748</c:v>
                </c:pt>
                <c:pt idx="5498">
                  <c:v>-3.4264290859428748</c:v>
                </c:pt>
                <c:pt idx="5499">
                  <c:v>-3.4264290859428748</c:v>
                </c:pt>
                <c:pt idx="5500">
                  <c:v>-3.4264290859428748</c:v>
                </c:pt>
                <c:pt idx="5501">
                  <c:v>-3.4264290859428748</c:v>
                </c:pt>
                <c:pt idx="5502">
                  <c:v>-3.4264290859428748</c:v>
                </c:pt>
                <c:pt idx="5503">
                  <c:v>-3.4264290859428748</c:v>
                </c:pt>
                <c:pt idx="5504">
                  <c:v>-3.4264290859428748</c:v>
                </c:pt>
                <c:pt idx="5505">
                  <c:v>-3.4264290859428748</c:v>
                </c:pt>
                <c:pt idx="5506">
                  <c:v>-3.4264290859428748</c:v>
                </c:pt>
                <c:pt idx="5507">
                  <c:v>-3.4264290859428748</c:v>
                </c:pt>
                <c:pt idx="5508">
                  <c:v>-3.4264290859428748</c:v>
                </c:pt>
                <c:pt idx="5509">
                  <c:v>-3.4264290859428748</c:v>
                </c:pt>
                <c:pt idx="5510">
                  <c:v>-3.4264290859428748</c:v>
                </c:pt>
                <c:pt idx="5511">
                  <c:v>-3.4264290859428748</c:v>
                </c:pt>
                <c:pt idx="5512">
                  <c:v>-3.4264290859428748</c:v>
                </c:pt>
                <c:pt idx="5513">
                  <c:v>-3.4264290859428748</c:v>
                </c:pt>
                <c:pt idx="5514">
                  <c:v>-3.4264290859428748</c:v>
                </c:pt>
                <c:pt idx="5515">
                  <c:v>-3.4264290859428748</c:v>
                </c:pt>
                <c:pt idx="5516">
                  <c:v>-3.4264290859428748</c:v>
                </c:pt>
                <c:pt idx="5517">
                  <c:v>-3.4264290859428748</c:v>
                </c:pt>
                <c:pt idx="5518">
                  <c:v>-3.4264290859428748</c:v>
                </c:pt>
                <c:pt idx="5519">
                  <c:v>-3.4264290859428748</c:v>
                </c:pt>
                <c:pt idx="5520">
                  <c:v>-3.4264290859428748</c:v>
                </c:pt>
                <c:pt idx="5521">
                  <c:v>-3.4264290859428748</c:v>
                </c:pt>
                <c:pt idx="5522">
                  <c:v>-3.4264290859428748</c:v>
                </c:pt>
                <c:pt idx="5523">
                  <c:v>-3.4264290859428748</c:v>
                </c:pt>
                <c:pt idx="5524">
                  <c:v>-3.4264290859428748</c:v>
                </c:pt>
                <c:pt idx="5525">
                  <c:v>-3.4264290859428748</c:v>
                </c:pt>
                <c:pt idx="5526">
                  <c:v>-3.4264290859428748</c:v>
                </c:pt>
                <c:pt idx="5527">
                  <c:v>-3.4264290859428748</c:v>
                </c:pt>
                <c:pt idx="5528">
                  <c:v>-3.4264290859428748</c:v>
                </c:pt>
                <c:pt idx="5529">
                  <c:v>-3.4264290859428748</c:v>
                </c:pt>
                <c:pt idx="5530">
                  <c:v>-3.4264290859428748</c:v>
                </c:pt>
                <c:pt idx="5531">
                  <c:v>-3.4264290859428748</c:v>
                </c:pt>
                <c:pt idx="5532">
                  <c:v>-3.4264290859428748</c:v>
                </c:pt>
                <c:pt idx="5533">
                  <c:v>-3.4264290859428748</c:v>
                </c:pt>
                <c:pt idx="5534">
                  <c:v>-3.4264290859428748</c:v>
                </c:pt>
                <c:pt idx="5535">
                  <c:v>-3.4264290859428748</c:v>
                </c:pt>
                <c:pt idx="5536">
                  <c:v>-3.4264290859428748</c:v>
                </c:pt>
                <c:pt idx="5537">
                  <c:v>-3.4264290859428748</c:v>
                </c:pt>
                <c:pt idx="5538">
                  <c:v>-3.4264290859428748</c:v>
                </c:pt>
                <c:pt idx="5539">
                  <c:v>-3.4264290859428748</c:v>
                </c:pt>
                <c:pt idx="5540">
                  <c:v>-3.4264290859428748</c:v>
                </c:pt>
                <c:pt idx="5541">
                  <c:v>-3.4264290859428748</c:v>
                </c:pt>
                <c:pt idx="5542">
                  <c:v>-3.4264290859428748</c:v>
                </c:pt>
                <c:pt idx="5543">
                  <c:v>-3.4264290859428748</c:v>
                </c:pt>
                <c:pt idx="5544">
                  <c:v>-3.4264290859428748</c:v>
                </c:pt>
                <c:pt idx="5545">
                  <c:v>-3.4264290859428748</c:v>
                </c:pt>
                <c:pt idx="5546">
                  <c:v>-3.4264290859428748</c:v>
                </c:pt>
                <c:pt idx="5547">
                  <c:v>-3.4264290859428748</c:v>
                </c:pt>
                <c:pt idx="5548">
                  <c:v>-3.4264290859428748</c:v>
                </c:pt>
                <c:pt idx="5549">
                  <c:v>-3.4264290859428748</c:v>
                </c:pt>
                <c:pt idx="5550">
                  <c:v>-3.4264290859428748</c:v>
                </c:pt>
                <c:pt idx="5551">
                  <c:v>-3.4264290859428748</c:v>
                </c:pt>
                <c:pt idx="5552">
                  <c:v>-3.4264290859428748</c:v>
                </c:pt>
                <c:pt idx="5553">
                  <c:v>-3.4264290859428748</c:v>
                </c:pt>
                <c:pt idx="5554">
                  <c:v>-3.4264290859428748</c:v>
                </c:pt>
                <c:pt idx="5555">
                  <c:v>-3.4264290859428748</c:v>
                </c:pt>
                <c:pt idx="5556">
                  <c:v>-3.4264290859428748</c:v>
                </c:pt>
                <c:pt idx="5557">
                  <c:v>-3.4264290859428748</c:v>
                </c:pt>
                <c:pt idx="5558">
                  <c:v>-3.4264290859428748</c:v>
                </c:pt>
                <c:pt idx="5559">
                  <c:v>-3.4264290859428748</c:v>
                </c:pt>
                <c:pt idx="5560">
                  <c:v>-3.4264290859428748</c:v>
                </c:pt>
                <c:pt idx="5561">
                  <c:v>-3.4264290859428748</c:v>
                </c:pt>
                <c:pt idx="5562">
                  <c:v>-3.4264290859428748</c:v>
                </c:pt>
                <c:pt idx="5563">
                  <c:v>-3.4264290859428748</c:v>
                </c:pt>
                <c:pt idx="5564">
                  <c:v>-3.4264290859428748</c:v>
                </c:pt>
                <c:pt idx="5565">
                  <c:v>-3.4264290859428748</c:v>
                </c:pt>
                <c:pt idx="5566">
                  <c:v>-3.4264290859428748</c:v>
                </c:pt>
                <c:pt idx="5567">
                  <c:v>-3.4264290859428748</c:v>
                </c:pt>
                <c:pt idx="5568">
                  <c:v>-3.4264290859428748</c:v>
                </c:pt>
                <c:pt idx="5569">
                  <c:v>-3.4264290859428748</c:v>
                </c:pt>
                <c:pt idx="5570">
                  <c:v>-3.4264290859428748</c:v>
                </c:pt>
                <c:pt idx="5571">
                  <c:v>-3.4264290859428748</c:v>
                </c:pt>
                <c:pt idx="5572">
                  <c:v>-3.4264290859428748</c:v>
                </c:pt>
                <c:pt idx="5573">
                  <c:v>-3.4264290859428748</c:v>
                </c:pt>
                <c:pt idx="5574">
                  <c:v>-3.4264290859428748</c:v>
                </c:pt>
                <c:pt idx="5575">
                  <c:v>-3.4264290859428748</c:v>
                </c:pt>
                <c:pt idx="5576">
                  <c:v>-3.4264290859428748</c:v>
                </c:pt>
                <c:pt idx="5577">
                  <c:v>-3.4264290859428748</c:v>
                </c:pt>
                <c:pt idx="5578">
                  <c:v>-3.4264290859428748</c:v>
                </c:pt>
                <c:pt idx="5579">
                  <c:v>-3.4264290859428748</c:v>
                </c:pt>
                <c:pt idx="5580">
                  <c:v>-3.4264290859428748</c:v>
                </c:pt>
                <c:pt idx="5581">
                  <c:v>-3.4264290859428748</c:v>
                </c:pt>
                <c:pt idx="5582">
                  <c:v>-3.4264290859428748</c:v>
                </c:pt>
                <c:pt idx="5583">
                  <c:v>-3.4264290859428748</c:v>
                </c:pt>
                <c:pt idx="5584">
                  <c:v>-3.4264290859428748</c:v>
                </c:pt>
                <c:pt idx="5585">
                  <c:v>-3.4264290859428748</c:v>
                </c:pt>
                <c:pt idx="5586">
                  <c:v>-3.4264290859428748</c:v>
                </c:pt>
                <c:pt idx="5587">
                  <c:v>-3.4264290859428748</c:v>
                </c:pt>
                <c:pt idx="5588">
                  <c:v>-3.4264290859428748</c:v>
                </c:pt>
                <c:pt idx="5589">
                  <c:v>-3.4264290859428748</c:v>
                </c:pt>
                <c:pt idx="5590">
                  <c:v>-3.4264290859428748</c:v>
                </c:pt>
                <c:pt idx="5591">
                  <c:v>-3.4264290859428748</c:v>
                </c:pt>
                <c:pt idx="5592">
                  <c:v>-3.4264290859428748</c:v>
                </c:pt>
                <c:pt idx="5593">
                  <c:v>-3.4264290859428748</c:v>
                </c:pt>
                <c:pt idx="5594">
                  <c:v>-3.4264290859428748</c:v>
                </c:pt>
                <c:pt idx="5595">
                  <c:v>-3.4264290859428748</c:v>
                </c:pt>
                <c:pt idx="5596">
                  <c:v>-3.4264290859428748</c:v>
                </c:pt>
                <c:pt idx="5597">
                  <c:v>-3.4264290859428748</c:v>
                </c:pt>
                <c:pt idx="5598">
                  <c:v>-3.4264290859428748</c:v>
                </c:pt>
                <c:pt idx="5599">
                  <c:v>-3.4264290859428748</c:v>
                </c:pt>
                <c:pt idx="5600">
                  <c:v>-3.4264290859428748</c:v>
                </c:pt>
                <c:pt idx="5601">
                  <c:v>-3.4264290859428748</c:v>
                </c:pt>
                <c:pt idx="5602">
                  <c:v>-3.4264290859428748</c:v>
                </c:pt>
                <c:pt idx="5603">
                  <c:v>-3.4264290859428748</c:v>
                </c:pt>
                <c:pt idx="5604">
                  <c:v>-3.4264290859428748</c:v>
                </c:pt>
                <c:pt idx="5605">
                  <c:v>-3.4264290859428748</c:v>
                </c:pt>
                <c:pt idx="5606">
                  <c:v>-3.4264290859428748</c:v>
                </c:pt>
                <c:pt idx="5607">
                  <c:v>-3.4264290859428748</c:v>
                </c:pt>
                <c:pt idx="5608">
                  <c:v>-3.4264290859428748</c:v>
                </c:pt>
                <c:pt idx="5609">
                  <c:v>-3.4264290859428748</c:v>
                </c:pt>
                <c:pt idx="5610">
                  <c:v>-3.4264290859428748</c:v>
                </c:pt>
                <c:pt idx="5611">
                  <c:v>-3.4264290859428748</c:v>
                </c:pt>
                <c:pt idx="5612">
                  <c:v>-3.4264290859428748</c:v>
                </c:pt>
                <c:pt idx="5613">
                  <c:v>-3.4264290859428748</c:v>
                </c:pt>
                <c:pt idx="5614">
                  <c:v>-3.4264290859428748</c:v>
                </c:pt>
                <c:pt idx="5615">
                  <c:v>-3.4264290859428748</c:v>
                </c:pt>
                <c:pt idx="5616">
                  <c:v>-3.4264290859428748</c:v>
                </c:pt>
                <c:pt idx="5617">
                  <c:v>-3.4264290859428748</c:v>
                </c:pt>
                <c:pt idx="5618">
                  <c:v>-3.4264290859428748</c:v>
                </c:pt>
                <c:pt idx="5619">
                  <c:v>-3.4264290859428748</c:v>
                </c:pt>
                <c:pt idx="5620">
                  <c:v>-3.4264290859428748</c:v>
                </c:pt>
                <c:pt idx="5621">
                  <c:v>-3.4264290859428748</c:v>
                </c:pt>
                <c:pt idx="5622">
                  <c:v>-3.4264290859428748</c:v>
                </c:pt>
                <c:pt idx="5623">
                  <c:v>-3.4264290859428748</c:v>
                </c:pt>
                <c:pt idx="5624">
                  <c:v>-3.4264290859428748</c:v>
                </c:pt>
                <c:pt idx="5625">
                  <c:v>-3.4264290859428748</c:v>
                </c:pt>
                <c:pt idx="5626">
                  <c:v>-3.4264290859428748</c:v>
                </c:pt>
                <c:pt idx="5627">
                  <c:v>-3.4264290859428748</c:v>
                </c:pt>
                <c:pt idx="5628">
                  <c:v>-3.4264290859428748</c:v>
                </c:pt>
                <c:pt idx="5629">
                  <c:v>-3.4264290859428748</c:v>
                </c:pt>
                <c:pt idx="5630">
                  <c:v>-3.4264290859428748</c:v>
                </c:pt>
                <c:pt idx="5631">
                  <c:v>-3.4264290859428748</c:v>
                </c:pt>
                <c:pt idx="5632">
                  <c:v>-3.4264290859428748</c:v>
                </c:pt>
                <c:pt idx="5633">
                  <c:v>-3.4264290859428748</c:v>
                </c:pt>
                <c:pt idx="5634">
                  <c:v>-3.4264290859428748</c:v>
                </c:pt>
                <c:pt idx="5635">
                  <c:v>-3.4264290859428748</c:v>
                </c:pt>
                <c:pt idx="5636">
                  <c:v>-3.4264290859428748</c:v>
                </c:pt>
                <c:pt idx="5637">
                  <c:v>-3.4264290859428748</c:v>
                </c:pt>
                <c:pt idx="5638">
                  <c:v>-3.4264290859428748</c:v>
                </c:pt>
                <c:pt idx="5639">
                  <c:v>-3.4264290859428748</c:v>
                </c:pt>
                <c:pt idx="5640">
                  <c:v>-3.4264290859428748</c:v>
                </c:pt>
                <c:pt idx="5641">
                  <c:v>-3.4264290859428748</c:v>
                </c:pt>
                <c:pt idx="5642">
                  <c:v>-3.4264290859428748</c:v>
                </c:pt>
                <c:pt idx="5643">
                  <c:v>-3.4264290859428748</c:v>
                </c:pt>
                <c:pt idx="5644">
                  <c:v>-3.4264290859428748</c:v>
                </c:pt>
                <c:pt idx="5645">
                  <c:v>-3.4264290859428748</c:v>
                </c:pt>
                <c:pt idx="5646">
                  <c:v>-3.4264290859428748</c:v>
                </c:pt>
                <c:pt idx="5647">
                  <c:v>-3.4264290859428748</c:v>
                </c:pt>
                <c:pt idx="5648">
                  <c:v>-3.4264290859428748</c:v>
                </c:pt>
                <c:pt idx="5649">
                  <c:v>-3.4264290859428748</c:v>
                </c:pt>
                <c:pt idx="5650">
                  <c:v>-3.4264290859428748</c:v>
                </c:pt>
                <c:pt idx="5651">
                  <c:v>-3.4264290859428748</c:v>
                </c:pt>
                <c:pt idx="5652">
                  <c:v>-3.4264290859428748</c:v>
                </c:pt>
                <c:pt idx="5653">
                  <c:v>-3.4264290859428748</c:v>
                </c:pt>
                <c:pt idx="5654">
                  <c:v>-3.4264290859428748</c:v>
                </c:pt>
                <c:pt idx="5655">
                  <c:v>-3.4264290859428748</c:v>
                </c:pt>
                <c:pt idx="5656">
                  <c:v>-3.4264290859428748</c:v>
                </c:pt>
                <c:pt idx="5657">
                  <c:v>-3.4264290859428748</c:v>
                </c:pt>
                <c:pt idx="5658">
                  <c:v>-3.4264290859428748</c:v>
                </c:pt>
                <c:pt idx="5659">
                  <c:v>-3.4264290859428748</c:v>
                </c:pt>
                <c:pt idx="5660">
                  <c:v>-3.4264290859428748</c:v>
                </c:pt>
                <c:pt idx="5661">
                  <c:v>-3.4264290859428748</c:v>
                </c:pt>
                <c:pt idx="5662">
                  <c:v>-3.4264290859428748</c:v>
                </c:pt>
                <c:pt idx="5663">
                  <c:v>-3.4264290859428748</c:v>
                </c:pt>
                <c:pt idx="5664">
                  <c:v>-3.4264290859428748</c:v>
                </c:pt>
                <c:pt idx="5665">
                  <c:v>-3.4264290859428748</c:v>
                </c:pt>
                <c:pt idx="5666">
                  <c:v>-3.4264290859428748</c:v>
                </c:pt>
                <c:pt idx="5667">
                  <c:v>-3.4264290859428748</c:v>
                </c:pt>
                <c:pt idx="5668">
                  <c:v>-3.4264290859428748</c:v>
                </c:pt>
                <c:pt idx="5669">
                  <c:v>-3.4264290859428748</c:v>
                </c:pt>
                <c:pt idx="5670">
                  <c:v>-3.4264290859428748</c:v>
                </c:pt>
                <c:pt idx="5671">
                  <c:v>-3.4264290859428748</c:v>
                </c:pt>
                <c:pt idx="5672">
                  <c:v>-3.4264290859428748</c:v>
                </c:pt>
                <c:pt idx="5673">
                  <c:v>-3.4264290859428748</c:v>
                </c:pt>
                <c:pt idx="5674">
                  <c:v>-3.4264290859428748</c:v>
                </c:pt>
                <c:pt idx="5675">
                  <c:v>-3.4264290859428748</c:v>
                </c:pt>
                <c:pt idx="5676">
                  <c:v>-3.4264290859428748</c:v>
                </c:pt>
                <c:pt idx="5677">
                  <c:v>-3.4264290859428748</c:v>
                </c:pt>
                <c:pt idx="5678">
                  <c:v>-3.4264290859428748</c:v>
                </c:pt>
                <c:pt idx="5679">
                  <c:v>-3.4264290859428748</c:v>
                </c:pt>
                <c:pt idx="5680">
                  <c:v>-3.4264290859428748</c:v>
                </c:pt>
                <c:pt idx="5681">
                  <c:v>-3.4264290859428748</c:v>
                </c:pt>
                <c:pt idx="5682">
                  <c:v>-3.4264290859428748</c:v>
                </c:pt>
                <c:pt idx="5683">
                  <c:v>-3.4264290859428748</c:v>
                </c:pt>
                <c:pt idx="5684">
                  <c:v>-3.4264290859428748</c:v>
                </c:pt>
                <c:pt idx="5685">
                  <c:v>-3.4264290859428748</c:v>
                </c:pt>
                <c:pt idx="5686">
                  <c:v>-3.4264290859428748</c:v>
                </c:pt>
                <c:pt idx="5687">
                  <c:v>-3.4264290859428748</c:v>
                </c:pt>
                <c:pt idx="5688">
                  <c:v>-3.4264290859428748</c:v>
                </c:pt>
                <c:pt idx="5689">
                  <c:v>-3.4264290859428748</c:v>
                </c:pt>
                <c:pt idx="5690">
                  <c:v>-3.4264290859428748</c:v>
                </c:pt>
                <c:pt idx="5691">
                  <c:v>-3.4264290859428748</c:v>
                </c:pt>
                <c:pt idx="5692">
                  <c:v>-3.4264290859428748</c:v>
                </c:pt>
                <c:pt idx="5693">
                  <c:v>-3.4264290859428748</c:v>
                </c:pt>
                <c:pt idx="5694">
                  <c:v>-3.4264290859428748</c:v>
                </c:pt>
                <c:pt idx="5695">
                  <c:v>-3.4264290859428748</c:v>
                </c:pt>
                <c:pt idx="5696">
                  <c:v>-3.4264290859428748</c:v>
                </c:pt>
                <c:pt idx="5697">
                  <c:v>-3.4264290859428748</c:v>
                </c:pt>
                <c:pt idx="5698">
                  <c:v>-3.4264290859428748</c:v>
                </c:pt>
                <c:pt idx="5699">
                  <c:v>-3.4264290859428748</c:v>
                </c:pt>
                <c:pt idx="5700">
                  <c:v>-3.4264290859428748</c:v>
                </c:pt>
                <c:pt idx="5701">
                  <c:v>-3.4264290859428748</c:v>
                </c:pt>
                <c:pt idx="5702">
                  <c:v>-3.4264290859428748</c:v>
                </c:pt>
                <c:pt idx="5703">
                  <c:v>-3.4264290859428748</c:v>
                </c:pt>
                <c:pt idx="5704">
                  <c:v>-3.4264290859428748</c:v>
                </c:pt>
                <c:pt idx="5705">
                  <c:v>-3.4264290859428748</c:v>
                </c:pt>
                <c:pt idx="5706">
                  <c:v>-3.4264290859428748</c:v>
                </c:pt>
                <c:pt idx="5707">
                  <c:v>-3.4264290859428748</c:v>
                </c:pt>
                <c:pt idx="5708">
                  <c:v>-3.4264290859428748</c:v>
                </c:pt>
                <c:pt idx="5709">
                  <c:v>-3.4264290859428748</c:v>
                </c:pt>
                <c:pt idx="5710">
                  <c:v>-3.4264290859428748</c:v>
                </c:pt>
                <c:pt idx="5711">
                  <c:v>-3.4264290859428748</c:v>
                </c:pt>
                <c:pt idx="5712">
                  <c:v>-3.4264290859428748</c:v>
                </c:pt>
                <c:pt idx="5713">
                  <c:v>-3.4264290859428748</c:v>
                </c:pt>
                <c:pt idx="5714">
                  <c:v>-3.4264290859428748</c:v>
                </c:pt>
                <c:pt idx="5715">
                  <c:v>-3.4264290859428748</c:v>
                </c:pt>
                <c:pt idx="5716">
                  <c:v>-3.4264290859428748</c:v>
                </c:pt>
                <c:pt idx="5717">
                  <c:v>-3.4264290859428748</c:v>
                </c:pt>
                <c:pt idx="5718">
                  <c:v>-3.4264290859428748</c:v>
                </c:pt>
                <c:pt idx="5719">
                  <c:v>-3.4264290859428748</c:v>
                </c:pt>
                <c:pt idx="5720">
                  <c:v>-3.4264290859428748</c:v>
                </c:pt>
                <c:pt idx="5721">
                  <c:v>-3.4264290859428748</c:v>
                </c:pt>
                <c:pt idx="5722">
                  <c:v>-3.4264290859428748</c:v>
                </c:pt>
                <c:pt idx="5723">
                  <c:v>-3.4264290859428748</c:v>
                </c:pt>
                <c:pt idx="5724">
                  <c:v>-3.4264290859428748</c:v>
                </c:pt>
                <c:pt idx="5725">
                  <c:v>-3.4264290859428748</c:v>
                </c:pt>
                <c:pt idx="5726">
                  <c:v>-3.4264290859428748</c:v>
                </c:pt>
                <c:pt idx="5727">
                  <c:v>-3.4264290859428748</c:v>
                </c:pt>
                <c:pt idx="5728">
                  <c:v>-3.4264290859428748</c:v>
                </c:pt>
                <c:pt idx="5729">
                  <c:v>-3.4264290859428748</c:v>
                </c:pt>
                <c:pt idx="5730">
                  <c:v>-3.4264290859428748</c:v>
                </c:pt>
                <c:pt idx="5731">
                  <c:v>-3.4264290859428748</c:v>
                </c:pt>
                <c:pt idx="5732">
                  <c:v>-3.4264290859428748</c:v>
                </c:pt>
                <c:pt idx="5733">
                  <c:v>-3.4264290859428748</c:v>
                </c:pt>
                <c:pt idx="5734">
                  <c:v>-3.4264290859428748</c:v>
                </c:pt>
                <c:pt idx="5735">
                  <c:v>-3.4264290859428748</c:v>
                </c:pt>
                <c:pt idx="5736">
                  <c:v>-3.4264290859428748</c:v>
                </c:pt>
                <c:pt idx="5737">
                  <c:v>-3.4264290859428748</c:v>
                </c:pt>
                <c:pt idx="5738">
                  <c:v>-3.4264290859428748</c:v>
                </c:pt>
                <c:pt idx="5739">
                  <c:v>-3.4264290859428748</c:v>
                </c:pt>
                <c:pt idx="5740">
                  <c:v>-3.4264290859428748</c:v>
                </c:pt>
                <c:pt idx="5741">
                  <c:v>-3.4264290859428748</c:v>
                </c:pt>
                <c:pt idx="5742">
                  <c:v>-3.4264290859428748</c:v>
                </c:pt>
                <c:pt idx="5743">
                  <c:v>-3.4264290859428748</c:v>
                </c:pt>
                <c:pt idx="5744">
                  <c:v>-3.4264290859428748</c:v>
                </c:pt>
                <c:pt idx="5745">
                  <c:v>-3.4264290859428748</c:v>
                </c:pt>
                <c:pt idx="5746">
                  <c:v>-3.4264290859428748</c:v>
                </c:pt>
                <c:pt idx="5747">
                  <c:v>-3.4264290859428748</c:v>
                </c:pt>
                <c:pt idx="5748">
                  <c:v>-3.4264290859428748</c:v>
                </c:pt>
                <c:pt idx="5749">
                  <c:v>-3.4264290859428748</c:v>
                </c:pt>
                <c:pt idx="5750">
                  <c:v>-3.4264290859428748</c:v>
                </c:pt>
                <c:pt idx="5751">
                  <c:v>-3.4264290859428748</c:v>
                </c:pt>
                <c:pt idx="5752">
                  <c:v>-3.4264290859428748</c:v>
                </c:pt>
                <c:pt idx="5753">
                  <c:v>-3.4264290859428748</c:v>
                </c:pt>
                <c:pt idx="5754">
                  <c:v>-3.4264290859428748</c:v>
                </c:pt>
                <c:pt idx="5755">
                  <c:v>-3.4264290859428748</c:v>
                </c:pt>
                <c:pt idx="5756">
                  <c:v>-3.4264290859428748</c:v>
                </c:pt>
                <c:pt idx="5757">
                  <c:v>-3.4264290859428748</c:v>
                </c:pt>
                <c:pt idx="5758">
                  <c:v>-3.4264290859428748</c:v>
                </c:pt>
                <c:pt idx="5759">
                  <c:v>-3.4264290859428748</c:v>
                </c:pt>
                <c:pt idx="5760">
                  <c:v>-3.4264290859428748</c:v>
                </c:pt>
                <c:pt idx="5761">
                  <c:v>-3.4264290859428748</c:v>
                </c:pt>
                <c:pt idx="5762">
                  <c:v>-3.4264290859428748</c:v>
                </c:pt>
                <c:pt idx="5763">
                  <c:v>-3.4264290859428748</c:v>
                </c:pt>
                <c:pt idx="5764">
                  <c:v>-3.4264290859428748</c:v>
                </c:pt>
                <c:pt idx="5765">
                  <c:v>-3.4264290859428748</c:v>
                </c:pt>
                <c:pt idx="5766">
                  <c:v>-3.4264290859428748</c:v>
                </c:pt>
                <c:pt idx="5767">
                  <c:v>-3.4264290859428748</c:v>
                </c:pt>
                <c:pt idx="5768">
                  <c:v>-3.4264290859428748</c:v>
                </c:pt>
                <c:pt idx="5769">
                  <c:v>-3.4264290859428748</c:v>
                </c:pt>
                <c:pt idx="5770">
                  <c:v>-3.4264290859428748</c:v>
                </c:pt>
                <c:pt idx="5771">
                  <c:v>-3.4264290859428748</c:v>
                </c:pt>
                <c:pt idx="5772">
                  <c:v>-3.4264290859428748</c:v>
                </c:pt>
                <c:pt idx="5773">
                  <c:v>-3.4264290859428748</c:v>
                </c:pt>
                <c:pt idx="5774">
                  <c:v>-3.4264290859428748</c:v>
                </c:pt>
                <c:pt idx="5775">
                  <c:v>-3.4264290859428748</c:v>
                </c:pt>
                <c:pt idx="5776">
                  <c:v>-3.4264290859428748</c:v>
                </c:pt>
                <c:pt idx="5777">
                  <c:v>-3.4264290859428748</c:v>
                </c:pt>
                <c:pt idx="5778">
                  <c:v>-3.4264290859428748</c:v>
                </c:pt>
                <c:pt idx="5779">
                  <c:v>-3.4264290859428748</c:v>
                </c:pt>
                <c:pt idx="5780">
                  <c:v>-3.4264290859428748</c:v>
                </c:pt>
                <c:pt idx="5781">
                  <c:v>-3.4264290859428748</c:v>
                </c:pt>
                <c:pt idx="5782">
                  <c:v>-3.4264290859428748</c:v>
                </c:pt>
                <c:pt idx="5783">
                  <c:v>-3.4264290859428748</c:v>
                </c:pt>
                <c:pt idx="5784">
                  <c:v>-3.4264290859428748</c:v>
                </c:pt>
                <c:pt idx="5785">
                  <c:v>-3.4264290859428748</c:v>
                </c:pt>
                <c:pt idx="5786">
                  <c:v>-3.4264290859428748</c:v>
                </c:pt>
                <c:pt idx="5787">
                  <c:v>-3.4264290859428748</c:v>
                </c:pt>
                <c:pt idx="5788">
                  <c:v>-3.4264290859428748</c:v>
                </c:pt>
                <c:pt idx="5789">
                  <c:v>-3.4264290859428748</c:v>
                </c:pt>
                <c:pt idx="5790">
                  <c:v>-3.4264290859428748</c:v>
                </c:pt>
                <c:pt idx="5791">
                  <c:v>-3.4264290859428748</c:v>
                </c:pt>
                <c:pt idx="5792">
                  <c:v>-3.4264290859428748</c:v>
                </c:pt>
                <c:pt idx="5793">
                  <c:v>-3.4264290859428748</c:v>
                </c:pt>
                <c:pt idx="5794">
                  <c:v>-3.4264290859428748</c:v>
                </c:pt>
                <c:pt idx="5795">
                  <c:v>-3.4264290859428748</c:v>
                </c:pt>
                <c:pt idx="5796">
                  <c:v>-3.4264290859428748</c:v>
                </c:pt>
                <c:pt idx="5797">
                  <c:v>-3.4264290859428748</c:v>
                </c:pt>
                <c:pt idx="5798">
                  <c:v>-3.4264290859428748</c:v>
                </c:pt>
                <c:pt idx="5799">
                  <c:v>-3.4264290859428748</c:v>
                </c:pt>
                <c:pt idx="5800">
                  <c:v>-3.4264290859428748</c:v>
                </c:pt>
                <c:pt idx="5801">
                  <c:v>-3.4264290859428748</c:v>
                </c:pt>
                <c:pt idx="5802">
                  <c:v>-3.4264290859428748</c:v>
                </c:pt>
                <c:pt idx="5803">
                  <c:v>-3.4264290859428748</c:v>
                </c:pt>
                <c:pt idx="5804">
                  <c:v>-3.4264290859428748</c:v>
                </c:pt>
                <c:pt idx="5805">
                  <c:v>-3.4264290859428748</c:v>
                </c:pt>
                <c:pt idx="5806">
                  <c:v>-3.4264290859428748</c:v>
                </c:pt>
                <c:pt idx="5807">
                  <c:v>-3.4264290859428748</c:v>
                </c:pt>
                <c:pt idx="5808">
                  <c:v>-3.4264290859428748</c:v>
                </c:pt>
                <c:pt idx="5809">
                  <c:v>-3.4264290859428748</c:v>
                </c:pt>
                <c:pt idx="5810">
                  <c:v>-3.4264290859428748</c:v>
                </c:pt>
                <c:pt idx="5811">
                  <c:v>-3.4264290859428748</c:v>
                </c:pt>
                <c:pt idx="5812">
                  <c:v>-3.4264290859428748</c:v>
                </c:pt>
                <c:pt idx="5813">
                  <c:v>-3.4264290859428748</c:v>
                </c:pt>
                <c:pt idx="5814">
                  <c:v>-3.4264290859428748</c:v>
                </c:pt>
                <c:pt idx="5815">
                  <c:v>-3.4264290859428748</c:v>
                </c:pt>
                <c:pt idx="5816">
                  <c:v>-3.4264290859428748</c:v>
                </c:pt>
                <c:pt idx="5817">
                  <c:v>-3.4264290859428748</c:v>
                </c:pt>
                <c:pt idx="5818">
                  <c:v>-3.4264290859428748</c:v>
                </c:pt>
                <c:pt idx="5819">
                  <c:v>-3.4264290859428748</c:v>
                </c:pt>
                <c:pt idx="5820">
                  <c:v>-3.4264290859429032</c:v>
                </c:pt>
                <c:pt idx="5821">
                  <c:v>-3.4264290859429032</c:v>
                </c:pt>
                <c:pt idx="5822">
                  <c:v>-3.4264290859429032</c:v>
                </c:pt>
                <c:pt idx="5823">
                  <c:v>-3.4264290859429032</c:v>
                </c:pt>
                <c:pt idx="5824">
                  <c:v>-3.4264290859429032</c:v>
                </c:pt>
                <c:pt idx="5825">
                  <c:v>-3.4264290859429032</c:v>
                </c:pt>
                <c:pt idx="5826">
                  <c:v>-3.4292585071533956</c:v>
                </c:pt>
                <c:pt idx="5827">
                  <c:v>-3.4292585071533956</c:v>
                </c:pt>
                <c:pt idx="5828">
                  <c:v>-3.4292585071533956</c:v>
                </c:pt>
                <c:pt idx="5829">
                  <c:v>-3.4292585071533956</c:v>
                </c:pt>
                <c:pt idx="5830">
                  <c:v>-3.4292585071533956</c:v>
                </c:pt>
                <c:pt idx="5831">
                  <c:v>-3.4292585071533956</c:v>
                </c:pt>
                <c:pt idx="5832">
                  <c:v>-3.4292585071533956</c:v>
                </c:pt>
                <c:pt idx="5833">
                  <c:v>-3.4292585071533956</c:v>
                </c:pt>
                <c:pt idx="5834">
                  <c:v>-3.4292585071533956</c:v>
                </c:pt>
                <c:pt idx="5835">
                  <c:v>-3.4292585071533956</c:v>
                </c:pt>
                <c:pt idx="5836">
                  <c:v>-3.4292585071533956</c:v>
                </c:pt>
                <c:pt idx="5837">
                  <c:v>-3.4292585071533956</c:v>
                </c:pt>
                <c:pt idx="5838">
                  <c:v>-3.4320879283639307</c:v>
                </c:pt>
                <c:pt idx="5839">
                  <c:v>-3.4320879283639307</c:v>
                </c:pt>
                <c:pt idx="5840">
                  <c:v>-3.4320879283639307</c:v>
                </c:pt>
                <c:pt idx="5841">
                  <c:v>-3.4349173495744516</c:v>
                </c:pt>
                <c:pt idx="5842">
                  <c:v>-3.4349173495744516</c:v>
                </c:pt>
                <c:pt idx="5843">
                  <c:v>-3.4349173495744516</c:v>
                </c:pt>
                <c:pt idx="5844">
                  <c:v>-3.4349173495744516</c:v>
                </c:pt>
                <c:pt idx="5845">
                  <c:v>-3.4349173495744516</c:v>
                </c:pt>
                <c:pt idx="5846">
                  <c:v>-3.4349173495744516</c:v>
                </c:pt>
                <c:pt idx="5847">
                  <c:v>-3.4349173495744516</c:v>
                </c:pt>
                <c:pt idx="5848">
                  <c:v>-3.4349173495744516</c:v>
                </c:pt>
                <c:pt idx="5849">
                  <c:v>-3.4349173495744516</c:v>
                </c:pt>
                <c:pt idx="5850">
                  <c:v>-3.4349173495744516</c:v>
                </c:pt>
                <c:pt idx="5851">
                  <c:v>-3.4377467707849583</c:v>
                </c:pt>
                <c:pt idx="5852">
                  <c:v>-3.4377467707849583</c:v>
                </c:pt>
                <c:pt idx="5853">
                  <c:v>-3.4377467707849583</c:v>
                </c:pt>
                <c:pt idx="5854">
                  <c:v>-3.4377467707849725</c:v>
                </c:pt>
                <c:pt idx="5855">
                  <c:v>-3.4405761919955076</c:v>
                </c:pt>
                <c:pt idx="5856">
                  <c:v>-3.4405761919955076</c:v>
                </c:pt>
                <c:pt idx="5857">
                  <c:v>-3.4405761919955076</c:v>
                </c:pt>
                <c:pt idx="5858">
                  <c:v>-3.4405761919955076</c:v>
                </c:pt>
                <c:pt idx="5859">
                  <c:v>-3.4434056132060569</c:v>
                </c:pt>
                <c:pt idx="5860">
                  <c:v>-3.4434056132060569</c:v>
                </c:pt>
                <c:pt idx="5861">
                  <c:v>-3.4434056132060569</c:v>
                </c:pt>
                <c:pt idx="5862">
                  <c:v>-3.4462350344165777</c:v>
                </c:pt>
                <c:pt idx="5863">
                  <c:v>-3.449064455627127</c:v>
                </c:pt>
                <c:pt idx="5864">
                  <c:v>-3.4518938768376337</c:v>
                </c:pt>
                <c:pt idx="5865">
                  <c:v>-3.4518938768376337</c:v>
                </c:pt>
                <c:pt idx="5866">
                  <c:v>-3.4518938768376337</c:v>
                </c:pt>
                <c:pt idx="5867">
                  <c:v>-3.4518938768376337</c:v>
                </c:pt>
                <c:pt idx="5868">
                  <c:v>-3.4518938768376337</c:v>
                </c:pt>
                <c:pt idx="5869">
                  <c:v>-3.4518938768376337</c:v>
                </c:pt>
                <c:pt idx="5870">
                  <c:v>-3.4518938768376337</c:v>
                </c:pt>
                <c:pt idx="5871">
                  <c:v>-3.4575527192586613</c:v>
                </c:pt>
                <c:pt idx="5872">
                  <c:v>-3.4745292465218292</c:v>
                </c:pt>
                <c:pt idx="5873">
                  <c:v>-3.4773586677323074</c:v>
                </c:pt>
                <c:pt idx="5874">
                  <c:v>-3.4830175101533776</c:v>
                </c:pt>
                <c:pt idx="5875">
                  <c:v>-3.4886763525744335</c:v>
                </c:pt>
                <c:pt idx="5876">
                  <c:v>-3.4943351949954611</c:v>
                </c:pt>
                <c:pt idx="5877">
                  <c:v>-3.4971646162059962</c:v>
                </c:pt>
                <c:pt idx="5878">
                  <c:v>-3.4971646162059962</c:v>
                </c:pt>
                <c:pt idx="5879">
                  <c:v>-3.4971646162060246</c:v>
                </c:pt>
                <c:pt idx="5880">
                  <c:v>-3.4971646162060246</c:v>
                </c:pt>
                <c:pt idx="5881">
                  <c:v>-3.4971646162060246</c:v>
                </c:pt>
                <c:pt idx="5882">
                  <c:v>-3.4971646162060246</c:v>
                </c:pt>
                <c:pt idx="5883">
                  <c:v>-3.4971646162060246</c:v>
                </c:pt>
                <c:pt idx="5884">
                  <c:v>-3.4971646162060388</c:v>
                </c:pt>
                <c:pt idx="5885">
                  <c:v>-3.499994037416517</c:v>
                </c:pt>
                <c:pt idx="5886">
                  <c:v>-3.4999940374165455</c:v>
                </c:pt>
                <c:pt idx="5887">
                  <c:v>-3.4999940374165455</c:v>
                </c:pt>
                <c:pt idx="5888">
                  <c:v>-3.5028234586270663</c:v>
                </c:pt>
                <c:pt idx="5889">
                  <c:v>-3.5028234586270663</c:v>
                </c:pt>
                <c:pt idx="5890">
                  <c:v>-3.5028234586270663</c:v>
                </c:pt>
                <c:pt idx="5891">
                  <c:v>-3.5028234586270663</c:v>
                </c:pt>
                <c:pt idx="5892">
                  <c:v>-3.5028234586270663</c:v>
                </c:pt>
                <c:pt idx="5893">
                  <c:v>-3.5028234586270663</c:v>
                </c:pt>
                <c:pt idx="5894">
                  <c:v>-3.5028234586270663</c:v>
                </c:pt>
                <c:pt idx="5895">
                  <c:v>-3.5028234586270663</c:v>
                </c:pt>
                <c:pt idx="5896">
                  <c:v>-3.5084823010481223</c:v>
                </c:pt>
                <c:pt idx="5897">
                  <c:v>-3.5141411434691499</c:v>
                </c:pt>
                <c:pt idx="5898">
                  <c:v>-3.5141411434691499</c:v>
                </c:pt>
                <c:pt idx="5899">
                  <c:v>-3.5141411434691499</c:v>
                </c:pt>
                <c:pt idx="5900">
                  <c:v>-3.5141411434691499</c:v>
                </c:pt>
                <c:pt idx="5901">
                  <c:v>-3.5141411434691499</c:v>
                </c:pt>
                <c:pt idx="5902">
                  <c:v>-3.5141411434691499</c:v>
                </c:pt>
                <c:pt idx="5903">
                  <c:v>-3.5141411434691499</c:v>
                </c:pt>
                <c:pt idx="5904">
                  <c:v>-3.5141411434691499</c:v>
                </c:pt>
                <c:pt idx="5905">
                  <c:v>-3.5141411434691499</c:v>
                </c:pt>
                <c:pt idx="5906">
                  <c:v>-3.5141411434691499</c:v>
                </c:pt>
                <c:pt idx="5907">
                  <c:v>-3.5141411434691499</c:v>
                </c:pt>
                <c:pt idx="5908">
                  <c:v>-3.5141411434691499</c:v>
                </c:pt>
                <c:pt idx="5909">
                  <c:v>-3.5141411434691499</c:v>
                </c:pt>
                <c:pt idx="5910">
                  <c:v>-3.5141411434691499</c:v>
                </c:pt>
                <c:pt idx="5911">
                  <c:v>-3.5169705646796707</c:v>
                </c:pt>
                <c:pt idx="5912">
                  <c:v>-3.5169705646796707</c:v>
                </c:pt>
                <c:pt idx="5913">
                  <c:v>-3.5197999858902058</c:v>
                </c:pt>
                <c:pt idx="5914">
                  <c:v>-3.5226294071007267</c:v>
                </c:pt>
                <c:pt idx="5915">
                  <c:v>-3.5254588283112334</c:v>
                </c:pt>
                <c:pt idx="5916">
                  <c:v>-3.5254588283112334</c:v>
                </c:pt>
                <c:pt idx="5917">
                  <c:v>-3.5254588283112334</c:v>
                </c:pt>
                <c:pt idx="5918">
                  <c:v>-3.5254588283112334</c:v>
                </c:pt>
                <c:pt idx="5919">
                  <c:v>-3.5254588283112334</c:v>
                </c:pt>
                <c:pt idx="5920">
                  <c:v>-3.5254588283112334</c:v>
                </c:pt>
                <c:pt idx="5921">
                  <c:v>-3.5282882495217542</c:v>
                </c:pt>
                <c:pt idx="5922">
                  <c:v>-3.5367765131533169</c:v>
                </c:pt>
                <c:pt idx="5923">
                  <c:v>-3.5367765131533169</c:v>
                </c:pt>
                <c:pt idx="5924">
                  <c:v>-3.5367765131533169</c:v>
                </c:pt>
                <c:pt idx="5925">
                  <c:v>-3.5396059343638377</c:v>
                </c:pt>
                <c:pt idx="5926">
                  <c:v>-3.5396059343638377</c:v>
                </c:pt>
                <c:pt idx="5927">
                  <c:v>-3.5396059343638377</c:v>
                </c:pt>
                <c:pt idx="5928">
                  <c:v>-3.5452647767848937</c:v>
                </c:pt>
                <c:pt idx="5929">
                  <c:v>-3.5452647767848937</c:v>
                </c:pt>
                <c:pt idx="5930">
                  <c:v>-3.5452647767848937</c:v>
                </c:pt>
                <c:pt idx="5931">
                  <c:v>-3.5452647767848937</c:v>
                </c:pt>
                <c:pt idx="5932">
                  <c:v>-3.5452647767848937</c:v>
                </c:pt>
                <c:pt idx="5933">
                  <c:v>-3.5452647767848937</c:v>
                </c:pt>
                <c:pt idx="5934">
                  <c:v>-3.5509236192059213</c:v>
                </c:pt>
                <c:pt idx="5935">
                  <c:v>-3.5537530404164563</c:v>
                </c:pt>
                <c:pt idx="5936">
                  <c:v>-3.5537530404164563</c:v>
                </c:pt>
                <c:pt idx="5937">
                  <c:v>-3.5537530404164563</c:v>
                </c:pt>
                <c:pt idx="5938">
                  <c:v>-3.5537530404164563</c:v>
                </c:pt>
                <c:pt idx="5939">
                  <c:v>-3.5565824616269772</c:v>
                </c:pt>
                <c:pt idx="5940">
                  <c:v>-3.5622413040480332</c:v>
                </c:pt>
                <c:pt idx="5941">
                  <c:v>-3.5622413040480332</c:v>
                </c:pt>
                <c:pt idx="5942">
                  <c:v>-3.5650707252585399</c:v>
                </c:pt>
                <c:pt idx="5943">
                  <c:v>-3.5650707252585399</c:v>
                </c:pt>
                <c:pt idx="5944">
                  <c:v>-3.5650707252585399</c:v>
                </c:pt>
                <c:pt idx="5945">
                  <c:v>-3.5650707252585399</c:v>
                </c:pt>
                <c:pt idx="5946">
                  <c:v>-3.5707295676795816</c:v>
                </c:pt>
                <c:pt idx="5947">
                  <c:v>-3.5735589888901167</c:v>
                </c:pt>
                <c:pt idx="5948">
                  <c:v>-3.5763884101006376</c:v>
                </c:pt>
                <c:pt idx="5949">
                  <c:v>-3.5763884101006376</c:v>
                </c:pt>
                <c:pt idx="5950">
                  <c:v>-3.5763884101006376</c:v>
                </c:pt>
                <c:pt idx="5951">
                  <c:v>-3.5763884101006376</c:v>
                </c:pt>
                <c:pt idx="5952">
                  <c:v>-3.5763884101006376</c:v>
                </c:pt>
                <c:pt idx="5953">
                  <c:v>-3.5763884101006376</c:v>
                </c:pt>
                <c:pt idx="5954">
                  <c:v>-3.5848766737322144</c:v>
                </c:pt>
                <c:pt idx="5955">
                  <c:v>-3.5905355161532704</c:v>
                </c:pt>
                <c:pt idx="5956">
                  <c:v>-3.5905355161532704</c:v>
                </c:pt>
                <c:pt idx="5957">
                  <c:v>-3.5905355161532704</c:v>
                </c:pt>
                <c:pt idx="5958">
                  <c:v>-3.5933649373638197</c:v>
                </c:pt>
                <c:pt idx="5959">
                  <c:v>-3.5933649373638197</c:v>
                </c:pt>
                <c:pt idx="5960">
                  <c:v>-3.5933649373638339</c:v>
                </c:pt>
                <c:pt idx="5961">
                  <c:v>-3.5990237797848614</c:v>
                </c:pt>
                <c:pt idx="5962">
                  <c:v>-3.6046826222059032</c:v>
                </c:pt>
                <c:pt idx="5963">
                  <c:v>-3.6046826222059174</c:v>
                </c:pt>
                <c:pt idx="5964">
                  <c:v>-3.6075120434164241</c:v>
                </c:pt>
                <c:pt idx="5965">
                  <c:v>-3.6075120434164241</c:v>
                </c:pt>
                <c:pt idx="5966">
                  <c:v>-3.6075120434164241</c:v>
                </c:pt>
                <c:pt idx="5967">
                  <c:v>-3.6075120434164241</c:v>
                </c:pt>
                <c:pt idx="5968">
                  <c:v>-3.6103414646269307</c:v>
                </c:pt>
                <c:pt idx="5969">
                  <c:v>-3.6188297282584792</c:v>
                </c:pt>
                <c:pt idx="5970">
                  <c:v>-3.6273179918900702</c:v>
                </c:pt>
                <c:pt idx="5971">
                  <c:v>-3.6329768343110977</c:v>
                </c:pt>
                <c:pt idx="5972">
                  <c:v>-3.6414650979426462</c:v>
                </c:pt>
                <c:pt idx="5973">
                  <c:v>-3.6414650979426462</c:v>
                </c:pt>
                <c:pt idx="5974">
                  <c:v>-3.6414650979426462</c:v>
                </c:pt>
                <c:pt idx="5975">
                  <c:v>-3.6414650979426462</c:v>
                </c:pt>
                <c:pt idx="5976">
                  <c:v>-3.6414650979426462</c:v>
                </c:pt>
                <c:pt idx="5977">
                  <c:v>-3.6414650979426462</c:v>
                </c:pt>
                <c:pt idx="5978">
                  <c:v>-3.6471239403636737</c:v>
                </c:pt>
                <c:pt idx="5979">
                  <c:v>-3.6499533615742088</c:v>
                </c:pt>
                <c:pt idx="5980">
                  <c:v>-3.6527827827847297</c:v>
                </c:pt>
                <c:pt idx="5981">
                  <c:v>-3.6584416252057856</c:v>
                </c:pt>
                <c:pt idx="5982">
                  <c:v>-3.6641004676268132</c:v>
                </c:pt>
                <c:pt idx="5983">
                  <c:v>-3.6641004676268132</c:v>
                </c:pt>
                <c:pt idx="5984">
                  <c:v>-3.6641004676268132</c:v>
                </c:pt>
                <c:pt idx="5985">
                  <c:v>-3.6641004676268132</c:v>
                </c:pt>
                <c:pt idx="5986">
                  <c:v>-3.6641004676268132</c:v>
                </c:pt>
                <c:pt idx="5987">
                  <c:v>-3.6641004676268132</c:v>
                </c:pt>
                <c:pt idx="5988">
                  <c:v>-3.6669298888373199</c:v>
                </c:pt>
                <c:pt idx="5989">
                  <c:v>-3.6697593100478407</c:v>
                </c:pt>
                <c:pt idx="5990">
                  <c:v>-3.6754181524688683</c:v>
                </c:pt>
                <c:pt idx="5991">
                  <c:v>-3.6810769948899242</c:v>
                </c:pt>
                <c:pt idx="5992">
                  <c:v>-3.6839064161004451</c:v>
                </c:pt>
                <c:pt idx="5993">
                  <c:v>-3.6895652585215011</c:v>
                </c:pt>
                <c:pt idx="5994">
                  <c:v>-3.695224100942557</c:v>
                </c:pt>
                <c:pt idx="5995">
                  <c:v>-3.695224100942557</c:v>
                </c:pt>
                <c:pt idx="5996">
                  <c:v>-3.695224100942557</c:v>
                </c:pt>
                <c:pt idx="5997">
                  <c:v>-3.695224100942557</c:v>
                </c:pt>
                <c:pt idx="5998">
                  <c:v>-3.695224100942557</c:v>
                </c:pt>
                <c:pt idx="5999">
                  <c:v>-3.695224100942557</c:v>
                </c:pt>
                <c:pt idx="6000">
                  <c:v>-3.700882943363613</c:v>
                </c:pt>
                <c:pt idx="6001">
                  <c:v>-3.706541785784669</c:v>
                </c:pt>
                <c:pt idx="6002">
                  <c:v>-3.7093712069952183</c:v>
                </c:pt>
                <c:pt idx="6003">
                  <c:v>-3.7150300494162458</c:v>
                </c:pt>
                <c:pt idx="6004">
                  <c:v>-3.7206888918373018</c:v>
                </c:pt>
                <c:pt idx="6005">
                  <c:v>-3.7235183130478084</c:v>
                </c:pt>
                <c:pt idx="6006">
                  <c:v>-3.7263477342583151</c:v>
                </c:pt>
                <c:pt idx="6007">
                  <c:v>-3.7291771554688076</c:v>
                </c:pt>
                <c:pt idx="6008">
                  <c:v>-3.7291771554688076</c:v>
                </c:pt>
                <c:pt idx="6009">
                  <c:v>-3.7291771554688076</c:v>
                </c:pt>
                <c:pt idx="6010">
                  <c:v>-3.7291771554688076</c:v>
                </c:pt>
                <c:pt idx="6011">
                  <c:v>-3.7291771554688076</c:v>
                </c:pt>
                <c:pt idx="6012">
                  <c:v>-3.7291771554688076</c:v>
                </c:pt>
                <c:pt idx="6013">
                  <c:v>-3.7291771554688076</c:v>
                </c:pt>
                <c:pt idx="6014">
                  <c:v>-3.7291771554688076</c:v>
                </c:pt>
                <c:pt idx="6015">
                  <c:v>-3.7291771554688076</c:v>
                </c:pt>
                <c:pt idx="6016">
                  <c:v>-3.7291771554688076</c:v>
                </c:pt>
                <c:pt idx="6017">
                  <c:v>-3.7291771554688076</c:v>
                </c:pt>
                <c:pt idx="6018">
                  <c:v>-3.7376654191003702</c:v>
                </c:pt>
                <c:pt idx="6019">
                  <c:v>-3.7404948403108911</c:v>
                </c:pt>
                <c:pt idx="6020">
                  <c:v>-3.743324261521412</c:v>
                </c:pt>
                <c:pt idx="6021">
                  <c:v>-3.7461536827319186</c:v>
                </c:pt>
                <c:pt idx="6022">
                  <c:v>-3.7461536827319186</c:v>
                </c:pt>
                <c:pt idx="6023">
                  <c:v>-3.7461536827319186</c:v>
                </c:pt>
                <c:pt idx="6024">
                  <c:v>-3.7518125251529604</c:v>
                </c:pt>
                <c:pt idx="6025">
                  <c:v>-3.7518125251529604</c:v>
                </c:pt>
                <c:pt idx="6026">
                  <c:v>-3.7518125251529604</c:v>
                </c:pt>
                <c:pt idx="6027">
                  <c:v>-3.7518125251529604</c:v>
                </c:pt>
                <c:pt idx="6028">
                  <c:v>-3.7518125251529604</c:v>
                </c:pt>
                <c:pt idx="6029">
                  <c:v>-3.7518125251529604</c:v>
                </c:pt>
                <c:pt idx="6030">
                  <c:v>-3.7518125251529888</c:v>
                </c:pt>
                <c:pt idx="6031">
                  <c:v>-3.7546419463634955</c:v>
                </c:pt>
                <c:pt idx="6032">
                  <c:v>-3.7631302099950723</c:v>
                </c:pt>
                <c:pt idx="6033">
                  <c:v>-3.7716184736266491</c:v>
                </c:pt>
                <c:pt idx="6034">
                  <c:v>-3.7744478948371558</c:v>
                </c:pt>
                <c:pt idx="6035">
                  <c:v>-3.7744478948371842</c:v>
                </c:pt>
                <c:pt idx="6036">
                  <c:v>-3.7772773160477051</c:v>
                </c:pt>
                <c:pt idx="6037">
                  <c:v>-3.7772773160477051</c:v>
                </c:pt>
                <c:pt idx="6038">
                  <c:v>-3.7772773160477051</c:v>
                </c:pt>
                <c:pt idx="6039">
                  <c:v>-3.7772773160477051</c:v>
                </c:pt>
                <c:pt idx="6040">
                  <c:v>-3.7772773160477051</c:v>
                </c:pt>
                <c:pt idx="6041">
                  <c:v>-3.7772773160477051</c:v>
                </c:pt>
                <c:pt idx="6042">
                  <c:v>-3.7857655796792962</c:v>
                </c:pt>
                <c:pt idx="6043">
                  <c:v>-3.7857655796792962</c:v>
                </c:pt>
                <c:pt idx="6044">
                  <c:v>-3.7885950008897744</c:v>
                </c:pt>
                <c:pt idx="6045">
                  <c:v>-3.8027421069424356</c:v>
                </c:pt>
                <c:pt idx="6046">
                  <c:v>-3.8027421069424356</c:v>
                </c:pt>
                <c:pt idx="6047">
                  <c:v>-3.8027421069424356</c:v>
                </c:pt>
                <c:pt idx="6048">
                  <c:v>-3.8084009493634916</c:v>
                </c:pt>
                <c:pt idx="6049">
                  <c:v>-3.8112303705740125</c:v>
                </c:pt>
                <c:pt idx="6050">
                  <c:v>-3.8112303705740125</c:v>
                </c:pt>
                <c:pt idx="6051">
                  <c:v>-3.8112303705740125</c:v>
                </c:pt>
                <c:pt idx="6052">
                  <c:v>-3.8112303705740125</c:v>
                </c:pt>
                <c:pt idx="6053">
                  <c:v>-3.8112303705740125</c:v>
                </c:pt>
                <c:pt idx="6054">
                  <c:v>-3.8112303705740125</c:v>
                </c:pt>
                <c:pt idx="6055">
                  <c:v>-3.8112303705740125</c:v>
                </c:pt>
                <c:pt idx="6056">
                  <c:v>-3.8140597917845191</c:v>
                </c:pt>
                <c:pt idx="6057">
                  <c:v>-3.8140597917845191</c:v>
                </c:pt>
                <c:pt idx="6058">
                  <c:v>-3.81688921299504</c:v>
                </c:pt>
                <c:pt idx="6059">
                  <c:v>-3.8197186342055609</c:v>
                </c:pt>
                <c:pt idx="6060">
                  <c:v>-3.822548055416096</c:v>
                </c:pt>
                <c:pt idx="6061">
                  <c:v>-3.8282068978371662</c:v>
                </c:pt>
                <c:pt idx="6062">
                  <c:v>-3.8282068978371662</c:v>
                </c:pt>
                <c:pt idx="6063">
                  <c:v>-3.8282068978371662</c:v>
                </c:pt>
                <c:pt idx="6064">
                  <c:v>-3.8282068978371662</c:v>
                </c:pt>
                <c:pt idx="6065">
                  <c:v>-3.8282068978371662</c:v>
                </c:pt>
                <c:pt idx="6066">
                  <c:v>-3.8282068978371662</c:v>
                </c:pt>
                <c:pt idx="6067">
                  <c:v>-3.8338657402581937</c:v>
                </c:pt>
                <c:pt idx="6068">
                  <c:v>-3.8395245826792213</c:v>
                </c:pt>
                <c:pt idx="6069">
                  <c:v>-3.845183425100263</c:v>
                </c:pt>
                <c:pt idx="6070">
                  <c:v>-3.8508422675213332</c:v>
                </c:pt>
                <c:pt idx="6071">
                  <c:v>-3.8565011099423891</c:v>
                </c:pt>
                <c:pt idx="6072">
                  <c:v>-3.85933053115291</c:v>
                </c:pt>
                <c:pt idx="6073">
                  <c:v>-3.8621599523634451</c:v>
                </c:pt>
                <c:pt idx="6074">
                  <c:v>-3.8678187947844869</c:v>
                </c:pt>
                <c:pt idx="6075">
                  <c:v>-3.8678187947844869</c:v>
                </c:pt>
                <c:pt idx="6076">
                  <c:v>-3.8678187947844869</c:v>
                </c:pt>
                <c:pt idx="6077">
                  <c:v>-3.8678187947844869</c:v>
                </c:pt>
                <c:pt idx="6078">
                  <c:v>-3.8678187947844869</c:v>
                </c:pt>
                <c:pt idx="6079">
                  <c:v>-3.8678187947844869</c:v>
                </c:pt>
                <c:pt idx="6080">
                  <c:v>-3.870648215995022</c:v>
                </c:pt>
                <c:pt idx="6081">
                  <c:v>-3.8734776372055428</c:v>
                </c:pt>
                <c:pt idx="6082">
                  <c:v>-3.8763070584160779</c:v>
                </c:pt>
                <c:pt idx="6083">
                  <c:v>-3.8791364796266272</c:v>
                </c:pt>
                <c:pt idx="6084">
                  <c:v>-3.8819659008371197</c:v>
                </c:pt>
                <c:pt idx="6085">
                  <c:v>-3.8847953220476263</c:v>
                </c:pt>
                <c:pt idx="6086">
                  <c:v>-3.8904541644686823</c:v>
                </c:pt>
                <c:pt idx="6087">
                  <c:v>-3.8904541644686823</c:v>
                </c:pt>
                <c:pt idx="6088">
                  <c:v>-3.893283585679189</c:v>
                </c:pt>
                <c:pt idx="6089">
                  <c:v>-3.893283585679189</c:v>
                </c:pt>
                <c:pt idx="6090">
                  <c:v>-3.893283585679189</c:v>
                </c:pt>
                <c:pt idx="6091">
                  <c:v>-3.893283585679189</c:v>
                </c:pt>
                <c:pt idx="6092">
                  <c:v>-3.8932835856792174</c:v>
                </c:pt>
                <c:pt idx="6093">
                  <c:v>-3.8932835856792174</c:v>
                </c:pt>
                <c:pt idx="6094">
                  <c:v>-3.8961130068897099</c:v>
                </c:pt>
                <c:pt idx="6095">
                  <c:v>-3.9017718493107658</c:v>
                </c:pt>
                <c:pt idx="6096">
                  <c:v>-3.9102601129423427</c:v>
                </c:pt>
                <c:pt idx="6097">
                  <c:v>-3.9159189553633844</c:v>
                </c:pt>
                <c:pt idx="6098">
                  <c:v>-3.9215777977844262</c:v>
                </c:pt>
                <c:pt idx="6099">
                  <c:v>-3.9272366402054821</c:v>
                </c:pt>
                <c:pt idx="6100">
                  <c:v>-3.9300660614160172</c:v>
                </c:pt>
                <c:pt idx="6101">
                  <c:v>-3.9328954826265381</c:v>
                </c:pt>
                <c:pt idx="6102">
                  <c:v>-3.935724903837059</c:v>
                </c:pt>
                <c:pt idx="6103">
                  <c:v>-3.9385543250475941</c:v>
                </c:pt>
                <c:pt idx="6104">
                  <c:v>-3.9385543250475941</c:v>
                </c:pt>
                <c:pt idx="6105">
                  <c:v>-3.9385543250475941</c:v>
                </c:pt>
                <c:pt idx="6106">
                  <c:v>-3.9385543250475941</c:v>
                </c:pt>
                <c:pt idx="6107">
                  <c:v>-3.9385543250475941</c:v>
                </c:pt>
                <c:pt idx="6108">
                  <c:v>-3.9385543250475941</c:v>
                </c:pt>
                <c:pt idx="6109">
                  <c:v>-3.9385543250475941</c:v>
                </c:pt>
                <c:pt idx="6110">
                  <c:v>-3.94421316746865</c:v>
                </c:pt>
                <c:pt idx="6111">
                  <c:v>-3.9498720098896776</c:v>
                </c:pt>
                <c:pt idx="6112">
                  <c:v>-3.9498720098896776</c:v>
                </c:pt>
                <c:pt idx="6113">
                  <c:v>-3.9498720098896776</c:v>
                </c:pt>
                <c:pt idx="6114">
                  <c:v>-3.9498720098896776</c:v>
                </c:pt>
                <c:pt idx="6115">
                  <c:v>-3.9498720098896776</c:v>
                </c:pt>
                <c:pt idx="6116">
                  <c:v>-3.9498720098896776</c:v>
                </c:pt>
                <c:pt idx="6117">
                  <c:v>-3.9527014311001984</c:v>
                </c:pt>
                <c:pt idx="6118">
                  <c:v>-3.9583602735212402</c:v>
                </c:pt>
                <c:pt idx="6119">
                  <c:v>-3.964019115942282</c:v>
                </c:pt>
                <c:pt idx="6120">
                  <c:v>-3.9668485371527886</c:v>
                </c:pt>
                <c:pt idx="6121">
                  <c:v>-3.9696779583633237</c:v>
                </c:pt>
                <c:pt idx="6122">
                  <c:v>-3.9725073795738446</c:v>
                </c:pt>
                <c:pt idx="6123">
                  <c:v>-3.9781662219948721</c:v>
                </c:pt>
                <c:pt idx="6124">
                  <c:v>-3.9809956432054214</c:v>
                </c:pt>
                <c:pt idx="6125">
                  <c:v>-3.9838250644159281</c:v>
                </c:pt>
                <c:pt idx="6126">
                  <c:v>-3.986654485626449</c:v>
                </c:pt>
                <c:pt idx="6127">
                  <c:v>-3.986654485626449</c:v>
                </c:pt>
                <c:pt idx="6128">
                  <c:v>-3.986654485626449</c:v>
                </c:pt>
                <c:pt idx="6129">
                  <c:v>-3.9894839068369841</c:v>
                </c:pt>
                <c:pt idx="6130">
                  <c:v>-3.9923133280475049</c:v>
                </c:pt>
                <c:pt idx="6131">
                  <c:v>-3.99514274925804</c:v>
                </c:pt>
                <c:pt idx="6132">
                  <c:v>-3.9979721704685325</c:v>
                </c:pt>
                <c:pt idx="6133">
                  <c:v>-3.9979721704685325</c:v>
                </c:pt>
                <c:pt idx="6134">
                  <c:v>-3.9979721704685325</c:v>
                </c:pt>
                <c:pt idx="6135">
                  <c:v>-3.9979721704685325</c:v>
                </c:pt>
                <c:pt idx="6136">
                  <c:v>-3.9979721704685325</c:v>
                </c:pt>
                <c:pt idx="6137">
                  <c:v>-3.9979721704685325</c:v>
                </c:pt>
                <c:pt idx="6138">
                  <c:v>-3.9979721704685325</c:v>
                </c:pt>
                <c:pt idx="6139">
                  <c:v>-4.0036310128895742</c:v>
                </c:pt>
                <c:pt idx="6140">
                  <c:v>-4.0092898553106302</c:v>
                </c:pt>
                <c:pt idx="6141">
                  <c:v>-4.0121192765211653</c:v>
                </c:pt>
                <c:pt idx="6142">
                  <c:v>-4.0149486977316577</c:v>
                </c:pt>
                <c:pt idx="6143">
                  <c:v>-4.0149486977316577</c:v>
                </c:pt>
                <c:pt idx="6144">
                  <c:v>-4.0149486977316577</c:v>
                </c:pt>
                <c:pt idx="6145">
                  <c:v>-4.0149486977316577</c:v>
                </c:pt>
                <c:pt idx="6146">
                  <c:v>-4.0177781189421928</c:v>
                </c:pt>
                <c:pt idx="6147">
                  <c:v>-4.0206075401527137</c:v>
                </c:pt>
                <c:pt idx="6148">
                  <c:v>-4.0206075401527137</c:v>
                </c:pt>
                <c:pt idx="6149">
                  <c:v>-4.0206075401527137</c:v>
                </c:pt>
                <c:pt idx="6150">
                  <c:v>-4.0206075401527137</c:v>
                </c:pt>
                <c:pt idx="6151">
                  <c:v>-4.0206075401527137</c:v>
                </c:pt>
                <c:pt idx="6152">
                  <c:v>-4.0206075401527137</c:v>
                </c:pt>
                <c:pt idx="6153">
                  <c:v>-4.0262663825737839</c:v>
                </c:pt>
                <c:pt idx="6154">
                  <c:v>-4.0347546462053465</c:v>
                </c:pt>
                <c:pt idx="6155">
                  <c:v>-4.0404134886263741</c:v>
                </c:pt>
                <c:pt idx="6156">
                  <c:v>-4.0404134886263741</c:v>
                </c:pt>
                <c:pt idx="6157">
                  <c:v>-4.0404134886263741</c:v>
                </c:pt>
                <c:pt idx="6158">
                  <c:v>-4.0404134886263741</c:v>
                </c:pt>
                <c:pt idx="6159">
                  <c:v>-4.0404134886263741</c:v>
                </c:pt>
                <c:pt idx="6160">
                  <c:v>-4.0404134886263741</c:v>
                </c:pt>
                <c:pt idx="6161">
                  <c:v>-4.0404134886263741</c:v>
                </c:pt>
                <c:pt idx="6162">
                  <c:v>-4.0404134886263741</c:v>
                </c:pt>
                <c:pt idx="6163">
                  <c:v>-4.0404134886263741</c:v>
                </c:pt>
                <c:pt idx="6164">
                  <c:v>-4.0404134886263741</c:v>
                </c:pt>
                <c:pt idx="6165">
                  <c:v>-4.04607233104743</c:v>
                </c:pt>
                <c:pt idx="6166">
                  <c:v>-4.0517311734684576</c:v>
                </c:pt>
                <c:pt idx="6167">
                  <c:v>-4.0545605946789784</c:v>
                </c:pt>
                <c:pt idx="6168">
                  <c:v>-4.0545605946789784</c:v>
                </c:pt>
                <c:pt idx="6169">
                  <c:v>-4.0545605946789784</c:v>
                </c:pt>
                <c:pt idx="6170">
                  <c:v>-4.0545605946789784</c:v>
                </c:pt>
                <c:pt idx="6171">
                  <c:v>-4.0545605946789784</c:v>
                </c:pt>
                <c:pt idx="6172">
                  <c:v>-4.0545605946789784</c:v>
                </c:pt>
                <c:pt idx="6173">
                  <c:v>-4.0545605946789784</c:v>
                </c:pt>
                <c:pt idx="6174">
                  <c:v>-4.0658782795210762</c:v>
                </c:pt>
                <c:pt idx="6175">
                  <c:v>-4.0687077007315828</c:v>
                </c:pt>
                <c:pt idx="6176">
                  <c:v>-4.0715371219421037</c:v>
                </c:pt>
                <c:pt idx="6177">
                  <c:v>-4.0800253855736663</c:v>
                </c:pt>
                <c:pt idx="6178">
                  <c:v>-4.0828548067841872</c:v>
                </c:pt>
                <c:pt idx="6179">
                  <c:v>-4.0885136492052432</c:v>
                </c:pt>
                <c:pt idx="6180">
                  <c:v>-4.0885136492052432</c:v>
                </c:pt>
                <c:pt idx="6181">
                  <c:v>-4.0913430704157783</c:v>
                </c:pt>
                <c:pt idx="6182">
                  <c:v>-4.0913430704157783</c:v>
                </c:pt>
                <c:pt idx="6183">
                  <c:v>-4.0913430704157783</c:v>
                </c:pt>
                <c:pt idx="6184">
                  <c:v>-4.0913430704157783</c:v>
                </c:pt>
                <c:pt idx="6185">
                  <c:v>-4.0970019128368342</c:v>
                </c:pt>
                <c:pt idx="6186">
                  <c:v>-4.1026607552578902</c:v>
                </c:pt>
                <c:pt idx="6187">
                  <c:v>-4.1054901764683969</c:v>
                </c:pt>
                <c:pt idx="6188">
                  <c:v>-4.1111490188894528</c:v>
                </c:pt>
                <c:pt idx="6189">
                  <c:v>-4.1139784400999453</c:v>
                </c:pt>
                <c:pt idx="6190">
                  <c:v>-4.1139784400999453</c:v>
                </c:pt>
                <c:pt idx="6191">
                  <c:v>-4.1139784400999453</c:v>
                </c:pt>
                <c:pt idx="6192">
                  <c:v>-4.1139784400999453</c:v>
                </c:pt>
                <c:pt idx="6193">
                  <c:v>-4.1139784400999453</c:v>
                </c:pt>
                <c:pt idx="6194">
                  <c:v>-4.1139784400999453</c:v>
                </c:pt>
                <c:pt idx="6195">
                  <c:v>-4.1337843885736056</c:v>
                </c:pt>
                <c:pt idx="6196">
                  <c:v>-4.1451020734157176</c:v>
                </c:pt>
                <c:pt idx="6197">
                  <c:v>-4.1564197582578011</c:v>
                </c:pt>
                <c:pt idx="6198">
                  <c:v>-4.1677374430998988</c:v>
                </c:pt>
                <c:pt idx="6199">
                  <c:v>-4.1762257067314614</c:v>
                </c:pt>
                <c:pt idx="6200">
                  <c:v>-4.1762257067314614</c:v>
                </c:pt>
                <c:pt idx="6201">
                  <c:v>-4.1762257067314614</c:v>
                </c:pt>
                <c:pt idx="6202">
                  <c:v>-4.1762257067314614</c:v>
                </c:pt>
                <c:pt idx="6203">
                  <c:v>-4.1762257067314614</c:v>
                </c:pt>
                <c:pt idx="6204">
                  <c:v>-4.1762257067314614</c:v>
                </c:pt>
                <c:pt idx="6205">
                  <c:v>-4.1762257067314614</c:v>
                </c:pt>
                <c:pt idx="6206">
                  <c:v>-4.1762257067314614</c:v>
                </c:pt>
                <c:pt idx="6207">
                  <c:v>-4.1762257067314614</c:v>
                </c:pt>
                <c:pt idx="6208">
                  <c:v>-4.1762257067314614</c:v>
                </c:pt>
                <c:pt idx="6209">
                  <c:v>-4.1762257067314614</c:v>
                </c:pt>
                <c:pt idx="6210">
                  <c:v>-4.1762257067314899</c:v>
                </c:pt>
                <c:pt idx="6211">
                  <c:v>-4.1790551279420107</c:v>
                </c:pt>
                <c:pt idx="6212">
                  <c:v>-4.1790551279420107</c:v>
                </c:pt>
                <c:pt idx="6213">
                  <c:v>-4.1847139703630667</c:v>
                </c:pt>
                <c:pt idx="6214">
                  <c:v>-4.1875433915736018</c:v>
                </c:pt>
                <c:pt idx="6215">
                  <c:v>-4.1875433915736018</c:v>
                </c:pt>
                <c:pt idx="6216">
                  <c:v>-4.1875433915736018</c:v>
                </c:pt>
                <c:pt idx="6217">
                  <c:v>-4.1903728127841369</c:v>
                </c:pt>
                <c:pt idx="6218">
                  <c:v>-4.1903728127841369</c:v>
                </c:pt>
                <c:pt idx="6219">
                  <c:v>-4.1903728127841369</c:v>
                </c:pt>
                <c:pt idx="6220">
                  <c:v>-4.193202233994672</c:v>
                </c:pt>
                <c:pt idx="6221">
                  <c:v>-4.1960316552051644</c:v>
                </c:pt>
                <c:pt idx="6222">
                  <c:v>-4.1960316552051644</c:v>
                </c:pt>
                <c:pt idx="6223">
                  <c:v>-4.1960316552051644</c:v>
                </c:pt>
                <c:pt idx="6224">
                  <c:v>-4.1960316552051644</c:v>
                </c:pt>
                <c:pt idx="6225">
                  <c:v>-4.1960316552051644</c:v>
                </c:pt>
                <c:pt idx="6226">
                  <c:v>-4.1960316552051644</c:v>
                </c:pt>
                <c:pt idx="6227">
                  <c:v>-4.1960316552051644</c:v>
                </c:pt>
                <c:pt idx="6228">
                  <c:v>-4.2186670248893456</c:v>
                </c:pt>
                <c:pt idx="6229">
                  <c:v>-4.2186670248893456</c:v>
                </c:pt>
                <c:pt idx="6230">
                  <c:v>-4.2186670248893456</c:v>
                </c:pt>
                <c:pt idx="6231">
                  <c:v>-4.2186670248893456</c:v>
                </c:pt>
                <c:pt idx="6232">
                  <c:v>-4.2186670248893456</c:v>
                </c:pt>
                <c:pt idx="6233">
                  <c:v>-4.2186670248893456</c:v>
                </c:pt>
                <c:pt idx="6234">
                  <c:v>-4.2186670248893456</c:v>
                </c:pt>
                <c:pt idx="6235">
                  <c:v>-4.2214964460998807</c:v>
                </c:pt>
                <c:pt idx="6236">
                  <c:v>-4.2214964460998807</c:v>
                </c:pt>
                <c:pt idx="6237">
                  <c:v>-4.2214964460998807</c:v>
                </c:pt>
                <c:pt idx="6238">
                  <c:v>-4.2243258673104016</c:v>
                </c:pt>
                <c:pt idx="6239">
                  <c:v>-4.2243258673104016</c:v>
                </c:pt>
                <c:pt idx="6240">
                  <c:v>-4.2243258673104016</c:v>
                </c:pt>
                <c:pt idx="6241">
                  <c:v>-4.2271552885209083</c:v>
                </c:pt>
                <c:pt idx="6242">
                  <c:v>-4.2271552885209225</c:v>
                </c:pt>
                <c:pt idx="6243">
                  <c:v>-4.2271552885209225</c:v>
                </c:pt>
                <c:pt idx="6244">
                  <c:v>-4.2299847097314718</c:v>
                </c:pt>
                <c:pt idx="6245">
                  <c:v>-4.2328141309419642</c:v>
                </c:pt>
                <c:pt idx="6246">
                  <c:v>-4.2328141309419642</c:v>
                </c:pt>
                <c:pt idx="6247">
                  <c:v>-4.2356435521524993</c:v>
                </c:pt>
                <c:pt idx="6248">
                  <c:v>-4.2356435521524993</c:v>
                </c:pt>
                <c:pt idx="6249">
                  <c:v>-4.2356435521524993</c:v>
                </c:pt>
                <c:pt idx="6250">
                  <c:v>-4.2356435521524993</c:v>
                </c:pt>
                <c:pt idx="6251">
                  <c:v>-4.2356435521524993</c:v>
                </c:pt>
                <c:pt idx="6252">
                  <c:v>-4.2356435521524993</c:v>
                </c:pt>
                <c:pt idx="6253">
                  <c:v>-4.2356435521524993</c:v>
                </c:pt>
                <c:pt idx="6254">
                  <c:v>-4.2384729733630202</c:v>
                </c:pt>
                <c:pt idx="6255">
                  <c:v>-4.2384729733630202</c:v>
                </c:pt>
                <c:pt idx="6256">
                  <c:v>-4.2384729733630202</c:v>
                </c:pt>
                <c:pt idx="6257">
                  <c:v>-4.2413023945735553</c:v>
                </c:pt>
                <c:pt idx="6258">
                  <c:v>-4.2441318157840477</c:v>
                </c:pt>
                <c:pt idx="6259">
                  <c:v>-4.2469612369945828</c:v>
                </c:pt>
                <c:pt idx="6260">
                  <c:v>-4.2469612369945828</c:v>
                </c:pt>
                <c:pt idx="6261">
                  <c:v>-4.2497906582051037</c:v>
                </c:pt>
                <c:pt idx="6262">
                  <c:v>-4.2497906582051037</c:v>
                </c:pt>
                <c:pt idx="6263">
                  <c:v>-4.2497906582051037</c:v>
                </c:pt>
                <c:pt idx="6264">
                  <c:v>-4.2497906582051037</c:v>
                </c:pt>
                <c:pt idx="6265">
                  <c:v>-4.2497906582051037</c:v>
                </c:pt>
                <c:pt idx="6266">
                  <c:v>-4.2497906582051037</c:v>
                </c:pt>
                <c:pt idx="6267">
                  <c:v>-4.2497906582051037</c:v>
                </c:pt>
                <c:pt idx="6268">
                  <c:v>-4.2497906582051037</c:v>
                </c:pt>
                <c:pt idx="6269">
                  <c:v>-4.2497906582051037</c:v>
                </c:pt>
                <c:pt idx="6270">
                  <c:v>-4.2497906582051037</c:v>
                </c:pt>
                <c:pt idx="6271">
                  <c:v>-4.2497906582051037</c:v>
                </c:pt>
                <c:pt idx="6272">
                  <c:v>-4.2497906582051037</c:v>
                </c:pt>
                <c:pt idx="6273">
                  <c:v>-4.2526200794156104</c:v>
                </c:pt>
                <c:pt idx="6274">
                  <c:v>-4.2526200794156388</c:v>
                </c:pt>
                <c:pt idx="6275">
                  <c:v>-4.2582789218366663</c:v>
                </c:pt>
                <c:pt idx="6276">
                  <c:v>-4.2582789218366663</c:v>
                </c:pt>
                <c:pt idx="6277">
                  <c:v>-4.2582789218366663</c:v>
                </c:pt>
                <c:pt idx="6278">
                  <c:v>-4.2582789218366663</c:v>
                </c:pt>
                <c:pt idx="6279">
                  <c:v>-4.2582789218366663</c:v>
                </c:pt>
                <c:pt idx="6280">
                  <c:v>-4.2582789218366663</c:v>
                </c:pt>
                <c:pt idx="6281">
                  <c:v>-4.2582789218366663</c:v>
                </c:pt>
                <c:pt idx="6282">
                  <c:v>-4.2582789218366663</c:v>
                </c:pt>
                <c:pt idx="6283">
                  <c:v>-4.261108343047173</c:v>
                </c:pt>
                <c:pt idx="6284">
                  <c:v>-4.2667671854682148</c:v>
                </c:pt>
                <c:pt idx="6285">
                  <c:v>-4.2667671854682148</c:v>
                </c:pt>
                <c:pt idx="6286">
                  <c:v>-4.2667671854682148</c:v>
                </c:pt>
                <c:pt idx="6287">
                  <c:v>-4.2667671854682148</c:v>
                </c:pt>
                <c:pt idx="6288">
                  <c:v>-4.2667671854682148</c:v>
                </c:pt>
                <c:pt idx="6289">
                  <c:v>-4.2667671854682148</c:v>
                </c:pt>
                <c:pt idx="6290">
                  <c:v>-4.2667671854682148</c:v>
                </c:pt>
                <c:pt idx="6291">
                  <c:v>-4.2667671854682148</c:v>
                </c:pt>
                <c:pt idx="6292">
                  <c:v>-4.2695966066787356</c:v>
                </c:pt>
                <c:pt idx="6293">
                  <c:v>-4.2695966066787356</c:v>
                </c:pt>
                <c:pt idx="6294">
                  <c:v>-4.2695966066787356</c:v>
                </c:pt>
                <c:pt idx="6295">
                  <c:v>-4.2695966066787356</c:v>
                </c:pt>
                <c:pt idx="6296">
                  <c:v>-4.2695966066787356</c:v>
                </c:pt>
                <c:pt idx="6297">
                  <c:v>-4.2695966066787356</c:v>
                </c:pt>
                <c:pt idx="6298">
                  <c:v>-4.2695966066787356</c:v>
                </c:pt>
                <c:pt idx="6299">
                  <c:v>-4.2695966066787356</c:v>
                </c:pt>
                <c:pt idx="6300">
                  <c:v>-4.2695966066787356</c:v>
                </c:pt>
                <c:pt idx="6301">
                  <c:v>-4.2752554490997774</c:v>
                </c:pt>
                <c:pt idx="6302">
                  <c:v>-4.2752554490997774</c:v>
                </c:pt>
                <c:pt idx="6303">
                  <c:v>-4.2809142915208334</c:v>
                </c:pt>
                <c:pt idx="6304">
                  <c:v>-4.2809142915208334</c:v>
                </c:pt>
                <c:pt idx="6305">
                  <c:v>-4.2809142915208334</c:v>
                </c:pt>
                <c:pt idx="6306">
                  <c:v>-4.2837437127313684</c:v>
                </c:pt>
                <c:pt idx="6307">
                  <c:v>-4.295061397573452</c:v>
                </c:pt>
                <c:pt idx="6308">
                  <c:v>-4.295061397573452</c:v>
                </c:pt>
                <c:pt idx="6309">
                  <c:v>-4.2978908187839728</c:v>
                </c:pt>
                <c:pt idx="6310">
                  <c:v>-4.2978908187839728</c:v>
                </c:pt>
                <c:pt idx="6311">
                  <c:v>-4.2978908187839728</c:v>
                </c:pt>
                <c:pt idx="6312">
                  <c:v>-4.2978908187839728</c:v>
                </c:pt>
                <c:pt idx="6313">
                  <c:v>-4.2978908187839728</c:v>
                </c:pt>
                <c:pt idx="6314">
                  <c:v>-4.2978908187839728</c:v>
                </c:pt>
                <c:pt idx="6315">
                  <c:v>-4.3007202399944795</c:v>
                </c:pt>
                <c:pt idx="6316">
                  <c:v>-4.3063790824155213</c:v>
                </c:pt>
                <c:pt idx="6317">
                  <c:v>-4.3063790824155213</c:v>
                </c:pt>
                <c:pt idx="6318">
                  <c:v>-4.3063790824155213</c:v>
                </c:pt>
                <c:pt idx="6319">
                  <c:v>-4.3063790824155213</c:v>
                </c:pt>
                <c:pt idx="6320">
                  <c:v>-4.3063790824155213</c:v>
                </c:pt>
                <c:pt idx="6321">
                  <c:v>-4.3063790824155213</c:v>
                </c:pt>
                <c:pt idx="6322">
                  <c:v>-4.3063790824155213</c:v>
                </c:pt>
                <c:pt idx="6323">
                  <c:v>-4.3063790824155213</c:v>
                </c:pt>
                <c:pt idx="6324">
                  <c:v>-4.3063790824155213</c:v>
                </c:pt>
                <c:pt idx="6325">
                  <c:v>-4.3063790824155213</c:v>
                </c:pt>
                <c:pt idx="6326">
                  <c:v>-4.3063790824155213</c:v>
                </c:pt>
                <c:pt idx="6327">
                  <c:v>-4.3063790824155213</c:v>
                </c:pt>
                <c:pt idx="6328">
                  <c:v>-4.3063790824155213</c:v>
                </c:pt>
                <c:pt idx="6329">
                  <c:v>-4.3092085036260706</c:v>
                </c:pt>
                <c:pt idx="6330">
                  <c:v>-4.3092085036260706</c:v>
                </c:pt>
                <c:pt idx="6331">
                  <c:v>-4.3092085036260706</c:v>
                </c:pt>
                <c:pt idx="6332">
                  <c:v>-4.3092085036260706</c:v>
                </c:pt>
                <c:pt idx="6333">
                  <c:v>-4.3092085036260706</c:v>
                </c:pt>
                <c:pt idx="6334">
                  <c:v>-4.3092085036260706</c:v>
                </c:pt>
                <c:pt idx="6335">
                  <c:v>-4.3092085036260706</c:v>
                </c:pt>
                <c:pt idx="6336">
                  <c:v>-4.3092085036260706</c:v>
                </c:pt>
                <c:pt idx="6337">
                  <c:v>-4.3092085036260706</c:v>
                </c:pt>
                <c:pt idx="6338">
                  <c:v>-4.3092085036260706</c:v>
                </c:pt>
                <c:pt idx="6339">
                  <c:v>-4.3092085036260706</c:v>
                </c:pt>
                <c:pt idx="6340">
                  <c:v>-4.3092085036260706</c:v>
                </c:pt>
                <c:pt idx="6341">
                  <c:v>-4.3120379248365772</c:v>
                </c:pt>
                <c:pt idx="6342">
                  <c:v>-4.3120379248365772</c:v>
                </c:pt>
                <c:pt idx="6343">
                  <c:v>-4.3148673460470981</c:v>
                </c:pt>
                <c:pt idx="6344">
                  <c:v>-4.3176967672576332</c:v>
                </c:pt>
                <c:pt idx="6345">
                  <c:v>-4.3205261884681398</c:v>
                </c:pt>
                <c:pt idx="6346">
                  <c:v>-4.3205261884681398</c:v>
                </c:pt>
                <c:pt idx="6347">
                  <c:v>-4.3205261884681398</c:v>
                </c:pt>
                <c:pt idx="6348">
                  <c:v>-4.3205261884681398</c:v>
                </c:pt>
                <c:pt idx="6349">
                  <c:v>-4.3205261884681398</c:v>
                </c:pt>
                <c:pt idx="6350">
                  <c:v>-4.3205261884681398</c:v>
                </c:pt>
                <c:pt idx="6351">
                  <c:v>-4.3205261884681398</c:v>
                </c:pt>
                <c:pt idx="6352">
                  <c:v>-4.3233556096786607</c:v>
                </c:pt>
                <c:pt idx="6353">
                  <c:v>-4.3261850308891674</c:v>
                </c:pt>
                <c:pt idx="6354">
                  <c:v>-4.3261850308891674</c:v>
                </c:pt>
                <c:pt idx="6355">
                  <c:v>-4.3290144520996741</c:v>
                </c:pt>
                <c:pt idx="6356">
                  <c:v>-4.3290144520996741</c:v>
                </c:pt>
                <c:pt idx="6357">
                  <c:v>-4.3290144520996741</c:v>
                </c:pt>
                <c:pt idx="6358">
                  <c:v>-4.3318438733101949</c:v>
                </c:pt>
                <c:pt idx="6359">
                  <c:v>-4.3346732945207016</c:v>
                </c:pt>
                <c:pt idx="6360">
                  <c:v>-4.3375027157312225</c:v>
                </c:pt>
                <c:pt idx="6361">
                  <c:v>-4.3375027157312225</c:v>
                </c:pt>
                <c:pt idx="6362">
                  <c:v>-4.3375027157312225</c:v>
                </c:pt>
                <c:pt idx="6363">
                  <c:v>-4.3375027157312225</c:v>
                </c:pt>
                <c:pt idx="6364">
                  <c:v>-4.3375027157312225</c:v>
                </c:pt>
                <c:pt idx="6365">
                  <c:v>-4.3375027157312225</c:v>
                </c:pt>
                <c:pt idx="6366">
                  <c:v>-4.3403321369417576</c:v>
                </c:pt>
                <c:pt idx="6367">
                  <c:v>-4.3431615581522784</c:v>
                </c:pt>
                <c:pt idx="6368">
                  <c:v>-4.3431615581522784</c:v>
                </c:pt>
                <c:pt idx="6369">
                  <c:v>-4.3431615581522784</c:v>
                </c:pt>
                <c:pt idx="6370">
                  <c:v>-4.3431615581522784</c:v>
                </c:pt>
                <c:pt idx="6371">
                  <c:v>-4.3431615581522784</c:v>
                </c:pt>
                <c:pt idx="6372">
                  <c:v>-4.3431615581522784</c:v>
                </c:pt>
                <c:pt idx="6373">
                  <c:v>-4.3431615581522784</c:v>
                </c:pt>
                <c:pt idx="6374">
                  <c:v>-4.3431615581522784</c:v>
                </c:pt>
                <c:pt idx="6375">
                  <c:v>-4.3431615581522784</c:v>
                </c:pt>
                <c:pt idx="6376">
                  <c:v>-4.3431615581522784</c:v>
                </c:pt>
                <c:pt idx="6377">
                  <c:v>-4.3431615581522784</c:v>
                </c:pt>
                <c:pt idx="6378">
                  <c:v>-4.3431615581522784</c:v>
                </c:pt>
                <c:pt idx="6379">
                  <c:v>-4.3431615581522784</c:v>
                </c:pt>
                <c:pt idx="6380">
                  <c:v>-4.3459909793627993</c:v>
                </c:pt>
                <c:pt idx="6381">
                  <c:v>-4.3459909793627993</c:v>
                </c:pt>
                <c:pt idx="6382">
                  <c:v>-4.3516498217838411</c:v>
                </c:pt>
                <c:pt idx="6383">
                  <c:v>-4.3516498217838411</c:v>
                </c:pt>
                <c:pt idx="6384">
                  <c:v>-4.354479242994362</c:v>
                </c:pt>
                <c:pt idx="6385">
                  <c:v>-4.354479242994362</c:v>
                </c:pt>
                <c:pt idx="6386">
                  <c:v>-4.354479242994362</c:v>
                </c:pt>
                <c:pt idx="6387">
                  <c:v>-4.354479242994362</c:v>
                </c:pt>
                <c:pt idx="6388">
                  <c:v>-4.3573086642048828</c:v>
                </c:pt>
                <c:pt idx="6389">
                  <c:v>-4.3573086642048828</c:v>
                </c:pt>
                <c:pt idx="6390">
                  <c:v>-4.3629675066259246</c:v>
                </c:pt>
                <c:pt idx="6391">
                  <c:v>-4.3657969278364455</c:v>
                </c:pt>
                <c:pt idx="6392">
                  <c:v>-4.3657969278364455</c:v>
                </c:pt>
                <c:pt idx="6393">
                  <c:v>-4.3657969278364455</c:v>
                </c:pt>
                <c:pt idx="6394">
                  <c:v>-4.3657969278364455</c:v>
                </c:pt>
                <c:pt idx="6395">
                  <c:v>-4.3657969278364455</c:v>
                </c:pt>
                <c:pt idx="6396">
                  <c:v>-4.3657969278364739</c:v>
                </c:pt>
                <c:pt idx="6397">
                  <c:v>-4.3714557702575014</c:v>
                </c:pt>
                <c:pt idx="6398">
                  <c:v>-4.3742851914680081</c:v>
                </c:pt>
                <c:pt idx="6399">
                  <c:v>-4.3799440338890356</c:v>
                </c:pt>
                <c:pt idx="6400">
                  <c:v>-4.3799440338890356</c:v>
                </c:pt>
                <c:pt idx="6401">
                  <c:v>-4.3799440338890356</c:v>
                </c:pt>
                <c:pt idx="6402">
                  <c:v>-4.3799440338890356</c:v>
                </c:pt>
                <c:pt idx="6403">
                  <c:v>-4.3827734550995565</c:v>
                </c:pt>
                <c:pt idx="6404">
                  <c:v>-4.3856028763100916</c:v>
                </c:pt>
                <c:pt idx="6405">
                  <c:v>-4.3856028763100916</c:v>
                </c:pt>
                <c:pt idx="6406">
                  <c:v>-4.3856028763100916</c:v>
                </c:pt>
                <c:pt idx="6407">
                  <c:v>-4.3856028763100916</c:v>
                </c:pt>
                <c:pt idx="6408">
                  <c:v>-4.3884322975206267</c:v>
                </c:pt>
                <c:pt idx="6409">
                  <c:v>-4.3884322975206267</c:v>
                </c:pt>
                <c:pt idx="6410">
                  <c:v>-4.3884322975206267</c:v>
                </c:pt>
                <c:pt idx="6411">
                  <c:v>-4.3884322975206267</c:v>
                </c:pt>
                <c:pt idx="6412">
                  <c:v>-4.3884322975206267</c:v>
                </c:pt>
                <c:pt idx="6413">
                  <c:v>-4.3884322975206267</c:v>
                </c:pt>
                <c:pt idx="6414">
                  <c:v>-4.3884322975206267</c:v>
                </c:pt>
                <c:pt idx="6415">
                  <c:v>-4.3940911399416827</c:v>
                </c:pt>
                <c:pt idx="6416">
                  <c:v>-4.3969205611522177</c:v>
                </c:pt>
                <c:pt idx="6417">
                  <c:v>-4.3997499823627386</c:v>
                </c:pt>
                <c:pt idx="6418">
                  <c:v>-4.3997499823627386</c:v>
                </c:pt>
                <c:pt idx="6419">
                  <c:v>-4.4054088247837946</c:v>
                </c:pt>
                <c:pt idx="6420">
                  <c:v>-4.4054088247837946</c:v>
                </c:pt>
                <c:pt idx="6421">
                  <c:v>-4.4054088247837946</c:v>
                </c:pt>
                <c:pt idx="6422">
                  <c:v>-4.4054088247837946</c:v>
                </c:pt>
                <c:pt idx="6423">
                  <c:v>-4.4054088247837946</c:v>
                </c:pt>
                <c:pt idx="6424">
                  <c:v>-4.4054088247837946</c:v>
                </c:pt>
                <c:pt idx="6425">
                  <c:v>-4.4054088247837946</c:v>
                </c:pt>
                <c:pt idx="6426">
                  <c:v>-4.4054088247837946</c:v>
                </c:pt>
                <c:pt idx="6427">
                  <c:v>-4.4082382459943155</c:v>
                </c:pt>
                <c:pt idx="6428">
                  <c:v>-4.4110676672048363</c:v>
                </c:pt>
                <c:pt idx="6429">
                  <c:v>-4.4110676672048363</c:v>
                </c:pt>
                <c:pt idx="6430">
                  <c:v>-4.4110676672048363</c:v>
                </c:pt>
                <c:pt idx="6431">
                  <c:v>-4.4110676672048363</c:v>
                </c:pt>
                <c:pt idx="6432">
                  <c:v>-4.4110676672048363</c:v>
                </c:pt>
                <c:pt idx="6433">
                  <c:v>-4.4110676672048363</c:v>
                </c:pt>
                <c:pt idx="6434">
                  <c:v>-4.4110676672048363</c:v>
                </c:pt>
                <c:pt idx="6435">
                  <c:v>-4.4110676672048363</c:v>
                </c:pt>
                <c:pt idx="6436">
                  <c:v>-4.4138970884153714</c:v>
                </c:pt>
                <c:pt idx="6437">
                  <c:v>-4.4138970884153714</c:v>
                </c:pt>
                <c:pt idx="6438">
                  <c:v>-4.4138970884153714</c:v>
                </c:pt>
                <c:pt idx="6439">
                  <c:v>-4.4138970884153714</c:v>
                </c:pt>
                <c:pt idx="6440">
                  <c:v>-4.4138970884153714</c:v>
                </c:pt>
                <c:pt idx="6441">
                  <c:v>-4.4138970884153714</c:v>
                </c:pt>
                <c:pt idx="6442">
                  <c:v>-4.4167265096259207</c:v>
                </c:pt>
                <c:pt idx="6443">
                  <c:v>-4.4223853520469483</c:v>
                </c:pt>
                <c:pt idx="6444">
                  <c:v>-4.4280441944680042</c:v>
                </c:pt>
                <c:pt idx="6445">
                  <c:v>-4.4280441944680042</c:v>
                </c:pt>
                <c:pt idx="6446">
                  <c:v>-4.4280441944680042</c:v>
                </c:pt>
                <c:pt idx="6447">
                  <c:v>-4.4280441944680042</c:v>
                </c:pt>
                <c:pt idx="6448">
                  <c:v>-4.4280441944680042</c:v>
                </c:pt>
                <c:pt idx="6449">
                  <c:v>-4.4280441944680042</c:v>
                </c:pt>
                <c:pt idx="6450">
                  <c:v>-4.4280441944680042</c:v>
                </c:pt>
                <c:pt idx="6451">
                  <c:v>-4.4280441944680042</c:v>
                </c:pt>
                <c:pt idx="6452">
                  <c:v>-4.4280441944680042</c:v>
                </c:pt>
                <c:pt idx="6453">
                  <c:v>-4.4280441944680042</c:v>
                </c:pt>
                <c:pt idx="6454">
                  <c:v>-4.4308736156785393</c:v>
                </c:pt>
                <c:pt idx="6455">
                  <c:v>-4.4308736156785393</c:v>
                </c:pt>
                <c:pt idx="6456">
                  <c:v>-4.4308736156785393</c:v>
                </c:pt>
                <c:pt idx="6457">
                  <c:v>-4.4337030368890886</c:v>
                </c:pt>
                <c:pt idx="6458">
                  <c:v>-4.4365324580996095</c:v>
                </c:pt>
                <c:pt idx="6459">
                  <c:v>-4.4365324580996095</c:v>
                </c:pt>
                <c:pt idx="6460">
                  <c:v>-4.4365324580996095</c:v>
                </c:pt>
                <c:pt idx="6461">
                  <c:v>-4.4365324580996095</c:v>
                </c:pt>
                <c:pt idx="6462">
                  <c:v>-4.4365324580996095</c:v>
                </c:pt>
                <c:pt idx="6463">
                  <c:v>-4.4365324580996095</c:v>
                </c:pt>
                <c:pt idx="6464">
                  <c:v>-4.4365324580996095</c:v>
                </c:pt>
                <c:pt idx="6465">
                  <c:v>-4.4393618793101446</c:v>
                </c:pt>
                <c:pt idx="6466">
                  <c:v>-4.4393618793101446</c:v>
                </c:pt>
                <c:pt idx="6467">
                  <c:v>-4.4393618793101446</c:v>
                </c:pt>
                <c:pt idx="6468">
                  <c:v>-4.4393618793101446</c:v>
                </c:pt>
                <c:pt idx="6469">
                  <c:v>-4.4393618793101446</c:v>
                </c:pt>
                <c:pt idx="6470">
                  <c:v>-4.4393618793101446</c:v>
                </c:pt>
                <c:pt idx="6471">
                  <c:v>-4.4450207217312006</c:v>
                </c:pt>
                <c:pt idx="6472">
                  <c:v>-4.4506795641522281</c:v>
                </c:pt>
                <c:pt idx="6473">
                  <c:v>-4.4563384065732841</c:v>
                </c:pt>
                <c:pt idx="6474">
                  <c:v>-4.4591678277837765</c:v>
                </c:pt>
                <c:pt idx="6475">
                  <c:v>-4.4591678277837765</c:v>
                </c:pt>
                <c:pt idx="6476">
                  <c:v>-4.4591678277837765</c:v>
                </c:pt>
                <c:pt idx="6477">
                  <c:v>-4.4591678277837765</c:v>
                </c:pt>
                <c:pt idx="6478">
                  <c:v>-4.4591678277837765</c:v>
                </c:pt>
                <c:pt idx="6479">
                  <c:v>-4.4591678277837765</c:v>
                </c:pt>
                <c:pt idx="6480">
                  <c:v>-4.4591678277837765</c:v>
                </c:pt>
                <c:pt idx="6481">
                  <c:v>-4.4676560914153534</c:v>
                </c:pt>
                <c:pt idx="6482">
                  <c:v>-4.4676560914153534</c:v>
                </c:pt>
                <c:pt idx="6483">
                  <c:v>-4.4676560914153534</c:v>
                </c:pt>
                <c:pt idx="6484">
                  <c:v>-4.4676560914153534</c:v>
                </c:pt>
                <c:pt idx="6485">
                  <c:v>-4.4704855126258742</c:v>
                </c:pt>
                <c:pt idx="6486">
                  <c:v>-4.4704855126258742</c:v>
                </c:pt>
                <c:pt idx="6487">
                  <c:v>-4.4704855126258742</c:v>
                </c:pt>
                <c:pt idx="6488">
                  <c:v>-4.4733149338363667</c:v>
                </c:pt>
                <c:pt idx="6489">
                  <c:v>-4.4733149338363667</c:v>
                </c:pt>
                <c:pt idx="6490">
                  <c:v>-4.4733149338363667</c:v>
                </c:pt>
                <c:pt idx="6491">
                  <c:v>-4.4733149338363667</c:v>
                </c:pt>
                <c:pt idx="6492">
                  <c:v>-4.4733149338363667</c:v>
                </c:pt>
                <c:pt idx="6493">
                  <c:v>-4.4761443550469018</c:v>
                </c:pt>
                <c:pt idx="6494">
                  <c:v>-4.4789737762574227</c:v>
                </c:pt>
                <c:pt idx="6495">
                  <c:v>-4.4818031974679577</c:v>
                </c:pt>
                <c:pt idx="6496">
                  <c:v>-4.4818031974679577</c:v>
                </c:pt>
                <c:pt idx="6497">
                  <c:v>-4.4846326186784786</c:v>
                </c:pt>
                <c:pt idx="6498">
                  <c:v>-4.4846326186784786</c:v>
                </c:pt>
                <c:pt idx="6499">
                  <c:v>-4.4846326186784786</c:v>
                </c:pt>
                <c:pt idx="6500">
                  <c:v>-4.4846326186784786</c:v>
                </c:pt>
                <c:pt idx="6501">
                  <c:v>-4.4874620398889995</c:v>
                </c:pt>
                <c:pt idx="6502">
                  <c:v>-4.4874620398889995</c:v>
                </c:pt>
                <c:pt idx="6503">
                  <c:v>-4.4902914610995204</c:v>
                </c:pt>
                <c:pt idx="6504">
                  <c:v>-4.4902914610995204</c:v>
                </c:pt>
                <c:pt idx="6505">
                  <c:v>-4.4902914610995204</c:v>
                </c:pt>
                <c:pt idx="6506">
                  <c:v>-4.4902914610995204</c:v>
                </c:pt>
                <c:pt idx="6507">
                  <c:v>-4.4931208823100413</c:v>
                </c:pt>
                <c:pt idx="6508">
                  <c:v>-4.4931208823100413</c:v>
                </c:pt>
                <c:pt idx="6509">
                  <c:v>-4.4931208823100413</c:v>
                </c:pt>
                <c:pt idx="6510">
                  <c:v>-4.4931208823100413</c:v>
                </c:pt>
                <c:pt idx="6511">
                  <c:v>-4.4931208823100413</c:v>
                </c:pt>
                <c:pt idx="6512">
                  <c:v>-4.4931208823100413</c:v>
                </c:pt>
                <c:pt idx="6513">
                  <c:v>-4.4931208823100413</c:v>
                </c:pt>
                <c:pt idx="6514">
                  <c:v>-4.4931208823100413</c:v>
                </c:pt>
                <c:pt idx="6515">
                  <c:v>-4.4931208823100413</c:v>
                </c:pt>
                <c:pt idx="6516">
                  <c:v>-4.4931208823100413</c:v>
                </c:pt>
                <c:pt idx="6517">
                  <c:v>-4.4931208823100413</c:v>
                </c:pt>
                <c:pt idx="6518">
                  <c:v>-4.4959503035205621</c:v>
                </c:pt>
                <c:pt idx="6519">
                  <c:v>-4.4959503035205621</c:v>
                </c:pt>
                <c:pt idx="6520">
                  <c:v>-4.4959503035205621</c:v>
                </c:pt>
                <c:pt idx="6521">
                  <c:v>-4.4959503035205621</c:v>
                </c:pt>
                <c:pt idx="6522">
                  <c:v>-4.4959503035205621</c:v>
                </c:pt>
                <c:pt idx="6523">
                  <c:v>-4.4959503035205621</c:v>
                </c:pt>
                <c:pt idx="6524">
                  <c:v>-4.4959503035205621</c:v>
                </c:pt>
                <c:pt idx="6525">
                  <c:v>-4.5016091459416181</c:v>
                </c:pt>
                <c:pt idx="6526">
                  <c:v>-4.5016091459416181</c:v>
                </c:pt>
                <c:pt idx="6527">
                  <c:v>-4.5016091459416181</c:v>
                </c:pt>
                <c:pt idx="6528">
                  <c:v>-4.504438567152139</c:v>
                </c:pt>
                <c:pt idx="6529">
                  <c:v>-4.504438567152139</c:v>
                </c:pt>
                <c:pt idx="6530">
                  <c:v>-4.504438567152139</c:v>
                </c:pt>
                <c:pt idx="6531">
                  <c:v>-4.504438567152139</c:v>
                </c:pt>
                <c:pt idx="6532">
                  <c:v>-4.5072679883626598</c:v>
                </c:pt>
                <c:pt idx="6533">
                  <c:v>-4.5072679883626598</c:v>
                </c:pt>
                <c:pt idx="6534">
                  <c:v>-4.5100974095731807</c:v>
                </c:pt>
                <c:pt idx="6535">
                  <c:v>-4.5129268307837158</c:v>
                </c:pt>
                <c:pt idx="6536">
                  <c:v>-4.5129268307837158</c:v>
                </c:pt>
                <c:pt idx="6537">
                  <c:v>-4.5157562519942367</c:v>
                </c:pt>
                <c:pt idx="6538">
                  <c:v>-4.5185856732047718</c:v>
                </c:pt>
                <c:pt idx="6539">
                  <c:v>-4.5185856732047718</c:v>
                </c:pt>
                <c:pt idx="6540">
                  <c:v>-4.5185856732047718</c:v>
                </c:pt>
                <c:pt idx="6541">
                  <c:v>-4.5242445156258277</c:v>
                </c:pt>
                <c:pt idx="6542">
                  <c:v>-4.5270739368363344</c:v>
                </c:pt>
                <c:pt idx="6543">
                  <c:v>-4.5270739368363344</c:v>
                </c:pt>
                <c:pt idx="6544">
                  <c:v>-4.5327327792573904</c:v>
                </c:pt>
                <c:pt idx="6545">
                  <c:v>-4.5412210428889388</c:v>
                </c:pt>
                <c:pt idx="6546">
                  <c:v>-4.5440504640994739</c:v>
                </c:pt>
                <c:pt idx="6547">
                  <c:v>-4.5468798853099948</c:v>
                </c:pt>
                <c:pt idx="6548">
                  <c:v>-4.5497093065205156</c:v>
                </c:pt>
                <c:pt idx="6549">
                  <c:v>-4.5497093065205156</c:v>
                </c:pt>
                <c:pt idx="6550">
                  <c:v>-4.5497093065205156</c:v>
                </c:pt>
                <c:pt idx="6551">
                  <c:v>-4.5497093065205156</c:v>
                </c:pt>
                <c:pt idx="6552">
                  <c:v>-4.5497093065205156</c:v>
                </c:pt>
                <c:pt idx="6553">
                  <c:v>-4.5497093065205156</c:v>
                </c:pt>
                <c:pt idx="6554">
                  <c:v>-4.5497093065205156</c:v>
                </c:pt>
                <c:pt idx="6555">
                  <c:v>-4.5525387277310365</c:v>
                </c:pt>
                <c:pt idx="6556">
                  <c:v>-4.5525387277310365</c:v>
                </c:pt>
                <c:pt idx="6557">
                  <c:v>-4.5525387277310365</c:v>
                </c:pt>
                <c:pt idx="6558">
                  <c:v>-4.5553681489415574</c:v>
                </c:pt>
                <c:pt idx="6559">
                  <c:v>-4.5553681489415574</c:v>
                </c:pt>
                <c:pt idx="6560">
                  <c:v>-4.5553681489415574</c:v>
                </c:pt>
                <c:pt idx="6561">
                  <c:v>-4.5553681489415574</c:v>
                </c:pt>
                <c:pt idx="6562">
                  <c:v>-4.5553681489415574</c:v>
                </c:pt>
                <c:pt idx="6563">
                  <c:v>-4.5553681489415574</c:v>
                </c:pt>
                <c:pt idx="6564">
                  <c:v>-4.5553681489415574</c:v>
                </c:pt>
                <c:pt idx="6565">
                  <c:v>-4.5553681489415574</c:v>
                </c:pt>
                <c:pt idx="6566">
                  <c:v>-4.5581975701520925</c:v>
                </c:pt>
                <c:pt idx="6567">
                  <c:v>-4.5638564125731342</c:v>
                </c:pt>
                <c:pt idx="6568">
                  <c:v>-4.5695152549941902</c:v>
                </c:pt>
                <c:pt idx="6569">
                  <c:v>-4.578003518625767</c:v>
                </c:pt>
                <c:pt idx="6570">
                  <c:v>-4.583662361046823</c:v>
                </c:pt>
                <c:pt idx="6571">
                  <c:v>-4.5864917822573581</c:v>
                </c:pt>
                <c:pt idx="6572">
                  <c:v>-4.5864917822573581</c:v>
                </c:pt>
                <c:pt idx="6573">
                  <c:v>-4.5864917822573581</c:v>
                </c:pt>
                <c:pt idx="6574">
                  <c:v>-4.5864917822573581</c:v>
                </c:pt>
                <c:pt idx="6575">
                  <c:v>-4.5864917822573581</c:v>
                </c:pt>
                <c:pt idx="6576">
                  <c:v>-4.5864917822573581</c:v>
                </c:pt>
                <c:pt idx="6577">
                  <c:v>-4.5864917822573581</c:v>
                </c:pt>
                <c:pt idx="6578">
                  <c:v>-4.5864917822573581</c:v>
                </c:pt>
                <c:pt idx="6579">
                  <c:v>-4.5864917822573581</c:v>
                </c:pt>
                <c:pt idx="6580">
                  <c:v>-4.5864917822573581</c:v>
                </c:pt>
                <c:pt idx="6581">
                  <c:v>-4.5864917822573581</c:v>
                </c:pt>
                <c:pt idx="6582">
                  <c:v>-4.5893212034678648</c:v>
                </c:pt>
                <c:pt idx="6583">
                  <c:v>-4.589321203467879</c:v>
                </c:pt>
                <c:pt idx="6584">
                  <c:v>-4.589321203467879</c:v>
                </c:pt>
                <c:pt idx="6585">
                  <c:v>-4.5921506246783714</c:v>
                </c:pt>
                <c:pt idx="6586">
                  <c:v>-4.5921506246783999</c:v>
                </c:pt>
                <c:pt idx="6587">
                  <c:v>-4.5921506246783999</c:v>
                </c:pt>
                <c:pt idx="6588">
                  <c:v>-4.5949800458889349</c:v>
                </c:pt>
                <c:pt idx="6589">
                  <c:v>-4.5949800458889349</c:v>
                </c:pt>
                <c:pt idx="6590">
                  <c:v>-4.5949800458889349</c:v>
                </c:pt>
                <c:pt idx="6591">
                  <c:v>-4.5978094670994416</c:v>
                </c:pt>
                <c:pt idx="6592">
                  <c:v>-4.5978094670994416</c:v>
                </c:pt>
                <c:pt idx="6593">
                  <c:v>-4.5978094670994416</c:v>
                </c:pt>
                <c:pt idx="6594">
                  <c:v>-4.6006388883099341</c:v>
                </c:pt>
                <c:pt idx="6595">
                  <c:v>-4.6006388883099341</c:v>
                </c:pt>
                <c:pt idx="6596">
                  <c:v>-4.6006388883099341</c:v>
                </c:pt>
                <c:pt idx="6597">
                  <c:v>-4.6006388883099341</c:v>
                </c:pt>
                <c:pt idx="6598">
                  <c:v>-4.6006388883099341</c:v>
                </c:pt>
                <c:pt idx="6599">
                  <c:v>-4.6006388883099341</c:v>
                </c:pt>
                <c:pt idx="6600">
                  <c:v>-4.6006388883099341</c:v>
                </c:pt>
                <c:pt idx="6601">
                  <c:v>-4.6006388883099341</c:v>
                </c:pt>
                <c:pt idx="6602">
                  <c:v>-4.6062977307309616</c:v>
                </c:pt>
                <c:pt idx="6603">
                  <c:v>-4.6119565731520176</c:v>
                </c:pt>
                <c:pt idx="6604">
                  <c:v>-4.6176154155730451</c:v>
                </c:pt>
                <c:pt idx="6605">
                  <c:v>-4.6204448367835518</c:v>
                </c:pt>
                <c:pt idx="6606">
                  <c:v>-4.6261036792045793</c:v>
                </c:pt>
                <c:pt idx="6607">
                  <c:v>-4.6261036792045793</c:v>
                </c:pt>
                <c:pt idx="6608">
                  <c:v>-4.6289331004151002</c:v>
                </c:pt>
                <c:pt idx="6609">
                  <c:v>-4.6289331004151002</c:v>
                </c:pt>
                <c:pt idx="6610">
                  <c:v>-4.6317625216256353</c:v>
                </c:pt>
                <c:pt idx="6611">
                  <c:v>-4.6317625216256353</c:v>
                </c:pt>
                <c:pt idx="6612">
                  <c:v>-4.6317625216256353</c:v>
                </c:pt>
                <c:pt idx="6613">
                  <c:v>-4.6317625216256353</c:v>
                </c:pt>
                <c:pt idx="6614">
                  <c:v>-4.6317625216256353</c:v>
                </c:pt>
                <c:pt idx="6615">
                  <c:v>-4.6317625216256353</c:v>
                </c:pt>
                <c:pt idx="6616">
                  <c:v>-4.6317625216256353</c:v>
                </c:pt>
                <c:pt idx="6617">
                  <c:v>-4.6317625216256353</c:v>
                </c:pt>
                <c:pt idx="6618">
                  <c:v>-4.6317625216256353</c:v>
                </c:pt>
                <c:pt idx="6619">
                  <c:v>-4.6317625216256353</c:v>
                </c:pt>
                <c:pt idx="6620">
                  <c:v>-4.6317625216256353</c:v>
                </c:pt>
                <c:pt idx="6621">
                  <c:v>-4.6317625216256353</c:v>
                </c:pt>
                <c:pt idx="6622">
                  <c:v>-4.6317625216256353</c:v>
                </c:pt>
                <c:pt idx="6623">
                  <c:v>-4.6317625216256353</c:v>
                </c:pt>
                <c:pt idx="6624">
                  <c:v>-4.6345919428361704</c:v>
                </c:pt>
                <c:pt idx="6625">
                  <c:v>-4.6374213640466913</c:v>
                </c:pt>
                <c:pt idx="6626">
                  <c:v>-4.6374213640466913</c:v>
                </c:pt>
                <c:pt idx="6627">
                  <c:v>-4.6402507852572263</c:v>
                </c:pt>
                <c:pt idx="6628">
                  <c:v>-4.6430802064677188</c:v>
                </c:pt>
                <c:pt idx="6629">
                  <c:v>-4.6430802064677188</c:v>
                </c:pt>
                <c:pt idx="6630">
                  <c:v>-4.6430802064677188</c:v>
                </c:pt>
                <c:pt idx="6631">
                  <c:v>-4.6430802064677188</c:v>
                </c:pt>
                <c:pt idx="6632">
                  <c:v>-4.6430802064677472</c:v>
                </c:pt>
                <c:pt idx="6633">
                  <c:v>-4.6430802064677472</c:v>
                </c:pt>
                <c:pt idx="6634">
                  <c:v>-4.6459096276782823</c:v>
                </c:pt>
                <c:pt idx="6635">
                  <c:v>-4.6515684700993383</c:v>
                </c:pt>
                <c:pt idx="6636">
                  <c:v>-4.6685449973624635</c:v>
                </c:pt>
                <c:pt idx="6637">
                  <c:v>-4.6826921034150963</c:v>
                </c:pt>
                <c:pt idx="6638">
                  <c:v>-4.6968392094677149</c:v>
                </c:pt>
                <c:pt idx="6639">
                  <c:v>-4.7081568943098127</c:v>
                </c:pt>
                <c:pt idx="6640">
                  <c:v>-4.7166451579414037</c:v>
                </c:pt>
                <c:pt idx="6641">
                  <c:v>-4.7166451579414037</c:v>
                </c:pt>
                <c:pt idx="6642">
                  <c:v>-4.7166451579414037</c:v>
                </c:pt>
                <c:pt idx="6643">
                  <c:v>-4.7166451579414037</c:v>
                </c:pt>
                <c:pt idx="6644">
                  <c:v>-4.7166451579414037</c:v>
                </c:pt>
                <c:pt idx="6645">
                  <c:v>-4.7166451579414037</c:v>
                </c:pt>
                <c:pt idx="6646">
                  <c:v>-4.7166451579414037</c:v>
                </c:pt>
                <c:pt idx="6647">
                  <c:v>-4.7166451579414037</c:v>
                </c:pt>
                <c:pt idx="6648">
                  <c:v>-4.7166451579414037</c:v>
                </c:pt>
                <c:pt idx="6649">
                  <c:v>-4.7166451579414037</c:v>
                </c:pt>
                <c:pt idx="6650">
                  <c:v>-4.7166451579414037</c:v>
                </c:pt>
                <c:pt idx="6651">
                  <c:v>-4.7166451579414037</c:v>
                </c:pt>
                <c:pt idx="6652">
                  <c:v>-4.7166451579414037</c:v>
                </c:pt>
                <c:pt idx="6653">
                  <c:v>-4.7166451579414037</c:v>
                </c:pt>
                <c:pt idx="6654">
                  <c:v>-4.7166451579414037</c:v>
                </c:pt>
                <c:pt idx="6655">
                  <c:v>-4.7166451579414037</c:v>
                </c:pt>
                <c:pt idx="6656">
                  <c:v>-4.7166451579414037</c:v>
                </c:pt>
                <c:pt idx="6657">
                  <c:v>-4.7166451579414037</c:v>
                </c:pt>
                <c:pt idx="6658">
                  <c:v>-4.7166451579414037</c:v>
                </c:pt>
                <c:pt idx="6659">
                  <c:v>-4.7166451579414037</c:v>
                </c:pt>
                <c:pt idx="6660">
                  <c:v>-4.7166451579414037</c:v>
                </c:pt>
                <c:pt idx="6661">
                  <c:v>-4.7166451579414037</c:v>
                </c:pt>
                <c:pt idx="6662">
                  <c:v>-4.7166451579414037</c:v>
                </c:pt>
                <c:pt idx="6663">
                  <c:v>-4.7166451579414037</c:v>
                </c:pt>
                <c:pt idx="6664">
                  <c:v>-4.7166451579414037</c:v>
                </c:pt>
                <c:pt idx="6665">
                  <c:v>-4.7166451579414037</c:v>
                </c:pt>
                <c:pt idx="6666">
                  <c:v>-4.7166451579414037</c:v>
                </c:pt>
                <c:pt idx="6667">
                  <c:v>-4.7166451579414037</c:v>
                </c:pt>
                <c:pt idx="6668">
                  <c:v>-4.7166451579414037</c:v>
                </c:pt>
                <c:pt idx="6669">
                  <c:v>-4.7166451579414037</c:v>
                </c:pt>
                <c:pt idx="6670">
                  <c:v>-4.7166451579414037</c:v>
                </c:pt>
                <c:pt idx="6671">
                  <c:v>-4.7166451579414037</c:v>
                </c:pt>
                <c:pt idx="6672">
                  <c:v>-4.7166451579414037</c:v>
                </c:pt>
                <c:pt idx="6673">
                  <c:v>-4.7166451579414037</c:v>
                </c:pt>
                <c:pt idx="6674">
                  <c:v>-4.7166451579414037</c:v>
                </c:pt>
                <c:pt idx="6675">
                  <c:v>-4.7166451579414037</c:v>
                </c:pt>
                <c:pt idx="6676">
                  <c:v>-4.7166451579414037</c:v>
                </c:pt>
                <c:pt idx="6677">
                  <c:v>-4.7166451579414037</c:v>
                </c:pt>
                <c:pt idx="6678">
                  <c:v>-4.7166451579414037</c:v>
                </c:pt>
                <c:pt idx="6679">
                  <c:v>-4.7166451579414037</c:v>
                </c:pt>
                <c:pt idx="6680">
                  <c:v>-4.7166451579414037</c:v>
                </c:pt>
                <c:pt idx="6681">
                  <c:v>-4.7166451579414037</c:v>
                </c:pt>
                <c:pt idx="6682">
                  <c:v>-4.7166451579414037</c:v>
                </c:pt>
                <c:pt idx="6683">
                  <c:v>-4.7166451579414037</c:v>
                </c:pt>
                <c:pt idx="6684">
                  <c:v>-4.7166451579414037</c:v>
                </c:pt>
                <c:pt idx="6685">
                  <c:v>-4.7166451579414037</c:v>
                </c:pt>
                <c:pt idx="6686">
                  <c:v>-4.7166451579414037</c:v>
                </c:pt>
                <c:pt idx="6687">
                  <c:v>-4.7166451579414037</c:v>
                </c:pt>
                <c:pt idx="6688">
                  <c:v>-4.7166451579414037</c:v>
                </c:pt>
                <c:pt idx="6689">
                  <c:v>-4.7166451579414037</c:v>
                </c:pt>
                <c:pt idx="6690">
                  <c:v>-4.7166451579414037</c:v>
                </c:pt>
                <c:pt idx="6691">
                  <c:v>-4.7166451579414037</c:v>
                </c:pt>
                <c:pt idx="6692">
                  <c:v>-4.7166451579414037</c:v>
                </c:pt>
                <c:pt idx="6693">
                  <c:v>-4.7166451579414037</c:v>
                </c:pt>
                <c:pt idx="6694">
                  <c:v>-4.7166451579414037</c:v>
                </c:pt>
                <c:pt idx="6695">
                  <c:v>-4.7166451579414037</c:v>
                </c:pt>
                <c:pt idx="6696">
                  <c:v>-4.7166451579414037</c:v>
                </c:pt>
                <c:pt idx="6697">
                  <c:v>-4.7166451579414037</c:v>
                </c:pt>
                <c:pt idx="6698">
                  <c:v>-4.7166451579414037</c:v>
                </c:pt>
                <c:pt idx="6699">
                  <c:v>-4.7166451579414037</c:v>
                </c:pt>
                <c:pt idx="6700">
                  <c:v>-4.7166451579414037</c:v>
                </c:pt>
                <c:pt idx="6701">
                  <c:v>-4.7166451579414037</c:v>
                </c:pt>
                <c:pt idx="6702">
                  <c:v>-4.7166451579414037</c:v>
                </c:pt>
                <c:pt idx="6703">
                  <c:v>-4.7166451579414037</c:v>
                </c:pt>
                <c:pt idx="6704">
                  <c:v>-4.7166451579414037</c:v>
                </c:pt>
                <c:pt idx="6705">
                  <c:v>-4.7166451579414037</c:v>
                </c:pt>
                <c:pt idx="6706">
                  <c:v>-4.7166451579414037</c:v>
                </c:pt>
                <c:pt idx="6707">
                  <c:v>-4.7166451579414037</c:v>
                </c:pt>
                <c:pt idx="6708">
                  <c:v>-4.7166451579414037</c:v>
                </c:pt>
                <c:pt idx="6709">
                  <c:v>-4.7166451579414037</c:v>
                </c:pt>
                <c:pt idx="6710">
                  <c:v>-4.7166451579414037</c:v>
                </c:pt>
                <c:pt idx="6711">
                  <c:v>-4.7166451579414037</c:v>
                </c:pt>
                <c:pt idx="6712">
                  <c:v>-4.7166451579414037</c:v>
                </c:pt>
                <c:pt idx="6713">
                  <c:v>-4.7166451579414037</c:v>
                </c:pt>
                <c:pt idx="6714">
                  <c:v>-4.7166451579414037</c:v>
                </c:pt>
                <c:pt idx="6715">
                  <c:v>-4.7166451579414037</c:v>
                </c:pt>
                <c:pt idx="6716">
                  <c:v>-4.7166451579414037</c:v>
                </c:pt>
                <c:pt idx="6717">
                  <c:v>-4.7166451579414037</c:v>
                </c:pt>
                <c:pt idx="6718">
                  <c:v>-4.7166451579414037</c:v>
                </c:pt>
                <c:pt idx="6719">
                  <c:v>-4.7166451579414037</c:v>
                </c:pt>
                <c:pt idx="6720">
                  <c:v>-4.7166451579414037</c:v>
                </c:pt>
                <c:pt idx="6721">
                  <c:v>-4.7166451579414037</c:v>
                </c:pt>
                <c:pt idx="6722">
                  <c:v>-4.7166451579414037</c:v>
                </c:pt>
                <c:pt idx="6723">
                  <c:v>-4.7166451579414037</c:v>
                </c:pt>
                <c:pt idx="6724">
                  <c:v>-4.7166451579414037</c:v>
                </c:pt>
                <c:pt idx="6725">
                  <c:v>-4.7166451579414037</c:v>
                </c:pt>
                <c:pt idx="6726">
                  <c:v>-4.7166451579414037</c:v>
                </c:pt>
                <c:pt idx="6727">
                  <c:v>-4.7166451579414037</c:v>
                </c:pt>
                <c:pt idx="6728">
                  <c:v>-4.7166451579414037</c:v>
                </c:pt>
                <c:pt idx="6729">
                  <c:v>-4.7166451579414037</c:v>
                </c:pt>
                <c:pt idx="6730">
                  <c:v>-4.7166451579414037</c:v>
                </c:pt>
                <c:pt idx="6731">
                  <c:v>-4.7166451579414037</c:v>
                </c:pt>
                <c:pt idx="6732">
                  <c:v>-4.7166451579414037</c:v>
                </c:pt>
                <c:pt idx="6733">
                  <c:v>-4.7166451579414037</c:v>
                </c:pt>
                <c:pt idx="6734">
                  <c:v>-4.7166451579414037</c:v>
                </c:pt>
                <c:pt idx="6735">
                  <c:v>-4.7166451579414037</c:v>
                </c:pt>
                <c:pt idx="6736">
                  <c:v>-4.7166451579414037</c:v>
                </c:pt>
                <c:pt idx="6737">
                  <c:v>-4.7166451579414037</c:v>
                </c:pt>
                <c:pt idx="6738">
                  <c:v>-4.7166451579414037</c:v>
                </c:pt>
                <c:pt idx="6739">
                  <c:v>-4.7166451579414037</c:v>
                </c:pt>
                <c:pt idx="6740">
                  <c:v>-4.7166451579414037</c:v>
                </c:pt>
                <c:pt idx="6741">
                  <c:v>-4.7166451579414037</c:v>
                </c:pt>
                <c:pt idx="6742">
                  <c:v>-4.7166451579414037</c:v>
                </c:pt>
                <c:pt idx="6743">
                  <c:v>-4.7166451579414037</c:v>
                </c:pt>
                <c:pt idx="6744">
                  <c:v>-4.7166451579414037</c:v>
                </c:pt>
                <c:pt idx="6745">
                  <c:v>-4.7166451579414037</c:v>
                </c:pt>
                <c:pt idx="6746">
                  <c:v>-4.7166451579414037</c:v>
                </c:pt>
                <c:pt idx="6747">
                  <c:v>-4.7166451579414037</c:v>
                </c:pt>
                <c:pt idx="6748">
                  <c:v>-4.7166451579414037</c:v>
                </c:pt>
                <c:pt idx="6749">
                  <c:v>-4.7166451579414037</c:v>
                </c:pt>
                <c:pt idx="6750">
                  <c:v>-4.7166451579414037</c:v>
                </c:pt>
                <c:pt idx="6751">
                  <c:v>-4.7166451579414037</c:v>
                </c:pt>
                <c:pt idx="6752">
                  <c:v>-4.7166451579414037</c:v>
                </c:pt>
                <c:pt idx="6753">
                  <c:v>-4.7166451579414037</c:v>
                </c:pt>
                <c:pt idx="6754">
                  <c:v>-4.7166451579414037</c:v>
                </c:pt>
                <c:pt idx="6755">
                  <c:v>-4.7166451579414037</c:v>
                </c:pt>
                <c:pt idx="6756">
                  <c:v>-4.7166451579414037</c:v>
                </c:pt>
                <c:pt idx="6757">
                  <c:v>-4.7166451579414037</c:v>
                </c:pt>
                <c:pt idx="6758">
                  <c:v>-4.7166451579414037</c:v>
                </c:pt>
                <c:pt idx="6759">
                  <c:v>-4.7166451579414037</c:v>
                </c:pt>
                <c:pt idx="6760">
                  <c:v>-4.7166451579414037</c:v>
                </c:pt>
                <c:pt idx="6761">
                  <c:v>-4.7166451579414037</c:v>
                </c:pt>
                <c:pt idx="6762">
                  <c:v>-4.7166451579414037</c:v>
                </c:pt>
                <c:pt idx="6763">
                  <c:v>-4.7166451579414037</c:v>
                </c:pt>
                <c:pt idx="6764">
                  <c:v>-4.7166451579414037</c:v>
                </c:pt>
                <c:pt idx="6765">
                  <c:v>-4.7166451579414037</c:v>
                </c:pt>
                <c:pt idx="6766">
                  <c:v>-4.7166451579414037</c:v>
                </c:pt>
                <c:pt idx="6767">
                  <c:v>-4.7166451579414037</c:v>
                </c:pt>
                <c:pt idx="6768">
                  <c:v>-4.7166451579414037</c:v>
                </c:pt>
                <c:pt idx="6769">
                  <c:v>-4.7166451579414037</c:v>
                </c:pt>
                <c:pt idx="6770">
                  <c:v>-4.7166451579414037</c:v>
                </c:pt>
                <c:pt idx="6771">
                  <c:v>-4.7166451579414037</c:v>
                </c:pt>
                <c:pt idx="6772">
                  <c:v>-4.7166451579414037</c:v>
                </c:pt>
                <c:pt idx="6773">
                  <c:v>-4.7166451579414037</c:v>
                </c:pt>
                <c:pt idx="6774">
                  <c:v>-4.7166451579414037</c:v>
                </c:pt>
                <c:pt idx="6775">
                  <c:v>-4.7166451579414037</c:v>
                </c:pt>
                <c:pt idx="6776">
                  <c:v>-4.7166451579414037</c:v>
                </c:pt>
                <c:pt idx="6777">
                  <c:v>-4.7166451579414037</c:v>
                </c:pt>
                <c:pt idx="6778">
                  <c:v>-4.7166451579414037</c:v>
                </c:pt>
                <c:pt idx="6779">
                  <c:v>-4.7166451579414037</c:v>
                </c:pt>
                <c:pt idx="6780">
                  <c:v>-4.7166451579414037</c:v>
                </c:pt>
                <c:pt idx="6781">
                  <c:v>-4.7166451579414037</c:v>
                </c:pt>
                <c:pt idx="6782">
                  <c:v>-4.7166451579414037</c:v>
                </c:pt>
                <c:pt idx="6783">
                  <c:v>-4.7166451579414037</c:v>
                </c:pt>
                <c:pt idx="6784">
                  <c:v>-4.7166451579414037</c:v>
                </c:pt>
                <c:pt idx="6785">
                  <c:v>-4.7166451579414037</c:v>
                </c:pt>
                <c:pt idx="6786">
                  <c:v>-4.7166451579414037</c:v>
                </c:pt>
                <c:pt idx="6787">
                  <c:v>-4.7166451579414037</c:v>
                </c:pt>
                <c:pt idx="6788">
                  <c:v>-4.7166451579414037</c:v>
                </c:pt>
                <c:pt idx="6789">
                  <c:v>-4.7166451579414037</c:v>
                </c:pt>
                <c:pt idx="6790">
                  <c:v>-4.7166451579414037</c:v>
                </c:pt>
                <c:pt idx="6791">
                  <c:v>-4.7166451579414037</c:v>
                </c:pt>
                <c:pt idx="6792">
                  <c:v>-4.7166451579414037</c:v>
                </c:pt>
                <c:pt idx="6793">
                  <c:v>-4.7166451579414037</c:v>
                </c:pt>
                <c:pt idx="6794">
                  <c:v>-4.7166451579414037</c:v>
                </c:pt>
                <c:pt idx="6795">
                  <c:v>-4.7166451579414037</c:v>
                </c:pt>
                <c:pt idx="6796">
                  <c:v>-4.7166451579414037</c:v>
                </c:pt>
                <c:pt idx="6797">
                  <c:v>-4.7166451579414037</c:v>
                </c:pt>
                <c:pt idx="6798">
                  <c:v>-4.7166451579414037</c:v>
                </c:pt>
                <c:pt idx="6799">
                  <c:v>-4.7166451579414037</c:v>
                </c:pt>
                <c:pt idx="6800">
                  <c:v>-4.7166451579414037</c:v>
                </c:pt>
                <c:pt idx="6801">
                  <c:v>-4.7166451579414037</c:v>
                </c:pt>
                <c:pt idx="6802">
                  <c:v>-4.7166451579414037</c:v>
                </c:pt>
                <c:pt idx="6803">
                  <c:v>-4.7166451579414037</c:v>
                </c:pt>
                <c:pt idx="6804">
                  <c:v>-4.7166451579414037</c:v>
                </c:pt>
                <c:pt idx="6805">
                  <c:v>-4.7194745791519388</c:v>
                </c:pt>
                <c:pt idx="6806">
                  <c:v>-4.7194745791519388</c:v>
                </c:pt>
                <c:pt idx="6807">
                  <c:v>-4.7194745791519388</c:v>
                </c:pt>
                <c:pt idx="6808">
                  <c:v>-4.7194745791519388</c:v>
                </c:pt>
                <c:pt idx="6809">
                  <c:v>-4.7194745791519388</c:v>
                </c:pt>
                <c:pt idx="6810">
                  <c:v>-4.7194745791519388</c:v>
                </c:pt>
                <c:pt idx="6811">
                  <c:v>-4.7194745791519388</c:v>
                </c:pt>
                <c:pt idx="6812">
                  <c:v>-4.7194745791519388</c:v>
                </c:pt>
                <c:pt idx="6813">
                  <c:v>-4.7194745791519388</c:v>
                </c:pt>
                <c:pt idx="6814">
                  <c:v>-4.7194745791519388</c:v>
                </c:pt>
                <c:pt idx="6815">
                  <c:v>-4.7194745791519388</c:v>
                </c:pt>
                <c:pt idx="6816">
                  <c:v>-4.7194745791519388</c:v>
                </c:pt>
                <c:pt idx="6817">
                  <c:v>-4.7194745791519388</c:v>
                </c:pt>
                <c:pt idx="6818">
                  <c:v>-4.7194745791519388</c:v>
                </c:pt>
                <c:pt idx="6819">
                  <c:v>-4.7194745791519388</c:v>
                </c:pt>
                <c:pt idx="6820">
                  <c:v>-4.7194745791519388</c:v>
                </c:pt>
                <c:pt idx="6821">
                  <c:v>-4.7194745791519388</c:v>
                </c:pt>
                <c:pt idx="6822">
                  <c:v>-4.7194745791519388</c:v>
                </c:pt>
                <c:pt idx="6823">
                  <c:v>-4.7194745791519388</c:v>
                </c:pt>
                <c:pt idx="6824">
                  <c:v>-4.7194745791519388</c:v>
                </c:pt>
                <c:pt idx="6825">
                  <c:v>-4.7194745791519388</c:v>
                </c:pt>
                <c:pt idx="6826">
                  <c:v>-4.7194745791519388</c:v>
                </c:pt>
                <c:pt idx="6827">
                  <c:v>-4.7194745791519388</c:v>
                </c:pt>
                <c:pt idx="6828">
                  <c:v>-4.7194745791519388</c:v>
                </c:pt>
                <c:pt idx="6829">
                  <c:v>-4.7194745791519388</c:v>
                </c:pt>
                <c:pt idx="6830">
                  <c:v>-4.7194745791519388</c:v>
                </c:pt>
                <c:pt idx="6831">
                  <c:v>-4.7194745791519388</c:v>
                </c:pt>
                <c:pt idx="6832">
                  <c:v>-4.7194745791519388</c:v>
                </c:pt>
                <c:pt idx="6833">
                  <c:v>-4.7194745791519388</c:v>
                </c:pt>
                <c:pt idx="6834">
                  <c:v>-4.7194745791519388</c:v>
                </c:pt>
                <c:pt idx="6835">
                  <c:v>-4.7194745791519388</c:v>
                </c:pt>
                <c:pt idx="6836">
                  <c:v>-4.7194745791519388</c:v>
                </c:pt>
                <c:pt idx="6837">
                  <c:v>-4.7194745791519388</c:v>
                </c:pt>
                <c:pt idx="6838">
                  <c:v>-4.7194745791519388</c:v>
                </c:pt>
                <c:pt idx="6839">
                  <c:v>-4.7194745791519388</c:v>
                </c:pt>
                <c:pt idx="6840">
                  <c:v>-4.7194745791519388</c:v>
                </c:pt>
                <c:pt idx="6841">
                  <c:v>-4.7194745791519388</c:v>
                </c:pt>
                <c:pt idx="6842">
                  <c:v>-4.7194745791519388</c:v>
                </c:pt>
                <c:pt idx="6843">
                  <c:v>-4.7194745791519388</c:v>
                </c:pt>
                <c:pt idx="6844">
                  <c:v>-4.7194745791519388</c:v>
                </c:pt>
                <c:pt idx="6845">
                  <c:v>-4.7194745791519388</c:v>
                </c:pt>
                <c:pt idx="6846">
                  <c:v>-4.7194745791519388</c:v>
                </c:pt>
                <c:pt idx="6847">
                  <c:v>-4.7194745791519388</c:v>
                </c:pt>
                <c:pt idx="6848">
                  <c:v>-4.7194745791519388</c:v>
                </c:pt>
                <c:pt idx="6849">
                  <c:v>-4.7194745791519388</c:v>
                </c:pt>
                <c:pt idx="6850">
                  <c:v>-4.7223040003624597</c:v>
                </c:pt>
                <c:pt idx="6851">
                  <c:v>-4.7251334215729806</c:v>
                </c:pt>
                <c:pt idx="6852">
                  <c:v>-4.7279628427835156</c:v>
                </c:pt>
                <c:pt idx="6853">
                  <c:v>-4.7307922639940649</c:v>
                </c:pt>
                <c:pt idx="6854">
                  <c:v>-4.7307922639940649</c:v>
                </c:pt>
                <c:pt idx="6855">
                  <c:v>-4.7307922639940649</c:v>
                </c:pt>
                <c:pt idx="6856">
                  <c:v>-4.7307922639940649</c:v>
                </c:pt>
                <c:pt idx="6857">
                  <c:v>-4.7307922639940649</c:v>
                </c:pt>
                <c:pt idx="6858">
                  <c:v>-4.7307922639940649</c:v>
                </c:pt>
                <c:pt idx="6859">
                  <c:v>-4.7307922639940649</c:v>
                </c:pt>
                <c:pt idx="6860">
                  <c:v>-4.7307922639940649</c:v>
                </c:pt>
                <c:pt idx="6861">
                  <c:v>-4.7307922639940649</c:v>
                </c:pt>
                <c:pt idx="6862">
                  <c:v>-4.7307922639940649</c:v>
                </c:pt>
                <c:pt idx="6863">
                  <c:v>-4.7307922639940649</c:v>
                </c:pt>
                <c:pt idx="6864">
                  <c:v>-4.7307922639940649</c:v>
                </c:pt>
                <c:pt idx="6865">
                  <c:v>-4.7307922639940649</c:v>
                </c:pt>
                <c:pt idx="6866">
                  <c:v>-4.7307922639940649</c:v>
                </c:pt>
                <c:pt idx="6867">
                  <c:v>-4.7307922639940649</c:v>
                </c:pt>
                <c:pt idx="6868">
                  <c:v>-4.7307922639940649</c:v>
                </c:pt>
                <c:pt idx="6869">
                  <c:v>-4.7307922639940649</c:v>
                </c:pt>
                <c:pt idx="6870">
                  <c:v>-4.7307922639940649</c:v>
                </c:pt>
                <c:pt idx="6871">
                  <c:v>-4.7336216852045858</c:v>
                </c:pt>
                <c:pt idx="6872">
                  <c:v>-4.7336216852045858</c:v>
                </c:pt>
                <c:pt idx="6873">
                  <c:v>-4.7336216852045858</c:v>
                </c:pt>
                <c:pt idx="6874">
                  <c:v>-4.7392805276256418</c:v>
                </c:pt>
                <c:pt idx="6875">
                  <c:v>-4.7392805276256418</c:v>
                </c:pt>
                <c:pt idx="6876">
                  <c:v>-4.7392805276256418</c:v>
                </c:pt>
                <c:pt idx="6877">
                  <c:v>-4.7392805276256418</c:v>
                </c:pt>
                <c:pt idx="6878">
                  <c:v>-4.7392805276256418</c:v>
                </c:pt>
                <c:pt idx="6879">
                  <c:v>-4.7392805276256418</c:v>
                </c:pt>
                <c:pt idx="6880">
                  <c:v>-4.7392805276256418</c:v>
                </c:pt>
                <c:pt idx="6881">
                  <c:v>-4.7421099488361769</c:v>
                </c:pt>
                <c:pt idx="6882">
                  <c:v>-4.7421099488361769</c:v>
                </c:pt>
                <c:pt idx="6883">
                  <c:v>-4.7421099488361769</c:v>
                </c:pt>
                <c:pt idx="6884">
                  <c:v>-4.7421099488361769</c:v>
                </c:pt>
                <c:pt idx="6885">
                  <c:v>-4.7421099488361769</c:v>
                </c:pt>
                <c:pt idx="6886">
                  <c:v>-4.7421099488361769</c:v>
                </c:pt>
                <c:pt idx="6887">
                  <c:v>-4.7421099488361769</c:v>
                </c:pt>
                <c:pt idx="6888">
                  <c:v>-4.7421099488362053</c:v>
                </c:pt>
                <c:pt idx="6889">
                  <c:v>-4.7421099488362053</c:v>
                </c:pt>
                <c:pt idx="6890">
                  <c:v>-4.744939370046712</c:v>
                </c:pt>
                <c:pt idx="6891">
                  <c:v>-4.7505982124677679</c:v>
                </c:pt>
                <c:pt idx="6892">
                  <c:v>-4.7534276336782888</c:v>
                </c:pt>
                <c:pt idx="6893">
                  <c:v>-4.7534276336782888</c:v>
                </c:pt>
                <c:pt idx="6894">
                  <c:v>-4.7590864760993163</c:v>
                </c:pt>
                <c:pt idx="6895">
                  <c:v>-4.7590864760993163</c:v>
                </c:pt>
                <c:pt idx="6896">
                  <c:v>-4.7590864760993163</c:v>
                </c:pt>
                <c:pt idx="6897">
                  <c:v>-4.7590864760993163</c:v>
                </c:pt>
                <c:pt idx="6898">
                  <c:v>-4.7590864760993163</c:v>
                </c:pt>
                <c:pt idx="6899">
                  <c:v>-4.7590864760993163</c:v>
                </c:pt>
                <c:pt idx="6900">
                  <c:v>-4.7590864760993163</c:v>
                </c:pt>
                <c:pt idx="6901">
                  <c:v>-4.7590864760993163</c:v>
                </c:pt>
                <c:pt idx="6902">
                  <c:v>-4.7590864760993163</c:v>
                </c:pt>
                <c:pt idx="6903">
                  <c:v>-4.7590864760993163</c:v>
                </c:pt>
                <c:pt idx="6904">
                  <c:v>-4.7590864760993163</c:v>
                </c:pt>
                <c:pt idx="6905">
                  <c:v>-4.7590864760993163</c:v>
                </c:pt>
                <c:pt idx="6906">
                  <c:v>-4.7590864760993163</c:v>
                </c:pt>
                <c:pt idx="6907">
                  <c:v>-4.7590864760993163</c:v>
                </c:pt>
                <c:pt idx="6908">
                  <c:v>-4.7590864760993163</c:v>
                </c:pt>
                <c:pt idx="6909">
                  <c:v>-4.7590864760993163</c:v>
                </c:pt>
                <c:pt idx="6910">
                  <c:v>-4.7590864760993163</c:v>
                </c:pt>
                <c:pt idx="6911">
                  <c:v>-4.7590864760993163</c:v>
                </c:pt>
                <c:pt idx="6912">
                  <c:v>-4.7590864760993163</c:v>
                </c:pt>
                <c:pt idx="6913">
                  <c:v>-4.7590864760993163</c:v>
                </c:pt>
                <c:pt idx="6914">
                  <c:v>-4.7590864760993163</c:v>
                </c:pt>
                <c:pt idx="6915">
                  <c:v>-4.7590864760993163</c:v>
                </c:pt>
                <c:pt idx="6916">
                  <c:v>-4.7590864760993163</c:v>
                </c:pt>
                <c:pt idx="6917">
                  <c:v>-4.7619158973098514</c:v>
                </c:pt>
                <c:pt idx="6918">
                  <c:v>-4.7619158973098514</c:v>
                </c:pt>
                <c:pt idx="6919">
                  <c:v>-4.7619158973098514</c:v>
                </c:pt>
                <c:pt idx="6920">
                  <c:v>-4.7619158973098514</c:v>
                </c:pt>
                <c:pt idx="6921">
                  <c:v>-4.7619158973098514</c:v>
                </c:pt>
                <c:pt idx="6922">
                  <c:v>-4.7619158973098514</c:v>
                </c:pt>
                <c:pt idx="6923">
                  <c:v>-4.7619158973098514</c:v>
                </c:pt>
                <c:pt idx="6924">
                  <c:v>-4.7619158973098514</c:v>
                </c:pt>
                <c:pt idx="6925">
                  <c:v>-4.7647453185203865</c:v>
                </c:pt>
                <c:pt idx="6926">
                  <c:v>-4.7647453185203865</c:v>
                </c:pt>
                <c:pt idx="6927">
                  <c:v>-4.7647453185203865</c:v>
                </c:pt>
                <c:pt idx="6928">
                  <c:v>-4.7647453185203865</c:v>
                </c:pt>
                <c:pt idx="6929">
                  <c:v>-4.7647453185203865</c:v>
                </c:pt>
                <c:pt idx="6930">
                  <c:v>-4.7647453185203865</c:v>
                </c:pt>
                <c:pt idx="6931">
                  <c:v>-4.7647453185203865</c:v>
                </c:pt>
                <c:pt idx="6932">
                  <c:v>-4.7647453185203865</c:v>
                </c:pt>
                <c:pt idx="6933">
                  <c:v>-4.7647453185203865</c:v>
                </c:pt>
                <c:pt idx="6934">
                  <c:v>-4.7675747397309074</c:v>
                </c:pt>
                <c:pt idx="6935">
                  <c:v>-4.7704041609414425</c:v>
                </c:pt>
                <c:pt idx="6936">
                  <c:v>-4.7732335821519349</c:v>
                </c:pt>
                <c:pt idx="6937">
                  <c:v>-4.7732335821519349</c:v>
                </c:pt>
                <c:pt idx="6938">
                  <c:v>-4.7732335821519349</c:v>
                </c:pt>
                <c:pt idx="6939">
                  <c:v>-4.7732335821519349</c:v>
                </c:pt>
                <c:pt idx="6940">
                  <c:v>-4.7732335821519349</c:v>
                </c:pt>
                <c:pt idx="6941">
                  <c:v>-4.7732335821519349</c:v>
                </c:pt>
                <c:pt idx="6942">
                  <c:v>-4.7732335821519349</c:v>
                </c:pt>
                <c:pt idx="6943">
                  <c:v>-4.7732335821519349</c:v>
                </c:pt>
                <c:pt idx="6944">
                  <c:v>-4.7760630033624274</c:v>
                </c:pt>
                <c:pt idx="6945">
                  <c:v>-4.7760630033624274</c:v>
                </c:pt>
                <c:pt idx="6946">
                  <c:v>-4.7817218457834834</c:v>
                </c:pt>
                <c:pt idx="6947">
                  <c:v>-4.7817218457834834</c:v>
                </c:pt>
                <c:pt idx="6948">
                  <c:v>-4.7817218457834834</c:v>
                </c:pt>
                <c:pt idx="6949">
                  <c:v>-4.7817218457834834</c:v>
                </c:pt>
                <c:pt idx="6950">
                  <c:v>-4.7817218457834834</c:v>
                </c:pt>
                <c:pt idx="6951">
                  <c:v>-4.7817218457834834</c:v>
                </c:pt>
                <c:pt idx="6952">
                  <c:v>-4.7817218457834834</c:v>
                </c:pt>
                <c:pt idx="6953">
                  <c:v>-4.7817218457835118</c:v>
                </c:pt>
                <c:pt idx="6954">
                  <c:v>-4.7817218457835118</c:v>
                </c:pt>
                <c:pt idx="6955">
                  <c:v>-4.7845512669940469</c:v>
                </c:pt>
                <c:pt idx="6956">
                  <c:v>-4.7873806882045677</c:v>
                </c:pt>
                <c:pt idx="6957">
                  <c:v>-4.7873806882045677</c:v>
                </c:pt>
                <c:pt idx="6958">
                  <c:v>-4.7873806882045677</c:v>
                </c:pt>
                <c:pt idx="6959">
                  <c:v>-4.7873806882045677</c:v>
                </c:pt>
                <c:pt idx="6960">
                  <c:v>-4.7873806882045677</c:v>
                </c:pt>
                <c:pt idx="6961">
                  <c:v>-4.7873806882045677</c:v>
                </c:pt>
                <c:pt idx="6962">
                  <c:v>-4.7873806882045677</c:v>
                </c:pt>
                <c:pt idx="6963">
                  <c:v>-4.7873806882045677</c:v>
                </c:pt>
                <c:pt idx="6964">
                  <c:v>-4.7873806882045677</c:v>
                </c:pt>
                <c:pt idx="6965">
                  <c:v>-4.7873806882045677</c:v>
                </c:pt>
                <c:pt idx="6966">
                  <c:v>-4.7902101094151028</c:v>
                </c:pt>
                <c:pt idx="6967">
                  <c:v>-4.7930395306255953</c:v>
                </c:pt>
                <c:pt idx="6968">
                  <c:v>-4.7958689518361304</c:v>
                </c:pt>
                <c:pt idx="6969">
                  <c:v>-4.8015277942571863</c:v>
                </c:pt>
                <c:pt idx="6970">
                  <c:v>-4.8015277942571863</c:v>
                </c:pt>
                <c:pt idx="6971">
                  <c:v>-4.8015277942571863</c:v>
                </c:pt>
                <c:pt idx="6972">
                  <c:v>-4.8015277942571863</c:v>
                </c:pt>
                <c:pt idx="6973">
                  <c:v>-4.8043572154677214</c:v>
                </c:pt>
                <c:pt idx="6974">
                  <c:v>-4.8043572154677214</c:v>
                </c:pt>
                <c:pt idx="6975">
                  <c:v>-4.8071866366782139</c:v>
                </c:pt>
                <c:pt idx="6976">
                  <c:v>-4.810016057888749</c:v>
                </c:pt>
                <c:pt idx="6977">
                  <c:v>-4.810016057888749</c:v>
                </c:pt>
                <c:pt idx="6978">
                  <c:v>-4.810016057888749</c:v>
                </c:pt>
                <c:pt idx="6979">
                  <c:v>-4.810016057888749</c:v>
                </c:pt>
                <c:pt idx="6980">
                  <c:v>-4.810016057888749</c:v>
                </c:pt>
                <c:pt idx="6981">
                  <c:v>-4.810016057888749</c:v>
                </c:pt>
                <c:pt idx="6982">
                  <c:v>-4.8128454790992414</c:v>
                </c:pt>
                <c:pt idx="6983">
                  <c:v>-4.8156749003097765</c:v>
                </c:pt>
                <c:pt idx="6984">
                  <c:v>-4.8156749003097765</c:v>
                </c:pt>
                <c:pt idx="6985">
                  <c:v>-4.8156749003097765</c:v>
                </c:pt>
                <c:pt idx="6986">
                  <c:v>-4.8156749003097765</c:v>
                </c:pt>
                <c:pt idx="6987">
                  <c:v>-4.8156749003097765</c:v>
                </c:pt>
                <c:pt idx="6988">
                  <c:v>-4.8156749003097765</c:v>
                </c:pt>
                <c:pt idx="6989">
                  <c:v>-4.8156749003097765</c:v>
                </c:pt>
                <c:pt idx="6990">
                  <c:v>-4.8156749003097765</c:v>
                </c:pt>
                <c:pt idx="6991">
                  <c:v>-4.8156749003097765</c:v>
                </c:pt>
                <c:pt idx="6992">
                  <c:v>-4.8156749003097765</c:v>
                </c:pt>
                <c:pt idx="6993">
                  <c:v>-4.8185043215202974</c:v>
                </c:pt>
                <c:pt idx="6994">
                  <c:v>-4.8213337427308325</c:v>
                </c:pt>
                <c:pt idx="6995">
                  <c:v>-4.82699258515186</c:v>
                </c:pt>
                <c:pt idx="6996">
                  <c:v>-4.8298220063623809</c:v>
                </c:pt>
                <c:pt idx="6997">
                  <c:v>-4.832651427572916</c:v>
                </c:pt>
                <c:pt idx="6998">
                  <c:v>-4.832651427572916</c:v>
                </c:pt>
                <c:pt idx="6999">
                  <c:v>-4.832651427572916</c:v>
                </c:pt>
                <c:pt idx="7000">
                  <c:v>-4.832651427572916</c:v>
                </c:pt>
                <c:pt idx="7001">
                  <c:v>-4.832651427572916</c:v>
                </c:pt>
                <c:pt idx="7002">
                  <c:v>-4.832651427572916</c:v>
                </c:pt>
                <c:pt idx="7003">
                  <c:v>-4.8326514275729444</c:v>
                </c:pt>
                <c:pt idx="7004">
                  <c:v>-4.8326514275729444</c:v>
                </c:pt>
                <c:pt idx="7005">
                  <c:v>-4.8326514275729444</c:v>
                </c:pt>
                <c:pt idx="7006">
                  <c:v>-4.8326514275729728</c:v>
                </c:pt>
                <c:pt idx="7007">
                  <c:v>-4.8326514275729728</c:v>
                </c:pt>
                <c:pt idx="7008">
                  <c:v>-4.8326514275730013</c:v>
                </c:pt>
                <c:pt idx="7009">
                  <c:v>-4.8326514275730013</c:v>
                </c:pt>
                <c:pt idx="7010">
                  <c:v>-4.8354808487834937</c:v>
                </c:pt>
                <c:pt idx="7011">
                  <c:v>-4.8354808487834937</c:v>
                </c:pt>
                <c:pt idx="7012">
                  <c:v>-4.8354808487834937</c:v>
                </c:pt>
                <c:pt idx="7013">
                  <c:v>-4.8354808487834937</c:v>
                </c:pt>
                <c:pt idx="7014">
                  <c:v>-4.8354808487834937</c:v>
                </c:pt>
                <c:pt idx="7015">
                  <c:v>-4.8354808487834937</c:v>
                </c:pt>
                <c:pt idx="7016">
                  <c:v>-4.8354808487834937</c:v>
                </c:pt>
                <c:pt idx="7017">
                  <c:v>-4.8354808487834937</c:v>
                </c:pt>
                <c:pt idx="7018">
                  <c:v>-4.8354808487834937</c:v>
                </c:pt>
                <c:pt idx="7019">
                  <c:v>-4.8354808487834937</c:v>
                </c:pt>
                <c:pt idx="7020">
                  <c:v>-4.8354808487834937</c:v>
                </c:pt>
                <c:pt idx="7021">
                  <c:v>-4.8354808487834937</c:v>
                </c:pt>
                <c:pt idx="7022">
                  <c:v>-4.8383102699940146</c:v>
                </c:pt>
                <c:pt idx="7023">
                  <c:v>-4.8411396912045497</c:v>
                </c:pt>
                <c:pt idx="7024">
                  <c:v>-4.8467985336255772</c:v>
                </c:pt>
                <c:pt idx="7025">
                  <c:v>-4.8467985336255772</c:v>
                </c:pt>
                <c:pt idx="7026">
                  <c:v>-4.8467985336256056</c:v>
                </c:pt>
                <c:pt idx="7027">
                  <c:v>-4.8467985336256056</c:v>
                </c:pt>
                <c:pt idx="7028">
                  <c:v>-4.8467985336256056</c:v>
                </c:pt>
                <c:pt idx="7029">
                  <c:v>-4.8467985336256056</c:v>
                </c:pt>
                <c:pt idx="7030">
                  <c:v>-4.8467985336256056</c:v>
                </c:pt>
                <c:pt idx="7031">
                  <c:v>-4.8467985336256056</c:v>
                </c:pt>
                <c:pt idx="7032">
                  <c:v>-4.8581162184676892</c:v>
                </c:pt>
                <c:pt idx="7033">
                  <c:v>-4.866604482099266</c:v>
                </c:pt>
                <c:pt idx="7034">
                  <c:v>-4.8779221669413495</c:v>
                </c:pt>
                <c:pt idx="7035">
                  <c:v>-4.8920692729939539</c:v>
                </c:pt>
                <c:pt idx="7036">
                  <c:v>-4.8920692729939539</c:v>
                </c:pt>
                <c:pt idx="7037">
                  <c:v>-4.8920692729939539</c:v>
                </c:pt>
                <c:pt idx="7038">
                  <c:v>-4.8920692729939539</c:v>
                </c:pt>
                <c:pt idx="7039">
                  <c:v>-4.8920692729939539</c:v>
                </c:pt>
                <c:pt idx="7040">
                  <c:v>-4.8920692729939539</c:v>
                </c:pt>
                <c:pt idx="7041">
                  <c:v>-4.8948986942044748</c:v>
                </c:pt>
                <c:pt idx="7042">
                  <c:v>-4.8948986942044748</c:v>
                </c:pt>
                <c:pt idx="7043">
                  <c:v>-4.9062163790465583</c:v>
                </c:pt>
                <c:pt idx="7044">
                  <c:v>-4.9062163790465583</c:v>
                </c:pt>
                <c:pt idx="7045">
                  <c:v>-4.9062163790465583</c:v>
                </c:pt>
                <c:pt idx="7046">
                  <c:v>-4.9062163790465583</c:v>
                </c:pt>
                <c:pt idx="7047">
                  <c:v>-4.9062163790465583</c:v>
                </c:pt>
                <c:pt idx="7048">
                  <c:v>-4.9062163790465583</c:v>
                </c:pt>
                <c:pt idx="7049">
                  <c:v>-4.9062163790465583</c:v>
                </c:pt>
                <c:pt idx="7050">
                  <c:v>-4.9062163790465583</c:v>
                </c:pt>
                <c:pt idx="7051">
                  <c:v>-4.9062163790465583</c:v>
                </c:pt>
                <c:pt idx="7052">
                  <c:v>-4.9062163790465583</c:v>
                </c:pt>
                <c:pt idx="7053">
                  <c:v>-4.9062163790465583</c:v>
                </c:pt>
                <c:pt idx="7054">
                  <c:v>-4.9062163790465583</c:v>
                </c:pt>
                <c:pt idx="7055">
                  <c:v>-4.9062163790465583</c:v>
                </c:pt>
                <c:pt idx="7056">
                  <c:v>-4.9062163790465583</c:v>
                </c:pt>
                <c:pt idx="7057">
                  <c:v>-4.9062163790465583</c:v>
                </c:pt>
                <c:pt idx="7058">
                  <c:v>-4.9062163790465583</c:v>
                </c:pt>
                <c:pt idx="7059">
                  <c:v>-4.9062163790465583</c:v>
                </c:pt>
                <c:pt idx="7060">
                  <c:v>-4.9062163790465583</c:v>
                </c:pt>
                <c:pt idx="7061">
                  <c:v>-4.9203634850991769</c:v>
                </c:pt>
                <c:pt idx="7062">
                  <c:v>-4.9288517487307537</c:v>
                </c:pt>
                <c:pt idx="7063">
                  <c:v>-4.9288517487307537</c:v>
                </c:pt>
                <c:pt idx="7064">
                  <c:v>-4.9288517487307537</c:v>
                </c:pt>
                <c:pt idx="7065">
                  <c:v>-4.9288517487307537</c:v>
                </c:pt>
                <c:pt idx="7066">
                  <c:v>-4.9288517487307537</c:v>
                </c:pt>
                <c:pt idx="7067">
                  <c:v>-4.9288517487307537</c:v>
                </c:pt>
                <c:pt idx="7068">
                  <c:v>-4.9288517487307537</c:v>
                </c:pt>
                <c:pt idx="7069">
                  <c:v>-4.9288517487307537</c:v>
                </c:pt>
                <c:pt idx="7070">
                  <c:v>-4.9288517487307537</c:v>
                </c:pt>
                <c:pt idx="7071">
                  <c:v>-4.9288517487307537</c:v>
                </c:pt>
                <c:pt idx="7072">
                  <c:v>-4.9288517487307537</c:v>
                </c:pt>
                <c:pt idx="7073">
                  <c:v>-4.9288517487307537</c:v>
                </c:pt>
                <c:pt idx="7074">
                  <c:v>-4.9288517487307537</c:v>
                </c:pt>
                <c:pt idx="7075">
                  <c:v>-4.9288517487307537</c:v>
                </c:pt>
                <c:pt idx="7076">
                  <c:v>-4.9288517487307537</c:v>
                </c:pt>
                <c:pt idx="7077">
                  <c:v>-4.9288517487307537</c:v>
                </c:pt>
                <c:pt idx="7078">
                  <c:v>-4.9288517487307537</c:v>
                </c:pt>
                <c:pt idx="7079">
                  <c:v>-4.9288517487307537</c:v>
                </c:pt>
                <c:pt idx="7080">
                  <c:v>-4.9288517487307537</c:v>
                </c:pt>
                <c:pt idx="7081">
                  <c:v>-4.9288517487307537</c:v>
                </c:pt>
                <c:pt idx="7082">
                  <c:v>-4.9288517487307537</c:v>
                </c:pt>
                <c:pt idx="7083">
                  <c:v>-4.9288517487307537</c:v>
                </c:pt>
                <c:pt idx="7084">
                  <c:v>-4.9288517487307537</c:v>
                </c:pt>
                <c:pt idx="7085">
                  <c:v>-4.9288517487307537</c:v>
                </c:pt>
                <c:pt idx="7086">
                  <c:v>-4.9288517487307537</c:v>
                </c:pt>
                <c:pt idx="7087">
                  <c:v>-4.9288517487307537</c:v>
                </c:pt>
                <c:pt idx="7088">
                  <c:v>-4.9288517487307537</c:v>
                </c:pt>
                <c:pt idx="7089">
                  <c:v>-4.9288517487307537</c:v>
                </c:pt>
                <c:pt idx="7090">
                  <c:v>-4.9316811699412746</c:v>
                </c:pt>
                <c:pt idx="7091">
                  <c:v>-4.9316811699412746</c:v>
                </c:pt>
                <c:pt idx="7092">
                  <c:v>-4.9316811699412746</c:v>
                </c:pt>
                <c:pt idx="7093">
                  <c:v>-4.9316811699412746</c:v>
                </c:pt>
                <c:pt idx="7094">
                  <c:v>-4.9316811699412746</c:v>
                </c:pt>
                <c:pt idx="7095">
                  <c:v>-4.9316811699412746</c:v>
                </c:pt>
                <c:pt idx="7096">
                  <c:v>-4.9316811699412746</c:v>
                </c:pt>
                <c:pt idx="7097">
                  <c:v>-4.9345105911517955</c:v>
                </c:pt>
                <c:pt idx="7098">
                  <c:v>-4.9373400123623021</c:v>
                </c:pt>
                <c:pt idx="7099">
                  <c:v>-4.9373400123623021</c:v>
                </c:pt>
                <c:pt idx="7100">
                  <c:v>-4.940169433572823</c:v>
                </c:pt>
                <c:pt idx="7101">
                  <c:v>-4.940169433572823</c:v>
                </c:pt>
                <c:pt idx="7102">
                  <c:v>-4.940169433572823</c:v>
                </c:pt>
                <c:pt idx="7103">
                  <c:v>-4.940169433572823</c:v>
                </c:pt>
                <c:pt idx="7104">
                  <c:v>-4.9429988547833439</c:v>
                </c:pt>
                <c:pt idx="7105">
                  <c:v>-4.9429988547833439</c:v>
                </c:pt>
                <c:pt idx="7106">
                  <c:v>-4.9458282759938648</c:v>
                </c:pt>
                <c:pt idx="7107">
                  <c:v>-4.9486576972043856</c:v>
                </c:pt>
                <c:pt idx="7108">
                  <c:v>-4.9486576972043856</c:v>
                </c:pt>
                <c:pt idx="7109">
                  <c:v>-4.9486576972043856</c:v>
                </c:pt>
                <c:pt idx="7110">
                  <c:v>-4.9486576972043856</c:v>
                </c:pt>
                <c:pt idx="7111">
                  <c:v>-4.9486576972043856</c:v>
                </c:pt>
                <c:pt idx="7112">
                  <c:v>-4.9486576972043856</c:v>
                </c:pt>
                <c:pt idx="7113">
                  <c:v>-4.9486576972043856</c:v>
                </c:pt>
                <c:pt idx="7114">
                  <c:v>-4.9486576972043856</c:v>
                </c:pt>
                <c:pt idx="7115">
                  <c:v>-4.9514871184149065</c:v>
                </c:pt>
                <c:pt idx="7116">
                  <c:v>-4.9543165396254132</c:v>
                </c:pt>
                <c:pt idx="7117">
                  <c:v>-4.9543165396254132</c:v>
                </c:pt>
                <c:pt idx="7118">
                  <c:v>-4.9571459608359483</c:v>
                </c:pt>
                <c:pt idx="7119">
                  <c:v>-4.96280480325699</c:v>
                </c:pt>
                <c:pt idx="7120">
                  <c:v>-4.96280480325699</c:v>
                </c:pt>
                <c:pt idx="7121">
                  <c:v>-4.96280480325699</c:v>
                </c:pt>
                <c:pt idx="7122">
                  <c:v>-4.96280480325699</c:v>
                </c:pt>
                <c:pt idx="7123">
                  <c:v>-4.96280480325699</c:v>
                </c:pt>
                <c:pt idx="7124">
                  <c:v>-4.96280480325699</c:v>
                </c:pt>
                <c:pt idx="7125">
                  <c:v>-4.96280480325699</c:v>
                </c:pt>
                <c:pt idx="7126">
                  <c:v>-4.9656342244675251</c:v>
                </c:pt>
                <c:pt idx="7127">
                  <c:v>-4.968463645678046</c:v>
                </c:pt>
                <c:pt idx="7128">
                  <c:v>-4.9712930668885669</c:v>
                </c:pt>
                <c:pt idx="7129">
                  <c:v>-4.974122488099102</c:v>
                </c:pt>
                <c:pt idx="7130">
                  <c:v>-4.9769519093096513</c:v>
                </c:pt>
                <c:pt idx="7131">
                  <c:v>-4.9769519093096513</c:v>
                </c:pt>
                <c:pt idx="7132">
                  <c:v>-4.9769519093096513</c:v>
                </c:pt>
                <c:pt idx="7133">
                  <c:v>-4.9769519093096513</c:v>
                </c:pt>
                <c:pt idx="7134">
                  <c:v>-4.9769519093096513</c:v>
                </c:pt>
                <c:pt idx="7135">
                  <c:v>-4.9769519093096513</c:v>
                </c:pt>
                <c:pt idx="7136">
                  <c:v>-4.9769519093096513</c:v>
                </c:pt>
                <c:pt idx="7137">
                  <c:v>-4.9769519093096513</c:v>
                </c:pt>
                <c:pt idx="7138">
                  <c:v>-4.9769519093096513</c:v>
                </c:pt>
                <c:pt idx="7139">
                  <c:v>-4.9769519093096513</c:v>
                </c:pt>
                <c:pt idx="7140">
                  <c:v>-4.9797813305201721</c:v>
                </c:pt>
                <c:pt idx="7141">
                  <c:v>-4.9797813305201721</c:v>
                </c:pt>
                <c:pt idx="7142">
                  <c:v>-4.9797813305201721</c:v>
                </c:pt>
                <c:pt idx="7143">
                  <c:v>-4.9797813305201721</c:v>
                </c:pt>
                <c:pt idx="7144">
                  <c:v>-4.9797813305201721</c:v>
                </c:pt>
                <c:pt idx="7145">
                  <c:v>-4.9797813305201721</c:v>
                </c:pt>
                <c:pt idx="7146">
                  <c:v>-4.982610751730693</c:v>
                </c:pt>
                <c:pt idx="7147">
                  <c:v>-4.982610751730693</c:v>
                </c:pt>
                <c:pt idx="7148">
                  <c:v>-4.9854401729412139</c:v>
                </c:pt>
                <c:pt idx="7149">
                  <c:v>-4.9854401729412139</c:v>
                </c:pt>
                <c:pt idx="7150">
                  <c:v>-4.9854401729412139</c:v>
                </c:pt>
                <c:pt idx="7151">
                  <c:v>-4.9854401729412139</c:v>
                </c:pt>
                <c:pt idx="7152">
                  <c:v>-4.9910990153622699</c:v>
                </c:pt>
                <c:pt idx="7153">
                  <c:v>-4.9910990153622699</c:v>
                </c:pt>
                <c:pt idx="7154">
                  <c:v>-4.9910990153622699</c:v>
                </c:pt>
                <c:pt idx="7155">
                  <c:v>-4.9939284365728049</c:v>
                </c:pt>
                <c:pt idx="7156">
                  <c:v>-4.9939284365728049</c:v>
                </c:pt>
                <c:pt idx="7157">
                  <c:v>-4.9939284365728192</c:v>
                </c:pt>
                <c:pt idx="7158">
                  <c:v>-4.9967578577833258</c:v>
                </c:pt>
                <c:pt idx="7159">
                  <c:v>-4.9967578577833258</c:v>
                </c:pt>
                <c:pt idx="7160">
                  <c:v>-4.9967578577833258</c:v>
                </c:pt>
                <c:pt idx="7161">
                  <c:v>-4.9967578577833258</c:v>
                </c:pt>
                <c:pt idx="7162">
                  <c:v>-4.9967578577833258</c:v>
                </c:pt>
                <c:pt idx="7163">
                  <c:v>-4.9967578577833258</c:v>
                </c:pt>
                <c:pt idx="7164">
                  <c:v>-4.9967578577833258</c:v>
                </c:pt>
                <c:pt idx="7165">
                  <c:v>-4.9967578577833258</c:v>
                </c:pt>
                <c:pt idx="7166">
                  <c:v>-4.9967578577833258</c:v>
                </c:pt>
                <c:pt idx="7167">
                  <c:v>-4.9995872789938467</c:v>
                </c:pt>
                <c:pt idx="7168">
                  <c:v>-4.9995872789938467</c:v>
                </c:pt>
                <c:pt idx="7169">
                  <c:v>-5.0109049638359302</c:v>
                </c:pt>
                <c:pt idx="7170">
                  <c:v>-5.0222226486780421</c:v>
                </c:pt>
                <c:pt idx="7171">
                  <c:v>-5.025052069888563</c:v>
                </c:pt>
                <c:pt idx="7172">
                  <c:v>-5.025052069888563</c:v>
                </c:pt>
                <c:pt idx="7173">
                  <c:v>-5.0278814910990839</c:v>
                </c:pt>
                <c:pt idx="7174">
                  <c:v>-5.0278814910990839</c:v>
                </c:pt>
                <c:pt idx="7175">
                  <c:v>-5.0278814910990839</c:v>
                </c:pt>
                <c:pt idx="7176">
                  <c:v>-5.0278814910990839</c:v>
                </c:pt>
                <c:pt idx="7177">
                  <c:v>-5.0278814910990839</c:v>
                </c:pt>
                <c:pt idx="7178">
                  <c:v>-5.0278814910990839</c:v>
                </c:pt>
                <c:pt idx="7179">
                  <c:v>-5.0278814910990839</c:v>
                </c:pt>
                <c:pt idx="7180">
                  <c:v>-5.0335403335201399</c:v>
                </c:pt>
                <c:pt idx="7181">
                  <c:v>-5.0391991759411958</c:v>
                </c:pt>
                <c:pt idx="7182">
                  <c:v>-5.0476874395727584</c:v>
                </c:pt>
                <c:pt idx="7183">
                  <c:v>-5.0561757032043353</c:v>
                </c:pt>
                <c:pt idx="7184">
                  <c:v>-5.0618345456253913</c:v>
                </c:pt>
                <c:pt idx="7185">
                  <c:v>-5.0618345456253913</c:v>
                </c:pt>
                <c:pt idx="7186">
                  <c:v>-5.0618345456253913</c:v>
                </c:pt>
                <c:pt idx="7187">
                  <c:v>-5.0618345456253913</c:v>
                </c:pt>
                <c:pt idx="7188">
                  <c:v>-5.0618345456253913</c:v>
                </c:pt>
                <c:pt idx="7189">
                  <c:v>-5.0618345456253913</c:v>
                </c:pt>
                <c:pt idx="7190">
                  <c:v>-5.0618345456253913</c:v>
                </c:pt>
                <c:pt idx="7191">
                  <c:v>-5.0618345456253913</c:v>
                </c:pt>
                <c:pt idx="7192">
                  <c:v>-5.0618345456253913</c:v>
                </c:pt>
                <c:pt idx="7193">
                  <c:v>-5.0618345456253913</c:v>
                </c:pt>
                <c:pt idx="7194">
                  <c:v>-5.0646639668359121</c:v>
                </c:pt>
                <c:pt idx="7195">
                  <c:v>-5.0674933880464188</c:v>
                </c:pt>
                <c:pt idx="7196">
                  <c:v>-5.0703228092569397</c:v>
                </c:pt>
                <c:pt idx="7197">
                  <c:v>-5.0731522304674463</c:v>
                </c:pt>
                <c:pt idx="7198">
                  <c:v>-5.0759816516779814</c:v>
                </c:pt>
                <c:pt idx="7199">
                  <c:v>-5.0759816516779814</c:v>
                </c:pt>
                <c:pt idx="7200">
                  <c:v>-5.0759816516779814</c:v>
                </c:pt>
                <c:pt idx="7201">
                  <c:v>-5.0759816516779814</c:v>
                </c:pt>
                <c:pt idx="7202">
                  <c:v>-5.0759816516779814</c:v>
                </c:pt>
                <c:pt idx="7203">
                  <c:v>-5.0759816516779814</c:v>
                </c:pt>
                <c:pt idx="7204">
                  <c:v>-5.0759816516779814</c:v>
                </c:pt>
                <c:pt idx="7205">
                  <c:v>-5.0759816516779814</c:v>
                </c:pt>
                <c:pt idx="7206">
                  <c:v>-5.0759816516779814</c:v>
                </c:pt>
                <c:pt idx="7207">
                  <c:v>-5.0759816516779814</c:v>
                </c:pt>
                <c:pt idx="7208">
                  <c:v>-5.0759816516779814</c:v>
                </c:pt>
                <c:pt idx="7209">
                  <c:v>-5.0759816516779814</c:v>
                </c:pt>
                <c:pt idx="7210">
                  <c:v>-5.0759816516779814</c:v>
                </c:pt>
                <c:pt idx="7211">
                  <c:v>-5.0759816516779814</c:v>
                </c:pt>
                <c:pt idx="7212">
                  <c:v>-5.0759816516779814</c:v>
                </c:pt>
                <c:pt idx="7213">
                  <c:v>-5.0788110728885165</c:v>
                </c:pt>
                <c:pt idx="7214">
                  <c:v>-5.0788110728885165</c:v>
                </c:pt>
                <c:pt idx="7215">
                  <c:v>-5.0788110728885165</c:v>
                </c:pt>
                <c:pt idx="7216">
                  <c:v>-5.0788110728885165</c:v>
                </c:pt>
                <c:pt idx="7217">
                  <c:v>-5.0788110728885165</c:v>
                </c:pt>
                <c:pt idx="7218">
                  <c:v>-5.0788110728885165</c:v>
                </c:pt>
                <c:pt idx="7219">
                  <c:v>-5.0788110728885165</c:v>
                </c:pt>
                <c:pt idx="7220">
                  <c:v>-5.0788110728885165</c:v>
                </c:pt>
                <c:pt idx="7221">
                  <c:v>-5.0788110728885165</c:v>
                </c:pt>
                <c:pt idx="7222">
                  <c:v>-5.0788110728885165</c:v>
                </c:pt>
                <c:pt idx="7223">
                  <c:v>-5.0788110728885165</c:v>
                </c:pt>
                <c:pt idx="7224">
                  <c:v>-5.0788110728885165</c:v>
                </c:pt>
                <c:pt idx="7225">
                  <c:v>-5.0816404940990516</c:v>
                </c:pt>
                <c:pt idx="7226">
                  <c:v>-5.0816404940990516</c:v>
                </c:pt>
                <c:pt idx="7227">
                  <c:v>-5.0816404940990516</c:v>
                </c:pt>
                <c:pt idx="7228">
                  <c:v>-5.0816404940990516</c:v>
                </c:pt>
                <c:pt idx="7229">
                  <c:v>-5.0816404940990516</c:v>
                </c:pt>
                <c:pt idx="7230">
                  <c:v>-5.0816404940990516</c:v>
                </c:pt>
                <c:pt idx="7231">
                  <c:v>-5.0816404940990516</c:v>
                </c:pt>
                <c:pt idx="7232">
                  <c:v>-5.0816404940990516</c:v>
                </c:pt>
                <c:pt idx="7233">
                  <c:v>-5.0816404940990516</c:v>
                </c:pt>
                <c:pt idx="7234">
                  <c:v>-5.0872993365200792</c:v>
                </c:pt>
                <c:pt idx="7235">
                  <c:v>-5.0872993365201076</c:v>
                </c:pt>
                <c:pt idx="7236">
                  <c:v>-5.0901287577306142</c:v>
                </c:pt>
                <c:pt idx="7237">
                  <c:v>-5.0901287577306142</c:v>
                </c:pt>
                <c:pt idx="7238">
                  <c:v>-5.0901287577306142</c:v>
                </c:pt>
                <c:pt idx="7239">
                  <c:v>-5.0901287577306142</c:v>
                </c:pt>
                <c:pt idx="7240">
                  <c:v>-5.0901287577306142</c:v>
                </c:pt>
                <c:pt idx="7241">
                  <c:v>-5.0901287577306142</c:v>
                </c:pt>
                <c:pt idx="7242">
                  <c:v>-5.0957876001516418</c:v>
                </c:pt>
                <c:pt idx="7243">
                  <c:v>-5.0957876001516702</c:v>
                </c:pt>
                <c:pt idx="7244">
                  <c:v>-5.0957876001516702</c:v>
                </c:pt>
                <c:pt idx="7245">
                  <c:v>-5.1014464425727262</c:v>
                </c:pt>
                <c:pt idx="7246">
                  <c:v>-5.104275863783247</c:v>
                </c:pt>
                <c:pt idx="7247">
                  <c:v>-5.104275863783247</c:v>
                </c:pt>
                <c:pt idx="7248">
                  <c:v>-5.1071052849937821</c:v>
                </c:pt>
                <c:pt idx="7249">
                  <c:v>-5.1099347062042746</c:v>
                </c:pt>
                <c:pt idx="7250">
                  <c:v>-5.1099347062042746</c:v>
                </c:pt>
                <c:pt idx="7251">
                  <c:v>-5.1099347062042746</c:v>
                </c:pt>
                <c:pt idx="7252">
                  <c:v>-5.1099347062042746</c:v>
                </c:pt>
                <c:pt idx="7253">
                  <c:v>-5.1099347062042746</c:v>
                </c:pt>
                <c:pt idx="7254">
                  <c:v>-5.1099347062042746</c:v>
                </c:pt>
                <c:pt idx="7255">
                  <c:v>-5.1099347062042746</c:v>
                </c:pt>
                <c:pt idx="7256">
                  <c:v>-5.1099347062042746</c:v>
                </c:pt>
                <c:pt idx="7257">
                  <c:v>-5.1099347062042746</c:v>
                </c:pt>
                <c:pt idx="7258">
                  <c:v>-5.1099347062042746</c:v>
                </c:pt>
                <c:pt idx="7259">
                  <c:v>-5.1127641274148097</c:v>
                </c:pt>
                <c:pt idx="7260">
                  <c:v>-5.1127641274148097</c:v>
                </c:pt>
                <c:pt idx="7261">
                  <c:v>-5.1127641274148097</c:v>
                </c:pt>
                <c:pt idx="7262">
                  <c:v>-5.1127641274148097</c:v>
                </c:pt>
                <c:pt idx="7263">
                  <c:v>-5.1127641274148097</c:v>
                </c:pt>
                <c:pt idx="7264">
                  <c:v>-5.1155935486253306</c:v>
                </c:pt>
                <c:pt idx="7265">
                  <c:v>-5.1184229698358656</c:v>
                </c:pt>
                <c:pt idx="7266">
                  <c:v>-5.1184229698358656</c:v>
                </c:pt>
                <c:pt idx="7267">
                  <c:v>-5.1184229698358656</c:v>
                </c:pt>
                <c:pt idx="7268">
                  <c:v>-5.1212523910463581</c:v>
                </c:pt>
                <c:pt idx="7269">
                  <c:v>-5.1212523910463581</c:v>
                </c:pt>
                <c:pt idx="7270">
                  <c:v>-5.1212523910463581</c:v>
                </c:pt>
                <c:pt idx="7271">
                  <c:v>-5.1212523910463581</c:v>
                </c:pt>
                <c:pt idx="7272">
                  <c:v>-5.1212523910463581</c:v>
                </c:pt>
                <c:pt idx="7273">
                  <c:v>-5.1212523910463581</c:v>
                </c:pt>
                <c:pt idx="7274">
                  <c:v>-5.1240818122568932</c:v>
                </c:pt>
                <c:pt idx="7275">
                  <c:v>-5.1297406546779492</c:v>
                </c:pt>
                <c:pt idx="7276">
                  <c:v>-5.1353994970989767</c:v>
                </c:pt>
                <c:pt idx="7277">
                  <c:v>-5.1438877607305535</c:v>
                </c:pt>
                <c:pt idx="7278">
                  <c:v>-5.1495466031516095</c:v>
                </c:pt>
                <c:pt idx="7279">
                  <c:v>-5.1580348667831863</c:v>
                </c:pt>
                <c:pt idx="7280">
                  <c:v>-5.1608642879937072</c:v>
                </c:pt>
                <c:pt idx="7281">
                  <c:v>-5.1665231304147632</c:v>
                </c:pt>
                <c:pt idx="7282">
                  <c:v>-5.1693525516252983</c:v>
                </c:pt>
                <c:pt idx="7283">
                  <c:v>-5.1693525516252983</c:v>
                </c:pt>
                <c:pt idx="7284">
                  <c:v>-5.1693525516253267</c:v>
                </c:pt>
                <c:pt idx="7285">
                  <c:v>-5.1721819728358192</c:v>
                </c:pt>
                <c:pt idx="7286">
                  <c:v>-5.1721819728358192</c:v>
                </c:pt>
                <c:pt idx="7287">
                  <c:v>-5.1721819728358192</c:v>
                </c:pt>
                <c:pt idx="7288">
                  <c:v>-5.1750113940463542</c:v>
                </c:pt>
                <c:pt idx="7289">
                  <c:v>-5.1750113940463542</c:v>
                </c:pt>
                <c:pt idx="7290">
                  <c:v>-5.1750113940463542</c:v>
                </c:pt>
                <c:pt idx="7291">
                  <c:v>-5.1750113940463542</c:v>
                </c:pt>
                <c:pt idx="7292">
                  <c:v>-5.1778408152568751</c:v>
                </c:pt>
                <c:pt idx="7293">
                  <c:v>-5.1778408152568751</c:v>
                </c:pt>
                <c:pt idx="7294">
                  <c:v>-5.1806702364673818</c:v>
                </c:pt>
                <c:pt idx="7295">
                  <c:v>-5.1834996576779027</c:v>
                </c:pt>
                <c:pt idx="7296">
                  <c:v>-5.1834996576779027</c:v>
                </c:pt>
                <c:pt idx="7297">
                  <c:v>-5.1834996576779027</c:v>
                </c:pt>
                <c:pt idx="7298">
                  <c:v>-5.1834996576779027</c:v>
                </c:pt>
                <c:pt idx="7299">
                  <c:v>-5.1834996576779027</c:v>
                </c:pt>
                <c:pt idx="7300">
                  <c:v>-5.1834996576779027</c:v>
                </c:pt>
                <c:pt idx="7301">
                  <c:v>-5.1834996576779027</c:v>
                </c:pt>
                <c:pt idx="7302">
                  <c:v>-5.1863290788884235</c:v>
                </c:pt>
                <c:pt idx="7303">
                  <c:v>-5.1891585000989302</c:v>
                </c:pt>
                <c:pt idx="7304">
                  <c:v>-5.1919879213094511</c:v>
                </c:pt>
                <c:pt idx="7305">
                  <c:v>-5.1948173425199577</c:v>
                </c:pt>
                <c:pt idx="7306">
                  <c:v>-5.1976467637304928</c:v>
                </c:pt>
                <c:pt idx="7307">
                  <c:v>-5.1976467637304928</c:v>
                </c:pt>
                <c:pt idx="7308">
                  <c:v>-5.1976467637304928</c:v>
                </c:pt>
                <c:pt idx="7309">
                  <c:v>-5.1976467637304928</c:v>
                </c:pt>
                <c:pt idx="7310">
                  <c:v>-5.1976467637304928</c:v>
                </c:pt>
                <c:pt idx="7311">
                  <c:v>-5.1976467637304928</c:v>
                </c:pt>
                <c:pt idx="7312">
                  <c:v>-5.1976467637304928</c:v>
                </c:pt>
                <c:pt idx="7313">
                  <c:v>-5.1976467637304928</c:v>
                </c:pt>
                <c:pt idx="7314">
                  <c:v>-5.2004761849409995</c:v>
                </c:pt>
                <c:pt idx="7315">
                  <c:v>-5.2004761849409995</c:v>
                </c:pt>
                <c:pt idx="7316">
                  <c:v>-5.2033056061515346</c:v>
                </c:pt>
                <c:pt idx="7317">
                  <c:v>-5.2033056061515346</c:v>
                </c:pt>
                <c:pt idx="7318">
                  <c:v>-5.2033056061515346</c:v>
                </c:pt>
                <c:pt idx="7319">
                  <c:v>-5.2033056061515346</c:v>
                </c:pt>
                <c:pt idx="7320">
                  <c:v>-5.2033056061515346</c:v>
                </c:pt>
                <c:pt idx="7321">
                  <c:v>-5.2033056061515346</c:v>
                </c:pt>
                <c:pt idx="7322">
                  <c:v>-5.206135027362027</c:v>
                </c:pt>
                <c:pt idx="7323">
                  <c:v>-5.2089644485725621</c:v>
                </c:pt>
                <c:pt idx="7324">
                  <c:v>-5.2089644485725621</c:v>
                </c:pt>
                <c:pt idx="7325">
                  <c:v>-5.2089644485725621</c:v>
                </c:pt>
                <c:pt idx="7326">
                  <c:v>-5.2089644485725621</c:v>
                </c:pt>
                <c:pt idx="7327">
                  <c:v>-5.2117938697830546</c:v>
                </c:pt>
                <c:pt idx="7328">
                  <c:v>-5.2117938697830546</c:v>
                </c:pt>
                <c:pt idx="7329">
                  <c:v>-5.2117938697830546</c:v>
                </c:pt>
                <c:pt idx="7330">
                  <c:v>-5.2117938697830546</c:v>
                </c:pt>
                <c:pt idx="7331">
                  <c:v>-5.2117938697830546</c:v>
                </c:pt>
                <c:pt idx="7332">
                  <c:v>-5.2117938697830546</c:v>
                </c:pt>
                <c:pt idx="7333">
                  <c:v>-5.2117938697830546</c:v>
                </c:pt>
                <c:pt idx="7334">
                  <c:v>-5.2117938697830546</c:v>
                </c:pt>
                <c:pt idx="7335">
                  <c:v>-5.2117938697830546</c:v>
                </c:pt>
                <c:pt idx="7336">
                  <c:v>-5.2117938697830546</c:v>
                </c:pt>
                <c:pt idx="7337">
                  <c:v>-5.2117938697830546</c:v>
                </c:pt>
                <c:pt idx="7338">
                  <c:v>-5.2117938697830546</c:v>
                </c:pt>
                <c:pt idx="7339">
                  <c:v>-5.2117938697830546</c:v>
                </c:pt>
                <c:pt idx="7340">
                  <c:v>-5.2117938697830546</c:v>
                </c:pt>
                <c:pt idx="7341">
                  <c:v>-5.2117938697830546</c:v>
                </c:pt>
                <c:pt idx="7342">
                  <c:v>-5.211793869783083</c:v>
                </c:pt>
                <c:pt idx="7343">
                  <c:v>-5.211793869783083</c:v>
                </c:pt>
                <c:pt idx="7344">
                  <c:v>-5.2146232909935897</c:v>
                </c:pt>
                <c:pt idx="7345">
                  <c:v>-5.2202821334146456</c:v>
                </c:pt>
                <c:pt idx="7346">
                  <c:v>-5.2259409758357016</c:v>
                </c:pt>
                <c:pt idx="7347">
                  <c:v>-5.2259409758357016</c:v>
                </c:pt>
                <c:pt idx="7348">
                  <c:v>-5.2259409758357016</c:v>
                </c:pt>
                <c:pt idx="7349">
                  <c:v>-5.2259409758357016</c:v>
                </c:pt>
                <c:pt idx="7350">
                  <c:v>-5.2259409758357016</c:v>
                </c:pt>
                <c:pt idx="7351">
                  <c:v>-5.2259409758357016</c:v>
                </c:pt>
                <c:pt idx="7352">
                  <c:v>-5.2259409758357016</c:v>
                </c:pt>
                <c:pt idx="7353">
                  <c:v>-5.2259409758357016</c:v>
                </c:pt>
                <c:pt idx="7354">
                  <c:v>-5.22594097583573</c:v>
                </c:pt>
                <c:pt idx="7355">
                  <c:v>-5.22594097583573</c:v>
                </c:pt>
                <c:pt idx="7356">
                  <c:v>-5.22594097583573</c:v>
                </c:pt>
                <c:pt idx="7357">
                  <c:v>-5.22594097583573</c:v>
                </c:pt>
                <c:pt idx="7358">
                  <c:v>-5.2287703970462651</c:v>
                </c:pt>
                <c:pt idx="7359">
                  <c:v>-5.2315998182567576</c:v>
                </c:pt>
                <c:pt idx="7360">
                  <c:v>-5.2344292394672927</c:v>
                </c:pt>
                <c:pt idx="7361">
                  <c:v>-5.2372586606778135</c:v>
                </c:pt>
                <c:pt idx="7362">
                  <c:v>-5.2400880818883486</c:v>
                </c:pt>
                <c:pt idx="7363">
                  <c:v>-5.2400880818883486</c:v>
                </c:pt>
                <c:pt idx="7364">
                  <c:v>-5.2400880818883486</c:v>
                </c:pt>
                <c:pt idx="7365">
                  <c:v>-5.2400880818883486</c:v>
                </c:pt>
                <c:pt idx="7366">
                  <c:v>-5.2400880818883486</c:v>
                </c:pt>
                <c:pt idx="7367">
                  <c:v>-5.2400880818883486</c:v>
                </c:pt>
                <c:pt idx="7368">
                  <c:v>-5.240088081888377</c:v>
                </c:pt>
                <c:pt idx="7369">
                  <c:v>-5.240088081888377</c:v>
                </c:pt>
                <c:pt idx="7370">
                  <c:v>-5.2429175030989263</c:v>
                </c:pt>
                <c:pt idx="7371">
                  <c:v>-5.2429175030989263</c:v>
                </c:pt>
                <c:pt idx="7372">
                  <c:v>-5.2457469243094614</c:v>
                </c:pt>
                <c:pt idx="7373">
                  <c:v>-5.2485763455199823</c:v>
                </c:pt>
                <c:pt idx="7374">
                  <c:v>-5.2542351879410383</c:v>
                </c:pt>
                <c:pt idx="7375">
                  <c:v>-5.2570646091515592</c:v>
                </c:pt>
                <c:pt idx="7376">
                  <c:v>-5.2627234515726151</c:v>
                </c:pt>
                <c:pt idx="7377">
                  <c:v>-5.2655528727831502</c:v>
                </c:pt>
                <c:pt idx="7378">
                  <c:v>-5.2655528727831502</c:v>
                </c:pt>
                <c:pt idx="7379">
                  <c:v>-5.2683822939936427</c:v>
                </c:pt>
                <c:pt idx="7380">
                  <c:v>-5.2683822939936711</c:v>
                </c:pt>
                <c:pt idx="7381">
                  <c:v>-5.2683822939936711</c:v>
                </c:pt>
                <c:pt idx="7382">
                  <c:v>-5.2683822939936711</c:v>
                </c:pt>
                <c:pt idx="7383">
                  <c:v>-5.2683822939936711</c:v>
                </c:pt>
                <c:pt idx="7384">
                  <c:v>-5.2683822939936711</c:v>
                </c:pt>
                <c:pt idx="7385">
                  <c:v>-5.2712117152041635</c:v>
                </c:pt>
                <c:pt idx="7386">
                  <c:v>-5.2740411364146986</c:v>
                </c:pt>
                <c:pt idx="7387">
                  <c:v>-5.2740411364146986</c:v>
                </c:pt>
                <c:pt idx="7388">
                  <c:v>-5.2768705576252195</c:v>
                </c:pt>
                <c:pt idx="7389">
                  <c:v>-5.2796999788357546</c:v>
                </c:pt>
                <c:pt idx="7390">
                  <c:v>-5.2796999788357546</c:v>
                </c:pt>
                <c:pt idx="7391">
                  <c:v>-5.2796999788357546</c:v>
                </c:pt>
                <c:pt idx="7392">
                  <c:v>-5.2853588212567821</c:v>
                </c:pt>
                <c:pt idx="7393">
                  <c:v>-5.2910176636778381</c:v>
                </c:pt>
                <c:pt idx="7394">
                  <c:v>-5.293847084888359</c:v>
                </c:pt>
                <c:pt idx="7395">
                  <c:v>-5.2995059273093865</c:v>
                </c:pt>
                <c:pt idx="7396">
                  <c:v>-5.3023353485199216</c:v>
                </c:pt>
                <c:pt idx="7397">
                  <c:v>-5.3051647697304425</c:v>
                </c:pt>
                <c:pt idx="7398">
                  <c:v>-5.3051647697304425</c:v>
                </c:pt>
                <c:pt idx="7399">
                  <c:v>-5.3079941909409634</c:v>
                </c:pt>
                <c:pt idx="7400">
                  <c:v>-5.3079941909409634</c:v>
                </c:pt>
                <c:pt idx="7401">
                  <c:v>-5.3079941909409634</c:v>
                </c:pt>
                <c:pt idx="7402">
                  <c:v>-5.3079941909409634</c:v>
                </c:pt>
                <c:pt idx="7403">
                  <c:v>-5.3079941909409634</c:v>
                </c:pt>
                <c:pt idx="7404">
                  <c:v>-5.3079941909409634</c:v>
                </c:pt>
                <c:pt idx="7405">
                  <c:v>-5.3108236121514842</c:v>
                </c:pt>
                <c:pt idx="7406">
                  <c:v>-5.3136530333620193</c:v>
                </c:pt>
                <c:pt idx="7407">
                  <c:v>-5.3193118757830611</c:v>
                </c:pt>
                <c:pt idx="7408">
                  <c:v>-5.3221412969935962</c:v>
                </c:pt>
                <c:pt idx="7409">
                  <c:v>-5.3221412969935962</c:v>
                </c:pt>
                <c:pt idx="7410">
                  <c:v>-5.3221412969935962</c:v>
                </c:pt>
                <c:pt idx="7411">
                  <c:v>-5.3221412969935962</c:v>
                </c:pt>
                <c:pt idx="7412">
                  <c:v>-5.3221412969935962</c:v>
                </c:pt>
                <c:pt idx="7413">
                  <c:v>-5.3221412969935962</c:v>
                </c:pt>
                <c:pt idx="7414">
                  <c:v>-5.3278001394146521</c:v>
                </c:pt>
                <c:pt idx="7415">
                  <c:v>-5.3362884030462148</c:v>
                </c:pt>
                <c:pt idx="7416">
                  <c:v>-5.3419472454672707</c:v>
                </c:pt>
                <c:pt idx="7417">
                  <c:v>-5.3476060878882983</c:v>
                </c:pt>
                <c:pt idx="7418">
                  <c:v>-5.3504355090988192</c:v>
                </c:pt>
                <c:pt idx="7419">
                  <c:v>-5.3504355090988192</c:v>
                </c:pt>
                <c:pt idx="7420">
                  <c:v>-5.3504355090988192</c:v>
                </c:pt>
                <c:pt idx="7421">
                  <c:v>-5.3504355090988192</c:v>
                </c:pt>
                <c:pt idx="7422">
                  <c:v>-5.3504355090988192</c:v>
                </c:pt>
                <c:pt idx="7423">
                  <c:v>-5.35326493030934</c:v>
                </c:pt>
                <c:pt idx="7424">
                  <c:v>-5.35326493030934</c:v>
                </c:pt>
                <c:pt idx="7425">
                  <c:v>-5.35326493030934</c:v>
                </c:pt>
                <c:pt idx="7426">
                  <c:v>-5.358923772730396</c:v>
                </c:pt>
                <c:pt idx="7427">
                  <c:v>-5.3617531939409311</c:v>
                </c:pt>
                <c:pt idx="7428">
                  <c:v>-5.3702414575724795</c:v>
                </c:pt>
                <c:pt idx="7429">
                  <c:v>-5.3787297212040563</c:v>
                </c:pt>
                <c:pt idx="7430">
                  <c:v>-5.387217984835619</c:v>
                </c:pt>
                <c:pt idx="7431">
                  <c:v>-5.3900474060461399</c:v>
                </c:pt>
                <c:pt idx="7432">
                  <c:v>-5.3957062484671958</c:v>
                </c:pt>
                <c:pt idx="7433">
                  <c:v>-5.3957062484671958</c:v>
                </c:pt>
                <c:pt idx="7434">
                  <c:v>-5.3957062484671958</c:v>
                </c:pt>
                <c:pt idx="7435">
                  <c:v>-5.3957062484671958</c:v>
                </c:pt>
                <c:pt idx="7436">
                  <c:v>-5.3985356696777167</c:v>
                </c:pt>
                <c:pt idx="7437">
                  <c:v>-5.4013650908882518</c:v>
                </c:pt>
                <c:pt idx="7438">
                  <c:v>-5.4013650908882518</c:v>
                </c:pt>
                <c:pt idx="7439">
                  <c:v>-5.4013650908882518</c:v>
                </c:pt>
                <c:pt idx="7440">
                  <c:v>-5.4041945120987869</c:v>
                </c:pt>
                <c:pt idx="7441">
                  <c:v>-5.4041945120987869</c:v>
                </c:pt>
                <c:pt idx="7442">
                  <c:v>-5.4041945120987869</c:v>
                </c:pt>
                <c:pt idx="7443">
                  <c:v>-5.4041945120987869</c:v>
                </c:pt>
                <c:pt idx="7444">
                  <c:v>-5.4041945120987869</c:v>
                </c:pt>
                <c:pt idx="7445">
                  <c:v>-5.4041945120987869</c:v>
                </c:pt>
                <c:pt idx="7446">
                  <c:v>-5.4041945120987869</c:v>
                </c:pt>
                <c:pt idx="7447">
                  <c:v>-5.4041945120987869</c:v>
                </c:pt>
                <c:pt idx="7448">
                  <c:v>-5.4041945120987869</c:v>
                </c:pt>
                <c:pt idx="7449">
                  <c:v>-5.4041945120987869</c:v>
                </c:pt>
                <c:pt idx="7450">
                  <c:v>-5.4041945120987869</c:v>
                </c:pt>
                <c:pt idx="7451">
                  <c:v>-5.4041945120987869</c:v>
                </c:pt>
                <c:pt idx="7452">
                  <c:v>-5.4041945120987869</c:v>
                </c:pt>
                <c:pt idx="7453">
                  <c:v>-5.4041945120987869</c:v>
                </c:pt>
                <c:pt idx="7454">
                  <c:v>-5.4041945120987869</c:v>
                </c:pt>
                <c:pt idx="7455">
                  <c:v>-5.4041945120987869</c:v>
                </c:pt>
                <c:pt idx="7456">
                  <c:v>-5.4041945120987869</c:v>
                </c:pt>
                <c:pt idx="7457">
                  <c:v>-5.4041945120987869</c:v>
                </c:pt>
                <c:pt idx="7458">
                  <c:v>-5.4041945120987869</c:v>
                </c:pt>
                <c:pt idx="7459">
                  <c:v>-5.4041945120987869</c:v>
                </c:pt>
                <c:pt idx="7460">
                  <c:v>-5.4041945120987869</c:v>
                </c:pt>
                <c:pt idx="7461">
                  <c:v>-5.4041945120987869</c:v>
                </c:pt>
                <c:pt idx="7462">
                  <c:v>-5.4041945120987869</c:v>
                </c:pt>
                <c:pt idx="7463">
                  <c:v>-5.4041945120987869</c:v>
                </c:pt>
                <c:pt idx="7464">
                  <c:v>-5.4041945120987869</c:v>
                </c:pt>
                <c:pt idx="7465">
                  <c:v>-5.4041945120987869</c:v>
                </c:pt>
                <c:pt idx="7466">
                  <c:v>-5.4041945120987869</c:v>
                </c:pt>
                <c:pt idx="7467">
                  <c:v>-5.4041945120987869</c:v>
                </c:pt>
                <c:pt idx="7468">
                  <c:v>-5.4041945120987869</c:v>
                </c:pt>
                <c:pt idx="7469">
                  <c:v>-5.4041945120987869</c:v>
                </c:pt>
                <c:pt idx="7470">
                  <c:v>-5.4041945120988153</c:v>
                </c:pt>
                <c:pt idx="7471">
                  <c:v>-5.4041945120988153</c:v>
                </c:pt>
                <c:pt idx="7472">
                  <c:v>-5.4041945120988153</c:v>
                </c:pt>
                <c:pt idx="7473">
                  <c:v>-5.4041945120988153</c:v>
                </c:pt>
                <c:pt idx="7474">
                  <c:v>-5.4041945120988153</c:v>
                </c:pt>
                <c:pt idx="7475">
                  <c:v>-5.4041945120988153</c:v>
                </c:pt>
                <c:pt idx="7476">
                  <c:v>-5.4070239333093362</c:v>
                </c:pt>
                <c:pt idx="7477">
                  <c:v>-5.4070239333093362</c:v>
                </c:pt>
                <c:pt idx="7478">
                  <c:v>-5.4070239333093362</c:v>
                </c:pt>
                <c:pt idx="7479">
                  <c:v>-5.4070239333093362</c:v>
                </c:pt>
                <c:pt idx="7480">
                  <c:v>-5.4070239333093362</c:v>
                </c:pt>
                <c:pt idx="7481">
                  <c:v>-5.4070239333093362</c:v>
                </c:pt>
                <c:pt idx="7482">
                  <c:v>-5.4070239333093362</c:v>
                </c:pt>
                <c:pt idx="7483">
                  <c:v>-5.4070239333093362</c:v>
                </c:pt>
                <c:pt idx="7484">
                  <c:v>-5.4070239333093362</c:v>
                </c:pt>
                <c:pt idx="7485">
                  <c:v>-5.4070239333093362</c:v>
                </c:pt>
                <c:pt idx="7486">
                  <c:v>-5.4070239333093362</c:v>
                </c:pt>
                <c:pt idx="7487">
                  <c:v>-5.4070239333093362</c:v>
                </c:pt>
                <c:pt idx="7488">
                  <c:v>-5.4070239333093362</c:v>
                </c:pt>
                <c:pt idx="7489">
                  <c:v>-5.4070239333093362</c:v>
                </c:pt>
                <c:pt idx="7490">
                  <c:v>-5.4070239333093362</c:v>
                </c:pt>
                <c:pt idx="7491">
                  <c:v>-5.4070239333093362</c:v>
                </c:pt>
                <c:pt idx="7492">
                  <c:v>-5.4070239333093362</c:v>
                </c:pt>
                <c:pt idx="7493">
                  <c:v>-5.415512196940913</c:v>
                </c:pt>
                <c:pt idx="7494">
                  <c:v>-5.4211710393619406</c:v>
                </c:pt>
                <c:pt idx="7495">
                  <c:v>-5.4211710393619406</c:v>
                </c:pt>
                <c:pt idx="7496">
                  <c:v>-5.4211710393619406</c:v>
                </c:pt>
                <c:pt idx="7497">
                  <c:v>-5.4211710393619406</c:v>
                </c:pt>
                <c:pt idx="7498">
                  <c:v>-5.4211710393619406</c:v>
                </c:pt>
                <c:pt idx="7499">
                  <c:v>-5.4211710393619406</c:v>
                </c:pt>
                <c:pt idx="7500">
                  <c:v>-5.4211710393619406</c:v>
                </c:pt>
                <c:pt idx="7501">
                  <c:v>-5.4211710393619406</c:v>
                </c:pt>
                <c:pt idx="7502">
                  <c:v>-5.4211710393619406</c:v>
                </c:pt>
                <c:pt idx="7503">
                  <c:v>-5.4211710393619406</c:v>
                </c:pt>
                <c:pt idx="7504">
                  <c:v>-5.421171039361969</c:v>
                </c:pt>
                <c:pt idx="7505">
                  <c:v>-5.421171039361969</c:v>
                </c:pt>
                <c:pt idx="7506">
                  <c:v>-5.421171039361969</c:v>
                </c:pt>
                <c:pt idx="7507">
                  <c:v>-5.421171039361969</c:v>
                </c:pt>
                <c:pt idx="7508">
                  <c:v>-5.421171039361969</c:v>
                </c:pt>
                <c:pt idx="7509">
                  <c:v>-5.4268298817830249</c:v>
                </c:pt>
                <c:pt idx="7510">
                  <c:v>-5.4324887242040525</c:v>
                </c:pt>
                <c:pt idx="7511">
                  <c:v>-5.4381475666251085</c:v>
                </c:pt>
                <c:pt idx="7512">
                  <c:v>-5.4438064090461644</c:v>
                </c:pt>
                <c:pt idx="7513">
                  <c:v>-5.4494652514672204</c:v>
                </c:pt>
                <c:pt idx="7514">
                  <c:v>-5.4522946726777128</c:v>
                </c:pt>
                <c:pt idx="7515">
                  <c:v>-5.4551240938882479</c:v>
                </c:pt>
                <c:pt idx="7516">
                  <c:v>-5.4579535150987688</c:v>
                </c:pt>
                <c:pt idx="7517">
                  <c:v>-5.4579535150987688</c:v>
                </c:pt>
                <c:pt idx="7518">
                  <c:v>-5.4607829363093039</c:v>
                </c:pt>
                <c:pt idx="7519">
                  <c:v>-5.4664417787303314</c:v>
                </c:pt>
                <c:pt idx="7520">
                  <c:v>-5.4692711999408523</c:v>
                </c:pt>
                <c:pt idx="7521">
                  <c:v>-5.4749300423619083</c:v>
                </c:pt>
                <c:pt idx="7522">
                  <c:v>-5.4834183059934709</c:v>
                </c:pt>
                <c:pt idx="7523">
                  <c:v>-5.4862477272039918</c:v>
                </c:pt>
                <c:pt idx="7524">
                  <c:v>-5.4862477272039918</c:v>
                </c:pt>
                <c:pt idx="7525">
                  <c:v>-5.4862477272039918</c:v>
                </c:pt>
                <c:pt idx="7526">
                  <c:v>-5.4862477272039918</c:v>
                </c:pt>
                <c:pt idx="7527">
                  <c:v>-5.4919065696250335</c:v>
                </c:pt>
                <c:pt idx="7528">
                  <c:v>-5.4975654120460753</c:v>
                </c:pt>
                <c:pt idx="7529">
                  <c:v>-5.503224254467117</c:v>
                </c:pt>
                <c:pt idx="7530">
                  <c:v>-5.5117125180986797</c:v>
                </c:pt>
                <c:pt idx="7531">
                  <c:v>-5.5202007817302565</c:v>
                </c:pt>
                <c:pt idx="7532">
                  <c:v>-5.5202007817302565</c:v>
                </c:pt>
                <c:pt idx="7533">
                  <c:v>-5.5202007817302565</c:v>
                </c:pt>
                <c:pt idx="7534">
                  <c:v>-5.5202007817302565</c:v>
                </c:pt>
                <c:pt idx="7535">
                  <c:v>-5.5202007817302565</c:v>
                </c:pt>
                <c:pt idx="7536">
                  <c:v>-5.5202007817302565</c:v>
                </c:pt>
                <c:pt idx="7537">
                  <c:v>-5.5258596241512983</c:v>
                </c:pt>
                <c:pt idx="7538">
                  <c:v>-5.53151846657234</c:v>
                </c:pt>
                <c:pt idx="7539">
                  <c:v>-5.5400067302039169</c:v>
                </c:pt>
                <c:pt idx="7540">
                  <c:v>-5.5541538362565213</c:v>
                </c:pt>
                <c:pt idx="7541">
                  <c:v>-5.5626420998880839</c:v>
                </c:pt>
                <c:pt idx="7542">
                  <c:v>-5.5626420998880839</c:v>
                </c:pt>
                <c:pt idx="7543">
                  <c:v>-5.5626420998880839</c:v>
                </c:pt>
                <c:pt idx="7544">
                  <c:v>-5.5626420998880839</c:v>
                </c:pt>
                <c:pt idx="7545">
                  <c:v>-5.5626420998880839</c:v>
                </c:pt>
                <c:pt idx="7546">
                  <c:v>-5.5626420998880839</c:v>
                </c:pt>
                <c:pt idx="7547">
                  <c:v>-5.5683009423091399</c:v>
                </c:pt>
                <c:pt idx="7548">
                  <c:v>-5.5767892059407167</c:v>
                </c:pt>
                <c:pt idx="7549">
                  <c:v>-5.5852774695722651</c:v>
                </c:pt>
                <c:pt idx="7550">
                  <c:v>-5.5937657332038562</c:v>
                </c:pt>
                <c:pt idx="7551">
                  <c:v>-5.6022539968354046</c:v>
                </c:pt>
                <c:pt idx="7552">
                  <c:v>-5.6050834180459397</c:v>
                </c:pt>
                <c:pt idx="7553">
                  <c:v>-5.6050834180459397</c:v>
                </c:pt>
                <c:pt idx="7554">
                  <c:v>-5.6050834180459397</c:v>
                </c:pt>
                <c:pt idx="7555">
                  <c:v>-5.6050834180459397</c:v>
                </c:pt>
                <c:pt idx="7556">
                  <c:v>-5.6050834180459397</c:v>
                </c:pt>
                <c:pt idx="7557">
                  <c:v>-5.6050834180459681</c:v>
                </c:pt>
                <c:pt idx="7558">
                  <c:v>-5.6107422604669956</c:v>
                </c:pt>
                <c:pt idx="7559">
                  <c:v>-5.6135716816775165</c:v>
                </c:pt>
                <c:pt idx="7560">
                  <c:v>-5.6135716816775165</c:v>
                </c:pt>
                <c:pt idx="7561">
                  <c:v>-5.6164011028880516</c:v>
                </c:pt>
                <c:pt idx="7562">
                  <c:v>-5.6220599453090792</c:v>
                </c:pt>
                <c:pt idx="7563">
                  <c:v>-5.6248893665196</c:v>
                </c:pt>
                <c:pt idx="7564">
                  <c:v>-5.6277187877301351</c:v>
                </c:pt>
                <c:pt idx="7565">
                  <c:v>-5.6305482089406276</c:v>
                </c:pt>
                <c:pt idx="7566">
                  <c:v>-5.6390364725722186</c:v>
                </c:pt>
                <c:pt idx="7567">
                  <c:v>-5.6418658937827395</c:v>
                </c:pt>
                <c:pt idx="7568">
                  <c:v>-5.6418658937827395</c:v>
                </c:pt>
                <c:pt idx="7569">
                  <c:v>-5.6418658937827395</c:v>
                </c:pt>
                <c:pt idx="7570">
                  <c:v>-5.6446953149932604</c:v>
                </c:pt>
                <c:pt idx="7571">
                  <c:v>-5.6446953149932604</c:v>
                </c:pt>
                <c:pt idx="7572">
                  <c:v>-5.6446953149932604</c:v>
                </c:pt>
                <c:pt idx="7573">
                  <c:v>-5.6475247362037955</c:v>
                </c:pt>
                <c:pt idx="7574">
                  <c:v>-5.6503541574143163</c:v>
                </c:pt>
                <c:pt idx="7575">
                  <c:v>-5.6531835786248514</c:v>
                </c:pt>
                <c:pt idx="7576">
                  <c:v>-5.6531835786248514</c:v>
                </c:pt>
                <c:pt idx="7577">
                  <c:v>-5.6531835786248514</c:v>
                </c:pt>
                <c:pt idx="7578">
                  <c:v>-5.6531835786248514</c:v>
                </c:pt>
                <c:pt idx="7579">
                  <c:v>-5.6531835786248514</c:v>
                </c:pt>
                <c:pt idx="7580">
                  <c:v>-5.6531835786248514</c:v>
                </c:pt>
                <c:pt idx="7581">
                  <c:v>-5.6531835786248514</c:v>
                </c:pt>
                <c:pt idx="7582">
                  <c:v>-5.6560129998353439</c:v>
                </c:pt>
                <c:pt idx="7583">
                  <c:v>-5.6560129998353723</c:v>
                </c:pt>
                <c:pt idx="7584">
                  <c:v>-5.6560129998353723</c:v>
                </c:pt>
                <c:pt idx="7585">
                  <c:v>-5.6560129998353723</c:v>
                </c:pt>
                <c:pt idx="7586">
                  <c:v>-5.6560129998353723</c:v>
                </c:pt>
                <c:pt idx="7587">
                  <c:v>-5.6560129998353723</c:v>
                </c:pt>
                <c:pt idx="7588">
                  <c:v>-5.6560129998353723</c:v>
                </c:pt>
                <c:pt idx="7589">
                  <c:v>-5.6560129998353723</c:v>
                </c:pt>
                <c:pt idx="7590">
                  <c:v>-5.6560129998353723</c:v>
                </c:pt>
                <c:pt idx="7591">
                  <c:v>-5.6560129998353723</c:v>
                </c:pt>
                <c:pt idx="7592">
                  <c:v>-5.6560129998353723</c:v>
                </c:pt>
                <c:pt idx="7593">
                  <c:v>-5.6560129998353723</c:v>
                </c:pt>
                <c:pt idx="7594">
                  <c:v>-5.6560129998353723</c:v>
                </c:pt>
                <c:pt idx="7595">
                  <c:v>-5.6560129998353723</c:v>
                </c:pt>
                <c:pt idx="7596">
                  <c:v>-5.6560129998353723</c:v>
                </c:pt>
                <c:pt idx="7597">
                  <c:v>-5.6588424210459074</c:v>
                </c:pt>
                <c:pt idx="7598">
                  <c:v>-5.6786483695195393</c:v>
                </c:pt>
                <c:pt idx="7599">
                  <c:v>-5.6984543179932139</c:v>
                </c:pt>
                <c:pt idx="7600">
                  <c:v>-5.7069425816247623</c:v>
                </c:pt>
                <c:pt idx="7601">
                  <c:v>-5.7182602664668742</c:v>
                </c:pt>
                <c:pt idx="7602">
                  <c:v>-5.7182602664668742</c:v>
                </c:pt>
                <c:pt idx="7603">
                  <c:v>-5.7182602664668742</c:v>
                </c:pt>
                <c:pt idx="7604">
                  <c:v>-5.7182602664668742</c:v>
                </c:pt>
                <c:pt idx="7605">
                  <c:v>-5.7182602664668742</c:v>
                </c:pt>
                <c:pt idx="7606">
                  <c:v>-5.7182602664668742</c:v>
                </c:pt>
                <c:pt idx="7607">
                  <c:v>-5.7182602664668742</c:v>
                </c:pt>
                <c:pt idx="7608">
                  <c:v>-5.7182602664668742</c:v>
                </c:pt>
                <c:pt idx="7609">
                  <c:v>-5.7182602664668742</c:v>
                </c:pt>
                <c:pt idx="7610">
                  <c:v>-5.7182602664668742</c:v>
                </c:pt>
                <c:pt idx="7611">
                  <c:v>-5.7182602664668742</c:v>
                </c:pt>
                <c:pt idx="7612">
                  <c:v>-5.7182602664668742</c:v>
                </c:pt>
                <c:pt idx="7613">
                  <c:v>-5.7182602664668742</c:v>
                </c:pt>
                <c:pt idx="7614">
                  <c:v>-5.7182602664668742</c:v>
                </c:pt>
                <c:pt idx="7615">
                  <c:v>-5.7182602664668742</c:v>
                </c:pt>
                <c:pt idx="7616">
                  <c:v>-5.7182602664668742</c:v>
                </c:pt>
                <c:pt idx="7617">
                  <c:v>-5.7182602664668742</c:v>
                </c:pt>
                <c:pt idx="7618">
                  <c:v>-5.7182602664668742</c:v>
                </c:pt>
                <c:pt idx="7619">
                  <c:v>-5.7182602664668742</c:v>
                </c:pt>
                <c:pt idx="7620">
                  <c:v>-5.7182602664668742</c:v>
                </c:pt>
                <c:pt idx="7621">
                  <c:v>-5.7182602664668742</c:v>
                </c:pt>
                <c:pt idx="7622">
                  <c:v>-5.7182602664668742</c:v>
                </c:pt>
                <c:pt idx="7623">
                  <c:v>-5.7182602664668742</c:v>
                </c:pt>
                <c:pt idx="7624">
                  <c:v>-5.7182602664668742</c:v>
                </c:pt>
                <c:pt idx="7625">
                  <c:v>-5.7182602664668742</c:v>
                </c:pt>
                <c:pt idx="7626">
                  <c:v>-5.7182602664668742</c:v>
                </c:pt>
                <c:pt idx="7627">
                  <c:v>-5.7182602664668742</c:v>
                </c:pt>
                <c:pt idx="7628">
                  <c:v>-5.7182602664668742</c:v>
                </c:pt>
                <c:pt idx="7629">
                  <c:v>-5.7182602664668742</c:v>
                </c:pt>
                <c:pt idx="7630">
                  <c:v>-5.7182602664668742</c:v>
                </c:pt>
                <c:pt idx="7631">
                  <c:v>-5.7182602664668742</c:v>
                </c:pt>
                <c:pt idx="7632">
                  <c:v>-5.7182602664668742</c:v>
                </c:pt>
                <c:pt idx="7633">
                  <c:v>-5.7182602664668742</c:v>
                </c:pt>
                <c:pt idx="7634">
                  <c:v>-5.7182602664668742</c:v>
                </c:pt>
                <c:pt idx="7635">
                  <c:v>-5.7182602664668742</c:v>
                </c:pt>
                <c:pt idx="7636">
                  <c:v>-5.7182602664668742</c:v>
                </c:pt>
                <c:pt idx="7637">
                  <c:v>-5.7239191088879018</c:v>
                </c:pt>
                <c:pt idx="7638">
                  <c:v>-5.7324073725194928</c:v>
                </c:pt>
                <c:pt idx="7639">
                  <c:v>-5.7352367937299853</c:v>
                </c:pt>
                <c:pt idx="7640">
                  <c:v>-5.7352367937299853</c:v>
                </c:pt>
                <c:pt idx="7641">
                  <c:v>-5.7352367937299853</c:v>
                </c:pt>
                <c:pt idx="7642">
                  <c:v>-5.7352367937299853</c:v>
                </c:pt>
                <c:pt idx="7643">
                  <c:v>-5.7352367937299853</c:v>
                </c:pt>
                <c:pt idx="7644">
                  <c:v>-5.7352367937299853</c:v>
                </c:pt>
                <c:pt idx="7645">
                  <c:v>-5.7352367937299853</c:v>
                </c:pt>
                <c:pt idx="7646">
                  <c:v>-5.7352367937299853</c:v>
                </c:pt>
                <c:pt idx="7647">
                  <c:v>-5.7352367937299853</c:v>
                </c:pt>
                <c:pt idx="7648">
                  <c:v>-5.7352367937299853</c:v>
                </c:pt>
                <c:pt idx="7649">
                  <c:v>-5.7352367937299853</c:v>
                </c:pt>
                <c:pt idx="7650">
                  <c:v>-5.7352367937299853</c:v>
                </c:pt>
                <c:pt idx="7651">
                  <c:v>-5.7352367937299853</c:v>
                </c:pt>
                <c:pt idx="7652">
                  <c:v>-5.7352367937299853</c:v>
                </c:pt>
                <c:pt idx="7653">
                  <c:v>-5.7352367937299853</c:v>
                </c:pt>
                <c:pt idx="7654">
                  <c:v>-5.7352367937299853</c:v>
                </c:pt>
                <c:pt idx="7655">
                  <c:v>-5.7352367937299853</c:v>
                </c:pt>
                <c:pt idx="7656">
                  <c:v>-5.7352367937299853</c:v>
                </c:pt>
                <c:pt idx="7657">
                  <c:v>-5.7380662149405062</c:v>
                </c:pt>
                <c:pt idx="7658">
                  <c:v>-5.7380662149405062</c:v>
                </c:pt>
                <c:pt idx="7659">
                  <c:v>-5.7380662149405062</c:v>
                </c:pt>
                <c:pt idx="7660">
                  <c:v>-5.7408956361510413</c:v>
                </c:pt>
                <c:pt idx="7661">
                  <c:v>-5.7408956361510413</c:v>
                </c:pt>
                <c:pt idx="7662">
                  <c:v>-5.7408956361510413</c:v>
                </c:pt>
                <c:pt idx="7663">
                  <c:v>-5.7408956361510413</c:v>
                </c:pt>
                <c:pt idx="7664">
                  <c:v>-5.7408956361510413</c:v>
                </c:pt>
                <c:pt idx="7665">
                  <c:v>-5.7408956361510413</c:v>
                </c:pt>
                <c:pt idx="7666">
                  <c:v>-5.7437250573615763</c:v>
                </c:pt>
                <c:pt idx="7667">
                  <c:v>-5.7437250573615763</c:v>
                </c:pt>
                <c:pt idx="7668">
                  <c:v>-5.7437250573615763</c:v>
                </c:pt>
                <c:pt idx="7669">
                  <c:v>-5.7437250573615763</c:v>
                </c:pt>
                <c:pt idx="7670">
                  <c:v>-5.7437250573615763</c:v>
                </c:pt>
                <c:pt idx="7671">
                  <c:v>-5.7437250573615763</c:v>
                </c:pt>
                <c:pt idx="7672">
                  <c:v>-5.7437250573615763</c:v>
                </c:pt>
                <c:pt idx="7673">
                  <c:v>-5.7465544785720688</c:v>
                </c:pt>
                <c:pt idx="7674">
                  <c:v>-5.7465544785720972</c:v>
                </c:pt>
                <c:pt idx="7675">
                  <c:v>-5.7465544785720972</c:v>
                </c:pt>
                <c:pt idx="7676">
                  <c:v>-5.7465544785720972</c:v>
                </c:pt>
                <c:pt idx="7677">
                  <c:v>-5.7493838997826323</c:v>
                </c:pt>
                <c:pt idx="7678">
                  <c:v>-5.7493838997826323</c:v>
                </c:pt>
                <c:pt idx="7679">
                  <c:v>-5.7493838997826323</c:v>
                </c:pt>
                <c:pt idx="7680">
                  <c:v>-5.7493838997826323</c:v>
                </c:pt>
                <c:pt idx="7681">
                  <c:v>-5.7522133209931532</c:v>
                </c:pt>
                <c:pt idx="7682">
                  <c:v>-5.7522133209931532</c:v>
                </c:pt>
                <c:pt idx="7683">
                  <c:v>-5.7522133209931532</c:v>
                </c:pt>
                <c:pt idx="7684">
                  <c:v>-5.7550427422036883</c:v>
                </c:pt>
                <c:pt idx="7685">
                  <c:v>-5.7578721634142092</c:v>
                </c:pt>
                <c:pt idx="7686">
                  <c:v>-5.7578721634142092</c:v>
                </c:pt>
                <c:pt idx="7687">
                  <c:v>-5.7607015846247442</c:v>
                </c:pt>
                <c:pt idx="7688">
                  <c:v>-5.7635310058352367</c:v>
                </c:pt>
                <c:pt idx="7689">
                  <c:v>-5.7635310058352367</c:v>
                </c:pt>
                <c:pt idx="7690">
                  <c:v>-5.7635310058352367</c:v>
                </c:pt>
                <c:pt idx="7691">
                  <c:v>-5.7635310058352367</c:v>
                </c:pt>
                <c:pt idx="7692">
                  <c:v>-5.7635310058352367</c:v>
                </c:pt>
                <c:pt idx="7693">
                  <c:v>-5.7635310058352367</c:v>
                </c:pt>
                <c:pt idx="7694">
                  <c:v>-5.7635310058352367</c:v>
                </c:pt>
                <c:pt idx="7695">
                  <c:v>-5.7635310058352367</c:v>
                </c:pt>
                <c:pt idx="7696">
                  <c:v>-5.7635310058352367</c:v>
                </c:pt>
                <c:pt idx="7697">
                  <c:v>-5.7635310058352367</c:v>
                </c:pt>
                <c:pt idx="7698">
                  <c:v>-5.7635310058352367</c:v>
                </c:pt>
                <c:pt idx="7699">
                  <c:v>-5.7635310058352367</c:v>
                </c:pt>
                <c:pt idx="7700">
                  <c:v>-5.7635310058352367</c:v>
                </c:pt>
                <c:pt idx="7701">
                  <c:v>-5.7663604270457718</c:v>
                </c:pt>
                <c:pt idx="7702">
                  <c:v>-5.7720192694668278</c:v>
                </c:pt>
                <c:pt idx="7703">
                  <c:v>-5.7748486906773202</c:v>
                </c:pt>
                <c:pt idx="7704">
                  <c:v>-5.7748486906773202</c:v>
                </c:pt>
                <c:pt idx="7705">
                  <c:v>-5.7748486906773202</c:v>
                </c:pt>
                <c:pt idx="7706">
                  <c:v>-5.7748486906773202</c:v>
                </c:pt>
                <c:pt idx="7707">
                  <c:v>-5.7748486906773202</c:v>
                </c:pt>
                <c:pt idx="7708">
                  <c:v>-5.7748486906773202</c:v>
                </c:pt>
                <c:pt idx="7709">
                  <c:v>-5.7805075330983477</c:v>
                </c:pt>
                <c:pt idx="7710">
                  <c:v>-5.7805075330983477</c:v>
                </c:pt>
                <c:pt idx="7711">
                  <c:v>-5.7805075330983477</c:v>
                </c:pt>
                <c:pt idx="7712">
                  <c:v>-5.7805075330983762</c:v>
                </c:pt>
                <c:pt idx="7713">
                  <c:v>-5.7805075330983762</c:v>
                </c:pt>
                <c:pt idx="7714">
                  <c:v>-5.7805075330983762</c:v>
                </c:pt>
                <c:pt idx="7715">
                  <c:v>-5.7861663755194037</c:v>
                </c:pt>
                <c:pt idx="7716">
                  <c:v>-5.7889957967299246</c:v>
                </c:pt>
                <c:pt idx="7717">
                  <c:v>-5.7918252179404597</c:v>
                </c:pt>
                <c:pt idx="7718">
                  <c:v>-5.7918252179404597</c:v>
                </c:pt>
                <c:pt idx="7719">
                  <c:v>-5.7946546391509806</c:v>
                </c:pt>
                <c:pt idx="7720">
                  <c:v>-5.7946546391509806</c:v>
                </c:pt>
                <c:pt idx="7721">
                  <c:v>-5.7946546391509806</c:v>
                </c:pt>
                <c:pt idx="7722">
                  <c:v>-5.7946546391509806</c:v>
                </c:pt>
                <c:pt idx="7723">
                  <c:v>-5.7974840603615014</c:v>
                </c:pt>
                <c:pt idx="7724">
                  <c:v>-5.7974840603615014</c:v>
                </c:pt>
                <c:pt idx="7725">
                  <c:v>-5.7974840603615014</c:v>
                </c:pt>
                <c:pt idx="7726">
                  <c:v>-5.7974840603615014</c:v>
                </c:pt>
                <c:pt idx="7727">
                  <c:v>-5.7974840603615014</c:v>
                </c:pt>
                <c:pt idx="7728">
                  <c:v>-5.7974840603615014</c:v>
                </c:pt>
                <c:pt idx="7729">
                  <c:v>-5.7974840603615014</c:v>
                </c:pt>
                <c:pt idx="7730">
                  <c:v>-5.7974840603615014</c:v>
                </c:pt>
                <c:pt idx="7731">
                  <c:v>-5.7974840603615014</c:v>
                </c:pt>
                <c:pt idx="7732">
                  <c:v>-5.7974840603615014</c:v>
                </c:pt>
                <c:pt idx="7733">
                  <c:v>-5.7974840603615014</c:v>
                </c:pt>
                <c:pt idx="7734">
                  <c:v>-5.7974840603615014</c:v>
                </c:pt>
                <c:pt idx="7735">
                  <c:v>-5.7974840603615014</c:v>
                </c:pt>
                <c:pt idx="7736">
                  <c:v>-5.7974840603615014</c:v>
                </c:pt>
                <c:pt idx="7737">
                  <c:v>-5.7974840603615014</c:v>
                </c:pt>
                <c:pt idx="7738">
                  <c:v>-5.7974840603615014</c:v>
                </c:pt>
                <c:pt idx="7739">
                  <c:v>-5.7974840603615014</c:v>
                </c:pt>
                <c:pt idx="7740">
                  <c:v>-5.7974840603615014</c:v>
                </c:pt>
                <c:pt idx="7741">
                  <c:v>-5.7974840603615014</c:v>
                </c:pt>
                <c:pt idx="7742">
                  <c:v>-5.7974840603615014</c:v>
                </c:pt>
                <c:pt idx="7743">
                  <c:v>-5.8003134815720365</c:v>
                </c:pt>
                <c:pt idx="7744">
                  <c:v>-5.8003134815720365</c:v>
                </c:pt>
                <c:pt idx="7745">
                  <c:v>-5.8003134815720365</c:v>
                </c:pt>
                <c:pt idx="7746">
                  <c:v>-5.8003134815720365</c:v>
                </c:pt>
                <c:pt idx="7747">
                  <c:v>-5.8003134815720365</c:v>
                </c:pt>
                <c:pt idx="7748">
                  <c:v>-5.8003134815720365</c:v>
                </c:pt>
                <c:pt idx="7749">
                  <c:v>-5.8003134815720365</c:v>
                </c:pt>
                <c:pt idx="7750">
                  <c:v>-5.8003134815720365</c:v>
                </c:pt>
                <c:pt idx="7751">
                  <c:v>-5.8003134815720365</c:v>
                </c:pt>
                <c:pt idx="7752">
                  <c:v>-5.8003134815720365</c:v>
                </c:pt>
                <c:pt idx="7753">
                  <c:v>-5.8003134815720365</c:v>
                </c:pt>
                <c:pt idx="7754">
                  <c:v>-5.8003134815720365</c:v>
                </c:pt>
                <c:pt idx="7755">
                  <c:v>-5.8003134815720365</c:v>
                </c:pt>
                <c:pt idx="7756">
                  <c:v>-5.8003134815720365</c:v>
                </c:pt>
                <c:pt idx="7757">
                  <c:v>-5.8003134815720365</c:v>
                </c:pt>
                <c:pt idx="7758">
                  <c:v>-5.8003134815720365</c:v>
                </c:pt>
                <c:pt idx="7759">
                  <c:v>-5.8003134815720365</c:v>
                </c:pt>
                <c:pt idx="7760">
                  <c:v>-5.8003134815720365</c:v>
                </c:pt>
                <c:pt idx="7761">
                  <c:v>-5.8003134815720365</c:v>
                </c:pt>
                <c:pt idx="7762">
                  <c:v>-5.8003134815720365</c:v>
                </c:pt>
                <c:pt idx="7763">
                  <c:v>-5.8003134815720365</c:v>
                </c:pt>
                <c:pt idx="7764">
                  <c:v>-5.8003134815720365</c:v>
                </c:pt>
                <c:pt idx="7765">
                  <c:v>-5.8003134815720365</c:v>
                </c:pt>
                <c:pt idx="7766">
                  <c:v>-5.8286076936772453</c:v>
                </c:pt>
                <c:pt idx="7767">
                  <c:v>-6.0181789147822862</c:v>
                </c:pt>
                <c:pt idx="7768">
                  <c:v>-6.1737970813610197</c:v>
                </c:pt>
                <c:pt idx="7769">
                  <c:v>-6.4341038327290967</c:v>
                </c:pt>
                <c:pt idx="7770">
                  <c:v>-6.7028988477287363</c:v>
                </c:pt>
                <c:pt idx="7771">
                  <c:v>-6.9122760173073949</c:v>
                </c:pt>
                <c:pt idx="7772">
                  <c:v>-7.0028174960441341</c:v>
                </c:pt>
                <c:pt idx="7773">
                  <c:v>-7.1216531868860962</c:v>
                </c:pt>
                <c:pt idx="7774">
                  <c:v>-7.1952181383596674</c:v>
                </c:pt>
                <c:pt idx="7775">
                  <c:v>-7.1952181383596674</c:v>
                </c:pt>
                <c:pt idx="7776">
                  <c:v>-7.1952181383596674</c:v>
                </c:pt>
                <c:pt idx="7777">
                  <c:v>-7.1952181383596674</c:v>
                </c:pt>
                <c:pt idx="7778">
                  <c:v>-7.1952181383596674</c:v>
                </c:pt>
                <c:pt idx="7779">
                  <c:v>-7.2037064019912442</c:v>
                </c:pt>
                <c:pt idx="7780">
                  <c:v>-7.2121946656228069</c:v>
                </c:pt>
                <c:pt idx="7781">
                  <c:v>-7.2150240868333277</c:v>
                </c:pt>
                <c:pt idx="7782">
                  <c:v>-7.2150240868333277</c:v>
                </c:pt>
                <c:pt idx="7783">
                  <c:v>-7.2150240868333277</c:v>
                </c:pt>
                <c:pt idx="7784">
                  <c:v>-7.2178535080438628</c:v>
                </c:pt>
                <c:pt idx="7785">
                  <c:v>-7.2206829292543553</c:v>
                </c:pt>
                <c:pt idx="7786">
                  <c:v>-7.2206829292543553</c:v>
                </c:pt>
                <c:pt idx="7787">
                  <c:v>-7.2206829292543553</c:v>
                </c:pt>
                <c:pt idx="7788">
                  <c:v>-7.2206829292543553</c:v>
                </c:pt>
                <c:pt idx="7789">
                  <c:v>-7.2206829292543553</c:v>
                </c:pt>
                <c:pt idx="7790">
                  <c:v>-7.2206829292543553</c:v>
                </c:pt>
                <c:pt idx="7791">
                  <c:v>-7.2263417716754113</c:v>
                </c:pt>
                <c:pt idx="7792">
                  <c:v>-7.2320006140964388</c:v>
                </c:pt>
                <c:pt idx="7793">
                  <c:v>-7.2348300353069739</c:v>
                </c:pt>
                <c:pt idx="7794">
                  <c:v>-7.2376594565174948</c:v>
                </c:pt>
                <c:pt idx="7795">
                  <c:v>-7.2404888777280156</c:v>
                </c:pt>
                <c:pt idx="7796">
                  <c:v>-7.2404888777280156</c:v>
                </c:pt>
                <c:pt idx="7797">
                  <c:v>-7.2404888777280156</c:v>
                </c:pt>
                <c:pt idx="7798">
                  <c:v>-7.2404888777280156</c:v>
                </c:pt>
                <c:pt idx="7799">
                  <c:v>-7.2404888777280156</c:v>
                </c:pt>
                <c:pt idx="7800">
                  <c:v>-7.2404888777280156</c:v>
                </c:pt>
                <c:pt idx="7801">
                  <c:v>-7.2404888777280156</c:v>
                </c:pt>
                <c:pt idx="7802">
                  <c:v>-7.2404888777280156</c:v>
                </c:pt>
                <c:pt idx="7803">
                  <c:v>-7.2404888777280156</c:v>
                </c:pt>
                <c:pt idx="7804">
                  <c:v>-7.2404888777280156</c:v>
                </c:pt>
                <c:pt idx="7805">
                  <c:v>-7.2404888777280156</c:v>
                </c:pt>
                <c:pt idx="7806">
                  <c:v>-7.2404888777280156</c:v>
                </c:pt>
                <c:pt idx="7807">
                  <c:v>-7.2404888777280156</c:v>
                </c:pt>
                <c:pt idx="7808">
                  <c:v>-7.2404888777280156</c:v>
                </c:pt>
                <c:pt idx="7809">
                  <c:v>-7.2404888777280156</c:v>
                </c:pt>
                <c:pt idx="7810">
                  <c:v>-7.2404888777280156</c:v>
                </c:pt>
                <c:pt idx="7811">
                  <c:v>-7.2404888777280441</c:v>
                </c:pt>
                <c:pt idx="7812">
                  <c:v>-7.2404888777280441</c:v>
                </c:pt>
                <c:pt idx="7813">
                  <c:v>-7.2404888777280441</c:v>
                </c:pt>
                <c:pt idx="7814">
                  <c:v>-7.2404888777280441</c:v>
                </c:pt>
                <c:pt idx="7815">
                  <c:v>-7.2404888777280441</c:v>
                </c:pt>
                <c:pt idx="7816">
                  <c:v>-7.2404888777280725</c:v>
                </c:pt>
                <c:pt idx="7817">
                  <c:v>-7.2404888777280725</c:v>
                </c:pt>
                <c:pt idx="7818">
                  <c:v>-7.2404888777280725</c:v>
                </c:pt>
                <c:pt idx="7819">
                  <c:v>-7.2433182989385791</c:v>
                </c:pt>
                <c:pt idx="7820">
                  <c:v>-7.2433182989386076</c:v>
                </c:pt>
                <c:pt idx="7821">
                  <c:v>-7.2433182989386076</c:v>
                </c:pt>
                <c:pt idx="7822">
                  <c:v>-7.2461477201491427</c:v>
                </c:pt>
                <c:pt idx="7823">
                  <c:v>-7.2489771413596635</c:v>
                </c:pt>
                <c:pt idx="7824">
                  <c:v>-7.2518065625701844</c:v>
                </c:pt>
                <c:pt idx="7825">
                  <c:v>-7.2518065625701844</c:v>
                </c:pt>
                <c:pt idx="7826">
                  <c:v>-7.2546359837806911</c:v>
                </c:pt>
                <c:pt idx="7827">
                  <c:v>-7.2546359837806911</c:v>
                </c:pt>
                <c:pt idx="7828">
                  <c:v>-7.2546359837806911</c:v>
                </c:pt>
                <c:pt idx="7829">
                  <c:v>-7.2546359837806911</c:v>
                </c:pt>
                <c:pt idx="7830">
                  <c:v>-7.2574654049911835</c:v>
                </c:pt>
                <c:pt idx="7831">
                  <c:v>-7.2574654049911835</c:v>
                </c:pt>
                <c:pt idx="7832">
                  <c:v>-7.2574654049911835</c:v>
                </c:pt>
                <c:pt idx="7833">
                  <c:v>-7.2574654049911835</c:v>
                </c:pt>
                <c:pt idx="7834">
                  <c:v>-7.2602948262017186</c:v>
                </c:pt>
                <c:pt idx="7835">
                  <c:v>-7.2602948262017186</c:v>
                </c:pt>
                <c:pt idx="7836">
                  <c:v>-7.2602948262017186</c:v>
                </c:pt>
                <c:pt idx="7837">
                  <c:v>-7.2631242474122395</c:v>
                </c:pt>
                <c:pt idx="7838">
                  <c:v>-7.2631242474122395</c:v>
                </c:pt>
                <c:pt idx="7839">
                  <c:v>-7.2631242474122395</c:v>
                </c:pt>
                <c:pt idx="7840">
                  <c:v>-7.2631242474122679</c:v>
                </c:pt>
                <c:pt idx="7841">
                  <c:v>-7.2631242474122679</c:v>
                </c:pt>
                <c:pt idx="7842">
                  <c:v>-7.2631242474122679</c:v>
                </c:pt>
                <c:pt idx="7843">
                  <c:v>-7.2659536686227746</c:v>
                </c:pt>
                <c:pt idx="7844">
                  <c:v>-7.2687830898332955</c:v>
                </c:pt>
                <c:pt idx="7845">
                  <c:v>-7.2687830898332955</c:v>
                </c:pt>
                <c:pt idx="7846">
                  <c:v>-7.2716125110438306</c:v>
                </c:pt>
                <c:pt idx="7847">
                  <c:v>-7.2716125110438306</c:v>
                </c:pt>
                <c:pt idx="7848">
                  <c:v>-7.2716125110438306</c:v>
                </c:pt>
                <c:pt idx="7849">
                  <c:v>-7.2716125110438306</c:v>
                </c:pt>
                <c:pt idx="7850">
                  <c:v>-7.2716125110438306</c:v>
                </c:pt>
                <c:pt idx="7851">
                  <c:v>-7.2716125110438306</c:v>
                </c:pt>
                <c:pt idx="7852">
                  <c:v>-7.2716125110438306</c:v>
                </c:pt>
                <c:pt idx="7853">
                  <c:v>-7.2744419322543656</c:v>
                </c:pt>
                <c:pt idx="7854">
                  <c:v>-7.2772713534648865</c:v>
                </c:pt>
                <c:pt idx="7855">
                  <c:v>-7.2772713534648865</c:v>
                </c:pt>
                <c:pt idx="7856">
                  <c:v>-7.2772713534648865</c:v>
                </c:pt>
                <c:pt idx="7857">
                  <c:v>-7.2801007746754216</c:v>
                </c:pt>
                <c:pt idx="7858">
                  <c:v>-7.2801007746754216</c:v>
                </c:pt>
                <c:pt idx="7859">
                  <c:v>-7.2801007746754216</c:v>
                </c:pt>
                <c:pt idx="7860">
                  <c:v>-7.2829301958859425</c:v>
                </c:pt>
                <c:pt idx="7861">
                  <c:v>-7.2857596170964634</c:v>
                </c:pt>
                <c:pt idx="7862">
                  <c:v>-7.2857596170964634</c:v>
                </c:pt>
                <c:pt idx="7863">
                  <c:v>-7.2857596170964634</c:v>
                </c:pt>
                <c:pt idx="7864">
                  <c:v>-7.2857596170964634</c:v>
                </c:pt>
                <c:pt idx="7865">
                  <c:v>-7.2857596170964634</c:v>
                </c:pt>
                <c:pt idx="7866">
                  <c:v>-7.2857596170964634</c:v>
                </c:pt>
                <c:pt idx="7867">
                  <c:v>-7.2857596170964634</c:v>
                </c:pt>
                <c:pt idx="7868">
                  <c:v>-7.2857596170964634</c:v>
                </c:pt>
                <c:pt idx="7869">
                  <c:v>-7.2857596170964634</c:v>
                </c:pt>
                <c:pt idx="7870">
                  <c:v>-7.2857596170964634</c:v>
                </c:pt>
                <c:pt idx="7871">
                  <c:v>-7.2857596170964634</c:v>
                </c:pt>
                <c:pt idx="7872">
                  <c:v>-7.2857596170964634</c:v>
                </c:pt>
                <c:pt idx="7873">
                  <c:v>-7.2857596170964634</c:v>
                </c:pt>
                <c:pt idx="7874">
                  <c:v>-7.2857596170964634</c:v>
                </c:pt>
                <c:pt idx="7875">
                  <c:v>-7.2857596170964634</c:v>
                </c:pt>
                <c:pt idx="7876">
                  <c:v>-7.2857596170964634</c:v>
                </c:pt>
                <c:pt idx="7877">
                  <c:v>-7.2857596170964634</c:v>
                </c:pt>
                <c:pt idx="7878">
                  <c:v>-7.2857596170964634</c:v>
                </c:pt>
                <c:pt idx="7879">
                  <c:v>-7.2857596170964634</c:v>
                </c:pt>
                <c:pt idx="7880">
                  <c:v>-7.2857596170964634</c:v>
                </c:pt>
                <c:pt idx="7881">
                  <c:v>-7.2857596170964634</c:v>
                </c:pt>
                <c:pt idx="7882">
                  <c:v>-7.2857596170964634</c:v>
                </c:pt>
                <c:pt idx="7883">
                  <c:v>-7.2857596170964634</c:v>
                </c:pt>
                <c:pt idx="7884">
                  <c:v>-7.2857596170964634</c:v>
                </c:pt>
                <c:pt idx="7885">
                  <c:v>-7.2857596170964634</c:v>
                </c:pt>
                <c:pt idx="7886">
                  <c:v>-7.2857596170964634</c:v>
                </c:pt>
                <c:pt idx="7887">
                  <c:v>-7.2857596170964634</c:v>
                </c:pt>
                <c:pt idx="7888">
                  <c:v>-7.2857596170964634</c:v>
                </c:pt>
                <c:pt idx="7889">
                  <c:v>-7.2857596170964634</c:v>
                </c:pt>
                <c:pt idx="7890">
                  <c:v>-7.2857596170964634</c:v>
                </c:pt>
                <c:pt idx="7891">
                  <c:v>-7.2857596170964634</c:v>
                </c:pt>
                <c:pt idx="7892">
                  <c:v>-7.2857596170964634</c:v>
                </c:pt>
                <c:pt idx="7893">
                  <c:v>-7.2857596170964634</c:v>
                </c:pt>
                <c:pt idx="7894">
                  <c:v>-7.2857596170964634</c:v>
                </c:pt>
                <c:pt idx="7895">
                  <c:v>-7.2857596170964634</c:v>
                </c:pt>
                <c:pt idx="7896">
                  <c:v>-7.2857596170964634</c:v>
                </c:pt>
                <c:pt idx="7897">
                  <c:v>-7.2857596170964634</c:v>
                </c:pt>
                <c:pt idx="7898">
                  <c:v>-7.2857596170964634</c:v>
                </c:pt>
                <c:pt idx="7899">
                  <c:v>-7.2857596170964634</c:v>
                </c:pt>
                <c:pt idx="7900">
                  <c:v>-7.2857596170964634</c:v>
                </c:pt>
                <c:pt idx="7901">
                  <c:v>-7.2857596170964634</c:v>
                </c:pt>
                <c:pt idx="7902">
                  <c:v>-7.3395186200964027</c:v>
                </c:pt>
                <c:pt idx="7903">
                  <c:v>-7.4130835715700023</c:v>
                </c:pt>
                <c:pt idx="7904">
                  <c:v>-7.5885076866223962</c:v>
                </c:pt>
                <c:pt idx="7905">
                  <c:v>-7.8629615440430918</c:v>
                </c:pt>
                <c:pt idx="7906">
                  <c:v>-8.0185797106218253</c:v>
                </c:pt>
                <c:pt idx="7907">
                  <c:v>-8.0185797106218253</c:v>
                </c:pt>
                <c:pt idx="7908">
                  <c:v>-8.2760570407793956</c:v>
                </c:pt>
                <c:pt idx="7909">
                  <c:v>-8.6155875860420856</c:v>
                </c:pt>
                <c:pt idx="7910">
                  <c:v>-8.7853528586734519</c:v>
                </c:pt>
                <c:pt idx="7911">
                  <c:v>-9.189960091778179</c:v>
                </c:pt>
                <c:pt idx="7912">
                  <c:v>-9.6228615369881148</c:v>
                </c:pt>
                <c:pt idx="7913">
                  <c:v>-9.7388678066195418</c:v>
                </c:pt>
                <c:pt idx="7914">
                  <c:v>-9.8407269701983644</c:v>
                </c:pt>
                <c:pt idx="7915">
                  <c:v>-10.058592403408614</c:v>
                </c:pt>
                <c:pt idx="7916">
                  <c:v>-10.081227773092795</c:v>
                </c:pt>
                <c:pt idx="7917">
                  <c:v>-10.143475039724297</c:v>
                </c:pt>
                <c:pt idx="7918">
                  <c:v>-10.177428094250562</c:v>
                </c:pt>
                <c:pt idx="7919">
                  <c:v>-10.177428094250562</c:v>
                </c:pt>
                <c:pt idx="7920">
                  <c:v>-10.177428094250562</c:v>
                </c:pt>
                <c:pt idx="7921">
                  <c:v>-10.177428094250562</c:v>
                </c:pt>
                <c:pt idx="7922">
                  <c:v>-10.177428094250562</c:v>
                </c:pt>
                <c:pt idx="7923">
                  <c:v>-10.17742809425059</c:v>
                </c:pt>
                <c:pt idx="7924">
                  <c:v>-10.17742809425059</c:v>
                </c:pt>
                <c:pt idx="7925">
                  <c:v>-10.180257515461111</c:v>
                </c:pt>
                <c:pt idx="7926">
                  <c:v>-10.185916357882139</c:v>
                </c:pt>
                <c:pt idx="7927">
                  <c:v>-10.185916357882139</c:v>
                </c:pt>
                <c:pt idx="7928">
                  <c:v>-10.185916357882139</c:v>
                </c:pt>
                <c:pt idx="7929">
                  <c:v>-10.185916357882139</c:v>
                </c:pt>
                <c:pt idx="7930">
                  <c:v>-10.185916357882139</c:v>
                </c:pt>
                <c:pt idx="7931">
                  <c:v>-10.185916357882139</c:v>
                </c:pt>
                <c:pt idx="7932">
                  <c:v>-10.185916357882139</c:v>
                </c:pt>
                <c:pt idx="7933">
                  <c:v>-10.185916357882139</c:v>
                </c:pt>
                <c:pt idx="7934">
                  <c:v>-10.185916357882139</c:v>
                </c:pt>
                <c:pt idx="7935">
                  <c:v>-10.185916357882139</c:v>
                </c:pt>
                <c:pt idx="7936">
                  <c:v>-10.185916357882139</c:v>
                </c:pt>
                <c:pt idx="7937">
                  <c:v>-10.185916357882139</c:v>
                </c:pt>
                <c:pt idx="7938">
                  <c:v>-10.185916357882139</c:v>
                </c:pt>
                <c:pt idx="7939">
                  <c:v>-10.185916357882139</c:v>
                </c:pt>
                <c:pt idx="7940">
                  <c:v>-10.185916357882139</c:v>
                </c:pt>
                <c:pt idx="7941">
                  <c:v>-10.185916357882139</c:v>
                </c:pt>
                <c:pt idx="7942">
                  <c:v>-10.185916357882139</c:v>
                </c:pt>
                <c:pt idx="7943">
                  <c:v>-10.185916357882139</c:v>
                </c:pt>
                <c:pt idx="7944">
                  <c:v>-10.185916357882139</c:v>
                </c:pt>
                <c:pt idx="7945">
                  <c:v>-10.185916357882139</c:v>
                </c:pt>
                <c:pt idx="7946">
                  <c:v>-10.185916357882139</c:v>
                </c:pt>
                <c:pt idx="7947">
                  <c:v>-10.185916357882139</c:v>
                </c:pt>
                <c:pt idx="7948">
                  <c:v>-10.185916357882139</c:v>
                </c:pt>
                <c:pt idx="7949">
                  <c:v>-10.185916357882139</c:v>
                </c:pt>
                <c:pt idx="7950">
                  <c:v>-10.185916357882139</c:v>
                </c:pt>
                <c:pt idx="7951">
                  <c:v>-10.185916357882139</c:v>
                </c:pt>
                <c:pt idx="7952">
                  <c:v>-10.185916357882139</c:v>
                </c:pt>
                <c:pt idx="7953">
                  <c:v>-10.185916357882139</c:v>
                </c:pt>
                <c:pt idx="7954">
                  <c:v>-10.185916357882139</c:v>
                </c:pt>
                <c:pt idx="7955">
                  <c:v>-10.185916357882139</c:v>
                </c:pt>
                <c:pt idx="7956">
                  <c:v>-10.185916357882139</c:v>
                </c:pt>
                <c:pt idx="7957">
                  <c:v>-10.185916357882139</c:v>
                </c:pt>
                <c:pt idx="7958">
                  <c:v>-10.188745779092631</c:v>
                </c:pt>
                <c:pt idx="7959">
                  <c:v>-10.18874577909266</c:v>
                </c:pt>
                <c:pt idx="7960">
                  <c:v>-10.18874577909266</c:v>
                </c:pt>
                <c:pt idx="7961">
                  <c:v>-10.191575200303195</c:v>
                </c:pt>
                <c:pt idx="7962">
                  <c:v>-10.191575200303195</c:v>
                </c:pt>
                <c:pt idx="7963">
                  <c:v>-10.191575200303195</c:v>
                </c:pt>
                <c:pt idx="7964">
                  <c:v>-10.191575200303195</c:v>
                </c:pt>
                <c:pt idx="7965">
                  <c:v>-10.194404621513716</c:v>
                </c:pt>
                <c:pt idx="7966">
                  <c:v>-10.194404621513716</c:v>
                </c:pt>
                <c:pt idx="7967">
                  <c:v>-10.197234042724251</c:v>
                </c:pt>
                <c:pt idx="7968">
                  <c:v>-10.197234042724251</c:v>
                </c:pt>
                <c:pt idx="7969">
                  <c:v>-10.197234042724251</c:v>
                </c:pt>
                <c:pt idx="7970">
                  <c:v>-10.197234042724251</c:v>
                </c:pt>
                <c:pt idx="7971">
                  <c:v>-10.197234042724251</c:v>
                </c:pt>
                <c:pt idx="7972">
                  <c:v>-10.197234042724251</c:v>
                </c:pt>
                <c:pt idx="7973">
                  <c:v>-10.197234042724251</c:v>
                </c:pt>
                <c:pt idx="7974">
                  <c:v>-10.200063463934786</c:v>
                </c:pt>
                <c:pt idx="7975">
                  <c:v>-10.200063463934786</c:v>
                </c:pt>
                <c:pt idx="7976">
                  <c:v>-10.200063463934786</c:v>
                </c:pt>
                <c:pt idx="7977">
                  <c:v>-10.202892885145307</c:v>
                </c:pt>
                <c:pt idx="7978">
                  <c:v>-10.205722306355842</c:v>
                </c:pt>
                <c:pt idx="7979">
                  <c:v>-10.205722306355842</c:v>
                </c:pt>
                <c:pt idx="7980">
                  <c:v>-10.205722306355842</c:v>
                </c:pt>
                <c:pt idx="7981">
                  <c:v>-10.205722306355842</c:v>
                </c:pt>
                <c:pt idx="7982">
                  <c:v>-10.205722306355842</c:v>
                </c:pt>
                <c:pt idx="7983">
                  <c:v>-10.205722306355842</c:v>
                </c:pt>
                <c:pt idx="7984">
                  <c:v>-10.208551727566377</c:v>
                </c:pt>
                <c:pt idx="7985">
                  <c:v>-10.211381148776869</c:v>
                </c:pt>
                <c:pt idx="7986">
                  <c:v>-10.211381148776869</c:v>
                </c:pt>
                <c:pt idx="7987">
                  <c:v>-10.211381148776869</c:v>
                </c:pt>
                <c:pt idx="7988">
                  <c:v>-10.211381148776869</c:v>
                </c:pt>
                <c:pt idx="7989">
                  <c:v>-10.211381148776869</c:v>
                </c:pt>
                <c:pt idx="7990">
                  <c:v>-10.211381148776869</c:v>
                </c:pt>
                <c:pt idx="7991">
                  <c:v>-10.211381148776869</c:v>
                </c:pt>
                <c:pt idx="7992">
                  <c:v>-10.211381148776869</c:v>
                </c:pt>
                <c:pt idx="7993">
                  <c:v>-10.211381148776869</c:v>
                </c:pt>
                <c:pt idx="7994">
                  <c:v>-10.21421056998739</c:v>
                </c:pt>
                <c:pt idx="7995">
                  <c:v>-10.217039991197925</c:v>
                </c:pt>
                <c:pt idx="7996">
                  <c:v>-10.217039991197925</c:v>
                </c:pt>
                <c:pt idx="7997">
                  <c:v>-10.217039991197925</c:v>
                </c:pt>
                <c:pt idx="7998">
                  <c:v>-10.217039991197925</c:v>
                </c:pt>
                <c:pt idx="7999">
                  <c:v>-10.217039991197925</c:v>
                </c:pt>
                <c:pt idx="8000">
                  <c:v>-10.217039991197925</c:v>
                </c:pt>
                <c:pt idx="8001">
                  <c:v>-10.21986941240846</c:v>
                </c:pt>
                <c:pt idx="8002">
                  <c:v>-10.21986941240846</c:v>
                </c:pt>
                <c:pt idx="8003">
                  <c:v>-10.225528254829488</c:v>
                </c:pt>
                <c:pt idx="8004">
                  <c:v>-10.228357676040009</c:v>
                </c:pt>
                <c:pt idx="8005">
                  <c:v>-10.231187097250544</c:v>
                </c:pt>
                <c:pt idx="8006">
                  <c:v>-10.234016518461065</c:v>
                </c:pt>
                <c:pt idx="8007">
                  <c:v>-10.234016518461065</c:v>
                </c:pt>
                <c:pt idx="8008">
                  <c:v>-10.234016518461065</c:v>
                </c:pt>
                <c:pt idx="8009">
                  <c:v>-10.234016518461065</c:v>
                </c:pt>
                <c:pt idx="8010">
                  <c:v>-10.234016518461065</c:v>
                </c:pt>
                <c:pt idx="8011">
                  <c:v>-10.234016518461065</c:v>
                </c:pt>
                <c:pt idx="8012">
                  <c:v>-10.236845939671586</c:v>
                </c:pt>
                <c:pt idx="8013">
                  <c:v>-10.236845939671586</c:v>
                </c:pt>
                <c:pt idx="8014">
                  <c:v>-10.236845939671586</c:v>
                </c:pt>
                <c:pt idx="8015">
                  <c:v>-10.236845939671586</c:v>
                </c:pt>
                <c:pt idx="8016">
                  <c:v>-10.236845939671586</c:v>
                </c:pt>
                <c:pt idx="8017">
                  <c:v>-10.236845939671586</c:v>
                </c:pt>
                <c:pt idx="8018">
                  <c:v>-10.236845939671586</c:v>
                </c:pt>
                <c:pt idx="8019">
                  <c:v>-10.236845939671586</c:v>
                </c:pt>
                <c:pt idx="8020">
                  <c:v>-10.236845939671586</c:v>
                </c:pt>
                <c:pt idx="8021">
                  <c:v>-10.236845939671586</c:v>
                </c:pt>
                <c:pt idx="8022">
                  <c:v>-10.236845939671586</c:v>
                </c:pt>
                <c:pt idx="8023">
                  <c:v>-10.236845939671586</c:v>
                </c:pt>
                <c:pt idx="8024">
                  <c:v>-10.236845939671586</c:v>
                </c:pt>
                <c:pt idx="8025">
                  <c:v>-10.236845939671586</c:v>
                </c:pt>
                <c:pt idx="8026">
                  <c:v>-10.236845939671586</c:v>
                </c:pt>
                <c:pt idx="8027">
                  <c:v>-10.236845939671586</c:v>
                </c:pt>
                <c:pt idx="8028">
                  <c:v>-10.236845939671586</c:v>
                </c:pt>
                <c:pt idx="8029">
                  <c:v>-10.236845939671586</c:v>
                </c:pt>
                <c:pt idx="8030">
                  <c:v>-10.236845939671586</c:v>
                </c:pt>
                <c:pt idx="8031">
                  <c:v>-10.236845939671586</c:v>
                </c:pt>
                <c:pt idx="8032">
                  <c:v>-10.236845939671586</c:v>
                </c:pt>
                <c:pt idx="8033">
                  <c:v>-10.236845939671586</c:v>
                </c:pt>
                <c:pt idx="8034">
                  <c:v>-10.236845939671586</c:v>
                </c:pt>
                <c:pt idx="8035">
                  <c:v>-10.236845939671586</c:v>
                </c:pt>
                <c:pt idx="8036">
                  <c:v>-10.248163624513683</c:v>
                </c:pt>
                <c:pt idx="8037">
                  <c:v>-10.248163624513683</c:v>
                </c:pt>
                <c:pt idx="8038">
                  <c:v>-10.248163624513683</c:v>
                </c:pt>
                <c:pt idx="8039">
                  <c:v>-10.248163624513683</c:v>
                </c:pt>
                <c:pt idx="8040">
                  <c:v>-10.248163624513683</c:v>
                </c:pt>
                <c:pt idx="8041">
                  <c:v>-10.248163624513683</c:v>
                </c:pt>
                <c:pt idx="8042">
                  <c:v>-10.248163624513683</c:v>
                </c:pt>
                <c:pt idx="8043">
                  <c:v>-10.248163624513683</c:v>
                </c:pt>
                <c:pt idx="8044">
                  <c:v>-10.248163624513683</c:v>
                </c:pt>
                <c:pt idx="8045">
                  <c:v>-10.310410891145199</c:v>
                </c:pt>
                <c:pt idx="8046">
                  <c:v>-10.310410891145199</c:v>
                </c:pt>
                <c:pt idx="8047">
                  <c:v>-10.316069733566227</c:v>
                </c:pt>
                <c:pt idx="8048">
                  <c:v>-10.316069733566227</c:v>
                </c:pt>
                <c:pt idx="8049">
                  <c:v>-10.316069733566227</c:v>
                </c:pt>
                <c:pt idx="8050">
                  <c:v>-10.417928897145021</c:v>
                </c:pt>
                <c:pt idx="8051">
                  <c:v>-10.522617481934379</c:v>
                </c:pt>
                <c:pt idx="8052">
                  <c:v>-10.715018124249884</c:v>
                </c:pt>
                <c:pt idx="8053">
                  <c:v>-10.715018124249884</c:v>
                </c:pt>
                <c:pt idx="8054">
                  <c:v>-10.983813139249524</c:v>
                </c:pt>
                <c:pt idx="8055">
                  <c:v>-11.122454778565132</c:v>
                </c:pt>
                <c:pt idx="8056">
                  <c:v>-11.580821014669798</c:v>
                </c:pt>
                <c:pt idx="8057">
                  <c:v>-11.903375032669377</c:v>
                </c:pt>
                <c:pt idx="8058">
                  <c:v>-12.56545959593166</c:v>
                </c:pt>
                <c:pt idx="8059">
                  <c:v>-13.156808628930865</c:v>
                </c:pt>
                <c:pt idx="8060">
                  <c:v>-13.694398658930172</c:v>
                </c:pt>
                <c:pt idx="8061">
                  <c:v>-13.977340779982431</c:v>
                </c:pt>
                <c:pt idx="8062">
                  <c:v>-14.217841582876847</c:v>
                </c:pt>
                <c:pt idx="8063">
                  <c:v>-14.257453479824154</c:v>
                </c:pt>
                <c:pt idx="8064">
                  <c:v>-14.257453479824154</c:v>
                </c:pt>
                <c:pt idx="8065">
                  <c:v>-14.257453479824154</c:v>
                </c:pt>
                <c:pt idx="8066">
                  <c:v>-14.257453479824154</c:v>
                </c:pt>
                <c:pt idx="8067">
                  <c:v>-14.282918270718842</c:v>
                </c:pt>
                <c:pt idx="8068">
                  <c:v>-14.387606855508185</c:v>
                </c:pt>
                <c:pt idx="8069">
                  <c:v>-14.554542706929031</c:v>
                </c:pt>
                <c:pt idx="8070">
                  <c:v>-14.599813446297393</c:v>
                </c:pt>
                <c:pt idx="8071">
                  <c:v>-14.602642867507885</c:v>
                </c:pt>
                <c:pt idx="8072">
                  <c:v>-14.602642867507885</c:v>
                </c:pt>
                <c:pt idx="8073">
                  <c:v>-14.602642867507885</c:v>
                </c:pt>
                <c:pt idx="8074">
                  <c:v>-14.602642867507885</c:v>
                </c:pt>
                <c:pt idx="8075">
                  <c:v>-14.602642867507885</c:v>
                </c:pt>
                <c:pt idx="8076">
                  <c:v>-14.602642867507885</c:v>
                </c:pt>
                <c:pt idx="8077">
                  <c:v>-14.602642867507885</c:v>
                </c:pt>
                <c:pt idx="8078">
                  <c:v>-14.602642867507885</c:v>
                </c:pt>
                <c:pt idx="8079">
                  <c:v>-14.602642867507885</c:v>
                </c:pt>
                <c:pt idx="8080">
                  <c:v>-14.602642867507885</c:v>
                </c:pt>
                <c:pt idx="8081">
                  <c:v>-14.602642867507885</c:v>
                </c:pt>
                <c:pt idx="8082">
                  <c:v>-14.602642867507885</c:v>
                </c:pt>
                <c:pt idx="8083">
                  <c:v>-14.602642867507885</c:v>
                </c:pt>
                <c:pt idx="8084">
                  <c:v>-14.602642867507885</c:v>
                </c:pt>
                <c:pt idx="8085">
                  <c:v>-14.602642867507885</c:v>
                </c:pt>
                <c:pt idx="8086">
                  <c:v>-14.602642867507885</c:v>
                </c:pt>
                <c:pt idx="8087">
                  <c:v>-14.602642867507885</c:v>
                </c:pt>
                <c:pt idx="8088">
                  <c:v>-14.602642867507885</c:v>
                </c:pt>
                <c:pt idx="8089">
                  <c:v>-14.602642867507885</c:v>
                </c:pt>
                <c:pt idx="8090">
                  <c:v>-14.602642867507885</c:v>
                </c:pt>
                <c:pt idx="8091">
                  <c:v>-14.602642867507885</c:v>
                </c:pt>
                <c:pt idx="8092">
                  <c:v>-14.602642867507885</c:v>
                </c:pt>
                <c:pt idx="8093">
                  <c:v>-14.602642867507885</c:v>
                </c:pt>
                <c:pt idx="8094">
                  <c:v>-14.602642867507885</c:v>
                </c:pt>
                <c:pt idx="8095">
                  <c:v>-14.602642867507885</c:v>
                </c:pt>
                <c:pt idx="8096">
                  <c:v>-14.602642867507885</c:v>
                </c:pt>
                <c:pt idx="8097">
                  <c:v>-14.602642867507885</c:v>
                </c:pt>
                <c:pt idx="8098">
                  <c:v>-14.602642867507885</c:v>
                </c:pt>
                <c:pt idx="8099">
                  <c:v>-14.602642867507885</c:v>
                </c:pt>
                <c:pt idx="8100">
                  <c:v>-14.602642867507885</c:v>
                </c:pt>
                <c:pt idx="8101">
                  <c:v>-14.605472288718406</c:v>
                </c:pt>
                <c:pt idx="8102">
                  <c:v>-14.608301709928941</c:v>
                </c:pt>
                <c:pt idx="8103">
                  <c:v>-14.608301709928941</c:v>
                </c:pt>
                <c:pt idx="8104">
                  <c:v>-14.608301709928941</c:v>
                </c:pt>
                <c:pt idx="8105">
                  <c:v>-14.611131131139434</c:v>
                </c:pt>
                <c:pt idx="8106">
                  <c:v>-14.611131131139434</c:v>
                </c:pt>
                <c:pt idx="8107">
                  <c:v>-14.611131131139434</c:v>
                </c:pt>
                <c:pt idx="8108">
                  <c:v>-14.611131131139434</c:v>
                </c:pt>
                <c:pt idx="8109">
                  <c:v>-14.611131131139434</c:v>
                </c:pt>
                <c:pt idx="8110">
                  <c:v>-14.611131131139434</c:v>
                </c:pt>
                <c:pt idx="8111">
                  <c:v>-14.613960552349969</c:v>
                </c:pt>
                <c:pt idx="8112">
                  <c:v>-14.619619394771011</c:v>
                </c:pt>
                <c:pt idx="8113">
                  <c:v>-14.619619394771011</c:v>
                </c:pt>
                <c:pt idx="8114">
                  <c:v>-14.619619394771025</c:v>
                </c:pt>
                <c:pt idx="8115">
                  <c:v>-14.619619394771025</c:v>
                </c:pt>
                <c:pt idx="8116">
                  <c:v>-14.619619394771025</c:v>
                </c:pt>
                <c:pt idx="8117">
                  <c:v>-14.619619394771025</c:v>
                </c:pt>
                <c:pt idx="8118">
                  <c:v>-14.619619394771025</c:v>
                </c:pt>
                <c:pt idx="8119">
                  <c:v>-14.622448815981574</c:v>
                </c:pt>
                <c:pt idx="8120">
                  <c:v>-14.625278237192109</c:v>
                </c:pt>
                <c:pt idx="8121">
                  <c:v>-14.625278237192109</c:v>
                </c:pt>
                <c:pt idx="8122">
                  <c:v>-14.62810765840263</c:v>
                </c:pt>
                <c:pt idx="8123">
                  <c:v>-14.62810765840263</c:v>
                </c:pt>
                <c:pt idx="8124">
                  <c:v>-14.62810765840263</c:v>
                </c:pt>
                <c:pt idx="8125">
                  <c:v>-14.62810765840263</c:v>
                </c:pt>
                <c:pt idx="8126">
                  <c:v>-14.630937079613165</c:v>
                </c:pt>
                <c:pt idx="8127">
                  <c:v>-14.630937079613165</c:v>
                </c:pt>
                <c:pt idx="8128">
                  <c:v>-14.630937079613165</c:v>
                </c:pt>
                <c:pt idx="8129">
                  <c:v>-14.633766500823686</c:v>
                </c:pt>
                <c:pt idx="8130">
                  <c:v>-14.636595922034221</c:v>
                </c:pt>
                <c:pt idx="8131">
                  <c:v>-14.636595922034221</c:v>
                </c:pt>
                <c:pt idx="8132">
                  <c:v>-14.636595922034221</c:v>
                </c:pt>
                <c:pt idx="8133">
                  <c:v>-14.636595922034221</c:v>
                </c:pt>
                <c:pt idx="8134">
                  <c:v>-14.636595922034235</c:v>
                </c:pt>
                <c:pt idx="8135">
                  <c:v>-14.636595922034235</c:v>
                </c:pt>
                <c:pt idx="8136">
                  <c:v>-14.636595922034235</c:v>
                </c:pt>
                <c:pt idx="8137">
                  <c:v>-14.636595922034235</c:v>
                </c:pt>
                <c:pt idx="8138">
                  <c:v>-14.639425343244771</c:v>
                </c:pt>
                <c:pt idx="8139">
                  <c:v>-14.639425343244771</c:v>
                </c:pt>
                <c:pt idx="8140">
                  <c:v>-14.642254764455291</c:v>
                </c:pt>
                <c:pt idx="8141">
                  <c:v>-14.645084185665826</c:v>
                </c:pt>
                <c:pt idx="8142">
                  <c:v>-14.647913606876376</c:v>
                </c:pt>
                <c:pt idx="8143">
                  <c:v>-14.647913606876376</c:v>
                </c:pt>
                <c:pt idx="8144">
                  <c:v>-14.647913606876376</c:v>
                </c:pt>
                <c:pt idx="8145">
                  <c:v>-14.647913606876376</c:v>
                </c:pt>
                <c:pt idx="8146">
                  <c:v>-14.647913606876376</c:v>
                </c:pt>
                <c:pt idx="8147">
                  <c:v>-14.647913606876376</c:v>
                </c:pt>
                <c:pt idx="8148">
                  <c:v>-14.650743028086868</c:v>
                </c:pt>
                <c:pt idx="8149">
                  <c:v>-14.650743028086868</c:v>
                </c:pt>
                <c:pt idx="8150">
                  <c:v>-14.653572449297403</c:v>
                </c:pt>
                <c:pt idx="8151">
                  <c:v>-14.653572449297403</c:v>
                </c:pt>
                <c:pt idx="8152">
                  <c:v>-14.65640187050791</c:v>
                </c:pt>
                <c:pt idx="8153">
                  <c:v>-14.65640187050791</c:v>
                </c:pt>
                <c:pt idx="8154">
                  <c:v>-14.659231291718431</c:v>
                </c:pt>
                <c:pt idx="8155">
                  <c:v>-14.659231291718431</c:v>
                </c:pt>
                <c:pt idx="8156">
                  <c:v>-14.659231291718431</c:v>
                </c:pt>
                <c:pt idx="8157">
                  <c:v>-14.659231291718431</c:v>
                </c:pt>
                <c:pt idx="8158">
                  <c:v>-14.659231291718431</c:v>
                </c:pt>
                <c:pt idx="8159">
                  <c:v>-14.659231291718431</c:v>
                </c:pt>
                <c:pt idx="8160">
                  <c:v>-14.659231291718431</c:v>
                </c:pt>
                <c:pt idx="8161">
                  <c:v>-14.662060712928938</c:v>
                </c:pt>
                <c:pt idx="8162">
                  <c:v>-14.662060712928938</c:v>
                </c:pt>
                <c:pt idx="8163">
                  <c:v>-14.662060712928938</c:v>
                </c:pt>
                <c:pt idx="8164">
                  <c:v>-14.662060712928938</c:v>
                </c:pt>
                <c:pt idx="8165">
                  <c:v>-14.662060712928938</c:v>
                </c:pt>
                <c:pt idx="8166">
                  <c:v>-14.662060712928938</c:v>
                </c:pt>
                <c:pt idx="8167">
                  <c:v>-14.662060712928938</c:v>
                </c:pt>
                <c:pt idx="8168">
                  <c:v>-14.662060712928938</c:v>
                </c:pt>
                <c:pt idx="8169">
                  <c:v>-14.662060712928938</c:v>
                </c:pt>
                <c:pt idx="8170">
                  <c:v>-14.662060712928938</c:v>
                </c:pt>
                <c:pt idx="8171">
                  <c:v>-14.662060712928938</c:v>
                </c:pt>
                <c:pt idx="8172">
                  <c:v>-14.662060712928938</c:v>
                </c:pt>
                <c:pt idx="8173">
                  <c:v>-14.662060712928938</c:v>
                </c:pt>
                <c:pt idx="8174">
                  <c:v>-14.662060712928938</c:v>
                </c:pt>
                <c:pt idx="8175">
                  <c:v>-14.662060712928938</c:v>
                </c:pt>
                <c:pt idx="8176">
                  <c:v>-14.662060712928938</c:v>
                </c:pt>
                <c:pt idx="8177">
                  <c:v>-14.662060712928938</c:v>
                </c:pt>
                <c:pt idx="8178">
                  <c:v>-14.662060712928938</c:v>
                </c:pt>
                <c:pt idx="8179">
                  <c:v>-14.662060712928938</c:v>
                </c:pt>
                <c:pt idx="8180">
                  <c:v>-14.662060712928938</c:v>
                </c:pt>
                <c:pt idx="8181">
                  <c:v>-14.662060712928938</c:v>
                </c:pt>
                <c:pt idx="8182">
                  <c:v>-14.662060712928938</c:v>
                </c:pt>
                <c:pt idx="8183">
                  <c:v>-14.662060712928938</c:v>
                </c:pt>
                <c:pt idx="8184">
                  <c:v>-14.662060712928938</c:v>
                </c:pt>
                <c:pt idx="8185">
                  <c:v>-14.662060712928938</c:v>
                </c:pt>
                <c:pt idx="8186">
                  <c:v>-14.662060712928938</c:v>
                </c:pt>
                <c:pt idx="8187">
                  <c:v>-14.662060712928938</c:v>
                </c:pt>
                <c:pt idx="8188">
                  <c:v>-14.775237561349829</c:v>
                </c:pt>
                <c:pt idx="8189">
                  <c:v>-14.945002833981196</c:v>
                </c:pt>
                <c:pt idx="8190">
                  <c:v>-15.061009103612637</c:v>
                </c:pt>
                <c:pt idx="8191">
                  <c:v>-15.324145276191221</c:v>
                </c:pt>
                <c:pt idx="8192">
                  <c:v>-15.516545918506754</c:v>
                </c:pt>
                <c:pt idx="8193">
                  <c:v>-15.612746239664521</c:v>
                </c:pt>
                <c:pt idx="8194">
                  <c:v>-15.683481769927585</c:v>
                </c:pt>
                <c:pt idx="8195">
                  <c:v>-15.856076463769487</c:v>
                </c:pt>
                <c:pt idx="8196">
                  <c:v>-15.923982572822002</c:v>
                </c:pt>
                <c:pt idx="8197">
                  <c:v>-16.079600739400764</c:v>
                </c:pt>
                <c:pt idx="8198">
                  <c:v>-16.187118745400614</c:v>
                </c:pt>
                <c:pt idx="8199">
                  <c:v>-16.308783857453069</c:v>
                </c:pt>
                <c:pt idx="8200">
                  <c:v>-16.419131284663454</c:v>
                </c:pt>
                <c:pt idx="8201">
                  <c:v>-16.487037393715998</c:v>
                </c:pt>
                <c:pt idx="8202">
                  <c:v>-16.487037393715998</c:v>
                </c:pt>
                <c:pt idx="8203">
                  <c:v>-16.487037393715998</c:v>
                </c:pt>
                <c:pt idx="8204">
                  <c:v>-16.489866814926518</c:v>
                </c:pt>
                <c:pt idx="8205">
                  <c:v>-16.492696236137053</c:v>
                </c:pt>
                <c:pt idx="8206">
                  <c:v>-16.495525657347546</c:v>
                </c:pt>
                <c:pt idx="8207">
                  <c:v>-16.498355078558081</c:v>
                </c:pt>
                <c:pt idx="8208">
                  <c:v>-16.498355078558081</c:v>
                </c:pt>
                <c:pt idx="8209">
                  <c:v>-16.498355078558081</c:v>
                </c:pt>
                <c:pt idx="8210">
                  <c:v>-16.498355078558081</c:v>
                </c:pt>
                <c:pt idx="8211">
                  <c:v>-16.498355078558081</c:v>
                </c:pt>
                <c:pt idx="8212">
                  <c:v>-16.498355078558081</c:v>
                </c:pt>
                <c:pt idx="8213">
                  <c:v>-16.504013920979109</c:v>
                </c:pt>
                <c:pt idx="8214">
                  <c:v>-16.506843342189658</c:v>
                </c:pt>
                <c:pt idx="8215">
                  <c:v>-16.506843342189658</c:v>
                </c:pt>
                <c:pt idx="8216">
                  <c:v>-16.506843342189658</c:v>
                </c:pt>
                <c:pt idx="8217">
                  <c:v>-16.512502184610714</c:v>
                </c:pt>
                <c:pt idx="8218">
                  <c:v>-16.512502184610714</c:v>
                </c:pt>
                <c:pt idx="8219">
                  <c:v>-16.515331605821249</c:v>
                </c:pt>
                <c:pt idx="8220">
                  <c:v>-16.515331605821249</c:v>
                </c:pt>
                <c:pt idx="8221">
                  <c:v>-16.515331605821249</c:v>
                </c:pt>
                <c:pt idx="8222">
                  <c:v>-16.515331605821249</c:v>
                </c:pt>
                <c:pt idx="8223">
                  <c:v>-16.515331605821249</c:v>
                </c:pt>
                <c:pt idx="8224">
                  <c:v>-16.515331605821249</c:v>
                </c:pt>
                <c:pt idx="8225">
                  <c:v>-16.515331605821249</c:v>
                </c:pt>
                <c:pt idx="8226">
                  <c:v>-16.515331605821249</c:v>
                </c:pt>
                <c:pt idx="8227">
                  <c:v>-16.515331605821249</c:v>
                </c:pt>
                <c:pt idx="8228">
                  <c:v>-16.515331605821249</c:v>
                </c:pt>
                <c:pt idx="8229">
                  <c:v>-16.515331605821249</c:v>
                </c:pt>
                <c:pt idx="8230">
                  <c:v>-16.515331605821249</c:v>
                </c:pt>
                <c:pt idx="8231">
                  <c:v>-16.515331605821249</c:v>
                </c:pt>
                <c:pt idx="8232">
                  <c:v>-16.515331605821249</c:v>
                </c:pt>
                <c:pt idx="8233">
                  <c:v>-16.515331605821249</c:v>
                </c:pt>
                <c:pt idx="8234">
                  <c:v>-16.515331605821249</c:v>
                </c:pt>
                <c:pt idx="8235">
                  <c:v>-16.515331605821249</c:v>
                </c:pt>
                <c:pt idx="8236">
                  <c:v>-16.515331605821249</c:v>
                </c:pt>
                <c:pt idx="8237">
                  <c:v>-16.515331605821249</c:v>
                </c:pt>
                <c:pt idx="8238">
                  <c:v>-16.515331605821249</c:v>
                </c:pt>
                <c:pt idx="8239">
                  <c:v>-16.515331605821249</c:v>
                </c:pt>
                <c:pt idx="8240">
                  <c:v>-16.515331605821249</c:v>
                </c:pt>
                <c:pt idx="8241">
                  <c:v>-16.518161027031741</c:v>
                </c:pt>
                <c:pt idx="8242">
                  <c:v>-16.520990448242276</c:v>
                </c:pt>
                <c:pt idx="8243">
                  <c:v>-16.523819869452783</c:v>
                </c:pt>
                <c:pt idx="8244">
                  <c:v>-16.526649290663304</c:v>
                </c:pt>
                <c:pt idx="8245">
                  <c:v>-16.529478711873811</c:v>
                </c:pt>
                <c:pt idx="8246">
                  <c:v>-16.529478711873811</c:v>
                </c:pt>
                <c:pt idx="8247">
                  <c:v>-16.529478711873811</c:v>
                </c:pt>
                <c:pt idx="8248">
                  <c:v>-16.529478711873811</c:v>
                </c:pt>
                <c:pt idx="8249">
                  <c:v>-16.529478711873811</c:v>
                </c:pt>
                <c:pt idx="8250">
                  <c:v>-16.529478711873811</c:v>
                </c:pt>
                <c:pt idx="8251">
                  <c:v>-16.529478711873811</c:v>
                </c:pt>
                <c:pt idx="8252">
                  <c:v>-16.532308133084332</c:v>
                </c:pt>
                <c:pt idx="8253">
                  <c:v>-16.532308133084332</c:v>
                </c:pt>
                <c:pt idx="8254">
                  <c:v>-16.535137554294838</c:v>
                </c:pt>
                <c:pt idx="8255">
                  <c:v>-16.535137554294838</c:v>
                </c:pt>
                <c:pt idx="8256">
                  <c:v>-16.535137554294838</c:v>
                </c:pt>
                <c:pt idx="8257">
                  <c:v>-16.535137554294838</c:v>
                </c:pt>
                <c:pt idx="8258">
                  <c:v>-16.535137554294838</c:v>
                </c:pt>
                <c:pt idx="8259">
                  <c:v>-16.535137554294838</c:v>
                </c:pt>
                <c:pt idx="8260">
                  <c:v>-16.535137554294838</c:v>
                </c:pt>
                <c:pt idx="8261">
                  <c:v>-16.535137554294838</c:v>
                </c:pt>
                <c:pt idx="8262">
                  <c:v>-16.535137554294838</c:v>
                </c:pt>
                <c:pt idx="8263">
                  <c:v>-16.535137554294838</c:v>
                </c:pt>
                <c:pt idx="8264">
                  <c:v>-16.535137554294838</c:v>
                </c:pt>
                <c:pt idx="8265">
                  <c:v>-16.535137554294838</c:v>
                </c:pt>
                <c:pt idx="8266">
                  <c:v>-16.535137554294838</c:v>
                </c:pt>
                <c:pt idx="8267">
                  <c:v>-16.535137554294838</c:v>
                </c:pt>
                <c:pt idx="8268">
                  <c:v>-16.537966975505345</c:v>
                </c:pt>
                <c:pt idx="8269">
                  <c:v>-16.537966975505345</c:v>
                </c:pt>
                <c:pt idx="8270">
                  <c:v>-16.537966975505345</c:v>
                </c:pt>
                <c:pt idx="8271">
                  <c:v>-16.537966975505345</c:v>
                </c:pt>
                <c:pt idx="8272">
                  <c:v>-16.537966975505345</c:v>
                </c:pt>
                <c:pt idx="8273">
                  <c:v>-16.537966975505345</c:v>
                </c:pt>
                <c:pt idx="8274">
                  <c:v>-16.540796396715852</c:v>
                </c:pt>
                <c:pt idx="8275">
                  <c:v>-16.540796396715852</c:v>
                </c:pt>
                <c:pt idx="8276">
                  <c:v>-16.540796396715852</c:v>
                </c:pt>
                <c:pt idx="8277">
                  <c:v>-16.540796396715852</c:v>
                </c:pt>
                <c:pt idx="8278">
                  <c:v>-16.540796396715852</c:v>
                </c:pt>
                <c:pt idx="8279">
                  <c:v>-16.540796396715852</c:v>
                </c:pt>
                <c:pt idx="8280">
                  <c:v>-16.540796396715852</c:v>
                </c:pt>
                <c:pt idx="8281">
                  <c:v>-16.540796396715852</c:v>
                </c:pt>
                <c:pt idx="8282">
                  <c:v>-16.540796396715852</c:v>
                </c:pt>
                <c:pt idx="8283">
                  <c:v>-16.540796396715852</c:v>
                </c:pt>
                <c:pt idx="8284">
                  <c:v>-16.540796396715852</c:v>
                </c:pt>
                <c:pt idx="8285">
                  <c:v>-16.543625817926358</c:v>
                </c:pt>
                <c:pt idx="8286">
                  <c:v>-16.543625817926372</c:v>
                </c:pt>
                <c:pt idx="8287">
                  <c:v>-16.543625817926372</c:v>
                </c:pt>
                <c:pt idx="8288">
                  <c:v>-16.546455239136893</c:v>
                </c:pt>
                <c:pt idx="8289">
                  <c:v>-16.546455239136893</c:v>
                </c:pt>
                <c:pt idx="8290">
                  <c:v>-16.546455239136893</c:v>
                </c:pt>
                <c:pt idx="8291">
                  <c:v>-16.546455239136893</c:v>
                </c:pt>
                <c:pt idx="8292">
                  <c:v>-16.546455239136893</c:v>
                </c:pt>
                <c:pt idx="8293">
                  <c:v>-16.546455239136893</c:v>
                </c:pt>
                <c:pt idx="8294">
                  <c:v>-16.5492846603474</c:v>
                </c:pt>
                <c:pt idx="8295">
                  <c:v>-16.549284660347428</c:v>
                </c:pt>
                <c:pt idx="8296">
                  <c:v>-16.552114081557921</c:v>
                </c:pt>
                <c:pt idx="8297">
                  <c:v>-16.554943502768456</c:v>
                </c:pt>
                <c:pt idx="8298">
                  <c:v>-16.557772923978977</c:v>
                </c:pt>
                <c:pt idx="8299">
                  <c:v>-16.560602345189512</c:v>
                </c:pt>
                <c:pt idx="8300">
                  <c:v>-16.560602345189512</c:v>
                </c:pt>
                <c:pt idx="8301">
                  <c:v>-16.56060234518954</c:v>
                </c:pt>
                <c:pt idx="8302">
                  <c:v>-16.56060234518954</c:v>
                </c:pt>
                <c:pt idx="8303">
                  <c:v>-16.563431766400061</c:v>
                </c:pt>
                <c:pt idx="8304">
                  <c:v>-16.563431766400061</c:v>
                </c:pt>
                <c:pt idx="8305">
                  <c:v>-16.566261187610596</c:v>
                </c:pt>
                <c:pt idx="8306">
                  <c:v>-16.566261187610596</c:v>
                </c:pt>
                <c:pt idx="8307">
                  <c:v>-16.566261187610596</c:v>
                </c:pt>
                <c:pt idx="8308">
                  <c:v>-16.566261187610596</c:v>
                </c:pt>
                <c:pt idx="8309">
                  <c:v>-16.566261187610596</c:v>
                </c:pt>
                <c:pt idx="8310">
                  <c:v>-16.566261187610596</c:v>
                </c:pt>
                <c:pt idx="8311">
                  <c:v>-16.566261187610596</c:v>
                </c:pt>
                <c:pt idx="8312">
                  <c:v>-16.566261187610596</c:v>
                </c:pt>
                <c:pt idx="8313">
                  <c:v>-16.566261187610596</c:v>
                </c:pt>
                <c:pt idx="8314">
                  <c:v>-16.566261187610596</c:v>
                </c:pt>
                <c:pt idx="8315">
                  <c:v>-16.566261187610596</c:v>
                </c:pt>
                <c:pt idx="8316">
                  <c:v>-16.566261187610596</c:v>
                </c:pt>
                <c:pt idx="8317">
                  <c:v>-16.566261187610596</c:v>
                </c:pt>
                <c:pt idx="8318">
                  <c:v>-16.566261187610596</c:v>
                </c:pt>
                <c:pt idx="8319">
                  <c:v>-16.566261187610596</c:v>
                </c:pt>
                <c:pt idx="8320">
                  <c:v>-16.566261187610596</c:v>
                </c:pt>
                <c:pt idx="8321">
                  <c:v>-16.566261187610596</c:v>
                </c:pt>
                <c:pt idx="8322">
                  <c:v>-16.566261187610596</c:v>
                </c:pt>
                <c:pt idx="8323">
                  <c:v>-16.566261187610596</c:v>
                </c:pt>
                <c:pt idx="8324">
                  <c:v>-16.566261187610596</c:v>
                </c:pt>
                <c:pt idx="8325">
                  <c:v>-16.566261187610596</c:v>
                </c:pt>
                <c:pt idx="8326">
                  <c:v>-16.566261187610596</c:v>
                </c:pt>
                <c:pt idx="8327">
                  <c:v>-16.566261187610596</c:v>
                </c:pt>
                <c:pt idx="8328">
                  <c:v>-16.566261187610596</c:v>
                </c:pt>
                <c:pt idx="8329">
                  <c:v>-16.566261187610596</c:v>
                </c:pt>
                <c:pt idx="8330">
                  <c:v>-17.061409899452062</c:v>
                </c:pt>
                <c:pt idx="8331">
                  <c:v>-17.132145429715141</c:v>
                </c:pt>
                <c:pt idx="8332">
                  <c:v>-17.740470989977485</c:v>
                </c:pt>
                <c:pt idx="8333">
                  <c:v>-18.507244138029112</c:v>
                </c:pt>
                <c:pt idx="8334">
                  <c:v>-18.906192528712797</c:v>
                </c:pt>
                <c:pt idx="8335">
                  <c:v>-19.033516483186279</c:v>
                </c:pt>
                <c:pt idx="8336">
                  <c:v>-19.537153458659308</c:v>
                </c:pt>
                <c:pt idx="8337">
                  <c:v>-19.537153458659308</c:v>
                </c:pt>
                <c:pt idx="8338">
                  <c:v>-19.537153458659308</c:v>
                </c:pt>
                <c:pt idx="8339">
                  <c:v>-19.913466479658812</c:v>
                </c:pt>
                <c:pt idx="8340">
                  <c:v>-19.913466479658812</c:v>
                </c:pt>
                <c:pt idx="8341">
                  <c:v>-19.913466479658812</c:v>
                </c:pt>
                <c:pt idx="8342">
                  <c:v>-19.913466479658812</c:v>
                </c:pt>
                <c:pt idx="8343">
                  <c:v>-19.913466479658812</c:v>
                </c:pt>
                <c:pt idx="8344">
                  <c:v>-19.913466479658812</c:v>
                </c:pt>
                <c:pt idx="8345">
                  <c:v>-19.989860852342932</c:v>
                </c:pt>
                <c:pt idx="8346">
                  <c:v>-20.054937540184955</c:v>
                </c:pt>
                <c:pt idx="8347">
                  <c:v>-20.315244291553032</c:v>
                </c:pt>
                <c:pt idx="8348">
                  <c:v>-20.315244291553032</c:v>
                </c:pt>
                <c:pt idx="8349">
                  <c:v>-20.315244291553046</c:v>
                </c:pt>
                <c:pt idx="8350">
                  <c:v>-20.357685609710888</c:v>
                </c:pt>
                <c:pt idx="8351">
                  <c:v>-20.363344452131916</c:v>
                </c:pt>
                <c:pt idx="8352">
                  <c:v>-20.363344452131916</c:v>
                </c:pt>
                <c:pt idx="8353">
                  <c:v>-20.363344452131916</c:v>
                </c:pt>
                <c:pt idx="8354">
                  <c:v>-20.363344452131916</c:v>
                </c:pt>
                <c:pt idx="8355">
                  <c:v>-20.363344452131916</c:v>
                </c:pt>
                <c:pt idx="8356">
                  <c:v>-20.363344452131916</c:v>
                </c:pt>
                <c:pt idx="8357">
                  <c:v>-20.366173873342436</c:v>
                </c:pt>
                <c:pt idx="8358">
                  <c:v>-20.371832715763464</c:v>
                </c:pt>
                <c:pt idx="8359">
                  <c:v>-20.371832715763464</c:v>
                </c:pt>
                <c:pt idx="8360">
                  <c:v>-20.374662136973956</c:v>
                </c:pt>
                <c:pt idx="8361">
                  <c:v>-20.374662136973985</c:v>
                </c:pt>
                <c:pt idx="8362">
                  <c:v>-20.374662136973985</c:v>
                </c:pt>
                <c:pt idx="8363">
                  <c:v>-20.374662136973985</c:v>
                </c:pt>
                <c:pt idx="8364">
                  <c:v>-20.374662136973985</c:v>
                </c:pt>
                <c:pt idx="8365">
                  <c:v>-20.374662136973985</c:v>
                </c:pt>
                <c:pt idx="8366">
                  <c:v>-20.374662136973985</c:v>
                </c:pt>
                <c:pt idx="8367">
                  <c:v>-20.374662136973985</c:v>
                </c:pt>
                <c:pt idx="8368">
                  <c:v>-20.380320979395012</c:v>
                </c:pt>
                <c:pt idx="8369">
                  <c:v>-20.383150400605533</c:v>
                </c:pt>
                <c:pt idx="8370">
                  <c:v>-20.383150400605533</c:v>
                </c:pt>
                <c:pt idx="8371">
                  <c:v>-20.383150400605533</c:v>
                </c:pt>
                <c:pt idx="8372">
                  <c:v>-20.383150400605533</c:v>
                </c:pt>
                <c:pt idx="8373">
                  <c:v>-20.383150400605533</c:v>
                </c:pt>
                <c:pt idx="8374">
                  <c:v>-20.383150400605533</c:v>
                </c:pt>
                <c:pt idx="8375">
                  <c:v>-20.383150400605533</c:v>
                </c:pt>
                <c:pt idx="8376">
                  <c:v>-20.383150400605533</c:v>
                </c:pt>
                <c:pt idx="8377">
                  <c:v>-20.383150400605533</c:v>
                </c:pt>
                <c:pt idx="8378">
                  <c:v>-20.38597982181604</c:v>
                </c:pt>
                <c:pt idx="8379">
                  <c:v>-20.38597982181604</c:v>
                </c:pt>
                <c:pt idx="8380">
                  <c:v>-20.38597982181604</c:v>
                </c:pt>
                <c:pt idx="8381">
                  <c:v>-20.38597982181604</c:v>
                </c:pt>
                <c:pt idx="8382">
                  <c:v>-20.38597982181604</c:v>
                </c:pt>
                <c:pt idx="8383">
                  <c:v>-20.38597982181604</c:v>
                </c:pt>
                <c:pt idx="8384">
                  <c:v>-20.38597982181604</c:v>
                </c:pt>
                <c:pt idx="8385">
                  <c:v>-20.38597982181604</c:v>
                </c:pt>
                <c:pt idx="8386">
                  <c:v>-20.38597982181604</c:v>
                </c:pt>
                <c:pt idx="8387">
                  <c:v>-20.38597982181604</c:v>
                </c:pt>
                <c:pt idx="8388">
                  <c:v>-20.38597982181604</c:v>
                </c:pt>
                <c:pt idx="8389">
                  <c:v>-20.38597982181604</c:v>
                </c:pt>
                <c:pt idx="8390">
                  <c:v>-20.38597982181604</c:v>
                </c:pt>
                <c:pt idx="8391">
                  <c:v>-20.38597982181604</c:v>
                </c:pt>
                <c:pt idx="8392">
                  <c:v>-20.38597982181604</c:v>
                </c:pt>
                <c:pt idx="8393">
                  <c:v>-20.388809243026547</c:v>
                </c:pt>
                <c:pt idx="8394">
                  <c:v>-20.391638664237068</c:v>
                </c:pt>
                <c:pt idx="8395">
                  <c:v>-20.391638664237068</c:v>
                </c:pt>
                <c:pt idx="8396">
                  <c:v>-20.391638664237068</c:v>
                </c:pt>
                <c:pt idx="8397">
                  <c:v>-20.394468085447574</c:v>
                </c:pt>
                <c:pt idx="8398">
                  <c:v>-20.394468085447574</c:v>
                </c:pt>
                <c:pt idx="8399">
                  <c:v>-20.394468085447574</c:v>
                </c:pt>
                <c:pt idx="8400">
                  <c:v>-20.394468085447574</c:v>
                </c:pt>
                <c:pt idx="8401">
                  <c:v>-20.394468085447574</c:v>
                </c:pt>
                <c:pt idx="8402">
                  <c:v>-20.394468085447574</c:v>
                </c:pt>
                <c:pt idx="8403">
                  <c:v>-20.394468085447574</c:v>
                </c:pt>
                <c:pt idx="8404">
                  <c:v>-20.394468085447574</c:v>
                </c:pt>
                <c:pt idx="8405">
                  <c:v>-20.394468085447574</c:v>
                </c:pt>
                <c:pt idx="8406">
                  <c:v>-20.394468085447574</c:v>
                </c:pt>
                <c:pt idx="8407">
                  <c:v>-20.394468085447574</c:v>
                </c:pt>
                <c:pt idx="8408">
                  <c:v>-20.394468085447574</c:v>
                </c:pt>
                <c:pt idx="8409">
                  <c:v>-20.394468085447574</c:v>
                </c:pt>
                <c:pt idx="8410">
                  <c:v>-20.394468085447574</c:v>
                </c:pt>
                <c:pt idx="8411">
                  <c:v>-20.394468085447574</c:v>
                </c:pt>
                <c:pt idx="8412">
                  <c:v>-20.394468085447574</c:v>
                </c:pt>
                <c:pt idx="8413">
                  <c:v>-20.394468085447574</c:v>
                </c:pt>
                <c:pt idx="8414">
                  <c:v>-20.394468085447574</c:v>
                </c:pt>
                <c:pt idx="8415">
                  <c:v>-20.397297506658095</c:v>
                </c:pt>
                <c:pt idx="8416">
                  <c:v>-20.397297506658095</c:v>
                </c:pt>
                <c:pt idx="8417">
                  <c:v>-20.400126927868602</c:v>
                </c:pt>
                <c:pt idx="8418">
                  <c:v>-20.40012692786863</c:v>
                </c:pt>
                <c:pt idx="8419">
                  <c:v>-20.402956349079123</c:v>
                </c:pt>
                <c:pt idx="8420">
                  <c:v>-20.402956349079123</c:v>
                </c:pt>
                <c:pt idx="8421">
                  <c:v>-20.402956349079123</c:v>
                </c:pt>
                <c:pt idx="8422">
                  <c:v>-20.402956349079123</c:v>
                </c:pt>
                <c:pt idx="8423">
                  <c:v>-20.402956349079123</c:v>
                </c:pt>
                <c:pt idx="8424">
                  <c:v>-20.402956349079123</c:v>
                </c:pt>
                <c:pt idx="8425">
                  <c:v>-20.405785770289629</c:v>
                </c:pt>
                <c:pt idx="8426">
                  <c:v>-20.405785770289629</c:v>
                </c:pt>
                <c:pt idx="8427">
                  <c:v>-20.405785770289629</c:v>
                </c:pt>
                <c:pt idx="8428">
                  <c:v>-20.405785770289629</c:v>
                </c:pt>
                <c:pt idx="8429">
                  <c:v>-20.405785770289629</c:v>
                </c:pt>
                <c:pt idx="8430">
                  <c:v>-20.405785770289629</c:v>
                </c:pt>
                <c:pt idx="8431">
                  <c:v>-20.405785770289629</c:v>
                </c:pt>
                <c:pt idx="8432">
                  <c:v>-20.405785770289629</c:v>
                </c:pt>
                <c:pt idx="8433">
                  <c:v>-20.40861519150015</c:v>
                </c:pt>
                <c:pt idx="8434">
                  <c:v>-20.411444612710685</c:v>
                </c:pt>
                <c:pt idx="8435">
                  <c:v>-20.414274033921178</c:v>
                </c:pt>
                <c:pt idx="8436">
                  <c:v>-20.417103455131713</c:v>
                </c:pt>
                <c:pt idx="8437">
                  <c:v>-20.422762297552769</c:v>
                </c:pt>
                <c:pt idx="8438">
                  <c:v>-20.422762297552769</c:v>
                </c:pt>
                <c:pt idx="8439">
                  <c:v>-20.422762297552797</c:v>
                </c:pt>
                <c:pt idx="8440">
                  <c:v>-20.422762297552797</c:v>
                </c:pt>
                <c:pt idx="8441">
                  <c:v>-20.425591718763318</c:v>
                </c:pt>
                <c:pt idx="8442">
                  <c:v>-20.425591718763318</c:v>
                </c:pt>
                <c:pt idx="8443">
                  <c:v>-20.428421139973853</c:v>
                </c:pt>
                <c:pt idx="8444">
                  <c:v>-20.428421139973853</c:v>
                </c:pt>
                <c:pt idx="8445">
                  <c:v>-20.428421139973882</c:v>
                </c:pt>
                <c:pt idx="8446">
                  <c:v>-20.428421139973882</c:v>
                </c:pt>
                <c:pt idx="8447">
                  <c:v>-20.428421139973882</c:v>
                </c:pt>
                <c:pt idx="8448">
                  <c:v>-20.428421139973882</c:v>
                </c:pt>
                <c:pt idx="8449">
                  <c:v>-20.428421139973882</c:v>
                </c:pt>
                <c:pt idx="8450">
                  <c:v>-20.428421139973882</c:v>
                </c:pt>
                <c:pt idx="8451">
                  <c:v>-20.428421139973882</c:v>
                </c:pt>
                <c:pt idx="8452">
                  <c:v>-20.42842113997391</c:v>
                </c:pt>
                <c:pt idx="8453">
                  <c:v>-20.42842113997391</c:v>
                </c:pt>
                <c:pt idx="8454">
                  <c:v>-20.42842113997391</c:v>
                </c:pt>
                <c:pt idx="8455">
                  <c:v>-20.42842113997391</c:v>
                </c:pt>
                <c:pt idx="8456">
                  <c:v>-20.42842113997391</c:v>
                </c:pt>
                <c:pt idx="8457">
                  <c:v>-20.42842113997391</c:v>
                </c:pt>
                <c:pt idx="8458">
                  <c:v>-20.42842113997391</c:v>
                </c:pt>
                <c:pt idx="8459">
                  <c:v>-20.42842113997391</c:v>
                </c:pt>
                <c:pt idx="8460">
                  <c:v>-20.42842113997391</c:v>
                </c:pt>
                <c:pt idx="8461">
                  <c:v>-20.42842113997391</c:v>
                </c:pt>
                <c:pt idx="8462">
                  <c:v>-20.436909403605487</c:v>
                </c:pt>
                <c:pt idx="8463">
                  <c:v>-20.683069048920959</c:v>
                </c:pt>
                <c:pt idx="8464">
                  <c:v>-20.683069048920959</c:v>
                </c:pt>
                <c:pt idx="8465">
                  <c:v>-20.683069048920959</c:v>
                </c:pt>
                <c:pt idx="8466">
                  <c:v>-20.683069048920959</c:v>
                </c:pt>
                <c:pt idx="8467">
                  <c:v>-20.683069048920959</c:v>
                </c:pt>
                <c:pt idx="8468">
                  <c:v>-20.683069048920959</c:v>
                </c:pt>
                <c:pt idx="8469">
                  <c:v>-20.719851524657731</c:v>
                </c:pt>
                <c:pt idx="8470">
                  <c:v>-21.098993966867742</c:v>
                </c:pt>
                <c:pt idx="8471">
                  <c:v>-21.215000236499169</c:v>
                </c:pt>
                <c:pt idx="8472">
                  <c:v>-21.376277245498958</c:v>
                </c:pt>
                <c:pt idx="8473">
                  <c:v>-21.534724833288241</c:v>
                </c:pt>
                <c:pt idx="8474">
                  <c:v>-21.543213096919803</c:v>
                </c:pt>
                <c:pt idx="8475">
                  <c:v>-21.548871939340859</c:v>
                </c:pt>
                <c:pt idx="8476">
                  <c:v>-21.55170136055138</c:v>
                </c:pt>
                <c:pt idx="8477">
                  <c:v>-21.557360202972408</c:v>
                </c:pt>
                <c:pt idx="8478">
                  <c:v>-21.563019045393435</c:v>
                </c:pt>
                <c:pt idx="8479">
                  <c:v>-21.563019045393464</c:v>
                </c:pt>
                <c:pt idx="8480">
                  <c:v>-21.563019045393464</c:v>
                </c:pt>
                <c:pt idx="8481">
                  <c:v>-21.563019045393464</c:v>
                </c:pt>
                <c:pt idx="8482">
                  <c:v>-21.565848466603999</c:v>
                </c:pt>
                <c:pt idx="8483">
                  <c:v>-21.56867788781452</c:v>
                </c:pt>
                <c:pt idx="8484">
                  <c:v>-21.571507309025026</c:v>
                </c:pt>
                <c:pt idx="8485">
                  <c:v>-21.574336730235547</c:v>
                </c:pt>
                <c:pt idx="8486">
                  <c:v>-21.577166151446082</c:v>
                </c:pt>
                <c:pt idx="8487">
                  <c:v>-21.577166151446082</c:v>
                </c:pt>
                <c:pt idx="8488">
                  <c:v>-21.577166151446082</c:v>
                </c:pt>
                <c:pt idx="8489">
                  <c:v>-21.579995572656603</c:v>
                </c:pt>
                <c:pt idx="8490">
                  <c:v>-21.579995572656603</c:v>
                </c:pt>
                <c:pt idx="8491">
                  <c:v>-21.579995572656603</c:v>
                </c:pt>
                <c:pt idx="8492">
                  <c:v>-21.579995572656603</c:v>
                </c:pt>
                <c:pt idx="8493">
                  <c:v>-21.579995572656603</c:v>
                </c:pt>
                <c:pt idx="8494">
                  <c:v>-21.579995572656603</c:v>
                </c:pt>
                <c:pt idx="8495">
                  <c:v>-21.579995572656603</c:v>
                </c:pt>
                <c:pt idx="8496">
                  <c:v>-21.58848383628818</c:v>
                </c:pt>
                <c:pt idx="8497">
                  <c:v>-21.591313257498687</c:v>
                </c:pt>
                <c:pt idx="8498">
                  <c:v>-21.591313257498687</c:v>
                </c:pt>
                <c:pt idx="8499">
                  <c:v>-21.591313257498687</c:v>
                </c:pt>
                <c:pt idx="8500">
                  <c:v>-21.594142678709179</c:v>
                </c:pt>
                <c:pt idx="8501">
                  <c:v>-21.594142678709179</c:v>
                </c:pt>
                <c:pt idx="8502">
                  <c:v>-21.594142678709208</c:v>
                </c:pt>
                <c:pt idx="8503">
                  <c:v>-21.5969720999197</c:v>
                </c:pt>
                <c:pt idx="8504">
                  <c:v>-21.596972099919729</c:v>
                </c:pt>
                <c:pt idx="8505">
                  <c:v>-21.596972099919729</c:v>
                </c:pt>
                <c:pt idx="8506">
                  <c:v>-21.596972099919729</c:v>
                </c:pt>
                <c:pt idx="8507">
                  <c:v>-21.596972099919729</c:v>
                </c:pt>
                <c:pt idx="8508">
                  <c:v>-21.596972099919729</c:v>
                </c:pt>
                <c:pt idx="8509">
                  <c:v>-21.596972099919729</c:v>
                </c:pt>
                <c:pt idx="8510">
                  <c:v>-21.596972099919729</c:v>
                </c:pt>
                <c:pt idx="8511">
                  <c:v>-21.596972099919729</c:v>
                </c:pt>
                <c:pt idx="8512">
                  <c:v>-21.596972099919729</c:v>
                </c:pt>
                <c:pt idx="8513">
                  <c:v>-21.596972099919729</c:v>
                </c:pt>
                <c:pt idx="8514">
                  <c:v>-21.596972099919729</c:v>
                </c:pt>
                <c:pt idx="8515">
                  <c:v>-21.596972099919729</c:v>
                </c:pt>
                <c:pt idx="8516">
                  <c:v>-21.596972099919729</c:v>
                </c:pt>
                <c:pt idx="8517">
                  <c:v>-21.596972099919729</c:v>
                </c:pt>
                <c:pt idx="8518">
                  <c:v>-21.596972099919729</c:v>
                </c:pt>
                <c:pt idx="8519">
                  <c:v>-21.596972099919729</c:v>
                </c:pt>
                <c:pt idx="8520">
                  <c:v>-21.596972099919729</c:v>
                </c:pt>
                <c:pt idx="8521">
                  <c:v>-21.596972099919729</c:v>
                </c:pt>
                <c:pt idx="8522">
                  <c:v>-21.596972099919729</c:v>
                </c:pt>
                <c:pt idx="8523">
                  <c:v>-21.596972099919729</c:v>
                </c:pt>
                <c:pt idx="8524">
                  <c:v>-21.596972099919729</c:v>
                </c:pt>
                <c:pt idx="8525">
                  <c:v>-21.596972099919729</c:v>
                </c:pt>
                <c:pt idx="8526">
                  <c:v>-21.596972099919729</c:v>
                </c:pt>
                <c:pt idx="8527">
                  <c:v>-21.596972099919729</c:v>
                </c:pt>
                <c:pt idx="8528">
                  <c:v>-21.596972099919729</c:v>
                </c:pt>
                <c:pt idx="8529">
                  <c:v>-21.596972099919729</c:v>
                </c:pt>
                <c:pt idx="8530">
                  <c:v>-21.596972099919729</c:v>
                </c:pt>
                <c:pt idx="8531">
                  <c:v>-21.596972099919729</c:v>
                </c:pt>
                <c:pt idx="8532">
                  <c:v>-21.596972099919729</c:v>
                </c:pt>
                <c:pt idx="8533">
                  <c:v>-21.596972099919729</c:v>
                </c:pt>
                <c:pt idx="8534">
                  <c:v>-21.596972099919729</c:v>
                </c:pt>
                <c:pt idx="8535">
                  <c:v>-21.596972099919729</c:v>
                </c:pt>
                <c:pt idx="8536">
                  <c:v>-21.596972099919729</c:v>
                </c:pt>
                <c:pt idx="8537">
                  <c:v>-21.596972099919729</c:v>
                </c:pt>
                <c:pt idx="8538">
                  <c:v>-21.596972099919729</c:v>
                </c:pt>
                <c:pt idx="8539">
                  <c:v>-21.596972099919729</c:v>
                </c:pt>
                <c:pt idx="8540">
                  <c:v>-21.596972099919729</c:v>
                </c:pt>
                <c:pt idx="8541">
                  <c:v>-21.596972099919729</c:v>
                </c:pt>
                <c:pt idx="8542">
                  <c:v>-21.596972099919729</c:v>
                </c:pt>
                <c:pt idx="8543">
                  <c:v>-21.596972099919729</c:v>
                </c:pt>
                <c:pt idx="8544">
                  <c:v>-21.596972099919729</c:v>
                </c:pt>
                <c:pt idx="8545">
                  <c:v>-21.596972099919729</c:v>
                </c:pt>
                <c:pt idx="8546">
                  <c:v>-21.596972099919729</c:v>
                </c:pt>
                <c:pt idx="8547">
                  <c:v>-21.599801521130249</c:v>
                </c:pt>
                <c:pt idx="8548">
                  <c:v>-21.599801521130249</c:v>
                </c:pt>
                <c:pt idx="8549">
                  <c:v>-21.602630942340756</c:v>
                </c:pt>
                <c:pt idx="8550">
                  <c:v>-21.602630942340785</c:v>
                </c:pt>
                <c:pt idx="8551">
                  <c:v>-21.602630942340785</c:v>
                </c:pt>
                <c:pt idx="8552">
                  <c:v>-21.602630942340785</c:v>
                </c:pt>
                <c:pt idx="8553">
                  <c:v>-21.602630942340785</c:v>
                </c:pt>
                <c:pt idx="8554">
                  <c:v>-21.602630942340785</c:v>
                </c:pt>
                <c:pt idx="8555">
                  <c:v>-21.602630942340785</c:v>
                </c:pt>
                <c:pt idx="8556">
                  <c:v>-21.602630942340785</c:v>
                </c:pt>
                <c:pt idx="8557">
                  <c:v>-21.602630942340785</c:v>
                </c:pt>
                <c:pt idx="8558">
                  <c:v>-21.605460363551305</c:v>
                </c:pt>
                <c:pt idx="8559">
                  <c:v>-21.605460363551305</c:v>
                </c:pt>
                <c:pt idx="8560">
                  <c:v>-21.605460363551305</c:v>
                </c:pt>
                <c:pt idx="8561">
                  <c:v>-21.605460363551305</c:v>
                </c:pt>
                <c:pt idx="8562">
                  <c:v>-21.608289784761812</c:v>
                </c:pt>
                <c:pt idx="8563">
                  <c:v>-21.60828978476184</c:v>
                </c:pt>
                <c:pt idx="8564">
                  <c:v>-21.611119205972333</c:v>
                </c:pt>
                <c:pt idx="8565">
                  <c:v>-21.613948627182868</c:v>
                </c:pt>
                <c:pt idx="8566">
                  <c:v>-21.616778048393389</c:v>
                </c:pt>
                <c:pt idx="8567">
                  <c:v>-21.616778048393389</c:v>
                </c:pt>
                <c:pt idx="8568">
                  <c:v>-21.616778048393389</c:v>
                </c:pt>
                <c:pt idx="8569">
                  <c:v>-21.616778048393389</c:v>
                </c:pt>
                <c:pt idx="8570">
                  <c:v>-21.616778048393389</c:v>
                </c:pt>
                <c:pt idx="8571">
                  <c:v>-21.616778048393389</c:v>
                </c:pt>
                <c:pt idx="8572">
                  <c:v>-21.616778048393389</c:v>
                </c:pt>
                <c:pt idx="8573">
                  <c:v>-21.616778048393389</c:v>
                </c:pt>
                <c:pt idx="8574">
                  <c:v>-21.61960746960391</c:v>
                </c:pt>
                <c:pt idx="8575">
                  <c:v>-21.61960746960391</c:v>
                </c:pt>
                <c:pt idx="8576">
                  <c:v>-21.61960746960391</c:v>
                </c:pt>
                <c:pt idx="8577">
                  <c:v>-21.61960746960391</c:v>
                </c:pt>
                <c:pt idx="8578">
                  <c:v>-21.61960746960391</c:v>
                </c:pt>
                <c:pt idx="8579">
                  <c:v>-21.61960746960391</c:v>
                </c:pt>
                <c:pt idx="8580">
                  <c:v>-21.61960746960391</c:v>
                </c:pt>
                <c:pt idx="8581">
                  <c:v>-21.61960746960391</c:v>
                </c:pt>
                <c:pt idx="8582">
                  <c:v>-21.622436890814445</c:v>
                </c:pt>
                <c:pt idx="8583">
                  <c:v>-21.625266312024937</c:v>
                </c:pt>
                <c:pt idx="8584">
                  <c:v>-21.628095733235472</c:v>
                </c:pt>
                <c:pt idx="8585">
                  <c:v>-21.630925154445993</c:v>
                </c:pt>
                <c:pt idx="8586">
                  <c:v>-21.630925154445993</c:v>
                </c:pt>
                <c:pt idx="8587">
                  <c:v>-21.630925154445993</c:v>
                </c:pt>
                <c:pt idx="8588">
                  <c:v>-21.630925154445993</c:v>
                </c:pt>
                <c:pt idx="8589">
                  <c:v>-21.630925154445993</c:v>
                </c:pt>
                <c:pt idx="8590">
                  <c:v>-21.630925154445993</c:v>
                </c:pt>
                <c:pt idx="8591">
                  <c:v>-21.633754575656528</c:v>
                </c:pt>
                <c:pt idx="8592">
                  <c:v>-21.633754575656528</c:v>
                </c:pt>
                <c:pt idx="8593">
                  <c:v>-21.633754575656528</c:v>
                </c:pt>
                <c:pt idx="8594">
                  <c:v>-21.633754575656528</c:v>
                </c:pt>
                <c:pt idx="8595">
                  <c:v>-21.633754575656528</c:v>
                </c:pt>
                <c:pt idx="8596">
                  <c:v>-21.633754575656528</c:v>
                </c:pt>
                <c:pt idx="8597">
                  <c:v>-21.633754575656528</c:v>
                </c:pt>
                <c:pt idx="8598">
                  <c:v>-21.633754575656528</c:v>
                </c:pt>
                <c:pt idx="8599">
                  <c:v>-21.636583996867063</c:v>
                </c:pt>
                <c:pt idx="8600">
                  <c:v>-21.639413418077584</c:v>
                </c:pt>
                <c:pt idx="8601">
                  <c:v>-21.642242839288105</c:v>
                </c:pt>
                <c:pt idx="8602">
                  <c:v>-21.642242839288105</c:v>
                </c:pt>
                <c:pt idx="8603">
                  <c:v>-21.642242839288105</c:v>
                </c:pt>
                <c:pt idx="8604">
                  <c:v>-21.642242839288105</c:v>
                </c:pt>
                <c:pt idx="8605">
                  <c:v>-21.642242839288105</c:v>
                </c:pt>
                <c:pt idx="8606">
                  <c:v>-21.642242839288105</c:v>
                </c:pt>
                <c:pt idx="8607">
                  <c:v>-21.642242839288105</c:v>
                </c:pt>
                <c:pt idx="8608">
                  <c:v>-21.642242839288105</c:v>
                </c:pt>
                <c:pt idx="8609">
                  <c:v>-21.64507226049864</c:v>
                </c:pt>
                <c:pt idx="8610">
                  <c:v>-21.64507226049864</c:v>
                </c:pt>
                <c:pt idx="8611">
                  <c:v>-21.64507226049864</c:v>
                </c:pt>
                <c:pt idx="8612">
                  <c:v>-21.64507226049864</c:v>
                </c:pt>
                <c:pt idx="8613">
                  <c:v>-21.64507226049864</c:v>
                </c:pt>
                <c:pt idx="8614">
                  <c:v>-21.64507226049864</c:v>
                </c:pt>
                <c:pt idx="8615">
                  <c:v>-21.64507226049864</c:v>
                </c:pt>
                <c:pt idx="8616">
                  <c:v>-21.64507226049864</c:v>
                </c:pt>
                <c:pt idx="8617">
                  <c:v>-21.647901681709161</c:v>
                </c:pt>
                <c:pt idx="8618">
                  <c:v>-21.647901681709161</c:v>
                </c:pt>
                <c:pt idx="8619">
                  <c:v>-21.647901681709161</c:v>
                </c:pt>
                <c:pt idx="8620">
                  <c:v>-21.647901681709161</c:v>
                </c:pt>
                <c:pt idx="8621">
                  <c:v>-21.647901681709161</c:v>
                </c:pt>
                <c:pt idx="8622">
                  <c:v>-21.647901681709161</c:v>
                </c:pt>
                <c:pt idx="8623">
                  <c:v>-21.647901681709161</c:v>
                </c:pt>
                <c:pt idx="8624">
                  <c:v>-21.647901681709161</c:v>
                </c:pt>
                <c:pt idx="8625">
                  <c:v>-21.647901681709161</c:v>
                </c:pt>
                <c:pt idx="8626">
                  <c:v>-21.647901681709161</c:v>
                </c:pt>
                <c:pt idx="8627">
                  <c:v>-21.647901681709161</c:v>
                </c:pt>
                <c:pt idx="8628">
                  <c:v>-21.647901681709161</c:v>
                </c:pt>
                <c:pt idx="8629">
                  <c:v>-21.647901681709161</c:v>
                </c:pt>
                <c:pt idx="8630">
                  <c:v>-21.647901681709161</c:v>
                </c:pt>
                <c:pt idx="8631">
                  <c:v>-21.647901681709161</c:v>
                </c:pt>
                <c:pt idx="8632">
                  <c:v>-21.647901681709161</c:v>
                </c:pt>
                <c:pt idx="8633">
                  <c:v>-21.647901681709161</c:v>
                </c:pt>
                <c:pt idx="8634">
                  <c:v>-21.647901681709161</c:v>
                </c:pt>
                <c:pt idx="8635">
                  <c:v>-21.647901681709161</c:v>
                </c:pt>
                <c:pt idx="8636">
                  <c:v>-21.647901681709161</c:v>
                </c:pt>
                <c:pt idx="8637">
                  <c:v>-21.647901681709161</c:v>
                </c:pt>
                <c:pt idx="8638">
                  <c:v>-21.647901681709161</c:v>
                </c:pt>
                <c:pt idx="8639">
                  <c:v>-21.647901681709161</c:v>
                </c:pt>
                <c:pt idx="8640">
                  <c:v>-21.647901681709161</c:v>
                </c:pt>
                <c:pt idx="8641">
                  <c:v>-21.647901681709161</c:v>
                </c:pt>
                <c:pt idx="8642">
                  <c:v>-21.647901681709161</c:v>
                </c:pt>
                <c:pt idx="8643">
                  <c:v>-21.647901681709161</c:v>
                </c:pt>
                <c:pt idx="8644">
                  <c:v>-21.647901681709161</c:v>
                </c:pt>
                <c:pt idx="8645">
                  <c:v>-21.650731102919682</c:v>
                </c:pt>
                <c:pt idx="8646">
                  <c:v>-21.650731102919682</c:v>
                </c:pt>
                <c:pt idx="8647">
                  <c:v>-21.650731102919682</c:v>
                </c:pt>
                <c:pt idx="8648">
                  <c:v>-21.650731102919682</c:v>
                </c:pt>
                <c:pt idx="8649">
                  <c:v>-21.650731102919682</c:v>
                </c:pt>
                <c:pt idx="8650">
                  <c:v>-21.650731102919682</c:v>
                </c:pt>
                <c:pt idx="8651">
                  <c:v>-21.650731102919682</c:v>
                </c:pt>
                <c:pt idx="8652">
                  <c:v>-21.650731102919682</c:v>
                </c:pt>
                <c:pt idx="8653">
                  <c:v>-21.650731102919682</c:v>
                </c:pt>
                <c:pt idx="8654">
                  <c:v>-21.650731102919682</c:v>
                </c:pt>
                <c:pt idx="8655">
                  <c:v>-21.650731102919682</c:v>
                </c:pt>
                <c:pt idx="8656">
                  <c:v>-21.650731102919682</c:v>
                </c:pt>
                <c:pt idx="8657">
                  <c:v>-21.650731102919682</c:v>
                </c:pt>
                <c:pt idx="8658">
                  <c:v>-21.650731102919682</c:v>
                </c:pt>
                <c:pt idx="8659">
                  <c:v>-21.650731102919682</c:v>
                </c:pt>
                <c:pt idx="8660">
                  <c:v>-21.650731102919682</c:v>
                </c:pt>
                <c:pt idx="8661">
                  <c:v>-21.650731102919682</c:v>
                </c:pt>
                <c:pt idx="8662">
                  <c:v>-21.650731102919682</c:v>
                </c:pt>
                <c:pt idx="8663">
                  <c:v>-21.650731102919682</c:v>
                </c:pt>
                <c:pt idx="8664">
                  <c:v>-21.650731102919682</c:v>
                </c:pt>
                <c:pt idx="8665">
                  <c:v>-21.650731102919682</c:v>
                </c:pt>
                <c:pt idx="8666">
                  <c:v>-21.650731102919682</c:v>
                </c:pt>
                <c:pt idx="8667">
                  <c:v>-21.650731102919682</c:v>
                </c:pt>
                <c:pt idx="8668">
                  <c:v>-21.650731102919682</c:v>
                </c:pt>
                <c:pt idx="8669">
                  <c:v>-21.650731102919682</c:v>
                </c:pt>
                <c:pt idx="8670">
                  <c:v>-21.650731102919682</c:v>
                </c:pt>
                <c:pt idx="8671">
                  <c:v>-21.650731102919682</c:v>
                </c:pt>
                <c:pt idx="8672">
                  <c:v>-21.650731102919682</c:v>
                </c:pt>
                <c:pt idx="8673">
                  <c:v>-21.650731102919682</c:v>
                </c:pt>
                <c:pt idx="8674">
                  <c:v>-21.650731102919682</c:v>
                </c:pt>
                <c:pt idx="8675">
                  <c:v>-21.650731102919682</c:v>
                </c:pt>
                <c:pt idx="8676">
                  <c:v>-21.650731102919682</c:v>
                </c:pt>
                <c:pt idx="8677">
                  <c:v>-21.650731102919682</c:v>
                </c:pt>
                <c:pt idx="8678">
                  <c:v>-21.650731102919682</c:v>
                </c:pt>
                <c:pt idx="8679">
                  <c:v>-21.650731102919682</c:v>
                </c:pt>
                <c:pt idx="8680">
                  <c:v>-21.650731102919682</c:v>
                </c:pt>
                <c:pt idx="8681">
                  <c:v>-21.650731102919682</c:v>
                </c:pt>
                <c:pt idx="8682">
                  <c:v>-21.650731102919682</c:v>
                </c:pt>
                <c:pt idx="8683">
                  <c:v>-21.650731102919682</c:v>
                </c:pt>
                <c:pt idx="8684">
                  <c:v>-21.650731102919682</c:v>
                </c:pt>
                <c:pt idx="8685">
                  <c:v>-21.650731102919682</c:v>
                </c:pt>
                <c:pt idx="8686">
                  <c:v>-21.650731102919682</c:v>
                </c:pt>
                <c:pt idx="8687">
                  <c:v>-21.650731102919682</c:v>
                </c:pt>
                <c:pt idx="8688">
                  <c:v>-21.650731102919682</c:v>
                </c:pt>
                <c:pt idx="8689">
                  <c:v>-21.650731102919682</c:v>
                </c:pt>
                <c:pt idx="8690">
                  <c:v>-21.650731102919682</c:v>
                </c:pt>
                <c:pt idx="8691">
                  <c:v>-21.650731102919682</c:v>
                </c:pt>
                <c:pt idx="8692">
                  <c:v>-21.650731102919682</c:v>
                </c:pt>
                <c:pt idx="8693">
                  <c:v>-21.650731102919682</c:v>
                </c:pt>
                <c:pt idx="8694">
                  <c:v>-21.650731102919682</c:v>
                </c:pt>
                <c:pt idx="8695">
                  <c:v>-21.650731102919682</c:v>
                </c:pt>
                <c:pt idx="8696">
                  <c:v>-21.650731102919682</c:v>
                </c:pt>
                <c:pt idx="8697">
                  <c:v>-21.650731102919682</c:v>
                </c:pt>
                <c:pt idx="8698">
                  <c:v>-21.650731102919682</c:v>
                </c:pt>
                <c:pt idx="8699">
                  <c:v>-21.650731102919682</c:v>
                </c:pt>
                <c:pt idx="8700">
                  <c:v>-21.650731102919682</c:v>
                </c:pt>
                <c:pt idx="8701">
                  <c:v>-21.650731102919682</c:v>
                </c:pt>
                <c:pt idx="8702">
                  <c:v>-21.650731102919682</c:v>
                </c:pt>
                <c:pt idx="8703">
                  <c:v>-21.650731102919682</c:v>
                </c:pt>
                <c:pt idx="8704">
                  <c:v>-21.650731102919682</c:v>
                </c:pt>
                <c:pt idx="8705">
                  <c:v>-21.650731102919682</c:v>
                </c:pt>
                <c:pt idx="8706">
                  <c:v>-21.650731102919682</c:v>
                </c:pt>
                <c:pt idx="8707">
                  <c:v>-21.650731102919682</c:v>
                </c:pt>
                <c:pt idx="8708">
                  <c:v>-21.650731102919682</c:v>
                </c:pt>
                <c:pt idx="8709">
                  <c:v>-21.650731102919682</c:v>
                </c:pt>
                <c:pt idx="8710">
                  <c:v>-21.650731102919682</c:v>
                </c:pt>
                <c:pt idx="8711">
                  <c:v>-21.650731102919682</c:v>
                </c:pt>
                <c:pt idx="8712">
                  <c:v>-21.650731102919682</c:v>
                </c:pt>
                <c:pt idx="8713">
                  <c:v>-21.650731102919682</c:v>
                </c:pt>
                <c:pt idx="8714">
                  <c:v>-21.650731102919682</c:v>
                </c:pt>
                <c:pt idx="8715">
                  <c:v>-21.650731102919682</c:v>
                </c:pt>
                <c:pt idx="8716">
                  <c:v>-21.650731102919682</c:v>
                </c:pt>
                <c:pt idx="8717">
                  <c:v>-21.650731102919682</c:v>
                </c:pt>
                <c:pt idx="8718">
                  <c:v>-21.650731102919682</c:v>
                </c:pt>
                <c:pt idx="8719">
                  <c:v>-21.650731102919682</c:v>
                </c:pt>
                <c:pt idx="8720">
                  <c:v>-21.650731102919682</c:v>
                </c:pt>
                <c:pt idx="8721">
                  <c:v>-21.650731102919682</c:v>
                </c:pt>
                <c:pt idx="8722">
                  <c:v>-21.650731102919682</c:v>
                </c:pt>
                <c:pt idx="8723">
                  <c:v>-21.650731102919682</c:v>
                </c:pt>
                <c:pt idx="8724">
                  <c:v>-21.650731102919682</c:v>
                </c:pt>
                <c:pt idx="8725">
                  <c:v>-21.650731102919682</c:v>
                </c:pt>
                <c:pt idx="8726">
                  <c:v>-21.650731102919682</c:v>
                </c:pt>
                <c:pt idx="8727">
                  <c:v>-21.650731102919682</c:v>
                </c:pt>
                <c:pt idx="8728">
                  <c:v>-21.653560524130217</c:v>
                </c:pt>
                <c:pt idx="8729">
                  <c:v>-21.65638994534071</c:v>
                </c:pt>
                <c:pt idx="8730">
                  <c:v>-21.659219366551245</c:v>
                </c:pt>
                <c:pt idx="8731">
                  <c:v>-21.662048787761766</c:v>
                </c:pt>
                <c:pt idx="8732">
                  <c:v>-21.664878208972301</c:v>
                </c:pt>
                <c:pt idx="8733">
                  <c:v>-21.664878208972301</c:v>
                </c:pt>
                <c:pt idx="8734">
                  <c:v>-21.664878208972301</c:v>
                </c:pt>
                <c:pt idx="8735">
                  <c:v>-21.664878208972301</c:v>
                </c:pt>
                <c:pt idx="8736">
                  <c:v>-21.664878208972301</c:v>
                </c:pt>
                <c:pt idx="8737">
                  <c:v>-21.664878208972301</c:v>
                </c:pt>
                <c:pt idx="8738">
                  <c:v>-21.664878208972301</c:v>
                </c:pt>
                <c:pt idx="8739">
                  <c:v>-21.664878208972301</c:v>
                </c:pt>
                <c:pt idx="8740">
                  <c:v>-21.664878208972301</c:v>
                </c:pt>
                <c:pt idx="8741">
                  <c:v>-21.664878208972301</c:v>
                </c:pt>
                <c:pt idx="8742">
                  <c:v>-21.664878208972301</c:v>
                </c:pt>
                <c:pt idx="8743">
                  <c:v>-21.664878208972301</c:v>
                </c:pt>
                <c:pt idx="8744">
                  <c:v>-21.664878208972301</c:v>
                </c:pt>
                <c:pt idx="8745">
                  <c:v>-21.664878208972301</c:v>
                </c:pt>
                <c:pt idx="8746">
                  <c:v>-21.664878208972301</c:v>
                </c:pt>
                <c:pt idx="8747">
                  <c:v>-21.664878208972301</c:v>
                </c:pt>
                <c:pt idx="8748">
                  <c:v>-21.664878208972301</c:v>
                </c:pt>
                <c:pt idx="8749">
                  <c:v>-21.664878208972301</c:v>
                </c:pt>
                <c:pt idx="8750">
                  <c:v>-21.664878208972301</c:v>
                </c:pt>
                <c:pt idx="8751">
                  <c:v>-21.664878208972301</c:v>
                </c:pt>
                <c:pt idx="8752">
                  <c:v>-21.664878208972301</c:v>
                </c:pt>
                <c:pt idx="8753">
                  <c:v>-21.664878208972301</c:v>
                </c:pt>
                <c:pt idx="8754">
                  <c:v>-21.667707630182822</c:v>
                </c:pt>
                <c:pt idx="8755">
                  <c:v>-21.667707630182822</c:v>
                </c:pt>
                <c:pt idx="8756">
                  <c:v>-21.667707630182822</c:v>
                </c:pt>
                <c:pt idx="8757">
                  <c:v>-21.667707630182822</c:v>
                </c:pt>
                <c:pt idx="8758">
                  <c:v>-21.667707630182822</c:v>
                </c:pt>
                <c:pt idx="8759">
                  <c:v>-21.667707630182822</c:v>
                </c:pt>
                <c:pt idx="8760">
                  <c:v>-21.667707630182822</c:v>
                </c:pt>
                <c:pt idx="8761">
                  <c:v>-21.667707630182822</c:v>
                </c:pt>
                <c:pt idx="8762">
                  <c:v>-21.667707630182822</c:v>
                </c:pt>
                <c:pt idx="8763">
                  <c:v>-21.667707630182822</c:v>
                </c:pt>
                <c:pt idx="8764">
                  <c:v>-21.667707630182822</c:v>
                </c:pt>
                <c:pt idx="8765">
                  <c:v>-21.667707630182822</c:v>
                </c:pt>
                <c:pt idx="8766">
                  <c:v>-21.667707630182822</c:v>
                </c:pt>
                <c:pt idx="8767">
                  <c:v>-21.667707630182822</c:v>
                </c:pt>
                <c:pt idx="8768">
                  <c:v>-21.667707630182822</c:v>
                </c:pt>
                <c:pt idx="8769">
                  <c:v>-21.667707630182822</c:v>
                </c:pt>
                <c:pt idx="8770">
                  <c:v>-21.667707630182822</c:v>
                </c:pt>
                <c:pt idx="8771">
                  <c:v>-21.667707630182822</c:v>
                </c:pt>
                <c:pt idx="8772">
                  <c:v>-21.667707630182822</c:v>
                </c:pt>
                <c:pt idx="8773">
                  <c:v>-21.667707630182822</c:v>
                </c:pt>
                <c:pt idx="8774">
                  <c:v>-21.667707630182822</c:v>
                </c:pt>
                <c:pt idx="8775">
                  <c:v>-21.667707630182822</c:v>
                </c:pt>
                <c:pt idx="8776">
                  <c:v>-21.667707630182822</c:v>
                </c:pt>
                <c:pt idx="8777">
                  <c:v>-21.667707630182822</c:v>
                </c:pt>
                <c:pt idx="8778">
                  <c:v>-21.667707630182822</c:v>
                </c:pt>
                <c:pt idx="8779">
                  <c:v>-21.667707630182822</c:v>
                </c:pt>
                <c:pt idx="8780">
                  <c:v>-21.667707630182822</c:v>
                </c:pt>
                <c:pt idx="8781">
                  <c:v>-21.667707630182822</c:v>
                </c:pt>
                <c:pt idx="8782">
                  <c:v>-21.667707630182822</c:v>
                </c:pt>
                <c:pt idx="8783">
                  <c:v>-21.667707630182822</c:v>
                </c:pt>
                <c:pt idx="8784">
                  <c:v>-21.667707630182822</c:v>
                </c:pt>
                <c:pt idx="8785">
                  <c:v>-21.667707630182822</c:v>
                </c:pt>
                <c:pt idx="8786">
                  <c:v>-21.667707630182822</c:v>
                </c:pt>
                <c:pt idx="8787">
                  <c:v>-21.667707630182822</c:v>
                </c:pt>
                <c:pt idx="8788">
                  <c:v>-21.667707630182822</c:v>
                </c:pt>
                <c:pt idx="8789">
                  <c:v>-21.667707630182822</c:v>
                </c:pt>
                <c:pt idx="8790">
                  <c:v>-21.667707630182822</c:v>
                </c:pt>
                <c:pt idx="8791">
                  <c:v>-21.667707630182822</c:v>
                </c:pt>
                <c:pt idx="8792">
                  <c:v>-21.667707630182822</c:v>
                </c:pt>
                <c:pt idx="8793">
                  <c:v>-21.667707630182822</c:v>
                </c:pt>
                <c:pt idx="8794">
                  <c:v>-21.667707630182822</c:v>
                </c:pt>
                <c:pt idx="8795">
                  <c:v>-21.667707630182822</c:v>
                </c:pt>
                <c:pt idx="8796">
                  <c:v>-21.667707630182822</c:v>
                </c:pt>
                <c:pt idx="8797">
                  <c:v>-21.667707630182822</c:v>
                </c:pt>
                <c:pt idx="8798">
                  <c:v>-21.670537051393342</c:v>
                </c:pt>
                <c:pt idx="8799">
                  <c:v>-21.670537051393342</c:v>
                </c:pt>
                <c:pt idx="8800">
                  <c:v>-21.670537051393342</c:v>
                </c:pt>
                <c:pt idx="8801">
                  <c:v>-21.670537051393342</c:v>
                </c:pt>
                <c:pt idx="8802">
                  <c:v>-21.670537051393342</c:v>
                </c:pt>
                <c:pt idx="8803">
                  <c:v>-21.670537051393342</c:v>
                </c:pt>
                <c:pt idx="8804">
                  <c:v>-21.670537051393342</c:v>
                </c:pt>
                <c:pt idx="8805">
                  <c:v>-21.670537051393342</c:v>
                </c:pt>
                <c:pt idx="8806">
                  <c:v>-21.670537051393342</c:v>
                </c:pt>
                <c:pt idx="8807">
                  <c:v>-21.670537051393342</c:v>
                </c:pt>
                <c:pt idx="8808">
                  <c:v>-21.670537051393342</c:v>
                </c:pt>
                <c:pt idx="8809">
                  <c:v>-21.670537051393342</c:v>
                </c:pt>
                <c:pt idx="8810">
                  <c:v>-21.670537051393342</c:v>
                </c:pt>
                <c:pt idx="8811">
                  <c:v>-21.670537051393342</c:v>
                </c:pt>
                <c:pt idx="8812">
                  <c:v>-21.670537051393342</c:v>
                </c:pt>
                <c:pt idx="8813">
                  <c:v>-21.670537051393342</c:v>
                </c:pt>
                <c:pt idx="8814">
                  <c:v>-21.670537051393342</c:v>
                </c:pt>
                <c:pt idx="8815">
                  <c:v>-21.670537051393342</c:v>
                </c:pt>
                <c:pt idx="8816">
                  <c:v>-21.670537051393342</c:v>
                </c:pt>
                <c:pt idx="8817">
                  <c:v>-21.670537051393342</c:v>
                </c:pt>
                <c:pt idx="8818">
                  <c:v>-21.670537051393342</c:v>
                </c:pt>
                <c:pt idx="8819">
                  <c:v>-21.670537051393342</c:v>
                </c:pt>
                <c:pt idx="8820">
                  <c:v>-21.670537051393342</c:v>
                </c:pt>
                <c:pt idx="8821">
                  <c:v>-21.670537051393342</c:v>
                </c:pt>
                <c:pt idx="8822">
                  <c:v>-21.670537051393342</c:v>
                </c:pt>
                <c:pt idx="8823">
                  <c:v>-21.670537051393342</c:v>
                </c:pt>
                <c:pt idx="8824">
                  <c:v>-21.670537051393342</c:v>
                </c:pt>
                <c:pt idx="8825">
                  <c:v>-21.670537051393342</c:v>
                </c:pt>
                <c:pt idx="8826">
                  <c:v>-21.670537051393342</c:v>
                </c:pt>
                <c:pt idx="8827">
                  <c:v>-21.670537051393342</c:v>
                </c:pt>
                <c:pt idx="8828">
                  <c:v>-21.670537051393342</c:v>
                </c:pt>
                <c:pt idx="8829">
                  <c:v>-21.670537051393342</c:v>
                </c:pt>
                <c:pt idx="8830">
                  <c:v>-21.67619589381437</c:v>
                </c:pt>
                <c:pt idx="8831">
                  <c:v>-21.690342999867003</c:v>
                </c:pt>
                <c:pt idx="8832">
                  <c:v>-21.707319527130142</c:v>
                </c:pt>
                <c:pt idx="8833">
                  <c:v>-21.729954896814309</c:v>
                </c:pt>
                <c:pt idx="8834">
                  <c:v>-21.758249108919532</c:v>
                </c:pt>
                <c:pt idx="8835">
                  <c:v>-21.786543321024755</c:v>
                </c:pt>
                <c:pt idx="8836">
                  <c:v>-21.826155217972076</c:v>
                </c:pt>
                <c:pt idx="8837">
                  <c:v>-21.877084799761466</c:v>
                </c:pt>
                <c:pt idx="8838">
                  <c:v>-21.936502645182461</c:v>
                </c:pt>
                <c:pt idx="8839">
                  <c:v>-22.007238175445512</c:v>
                </c:pt>
                <c:pt idx="8840">
                  <c:v>-22.08929139055066</c:v>
                </c:pt>
                <c:pt idx="8841">
                  <c:v>-22.171344605655822</c:v>
                </c:pt>
                <c:pt idx="8842">
                  <c:v>-22.256227241971505</c:v>
                </c:pt>
                <c:pt idx="8843">
                  <c:v>-22.341109878287188</c:v>
                </c:pt>
                <c:pt idx="8844">
                  <c:v>-22.420333672181815</c:v>
                </c:pt>
                <c:pt idx="8845">
                  <c:v>-22.496728044865936</c:v>
                </c:pt>
                <c:pt idx="8846">
                  <c:v>-22.561804732707945</c:v>
                </c:pt>
                <c:pt idx="8847">
                  <c:v>-22.621222578128911</c:v>
                </c:pt>
                <c:pt idx="8848">
                  <c:v>-22.669322738707795</c:v>
                </c:pt>
                <c:pt idx="8849">
                  <c:v>-22.708934635655087</c:v>
                </c:pt>
                <c:pt idx="8850">
                  <c:v>-22.742887690181366</c:v>
                </c:pt>
                <c:pt idx="8851">
                  <c:v>-22.776840744707645</c:v>
                </c:pt>
                <c:pt idx="8852">
                  <c:v>-22.802305535602375</c:v>
                </c:pt>
                <c:pt idx="8853">
                  <c:v>-22.822111484076022</c:v>
                </c:pt>
                <c:pt idx="8854">
                  <c:v>-22.841917432549682</c:v>
                </c:pt>
                <c:pt idx="8855">
                  <c:v>-22.856064538602315</c:v>
                </c:pt>
                <c:pt idx="8856">
                  <c:v>-22.864552802233877</c:v>
                </c:pt>
                <c:pt idx="8857">
                  <c:v>-22.870211644654919</c:v>
                </c:pt>
                <c:pt idx="8858">
                  <c:v>-22.875870487075975</c:v>
                </c:pt>
                <c:pt idx="8859">
                  <c:v>-22.875870487075975</c:v>
                </c:pt>
                <c:pt idx="8860">
                  <c:v>-22.875870487075975</c:v>
                </c:pt>
                <c:pt idx="8861">
                  <c:v>-22.875870487075975</c:v>
                </c:pt>
                <c:pt idx="8862">
                  <c:v>-22.875870487075975</c:v>
                </c:pt>
                <c:pt idx="8863">
                  <c:v>-22.875870487075975</c:v>
                </c:pt>
                <c:pt idx="8864">
                  <c:v>-22.875870487075975</c:v>
                </c:pt>
                <c:pt idx="8865">
                  <c:v>-22.875870487075975</c:v>
                </c:pt>
                <c:pt idx="8866">
                  <c:v>-22.875870487075975</c:v>
                </c:pt>
                <c:pt idx="8867">
                  <c:v>-22.875870487075975</c:v>
                </c:pt>
                <c:pt idx="8868">
                  <c:v>-22.875870487075975</c:v>
                </c:pt>
                <c:pt idx="8869">
                  <c:v>-22.875870487075975</c:v>
                </c:pt>
                <c:pt idx="8870">
                  <c:v>-22.875870487075975</c:v>
                </c:pt>
                <c:pt idx="8871">
                  <c:v>-22.875870487075975</c:v>
                </c:pt>
                <c:pt idx="8872">
                  <c:v>-22.875870487075975</c:v>
                </c:pt>
                <c:pt idx="8873">
                  <c:v>-22.875870487075975</c:v>
                </c:pt>
                <c:pt idx="8874">
                  <c:v>-22.875870487075975</c:v>
                </c:pt>
                <c:pt idx="8875">
                  <c:v>-22.875870487075975</c:v>
                </c:pt>
                <c:pt idx="8876">
                  <c:v>-22.875870487075975</c:v>
                </c:pt>
                <c:pt idx="8877">
                  <c:v>-22.875870487075975</c:v>
                </c:pt>
                <c:pt idx="8878">
                  <c:v>-22.875870487075975</c:v>
                </c:pt>
                <c:pt idx="8879">
                  <c:v>-22.875870487075975</c:v>
                </c:pt>
                <c:pt idx="8880">
                  <c:v>-22.875870487075975</c:v>
                </c:pt>
                <c:pt idx="8881">
                  <c:v>-22.875870487075975</c:v>
                </c:pt>
                <c:pt idx="8882">
                  <c:v>-22.875870487075975</c:v>
                </c:pt>
                <c:pt idx="8883">
                  <c:v>-22.875870487075975</c:v>
                </c:pt>
                <c:pt idx="8884">
                  <c:v>-22.875870487075975</c:v>
                </c:pt>
                <c:pt idx="8885">
                  <c:v>-22.875870487075975</c:v>
                </c:pt>
                <c:pt idx="8886">
                  <c:v>-22.875870487075975</c:v>
                </c:pt>
                <c:pt idx="8887">
                  <c:v>-22.875870487075975</c:v>
                </c:pt>
                <c:pt idx="8888">
                  <c:v>-22.875870487075975</c:v>
                </c:pt>
                <c:pt idx="8889">
                  <c:v>-22.875870487075975</c:v>
                </c:pt>
                <c:pt idx="8890">
                  <c:v>-22.875870487075975</c:v>
                </c:pt>
                <c:pt idx="8891">
                  <c:v>-22.875870487075975</c:v>
                </c:pt>
                <c:pt idx="8892">
                  <c:v>-22.875870487075975</c:v>
                </c:pt>
                <c:pt idx="8893">
                  <c:v>-22.875870487075975</c:v>
                </c:pt>
                <c:pt idx="8894">
                  <c:v>-22.875870487075975</c:v>
                </c:pt>
                <c:pt idx="8895">
                  <c:v>-22.875870487075975</c:v>
                </c:pt>
                <c:pt idx="8896">
                  <c:v>-22.875870487075975</c:v>
                </c:pt>
                <c:pt idx="8897">
                  <c:v>-22.875870487075975</c:v>
                </c:pt>
                <c:pt idx="8898">
                  <c:v>-22.875870487075975</c:v>
                </c:pt>
                <c:pt idx="8899">
                  <c:v>-22.875870487075975</c:v>
                </c:pt>
                <c:pt idx="8900">
                  <c:v>-22.875870487075975</c:v>
                </c:pt>
                <c:pt idx="8901">
                  <c:v>-22.875870487075975</c:v>
                </c:pt>
                <c:pt idx="8902">
                  <c:v>-22.875870487075975</c:v>
                </c:pt>
                <c:pt idx="8903">
                  <c:v>-22.875870487075975</c:v>
                </c:pt>
                <c:pt idx="8904">
                  <c:v>-22.875870487075975</c:v>
                </c:pt>
                <c:pt idx="8905">
                  <c:v>-22.875870487075975</c:v>
                </c:pt>
                <c:pt idx="8906">
                  <c:v>-22.875870487075975</c:v>
                </c:pt>
                <c:pt idx="8907">
                  <c:v>-22.875870487075975</c:v>
                </c:pt>
                <c:pt idx="8908">
                  <c:v>-22.875870487075975</c:v>
                </c:pt>
                <c:pt idx="8909">
                  <c:v>-22.875870487075975</c:v>
                </c:pt>
                <c:pt idx="8910">
                  <c:v>-22.875870487075975</c:v>
                </c:pt>
                <c:pt idx="8911">
                  <c:v>-22.875870487075975</c:v>
                </c:pt>
                <c:pt idx="8912">
                  <c:v>-22.875870487075975</c:v>
                </c:pt>
                <c:pt idx="8913">
                  <c:v>-22.875870487075975</c:v>
                </c:pt>
                <c:pt idx="8914">
                  <c:v>-22.875870487075975</c:v>
                </c:pt>
                <c:pt idx="8915">
                  <c:v>-22.875870487075975</c:v>
                </c:pt>
                <c:pt idx="8916">
                  <c:v>-22.875870487075975</c:v>
                </c:pt>
                <c:pt idx="8917">
                  <c:v>-22.875870487075975</c:v>
                </c:pt>
                <c:pt idx="8918">
                  <c:v>-22.875870487075975</c:v>
                </c:pt>
                <c:pt idx="8919">
                  <c:v>-22.875870487075975</c:v>
                </c:pt>
                <c:pt idx="8920">
                  <c:v>-22.875870487075975</c:v>
                </c:pt>
                <c:pt idx="8921">
                  <c:v>-22.875870487075975</c:v>
                </c:pt>
                <c:pt idx="8922">
                  <c:v>-22.875870487075975</c:v>
                </c:pt>
                <c:pt idx="8923">
                  <c:v>-22.875870487075975</c:v>
                </c:pt>
                <c:pt idx="8924">
                  <c:v>-22.875870487075975</c:v>
                </c:pt>
                <c:pt idx="8925">
                  <c:v>-22.875870487075975</c:v>
                </c:pt>
                <c:pt idx="8926">
                  <c:v>-22.875870487075975</c:v>
                </c:pt>
                <c:pt idx="8927">
                  <c:v>-22.875870487075975</c:v>
                </c:pt>
                <c:pt idx="8928">
                  <c:v>-22.875870487075975</c:v>
                </c:pt>
                <c:pt idx="8929">
                  <c:v>-22.875870487075975</c:v>
                </c:pt>
                <c:pt idx="8930">
                  <c:v>-22.875870487075975</c:v>
                </c:pt>
                <c:pt idx="8931">
                  <c:v>-22.875870487075975</c:v>
                </c:pt>
                <c:pt idx="8932">
                  <c:v>-22.875870487075975</c:v>
                </c:pt>
                <c:pt idx="8933">
                  <c:v>-22.875870487075975</c:v>
                </c:pt>
                <c:pt idx="8934">
                  <c:v>-22.875870487075975</c:v>
                </c:pt>
                <c:pt idx="8935">
                  <c:v>-22.875870487075975</c:v>
                </c:pt>
                <c:pt idx="8936">
                  <c:v>-22.875870487075975</c:v>
                </c:pt>
                <c:pt idx="8937">
                  <c:v>-22.875870487075975</c:v>
                </c:pt>
                <c:pt idx="8938">
                  <c:v>-22.875870487075975</c:v>
                </c:pt>
                <c:pt idx="8939">
                  <c:v>-22.875870487075975</c:v>
                </c:pt>
                <c:pt idx="8940">
                  <c:v>-22.875870487075975</c:v>
                </c:pt>
                <c:pt idx="8941">
                  <c:v>-22.875870487075975</c:v>
                </c:pt>
                <c:pt idx="8942">
                  <c:v>-22.875870487075975</c:v>
                </c:pt>
                <c:pt idx="8943">
                  <c:v>-22.875870487075975</c:v>
                </c:pt>
                <c:pt idx="8944">
                  <c:v>-22.875870487075975</c:v>
                </c:pt>
                <c:pt idx="8945">
                  <c:v>-22.875870487075975</c:v>
                </c:pt>
                <c:pt idx="8946">
                  <c:v>-22.875870487075975</c:v>
                </c:pt>
                <c:pt idx="8947">
                  <c:v>-22.875870487075975</c:v>
                </c:pt>
                <c:pt idx="8948">
                  <c:v>-22.875870487075975</c:v>
                </c:pt>
                <c:pt idx="8949">
                  <c:v>-22.875870487075975</c:v>
                </c:pt>
                <c:pt idx="8950">
                  <c:v>-22.875870487075975</c:v>
                </c:pt>
                <c:pt idx="8951">
                  <c:v>-22.875870487075975</c:v>
                </c:pt>
                <c:pt idx="8952">
                  <c:v>-22.875870487075975</c:v>
                </c:pt>
                <c:pt idx="8953">
                  <c:v>-22.875870487075975</c:v>
                </c:pt>
                <c:pt idx="8954">
                  <c:v>-22.875870487075975</c:v>
                </c:pt>
                <c:pt idx="8955">
                  <c:v>-22.875870487075975</c:v>
                </c:pt>
                <c:pt idx="8956">
                  <c:v>-22.875870487075975</c:v>
                </c:pt>
                <c:pt idx="8957">
                  <c:v>-22.875870487075975</c:v>
                </c:pt>
                <c:pt idx="8958">
                  <c:v>-22.875870487075975</c:v>
                </c:pt>
                <c:pt idx="8959">
                  <c:v>-22.875870487075975</c:v>
                </c:pt>
                <c:pt idx="8960">
                  <c:v>-22.875870487075975</c:v>
                </c:pt>
                <c:pt idx="8961">
                  <c:v>-22.875870487075975</c:v>
                </c:pt>
                <c:pt idx="8962">
                  <c:v>-22.875870487075975</c:v>
                </c:pt>
                <c:pt idx="8963">
                  <c:v>-22.875870487075975</c:v>
                </c:pt>
                <c:pt idx="8964">
                  <c:v>-22.875870487075975</c:v>
                </c:pt>
                <c:pt idx="8965">
                  <c:v>-22.875870487075975</c:v>
                </c:pt>
                <c:pt idx="8966">
                  <c:v>-22.875870487075975</c:v>
                </c:pt>
                <c:pt idx="8967">
                  <c:v>-22.875870487075975</c:v>
                </c:pt>
                <c:pt idx="8968">
                  <c:v>-22.875870487075975</c:v>
                </c:pt>
                <c:pt idx="8969">
                  <c:v>-22.875870487075975</c:v>
                </c:pt>
                <c:pt idx="8970">
                  <c:v>-22.875870487075975</c:v>
                </c:pt>
                <c:pt idx="8971">
                  <c:v>-22.875870487075975</c:v>
                </c:pt>
                <c:pt idx="8972">
                  <c:v>-22.875870487075975</c:v>
                </c:pt>
                <c:pt idx="8973">
                  <c:v>-22.875870487075975</c:v>
                </c:pt>
                <c:pt idx="8974">
                  <c:v>-22.875870487075975</c:v>
                </c:pt>
                <c:pt idx="8975">
                  <c:v>-22.875870487075975</c:v>
                </c:pt>
                <c:pt idx="8976">
                  <c:v>-22.875870487075975</c:v>
                </c:pt>
                <c:pt idx="8977">
                  <c:v>-22.875870487075975</c:v>
                </c:pt>
                <c:pt idx="8978">
                  <c:v>-22.875870487075975</c:v>
                </c:pt>
                <c:pt idx="8979">
                  <c:v>-22.875870487075975</c:v>
                </c:pt>
                <c:pt idx="8980">
                  <c:v>-22.875870487075975</c:v>
                </c:pt>
                <c:pt idx="8981">
                  <c:v>-22.875870487075975</c:v>
                </c:pt>
                <c:pt idx="8982">
                  <c:v>-22.875870487075975</c:v>
                </c:pt>
                <c:pt idx="8983">
                  <c:v>-22.875870487075975</c:v>
                </c:pt>
                <c:pt idx="8984">
                  <c:v>-22.875870487075975</c:v>
                </c:pt>
                <c:pt idx="8985">
                  <c:v>-22.875870487075975</c:v>
                </c:pt>
                <c:pt idx="8986">
                  <c:v>-22.875870487075975</c:v>
                </c:pt>
                <c:pt idx="8987">
                  <c:v>-22.875870487075975</c:v>
                </c:pt>
                <c:pt idx="8988">
                  <c:v>-22.875870487075975</c:v>
                </c:pt>
                <c:pt idx="8989">
                  <c:v>-22.875870487075975</c:v>
                </c:pt>
                <c:pt idx="8990">
                  <c:v>-22.875870487075975</c:v>
                </c:pt>
                <c:pt idx="8991">
                  <c:v>-22.875870487075975</c:v>
                </c:pt>
                <c:pt idx="8992">
                  <c:v>-22.875870487075975</c:v>
                </c:pt>
                <c:pt idx="8993">
                  <c:v>-22.875870487075975</c:v>
                </c:pt>
                <c:pt idx="8994">
                  <c:v>-22.875870487075975</c:v>
                </c:pt>
                <c:pt idx="8995">
                  <c:v>-22.875870487075975</c:v>
                </c:pt>
                <c:pt idx="8996">
                  <c:v>-22.875870487075975</c:v>
                </c:pt>
                <c:pt idx="8997">
                  <c:v>-22.875870487075975</c:v>
                </c:pt>
                <c:pt idx="8998">
                  <c:v>-22.875870487075975</c:v>
                </c:pt>
                <c:pt idx="8999">
                  <c:v>-22.875870487075975</c:v>
                </c:pt>
                <c:pt idx="9000">
                  <c:v>-22.875870487075975</c:v>
                </c:pt>
                <c:pt idx="9001">
                  <c:v>-22.875870487075975</c:v>
                </c:pt>
                <c:pt idx="9002">
                  <c:v>-22.875870487075975</c:v>
                </c:pt>
                <c:pt idx="9003">
                  <c:v>-22.875870487075975</c:v>
                </c:pt>
                <c:pt idx="9004">
                  <c:v>-22.875870487075975</c:v>
                </c:pt>
                <c:pt idx="9005">
                  <c:v>-22.875870487075975</c:v>
                </c:pt>
                <c:pt idx="9006">
                  <c:v>-22.875870487075975</c:v>
                </c:pt>
                <c:pt idx="9007">
                  <c:v>-22.875870487075975</c:v>
                </c:pt>
                <c:pt idx="9008">
                  <c:v>-22.875870487075975</c:v>
                </c:pt>
                <c:pt idx="9009">
                  <c:v>-22.875870487075975</c:v>
                </c:pt>
                <c:pt idx="9010">
                  <c:v>-22.875870487075975</c:v>
                </c:pt>
                <c:pt idx="9011">
                  <c:v>-22.875870487075975</c:v>
                </c:pt>
                <c:pt idx="9012">
                  <c:v>-22.875870487075975</c:v>
                </c:pt>
                <c:pt idx="9013">
                  <c:v>-22.875870487075975</c:v>
                </c:pt>
                <c:pt idx="9014">
                  <c:v>-22.875870487075975</c:v>
                </c:pt>
                <c:pt idx="9015">
                  <c:v>-22.875870487075975</c:v>
                </c:pt>
                <c:pt idx="9016">
                  <c:v>-22.875870487075975</c:v>
                </c:pt>
                <c:pt idx="9017">
                  <c:v>-22.875870487075975</c:v>
                </c:pt>
                <c:pt idx="9018">
                  <c:v>-22.875870487075975</c:v>
                </c:pt>
                <c:pt idx="9019">
                  <c:v>-22.875870487075975</c:v>
                </c:pt>
                <c:pt idx="9020">
                  <c:v>-22.875870487075975</c:v>
                </c:pt>
                <c:pt idx="9021">
                  <c:v>-22.875870487075975</c:v>
                </c:pt>
                <c:pt idx="9022">
                  <c:v>-22.875870487075975</c:v>
                </c:pt>
                <c:pt idx="9023">
                  <c:v>-22.875870487075975</c:v>
                </c:pt>
                <c:pt idx="9024">
                  <c:v>-22.875870487075975</c:v>
                </c:pt>
                <c:pt idx="9025">
                  <c:v>-22.875870487075975</c:v>
                </c:pt>
                <c:pt idx="9026">
                  <c:v>-22.875870487075975</c:v>
                </c:pt>
                <c:pt idx="9027">
                  <c:v>-22.875870487075975</c:v>
                </c:pt>
                <c:pt idx="9028">
                  <c:v>-22.875870487075975</c:v>
                </c:pt>
                <c:pt idx="9029">
                  <c:v>-22.875870487075975</c:v>
                </c:pt>
                <c:pt idx="9030">
                  <c:v>-22.875870487075975</c:v>
                </c:pt>
                <c:pt idx="9031">
                  <c:v>-22.875870487075975</c:v>
                </c:pt>
                <c:pt idx="9032">
                  <c:v>-22.875870487075975</c:v>
                </c:pt>
                <c:pt idx="9033">
                  <c:v>-22.875870487075975</c:v>
                </c:pt>
                <c:pt idx="9034">
                  <c:v>-22.875870487075975</c:v>
                </c:pt>
                <c:pt idx="9035">
                  <c:v>-22.875870487075975</c:v>
                </c:pt>
                <c:pt idx="9036">
                  <c:v>-22.875870487075975</c:v>
                </c:pt>
                <c:pt idx="9037">
                  <c:v>-22.875870487075975</c:v>
                </c:pt>
                <c:pt idx="9038">
                  <c:v>-22.875870487075975</c:v>
                </c:pt>
                <c:pt idx="9039">
                  <c:v>-22.875870487075975</c:v>
                </c:pt>
                <c:pt idx="9040">
                  <c:v>-22.875870487075975</c:v>
                </c:pt>
                <c:pt idx="9041">
                  <c:v>-22.875870487075975</c:v>
                </c:pt>
                <c:pt idx="9042">
                  <c:v>-22.875870487075975</c:v>
                </c:pt>
                <c:pt idx="9043">
                  <c:v>-22.875870487075975</c:v>
                </c:pt>
                <c:pt idx="9044">
                  <c:v>-22.875870487075975</c:v>
                </c:pt>
                <c:pt idx="9045">
                  <c:v>-22.875870487075975</c:v>
                </c:pt>
                <c:pt idx="9046">
                  <c:v>-22.875870487075975</c:v>
                </c:pt>
                <c:pt idx="9047">
                  <c:v>-22.875870487075975</c:v>
                </c:pt>
                <c:pt idx="9048">
                  <c:v>-22.875870487075975</c:v>
                </c:pt>
                <c:pt idx="9049">
                  <c:v>-22.875870487075975</c:v>
                </c:pt>
                <c:pt idx="9050">
                  <c:v>-22.875870487075975</c:v>
                </c:pt>
                <c:pt idx="9051">
                  <c:v>-22.875870487075975</c:v>
                </c:pt>
                <c:pt idx="9052">
                  <c:v>-22.875870487075975</c:v>
                </c:pt>
                <c:pt idx="9053">
                  <c:v>-22.875870487075975</c:v>
                </c:pt>
                <c:pt idx="9054">
                  <c:v>-22.87869990828651</c:v>
                </c:pt>
                <c:pt idx="9055">
                  <c:v>-22.87869990828651</c:v>
                </c:pt>
                <c:pt idx="9056">
                  <c:v>-22.87869990828651</c:v>
                </c:pt>
                <c:pt idx="9057">
                  <c:v>-22.87869990828651</c:v>
                </c:pt>
                <c:pt idx="9058">
                  <c:v>-22.87869990828651</c:v>
                </c:pt>
                <c:pt idx="9059">
                  <c:v>-22.87869990828651</c:v>
                </c:pt>
                <c:pt idx="9060">
                  <c:v>-22.87869990828651</c:v>
                </c:pt>
                <c:pt idx="9061">
                  <c:v>-22.87869990828651</c:v>
                </c:pt>
                <c:pt idx="9062">
                  <c:v>-22.87869990828651</c:v>
                </c:pt>
                <c:pt idx="9063">
                  <c:v>-22.87869990828651</c:v>
                </c:pt>
                <c:pt idx="9064">
                  <c:v>-22.87869990828651</c:v>
                </c:pt>
                <c:pt idx="9065">
                  <c:v>-22.87869990828651</c:v>
                </c:pt>
                <c:pt idx="9066">
                  <c:v>-22.87869990828651</c:v>
                </c:pt>
                <c:pt idx="9067">
                  <c:v>-22.87869990828651</c:v>
                </c:pt>
                <c:pt idx="9068">
                  <c:v>-22.87869990828651</c:v>
                </c:pt>
                <c:pt idx="9069">
                  <c:v>-22.87869990828651</c:v>
                </c:pt>
                <c:pt idx="9070">
                  <c:v>-22.87869990828651</c:v>
                </c:pt>
                <c:pt idx="9071">
                  <c:v>-22.87869990828651</c:v>
                </c:pt>
                <c:pt idx="9072">
                  <c:v>-22.87869990828651</c:v>
                </c:pt>
                <c:pt idx="9073">
                  <c:v>-22.87869990828651</c:v>
                </c:pt>
                <c:pt idx="9074">
                  <c:v>-22.87869990828651</c:v>
                </c:pt>
                <c:pt idx="9075">
                  <c:v>-22.87869990828651</c:v>
                </c:pt>
                <c:pt idx="9076">
                  <c:v>-22.87869990828651</c:v>
                </c:pt>
                <c:pt idx="9077">
                  <c:v>-22.87869990828651</c:v>
                </c:pt>
                <c:pt idx="9078">
                  <c:v>-22.87869990828651</c:v>
                </c:pt>
                <c:pt idx="9079">
                  <c:v>-22.87869990828651</c:v>
                </c:pt>
                <c:pt idx="9080">
                  <c:v>-22.87869990828651</c:v>
                </c:pt>
                <c:pt idx="9081">
                  <c:v>-22.87869990828651</c:v>
                </c:pt>
                <c:pt idx="9082">
                  <c:v>-22.87869990828651</c:v>
                </c:pt>
                <c:pt idx="9083">
                  <c:v>-22.87869990828651</c:v>
                </c:pt>
                <c:pt idx="9084">
                  <c:v>-22.87869990828651</c:v>
                </c:pt>
                <c:pt idx="9085">
                  <c:v>-22.87869990828651</c:v>
                </c:pt>
                <c:pt idx="9086">
                  <c:v>-22.87869990828651</c:v>
                </c:pt>
                <c:pt idx="9087">
                  <c:v>-22.87869990828651</c:v>
                </c:pt>
                <c:pt idx="9088">
                  <c:v>-22.87869990828651</c:v>
                </c:pt>
                <c:pt idx="9089">
                  <c:v>-22.87869990828651</c:v>
                </c:pt>
                <c:pt idx="9090">
                  <c:v>-22.87869990828651</c:v>
                </c:pt>
                <c:pt idx="9091">
                  <c:v>-22.87869990828651</c:v>
                </c:pt>
                <c:pt idx="9092">
                  <c:v>-22.87869990828651</c:v>
                </c:pt>
                <c:pt idx="9093">
                  <c:v>-22.87869990828651</c:v>
                </c:pt>
                <c:pt idx="9094">
                  <c:v>-22.87869990828651</c:v>
                </c:pt>
                <c:pt idx="9095">
                  <c:v>-22.87869990828651</c:v>
                </c:pt>
                <c:pt idx="9096">
                  <c:v>-22.87869990828651</c:v>
                </c:pt>
                <c:pt idx="9097">
                  <c:v>-22.87869990828651</c:v>
                </c:pt>
                <c:pt idx="9098">
                  <c:v>-22.87869990828651</c:v>
                </c:pt>
                <c:pt idx="9099">
                  <c:v>-22.87869990828651</c:v>
                </c:pt>
                <c:pt idx="9100">
                  <c:v>-22.87869990828651</c:v>
                </c:pt>
                <c:pt idx="9101">
                  <c:v>-22.87869990828651</c:v>
                </c:pt>
                <c:pt idx="9102">
                  <c:v>-22.87869990828651</c:v>
                </c:pt>
                <c:pt idx="9103">
                  <c:v>-22.87869990828651</c:v>
                </c:pt>
                <c:pt idx="9104">
                  <c:v>-22.87869990828651</c:v>
                </c:pt>
                <c:pt idx="9105">
                  <c:v>-22.87869990828651</c:v>
                </c:pt>
                <c:pt idx="9106">
                  <c:v>-22.87869990828651</c:v>
                </c:pt>
                <c:pt idx="9107">
                  <c:v>-22.881529329497045</c:v>
                </c:pt>
                <c:pt idx="9108">
                  <c:v>-22.881529329497045</c:v>
                </c:pt>
                <c:pt idx="9109">
                  <c:v>-22.881529329497045</c:v>
                </c:pt>
                <c:pt idx="9110">
                  <c:v>-22.881529329497045</c:v>
                </c:pt>
                <c:pt idx="9111">
                  <c:v>-22.881529329497045</c:v>
                </c:pt>
                <c:pt idx="9112">
                  <c:v>-22.881529329497045</c:v>
                </c:pt>
                <c:pt idx="9113">
                  <c:v>-22.881529329497045</c:v>
                </c:pt>
                <c:pt idx="9114">
                  <c:v>-22.881529329497045</c:v>
                </c:pt>
                <c:pt idx="9115">
                  <c:v>-22.881529329497045</c:v>
                </c:pt>
                <c:pt idx="9116">
                  <c:v>-22.881529329497045</c:v>
                </c:pt>
                <c:pt idx="9117">
                  <c:v>-22.881529329497045</c:v>
                </c:pt>
                <c:pt idx="9118">
                  <c:v>-22.881529329497045</c:v>
                </c:pt>
                <c:pt idx="9119">
                  <c:v>-22.881529329497045</c:v>
                </c:pt>
                <c:pt idx="9120">
                  <c:v>-22.881529329497045</c:v>
                </c:pt>
                <c:pt idx="9121">
                  <c:v>-22.881529329497045</c:v>
                </c:pt>
                <c:pt idx="9122">
                  <c:v>-22.88435875070758</c:v>
                </c:pt>
                <c:pt idx="9123">
                  <c:v>-22.88435875070758</c:v>
                </c:pt>
                <c:pt idx="9124">
                  <c:v>-22.88435875070758</c:v>
                </c:pt>
                <c:pt idx="9125">
                  <c:v>-22.88435875070758</c:v>
                </c:pt>
                <c:pt idx="9126">
                  <c:v>-22.88435875070758</c:v>
                </c:pt>
                <c:pt idx="9127">
                  <c:v>-22.88435875070758</c:v>
                </c:pt>
                <c:pt idx="9128">
                  <c:v>-22.88435875070758</c:v>
                </c:pt>
                <c:pt idx="9129">
                  <c:v>-22.88435875070758</c:v>
                </c:pt>
                <c:pt idx="9130">
                  <c:v>-22.887188171918115</c:v>
                </c:pt>
                <c:pt idx="9131">
                  <c:v>-22.887188171918115</c:v>
                </c:pt>
                <c:pt idx="9132">
                  <c:v>-22.887188171918115</c:v>
                </c:pt>
                <c:pt idx="9133">
                  <c:v>-22.887188171918115</c:v>
                </c:pt>
                <c:pt idx="9134">
                  <c:v>-22.887188171918115</c:v>
                </c:pt>
                <c:pt idx="9135">
                  <c:v>-22.887188171918115</c:v>
                </c:pt>
                <c:pt idx="9136">
                  <c:v>-22.887188171918115</c:v>
                </c:pt>
                <c:pt idx="9137">
                  <c:v>-22.887188171918115</c:v>
                </c:pt>
                <c:pt idx="9138">
                  <c:v>-22.887188171918115</c:v>
                </c:pt>
                <c:pt idx="9139">
                  <c:v>-22.887188171918115</c:v>
                </c:pt>
                <c:pt idx="9140">
                  <c:v>-22.887188171918115</c:v>
                </c:pt>
                <c:pt idx="9141">
                  <c:v>-22.887188171918115</c:v>
                </c:pt>
                <c:pt idx="9142">
                  <c:v>-22.887188171918115</c:v>
                </c:pt>
                <c:pt idx="9143">
                  <c:v>-22.887188171918115</c:v>
                </c:pt>
                <c:pt idx="9144">
                  <c:v>-22.887188171918115</c:v>
                </c:pt>
                <c:pt idx="9145">
                  <c:v>-22.890017593128636</c:v>
                </c:pt>
                <c:pt idx="9146">
                  <c:v>-22.892847014339171</c:v>
                </c:pt>
                <c:pt idx="9147">
                  <c:v>-22.895676435549692</c:v>
                </c:pt>
                <c:pt idx="9148">
                  <c:v>-22.895676435549692</c:v>
                </c:pt>
                <c:pt idx="9149">
                  <c:v>-22.895676435549692</c:v>
                </c:pt>
                <c:pt idx="9150">
                  <c:v>-22.895676435549692</c:v>
                </c:pt>
                <c:pt idx="9151">
                  <c:v>-22.895676435549692</c:v>
                </c:pt>
                <c:pt idx="9152">
                  <c:v>-22.895676435549692</c:v>
                </c:pt>
                <c:pt idx="9153">
                  <c:v>-22.895676435549692</c:v>
                </c:pt>
                <c:pt idx="9154">
                  <c:v>-22.895676435549692</c:v>
                </c:pt>
                <c:pt idx="9155">
                  <c:v>-22.895676435549692</c:v>
                </c:pt>
                <c:pt idx="9156">
                  <c:v>-22.895676435549692</c:v>
                </c:pt>
                <c:pt idx="9157">
                  <c:v>-22.895676435549692</c:v>
                </c:pt>
                <c:pt idx="9158">
                  <c:v>-22.895676435549692</c:v>
                </c:pt>
                <c:pt idx="9159">
                  <c:v>-22.895676435549692</c:v>
                </c:pt>
                <c:pt idx="9160">
                  <c:v>-22.895676435549692</c:v>
                </c:pt>
                <c:pt idx="9161">
                  <c:v>-22.895676435549692</c:v>
                </c:pt>
                <c:pt idx="9162">
                  <c:v>-22.895676435549692</c:v>
                </c:pt>
                <c:pt idx="9163">
                  <c:v>-22.895676435549692</c:v>
                </c:pt>
                <c:pt idx="9164">
                  <c:v>-22.895676435549692</c:v>
                </c:pt>
                <c:pt idx="9165">
                  <c:v>-22.895676435549692</c:v>
                </c:pt>
                <c:pt idx="9166">
                  <c:v>-22.895676435549692</c:v>
                </c:pt>
                <c:pt idx="9167">
                  <c:v>-22.895676435549692</c:v>
                </c:pt>
                <c:pt idx="9168">
                  <c:v>-22.895676435549692</c:v>
                </c:pt>
                <c:pt idx="9169">
                  <c:v>-22.895676435549692</c:v>
                </c:pt>
                <c:pt idx="9170">
                  <c:v>-22.895676435549692</c:v>
                </c:pt>
                <c:pt idx="9171">
                  <c:v>-22.895676435549692</c:v>
                </c:pt>
                <c:pt idx="9172">
                  <c:v>-22.898505856760185</c:v>
                </c:pt>
                <c:pt idx="9173">
                  <c:v>-22.90133527797072</c:v>
                </c:pt>
                <c:pt idx="9174">
                  <c:v>-22.904164699181241</c:v>
                </c:pt>
                <c:pt idx="9175">
                  <c:v>-22.904164699181241</c:v>
                </c:pt>
                <c:pt idx="9176">
                  <c:v>-22.904164699181241</c:v>
                </c:pt>
                <c:pt idx="9177">
                  <c:v>-22.904164699181241</c:v>
                </c:pt>
                <c:pt idx="9178">
                  <c:v>-22.904164699181241</c:v>
                </c:pt>
                <c:pt idx="9179">
                  <c:v>-22.904164699181241</c:v>
                </c:pt>
                <c:pt idx="9180">
                  <c:v>-22.904164699181241</c:v>
                </c:pt>
                <c:pt idx="9181">
                  <c:v>-22.906994120391762</c:v>
                </c:pt>
                <c:pt idx="9182">
                  <c:v>-22.906994120391762</c:v>
                </c:pt>
                <c:pt idx="9183">
                  <c:v>-22.909823541602268</c:v>
                </c:pt>
                <c:pt idx="9184">
                  <c:v>-22.912652962812789</c:v>
                </c:pt>
                <c:pt idx="9185">
                  <c:v>-22.912652962812789</c:v>
                </c:pt>
                <c:pt idx="9186">
                  <c:v>-22.915482384023296</c:v>
                </c:pt>
                <c:pt idx="9187">
                  <c:v>-22.918311805233831</c:v>
                </c:pt>
                <c:pt idx="9188">
                  <c:v>-22.918311805233831</c:v>
                </c:pt>
                <c:pt idx="9189">
                  <c:v>-22.918311805233831</c:v>
                </c:pt>
                <c:pt idx="9190">
                  <c:v>-22.918311805233831</c:v>
                </c:pt>
                <c:pt idx="9191">
                  <c:v>-22.918311805233831</c:v>
                </c:pt>
                <c:pt idx="9192">
                  <c:v>-22.918311805233831</c:v>
                </c:pt>
                <c:pt idx="9193">
                  <c:v>-22.918311805233831</c:v>
                </c:pt>
                <c:pt idx="9194">
                  <c:v>-22.918311805233831</c:v>
                </c:pt>
                <c:pt idx="9195">
                  <c:v>-22.918311805233831</c:v>
                </c:pt>
                <c:pt idx="9196">
                  <c:v>-22.918311805233831</c:v>
                </c:pt>
                <c:pt idx="9197">
                  <c:v>-22.918311805233831</c:v>
                </c:pt>
                <c:pt idx="9198">
                  <c:v>-22.918311805233831</c:v>
                </c:pt>
                <c:pt idx="9199">
                  <c:v>-22.918311805233831</c:v>
                </c:pt>
                <c:pt idx="9200">
                  <c:v>-22.918311805233831</c:v>
                </c:pt>
                <c:pt idx="9201">
                  <c:v>-22.918311805233831</c:v>
                </c:pt>
                <c:pt idx="9202">
                  <c:v>-22.918311805233831</c:v>
                </c:pt>
                <c:pt idx="9203">
                  <c:v>-22.918311805233831</c:v>
                </c:pt>
                <c:pt idx="9204">
                  <c:v>-22.918311805233831</c:v>
                </c:pt>
                <c:pt idx="9205">
                  <c:v>-22.918311805233831</c:v>
                </c:pt>
                <c:pt idx="9206">
                  <c:v>-22.918311805233831</c:v>
                </c:pt>
                <c:pt idx="9207">
                  <c:v>-22.918311805233831</c:v>
                </c:pt>
                <c:pt idx="9208">
                  <c:v>-22.918311805233831</c:v>
                </c:pt>
                <c:pt idx="9209">
                  <c:v>-22.918311805233831</c:v>
                </c:pt>
                <c:pt idx="9210">
                  <c:v>-22.921141226444352</c:v>
                </c:pt>
                <c:pt idx="9211">
                  <c:v>-22.923970647654887</c:v>
                </c:pt>
                <c:pt idx="9212">
                  <c:v>-22.926800068865379</c:v>
                </c:pt>
                <c:pt idx="9213">
                  <c:v>-22.929629490075914</c:v>
                </c:pt>
                <c:pt idx="9214">
                  <c:v>-22.932458911286435</c:v>
                </c:pt>
                <c:pt idx="9215">
                  <c:v>-22.932458911286435</c:v>
                </c:pt>
                <c:pt idx="9216">
                  <c:v>-22.932458911286435</c:v>
                </c:pt>
                <c:pt idx="9217">
                  <c:v>-22.932458911286435</c:v>
                </c:pt>
                <c:pt idx="9218">
                  <c:v>-22.932458911286435</c:v>
                </c:pt>
                <c:pt idx="9219">
                  <c:v>-22.932458911286435</c:v>
                </c:pt>
                <c:pt idx="9220">
                  <c:v>-22.932458911286435</c:v>
                </c:pt>
                <c:pt idx="9221">
                  <c:v>-22.932458911286435</c:v>
                </c:pt>
                <c:pt idx="9222">
                  <c:v>-22.932458911286435</c:v>
                </c:pt>
                <c:pt idx="9223">
                  <c:v>-22.932458911286435</c:v>
                </c:pt>
                <c:pt idx="9224">
                  <c:v>-22.935288332496956</c:v>
                </c:pt>
                <c:pt idx="9225">
                  <c:v>-22.938117753707477</c:v>
                </c:pt>
                <c:pt idx="9226">
                  <c:v>-22.938117753707477</c:v>
                </c:pt>
                <c:pt idx="9227">
                  <c:v>-22.938117753707477</c:v>
                </c:pt>
                <c:pt idx="9228">
                  <c:v>-22.938117753707477</c:v>
                </c:pt>
                <c:pt idx="9229">
                  <c:v>-22.938117753707477</c:v>
                </c:pt>
                <c:pt idx="9230">
                  <c:v>-22.938117753707477</c:v>
                </c:pt>
                <c:pt idx="9231">
                  <c:v>-22.938117753707477</c:v>
                </c:pt>
                <c:pt idx="9232">
                  <c:v>-22.938117753707477</c:v>
                </c:pt>
                <c:pt idx="9233">
                  <c:v>-22.938117753707477</c:v>
                </c:pt>
                <c:pt idx="9234">
                  <c:v>-22.938117753707477</c:v>
                </c:pt>
                <c:pt idx="9235">
                  <c:v>-22.938117753707477</c:v>
                </c:pt>
                <c:pt idx="9236">
                  <c:v>-22.938117753707477</c:v>
                </c:pt>
                <c:pt idx="9237">
                  <c:v>-22.938117753707477</c:v>
                </c:pt>
                <c:pt idx="9238">
                  <c:v>-22.938117753707477</c:v>
                </c:pt>
                <c:pt idx="9239">
                  <c:v>-22.938117753707477</c:v>
                </c:pt>
                <c:pt idx="9240">
                  <c:v>-22.938117753707477</c:v>
                </c:pt>
                <c:pt idx="9241">
                  <c:v>-22.938117753707477</c:v>
                </c:pt>
                <c:pt idx="9242">
                  <c:v>-22.938117753707477</c:v>
                </c:pt>
                <c:pt idx="9243">
                  <c:v>-22.938117753707477</c:v>
                </c:pt>
                <c:pt idx="9244">
                  <c:v>-22.938117753707477</c:v>
                </c:pt>
                <c:pt idx="9245">
                  <c:v>-22.938117753707477</c:v>
                </c:pt>
                <c:pt idx="9246">
                  <c:v>-22.938117753707477</c:v>
                </c:pt>
                <c:pt idx="9247">
                  <c:v>-22.938117753707477</c:v>
                </c:pt>
                <c:pt idx="9248">
                  <c:v>-22.938117753707477</c:v>
                </c:pt>
                <c:pt idx="9249">
                  <c:v>-22.938117753707477</c:v>
                </c:pt>
                <c:pt idx="9250">
                  <c:v>-22.938117753707477</c:v>
                </c:pt>
                <c:pt idx="9251">
                  <c:v>-22.940947174918012</c:v>
                </c:pt>
                <c:pt idx="9252">
                  <c:v>-22.940947174918012</c:v>
                </c:pt>
                <c:pt idx="9253">
                  <c:v>-22.940947174918012</c:v>
                </c:pt>
                <c:pt idx="9254">
                  <c:v>-22.940947174918012</c:v>
                </c:pt>
                <c:pt idx="9255">
                  <c:v>-22.940947174918012</c:v>
                </c:pt>
                <c:pt idx="9256">
                  <c:v>-22.940947174918012</c:v>
                </c:pt>
                <c:pt idx="9257">
                  <c:v>-22.940947174918012</c:v>
                </c:pt>
                <c:pt idx="9258">
                  <c:v>-22.940947174918012</c:v>
                </c:pt>
                <c:pt idx="9259">
                  <c:v>-22.940947174918012</c:v>
                </c:pt>
                <c:pt idx="9260">
                  <c:v>-22.940947174918012</c:v>
                </c:pt>
                <c:pt idx="9261">
                  <c:v>-22.940947174918012</c:v>
                </c:pt>
                <c:pt idx="9262">
                  <c:v>-22.940947174918012</c:v>
                </c:pt>
                <c:pt idx="9263">
                  <c:v>-22.940947174918012</c:v>
                </c:pt>
                <c:pt idx="9264">
                  <c:v>-22.940947174918012</c:v>
                </c:pt>
                <c:pt idx="9265">
                  <c:v>-22.940947174918012</c:v>
                </c:pt>
                <c:pt idx="9266">
                  <c:v>-22.940947174918012</c:v>
                </c:pt>
                <c:pt idx="9267">
                  <c:v>-22.940947174918012</c:v>
                </c:pt>
                <c:pt idx="9268">
                  <c:v>-22.940947174918012</c:v>
                </c:pt>
                <c:pt idx="9269">
                  <c:v>-22.940947174918012</c:v>
                </c:pt>
                <c:pt idx="9270">
                  <c:v>-22.940947174918012</c:v>
                </c:pt>
                <c:pt idx="9271">
                  <c:v>-22.940947174918012</c:v>
                </c:pt>
                <c:pt idx="9272">
                  <c:v>-22.943776596128547</c:v>
                </c:pt>
                <c:pt idx="9273">
                  <c:v>-22.943776596128547</c:v>
                </c:pt>
                <c:pt idx="9274">
                  <c:v>-22.943776596128547</c:v>
                </c:pt>
                <c:pt idx="9275">
                  <c:v>-22.946606017339068</c:v>
                </c:pt>
                <c:pt idx="9276">
                  <c:v>-22.946606017339068</c:v>
                </c:pt>
                <c:pt idx="9277">
                  <c:v>-22.946606017339068</c:v>
                </c:pt>
                <c:pt idx="9278">
                  <c:v>-22.946606017339068</c:v>
                </c:pt>
                <c:pt idx="9279">
                  <c:v>-22.946606017339068</c:v>
                </c:pt>
                <c:pt idx="9280">
                  <c:v>-22.946606017339068</c:v>
                </c:pt>
                <c:pt idx="9281">
                  <c:v>-22.946606017339068</c:v>
                </c:pt>
                <c:pt idx="9282">
                  <c:v>-22.946606017339068</c:v>
                </c:pt>
                <c:pt idx="9283">
                  <c:v>-22.949435438549575</c:v>
                </c:pt>
                <c:pt idx="9284">
                  <c:v>-22.949435438549575</c:v>
                </c:pt>
                <c:pt idx="9285">
                  <c:v>-22.949435438549575</c:v>
                </c:pt>
                <c:pt idx="9286">
                  <c:v>-22.949435438549575</c:v>
                </c:pt>
                <c:pt idx="9287">
                  <c:v>-22.955094280970602</c:v>
                </c:pt>
                <c:pt idx="9288">
                  <c:v>-22.955094280970602</c:v>
                </c:pt>
                <c:pt idx="9289">
                  <c:v>-22.955094280970602</c:v>
                </c:pt>
                <c:pt idx="9290">
                  <c:v>-22.955094280970602</c:v>
                </c:pt>
                <c:pt idx="9291">
                  <c:v>-22.957923702181137</c:v>
                </c:pt>
                <c:pt idx="9292">
                  <c:v>-22.957923702181137</c:v>
                </c:pt>
                <c:pt idx="9293">
                  <c:v>-22.957923702181137</c:v>
                </c:pt>
                <c:pt idx="9294">
                  <c:v>-22.957923702181137</c:v>
                </c:pt>
                <c:pt idx="9295">
                  <c:v>-22.957923702181137</c:v>
                </c:pt>
                <c:pt idx="9296">
                  <c:v>-22.957923702181137</c:v>
                </c:pt>
                <c:pt idx="9297">
                  <c:v>-22.957923702181137</c:v>
                </c:pt>
                <c:pt idx="9298">
                  <c:v>-22.960753123391672</c:v>
                </c:pt>
                <c:pt idx="9299">
                  <c:v>-22.963582544602193</c:v>
                </c:pt>
                <c:pt idx="9300">
                  <c:v>-22.966411965812714</c:v>
                </c:pt>
                <c:pt idx="9301">
                  <c:v>-22.969241387023249</c:v>
                </c:pt>
                <c:pt idx="9302">
                  <c:v>-22.97207080823377</c:v>
                </c:pt>
                <c:pt idx="9303">
                  <c:v>-22.97207080823377</c:v>
                </c:pt>
                <c:pt idx="9304">
                  <c:v>-22.97207080823377</c:v>
                </c:pt>
                <c:pt idx="9305">
                  <c:v>-22.97207080823377</c:v>
                </c:pt>
                <c:pt idx="9306">
                  <c:v>-22.97207080823377</c:v>
                </c:pt>
                <c:pt idx="9307">
                  <c:v>-22.97207080823377</c:v>
                </c:pt>
                <c:pt idx="9308">
                  <c:v>-22.97207080823377</c:v>
                </c:pt>
                <c:pt idx="9309">
                  <c:v>-22.97207080823377</c:v>
                </c:pt>
                <c:pt idx="9310">
                  <c:v>-22.97207080823377</c:v>
                </c:pt>
                <c:pt idx="9311">
                  <c:v>-22.97207080823377</c:v>
                </c:pt>
                <c:pt idx="9312">
                  <c:v>-22.97207080823377</c:v>
                </c:pt>
                <c:pt idx="9313">
                  <c:v>-22.97207080823377</c:v>
                </c:pt>
                <c:pt idx="9314">
                  <c:v>-22.97207080823377</c:v>
                </c:pt>
                <c:pt idx="9315">
                  <c:v>-22.97207080823377</c:v>
                </c:pt>
                <c:pt idx="9316">
                  <c:v>-22.97207080823377</c:v>
                </c:pt>
                <c:pt idx="9317">
                  <c:v>-22.97207080823377</c:v>
                </c:pt>
                <c:pt idx="9318">
                  <c:v>-22.974900229444305</c:v>
                </c:pt>
                <c:pt idx="9319">
                  <c:v>-22.974900229444305</c:v>
                </c:pt>
                <c:pt idx="9320">
                  <c:v>-22.974900229444334</c:v>
                </c:pt>
                <c:pt idx="9321">
                  <c:v>-22.974900229444334</c:v>
                </c:pt>
                <c:pt idx="9322">
                  <c:v>-22.974900229444334</c:v>
                </c:pt>
                <c:pt idx="9323">
                  <c:v>-22.974900229444334</c:v>
                </c:pt>
                <c:pt idx="9324">
                  <c:v>-22.974900229444334</c:v>
                </c:pt>
                <c:pt idx="9325">
                  <c:v>-22.974900229444334</c:v>
                </c:pt>
                <c:pt idx="9326">
                  <c:v>-22.974900229444334</c:v>
                </c:pt>
                <c:pt idx="9327">
                  <c:v>-22.974900229444334</c:v>
                </c:pt>
                <c:pt idx="9328">
                  <c:v>-22.974900229444334</c:v>
                </c:pt>
                <c:pt idx="9329">
                  <c:v>-22.974900229444334</c:v>
                </c:pt>
                <c:pt idx="9330">
                  <c:v>-22.974900229444334</c:v>
                </c:pt>
                <c:pt idx="9331">
                  <c:v>-22.974900229444334</c:v>
                </c:pt>
                <c:pt idx="9332">
                  <c:v>-22.974900229444334</c:v>
                </c:pt>
                <c:pt idx="9333">
                  <c:v>-22.977729650654869</c:v>
                </c:pt>
                <c:pt idx="9334">
                  <c:v>-22.977729650654869</c:v>
                </c:pt>
                <c:pt idx="9335">
                  <c:v>-22.980559071865404</c:v>
                </c:pt>
                <c:pt idx="9336">
                  <c:v>-22.983388493075925</c:v>
                </c:pt>
                <c:pt idx="9337">
                  <c:v>-22.983388493075925</c:v>
                </c:pt>
                <c:pt idx="9338">
                  <c:v>-22.986217914286446</c:v>
                </c:pt>
                <c:pt idx="9339">
                  <c:v>-22.989047335496981</c:v>
                </c:pt>
                <c:pt idx="9340">
                  <c:v>-22.989047335496981</c:v>
                </c:pt>
                <c:pt idx="9341">
                  <c:v>-22.989047335496981</c:v>
                </c:pt>
                <c:pt idx="9342">
                  <c:v>-22.989047335496981</c:v>
                </c:pt>
                <c:pt idx="9343">
                  <c:v>-22.989047335496981</c:v>
                </c:pt>
                <c:pt idx="9344">
                  <c:v>-22.989047335496981</c:v>
                </c:pt>
                <c:pt idx="9345">
                  <c:v>-22.989047335496981</c:v>
                </c:pt>
                <c:pt idx="9346">
                  <c:v>-22.989047335496981</c:v>
                </c:pt>
                <c:pt idx="9347">
                  <c:v>-22.989047335496981</c:v>
                </c:pt>
                <c:pt idx="9348">
                  <c:v>-22.989047335496981</c:v>
                </c:pt>
                <c:pt idx="9349">
                  <c:v>-22.994706177918037</c:v>
                </c:pt>
                <c:pt idx="9350">
                  <c:v>-22.997535599128572</c:v>
                </c:pt>
                <c:pt idx="9351">
                  <c:v>-22.997535599128572</c:v>
                </c:pt>
                <c:pt idx="9352">
                  <c:v>-22.997535599128572</c:v>
                </c:pt>
                <c:pt idx="9353">
                  <c:v>-22.997535599128572</c:v>
                </c:pt>
                <c:pt idx="9354">
                  <c:v>-22.997535599128572</c:v>
                </c:pt>
                <c:pt idx="9355">
                  <c:v>-22.997535599128572</c:v>
                </c:pt>
                <c:pt idx="9356">
                  <c:v>-22.997535599128572</c:v>
                </c:pt>
                <c:pt idx="9357">
                  <c:v>-22.997535599128572</c:v>
                </c:pt>
                <c:pt idx="9358">
                  <c:v>-22.997535599128572</c:v>
                </c:pt>
                <c:pt idx="9359">
                  <c:v>-22.997535599128572</c:v>
                </c:pt>
                <c:pt idx="9360">
                  <c:v>-22.997535599128572</c:v>
                </c:pt>
                <c:pt idx="9361">
                  <c:v>-22.997535599128572</c:v>
                </c:pt>
                <c:pt idx="9362">
                  <c:v>-22.997535599128572</c:v>
                </c:pt>
                <c:pt idx="9363">
                  <c:v>-22.997535599128572</c:v>
                </c:pt>
                <c:pt idx="9364">
                  <c:v>-22.997535599128572</c:v>
                </c:pt>
                <c:pt idx="9365">
                  <c:v>-22.997535599128572</c:v>
                </c:pt>
                <c:pt idx="9366">
                  <c:v>-22.997535599128572</c:v>
                </c:pt>
                <c:pt idx="9367">
                  <c:v>-22.997535599128572</c:v>
                </c:pt>
                <c:pt idx="9368">
                  <c:v>-23.000365020339093</c:v>
                </c:pt>
                <c:pt idx="9369">
                  <c:v>-23.000365020339093</c:v>
                </c:pt>
                <c:pt idx="9370">
                  <c:v>-23.000365020339093</c:v>
                </c:pt>
                <c:pt idx="9371">
                  <c:v>-23.000365020339093</c:v>
                </c:pt>
                <c:pt idx="9372">
                  <c:v>-23.000365020339093</c:v>
                </c:pt>
                <c:pt idx="9373">
                  <c:v>-23.000365020339093</c:v>
                </c:pt>
                <c:pt idx="9374">
                  <c:v>-23.003194441549613</c:v>
                </c:pt>
                <c:pt idx="9375">
                  <c:v>-23.003194441549613</c:v>
                </c:pt>
                <c:pt idx="9376">
                  <c:v>-23.003194441549613</c:v>
                </c:pt>
                <c:pt idx="9377">
                  <c:v>-23.006023862760134</c:v>
                </c:pt>
                <c:pt idx="9378">
                  <c:v>-23.006023862760134</c:v>
                </c:pt>
                <c:pt idx="9379">
                  <c:v>-23.006023862760134</c:v>
                </c:pt>
                <c:pt idx="9380">
                  <c:v>-23.006023862760134</c:v>
                </c:pt>
                <c:pt idx="9381">
                  <c:v>-23.006023862760134</c:v>
                </c:pt>
                <c:pt idx="9382">
                  <c:v>-23.006023862760134</c:v>
                </c:pt>
                <c:pt idx="9383">
                  <c:v>-23.006023862760134</c:v>
                </c:pt>
                <c:pt idx="9384">
                  <c:v>-23.006023862760134</c:v>
                </c:pt>
                <c:pt idx="9385">
                  <c:v>-23.006023862760134</c:v>
                </c:pt>
                <c:pt idx="9386">
                  <c:v>-23.006023862760134</c:v>
                </c:pt>
                <c:pt idx="9387">
                  <c:v>-23.006023862760134</c:v>
                </c:pt>
                <c:pt idx="9388">
                  <c:v>-23.006023862760134</c:v>
                </c:pt>
                <c:pt idx="9389">
                  <c:v>-23.006023862760134</c:v>
                </c:pt>
                <c:pt idx="9390">
                  <c:v>-23.006023862760134</c:v>
                </c:pt>
                <c:pt idx="9391">
                  <c:v>-23.006023862760134</c:v>
                </c:pt>
                <c:pt idx="9392">
                  <c:v>-23.006023862760134</c:v>
                </c:pt>
                <c:pt idx="9393">
                  <c:v>-23.006023862760134</c:v>
                </c:pt>
                <c:pt idx="9394">
                  <c:v>-23.006023862760134</c:v>
                </c:pt>
                <c:pt idx="9395">
                  <c:v>-23.006023862760134</c:v>
                </c:pt>
                <c:pt idx="9396">
                  <c:v>-23.006023862760134</c:v>
                </c:pt>
                <c:pt idx="9397">
                  <c:v>-23.006023862760134</c:v>
                </c:pt>
                <c:pt idx="9398">
                  <c:v>-23.006023862760134</c:v>
                </c:pt>
                <c:pt idx="9399">
                  <c:v>-23.006023862760134</c:v>
                </c:pt>
                <c:pt idx="9400">
                  <c:v>-23.006023862760134</c:v>
                </c:pt>
                <c:pt idx="9401">
                  <c:v>-23.008853283970655</c:v>
                </c:pt>
                <c:pt idx="9402">
                  <c:v>-23.008853283970655</c:v>
                </c:pt>
                <c:pt idx="9403">
                  <c:v>-23.008853283970655</c:v>
                </c:pt>
                <c:pt idx="9404">
                  <c:v>-23.008853283970655</c:v>
                </c:pt>
                <c:pt idx="9405">
                  <c:v>-23.008853283970655</c:v>
                </c:pt>
                <c:pt idx="9406">
                  <c:v>-23.008853283970655</c:v>
                </c:pt>
                <c:pt idx="9407">
                  <c:v>-23.008853283970655</c:v>
                </c:pt>
                <c:pt idx="9408">
                  <c:v>-23.008853283970655</c:v>
                </c:pt>
                <c:pt idx="9409">
                  <c:v>-23.008853283970655</c:v>
                </c:pt>
                <c:pt idx="9410">
                  <c:v>-23.008853283970655</c:v>
                </c:pt>
                <c:pt idx="9411">
                  <c:v>-23.008853283970655</c:v>
                </c:pt>
                <c:pt idx="9412">
                  <c:v>-23.011682705181176</c:v>
                </c:pt>
                <c:pt idx="9413">
                  <c:v>-23.014512126391697</c:v>
                </c:pt>
                <c:pt idx="9414">
                  <c:v>-23.014512126391697</c:v>
                </c:pt>
                <c:pt idx="9415">
                  <c:v>-23.014512126391697</c:v>
                </c:pt>
                <c:pt idx="9416">
                  <c:v>-23.014512126391697</c:v>
                </c:pt>
                <c:pt idx="9417">
                  <c:v>-23.014512126391697</c:v>
                </c:pt>
                <c:pt idx="9418">
                  <c:v>-23.014512126391697</c:v>
                </c:pt>
                <c:pt idx="9419">
                  <c:v>-23.014512126391697</c:v>
                </c:pt>
                <c:pt idx="9420">
                  <c:v>-23.014512126391697</c:v>
                </c:pt>
                <c:pt idx="9421">
                  <c:v>-23.014512126391697</c:v>
                </c:pt>
                <c:pt idx="9422">
                  <c:v>-23.014512126391697</c:v>
                </c:pt>
                <c:pt idx="9423">
                  <c:v>-23.014512126391697</c:v>
                </c:pt>
                <c:pt idx="9424">
                  <c:v>-23.014512126391697</c:v>
                </c:pt>
                <c:pt idx="9425">
                  <c:v>-23.014512126391697</c:v>
                </c:pt>
                <c:pt idx="9426">
                  <c:v>-23.014512126391697</c:v>
                </c:pt>
                <c:pt idx="9427">
                  <c:v>-23.014512126391697</c:v>
                </c:pt>
                <c:pt idx="9428">
                  <c:v>-23.014512126391697</c:v>
                </c:pt>
                <c:pt idx="9429">
                  <c:v>-23.017341547602218</c:v>
                </c:pt>
                <c:pt idx="9430">
                  <c:v>-23.017341547602218</c:v>
                </c:pt>
                <c:pt idx="9431">
                  <c:v>-23.017341547602218</c:v>
                </c:pt>
                <c:pt idx="9432">
                  <c:v>-23.017341547602218</c:v>
                </c:pt>
                <c:pt idx="9433">
                  <c:v>-23.017341547602218</c:v>
                </c:pt>
                <c:pt idx="9434">
                  <c:v>-23.017341547602218</c:v>
                </c:pt>
                <c:pt idx="9435">
                  <c:v>-23.017341547602218</c:v>
                </c:pt>
                <c:pt idx="9436">
                  <c:v>-23.017341547602218</c:v>
                </c:pt>
                <c:pt idx="9437">
                  <c:v>-23.017341547602218</c:v>
                </c:pt>
                <c:pt idx="9438">
                  <c:v>-23.017341547602218</c:v>
                </c:pt>
                <c:pt idx="9439">
                  <c:v>-23.017341547602218</c:v>
                </c:pt>
                <c:pt idx="9440">
                  <c:v>-23.017341547602218</c:v>
                </c:pt>
                <c:pt idx="9441">
                  <c:v>-23.017341547602218</c:v>
                </c:pt>
                <c:pt idx="9442">
                  <c:v>-23.017341547602218</c:v>
                </c:pt>
                <c:pt idx="9443">
                  <c:v>-23.017341547602218</c:v>
                </c:pt>
                <c:pt idx="9444">
                  <c:v>-23.017341547602218</c:v>
                </c:pt>
                <c:pt idx="9445">
                  <c:v>-23.020170968812753</c:v>
                </c:pt>
                <c:pt idx="9446">
                  <c:v>-23.020170968812753</c:v>
                </c:pt>
                <c:pt idx="9447">
                  <c:v>-23.023000390023274</c:v>
                </c:pt>
                <c:pt idx="9448">
                  <c:v>-23.025829811233795</c:v>
                </c:pt>
                <c:pt idx="9449">
                  <c:v>-23.02865923244433</c:v>
                </c:pt>
                <c:pt idx="9450">
                  <c:v>-23.031488653654836</c:v>
                </c:pt>
                <c:pt idx="9451">
                  <c:v>-23.034318074865357</c:v>
                </c:pt>
                <c:pt idx="9452">
                  <c:v>-23.037147496075864</c:v>
                </c:pt>
                <c:pt idx="9453">
                  <c:v>-23.037147496075864</c:v>
                </c:pt>
                <c:pt idx="9454">
                  <c:v>-23.039976917286385</c:v>
                </c:pt>
                <c:pt idx="9455">
                  <c:v>-23.04280633849692</c:v>
                </c:pt>
                <c:pt idx="9456">
                  <c:v>-23.045635759707441</c:v>
                </c:pt>
                <c:pt idx="9457">
                  <c:v>-23.051294602128497</c:v>
                </c:pt>
                <c:pt idx="9458">
                  <c:v>-23.054124023339018</c:v>
                </c:pt>
                <c:pt idx="9459">
                  <c:v>-23.054124023339018</c:v>
                </c:pt>
                <c:pt idx="9460">
                  <c:v>-23.054124023339018</c:v>
                </c:pt>
                <c:pt idx="9461">
                  <c:v>-23.054124023339018</c:v>
                </c:pt>
                <c:pt idx="9462">
                  <c:v>-23.054124023339018</c:v>
                </c:pt>
                <c:pt idx="9463">
                  <c:v>-23.054124023339018</c:v>
                </c:pt>
                <c:pt idx="9464">
                  <c:v>-23.056953444549539</c:v>
                </c:pt>
                <c:pt idx="9465">
                  <c:v>-23.059782865760074</c:v>
                </c:pt>
                <c:pt idx="9466">
                  <c:v>-23.062612286970595</c:v>
                </c:pt>
                <c:pt idx="9467">
                  <c:v>-23.062612286970595</c:v>
                </c:pt>
                <c:pt idx="9468">
                  <c:v>-23.062612286970595</c:v>
                </c:pt>
                <c:pt idx="9469">
                  <c:v>-23.062612286970595</c:v>
                </c:pt>
                <c:pt idx="9470">
                  <c:v>-23.062612286970595</c:v>
                </c:pt>
                <c:pt idx="9471">
                  <c:v>-23.062612286970595</c:v>
                </c:pt>
                <c:pt idx="9472">
                  <c:v>-23.071100550602157</c:v>
                </c:pt>
                <c:pt idx="9473">
                  <c:v>-23.073929971812678</c:v>
                </c:pt>
                <c:pt idx="9474">
                  <c:v>-23.073929971812678</c:v>
                </c:pt>
                <c:pt idx="9475">
                  <c:v>-23.073929971812678</c:v>
                </c:pt>
                <c:pt idx="9476">
                  <c:v>-23.079588814233734</c:v>
                </c:pt>
                <c:pt idx="9477">
                  <c:v>-23.085247656654762</c:v>
                </c:pt>
                <c:pt idx="9478">
                  <c:v>-23.090906499075817</c:v>
                </c:pt>
                <c:pt idx="9479">
                  <c:v>-23.090906499075817</c:v>
                </c:pt>
                <c:pt idx="9480">
                  <c:v>-23.090906499075817</c:v>
                </c:pt>
                <c:pt idx="9481">
                  <c:v>-23.090906499075817</c:v>
                </c:pt>
                <c:pt idx="9482">
                  <c:v>-23.090906499075817</c:v>
                </c:pt>
                <c:pt idx="9483">
                  <c:v>-23.090906499075817</c:v>
                </c:pt>
                <c:pt idx="9484">
                  <c:v>-23.090906499075817</c:v>
                </c:pt>
                <c:pt idx="9485">
                  <c:v>-23.090906499075817</c:v>
                </c:pt>
                <c:pt idx="9486">
                  <c:v>-23.090906499075817</c:v>
                </c:pt>
                <c:pt idx="9487">
                  <c:v>-23.090906499075817</c:v>
                </c:pt>
                <c:pt idx="9488">
                  <c:v>-23.090906499075817</c:v>
                </c:pt>
                <c:pt idx="9489">
                  <c:v>-23.090906499075817</c:v>
                </c:pt>
                <c:pt idx="9490">
                  <c:v>-23.090906499075817</c:v>
                </c:pt>
                <c:pt idx="9491">
                  <c:v>-23.090906499075817</c:v>
                </c:pt>
                <c:pt idx="9492">
                  <c:v>-23.090906499075817</c:v>
                </c:pt>
                <c:pt idx="9493">
                  <c:v>-23.090906499075817</c:v>
                </c:pt>
                <c:pt idx="9494">
                  <c:v>-23.090906499075817</c:v>
                </c:pt>
                <c:pt idx="9495">
                  <c:v>-23.090906499075817</c:v>
                </c:pt>
                <c:pt idx="9496">
                  <c:v>-23.090906499075817</c:v>
                </c:pt>
                <c:pt idx="9497">
                  <c:v>-23.090906499075817</c:v>
                </c:pt>
                <c:pt idx="9498">
                  <c:v>-23.090906499075817</c:v>
                </c:pt>
                <c:pt idx="9499">
                  <c:v>-23.090906499075817</c:v>
                </c:pt>
                <c:pt idx="9500">
                  <c:v>-23.090906499075817</c:v>
                </c:pt>
                <c:pt idx="9501">
                  <c:v>-23.090906499075817</c:v>
                </c:pt>
                <c:pt idx="9502">
                  <c:v>-23.090906499075817</c:v>
                </c:pt>
                <c:pt idx="9503">
                  <c:v>-23.090906499075817</c:v>
                </c:pt>
                <c:pt idx="9504">
                  <c:v>-23.090906499075817</c:v>
                </c:pt>
                <c:pt idx="9505">
                  <c:v>-23.090906499075817</c:v>
                </c:pt>
                <c:pt idx="9506">
                  <c:v>-23.090906499075817</c:v>
                </c:pt>
                <c:pt idx="9507">
                  <c:v>-23.090906499075817</c:v>
                </c:pt>
                <c:pt idx="9508">
                  <c:v>-23.090906499075817</c:v>
                </c:pt>
                <c:pt idx="9509">
                  <c:v>-23.090906499075817</c:v>
                </c:pt>
                <c:pt idx="9510">
                  <c:v>-23.093735920286353</c:v>
                </c:pt>
                <c:pt idx="9511">
                  <c:v>-23.093735920286353</c:v>
                </c:pt>
                <c:pt idx="9512">
                  <c:v>-23.093735920286353</c:v>
                </c:pt>
                <c:pt idx="9513">
                  <c:v>-23.093735920286353</c:v>
                </c:pt>
                <c:pt idx="9514">
                  <c:v>-23.093735920286353</c:v>
                </c:pt>
                <c:pt idx="9515">
                  <c:v>-23.093735920286353</c:v>
                </c:pt>
                <c:pt idx="9516">
                  <c:v>-23.093735920286353</c:v>
                </c:pt>
                <c:pt idx="9517">
                  <c:v>-23.093735920286353</c:v>
                </c:pt>
                <c:pt idx="9518">
                  <c:v>-23.093735920286353</c:v>
                </c:pt>
                <c:pt idx="9519">
                  <c:v>-23.093735920286353</c:v>
                </c:pt>
                <c:pt idx="9520">
                  <c:v>-23.093735920286353</c:v>
                </c:pt>
                <c:pt idx="9521">
                  <c:v>-23.093735920286353</c:v>
                </c:pt>
                <c:pt idx="9522">
                  <c:v>-23.096565341496873</c:v>
                </c:pt>
                <c:pt idx="9523">
                  <c:v>-23.096565341496873</c:v>
                </c:pt>
                <c:pt idx="9524">
                  <c:v>-23.096565341496873</c:v>
                </c:pt>
                <c:pt idx="9525">
                  <c:v>-23.096565341496873</c:v>
                </c:pt>
                <c:pt idx="9526">
                  <c:v>-23.096565341496873</c:v>
                </c:pt>
                <c:pt idx="9527">
                  <c:v>-23.096565341496873</c:v>
                </c:pt>
                <c:pt idx="9528">
                  <c:v>-23.096565341496873</c:v>
                </c:pt>
                <c:pt idx="9529">
                  <c:v>-23.096565341496873</c:v>
                </c:pt>
                <c:pt idx="9530">
                  <c:v>-23.096565341496873</c:v>
                </c:pt>
                <c:pt idx="9531">
                  <c:v>-23.096565341496873</c:v>
                </c:pt>
                <c:pt idx="9532">
                  <c:v>-23.096565341496873</c:v>
                </c:pt>
                <c:pt idx="9533">
                  <c:v>-23.096565341496873</c:v>
                </c:pt>
                <c:pt idx="9534">
                  <c:v>-23.096565341496873</c:v>
                </c:pt>
                <c:pt idx="9535">
                  <c:v>-23.09939476270738</c:v>
                </c:pt>
                <c:pt idx="9536">
                  <c:v>-23.102224183917901</c:v>
                </c:pt>
                <c:pt idx="9537">
                  <c:v>-23.102224183917901</c:v>
                </c:pt>
                <c:pt idx="9538">
                  <c:v>-23.102224183917901</c:v>
                </c:pt>
                <c:pt idx="9539">
                  <c:v>-23.102224183917901</c:v>
                </c:pt>
                <c:pt idx="9540">
                  <c:v>-23.102224183917901</c:v>
                </c:pt>
                <c:pt idx="9541">
                  <c:v>-23.102224183917901</c:v>
                </c:pt>
                <c:pt idx="9542">
                  <c:v>-23.102224183917901</c:v>
                </c:pt>
                <c:pt idx="9543">
                  <c:v>-23.105053605128408</c:v>
                </c:pt>
                <c:pt idx="9544">
                  <c:v>-23.107883026338929</c:v>
                </c:pt>
                <c:pt idx="9545">
                  <c:v>-23.110712447549435</c:v>
                </c:pt>
                <c:pt idx="9546">
                  <c:v>-23.11354186875997</c:v>
                </c:pt>
                <c:pt idx="9547">
                  <c:v>-23.116371289970463</c:v>
                </c:pt>
                <c:pt idx="9548">
                  <c:v>-23.116371289970463</c:v>
                </c:pt>
                <c:pt idx="9549">
                  <c:v>-23.116371289970463</c:v>
                </c:pt>
                <c:pt idx="9550">
                  <c:v>-23.116371289970463</c:v>
                </c:pt>
                <c:pt idx="9551">
                  <c:v>-23.116371289970463</c:v>
                </c:pt>
                <c:pt idx="9552">
                  <c:v>-23.116371289970463</c:v>
                </c:pt>
                <c:pt idx="9553">
                  <c:v>-23.116371289970463</c:v>
                </c:pt>
                <c:pt idx="9554">
                  <c:v>-23.116371289970463</c:v>
                </c:pt>
                <c:pt idx="9555">
                  <c:v>-23.116371289970463</c:v>
                </c:pt>
                <c:pt idx="9556">
                  <c:v>-23.116371289970463</c:v>
                </c:pt>
                <c:pt idx="9557">
                  <c:v>-23.116371289970463</c:v>
                </c:pt>
                <c:pt idx="9558">
                  <c:v>-23.116371289970463</c:v>
                </c:pt>
                <c:pt idx="9559">
                  <c:v>-23.116371289970463</c:v>
                </c:pt>
                <c:pt idx="9560">
                  <c:v>-23.116371289970463</c:v>
                </c:pt>
                <c:pt idx="9561">
                  <c:v>-23.119200711180955</c:v>
                </c:pt>
                <c:pt idx="9562">
                  <c:v>-23.119200711180955</c:v>
                </c:pt>
                <c:pt idx="9563">
                  <c:v>-23.119200711180955</c:v>
                </c:pt>
                <c:pt idx="9564">
                  <c:v>-23.119200711180955</c:v>
                </c:pt>
                <c:pt idx="9565">
                  <c:v>-23.119200711180955</c:v>
                </c:pt>
                <c:pt idx="9566">
                  <c:v>-23.119200711180955</c:v>
                </c:pt>
                <c:pt idx="9567">
                  <c:v>-23.122030132391462</c:v>
                </c:pt>
                <c:pt idx="9568">
                  <c:v>-23.122030132391462</c:v>
                </c:pt>
                <c:pt idx="9569">
                  <c:v>-23.122030132391462</c:v>
                </c:pt>
                <c:pt idx="9570">
                  <c:v>-23.122030132391462</c:v>
                </c:pt>
                <c:pt idx="9571">
                  <c:v>-23.122030132391462</c:v>
                </c:pt>
                <c:pt idx="9572">
                  <c:v>-23.122030132391462</c:v>
                </c:pt>
                <c:pt idx="9573">
                  <c:v>-23.124859553601983</c:v>
                </c:pt>
                <c:pt idx="9574">
                  <c:v>-23.127688974812489</c:v>
                </c:pt>
                <c:pt idx="9575">
                  <c:v>-23.127688974812489</c:v>
                </c:pt>
                <c:pt idx="9576">
                  <c:v>-23.130518396023025</c:v>
                </c:pt>
                <c:pt idx="9577">
                  <c:v>-23.133347817233517</c:v>
                </c:pt>
                <c:pt idx="9578">
                  <c:v>-23.133347817233517</c:v>
                </c:pt>
                <c:pt idx="9579">
                  <c:v>-23.133347817233517</c:v>
                </c:pt>
                <c:pt idx="9580">
                  <c:v>-23.133347817233517</c:v>
                </c:pt>
                <c:pt idx="9581">
                  <c:v>-23.136177238444038</c:v>
                </c:pt>
                <c:pt idx="9582">
                  <c:v>-23.136177238444038</c:v>
                </c:pt>
                <c:pt idx="9583">
                  <c:v>-23.136177238444038</c:v>
                </c:pt>
                <c:pt idx="9584">
                  <c:v>-23.139006659654545</c:v>
                </c:pt>
                <c:pt idx="9585">
                  <c:v>-23.141836080865065</c:v>
                </c:pt>
                <c:pt idx="9586">
                  <c:v>-23.141836080865065</c:v>
                </c:pt>
                <c:pt idx="9587">
                  <c:v>-23.1446655020756</c:v>
                </c:pt>
                <c:pt idx="9588">
                  <c:v>-23.147494923286121</c:v>
                </c:pt>
                <c:pt idx="9589">
                  <c:v>-23.150324344496642</c:v>
                </c:pt>
                <c:pt idx="9590">
                  <c:v>-23.150324344496642</c:v>
                </c:pt>
                <c:pt idx="9591">
                  <c:v>-23.150324344496642</c:v>
                </c:pt>
                <c:pt idx="9592">
                  <c:v>-23.150324344496642</c:v>
                </c:pt>
                <c:pt idx="9593">
                  <c:v>-23.150324344496642</c:v>
                </c:pt>
                <c:pt idx="9594">
                  <c:v>-23.150324344496642</c:v>
                </c:pt>
                <c:pt idx="9595">
                  <c:v>-23.153153765707163</c:v>
                </c:pt>
                <c:pt idx="9596">
                  <c:v>-23.155983186917698</c:v>
                </c:pt>
                <c:pt idx="9597">
                  <c:v>-23.158812608128219</c:v>
                </c:pt>
                <c:pt idx="9598">
                  <c:v>-23.161642029338754</c:v>
                </c:pt>
                <c:pt idx="9599">
                  <c:v>-23.167300871759796</c:v>
                </c:pt>
                <c:pt idx="9600">
                  <c:v>-23.170130292970331</c:v>
                </c:pt>
                <c:pt idx="9601">
                  <c:v>-23.170130292970331</c:v>
                </c:pt>
                <c:pt idx="9602">
                  <c:v>-23.170130292970331</c:v>
                </c:pt>
                <c:pt idx="9603">
                  <c:v>-23.170130292970331</c:v>
                </c:pt>
                <c:pt idx="9604">
                  <c:v>-23.172959714180838</c:v>
                </c:pt>
                <c:pt idx="9605">
                  <c:v>-23.172959714180838</c:v>
                </c:pt>
                <c:pt idx="9606">
                  <c:v>-23.175789135391359</c:v>
                </c:pt>
                <c:pt idx="9607">
                  <c:v>-23.178618556601865</c:v>
                </c:pt>
                <c:pt idx="9608">
                  <c:v>-23.181447977812386</c:v>
                </c:pt>
                <c:pt idx="9609">
                  <c:v>-23.181447977812386</c:v>
                </c:pt>
                <c:pt idx="9610">
                  <c:v>-23.181447977812386</c:v>
                </c:pt>
              </c:numCache>
            </c:numRef>
          </c:yVal>
          <c:smooth val="0"/>
        </c:ser>
        <c:dLbls>
          <c:showLegendKey val="0"/>
          <c:showVal val="0"/>
          <c:showCatName val="0"/>
          <c:showSerName val="0"/>
          <c:showPercent val="0"/>
          <c:showBubbleSize val="0"/>
        </c:dLbls>
        <c:axId val="106468864"/>
        <c:axId val="106467328"/>
      </c:scatterChart>
      <c:valAx>
        <c:axId val="106459520"/>
        <c:scaling>
          <c:orientation val="minMax"/>
        </c:scaling>
        <c:delete val="0"/>
        <c:axPos val="b"/>
        <c:numFmt formatCode="d/m/yyyy\ h:mm" sourceLinked="0"/>
        <c:majorTickMark val="out"/>
        <c:minorTickMark val="none"/>
        <c:tickLblPos val="nextTo"/>
        <c:crossAx val="106461056"/>
        <c:crossesAt val="-250"/>
        <c:crossBetween val="midCat"/>
        <c:majorUnit val="21"/>
      </c:valAx>
      <c:valAx>
        <c:axId val="106461056"/>
        <c:scaling>
          <c:orientation val="minMax"/>
          <c:max val="300"/>
          <c:min val="-50"/>
        </c:scaling>
        <c:delete val="0"/>
        <c:axPos val="l"/>
        <c:majorGridlines/>
        <c:title>
          <c:tx>
            <c:rich>
              <a:bodyPr rot="-5400000" vert="horz"/>
              <a:lstStyle/>
              <a:p>
                <a:pPr>
                  <a:defRPr sz="1800"/>
                </a:pPr>
                <a:r>
                  <a:rPr lang="en-US" sz="1800"/>
                  <a:t>mm</a:t>
                </a:r>
              </a:p>
            </c:rich>
          </c:tx>
          <c:layout/>
          <c:overlay val="0"/>
        </c:title>
        <c:numFmt formatCode="General" sourceLinked="1"/>
        <c:majorTickMark val="out"/>
        <c:minorTickMark val="none"/>
        <c:tickLblPos val="nextTo"/>
        <c:txPr>
          <a:bodyPr/>
          <a:lstStyle/>
          <a:p>
            <a:pPr>
              <a:defRPr sz="1800"/>
            </a:pPr>
            <a:endParaRPr lang="cs-CZ"/>
          </a:p>
        </c:txPr>
        <c:crossAx val="106459520"/>
        <c:crosses val="autoZero"/>
        <c:crossBetween val="midCat"/>
      </c:valAx>
      <c:valAx>
        <c:axId val="106467328"/>
        <c:scaling>
          <c:orientation val="minMax"/>
          <c:max val="300"/>
          <c:min val="-50"/>
        </c:scaling>
        <c:delete val="0"/>
        <c:axPos val="r"/>
        <c:numFmt formatCode="General" sourceLinked="1"/>
        <c:majorTickMark val="out"/>
        <c:minorTickMark val="none"/>
        <c:tickLblPos val="nextTo"/>
        <c:crossAx val="106468864"/>
        <c:crosses val="max"/>
        <c:crossBetween val="midCat"/>
      </c:valAx>
      <c:valAx>
        <c:axId val="106468864"/>
        <c:scaling>
          <c:orientation val="minMax"/>
        </c:scaling>
        <c:delete val="1"/>
        <c:axPos val="b"/>
        <c:numFmt formatCode="dd/mm/yyyy\ hh:mm:ss" sourceLinked="1"/>
        <c:majorTickMark val="out"/>
        <c:minorTickMark val="none"/>
        <c:tickLblPos val="none"/>
        <c:crossAx val="106467328"/>
        <c:crosses val="autoZero"/>
        <c:crossBetween val="midCat"/>
      </c:valAx>
    </c:plotArea>
    <c:legend>
      <c:legendPos val="r"/>
      <c:layout>
        <c:manualLayout>
          <c:xMode val="edge"/>
          <c:yMode val="edge"/>
          <c:x val="0.15332343332598844"/>
          <c:y val="0.11273458032663942"/>
          <c:w val="0.32945172606509765"/>
          <c:h val="0.3459836888153896"/>
        </c:manualLayout>
      </c:layout>
      <c:overlay val="0"/>
      <c:spPr>
        <a:solidFill>
          <a:schemeClr val="bg1"/>
        </a:solidFill>
        <a:ln>
          <a:solidFill>
            <a:schemeClr val="tx1"/>
          </a:solidFill>
        </a:ln>
      </c:spPr>
    </c:legend>
    <c:plotVisOnly val="1"/>
    <c:dispBlanksAs val="gap"/>
    <c:showDLblsOverMax val="0"/>
  </c:chart>
  <c:spPr>
    <a:solidFill>
      <a:schemeClr val="bg1"/>
    </a:solidFill>
    <a:ln>
      <a:solidFill>
        <a:srgbClr val="0070C0"/>
      </a:solidFill>
    </a:ln>
  </c:spPr>
  <c:txPr>
    <a:bodyPr/>
    <a:lstStyle/>
    <a:p>
      <a:pPr>
        <a:defRPr sz="1600"/>
      </a:pPr>
      <a:endParaRPr lang="cs-CZ"/>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3856333748793912E-2"/>
          <c:y val="8.9005408262978716E-2"/>
          <c:w val="0.85910725591520953"/>
          <c:h val="0.85800357464014265"/>
        </c:manualLayout>
      </c:layout>
      <c:scatterChart>
        <c:scatterStyle val="lineMarker"/>
        <c:varyColors val="0"/>
        <c:ser>
          <c:idx val="0"/>
          <c:order val="0"/>
          <c:tx>
            <c:v>Precipitation</c:v>
          </c:tx>
          <c:spPr>
            <a:ln w="38100">
              <a:solidFill>
                <a:srgbClr val="00B0F0"/>
              </a:solidFill>
            </a:ln>
          </c:spPr>
          <c:marker>
            <c:symbol val="none"/>
          </c:marker>
          <c:xVal>
            <c:numRef>
              <c:f>'C'!$C$2312:$C$10952</c:f>
              <c:numCache>
                <c:formatCode>dd/mm/yyyy\ hh:mm:ss</c:formatCode>
                <c:ptCount val="8641"/>
                <c:pt idx="0">
                  <c:v>41405</c:v>
                </c:pt>
                <c:pt idx="1">
                  <c:v>41405.000694444447</c:v>
                </c:pt>
                <c:pt idx="2">
                  <c:v>41405.001388888886</c:v>
                </c:pt>
                <c:pt idx="3">
                  <c:v>41405.002083333333</c:v>
                </c:pt>
                <c:pt idx="4">
                  <c:v>41405.00277777778</c:v>
                </c:pt>
                <c:pt idx="5">
                  <c:v>41405.003472222219</c:v>
                </c:pt>
                <c:pt idx="6">
                  <c:v>41405.004166666666</c:v>
                </c:pt>
                <c:pt idx="7">
                  <c:v>41405.004861111112</c:v>
                </c:pt>
                <c:pt idx="8">
                  <c:v>41405.005555555559</c:v>
                </c:pt>
                <c:pt idx="9">
                  <c:v>41405.006249999999</c:v>
                </c:pt>
                <c:pt idx="10">
                  <c:v>41405.006944444445</c:v>
                </c:pt>
                <c:pt idx="11">
                  <c:v>41405.007638888892</c:v>
                </c:pt>
                <c:pt idx="12">
                  <c:v>41405.008333333331</c:v>
                </c:pt>
                <c:pt idx="13">
                  <c:v>41405.009027777778</c:v>
                </c:pt>
                <c:pt idx="14">
                  <c:v>41405.009722222225</c:v>
                </c:pt>
                <c:pt idx="15">
                  <c:v>41405.010416666664</c:v>
                </c:pt>
                <c:pt idx="16">
                  <c:v>41405.011111111111</c:v>
                </c:pt>
                <c:pt idx="17">
                  <c:v>41405.011805555558</c:v>
                </c:pt>
                <c:pt idx="18">
                  <c:v>41405.012499999997</c:v>
                </c:pt>
                <c:pt idx="19">
                  <c:v>41405.013194444444</c:v>
                </c:pt>
                <c:pt idx="20">
                  <c:v>41405.013888888891</c:v>
                </c:pt>
                <c:pt idx="21">
                  <c:v>41405.01458333333</c:v>
                </c:pt>
                <c:pt idx="22">
                  <c:v>41405.015277777777</c:v>
                </c:pt>
                <c:pt idx="23">
                  <c:v>41405.015972222223</c:v>
                </c:pt>
                <c:pt idx="24">
                  <c:v>41405.01666666667</c:v>
                </c:pt>
                <c:pt idx="25">
                  <c:v>41405.017361111109</c:v>
                </c:pt>
                <c:pt idx="26">
                  <c:v>41405.018055555556</c:v>
                </c:pt>
                <c:pt idx="27">
                  <c:v>41405.018750000003</c:v>
                </c:pt>
                <c:pt idx="28">
                  <c:v>41405.019444444442</c:v>
                </c:pt>
                <c:pt idx="29">
                  <c:v>41405.020138888889</c:v>
                </c:pt>
                <c:pt idx="30">
                  <c:v>41405.020833333336</c:v>
                </c:pt>
                <c:pt idx="31">
                  <c:v>41405.021527777775</c:v>
                </c:pt>
                <c:pt idx="32">
                  <c:v>41405.022222222222</c:v>
                </c:pt>
                <c:pt idx="33">
                  <c:v>41405.022916666669</c:v>
                </c:pt>
                <c:pt idx="34">
                  <c:v>41405.023611111108</c:v>
                </c:pt>
                <c:pt idx="35">
                  <c:v>41405.024305555555</c:v>
                </c:pt>
                <c:pt idx="36">
                  <c:v>41405.025000000001</c:v>
                </c:pt>
                <c:pt idx="37">
                  <c:v>41405.025694444441</c:v>
                </c:pt>
                <c:pt idx="38">
                  <c:v>41405.026388888888</c:v>
                </c:pt>
                <c:pt idx="39">
                  <c:v>41405.027083333334</c:v>
                </c:pt>
                <c:pt idx="40">
                  <c:v>41405.027777777781</c:v>
                </c:pt>
                <c:pt idx="41">
                  <c:v>41405.02847222222</c:v>
                </c:pt>
                <c:pt idx="42">
                  <c:v>41405.029166666667</c:v>
                </c:pt>
                <c:pt idx="43">
                  <c:v>41405.029861111114</c:v>
                </c:pt>
                <c:pt idx="44">
                  <c:v>41405.030555555553</c:v>
                </c:pt>
                <c:pt idx="45">
                  <c:v>41405.03125</c:v>
                </c:pt>
                <c:pt idx="46">
                  <c:v>41405.031944444447</c:v>
                </c:pt>
                <c:pt idx="47">
                  <c:v>41405.032638888886</c:v>
                </c:pt>
                <c:pt idx="48">
                  <c:v>41405.033333333333</c:v>
                </c:pt>
                <c:pt idx="49">
                  <c:v>41405.03402777778</c:v>
                </c:pt>
                <c:pt idx="50">
                  <c:v>41405.034722222219</c:v>
                </c:pt>
                <c:pt idx="51">
                  <c:v>41405.035416666666</c:v>
                </c:pt>
                <c:pt idx="52">
                  <c:v>41405.036111111112</c:v>
                </c:pt>
                <c:pt idx="53">
                  <c:v>41405.036805555559</c:v>
                </c:pt>
                <c:pt idx="54">
                  <c:v>41405.037499999999</c:v>
                </c:pt>
                <c:pt idx="55">
                  <c:v>41405.038194444445</c:v>
                </c:pt>
                <c:pt idx="56">
                  <c:v>41405.038888888892</c:v>
                </c:pt>
                <c:pt idx="57">
                  <c:v>41405.039583333331</c:v>
                </c:pt>
                <c:pt idx="58">
                  <c:v>41405.040277777778</c:v>
                </c:pt>
                <c:pt idx="59">
                  <c:v>41405.040972222225</c:v>
                </c:pt>
                <c:pt idx="60">
                  <c:v>41405.041666666664</c:v>
                </c:pt>
                <c:pt idx="61">
                  <c:v>41405.042361111111</c:v>
                </c:pt>
                <c:pt idx="62">
                  <c:v>41405.043055555558</c:v>
                </c:pt>
                <c:pt idx="63">
                  <c:v>41405.043749999997</c:v>
                </c:pt>
                <c:pt idx="64">
                  <c:v>41405.044444444444</c:v>
                </c:pt>
                <c:pt idx="65">
                  <c:v>41405.045138888891</c:v>
                </c:pt>
                <c:pt idx="66">
                  <c:v>41405.04583333333</c:v>
                </c:pt>
                <c:pt idx="67">
                  <c:v>41405.046527777777</c:v>
                </c:pt>
                <c:pt idx="68">
                  <c:v>41405.047222222223</c:v>
                </c:pt>
                <c:pt idx="69">
                  <c:v>41405.04791666667</c:v>
                </c:pt>
                <c:pt idx="70">
                  <c:v>41405.048611111109</c:v>
                </c:pt>
                <c:pt idx="71">
                  <c:v>41405.049305555556</c:v>
                </c:pt>
                <c:pt idx="72">
                  <c:v>41405.050000000003</c:v>
                </c:pt>
                <c:pt idx="73">
                  <c:v>41405.050694444442</c:v>
                </c:pt>
                <c:pt idx="74">
                  <c:v>41405.051388888889</c:v>
                </c:pt>
                <c:pt idx="75">
                  <c:v>41405.052083333336</c:v>
                </c:pt>
                <c:pt idx="76">
                  <c:v>41405.052777777775</c:v>
                </c:pt>
                <c:pt idx="77">
                  <c:v>41405.053472222222</c:v>
                </c:pt>
                <c:pt idx="78">
                  <c:v>41405.054166666669</c:v>
                </c:pt>
                <c:pt idx="79">
                  <c:v>41405.054861111108</c:v>
                </c:pt>
                <c:pt idx="80">
                  <c:v>41405.055555555555</c:v>
                </c:pt>
                <c:pt idx="81">
                  <c:v>41405.056250000001</c:v>
                </c:pt>
                <c:pt idx="82">
                  <c:v>41405.056944444441</c:v>
                </c:pt>
                <c:pt idx="83">
                  <c:v>41405.057638888888</c:v>
                </c:pt>
                <c:pt idx="84">
                  <c:v>41405.058333333334</c:v>
                </c:pt>
                <c:pt idx="85">
                  <c:v>41405.059027777781</c:v>
                </c:pt>
                <c:pt idx="86">
                  <c:v>41405.05972222222</c:v>
                </c:pt>
                <c:pt idx="87">
                  <c:v>41405.060416666667</c:v>
                </c:pt>
                <c:pt idx="88">
                  <c:v>41405.061111111114</c:v>
                </c:pt>
                <c:pt idx="89">
                  <c:v>41405.061805555553</c:v>
                </c:pt>
                <c:pt idx="90">
                  <c:v>41405.0625</c:v>
                </c:pt>
                <c:pt idx="91">
                  <c:v>41405.063194444447</c:v>
                </c:pt>
                <c:pt idx="92">
                  <c:v>41405.063888888886</c:v>
                </c:pt>
                <c:pt idx="93">
                  <c:v>41405.064583333333</c:v>
                </c:pt>
                <c:pt idx="94">
                  <c:v>41405.06527777778</c:v>
                </c:pt>
                <c:pt idx="95">
                  <c:v>41405.065972222219</c:v>
                </c:pt>
                <c:pt idx="96">
                  <c:v>41405.066666666666</c:v>
                </c:pt>
                <c:pt idx="97">
                  <c:v>41405.067361111112</c:v>
                </c:pt>
                <c:pt idx="98">
                  <c:v>41405.068055555559</c:v>
                </c:pt>
                <c:pt idx="99">
                  <c:v>41405.068749999999</c:v>
                </c:pt>
                <c:pt idx="100">
                  <c:v>41405.069444444445</c:v>
                </c:pt>
                <c:pt idx="101">
                  <c:v>41405.070138888892</c:v>
                </c:pt>
                <c:pt idx="102">
                  <c:v>41405.070833333331</c:v>
                </c:pt>
                <c:pt idx="103">
                  <c:v>41405.071527777778</c:v>
                </c:pt>
                <c:pt idx="104">
                  <c:v>41405.072222222225</c:v>
                </c:pt>
                <c:pt idx="105">
                  <c:v>41405.072916666664</c:v>
                </c:pt>
                <c:pt idx="106">
                  <c:v>41405.073611111111</c:v>
                </c:pt>
                <c:pt idx="107">
                  <c:v>41405.074305555558</c:v>
                </c:pt>
                <c:pt idx="108">
                  <c:v>41405.074999999997</c:v>
                </c:pt>
                <c:pt idx="109">
                  <c:v>41405.075694444444</c:v>
                </c:pt>
                <c:pt idx="110">
                  <c:v>41405.076388888891</c:v>
                </c:pt>
                <c:pt idx="111">
                  <c:v>41405.07708333333</c:v>
                </c:pt>
                <c:pt idx="112">
                  <c:v>41405.077777777777</c:v>
                </c:pt>
                <c:pt idx="113">
                  <c:v>41405.078472222223</c:v>
                </c:pt>
                <c:pt idx="114">
                  <c:v>41405.07916666667</c:v>
                </c:pt>
                <c:pt idx="115">
                  <c:v>41405.079861111109</c:v>
                </c:pt>
                <c:pt idx="116">
                  <c:v>41405.080555555556</c:v>
                </c:pt>
                <c:pt idx="117">
                  <c:v>41405.081250000003</c:v>
                </c:pt>
                <c:pt idx="118">
                  <c:v>41405.081944444442</c:v>
                </c:pt>
                <c:pt idx="119">
                  <c:v>41405.082638888889</c:v>
                </c:pt>
                <c:pt idx="120">
                  <c:v>41405.083333333336</c:v>
                </c:pt>
                <c:pt idx="121">
                  <c:v>41405.084027777775</c:v>
                </c:pt>
                <c:pt idx="122">
                  <c:v>41405.084722222222</c:v>
                </c:pt>
                <c:pt idx="123">
                  <c:v>41405.085416666669</c:v>
                </c:pt>
                <c:pt idx="124">
                  <c:v>41405.086111111108</c:v>
                </c:pt>
                <c:pt idx="125">
                  <c:v>41405.086805555555</c:v>
                </c:pt>
                <c:pt idx="126">
                  <c:v>41405.087500000001</c:v>
                </c:pt>
                <c:pt idx="127">
                  <c:v>41405.088194444441</c:v>
                </c:pt>
                <c:pt idx="128">
                  <c:v>41405.088888888888</c:v>
                </c:pt>
                <c:pt idx="129">
                  <c:v>41405.089583333334</c:v>
                </c:pt>
                <c:pt idx="130">
                  <c:v>41405.090277777781</c:v>
                </c:pt>
                <c:pt idx="131">
                  <c:v>41405.09097222222</c:v>
                </c:pt>
                <c:pt idx="132">
                  <c:v>41405.091666666667</c:v>
                </c:pt>
                <c:pt idx="133">
                  <c:v>41405.092361111114</c:v>
                </c:pt>
                <c:pt idx="134">
                  <c:v>41405.093055555553</c:v>
                </c:pt>
                <c:pt idx="135">
                  <c:v>41405.09375</c:v>
                </c:pt>
                <c:pt idx="136">
                  <c:v>41405.094444444447</c:v>
                </c:pt>
                <c:pt idx="137">
                  <c:v>41405.095138888886</c:v>
                </c:pt>
                <c:pt idx="138">
                  <c:v>41405.095833333333</c:v>
                </c:pt>
                <c:pt idx="139">
                  <c:v>41405.09652777778</c:v>
                </c:pt>
                <c:pt idx="140">
                  <c:v>41405.097222222219</c:v>
                </c:pt>
                <c:pt idx="141">
                  <c:v>41405.097916666666</c:v>
                </c:pt>
                <c:pt idx="142">
                  <c:v>41405.098611111112</c:v>
                </c:pt>
                <c:pt idx="143">
                  <c:v>41405.099305555559</c:v>
                </c:pt>
                <c:pt idx="144">
                  <c:v>41405.1</c:v>
                </c:pt>
                <c:pt idx="145">
                  <c:v>41405.100694444445</c:v>
                </c:pt>
                <c:pt idx="146">
                  <c:v>41405.101388888892</c:v>
                </c:pt>
                <c:pt idx="147">
                  <c:v>41405.102083333331</c:v>
                </c:pt>
                <c:pt idx="148">
                  <c:v>41405.102777777778</c:v>
                </c:pt>
                <c:pt idx="149">
                  <c:v>41405.103472222225</c:v>
                </c:pt>
                <c:pt idx="150">
                  <c:v>41405.104166666664</c:v>
                </c:pt>
                <c:pt idx="151">
                  <c:v>41405.104861111111</c:v>
                </c:pt>
                <c:pt idx="152">
                  <c:v>41405.105555555558</c:v>
                </c:pt>
                <c:pt idx="153">
                  <c:v>41405.106249999997</c:v>
                </c:pt>
                <c:pt idx="154">
                  <c:v>41405.106944444444</c:v>
                </c:pt>
                <c:pt idx="155">
                  <c:v>41405.107638888891</c:v>
                </c:pt>
                <c:pt idx="156">
                  <c:v>41405.10833333333</c:v>
                </c:pt>
                <c:pt idx="157">
                  <c:v>41405.109027777777</c:v>
                </c:pt>
                <c:pt idx="158">
                  <c:v>41405.109722222223</c:v>
                </c:pt>
                <c:pt idx="159">
                  <c:v>41405.11041666667</c:v>
                </c:pt>
                <c:pt idx="160">
                  <c:v>41405.111111111109</c:v>
                </c:pt>
                <c:pt idx="161">
                  <c:v>41405.111805555556</c:v>
                </c:pt>
                <c:pt idx="162">
                  <c:v>41405.112500000003</c:v>
                </c:pt>
                <c:pt idx="163">
                  <c:v>41405.113194444442</c:v>
                </c:pt>
                <c:pt idx="164">
                  <c:v>41405.113888888889</c:v>
                </c:pt>
                <c:pt idx="165">
                  <c:v>41405.114583333336</c:v>
                </c:pt>
                <c:pt idx="166">
                  <c:v>41405.115277777775</c:v>
                </c:pt>
                <c:pt idx="167">
                  <c:v>41405.115972222222</c:v>
                </c:pt>
                <c:pt idx="168">
                  <c:v>41405.116666666669</c:v>
                </c:pt>
                <c:pt idx="169">
                  <c:v>41405.117361111108</c:v>
                </c:pt>
                <c:pt idx="170">
                  <c:v>41405.118055555555</c:v>
                </c:pt>
                <c:pt idx="171">
                  <c:v>41405.118750000001</c:v>
                </c:pt>
                <c:pt idx="172">
                  <c:v>41405.119444444441</c:v>
                </c:pt>
                <c:pt idx="173">
                  <c:v>41405.120138888888</c:v>
                </c:pt>
                <c:pt idx="174">
                  <c:v>41405.120833333334</c:v>
                </c:pt>
                <c:pt idx="175">
                  <c:v>41405.121527777781</c:v>
                </c:pt>
                <c:pt idx="176">
                  <c:v>41405.12222222222</c:v>
                </c:pt>
                <c:pt idx="177">
                  <c:v>41405.122916666667</c:v>
                </c:pt>
                <c:pt idx="178">
                  <c:v>41405.123611111114</c:v>
                </c:pt>
                <c:pt idx="179">
                  <c:v>41405.124305555553</c:v>
                </c:pt>
                <c:pt idx="180">
                  <c:v>41405.125</c:v>
                </c:pt>
                <c:pt idx="181">
                  <c:v>41405.125694444447</c:v>
                </c:pt>
                <c:pt idx="182">
                  <c:v>41405.126388888886</c:v>
                </c:pt>
                <c:pt idx="183">
                  <c:v>41405.127083333333</c:v>
                </c:pt>
                <c:pt idx="184">
                  <c:v>41405.12777777778</c:v>
                </c:pt>
                <c:pt idx="185">
                  <c:v>41405.128472222219</c:v>
                </c:pt>
                <c:pt idx="186">
                  <c:v>41405.129166666666</c:v>
                </c:pt>
                <c:pt idx="187">
                  <c:v>41405.129861111112</c:v>
                </c:pt>
                <c:pt idx="188">
                  <c:v>41405.130555555559</c:v>
                </c:pt>
                <c:pt idx="189">
                  <c:v>41405.131249999999</c:v>
                </c:pt>
                <c:pt idx="190">
                  <c:v>41405.131944444445</c:v>
                </c:pt>
                <c:pt idx="191">
                  <c:v>41405.132638888892</c:v>
                </c:pt>
                <c:pt idx="192">
                  <c:v>41405.133333333331</c:v>
                </c:pt>
                <c:pt idx="193">
                  <c:v>41405.134027777778</c:v>
                </c:pt>
                <c:pt idx="194">
                  <c:v>41405.134722222225</c:v>
                </c:pt>
                <c:pt idx="195">
                  <c:v>41405.135416666664</c:v>
                </c:pt>
                <c:pt idx="196">
                  <c:v>41405.136111111111</c:v>
                </c:pt>
                <c:pt idx="197">
                  <c:v>41405.136805555558</c:v>
                </c:pt>
                <c:pt idx="198">
                  <c:v>41405.137499999997</c:v>
                </c:pt>
                <c:pt idx="199">
                  <c:v>41405.138194444444</c:v>
                </c:pt>
                <c:pt idx="200">
                  <c:v>41405.138888888891</c:v>
                </c:pt>
                <c:pt idx="201">
                  <c:v>41405.13958333333</c:v>
                </c:pt>
                <c:pt idx="202">
                  <c:v>41405.140277777777</c:v>
                </c:pt>
                <c:pt idx="203">
                  <c:v>41405.140972222223</c:v>
                </c:pt>
                <c:pt idx="204">
                  <c:v>41405.14166666667</c:v>
                </c:pt>
                <c:pt idx="205">
                  <c:v>41405.142361111109</c:v>
                </c:pt>
                <c:pt idx="206">
                  <c:v>41405.143055555556</c:v>
                </c:pt>
                <c:pt idx="207">
                  <c:v>41405.143750000003</c:v>
                </c:pt>
                <c:pt idx="208">
                  <c:v>41405.144444444442</c:v>
                </c:pt>
                <c:pt idx="209">
                  <c:v>41405.145138888889</c:v>
                </c:pt>
                <c:pt idx="210">
                  <c:v>41405.145833333336</c:v>
                </c:pt>
                <c:pt idx="211">
                  <c:v>41405.146527777775</c:v>
                </c:pt>
                <c:pt idx="212">
                  <c:v>41405.147222222222</c:v>
                </c:pt>
                <c:pt idx="213">
                  <c:v>41405.147916666669</c:v>
                </c:pt>
                <c:pt idx="214">
                  <c:v>41405.148611111108</c:v>
                </c:pt>
                <c:pt idx="215">
                  <c:v>41405.149305555555</c:v>
                </c:pt>
                <c:pt idx="216">
                  <c:v>41405.15</c:v>
                </c:pt>
                <c:pt idx="217">
                  <c:v>41405.150694444441</c:v>
                </c:pt>
                <c:pt idx="218">
                  <c:v>41405.151388888888</c:v>
                </c:pt>
                <c:pt idx="219">
                  <c:v>41405.152083333334</c:v>
                </c:pt>
                <c:pt idx="220">
                  <c:v>41405.152777777781</c:v>
                </c:pt>
                <c:pt idx="221">
                  <c:v>41405.15347222222</c:v>
                </c:pt>
                <c:pt idx="222">
                  <c:v>41405.154166666667</c:v>
                </c:pt>
                <c:pt idx="223">
                  <c:v>41405.154861111114</c:v>
                </c:pt>
                <c:pt idx="224">
                  <c:v>41405.155555555553</c:v>
                </c:pt>
                <c:pt idx="225">
                  <c:v>41405.15625</c:v>
                </c:pt>
                <c:pt idx="226">
                  <c:v>41405.156944444447</c:v>
                </c:pt>
                <c:pt idx="227">
                  <c:v>41405.157638888886</c:v>
                </c:pt>
                <c:pt idx="228">
                  <c:v>41405.158333333333</c:v>
                </c:pt>
                <c:pt idx="229">
                  <c:v>41405.15902777778</c:v>
                </c:pt>
                <c:pt idx="230">
                  <c:v>41405.159722222219</c:v>
                </c:pt>
                <c:pt idx="231">
                  <c:v>41405.160416666666</c:v>
                </c:pt>
                <c:pt idx="232">
                  <c:v>41405.161111111112</c:v>
                </c:pt>
                <c:pt idx="233">
                  <c:v>41405.161805555559</c:v>
                </c:pt>
                <c:pt idx="234">
                  <c:v>41405.162499999999</c:v>
                </c:pt>
                <c:pt idx="235">
                  <c:v>41405.163194444445</c:v>
                </c:pt>
                <c:pt idx="236">
                  <c:v>41405.163888888892</c:v>
                </c:pt>
                <c:pt idx="237">
                  <c:v>41405.164583333331</c:v>
                </c:pt>
                <c:pt idx="238">
                  <c:v>41405.165277777778</c:v>
                </c:pt>
                <c:pt idx="239">
                  <c:v>41405.165972222225</c:v>
                </c:pt>
                <c:pt idx="240">
                  <c:v>41405.166666666664</c:v>
                </c:pt>
                <c:pt idx="241">
                  <c:v>41405.167361111111</c:v>
                </c:pt>
                <c:pt idx="242">
                  <c:v>41405.168055555558</c:v>
                </c:pt>
                <c:pt idx="243">
                  <c:v>41405.168749999997</c:v>
                </c:pt>
                <c:pt idx="244">
                  <c:v>41405.169444444444</c:v>
                </c:pt>
                <c:pt idx="245">
                  <c:v>41405.170138888891</c:v>
                </c:pt>
                <c:pt idx="246">
                  <c:v>41405.17083333333</c:v>
                </c:pt>
                <c:pt idx="247">
                  <c:v>41405.171527777777</c:v>
                </c:pt>
                <c:pt idx="248">
                  <c:v>41405.172222222223</c:v>
                </c:pt>
                <c:pt idx="249">
                  <c:v>41405.17291666667</c:v>
                </c:pt>
                <c:pt idx="250">
                  <c:v>41405.173611111109</c:v>
                </c:pt>
                <c:pt idx="251">
                  <c:v>41405.174305555556</c:v>
                </c:pt>
                <c:pt idx="252">
                  <c:v>41405.175000000003</c:v>
                </c:pt>
                <c:pt idx="253">
                  <c:v>41405.175694444442</c:v>
                </c:pt>
                <c:pt idx="254">
                  <c:v>41405.176388888889</c:v>
                </c:pt>
                <c:pt idx="255">
                  <c:v>41405.177083333336</c:v>
                </c:pt>
                <c:pt idx="256">
                  <c:v>41405.177777777775</c:v>
                </c:pt>
                <c:pt idx="257">
                  <c:v>41405.178472222222</c:v>
                </c:pt>
                <c:pt idx="258">
                  <c:v>41405.179166666669</c:v>
                </c:pt>
                <c:pt idx="259">
                  <c:v>41405.179861111108</c:v>
                </c:pt>
                <c:pt idx="260">
                  <c:v>41405.180555555555</c:v>
                </c:pt>
                <c:pt idx="261">
                  <c:v>41405.181250000001</c:v>
                </c:pt>
                <c:pt idx="262">
                  <c:v>41405.181944444441</c:v>
                </c:pt>
                <c:pt idx="263">
                  <c:v>41405.182638888888</c:v>
                </c:pt>
                <c:pt idx="264">
                  <c:v>41405.183333333334</c:v>
                </c:pt>
                <c:pt idx="265">
                  <c:v>41405.184027777781</c:v>
                </c:pt>
                <c:pt idx="266">
                  <c:v>41405.18472222222</c:v>
                </c:pt>
                <c:pt idx="267">
                  <c:v>41405.185416666667</c:v>
                </c:pt>
                <c:pt idx="268">
                  <c:v>41405.186111111114</c:v>
                </c:pt>
                <c:pt idx="269">
                  <c:v>41405.186805555553</c:v>
                </c:pt>
                <c:pt idx="270">
                  <c:v>41405.1875</c:v>
                </c:pt>
                <c:pt idx="271">
                  <c:v>41405.188194444447</c:v>
                </c:pt>
                <c:pt idx="272">
                  <c:v>41405.188888888886</c:v>
                </c:pt>
                <c:pt idx="273">
                  <c:v>41405.189583333333</c:v>
                </c:pt>
                <c:pt idx="274">
                  <c:v>41405.19027777778</c:v>
                </c:pt>
                <c:pt idx="275">
                  <c:v>41405.190972222219</c:v>
                </c:pt>
                <c:pt idx="276">
                  <c:v>41405.191666666666</c:v>
                </c:pt>
                <c:pt idx="277">
                  <c:v>41405.192361111112</c:v>
                </c:pt>
                <c:pt idx="278">
                  <c:v>41405.193055555559</c:v>
                </c:pt>
                <c:pt idx="279">
                  <c:v>41405.193749999999</c:v>
                </c:pt>
                <c:pt idx="280">
                  <c:v>41405.194444444445</c:v>
                </c:pt>
                <c:pt idx="281">
                  <c:v>41405.195138888892</c:v>
                </c:pt>
                <c:pt idx="282">
                  <c:v>41405.195833333331</c:v>
                </c:pt>
                <c:pt idx="283">
                  <c:v>41405.196527777778</c:v>
                </c:pt>
                <c:pt idx="284">
                  <c:v>41405.197222222225</c:v>
                </c:pt>
                <c:pt idx="285">
                  <c:v>41405.197916666664</c:v>
                </c:pt>
                <c:pt idx="286">
                  <c:v>41405.198611111111</c:v>
                </c:pt>
                <c:pt idx="287">
                  <c:v>41405.199305555558</c:v>
                </c:pt>
                <c:pt idx="288">
                  <c:v>41405.199999999997</c:v>
                </c:pt>
                <c:pt idx="289">
                  <c:v>41405.200694444444</c:v>
                </c:pt>
                <c:pt idx="290">
                  <c:v>41405.201388888891</c:v>
                </c:pt>
                <c:pt idx="291">
                  <c:v>41405.20208333333</c:v>
                </c:pt>
                <c:pt idx="292">
                  <c:v>41405.202777777777</c:v>
                </c:pt>
                <c:pt idx="293">
                  <c:v>41405.203472222223</c:v>
                </c:pt>
                <c:pt idx="294">
                  <c:v>41405.20416666667</c:v>
                </c:pt>
                <c:pt idx="295">
                  <c:v>41405.204861111109</c:v>
                </c:pt>
                <c:pt idx="296">
                  <c:v>41405.205555555556</c:v>
                </c:pt>
                <c:pt idx="297">
                  <c:v>41405.206250000003</c:v>
                </c:pt>
                <c:pt idx="298">
                  <c:v>41405.206944444442</c:v>
                </c:pt>
                <c:pt idx="299">
                  <c:v>41405.207638888889</c:v>
                </c:pt>
                <c:pt idx="300">
                  <c:v>41405.208333333336</c:v>
                </c:pt>
                <c:pt idx="301">
                  <c:v>41405.209027777775</c:v>
                </c:pt>
                <c:pt idx="302">
                  <c:v>41405.209722222222</c:v>
                </c:pt>
                <c:pt idx="303">
                  <c:v>41405.210416666669</c:v>
                </c:pt>
                <c:pt idx="304">
                  <c:v>41405.211111111108</c:v>
                </c:pt>
                <c:pt idx="305">
                  <c:v>41405.211805555555</c:v>
                </c:pt>
                <c:pt idx="306">
                  <c:v>41405.212500000001</c:v>
                </c:pt>
                <c:pt idx="307">
                  <c:v>41405.213194444441</c:v>
                </c:pt>
                <c:pt idx="308">
                  <c:v>41405.213888888888</c:v>
                </c:pt>
                <c:pt idx="309">
                  <c:v>41405.214583333334</c:v>
                </c:pt>
                <c:pt idx="310">
                  <c:v>41405.215277777781</c:v>
                </c:pt>
                <c:pt idx="311">
                  <c:v>41405.21597222222</c:v>
                </c:pt>
                <c:pt idx="312">
                  <c:v>41405.216666666667</c:v>
                </c:pt>
                <c:pt idx="313">
                  <c:v>41405.217361111114</c:v>
                </c:pt>
                <c:pt idx="314">
                  <c:v>41405.218055555553</c:v>
                </c:pt>
                <c:pt idx="315">
                  <c:v>41405.21875</c:v>
                </c:pt>
                <c:pt idx="316">
                  <c:v>41405.219444444447</c:v>
                </c:pt>
                <c:pt idx="317">
                  <c:v>41405.220138888886</c:v>
                </c:pt>
                <c:pt idx="318">
                  <c:v>41405.220833333333</c:v>
                </c:pt>
                <c:pt idx="319">
                  <c:v>41405.22152777778</c:v>
                </c:pt>
                <c:pt idx="320">
                  <c:v>41405.222222222219</c:v>
                </c:pt>
                <c:pt idx="321">
                  <c:v>41405.222916666666</c:v>
                </c:pt>
                <c:pt idx="322">
                  <c:v>41405.223611111112</c:v>
                </c:pt>
                <c:pt idx="323">
                  <c:v>41405.224305555559</c:v>
                </c:pt>
                <c:pt idx="324">
                  <c:v>41405.224999999999</c:v>
                </c:pt>
                <c:pt idx="325">
                  <c:v>41405.225694444445</c:v>
                </c:pt>
                <c:pt idx="326">
                  <c:v>41405.226388888892</c:v>
                </c:pt>
                <c:pt idx="327">
                  <c:v>41405.227083333331</c:v>
                </c:pt>
                <c:pt idx="328">
                  <c:v>41405.227777777778</c:v>
                </c:pt>
                <c:pt idx="329">
                  <c:v>41405.228472222225</c:v>
                </c:pt>
                <c:pt idx="330">
                  <c:v>41405.229166666664</c:v>
                </c:pt>
                <c:pt idx="331">
                  <c:v>41405.229861111111</c:v>
                </c:pt>
                <c:pt idx="332">
                  <c:v>41405.230555555558</c:v>
                </c:pt>
                <c:pt idx="333">
                  <c:v>41405.231249999997</c:v>
                </c:pt>
                <c:pt idx="334">
                  <c:v>41405.231944444444</c:v>
                </c:pt>
                <c:pt idx="335">
                  <c:v>41405.232638888891</c:v>
                </c:pt>
                <c:pt idx="336">
                  <c:v>41405.23333333333</c:v>
                </c:pt>
                <c:pt idx="337">
                  <c:v>41405.234027777777</c:v>
                </c:pt>
                <c:pt idx="338">
                  <c:v>41405.234722222223</c:v>
                </c:pt>
                <c:pt idx="339">
                  <c:v>41405.23541666667</c:v>
                </c:pt>
                <c:pt idx="340">
                  <c:v>41405.236111111109</c:v>
                </c:pt>
                <c:pt idx="341">
                  <c:v>41405.236805555556</c:v>
                </c:pt>
                <c:pt idx="342">
                  <c:v>41405.237500000003</c:v>
                </c:pt>
                <c:pt idx="343">
                  <c:v>41405.238194444442</c:v>
                </c:pt>
                <c:pt idx="344">
                  <c:v>41405.238888888889</c:v>
                </c:pt>
                <c:pt idx="345">
                  <c:v>41405.239583333336</c:v>
                </c:pt>
                <c:pt idx="346">
                  <c:v>41405.240277777775</c:v>
                </c:pt>
                <c:pt idx="347">
                  <c:v>41405.240972222222</c:v>
                </c:pt>
                <c:pt idx="348">
                  <c:v>41405.241666666669</c:v>
                </c:pt>
                <c:pt idx="349">
                  <c:v>41405.242361111108</c:v>
                </c:pt>
                <c:pt idx="350">
                  <c:v>41405.243055555555</c:v>
                </c:pt>
                <c:pt idx="351">
                  <c:v>41405.243750000001</c:v>
                </c:pt>
                <c:pt idx="352">
                  <c:v>41405.244444444441</c:v>
                </c:pt>
                <c:pt idx="353">
                  <c:v>41405.245138888888</c:v>
                </c:pt>
                <c:pt idx="354">
                  <c:v>41405.245833333334</c:v>
                </c:pt>
                <c:pt idx="355">
                  <c:v>41405.246527777781</c:v>
                </c:pt>
                <c:pt idx="356">
                  <c:v>41405.24722222222</c:v>
                </c:pt>
                <c:pt idx="357">
                  <c:v>41405.247916666667</c:v>
                </c:pt>
                <c:pt idx="358">
                  <c:v>41405.248611111114</c:v>
                </c:pt>
                <c:pt idx="359">
                  <c:v>41405.249305555553</c:v>
                </c:pt>
                <c:pt idx="360">
                  <c:v>41405.25</c:v>
                </c:pt>
                <c:pt idx="361">
                  <c:v>41405.250694444447</c:v>
                </c:pt>
                <c:pt idx="362">
                  <c:v>41405.251388888886</c:v>
                </c:pt>
                <c:pt idx="363">
                  <c:v>41405.252083333333</c:v>
                </c:pt>
                <c:pt idx="364">
                  <c:v>41405.25277777778</c:v>
                </c:pt>
                <c:pt idx="365">
                  <c:v>41405.253472222219</c:v>
                </c:pt>
                <c:pt idx="366">
                  <c:v>41405.254166666666</c:v>
                </c:pt>
                <c:pt idx="367">
                  <c:v>41405.254861111112</c:v>
                </c:pt>
                <c:pt idx="368">
                  <c:v>41405.255555555559</c:v>
                </c:pt>
                <c:pt idx="369">
                  <c:v>41405.256249999999</c:v>
                </c:pt>
                <c:pt idx="370">
                  <c:v>41405.256944444445</c:v>
                </c:pt>
                <c:pt idx="371">
                  <c:v>41405.257638888892</c:v>
                </c:pt>
                <c:pt idx="372">
                  <c:v>41405.258333333331</c:v>
                </c:pt>
                <c:pt idx="373">
                  <c:v>41405.259027777778</c:v>
                </c:pt>
                <c:pt idx="374">
                  <c:v>41405.259722222225</c:v>
                </c:pt>
                <c:pt idx="375">
                  <c:v>41405.260416666664</c:v>
                </c:pt>
                <c:pt idx="376">
                  <c:v>41405.261111111111</c:v>
                </c:pt>
                <c:pt idx="377">
                  <c:v>41405.261805555558</c:v>
                </c:pt>
                <c:pt idx="378">
                  <c:v>41405.262499999997</c:v>
                </c:pt>
                <c:pt idx="379">
                  <c:v>41405.263194444444</c:v>
                </c:pt>
                <c:pt idx="380">
                  <c:v>41405.263888888891</c:v>
                </c:pt>
                <c:pt idx="381">
                  <c:v>41405.26458333333</c:v>
                </c:pt>
                <c:pt idx="382">
                  <c:v>41405.265277777777</c:v>
                </c:pt>
                <c:pt idx="383">
                  <c:v>41405.265972222223</c:v>
                </c:pt>
                <c:pt idx="384">
                  <c:v>41405.26666666667</c:v>
                </c:pt>
                <c:pt idx="385">
                  <c:v>41405.267361111109</c:v>
                </c:pt>
                <c:pt idx="386">
                  <c:v>41405.268055555556</c:v>
                </c:pt>
                <c:pt idx="387">
                  <c:v>41405.268750000003</c:v>
                </c:pt>
                <c:pt idx="388">
                  <c:v>41405.269444444442</c:v>
                </c:pt>
                <c:pt idx="389">
                  <c:v>41405.270138888889</c:v>
                </c:pt>
                <c:pt idx="390">
                  <c:v>41405.270833333336</c:v>
                </c:pt>
                <c:pt idx="391">
                  <c:v>41405.271527777775</c:v>
                </c:pt>
                <c:pt idx="392">
                  <c:v>41405.272222222222</c:v>
                </c:pt>
                <c:pt idx="393">
                  <c:v>41405.272916666669</c:v>
                </c:pt>
                <c:pt idx="394">
                  <c:v>41405.273611111108</c:v>
                </c:pt>
                <c:pt idx="395">
                  <c:v>41405.274305555555</c:v>
                </c:pt>
                <c:pt idx="396">
                  <c:v>41405.275000000001</c:v>
                </c:pt>
                <c:pt idx="397">
                  <c:v>41405.275694444441</c:v>
                </c:pt>
                <c:pt idx="398">
                  <c:v>41405.276388888888</c:v>
                </c:pt>
                <c:pt idx="399">
                  <c:v>41405.277083333334</c:v>
                </c:pt>
                <c:pt idx="400">
                  <c:v>41405.277777777781</c:v>
                </c:pt>
                <c:pt idx="401">
                  <c:v>41405.27847222222</c:v>
                </c:pt>
                <c:pt idx="402">
                  <c:v>41405.279166666667</c:v>
                </c:pt>
                <c:pt idx="403">
                  <c:v>41405.279861111114</c:v>
                </c:pt>
                <c:pt idx="404">
                  <c:v>41405.280555555553</c:v>
                </c:pt>
                <c:pt idx="405">
                  <c:v>41405.28125</c:v>
                </c:pt>
                <c:pt idx="406">
                  <c:v>41405.281944444447</c:v>
                </c:pt>
                <c:pt idx="407">
                  <c:v>41405.282638888886</c:v>
                </c:pt>
                <c:pt idx="408">
                  <c:v>41405.283333333333</c:v>
                </c:pt>
                <c:pt idx="409">
                  <c:v>41405.28402777778</c:v>
                </c:pt>
                <c:pt idx="410">
                  <c:v>41405.284722222219</c:v>
                </c:pt>
                <c:pt idx="411">
                  <c:v>41405.285416666666</c:v>
                </c:pt>
                <c:pt idx="412">
                  <c:v>41405.286111111112</c:v>
                </c:pt>
                <c:pt idx="413">
                  <c:v>41405.286805555559</c:v>
                </c:pt>
                <c:pt idx="414">
                  <c:v>41405.287499999999</c:v>
                </c:pt>
                <c:pt idx="415">
                  <c:v>41405.288194444445</c:v>
                </c:pt>
                <c:pt idx="416">
                  <c:v>41405.288888888892</c:v>
                </c:pt>
                <c:pt idx="417">
                  <c:v>41405.289583333331</c:v>
                </c:pt>
                <c:pt idx="418">
                  <c:v>41405.290277777778</c:v>
                </c:pt>
                <c:pt idx="419">
                  <c:v>41405.290972222225</c:v>
                </c:pt>
                <c:pt idx="420">
                  <c:v>41405.291666666664</c:v>
                </c:pt>
                <c:pt idx="421">
                  <c:v>41405.292361111111</c:v>
                </c:pt>
                <c:pt idx="422">
                  <c:v>41405.293055555558</c:v>
                </c:pt>
                <c:pt idx="423">
                  <c:v>41405.293749999997</c:v>
                </c:pt>
                <c:pt idx="424">
                  <c:v>41405.294444444444</c:v>
                </c:pt>
                <c:pt idx="425">
                  <c:v>41405.295138888891</c:v>
                </c:pt>
                <c:pt idx="426">
                  <c:v>41405.29583333333</c:v>
                </c:pt>
                <c:pt idx="427">
                  <c:v>41405.296527777777</c:v>
                </c:pt>
                <c:pt idx="428">
                  <c:v>41405.297222222223</c:v>
                </c:pt>
                <c:pt idx="429">
                  <c:v>41405.29791666667</c:v>
                </c:pt>
                <c:pt idx="430">
                  <c:v>41405.298611111109</c:v>
                </c:pt>
                <c:pt idx="431">
                  <c:v>41405.299305555556</c:v>
                </c:pt>
                <c:pt idx="432">
                  <c:v>41405.300000000003</c:v>
                </c:pt>
                <c:pt idx="433">
                  <c:v>41405.300694444442</c:v>
                </c:pt>
                <c:pt idx="434">
                  <c:v>41405.301388888889</c:v>
                </c:pt>
                <c:pt idx="435">
                  <c:v>41405.302083333336</c:v>
                </c:pt>
                <c:pt idx="436">
                  <c:v>41405.302777777775</c:v>
                </c:pt>
                <c:pt idx="437">
                  <c:v>41405.303472222222</c:v>
                </c:pt>
                <c:pt idx="438">
                  <c:v>41405.304166666669</c:v>
                </c:pt>
                <c:pt idx="439">
                  <c:v>41405.304861111108</c:v>
                </c:pt>
                <c:pt idx="440">
                  <c:v>41405.305555555555</c:v>
                </c:pt>
                <c:pt idx="441">
                  <c:v>41405.306250000001</c:v>
                </c:pt>
                <c:pt idx="442">
                  <c:v>41405.306944444441</c:v>
                </c:pt>
                <c:pt idx="443">
                  <c:v>41405.307638888888</c:v>
                </c:pt>
                <c:pt idx="444">
                  <c:v>41405.308333333334</c:v>
                </c:pt>
                <c:pt idx="445">
                  <c:v>41405.309027777781</c:v>
                </c:pt>
                <c:pt idx="446">
                  <c:v>41405.30972222222</c:v>
                </c:pt>
                <c:pt idx="447">
                  <c:v>41405.310416666667</c:v>
                </c:pt>
                <c:pt idx="448">
                  <c:v>41405.311111111114</c:v>
                </c:pt>
                <c:pt idx="449">
                  <c:v>41405.311805555553</c:v>
                </c:pt>
                <c:pt idx="450">
                  <c:v>41405.3125</c:v>
                </c:pt>
                <c:pt idx="451">
                  <c:v>41405.313194444447</c:v>
                </c:pt>
                <c:pt idx="452">
                  <c:v>41405.313888888886</c:v>
                </c:pt>
                <c:pt idx="453">
                  <c:v>41405.314583333333</c:v>
                </c:pt>
                <c:pt idx="454">
                  <c:v>41405.31527777778</c:v>
                </c:pt>
                <c:pt idx="455">
                  <c:v>41405.315972222219</c:v>
                </c:pt>
                <c:pt idx="456">
                  <c:v>41405.316666666666</c:v>
                </c:pt>
                <c:pt idx="457">
                  <c:v>41405.317361111112</c:v>
                </c:pt>
                <c:pt idx="458">
                  <c:v>41405.318055555559</c:v>
                </c:pt>
                <c:pt idx="459">
                  <c:v>41405.318749999999</c:v>
                </c:pt>
                <c:pt idx="460">
                  <c:v>41405.319444444445</c:v>
                </c:pt>
                <c:pt idx="461">
                  <c:v>41405.320138888892</c:v>
                </c:pt>
                <c:pt idx="462">
                  <c:v>41405.320833333331</c:v>
                </c:pt>
                <c:pt idx="463">
                  <c:v>41405.321527777778</c:v>
                </c:pt>
                <c:pt idx="464">
                  <c:v>41405.322222222225</c:v>
                </c:pt>
                <c:pt idx="465">
                  <c:v>41405.322916666664</c:v>
                </c:pt>
                <c:pt idx="466">
                  <c:v>41405.323611111111</c:v>
                </c:pt>
                <c:pt idx="467">
                  <c:v>41405.324305555558</c:v>
                </c:pt>
                <c:pt idx="468">
                  <c:v>41405.324999999997</c:v>
                </c:pt>
                <c:pt idx="469">
                  <c:v>41405.325694444444</c:v>
                </c:pt>
                <c:pt idx="470">
                  <c:v>41405.326388888891</c:v>
                </c:pt>
                <c:pt idx="471">
                  <c:v>41405.32708333333</c:v>
                </c:pt>
                <c:pt idx="472">
                  <c:v>41405.327777777777</c:v>
                </c:pt>
                <c:pt idx="473">
                  <c:v>41405.328472222223</c:v>
                </c:pt>
                <c:pt idx="474">
                  <c:v>41405.32916666667</c:v>
                </c:pt>
                <c:pt idx="475">
                  <c:v>41405.329861111109</c:v>
                </c:pt>
                <c:pt idx="476">
                  <c:v>41405.330555555556</c:v>
                </c:pt>
                <c:pt idx="477">
                  <c:v>41405.331250000003</c:v>
                </c:pt>
                <c:pt idx="478">
                  <c:v>41405.331944444442</c:v>
                </c:pt>
                <c:pt idx="479">
                  <c:v>41405.332638888889</c:v>
                </c:pt>
                <c:pt idx="480">
                  <c:v>41405.333333333336</c:v>
                </c:pt>
                <c:pt idx="481">
                  <c:v>41405.334027777775</c:v>
                </c:pt>
                <c:pt idx="482">
                  <c:v>41405.334722222222</c:v>
                </c:pt>
                <c:pt idx="483">
                  <c:v>41405.335416666669</c:v>
                </c:pt>
                <c:pt idx="484">
                  <c:v>41405.336111111108</c:v>
                </c:pt>
                <c:pt idx="485">
                  <c:v>41405.336805555555</c:v>
                </c:pt>
                <c:pt idx="486">
                  <c:v>41405.337500000001</c:v>
                </c:pt>
                <c:pt idx="487">
                  <c:v>41405.338194444441</c:v>
                </c:pt>
                <c:pt idx="488">
                  <c:v>41405.338888888888</c:v>
                </c:pt>
                <c:pt idx="489">
                  <c:v>41405.339583333334</c:v>
                </c:pt>
                <c:pt idx="490">
                  <c:v>41405.340277777781</c:v>
                </c:pt>
                <c:pt idx="491">
                  <c:v>41405.34097222222</c:v>
                </c:pt>
                <c:pt idx="492">
                  <c:v>41405.341666666667</c:v>
                </c:pt>
                <c:pt idx="493">
                  <c:v>41405.342361111114</c:v>
                </c:pt>
                <c:pt idx="494">
                  <c:v>41405.343055555553</c:v>
                </c:pt>
                <c:pt idx="495">
                  <c:v>41405.34375</c:v>
                </c:pt>
                <c:pt idx="496">
                  <c:v>41405.344444444447</c:v>
                </c:pt>
                <c:pt idx="497">
                  <c:v>41405.345138888886</c:v>
                </c:pt>
                <c:pt idx="498">
                  <c:v>41405.345833333333</c:v>
                </c:pt>
                <c:pt idx="499">
                  <c:v>41405.34652777778</c:v>
                </c:pt>
                <c:pt idx="500">
                  <c:v>41405.347222222219</c:v>
                </c:pt>
                <c:pt idx="501">
                  <c:v>41405.347916666666</c:v>
                </c:pt>
                <c:pt idx="502">
                  <c:v>41405.348611111112</c:v>
                </c:pt>
                <c:pt idx="503">
                  <c:v>41405.349305555559</c:v>
                </c:pt>
                <c:pt idx="504">
                  <c:v>41405.35</c:v>
                </c:pt>
                <c:pt idx="505">
                  <c:v>41405.350694444445</c:v>
                </c:pt>
                <c:pt idx="506">
                  <c:v>41405.351388888892</c:v>
                </c:pt>
                <c:pt idx="507">
                  <c:v>41405.352083333331</c:v>
                </c:pt>
                <c:pt idx="508">
                  <c:v>41405.352777777778</c:v>
                </c:pt>
                <c:pt idx="509">
                  <c:v>41405.353472222225</c:v>
                </c:pt>
                <c:pt idx="510">
                  <c:v>41405.354166666664</c:v>
                </c:pt>
                <c:pt idx="511">
                  <c:v>41405.354861111111</c:v>
                </c:pt>
                <c:pt idx="512">
                  <c:v>41405.355555555558</c:v>
                </c:pt>
                <c:pt idx="513">
                  <c:v>41405.356249999997</c:v>
                </c:pt>
                <c:pt idx="514">
                  <c:v>41405.356944444444</c:v>
                </c:pt>
                <c:pt idx="515">
                  <c:v>41405.357638888891</c:v>
                </c:pt>
                <c:pt idx="516">
                  <c:v>41405.35833333333</c:v>
                </c:pt>
                <c:pt idx="517">
                  <c:v>41405.359027777777</c:v>
                </c:pt>
                <c:pt idx="518">
                  <c:v>41405.359722222223</c:v>
                </c:pt>
                <c:pt idx="519">
                  <c:v>41405.36041666667</c:v>
                </c:pt>
                <c:pt idx="520">
                  <c:v>41405.361111111109</c:v>
                </c:pt>
                <c:pt idx="521">
                  <c:v>41405.361805555556</c:v>
                </c:pt>
                <c:pt idx="522">
                  <c:v>41405.362500000003</c:v>
                </c:pt>
                <c:pt idx="523">
                  <c:v>41405.363194444442</c:v>
                </c:pt>
                <c:pt idx="524">
                  <c:v>41405.363888888889</c:v>
                </c:pt>
                <c:pt idx="525">
                  <c:v>41405.364583333336</c:v>
                </c:pt>
                <c:pt idx="526">
                  <c:v>41405.365277777775</c:v>
                </c:pt>
                <c:pt idx="527">
                  <c:v>41405.365972222222</c:v>
                </c:pt>
                <c:pt idx="528">
                  <c:v>41405.366666666669</c:v>
                </c:pt>
                <c:pt idx="529">
                  <c:v>41405.367361111108</c:v>
                </c:pt>
                <c:pt idx="530">
                  <c:v>41405.368055555555</c:v>
                </c:pt>
                <c:pt idx="531">
                  <c:v>41405.368750000001</c:v>
                </c:pt>
                <c:pt idx="532">
                  <c:v>41405.369444444441</c:v>
                </c:pt>
                <c:pt idx="533">
                  <c:v>41405.370138888888</c:v>
                </c:pt>
                <c:pt idx="534">
                  <c:v>41405.370833333334</c:v>
                </c:pt>
                <c:pt idx="535">
                  <c:v>41405.371527777781</c:v>
                </c:pt>
                <c:pt idx="536">
                  <c:v>41405.37222222222</c:v>
                </c:pt>
                <c:pt idx="537">
                  <c:v>41405.372916666667</c:v>
                </c:pt>
                <c:pt idx="538">
                  <c:v>41405.373611111114</c:v>
                </c:pt>
                <c:pt idx="539">
                  <c:v>41405.374305555553</c:v>
                </c:pt>
                <c:pt idx="540">
                  <c:v>41405.375</c:v>
                </c:pt>
                <c:pt idx="541">
                  <c:v>41405.375694444447</c:v>
                </c:pt>
                <c:pt idx="542">
                  <c:v>41405.376388888886</c:v>
                </c:pt>
                <c:pt idx="543">
                  <c:v>41405.377083333333</c:v>
                </c:pt>
                <c:pt idx="544">
                  <c:v>41405.37777777778</c:v>
                </c:pt>
                <c:pt idx="545">
                  <c:v>41405.378472222219</c:v>
                </c:pt>
                <c:pt idx="546">
                  <c:v>41405.379166666666</c:v>
                </c:pt>
                <c:pt idx="547">
                  <c:v>41405.379861111112</c:v>
                </c:pt>
                <c:pt idx="548">
                  <c:v>41405.380555555559</c:v>
                </c:pt>
                <c:pt idx="549">
                  <c:v>41405.381249999999</c:v>
                </c:pt>
                <c:pt idx="550">
                  <c:v>41405.381944444445</c:v>
                </c:pt>
                <c:pt idx="551">
                  <c:v>41405.382638888892</c:v>
                </c:pt>
                <c:pt idx="552">
                  <c:v>41405.383333333331</c:v>
                </c:pt>
                <c:pt idx="553">
                  <c:v>41405.384027777778</c:v>
                </c:pt>
                <c:pt idx="554">
                  <c:v>41405.384722222225</c:v>
                </c:pt>
                <c:pt idx="555">
                  <c:v>41405.385416666664</c:v>
                </c:pt>
                <c:pt idx="556">
                  <c:v>41405.386111111111</c:v>
                </c:pt>
                <c:pt idx="557">
                  <c:v>41405.386805555558</c:v>
                </c:pt>
                <c:pt idx="558">
                  <c:v>41405.387499999997</c:v>
                </c:pt>
                <c:pt idx="559">
                  <c:v>41405.388194444444</c:v>
                </c:pt>
                <c:pt idx="560">
                  <c:v>41405.388888888891</c:v>
                </c:pt>
                <c:pt idx="561">
                  <c:v>41405.38958333333</c:v>
                </c:pt>
                <c:pt idx="562">
                  <c:v>41405.390277777777</c:v>
                </c:pt>
                <c:pt idx="563">
                  <c:v>41405.390972222223</c:v>
                </c:pt>
                <c:pt idx="564">
                  <c:v>41405.39166666667</c:v>
                </c:pt>
                <c:pt idx="565">
                  <c:v>41405.392361111109</c:v>
                </c:pt>
                <c:pt idx="566">
                  <c:v>41405.393055555556</c:v>
                </c:pt>
                <c:pt idx="567">
                  <c:v>41405.393750000003</c:v>
                </c:pt>
                <c:pt idx="568">
                  <c:v>41405.394444444442</c:v>
                </c:pt>
                <c:pt idx="569">
                  <c:v>41405.395138888889</c:v>
                </c:pt>
                <c:pt idx="570">
                  <c:v>41405.395833333336</c:v>
                </c:pt>
                <c:pt idx="571">
                  <c:v>41405.396527777775</c:v>
                </c:pt>
                <c:pt idx="572">
                  <c:v>41405.397222222222</c:v>
                </c:pt>
                <c:pt idx="573">
                  <c:v>41405.397916666669</c:v>
                </c:pt>
                <c:pt idx="574">
                  <c:v>41405.398611111108</c:v>
                </c:pt>
                <c:pt idx="575">
                  <c:v>41405.399305555555</c:v>
                </c:pt>
                <c:pt idx="576">
                  <c:v>41405.4</c:v>
                </c:pt>
                <c:pt idx="577">
                  <c:v>41405.400694444441</c:v>
                </c:pt>
                <c:pt idx="578">
                  <c:v>41405.401388888888</c:v>
                </c:pt>
                <c:pt idx="579">
                  <c:v>41405.402083333334</c:v>
                </c:pt>
                <c:pt idx="580">
                  <c:v>41405.402777777781</c:v>
                </c:pt>
                <c:pt idx="581">
                  <c:v>41405.40347222222</c:v>
                </c:pt>
                <c:pt idx="582">
                  <c:v>41405.404166666667</c:v>
                </c:pt>
                <c:pt idx="583">
                  <c:v>41405.404861111114</c:v>
                </c:pt>
                <c:pt idx="584">
                  <c:v>41405.405555555553</c:v>
                </c:pt>
                <c:pt idx="585">
                  <c:v>41405.40625</c:v>
                </c:pt>
                <c:pt idx="586">
                  <c:v>41405.406944444447</c:v>
                </c:pt>
                <c:pt idx="587">
                  <c:v>41405.407638888886</c:v>
                </c:pt>
                <c:pt idx="588">
                  <c:v>41405.408333333333</c:v>
                </c:pt>
                <c:pt idx="589">
                  <c:v>41405.40902777778</c:v>
                </c:pt>
                <c:pt idx="590">
                  <c:v>41405.409722222219</c:v>
                </c:pt>
                <c:pt idx="591">
                  <c:v>41405.410416666666</c:v>
                </c:pt>
                <c:pt idx="592">
                  <c:v>41405.411111111112</c:v>
                </c:pt>
                <c:pt idx="593">
                  <c:v>41405.411805555559</c:v>
                </c:pt>
                <c:pt idx="594">
                  <c:v>41405.412499999999</c:v>
                </c:pt>
                <c:pt idx="595">
                  <c:v>41405.413194444445</c:v>
                </c:pt>
                <c:pt idx="596">
                  <c:v>41405.413888888892</c:v>
                </c:pt>
                <c:pt idx="597">
                  <c:v>41405.414583333331</c:v>
                </c:pt>
                <c:pt idx="598">
                  <c:v>41405.415277777778</c:v>
                </c:pt>
                <c:pt idx="599">
                  <c:v>41405.415972222225</c:v>
                </c:pt>
                <c:pt idx="600">
                  <c:v>41405.416666666664</c:v>
                </c:pt>
                <c:pt idx="601">
                  <c:v>41405.417361111111</c:v>
                </c:pt>
                <c:pt idx="602">
                  <c:v>41405.418055555558</c:v>
                </c:pt>
                <c:pt idx="603">
                  <c:v>41405.418749999997</c:v>
                </c:pt>
                <c:pt idx="604">
                  <c:v>41405.419444444444</c:v>
                </c:pt>
                <c:pt idx="605">
                  <c:v>41405.420138888891</c:v>
                </c:pt>
                <c:pt idx="606">
                  <c:v>41405.42083333333</c:v>
                </c:pt>
                <c:pt idx="607">
                  <c:v>41405.421527777777</c:v>
                </c:pt>
                <c:pt idx="608">
                  <c:v>41405.422222222223</c:v>
                </c:pt>
                <c:pt idx="609">
                  <c:v>41405.42291666667</c:v>
                </c:pt>
                <c:pt idx="610">
                  <c:v>41405.423611111109</c:v>
                </c:pt>
                <c:pt idx="611">
                  <c:v>41405.424305555556</c:v>
                </c:pt>
                <c:pt idx="612">
                  <c:v>41405.425000000003</c:v>
                </c:pt>
                <c:pt idx="613">
                  <c:v>41405.425694444442</c:v>
                </c:pt>
                <c:pt idx="614">
                  <c:v>41405.426388888889</c:v>
                </c:pt>
                <c:pt idx="615">
                  <c:v>41405.427083333336</c:v>
                </c:pt>
                <c:pt idx="616">
                  <c:v>41405.427777777775</c:v>
                </c:pt>
                <c:pt idx="617">
                  <c:v>41405.428472222222</c:v>
                </c:pt>
                <c:pt idx="618">
                  <c:v>41405.429166666669</c:v>
                </c:pt>
                <c:pt idx="619">
                  <c:v>41405.429861111108</c:v>
                </c:pt>
                <c:pt idx="620">
                  <c:v>41405.430555555555</c:v>
                </c:pt>
                <c:pt idx="621">
                  <c:v>41405.431250000001</c:v>
                </c:pt>
                <c:pt idx="622">
                  <c:v>41405.431944444441</c:v>
                </c:pt>
                <c:pt idx="623">
                  <c:v>41405.432638888888</c:v>
                </c:pt>
                <c:pt idx="624">
                  <c:v>41405.433333333334</c:v>
                </c:pt>
                <c:pt idx="625">
                  <c:v>41405.434027777781</c:v>
                </c:pt>
                <c:pt idx="626">
                  <c:v>41405.43472222222</c:v>
                </c:pt>
                <c:pt idx="627">
                  <c:v>41405.435416666667</c:v>
                </c:pt>
                <c:pt idx="628">
                  <c:v>41405.436111111114</c:v>
                </c:pt>
                <c:pt idx="629">
                  <c:v>41405.436805555553</c:v>
                </c:pt>
                <c:pt idx="630">
                  <c:v>41405.4375</c:v>
                </c:pt>
                <c:pt idx="631">
                  <c:v>41405.438194444447</c:v>
                </c:pt>
                <c:pt idx="632">
                  <c:v>41405.438888888886</c:v>
                </c:pt>
                <c:pt idx="633">
                  <c:v>41405.439583333333</c:v>
                </c:pt>
                <c:pt idx="634">
                  <c:v>41405.44027777778</c:v>
                </c:pt>
                <c:pt idx="635">
                  <c:v>41405.440972222219</c:v>
                </c:pt>
                <c:pt idx="636">
                  <c:v>41405.441666666666</c:v>
                </c:pt>
                <c:pt idx="637">
                  <c:v>41405.442361111112</c:v>
                </c:pt>
                <c:pt idx="638">
                  <c:v>41405.443055555559</c:v>
                </c:pt>
                <c:pt idx="639">
                  <c:v>41405.443749999999</c:v>
                </c:pt>
                <c:pt idx="640">
                  <c:v>41405.444444444445</c:v>
                </c:pt>
                <c:pt idx="641">
                  <c:v>41405.445138888892</c:v>
                </c:pt>
                <c:pt idx="642">
                  <c:v>41405.445833333331</c:v>
                </c:pt>
                <c:pt idx="643">
                  <c:v>41405.446527777778</c:v>
                </c:pt>
                <c:pt idx="644">
                  <c:v>41405.447222222225</c:v>
                </c:pt>
                <c:pt idx="645">
                  <c:v>41405.447916666664</c:v>
                </c:pt>
                <c:pt idx="646">
                  <c:v>41405.448611111111</c:v>
                </c:pt>
                <c:pt idx="647">
                  <c:v>41405.449305555558</c:v>
                </c:pt>
                <c:pt idx="648">
                  <c:v>41405.449999999997</c:v>
                </c:pt>
                <c:pt idx="649">
                  <c:v>41405.450694444444</c:v>
                </c:pt>
                <c:pt idx="650">
                  <c:v>41405.451388888891</c:v>
                </c:pt>
                <c:pt idx="651">
                  <c:v>41405.45208333333</c:v>
                </c:pt>
                <c:pt idx="652">
                  <c:v>41405.452777777777</c:v>
                </c:pt>
                <c:pt idx="653">
                  <c:v>41405.453472222223</c:v>
                </c:pt>
                <c:pt idx="654">
                  <c:v>41405.45416666667</c:v>
                </c:pt>
                <c:pt idx="655">
                  <c:v>41405.454861111109</c:v>
                </c:pt>
                <c:pt idx="656">
                  <c:v>41405.455555555556</c:v>
                </c:pt>
                <c:pt idx="657">
                  <c:v>41405.456250000003</c:v>
                </c:pt>
                <c:pt idx="658">
                  <c:v>41405.456944444442</c:v>
                </c:pt>
                <c:pt idx="659">
                  <c:v>41405.457638888889</c:v>
                </c:pt>
                <c:pt idx="660">
                  <c:v>41405.458333333336</c:v>
                </c:pt>
                <c:pt idx="661">
                  <c:v>41405.459027777775</c:v>
                </c:pt>
                <c:pt idx="662">
                  <c:v>41405.459722222222</c:v>
                </c:pt>
                <c:pt idx="663">
                  <c:v>41405.460416666669</c:v>
                </c:pt>
                <c:pt idx="664">
                  <c:v>41405.461111111108</c:v>
                </c:pt>
                <c:pt idx="665">
                  <c:v>41405.461805555555</c:v>
                </c:pt>
                <c:pt idx="666">
                  <c:v>41405.462500000001</c:v>
                </c:pt>
                <c:pt idx="667">
                  <c:v>41405.463194444441</c:v>
                </c:pt>
                <c:pt idx="668">
                  <c:v>41405.463888888888</c:v>
                </c:pt>
                <c:pt idx="669">
                  <c:v>41405.464583333334</c:v>
                </c:pt>
                <c:pt idx="670">
                  <c:v>41405.465277777781</c:v>
                </c:pt>
                <c:pt idx="671">
                  <c:v>41405.46597222222</c:v>
                </c:pt>
                <c:pt idx="672">
                  <c:v>41405.466666666667</c:v>
                </c:pt>
                <c:pt idx="673">
                  <c:v>41405.467361111114</c:v>
                </c:pt>
                <c:pt idx="674">
                  <c:v>41405.468055555553</c:v>
                </c:pt>
                <c:pt idx="675">
                  <c:v>41405.46875</c:v>
                </c:pt>
                <c:pt idx="676">
                  <c:v>41405.469444444447</c:v>
                </c:pt>
                <c:pt idx="677">
                  <c:v>41405.470138888886</c:v>
                </c:pt>
                <c:pt idx="678">
                  <c:v>41405.470833333333</c:v>
                </c:pt>
                <c:pt idx="679">
                  <c:v>41405.47152777778</c:v>
                </c:pt>
                <c:pt idx="680">
                  <c:v>41405.472222222219</c:v>
                </c:pt>
                <c:pt idx="681">
                  <c:v>41405.472916666666</c:v>
                </c:pt>
                <c:pt idx="682">
                  <c:v>41405.473611111112</c:v>
                </c:pt>
                <c:pt idx="683">
                  <c:v>41405.474305555559</c:v>
                </c:pt>
                <c:pt idx="684">
                  <c:v>41405.474999999999</c:v>
                </c:pt>
                <c:pt idx="685">
                  <c:v>41405.475694444445</c:v>
                </c:pt>
                <c:pt idx="686">
                  <c:v>41405.476388888892</c:v>
                </c:pt>
                <c:pt idx="687">
                  <c:v>41405.477083333331</c:v>
                </c:pt>
                <c:pt idx="688">
                  <c:v>41405.477777777778</c:v>
                </c:pt>
                <c:pt idx="689">
                  <c:v>41405.478472222225</c:v>
                </c:pt>
                <c:pt idx="690">
                  <c:v>41405.479166666664</c:v>
                </c:pt>
                <c:pt idx="691">
                  <c:v>41405.479861111111</c:v>
                </c:pt>
                <c:pt idx="692">
                  <c:v>41405.480555555558</c:v>
                </c:pt>
                <c:pt idx="693">
                  <c:v>41405.481249999997</c:v>
                </c:pt>
                <c:pt idx="694">
                  <c:v>41405.481944444444</c:v>
                </c:pt>
                <c:pt idx="695">
                  <c:v>41405.482638888891</c:v>
                </c:pt>
                <c:pt idx="696">
                  <c:v>41405.48333333333</c:v>
                </c:pt>
                <c:pt idx="697">
                  <c:v>41405.484027777777</c:v>
                </c:pt>
                <c:pt idx="698">
                  <c:v>41405.484722222223</c:v>
                </c:pt>
                <c:pt idx="699">
                  <c:v>41405.48541666667</c:v>
                </c:pt>
                <c:pt idx="700">
                  <c:v>41405.486111111109</c:v>
                </c:pt>
                <c:pt idx="701">
                  <c:v>41405.486805555556</c:v>
                </c:pt>
                <c:pt idx="702">
                  <c:v>41405.487500000003</c:v>
                </c:pt>
                <c:pt idx="703">
                  <c:v>41405.488194444442</c:v>
                </c:pt>
                <c:pt idx="704">
                  <c:v>41405.488888888889</c:v>
                </c:pt>
                <c:pt idx="705">
                  <c:v>41405.489583333336</c:v>
                </c:pt>
                <c:pt idx="706">
                  <c:v>41405.490277777775</c:v>
                </c:pt>
                <c:pt idx="707">
                  <c:v>41405.490972222222</c:v>
                </c:pt>
                <c:pt idx="708">
                  <c:v>41405.491666666669</c:v>
                </c:pt>
                <c:pt idx="709">
                  <c:v>41405.492361111108</c:v>
                </c:pt>
                <c:pt idx="710">
                  <c:v>41405.493055555555</c:v>
                </c:pt>
                <c:pt idx="711">
                  <c:v>41405.493750000001</c:v>
                </c:pt>
                <c:pt idx="712">
                  <c:v>41405.494444444441</c:v>
                </c:pt>
                <c:pt idx="713">
                  <c:v>41405.495138888888</c:v>
                </c:pt>
                <c:pt idx="714">
                  <c:v>41405.495833333334</c:v>
                </c:pt>
                <c:pt idx="715">
                  <c:v>41405.496527777781</c:v>
                </c:pt>
                <c:pt idx="716">
                  <c:v>41405.49722222222</c:v>
                </c:pt>
                <c:pt idx="717">
                  <c:v>41405.497916666667</c:v>
                </c:pt>
                <c:pt idx="718">
                  <c:v>41405.498611111114</c:v>
                </c:pt>
                <c:pt idx="719">
                  <c:v>41405.499305555553</c:v>
                </c:pt>
                <c:pt idx="720">
                  <c:v>41405.5</c:v>
                </c:pt>
                <c:pt idx="721">
                  <c:v>41405.500694444447</c:v>
                </c:pt>
                <c:pt idx="722">
                  <c:v>41405.501388888886</c:v>
                </c:pt>
                <c:pt idx="723">
                  <c:v>41405.502083333333</c:v>
                </c:pt>
                <c:pt idx="724">
                  <c:v>41405.50277777778</c:v>
                </c:pt>
                <c:pt idx="725">
                  <c:v>41405.503472222219</c:v>
                </c:pt>
                <c:pt idx="726">
                  <c:v>41405.504166666666</c:v>
                </c:pt>
                <c:pt idx="727">
                  <c:v>41405.504861111112</c:v>
                </c:pt>
                <c:pt idx="728">
                  <c:v>41405.505555555559</c:v>
                </c:pt>
                <c:pt idx="729">
                  <c:v>41405.506249999999</c:v>
                </c:pt>
                <c:pt idx="730">
                  <c:v>41405.506944444445</c:v>
                </c:pt>
                <c:pt idx="731">
                  <c:v>41405.507638888892</c:v>
                </c:pt>
                <c:pt idx="732">
                  <c:v>41405.508333333331</c:v>
                </c:pt>
                <c:pt idx="733">
                  <c:v>41405.509027777778</c:v>
                </c:pt>
                <c:pt idx="734">
                  <c:v>41405.509722222225</c:v>
                </c:pt>
                <c:pt idx="735">
                  <c:v>41405.510416666664</c:v>
                </c:pt>
                <c:pt idx="736">
                  <c:v>41405.511111111111</c:v>
                </c:pt>
                <c:pt idx="737">
                  <c:v>41405.511805555558</c:v>
                </c:pt>
                <c:pt idx="738">
                  <c:v>41405.512499999997</c:v>
                </c:pt>
                <c:pt idx="739">
                  <c:v>41405.513194444444</c:v>
                </c:pt>
                <c:pt idx="740">
                  <c:v>41405.513888888891</c:v>
                </c:pt>
                <c:pt idx="741">
                  <c:v>41405.51458333333</c:v>
                </c:pt>
                <c:pt idx="742">
                  <c:v>41405.515277777777</c:v>
                </c:pt>
                <c:pt idx="743">
                  <c:v>41405.515972222223</c:v>
                </c:pt>
                <c:pt idx="744">
                  <c:v>41405.51666666667</c:v>
                </c:pt>
                <c:pt idx="745">
                  <c:v>41405.517361111109</c:v>
                </c:pt>
                <c:pt idx="746">
                  <c:v>41405.518055555556</c:v>
                </c:pt>
                <c:pt idx="747">
                  <c:v>41405.518750000003</c:v>
                </c:pt>
                <c:pt idx="748">
                  <c:v>41405.519444444442</c:v>
                </c:pt>
                <c:pt idx="749">
                  <c:v>41405.520138888889</c:v>
                </c:pt>
                <c:pt idx="750">
                  <c:v>41405.520833333336</c:v>
                </c:pt>
                <c:pt idx="751">
                  <c:v>41405.521527777775</c:v>
                </c:pt>
                <c:pt idx="752">
                  <c:v>41405.522222222222</c:v>
                </c:pt>
                <c:pt idx="753">
                  <c:v>41405.522916666669</c:v>
                </c:pt>
                <c:pt idx="754">
                  <c:v>41405.523611111108</c:v>
                </c:pt>
                <c:pt idx="755">
                  <c:v>41405.524305555555</c:v>
                </c:pt>
                <c:pt idx="756">
                  <c:v>41405.525000000001</c:v>
                </c:pt>
                <c:pt idx="757">
                  <c:v>41405.525694444441</c:v>
                </c:pt>
                <c:pt idx="758">
                  <c:v>41405.526388888888</c:v>
                </c:pt>
                <c:pt idx="759">
                  <c:v>41405.527083333334</c:v>
                </c:pt>
                <c:pt idx="760">
                  <c:v>41405.527777777781</c:v>
                </c:pt>
                <c:pt idx="761">
                  <c:v>41405.52847222222</c:v>
                </c:pt>
                <c:pt idx="762">
                  <c:v>41405.529166666667</c:v>
                </c:pt>
                <c:pt idx="763">
                  <c:v>41405.529861111114</c:v>
                </c:pt>
                <c:pt idx="764">
                  <c:v>41405.530555555553</c:v>
                </c:pt>
                <c:pt idx="765">
                  <c:v>41405.53125</c:v>
                </c:pt>
                <c:pt idx="766">
                  <c:v>41405.531944444447</c:v>
                </c:pt>
                <c:pt idx="767">
                  <c:v>41405.532638888886</c:v>
                </c:pt>
                <c:pt idx="768">
                  <c:v>41405.533333333333</c:v>
                </c:pt>
                <c:pt idx="769">
                  <c:v>41405.53402777778</c:v>
                </c:pt>
                <c:pt idx="770">
                  <c:v>41405.534722222219</c:v>
                </c:pt>
                <c:pt idx="771">
                  <c:v>41405.535416666666</c:v>
                </c:pt>
                <c:pt idx="772">
                  <c:v>41405.536111111112</c:v>
                </c:pt>
                <c:pt idx="773">
                  <c:v>41405.536805555559</c:v>
                </c:pt>
                <c:pt idx="774">
                  <c:v>41405.537499999999</c:v>
                </c:pt>
                <c:pt idx="775">
                  <c:v>41405.538194444445</c:v>
                </c:pt>
                <c:pt idx="776">
                  <c:v>41405.538888888892</c:v>
                </c:pt>
                <c:pt idx="777">
                  <c:v>41405.539583333331</c:v>
                </c:pt>
                <c:pt idx="778">
                  <c:v>41405.540277777778</c:v>
                </c:pt>
                <c:pt idx="779">
                  <c:v>41405.540972222225</c:v>
                </c:pt>
                <c:pt idx="780">
                  <c:v>41405.541666666664</c:v>
                </c:pt>
                <c:pt idx="781">
                  <c:v>41405.542361111111</c:v>
                </c:pt>
                <c:pt idx="782">
                  <c:v>41405.543055555558</c:v>
                </c:pt>
                <c:pt idx="783">
                  <c:v>41405.543749999997</c:v>
                </c:pt>
                <c:pt idx="784">
                  <c:v>41405.544444444444</c:v>
                </c:pt>
                <c:pt idx="785">
                  <c:v>41405.545138888891</c:v>
                </c:pt>
                <c:pt idx="786">
                  <c:v>41405.54583333333</c:v>
                </c:pt>
                <c:pt idx="787">
                  <c:v>41405.546527777777</c:v>
                </c:pt>
                <c:pt idx="788">
                  <c:v>41405.547222222223</c:v>
                </c:pt>
                <c:pt idx="789">
                  <c:v>41405.54791666667</c:v>
                </c:pt>
                <c:pt idx="790">
                  <c:v>41405.548611111109</c:v>
                </c:pt>
                <c:pt idx="791">
                  <c:v>41405.549305555556</c:v>
                </c:pt>
                <c:pt idx="792">
                  <c:v>41405.550000000003</c:v>
                </c:pt>
                <c:pt idx="793">
                  <c:v>41405.550694444442</c:v>
                </c:pt>
                <c:pt idx="794">
                  <c:v>41405.551388888889</c:v>
                </c:pt>
                <c:pt idx="795">
                  <c:v>41405.552083333336</c:v>
                </c:pt>
                <c:pt idx="796">
                  <c:v>41405.552777777775</c:v>
                </c:pt>
                <c:pt idx="797">
                  <c:v>41405.553472222222</c:v>
                </c:pt>
                <c:pt idx="798">
                  <c:v>41405.554166666669</c:v>
                </c:pt>
                <c:pt idx="799">
                  <c:v>41405.554861111108</c:v>
                </c:pt>
                <c:pt idx="800">
                  <c:v>41405.555555555555</c:v>
                </c:pt>
                <c:pt idx="801">
                  <c:v>41405.556250000001</c:v>
                </c:pt>
                <c:pt idx="802">
                  <c:v>41405.556944444441</c:v>
                </c:pt>
                <c:pt idx="803">
                  <c:v>41405.557638888888</c:v>
                </c:pt>
                <c:pt idx="804">
                  <c:v>41405.558333333334</c:v>
                </c:pt>
                <c:pt idx="805">
                  <c:v>41405.559027777781</c:v>
                </c:pt>
                <c:pt idx="806">
                  <c:v>41405.55972222222</c:v>
                </c:pt>
                <c:pt idx="807">
                  <c:v>41405.560416666667</c:v>
                </c:pt>
                <c:pt idx="808">
                  <c:v>41405.561111111114</c:v>
                </c:pt>
                <c:pt idx="809">
                  <c:v>41405.561805555553</c:v>
                </c:pt>
                <c:pt idx="810">
                  <c:v>41405.5625</c:v>
                </c:pt>
                <c:pt idx="811">
                  <c:v>41405.563194444447</c:v>
                </c:pt>
                <c:pt idx="812">
                  <c:v>41405.563888888886</c:v>
                </c:pt>
                <c:pt idx="813">
                  <c:v>41405.564583333333</c:v>
                </c:pt>
                <c:pt idx="814">
                  <c:v>41405.56527777778</c:v>
                </c:pt>
                <c:pt idx="815">
                  <c:v>41405.565972222219</c:v>
                </c:pt>
                <c:pt idx="816">
                  <c:v>41405.566666666666</c:v>
                </c:pt>
                <c:pt idx="817">
                  <c:v>41405.567361111112</c:v>
                </c:pt>
                <c:pt idx="818">
                  <c:v>41405.568055555559</c:v>
                </c:pt>
                <c:pt idx="819">
                  <c:v>41405.568749999999</c:v>
                </c:pt>
                <c:pt idx="820">
                  <c:v>41405.569444444445</c:v>
                </c:pt>
                <c:pt idx="821">
                  <c:v>41405.570138888892</c:v>
                </c:pt>
                <c:pt idx="822">
                  <c:v>41405.570833333331</c:v>
                </c:pt>
                <c:pt idx="823">
                  <c:v>41405.571527777778</c:v>
                </c:pt>
                <c:pt idx="824">
                  <c:v>41405.572222222225</c:v>
                </c:pt>
                <c:pt idx="825">
                  <c:v>41405.572916666664</c:v>
                </c:pt>
                <c:pt idx="826">
                  <c:v>41405.573611111111</c:v>
                </c:pt>
                <c:pt idx="827">
                  <c:v>41405.574305555558</c:v>
                </c:pt>
                <c:pt idx="828">
                  <c:v>41405.574999999997</c:v>
                </c:pt>
                <c:pt idx="829">
                  <c:v>41405.575694444444</c:v>
                </c:pt>
                <c:pt idx="830">
                  <c:v>41405.576388888891</c:v>
                </c:pt>
                <c:pt idx="831">
                  <c:v>41405.57708333333</c:v>
                </c:pt>
                <c:pt idx="832">
                  <c:v>41405.577777777777</c:v>
                </c:pt>
                <c:pt idx="833">
                  <c:v>41405.578472222223</c:v>
                </c:pt>
                <c:pt idx="834">
                  <c:v>41405.57916666667</c:v>
                </c:pt>
                <c:pt idx="835">
                  <c:v>41405.579861111109</c:v>
                </c:pt>
                <c:pt idx="836">
                  <c:v>41405.580555555556</c:v>
                </c:pt>
                <c:pt idx="837">
                  <c:v>41405.581250000003</c:v>
                </c:pt>
                <c:pt idx="838">
                  <c:v>41405.581944444442</c:v>
                </c:pt>
                <c:pt idx="839">
                  <c:v>41405.582638888889</c:v>
                </c:pt>
                <c:pt idx="840">
                  <c:v>41405.583333333336</c:v>
                </c:pt>
                <c:pt idx="841">
                  <c:v>41405.584027777775</c:v>
                </c:pt>
                <c:pt idx="842">
                  <c:v>41405.584722222222</c:v>
                </c:pt>
                <c:pt idx="843">
                  <c:v>41405.585416666669</c:v>
                </c:pt>
                <c:pt idx="844">
                  <c:v>41405.586111111108</c:v>
                </c:pt>
                <c:pt idx="845">
                  <c:v>41405.586805555555</c:v>
                </c:pt>
                <c:pt idx="846">
                  <c:v>41405.587500000001</c:v>
                </c:pt>
                <c:pt idx="847">
                  <c:v>41405.588194444441</c:v>
                </c:pt>
                <c:pt idx="848">
                  <c:v>41405.588888888888</c:v>
                </c:pt>
                <c:pt idx="849">
                  <c:v>41405.589583333334</c:v>
                </c:pt>
                <c:pt idx="850">
                  <c:v>41405.590277777781</c:v>
                </c:pt>
                <c:pt idx="851">
                  <c:v>41405.59097222222</c:v>
                </c:pt>
                <c:pt idx="852">
                  <c:v>41405.591666666667</c:v>
                </c:pt>
                <c:pt idx="853">
                  <c:v>41405.592361111114</c:v>
                </c:pt>
                <c:pt idx="854">
                  <c:v>41405.593055555553</c:v>
                </c:pt>
                <c:pt idx="855">
                  <c:v>41405.59375</c:v>
                </c:pt>
                <c:pt idx="856">
                  <c:v>41405.594444444447</c:v>
                </c:pt>
                <c:pt idx="857">
                  <c:v>41405.595138888886</c:v>
                </c:pt>
                <c:pt idx="858">
                  <c:v>41405.595833333333</c:v>
                </c:pt>
                <c:pt idx="859">
                  <c:v>41405.59652777778</c:v>
                </c:pt>
                <c:pt idx="860">
                  <c:v>41405.597222222219</c:v>
                </c:pt>
                <c:pt idx="861">
                  <c:v>41405.597916666666</c:v>
                </c:pt>
                <c:pt idx="862">
                  <c:v>41405.598611111112</c:v>
                </c:pt>
                <c:pt idx="863">
                  <c:v>41405.599305555559</c:v>
                </c:pt>
                <c:pt idx="864">
                  <c:v>41405.599999999999</c:v>
                </c:pt>
                <c:pt idx="865">
                  <c:v>41405.600694444445</c:v>
                </c:pt>
                <c:pt idx="866">
                  <c:v>41405.601388888892</c:v>
                </c:pt>
                <c:pt idx="867">
                  <c:v>41405.602083333331</c:v>
                </c:pt>
                <c:pt idx="868">
                  <c:v>41405.602777777778</c:v>
                </c:pt>
                <c:pt idx="869">
                  <c:v>41405.603472222225</c:v>
                </c:pt>
                <c:pt idx="870">
                  <c:v>41405.604166666664</c:v>
                </c:pt>
                <c:pt idx="871">
                  <c:v>41405.604861111111</c:v>
                </c:pt>
                <c:pt idx="872">
                  <c:v>41405.605555555558</c:v>
                </c:pt>
                <c:pt idx="873">
                  <c:v>41405.606249999997</c:v>
                </c:pt>
                <c:pt idx="874">
                  <c:v>41405.606944444444</c:v>
                </c:pt>
                <c:pt idx="875">
                  <c:v>41405.607638888891</c:v>
                </c:pt>
                <c:pt idx="876">
                  <c:v>41405.60833333333</c:v>
                </c:pt>
                <c:pt idx="877">
                  <c:v>41405.609027777777</c:v>
                </c:pt>
                <c:pt idx="878">
                  <c:v>41405.609722222223</c:v>
                </c:pt>
                <c:pt idx="879">
                  <c:v>41405.61041666667</c:v>
                </c:pt>
                <c:pt idx="880">
                  <c:v>41405.611111111109</c:v>
                </c:pt>
                <c:pt idx="881">
                  <c:v>41405.611805555556</c:v>
                </c:pt>
                <c:pt idx="882">
                  <c:v>41405.612500000003</c:v>
                </c:pt>
                <c:pt idx="883">
                  <c:v>41405.613194444442</c:v>
                </c:pt>
                <c:pt idx="884">
                  <c:v>41405.613888888889</c:v>
                </c:pt>
                <c:pt idx="885">
                  <c:v>41405.614583333336</c:v>
                </c:pt>
                <c:pt idx="886">
                  <c:v>41405.615277777775</c:v>
                </c:pt>
                <c:pt idx="887">
                  <c:v>41405.615972222222</c:v>
                </c:pt>
                <c:pt idx="888">
                  <c:v>41405.616666666669</c:v>
                </c:pt>
                <c:pt idx="889">
                  <c:v>41405.617361111108</c:v>
                </c:pt>
                <c:pt idx="890">
                  <c:v>41405.618055555555</c:v>
                </c:pt>
                <c:pt idx="891">
                  <c:v>41405.618750000001</c:v>
                </c:pt>
                <c:pt idx="892">
                  <c:v>41405.619444444441</c:v>
                </c:pt>
                <c:pt idx="893">
                  <c:v>41405.620138888888</c:v>
                </c:pt>
                <c:pt idx="894">
                  <c:v>41405.620833333334</c:v>
                </c:pt>
                <c:pt idx="895">
                  <c:v>41405.621527777781</c:v>
                </c:pt>
                <c:pt idx="896">
                  <c:v>41405.62222222222</c:v>
                </c:pt>
                <c:pt idx="897">
                  <c:v>41405.622916666667</c:v>
                </c:pt>
                <c:pt idx="898">
                  <c:v>41405.623611111114</c:v>
                </c:pt>
                <c:pt idx="899">
                  <c:v>41405.624305555553</c:v>
                </c:pt>
                <c:pt idx="900">
                  <c:v>41405.625</c:v>
                </c:pt>
                <c:pt idx="901">
                  <c:v>41405.625694444447</c:v>
                </c:pt>
                <c:pt idx="902">
                  <c:v>41405.626388888886</c:v>
                </c:pt>
                <c:pt idx="903">
                  <c:v>41405.627083333333</c:v>
                </c:pt>
                <c:pt idx="904">
                  <c:v>41405.62777777778</c:v>
                </c:pt>
                <c:pt idx="905">
                  <c:v>41405.628472222219</c:v>
                </c:pt>
                <c:pt idx="906">
                  <c:v>41405.629166666666</c:v>
                </c:pt>
                <c:pt idx="907">
                  <c:v>41405.629861111112</c:v>
                </c:pt>
                <c:pt idx="908">
                  <c:v>41405.630555555559</c:v>
                </c:pt>
                <c:pt idx="909">
                  <c:v>41405.631249999999</c:v>
                </c:pt>
                <c:pt idx="910">
                  <c:v>41405.631944444445</c:v>
                </c:pt>
                <c:pt idx="911">
                  <c:v>41405.632638888892</c:v>
                </c:pt>
                <c:pt idx="912">
                  <c:v>41405.633333333331</c:v>
                </c:pt>
                <c:pt idx="913">
                  <c:v>41405.634027777778</c:v>
                </c:pt>
                <c:pt idx="914">
                  <c:v>41405.634722222225</c:v>
                </c:pt>
                <c:pt idx="915">
                  <c:v>41405.635416666664</c:v>
                </c:pt>
                <c:pt idx="916">
                  <c:v>41405.636111111111</c:v>
                </c:pt>
                <c:pt idx="917">
                  <c:v>41405.636805555558</c:v>
                </c:pt>
                <c:pt idx="918">
                  <c:v>41405.637499999997</c:v>
                </c:pt>
                <c:pt idx="919">
                  <c:v>41405.638194444444</c:v>
                </c:pt>
                <c:pt idx="920">
                  <c:v>41405.638888888891</c:v>
                </c:pt>
                <c:pt idx="921">
                  <c:v>41405.63958333333</c:v>
                </c:pt>
                <c:pt idx="922">
                  <c:v>41405.640277777777</c:v>
                </c:pt>
                <c:pt idx="923">
                  <c:v>41405.640972222223</c:v>
                </c:pt>
                <c:pt idx="924">
                  <c:v>41405.64166666667</c:v>
                </c:pt>
                <c:pt idx="925">
                  <c:v>41405.642361111109</c:v>
                </c:pt>
                <c:pt idx="926">
                  <c:v>41405.643055555556</c:v>
                </c:pt>
                <c:pt idx="927">
                  <c:v>41405.643750000003</c:v>
                </c:pt>
                <c:pt idx="928">
                  <c:v>41405.644444444442</c:v>
                </c:pt>
                <c:pt idx="929">
                  <c:v>41405.645138888889</c:v>
                </c:pt>
                <c:pt idx="930">
                  <c:v>41405.645833333336</c:v>
                </c:pt>
                <c:pt idx="931">
                  <c:v>41405.646527777775</c:v>
                </c:pt>
                <c:pt idx="932">
                  <c:v>41405.647222222222</c:v>
                </c:pt>
                <c:pt idx="933">
                  <c:v>41405.647916666669</c:v>
                </c:pt>
                <c:pt idx="934">
                  <c:v>41405.648611111108</c:v>
                </c:pt>
                <c:pt idx="935">
                  <c:v>41405.649305555555</c:v>
                </c:pt>
                <c:pt idx="936">
                  <c:v>41405.65</c:v>
                </c:pt>
                <c:pt idx="937">
                  <c:v>41405.650694444441</c:v>
                </c:pt>
                <c:pt idx="938">
                  <c:v>41405.651388888888</c:v>
                </c:pt>
                <c:pt idx="939">
                  <c:v>41405.652083333334</c:v>
                </c:pt>
                <c:pt idx="940">
                  <c:v>41405.652777777781</c:v>
                </c:pt>
                <c:pt idx="941">
                  <c:v>41405.65347222222</c:v>
                </c:pt>
                <c:pt idx="942">
                  <c:v>41405.654166666667</c:v>
                </c:pt>
                <c:pt idx="943">
                  <c:v>41405.654861111114</c:v>
                </c:pt>
                <c:pt idx="944">
                  <c:v>41405.655555555553</c:v>
                </c:pt>
                <c:pt idx="945">
                  <c:v>41405.65625</c:v>
                </c:pt>
                <c:pt idx="946">
                  <c:v>41405.656944444447</c:v>
                </c:pt>
                <c:pt idx="947">
                  <c:v>41405.657638888886</c:v>
                </c:pt>
                <c:pt idx="948">
                  <c:v>41405.658333333333</c:v>
                </c:pt>
                <c:pt idx="949">
                  <c:v>41405.65902777778</c:v>
                </c:pt>
                <c:pt idx="950">
                  <c:v>41405.659722222219</c:v>
                </c:pt>
                <c:pt idx="951">
                  <c:v>41405.660416666666</c:v>
                </c:pt>
                <c:pt idx="952">
                  <c:v>41405.661111111112</c:v>
                </c:pt>
                <c:pt idx="953">
                  <c:v>41405.661805555559</c:v>
                </c:pt>
                <c:pt idx="954">
                  <c:v>41405.662499999999</c:v>
                </c:pt>
                <c:pt idx="955">
                  <c:v>41405.663194444445</c:v>
                </c:pt>
                <c:pt idx="956">
                  <c:v>41405.663888888892</c:v>
                </c:pt>
                <c:pt idx="957">
                  <c:v>41405.664583333331</c:v>
                </c:pt>
                <c:pt idx="958">
                  <c:v>41405.665277777778</c:v>
                </c:pt>
                <c:pt idx="959">
                  <c:v>41405.665972222225</c:v>
                </c:pt>
                <c:pt idx="960">
                  <c:v>41405.666666666664</c:v>
                </c:pt>
                <c:pt idx="961">
                  <c:v>41405.667361111111</c:v>
                </c:pt>
                <c:pt idx="962">
                  <c:v>41405.668055555558</c:v>
                </c:pt>
                <c:pt idx="963">
                  <c:v>41405.668749999997</c:v>
                </c:pt>
                <c:pt idx="964">
                  <c:v>41405.669444444444</c:v>
                </c:pt>
                <c:pt idx="965">
                  <c:v>41405.670138888891</c:v>
                </c:pt>
                <c:pt idx="966">
                  <c:v>41405.67083333333</c:v>
                </c:pt>
                <c:pt idx="967">
                  <c:v>41405.671527777777</c:v>
                </c:pt>
                <c:pt idx="968">
                  <c:v>41405.672222222223</c:v>
                </c:pt>
                <c:pt idx="969">
                  <c:v>41405.67291666667</c:v>
                </c:pt>
                <c:pt idx="970">
                  <c:v>41405.673611111109</c:v>
                </c:pt>
                <c:pt idx="971">
                  <c:v>41405.674305555556</c:v>
                </c:pt>
                <c:pt idx="972">
                  <c:v>41405.675000000003</c:v>
                </c:pt>
                <c:pt idx="973">
                  <c:v>41405.675694444442</c:v>
                </c:pt>
                <c:pt idx="974">
                  <c:v>41405.676388888889</c:v>
                </c:pt>
                <c:pt idx="975">
                  <c:v>41405.677083333336</c:v>
                </c:pt>
                <c:pt idx="976">
                  <c:v>41405.677777777775</c:v>
                </c:pt>
                <c:pt idx="977">
                  <c:v>41405.678472222222</c:v>
                </c:pt>
                <c:pt idx="978">
                  <c:v>41405.679166666669</c:v>
                </c:pt>
                <c:pt idx="979">
                  <c:v>41405.679861111108</c:v>
                </c:pt>
                <c:pt idx="980">
                  <c:v>41405.680555555555</c:v>
                </c:pt>
                <c:pt idx="981">
                  <c:v>41405.681250000001</c:v>
                </c:pt>
                <c:pt idx="982">
                  <c:v>41405.681944444441</c:v>
                </c:pt>
                <c:pt idx="983">
                  <c:v>41405.682638888888</c:v>
                </c:pt>
                <c:pt idx="984">
                  <c:v>41405.683333333334</c:v>
                </c:pt>
                <c:pt idx="985">
                  <c:v>41405.684027777781</c:v>
                </c:pt>
                <c:pt idx="986">
                  <c:v>41405.68472222222</c:v>
                </c:pt>
                <c:pt idx="987">
                  <c:v>41405.685416666667</c:v>
                </c:pt>
                <c:pt idx="988">
                  <c:v>41405.686111111114</c:v>
                </c:pt>
                <c:pt idx="989">
                  <c:v>41405.686805555553</c:v>
                </c:pt>
                <c:pt idx="990">
                  <c:v>41405.6875</c:v>
                </c:pt>
                <c:pt idx="991">
                  <c:v>41405.688194444447</c:v>
                </c:pt>
                <c:pt idx="992">
                  <c:v>41405.688888888886</c:v>
                </c:pt>
                <c:pt idx="993">
                  <c:v>41405.689583333333</c:v>
                </c:pt>
                <c:pt idx="994">
                  <c:v>41405.69027777778</c:v>
                </c:pt>
                <c:pt idx="995">
                  <c:v>41405.690972222219</c:v>
                </c:pt>
                <c:pt idx="996">
                  <c:v>41405.691666666666</c:v>
                </c:pt>
                <c:pt idx="997">
                  <c:v>41405.692361111112</c:v>
                </c:pt>
                <c:pt idx="998">
                  <c:v>41405.693055555559</c:v>
                </c:pt>
                <c:pt idx="999">
                  <c:v>41405.693749999999</c:v>
                </c:pt>
                <c:pt idx="1000">
                  <c:v>41405.694444444445</c:v>
                </c:pt>
                <c:pt idx="1001">
                  <c:v>41405.695138888892</c:v>
                </c:pt>
                <c:pt idx="1002">
                  <c:v>41405.695833333331</c:v>
                </c:pt>
                <c:pt idx="1003">
                  <c:v>41405.696527777778</c:v>
                </c:pt>
                <c:pt idx="1004">
                  <c:v>41405.697222222225</c:v>
                </c:pt>
                <c:pt idx="1005">
                  <c:v>41405.697916666664</c:v>
                </c:pt>
                <c:pt idx="1006">
                  <c:v>41405.698611111111</c:v>
                </c:pt>
                <c:pt idx="1007">
                  <c:v>41405.699305555558</c:v>
                </c:pt>
                <c:pt idx="1008">
                  <c:v>41405.699999999997</c:v>
                </c:pt>
                <c:pt idx="1009">
                  <c:v>41405.700694444444</c:v>
                </c:pt>
                <c:pt idx="1010">
                  <c:v>41405.701388888891</c:v>
                </c:pt>
                <c:pt idx="1011">
                  <c:v>41405.70208333333</c:v>
                </c:pt>
                <c:pt idx="1012">
                  <c:v>41405.702777777777</c:v>
                </c:pt>
                <c:pt idx="1013">
                  <c:v>41405.703472222223</c:v>
                </c:pt>
                <c:pt idx="1014">
                  <c:v>41405.70416666667</c:v>
                </c:pt>
                <c:pt idx="1015">
                  <c:v>41405.704861111109</c:v>
                </c:pt>
                <c:pt idx="1016">
                  <c:v>41405.705555555556</c:v>
                </c:pt>
                <c:pt idx="1017">
                  <c:v>41405.706250000003</c:v>
                </c:pt>
                <c:pt idx="1018">
                  <c:v>41405.706944444442</c:v>
                </c:pt>
                <c:pt idx="1019">
                  <c:v>41405.707638888889</c:v>
                </c:pt>
                <c:pt idx="1020">
                  <c:v>41405.708333333336</c:v>
                </c:pt>
                <c:pt idx="1021">
                  <c:v>41405.709027777775</c:v>
                </c:pt>
                <c:pt idx="1022">
                  <c:v>41405.709722222222</c:v>
                </c:pt>
                <c:pt idx="1023">
                  <c:v>41405.710416666669</c:v>
                </c:pt>
                <c:pt idx="1024">
                  <c:v>41405.711111111108</c:v>
                </c:pt>
                <c:pt idx="1025">
                  <c:v>41405.711805555555</c:v>
                </c:pt>
                <c:pt idx="1026">
                  <c:v>41405.712500000001</c:v>
                </c:pt>
                <c:pt idx="1027">
                  <c:v>41405.713194444441</c:v>
                </c:pt>
                <c:pt idx="1028">
                  <c:v>41405.713888888888</c:v>
                </c:pt>
                <c:pt idx="1029">
                  <c:v>41405.714583333334</c:v>
                </c:pt>
                <c:pt idx="1030">
                  <c:v>41405.715277777781</c:v>
                </c:pt>
                <c:pt idx="1031">
                  <c:v>41405.71597222222</c:v>
                </c:pt>
                <c:pt idx="1032">
                  <c:v>41405.716666666667</c:v>
                </c:pt>
                <c:pt idx="1033">
                  <c:v>41405.717361111114</c:v>
                </c:pt>
                <c:pt idx="1034">
                  <c:v>41405.718055555553</c:v>
                </c:pt>
                <c:pt idx="1035">
                  <c:v>41405.71875</c:v>
                </c:pt>
                <c:pt idx="1036">
                  <c:v>41405.719444444447</c:v>
                </c:pt>
                <c:pt idx="1037">
                  <c:v>41405.720138888886</c:v>
                </c:pt>
                <c:pt idx="1038">
                  <c:v>41405.720833333333</c:v>
                </c:pt>
                <c:pt idx="1039">
                  <c:v>41405.72152777778</c:v>
                </c:pt>
                <c:pt idx="1040">
                  <c:v>41405.722222222219</c:v>
                </c:pt>
                <c:pt idx="1041">
                  <c:v>41405.722916666666</c:v>
                </c:pt>
                <c:pt idx="1042">
                  <c:v>41405.723611111112</c:v>
                </c:pt>
                <c:pt idx="1043">
                  <c:v>41405.724305555559</c:v>
                </c:pt>
                <c:pt idx="1044">
                  <c:v>41405.724999999999</c:v>
                </c:pt>
                <c:pt idx="1045">
                  <c:v>41405.725694444445</c:v>
                </c:pt>
                <c:pt idx="1046">
                  <c:v>41405.726388888892</c:v>
                </c:pt>
                <c:pt idx="1047">
                  <c:v>41405.727083333331</c:v>
                </c:pt>
                <c:pt idx="1048">
                  <c:v>41405.727777777778</c:v>
                </c:pt>
                <c:pt idx="1049">
                  <c:v>41405.728472222225</c:v>
                </c:pt>
                <c:pt idx="1050">
                  <c:v>41405.729166666664</c:v>
                </c:pt>
                <c:pt idx="1051">
                  <c:v>41405.729861111111</c:v>
                </c:pt>
                <c:pt idx="1052">
                  <c:v>41405.730555555558</c:v>
                </c:pt>
                <c:pt idx="1053">
                  <c:v>41405.731249999997</c:v>
                </c:pt>
                <c:pt idx="1054">
                  <c:v>41405.731944444444</c:v>
                </c:pt>
                <c:pt idx="1055">
                  <c:v>41405.732638888891</c:v>
                </c:pt>
                <c:pt idx="1056">
                  <c:v>41405.73333333333</c:v>
                </c:pt>
                <c:pt idx="1057">
                  <c:v>41405.734027777777</c:v>
                </c:pt>
                <c:pt idx="1058">
                  <c:v>41405.734722222223</c:v>
                </c:pt>
                <c:pt idx="1059">
                  <c:v>41405.73541666667</c:v>
                </c:pt>
                <c:pt idx="1060">
                  <c:v>41405.736111111109</c:v>
                </c:pt>
                <c:pt idx="1061">
                  <c:v>41405.736805555556</c:v>
                </c:pt>
                <c:pt idx="1062">
                  <c:v>41405.737500000003</c:v>
                </c:pt>
                <c:pt idx="1063">
                  <c:v>41405.738194444442</c:v>
                </c:pt>
                <c:pt idx="1064">
                  <c:v>41405.738888888889</c:v>
                </c:pt>
                <c:pt idx="1065">
                  <c:v>41405.739583333336</c:v>
                </c:pt>
                <c:pt idx="1066">
                  <c:v>41405.740277777775</c:v>
                </c:pt>
                <c:pt idx="1067">
                  <c:v>41405.740972222222</c:v>
                </c:pt>
                <c:pt idx="1068">
                  <c:v>41405.741666666669</c:v>
                </c:pt>
                <c:pt idx="1069">
                  <c:v>41405.742361111108</c:v>
                </c:pt>
                <c:pt idx="1070">
                  <c:v>41405.743055555555</c:v>
                </c:pt>
                <c:pt idx="1071">
                  <c:v>41405.743750000001</c:v>
                </c:pt>
                <c:pt idx="1072">
                  <c:v>41405.744444444441</c:v>
                </c:pt>
                <c:pt idx="1073">
                  <c:v>41405.745138888888</c:v>
                </c:pt>
                <c:pt idx="1074">
                  <c:v>41405.745833333334</c:v>
                </c:pt>
                <c:pt idx="1075">
                  <c:v>41405.746527777781</c:v>
                </c:pt>
                <c:pt idx="1076">
                  <c:v>41405.74722222222</c:v>
                </c:pt>
                <c:pt idx="1077">
                  <c:v>41405.747916666667</c:v>
                </c:pt>
                <c:pt idx="1078">
                  <c:v>41405.748611111114</c:v>
                </c:pt>
                <c:pt idx="1079">
                  <c:v>41405.749305555553</c:v>
                </c:pt>
                <c:pt idx="1080">
                  <c:v>41405.75</c:v>
                </c:pt>
                <c:pt idx="1081">
                  <c:v>41405.750694444447</c:v>
                </c:pt>
                <c:pt idx="1082">
                  <c:v>41405.751388888886</c:v>
                </c:pt>
                <c:pt idx="1083">
                  <c:v>41405.752083333333</c:v>
                </c:pt>
                <c:pt idx="1084">
                  <c:v>41405.75277777778</c:v>
                </c:pt>
                <c:pt idx="1085">
                  <c:v>41405.753472222219</c:v>
                </c:pt>
                <c:pt idx="1086">
                  <c:v>41405.754166666666</c:v>
                </c:pt>
                <c:pt idx="1087">
                  <c:v>41405.754861111112</c:v>
                </c:pt>
                <c:pt idx="1088">
                  <c:v>41405.755555555559</c:v>
                </c:pt>
                <c:pt idx="1089">
                  <c:v>41405.756249999999</c:v>
                </c:pt>
                <c:pt idx="1090">
                  <c:v>41405.756944444445</c:v>
                </c:pt>
                <c:pt idx="1091">
                  <c:v>41405.757638888892</c:v>
                </c:pt>
                <c:pt idx="1092">
                  <c:v>41405.758333333331</c:v>
                </c:pt>
                <c:pt idx="1093">
                  <c:v>41405.759027777778</c:v>
                </c:pt>
                <c:pt idx="1094">
                  <c:v>41405.759722222225</c:v>
                </c:pt>
                <c:pt idx="1095">
                  <c:v>41405.760416666664</c:v>
                </c:pt>
                <c:pt idx="1096">
                  <c:v>41405.761111111111</c:v>
                </c:pt>
                <c:pt idx="1097">
                  <c:v>41405.761805555558</c:v>
                </c:pt>
                <c:pt idx="1098">
                  <c:v>41405.762499999997</c:v>
                </c:pt>
                <c:pt idx="1099">
                  <c:v>41405.763194444444</c:v>
                </c:pt>
                <c:pt idx="1100">
                  <c:v>41405.763888888891</c:v>
                </c:pt>
                <c:pt idx="1101">
                  <c:v>41405.76458333333</c:v>
                </c:pt>
                <c:pt idx="1102">
                  <c:v>41405.765277777777</c:v>
                </c:pt>
                <c:pt idx="1103">
                  <c:v>41405.765972222223</c:v>
                </c:pt>
                <c:pt idx="1104">
                  <c:v>41405.76666666667</c:v>
                </c:pt>
                <c:pt idx="1105">
                  <c:v>41405.767361111109</c:v>
                </c:pt>
                <c:pt idx="1106">
                  <c:v>41405.768055555556</c:v>
                </c:pt>
                <c:pt idx="1107">
                  <c:v>41405.768750000003</c:v>
                </c:pt>
                <c:pt idx="1108">
                  <c:v>41405.769444444442</c:v>
                </c:pt>
                <c:pt idx="1109">
                  <c:v>41405.770138888889</c:v>
                </c:pt>
                <c:pt idx="1110">
                  <c:v>41405.770833333336</c:v>
                </c:pt>
                <c:pt idx="1111">
                  <c:v>41405.771527777775</c:v>
                </c:pt>
                <c:pt idx="1112">
                  <c:v>41405.772222222222</c:v>
                </c:pt>
                <c:pt idx="1113">
                  <c:v>41405.772916666669</c:v>
                </c:pt>
                <c:pt idx="1114">
                  <c:v>41405.773611111108</c:v>
                </c:pt>
                <c:pt idx="1115">
                  <c:v>41405.774305555555</c:v>
                </c:pt>
                <c:pt idx="1116">
                  <c:v>41405.775000000001</c:v>
                </c:pt>
                <c:pt idx="1117">
                  <c:v>41405.775694444441</c:v>
                </c:pt>
                <c:pt idx="1118">
                  <c:v>41405.776388888888</c:v>
                </c:pt>
                <c:pt idx="1119">
                  <c:v>41405.777083333334</c:v>
                </c:pt>
                <c:pt idx="1120">
                  <c:v>41405.777777777781</c:v>
                </c:pt>
                <c:pt idx="1121">
                  <c:v>41405.77847222222</c:v>
                </c:pt>
                <c:pt idx="1122">
                  <c:v>41405.779166666667</c:v>
                </c:pt>
                <c:pt idx="1123">
                  <c:v>41405.779861111114</c:v>
                </c:pt>
                <c:pt idx="1124">
                  <c:v>41405.780555555553</c:v>
                </c:pt>
                <c:pt idx="1125">
                  <c:v>41405.78125</c:v>
                </c:pt>
                <c:pt idx="1126">
                  <c:v>41405.781944444447</c:v>
                </c:pt>
                <c:pt idx="1127">
                  <c:v>41405.782638888886</c:v>
                </c:pt>
                <c:pt idx="1128">
                  <c:v>41405.783333333333</c:v>
                </c:pt>
                <c:pt idx="1129">
                  <c:v>41405.78402777778</c:v>
                </c:pt>
                <c:pt idx="1130">
                  <c:v>41405.784722222219</c:v>
                </c:pt>
                <c:pt idx="1131">
                  <c:v>41405.785416666666</c:v>
                </c:pt>
                <c:pt idx="1132">
                  <c:v>41405.786111111112</c:v>
                </c:pt>
                <c:pt idx="1133">
                  <c:v>41405.786805555559</c:v>
                </c:pt>
                <c:pt idx="1134">
                  <c:v>41405.787499999999</c:v>
                </c:pt>
                <c:pt idx="1135">
                  <c:v>41405.788194444445</c:v>
                </c:pt>
                <c:pt idx="1136">
                  <c:v>41405.788888888892</c:v>
                </c:pt>
                <c:pt idx="1137">
                  <c:v>41405.789583333331</c:v>
                </c:pt>
                <c:pt idx="1138">
                  <c:v>41405.790277777778</c:v>
                </c:pt>
                <c:pt idx="1139">
                  <c:v>41405.790972222225</c:v>
                </c:pt>
                <c:pt idx="1140">
                  <c:v>41405.791666666664</c:v>
                </c:pt>
                <c:pt idx="1141">
                  <c:v>41405.792361111111</c:v>
                </c:pt>
                <c:pt idx="1142">
                  <c:v>41405.793055555558</c:v>
                </c:pt>
                <c:pt idx="1143">
                  <c:v>41405.793749999997</c:v>
                </c:pt>
                <c:pt idx="1144">
                  <c:v>41405.794444444444</c:v>
                </c:pt>
                <c:pt idx="1145">
                  <c:v>41405.795138888891</c:v>
                </c:pt>
                <c:pt idx="1146">
                  <c:v>41405.79583333333</c:v>
                </c:pt>
                <c:pt idx="1147">
                  <c:v>41405.796527777777</c:v>
                </c:pt>
                <c:pt idx="1148">
                  <c:v>41405.797222222223</c:v>
                </c:pt>
                <c:pt idx="1149">
                  <c:v>41405.79791666667</c:v>
                </c:pt>
                <c:pt idx="1150">
                  <c:v>41405.798611111109</c:v>
                </c:pt>
                <c:pt idx="1151">
                  <c:v>41405.799305555556</c:v>
                </c:pt>
                <c:pt idx="1152">
                  <c:v>41405.800000000003</c:v>
                </c:pt>
                <c:pt idx="1153">
                  <c:v>41405.800694444442</c:v>
                </c:pt>
                <c:pt idx="1154">
                  <c:v>41405.801388888889</c:v>
                </c:pt>
                <c:pt idx="1155">
                  <c:v>41405.802083333336</c:v>
                </c:pt>
                <c:pt idx="1156">
                  <c:v>41405.802777777775</c:v>
                </c:pt>
                <c:pt idx="1157">
                  <c:v>41405.803472222222</c:v>
                </c:pt>
                <c:pt idx="1158">
                  <c:v>41405.804166666669</c:v>
                </c:pt>
                <c:pt idx="1159">
                  <c:v>41405.804861111108</c:v>
                </c:pt>
                <c:pt idx="1160">
                  <c:v>41405.805555555555</c:v>
                </c:pt>
                <c:pt idx="1161">
                  <c:v>41405.806250000001</c:v>
                </c:pt>
                <c:pt idx="1162">
                  <c:v>41405.806944444441</c:v>
                </c:pt>
                <c:pt idx="1163">
                  <c:v>41405.807638888888</c:v>
                </c:pt>
                <c:pt idx="1164">
                  <c:v>41405.808333333334</c:v>
                </c:pt>
                <c:pt idx="1165">
                  <c:v>41405.809027777781</c:v>
                </c:pt>
                <c:pt idx="1166">
                  <c:v>41405.80972222222</c:v>
                </c:pt>
                <c:pt idx="1167">
                  <c:v>41405.810416666667</c:v>
                </c:pt>
                <c:pt idx="1168">
                  <c:v>41405.811111111114</c:v>
                </c:pt>
                <c:pt idx="1169">
                  <c:v>41405.811805555553</c:v>
                </c:pt>
                <c:pt idx="1170">
                  <c:v>41405.8125</c:v>
                </c:pt>
                <c:pt idx="1171">
                  <c:v>41405.813194444447</c:v>
                </c:pt>
                <c:pt idx="1172">
                  <c:v>41405.813888888886</c:v>
                </c:pt>
                <c:pt idx="1173">
                  <c:v>41405.814583333333</c:v>
                </c:pt>
                <c:pt idx="1174">
                  <c:v>41405.81527777778</c:v>
                </c:pt>
                <c:pt idx="1175">
                  <c:v>41405.815972222219</c:v>
                </c:pt>
                <c:pt idx="1176">
                  <c:v>41405.816666666666</c:v>
                </c:pt>
                <c:pt idx="1177">
                  <c:v>41405.817361111112</c:v>
                </c:pt>
                <c:pt idx="1178">
                  <c:v>41405.818055555559</c:v>
                </c:pt>
                <c:pt idx="1179">
                  <c:v>41405.818749999999</c:v>
                </c:pt>
                <c:pt idx="1180">
                  <c:v>41405.819444444445</c:v>
                </c:pt>
                <c:pt idx="1181">
                  <c:v>41405.820138888892</c:v>
                </c:pt>
                <c:pt idx="1182">
                  <c:v>41405.820833333331</c:v>
                </c:pt>
                <c:pt idx="1183">
                  <c:v>41405.821527777778</c:v>
                </c:pt>
                <c:pt idx="1184">
                  <c:v>41405.822222222225</c:v>
                </c:pt>
                <c:pt idx="1185">
                  <c:v>41405.822916666664</c:v>
                </c:pt>
                <c:pt idx="1186">
                  <c:v>41405.823611111111</c:v>
                </c:pt>
                <c:pt idx="1187">
                  <c:v>41405.824305555558</c:v>
                </c:pt>
                <c:pt idx="1188">
                  <c:v>41405.824999999997</c:v>
                </c:pt>
                <c:pt idx="1189">
                  <c:v>41405.825694444444</c:v>
                </c:pt>
                <c:pt idx="1190">
                  <c:v>41405.826388888891</c:v>
                </c:pt>
                <c:pt idx="1191">
                  <c:v>41405.82708333333</c:v>
                </c:pt>
                <c:pt idx="1192">
                  <c:v>41405.827777777777</c:v>
                </c:pt>
                <c:pt idx="1193">
                  <c:v>41405.828472222223</c:v>
                </c:pt>
                <c:pt idx="1194">
                  <c:v>41405.82916666667</c:v>
                </c:pt>
                <c:pt idx="1195">
                  <c:v>41405.829861111109</c:v>
                </c:pt>
                <c:pt idx="1196">
                  <c:v>41405.830555555556</c:v>
                </c:pt>
                <c:pt idx="1197">
                  <c:v>41405.831250000003</c:v>
                </c:pt>
                <c:pt idx="1198">
                  <c:v>41405.831944444442</c:v>
                </c:pt>
                <c:pt idx="1199">
                  <c:v>41405.832638888889</c:v>
                </c:pt>
                <c:pt idx="1200">
                  <c:v>41405.833333333336</c:v>
                </c:pt>
                <c:pt idx="1201">
                  <c:v>41405.834027777775</c:v>
                </c:pt>
                <c:pt idx="1202">
                  <c:v>41405.834722222222</c:v>
                </c:pt>
                <c:pt idx="1203">
                  <c:v>41405.835416666669</c:v>
                </c:pt>
                <c:pt idx="1204">
                  <c:v>41405.836111111108</c:v>
                </c:pt>
                <c:pt idx="1205">
                  <c:v>41405.836805555555</c:v>
                </c:pt>
                <c:pt idx="1206">
                  <c:v>41405.837500000001</c:v>
                </c:pt>
                <c:pt idx="1207">
                  <c:v>41405.838194444441</c:v>
                </c:pt>
                <c:pt idx="1208">
                  <c:v>41405.838888888888</c:v>
                </c:pt>
                <c:pt idx="1209">
                  <c:v>41405.839583333334</c:v>
                </c:pt>
                <c:pt idx="1210">
                  <c:v>41405.840277777781</c:v>
                </c:pt>
                <c:pt idx="1211">
                  <c:v>41405.84097222222</c:v>
                </c:pt>
                <c:pt idx="1212">
                  <c:v>41405.841666666667</c:v>
                </c:pt>
                <c:pt idx="1213">
                  <c:v>41405.842361111114</c:v>
                </c:pt>
                <c:pt idx="1214">
                  <c:v>41405.843055555553</c:v>
                </c:pt>
                <c:pt idx="1215">
                  <c:v>41405.84375</c:v>
                </c:pt>
                <c:pt idx="1216">
                  <c:v>41405.844444444447</c:v>
                </c:pt>
                <c:pt idx="1217">
                  <c:v>41405.845138888886</c:v>
                </c:pt>
                <c:pt idx="1218">
                  <c:v>41405.845833333333</c:v>
                </c:pt>
                <c:pt idx="1219">
                  <c:v>41405.84652777778</c:v>
                </c:pt>
                <c:pt idx="1220">
                  <c:v>41405.847222222219</c:v>
                </c:pt>
                <c:pt idx="1221">
                  <c:v>41405.847916666666</c:v>
                </c:pt>
                <c:pt idx="1222">
                  <c:v>41405.848611111112</c:v>
                </c:pt>
                <c:pt idx="1223">
                  <c:v>41405.849305555559</c:v>
                </c:pt>
                <c:pt idx="1224">
                  <c:v>41405.85</c:v>
                </c:pt>
                <c:pt idx="1225">
                  <c:v>41405.850694444445</c:v>
                </c:pt>
                <c:pt idx="1226">
                  <c:v>41405.851388888892</c:v>
                </c:pt>
                <c:pt idx="1227">
                  <c:v>41405.852083333331</c:v>
                </c:pt>
                <c:pt idx="1228">
                  <c:v>41405.852777777778</c:v>
                </c:pt>
                <c:pt idx="1229">
                  <c:v>41405.853472222225</c:v>
                </c:pt>
                <c:pt idx="1230">
                  <c:v>41405.854166666664</c:v>
                </c:pt>
                <c:pt idx="1231">
                  <c:v>41405.854861111111</c:v>
                </c:pt>
                <c:pt idx="1232">
                  <c:v>41405.855555555558</c:v>
                </c:pt>
                <c:pt idx="1233">
                  <c:v>41405.856249999997</c:v>
                </c:pt>
                <c:pt idx="1234">
                  <c:v>41405.856944444444</c:v>
                </c:pt>
                <c:pt idx="1235">
                  <c:v>41405.857638888891</c:v>
                </c:pt>
                <c:pt idx="1236">
                  <c:v>41405.85833333333</c:v>
                </c:pt>
                <c:pt idx="1237">
                  <c:v>41405.859027777777</c:v>
                </c:pt>
                <c:pt idx="1238">
                  <c:v>41405.859722222223</c:v>
                </c:pt>
                <c:pt idx="1239">
                  <c:v>41405.86041666667</c:v>
                </c:pt>
                <c:pt idx="1240">
                  <c:v>41405.861111111109</c:v>
                </c:pt>
                <c:pt idx="1241">
                  <c:v>41405.861805555556</c:v>
                </c:pt>
                <c:pt idx="1242">
                  <c:v>41405.862500000003</c:v>
                </c:pt>
                <c:pt idx="1243">
                  <c:v>41405.863194444442</c:v>
                </c:pt>
                <c:pt idx="1244">
                  <c:v>41405.863888888889</c:v>
                </c:pt>
                <c:pt idx="1245">
                  <c:v>41405.864583333336</c:v>
                </c:pt>
                <c:pt idx="1246">
                  <c:v>41405.865277777775</c:v>
                </c:pt>
                <c:pt idx="1247">
                  <c:v>41405.865972222222</c:v>
                </c:pt>
                <c:pt idx="1248">
                  <c:v>41405.866666666669</c:v>
                </c:pt>
                <c:pt idx="1249">
                  <c:v>41405.867361111108</c:v>
                </c:pt>
                <c:pt idx="1250">
                  <c:v>41405.868055555555</c:v>
                </c:pt>
                <c:pt idx="1251">
                  <c:v>41405.868750000001</c:v>
                </c:pt>
                <c:pt idx="1252">
                  <c:v>41405.869444444441</c:v>
                </c:pt>
                <c:pt idx="1253">
                  <c:v>41405.870138888888</c:v>
                </c:pt>
                <c:pt idx="1254">
                  <c:v>41405.870833333334</c:v>
                </c:pt>
                <c:pt idx="1255">
                  <c:v>41405.871527777781</c:v>
                </c:pt>
                <c:pt idx="1256">
                  <c:v>41405.87222222222</c:v>
                </c:pt>
                <c:pt idx="1257">
                  <c:v>41405.872916666667</c:v>
                </c:pt>
                <c:pt idx="1258">
                  <c:v>41405.873611111114</c:v>
                </c:pt>
                <c:pt idx="1259">
                  <c:v>41405.874305555553</c:v>
                </c:pt>
                <c:pt idx="1260">
                  <c:v>41405.875</c:v>
                </c:pt>
                <c:pt idx="1261">
                  <c:v>41405.875694444447</c:v>
                </c:pt>
                <c:pt idx="1262">
                  <c:v>41405.876388888886</c:v>
                </c:pt>
                <c:pt idx="1263">
                  <c:v>41405.877083333333</c:v>
                </c:pt>
                <c:pt idx="1264">
                  <c:v>41405.87777777778</c:v>
                </c:pt>
                <c:pt idx="1265">
                  <c:v>41405.878472222219</c:v>
                </c:pt>
                <c:pt idx="1266">
                  <c:v>41405.879166666666</c:v>
                </c:pt>
                <c:pt idx="1267">
                  <c:v>41405.879861111112</c:v>
                </c:pt>
                <c:pt idx="1268">
                  <c:v>41405.880555555559</c:v>
                </c:pt>
                <c:pt idx="1269">
                  <c:v>41405.881249999999</c:v>
                </c:pt>
                <c:pt idx="1270">
                  <c:v>41405.881944444445</c:v>
                </c:pt>
                <c:pt idx="1271">
                  <c:v>41405.882638888892</c:v>
                </c:pt>
                <c:pt idx="1272">
                  <c:v>41405.883333333331</c:v>
                </c:pt>
                <c:pt idx="1273">
                  <c:v>41405.884027777778</c:v>
                </c:pt>
                <c:pt idx="1274">
                  <c:v>41405.884722222225</c:v>
                </c:pt>
                <c:pt idx="1275">
                  <c:v>41405.885416666664</c:v>
                </c:pt>
                <c:pt idx="1276">
                  <c:v>41405.886111111111</c:v>
                </c:pt>
                <c:pt idx="1277">
                  <c:v>41405.886805555558</c:v>
                </c:pt>
                <c:pt idx="1278">
                  <c:v>41405.887499999997</c:v>
                </c:pt>
                <c:pt idx="1279">
                  <c:v>41405.888194444444</c:v>
                </c:pt>
                <c:pt idx="1280">
                  <c:v>41405.888888888891</c:v>
                </c:pt>
                <c:pt idx="1281">
                  <c:v>41405.88958333333</c:v>
                </c:pt>
                <c:pt idx="1282">
                  <c:v>41405.890277777777</c:v>
                </c:pt>
                <c:pt idx="1283">
                  <c:v>41405.890972222223</c:v>
                </c:pt>
                <c:pt idx="1284">
                  <c:v>41405.89166666667</c:v>
                </c:pt>
                <c:pt idx="1285">
                  <c:v>41405.892361111109</c:v>
                </c:pt>
                <c:pt idx="1286">
                  <c:v>41405.893055555556</c:v>
                </c:pt>
                <c:pt idx="1287">
                  <c:v>41405.893750000003</c:v>
                </c:pt>
                <c:pt idx="1288">
                  <c:v>41405.894444444442</c:v>
                </c:pt>
                <c:pt idx="1289">
                  <c:v>41405.895138888889</c:v>
                </c:pt>
                <c:pt idx="1290">
                  <c:v>41405.895833333336</c:v>
                </c:pt>
                <c:pt idx="1291">
                  <c:v>41405.896527777775</c:v>
                </c:pt>
                <c:pt idx="1292">
                  <c:v>41405.897222222222</c:v>
                </c:pt>
                <c:pt idx="1293">
                  <c:v>41405.897916666669</c:v>
                </c:pt>
                <c:pt idx="1294">
                  <c:v>41405.898611111108</c:v>
                </c:pt>
                <c:pt idx="1295">
                  <c:v>41405.899305555555</c:v>
                </c:pt>
                <c:pt idx="1296">
                  <c:v>41405.9</c:v>
                </c:pt>
                <c:pt idx="1297">
                  <c:v>41405.900694444441</c:v>
                </c:pt>
                <c:pt idx="1298">
                  <c:v>41405.901388888888</c:v>
                </c:pt>
                <c:pt idx="1299">
                  <c:v>41405.902083333334</c:v>
                </c:pt>
                <c:pt idx="1300">
                  <c:v>41405.902777777781</c:v>
                </c:pt>
                <c:pt idx="1301">
                  <c:v>41405.90347222222</c:v>
                </c:pt>
                <c:pt idx="1302">
                  <c:v>41405.904166666667</c:v>
                </c:pt>
                <c:pt idx="1303">
                  <c:v>41405.904861111114</c:v>
                </c:pt>
                <c:pt idx="1304">
                  <c:v>41405.905555555553</c:v>
                </c:pt>
                <c:pt idx="1305">
                  <c:v>41405.90625</c:v>
                </c:pt>
                <c:pt idx="1306">
                  <c:v>41405.906944444447</c:v>
                </c:pt>
                <c:pt idx="1307">
                  <c:v>41405.907638888886</c:v>
                </c:pt>
                <c:pt idx="1308">
                  <c:v>41405.908333333333</c:v>
                </c:pt>
                <c:pt idx="1309">
                  <c:v>41405.90902777778</c:v>
                </c:pt>
                <c:pt idx="1310">
                  <c:v>41405.909722222219</c:v>
                </c:pt>
                <c:pt idx="1311">
                  <c:v>41405.910416666666</c:v>
                </c:pt>
                <c:pt idx="1312">
                  <c:v>41405.911111111112</c:v>
                </c:pt>
                <c:pt idx="1313">
                  <c:v>41405.911805555559</c:v>
                </c:pt>
                <c:pt idx="1314">
                  <c:v>41405.912499999999</c:v>
                </c:pt>
                <c:pt idx="1315">
                  <c:v>41405.913194444445</c:v>
                </c:pt>
                <c:pt idx="1316">
                  <c:v>41405.913888888892</c:v>
                </c:pt>
                <c:pt idx="1317">
                  <c:v>41405.914583333331</c:v>
                </c:pt>
                <c:pt idx="1318">
                  <c:v>41405.915277777778</c:v>
                </c:pt>
                <c:pt idx="1319">
                  <c:v>41405.915972222225</c:v>
                </c:pt>
                <c:pt idx="1320">
                  <c:v>41405.916666666664</c:v>
                </c:pt>
                <c:pt idx="1321">
                  <c:v>41405.917361111111</c:v>
                </c:pt>
                <c:pt idx="1322">
                  <c:v>41405.918055555558</c:v>
                </c:pt>
                <c:pt idx="1323">
                  <c:v>41405.918749999997</c:v>
                </c:pt>
                <c:pt idx="1324">
                  <c:v>41405.919444444444</c:v>
                </c:pt>
                <c:pt idx="1325">
                  <c:v>41405.920138888891</c:v>
                </c:pt>
                <c:pt idx="1326">
                  <c:v>41405.92083333333</c:v>
                </c:pt>
                <c:pt idx="1327">
                  <c:v>41405.921527777777</c:v>
                </c:pt>
                <c:pt idx="1328">
                  <c:v>41405.922222222223</c:v>
                </c:pt>
                <c:pt idx="1329">
                  <c:v>41405.92291666667</c:v>
                </c:pt>
                <c:pt idx="1330">
                  <c:v>41405.923611111109</c:v>
                </c:pt>
                <c:pt idx="1331">
                  <c:v>41405.924305555556</c:v>
                </c:pt>
                <c:pt idx="1332">
                  <c:v>41405.925000000003</c:v>
                </c:pt>
                <c:pt idx="1333">
                  <c:v>41405.925694444442</c:v>
                </c:pt>
                <c:pt idx="1334">
                  <c:v>41405.926388888889</c:v>
                </c:pt>
                <c:pt idx="1335">
                  <c:v>41405.927083333336</c:v>
                </c:pt>
                <c:pt idx="1336">
                  <c:v>41405.927777777775</c:v>
                </c:pt>
                <c:pt idx="1337">
                  <c:v>41405.928472222222</c:v>
                </c:pt>
                <c:pt idx="1338">
                  <c:v>41405.929166666669</c:v>
                </c:pt>
                <c:pt idx="1339">
                  <c:v>41405.929861111108</c:v>
                </c:pt>
                <c:pt idx="1340">
                  <c:v>41405.930555555555</c:v>
                </c:pt>
                <c:pt idx="1341">
                  <c:v>41405.931250000001</c:v>
                </c:pt>
                <c:pt idx="1342">
                  <c:v>41405.931944444441</c:v>
                </c:pt>
                <c:pt idx="1343">
                  <c:v>41405.932638888888</c:v>
                </c:pt>
                <c:pt idx="1344">
                  <c:v>41405.933333333334</c:v>
                </c:pt>
                <c:pt idx="1345">
                  <c:v>41405.934027777781</c:v>
                </c:pt>
                <c:pt idx="1346">
                  <c:v>41405.93472222222</c:v>
                </c:pt>
                <c:pt idx="1347">
                  <c:v>41405.935416666667</c:v>
                </c:pt>
                <c:pt idx="1348">
                  <c:v>41405.936111111114</c:v>
                </c:pt>
                <c:pt idx="1349">
                  <c:v>41405.936805555553</c:v>
                </c:pt>
                <c:pt idx="1350">
                  <c:v>41405.9375</c:v>
                </c:pt>
                <c:pt idx="1351">
                  <c:v>41405.938194444447</c:v>
                </c:pt>
                <c:pt idx="1352">
                  <c:v>41405.938888888886</c:v>
                </c:pt>
                <c:pt idx="1353">
                  <c:v>41405.939583333333</c:v>
                </c:pt>
                <c:pt idx="1354">
                  <c:v>41405.94027777778</c:v>
                </c:pt>
                <c:pt idx="1355">
                  <c:v>41405.940972222219</c:v>
                </c:pt>
                <c:pt idx="1356">
                  <c:v>41405.941666666666</c:v>
                </c:pt>
                <c:pt idx="1357">
                  <c:v>41405.942361111112</c:v>
                </c:pt>
                <c:pt idx="1358">
                  <c:v>41405.943055555559</c:v>
                </c:pt>
                <c:pt idx="1359">
                  <c:v>41405.943749999999</c:v>
                </c:pt>
                <c:pt idx="1360">
                  <c:v>41405.944444444445</c:v>
                </c:pt>
                <c:pt idx="1361">
                  <c:v>41405.945138888892</c:v>
                </c:pt>
                <c:pt idx="1362">
                  <c:v>41405.945833333331</c:v>
                </c:pt>
                <c:pt idx="1363">
                  <c:v>41405.946527777778</c:v>
                </c:pt>
                <c:pt idx="1364">
                  <c:v>41405.947222222225</c:v>
                </c:pt>
                <c:pt idx="1365">
                  <c:v>41405.947916666664</c:v>
                </c:pt>
                <c:pt idx="1366">
                  <c:v>41405.948611111111</c:v>
                </c:pt>
                <c:pt idx="1367">
                  <c:v>41405.949305555558</c:v>
                </c:pt>
                <c:pt idx="1368">
                  <c:v>41405.949999999997</c:v>
                </c:pt>
                <c:pt idx="1369">
                  <c:v>41405.950694444444</c:v>
                </c:pt>
                <c:pt idx="1370">
                  <c:v>41405.951388888891</c:v>
                </c:pt>
                <c:pt idx="1371">
                  <c:v>41405.95208333333</c:v>
                </c:pt>
                <c:pt idx="1372">
                  <c:v>41405.952777777777</c:v>
                </c:pt>
                <c:pt idx="1373">
                  <c:v>41405.953472222223</c:v>
                </c:pt>
                <c:pt idx="1374">
                  <c:v>41405.95416666667</c:v>
                </c:pt>
                <c:pt idx="1375">
                  <c:v>41405.954861111109</c:v>
                </c:pt>
                <c:pt idx="1376">
                  <c:v>41405.955555555556</c:v>
                </c:pt>
                <c:pt idx="1377">
                  <c:v>41405.956250000003</c:v>
                </c:pt>
                <c:pt idx="1378">
                  <c:v>41405.956944444442</c:v>
                </c:pt>
                <c:pt idx="1379">
                  <c:v>41405.957638888889</c:v>
                </c:pt>
                <c:pt idx="1380">
                  <c:v>41405.958333333336</c:v>
                </c:pt>
                <c:pt idx="1381">
                  <c:v>41405.959027777775</c:v>
                </c:pt>
                <c:pt idx="1382">
                  <c:v>41405.959722222222</c:v>
                </c:pt>
                <c:pt idx="1383">
                  <c:v>41405.960416666669</c:v>
                </c:pt>
                <c:pt idx="1384">
                  <c:v>41405.961111111108</c:v>
                </c:pt>
                <c:pt idx="1385">
                  <c:v>41405.961805555555</c:v>
                </c:pt>
                <c:pt idx="1386">
                  <c:v>41405.962500000001</c:v>
                </c:pt>
                <c:pt idx="1387">
                  <c:v>41405.963194444441</c:v>
                </c:pt>
                <c:pt idx="1388">
                  <c:v>41405.963888888888</c:v>
                </c:pt>
                <c:pt idx="1389">
                  <c:v>41405.964583333334</c:v>
                </c:pt>
                <c:pt idx="1390">
                  <c:v>41405.965277777781</c:v>
                </c:pt>
                <c:pt idx="1391">
                  <c:v>41405.96597222222</c:v>
                </c:pt>
                <c:pt idx="1392">
                  <c:v>41405.966666666667</c:v>
                </c:pt>
                <c:pt idx="1393">
                  <c:v>41405.967361111114</c:v>
                </c:pt>
                <c:pt idx="1394">
                  <c:v>41405.968055555553</c:v>
                </c:pt>
                <c:pt idx="1395">
                  <c:v>41405.96875</c:v>
                </c:pt>
                <c:pt idx="1396">
                  <c:v>41405.969444444447</c:v>
                </c:pt>
                <c:pt idx="1397">
                  <c:v>41405.970138888886</c:v>
                </c:pt>
                <c:pt idx="1398">
                  <c:v>41405.970833333333</c:v>
                </c:pt>
                <c:pt idx="1399">
                  <c:v>41405.97152777778</c:v>
                </c:pt>
                <c:pt idx="1400">
                  <c:v>41405.972222222219</c:v>
                </c:pt>
                <c:pt idx="1401">
                  <c:v>41405.972916666666</c:v>
                </c:pt>
                <c:pt idx="1402">
                  <c:v>41405.973611111112</c:v>
                </c:pt>
                <c:pt idx="1403">
                  <c:v>41405.974305555559</c:v>
                </c:pt>
                <c:pt idx="1404">
                  <c:v>41405.974999999999</c:v>
                </c:pt>
                <c:pt idx="1405">
                  <c:v>41405.975694444445</c:v>
                </c:pt>
                <c:pt idx="1406">
                  <c:v>41405.976388888892</c:v>
                </c:pt>
                <c:pt idx="1407">
                  <c:v>41405.977083333331</c:v>
                </c:pt>
                <c:pt idx="1408">
                  <c:v>41405.977777777778</c:v>
                </c:pt>
                <c:pt idx="1409">
                  <c:v>41405.978472222225</c:v>
                </c:pt>
                <c:pt idx="1410">
                  <c:v>41405.979166666664</c:v>
                </c:pt>
                <c:pt idx="1411">
                  <c:v>41405.979861111111</c:v>
                </c:pt>
                <c:pt idx="1412">
                  <c:v>41405.980555555558</c:v>
                </c:pt>
                <c:pt idx="1413">
                  <c:v>41405.981249999997</c:v>
                </c:pt>
                <c:pt idx="1414">
                  <c:v>41405.981944444444</c:v>
                </c:pt>
                <c:pt idx="1415">
                  <c:v>41405.982638888891</c:v>
                </c:pt>
                <c:pt idx="1416">
                  <c:v>41405.98333333333</c:v>
                </c:pt>
                <c:pt idx="1417">
                  <c:v>41405.984027777777</c:v>
                </c:pt>
                <c:pt idx="1418">
                  <c:v>41405.984722222223</c:v>
                </c:pt>
                <c:pt idx="1419">
                  <c:v>41405.98541666667</c:v>
                </c:pt>
                <c:pt idx="1420">
                  <c:v>41405.986111111109</c:v>
                </c:pt>
                <c:pt idx="1421">
                  <c:v>41405.986805555556</c:v>
                </c:pt>
                <c:pt idx="1422">
                  <c:v>41405.987500000003</c:v>
                </c:pt>
                <c:pt idx="1423">
                  <c:v>41405.988194444442</c:v>
                </c:pt>
                <c:pt idx="1424">
                  <c:v>41405.988888888889</c:v>
                </c:pt>
                <c:pt idx="1425">
                  <c:v>41405.989583333336</c:v>
                </c:pt>
                <c:pt idx="1426">
                  <c:v>41405.990277777775</c:v>
                </c:pt>
                <c:pt idx="1427">
                  <c:v>41405.990972222222</c:v>
                </c:pt>
                <c:pt idx="1428">
                  <c:v>41405.991666666669</c:v>
                </c:pt>
                <c:pt idx="1429">
                  <c:v>41405.992361111108</c:v>
                </c:pt>
                <c:pt idx="1430">
                  <c:v>41405.993055555555</c:v>
                </c:pt>
                <c:pt idx="1431">
                  <c:v>41405.993750000001</c:v>
                </c:pt>
                <c:pt idx="1432">
                  <c:v>41405.994444444441</c:v>
                </c:pt>
                <c:pt idx="1433">
                  <c:v>41405.995138888888</c:v>
                </c:pt>
                <c:pt idx="1434">
                  <c:v>41405.995833333334</c:v>
                </c:pt>
                <c:pt idx="1435">
                  <c:v>41405.996527777781</c:v>
                </c:pt>
                <c:pt idx="1436">
                  <c:v>41405.99722222222</c:v>
                </c:pt>
                <c:pt idx="1437">
                  <c:v>41405.997916666667</c:v>
                </c:pt>
                <c:pt idx="1438">
                  <c:v>41405.998611111114</c:v>
                </c:pt>
                <c:pt idx="1439">
                  <c:v>41405.999305555553</c:v>
                </c:pt>
                <c:pt idx="1440">
                  <c:v>41406</c:v>
                </c:pt>
                <c:pt idx="1441">
                  <c:v>41406.000694444447</c:v>
                </c:pt>
                <c:pt idx="1442">
                  <c:v>41406.001388888886</c:v>
                </c:pt>
                <c:pt idx="1443">
                  <c:v>41406.002083333333</c:v>
                </c:pt>
                <c:pt idx="1444">
                  <c:v>41406.00277777778</c:v>
                </c:pt>
                <c:pt idx="1445">
                  <c:v>41406.003472222219</c:v>
                </c:pt>
                <c:pt idx="1446">
                  <c:v>41406.004166666666</c:v>
                </c:pt>
                <c:pt idx="1447">
                  <c:v>41406.004861111112</c:v>
                </c:pt>
                <c:pt idx="1448">
                  <c:v>41406.005555555559</c:v>
                </c:pt>
                <c:pt idx="1449">
                  <c:v>41406.006249999999</c:v>
                </c:pt>
                <c:pt idx="1450">
                  <c:v>41406.006944444445</c:v>
                </c:pt>
                <c:pt idx="1451">
                  <c:v>41406.007638888892</c:v>
                </c:pt>
                <c:pt idx="1452">
                  <c:v>41406.008333333331</c:v>
                </c:pt>
                <c:pt idx="1453">
                  <c:v>41406.009027777778</c:v>
                </c:pt>
                <c:pt idx="1454">
                  <c:v>41406.009722222225</c:v>
                </c:pt>
                <c:pt idx="1455">
                  <c:v>41406.010416666664</c:v>
                </c:pt>
                <c:pt idx="1456">
                  <c:v>41406.011111111111</c:v>
                </c:pt>
                <c:pt idx="1457">
                  <c:v>41406.011805555558</c:v>
                </c:pt>
                <c:pt idx="1458">
                  <c:v>41406.012499999997</c:v>
                </c:pt>
                <c:pt idx="1459">
                  <c:v>41406.013194444444</c:v>
                </c:pt>
                <c:pt idx="1460">
                  <c:v>41406.013888888891</c:v>
                </c:pt>
                <c:pt idx="1461">
                  <c:v>41406.01458333333</c:v>
                </c:pt>
                <c:pt idx="1462">
                  <c:v>41406.015277777777</c:v>
                </c:pt>
                <c:pt idx="1463">
                  <c:v>41406.015972222223</c:v>
                </c:pt>
                <c:pt idx="1464">
                  <c:v>41406.01666666667</c:v>
                </c:pt>
                <c:pt idx="1465">
                  <c:v>41406.017361111109</c:v>
                </c:pt>
                <c:pt idx="1466">
                  <c:v>41406.018055555556</c:v>
                </c:pt>
                <c:pt idx="1467">
                  <c:v>41406.018750000003</c:v>
                </c:pt>
                <c:pt idx="1468">
                  <c:v>41406.019444444442</c:v>
                </c:pt>
                <c:pt idx="1469">
                  <c:v>41406.020138888889</c:v>
                </c:pt>
                <c:pt idx="1470">
                  <c:v>41406.020833333336</c:v>
                </c:pt>
                <c:pt idx="1471">
                  <c:v>41406.021527777775</c:v>
                </c:pt>
                <c:pt idx="1472">
                  <c:v>41406.022222222222</c:v>
                </c:pt>
                <c:pt idx="1473">
                  <c:v>41406.022916666669</c:v>
                </c:pt>
                <c:pt idx="1474">
                  <c:v>41406.023611111108</c:v>
                </c:pt>
                <c:pt idx="1475">
                  <c:v>41406.024305555555</c:v>
                </c:pt>
                <c:pt idx="1476">
                  <c:v>41406.025000000001</c:v>
                </c:pt>
                <c:pt idx="1477">
                  <c:v>41406.025694444441</c:v>
                </c:pt>
                <c:pt idx="1478">
                  <c:v>41406.026388888888</c:v>
                </c:pt>
                <c:pt idx="1479">
                  <c:v>41406.027083333334</c:v>
                </c:pt>
                <c:pt idx="1480">
                  <c:v>41406.027777777781</c:v>
                </c:pt>
                <c:pt idx="1481">
                  <c:v>41406.02847222222</c:v>
                </c:pt>
                <c:pt idx="1482">
                  <c:v>41406.029166666667</c:v>
                </c:pt>
                <c:pt idx="1483">
                  <c:v>41406.029861111114</c:v>
                </c:pt>
                <c:pt idx="1484">
                  <c:v>41406.030555555553</c:v>
                </c:pt>
                <c:pt idx="1485">
                  <c:v>41406.03125</c:v>
                </c:pt>
                <c:pt idx="1486">
                  <c:v>41406.031944444447</c:v>
                </c:pt>
                <c:pt idx="1487">
                  <c:v>41406.032638888886</c:v>
                </c:pt>
                <c:pt idx="1488">
                  <c:v>41406.033333333333</c:v>
                </c:pt>
                <c:pt idx="1489">
                  <c:v>41406.03402777778</c:v>
                </c:pt>
                <c:pt idx="1490">
                  <c:v>41406.034722222219</c:v>
                </c:pt>
                <c:pt idx="1491">
                  <c:v>41406.035416666666</c:v>
                </c:pt>
                <c:pt idx="1492">
                  <c:v>41406.036111111112</c:v>
                </c:pt>
                <c:pt idx="1493">
                  <c:v>41406.036805555559</c:v>
                </c:pt>
                <c:pt idx="1494">
                  <c:v>41406.037499999999</c:v>
                </c:pt>
                <c:pt idx="1495">
                  <c:v>41406.038194444445</c:v>
                </c:pt>
                <c:pt idx="1496">
                  <c:v>41406.038888888892</c:v>
                </c:pt>
                <c:pt idx="1497">
                  <c:v>41406.039583333331</c:v>
                </c:pt>
                <c:pt idx="1498">
                  <c:v>41406.040277777778</c:v>
                </c:pt>
                <c:pt idx="1499">
                  <c:v>41406.040972222225</c:v>
                </c:pt>
                <c:pt idx="1500">
                  <c:v>41406.041666666664</c:v>
                </c:pt>
                <c:pt idx="1501">
                  <c:v>41406.042361111111</c:v>
                </c:pt>
                <c:pt idx="1502">
                  <c:v>41406.043055555558</c:v>
                </c:pt>
                <c:pt idx="1503">
                  <c:v>41406.043749999997</c:v>
                </c:pt>
                <c:pt idx="1504">
                  <c:v>41406.044444444444</c:v>
                </c:pt>
                <c:pt idx="1505">
                  <c:v>41406.045138888891</c:v>
                </c:pt>
                <c:pt idx="1506">
                  <c:v>41406.04583333333</c:v>
                </c:pt>
                <c:pt idx="1507">
                  <c:v>41406.046527777777</c:v>
                </c:pt>
                <c:pt idx="1508">
                  <c:v>41406.047222222223</c:v>
                </c:pt>
                <c:pt idx="1509">
                  <c:v>41406.04791666667</c:v>
                </c:pt>
                <c:pt idx="1510">
                  <c:v>41406.048611111109</c:v>
                </c:pt>
                <c:pt idx="1511">
                  <c:v>41406.049305555556</c:v>
                </c:pt>
                <c:pt idx="1512">
                  <c:v>41406.050000000003</c:v>
                </c:pt>
                <c:pt idx="1513">
                  <c:v>41406.050694444442</c:v>
                </c:pt>
                <c:pt idx="1514">
                  <c:v>41406.051388888889</c:v>
                </c:pt>
                <c:pt idx="1515">
                  <c:v>41406.052083333336</c:v>
                </c:pt>
                <c:pt idx="1516">
                  <c:v>41406.052777777775</c:v>
                </c:pt>
                <c:pt idx="1517">
                  <c:v>41406.053472222222</c:v>
                </c:pt>
                <c:pt idx="1518">
                  <c:v>41406.054166666669</c:v>
                </c:pt>
                <c:pt idx="1519">
                  <c:v>41406.054861111108</c:v>
                </c:pt>
                <c:pt idx="1520">
                  <c:v>41406.055555555555</c:v>
                </c:pt>
                <c:pt idx="1521">
                  <c:v>41406.056250000001</c:v>
                </c:pt>
                <c:pt idx="1522">
                  <c:v>41406.056944444441</c:v>
                </c:pt>
                <c:pt idx="1523">
                  <c:v>41406.057638888888</c:v>
                </c:pt>
                <c:pt idx="1524">
                  <c:v>41406.058333333334</c:v>
                </c:pt>
                <c:pt idx="1525">
                  <c:v>41406.059027777781</c:v>
                </c:pt>
                <c:pt idx="1526">
                  <c:v>41406.05972222222</c:v>
                </c:pt>
                <c:pt idx="1527">
                  <c:v>41406.060416666667</c:v>
                </c:pt>
                <c:pt idx="1528">
                  <c:v>41406.061111111114</c:v>
                </c:pt>
                <c:pt idx="1529">
                  <c:v>41406.061805555553</c:v>
                </c:pt>
                <c:pt idx="1530">
                  <c:v>41406.0625</c:v>
                </c:pt>
                <c:pt idx="1531">
                  <c:v>41406.063194444447</c:v>
                </c:pt>
                <c:pt idx="1532">
                  <c:v>41406.063888888886</c:v>
                </c:pt>
                <c:pt idx="1533">
                  <c:v>41406.064583333333</c:v>
                </c:pt>
                <c:pt idx="1534">
                  <c:v>41406.06527777778</c:v>
                </c:pt>
                <c:pt idx="1535">
                  <c:v>41406.065972222219</c:v>
                </c:pt>
                <c:pt idx="1536">
                  <c:v>41406.066666666666</c:v>
                </c:pt>
                <c:pt idx="1537">
                  <c:v>41406.067361111112</c:v>
                </c:pt>
                <c:pt idx="1538">
                  <c:v>41406.068055555559</c:v>
                </c:pt>
                <c:pt idx="1539">
                  <c:v>41406.068749999999</c:v>
                </c:pt>
                <c:pt idx="1540">
                  <c:v>41406.069444444445</c:v>
                </c:pt>
                <c:pt idx="1541">
                  <c:v>41406.070138888892</c:v>
                </c:pt>
                <c:pt idx="1542">
                  <c:v>41406.070833333331</c:v>
                </c:pt>
                <c:pt idx="1543">
                  <c:v>41406.071527777778</c:v>
                </c:pt>
                <c:pt idx="1544">
                  <c:v>41406.072222222225</c:v>
                </c:pt>
                <c:pt idx="1545">
                  <c:v>41406.072916666664</c:v>
                </c:pt>
                <c:pt idx="1546">
                  <c:v>41406.073611111111</c:v>
                </c:pt>
                <c:pt idx="1547">
                  <c:v>41406.074305555558</c:v>
                </c:pt>
                <c:pt idx="1548">
                  <c:v>41406.074999999997</c:v>
                </c:pt>
                <c:pt idx="1549">
                  <c:v>41406.075694444444</c:v>
                </c:pt>
                <c:pt idx="1550">
                  <c:v>41406.076388888891</c:v>
                </c:pt>
                <c:pt idx="1551">
                  <c:v>41406.07708333333</c:v>
                </c:pt>
                <c:pt idx="1552">
                  <c:v>41406.077777777777</c:v>
                </c:pt>
                <c:pt idx="1553">
                  <c:v>41406.078472222223</c:v>
                </c:pt>
                <c:pt idx="1554">
                  <c:v>41406.07916666667</c:v>
                </c:pt>
                <c:pt idx="1555">
                  <c:v>41406.079861111109</c:v>
                </c:pt>
                <c:pt idx="1556">
                  <c:v>41406.080555555556</c:v>
                </c:pt>
                <c:pt idx="1557">
                  <c:v>41406.081250000003</c:v>
                </c:pt>
                <c:pt idx="1558">
                  <c:v>41406.081944444442</c:v>
                </c:pt>
                <c:pt idx="1559">
                  <c:v>41406.082638888889</c:v>
                </c:pt>
                <c:pt idx="1560">
                  <c:v>41406.083333333336</c:v>
                </c:pt>
                <c:pt idx="1561">
                  <c:v>41406.084027777775</c:v>
                </c:pt>
                <c:pt idx="1562">
                  <c:v>41406.084722222222</c:v>
                </c:pt>
                <c:pt idx="1563">
                  <c:v>41406.085416666669</c:v>
                </c:pt>
                <c:pt idx="1564">
                  <c:v>41406.086111111108</c:v>
                </c:pt>
                <c:pt idx="1565">
                  <c:v>41406.086805555555</c:v>
                </c:pt>
                <c:pt idx="1566">
                  <c:v>41406.087500000001</c:v>
                </c:pt>
                <c:pt idx="1567">
                  <c:v>41406.088194444441</c:v>
                </c:pt>
                <c:pt idx="1568">
                  <c:v>41406.088888888888</c:v>
                </c:pt>
                <c:pt idx="1569">
                  <c:v>41406.089583333334</c:v>
                </c:pt>
                <c:pt idx="1570">
                  <c:v>41406.090277777781</c:v>
                </c:pt>
                <c:pt idx="1571">
                  <c:v>41406.09097222222</c:v>
                </c:pt>
                <c:pt idx="1572">
                  <c:v>41406.091666666667</c:v>
                </c:pt>
                <c:pt idx="1573">
                  <c:v>41406.092361111114</c:v>
                </c:pt>
                <c:pt idx="1574">
                  <c:v>41406.093055555553</c:v>
                </c:pt>
                <c:pt idx="1575">
                  <c:v>41406.09375</c:v>
                </c:pt>
                <c:pt idx="1576">
                  <c:v>41406.094444444447</c:v>
                </c:pt>
                <c:pt idx="1577">
                  <c:v>41406.095138888886</c:v>
                </c:pt>
                <c:pt idx="1578">
                  <c:v>41406.095833333333</c:v>
                </c:pt>
                <c:pt idx="1579">
                  <c:v>41406.09652777778</c:v>
                </c:pt>
                <c:pt idx="1580">
                  <c:v>41406.097222222219</c:v>
                </c:pt>
                <c:pt idx="1581">
                  <c:v>41406.097916666666</c:v>
                </c:pt>
                <c:pt idx="1582">
                  <c:v>41406.098611111112</c:v>
                </c:pt>
                <c:pt idx="1583">
                  <c:v>41406.099305555559</c:v>
                </c:pt>
                <c:pt idx="1584">
                  <c:v>41406.1</c:v>
                </c:pt>
                <c:pt idx="1585">
                  <c:v>41406.100694444445</c:v>
                </c:pt>
                <c:pt idx="1586">
                  <c:v>41406.101388888892</c:v>
                </c:pt>
                <c:pt idx="1587">
                  <c:v>41406.102083333331</c:v>
                </c:pt>
                <c:pt idx="1588">
                  <c:v>41406.102777777778</c:v>
                </c:pt>
                <c:pt idx="1589">
                  <c:v>41406.103472222225</c:v>
                </c:pt>
                <c:pt idx="1590">
                  <c:v>41406.104166666664</c:v>
                </c:pt>
                <c:pt idx="1591">
                  <c:v>41406.104861111111</c:v>
                </c:pt>
                <c:pt idx="1592">
                  <c:v>41406.105555555558</c:v>
                </c:pt>
                <c:pt idx="1593">
                  <c:v>41406.106249999997</c:v>
                </c:pt>
                <c:pt idx="1594">
                  <c:v>41406.106944444444</c:v>
                </c:pt>
                <c:pt idx="1595">
                  <c:v>41406.107638888891</c:v>
                </c:pt>
                <c:pt idx="1596">
                  <c:v>41406.10833333333</c:v>
                </c:pt>
                <c:pt idx="1597">
                  <c:v>41406.109027777777</c:v>
                </c:pt>
                <c:pt idx="1598">
                  <c:v>41406.109722222223</c:v>
                </c:pt>
                <c:pt idx="1599">
                  <c:v>41406.11041666667</c:v>
                </c:pt>
                <c:pt idx="1600">
                  <c:v>41406.111111111109</c:v>
                </c:pt>
                <c:pt idx="1601">
                  <c:v>41406.111805555556</c:v>
                </c:pt>
                <c:pt idx="1602">
                  <c:v>41406.112500000003</c:v>
                </c:pt>
                <c:pt idx="1603">
                  <c:v>41406.113194444442</c:v>
                </c:pt>
                <c:pt idx="1604">
                  <c:v>41406.113888888889</c:v>
                </c:pt>
                <c:pt idx="1605">
                  <c:v>41406.114583333336</c:v>
                </c:pt>
                <c:pt idx="1606">
                  <c:v>41406.115277777775</c:v>
                </c:pt>
                <c:pt idx="1607">
                  <c:v>41406.115972222222</c:v>
                </c:pt>
                <c:pt idx="1608">
                  <c:v>41406.116666666669</c:v>
                </c:pt>
                <c:pt idx="1609">
                  <c:v>41406.117361111108</c:v>
                </c:pt>
                <c:pt idx="1610">
                  <c:v>41406.118055555555</c:v>
                </c:pt>
                <c:pt idx="1611">
                  <c:v>41406.118750000001</c:v>
                </c:pt>
                <c:pt idx="1612">
                  <c:v>41406.119444444441</c:v>
                </c:pt>
                <c:pt idx="1613">
                  <c:v>41406.120138888888</c:v>
                </c:pt>
                <c:pt idx="1614">
                  <c:v>41406.120833333334</c:v>
                </c:pt>
                <c:pt idx="1615">
                  <c:v>41406.121527777781</c:v>
                </c:pt>
                <c:pt idx="1616">
                  <c:v>41406.12222222222</c:v>
                </c:pt>
                <c:pt idx="1617">
                  <c:v>41406.122916666667</c:v>
                </c:pt>
                <c:pt idx="1618">
                  <c:v>41406.123611111114</c:v>
                </c:pt>
                <c:pt idx="1619">
                  <c:v>41406.124305555553</c:v>
                </c:pt>
                <c:pt idx="1620">
                  <c:v>41406.125</c:v>
                </c:pt>
                <c:pt idx="1621">
                  <c:v>41406.125694444447</c:v>
                </c:pt>
                <c:pt idx="1622">
                  <c:v>41406.126388888886</c:v>
                </c:pt>
                <c:pt idx="1623">
                  <c:v>41406.127083333333</c:v>
                </c:pt>
                <c:pt idx="1624">
                  <c:v>41406.12777777778</c:v>
                </c:pt>
                <c:pt idx="1625">
                  <c:v>41406.128472222219</c:v>
                </c:pt>
                <c:pt idx="1626">
                  <c:v>41406.129166666666</c:v>
                </c:pt>
                <c:pt idx="1627">
                  <c:v>41406.129861111112</c:v>
                </c:pt>
                <c:pt idx="1628">
                  <c:v>41406.130555555559</c:v>
                </c:pt>
                <c:pt idx="1629">
                  <c:v>41406.131249999999</c:v>
                </c:pt>
                <c:pt idx="1630">
                  <c:v>41406.131944444445</c:v>
                </c:pt>
                <c:pt idx="1631">
                  <c:v>41406.132638888892</c:v>
                </c:pt>
                <c:pt idx="1632">
                  <c:v>41406.133333333331</c:v>
                </c:pt>
                <c:pt idx="1633">
                  <c:v>41406.134027777778</c:v>
                </c:pt>
                <c:pt idx="1634">
                  <c:v>41406.134722222225</c:v>
                </c:pt>
                <c:pt idx="1635">
                  <c:v>41406.135416666664</c:v>
                </c:pt>
                <c:pt idx="1636">
                  <c:v>41406.136111111111</c:v>
                </c:pt>
                <c:pt idx="1637">
                  <c:v>41406.136805555558</c:v>
                </c:pt>
                <c:pt idx="1638">
                  <c:v>41406.137499999997</c:v>
                </c:pt>
                <c:pt idx="1639">
                  <c:v>41406.138194444444</c:v>
                </c:pt>
                <c:pt idx="1640">
                  <c:v>41406.138888888891</c:v>
                </c:pt>
                <c:pt idx="1641">
                  <c:v>41406.13958333333</c:v>
                </c:pt>
                <c:pt idx="1642">
                  <c:v>41406.140277777777</c:v>
                </c:pt>
                <c:pt idx="1643">
                  <c:v>41406.140972222223</c:v>
                </c:pt>
                <c:pt idx="1644">
                  <c:v>41406.14166666667</c:v>
                </c:pt>
                <c:pt idx="1645">
                  <c:v>41406.142361111109</c:v>
                </c:pt>
                <c:pt idx="1646">
                  <c:v>41406.143055555556</c:v>
                </c:pt>
                <c:pt idx="1647">
                  <c:v>41406.143750000003</c:v>
                </c:pt>
                <c:pt idx="1648">
                  <c:v>41406.144444444442</c:v>
                </c:pt>
                <c:pt idx="1649">
                  <c:v>41406.145138888889</c:v>
                </c:pt>
                <c:pt idx="1650">
                  <c:v>41406.145833333336</c:v>
                </c:pt>
                <c:pt idx="1651">
                  <c:v>41406.146527777775</c:v>
                </c:pt>
                <c:pt idx="1652">
                  <c:v>41406.147222222222</c:v>
                </c:pt>
                <c:pt idx="1653">
                  <c:v>41406.147916666669</c:v>
                </c:pt>
                <c:pt idx="1654">
                  <c:v>41406.148611111108</c:v>
                </c:pt>
                <c:pt idx="1655">
                  <c:v>41406.149305555555</c:v>
                </c:pt>
                <c:pt idx="1656">
                  <c:v>41406.15</c:v>
                </c:pt>
                <c:pt idx="1657">
                  <c:v>41406.150694444441</c:v>
                </c:pt>
                <c:pt idx="1658">
                  <c:v>41406.151388888888</c:v>
                </c:pt>
                <c:pt idx="1659">
                  <c:v>41406.152083333334</c:v>
                </c:pt>
                <c:pt idx="1660">
                  <c:v>41406.152777777781</c:v>
                </c:pt>
                <c:pt idx="1661">
                  <c:v>41406.15347222222</c:v>
                </c:pt>
                <c:pt idx="1662">
                  <c:v>41406.154166666667</c:v>
                </c:pt>
                <c:pt idx="1663">
                  <c:v>41406.154861111114</c:v>
                </c:pt>
                <c:pt idx="1664">
                  <c:v>41406.155555555553</c:v>
                </c:pt>
                <c:pt idx="1665">
                  <c:v>41406.15625</c:v>
                </c:pt>
                <c:pt idx="1666">
                  <c:v>41406.156944444447</c:v>
                </c:pt>
                <c:pt idx="1667">
                  <c:v>41406.157638888886</c:v>
                </c:pt>
                <c:pt idx="1668">
                  <c:v>41406.158333333333</c:v>
                </c:pt>
                <c:pt idx="1669">
                  <c:v>41406.15902777778</c:v>
                </c:pt>
                <c:pt idx="1670">
                  <c:v>41406.159722222219</c:v>
                </c:pt>
                <c:pt idx="1671">
                  <c:v>41406.160416666666</c:v>
                </c:pt>
                <c:pt idx="1672">
                  <c:v>41406.161111111112</c:v>
                </c:pt>
                <c:pt idx="1673">
                  <c:v>41406.161805555559</c:v>
                </c:pt>
                <c:pt idx="1674">
                  <c:v>41406.162499999999</c:v>
                </c:pt>
                <c:pt idx="1675">
                  <c:v>41406.163194444445</c:v>
                </c:pt>
                <c:pt idx="1676">
                  <c:v>41406.163888888892</c:v>
                </c:pt>
                <c:pt idx="1677">
                  <c:v>41406.164583333331</c:v>
                </c:pt>
                <c:pt idx="1678">
                  <c:v>41406.165277777778</c:v>
                </c:pt>
                <c:pt idx="1679">
                  <c:v>41406.165972222225</c:v>
                </c:pt>
                <c:pt idx="1680">
                  <c:v>41406.166666666664</c:v>
                </c:pt>
                <c:pt idx="1681">
                  <c:v>41406.167361111111</c:v>
                </c:pt>
                <c:pt idx="1682">
                  <c:v>41406.168055555558</c:v>
                </c:pt>
                <c:pt idx="1683">
                  <c:v>41406.168749999997</c:v>
                </c:pt>
                <c:pt idx="1684">
                  <c:v>41406.169444444444</c:v>
                </c:pt>
                <c:pt idx="1685">
                  <c:v>41406.170138888891</c:v>
                </c:pt>
                <c:pt idx="1686">
                  <c:v>41406.17083333333</c:v>
                </c:pt>
                <c:pt idx="1687">
                  <c:v>41406.171527777777</c:v>
                </c:pt>
                <c:pt idx="1688">
                  <c:v>41406.172222222223</c:v>
                </c:pt>
                <c:pt idx="1689">
                  <c:v>41406.17291666667</c:v>
                </c:pt>
                <c:pt idx="1690">
                  <c:v>41406.173611111109</c:v>
                </c:pt>
                <c:pt idx="1691">
                  <c:v>41406.174305555556</c:v>
                </c:pt>
                <c:pt idx="1692">
                  <c:v>41406.175000000003</c:v>
                </c:pt>
                <c:pt idx="1693">
                  <c:v>41406.175694444442</c:v>
                </c:pt>
                <c:pt idx="1694">
                  <c:v>41406.176388888889</c:v>
                </c:pt>
                <c:pt idx="1695">
                  <c:v>41406.177083333336</c:v>
                </c:pt>
                <c:pt idx="1696">
                  <c:v>41406.177777777775</c:v>
                </c:pt>
                <c:pt idx="1697">
                  <c:v>41406.178472222222</c:v>
                </c:pt>
                <c:pt idx="1698">
                  <c:v>41406.179166666669</c:v>
                </c:pt>
                <c:pt idx="1699">
                  <c:v>41406.179861111108</c:v>
                </c:pt>
                <c:pt idx="1700">
                  <c:v>41406.180555555555</c:v>
                </c:pt>
                <c:pt idx="1701">
                  <c:v>41406.181250000001</c:v>
                </c:pt>
                <c:pt idx="1702">
                  <c:v>41406.181944444441</c:v>
                </c:pt>
                <c:pt idx="1703">
                  <c:v>41406.182638888888</c:v>
                </c:pt>
                <c:pt idx="1704">
                  <c:v>41406.183333333334</c:v>
                </c:pt>
                <c:pt idx="1705">
                  <c:v>41406.184027777781</c:v>
                </c:pt>
                <c:pt idx="1706">
                  <c:v>41406.18472222222</c:v>
                </c:pt>
                <c:pt idx="1707">
                  <c:v>41406.185416666667</c:v>
                </c:pt>
                <c:pt idx="1708">
                  <c:v>41406.186111111114</c:v>
                </c:pt>
                <c:pt idx="1709">
                  <c:v>41406.186805555553</c:v>
                </c:pt>
                <c:pt idx="1710">
                  <c:v>41406.1875</c:v>
                </c:pt>
                <c:pt idx="1711">
                  <c:v>41406.188194444447</c:v>
                </c:pt>
                <c:pt idx="1712">
                  <c:v>41406.188888888886</c:v>
                </c:pt>
                <c:pt idx="1713">
                  <c:v>41406.189583333333</c:v>
                </c:pt>
                <c:pt idx="1714">
                  <c:v>41406.19027777778</c:v>
                </c:pt>
                <c:pt idx="1715">
                  <c:v>41406.190972222219</c:v>
                </c:pt>
                <c:pt idx="1716">
                  <c:v>41406.191666666666</c:v>
                </c:pt>
                <c:pt idx="1717">
                  <c:v>41406.192361111112</c:v>
                </c:pt>
                <c:pt idx="1718">
                  <c:v>41406.193055555559</c:v>
                </c:pt>
                <c:pt idx="1719">
                  <c:v>41406.193749999999</c:v>
                </c:pt>
                <c:pt idx="1720">
                  <c:v>41406.194444444445</c:v>
                </c:pt>
                <c:pt idx="1721">
                  <c:v>41406.195138888892</c:v>
                </c:pt>
                <c:pt idx="1722">
                  <c:v>41406.195833333331</c:v>
                </c:pt>
                <c:pt idx="1723">
                  <c:v>41406.196527777778</c:v>
                </c:pt>
                <c:pt idx="1724">
                  <c:v>41406.197222222225</c:v>
                </c:pt>
                <c:pt idx="1725">
                  <c:v>41406.197916666664</c:v>
                </c:pt>
                <c:pt idx="1726">
                  <c:v>41406.198611111111</c:v>
                </c:pt>
                <c:pt idx="1727">
                  <c:v>41406.199305555558</c:v>
                </c:pt>
                <c:pt idx="1728">
                  <c:v>41406.199999999997</c:v>
                </c:pt>
                <c:pt idx="1729">
                  <c:v>41406.200694444444</c:v>
                </c:pt>
                <c:pt idx="1730">
                  <c:v>41406.201388888891</c:v>
                </c:pt>
                <c:pt idx="1731">
                  <c:v>41406.20208333333</c:v>
                </c:pt>
                <c:pt idx="1732">
                  <c:v>41406.202777777777</c:v>
                </c:pt>
                <c:pt idx="1733">
                  <c:v>41406.203472222223</c:v>
                </c:pt>
                <c:pt idx="1734">
                  <c:v>41406.20416666667</c:v>
                </c:pt>
                <c:pt idx="1735">
                  <c:v>41406.204861111109</c:v>
                </c:pt>
                <c:pt idx="1736">
                  <c:v>41406.205555555556</c:v>
                </c:pt>
                <c:pt idx="1737">
                  <c:v>41406.206250000003</c:v>
                </c:pt>
                <c:pt idx="1738">
                  <c:v>41406.206944444442</c:v>
                </c:pt>
                <c:pt idx="1739">
                  <c:v>41406.207638888889</c:v>
                </c:pt>
                <c:pt idx="1740">
                  <c:v>41406.208333333336</c:v>
                </c:pt>
                <c:pt idx="1741">
                  <c:v>41406.209027777775</c:v>
                </c:pt>
                <c:pt idx="1742">
                  <c:v>41406.209722222222</c:v>
                </c:pt>
                <c:pt idx="1743">
                  <c:v>41406.210416666669</c:v>
                </c:pt>
                <c:pt idx="1744">
                  <c:v>41406.211111111108</c:v>
                </c:pt>
                <c:pt idx="1745">
                  <c:v>41406.211805555555</c:v>
                </c:pt>
                <c:pt idx="1746">
                  <c:v>41406.212500000001</c:v>
                </c:pt>
                <c:pt idx="1747">
                  <c:v>41406.213194444441</c:v>
                </c:pt>
                <c:pt idx="1748">
                  <c:v>41406.213888888888</c:v>
                </c:pt>
                <c:pt idx="1749">
                  <c:v>41406.214583333334</c:v>
                </c:pt>
                <c:pt idx="1750">
                  <c:v>41406.215277777781</c:v>
                </c:pt>
                <c:pt idx="1751">
                  <c:v>41406.21597222222</c:v>
                </c:pt>
                <c:pt idx="1752">
                  <c:v>41406.216666666667</c:v>
                </c:pt>
                <c:pt idx="1753">
                  <c:v>41406.217361111114</c:v>
                </c:pt>
                <c:pt idx="1754">
                  <c:v>41406.218055555553</c:v>
                </c:pt>
                <c:pt idx="1755">
                  <c:v>41406.21875</c:v>
                </c:pt>
                <c:pt idx="1756">
                  <c:v>41406.219444444447</c:v>
                </c:pt>
                <c:pt idx="1757">
                  <c:v>41406.220138888886</c:v>
                </c:pt>
                <c:pt idx="1758">
                  <c:v>41406.220833333333</c:v>
                </c:pt>
                <c:pt idx="1759">
                  <c:v>41406.22152777778</c:v>
                </c:pt>
                <c:pt idx="1760">
                  <c:v>41406.222222222219</c:v>
                </c:pt>
                <c:pt idx="1761">
                  <c:v>41406.222916666666</c:v>
                </c:pt>
                <c:pt idx="1762">
                  <c:v>41406.223611111112</c:v>
                </c:pt>
                <c:pt idx="1763">
                  <c:v>41406.224305555559</c:v>
                </c:pt>
                <c:pt idx="1764">
                  <c:v>41406.224999999999</c:v>
                </c:pt>
                <c:pt idx="1765">
                  <c:v>41406.225694444445</c:v>
                </c:pt>
                <c:pt idx="1766">
                  <c:v>41406.226388888892</c:v>
                </c:pt>
                <c:pt idx="1767">
                  <c:v>41406.227083333331</c:v>
                </c:pt>
                <c:pt idx="1768">
                  <c:v>41406.227777777778</c:v>
                </c:pt>
                <c:pt idx="1769">
                  <c:v>41406.228472222225</c:v>
                </c:pt>
                <c:pt idx="1770">
                  <c:v>41406.229166666664</c:v>
                </c:pt>
                <c:pt idx="1771">
                  <c:v>41406.229861111111</c:v>
                </c:pt>
                <c:pt idx="1772">
                  <c:v>41406.230555555558</c:v>
                </c:pt>
                <c:pt idx="1773">
                  <c:v>41406.231249999997</c:v>
                </c:pt>
                <c:pt idx="1774">
                  <c:v>41406.231944444444</c:v>
                </c:pt>
                <c:pt idx="1775">
                  <c:v>41406.232638888891</c:v>
                </c:pt>
                <c:pt idx="1776">
                  <c:v>41406.23333333333</c:v>
                </c:pt>
                <c:pt idx="1777">
                  <c:v>41406.234027777777</c:v>
                </c:pt>
                <c:pt idx="1778">
                  <c:v>41406.234722222223</c:v>
                </c:pt>
                <c:pt idx="1779">
                  <c:v>41406.23541666667</c:v>
                </c:pt>
                <c:pt idx="1780">
                  <c:v>41406.236111111109</c:v>
                </c:pt>
                <c:pt idx="1781">
                  <c:v>41406.236805555556</c:v>
                </c:pt>
                <c:pt idx="1782">
                  <c:v>41406.237500000003</c:v>
                </c:pt>
                <c:pt idx="1783">
                  <c:v>41406.238194444442</c:v>
                </c:pt>
                <c:pt idx="1784">
                  <c:v>41406.238888888889</c:v>
                </c:pt>
                <c:pt idx="1785">
                  <c:v>41406.239583333336</c:v>
                </c:pt>
                <c:pt idx="1786">
                  <c:v>41406.240277777775</c:v>
                </c:pt>
                <c:pt idx="1787">
                  <c:v>41406.240972222222</c:v>
                </c:pt>
                <c:pt idx="1788">
                  <c:v>41406.241666666669</c:v>
                </c:pt>
                <c:pt idx="1789">
                  <c:v>41406.242361111108</c:v>
                </c:pt>
                <c:pt idx="1790">
                  <c:v>41406.243055555555</c:v>
                </c:pt>
                <c:pt idx="1791">
                  <c:v>41406.243750000001</c:v>
                </c:pt>
                <c:pt idx="1792">
                  <c:v>41406.244444444441</c:v>
                </c:pt>
                <c:pt idx="1793">
                  <c:v>41406.245138888888</c:v>
                </c:pt>
                <c:pt idx="1794">
                  <c:v>41406.245833333334</c:v>
                </c:pt>
                <c:pt idx="1795">
                  <c:v>41406.246527777781</c:v>
                </c:pt>
                <c:pt idx="1796">
                  <c:v>41406.24722222222</c:v>
                </c:pt>
                <c:pt idx="1797">
                  <c:v>41406.247916666667</c:v>
                </c:pt>
                <c:pt idx="1798">
                  <c:v>41406.248611111114</c:v>
                </c:pt>
                <c:pt idx="1799">
                  <c:v>41406.249305555553</c:v>
                </c:pt>
                <c:pt idx="1800">
                  <c:v>41406.25</c:v>
                </c:pt>
                <c:pt idx="1801">
                  <c:v>41406.250694444447</c:v>
                </c:pt>
                <c:pt idx="1802">
                  <c:v>41406.251388888886</c:v>
                </c:pt>
                <c:pt idx="1803">
                  <c:v>41406.252083333333</c:v>
                </c:pt>
                <c:pt idx="1804">
                  <c:v>41406.25277777778</c:v>
                </c:pt>
                <c:pt idx="1805">
                  <c:v>41406.253472222219</c:v>
                </c:pt>
                <c:pt idx="1806">
                  <c:v>41406.254166666666</c:v>
                </c:pt>
                <c:pt idx="1807">
                  <c:v>41406.254861111112</c:v>
                </c:pt>
                <c:pt idx="1808">
                  <c:v>41406.255555555559</c:v>
                </c:pt>
                <c:pt idx="1809">
                  <c:v>41406.256249999999</c:v>
                </c:pt>
                <c:pt idx="1810">
                  <c:v>41406.256944444445</c:v>
                </c:pt>
                <c:pt idx="1811">
                  <c:v>41406.257638888892</c:v>
                </c:pt>
                <c:pt idx="1812">
                  <c:v>41406.258333333331</c:v>
                </c:pt>
                <c:pt idx="1813">
                  <c:v>41406.259027777778</c:v>
                </c:pt>
                <c:pt idx="1814">
                  <c:v>41406.259722222225</c:v>
                </c:pt>
                <c:pt idx="1815">
                  <c:v>41406.260416666664</c:v>
                </c:pt>
                <c:pt idx="1816">
                  <c:v>41406.261111111111</c:v>
                </c:pt>
                <c:pt idx="1817">
                  <c:v>41406.261805555558</c:v>
                </c:pt>
                <c:pt idx="1818">
                  <c:v>41406.262499999997</c:v>
                </c:pt>
                <c:pt idx="1819">
                  <c:v>41406.263194444444</c:v>
                </c:pt>
                <c:pt idx="1820">
                  <c:v>41406.263888888891</c:v>
                </c:pt>
                <c:pt idx="1821">
                  <c:v>41406.26458333333</c:v>
                </c:pt>
                <c:pt idx="1822">
                  <c:v>41406.265277777777</c:v>
                </c:pt>
                <c:pt idx="1823">
                  <c:v>41406.265972222223</c:v>
                </c:pt>
                <c:pt idx="1824">
                  <c:v>41406.26666666667</c:v>
                </c:pt>
                <c:pt idx="1825">
                  <c:v>41406.267361111109</c:v>
                </c:pt>
                <c:pt idx="1826">
                  <c:v>41406.268055555556</c:v>
                </c:pt>
                <c:pt idx="1827">
                  <c:v>41406.268750000003</c:v>
                </c:pt>
                <c:pt idx="1828">
                  <c:v>41406.269444444442</c:v>
                </c:pt>
                <c:pt idx="1829">
                  <c:v>41406.270138888889</c:v>
                </c:pt>
                <c:pt idx="1830">
                  <c:v>41406.270833333336</c:v>
                </c:pt>
                <c:pt idx="1831">
                  <c:v>41406.271527777775</c:v>
                </c:pt>
                <c:pt idx="1832">
                  <c:v>41406.272222222222</c:v>
                </c:pt>
                <c:pt idx="1833">
                  <c:v>41406.272916666669</c:v>
                </c:pt>
                <c:pt idx="1834">
                  <c:v>41406.273611111108</c:v>
                </c:pt>
                <c:pt idx="1835">
                  <c:v>41406.274305555555</c:v>
                </c:pt>
                <c:pt idx="1836">
                  <c:v>41406.275000000001</c:v>
                </c:pt>
                <c:pt idx="1837">
                  <c:v>41406.275694444441</c:v>
                </c:pt>
                <c:pt idx="1838">
                  <c:v>41406.276388888888</c:v>
                </c:pt>
                <c:pt idx="1839">
                  <c:v>41406.277083333334</c:v>
                </c:pt>
                <c:pt idx="1840">
                  <c:v>41406.277777777781</c:v>
                </c:pt>
                <c:pt idx="1841">
                  <c:v>41406.27847222222</c:v>
                </c:pt>
                <c:pt idx="1842">
                  <c:v>41406.279166666667</c:v>
                </c:pt>
                <c:pt idx="1843">
                  <c:v>41406.279861111114</c:v>
                </c:pt>
                <c:pt idx="1844">
                  <c:v>41406.280555555553</c:v>
                </c:pt>
                <c:pt idx="1845">
                  <c:v>41406.28125</c:v>
                </c:pt>
                <c:pt idx="1846">
                  <c:v>41406.281944444447</c:v>
                </c:pt>
                <c:pt idx="1847">
                  <c:v>41406.282638888886</c:v>
                </c:pt>
                <c:pt idx="1848">
                  <c:v>41406.283333333333</c:v>
                </c:pt>
                <c:pt idx="1849">
                  <c:v>41406.28402777778</c:v>
                </c:pt>
                <c:pt idx="1850">
                  <c:v>41406.284722222219</c:v>
                </c:pt>
                <c:pt idx="1851">
                  <c:v>41406.285416666666</c:v>
                </c:pt>
                <c:pt idx="1852">
                  <c:v>41406.286111111112</c:v>
                </c:pt>
                <c:pt idx="1853">
                  <c:v>41406.286805555559</c:v>
                </c:pt>
                <c:pt idx="1854">
                  <c:v>41406.287499999999</c:v>
                </c:pt>
                <c:pt idx="1855">
                  <c:v>41406.288194444445</c:v>
                </c:pt>
                <c:pt idx="1856">
                  <c:v>41406.288888888892</c:v>
                </c:pt>
                <c:pt idx="1857">
                  <c:v>41406.289583333331</c:v>
                </c:pt>
                <c:pt idx="1858">
                  <c:v>41406.290277777778</c:v>
                </c:pt>
                <c:pt idx="1859">
                  <c:v>41406.290972222225</c:v>
                </c:pt>
                <c:pt idx="1860">
                  <c:v>41406.291666666664</c:v>
                </c:pt>
                <c:pt idx="1861">
                  <c:v>41406.292361111111</c:v>
                </c:pt>
                <c:pt idx="1862">
                  <c:v>41406.293055555558</c:v>
                </c:pt>
                <c:pt idx="1863">
                  <c:v>41406.293749999997</c:v>
                </c:pt>
                <c:pt idx="1864">
                  <c:v>41406.294444444444</c:v>
                </c:pt>
                <c:pt idx="1865">
                  <c:v>41406.295138888891</c:v>
                </c:pt>
                <c:pt idx="1866">
                  <c:v>41406.29583333333</c:v>
                </c:pt>
                <c:pt idx="1867">
                  <c:v>41406.296527777777</c:v>
                </c:pt>
                <c:pt idx="1868">
                  <c:v>41406.297222222223</c:v>
                </c:pt>
                <c:pt idx="1869">
                  <c:v>41406.29791666667</c:v>
                </c:pt>
                <c:pt idx="1870">
                  <c:v>41406.298611111109</c:v>
                </c:pt>
                <c:pt idx="1871">
                  <c:v>41406.299305555556</c:v>
                </c:pt>
                <c:pt idx="1872">
                  <c:v>41406.300000000003</c:v>
                </c:pt>
                <c:pt idx="1873">
                  <c:v>41406.300694444442</c:v>
                </c:pt>
                <c:pt idx="1874">
                  <c:v>41406.301388888889</c:v>
                </c:pt>
                <c:pt idx="1875">
                  <c:v>41406.302083333336</c:v>
                </c:pt>
                <c:pt idx="1876">
                  <c:v>41406.302777777775</c:v>
                </c:pt>
                <c:pt idx="1877">
                  <c:v>41406.303472222222</c:v>
                </c:pt>
                <c:pt idx="1878">
                  <c:v>41406.304166666669</c:v>
                </c:pt>
                <c:pt idx="1879">
                  <c:v>41406.304861111108</c:v>
                </c:pt>
                <c:pt idx="1880">
                  <c:v>41406.305555555555</c:v>
                </c:pt>
                <c:pt idx="1881">
                  <c:v>41406.306250000001</c:v>
                </c:pt>
                <c:pt idx="1882">
                  <c:v>41406.306944444441</c:v>
                </c:pt>
                <c:pt idx="1883">
                  <c:v>41406.307638888888</c:v>
                </c:pt>
                <c:pt idx="1884">
                  <c:v>41406.308333333334</c:v>
                </c:pt>
                <c:pt idx="1885">
                  <c:v>41406.309027777781</c:v>
                </c:pt>
                <c:pt idx="1886">
                  <c:v>41406.30972222222</c:v>
                </c:pt>
                <c:pt idx="1887">
                  <c:v>41406.310416666667</c:v>
                </c:pt>
                <c:pt idx="1888">
                  <c:v>41406.311111111114</c:v>
                </c:pt>
                <c:pt idx="1889">
                  <c:v>41406.311805555553</c:v>
                </c:pt>
                <c:pt idx="1890">
                  <c:v>41406.3125</c:v>
                </c:pt>
                <c:pt idx="1891">
                  <c:v>41406.313194444447</c:v>
                </c:pt>
                <c:pt idx="1892">
                  <c:v>41406.313888888886</c:v>
                </c:pt>
                <c:pt idx="1893">
                  <c:v>41406.314583333333</c:v>
                </c:pt>
                <c:pt idx="1894">
                  <c:v>41406.31527777778</c:v>
                </c:pt>
                <c:pt idx="1895">
                  <c:v>41406.315972222219</c:v>
                </c:pt>
                <c:pt idx="1896">
                  <c:v>41406.316666666666</c:v>
                </c:pt>
                <c:pt idx="1897">
                  <c:v>41406.317361111112</c:v>
                </c:pt>
                <c:pt idx="1898">
                  <c:v>41406.318055555559</c:v>
                </c:pt>
                <c:pt idx="1899">
                  <c:v>41406.318749999999</c:v>
                </c:pt>
                <c:pt idx="1900">
                  <c:v>41406.319444444445</c:v>
                </c:pt>
                <c:pt idx="1901">
                  <c:v>41406.320138888892</c:v>
                </c:pt>
                <c:pt idx="1902">
                  <c:v>41406.320833333331</c:v>
                </c:pt>
                <c:pt idx="1903">
                  <c:v>41406.321527777778</c:v>
                </c:pt>
                <c:pt idx="1904">
                  <c:v>41406.322222222225</c:v>
                </c:pt>
                <c:pt idx="1905">
                  <c:v>41406.322916666664</c:v>
                </c:pt>
                <c:pt idx="1906">
                  <c:v>41406.323611111111</c:v>
                </c:pt>
                <c:pt idx="1907">
                  <c:v>41406.324305555558</c:v>
                </c:pt>
                <c:pt idx="1908">
                  <c:v>41406.324999999997</c:v>
                </c:pt>
                <c:pt idx="1909">
                  <c:v>41406.325694444444</c:v>
                </c:pt>
                <c:pt idx="1910">
                  <c:v>41406.326388888891</c:v>
                </c:pt>
                <c:pt idx="1911">
                  <c:v>41406.32708333333</c:v>
                </c:pt>
                <c:pt idx="1912">
                  <c:v>41406.327777777777</c:v>
                </c:pt>
                <c:pt idx="1913">
                  <c:v>41406.328472222223</c:v>
                </c:pt>
                <c:pt idx="1914">
                  <c:v>41406.32916666667</c:v>
                </c:pt>
                <c:pt idx="1915">
                  <c:v>41406.329861111109</c:v>
                </c:pt>
                <c:pt idx="1916">
                  <c:v>41406.330555555556</c:v>
                </c:pt>
                <c:pt idx="1917">
                  <c:v>41406.331250000003</c:v>
                </c:pt>
                <c:pt idx="1918">
                  <c:v>41406.331944444442</c:v>
                </c:pt>
                <c:pt idx="1919">
                  <c:v>41406.332638888889</c:v>
                </c:pt>
                <c:pt idx="1920">
                  <c:v>41406.333333333336</c:v>
                </c:pt>
                <c:pt idx="1921">
                  <c:v>41406.334027777775</c:v>
                </c:pt>
                <c:pt idx="1922">
                  <c:v>41406.334722222222</c:v>
                </c:pt>
                <c:pt idx="1923">
                  <c:v>41406.335416666669</c:v>
                </c:pt>
                <c:pt idx="1924">
                  <c:v>41406.336111111108</c:v>
                </c:pt>
                <c:pt idx="1925">
                  <c:v>41406.336805555555</c:v>
                </c:pt>
                <c:pt idx="1926">
                  <c:v>41406.337500000001</c:v>
                </c:pt>
                <c:pt idx="1927">
                  <c:v>41406.338194444441</c:v>
                </c:pt>
                <c:pt idx="1928">
                  <c:v>41406.338888888888</c:v>
                </c:pt>
                <c:pt idx="1929">
                  <c:v>41406.339583333334</c:v>
                </c:pt>
                <c:pt idx="1930">
                  <c:v>41406.340277777781</c:v>
                </c:pt>
                <c:pt idx="1931">
                  <c:v>41406.34097222222</c:v>
                </c:pt>
                <c:pt idx="1932">
                  <c:v>41406.341666666667</c:v>
                </c:pt>
                <c:pt idx="1933">
                  <c:v>41406.342361111114</c:v>
                </c:pt>
                <c:pt idx="1934">
                  <c:v>41406.343055555553</c:v>
                </c:pt>
                <c:pt idx="1935">
                  <c:v>41406.34375</c:v>
                </c:pt>
                <c:pt idx="1936">
                  <c:v>41406.344444444447</c:v>
                </c:pt>
                <c:pt idx="1937">
                  <c:v>41406.345138888886</c:v>
                </c:pt>
                <c:pt idx="1938">
                  <c:v>41406.345833333333</c:v>
                </c:pt>
                <c:pt idx="1939">
                  <c:v>41406.34652777778</c:v>
                </c:pt>
                <c:pt idx="1940">
                  <c:v>41406.347222222219</c:v>
                </c:pt>
                <c:pt idx="1941">
                  <c:v>41406.347916666666</c:v>
                </c:pt>
                <c:pt idx="1942">
                  <c:v>41406.348611111112</c:v>
                </c:pt>
                <c:pt idx="1943">
                  <c:v>41406.349305555559</c:v>
                </c:pt>
                <c:pt idx="1944">
                  <c:v>41406.35</c:v>
                </c:pt>
                <c:pt idx="1945">
                  <c:v>41406.350694444445</c:v>
                </c:pt>
                <c:pt idx="1946">
                  <c:v>41406.351388888892</c:v>
                </c:pt>
                <c:pt idx="1947">
                  <c:v>41406.352083333331</c:v>
                </c:pt>
                <c:pt idx="1948">
                  <c:v>41406.352777777778</c:v>
                </c:pt>
                <c:pt idx="1949">
                  <c:v>41406.353472222225</c:v>
                </c:pt>
                <c:pt idx="1950">
                  <c:v>41406.354166666664</c:v>
                </c:pt>
                <c:pt idx="1951">
                  <c:v>41406.354861111111</c:v>
                </c:pt>
                <c:pt idx="1952">
                  <c:v>41406.355555555558</c:v>
                </c:pt>
                <c:pt idx="1953">
                  <c:v>41406.356249999997</c:v>
                </c:pt>
                <c:pt idx="1954">
                  <c:v>41406.356944444444</c:v>
                </c:pt>
                <c:pt idx="1955">
                  <c:v>41406.357638888891</c:v>
                </c:pt>
                <c:pt idx="1956">
                  <c:v>41406.35833333333</c:v>
                </c:pt>
                <c:pt idx="1957">
                  <c:v>41406.359027777777</c:v>
                </c:pt>
                <c:pt idx="1958">
                  <c:v>41406.359722222223</c:v>
                </c:pt>
                <c:pt idx="1959">
                  <c:v>41406.36041666667</c:v>
                </c:pt>
                <c:pt idx="1960">
                  <c:v>41406.361111111109</c:v>
                </c:pt>
                <c:pt idx="1961">
                  <c:v>41406.361805555556</c:v>
                </c:pt>
                <c:pt idx="1962">
                  <c:v>41406.362500000003</c:v>
                </c:pt>
                <c:pt idx="1963">
                  <c:v>41406.363194444442</c:v>
                </c:pt>
                <c:pt idx="1964">
                  <c:v>41406.363888888889</c:v>
                </c:pt>
                <c:pt idx="1965">
                  <c:v>41406.364583333336</c:v>
                </c:pt>
                <c:pt idx="1966">
                  <c:v>41406.365277777775</c:v>
                </c:pt>
                <c:pt idx="1967">
                  <c:v>41406.365972222222</c:v>
                </c:pt>
                <c:pt idx="1968">
                  <c:v>41406.366666666669</c:v>
                </c:pt>
                <c:pt idx="1969">
                  <c:v>41406.367361111108</c:v>
                </c:pt>
                <c:pt idx="1970">
                  <c:v>41406.368055555555</c:v>
                </c:pt>
                <c:pt idx="1971">
                  <c:v>41406.368750000001</c:v>
                </c:pt>
                <c:pt idx="1972">
                  <c:v>41406.369444444441</c:v>
                </c:pt>
                <c:pt idx="1973">
                  <c:v>41406.370138888888</c:v>
                </c:pt>
                <c:pt idx="1974">
                  <c:v>41406.370833333334</c:v>
                </c:pt>
                <c:pt idx="1975">
                  <c:v>41406.371527777781</c:v>
                </c:pt>
                <c:pt idx="1976">
                  <c:v>41406.37222222222</c:v>
                </c:pt>
                <c:pt idx="1977">
                  <c:v>41406.372916666667</c:v>
                </c:pt>
                <c:pt idx="1978">
                  <c:v>41406.373611111114</c:v>
                </c:pt>
                <c:pt idx="1979">
                  <c:v>41406.374305555553</c:v>
                </c:pt>
                <c:pt idx="1980">
                  <c:v>41406.375</c:v>
                </c:pt>
                <c:pt idx="1981">
                  <c:v>41406.375694444447</c:v>
                </c:pt>
                <c:pt idx="1982">
                  <c:v>41406.376388888886</c:v>
                </c:pt>
                <c:pt idx="1983">
                  <c:v>41406.377083333333</c:v>
                </c:pt>
                <c:pt idx="1984">
                  <c:v>41406.37777777778</c:v>
                </c:pt>
                <c:pt idx="1985">
                  <c:v>41406.378472222219</c:v>
                </c:pt>
                <c:pt idx="1986">
                  <c:v>41406.379166666666</c:v>
                </c:pt>
                <c:pt idx="1987">
                  <c:v>41406.379861111112</c:v>
                </c:pt>
                <c:pt idx="1988">
                  <c:v>41406.380555555559</c:v>
                </c:pt>
                <c:pt idx="1989">
                  <c:v>41406.381249999999</c:v>
                </c:pt>
                <c:pt idx="1990">
                  <c:v>41406.381944444445</c:v>
                </c:pt>
                <c:pt idx="1991">
                  <c:v>41406.382638888892</c:v>
                </c:pt>
                <c:pt idx="1992">
                  <c:v>41406.383333333331</c:v>
                </c:pt>
                <c:pt idx="1993">
                  <c:v>41406.384027777778</c:v>
                </c:pt>
                <c:pt idx="1994">
                  <c:v>41406.384722222225</c:v>
                </c:pt>
                <c:pt idx="1995">
                  <c:v>41406.385416666664</c:v>
                </c:pt>
                <c:pt idx="1996">
                  <c:v>41406.386111111111</c:v>
                </c:pt>
                <c:pt idx="1997">
                  <c:v>41406.386805555558</c:v>
                </c:pt>
                <c:pt idx="1998">
                  <c:v>41406.387499999997</c:v>
                </c:pt>
                <c:pt idx="1999">
                  <c:v>41406.388194444444</c:v>
                </c:pt>
                <c:pt idx="2000">
                  <c:v>41406.388888888891</c:v>
                </c:pt>
                <c:pt idx="2001">
                  <c:v>41406.38958333333</c:v>
                </c:pt>
                <c:pt idx="2002">
                  <c:v>41406.390277777777</c:v>
                </c:pt>
                <c:pt idx="2003">
                  <c:v>41406.390972222223</c:v>
                </c:pt>
                <c:pt idx="2004">
                  <c:v>41406.39166666667</c:v>
                </c:pt>
                <c:pt idx="2005">
                  <c:v>41406.392361111109</c:v>
                </c:pt>
                <c:pt idx="2006">
                  <c:v>41406.393055555556</c:v>
                </c:pt>
                <c:pt idx="2007">
                  <c:v>41406.393750000003</c:v>
                </c:pt>
                <c:pt idx="2008">
                  <c:v>41406.394444444442</c:v>
                </c:pt>
                <c:pt idx="2009">
                  <c:v>41406.395138888889</c:v>
                </c:pt>
                <c:pt idx="2010">
                  <c:v>41406.395833333336</c:v>
                </c:pt>
                <c:pt idx="2011">
                  <c:v>41406.396527777775</c:v>
                </c:pt>
                <c:pt idx="2012">
                  <c:v>41406.397222222222</c:v>
                </c:pt>
                <c:pt idx="2013">
                  <c:v>41406.397916666669</c:v>
                </c:pt>
                <c:pt idx="2014">
                  <c:v>41406.398611111108</c:v>
                </c:pt>
                <c:pt idx="2015">
                  <c:v>41406.399305555555</c:v>
                </c:pt>
                <c:pt idx="2016">
                  <c:v>41406.400000000001</c:v>
                </c:pt>
                <c:pt idx="2017">
                  <c:v>41406.400694444441</c:v>
                </c:pt>
                <c:pt idx="2018">
                  <c:v>41406.401388888888</c:v>
                </c:pt>
                <c:pt idx="2019">
                  <c:v>41406.402083333334</c:v>
                </c:pt>
                <c:pt idx="2020">
                  <c:v>41406.402777777781</c:v>
                </c:pt>
                <c:pt idx="2021">
                  <c:v>41406.40347222222</c:v>
                </c:pt>
                <c:pt idx="2022">
                  <c:v>41406.404166666667</c:v>
                </c:pt>
                <c:pt idx="2023">
                  <c:v>41406.404861111114</c:v>
                </c:pt>
                <c:pt idx="2024">
                  <c:v>41406.405555555553</c:v>
                </c:pt>
                <c:pt idx="2025">
                  <c:v>41406.40625</c:v>
                </c:pt>
                <c:pt idx="2026">
                  <c:v>41406.406944444447</c:v>
                </c:pt>
                <c:pt idx="2027">
                  <c:v>41406.407638888886</c:v>
                </c:pt>
                <c:pt idx="2028">
                  <c:v>41406.408333333333</c:v>
                </c:pt>
                <c:pt idx="2029">
                  <c:v>41406.40902777778</c:v>
                </c:pt>
                <c:pt idx="2030">
                  <c:v>41406.409722222219</c:v>
                </c:pt>
                <c:pt idx="2031">
                  <c:v>41406.410416666666</c:v>
                </c:pt>
                <c:pt idx="2032">
                  <c:v>41406.411111111112</c:v>
                </c:pt>
                <c:pt idx="2033">
                  <c:v>41406.411805555559</c:v>
                </c:pt>
                <c:pt idx="2034">
                  <c:v>41406.412499999999</c:v>
                </c:pt>
                <c:pt idx="2035">
                  <c:v>41406.413194444445</c:v>
                </c:pt>
                <c:pt idx="2036">
                  <c:v>41406.413888888892</c:v>
                </c:pt>
                <c:pt idx="2037">
                  <c:v>41406.414583333331</c:v>
                </c:pt>
                <c:pt idx="2038">
                  <c:v>41406.415277777778</c:v>
                </c:pt>
                <c:pt idx="2039">
                  <c:v>41406.415972222225</c:v>
                </c:pt>
                <c:pt idx="2040">
                  <c:v>41406.416666666664</c:v>
                </c:pt>
                <c:pt idx="2041">
                  <c:v>41406.417361111111</c:v>
                </c:pt>
                <c:pt idx="2042">
                  <c:v>41406.418055555558</c:v>
                </c:pt>
                <c:pt idx="2043">
                  <c:v>41406.418749999997</c:v>
                </c:pt>
                <c:pt idx="2044">
                  <c:v>41406.419444444444</c:v>
                </c:pt>
                <c:pt idx="2045">
                  <c:v>41406.420138888891</c:v>
                </c:pt>
                <c:pt idx="2046">
                  <c:v>41406.42083333333</c:v>
                </c:pt>
                <c:pt idx="2047">
                  <c:v>41406.421527777777</c:v>
                </c:pt>
                <c:pt idx="2048">
                  <c:v>41406.422222222223</c:v>
                </c:pt>
                <c:pt idx="2049">
                  <c:v>41406.42291666667</c:v>
                </c:pt>
                <c:pt idx="2050">
                  <c:v>41406.423611111109</c:v>
                </c:pt>
                <c:pt idx="2051">
                  <c:v>41406.424305555556</c:v>
                </c:pt>
                <c:pt idx="2052">
                  <c:v>41406.425000000003</c:v>
                </c:pt>
                <c:pt idx="2053">
                  <c:v>41406.425694444442</c:v>
                </c:pt>
                <c:pt idx="2054">
                  <c:v>41406.426388888889</c:v>
                </c:pt>
                <c:pt idx="2055">
                  <c:v>41406.427083333336</c:v>
                </c:pt>
                <c:pt idx="2056">
                  <c:v>41406.427777777775</c:v>
                </c:pt>
                <c:pt idx="2057">
                  <c:v>41406.428472222222</c:v>
                </c:pt>
                <c:pt idx="2058">
                  <c:v>41406.429166666669</c:v>
                </c:pt>
                <c:pt idx="2059">
                  <c:v>41406.429861111108</c:v>
                </c:pt>
                <c:pt idx="2060">
                  <c:v>41406.430555555555</c:v>
                </c:pt>
                <c:pt idx="2061">
                  <c:v>41406.431250000001</c:v>
                </c:pt>
                <c:pt idx="2062">
                  <c:v>41406.431944444441</c:v>
                </c:pt>
                <c:pt idx="2063">
                  <c:v>41406.432638888888</c:v>
                </c:pt>
                <c:pt idx="2064">
                  <c:v>41406.433333333334</c:v>
                </c:pt>
                <c:pt idx="2065">
                  <c:v>41406.434027777781</c:v>
                </c:pt>
                <c:pt idx="2066">
                  <c:v>41406.43472222222</c:v>
                </c:pt>
                <c:pt idx="2067">
                  <c:v>41406.435416666667</c:v>
                </c:pt>
                <c:pt idx="2068">
                  <c:v>41406.436111111114</c:v>
                </c:pt>
                <c:pt idx="2069">
                  <c:v>41406.436805555553</c:v>
                </c:pt>
                <c:pt idx="2070">
                  <c:v>41406.4375</c:v>
                </c:pt>
                <c:pt idx="2071">
                  <c:v>41406.438194444447</c:v>
                </c:pt>
                <c:pt idx="2072">
                  <c:v>41406.438888888886</c:v>
                </c:pt>
                <c:pt idx="2073">
                  <c:v>41406.439583333333</c:v>
                </c:pt>
                <c:pt idx="2074">
                  <c:v>41406.44027777778</c:v>
                </c:pt>
                <c:pt idx="2075">
                  <c:v>41406.440972222219</c:v>
                </c:pt>
                <c:pt idx="2076">
                  <c:v>41406.441666666666</c:v>
                </c:pt>
                <c:pt idx="2077">
                  <c:v>41406.442361111112</c:v>
                </c:pt>
                <c:pt idx="2078">
                  <c:v>41406.443055555559</c:v>
                </c:pt>
                <c:pt idx="2079">
                  <c:v>41406.443749999999</c:v>
                </c:pt>
                <c:pt idx="2080">
                  <c:v>41406.444444444445</c:v>
                </c:pt>
                <c:pt idx="2081">
                  <c:v>41406.445138888892</c:v>
                </c:pt>
                <c:pt idx="2082">
                  <c:v>41406.445833333331</c:v>
                </c:pt>
                <c:pt idx="2083">
                  <c:v>41406.446527777778</c:v>
                </c:pt>
                <c:pt idx="2084">
                  <c:v>41406.447222222225</c:v>
                </c:pt>
                <c:pt idx="2085">
                  <c:v>41406.447916666664</c:v>
                </c:pt>
                <c:pt idx="2086">
                  <c:v>41406.448611111111</c:v>
                </c:pt>
                <c:pt idx="2087">
                  <c:v>41406.449305555558</c:v>
                </c:pt>
                <c:pt idx="2088">
                  <c:v>41406.449999999997</c:v>
                </c:pt>
                <c:pt idx="2089">
                  <c:v>41406.450694444444</c:v>
                </c:pt>
                <c:pt idx="2090">
                  <c:v>41406.451388888891</c:v>
                </c:pt>
                <c:pt idx="2091">
                  <c:v>41406.45208333333</c:v>
                </c:pt>
                <c:pt idx="2092">
                  <c:v>41406.452777777777</c:v>
                </c:pt>
                <c:pt idx="2093">
                  <c:v>41406.453472222223</c:v>
                </c:pt>
                <c:pt idx="2094">
                  <c:v>41406.45416666667</c:v>
                </c:pt>
                <c:pt idx="2095">
                  <c:v>41406.454861111109</c:v>
                </c:pt>
                <c:pt idx="2096">
                  <c:v>41406.455555555556</c:v>
                </c:pt>
                <c:pt idx="2097">
                  <c:v>41406.456250000003</c:v>
                </c:pt>
                <c:pt idx="2098">
                  <c:v>41406.456944444442</c:v>
                </c:pt>
                <c:pt idx="2099">
                  <c:v>41406.457638888889</c:v>
                </c:pt>
                <c:pt idx="2100">
                  <c:v>41406.458333333336</c:v>
                </c:pt>
                <c:pt idx="2101">
                  <c:v>41406.459027777775</c:v>
                </c:pt>
                <c:pt idx="2102">
                  <c:v>41406.459722222222</c:v>
                </c:pt>
                <c:pt idx="2103">
                  <c:v>41406.460416666669</c:v>
                </c:pt>
                <c:pt idx="2104">
                  <c:v>41406.461111111108</c:v>
                </c:pt>
                <c:pt idx="2105">
                  <c:v>41406.461805555555</c:v>
                </c:pt>
                <c:pt idx="2106">
                  <c:v>41406.462500000001</c:v>
                </c:pt>
                <c:pt idx="2107">
                  <c:v>41406.463194444441</c:v>
                </c:pt>
                <c:pt idx="2108">
                  <c:v>41406.463888888888</c:v>
                </c:pt>
                <c:pt idx="2109">
                  <c:v>41406.464583333334</c:v>
                </c:pt>
                <c:pt idx="2110">
                  <c:v>41406.465277777781</c:v>
                </c:pt>
                <c:pt idx="2111">
                  <c:v>41406.46597222222</c:v>
                </c:pt>
                <c:pt idx="2112">
                  <c:v>41406.466666666667</c:v>
                </c:pt>
                <c:pt idx="2113">
                  <c:v>41406.467361111114</c:v>
                </c:pt>
                <c:pt idx="2114">
                  <c:v>41406.468055555553</c:v>
                </c:pt>
                <c:pt idx="2115">
                  <c:v>41406.46875</c:v>
                </c:pt>
                <c:pt idx="2116">
                  <c:v>41406.469444444447</c:v>
                </c:pt>
                <c:pt idx="2117">
                  <c:v>41406.470138888886</c:v>
                </c:pt>
                <c:pt idx="2118">
                  <c:v>41406.470833333333</c:v>
                </c:pt>
                <c:pt idx="2119">
                  <c:v>41406.47152777778</c:v>
                </c:pt>
                <c:pt idx="2120">
                  <c:v>41406.472222222219</c:v>
                </c:pt>
                <c:pt idx="2121">
                  <c:v>41406.472916666666</c:v>
                </c:pt>
                <c:pt idx="2122">
                  <c:v>41406.473611111112</c:v>
                </c:pt>
                <c:pt idx="2123">
                  <c:v>41406.474305555559</c:v>
                </c:pt>
                <c:pt idx="2124">
                  <c:v>41406.474999999999</c:v>
                </c:pt>
                <c:pt idx="2125">
                  <c:v>41406.475694444445</c:v>
                </c:pt>
                <c:pt idx="2126">
                  <c:v>41406.476388888892</c:v>
                </c:pt>
                <c:pt idx="2127">
                  <c:v>41406.477083333331</c:v>
                </c:pt>
                <c:pt idx="2128">
                  <c:v>41406.477777777778</c:v>
                </c:pt>
                <c:pt idx="2129">
                  <c:v>41406.478472222225</c:v>
                </c:pt>
                <c:pt idx="2130">
                  <c:v>41406.479166666664</c:v>
                </c:pt>
                <c:pt idx="2131">
                  <c:v>41406.479861111111</c:v>
                </c:pt>
                <c:pt idx="2132">
                  <c:v>41406.480555555558</c:v>
                </c:pt>
                <c:pt idx="2133">
                  <c:v>41406.481249999997</c:v>
                </c:pt>
                <c:pt idx="2134">
                  <c:v>41406.481944444444</c:v>
                </c:pt>
                <c:pt idx="2135">
                  <c:v>41406.482638888891</c:v>
                </c:pt>
                <c:pt idx="2136">
                  <c:v>41406.48333333333</c:v>
                </c:pt>
                <c:pt idx="2137">
                  <c:v>41406.484027777777</c:v>
                </c:pt>
                <c:pt idx="2138">
                  <c:v>41406.484722222223</c:v>
                </c:pt>
                <c:pt idx="2139">
                  <c:v>41406.48541666667</c:v>
                </c:pt>
                <c:pt idx="2140">
                  <c:v>41406.486111111109</c:v>
                </c:pt>
                <c:pt idx="2141">
                  <c:v>41406.486805555556</c:v>
                </c:pt>
                <c:pt idx="2142">
                  <c:v>41406.487500000003</c:v>
                </c:pt>
                <c:pt idx="2143">
                  <c:v>41406.488194444442</c:v>
                </c:pt>
                <c:pt idx="2144">
                  <c:v>41406.488888888889</c:v>
                </c:pt>
                <c:pt idx="2145">
                  <c:v>41406.489583333336</c:v>
                </c:pt>
                <c:pt idx="2146">
                  <c:v>41406.490277777775</c:v>
                </c:pt>
                <c:pt idx="2147">
                  <c:v>41406.490972222222</c:v>
                </c:pt>
                <c:pt idx="2148">
                  <c:v>41406.491666666669</c:v>
                </c:pt>
                <c:pt idx="2149">
                  <c:v>41406.492361111108</c:v>
                </c:pt>
                <c:pt idx="2150">
                  <c:v>41406.493055555555</c:v>
                </c:pt>
                <c:pt idx="2151">
                  <c:v>41406.493750000001</c:v>
                </c:pt>
                <c:pt idx="2152">
                  <c:v>41406.494444444441</c:v>
                </c:pt>
                <c:pt idx="2153">
                  <c:v>41406.495138888888</c:v>
                </c:pt>
                <c:pt idx="2154">
                  <c:v>41406.495833333334</c:v>
                </c:pt>
                <c:pt idx="2155">
                  <c:v>41406.496527777781</c:v>
                </c:pt>
                <c:pt idx="2156">
                  <c:v>41406.49722222222</c:v>
                </c:pt>
                <c:pt idx="2157">
                  <c:v>41406.497916666667</c:v>
                </c:pt>
                <c:pt idx="2158">
                  <c:v>41406.498611111114</c:v>
                </c:pt>
                <c:pt idx="2159">
                  <c:v>41406.499305555553</c:v>
                </c:pt>
                <c:pt idx="2160">
                  <c:v>41406.5</c:v>
                </c:pt>
                <c:pt idx="2161">
                  <c:v>41406.500694444447</c:v>
                </c:pt>
                <c:pt idx="2162">
                  <c:v>41406.501388888886</c:v>
                </c:pt>
                <c:pt idx="2163">
                  <c:v>41406.502083333333</c:v>
                </c:pt>
                <c:pt idx="2164">
                  <c:v>41406.50277777778</c:v>
                </c:pt>
                <c:pt idx="2165">
                  <c:v>41406.503472222219</c:v>
                </c:pt>
                <c:pt idx="2166">
                  <c:v>41406.504166666666</c:v>
                </c:pt>
                <c:pt idx="2167">
                  <c:v>41406.504861111112</c:v>
                </c:pt>
                <c:pt idx="2168">
                  <c:v>41406.505555555559</c:v>
                </c:pt>
                <c:pt idx="2169">
                  <c:v>41406.506249999999</c:v>
                </c:pt>
                <c:pt idx="2170">
                  <c:v>41406.506944444445</c:v>
                </c:pt>
                <c:pt idx="2171">
                  <c:v>41406.507638888892</c:v>
                </c:pt>
                <c:pt idx="2172">
                  <c:v>41406.508333333331</c:v>
                </c:pt>
                <c:pt idx="2173">
                  <c:v>41406.509027777778</c:v>
                </c:pt>
                <c:pt idx="2174">
                  <c:v>41406.509722222225</c:v>
                </c:pt>
                <c:pt idx="2175">
                  <c:v>41406.510416666664</c:v>
                </c:pt>
                <c:pt idx="2176">
                  <c:v>41406.511111111111</c:v>
                </c:pt>
                <c:pt idx="2177">
                  <c:v>41406.511805555558</c:v>
                </c:pt>
                <c:pt idx="2178">
                  <c:v>41406.512499999997</c:v>
                </c:pt>
                <c:pt idx="2179">
                  <c:v>41406.513194444444</c:v>
                </c:pt>
                <c:pt idx="2180">
                  <c:v>41406.513888888891</c:v>
                </c:pt>
                <c:pt idx="2181">
                  <c:v>41406.51458333333</c:v>
                </c:pt>
                <c:pt idx="2182">
                  <c:v>41406.515277777777</c:v>
                </c:pt>
                <c:pt idx="2183">
                  <c:v>41406.515972222223</c:v>
                </c:pt>
                <c:pt idx="2184">
                  <c:v>41406.51666666667</c:v>
                </c:pt>
                <c:pt idx="2185">
                  <c:v>41406.517361111109</c:v>
                </c:pt>
                <c:pt idx="2186">
                  <c:v>41406.518055555556</c:v>
                </c:pt>
                <c:pt idx="2187">
                  <c:v>41406.518750000003</c:v>
                </c:pt>
                <c:pt idx="2188">
                  <c:v>41406.519444444442</c:v>
                </c:pt>
                <c:pt idx="2189">
                  <c:v>41406.520138888889</c:v>
                </c:pt>
                <c:pt idx="2190">
                  <c:v>41406.520833333336</c:v>
                </c:pt>
                <c:pt idx="2191">
                  <c:v>41406.521527777775</c:v>
                </c:pt>
                <c:pt idx="2192">
                  <c:v>41406.522222222222</c:v>
                </c:pt>
                <c:pt idx="2193">
                  <c:v>41406.522916666669</c:v>
                </c:pt>
                <c:pt idx="2194">
                  <c:v>41406.523611111108</c:v>
                </c:pt>
                <c:pt idx="2195">
                  <c:v>41406.524305555555</c:v>
                </c:pt>
                <c:pt idx="2196">
                  <c:v>41406.525000000001</c:v>
                </c:pt>
                <c:pt idx="2197">
                  <c:v>41406.525694444441</c:v>
                </c:pt>
                <c:pt idx="2198">
                  <c:v>41406.526388888888</c:v>
                </c:pt>
                <c:pt idx="2199">
                  <c:v>41406.527083333334</c:v>
                </c:pt>
                <c:pt idx="2200">
                  <c:v>41406.527777777781</c:v>
                </c:pt>
                <c:pt idx="2201">
                  <c:v>41406.52847222222</c:v>
                </c:pt>
                <c:pt idx="2202">
                  <c:v>41406.529166666667</c:v>
                </c:pt>
                <c:pt idx="2203">
                  <c:v>41406.529861111114</c:v>
                </c:pt>
                <c:pt idx="2204">
                  <c:v>41406.530555555553</c:v>
                </c:pt>
                <c:pt idx="2205">
                  <c:v>41406.53125</c:v>
                </c:pt>
                <c:pt idx="2206">
                  <c:v>41406.531944444447</c:v>
                </c:pt>
                <c:pt idx="2207">
                  <c:v>41406.532638888886</c:v>
                </c:pt>
                <c:pt idx="2208">
                  <c:v>41406.533333333333</c:v>
                </c:pt>
                <c:pt idx="2209">
                  <c:v>41406.53402777778</c:v>
                </c:pt>
                <c:pt idx="2210">
                  <c:v>41406.534722222219</c:v>
                </c:pt>
                <c:pt idx="2211">
                  <c:v>41406.535416666666</c:v>
                </c:pt>
                <c:pt idx="2212">
                  <c:v>41406.536111111112</c:v>
                </c:pt>
                <c:pt idx="2213">
                  <c:v>41406.536805555559</c:v>
                </c:pt>
                <c:pt idx="2214">
                  <c:v>41406.537499999999</c:v>
                </c:pt>
                <c:pt idx="2215">
                  <c:v>41406.538194444445</c:v>
                </c:pt>
                <c:pt idx="2216">
                  <c:v>41406.538888888892</c:v>
                </c:pt>
                <c:pt idx="2217">
                  <c:v>41406.539583333331</c:v>
                </c:pt>
                <c:pt idx="2218">
                  <c:v>41406.540277777778</c:v>
                </c:pt>
                <c:pt idx="2219">
                  <c:v>41406.540972222225</c:v>
                </c:pt>
                <c:pt idx="2220">
                  <c:v>41406.541666666664</c:v>
                </c:pt>
                <c:pt idx="2221">
                  <c:v>41406.542361111111</c:v>
                </c:pt>
                <c:pt idx="2222">
                  <c:v>41406.543055555558</c:v>
                </c:pt>
                <c:pt idx="2223">
                  <c:v>41406.543749999997</c:v>
                </c:pt>
                <c:pt idx="2224">
                  <c:v>41406.544444444444</c:v>
                </c:pt>
                <c:pt idx="2225">
                  <c:v>41406.545138888891</c:v>
                </c:pt>
                <c:pt idx="2226">
                  <c:v>41406.54583333333</c:v>
                </c:pt>
                <c:pt idx="2227">
                  <c:v>41406.546527777777</c:v>
                </c:pt>
                <c:pt idx="2228">
                  <c:v>41406.547222222223</c:v>
                </c:pt>
                <c:pt idx="2229">
                  <c:v>41406.54791666667</c:v>
                </c:pt>
                <c:pt idx="2230">
                  <c:v>41406.548611111109</c:v>
                </c:pt>
                <c:pt idx="2231">
                  <c:v>41406.549305555556</c:v>
                </c:pt>
                <c:pt idx="2232">
                  <c:v>41406.550000000003</c:v>
                </c:pt>
                <c:pt idx="2233">
                  <c:v>41406.550694444442</c:v>
                </c:pt>
                <c:pt idx="2234">
                  <c:v>41406.551388888889</c:v>
                </c:pt>
                <c:pt idx="2235">
                  <c:v>41406.552083333336</c:v>
                </c:pt>
                <c:pt idx="2236">
                  <c:v>41406.552777777775</c:v>
                </c:pt>
                <c:pt idx="2237">
                  <c:v>41406.553472222222</c:v>
                </c:pt>
                <c:pt idx="2238">
                  <c:v>41406.554166666669</c:v>
                </c:pt>
                <c:pt idx="2239">
                  <c:v>41406.554861111108</c:v>
                </c:pt>
                <c:pt idx="2240">
                  <c:v>41406.555555555555</c:v>
                </c:pt>
                <c:pt idx="2241">
                  <c:v>41406.556250000001</c:v>
                </c:pt>
                <c:pt idx="2242">
                  <c:v>41406.556944444441</c:v>
                </c:pt>
                <c:pt idx="2243">
                  <c:v>41406.557638888888</c:v>
                </c:pt>
                <c:pt idx="2244">
                  <c:v>41406.558333333334</c:v>
                </c:pt>
                <c:pt idx="2245">
                  <c:v>41406.559027777781</c:v>
                </c:pt>
                <c:pt idx="2246">
                  <c:v>41406.55972222222</c:v>
                </c:pt>
                <c:pt idx="2247">
                  <c:v>41406.560416666667</c:v>
                </c:pt>
                <c:pt idx="2248">
                  <c:v>41406.561111111114</c:v>
                </c:pt>
                <c:pt idx="2249">
                  <c:v>41406.561805555553</c:v>
                </c:pt>
                <c:pt idx="2250">
                  <c:v>41406.5625</c:v>
                </c:pt>
                <c:pt idx="2251">
                  <c:v>41406.563194444447</c:v>
                </c:pt>
                <c:pt idx="2252">
                  <c:v>41406.563888888886</c:v>
                </c:pt>
                <c:pt idx="2253">
                  <c:v>41406.564583333333</c:v>
                </c:pt>
                <c:pt idx="2254">
                  <c:v>41406.56527777778</c:v>
                </c:pt>
                <c:pt idx="2255">
                  <c:v>41406.565972222219</c:v>
                </c:pt>
                <c:pt idx="2256">
                  <c:v>41406.566666666666</c:v>
                </c:pt>
                <c:pt idx="2257">
                  <c:v>41406.567361111112</c:v>
                </c:pt>
                <c:pt idx="2258">
                  <c:v>41406.568055555559</c:v>
                </c:pt>
                <c:pt idx="2259">
                  <c:v>41406.568749999999</c:v>
                </c:pt>
                <c:pt idx="2260">
                  <c:v>41406.569444444445</c:v>
                </c:pt>
                <c:pt idx="2261">
                  <c:v>41406.570138888892</c:v>
                </c:pt>
                <c:pt idx="2262">
                  <c:v>41406.570833333331</c:v>
                </c:pt>
                <c:pt idx="2263">
                  <c:v>41406.571527777778</c:v>
                </c:pt>
                <c:pt idx="2264">
                  <c:v>41406.572222222225</c:v>
                </c:pt>
                <c:pt idx="2265">
                  <c:v>41406.572916666664</c:v>
                </c:pt>
                <c:pt idx="2266">
                  <c:v>41406.573611111111</c:v>
                </c:pt>
                <c:pt idx="2267">
                  <c:v>41406.574305555558</c:v>
                </c:pt>
                <c:pt idx="2268">
                  <c:v>41406.574999999997</c:v>
                </c:pt>
                <c:pt idx="2269">
                  <c:v>41406.575694444444</c:v>
                </c:pt>
                <c:pt idx="2270">
                  <c:v>41406.576388888891</c:v>
                </c:pt>
                <c:pt idx="2271">
                  <c:v>41406.57708333333</c:v>
                </c:pt>
                <c:pt idx="2272">
                  <c:v>41406.577777777777</c:v>
                </c:pt>
                <c:pt idx="2273">
                  <c:v>41406.578472222223</c:v>
                </c:pt>
                <c:pt idx="2274">
                  <c:v>41406.57916666667</c:v>
                </c:pt>
                <c:pt idx="2275">
                  <c:v>41406.579861111109</c:v>
                </c:pt>
                <c:pt idx="2276">
                  <c:v>41406.580555555556</c:v>
                </c:pt>
                <c:pt idx="2277">
                  <c:v>41406.581250000003</c:v>
                </c:pt>
                <c:pt idx="2278">
                  <c:v>41406.581944444442</c:v>
                </c:pt>
                <c:pt idx="2279">
                  <c:v>41406.582638888889</c:v>
                </c:pt>
                <c:pt idx="2280">
                  <c:v>41406.583333333336</c:v>
                </c:pt>
                <c:pt idx="2281">
                  <c:v>41406.584027777775</c:v>
                </c:pt>
                <c:pt idx="2282">
                  <c:v>41406.584722222222</c:v>
                </c:pt>
                <c:pt idx="2283">
                  <c:v>41406.585416666669</c:v>
                </c:pt>
                <c:pt idx="2284">
                  <c:v>41406.586111111108</c:v>
                </c:pt>
                <c:pt idx="2285">
                  <c:v>41406.586805555555</c:v>
                </c:pt>
                <c:pt idx="2286">
                  <c:v>41406.587500000001</c:v>
                </c:pt>
                <c:pt idx="2287">
                  <c:v>41406.588194444441</c:v>
                </c:pt>
                <c:pt idx="2288">
                  <c:v>41406.588888888888</c:v>
                </c:pt>
                <c:pt idx="2289">
                  <c:v>41406.589583333334</c:v>
                </c:pt>
                <c:pt idx="2290">
                  <c:v>41406.590277777781</c:v>
                </c:pt>
                <c:pt idx="2291">
                  <c:v>41406.59097222222</c:v>
                </c:pt>
                <c:pt idx="2292">
                  <c:v>41406.591666666667</c:v>
                </c:pt>
                <c:pt idx="2293">
                  <c:v>41406.592361111114</c:v>
                </c:pt>
                <c:pt idx="2294">
                  <c:v>41406.593055555553</c:v>
                </c:pt>
                <c:pt idx="2295">
                  <c:v>41406.59375</c:v>
                </c:pt>
                <c:pt idx="2296">
                  <c:v>41406.594444444447</c:v>
                </c:pt>
                <c:pt idx="2297">
                  <c:v>41406.595138888886</c:v>
                </c:pt>
                <c:pt idx="2298">
                  <c:v>41406.595833333333</c:v>
                </c:pt>
                <c:pt idx="2299">
                  <c:v>41406.59652777778</c:v>
                </c:pt>
                <c:pt idx="2300">
                  <c:v>41406.597222222219</c:v>
                </c:pt>
                <c:pt idx="2301">
                  <c:v>41406.597916666666</c:v>
                </c:pt>
                <c:pt idx="2302">
                  <c:v>41406.598611111112</c:v>
                </c:pt>
                <c:pt idx="2303">
                  <c:v>41406.599305555559</c:v>
                </c:pt>
                <c:pt idx="2304">
                  <c:v>41406.6</c:v>
                </c:pt>
                <c:pt idx="2305">
                  <c:v>41406.600694444445</c:v>
                </c:pt>
                <c:pt idx="2306">
                  <c:v>41406.601388888892</c:v>
                </c:pt>
                <c:pt idx="2307">
                  <c:v>41406.602083333331</c:v>
                </c:pt>
                <c:pt idx="2308">
                  <c:v>41406.602777777778</c:v>
                </c:pt>
                <c:pt idx="2309">
                  <c:v>41406.603472222225</c:v>
                </c:pt>
                <c:pt idx="2310">
                  <c:v>41406.604166666664</c:v>
                </c:pt>
                <c:pt idx="2311">
                  <c:v>41406.604861111111</c:v>
                </c:pt>
                <c:pt idx="2312">
                  <c:v>41406.605555555558</c:v>
                </c:pt>
                <c:pt idx="2313">
                  <c:v>41406.606249999997</c:v>
                </c:pt>
                <c:pt idx="2314">
                  <c:v>41406.606944444444</c:v>
                </c:pt>
                <c:pt idx="2315">
                  <c:v>41406.607638888891</c:v>
                </c:pt>
                <c:pt idx="2316">
                  <c:v>41406.60833333333</c:v>
                </c:pt>
                <c:pt idx="2317">
                  <c:v>41406.609027777777</c:v>
                </c:pt>
                <c:pt idx="2318">
                  <c:v>41406.609722222223</c:v>
                </c:pt>
                <c:pt idx="2319">
                  <c:v>41406.61041666667</c:v>
                </c:pt>
                <c:pt idx="2320">
                  <c:v>41406.611111111109</c:v>
                </c:pt>
                <c:pt idx="2321">
                  <c:v>41406.611805555556</c:v>
                </c:pt>
                <c:pt idx="2322">
                  <c:v>41406.612500000003</c:v>
                </c:pt>
                <c:pt idx="2323">
                  <c:v>41406.613194444442</c:v>
                </c:pt>
                <c:pt idx="2324">
                  <c:v>41406.613888888889</c:v>
                </c:pt>
                <c:pt idx="2325">
                  <c:v>41406.614583333336</c:v>
                </c:pt>
                <c:pt idx="2326">
                  <c:v>41406.615277777775</c:v>
                </c:pt>
                <c:pt idx="2327">
                  <c:v>41406.615972222222</c:v>
                </c:pt>
                <c:pt idx="2328">
                  <c:v>41406.616666666669</c:v>
                </c:pt>
                <c:pt idx="2329">
                  <c:v>41406.617361111108</c:v>
                </c:pt>
                <c:pt idx="2330">
                  <c:v>41406.618055555555</c:v>
                </c:pt>
                <c:pt idx="2331">
                  <c:v>41406.618750000001</c:v>
                </c:pt>
                <c:pt idx="2332">
                  <c:v>41406.619444444441</c:v>
                </c:pt>
                <c:pt idx="2333">
                  <c:v>41406.620138888888</c:v>
                </c:pt>
                <c:pt idx="2334">
                  <c:v>41406.620833333334</c:v>
                </c:pt>
                <c:pt idx="2335">
                  <c:v>41406.621527777781</c:v>
                </c:pt>
                <c:pt idx="2336">
                  <c:v>41406.62222222222</c:v>
                </c:pt>
                <c:pt idx="2337">
                  <c:v>41406.622916666667</c:v>
                </c:pt>
                <c:pt idx="2338">
                  <c:v>41406.623611111114</c:v>
                </c:pt>
                <c:pt idx="2339">
                  <c:v>41406.624305555553</c:v>
                </c:pt>
                <c:pt idx="2340">
                  <c:v>41406.625</c:v>
                </c:pt>
                <c:pt idx="2341">
                  <c:v>41406.625694444447</c:v>
                </c:pt>
                <c:pt idx="2342">
                  <c:v>41406.626388888886</c:v>
                </c:pt>
                <c:pt idx="2343">
                  <c:v>41406.627083333333</c:v>
                </c:pt>
                <c:pt idx="2344">
                  <c:v>41406.62777777778</c:v>
                </c:pt>
                <c:pt idx="2345">
                  <c:v>41406.628472222219</c:v>
                </c:pt>
                <c:pt idx="2346">
                  <c:v>41406.629166666666</c:v>
                </c:pt>
                <c:pt idx="2347">
                  <c:v>41406.629861111112</c:v>
                </c:pt>
                <c:pt idx="2348">
                  <c:v>41406.630555555559</c:v>
                </c:pt>
                <c:pt idx="2349">
                  <c:v>41406.631249999999</c:v>
                </c:pt>
                <c:pt idx="2350">
                  <c:v>41406.631944444445</c:v>
                </c:pt>
                <c:pt idx="2351">
                  <c:v>41406.632638888892</c:v>
                </c:pt>
                <c:pt idx="2352">
                  <c:v>41406.633333333331</c:v>
                </c:pt>
                <c:pt idx="2353">
                  <c:v>41406.634027777778</c:v>
                </c:pt>
                <c:pt idx="2354">
                  <c:v>41406.634722222225</c:v>
                </c:pt>
                <c:pt idx="2355">
                  <c:v>41406.635416666664</c:v>
                </c:pt>
                <c:pt idx="2356">
                  <c:v>41406.636111111111</c:v>
                </c:pt>
                <c:pt idx="2357">
                  <c:v>41406.636805555558</c:v>
                </c:pt>
                <c:pt idx="2358">
                  <c:v>41406.637499999997</c:v>
                </c:pt>
                <c:pt idx="2359">
                  <c:v>41406.638194444444</c:v>
                </c:pt>
                <c:pt idx="2360">
                  <c:v>41406.638888888891</c:v>
                </c:pt>
                <c:pt idx="2361">
                  <c:v>41406.63958333333</c:v>
                </c:pt>
                <c:pt idx="2362">
                  <c:v>41406.640277777777</c:v>
                </c:pt>
                <c:pt idx="2363">
                  <c:v>41406.640972222223</c:v>
                </c:pt>
                <c:pt idx="2364">
                  <c:v>41406.64166666667</c:v>
                </c:pt>
                <c:pt idx="2365">
                  <c:v>41406.642361111109</c:v>
                </c:pt>
                <c:pt idx="2366">
                  <c:v>41406.643055555556</c:v>
                </c:pt>
                <c:pt idx="2367">
                  <c:v>41406.643750000003</c:v>
                </c:pt>
                <c:pt idx="2368">
                  <c:v>41406.644444444442</c:v>
                </c:pt>
                <c:pt idx="2369">
                  <c:v>41406.645138888889</c:v>
                </c:pt>
                <c:pt idx="2370">
                  <c:v>41406.645833333336</c:v>
                </c:pt>
                <c:pt idx="2371">
                  <c:v>41406.646527777775</c:v>
                </c:pt>
                <c:pt idx="2372">
                  <c:v>41406.647222222222</c:v>
                </c:pt>
                <c:pt idx="2373">
                  <c:v>41406.647916666669</c:v>
                </c:pt>
                <c:pt idx="2374">
                  <c:v>41406.648611111108</c:v>
                </c:pt>
                <c:pt idx="2375">
                  <c:v>41406.649305555555</c:v>
                </c:pt>
                <c:pt idx="2376">
                  <c:v>41406.65</c:v>
                </c:pt>
                <c:pt idx="2377">
                  <c:v>41406.650694444441</c:v>
                </c:pt>
                <c:pt idx="2378">
                  <c:v>41406.651388888888</c:v>
                </c:pt>
                <c:pt idx="2379">
                  <c:v>41406.652083333334</c:v>
                </c:pt>
                <c:pt idx="2380">
                  <c:v>41406.652777777781</c:v>
                </c:pt>
                <c:pt idx="2381">
                  <c:v>41406.65347222222</c:v>
                </c:pt>
                <c:pt idx="2382">
                  <c:v>41406.654166666667</c:v>
                </c:pt>
                <c:pt idx="2383">
                  <c:v>41406.654861111114</c:v>
                </c:pt>
                <c:pt idx="2384">
                  <c:v>41406.655555555553</c:v>
                </c:pt>
                <c:pt idx="2385">
                  <c:v>41406.65625</c:v>
                </c:pt>
                <c:pt idx="2386">
                  <c:v>41406.656944444447</c:v>
                </c:pt>
                <c:pt idx="2387">
                  <c:v>41406.657638888886</c:v>
                </c:pt>
                <c:pt idx="2388">
                  <c:v>41406.658333333333</c:v>
                </c:pt>
                <c:pt idx="2389">
                  <c:v>41406.65902777778</c:v>
                </c:pt>
                <c:pt idx="2390">
                  <c:v>41406.659722222219</c:v>
                </c:pt>
                <c:pt idx="2391">
                  <c:v>41406.660416666666</c:v>
                </c:pt>
                <c:pt idx="2392">
                  <c:v>41406.661111111112</c:v>
                </c:pt>
                <c:pt idx="2393">
                  <c:v>41406.661805555559</c:v>
                </c:pt>
                <c:pt idx="2394">
                  <c:v>41406.662499999999</c:v>
                </c:pt>
                <c:pt idx="2395">
                  <c:v>41406.663194444445</c:v>
                </c:pt>
                <c:pt idx="2396">
                  <c:v>41406.663888888892</c:v>
                </c:pt>
                <c:pt idx="2397">
                  <c:v>41406.664583333331</c:v>
                </c:pt>
                <c:pt idx="2398">
                  <c:v>41406.665277777778</c:v>
                </c:pt>
                <c:pt idx="2399">
                  <c:v>41406.665972222225</c:v>
                </c:pt>
                <c:pt idx="2400">
                  <c:v>41406.666666666664</c:v>
                </c:pt>
                <c:pt idx="2401">
                  <c:v>41406.667361111111</c:v>
                </c:pt>
                <c:pt idx="2402">
                  <c:v>41406.668055555558</c:v>
                </c:pt>
                <c:pt idx="2403">
                  <c:v>41406.668749999997</c:v>
                </c:pt>
                <c:pt idx="2404">
                  <c:v>41406.669444444444</c:v>
                </c:pt>
                <c:pt idx="2405">
                  <c:v>41406.670138888891</c:v>
                </c:pt>
                <c:pt idx="2406">
                  <c:v>41406.67083333333</c:v>
                </c:pt>
                <c:pt idx="2407">
                  <c:v>41406.671527777777</c:v>
                </c:pt>
                <c:pt idx="2408">
                  <c:v>41406.672222222223</c:v>
                </c:pt>
                <c:pt idx="2409">
                  <c:v>41406.67291666667</c:v>
                </c:pt>
                <c:pt idx="2410">
                  <c:v>41406.673611111109</c:v>
                </c:pt>
                <c:pt idx="2411">
                  <c:v>41406.674305555556</c:v>
                </c:pt>
                <c:pt idx="2412">
                  <c:v>41406.675000000003</c:v>
                </c:pt>
                <c:pt idx="2413">
                  <c:v>41406.675694444442</c:v>
                </c:pt>
                <c:pt idx="2414">
                  <c:v>41406.676388888889</c:v>
                </c:pt>
                <c:pt idx="2415">
                  <c:v>41406.677083333336</c:v>
                </c:pt>
                <c:pt idx="2416">
                  <c:v>41406.677777777775</c:v>
                </c:pt>
                <c:pt idx="2417">
                  <c:v>41406.678472222222</c:v>
                </c:pt>
                <c:pt idx="2418">
                  <c:v>41406.679166666669</c:v>
                </c:pt>
                <c:pt idx="2419">
                  <c:v>41406.679861111108</c:v>
                </c:pt>
                <c:pt idx="2420">
                  <c:v>41406.680555555555</c:v>
                </c:pt>
                <c:pt idx="2421">
                  <c:v>41406.681250000001</c:v>
                </c:pt>
                <c:pt idx="2422">
                  <c:v>41406.681944444441</c:v>
                </c:pt>
                <c:pt idx="2423">
                  <c:v>41406.682638888888</c:v>
                </c:pt>
                <c:pt idx="2424">
                  <c:v>41406.683333333334</c:v>
                </c:pt>
                <c:pt idx="2425">
                  <c:v>41406.684027777781</c:v>
                </c:pt>
                <c:pt idx="2426">
                  <c:v>41406.68472222222</c:v>
                </c:pt>
                <c:pt idx="2427">
                  <c:v>41406.685416666667</c:v>
                </c:pt>
                <c:pt idx="2428">
                  <c:v>41406.686111111114</c:v>
                </c:pt>
                <c:pt idx="2429">
                  <c:v>41406.686805555553</c:v>
                </c:pt>
                <c:pt idx="2430">
                  <c:v>41406.6875</c:v>
                </c:pt>
                <c:pt idx="2431">
                  <c:v>41406.688194444447</c:v>
                </c:pt>
                <c:pt idx="2432">
                  <c:v>41406.688888888886</c:v>
                </c:pt>
                <c:pt idx="2433">
                  <c:v>41406.689583333333</c:v>
                </c:pt>
                <c:pt idx="2434">
                  <c:v>41406.69027777778</c:v>
                </c:pt>
                <c:pt idx="2435">
                  <c:v>41406.690972222219</c:v>
                </c:pt>
                <c:pt idx="2436">
                  <c:v>41406.691666666666</c:v>
                </c:pt>
                <c:pt idx="2437">
                  <c:v>41406.692361111112</c:v>
                </c:pt>
                <c:pt idx="2438">
                  <c:v>41406.693055555559</c:v>
                </c:pt>
                <c:pt idx="2439">
                  <c:v>41406.693749999999</c:v>
                </c:pt>
                <c:pt idx="2440">
                  <c:v>41406.694444444445</c:v>
                </c:pt>
                <c:pt idx="2441">
                  <c:v>41406.695138888892</c:v>
                </c:pt>
                <c:pt idx="2442">
                  <c:v>41406.695833333331</c:v>
                </c:pt>
                <c:pt idx="2443">
                  <c:v>41406.696527777778</c:v>
                </c:pt>
                <c:pt idx="2444">
                  <c:v>41406.697222222225</c:v>
                </c:pt>
                <c:pt idx="2445">
                  <c:v>41406.697916666664</c:v>
                </c:pt>
                <c:pt idx="2446">
                  <c:v>41406.698611111111</c:v>
                </c:pt>
                <c:pt idx="2447">
                  <c:v>41406.699305555558</c:v>
                </c:pt>
                <c:pt idx="2448">
                  <c:v>41406.699999999997</c:v>
                </c:pt>
                <c:pt idx="2449">
                  <c:v>41406.700694444444</c:v>
                </c:pt>
                <c:pt idx="2450">
                  <c:v>41406.701388888891</c:v>
                </c:pt>
                <c:pt idx="2451">
                  <c:v>41406.70208333333</c:v>
                </c:pt>
                <c:pt idx="2452">
                  <c:v>41406.702777777777</c:v>
                </c:pt>
                <c:pt idx="2453">
                  <c:v>41406.703472222223</c:v>
                </c:pt>
                <c:pt idx="2454">
                  <c:v>41406.70416666667</c:v>
                </c:pt>
                <c:pt idx="2455">
                  <c:v>41406.704861111109</c:v>
                </c:pt>
                <c:pt idx="2456">
                  <c:v>41406.705555555556</c:v>
                </c:pt>
                <c:pt idx="2457">
                  <c:v>41406.706250000003</c:v>
                </c:pt>
                <c:pt idx="2458">
                  <c:v>41406.706944444442</c:v>
                </c:pt>
                <c:pt idx="2459">
                  <c:v>41406.707638888889</c:v>
                </c:pt>
                <c:pt idx="2460">
                  <c:v>41406.708333333336</c:v>
                </c:pt>
                <c:pt idx="2461">
                  <c:v>41406.709027777775</c:v>
                </c:pt>
                <c:pt idx="2462">
                  <c:v>41406.709722222222</c:v>
                </c:pt>
                <c:pt idx="2463">
                  <c:v>41406.710416666669</c:v>
                </c:pt>
                <c:pt idx="2464">
                  <c:v>41406.711111111108</c:v>
                </c:pt>
                <c:pt idx="2465">
                  <c:v>41406.711805555555</c:v>
                </c:pt>
                <c:pt idx="2466">
                  <c:v>41406.712500000001</c:v>
                </c:pt>
                <c:pt idx="2467">
                  <c:v>41406.713194444441</c:v>
                </c:pt>
                <c:pt idx="2468">
                  <c:v>41406.713888888888</c:v>
                </c:pt>
                <c:pt idx="2469">
                  <c:v>41406.714583333334</c:v>
                </c:pt>
                <c:pt idx="2470">
                  <c:v>41406.715277777781</c:v>
                </c:pt>
                <c:pt idx="2471">
                  <c:v>41406.71597222222</c:v>
                </c:pt>
                <c:pt idx="2472">
                  <c:v>41406.716666666667</c:v>
                </c:pt>
                <c:pt idx="2473">
                  <c:v>41406.717361111114</c:v>
                </c:pt>
                <c:pt idx="2474">
                  <c:v>41406.718055555553</c:v>
                </c:pt>
                <c:pt idx="2475">
                  <c:v>41406.71875</c:v>
                </c:pt>
                <c:pt idx="2476">
                  <c:v>41406.719444444447</c:v>
                </c:pt>
                <c:pt idx="2477">
                  <c:v>41406.720138888886</c:v>
                </c:pt>
                <c:pt idx="2478">
                  <c:v>41406.720833333333</c:v>
                </c:pt>
                <c:pt idx="2479">
                  <c:v>41406.72152777778</c:v>
                </c:pt>
                <c:pt idx="2480">
                  <c:v>41406.722222222219</c:v>
                </c:pt>
                <c:pt idx="2481">
                  <c:v>41406.722916666666</c:v>
                </c:pt>
                <c:pt idx="2482">
                  <c:v>41406.723611111112</c:v>
                </c:pt>
                <c:pt idx="2483">
                  <c:v>41406.724305555559</c:v>
                </c:pt>
                <c:pt idx="2484">
                  <c:v>41406.724999999999</c:v>
                </c:pt>
                <c:pt idx="2485">
                  <c:v>41406.725694444445</c:v>
                </c:pt>
                <c:pt idx="2486">
                  <c:v>41406.726388888892</c:v>
                </c:pt>
                <c:pt idx="2487">
                  <c:v>41406.727083333331</c:v>
                </c:pt>
                <c:pt idx="2488">
                  <c:v>41406.727777777778</c:v>
                </c:pt>
                <c:pt idx="2489">
                  <c:v>41406.728472222225</c:v>
                </c:pt>
                <c:pt idx="2490">
                  <c:v>41406.729166666664</c:v>
                </c:pt>
                <c:pt idx="2491">
                  <c:v>41406.729861111111</c:v>
                </c:pt>
                <c:pt idx="2492">
                  <c:v>41406.730555555558</c:v>
                </c:pt>
                <c:pt idx="2493">
                  <c:v>41406.731249999997</c:v>
                </c:pt>
                <c:pt idx="2494">
                  <c:v>41406.731944444444</c:v>
                </c:pt>
                <c:pt idx="2495">
                  <c:v>41406.732638888891</c:v>
                </c:pt>
                <c:pt idx="2496">
                  <c:v>41406.73333333333</c:v>
                </c:pt>
                <c:pt idx="2497">
                  <c:v>41406.734027777777</c:v>
                </c:pt>
                <c:pt idx="2498">
                  <c:v>41406.734722222223</c:v>
                </c:pt>
                <c:pt idx="2499">
                  <c:v>41406.73541666667</c:v>
                </c:pt>
                <c:pt idx="2500">
                  <c:v>41406.736111111109</c:v>
                </c:pt>
                <c:pt idx="2501">
                  <c:v>41406.736805555556</c:v>
                </c:pt>
                <c:pt idx="2502">
                  <c:v>41406.737500000003</c:v>
                </c:pt>
                <c:pt idx="2503">
                  <c:v>41406.738194444442</c:v>
                </c:pt>
                <c:pt idx="2504">
                  <c:v>41406.738888888889</c:v>
                </c:pt>
                <c:pt idx="2505">
                  <c:v>41406.739583333336</c:v>
                </c:pt>
                <c:pt idx="2506">
                  <c:v>41406.740277777775</c:v>
                </c:pt>
                <c:pt idx="2507">
                  <c:v>41406.740972222222</c:v>
                </c:pt>
                <c:pt idx="2508">
                  <c:v>41406.741666666669</c:v>
                </c:pt>
                <c:pt idx="2509">
                  <c:v>41406.742361111108</c:v>
                </c:pt>
                <c:pt idx="2510">
                  <c:v>41406.743055555555</c:v>
                </c:pt>
                <c:pt idx="2511">
                  <c:v>41406.743750000001</c:v>
                </c:pt>
                <c:pt idx="2512">
                  <c:v>41406.744444444441</c:v>
                </c:pt>
                <c:pt idx="2513">
                  <c:v>41406.745138888888</c:v>
                </c:pt>
                <c:pt idx="2514">
                  <c:v>41406.745833333334</c:v>
                </c:pt>
                <c:pt idx="2515">
                  <c:v>41406.746527777781</c:v>
                </c:pt>
                <c:pt idx="2516">
                  <c:v>41406.74722222222</c:v>
                </c:pt>
                <c:pt idx="2517">
                  <c:v>41406.747916666667</c:v>
                </c:pt>
                <c:pt idx="2518">
                  <c:v>41406.748611111114</c:v>
                </c:pt>
                <c:pt idx="2519">
                  <c:v>41406.749305555553</c:v>
                </c:pt>
                <c:pt idx="2520">
                  <c:v>41406.75</c:v>
                </c:pt>
                <c:pt idx="2521">
                  <c:v>41406.750694444447</c:v>
                </c:pt>
                <c:pt idx="2522">
                  <c:v>41406.751388888886</c:v>
                </c:pt>
                <c:pt idx="2523">
                  <c:v>41406.752083333333</c:v>
                </c:pt>
                <c:pt idx="2524">
                  <c:v>41406.75277777778</c:v>
                </c:pt>
                <c:pt idx="2525">
                  <c:v>41406.753472222219</c:v>
                </c:pt>
                <c:pt idx="2526">
                  <c:v>41406.754166666666</c:v>
                </c:pt>
                <c:pt idx="2527">
                  <c:v>41406.754861111112</c:v>
                </c:pt>
                <c:pt idx="2528">
                  <c:v>41406.755555555559</c:v>
                </c:pt>
                <c:pt idx="2529">
                  <c:v>41406.756249999999</c:v>
                </c:pt>
                <c:pt idx="2530">
                  <c:v>41406.756944444445</c:v>
                </c:pt>
                <c:pt idx="2531">
                  <c:v>41406.757638888892</c:v>
                </c:pt>
                <c:pt idx="2532">
                  <c:v>41406.758333333331</c:v>
                </c:pt>
                <c:pt idx="2533">
                  <c:v>41406.759027777778</c:v>
                </c:pt>
                <c:pt idx="2534">
                  <c:v>41406.759722222225</c:v>
                </c:pt>
                <c:pt idx="2535">
                  <c:v>41406.760416666664</c:v>
                </c:pt>
                <c:pt idx="2536">
                  <c:v>41406.761111111111</c:v>
                </c:pt>
                <c:pt idx="2537">
                  <c:v>41406.761805555558</c:v>
                </c:pt>
                <c:pt idx="2538">
                  <c:v>41406.762499999997</c:v>
                </c:pt>
                <c:pt idx="2539">
                  <c:v>41406.763194444444</c:v>
                </c:pt>
                <c:pt idx="2540">
                  <c:v>41406.763888888891</c:v>
                </c:pt>
                <c:pt idx="2541">
                  <c:v>41406.76458333333</c:v>
                </c:pt>
                <c:pt idx="2542">
                  <c:v>41406.765277777777</c:v>
                </c:pt>
                <c:pt idx="2543">
                  <c:v>41406.765972222223</c:v>
                </c:pt>
                <c:pt idx="2544">
                  <c:v>41406.76666666667</c:v>
                </c:pt>
                <c:pt idx="2545">
                  <c:v>41406.767361111109</c:v>
                </c:pt>
                <c:pt idx="2546">
                  <c:v>41406.768055555556</c:v>
                </c:pt>
                <c:pt idx="2547">
                  <c:v>41406.768750000003</c:v>
                </c:pt>
                <c:pt idx="2548">
                  <c:v>41406.769444444442</c:v>
                </c:pt>
                <c:pt idx="2549">
                  <c:v>41406.770138888889</c:v>
                </c:pt>
                <c:pt idx="2550">
                  <c:v>41406.770833333336</c:v>
                </c:pt>
                <c:pt idx="2551">
                  <c:v>41406.771527777775</c:v>
                </c:pt>
                <c:pt idx="2552">
                  <c:v>41406.772222222222</c:v>
                </c:pt>
                <c:pt idx="2553">
                  <c:v>41406.772916666669</c:v>
                </c:pt>
                <c:pt idx="2554">
                  <c:v>41406.773611111108</c:v>
                </c:pt>
                <c:pt idx="2555">
                  <c:v>41406.774305555555</c:v>
                </c:pt>
                <c:pt idx="2556">
                  <c:v>41406.775000000001</c:v>
                </c:pt>
                <c:pt idx="2557">
                  <c:v>41406.775694444441</c:v>
                </c:pt>
                <c:pt idx="2558">
                  <c:v>41406.776388888888</c:v>
                </c:pt>
                <c:pt idx="2559">
                  <c:v>41406.777083333334</c:v>
                </c:pt>
                <c:pt idx="2560">
                  <c:v>41406.777777777781</c:v>
                </c:pt>
                <c:pt idx="2561">
                  <c:v>41406.77847222222</c:v>
                </c:pt>
                <c:pt idx="2562">
                  <c:v>41406.779166666667</c:v>
                </c:pt>
                <c:pt idx="2563">
                  <c:v>41406.779861111114</c:v>
                </c:pt>
                <c:pt idx="2564">
                  <c:v>41406.780555555553</c:v>
                </c:pt>
                <c:pt idx="2565">
                  <c:v>41406.78125</c:v>
                </c:pt>
                <c:pt idx="2566">
                  <c:v>41406.781944444447</c:v>
                </c:pt>
                <c:pt idx="2567">
                  <c:v>41406.782638888886</c:v>
                </c:pt>
                <c:pt idx="2568">
                  <c:v>41406.783333333333</c:v>
                </c:pt>
                <c:pt idx="2569">
                  <c:v>41406.78402777778</c:v>
                </c:pt>
                <c:pt idx="2570">
                  <c:v>41406.784722222219</c:v>
                </c:pt>
                <c:pt idx="2571">
                  <c:v>41406.785416666666</c:v>
                </c:pt>
                <c:pt idx="2572">
                  <c:v>41406.786111111112</c:v>
                </c:pt>
                <c:pt idx="2573">
                  <c:v>41406.786805555559</c:v>
                </c:pt>
                <c:pt idx="2574">
                  <c:v>41406.787499999999</c:v>
                </c:pt>
                <c:pt idx="2575">
                  <c:v>41406.788194444445</c:v>
                </c:pt>
                <c:pt idx="2576">
                  <c:v>41406.788888888892</c:v>
                </c:pt>
                <c:pt idx="2577">
                  <c:v>41406.789583333331</c:v>
                </c:pt>
                <c:pt idx="2578">
                  <c:v>41406.790277777778</c:v>
                </c:pt>
                <c:pt idx="2579">
                  <c:v>41406.790972222225</c:v>
                </c:pt>
                <c:pt idx="2580">
                  <c:v>41406.791666666664</c:v>
                </c:pt>
                <c:pt idx="2581">
                  <c:v>41406.792361111111</c:v>
                </c:pt>
                <c:pt idx="2582">
                  <c:v>41406.793055555558</c:v>
                </c:pt>
                <c:pt idx="2583">
                  <c:v>41406.793749999997</c:v>
                </c:pt>
                <c:pt idx="2584">
                  <c:v>41406.794444444444</c:v>
                </c:pt>
                <c:pt idx="2585">
                  <c:v>41406.795138888891</c:v>
                </c:pt>
                <c:pt idx="2586">
                  <c:v>41406.79583333333</c:v>
                </c:pt>
                <c:pt idx="2587">
                  <c:v>41406.796527777777</c:v>
                </c:pt>
                <c:pt idx="2588">
                  <c:v>41406.797222222223</c:v>
                </c:pt>
                <c:pt idx="2589">
                  <c:v>41406.79791666667</c:v>
                </c:pt>
                <c:pt idx="2590">
                  <c:v>41406.798611111109</c:v>
                </c:pt>
                <c:pt idx="2591">
                  <c:v>41406.799305555556</c:v>
                </c:pt>
                <c:pt idx="2592">
                  <c:v>41406.800000000003</c:v>
                </c:pt>
                <c:pt idx="2593">
                  <c:v>41406.800694444442</c:v>
                </c:pt>
                <c:pt idx="2594">
                  <c:v>41406.801388888889</c:v>
                </c:pt>
                <c:pt idx="2595">
                  <c:v>41406.802083333336</c:v>
                </c:pt>
                <c:pt idx="2596">
                  <c:v>41406.802777777775</c:v>
                </c:pt>
                <c:pt idx="2597">
                  <c:v>41406.803472222222</c:v>
                </c:pt>
                <c:pt idx="2598">
                  <c:v>41406.804166666669</c:v>
                </c:pt>
                <c:pt idx="2599">
                  <c:v>41406.804861111108</c:v>
                </c:pt>
                <c:pt idx="2600">
                  <c:v>41406.805555555555</c:v>
                </c:pt>
                <c:pt idx="2601">
                  <c:v>41406.806250000001</c:v>
                </c:pt>
                <c:pt idx="2602">
                  <c:v>41406.806944444441</c:v>
                </c:pt>
                <c:pt idx="2603">
                  <c:v>41406.807638888888</c:v>
                </c:pt>
                <c:pt idx="2604">
                  <c:v>41406.808333333334</c:v>
                </c:pt>
                <c:pt idx="2605">
                  <c:v>41406.809027777781</c:v>
                </c:pt>
                <c:pt idx="2606">
                  <c:v>41406.80972222222</c:v>
                </c:pt>
                <c:pt idx="2607">
                  <c:v>41406.810416666667</c:v>
                </c:pt>
                <c:pt idx="2608">
                  <c:v>41406.811111111114</c:v>
                </c:pt>
                <c:pt idx="2609">
                  <c:v>41406.811805555553</c:v>
                </c:pt>
                <c:pt idx="2610">
                  <c:v>41406.8125</c:v>
                </c:pt>
                <c:pt idx="2611">
                  <c:v>41406.813194444447</c:v>
                </c:pt>
                <c:pt idx="2612">
                  <c:v>41406.813888888886</c:v>
                </c:pt>
                <c:pt idx="2613">
                  <c:v>41406.814583333333</c:v>
                </c:pt>
                <c:pt idx="2614">
                  <c:v>41406.81527777778</c:v>
                </c:pt>
                <c:pt idx="2615">
                  <c:v>41406.815972222219</c:v>
                </c:pt>
                <c:pt idx="2616">
                  <c:v>41406.816666666666</c:v>
                </c:pt>
                <c:pt idx="2617">
                  <c:v>41406.817361111112</c:v>
                </c:pt>
                <c:pt idx="2618">
                  <c:v>41406.818055555559</c:v>
                </c:pt>
                <c:pt idx="2619">
                  <c:v>41406.818749999999</c:v>
                </c:pt>
                <c:pt idx="2620">
                  <c:v>41406.819444444445</c:v>
                </c:pt>
                <c:pt idx="2621">
                  <c:v>41406.820138888892</c:v>
                </c:pt>
                <c:pt idx="2622">
                  <c:v>41406.820833333331</c:v>
                </c:pt>
                <c:pt idx="2623">
                  <c:v>41406.821527777778</c:v>
                </c:pt>
                <c:pt idx="2624">
                  <c:v>41406.822222222225</c:v>
                </c:pt>
                <c:pt idx="2625">
                  <c:v>41406.822916666664</c:v>
                </c:pt>
                <c:pt idx="2626">
                  <c:v>41406.823611111111</c:v>
                </c:pt>
                <c:pt idx="2627">
                  <c:v>41406.824305555558</c:v>
                </c:pt>
                <c:pt idx="2628">
                  <c:v>41406.824999999997</c:v>
                </c:pt>
                <c:pt idx="2629">
                  <c:v>41406.825694444444</c:v>
                </c:pt>
                <c:pt idx="2630">
                  <c:v>41406.826388888891</c:v>
                </c:pt>
                <c:pt idx="2631">
                  <c:v>41406.82708333333</c:v>
                </c:pt>
                <c:pt idx="2632">
                  <c:v>41406.827777777777</c:v>
                </c:pt>
                <c:pt idx="2633">
                  <c:v>41406.828472222223</c:v>
                </c:pt>
                <c:pt idx="2634">
                  <c:v>41406.82916666667</c:v>
                </c:pt>
                <c:pt idx="2635">
                  <c:v>41406.829861111109</c:v>
                </c:pt>
                <c:pt idx="2636">
                  <c:v>41406.830555555556</c:v>
                </c:pt>
                <c:pt idx="2637">
                  <c:v>41406.831250000003</c:v>
                </c:pt>
                <c:pt idx="2638">
                  <c:v>41406.831944444442</c:v>
                </c:pt>
                <c:pt idx="2639">
                  <c:v>41406.832638888889</c:v>
                </c:pt>
                <c:pt idx="2640">
                  <c:v>41406.833333333336</c:v>
                </c:pt>
                <c:pt idx="2641">
                  <c:v>41406.834027777775</c:v>
                </c:pt>
                <c:pt idx="2642">
                  <c:v>41406.834722222222</c:v>
                </c:pt>
                <c:pt idx="2643">
                  <c:v>41406.835416666669</c:v>
                </c:pt>
                <c:pt idx="2644">
                  <c:v>41406.836111111108</c:v>
                </c:pt>
                <c:pt idx="2645">
                  <c:v>41406.836805555555</c:v>
                </c:pt>
                <c:pt idx="2646">
                  <c:v>41406.837500000001</c:v>
                </c:pt>
                <c:pt idx="2647">
                  <c:v>41406.838194444441</c:v>
                </c:pt>
                <c:pt idx="2648">
                  <c:v>41406.838888888888</c:v>
                </c:pt>
                <c:pt idx="2649">
                  <c:v>41406.839583333334</c:v>
                </c:pt>
                <c:pt idx="2650">
                  <c:v>41406.840277777781</c:v>
                </c:pt>
                <c:pt idx="2651">
                  <c:v>41406.84097222222</c:v>
                </c:pt>
                <c:pt idx="2652">
                  <c:v>41406.841666666667</c:v>
                </c:pt>
                <c:pt idx="2653">
                  <c:v>41406.842361111114</c:v>
                </c:pt>
                <c:pt idx="2654">
                  <c:v>41406.843055555553</c:v>
                </c:pt>
                <c:pt idx="2655">
                  <c:v>41406.84375</c:v>
                </c:pt>
                <c:pt idx="2656">
                  <c:v>41406.844444444447</c:v>
                </c:pt>
                <c:pt idx="2657">
                  <c:v>41406.845138888886</c:v>
                </c:pt>
                <c:pt idx="2658">
                  <c:v>41406.845833333333</c:v>
                </c:pt>
                <c:pt idx="2659">
                  <c:v>41406.84652777778</c:v>
                </c:pt>
                <c:pt idx="2660">
                  <c:v>41406.847222222219</c:v>
                </c:pt>
                <c:pt idx="2661">
                  <c:v>41406.847916666666</c:v>
                </c:pt>
                <c:pt idx="2662">
                  <c:v>41406.848611111112</c:v>
                </c:pt>
                <c:pt idx="2663">
                  <c:v>41406.849305555559</c:v>
                </c:pt>
                <c:pt idx="2664">
                  <c:v>41406.85</c:v>
                </c:pt>
                <c:pt idx="2665">
                  <c:v>41406.850694444445</c:v>
                </c:pt>
                <c:pt idx="2666">
                  <c:v>41406.851388888892</c:v>
                </c:pt>
                <c:pt idx="2667">
                  <c:v>41406.852083333331</c:v>
                </c:pt>
                <c:pt idx="2668">
                  <c:v>41406.852777777778</c:v>
                </c:pt>
                <c:pt idx="2669">
                  <c:v>41406.853472222225</c:v>
                </c:pt>
                <c:pt idx="2670">
                  <c:v>41406.854166666664</c:v>
                </c:pt>
                <c:pt idx="2671">
                  <c:v>41406.854861111111</c:v>
                </c:pt>
                <c:pt idx="2672">
                  <c:v>41406.855555555558</c:v>
                </c:pt>
                <c:pt idx="2673">
                  <c:v>41406.856249999997</c:v>
                </c:pt>
                <c:pt idx="2674">
                  <c:v>41406.856944444444</c:v>
                </c:pt>
                <c:pt idx="2675">
                  <c:v>41406.857638888891</c:v>
                </c:pt>
                <c:pt idx="2676">
                  <c:v>41406.85833333333</c:v>
                </c:pt>
                <c:pt idx="2677">
                  <c:v>41406.859027777777</c:v>
                </c:pt>
                <c:pt idx="2678">
                  <c:v>41406.859722222223</c:v>
                </c:pt>
                <c:pt idx="2679">
                  <c:v>41406.86041666667</c:v>
                </c:pt>
                <c:pt idx="2680">
                  <c:v>41406.861111111109</c:v>
                </c:pt>
                <c:pt idx="2681">
                  <c:v>41406.861805555556</c:v>
                </c:pt>
                <c:pt idx="2682">
                  <c:v>41406.862500000003</c:v>
                </c:pt>
                <c:pt idx="2683">
                  <c:v>41406.863194444442</c:v>
                </c:pt>
                <c:pt idx="2684">
                  <c:v>41406.863888888889</c:v>
                </c:pt>
                <c:pt idx="2685">
                  <c:v>41406.864583333336</c:v>
                </c:pt>
                <c:pt idx="2686">
                  <c:v>41406.865277777775</c:v>
                </c:pt>
                <c:pt idx="2687">
                  <c:v>41406.865972222222</c:v>
                </c:pt>
                <c:pt idx="2688">
                  <c:v>41406.866666666669</c:v>
                </c:pt>
                <c:pt idx="2689">
                  <c:v>41406.867361111108</c:v>
                </c:pt>
                <c:pt idx="2690">
                  <c:v>41406.868055555555</c:v>
                </c:pt>
                <c:pt idx="2691">
                  <c:v>41406.868750000001</c:v>
                </c:pt>
                <c:pt idx="2692">
                  <c:v>41406.869444444441</c:v>
                </c:pt>
                <c:pt idx="2693">
                  <c:v>41406.870138888888</c:v>
                </c:pt>
                <c:pt idx="2694">
                  <c:v>41406.870833333334</c:v>
                </c:pt>
                <c:pt idx="2695">
                  <c:v>41406.871527777781</c:v>
                </c:pt>
                <c:pt idx="2696">
                  <c:v>41406.87222222222</c:v>
                </c:pt>
                <c:pt idx="2697">
                  <c:v>41406.872916666667</c:v>
                </c:pt>
                <c:pt idx="2698">
                  <c:v>41406.873611111114</c:v>
                </c:pt>
                <c:pt idx="2699">
                  <c:v>41406.874305555553</c:v>
                </c:pt>
                <c:pt idx="2700">
                  <c:v>41406.875</c:v>
                </c:pt>
                <c:pt idx="2701">
                  <c:v>41406.875694444447</c:v>
                </c:pt>
                <c:pt idx="2702">
                  <c:v>41406.876388888886</c:v>
                </c:pt>
                <c:pt idx="2703">
                  <c:v>41406.877083333333</c:v>
                </c:pt>
                <c:pt idx="2704">
                  <c:v>41406.87777777778</c:v>
                </c:pt>
                <c:pt idx="2705">
                  <c:v>41406.878472222219</c:v>
                </c:pt>
                <c:pt idx="2706">
                  <c:v>41406.879166666666</c:v>
                </c:pt>
                <c:pt idx="2707">
                  <c:v>41406.879861111112</c:v>
                </c:pt>
                <c:pt idx="2708">
                  <c:v>41406.880555555559</c:v>
                </c:pt>
                <c:pt idx="2709">
                  <c:v>41406.881249999999</c:v>
                </c:pt>
                <c:pt idx="2710">
                  <c:v>41406.881944444445</c:v>
                </c:pt>
                <c:pt idx="2711">
                  <c:v>41406.882638888892</c:v>
                </c:pt>
                <c:pt idx="2712">
                  <c:v>41406.883333333331</c:v>
                </c:pt>
                <c:pt idx="2713">
                  <c:v>41406.884027777778</c:v>
                </c:pt>
                <c:pt idx="2714">
                  <c:v>41406.884722222225</c:v>
                </c:pt>
                <c:pt idx="2715">
                  <c:v>41406.885416666664</c:v>
                </c:pt>
                <c:pt idx="2716">
                  <c:v>41406.886111111111</c:v>
                </c:pt>
                <c:pt idx="2717">
                  <c:v>41406.886805555558</c:v>
                </c:pt>
                <c:pt idx="2718">
                  <c:v>41406.887499999997</c:v>
                </c:pt>
                <c:pt idx="2719">
                  <c:v>41406.888194444444</c:v>
                </c:pt>
                <c:pt idx="2720">
                  <c:v>41406.888888888891</c:v>
                </c:pt>
                <c:pt idx="2721">
                  <c:v>41406.88958333333</c:v>
                </c:pt>
                <c:pt idx="2722">
                  <c:v>41406.890277777777</c:v>
                </c:pt>
                <c:pt idx="2723">
                  <c:v>41406.890972222223</c:v>
                </c:pt>
                <c:pt idx="2724">
                  <c:v>41406.89166666667</c:v>
                </c:pt>
                <c:pt idx="2725">
                  <c:v>41406.892361111109</c:v>
                </c:pt>
                <c:pt idx="2726">
                  <c:v>41406.893055555556</c:v>
                </c:pt>
                <c:pt idx="2727">
                  <c:v>41406.893750000003</c:v>
                </c:pt>
                <c:pt idx="2728">
                  <c:v>41406.894444444442</c:v>
                </c:pt>
                <c:pt idx="2729">
                  <c:v>41406.895138888889</c:v>
                </c:pt>
                <c:pt idx="2730">
                  <c:v>41406.895833333336</c:v>
                </c:pt>
                <c:pt idx="2731">
                  <c:v>41406.896527777775</c:v>
                </c:pt>
                <c:pt idx="2732">
                  <c:v>41406.897222222222</c:v>
                </c:pt>
                <c:pt idx="2733">
                  <c:v>41406.897916666669</c:v>
                </c:pt>
                <c:pt idx="2734">
                  <c:v>41406.898611111108</c:v>
                </c:pt>
                <c:pt idx="2735">
                  <c:v>41406.899305555555</c:v>
                </c:pt>
                <c:pt idx="2736">
                  <c:v>41406.9</c:v>
                </c:pt>
                <c:pt idx="2737">
                  <c:v>41406.900694444441</c:v>
                </c:pt>
                <c:pt idx="2738">
                  <c:v>41406.901388888888</c:v>
                </c:pt>
                <c:pt idx="2739">
                  <c:v>41406.902083333334</c:v>
                </c:pt>
                <c:pt idx="2740">
                  <c:v>41406.902777777781</c:v>
                </c:pt>
                <c:pt idx="2741">
                  <c:v>41406.90347222222</c:v>
                </c:pt>
                <c:pt idx="2742">
                  <c:v>41406.904166666667</c:v>
                </c:pt>
                <c:pt idx="2743">
                  <c:v>41406.904861111114</c:v>
                </c:pt>
                <c:pt idx="2744">
                  <c:v>41406.905555555553</c:v>
                </c:pt>
                <c:pt idx="2745">
                  <c:v>41406.90625</c:v>
                </c:pt>
                <c:pt idx="2746">
                  <c:v>41406.906944444447</c:v>
                </c:pt>
                <c:pt idx="2747">
                  <c:v>41406.907638888886</c:v>
                </c:pt>
                <c:pt idx="2748">
                  <c:v>41406.908333333333</c:v>
                </c:pt>
                <c:pt idx="2749">
                  <c:v>41406.90902777778</c:v>
                </c:pt>
                <c:pt idx="2750">
                  <c:v>41406.909722222219</c:v>
                </c:pt>
                <c:pt idx="2751">
                  <c:v>41406.910416666666</c:v>
                </c:pt>
                <c:pt idx="2752">
                  <c:v>41406.911111111112</c:v>
                </c:pt>
                <c:pt idx="2753">
                  <c:v>41406.911805555559</c:v>
                </c:pt>
                <c:pt idx="2754">
                  <c:v>41406.912499999999</c:v>
                </c:pt>
                <c:pt idx="2755">
                  <c:v>41406.913194444445</c:v>
                </c:pt>
                <c:pt idx="2756">
                  <c:v>41406.913888888892</c:v>
                </c:pt>
                <c:pt idx="2757">
                  <c:v>41406.914583333331</c:v>
                </c:pt>
                <c:pt idx="2758">
                  <c:v>41406.915277777778</c:v>
                </c:pt>
                <c:pt idx="2759">
                  <c:v>41406.915972222225</c:v>
                </c:pt>
                <c:pt idx="2760">
                  <c:v>41406.916666666664</c:v>
                </c:pt>
                <c:pt idx="2761">
                  <c:v>41406.917361111111</c:v>
                </c:pt>
                <c:pt idx="2762">
                  <c:v>41406.918055555558</c:v>
                </c:pt>
                <c:pt idx="2763">
                  <c:v>41406.918749999997</c:v>
                </c:pt>
                <c:pt idx="2764">
                  <c:v>41406.919444444444</c:v>
                </c:pt>
                <c:pt idx="2765">
                  <c:v>41406.920138888891</c:v>
                </c:pt>
                <c:pt idx="2766">
                  <c:v>41406.92083333333</c:v>
                </c:pt>
                <c:pt idx="2767">
                  <c:v>41406.921527777777</c:v>
                </c:pt>
                <c:pt idx="2768">
                  <c:v>41406.922222222223</c:v>
                </c:pt>
                <c:pt idx="2769">
                  <c:v>41406.92291666667</c:v>
                </c:pt>
                <c:pt idx="2770">
                  <c:v>41406.923611111109</c:v>
                </c:pt>
                <c:pt idx="2771">
                  <c:v>41406.924305555556</c:v>
                </c:pt>
                <c:pt idx="2772">
                  <c:v>41406.925000000003</c:v>
                </c:pt>
                <c:pt idx="2773">
                  <c:v>41406.925694444442</c:v>
                </c:pt>
                <c:pt idx="2774">
                  <c:v>41406.926388888889</c:v>
                </c:pt>
                <c:pt idx="2775">
                  <c:v>41406.927083333336</c:v>
                </c:pt>
                <c:pt idx="2776">
                  <c:v>41406.927777777775</c:v>
                </c:pt>
                <c:pt idx="2777">
                  <c:v>41406.928472222222</c:v>
                </c:pt>
                <c:pt idx="2778">
                  <c:v>41406.929166666669</c:v>
                </c:pt>
                <c:pt idx="2779">
                  <c:v>41406.929861111108</c:v>
                </c:pt>
                <c:pt idx="2780">
                  <c:v>41406.930555555555</c:v>
                </c:pt>
                <c:pt idx="2781">
                  <c:v>41406.931250000001</c:v>
                </c:pt>
                <c:pt idx="2782">
                  <c:v>41406.931944444441</c:v>
                </c:pt>
                <c:pt idx="2783">
                  <c:v>41406.932638888888</c:v>
                </c:pt>
                <c:pt idx="2784">
                  <c:v>41406.933333333334</c:v>
                </c:pt>
                <c:pt idx="2785">
                  <c:v>41406.934027777781</c:v>
                </c:pt>
                <c:pt idx="2786">
                  <c:v>41406.93472222222</c:v>
                </c:pt>
                <c:pt idx="2787">
                  <c:v>41406.935416666667</c:v>
                </c:pt>
                <c:pt idx="2788">
                  <c:v>41406.936111111114</c:v>
                </c:pt>
                <c:pt idx="2789">
                  <c:v>41406.936805555553</c:v>
                </c:pt>
                <c:pt idx="2790">
                  <c:v>41406.9375</c:v>
                </c:pt>
                <c:pt idx="2791">
                  <c:v>41406.938194444447</c:v>
                </c:pt>
                <c:pt idx="2792">
                  <c:v>41406.938888888886</c:v>
                </c:pt>
                <c:pt idx="2793">
                  <c:v>41406.939583333333</c:v>
                </c:pt>
                <c:pt idx="2794">
                  <c:v>41406.94027777778</c:v>
                </c:pt>
                <c:pt idx="2795">
                  <c:v>41406.940972222219</c:v>
                </c:pt>
                <c:pt idx="2796">
                  <c:v>41406.941666666666</c:v>
                </c:pt>
                <c:pt idx="2797">
                  <c:v>41406.942361111112</c:v>
                </c:pt>
                <c:pt idx="2798">
                  <c:v>41406.943055555559</c:v>
                </c:pt>
                <c:pt idx="2799">
                  <c:v>41406.943749999999</c:v>
                </c:pt>
                <c:pt idx="2800">
                  <c:v>41406.944444444445</c:v>
                </c:pt>
                <c:pt idx="2801">
                  <c:v>41406.945138888892</c:v>
                </c:pt>
                <c:pt idx="2802">
                  <c:v>41406.945833333331</c:v>
                </c:pt>
                <c:pt idx="2803">
                  <c:v>41406.946527777778</c:v>
                </c:pt>
                <c:pt idx="2804">
                  <c:v>41406.947222222225</c:v>
                </c:pt>
                <c:pt idx="2805">
                  <c:v>41406.947916666664</c:v>
                </c:pt>
                <c:pt idx="2806">
                  <c:v>41406.948611111111</c:v>
                </c:pt>
                <c:pt idx="2807">
                  <c:v>41406.949305555558</c:v>
                </c:pt>
                <c:pt idx="2808">
                  <c:v>41406.949999999997</c:v>
                </c:pt>
                <c:pt idx="2809">
                  <c:v>41406.950694444444</c:v>
                </c:pt>
                <c:pt idx="2810">
                  <c:v>41406.951388888891</c:v>
                </c:pt>
                <c:pt idx="2811">
                  <c:v>41406.95208333333</c:v>
                </c:pt>
                <c:pt idx="2812">
                  <c:v>41406.952777777777</c:v>
                </c:pt>
                <c:pt idx="2813">
                  <c:v>41406.953472222223</c:v>
                </c:pt>
                <c:pt idx="2814">
                  <c:v>41406.95416666667</c:v>
                </c:pt>
                <c:pt idx="2815">
                  <c:v>41406.954861111109</c:v>
                </c:pt>
                <c:pt idx="2816">
                  <c:v>41406.955555555556</c:v>
                </c:pt>
                <c:pt idx="2817">
                  <c:v>41406.956250000003</c:v>
                </c:pt>
                <c:pt idx="2818">
                  <c:v>41406.956944444442</c:v>
                </c:pt>
                <c:pt idx="2819">
                  <c:v>41406.957638888889</c:v>
                </c:pt>
                <c:pt idx="2820">
                  <c:v>41406.958333333336</c:v>
                </c:pt>
                <c:pt idx="2821">
                  <c:v>41406.959027777775</c:v>
                </c:pt>
                <c:pt idx="2822">
                  <c:v>41406.959722222222</c:v>
                </c:pt>
                <c:pt idx="2823">
                  <c:v>41406.960416666669</c:v>
                </c:pt>
                <c:pt idx="2824">
                  <c:v>41406.961111111108</c:v>
                </c:pt>
                <c:pt idx="2825">
                  <c:v>41406.961805555555</c:v>
                </c:pt>
                <c:pt idx="2826">
                  <c:v>41406.962500000001</c:v>
                </c:pt>
                <c:pt idx="2827">
                  <c:v>41406.963194444441</c:v>
                </c:pt>
                <c:pt idx="2828">
                  <c:v>41406.963888888888</c:v>
                </c:pt>
                <c:pt idx="2829">
                  <c:v>41406.964583333334</c:v>
                </c:pt>
                <c:pt idx="2830">
                  <c:v>41406.965277777781</c:v>
                </c:pt>
                <c:pt idx="2831">
                  <c:v>41406.96597222222</c:v>
                </c:pt>
                <c:pt idx="2832">
                  <c:v>41406.966666666667</c:v>
                </c:pt>
                <c:pt idx="2833">
                  <c:v>41406.967361111114</c:v>
                </c:pt>
                <c:pt idx="2834">
                  <c:v>41406.968055555553</c:v>
                </c:pt>
                <c:pt idx="2835">
                  <c:v>41406.96875</c:v>
                </c:pt>
                <c:pt idx="2836">
                  <c:v>41406.969444444447</c:v>
                </c:pt>
                <c:pt idx="2837">
                  <c:v>41406.970138888886</c:v>
                </c:pt>
                <c:pt idx="2838">
                  <c:v>41406.970833333333</c:v>
                </c:pt>
                <c:pt idx="2839">
                  <c:v>41406.97152777778</c:v>
                </c:pt>
                <c:pt idx="2840">
                  <c:v>41406.972222222219</c:v>
                </c:pt>
                <c:pt idx="2841">
                  <c:v>41406.972916666666</c:v>
                </c:pt>
                <c:pt idx="2842">
                  <c:v>41406.973611111112</c:v>
                </c:pt>
                <c:pt idx="2843">
                  <c:v>41406.974305555559</c:v>
                </c:pt>
                <c:pt idx="2844">
                  <c:v>41406.974999999999</c:v>
                </c:pt>
                <c:pt idx="2845">
                  <c:v>41406.975694444445</c:v>
                </c:pt>
                <c:pt idx="2846">
                  <c:v>41406.976388888892</c:v>
                </c:pt>
                <c:pt idx="2847">
                  <c:v>41406.977083333331</c:v>
                </c:pt>
                <c:pt idx="2848">
                  <c:v>41406.977777777778</c:v>
                </c:pt>
                <c:pt idx="2849">
                  <c:v>41406.978472222225</c:v>
                </c:pt>
                <c:pt idx="2850">
                  <c:v>41406.979166666664</c:v>
                </c:pt>
                <c:pt idx="2851">
                  <c:v>41406.979861111111</c:v>
                </c:pt>
                <c:pt idx="2852">
                  <c:v>41406.980555555558</c:v>
                </c:pt>
                <c:pt idx="2853">
                  <c:v>41406.981249999997</c:v>
                </c:pt>
                <c:pt idx="2854">
                  <c:v>41406.981944444444</c:v>
                </c:pt>
                <c:pt idx="2855">
                  <c:v>41406.982638888891</c:v>
                </c:pt>
                <c:pt idx="2856">
                  <c:v>41406.98333333333</c:v>
                </c:pt>
                <c:pt idx="2857">
                  <c:v>41406.984027777777</c:v>
                </c:pt>
                <c:pt idx="2858">
                  <c:v>41406.984722222223</c:v>
                </c:pt>
                <c:pt idx="2859">
                  <c:v>41406.98541666667</c:v>
                </c:pt>
                <c:pt idx="2860">
                  <c:v>41406.986111111109</c:v>
                </c:pt>
                <c:pt idx="2861">
                  <c:v>41406.986805555556</c:v>
                </c:pt>
                <c:pt idx="2862">
                  <c:v>41406.987500000003</c:v>
                </c:pt>
                <c:pt idx="2863">
                  <c:v>41406.988194444442</c:v>
                </c:pt>
                <c:pt idx="2864">
                  <c:v>41406.988888888889</c:v>
                </c:pt>
                <c:pt idx="2865">
                  <c:v>41406.989583333336</c:v>
                </c:pt>
                <c:pt idx="2866">
                  <c:v>41406.990277777775</c:v>
                </c:pt>
                <c:pt idx="2867">
                  <c:v>41406.990972222222</c:v>
                </c:pt>
                <c:pt idx="2868">
                  <c:v>41406.991666666669</c:v>
                </c:pt>
                <c:pt idx="2869">
                  <c:v>41406.992361111108</c:v>
                </c:pt>
                <c:pt idx="2870">
                  <c:v>41406.993055555555</c:v>
                </c:pt>
                <c:pt idx="2871">
                  <c:v>41406.993750000001</c:v>
                </c:pt>
                <c:pt idx="2872">
                  <c:v>41406.994444444441</c:v>
                </c:pt>
                <c:pt idx="2873">
                  <c:v>41406.995138888888</c:v>
                </c:pt>
                <c:pt idx="2874">
                  <c:v>41406.995833333334</c:v>
                </c:pt>
                <c:pt idx="2875">
                  <c:v>41406.996527777781</c:v>
                </c:pt>
                <c:pt idx="2876">
                  <c:v>41406.99722222222</c:v>
                </c:pt>
                <c:pt idx="2877">
                  <c:v>41406.997916666667</c:v>
                </c:pt>
                <c:pt idx="2878">
                  <c:v>41406.998611111114</c:v>
                </c:pt>
                <c:pt idx="2879">
                  <c:v>41406.999305555553</c:v>
                </c:pt>
                <c:pt idx="2880">
                  <c:v>41407</c:v>
                </c:pt>
                <c:pt idx="2881">
                  <c:v>41407.000694444447</c:v>
                </c:pt>
                <c:pt idx="2882">
                  <c:v>41407.001388888886</c:v>
                </c:pt>
                <c:pt idx="2883">
                  <c:v>41407.002083333333</c:v>
                </c:pt>
                <c:pt idx="2884">
                  <c:v>41407.00277777778</c:v>
                </c:pt>
                <c:pt idx="2885">
                  <c:v>41407.003472222219</c:v>
                </c:pt>
                <c:pt idx="2886">
                  <c:v>41407.004166666666</c:v>
                </c:pt>
                <c:pt idx="2887">
                  <c:v>41407.004861111112</c:v>
                </c:pt>
                <c:pt idx="2888">
                  <c:v>41407.005555555559</c:v>
                </c:pt>
                <c:pt idx="2889">
                  <c:v>41407.006249999999</c:v>
                </c:pt>
                <c:pt idx="2890">
                  <c:v>41407.006944444445</c:v>
                </c:pt>
                <c:pt idx="2891">
                  <c:v>41407.007638888892</c:v>
                </c:pt>
                <c:pt idx="2892">
                  <c:v>41407.008333333331</c:v>
                </c:pt>
                <c:pt idx="2893">
                  <c:v>41407.009027777778</c:v>
                </c:pt>
                <c:pt idx="2894">
                  <c:v>41407.009722222225</c:v>
                </c:pt>
                <c:pt idx="2895">
                  <c:v>41407.010416666664</c:v>
                </c:pt>
                <c:pt idx="2896">
                  <c:v>41407.011111111111</c:v>
                </c:pt>
                <c:pt idx="2897">
                  <c:v>41407.011805555558</c:v>
                </c:pt>
                <c:pt idx="2898">
                  <c:v>41407.012499999997</c:v>
                </c:pt>
                <c:pt idx="2899">
                  <c:v>41407.013194444444</c:v>
                </c:pt>
                <c:pt idx="2900">
                  <c:v>41407.013888888891</c:v>
                </c:pt>
                <c:pt idx="2901">
                  <c:v>41407.01458333333</c:v>
                </c:pt>
                <c:pt idx="2902">
                  <c:v>41407.015277777777</c:v>
                </c:pt>
                <c:pt idx="2903">
                  <c:v>41407.015972222223</c:v>
                </c:pt>
                <c:pt idx="2904">
                  <c:v>41407.01666666667</c:v>
                </c:pt>
                <c:pt idx="2905">
                  <c:v>41407.017361111109</c:v>
                </c:pt>
                <c:pt idx="2906">
                  <c:v>41407.018055555556</c:v>
                </c:pt>
                <c:pt idx="2907">
                  <c:v>41407.018750000003</c:v>
                </c:pt>
                <c:pt idx="2908">
                  <c:v>41407.019444444442</c:v>
                </c:pt>
                <c:pt idx="2909">
                  <c:v>41407.020138888889</c:v>
                </c:pt>
                <c:pt idx="2910">
                  <c:v>41407.020833333336</c:v>
                </c:pt>
                <c:pt idx="2911">
                  <c:v>41407.021527777775</c:v>
                </c:pt>
                <c:pt idx="2912">
                  <c:v>41407.022222222222</c:v>
                </c:pt>
                <c:pt idx="2913">
                  <c:v>41407.022916666669</c:v>
                </c:pt>
                <c:pt idx="2914">
                  <c:v>41407.023611111108</c:v>
                </c:pt>
                <c:pt idx="2915">
                  <c:v>41407.024305555555</c:v>
                </c:pt>
                <c:pt idx="2916">
                  <c:v>41407.025000000001</c:v>
                </c:pt>
                <c:pt idx="2917">
                  <c:v>41407.025694444441</c:v>
                </c:pt>
                <c:pt idx="2918">
                  <c:v>41407.026388888888</c:v>
                </c:pt>
                <c:pt idx="2919">
                  <c:v>41407.027083333334</c:v>
                </c:pt>
                <c:pt idx="2920">
                  <c:v>41407.027777777781</c:v>
                </c:pt>
                <c:pt idx="2921">
                  <c:v>41407.02847222222</c:v>
                </c:pt>
                <c:pt idx="2922">
                  <c:v>41407.029166666667</c:v>
                </c:pt>
                <c:pt idx="2923">
                  <c:v>41407.029861111114</c:v>
                </c:pt>
                <c:pt idx="2924">
                  <c:v>41407.030555555553</c:v>
                </c:pt>
                <c:pt idx="2925">
                  <c:v>41407.03125</c:v>
                </c:pt>
                <c:pt idx="2926">
                  <c:v>41407.031944444447</c:v>
                </c:pt>
                <c:pt idx="2927">
                  <c:v>41407.032638888886</c:v>
                </c:pt>
                <c:pt idx="2928">
                  <c:v>41407.033333333333</c:v>
                </c:pt>
                <c:pt idx="2929">
                  <c:v>41407.03402777778</c:v>
                </c:pt>
                <c:pt idx="2930">
                  <c:v>41407.034722222219</c:v>
                </c:pt>
                <c:pt idx="2931">
                  <c:v>41407.035416666666</c:v>
                </c:pt>
                <c:pt idx="2932">
                  <c:v>41407.036111111112</c:v>
                </c:pt>
                <c:pt idx="2933">
                  <c:v>41407.036805555559</c:v>
                </c:pt>
                <c:pt idx="2934">
                  <c:v>41407.037499999999</c:v>
                </c:pt>
                <c:pt idx="2935">
                  <c:v>41407.038194444445</c:v>
                </c:pt>
                <c:pt idx="2936">
                  <c:v>41407.038888888892</c:v>
                </c:pt>
                <c:pt idx="2937">
                  <c:v>41407.039583333331</c:v>
                </c:pt>
                <c:pt idx="2938">
                  <c:v>41407.040277777778</c:v>
                </c:pt>
                <c:pt idx="2939">
                  <c:v>41407.040972222225</c:v>
                </c:pt>
                <c:pt idx="2940">
                  <c:v>41407.041666666664</c:v>
                </c:pt>
                <c:pt idx="2941">
                  <c:v>41407.042361111111</c:v>
                </c:pt>
                <c:pt idx="2942">
                  <c:v>41407.043055555558</c:v>
                </c:pt>
                <c:pt idx="2943">
                  <c:v>41407.043749999997</c:v>
                </c:pt>
                <c:pt idx="2944">
                  <c:v>41407.044444444444</c:v>
                </c:pt>
                <c:pt idx="2945">
                  <c:v>41407.045138888891</c:v>
                </c:pt>
                <c:pt idx="2946">
                  <c:v>41407.04583333333</c:v>
                </c:pt>
                <c:pt idx="2947">
                  <c:v>41407.046527777777</c:v>
                </c:pt>
                <c:pt idx="2948">
                  <c:v>41407.047222222223</c:v>
                </c:pt>
                <c:pt idx="2949">
                  <c:v>41407.04791666667</c:v>
                </c:pt>
                <c:pt idx="2950">
                  <c:v>41407.048611111109</c:v>
                </c:pt>
                <c:pt idx="2951">
                  <c:v>41407.049305555556</c:v>
                </c:pt>
                <c:pt idx="2952">
                  <c:v>41407.050000000003</c:v>
                </c:pt>
                <c:pt idx="2953">
                  <c:v>41407.050694444442</c:v>
                </c:pt>
                <c:pt idx="2954">
                  <c:v>41407.051388888889</c:v>
                </c:pt>
                <c:pt idx="2955">
                  <c:v>41407.052083333336</c:v>
                </c:pt>
                <c:pt idx="2956">
                  <c:v>41407.052777777775</c:v>
                </c:pt>
                <c:pt idx="2957">
                  <c:v>41407.053472222222</c:v>
                </c:pt>
                <c:pt idx="2958">
                  <c:v>41407.054166666669</c:v>
                </c:pt>
                <c:pt idx="2959">
                  <c:v>41407.054861111108</c:v>
                </c:pt>
                <c:pt idx="2960">
                  <c:v>41407.055555555555</c:v>
                </c:pt>
                <c:pt idx="2961">
                  <c:v>41407.056250000001</c:v>
                </c:pt>
                <c:pt idx="2962">
                  <c:v>41407.056944444441</c:v>
                </c:pt>
                <c:pt idx="2963">
                  <c:v>41407.057638888888</c:v>
                </c:pt>
                <c:pt idx="2964">
                  <c:v>41407.058333333334</c:v>
                </c:pt>
                <c:pt idx="2965">
                  <c:v>41407.059027777781</c:v>
                </c:pt>
                <c:pt idx="2966">
                  <c:v>41407.05972222222</c:v>
                </c:pt>
                <c:pt idx="2967">
                  <c:v>41407.060416666667</c:v>
                </c:pt>
                <c:pt idx="2968">
                  <c:v>41407.061111111114</c:v>
                </c:pt>
                <c:pt idx="2969">
                  <c:v>41407.061805555553</c:v>
                </c:pt>
                <c:pt idx="2970">
                  <c:v>41407.0625</c:v>
                </c:pt>
                <c:pt idx="2971">
                  <c:v>41407.063194444447</c:v>
                </c:pt>
                <c:pt idx="2972">
                  <c:v>41407.063888888886</c:v>
                </c:pt>
                <c:pt idx="2973">
                  <c:v>41407.064583333333</c:v>
                </c:pt>
                <c:pt idx="2974">
                  <c:v>41407.06527777778</c:v>
                </c:pt>
                <c:pt idx="2975">
                  <c:v>41407.065972222219</c:v>
                </c:pt>
                <c:pt idx="2976">
                  <c:v>41407.066666666666</c:v>
                </c:pt>
                <c:pt idx="2977">
                  <c:v>41407.067361111112</c:v>
                </c:pt>
                <c:pt idx="2978">
                  <c:v>41407.068055555559</c:v>
                </c:pt>
                <c:pt idx="2979">
                  <c:v>41407.068749999999</c:v>
                </c:pt>
                <c:pt idx="2980">
                  <c:v>41407.069444444445</c:v>
                </c:pt>
                <c:pt idx="2981">
                  <c:v>41407.070138888892</c:v>
                </c:pt>
                <c:pt idx="2982">
                  <c:v>41407.070833333331</c:v>
                </c:pt>
                <c:pt idx="2983">
                  <c:v>41407.071527777778</c:v>
                </c:pt>
                <c:pt idx="2984">
                  <c:v>41407.072222222225</c:v>
                </c:pt>
                <c:pt idx="2985">
                  <c:v>41407.072916666664</c:v>
                </c:pt>
                <c:pt idx="2986">
                  <c:v>41407.073611111111</c:v>
                </c:pt>
                <c:pt idx="2987">
                  <c:v>41407.074305555558</c:v>
                </c:pt>
                <c:pt idx="2988">
                  <c:v>41407.074999999997</c:v>
                </c:pt>
                <c:pt idx="2989">
                  <c:v>41407.075694444444</c:v>
                </c:pt>
                <c:pt idx="2990">
                  <c:v>41407.076388888891</c:v>
                </c:pt>
                <c:pt idx="2991">
                  <c:v>41407.07708333333</c:v>
                </c:pt>
                <c:pt idx="2992">
                  <c:v>41407.077777777777</c:v>
                </c:pt>
                <c:pt idx="2993">
                  <c:v>41407.078472222223</c:v>
                </c:pt>
                <c:pt idx="2994">
                  <c:v>41407.07916666667</c:v>
                </c:pt>
                <c:pt idx="2995">
                  <c:v>41407.079861111109</c:v>
                </c:pt>
                <c:pt idx="2996">
                  <c:v>41407.080555555556</c:v>
                </c:pt>
                <c:pt idx="2997">
                  <c:v>41407.081250000003</c:v>
                </c:pt>
                <c:pt idx="2998">
                  <c:v>41407.081944444442</c:v>
                </c:pt>
                <c:pt idx="2999">
                  <c:v>41407.082638888889</c:v>
                </c:pt>
                <c:pt idx="3000">
                  <c:v>41407.083333333336</c:v>
                </c:pt>
                <c:pt idx="3001">
                  <c:v>41407.084027777775</c:v>
                </c:pt>
                <c:pt idx="3002">
                  <c:v>41407.084722222222</c:v>
                </c:pt>
                <c:pt idx="3003">
                  <c:v>41407.085416666669</c:v>
                </c:pt>
                <c:pt idx="3004">
                  <c:v>41407.086111111108</c:v>
                </c:pt>
                <c:pt idx="3005">
                  <c:v>41407.086805555555</c:v>
                </c:pt>
                <c:pt idx="3006">
                  <c:v>41407.087500000001</c:v>
                </c:pt>
                <c:pt idx="3007">
                  <c:v>41407.088194444441</c:v>
                </c:pt>
                <c:pt idx="3008">
                  <c:v>41407.088888888888</c:v>
                </c:pt>
                <c:pt idx="3009">
                  <c:v>41407.089583333334</c:v>
                </c:pt>
                <c:pt idx="3010">
                  <c:v>41407.090277777781</c:v>
                </c:pt>
                <c:pt idx="3011">
                  <c:v>41407.09097222222</c:v>
                </c:pt>
                <c:pt idx="3012">
                  <c:v>41407.091666666667</c:v>
                </c:pt>
                <c:pt idx="3013">
                  <c:v>41407.092361111114</c:v>
                </c:pt>
                <c:pt idx="3014">
                  <c:v>41407.093055555553</c:v>
                </c:pt>
                <c:pt idx="3015">
                  <c:v>41407.09375</c:v>
                </c:pt>
                <c:pt idx="3016">
                  <c:v>41407.094444444447</c:v>
                </c:pt>
                <c:pt idx="3017">
                  <c:v>41407.095138888886</c:v>
                </c:pt>
                <c:pt idx="3018">
                  <c:v>41407.095833333333</c:v>
                </c:pt>
                <c:pt idx="3019">
                  <c:v>41407.09652777778</c:v>
                </c:pt>
                <c:pt idx="3020">
                  <c:v>41407.097222222219</c:v>
                </c:pt>
                <c:pt idx="3021">
                  <c:v>41407.097916666666</c:v>
                </c:pt>
                <c:pt idx="3022">
                  <c:v>41407.098611111112</c:v>
                </c:pt>
                <c:pt idx="3023">
                  <c:v>41407.099305555559</c:v>
                </c:pt>
                <c:pt idx="3024">
                  <c:v>41407.1</c:v>
                </c:pt>
                <c:pt idx="3025">
                  <c:v>41407.100694444445</c:v>
                </c:pt>
                <c:pt idx="3026">
                  <c:v>41407.101388888892</c:v>
                </c:pt>
                <c:pt idx="3027">
                  <c:v>41407.102083333331</c:v>
                </c:pt>
                <c:pt idx="3028">
                  <c:v>41407.102777777778</c:v>
                </c:pt>
                <c:pt idx="3029">
                  <c:v>41407.103472222225</c:v>
                </c:pt>
                <c:pt idx="3030">
                  <c:v>41407.104166666664</c:v>
                </c:pt>
                <c:pt idx="3031">
                  <c:v>41407.104861111111</c:v>
                </c:pt>
                <c:pt idx="3032">
                  <c:v>41407.105555555558</c:v>
                </c:pt>
                <c:pt idx="3033">
                  <c:v>41407.106249999997</c:v>
                </c:pt>
                <c:pt idx="3034">
                  <c:v>41407.106944444444</c:v>
                </c:pt>
                <c:pt idx="3035">
                  <c:v>41407.107638888891</c:v>
                </c:pt>
                <c:pt idx="3036">
                  <c:v>41407.10833333333</c:v>
                </c:pt>
                <c:pt idx="3037">
                  <c:v>41407.109027777777</c:v>
                </c:pt>
                <c:pt idx="3038">
                  <c:v>41407.109722222223</c:v>
                </c:pt>
                <c:pt idx="3039">
                  <c:v>41407.11041666667</c:v>
                </c:pt>
                <c:pt idx="3040">
                  <c:v>41407.111111111109</c:v>
                </c:pt>
                <c:pt idx="3041">
                  <c:v>41407.111805555556</c:v>
                </c:pt>
                <c:pt idx="3042">
                  <c:v>41407.112500000003</c:v>
                </c:pt>
                <c:pt idx="3043">
                  <c:v>41407.113194444442</c:v>
                </c:pt>
                <c:pt idx="3044">
                  <c:v>41407.113888888889</c:v>
                </c:pt>
                <c:pt idx="3045">
                  <c:v>41407.114583333336</c:v>
                </c:pt>
                <c:pt idx="3046">
                  <c:v>41407.115277777775</c:v>
                </c:pt>
                <c:pt idx="3047">
                  <c:v>41407.115972222222</c:v>
                </c:pt>
                <c:pt idx="3048">
                  <c:v>41407.116666666669</c:v>
                </c:pt>
                <c:pt idx="3049">
                  <c:v>41407.117361111108</c:v>
                </c:pt>
                <c:pt idx="3050">
                  <c:v>41407.118055555555</c:v>
                </c:pt>
                <c:pt idx="3051">
                  <c:v>41407.118750000001</c:v>
                </c:pt>
                <c:pt idx="3052">
                  <c:v>41407.119444444441</c:v>
                </c:pt>
                <c:pt idx="3053">
                  <c:v>41407.120138888888</c:v>
                </c:pt>
                <c:pt idx="3054">
                  <c:v>41407.120833333334</c:v>
                </c:pt>
                <c:pt idx="3055">
                  <c:v>41407.121527777781</c:v>
                </c:pt>
                <c:pt idx="3056">
                  <c:v>41407.12222222222</c:v>
                </c:pt>
                <c:pt idx="3057">
                  <c:v>41407.122916666667</c:v>
                </c:pt>
                <c:pt idx="3058">
                  <c:v>41407.123611111114</c:v>
                </c:pt>
                <c:pt idx="3059">
                  <c:v>41407.124305555553</c:v>
                </c:pt>
                <c:pt idx="3060">
                  <c:v>41407.125</c:v>
                </c:pt>
                <c:pt idx="3061">
                  <c:v>41407.125694444447</c:v>
                </c:pt>
                <c:pt idx="3062">
                  <c:v>41407.126388888886</c:v>
                </c:pt>
                <c:pt idx="3063">
                  <c:v>41407.127083333333</c:v>
                </c:pt>
                <c:pt idx="3064">
                  <c:v>41407.12777777778</c:v>
                </c:pt>
                <c:pt idx="3065">
                  <c:v>41407.128472222219</c:v>
                </c:pt>
                <c:pt idx="3066">
                  <c:v>41407.129166666666</c:v>
                </c:pt>
                <c:pt idx="3067">
                  <c:v>41407.129861111112</c:v>
                </c:pt>
                <c:pt idx="3068">
                  <c:v>41407.130555555559</c:v>
                </c:pt>
                <c:pt idx="3069">
                  <c:v>41407.131249999999</c:v>
                </c:pt>
                <c:pt idx="3070">
                  <c:v>41407.131944444445</c:v>
                </c:pt>
                <c:pt idx="3071">
                  <c:v>41407.132638888892</c:v>
                </c:pt>
                <c:pt idx="3072">
                  <c:v>41407.133333333331</c:v>
                </c:pt>
                <c:pt idx="3073">
                  <c:v>41407.134027777778</c:v>
                </c:pt>
                <c:pt idx="3074">
                  <c:v>41407.134722222225</c:v>
                </c:pt>
                <c:pt idx="3075">
                  <c:v>41407.135416666664</c:v>
                </c:pt>
                <c:pt idx="3076">
                  <c:v>41407.136111111111</c:v>
                </c:pt>
                <c:pt idx="3077">
                  <c:v>41407.136805555558</c:v>
                </c:pt>
                <c:pt idx="3078">
                  <c:v>41407.137499999997</c:v>
                </c:pt>
                <c:pt idx="3079">
                  <c:v>41407.138194444444</c:v>
                </c:pt>
                <c:pt idx="3080">
                  <c:v>41407.138888888891</c:v>
                </c:pt>
                <c:pt idx="3081">
                  <c:v>41407.13958333333</c:v>
                </c:pt>
                <c:pt idx="3082">
                  <c:v>41407.140277777777</c:v>
                </c:pt>
                <c:pt idx="3083">
                  <c:v>41407.140972222223</c:v>
                </c:pt>
                <c:pt idx="3084">
                  <c:v>41407.14166666667</c:v>
                </c:pt>
                <c:pt idx="3085">
                  <c:v>41407.142361111109</c:v>
                </c:pt>
                <c:pt idx="3086">
                  <c:v>41407.143055555556</c:v>
                </c:pt>
                <c:pt idx="3087">
                  <c:v>41407.143750000003</c:v>
                </c:pt>
                <c:pt idx="3088">
                  <c:v>41407.144444444442</c:v>
                </c:pt>
                <c:pt idx="3089">
                  <c:v>41407.145138888889</c:v>
                </c:pt>
                <c:pt idx="3090">
                  <c:v>41407.145833333336</c:v>
                </c:pt>
                <c:pt idx="3091">
                  <c:v>41407.146527777775</c:v>
                </c:pt>
                <c:pt idx="3092">
                  <c:v>41407.147222222222</c:v>
                </c:pt>
                <c:pt idx="3093">
                  <c:v>41407.147916666669</c:v>
                </c:pt>
                <c:pt idx="3094">
                  <c:v>41407.148611111108</c:v>
                </c:pt>
                <c:pt idx="3095">
                  <c:v>41407.149305555555</c:v>
                </c:pt>
                <c:pt idx="3096">
                  <c:v>41407.15</c:v>
                </c:pt>
                <c:pt idx="3097">
                  <c:v>41407.150694444441</c:v>
                </c:pt>
                <c:pt idx="3098">
                  <c:v>41407.151388888888</c:v>
                </c:pt>
                <c:pt idx="3099">
                  <c:v>41407.152083333334</c:v>
                </c:pt>
                <c:pt idx="3100">
                  <c:v>41407.152777777781</c:v>
                </c:pt>
                <c:pt idx="3101">
                  <c:v>41407.15347222222</c:v>
                </c:pt>
                <c:pt idx="3102">
                  <c:v>41407.154166666667</c:v>
                </c:pt>
                <c:pt idx="3103">
                  <c:v>41407.154861111114</c:v>
                </c:pt>
                <c:pt idx="3104">
                  <c:v>41407.155555555553</c:v>
                </c:pt>
                <c:pt idx="3105">
                  <c:v>41407.15625</c:v>
                </c:pt>
                <c:pt idx="3106">
                  <c:v>41407.156944444447</c:v>
                </c:pt>
                <c:pt idx="3107">
                  <c:v>41407.157638888886</c:v>
                </c:pt>
                <c:pt idx="3108">
                  <c:v>41407.158333333333</c:v>
                </c:pt>
                <c:pt idx="3109">
                  <c:v>41407.15902777778</c:v>
                </c:pt>
                <c:pt idx="3110">
                  <c:v>41407.159722222219</c:v>
                </c:pt>
                <c:pt idx="3111">
                  <c:v>41407.160416666666</c:v>
                </c:pt>
                <c:pt idx="3112">
                  <c:v>41407.161111111112</c:v>
                </c:pt>
                <c:pt idx="3113">
                  <c:v>41407.161805555559</c:v>
                </c:pt>
                <c:pt idx="3114">
                  <c:v>41407.162499999999</c:v>
                </c:pt>
                <c:pt idx="3115">
                  <c:v>41407.163194444445</c:v>
                </c:pt>
                <c:pt idx="3116">
                  <c:v>41407.163888888892</c:v>
                </c:pt>
                <c:pt idx="3117">
                  <c:v>41407.164583333331</c:v>
                </c:pt>
                <c:pt idx="3118">
                  <c:v>41407.165277777778</c:v>
                </c:pt>
                <c:pt idx="3119">
                  <c:v>41407.165972222225</c:v>
                </c:pt>
                <c:pt idx="3120">
                  <c:v>41407.166666666664</c:v>
                </c:pt>
                <c:pt idx="3121">
                  <c:v>41407.167361111111</c:v>
                </c:pt>
                <c:pt idx="3122">
                  <c:v>41407.168055555558</c:v>
                </c:pt>
                <c:pt idx="3123">
                  <c:v>41407.168749999997</c:v>
                </c:pt>
                <c:pt idx="3124">
                  <c:v>41407.169444444444</c:v>
                </c:pt>
                <c:pt idx="3125">
                  <c:v>41407.170138888891</c:v>
                </c:pt>
                <c:pt idx="3126">
                  <c:v>41407.17083333333</c:v>
                </c:pt>
                <c:pt idx="3127">
                  <c:v>41407.171527777777</c:v>
                </c:pt>
                <c:pt idx="3128">
                  <c:v>41407.172222222223</c:v>
                </c:pt>
                <c:pt idx="3129">
                  <c:v>41407.17291666667</c:v>
                </c:pt>
                <c:pt idx="3130">
                  <c:v>41407.173611111109</c:v>
                </c:pt>
                <c:pt idx="3131">
                  <c:v>41407.174305555556</c:v>
                </c:pt>
                <c:pt idx="3132">
                  <c:v>41407.175000000003</c:v>
                </c:pt>
                <c:pt idx="3133">
                  <c:v>41407.175694444442</c:v>
                </c:pt>
                <c:pt idx="3134">
                  <c:v>41407.176388888889</c:v>
                </c:pt>
                <c:pt idx="3135">
                  <c:v>41407.177083333336</c:v>
                </c:pt>
                <c:pt idx="3136">
                  <c:v>41407.177777777775</c:v>
                </c:pt>
                <c:pt idx="3137">
                  <c:v>41407.178472222222</c:v>
                </c:pt>
                <c:pt idx="3138">
                  <c:v>41407.179166666669</c:v>
                </c:pt>
                <c:pt idx="3139">
                  <c:v>41407.179861111108</c:v>
                </c:pt>
                <c:pt idx="3140">
                  <c:v>41407.180555555555</c:v>
                </c:pt>
                <c:pt idx="3141">
                  <c:v>41407.181250000001</c:v>
                </c:pt>
                <c:pt idx="3142">
                  <c:v>41407.181944444441</c:v>
                </c:pt>
                <c:pt idx="3143">
                  <c:v>41407.182638888888</c:v>
                </c:pt>
                <c:pt idx="3144">
                  <c:v>41407.183333333334</c:v>
                </c:pt>
                <c:pt idx="3145">
                  <c:v>41407.184027777781</c:v>
                </c:pt>
                <c:pt idx="3146">
                  <c:v>41407.18472222222</c:v>
                </c:pt>
                <c:pt idx="3147">
                  <c:v>41407.185416666667</c:v>
                </c:pt>
                <c:pt idx="3148">
                  <c:v>41407.186111111114</c:v>
                </c:pt>
                <c:pt idx="3149">
                  <c:v>41407.186805555553</c:v>
                </c:pt>
                <c:pt idx="3150">
                  <c:v>41407.1875</c:v>
                </c:pt>
                <c:pt idx="3151">
                  <c:v>41407.188194444447</c:v>
                </c:pt>
                <c:pt idx="3152">
                  <c:v>41407.188888888886</c:v>
                </c:pt>
                <c:pt idx="3153">
                  <c:v>41407.189583333333</c:v>
                </c:pt>
                <c:pt idx="3154">
                  <c:v>41407.19027777778</c:v>
                </c:pt>
                <c:pt idx="3155">
                  <c:v>41407.190972222219</c:v>
                </c:pt>
                <c:pt idx="3156">
                  <c:v>41407.191666666666</c:v>
                </c:pt>
                <c:pt idx="3157">
                  <c:v>41407.192361111112</c:v>
                </c:pt>
                <c:pt idx="3158">
                  <c:v>41407.193055555559</c:v>
                </c:pt>
                <c:pt idx="3159">
                  <c:v>41407.193749999999</c:v>
                </c:pt>
                <c:pt idx="3160">
                  <c:v>41407.194444444445</c:v>
                </c:pt>
                <c:pt idx="3161">
                  <c:v>41407.195138888892</c:v>
                </c:pt>
                <c:pt idx="3162">
                  <c:v>41407.195833333331</c:v>
                </c:pt>
                <c:pt idx="3163">
                  <c:v>41407.196527777778</c:v>
                </c:pt>
                <c:pt idx="3164">
                  <c:v>41407.197222222225</c:v>
                </c:pt>
                <c:pt idx="3165">
                  <c:v>41407.197916666664</c:v>
                </c:pt>
                <c:pt idx="3166">
                  <c:v>41407.198611111111</c:v>
                </c:pt>
                <c:pt idx="3167">
                  <c:v>41407.199305555558</c:v>
                </c:pt>
                <c:pt idx="3168">
                  <c:v>41407.199999999997</c:v>
                </c:pt>
                <c:pt idx="3169">
                  <c:v>41407.200694444444</c:v>
                </c:pt>
                <c:pt idx="3170">
                  <c:v>41407.201388888891</c:v>
                </c:pt>
                <c:pt idx="3171">
                  <c:v>41407.20208333333</c:v>
                </c:pt>
                <c:pt idx="3172">
                  <c:v>41407.202777777777</c:v>
                </c:pt>
                <c:pt idx="3173">
                  <c:v>41407.203472222223</c:v>
                </c:pt>
                <c:pt idx="3174">
                  <c:v>41407.20416666667</c:v>
                </c:pt>
                <c:pt idx="3175">
                  <c:v>41407.204861111109</c:v>
                </c:pt>
                <c:pt idx="3176">
                  <c:v>41407.205555555556</c:v>
                </c:pt>
                <c:pt idx="3177">
                  <c:v>41407.206250000003</c:v>
                </c:pt>
                <c:pt idx="3178">
                  <c:v>41407.206944444442</c:v>
                </c:pt>
                <c:pt idx="3179">
                  <c:v>41407.207638888889</c:v>
                </c:pt>
                <c:pt idx="3180">
                  <c:v>41407.208333333336</c:v>
                </c:pt>
                <c:pt idx="3181">
                  <c:v>41407.209027777775</c:v>
                </c:pt>
                <c:pt idx="3182">
                  <c:v>41407.209722222222</c:v>
                </c:pt>
                <c:pt idx="3183">
                  <c:v>41407.210416666669</c:v>
                </c:pt>
                <c:pt idx="3184">
                  <c:v>41407.211111111108</c:v>
                </c:pt>
                <c:pt idx="3185">
                  <c:v>41407.211805555555</c:v>
                </c:pt>
                <c:pt idx="3186">
                  <c:v>41407.212500000001</c:v>
                </c:pt>
                <c:pt idx="3187">
                  <c:v>41407.213194444441</c:v>
                </c:pt>
                <c:pt idx="3188">
                  <c:v>41407.213888888888</c:v>
                </c:pt>
                <c:pt idx="3189">
                  <c:v>41407.214583333334</c:v>
                </c:pt>
                <c:pt idx="3190">
                  <c:v>41407.215277777781</c:v>
                </c:pt>
                <c:pt idx="3191">
                  <c:v>41407.21597222222</c:v>
                </c:pt>
                <c:pt idx="3192">
                  <c:v>41407.216666666667</c:v>
                </c:pt>
                <c:pt idx="3193">
                  <c:v>41407.217361111114</c:v>
                </c:pt>
                <c:pt idx="3194">
                  <c:v>41407.218055555553</c:v>
                </c:pt>
                <c:pt idx="3195">
                  <c:v>41407.21875</c:v>
                </c:pt>
                <c:pt idx="3196">
                  <c:v>41407.219444444447</c:v>
                </c:pt>
                <c:pt idx="3197">
                  <c:v>41407.220138888886</c:v>
                </c:pt>
                <c:pt idx="3198">
                  <c:v>41407.220833333333</c:v>
                </c:pt>
                <c:pt idx="3199">
                  <c:v>41407.22152777778</c:v>
                </c:pt>
                <c:pt idx="3200">
                  <c:v>41407.222222222219</c:v>
                </c:pt>
                <c:pt idx="3201">
                  <c:v>41407.222916666666</c:v>
                </c:pt>
                <c:pt idx="3202">
                  <c:v>41407.223611111112</c:v>
                </c:pt>
                <c:pt idx="3203">
                  <c:v>41407.224305555559</c:v>
                </c:pt>
                <c:pt idx="3204">
                  <c:v>41407.224999999999</c:v>
                </c:pt>
                <c:pt idx="3205">
                  <c:v>41407.225694444445</c:v>
                </c:pt>
                <c:pt idx="3206">
                  <c:v>41407.226388888892</c:v>
                </c:pt>
                <c:pt idx="3207">
                  <c:v>41407.227083333331</c:v>
                </c:pt>
                <c:pt idx="3208">
                  <c:v>41407.227777777778</c:v>
                </c:pt>
                <c:pt idx="3209">
                  <c:v>41407.228472222225</c:v>
                </c:pt>
                <c:pt idx="3210">
                  <c:v>41407.229166666664</c:v>
                </c:pt>
                <c:pt idx="3211">
                  <c:v>41407.229861111111</c:v>
                </c:pt>
                <c:pt idx="3212">
                  <c:v>41407.230555555558</c:v>
                </c:pt>
                <c:pt idx="3213">
                  <c:v>41407.231249999997</c:v>
                </c:pt>
                <c:pt idx="3214">
                  <c:v>41407.231944444444</c:v>
                </c:pt>
                <c:pt idx="3215">
                  <c:v>41407.232638888891</c:v>
                </c:pt>
                <c:pt idx="3216">
                  <c:v>41407.23333333333</c:v>
                </c:pt>
                <c:pt idx="3217">
                  <c:v>41407.234027777777</c:v>
                </c:pt>
                <c:pt idx="3218">
                  <c:v>41407.234722222223</c:v>
                </c:pt>
                <c:pt idx="3219">
                  <c:v>41407.23541666667</c:v>
                </c:pt>
                <c:pt idx="3220">
                  <c:v>41407.236111111109</c:v>
                </c:pt>
                <c:pt idx="3221">
                  <c:v>41407.236805555556</c:v>
                </c:pt>
                <c:pt idx="3222">
                  <c:v>41407.237500000003</c:v>
                </c:pt>
                <c:pt idx="3223">
                  <c:v>41407.238194444442</c:v>
                </c:pt>
                <c:pt idx="3224">
                  <c:v>41407.238888888889</c:v>
                </c:pt>
                <c:pt idx="3225">
                  <c:v>41407.239583333336</c:v>
                </c:pt>
                <c:pt idx="3226">
                  <c:v>41407.240277777775</c:v>
                </c:pt>
                <c:pt idx="3227">
                  <c:v>41407.240972222222</c:v>
                </c:pt>
                <c:pt idx="3228">
                  <c:v>41407.241666666669</c:v>
                </c:pt>
                <c:pt idx="3229">
                  <c:v>41407.242361111108</c:v>
                </c:pt>
                <c:pt idx="3230">
                  <c:v>41407.243055555555</c:v>
                </c:pt>
                <c:pt idx="3231">
                  <c:v>41407.243750000001</c:v>
                </c:pt>
                <c:pt idx="3232">
                  <c:v>41407.244444444441</c:v>
                </c:pt>
                <c:pt idx="3233">
                  <c:v>41407.245138888888</c:v>
                </c:pt>
                <c:pt idx="3234">
                  <c:v>41407.245833333334</c:v>
                </c:pt>
                <c:pt idx="3235">
                  <c:v>41407.246527777781</c:v>
                </c:pt>
                <c:pt idx="3236">
                  <c:v>41407.24722222222</c:v>
                </c:pt>
                <c:pt idx="3237">
                  <c:v>41407.247916666667</c:v>
                </c:pt>
                <c:pt idx="3238">
                  <c:v>41407.248611111114</c:v>
                </c:pt>
                <c:pt idx="3239">
                  <c:v>41407.249305555553</c:v>
                </c:pt>
                <c:pt idx="3240">
                  <c:v>41407.25</c:v>
                </c:pt>
                <c:pt idx="3241">
                  <c:v>41407.250694444447</c:v>
                </c:pt>
                <c:pt idx="3242">
                  <c:v>41407.251388888886</c:v>
                </c:pt>
                <c:pt idx="3243">
                  <c:v>41407.252083333333</c:v>
                </c:pt>
                <c:pt idx="3244">
                  <c:v>41407.25277777778</c:v>
                </c:pt>
                <c:pt idx="3245">
                  <c:v>41407.253472222219</c:v>
                </c:pt>
                <c:pt idx="3246">
                  <c:v>41407.254166666666</c:v>
                </c:pt>
                <c:pt idx="3247">
                  <c:v>41407.254861111112</c:v>
                </c:pt>
                <c:pt idx="3248">
                  <c:v>41407.255555555559</c:v>
                </c:pt>
                <c:pt idx="3249">
                  <c:v>41407.256249999999</c:v>
                </c:pt>
                <c:pt idx="3250">
                  <c:v>41407.256944444445</c:v>
                </c:pt>
                <c:pt idx="3251">
                  <c:v>41407.257638888892</c:v>
                </c:pt>
                <c:pt idx="3252">
                  <c:v>41407.258333333331</c:v>
                </c:pt>
                <c:pt idx="3253">
                  <c:v>41407.259027777778</c:v>
                </c:pt>
                <c:pt idx="3254">
                  <c:v>41407.259722222225</c:v>
                </c:pt>
                <c:pt idx="3255">
                  <c:v>41407.260416666664</c:v>
                </c:pt>
                <c:pt idx="3256">
                  <c:v>41407.261111111111</c:v>
                </c:pt>
                <c:pt idx="3257">
                  <c:v>41407.261805555558</c:v>
                </c:pt>
                <c:pt idx="3258">
                  <c:v>41407.262499999997</c:v>
                </c:pt>
                <c:pt idx="3259">
                  <c:v>41407.263194444444</c:v>
                </c:pt>
                <c:pt idx="3260">
                  <c:v>41407.263888888891</c:v>
                </c:pt>
                <c:pt idx="3261">
                  <c:v>41407.26458333333</c:v>
                </c:pt>
                <c:pt idx="3262">
                  <c:v>41407.265277777777</c:v>
                </c:pt>
                <c:pt idx="3263">
                  <c:v>41407.265972222223</c:v>
                </c:pt>
                <c:pt idx="3264">
                  <c:v>41407.26666666667</c:v>
                </c:pt>
                <c:pt idx="3265">
                  <c:v>41407.267361111109</c:v>
                </c:pt>
                <c:pt idx="3266">
                  <c:v>41407.268055555556</c:v>
                </c:pt>
                <c:pt idx="3267">
                  <c:v>41407.268750000003</c:v>
                </c:pt>
                <c:pt idx="3268">
                  <c:v>41407.269444444442</c:v>
                </c:pt>
                <c:pt idx="3269">
                  <c:v>41407.270138888889</c:v>
                </c:pt>
                <c:pt idx="3270">
                  <c:v>41407.270833333336</c:v>
                </c:pt>
                <c:pt idx="3271">
                  <c:v>41407.271527777775</c:v>
                </c:pt>
                <c:pt idx="3272">
                  <c:v>41407.272222222222</c:v>
                </c:pt>
                <c:pt idx="3273">
                  <c:v>41407.272916666669</c:v>
                </c:pt>
                <c:pt idx="3274">
                  <c:v>41407.273611111108</c:v>
                </c:pt>
                <c:pt idx="3275">
                  <c:v>41407.274305555555</c:v>
                </c:pt>
                <c:pt idx="3276">
                  <c:v>41407.275000000001</c:v>
                </c:pt>
                <c:pt idx="3277">
                  <c:v>41407.275694444441</c:v>
                </c:pt>
                <c:pt idx="3278">
                  <c:v>41407.276388888888</c:v>
                </c:pt>
                <c:pt idx="3279">
                  <c:v>41407.277083333334</c:v>
                </c:pt>
                <c:pt idx="3280">
                  <c:v>41407.277777777781</c:v>
                </c:pt>
                <c:pt idx="3281">
                  <c:v>41407.27847222222</c:v>
                </c:pt>
                <c:pt idx="3282">
                  <c:v>41407.279166666667</c:v>
                </c:pt>
                <c:pt idx="3283">
                  <c:v>41407.279861111114</c:v>
                </c:pt>
                <c:pt idx="3284">
                  <c:v>41407.280555555553</c:v>
                </c:pt>
                <c:pt idx="3285">
                  <c:v>41407.28125</c:v>
                </c:pt>
                <c:pt idx="3286">
                  <c:v>41407.281944444447</c:v>
                </c:pt>
                <c:pt idx="3287">
                  <c:v>41407.282638888886</c:v>
                </c:pt>
                <c:pt idx="3288">
                  <c:v>41407.283333333333</c:v>
                </c:pt>
                <c:pt idx="3289">
                  <c:v>41407.28402777778</c:v>
                </c:pt>
                <c:pt idx="3290">
                  <c:v>41407.284722222219</c:v>
                </c:pt>
                <c:pt idx="3291">
                  <c:v>41407.285416666666</c:v>
                </c:pt>
                <c:pt idx="3292">
                  <c:v>41407.286111111112</c:v>
                </c:pt>
                <c:pt idx="3293">
                  <c:v>41407.286805555559</c:v>
                </c:pt>
                <c:pt idx="3294">
                  <c:v>41407.287499999999</c:v>
                </c:pt>
                <c:pt idx="3295">
                  <c:v>41407.288194444445</c:v>
                </c:pt>
                <c:pt idx="3296">
                  <c:v>41407.288888888892</c:v>
                </c:pt>
                <c:pt idx="3297">
                  <c:v>41407.289583333331</c:v>
                </c:pt>
                <c:pt idx="3298">
                  <c:v>41407.290277777778</c:v>
                </c:pt>
                <c:pt idx="3299">
                  <c:v>41407.290972222225</c:v>
                </c:pt>
                <c:pt idx="3300">
                  <c:v>41407.291666666664</c:v>
                </c:pt>
                <c:pt idx="3301">
                  <c:v>41407.292361111111</c:v>
                </c:pt>
                <c:pt idx="3302">
                  <c:v>41407.293055555558</c:v>
                </c:pt>
                <c:pt idx="3303">
                  <c:v>41407.293749999997</c:v>
                </c:pt>
                <c:pt idx="3304">
                  <c:v>41407.294444444444</c:v>
                </c:pt>
                <c:pt idx="3305">
                  <c:v>41407.295138888891</c:v>
                </c:pt>
                <c:pt idx="3306">
                  <c:v>41407.29583333333</c:v>
                </c:pt>
                <c:pt idx="3307">
                  <c:v>41407.296527777777</c:v>
                </c:pt>
                <c:pt idx="3308">
                  <c:v>41407.297222222223</c:v>
                </c:pt>
                <c:pt idx="3309">
                  <c:v>41407.29791666667</c:v>
                </c:pt>
                <c:pt idx="3310">
                  <c:v>41407.298611111109</c:v>
                </c:pt>
                <c:pt idx="3311">
                  <c:v>41407.299305555556</c:v>
                </c:pt>
                <c:pt idx="3312">
                  <c:v>41407.300000000003</c:v>
                </c:pt>
                <c:pt idx="3313">
                  <c:v>41407.300694444442</c:v>
                </c:pt>
                <c:pt idx="3314">
                  <c:v>41407.301388888889</c:v>
                </c:pt>
                <c:pt idx="3315">
                  <c:v>41407.302083333336</c:v>
                </c:pt>
                <c:pt idx="3316">
                  <c:v>41407.302777777775</c:v>
                </c:pt>
                <c:pt idx="3317">
                  <c:v>41407.303472222222</c:v>
                </c:pt>
                <c:pt idx="3318">
                  <c:v>41407.304166666669</c:v>
                </c:pt>
                <c:pt idx="3319">
                  <c:v>41407.304861111108</c:v>
                </c:pt>
                <c:pt idx="3320">
                  <c:v>41407.305555555555</c:v>
                </c:pt>
                <c:pt idx="3321">
                  <c:v>41407.306250000001</c:v>
                </c:pt>
                <c:pt idx="3322">
                  <c:v>41407.306944444441</c:v>
                </c:pt>
                <c:pt idx="3323">
                  <c:v>41407.307638888888</c:v>
                </c:pt>
                <c:pt idx="3324">
                  <c:v>41407.308333333334</c:v>
                </c:pt>
                <c:pt idx="3325">
                  <c:v>41407.309027777781</c:v>
                </c:pt>
                <c:pt idx="3326">
                  <c:v>41407.30972222222</c:v>
                </c:pt>
                <c:pt idx="3327">
                  <c:v>41407.310416666667</c:v>
                </c:pt>
                <c:pt idx="3328">
                  <c:v>41407.311111111114</c:v>
                </c:pt>
                <c:pt idx="3329">
                  <c:v>41407.311805555553</c:v>
                </c:pt>
                <c:pt idx="3330">
                  <c:v>41407.3125</c:v>
                </c:pt>
                <c:pt idx="3331">
                  <c:v>41407.313194444447</c:v>
                </c:pt>
                <c:pt idx="3332">
                  <c:v>41407.313888888886</c:v>
                </c:pt>
                <c:pt idx="3333">
                  <c:v>41407.314583333333</c:v>
                </c:pt>
                <c:pt idx="3334">
                  <c:v>41407.31527777778</c:v>
                </c:pt>
                <c:pt idx="3335">
                  <c:v>41407.315972222219</c:v>
                </c:pt>
                <c:pt idx="3336">
                  <c:v>41407.316666666666</c:v>
                </c:pt>
                <c:pt idx="3337">
                  <c:v>41407.317361111112</c:v>
                </c:pt>
                <c:pt idx="3338">
                  <c:v>41407.318055555559</c:v>
                </c:pt>
                <c:pt idx="3339">
                  <c:v>41407.318749999999</c:v>
                </c:pt>
                <c:pt idx="3340">
                  <c:v>41407.319444444445</c:v>
                </c:pt>
                <c:pt idx="3341">
                  <c:v>41407.320138888892</c:v>
                </c:pt>
                <c:pt idx="3342">
                  <c:v>41407.320833333331</c:v>
                </c:pt>
                <c:pt idx="3343">
                  <c:v>41407.321527777778</c:v>
                </c:pt>
                <c:pt idx="3344">
                  <c:v>41407.322222222225</c:v>
                </c:pt>
                <c:pt idx="3345">
                  <c:v>41407.322916666664</c:v>
                </c:pt>
                <c:pt idx="3346">
                  <c:v>41407.323611111111</c:v>
                </c:pt>
                <c:pt idx="3347">
                  <c:v>41407.324305555558</c:v>
                </c:pt>
                <c:pt idx="3348">
                  <c:v>41407.324999999997</c:v>
                </c:pt>
                <c:pt idx="3349">
                  <c:v>41407.325694444444</c:v>
                </c:pt>
                <c:pt idx="3350">
                  <c:v>41407.326388888891</c:v>
                </c:pt>
                <c:pt idx="3351">
                  <c:v>41407.32708333333</c:v>
                </c:pt>
                <c:pt idx="3352">
                  <c:v>41407.327777777777</c:v>
                </c:pt>
                <c:pt idx="3353">
                  <c:v>41407.328472222223</c:v>
                </c:pt>
                <c:pt idx="3354">
                  <c:v>41407.32916666667</c:v>
                </c:pt>
                <c:pt idx="3355">
                  <c:v>41407.329861111109</c:v>
                </c:pt>
                <c:pt idx="3356">
                  <c:v>41407.330555555556</c:v>
                </c:pt>
                <c:pt idx="3357">
                  <c:v>41407.331250000003</c:v>
                </c:pt>
                <c:pt idx="3358">
                  <c:v>41407.331944444442</c:v>
                </c:pt>
                <c:pt idx="3359">
                  <c:v>41407.332638888889</c:v>
                </c:pt>
                <c:pt idx="3360">
                  <c:v>41407.333333333336</c:v>
                </c:pt>
                <c:pt idx="3361">
                  <c:v>41407.334027777775</c:v>
                </c:pt>
                <c:pt idx="3362">
                  <c:v>41407.334722222222</c:v>
                </c:pt>
                <c:pt idx="3363">
                  <c:v>41407.335416666669</c:v>
                </c:pt>
                <c:pt idx="3364">
                  <c:v>41407.336111111108</c:v>
                </c:pt>
                <c:pt idx="3365">
                  <c:v>41407.336805555555</c:v>
                </c:pt>
                <c:pt idx="3366">
                  <c:v>41407.337500000001</c:v>
                </c:pt>
                <c:pt idx="3367">
                  <c:v>41407.338194444441</c:v>
                </c:pt>
                <c:pt idx="3368">
                  <c:v>41407.338888888888</c:v>
                </c:pt>
                <c:pt idx="3369">
                  <c:v>41407.339583333334</c:v>
                </c:pt>
                <c:pt idx="3370">
                  <c:v>41407.340277777781</c:v>
                </c:pt>
                <c:pt idx="3371">
                  <c:v>41407.34097222222</c:v>
                </c:pt>
                <c:pt idx="3372">
                  <c:v>41407.341666666667</c:v>
                </c:pt>
                <c:pt idx="3373">
                  <c:v>41407.342361111114</c:v>
                </c:pt>
                <c:pt idx="3374">
                  <c:v>41407.343055555553</c:v>
                </c:pt>
                <c:pt idx="3375">
                  <c:v>41407.34375</c:v>
                </c:pt>
                <c:pt idx="3376">
                  <c:v>41407.344444444447</c:v>
                </c:pt>
                <c:pt idx="3377">
                  <c:v>41407.345138888886</c:v>
                </c:pt>
                <c:pt idx="3378">
                  <c:v>41407.345833333333</c:v>
                </c:pt>
                <c:pt idx="3379">
                  <c:v>41407.34652777778</c:v>
                </c:pt>
                <c:pt idx="3380">
                  <c:v>41407.347222222219</c:v>
                </c:pt>
                <c:pt idx="3381">
                  <c:v>41407.347916666666</c:v>
                </c:pt>
                <c:pt idx="3382">
                  <c:v>41407.348611111112</c:v>
                </c:pt>
                <c:pt idx="3383">
                  <c:v>41407.349305555559</c:v>
                </c:pt>
                <c:pt idx="3384">
                  <c:v>41407.35</c:v>
                </c:pt>
                <c:pt idx="3385">
                  <c:v>41407.350694444445</c:v>
                </c:pt>
                <c:pt idx="3386">
                  <c:v>41407.351388888892</c:v>
                </c:pt>
                <c:pt idx="3387">
                  <c:v>41407.352083333331</c:v>
                </c:pt>
                <c:pt idx="3388">
                  <c:v>41407.352777777778</c:v>
                </c:pt>
                <c:pt idx="3389">
                  <c:v>41407.353472222225</c:v>
                </c:pt>
                <c:pt idx="3390">
                  <c:v>41407.354166666664</c:v>
                </c:pt>
                <c:pt idx="3391">
                  <c:v>41407.354861111111</c:v>
                </c:pt>
                <c:pt idx="3392">
                  <c:v>41407.355555555558</c:v>
                </c:pt>
                <c:pt idx="3393">
                  <c:v>41407.356249999997</c:v>
                </c:pt>
                <c:pt idx="3394">
                  <c:v>41407.356944444444</c:v>
                </c:pt>
                <c:pt idx="3395">
                  <c:v>41407.357638888891</c:v>
                </c:pt>
                <c:pt idx="3396">
                  <c:v>41407.35833333333</c:v>
                </c:pt>
                <c:pt idx="3397">
                  <c:v>41407.359027777777</c:v>
                </c:pt>
                <c:pt idx="3398">
                  <c:v>41407.359722222223</c:v>
                </c:pt>
                <c:pt idx="3399">
                  <c:v>41407.36041666667</c:v>
                </c:pt>
                <c:pt idx="3400">
                  <c:v>41407.361111111109</c:v>
                </c:pt>
                <c:pt idx="3401">
                  <c:v>41407.361805555556</c:v>
                </c:pt>
                <c:pt idx="3402">
                  <c:v>41407.362500000003</c:v>
                </c:pt>
                <c:pt idx="3403">
                  <c:v>41407.363194444442</c:v>
                </c:pt>
                <c:pt idx="3404">
                  <c:v>41407.363888888889</c:v>
                </c:pt>
                <c:pt idx="3405">
                  <c:v>41407.364583333336</c:v>
                </c:pt>
                <c:pt idx="3406">
                  <c:v>41407.365277777775</c:v>
                </c:pt>
                <c:pt idx="3407">
                  <c:v>41407.365972222222</c:v>
                </c:pt>
                <c:pt idx="3408">
                  <c:v>41407.366666666669</c:v>
                </c:pt>
                <c:pt idx="3409">
                  <c:v>41407.367361111108</c:v>
                </c:pt>
                <c:pt idx="3410">
                  <c:v>41407.368055555555</c:v>
                </c:pt>
                <c:pt idx="3411">
                  <c:v>41407.368750000001</c:v>
                </c:pt>
                <c:pt idx="3412">
                  <c:v>41407.369444444441</c:v>
                </c:pt>
                <c:pt idx="3413">
                  <c:v>41407.370138888888</c:v>
                </c:pt>
                <c:pt idx="3414">
                  <c:v>41407.370833333334</c:v>
                </c:pt>
                <c:pt idx="3415">
                  <c:v>41407.371527777781</c:v>
                </c:pt>
                <c:pt idx="3416">
                  <c:v>41407.37222222222</c:v>
                </c:pt>
                <c:pt idx="3417">
                  <c:v>41407.372916666667</c:v>
                </c:pt>
                <c:pt idx="3418">
                  <c:v>41407.373611111114</c:v>
                </c:pt>
                <c:pt idx="3419">
                  <c:v>41407.374305555553</c:v>
                </c:pt>
                <c:pt idx="3420">
                  <c:v>41407.375</c:v>
                </c:pt>
                <c:pt idx="3421">
                  <c:v>41407.375694444447</c:v>
                </c:pt>
                <c:pt idx="3422">
                  <c:v>41407.376388888886</c:v>
                </c:pt>
                <c:pt idx="3423">
                  <c:v>41407.377083333333</c:v>
                </c:pt>
                <c:pt idx="3424">
                  <c:v>41407.37777777778</c:v>
                </c:pt>
                <c:pt idx="3425">
                  <c:v>41407.378472222219</c:v>
                </c:pt>
                <c:pt idx="3426">
                  <c:v>41407.379166666666</c:v>
                </c:pt>
                <c:pt idx="3427">
                  <c:v>41407.379861111112</c:v>
                </c:pt>
                <c:pt idx="3428">
                  <c:v>41407.380555555559</c:v>
                </c:pt>
                <c:pt idx="3429">
                  <c:v>41407.381249999999</c:v>
                </c:pt>
                <c:pt idx="3430">
                  <c:v>41407.381944444445</c:v>
                </c:pt>
                <c:pt idx="3431">
                  <c:v>41407.382638888892</c:v>
                </c:pt>
                <c:pt idx="3432">
                  <c:v>41407.383333333331</c:v>
                </c:pt>
                <c:pt idx="3433">
                  <c:v>41407.384027777778</c:v>
                </c:pt>
                <c:pt idx="3434">
                  <c:v>41407.384722222225</c:v>
                </c:pt>
                <c:pt idx="3435">
                  <c:v>41407.385416666664</c:v>
                </c:pt>
                <c:pt idx="3436">
                  <c:v>41407.386111111111</c:v>
                </c:pt>
                <c:pt idx="3437">
                  <c:v>41407.386805555558</c:v>
                </c:pt>
                <c:pt idx="3438">
                  <c:v>41407.387499999997</c:v>
                </c:pt>
                <c:pt idx="3439">
                  <c:v>41407.388194444444</c:v>
                </c:pt>
                <c:pt idx="3440">
                  <c:v>41407.388888888891</c:v>
                </c:pt>
                <c:pt idx="3441">
                  <c:v>41407.38958333333</c:v>
                </c:pt>
                <c:pt idx="3442">
                  <c:v>41407.390277777777</c:v>
                </c:pt>
                <c:pt idx="3443">
                  <c:v>41407.390972222223</c:v>
                </c:pt>
                <c:pt idx="3444">
                  <c:v>41407.39166666667</c:v>
                </c:pt>
                <c:pt idx="3445">
                  <c:v>41407.392361111109</c:v>
                </c:pt>
                <c:pt idx="3446">
                  <c:v>41407.393055555556</c:v>
                </c:pt>
                <c:pt idx="3447">
                  <c:v>41407.393750000003</c:v>
                </c:pt>
                <c:pt idx="3448">
                  <c:v>41407.394444444442</c:v>
                </c:pt>
                <c:pt idx="3449">
                  <c:v>41407.395138888889</c:v>
                </c:pt>
                <c:pt idx="3450">
                  <c:v>41407.395833333336</c:v>
                </c:pt>
                <c:pt idx="3451">
                  <c:v>41407.396527777775</c:v>
                </c:pt>
                <c:pt idx="3452">
                  <c:v>41407.397222222222</c:v>
                </c:pt>
                <c:pt idx="3453">
                  <c:v>41407.397916666669</c:v>
                </c:pt>
                <c:pt idx="3454">
                  <c:v>41407.398611111108</c:v>
                </c:pt>
                <c:pt idx="3455">
                  <c:v>41407.399305555555</c:v>
                </c:pt>
                <c:pt idx="3456">
                  <c:v>41407.4</c:v>
                </c:pt>
                <c:pt idx="3457">
                  <c:v>41407.400694444441</c:v>
                </c:pt>
                <c:pt idx="3458">
                  <c:v>41407.401388888888</c:v>
                </c:pt>
                <c:pt idx="3459">
                  <c:v>41407.402083333334</c:v>
                </c:pt>
                <c:pt idx="3460">
                  <c:v>41407.402777777781</c:v>
                </c:pt>
                <c:pt idx="3461">
                  <c:v>41407.40347222222</c:v>
                </c:pt>
                <c:pt idx="3462">
                  <c:v>41407.404166666667</c:v>
                </c:pt>
                <c:pt idx="3463">
                  <c:v>41407.404861111114</c:v>
                </c:pt>
                <c:pt idx="3464">
                  <c:v>41407.405555555553</c:v>
                </c:pt>
                <c:pt idx="3465">
                  <c:v>41407.40625</c:v>
                </c:pt>
                <c:pt idx="3466">
                  <c:v>41407.406944444447</c:v>
                </c:pt>
                <c:pt idx="3467">
                  <c:v>41407.407638888886</c:v>
                </c:pt>
                <c:pt idx="3468">
                  <c:v>41407.408333333333</c:v>
                </c:pt>
                <c:pt idx="3469">
                  <c:v>41407.40902777778</c:v>
                </c:pt>
                <c:pt idx="3470">
                  <c:v>41407.409722222219</c:v>
                </c:pt>
                <c:pt idx="3471">
                  <c:v>41407.410416666666</c:v>
                </c:pt>
                <c:pt idx="3472">
                  <c:v>41407.411111111112</c:v>
                </c:pt>
                <c:pt idx="3473">
                  <c:v>41407.411805555559</c:v>
                </c:pt>
                <c:pt idx="3474">
                  <c:v>41407.412499999999</c:v>
                </c:pt>
                <c:pt idx="3475">
                  <c:v>41407.413194444445</c:v>
                </c:pt>
                <c:pt idx="3476">
                  <c:v>41407.413888888892</c:v>
                </c:pt>
                <c:pt idx="3477">
                  <c:v>41407.414583333331</c:v>
                </c:pt>
                <c:pt idx="3478">
                  <c:v>41407.415277777778</c:v>
                </c:pt>
                <c:pt idx="3479">
                  <c:v>41407.415972222225</c:v>
                </c:pt>
                <c:pt idx="3480">
                  <c:v>41407.416666666664</c:v>
                </c:pt>
                <c:pt idx="3481">
                  <c:v>41407.417361111111</c:v>
                </c:pt>
                <c:pt idx="3482">
                  <c:v>41407.418055555558</c:v>
                </c:pt>
                <c:pt idx="3483">
                  <c:v>41407.418749999997</c:v>
                </c:pt>
                <c:pt idx="3484">
                  <c:v>41407.419444444444</c:v>
                </c:pt>
                <c:pt idx="3485">
                  <c:v>41407.420138888891</c:v>
                </c:pt>
                <c:pt idx="3486">
                  <c:v>41407.42083333333</c:v>
                </c:pt>
                <c:pt idx="3487">
                  <c:v>41407.421527777777</c:v>
                </c:pt>
                <c:pt idx="3488">
                  <c:v>41407.422222222223</c:v>
                </c:pt>
                <c:pt idx="3489">
                  <c:v>41407.42291666667</c:v>
                </c:pt>
                <c:pt idx="3490">
                  <c:v>41407.423611111109</c:v>
                </c:pt>
                <c:pt idx="3491">
                  <c:v>41407.424305555556</c:v>
                </c:pt>
                <c:pt idx="3492">
                  <c:v>41407.425000000003</c:v>
                </c:pt>
                <c:pt idx="3493">
                  <c:v>41407.425694444442</c:v>
                </c:pt>
                <c:pt idx="3494">
                  <c:v>41407.426388888889</c:v>
                </c:pt>
                <c:pt idx="3495">
                  <c:v>41407.427083333336</c:v>
                </c:pt>
                <c:pt idx="3496">
                  <c:v>41407.427777777775</c:v>
                </c:pt>
                <c:pt idx="3497">
                  <c:v>41407.428472222222</c:v>
                </c:pt>
                <c:pt idx="3498">
                  <c:v>41407.429166666669</c:v>
                </c:pt>
                <c:pt idx="3499">
                  <c:v>41407.429861111108</c:v>
                </c:pt>
                <c:pt idx="3500">
                  <c:v>41407.430555555555</c:v>
                </c:pt>
                <c:pt idx="3501">
                  <c:v>41407.431250000001</c:v>
                </c:pt>
                <c:pt idx="3502">
                  <c:v>41407.431944444441</c:v>
                </c:pt>
                <c:pt idx="3503">
                  <c:v>41407.432638888888</c:v>
                </c:pt>
                <c:pt idx="3504">
                  <c:v>41407.433333333334</c:v>
                </c:pt>
                <c:pt idx="3505">
                  <c:v>41407.434027777781</c:v>
                </c:pt>
                <c:pt idx="3506">
                  <c:v>41407.43472222222</c:v>
                </c:pt>
                <c:pt idx="3507">
                  <c:v>41407.435416666667</c:v>
                </c:pt>
                <c:pt idx="3508">
                  <c:v>41407.436111111114</c:v>
                </c:pt>
                <c:pt idx="3509">
                  <c:v>41407.436805555553</c:v>
                </c:pt>
                <c:pt idx="3510">
                  <c:v>41407.4375</c:v>
                </c:pt>
                <c:pt idx="3511">
                  <c:v>41407.438194444447</c:v>
                </c:pt>
                <c:pt idx="3512">
                  <c:v>41407.438888888886</c:v>
                </c:pt>
                <c:pt idx="3513">
                  <c:v>41407.439583333333</c:v>
                </c:pt>
                <c:pt idx="3514">
                  <c:v>41407.44027777778</c:v>
                </c:pt>
                <c:pt idx="3515">
                  <c:v>41407.440972222219</c:v>
                </c:pt>
                <c:pt idx="3516">
                  <c:v>41407.441666666666</c:v>
                </c:pt>
                <c:pt idx="3517">
                  <c:v>41407.442361111112</c:v>
                </c:pt>
                <c:pt idx="3518">
                  <c:v>41407.443055555559</c:v>
                </c:pt>
                <c:pt idx="3519">
                  <c:v>41407.443749999999</c:v>
                </c:pt>
                <c:pt idx="3520">
                  <c:v>41407.444444444445</c:v>
                </c:pt>
                <c:pt idx="3521">
                  <c:v>41407.445138888892</c:v>
                </c:pt>
                <c:pt idx="3522">
                  <c:v>41407.445833333331</c:v>
                </c:pt>
                <c:pt idx="3523">
                  <c:v>41407.446527777778</c:v>
                </c:pt>
                <c:pt idx="3524">
                  <c:v>41407.447222222225</c:v>
                </c:pt>
                <c:pt idx="3525">
                  <c:v>41407.447916666664</c:v>
                </c:pt>
                <c:pt idx="3526">
                  <c:v>41407.448611111111</c:v>
                </c:pt>
                <c:pt idx="3527">
                  <c:v>41407.449305555558</c:v>
                </c:pt>
                <c:pt idx="3528">
                  <c:v>41407.449999999997</c:v>
                </c:pt>
                <c:pt idx="3529">
                  <c:v>41407.450694444444</c:v>
                </c:pt>
                <c:pt idx="3530">
                  <c:v>41407.451388888891</c:v>
                </c:pt>
                <c:pt idx="3531">
                  <c:v>41407.45208333333</c:v>
                </c:pt>
                <c:pt idx="3532">
                  <c:v>41407.452777777777</c:v>
                </c:pt>
                <c:pt idx="3533">
                  <c:v>41407.453472222223</c:v>
                </c:pt>
                <c:pt idx="3534">
                  <c:v>41407.45416666667</c:v>
                </c:pt>
                <c:pt idx="3535">
                  <c:v>41407.454861111109</c:v>
                </c:pt>
                <c:pt idx="3536">
                  <c:v>41407.455555555556</c:v>
                </c:pt>
                <c:pt idx="3537">
                  <c:v>41407.456250000003</c:v>
                </c:pt>
                <c:pt idx="3538">
                  <c:v>41407.456944444442</c:v>
                </c:pt>
                <c:pt idx="3539">
                  <c:v>41407.457638888889</c:v>
                </c:pt>
                <c:pt idx="3540">
                  <c:v>41407.458333333336</c:v>
                </c:pt>
                <c:pt idx="3541">
                  <c:v>41407.459027777775</c:v>
                </c:pt>
                <c:pt idx="3542">
                  <c:v>41407.459722222222</c:v>
                </c:pt>
                <c:pt idx="3543">
                  <c:v>41407.460416666669</c:v>
                </c:pt>
                <c:pt idx="3544">
                  <c:v>41407.461111111108</c:v>
                </c:pt>
                <c:pt idx="3545">
                  <c:v>41407.461805555555</c:v>
                </c:pt>
                <c:pt idx="3546">
                  <c:v>41407.462500000001</c:v>
                </c:pt>
                <c:pt idx="3547">
                  <c:v>41407.463194444441</c:v>
                </c:pt>
                <c:pt idx="3548">
                  <c:v>41407.463888888888</c:v>
                </c:pt>
                <c:pt idx="3549">
                  <c:v>41407.464583333334</c:v>
                </c:pt>
                <c:pt idx="3550">
                  <c:v>41407.465277777781</c:v>
                </c:pt>
                <c:pt idx="3551">
                  <c:v>41407.46597222222</c:v>
                </c:pt>
                <c:pt idx="3552">
                  <c:v>41407.466666666667</c:v>
                </c:pt>
                <c:pt idx="3553">
                  <c:v>41407.467361111114</c:v>
                </c:pt>
                <c:pt idx="3554">
                  <c:v>41407.468055555553</c:v>
                </c:pt>
                <c:pt idx="3555">
                  <c:v>41407.46875</c:v>
                </c:pt>
                <c:pt idx="3556">
                  <c:v>41407.469444444447</c:v>
                </c:pt>
                <c:pt idx="3557">
                  <c:v>41407.470138888886</c:v>
                </c:pt>
                <c:pt idx="3558">
                  <c:v>41407.470833333333</c:v>
                </c:pt>
                <c:pt idx="3559">
                  <c:v>41407.47152777778</c:v>
                </c:pt>
                <c:pt idx="3560">
                  <c:v>41407.472222222219</c:v>
                </c:pt>
                <c:pt idx="3561">
                  <c:v>41407.472916666666</c:v>
                </c:pt>
                <c:pt idx="3562">
                  <c:v>41407.473611111112</c:v>
                </c:pt>
                <c:pt idx="3563">
                  <c:v>41407.474305555559</c:v>
                </c:pt>
                <c:pt idx="3564">
                  <c:v>41407.474999999999</c:v>
                </c:pt>
                <c:pt idx="3565">
                  <c:v>41407.475694444445</c:v>
                </c:pt>
                <c:pt idx="3566">
                  <c:v>41407.476388888892</c:v>
                </c:pt>
                <c:pt idx="3567">
                  <c:v>41407.477083333331</c:v>
                </c:pt>
                <c:pt idx="3568">
                  <c:v>41407.477777777778</c:v>
                </c:pt>
                <c:pt idx="3569">
                  <c:v>41407.478472222225</c:v>
                </c:pt>
                <c:pt idx="3570">
                  <c:v>41407.479166666664</c:v>
                </c:pt>
                <c:pt idx="3571">
                  <c:v>41407.479861111111</c:v>
                </c:pt>
                <c:pt idx="3572">
                  <c:v>41407.480555555558</c:v>
                </c:pt>
                <c:pt idx="3573">
                  <c:v>41407.481249999997</c:v>
                </c:pt>
                <c:pt idx="3574">
                  <c:v>41407.481944444444</c:v>
                </c:pt>
                <c:pt idx="3575">
                  <c:v>41407.482638888891</c:v>
                </c:pt>
                <c:pt idx="3576">
                  <c:v>41407.48333333333</c:v>
                </c:pt>
                <c:pt idx="3577">
                  <c:v>41407.484027777777</c:v>
                </c:pt>
                <c:pt idx="3578">
                  <c:v>41407.484722222223</c:v>
                </c:pt>
                <c:pt idx="3579">
                  <c:v>41407.48541666667</c:v>
                </c:pt>
                <c:pt idx="3580">
                  <c:v>41407.486111111109</c:v>
                </c:pt>
                <c:pt idx="3581">
                  <c:v>41407.486805555556</c:v>
                </c:pt>
                <c:pt idx="3582">
                  <c:v>41407.487500000003</c:v>
                </c:pt>
                <c:pt idx="3583">
                  <c:v>41407.488194444442</c:v>
                </c:pt>
                <c:pt idx="3584">
                  <c:v>41407.488888888889</c:v>
                </c:pt>
                <c:pt idx="3585">
                  <c:v>41407.489583333336</c:v>
                </c:pt>
                <c:pt idx="3586">
                  <c:v>41407.490277777775</c:v>
                </c:pt>
                <c:pt idx="3587">
                  <c:v>41407.490972222222</c:v>
                </c:pt>
                <c:pt idx="3588">
                  <c:v>41407.491666666669</c:v>
                </c:pt>
                <c:pt idx="3589">
                  <c:v>41407.492361111108</c:v>
                </c:pt>
                <c:pt idx="3590">
                  <c:v>41407.493055555555</c:v>
                </c:pt>
                <c:pt idx="3591">
                  <c:v>41407.493750000001</c:v>
                </c:pt>
                <c:pt idx="3592">
                  <c:v>41407.494444444441</c:v>
                </c:pt>
                <c:pt idx="3593">
                  <c:v>41407.495138888888</c:v>
                </c:pt>
                <c:pt idx="3594">
                  <c:v>41407.495833333334</c:v>
                </c:pt>
                <c:pt idx="3595">
                  <c:v>41407.496527777781</c:v>
                </c:pt>
                <c:pt idx="3596">
                  <c:v>41407.49722222222</c:v>
                </c:pt>
                <c:pt idx="3597">
                  <c:v>41407.497916666667</c:v>
                </c:pt>
                <c:pt idx="3598">
                  <c:v>41407.498611111114</c:v>
                </c:pt>
                <c:pt idx="3599">
                  <c:v>41407.499305555553</c:v>
                </c:pt>
                <c:pt idx="3600">
                  <c:v>41407.5</c:v>
                </c:pt>
                <c:pt idx="3601">
                  <c:v>41407.500694444447</c:v>
                </c:pt>
                <c:pt idx="3602">
                  <c:v>41407.501388888886</c:v>
                </c:pt>
                <c:pt idx="3603">
                  <c:v>41407.502083333333</c:v>
                </c:pt>
                <c:pt idx="3604">
                  <c:v>41407.50277777778</c:v>
                </c:pt>
                <c:pt idx="3605">
                  <c:v>41407.503472222219</c:v>
                </c:pt>
                <c:pt idx="3606">
                  <c:v>41407.504166666666</c:v>
                </c:pt>
                <c:pt idx="3607">
                  <c:v>41407.504861111112</c:v>
                </c:pt>
                <c:pt idx="3608">
                  <c:v>41407.505555555559</c:v>
                </c:pt>
                <c:pt idx="3609">
                  <c:v>41407.506249999999</c:v>
                </c:pt>
                <c:pt idx="3610">
                  <c:v>41407.506944444445</c:v>
                </c:pt>
                <c:pt idx="3611">
                  <c:v>41407.507638888892</c:v>
                </c:pt>
                <c:pt idx="3612">
                  <c:v>41407.508333333331</c:v>
                </c:pt>
                <c:pt idx="3613">
                  <c:v>41407.509027777778</c:v>
                </c:pt>
                <c:pt idx="3614">
                  <c:v>41407.509722222225</c:v>
                </c:pt>
                <c:pt idx="3615">
                  <c:v>41407.510416666664</c:v>
                </c:pt>
                <c:pt idx="3616">
                  <c:v>41407.511111111111</c:v>
                </c:pt>
                <c:pt idx="3617">
                  <c:v>41407.511805555558</c:v>
                </c:pt>
                <c:pt idx="3618">
                  <c:v>41407.512499999997</c:v>
                </c:pt>
                <c:pt idx="3619">
                  <c:v>41407.513194444444</c:v>
                </c:pt>
                <c:pt idx="3620">
                  <c:v>41407.513888888891</c:v>
                </c:pt>
                <c:pt idx="3621">
                  <c:v>41407.51458333333</c:v>
                </c:pt>
                <c:pt idx="3622">
                  <c:v>41407.515277777777</c:v>
                </c:pt>
                <c:pt idx="3623">
                  <c:v>41407.515972222223</c:v>
                </c:pt>
                <c:pt idx="3624">
                  <c:v>41407.51666666667</c:v>
                </c:pt>
                <c:pt idx="3625">
                  <c:v>41407.517361111109</c:v>
                </c:pt>
                <c:pt idx="3626">
                  <c:v>41407.518055555556</c:v>
                </c:pt>
                <c:pt idx="3627">
                  <c:v>41407.518750000003</c:v>
                </c:pt>
                <c:pt idx="3628">
                  <c:v>41407.519444444442</c:v>
                </c:pt>
                <c:pt idx="3629">
                  <c:v>41407.520138888889</c:v>
                </c:pt>
                <c:pt idx="3630">
                  <c:v>41407.520833333336</c:v>
                </c:pt>
                <c:pt idx="3631">
                  <c:v>41407.521527777775</c:v>
                </c:pt>
                <c:pt idx="3632">
                  <c:v>41407.522222222222</c:v>
                </c:pt>
                <c:pt idx="3633">
                  <c:v>41407.522916666669</c:v>
                </c:pt>
                <c:pt idx="3634">
                  <c:v>41407.523611111108</c:v>
                </c:pt>
                <c:pt idx="3635">
                  <c:v>41407.524305555555</c:v>
                </c:pt>
                <c:pt idx="3636">
                  <c:v>41407.525000000001</c:v>
                </c:pt>
                <c:pt idx="3637">
                  <c:v>41407.525694444441</c:v>
                </c:pt>
                <c:pt idx="3638">
                  <c:v>41407.526388888888</c:v>
                </c:pt>
                <c:pt idx="3639">
                  <c:v>41407.527083333334</c:v>
                </c:pt>
                <c:pt idx="3640">
                  <c:v>41407.527777777781</c:v>
                </c:pt>
                <c:pt idx="3641">
                  <c:v>41407.52847222222</c:v>
                </c:pt>
                <c:pt idx="3642">
                  <c:v>41407.529166666667</c:v>
                </c:pt>
                <c:pt idx="3643">
                  <c:v>41407.529861111114</c:v>
                </c:pt>
                <c:pt idx="3644">
                  <c:v>41407.530555555553</c:v>
                </c:pt>
                <c:pt idx="3645">
                  <c:v>41407.53125</c:v>
                </c:pt>
                <c:pt idx="3646">
                  <c:v>41407.531944444447</c:v>
                </c:pt>
                <c:pt idx="3647">
                  <c:v>41407.532638888886</c:v>
                </c:pt>
                <c:pt idx="3648">
                  <c:v>41407.533333333333</c:v>
                </c:pt>
                <c:pt idx="3649">
                  <c:v>41407.53402777778</c:v>
                </c:pt>
                <c:pt idx="3650">
                  <c:v>41407.534722222219</c:v>
                </c:pt>
                <c:pt idx="3651">
                  <c:v>41407.535416666666</c:v>
                </c:pt>
                <c:pt idx="3652">
                  <c:v>41407.536111111112</c:v>
                </c:pt>
                <c:pt idx="3653">
                  <c:v>41407.536805555559</c:v>
                </c:pt>
                <c:pt idx="3654">
                  <c:v>41407.537499999999</c:v>
                </c:pt>
                <c:pt idx="3655">
                  <c:v>41407.538194444445</c:v>
                </c:pt>
                <c:pt idx="3656">
                  <c:v>41407.538888888892</c:v>
                </c:pt>
                <c:pt idx="3657">
                  <c:v>41407.539583333331</c:v>
                </c:pt>
                <c:pt idx="3658">
                  <c:v>41407.540277777778</c:v>
                </c:pt>
                <c:pt idx="3659">
                  <c:v>41407.540972222225</c:v>
                </c:pt>
                <c:pt idx="3660">
                  <c:v>41407.541666666664</c:v>
                </c:pt>
                <c:pt idx="3661">
                  <c:v>41407.542361111111</c:v>
                </c:pt>
                <c:pt idx="3662">
                  <c:v>41407.543055555558</c:v>
                </c:pt>
                <c:pt idx="3663">
                  <c:v>41407.543749999997</c:v>
                </c:pt>
                <c:pt idx="3664">
                  <c:v>41407.544444444444</c:v>
                </c:pt>
                <c:pt idx="3665">
                  <c:v>41407.545138888891</c:v>
                </c:pt>
                <c:pt idx="3666">
                  <c:v>41407.54583333333</c:v>
                </c:pt>
                <c:pt idx="3667">
                  <c:v>41407.546527777777</c:v>
                </c:pt>
                <c:pt idx="3668">
                  <c:v>41407.547222222223</c:v>
                </c:pt>
                <c:pt idx="3669">
                  <c:v>41407.54791666667</c:v>
                </c:pt>
                <c:pt idx="3670">
                  <c:v>41407.548611111109</c:v>
                </c:pt>
                <c:pt idx="3671">
                  <c:v>41407.549305555556</c:v>
                </c:pt>
                <c:pt idx="3672">
                  <c:v>41407.550000000003</c:v>
                </c:pt>
                <c:pt idx="3673">
                  <c:v>41407.550694444442</c:v>
                </c:pt>
                <c:pt idx="3674">
                  <c:v>41407.551388888889</c:v>
                </c:pt>
                <c:pt idx="3675">
                  <c:v>41407.552083333336</c:v>
                </c:pt>
                <c:pt idx="3676">
                  <c:v>41407.552777777775</c:v>
                </c:pt>
                <c:pt idx="3677">
                  <c:v>41407.553472222222</c:v>
                </c:pt>
                <c:pt idx="3678">
                  <c:v>41407.554166666669</c:v>
                </c:pt>
                <c:pt idx="3679">
                  <c:v>41407.554861111108</c:v>
                </c:pt>
                <c:pt idx="3680">
                  <c:v>41407.555555555555</c:v>
                </c:pt>
                <c:pt idx="3681">
                  <c:v>41407.556250000001</c:v>
                </c:pt>
                <c:pt idx="3682">
                  <c:v>41407.556944444441</c:v>
                </c:pt>
                <c:pt idx="3683">
                  <c:v>41407.557638888888</c:v>
                </c:pt>
                <c:pt idx="3684">
                  <c:v>41407.558333333334</c:v>
                </c:pt>
                <c:pt idx="3685">
                  <c:v>41407.559027777781</c:v>
                </c:pt>
                <c:pt idx="3686">
                  <c:v>41407.55972222222</c:v>
                </c:pt>
                <c:pt idx="3687">
                  <c:v>41407.560416666667</c:v>
                </c:pt>
                <c:pt idx="3688">
                  <c:v>41407.561111111114</c:v>
                </c:pt>
                <c:pt idx="3689">
                  <c:v>41407.561805555553</c:v>
                </c:pt>
                <c:pt idx="3690">
                  <c:v>41407.5625</c:v>
                </c:pt>
                <c:pt idx="3691">
                  <c:v>41407.563194444447</c:v>
                </c:pt>
                <c:pt idx="3692">
                  <c:v>41407.563888888886</c:v>
                </c:pt>
                <c:pt idx="3693">
                  <c:v>41407.564583333333</c:v>
                </c:pt>
                <c:pt idx="3694">
                  <c:v>41407.56527777778</c:v>
                </c:pt>
                <c:pt idx="3695">
                  <c:v>41407.565972222219</c:v>
                </c:pt>
                <c:pt idx="3696">
                  <c:v>41407.566666666666</c:v>
                </c:pt>
                <c:pt idx="3697">
                  <c:v>41407.567361111112</c:v>
                </c:pt>
                <c:pt idx="3698">
                  <c:v>41407.568055555559</c:v>
                </c:pt>
                <c:pt idx="3699">
                  <c:v>41407.568749999999</c:v>
                </c:pt>
                <c:pt idx="3700">
                  <c:v>41407.569444444445</c:v>
                </c:pt>
                <c:pt idx="3701">
                  <c:v>41407.570138888892</c:v>
                </c:pt>
                <c:pt idx="3702">
                  <c:v>41407.570833333331</c:v>
                </c:pt>
                <c:pt idx="3703">
                  <c:v>41407.571527777778</c:v>
                </c:pt>
                <c:pt idx="3704">
                  <c:v>41407.572222222225</c:v>
                </c:pt>
                <c:pt idx="3705">
                  <c:v>41407.572916666664</c:v>
                </c:pt>
                <c:pt idx="3706">
                  <c:v>41407.573611111111</c:v>
                </c:pt>
                <c:pt idx="3707">
                  <c:v>41407.574305555558</c:v>
                </c:pt>
                <c:pt idx="3708">
                  <c:v>41407.574999999997</c:v>
                </c:pt>
                <c:pt idx="3709">
                  <c:v>41407.575694444444</c:v>
                </c:pt>
                <c:pt idx="3710">
                  <c:v>41407.576388888891</c:v>
                </c:pt>
                <c:pt idx="3711">
                  <c:v>41407.57708333333</c:v>
                </c:pt>
                <c:pt idx="3712">
                  <c:v>41407.577777777777</c:v>
                </c:pt>
                <c:pt idx="3713">
                  <c:v>41407.578472222223</c:v>
                </c:pt>
                <c:pt idx="3714">
                  <c:v>41407.57916666667</c:v>
                </c:pt>
                <c:pt idx="3715">
                  <c:v>41407.579861111109</c:v>
                </c:pt>
                <c:pt idx="3716">
                  <c:v>41407.580555555556</c:v>
                </c:pt>
                <c:pt idx="3717">
                  <c:v>41407.581250000003</c:v>
                </c:pt>
                <c:pt idx="3718">
                  <c:v>41407.581944444442</c:v>
                </c:pt>
                <c:pt idx="3719">
                  <c:v>41407.582638888889</c:v>
                </c:pt>
                <c:pt idx="3720">
                  <c:v>41407.583333333336</c:v>
                </c:pt>
                <c:pt idx="3721">
                  <c:v>41407.584027777775</c:v>
                </c:pt>
                <c:pt idx="3722">
                  <c:v>41407.584722222222</c:v>
                </c:pt>
                <c:pt idx="3723">
                  <c:v>41407.585416666669</c:v>
                </c:pt>
                <c:pt idx="3724">
                  <c:v>41407.586111111108</c:v>
                </c:pt>
                <c:pt idx="3725">
                  <c:v>41407.586805555555</c:v>
                </c:pt>
                <c:pt idx="3726">
                  <c:v>41407.587500000001</c:v>
                </c:pt>
                <c:pt idx="3727">
                  <c:v>41407.588194444441</c:v>
                </c:pt>
                <c:pt idx="3728">
                  <c:v>41407.588888888888</c:v>
                </c:pt>
                <c:pt idx="3729">
                  <c:v>41407.589583333334</c:v>
                </c:pt>
                <c:pt idx="3730">
                  <c:v>41407.590277777781</c:v>
                </c:pt>
                <c:pt idx="3731">
                  <c:v>41407.59097222222</c:v>
                </c:pt>
                <c:pt idx="3732">
                  <c:v>41407.591666666667</c:v>
                </c:pt>
                <c:pt idx="3733">
                  <c:v>41407.592361111114</c:v>
                </c:pt>
                <c:pt idx="3734">
                  <c:v>41407.593055555553</c:v>
                </c:pt>
                <c:pt idx="3735">
                  <c:v>41407.59375</c:v>
                </c:pt>
                <c:pt idx="3736">
                  <c:v>41407.594444444447</c:v>
                </c:pt>
                <c:pt idx="3737">
                  <c:v>41407.595138888886</c:v>
                </c:pt>
                <c:pt idx="3738">
                  <c:v>41407.595833333333</c:v>
                </c:pt>
                <c:pt idx="3739">
                  <c:v>41407.59652777778</c:v>
                </c:pt>
                <c:pt idx="3740">
                  <c:v>41407.597222222219</c:v>
                </c:pt>
                <c:pt idx="3741">
                  <c:v>41407.597916666666</c:v>
                </c:pt>
                <c:pt idx="3742">
                  <c:v>41407.598611111112</c:v>
                </c:pt>
                <c:pt idx="3743">
                  <c:v>41407.599305555559</c:v>
                </c:pt>
                <c:pt idx="3744">
                  <c:v>41407.599999999999</c:v>
                </c:pt>
                <c:pt idx="3745">
                  <c:v>41407.600694444445</c:v>
                </c:pt>
                <c:pt idx="3746">
                  <c:v>41407.601388888892</c:v>
                </c:pt>
                <c:pt idx="3747">
                  <c:v>41407.602083333331</c:v>
                </c:pt>
                <c:pt idx="3748">
                  <c:v>41407.602777777778</c:v>
                </c:pt>
                <c:pt idx="3749">
                  <c:v>41407.603472222225</c:v>
                </c:pt>
                <c:pt idx="3750">
                  <c:v>41407.604166666664</c:v>
                </c:pt>
                <c:pt idx="3751">
                  <c:v>41407.604861111111</c:v>
                </c:pt>
                <c:pt idx="3752">
                  <c:v>41407.605555555558</c:v>
                </c:pt>
                <c:pt idx="3753">
                  <c:v>41407.606249999997</c:v>
                </c:pt>
                <c:pt idx="3754">
                  <c:v>41407.606944444444</c:v>
                </c:pt>
                <c:pt idx="3755">
                  <c:v>41407.607638888891</c:v>
                </c:pt>
                <c:pt idx="3756">
                  <c:v>41407.60833333333</c:v>
                </c:pt>
                <c:pt idx="3757">
                  <c:v>41407.609027777777</c:v>
                </c:pt>
                <c:pt idx="3758">
                  <c:v>41407.609722222223</c:v>
                </c:pt>
                <c:pt idx="3759">
                  <c:v>41407.61041666667</c:v>
                </c:pt>
                <c:pt idx="3760">
                  <c:v>41407.611111111109</c:v>
                </c:pt>
                <c:pt idx="3761">
                  <c:v>41407.611805555556</c:v>
                </c:pt>
                <c:pt idx="3762">
                  <c:v>41407.612500000003</c:v>
                </c:pt>
                <c:pt idx="3763">
                  <c:v>41407.613194444442</c:v>
                </c:pt>
                <c:pt idx="3764">
                  <c:v>41407.613888888889</c:v>
                </c:pt>
                <c:pt idx="3765">
                  <c:v>41407.614583333336</c:v>
                </c:pt>
                <c:pt idx="3766">
                  <c:v>41407.615277777775</c:v>
                </c:pt>
                <c:pt idx="3767">
                  <c:v>41407.615972222222</c:v>
                </c:pt>
                <c:pt idx="3768">
                  <c:v>41407.616666666669</c:v>
                </c:pt>
                <c:pt idx="3769">
                  <c:v>41407.617361111108</c:v>
                </c:pt>
                <c:pt idx="3770">
                  <c:v>41407.618055555555</c:v>
                </c:pt>
                <c:pt idx="3771">
                  <c:v>41407.618750000001</c:v>
                </c:pt>
                <c:pt idx="3772">
                  <c:v>41407.619444444441</c:v>
                </c:pt>
                <c:pt idx="3773">
                  <c:v>41407.620138888888</c:v>
                </c:pt>
                <c:pt idx="3774">
                  <c:v>41407.620833333334</c:v>
                </c:pt>
                <c:pt idx="3775">
                  <c:v>41407.621527777781</c:v>
                </c:pt>
                <c:pt idx="3776">
                  <c:v>41407.62222222222</c:v>
                </c:pt>
                <c:pt idx="3777">
                  <c:v>41407.622916666667</c:v>
                </c:pt>
                <c:pt idx="3778">
                  <c:v>41407.623611111114</c:v>
                </c:pt>
                <c:pt idx="3779">
                  <c:v>41407.624305555553</c:v>
                </c:pt>
                <c:pt idx="3780">
                  <c:v>41407.625</c:v>
                </c:pt>
                <c:pt idx="3781">
                  <c:v>41407.625694444447</c:v>
                </c:pt>
                <c:pt idx="3782">
                  <c:v>41407.626388888886</c:v>
                </c:pt>
                <c:pt idx="3783">
                  <c:v>41407.627083333333</c:v>
                </c:pt>
                <c:pt idx="3784">
                  <c:v>41407.62777777778</c:v>
                </c:pt>
                <c:pt idx="3785">
                  <c:v>41407.628472222219</c:v>
                </c:pt>
                <c:pt idx="3786">
                  <c:v>41407.629166666666</c:v>
                </c:pt>
                <c:pt idx="3787">
                  <c:v>41407.629861111112</c:v>
                </c:pt>
                <c:pt idx="3788">
                  <c:v>41407.630555555559</c:v>
                </c:pt>
                <c:pt idx="3789">
                  <c:v>41407.631249999999</c:v>
                </c:pt>
                <c:pt idx="3790">
                  <c:v>41407.631944444445</c:v>
                </c:pt>
                <c:pt idx="3791">
                  <c:v>41407.632638888892</c:v>
                </c:pt>
                <c:pt idx="3792">
                  <c:v>41407.633333333331</c:v>
                </c:pt>
                <c:pt idx="3793">
                  <c:v>41407.634027777778</c:v>
                </c:pt>
                <c:pt idx="3794">
                  <c:v>41407.634722222225</c:v>
                </c:pt>
                <c:pt idx="3795">
                  <c:v>41407.635416666664</c:v>
                </c:pt>
                <c:pt idx="3796">
                  <c:v>41407.636111111111</c:v>
                </c:pt>
                <c:pt idx="3797">
                  <c:v>41407.636805555558</c:v>
                </c:pt>
                <c:pt idx="3798">
                  <c:v>41407.637499999997</c:v>
                </c:pt>
                <c:pt idx="3799">
                  <c:v>41407.638194444444</c:v>
                </c:pt>
                <c:pt idx="3800">
                  <c:v>41407.638888888891</c:v>
                </c:pt>
                <c:pt idx="3801">
                  <c:v>41407.63958333333</c:v>
                </c:pt>
                <c:pt idx="3802">
                  <c:v>41407.640277777777</c:v>
                </c:pt>
                <c:pt idx="3803">
                  <c:v>41407.640972222223</c:v>
                </c:pt>
                <c:pt idx="3804">
                  <c:v>41407.64166666667</c:v>
                </c:pt>
                <c:pt idx="3805">
                  <c:v>41407.642361111109</c:v>
                </c:pt>
                <c:pt idx="3806">
                  <c:v>41407.643055555556</c:v>
                </c:pt>
                <c:pt idx="3807">
                  <c:v>41407.643750000003</c:v>
                </c:pt>
                <c:pt idx="3808">
                  <c:v>41407.644444444442</c:v>
                </c:pt>
                <c:pt idx="3809">
                  <c:v>41407.645138888889</c:v>
                </c:pt>
                <c:pt idx="3810">
                  <c:v>41407.645833333336</c:v>
                </c:pt>
                <c:pt idx="3811">
                  <c:v>41407.646527777775</c:v>
                </c:pt>
                <c:pt idx="3812">
                  <c:v>41407.647222222222</c:v>
                </c:pt>
                <c:pt idx="3813">
                  <c:v>41407.647916666669</c:v>
                </c:pt>
                <c:pt idx="3814">
                  <c:v>41407.648611111108</c:v>
                </c:pt>
                <c:pt idx="3815">
                  <c:v>41407.649305555555</c:v>
                </c:pt>
                <c:pt idx="3816">
                  <c:v>41407.65</c:v>
                </c:pt>
                <c:pt idx="3817">
                  <c:v>41407.650694444441</c:v>
                </c:pt>
                <c:pt idx="3818">
                  <c:v>41407.651388888888</c:v>
                </c:pt>
                <c:pt idx="3819">
                  <c:v>41407.652083333334</c:v>
                </c:pt>
                <c:pt idx="3820">
                  <c:v>41407.652777777781</c:v>
                </c:pt>
                <c:pt idx="3821">
                  <c:v>41407.65347222222</c:v>
                </c:pt>
                <c:pt idx="3822">
                  <c:v>41407.654166666667</c:v>
                </c:pt>
                <c:pt idx="3823">
                  <c:v>41407.654861111114</c:v>
                </c:pt>
                <c:pt idx="3824">
                  <c:v>41407.655555555553</c:v>
                </c:pt>
                <c:pt idx="3825">
                  <c:v>41407.65625</c:v>
                </c:pt>
                <c:pt idx="3826">
                  <c:v>41407.656944444447</c:v>
                </c:pt>
                <c:pt idx="3827">
                  <c:v>41407.657638888886</c:v>
                </c:pt>
                <c:pt idx="3828">
                  <c:v>41407.658333333333</c:v>
                </c:pt>
                <c:pt idx="3829">
                  <c:v>41407.65902777778</c:v>
                </c:pt>
                <c:pt idx="3830">
                  <c:v>41407.659722222219</c:v>
                </c:pt>
                <c:pt idx="3831">
                  <c:v>41407.660416666666</c:v>
                </c:pt>
                <c:pt idx="3832">
                  <c:v>41407.661111111112</c:v>
                </c:pt>
                <c:pt idx="3833">
                  <c:v>41407.661805555559</c:v>
                </c:pt>
                <c:pt idx="3834">
                  <c:v>41407.662499999999</c:v>
                </c:pt>
                <c:pt idx="3835">
                  <c:v>41407.663194444445</c:v>
                </c:pt>
                <c:pt idx="3836">
                  <c:v>41407.663888888892</c:v>
                </c:pt>
                <c:pt idx="3837">
                  <c:v>41407.664583333331</c:v>
                </c:pt>
                <c:pt idx="3838">
                  <c:v>41407.665277777778</c:v>
                </c:pt>
                <c:pt idx="3839">
                  <c:v>41407.665972222225</c:v>
                </c:pt>
                <c:pt idx="3840">
                  <c:v>41407.666666666664</c:v>
                </c:pt>
                <c:pt idx="3841">
                  <c:v>41407.667361111111</c:v>
                </c:pt>
                <c:pt idx="3842">
                  <c:v>41407.668055555558</c:v>
                </c:pt>
                <c:pt idx="3843">
                  <c:v>41407.668749999997</c:v>
                </c:pt>
                <c:pt idx="3844">
                  <c:v>41407.669444444444</c:v>
                </c:pt>
                <c:pt idx="3845">
                  <c:v>41407.670138888891</c:v>
                </c:pt>
                <c:pt idx="3846">
                  <c:v>41407.67083333333</c:v>
                </c:pt>
                <c:pt idx="3847">
                  <c:v>41407.671527777777</c:v>
                </c:pt>
                <c:pt idx="3848">
                  <c:v>41407.672222222223</c:v>
                </c:pt>
                <c:pt idx="3849">
                  <c:v>41407.67291666667</c:v>
                </c:pt>
                <c:pt idx="3850">
                  <c:v>41407.673611111109</c:v>
                </c:pt>
                <c:pt idx="3851">
                  <c:v>41407.674305555556</c:v>
                </c:pt>
                <c:pt idx="3852">
                  <c:v>41407.675000000003</c:v>
                </c:pt>
                <c:pt idx="3853">
                  <c:v>41407.675694444442</c:v>
                </c:pt>
                <c:pt idx="3854">
                  <c:v>41407.676388888889</c:v>
                </c:pt>
                <c:pt idx="3855">
                  <c:v>41407.677083333336</c:v>
                </c:pt>
                <c:pt idx="3856">
                  <c:v>41407.677777777775</c:v>
                </c:pt>
                <c:pt idx="3857">
                  <c:v>41407.678472222222</c:v>
                </c:pt>
                <c:pt idx="3858">
                  <c:v>41407.679166666669</c:v>
                </c:pt>
                <c:pt idx="3859">
                  <c:v>41407.679861111108</c:v>
                </c:pt>
                <c:pt idx="3860">
                  <c:v>41407.680555555555</c:v>
                </c:pt>
                <c:pt idx="3861">
                  <c:v>41407.681250000001</c:v>
                </c:pt>
                <c:pt idx="3862">
                  <c:v>41407.681944444441</c:v>
                </c:pt>
                <c:pt idx="3863">
                  <c:v>41407.682638888888</c:v>
                </c:pt>
                <c:pt idx="3864">
                  <c:v>41407.683333333334</c:v>
                </c:pt>
                <c:pt idx="3865">
                  <c:v>41407.684027777781</c:v>
                </c:pt>
                <c:pt idx="3866">
                  <c:v>41407.68472222222</c:v>
                </c:pt>
                <c:pt idx="3867">
                  <c:v>41407.685416666667</c:v>
                </c:pt>
                <c:pt idx="3868">
                  <c:v>41407.686111111114</c:v>
                </c:pt>
                <c:pt idx="3869">
                  <c:v>41407.686805555553</c:v>
                </c:pt>
                <c:pt idx="3870">
                  <c:v>41407.6875</c:v>
                </c:pt>
                <c:pt idx="3871">
                  <c:v>41407.688194444447</c:v>
                </c:pt>
                <c:pt idx="3872">
                  <c:v>41407.688888888886</c:v>
                </c:pt>
                <c:pt idx="3873">
                  <c:v>41407.689583333333</c:v>
                </c:pt>
                <c:pt idx="3874">
                  <c:v>41407.69027777778</c:v>
                </c:pt>
                <c:pt idx="3875">
                  <c:v>41407.690972222219</c:v>
                </c:pt>
                <c:pt idx="3876">
                  <c:v>41407.691666666666</c:v>
                </c:pt>
                <c:pt idx="3877">
                  <c:v>41407.692361111112</c:v>
                </c:pt>
                <c:pt idx="3878">
                  <c:v>41407.693055555559</c:v>
                </c:pt>
                <c:pt idx="3879">
                  <c:v>41407.693749999999</c:v>
                </c:pt>
                <c:pt idx="3880">
                  <c:v>41407.694444444445</c:v>
                </c:pt>
                <c:pt idx="3881">
                  <c:v>41407.695138888892</c:v>
                </c:pt>
                <c:pt idx="3882">
                  <c:v>41407.695833333331</c:v>
                </c:pt>
                <c:pt idx="3883">
                  <c:v>41407.696527777778</c:v>
                </c:pt>
                <c:pt idx="3884">
                  <c:v>41407.697222222225</c:v>
                </c:pt>
                <c:pt idx="3885">
                  <c:v>41407.697916666664</c:v>
                </c:pt>
                <c:pt idx="3886">
                  <c:v>41407.698611111111</c:v>
                </c:pt>
                <c:pt idx="3887">
                  <c:v>41407.699305555558</c:v>
                </c:pt>
                <c:pt idx="3888">
                  <c:v>41407.699999999997</c:v>
                </c:pt>
                <c:pt idx="3889">
                  <c:v>41407.700694444444</c:v>
                </c:pt>
                <c:pt idx="3890">
                  <c:v>41407.701388888891</c:v>
                </c:pt>
                <c:pt idx="3891">
                  <c:v>41407.70208333333</c:v>
                </c:pt>
                <c:pt idx="3892">
                  <c:v>41407.702777777777</c:v>
                </c:pt>
                <c:pt idx="3893">
                  <c:v>41407.703472222223</c:v>
                </c:pt>
                <c:pt idx="3894">
                  <c:v>41407.70416666667</c:v>
                </c:pt>
                <c:pt idx="3895">
                  <c:v>41407.704861111109</c:v>
                </c:pt>
                <c:pt idx="3896">
                  <c:v>41407.705555555556</c:v>
                </c:pt>
                <c:pt idx="3897">
                  <c:v>41407.706250000003</c:v>
                </c:pt>
                <c:pt idx="3898">
                  <c:v>41407.706944444442</c:v>
                </c:pt>
                <c:pt idx="3899">
                  <c:v>41407.707638888889</c:v>
                </c:pt>
                <c:pt idx="3900">
                  <c:v>41407.708333333336</c:v>
                </c:pt>
                <c:pt idx="3901">
                  <c:v>41407.709027777775</c:v>
                </c:pt>
                <c:pt idx="3902">
                  <c:v>41407.709722222222</c:v>
                </c:pt>
                <c:pt idx="3903">
                  <c:v>41407.710416666669</c:v>
                </c:pt>
                <c:pt idx="3904">
                  <c:v>41407.711111111108</c:v>
                </c:pt>
                <c:pt idx="3905">
                  <c:v>41407.711805555555</c:v>
                </c:pt>
                <c:pt idx="3906">
                  <c:v>41407.712500000001</c:v>
                </c:pt>
                <c:pt idx="3907">
                  <c:v>41407.713194444441</c:v>
                </c:pt>
                <c:pt idx="3908">
                  <c:v>41407.713888888888</c:v>
                </c:pt>
                <c:pt idx="3909">
                  <c:v>41407.714583333334</c:v>
                </c:pt>
                <c:pt idx="3910">
                  <c:v>41407.715277777781</c:v>
                </c:pt>
                <c:pt idx="3911">
                  <c:v>41407.71597222222</c:v>
                </c:pt>
                <c:pt idx="3912">
                  <c:v>41407.716666666667</c:v>
                </c:pt>
                <c:pt idx="3913">
                  <c:v>41407.717361111114</c:v>
                </c:pt>
                <c:pt idx="3914">
                  <c:v>41407.718055555553</c:v>
                </c:pt>
                <c:pt idx="3915">
                  <c:v>41407.71875</c:v>
                </c:pt>
                <c:pt idx="3916">
                  <c:v>41407.719444444447</c:v>
                </c:pt>
                <c:pt idx="3917">
                  <c:v>41407.720138888886</c:v>
                </c:pt>
                <c:pt idx="3918">
                  <c:v>41407.720833333333</c:v>
                </c:pt>
                <c:pt idx="3919">
                  <c:v>41407.72152777778</c:v>
                </c:pt>
                <c:pt idx="3920">
                  <c:v>41407.722222222219</c:v>
                </c:pt>
                <c:pt idx="3921">
                  <c:v>41407.722916666666</c:v>
                </c:pt>
                <c:pt idx="3922">
                  <c:v>41407.723611111112</c:v>
                </c:pt>
                <c:pt idx="3923">
                  <c:v>41407.724305555559</c:v>
                </c:pt>
                <c:pt idx="3924">
                  <c:v>41407.724999999999</c:v>
                </c:pt>
                <c:pt idx="3925">
                  <c:v>41407.725694444445</c:v>
                </c:pt>
                <c:pt idx="3926">
                  <c:v>41407.726388888892</c:v>
                </c:pt>
                <c:pt idx="3927">
                  <c:v>41407.727083333331</c:v>
                </c:pt>
                <c:pt idx="3928">
                  <c:v>41407.727777777778</c:v>
                </c:pt>
                <c:pt idx="3929">
                  <c:v>41407.728472222225</c:v>
                </c:pt>
                <c:pt idx="3930">
                  <c:v>41407.729166666664</c:v>
                </c:pt>
                <c:pt idx="3931">
                  <c:v>41407.729861111111</c:v>
                </c:pt>
                <c:pt idx="3932">
                  <c:v>41407.730555555558</c:v>
                </c:pt>
                <c:pt idx="3933">
                  <c:v>41407.731249999997</c:v>
                </c:pt>
                <c:pt idx="3934">
                  <c:v>41407.731944444444</c:v>
                </c:pt>
                <c:pt idx="3935">
                  <c:v>41407.732638888891</c:v>
                </c:pt>
                <c:pt idx="3936">
                  <c:v>41407.73333333333</c:v>
                </c:pt>
                <c:pt idx="3937">
                  <c:v>41407.734027777777</c:v>
                </c:pt>
                <c:pt idx="3938">
                  <c:v>41407.734722222223</c:v>
                </c:pt>
                <c:pt idx="3939">
                  <c:v>41407.73541666667</c:v>
                </c:pt>
                <c:pt idx="3940">
                  <c:v>41407.736111111109</c:v>
                </c:pt>
                <c:pt idx="3941">
                  <c:v>41407.736805555556</c:v>
                </c:pt>
                <c:pt idx="3942">
                  <c:v>41407.737500000003</c:v>
                </c:pt>
                <c:pt idx="3943">
                  <c:v>41407.738194444442</c:v>
                </c:pt>
                <c:pt idx="3944">
                  <c:v>41407.738888888889</c:v>
                </c:pt>
                <c:pt idx="3945">
                  <c:v>41407.739583333336</c:v>
                </c:pt>
                <c:pt idx="3946">
                  <c:v>41407.740277777775</c:v>
                </c:pt>
                <c:pt idx="3947">
                  <c:v>41407.740972222222</c:v>
                </c:pt>
                <c:pt idx="3948">
                  <c:v>41407.741666666669</c:v>
                </c:pt>
                <c:pt idx="3949">
                  <c:v>41407.742361111108</c:v>
                </c:pt>
                <c:pt idx="3950">
                  <c:v>41407.743055555555</c:v>
                </c:pt>
                <c:pt idx="3951">
                  <c:v>41407.743750000001</c:v>
                </c:pt>
                <c:pt idx="3952">
                  <c:v>41407.744444444441</c:v>
                </c:pt>
                <c:pt idx="3953">
                  <c:v>41407.745138888888</c:v>
                </c:pt>
                <c:pt idx="3954">
                  <c:v>41407.745833333334</c:v>
                </c:pt>
                <c:pt idx="3955">
                  <c:v>41407.746527777781</c:v>
                </c:pt>
                <c:pt idx="3956">
                  <c:v>41407.74722222222</c:v>
                </c:pt>
                <c:pt idx="3957">
                  <c:v>41407.747916666667</c:v>
                </c:pt>
                <c:pt idx="3958">
                  <c:v>41407.748611111114</c:v>
                </c:pt>
                <c:pt idx="3959">
                  <c:v>41407.749305555553</c:v>
                </c:pt>
                <c:pt idx="3960">
                  <c:v>41407.75</c:v>
                </c:pt>
                <c:pt idx="3961">
                  <c:v>41407.750694444447</c:v>
                </c:pt>
                <c:pt idx="3962">
                  <c:v>41407.751388888886</c:v>
                </c:pt>
                <c:pt idx="3963">
                  <c:v>41407.752083333333</c:v>
                </c:pt>
                <c:pt idx="3964">
                  <c:v>41407.75277777778</c:v>
                </c:pt>
                <c:pt idx="3965">
                  <c:v>41407.753472222219</c:v>
                </c:pt>
                <c:pt idx="3966">
                  <c:v>41407.754166666666</c:v>
                </c:pt>
                <c:pt idx="3967">
                  <c:v>41407.754861111112</c:v>
                </c:pt>
                <c:pt idx="3968">
                  <c:v>41407.755555555559</c:v>
                </c:pt>
                <c:pt idx="3969">
                  <c:v>41407.756249999999</c:v>
                </c:pt>
                <c:pt idx="3970">
                  <c:v>41407.756944444445</c:v>
                </c:pt>
                <c:pt idx="3971">
                  <c:v>41407.757638888892</c:v>
                </c:pt>
                <c:pt idx="3972">
                  <c:v>41407.758333333331</c:v>
                </c:pt>
                <c:pt idx="3973">
                  <c:v>41407.759027777778</c:v>
                </c:pt>
                <c:pt idx="3974">
                  <c:v>41407.759722222225</c:v>
                </c:pt>
                <c:pt idx="3975">
                  <c:v>41407.760416666664</c:v>
                </c:pt>
                <c:pt idx="3976">
                  <c:v>41407.761111111111</c:v>
                </c:pt>
                <c:pt idx="3977">
                  <c:v>41407.761805555558</c:v>
                </c:pt>
                <c:pt idx="3978">
                  <c:v>41407.762499999997</c:v>
                </c:pt>
                <c:pt idx="3979">
                  <c:v>41407.763194444444</c:v>
                </c:pt>
                <c:pt idx="3980">
                  <c:v>41407.763888888891</c:v>
                </c:pt>
                <c:pt idx="3981">
                  <c:v>41407.76458333333</c:v>
                </c:pt>
                <c:pt idx="3982">
                  <c:v>41407.765277777777</c:v>
                </c:pt>
                <c:pt idx="3983">
                  <c:v>41407.765972222223</c:v>
                </c:pt>
                <c:pt idx="3984">
                  <c:v>41407.76666666667</c:v>
                </c:pt>
                <c:pt idx="3985">
                  <c:v>41407.767361111109</c:v>
                </c:pt>
                <c:pt idx="3986">
                  <c:v>41407.768055555556</c:v>
                </c:pt>
                <c:pt idx="3987">
                  <c:v>41407.768750000003</c:v>
                </c:pt>
                <c:pt idx="3988">
                  <c:v>41407.769444444442</c:v>
                </c:pt>
                <c:pt idx="3989">
                  <c:v>41407.770138888889</c:v>
                </c:pt>
                <c:pt idx="3990">
                  <c:v>41407.770833333336</c:v>
                </c:pt>
                <c:pt idx="3991">
                  <c:v>41407.771527777775</c:v>
                </c:pt>
                <c:pt idx="3992">
                  <c:v>41407.772222222222</c:v>
                </c:pt>
                <c:pt idx="3993">
                  <c:v>41407.772916666669</c:v>
                </c:pt>
                <c:pt idx="3994">
                  <c:v>41407.773611111108</c:v>
                </c:pt>
                <c:pt idx="3995">
                  <c:v>41407.774305555555</c:v>
                </c:pt>
                <c:pt idx="3996">
                  <c:v>41407.775000000001</c:v>
                </c:pt>
                <c:pt idx="3997">
                  <c:v>41407.775694444441</c:v>
                </c:pt>
                <c:pt idx="3998">
                  <c:v>41407.776388888888</c:v>
                </c:pt>
                <c:pt idx="3999">
                  <c:v>41407.777083333334</c:v>
                </c:pt>
                <c:pt idx="4000">
                  <c:v>41407.777777777781</c:v>
                </c:pt>
                <c:pt idx="4001">
                  <c:v>41407.77847222222</c:v>
                </c:pt>
                <c:pt idx="4002">
                  <c:v>41407.779166666667</c:v>
                </c:pt>
                <c:pt idx="4003">
                  <c:v>41407.779861111114</c:v>
                </c:pt>
                <c:pt idx="4004">
                  <c:v>41407.780555555553</c:v>
                </c:pt>
                <c:pt idx="4005">
                  <c:v>41407.78125</c:v>
                </c:pt>
                <c:pt idx="4006">
                  <c:v>41407.781944444447</c:v>
                </c:pt>
                <c:pt idx="4007">
                  <c:v>41407.782638888886</c:v>
                </c:pt>
                <c:pt idx="4008">
                  <c:v>41407.783333333333</c:v>
                </c:pt>
                <c:pt idx="4009">
                  <c:v>41407.78402777778</c:v>
                </c:pt>
                <c:pt idx="4010">
                  <c:v>41407.784722222219</c:v>
                </c:pt>
                <c:pt idx="4011">
                  <c:v>41407.785416666666</c:v>
                </c:pt>
                <c:pt idx="4012">
                  <c:v>41407.786111111112</c:v>
                </c:pt>
                <c:pt idx="4013">
                  <c:v>41407.786805555559</c:v>
                </c:pt>
                <c:pt idx="4014">
                  <c:v>41407.787499999999</c:v>
                </c:pt>
                <c:pt idx="4015">
                  <c:v>41407.788194444445</c:v>
                </c:pt>
                <c:pt idx="4016">
                  <c:v>41407.788888888892</c:v>
                </c:pt>
                <c:pt idx="4017">
                  <c:v>41407.789583333331</c:v>
                </c:pt>
                <c:pt idx="4018">
                  <c:v>41407.790277777778</c:v>
                </c:pt>
                <c:pt idx="4019">
                  <c:v>41407.790972222225</c:v>
                </c:pt>
                <c:pt idx="4020">
                  <c:v>41407.791666666664</c:v>
                </c:pt>
                <c:pt idx="4021">
                  <c:v>41407.792361111111</c:v>
                </c:pt>
                <c:pt idx="4022">
                  <c:v>41407.793055555558</c:v>
                </c:pt>
                <c:pt idx="4023">
                  <c:v>41407.793749999997</c:v>
                </c:pt>
                <c:pt idx="4024">
                  <c:v>41407.794444444444</c:v>
                </c:pt>
                <c:pt idx="4025">
                  <c:v>41407.795138888891</c:v>
                </c:pt>
                <c:pt idx="4026">
                  <c:v>41407.79583333333</c:v>
                </c:pt>
                <c:pt idx="4027">
                  <c:v>41407.796527777777</c:v>
                </c:pt>
                <c:pt idx="4028">
                  <c:v>41407.797222222223</c:v>
                </c:pt>
                <c:pt idx="4029">
                  <c:v>41407.79791666667</c:v>
                </c:pt>
                <c:pt idx="4030">
                  <c:v>41407.798611111109</c:v>
                </c:pt>
                <c:pt idx="4031">
                  <c:v>41407.799305555556</c:v>
                </c:pt>
                <c:pt idx="4032">
                  <c:v>41407.800000000003</c:v>
                </c:pt>
                <c:pt idx="4033">
                  <c:v>41407.800694444442</c:v>
                </c:pt>
                <c:pt idx="4034">
                  <c:v>41407.801388888889</c:v>
                </c:pt>
                <c:pt idx="4035">
                  <c:v>41407.802083333336</c:v>
                </c:pt>
                <c:pt idx="4036">
                  <c:v>41407.802777777775</c:v>
                </c:pt>
                <c:pt idx="4037">
                  <c:v>41407.803472222222</c:v>
                </c:pt>
                <c:pt idx="4038">
                  <c:v>41407.804166666669</c:v>
                </c:pt>
                <c:pt idx="4039">
                  <c:v>41407.804861111108</c:v>
                </c:pt>
                <c:pt idx="4040">
                  <c:v>41407.805555555555</c:v>
                </c:pt>
                <c:pt idx="4041">
                  <c:v>41407.806250000001</c:v>
                </c:pt>
                <c:pt idx="4042">
                  <c:v>41407.806944444441</c:v>
                </c:pt>
                <c:pt idx="4043">
                  <c:v>41407.807638888888</c:v>
                </c:pt>
                <c:pt idx="4044">
                  <c:v>41407.808333333334</c:v>
                </c:pt>
                <c:pt idx="4045">
                  <c:v>41407.809027777781</c:v>
                </c:pt>
                <c:pt idx="4046">
                  <c:v>41407.80972222222</c:v>
                </c:pt>
                <c:pt idx="4047">
                  <c:v>41407.810416666667</c:v>
                </c:pt>
                <c:pt idx="4048">
                  <c:v>41407.811111111114</c:v>
                </c:pt>
                <c:pt idx="4049">
                  <c:v>41407.811805555553</c:v>
                </c:pt>
                <c:pt idx="4050">
                  <c:v>41407.8125</c:v>
                </c:pt>
                <c:pt idx="4051">
                  <c:v>41407.813194444447</c:v>
                </c:pt>
                <c:pt idx="4052">
                  <c:v>41407.813888888886</c:v>
                </c:pt>
                <c:pt idx="4053">
                  <c:v>41407.814583333333</c:v>
                </c:pt>
                <c:pt idx="4054">
                  <c:v>41407.81527777778</c:v>
                </c:pt>
                <c:pt idx="4055">
                  <c:v>41407.815972222219</c:v>
                </c:pt>
                <c:pt idx="4056">
                  <c:v>41407.816666666666</c:v>
                </c:pt>
                <c:pt idx="4057">
                  <c:v>41407.817361111112</c:v>
                </c:pt>
                <c:pt idx="4058">
                  <c:v>41407.818055555559</c:v>
                </c:pt>
                <c:pt idx="4059">
                  <c:v>41407.818749999999</c:v>
                </c:pt>
                <c:pt idx="4060">
                  <c:v>41407.819444444445</c:v>
                </c:pt>
                <c:pt idx="4061">
                  <c:v>41407.820138888892</c:v>
                </c:pt>
                <c:pt idx="4062">
                  <c:v>41407.820833333331</c:v>
                </c:pt>
                <c:pt idx="4063">
                  <c:v>41407.821527777778</c:v>
                </c:pt>
                <c:pt idx="4064">
                  <c:v>41407.822222222225</c:v>
                </c:pt>
                <c:pt idx="4065">
                  <c:v>41407.822916666664</c:v>
                </c:pt>
                <c:pt idx="4066">
                  <c:v>41407.823611111111</c:v>
                </c:pt>
                <c:pt idx="4067">
                  <c:v>41407.824305555558</c:v>
                </c:pt>
                <c:pt idx="4068">
                  <c:v>41407.824999999997</c:v>
                </c:pt>
                <c:pt idx="4069">
                  <c:v>41407.825694444444</c:v>
                </c:pt>
                <c:pt idx="4070">
                  <c:v>41407.826388888891</c:v>
                </c:pt>
                <c:pt idx="4071">
                  <c:v>41407.82708333333</c:v>
                </c:pt>
                <c:pt idx="4072">
                  <c:v>41407.827777777777</c:v>
                </c:pt>
                <c:pt idx="4073">
                  <c:v>41407.828472222223</c:v>
                </c:pt>
                <c:pt idx="4074">
                  <c:v>41407.82916666667</c:v>
                </c:pt>
                <c:pt idx="4075">
                  <c:v>41407.829861111109</c:v>
                </c:pt>
                <c:pt idx="4076">
                  <c:v>41407.830555555556</c:v>
                </c:pt>
                <c:pt idx="4077">
                  <c:v>41407.831250000003</c:v>
                </c:pt>
                <c:pt idx="4078">
                  <c:v>41407.831944444442</c:v>
                </c:pt>
                <c:pt idx="4079">
                  <c:v>41407.832638888889</c:v>
                </c:pt>
                <c:pt idx="4080">
                  <c:v>41407.833333333336</c:v>
                </c:pt>
                <c:pt idx="4081">
                  <c:v>41407.834027777775</c:v>
                </c:pt>
                <c:pt idx="4082">
                  <c:v>41407.834722222222</c:v>
                </c:pt>
                <c:pt idx="4083">
                  <c:v>41407.835416666669</c:v>
                </c:pt>
                <c:pt idx="4084">
                  <c:v>41407.836111111108</c:v>
                </c:pt>
                <c:pt idx="4085">
                  <c:v>41407.836805555555</c:v>
                </c:pt>
                <c:pt idx="4086">
                  <c:v>41407.837500000001</c:v>
                </c:pt>
                <c:pt idx="4087">
                  <c:v>41407.838194444441</c:v>
                </c:pt>
                <c:pt idx="4088">
                  <c:v>41407.838888888888</c:v>
                </c:pt>
                <c:pt idx="4089">
                  <c:v>41407.839583333334</c:v>
                </c:pt>
                <c:pt idx="4090">
                  <c:v>41407.840277777781</c:v>
                </c:pt>
                <c:pt idx="4091">
                  <c:v>41407.84097222222</c:v>
                </c:pt>
                <c:pt idx="4092">
                  <c:v>41407.841666666667</c:v>
                </c:pt>
                <c:pt idx="4093">
                  <c:v>41407.842361111114</c:v>
                </c:pt>
                <c:pt idx="4094">
                  <c:v>41407.843055555553</c:v>
                </c:pt>
                <c:pt idx="4095">
                  <c:v>41407.84375</c:v>
                </c:pt>
                <c:pt idx="4096">
                  <c:v>41407.844444444447</c:v>
                </c:pt>
                <c:pt idx="4097">
                  <c:v>41407.845138888886</c:v>
                </c:pt>
                <c:pt idx="4098">
                  <c:v>41407.845833333333</c:v>
                </c:pt>
                <c:pt idx="4099">
                  <c:v>41407.84652777778</c:v>
                </c:pt>
                <c:pt idx="4100">
                  <c:v>41407.847222222219</c:v>
                </c:pt>
                <c:pt idx="4101">
                  <c:v>41407.847916666666</c:v>
                </c:pt>
                <c:pt idx="4102">
                  <c:v>41407.848611111112</c:v>
                </c:pt>
                <c:pt idx="4103">
                  <c:v>41407.849305555559</c:v>
                </c:pt>
                <c:pt idx="4104">
                  <c:v>41407.85</c:v>
                </c:pt>
                <c:pt idx="4105">
                  <c:v>41407.850694444445</c:v>
                </c:pt>
                <c:pt idx="4106">
                  <c:v>41407.851388888892</c:v>
                </c:pt>
                <c:pt idx="4107">
                  <c:v>41407.852083333331</c:v>
                </c:pt>
                <c:pt idx="4108">
                  <c:v>41407.852777777778</c:v>
                </c:pt>
                <c:pt idx="4109">
                  <c:v>41407.853472222225</c:v>
                </c:pt>
                <c:pt idx="4110">
                  <c:v>41407.854166666664</c:v>
                </c:pt>
                <c:pt idx="4111">
                  <c:v>41407.854861111111</c:v>
                </c:pt>
                <c:pt idx="4112">
                  <c:v>41407.855555555558</c:v>
                </c:pt>
                <c:pt idx="4113">
                  <c:v>41407.856249999997</c:v>
                </c:pt>
                <c:pt idx="4114">
                  <c:v>41407.856944444444</c:v>
                </c:pt>
                <c:pt idx="4115">
                  <c:v>41407.857638888891</c:v>
                </c:pt>
                <c:pt idx="4116">
                  <c:v>41407.85833333333</c:v>
                </c:pt>
                <c:pt idx="4117">
                  <c:v>41407.859027777777</c:v>
                </c:pt>
                <c:pt idx="4118">
                  <c:v>41407.859722222223</c:v>
                </c:pt>
                <c:pt idx="4119">
                  <c:v>41407.86041666667</c:v>
                </c:pt>
                <c:pt idx="4120">
                  <c:v>41407.861111111109</c:v>
                </c:pt>
                <c:pt idx="4121">
                  <c:v>41407.861805555556</c:v>
                </c:pt>
                <c:pt idx="4122">
                  <c:v>41407.862500000003</c:v>
                </c:pt>
                <c:pt idx="4123">
                  <c:v>41407.863194444442</c:v>
                </c:pt>
                <c:pt idx="4124">
                  <c:v>41407.863888888889</c:v>
                </c:pt>
                <c:pt idx="4125">
                  <c:v>41407.864583333336</c:v>
                </c:pt>
                <c:pt idx="4126">
                  <c:v>41407.865277777775</c:v>
                </c:pt>
                <c:pt idx="4127">
                  <c:v>41407.865972222222</c:v>
                </c:pt>
                <c:pt idx="4128">
                  <c:v>41407.866666666669</c:v>
                </c:pt>
                <c:pt idx="4129">
                  <c:v>41407.867361111108</c:v>
                </c:pt>
                <c:pt idx="4130">
                  <c:v>41407.868055555555</c:v>
                </c:pt>
                <c:pt idx="4131">
                  <c:v>41407.868750000001</c:v>
                </c:pt>
                <c:pt idx="4132">
                  <c:v>41407.869444444441</c:v>
                </c:pt>
                <c:pt idx="4133">
                  <c:v>41407.870138888888</c:v>
                </c:pt>
                <c:pt idx="4134">
                  <c:v>41407.870833333334</c:v>
                </c:pt>
                <c:pt idx="4135">
                  <c:v>41407.871527777781</c:v>
                </c:pt>
                <c:pt idx="4136">
                  <c:v>41407.87222222222</c:v>
                </c:pt>
                <c:pt idx="4137">
                  <c:v>41407.872916666667</c:v>
                </c:pt>
                <c:pt idx="4138">
                  <c:v>41407.873611111114</c:v>
                </c:pt>
                <c:pt idx="4139">
                  <c:v>41407.874305555553</c:v>
                </c:pt>
                <c:pt idx="4140">
                  <c:v>41407.875</c:v>
                </c:pt>
                <c:pt idx="4141">
                  <c:v>41407.875694444447</c:v>
                </c:pt>
                <c:pt idx="4142">
                  <c:v>41407.876388888886</c:v>
                </c:pt>
                <c:pt idx="4143">
                  <c:v>41407.877083333333</c:v>
                </c:pt>
                <c:pt idx="4144">
                  <c:v>41407.87777777778</c:v>
                </c:pt>
                <c:pt idx="4145">
                  <c:v>41407.878472222219</c:v>
                </c:pt>
                <c:pt idx="4146">
                  <c:v>41407.879166666666</c:v>
                </c:pt>
                <c:pt idx="4147">
                  <c:v>41407.879861111112</c:v>
                </c:pt>
                <c:pt idx="4148">
                  <c:v>41407.880555555559</c:v>
                </c:pt>
                <c:pt idx="4149">
                  <c:v>41407.881249999999</c:v>
                </c:pt>
                <c:pt idx="4150">
                  <c:v>41407.881944444445</c:v>
                </c:pt>
                <c:pt idx="4151">
                  <c:v>41407.882638888892</c:v>
                </c:pt>
                <c:pt idx="4152">
                  <c:v>41407.883333333331</c:v>
                </c:pt>
                <c:pt idx="4153">
                  <c:v>41407.884027777778</c:v>
                </c:pt>
                <c:pt idx="4154">
                  <c:v>41407.884722222225</c:v>
                </c:pt>
                <c:pt idx="4155">
                  <c:v>41407.885416666664</c:v>
                </c:pt>
                <c:pt idx="4156">
                  <c:v>41407.886111111111</c:v>
                </c:pt>
                <c:pt idx="4157">
                  <c:v>41407.886805555558</c:v>
                </c:pt>
                <c:pt idx="4158">
                  <c:v>41407.887499999997</c:v>
                </c:pt>
                <c:pt idx="4159">
                  <c:v>41407.888194444444</c:v>
                </c:pt>
                <c:pt idx="4160">
                  <c:v>41407.888888888891</c:v>
                </c:pt>
                <c:pt idx="4161">
                  <c:v>41407.88958333333</c:v>
                </c:pt>
                <c:pt idx="4162">
                  <c:v>41407.890277777777</c:v>
                </c:pt>
                <c:pt idx="4163">
                  <c:v>41407.890972222223</c:v>
                </c:pt>
                <c:pt idx="4164">
                  <c:v>41407.89166666667</c:v>
                </c:pt>
                <c:pt idx="4165">
                  <c:v>41407.892361111109</c:v>
                </c:pt>
                <c:pt idx="4166">
                  <c:v>41407.893055555556</c:v>
                </c:pt>
                <c:pt idx="4167">
                  <c:v>41407.893750000003</c:v>
                </c:pt>
                <c:pt idx="4168">
                  <c:v>41407.894444444442</c:v>
                </c:pt>
                <c:pt idx="4169">
                  <c:v>41407.895138888889</c:v>
                </c:pt>
                <c:pt idx="4170">
                  <c:v>41407.895833333336</c:v>
                </c:pt>
                <c:pt idx="4171">
                  <c:v>41407.896527777775</c:v>
                </c:pt>
                <c:pt idx="4172">
                  <c:v>41407.897222222222</c:v>
                </c:pt>
                <c:pt idx="4173">
                  <c:v>41407.897916666669</c:v>
                </c:pt>
                <c:pt idx="4174">
                  <c:v>41407.898611111108</c:v>
                </c:pt>
                <c:pt idx="4175">
                  <c:v>41407.899305555555</c:v>
                </c:pt>
                <c:pt idx="4176">
                  <c:v>41407.9</c:v>
                </c:pt>
                <c:pt idx="4177">
                  <c:v>41407.900694444441</c:v>
                </c:pt>
                <c:pt idx="4178">
                  <c:v>41407.901388888888</c:v>
                </c:pt>
                <c:pt idx="4179">
                  <c:v>41407.902083333334</c:v>
                </c:pt>
                <c:pt idx="4180">
                  <c:v>41407.902777777781</c:v>
                </c:pt>
                <c:pt idx="4181">
                  <c:v>41407.90347222222</c:v>
                </c:pt>
                <c:pt idx="4182">
                  <c:v>41407.904166666667</c:v>
                </c:pt>
                <c:pt idx="4183">
                  <c:v>41407.904861111114</c:v>
                </c:pt>
                <c:pt idx="4184">
                  <c:v>41407.905555555553</c:v>
                </c:pt>
                <c:pt idx="4185">
                  <c:v>41407.90625</c:v>
                </c:pt>
                <c:pt idx="4186">
                  <c:v>41407.906944444447</c:v>
                </c:pt>
                <c:pt idx="4187">
                  <c:v>41407.907638888886</c:v>
                </c:pt>
                <c:pt idx="4188">
                  <c:v>41407.908333333333</c:v>
                </c:pt>
                <c:pt idx="4189">
                  <c:v>41407.90902777778</c:v>
                </c:pt>
                <c:pt idx="4190">
                  <c:v>41407.909722222219</c:v>
                </c:pt>
                <c:pt idx="4191">
                  <c:v>41407.910416666666</c:v>
                </c:pt>
                <c:pt idx="4192">
                  <c:v>41407.911111111112</c:v>
                </c:pt>
                <c:pt idx="4193">
                  <c:v>41407.911805555559</c:v>
                </c:pt>
                <c:pt idx="4194">
                  <c:v>41407.912499999999</c:v>
                </c:pt>
                <c:pt idx="4195">
                  <c:v>41407.913194444445</c:v>
                </c:pt>
                <c:pt idx="4196">
                  <c:v>41407.913888888892</c:v>
                </c:pt>
                <c:pt idx="4197">
                  <c:v>41407.914583333331</c:v>
                </c:pt>
                <c:pt idx="4198">
                  <c:v>41407.915277777778</c:v>
                </c:pt>
                <c:pt idx="4199">
                  <c:v>41407.915972222225</c:v>
                </c:pt>
                <c:pt idx="4200">
                  <c:v>41407.916666666664</c:v>
                </c:pt>
                <c:pt idx="4201">
                  <c:v>41407.917361111111</c:v>
                </c:pt>
                <c:pt idx="4202">
                  <c:v>41407.918055555558</c:v>
                </c:pt>
                <c:pt idx="4203">
                  <c:v>41407.918749999997</c:v>
                </c:pt>
                <c:pt idx="4204">
                  <c:v>41407.919444444444</c:v>
                </c:pt>
                <c:pt idx="4205">
                  <c:v>41407.920138888891</c:v>
                </c:pt>
                <c:pt idx="4206">
                  <c:v>41407.92083333333</c:v>
                </c:pt>
                <c:pt idx="4207">
                  <c:v>41407.921527777777</c:v>
                </c:pt>
                <c:pt idx="4208">
                  <c:v>41407.922222222223</c:v>
                </c:pt>
                <c:pt idx="4209">
                  <c:v>41407.92291666667</c:v>
                </c:pt>
                <c:pt idx="4210">
                  <c:v>41407.923611111109</c:v>
                </c:pt>
                <c:pt idx="4211">
                  <c:v>41407.924305555556</c:v>
                </c:pt>
                <c:pt idx="4212">
                  <c:v>41407.925000000003</c:v>
                </c:pt>
                <c:pt idx="4213">
                  <c:v>41407.925694444442</c:v>
                </c:pt>
                <c:pt idx="4214">
                  <c:v>41407.926388888889</c:v>
                </c:pt>
                <c:pt idx="4215">
                  <c:v>41407.927083333336</c:v>
                </c:pt>
                <c:pt idx="4216">
                  <c:v>41407.927777777775</c:v>
                </c:pt>
                <c:pt idx="4217">
                  <c:v>41407.928472222222</c:v>
                </c:pt>
                <c:pt idx="4218">
                  <c:v>41407.929166666669</c:v>
                </c:pt>
                <c:pt idx="4219">
                  <c:v>41407.929861111108</c:v>
                </c:pt>
                <c:pt idx="4220">
                  <c:v>41407.930555555555</c:v>
                </c:pt>
                <c:pt idx="4221">
                  <c:v>41407.931250000001</c:v>
                </c:pt>
                <c:pt idx="4222">
                  <c:v>41407.931944444441</c:v>
                </c:pt>
                <c:pt idx="4223">
                  <c:v>41407.932638888888</c:v>
                </c:pt>
                <c:pt idx="4224">
                  <c:v>41407.933333333334</c:v>
                </c:pt>
                <c:pt idx="4225">
                  <c:v>41407.934027777781</c:v>
                </c:pt>
                <c:pt idx="4226">
                  <c:v>41407.93472222222</c:v>
                </c:pt>
                <c:pt idx="4227">
                  <c:v>41407.935416666667</c:v>
                </c:pt>
                <c:pt idx="4228">
                  <c:v>41407.936111111114</c:v>
                </c:pt>
                <c:pt idx="4229">
                  <c:v>41407.936805555553</c:v>
                </c:pt>
                <c:pt idx="4230">
                  <c:v>41407.9375</c:v>
                </c:pt>
                <c:pt idx="4231">
                  <c:v>41407.938194444447</c:v>
                </c:pt>
                <c:pt idx="4232">
                  <c:v>41407.938888888886</c:v>
                </c:pt>
                <c:pt idx="4233">
                  <c:v>41407.939583333333</c:v>
                </c:pt>
                <c:pt idx="4234">
                  <c:v>41407.94027777778</c:v>
                </c:pt>
                <c:pt idx="4235">
                  <c:v>41407.940972222219</c:v>
                </c:pt>
                <c:pt idx="4236">
                  <c:v>41407.941666666666</c:v>
                </c:pt>
                <c:pt idx="4237">
                  <c:v>41407.942361111112</c:v>
                </c:pt>
                <c:pt idx="4238">
                  <c:v>41407.943055555559</c:v>
                </c:pt>
                <c:pt idx="4239">
                  <c:v>41407.943749999999</c:v>
                </c:pt>
                <c:pt idx="4240">
                  <c:v>41407.944444444445</c:v>
                </c:pt>
                <c:pt idx="4241">
                  <c:v>41407.945138888892</c:v>
                </c:pt>
                <c:pt idx="4242">
                  <c:v>41407.945833333331</c:v>
                </c:pt>
                <c:pt idx="4243">
                  <c:v>41407.946527777778</c:v>
                </c:pt>
                <c:pt idx="4244">
                  <c:v>41407.947222222225</c:v>
                </c:pt>
                <c:pt idx="4245">
                  <c:v>41407.947916666664</c:v>
                </c:pt>
                <c:pt idx="4246">
                  <c:v>41407.948611111111</c:v>
                </c:pt>
                <c:pt idx="4247">
                  <c:v>41407.949305555558</c:v>
                </c:pt>
                <c:pt idx="4248">
                  <c:v>41407.949999999997</c:v>
                </c:pt>
                <c:pt idx="4249">
                  <c:v>41407.950694444444</c:v>
                </c:pt>
                <c:pt idx="4250">
                  <c:v>41407.951388888891</c:v>
                </c:pt>
                <c:pt idx="4251">
                  <c:v>41407.95208333333</c:v>
                </c:pt>
                <c:pt idx="4252">
                  <c:v>41407.952777777777</c:v>
                </c:pt>
                <c:pt idx="4253">
                  <c:v>41407.953472222223</c:v>
                </c:pt>
                <c:pt idx="4254">
                  <c:v>41407.95416666667</c:v>
                </c:pt>
                <c:pt idx="4255">
                  <c:v>41407.954861111109</c:v>
                </c:pt>
                <c:pt idx="4256">
                  <c:v>41407.955555555556</c:v>
                </c:pt>
                <c:pt idx="4257">
                  <c:v>41407.956250000003</c:v>
                </c:pt>
                <c:pt idx="4258">
                  <c:v>41407.956944444442</c:v>
                </c:pt>
                <c:pt idx="4259">
                  <c:v>41407.957638888889</c:v>
                </c:pt>
                <c:pt idx="4260">
                  <c:v>41407.958333333336</c:v>
                </c:pt>
                <c:pt idx="4261">
                  <c:v>41407.959027777775</c:v>
                </c:pt>
                <c:pt idx="4262">
                  <c:v>41407.959722222222</c:v>
                </c:pt>
                <c:pt idx="4263">
                  <c:v>41407.960416666669</c:v>
                </c:pt>
                <c:pt idx="4264">
                  <c:v>41407.961111111108</c:v>
                </c:pt>
                <c:pt idx="4265">
                  <c:v>41407.961805555555</c:v>
                </c:pt>
                <c:pt idx="4266">
                  <c:v>41407.962500000001</c:v>
                </c:pt>
                <c:pt idx="4267">
                  <c:v>41407.963194444441</c:v>
                </c:pt>
                <c:pt idx="4268">
                  <c:v>41407.963888888888</c:v>
                </c:pt>
                <c:pt idx="4269">
                  <c:v>41407.964583333334</c:v>
                </c:pt>
                <c:pt idx="4270">
                  <c:v>41407.965277777781</c:v>
                </c:pt>
                <c:pt idx="4271">
                  <c:v>41407.96597222222</c:v>
                </c:pt>
                <c:pt idx="4272">
                  <c:v>41407.966666666667</c:v>
                </c:pt>
                <c:pt idx="4273">
                  <c:v>41407.967361111114</c:v>
                </c:pt>
                <c:pt idx="4274">
                  <c:v>41407.968055555553</c:v>
                </c:pt>
                <c:pt idx="4275">
                  <c:v>41407.96875</c:v>
                </c:pt>
                <c:pt idx="4276">
                  <c:v>41407.969444444447</c:v>
                </c:pt>
                <c:pt idx="4277">
                  <c:v>41407.970138888886</c:v>
                </c:pt>
                <c:pt idx="4278">
                  <c:v>41407.970833333333</c:v>
                </c:pt>
                <c:pt idx="4279">
                  <c:v>41407.97152777778</c:v>
                </c:pt>
                <c:pt idx="4280">
                  <c:v>41407.972222222219</c:v>
                </c:pt>
                <c:pt idx="4281">
                  <c:v>41407.972916666666</c:v>
                </c:pt>
                <c:pt idx="4282">
                  <c:v>41407.973611111112</c:v>
                </c:pt>
                <c:pt idx="4283">
                  <c:v>41407.974305555559</c:v>
                </c:pt>
                <c:pt idx="4284">
                  <c:v>41407.974999999999</c:v>
                </c:pt>
                <c:pt idx="4285">
                  <c:v>41407.975694444445</c:v>
                </c:pt>
                <c:pt idx="4286">
                  <c:v>41407.976388888892</c:v>
                </c:pt>
                <c:pt idx="4287">
                  <c:v>41407.977083333331</c:v>
                </c:pt>
                <c:pt idx="4288">
                  <c:v>41407.977777777778</c:v>
                </c:pt>
                <c:pt idx="4289">
                  <c:v>41407.978472222225</c:v>
                </c:pt>
                <c:pt idx="4290">
                  <c:v>41407.979166666664</c:v>
                </c:pt>
                <c:pt idx="4291">
                  <c:v>41407.979861111111</c:v>
                </c:pt>
                <c:pt idx="4292">
                  <c:v>41407.980555555558</c:v>
                </c:pt>
                <c:pt idx="4293">
                  <c:v>41407.981249999997</c:v>
                </c:pt>
                <c:pt idx="4294">
                  <c:v>41407.981944444444</c:v>
                </c:pt>
                <c:pt idx="4295">
                  <c:v>41407.982638888891</c:v>
                </c:pt>
                <c:pt idx="4296">
                  <c:v>41407.98333333333</c:v>
                </c:pt>
                <c:pt idx="4297">
                  <c:v>41407.984027777777</c:v>
                </c:pt>
                <c:pt idx="4298">
                  <c:v>41407.984722222223</c:v>
                </c:pt>
                <c:pt idx="4299">
                  <c:v>41407.98541666667</c:v>
                </c:pt>
                <c:pt idx="4300">
                  <c:v>41407.986111111109</c:v>
                </c:pt>
                <c:pt idx="4301">
                  <c:v>41407.986805555556</c:v>
                </c:pt>
                <c:pt idx="4302">
                  <c:v>41407.987500000003</c:v>
                </c:pt>
                <c:pt idx="4303">
                  <c:v>41407.988194444442</c:v>
                </c:pt>
                <c:pt idx="4304">
                  <c:v>41407.988888888889</c:v>
                </c:pt>
                <c:pt idx="4305">
                  <c:v>41407.989583333336</c:v>
                </c:pt>
                <c:pt idx="4306">
                  <c:v>41407.990277777775</c:v>
                </c:pt>
                <c:pt idx="4307">
                  <c:v>41407.990972222222</c:v>
                </c:pt>
                <c:pt idx="4308">
                  <c:v>41407.991666666669</c:v>
                </c:pt>
                <c:pt idx="4309">
                  <c:v>41407.992361111108</c:v>
                </c:pt>
                <c:pt idx="4310">
                  <c:v>41407.993055555555</c:v>
                </c:pt>
                <c:pt idx="4311">
                  <c:v>41407.993750000001</c:v>
                </c:pt>
                <c:pt idx="4312">
                  <c:v>41407.994444444441</c:v>
                </c:pt>
                <c:pt idx="4313">
                  <c:v>41407.995138888888</c:v>
                </c:pt>
                <c:pt idx="4314">
                  <c:v>41407.995833333334</c:v>
                </c:pt>
                <c:pt idx="4315">
                  <c:v>41407.996527777781</c:v>
                </c:pt>
                <c:pt idx="4316">
                  <c:v>41407.99722222222</c:v>
                </c:pt>
                <c:pt idx="4317">
                  <c:v>41407.997916666667</c:v>
                </c:pt>
                <c:pt idx="4318">
                  <c:v>41407.998611111114</c:v>
                </c:pt>
                <c:pt idx="4319">
                  <c:v>41407.999305555553</c:v>
                </c:pt>
                <c:pt idx="4320">
                  <c:v>41408</c:v>
                </c:pt>
                <c:pt idx="4321">
                  <c:v>41408.000694444447</c:v>
                </c:pt>
                <c:pt idx="4322">
                  <c:v>41408.001388888886</c:v>
                </c:pt>
                <c:pt idx="4323">
                  <c:v>41408.002083333333</c:v>
                </c:pt>
                <c:pt idx="4324">
                  <c:v>41408.00277777778</c:v>
                </c:pt>
                <c:pt idx="4325">
                  <c:v>41408.003472222219</c:v>
                </c:pt>
                <c:pt idx="4326">
                  <c:v>41408.004166666666</c:v>
                </c:pt>
                <c:pt idx="4327">
                  <c:v>41408.004861111112</c:v>
                </c:pt>
                <c:pt idx="4328">
                  <c:v>41408.005555555559</c:v>
                </c:pt>
                <c:pt idx="4329">
                  <c:v>41408.006249999999</c:v>
                </c:pt>
                <c:pt idx="4330">
                  <c:v>41408.006944444445</c:v>
                </c:pt>
                <c:pt idx="4331">
                  <c:v>41408.007638888892</c:v>
                </c:pt>
                <c:pt idx="4332">
                  <c:v>41408.008333333331</c:v>
                </c:pt>
                <c:pt idx="4333">
                  <c:v>41408.009027777778</c:v>
                </c:pt>
                <c:pt idx="4334">
                  <c:v>41408.009722222225</c:v>
                </c:pt>
                <c:pt idx="4335">
                  <c:v>41408.010416666664</c:v>
                </c:pt>
                <c:pt idx="4336">
                  <c:v>41408.011111111111</c:v>
                </c:pt>
                <c:pt idx="4337">
                  <c:v>41408.011805555558</c:v>
                </c:pt>
                <c:pt idx="4338">
                  <c:v>41408.012499999997</c:v>
                </c:pt>
                <c:pt idx="4339">
                  <c:v>41408.013194444444</c:v>
                </c:pt>
                <c:pt idx="4340">
                  <c:v>41408.013888888891</c:v>
                </c:pt>
                <c:pt idx="4341">
                  <c:v>41408.01458333333</c:v>
                </c:pt>
                <c:pt idx="4342">
                  <c:v>41408.015277777777</c:v>
                </c:pt>
                <c:pt idx="4343">
                  <c:v>41408.015972222223</c:v>
                </c:pt>
                <c:pt idx="4344">
                  <c:v>41408.01666666667</c:v>
                </c:pt>
                <c:pt idx="4345">
                  <c:v>41408.017361111109</c:v>
                </c:pt>
                <c:pt idx="4346">
                  <c:v>41408.018055555556</c:v>
                </c:pt>
                <c:pt idx="4347">
                  <c:v>41408.018750000003</c:v>
                </c:pt>
                <c:pt idx="4348">
                  <c:v>41408.019444444442</c:v>
                </c:pt>
                <c:pt idx="4349">
                  <c:v>41408.020138888889</c:v>
                </c:pt>
                <c:pt idx="4350">
                  <c:v>41408.020833333336</c:v>
                </c:pt>
                <c:pt idx="4351">
                  <c:v>41408.021527777775</c:v>
                </c:pt>
                <c:pt idx="4352">
                  <c:v>41408.022222222222</c:v>
                </c:pt>
                <c:pt idx="4353">
                  <c:v>41408.022916666669</c:v>
                </c:pt>
                <c:pt idx="4354">
                  <c:v>41408.023611111108</c:v>
                </c:pt>
                <c:pt idx="4355">
                  <c:v>41408.024305555555</c:v>
                </c:pt>
                <c:pt idx="4356">
                  <c:v>41408.025000000001</c:v>
                </c:pt>
                <c:pt idx="4357">
                  <c:v>41408.025694444441</c:v>
                </c:pt>
                <c:pt idx="4358">
                  <c:v>41408.026388888888</c:v>
                </c:pt>
                <c:pt idx="4359">
                  <c:v>41408.027083333334</c:v>
                </c:pt>
                <c:pt idx="4360">
                  <c:v>41408.027777777781</c:v>
                </c:pt>
                <c:pt idx="4361">
                  <c:v>41408.02847222222</c:v>
                </c:pt>
                <c:pt idx="4362">
                  <c:v>41408.029166666667</c:v>
                </c:pt>
                <c:pt idx="4363">
                  <c:v>41408.029861111114</c:v>
                </c:pt>
                <c:pt idx="4364">
                  <c:v>41408.030555555553</c:v>
                </c:pt>
                <c:pt idx="4365">
                  <c:v>41408.03125</c:v>
                </c:pt>
                <c:pt idx="4366">
                  <c:v>41408.031944444447</c:v>
                </c:pt>
                <c:pt idx="4367">
                  <c:v>41408.032638888886</c:v>
                </c:pt>
                <c:pt idx="4368">
                  <c:v>41408.033333333333</c:v>
                </c:pt>
                <c:pt idx="4369">
                  <c:v>41408.03402777778</c:v>
                </c:pt>
                <c:pt idx="4370">
                  <c:v>41408.034722222219</c:v>
                </c:pt>
                <c:pt idx="4371">
                  <c:v>41408.035416666666</c:v>
                </c:pt>
                <c:pt idx="4372">
                  <c:v>41408.036111111112</c:v>
                </c:pt>
                <c:pt idx="4373">
                  <c:v>41408.036805555559</c:v>
                </c:pt>
                <c:pt idx="4374">
                  <c:v>41408.037499999999</c:v>
                </c:pt>
                <c:pt idx="4375">
                  <c:v>41408.038194444445</c:v>
                </c:pt>
                <c:pt idx="4376">
                  <c:v>41408.038888888892</c:v>
                </c:pt>
                <c:pt idx="4377">
                  <c:v>41408.039583333331</c:v>
                </c:pt>
                <c:pt idx="4378">
                  <c:v>41408.040277777778</c:v>
                </c:pt>
                <c:pt idx="4379">
                  <c:v>41408.040972222225</c:v>
                </c:pt>
                <c:pt idx="4380">
                  <c:v>41408.041666666664</c:v>
                </c:pt>
                <c:pt idx="4381">
                  <c:v>41408.042361111111</c:v>
                </c:pt>
                <c:pt idx="4382">
                  <c:v>41408.043055555558</c:v>
                </c:pt>
                <c:pt idx="4383">
                  <c:v>41408.043749999997</c:v>
                </c:pt>
                <c:pt idx="4384">
                  <c:v>41408.044444444444</c:v>
                </c:pt>
                <c:pt idx="4385">
                  <c:v>41408.045138888891</c:v>
                </c:pt>
                <c:pt idx="4386">
                  <c:v>41408.04583333333</c:v>
                </c:pt>
                <c:pt idx="4387">
                  <c:v>41408.046527777777</c:v>
                </c:pt>
                <c:pt idx="4388">
                  <c:v>41408.047222222223</c:v>
                </c:pt>
                <c:pt idx="4389">
                  <c:v>41408.04791666667</c:v>
                </c:pt>
                <c:pt idx="4390">
                  <c:v>41408.048611111109</c:v>
                </c:pt>
                <c:pt idx="4391">
                  <c:v>41408.049305555556</c:v>
                </c:pt>
                <c:pt idx="4392">
                  <c:v>41408.050000000003</c:v>
                </c:pt>
                <c:pt idx="4393">
                  <c:v>41408.050694444442</c:v>
                </c:pt>
                <c:pt idx="4394">
                  <c:v>41408.051388888889</c:v>
                </c:pt>
                <c:pt idx="4395">
                  <c:v>41408.052083333336</c:v>
                </c:pt>
                <c:pt idx="4396">
                  <c:v>41408.052777777775</c:v>
                </c:pt>
                <c:pt idx="4397">
                  <c:v>41408.053472222222</c:v>
                </c:pt>
                <c:pt idx="4398">
                  <c:v>41408.054166666669</c:v>
                </c:pt>
                <c:pt idx="4399">
                  <c:v>41408.054861111108</c:v>
                </c:pt>
                <c:pt idx="4400">
                  <c:v>41408.055555555555</c:v>
                </c:pt>
                <c:pt idx="4401">
                  <c:v>41408.056250000001</c:v>
                </c:pt>
                <c:pt idx="4402">
                  <c:v>41408.056944444441</c:v>
                </c:pt>
                <c:pt idx="4403">
                  <c:v>41408.057638888888</c:v>
                </c:pt>
                <c:pt idx="4404">
                  <c:v>41408.058333333334</c:v>
                </c:pt>
                <c:pt idx="4405">
                  <c:v>41408.059027777781</c:v>
                </c:pt>
                <c:pt idx="4406">
                  <c:v>41408.05972222222</c:v>
                </c:pt>
                <c:pt idx="4407">
                  <c:v>41408.060416666667</c:v>
                </c:pt>
                <c:pt idx="4408">
                  <c:v>41408.061111111114</c:v>
                </c:pt>
                <c:pt idx="4409">
                  <c:v>41408.061805555553</c:v>
                </c:pt>
                <c:pt idx="4410">
                  <c:v>41408.0625</c:v>
                </c:pt>
                <c:pt idx="4411">
                  <c:v>41408.063194444447</c:v>
                </c:pt>
                <c:pt idx="4412">
                  <c:v>41408.063888888886</c:v>
                </c:pt>
                <c:pt idx="4413">
                  <c:v>41408.064583333333</c:v>
                </c:pt>
                <c:pt idx="4414">
                  <c:v>41408.06527777778</c:v>
                </c:pt>
                <c:pt idx="4415">
                  <c:v>41408.065972222219</c:v>
                </c:pt>
                <c:pt idx="4416">
                  <c:v>41408.066666666666</c:v>
                </c:pt>
                <c:pt idx="4417">
                  <c:v>41408.067361111112</c:v>
                </c:pt>
                <c:pt idx="4418">
                  <c:v>41408.068055555559</c:v>
                </c:pt>
                <c:pt idx="4419">
                  <c:v>41408.068749999999</c:v>
                </c:pt>
                <c:pt idx="4420">
                  <c:v>41408.069444444445</c:v>
                </c:pt>
                <c:pt idx="4421">
                  <c:v>41408.070138888892</c:v>
                </c:pt>
                <c:pt idx="4422">
                  <c:v>41408.070833333331</c:v>
                </c:pt>
                <c:pt idx="4423">
                  <c:v>41408.071527777778</c:v>
                </c:pt>
                <c:pt idx="4424">
                  <c:v>41408.072222222225</c:v>
                </c:pt>
                <c:pt idx="4425">
                  <c:v>41408.072916666664</c:v>
                </c:pt>
                <c:pt idx="4426">
                  <c:v>41408.073611111111</c:v>
                </c:pt>
                <c:pt idx="4427">
                  <c:v>41408.074305555558</c:v>
                </c:pt>
                <c:pt idx="4428">
                  <c:v>41408.074999999997</c:v>
                </c:pt>
                <c:pt idx="4429">
                  <c:v>41408.075694444444</c:v>
                </c:pt>
                <c:pt idx="4430">
                  <c:v>41408.076388888891</c:v>
                </c:pt>
                <c:pt idx="4431">
                  <c:v>41408.07708333333</c:v>
                </c:pt>
                <c:pt idx="4432">
                  <c:v>41408.077777777777</c:v>
                </c:pt>
                <c:pt idx="4433">
                  <c:v>41408.078472222223</c:v>
                </c:pt>
                <c:pt idx="4434">
                  <c:v>41408.07916666667</c:v>
                </c:pt>
                <c:pt idx="4435">
                  <c:v>41408.079861111109</c:v>
                </c:pt>
                <c:pt idx="4436">
                  <c:v>41408.080555555556</c:v>
                </c:pt>
                <c:pt idx="4437">
                  <c:v>41408.081250000003</c:v>
                </c:pt>
                <c:pt idx="4438">
                  <c:v>41408.081944444442</c:v>
                </c:pt>
                <c:pt idx="4439">
                  <c:v>41408.082638888889</c:v>
                </c:pt>
                <c:pt idx="4440">
                  <c:v>41408.083333333336</c:v>
                </c:pt>
                <c:pt idx="4441">
                  <c:v>41408.084027777775</c:v>
                </c:pt>
                <c:pt idx="4442">
                  <c:v>41408.084722222222</c:v>
                </c:pt>
                <c:pt idx="4443">
                  <c:v>41408.085416666669</c:v>
                </c:pt>
                <c:pt idx="4444">
                  <c:v>41408.086111111108</c:v>
                </c:pt>
                <c:pt idx="4445">
                  <c:v>41408.086805555555</c:v>
                </c:pt>
                <c:pt idx="4446">
                  <c:v>41408.087500000001</c:v>
                </c:pt>
                <c:pt idx="4447">
                  <c:v>41408.088194444441</c:v>
                </c:pt>
                <c:pt idx="4448">
                  <c:v>41408.088888888888</c:v>
                </c:pt>
                <c:pt idx="4449">
                  <c:v>41408.089583333334</c:v>
                </c:pt>
                <c:pt idx="4450">
                  <c:v>41408.090277777781</c:v>
                </c:pt>
                <c:pt idx="4451">
                  <c:v>41408.09097222222</c:v>
                </c:pt>
                <c:pt idx="4452">
                  <c:v>41408.091666666667</c:v>
                </c:pt>
                <c:pt idx="4453">
                  <c:v>41408.092361111114</c:v>
                </c:pt>
                <c:pt idx="4454">
                  <c:v>41408.093055555553</c:v>
                </c:pt>
                <c:pt idx="4455">
                  <c:v>41408.09375</c:v>
                </c:pt>
                <c:pt idx="4456">
                  <c:v>41408.094444444447</c:v>
                </c:pt>
                <c:pt idx="4457">
                  <c:v>41408.095138888886</c:v>
                </c:pt>
                <c:pt idx="4458">
                  <c:v>41408.095833333333</c:v>
                </c:pt>
                <c:pt idx="4459">
                  <c:v>41408.09652777778</c:v>
                </c:pt>
                <c:pt idx="4460">
                  <c:v>41408.097222222219</c:v>
                </c:pt>
                <c:pt idx="4461">
                  <c:v>41408.097916666666</c:v>
                </c:pt>
                <c:pt idx="4462">
                  <c:v>41408.098611111112</c:v>
                </c:pt>
                <c:pt idx="4463">
                  <c:v>41408.099305555559</c:v>
                </c:pt>
                <c:pt idx="4464">
                  <c:v>41408.1</c:v>
                </c:pt>
                <c:pt idx="4465">
                  <c:v>41408.100694444445</c:v>
                </c:pt>
                <c:pt idx="4466">
                  <c:v>41408.101388888892</c:v>
                </c:pt>
                <c:pt idx="4467">
                  <c:v>41408.102083333331</c:v>
                </c:pt>
                <c:pt idx="4468">
                  <c:v>41408.102777777778</c:v>
                </c:pt>
                <c:pt idx="4469">
                  <c:v>41408.103472222225</c:v>
                </c:pt>
                <c:pt idx="4470">
                  <c:v>41408.104166666664</c:v>
                </c:pt>
                <c:pt idx="4471">
                  <c:v>41408.104861111111</c:v>
                </c:pt>
                <c:pt idx="4472">
                  <c:v>41408.105555555558</c:v>
                </c:pt>
                <c:pt idx="4473">
                  <c:v>41408.106249999997</c:v>
                </c:pt>
                <c:pt idx="4474">
                  <c:v>41408.106944444444</c:v>
                </c:pt>
                <c:pt idx="4475">
                  <c:v>41408.107638888891</c:v>
                </c:pt>
                <c:pt idx="4476">
                  <c:v>41408.10833333333</c:v>
                </c:pt>
                <c:pt idx="4477">
                  <c:v>41408.109027777777</c:v>
                </c:pt>
                <c:pt idx="4478">
                  <c:v>41408.109722222223</c:v>
                </c:pt>
                <c:pt idx="4479">
                  <c:v>41408.11041666667</c:v>
                </c:pt>
                <c:pt idx="4480">
                  <c:v>41408.111111111109</c:v>
                </c:pt>
                <c:pt idx="4481">
                  <c:v>41408.111805555556</c:v>
                </c:pt>
                <c:pt idx="4482">
                  <c:v>41408.112500000003</c:v>
                </c:pt>
                <c:pt idx="4483">
                  <c:v>41408.113194444442</c:v>
                </c:pt>
                <c:pt idx="4484">
                  <c:v>41408.113888888889</c:v>
                </c:pt>
                <c:pt idx="4485">
                  <c:v>41408.114583333336</c:v>
                </c:pt>
                <c:pt idx="4486">
                  <c:v>41408.115277777775</c:v>
                </c:pt>
                <c:pt idx="4487">
                  <c:v>41408.115972222222</c:v>
                </c:pt>
                <c:pt idx="4488">
                  <c:v>41408.116666666669</c:v>
                </c:pt>
                <c:pt idx="4489">
                  <c:v>41408.117361111108</c:v>
                </c:pt>
                <c:pt idx="4490">
                  <c:v>41408.118055555555</c:v>
                </c:pt>
                <c:pt idx="4491">
                  <c:v>41408.118750000001</c:v>
                </c:pt>
                <c:pt idx="4492">
                  <c:v>41408.119444444441</c:v>
                </c:pt>
                <c:pt idx="4493">
                  <c:v>41408.120138888888</c:v>
                </c:pt>
                <c:pt idx="4494">
                  <c:v>41408.120833333334</c:v>
                </c:pt>
                <c:pt idx="4495">
                  <c:v>41408.121527777781</c:v>
                </c:pt>
                <c:pt idx="4496">
                  <c:v>41408.12222222222</c:v>
                </c:pt>
                <c:pt idx="4497">
                  <c:v>41408.122916666667</c:v>
                </c:pt>
                <c:pt idx="4498">
                  <c:v>41408.123611111114</c:v>
                </c:pt>
                <c:pt idx="4499">
                  <c:v>41408.124305555553</c:v>
                </c:pt>
                <c:pt idx="4500">
                  <c:v>41408.125</c:v>
                </c:pt>
                <c:pt idx="4501">
                  <c:v>41408.125694444447</c:v>
                </c:pt>
                <c:pt idx="4502">
                  <c:v>41408.126388888886</c:v>
                </c:pt>
                <c:pt idx="4503">
                  <c:v>41408.127083333333</c:v>
                </c:pt>
                <c:pt idx="4504">
                  <c:v>41408.12777777778</c:v>
                </c:pt>
                <c:pt idx="4505">
                  <c:v>41408.128472222219</c:v>
                </c:pt>
                <c:pt idx="4506">
                  <c:v>41408.129166666666</c:v>
                </c:pt>
                <c:pt idx="4507">
                  <c:v>41408.129861111112</c:v>
                </c:pt>
                <c:pt idx="4508">
                  <c:v>41408.130555555559</c:v>
                </c:pt>
                <c:pt idx="4509">
                  <c:v>41408.131249999999</c:v>
                </c:pt>
                <c:pt idx="4510">
                  <c:v>41408.131944444445</c:v>
                </c:pt>
                <c:pt idx="4511">
                  <c:v>41408.132638888892</c:v>
                </c:pt>
                <c:pt idx="4512">
                  <c:v>41408.133333333331</c:v>
                </c:pt>
                <c:pt idx="4513">
                  <c:v>41408.134027777778</c:v>
                </c:pt>
                <c:pt idx="4514">
                  <c:v>41408.134722222225</c:v>
                </c:pt>
                <c:pt idx="4515">
                  <c:v>41408.135416666664</c:v>
                </c:pt>
                <c:pt idx="4516">
                  <c:v>41408.136111111111</c:v>
                </c:pt>
                <c:pt idx="4517">
                  <c:v>41408.136805555558</c:v>
                </c:pt>
                <c:pt idx="4518">
                  <c:v>41408.137499999997</c:v>
                </c:pt>
                <c:pt idx="4519">
                  <c:v>41408.138194444444</c:v>
                </c:pt>
                <c:pt idx="4520">
                  <c:v>41408.138888888891</c:v>
                </c:pt>
                <c:pt idx="4521">
                  <c:v>41408.13958333333</c:v>
                </c:pt>
                <c:pt idx="4522">
                  <c:v>41408.140277777777</c:v>
                </c:pt>
                <c:pt idx="4523">
                  <c:v>41408.140972222223</c:v>
                </c:pt>
                <c:pt idx="4524">
                  <c:v>41408.14166666667</c:v>
                </c:pt>
                <c:pt idx="4525">
                  <c:v>41408.142361111109</c:v>
                </c:pt>
                <c:pt idx="4526">
                  <c:v>41408.143055555556</c:v>
                </c:pt>
                <c:pt idx="4527">
                  <c:v>41408.143750000003</c:v>
                </c:pt>
                <c:pt idx="4528">
                  <c:v>41408.144444444442</c:v>
                </c:pt>
                <c:pt idx="4529">
                  <c:v>41408.145138888889</c:v>
                </c:pt>
                <c:pt idx="4530">
                  <c:v>41408.145833333336</c:v>
                </c:pt>
                <c:pt idx="4531">
                  <c:v>41408.146527777775</c:v>
                </c:pt>
                <c:pt idx="4532">
                  <c:v>41408.147222222222</c:v>
                </c:pt>
                <c:pt idx="4533">
                  <c:v>41408.147916666669</c:v>
                </c:pt>
                <c:pt idx="4534">
                  <c:v>41408.148611111108</c:v>
                </c:pt>
                <c:pt idx="4535">
                  <c:v>41408.149305555555</c:v>
                </c:pt>
                <c:pt idx="4536">
                  <c:v>41408.15</c:v>
                </c:pt>
                <c:pt idx="4537">
                  <c:v>41408.150694444441</c:v>
                </c:pt>
                <c:pt idx="4538">
                  <c:v>41408.151388888888</c:v>
                </c:pt>
                <c:pt idx="4539">
                  <c:v>41408.152083333334</c:v>
                </c:pt>
                <c:pt idx="4540">
                  <c:v>41408.152777777781</c:v>
                </c:pt>
                <c:pt idx="4541">
                  <c:v>41408.15347222222</c:v>
                </c:pt>
                <c:pt idx="4542">
                  <c:v>41408.154166666667</c:v>
                </c:pt>
                <c:pt idx="4543">
                  <c:v>41408.154861111114</c:v>
                </c:pt>
                <c:pt idx="4544">
                  <c:v>41408.155555555553</c:v>
                </c:pt>
                <c:pt idx="4545">
                  <c:v>41408.15625</c:v>
                </c:pt>
                <c:pt idx="4546">
                  <c:v>41408.156944444447</c:v>
                </c:pt>
                <c:pt idx="4547">
                  <c:v>41408.157638888886</c:v>
                </c:pt>
                <c:pt idx="4548">
                  <c:v>41408.158333333333</c:v>
                </c:pt>
                <c:pt idx="4549">
                  <c:v>41408.15902777778</c:v>
                </c:pt>
                <c:pt idx="4550">
                  <c:v>41408.159722222219</c:v>
                </c:pt>
                <c:pt idx="4551">
                  <c:v>41408.160416666666</c:v>
                </c:pt>
                <c:pt idx="4552">
                  <c:v>41408.161111111112</c:v>
                </c:pt>
                <c:pt idx="4553">
                  <c:v>41408.161805555559</c:v>
                </c:pt>
                <c:pt idx="4554">
                  <c:v>41408.162499999999</c:v>
                </c:pt>
                <c:pt idx="4555">
                  <c:v>41408.163194444445</c:v>
                </c:pt>
                <c:pt idx="4556">
                  <c:v>41408.163888888892</c:v>
                </c:pt>
                <c:pt idx="4557">
                  <c:v>41408.164583333331</c:v>
                </c:pt>
                <c:pt idx="4558">
                  <c:v>41408.165277777778</c:v>
                </c:pt>
                <c:pt idx="4559">
                  <c:v>41408.165972222225</c:v>
                </c:pt>
                <c:pt idx="4560">
                  <c:v>41408.166666666664</c:v>
                </c:pt>
                <c:pt idx="4561">
                  <c:v>41408.167361111111</c:v>
                </c:pt>
                <c:pt idx="4562">
                  <c:v>41408.168055555558</c:v>
                </c:pt>
                <c:pt idx="4563">
                  <c:v>41408.168749999997</c:v>
                </c:pt>
                <c:pt idx="4564">
                  <c:v>41408.169444444444</c:v>
                </c:pt>
                <c:pt idx="4565">
                  <c:v>41408.170138888891</c:v>
                </c:pt>
                <c:pt idx="4566">
                  <c:v>41408.17083333333</c:v>
                </c:pt>
                <c:pt idx="4567">
                  <c:v>41408.171527777777</c:v>
                </c:pt>
                <c:pt idx="4568">
                  <c:v>41408.172222222223</c:v>
                </c:pt>
                <c:pt idx="4569">
                  <c:v>41408.17291666667</c:v>
                </c:pt>
                <c:pt idx="4570">
                  <c:v>41408.173611111109</c:v>
                </c:pt>
                <c:pt idx="4571">
                  <c:v>41408.174305555556</c:v>
                </c:pt>
                <c:pt idx="4572">
                  <c:v>41408.175000000003</c:v>
                </c:pt>
                <c:pt idx="4573">
                  <c:v>41408.175694444442</c:v>
                </c:pt>
                <c:pt idx="4574">
                  <c:v>41408.176388888889</c:v>
                </c:pt>
                <c:pt idx="4575">
                  <c:v>41408.177083333336</c:v>
                </c:pt>
                <c:pt idx="4576">
                  <c:v>41408.177777777775</c:v>
                </c:pt>
                <c:pt idx="4577">
                  <c:v>41408.178472222222</c:v>
                </c:pt>
                <c:pt idx="4578">
                  <c:v>41408.179166666669</c:v>
                </c:pt>
                <c:pt idx="4579">
                  <c:v>41408.179861111108</c:v>
                </c:pt>
                <c:pt idx="4580">
                  <c:v>41408.180555555555</c:v>
                </c:pt>
                <c:pt idx="4581">
                  <c:v>41408.181250000001</c:v>
                </c:pt>
                <c:pt idx="4582">
                  <c:v>41408.181944444441</c:v>
                </c:pt>
                <c:pt idx="4583">
                  <c:v>41408.182638888888</c:v>
                </c:pt>
                <c:pt idx="4584">
                  <c:v>41408.183333333334</c:v>
                </c:pt>
                <c:pt idx="4585">
                  <c:v>41408.184027777781</c:v>
                </c:pt>
                <c:pt idx="4586">
                  <c:v>41408.18472222222</c:v>
                </c:pt>
                <c:pt idx="4587">
                  <c:v>41408.185416666667</c:v>
                </c:pt>
                <c:pt idx="4588">
                  <c:v>41408.186111111114</c:v>
                </c:pt>
                <c:pt idx="4589">
                  <c:v>41408.186805555553</c:v>
                </c:pt>
                <c:pt idx="4590">
                  <c:v>41408.1875</c:v>
                </c:pt>
                <c:pt idx="4591">
                  <c:v>41408.188194444447</c:v>
                </c:pt>
                <c:pt idx="4592">
                  <c:v>41408.188888888886</c:v>
                </c:pt>
                <c:pt idx="4593">
                  <c:v>41408.189583333333</c:v>
                </c:pt>
                <c:pt idx="4594">
                  <c:v>41408.19027777778</c:v>
                </c:pt>
                <c:pt idx="4595">
                  <c:v>41408.190972222219</c:v>
                </c:pt>
                <c:pt idx="4596">
                  <c:v>41408.191666666666</c:v>
                </c:pt>
                <c:pt idx="4597">
                  <c:v>41408.192361111112</c:v>
                </c:pt>
                <c:pt idx="4598">
                  <c:v>41408.193055555559</c:v>
                </c:pt>
                <c:pt idx="4599">
                  <c:v>41408.193749999999</c:v>
                </c:pt>
                <c:pt idx="4600">
                  <c:v>41408.194444444445</c:v>
                </c:pt>
                <c:pt idx="4601">
                  <c:v>41408.195138888892</c:v>
                </c:pt>
                <c:pt idx="4602">
                  <c:v>41408.195833333331</c:v>
                </c:pt>
                <c:pt idx="4603">
                  <c:v>41408.196527777778</c:v>
                </c:pt>
                <c:pt idx="4604">
                  <c:v>41408.197222222225</c:v>
                </c:pt>
                <c:pt idx="4605">
                  <c:v>41408.197916666664</c:v>
                </c:pt>
                <c:pt idx="4606">
                  <c:v>41408.198611111111</c:v>
                </c:pt>
                <c:pt idx="4607">
                  <c:v>41408.199305555558</c:v>
                </c:pt>
                <c:pt idx="4608">
                  <c:v>41408.199999999997</c:v>
                </c:pt>
                <c:pt idx="4609">
                  <c:v>41408.200694444444</c:v>
                </c:pt>
                <c:pt idx="4610">
                  <c:v>41408.201388888891</c:v>
                </c:pt>
                <c:pt idx="4611">
                  <c:v>41408.20208333333</c:v>
                </c:pt>
                <c:pt idx="4612">
                  <c:v>41408.202777777777</c:v>
                </c:pt>
                <c:pt idx="4613">
                  <c:v>41408.203472222223</c:v>
                </c:pt>
                <c:pt idx="4614">
                  <c:v>41408.20416666667</c:v>
                </c:pt>
                <c:pt idx="4615">
                  <c:v>41408.204861111109</c:v>
                </c:pt>
                <c:pt idx="4616">
                  <c:v>41408.205555555556</c:v>
                </c:pt>
                <c:pt idx="4617">
                  <c:v>41408.206250000003</c:v>
                </c:pt>
                <c:pt idx="4618">
                  <c:v>41408.206944444442</c:v>
                </c:pt>
                <c:pt idx="4619">
                  <c:v>41408.207638888889</c:v>
                </c:pt>
                <c:pt idx="4620">
                  <c:v>41408.208333333336</c:v>
                </c:pt>
                <c:pt idx="4621">
                  <c:v>41408.209027777775</c:v>
                </c:pt>
                <c:pt idx="4622">
                  <c:v>41408.209722222222</c:v>
                </c:pt>
                <c:pt idx="4623">
                  <c:v>41408.210416666669</c:v>
                </c:pt>
                <c:pt idx="4624">
                  <c:v>41408.211111111108</c:v>
                </c:pt>
                <c:pt idx="4625">
                  <c:v>41408.211805555555</c:v>
                </c:pt>
                <c:pt idx="4626">
                  <c:v>41408.212500000001</c:v>
                </c:pt>
                <c:pt idx="4627">
                  <c:v>41408.213194444441</c:v>
                </c:pt>
                <c:pt idx="4628">
                  <c:v>41408.213888888888</c:v>
                </c:pt>
                <c:pt idx="4629">
                  <c:v>41408.214583333334</c:v>
                </c:pt>
                <c:pt idx="4630">
                  <c:v>41408.215277777781</c:v>
                </c:pt>
                <c:pt idx="4631">
                  <c:v>41408.21597222222</c:v>
                </c:pt>
                <c:pt idx="4632">
                  <c:v>41408.216666666667</c:v>
                </c:pt>
                <c:pt idx="4633">
                  <c:v>41408.217361111114</c:v>
                </c:pt>
                <c:pt idx="4634">
                  <c:v>41408.218055555553</c:v>
                </c:pt>
                <c:pt idx="4635">
                  <c:v>41408.21875</c:v>
                </c:pt>
                <c:pt idx="4636">
                  <c:v>41408.219444444447</c:v>
                </c:pt>
                <c:pt idx="4637">
                  <c:v>41408.220138888886</c:v>
                </c:pt>
                <c:pt idx="4638">
                  <c:v>41408.220833333333</c:v>
                </c:pt>
                <c:pt idx="4639">
                  <c:v>41408.22152777778</c:v>
                </c:pt>
                <c:pt idx="4640">
                  <c:v>41408.222222222219</c:v>
                </c:pt>
                <c:pt idx="4641">
                  <c:v>41408.222916666666</c:v>
                </c:pt>
                <c:pt idx="4642">
                  <c:v>41408.223611111112</c:v>
                </c:pt>
                <c:pt idx="4643">
                  <c:v>41408.224305555559</c:v>
                </c:pt>
                <c:pt idx="4644">
                  <c:v>41408.224999999999</c:v>
                </c:pt>
                <c:pt idx="4645">
                  <c:v>41408.225694444445</c:v>
                </c:pt>
                <c:pt idx="4646">
                  <c:v>41408.226388888892</c:v>
                </c:pt>
                <c:pt idx="4647">
                  <c:v>41408.227083333331</c:v>
                </c:pt>
                <c:pt idx="4648">
                  <c:v>41408.227777777778</c:v>
                </c:pt>
                <c:pt idx="4649">
                  <c:v>41408.228472222225</c:v>
                </c:pt>
                <c:pt idx="4650">
                  <c:v>41408.229166666664</c:v>
                </c:pt>
                <c:pt idx="4651">
                  <c:v>41408.229861111111</c:v>
                </c:pt>
                <c:pt idx="4652">
                  <c:v>41408.230555555558</c:v>
                </c:pt>
                <c:pt idx="4653">
                  <c:v>41408.231249999997</c:v>
                </c:pt>
                <c:pt idx="4654">
                  <c:v>41408.231944444444</c:v>
                </c:pt>
                <c:pt idx="4655">
                  <c:v>41408.232638888891</c:v>
                </c:pt>
                <c:pt idx="4656">
                  <c:v>41408.23333333333</c:v>
                </c:pt>
                <c:pt idx="4657">
                  <c:v>41408.234027777777</c:v>
                </c:pt>
                <c:pt idx="4658">
                  <c:v>41408.234722222223</c:v>
                </c:pt>
                <c:pt idx="4659">
                  <c:v>41408.23541666667</c:v>
                </c:pt>
                <c:pt idx="4660">
                  <c:v>41408.236111111109</c:v>
                </c:pt>
                <c:pt idx="4661">
                  <c:v>41408.236805555556</c:v>
                </c:pt>
                <c:pt idx="4662">
                  <c:v>41408.237500000003</c:v>
                </c:pt>
                <c:pt idx="4663">
                  <c:v>41408.238194444442</c:v>
                </c:pt>
                <c:pt idx="4664">
                  <c:v>41408.238888888889</c:v>
                </c:pt>
                <c:pt idx="4665">
                  <c:v>41408.239583333336</c:v>
                </c:pt>
                <c:pt idx="4666">
                  <c:v>41408.240277777775</c:v>
                </c:pt>
                <c:pt idx="4667">
                  <c:v>41408.240972222222</c:v>
                </c:pt>
                <c:pt idx="4668">
                  <c:v>41408.241666666669</c:v>
                </c:pt>
                <c:pt idx="4669">
                  <c:v>41408.242361111108</c:v>
                </c:pt>
                <c:pt idx="4670">
                  <c:v>41408.243055555555</c:v>
                </c:pt>
                <c:pt idx="4671">
                  <c:v>41408.243750000001</c:v>
                </c:pt>
                <c:pt idx="4672">
                  <c:v>41408.244444444441</c:v>
                </c:pt>
                <c:pt idx="4673">
                  <c:v>41408.245138888888</c:v>
                </c:pt>
                <c:pt idx="4674">
                  <c:v>41408.245833333334</c:v>
                </c:pt>
                <c:pt idx="4675">
                  <c:v>41408.246527777781</c:v>
                </c:pt>
                <c:pt idx="4676">
                  <c:v>41408.24722222222</c:v>
                </c:pt>
                <c:pt idx="4677">
                  <c:v>41408.247916666667</c:v>
                </c:pt>
                <c:pt idx="4678">
                  <c:v>41408.248611111114</c:v>
                </c:pt>
                <c:pt idx="4679">
                  <c:v>41408.249305555553</c:v>
                </c:pt>
                <c:pt idx="4680">
                  <c:v>41408.25</c:v>
                </c:pt>
                <c:pt idx="4681">
                  <c:v>41408.250694444447</c:v>
                </c:pt>
                <c:pt idx="4682">
                  <c:v>41408.251388888886</c:v>
                </c:pt>
                <c:pt idx="4683">
                  <c:v>41408.252083333333</c:v>
                </c:pt>
                <c:pt idx="4684">
                  <c:v>41408.25277777778</c:v>
                </c:pt>
                <c:pt idx="4685">
                  <c:v>41408.253472222219</c:v>
                </c:pt>
                <c:pt idx="4686">
                  <c:v>41408.254166666666</c:v>
                </c:pt>
                <c:pt idx="4687">
                  <c:v>41408.254861111112</c:v>
                </c:pt>
                <c:pt idx="4688">
                  <c:v>41408.255555555559</c:v>
                </c:pt>
                <c:pt idx="4689">
                  <c:v>41408.256249999999</c:v>
                </c:pt>
                <c:pt idx="4690">
                  <c:v>41408.256944444445</c:v>
                </c:pt>
                <c:pt idx="4691">
                  <c:v>41408.257638888892</c:v>
                </c:pt>
                <c:pt idx="4692">
                  <c:v>41408.258333333331</c:v>
                </c:pt>
                <c:pt idx="4693">
                  <c:v>41408.259027777778</c:v>
                </c:pt>
                <c:pt idx="4694">
                  <c:v>41408.259722222225</c:v>
                </c:pt>
                <c:pt idx="4695">
                  <c:v>41408.260416666664</c:v>
                </c:pt>
                <c:pt idx="4696">
                  <c:v>41408.261111111111</c:v>
                </c:pt>
                <c:pt idx="4697">
                  <c:v>41408.261805555558</c:v>
                </c:pt>
                <c:pt idx="4698">
                  <c:v>41408.262499999997</c:v>
                </c:pt>
                <c:pt idx="4699">
                  <c:v>41408.263194444444</c:v>
                </c:pt>
                <c:pt idx="4700">
                  <c:v>41408.263888888891</c:v>
                </c:pt>
                <c:pt idx="4701">
                  <c:v>41408.26458333333</c:v>
                </c:pt>
                <c:pt idx="4702">
                  <c:v>41408.265277777777</c:v>
                </c:pt>
                <c:pt idx="4703">
                  <c:v>41408.265972222223</c:v>
                </c:pt>
                <c:pt idx="4704">
                  <c:v>41408.26666666667</c:v>
                </c:pt>
                <c:pt idx="4705">
                  <c:v>41408.267361111109</c:v>
                </c:pt>
                <c:pt idx="4706">
                  <c:v>41408.268055555556</c:v>
                </c:pt>
                <c:pt idx="4707">
                  <c:v>41408.268750000003</c:v>
                </c:pt>
                <c:pt idx="4708">
                  <c:v>41408.269444444442</c:v>
                </c:pt>
                <c:pt idx="4709">
                  <c:v>41408.270138888889</c:v>
                </c:pt>
                <c:pt idx="4710">
                  <c:v>41408.270833333336</c:v>
                </c:pt>
                <c:pt idx="4711">
                  <c:v>41408.271527777775</c:v>
                </c:pt>
                <c:pt idx="4712">
                  <c:v>41408.272222222222</c:v>
                </c:pt>
                <c:pt idx="4713">
                  <c:v>41408.272916666669</c:v>
                </c:pt>
                <c:pt idx="4714">
                  <c:v>41408.273611111108</c:v>
                </c:pt>
                <c:pt idx="4715">
                  <c:v>41408.274305555555</c:v>
                </c:pt>
                <c:pt idx="4716">
                  <c:v>41408.275000000001</c:v>
                </c:pt>
                <c:pt idx="4717">
                  <c:v>41408.275694444441</c:v>
                </c:pt>
                <c:pt idx="4718">
                  <c:v>41408.276388888888</c:v>
                </c:pt>
                <c:pt idx="4719">
                  <c:v>41408.277083333334</c:v>
                </c:pt>
                <c:pt idx="4720">
                  <c:v>41408.277777777781</c:v>
                </c:pt>
                <c:pt idx="4721">
                  <c:v>41408.27847222222</c:v>
                </c:pt>
                <c:pt idx="4722">
                  <c:v>41408.279166666667</c:v>
                </c:pt>
                <c:pt idx="4723">
                  <c:v>41408.279861111114</c:v>
                </c:pt>
                <c:pt idx="4724">
                  <c:v>41408.280555555553</c:v>
                </c:pt>
                <c:pt idx="4725">
                  <c:v>41408.28125</c:v>
                </c:pt>
                <c:pt idx="4726">
                  <c:v>41408.281944444447</c:v>
                </c:pt>
                <c:pt idx="4727">
                  <c:v>41408.282638888886</c:v>
                </c:pt>
                <c:pt idx="4728">
                  <c:v>41408.283333333333</c:v>
                </c:pt>
                <c:pt idx="4729">
                  <c:v>41408.28402777778</c:v>
                </c:pt>
                <c:pt idx="4730">
                  <c:v>41408.284722222219</c:v>
                </c:pt>
                <c:pt idx="4731">
                  <c:v>41408.285416666666</c:v>
                </c:pt>
                <c:pt idx="4732">
                  <c:v>41408.286111111112</c:v>
                </c:pt>
                <c:pt idx="4733">
                  <c:v>41408.286805555559</c:v>
                </c:pt>
                <c:pt idx="4734">
                  <c:v>41408.287499999999</c:v>
                </c:pt>
                <c:pt idx="4735">
                  <c:v>41408.288194444445</c:v>
                </c:pt>
                <c:pt idx="4736">
                  <c:v>41408.288888888892</c:v>
                </c:pt>
                <c:pt idx="4737">
                  <c:v>41408.289583333331</c:v>
                </c:pt>
                <c:pt idx="4738">
                  <c:v>41408.290277777778</c:v>
                </c:pt>
                <c:pt idx="4739">
                  <c:v>41408.290972222225</c:v>
                </c:pt>
                <c:pt idx="4740">
                  <c:v>41408.291666666664</c:v>
                </c:pt>
                <c:pt idx="4741">
                  <c:v>41408.292361111111</c:v>
                </c:pt>
                <c:pt idx="4742">
                  <c:v>41408.293055555558</c:v>
                </c:pt>
                <c:pt idx="4743">
                  <c:v>41408.293749999997</c:v>
                </c:pt>
                <c:pt idx="4744">
                  <c:v>41408.294444444444</c:v>
                </c:pt>
                <c:pt idx="4745">
                  <c:v>41408.295138888891</c:v>
                </c:pt>
                <c:pt idx="4746">
                  <c:v>41408.29583333333</c:v>
                </c:pt>
                <c:pt idx="4747">
                  <c:v>41408.296527777777</c:v>
                </c:pt>
                <c:pt idx="4748">
                  <c:v>41408.297222222223</c:v>
                </c:pt>
                <c:pt idx="4749">
                  <c:v>41408.29791666667</c:v>
                </c:pt>
                <c:pt idx="4750">
                  <c:v>41408.298611111109</c:v>
                </c:pt>
                <c:pt idx="4751">
                  <c:v>41408.299305555556</c:v>
                </c:pt>
                <c:pt idx="4752">
                  <c:v>41408.300000000003</c:v>
                </c:pt>
                <c:pt idx="4753">
                  <c:v>41408.300694444442</c:v>
                </c:pt>
                <c:pt idx="4754">
                  <c:v>41408.301388888889</c:v>
                </c:pt>
                <c:pt idx="4755">
                  <c:v>41408.302083333336</c:v>
                </c:pt>
                <c:pt idx="4756">
                  <c:v>41408.302777777775</c:v>
                </c:pt>
                <c:pt idx="4757">
                  <c:v>41408.303472222222</c:v>
                </c:pt>
                <c:pt idx="4758">
                  <c:v>41408.304166666669</c:v>
                </c:pt>
                <c:pt idx="4759">
                  <c:v>41408.304861111108</c:v>
                </c:pt>
                <c:pt idx="4760">
                  <c:v>41408.305555555555</c:v>
                </c:pt>
                <c:pt idx="4761">
                  <c:v>41408.306250000001</c:v>
                </c:pt>
                <c:pt idx="4762">
                  <c:v>41408.306944444441</c:v>
                </c:pt>
                <c:pt idx="4763">
                  <c:v>41408.307638888888</c:v>
                </c:pt>
                <c:pt idx="4764">
                  <c:v>41408.308333333334</c:v>
                </c:pt>
                <c:pt idx="4765">
                  <c:v>41408.309027777781</c:v>
                </c:pt>
                <c:pt idx="4766">
                  <c:v>41408.30972222222</c:v>
                </c:pt>
                <c:pt idx="4767">
                  <c:v>41408.310416666667</c:v>
                </c:pt>
                <c:pt idx="4768">
                  <c:v>41408.311111111114</c:v>
                </c:pt>
                <c:pt idx="4769">
                  <c:v>41408.311805555553</c:v>
                </c:pt>
                <c:pt idx="4770">
                  <c:v>41408.3125</c:v>
                </c:pt>
                <c:pt idx="4771">
                  <c:v>41408.313194444447</c:v>
                </c:pt>
                <c:pt idx="4772">
                  <c:v>41408.313888888886</c:v>
                </c:pt>
                <c:pt idx="4773">
                  <c:v>41408.314583333333</c:v>
                </c:pt>
                <c:pt idx="4774">
                  <c:v>41408.31527777778</c:v>
                </c:pt>
                <c:pt idx="4775">
                  <c:v>41408.315972222219</c:v>
                </c:pt>
                <c:pt idx="4776">
                  <c:v>41408.316666666666</c:v>
                </c:pt>
                <c:pt idx="4777">
                  <c:v>41408.317361111112</c:v>
                </c:pt>
                <c:pt idx="4778">
                  <c:v>41408.318055555559</c:v>
                </c:pt>
                <c:pt idx="4779">
                  <c:v>41408.318749999999</c:v>
                </c:pt>
                <c:pt idx="4780">
                  <c:v>41408.319444444445</c:v>
                </c:pt>
                <c:pt idx="4781">
                  <c:v>41408.320138888892</c:v>
                </c:pt>
                <c:pt idx="4782">
                  <c:v>41408.320833333331</c:v>
                </c:pt>
                <c:pt idx="4783">
                  <c:v>41408.321527777778</c:v>
                </c:pt>
                <c:pt idx="4784">
                  <c:v>41408.322222222225</c:v>
                </c:pt>
                <c:pt idx="4785">
                  <c:v>41408.322916666664</c:v>
                </c:pt>
                <c:pt idx="4786">
                  <c:v>41408.323611111111</c:v>
                </c:pt>
                <c:pt idx="4787">
                  <c:v>41408.324305555558</c:v>
                </c:pt>
                <c:pt idx="4788">
                  <c:v>41408.324999999997</c:v>
                </c:pt>
                <c:pt idx="4789">
                  <c:v>41408.325694444444</c:v>
                </c:pt>
                <c:pt idx="4790">
                  <c:v>41408.326388888891</c:v>
                </c:pt>
                <c:pt idx="4791">
                  <c:v>41408.32708333333</c:v>
                </c:pt>
                <c:pt idx="4792">
                  <c:v>41408.327777777777</c:v>
                </c:pt>
                <c:pt idx="4793">
                  <c:v>41408.328472222223</c:v>
                </c:pt>
                <c:pt idx="4794">
                  <c:v>41408.32916666667</c:v>
                </c:pt>
                <c:pt idx="4795">
                  <c:v>41408.329861111109</c:v>
                </c:pt>
                <c:pt idx="4796">
                  <c:v>41408.330555555556</c:v>
                </c:pt>
                <c:pt idx="4797">
                  <c:v>41408.331250000003</c:v>
                </c:pt>
                <c:pt idx="4798">
                  <c:v>41408.331944444442</c:v>
                </c:pt>
                <c:pt idx="4799">
                  <c:v>41408.332638888889</c:v>
                </c:pt>
                <c:pt idx="4800">
                  <c:v>41408.333333333336</c:v>
                </c:pt>
                <c:pt idx="4801">
                  <c:v>41408.334027777775</c:v>
                </c:pt>
                <c:pt idx="4802">
                  <c:v>41408.334722222222</c:v>
                </c:pt>
                <c:pt idx="4803">
                  <c:v>41408.335416666669</c:v>
                </c:pt>
                <c:pt idx="4804">
                  <c:v>41408.336111111108</c:v>
                </c:pt>
                <c:pt idx="4805">
                  <c:v>41408.336805555555</c:v>
                </c:pt>
                <c:pt idx="4806">
                  <c:v>41408.337500000001</c:v>
                </c:pt>
                <c:pt idx="4807">
                  <c:v>41408.338194444441</c:v>
                </c:pt>
                <c:pt idx="4808">
                  <c:v>41408.338888888888</c:v>
                </c:pt>
                <c:pt idx="4809">
                  <c:v>41408.339583333334</c:v>
                </c:pt>
                <c:pt idx="4810">
                  <c:v>41408.340277777781</c:v>
                </c:pt>
                <c:pt idx="4811">
                  <c:v>41408.34097222222</c:v>
                </c:pt>
                <c:pt idx="4812">
                  <c:v>41408.341666666667</c:v>
                </c:pt>
                <c:pt idx="4813">
                  <c:v>41408.342361111114</c:v>
                </c:pt>
                <c:pt idx="4814">
                  <c:v>41408.343055555553</c:v>
                </c:pt>
                <c:pt idx="4815">
                  <c:v>41408.34375</c:v>
                </c:pt>
                <c:pt idx="4816">
                  <c:v>41408.344444444447</c:v>
                </c:pt>
                <c:pt idx="4817">
                  <c:v>41408.345138888886</c:v>
                </c:pt>
                <c:pt idx="4818">
                  <c:v>41408.345833333333</c:v>
                </c:pt>
                <c:pt idx="4819">
                  <c:v>41408.34652777778</c:v>
                </c:pt>
                <c:pt idx="4820">
                  <c:v>41408.347222222219</c:v>
                </c:pt>
                <c:pt idx="4821">
                  <c:v>41408.347916666666</c:v>
                </c:pt>
                <c:pt idx="4822">
                  <c:v>41408.348611111112</c:v>
                </c:pt>
                <c:pt idx="4823">
                  <c:v>41408.349305555559</c:v>
                </c:pt>
                <c:pt idx="4824">
                  <c:v>41408.35</c:v>
                </c:pt>
                <c:pt idx="4825">
                  <c:v>41408.350694444445</c:v>
                </c:pt>
                <c:pt idx="4826">
                  <c:v>41408.351388888892</c:v>
                </c:pt>
                <c:pt idx="4827">
                  <c:v>41408.352083333331</c:v>
                </c:pt>
                <c:pt idx="4828">
                  <c:v>41408.352777777778</c:v>
                </c:pt>
                <c:pt idx="4829">
                  <c:v>41408.353472222225</c:v>
                </c:pt>
                <c:pt idx="4830">
                  <c:v>41408.354166666664</c:v>
                </c:pt>
                <c:pt idx="4831">
                  <c:v>41408.354861111111</c:v>
                </c:pt>
                <c:pt idx="4832">
                  <c:v>41408.355555555558</c:v>
                </c:pt>
                <c:pt idx="4833">
                  <c:v>41408.356249999997</c:v>
                </c:pt>
                <c:pt idx="4834">
                  <c:v>41408.356944444444</c:v>
                </c:pt>
                <c:pt idx="4835">
                  <c:v>41408.357638888891</c:v>
                </c:pt>
                <c:pt idx="4836">
                  <c:v>41408.35833333333</c:v>
                </c:pt>
                <c:pt idx="4837">
                  <c:v>41408.359027777777</c:v>
                </c:pt>
                <c:pt idx="4838">
                  <c:v>41408.359722222223</c:v>
                </c:pt>
                <c:pt idx="4839">
                  <c:v>41408.36041666667</c:v>
                </c:pt>
                <c:pt idx="4840">
                  <c:v>41408.361111111109</c:v>
                </c:pt>
                <c:pt idx="4841">
                  <c:v>41408.361805555556</c:v>
                </c:pt>
                <c:pt idx="4842">
                  <c:v>41408.362500000003</c:v>
                </c:pt>
                <c:pt idx="4843">
                  <c:v>41408.363194444442</c:v>
                </c:pt>
                <c:pt idx="4844">
                  <c:v>41408.363888888889</c:v>
                </c:pt>
                <c:pt idx="4845">
                  <c:v>41408.364583333336</c:v>
                </c:pt>
                <c:pt idx="4846">
                  <c:v>41408.365277777775</c:v>
                </c:pt>
                <c:pt idx="4847">
                  <c:v>41408.365972222222</c:v>
                </c:pt>
                <c:pt idx="4848">
                  <c:v>41408.366666666669</c:v>
                </c:pt>
                <c:pt idx="4849">
                  <c:v>41408.367361111108</c:v>
                </c:pt>
                <c:pt idx="4850">
                  <c:v>41408.368055555555</c:v>
                </c:pt>
                <c:pt idx="4851">
                  <c:v>41408.368750000001</c:v>
                </c:pt>
                <c:pt idx="4852">
                  <c:v>41408.369444444441</c:v>
                </c:pt>
                <c:pt idx="4853">
                  <c:v>41408.370138888888</c:v>
                </c:pt>
                <c:pt idx="4854">
                  <c:v>41408.370833333334</c:v>
                </c:pt>
                <c:pt idx="4855">
                  <c:v>41408.371527777781</c:v>
                </c:pt>
                <c:pt idx="4856">
                  <c:v>41408.37222222222</c:v>
                </c:pt>
                <c:pt idx="4857">
                  <c:v>41408.372916666667</c:v>
                </c:pt>
                <c:pt idx="4858">
                  <c:v>41408.373611111114</c:v>
                </c:pt>
                <c:pt idx="4859">
                  <c:v>41408.374305555553</c:v>
                </c:pt>
                <c:pt idx="4860">
                  <c:v>41408.375</c:v>
                </c:pt>
                <c:pt idx="4861">
                  <c:v>41408.375694444447</c:v>
                </c:pt>
                <c:pt idx="4862">
                  <c:v>41408.376388888886</c:v>
                </c:pt>
                <c:pt idx="4863">
                  <c:v>41408.377083333333</c:v>
                </c:pt>
                <c:pt idx="4864">
                  <c:v>41408.37777777778</c:v>
                </c:pt>
                <c:pt idx="4865">
                  <c:v>41408.378472222219</c:v>
                </c:pt>
                <c:pt idx="4866">
                  <c:v>41408.379166666666</c:v>
                </c:pt>
                <c:pt idx="4867">
                  <c:v>41408.379861111112</c:v>
                </c:pt>
                <c:pt idx="4868">
                  <c:v>41408.380555555559</c:v>
                </c:pt>
                <c:pt idx="4869">
                  <c:v>41408.381249999999</c:v>
                </c:pt>
                <c:pt idx="4870">
                  <c:v>41408.381944444445</c:v>
                </c:pt>
                <c:pt idx="4871">
                  <c:v>41408.382638888892</c:v>
                </c:pt>
                <c:pt idx="4872">
                  <c:v>41408.383333333331</c:v>
                </c:pt>
                <c:pt idx="4873">
                  <c:v>41408.384027777778</c:v>
                </c:pt>
                <c:pt idx="4874">
                  <c:v>41408.384722222225</c:v>
                </c:pt>
                <c:pt idx="4875">
                  <c:v>41408.385416666664</c:v>
                </c:pt>
                <c:pt idx="4876">
                  <c:v>41408.386111111111</c:v>
                </c:pt>
                <c:pt idx="4877">
                  <c:v>41408.386805555558</c:v>
                </c:pt>
                <c:pt idx="4878">
                  <c:v>41408.387499999997</c:v>
                </c:pt>
                <c:pt idx="4879">
                  <c:v>41408.388194444444</c:v>
                </c:pt>
                <c:pt idx="4880">
                  <c:v>41408.388888888891</c:v>
                </c:pt>
                <c:pt idx="4881">
                  <c:v>41408.38958333333</c:v>
                </c:pt>
                <c:pt idx="4882">
                  <c:v>41408.390277777777</c:v>
                </c:pt>
                <c:pt idx="4883">
                  <c:v>41408.390972222223</c:v>
                </c:pt>
                <c:pt idx="4884">
                  <c:v>41408.39166666667</c:v>
                </c:pt>
                <c:pt idx="4885">
                  <c:v>41408.392361111109</c:v>
                </c:pt>
                <c:pt idx="4886">
                  <c:v>41408.393055555556</c:v>
                </c:pt>
                <c:pt idx="4887">
                  <c:v>41408.393750000003</c:v>
                </c:pt>
                <c:pt idx="4888">
                  <c:v>41408.394444444442</c:v>
                </c:pt>
                <c:pt idx="4889">
                  <c:v>41408.395138888889</c:v>
                </c:pt>
                <c:pt idx="4890">
                  <c:v>41408.395833333336</c:v>
                </c:pt>
                <c:pt idx="4891">
                  <c:v>41408.396527777775</c:v>
                </c:pt>
                <c:pt idx="4892">
                  <c:v>41408.397222222222</c:v>
                </c:pt>
                <c:pt idx="4893">
                  <c:v>41408.397916666669</c:v>
                </c:pt>
                <c:pt idx="4894">
                  <c:v>41408.398611111108</c:v>
                </c:pt>
                <c:pt idx="4895">
                  <c:v>41408.399305555555</c:v>
                </c:pt>
                <c:pt idx="4896">
                  <c:v>41408.400000000001</c:v>
                </c:pt>
                <c:pt idx="4897">
                  <c:v>41408.400694444441</c:v>
                </c:pt>
                <c:pt idx="4898">
                  <c:v>41408.401388888888</c:v>
                </c:pt>
                <c:pt idx="4899">
                  <c:v>41408.402083333334</c:v>
                </c:pt>
                <c:pt idx="4900">
                  <c:v>41408.402777777781</c:v>
                </c:pt>
                <c:pt idx="4901">
                  <c:v>41408.40347222222</c:v>
                </c:pt>
                <c:pt idx="4902">
                  <c:v>41408.404166666667</c:v>
                </c:pt>
                <c:pt idx="4903">
                  <c:v>41408.404861111114</c:v>
                </c:pt>
                <c:pt idx="4904">
                  <c:v>41408.405555555553</c:v>
                </c:pt>
                <c:pt idx="4905">
                  <c:v>41408.40625</c:v>
                </c:pt>
                <c:pt idx="4906">
                  <c:v>41408.406944444447</c:v>
                </c:pt>
                <c:pt idx="4907">
                  <c:v>41408.407638888886</c:v>
                </c:pt>
                <c:pt idx="4908">
                  <c:v>41408.408333333333</c:v>
                </c:pt>
                <c:pt idx="4909">
                  <c:v>41408.40902777778</c:v>
                </c:pt>
                <c:pt idx="4910">
                  <c:v>41408.409722222219</c:v>
                </c:pt>
                <c:pt idx="4911">
                  <c:v>41408.410416666666</c:v>
                </c:pt>
                <c:pt idx="4912">
                  <c:v>41408.411111111112</c:v>
                </c:pt>
                <c:pt idx="4913">
                  <c:v>41408.411805555559</c:v>
                </c:pt>
                <c:pt idx="4914">
                  <c:v>41408.412499999999</c:v>
                </c:pt>
                <c:pt idx="4915">
                  <c:v>41408.413194444445</c:v>
                </c:pt>
                <c:pt idx="4916">
                  <c:v>41408.413888888892</c:v>
                </c:pt>
                <c:pt idx="4917">
                  <c:v>41408.414583333331</c:v>
                </c:pt>
                <c:pt idx="4918">
                  <c:v>41408.415277777778</c:v>
                </c:pt>
                <c:pt idx="4919">
                  <c:v>41408.415972222225</c:v>
                </c:pt>
                <c:pt idx="4920">
                  <c:v>41408.416666666664</c:v>
                </c:pt>
                <c:pt idx="4921">
                  <c:v>41408.417361111111</c:v>
                </c:pt>
                <c:pt idx="4922">
                  <c:v>41408.418055555558</c:v>
                </c:pt>
                <c:pt idx="4923">
                  <c:v>41408.418749999997</c:v>
                </c:pt>
                <c:pt idx="4924">
                  <c:v>41408.419444444444</c:v>
                </c:pt>
                <c:pt idx="4925">
                  <c:v>41408.420138888891</c:v>
                </c:pt>
                <c:pt idx="4926">
                  <c:v>41408.42083333333</c:v>
                </c:pt>
                <c:pt idx="4927">
                  <c:v>41408.421527777777</c:v>
                </c:pt>
                <c:pt idx="4928">
                  <c:v>41408.422222222223</c:v>
                </c:pt>
                <c:pt idx="4929">
                  <c:v>41408.42291666667</c:v>
                </c:pt>
                <c:pt idx="4930">
                  <c:v>41408.423611111109</c:v>
                </c:pt>
                <c:pt idx="4931">
                  <c:v>41408.424305555556</c:v>
                </c:pt>
                <c:pt idx="4932">
                  <c:v>41408.425000000003</c:v>
                </c:pt>
                <c:pt idx="4933">
                  <c:v>41408.425694444442</c:v>
                </c:pt>
                <c:pt idx="4934">
                  <c:v>41408.426388888889</c:v>
                </c:pt>
                <c:pt idx="4935">
                  <c:v>41408.427083333336</c:v>
                </c:pt>
                <c:pt idx="4936">
                  <c:v>41408.427777777775</c:v>
                </c:pt>
                <c:pt idx="4937">
                  <c:v>41408.428472222222</c:v>
                </c:pt>
                <c:pt idx="4938">
                  <c:v>41408.429166666669</c:v>
                </c:pt>
                <c:pt idx="4939">
                  <c:v>41408.429861111108</c:v>
                </c:pt>
                <c:pt idx="4940">
                  <c:v>41408.430555555555</c:v>
                </c:pt>
                <c:pt idx="4941">
                  <c:v>41408.431250000001</c:v>
                </c:pt>
                <c:pt idx="4942">
                  <c:v>41408.431944444441</c:v>
                </c:pt>
                <c:pt idx="4943">
                  <c:v>41408.432638888888</c:v>
                </c:pt>
                <c:pt idx="4944">
                  <c:v>41408.433333333334</c:v>
                </c:pt>
                <c:pt idx="4945">
                  <c:v>41408.434027777781</c:v>
                </c:pt>
                <c:pt idx="4946">
                  <c:v>41408.43472222222</c:v>
                </c:pt>
                <c:pt idx="4947">
                  <c:v>41408.435416666667</c:v>
                </c:pt>
                <c:pt idx="4948">
                  <c:v>41408.436111111114</c:v>
                </c:pt>
                <c:pt idx="4949">
                  <c:v>41408.436805555553</c:v>
                </c:pt>
                <c:pt idx="4950">
                  <c:v>41408.4375</c:v>
                </c:pt>
                <c:pt idx="4951">
                  <c:v>41408.438194444447</c:v>
                </c:pt>
                <c:pt idx="4952">
                  <c:v>41408.438888888886</c:v>
                </c:pt>
                <c:pt idx="4953">
                  <c:v>41408.439583333333</c:v>
                </c:pt>
                <c:pt idx="4954">
                  <c:v>41408.44027777778</c:v>
                </c:pt>
                <c:pt idx="4955">
                  <c:v>41408.440972222219</c:v>
                </c:pt>
                <c:pt idx="4956">
                  <c:v>41408.441666666666</c:v>
                </c:pt>
                <c:pt idx="4957">
                  <c:v>41408.442361111112</c:v>
                </c:pt>
                <c:pt idx="4958">
                  <c:v>41408.443055555559</c:v>
                </c:pt>
                <c:pt idx="4959">
                  <c:v>41408.443749999999</c:v>
                </c:pt>
                <c:pt idx="4960">
                  <c:v>41408.444444444445</c:v>
                </c:pt>
                <c:pt idx="4961">
                  <c:v>41408.445138888892</c:v>
                </c:pt>
                <c:pt idx="4962">
                  <c:v>41408.445833333331</c:v>
                </c:pt>
                <c:pt idx="4963">
                  <c:v>41408.446527777778</c:v>
                </c:pt>
                <c:pt idx="4964">
                  <c:v>41408.447222222225</c:v>
                </c:pt>
                <c:pt idx="4965">
                  <c:v>41408.447916666664</c:v>
                </c:pt>
                <c:pt idx="4966">
                  <c:v>41408.448611111111</c:v>
                </c:pt>
                <c:pt idx="4967">
                  <c:v>41408.449305555558</c:v>
                </c:pt>
                <c:pt idx="4968">
                  <c:v>41408.449999999997</c:v>
                </c:pt>
                <c:pt idx="4969">
                  <c:v>41408.450694444444</c:v>
                </c:pt>
                <c:pt idx="4970">
                  <c:v>41408.451388888891</c:v>
                </c:pt>
                <c:pt idx="4971">
                  <c:v>41408.45208333333</c:v>
                </c:pt>
                <c:pt idx="4972">
                  <c:v>41408.452777777777</c:v>
                </c:pt>
                <c:pt idx="4973">
                  <c:v>41408.453472222223</c:v>
                </c:pt>
                <c:pt idx="4974">
                  <c:v>41408.45416666667</c:v>
                </c:pt>
                <c:pt idx="4975">
                  <c:v>41408.454861111109</c:v>
                </c:pt>
                <c:pt idx="4976">
                  <c:v>41408.455555555556</c:v>
                </c:pt>
                <c:pt idx="4977">
                  <c:v>41408.456250000003</c:v>
                </c:pt>
                <c:pt idx="4978">
                  <c:v>41408.456944444442</c:v>
                </c:pt>
                <c:pt idx="4979">
                  <c:v>41408.457638888889</c:v>
                </c:pt>
                <c:pt idx="4980">
                  <c:v>41408.458333333336</c:v>
                </c:pt>
                <c:pt idx="4981">
                  <c:v>41408.459027777775</c:v>
                </c:pt>
                <c:pt idx="4982">
                  <c:v>41408.459722222222</c:v>
                </c:pt>
                <c:pt idx="4983">
                  <c:v>41408.460416666669</c:v>
                </c:pt>
                <c:pt idx="4984">
                  <c:v>41408.461111111108</c:v>
                </c:pt>
                <c:pt idx="4985">
                  <c:v>41408.461805555555</c:v>
                </c:pt>
                <c:pt idx="4986">
                  <c:v>41408.462500000001</c:v>
                </c:pt>
                <c:pt idx="4987">
                  <c:v>41408.463194444441</c:v>
                </c:pt>
                <c:pt idx="4988">
                  <c:v>41408.463888888888</c:v>
                </c:pt>
                <c:pt idx="4989">
                  <c:v>41408.464583333334</c:v>
                </c:pt>
                <c:pt idx="4990">
                  <c:v>41408.465277777781</c:v>
                </c:pt>
                <c:pt idx="4991">
                  <c:v>41408.46597222222</c:v>
                </c:pt>
                <c:pt idx="4992">
                  <c:v>41408.466666666667</c:v>
                </c:pt>
                <c:pt idx="4993">
                  <c:v>41408.467361111114</c:v>
                </c:pt>
                <c:pt idx="4994">
                  <c:v>41408.468055555553</c:v>
                </c:pt>
                <c:pt idx="4995">
                  <c:v>41408.46875</c:v>
                </c:pt>
                <c:pt idx="4996">
                  <c:v>41408.469444444447</c:v>
                </c:pt>
                <c:pt idx="4997">
                  <c:v>41408.470138888886</c:v>
                </c:pt>
                <c:pt idx="4998">
                  <c:v>41408.470833333333</c:v>
                </c:pt>
                <c:pt idx="4999">
                  <c:v>41408.47152777778</c:v>
                </c:pt>
                <c:pt idx="5000">
                  <c:v>41408.472222222219</c:v>
                </c:pt>
                <c:pt idx="5001">
                  <c:v>41408.472916666666</c:v>
                </c:pt>
                <c:pt idx="5002">
                  <c:v>41408.473611111112</c:v>
                </c:pt>
                <c:pt idx="5003">
                  <c:v>41408.474305555559</c:v>
                </c:pt>
                <c:pt idx="5004">
                  <c:v>41408.474999999999</c:v>
                </c:pt>
                <c:pt idx="5005">
                  <c:v>41408.475694444445</c:v>
                </c:pt>
                <c:pt idx="5006">
                  <c:v>41408.476388888892</c:v>
                </c:pt>
                <c:pt idx="5007">
                  <c:v>41408.477083333331</c:v>
                </c:pt>
                <c:pt idx="5008">
                  <c:v>41408.477777777778</c:v>
                </c:pt>
                <c:pt idx="5009">
                  <c:v>41408.478472222225</c:v>
                </c:pt>
                <c:pt idx="5010">
                  <c:v>41408.479166666664</c:v>
                </c:pt>
                <c:pt idx="5011">
                  <c:v>41408.479861111111</c:v>
                </c:pt>
                <c:pt idx="5012">
                  <c:v>41408.480555555558</c:v>
                </c:pt>
                <c:pt idx="5013">
                  <c:v>41408.481249999997</c:v>
                </c:pt>
                <c:pt idx="5014">
                  <c:v>41408.481944444444</c:v>
                </c:pt>
                <c:pt idx="5015">
                  <c:v>41408.482638888891</c:v>
                </c:pt>
                <c:pt idx="5016">
                  <c:v>41408.48333333333</c:v>
                </c:pt>
                <c:pt idx="5017">
                  <c:v>41408.484027777777</c:v>
                </c:pt>
                <c:pt idx="5018">
                  <c:v>41408.484722222223</c:v>
                </c:pt>
                <c:pt idx="5019">
                  <c:v>41408.48541666667</c:v>
                </c:pt>
                <c:pt idx="5020">
                  <c:v>41408.486111111109</c:v>
                </c:pt>
                <c:pt idx="5021">
                  <c:v>41408.486805555556</c:v>
                </c:pt>
                <c:pt idx="5022">
                  <c:v>41408.487500000003</c:v>
                </c:pt>
                <c:pt idx="5023">
                  <c:v>41408.488194444442</c:v>
                </c:pt>
                <c:pt idx="5024">
                  <c:v>41408.488888888889</c:v>
                </c:pt>
                <c:pt idx="5025">
                  <c:v>41408.489583333336</c:v>
                </c:pt>
                <c:pt idx="5026">
                  <c:v>41408.490277777775</c:v>
                </c:pt>
                <c:pt idx="5027">
                  <c:v>41408.490972222222</c:v>
                </c:pt>
                <c:pt idx="5028">
                  <c:v>41408.491666666669</c:v>
                </c:pt>
                <c:pt idx="5029">
                  <c:v>41408.492361111108</c:v>
                </c:pt>
                <c:pt idx="5030">
                  <c:v>41408.493055555555</c:v>
                </c:pt>
                <c:pt idx="5031">
                  <c:v>41408.493750000001</c:v>
                </c:pt>
                <c:pt idx="5032">
                  <c:v>41408.494444444441</c:v>
                </c:pt>
                <c:pt idx="5033">
                  <c:v>41408.495138888888</c:v>
                </c:pt>
                <c:pt idx="5034">
                  <c:v>41408.495833333334</c:v>
                </c:pt>
                <c:pt idx="5035">
                  <c:v>41408.496527777781</c:v>
                </c:pt>
                <c:pt idx="5036">
                  <c:v>41408.49722222222</c:v>
                </c:pt>
                <c:pt idx="5037">
                  <c:v>41408.497916666667</c:v>
                </c:pt>
                <c:pt idx="5038">
                  <c:v>41408.498611111114</c:v>
                </c:pt>
                <c:pt idx="5039">
                  <c:v>41408.499305555553</c:v>
                </c:pt>
                <c:pt idx="5040">
                  <c:v>41408.5</c:v>
                </c:pt>
                <c:pt idx="5041">
                  <c:v>41408.500694444447</c:v>
                </c:pt>
                <c:pt idx="5042">
                  <c:v>41408.501388888886</c:v>
                </c:pt>
                <c:pt idx="5043">
                  <c:v>41408.502083333333</c:v>
                </c:pt>
                <c:pt idx="5044">
                  <c:v>41408.50277777778</c:v>
                </c:pt>
                <c:pt idx="5045">
                  <c:v>41408.503472222219</c:v>
                </c:pt>
                <c:pt idx="5046">
                  <c:v>41408.504166666666</c:v>
                </c:pt>
                <c:pt idx="5047">
                  <c:v>41408.504861111112</c:v>
                </c:pt>
                <c:pt idx="5048">
                  <c:v>41408.505555555559</c:v>
                </c:pt>
                <c:pt idx="5049">
                  <c:v>41408.506249999999</c:v>
                </c:pt>
                <c:pt idx="5050">
                  <c:v>41408.506944444445</c:v>
                </c:pt>
                <c:pt idx="5051">
                  <c:v>41408.507638888892</c:v>
                </c:pt>
                <c:pt idx="5052">
                  <c:v>41408.508333333331</c:v>
                </c:pt>
                <c:pt idx="5053">
                  <c:v>41408.509027777778</c:v>
                </c:pt>
                <c:pt idx="5054">
                  <c:v>41408.509722222225</c:v>
                </c:pt>
                <c:pt idx="5055">
                  <c:v>41408.510416666664</c:v>
                </c:pt>
                <c:pt idx="5056">
                  <c:v>41408.511111111111</c:v>
                </c:pt>
                <c:pt idx="5057">
                  <c:v>41408.511805555558</c:v>
                </c:pt>
                <c:pt idx="5058">
                  <c:v>41408.512499999997</c:v>
                </c:pt>
                <c:pt idx="5059">
                  <c:v>41408.513194444444</c:v>
                </c:pt>
                <c:pt idx="5060">
                  <c:v>41408.513888888891</c:v>
                </c:pt>
                <c:pt idx="5061">
                  <c:v>41408.51458333333</c:v>
                </c:pt>
                <c:pt idx="5062">
                  <c:v>41408.515277777777</c:v>
                </c:pt>
                <c:pt idx="5063">
                  <c:v>41408.515972222223</c:v>
                </c:pt>
                <c:pt idx="5064">
                  <c:v>41408.51666666667</c:v>
                </c:pt>
                <c:pt idx="5065">
                  <c:v>41408.517361111109</c:v>
                </c:pt>
                <c:pt idx="5066">
                  <c:v>41408.518055555556</c:v>
                </c:pt>
                <c:pt idx="5067">
                  <c:v>41408.518750000003</c:v>
                </c:pt>
                <c:pt idx="5068">
                  <c:v>41408.519444444442</c:v>
                </c:pt>
                <c:pt idx="5069">
                  <c:v>41408.520138888889</c:v>
                </c:pt>
                <c:pt idx="5070">
                  <c:v>41408.520833333336</c:v>
                </c:pt>
                <c:pt idx="5071">
                  <c:v>41408.521527777775</c:v>
                </c:pt>
                <c:pt idx="5072">
                  <c:v>41408.522222222222</c:v>
                </c:pt>
                <c:pt idx="5073">
                  <c:v>41408.522916666669</c:v>
                </c:pt>
                <c:pt idx="5074">
                  <c:v>41408.523611111108</c:v>
                </c:pt>
                <c:pt idx="5075">
                  <c:v>41408.524305555555</c:v>
                </c:pt>
                <c:pt idx="5076">
                  <c:v>41408.525000000001</c:v>
                </c:pt>
                <c:pt idx="5077">
                  <c:v>41408.525694444441</c:v>
                </c:pt>
                <c:pt idx="5078">
                  <c:v>41408.526388888888</c:v>
                </c:pt>
                <c:pt idx="5079">
                  <c:v>41408.527083333334</c:v>
                </c:pt>
                <c:pt idx="5080">
                  <c:v>41408.527777777781</c:v>
                </c:pt>
                <c:pt idx="5081">
                  <c:v>41408.52847222222</c:v>
                </c:pt>
                <c:pt idx="5082">
                  <c:v>41408.529166666667</c:v>
                </c:pt>
                <c:pt idx="5083">
                  <c:v>41408.529861111114</c:v>
                </c:pt>
                <c:pt idx="5084">
                  <c:v>41408.530555555553</c:v>
                </c:pt>
                <c:pt idx="5085">
                  <c:v>41408.53125</c:v>
                </c:pt>
                <c:pt idx="5086">
                  <c:v>41408.531944444447</c:v>
                </c:pt>
                <c:pt idx="5087">
                  <c:v>41408.532638888886</c:v>
                </c:pt>
                <c:pt idx="5088">
                  <c:v>41408.533333333333</c:v>
                </c:pt>
                <c:pt idx="5089">
                  <c:v>41408.53402777778</c:v>
                </c:pt>
                <c:pt idx="5090">
                  <c:v>41408.534722222219</c:v>
                </c:pt>
                <c:pt idx="5091">
                  <c:v>41408.535416666666</c:v>
                </c:pt>
                <c:pt idx="5092">
                  <c:v>41408.536111111112</c:v>
                </c:pt>
                <c:pt idx="5093">
                  <c:v>41408.536805555559</c:v>
                </c:pt>
                <c:pt idx="5094">
                  <c:v>41408.537499999999</c:v>
                </c:pt>
                <c:pt idx="5095">
                  <c:v>41408.538194444445</c:v>
                </c:pt>
                <c:pt idx="5096">
                  <c:v>41408.538888888892</c:v>
                </c:pt>
                <c:pt idx="5097">
                  <c:v>41408.539583333331</c:v>
                </c:pt>
                <c:pt idx="5098">
                  <c:v>41408.540277777778</c:v>
                </c:pt>
                <c:pt idx="5099">
                  <c:v>41408.540972222225</c:v>
                </c:pt>
                <c:pt idx="5100">
                  <c:v>41408.541666666664</c:v>
                </c:pt>
                <c:pt idx="5101">
                  <c:v>41408.542361111111</c:v>
                </c:pt>
                <c:pt idx="5102">
                  <c:v>41408.543055555558</c:v>
                </c:pt>
                <c:pt idx="5103">
                  <c:v>41408.543749999997</c:v>
                </c:pt>
                <c:pt idx="5104">
                  <c:v>41408.544444444444</c:v>
                </c:pt>
                <c:pt idx="5105">
                  <c:v>41408.545138888891</c:v>
                </c:pt>
                <c:pt idx="5106">
                  <c:v>41408.54583333333</c:v>
                </c:pt>
                <c:pt idx="5107">
                  <c:v>41408.546527777777</c:v>
                </c:pt>
                <c:pt idx="5108">
                  <c:v>41408.547222222223</c:v>
                </c:pt>
                <c:pt idx="5109">
                  <c:v>41408.54791666667</c:v>
                </c:pt>
                <c:pt idx="5110">
                  <c:v>41408.548611111109</c:v>
                </c:pt>
                <c:pt idx="5111">
                  <c:v>41408.549305555556</c:v>
                </c:pt>
                <c:pt idx="5112">
                  <c:v>41408.550000000003</c:v>
                </c:pt>
                <c:pt idx="5113">
                  <c:v>41408.550694444442</c:v>
                </c:pt>
                <c:pt idx="5114">
                  <c:v>41408.551388888889</c:v>
                </c:pt>
                <c:pt idx="5115">
                  <c:v>41408.552083333336</c:v>
                </c:pt>
                <c:pt idx="5116">
                  <c:v>41408.552777777775</c:v>
                </c:pt>
                <c:pt idx="5117">
                  <c:v>41408.553472222222</c:v>
                </c:pt>
                <c:pt idx="5118">
                  <c:v>41408.554166666669</c:v>
                </c:pt>
                <c:pt idx="5119">
                  <c:v>41408.554861111108</c:v>
                </c:pt>
                <c:pt idx="5120">
                  <c:v>41408.555555555555</c:v>
                </c:pt>
                <c:pt idx="5121">
                  <c:v>41408.556250000001</c:v>
                </c:pt>
                <c:pt idx="5122">
                  <c:v>41408.556944444441</c:v>
                </c:pt>
                <c:pt idx="5123">
                  <c:v>41408.557638888888</c:v>
                </c:pt>
                <c:pt idx="5124">
                  <c:v>41408.558333333334</c:v>
                </c:pt>
                <c:pt idx="5125">
                  <c:v>41408.559027777781</c:v>
                </c:pt>
                <c:pt idx="5126">
                  <c:v>41408.55972222222</c:v>
                </c:pt>
                <c:pt idx="5127">
                  <c:v>41408.560416666667</c:v>
                </c:pt>
                <c:pt idx="5128">
                  <c:v>41408.561111111114</c:v>
                </c:pt>
                <c:pt idx="5129">
                  <c:v>41408.561805555553</c:v>
                </c:pt>
                <c:pt idx="5130">
                  <c:v>41408.5625</c:v>
                </c:pt>
                <c:pt idx="5131">
                  <c:v>41408.563194444447</c:v>
                </c:pt>
                <c:pt idx="5132">
                  <c:v>41408.563888888886</c:v>
                </c:pt>
                <c:pt idx="5133">
                  <c:v>41408.564583333333</c:v>
                </c:pt>
                <c:pt idx="5134">
                  <c:v>41408.56527777778</c:v>
                </c:pt>
                <c:pt idx="5135">
                  <c:v>41408.565972222219</c:v>
                </c:pt>
                <c:pt idx="5136">
                  <c:v>41408.566666666666</c:v>
                </c:pt>
                <c:pt idx="5137">
                  <c:v>41408.567361111112</c:v>
                </c:pt>
                <c:pt idx="5138">
                  <c:v>41408.568055555559</c:v>
                </c:pt>
                <c:pt idx="5139">
                  <c:v>41408.568749999999</c:v>
                </c:pt>
                <c:pt idx="5140">
                  <c:v>41408.569444444445</c:v>
                </c:pt>
                <c:pt idx="5141">
                  <c:v>41408.570138888892</c:v>
                </c:pt>
                <c:pt idx="5142">
                  <c:v>41408.570833333331</c:v>
                </c:pt>
                <c:pt idx="5143">
                  <c:v>41408.571527777778</c:v>
                </c:pt>
                <c:pt idx="5144">
                  <c:v>41408.572222222225</c:v>
                </c:pt>
                <c:pt idx="5145">
                  <c:v>41408.572916666664</c:v>
                </c:pt>
                <c:pt idx="5146">
                  <c:v>41408.573611111111</c:v>
                </c:pt>
                <c:pt idx="5147">
                  <c:v>41408.574305555558</c:v>
                </c:pt>
                <c:pt idx="5148">
                  <c:v>41408.574999999997</c:v>
                </c:pt>
                <c:pt idx="5149">
                  <c:v>41408.575694444444</c:v>
                </c:pt>
                <c:pt idx="5150">
                  <c:v>41408.576388888891</c:v>
                </c:pt>
                <c:pt idx="5151">
                  <c:v>41408.57708333333</c:v>
                </c:pt>
                <c:pt idx="5152">
                  <c:v>41408.577777777777</c:v>
                </c:pt>
                <c:pt idx="5153">
                  <c:v>41408.578472222223</c:v>
                </c:pt>
                <c:pt idx="5154">
                  <c:v>41408.57916666667</c:v>
                </c:pt>
                <c:pt idx="5155">
                  <c:v>41408.579861111109</c:v>
                </c:pt>
                <c:pt idx="5156">
                  <c:v>41408.580555555556</c:v>
                </c:pt>
                <c:pt idx="5157">
                  <c:v>41408.581250000003</c:v>
                </c:pt>
                <c:pt idx="5158">
                  <c:v>41408.581944444442</c:v>
                </c:pt>
                <c:pt idx="5159">
                  <c:v>41408.582638888889</c:v>
                </c:pt>
                <c:pt idx="5160">
                  <c:v>41408.583333333336</c:v>
                </c:pt>
                <c:pt idx="5161">
                  <c:v>41408.584027777775</c:v>
                </c:pt>
                <c:pt idx="5162">
                  <c:v>41408.584722222222</c:v>
                </c:pt>
                <c:pt idx="5163">
                  <c:v>41408.585416666669</c:v>
                </c:pt>
                <c:pt idx="5164">
                  <c:v>41408.586111111108</c:v>
                </c:pt>
                <c:pt idx="5165">
                  <c:v>41408.586805555555</c:v>
                </c:pt>
                <c:pt idx="5166">
                  <c:v>41408.587500000001</c:v>
                </c:pt>
                <c:pt idx="5167">
                  <c:v>41408.588194444441</c:v>
                </c:pt>
                <c:pt idx="5168">
                  <c:v>41408.588888888888</c:v>
                </c:pt>
                <c:pt idx="5169">
                  <c:v>41408.589583333334</c:v>
                </c:pt>
                <c:pt idx="5170">
                  <c:v>41408.590277777781</c:v>
                </c:pt>
                <c:pt idx="5171">
                  <c:v>41408.59097222222</c:v>
                </c:pt>
                <c:pt idx="5172">
                  <c:v>41408.591666666667</c:v>
                </c:pt>
                <c:pt idx="5173">
                  <c:v>41408.592361111114</c:v>
                </c:pt>
                <c:pt idx="5174">
                  <c:v>41408.593055555553</c:v>
                </c:pt>
                <c:pt idx="5175">
                  <c:v>41408.59375</c:v>
                </c:pt>
                <c:pt idx="5176">
                  <c:v>41408.594444444447</c:v>
                </c:pt>
                <c:pt idx="5177">
                  <c:v>41408.595138888886</c:v>
                </c:pt>
                <c:pt idx="5178">
                  <c:v>41408.595833333333</c:v>
                </c:pt>
                <c:pt idx="5179">
                  <c:v>41408.59652777778</c:v>
                </c:pt>
                <c:pt idx="5180">
                  <c:v>41408.597222222219</c:v>
                </c:pt>
                <c:pt idx="5181">
                  <c:v>41408.597916666666</c:v>
                </c:pt>
                <c:pt idx="5182">
                  <c:v>41408.598611111112</c:v>
                </c:pt>
                <c:pt idx="5183">
                  <c:v>41408.599305555559</c:v>
                </c:pt>
                <c:pt idx="5184">
                  <c:v>41408.6</c:v>
                </c:pt>
                <c:pt idx="5185">
                  <c:v>41408.600694444445</c:v>
                </c:pt>
                <c:pt idx="5186">
                  <c:v>41408.601388888892</c:v>
                </c:pt>
                <c:pt idx="5187">
                  <c:v>41408.602083333331</c:v>
                </c:pt>
                <c:pt idx="5188">
                  <c:v>41408.602777777778</c:v>
                </c:pt>
                <c:pt idx="5189">
                  <c:v>41408.603472222225</c:v>
                </c:pt>
                <c:pt idx="5190">
                  <c:v>41408.604166666664</c:v>
                </c:pt>
                <c:pt idx="5191">
                  <c:v>41408.604861111111</c:v>
                </c:pt>
                <c:pt idx="5192">
                  <c:v>41408.605555555558</c:v>
                </c:pt>
                <c:pt idx="5193">
                  <c:v>41408.606249999997</c:v>
                </c:pt>
                <c:pt idx="5194">
                  <c:v>41408.606944444444</c:v>
                </c:pt>
                <c:pt idx="5195">
                  <c:v>41408.607638888891</c:v>
                </c:pt>
                <c:pt idx="5196">
                  <c:v>41408.60833333333</c:v>
                </c:pt>
                <c:pt idx="5197">
                  <c:v>41408.609027777777</c:v>
                </c:pt>
                <c:pt idx="5198">
                  <c:v>41408.609722222223</c:v>
                </c:pt>
                <c:pt idx="5199">
                  <c:v>41408.61041666667</c:v>
                </c:pt>
                <c:pt idx="5200">
                  <c:v>41408.611111111109</c:v>
                </c:pt>
                <c:pt idx="5201">
                  <c:v>41408.611805555556</c:v>
                </c:pt>
                <c:pt idx="5202">
                  <c:v>41408.612500000003</c:v>
                </c:pt>
                <c:pt idx="5203">
                  <c:v>41408.613194444442</c:v>
                </c:pt>
                <c:pt idx="5204">
                  <c:v>41408.613888888889</c:v>
                </c:pt>
                <c:pt idx="5205">
                  <c:v>41408.614583333336</c:v>
                </c:pt>
                <c:pt idx="5206">
                  <c:v>41408.615277777775</c:v>
                </c:pt>
                <c:pt idx="5207">
                  <c:v>41408.615972222222</c:v>
                </c:pt>
                <c:pt idx="5208">
                  <c:v>41408.616666666669</c:v>
                </c:pt>
                <c:pt idx="5209">
                  <c:v>41408.617361111108</c:v>
                </c:pt>
                <c:pt idx="5210">
                  <c:v>41408.618055555555</c:v>
                </c:pt>
                <c:pt idx="5211">
                  <c:v>41408.618750000001</c:v>
                </c:pt>
                <c:pt idx="5212">
                  <c:v>41408.619444444441</c:v>
                </c:pt>
                <c:pt idx="5213">
                  <c:v>41408.620138888888</c:v>
                </c:pt>
                <c:pt idx="5214">
                  <c:v>41408.620833333334</c:v>
                </c:pt>
                <c:pt idx="5215">
                  <c:v>41408.621527777781</c:v>
                </c:pt>
                <c:pt idx="5216">
                  <c:v>41408.62222222222</c:v>
                </c:pt>
                <c:pt idx="5217">
                  <c:v>41408.622916666667</c:v>
                </c:pt>
                <c:pt idx="5218">
                  <c:v>41408.623611111114</c:v>
                </c:pt>
                <c:pt idx="5219">
                  <c:v>41408.624305555553</c:v>
                </c:pt>
                <c:pt idx="5220">
                  <c:v>41408.625</c:v>
                </c:pt>
                <c:pt idx="5221">
                  <c:v>41408.625694444447</c:v>
                </c:pt>
                <c:pt idx="5222">
                  <c:v>41408.626388888886</c:v>
                </c:pt>
                <c:pt idx="5223">
                  <c:v>41408.627083333333</c:v>
                </c:pt>
                <c:pt idx="5224">
                  <c:v>41408.62777777778</c:v>
                </c:pt>
                <c:pt idx="5225">
                  <c:v>41408.628472222219</c:v>
                </c:pt>
                <c:pt idx="5226">
                  <c:v>41408.629166666666</c:v>
                </c:pt>
                <c:pt idx="5227">
                  <c:v>41408.629861111112</c:v>
                </c:pt>
                <c:pt idx="5228">
                  <c:v>41408.630555555559</c:v>
                </c:pt>
                <c:pt idx="5229">
                  <c:v>41408.631249999999</c:v>
                </c:pt>
                <c:pt idx="5230">
                  <c:v>41408.631944444445</c:v>
                </c:pt>
                <c:pt idx="5231">
                  <c:v>41408.632638888892</c:v>
                </c:pt>
                <c:pt idx="5232">
                  <c:v>41408.633333333331</c:v>
                </c:pt>
                <c:pt idx="5233">
                  <c:v>41408.634027777778</c:v>
                </c:pt>
                <c:pt idx="5234">
                  <c:v>41408.634722222225</c:v>
                </c:pt>
                <c:pt idx="5235">
                  <c:v>41408.635416666664</c:v>
                </c:pt>
                <c:pt idx="5236">
                  <c:v>41408.636111111111</c:v>
                </c:pt>
                <c:pt idx="5237">
                  <c:v>41408.636805555558</c:v>
                </c:pt>
                <c:pt idx="5238">
                  <c:v>41408.637499999997</c:v>
                </c:pt>
                <c:pt idx="5239">
                  <c:v>41408.638194444444</c:v>
                </c:pt>
                <c:pt idx="5240">
                  <c:v>41408.638888888891</c:v>
                </c:pt>
                <c:pt idx="5241">
                  <c:v>41408.63958333333</c:v>
                </c:pt>
                <c:pt idx="5242">
                  <c:v>41408.640277777777</c:v>
                </c:pt>
                <c:pt idx="5243">
                  <c:v>41408.640972222223</c:v>
                </c:pt>
                <c:pt idx="5244">
                  <c:v>41408.64166666667</c:v>
                </c:pt>
                <c:pt idx="5245">
                  <c:v>41408.642361111109</c:v>
                </c:pt>
                <c:pt idx="5246">
                  <c:v>41408.643055555556</c:v>
                </c:pt>
                <c:pt idx="5247">
                  <c:v>41408.643750000003</c:v>
                </c:pt>
                <c:pt idx="5248">
                  <c:v>41408.644444444442</c:v>
                </c:pt>
                <c:pt idx="5249">
                  <c:v>41408.645138888889</c:v>
                </c:pt>
                <c:pt idx="5250">
                  <c:v>41408.645833333336</c:v>
                </c:pt>
                <c:pt idx="5251">
                  <c:v>41408.646527777775</c:v>
                </c:pt>
                <c:pt idx="5252">
                  <c:v>41408.647222222222</c:v>
                </c:pt>
                <c:pt idx="5253">
                  <c:v>41408.647916666669</c:v>
                </c:pt>
                <c:pt idx="5254">
                  <c:v>41408.648611111108</c:v>
                </c:pt>
                <c:pt idx="5255">
                  <c:v>41408.649305555555</c:v>
                </c:pt>
                <c:pt idx="5256">
                  <c:v>41408.65</c:v>
                </c:pt>
                <c:pt idx="5257">
                  <c:v>41408.650694444441</c:v>
                </c:pt>
                <c:pt idx="5258">
                  <c:v>41408.651388888888</c:v>
                </c:pt>
                <c:pt idx="5259">
                  <c:v>41408.652083333334</c:v>
                </c:pt>
                <c:pt idx="5260">
                  <c:v>41408.652777777781</c:v>
                </c:pt>
                <c:pt idx="5261">
                  <c:v>41408.65347222222</c:v>
                </c:pt>
                <c:pt idx="5262">
                  <c:v>41408.654166666667</c:v>
                </c:pt>
                <c:pt idx="5263">
                  <c:v>41408.654861111114</c:v>
                </c:pt>
                <c:pt idx="5264">
                  <c:v>41408.655555555553</c:v>
                </c:pt>
                <c:pt idx="5265">
                  <c:v>41408.65625</c:v>
                </c:pt>
                <c:pt idx="5266">
                  <c:v>41408.656944444447</c:v>
                </c:pt>
                <c:pt idx="5267">
                  <c:v>41408.657638888886</c:v>
                </c:pt>
                <c:pt idx="5268">
                  <c:v>41408.658333333333</c:v>
                </c:pt>
                <c:pt idx="5269">
                  <c:v>41408.65902777778</c:v>
                </c:pt>
                <c:pt idx="5270">
                  <c:v>41408.659722222219</c:v>
                </c:pt>
                <c:pt idx="5271">
                  <c:v>41408.660416666666</c:v>
                </c:pt>
                <c:pt idx="5272">
                  <c:v>41408.661111111112</c:v>
                </c:pt>
                <c:pt idx="5273">
                  <c:v>41408.661805555559</c:v>
                </c:pt>
                <c:pt idx="5274">
                  <c:v>41408.662499999999</c:v>
                </c:pt>
                <c:pt idx="5275">
                  <c:v>41408.663194444445</c:v>
                </c:pt>
                <c:pt idx="5276">
                  <c:v>41408.663888888892</c:v>
                </c:pt>
                <c:pt idx="5277">
                  <c:v>41408.664583333331</c:v>
                </c:pt>
                <c:pt idx="5278">
                  <c:v>41408.665277777778</c:v>
                </c:pt>
                <c:pt idx="5279">
                  <c:v>41408.665972222225</c:v>
                </c:pt>
                <c:pt idx="5280">
                  <c:v>41408.666666666664</c:v>
                </c:pt>
                <c:pt idx="5281">
                  <c:v>41408.667361111111</c:v>
                </c:pt>
                <c:pt idx="5282">
                  <c:v>41408.668055555558</c:v>
                </c:pt>
                <c:pt idx="5283">
                  <c:v>41408.668749999997</c:v>
                </c:pt>
                <c:pt idx="5284">
                  <c:v>41408.669444444444</c:v>
                </c:pt>
                <c:pt idx="5285">
                  <c:v>41408.670138888891</c:v>
                </c:pt>
                <c:pt idx="5286">
                  <c:v>41408.67083333333</c:v>
                </c:pt>
                <c:pt idx="5287">
                  <c:v>41408.671527777777</c:v>
                </c:pt>
                <c:pt idx="5288">
                  <c:v>41408.672222222223</c:v>
                </c:pt>
                <c:pt idx="5289">
                  <c:v>41408.67291666667</c:v>
                </c:pt>
                <c:pt idx="5290">
                  <c:v>41408.673611111109</c:v>
                </c:pt>
                <c:pt idx="5291">
                  <c:v>41408.674305555556</c:v>
                </c:pt>
                <c:pt idx="5292">
                  <c:v>41408.675000000003</c:v>
                </c:pt>
                <c:pt idx="5293">
                  <c:v>41408.675694444442</c:v>
                </c:pt>
                <c:pt idx="5294">
                  <c:v>41408.676388888889</c:v>
                </c:pt>
                <c:pt idx="5295">
                  <c:v>41408.677083333336</c:v>
                </c:pt>
                <c:pt idx="5296">
                  <c:v>41408.677777777775</c:v>
                </c:pt>
                <c:pt idx="5297">
                  <c:v>41408.678472222222</c:v>
                </c:pt>
                <c:pt idx="5298">
                  <c:v>41408.679166666669</c:v>
                </c:pt>
                <c:pt idx="5299">
                  <c:v>41408.679861111108</c:v>
                </c:pt>
                <c:pt idx="5300">
                  <c:v>41408.680555555555</c:v>
                </c:pt>
                <c:pt idx="5301">
                  <c:v>41408.681250000001</c:v>
                </c:pt>
                <c:pt idx="5302">
                  <c:v>41408.681944444441</c:v>
                </c:pt>
                <c:pt idx="5303">
                  <c:v>41408.682638888888</c:v>
                </c:pt>
                <c:pt idx="5304">
                  <c:v>41408.683333333334</c:v>
                </c:pt>
                <c:pt idx="5305">
                  <c:v>41408.684027777781</c:v>
                </c:pt>
                <c:pt idx="5306">
                  <c:v>41408.68472222222</c:v>
                </c:pt>
                <c:pt idx="5307">
                  <c:v>41408.685416666667</c:v>
                </c:pt>
                <c:pt idx="5308">
                  <c:v>41408.686111111114</c:v>
                </c:pt>
                <c:pt idx="5309">
                  <c:v>41408.686805555553</c:v>
                </c:pt>
                <c:pt idx="5310">
                  <c:v>41408.6875</c:v>
                </c:pt>
                <c:pt idx="5311">
                  <c:v>41408.688194444447</c:v>
                </c:pt>
                <c:pt idx="5312">
                  <c:v>41408.688888888886</c:v>
                </c:pt>
                <c:pt idx="5313">
                  <c:v>41408.689583333333</c:v>
                </c:pt>
                <c:pt idx="5314">
                  <c:v>41408.69027777778</c:v>
                </c:pt>
                <c:pt idx="5315">
                  <c:v>41408.690972222219</c:v>
                </c:pt>
                <c:pt idx="5316">
                  <c:v>41408.691666666666</c:v>
                </c:pt>
                <c:pt idx="5317">
                  <c:v>41408.692361111112</c:v>
                </c:pt>
                <c:pt idx="5318">
                  <c:v>41408.693055555559</c:v>
                </c:pt>
                <c:pt idx="5319">
                  <c:v>41408.693749999999</c:v>
                </c:pt>
                <c:pt idx="5320">
                  <c:v>41408.694444444445</c:v>
                </c:pt>
                <c:pt idx="5321">
                  <c:v>41408.695138888892</c:v>
                </c:pt>
                <c:pt idx="5322">
                  <c:v>41408.695833333331</c:v>
                </c:pt>
                <c:pt idx="5323">
                  <c:v>41408.696527777778</c:v>
                </c:pt>
                <c:pt idx="5324">
                  <c:v>41408.697222222225</c:v>
                </c:pt>
                <c:pt idx="5325">
                  <c:v>41408.697916666664</c:v>
                </c:pt>
                <c:pt idx="5326">
                  <c:v>41408.698611111111</c:v>
                </c:pt>
                <c:pt idx="5327">
                  <c:v>41408.699305555558</c:v>
                </c:pt>
                <c:pt idx="5328">
                  <c:v>41408.699999999997</c:v>
                </c:pt>
                <c:pt idx="5329">
                  <c:v>41408.700694444444</c:v>
                </c:pt>
                <c:pt idx="5330">
                  <c:v>41408.701388888891</c:v>
                </c:pt>
                <c:pt idx="5331">
                  <c:v>41408.70208333333</c:v>
                </c:pt>
                <c:pt idx="5332">
                  <c:v>41408.702777777777</c:v>
                </c:pt>
                <c:pt idx="5333">
                  <c:v>41408.703472222223</c:v>
                </c:pt>
                <c:pt idx="5334">
                  <c:v>41408.70416666667</c:v>
                </c:pt>
                <c:pt idx="5335">
                  <c:v>41408.704861111109</c:v>
                </c:pt>
                <c:pt idx="5336">
                  <c:v>41408.705555555556</c:v>
                </c:pt>
                <c:pt idx="5337">
                  <c:v>41408.706250000003</c:v>
                </c:pt>
                <c:pt idx="5338">
                  <c:v>41408.706944444442</c:v>
                </c:pt>
                <c:pt idx="5339">
                  <c:v>41408.707638888889</c:v>
                </c:pt>
                <c:pt idx="5340">
                  <c:v>41408.708333333336</c:v>
                </c:pt>
                <c:pt idx="5341">
                  <c:v>41408.709027777775</c:v>
                </c:pt>
                <c:pt idx="5342">
                  <c:v>41408.709722222222</c:v>
                </c:pt>
                <c:pt idx="5343">
                  <c:v>41408.710416666669</c:v>
                </c:pt>
                <c:pt idx="5344">
                  <c:v>41408.711111111108</c:v>
                </c:pt>
                <c:pt idx="5345">
                  <c:v>41408.711805555555</c:v>
                </c:pt>
                <c:pt idx="5346">
                  <c:v>41408.712500000001</c:v>
                </c:pt>
                <c:pt idx="5347">
                  <c:v>41408.713194444441</c:v>
                </c:pt>
                <c:pt idx="5348">
                  <c:v>41408.713888888888</c:v>
                </c:pt>
                <c:pt idx="5349">
                  <c:v>41408.714583333334</c:v>
                </c:pt>
                <c:pt idx="5350">
                  <c:v>41408.715277777781</c:v>
                </c:pt>
                <c:pt idx="5351">
                  <c:v>41408.71597222222</c:v>
                </c:pt>
                <c:pt idx="5352">
                  <c:v>41408.716666666667</c:v>
                </c:pt>
                <c:pt idx="5353">
                  <c:v>41408.717361111114</c:v>
                </c:pt>
                <c:pt idx="5354">
                  <c:v>41408.718055555553</c:v>
                </c:pt>
                <c:pt idx="5355">
                  <c:v>41408.71875</c:v>
                </c:pt>
                <c:pt idx="5356">
                  <c:v>41408.719444444447</c:v>
                </c:pt>
                <c:pt idx="5357">
                  <c:v>41408.720138888886</c:v>
                </c:pt>
                <c:pt idx="5358">
                  <c:v>41408.720833333333</c:v>
                </c:pt>
                <c:pt idx="5359">
                  <c:v>41408.72152777778</c:v>
                </c:pt>
                <c:pt idx="5360">
                  <c:v>41408.722222222219</c:v>
                </c:pt>
                <c:pt idx="5361">
                  <c:v>41408.722916666666</c:v>
                </c:pt>
                <c:pt idx="5362">
                  <c:v>41408.723611111112</c:v>
                </c:pt>
                <c:pt idx="5363">
                  <c:v>41408.724305555559</c:v>
                </c:pt>
                <c:pt idx="5364">
                  <c:v>41408.724999999999</c:v>
                </c:pt>
                <c:pt idx="5365">
                  <c:v>41408.725694444445</c:v>
                </c:pt>
                <c:pt idx="5366">
                  <c:v>41408.726388888892</c:v>
                </c:pt>
                <c:pt idx="5367">
                  <c:v>41408.727083333331</c:v>
                </c:pt>
                <c:pt idx="5368">
                  <c:v>41408.727777777778</c:v>
                </c:pt>
                <c:pt idx="5369">
                  <c:v>41408.728472222225</c:v>
                </c:pt>
                <c:pt idx="5370">
                  <c:v>41408.729166666664</c:v>
                </c:pt>
                <c:pt idx="5371">
                  <c:v>41408.729861111111</c:v>
                </c:pt>
                <c:pt idx="5372">
                  <c:v>41408.730555555558</c:v>
                </c:pt>
                <c:pt idx="5373">
                  <c:v>41408.731249999997</c:v>
                </c:pt>
                <c:pt idx="5374">
                  <c:v>41408.731944444444</c:v>
                </c:pt>
                <c:pt idx="5375">
                  <c:v>41408.732638888891</c:v>
                </c:pt>
                <c:pt idx="5376">
                  <c:v>41408.73333333333</c:v>
                </c:pt>
                <c:pt idx="5377">
                  <c:v>41408.734027777777</c:v>
                </c:pt>
                <c:pt idx="5378">
                  <c:v>41408.734722222223</c:v>
                </c:pt>
                <c:pt idx="5379">
                  <c:v>41408.73541666667</c:v>
                </c:pt>
                <c:pt idx="5380">
                  <c:v>41408.736111111109</c:v>
                </c:pt>
                <c:pt idx="5381">
                  <c:v>41408.736805555556</c:v>
                </c:pt>
                <c:pt idx="5382">
                  <c:v>41408.737500000003</c:v>
                </c:pt>
                <c:pt idx="5383">
                  <c:v>41408.738194444442</c:v>
                </c:pt>
                <c:pt idx="5384">
                  <c:v>41408.738888888889</c:v>
                </c:pt>
                <c:pt idx="5385">
                  <c:v>41408.739583333336</c:v>
                </c:pt>
                <c:pt idx="5386">
                  <c:v>41408.740277777775</c:v>
                </c:pt>
                <c:pt idx="5387">
                  <c:v>41408.740972222222</c:v>
                </c:pt>
                <c:pt idx="5388">
                  <c:v>41408.741666666669</c:v>
                </c:pt>
                <c:pt idx="5389">
                  <c:v>41408.742361111108</c:v>
                </c:pt>
                <c:pt idx="5390">
                  <c:v>41408.743055555555</c:v>
                </c:pt>
                <c:pt idx="5391">
                  <c:v>41408.743750000001</c:v>
                </c:pt>
                <c:pt idx="5392">
                  <c:v>41408.744444444441</c:v>
                </c:pt>
                <c:pt idx="5393">
                  <c:v>41408.745138888888</c:v>
                </c:pt>
                <c:pt idx="5394">
                  <c:v>41408.745833333334</c:v>
                </c:pt>
                <c:pt idx="5395">
                  <c:v>41408.746527777781</c:v>
                </c:pt>
                <c:pt idx="5396">
                  <c:v>41408.74722222222</c:v>
                </c:pt>
                <c:pt idx="5397">
                  <c:v>41408.747916666667</c:v>
                </c:pt>
                <c:pt idx="5398">
                  <c:v>41408.748611111114</c:v>
                </c:pt>
                <c:pt idx="5399">
                  <c:v>41408.749305555553</c:v>
                </c:pt>
                <c:pt idx="5400">
                  <c:v>41408.75</c:v>
                </c:pt>
                <c:pt idx="5401">
                  <c:v>41408.750694444447</c:v>
                </c:pt>
                <c:pt idx="5402">
                  <c:v>41408.751388888886</c:v>
                </c:pt>
                <c:pt idx="5403">
                  <c:v>41408.752083333333</c:v>
                </c:pt>
                <c:pt idx="5404">
                  <c:v>41408.75277777778</c:v>
                </c:pt>
                <c:pt idx="5405">
                  <c:v>41408.753472222219</c:v>
                </c:pt>
                <c:pt idx="5406">
                  <c:v>41408.754166666666</c:v>
                </c:pt>
                <c:pt idx="5407">
                  <c:v>41408.754861111112</c:v>
                </c:pt>
                <c:pt idx="5408">
                  <c:v>41408.755555555559</c:v>
                </c:pt>
                <c:pt idx="5409">
                  <c:v>41408.756249999999</c:v>
                </c:pt>
                <c:pt idx="5410">
                  <c:v>41408.756944444445</c:v>
                </c:pt>
                <c:pt idx="5411">
                  <c:v>41408.757638888892</c:v>
                </c:pt>
                <c:pt idx="5412">
                  <c:v>41408.758333333331</c:v>
                </c:pt>
                <c:pt idx="5413">
                  <c:v>41408.759027777778</c:v>
                </c:pt>
                <c:pt idx="5414">
                  <c:v>41408.759722222225</c:v>
                </c:pt>
                <c:pt idx="5415">
                  <c:v>41408.760416666664</c:v>
                </c:pt>
                <c:pt idx="5416">
                  <c:v>41408.761111111111</c:v>
                </c:pt>
                <c:pt idx="5417">
                  <c:v>41408.761805555558</c:v>
                </c:pt>
                <c:pt idx="5418">
                  <c:v>41408.762499999997</c:v>
                </c:pt>
                <c:pt idx="5419">
                  <c:v>41408.763194444444</c:v>
                </c:pt>
                <c:pt idx="5420">
                  <c:v>41408.763888888891</c:v>
                </c:pt>
                <c:pt idx="5421">
                  <c:v>41408.76458333333</c:v>
                </c:pt>
                <c:pt idx="5422">
                  <c:v>41408.765277777777</c:v>
                </c:pt>
                <c:pt idx="5423">
                  <c:v>41408.765972222223</c:v>
                </c:pt>
                <c:pt idx="5424">
                  <c:v>41408.76666666667</c:v>
                </c:pt>
                <c:pt idx="5425">
                  <c:v>41408.767361111109</c:v>
                </c:pt>
                <c:pt idx="5426">
                  <c:v>41408.768055555556</c:v>
                </c:pt>
                <c:pt idx="5427">
                  <c:v>41408.768750000003</c:v>
                </c:pt>
                <c:pt idx="5428">
                  <c:v>41408.769444444442</c:v>
                </c:pt>
                <c:pt idx="5429">
                  <c:v>41408.770138888889</c:v>
                </c:pt>
                <c:pt idx="5430">
                  <c:v>41408.770833333336</c:v>
                </c:pt>
                <c:pt idx="5431">
                  <c:v>41408.771527777775</c:v>
                </c:pt>
                <c:pt idx="5432">
                  <c:v>41408.772222222222</c:v>
                </c:pt>
                <c:pt idx="5433">
                  <c:v>41408.772916666669</c:v>
                </c:pt>
                <c:pt idx="5434">
                  <c:v>41408.773611111108</c:v>
                </c:pt>
                <c:pt idx="5435">
                  <c:v>41408.774305555555</c:v>
                </c:pt>
                <c:pt idx="5436">
                  <c:v>41408.775000000001</c:v>
                </c:pt>
                <c:pt idx="5437">
                  <c:v>41408.775694444441</c:v>
                </c:pt>
                <c:pt idx="5438">
                  <c:v>41408.776388888888</c:v>
                </c:pt>
                <c:pt idx="5439">
                  <c:v>41408.777083333334</c:v>
                </c:pt>
                <c:pt idx="5440">
                  <c:v>41408.777777777781</c:v>
                </c:pt>
                <c:pt idx="5441">
                  <c:v>41408.77847222222</c:v>
                </c:pt>
                <c:pt idx="5442">
                  <c:v>41408.779166666667</c:v>
                </c:pt>
                <c:pt idx="5443">
                  <c:v>41408.779861111114</c:v>
                </c:pt>
                <c:pt idx="5444">
                  <c:v>41408.780555555553</c:v>
                </c:pt>
                <c:pt idx="5445">
                  <c:v>41408.78125</c:v>
                </c:pt>
                <c:pt idx="5446">
                  <c:v>41408.781944444447</c:v>
                </c:pt>
                <c:pt idx="5447">
                  <c:v>41408.782638888886</c:v>
                </c:pt>
                <c:pt idx="5448">
                  <c:v>41408.783333333333</c:v>
                </c:pt>
                <c:pt idx="5449">
                  <c:v>41408.78402777778</c:v>
                </c:pt>
                <c:pt idx="5450">
                  <c:v>41408.784722222219</c:v>
                </c:pt>
                <c:pt idx="5451">
                  <c:v>41408.785416666666</c:v>
                </c:pt>
                <c:pt idx="5452">
                  <c:v>41408.786111111112</c:v>
                </c:pt>
                <c:pt idx="5453">
                  <c:v>41408.786805555559</c:v>
                </c:pt>
                <c:pt idx="5454">
                  <c:v>41408.787499999999</c:v>
                </c:pt>
                <c:pt idx="5455">
                  <c:v>41408.788194444445</c:v>
                </c:pt>
                <c:pt idx="5456">
                  <c:v>41408.788888888892</c:v>
                </c:pt>
                <c:pt idx="5457">
                  <c:v>41408.789583333331</c:v>
                </c:pt>
                <c:pt idx="5458">
                  <c:v>41408.790277777778</c:v>
                </c:pt>
                <c:pt idx="5459">
                  <c:v>41408.790972222225</c:v>
                </c:pt>
                <c:pt idx="5460">
                  <c:v>41408.791666666664</c:v>
                </c:pt>
                <c:pt idx="5461">
                  <c:v>41408.792361111111</c:v>
                </c:pt>
                <c:pt idx="5462">
                  <c:v>41408.793055555558</c:v>
                </c:pt>
                <c:pt idx="5463">
                  <c:v>41408.793749999997</c:v>
                </c:pt>
                <c:pt idx="5464">
                  <c:v>41408.794444444444</c:v>
                </c:pt>
                <c:pt idx="5465">
                  <c:v>41408.795138888891</c:v>
                </c:pt>
                <c:pt idx="5466">
                  <c:v>41408.79583333333</c:v>
                </c:pt>
                <c:pt idx="5467">
                  <c:v>41408.796527777777</c:v>
                </c:pt>
                <c:pt idx="5468">
                  <c:v>41408.797222222223</c:v>
                </c:pt>
                <c:pt idx="5469">
                  <c:v>41408.79791666667</c:v>
                </c:pt>
                <c:pt idx="5470">
                  <c:v>41408.798611111109</c:v>
                </c:pt>
                <c:pt idx="5471">
                  <c:v>41408.799305555556</c:v>
                </c:pt>
                <c:pt idx="5472">
                  <c:v>41408.800000000003</c:v>
                </c:pt>
                <c:pt idx="5473">
                  <c:v>41408.800694444442</c:v>
                </c:pt>
                <c:pt idx="5474">
                  <c:v>41408.801388888889</c:v>
                </c:pt>
                <c:pt idx="5475">
                  <c:v>41408.802083333336</c:v>
                </c:pt>
                <c:pt idx="5476">
                  <c:v>41408.802777777775</c:v>
                </c:pt>
                <c:pt idx="5477">
                  <c:v>41408.803472222222</c:v>
                </c:pt>
                <c:pt idx="5478">
                  <c:v>41408.804166666669</c:v>
                </c:pt>
                <c:pt idx="5479">
                  <c:v>41408.804861111108</c:v>
                </c:pt>
                <c:pt idx="5480">
                  <c:v>41408.805555555555</c:v>
                </c:pt>
                <c:pt idx="5481">
                  <c:v>41408.806250000001</c:v>
                </c:pt>
                <c:pt idx="5482">
                  <c:v>41408.806944444441</c:v>
                </c:pt>
                <c:pt idx="5483">
                  <c:v>41408.807638888888</c:v>
                </c:pt>
                <c:pt idx="5484">
                  <c:v>41408.808333333334</c:v>
                </c:pt>
                <c:pt idx="5485">
                  <c:v>41408.809027777781</c:v>
                </c:pt>
                <c:pt idx="5486">
                  <c:v>41408.80972222222</c:v>
                </c:pt>
                <c:pt idx="5487">
                  <c:v>41408.810416666667</c:v>
                </c:pt>
                <c:pt idx="5488">
                  <c:v>41408.811111111114</c:v>
                </c:pt>
                <c:pt idx="5489">
                  <c:v>41408.811805555553</c:v>
                </c:pt>
                <c:pt idx="5490">
                  <c:v>41408.8125</c:v>
                </c:pt>
                <c:pt idx="5491">
                  <c:v>41408.813194444447</c:v>
                </c:pt>
                <c:pt idx="5492">
                  <c:v>41408.813888888886</c:v>
                </c:pt>
                <c:pt idx="5493">
                  <c:v>41408.814583333333</c:v>
                </c:pt>
                <c:pt idx="5494">
                  <c:v>41408.81527777778</c:v>
                </c:pt>
                <c:pt idx="5495">
                  <c:v>41408.815972222219</c:v>
                </c:pt>
                <c:pt idx="5496">
                  <c:v>41408.816666666666</c:v>
                </c:pt>
                <c:pt idx="5497">
                  <c:v>41408.817361111112</c:v>
                </c:pt>
                <c:pt idx="5498">
                  <c:v>41408.818055555559</c:v>
                </c:pt>
                <c:pt idx="5499">
                  <c:v>41408.818749999999</c:v>
                </c:pt>
                <c:pt idx="5500">
                  <c:v>41408.819444444445</c:v>
                </c:pt>
                <c:pt idx="5501">
                  <c:v>41408.820138888892</c:v>
                </c:pt>
                <c:pt idx="5502">
                  <c:v>41408.820833333331</c:v>
                </c:pt>
                <c:pt idx="5503">
                  <c:v>41408.821527777778</c:v>
                </c:pt>
                <c:pt idx="5504">
                  <c:v>41408.822222222225</c:v>
                </c:pt>
                <c:pt idx="5505">
                  <c:v>41408.822916666664</c:v>
                </c:pt>
                <c:pt idx="5506">
                  <c:v>41408.823611111111</c:v>
                </c:pt>
                <c:pt idx="5507">
                  <c:v>41408.824305555558</c:v>
                </c:pt>
                <c:pt idx="5508">
                  <c:v>41408.824999999997</c:v>
                </c:pt>
                <c:pt idx="5509">
                  <c:v>41408.825694444444</c:v>
                </c:pt>
                <c:pt idx="5510">
                  <c:v>41408.826388888891</c:v>
                </c:pt>
                <c:pt idx="5511">
                  <c:v>41408.82708333333</c:v>
                </c:pt>
                <c:pt idx="5512">
                  <c:v>41408.827777777777</c:v>
                </c:pt>
                <c:pt idx="5513">
                  <c:v>41408.828472222223</c:v>
                </c:pt>
                <c:pt idx="5514">
                  <c:v>41408.82916666667</c:v>
                </c:pt>
                <c:pt idx="5515">
                  <c:v>41408.829861111109</c:v>
                </c:pt>
                <c:pt idx="5516">
                  <c:v>41408.830555555556</c:v>
                </c:pt>
                <c:pt idx="5517">
                  <c:v>41408.831250000003</c:v>
                </c:pt>
                <c:pt idx="5518">
                  <c:v>41408.831944444442</c:v>
                </c:pt>
                <c:pt idx="5519">
                  <c:v>41408.832638888889</c:v>
                </c:pt>
                <c:pt idx="5520">
                  <c:v>41408.833333333336</c:v>
                </c:pt>
                <c:pt idx="5521">
                  <c:v>41408.834027777775</c:v>
                </c:pt>
                <c:pt idx="5522">
                  <c:v>41408.834722222222</c:v>
                </c:pt>
                <c:pt idx="5523">
                  <c:v>41408.835416666669</c:v>
                </c:pt>
                <c:pt idx="5524">
                  <c:v>41408.836111111108</c:v>
                </c:pt>
                <c:pt idx="5525">
                  <c:v>41408.836805555555</c:v>
                </c:pt>
                <c:pt idx="5526">
                  <c:v>41408.837500000001</c:v>
                </c:pt>
                <c:pt idx="5527">
                  <c:v>41408.838194444441</c:v>
                </c:pt>
                <c:pt idx="5528">
                  <c:v>41408.838888888888</c:v>
                </c:pt>
                <c:pt idx="5529">
                  <c:v>41408.839583333334</c:v>
                </c:pt>
                <c:pt idx="5530">
                  <c:v>41408.840277777781</c:v>
                </c:pt>
                <c:pt idx="5531">
                  <c:v>41408.84097222222</c:v>
                </c:pt>
                <c:pt idx="5532">
                  <c:v>41408.841666666667</c:v>
                </c:pt>
                <c:pt idx="5533">
                  <c:v>41408.842361111114</c:v>
                </c:pt>
                <c:pt idx="5534">
                  <c:v>41408.843055555553</c:v>
                </c:pt>
                <c:pt idx="5535">
                  <c:v>41408.84375</c:v>
                </c:pt>
                <c:pt idx="5536">
                  <c:v>41408.844444444447</c:v>
                </c:pt>
                <c:pt idx="5537">
                  <c:v>41408.845138888886</c:v>
                </c:pt>
                <c:pt idx="5538">
                  <c:v>41408.845833333333</c:v>
                </c:pt>
                <c:pt idx="5539">
                  <c:v>41408.84652777778</c:v>
                </c:pt>
                <c:pt idx="5540">
                  <c:v>41408.847222222219</c:v>
                </c:pt>
                <c:pt idx="5541">
                  <c:v>41408.847916666666</c:v>
                </c:pt>
                <c:pt idx="5542">
                  <c:v>41408.848611111112</c:v>
                </c:pt>
                <c:pt idx="5543">
                  <c:v>41408.849305555559</c:v>
                </c:pt>
                <c:pt idx="5544">
                  <c:v>41408.85</c:v>
                </c:pt>
                <c:pt idx="5545">
                  <c:v>41408.850694444445</c:v>
                </c:pt>
                <c:pt idx="5546">
                  <c:v>41408.851388888892</c:v>
                </c:pt>
                <c:pt idx="5547">
                  <c:v>41408.852083333331</c:v>
                </c:pt>
                <c:pt idx="5548">
                  <c:v>41408.852777777778</c:v>
                </c:pt>
                <c:pt idx="5549">
                  <c:v>41408.853472222225</c:v>
                </c:pt>
                <c:pt idx="5550">
                  <c:v>41408.854166666664</c:v>
                </c:pt>
                <c:pt idx="5551">
                  <c:v>41408.854861111111</c:v>
                </c:pt>
                <c:pt idx="5552">
                  <c:v>41408.855555555558</c:v>
                </c:pt>
                <c:pt idx="5553">
                  <c:v>41408.856249999997</c:v>
                </c:pt>
                <c:pt idx="5554">
                  <c:v>41408.856944444444</c:v>
                </c:pt>
                <c:pt idx="5555">
                  <c:v>41408.857638888891</c:v>
                </c:pt>
                <c:pt idx="5556">
                  <c:v>41408.85833333333</c:v>
                </c:pt>
                <c:pt idx="5557">
                  <c:v>41408.859027777777</c:v>
                </c:pt>
                <c:pt idx="5558">
                  <c:v>41408.859722222223</c:v>
                </c:pt>
                <c:pt idx="5559">
                  <c:v>41408.86041666667</c:v>
                </c:pt>
                <c:pt idx="5560">
                  <c:v>41408.861111111109</c:v>
                </c:pt>
                <c:pt idx="5561">
                  <c:v>41408.861805555556</c:v>
                </c:pt>
                <c:pt idx="5562">
                  <c:v>41408.862500000003</c:v>
                </c:pt>
                <c:pt idx="5563">
                  <c:v>41408.863194444442</c:v>
                </c:pt>
                <c:pt idx="5564">
                  <c:v>41408.863888888889</c:v>
                </c:pt>
                <c:pt idx="5565">
                  <c:v>41408.864583333336</c:v>
                </c:pt>
                <c:pt idx="5566">
                  <c:v>41408.865277777775</c:v>
                </c:pt>
                <c:pt idx="5567">
                  <c:v>41408.865972222222</c:v>
                </c:pt>
                <c:pt idx="5568">
                  <c:v>41408.866666666669</c:v>
                </c:pt>
                <c:pt idx="5569">
                  <c:v>41408.867361111108</c:v>
                </c:pt>
                <c:pt idx="5570">
                  <c:v>41408.868055555555</c:v>
                </c:pt>
                <c:pt idx="5571">
                  <c:v>41408.868750000001</c:v>
                </c:pt>
                <c:pt idx="5572">
                  <c:v>41408.869444444441</c:v>
                </c:pt>
                <c:pt idx="5573">
                  <c:v>41408.870138888888</c:v>
                </c:pt>
                <c:pt idx="5574">
                  <c:v>41408.870833333334</c:v>
                </c:pt>
                <c:pt idx="5575">
                  <c:v>41408.871527777781</c:v>
                </c:pt>
                <c:pt idx="5576">
                  <c:v>41408.87222222222</c:v>
                </c:pt>
                <c:pt idx="5577">
                  <c:v>41408.872916666667</c:v>
                </c:pt>
                <c:pt idx="5578">
                  <c:v>41408.873611111114</c:v>
                </c:pt>
                <c:pt idx="5579">
                  <c:v>41408.874305555553</c:v>
                </c:pt>
                <c:pt idx="5580">
                  <c:v>41408.875</c:v>
                </c:pt>
                <c:pt idx="5581">
                  <c:v>41408.875694444447</c:v>
                </c:pt>
                <c:pt idx="5582">
                  <c:v>41408.876388888886</c:v>
                </c:pt>
                <c:pt idx="5583">
                  <c:v>41408.877083333333</c:v>
                </c:pt>
                <c:pt idx="5584">
                  <c:v>41408.87777777778</c:v>
                </c:pt>
                <c:pt idx="5585">
                  <c:v>41408.878472222219</c:v>
                </c:pt>
                <c:pt idx="5586">
                  <c:v>41408.879166666666</c:v>
                </c:pt>
                <c:pt idx="5587">
                  <c:v>41408.879861111112</c:v>
                </c:pt>
                <c:pt idx="5588">
                  <c:v>41408.880555555559</c:v>
                </c:pt>
                <c:pt idx="5589">
                  <c:v>41408.881249999999</c:v>
                </c:pt>
                <c:pt idx="5590">
                  <c:v>41408.881944444445</c:v>
                </c:pt>
                <c:pt idx="5591">
                  <c:v>41408.882638888892</c:v>
                </c:pt>
                <c:pt idx="5592">
                  <c:v>41408.883333333331</c:v>
                </c:pt>
                <c:pt idx="5593">
                  <c:v>41408.884027777778</c:v>
                </c:pt>
                <c:pt idx="5594">
                  <c:v>41408.884722222225</c:v>
                </c:pt>
                <c:pt idx="5595">
                  <c:v>41408.885416666664</c:v>
                </c:pt>
                <c:pt idx="5596">
                  <c:v>41408.886111111111</c:v>
                </c:pt>
                <c:pt idx="5597">
                  <c:v>41408.886805555558</c:v>
                </c:pt>
                <c:pt idx="5598">
                  <c:v>41408.887499999997</c:v>
                </c:pt>
                <c:pt idx="5599">
                  <c:v>41408.888194444444</c:v>
                </c:pt>
                <c:pt idx="5600">
                  <c:v>41408.888888888891</c:v>
                </c:pt>
                <c:pt idx="5601">
                  <c:v>41408.88958333333</c:v>
                </c:pt>
                <c:pt idx="5602">
                  <c:v>41408.890277777777</c:v>
                </c:pt>
                <c:pt idx="5603">
                  <c:v>41408.890972222223</c:v>
                </c:pt>
                <c:pt idx="5604">
                  <c:v>41408.89166666667</c:v>
                </c:pt>
                <c:pt idx="5605">
                  <c:v>41408.892361111109</c:v>
                </c:pt>
                <c:pt idx="5606">
                  <c:v>41408.893055555556</c:v>
                </c:pt>
                <c:pt idx="5607">
                  <c:v>41408.893750000003</c:v>
                </c:pt>
                <c:pt idx="5608">
                  <c:v>41408.894444444442</c:v>
                </c:pt>
                <c:pt idx="5609">
                  <c:v>41408.895138888889</c:v>
                </c:pt>
                <c:pt idx="5610">
                  <c:v>41408.895833333336</c:v>
                </c:pt>
                <c:pt idx="5611">
                  <c:v>41408.896527777775</c:v>
                </c:pt>
                <c:pt idx="5612">
                  <c:v>41408.897222222222</c:v>
                </c:pt>
                <c:pt idx="5613">
                  <c:v>41408.897916666669</c:v>
                </c:pt>
                <c:pt idx="5614">
                  <c:v>41408.898611111108</c:v>
                </c:pt>
                <c:pt idx="5615">
                  <c:v>41408.899305555555</c:v>
                </c:pt>
                <c:pt idx="5616">
                  <c:v>41408.9</c:v>
                </c:pt>
                <c:pt idx="5617">
                  <c:v>41408.900694444441</c:v>
                </c:pt>
                <c:pt idx="5618">
                  <c:v>41408.901388888888</c:v>
                </c:pt>
                <c:pt idx="5619">
                  <c:v>41408.902083333334</c:v>
                </c:pt>
                <c:pt idx="5620">
                  <c:v>41408.902777777781</c:v>
                </c:pt>
                <c:pt idx="5621">
                  <c:v>41408.90347222222</c:v>
                </c:pt>
                <c:pt idx="5622">
                  <c:v>41408.904166666667</c:v>
                </c:pt>
                <c:pt idx="5623">
                  <c:v>41408.904861111114</c:v>
                </c:pt>
                <c:pt idx="5624">
                  <c:v>41408.905555555553</c:v>
                </c:pt>
                <c:pt idx="5625">
                  <c:v>41408.90625</c:v>
                </c:pt>
                <c:pt idx="5626">
                  <c:v>41408.906944444447</c:v>
                </c:pt>
                <c:pt idx="5627">
                  <c:v>41408.907638888886</c:v>
                </c:pt>
                <c:pt idx="5628">
                  <c:v>41408.908333333333</c:v>
                </c:pt>
                <c:pt idx="5629">
                  <c:v>41408.90902777778</c:v>
                </c:pt>
                <c:pt idx="5630">
                  <c:v>41408.909722222219</c:v>
                </c:pt>
                <c:pt idx="5631">
                  <c:v>41408.910416666666</c:v>
                </c:pt>
                <c:pt idx="5632">
                  <c:v>41408.911111111112</c:v>
                </c:pt>
                <c:pt idx="5633">
                  <c:v>41408.911805555559</c:v>
                </c:pt>
                <c:pt idx="5634">
                  <c:v>41408.912499999999</c:v>
                </c:pt>
                <c:pt idx="5635">
                  <c:v>41408.913194444445</c:v>
                </c:pt>
                <c:pt idx="5636">
                  <c:v>41408.913888888892</c:v>
                </c:pt>
                <c:pt idx="5637">
                  <c:v>41408.914583333331</c:v>
                </c:pt>
                <c:pt idx="5638">
                  <c:v>41408.915277777778</c:v>
                </c:pt>
                <c:pt idx="5639">
                  <c:v>41408.915972222225</c:v>
                </c:pt>
                <c:pt idx="5640">
                  <c:v>41408.916666666664</c:v>
                </c:pt>
                <c:pt idx="5641">
                  <c:v>41408.917361111111</c:v>
                </c:pt>
                <c:pt idx="5642">
                  <c:v>41408.918055555558</c:v>
                </c:pt>
                <c:pt idx="5643">
                  <c:v>41408.918749999997</c:v>
                </c:pt>
                <c:pt idx="5644">
                  <c:v>41408.919444444444</c:v>
                </c:pt>
                <c:pt idx="5645">
                  <c:v>41408.920138888891</c:v>
                </c:pt>
                <c:pt idx="5646">
                  <c:v>41408.92083333333</c:v>
                </c:pt>
                <c:pt idx="5647">
                  <c:v>41408.921527777777</c:v>
                </c:pt>
                <c:pt idx="5648">
                  <c:v>41408.922222222223</c:v>
                </c:pt>
                <c:pt idx="5649">
                  <c:v>41408.92291666667</c:v>
                </c:pt>
                <c:pt idx="5650">
                  <c:v>41408.923611111109</c:v>
                </c:pt>
                <c:pt idx="5651">
                  <c:v>41408.924305555556</c:v>
                </c:pt>
                <c:pt idx="5652">
                  <c:v>41408.925000000003</c:v>
                </c:pt>
                <c:pt idx="5653">
                  <c:v>41408.925694444442</c:v>
                </c:pt>
                <c:pt idx="5654">
                  <c:v>41408.926388888889</c:v>
                </c:pt>
                <c:pt idx="5655">
                  <c:v>41408.927083333336</c:v>
                </c:pt>
                <c:pt idx="5656">
                  <c:v>41408.927777777775</c:v>
                </c:pt>
                <c:pt idx="5657">
                  <c:v>41408.928472222222</c:v>
                </c:pt>
                <c:pt idx="5658">
                  <c:v>41408.929166666669</c:v>
                </c:pt>
                <c:pt idx="5659">
                  <c:v>41408.929861111108</c:v>
                </c:pt>
                <c:pt idx="5660">
                  <c:v>41408.930555555555</c:v>
                </c:pt>
                <c:pt idx="5661">
                  <c:v>41408.931250000001</c:v>
                </c:pt>
                <c:pt idx="5662">
                  <c:v>41408.931944444441</c:v>
                </c:pt>
                <c:pt idx="5663">
                  <c:v>41408.932638888888</c:v>
                </c:pt>
                <c:pt idx="5664">
                  <c:v>41408.933333333334</c:v>
                </c:pt>
                <c:pt idx="5665">
                  <c:v>41408.934027777781</c:v>
                </c:pt>
                <c:pt idx="5666">
                  <c:v>41408.93472222222</c:v>
                </c:pt>
                <c:pt idx="5667">
                  <c:v>41408.935416666667</c:v>
                </c:pt>
                <c:pt idx="5668">
                  <c:v>41408.936111111114</c:v>
                </c:pt>
                <c:pt idx="5669">
                  <c:v>41408.936805555553</c:v>
                </c:pt>
                <c:pt idx="5670">
                  <c:v>41408.9375</c:v>
                </c:pt>
                <c:pt idx="5671">
                  <c:v>41408.938194444447</c:v>
                </c:pt>
                <c:pt idx="5672">
                  <c:v>41408.938888888886</c:v>
                </c:pt>
                <c:pt idx="5673">
                  <c:v>41408.939583333333</c:v>
                </c:pt>
                <c:pt idx="5674">
                  <c:v>41408.94027777778</c:v>
                </c:pt>
                <c:pt idx="5675">
                  <c:v>41408.940972222219</c:v>
                </c:pt>
                <c:pt idx="5676">
                  <c:v>41408.941666666666</c:v>
                </c:pt>
                <c:pt idx="5677">
                  <c:v>41408.942361111112</c:v>
                </c:pt>
                <c:pt idx="5678">
                  <c:v>41408.943055555559</c:v>
                </c:pt>
                <c:pt idx="5679">
                  <c:v>41408.943749999999</c:v>
                </c:pt>
                <c:pt idx="5680">
                  <c:v>41408.944444444445</c:v>
                </c:pt>
                <c:pt idx="5681">
                  <c:v>41408.945138888892</c:v>
                </c:pt>
                <c:pt idx="5682">
                  <c:v>41408.945833333331</c:v>
                </c:pt>
                <c:pt idx="5683">
                  <c:v>41408.946527777778</c:v>
                </c:pt>
                <c:pt idx="5684">
                  <c:v>41408.947222222225</c:v>
                </c:pt>
                <c:pt idx="5685">
                  <c:v>41408.947916666664</c:v>
                </c:pt>
                <c:pt idx="5686">
                  <c:v>41408.948611111111</c:v>
                </c:pt>
                <c:pt idx="5687">
                  <c:v>41408.949305555558</c:v>
                </c:pt>
                <c:pt idx="5688">
                  <c:v>41408.949999999997</c:v>
                </c:pt>
                <c:pt idx="5689">
                  <c:v>41408.950694444444</c:v>
                </c:pt>
                <c:pt idx="5690">
                  <c:v>41408.951388888891</c:v>
                </c:pt>
                <c:pt idx="5691">
                  <c:v>41408.95208333333</c:v>
                </c:pt>
                <c:pt idx="5692">
                  <c:v>41408.952777777777</c:v>
                </c:pt>
                <c:pt idx="5693">
                  <c:v>41408.953472222223</c:v>
                </c:pt>
                <c:pt idx="5694">
                  <c:v>41408.95416666667</c:v>
                </c:pt>
                <c:pt idx="5695">
                  <c:v>41408.954861111109</c:v>
                </c:pt>
                <c:pt idx="5696">
                  <c:v>41408.955555555556</c:v>
                </c:pt>
                <c:pt idx="5697">
                  <c:v>41408.956250000003</c:v>
                </c:pt>
                <c:pt idx="5698">
                  <c:v>41408.956944444442</c:v>
                </c:pt>
                <c:pt idx="5699">
                  <c:v>41408.957638888889</c:v>
                </c:pt>
                <c:pt idx="5700">
                  <c:v>41408.958333333336</c:v>
                </c:pt>
                <c:pt idx="5701">
                  <c:v>41408.959027777775</c:v>
                </c:pt>
                <c:pt idx="5702">
                  <c:v>41408.959722222222</c:v>
                </c:pt>
                <c:pt idx="5703">
                  <c:v>41408.960416666669</c:v>
                </c:pt>
                <c:pt idx="5704">
                  <c:v>41408.961111111108</c:v>
                </c:pt>
                <c:pt idx="5705">
                  <c:v>41408.961805555555</c:v>
                </c:pt>
                <c:pt idx="5706">
                  <c:v>41408.962500000001</c:v>
                </c:pt>
                <c:pt idx="5707">
                  <c:v>41408.963194444441</c:v>
                </c:pt>
                <c:pt idx="5708">
                  <c:v>41408.963888888888</c:v>
                </c:pt>
                <c:pt idx="5709">
                  <c:v>41408.964583333334</c:v>
                </c:pt>
                <c:pt idx="5710">
                  <c:v>41408.965277777781</c:v>
                </c:pt>
                <c:pt idx="5711">
                  <c:v>41408.96597222222</c:v>
                </c:pt>
                <c:pt idx="5712">
                  <c:v>41408.966666666667</c:v>
                </c:pt>
                <c:pt idx="5713">
                  <c:v>41408.967361111114</c:v>
                </c:pt>
                <c:pt idx="5714">
                  <c:v>41408.968055555553</c:v>
                </c:pt>
                <c:pt idx="5715">
                  <c:v>41408.96875</c:v>
                </c:pt>
                <c:pt idx="5716">
                  <c:v>41408.969444444447</c:v>
                </c:pt>
                <c:pt idx="5717">
                  <c:v>41408.970138888886</c:v>
                </c:pt>
                <c:pt idx="5718">
                  <c:v>41408.970833333333</c:v>
                </c:pt>
                <c:pt idx="5719">
                  <c:v>41408.97152777778</c:v>
                </c:pt>
                <c:pt idx="5720">
                  <c:v>41408.972222222219</c:v>
                </c:pt>
                <c:pt idx="5721">
                  <c:v>41408.972916666666</c:v>
                </c:pt>
                <c:pt idx="5722">
                  <c:v>41408.973611111112</c:v>
                </c:pt>
                <c:pt idx="5723">
                  <c:v>41408.974305555559</c:v>
                </c:pt>
                <c:pt idx="5724">
                  <c:v>41408.974999999999</c:v>
                </c:pt>
                <c:pt idx="5725">
                  <c:v>41408.975694444445</c:v>
                </c:pt>
                <c:pt idx="5726">
                  <c:v>41408.976388888892</c:v>
                </c:pt>
                <c:pt idx="5727">
                  <c:v>41408.977083333331</c:v>
                </c:pt>
                <c:pt idx="5728">
                  <c:v>41408.977777777778</c:v>
                </c:pt>
                <c:pt idx="5729">
                  <c:v>41408.978472222225</c:v>
                </c:pt>
                <c:pt idx="5730">
                  <c:v>41408.979166666664</c:v>
                </c:pt>
                <c:pt idx="5731">
                  <c:v>41408.979861111111</c:v>
                </c:pt>
                <c:pt idx="5732">
                  <c:v>41408.980555555558</c:v>
                </c:pt>
                <c:pt idx="5733">
                  <c:v>41408.981249999997</c:v>
                </c:pt>
                <c:pt idx="5734">
                  <c:v>41408.981944444444</c:v>
                </c:pt>
                <c:pt idx="5735">
                  <c:v>41408.982638888891</c:v>
                </c:pt>
                <c:pt idx="5736">
                  <c:v>41408.98333333333</c:v>
                </c:pt>
                <c:pt idx="5737">
                  <c:v>41408.984027777777</c:v>
                </c:pt>
                <c:pt idx="5738">
                  <c:v>41408.984722222223</c:v>
                </c:pt>
                <c:pt idx="5739">
                  <c:v>41408.98541666667</c:v>
                </c:pt>
                <c:pt idx="5740">
                  <c:v>41408.986111111109</c:v>
                </c:pt>
                <c:pt idx="5741">
                  <c:v>41408.986805555556</c:v>
                </c:pt>
                <c:pt idx="5742">
                  <c:v>41408.987500000003</c:v>
                </c:pt>
                <c:pt idx="5743">
                  <c:v>41408.988194444442</c:v>
                </c:pt>
                <c:pt idx="5744">
                  <c:v>41408.988888888889</c:v>
                </c:pt>
                <c:pt idx="5745">
                  <c:v>41408.989583333336</c:v>
                </c:pt>
                <c:pt idx="5746">
                  <c:v>41408.990277777775</c:v>
                </c:pt>
                <c:pt idx="5747">
                  <c:v>41408.990972222222</c:v>
                </c:pt>
                <c:pt idx="5748">
                  <c:v>41408.991666666669</c:v>
                </c:pt>
                <c:pt idx="5749">
                  <c:v>41408.992361111108</c:v>
                </c:pt>
                <c:pt idx="5750">
                  <c:v>41408.993055555555</c:v>
                </c:pt>
                <c:pt idx="5751">
                  <c:v>41408.993750000001</c:v>
                </c:pt>
                <c:pt idx="5752">
                  <c:v>41408.994444444441</c:v>
                </c:pt>
                <c:pt idx="5753">
                  <c:v>41408.995138888888</c:v>
                </c:pt>
                <c:pt idx="5754">
                  <c:v>41408.995833333334</c:v>
                </c:pt>
                <c:pt idx="5755">
                  <c:v>41408.996527777781</c:v>
                </c:pt>
                <c:pt idx="5756">
                  <c:v>41408.99722222222</c:v>
                </c:pt>
                <c:pt idx="5757">
                  <c:v>41408.997916666667</c:v>
                </c:pt>
                <c:pt idx="5758">
                  <c:v>41408.998611111114</c:v>
                </c:pt>
                <c:pt idx="5759">
                  <c:v>41408.999305555553</c:v>
                </c:pt>
                <c:pt idx="5760">
                  <c:v>41409</c:v>
                </c:pt>
                <c:pt idx="5761">
                  <c:v>41409.000694444447</c:v>
                </c:pt>
                <c:pt idx="5762">
                  <c:v>41409.001388888886</c:v>
                </c:pt>
                <c:pt idx="5763">
                  <c:v>41409.002083333333</c:v>
                </c:pt>
                <c:pt idx="5764">
                  <c:v>41409.00277777778</c:v>
                </c:pt>
                <c:pt idx="5765">
                  <c:v>41409.003472222219</c:v>
                </c:pt>
                <c:pt idx="5766">
                  <c:v>41409.004166666666</c:v>
                </c:pt>
                <c:pt idx="5767">
                  <c:v>41409.004861111112</c:v>
                </c:pt>
                <c:pt idx="5768">
                  <c:v>41409.005555555559</c:v>
                </c:pt>
                <c:pt idx="5769">
                  <c:v>41409.006249999999</c:v>
                </c:pt>
                <c:pt idx="5770">
                  <c:v>41409.006944444445</c:v>
                </c:pt>
                <c:pt idx="5771">
                  <c:v>41409.007638888892</c:v>
                </c:pt>
                <c:pt idx="5772">
                  <c:v>41409.008333333331</c:v>
                </c:pt>
                <c:pt idx="5773">
                  <c:v>41409.009027777778</c:v>
                </c:pt>
                <c:pt idx="5774">
                  <c:v>41409.009722222225</c:v>
                </c:pt>
                <c:pt idx="5775">
                  <c:v>41409.010416666664</c:v>
                </c:pt>
                <c:pt idx="5776">
                  <c:v>41409.011111111111</c:v>
                </c:pt>
                <c:pt idx="5777">
                  <c:v>41409.011805555558</c:v>
                </c:pt>
                <c:pt idx="5778">
                  <c:v>41409.012499999997</c:v>
                </c:pt>
                <c:pt idx="5779">
                  <c:v>41409.013194444444</c:v>
                </c:pt>
                <c:pt idx="5780">
                  <c:v>41409.013888888891</c:v>
                </c:pt>
                <c:pt idx="5781">
                  <c:v>41409.01458333333</c:v>
                </c:pt>
                <c:pt idx="5782">
                  <c:v>41409.015277777777</c:v>
                </c:pt>
                <c:pt idx="5783">
                  <c:v>41409.015972222223</c:v>
                </c:pt>
                <c:pt idx="5784">
                  <c:v>41409.01666666667</c:v>
                </c:pt>
                <c:pt idx="5785">
                  <c:v>41409.017361111109</c:v>
                </c:pt>
                <c:pt idx="5786">
                  <c:v>41409.018055555556</c:v>
                </c:pt>
                <c:pt idx="5787">
                  <c:v>41409.018750000003</c:v>
                </c:pt>
                <c:pt idx="5788">
                  <c:v>41409.019444444442</c:v>
                </c:pt>
                <c:pt idx="5789">
                  <c:v>41409.020138888889</c:v>
                </c:pt>
                <c:pt idx="5790">
                  <c:v>41409.020833333336</c:v>
                </c:pt>
                <c:pt idx="5791">
                  <c:v>41409.021527777775</c:v>
                </c:pt>
                <c:pt idx="5792">
                  <c:v>41409.022222222222</c:v>
                </c:pt>
                <c:pt idx="5793">
                  <c:v>41409.022916666669</c:v>
                </c:pt>
                <c:pt idx="5794">
                  <c:v>41409.023611111108</c:v>
                </c:pt>
                <c:pt idx="5795">
                  <c:v>41409.024305555555</c:v>
                </c:pt>
                <c:pt idx="5796">
                  <c:v>41409.025000000001</c:v>
                </c:pt>
                <c:pt idx="5797">
                  <c:v>41409.025694444441</c:v>
                </c:pt>
                <c:pt idx="5798">
                  <c:v>41409.026388888888</c:v>
                </c:pt>
                <c:pt idx="5799">
                  <c:v>41409.027083333334</c:v>
                </c:pt>
                <c:pt idx="5800">
                  <c:v>41409.027777777781</c:v>
                </c:pt>
                <c:pt idx="5801">
                  <c:v>41409.02847222222</c:v>
                </c:pt>
                <c:pt idx="5802">
                  <c:v>41409.029166666667</c:v>
                </c:pt>
                <c:pt idx="5803">
                  <c:v>41409.029861111114</c:v>
                </c:pt>
                <c:pt idx="5804">
                  <c:v>41409.030555555553</c:v>
                </c:pt>
                <c:pt idx="5805">
                  <c:v>41409.03125</c:v>
                </c:pt>
                <c:pt idx="5806">
                  <c:v>41409.031944444447</c:v>
                </c:pt>
                <c:pt idx="5807">
                  <c:v>41409.032638888886</c:v>
                </c:pt>
                <c:pt idx="5808">
                  <c:v>41409.033333333333</c:v>
                </c:pt>
                <c:pt idx="5809">
                  <c:v>41409.03402777778</c:v>
                </c:pt>
                <c:pt idx="5810">
                  <c:v>41409.034722222219</c:v>
                </c:pt>
                <c:pt idx="5811">
                  <c:v>41409.035416666666</c:v>
                </c:pt>
                <c:pt idx="5812">
                  <c:v>41409.036111111112</c:v>
                </c:pt>
                <c:pt idx="5813">
                  <c:v>41409.036805555559</c:v>
                </c:pt>
                <c:pt idx="5814">
                  <c:v>41409.037499999999</c:v>
                </c:pt>
                <c:pt idx="5815">
                  <c:v>41409.038194444445</c:v>
                </c:pt>
                <c:pt idx="5816">
                  <c:v>41409.038888888892</c:v>
                </c:pt>
                <c:pt idx="5817">
                  <c:v>41409.039583333331</c:v>
                </c:pt>
                <c:pt idx="5818">
                  <c:v>41409.040277777778</c:v>
                </c:pt>
                <c:pt idx="5819">
                  <c:v>41409.040972222225</c:v>
                </c:pt>
                <c:pt idx="5820">
                  <c:v>41409.041666666664</c:v>
                </c:pt>
                <c:pt idx="5821">
                  <c:v>41409.042361111111</c:v>
                </c:pt>
                <c:pt idx="5822">
                  <c:v>41409.043055555558</c:v>
                </c:pt>
                <c:pt idx="5823">
                  <c:v>41409.043749999997</c:v>
                </c:pt>
                <c:pt idx="5824">
                  <c:v>41409.044444444444</c:v>
                </c:pt>
                <c:pt idx="5825">
                  <c:v>41409.045138888891</c:v>
                </c:pt>
                <c:pt idx="5826">
                  <c:v>41409.04583333333</c:v>
                </c:pt>
                <c:pt idx="5827">
                  <c:v>41409.046527777777</c:v>
                </c:pt>
                <c:pt idx="5828">
                  <c:v>41409.047222222223</c:v>
                </c:pt>
                <c:pt idx="5829">
                  <c:v>41409.04791666667</c:v>
                </c:pt>
                <c:pt idx="5830">
                  <c:v>41409.048611111109</c:v>
                </c:pt>
                <c:pt idx="5831">
                  <c:v>41409.049305555556</c:v>
                </c:pt>
                <c:pt idx="5832">
                  <c:v>41409.050000000003</c:v>
                </c:pt>
                <c:pt idx="5833">
                  <c:v>41409.050694444442</c:v>
                </c:pt>
                <c:pt idx="5834">
                  <c:v>41409.051388888889</c:v>
                </c:pt>
                <c:pt idx="5835">
                  <c:v>41409.052083333336</c:v>
                </c:pt>
                <c:pt idx="5836">
                  <c:v>41409.052777777775</c:v>
                </c:pt>
                <c:pt idx="5837">
                  <c:v>41409.053472222222</c:v>
                </c:pt>
                <c:pt idx="5838">
                  <c:v>41409.054166666669</c:v>
                </c:pt>
                <c:pt idx="5839">
                  <c:v>41409.054861111108</c:v>
                </c:pt>
                <c:pt idx="5840">
                  <c:v>41409.055555555555</c:v>
                </c:pt>
                <c:pt idx="5841">
                  <c:v>41409.056250000001</c:v>
                </c:pt>
                <c:pt idx="5842">
                  <c:v>41409.056944444441</c:v>
                </c:pt>
                <c:pt idx="5843">
                  <c:v>41409.057638888888</c:v>
                </c:pt>
                <c:pt idx="5844">
                  <c:v>41409.058333333334</c:v>
                </c:pt>
                <c:pt idx="5845">
                  <c:v>41409.059027777781</c:v>
                </c:pt>
                <c:pt idx="5846">
                  <c:v>41409.05972222222</c:v>
                </c:pt>
                <c:pt idx="5847">
                  <c:v>41409.060416666667</c:v>
                </c:pt>
                <c:pt idx="5848">
                  <c:v>41409.061111111114</c:v>
                </c:pt>
                <c:pt idx="5849">
                  <c:v>41409.061805555553</c:v>
                </c:pt>
                <c:pt idx="5850">
                  <c:v>41409.0625</c:v>
                </c:pt>
                <c:pt idx="5851">
                  <c:v>41409.063194444447</c:v>
                </c:pt>
                <c:pt idx="5852">
                  <c:v>41409.063888888886</c:v>
                </c:pt>
                <c:pt idx="5853">
                  <c:v>41409.064583333333</c:v>
                </c:pt>
                <c:pt idx="5854">
                  <c:v>41409.06527777778</c:v>
                </c:pt>
                <c:pt idx="5855">
                  <c:v>41409.065972222219</c:v>
                </c:pt>
                <c:pt idx="5856">
                  <c:v>41409.066666666666</c:v>
                </c:pt>
                <c:pt idx="5857">
                  <c:v>41409.067361111112</c:v>
                </c:pt>
                <c:pt idx="5858">
                  <c:v>41409.068055555559</c:v>
                </c:pt>
                <c:pt idx="5859">
                  <c:v>41409.068749999999</c:v>
                </c:pt>
                <c:pt idx="5860">
                  <c:v>41409.069444444445</c:v>
                </c:pt>
                <c:pt idx="5861">
                  <c:v>41409.070138888892</c:v>
                </c:pt>
                <c:pt idx="5862">
                  <c:v>41409.070833333331</c:v>
                </c:pt>
                <c:pt idx="5863">
                  <c:v>41409.071527777778</c:v>
                </c:pt>
                <c:pt idx="5864">
                  <c:v>41409.072222222225</c:v>
                </c:pt>
                <c:pt idx="5865">
                  <c:v>41409.072916666664</c:v>
                </c:pt>
                <c:pt idx="5866">
                  <c:v>41409.073611111111</c:v>
                </c:pt>
                <c:pt idx="5867">
                  <c:v>41409.074305555558</c:v>
                </c:pt>
                <c:pt idx="5868">
                  <c:v>41409.074999999997</c:v>
                </c:pt>
                <c:pt idx="5869">
                  <c:v>41409.075694444444</c:v>
                </c:pt>
                <c:pt idx="5870">
                  <c:v>41409.076388888891</c:v>
                </c:pt>
                <c:pt idx="5871">
                  <c:v>41409.07708333333</c:v>
                </c:pt>
                <c:pt idx="5872">
                  <c:v>41409.077777777777</c:v>
                </c:pt>
                <c:pt idx="5873">
                  <c:v>41409.078472222223</c:v>
                </c:pt>
                <c:pt idx="5874">
                  <c:v>41409.07916666667</c:v>
                </c:pt>
                <c:pt idx="5875">
                  <c:v>41409.079861111109</c:v>
                </c:pt>
                <c:pt idx="5876">
                  <c:v>41409.080555555556</c:v>
                </c:pt>
                <c:pt idx="5877">
                  <c:v>41409.081250000003</c:v>
                </c:pt>
                <c:pt idx="5878">
                  <c:v>41409.081944444442</c:v>
                </c:pt>
                <c:pt idx="5879">
                  <c:v>41409.082638888889</c:v>
                </c:pt>
                <c:pt idx="5880">
                  <c:v>41409.083333333336</c:v>
                </c:pt>
                <c:pt idx="5881">
                  <c:v>41409.084027777775</c:v>
                </c:pt>
                <c:pt idx="5882">
                  <c:v>41409.084722222222</c:v>
                </c:pt>
                <c:pt idx="5883">
                  <c:v>41409.085416666669</c:v>
                </c:pt>
                <c:pt idx="5884">
                  <c:v>41409.086111111108</c:v>
                </c:pt>
                <c:pt idx="5885">
                  <c:v>41409.086805555555</c:v>
                </c:pt>
                <c:pt idx="5886">
                  <c:v>41409.087500000001</c:v>
                </c:pt>
                <c:pt idx="5887">
                  <c:v>41409.088194444441</c:v>
                </c:pt>
                <c:pt idx="5888">
                  <c:v>41409.088888888888</c:v>
                </c:pt>
                <c:pt idx="5889">
                  <c:v>41409.089583333334</c:v>
                </c:pt>
                <c:pt idx="5890">
                  <c:v>41409.090277777781</c:v>
                </c:pt>
                <c:pt idx="5891">
                  <c:v>41409.09097222222</c:v>
                </c:pt>
                <c:pt idx="5892">
                  <c:v>41409.091666666667</c:v>
                </c:pt>
                <c:pt idx="5893">
                  <c:v>41409.092361111114</c:v>
                </c:pt>
                <c:pt idx="5894">
                  <c:v>41409.093055555553</c:v>
                </c:pt>
                <c:pt idx="5895">
                  <c:v>41409.09375</c:v>
                </c:pt>
                <c:pt idx="5896">
                  <c:v>41409.094444444447</c:v>
                </c:pt>
                <c:pt idx="5897">
                  <c:v>41409.095138888886</c:v>
                </c:pt>
                <c:pt idx="5898">
                  <c:v>41409.095833333333</c:v>
                </c:pt>
                <c:pt idx="5899">
                  <c:v>41409.09652777778</c:v>
                </c:pt>
                <c:pt idx="5900">
                  <c:v>41409.097222222219</c:v>
                </c:pt>
                <c:pt idx="5901">
                  <c:v>41409.097916666666</c:v>
                </c:pt>
                <c:pt idx="5902">
                  <c:v>41409.098611111112</c:v>
                </c:pt>
                <c:pt idx="5903">
                  <c:v>41409.099305555559</c:v>
                </c:pt>
                <c:pt idx="5904">
                  <c:v>41409.1</c:v>
                </c:pt>
                <c:pt idx="5905">
                  <c:v>41409.100694444445</c:v>
                </c:pt>
                <c:pt idx="5906">
                  <c:v>41409.101388888892</c:v>
                </c:pt>
                <c:pt idx="5907">
                  <c:v>41409.102083333331</c:v>
                </c:pt>
                <c:pt idx="5908">
                  <c:v>41409.102777777778</c:v>
                </c:pt>
                <c:pt idx="5909">
                  <c:v>41409.103472222225</c:v>
                </c:pt>
                <c:pt idx="5910">
                  <c:v>41409.104166666664</c:v>
                </c:pt>
                <c:pt idx="5911">
                  <c:v>41409.104861111111</c:v>
                </c:pt>
                <c:pt idx="5912">
                  <c:v>41409.105555555558</c:v>
                </c:pt>
                <c:pt idx="5913">
                  <c:v>41409.106249999997</c:v>
                </c:pt>
                <c:pt idx="5914">
                  <c:v>41409.106944444444</c:v>
                </c:pt>
                <c:pt idx="5915">
                  <c:v>41409.107638888891</c:v>
                </c:pt>
                <c:pt idx="5916">
                  <c:v>41409.10833333333</c:v>
                </c:pt>
                <c:pt idx="5917">
                  <c:v>41409.109027777777</c:v>
                </c:pt>
                <c:pt idx="5918">
                  <c:v>41409.109722222223</c:v>
                </c:pt>
                <c:pt idx="5919">
                  <c:v>41409.11041666667</c:v>
                </c:pt>
                <c:pt idx="5920">
                  <c:v>41409.111111111109</c:v>
                </c:pt>
                <c:pt idx="5921">
                  <c:v>41409.111805555556</c:v>
                </c:pt>
                <c:pt idx="5922">
                  <c:v>41409.112500000003</c:v>
                </c:pt>
                <c:pt idx="5923">
                  <c:v>41409.113194444442</c:v>
                </c:pt>
                <c:pt idx="5924">
                  <c:v>41409.113888888889</c:v>
                </c:pt>
                <c:pt idx="5925">
                  <c:v>41409.114583333336</c:v>
                </c:pt>
                <c:pt idx="5926">
                  <c:v>41409.115277777775</c:v>
                </c:pt>
                <c:pt idx="5927">
                  <c:v>41409.115972222222</c:v>
                </c:pt>
                <c:pt idx="5928">
                  <c:v>41409.116666666669</c:v>
                </c:pt>
                <c:pt idx="5929">
                  <c:v>41409.117361111108</c:v>
                </c:pt>
                <c:pt idx="5930">
                  <c:v>41409.118055555555</c:v>
                </c:pt>
                <c:pt idx="5931">
                  <c:v>41409.118750000001</c:v>
                </c:pt>
                <c:pt idx="5932">
                  <c:v>41409.119444444441</c:v>
                </c:pt>
                <c:pt idx="5933">
                  <c:v>41409.120138888888</c:v>
                </c:pt>
                <c:pt idx="5934">
                  <c:v>41409.120833333334</c:v>
                </c:pt>
                <c:pt idx="5935">
                  <c:v>41409.121527777781</c:v>
                </c:pt>
                <c:pt idx="5936">
                  <c:v>41409.12222222222</c:v>
                </c:pt>
                <c:pt idx="5937">
                  <c:v>41409.122916666667</c:v>
                </c:pt>
                <c:pt idx="5938">
                  <c:v>41409.123611111114</c:v>
                </c:pt>
                <c:pt idx="5939">
                  <c:v>41409.124305555553</c:v>
                </c:pt>
                <c:pt idx="5940">
                  <c:v>41409.125</c:v>
                </c:pt>
                <c:pt idx="5941">
                  <c:v>41409.125694444447</c:v>
                </c:pt>
                <c:pt idx="5942">
                  <c:v>41409.126388888886</c:v>
                </c:pt>
                <c:pt idx="5943">
                  <c:v>41409.127083333333</c:v>
                </c:pt>
                <c:pt idx="5944">
                  <c:v>41409.12777777778</c:v>
                </c:pt>
                <c:pt idx="5945">
                  <c:v>41409.128472222219</c:v>
                </c:pt>
                <c:pt idx="5946">
                  <c:v>41409.129166666666</c:v>
                </c:pt>
                <c:pt idx="5947">
                  <c:v>41409.129861111112</c:v>
                </c:pt>
                <c:pt idx="5948">
                  <c:v>41409.130555555559</c:v>
                </c:pt>
                <c:pt idx="5949">
                  <c:v>41409.131249999999</c:v>
                </c:pt>
                <c:pt idx="5950">
                  <c:v>41409.131944444445</c:v>
                </c:pt>
                <c:pt idx="5951">
                  <c:v>41409.132638888892</c:v>
                </c:pt>
                <c:pt idx="5952">
                  <c:v>41409.133333333331</c:v>
                </c:pt>
                <c:pt idx="5953">
                  <c:v>41409.134027777778</c:v>
                </c:pt>
                <c:pt idx="5954">
                  <c:v>41409.134722222225</c:v>
                </c:pt>
                <c:pt idx="5955">
                  <c:v>41409.135416666664</c:v>
                </c:pt>
                <c:pt idx="5956">
                  <c:v>41409.136111111111</c:v>
                </c:pt>
                <c:pt idx="5957">
                  <c:v>41409.136805555558</c:v>
                </c:pt>
                <c:pt idx="5958">
                  <c:v>41409.137499999997</c:v>
                </c:pt>
                <c:pt idx="5959">
                  <c:v>41409.138194444444</c:v>
                </c:pt>
                <c:pt idx="5960">
                  <c:v>41409.138888888891</c:v>
                </c:pt>
                <c:pt idx="5961">
                  <c:v>41409.13958333333</c:v>
                </c:pt>
                <c:pt idx="5962">
                  <c:v>41409.140277777777</c:v>
                </c:pt>
                <c:pt idx="5963">
                  <c:v>41409.140972222223</c:v>
                </c:pt>
                <c:pt idx="5964">
                  <c:v>41409.14166666667</c:v>
                </c:pt>
                <c:pt idx="5965">
                  <c:v>41409.142361111109</c:v>
                </c:pt>
                <c:pt idx="5966">
                  <c:v>41409.143055555556</c:v>
                </c:pt>
                <c:pt idx="5967">
                  <c:v>41409.143750000003</c:v>
                </c:pt>
                <c:pt idx="5968">
                  <c:v>41409.144444444442</c:v>
                </c:pt>
                <c:pt idx="5969">
                  <c:v>41409.145138888889</c:v>
                </c:pt>
                <c:pt idx="5970">
                  <c:v>41409.145833333336</c:v>
                </c:pt>
                <c:pt idx="5971">
                  <c:v>41409.146527777775</c:v>
                </c:pt>
                <c:pt idx="5972">
                  <c:v>41409.147222222222</c:v>
                </c:pt>
                <c:pt idx="5973">
                  <c:v>41409.147916666669</c:v>
                </c:pt>
                <c:pt idx="5974">
                  <c:v>41409.148611111108</c:v>
                </c:pt>
                <c:pt idx="5975">
                  <c:v>41409.149305555555</c:v>
                </c:pt>
                <c:pt idx="5976">
                  <c:v>41409.15</c:v>
                </c:pt>
                <c:pt idx="5977">
                  <c:v>41409.150694444441</c:v>
                </c:pt>
                <c:pt idx="5978">
                  <c:v>41409.151388888888</c:v>
                </c:pt>
                <c:pt idx="5979">
                  <c:v>41409.152083333334</c:v>
                </c:pt>
                <c:pt idx="5980">
                  <c:v>41409.152777777781</c:v>
                </c:pt>
                <c:pt idx="5981">
                  <c:v>41409.15347222222</c:v>
                </c:pt>
                <c:pt idx="5982">
                  <c:v>41409.154166666667</c:v>
                </c:pt>
                <c:pt idx="5983">
                  <c:v>41409.154861111114</c:v>
                </c:pt>
                <c:pt idx="5984">
                  <c:v>41409.155555555553</c:v>
                </c:pt>
                <c:pt idx="5985">
                  <c:v>41409.15625</c:v>
                </c:pt>
                <c:pt idx="5986">
                  <c:v>41409.156944444447</c:v>
                </c:pt>
                <c:pt idx="5987">
                  <c:v>41409.157638888886</c:v>
                </c:pt>
                <c:pt idx="5988">
                  <c:v>41409.158333333333</c:v>
                </c:pt>
                <c:pt idx="5989">
                  <c:v>41409.15902777778</c:v>
                </c:pt>
                <c:pt idx="5990">
                  <c:v>41409.159722222219</c:v>
                </c:pt>
                <c:pt idx="5991">
                  <c:v>41409.160416666666</c:v>
                </c:pt>
                <c:pt idx="5992">
                  <c:v>41409.161111111112</c:v>
                </c:pt>
                <c:pt idx="5993">
                  <c:v>41409.161805555559</c:v>
                </c:pt>
                <c:pt idx="5994">
                  <c:v>41409.162499999999</c:v>
                </c:pt>
                <c:pt idx="5995">
                  <c:v>41409.163194444445</c:v>
                </c:pt>
                <c:pt idx="5996">
                  <c:v>41409.163888888892</c:v>
                </c:pt>
                <c:pt idx="5997">
                  <c:v>41409.164583333331</c:v>
                </c:pt>
                <c:pt idx="5998">
                  <c:v>41409.165277777778</c:v>
                </c:pt>
                <c:pt idx="5999">
                  <c:v>41409.165972222225</c:v>
                </c:pt>
                <c:pt idx="6000">
                  <c:v>41409.166666666664</c:v>
                </c:pt>
                <c:pt idx="6001">
                  <c:v>41409.167361111111</c:v>
                </c:pt>
                <c:pt idx="6002">
                  <c:v>41409.168055555558</c:v>
                </c:pt>
                <c:pt idx="6003">
                  <c:v>41409.168749999997</c:v>
                </c:pt>
                <c:pt idx="6004">
                  <c:v>41409.169444444444</c:v>
                </c:pt>
                <c:pt idx="6005">
                  <c:v>41409.170138888891</c:v>
                </c:pt>
                <c:pt idx="6006">
                  <c:v>41409.17083333333</c:v>
                </c:pt>
                <c:pt idx="6007">
                  <c:v>41409.171527777777</c:v>
                </c:pt>
                <c:pt idx="6008">
                  <c:v>41409.172222222223</c:v>
                </c:pt>
                <c:pt idx="6009">
                  <c:v>41409.17291666667</c:v>
                </c:pt>
                <c:pt idx="6010">
                  <c:v>41409.173611111109</c:v>
                </c:pt>
                <c:pt idx="6011">
                  <c:v>41409.174305555556</c:v>
                </c:pt>
                <c:pt idx="6012">
                  <c:v>41409.175000000003</c:v>
                </c:pt>
                <c:pt idx="6013">
                  <c:v>41409.175694444442</c:v>
                </c:pt>
                <c:pt idx="6014">
                  <c:v>41409.176388888889</c:v>
                </c:pt>
                <c:pt idx="6015">
                  <c:v>41409.177083333336</c:v>
                </c:pt>
                <c:pt idx="6016">
                  <c:v>41409.177777777775</c:v>
                </c:pt>
                <c:pt idx="6017">
                  <c:v>41409.178472222222</c:v>
                </c:pt>
                <c:pt idx="6018">
                  <c:v>41409.179166666669</c:v>
                </c:pt>
                <c:pt idx="6019">
                  <c:v>41409.179861111108</c:v>
                </c:pt>
                <c:pt idx="6020">
                  <c:v>41409.180555555555</c:v>
                </c:pt>
                <c:pt idx="6021">
                  <c:v>41409.181250000001</c:v>
                </c:pt>
                <c:pt idx="6022">
                  <c:v>41409.181944444441</c:v>
                </c:pt>
                <c:pt idx="6023">
                  <c:v>41409.182638888888</c:v>
                </c:pt>
                <c:pt idx="6024">
                  <c:v>41409.183333333334</c:v>
                </c:pt>
                <c:pt idx="6025">
                  <c:v>41409.184027777781</c:v>
                </c:pt>
                <c:pt idx="6026">
                  <c:v>41409.18472222222</c:v>
                </c:pt>
                <c:pt idx="6027">
                  <c:v>41409.185416666667</c:v>
                </c:pt>
                <c:pt idx="6028">
                  <c:v>41409.186111111114</c:v>
                </c:pt>
                <c:pt idx="6029">
                  <c:v>41409.186805555553</c:v>
                </c:pt>
                <c:pt idx="6030">
                  <c:v>41409.1875</c:v>
                </c:pt>
                <c:pt idx="6031">
                  <c:v>41409.188194444447</c:v>
                </c:pt>
                <c:pt idx="6032">
                  <c:v>41409.188888888886</c:v>
                </c:pt>
                <c:pt idx="6033">
                  <c:v>41409.189583333333</c:v>
                </c:pt>
                <c:pt idx="6034">
                  <c:v>41409.19027777778</c:v>
                </c:pt>
                <c:pt idx="6035">
                  <c:v>41409.190972222219</c:v>
                </c:pt>
                <c:pt idx="6036">
                  <c:v>41409.191666666666</c:v>
                </c:pt>
                <c:pt idx="6037">
                  <c:v>41409.192361111112</c:v>
                </c:pt>
                <c:pt idx="6038">
                  <c:v>41409.193055555559</c:v>
                </c:pt>
                <c:pt idx="6039">
                  <c:v>41409.193749999999</c:v>
                </c:pt>
                <c:pt idx="6040">
                  <c:v>41409.194444444445</c:v>
                </c:pt>
                <c:pt idx="6041">
                  <c:v>41409.195138888892</c:v>
                </c:pt>
                <c:pt idx="6042">
                  <c:v>41409.195833333331</c:v>
                </c:pt>
                <c:pt idx="6043">
                  <c:v>41409.196527777778</c:v>
                </c:pt>
                <c:pt idx="6044">
                  <c:v>41409.197222222225</c:v>
                </c:pt>
                <c:pt idx="6045">
                  <c:v>41409.197916666664</c:v>
                </c:pt>
                <c:pt idx="6046">
                  <c:v>41409.198611111111</c:v>
                </c:pt>
                <c:pt idx="6047">
                  <c:v>41409.199305555558</c:v>
                </c:pt>
                <c:pt idx="6048">
                  <c:v>41409.199999999997</c:v>
                </c:pt>
                <c:pt idx="6049">
                  <c:v>41409.200694444444</c:v>
                </c:pt>
                <c:pt idx="6050">
                  <c:v>41409.201388888891</c:v>
                </c:pt>
                <c:pt idx="6051">
                  <c:v>41409.20208333333</c:v>
                </c:pt>
                <c:pt idx="6052">
                  <c:v>41409.202777777777</c:v>
                </c:pt>
                <c:pt idx="6053">
                  <c:v>41409.203472222223</c:v>
                </c:pt>
                <c:pt idx="6054">
                  <c:v>41409.20416666667</c:v>
                </c:pt>
                <c:pt idx="6055">
                  <c:v>41409.204861111109</c:v>
                </c:pt>
                <c:pt idx="6056">
                  <c:v>41409.205555555556</c:v>
                </c:pt>
                <c:pt idx="6057">
                  <c:v>41409.206250000003</c:v>
                </c:pt>
                <c:pt idx="6058">
                  <c:v>41409.206944444442</c:v>
                </c:pt>
                <c:pt idx="6059">
                  <c:v>41409.207638888889</c:v>
                </c:pt>
                <c:pt idx="6060">
                  <c:v>41409.208333333336</c:v>
                </c:pt>
                <c:pt idx="6061">
                  <c:v>41409.209027777775</c:v>
                </c:pt>
                <c:pt idx="6062">
                  <c:v>41409.209722222222</c:v>
                </c:pt>
                <c:pt idx="6063">
                  <c:v>41409.210416666669</c:v>
                </c:pt>
                <c:pt idx="6064">
                  <c:v>41409.211111111108</c:v>
                </c:pt>
                <c:pt idx="6065">
                  <c:v>41409.211805555555</c:v>
                </c:pt>
                <c:pt idx="6066">
                  <c:v>41409.212500000001</c:v>
                </c:pt>
                <c:pt idx="6067">
                  <c:v>41409.213194444441</c:v>
                </c:pt>
                <c:pt idx="6068">
                  <c:v>41409.213888888888</c:v>
                </c:pt>
                <c:pt idx="6069">
                  <c:v>41409.214583333334</c:v>
                </c:pt>
                <c:pt idx="6070">
                  <c:v>41409.215277777781</c:v>
                </c:pt>
                <c:pt idx="6071">
                  <c:v>41409.21597222222</c:v>
                </c:pt>
                <c:pt idx="6072">
                  <c:v>41409.216666666667</c:v>
                </c:pt>
                <c:pt idx="6073">
                  <c:v>41409.217361111114</c:v>
                </c:pt>
                <c:pt idx="6074">
                  <c:v>41409.218055555553</c:v>
                </c:pt>
                <c:pt idx="6075">
                  <c:v>41409.21875</c:v>
                </c:pt>
                <c:pt idx="6076">
                  <c:v>41409.219444444447</c:v>
                </c:pt>
                <c:pt idx="6077">
                  <c:v>41409.220138888886</c:v>
                </c:pt>
                <c:pt idx="6078">
                  <c:v>41409.220833333333</c:v>
                </c:pt>
                <c:pt idx="6079">
                  <c:v>41409.22152777778</c:v>
                </c:pt>
                <c:pt idx="6080">
                  <c:v>41409.222222222219</c:v>
                </c:pt>
                <c:pt idx="6081">
                  <c:v>41409.222916666666</c:v>
                </c:pt>
                <c:pt idx="6082">
                  <c:v>41409.223611111112</c:v>
                </c:pt>
                <c:pt idx="6083">
                  <c:v>41409.224305555559</c:v>
                </c:pt>
                <c:pt idx="6084">
                  <c:v>41409.224999999999</c:v>
                </c:pt>
                <c:pt idx="6085">
                  <c:v>41409.225694444445</c:v>
                </c:pt>
                <c:pt idx="6086">
                  <c:v>41409.226388888892</c:v>
                </c:pt>
                <c:pt idx="6087">
                  <c:v>41409.227083333331</c:v>
                </c:pt>
                <c:pt idx="6088">
                  <c:v>41409.227777777778</c:v>
                </c:pt>
                <c:pt idx="6089">
                  <c:v>41409.228472222225</c:v>
                </c:pt>
                <c:pt idx="6090">
                  <c:v>41409.229166666664</c:v>
                </c:pt>
                <c:pt idx="6091">
                  <c:v>41409.229861111111</c:v>
                </c:pt>
                <c:pt idx="6092">
                  <c:v>41409.230555555558</c:v>
                </c:pt>
                <c:pt idx="6093">
                  <c:v>41409.231249999997</c:v>
                </c:pt>
                <c:pt idx="6094">
                  <c:v>41409.231944444444</c:v>
                </c:pt>
                <c:pt idx="6095">
                  <c:v>41409.232638888891</c:v>
                </c:pt>
                <c:pt idx="6096">
                  <c:v>41409.23333333333</c:v>
                </c:pt>
                <c:pt idx="6097">
                  <c:v>41409.234027777777</c:v>
                </c:pt>
                <c:pt idx="6098">
                  <c:v>41409.234722222223</c:v>
                </c:pt>
                <c:pt idx="6099">
                  <c:v>41409.23541666667</c:v>
                </c:pt>
                <c:pt idx="6100">
                  <c:v>41409.236111111109</c:v>
                </c:pt>
                <c:pt idx="6101">
                  <c:v>41409.236805555556</c:v>
                </c:pt>
                <c:pt idx="6102">
                  <c:v>41409.237500000003</c:v>
                </c:pt>
                <c:pt idx="6103">
                  <c:v>41409.238194444442</c:v>
                </c:pt>
                <c:pt idx="6104">
                  <c:v>41409.238888888889</c:v>
                </c:pt>
                <c:pt idx="6105">
                  <c:v>41409.239583333336</c:v>
                </c:pt>
                <c:pt idx="6106">
                  <c:v>41409.240277777775</c:v>
                </c:pt>
                <c:pt idx="6107">
                  <c:v>41409.240972222222</c:v>
                </c:pt>
                <c:pt idx="6108">
                  <c:v>41409.241666666669</c:v>
                </c:pt>
                <c:pt idx="6109">
                  <c:v>41409.242361111108</c:v>
                </c:pt>
                <c:pt idx="6110">
                  <c:v>41409.243055555555</c:v>
                </c:pt>
                <c:pt idx="6111">
                  <c:v>41409.243750000001</c:v>
                </c:pt>
                <c:pt idx="6112">
                  <c:v>41409.244444444441</c:v>
                </c:pt>
                <c:pt idx="6113">
                  <c:v>41409.245138888888</c:v>
                </c:pt>
                <c:pt idx="6114">
                  <c:v>41409.245833333334</c:v>
                </c:pt>
                <c:pt idx="6115">
                  <c:v>41409.246527777781</c:v>
                </c:pt>
                <c:pt idx="6116">
                  <c:v>41409.24722222222</c:v>
                </c:pt>
                <c:pt idx="6117">
                  <c:v>41409.247916666667</c:v>
                </c:pt>
                <c:pt idx="6118">
                  <c:v>41409.248611111114</c:v>
                </c:pt>
                <c:pt idx="6119">
                  <c:v>41409.249305555553</c:v>
                </c:pt>
                <c:pt idx="6120">
                  <c:v>41409.25</c:v>
                </c:pt>
                <c:pt idx="6121">
                  <c:v>41409.250694444447</c:v>
                </c:pt>
                <c:pt idx="6122">
                  <c:v>41409.251388888886</c:v>
                </c:pt>
                <c:pt idx="6123">
                  <c:v>41409.252083333333</c:v>
                </c:pt>
                <c:pt idx="6124">
                  <c:v>41409.25277777778</c:v>
                </c:pt>
                <c:pt idx="6125">
                  <c:v>41409.253472222219</c:v>
                </c:pt>
                <c:pt idx="6126">
                  <c:v>41409.254166666666</c:v>
                </c:pt>
                <c:pt idx="6127">
                  <c:v>41409.254861111112</c:v>
                </c:pt>
                <c:pt idx="6128">
                  <c:v>41409.255555555559</c:v>
                </c:pt>
                <c:pt idx="6129">
                  <c:v>41409.256249999999</c:v>
                </c:pt>
                <c:pt idx="6130">
                  <c:v>41409.256944444445</c:v>
                </c:pt>
                <c:pt idx="6131">
                  <c:v>41409.257638888892</c:v>
                </c:pt>
                <c:pt idx="6132">
                  <c:v>41409.258333333331</c:v>
                </c:pt>
                <c:pt idx="6133">
                  <c:v>41409.259027777778</c:v>
                </c:pt>
                <c:pt idx="6134">
                  <c:v>41409.259722222225</c:v>
                </c:pt>
                <c:pt idx="6135">
                  <c:v>41409.260416666664</c:v>
                </c:pt>
                <c:pt idx="6136">
                  <c:v>41409.261111111111</c:v>
                </c:pt>
                <c:pt idx="6137">
                  <c:v>41409.261805555558</c:v>
                </c:pt>
                <c:pt idx="6138">
                  <c:v>41409.262499999997</c:v>
                </c:pt>
                <c:pt idx="6139">
                  <c:v>41409.263194444444</c:v>
                </c:pt>
                <c:pt idx="6140">
                  <c:v>41409.263888888891</c:v>
                </c:pt>
                <c:pt idx="6141">
                  <c:v>41409.26458333333</c:v>
                </c:pt>
                <c:pt idx="6142">
                  <c:v>41409.265277777777</c:v>
                </c:pt>
                <c:pt idx="6143">
                  <c:v>41409.265972222223</c:v>
                </c:pt>
                <c:pt idx="6144">
                  <c:v>41409.26666666667</c:v>
                </c:pt>
                <c:pt idx="6145">
                  <c:v>41409.267361111109</c:v>
                </c:pt>
                <c:pt idx="6146">
                  <c:v>41409.268055555556</c:v>
                </c:pt>
                <c:pt idx="6147">
                  <c:v>41409.268750000003</c:v>
                </c:pt>
                <c:pt idx="6148">
                  <c:v>41409.269444444442</c:v>
                </c:pt>
                <c:pt idx="6149">
                  <c:v>41409.270138888889</c:v>
                </c:pt>
                <c:pt idx="6150">
                  <c:v>41409.270833333336</c:v>
                </c:pt>
                <c:pt idx="6151">
                  <c:v>41409.271527777775</c:v>
                </c:pt>
                <c:pt idx="6152">
                  <c:v>41409.272222222222</c:v>
                </c:pt>
                <c:pt idx="6153">
                  <c:v>41409.272916666669</c:v>
                </c:pt>
                <c:pt idx="6154">
                  <c:v>41409.273611111108</c:v>
                </c:pt>
                <c:pt idx="6155">
                  <c:v>41409.274305555555</c:v>
                </c:pt>
                <c:pt idx="6156">
                  <c:v>41409.275000000001</c:v>
                </c:pt>
                <c:pt idx="6157">
                  <c:v>41409.275694444441</c:v>
                </c:pt>
                <c:pt idx="6158">
                  <c:v>41409.276388888888</c:v>
                </c:pt>
                <c:pt idx="6159">
                  <c:v>41409.277083333334</c:v>
                </c:pt>
                <c:pt idx="6160">
                  <c:v>41409.277777777781</c:v>
                </c:pt>
                <c:pt idx="6161">
                  <c:v>41409.27847222222</c:v>
                </c:pt>
                <c:pt idx="6162">
                  <c:v>41409.279166666667</c:v>
                </c:pt>
                <c:pt idx="6163">
                  <c:v>41409.279861111114</c:v>
                </c:pt>
                <c:pt idx="6164">
                  <c:v>41409.280555555553</c:v>
                </c:pt>
                <c:pt idx="6165">
                  <c:v>41409.28125</c:v>
                </c:pt>
                <c:pt idx="6166">
                  <c:v>41409.281944444447</c:v>
                </c:pt>
                <c:pt idx="6167">
                  <c:v>41409.282638888886</c:v>
                </c:pt>
                <c:pt idx="6168">
                  <c:v>41409.283333333333</c:v>
                </c:pt>
                <c:pt idx="6169">
                  <c:v>41409.28402777778</c:v>
                </c:pt>
                <c:pt idx="6170">
                  <c:v>41409.284722222219</c:v>
                </c:pt>
                <c:pt idx="6171">
                  <c:v>41409.285416666666</c:v>
                </c:pt>
                <c:pt idx="6172">
                  <c:v>41409.286111111112</c:v>
                </c:pt>
                <c:pt idx="6173">
                  <c:v>41409.286805555559</c:v>
                </c:pt>
                <c:pt idx="6174">
                  <c:v>41409.287499999999</c:v>
                </c:pt>
                <c:pt idx="6175">
                  <c:v>41409.288194444445</c:v>
                </c:pt>
                <c:pt idx="6176">
                  <c:v>41409.288888888892</c:v>
                </c:pt>
                <c:pt idx="6177">
                  <c:v>41409.289583333331</c:v>
                </c:pt>
                <c:pt idx="6178">
                  <c:v>41409.290277777778</c:v>
                </c:pt>
                <c:pt idx="6179">
                  <c:v>41409.290972222225</c:v>
                </c:pt>
                <c:pt idx="6180">
                  <c:v>41409.291666666664</c:v>
                </c:pt>
                <c:pt idx="6181">
                  <c:v>41409.292361111111</c:v>
                </c:pt>
                <c:pt idx="6182">
                  <c:v>41409.293055555558</c:v>
                </c:pt>
                <c:pt idx="6183">
                  <c:v>41409.293749999997</c:v>
                </c:pt>
                <c:pt idx="6184">
                  <c:v>41409.294444444444</c:v>
                </c:pt>
                <c:pt idx="6185">
                  <c:v>41409.295138888891</c:v>
                </c:pt>
                <c:pt idx="6186">
                  <c:v>41409.29583333333</c:v>
                </c:pt>
                <c:pt idx="6187">
                  <c:v>41409.296527777777</c:v>
                </c:pt>
                <c:pt idx="6188">
                  <c:v>41409.297222222223</c:v>
                </c:pt>
                <c:pt idx="6189">
                  <c:v>41409.29791666667</c:v>
                </c:pt>
                <c:pt idx="6190">
                  <c:v>41409.298611111109</c:v>
                </c:pt>
                <c:pt idx="6191">
                  <c:v>41409.299305555556</c:v>
                </c:pt>
                <c:pt idx="6192">
                  <c:v>41409.300000000003</c:v>
                </c:pt>
                <c:pt idx="6193">
                  <c:v>41409.300694444442</c:v>
                </c:pt>
                <c:pt idx="6194">
                  <c:v>41409.301388888889</c:v>
                </c:pt>
                <c:pt idx="6195">
                  <c:v>41409.302083333336</c:v>
                </c:pt>
                <c:pt idx="6196">
                  <c:v>41409.302777777775</c:v>
                </c:pt>
                <c:pt idx="6197">
                  <c:v>41409.303472222222</c:v>
                </c:pt>
                <c:pt idx="6198">
                  <c:v>41409.304166666669</c:v>
                </c:pt>
                <c:pt idx="6199">
                  <c:v>41409.304861111108</c:v>
                </c:pt>
                <c:pt idx="6200">
                  <c:v>41409.305555555555</c:v>
                </c:pt>
                <c:pt idx="6201">
                  <c:v>41409.306250000001</c:v>
                </c:pt>
                <c:pt idx="6202">
                  <c:v>41409.306944444441</c:v>
                </c:pt>
                <c:pt idx="6203">
                  <c:v>41409.307638888888</c:v>
                </c:pt>
                <c:pt idx="6204">
                  <c:v>41409.308333333334</c:v>
                </c:pt>
                <c:pt idx="6205">
                  <c:v>41409.309027777781</c:v>
                </c:pt>
                <c:pt idx="6206">
                  <c:v>41409.30972222222</c:v>
                </c:pt>
                <c:pt idx="6207">
                  <c:v>41409.310416666667</c:v>
                </c:pt>
                <c:pt idx="6208">
                  <c:v>41409.311111111114</c:v>
                </c:pt>
                <c:pt idx="6209">
                  <c:v>41409.311805555553</c:v>
                </c:pt>
                <c:pt idx="6210">
                  <c:v>41409.3125</c:v>
                </c:pt>
                <c:pt idx="6211">
                  <c:v>41409.313194444447</c:v>
                </c:pt>
                <c:pt idx="6212">
                  <c:v>41409.313888888886</c:v>
                </c:pt>
                <c:pt idx="6213">
                  <c:v>41409.314583333333</c:v>
                </c:pt>
                <c:pt idx="6214">
                  <c:v>41409.31527777778</c:v>
                </c:pt>
                <c:pt idx="6215">
                  <c:v>41409.315972222219</c:v>
                </c:pt>
                <c:pt idx="6216">
                  <c:v>41409.316666666666</c:v>
                </c:pt>
                <c:pt idx="6217">
                  <c:v>41409.317361111112</c:v>
                </c:pt>
                <c:pt idx="6218">
                  <c:v>41409.318055555559</c:v>
                </c:pt>
                <c:pt idx="6219">
                  <c:v>41409.318749999999</c:v>
                </c:pt>
                <c:pt idx="6220">
                  <c:v>41409.319444444445</c:v>
                </c:pt>
                <c:pt idx="6221">
                  <c:v>41409.320138888892</c:v>
                </c:pt>
                <c:pt idx="6222">
                  <c:v>41409.320833333331</c:v>
                </c:pt>
                <c:pt idx="6223">
                  <c:v>41409.321527777778</c:v>
                </c:pt>
                <c:pt idx="6224">
                  <c:v>41409.322222222225</c:v>
                </c:pt>
                <c:pt idx="6225">
                  <c:v>41409.322916666664</c:v>
                </c:pt>
                <c:pt idx="6226">
                  <c:v>41409.323611111111</c:v>
                </c:pt>
                <c:pt idx="6227">
                  <c:v>41409.324305555558</c:v>
                </c:pt>
                <c:pt idx="6228">
                  <c:v>41409.324999999997</c:v>
                </c:pt>
                <c:pt idx="6229">
                  <c:v>41409.325694444444</c:v>
                </c:pt>
                <c:pt idx="6230">
                  <c:v>41409.326388888891</c:v>
                </c:pt>
                <c:pt idx="6231">
                  <c:v>41409.32708333333</c:v>
                </c:pt>
                <c:pt idx="6232">
                  <c:v>41409.327777777777</c:v>
                </c:pt>
                <c:pt idx="6233">
                  <c:v>41409.328472222223</c:v>
                </c:pt>
                <c:pt idx="6234">
                  <c:v>41409.32916666667</c:v>
                </c:pt>
                <c:pt idx="6235">
                  <c:v>41409.329861111109</c:v>
                </c:pt>
                <c:pt idx="6236">
                  <c:v>41409.330555555556</c:v>
                </c:pt>
                <c:pt idx="6237">
                  <c:v>41409.331250000003</c:v>
                </c:pt>
                <c:pt idx="6238">
                  <c:v>41409.331944444442</c:v>
                </c:pt>
                <c:pt idx="6239">
                  <c:v>41409.332638888889</c:v>
                </c:pt>
                <c:pt idx="6240">
                  <c:v>41409.333333333336</c:v>
                </c:pt>
                <c:pt idx="6241">
                  <c:v>41409.334027777775</c:v>
                </c:pt>
                <c:pt idx="6242">
                  <c:v>41409.334722222222</c:v>
                </c:pt>
                <c:pt idx="6243">
                  <c:v>41409.335416666669</c:v>
                </c:pt>
                <c:pt idx="6244">
                  <c:v>41409.336111111108</c:v>
                </c:pt>
                <c:pt idx="6245">
                  <c:v>41409.336805555555</c:v>
                </c:pt>
                <c:pt idx="6246">
                  <c:v>41409.337500000001</c:v>
                </c:pt>
                <c:pt idx="6247">
                  <c:v>41409.338194444441</c:v>
                </c:pt>
                <c:pt idx="6248">
                  <c:v>41409.338888888888</c:v>
                </c:pt>
                <c:pt idx="6249">
                  <c:v>41409.339583333334</c:v>
                </c:pt>
                <c:pt idx="6250">
                  <c:v>41409.340277777781</c:v>
                </c:pt>
                <c:pt idx="6251">
                  <c:v>41409.34097222222</c:v>
                </c:pt>
                <c:pt idx="6252">
                  <c:v>41409.341666666667</c:v>
                </c:pt>
                <c:pt idx="6253">
                  <c:v>41409.342361111114</c:v>
                </c:pt>
                <c:pt idx="6254">
                  <c:v>41409.343055555553</c:v>
                </c:pt>
                <c:pt idx="6255">
                  <c:v>41409.34375</c:v>
                </c:pt>
                <c:pt idx="6256">
                  <c:v>41409.344444444447</c:v>
                </c:pt>
                <c:pt idx="6257">
                  <c:v>41409.345138888886</c:v>
                </c:pt>
                <c:pt idx="6258">
                  <c:v>41409.345833333333</c:v>
                </c:pt>
                <c:pt idx="6259">
                  <c:v>41409.34652777778</c:v>
                </c:pt>
                <c:pt idx="6260">
                  <c:v>41409.347222222219</c:v>
                </c:pt>
                <c:pt idx="6261">
                  <c:v>41409.347916666666</c:v>
                </c:pt>
                <c:pt idx="6262">
                  <c:v>41409.348611111112</c:v>
                </c:pt>
                <c:pt idx="6263">
                  <c:v>41409.349305555559</c:v>
                </c:pt>
                <c:pt idx="6264">
                  <c:v>41409.35</c:v>
                </c:pt>
                <c:pt idx="6265">
                  <c:v>41409.350694444445</c:v>
                </c:pt>
                <c:pt idx="6266">
                  <c:v>41409.351388888892</c:v>
                </c:pt>
                <c:pt idx="6267">
                  <c:v>41409.352083333331</c:v>
                </c:pt>
                <c:pt idx="6268">
                  <c:v>41409.352777777778</c:v>
                </c:pt>
                <c:pt idx="6269">
                  <c:v>41409.353472222225</c:v>
                </c:pt>
                <c:pt idx="6270">
                  <c:v>41409.354166666664</c:v>
                </c:pt>
                <c:pt idx="6271">
                  <c:v>41409.354861111111</c:v>
                </c:pt>
                <c:pt idx="6272">
                  <c:v>41409.355555555558</c:v>
                </c:pt>
                <c:pt idx="6273">
                  <c:v>41409.356249999997</c:v>
                </c:pt>
                <c:pt idx="6274">
                  <c:v>41409.356944444444</c:v>
                </c:pt>
                <c:pt idx="6275">
                  <c:v>41409.357638888891</c:v>
                </c:pt>
                <c:pt idx="6276">
                  <c:v>41409.35833333333</c:v>
                </c:pt>
                <c:pt idx="6277">
                  <c:v>41409.359027777777</c:v>
                </c:pt>
                <c:pt idx="6278">
                  <c:v>41409.359722222223</c:v>
                </c:pt>
                <c:pt idx="6279">
                  <c:v>41409.36041666667</c:v>
                </c:pt>
                <c:pt idx="6280">
                  <c:v>41409.361111111109</c:v>
                </c:pt>
                <c:pt idx="6281">
                  <c:v>41409.361805555556</c:v>
                </c:pt>
                <c:pt idx="6282">
                  <c:v>41409.362500000003</c:v>
                </c:pt>
                <c:pt idx="6283">
                  <c:v>41409.363194444442</c:v>
                </c:pt>
                <c:pt idx="6284">
                  <c:v>41409.363888888889</c:v>
                </c:pt>
                <c:pt idx="6285">
                  <c:v>41409.364583333336</c:v>
                </c:pt>
                <c:pt idx="6286">
                  <c:v>41409.365277777775</c:v>
                </c:pt>
                <c:pt idx="6287">
                  <c:v>41409.365972222222</c:v>
                </c:pt>
                <c:pt idx="6288">
                  <c:v>41409.366666666669</c:v>
                </c:pt>
                <c:pt idx="6289">
                  <c:v>41409.367361111108</c:v>
                </c:pt>
                <c:pt idx="6290">
                  <c:v>41409.368055555555</c:v>
                </c:pt>
                <c:pt idx="6291">
                  <c:v>41409.368750000001</c:v>
                </c:pt>
                <c:pt idx="6292">
                  <c:v>41409.369444444441</c:v>
                </c:pt>
                <c:pt idx="6293">
                  <c:v>41409.370138888888</c:v>
                </c:pt>
                <c:pt idx="6294">
                  <c:v>41409.370833333334</c:v>
                </c:pt>
                <c:pt idx="6295">
                  <c:v>41409.371527777781</c:v>
                </c:pt>
                <c:pt idx="6296">
                  <c:v>41409.37222222222</c:v>
                </c:pt>
                <c:pt idx="6297">
                  <c:v>41409.372916666667</c:v>
                </c:pt>
                <c:pt idx="6298">
                  <c:v>41409.373611111114</c:v>
                </c:pt>
                <c:pt idx="6299">
                  <c:v>41409.374305555553</c:v>
                </c:pt>
                <c:pt idx="6300">
                  <c:v>41409.375</c:v>
                </c:pt>
                <c:pt idx="6301">
                  <c:v>41409.375694444447</c:v>
                </c:pt>
                <c:pt idx="6302">
                  <c:v>41409.376388888886</c:v>
                </c:pt>
                <c:pt idx="6303">
                  <c:v>41409.377083333333</c:v>
                </c:pt>
                <c:pt idx="6304">
                  <c:v>41409.37777777778</c:v>
                </c:pt>
                <c:pt idx="6305">
                  <c:v>41409.378472222219</c:v>
                </c:pt>
                <c:pt idx="6306">
                  <c:v>41409.379166666666</c:v>
                </c:pt>
                <c:pt idx="6307">
                  <c:v>41409.379861111112</c:v>
                </c:pt>
                <c:pt idx="6308">
                  <c:v>41409.380555555559</c:v>
                </c:pt>
                <c:pt idx="6309">
                  <c:v>41409.381249999999</c:v>
                </c:pt>
                <c:pt idx="6310">
                  <c:v>41409.381944444445</c:v>
                </c:pt>
                <c:pt idx="6311">
                  <c:v>41409.382638888892</c:v>
                </c:pt>
                <c:pt idx="6312">
                  <c:v>41409.383333333331</c:v>
                </c:pt>
                <c:pt idx="6313">
                  <c:v>41409.384027777778</c:v>
                </c:pt>
                <c:pt idx="6314">
                  <c:v>41409.384722222225</c:v>
                </c:pt>
                <c:pt idx="6315">
                  <c:v>41409.385416666664</c:v>
                </c:pt>
                <c:pt idx="6316">
                  <c:v>41409.386111111111</c:v>
                </c:pt>
                <c:pt idx="6317">
                  <c:v>41409.386805555558</c:v>
                </c:pt>
                <c:pt idx="6318">
                  <c:v>41409.387499999997</c:v>
                </c:pt>
                <c:pt idx="6319">
                  <c:v>41409.388194444444</c:v>
                </c:pt>
                <c:pt idx="6320">
                  <c:v>41409.388888888891</c:v>
                </c:pt>
                <c:pt idx="6321">
                  <c:v>41409.38958333333</c:v>
                </c:pt>
                <c:pt idx="6322">
                  <c:v>41409.390277777777</c:v>
                </c:pt>
                <c:pt idx="6323">
                  <c:v>41409.390972222223</c:v>
                </c:pt>
                <c:pt idx="6324">
                  <c:v>41409.39166666667</c:v>
                </c:pt>
                <c:pt idx="6325">
                  <c:v>41409.392361111109</c:v>
                </c:pt>
                <c:pt idx="6326">
                  <c:v>41409.393055555556</c:v>
                </c:pt>
                <c:pt idx="6327">
                  <c:v>41409.393750000003</c:v>
                </c:pt>
                <c:pt idx="6328">
                  <c:v>41409.394444444442</c:v>
                </c:pt>
                <c:pt idx="6329">
                  <c:v>41409.395138888889</c:v>
                </c:pt>
                <c:pt idx="6330">
                  <c:v>41409.395833333336</c:v>
                </c:pt>
                <c:pt idx="6331">
                  <c:v>41409.396527777775</c:v>
                </c:pt>
                <c:pt idx="6332">
                  <c:v>41409.397222222222</c:v>
                </c:pt>
                <c:pt idx="6333">
                  <c:v>41409.397916666669</c:v>
                </c:pt>
                <c:pt idx="6334">
                  <c:v>41409.398611111108</c:v>
                </c:pt>
                <c:pt idx="6335">
                  <c:v>41409.399305555555</c:v>
                </c:pt>
                <c:pt idx="6336">
                  <c:v>41409.4</c:v>
                </c:pt>
                <c:pt idx="6337">
                  <c:v>41409.400694444441</c:v>
                </c:pt>
                <c:pt idx="6338">
                  <c:v>41409.401388888888</c:v>
                </c:pt>
                <c:pt idx="6339">
                  <c:v>41409.402083333334</c:v>
                </c:pt>
                <c:pt idx="6340">
                  <c:v>41409.402777777781</c:v>
                </c:pt>
                <c:pt idx="6341">
                  <c:v>41409.40347222222</c:v>
                </c:pt>
                <c:pt idx="6342">
                  <c:v>41409.404166666667</c:v>
                </c:pt>
                <c:pt idx="6343">
                  <c:v>41409.404861111114</c:v>
                </c:pt>
                <c:pt idx="6344">
                  <c:v>41409.405555555553</c:v>
                </c:pt>
                <c:pt idx="6345">
                  <c:v>41409.40625</c:v>
                </c:pt>
                <c:pt idx="6346">
                  <c:v>41409.406944444447</c:v>
                </c:pt>
                <c:pt idx="6347">
                  <c:v>41409.407638888886</c:v>
                </c:pt>
                <c:pt idx="6348">
                  <c:v>41409.408333333333</c:v>
                </c:pt>
                <c:pt idx="6349">
                  <c:v>41409.40902777778</c:v>
                </c:pt>
                <c:pt idx="6350">
                  <c:v>41409.409722222219</c:v>
                </c:pt>
                <c:pt idx="6351">
                  <c:v>41409.410416666666</c:v>
                </c:pt>
                <c:pt idx="6352">
                  <c:v>41409.411111111112</c:v>
                </c:pt>
                <c:pt idx="6353">
                  <c:v>41409.411805555559</c:v>
                </c:pt>
                <c:pt idx="6354">
                  <c:v>41409.412499999999</c:v>
                </c:pt>
                <c:pt idx="6355">
                  <c:v>41409.413194444445</c:v>
                </c:pt>
                <c:pt idx="6356">
                  <c:v>41409.413888888892</c:v>
                </c:pt>
                <c:pt idx="6357">
                  <c:v>41409.414583333331</c:v>
                </c:pt>
                <c:pt idx="6358">
                  <c:v>41409.415277777778</c:v>
                </c:pt>
                <c:pt idx="6359">
                  <c:v>41409.415972222225</c:v>
                </c:pt>
                <c:pt idx="6360">
                  <c:v>41409.416666666664</c:v>
                </c:pt>
                <c:pt idx="6361">
                  <c:v>41409.417361111111</c:v>
                </c:pt>
                <c:pt idx="6362">
                  <c:v>41409.418055555558</c:v>
                </c:pt>
                <c:pt idx="6363">
                  <c:v>41409.418749999997</c:v>
                </c:pt>
                <c:pt idx="6364">
                  <c:v>41409.419444444444</c:v>
                </c:pt>
                <c:pt idx="6365">
                  <c:v>41409.420138888891</c:v>
                </c:pt>
                <c:pt idx="6366">
                  <c:v>41409.42083333333</c:v>
                </c:pt>
                <c:pt idx="6367">
                  <c:v>41409.421527777777</c:v>
                </c:pt>
                <c:pt idx="6368">
                  <c:v>41409.422222222223</c:v>
                </c:pt>
                <c:pt idx="6369">
                  <c:v>41409.42291666667</c:v>
                </c:pt>
                <c:pt idx="6370">
                  <c:v>41409.423611111109</c:v>
                </c:pt>
                <c:pt idx="6371">
                  <c:v>41409.424305555556</c:v>
                </c:pt>
                <c:pt idx="6372">
                  <c:v>41409.425000000003</c:v>
                </c:pt>
                <c:pt idx="6373">
                  <c:v>41409.425694444442</c:v>
                </c:pt>
                <c:pt idx="6374">
                  <c:v>41409.426388888889</c:v>
                </c:pt>
                <c:pt idx="6375">
                  <c:v>41409.427083333336</c:v>
                </c:pt>
                <c:pt idx="6376">
                  <c:v>41409.427777777775</c:v>
                </c:pt>
                <c:pt idx="6377">
                  <c:v>41409.428472222222</c:v>
                </c:pt>
                <c:pt idx="6378">
                  <c:v>41409.429166666669</c:v>
                </c:pt>
                <c:pt idx="6379">
                  <c:v>41409.429861111108</c:v>
                </c:pt>
                <c:pt idx="6380">
                  <c:v>41409.430555555555</c:v>
                </c:pt>
                <c:pt idx="6381">
                  <c:v>41409.431250000001</c:v>
                </c:pt>
                <c:pt idx="6382">
                  <c:v>41409.431944444441</c:v>
                </c:pt>
                <c:pt idx="6383">
                  <c:v>41409.432638888888</c:v>
                </c:pt>
                <c:pt idx="6384">
                  <c:v>41409.433333333334</c:v>
                </c:pt>
                <c:pt idx="6385">
                  <c:v>41409.434027777781</c:v>
                </c:pt>
                <c:pt idx="6386">
                  <c:v>41409.43472222222</c:v>
                </c:pt>
                <c:pt idx="6387">
                  <c:v>41409.435416666667</c:v>
                </c:pt>
                <c:pt idx="6388">
                  <c:v>41409.436111111114</c:v>
                </c:pt>
                <c:pt idx="6389">
                  <c:v>41409.436805555553</c:v>
                </c:pt>
                <c:pt idx="6390">
                  <c:v>41409.4375</c:v>
                </c:pt>
                <c:pt idx="6391">
                  <c:v>41409.438194444447</c:v>
                </c:pt>
                <c:pt idx="6392">
                  <c:v>41409.438888888886</c:v>
                </c:pt>
                <c:pt idx="6393">
                  <c:v>41409.439583333333</c:v>
                </c:pt>
                <c:pt idx="6394">
                  <c:v>41409.44027777778</c:v>
                </c:pt>
                <c:pt idx="6395">
                  <c:v>41409.440972222219</c:v>
                </c:pt>
                <c:pt idx="6396">
                  <c:v>41409.441666666666</c:v>
                </c:pt>
                <c:pt idx="6397">
                  <c:v>41409.442361111112</c:v>
                </c:pt>
                <c:pt idx="6398">
                  <c:v>41409.443055555559</c:v>
                </c:pt>
                <c:pt idx="6399">
                  <c:v>41409.443749999999</c:v>
                </c:pt>
                <c:pt idx="6400">
                  <c:v>41409.444444444445</c:v>
                </c:pt>
                <c:pt idx="6401">
                  <c:v>41409.445138888892</c:v>
                </c:pt>
                <c:pt idx="6402">
                  <c:v>41409.445833333331</c:v>
                </c:pt>
                <c:pt idx="6403">
                  <c:v>41409.446527777778</c:v>
                </c:pt>
                <c:pt idx="6404">
                  <c:v>41409.447222222225</c:v>
                </c:pt>
                <c:pt idx="6405">
                  <c:v>41409.447916666664</c:v>
                </c:pt>
                <c:pt idx="6406">
                  <c:v>41409.448611111111</c:v>
                </c:pt>
                <c:pt idx="6407">
                  <c:v>41409.449305555558</c:v>
                </c:pt>
                <c:pt idx="6408">
                  <c:v>41409.449999999997</c:v>
                </c:pt>
                <c:pt idx="6409">
                  <c:v>41409.450694444444</c:v>
                </c:pt>
                <c:pt idx="6410">
                  <c:v>41409.451388888891</c:v>
                </c:pt>
                <c:pt idx="6411">
                  <c:v>41409.45208333333</c:v>
                </c:pt>
                <c:pt idx="6412">
                  <c:v>41409.452777777777</c:v>
                </c:pt>
                <c:pt idx="6413">
                  <c:v>41409.453472222223</c:v>
                </c:pt>
                <c:pt idx="6414">
                  <c:v>41409.45416666667</c:v>
                </c:pt>
                <c:pt idx="6415">
                  <c:v>41409.454861111109</c:v>
                </c:pt>
                <c:pt idx="6416">
                  <c:v>41409.455555555556</c:v>
                </c:pt>
                <c:pt idx="6417">
                  <c:v>41409.456250000003</c:v>
                </c:pt>
                <c:pt idx="6418">
                  <c:v>41409.456944444442</c:v>
                </c:pt>
                <c:pt idx="6419">
                  <c:v>41409.457638888889</c:v>
                </c:pt>
                <c:pt idx="6420">
                  <c:v>41409.458333333336</c:v>
                </c:pt>
                <c:pt idx="6421">
                  <c:v>41409.459027777775</c:v>
                </c:pt>
                <c:pt idx="6422">
                  <c:v>41409.459722222222</c:v>
                </c:pt>
                <c:pt idx="6423">
                  <c:v>41409.460416666669</c:v>
                </c:pt>
                <c:pt idx="6424">
                  <c:v>41409.461111111108</c:v>
                </c:pt>
                <c:pt idx="6425">
                  <c:v>41409.461805555555</c:v>
                </c:pt>
                <c:pt idx="6426">
                  <c:v>41409.462500000001</c:v>
                </c:pt>
                <c:pt idx="6427">
                  <c:v>41409.463194444441</c:v>
                </c:pt>
                <c:pt idx="6428">
                  <c:v>41409.463888888888</c:v>
                </c:pt>
                <c:pt idx="6429">
                  <c:v>41409.464583333334</c:v>
                </c:pt>
                <c:pt idx="6430">
                  <c:v>41409.465277777781</c:v>
                </c:pt>
                <c:pt idx="6431">
                  <c:v>41409.46597222222</c:v>
                </c:pt>
                <c:pt idx="6432">
                  <c:v>41409.466666666667</c:v>
                </c:pt>
                <c:pt idx="6433">
                  <c:v>41409.467361111114</c:v>
                </c:pt>
                <c:pt idx="6434">
                  <c:v>41409.468055555553</c:v>
                </c:pt>
                <c:pt idx="6435">
                  <c:v>41409.46875</c:v>
                </c:pt>
                <c:pt idx="6436">
                  <c:v>41409.469444444447</c:v>
                </c:pt>
                <c:pt idx="6437">
                  <c:v>41409.470138888886</c:v>
                </c:pt>
                <c:pt idx="6438">
                  <c:v>41409.470833333333</c:v>
                </c:pt>
                <c:pt idx="6439">
                  <c:v>41409.47152777778</c:v>
                </c:pt>
                <c:pt idx="6440">
                  <c:v>41409.472222222219</c:v>
                </c:pt>
                <c:pt idx="6441">
                  <c:v>41409.472916666666</c:v>
                </c:pt>
                <c:pt idx="6442">
                  <c:v>41409.473611111112</c:v>
                </c:pt>
                <c:pt idx="6443">
                  <c:v>41409.474305555559</c:v>
                </c:pt>
                <c:pt idx="6444">
                  <c:v>41409.474999999999</c:v>
                </c:pt>
                <c:pt idx="6445">
                  <c:v>41409.475694444445</c:v>
                </c:pt>
                <c:pt idx="6446">
                  <c:v>41409.476388888892</c:v>
                </c:pt>
                <c:pt idx="6447">
                  <c:v>41409.477083333331</c:v>
                </c:pt>
                <c:pt idx="6448">
                  <c:v>41409.477777777778</c:v>
                </c:pt>
                <c:pt idx="6449">
                  <c:v>41409.478472222225</c:v>
                </c:pt>
                <c:pt idx="6450">
                  <c:v>41409.479166666664</c:v>
                </c:pt>
                <c:pt idx="6451">
                  <c:v>41409.479861111111</c:v>
                </c:pt>
                <c:pt idx="6452">
                  <c:v>41409.480555555558</c:v>
                </c:pt>
                <c:pt idx="6453">
                  <c:v>41409.481249999997</c:v>
                </c:pt>
                <c:pt idx="6454">
                  <c:v>41409.481944444444</c:v>
                </c:pt>
                <c:pt idx="6455">
                  <c:v>41409.482638888891</c:v>
                </c:pt>
                <c:pt idx="6456">
                  <c:v>41409.48333333333</c:v>
                </c:pt>
                <c:pt idx="6457">
                  <c:v>41409.484027777777</c:v>
                </c:pt>
                <c:pt idx="6458">
                  <c:v>41409.484722222223</c:v>
                </c:pt>
                <c:pt idx="6459">
                  <c:v>41409.48541666667</c:v>
                </c:pt>
                <c:pt idx="6460">
                  <c:v>41409.486111111109</c:v>
                </c:pt>
                <c:pt idx="6461">
                  <c:v>41409.486805555556</c:v>
                </c:pt>
                <c:pt idx="6462">
                  <c:v>41409.487500000003</c:v>
                </c:pt>
                <c:pt idx="6463">
                  <c:v>41409.488194444442</c:v>
                </c:pt>
                <c:pt idx="6464">
                  <c:v>41409.488888888889</c:v>
                </c:pt>
                <c:pt idx="6465">
                  <c:v>41409.489583333336</c:v>
                </c:pt>
                <c:pt idx="6466">
                  <c:v>41409.490277777775</c:v>
                </c:pt>
                <c:pt idx="6467">
                  <c:v>41409.490972222222</c:v>
                </c:pt>
                <c:pt idx="6468">
                  <c:v>41409.491666666669</c:v>
                </c:pt>
                <c:pt idx="6469">
                  <c:v>41409.492361111108</c:v>
                </c:pt>
                <c:pt idx="6470">
                  <c:v>41409.493055555555</c:v>
                </c:pt>
                <c:pt idx="6471">
                  <c:v>41409.493750000001</c:v>
                </c:pt>
                <c:pt idx="6472">
                  <c:v>41409.494444444441</c:v>
                </c:pt>
                <c:pt idx="6473">
                  <c:v>41409.495138888888</c:v>
                </c:pt>
                <c:pt idx="6474">
                  <c:v>41409.495833333334</c:v>
                </c:pt>
                <c:pt idx="6475">
                  <c:v>41409.496527777781</c:v>
                </c:pt>
                <c:pt idx="6476">
                  <c:v>41409.49722222222</c:v>
                </c:pt>
                <c:pt idx="6477">
                  <c:v>41409.497916666667</c:v>
                </c:pt>
                <c:pt idx="6478">
                  <c:v>41409.498611111114</c:v>
                </c:pt>
                <c:pt idx="6479">
                  <c:v>41409.499305555553</c:v>
                </c:pt>
                <c:pt idx="6480">
                  <c:v>41409.5</c:v>
                </c:pt>
                <c:pt idx="6481">
                  <c:v>41409.500694444447</c:v>
                </c:pt>
                <c:pt idx="6482">
                  <c:v>41409.501388888886</c:v>
                </c:pt>
                <c:pt idx="6483">
                  <c:v>41409.502083333333</c:v>
                </c:pt>
                <c:pt idx="6484">
                  <c:v>41409.50277777778</c:v>
                </c:pt>
                <c:pt idx="6485">
                  <c:v>41409.503472222219</c:v>
                </c:pt>
                <c:pt idx="6486">
                  <c:v>41409.504166666666</c:v>
                </c:pt>
                <c:pt idx="6487">
                  <c:v>41409.504861111112</c:v>
                </c:pt>
                <c:pt idx="6488">
                  <c:v>41409.505555555559</c:v>
                </c:pt>
                <c:pt idx="6489">
                  <c:v>41409.506249999999</c:v>
                </c:pt>
                <c:pt idx="6490">
                  <c:v>41409.506944444445</c:v>
                </c:pt>
                <c:pt idx="6491">
                  <c:v>41409.507638888892</c:v>
                </c:pt>
                <c:pt idx="6492">
                  <c:v>41409.508333333331</c:v>
                </c:pt>
                <c:pt idx="6493">
                  <c:v>41409.509027777778</c:v>
                </c:pt>
                <c:pt idx="6494">
                  <c:v>41409.509722222225</c:v>
                </c:pt>
                <c:pt idx="6495">
                  <c:v>41409.510416666664</c:v>
                </c:pt>
                <c:pt idx="6496">
                  <c:v>41409.511111111111</c:v>
                </c:pt>
                <c:pt idx="6497">
                  <c:v>41409.511805555558</c:v>
                </c:pt>
                <c:pt idx="6498">
                  <c:v>41409.512499999997</c:v>
                </c:pt>
                <c:pt idx="6499">
                  <c:v>41409.513194444444</c:v>
                </c:pt>
                <c:pt idx="6500">
                  <c:v>41409.513888888891</c:v>
                </c:pt>
                <c:pt idx="6501">
                  <c:v>41409.51458333333</c:v>
                </c:pt>
                <c:pt idx="6502">
                  <c:v>41409.515277777777</c:v>
                </c:pt>
                <c:pt idx="6503">
                  <c:v>41409.515972222223</c:v>
                </c:pt>
                <c:pt idx="6504">
                  <c:v>41409.51666666667</c:v>
                </c:pt>
                <c:pt idx="6505">
                  <c:v>41409.517361111109</c:v>
                </c:pt>
                <c:pt idx="6506">
                  <c:v>41409.518055555556</c:v>
                </c:pt>
                <c:pt idx="6507">
                  <c:v>41409.518750000003</c:v>
                </c:pt>
                <c:pt idx="6508">
                  <c:v>41409.519444444442</c:v>
                </c:pt>
                <c:pt idx="6509">
                  <c:v>41409.520138888889</c:v>
                </c:pt>
                <c:pt idx="6510">
                  <c:v>41409.520833333336</c:v>
                </c:pt>
                <c:pt idx="6511">
                  <c:v>41409.521527777775</c:v>
                </c:pt>
                <c:pt idx="6512">
                  <c:v>41409.522222222222</c:v>
                </c:pt>
                <c:pt idx="6513">
                  <c:v>41409.522916666669</c:v>
                </c:pt>
                <c:pt idx="6514">
                  <c:v>41409.523611111108</c:v>
                </c:pt>
                <c:pt idx="6515">
                  <c:v>41409.524305555555</c:v>
                </c:pt>
                <c:pt idx="6516">
                  <c:v>41409.525000000001</c:v>
                </c:pt>
                <c:pt idx="6517">
                  <c:v>41409.525694444441</c:v>
                </c:pt>
                <c:pt idx="6518">
                  <c:v>41409.526388888888</c:v>
                </c:pt>
                <c:pt idx="6519">
                  <c:v>41409.527083333334</c:v>
                </c:pt>
                <c:pt idx="6520">
                  <c:v>41409.527777777781</c:v>
                </c:pt>
                <c:pt idx="6521">
                  <c:v>41409.52847222222</c:v>
                </c:pt>
                <c:pt idx="6522">
                  <c:v>41409.529166666667</c:v>
                </c:pt>
                <c:pt idx="6523">
                  <c:v>41409.529861111114</c:v>
                </c:pt>
                <c:pt idx="6524">
                  <c:v>41409.530555555553</c:v>
                </c:pt>
                <c:pt idx="6525">
                  <c:v>41409.53125</c:v>
                </c:pt>
                <c:pt idx="6526">
                  <c:v>41409.531944444447</c:v>
                </c:pt>
                <c:pt idx="6527">
                  <c:v>41409.532638888886</c:v>
                </c:pt>
                <c:pt idx="6528">
                  <c:v>41409.533333333333</c:v>
                </c:pt>
                <c:pt idx="6529">
                  <c:v>41409.53402777778</c:v>
                </c:pt>
                <c:pt idx="6530">
                  <c:v>41409.534722222219</c:v>
                </c:pt>
                <c:pt idx="6531">
                  <c:v>41409.535416666666</c:v>
                </c:pt>
                <c:pt idx="6532">
                  <c:v>41409.536111111112</c:v>
                </c:pt>
                <c:pt idx="6533">
                  <c:v>41409.536805555559</c:v>
                </c:pt>
                <c:pt idx="6534">
                  <c:v>41409.537499999999</c:v>
                </c:pt>
                <c:pt idx="6535">
                  <c:v>41409.538194444445</c:v>
                </c:pt>
                <c:pt idx="6536">
                  <c:v>41409.538888888892</c:v>
                </c:pt>
                <c:pt idx="6537">
                  <c:v>41409.539583333331</c:v>
                </c:pt>
                <c:pt idx="6538">
                  <c:v>41409.540277777778</c:v>
                </c:pt>
                <c:pt idx="6539">
                  <c:v>41409.540972222225</c:v>
                </c:pt>
                <c:pt idx="6540">
                  <c:v>41409.541666666664</c:v>
                </c:pt>
                <c:pt idx="6541">
                  <c:v>41409.542361111111</c:v>
                </c:pt>
                <c:pt idx="6542">
                  <c:v>41409.543055555558</c:v>
                </c:pt>
                <c:pt idx="6543">
                  <c:v>41409.543749999997</c:v>
                </c:pt>
                <c:pt idx="6544">
                  <c:v>41409.544444444444</c:v>
                </c:pt>
                <c:pt idx="6545">
                  <c:v>41409.545138888891</c:v>
                </c:pt>
                <c:pt idx="6546">
                  <c:v>41409.54583333333</c:v>
                </c:pt>
                <c:pt idx="6547">
                  <c:v>41409.546527777777</c:v>
                </c:pt>
                <c:pt idx="6548">
                  <c:v>41409.547222222223</c:v>
                </c:pt>
                <c:pt idx="6549">
                  <c:v>41409.54791666667</c:v>
                </c:pt>
                <c:pt idx="6550">
                  <c:v>41409.548611111109</c:v>
                </c:pt>
                <c:pt idx="6551">
                  <c:v>41409.549305555556</c:v>
                </c:pt>
                <c:pt idx="6552">
                  <c:v>41409.550000000003</c:v>
                </c:pt>
                <c:pt idx="6553">
                  <c:v>41409.550694444442</c:v>
                </c:pt>
                <c:pt idx="6554">
                  <c:v>41409.551388888889</c:v>
                </c:pt>
                <c:pt idx="6555">
                  <c:v>41409.552083333336</c:v>
                </c:pt>
                <c:pt idx="6556">
                  <c:v>41409.552777777775</c:v>
                </c:pt>
                <c:pt idx="6557">
                  <c:v>41409.553472222222</c:v>
                </c:pt>
                <c:pt idx="6558">
                  <c:v>41409.554166666669</c:v>
                </c:pt>
                <c:pt idx="6559">
                  <c:v>41409.554861111108</c:v>
                </c:pt>
                <c:pt idx="6560">
                  <c:v>41409.555555555555</c:v>
                </c:pt>
                <c:pt idx="6561">
                  <c:v>41409.556250000001</c:v>
                </c:pt>
                <c:pt idx="6562">
                  <c:v>41409.556944444441</c:v>
                </c:pt>
                <c:pt idx="6563">
                  <c:v>41409.557638888888</c:v>
                </c:pt>
                <c:pt idx="6564">
                  <c:v>41409.558333333334</c:v>
                </c:pt>
                <c:pt idx="6565">
                  <c:v>41409.559027777781</c:v>
                </c:pt>
                <c:pt idx="6566">
                  <c:v>41409.55972222222</c:v>
                </c:pt>
                <c:pt idx="6567">
                  <c:v>41409.560416666667</c:v>
                </c:pt>
                <c:pt idx="6568">
                  <c:v>41409.561111111114</c:v>
                </c:pt>
                <c:pt idx="6569">
                  <c:v>41409.561805555553</c:v>
                </c:pt>
                <c:pt idx="6570">
                  <c:v>41409.5625</c:v>
                </c:pt>
                <c:pt idx="6571">
                  <c:v>41409.563194444447</c:v>
                </c:pt>
                <c:pt idx="6572">
                  <c:v>41409.563888888886</c:v>
                </c:pt>
                <c:pt idx="6573">
                  <c:v>41409.564583333333</c:v>
                </c:pt>
                <c:pt idx="6574">
                  <c:v>41409.56527777778</c:v>
                </c:pt>
                <c:pt idx="6575">
                  <c:v>41409.565972222219</c:v>
                </c:pt>
                <c:pt idx="6576">
                  <c:v>41409.566666666666</c:v>
                </c:pt>
                <c:pt idx="6577">
                  <c:v>41409.567361111112</c:v>
                </c:pt>
                <c:pt idx="6578">
                  <c:v>41409.568055555559</c:v>
                </c:pt>
                <c:pt idx="6579">
                  <c:v>41409.568749999999</c:v>
                </c:pt>
                <c:pt idx="6580">
                  <c:v>41409.569444444445</c:v>
                </c:pt>
                <c:pt idx="6581">
                  <c:v>41409.570138888892</c:v>
                </c:pt>
                <c:pt idx="6582">
                  <c:v>41409.570833333331</c:v>
                </c:pt>
                <c:pt idx="6583">
                  <c:v>41409.571527777778</c:v>
                </c:pt>
                <c:pt idx="6584">
                  <c:v>41409.572222222225</c:v>
                </c:pt>
                <c:pt idx="6585">
                  <c:v>41409.572916666664</c:v>
                </c:pt>
                <c:pt idx="6586">
                  <c:v>41409.573611111111</c:v>
                </c:pt>
                <c:pt idx="6587">
                  <c:v>41409.574305555558</c:v>
                </c:pt>
                <c:pt idx="6588">
                  <c:v>41409.574999999997</c:v>
                </c:pt>
                <c:pt idx="6589">
                  <c:v>41409.575694444444</c:v>
                </c:pt>
                <c:pt idx="6590">
                  <c:v>41409.576388888891</c:v>
                </c:pt>
                <c:pt idx="6591">
                  <c:v>41409.57708333333</c:v>
                </c:pt>
                <c:pt idx="6592">
                  <c:v>41409.577777777777</c:v>
                </c:pt>
                <c:pt idx="6593">
                  <c:v>41409.578472222223</c:v>
                </c:pt>
                <c:pt idx="6594">
                  <c:v>41409.57916666667</c:v>
                </c:pt>
                <c:pt idx="6595">
                  <c:v>41409.579861111109</c:v>
                </c:pt>
                <c:pt idx="6596">
                  <c:v>41409.580555555556</c:v>
                </c:pt>
                <c:pt idx="6597">
                  <c:v>41409.581250000003</c:v>
                </c:pt>
                <c:pt idx="6598">
                  <c:v>41409.581944444442</c:v>
                </c:pt>
                <c:pt idx="6599">
                  <c:v>41409.582638888889</c:v>
                </c:pt>
                <c:pt idx="6600">
                  <c:v>41409.583333333336</c:v>
                </c:pt>
                <c:pt idx="6601">
                  <c:v>41409.584027777775</c:v>
                </c:pt>
                <c:pt idx="6602">
                  <c:v>41409.584722222222</c:v>
                </c:pt>
                <c:pt idx="6603">
                  <c:v>41409.585416666669</c:v>
                </c:pt>
                <c:pt idx="6604">
                  <c:v>41409.586111111108</c:v>
                </c:pt>
                <c:pt idx="6605">
                  <c:v>41409.586805555555</c:v>
                </c:pt>
                <c:pt idx="6606">
                  <c:v>41409.587500000001</c:v>
                </c:pt>
                <c:pt idx="6607">
                  <c:v>41409.588194444441</c:v>
                </c:pt>
                <c:pt idx="6608">
                  <c:v>41409.588888888888</c:v>
                </c:pt>
                <c:pt idx="6609">
                  <c:v>41409.589583333334</c:v>
                </c:pt>
                <c:pt idx="6610">
                  <c:v>41409.590277777781</c:v>
                </c:pt>
                <c:pt idx="6611">
                  <c:v>41409.59097222222</c:v>
                </c:pt>
                <c:pt idx="6612">
                  <c:v>41409.591666666667</c:v>
                </c:pt>
                <c:pt idx="6613">
                  <c:v>41409.592361111114</c:v>
                </c:pt>
                <c:pt idx="6614">
                  <c:v>41409.593055555553</c:v>
                </c:pt>
                <c:pt idx="6615">
                  <c:v>41409.59375</c:v>
                </c:pt>
                <c:pt idx="6616">
                  <c:v>41409.594444444447</c:v>
                </c:pt>
                <c:pt idx="6617">
                  <c:v>41409.595138888886</c:v>
                </c:pt>
                <c:pt idx="6618">
                  <c:v>41409.595833333333</c:v>
                </c:pt>
                <c:pt idx="6619">
                  <c:v>41409.59652777778</c:v>
                </c:pt>
                <c:pt idx="6620">
                  <c:v>41409.597222222219</c:v>
                </c:pt>
                <c:pt idx="6621">
                  <c:v>41409.597916666666</c:v>
                </c:pt>
                <c:pt idx="6622">
                  <c:v>41409.598611111112</c:v>
                </c:pt>
                <c:pt idx="6623">
                  <c:v>41409.599305555559</c:v>
                </c:pt>
                <c:pt idx="6624">
                  <c:v>41409.599999999999</c:v>
                </c:pt>
                <c:pt idx="6625">
                  <c:v>41409.600694444445</c:v>
                </c:pt>
                <c:pt idx="6626">
                  <c:v>41409.601388888892</c:v>
                </c:pt>
                <c:pt idx="6627">
                  <c:v>41409.602083333331</c:v>
                </c:pt>
                <c:pt idx="6628">
                  <c:v>41409.602777777778</c:v>
                </c:pt>
                <c:pt idx="6629">
                  <c:v>41409.603472222225</c:v>
                </c:pt>
                <c:pt idx="6630">
                  <c:v>41409.604166666664</c:v>
                </c:pt>
                <c:pt idx="6631">
                  <c:v>41409.604861111111</c:v>
                </c:pt>
                <c:pt idx="6632">
                  <c:v>41409.605555555558</c:v>
                </c:pt>
                <c:pt idx="6633">
                  <c:v>41409.606249999997</c:v>
                </c:pt>
                <c:pt idx="6634">
                  <c:v>41409.606944444444</c:v>
                </c:pt>
                <c:pt idx="6635">
                  <c:v>41409.607638888891</c:v>
                </c:pt>
                <c:pt idx="6636">
                  <c:v>41409.60833333333</c:v>
                </c:pt>
                <c:pt idx="6637">
                  <c:v>41409.609027777777</c:v>
                </c:pt>
                <c:pt idx="6638">
                  <c:v>41409.609722222223</c:v>
                </c:pt>
                <c:pt idx="6639">
                  <c:v>41409.61041666667</c:v>
                </c:pt>
                <c:pt idx="6640">
                  <c:v>41409.611111111109</c:v>
                </c:pt>
                <c:pt idx="6641">
                  <c:v>41409.611805555556</c:v>
                </c:pt>
                <c:pt idx="6642">
                  <c:v>41409.612500000003</c:v>
                </c:pt>
                <c:pt idx="6643">
                  <c:v>41409.613194444442</c:v>
                </c:pt>
                <c:pt idx="6644">
                  <c:v>41409.613888888889</c:v>
                </c:pt>
                <c:pt idx="6645">
                  <c:v>41409.614583333336</c:v>
                </c:pt>
                <c:pt idx="6646">
                  <c:v>41409.615277777775</c:v>
                </c:pt>
                <c:pt idx="6647">
                  <c:v>41409.615972222222</c:v>
                </c:pt>
                <c:pt idx="6648">
                  <c:v>41409.616666666669</c:v>
                </c:pt>
                <c:pt idx="6649">
                  <c:v>41409.617361111108</c:v>
                </c:pt>
                <c:pt idx="6650">
                  <c:v>41409.618055555555</c:v>
                </c:pt>
                <c:pt idx="6651">
                  <c:v>41409.618750000001</c:v>
                </c:pt>
                <c:pt idx="6652">
                  <c:v>41409.619444444441</c:v>
                </c:pt>
                <c:pt idx="6653">
                  <c:v>41409.620138888888</c:v>
                </c:pt>
                <c:pt idx="6654">
                  <c:v>41409.620833333334</c:v>
                </c:pt>
                <c:pt idx="6655">
                  <c:v>41409.621527777781</c:v>
                </c:pt>
                <c:pt idx="6656">
                  <c:v>41409.62222222222</c:v>
                </c:pt>
                <c:pt idx="6657">
                  <c:v>41409.622916666667</c:v>
                </c:pt>
                <c:pt idx="6658">
                  <c:v>41409.623611111114</c:v>
                </c:pt>
                <c:pt idx="6659">
                  <c:v>41409.624305555553</c:v>
                </c:pt>
                <c:pt idx="6660">
                  <c:v>41409.625</c:v>
                </c:pt>
                <c:pt idx="6661">
                  <c:v>41409.625694444447</c:v>
                </c:pt>
                <c:pt idx="6662">
                  <c:v>41409.626388888886</c:v>
                </c:pt>
                <c:pt idx="6663">
                  <c:v>41409.627083333333</c:v>
                </c:pt>
                <c:pt idx="6664">
                  <c:v>41409.62777777778</c:v>
                </c:pt>
                <c:pt idx="6665">
                  <c:v>41409.628472222219</c:v>
                </c:pt>
                <c:pt idx="6666">
                  <c:v>41409.629166666666</c:v>
                </c:pt>
                <c:pt idx="6667">
                  <c:v>41409.629861111112</c:v>
                </c:pt>
                <c:pt idx="6668">
                  <c:v>41409.630555555559</c:v>
                </c:pt>
                <c:pt idx="6669">
                  <c:v>41409.631249999999</c:v>
                </c:pt>
                <c:pt idx="6670">
                  <c:v>41409.631944444445</c:v>
                </c:pt>
                <c:pt idx="6671">
                  <c:v>41409.632638888892</c:v>
                </c:pt>
                <c:pt idx="6672">
                  <c:v>41409.633333333331</c:v>
                </c:pt>
                <c:pt idx="6673">
                  <c:v>41409.634027777778</c:v>
                </c:pt>
                <c:pt idx="6674">
                  <c:v>41409.634722222225</c:v>
                </c:pt>
                <c:pt idx="6675">
                  <c:v>41409.635416666664</c:v>
                </c:pt>
                <c:pt idx="6676">
                  <c:v>41409.636111111111</c:v>
                </c:pt>
                <c:pt idx="6677">
                  <c:v>41409.636805555558</c:v>
                </c:pt>
                <c:pt idx="6678">
                  <c:v>41409.637499999997</c:v>
                </c:pt>
                <c:pt idx="6679">
                  <c:v>41409.638194444444</c:v>
                </c:pt>
                <c:pt idx="6680">
                  <c:v>41409.638888888891</c:v>
                </c:pt>
                <c:pt idx="6681">
                  <c:v>41409.63958333333</c:v>
                </c:pt>
                <c:pt idx="6682">
                  <c:v>41409.640277777777</c:v>
                </c:pt>
                <c:pt idx="6683">
                  <c:v>41409.640972222223</c:v>
                </c:pt>
                <c:pt idx="6684">
                  <c:v>41409.64166666667</c:v>
                </c:pt>
                <c:pt idx="6685">
                  <c:v>41409.642361111109</c:v>
                </c:pt>
                <c:pt idx="6686">
                  <c:v>41409.643055555556</c:v>
                </c:pt>
                <c:pt idx="6687">
                  <c:v>41409.643750000003</c:v>
                </c:pt>
                <c:pt idx="6688">
                  <c:v>41409.644444444442</c:v>
                </c:pt>
                <c:pt idx="6689">
                  <c:v>41409.645138888889</c:v>
                </c:pt>
                <c:pt idx="6690">
                  <c:v>41409.645833333336</c:v>
                </c:pt>
                <c:pt idx="6691">
                  <c:v>41409.646527777775</c:v>
                </c:pt>
                <c:pt idx="6692">
                  <c:v>41409.647222222222</c:v>
                </c:pt>
                <c:pt idx="6693">
                  <c:v>41409.647916666669</c:v>
                </c:pt>
                <c:pt idx="6694">
                  <c:v>41409.648611111108</c:v>
                </c:pt>
                <c:pt idx="6695">
                  <c:v>41409.649305555555</c:v>
                </c:pt>
                <c:pt idx="6696">
                  <c:v>41409.65</c:v>
                </c:pt>
                <c:pt idx="6697">
                  <c:v>41409.650694444441</c:v>
                </c:pt>
                <c:pt idx="6698">
                  <c:v>41409.651388888888</c:v>
                </c:pt>
                <c:pt idx="6699">
                  <c:v>41409.652083333334</c:v>
                </c:pt>
                <c:pt idx="6700">
                  <c:v>41409.652777777781</c:v>
                </c:pt>
                <c:pt idx="6701">
                  <c:v>41409.65347222222</c:v>
                </c:pt>
                <c:pt idx="6702">
                  <c:v>41409.654166666667</c:v>
                </c:pt>
                <c:pt idx="6703">
                  <c:v>41409.654861111114</c:v>
                </c:pt>
                <c:pt idx="6704">
                  <c:v>41409.655555555553</c:v>
                </c:pt>
                <c:pt idx="6705">
                  <c:v>41409.65625</c:v>
                </c:pt>
                <c:pt idx="6706">
                  <c:v>41409.656944444447</c:v>
                </c:pt>
                <c:pt idx="6707">
                  <c:v>41409.657638888886</c:v>
                </c:pt>
                <c:pt idx="6708">
                  <c:v>41409.658333333333</c:v>
                </c:pt>
                <c:pt idx="6709">
                  <c:v>41409.65902777778</c:v>
                </c:pt>
                <c:pt idx="6710">
                  <c:v>41409.659722222219</c:v>
                </c:pt>
                <c:pt idx="6711">
                  <c:v>41409.660416666666</c:v>
                </c:pt>
                <c:pt idx="6712">
                  <c:v>41409.661111111112</c:v>
                </c:pt>
                <c:pt idx="6713">
                  <c:v>41409.661805555559</c:v>
                </c:pt>
                <c:pt idx="6714">
                  <c:v>41409.662499999999</c:v>
                </c:pt>
                <c:pt idx="6715">
                  <c:v>41409.663194444445</c:v>
                </c:pt>
                <c:pt idx="6716">
                  <c:v>41409.663888888892</c:v>
                </c:pt>
                <c:pt idx="6717">
                  <c:v>41409.664583333331</c:v>
                </c:pt>
                <c:pt idx="6718">
                  <c:v>41409.665277777778</c:v>
                </c:pt>
                <c:pt idx="6719">
                  <c:v>41409.665972222225</c:v>
                </c:pt>
                <c:pt idx="6720">
                  <c:v>41409.666666666664</c:v>
                </c:pt>
                <c:pt idx="6721">
                  <c:v>41409.667361111111</c:v>
                </c:pt>
                <c:pt idx="6722">
                  <c:v>41409.668055555558</c:v>
                </c:pt>
                <c:pt idx="6723">
                  <c:v>41409.668749999997</c:v>
                </c:pt>
                <c:pt idx="6724">
                  <c:v>41409.669444444444</c:v>
                </c:pt>
                <c:pt idx="6725">
                  <c:v>41409.670138888891</c:v>
                </c:pt>
                <c:pt idx="6726">
                  <c:v>41409.67083333333</c:v>
                </c:pt>
                <c:pt idx="6727">
                  <c:v>41409.671527777777</c:v>
                </c:pt>
                <c:pt idx="6728">
                  <c:v>41409.672222222223</c:v>
                </c:pt>
                <c:pt idx="6729">
                  <c:v>41409.67291666667</c:v>
                </c:pt>
                <c:pt idx="6730">
                  <c:v>41409.673611111109</c:v>
                </c:pt>
                <c:pt idx="6731">
                  <c:v>41409.674305555556</c:v>
                </c:pt>
                <c:pt idx="6732">
                  <c:v>41409.675000000003</c:v>
                </c:pt>
                <c:pt idx="6733">
                  <c:v>41409.675694444442</c:v>
                </c:pt>
                <c:pt idx="6734">
                  <c:v>41409.676388888889</c:v>
                </c:pt>
                <c:pt idx="6735">
                  <c:v>41409.677083333336</c:v>
                </c:pt>
                <c:pt idx="6736">
                  <c:v>41409.677777777775</c:v>
                </c:pt>
                <c:pt idx="6737">
                  <c:v>41409.678472222222</c:v>
                </c:pt>
                <c:pt idx="6738">
                  <c:v>41409.679166666669</c:v>
                </c:pt>
                <c:pt idx="6739">
                  <c:v>41409.679861111108</c:v>
                </c:pt>
                <c:pt idx="6740">
                  <c:v>41409.680555555555</c:v>
                </c:pt>
                <c:pt idx="6741">
                  <c:v>41409.681250000001</c:v>
                </c:pt>
                <c:pt idx="6742">
                  <c:v>41409.681944444441</c:v>
                </c:pt>
                <c:pt idx="6743">
                  <c:v>41409.682638888888</c:v>
                </c:pt>
                <c:pt idx="6744">
                  <c:v>41409.683333333334</c:v>
                </c:pt>
                <c:pt idx="6745">
                  <c:v>41409.684027777781</c:v>
                </c:pt>
                <c:pt idx="6746">
                  <c:v>41409.68472222222</c:v>
                </c:pt>
                <c:pt idx="6747">
                  <c:v>41409.685416666667</c:v>
                </c:pt>
                <c:pt idx="6748">
                  <c:v>41409.686111111114</c:v>
                </c:pt>
                <c:pt idx="6749">
                  <c:v>41409.686805555553</c:v>
                </c:pt>
                <c:pt idx="6750">
                  <c:v>41409.6875</c:v>
                </c:pt>
                <c:pt idx="6751">
                  <c:v>41409.688194444447</c:v>
                </c:pt>
                <c:pt idx="6752">
                  <c:v>41409.688888888886</c:v>
                </c:pt>
                <c:pt idx="6753">
                  <c:v>41409.689583333333</c:v>
                </c:pt>
                <c:pt idx="6754">
                  <c:v>41409.69027777778</c:v>
                </c:pt>
                <c:pt idx="6755">
                  <c:v>41409.690972222219</c:v>
                </c:pt>
                <c:pt idx="6756">
                  <c:v>41409.691666666666</c:v>
                </c:pt>
                <c:pt idx="6757">
                  <c:v>41409.692361111112</c:v>
                </c:pt>
                <c:pt idx="6758">
                  <c:v>41409.693055555559</c:v>
                </c:pt>
                <c:pt idx="6759">
                  <c:v>41409.693749999999</c:v>
                </c:pt>
                <c:pt idx="6760">
                  <c:v>41409.694444444445</c:v>
                </c:pt>
                <c:pt idx="6761">
                  <c:v>41409.695138888892</c:v>
                </c:pt>
                <c:pt idx="6762">
                  <c:v>41409.695833333331</c:v>
                </c:pt>
                <c:pt idx="6763">
                  <c:v>41409.696527777778</c:v>
                </c:pt>
                <c:pt idx="6764">
                  <c:v>41409.697222222225</c:v>
                </c:pt>
                <c:pt idx="6765">
                  <c:v>41409.697916666664</c:v>
                </c:pt>
                <c:pt idx="6766">
                  <c:v>41409.698611111111</c:v>
                </c:pt>
                <c:pt idx="6767">
                  <c:v>41409.699305555558</c:v>
                </c:pt>
                <c:pt idx="6768">
                  <c:v>41409.699999999997</c:v>
                </c:pt>
                <c:pt idx="6769">
                  <c:v>41409.700694444444</c:v>
                </c:pt>
                <c:pt idx="6770">
                  <c:v>41409.701388888891</c:v>
                </c:pt>
                <c:pt idx="6771">
                  <c:v>41409.70208333333</c:v>
                </c:pt>
                <c:pt idx="6772">
                  <c:v>41409.702777777777</c:v>
                </c:pt>
                <c:pt idx="6773">
                  <c:v>41409.703472222223</c:v>
                </c:pt>
                <c:pt idx="6774">
                  <c:v>41409.70416666667</c:v>
                </c:pt>
                <c:pt idx="6775">
                  <c:v>41409.704861111109</c:v>
                </c:pt>
                <c:pt idx="6776">
                  <c:v>41409.705555555556</c:v>
                </c:pt>
                <c:pt idx="6777">
                  <c:v>41409.706250000003</c:v>
                </c:pt>
                <c:pt idx="6778">
                  <c:v>41409.706944444442</c:v>
                </c:pt>
                <c:pt idx="6779">
                  <c:v>41409.707638888889</c:v>
                </c:pt>
                <c:pt idx="6780">
                  <c:v>41409.708333333336</c:v>
                </c:pt>
                <c:pt idx="6781">
                  <c:v>41409.709027777775</c:v>
                </c:pt>
                <c:pt idx="6782">
                  <c:v>41409.709722222222</c:v>
                </c:pt>
                <c:pt idx="6783">
                  <c:v>41409.710416666669</c:v>
                </c:pt>
                <c:pt idx="6784">
                  <c:v>41409.711111111108</c:v>
                </c:pt>
                <c:pt idx="6785">
                  <c:v>41409.711805555555</c:v>
                </c:pt>
                <c:pt idx="6786">
                  <c:v>41409.712500000001</c:v>
                </c:pt>
                <c:pt idx="6787">
                  <c:v>41409.713194444441</c:v>
                </c:pt>
                <c:pt idx="6788">
                  <c:v>41409.713888888888</c:v>
                </c:pt>
                <c:pt idx="6789">
                  <c:v>41409.714583333334</c:v>
                </c:pt>
                <c:pt idx="6790">
                  <c:v>41409.715277777781</c:v>
                </c:pt>
                <c:pt idx="6791">
                  <c:v>41409.71597222222</c:v>
                </c:pt>
                <c:pt idx="6792">
                  <c:v>41409.716666666667</c:v>
                </c:pt>
                <c:pt idx="6793">
                  <c:v>41409.717361111114</c:v>
                </c:pt>
                <c:pt idx="6794">
                  <c:v>41409.718055555553</c:v>
                </c:pt>
                <c:pt idx="6795">
                  <c:v>41409.71875</c:v>
                </c:pt>
                <c:pt idx="6796">
                  <c:v>41409.719444444447</c:v>
                </c:pt>
                <c:pt idx="6797">
                  <c:v>41409.720138888886</c:v>
                </c:pt>
                <c:pt idx="6798">
                  <c:v>41409.720833333333</c:v>
                </c:pt>
                <c:pt idx="6799">
                  <c:v>41409.72152777778</c:v>
                </c:pt>
                <c:pt idx="6800">
                  <c:v>41409.722222222219</c:v>
                </c:pt>
                <c:pt idx="6801">
                  <c:v>41409.722916666666</c:v>
                </c:pt>
                <c:pt idx="6802">
                  <c:v>41409.723611111112</c:v>
                </c:pt>
                <c:pt idx="6803">
                  <c:v>41409.724305555559</c:v>
                </c:pt>
                <c:pt idx="6804">
                  <c:v>41409.724999999999</c:v>
                </c:pt>
                <c:pt idx="6805">
                  <c:v>41409.725694444445</c:v>
                </c:pt>
                <c:pt idx="6806">
                  <c:v>41409.726388888892</c:v>
                </c:pt>
                <c:pt idx="6807">
                  <c:v>41409.727083333331</c:v>
                </c:pt>
                <c:pt idx="6808">
                  <c:v>41409.727777777778</c:v>
                </c:pt>
                <c:pt idx="6809">
                  <c:v>41409.728472222225</c:v>
                </c:pt>
                <c:pt idx="6810">
                  <c:v>41409.729166666664</c:v>
                </c:pt>
                <c:pt idx="6811">
                  <c:v>41409.729861111111</c:v>
                </c:pt>
                <c:pt idx="6812">
                  <c:v>41409.730555555558</c:v>
                </c:pt>
                <c:pt idx="6813">
                  <c:v>41409.731249999997</c:v>
                </c:pt>
                <c:pt idx="6814">
                  <c:v>41409.731944444444</c:v>
                </c:pt>
                <c:pt idx="6815">
                  <c:v>41409.732638888891</c:v>
                </c:pt>
                <c:pt idx="6816">
                  <c:v>41409.73333333333</c:v>
                </c:pt>
                <c:pt idx="6817">
                  <c:v>41409.734027777777</c:v>
                </c:pt>
                <c:pt idx="6818">
                  <c:v>41409.734722222223</c:v>
                </c:pt>
                <c:pt idx="6819">
                  <c:v>41409.73541666667</c:v>
                </c:pt>
                <c:pt idx="6820">
                  <c:v>41409.736111111109</c:v>
                </c:pt>
                <c:pt idx="6821">
                  <c:v>41409.736805555556</c:v>
                </c:pt>
                <c:pt idx="6822">
                  <c:v>41409.737500000003</c:v>
                </c:pt>
                <c:pt idx="6823">
                  <c:v>41409.738194444442</c:v>
                </c:pt>
                <c:pt idx="6824">
                  <c:v>41409.738888888889</c:v>
                </c:pt>
                <c:pt idx="6825">
                  <c:v>41409.739583333336</c:v>
                </c:pt>
                <c:pt idx="6826">
                  <c:v>41409.740277777775</c:v>
                </c:pt>
                <c:pt idx="6827">
                  <c:v>41409.740972222222</c:v>
                </c:pt>
                <c:pt idx="6828">
                  <c:v>41409.741666666669</c:v>
                </c:pt>
                <c:pt idx="6829">
                  <c:v>41409.742361111108</c:v>
                </c:pt>
                <c:pt idx="6830">
                  <c:v>41409.743055555555</c:v>
                </c:pt>
                <c:pt idx="6831">
                  <c:v>41409.743750000001</c:v>
                </c:pt>
                <c:pt idx="6832">
                  <c:v>41409.744444444441</c:v>
                </c:pt>
                <c:pt idx="6833">
                  <c:v>41409.745138888888</c:v>
                </c:pt>
                <c:pt idx="6834">
                  <c:v>41409.745833333334</c:v>
                </c:pt>
                <c:pt idx="6835">
                  <c:v>41409.746527777781</c:v>
                </c:pt>
                <c:pt idx="6836">
                  <c:v>41409.74722222222</c:v>
                </c:pt>
                <c:pt idx="6837">
                  <c:v>41409.747916666667</c:v>
                </c:pt>
                <c:pt idx="6838">
                  <c:v>41409.748611111114</c:v>
                </c:pt>
                <c:pt idx="6839">
                  <c:v>41409.749305555553</c:v>
                </c:pt>
                <c:pt idx="6840">
                  <c:v>41409.75</c:v>
                </c:pt>
                <c:pt idx="6841">
                  <c:v>41409.750694444447</c:v>
                </c:pt>
                <c:pt idx="6842">
                  <c:v>41409.751388888886</c:v>
                </c:pt>
                <c:pt idx="6843">
                  <c:v>41409.752083333333</c:v>
                </c:pt>
                <c:pt idx="6844">
                  <c:v>41409.75277777778</c:v>
                </c:pt>
                <c:pt idx="6845">
                  <c:v>41409.753472222219</c:v>
                </c:pt>
                <c:pt idx="6846">
                  <c:v>41409.754166666666</c:v>
                </c:pt>
                <c:pt idx="6847">
                  <c:v>41409.754861111112</c:v>
                </c:pt>
                <c:pt idx="6848">
                  <c:v>41409.755555555559</c:v>
                </c:pt>
                <c:pt idx="6849">
                  <c:v>41409.756249999999</c:v>
                </c:pt>
                <c:pt idx="6850">
                  <c:v>41409.756944444445</c:v>
                </c:pt>
                <c:pt idx="6851">
                  <c:v>41409.757638888892</c:v>
                </c:pt>
                <c:pt idx="6852">
                  <c:v>41409.758333333331</c:v>
                </c:pt>
                <c:pt idx="6853">
                  <c:v>41409.759027777778</c:v>
                </c:pt>
                <c:pt idx="6854">
                  <c:v>41409.759722222225</c:v>
                </c:pt>
                <c:pt idx="6855">
                  <c:v>41409.760416666664</c:v>
                </c:pt>
                <c:pt idx="6856">
                  <c:v>41409.761111111111</c:v>
                </c:pt>
                <c:pt idx="6857">
                  <c:v>41409.761805555558</c:v>
                </c:pt>
                <c:pt idx="6858">
                  <c:v>41409.762499999997</c:v>
                </c:pt>
                <c:pt idx="6859">
                  <c:v>41409.763194444444</c:v>
                </c:pt>
                <c:pt idx="6860">
                  <c:v>41409.763888888891</c:v>
                </c:pt>
                <c:pt idx="6861">
                  <c:v>41409.76458333333</c:v>
                </c:pt>
                <c:pt idx="6862">
                  <c:v>41409.765277777777</c:v>
                </c:pt>
                <c:pt idx="6863">
                  <c:v>41409.765972222223</c:v>
                </c:pt>
                <c:pt idx="6864">
                  <c:v>41409.76666666667</c:v>
                </c:pt>
                <c:pt idx="6865">
                  <c:v>41409.767361111109</c:v>
                </c:pt>
                <c:pt idx="6866">
                  <c:v>41409.768055555556</c:v>
                </c:pt>
                <c:pt idx="6867">
                  <c:v>41409.768750000003</c:v>
                </c:pt>
                <c:pt idx="6868">
                  <c:v>41409.769444444442</c:v>
                </c:pt>
                <c:pt idx="6869">
                  <c:v>41409.770138888889</c:v>
                </c:pt>
                <c:pt idx="6870">
                  <c:v>41409.770833333336</c:v>
                </c:pt>
                <c:pt idx="6871">
                  <c:v>41409.771527777775</c:v>
                </c:pt>
                <c:pt idx="6872">
                  <c:v>41409.772222222222</c:v>
                </c:pt>
                <c:pt idx="6873">
                  <c:v>41409.772916666669</c:v>
                </c:pt>
                <c:pt idx="6874">
                  <c:v>41409.773611111108</c:v>
                </c:pt>
                <c:pt idx="6875">
                  <c:v>41409.774305555555</c:v>
                </c:pt>
                <c:pt idx="6876">
                  <c:v>41409.775000000001</c:v>
                </c:pt>
                <c:pt idx="6877">
                  <c:v>41409.775694444441</c:v>
                </c:pt>
                <c:pt idx="6878">
                  <c:v>41409.776388888888</c:v>
                </c:pt>
                <c:pt idx="6879">
                  <c:v>41409.777083333334</c:v>
                </c:pt>
                <c:pt idx="6880">
                  <c:v>41409.777777777781</c:v>
                </c:pt>
                <c:pt idx="6881">
                  <c:v>41409.77847222222</c:v>
                </c:pt>
                <c:pt idx="6882">
                  <c:v>41409.779166666667</c:v>
                </c:pt>
                <c:pt idx="6883">
                  <c:v>41409.779861111114</c:v>
                </c:pt>
                <c:pt idx="6884">
                  <c:v>41409.780555555553</c:v>
                </c:pt>
                <c:pt idx="6885">
                  <c:v>41409.78125</c:v>
                </c:pt>
                <c:pt idx="6886">
                  <c:v>41409.781944444447</c:v>
                </c:pt>
                <c:pt idx="6887">
                  <c:v>41409.782638888886</c:v>
                </c:pt>
                <c:pt idx="6888">
                  <c:v>41409.783333333333</c:v>
                </c:pt>
                <c:pt idx="6889">
                  <c:v>41409.78402777778</c:v>
                </c:pt>
                <c:pt idx="6890">
                  <c:v>41409.784722222219</c:v>
                </c:pt>
                <c:pt idx="6891">
                  <c:v>41409.785416666666</c:v>
                </c:pt>
                <c:pt idx="6892">
                  <c:v>41409.786111111112</c:v>
                </c:pt>
                <c:pt idx="6893">
                  <c:v>41409.786805555559</c:v>
                </c:pt>
                <c:pt idx="6894">
                  <c:v>41409.787499999999</c:v>
                </c:pt>
                <c:pt idx="6895">
                  <c:v>41409.788194444445</c:v>
                </c:pt>
                <c:pt idx="6896">
                  <c:v>41409.788888888892</c:v>
                </c:pt>
                <c:pt idx="6897">
                  <c:v>41409.789583333331</c:v>
                </c:pt>
                <c:pt idx="6898">
                  <c:v>41409.790277777778</c:v>
                </c:pt>
                <c:pt idx="6899">
                  <c:v>41409.790972222225</c:v>
                </c:pt>
                <c:pt idx="6900">
                  <c:v>41409.791666666664</c:v>
                </c:pt>
                <c:pt idx="6901">
                  <c:v>41409.792361111111</c:v>
                </c:pt>
                <c:pt idx="6902">
                  <c:v>41409.793055555558</c:v>
                </c:pt>
                <c:pt idx="6903">
                  <c:v>41409.793749999997</c:v>
                </c:pt>
                <c:pt idx="6904">
                  <c:v>41409.794444444444</c:v>
                </c:pt>
                <c:pt idx="6905">
                  <c:v>41409.795138888891</c:v>
                </c:pt>
                <c:pt idx="6906">
                  <c:v>41409.79583333333</c:v>
                </c:pt>
                <c:pt idx="6907">
                  <c:v>41409.796527777777</c:v>
                </c:pt>
                <c:pt idx="6908">
                  <c:v>41409.797222222223</c:v>
                </c:pt>
                <c:pt idx="6909">
                  <c:v>41409.79791666667</c:v>
                </c:pt>
                <c:pt idx="6910">
                  <c:v>41409.798611111109</c:v>
                </c:pt>
                <c:pt idx="6911">
                  <c:v>41409.799305555556</c:v>
                </c:pt>
                <c:pt idx="6912">
                  <c:v>41409.800000000003</c:v>
                </c:pt>
                <c:pt idx="6913">
                  <c:v>41409.800694444442</c:v>
                </c:pt>
                <c:pt idx="6914">
                  <c:v>41409.801388888889</c:v>
                </c:pt>
                <c:pt idx="6915">
                  <c:v>41409.802083333336</c:v>
                </c:pt>
                <c:pt idx="6916">
                  <c:v>41409.802777777775</c:v>
                </c:pt>
                <c:pt idx="6917">
                  <c:v>41409.803472222222</c:v>
                </c:pt>
                <c:pt idx="6918">
                  <c:v>41409.804166666669</c:v>
                </c:pt>
                <c:pt idx="6919">
                  <c:v>41409.804861111108</c:v>
                </c:pt>
                <c:pt idx="6920">
                  <c:v>41409.805555555555</c:v>
                </c:pt>
                <c:pt idx="6921">
                  <c:v>41409.806250000001</c:v>
                </c:pt>
                <c:pt idx="6922">
                  <c:v>41409.806944444441</c:v>
                </c:pt>
                <c:pt idx="6923">
                  <c:v>41409.807638888888</c:v>
                </c:pt>
                <c:pt idx="6924">
                  <c:v>41409.808333333334</c:v>
                </c:pt>
                <c:pt idx="6925">
                  <c:v>41409.809027777781</c:v>
                </c:pt>
                <c:pt idx="6926">
                  <c:v>41409.80972222222</c:v>
                </c:pt>
                <c:pt idx="6927">
                  <c:v>41409.810416666667</c:v>
                </c:pt>
                <c:pt idx="6928">
                  <c:v>41409.811111111114</c:v>
                </c:pt>
                <c:pt idx="6929">
                  <c:v>41409.811805555553</c:v>
                </c:pt>
                <c:pt idx="6930">
                  <c:v>41409.8125</c:v>
                </c:pt>
                <c:pt idx="6931">
                  <c:v>41409.813194444447</c:v>
                </c:pt>
                <c:pt idx="6932">
                  <c:v>41409.813888888886</c:v>
                </c:pt>
                <c:pt idx="6933">
                  <c:v>41409.814583333333</c:v>
                </c:pt>
                <c:pt idx="6934">
                  <c:v>41409.81527777778</c:v>
                </c:pt>
                <c:pt idx="6935">
                  <c:v>41409.815972222219</c:v>
                </c:pt>
                <c:pt idx="6936">
                  <c:v>41409.816666666666</c:v>
                </c:pt>
                <c:pt idx="6937">
                  <c:v>41409.817361111112</c:v>
                </c:pt>
                <c:pt idx="6938">
                  <c:v>41409.818055555559</c:v>
                </c:pt>
                <c:pt idx="6939">
                  <c:v>41409.818749999999</c:v>
                </c:pt>
                <c:pt idx="6940">
                  <c:v>41409.819444444445</c:v>
                </c:pt>
                <c:pt idx="6941">
                  <c:v>41409.820138888892</c:v>
                </c:pt>
                <c:pt idx="6942">
                  <c:v>41409.820833333331</c:v>
                </c:pt>
                <c:pt idx="6943">
                  <c:v>41409.821527777778</c:v>
                </c:pt>
                <c:pt idx="6944">
                  <c:v>41409.822222222225</c:v>
                </c:pt>
                <c:pt idx="6945">
                  <c:v>41409.822916666664</c:v>
                </c:pt>
                <c:pt idx="6946">
                  <c:v>41409.823611111111</c:v>
                </c:pt>
                <c:pt idx="6947">
                  <c:v>41409.824305555558</c:v>
                </c:pt>
                <c:pt idx="6948">
                  <c:v>41409.824999999997</c:v>
                </c:pt>
                <c:pt idx="6949">
                  <c:v>41409.825694444444</c:v>
                </c:pt>
                <c:pt idx="6950">
                  <c:v>41409.826388888891</c:v>
                </c:pt>
                <c:pt idx="6951">
                  <c:v>41409.82708333333</c:v>
                </c:pt>
                <c:pt idx="6952">
                  <c:v>41409.827777777777</c:v>
                </c:pt>
                <c:pt idx="6953">
                  <c:v>41409.828472222223</c:v>
                </c:pt>
                <c:pt idx="6954">
                  <c:v>41409.82916666667</c:v>
                </c:pt>
                <c:pt idx="6955">
                  <c:v>41409.829861111109</c:v>
                </c:pt>
                <c:pt idx="6956">
                  <c:v>41409.830555555556</c:v>
                </c:pt>
                <c:pt idx="6957">
                  <c:v>41409.831250000003</c:v>
                </c:pt>
                <c:pt idx="6958">
                  <c:v>41409.831944444442</c:v>
                </c:pt>
                <c:pt idx="6959">
                  <c:v>41409.832638888889</c:v>
                </c:pt>
                <c:pt idx="6960">
                  <c:v>41409.833333333336</c:v>
                </c:pt>
                <c:pt idx="6961">
                  <c:v>41409.834027777775</c:v>
                </c:pt>
                <c:pt idx="6962">
                  <c:v>41409.834722222222</c:v>
                </c:pt>
                <c:pt idx="6963">
                  <c:v>41409.835416666669</c:v>
                </c:pt>
                <c:pt idx="6964">
                  <c:v>41409.836111111108</c:v>
                </c:pt>
                <c:pt idx="6965">
                  <c:v>41409.836805555555</c:v>
                </c:pt>
                <c:pt idx="6966">
                  <c:v>41409.837500000001</c:v>
                </c:pt>
                <c:pt idx="6967">
                  <c:v>41409.838194444441</c:v>
                </c:pt>
                <c:pt idx="6968">
                  <c:v>41409.838888888888</c:v>
                </c:pt>
                <c:pt idx="6969">
                  <c:v>41409.839583333334</c:v>
                </c:pt>
                <c:pt idx="6970">
                  <c:v>41409.840277777781</c:v>
                </c:pt>
                <c:pt idx="6971">
                  <c:v>41409.84097222222</c:v>
                </c:pt>
                <c:pt idx="6972">
                  <c:v>41409.841666666667</c:v>
                </c:pt>
                <c:pt idx="6973">
                  <c:v>41409.842361111114</c:v>
                </c:pt>
                <c:pt idx="6974">
                  <c:v>41409.843055555553</c:v>
                </c:pt>
                <c:pt idx="6975">
                  <c:v>41409.84375</c:v>
                </c:pt>
                <c:pt idx="6976">
                  <c:v>41409.844444444447</c:v>
                </c:pt>
                <c:pt idx="6977">
                  <c:v>41409.845138888886</c:v>
                </c:pt>
                <c:pt idx="6978">
                  <c:v>41409.845833333333</c:v>
                </c:pt>
                <c:pt idx="6979">
                  <c:v>41409.84652777778</c:v>
                </c:pt>
                <c:pt idx="6980">
                  <c:v>41409.847222222219</c:v>
                </c:pt>
                <c:pt idx="6981">
                  <c:v>41409.847916666666</c:v>
                </c:pt>
                <c:pt idx="6982">
                  <c:v>41409.848611111112</c:v>
                </c:pt>
                <c:pt idx="6983">
                  <c:v>41409.849305555559</c:v>
                </c:pt>
                <c:pt idx="6984">
                  <c:v>41409.85</c:v>
                </c:pt>
                <c:pt idx="6985">
                  <c:v>41409.850694444445</c:v>
                </c:pt>
                <c:pt idx="6986">
                  <c:v>41409.851388888892</c:v>
                </c:pt>
                <c:pt idx="6987">
                  <c:v>41409.852083333331</c:v>
                </c:pt>
                <c:pt idx="6988">
                  <c:v>41409.852777777778</c:v>
                </c:pt>
                <c:pt idx="6989">
                  <c:v>41409.853472222225</c:v>
                </c:pt>
                <c:pt idx="6990">
                  <c:v>41409.854166666664</c:v>
                </c:pt>
                <c:pt idx="6991">
                  <c:v>41409.854861111111</c:v>
                </c:pt>
                <c:pt idx="6992">
                  <c:v>41409.855555555558</c:v>
                </c:pt>
                <c:pt idx="6993">
                  <c:v>41409.856249999997</c:v>
                </c:pt>
                <c:pt idx="6994">
                  <c:v>41409.856944444444</c:v>
                </c:pt>
                <c:pt idx="6995">
                  <c:v>41409.857638888891</c:v>
                </c:pt>
                <c:pt idx="6996">
                  <c:v>41409.85833333333</c:v>
                </c:pt>
                <c:pt idx="6997">
                  <c:v>41409.859027777777</c:v>
                </c:pt>
                <c:pt idx="6998">
                  <c:v>41409.859722222223</c:v>
                </c:pt>
                <c:pt idx="6999">
                  <c:v>41409.86041666667</c:v>
                </c:pt>
                <c:pt idx="7000">
                  <c:v>41409.861111111109</c:v>
                </c:pt>
                <c:pt idx="7001">
                  <c:v>41409.861805555556</c:v>
                </c:pt>
                <c:pt idx="7002">
                  <c:v>41409.862500000003</c:v>
                </c:pt>
                <c:pt idx="7003">
                  <c:v>41409.863194444442</c:v>
                </c:pt>
                <c:pt idx="7004">
                  <c:v>41409.863888888889</c:v>
                </c:pt>
                <c:pt idx="7005">
                  <c:v>41409.864583333336</c:v>
                </c:pt>
                <c:pt idx="7006">
                  <c:v>41409.865277777775</c:v>
                </c:pt>
                <c:pt idx="7007">
                  <c:v>41409.865972222222</c:v>
                </c:pt>
                <c:pt idx="7008">
                  <c:v>41409.866666666669</c:v>
                </c:pt>
                <c:pt idx="7009">
                  <c:v>41409.867361111108</c:v>
                </c:pt>
                <c:pt idx="7010">
                  <c:v>41409.868055555555</c:v>
                </c:pt>
                <c:pt idx="7011">
                  <c:v>41409.868750000001</c:v>
                </c:pt>
                <c:pt idx="7012">
                  <c:v>41409.869444444441</c:v>
                </c:pt>
                <c:pt idx="7013">
                  <c:v>41409.870138888888</c:v>
                </c:pt>
                <c:pt idx="7014">
                  <c:v>41409.870833333334</c:v>
                </c:pt>
                <c:pt idx="7015">
                  <c:v>41409.871527777781</c:v>
                </c:pt>
                <c:pt idx="7016">
                  <c:v>41409.87222222222</c:v>
                </c:pt>
                <c:pt idx="7017">
                  <c:v>41409.872916666667</c:v>
                </c:pt>
                <c:pt idx="7018">
                  <c:v>41409.873611111114</c:v>
                </c:pt>
                <c:pt idx="7019">
                  <c:v>41409.874305555553</c:v>
                </c:pt>
                <c:pt idx="7020">
                  <c:v>41409.875</c:v>
                </c:pt>
                <c:pt idx="7021">
                  <c:v>41409.875694444447</c:v>
                </c:pt>
                <c:pt idx="7022">
                  <c:v>41409.876388888886</c:v>
                </c:pt>
                <c:pt idx="7023">
                  <c:v>41409.877083333333</c:v>
                </c:pt>
                <c:pt idx="7024">
                  <c:v>41409.87777777778</c:v>
                </c:pt>
                <c:pt idx="7025">
                  <c:v>41409.878472222219</c:v>
                </c:pt>
                <c:pt idx="7026">
                  <c:v>41409.879166666666</c:v>
                </c:pt>
                <c:pt idx="7027">
                  <c:v>41409.879861111112</c:v>
                </c:pt>
                <c:pt idx="7028">
                  <c:v>41409.880555555559</c:v>
                </c:pt>
                <c:pt idx="7029">
                  <c:v>41409.881249999999</c:v>
                </c:pt>
                <c:pt idx="7030">
                  <c:v>41409.881944444445</c:v>
                </c:pt>
                <c:pt idx="7031">
                  <c:v>41409.882638888892</c:v>
                </c:pt>
                <c:pt idx="7032">
                  <c:v>41409.883333333331</c:v>
                </c:pt>
                <c:pt idx="7033">
                  <c:v>41409.884027777778</c:v>
                </c:pt>
                <c:pt idx="7034">
                  <c:v>41409.884722222225</c:v>
                </c:pt>
                <c:pt idx="7035">
                  <c:v>41409.885416666664</c:v>
                </c:pt>
                <c:pt idx="7036">
                  <c:v>41409.886111111111</c:v>
                </c:pt>
                <c:pt idx="7037">
                  <c:v>41409.886805555558</c:v>
                </c:pt>
                <c:pt idx="7038">
                  <c:v>41409.887499999997</c:v>
                </c:pt>
                <c:pt idx="7039">
                  <c:v>41409.888194444444</c:v>
                </c:pt>
                <c:pt idx="7040">
                  <c:v>41409.888888888891</c:v>
                </c:pt>
                <c:pt idx="7041">
                  <c:v>41409.88958333333</c:v>
                </c:pt>
                <c:pt idx="7042">
                  <c:v>41409.890277777777</c:v>
                </c:pt>
                <c:pt idx="7043">
                  <c:v>41409.890972222223</c:v>
                </c:pt>
                <c:pt idx="7044">
                  <c:v>41409.89166666667</c:v>
                </c:pt>
                <c:pt idx="7045">
                  <c:v>41409.892361111109</c:v>
                </c:pt>
                <c:pt idx="7046">
                  <c:v>41409.893055555556</c:v>
                </c:pt>
                <c:pt idx="7047">
                  <c:v>41409.893750000003</c:v>
                </c:pt>
                <c:pt idx="7048">
                  <c:v>41409.894444444442</c:v>
                </c:pt>
                <c:pt idx="7049">
                  <c:v>41409.895138888889</c:v>
                </c:pt>
                <c:pt idx="7050">
                  <c:v>41409.895833333336</c:v>
                </c:pt>
                <c:pt idx="7051">
                  <c:v>41409.896527777775</c:v>
                </c:pt>
                <c:pt idx="7052">
                  <c:v>41409.897222222222</c:v>
                </c:pt>
                <c:pt idx="7053">
                  <c:v>41409.897916666669</c:v>
                </c:pt>
                <c:pt idx="7054">
                  <c:v>41409.898611111108</c:v>
                </c:pt>
                <c:pt idx="7055">
                  <c:v>41409.899305555555</c:v>
                </c:pt>
                <c:pt idx="7056">
                  <c:v>41409.9</c:v>
                </c:pt>
                <c:pt idx="7057">
                  <c:v>41409.900694444441</c:v>
                </c:pt>
                <c:pt idx="7058">
                  <c:v>41409.901388888888</c:v>
                </c:pt>
                <c:pt idx="7059">
                  <c:v>41409.902083333334</c:v>
                </c:pt>
                <c:pt idx="7060">
                  <c:v>41409.902777777781</c:v>
                </c:pt>
                <c:pt idx="7061">
                  <c:v>41409.90347222222</c:v>
                </c:pt>
                <c:pt idx="7062">
                  <c:v>41409.904166666667</c:v>
                </c:pt>
                <c:pt idx="7063">
                  <c:v>41409.904861111114</c:v>
                </c:pt>
                <c:pt idx="7064">
                  <c:v>41409.905555555553</c:v>
                </c:pt>
                <c:pt idx="7065">
                  <c:v>41409.90625</c:v>
                </c:pt>
                <c:pt idx="7066">
                  <c:v>41409.906944444447</c:v>
                </c:pt>
                <c:pt idx="7067">
                  <c:v>41409.907638888886</c:v>
                </c:pt>
                <c:pt idx="7068">
                  <c:v>41409.908333333333</c:v>
                </c:pt>
                <c:pt idx="7069">
                  <c:v>41409.90902777778</c:v>
                </c:pt>
                <c:pt idx="7070">
                  <c:v>41409.909722222219</c:v>
                </c:pt>
                <c:pt idx="7071">
                  <c:v>41409.910416666666</c:v>
                </c:pt>
                <c:pt idx="7072">
                  <c:v>41409.911111111112</c:v>
                </c:pt>
                <c:pt idx="7073">
                  <c:v>41409.911805555559</c:v>
                </c:pt>
                <c:pt idx="7074">
                  <c:v>41409.912499999999</c:v>
                </c:pt>
                <c:pt idx="7075">
                  <c:v>41409.913194444445</c:v>
                </c:pt>
                <c:pt idx="7076">
                  <c:v>41409.913888888892</c:v>
                </c:pt>
                <c:pt idx="7077">
                  <c:v>41409.914583333331</c:v>
                </c:pt>
                <c:pt idx="7078">
                  <c:v>41409.915277777778</c:v>
                </c:pt>
                <c:pt idx="7079">
                  <c:v>41409.915972222225</c:v>
                </c:pt>
                <c:pt idx="7080">
                  <c:v>41409.916666666664</c:v>
                </c:pt>
                <c:pt idx="7081">
                  <c:v>41409.917361111111</c:v>
                </c:pt>
                <c:pt idx="7082">
                  <c:v>41409.918055555558</c:v>
                </c:pt>
                <c:pt idx="7083">
                  <c:v>41409.918749999997</c:v>
                </c:pt>
                <c:pt idx="7084">
                  <c:v>41409.919444444444</c:v>
                </c:pt>
                <c:pt idx="7085">
                  <c:v>41409.920138888891</c:v>
                </c:pt>
                <c:pt idx="7086">
                  <c:v>41409.92083333333</c:v>
                </c:pt>
                <c:pt idx="7087">
                  <c:v>41409.921527777777</c:v>
                </c:pt>
                <c:pt idx="7088">
                  <c:v>41409.922222222223</c:v>
                </c:pt>
                <c:pt idx="7089">
                  <c:v>41409.92291666667</c:v>
                </c:pt>
                <c:pt idx="7090">
                  <c:v>41409.923611111109</c:v>
                </c:pt>
                <c:pt idx="7091">
                  <c:v>41409.924305555556</c:v>
                </c:pt>
                <c:pt idx="7092">
                  <c:v>41409.925000000003</c:v>
                </c:pt>
                <c:pt idx="7093">
                  <c:v>41409.925694444442</c:v>
                </c:pt>
                <c:pt idx="7094">
                  <c:v>41409.926388888889</c:v>
                </c:pt>
                <c:pt idx="7095">
                  <c:v>41409.927083333336</c:v>
                </c:pt>
                <c:pt idx="7096">
                  <c:v>41409.927777777775</c:v>
                </c:pt>
                <c:pt idx="7097">
                  <c:v>41409.928472222222</c:v>
                </c:pt>
                <c:pt idx="7098">
                  <c:v>41409.929166666669</c:v>
                </c:pt>
                <c:pt idx="7099">
                  <c:v>41409.929861111108</c:v>
                </c:pt>
                <c:pt idx="7100">
                  <c:v>41409.930555555555</c:v>
                </c:pt>
                <c:pt idx="7101">
                  <c:v>41409.931250000001</c:v>
                </c:pt>
                <c:pt idx="7102">
                  <c:v>41409.931944444441</c:v>
                </c:pt>
                <c:pt idx="7103">
                  <c:v>41409.932638888888</c:v>
                </c:pt>
                <c:pt idx="7104">
                  <c:v>41409.933333333334</c:v>
                </c:pt>
                <c:pt idx="7105">
                  <c:v>41409.934027777781</c:v>
                </c:pt>
                <c:pt idx="7106">
                  <c:v>41409.93472222222</c:v>
                </c:pt>
                <c:pt idx="7107">
                  <c:v>41409.935416666667</c:v>
                </c:pt>
                <c:pt idx="7108">
                  <c:v>41409.936111111114</c:v>
                </c:pt>
                <c:pt idx="7109">
                  <c:v>41409.936805555553</c:v>
                </c:pt>
                <c:pt idx="7110">
                  <c:v>41409.9375</c:v>
                </c:pt>
                <c:pt idx="7111">
                  <c:v>41409.938194444447</c:v>
                </c:pt>
                <c:pt idx="7112">
                  <c:v>41409.938888888886</c:v>
                </c:pt>
                <c:pt idx="7113">
                  <c:v>41409.939583333333</c:v>
                </c:pt>
                <c:pt idx="7114">
                  <c:v>41409.94027777778</c:v>
                </c:pt>
                <c:pt idx="7115">
                  <c:v>41409.940972222219</c:v>
                </c:pt>
                <c:pt idx="7116">
                  <c:v>41409.941666666666</c:v>
                </c:pt>
                <c:pt idx="7117">
                  <c:v>41409.942361111112</c:v>
                </c:pt>
                <c:pt idx="7118">
                  <c:v>41409.943055555559</c:v>
                </c:pt>
                <c:pt idx="7119">
                  <c:v>41409.943749999999</c:v>
                </c:pt>
                <c:pt idx="7120">
                  <c:v>41409.944444444445</c:v>
                </c:pt>
                <c:pt idx="7121">
                  <c:v>41409.945138888892</c:v>
                </c:pt>
                <c:pt idx="7122">
                  <c:v>41409.945833333331</c:v>
                </c:pt>
                <c:pt idx="7123">
                  <c:v>41409.946527777778</c:v>
                </c:pt>
                <c:pt idx="7124">
                  <c:v>41409.947222222225</c:v>
                </c:pt>
                <c:pt idx="7125">
                  <c:v>41409.947916666664</c:v>
                </c:pt>
                <c:pt idx="7126">
                  <c:v>41409.948611111111</c:v>
                </c:pt>
                <c:pt idx="7127">
                  <c:v>41409.949305555558</c:v>
                </c:pt>
                <c:pt idx="7128">
                  <c:v>41409.949999999997</c:v>
                </c:pt>
                <c:pt idx="7129">
                  <c:v>41409.950694444444</c:v>
                </c:pt>
                <c:pt idx="7130">
                  <c:v>41409.951388888891</c:v>
                </c:pt>
                <c:pt idx="7131">
                  <c:v>41409.95208333333</c:v>
                </c:pt>
                <c:pt idx="7132">
                  <c:v>41409.952777777777</c:v>
                </c:pt>
                <c:pt idx="7133">
                  <c:v>41409.953472222223</c:v>
                </c:pt>
                <c:pt idx="7134">
                  <c:v>41409.95416666667</c:v>
                </c:pt>
                <c:pt idx="7135">
                  <c:v>41409.954861111109</c:v>
                </c:pt>
                <c:pt idx="7136">
                  <c:v>41409.955555555556</c:v>
                </c:pt>
                <c:pt idx="7137">
                  <c:v>41409.956250000003</c:v>
                </c:pt>
                <c:pt idx="7138">
                  <c:v>41409.956944444442</c:v>
                </c:pt>
                <c:pt idx="7139">
                  <c:v>41409.957638888889</c:v>
                </c:pt>
                <c:pt idx="7140">
                  <c:v>41409.958333333336</c:v>
                </c:pt>
                <c:pt idx="7141">
                  <c:v>41409.959027777775</c:v>
                </c:pt>
                <c:pt idx="7142">
                  <c:v>41409.959722222222</c:v>
                </c:pt>
                <c:pt idx="7143">
                  <c:v>41409.960416666669</c:v>
                </c:pt>
                <c:pt idx="7144">
                  <c:v>41409.961111111108</c:v>
                </c:pt>
                <c:pt idx="7145">
                  <c:v>41409.961805555555</c:v>
                </c:pt>
                <c:pt idx="7146">
                  <c:v>41409.962500000001</c:v>
                </c:pt>
                <c:pt idx="7147">
                  <c:v>41409.963194444441</c:v>
                </c:pt>
                <c:pt idx="7148">
                  <c:v>41409.963888888888</c:v>
                </c:pt>
                <c:pt idx="7149">
                  <c:v>41409.964583333334</c:v>
                </c:pt>
                <c:pt idx="7150">
                  <c:v>41409.965277777781</c:v>
                </c:pt>
                <c:pt idx="7151">
                  <c:v>41409.96597222222</c:v>
                </c:pt>
                <c:pt idx="7152">
                  <c:v>41409.966666666667</c:v>
                </c:pt>
                <c:pt idx="7153">
                  <c:v>41409.967361111114</c:v>
                </c:pt>
                <c:pt idx="7154">
                  <c:v>41409.968055555553</c:v>
                </c:pt>
                <c:pt idx="7155">
                  <c:v>41409.96875</c:v>
                </c:pt>
                <c:pt idx="7156">
                  <c:v>41409.969444444447</c:v>
                </c:pt>
                <c:pt idx="7157">
                  <c:v>41409.970138888886</c:v>
                </c:pt>
                <c:pt idx="7158">
                  <c:v>41409.970833333333</c:v>
                </c:pt>
                <c:pt idx="7159">
                  <c:v>41409.97152777778</c:v>
                </c:pt>
                <c:pt idx="7160">
                  <c:v>41409.972222222219</c:v>
                </c:pt>
                <c:pt idx="7161">
                  <c:v>41409.972916666666</c:v>
                </c:pt>
                <c:pt idx="7162">
                  <c:v>41409.973611111112</c:v>
                </c:pt>
                <c:pt idx="7163">
                  <c:v>41409.974305555559</c:v>
                </c:pt>
                <c:pt idx="7164">
                  <c:v>41409.974999999999</c:v>
                </c:pt>
                <c:pt idx="7165">
                  <c:v>41409.975694444445</c:v>
                </c:pt>
                <c:pt idx="7166">
                  <c:v>41409.976388888892</c:v>
                </c:pt>
                <c:pt idx="7167">
                  <c:v>41409.977083333331</c:v>
                </c:pt>
                <c:pt idx="7168">
                  <c:v>41409.977777777778</c:v>
                </c:pt>
                <c:pt idx="7169">
                  <c:v>41409.978472222225</c:v>
                </c:pt>
                <c:pt idx="7170">
                  <c:v>41409.979166666664</c:v>
                </c:pt>
                <c:pt idx="7171">
                  <c:v>41409.979861111111</c:v>
                </c:pt>
                <c:pt idx="7172">
                  <c:v>41409.980555555558</c:v>
                </c:pt>
                <c:pt idx="7173">
                  <c:v>41409.981249999997</c:v>
                </c:pt>
                <c:pt idx="7174">
                  <c:v>41409.981944444444</c:v>
                </c:pt>
                <c:pt idx="7175">
                  <c:v>41409.982638888891</c:v>
                </c:pt>
                <c:pt idx="7176">
                  <c:v>41409.98333333333</c:v>
                </c:pt>
                <c:pt idx="7177">
                  <c:v>41409.984027777777</c:v>
                </c:pt>
                <c:pt idx="7178">
                  <c:v>41409.984722222223</c:v>
                </c:pt>
                <c:pt idx="7179">
                  <c:v>41409.98541666667</c:v>
                </c:pt>
                <c:pt idx="7180">
                  <c:v>41409.986111111109</c:v>
                </c:pt>
                <c:pt idx="7181">
                  <c:v>41409.986805555556</c:v>
                </c:pt>
                <c:pt idx="7182">
                  <c:v>41409.987500000003</c:v>
                </c:pt>
                <c:pt idx="7183">
                  <c:v>41409.988194444442</c:v>
                </c:pt>
                <c:pt idx="7184">
                  <c:v>41409.988888888889</c:v>
                </c:pt>
                <c:pt idx="7185">
                  <c:v>41409.989583333336</c:v>
                </c:pt>
                <c:pt idx="7186">
                  <c:v>41409.990277777775</c:v>
                </c:pt>
                <c:pt idx="7187">
                  <c:v>41409.990972222222</c:v>
                </c:pt>
                <c:pt idx="7188">
                  <c:v>41409.991666666669</c:v>
                </c:pt>
                <c:pt idx="7189">
                  <c:v>41409.992361111108</c:v>
                </c:pt>
                <c:pt idx="7190">
                  <c:v>41409.993055555555</c:v>
                </c:pt>
                <c:pt idx="7191">
                  <c:v>41409.993750000001</c:v>
                </c:pt>
                <c:pt idx="7192">
                  <c:v>41409.994444444441</c:v>
                </c:pt>
                <c:pt idx="7193">
                  <c:v>41409.995138888888</c:v>
                </c:pt>
                <c:pt idx="7194">
                  <c:v>41409.995833333334</c:v>
                </c:pt>
                <c:pt idx="7195">
                  <c:v>41409.996527777781</c:v>
                </c:pt>
                <c:pt idx="7196">
                  <c:v>41409.99722222222</c:v>
                </c:pt>
                <c:pt idx="7197">
                  <c:v>41409.997916666667</c:v>
                </c:pt>
                <c:pt idx="7198">
                  <c:v>41409.998611111114</c:v>
                </c:pt>
                <c:pt idx="7199">
                  <c:v>41409.999305555553</c:v>
                </c:pt>
                <c:pt idx="7200">
                  <c:v>41410</c:v>
                </c:pt>
                <c:pt idx="7201">
                  <c:v>41410.000694444447</c:v>
                </c:pt>
                <c:pt idx="7202">
                  <c:v>41410.001388888886</c:v>
                </c:pt>
                <c:pt idx="7203">
                  <c:v>41410.002083333333</c:v>
                </c:pt>
                <c:pt idx="7204">
                  <c:v>41410.00277777778</c:v>
                </c:pt>
                <c:pt idx="7205">
                  <c:v>41410.003472222219</c:v>
                </c:pt>
                <c:pt idx="7206">
                  <c:v>41410.004166666666</c:v>
                </c:pt>
                <c:pt idx="7207">
                  <c:v>41410.004861111112</c:v>
                </c:pt>
                <c:pt idx="7208">
                  <c:v>41410.005555555559</c:v>
                </c:pt>
                <c:pt idx="7209">
                  <c:v>41410.006249999999</c:v>
                </c:pt>
                <c:pt idx="7210">
                  <c:v>41410.006944444445</c:v>
                </c:pt>
                <c:pt idx="7211">
                  <c:v>41410.007638888892</c:v>
                </c:pt>
                <c:pt idx="7212">
                  <c:v>41410.008333333331</c:v>
                </c:pt>
                <c:pt idx="7213">
                  <c:v>41410.009027777778</c:v>
                </c:pt>
                <c:pt idx="7214">
                  <c:v>41410.009722222225</c:v>
                </c:pt>
                <c:pt idx="7215">
                  <c:v>41410.010416666664</c:v>
                </c:pt>
                <c:pt idx="7216">
                  <c:v>41410.011111111111</c:v>
                </c:pt>
                <c:pt idx="7217">
                  <c:v>41410.011805555558</c:v>
                </c:pt>
                <c:pt idx="7218">
                  <c:v>41410.012499999997</c:v>
                </c:pt>
                <c:pt idx="7219">
                  <c:v>41410.013194444444</c:v>
                </c:pt>
                <c:pt idx="7220">
                  <c:v>41410.013888888891</c:v>
                </c:pt>
                <c:pt idx="7221">
                  <c:v>41410.01458333333</c:v>
                </c:pt>
                <c:pt idx="7222">
                  <c:v>41410.015277777777</c:v>
                </c:pt>
                <c:pt idx="7223">
                  <c:v>41410.015972222223</c:v>
                </c:pt>
                <c:pt idx="7224">
                  <c:v>41410.01666666667</c:v>
                </c:pt>
                <c:pt idx="7225">
                  <c:v>41410.017361111109</c:v>
                </c:pt>
                <c:pt idx="7226">
                  <c:v>41410.018055555556</c:v>
                </c:pt>
                <c:pt idx="7227">
                  <c:v>41410.018750000003</c:v>
                </c:pt>
                <c:pt idx="7228">
                  <c:v>41410.019444444442</c:v>
                </c:pt>
                <c:pt idx="7229">
                  <c:v>41410.020138888889</c:v>
                </c:pt>
                <c:pt idx="7230">
                  <c:v>41410.020833333336</c:v>
                </c:pt>
                <c:pt idx="7231">
                  <c:v>41410.021527777775</c:v>
                </c:pt>
                <c:pt idx="7232">
                  <c:v>41410.022222222222</c:v>
                </c:pt>
                <c:pt idx="7233">
                  <c:v>41410.022916666669</c:v>
                </c:pt>
                <c:pt idx="7234">
                  <c:v>41410.023611111108</c:v>
                </c:pt>
                <c:pt idx="7235">
                  <c:v>41410.024305555555</c:v>
                </c:pt>
                <c:pt idx="7236">
                  <c:v>41410.025000000001</c:v>
                </c:pt>
                <c:pt idx="7237">
                  <c:v>41410.025694444441</c:v>
                </c:pt>
                <c:pt idx="7238">
                  <c:v>41410.026388888888</c:v>
                </c:pt>
                <c:pt idx="7239">
                  <c:v>41410.027083333334</c:v>
                </c:pt>
                <c:pt idx="7240">
                  <c:v>41410.027777777781</c:v>
                </c:pt>
                <c:pt idx="7241">
                  <c:v>41410.02847222222</c:v>
                </c:pt>
                <c:pt idx="7242">
                  <c:v>41410.029166666667</c:v>
                </c:pt>
                <c:pt idx="7243">
                  <c:v>41410.029861111114</c:v>
                </c:pt>
                <c:pt idx="7244">
                  <c:v>41410.030555555553</c:v>
                </c:pt>
                <c:pt idx="7245">
                  <c:v>41410.03125</c:v>
                </c:pt>
                <c:pt idx="7246">
                  <c:v>41410.031944444447</c:v>
                </c:pt>
                <c:pt idx="7247">
                  <c:v>41410.032638888886</c:v>
                </c:pt>
                <c:pt idx="7248">
                  <c:v>41410.033333333333</c:v>
                </c:pt>
                <c:pt idx="7249">
                  <c:v>41410.03402777778</c:v>
                </c:pt>
                <c:pt idx="7250">
                  <c:v>41410.034722222219</c:v>
                </c:pt>
                <c:pt idx="7251">
                  <c:v>41410.035416666666</c:v>
                </c:pt>
                <c:pt idx="7252">
                  <c:v>41410.036111111112</c:v>
                </c:pt>
                <c:pt idx="7253">
                  <c:v>41410.036805555559</c:v>
                </c:pt>
                <c:pt idx="7254">
                  <c:v>41410.037499999999</c:v>
                </c:pt>
                <c:pt idx="7255">
                  <c:v>41410.038194444445</c:v>
                </c:pt>
                <c:pt idx="7256">
                  <c:v>41410.038888888892</c:v>
                </c:pt>
                <c:pt idx="7257">
                  <c:v>41410.039583333331</c:v>
                </c:pt>
                <c:pt idx="7258">
                  <c:v>41410.040277777778</c:v>
                </c:pt>
                <c:pt idx="7259">
                  <c:v>41410.040972222225</c:v>
                </c:pt>
                <c:pt idx="7260">
                  <c:v>41410.041666666664</c:v>
                </c:pt>
                <c:pt idx="7261">
                  <c:v>41410.042361111111</c:v>
                </c:pt>
                <c:pt idx="7262">
                  <c:v>41410.043055555558</c:v>
                </c:pt>
                <c:pt idx="7263">
                  <c:v>41410.043749999997</c:v>
                </c:pt>
                <c:pt idx="7264">
                  <c:v>41410.044444444444</c:v>
                </c:pt>
                <c:pt idx="7265">
                  <c:v>41410.045138888891</c:v>
                </c:pt>
                <c:pt idx="7266">
                  <c:v>41410.04583333333</c:v>
                </c:pt>
                <c:pt idx="7267">
                  <c:v>41410.046527777777</c:v>
                </c:pt>
                <c:pt idx="7268">
                  <c:v>41410.047222222223</c:v>
                </c:pt>
                <c:pt idx="7269">
                  <c:v>41410.04791666667</c:v>
                </c:pt>
                <c:pt idx="7270">
                  <c:v>41410.048611111109</c:v>
                </c:pt>
                <c:pt idx="7271">
                  <c:v>41410.049305555556</c:v>
                </c:pt>
                <c:pt idx="7272">
                  <c:v>41410.050000000003</c:v>
                </c:pt>
                <c:pt idx="7273">
                  <c:v>41410.050694444442</c:v>
                </c:pt>
                <c:pt idx="7274">
                  <c:v>41410.051388888889</c:v>
                </c:pt>
                <c:pt idx="7275">
                  <c:v>41410.052083333336</c:v>
                </c:pt>
                <c:pt idx="7276">
                  <c:v>41410.052777777775</c:v>
                </c:pt>
                <c:pt idx="7277">
                  <c:v>41410.053472222222</c:v>
                </c:pt>
                <c:pt idx="7278">
                  <c:v>41410.054166666669</c:v>
                </c:pt>
                <c:pt idx="7279">
                  <c:v>41410.054861111108</c:v>
                </c:pt>
                <c:pt idx="7280">
                  <c:v>41410.055555555555</c:v>
                </c:pt>
                <c:pt idx="7281">
                  <c:v>41410.056250000001</c:v>
                </c:pt>
                <c:pt idx="7282">
                  <c:v>41410.056944444441</c:v>
                </c:pt>
                <c:pt idx="7283">
                  <c:v>41410.057638888888</c:v>
                </c:pt>
                <c:pt idx="7284">
                  <c:v>41410.058333333334</c:v>
                </c:pt>
                <c:pt idx="7285">
                  <c:v>41410.059027777781</c:v>
                </c:pt>
                <c:pt idx="7286">
                  <c:v>41410.05972222222</c:v>
                </c:pt>
                <c:pt idx="7287">
                  <c:v>41410.060416666667</c:v>
                </c:pt>
                <c:pt idx="7288">
                  <c:v>41410.061111111114</c:v>
                </c:pt>
                <c:pt idx="7289">
                  <c:v>41410.061805555553</c:v>
                </c:pt>
                <c:pt idx="7290">
                  <c:v>41410.0625</c:v>
                </c:pt>
                <c:pt idx="7291">
                  <c:v>41410.063194444447</c:v>
                </c:pt>
                <c:pt idx="7292">
                  <c:v>41410.063888888886</c:v>
                </c:pt>
                <c:pt idx="7293">
                  <c:v>41410.064583333333</c:v>
                </c:pt>
                <c:pt idx="7294">
                  <c:v>41410.06527777778</c:v>
                </c:pt>
                <c:pt idx="7295">
                  <c:v>41410.065972222219</c:v>
                </c:pt>
                <c:pt idx="7296">
                  <c:v>41410.066666666666</c:v>
                </c:pt>
                <c:pt idx="7297">
                  <c:v>41410.067361111112</c:v>
                </c:pt>
                <c:pt idx="7298">
                  <c:v>41410.068055555559</c:v>
                </c:pt>
                <c:pt idx="7299">
                  <c:v>41410.068749999999</c:v>
                </c:pt>
                <c:pt idx="7300">
                  <c:v>41410.069444444445</c:v>
                </c:pt>
                <c:pt idx="7301">
                  <c:v>41410.070138888892</c:v>
                </c:pt>
                <c:pt idx="7302">
                  <c:v>41410.070833333331</c:v>
                </c:pt>
                <c:pt idx="7303">
                  <c:v>41410.071527777778</c:v>
                </c:pt>
                <c:pt idx="7304">
                  <c:v>41410.072222222225</c:v>
                </c:pt>
                <c:pt idx="7305">
                  <c:v>41410.072916666664</c:v>
                </c:pt>
                <c:pt idx="7306">
                  <c:v>41410.073611111111</c:v>
                </c:pt>
                <c:pt idx="7307">
                  <c:v>41410.074305555558</c:v>
                </c:pt>
                <c:pt idx="7308">
                  <c:v>41410.074999999997</c:v>
                </c:pt>
                <c:pt idx="7309">
                  <c:v>41410.075694444444</c:v>
                </c:pt>
                <c:pt idx="7310">
                  <c:v>41410.076388888891</c:v>
                </c:pt>
                <c:pt idx="7311">
                  <c:v>41410.07708333333</c:v>
                </c:pt>
                <c:pt idx="7312">
                  <c:v>41410.077777777777</c:v>
                </c:pt>
                <c:pt idx="7313">
                  <c:v>41410.078472222223</c:v>
                </c:pt>
                <c:pt idx="7314">
                  <c:v>41410.07916666667</c:v>
                </c:pt>
                <c:pt idx="7315">
                  <c:v>41410.079861111109</c:v>
                </c:pt>
                <c:pt idx="7316">
                  <c:v>41410.080555555556</c:v>
                </c:pt>
                <c:pt idx="7317">
                  <c:v>41410.081250000003</c:v>
                </c:pt>
                <c:pt idx="7318">
                  <c:v>41410.081944444442</c:v>
                </c:pt>
                <c:pt idx="7319">
                  <c:v>41410.082638888889</c:v>
                </c:pt>
                <c:pt idx="7320">
                  <c:v>41410.083333333336</c:v>
                </c:pt>
                <c:pt idx="7321">
                  <c:v>41410.084027777775</c:v>
                </c:pt>
                <c:pt idx="7322">
                  <c:v>41410.084722222222</c:v>
                </c:pt>
                <c:pt idx="7323">
                  <c:v>41410.085416666669</c:v>
                </c:pt>
                <c:pt idx="7324">
                  <c:v>41410.086111111108</c:v>
                </c:pt>
                <c:pt idx="7325">
                  <c:v>41410.086805555555</c:v>
                </c:pt>
                <c:pt idx="7326">
                  <c:v>41410.087500000001</c:v>
                </c:pt>
                <c:pt idx="7327">
                  <c:v>41410.088194444441</c:v>
                </c:pt>
                <c:pt idx="7328">
                  <c:v>41410.088888888888</c:v>
                </c:pt>
                <c:pt idx="7329">
                  <c:v>41410.089583333334</c:v>
                </c:pt>
                <c:pt idx="7330">
                  <c:v>41410.090277777781</c:v>
                </c:pt>
                <c:pt idx="7331">
                  <c:v>41410.09097222222</c:v>
                </c:pt>
                <c:pt idx="7332">
                  <c:v>41410.091666666667</c:v>
                </c:pt>
                <c:pt idx="7333">
                  <c:v>41410.092361111114</c:v>
                </c:pt>
                <c:pt idx="7334">
                  <c:v>41410.093055555553</c:v>
                </c:pt>
                <c:pt idx="7335">
                  <c:v>41410.09375</c:v>
                </c:pt>
                <c:pt idx="7336">
                  <c:v>41410.094444444447</c:v>
                </c:pt>
                <c:pt idx="7337">
                  <c:v>41410.095138888886</c:v>
                </c:pt>
                <c:pt idx="7338">
                  <c:v>41410.095833333333</c:v>
                </c:pt>
                <c:pt idx="7339">
                  <c:v>41410.09652777778</c:v>
                </c:pt>
                <c:pt idx="7340">
                  <c:v>41410.097222222219</c:v>
                </c:pt>
                <c:pt idx="7341">
                  <c:v>41410.097916666666</c:v>
                </c:pt>
                <c:pt idx="7342">
                  <c:v>41410.098611111112</c:v>
                </c:pt>
                <c:pt idx="7343">
                  <c:v>41410.099305555559</c:v>
                </c:pt>
                <c:pt idx="7344">
                  <c:v>41410.1</c:v>
                </c:pt>
                <c:pt idx="7345">
                  <c:v>41410.100694444445</c:v>
                </c:pt>
                <c:pt idx="7346">
                  <c:v>41410.101388888892</c:v>
                </c:pt>
                <c:pt idx="7347">
                  <c:v>41410.102083333331</c:v>
                </c:pt>
                <c:pt idx="7348">
                  <c:v>41410.102777777778</c:v>
                </c:pt>
                <c:pt idx="7349">
                  <c:v>41410.103472222225</c:v>
                </c:pt>
                <c:pt idx="7350">
                  <c:v>41410.104166666664</c:v>
                </c:pt>
                <c:pt idx="7351">
                  <c:v>41410.104861111111</c:v>
                </c:pt>
                <c:pt idx="7352">
                  <c:v>41410.105555555558</c:v>
                </c:pt>
                <c:pt idx="7353">
                  <c:v>41410.106249999997</c:v>
                </c:pt>
                <c:pt idx="7354">
                  <c:v>41410.106944444444</c:v>
                </c:pt>
                <c:pt idx="7355">
                  <c:v>41410.107638888891</c:v>
                </c:pt>
                <c:pt idx="7356">
                  <c:v>41410.10833333333</c:v>
                </c:pt>
                <c:pt idx="7357">
                  <c:v>41410.109027777777</c:v>
                </c:pt>
                <c:pt idx="7358">
                  <c:v>41410.109722222223</c:v>
                </c:pt>
                <c:pt idx="7359">
                  <c:v>41410.11041666667</c:v>
                </c:pt>
                <c:pt idx="7360">
                  <c:v>41410.111111111109</c:v>
                </c:pt>
                <c:pt idx="7361">
                  <c:v>41410.111805555556</c:v>
                </c:pt>
                <c:pt idx="7362">
                  <c:v>41410.112500000003</c:v>
                </c:pt>
                <c:pt idx="7363">
                  <c:v>41410.113194444442</c:v>
                </c:pt>
                <c:pt idx="7364">
                  <c:v>41410.113888888889</c:v>
                </c:pt>
                <c:pt idx="7365">
                  <c:v>41410.114583333336</c:v>
                </c:pt>
                <c:pt idx="7366">
                  <c:v>41410.115277777775</c:v>
                </c:pt>
                <c:pt idx="7367">
                  <c:v>41410.115972222222</c:v>
                </c:pt>
                <c:pt idx="7368">
                  <c:v>41410.116666666669</c:v>
                </c:pt>
                <c:pt idx="7369">
                  <c:v>41410.117361111108</c:v>
                </c:pt>
                <c:pt idx="7370">
                  <c:v>41410.118055555555</c:v>
                </c:pt>
                <c:pt idx="7371">
                  <c:v>41410.118750000001</c:v>
                </c:pt>
                <c:pt idx="7372">
                  <c:v>41410.119444444441</c:v>
                </c:pt>
                <c:pt idx="7373">
                  <c:v>41410.120138888888</c:v>
                </c:pt>
                <c:pt idx="7374">
                  <c:v>41410.120833333334</c:v>
                </c:pt>
                <c:pt idx="7375">
                  <c:v>41410.121527777781</c:v>
                </c:pt>
                <c:pt idx="7376">
                  <c:v>41410.12222222222</c:v>
                </c:pt>
                <c:pt idx="7377">
                  <c:v>41410.122916666667</c:v>
                </c:pt>
                <c:pt idx="7378">
                  <c:v>41410.123611111114</c:v>
                </c:pt>
                <c:pt idx="7379">
                  <c:v>41410.124305555553</c:v>
                </c:pt>
                <c:pt idx="7380">
                  <c:v>41410.125</c:v>
                </c:pt>
                <c:pt idx="7381">
                  <c:v>41410.125694444447</c:v>
                </c:pt>
                <c:pt idx="7382">
                  <c:v>41410.126388888886</c:v>
                </c:pt>
                <c:pt idx="7383">
                  <c:v>41410.127083333333</c:v>
                </c:pt>
                <c:pt idx="7384">
                  <c:v>41410.12777777778</c:v>
                </c:pt>
                <c:pt idx="7385">
                  <c:v>41410.128472222219</c:v>
                </c:pt>
                <c:pt idx="7386">
                  <c:v>41410.129166666666</c:v>
                </c:pt>
                <c:pt idx="7387">
                  <c:v>41410.129861111112</c:v>
                </c:pt>
                <c:pt idx="7388">
                  <c:v>41410.130555555559</c:v>
                </c:pt>
                <c:pt idx="7389">
                  <c:v>41410.131249999999</c:v>
                </c:pt>
                <c:pt idx="7390">
                  <c:v>41410.131944444445</c:v>
                </c:pt>
                <c:pt idx="7391">
                  <c:v>41410.132638888892</c:v>
                </c:pt>
                <c:pt idx="7392">
                  <c:v>41410.133333333331</c:v>
                </c:pt>
                <c:pt idx="7393">
                  <c:v>41410.134027777778</c:v>
                </c:pt>
                <c:pt idx="7394">
                  <c:v>41410.134722222225</c:v>
                </c:pt>
                <c:pt idx="7395">
                  <c:v>41410.135416666664</c:v>
                </c:pt>
                <c:pt idx="7396">
                  <c:v>41410.136111111111</c:v>
                </c:pt>
                <c:pt idx="7397">
                  <c:v>41410.136805555558</c:v>
                </c:pt>
                <c:pt idx="7398">
                  <c:v>41410.137499999997</c:v>
                </c:pt>
                <c:pt idx="7399">
                  <c:v>41410.138194444444</c:v>
                </c:pt>
                <c:pt idx="7400">
                  <c:v>41410.138888888891</c:v>
                </c:pt>
                <c:pt idx="7401">
                  <c:v>41410.13958333333</c:v>
                </c:pt>
                <c:pt idx="7402">
                  <c:v>41410.140277777777</c:v>
                </c:pt>
                <c:pt idx="7403">
                  <c:v>41410.140972222223</c:v>
                </c:pt>
                <c:pt idx="7404">
                  <c:v>41410.14166666667</c:v>
                </c:pt>
                <c:pt idx="7405">
                  <c:v>41410.142361111109</c:v>
                </c:pt>
                <c:pt idx="7406">
                  <c:v>41410.143055555556</c:v>
                </c:pt>
                <c:pt idx="7407">
                  <c:v>41410.143750000003</c:v>
                </c:pt>
                <c:pt idx="7408">
                  <c:v>41410.144444444442</c:v>
                </c:pt>
                <c:pt idx="7409">
                  <c:v>41410.145138888889</c:v>
                </c:pt>
                <c:pt idx="7410">
                  <c:v>41410.145833333336</c:v>
                </c:pt>
                <c:pt idx="7411">
                  <c:v>41410.146527777775</c:v>
                </c:pt>
                <c:pt idx="7412">
                  <c:v>41410.147222222222</c:v>
                </c:pt>
                <c:pt idx="7413">
                  <c:v>41410.147916666669</c:v>
                </c:pt>
                <c:pt idx="7414">
                  <c:v>41410.148611111108</c:v>
                </c:pt>
                <c:pt idx="7415">
                  <c:v>41410.149305555555</c:v>
                </c:pt>
                <c:pt idx="7416">
                  <c:v>41410.15</c:v>
                </c:pt>
                <c:pt idx="7417">
                  <c:v>41410.150694444441</c:v>
                </c:pt>
                <c:pt idx="7418">
                  <c:v>41410.151388888888</c:v>
                </c:pt>
                <c:pt idx="7419">
                  <c:v>41410.152083333334</c:v>
                </c:pt>
                <c:pt idx="7420">
                  <c:v>41410.152777777781</c:v>
                </c:pt>
                <c:pt idx="7421">
                  <c:v>41410.15347222222</c:v>
                </c:pt>
                <c:pt idx="7422">
                  <c:v>41410.154166666667</c:v>
                </c:pt>
                <c:pt idx="7423">
                  <c:v>41410.154861111114</c:v>
                </c:pt>
                <c:pt idx="7424">
                  <c:v>41410.155555555553</c:v>
                </c:pt>
                <c:pt idx="7425">
                  <c:v>41410.15625</c:v>
                </c:pt>
                <c:pt idx="7426">
                  <c:v>41410.156944444447</c:v>
                </c:pt>
                <c:pt idx="7427">
                  <c:v>41410.157638888886</c:v>
                </c:pt>
                <c:pt idx="7428">
                  <c:v>41410.158333333333</c:v>
                </c:pt>
                <c:pt idx="7429">
                  <c:v>41410.15902777778</c:v>
                </c:pt>
                <c:pt idx="7430">
                  <c:v>41410.159722222219</c:v>
                </c:pt>
                <c:pt idx="7431">
                  <c:v>41410.160416666666</c:v>
                </c:pt>
                <c:pt idx="7432">
                  <c:v>41410.161111111112</c:v>
                </c:pt>
                <c:pt idx="7433">
                  <c:v>41410.161805555559</c:v>
                </c:pt>
                <c:pt idx="7434">
                  <c:v>41410.162499999999</c:v>
                </c:pt>
                <c:pt idx="7435">
                  <c:v>41410.163194444445</c:v>
                </c:pt>
                <c:pt idx="7436">
                  <c:v>41410.163888888892</c:v>
                </c:pt>
                <c:pt idx="7437">
                  <c:v>41410.164583333331</c:v>
                </c:pt>
                <c:pt idx="7438">
                  <c:v>41410.165277777778</c:v>
                </c:pt>
                <c:pt idx="7439">
                  <c:v>41410.165972222225</c:v>
                </c:pt>
                <c:pt idx="7440">
                  <c:v>41410.166666666664</c:v>
                </c:pt>
                <c:pt idx="7441">
                  <c:v>41410.167361111111</c:v>
                </c:pt>
                <c:pt idx="7442">
                  <c:v>41410.168055555558</c:v>
                </c:pt>
                <c:pt idx="7443">
                  <c:v>41410.168749999997</c:v>
                </c:pt>
                <c:pt idx="7444">
                  <c:v>41410.169444444444</c:v>
                </c:pt>
                <c:pt idx="7445">
                  <c:v>41410.170138888891</c:v>
                </c:pt>
                <c:pt idx="7446">
                  <c:v>41410.17083333333</c:v>
                </c:pt>
                <c:pt idx="7447">
                  <c:v>41410.171527777777</c:v>
                </c:pt>
                <c:pt idx="7448">
                  <c:v>41410.172222222223</c:v>
                </c:pt>
                <c:pt idx="7449">
                  <c:v>41410.17291666667</c:v>
                </c:pt>
                <c:pt idx="7450">
                  <c:v>41410.173611111109</c:v>
                </c:pt>
                <c:pt idx="7451">
                  <c:v>41410.174305555556</c:v>
                </c:pt>
                <c:pt idx="7452">
                  <c:v>41410.175000000003</c:v>
                </c:pt>
                <c:pt idx="7453">
                  <c:v>41410.175694444442</c:v>
                </c:pt>
                <c:pt idx="7454">
                  <c:v>41410.176388888889</c:v>
                </c:pt>
                <c:pt idx="7455">
                  <c:v>41410.177083333336</c:v>
                </c:pt>
                <c:pt idx="7456">
                  <c:v>41410.177777777775</c:v>
                </c:pt>
                <c:pt idx="7457">
                  <c:v>41410.178472222222</c:v>
                </c:pt>
                <c:pt idx="7458">
                  <c:v>41410.179166666669</c:v>
                </c:pt>
                <c:pt idx="7459">
                  <c:v>41410.179861111108</c:v>
                </c:pt>
                <c:pt idx="7460">
                  <c:v>41410.180555555555</c:v>
                </c:pt>
                <c:pt idx="7461">
                  <c:v>41410.181250000001</c:v>
                </c:pt>
                <c:pt idx="7462">
                  <c:v>41410.181944444441</c:v>
                </c:pt>
                <c:pt idx="7463">
                  <c:v>41410.182638888888</c:v>
                </c:pt>
                <c:pt idx="7464">
                  <c:v>41410.183333333334</c:v>
                </c:pt>
                <c:pt idx="7465">
                  <c:v>41410.184027777781</c:v>
                </c:pt>
                <c:pt idx="7466">
                  <c:v>41410.18472222222</c:v>
                </c:pt>
                <c:pt idx="7467">
                  <c:v>41410.185416666667</c:v>
                </c:pt>
                <c:pt idx="7468">
                  <c:v>41410.186111111114</c:v>
                </c:pt>
                <c:pt idx="7469">
                  <c:v>41410.186805555553</c:v>
                </c:pt>
                <c:pt idx="7470">
                  <c:v>41410.1875</c:v>
                </c:pt>
                <c:pt idx="7471">
                  <c:v>41410.188194444447</c:v>
                </c:pt>
                <c:pt idx="7472">
                  <c:v>41410.188888888886</c:v>
                </c:pt>
                <c:pt idx="7473">
                  <c:v>41410.189583333333</c:v>
                </c:pt>
                <c:pt idx="7474">
                  <c:v>41410.19027777778</c:v>
                </c:pt>
                <c:pt idx="7475">
                  <c:v>41410.190972222219</c:v>
                </c:pt>
                <c:pt idx="7476">
                  <c:v>41410.191666666666</c:v>
                </c:pt>
                <c:pt idx="7477">
                  <c:v>41410.192361111112</c:v>
                </c:pt>
                <c:pt idx="7478">
                  <c:v>41410.193055555559</c:v>
                </c:pt>
                <c:pt idx="7479">
                  <c:v>41410.193749999999</c:v>
                </c:pt>
                <c:pt idx="7480">
                  <c:v>41410.194444444445</c:v>
                </c:pt>
                <c:pt idx="7481">
                  <c:v>41410.195138888892</c:v>
                </c:pt>
                <c:pt idx="7482">
                  <c:v>41410.195833333331</c:v>
                </c:pt>
                <c:pt idx="7483">
                  <c:v>41410.196527777778</c:v>
                </c:pt>
                <c:pt idx="7484">
                  <c:v>41410.197222222225</c:v>
                </c:pt>
                <c:pt idx="7485">
                  <c:v>41410.197916666664</c:v>
                </c:pt>
                <c:pt idx="7486">
                  <c:v>41410.198611111111</c:v>
                </c:pt>
                <c:pt idx="7487">
                  <c:v>41410.199305555558</c:v>
                </c:pt>
                <c:pt idx="7488">
                  <c:v>41410.199999999997</c:v>
                </c:pt>
                <c:pt idx="7489">
                  <c:v>41410.200694444444</c:v>
                </c:pt>
                <c:pt idx="7490">
                  <c:v>41410.201388888891</c:v>
                </c:pt>
                <c:pt idx="7491">
                  <c:v>41410.20208333333</c:v>
                </c:pt>
                <c:pt idx="7492">
                  <c:v>41410.202777777777</c:v>
                </c:pt>
                <c:pt idx="7493">
                  <c:v>41410.203472222223</c:v>
                </c:pt>
                <c:pt idx="7494">
                  <c:v>41410.20416666667</c:v>
                </c:pt>
                <c:pt idx="7495">
                  <c:v>41410.204861111109</c:v>
                </c:pt>
                <c:pt idx="7496">
                  <c:v>41410.205555555556</c:v>
                </c:pt>
                <c:pt idx="7497">
                  <c:v>41410.206250000003</c:v>
                </c:pt>
                <c:pt idx="7498">
                  <c:v>41410.206944444442</c:v>
                </c:pt>
                <c:pt idx="7499">
                  <c:v>41410.207638888889</c:v>
                </c:pt>
                <c:pt idx="7500">
                  <c:v>41410.208333333336</c:v>
                </c:pt>
                <c:pt idx="7501">
                  <c:v>41410.209027777775</c:v>
                </c:pt>
                <c:pt idx="7502">
                  <c:v>41410.209722222222</c:v>
                </c:pt>
                <c:pt idx="7503">
                  <c:v>41410.210416666669</c:v>
                </c:pt>
                <c:pt idx="7504">
                  <c:v>41410.211111111108</c:v>
                </c:pt>
                <c:pt idx="7505">
                  <c:v>41410.211805555555</c:v>
                </c:pt>
                <c:pt idx="7506">
                  <c:v>41410.212500000001</c:v>
                </c:pt>
                <c:pt idx="7507">
                  <c:v>41410.213194444441</c:v>
                </c:pt>
                <c:pt idx="7508">
                  <c:v>41410.213888888888</c:v>
                </c:pt>
                <c:pt idx="7509">
                  <c:v>41410.214583333334</c:v>
                </c:pt>
                <c:pt idx="7510">
                  <c:v>41410.215277777781</c:v>
                </c:pt>
                <c:pt idx="7511">
                  <c:v>41410.21597222222</c:v>
                </c:pt>
                <c:pt idx="7512">
                  <c:v>41410.216666666667</c:v>
                </c:pt>
                <c:pt idx="7513">
                  <c:v>41410.217361111114</c:v>
                </c:pt>
                <c:pt idx="7514">
                  <c:v>41410.218055555553</c:v>
                </c:pt>
                <c:pt idx="7515">
                  <c:v>41410.21875</c:v>
                </c:pt>
                <c:pt idx="7516">
                  <c:v>41410.219444444447</c:v>
                </c:pt>
                <c:pt idx="7517">
                  <c:v>41410.220138888886</c:v>
                </c:pt>
                <c:pt idx="7518">
                  <c:v>41410.220833333333</c:v>
                </c:pt>
                <c:pt idx="7519">
                  <c:v>41410.22152777778</c:v>
                </c:pt>
                <c:pt idx="7520">
                  <c:v>41410.222222222219</c:v>
                </c:pt>
                <c:pt idx="7521">
                  <c:v>41410.222916666666</c:v>
                </c:pt>
                <c:pt idx="7522">
                  <c:v>41410.223611111112</c:v>
                </c:pt>
                <c:pt idx="7523">
                  <c:v>41410.224305555559</c:v>
                </c:pt>
                <c:pt idx="7524">
                  <c:v>41410.224999999999</c:v>
                </c:pt>
                <c:pt idx="7525">
                  <c:v>41410.225694444445</c:v>
                </c:pt>
                <c:pt idx="7526">
                  <c:v>41410.226388888892</c:v>
                </c:pt>
                <c:pt idx="7527">
                  <c:v>41410.227083333331</c:v>
                </c:pt>
                <c:pt idx="7528">
                  <c:v>41410.227777777778</c:v>
                </c:pt>
                <c:pt idx="7529">
                  <c:v>41410.228472222225</c:v>
                </c:pt>
                <c:pt idx="7530">
                  <c:v>41410.229166666664</c:v>
                </c:pt>
                <c:pt idx="7531">
                  <c:v>41410.229861111111</c:v>
                </c:pt>
                <c:pt idx="7532">
                  <c:v>41410.230555555558</c:v>
                </c:pt>
                <c:pt idx="7533">
                  <c:v>41410.231249999997</c:v>
                </c:pt>
                <c:pt idx="7534">
                  <c:v>41410.231944444444</c:v>
                </c:pt>
                <c:pt idx="7535">
                  <c:v>41410.232638888891</c:v>
                </c:pt>
                <c:pt idx="7536">
                  <c:v>41410.23333333333</c:v>
                </c:pt>
                <c:pt idx="7537">
                  <c:v>41410.234027777777</c:v>
                </c:pt>
                <c:pt idx="7538">
                  <c:v>41410.234722222223</c:v>
                </c:pt>
                <c:pt idx="7539">
                  <c:v>41410.23541666667</c:v>
                </c:pt>
                <c:pt idx="7540">
                  <c:v>41410.236111111109</c:v>
                </c:pt>
                <c:pt idx="7541">
                  <c:v>41410.236805555556</c:v>
                </c:pt>
                <c:pt idx="7542">
                  <c:v>41410.237500000003</c:v>
                </c:pt>
                <c:pt idx="7543">
                  <c:v>41410.238194444442</c:v>
                </c:pt>
                <c:pt idx="7544">
                  <c:v>41410.238888888889</c:v>
                </c:pt>
                <c:pt idx="7545">
                  <c:v>41410.239583333336</c:v>
                </c:pt>
                <c:pt idx="7546">
                  <c:v>41410.240277777775</c:v>
                </c:pt>
                <c:pt idx="7547">
                  <c:v>41410.240972222222</c:v>
                </c:pt>
                <c:pt idx="7548">
                  <c:v>41410.241666666669</c:v>
                </c:pt>
                <c:pt idx="7549">
                  <c:v>41410.242361111108</c:v>
                </c:pt>
                <c:pt idx="7550">
                  <c:v>41410.243055555555</c:v>
                </c:pt>
                <c:pt idx="7551">
                  <c:v>41410.243750000001</c:v>
                </c:pt>
                <c:pt idx="7552">
                  <c:v>41410.244444444441</c:v>
                </c:pt>
                <c:pt idx="7553">
                  <c:v>41410.245138888888</c:v>
                </c:pt>
                <c:pt idx="7554">
                  <c:v>41410.245833333334</c:v>
                </c:pt>
                <c:pt idx="7555">
                  <c:v>41410.246527777781</c:v>
                </c:pt>
                <c:pt idx="7556">
                  <c:v>41410.24722222222</c:v>
                </c:pt>
                <c:pt idx="7557">
                  <c:v>41410.247916666667</c:v>
                </c:pt>
                <c:pt idx="7558">
                  <c:v>41410.248611111114</c:v>
                </c:pt>
                <c:pt idx="7559">
                  <c:v>41410.249305555553</c:v>
                </c:pt>
                <c:pt idx="7560">
                  <c:v>41410.25</c:v>
                </c:pt>
                <c:pt idx="7561">
                  <c:v>41410.250694444447</c:v>
                </c:pt>
                <c:pt idx="7562">
                  <c:v>41410.251388888886</c:v>
                </c:pt>
                <c:pt idx="7563">
                  <c:v>41410.252083333333</c:v>
                </c:pt>
                <c:pt idx="7564">
                  <c:v>41410.25277777778</c:v>
                </c:pt>
                <c:pt idx="7565">
                  <c:v>41410.253472222219</c:v>
                </c:pt>
                <c:pt idx="7566">
                  <c:v>41410.254166666666</c:v>
                </c:pt>
                <c:pt idx="7567">
                  <c:v>41410.254861111112</c:v>
                </c:pt>
                <c:pt idx="7568">
                  <c:v>41410.255555555559</c:v>
                </c:pt>
                <c:pt idx="7569">
                  <c:v>41410.256249999999</c:v>
                </c:pt>
                <c:pt idx="7570">
                  <c:v>41410.256944444445</c:v>
                </c:pt>
                <c:pt idx="7571">
                  <c:v>41410.257638888892</c:v>
                </c:pt>
                <c:pt idx="7572">
                  <c:v>41410.258333333331</c:v>
                </c:pt>
                <c:pt idx="7573">
                  <c:v>41410.259027777778</c:v>
                </c:pt>
                <c:pt idx="7574">
                  <c:v>41410.259722222225</c:v>
                </c:pt>
                <c:pt idx="7575">
                  <c:v>41410.260416666664</c:v>
                </c:pt>
                <c:pt idx="7576">
                  <c:v>41410.261111111111</c:v>
                </c:pt>
                <c:pt idx="7577">
                  <c:v>41410.261805555558</c:v>
                </c:pt>
                <c:pt idx="7578">
                  <c:v>41410.262499999997</c:v>
                </c:pt>
                <c:pt idx="7579">
                  <c:v>41410.263194444444</c:v>
                </c:pt>
                <c:pt idx="7580">
                  <c:v>41410.263888888891</c:v>
                </c:pt>
                <c:pt idx="7581">
                  <c:v>41410.26458333333</c:v>
                </c:pt>
                <c:pt idx="7582">
                  <c:v>41410.265277777777</c:v>
                </c:pt>
                <c:pt idx="7583">
                  <c:v>41410.265972222223</c:v>
                </c:pt>
                <c:pt idx="7584">
                  <c:v>41410.26666666667</c:v>
                </c:pt>
                <c:pt idx="7585">
                  <c:v>41410.267361111109</c:v>
                </c:pt>
                <c:pt idx="7586">
                  <c:v>41410.268055555556</c:v>
                </c:pt>
                <c:pt idx="7587">
                  <c:v>41410.268750000003</c:v>
                </c:pt>
                <c:pt idx="7588">
                  <c:v>41410.269444444442</c:v>
                </c:pt>
                <c:pt idx="7589">
                  <c:v>41410.270138888889</c:v>
                </c:pt>
                <c:pt idx="7590">
                  <c:v>41410.270833333336</c:v>
                </c:pt>
                <c:pt idx="7591">
                  <c:v>41410.271527777775</c:v>
                </c:pt>
                <c:pt idx="7592">
                  <c:v>41410.272222222222</c:v>
                </c:pt>
                <c:pt idx="7593">
                  <c:v>41410.272916666669</c:v>
                </c:pt>
                <c:pt idx="7594">
                  <c:v>41410.273611111108</c:v>
                </c:pt>
                <c:pt idx="7595">
                  <c:v>41410.274305555555</c:v>
                </c:pt>
                <c:pt idx="7596">
                  <c:v>41410.275000000001</c:v>
                </c:pt>
                <c:pt idx="7597">
                  <c:v>41410.275694444441</c:v>
                </c:pt>
                <c:pt idx="7598">
                  <c:v>41410.276388888888</c:v>
                </c:pt>
                <c:pt idx="7599">
                  <c:v>41410.277083333334</c:v>
                </c:pt>
                <c:pt idx="7600">
                  <c:v>41410.277777777781</c:v>
                </c:pt>
                <c:pt idx="7601">
                  <c:v>41410.27847222222</c:v>
                </c:pt>
                <c:pt idx="7602">
                  <c:v>41410.279166666667</c:v>
                </c:pt>
                <c:pt idx="7603">
                  <c:v>41410.279861111114</c:v>
                </c:pt>
                <c:pt idx="7604">
                  <c:v>41410.280555555553</c:v>
                </c:pt>
                <c:pt idx="7605">
                  <c:v>41410.28125</c:v>
                </c:pt>
                <c:pt idx="7606">
                  <c:v>41410.281944444447</c:v>
                </c:pt>
                <c:pt idx="7607">
                  <c:v>41410.282638888886</c:v>
                </c:pt>
                <c:pt idx="7608">
                  <c:v>41410.283333333333</c:v>
                </c:pt>
                <c:pt idx="7609">
                  <c:v>41410.28402777778</c:v>
                </c:pt>
                <c:pt idx="7610">
                  <c:v>41410.284722222219</c:v>
                </c:pt>
                <c:pt idx="7611">
                  <c:v>41410.285416666666</c:v>
                </c:pt>
                <c:pt idx="7612">
                  <c:v>41410.286111111112</c:v>
                </c:pt>
                <c:pt idx="7613">
                  <c:v>41410.286805555559</c:v>
                </c:pt>
                <c:pt idx="7614">
                  <c:v>41410.287499999999</c:v>
                </c:pt>
                <c:pt idx="7615">
                  <c:v>41410.288194444445</c:v>
                </c:pt>
                <c:pt idx="7616">
                  <c:v>41410.288888888892</c:v>
                </c:pt>
                <c:pt idx="7617">
                  <c:v>41410.289583333331</c:v>
                </c:pt>
                <c:pt idx="7618">
                  <c:v>41410.290277777778</c:v>
                </c:pt>
                <c:pt idx="7619">
                  <c:v>41410.290972222225</c:v>
                </c:pt>
                <c:pt idx="7620">
                  <c:v>41410.291666666664</c:v>
                </c:pt>
                <c:pt idx="7621">
                  <c:v>41410.292361111111</c:v>
                </c:pt>
                <c:pt idx="7622">
                  <c:v>41410.293055555558</c:v>
                </c:pt>
                <c:pt idx="7623">
                  <c:v>41410.293749999997</c:v>
                </c:pt>
                <c:pt idx="7624">
                  <c:v>41410.294444444444</c:v>
                </c:pt>
                <c:pt idx="7625">
                  <c:v>41410.295138888891</c:v>
                </c:pt>
                <c:pt idx="7626">
                  <c:v>41410.29583333333</c:v>
                </c:pt>
                <c:pt idx="7627">
                  <c:v>41410.296527777777</c:v>
                </c:pt>
                <c:pt idx="7628">
                  <c:v>41410.297222222223</c:v>
                </c:pt>
                <c:pt idx="7629">
                  <c:v>41410.29791666667</c:v>
                </c:pt>
                <c:pt idx="7630">
                  <c:v>41410.298611111109</c:v>
                </c:pt>
                <c:pt idx="7631">
                  <c:v>41410.299305555556</c:v>
                </c:pt>
                <c:pt idx="7632">
                  <c:v>41410.300000000003</c:v>
                </c:pt>
                <c:pt idx="7633">
                  <c:v>41410.300694444442</c:v>
                </c:pt>
                <c:pt idx="7634">
                  <c:v>41410.301388888889</c:v>
                </c:pt>
                <c:pt idx="7635">
                  <c:v>41410.302083333336</c:v>
                </c:pt>
                <c:pt idx="7636">
                  <c:v>41410.302777777775</c:v>
                </c:pt>
                <c:pt idx="7637">
                  <c:v>41410.303472222222</c:v>
                </c:pt>
                <c:pt idx="7638">
                  <c:v>41410.304166666669</c:v>
                </c:pt>
                <c:pt idx="7639">
                  <c:v>41410.304861111108</c:v>
                </c:pt>
                <c:pt idx="7640">
                  <c:v>41410.305555555555</c:v>
                </c:pt>
                <c:pt idx="7641">
                  <c:v>41410.306250000001</c:v>
                </c:pt>
                <c:pt idx="7642">
                  <c:v>41410.306944444441</c:v>
                </c:pt>
                <c:pt idx="7643">
                  <c:v>41410.307638888888</c:v>
                </c:pt>
                <c:pt idx="7644">
                  <c:v>41410.308333333334</c:v>
                </c:pt>
                <c:pt idx="7645">
                  <c:v>41410.309027777781</c:v>
                </c:pt>
                <c:pt idx="7646">
                  <c:v>41410.30972222222</c:v>
                </c:pt>
                <c:pt idx="7647">
                  <c:v>41410.310416666667</c:v>
                </c:pt>
                <c:pt idx="7648">
                  <c:v>41410.311111111114</c:v>
                </c:pt>
                <c:pt idx="7649">
                  <c:v>41410.311805555553</c:v>
                </c:pt>
                <c:pt idx="7650">
                  <c:v>41410.3125</c:v>
                </c:pt>
                <c:pt idx="7651">
                  <c:v>41410.313194444447</c:v>
                </c:pt>
                <c:pt idx="7652">
                  <c:v>41410.313888888886</c:v>
                </c:pt>
                <c:pt idx="7653">
                  <c:v>41410.314583333333</c:v>
                </c:pt>
                <c:pt idx="7654">
                  <c:v>41410.31527777778</c:v>
                </c:pt>
                <c:pt idx="7655">
                  <c:v>41410.315972222219</c:v>
                </c:pt>
                <c:pt idx="7656">
                  <c:v>41410.316666666666</c:v>
                </c:pt>
                <c:pt idx="7657">
                  <c:v>41410.317361111112</c:v>
                </c:pt>
                <c:pt idx="7658">
                  <c:v>41410.318055555559</c:v>
                </c:pt>
                <c:pt idx="7659">
                  <c:v>41410.318749999999</c:v>
                </c:pt>
                <c:pt idx="7660">
                  <c:v>41410.319444444445</c:v>
                </c:pt>
                <c:pt idx="7661">
                  <c:v>41410.320138888892</c:v>
                </c:pt>
                <c:pt idx="7662">
                  <c:v>41410.320833333331</c:v>
                </c:pt>
                <c:pt idx="7663">
                  <c:v>41410.321527777778</c:v>
                </c:pt>
                <c:pt idx="7664">
                  <c:v>41410.322222222225</c:v>
                </c:pt>
                <c:pt idx="7665">
                  <c:v>41410.322916666664</c:v>
                </c:pt>
                <c:pt idx="7666">
                  <c:v>41410.323611111111</c:v>
                </c:pt>
                <c:pt idx="7667">
                  <c:v>41410.324305555558</c:v>
                </c:pt>
                <c:pt idx="7668">
                  <c:v>41410.324999999997</c:v>
                </c:pt>
                <c:pt idx="7669">
                  <c:v>41410.325694444444</c:v>
                </c:pt>
                <c:pt idx="7670">
                  <c:v>41410.326388888891</c:v>
                </c:pt>
                <c:pt idx="7671">
                  <c:v>41410.32708333333</c:v>
                </c:pt>
                <c:pt idx="7672">
                  <c:v>41410.327777777777</c:v>
                </c:pt>
                <c:pt idx="7673">
                  <c:v>41410.328472222223</c:v>
                </c:pt>
                <c:pt idx="7674">
                  <c:v>41410.32916666667</c:v>
                </c:pt>
                <c:pt idx="7675">
                  <c:v>41410.329861111109</c:v>
                </c:pt>
                <c:pt idx="7676">
                  <c:v>41410.330555555556</c:v>
                </c:pt>
                <c:pt idx="7677">
                  <c:v>41410.331250000003</c:v>
                </c:pt>
                <c:pt idx="7678">
                  <c:v>41410.331944444442</c:v>
                </c:pt>
                <c:pt idx="7679">
                  <c:v>41410.332638888889</c:v>
                </c:pt>
                <c:pt idx="7680">
                  <c:v>41410.333333333336</c:v>
                </c:pt>
                <c:pt idx="7681">
                  <c:v>41410.334027777775</c:v>
                </c:pt>
                <c:pt idx="7682">
                  <c:v>41410.334722222222</c:v>
                </c:pt>
                <c:pt idx="7683">
                  <c:v>41410.335416666669</c:v>
                </c:pt>
                <c:pt idx="7684">
                  <c:v>41410.336111111108</c:v>
                </c:pt>
                <c:pt idx="7685">
                  <c:v>41410.336805555555</c:v>
                </c:pt>
                <c:pt idx="7686">
                  <c:v>41410.337500000001</c:v>
                </c:pt>
                <c:pt idx="7687">
                  <c:v>41410.338194444441</c:v>
                </c:pt>
                <c:pt idx="7688">
                  <c:v>41410.338888888888</c:v>
                </c:pt>
                <c:pt idx="7689">
                  <c:v>41410.339583333334</c:v>
                </c:pt>
                <c:pt idx="7690">
                  <c:v>41410.340277777781</c:v>
                </c:pt>
                <c:pt idx="7691">
                  <c:v>41410.34097222222</c:v>
                </c:pt>
                <c:pt idx="7692">
                  <c:v>41410.341666666667</c:v>
                </c:pt>
                <c:pt idx="7693">
                  <c:v>41410.342361111114</c:v>
                </c:pt>
                <c:pt idx="7694">
                  <c:v>41410.343055555553</c:v>
                </c:pt>
                <c:pt idx="7695">
                  <c:v>41410.34375</c:v>
                </c:pt>
                <c:pt idx="7696">
                  <c:v>41410.344444444447</c:v>
                </c:pt>
                <c:pt idx="7697">
                  <c:v>41410.345138888886</c:v>
                </c:pt>
                <c:pt idx="7698">
                  <c:v>41410.345833333333</c:v>
                </c:pt>
                <c:pt idx="7699">
                  <c:v>41410.34652777778</c:v>
                </c:pt>
                <c:pt idx="7700">
                  <c:v>41410.347222222219</c:v>
                </c:pt>
                <c:pt idx="7701">
                  <c:v>41410.347916666666</c:v>
                </c:pt>
                <c:pt idx="7702">
                  <c:v>41410.348611111112</c:v>
                </c:pt>
                <c:pt idx="7703">
                  <c:v>41410.349305555559</c:v>
                </c:pt>
                <c:pt idx="7704">
                  <c:v>41410.35</c:v>
                </c:pt>
                <c:pt idx="7705">
                  <c:v>41410.350694444445</c:v>
                </c:pt>
                <c:pt idx="7706">
                  <c:v>41410.351388888892</c:v>
                </c:pt>
                <c:pt idx="7707">
                  <c:v>41410.352083333331</c:v>
                </c:pt>
                <c:pt idx="7708">
                  <c:v>41410.352777777778</c:v>
                </c:pt>
                <c:pt idx="7709">
                  <c:v>41410.353472222225</c:v>
                </c:pt>
                <c:pt idx="7710">
                  <c:v>41410.354166666664</c:v>
                </c:pt>
                <c:pt idx="7711">
                  <c:v>41410.354861111111</c:v>
                </c:pt>
                <c:pt idx="7712">
                  <c:v>41410.355555555558</c:v>
                </c:pt>
                <c:pt idx="7713">
                  <c:v>41410.356249999997</c:v>
                </c:pt>
                <c:pt idx="7714">
                  <c:v>41410.356944444444</c:v>
                </c:pt>
                <c:pt idx="7715">
                  <c:v>41410.357638888891</c:v>
                </c:pt>
                <c:pt idx="7716">
                  <c:v>41410.35833333333</c:v>
                </c:pt>
                <c:pt idx="7717">
                  <c:v>41410.359027777777</c:v>
                </c:pt>
                <c:pt idx="7718">
                  <c:v>41410.359722222223</c:v>
                </c:pt>
                <c:pt idx="7719">
                  <c:v>41410.36041666667</c:v>
                </c:pt>
                <c:pt idx="7720">
                  <c:v>41410.361111111109</c:v>
                </c:pt>
                <c:pt idx="7721">
                  <c:v>41410.361805555556</c:v>
                </c:pt>
                <c:pt idx="7722">
                  <c:v>41410.362500000003</c:v>
                </c:pt>
                <c:pt idx="7723">
                  <c:v>41410.363194444442</c:v>
                </c:pt>
                <c:pt idx="7724">
                  <c:v>41410.363888888889</c:v>
                </c:pt>
                <c:pt idx="7725">
                  <c:v>41410.364583333336</c:v>
                </c:pt>
                <c:pt idx="7726">
                  <c:v>41410.365277777775</c:v>
                </c:pt>
                <c:pt idx="7727">
                  <c:v>41410.365972222222</c:v>
                </c:pt>
                <c:pt idx="7728">
                  <c:v>41410.366666666669</c:v>
                </c:pt>
                <c:pt idx="7729">
                  <c:v>41410.367361111108</c:v>
                </c:pt>
                <c:pt idx="7730">
                  <c:v>41410.368055555555</c:v>
                </c:pt>
                <c:pt idx="7731">
                  <c:v>41410.368750000001</c:v>
                </c:pt>
                <c:pt idx="7732">
                  <c:v>41410.369444444441</c:v>
                </c:pt>
                <c:pt idx="7733">
                  <c:v>41410.370138888888</c:v>
                </c:pt>
                <c:pt idx="7734">
                  <c:v>41410.370833333334</c:v>
                </c:pt>
                <c:pt idx="7735">
                  <c:v>41410.371527777781</c:v>
                </c:pt>
                <c:pt idx="7736">
                  <c:v>41410.37222222222</c:v>
                </c:pt>
                <c:pt idx="7737">
                  <c:v>41410.372916666667</c:v>
                </c:pt>
                <c:pt idx="7738">
                  <c:v>41410.373611111114</c:v>
                </c:pt>
                <c:pt idx="7739">
                  <c:v>41410.374305555553</c:v>
                </c:pt>
                <c:pt idx="7740">
                  <c:v>41410.375</c:v>
                </c:pt>
                <c:pt idx="7741">
                  <c:v>41410.375694444447</c:v>
                </c:pt>
                <c:pt idx="7742">
                  <c:v>41410.376388888886</c:v>
                </c:pt>
                <c:pt idx="7743">
                  <c:v>41410.377083333333</c:v>
                </c:pt>
                <c:pt idx="7744">
                  <c:v>41410.37777777778</c:v>
                </c:pt>
                <c:pt idx="7745">
                  <c:v>41410.378472222219</c:v>
                </c:pt>
                <c:pt idx="7746">
                  <c:v>41410.379166666666</c:v>
                </c:pt>
                <c:pt idx="7747">
                  <c:v>41410.379861111112</c:v>
                </c:pt>
                <c:pt idx="7748">
                  <c:v>41410.380555555559</c:v>
                </c:pt>
                <c:pt idx="7749">
                  <c:v>41410.381249999999</c:v>
                </c:pt>
                <c:pt idx="7750">
                  <c:v>41410.381944444445</c:v>
                </c:pt>
                <c:pt idx="7751">
                  <c:v>41410.382638888892</c:v>
                </c:pt>
                <c:pt idx="7752">
                  <c:v>41410.383333333331</c:v>
                </c:pt>
                <c:pt idx="7753">
                  <c:v>41410.384027777778</c:v>
                </c:pt>
                <c:pt idx="7754">
                  <c:v>41410.384722222225</c:v>
                </c:pt>
                <c:pt idx="7755">
                  <c:v>41410.385416666664</c:v>
                </c:pt>
                <c:pt idx="7756">
                  <c:v>41410.386111111111</c:v>
                </c:pt>
                <c:pt idx="7757">
                  <c:v>41410.386805555558</c:v>
                </c:pt>
                <c:pt idx="7758">
                  <c:v>41410.387499999997</c:v>
                </c:pt>
                <c:pt idx="7759">
                  <c:v>41410.388194444444</c:v>
                </c:pt>
                <c:pt idx="7760">
                  <c:v>41410.388888888891</c:v>
                </c:pt>
                <c:pt idx="7761">
                  <c:v>41410.38958333333</c:v>
                </c:pt>
                <c:pt idx="7762">
                  <c:v>41410.390277777777</c:v>
                </c:pt>
                <c:pt idx="7763">
                  <c:v>41410.390972222223</c:v>
                </c:pt>
                <c:pt idx="7764">
                  <c:v>41410.39166666667</c:v>
                </c:pt>
                <c:pt idx="7765">
                  <c:v>41410.392361111109</c:v>
                </c:pt>
                <c:pt idx="7766">
                  <c:v>41410.393055555556</c:v>
                </c:pt>
                <c:pt idx="7767">
                  <c:v>41410.393750000003</c:v>
                </c:pt>
                <c:pt idx="7768">
                  <c:v>41410.394444444442</c:v>
                </c:pt>
                <c:pt idx="7769">
                  <c:v>41410.395138888889</c:v>
                </c:pt>
                <c:pt idx="7770">
                  <c:v>41410.395833333336</c:v>
                </c:pt>
                <c:pt idx="7771">
                  <c:v>41410.396527777775</c:v>
                </c:pt>
                <c:pt idx="7772">
                  <c:v>41410.397222222222</c:v>
                </c:pt>
                <c:pt idx="7773">
                  <c:v>41410.397916666669</c:v>
                </c:pt>
                <c:pt idx="7774">
                  <c:v>41410.398611111108</c:v>
                </c:pt>
                <c:pt idx="7775">
                  <c:v>41410.399305555555</c:v>
                </c:pt>
                <c:pt idx="7776">
                  <c:v>41410.400000000001</c:v>
                </c:pt>
                <c:pt idx="7777">
                  <c:v>41410.400694444441</c:v>
                </c:pt>
                <c:pt idx="7778">
                  <c:v>41410.401388888888</c:v>
                </c:pt>
                <c:pt idx="7779">
                  <c:v>41410.402083333334</c:v>
                </c:pt>
                <c:pt idx="7780">
                  <c:v>41410.402777777781</c:v>
                </c:pt>
                <c:pt idx="7781">
                  <c:v>41410.40347222222</c:v>
                </c:pt>
                <c:pt idx="7782">
                  <c:v>41410.404166666667</c:v>
                </c:pt>
                <c:pt idx="7783">
                  <c:v>41410.404861111114</c:v>
                </c:pt>
                <c:pt idx="7784">
                  <c:v>41410.405555555553</c:v>
                </c:pt>
                <c:pt idx="7785">
                  <c:v>41410.40625</c:v>
                </c:pt>
                <c:pt idx="7786">
                  <c:v>41410.406944444447</c:v>
                </c:pt>
                <c:pt idx="7787">
                  <c:v>41410.407638888886</c:v>
                </c:pt>
                <c:pt idx="7788">
                  <c:v>41410.408333333333</c:v>
                </c:pt>
                <c:pt idx="7789">
                  <c:v>41410.40902777778</c:v>
                </c:pt>
                <c:pt idx="7790">
                  <c:v>41410.409722222219</c:v>
                </c:pt>
                <c:pt idx="7791">
                  <c:v>41410.410416666666</c:v>
                </c:pt>
                <c:pt idx="7792">
                  <c:v>41410.411111111112</c:v>
                </c:pt>
                <c:pt idx="7793">
                  <c:v>41410.411805555559</c:v>
                </c:pt>
                <c:pt idx="7794">
                  <c:v>41410.412499999999</c:v>
                </c:pt>
                <c:pt idx="7795">
                  <c:v>41410.413194444445</c:v>
                </c:pt>
                <c:pt idx="7796">
                  <c:v>41410.413888888892</c:v>
                </c:pt>
                <c:pt idx="7797">
                  <c:v>41410.414583333331</c:v>
                </c:pt>
                <c:pt idx="7798">
                  <c:v>41410.415277777778</c:v>
                </c:pt>
                <c:pt idx="7799">
                  <c:v>41410.415972222225</c:v>
                </c:pt>
                <c:pt idx="7800">
                  <c:v>41410.416666666664</c:v>
                </c:pt>
                <c:pt idx="7801">
                  <c:v>41410.417361111111</c:v>
                </c:pt>
                <c:pt idx="7802">
                  <c:v>41410.418055555558</c:v>
                </c:pt>
                <c:pt idx="7803">
                  <c:v>41410.418749999997</c:v>
                </c:pt>
                <c:pt idx="7804">
                  <c:v>41410.419444444444</c:v>
                </c:pt>
                <c:pt idx="7805">
                  <c:v>41410.420138888891</c:v>
                </c:pt>
                <c:pt idx="7806">
                  <c:v>41410.42083333333</c:v>
                </c:pt>
                <c:pt idx="7807">
                  <c:v>41410.421527777777</c:v>
                </c:pt>
                <c:pt idx="7808">
                  <c:v>41410.422222222223</c:v>
                </c:pt>
                <c:pt idx="7809">
                  <c:v>41410.42291666667</c:v>
                </c:pt>
                <c:pt idx="7810">
                  <c:v>41410.423611111109</c:v>
                </c:pt>
                <c:pt idx="7811">
                  <c:v>41410.424305555556</c:v>
                </c:pt>
                <c:pt idx="7812">
                  <c:v>41410.425000000003</c:v>
                </c:pt>
                <c:pt idx="7813">
                  <c:v>41410.425694444442</c:v>
                </c:pt>
                <c:pt idx="7814">
                  <c:v>41410.426388888889</c:v>
                </c:pt>
                <c:pt idx="7815">
                  <c:v>41410.427083333336</c:v>
                </c:pt>
                <c:pt idx="7816">
                  <c:v>41410.427777777775</c:v>
                </c:pt>
                <c:pt idx="7817">
                  <c:v>41410.428472222222</c:v>
                </c:pt>
                <c:pt idx="7818">
                  <c:v>41410.429166666669</c:v>
                </c:pt>
                <c:pt idx="7819">
                  <c:v>41410.429861111108</c:v>
                </c:pt>
                <c:pt idx="7820">
                  <c:v>41410.430555555555</c:v>
                </c:pt>
                <c:pt idx="7821">
                  <c:v>41410.431250000001</c:v>
                </c:pt>
                <c:pt idx="7822">
                  <c:v>41410.431944444441</c:v>
                </c:pt>
                <c:pt idx="7823">
                  <c:v>41410.432638888888</c:v>
                </c:pt>
                <c:pt idx="7824">
                  <c:v>41410.433333333334</c:v>
                </c:pt>
                <c:pt idx="7825">
                  <c:v>41410.434027777781</c:v>
                </c:pt>
                <c:pt idx="7826">
                  <c:v>41410.43472222222</c:v>
                </c:pt>
                <c:pt idx="7827">
                  <c:v>41410.435416666667</c:v>
                </c:pt>
                <c:pt idx="7828">
                  <c:v>41410.436111111114</c:v>
                </c:pt>
                <c:pt idx="7829">
                  <c:v>41410.436805555553</c:v>
                </c:pt>
                <c:pt idx="7830">
                  <c:v>41410.4375</c:v>
                </c:pt>
                <c:pt idx="7831">
                  <c:v>41410.438194444447</c:v>
                </c:pt>
                <c:pt idx="7832">
                  <c:v>41410.438888888886</c:v>
                </c:pt>
                <c:pt idx="7833">
                  <c:v>41410.439583333333</c:v>
                </c:pt>
                <c:pt idx="7834">
                  <c:v>41410.44027777778</c:v>
                </c:pt>
                <c:pt idx="7835">
                  <c:v>41410.440972222219</c:v>
                </c:pt>
                <c:pt idx="7836">
                  <c:v>41410.441666666666</c:v>
                </c:pt>
                <c:pt idx="7837">
                  <c:v>41410.442361111112</c:v>
                </c:pt>
                <c:pt idx="7838">
                  <c:v>41410.443055555559</c:v>
                </c:pt>
                <c:pt idx="7839">
                  <c:v>41410.443749999999</c:v>
                </c:pt>
                <c:pt idx="7840">
                  <c:v>41410.444444444445</c:v>
                </c:pt>
                <c:pt idx="7841">
                  <c:v>41410.445138888892</c:v>
                </c:pt>
                <c:pt idx="7842">
                  <c:v>41410.445833333331</c:v>
                </c:pt>
                <c:pt idx="7843">
                  <c:v>41410.446527777778</c:v>
                </c:pt>
                <c:pt idx="7844">
                  <c:v>41410.447222222225</c:v>
                </c:pt>
                <c:pt idx="7845">
                  <c:v>41410.447916666664</c:v>
                </c:pt>
                <c:pt idx="7846">
                  <c:v>41410.448611111111</c:v>
                </c:pt>
                <c:pt idx="7847">
                  <c:v>41410.449305555558</c:v>
                </c:pt>
                <c:pt idx="7848">
                  <c:v>41410.449999999997</c:v>
                </c:pt>
                <c:pt idx="7849">
                  <c:v>41410.450694444444</c:v>
                </c:pt>
                <c:pt idx="7850">
                  <c:v>41410.451388888891</c:v>
                </c:pt>
                <c:pt idx="7851">
                  <c:v>41410.45208333333</c:v>
                </c:pt>
                <c:pt idx="7852">
                  <c:v>41410.452777777777</c:v>
                </c:pt>
                <c:pt idx="7853">
                  <c:v>41410.453472222223</c:v>
                </c:pt>
                <c:pt idx="7854">
                  <c:v>41410.45416666667</c:v>
                </c:pt>
                <c:pt idx="7855">
                  <c:v>41410.454861111109</c:v>
                </c:pt>
                <c:pt idx="7856">
                  <c:v>41410.455555555556</c:v>
                </c:pt>
                <c:pt idx="7857">
                  <c:v>41410.456250000003</c:v>
                </c:pt>
                <c:pt idx="7858">
                  <c:v>41410.456944444442</c:v>
                </c:pt>
                <c:pt idx="7859">
                  <c:v>41410.457638888889</c:v>
                </c:pt>
                <c:pt idx="7860">
                  <c:v>41410.458333333336</c:v>
                </c:pt>
                <c:pt idx="7861">
                  <c:v>41410.459027777775</c:v>
                </c:pt>
                <c:pt idx="7862">
                  <c:v>41410.459722222222</c:v>
                </c:pt>
                <c:pt idx="7863">
                  <c:v>41410.460416666669</c:v>
                </c:pt>
                <c:pt idx="7864">
                  <c:v>41410.461111111108</c:v>
                </c:pt>
                <c:pt idx="7865">
                  <c:v>41410.461805555555</c:v>
                </c:pt>
                <c:pt idx="7866">
                  <c:v>41410.462500000001</c:v>
                </c:pt>
                <c:pt idx="7867">
                  <c:v>41410.463194444441</c:v>
                </c:pt>
                <c:pt idx="7868">
                  <c:v>41410.463888888888</c:v>
                </c:pt>
                <c:pt idx="7869">
                  <c:v>41410.464583333334</c:v>
                </c:pt>
                <c:pt idx="7870">
                  <c:v>41410.465277777781</c:v>
                </c:pt>
                <c:pt idx="7871">
                  <c:v>41410.46597222222</c:v>
                </c:pt>
                <c:pt idx="7872">
                  <c:v>41410.466666666667</c:v>
                </c:pt>
                <c:pt idx="7873">
                  <c:v>41410.467361111114</c:v>
                </c:pt>
                <c:pt idx="7874">
                  <c:v>41410.468055555553</c:v>
                </c:pt>
                <c:pt idx="7875">
                  <c:v>41410.46875</c:v>
                </c:pt>
                <c:pt idx="7876">
                  <c:v>41410.469444444447</c:v>
                </c:pt>
                <c:pt idx="7877">
                  <c:v>41410.470138888886</c:v>
                </c:pt>
                <c:pt idx="7878">
                  <c:v>41410.470833333333</c:v>
                </c:pt>
                <c:pt idx="7879">
                  <c:v>41410.47152777778</c:v>
                </c:pt>
                <c:pt idx="7880">
                  <c:v>41410.472222222219</c:v>
                </c:pt>
                <c:pt idx="7881">
                  <c:v>41410.472916666666</c:v>
                </c:pt>
                <c:pt idx="7882">
                  <c:v>41410.473611111112</c:v>
                </c:pt>
                <c:pt idx="7883">
                  <c:v>41410.474305555559</c:v>
                </c:pt>
                <c:pt idx="7884">
                  <c:v>41410.474999999999</c:v>
                </c:pt>
                <c:pt idx="7885">
                  <c:v>41410.475694444445</c:v>
                </c:pt>
                <c:pt idx="7886">
                  <c:v>41410.476388888892</c:v>
                </c:pt>
                <c:pt idx="7887">
                  <c:v>41410.477083333331</c:v>
                </c:pt>
                <c:pt idx="7888">
                  <c:v>41410.477777777778</c:v>
                </c:pt>
                <c:pt idx="7889">
                  <c:v>41410.478472222225</c:v>
                </c:pt>
                <c:pt idx="7890">
                  <c:v>41410.479166666664</c:v>
                </c:pt>
                <c:pt idx="7891">
                  <c:v>41410.479861111111</c:v>
                </c:pt>
                <c:pt idx="7892">
                  <c:v>41410.480555555558</c:v>
                </c:pt>
                <c:pt idx="7893">
                  <c:v>41410.481249999997</c:v>
                </c:pt>
                <c:pt idx="7894">
                  <c:v>41410.481944444444</c:v>
                </c:pt>
                <c:pt idx="7895">
                  <c:v>41410.482638888891</c:v>
                </c:pt>
                <c:pt idx="7896">
                  <c:v>41410.48333333333</c:v>
                </c:pt>
                <c:pt idx="7897">
                  <c:v>41410.484027777777</c:v>
                </c:pt>
                <c:pt idx="7898">
                  <c:v>41410.484722222223</c:v>
                </c:pt>
                <c:pt idx="7899">
                  <c:v>41410.48541666667</c:v>
                </c:pt>
                <c:pt idx="7900">
                  <c:v>41410.486111111109</c:v>
                </c:pt>
                <c:pt idx="7901">
                  <c:v>41410.486805555556</c:v>
                </c:pt>
                <c:pt idx="7902">
                  <c:v>41410.487500000003</c:v>
                </c:pt>
                <c:pt idx="7903">
                  <c:v>41410.488194444442</c:v>
                </c:pt>
                <c:pt idx="7904">
                  <c:v>41410.488888888889</c:v>
                </c:pt>
                <c:pt idx="7905">
                  <c:v>41410.489583333336</c:v>
                </c:pt>
                <c:pt idx="7906">
                  <c:v>41410.490277777775</c:v>
                </c:pt>
                <c:pt idx="7907">
                  <c:v>41410.490972222222</c:v>
                </c:pt>
                <c:pt idx="7908">
                  <c:v>41410.491666666669</c:v>
                </c:pt>
                <c:pt idx="7909">
                  <c:v>41410.492361111108</c:v>
                </c:pt>
                <c:pt idx="7910">
                  <c:v>41410.493055555555</c:v>
                </c:pt>
                <c:pt idx="7911">
                  <c:v>41410.493750000001</c:v>
                </c:pt>
                <c:pt idx="7912">
                  <c:v>41410.494444444441</c:v>
                </c:pt>
                <c:pt idx="7913">
                  <c:v>41410.495138888888</c:v>
                </c:pt>
                <c:pt idx="7914">
                  <c:v>41410.495833333334</c:v>
                </c:pt>
                <c:pt idx="7915">
                  <c:v>41410.496527777781</c:v>
                </c:pt>
                <c:pt idx="7916">
                  <c:v>41410.49722222222</c:v>
                </c:pt>
                <c:pt idx="7917">
                  <c:v>41410.497916666667</c:v>
                </c:pt>
                <c:pt idx="7918">
                  <c:v>41410.498611111114</c:v>
                </c:pt>
                <c:pt idx="7919">
                  <c:v>41410.499305555553</c:v>
                </c:pt>
                <c:pt idx="7920">
                  <c:v>41410.5</c:v>
                </c:pt>
                <c:pt idx="7921">
                  <c:v>41410.500694444447</c:v>
                </c:pt>
                <c:pt idx="7922">
                  <c:v>41410.501388888886</c:v>
                </c:pt>
                <c:pt idx="7923">
                  <c:v>41410.502083333333</c:v>
                </c:pt>
                <c:pt idx="7924">
                  <c:v>41410.50277777778</c:v>
                </c:pt>
                <c:pt idx="7925">
                  <c:v>41410.503472222219</c:v>
                </c:pt>
                <c:pt idx="7926">
                  <c:v>41410.504166666666</c:v>
                </c:pt>
                <c:pt idx="7927">
                  <c:v>41410.504861111112</c:v>
                </c:pt>
                <c:pt idx="7928">
                  <c:v>41410.505555555559</c:v>
                </c:pt>
                <c:pt idx="7929">
                  <c:v>41410.506249999999</c:v>
                </c:pt>
                <c:pt idx="7930">
                  <c:v>41410.506944444445</c:v>
                </c:pt>
                <c:pt idx="7931">
                  <c:v>41410.507638888892</c:v>
                </c:pt>
                <c:pt idx="7932">
                  <c:v>41410.508333333331</c:v>
                </c:pt>
                <c:pt idx="7933">
                  <c:v>41410.509027777778</c:v>
                </c:pt>
                <c:pt idx="7934">
                  <c:v>41410.509722222225</c:v>
                </c:pt>
                <c:pt idx="7935">
                  <c:v>41410.510416666664</c:v>
                </c:pt>
                <c:pt idx="7936">
                  <c:v>41410.511111111111</c:v>
                </c:pt>
                <c:pt idx="7937">
                  <c:v>41410.511805555558</c:v>
                </c:pt>
                <c:pt idx="7938">
                  <c:v>41410.512499999997</c:v>
                </c:pt>
                <c:pt idx="7939">
                  <c:v>41410.513194444444</c:v>
                </c:pt>
                <c:pt idx="7940">
                  <c:v>41410.513888888891</c:v>
                </c:pt>
                <c:pt idx="7941">
                  <c:v>41410.51458333333</c:v>
                </c:pt>
                <c:pt idx="7942">
                  <c:v>41410.515277777777</c:v>
                </c:pt>
                <c:pt idx="7943">
                  <c:v>41410.515972222223</c:v>
                </c:pt>
                <c:pt idx="7944">
                  <c:v>41410.51666666667</c:v>
                </c:pt>
                <c:pt idx="7945">
                  <c:v>41410.517361111109</c:v>
                </c:pt>
                <c:pt idx="7946">
                  <c:v>41410.518055555556</c:v>
                </c:pt>
                <c:pt idx="7947">
                  <c:v>41410.518750000003</c:v>
                </c:pt>
                <c:pt idx="7948">
                  <c:v>41410.519444444442</c:v>
                </c:pt>
                <c:pt idx="7949">
                  <c:v>41410.520138888889</c:v>
                </c:pt>
                <c:pt idx="7950">
                  <c:v>41410.520833333336</c:v>
                </c:pt>
                <c:pt idx="7951">
                  <c:v>41410.521527777775</c:v>
                </c:pt>
                <c:pt idx="7952">
                  <c:v>41410.522222222222</c:v>
                </c:pt>
                <c:pt idx="7953">
                  <c:v>41410.522916666669</c:v>
                </c:pt>
                <c:pt idx="7954">
                  <c:v>41410.523611111108</c:v>
                </c:pt>
                <c:pt idx="7955">
                  <c:v>41410.524305555555</c:v>
                </c:pt>
                <c:pt idx="7956">
                  <c:v>41410.525000000001</c:v>
                </c:pt>
                <c:pt idx="7957">
                  <c:v>41410.525694444441</c:v>
                </c:pt>
                <c:pt idx="7958">
                  <c:v>41410.526388888888</c:v>
                </c:pt>
                <c:pt idx="7959">
                  <c:v>41410.527083333334</c:v>
                </c:pt>
                <c:pt idx="7960">
                  <c:v>41410.527777777781</c:v>
                </c:pt>
                <c:pt idx="7961">
                  <c:v>41410.52847222222</c:v>
                </c:pt>
                <c:pt idx="7962">
                  <c:v>41410.529166666667</c:v>
                </c:pt>
                <c:pt idx="7963">
                  <c:v>41410.529861111114</c:v>
                </c:pt>
                <c:pt idx="7964">
                  <c:v>41410.530555555553</c:v>
                </c:pt>
                <c:pt idx="7965">
                  <c:v>41410.53125</c:v>
                </c:pt>
                <c:pt idx="7966">
                  <c:v>41410.531944444447</c:v>
                </c:pt>
                <c:pt idx="7967">
                  <c:v>41410.532638888886</c:v>
                </c:pt>
                <c:pt idx="7968">
                  <c:v>41410.533333333333</c:v>
                </c:pt>
                <c:pt idx="7969">
                  <c:v>41410.53402777778</c:v>
                </c:pt>
                <c:pt idx="7970">
                  <c:v>41410.534722222219</c:v>
                </c:pt>
                <c:pt idx="7971">
                  <c:v>41410.535416666666</c:v>
                </c:pt>
                <c:pt idx="7972">
                  <c:v>41410.536111111112</c:v>
                </c:pt>
                <c:pt idx="7973">
                  <c:v>41410.536805555559</c:v>
                </c:pt>
                <c:pt idx="7974">
                  <c:v>41410.537499999999</c:v>
                </c:pt>
                <c:pt idx="7975">
                  <c:v>41410.538194444445</c:v>
                </c:pt>
                <c:pt idx="7976">
                  <c:v>41410.538888888892</c:v>
                </c:pt>
                <c:pt idx="7977">
                  <c:v>41410.539583333331</c:v>
                </c:pt>
                <c:pt idx="7978">
                  <c:v>41410.540277777778</c:v>
                </c:pt>
                <c:pt idx="7979">
                  <c:v>41410.540972222225</c:v>
                </c:pt>
                <c:pt idx="7980">
                  <c:v>41410.541666666664</c:v>
                </c:pt>
                <c:pt idx="7981">
                  <c:v>41410.542361111111</c:v>
                </c:pt>
                <c:pt idx="7982">
                  <c:v>41410.543055555558</c:v>
                </c:pt>
                <c:pt idx="7983">
                  <c:v>41410.543749999997</c:v>
                </c:pt>
                <c:pt idx="7984">
                  <c:v>41410.544444444444</c:v>
                </c:pt>
                <c:pt idx="7985">
                  <c:v>41410.545138888891</c:v>
                </c:pt>
                <c:pt idx="7986">
                  <c:v>41410.54583333333</c:v>
                </c:pt>
                <c:pt idx="7987">
                  <c:v>41410.546527777777</c:v>
                </c:pt>
                <c:pt idx="7988">
                  <c:v>41410.547222222223</c:v>
                </c:pt>
                <c:pt idx="7989">
                  <c:v>41410.54791666667</c:v>
                </c:pt>
                <c:pt idx="7990">
                  <c:v>41410.548611111109</c:v>
                </c:pt>
                <c:pt idx="7991">
                  <c:v>41410.549305555556</c:v>
                </c:pt>
                <c:pt idx="7992">
                  <c:v>41410.550000000003</c:v>
                </c:pt>
                <c:pt idx="7993">
                  <c:v>41410.550694444442</c:v>
                </c:pt>
                <c:pt idx="7994">
                  <c:v>41410.551388888889</c:v>
                </c:pt>
                <c:pt idx="7995">
                  <c:v>41410.552083333336</c:v>
                </c:pt>
                <c:pt idx="7996">
                  <c:v>41410.552777777775</c:v>
                </c:pt>
                <c:pt idx="7997">
                  <c:v>41410.553472222222</c:v>
                </c:pt>
                <c:pt idx="7998">
                  <c:v>41410.554166666669</c:v>
                </c:pt>
                <c:pt idx="7999">
                  <c:v>41410.554861111108</c:v>
                </c:pt>
                <c:pt idx="8000">
                  <c:v>41410.555555555555</c:v>
                </c:pt>
                <c:pt idx="8001">
                  <c:v>41410.556250000001</c:v>
                </c:pt>
                <c:pt idx="8002">
                  <c:v>41410.556944444441</c:v>
                </c:pt>
                <c:pt idx="8003">
                  <c:v>41410.557638888888</c:v>
                </c:pt>
                <c:pt idx="8004">
                  <c:v>41410.558333333334</c:v>
                </c:pt>
                <c:pt idx="8005">
                  <c:v>41410.559027777781</c:v>
                </c:pt>
                <c:pt idx="8006">
                  <c:v>41410.55972222222</c:v>
                </c:pt>
                <c:pt idx="8007">
                  <c:v>41410.560416666667</c:v>
                </c:pt>
                <c:pt idx="8008">
                  <c:v>41410.561111111114</c:v>
                </c:pt>
                <c:pt idx="8009">
                  <c:v>41410.561805555553</c:v>
                </c:pt>
                <c:pt idx="8010">
                  <c:v>41410.5625</c:v>
                </c:pt>
                <c:pt idx="8011">
                  <c:v>41410.563194444447</c:v>
                </c:pt>
                <c:pt idx="8012">
                  <c:v>41410.563888888886</c:v>
                </c:pt>
                <c:pt idx="8013">
                  <c:v>41410.564583333333</c:v>
                </c:pt>
                <c:pt idx="8014">
                  <c:v>41410.56527777778</c:v>
                </c:pt>
                <c:pt idx="8015">
                  <c:v>41410.565972222219</c:v>
                </c:pt>
                <c:pt idx="8016">
                  <c:v>41410.566666666666</c:v>
                </c:pt>
                <c:pt idx="8017">
                  <c:v>41410.567361111112</c:v>
                </c:pt>
                <c:pt idx="8018">
                  <c:v>41410.568055555559</c:v>
                </c:pt>
                <c:pt idx="8019">
                  <c:v>41410.568749999999</c:v>
                </c:pt>
                <c:pt idx="8020">
                  <c:v>41410.569444444445</c:v>
                </c:pt>
                <c:pt idx="8021">
                  <c:v>41410.570138888892</c:v>
                </c:pt>
                <c:pt idx="8022">
                  <c:v>41410.570833333331</c:v>
                </c:pt>
                <c:pt idx="8023">
                  <c:v>41410.571527777778</c:v>
                </c:pt>
                <c:pt idx="8024">
                  <c:v>41410.572222222225</c:v>
                </c:pt>
                <c:pt idx="8025">
                  <c:v>41410.572916666664</c:v>
                </c:pt>
                <c:pt idx="8026">
                  <c:v>41410.573611111111</c:v>
                </c:pt>
                <c:pt idx="8027">
                  <c:v>41410.574305555558</c:v>
                </c:pt>
                <c:pt idx="8028">
                  <c:v>41410.574999999997</c:v>
                </c:pt>
                <c:pt idx="8029">
                  <c:v>41410.575694444444</c:v>
                </c:pt>
                <c:pt idx="8030">
                  <c:v>41410.576388888891</c:v>
                </c:pt>
                <c:pt idx="8031">
                  <c:v>41410.57708333333</c:v>
                </c:pt>
                <c:pt idx="8032">
                  <c:v>41410.577777777777</c:v>
                </c:pt>
                <c:pt idx="8033">
                  <c:v>41410.578472222223</c:v>
                </c:pt>
                <c:pt idx="8034">
                  <c:v>41410.57916666667</c:v>
                </c:pt>
                <c:pt idx="8035">
                  <c:v>41410.579861111109</c:v>
                </c:pt>
                <c:pt idx="8036">
                  <c:v>41410.580555555556</c:v>
                </c:pt>
                <c:pt idx="8037">
                  <c:v>41410.581250000003</c:v>
                </c:pt>
                <c:pt idx="8038">
                  <c:v>41410.581944444442</c:v>
                </c:pt>
                <c:pt idx="8039">
                  <c:v>41410.582638888889</c:v>
                </c:pt>
                <c:pt idx="8040">
                  <c:v>41410.583333333336</c:v>
                </c:pt>
                <c:pt idx="8041">
                  <c:v>41410.584027777775</c:v>
                </c:pt>
                <c:pt idx="8042">
                  <c:v>41410.584722222222</c:v>
                </c:pt>
                <c:pt idx="8043">
                  <c:v>41410.585416666669</c:v>
                </c:pt>
                <c:pt idx="8044">
                  <c:v>41410.586111111108</c:v>
                </c:pt>
                <c:pt idx="8045">
                  <c:v>41410.586805555555</c:v>
                </c:pt>
                <c:pt idx="8046">
                  <c:v>41410.587500000001</c:v>
                </c:pt>
                <c:pt idx="8047">
                  <c:v>41410.588194444441</c:v>
                </c:pt>
                <c:pt idx="8048">
                  <c:v>41410.588888888888</c:v>
                </c:pt>
                <c:pt idx="8049">
                  <c:v>41410.589583333334</c:v>
                </c:pt>
                <c:pt idx="8050">
                  <c:v>41410.590277777781</c:v>
                </c:pt>
                <c:pt idx="8051">
                  <c:v>41410.59097222222</c:v>
                </c:pt>
                <c:pt idx="8052">
                  <c:v>41410.591666666667</c:v>
                </c:pt>
                <c:pt idx="8053">
                  <c:v>41410.592361111114</c:v>
                </c:pt>
                <c:pt idx="8054">
                  <c:v>41410.593055555553</c:v>
                </c:pt>
                <c:pt idx="8055">
                  <c:v>41410.59375</c:v>
                </c:pt>
                <c:pt idx="8056">
                  <c:v>41410.594444444447</c:v>
                </c:pt>
                <c:pt idx="8057">
                  <c:v>41410.595138888886</c:v>
                </c:pt>
                <c:pt idx="8058">
                  <c:v>41410.595833333333</c:v>
                </c:pt>
                <c:pt idx="8059">
                  <c:v>41410.59652777778</c:v>
                </c:pt>
                <c:pt idx="8060">
                  <c:v>41410.597222222219</c:v>
                </c:pt>
                <c:pt idx="8061">
                  <c:v>41410.597916666666</c:v>
                </c:pt>
                <c:pt idx="8062">
                  <c:v>41410.598611111112</c:v>
                </c:pt>
                <c:pt idx="8063">
                  <c:v>41410.599305555559</c:v>
                </c:pt>
                <c:pt idx="8064">
                  <c:v>41410.6</c:v>
                </c:pt>
                <c:pt idx="8065">
                  <c:v>41410.600694444445</c:v>
                </c:pt>
                <c:pt idx="8066">
                  <c:v>41410.601388888892</c:v>
                </c:pt>
                <c:pt idx="8067">
                  <c:v>41410.602083333331</c:v>
                </c:pt>
                <c:pt idx="8068">
                  <c:v>41410.602777777778</c:v>
                </c:pt>
                <c:pt idx="8069">
                  <c:v>41410.603472222225</c:v>
                </c:pt>
                <c:pt idx="8070">
                  <c:v>41410.604166666664</c:v>
                </c:pt>
                <c:pt idx="8071">
                  <c:v>41410.604861111111</c:v>
                </c:pt>
                <c:pt idx="8072">
                  <c:v>41410.605555555558</c:v>
                </c:pt>
                <c:pt idx="8073">
                  <c:v>41410.606249999997</c:v>
                </c:pt>
                <c:pt idx="8074">
                  <c:v>41410.606944444444</c:v>
                </c:pt>
                <c:pt idx="8075">
                  <c:v>41410.607638888891</c:v>
                </c:pt>
                <c:pt idx="8076">
                  <c:v>41410.60833333333</c:v>
                </c:pt>
                <c:pt idx="8077">
                  <c:v>41410.609027777777</c:v>
                </c:pt>
                <c:pt idx="8078">
                  <c:v>41410.609722222223</c:v>
                </c:pt>
                <c:pt idx="8079">
                  <c:v>41410.61041666667</c:v>
                </c:pt>
                <c:pt idx="8080">
                  <c:v>41410.611111111109</c:v>
                </c:pt>
                <c:pt idx="8081">
                  <c:v>41410.611805555556</c:v>
                </c:pt>
                <c:pt idx="8082">
                  <c:v>41410.612500000003</c:v>
                </c:pt>
                <c:pt idx="8083">
                  <c:v>41410.613194444442</c:v>
                </c:pt>
                <c:pt idx="8084">
                  <c:v>41410.613888888889</c:v>
                </c:pt>
                <c:pt idx="8085">
                  <c:v>41410.614583333336</c:v>
                </c:pt>
                <c:pt idx="8086">
                  <c:v>41410.615277777775</c:v>
                </c:pt>
                <c:pt idx="8087">
                  <c:v>41410.615972222222</c:v>
                </c:pt>
                <c:pt idx="8088">
                  <c:v>41410.616666666669</c:v>
                </c:pt>
                <c:pt idx="8089">
                  <c:v>41410.617361111108</c:v>
                </c:pt>
                <c:pt idx="8090">
                  <c:v>41410.618055555555</c:v>
                </c:pt>
                <c:pt idx="8091">
                  <c:v>41410.618750000001</c:v>
                </c:pt>
                <c:pt idx="8092">
                  <c:v>41410.619444444441</c:v>
                </c:pt>
                <c:pt idx="8093">
                  <c:v>41410.620138888888</c:v>
                </c:pt>
                <c:pt idx="8094">
                  <c:v>41410.620833333334</c:v>
                </c:pt>
                <c:pt idx="8095">
                  <c:v>41410.621527777781</c:v>
                </c:pt>
                <c:pt idx="8096">
                  <c:v>41410.62222222222</c:v>
                </c:pt>
                <c:pt idx="8097">
                  <c:v>41410.622916666667</c:v>
                </c:pt>
                <c:pt idx="8098">
                  <c:v>41410.623611111114</c:v>
                </c:pt>
                <c:pt idx="8099">
                  <c:v>41410.624305555553</c:v>
                </c:pt>
                <c:pt idx="8100">
                  <c:v>41410.625</c:v>
                </c:pt>
                <c:pt idx="8101">
                  <c:v>41410.625694444447</c:v>
                </c:pt>
                <c:pt idx="8102">
                  <c:v>41410.626388888886</c:v>
                </c:pt>
                <c:pt idx="8103">
                  <c:v>41410.627083333333</c:v>
                </c:pt>
                <c:pt idx="8104">
                  <c:v>41410.62777777778</c:v>
                </c:pt>
                <c:pt idx="8105">
                  <c:v>41410.628472222219</c:v>
                </c:pt>
                <c:pt idx="8106">
                  <c:v>41410.629166666666</c:v>
                </c:pt>
                <c:pt idx="8107">
                  <c:v>41410.629861111112</c:v>
                </c:pt>
                <c:pt idx="8108">
                  <c:v>41410.630555555559</c:v>
                </c:pt>
                <c:pt idx="8109">
                  <c:v>41410.631249999999</c:v>
                </c:pt>
                <c:pt idx="8110">
                  <c:v>41410.631944444445</c:v>
                </c:pt>
                <c:pt idx="8111">
                  <c:v>41410.632638888892</c:v>
                </c:pt>
                <c:pt idx="8112">
                  <c:v>41410.633333333331</c:v>
                </c:pt>
                <c:pt idx="8113">
                  <c:v>41410.634027777778</c:v>
                </c:pt>
                <c:pt idx="8114">
                  <c:v>41410.634722222225</c:v>
                </c:pt>
                <c:pt idx="8115">
                  <c:v>41410.635416666664</c:v>
                </c:pt>
                <c:pt idx="8116">
                  <c:v>41410.636111111111</c:v>
                </c:pt>
                <c:pt idx="8117">
                  <c:v>41410.636805555558</c:v>
                </c:pt>
                <c:pt idx="8118">
                  <c:v>41410.637499999997</c:v>
                </c:pt>
                <c:pt idx="8119">
                  <c:v>41410.638194444444</c:v>
                </c:pt>
                <c:pt idx="8120">
                  <c:v>41410.638888888891</c:v>
                </c:pt>
                <c:pt idx="8121">
                  <c:v>41410.63958333333</c:v>
                </c:pt>
                <c:pt idx="8122">
                  <c:v>41410.640277777777</c:v>
                </c:pt>
                <c:pt idx="8123">
                  <c:v>41410.640972222223</c:v>
                </c:pt>
                <c:pt idx="8124">
                  <c:v>41410.64166666667</c:v>
                </c:pt>
                <c:pt idx="8125">
                  <c:v>41410.642361111109</c:v>
                </c:pt>
                <c:pt idx="8126">
                  <c:v>41410.643055555556</c:v>
                </c:pt>
                <c:pt idx="8127">
                  <c:v>41410.643750000003</c:v>
                </c:pt>
                <c:pt idx="8128">
                  <c:v>41410.644444444442</c:v>
                </c:pt>
                <c:pt idx="8129">
                  <c:v>41410.645138888889</c:v>
                </c:pt>
                <c:pt idx="8130">
                  <c:v>41410.645833333336</c:v>
                </c:pt>
                <c:pt idx="8131">
                  <c:v>41410.646527777775</c:v>
                </c:pt>
                <c:pt idx="8132">
                  <c:v>41410.647222222222</c:v>
                </c:pt>
                <c:pt idx="8133">
                  <c:v>41410.647916666669</c:v>
                </c:pt>
                <c:pt idx="8134">
                  <c:v>41410.648611111108</c:v>
                </c:pt>
                <c:pt idx="8135">
                  <c:v>41410.649305555555</c:v>
                </c:pt>
                <c:pt idx="8136">
                  <c:v>41410.65</c:v>
                </c:pt>
                <c:pt idx="8137">
                  <c:v>41410.650694444441</c:v>
                </c:pt>
                <c:pt idx="8138">
                  <c:v>41410.651388888888</c:v>
                </c:pt>
                <c:pt idx="8139">
                  <c:v>41410.652083333334</c:v>
                </c:pt>
                <c:pt idx="8140">
                  <c:v>41410.652777777781</c:v>
                </c:pt>
                <c:pt idx="8141">
                  <c:v>41410.65347222222</c:v>
                </c:pt>
                <c:pt idx="8142">
                  <c:v>41410.654166666667</c:v>
                </c:pt>
                <c:pt idx="8143">
                  <c:v>41410.654861111114</c:v>
                </c:pt>
                <c:pt idx="8144">
                  <c:v>41410.655555555553</c:v>
                </c:pt>
                <c:pt idx="8145">
                  <c:v>41410.65625</c:v>
                </c:pt>
                <c:pt idx="8146">
                  <c:v>41410.656944444447</c:v>
                </c:pt>
                <c:pt idx="8147">
                  <c:v>41410.657638888886</c:v>
                </c:pt>
                <c:pt idx="8148">
                  <c:v>41410.658333333333</c:v>
                </c:pt>
                <c:pt idx="8149">
                  <c:v>41410.65902777778</c:v>
                </c:pt>
                <c:pt idx="8150">
                  <c:v>41410.659722222219</c:v>
                </c:pt>
                <c:pt idx="8151">
                  <c:v>41410.660416666666</c:v>
                </c:pt>
                <c:pt idx="8152">
                  <c:v>41410.661111111112</c:v>
                </c:pt>
                <c:pt idx="8153">
                  <c:v>41410.661805555559</c:v>
                </c:pt>
                <c:pt idx="8154">
                  <c:v>41410.662499999999</c:v>
                </c:pt>
                <c:pt idx="8155">
                  <c:v>41410.663194444445</c:v>
                </c:pt>
                <c:pt idx="8156">
                  <c:v>41410.663888888892</c:v>
                </c:pt>
                <c:pt idx="8157">
                  <c:v>41410.664583333331</c:v>
                </c:pt>
                <c:pt idx="8158">
                  <c:v>41410.665277777778</c:v>
                </c:pt>
                <c:pt idx="8159">
                  <c:v>41410.665972222225</c:v>
                </c:pt>
                <c:pt idx="8160">
                  <c:v>41410.666666666664</c:v>
                </c:pt>
                <c:pt idx="8161">
                  <c:v>41410.667361111111</c:v>
                </c:pt>
                <c:pt idx="8162">
                  <c:v>41410.668055555558</c:v>
                </c:pt>
                <c:pt idx="8163">
                  <c:v>41410.668749999997</c:v>
                </c:pt>
                <c:pt idx="8164">
                  <c:v>41410.669444444444</c:v>
                </c:pt>
                <c:pt idx="8165">
                  <c:v>41410.670138888891</c:v>
                </c:pt>
                <c:pt idx="8166">
                  <c:v>41410.67083333333</c:v>
                </c:pt>
                <c:pt idx="8167">
                  <c:v>41410.671527777777</c:v>
                </c:pt>
                <c:pt idx="8168">
                  <c:v>41410.672222222223</c:v>
                </c:pt>
                <c:pt idx="8169">
                  <c:v>41410.67291666667</c:v>
                </c:pt>
                <c:pt idx="8170">
                  <c:v>41410.673611111109</c:v>
                </c:pt>
                <c:pt idx="8171">
                  <c:v>41410.674305555556</c:v>
                </c:pt>
                <c:pt idx="8172">
                  <c:v>41410.675000000003</c:v>
                </c:pt>
                <c:pt idx="8173">
                  <c:v>41410.675694444442</c:v>
                </c:pt>
                <c:pt idx="8174">
                  <c:v>41410.676388888889</c:v>
                </c:pt>
                <c:pt idx="8175">
                  <c:v>41410.677083333336</c:v>
                </c:pt>
                <c:pt idx="8176">
                  <c:v>41410.677777777775</c:v>
                </c:pt>
                <c:pt idx="8177">
                  <c:v>41410.678472222222</c:v>
                </c:pt>
                <c:pt idx="8178">
                  <c:v>41410.679166666669</c:v>
                </c:pt>
                <c:pt idx="8179">
                  <c:v>41410.679861111108</c:v>
                </c:pt>
                <c:pt idx="8180">
                  <c:v>41410.680555555555</c:v>
                </c:pt>
                <c:pt idx="8181">
                  <c:v>41410.681250000001</c:v>
                </c:pt>
                <c:pt idx="8182">
                  <c:v>41410.681944444441</c:v>
                </c:pt>
                <c:pt idx="8183">
                  <c:v>41410.682638888888</c:v>
                </c:pt>
                <c:pt idx="8184">
                  <c:v>41410.683333333334</c:v>
                </c:pt>
                <c:pt idx="8185">
                  <c:v>41410.684027777781</c:v>
                </c:pt>
                <c:pt idx="8186">
                  <c:v>41410.68472222222</c:v>
                </c:pt>
                <c:pt idx="8187">
                  <c:v>41410.685416666667</c:v>
                </c:pt>
                <c:pt idx="8188">
                  <c:v>41410.686111111114</c:v>
                </c:pt>
                <c:pt idx="8189">
                  <c:v>41410.686805555553</c:v>
                </c:pt>
                <c:pt idx="8190">
                  <c:v>41410.6875</c:v>
                </c:pt>
                <c:pt idx="8191">
                  <c:v>41410.688194444447</c:v>
                </c:pt>
                <c:pt idx="8192">
                  <c:v>41410.688888888886</c:v>
                </c:pt>
                <c:pt idx="8193">
                  <c:v>41410.689583333333</c:v>
                </c:pt>
                <c:pt idx="8194">
                  <c:v>41410.69027777778</c:v>
                </c:pt>
                <c:pt idx="8195">
                  <c:v>41410.690972222219</c:v>
                </c:pt>
                <c:pt idx="8196">
                  <c:v>41410.691666666666</c:v>
                </c:pt>
                <c:pt idx="8197">
                  <c:v>41410.692361111112</c:v>
                </c:pt>
                <c:pt idx="8198">
                  <c:v>41410.693055555559</c:v>
                </c:pt>
                <c:pt idx="8199">
                  <c:v>41410.693749999999</c:v>
                </c:pt>
                <c:pt idx="8200">
                  <c:v>41410.694444444445</c:v>
                </c:pt>
                <c:pt idx="8201">
                  <c:v>41410.695138888892</c:v>
                </c:pt>
                <c:pt idx="8202">
                  <c:v>41410.695833333331</c:v>
                </c:pt>
                <c:pt idx="8203">
                  <c:v>41410.696527777778</c:v>
                </c:pt>
                <c:pt idx="8204">
                  <c:v>41410.697222222225</c:v>
                </c:pt>
                <c:pt idx="8205">
                  <c:v>41410.697916666664</c:v>
                </c:pt>
                <c:pt idx="8206">
                  <c:v>41410.698611111111</c:v>
                </c:pt>
                <c:pt idx="8207">
                  <c:v>41410.699305555558</c:v>
                </c:pt>
                <c:pt idx="8208">
                  <c:v>41410.699999999997</c:v>
                </c:pt>
                <c:pt idx="8209">
                  <c:v>41410.700694444444</c:v>
                </c:pt>
                <c:pt idx="8210">
                  <c:v>41410.701388888891</c:v>
                </c:pt>
                <c:pt idx="8211">
                  <c:v>41410.70208333333</c:v>
                </c:pt>
                <c:pt idx="8212">
                  <c:v>41410.702777777777</c:v>
                </c:pt>
                <c:pt idx="8213">
                  <c:v>41410.703472222223</c:v>
                </c:pt>
                <c:pt idx="8214">
                  <c:v>41410.70416666667</c:v>
                </c:pt>
                <c:pt idx="8215">
                  <c:v>41410.704861111109</c:v>
                </c:pt>
                <c:pt idx="8216">
                  <c:v>41410.705555555556</c:v>
                </c:pt>
                <c:pt idx="8217">
                  <c:v>41410.706250000003</c:v>
                </c:pt>
                <c:pt idx="8218">
                  <c:v>41410.706944444442</c:v>
                </c:pt>
                <c:pt idx="8219">
                  <c:v>41410.707638888889</c:v>
                </c:pt>
                <c:pt idx="8220">
                  <c:v>41410.708333333336</c:v>
                </c:pt>
                <c:pt idx="8221">
                  <c:v>41410.709027777775</c:v>
                </c:pt>
                <c:pt idx="8222">
                  <c:v>41410.709722222222</c:v>
                </c:pt>
                <c:pt idx="8223">
                  <c:v>41410.710416666669</c:v>
                </c:pt>
                <c:pt idx="8224">
                  <c:v>41410.711111111108</c:v>
                </c:pt>
                <c:pt idx="8225">
                  <c:v>41410.711805555555</c:v>
                </c:pt>
                <c:pt idx="8226">
                  <c:v>41410.712500000001</c:v>
                </c:pt>
                <c:pt idx="8227">
                  <c:v>41410.713194444441</c:v>
                </c:pt>
                <c:pt idx="8228">
                  <c:v>41410.713888888888</c:v>
                </c:pt>
                <c:pt idx="8229">
                  <c:v>41410.714583333334</c:v>
                </c:pt>
                <c:pt idx="8230">
                  <c:v>41410.715277777781</c:v>
                </c:pt>
                <c:pt idx="8231">
                  <c:v>41410.71597222222</c:v>
                </c:pt>
                <c:pt idx="8232">
                  <c:v>41410.716666666667</c:v>
                </c:pt>
                <c:pt idx="8233">
                  <c:v>41410.717361111114</c:v>
                </c:pt>
                <c:pt idx="8234">
                  <c:v>41410.718055555553</c:v>
                </c:pt>
                <c:pt idx="8235">
                  <c:v>41410.71875</c:v>
                </c:pt>
                <c:pt idx="8236">
                  <c:v>41410.719444444447</c:v>
                </c:pt>
                <c:pt idx="8237">
                  <c:v>41410.720138888886</c:v>
                </c:pt>
                <c:pt idx="8238">
                  <c:v>41410.720833333333</c:v>
                </c:pt>
                <c:pt idx="8239">
                  <c:v>41410.72152777778</c:v>
                </c:pt>
                <c:pt idx="8240">
                  <c:v>41410.722222222219</c:v>
                </c:pt>
                <c:pt idx="8241">
                  <c:v>41410.722916666666</c:v>
                </c:pt>
                <c:pt idx="8242">
                  <c:v>41410.723611111112</c:v>
                </c:pt>
                <c:pt idx="8243">
                  <c:v>41410.724305555559</c:v>
                </c:pt>
                <c:pt idx="8244">
                  <c:v>41410.724999999999</c:v>
                </c:pt>
                <c:pt idx="8245">
                  <c:v>41410.725694444445</c:v>
                </c:pt>
                <c:pt idx="8246">
                  <c:v>41410.726388888892</c:v>
                </c:pt>
                <c:pt idx="8247">
                  <c:v>41410.727083333331</c:v>
                </c:pt>
                <c:pt idx="8248">
                  <c:v>41410.727777777778</c:v>
                </c:pt>
                <c:pt idx="8249">
                  <c:v>41410.728472222225</c:v>
                </c:pt>
                <c:pt idx="8250">
                  <c:v>41410.729166666664</c:v>
                </c:pt>
                <c:pt idx="8251">
                  <c:v>41410.729861111111</c:v>
                </c:pt>
                <c:pt idx="8252">
                  <c:v>41410.730555555558</c:v>
                </c:pt>
                <c:pt idx="8253">
                  <c:v>41410.731249999997</c:v>
                </c:pt>
                <c:pt idx="8254">
                  <c:v>41410.731944444444</c:v>
                </c:pt>
                <c:pt idx="8255">
                  <c:v>41410.732638888891</c:v>
                </c:pt>
                <c:pt idx="8256">
                  <c:v>41410.73333333333</c:v>
                </c:pt>
                <c:pt idx="8257">
                  <c:v>41410.734027777777</c:v>
                </c:pt>
                <c:pt idx="8258">
                  <c:v>41410.734722222223</c:v>
                </c:pt>
                <c:pt idx="8259">
                  <c:v>41410.73541666667</c:v>
                </c:pt>
                <c:pt idx="8260">
                  <c:v>41410.736111111109</c:v>
                </c:pt>
                <c:pt idx="8261">
                  <c:v>41410.736805555556</c:v>
                </c:pt>
                <c:pt idx="8262">
                  <c:v>41410.737500000003</c:v>
                </c:pt>
                <c:pt idx="8263">
                  <c:v>41410.738194444442</c:v>
                </c:pt>
                <c:pt idx="8264">
                  <c:v>41410.738888888889</c:v>
                </c:pt>
                <c:pt idx="8265">
                  <c:v>41410.739583333336</c:v>
                </c:pt>
                <c:pt idx="8266">
                  <c:v>41410.740277777775</c:v>
                </c:pt>
                <c:pt idx="8267">
                  <c:v>41410.740972222222</c:v>
                </c:pt>
                <c:pt idx="8268">
                  <c:v>41410.741666666669</c:v>
                </c:pt>
                <c:pt idx="8269">
                  <c:v>41410.742361111108</c:v>
                </c:pt>
                <c:pt idx="8270">
                  <c:v>41410.743055555555</c:v>
                </c:pt>
                <c:pt idx="8271">
                  <c:v>41410.743750000001</c:v>
                </c:pt>
                <c:pt idx="8272">
                  <c:v>41410.744444444441</c:v>
                </c:pt>
                <c:pt idx="8273">
                  <c:v>41410.745138888888</c:v>
                </c:pt>
                <c:pt idx="8274">
                  <c:v>41410.745833333334</c:v>
                </c:pt>
                <c:pt idx="8275">
                  <c:v>41410.746527777781</c:v>
                </c:pt>
                <c:pt idx="8276">
                  <c:v>41410.74722222222</c:v>
                </c:pt>
                <c:pt idx="8277">
                  <c:v>41410.747916666667</c:v>
                </c:pt>
                <c:pt idx="8278">
                  <c:v>41410.748611111114</c:v>
                </c:pt>
                <c:pt idx="8279">
                  <c:v>41410.749305555553</c:v>
                </c:pt>
                <c:pt idx="8280">
                  <c:v>41410.75</c:v>
                </c:pt>
                <c:pt idx="8281">
                  <c:v>41410.750694444447</c:v>
                </c:pt>
                <c:pt idx="8282">
                  <c:v>41410.751388888886</c:v>
                </c:pt>
                <c:pt idx="8283">
                  <c:v>41410.752083333333</c:v>
                </c:pt>
                <c:pt idx="8284">
                  <c:v>41410.75277777778</c:v>
                </c:pt>
                <c:pt idx="8285">
                  <c:v>41410.753472222219</c:v>
                </c:pt>
                <c:pt idx="8286">
                  <c:v>41410.754166666666</c:v>
                </c:pt>
                <c:pt idx="8287">
                  <c:v>41410.754861111112</c:v>
                </c:pt>
                <c:pt idx="8288">
                  <c:v>41410.755555555559</c:v>
                </c:pt>
                <c:pt idx="8289">
                  <c:v>41410.756249999999</c:v>
                </c:pt>
                <c:pt idx="8290">
                  <c:v>41410.756944444445</c:v>
                </c:pt>
                <c:pt idx="8291">
                  <c:v>41410.757638888892</c:v>
                </c:pt>
                <c:pt idx="8292">
                  <c:v>41410.758333333331</c:v>
                </c:pt>
                <c:pt idx="8293">
                  <c:v>41410.759027777778</c:v>
                </c:pt>
                <c:pt idx="8294">
                  <c:v>41410.759722222225</c:v>
                </c:pt>
                <c:pt idx="8295">
                  <c:v>41410.760416666664</c:v>
                </c:pt>
                <c:pt idx="8296">
                  <c:v>41410.761111111111</c:v>
                </c:pt>
                <c:pt idx="8297">
                  <c:v>41410.761805555558</c:v>
                </c:pt>
                <c:pt idx="8298">
                  <c:v>41410.762499999997</c:v>
                </c:pt>
                <c:pt idx="8299">
                  <c:v>41410.763194444444</c:v>
                </c:pt>
                <c:pt idx="8300">
                  <c:v>41410.763888888891</c:v>
                </c:pt>
                <c:pt idx="8301">
                  <c:v>41410.76458333333</c:v>
                </c:pt>
                <c:pt idx="8302">
                  <c:v>41410.765277777777</c:v>
                </c:pt>
                <c:pt idx="8303">
                  <c:v>41410.765972222223</c:v>
                </c:pt>
                <c:pt idx="8304">
                  <c:v>41410.76666666667</c:v>
                </c:pt>
                <c:pt idx="8305">
                  <c:v>41410.767361111109</c:v>
                </c:pt>
                <c:pt idx="8306">
                  <c:v>41410.768055555556</c:v>
                </c:pt>
                <c:pt idx="8307">
                  <c:v>41410.768750000003</c:v>
                </c:pt>
                <c:pt idx="8308">
                  <c:v>41410.769444444442</c:v>
                </c:pt>
                <c:pt idx="8309">
                  <c:v>41410.770138888889</c:v>
                </c:pt>
                <c:pt idx="8310">
                  <c:v>41410.770833333336</c:v>
                </c:pt>
                <c:pt idx="8311">
                  <c:v>41410.771527777775</c:v>
                </c:pt>
                <c:pt idx="8312">
                  <c:v>41410.772222222222</c:v>
                </c:pt>
                <c:pt idx="8313">
                  <c:v>41410.772916666669</c:v>
                </c:pt>
                <c:pt idx="8314">
                  <c:v>41410.773611111108</c:v>
                </c:pt>
                <c:pt idx="8315">
                  <c:v>41410.774305555555</c:v>
                </c:pt>
                <c:pt idx="8316">
                  <c:v>41410.775000000001</c:v>
                </c:pt>
                <c:pt idx="8317">
                  <c:v>41410.775694444441</c:v>
                </c:pt>
                <c:pt idx="8318">
                  <c:v>41410.776388888888</c:v>
                </c:pt>
                <c:pt idx="8319">
                  <c:v>41410.777083333334</c:v>
                </c:pt>
                <c:pt idx="8320">
                  <c:v>41410.777777777781</c:v>
                </c:pt>
                <c:pt idx="8321">
                  <c:v>41410.77847222222</c:v>
                </c:pt>
                <c:pt idx="8322">
                  <c:v>41410.779166666667</c:v>
                </c:pt>
                <c:pt idx="8323">
                  <c:v>41410.779861111114</c:v>
                </c:pt>
                <c:pt idx="8324">
                  <c:v>41410.780555555553</c:v>
                </c:pt>
                <c:pt idx="8325">
                  <c:v>41410.78125</c:v>
                </c:pt>
                <c:pt idx="8326">
                  <c:v>41410.781944444447</c:v>
                </c:pt>
                <c:pt idx="8327">
                  <c:v>41410.782638888886</c:v>
                </c:pt>
                <c:pt idx="8328">
                  <c:v>41410.783333333333</c:v>
                </c:pt>
                <c:pt idx="8329">
                  <c:v>41410.78402777778</c:v>
                </c:pt>
                <c:pt idx="8330">
                  <c:v>41410.784722222219</c:v>
                </c:pt>
                <c:pt idx="8331">
                  <c:v>41410.785416666666</c:v>
                </c:pt>
                <c:pt idx="8332">
                  <c:v>41410.786111111112</c:v>
                </c:pt>
                <c:pt idx="8333">
                  <c:v>41410.786805555559</c:v>
                </c:pt>
                <c:pt idx="8334">
                  <c:v>41410.787499999999</c:v>
                </c:pt>
                <c:pt idx="8335">
                  <c:v>41410.788194444445</c:v>
                </c:pt>
                <c:pt idx="8336">
                  <c:v>41410.788888888892</c:v>
                </c:pt>
                <c:pt idx="8337">
                  <c:v>41410.789583333331</c:v>
                </c:pt>
                <c:pt idx="8338">
                  <c:v>41410.790277777778</c:v>
                </c:pt>
                <c:pt idx="8339">
                  <c:v>41410.790972222225</c:v>
                </c:pt>
                <c:pt idx="8340">
                  <c:v>41410.791666666664</c:v>
                </c:pt>
                <c:pt idx="8341">
                  <c:v>41410.792361111111</c:v>
                </c:pt>
                <c:pt idx="8342">
                  <c:v>41410.793055555558</c:v>
                </c:pt>
                <c:pt idx="8343">
                  <c:v>41410.793749999997</c:v>
                </c:pt>
                <c:pt idx="8344">
                  <c:v>41410.794444444444</c:v>
                </c:pt>
                <c:pt idx="8345">
                  <c:v>41410.795138888891</c:v>
                </c:pt>
                <c:pt idx="8346">
                  <c:v>41410.79583333333</c:v>
                </c:pt>
                <c:pt idx="8347">
                  <c:v>41410.796527777777</c:v>
                </c:pt>
                <c:pt idx="8348">
                  <c:v>41410.797222222223</c:v>
                </c:pt>
                <c:pt idx="8349">
                  <c:v>41410.79791666667</c:v>
                </c:pt>
                <c:pt idx="8350">
                  <c:v>41410.798611111109</c:v>
                </c:pt>
                <c:pt idx="8351">
                  <c:v>41410.799305555556</c:v>
                </c:pt>
                <c:pt idx="8352">
                  <c:v>41410.800000000003</c:v>
                </c:pt>
                <c:pt idx="8353">
                  <c:v>41410.800694444442</c:v>
                </c:pt>
                <c:pt idx="8354">
                  <c:v>41410.801388888889</c:v>
                </c:pt>
                <c:pt idx="8355">
                  <c:v>41410.802083333336</c:v>
                </c:pt>
                <c:pt idx="8356">
                  <c:v>41410.802777777775</c:v>
                </c:pt>
                <c:pt idx="8357">
                  <c:v>41410.803472222222</c:v>
                </c:pt>
                <c:pt idx="8358">
                  <c:v>41410.804166666669</c:v>
                </c:pt>
                <c:pt idx="8359">
                  <c:v>41410.804861111108</c:v>
                </c:pt>
                <c:pt idx="8360">
                  <c:v>41410.805555555555</c:v>
                </c:pt>
                <c:pt idx="8361">
                  <c:v>41410.806250000001</c:v>
                </c:pt>
                <c:pt idx="8362">
                  <c:v>41410.806944444441</c:v>
                </c:pt>
                <c:pt idx="8363">
                  <c:v>41410.807638888888</c:v>
                </c:pt>
                <c:pt idx="8364">
                  <c:v>41410.808333333334</c:v>
                </c:pt>
                <c:pt idx="8365">
                  <c:v>41410.809027777781</c:v>
                </c:pt>
                <c:pt idx="8366">
                  <c:v>41410.80972222222</c:v>
                </c:pt>
                <c:pt idx="8367">
                  <c:v>41410.810416666667</c:v>
                </c:pt>
                <c:pt idx="8368">
                  <c:v>41410.811111111114</c:v>
                </c:pt>
                <c:pt idx="8369">
                  <c:v>41410.811805555553</c:v>
                </c:pt>
                <c:pt idx="8370">
                  <c:v>41410.8125</c:v>
                </c:pt>
                <c:pt idx="8371">
                  <c:v>41410.813194444447</c:v>
                </c:pt>
                <c:pt idx="8372">
                  <c:v>41410.813888888886</c:v>
                </c:pt>
                <c:pt idx="8373">
                  <c:v>41410.814583333333</c:v>
                </c:pt>
                <c:pt idx="8374">
                  <c:v>41410.81527777778</c:v>
                </c:pt>
                <c:pt idx="8375">
                  <c:v>41410.815972222219</c:v>
                </c:pt>
                <c:pt idx="8376">
                  <c:v>41410.816666666666</c:v>
                </c:pt>
                <c:pt idx="8377">
                  <c:v>41410.817361111112</c:v>
                </c:pt>
                <c:pt idx="8378">
                  <c:v>41410.818055555559</c:v>
                </c:pt>
                <c:pt idx="8379">
                  <c:v>41410.818749999999</c:v>
                </c:pt>
                <c:pt idx="8380">
                  <c:v>41410.819444444445</c:v>
                </c:pt>
                <c:pt idx="8381">
                  <c:v>41410.820138888892</c:v>
                </c:pt>
                <c:pt idx="8382">
                  <c:v>41410.820833333331</c:v>
                </c:pt>
                <c:pt idx="8383">
                  <c:v>41410.821527777778</c:v>
                </c:pt>
                <c:pt idx="8384">
                  <c:v>41410.822222222225</c:v>
                </c:pt>
                <c:pt idx="8385">
                  <c:v>41410.822916666664</c:v>
                </c:pt>
                <c:pt idx="8386">
                  <c:v>41410.823611111111</c:v>
                </c:pt>
                <c:pt idx="8387">
                  <c:v>41410.824305555558</c:v>
                </c:pt>
                <c:pt idx="8388">
                  <c:v>41410.824999999997</c:v>
                </c:pt>
                <c:pt idx="8389">
                  <c:v>41410.825694444444</c:v>
                </c:pt>
                <c:pt idx="8390">
                  <c:v>41410.826388888891</c:v>
                </c:pt>
                <c:pt idx="8391">
                  <c:v>41410.82708333333</c:v>
                </c:pt>
                <c:pt idx="8392">
                  <c:v>41410.827777777777</c:v>
                </c:pt>
                <c:pt idx="8393">
                  <c:v>41410.828472222223</c:v>
                </c:pt>
                <c:pt idx="8394">
                  <c:v>41410.82916666667</c:v>
                </c:pt>
                <c:pt idx="8395">
                  <c:v>41410.829861111109</c:v>
                </c:pt>
                <c:pt idx="8396">
                  <c:v>41410.830555555556</c:v>
                </c:pt>
                <c:pt idx="8397">
                  <c:v>41410.831250000003</c:v>
                </c:pt>
                <c:pt idx="8398">
                  <c:v>41410.831944444442</c:v>
                </c:pt>
                <c:pt idx="8399">
                  <c:v>41410.832638888889</c:v>
                </c:pt>
                <c:pt idx="8400">
                  <c:v>41410.833333333336</c:v>
                </c:pt>
                <c:pt idx="8401">
                  <c:v>41410.834027777775</c:v>
                </c:pt>
                <c:pt idx="8402">
                  <c:v>41410.834722222222</c:v>
                </c:pt>
                <c:pt idx="8403">
                  <c:v>41410.835416666669</c:v>
                </c:pt>
                <c:pt idx="8404">
                  <c:v>41410.836111111108</c:v>
                </c:pt>
                <c:pt idx="8405">
                  <c:v>41410.836805555555</c:v>
                </c:pt>
                <c:pt idx="8406">
                  <c:v>41410.837500000001</c:v>
                </c:pt>
                <c:pt idx="8407">
                  <c:v>41410.838194444441</c:v>
                </c:pt>
                <c:pt idx="8408">
                  <c:v>41410.838888888888</c:v>
                </c:pt>
                <c:pt idx="8409">
                  <c:v>41410.839583333334</c:v>
                </c:pt>
                <c:pt idx="8410">
                  <c:v>41410.840277777781</c:v>
                </c:pt>
                <c:pt idx="8411">
                  <c:v>41410.84097222222</c:v>
                </c:pt>
                <c:pt idx="8412">
                  <c:v>41410.841666666667</c:v>
                </c:pt>
                <c:pt idx="8413">
                  <c:v>41410.842361111114</c:v>
                </c:pt>
                <c:pt idx="8414">
                  <c:v>41410.843055555553</c:v>
                </c:pt>
                <c:pt idx="8415">
                  <c:v>41410.84375</c:v>
                </c:pt>
                <c:pt idx="8416">
                  <c:v>41410.844444444447</c:v>
                </c:pt>
                <c:pt idx="8417">
                  <c:v>41410.845138888886</c:v>
                </c:pt>
                <c:pt idx="8418">
                  <c:v>41410.845833333333</c:v>
                </c:pt>
                <c:pt idx="8419">
                  <c:v>41410.84652777778</c:v>
                </c:pt>
                <c:pt idx="8420">
                  <c:v>41410.847222222219</c:v>
                </c:pt>
                <c:pt idx="8421">
                  <c:v>41410.847916666666</c:v>
                </c:pt>
                <c:pt idx="8422">
                  <c:v>41410.848611111112</c:v>
                </c:pt>
                <c:pt idx="8423">
                  <c:v>41410.849305555559</c:v>
                </c:pt>
                <c:pt idx="8424">
                  <c:v>41410.85</c:v>
                </c:pt>
                <c:pt idx="8425">
                  <c:v>41410.850694444445</c:v>
                </c:pt>
                <c:pt idx="8426">
                  <c:v>41410.851388888892</c:v>
                </c:pt>
                <c:pt idx="8427">
                  <c:v>41410.852083333331</c:v>
                </c:pt>
                <c:pt idx="8428">
                  <c:v>41410.852777777778</c:v>
                </c:pt>
                <c:pt idx="8429">
                  <c:v>41410.853472222225</c:v>
                </c:pt>
                <c:pt idx="8430">
                  <c:v>41410.854166666664</c:v>
                </c:pt>
                <c:pt idx="8431">
                  <c:v>41410.854861111111</c:v>
                </c:pt>
                <c:pt idx="8432">
                  <c:v>41410.855555555558</c:v>
                </c:pt>
                <c:pt idx="8433">
                  <c:v>41410.856249999997</c:v>
                </c:pt>
                <c:pt idx="8434">
                  <c:v>41410.856944444444</c:v>
                </c:pt>
                <c:pt idx="8435">
                  <c:v>41410.857638888891</c:v>
                </c:pt>
                <c:pt idx="8436">
                  <c:v>41410.85833333333</c:v>
                </c:pt>
                <c:pt idx="8437">
                  <c:v>41410.859027777777</c:v>
                </c:pt>
                <c:pt idx="8438">
                  <c:v>41410.859722222223</c:v>
                </c:pt>
                <c:pt idx="8439">
                  <c:v>41410.86041666667</c:v>
                </c:pt>
                <c:pt idx="8440">
                  <c:v>41410.861111111109</c:v>
                </c:pt>
                <c:pt idx="8441">
                  <c:v>41410.861805555556</c:v>
                </c:pt>
                <c:pt idx="8442">
                  <c:v>41410.862500000003</c:v>
                </c:pt>
                <c:pt idx="8443">
                  <c:v>41410.863194444442</c:v>
                </c:pt>
                <c:pt idx="8444">
                  <c:v>41410.863888888889</c:v>
                </c:pt>
                <c:pt idx="8445">
                  <c:v>41410.864583333336</c:v>
                </c:pt>
                <c:pt idx="8446">
                  <c:v>41410.865277777775</c:v>
                </c:pt>
                <c:pt idx="8447">
                  <c:v>41410.865972222222</c:v>
                </c:pt>
                <c:pt idx="8448">
                  <c:v>41410.866666666669</c:v>
                </c:pt>
                <c:pt idx="8449">
                  <c:v>41410.867361111108</c:v>
                </c:pt>
                <c:pt idx="8450">
                  <c:v>41410.868055555555</c:v>
                </c:pt>
                <c:pt idx="8451">
                  <c:v>41410.868750000001</c:v>
                </c:pt>
                <c:pt idx="8452">
                  <c:v>41410.869444444441</c:v>
                </c:pt>
                <c:pt idx="8453">
                  <c:v>41410.870138888888</c:v>
                </c:pt>
                <c:pt idx="8454">
                  <c:v>41410.870833333334</c:v>
                </c:pt>
                <c:pt idx="8455">
                  <c:v>41410.871527777781</c:v>
                </c:pt>
                <c:pt idx="8456">
                  <c:v>41410.87222222222</c:v>
                </c:pt>
                <c:pt idx="8457">
                  <c:v>41410.872916666667</c:v>
                </c:pt>
                <c:pt idx="8458">
                  <c:v>41410.873611111114</c:v>
                </c:pt>
                <c:pt idx="8459">
                  <c:v>41410.874305555553</c:v>
                </c:pt>
                <c:pt idx="8460">
                  <c:v>41410.875</c:v>
                </c:pt>
                <c:pt idx="8461">
                  <c:v>41410.875694444447</c:v>
                </c:pt>
                <c:pt idx="8462">
                  <c:v>41410.876388888886</c:v>
                </c:pt>
                <c:pt idx="8463">
                  <c:v>41410.877083333333</c:v>
                </c:pt>
                <c:pt idx="8464">
                  <c:v>41410.87777777778</c:v>
                </c:pt>
                <c:pt idx="8465">
                  <c:v>41410.878472222219</c:v>
                </c:pt>
                <c:pt idx="8466">
                  <c:v>41410.879166666666</c:v>
                </c:pt>
                <c:pt idx="8467">
                  <c:v>41410.879861111112</c:v>
                </c:pt>
                <c:pt idx="8468">
                  <c:v>41410.880555555559</c:v>
                </c:pt>
                <c:pt idx="8469">
                  <c:v>41410.881249999999</c:v>
                </c:pt>
                <c:pt idx="8470">
                  <c:v>41410.881944444445</c:v>
                </c:pt>
                <c:pt idx="8471">
                  <c:v>41410.882638888892</c:v>
                </c:pt>
                <c:pt idx="8472">
                  <c:v>41410.883333333331</c:v>
                </c:pt>
                <c:pt idx="8473">
                  <c:v>41410.884027777778</c:v>
                </c:pt>
                <c:pt idx="8474">
                  <c:v>41410.884722222225</c:v>
                </c:pt>
                <c:pt idx="8475">
                  <c:v>41410.885416666664</c:v>
                </c:pt>
                <c:pt idx="8476">
                  <c:v>41410.886111111111</c:v>
                </c:pt>
                <c:pt idx="8477">
                  <c:v>41410.886805555558</c:v>
                </c:pt>
                <c:pt idx="8478">
                  <c:v>41410.887499999997</c:v>
                </c:pt>
                <c:pt idx="8479">
                  <c:v>41410.888194444444</c:v>
                </c:pt>
                <c:pt idx="8480">
                  <c:v>41410.888888888891</c:v>
                </c:pt>
                <c:pt idx="8481">
                  <c:v>41410.88958333333</c:v>
                </c:pt>
                <c:pt idx="8482">
                  <c:v>41410.890277777777</c:v>
                </c:pt>
                <c:pt idx="8483">
                  <c:v>41410.890972222223</c:v>
                </c:pt>
                <c:pt idx="8484">
                  <c:v>41410.89166666667</c:v>
                </c:pt>
                <c:pt idx="8485">
                  <c:v>41410.892361111109</c:v>
                </c:pt>
                <c:pt idx="8486">
                  <c:v>41410.893055555556</c:v>
                </c:pt>
                <c:pt idx="8487">
                  <c:v>41410.893750000003</c:v>
                </c:pt>
                <c:pt idx="8488">
                  <c:v>41410.894444444442</c:v>
                </c:pt>
                <c:pt idx="8489">
                  <c:v>41410.895138888889</c:v>
                </c:pt>
                <c:pt idx="8490">
                  <c:v>41410.895833333336</c:v>
                </c:pt>
                <c:pt idx="8491">
                  <c:v>41410.896527777775</c:v>
                </c:pt>
                <c:pt idx="8492">
                  <c:v>41410.897222222222</c:v>
                </c:pt>
                <c:pt idx="8493">
                  <c:v>41410.897916666669</c:v>
                </c:pt>
                <c:pt idx="8494">
                  <c:v>41410.898611111108</c:v>
                </c:pt>
                <c:pt idx="8495">
                  <c:v>41410.899305555555</c:v>
                </c:pt>
                <c:pt idx="8496">
                  <c:v>41410.9</c:v>
                </c:pt>
                <c:pt idx="8497">
                  <c:v>41410.900694444441</c:v>
                </c:pt>
                <c:pt idx="8498">
                  <c:v>41410.901388888888</c:v>
                </c:pt>
                <c:pt idx="8499">
                  <c:v>41410.902083333334</c:v>
                </c:pt>
                <c:pt idx="8500">
                  <c:v>41410.902777777781</c:v>
                </c:pt>
                <c:pt idx="8501">
                  <c:v>41410.90347222222</c:v>
                </c:pt>
                <c:pt idx="8502">
                  <c:v>41410.904166666667</c:v>
                </c:pt>
                <c:pt idx="8503">
                  <c:v>41410.904861111114</c:v>
                </c:pt>
                <c:pt idx="8504">
                  <c:v>41410.905555555553</c:v>
                </c:pt>
                <c:pt idx="8505">
                  <c:v>41410.90625</c:v>
                </c:pt>
                <c:pt idx="8506">
                  <c:v>41410.906944444447</c:v>
                </c:pt>
                <c:pt idx="8507">
                  <c:v>41410.907638888886</c:v>
                </c:pt>
                <c:pt idx="8508">
                  <c:v>41410.908333333333</c:v>
                </c:pt>
                <c:pt idx="8509">
                  <c:v>41410.90902777778</c:v>
                </c:pt>
                <c:pt idx="8510">
                  <c:v>41410.909722222219</c:v>
                </c:pt>
                <c:pt idx="8511">
                  <c:v>41410.910416666666</c:v>
                </c:pt>
                <c:pt idx="8512">
                  <c:v>41410.911111111112</c:v>
                </c:pt>
                <c:pt idx="8513">
                  <c:v>41410.911805555559</c:v>
                </c:pt>
                <c:pt idx="8514">
                  <c:v>41410.912499999999</c:v>
                </c:pt>
                <c:pt idx="8515">
                  <c:v>41410.913194444445</c:v>
                </c:pt>
                <c:pt idx="8516">
                  <c:v>41410.913888888892</c:v>
                </c:pt>
                <c:pt idx="8517">
                  <c:v>41410.914583333331</c:v>
                </c:pt>
                <c:pt idx="8518">
                  <c:v>41410.915277777778</c:v>
                </c:pt>
                <c:pt idx="8519">
                  <c:v>41410.915972222225</c:v>
                </c:pt>
                <c:pt idx="8520">
                  <c:v>41410.916666666664</c:v>
                </c:pt>
                <c:pt idx="8521">
                  <c:v>41410.917361111111</c:v>
                </c:pt>
                <c:pt idx="8522">
                  <c:v>41410.918055555558</c:v>
                </c:pt>
                <c:pt idx="8523">
                  <c:v>41410.918749999997</c:v>
                </c:pt>
                <c:pt idx="8524">
                  <c:v>41410.919444444444</c:v>
                </c:pt>
                <c:pt idx="8525">
                  <c:v>41410.920138888891</c:v>
                </c:pt>
                <c:pt idx="8526">
                  <c:v>41410.92083333333</c:v>
                </c:pt>
                <c:pt idx="8527">
                  <c:v>41410.921527777777</c:v>
                </c:pt>
                <c:pt idx="8528">
                  <c:v>41410.922222222223</c:v>
                </c:pt>
                <c:pt idx="8529">
                  <c:v>41410.92291666667</c:v>
                </c:pt>
                <c:pt idx="8530">
                  <c:v>41410.923611111109</c:v>
                </c:pt>
                <c:pt idx="8531">
                  <c:v>41410.924305555556</c:v>
                </c:pt>
                <c:pt idx="8532">
                  <c:v>41410.925000000003</c:v>
                </c:pt>
                <c:pt idx="8533">
                  <c:v>41410.925694444442</c:v>
                </c:pt>
                <c:pt idx="8534">
                  <c:v>41410.926388888889</c:v>
                </c:pt>
                <c:pt idx="8535">
                  <c:v>41410.927083333336</c:v>
                </c:pt>
                <c:pt idx="8536">
                  <c:v>41410.927777777775</c:v>
                </c:pt>
                <c:pt idx="8537">
                  <c:v>41410.928472222222</c:v>
                </c:pt>
                <c:pt idx="8538">
                  <c:v>41410.929166666669</c:v>
                </c:pt>
                <c:pt idx="8539">
                  <c:v>41410.929861111108</c:v>
                </c:pt>
                <c:pt idx="8540">
                  <c:v>41410.930555555555</c:v>
                </c:pt>
                <c:pt idx="8541">
                  <c:v>41410.931250000001</c:v>
                </c:pt>
                <c:pt idx="8542">
                  <c:v>41410.931944444441</c:v>
                </c:pt>
                <c:pt idx="8543">
                  <c:v>41410.932638888888</c:v>
                </c:pt>
                <c:pt idx="8544">
                  <c:v>41410.933333333334</c:v>
                </c:pt>
                <c:pt idx="8545">
                  <c:v>41410.934027777781</c:v>
                </c:pt>
                <c:pt idx="8546">
                  <c:v>41410.93472222222</c:v>
                </c:pt>
                <c:pt idx="8547">
                  <c:v>41410.935416666667</c:v>
                </c:pt>
                <c:pt idx="8548">
                  <c:v>41410.936111111114</c:v>
                </c:pt>
                <c:pt idx="8549">
                  <c:v>41410.936805555553</c:v>
                </c:pt>
                <c:pt idx="8550">
                  <c:v>41410.9375</c:v>
                </c:pt>
                <c:pt idx="8551">
                  <c:v>41410.938194444447</c:v>
                </c:pt>
                <c:pt idx="8552">
                  <c:v>41410.938888888886</c:v>
                </c:pt>
                <c:pt idx="8553">
                  <c:v>41410.939583333333</c:v>
                </c:pt>
                <c:pt idx="8554">
                  <c:v>41410.94027777778</c:v>
                </c:pt>
                <c:pt idx="8555">
                  <c:v>41410.940972222219</c:v>
                </c:pt>
                <c:pt idx="8556">
                  <c:v>41410.941666666666</c:v>
                </c:pt>
                <c:pt idx="8557">
                  <c:v>41410.942361111112</c:v>
                </c:pt>
                <c:pt idx="8558">
                  <c:v>41410.943055555559</c:v>
                </c:pt>
                <c:pt idx="8559">
                  <c:v>41410.943749999999</c:v>
                </c:pt>
                <c:pt idx="8560">
                  <c:v>41410.944444444445</c:v>
                </c:pt>
                <c:pt idx="8561">
                  <c:v>41410.945138888892</c:v>
                </c:pt>
                <c:pt idx="8562">
                  <c:v>41410.945833333331</c:v>
                </c:pt>
                <c:pt idx="8563">
                  <c:v>41410.946527777778</c:v>
                </c:pt>
                <c:pt idx="8564">
                  <c:v>41410.947222222225</c:v>
                </c:pt>
                <c:pt idx="8565">
                  <c:v>41410.947916666664</c:v>
                </c:pt>
                <c:pt idx="8566">
                  <c:v>41410.948611111111</c:v>
                </c:pt>
                <c:pt idx="8567">
                  <c:v>41410.949305555558</c:v>
                </c:pt>
                <c:pt idx="8568">
                  <c:v>41410.949999999997</c:v>
                </c:pt>
                <c:pt idx="8569">
                  <c:v>41410.950694444444</c:v>
                </c:pt>
                <c:pt idx="8570">
                  <c:v>41410.951388888891</c:v>
                </c:pt>
                <c:pt idx="8571">
                  <c:v>41410.95208333333</c:v>
                </c:pt>
                <c:pt idx="8572">
                  <c:v>41410.952777777777</c:v>
                </c:pt>
                <c:pt idx="8573">
                  <c:v>41410.953472222223</c:v>
                </c:pt>
                <c:pt idx="8574">
                  <c:v>41410.95416666667</c:v>
                </c:pt>
                <c:pt idx="8575">
                  <c:v>41410.954861111109</c:v>
                </c:pt>
                <c:pt idx="8576">
                  <c:v>41410.955555555556</c:v>
                </c:pt>
                <c:pt idx="8577">
                  <c:v>41410.956250000003</c:v>
                </c:pt>
                <c:pt idx="8578">
                  <c:v>41410.956944444442</c:v>
                </c:pt>
                <c:pt idx="8579">
                  <c:v>41410.957638888889</c:v>
                </c:pt>
                <c:pt idx="8580">
                  <c:v>41410.958333333336</c:v>
                </c:pt>
                <c:pt idx="8581">
                  <c:v>41410.959027777775</c:v>
                </c:pt>
                <c:pt idx="8582">
                  <c:v>41410.959722222222</c:v>
                </c:pt>
                <c:pt idx="8583">
                  <c:v>41410.960416666669</c:v>
                </c:pt>
                <c:pt idx="8584">
                  <c:v>41410.961111111108</c:v>
                </c:pt>
                <c:pt idx="8585">
                  <c:v>41410.961805555555</c:v>
                </c:pt>
                <c:pt idx="8586">
                  <c:v>41410.962500000001</c:v>
                </c:pt>
                <c:pt idx="8587">
                  <c:v>41410.963194444441</c:v>
                </c:pt>
                <c:pt idx="8588">
                  <c:v>41410.963888888888</c:v>
                </c:pt>
                <c:pt idx="8589">
                  <c:v>41410.964583333334</c:v>
                </c:pt>
                <c:pt idx="8590">
                  <c:v>41410.965277777781</c:v>
                </c:pt>
                <c:pt idx="8591">
                  <c:v>41410.96597222222</c:v>
                </c:pt>
                <c:pt idx="8592">
                  <c:v>41410.966666666667</c:v>
                </c:pt>
                <c:pt idx="8593">
                  <c:v>41410.967361111114</c:v>
                </c:pt>
                <c:pt idx="8594">
                  <c:v>41410.968055555553</c:v>
                </c:pt>
                <c:pt idx="8595">
                  <c:v>41410.96875</c:v>
                </c:pt>
                <c:pt idx="8596">
                  <c:v>41410.969444444447</c:v>
                </c:pt>
                <c:pt idx="8597">
                  <c:v>41410.970138888886</c:v>
                </c:pt>
                <c:pt idx="8598">
                  <c:v>41410.970833333333</c:v>
                </c:pt>
                <c:pt idx="8599">
                  <c:v>41410.97152777778</c:v>
                </c:pt>
                <c:pt idx="8600">
                  <c:v>41410.972222222219</c:v>
                </c:pt>
                <c:pt idx="8601">
                  <c:v>41410.972916666666</c:v>
                </c:pt>
                <c:pt idx="8602">
                  <c:v>41410.973611111112</c:v>
                </c:pt>
                <c:pt idx="8603">
                  <c:v>41410.974305555559</c:v>
                </c:pt>
                <c:pt idx="8604">
                  <c:v>41410.974999999999</c:v>
                </c:pt>
                <c:pt idx="8605">
                  <c:v>41410.975694444445</c:v>
                </c:pt>
                <c:pt idx="8606">
                  <c:v>41410.976388888892</c:v>
                </c:pt>
                <c:pt idx="8607">
                  <c:v>41410.977083333331</c:v>
                </c:pt>
                <c:pt idx="8608">
                  <c:v>41410.977777777778</c:v>
                </c:pt>
                <c:pt idx="8609">
                  <c:v>41410.978472222225</c:v>
                </c:pt>
                <c:pt idx="8610">
                  <c:v>41410.979166666664</c:v>
                </c:pt>
                <c:pt idx="8611">
                  <c:v>41410.979861111111</c:v>
                </c:pt>
                <c:pt idx="8612">
                  <c:v>41410.980555555558</c:v>
                </c:pt>
                <c:pt idx="8613">
                  <c:v>41410.981249999997</c:v>
                </c:pt>
                <c:pt idx="8614">
                  <c:v>41410.981944444444</c:v>
                </c:pt>
                <c:pt idx="8615">
                  <c:v>41410.982638888891</c:v>
                </c:pt>
                <c:pt idx="8616">
                  <c:v>41410.98333333333</c:v>
                </c:pt>
                <c:pt idx="8617">
                  <c:v>41410.984027777777</c:v>
                </c:pt>
                <c:pt idx="8618">
                  <c:v>41410.984722222223</c:v>
                </c:pt>
                <c:pt idx="8619">
                  <c:v>41410.98541666667</c:v>
                </c:pt>
                <c:pt idx="8620">
                  <c:v>41410.986111111109</c:v>
                </c:pt>
                <c:pt idx="8621">
                  <c:v>41410.986805555556</c:v>
                </c:pt>
                <c:pt idx="8622">
                  <c:v>41410.987500000003</c:v>
                </c:pt>
                <c:pt idx="8623">
                  <c:v>41410.988194444442</c:v>
                </c:pt>
                <c:pt idx="8624">
                  <c:v>41410.988888888889</c:v>
                </c:pt>
                <c:pt idx="8625">
                  <c:v>41410.989583333336</c:v>
                </c:pt>
                <c:pt idx="8626">
                  <c:v>41410.990277777775</c:v>
                </c:pt>
                <c:pt idx="8627">
                  <c:v>41410.990972222222</c:v>
                </c:pt>
                <c:pt idx="8628">
                  <c:v>41410.991666666669</c:v>
                </c:pt>
                <c:pt idx="8629">
                  <c:v>41410.992361111108</c:v>
                </c:pt>
                <c:pt idx="8630">
                  <c:v>41410.993055555555</c:v>
                </c:pt>
                <c:pt idx="8631">
                  <c:v>41410.993750000001</c:v>
                </c:pt>
                <c:pt idx="8632">
                  <c:v>41410.994444444441</c:v>
                </c:pt>
                <c:pt idx="8633">
                  <c:v>41410.995138888888</c:v>
                </c:pt>
                <c:pt idx="8634">
                  <c:v>41410.995833333334</c:v>
                </c:pt>
                <c:pt idx="8635">
                  <c:v>41410.996527777781</c:v>
                </c:pt>
                <c:pt idx="8636">
                  <c:v>41410.99722222222</c:v>
                </c:pt>
                <c:pt idx="8637">
                  <c:v>41410.997916666667</c:v>
                </c:pt>
                <c:pt idx="8638">
                  <c:v>41410.998611111114</c:v>
                </c:pt>
                <c:pt idx="8639">
                  <c:v>41410.999305555553</c:v>
                </c:pt>
                <c:pt idx="8640">
                  <c:v>41411</c:v>
                </c:pt>
              </c:numCache>
            </c:numRef>
          </c:xVal>
          <c:yVal>
            <c:numRef>
              <c:f>'C'!$BK$2312:$BK$10952</c:f>
              <c:numCache>
                <c:formatCode>General</c:formatCode>
                <c:ptCount val="864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6.2222222133553884E-4</c:v>
                </c:pt>
                <c:pt idx="722">
                  <c:v>1.5111111165678204E-3</c:v>
                </c:pt>
                <c:pt idx="723">
                  <c:v>2.4000000025864443E-3</c:v>
                </c:pt>
                <c:pt idx="724">
                  <c:v>3.422222221451332E-3</c:v>
                </c:pt>
                <c:pt idx="725">
                  <c:v>4.4000000062999478E-3</c:v>
                </c:pt>
                <c:pt idx="726">
                  <c:v>5.4666666694468957E-3</c:v>
                </c:pt>
                <c:pt idx="727">
                  <c:v>6.5777777770039125E-3</c:v>
                </c:pt>
                <c:pt idx="728">
                  <c:v>7.6888888843832659E-3</c:v>
                </c:pt>
                <c:pt idx="729">
                  <c:v>8.755555558720346E-3</c:v>
                </c:pt>
                <c:pt idx="730">
                  <c:v>1.0044444443483902E-2</c:v>
                </c:pt>
                <c:pt idx="731">
                  <c:v>1.1288888883780601E-2</c:v>
                </c:pt>
                <c:pt idx="732">
                  <c:v>1.2400000002879635E-2</c:v>
                </c:pt>
                <c:pt idx="733">
                  <c:v>1.3599999998908402E-2</c:v>
                </c:pt>
                <c:pt idx="734">
                  <c:v>1.4844444439261917E-2</c:v>
                </c:pt>
                <c:pt idx="735">
                  <c:v>1.6088888892611369E-2</c:v>
                </c:pt>
                <c:pt idx="736">
                  <c:v>1.7466666665875152E-2</c:v>
                </c:pt>
                <c:pt idx="737">
                  <c:v>1.884444443908212E-2</c:v>
                </c:pt>
                <c:pt idx="738">
                  <c:v>2.022222222658962E-2</c:v>
                </c:pt>
                <c:pt idx="739">
                  <c:v>2.1644444444099936E-2</c:v>
                </c:pt>
                <c:pt idx="740">
                  <c:v>2.2977777773060287E-2</c:v>
                </c:pt>
                <c:pt idx="741">
                  <c:v>2.4266666671356435E-2</c:v>
                </c:pt>
                <c:pt idx="742">
                  <c:v>2.5466666667392335E-2</c:v>
                </c:pt>
                <c:pt idx="743">
                  <c:v>2.6888888884973788E-2</c:v>
                </c:pt>
                <c:pt idx="744">
                  <c:v>2.8311111102604924E-2</c:v>
                </c:pt>
                <c:pt idx="745">
                  <c:v>2.973333333506617E-2</c:v>
                </c:pt>
                <c:pt idx="746">
                  <c:v>3.1155555552846548E-2</c:v>
                </c:pt>
                <c:pt idx="747">
                  <c:v>3.2666666659034782E-2</c:v>
                </c:pt>
                <c:pt idx="748">
                  <c:v>3.4177777781112251E-2</c:v>
                </c:pt>
                <c:pt idx="749">
                  <c:v>3.5733333331582601E-2</c:v>
                </c:pt>
                <c:pt idx="750">
                  <c:v>3.719999999353138E-2</c:v>
                </c:pt>
                <c:pt idx="751">
                  <c:v>3.8622222226106256E-2</c:v>
                </c:pt>
                <c:pt idx="752">
                  <c:v>4.0222222220943987E-2</c:v>
                </c:pt>
                <c:pt idx="753">
                  <c:v>4.1733333327160616E-2</c:v>
                </c:pt>
                <c:pt idx="754">
                  <c:v>4.3244444449259456E-2</c:v>
                </c:pt>
                <c:pt idx="755">
                  <c:v>4.4799999999850598E-2</c:v>
                </c:pt>
                <c:pt idx="756">
                  <c:v>4.6399999994567537E-2</c:v>
                </c:pt>
                <c:pt idx="757">
                  <c:v>4.8000000006112181E-2</c:v>
                </c:pt>
                <c:pt idx="758">
                  <c:v>4.9688888889592248E-2</c:v>
                </c:pt>
                <c:pt idx="759">
                  <c:v>5.1377777772901756E-2</c:v>
                </c:pt>
                <c:pt idx="760">
                  <c:v>5.3066666656339162E-2</c:v>
                </c:pt>
                <c:pt idx="761">
                  <c:v>5.4755555557450403E-2</c:v>
                </c:pt>
                <c:pt idx="762">
                  <c:v>5.6399999996577299E-2</c:v>
                </c:pt>
                <c:pt idx="763">
                  <c:v>5.8044444435711301E-2</c:v>
                </c:pt>
                <c:pt idx="764">
                  <c:v>5.968888889201085E-2</c:v>
                </c:pt>
                <c:pt idx="765">
                  <c:v>6.1422222219808503E-2</c:v>
                </c:pt>
                <c:pt idx="766">
                  <c:v>6.3155555547442788E-2</c:v>
                </c:pt>
                <c:pt idx="767">
                  <c:v>6.4844444448376393E-2</c:v>
                </c:pt>
                <c:pt idx="768">
                  <c:v>6.6533333331849354E-2</c:v>
                </c:pt>
                <c:pt idx="769">
                  <c:v>6.82222222152086E-2</c:v>
                </c:pt>
                <c:pt idx="770">
                  <c:v>6.9955555560939686E-2</c:v>
                </c:pt>
                <c:pt idx="771">
                  <c:v>7.1644444444234984E-2</c:v>
                </c:pt>
                <c:pt idx="772">
                  <c:v>7.3288888883262432E-2</c:v>
                </c:pt>
                <c:pt idx="773">
                  <c:v>7.5022222210996165E-2</c:v>
                </c:pt>
                <c:pt idx="774">
                  <c:v>7.6622222222434255E-2</c:v>
                </c:pt>
                <c:pt idx="775">
                  <c:v>7.8399999994350614E-2</c:v>
                </c:pt>
                <c:pt idx="776">
                  <c:v>8.0133333321864147E-2</c:v>
                </c:pt>
                <c:pt idx="777">
                  <c:v>8.1911111112286106E-2</c:v>
                </c:pt>
                <c:pt idx="778">
                  <c:v>8.355555555141303E-2</c:v>
                </c:pt>
                <c:pt idx="779">
                  <c:v>8.5333333323421773E-2</c:v>
                </c:pt>
                <c:pt idx="780">
                  <c:v>8.7155555558797546E-2</c:v>
                </c:pt>
                <c:pt idx="781">
                  <c:v>8.8844444442121293E-2</c:v>
                </c:pt>
                <c:pt idx="782">
                  <c:v>9.057777776979109E-2</c:v>
                </c:pt>
                <c:pt idx="783">
                  <c:v>9.2266666670852607E-2</c:v>
                </c:pt>
                <c:pt idx="784">
                  <c:v>9.4044444442754782E-2</c:v>
                </c:pt>
                <c:pt idx="785">
                  <c:v>9.5911111103249569E-2</c:v>
                </c:pt>
                <c:pt idx="786">
                  <c:v>9.7688888893763939E-2</c:v>
                </c:pt>
                <c:pt idx="787">
                  <c:v>9.9511111109997968E-2</c:v>
                </c:pt>
                <c:pt idx="788">
                  <c:v>0.10133333332622486</c:v>
                </c:pt>
                <c:pt idx="789">
                  <c:v>0.10311111109817678</c:v>
                </c:pt>
                <c:pt idx="790">
                  <c:v>0.10475555555451886</c:v>
                </c:pt>
                <c:pt idx="791">
                  <c:v>0.10653333332630024</c:v>
                </c:pt>
                <c:pt idx="792">
                  <c:v>0.10817777776532059</c:v>
                </c:pt>
                <c:pt idx="793">
                  <c:v>0.1097333333319825</c:v>
                </c:pt>
                <c:pt idx="794">
                  <c:v>0.11133333332672779</c:v>
                </c:pt>
                <c:pt idx="795">
                  <c:v>0.11306666665442604</c:v>
                </c:pt>
                <c:pt idx="796">
                  <c:v>0.11462222222130819</c:v>
                </c:pt>
                <c:pt idx="797">
                  <c:v>0.11626666666045637</c:v>
                </c:pt>
                <c:pt idx="798">
                  <c:v>0.1177777777667299</c:v>
                </c:pt>
                <c:pt idx="799">
                  <c:v>0.11933333333369026</c:v>
                </c:pt>
                <c:pt idx="800">
                  <c:v>0.12079999999569586</c:v>
                </c:pt>
                <c:pt idx="801">
                  <c:v>0.12217777776917993</c:v>
                </c:pt>
                <c:pt idx="802">
                  <c:v>0.12360000000161275</c:v>
                </c:pt>
                <c:pt idx="803">
                  <c:v>0.12506666666354727</c:v>
                </c:pt>
                <c:pt idx="804">
                  <c:v>0.12644444443701713</c:v>
                </c:pt>
                <c:pt idx="805">
                  <c:v>0.12768888887735647</c:v>
                </c:pt>
                <c:pt idx="806">
                  <c:v>0.12888888888611441</c:v>
                </c:pt>
                <c:pt idx="807">
                  <c:v>0.13004444443801033</c:v>
                </c:pt>
                <c:pt idx="808">
                  <c:v>0.13106666665696051</c:v>
                </c:pt>
                <c:pt idx="809">
                  <c:v>0.13226666666571846</c:v>
                </c:pt>
                <c:pt idx="810">
                  <c:v>0.13333333332892935</c:v>
                </c:pt>
                <c:pt idx="811">
                  <c:v>0.13448888888064764</c:v>
                </c:pt>
                <c:pt idx="812">
                  <c:v>0.13555555555504159</c:v>
                </c:pt>
                <c:pt idx="813">
                  <c:v>0.13662222221808198</c:v>
                </c:pt>
                <c:pt idx="814">
                  <c:v>0.13764444443701079</c:v>
                </c:pt>
                <c:pt idx="815">
                  <c:v>0.13862222222190207</c:v>
                </c:pt>
                <c:pt idx="816">
                  <c:v>0.13955555555209614</c:v>
                </c:pt>
                <c:pt idx="817">
                  <c:v>0.1403999999937687</c:v>
                </c:pt>
                <c:pt idx="818">
                  <c:v>0.14128888887977309</c:v>
                </c:pt>
                <c:pt idx="819">
                  <c:v>0.14226666666460036</c:v>
                </c:pt>
                <c:pt idx="820">
                  <c:v>0.14311111110623032</c:v>
                </c:pt>
                <c:pt idx="821">
                  <c:v>0.14395555554798101</c:v>
                </c:pt>
                <c:pt idx="822">
                  <c:v>0.14488888888804635</c:v>
                </c:pt>
                <c:pt idx="823">
                  <c:v>0.14577777777399387</c:v>
                </c:pt>
                <c:pt idx="824">
                  <c:v>0.14662222221560245</c:v>
                </c:pt>
                <c:pt idx="825">
                  <c:v>0.14755555555578148</c:v>
                </c:pt>
                <c:pt idx="826">
                  <c:v>0.14853333333040689</c:v>
                </c:pt>
                <c:pt idx="827">
                  <c:v>0.1493333333277902</c:v>
                </c:pt>
                <c:pt idx="828">
                  <c:v>0.15017777777830321</c:v>
                </c:pt>
                <c:pt idx="829">
                  <c:v>0.15102222221996864</c:v>
                </c:pt>
                <c:pt idx="830">
                  <c:v>0.15186666666174772</c:v>
                </c:pt>
                <c:pt idx="831">
                  <c:v>0.15271111111232469</c:v>
                </c:pt>
                <c:pt idx="832">
                  <c:v>0.15355555555411091</c:v>
                </c:pt>
                <c:pt idx="833">
                  <c:v>0.15444444444010816</c:v>
                </c:pt>
                <c:pt idx="834">
                  <c:v>0.15528888888178072</c:v>
                </c:pt>
                <c:pt idx="835">
                  <c:v>0.15604444444283372</c:v>
                </c:pt>
                <c:pt idx="836">
                  <c:v>0.15693333332884518</c:v>
                </c:pt>
                <c:pt idx="837">
                  <c:v>0.15782222221488509</c:v>
                </c:pt>
                <c:pt idx="838">
                  <c:v>0.15862222222067873</c:v>
                </c:pt>
                <c:pt idx="839">
                  <c:v>0.15951111110670441</c:v>
                </c:pt>
                <c:pt idx="840">
                  <c:v>0.1603555555484551</c:v>
                </c:pt>
                <c:pt idx="841">
                  <c:v>0.16119999999887569</c:v>
                </c:pt>
                <c:pt idx="842">
                  <c:v>0.16208888888492981</c:v>
                </c:pt>
                <c:pt idx="843">
                  <c:v>0.16293333332672311</c:v>
                </c:pt>
                <c:pt idx="844">
                  <c:v>0.1637333333324954</c:v>
                </c:pt>
                <c:pt idx="845">
                  <c:v>0.16457777777415375</c:v>
                </c:pt>
                <c:pt idx="846">
                  <c:v>0.165466666660151</c:v>
                </c:pt>
                <c:pt idx="847">
                  <c:v>0.16626666666598017</c:v>
                </c:pt>
                <c:pt idx="848">
                  <c:v>0.16702222221901034</c:v>
                </c:pt>
                <c:pt idx="849">
                  <c:v>0.16777777777204761</c:v>
                </c:pt>
                <c:pt idx="850">
                  <c:v>0.1684444444365136</c:v>
                </c:pt>
                <c:pt idx="851">
                  <c:v>0.16924444444227885</c:v>
                </c:pt>
                <c:pt idx="852">
                  <c:v>0.16995555555114769</c:v>
                </c:pt>
                <c:pt idx="853">
                  <c:v>0.17062222221549292</c:v>
                </c:pt>
                <c:pt idx="854">
                  <c:v>0.17128888888718535</c:v>
                </c:pt>
                <c:pt idx="855">
                  <c:v>0.17195555555153769</c:v>
                </c:pt>
                <c:pt idx="856">
                  <c:v>0.17271111110451101</c:v>
                </c:pt>
                <c:pt idx="857">
                  <c:v>0.17333333333133488</c:v>
                </c:pt>
                <c:pt idx="858">
                  <c:v>0.17399999999572979</c:v>
                </c:pt>
                <c:pt idx="859">
                  <c:v>0.17471111110446369</c:v>
                </c:pt>
                <c:pt idx="860">
                  <c:v>0.17528888888648303</c:v>
                </c:pt>
                <c:pt idx="861">
                  <c:v>0.17577777777364292</c:v>
                </c:pt>
                <c:pt idx="862">
                  <c:v>0.17622222221657052</c:v>
                </c:pt>
                <c:pt idx="863">
                  <c:v>0.17679999999250784</c:v>
                </c:pt>
                <c:pt idx="864">
                  <c:v>0.17746666666395872</c:v>
                </c:pt>
                <c:pt idx="865">
                  <c:v>0.17799999999550734</c:v>
                </c:pt>
                <c:pt idx="866">
                  <c:v>0.17853333332701332</c:v>
                </c:pt>
                <c:pt idx="867">
                  <c:v>0.17919999999849262</c:v>
                </c:pt>
                <c:pt idx="868">
                  <c:v>0.17977777777436599</c:v>
                </c:pt>
                <c:pt idx="869">
                  <c:v>0.18035555555026067</c:v>
                </c:pt>
                <c:pt idx="870">
                  <c:v>0.1810222222217471</c:v>
                </c:pt>
                <c:pt idx="871">
                  <c:v>0.18155555555330991</c:v>
                </c:pt>
                <c:pt idx="872">
                  <c:v>0.18217777777358618</c:v>
                </c:pt>
                <c:pt idx="873">
                  <c:v>0.18275555555552733</c:v>
                </c:pt>
                <c:pt idx="874">
                  <c:v>0.183377777775697</c:v>
                </c:pt>
                <c:pt idx="875">
                  <c:v>0.18395555555159165</c:v>
                </c:pt>
                <c:pt idx="876">
                  <c:v>0.18453333333352573</c:v>
                </c:pt>
                <c:pt idx="877">
                  <c:v>0.18511111110941325</c:v>
                </c:pt>
                <c:pt idx="878">
                  <c:v>0.18577777777380106</c:v>
                </c:pt>
                <c:pt idx="879">
                  <c:v>0.1865333333268526</c:v>
                </c:pt>
                <c:pt idx="880">
                  <c:v>0.18724444444302987</c:v>
                </c:pt>
                <c:pt idx="881">
                  <c:v>0.18799999999602457</c:v>
                </c:pt>
                <c:pt idx="882">
                  <c:v>0.18875555554903339</c:v>
                </c:pt>
                <c:pt idx="883">
                  <c:v>0.18951111110994429</c:v>
                </c:pt>
                <c:pt idx="884">
                  <c:v>0.19031111110728499</c:v>
                </c:pt>
                <c:pt idx="885">
                  <c:v>0.19097777777166575</c:v>
                </c:pt>
                <c:pt idx="886">
                  <c:v>0.19182222222212184</c:v>
                </c:pt>
                <c:pt idx="887">
                  <c:v>0.19244444444221337</c:v>
                </c:pt>
                <c:pt idx="888">
                  <c:v>0.19324444443948302</c:v>
                </c:pt>
                <c:pt idx="889">
                  <c:v>0.19400000000040099</c:v>
                </c:pt>
                <c:pt idx="890">
                  <c:v>0.19471111110914907</c:v>
                </c:pt>
                <c:pt idx="891">
                  <c:v>0.19551111110654659</c:v>
                </c:pt>
                <c:pt idx="892">
                  <c:v>0.19631111111233313</c:v>
                </c:pt>
                <c:pt idx="893">
                  <c:v>0.19711111110976623</c:v>
                </c:pt>
                <c:pt idx="894">
                  <c:v>0.19777777777425348</c:v>
                </c:pt>
                <c:pt idx="895">
                  <c:v>0.19848888888312943</c:v>
                </c:pt>
                <c:pt idx="896">
                  <c:v>0.19928888888896573</c:v>
                </c:pt>
                <c:pt idx="897">
                  <c:v>0.19999999999782042</c:v>
                </c:pt>
                <c:pt idx="898">
                  <c:v>0.20071111110680295</c:v>
                </c:pt>
                <c:pt idx="899">
                  <c:v>0.20128888888875832</c:v>
                </c:pt>
                <c:pt idx="900">
                  <c:v>0.20186666666476669</c:v>
                </c:pt>
                <c:pt idx="901">
                  <c:v>0.20253333332928242</c:v>
                </c:pt>
                <c:pt idx="902">
                  <c:v>0.2030666666664403</c:v>
                </c:pt>
                <c:pt idx="903">
                  <c:v>0.2035999999980955</c:v>
                </c:pt>
                <c:pt idx="904">
                  <c:v>0.20399999999685467</c:v>
                </c:pt>
                <c:pt idx="905">
                  <c:v>0.20435555555497886</c:v>
                </c:pt>
                <c:pt idx="906">
                  <c:v>0.20466666666506014</c:v>
                </c:pt>
                <c:pt idx="907">
                  <c:v>0.20493333333089486</c:v>
                </c:pt>
                <c:pt idx="908">
                  <c:v>0.20515555555252565</c:v>
                </c:pt>
                <c:pt idx="909">
                  <c:v>0.20528888888691812</c:v>
                </c:pt>
                <c:pt idx="910">
                  <c:v>0.2052888888868897</c:v>
                </c:pt>
                <c:pt idx="911">
                  <c:v>0.20537777777548941</c:v>
                </c:pt>
                <c:pt idx="912">
                  <c:v>0.20546666666502045</c:v>
                </c:pt>
                <c:pt idx="913">
                  <c:v>0.20551111110933096</c:v>
                </c:pt>
                <c:pt idx="914">
                  <c:v>0.20546666666502755</c:v>
                </c:pt>
                <c:pt idx="915">
                  <c:v>0.20542222222031536</c:v>
                </c:pt>
                <c:pt idx="916">
                  <c:v>0.20524444444304485</c:v>
                </c:pt>
                <c:pt idx="917">
                  <c:v>0.20502222222160593</c:v>
                </c:pt>
                <c:pt idx="918">
                  <c:v>0.20484444444263619</c:v>
                </c:pt>
                <c:pt idx="919">
                  <c:v>0.20466666666542255</c:v>
                </c:pt>
                <c:pt idx="920">
                  <c:v>0.20453333333246965</c:v>
                </c:pt>
                <c:pt idx="921">
                  <c:v>0.2043999999980772</c:v>
                </c:pt>
                <c:pt idx="922">
                  <c:v>0.20431111110943484</c:v>
                </c:pt>
                <c:pt idx="923">
                  <c:v>0.20413333333221403</c:v>
                </c:pt>
                <c:pt idx="924">
                  <c:v>0.20395555555492934</c:v>
                </c:pt>
                <c:pt idx="925">
                  <c:v>0.20377777777603068</c:v>
                </c:pt>
                <c:pt idx="926">
                  <c:v>0.2035111111100894</c:v>
                </c:pt>
                <c:pt idx="927">
                  <c:v>0.20320000000008628</c:v>
                </c:pt>
                <c:pt idx="928">
                  <c:v>0.20288888888685194</c:v>
                </c:pt>
                <c:pt idx="929">
                  <c:v>0.20248888888808567</c:v>
                </c:pt>
                <c:pt idx="930">
                  <c:v>0.20213333333378625</c:v>
                </c:pt>
                <c:pt idx="931">
                  <c:v>0.20173333333094981</c:v>
                </c:pt>
                <c:pt idx="932">
                  <c:v>0.20124444444375433</c:v>
                </c:pt>
                <c:pt idx="933">
                  <c:v>0.20080000000079834</c:v>
                </c:pt>
                <c:pt idx="934">
                  <c:v>0.20035555555313597</c:v>
                </c:pt>
                <c:pt idx="935">
                  <c:v>0.19982222222162288</c:v>
                </c:pt>
                <c:pt idx="936">
                  <c:v>0.19920000000154561</c:v>
                </c:pt>
                <c:pt idx="937">
                  <c:v>0.19844444444064185</c:v>
                </c:pt>
                <c:pt idx="938">
                  <c:v>0.19764444444325849</c:v>
                </c:pt>
                <c:pt idx="939">
                  <c:v>0.19688888889037753</c:v>
                </c:pt>
                <c:pt idx="940">
                  <c:v>0.19613333333715552</c:v>
                </c:pt>
                <c:pt idx="941">
                  <c:v>0.19537777777618781</c:v>
                </c:pt>
                <c:pt idx="942">
                  <c:v>0.19453333333445844</c:v>
                </c:pt>
                <c:pt idx="943">
                  <c:v>0.19373333333700404</c:v>
                </c:pt>
                <c:pt idx="944">
                  <c:v>0.19293333333134541</c:v>
                </c:pt>
                <c:pt idx="945">
                  <c:v>0.19204444444522023</c:v>
                </c:pt>
                <c:pt idx="946">
                  <c:v>0.1910666666706943</c:v>
                </c:pt>
                <c:pt idx="947">
                  <c:v>0.19013333333067869</c:v>
                </c:pt>
                <c:pt idx="948">
                  <c:v>0.18933333333315325</c:v>
                </c:pt>
                <c:pt idx="949">
                  <c:v>0.18848888889158022</c:v>
                </c:pt>
                <c:pt idx="950">
                  <c:v>0.18755555555154327</c:v>
                </c:pt>
                <c:pt idx="951">
                  <c:v>0.18666666666558154</c:v>
                </c:pt>
                <c:pt idx="952">
                  <c:v>0.18577777777971216</c:v>
                </c:pt>
                <c:pt idx="953">
                  <c:v>0.18480000000513649</c:v>
                </c:pt>
                <c:pt idx="954">
                  <c:v>0.1838222222203518</c:v>
                </c:pt>
                <c:pt idx="955">
                  <c:v>0.18280000000147983</c:v>
                </c:pt>
                <c:pt idx="956">
                  <c:v>0.18173333333827602</c:v>
                </c:pt>
                <c:pt idx="957">
                  <c:v>0.18071111110875065</c:v>
                </c:pt>
                <c:pt idx="958">
                  <c:v>0.17964444444549713</c:v>
                </c:pt>
                <c:pt idx="959">
                  <c:v>0.1784444444494612</c:v>
                </c:pt>
                <c:pt idx="960">
                  <c:v>0.17724444444078852</c:v>
                </c:pt>
                <c:pt idx="961">
                  <c:v>0.17617777777759888</c:v>
                </c:pt>
                <c:pt idx="962">
                  <c:v>0.17506666667009876</c:v>
                </c:pt>
                <c:pt idx="963">
                  <c:v>0.17386666666136213</c:v>
                </c:pt>
                <c:pt idx="964">
                  <c:v>0.17266666666534039</c:v>
                </c:pt>
                <c:pt idx="965">
                  <c:v>0.1713333333363303</c:v>
                </c:pt>
                <c:pt idx="966">
                  <c:v>0.17008888888293827</c:v>
                </c:pt>
                <c:pt idx="967">
                  <c:v>0.16879999999814629</c:v>
                </c:pt>
                <c:pt idx="968">
                  <c:v>0.1675555555578567</c:v>
                </c:pt>
                <c:pt idx="969">
                  <c:v>0.16635555556172132</c:v>
                </c:pt>
                <c:pt idx="970">
                  <c:v>0.16528888888737717</c:v>
                </c:pt>
                <c:pt idx="971">
                  <c:v>0.16395555555846653</c:v>
                </c:pt>
                <c:pt idx="972">
                  <c:v>0.162666666673838</c:v>
                </c:pt>
                <c:pt idx="973">
                  <c:v>0.16142222222045305</c:v>
                </c:pt>
                <c:pt idx="974">
                  <c:v>0.16031111111287477</c:v>
                </c:pt>
                <c:pt idx="975">
                  <c:v>0.15902222222816806</c:v>
                </c:pt>
                <c:pt idx="976">
                  <c:v>0.15786666666430707</c:v>
                </c:pt>
                <c:pt idx="977">
                  <c:v>0.15653333333520458</c:v>
                </c:pt>
                <c:pt idx="978">
                  <c:v>0.1553777777833229</c:v>
                </c:pt>
                <c:pt idx="979">
                  <c:v>0.15417777777471417</c:v>
                </c:pt>
                <c:pt idx="980">
                  <c:v>0.15306666666712165</c:v>
                </c:pt>
                <c:pt idx="981">
                  <c:v>0.15191111111529679</c:v>
                </c:pt>
                <c:pt idx="982">
                  <c:v>0.15075555555146422</c:v>
                </c:pt>
                <c:pt idx="983">
                  <c:v>0.14959999999968199</c:v>
                </c:pt>
                <c:pt idx="984">
                  <c:v>0.14848888889211792</c:v>
                </c:pt>
                <c:pt idx="985">
                  <c:v>0.14742222222901355</c:v>
                </c:pt>
                <c:pt idx="986">
                  <c:v>0.14639999999941716</c:v>
                </c:pt>
                <c:pt idx="987">
                  <c:v>0.14537777778046704</c:v>
                </c:pt>
                <c:pt idx="988">
                  <c:v>0.14444444445021606</c:v>
                </c:pt>
                <c:pt idx="989">
                  <c:v>0.14333333333106732</c:v>
                </c:pt>
                <c:pt idx="990">
                  <c:v>0.14235555555652005</c:v>
                </c:pt>
                <c:pt idx="991">
                  <c:v>0.14128888889340149</c:v>
                </c:pt>
                <c:pt idx="992">
                  <c:v>0.14031111110861683</c:v>
                </c:pt>
                <c:pt idx="993">
                  <c:v>0.13933333333406245</c:v>
                </c:pt>
                <c:pt idx="994">
                  <c:v>0.13835555555945125</c:v>
                </c:pt>
                <c:pt idx="995">
                  <c:v>0.13737777777458127</c:v>
                </c:pt>
                <c:pt idx="996">
                  <c:v>0.13644444444435877</c:v>
                </c:pt>
                <c:pt idx="997">
                  <c:v>0.13551111111408651</c:v>
                </c:pt>
                <c:pt idx="998">
                  <c:v>0.13453333333945397</c:v>
                </c:pt>
                <c:pt idx="999">
                  <c:v>0.13346666666511692</c:v>
                </c:pt>
                <c:pt idx="1000">
                  <c:v>0.13257777777909835</c:v>
                </c:pt>
                <c:pt idx="1001">
                  <c:v>0.1316888888931011</c:v>
                </c:pt>
                <c:pt idx="1002">
                  <c:v>0.13062222221872138</c:v>
                </c:pt>
                <c:pt idx="1003">
                  <c:v>0.12951111111129232</c:v>
                </c:pt>
                <c:pt idx="1004">
                  <c:v>0.12853333333675926</c:v>
                </c:pt>
                <c:pt idx="1005">
                  <c:v>0.12742222221758209</c:v>
                </c:pt>
                <c:pt idx="1006">
                  <c:v>0.12635555555432137</c:v>
                </c:pt>
                <c:pt idx="1007">
                  <c:v>0.12524444444689939</c:v>
                </c:pt>
                <c:pt idx="1008">
                  <c:v>0.12413333332771512</c:v>
                </c:pt>
                <c:pt idx="1009">
                  <c:v>0.12302222222028605</c:v>
                </c:pt>
                <c:pt idx="1010">
                  <c:v>0.12191111111275035</c:v>
                </c:pt>
                <c:pt idx="1011">
                  <c:v>0.12079999999362293</c:v>
                </c:pt>
                <c:pt idx="1012">
                  <c:v>0.11968888888608015</c:v>
                </c:pt>
                <c:pt idx="1013">
                  <c:v>0.11857777777860133</c:v>
                </c:pt>
                <c:pt idx="1014">
                  <c:v>0.11746666667112254</c:v>
                </c:pt>
                <c:pt idx="1015">
                  <c:v>0.11639999999664338</c:v>
                </c:pt>
                <c:pt idx="1016">
                  <c:v>0.11520000000060035</c:v>
                </c:pt>
                <c:pt idx="1017">
                  <c:v>0.11400000000443658</c:v>
                </c:pt>
                <c:pt idx="1018">
                  <c:v>0.11279999999577098</c:v>
                </c:pt>
                <c:pt idx="1019">
                  <c:v>0.11146666666674662</c:v>
                </c:pt>
                <c:pt idx="1020">
                  <c:v>0.11013333333767258</c:v>
                </c:pt>
                <c:pt idx="1021">
                  <c:v>0.10884444443960381</c:v>
                </c:pt>
                <c:pt idx="1022">
                  <c:v>0.1075111111105298</c:v>
                </c:pt>
                <c:pt idx="1023">
                  <c:v>0.10613333333723757</c:v>
                </c:pt>
                <c:pt idx="1024">
                  <c:v>0.10471111110466264</c:v>
                </c:pt>
                <c:pt idx="1025">
                  <c:v>0.1033333333314557</c:v>
                </c:pt>
                <c:pt idx="1026">
                  <c:v>0.102000000002474</c:v>
                </c:pt>
                <c:pt idx="1027">
                  <c:v>0.1007111111041992</c:v>
                </c:pt>
                <c:pt idx="1028">
                  <c:v>9.9377777775331161E-2</c:v>
                </c:pt>
                <c:pt idx="1029">
                  <c:v>9.808888889062449E-2</c:v>
                </c:pt>
                <c:pt idx="1030">
                  <c:v>9.6844444450199879E-2</c:v>
                </c:pt>
                <c:pt idx="1031">
                  <c:v>9.5555555552095606E-2</c:v>
                </c:pt>
                <c:pt idx="1032">
                  <c:v>9.426666666733205E-2</c:v>
                </c:pt>
                <c:pt idx="1033">
                  <c:v>9.2977777782739079E-2</c:v>
                </c:pt>
                <c:pt idx="1034">
                  <c:v>9.1688888884407418E-2</c:v>
                </c:pt>
                <c:pt idx="1035">
                  <c:v>9.0444444444103614E-2</c:v>
                </c:pt>
                <c:pt idx="1036">
                  <c:v>8.9155555559396915E-2</c:v>
                </c:pt>
                <c:pt idx="1037">
                  <c:v>8.7955555550681574E-2</c:v>
                </c:pt>
                <c:pt idx="1038">
                  <c:v>8.6755555554638569E-2</c:v>
                </c:pt>
                <c:pt idx="1039">
                  <c:v>8.5466666669917646E-2</c:v>
                </c:pt>
                <c:pt idx="1040">
                  <c:v>8.4311111106042433E-2</c:v>
                </c:pt>
                <c:pt idx="1041">
                  <c:v>8.3244444442902563E-2</c:v>
                </c:pt>
                <c:pt idx="1042">
                  <c:v>8.2222222224108729E-2</c:v>
                </c:pt>
                <c:pt idx="1043">
                  <c:v>8.1066666672290941E-2</c:v>
                </c:pt>
                <c:pt idx="1044">
                  <c:v>7.9911111108394411E-2</c:v>
                </c:pt>
                <c:pt idx="1045">
                  <c:v>7.8800000000908463E-2</c:v>
                </c:pt>
                <c:pt idx="1046">
                  <c:v>7.7688888893450964E-2</c:v>
                </c:pt>
                <c:pt idx="1047">
                  <c:v>7.6488888884813783E-2</c:v>
                </c:pt>
                <c:pt idx="1048">
                  <c:v>7.5333333333095498E-2</c:v>
                </c:pt>
                <c:pt idx="1049">
                  <c:v>7.4133333337073781E-2</c:v>
                </c:pt>
                <c:pt idx="1050">
                  <c:v>7.2933333328379743E-2</c:v>
                </c:pt>
                <c:pt idx="1051">
                  <c:v>7.1777777776533602E-2</c:v>
                </c:pt>
                <c:pt idx="1052">
                  <c:v>7.0577777780533188E-2</c:v>
                </c:pt>
                <c:pt idx="1053">
                  <c:v>6.9422222216530091E-2</c:v>
                </c:pt>
                <c:pt idx="1054">
                  <c:v>6.8222222220522599E-2</c:v>
                </c:pt>
                <c:pt idx="1055">
                  <c:v>6.706666666874038E-2</c:v>
                </c:pt>
                <c:pt idx="1056">
                  <c:v>6.5911111104808323E-2</c:v>
                </c:pt>
                <c:pt idx="1057">
                  <c:v>6.4622222220122955E-2</c:v>
                </c:pt>
                <c:pt idx="1058">
                  <c:v>6.3333333335579681E-2</c:v>
                </c:pt>
                <c:pt idx="1059">
                  <c:v>6.2044444450880101E-2</c:v>
                </c:pt>
                <c:pt idx="1060">
                  <c:v>6.0755555552669274E-2</c:v>
                </c:pt>
                <c:pt idx="1061">
                  <c:v>5.942222222368046E-2</c:v>
                </c:pt>
                <c:pt idx="1062">
                  <c:v>5.8088888894812452E-2</c:v>
                </c:pt>
                <c:pt idx="1063">
                  <c:v>5.675555555202437E-2</c:v>
                </c:pt>
                <c:pt idx="1064">
                  <c:v>5.5377777778575901E-2</c:v>
                </c:pt>
                <c:pt idx="1065">
                  <c:v>5.4133333338215281E-2</c:v>
                </c:pt>
                <c:pt idx="1066">
                  <c:v>5.2755555550515976E-2</c:v>
                </c:pt>
                <c:pt idx="1067">
                  <c:v>5.1377777777294853E-2</c:v>
                </c:pt>
                <c:pt idx="1068">
                  <c:v>4.9955555559812917E-2</c:v>
                </c:pt>
                <c:pt idx="1069">
                  <c:v>4.8577777772156286E-2</c:v>
                </c:pt>
                <c:pt idx="1070">
                  <c:v>4.7155555554546466E-2</c:v>
                </c:pt>
                <c:pt idx="1071">
                  <c:v>4.568888889271136E-2</c:v>
                </c:pt>
                <c:pt idx="1072">
                  <c:v>4.4222222215438436E-2</c:v>
                </c:pt>
                <c:pt idx="1073">
                  <c:v>4.275555555360333E-2</c:v>
                </c:pt>
                <c:pt idx="1074">
                  <c:v>4.1333333335993525E-2</c:v>
                </c:pt>
                <c:pt idx="1075">
                  <c:v>3.9911111118383732E-2</c:v>
                </c:pt>
                <c:pt idx="1076">
                  <c:v>3.844444444105391E-2</c:v>
                </c:pt>
                <c:pt idx="1077">
                  <c:v>3.7022222223564882E-2</c:v>
                </c:pt>
                <c:pt idx="1078">
                  <c:v>3.5511111117369543E-2</c:v>
                </c:pt>
                <c:pt idx="1079">
                  <c:v>3.4044444440096577E-2</c:v>
                </c:pt>
                <c:pt idx="1080">
                  <c:v>3.2666666666761754E-2</c:v>
                </c:pt>
                <c:pt idx="1081">
                  <c:v>3.124444444908793E-2</c:v>
                </c:pt>
                <c:pt idx="1082">
                  <c:v>2.9955555550855772E-2</c:v>
                </c:pt>
                <c:pt idx="1083">
                  <c:v>2.8666666666184587E-2</c:v>
                </c:pt>
                <c:pt idx="1084">
                  <c:v>2.742222222578132E-2</c:v>
                </c:pt>
                <c:pt idx="1085">
                  <c:v>2.6222222217058888E-2</c:v>
                </c:pt>
                <c:pt idx="1086">
                  <c:v>2.5022222220994567E-2</c:v>
                </c:pt>
                <c:pt idx="1087">
                  <c:v>2.3866666669176778E-2</c:v>
                </c:pt>
                <c:pt idx="1088">
                  <c:v>2.2711111117394545E-2</c:v>
                </c:pt>
                <c:pt idx="1089">
                  <c:v>2.1688888887762631E-2</c:v>
                </c:pt>
                <c:pt idx="1090">
                  <c:v>2.062222222462276E-2</c:v>
                </c:pt>
                <c:pt idx="1091">
                  <c:v>1.9511111117143959E-2</c:v>
                </c:pt>
                <c:pt idx="1092">
                  <c:v>1.8444444442757169E-2</c:v>
                </c:pt>
                <c:pt idx="1093">
                  <c:v>1.7377777779567588E-2</c:v>
                </c:pt>
                <c:pt idx="1094">
                  <c:v>1.6355555560631618E-2</c:v>
                </c:pt>
                <c:pt idx="1095">
                  <c:v>1.5333333330992599E-2</c:v>
                </c:pt>
                <c:pt idx="1096">
                  <c:v>1.4355555556402722E-2</c:v>
                </c:pt>
                <c:pt idx="1097">
                  <c:v>1.3422222226045194E-2</c:v>
                </c:pt>
                <c:pt idx="1098">
                  <c:v>1.2444444441182367E-2</c:v>
                </c:pt>
                <c:pt idx="1099">
                  <c:v>1.1422222222289058E-2</c:v>
                </c:pt>
                <c:pt idx="1100">
                  <c:v>1.0444444447635204E-2</c:v>
                </c:pt>
                <c:pt idx="1101">
                  <c:v>9.4666666627226392E-3</c:v>
                </c:pt>
                <c:pt idx="1102">
                  <c:v>8.4444444438364352E-3</c:v>
                </c:pt>
                <c:pt idx="1103">
                  <c:v>7.4666666691683981E-3</c:v>
                </c:pt>
                <c:pt idx="1104">
                  <c:v>6.444444450282194E-3</c:v>
                </c:pt>
                <c:pt idx="1105">
                  <c:v>5.4666666653127582E-3</c:v>
                </c:pt>
                <c:pt idx="1106">
                  <c:v>4.5333333350404958E-3</c:v>
                </c:pt>
                <c:pt idx="1107">
                  <c:v>3.5555555603724864E-3</c:v>
                </c:pt>
                <c:pt idx="1108">
                  <c:v>2.6222222201436884E-3</c:v>
                </c:pt>
                <c:pt idx="1109">
                  <c:v>1.6888888898074772E-3</c:v>
                </c:pt>
                <c:pt idx="1110">
                  <c:v>8.0000000368232738E-4</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2.6666666870729661E-4</c:v>
                </c:pt>
                <c:pt idx="1541">
                  <c:v>5.7777777888097515E-4</c:v>
                </c:pt>
                <c:pt idx="1542">
                  <c:v>8.4444444761620774E-4</c:v>
                </c:pt>
                <c:pt idx="1543">
                  <c:v>1.1111111135646001E-3</c:v>
                </c:pt>
                <c:pt idx="1544">
                  <c:v>1.2888888907356677E-3</c:v>
                </c:pt>
                <c:pt idx="1545">
                  <c:v>1.6444444490872068E-3</c:v>
                </c:pt>
                <c:pt idx="1546">
                  <c:v>1.9555555593105817E-3</c:v>
                </c:pt>
                <c:pt idx="1547">
                  <c:v>2.1333333364674245E-3</c:v>
                </c:pt>
                <c:pt idx="1548">
                  <c:v>2.4000000051529469E-3</c:v>
                </c:pt>
                <c:pt idx="1549">
                  <c:v>2.5777777823808024E-3</c:v>
                </c:pt>
                <c:pt idx="1550">
                  <c:v>2.8000000039973688E-3</c:v>
                </c:pt>
                <c:pt idx="1551">
                  <c:v>3.066666672732643E-3</c:v>
                </c:pt>
                <c:pt idx="1552">
                  <c:v>3.2444444498894581E-3</c:v>
                </c:pt>
                <c:pt idx="1553">
                  <c:v>3.5111111157809932E-3</c:v>
                </c:pt>
                <c:pt idx="1554">
                  <c:v>3.6888888929946795E-3</c:v>
                </c:pt>
                <c:pt idx="1555">
                  <c:v>3.9555555616802018E-3</c:v>
                </c:pt>
                <c:pt idx="1556">
                  <c:v>4.2222222274509724E-3</c:v>
                </c:pt>
                <c:pt idx="1557">
                  <c:v>4.4888888932288207E-3</c:v>
                </c:pt>
                <c:pt idx="1558">
                  <c:v>4.7555555619143569E-3</c:v>
                </c:pt>
                <c:pt idx="1559">
                  <c:v>4.9333333390995937E-3</c:v>
                </c:pt>
                <c:pt idx="1560">
                  <c:v>5.1555555605242581E-3</c:v>
                </c:pt>
                <c:pt idx="1561">
                  <c:v>5.3333333395153282E-3</c:v>
                </c:pt>
                <c:pt idx="1562">
                  <c:v>5.3333333395153282E-3</c:v>
                </c:pt>
                <c:pt idx="1563">
                  <c:v>5.6000000053855747E-3</c:v>
                </c:pt>
                <c:pt idx="1564">
                  <c:v>5.8666666738792367E-3</c:v>
                </c:pt>
                <c:pt idx="1565">
                  <c:v>6.000000006739753E-3</c:v>
                </c:pt>
                <c:pt idx="1566">
                  <c:v>6.1777777839889525E-3</c:v>
                </c:pt>
                <c:pt idx="1567">
                  <c:v>6.3111111182322377E-3</c:v>
                </c:pt>
                <c:pt idx="1568">
                  <c:v>6.4444444511495697E-3</c:v>
                </c:pt>
                <c:pt idx="1569">
                  <c:v>6.5333333396072196E-3</c:v>
                </c:pt>
                <c:pt idx="1570">
                  <c:v>6.7111111167355991E-3</c:v>
                </c:pt>
                <c:pt idx="1571">
                  <c:v>6.888888895819012E-3</c:v>
                </c:pt>
                <c:pt idx="1572">
                  <c:v>7.0666666729971572E-3</c:v>
                </c:pt>
                <c:pt idx="1573">
                  <c:v>6.9777777843050698E-3</c:v>
                </c:pt>
                <c:pt idx="1574">
                  <c:v>7.0222222289178238E-3</c:v>
                </c:pt>
                <c:pt idx="1575">
                  <c:v>7.2000000061456931E-3</c:v>
                </c:pt>
                <c:pt idx="1576">
                  <c:v>7.3333333388641148E-3</c:v>
                </c:pt>
                <c:pt idx="1577">
                  <c:v>7.3777777836402658E-3</c:v>
                </c:pt>
                <c:pt idx="1578">
                  <c:v>7.4222222278513134E-3</c:v>
                </c:pt>
                <c:pt idx="1579">
                  <c:v>7.5555555606691832E-3</c:v>
                </c:pt>
                <c:pt idx="1580">
                  <c:v>7.6000000053813993E-3</c:v>
                </c:pt>
                <c:pt idx="1581">
                  <c:v>7.7777777826448097E-3</c:v>
                </c:pt>
                <c:pt idx="1582">
                  <c:v>7.8222222268416325E-3</c:v>
                </c:pt>
                <c:pt idx="1583">
                  <c:v>7.9555555598300465E-3</c:v>
                </c:pt>
                <c:pt idx="1584">
                  <c:v>8.0888888940662124E-3</c:v>
                </c:pt>
                <c:pt idx="1585">
                  <c:v>8.2222222269693473E-3</c:v>
                </c:pt>
                <c:pt idx="1586">
                  <c:v>8.2666666713082926E-3</c:v>
                </c:pt>
                <c:pt idx="1587">
                  <c:v>8.3555555608606363E-3</c:v>
                </c:pt>
                <c:pt idx="1588">
                  <c:v>8.4888888937637852E-3</c:v>
                </c:pt>
                <c:pt idx="1589">
                  <c:v>8.5777777823848322E-3</c:v>
                </c:pt>
                <c:pt idx="1590">
                  <c:v>8.5777777824914136E-3</c:v>
                </c:pt>
                <c:pt idx="1591">
                  <c:v>8.6222222267877124E-3</c:v>
                </c:pt>
                <c:pt idx="1592">
                  <c:v>8.8000000040227011E-3</c:v>
                </c:pt>
                <c:pt idx="1593">
                  <c:v>8.6666666696657291E-3</c:v>
                </c:pt>
                <c:pt idx="1594">
                  <c:v>8.6666666696657291E-3</c:v>
                </c:pt>
                <c:pt idx="1595">
                  <c:v>8.7111111140047021E-3</c:v>
                </c:pt>
                <c:pt idx="1596">
                  <c:v>8.7555555587097988E-3</c:v>
                </c:pt>
                <c:pt idx="1597">
                  <c:v>8.8444444472740164E-3</c:v>
                </c:pt>
                <c:pt idx="1598">
                  <c:v>9.111111113208184E-3</c:v>
                </c:pt>
                <c:pt idx="1599">
                  <c:v>9.1555555575044828E-3</c:v>
                </c:pt>
                <c:pt idx="1600">
                  <c:v>9.2444444469999693E-3</c:v>
                </c:pt>
                <c:pt idx="1601">
                  <c:v>9.244444447063932E-3</c:v>
                </c:pt>
                <c:pt idx="1602">
                  <c:v>9.3333333355783837E-3</c:v>
                </c:pt>
                <c:pt idx="1603">
                  <c:v>9.3777777803971812E-3</c:v>
                </c:pt>
                <c:pt idx="1604">
                  <c:v>9.5555555575824458E-3</c:v>
                </c:pt>
                <c:pt idx="1605">
                  <c:v>9.6000000018290343E-3</c:v>
                </c:pt>
                <c:pt idx="1606">
                  <c:v>9.7333333361646485E-3</c:v>
                </c:pt>
                <c:pt idx="1607">
                  <c:v>9.9555555576746196E-3</c:v>
                </c:pt>
                <c:pt idx="1608">
                  <c:v>9.8666666690393617E-3</c:v>
                </c:pt>
                <c:pt idx="1609">
                  <c:v>1.0044444448101472E-2</c:v>
                </c:pt>
                <c:pt idx="1610">
                  <c:v>1.0222222225265407E-2</c:v>
                </c:pt>
                <c:pt idx="1611">
                  <c:v>1.0177777780969108E-2</c:v>
                </c:pt>
                <c:pt idx="1612">
                  <c:v>1.0222222225752406E-2</c:v>
                </c:pt>
                <c:pt idx="1613">
                  <c:v>1.0177777781342406E-2</c:v>
                </c:pt>
                <c:pt idx="1614">
                  <c:v>1.0177777781328196E-2</c:v>
                </c:pt>
                <c:pt idx="1615">
                  <c:v>1.022222222558189E-2</c:v>
                </c:pt>
                <c:pt idx="1616">
                  <c:v>1.0177777780848329E-2</c:v>
                </c:pt>
                <c:pt idx="1617">
                  <c:v>1.0311111113666227E-2</c:v>
                </c:pt>
                <c:pt idx="1618">
                  <c:v>1.0311111113808336E-2</c:v>
                </c:pt>
                <c:pt idx="1619">
                  <c:v>1.0444444448087148E-2</c:v>
                </c:pt>
                <c:pt idx="1620">
                  <c:v>1.0533333336615824E-2</c:v>
                </c:pt>
                <c:pt idx="1621">
                  <c:v>1.0577777781040049E-2</c:v>
                </c:pt>
                <c:pt idx="1622">
                  <c:v>1.0533333336185696E-2</c:v>
                </c:pt>
                <c:pt idx="1623">
                  <c:v>1.0666666669067529E-2</c:v>
                </c:pt>
                <c:pt idx="1624">
                  <c:v>1.0711111113370947E-2</c:v>
                </c:pt>
                <c:pt idx="1625">
                  <c:v>1.0933333337301607E-2</c:v>
                </c:pt>
                <c:pt idx="1626">
                  <c:v>1.1066666670162137E-2</c:v>
                </c:pt>
                <c:pt idx="1627">
                  <c:v>1.1066666670133715E-2</c:v>
                </c:pt>
                <c:pt idx="1628">
                  <c:v>1.1288888891629476E-2</c:v>
                </c:pt>
                <c:pt idx="1629">
                  <c:v>1.1155555557350649E-2</c:v>
                </c:pt>
                <c:pt idx="1630">
                  <c:v>1.1155555557308031E-2</c:v>
                </c:pt>
                <c:pt idx="1631">
                  <c:v>1.1244444445836693E-2</c:v>
                </c:pt>
                <c:pt idx="1632">
                  <c:v>1.1377777780044451E-2</c:v>
                </c:pt>
                <c:pt idx="1633">
                  <c:v>1.1377777780115506E-2</c:v>
                </c:pt>
                <c:pt idx="1634">
                  <c:v>1.1377777780143913E-2</c:v>
                </c:pt>
                <c:pt idx="1635">
                  <c:v>1.1377777780094189E-2</c:v>
                </c:pt>
                <c:pt idx="1636">
                  <c:v>1.1422222224454451E-2</c:v>
                </c:pt>
                <c:pt idx="1637">
                  <c:v>1.1466666668701039E-2</c:v>
                </c:pt>
                <c:pt idx="1638">
                  <c:v>1.1333333334372489E-2</c:v>
                </c:pt>
                <c:pt idx="1639">
                  <c:v>1.1244444445772758E-2</c:v>
                </c:pt>
                <c:pt idx="1640">
                  <c:v>1.1333333334322765E-2</c:v>
                </c:pt>
                <c:pt idx="1641">
                  <c:v>1.128888888952527E-2</c:v>
                </c:pt>
                <c:pt idx="1642">
                  <c:v>1.1244444445228943E-2</c:v>
                </c:pt>
                <c:pt idx="1643">
                  <c:v>1.1155555556593699E-2</c:v>
                </c:pt>
                <c:pt idx="1644">
                  <c:v>1.1111111112311597E-2</c:v>
                </c:pt>
                <c:pt idx="1645">
                  <c:v>1.1066666667499891E-2</c:v>
                </c:pt>
                <c:pt idx="1646">
                  <c:v>1.0977777779049375E-2</c:v>
                </c:pt>
                <c:pt idx="1647">
                  <c:v>1.0888888890534909E-2</c:v>
                </c:pt>
                <c:pt idx="1648">
                  <c:v>1.0800000001096238E-2</c:v>
                </c:pt>
                <c:pt idx="1649">
                  <c:v>1.0711111112475205E-2</c:v>
                </c:pt>
                <c:pt idx="1650">
                  <c:v>1.0711111112638616E-2</c:v>
                </c:pt>
                <c:pt idx="1651">
                  <c:v>1.0666666667990335E-2</c:v>
                </c:pt>
                <c:pt idx="1652">
                  <c:v>1.0711111112315069E-2</c:v>
                </c:pt>
                <c:pt idx="1653">
                  <c:v>1.0533333335229295E-2</c:v>
                </c:pt>
                <c:pt idx="1654">
                  <c:v>1.0533333335165346E-2</c:v>
                </c:pt>
                <c:pt idx="1655">
                  <c:v>1.0311111113747745E-2</c:v>
                </c:pt>
                <c:pt idx="1656">
                  <c:v>1.0266666669629082E-2</c:v>
                </c:pt>
                <c:pt idx="1657">
                  <c:v>1.0177777780176187E-2</c:v>
                </c:pt>
                <c:pt idx="1658">
                  <c:v>1.0044444447436462E-2</c:v>
                </c:pt>
                <c:pt idx="1659">
                  <c:v>9.8222222259051889E-3</c:v>
                </c:pt>
                <c:pt idx="1660">
                  <c:v>9.8666666701872768E-3</c:v>
                </c:pt>
                <c:pt idx="1661">
                  <c:v>9.7333333359226892E-3</c:v>
                </c:pt>
                <c:pt idx="1662">
                  <c:v>9.6444444474082097E-3</c:v>
                </c:pt>
                <c:pt idx="1663">
                  <c:v>9.4222222258840138E-3</c:v>
                </c:pt>
                <c:pt idx="1664">
                  <c:v>9.2000000020173028E-3</c:v>
                </c:pt>
                <c:pt idx="1665">
                  <c:v>9.1111111133962419E-3</c:v>
                </c:pt>
                <c:pt idx="1666">
                  <c:v>8.8888888920781312E-3</c:v>
                </c:pt>
                <c:pt idx="1667">
                  <c:v>8.7555555578419514E-3</c:v>
                </c:pt>
                <c:pt idx="1668">
                  <c:v>8.6666666693203803E-3</c:v>
                </c:pt>
                <c:pt idx="1669">
                  <c:v>8.666666669263523E-3</c:v>
                </c:pt>
                <c:pt idx="1670">
                  <c:v>8.4000000006277387E-3</c:v>
                </c:pt>
                <c:pt idx="1671">
                  <c:v>8.2666666677601308E-3</c:v>
                </c:pt>
                <c:pt idx="1672">
                  <c:v>8.2222222235490833E-3</c:v>
                </c:pt>
                <c:pt idx="1673">
                  <c:v>8.0888888906743561E-3</c:v>
                </c:pt>
                <c:pt idx="1674">
                  <c:v>7.7333333326070064E-3</c:v>
                </c:pt>
                <c:pt idx="1675">
                  <c:v>7.5999999997251738E-3</c:v>
                </c:pt>
                <c:pt idx="1676">
                  <c:v>7.3333333337767675E-3</c:v>
                </c:pt>
                <c:pt idx="1677">
                  <c:v>7.0222222205637702E-3</c:v>
                </c:pt>
                <c:pt idx="1678">
                  <c:v>6.5777777775367224E-3</c:v>
                </c:pt>
                <c:pt idx="1679">
                  <c:v>6.1777777787846572E-3</c:v>
                </c:pt>
                <c:pt idx="1680">
                  <c:v>5.7333333311578166E-3</c:v>
                </c:pt>
                <c:pt idx="1681">
                  <c:v>5.3333333322565651E-3</c:v>
                </c:pt>
                <c:pt idx="1682">
                  <c:v>4.9777777777368498E-3</c:v>
                </c:pt>
                <c:pt idx="1683">
                  <c:v>4.6222222196623947E-3</c:v>
                </c:pt>
                <c:pt idx="1684">
                  <c:v>3.955555555096954E-3</c:v>
                </c:pt>
                <c:pt idx="1685">
                  <c:v>3.3777777790530705E-3</c:v>
                </c:pt>
                <c:pt idx="1686">
                  <c:v>3.0666666656695291E-3</c:v>
                </c:pt>
                <c:pt idx="1687">
                  <c:v>2.4888888898885325E-3</c:v>
                </c:pt>
                <c:pt idx="1688">
                  <c:v>1.8666666695696388E-3</c:v>
                </c:pt>
                <c:pt idx="1689">
                  <c:v>1.2888888938099585E-3</c:v>
                </c:pt>
                <c:pt idx="1690">
                  <c:v>7.5555555665920981E-4</c:v>
                </c:pt>
                <c:pt idx="1691">
                  <c:v>4.0000000213950837E-4</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1.1999999884181045E-3</c:v>
                </c:pt>
                <c:pt idx="2328">
                  <c:v>3.9555555349953739E-3</c:v>
                </c:pt>
                <c:pt idx="2329">
                  <c:v>6.7555555550137744E-3</c:v>
                </c:pt>
                <c:pt idx="2330">
                  <c:v>9.7333333231152327E-3</c:v>
                </c:pt>
                <c:pt idx="2331">
                  <c:v>1.2933333312684078E-2</c:v>
                </c:pt>
                <c:pt idx="2332">
                  <c:v>1.6355555559632987E-2</c:v>
                </c:pt>
                <c:pt idx="2333">
                  <c:v>1.9555555549137883E-2</c:v>
                </c:pt>
                <c:pt idx="2334">
                  <c:v>2.2977777760287747E-2</c:v>
                </c:pt>
                <c:pt idx="2335">
                  <c:v>2.6355555527155544E-2</c:v>
                </c:pt>
                <c:pt idx="2336">
                  <c:v>2.9777777773870015E-2</c:v>
                </c:pt>
                <c:pt idx="2337">
                  <c:v>3.3333333317802291E-2</c:v>
                </c:pt>
                <c:pt idx="2338">
                  <c:v>3.6755555528937986E-2</c:v>
                </c:pt>
                <c:pt idx="2339">
                  <c:v>4.0488888889284702E-2</c:v>
                </c:pt>
                <c:pt idx="2340">
                  <c:v>4.3377777768822026E-2</c:v>
                </c:pt>
                <c:pt idx="2341">
                  <c:v>4.6088888871167008E-2</c:v>
                </c:pt>
                <c:pt idx="2342">
                  <c:v>4.8711111112187268E-2</c:v>
                </c:pt>
                <c:pt idx="2343">
                  <c:v>5.164444443588586E-2</c:v>
                </c:pt>
                <c:pt idx="2344">
                  <c:v>5.4577777759591592E-2</c:v>
                </c:pt>
                <c:pt idx="2345">
                  <c:v>5.737777777983738E-2</c:v>
                </c:pt>
                <c:pt idx="2346">
                  <c:v>6.0177777770568895E-2</c:v>
                </c:pt>
                <c:pt idx="2347">
                  <c:v>6.3022222205703318E-2</c:v>
                </c:pt>
                <c:pt idx="2348">
                  <c:v>6.5244444420675174E-2</c:v>
                </c:pt>
                <c:pt idx="2349">
                  <c:v>6.7911111106727429E-2</c:v>
                </c:pt>
                <c:pt idx="2350">
                  <c:v>7.0666666653297627E-2</c:v>
                </c:pt>
                <c:pt idx="2351">
                  <c:v>7.3511111088439135E-2</c:v>
                </c:pt>
                <c:pt idx="2352">
                  <c:v>7.6399999998081003E-2</c:v>
                </c:pt>
                <c:pt idx="2353">
                  <c:v>7.919999998904699E-2</c:v>
                </c:pt>
                <c:pt idx="2354">
                  <c:v>8.2177777757191123E-2</c:v>
                </c:pt>
                <c:pt idx="2355">
                  <c:v>8.5155555556371124E-2</c:v>
                </c:pt>
                <c:pt idx="2356">
                  <c:v>8.7911111103069206E-2</c:v>
                </c:pt>
                <c:pt idx="2357">
                  <c:v>9.0711111093857572E-2</c:v>
                </c:pt>
                <c:pt idx="2358">
                  <c:v>9.3377777779796112E-2</c:v>
                </c:pt>
                <c:pt idx="2359">
                  <c:v>9.6622222213583103E-2</c:v>
                </c:pt>
                <c:pt idx="2360">
                  <c:v>9.9422222204492261E-2</c:v>
                </c:pt>
                <c:pt idx="2361">
                  <c:v>0.10240000000372911</c:v>
                </c:pt>
                <c:pt idx="2362">
                  <c:v>0.10546666666038769</c:v>
                </c:pt>
                <c:pt idx="2363">
                  <c:v>0.10773333331963453</c:v>
                </c:pt>
                <c:pt idx="2364">
                  <c:v>0.11062222219921444</c:v>
                </c:pt>
                <c:pt idx="2365">
                  <c:v>0.11351111110889894</c:v>
                </c:pt>
                <c:pt idx="2366">
                  <c:v>0.11586666665704393</c:v>
                </c:pt>
                <c:pt idx="2367">
                  <c:v>0.11755555554038899</c:v>
                </c:pt>
                <c:pt idx="2368">
                  <c:v>0.12080000000828295</c:v>
                </c:pt>
                <c:pt idx="2369">
                  <c:v>0.12324444444471502</c:v>
                </c:pt>
                <c:pt idx="2370">
                  <c:v>0.12555555554822975</c:v>
                </c:pt>
                <c:pt idx="2371">
                  <c:v>0.12808888889983266</c:v>
                </c:pt>
                <c:pt idx="2372">
                  <c:v>0.13093333333501683</c:v>
                </c:pt>
                <c:pt idx="2373">
                  <c:v>0.13355555554873361</c:v>
                </c:pt>
                <c:pt idx="2374">
                  <c:v>0.13608888890042892</c:v>
                </c:pt>
                <c:pt idx="2375">
                  <c:v>0.13831111111544339</c:v>
                </c:pt>
                <c:pt idx="2376">
                  <c:v>0.14017777777590262</c:v>
                </c:pt>
                <c:pt idx="2377">
                  <c:v>0.14231111112458383</c:v>
                </c:pt>
                <c:pt idx="2378">
                  <c:v>0.14453333333959831</c:v>
                </c:pt>
                <c:pt idx="2379">
                  <c:v>0.14622222222292916</c:v>
                </c:pt>
                <c:pt idx="2380">
                  <c:v>0.14848888888226836</c:v>
                </c:pt>
                <c:pt idx="2381">
                  <c:v>0.15040000000704024</c:v>
                </c:pt>
                <c:pt idx="2382">
                  <c:v>0.15240000000055895</c:v>
                </c:pt>
                <c:pt idx="2383">
                  <c:v>0.15351111110822252</c:v>
                </c:pt>
                <c:pt idx="2384">
                  <c:v>0.1544000000033198</c:v>
                </c:pt>
                <c:pt idx="2385">
                  <c:v>0.15537777777803757</c:v>
                </c:pt>
                <c:pt idx="2386">
                  <c:v>0.15564444444387229</c:v>
                </c:pt>
                <c:pt idx="2387">
                  <c:v>0.155599999999224</c:v>
                </c:pt>
                <c:pt idx="2388">
                  <c:v>0.15506666666752619</c:v>
                </c:pt>
                <c:pt idx="2389">
                  <c:v>0.15457777778027387</c:v>
                </c:pt>
                <c:pt idx="2390">
                  <c:v>0.15315555554780552</c:v>
                </c:pt>
                <c:pt idx="2391">
                  <c:v>0.15159999999717175</c:v>
                </c:pt>
                <c:pt idx="2392">
                  <c:v>0.14991111111389066</c:v>
                </c:pt>
                <c:pt idx="2393">
                  <c:v>0.14831111111916662</c:v>
                </c:pt>
                <c:pt idx="2394">
                  <c:v>0.14671111110755797</c:v>
                </c:pt>
                <c:pt idx="2395">
                  <c:v>0.14493333333565583</c:v>
                </c:pt>
                <c:pt idx="2396">
                  <c:v>0.14262222223202031</c:v>
                </c:pt>
                <c:pt idx="2397">
                  <c:v>0.13977777776707645</c:v>
                </c:pt>
                <c:pt idx="2398">
                  <c:v>0.13693333333188523</c:v>
                </c:pt>
                <c:pt idx="2399">
                  <c:v>0.13413333334098321</c:v>
                </c:pt>
                <c:pt idx="2400">
                  <c:v>0.13106666665235739</c:v>
                </c:pt>
                <c:pt idx="2401">
                  <c:v>0.12835555555019718</c:v>
                </c:pt>
                <c:pt idx="2402">
                  <c:v>0.12560000000363408</c:v>
                </c:pt>
                <c:pt idx="2403">
                  <c:v>0.12262222220440434</c:v>
                </c:pt>
                <c:pt idx="2404">
                  <c:v>0.11959999999197103</c:v>
                </c:pt>
                <c:pt idx="2405">
                  <c:v>0.11671111111251899</c:v>
                </c:pt>
                <c:pt idx="2406">
                  <c:v>0.11364444442373689</c:v>
                </c:pt>
                <c:pt idx="2407">
                  <c:v>0.11075555554433461</c:v>
                </c:pt>
                <c:pt idx="2408">
                  <c:v>0.10795555555354627</c:v>
                </c:pt>
                <c:pt idx="2409">
                  <c:v>0.10528888889561133</c:v>
                </c:pt>
                <c:pt idx="2410">
                  <c:v>0.10244444443073142</c:v>
                </c:pt>
                <c:pt idx="2411">
                  <c:v>9.9511111106876521E-2</c:v>
                </c:pt>
                <c:pt idx="2412">
                  <c:v>9.6755555560256584E-2</c:v>
                </c:pt>
                <c:pt idx="2413">
                  <c:v>9.417777776381353E-2</c:v>
                </c:pt>
                <c:pt idx="2414">
                  <c:v>9.1244444440171796E-2</c:v>
                </c:pt>
                <c:pt idx="2415">
                  <c:v>8.8800000003590507E-2</c:v>
                </c:pt>
                <c:pt idx="2416">
                  <c:v>8.6222222207204297E-2</c:v>
                </c:pt>
                <c:pt idx="2417">
                  <c:v>8.3466666660634098E-2</c:v>
                </c:pt>
                <c:pt idx="2418">
                  <c:v>8.102222222398886E-2</c:v>
                </c:pt>
                <c:pt idx="2419">
                  <c:v>7.8577777762016424E-2</c:v>
                </c:pt>
                <c:pt idx="2420">
                  <c:v>7.5911111103953571E-2</c:v>
                </c:pt>
                <c:pt idx="2421">
                  <c:v>7.3466666667471772E-2</c:v>
                </c:pt>
                <c:pt idx="2422">
                  <c:v>7.0577777757787286E-2</c:v>
                </c:pt>
                <c:pt idx="2423">
                  <c:v>6.7733333322588921E-2</c:v>
                </c:pt>
                <c:pt idx="2424">
                  <c:v>6.5155555553211064E-2</c:v>
                </c:pt>
                <c:pt idx="2425">
                  <c:v>6.2977777782613695E-2</c:v>
                </c:pt>
                <c:pt idx="2426">
                  <c:v>6.0888888878559436E-2</c:v>
                </c:pt>
                <c:pt idx="2427">
                  <c:v>5.9022222217922554E-2</c:v>
                </c:pt>
                <c:pt idx="2428">
                  <c:v>5.7155555557285673E-2</c:v>
                </c:pt>
                <c:pt idx="2429">
                  <c:v>5.5511111100993223E-2</c:v>
                </c:pt>
                <c:pt idx="2430">
                  <c:v>5.3777777773245258E-2</c:v>
                </c:pt>
                <c:pt idx="2431">
                  <c:v>5.191111111259418E-2</c:v>
                </c:pt>
                <c:pt idx="2432">
                  <c:v>4.9999999987658861E-2</c:v>
                </c:pt>
                <c:pt idx="2433">
                  <c:v>4.8399999992757202E-2</c:v>
                </c:pt>
                <c:pt idx="2434">
                  <c:v>4.6622222220727143E-2</c:v>
                </c:pt>
                <c:pt idx="2435">
                  <c:v>4.4799999985450763E-2</c:v>
                </c:pt>
                <c:pt idx="2436">
                  <c:v>4.2844444436299423E-2</c:v>
                </c:pt>
                <c:pt idx="2437">
                  <c:v>4.0844444442681212E-2</c:v>
                </c:pt>
                <c:pt idx="2438">
                  <c:v>3.8755555560719107E-2</c:v>
                </c:pt>
                <c:pt idx="2439">
                  <c:v>3.6977777770197597E-2</c:v>
                </c:pt>
                <c:pt idx="2440">
                  <c:v>3.4711111111000489E-2</c:v>
                </c:pt>
                <c:pt idx="2441">
                  <c:v>3.2488888895922052E-2</c:v>
                </c:pt>
                <c:pt idx="2442">
                  <c:v>3.0399999992024116E-2</c:v>
                </c:pt>
                <c:pt idx="2443">
                  <c:v>2.8399999998583555E-2</c:v>
                </c:pt>
                <c:pt idx="2444">
                  <c:v>2.635555556074011E-2</c:v>
                </c:pt>
                <c:pt idx="2445">
                  <c:v>2.4311111101582822E-2</c:v>
                </c:pt>
                <c:pt idx="2446">
                  <c:v>2.164444444361234E-2</c:v>
                </c:pt>
                <c:pt idx="2447">
                  <c:v>1.9600000005847065E-2</c:v>
                </c:pt>
                <c:pt idx="2448">
                  <c:v>1.755555554668977E-2</c:v>
                </c:pt>
                <c:pt idx="2449">
                  <c:v>1.5555555553235012E-2</c:v>
                </c:pt>
                <c:pt idx="2450">
                  <c:v>1.3511111115377353E-2</c:v>
                </c:pt>
                <c:pt idx="2451">
                  <c:v>1.1422222211443886E-2</c:v>
                </c:pt>
                <c:pt idx="2452">
                  <c:v>9.377777773593346E-3</c:v>
                </c:pt>
                <c:pt idx="2453">
                  <c:v>7.3777777800817373E-3</c:v>
                </c:pt>
                <c:pt idx="2454">
                  <c:v>5.0666666764817223E-3</c:v>
                </c:pt>
                <c:pt idx="2455">
                  <c:v>3.2444444410135095E-3</c:v>
                </c:pt>
                <c:pt idx="2456">
                  <c:v>1.4222222247013555E-3</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4.4444460299324084E-5</c:v>
                </c:pt>
                <c:pt idx="8324">
                  <c:v>3.5111111520031478E-3</c:v>
                </c:pt>
                <c:pt idx="8325">
                  <c:v>7.5111111390050471E-3</c:v>
                </c:pt>
                <c:pt idx="8326">
                  <c:v>1.0222222241314464E-2</c:v>
                </c:pt>
                <c:pt idx="8327">
                  <c:v>1.3022222261467906E-2</c:v>
                </c:pt>
                <c:pt idx="8328">
                  <c:v>1.7066666692801685E-2</c:v>
                </c:pt>
                <c:pt idx="8329">
                  <c:v>2.013333334936078E-2</c:v>
                </c:pt>
                <c:pt idx="8330">
                  <c:v>2.3600000041014868E-2</c:v>
                </c:pt>
                <c:pt idx="8331">
                  <c:v>2.7200000029243363E-2</c:v>
                </c:pt>
                <c:pt idx="8332">
                  <c:v>3.053333335182902E-2</c:v>
                </c:pt>
                <c:pt idx="8333">
                  <c:v>3.3111111121114534E-2</c:v>
                </c:pt>
                <c:pt idx="8334">
                  <c:v>3.6000000030756388E-2</c:v>
                </c:pt>
                <c:pt idx="8335">
                  <c:v>3.8800000021629991E-2</c:v>
                </c:pt>
                <c:pt idx="8336">
                  <c:v>4.2044444455488023E-2</c:v>
                </c:pt>
                <c:pt idx="8337">
                  <c:v>4.5066666699429991E-2</c:v>
                </c:pt>
                <c:pt idx="8338">
                  <c:v>4.8133333356166735E-2</c:v>
                </c:pt>
                <c:pt idx="8339">
                  <c:v>4.97333333510755E-2</c:v>
                </c:pt>
                <c:pt idx="8340">
                  <c:v>5.2844444484555615E-2</c:v>
                </c:pt>
                <c:pt idx="8341">
                  <c:v>5.6088888918356804E-2</c:v>
                </c:pt>
                <c:pt idx="8342">
                  <c:v>5.8711111132151758E-2</c:v>
                </c:pt>
                <c:pt idx="8343">
                  <c:v>6.1600000041914418E-2</c:v>
                </c:pt>
                <c:pt idx="8344">
                  <c:v>6.431111114421674E-2</c:v>
                </c:pt>
                <c:pt idx="8345">
                  <c:v>6.8088888909744197E-2</c:v>
                </c:pt>
                <c:pt idx="8346">
                  <c:v>7.1244444488028941E-2</c:v>
                </c:pt>
                <c:pt idx="8347">
                  <c:v>7.3822222257435219E-2</c:v>
                </c:pt>
                <c:pt idx="8348">
                  <c:v>7.8666666686130982E-2</c:v>
                </c:pt>
                <c:pt idx="8349">
                  <c:v>8.2000000008610074E-2</c:v>
                </c:pt>
                <c:pt idx="8350">
                  <c:v>8.5422222255516364E-2</c:v>
                </c:pt>
                <c:pt idx="8351">
                  <c:v>8.8133333357768948E-2</c:v>
                </c:pt>
                <c:pt idx="8352">
                  <c:v>9.106666668148887E-2</c:v>
                </c:pt>
                <c:pt idx="8353">
                  <c:v>9.3822222256859003E-2</c:v>
                </c:pt>
                <c:pt idx="8354">
                  <c:v>9.7022222246477566E-2</c:v>
                </c:pt>
                <c:pt idx="8355">
                  <c:v>0.10022222223603931</c:v>
                </c:pt>
                <c:pt idx="8356">
                  <c:v>0.10342222225917125</c:v>
                </c:pt>
                <c:pt idx="8357">
                  <c:v>0.10595555558438778</c:v>
                </c:pt>
                <c:pt idx="8358">
                  <c:v>0.10866666668661902</c:v>
                </c:pt>
                <c:pt idx="8359">
                  <c:v>0.11173333337545796</c:v>
                </c:pt>
                <c:pt idx="8360">
                  <c:v>0.11480000003210944</c:v>
                </c:pt>
                <c:pt idx="8361">
                  <c:v>0.11844444446465555</c:v>
                </c:pt>
                <c:pt idx="8362">
                  <c:v>0.12177777782209476</c:v>
                </c:pt>
                <c:pt idx="8363">
                  <c:v>0.12444444447993024</c:v>
                </c:pt>
                <c:pt idx="8364">
                  <c:v>0.12680000002778391</c:v>
                </c:pt>
                <c:pt idx="8365">
                  <c:v>0.13004444446162061</c:v>
                </c:pt>
                <c:pt idx="8366">
                  <c:v>0.13271111114744549</c:v>
                </c:pt>
                <c:pt idx="8367">
                  <c:v>0.13555555558270066</c:v>
                </c:pt>
                <c:pt idx="8368">
                  <c:v>0.13831111112927799</c:v>
                </c:pt>
                <c:pt idx="8369">
                  <c:v>0.14053333336758972</c:v>
                </c:pt>
                <c:pt idx="8370">
                  <c:v>0.14271111113820839</c:v>
                </c:pt>
                <c:pt idx="8371">
                  <c:v>0.1456000000177457</c:v>
                </c:pt>
                <c:pt idx="8372">
                  <c:v>0.14795555559030071</c:v>
                </c:pt>
                <c:pt idx="8373">
                  <c:v>0.15066666669258166</c:v>
                </c:pt>
                <c:pt idx="8374">
                  <c:v>0.15257777779745801</c:v>
                </c:pt>
                <c:pt idx="8375">
                  <c:v>0.15475555559090121</c:v>
                </c:pt>
                <c:pt idx="8376">
                  <c:v>0.15706666669460068</c:v>
                </c:pt>
                <c:pt idx="8377">
                  <c:v>0.15888888891072098</c:v>
                </c:pt>
                <c:pt idx="8378">
                  <c:v>0.16111111112572121</c:v>
                </c:pt>
                <c:pt idx="8379">
                  <c:v>0.16244444446878642</c:v>
                </c:pt>
                <c:pt idx="8380">
                  <c:v>0.16484444446097191</c:v>
                </c:pt>
                <c:pt idx="8381">
                  <c:v>0.16662222223285991</c:v>
                </c:pt>
                <c:pt idx="8382">
                  <c:v>0.1685777778025998</c:v>
                </c:pt>
                <c:pt idx="8383">
                  <c:v>0.17075555557320429</c:v>
                </c:pt>
                <c:pt idx="8384">
                  <c:v>0.17240000001235961</c:v>
                </c:pt>
                <c:pt idx="8385">
                  <c:v>0.17315555557334156</c:v>
                </c:pt>
                <c:pt idx="8386">
                  <c:v>0.17342222223919046</c:v>
                </c:pt>
                <c:pt idx="8387">
                  <c:v>0.17480000001242588</c:v>
                </c:pt>
                <c:pt idx="8388">
                  <c:v>0.17555555557346464</c:v>
                </c:pt>
                <c:pt idx="8389">
                  <c:v>0.17622222223790929</c:v>
                </c:pt>
                <c:pt idx="8390">
                  <c:v>0.17555555557326569</c:v>
                </c:pt>
                <c:pt idx="8391">
                  <c:v>0.17626666668949278</c:v>
                </c:pt>
                <c:pt idx="8392">
                  <c:v>0.1767555555766385</c:v>
                </c:pt>
                <c:pt idx="8393">
                  <c:v>0.17728888890823685</c:v>
                </c:pt>
                <c:pt idx="8394">
                  <c:v>0.1776888889068681</c:v>
                </c:pt>
                <c:pt idx="8395">
                  <c:v>0.17746666668317196</c:v>
                </c:pt>
                <c:pt idx="8396">
                  <c:v>0.17826666668057656</c:v>
                </c:pt>
                <c:pt idx="8397">
                  <c:v>0.17817777779204791</c:v>
                </c:pt>
                <c:pt idx="8398">
                  <c:v>0.17791111112336949</c:v>
                </c:pt>
                <c:pt idx="8399">
                  <c:v>0.17791111112323449</c:v>
                </c:pt>
                <c:pt idx="8400">
                  <c:v>0.17724444445887508</c:v>
                </c:pt>
                <c:pt idx="8401">
                  <c:v>0.17711111112456077</c:v>
                </c:pt>
                <c:pt idx="8402">
                  <c:v>0.17560000001832274</c:v>
                </c:pt>
                <c:pt idx="8403">
                  <c:v>0.17488888890945389</c:v>
                </c:pt>
                <c:pt idx="8404">
                  <c:v>0.17431111112754827</c:v>
                </c:pt>
                <c:pt idx="8405">
                  <c:v>0.1737333333516323</c:v>
                </c:pt>
                <c:pt idx="8406">
                  <c:v>0.17248888891143507</c:v>
                </c:pt>
                <c:pt idx="8407">
                  <c:v>0.1706666666760237</c:v>
                </c:pt>
                <c:pt idx="8408">
                  <c:v>0.1693333333468573</c:v>
                </c:pt>
                <c:pt idx="8409">
                  <c:v>0.16822222223933581</c:v>
                </c:pt>
                <c:pt idx="8410">
                  <c:v>0.16662222224454076</c:v>
                </c:pt>
                <c:pt idx="8411">
                  <c:v>0.16466666667499977</c:v>
                </c:pt>
                <c:pt idx="8412">
                  <c:v>0.16244444445996398</c:v>
                </c:pt>
                <c:pt idx="8413">
                  <c:v>0.16155555557390988</c:v>
                </c:pt>
                <c:pt idx="8414">
                  <c:v>0.15986666667285548</c:v>
                </c:pt>
                <c:pt idx="8415">
                  <c:v>0.15808888890098174</c:v>
                </c:pt>
                <c:pt idx="8416">
                  <c:v>0.15511111113298687</c:v>
                </c:pt>
                <c:pt idx="8417">
                  <c:v>0.15337777778712786</c:v>
                </c:pt>
                <c:pt idx="8418">
                  <c:v>0.15155555557097203</c:v>
                </c:pt>
                <c:pt idx="8419">
                  <c:v>0.14964444446603173</c:v>
                </c:pt>
                <c:pt idx="8420">
                  <c:v>0.14800000000972507</c:v>
                </c:pt>
                <c:pt idx="8421">
                  <c:v>0.14644444445926186</c:v>
                </c:pt>
                <c:pt idx="8422">
                  <c:v>0.14475555557595945</c:v>
                </c:pt>
                <c:pt idx="8423">
                  <c:v>0.14311111113665487</c:v>
                </c:pt>
                <c:pt idx="8424">
                  <c:v>0.14124444445649575</c:v>
                </c:pt>
                <c:pt idx="8425">
                  <c:v>0.13991111112749985</c:v>
                </c:pt>
                <c:pt idx="8426">
                  <c:v>0.13875555557575317</c:v>
                </c:pt>
                <c:pt idx="8427">
                  <c:v>0.13697777778508954</c:v>
                </c:pt>
                <c:pt idx="8428">
                  <c:v>0.13520000001315899</c:v>
                </c:pt>
                <c:pt idx="8429">
                  <c:v>0.13333333335250078</c:v>
                </c:pt>
                <c:pt idx="8430">
                  <c:v>0.13177777778563285</c:v>
                </c:pt>
                <c:pt idx="8431">
                  <c:v>0.129733333347896</c:v>
                </c:pt>
                <c:pt idx="8432">
                  <c:v>0.12786666668718094</c:v>
                </c:pt>
                <c:pt idx="8433">
                  <c:v>0.12604444445176957</c:v>
                </c:pt>
                <c:pt idx="8434">
                  <c:v>0.12475555556716944</c:v>
                </c:pt>
                <c:pt idx="8435">
                  <c:v>0.12297777779513228</c:v>
                </c:pt>
                <c:pt idx="8436">
                  <c:v>0.12133333333882565</c:v>
                </c:pt>
                <c:pt idx="8437">
                  <c:v>0.12017777778712868</c:v>
                </c:pt>
                <c:pt idx="8438">
                  <c:v>0.11857777779227675</c:v>
                </c:pt>
                <c:pt idx="8439">
                  <c:v>0.11702222224187744</c:v>
                </c:pt>
                <c:pt idx="8440">
                  <c:v>0.11471111111424073</c:v>
                </c:pt>
                <c:pt idx="8441">
                  <c:v>0.1132000000079459</c:v>
                </c:pt>
                <c:pt idx="8442">
                  <c:v>0.11240000001062651</c:v>
                </c:pt>
                <c:pt idx="8443">
                  <c:v>0.11044444444091502</c:v>
                </c:pt>
                <c:pt idx="8444">
                  <c:v>0.10857777778019286</c:v>
                </c:pt>
                <c:pt idx="8445">
                  <c:v>0.10693333334117251</c:v>
                </c:pt>
                <c:pt idx="8446">
                  <c:v>0.1049777777715747</c:v>
                </c:pt>
                <c:pt idx="8447">
                  <c:v>0.10364444444257881</c:v>
                </c:pt>
                <c:pt idx="8448">
                  <c:v>0.10106666667323648</c:v>
                </c:pt>
                <c:pt idx="8449">
                  <c:v>9.9333333327263823E-2</c:v>
                </c:pt>
                <c:pt idx="8450">
                  <c:v>9.8088888887059494E-2</c:v>
                </c:pt>
                <c:pt idx="8451">
                  <c:v>9.648888889226441E-2</c:v>
                </c:pt>
                <c:pt idx="8452">
                  <c:v>9.3599999982686505E-2</c:v>
                </c:pt>
                <c:pt idx="8453">
                  <c:v>9.2133333320908256E-2</c:v>
                </c:pt>
                <c:pt idx="8454">
                  <c:v>9.0266666660363773E-2</c:v>
                </c:pt>
                <c:pt idx="8455">
                  <c:v>8.8666666665561597E-2</c:v>
                </c:pt>
                <c:pt idx="8456">
                  <c:v>8.6222222203624729E-2</c:v>
                </c:pt>
                <c:pt idx="8457">
                  <c:v>8.435555554290973E-2</c:v>
                </c:pt>
                <c:pt idx="8458">
                  <c:v>8.262222221531812E-2</c:v>
                </c:pt>
                <c:pt idx="8459">
                  <c:v>8.1155555537945678E-2</c:v>
                </c:pt>
                <c:pt idx="8460">
                  <c:v>7.9511111098868506E-2</c:v>
                </c:pt>
                <c:pt idx="8461">
                  <c:v>7.7599999994034802E-2</c:v>
                </c:pt>
                <c:pt idx="8462">
                  <c:v>7.6088888871871943E-2</c:v>
                </c:pt>
                <c:pt idx="8463">
                  <c:v>7.3911111101118268E-2</c:v>
                </c:pt>
                <c:pt idx="8464">
                  <c:v>7.2444444439340047E-2</c:v>
                </c:pt>
                <c:pt idx="8465">
                  <c:v>7.0888888872528921E-2</c:v>
                </c:pt>
                <c:pt idx="8466">
                  <c:v>6.8888888878974652E-2</c:v>
                </c:pt>
                <c:pt idx="8467">
                  <c:v>6.6799999997012513E-2</c:v>
                </c:pt>
                <c:pt idx="8468">
                  <c:v>6.5111111113596409E-2</c:v>
                </c:pt>
                <c:pt idx="8469">
                  <c:v>6.3644444436394484E-2</c:v>
                </c:pt>
                <c:pt idx="8470">
                  <c:v>6.1777777775857093E-2</c:v>
                </c:pt>
                <c:pt idx="8471">
                  <c:v>6.071111111261774E-2</c:v>
                </c:pt>
                <c:pt idx="8472">
                  <c:v>5.9511111103895273E-2</c:v>
                </c:pt>
                <c:pt idx="8473">
                  <c:v>5.8088888886342283E-2</c:v>
                </c:pt>
                <c:pt idx="8474">
                  <c:v>5.5555555561324674E-2</c:v>
                </c:pt>
                <c:pt idx="8475">
                  <c:v>5.3733333325856454E-2</c:v>
                </c:pt>
                <c:pt idx="8476">
                  <c:v>5.2399999996924518E-2</c:v>
                </c:pt>
                <c:pt idx="8477">
                  <c:v>5.1022222223589687E-2</c:v>
                </c:pt>
                <c:pt idx="8478">
                  <c:v>4.879999998527082E-2</c:v>
                </c:pt>
                <c:pt idx="8479">
                  <c:v>4.7111111101790761E-2</c:v>
                </c:pt>
                <c:pt idx="8480">
                  <c:v>4.5822222217084062E-2</c:v>
                </c:pt>
                <c:pt idx="8481">
                  <c:v>4.4222222205468321E-2</c:v>
                </c:pt>
                <c:pt idx="8482">
                  <c:v>4.2533333322038014E-2</c:v>
                </c:pt>
                <c:pt idx="8483">
                  <c:v>4.1022222215750311E-2</c:v>
                </c:pt>
                <c:pt idx="8484">
                  <c:v>3.9422222221004999E-2</c:v>
                </c:pt>
                <c:pt idx="8485">
                  <c:v>3.8488888880946752E-2</c:v>
                </c:pt>
                <c:pt idx="8486">
                  <c:v>3.6044444444507551E-2</c:v>
                </c:pt>
                <c:pt idx="8487">
                  <c:v>3.4666666671229557E-2</c:v>
                </c:pt>
                <c:pt idx="8488">
                  <c:v>3.3244444438832246E-2</c:v>
                </c:pt>
                <c:pt idx="8489">
                  <c:v>3.1733333332544536E-2</c:v>
                </c:pt>
                <c:pt idx="8490">
                  <c:v>2.9911111116218171E-2</c:v>
                </c:pt>
                <c:pt idx="8491">
                  <c:v>2.8355555549520725E-2</c:v>
                </c:pt>
                <c:pt idx="8492">
                  <c:v>2.6622222221936196E-2</c:v>
                </c:pt>
                <c:pt idx="8493">
                  <c:v>2.502222222702033E-2</c:v>
                </c:pt>
                <c:pt idx="8494">
                  <c:v>2.3422222215461464E-2</c:v>
                </c:pt>
                <c:pt idx="8495">
                  <c:v>2.2711111106763122E-2</c:v>
                </c:pt>
                <c:pt idx="8496">
                  <c:v>2.1066666667572263E-2</c:v>
                </c:pt>
                <c:pt idx="8497">
                  <c:v>1.9555555545615486E-2</c:v>
                </c:pt>
                <c:pt idx="8498">
                  <c:v>1.8088888883766186E-2</c:v>
                </c:pt>
                <c:pt idx="8499">
                  <c:v>1.6133333334486945E-2</c:v>
                </c:pt>
                <c:pt idx="8500">
                  <c:v>1.480000000566869E-2</c:v>
                </c:pt>
                <c:pt idx="8501">
                  <c:v>1.2977777770257314E-2</c:v>
                </c:pt>
                <c:pt idx="8502">
                  <c:v>1.1466666664133013E-2</c:v>
                </c:pt>
                <c:pt idx="8503">
                  <c:v>9.2444444492180144E-3</c:v>
                </c:pt>
                <c:pt idx="8504">
                  <c:v>7.5999999929113691E-3</c:v>
                </c:pt>
                <c:pt idx="8505">
                  <c:v>5.8222222209807981E-3</c:v>
                </c:pt>
                <c:pt idx="8506">
                  <c:v>4.4000000033638581E-3</c:v>
                </c:pt>
                <c:pt idx="8507">
                  <c:v>2.9333333261548464E-3</c:v>
                </c:pt>
                <c:pt idx="8508">
                  <c:v>1.3333333313029294E-3</c:v>
                </c:pt>
                <c:pt idx="8509">
                  <c:v>8.8888890992020256E-5</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numCache>
            </c:numRef>
          </c:yVal>
          <c:smooth val="0"/>
        </c:ser>
        <c:dLbls>
          <c:showLegendKey val="0"/>
          <c:showVal val="0"/>
          <c:showCatName val="0"/>
          <c:showSerName val="0"/>
          <c:showPercent val="0"/>
          <c:showBubbleSize val="0"/>
        </c:dLbls>
        <c:axId val="251577472"/>
        <c:axId val="251579008"/>
      </c:scatterChart>
      <c:scatterChart>
        <c:scatterStyle val="lineMarker"/>
        <c:varyColors val="0"/>
        <c:ser>
          <c:idx val="1"/>
          <c:order val="1"/>
          <c:tx>
            <c:v>Evapotranspiration</c:v>
          </c:tx>
          <c:spPr>
            <a:ln w="38100">
              <a:solidFill>
                <a:srgbClr val="FF0000"/>
              </a:solidFill>
            </a:ln>
          </c:spPr>
          <c:marker>
            <c:symbol val="none"/>
          </c:marker>
          <c:xVal>
            <c:numRef>
              <c:f>'C'!$C$2312:$C$16712</c:f>
              <c:numCache>
                <c:formatCode>dd/mm/yyyy\ hh:mm:ss</c:formatCode>
                <c:ptCount val="14401"/>
                <c:pt idx="0">
                  <c:v>41405</c:v>
                </c:pt>
                <c:pt idx="1">
                  <c:v>41405.000694444447</c:v>
                </c:pt>
                <c:pt idx="2">
                  <c:v>41405.001388888886</c:v>
                </c:pt>
                <c:pt idx="3">
                  <c:v>41405.002083333333</c:v>
                </c:pt>
                <c:pt idx="4">
                  <c:v>41405.00277777778</c:v>
                </c:pt>
                <c:pt idx="5">
                  <c:v>41405.003472222219</c:v>
                </c:pt>
                <c:pt idx="6">
                  <c:v>41405.004166666666</c:v>
                </c:pt>
                <c:pt idx="7">
                  <c:v>41405.004861111112</c:v>
                </c:pt>
                <c:pt idx="8">
                  <c:v>41405.005555555559</c:v>
                </c:pt>
                <c:pt idx="9">
                  <c:v>41405.006249999999</c:v>
                </c:pt>
                <c:pt idx="10">
                  <c:v>41405.006944444445</c:v>
                </c:pt>
                <c:pt idx="11">
                  <c:v>41405.007638888892</c:v>
                </c:pt>
                <c:pt idx="12">
                  <c:v>41405.008333333331</c:v>
                </c:pt>
                <c:pt idx="13">
                  <c:v>41405.009027777778</c:v>
                </c:pt>
                <c:pt idx="14">
                  <c:v>41405.009722222225</c:v>
                </c:pt>
                <c:pt idx="15">
                  <c:v>41405.010416666664</c:v>
                </c:pt>
                <c:pt idx="16">
                  <c:v>41405.011111111111</c:v>
                </c:pt>
                <c:pt idx="17">
                  <c:v>41405.011805555558</c:v>
                </c:pt>
                <c:pt idx="18">
                  <c:v>41405.012499999997</c:v>
                </c:pt>
                <c:pt idx="19">
                  <c:v>41405.013194444444</c:v>
                </c:pt>
                <c:pt idx="20">
                  <c:v>41405.013888888891</c:v>
                </c:pt>
                <c:pt idx="21">
                  <c:v>41405.01458333333</c:v>
                </c:pt>
                <c:pt idx="22">
                  <c:v>41405.015277777777</c:v>
                </c:pt>
                <c:pt idx="23">
                  <c:v>41405.015972222223</c:v>
                </c:pt>
                <c:pt idx="24">
                  <c:v>41405.01666666667</c:v>
                </c:pt>
                <c:pt idx="25">
                  <c:v>41405.017361111109</c:v>
                </c:pt>
                <c:pt idx="26">
                  <c:v>41405.018055555556</c:v>
                </c:pt>
                <c:pt idx="27">
                  <c:v>41405.018750000003</c:v>
                </c:pt>
                <c:pt idx="28">
                  <c:v>41405.019444444442</c:v>
                </c:pt>
                <c:pt idx="29">
                  <c:v>41405.020138888889</c:v>
                </c:pt>
                <c:pt idx="30">
                  <c:v>41405.020833333336</c:v>
                </c:pt>
                <c:pt idx="31">
                  <c:v>41405.021527777775</c:v>
                </c:pt>
                <c:pt idx="32">
                  <c:v>41405.022222222222</c:v>
                </c:pt>
                <c:pt idx="33">
                  <c:v>41405.022916666669</c:v>
                </c:pt>
                <c:pt idx="34">
                  <c:v>41405.023611111108</c:v>
                </c:pt>
                <c:pt idx="35">
                  <c:v>41405.024305555555</c:v>
                </c:pt>
                <c:pt idx="36">
                  <c:v>41405.025000000001</c:v>
                </c:pt>
                <c:pt idx="37">
                  <c:v>41405.025694444441</c:v>
                </c:pt>
                <c:pt idx="38">
                  <c:v>41405.026388888888</c:v>
                </c:pt>
                <c:pt idx="39">
                  <c:v>41405.027083333334</c:v>
                </c:pt>
                <c:pt idx="40">
                  <c:v>41405.027777777781</c:v>
                </c:pt>
                <c:pt idx="41">
                  <c:v>41405.02847222222</c:v>
                </c:pt>
                <c:pt idx="42">
                  <c:v>41405.029166666667</c:v>
                </c:pt>
                <c:pt idx="43">
                  <c:v>41405.029861111114</c:v>
                </c:pt>
                <c:pt idx="44">
                  <c:v>41405.030555555553</c:v>
                </c:pt>
                <c:pt idx="45">
                  <c:v>41405.03125</c:v>
                </c:pt>
                <c:pt idx="46">
                  <c:v>41405.031944444447</c:v>
                </c:pt>
                <c:pt idx="47">
                  <c:v>41405.032638888886</c:v>
                </c:pt>
                <c:pt idx="48">
                  <c:v>41405.033333333333</c:v>
                </c:pt>
                <c:pt idx="49">
                  <c:v>41405.03402777778</c:v>
                </c:pt>
                <c:pt idx="50">
                  <c:v>41405.034722222219</c:v>
                </c:pt>
                <c:pt idx="51">
                  <c:v>41405.035416666666</c:v>
                </c:pt>
                <c:pt idx="52">
                  <c:v>41405.036111111112</c:v>
                </c:pt>
                <c:pt idx="53">
                  <c:v>41405.036805555559</c:v>
                </c:pt>
                <c:pt idx="54">
                  <c:v>41405.037499999999</c:v>
                </c:pt>
                <c:pt idx="55">
                  <c:v>41405.038194444445</c:v>
                </c:pt>
                <c:pt idx="56">
                  <c:v>41405.038888888892</c:v>
                </c:pt>
                <c:pt idx="57">
                  <c:v>41405.039583333331</c:v>
                </c:pt>
                <c:pt idx="58">
                  <c:v>41405.040277777778</c:v>
                </c:pt>
                <c:pt idx="59">
                  <c:v>41405.040972222225</c:v>
                </c:pt>
                <c:pt idx="60">
                  <c:v>41405.041666666664</c:v>
                </c:pt>
                <c:pt idx="61">
                  <c:v>41405.042361111111</c:v>
                </c:pt>
                <c:pt idx="62">
                  <c:v>41405.043055555558</c:v>
                </c:pt>
                <c:pt idx="63">
                  <c:v>41405.043749999997</c:v>
                </c:pt>
                <c:pt idx="64">
                  <c:v>41405.044444444444</c:v>
                </c:pt>
                <c:pt idx="65">
                  <c:v>41405.045138888891</c:v>
                </c:pt>
                <c:pt idx="66">
                  <c:v>41405.04583333333</c:v>
                </c:pt>
                <c:pt idx="67">
                  <c:v>41405.046527777777</c:v>
                </c:pt>
                <c:pt idx="68">
                  <c:v>41405.047222222223</c:v>
                </c:pt>
                <c:pt idx="69">
                  <c:v>41405.04791666667</c:v>
                </c:pt>
                <c:pt idx="70">
                  <c:v>41405.048611111109</c:v>
                </c:pt>
                <c:pt idx="71">
                  <c:v>41405.049305555556</c:v>
                </c:pt>
                <c:pt idx="72">
                  <c:v>41405.050000000003</c:v>
                </c:pt>
                <c:pt idx="73">
                  <c:v>41405.050694444442</c:v>
                </c:pt>
                <c:pt idx="74">
                  <c:v>41405.051388888889</c:v>
                </c:pt>
                <c:pt idx="75">
                  <c:v>41405.052083333336</c:v>
                </c:pt>
                <c:pt idx="76">
                  <c:v>41405.052777777775</c:v>
                </c:pt>
                <c:pt idx="77">
                  <c:v>41405.053472222222</c:v>
                </c:pt>
                <c:pt idx="78">
                  <c:v>41405.054166666669</c:v>
                </c:pt>
                <c:pt idx="79">
                  <c:v>41405.054861111108</c:v>
                </c:pt>
                <c:pt idx="80">
                  <c:v>41405.055555555555</c:v>
                </c:pt>
                <c:pt idx="81">
                  <c:v>41405.056250000001</c:v>
                </c:pt>
                <c:pt idx="82">
                  <c:v>41405.056944444441</c:v>
                </c:pt>
                <c:pt idx="83">
                  <c:v>41405.057638888888</c:v>
                </c:pt>
                <c:pt idx="84">
                  <c:v>41405.058333333334</c:v>
                </c:pt>
                <c:pt idx="85">
                  <c:v>41405.059027777781</c:v>
                </c:pt>
                <c:pt idx="86">
                  <c:v>41405.05972222222</c:v>
                </c:pt>
                <c:pt idx="87">
                  <c:v>41405.060416666667</c:v>
                </c:pt>
                <c:pt idx="88">
                  <c:v>41405.061111111114</c:v>
                </c:pt>
                <c:pt idx="89">
                  <c:v>41405.061805555553</c:v>
                </c:pt>
                <c:pt idx="90">
                  <c:v>41405.0625</c:v>
                </c:pt>
                <c:pt idx="91">
                  <c:v>41405.063194444447</c:v>
                </c:pt>
                <c:pt idx="92">
                  <c:v>41405.063888888886</c:v>
                </c:pt>
                <c:pt idx="93">
                  <c:v>41405.064583333333</c:v>
                </c:pt>
                <c:pt idx="94">
                  <c:v>41405.06527777778</c:v>
                </c:pt>
                <c:pt idx="95">
                  <c:v>41405.065972222219</c:v>
                </c:pt>
                <c:pt idx="96">
                  <c:v>41405.066666666666</c:v>
                </c:pt>
                <c:pt idx="97">
                  <c:v>41405.067361111112</c:v>
                </c:pt>
                <c:pt idx="98">
                  <c:v>41405.068055555559</c:v>
                </c:pt>
                <c:pt idx="99">
                  <c:v>41405.068749999999</c:v>
                </c:pt>
                <c:pt idx="100">
                  <c:v>41405.069444444445</c:v>
                </c:pt>
                <c:pt idx="101">
                  <c:v>41405.070138888892</c:v>
                </c:pt>
                <c:pt idx="102">
                  <c:v>41405.070833333331</c:v>
                </c:pt>
                <c:pt idx="103">
                  <c:v>41405.071527777778</c:v>
                </c:pt>
                <c:pt idx="104">
                  <c:v>41405.072222222225</c:v>
                </c:pt>
                <c:pt idx="105">
                  <c:v>41405.072916666664</c:v>
                </c:pt>
                <c:pt idx="106">
                  <c:v>41405.073611111111</c:v>
                </c:pt>
                <c:pt idx="107">
                  <c:v>41405.074305555558</c:v>
                </c:pt>
                <c:pt idx="108">
                  <c:v>41405.074999999997</c:v>
                </c:pt>
                <c:pt idx="109">
                  <c:v>41405.075694444444</c:v>
                </c:pt>
                <c:pt idx="110">
                  <c:v>41405.076388888891</c:v>
                </c:pt>
                <c:pt idx="111">
                  <c:v>41405.07708333333</c:v>
                </c:pt>
                <c:pt idx="112">
                  <c:v>41405.077777777777</c:v>
                </c:pt>
                <c:pt idx="113">
                  <c:v>41405.078472222223</c:v>
                </c:pt>
                <c:pt idx="114">
                  <c:v>41405.07916666667</c:v>
                </c:pt>
                <c:pt idx="115">
                  <c:v>41405.079861111109</c:v>
                </c:pt>
                <c:pt idx="116">
                  <c:v>41405.080555555556</c:v>
                </c:pt>
                <c:pt idx="117">
                  <c:v>41405.081250000003</c:v>
                </c:pt>
                <c:pt idx="118">
                  <c:v>41405.081944444442</c:v>
                </c:pt>
                <c:pt idx="119">
                  <c:v>41405.082638888889</c:v>
                </c:pt>
                <c:pt idx="120">
                  <c:v>41405.083333333336</c:v>
                </c:pt>
                <c:pt idx="121">
                  <c:v>41405.084027777775</c:v>
                </c:pt>
                <c:pt idx="122">
                  <c:v>41405.084722222222</c:v>
                </c:pt>
                <c:pt idx="123">
                  <c:v>41405.085416666669</c:v>
                </c:pt>
                <c:pt idx="124">
                  <c:v>41405.086111111108</c:v>
                </c:pt>
                <c:pt idx="125">
                  <c:v>41405.086805555555</c:v>
                </c:pt>
                <c:pt idx="126">
                  <c:v>41405.087500000001</c:v>
                </c:pt>
                <c:pt idx="127">
                  <c:v>41405.088194444441</c:v>
                </c:pt>
                <c:pt idx="128">
                  <c:v>41405.088888888888</c:v>
                </c:pt>
                <c:pt idx="129">
                  <c:v>41405.089583333334</c:v>
                </c:pt>
                <c:pt idx="130">
                  <c:v>41405.090277777781</c:v>
                </c:pt>
                <c:pt idx="131">
                  <c:v>41405.09097222222</c:v>
                </c:pt>
                <c:pt idx="132">
                  <c:v>41405.091666666667</c:v>
                </c:pt>
                <c:pt idx="133">
                  <c:v>41405.092361111114</c:v>
                </c:pt>
                <c:pt idx="134">
                  <c:v>41405.093055555553</c:v>
                </c:pt>
                <c:pt idx="135">
                  <c:v>41405.09375</c:v>
                </c:pt>
                <c:pt idx="136">
                  <c:v>41405.094444444447</c:v>
                </c:pt>
                <c:pt idx="137">
                  <c:v>41405.095138888886</c:v>
                </c:pt>
                <c:pt idx="138">
                  <c:v>41405.095833333333</c:v>
                </c:pt>
                <c:pt idx="139">
                  <c:v>41405.09652777778</c:v>
                </c:pt>
                <c:pt idx="140">
                  <c:v>41405.097222222219</c:v>
                </c:pt>
                <c:pt idx="141">
                  <c:v>41405.097916666666</c:v>
                </c:pt>
                <c:pt idx="142">
                  <c:v>41405.098611111112</c:v>
                </c:pt>
                <c:pt idx="143">
                  <c:v>41405.099305555559</c:v>
                </c:pt>
                <c:pt idx="144">
                  <c:v>41405.1</c:v>
                </c:pt>
                <c:pt idx="145">
                  <c:v>41405.100694444445</c:v>
                </c:pt>
                <c:pt idx="146">
                  <c:v>41405.101388888892</c:v>
                </c:pt>
                <c:pt idx="147">
                  <c:v>41405.102083333331</c:v>
                </c:pt>
                <c:pt idx="148">
                  <c:v>41405.102777777778</c:v>
                </c:pt>
                <c:pt idx="149">
                  <c:v>41405.103472222225</c:v>
                </c:pt>
                <c:pt idx="150">
                  <c:v>41405.104166666664</c:v>
                </c:pt>
                <c:pt idx="151">
                  <c:v>41405.104861111111</c:v>
                </c:pt>
                <c:pt idx="152">
                  <c:v>41405.105555555558</c:v>
                </c:pt>
                <c:pt idx="153">
                  <c:v>41405.106249999997</c:v>
                </c:pt>
                <c:pt idx="154">
                  <c:v>41405.106944444444</c:v>
                </c:pt>
                <c:pt idx="155">
                  <c:v>41405.107638888891</c:v>
                </c:pt>
                <c:pt idx="156">
                  <c:v>41405.10833333333</c:v>
                </c:pt>
                <c:pt idx="157">
                  <c:v>41405.109027777777</c:v>
                </c:pt>
                <c:pt idx="158">
                  <c:v>41405.109722222223</c:v>
                </c:pt>
                <c:pt idx="159">
                  <c:v>41405.11041666667</c:v>
                </c:pt>
                <c:pt idx="160">
                  <c:v>41405.111111111109</c:v>
                </c:pt>
                <c:pt idx="161">
                  <c:v>41405.111805555556</c:v>
                </c:pt>
                <c:pt idx="162">
                  <c:v>41405.112500000003</c:v>
                </c:pt>
                <c:pt idx="163">
                  <c:v>41405.113194444442</c:v>
                </c:pt>
                <c:pt idx="164">
                  <c:v>41405.113888888889</c:v>
                </c:pt>
                <c:pt idx="165">
                  <c:v>41405.114583333336</c:v>
                </c:pt>
                <c:pt idx="166">
                  <c:v>41405.115277777775</c:v>
                </c:pt>
                <c:pt idx="167">
                  <c:v>41405.115972222222</c:v>
                </c:pt>
                <c:pt idx="168">
                  <c:v>41405.116666666669</c:v>
                </c:pt>
                <c:pt idx="169">
                  <c:v>41405.117361111108</c:v>
                </c:pt>
                <c:pt idx="170">
                  <c:v>41405.118055555555</c:v>
                </c:pt>
                <c:pt idx="171">
                  <c:v>41405.118750000001</c:v>
                </c:pt>
                <c:pt idx="172">
                  <c:v>41405.119444444441</c:v>
                </c:pt>
                <c:pt idx="173">
                  <c:v>41405.120138888888</c:v>
                </c:pt>
                <c:pt idx="174">
                  <c:v>41405.120833333334</c:v>
                </c:pt>
                <c:pt idx="175">
                  <c:v>41405.121527777781</c:v>
                </c:pt>
                <c:pt idx="176">
                  <c:v>41405.12222222222</c:v>
                </c:pt>
                <c:pt idx="177">
                  <c:v>41405.122916666667</c:v>
                </c:pt>
                <c:pt idx="178">
                  <c:v>41405.123611111114</c:v>
                </c:pt>
                <c:pt idx="179">
                  <c:v>41405.124305555553</c:v>
                </c:pt>
                <c:pt idx="180">
                  <c:v>41405.125</c:v>
                </c:pt>
                <c:pt idx="181">
                  <c:v>41405.125694444447</c:v>
                </c:pt>
                <c:pt idx="182">
                  <c:v>41405.126388888886</c:v>
                </c:pt>
                <c:pt idx="183">
                  <c:v>41405.127083333333</c:v>
                </c:pt>
                <c:pt idx="184">
                  <c:v>41405.12777777778</c:v>
                </c:pt>
                <c:pt idx="185">
                  <c:v>41405.128472222219</c:v>
                </c:pt>
                <c:pt idx="186">
                  <c:v>41405.129166666666</c:v>
                </c:pt>
                <c:pt idx="187">
                  <c:v>41405.129861111112</c:v>
                </c:pt>
                <c:pt idx="188">
                  <c:v>41405.130555555559</c:v>
                </c:pt>
                <c:pt idx="189">
                  <c:v>41405.131249999999</c:v>
                </c:pt>
                <c:pt idx="190">
                  <c:v>41405.131944444445</c:v>
                </c:pt>
                <c:pt idx="191">
                  <c:v>41405.132638888892</c:v>
                </c:pt>
                <c:pt idx="192">
                  <c:v>41405.133333333331</c:v>
                </c:pt>
                <c:pt idx="193">
                  <c:v>41405.134027777778</c:v>
                </c:pt>
                <c:pt idx="194">
                  <c:v>41405.134722222225</c:v>
                </c:pt>
                <c:pt idx="195">
                  <c:v>41405.135416666664</c:v>
                </c:pt>
                <c:pt idx="196">
                  <c:v>41405.136111111111</c:v>
                </c:pt>
                <c:pt idx="197">
                  <c:v>41405.136805555558</c:v>
                </c:pt>
                <c:pt idx="198">
                  <c:v>41405.137499999997</c:v>
                </c:pt>
                <c:pt idx="199">
                  <c:v>41405.138194444444</c:v>
                </c:pt>
                <c:pt idx="200">
                  <c:v>41405.138888888891</c:v>
                </c:pt>
                <c:pt idx="201">
                  <c:v>41405.13958333333</c:v>
                </c:pt>
                <c:pt idx="202">
                  <c:v>41405.140277777777</c:v>
                </c:pt>
                <c:pt idx="203">
                  <c:v>41405.140972222223</c:v>
                </c:pt>
                <c:pt idx="204">
                  <c:v>41405.14166666667</c:v>
                </c:pt>
                <c:pt idx="205">
                  <c:v>41405.142361111109</c:v>
                </c:pt>
                <c:pt idx="206">
                  <c:v>41405.143055555556</c:v>
                </c:pt>
                <c:pt idx="207">
                  <c:v>41405.143750000003</c:v>
                </c:pt>
                <c:pt idx="208">
                  <c:v>41405.144444444442</c:v>
                </c:pt>
                <c:pt idx="209">
                  <c:v>41405.145138888889</c:v>
                </c:pt>
                <c:pt idx="210">
                  <c:v>41405.145833333336</c:v>
                </c:pt>
                <c:pt idx="211">
                  <c:v>41405.146527777775</c:v>
                </c:pt>
                <c:pt idx="212">
                  <c:v>41405.147222222222</c:v>
                </c:pt>
                <c:pt idx="213">
                  <c:v>41405.147916666669</c:v>
                </c:pt>
                <c:pt idx="214">
                  <c:v>41405.148611111108</c:v>
                </c:pt>
                <c:pt idx="215">
                  <c:v>41405.149305555555</c:v>
                </c:pt>
                <c:pt idx="216">
                  <c:v>41405.15</c:v>
                </c:pt>
                <c:pt idx="217">
                  <c:v>41405.150694444441</c:v>
                </c:pt>
                <c:pt idx="218">
                  <c:v>41405.151388888888</c:v>
                </c:pt>
                <c:pt idx="219">
                  <c:v>41405.152083333334</c:v>
                </c:pt>
                <c:pt idx="220">
                  <c:v>41405.152777777781</c:v>
                </c:pt>
                <c:pt idx="221">
                  <c:v>41405.15347222222</c:v>
                </c:pt>
                <c:pt idx="222">
                  <c:v>41405.154166666667</c:v>
                </c:pt>
                <c:pt idx="223">
                  <c:v>41405.154861111114</c:v>
                </c:pt>
                <c:pt idx="224">
                  <c:v>41405.155555555553</c:v>
                </c:pt>
                <c:pt idx="225">
                  <c:v>41405.15625</c:v>
                </c:pt>
                <c:pt idx="226">
                  <c:v>41405.156944444447</c:v>
                </c:pt>
                <c:pt idx="227">
                  <c:v>41405.157638888886</c:v>
                </c:pt>
                <c:pt idx="228">
                  <c:v>41405.158333333333</c:v>
                </c:pt>
                <c:pt idx="229">
                  <c:v>41405.15902777778</c:v>
                </c:pt>
                <c:pt idx="230">
                  <c:v>41405.159722222219</c:v>
                </c:pt>
                <c:pt idx="231">
                  <c:v>41405.160416666666</c:v>
                </c:pt>
                <c:pt idx="232">
                  <c:v>41405.161111111112</c:v>
                </c:pt>
                <c:pt idx="233">
                  <c:v>41405.161805555559</c:v>
                </c:pt>
                <c:pt idx="234">
                  <c:v>41405.162499999999</c:v>
                </c:pt>
                <c:pt idx="235">
                  <c:v>41405.163194444445</c:v>
                </c:pt>
                <c:pt idx="236">
                  <c:v>41405.163888888892</c:v>
                </c:pt>
                <c:pt idx="237">
                  <c:v>41405.164583333331</c:v>
                </c:pt>
                <c:pt idx="238">
                  <c:v>41405.165277777778</c:v>
                </c:pt>
                <c:pt idx="239">
                  <c:v>41405.165972222225</c:v>
                </c:pt>
                <c:pt idx="240">
                  <c:v>41405.166666666664</c:v>
                </c:pt>
                <c:pt idx="241">
                  <c:v>41405.167361111111</c:v>
                </c:pt>
                <c:pt idx="242">
                  <c:v>41405.168055555558</c:v>
                </c:pt>
                <c:pt idx="243">
                  <c:v>41405.168749999997</c:v>
                </c:pt>
                <c:pt idx="244">
                  <c:v>41405.169444444444</c:v>
                </c:pt>
                <c:pt idx="245">
                  <c:v>41405.170138888891</c:v>
                </c:pt>
                <c:pt idx="246">
                  <c:v>41405.17083333333</c:v>
                </c:pt>
                <c:pt idx="247">
                  <c:v>41405.171527777777</c:v>
                </c:pt>
                <c:pt idx="248">
                  <c:v>41405.172222222223</c:v>
                </c:pt>
                <c:pt idx="249">
                  <c:v>41405.17291666667</c:v>
                </c:pt>
                <c:pt idx="250">
                  <c:v>41405.173611111109</c:v>
                </c:pt>
                <c:pt idx="251">
                  <c:v>41405.174305555556</c:v>
                </c:pt>
                <c:pt idx="252">
                  <c:v>41405.175000000003</c:v>
                </c:pt>
                <c:pt idx="253">
                  <c:v>41405.175694444442</c:v>
                </c:pt>
                <c:pt idx="254">
                  <c:v>41405.176388888889</c:v>
                </c:pt>
                <c:pt idx="255">
                  <c:v>41405.177083333336</c:v>
                </c:pt>
                <c:pt idx="256">
                  <c:v>41405.177777777775</c:v>
                </c:pt>
                <c:pt idx="257">
                  <c:v>41405.178472222222</c:v>
                </c:pt>
                <c:pt idx="258">
                  <c:v>41405.179166666669</c:v>
                </c:pt>
                <c:pt idx="259">
                  <c:v>41405.179861111108</c:v>
                </c:pt>
                <c:pt idx="260">
                  <c:v>41405.180555555555</c:v>
                </c:pt>
                <c:pt idx="261">
                  <c:v>41405.181250000001</c:v>
                </c:pt>
                <c:pt idx="262">
                  <c:v>41405.181944444441</c:v>
                </c:pt>
                <c:pt idx="263">
                  <c:v>41405.182638888888</c:v>
                </c:pt>
                <c:pt idx="264">
                  <c:v>41405.183333333334</c:v>
                </c:pt>
                <c:pt idx="265">
                  <c:v>41405.184027777781</c:v>
                </c:pt>
                <c:pt idx="266">
                  <c:v>41405.18472222222</c:v>
                </c:pt>
                <c:pt idx="267">
                  <c:v>41405.185416666667</c:v>
                </c:pt>
                <c:pt idx="268">
                  <c:v>41405.186111111114</c:v>
                </c:pt>
                <c:pt idx="269">
                  <c:v>41405.186805555553</c:v>
                </c:pt>
                <c:pt idx="270">
                  <c:v>41405.1875</c:v>
                </c:pt>
                <c:pt idx="271">
                  <c:v>41405.188194444447</c:v>
                </c:pt>
                <c:pt idx="272">
                  <c:v>41405.188888888886</c:v>
                </c:pt>
                <c:pt idx="273">
                  <c:v>41405.189583333333</c:v>
                </c:pt>
                <c:pt idx="274">
                  <c:v>41405.19027777778</c:v>
                </c:pt>
                <c:pt idx="275">
                  <c:v>41405.190972222219</c:v>
                </c:pt>
                <c:pt idx="276">
                  <c:v>41405.191666666666</c:v>
                </c:pt>
                <c:pt idx="277">
                  <c:v>41405.192361111112</c:v>
                </c:pt>
                <c:pt idx="278">
                  <c:v>41405.193055555559</c:v>
                </c:pt>
                <c:pt idx="279">
                  <c:v>41405.193749999999</c:v>
                </c:pt>
                <c:pt idx="280">
                  <c:v>41405.194444444445</c:v>
                </c:pt>
                <c:pt idx="281">
                  <c:v>41405.195138888892</c:v>
                </c:pt>
                <c:pt idx="282">
                  <c:v>41405.195833333331</c:v>
                </c:pt>
                <c:pt idx="283">
                  <c:v>41405.196527777778</c:v>
                </c:pt>
                <c:pt idx="284">
                  <c:v>41405.197222222225</c:v>
                </c:pt>
                <c:pt idx="285">
                  <c:v>41405.197916666664</c:v>
                </c:pt>
                <c:pt idx="286">
                  <c:v>41405.198611111111</c:v>
                </c:pt>
                <c:pt idx="287">
                  <c:v>41405.199305555558</c:v>
                </c:pt>
                <c:pt idx="288">
                  <c:v>41405.199999999997</c:v>
                </c:pt>
                <c:pt idx="289">
                  <c:v>41405.200694444444</c:v>
                </c:pt>
                <c:pt idx="290">
                  <c:v>41405.201388888891</c:v>
                </c:pt>
                <c:pt idx="291">
                  <c:v>41405.20208333333</c:v>
                </c:pt>
                <c:pt idx="292">
                  <c:v>41405.202777777777</c:v>
                </c:pt>
                <c:pt idx="293">
                  <c:v>41405.203472222223</c:v>
                </c:pt>
                <c:pt idx="294">
                  <c:v>41405.20416666667</c:v>
                </c:pt>
                <c:pt idx="295">
                  <c:v>41405.204861111109</c:v>
                </c:pt>
                <c:pt idx="296">
                  <c:v>41405.205555555556</c:v>
                </c:pt>
                <c:pt idx="297">
                  <c:v>41405.206250000003</c:v>
                </c:pt>
                <c:pt idx="298">
                  <c:v>41405.206944444442</c:v>
                </c:pt>
                <c:pt idx="299">
                  <c:v>41405.207638888889</c:v>
                </c:pt>
                <c:pt idx="300">
                  <c:v>41405.208333333336</c:v>
                </c:pt>
                <c:pt idx="301">
                  <c:v>41405.209027777775</c:v>
                </c:pt>
                <c:pt idx="302">
                  <c:v>41405.209722222222</c:v>
                </c:pt>
                <c:pt idx="303">
                  <c:v>41405.210416666669</c:v>
                </c:pt>
                <c:pt idx="304">
                  <c:v>41405.211111111108</c:v>
                </c:pt>
                <c:pt idx="305">
                  <c:v>41405.211805555555</c:v>
                </c:pt>
                <c:pt idx="306">
                  <c:v>41405.212500000001</c:v>
                </c:pt>
                <c:pt idx="307">
                  <c:v>41405.213194444441</c:v>
                </c:pt>
                <c:pt idx="308">
                  <c:v>41405.213888888888</c:v>
                </c:pt>
                <c:pt idx="309">
                  <c:v>41405.214583333334</c:v>
                </c:pt>
                <c:pt idx="310">
                  <c:v>41405.215277777781</c:v>
                </c:pt>
                <c:pt idx="311">
                  <c:v>41405.21597222222</c:v>
                </c:pt>
                <c:pt idx="312">
                  <c:v>41405.216666666667</c:v>
                </c:pt>
                <c:pt idx="313">
                  <c:v>41405.217361111114</c:v>
                </c:pt>
                <c:pt idx="314">
                  <c:v>41405.218055555553</c:v>
                </c:pt>
                <c:pt idx="315">
                  <c:v>41405.21875</c:v>
                </c:pt>
                <c:pt idx="316">
                  <c:v>41405.219444444447</c:v>
                </c:pt>
                <c:pt idx="317">
                  <c:v>41405.220138888886</c:v>
                </c:pt>
                <c:pt idx="318">
                  <c:v>41405.220833333333</c:v>
                </c:pt>
                <c:pt idx="319">
                  <c:v>41405.22152777778</c:v>
                </c:pt>
                <c:pt idx="320">
                  <c:v>41405.222222222219</c:v>
                </c:pt>
                <c:pt idx="321">
                  <c:v>41405.222916666666</c:v>
                </c:pt>
                <c:pt idx="322">
                  <c:v>41405.223611111112</c:v>
                </c:pt>
                <c:pt idx="323">
                  <c:v>41405.224305555559</c:v>
                </c:pt>
                <c:pt idx="324">
                  <c:v>41405.224999999999</c:v>
                </c:pt>
                <c:pt idx="325">
                  <c:v>41405.225694444445</c:v>
                </c:pt>
                <c:pt idx="326">
                  <c:v>41405.226388888892</c:v>
                </c:pt>
                <c:pt idx="327">
                  <c:v>41405.227083333331</c:v>
                </c:pt>
                <c:pt idx="328">
                  <c:v>41405.227777777778</c:v>
                </c:pt>
                <c:pt idx="329">
                  <c:v>41405.228472222225</c:v>
                </c:pt>
                <c:pt idx="330">
                  <c:v>41405.229166666664</c:v>
                </c:pt>
                <c:pt idx="331">
                  <c:v>41405.229861111111</c:v>
                </c:pt>
                <c:pt idx="332">
                  <c:v>41405.230555555558</c:v>
                </c:pt>
                <c:pt idx="333">
                  <c:v>41405.231249999997</c:v>
                </c:pt>
                <c:pt idx="334">
                  <c:v>41405.231944444444</c:v>
                </c:pt>
                <c:pt idx="335">
                  <c:v>41405.232638888891</c:v>
                </c:pt>
                <c:pt idx="336">
                  <c:v>41405.23333333333</c:v>
                </c:pt>
                <c:pt idx="337">
                  <c:v>41405.234027777777</c:v>
                </c:pt>
                <c:pt idx="338">
                  <c:v>41405.234722222223</c:v>
                </c:pt>
                <c:pt idx="339">
                  <c:v>41405.23541666667</c:v>
                </c:pt>
                <c:pt idx="340">
                  <c:v>41405.236111111109</c:v>
                </c:pt>
                <c:pt idx="341">
                  <c:v>41405.236805555556</c:v>
                </c:pt>
                <c:pt idx="342">
                  <c:v>41405.237500000003</c:v>
                </c:pt>
                <c:pt idx="343">
                  <c:v>41405.238194444442</c:v>
                </c:pt>
                <c:pt idx="344">
                  <c:v>41405.238888888889</c:v>
                </c:pt>
                <c:pt idx="345">
                  <c:v>41405.239583333336</c:v>
                </c:pt>
                <c:pt idx="346">
                  <c:v>41405.240277777775</c:v>
                </c:pt>
                <c:pt idx="347">
                  <c:v>41405.240972222222</c:v>
                </c:pt>
                <c:pt idx="348">
                  <c:v>41405.241666666669</c:v>
                </c:pt>
                <c:pt idx="349">
                  <c:v>41405.242361111108</c:v>
                </c:pt>
                <c:pt idx="350">
                  <c:v>41405.243055555555</c:v>
                </c:pt>
                <c:pt idx="351">
                  <c:v>41405.243750000001</c:v>
                </c:pt>
                <c:pt idx="352">
                  <c:v>41405.244444444441</c:v>
                </c:pt>
                <c:pt idx="353">
                  <c:v>41405.245138888888</c:v>
                </c:pt>
                <c:pt idx="354">
                  <c:v>41405.245833333334</c:v>
                </c:pt>
                <c:pt idx="355">
                  <c:v>41405.246527777781</c:v>
                </c:pt>
                <c:pt idx="356">
                  <c:v>41405.24722222222</c:v>
                </c:pt>
                <c:pt idx="357">
                  <c:v>41405.247916666667</c:v>
                </c:pt>
                <c:pt idx="358">
                  <c:v>41405.248611111114</c:v>
                </c:pt>
                <c:pt idx="359">
                  <c:v>41405.249305555553</c:v>
                </c:pt>
                <c:pt idx="360">
                  <c:v>41405.25</c:v>
                </c:pt>
                <c:pt idx="361">
                  <c:v>41405.250694444447</c:v>
                </c:pt>
                <c:pt idx="362">
                  <c:v>41405.251388888886</c:v>
                </c:pt>
                <c:pt idx="363">
                  <c:v>41405.252083333333</c:v>
                </c:pt>
                <c:pt idx="364">
                  <c:v>41405.25277777778</c:v>
                </c:pt>
                <c:pt idx="365">
                  <c:v>41405.253472222219</c:v>
                </c:pt>
                <c:pt idx="366">
                  <c:v>41405.254166666666</c:v>
                </c:pt>
                <c:pt idx="367">
                  <c:v>41405.254861111112</c:v>
                </c:pt>
                <c:pt idx="368">
                  <c:v>41405.255555555559</c:v>
                </c:pt>
                <c:pt idx="369">
                  <c:v>41405.256249999999</c:v>
                </c:pt>
                <c:pt idx="370">
                  <c:v>41405.256944444445</c:v>
                </c:pt>
                <c:pt idx="371">
                  <c:v>41405.257638888892</c:v>
                </c:pt>
                <c:pt idx="372">
                  <c:v>41405.258333333331</c:v>
                </c:pt>
                <c:pt idx="373">
                  <c:v>41405.259027777778</c:v>
                </c:pt>
                <c:pt idx="374">
                  <c:v>41405.259722222225</c:v>
                </c:pt>
                <c:pt idx="375">
                  <c:v>41405.260416666664</c:v>
                </c:pt>
                <c:pt idx="376">
                  <c:v>41405.261111111111</c:v>
                </c:pt>
                <c:pt idx="377">
                  <c:v>41405.261805555558</c:v>
                </c:pt>
                <c:pt idx="378">
                  <c:v>41405.262499999997</c:v>
                </c:pt>
                <c:pt idx="379">
                  <c:v>41405.263194444444</c:v>
                </c:pt>
                <c:pt idx="380">
                  <c:v>41405.263888888891</c:v>
                </c:pt>
                <c:pt idx="381">
                  <c:v>41405.26458333333</c:v>
                </c:pt>
                <c:pt idx="382">
                  <c:v>41405.265277777777</c:v>
                </c:pt>
                <c:pt idx="383">
                  <c:v>41405.265972222223</c:v>
                </c:pt>
                <c:pt idx="384">
                  <c:v>41405.26666666667</c:v>
                </c:pt>
                <c:pt idx="385">
                  <c:v>41405.267361111109</c:v>
                </c:pt>
                <c:pt idx="386">
                  <c:v>41405.268055555556</c:v>
                </c:pt>
                <c:pt idx="387">
                  <c:v>41405.268750000003</c:v>
                </c:pt>
                <c:pt idx="388">
                  <c:v>41405.269444444442</c:v>
                </c:pt>
                <c:pt idx="389">
                  <c:v>41405.270138888889</c:v>
                </c:pt>
                <c:pt idx="390">
                  <c:v>41405.270833333336</c:v>
                </c:pt>
                <c:pt idx="391">
                  <c:v>41405.271527777775</c:v>
                </c:pt>
                <c:pt idx="392">
                  <c:v>41405.272222222222</c:v>
                </c:pt>
                <c:pt idx="393">
                  <c:v>41405.272916666669</c:v>
                </c:pt>
                <c:pt idx="394">
                  <c:v>41405.273611111108</c:v>
                </c:pt>
                <c:pt idx="395">
                  <c:v>41405.274305555555</c:v>
                </c:pt>
                <c:pt idx="396">
                  <c:v>41405.275000000001</c:v>
                </c:pt>
                <c:pt idx="397">
                  <c:v>41405.275694444441</c:v>
                </c:pt>
                <c:pt idx="398">
                  <c:v>41405.276388888888</c:v>
                </c:pt>
                <c:pt idx="399">
                  <c:v>41405.277083333334</c:v>
                </c:pt>
                <c:pt idx="400">
                  <c:v>41405.277777777781</c:v>
                </c:pt>
                <c:pt idx="401">
                  <c:v>41405.27847222222</c:v>
                </c:pt>
                <c:pt idx="402">
                  <c:v>41405.279166666667</c:v>
                </c:pt>
                <c:pt idx="403">
                  <c:v>41405.279861111114</c:v>
                </c:pt>
                <c:pt idx="404">
                  <c:v>41405.280555555553</c:v>
                </c:pt>
                <c:pt idx="405">
                  <c:v>41405.28125</c:v>
                </c:pt>
                <c:pt idx="406">
                  <c:v>41405.281944444447</c:v>
                </c:pt>
                <c:pt idx="407">
                  <c:v>41405.282638888886</c:v>
                </c:pt>
                <c:pt idx="408">
                  <c:v>41405.283333333333</c:v>
                </c:pt>
                <c:pt idx="409">
                  <c:v>41405.28402777778</c:v>
                </c:pt>
                <c:pt idx="410">
                  <c:v>41405.284722222219</c:v>
                </c:pt>
                <c:pt idx="411">
                  <c:v>41405.285416666666</c:v>
                </c:pt>
                <c:pt idx="412">
                  <c:v>41405.286111111112</c:v>
                </c:pt>
                <c:pt idx="413">
                  <c:v>41405.286805555559</c:v>
                </c:pt>
                <c:pt idx="414">
                  <c:v>41405.287499999999</c:v>
                </c:pt>
                <c:pt idx="415">
                  <c:v>41405.288194444445</c:v>
                </c:pt>
                <c:pt idx="416">
                  <c:v>41405.288888888892</c:v>
                </c:pt>
                <c:pt idx="417">
                  <c:v>41405.289583333331</c:v>
                </c:pt>
                <c:pt idx="418">
                  <c:v>41405.290277777778</c:v>
                </c:pt>
                <c:pt idx="419">
                  <c:v>41405.290972222225</c:v>
                </c:pt>
                <c:pt idx="420">
                  <c:v>41405.291666666664</c:v>
                </c:pt>
                <c:pt idx="421">
                  <c:v>41405.292361111111</c:v>
                </c:pt>
                <c:pt idx="422">
                  <c:v>41405.293055555558</c:v>
                </c:pt>
                <c:pt idx="423">
                  <c:v>41405.293749999997</c:v>
                </c:pt>
                <c:pt idx="424">
                  <c:v>41405.294444444444</c:v>
                </c:pt>
                <c:pt idx="425">
                  <c:v>41405.295138888891</c:v>
                </c:pt>
                <c:pt idx="426">
                  <c:v>41405.29583333333</c:v>
                </c:pt>
                <c:pt idx="427">
                  <c:v>41405.296527777777</c:v>
                </c:pt>
                <c:pt idx="428">
                  <c:v>41405.297222222223</c:v>
                </c:pt>
                <c:pt idx="429">
                  <c:v>41405.29791666667</c:v>
                </c:pt>
                <c:pt idx="430">
                  <c:v>41405.298611111109</c:v>
                </c:pt>
                <c:pt idx="431">
                  <c:v>41405.299305555556</c:v>
                </c:pt>
                <c:pt idx="432">
                  <c:v>41405.300000000003</c:v>
                </c:pt>
                <c:pt idx="433">
                  <c:v>41405.300694444442</c:v>
                </c:pt>
                <c:pt idx="434">
                  <c:v>41405.301388888889</c:v>
                </c:pt>
                <c:pt idx="435">
                  <c:v>41405.302083333336</c:v>
                </c:pt>
                <c:pt idx="436">
                  <c:v>41405.302777777775</c:v>
                </c:pt>
                <c:pt idx="437">
                  <c:v>41405.303472222222</c:v>
                </c:pt>
                <c:pt idx="438">
                  <c:v>41405.304166666669</c:v>
                </c:pt>
                <c:pt idx="439">
                  <c:v>41405.304861111108</c:v>
                </c:pt>
                <c:pt idx="440">
                  <c:v>41405.305555555555</c:v>
                </c:pt>
                <c:pt idx="441">
                  <c:v>41405.306250000001</c:v>
                </c:pt>
                <c:pt idx="442">
                  <c:v>41405.306944444441</c:v>
                </c:pt>
                <c:pt idx="443">
                  <c:v>41405.307638888888</c:v>
                </c:pt>
                <c:pt idx="444">
                  <c:v>41405.308333333334</c:v>
                </c:pt>
                <c:pt idx="445">
                  <c:v>41405.309027777781</c:v>
                </c:pt>
                <c:pt idx="446">
                  <c:v>41405.30972222222</c:v>
                </c:pt>
                <c:pt idx="447">
                  <c:v>41405.310416666667</c:v>
                </c:pt>
                <c:pt idx="448">
                  <c:v>41405.311111111114</c:v>
                </c:pt>
                <c:pt idx="449">
                  <c:v>41405.311805555553</c:v>
                </c:pt>
                <c:pt idx="450">
                  <c:v>41405.3125</c:v>
                </c:pt>
                <c:pt idx="451">
                  <c:v>41405.313194444447</c:v>
                </c:pt>
                <c:pt idx="452">
                  <c:v>41405.313888888886</c:v>
                </c:pt>
                <c:pt idx="453">
                  <c:v>41405.314583333333</c:v>
                </c:pt>
                <c:pt idx="454">
                  <c:v>41405.31527777778</c:v>
                </c:pt>
                <c:pt idx="455">
                  <c:v>41405.315972222219</c:v>
                </c:pt>
                <c:pt idx="456">
                  <c:v>41405.316666666666</c:v>
                </c:pt>
                <c:pt idx="457">
                  <c:v>41405.317361111112</c:v>
                </c:pt>
                <c:pt idx="458">
                  <c:v>41405.318055555559</c:v>
                </c:pt>
                <c:pt idx="459">
                  <c:v>41405.318749999999</c:v>
                </c:pt>
                <c:pt idx="460">
                  <c:v>41405.319444444445</c:v>
                </c:pt>
                <c:pt idx="461">
                  <c:v>41405.320138888892</c:v>
                </c:pt>
                <c:pt idx="462">
                  <c:v>41405.320833333331</c:v>
                </c:pt>
                <c:pt idx="463">
                  <c:v>41405.321527777778</c:v>
                </c:pt>
                <c:pt idx="464">
                  <c:v>41405.322222222225</c:v>
                </c:pt>
                <c:pt idx="465">
                  <c:v>41405.322916666664</c:v>
                </c:pt>
                <c:pt idx="466">
                  <c:v>41405.323611111111</c:v>
                </c:pt>
                <c:pt idx="467">
                  <c:v>41405.324305555558</c:v>
                </c:pt>
                <c:pt idx="468">
                  <c:v>41405.324999999997</c:v>
                </c:pt>
                <c:pt idx="469">
                  <c:v>41405.325694444444</c:v>
                </c:pt>
                <c:pt idx="470">
                  <c:v>41405.326388888891</c:v>
                </c:pt>
                <c:pt idx="471">
                  <c:v>41405.32708333333</c:v>
                </c:pt>
                <c:pt idx="472">
                  <c:v>41405.327777777777</c:v>
                </c:pt>
                <c:pt idx="473">
                  <c:v>41405.328472222223</c:v>
                </c:pt>
                <c:pt idx="474">
                  <c:v>41405.32916666667</c:v>
                </c:pt>
                <c:pt idx="475">
                  <c:v>41405.329861111109</c:v>
                </c:pt>
                <c:pt idx="476">
                  <c:v>41405.330555555556</c:v>
                </c:pt>
                <c:pt idx="477">
                  <c:v>41405.331250000003</c:v>
                </c:pt>
                <c:pt idx="478">
                  <c:v>41405.331944444442</c:v>
                </c:pt>
                <c:pt idx="479">
                  <c:v>41405.332638888889</c:v>
                </c:pt>
                <c:pt idx="480">
                  <c:v>41405.333333333336</c:v>
                </c:pt>
                <c:pt idx="481">
                  <c:v>41405.334027777775</c:v>
                </c:pt>
                <c:pt idx="482">
                  <c:v>41405.334722222222</c:v>
                </c:pt>
                <c:pt idx="483">
                  <c:v>41405.335416666669</c:v>
                </c:pt>
                <c:pt idx="484">
                  <c:v>41405.336111111108</c:v>
                </c:pt>
                <c:pt idx="485">
                  <c:v>41405.336805555555</c:v>
                </c:pt>
                <c:pt idx="486">
                  <c:v>41405.337500000001</c:v>
                </c:pt>
                <c:pt idx="487">
                  <c:v>41405.338194444441</c:v>
                </c:pt>
                <c:pt idx="488">
                  <c:v>41405.338888888888</c:v>
                </c:pt>
                <c:pt idx="489">
                  <c:v>41405.339583333334</c:v>
                </c:pt>
                <c:pt idx="490">
                  <c:v>41405.340277777781</c:v>
                </c:pt>
                <c:pt idx="491">
                  <c:v>41405.34097222222</c:v>
                </c:pt>
                <c:pt idx="492">
                  <c:v>41405.341666666667</c:v>
                </c:pt>
                <c:pt idx="493">
                  <c:v>41405.342361111114</c:v>
                </c:pt>
                <c:pt idx="494">
                  <c:v>41405.343055555553</c:v>
                </c:pt>
                <c:pt idx="495">
                  <c:v>41405.34375</c:v>
                </c:pt>
                <c:pt idx="496">
                  <c:v>41405.344444444447</c:v>
                </c:pt>
                <c:pt idx="497">
                  <c:v>41405.345138888886</c:v>
                </c:pt>
                <c:pt idx="498">
                  <c:v>41405.345833333333</c:v>
                </c:pt>
                <c:pt idx="499">
                  <c:v>41405.34652777778</c:v>
                </c:pt>
                <c:pt idx="500">
                  <c:v>41405.347222222219</c:v>
                </c:pt>
                <c:pt idx="501">
                  <c:v>41405.347916666666</c:v>
                </c:pt>
                <c:pt idx="502">
                  <c:v>41405.348611111112</c:v>
                </c:pt>
                <c:pt idx="503">
                  <c:v>41405.349305555559</c:v>
                </c:pt>
                <c:pt idx="504">
                  <c:v>41405.35</c:v>
                </c:pt>
                <c:pt idx="505">
                  <c:v>41405.350694444445</c:v>
                </c:pt>
                <c:pt idx="506">
                  <c:v>41405.351388888892</c:v>
                </c:pt>
                <c:pt idx="507">
                  <c:v>41405.352083333331</c:v>
                </c:pt>
                <c:pt idx="508">
                  <c:v>41405.352777777778</c:v>
                </c:pt>
                <c:pt idx="509">
                  <c:v>41405.353472222225</c:v>
                </c:pt>
                <c:pt idx="510">
                  <c:v>41405.354166666664</c:v>
                </c:pt>
                <c:pt idx="511">
                  <c:v>41405.354861111111</c:v>
                </c:pt>
                <c:pt idx="512">
                  <c:v>41405.355555555558</c:v>
                </c:pt>
                <c:pt idx="513">
                  <c:v>41405.356249999997</c:v>
                </c:pt>
                <c:pt idx="514">
                  <c:v>41405.356944444444</c:v>
                </c:pt>
                <c:pt idx="515">
                  <c:v>41405.357638888891</c:v>
                </c:pt>
                <c:pt idx="516">
                  <c:v>41405.35833333333</c:v>
                </c:pt>
                <c:pt idx="517">
                  <c:v>41405.359027777777</c:v>
                </c:pt>
                <c:pt idx="518">
                  <c:v>41405.359722222223</c:v>
                </c:pt>
                <c:pt idx="519">
                  <c:v>41405.36041666667</c:v>
                </c:pt>
                <c:pt idx="520">
                  <c:v>41405.361111111109</c:v>
                </c:pt>
                <c:pt idx="521">
                  <c:v>41405.361805555556</c:v>
                </c:pt>
                <c:pt idx="522">
                  <c:v>41405.362500000003</c:v>
                </c:pt>
                <c:pt idx="523">
                  <c:v>41405.363194444442</c:v>
                </c:pt>
                <c:pt idx="524">
                  <c:v>41405.363888888889</c:v>
                </c:pt>
                <c:pt idx="525">
                  <c:v>41405.364583333336</c:v>
                </c:pt>
                <c:pt idx="526">
                  <c:v>41405.365277777775</c:v>
                </c:pt>
                <c:pt idx="527">
                  <c:v>41405.365972222222</c:v>
                </c:pt>
                <c:pt idx="528">
                  <c:v>41405.366666666669</c:v>
                </c:pt>
                <c:pt idx="529">
                  <c:v>41405.367361111108</c:v>
                </c:pt>
                <c:pt idx="530">
                  <c:v>41405.368055555555</c:v>
                </c:pt>
                <c:pt idx="531">
                  <c:v>41405.368750000001</c:v>
                </c:pt>
                <c:pt idx="532">
                  <c:v>41405.369444444441</c:v>
                </c:pt>
                <c:pt idx="533">
                  <c:v>41405.370138888888</c:v>
                </c:pt>
                <c:pt idx="534">
                  <c:v>41405.370833333334</c:v>
                </c:pt>
                <c:pt idx="535">
                  <c:v>41405.371527777781</c:v>
                </c:pt>
                <c:pt idx="536">
                  <c:v>41405.37222222222</c:v>
                </c:pt>
                <c:pt idx="537">
                  <c:v>41405.372916666667</c:v>
                </c:pt>
                <c:pt idx="538">
                  <c:v>41405.373611111114</c:v>
                </c:pt>
                <c:pt idx="539">
                  <c:v>41405.374305555553</c:v>
                </c:pt>
                <c:pt idx="540">
                  <c:v>41405.375</c:v>
                </c:pt>
                <c:pt idx="541">
                  <c:v>41405.375694444447</c:v>
                </c:pt>
                <c:pt idx="542">
                  <c:v>41405.376388888886</c:v>
                </c:pt>
                <c:pt idx="543">
                  <c:v>41405.377083333333</c:v>
                </c:pt>
                <c:pt idx="544">
                  <c:v>41405.37777777778</c:v>
                </c:pt>
                <c:pt idx="545">
                  <c:v>41405.378472222219</c:v>
                </c:pt>
                <c:pt idx="546">
                  <c:v>41405.379166666666</c:v>
                </c:pt>
                <c:pt idx="547">
                  <c:v>41405.379861111112</c:v>
                </c:pt>
                <c:pt idx="548">
                  <c:v>41405.380555555559</c:v>
                </c:pt>
                <c:pt idx="549">
                  <c:v>41405.381249999999</c:v>
                </c:pt>
                <c:pt idx="550">
                  <c:v>41405.381944444445</c:v>
                </c:pt>
                <c:pt idx="551">
                  <c:v>41405.382638888892</c:v>
                </c:pt>
                <c:pt idx="552">
                  <c:v>41405.383333333331</c:v>
                </c:pt>
                <c:pt idx="553">
                  <c:v>41405.384027777778</c:v>
                </c:pt>
                <c:pt idx="554">
                  <c:v>41405.384722222225</c:v>
                </c:pt>
                <c:pt idx="555">
                  <c:v>41405.385416666664</c:v>
                </c:pt>
                <c:pt idx="556">
                  <c:v>41405.386111111111</c:v>
                </c:pt>
                <c:pt idx="557">
                  <c:v>41405.386805555558</c:v>
                </c:pt>
                <c:pt idx="558">
                  <c:v>41405.387499999997</c:v>
                </c:pt>
                <c:pt idx="559">
                  <c:v>41405.388194444444</c:v>
                </c:pt>
                <c:pt idx="560">
                  <c:v>41405.388888888891</c:v>
                </c:pt>
                <c:pt idx="561">
                  <c:v>41405.38958333333</c:v>
                </c:pt>
                <c:pt idx="562">
                  <c:v>41405.390277777777</c:v>
                </c:pt>
                <c:pt idx="563">
                  <c:v>41405.390972222223</c:v>
                </c:pt>
                <c:pt idx="564">
                  <c:v>41405.39166666667</c:v>
                </c:pt>
                <c:pt idx="565">
                  <c:v>41405.392361111109</c:v>
                </c:pt>
                <c:pt idx="566">
                  <c:v>41405.393055555556</c:v>
                </c:pt>
                <c:pt idx="567">
                  <c:v>41405.393750000003</c:v>
                </c:pt>
                <c:pt idx="568">
                  <c:v>41405.394444444442</c:v>
                </c:pt>
                <c:pt idx="569">
                  <c:v>41405.395138888889</c:v>
                </c:pt>
                <c:pt idx="570">
                  <c:v>41405.395833333336</c:v>
                </c:pt>
                <c:pt idx="571">
                  <c:v>41405.396527777775</c:v>
                </c:pt>
                <c:pt idx="572">
                  <c:v>41405.397222222222</c:v>
                </c:pt>
                <c:pt idx="573">
                  <c:v>41405.397916666669</c:v>
                </c:pt>
                <c:pt idx="574">
                  <c:v>41405.398611111108</c:v>
                </c:pt>
                <c:pt idx="575">
                  <c:v>41405.399305555555</c:v>
                </c:pt>
                <c:pt idx="576">
                  <c:v>41405.4</c:v>
                </c:pt>
                <c:pt idx="577">
                  <c:v>41405.400694444441</c:v>
                </c:pt>
                <c:pt idx="578">
                  <c:v>41405.401388888888</c:v>
                </c:pt>
                <c:pt idx="579">
                  <c:v>41405.402083333334</c:v>
                </c:pt>
                <c:pt idx="580">
                  <c:v>41405.402777777781</c:v>
                </c:pt>
                <c:pt idx="581">
                  <c:v>41405.40347222222</c:v>
                </c:pt>
                <c:pt idx="582">
                  <c:v>41405.404166666667</c:v>
                </c:pt>
                <c:pt idx="583">
                  <c:v>41405.404861111114</c:v>
                </c:pt>
                <c:pt idx="584">
                  <c:v>41405.405555555553</c:v>
                </c:pt>
                <c:pt idx="585">
                  <c:v>41405.40625</c:v>
                </c:pt>
                <c:pt idx="586">
                  <c:v>41405.406944444447</c:v>
                </c:pt>
                <c:pt idx="587">
                  <c:v>41405.407638888886</c:v>
                </c:pt>
                <c:pt idx="588">
                  <c:v>41405.408333333333</c:v>
                </c:pt>
                <c:pt idx="589">
                  <c:v>41405.40902777778</c:v>
                </c:pt>
                <c:pt idx="590">
                  <c:v>41405.409722222219</c:v>
                </c:pt>
                <c:pt idx="591">
                  <c:v>41405.410416666666</c:v>
                </c:pt>
                <c:pt idx="592">
                  <c:v>41405.411111111112</c:v>
                </c:pt>
                <c:pt idx="593">
                  <c:v>41405.411805555559</c:v>
                </c:pt>
                <c:pt idx="594">
                  <c:v>41405.412499999999</c:v>
                </c:pt>
                <c:pt idx="595">
                  <c:v>41405.413194444445</c:v>
                </c:pt>
                <c:pt idx="596">
                  <c:v>41405.413888888892</c:v>
                </c:pt>
                <c:pt idx="597">
                  <c:v>41405.414583333331</c:v>
                </c:pt>
                <c:pt idx="598">
                  <c:v>41405.415277777778</c:v>
                </c:pt>
                <c:pt idx="599">
                  <c:v>41405.415972222225</c:v>
                </c:pt>
                <c:pt idx="600">
                  <c:v>41405.416666666664</c:v>
                </c:pt>
                <c:pt idx="601">
                  <c:v>41405.417361111111</c:v>
                </c:pt>
                <c:pt idx="602">
                  <c:v>41405.418055555558</c:v>
                </c:pt>
                <c:pt idx="603">
                  <c:v>41405.418749999997</c:v>
                </c:pt>
                <c:pt idx="604">
                  <c:v>41405.419444444444</c:v>
                </c:pt>
                <c:pt idx="605">
                  <c:v>41405.420138888891</c:v>
                </c:pt>
                <c:pt idx="606">
                  <c:v>41405.42083333333</c:v>
                </c:pt>
                <c:pt idx="607">
                  <c:v>41405.421527777777</c:v>
                </c:pt>
                <c:pt idx="608">
                  <c:v>41405.422222222223</c:v>
                </c:pt>
                <c:pt idx="609">
                  <c:v>41405.42291666667</c:v>
                </c:pt>
                <c:pt idx="610">
                  <c:v>41405.423611111109</c:v>
                </c:pt>
                <c:pt idx="611">
                  <c:v>41405.424305555556</c:v>
                </c:pt>
                <c:pt idx="612">
                  <c:v>41405.425000000003</c:v>
                </c:pt>
                <c:pt idx="613">
                  <c:v>41405.425694444442</c:v>
                </c:pt>
                <c:pt idx="614">
                  <c:v>41405.426388888889</c:v>
                </c:pt>
                <c:pt idx="615">
                  <c:v>41405.427083333336</c:v>
                </c:pt>
                <c:pt idx="616">
                  <c:v>41405.427777777775</c:v>
                </c:pt>
                <c:pt idx="617">
                  <c:v>41405.428472222222</c:v>
                </c:pt>
                <c:pt idx="618">
                  <c:v>41405.429166666669</c:v>
                </c:pt>
                <c:pt idx="619">
                  <c:v>41405.429861111108</c:v>
                </c:pt>
                <c:pt idx="620">
                  <c:v>41405.430555555555</c:v>
                </c:pt>
                <c:pt idx="621">
                  <c:v>41405.431250000001</c:v>
                </c:pt>
                <c:pt idx="622">
                  <c:v>41405.431944444441</c:v>
                </c:pt>
                <c:pt idx="623">
                  <c:v>41405.432638888888</c:v>
                </c:pt>
                <c:pt idx="624">
                  <c:v>41405.433333333334</c:v>
                </c:pt>
                <c:pt idx="625">
                  <c:v>41405.434027777781</c:v>
                </c:pt>
                <c:pt idx="626">
                  <c:v>41405.43472222222</c:v>
                </c:pt>
                <c:pt idx="627">
                  <c:v>41405.435416666667</c:v>
                </c:pt>
                <c:pt idx="628">
                  <c:v>41405.436111111114</c:v>
                </c:pt>
                <c:pt idx="629">
                  <c:v>41405.436805555553</c:v>
                </c:pt>
                <c:pt idx="630">
                  <c:v>41405.4375</c:v>
                </c:pt>
                <c:pt idx="631">
                  <c:v>41405.438194444447</c:v>
                </c:pt>
                <c:pt idx="632">
                  <c:v>41405.438888888886</c:v>
                </c:pt>
                <c:pt idx="633">
                  <c:v>41405.439583333333</c:v>
                </c:pt>
                <c:pt idx="634">
                  <c:v>41405.44027777778</c:v>
                </c:pt>
                <c:pt idx="635">
                  <c:v>41405.440972222219</c:v>
                </c:pt>
                <c:pt idx="636">
                  <c:v>41405.441666666666</c:v>
                </c:pt>
                <c:pt idx="637">
                  <c:v>41405.442361111112</c:v>
                </c:pt>
                <c:pt idx="638">
                  <c:v>41405.443055555559</c:v>
                </c:pt>
                <c:pt idx="639">
                  <c:v>41405.443749999999</c:v>
                </c:pt>
                <c:pt idx="640">
                  <c:v>41405.444444444445</c:v>
                </c:pt>
                <c:pt idx="641">
                  <c:v>41405.445138888892</c:v>
                </c:pt>
                <c:pt idx="642">
                  <c:v>41405.445833333331</c:v>
                </c:pt>
                <c:pt idx="643">
                  <c:v>41405.446527777778</c:v>
                </c:pt>
                <c:pt idx="644">
                  <c:v>41405.447222222225</c:v>
                </c:pt>
                <c:pt idx="645">
                  <c:v>41405.447916666664</c:v>
                </c:pt>
                <c:pt idx="646">
                  <c:v>41405.448611111111</c:v>
                </c:pt>
                <c:pt idx="647">
                  <c:v>41405.449305555558</c:v>
                </c:pt>
                <c:pt idx="648">
                  <c:v>41405.449999999997</c:v>
                </c:pt>
                <c:pt idx="649">
                  <c:v>41405.450694444444</c:v>
                </c:pt>
                <c:pt idx="650">
                  <c:v>41405.451388888891</c:v>
                </c:pt>
                <c:pt idx="651">
                  <c:v>41405.45208333333</c:v>
                </c:pt>
                <c:pt idx="652">
                  <c:v>41405.452777777777</c:v>
                </c:pt>
                <c:pt idx="653">
                  <c:v>41405.453472222223</c:v>
                </c:pt>
                <c:pt idx="654">
                  <c:v>41405.45416666667</c:v>
                </c:pt>
                <c:pt idx="655">
                  <c:v>41405.454861111109</c:v>
                </c:pt>
                <c:pt idx="656">
                  <c:v>41405.455555555556</c:v>
                </c:pt>
                <c:pt idx="657">
                  <c:v>41405.456250000003</c:v>
                </c:pt>
                <c:pt idx="658">
                  <c:v>41405.456944444442</c:v>
                </c:pt>
                <c:pt idx="659">
                  <c:v>41405.457638888889</c:v>
                </c:pt>
                <c:pt idx="660">
                  <c:v>41405.458333333336</c:v>
                </c:pt>
                <c:pt idx="661">
                  <c:v>41405.459027777775</c:v>
                </c:pt>
                <c:pt idx="662">
                  <c:v>41405.459722222222</c:v>
                </c:pt>
                <c:pt idx="663">
                  <c:v>41405.460416666669</c:v>
                </c:pt>
                <c:pt idx="664">
                  <c:v>41405.461111111108</c:v>
                </c:pt>
                <c:pt idx="665">
                  <c:v>41405.461805555555</c:v>
                </c:pt>
                <c:pt idx="666">
                  <c:v>41405.462500000001</c:v>
                </c:pt>
                <c:pt idx="667">
                  <c:v>41405.463194444441</c:v>
                </c:pt>
                <c:pt idx="668">
                  <c:v>41405.463888888888</c:v>
                </c:pt>
                <c:pt idx="669">
                  <c:v>41405.464583333334</c:v>
                </c:pt>
                <c:pt idx="670">
                  <c:v>41405.465277777781</c:v>
                </c:pt>
                <c:pt idx="671">
                  <c:v>41405.46597222222</c:v>
                </c:pt>
                <c:pt idx="672">
                  <c:v>41405.466666666667</c:v>
                </c:pt>
                <c:pt idx="673">
                  <c:v>41405.467361111114</c:v>
                </c:pt>
                <c:pt idx="674">
                  <c:v>41405.468055555553</c:v>
                </c:pt>
                <c:pt idx="675">
                  <c:v>41405.46875</c:v>
                </c:pt>
                <c:pt idx="676">
                  <c:v>41405.469444444447</c:v>
                </c:pt>
                <c:pt idx="677">
                  <c:v>41405.470138888886</c:v>
                </c:pt>
                <c:pt idx="678">
                  <c:v>41405.470833333333</c:v>
                </c:pt>
                <c:pt idx="679">
                  <c:v>41405.47152777778</c:v>
                </c:pt>
                <c:pt idx="680">
                  <c:v>41405.472222222219</c:v>
                </c:pt>
                <c:pt idx="681">
                  <c:v>41405.472916666666</c:v>
                </c:pt>
                <c:pt idx="682">
                  <c:v>41405.473611111112</c:v>
                </c:pt>
                <c:pt idx="683">
                  <c:v>41405.474305555559</c:v>
                </c:pt>
                <c:pt idx="684">
                  <c:v>41405.474999999999</c:v>
                </c:pt>
                <c:pt idx="685">
                  <c:v>41405.475694444445</c:v>
                </c:pt>
                <c:pt idx="686">
                  <c:v>41405.476388888892</c:v>
                </c:pt>
                <c:pt idx="687">
                  <c:v>41405.477083333331</c:v>
                </c:pt>
                <c:pt idx="688">
                  <c:v>41405.477777777778</c:v>
                </c:pt>
                <c:pt idx="689">
                  <c:v>41405.478472222225</c:v>
                </c:pt>
                <c:pt idx="690">
                  <c:v>41405.479166666664</c:v>
                </c:pt>
                <c:pt idx="691">
                  <c:v>41405.479861111111</c:v>
                </c:pt>
                <c:pt idx="692">
                  <c:v>41405.480555555558</c:v>
                </c:pt>
                <c:pt idx="693">
                  <c:v>41405.481249999997</c:v>
                </c:pt>
                <c:pt idx="694">
                  <c:v>41405.481944444444</c:v>
                </c:pt>
                <c:pt idx="695">
                  <c:v>41405.482638888891</c:v>
                </c:pt>
                <c:pt idx="696">
                  <c:v>41405.48333333333</c:v>
                </c:pt>
                <c:pt idx="697">
                  <c:v>41405.484027777777</c:v>
                </c:pt>
                <c:pt idx="698">
                  <c:v>41405.484722222223</c:v>
                </c:pt>
                <c:pt idx="699">
                  <c:v>41405.48541666667</c:v>
                </c:pt>
                <c:pt idx="700">
                  <c:v>41405.486111111109</c:v>
                </c:pt>
                <c:pt idx="701">
                  <c:v>41405.486805555556</c:v>
                </c:pt>
                <c:pt idx="702">
                  <c:v>41405.487500000003</c:v>
                </c:pt>
                <c:pt idx="703">
                  <c:v>41405.488194444442</c:v>
                </c:pt>
                <c:pt idx="704">
                  <c:v>41405.488888888889</c:v>
                </c:pt>
                <c:pt idx="705">
                  <c:v>41405.489583333336</c:v>
                </c:pt>
                <c:pt idx="706">
                  <c:v>41405.490277777775</c:v>
                </c:pt>
                <c:pt idx="707">
                  <c:v>41405.490972222222</c:v>
                </c:pt>
                <c:pt idx="708">
                  <c:v>41405.491666666669</c:v>
                </c:pt>
                <c:pt idx="709">
                  <c:v>41405.492361111108</c:v>
                </c:pt>
                <c:pt idx="710">
                  <c:v>41405.493055555555</c:v>
                </c:pt>
                <c:pt idx="711">
                  <c:v>41405.493750000001</c:v>
                </c:pt>
                <c:pt idx="712">
                  <c:v>41405.494444444441</c:v>
                </c:pt>
                <c:pt idx="713">
                  <c:v>41405.495138888888</c:v>
                </c:pt>
                <c:pt idx="714">
                  <c:v>41405.495833333334</c:v>
                </c:pt>
                <c:pt idx="715">
                  <c:v>41405.496527777781</c:v>
                </c:pt>
                <c:pt idx="716">
                  <c:v>41405.49722222222</c:v>
                </c:pt>
                <c:pt idx="717">
                  <c:v>41405.497916666667</c:v>
                </c:pt>
                <c:pt idx="718">
                  <c:v>41405.498611111114</c:v>
                </c:pt>
                <c:pt idx="719">
                  <c:v>41405.499305555553</c:v>
                </c:pt>
                <c:pt idx="720">
                  <c:v>41405.5</c:v>
                </c:pt>
                <c:pt idx="721">
                  <c:v>41405.500694444447</c:v>
                </c:pt>
                <c:pt idx="722">
                  <c:v>41405.501388888886</c:v>
                </c:pt>
                <c:pt idx="723">
                  <c:v>41405.502083333333</c:v>
                </c:pt>
                <c:pt idx="724">
                  <c:v>41405.50277777778</c:v>
                </c:pt>
                <c:pt idx="725">
                  <c:v>41405.503472222219</c:v>
                </c:pt>
                <c:pt idx="726">
                  <c:v>41405.504166666666</c:v>
                </c:pt>
                <c:pt idx="727">
                  <c:v>41405.504861111112</c:v>
                </c:pt>
                <c:pt idx="728">
                  <c:v>41405.505555555559</c:v>
                </c:pt>
                <c:pt idx="729">
                  <c:v>41405.506249999999</c:v>
                </c:pt>
                <c:pt idx="730">
                  <c:v>41405.506944444445</c:v>
                </c:pt>
                <c:pt idx="731">
                  <c:v>41405.507638888892</c:v>
                </c:pt>
                <c:pt idx="732">
                  <c:v>41405.508333333331</c:v>
                </c:pt>
                <c:pt idx="733">
                  <c:v>41405.509027777778</c:v>
                </c:pt>
                <c:pt idx="734">
                  <c:v>41405.509722222225</c:v>
                </c:pt>
                <c:pt idx="735">
                  <c:v>41405.510416666664</c:v>
                </c:pt>
                <c:pt idx="736">
                  <c:v>41405.511111111111</c:v>
                </c:pt>
                <c:pt idx="737">
                  <c:v>41405.511805555558</c:v>
                </c:pt>
                <c:pt idx="738">
                  <c:v>41405.512499999997</c:v>
                </c:pt>
                <c:pt idx="739">
                  <c:v>41405.513194444444</c:v>
                </c:pt>
                <c:pt idx="740">
                  <c:v>41405.513888888891</c:v>
                </c:pt>
                <c:pt idx="741">
                  <c:v>41405.51458333333</c:v>
                </c:pt>
                <c:pt idx="742">
                  <c:v>41405.515277777777</c:v>
                </c:pt>
                <c:pt idx="743">
                  <c:v>41405.515972222223</c:v>
                </c:pt>
                <c:pt idx="744">
                  <c:v>41405.51666666667</c:v>
                </c:pt>
                <c:pt idx="745">
                  <c:v>41405.517361111109</c:v>
                </c:pt>
                <c:pt idx="746">
                  <c:v>41405.518055555556</c:v>
                </c:pt>
                <c:pt idx="747">
                  <c:v>41405.518750000003</c:v>
                </c:pt>
                <c:pt idx="748">
                  <c:v>41405.519444444442</c:v>
                </c:pt>
                <c:pt idx="749">
                  <c:v>41405.520138888889</c:v>
                </c:pt>
                <c:pt idx="750">
                  <c:v>41405.520833333336</c:v>
                </c:pt>
                <c:pt idx="751">
                  <c:v>41405.521527777775</c:v>
                </c:pt>
                <c:pt idx="752">
                  <c:v>41405.522222222222</c:v>
                </c:pt>
                <c:pt idx="753">
                  <c:v>41405.522916666669</c:v>
                </c:pt>
                <c:pt idx="754">
                  <c:v>41405.523611111108</c:v>
                </c:pt>
                <c:pt idx="755">
                  <c:v>41405.524305555555</c:v>
                </c:pt>
                <c:pt idx="756">
                  <c:v>41405.525000000001</c:v>
                </c:pt>
                <c:pt idx="757">
                  <c:v>41405.525694444441</c:v>
                </c:pt>
                <c:pt idx="758">
                  <c:v>41405.526388888888</c:v>
                </c:pt>
                <c:pt idx="759">
                  <c:v>41405.527083333334</c:v>
                </c:pt>
                <c:pt idx="760">
                  <c:v>41405.527777777781</c:v>
                </c:pt>
                <c:pt idx="761">
                  <c:v>41405.52847222222</c:v>
                </c:pt>
                <c:pt idx="762">
                  <c:v>41405.529166666667</c:v>
                </c:pt>
                <c:pt idx="763">
                  <c:v>41405.529861111114</c:v>
                </c:pt>
                <c:pt idx="764">
                  <c:v>41405.530555555553</c:v>
                </c:pt>
                <c:pt idx="765">
                  <c:v>41405.53125</c:v>
                </c:pt>
                <c:pt idx="766">
                  <c:v>41405.531944444447</c:v>
                </c:pt>
                <c:pt idx="767">
                  <c:v>41405.532638888886</c:v>
                </c:pt>
                <c:pt idx="768">
                  <c:v>41405.533333333333</c:v>
                </c:pt>
                <c:pt idx="769">
                  <c:v>41405.53402777778</c:v>
                </c:pt>
                <c:pt idx="770">
                  <c:v>41405.534722222219</c:v>
                </c:pt>
                <c:pt idx="771">
                  <c:v>41405.535416666666</c:v>
                </c:pt>
                <c:pt idx="772">
                  <c:v>41405.536111111112</c:v>
                </c:pt>
                <c:pt idx="773">
                  <c:v>41405.536805555559</c:v>
                </c:pt>
                <c:pt idx="774">
                  <c:v>41405.537499999999</c:v>
                </c:pt>
                <c:pt idx="775">
                  <c:v>41405.538194444445</c:v>
                </c:pt>
                <c:pt idx="776">
                  <c:v>41405.538888888892</c:v>
                </c:pt>
                <c:pt idx="777">
                  <c:v>41405.539583333331</c:v>
                </c:pt>
                <c:pt idx="778">
                  <c:v>41405.540277777778</c:v>
                </c:pt>
                <c:pt idx="779">
                  <c:v>41405.540972222225</c:v>
                </c:pt>
                <c:pt idx="780">
                  <c:v>41405.541666666664</c:v>
                </c:pt>
                <c:pt idx="781">
                  <c:v>41405.542361111111</c:v>
                </c:pt>
                <c:pt idx="782">
                  <c:v>41405.543055555558</c:v>
                </c:pt>
                <c:pt idx="783">
                  <c:v>41405.543749999997</c:v>
                </c:pt>
                <c:pt idx="784">
                  <c:v>41405.544444444444</c:v>
                </c:pt>
                <c:pt idx="785">
                  <c:v>41405.545138888891</c:v>
                </c:pt>
                <c:pt idx="786">
                  <c:v>41405.54583333333</c:v>
                </c:pt>
                <c:pt idx="787">
                  <c:v>41405.546527777777</c:v>
                </c:pt>
                <c:pt idx="788">
                  <c:v>41405.547222222223</c:v>
                </c:pt>
                <c:pt idx="789">
                  <c:v>41405.54791666667</c:v>
                </c:pt>
                <c:pt idx="790">
                  <c:v>41405.548611111109</c:v>
                </c:pt>
                <c:pt idx="791">
                  <c:v>41405.549305555556</c:v>
                </c:pt>
                <c:pt idx="792">
                  <c:v>41405.550000000003</c:v>
                </c:pt>
                <c:pt idx="793">
                  <c:v>41405.550694444442</c:v>
                </c:pt>
                <c:pt idx="794">
                  <c:v>41405.551388888889</c:v>
                </c:pt>
                <c:pt idx="795">
                  <c:v>41405.552083333336</c:v>
                </c:pt>
                <c:pt idx="796">
                  <c:v>41405.552777777775</c:v>
                </c:pt>
                <c:pt idx="797">
                  <c:v>41405.553472222222</c:v>
                </c:pt>
                <c:pt idx="798">
                  <c:v>41405.554166666669</c:v>
                </c:pt>
                <c:pt idx="799">
                  <c:v>41405.554861111108</c:v>
                </c:pt>
                <c:pt idx="800">
                  <c:v>41405.555555555555</c:v>
                </c:pt>
                <c:pt idx="801">
                  <c:v>41405.556250000001</c:v>
                </c:pt>
                <c:pt idx="802">
                  <c:v>41405.556944444441</c:v>
                </c:pt>
                <c:pt idx="803">
                  <c:v>41405.557638888888</c:v>
                </c:pt>
                <c:pt idx="804">
                  <c:v>41405.558333333334</c:v>
                </c:pt>
                <c:pt idx="805">
                  <c:v>41405.559027777781</c:v>
                </c:pt>
                <c:pt idx="806">
                  <c:v>41405.55972222222</c:v>
                </c:pt>
                <c:pt idx="807">
                  <c:v>41405.560416666667</c:v>
                </c:pt>
                <c:pt idx="808">
                  <c:v>41405.561111111114</c:v>
                </c:pt>
                <c:pt idx="809">
                  <c:v>41405.561805555553</c:v>
                </c:pt>
                <c:pt idx="810">
                  <c:v>41405.5625</c:v>
                </c:pt>
                <c:pt idx="811">
                  <c:v>41405.563194444447</c:v>
                </c:pt>
                <c:pt idx="812">
                  <c:v>41405.563888888886</c:v>
                </c:pt>
                <c:pt idx="813">
                  <c:v>41405.564583333333</c:v>
                </c:pt>
                <c:pt idx="814">
                  <c:v>41405.56527777778</c:v>
                </c:pt>
                <c:pt idx="815">
                  <c:v>41405.565972222219</c:v>
                </c:pt>
                <c:pt idx="816">
                  <c:v>41405.566666666666</c:v>
                </c:pt>
                <c:pt idx="817">
                  <c:v>41405.567361111112</c:v>
                </c:pt>
                <c:pt idx="818">
                  <c:v>41405.568055555559</c:v>
                </c:pt>
                <c:pt idx="819">
                  <c:v>41405.568749999999</c:v>
                </c:pt>
                <c:pt idx="820">
                  <c:v>41405.569444444445</c:v>
                </c:pt>
                <c:pt idx="821">
                  <c:v>41405.570138888892</c:v>
                </c:pt>
                <c:pt idx="822">
                  <c:v>41405.570833333331</c:v>
                </c:pt>
                <c:pt idx="823">
                  <c:v>41405.571527777778</c:v>
                </c:pt>
                <c:pt idx="824">
                  <c:v>41405.572222222225</c:v>
                </c:pt>
                <c:pt idx="825">
                  <c:v>41405.572916666664</c:v>
                </c:pt>
                <c:pt idx="826">
                  <c:v>41405.573611111111</c:v>
                </c:pt>
                <c:pt idx="827">
                  <c:v>41405.574305555558</c:v>
                </c:pt>
                <c:pt idx="828">
                  <c:v>41405.574999999997</c:v>
                </c:pt>
                <c:pt idx="829">
                  <c:v>41405.575694444444</c:v>
                </c:pt>
                <c:pt idx="830">
                  <c:v>41405.576388888891</c:v>
                </c:pt>
                <c:pt idx="831">
                  <c:v>41405.57708333333</c:v>
                </c:pt>
                <c:pt idx="832">
                  <c:v>41405.577777777777</c:v>
                </c:pt>
                <c:pt idx="833">
                  <c:v>41405.578472222223</c:v>
                </c:pt>
                <c:pt idx="834">
                  <c:v>41405.57916666667</c:v>
                </c:pt>
                <c:pt idx="835">
                  <c:v>41405.579861111109</c:v>
                </c:pt>
                <c:pt idx="836">
                  <c:v>41405.580555555556</c:v>
                </c:pt>
                <c:pt idx="837">
                  <c:v>41405.581250000003</c:v>
                </c:pt>
                <c:pt idx="838">
                  <c:v>41405.581944444442</c:v>
                </c:pt>
                <c:pt idx="839">
                  <c:v>41405.582638888889</c:v>
                </c:pt>
                <c:pt idx="840">
                  <c:v>41405.583333333336</c:v>
                </c:pt>
                <c:pt idx="841">
                  <c:v>41405.584027777775</c:v>
                </c:pt>
                <c:pt idx="842">
                  <c:v>41405.584722222222</c:v>
                </c:pt>
                <c:pt idx="843">
                  <c:v>41405.585416666669</c:v>
                </c:pt>
                <c:pt idx="844">
                  <c:v>41405.586111111108</c:v>
                </c:pt>
                <c:pt idx="845">
                  <c:v>41405.586805555555</c:v>
                </c:pt>
                <c:pt idx="846">
                  <c:v>41405.587500000001</c:v>
                </c:pt>
                <c:pt idx="847">
                  <c:v>41405.588194444441</c:v>
                </c:pt>
                <c:pt idx="848">
                  <c:v>41405.588888888888</c:v>
                </c:pt>
                <c:pt idx="849">
                  <c:v>41405.589583333334</c:v>
                </c:pt>
                <c:pt idx="850">
                  <c:v>41405.590277777781</c:v>
                </c:pt>
                <c:pt idx="851">
                  <c:v>41405.59097222222</c:v>
                </c:pt>
                <c:pt idx="852">
                  <c:v>41405.591666666667</c:v>
                </c:pt>
                <c:pt idx="853">
                  <c:v>41405.592361111114</c:v>
                </c:pt>
                <c:pt idx="854">
                  <c:v>41405.593055555553</c:v>
                </c:pt>
                <c:pt idx="855">
                  <c:v>41405.59375</c:v>
                </c:pt>
                <c:pt idx="856">
                  <c:v>41405.594444444447</c:v>
                </c:pt>
                <c:pt idx="857">
                  <c:v>41405.595138888886</c:v>
                </c:pt>
                <c:pt idx="858">
                  <c:v>41405.595833333333</c:v>
                </c:pt>
                <c:pt idx="859">
                  <c:v>41405.59652777778</c:v>
                </c:pt>
                <c:pt idx="860">
                  <c:v>41405.597222222219</c:v>
                </c:pt>
                <c:pt idx="861">
                  <c:v>41405.597916666666</c:v>
                </c:pt>
                <c:pt idx="862">
                  <c:v>41405.598611111112</c:v>
                </c:pt>
                <c:pt idx="863">
                  <c:v>41405.599305555559</c:v>
                </c:pt>
                <c:pt idx="864">
                  <c:v>41405.599999999999</c:v>
                </c:pt>
                <c:pt idx="865">
                  <c:v>41405.600694444445</c:v>
                </c:pt>
                <c:pt idx="866">
                  <c:v>41405.601388888892</c:v>
                </c:pt>
                <c:pt idx="867">
                  <c:v>41405.602083333331</c:v>
                </c:pt>
                <c:pt idx="868">
                  <c:v>41405.602777777778</c:v>
                </c:pt>
                <c:pt idx="869">
                  <c:v>41405.603472222225</c:v>
                </c:pt>
                <c:pt idx="870">
                  <c:v>41405.604166666664</c:v>
                </c:pt>
                <c:pt idx="871">
                  <c:v>41405.604861111111</c:v>
                </c:pt>
                <c:pt idx="872">
                  <c:v>41405.605555555558</c:v>
                </c:pt>
                <c:pt idx="873">
                  <c:v>41405.606249999997</c:v>
                </c:pt>
                <c:pt idx="874">
                  <c:v>41405.606944444444</c:v>
                </c:pt>
                <c:pt idx="875">
                  <c:v>41405.607638888891</c:v>
                </c:pt>
                <c:pt idx="876">
                  <c:v>41405.60833333333</c:v>
                </c:pt>
                <c:pt idx="877">
                  <c:v>41405.609027777777</c:v>
                </c:pt>
                <c:pt idx="878">
                  <c:v>41405.609722222223</c:v>
                </c:pt>
                <c:pt idx="879">
                  <c:v>41405.61041666667</c:v>
                </c:pt>
                <c:pt idx="880">
                  <c:v>41405.611111111109</c:v>
                </c:pt>
                <c:pt idx="881">
                  <c:v>41405.611805555556</c:v>
                </c:pt>
                <c:pt idx="882">
                  <c:v>41405.612500000003</c:v>
                </c:pt>
                <c:pt idx="883">
                  <c:v>41405.613194444442</c:v>
                </c:pt>
                <c:pt idx="884">
                  <c:v>41405.613888888889</c:v>
                </c:pt>
                <c:pt idx="885">
                  <c:v>41405.614583333336</c:v>
                </c:pt>
                <c:pt idx="886">
                  <c:v>41405.615277777775</c:v>
                </c:pt>
                <c:pt idx="887">
                  <c:v>41405.615972222222</c:v>
                </c:pt>
                <c:pt idx="888">
                  <c:v>41405.616666666669</c:v>
                </c:pt>
                <c:pt idx="889">
                  <c:v>41405.617361111108</c:v>
                </c:pt>
                <c:pt idx="890">
                  <c:v>41405.618055555555</c:v>
                </c:pt>
                <c:pt idx="891">
                  <c:v>41405.618750000001</c:v>
                </c:pt>
                <c:pt idx="892">
                  <c:v>41405.619444444441</c:v>
                </c:pt>
                <c:pt idx="893">
                  <c:v>41405.620138888888</c:v>
                </c:pt>
                <c:pt idx="894">
                  <c:v>41405.620833333334</c:v>
                </c:pt>
                <c:pt idx="895">
                  <c:v>41405.621527777781</c:v>
                </c:pt>
                <c:pt idx="896">
                  <c:v>41405.62222222222</c:v>
                </c:pt>
                <c:pt idx="897">
                  <c:v>41405.622916666667</c:v>
                </c:pt>
                <c:pt idx="898">
                  <c:v>41405.623611111114</c:v>
                </c:pt>
                <c:pt idx="899">
                  <c:v>41405.624305555553</c:v>
                </c:pt>
                <c:pt idx="900">
                  <c:v>41405.625</c:v>
                </c:pt>
                <c:pt idx="901">
                  <c:v>41405.625694444447</c:v>
                </c:pt>
                <c:pt idx="902">
                  <c:v>41405.626388888886</c:v>
                </c:pt>
                <c:pt idx="903">
                  <c:v>41405.627083333333</c:v>
                </c:pt>
                <c:pt idx="904">
                  <c:v>41405.62777777778</c:v>
                </c:pt>
                <c:pt idx="905">
                  <c:v>41405.628472222219</c:v>
                </c:pt>
                <c:pt idx="906">
                  <c:v>41405.629166666666</c:v>
                </c:pt>
                <c:pt idx="907">
                  <c:v>41405.629861111112</c:v>
                </c:pt>
                <c:pt idx="908">
                  <c:v>41405.630555555559</c:v>
                </c:pt>
                <c:pt idx="909">
                  <c:v>41405.631249999999</c:v>
                </c:pt>
                <c:pt idx="910">
                  <c:v>41405.631944444445</c:v>
                </c:pt>
                <c:pt idx="911">
                  <c:v>41405.632638888892</c:v>
                </c:pt>
                <c:pt idx="912">
                  <c:v>41405.633333333331</c:v>
                </c:pt>
                <c:pt idx="913">
                  <c:v>41405.634027777778</c:v>
                </c:pt>
                <c:pt idx="914">
                  <c:v>41405.634722222225</c:v>
                </c:pt>
                <c:pt idx="915">
                  <c:v>41405.635416666664</c:v>
                </c:pt>
                <c:pt idx="916">
                  <c:v>41405.636111111111</c:v>
                </c:pt>
                <c:pt idx="917">
                  <c:v>41405.636805555558</c:v>
                </c:pt>
                <c:pt idx="918">
                  <c:v>41405.637499999997</c:v>
                </c:pt>
                <c:pt idx="919">
                  <c:v>41405.638194444444</c:v>
                </c:pt>
                <c:pt idx="920">
                  <c:v>41405.638888888891</c:v>
                </c:pt>
                <c:pt idx="921">
                  <c:v>41405.63958333333</c:v>
                </c:pt>
                <c:pt idx="922">
                  <c:v>41405.640277777777</c:v>
                </c:pt>
                <c:pt idx="923">
                  <c:v>41405.640972222223</c:v>
                </c:pt>
                <c:pt idx="924">
                  <c:v>41405.64166666667</c:v>
                </c:pt>
                <c:pt idx="925">
                  <c:v>41405.642361111109</c:v>
                </c:pt>
                <c:pt idx="926">
                  <c:v>41405.643055555556</c:v>
                </c:pt>
                <c:pt idx="927">
                  <c:v>41405.643750000003</c:v>
                </c:pt>
                <c:pt idx="928">
                  <c:v>41405.644444444442</c:v>
                </c:pt>
                <c:pt idx="929">
                  <c:v>41405.645138888889</c:v>
                </c:pt>
                <c:pt idx="930">
                  <c:v>41405.645833333336</c:v>
                </c:pt>
                <c:pt idx="931">
                  <c:v>41405.646527777775</c:v>
                </c:pt>
                <c:pt idx="932">
                  <c:v>41405.647222222222</c:v>
                </c:pt>
                <c:pt idx="933">
                  <c:v>41405.647916666669</c:v>
                </c:pt>
                <c:pt idx="934">
                  <c:v>41405.648611111108</c:v>
                </c:pt>
                <c:pt idx="935">
                  <c:v>41405.649305555555</c:v>
                </c:pt>
                <c:pt idx="936">
                  <c:v>41405.65</c:v>
                </c:pt>
                <c:pt idx="937">
                  <c:v>41405.650694444441</c:v>
                </c:pt>
                <c:pt idx="938">
                  <c:v>41405.651388888888</c:v>
                </c:pt>
                <c:pt idx="939">
                  <c:v>41405.652083333334</c:v>
                </c:pt>
                <c:pt idx="940">
                  <c:v>41405.652777777781</c:v>
                </c:pt>
                <c:pt idx="941">
                  <c:v>41405.65347222222</c:v>
                </c:pt>
                <c:pt idx="942">
                  <c:v>41405.654166666667</c:v>
                </c:pt>
                <c:pt idx="943">
                  <c:v>41405.654861111114</c:v>
                </c:pt>
                <c:pt idx="944">
                  <c:v>41405.655555555553</c:v>
                </c:pt>
                <c:pt idx="945">
                  <c:v>41405.65625</c:v>
                </c:pt>
                <c:pt idx="946">
                  <c:v>41405.656944444447</c:v>
                </c:pt>
                <c:pt idx="947">
                  <c:v>41405.657638888886</c:v>
                </c:pt>
                <c:pt idx="948">
                  <c:v>41405.658333333333</c:v>
                </c:pt>
                <c:pt idx="949">
                  <c:v>41405.65902777778</c:v>
                </c:pt>
                <c:pt idx="950">
                  <c:v>41405.659722222219</c:v>
                </c:pt>
                <c:pt idx="951">
                  <c:v>41405.660416666666</c:v>
                </c:pt>
                <c:pt idx="952">
                  <c:v>41405.661111111112</c:v>
                </c:pt>
                <c:pt idx="953">
                  <c:v>41405.661805555559</c:v>
                </c:pt>
                <c:pt idx="954">
                  <c:v>41405.662499999999</c:v>
                </c:pt>
                <c:pt idx="955">
                  <c:v>41405.663194444445</c:v>
                </c:pt>
                <c:pt idx="956">
                  <c:v>41405.663888888892</c:v>
                </c:pt>
                <c:pt idx="957">
                  <c:v>41405.664583333331</c:v>
                </c:pt>
                <c:pt idx="958">
                  <c:v>41405.665277777778</c:v>
                </c:pt>
                <c:pt idx="959">
                  <c:v>41405.665972222225</c:v>
                </c:pt>
                <c:pt idx="960">
                  <c:v>41405.666666666664</c:v>
                </c:pt>
                <c:pt idx="961">
                  <c:v>41405.667361111111</c:v>
                </c:pt>
                <c:pt idx="962">
                  <c:v>41405.668055555558</c:v>
                </c:pt>
                <c:pt idx="963">
                  <c:v>41405.668749999997</c:v>
                </c:pt>
                <c:pt idx="964">
                  <c:v>41405.669444444444</c:v>
                </c:pt>
                <c:pt idx="965">
                  <c:v>41405.670138888891</c:v>
                </c:pt>
                <c:pt idx="966">
                  <c:v>41405.67083333333</c:v>
                </c:pt>
                <c:pt idx="967">
                  <c:v>41405.671527777777</c:v>
                </c:pt>
                <c:pt idx="968">
                  <c:v>41405.672222222223</c:v>
                </c:pt>
                <c:pt idx="969">
                  <c:v>41405.67291666667</c:v>
                </c:pt>
                <c:pt idx="970">
                  <c:v>41405.673611111109</c:v>
                </c:pt>
                <c:pt idx="971">
                  <c:v>41405.674305555556</c:v>
                </c:pt>
                <c:pt idx="972">
                  <c:v>41405.675000000003</c:v>
                </c:pt>
                <c:pt idx="973">
                  <c:v>41405.675694444442</c:v>
                </c:pt>
                <c:pt idx="974">
                  <c:v>41405.676388888889</c:v>
                </c:pt>
                <c:pt idx="975">
                  <c:v>41405.677083333336</c:v>
                </c:pt>
                <c:pt idx="976">
                  <c:v>41405.677777777775</c:v>
                </c:pt>
                <c:pt idx="977">
                  <c:v>41405.678472222222</c:v>
                </c:pt>
                <c:pt idx="978">
                  <c:v>41405.679166666669</c:v>
                </c:pt>
                <c:pt idx="979">
                  <c:v>41405.679861111108</c:v>
                </c:pt>
                <c:pt idx="980">
                  <c:v>41405.680555555555</c:v>
                </c:pt>
                <c:pt idx="981">
                  <c:v>41405.681250000001</c:v>
                </c:pt>
                <c:pt idx="982">
                  <c:v>41405.681944444441</c:v>
                </c:pt>
                <c:pt idx="983">
                  <c:v>41405.682638888888</c:v>
                </c:pt>
                <c:pt idx="984">
                  <c:v>41405.683333333334</c:v>
                </c:pt>
                <c:pt idx="985">
                  <c:v>41405.684027777781</c:v>
                </c:pt>
                <c:pt idx="986">
                  <c:v>41405.68472222222</c:v>
                </c:pt>
                <c:pt idx="987">
                  <c:v>41405.685416666667</c:v>
                </c:pt>
                <c:pt idx="988">
                  <c:v>41405.686111111114</c:v>
                </c:pt>
                <c:pt idx="989">
                  <c:v>41405.686805555553</c:v>
                </c:pt>
                <c:pt idx="990">
                  <c:v>41405.6875</c:v>
                </c:pt>
                <c:pt idx="991">
                  <c:v>41405.688194444447</c:v>
                </c:pt>
                <c:pt idx="992">
                  <c:v>41405.688888888886</c:v>
                </c:pt>
                <c:pt idx="993">
                  <c:v>41405.689583333333</c:v>
                </c:pt>
                <c:pt idx="994">
                  <c:v>41405.69027777778</c:v>
                </c:pt>
                <c:pt idx="995">
                  <c:v>41405.690972222219</c:v>
                </c:pt>
                <c:pt idx="996">
                  <c:v>41405.691666666666</c:v>
                </c:pt>
                <c:pt idx="997">
                  <c:v>41405.692361111112</c:v>
                </c:pt>
                <c:pt idx="998">
                  <c:v>41405.693055555559</c:v>
                </c:pt>
                <c:pt idx="999">
                  <c:v>41405.693749999999</c:v>
                </c:pt>
                <c:pt idx="1000">
                  <c:v>41405.694444444445</c:v>
                </c:pt>
                <c:pt idx="1001">
                  <c:v>41405.695138888892</c:v>
                </c:pt>
                <c:pt idx="1002">
                  <c:v>41405.695833333331</c:v>
                </c:pt>
                <c:pt idx="1003">
                  <c:v>41405.696527777778</c:v>
                </c:pt>
                <c:pt idx="1004">
                  <c:v>41405.697222222225</c:v>
                </c:pt>
                <c:pt idx="1005">
                  <c:v>41405.697916666664</c:v>
                </c:pt>
                <c:pt idx="1006">
                  <c:v>41405.698611111111</c:v>
                </c:pt>
                <c:pt idx="1007">
                  <c:v>41405.699305555558</c:v>
                </c:pt>
                <c:pt idx="1008">
                  <c:v>41405.699999999997</c:v>
                </c:pt>
                <c:pt idx="1009">
                  <c:v>41405.700694444444</c:v>
                </c:pt>
                <c:pt idx="1010">
                  <c:v>41405.701388888891</c:v>
                </c:pt>
                <c:pt idx="1011">
                  <c:v>41405.70208333333</c:v>
                </c:pt>
                <c:pt idx="1012">
                  <c:v>41405.702777777777</c:v>
                </c:pt>
                <c:pt idx="1013">
                  <c:v>41405.703472222223</c:v>
                </c:pt>
                <c:pt idx="1014">
                  <c:v>41405.70416666667</c:v>
                </c:pt>
                <c:pt idx="1015">
                  <c:v>41405.704861111109</c:v>
                </c:pt>
                <c:pt idx="1016">
                  <c:v>41405.705555555556</c:v>
                </c:pt>
                <c:pt idx="1017">
                  <c:v>41405.706250000003</c:v>
                </c:pt>
                <c:pt idx="1018">
                  <c:v>41405.706944444442</c:v>
                </c:pt>
                <c:pt idx="1019">
                  <c:v>41405.707638888889</c:v>
                </c:pt>
                <c:pt idx="1020">
                  <c:v>41405.708333333336</c:v>
                </c:pt>
                <c:pt idx="1021">
                  <c:v>41405.709027777775</c:v>
                </c:pt>
                <c:pt idx="1022">
                  <c:v>41405.709722222222</c:v>
                </c:pt>
                <c:pt idx="1023">
                  <c:v>41405.710416666669</c:v>
                </c:pt>
                <c:pt idx="1024">
                  <c:v>41405.711111111108</c:v>
                </c:pt>
                <c:pt idx="1025">
                  <c:v>41405.711805555555</c:v>
                </c:pt>
                <c:pt idx="1026">
                  <c:v>41405.712500000001</c:v>
                </c:pt>
                <c:pt idx="1027">
                  <c:v>41405.713194444441</c:v>
                </c:pt>
                <c:pt idx="1028">
                  <c:v>41405.713888888888</c:v>
                </c:pt>
                <c:pt idx="1029">
                  <c:v>41405.714583333334</c:v>
                </c:pt>
                <c:pt idx="1030">
                  <c:v>41405.715277777781</c:v>
                </c:pt>
                <c:pt idx="1031">
                  <c:v>41405.71597222222</c:v>
                </c:pt>
                <c:pt idx="1032">
                  <c:v>41405.716666666667</c:v>
                </c:pt>
                <c:pt idx="1033">
                  <c:v>41405.717361111114</c:v>
                </c:pt>
                <c:pt idx="1034">
                  <c:v>41405.718055555553</c:v>
                </c:pt>
                <c:pt idx="1035">
                  <c:v>41405.71875</c:v>
                </c:pt>
                <c:pt idx="1036">
                  <c:v>41405.719444444447</c:v>
                </c:pt>
                <c:pt idx="1037">
                  <c:v>41405.720138888886</c:v>
                </c:pt>
                <c:pt idx="1038">
                  <c:v>41405.720833333333</c:v>
                </c:pt>
                <c:pt idx="1039">
                  <c:v>41405.72152777778</c:v>
                </c:pt>
                <c:pt idx="1040">
                  <c:v>41405.722222222219</c:v>
                </c:pt>
                <c:pt idx="1041">
                  <c:v>41405.722916666666</c:v>
                </c:pt>
                <c:pt idx="1042">
                  <c:v>41405.723611111112</c:v>
                </c:pt>
                <c:pt idx="1043">
                  <c:v>41405.724305555559</c:v>
                </c:pt>
                <c:pt idx="1044">
                  <c:v>41405.724999999999</c:v>
                </c:pt>
                <c:pt idx="1045">
                  <c:v>41405.725694444445</c:v>
                </c:pt>
                <c:pt idx="1046">
                  <c:v>41405.726388888892</c:v>
                </c:pt>
                <c:pt idx="1047">
                  <c:v>41405.727083333331</c:v>
                </c:pt>
                <c:pt idx="1048">
                  <c:v>41405.727777777778</c:v>
                </c:pt>
                <c:pt idx="1049">
                  <c:v>41405.728472222225</c:v>
                </c:pt>
                <c:pt idx="1050">
                  <c:v>41405.729166666664</c:v>
                </c:pt>
                <c:pt idx="1051">
                  <c:v>41405.729861111111</c:v>
                </c:pt>
                <c:pt idx="1052">
                  <c:v>41405.730555555558</c:v>
                </c:pt>
                <c:pt idx="1053">
                  <c:v>41405.731249999997</c:v>
                </c:pt>
                <c:pt idx="1054">
                  <c:v>41405.731944444444</c:v>
                </c:pt>
                <c:pt idx="1055">
                  <c:v>41405.732638888891</c:v>
                </c:pt>
                <c:pt idx="1056">
                  <c:v>41405.73333333333</c:v>
                </c:pt>
                <c:pt idx="1057">
                  <c:v>41405.734027777777</c:v>
                </c:pt>
                <c:pt idx="1058">
                  <c:v>41405.734722222223</c:v>
                </c:pt>
                <c:pt idx="1059">
                  <c:v>41405.73541666667</c:v>
                </c:pt>
                <c:pt idx="1060">
                  <c:v>41405.736111111109</c:v>
                </c:pt>
                <c:pt idx="1061">
                  <c:v>41405.736805555556</c:v>
                </c:pt>
                <c:pt idx="1062">
                  <c:v>41405.737500000003</c:v>
                </c:pt>
                <c:pt idx="1063">
                  <c:v>41405.738194444442</c:v>
                </c:pt>
                <c:pt idx="1064">
                  <c:v>41405.738888888889</c:v>
                </c:pt>
                <c:pt idx="1065">
                  <c:v>41405.739583333336</c:v>
                </c:pt>
                <c:pt idx="1066">
                  <c:v>41405.740277777775</c:v>
                </c:pt>
                <c:pt idx="1067">
                  <c:v>41405.740972222222</c:v>
                </c:pt>
                <c:pt idx="1068">
                  <c:v>41405.741666666669</c:v>
                </c:pt>
                <c:pt idx="1069">
                  <c:v>41405.742361111108</c:v>
                </c:pt>
                <c:pt idx="1070">
                  <c:v>41405.743055555555</c:v>
                </c:pt>
                <c:pt idx="1071">
                  <c:v>41405.743750000001</c:v>
                </c:pt>
                <c:pt idx="1072">
                  <c:v>41405.744444444441</c:v>
                </c:pt>
                <c:pt idx="1073">
                  <c:v>41405.745138888888</c:v>
                </c:pt>
                <c:pt idx="1074">
                  <c:v>41405.745833333334</c:v>
                </c:pt>
                <c:pt idx="1075">
                  <c:v>41405.746527777781</c:v>
                </c:pt>
                <c:pt idx="1076">
                  <c:v>41405.74722222222</c:v>
                </c:pt>
                <c:pt idx="1077">
                  <c:v>41405.747916666667</c:v>
                </c:pt>
                <c:pt idx="1078">
                  <c:v>41405.748611111114</c:v>
                </c:pt>
                <c:pt idx="1079">
                  <c:v>41405.749305555553</c:v>
                </c:pt>
                <c:pt idx="1080">
                  <c:v>41405.75</c:v>
                </c:pt>
                <c:pt idx="1081">
                  <c:v>41405.750694444447</c:v>
                </c:pt>
                <c:pt idx="1082">
                  <c:v>41405.751388888886</c:v>
                </c:pt>
                <c:pt idx="1083">
                  <c:v>41405.752083333333</c:v>
                </c:pt>
                <c:pt idx="1084">
                  <c:v>41405.75277777778</c:v>
                </c:pt>
                <c:pt idx="1085">
                  <c:v>41405.753472222219</c:v>
                </c:pt>
                <c:pt idx="1086">
                  <c:v>41405.754166666666</c:v>
                </c:pt>
                <c:pt idx="1087">
                  <c:v>41405.754861111112</c:v>
                </c:pt>
                <c:pt idx="1088">
                  <c:v>41405.755555555559</c:v>
                </c:pt>
                <c:pt idx="1089">
                  <c:v>41405.756249999999</c:v>
                </c:pt>
                <c:pt idx="1090">
                  <c:v>41405.756944444445</c:v>
                </c:pt>
                <c:pt idx="1091">
                  <c:v>41405.757638888892</c:v>
                </c:pt>
                <c:pt idx="1092">
                  <c:v>41405.758333333331</c:v>
                </c:pt>
                <c:pt idx="1093">
                  <c:v>41405.759027777778</c:v>
                </c:pt>
                <c:pt idx="1094">
                  <c:v>41405.759722222225</c:v>
                </c:pt>
                <c:pt idx="1095">
                  <c:v>41405.760416666664</c:v>
                </c:pt>
                <c:pt idx="1096">
                  <c:v>41405.761111111111</c:v>
                </c:pt>
                <c:pt idx="1097">
                  <c:v>41405.761805555558</c:v>
                </c:pt>
                <c:pt idx="1098">
                  <c:v>41405.762499999997</c:v>
                </c:pt>
                <c:pt idx="1099">
                  <c:v>41405.763194444444</c:v>
                </c:pt>
                <c:pt idx="1100">
                  <c:v>41405.763888888891</c:v>
                </c:pt>
                <c:pt idx="1101">
                  <c:v>41405.76458333333</c:v>
                </c:pt>
                <c:pt idx="1102">
                  <c:v>41405.765277777777</c:v>
                </c:pt>
                <c:pt idx="1103">
                  <c:v>41405.765972222223</c:v>
                </c:pt>
                <c:pt idx="1104">
                  <c:v>41405.76666666667</c:v>
                </c:pt>
                <c:pt idx="1105">
                  <c:v>41405.767361111109</c:v>
                </c:pt>
                <c:pt idx="1106">
                  <c:v>41405.768055555556</c:v>
                </c:pt>
                <c:pt idx="1107">
                  <c:v>41405.768750000003</c:v>
                </c:pt>
                <c:pt idx="1108">
                  <c:v>41405.769444444442</c:v>
                </c:pt>
                <c:pt idx="1109">
                  <c:v>41405.770138888889</c:v>
                </c:pt>
                <c:pt idx="1110">
                  <c:v>41405.770833333336</c:v>
                </c:pt>
                <c:pt idx="1111">
                  <c:v>41405.771527777775</c:v>
                </c:pt>
                <c:pt idx="1112">
                  <c:v>41405.772222222222</c:v>
                </c:pt>
                <c:pt idx="1113">
                  <c:v>41405.772916666669</c:v>
                </c:pt>
                <c:pt idx="1114">
                  <c:v>41405.773611111108</c:v>
                </c:pt>
                <c:pt idx="1115">
                  <c:v>41405.774305555555</c:v>
                </c:pt>
                <c:pt idx="1116">
                  <c:v>41405.775000000001</c:v>
                </c:pt>
                <c:pt idx="1117">
                  <c:v>41405.775694444441</c:v>
                </c:pt>
                <c:pt idx="1118">
                  <c:v>41405.776388888888</c:v>
                </c:pt>
                <c:pt idx="1119">
                  <c:v>41405.777083333334</c:v>
                </c:pt>
                <c:pt idx="1120">
                  <c:v>41405.777777777781</c:v>
                </c:pt>
                <c:pt idx="1121">
                  <c:v>41405.77847222222</c:v>
                </c:pt>
                <c:pt idx="1122">
                  <c:v>41405.779166666667</c:v>
                </c:pt>
                <c:pt idx="1123">
                  <c:v>41405.779861111114</c:v>
                </c:pt>
                <c:pt idx="1124">
                  <c:v>41405.780555555553</c:v>
                </c:pt>
                <c:pt idx="1125">
                  <c:v>41405.78125</c:v>
                </c:pt>
                <c:pt idx="1126">
                  <c:v>41405.781944444447</c:v>
                </c:pt>
                <c:pt idx="1127">
                  <c:v>41405.782638888886</c:v>
                </c:pt>
                <c:pt idx="1128">
                  <c:v>41405.783333333333</c:v>
                </c:pt>
                <c:pt idx="1129">
                  <c:v>41405.78402777778</c:v>
                </c:pt>
                <c:pt idx="1130">
                  <c:v>41405.784722222219</c:v>
                </c:pt>
                <c:pt idx="1131">
                  <c:v>41405.785416666666</c:v>
                </c:pt>
                <c:pt idx="1132">
                  <c:v>41405.786111111112</c:v>
                </c:pt>
                <c:pt idx="1133">
                  <c:v>41405.786805555559</c:v>
                </c:pt>
                <c:pt idx="1134">
                  <c:v>41405.787499999999</c:v>
                </c:pt>
                <c:pt idx="1135">
                  <c:v>41405.788194444445</c:v>
                </c:pt>
                <c:pt idx="1136">
                  <c:v>41405.788888888892</c:v>
                </c:pt>
                <c:pt idx="1137">
                  <c:v>41405.789583333331</c:v>
                </c:pt>
                <c:pt idx="1138">
                  <c:v>41405.790277777778</c:v>
                </c:pt>
                <c:pt idx="1139">
                  <c:v>41405.790972222225</c:v>
                </c:pt>
                <c:pt idx="1140">
                  <c:v>41405.791666666664</c:v>
                </c:pt>
                <c:pt idx="1141">
                  <c:v>41405.792361111111</c:v>
                </c:pt>
                <c:pt idx="1142">
                  <c:v>41405.793055555558</c:v>
                </c:pt>
                <c:pt idx="1143">
                  <c:v>41405.793749999997</c:v>
                </c:pt>
                <c:pt idx="1144">
                  <c:v>41405.794444444444</c:v>
                </c:pt>
                <c:pt idx="1145">
                  <c:v>41405.795138888891</c:v>
                </c:pt>
                <c:pt idx="1146">
                  <c:v>41405.79583333333</c:v>
                </c:pt>
                <c:pt idx="1147">
                  <c:v>41405.796527777777</c:v>
                </c:pt>
                <c:pt idx="1148">
                  <c:v>41405.797222222223</c:v>
                </c:pt>
                <c:pt idx="1149">
                  <c:v>41405.79791666667</c:v>
                </c:pt>
                <c:pt idx="1150">
                  <c:v>41405.798611111109</c:v>
                </c:pt>
                <c:pt idx="1151">
                  <c:v>41405.799305555556</c:v>
                </c:pt>
                <c:pt idx="1152">
                  <c:v>41405.800000000003</c:v>
                </c:pt>
                <c:pt idx="1153">
                  <c:v>41405.800694444442</c:v>
                </c:pt>
                <c:pt idx="1154">
                  <c:v>41405.801388888889</c:v>
                </c:pt>
                <c:pt idx="1155">
                  <c:v>41405.802083333336</c:v>
                </c:pt>
                <c:pt idx="1156">
                  <c:v>41405.802777777775</c:v>
                </c:pt>
                <c:pt idx="1157">
                  <c:v>41405.803472222222</c:v>
                </c:pt>
                <c:pt idx="1158">
                  <c:v>41405.804166666669</c:v>
                </c:pt>
                <c:pt idx="1159">
                  <c:v>41405.804861111108</c:v>
                </c:pt>
                <c:pt idx="1160">
                  <c:v>41405.805555555555</c:v>
                </c:pt>
                <c:pt idx="1161">
                  <c:v>41405.806250000001</c:v>
                </c:pt>
                <c:pt idx="1162">
                  <c:v>41405.806944444441</c:v>
                </c:pt>
                <c:pt idx="1163">
                  <c:v>41405.807638888888</c:v>
                </c:pt>
                <c:pt idx="1164">
                  <c:v>41405.808333333334</c:v>
                </c:pt>
                <c:pt idx="1165">
                  <c:v>41405.809027777781</c:v>
                </c:pt>
                <c:pt idx="1166">
                  <c:v>41405.80972222222</c:v>
                </c:pt>
                <c:pt idx="1167">
                  <c:v>41405.810416666667</c:v>
                </c:pt>
                <c:pt idx="1168">
                  <c:v>41405.811111111114</c:v>
                </c:pt>
                <c:pt idx="1169">
                  <c:v>41405.811805555553</c:v>
                </c:pt>
                <c:pt idx="1170">
                  <c:v>41405.8125</c:v>
                </c:pt>
                <c:pt idx="1171">
                  <c:v>41405.813194444447</c:v>
                </c:pt>
                <c:pt idx="1172">
                  <c:v>41405.813888888886</c:v>
                </c:pt>
                <c:pt idx="1173">
                  <c:v>41405.814583333333</c:v>
                </c:pt>
                <c:pt idx="1174">
                  <c:v>41405.81527777778</c:v>
                </c:pt>
                <c:pt idx="1175">
                  <c:v>41405.815972222219</c:v>
                </c:pt>
                <c:pt idx="1176">
                  <c:v>41405.816666666666</c:v>
                </c:pt>
                <c:pt idx="1177">
                  <c:v>41405.817361111112</c:v>
                </c:pt>
                <c:pt idx="1178">
                  <c:v>41405.818055555559</c:v>
                </c:pt>
                <c:pt idx="1179">
                  <c:v>41405.818749999999</c:v>
                </c:pt>
                <c:pt idx="1180">
                  <c:v>41405.819444444445</c:v>
                </c:pt>
                <c:pt idx="1181">
                  <c:v>41405.820138888892</c:v>
                </c:pt>
                <c:pt idx="1182">
                  <c:v>41405.820833333331</c:v>
                </c:pt>
                <c:pt idx="1183">
                  <c:v>41405.821527777778</c:v>
                </c:pt>
                <c:pt idx="1184">
                  <c:v>41405.822222222225</c:v>
                </c:pt>
                <c:pt idx="1185">
                  <c:v>41405.822916666664</c:v>
                </c:pt>
                <c:pt idx="1186">
                  <c:v>41405.823611111111</c:v>
                </c:pt>
                <c:pt idx="1187">
                  <c:v>41405.824305555558</c:v>
                </c:pt>
                <c:pt idx="1188">
                  <c:v>41405.824999999997</c:v>
                </c:pt>
                <c:pt idx="1189">
                  <c:v>41405.825694444444</c:v>
                </c:pt>
                <c:pt idx="1190">
                  <c:v>41405.826388888891</c:v>
                </c:pt>
                <c:pt idx="1191">
                  <c:v>41405.82708333333</c:v>
                </c:pt>
                <c:pt idx="1192">
                  <c:v>41405.827777777777</c:v>
                </c:pt>
                <c:pt idx="1193">
                  <c:v>41405.828472222223</c:v>
                </c:pt>
                <c:pt idx="1194">
                  <c:v>41405.82916666667</c:v>
                </c:pt>
                <c:pt idx="1195">
                  <c:v>41405.829861111109</c:v>
                </c:pt>
                <c:pt idx="1196">
                  <c:v>41405.830555555556</c:v>
                </c:pt>
                <c:pt idx="1197">
                  <c:v>41405.831250000003</c:v>
                </c:pt>
                <c:pt idx="1198">
                  <c:v>41405.831944444442</c:v>
                </c:pt>
                <c:pt idx="1199">
                  <c:v>41405.832638888889</c:v>
                </c:pt>
                <c:pt idx="1200">
                  <c:v>41405.833333333336</c:v>
                </c:pt>
                <c:pt idx="1201">
                  <c:v>41405.834027777775</c:v>
                </c:pt>
                <c:pt idx="1202">
                  <c:v>41405.834722222222</c:v>
                </c:pt>
                <c:pt idx="1203">
                  <c:v>41405.835416666669</c:v>
                </c:pt>
                <c:pt idx="1204">
                  <c:v>41405.836111111108</c:v>
                </c:pt>
                <c:pt idx="1205">
                  <c:v>41405.836805555555</c:v>
                </c:pt>
                <c:pt idx="1206">
                  <c:v>41405.837500000001</c:v>
                </c:pt>
                <c:pt idx="1207">
                  <c:v>41405.838194444441</c:v>
                </c:pt>
                <c:pt idx="1208">
                  <c:v>41405.838888888888</c:v>
                </c:pt>
                <c:pt idx="1209">
                  <c:v>41405.839583333334</c:v>
                </c:pt>
                <c:pt idx="1210">
                  <c:v>41405.840277777781</c:v>
                </c:pt>
                <c:pt idx="1211">
                  <c:v>41405.84097222222</c:v>
                </c:pt>
                <c:pt idx="1212">
                  <c:v>41405.841666666667</c:v>
                </c:pt>
                <c:pt idx="1213">
                  <c:v>41405.842361111114</c:v>
                </c:pt>
                <c:pt idx="1214">
                  <c:v>41405.843055555553</c:v>
                </c:pt>
                <c:pt idx="1215">
                  <c:v>41405.84375</c:v>
                </c:pt>
                <c:pt idx="1216">
                  <c:v>41405.844444444447</c:v>
                </c:pt>
                <c:pt idx="1217">
                  <c:v>41405.845138888886</c:v>
                </c:pt>
                <c:pt idx="1218">
                  <c:v>41405.845833333333</c:v>
                </c:pt>
                <c:pt idx="1219">
                  <c:v>41405.84652777778</c:v>
                </c:pt>
                <c:pt idx="1220">
                  <c:v>41405.847222222219</c:v>
                </c:pt>
                <c:pt idx="1221">
                  <c:v>41405.847916666666</c:v>
                </c:pt>
                <c:pt idx="1222">
                  <c:v>41405.848611111112</c:v>
                </c:pt>
                <c:pt idx="1223">
                  <c:v>41405.849305555559</c:v>
                </c:pt>
                <c:pt idx="1224">
                  <c:v>41405.85</c:v>
                </c:pt>
                <c:pt idx="1225">
                  <c:v>41405.850694444445</c:v>
                </c:pt>
                <c:pt idx="1226">
                  <c:v>41405.851388888892</c:v>
                </c:pt>
                <c:pt idx="1227">
                  <c:v>41405.852083333331</c:v>
                </c:pt>
                <c:pt idx="1228">
                  <c:v>41405.852777777778</c:v>
                </c:pt>
                <c:pt idx="1229">
                  <c:v>41405.853472222225</c:v>
                </c:pt>
                <c:pt idx="1230">
                  <c:v>41405.854166666664</c:v>
                </c:pt>
                <c:pt idx="1231">
                  <c:v>41405.854861111111</c:v>
                </c:pt>
                <c:pt idx="1232">
                  <c:v>41405.855555555558</c:v>
                </c:pt>
                <c:pt idx="1233">
                  <c:v>41405.856249999997</c:v>
                </c:pt>
                <c:pt idx="1234">
                  <c:v>41405.856944444444</c:v>
                </c:pt>
                <c:pt idx="1235">
                  <c:v>41405.857638888891</c:v>
                </c:pt>
                <c:pt idx="1236">
                  <c:v>41405.85833333333</c:v>
                </c:pt>
                <c:pt idx="1237">
                  <c:v>41405.859027777777</c:v>
                </c:pt>
                <c:pt idx="1238">
                  <c:v>41405.859722222223</c:v>
                </c:pt>
                <c:pt idx="1239">
                  <c:v>41405.86041666667</c:v>
                </c:pt>
                <c:pt idx="1240">
                  <c:v>41405.861111111109</c:v>
                </c:pt>
                <c:pt idx="1241">
                  <c:v>41405.861805555556</c:v>
                </c:pt>
                <c:pt idx="1242">
                  <c:v>41405.862500000003</c:v>
                </c:pt>
                <c:pt idx="1243">
                  <c:v>41405.863194444442</c:v>
                </c:pt>
                <c:pt idx="1244">
                  <c:v>41405.863888888889</c:v>
                </c:pt>
                <c:pt idx="1245">
                  <c:v>41405.864583333336</c:v>
                </c:pt>
                <c:pt idx="1246">
                  <c:v>41405.865277777775</c:v>
                </c:pt>
                <c:pt idx="1247">
                  <c:v>41405.865972222222</c:v>
                </c:pt>
                <c:pt idx="1248">
                  <c:v>41405.866666666669</c:v>
                </c:pt>
                <c:pt idx="1249">
                  <c:v>41405.867361111108</c:v>
                </c:pt>
                <c:pt idx="1250">
                  <c:v>41405.868055555555</c:v>
                </c:pt>
                <c:pt idx="1251">
                  <c:v>41405.868750000001</c:v>
                </c:pt>
                <c:pt idx="1252">
                  <c:v>41405.869444444441</c:v>
                </c:pt>
                <c:pt idx="1253">
                  <c:v>41405.870138888888</c:v>
                </c:pt>
                <c:pt idx="1254">
                  <c:v>41405.870833333334</c:v>
                </c:pt>
                <c:pt idx="1255">
                  <c:v>41405.871527777781</c:v>
                </c:pt>
                <c:pt idx="1256">
                  <c:v>41405.87222222222</c:v>
                </c:pt>
                <c:pt idx="1257">
                  <c:v>41405.872916666667</c:v>
                </c:pt>
                <c:pt idx="1258">
                  <c:v>41405.873611111114</c:v>
                </c:pt>
                <c:pt idx="1259">
                  <c:v>41405.874305555553</c:v>
                </c:pt>
                <c:pt idx="1260">
                  <c:v>41405.875</c:v>
                </c:pt>
                <c:pt idx="1261">
                  <c:v>41405.875694444447</c:v>
                </c:pt>
                <c:pt idx="1262">
                  <c:v>41405.876388888886</c:v>
                </c:pt>
                <c:pt idx="1263">
                  <c:v>41405.877083333333</c:v>
                </c:pt>
                <c:pt idx="1264">
                  <c:v>41405.87777777778</c:v>
                </c:pt>
                <c:pt idx="1265">
                  <c:v>41405.878472222219</c:v>
                </c:pt>
                <c:pt idx="1266">
                  <c:v>41405.879166666666</c:v>
                </c:pt>
                <c:pt idx="1267">
                  <c:v>41405.879861111112</c:v>
                </c:pt>
                <c:pt idx="1268">
                  <c:v>41405.880555555559</c:v>
                </c:pt>
                <c:pt idx="1269">
                  <c:v>41405.881249999999</c:v>
                </c:pt>
                <c:pt idx="1270">
                  <c:v>41405.881944444445</c:v>
                </c:pt>
                <c:pt idx="1271">
                  <c:v>41405.882638888892</c:v>
                </c:pt>
                <c:pt idx="1272">
                  <c:v>41405.883333333331</c:v>
                </c:pt>
                <c:pt idx="1273">
                  <c:v>41405.884027777778</c:v>
                </c:pt>
                <c:pt idx="1274">
                  <c:v>41405.884722222225</c:v>
                </c:pt>
                <c:pt idx="1275">
                  <c:v>41405.885416666664</c:v>
                </c:pt>
                <c:pt idx="1276">
                  <c:v>41405.886111111111</c:v>
                </c:pt>
                <c:pt idx="1277">
                  <c:v>41405.886805555558</c:v>
                </c:pt>
                <c:pt idx="1278">
                  <c:v>41405.887499999997</c:v>
                </c:pt>
                <c:pt idx="1279">
                  <c:v>41405.888194444444</c:v>
                </c:pt>
                <c:pt idx="1280">
                  <c:v>41405.888888888891</c:v>
                </c:pt>
                <c:pt idx="1281">
                  <c:v>41405.88958333333</c:v>
                </c:pt>
                <c:pt idx="1282">
                  <c:v>41405.890277777777</c:v>
                </c:pt>
                <c:pt idx="1283">
                  <c:v>41405.890972222223</c:v>
                </c:pt>
                <c:pt idx="1284">
                  <c:v>41405.89166666667</c:v>
                </c:pt>
                <c:pt idx="1285">
                  <c:v>41405.892361111109</c:v>
                </c:pt>
                <c:pt idx="1286">
                  <c:v>41405.893055555556</c:v>
                </c:pt>
                <c:pt idx="1287">
                  <c:v>41405.893750000003</c:v>
                </c:pt>
                <c:pt idx="1288">
                  <c:v>41405.894444444442</c:v>
                </c:pt>
                <c:pt idx="1289">
                  <c:v>41405.895138888889</c:v>
                </c:pt>
                <c:pt idx="1290">
                  <c:v>41405.895833333336</c:v>
                </c:pt>
                <c:pt idx="1291">
                  <c:v>41405.896527777775</c:v>
                </c:pt>
                <c:pt idx="1292">
                  <c:v>41405.897222222222</c:v>
                </c:pt>
                <c:pt idx="1293">
                  <c:v>41405.897916666669</c:v>
                </c:pt>
                <c:pt idx="1294">
                  <c:v>41405.898611111108</c:v>
                </c:pt>
                <c:pt idx="1295">
                  <c:v>41405.899305555555</c:v>
                </c:pt>
                <c:pt idx="1296">
                  <c:v>41405.9</c:v>
                </c:pt>
                <c:pt idx="1297">
                  <c:v>41405.900694444441</c:v>
                </c:pt>
                <c:pt idx="1298">
                  <c:v>41405.901388888888</c:v>
                </c:pt>
                <c:pt idx="1299">
                  <c:v>41405.902083333334</c:v>
                </c:pt>
                <c:pt idx="1300">
                  <c:v>41405.902777777781</c:v>
                </c:pt>
                <c:pt idx="1301">
                  <c:v>41405.90347222222</c:v>
                </c:pt>
                <c:pt idx="1302">
                  <c:v>41405.904166666667</c:v>
                </c:pt>
                <c:pt idx="1303">
                  <c:v>41405.904861111114</c:v>
                </c:pt>
                <c:pt idx="1304">
                  <c:v>41405.905555555553</c:v>
                </c:pt>
                <c:pt idx="1305">
                  <c:v>41405.90625</c:v>
                </c:pt>
                <c:pt idx="1306">
                  <c:v>41405.906944444447</c:v>
                </c:pt>
                <c:pt idx="1307">
                  <c:v>41405.907638888886</c:v>
                </c:pt>
                <c:pt idx="1308">
                  <c:v>41405.908333333333</c:v>
                </c:pt>
                <c:pt idx="1309">
                  <c:v>41405.90902777778</c:v>
                </c:pt>
                <c:pt idx="1310">
                  <c:v>41405.909722222219</c:v>
                </c:pt>
                <c:pt idx="1311">
                  <c:v>41405.910416666666</c:v>
                </c:pt>
                <c:pt idx="1312">
                  <c:v>41405.911111111112</c:v>
                </c:pt>
                <c:pt idx="1313">
                  <c:v>41405.911805555559</c:v>
                </c:pt>
                <c:pt idx="1314">
                  <c:v>41405.912499999999</c:v>
                </c:pt>
                <c:pt idx="1315">
                  <c:v>41405.913194444445</c:v>
                </c:pt>
                <c:pt idx="1316">
                  <c:v>41405.913888888892</c:v>
                </c:pt>
                <c:pt idx="1317">
                  <c:v>41405.914583333331</c:v>
                </c:pt>
                <c:pt idx="1318">
                  <c:v>41405.915277777778</c:v>
                </c:pt>
                <c:pt idx="1319">
                  <c:v>41405.915972222225</c:v>
                </c:pt>
                <c:pt idx="1320">
                  <c:v>41405.916666666664</c:v>
                </c:pt>
                <c:pt idx="1321">
                  <c:v>41405.917361111111</c:v>
                </c:pt>
                <c:pt idx="1322">
                  <c:v>41405.918055555558</c:v>
                </c:pt>
                <c:pt idx="1323">
                  <c:v>41405.918749999997</c:v>
                </c:pt>
                <c:pt idx="1324">
                  <c:v>41405.919444444444</c:v>
                </c:pt>
                <c:pt idx="1325">
                  <c:v>41405.920138888891</c:v>
                </c:pt>
                <c:pt idx="1326">
                  <c:v>41405.92083333333</c:v>
                </c:pt>
                <c:pt idx="1327">
                  <c:v>41405.921527777777</c:v>
                </c:pt>
                <c:pt idx="1328">
                  <c:v>41405.922222222223</c:v>
                </c:pt>
                <c:pt idx="1329">
                  <c:v>41405.92291666667</c:v>
                </c:pt>
                <c:pt idx="1330">
                  <c:v>41405.923611111109</c:v>
                </c:pt>
                <c:pt idx="1331">
                  <c:v>41405.924305555556</c:v>
                </c:pt>
                <c:pt idx="1332">
                  <c:v>41405.925000000003</c:v>
                </c:pt>
                <c:pt idx="1333">
                  <c:v>41405.925694444442</c:v>
                </c:pt>
                <c:pt idx="1334">
                  <c:v>41405.926388888889</c:v>
                </c:pt>
                <c:pt idx="1335">
                  <c:v>41405.927083333336</c:v>
                </c:pt>
                <c:pt idx="1336">
                  <c:v>41405.927777777775</c:v>
                </c:pt>
                <c:pt idx="1337">
                  <c:v>41405.928472222222</c:v>
                </c:pt>
                <c:pt idx="1338">
                  <c:v>41405.929166666669</c:v>
                </c:pt>
                <c:pt idx="1339">
                  <c:v>41405.929861111108</c:v>
                </c:pt>
                <c:pt idx="1340">
                  <c:v>41405.930555555555</c:v>
                </c:pt>
                <c:pt idx="1341">
                  <c:v>41405.931250000001</c:v>
                </c:pt>
                <c:pt idx="1342">
                  <c:v>41405.931944444441</c:v>
                </c:pt>
                <c:pt idx="1343">
                  <c:v>41405.932638888888</c:v>
                </c:pt>
                <c:pt idx="1344">
                  <c:v>41405.933333333334</c:v>
                </c:pt>
                <c:pt idx="1345">
                  <c:v>41405.934027777781</c:v>
                </c:pt>
                <c:pt idx="1346">
                  <c:v>41405.93472222222</c:v>
                </c:pt>
                <c:pt idx="1347">
                  <c:v>41405.935416666667</c:v>
                </c:pt>
                <c:pt idx="1348">
                  <c:v>41405.936111111114</c:v>
                </c:pt>
                <c:pt idx="1349">
                  <c:v>41405.936805555553</c:v>
                </c:pt>
                <c:pt idx="1350">
                  <c:v>41405.9375</c:v>
                </c:pt>
                <c:pt idx="1351">
                  <c:v>41405.938194444447</c:v>
                </c:pt>
                <c:pt idx="1352">
                  <c:v>41405.938888888886</c:v>
                </c:pt>
                <c:pt idx="1353">
                  <c:v>41405.939583333333</c:v>
                </c:pt>
                <c:pt idx="1354">
                  <c:v>41405.94027777778</c:v>
                </c:pt>
                <c:pt idx="1355">
                  <c:v>41405.940972222219</c:v>
                </c:pt>
                <c:pt idx="1356">
                  <c:v>41405.941666666666</c:v>
                </c:pt>
                <c:pt idx="1357">
                  <c:v>41405.942361111112</c:v>
                </c:pt>
                <c:pt idx="1358">
                  <c:v>41405.943055555559</c:v>
                </c:pt>
                <c:pt idx="1359">
                  <c:v>41405.943749999999</c:v>
                </c:pt>
                <c:pt idx="1360">
                  <c:v>41405.944444444445</c:v>
                </c:pt>
                <c:pt idx="1361">
                  <c:v>41405.945138888892</c:v>
                </c:pt>
                <c:pt idx="1362">
                  <c:v>41405.945833333331</c:v>
                </c:pt>
                <c:pt idx="1363">
                  <c:v>41405.946527777778</c:v>
                </c:pt>
                <c:pt idx="1364">
                  <c:v>41405.947222222225</c:v>
                </c:pt>
                <c:pt idx="1365">
                  <c:v>41405.947916666664</c:v>
                </c:pt>
                <c:pt idx="1366">
                  <c:v>41405.948611111111</c:v>
                </c:pt>
                <c:pt idx="1367">
                  <c:v>41405.949305555558</c:v>
                </c:pt>
                <c:pt idx="1368">
                  <c:v>41405.949999999997</c:v>
                </c:pt>
                <c:pt idx="1369">
                  <c:v>41405.950694444444</c:v>
                </c:pt>
                <c:pt idx="1370">
                  <c:v>41405.951388888891</c:v>
                </c:pt>
                <c:pt idx="1371">
                  <c:v>41405.95208333333</c:v>
                </c:pt>
                <c:pt idx="1372">
                  <c:v>41405.952777777777</c:v>
                </c:pt>
                <c:pt idx="1373">
                  <c:v>41405.953472222223</c:v>
                </c:pt>
                <c:pt idx="1374">
                  <c:v>41405.95416666667</c:v>
                </c:pt>
                <c:pt idx="1375">
                  <c:v>41405.954861111109</c:v>
                </c:pt>
                <c:pt idx="1376">
                  <c:v>41405.955555555556</c:v>
                </c:pt>
                <c:pt idx="1377">
                  <c:v>41405.956250000003</c:v>
                </c:pt>
                <c:pt idx="1378">
                  <c:v>41405.956944444442</c:v>
                </c:pt>
                <c:pt idx="1379">
                  <c:v>41405.957638888889</c:v>
                </c:pt>
                <c:pt idx="1380">
                  <c:v>41405.958333333336</c:v>
                </c:pt>
                <c:pt idx="1381">
                  <c:v>41405.959027777775</c:v>
                </c:pt>
                <c:pt idx="1382">
                  <c:v>41405.959722222222</c:v>
                </c:pt>
                <c:pt idx="1383">
                  <c:v>41405.960416666669</c:v>
                </c:pt>
                <c:pt idx="1384">
                  <c:v>41405.961111111108</c:v>
                </c:pt>
                <c:pt idx="1385">
                  <c:v>41405.961805555555</c:v>
                </c:pt>
                <c:pt idx="1386">
                  <c:v>41405.962500000001</c:v>
                </c:pt>
                <c:pt idx="1387">
                  <c:v>41405.963194444441</c:v>
                </c:pt>
                <c:pt idx="1388">
                  <c:v>41405.963888888888</c:v>
                </c:pt>
                <c:pt idx="1389">
                  <c:v>41405.964583333334</c:v>
                </c:pt>
                <c:pt idx="1390">
                  <c:v>41405.965277777781</c:v>
                </c:pt>
                <c:pt idx="1391">
                  <c:v>41405.96597222222</c:v>
                </c:pt>
                <c:pt idx="1392">
                  <c:v>41405.966666666667</c:v>
                </c:pt>
                <c:pt idx="1393">
                  <c:v>41405.967361111114</c:v>
                </c:pt>
                <c:pt idx="1394">
                  <c:v>41405.968055555553</c:v>
                </c:pt>
                <c:pt idx="1395">
                  <c:v>41405.96875</c:v>
                </c:pt>
                <c:pt idx="1396">
                  <c:v>41405.969444444447</c:v>
                </c:pt>
                <c:pt idx="1397">
                  <c:v>41405.970138888886</c:v>
                </c:pt>
                <c:pt idx="1398">
                  <c:v>41405.970833333333</c:v>
                </c:pt>
                <c:pt idx="1399">
                  <c:v>41405.97152777778</c:v>
                </c:pt>
                <c:pt idx="1400">
                  <c:v>41405.972222222219</c:v>
                </c:pt>
                <c:pt idx="1401">
                  <c:v>41405.972916666666</c:v>
                </c:pt>
                <c:pt idx="1402">
                  <c:v>41405.973611111112</c:v>
                </c:pt>
                <c:pt idx="1403">
                  <c:v>41405.974305555559</c:v>
                </c:pt>
                <c:pt idx="1404">
                  <c:v>41405.974999999999</c:v>
                </c:pt>
                <c:pt idx="1405">
                  <c:v>41405.975694444445</c:v>
                </c:pt>
                <c:pt idx="1406">
                  <c:v>41405.976388888892</c:v>
                </c:pt>
                <c:pt idx="1407">
                  <c:v>41405.977083333331</c:v>
                </c:pt>
                <c:pt idx="1408">
                  <c:v>41405.977777777778</c:v>
                </c:pt>
                <c:pt idx="1409">
                  <c:v>41405.978472222225</c:v>
                </c:pt>
                <c:pt idx="1410">
                  <c:v>41405.979166666664</c:v>
                </c:pt>
                <c:pt idx="1411">
                  <c:v>41405.979861111111</c:v>
                </c:pt>
                <c:pt idx="1412">
                  <c:v>41405.980555555558</c:v>
                </c:pt>
                <c:pt idx="1413">
                  <c:v>41405.981249999997</c:v>
                </c:pt>
                <c:pt idx="1414">
                  <c:v>41405.981944444444</c:v>
                </c:pt>
                <c:pt idx="1415">
                  <c:v>41405.982638888891</c:v>
                </c:pt>
                <c:pt idx="1416">
                  <c:v>41405.98333333333</c:v>
                </c:pt>
                <c:pt idx="1417">
                  <c:v>41405.984027777777</c:v>
                </c:pt>
                <c:pt idx="1418">
                  <c:v>41405.984722222223</c:v>
                </c:pt>
                <c:pt idx="1419">
                  <c:v>41405.98541666667</c:v>
                </c:pt>
                <c:pt idx="1420">
                  <c:v>41405.986111111109</c:v>
                </c:pt>
                <c:pt idx="1421">
                  <c:v>41405.986805555556</c:v>
                </c:pt>
                <c:pt idx="1422">
                  <c:v>41405.987500000003</c:v>
                </c:pt>
                <c:pt idx="1423">
                  <c:v>41405.988194444442</c:v>
                </c:pt>
                <c:pt idx="1424">
                  <c:v>41405.988888888889</c:v>
                </c:pt>
                <c:pt idx="1425">
                  <c:v>41405.989583333336</c:v>
                </c:pt>
                <c:pt idx="1426">
                  <c:v>41405.990277777775</c:v>
                </c:pt>
                <c:pt idx="1427">
                  <c:v>41405.990972222222</c:v>
                </c:pt>
                <c:pt idx="1428">
                  <c:v>41405.991666666669</c:v>
                </c:pt>
                <c:pt idx="1429">
                  <c:v>41405.992361111108</c:v>
                </c:pt>
                <c:pt idx="1430">
                  <c:v>41405.993055555555</c:v>
                </c:pt>
                <c:pt idx="1431">
                  <c:v>41405.993750000001</c:v>
                </c:pt>
                <c:pt idx="1432">
                  <c:v>41405.994444444441</c:v>
                </c:pt>
                <c:pt idx="1433">
                  <c:v>41405.995138888888</c:v>
                </c:pt>
                <c:pt idx="1434">
                  <c:v>41405.995833333334</c:v>
                </c:pt>
                <c:pt idx="1435">
                  <c:v>41405.996527777781</c:v>
                </c:pt>
                <c:pt idx="1436">
                  <c:v>41405.99722222222</c:v>
                </c:pt>
                <c:pt idx="1437">
                  <c:v>41405.997916666667</c:v>
                </c:pt>
                <c:pt idx="1438">
                  <c:v>41405.998611111114</c:v>
                </c:pt>
                <c:pt idx="1439">
                  <c:v>41405.999305555553</c:v>
                </c:pt>
                <c:pt idx="1440">
                  <c:v>41406</c:v>
                </c:pt>
                <c:pt idx="1441">
                  <c:v>41406.000694444447</c:v>
                </c:pt>
                <c:pt idx="1442">
                  <c:v>41406.001388888886</c:v>
                </c:pt>
                <c:pt idx="1443">
                  <c:v>41406.002083333333</c:v>
                </c:pt>
                <c:pt idx="1444">
                  <c:v>41406.00277777778</c:v>
                </c:pt>
                <c:pt idx="1445">
                  <c:v>41406.003472222219</c:v>
                </c:pt>
                <c:pt idx="1446">
                  <c:v>41406.004166666666</c:v>
                </c:pt>
                <c:pt idx="1447">
                  <c:v>41406.004861111112</c:v>
                </c:pt>
                <c:pt idx="1448">
                  <c:v>41406.005555555559</c:v>
                </c:pt>
                <c:pt idx="1449">
                  <c:v>41406.006249999999</c:v>
                </c:pt>
                <c:pt idx="1450">
                  <c:v>41406.006944444445</c:v>
                </c:pt>
                <c:pt idx="1451">
                  <c:v>41406.007638888892</c:v>
                </c:pt>
                <c:pt idx="1452">
                  <c:v>41406.008333333331</c:v>
                </c:pt>
                <c:pt idx="1453">
                  <c:v>41406.009027777778</c:v>
                </c:pt>
                <c:pt idx="1454">
                  <c:v>41406.009722222225</c:v>
                </c:pt>
                <c:pt idx="1455">
                  <c:v>41406.010416666664</c:v>
                </c:pt>
                <c:pt idx="1456">
                  <c:v>41406.011111111111</c:v>
                </c:pt>
                <c:pt idx="1457">
                  <c:v>41406.011805555558</c:v>
                </c:pt>
                <c:pt idx="1458">
                  <c:v>41406.012499999997</c:v>
                </c:pt>
                <c:pt idx="1459">
                  <c:v>41406.013194444444</c:v>
                </c:pt>
                <c:pt idx="1460">
                  <c:v>41406.013888888891</c:v>
                </c:pt>
                <c:pt idx="1461">
                  <c:v>41406.01458333333</c:v>
                </c:pt>
                <c:pt idx="1462">
                  <c:v>41406.015277777777</c:v>
                </c:pt>
                <c:pt idx="1463">
                  <c:v>41406.015972222223</c:v>
                </c:pt>
                <c:pt idx="1464">
                  <c:v>41406.01666666667</c:v>
                </c:pt>
                <c:pt idx="1465">
                  <c:v>41406.017361111109</c:v>
                </c:pt>
                <c:pt idx="1466">
                  <c:v>41406.018055555556</c:v>
                </c:pt>
                <c:pt idx="1467">
                  <c:v>41406.018750000003</c:v>
                </c:pt>
                <c:pt idx="1468">
                  <c:v>41406.019444444442</c:v>
                </c:pt>
                <c:pt idx="1469">
                  <c:v>41406.020138888889</c:v>
                </c:pt>
                <c:pt idx="1470">
                  <c:v>41406.020833333336</c:v>
                </c:pt>
                <c:pt idx="1471">
                  <c:v>41406.021527777775</c:v>
                </c:pt>
                <c:pt idx="1472">
                  <c:v>41406.022222222222</c:v>
                </c:pt>
                <c:pt idx="1473">
                  <c:v>41406.022916666669</c:v>
                </c:pt>
                <c:pt idx="1474">
                  <c:v>41406.023611111108</c:v>
                </c:pt>
                <c:pt idx="1475">
                  <c:v>41406.024305555555</c:v>
                </c:pt>
                <c:pt idx="1476">
                  <c:v>41406.025000000001</c:v>
                </c:pt>
                <c:pt idx="1477">
                  <c:v>41406.025694444441</c:v>
                </c:pt>
                <c:pt idx="1478">
                  <c:v>41406.026388888888</c:v>
                </c:pt>
                <c:pt idx="1479">
                  <c:v>41406.027083333334</c:v>
                </c:pt>
                <c:pt idx="1480">
                  <c:v>41406.027777777781</c:v>
                </c:pt>
                <c:pt idx="1481">
                  <c:v>41406.02847222222</c:v>
                </c:pt>
                <c:pt idx="1482">
                  <c:v>41406.029166666667</c:v>
                </c:pt>
                <c:pt idx="1483">
                  <c:v>41406.029861111114</c:v>
                </c:pt>
                <c:pt idx="1484">
                  <c:v>41406.030555555553</c:v>
                </c:pt>
                <c:pt idx="1485">
                  <c:v>41406.03125</c:v>
                </c:pt>
                <c:pt idx="1486">
                  <c:v>41406.031944444447</c:v>
                </c:pt>
                <c:pt idx="1487">
                  <c:v>41406.032638888886</c:v>
                </c:pt>
                <c:pt idx="1488">
                  <c:v>41406.033333333333</c:v>
                </c:pt>
                <c:pt idx="1489">
                  <c:v>41406.03402777778</c:v>
                </c:pt>
                <c:pt idx="1490">
                  <c:v>41406.034722222219</c:v>
                </c:pt>
                <c:pt idx="1491">
                  <c:v>41406.035416666666</c:v>
                </c:pt>
                <c:pt idx="1492">
                  <c:v>41406.036111111112</c:v>
                </c:pt>
                <c:pt idx="1493">
                  <c:v>41406.036805555559</c:v>
                </c:pt>
                <c:pt idx="1494">
                  <c:v>41406.037499999999</c:v>
                </c:pt>
                <c:pt idx="1495">
                  <c:v>41406.038194444445</c:v>
                </c:pt>
                <c:pt idx="1496">
                  <c:v>41406.038888888892</c:v>
                </c:pt>
                <c:pt idx="1497">
                  <c:v>41406.039583333331</c:v>
                </c:pt>
                <c:pt idx="1498">
                  <c:v>41406.040277777778</c:v>
                </c:pt>
                <c:pt idx="1499">
                  <c:v>41406.040972222225</c:v>
                </c:pt>
                <c:pt idx="1500">
                  <c:v>41406.041666666664</c:v>
                </c:pt>
                <c:pt idx="1501">
                  <c:v>41406.042361111111</c:v>
                </c:pt>
                <c:pt idx="1502">
                  <c:v>41406.043055555558</c:v>
                </c:pt>
                <c:pt idx="1503">
                  <c:v>41406.043749999997</c:v>
                </c:pt>
                <c:pt idx="1504">
                  <c:v>41406.044444444444</c:v>
                </c:pt>
                <c:pt idx="1505">
                  <c:v>41406.045138888891</c:v>
                </c:pt>
                <c:pt idx="1506">
                  <c:v>41406.04583333333</c:v>
                </c:pt>
                <c:pt idx="1507">
                  <c:v>41406.046527777777</c:v>
                </c:pt>
                <c:pt idx="1508">
                  <c:v>41406.047222222223</c:v>
                </c:pt>
                <c:pt idx="1509">
                  <c:v>41406.04791666667</c:v>
                </c:pt>
                <c:pt idx="1510">
                  <c:v>41406.048611111109</c:v>
                </c:pt>
                <c:pt idx="1511">
                  <c:v>41406.049305555556</c:v>
                </c:pt>
                <c:pt idx="1512">
                  <c:v>41406.050000000003</c:v>
                </c:pt>
                <c:pt idx="1513">
                  <c:v>41406.050694444442</c:v>
                </c:pt>
                <c:pt idx="1514">
                  <c:v>41406.051388888889</c:v>
                </c:pt>
                <c:pt idx="1515">
                  <c:v>41406.052083333336</c:v>
                </c:pt>
                <c:pt idx="1516">
                  <c:v>41406.052777777775</c:v>
                </c:pt>
                <c:pt idx="1517">
                  <c:v>41406.053472222222</c:v>
                </c:pt>
                <c:pt idx="1518">
                  <c:v>41406.054166666669</c:v>
                </c:pt>
                <c:pt idx="1519">
                  <c:v>41406.054861111108</c:v>
                </c:pt>
                <c:pt idx="1520">
                  <c:v>41406.055555555555</c:v>
                </c:pt>
                <c:pt idx="1521">
                  <c:v>41406.056250000001</c:v>
                </c:pt>
                <c:pt idx="1522">
                  <c:v>41406.056944444441</c:v>
                </c:pt>
                <c:pt idx="1523">
                  <c:v>41406.057638888888</c:v>
                </c:pt>
                <c:pt idx="1524">
                  <c:v>41406.058333333334</c:v>
                </c:pt>
                <c:pt idx="1525">
                  <c:v>41406.059027777781</c:v>
                </c:pt>
                <c:pt idx="1526">
                  <c:v>41406.05972222222</c:v>
                </c:pt>
                <c:pt idx="1527">
                  <c:v>41406.060416666667</c:v>
                </c:pt>
                <c:pt idx="1528">
                  <c:v>41406.061111111114</c:v>
                </c:pt>
                <c:pt idx="1529">
                  <c:v>41406.061805555553</c:v>
                </c:pt>
                <c:pt idx="1530">
                  <c:v>41406.0625</c:v>
                </c:pt>
                <c:pt idx="1531">
                  <c:v>41406.063194444447</c:v>
                </c:pt>
                <c:pt idx="1532">
                  <c:v>41406.063888888886</c:v>
                </c:pt>
                <c:pt idx="1533">
                  <c:v>41406.064583333333</c:v>
                </c:pt>
                <c:pt idx="1534">
                  <c:v>41406.06527777778</c:v>
                </c:pt>
                <c:pt idx="1535">
                  <c:v>41406.065972222219</c:v>
                </c:pt>
                <c:pt idx="1536">
                  <c:v>41406.066666666666</c:v>
                </c:pt>
                <c:pt idx="1537">
                  <c:v>41406.067361111112</c:v>
                </c:pt>
                <c:pt idx="1538">
                  <c:v>41406.068055555559</c:v>
                </c:pt>
                <c:pt idx="1539">
                  <c:v>41406.068749999999</c:v>
                </c:pt>
                <c:pt idx="1540">
                  <c:v>41406.069444444445</c:v>
                </c:pt>
                <c:pt idx="1541">
                  <c:v>41406.070138888892</c:v>
                </c:pt>
                <c:pt idx="1542">
                  <c:v>41406.070833333331</c:v>
                </c:pt>
                <c:pt idx="1543">
                  <c:v>41406.071527777778</c:v>
                </c:pt>
                <c:pt idx="1544">
                  <c:v>41406.072222222225</c:v>
                </c:pt>
                <c:pt idx="1545">
                  <c:v>41406.072916666664</c:v>
                </c:pt>
                <c:pt idx="1546">
                  <c:v>41406.073611111111</c:v>
                </c:pt>
                <c:pt idx="1547">
                  <c:v>41406.074305555558</c:v>
                </c:pt>
                <c:pt idx="1548">
                  <c:v>41406.074999999997</c:v>
                </c:pt>
                <c:pt idx="1549">
                  <c:v>41406.075694444444</c:v>
                </c:pt>
                <c:pt idx="1550">
                  <c:v>41406.076388888891</c:v>
                </c:pt>
                <c:pt idx="1551">
                  <c:v>41406.07708333333</c:v>
                </c:pt>
                <c:pt idx="1552">
                  <c:v>41406.077777777777</c:v>
                </c:pt>
                <c:pt idx="1553">
                  <c:v>41406.078472222223</c:v>
                </c:pt>
                <c:pt idx="1554">
                  <c:v>41406.07916666667</c:v>
                </c:pt>
                <c:pt idx="1555">
                  <c:v>41406.079861111109</c:v>
                </c:pt>
                <c:pt idx="1556">
                  <c:v>41406.080555555556</c:v>
                </c:pt>
                <c:pt idx="1557">
                  <c:v>41406.081250000003</c:v>
                </c:pt>
                <c:pt idx="1558">
                  <c:v>41406.081944444442</c:v>
                </c:pt>
                <c:pt idx="1559">
                  <c:v>41406.082638888889</c:v>
                </c:pt>
                <c:pt idx="1560">
                  <c:v>41406.083333333336</c:v>
                </c:pt>
                <c:pt idx="1561">
                  <c:v>41406.084027777775</c:v>
                </c:pt>
                <c:pt idx="1562">
                  <c:v>41406.084722222222</c:v>
                </c:pt>
                <c:pt idx="1563">
                  <c:v>41406.085416666669</c:v>
                </c:pt>
                <c:pt idx="1564">
                  <c:v>41406.086111111108</c:v>
                </c:pt>
                <c:pt idx="1565">
                  <c:v>41406.086805555555</c:v>
                </c:pt>
                <c:pt idx="1566">
                  <c:v>41406.087500000001</c:v>
                </c:pt>
                <c:pt idx="1567">
                  <c:v>41406.088194444441</c:v>
                </c:pt>
                <c:pt idx="1568">
                  <c:v>41406.088888888888</c:v>
                </c:pt>
                <c:pt idx="1569">
                  <c:v>41406.089583333334</c:v>
                </c:pt>
                <c:pt idx="1570">
                  <c:v>41406.090277777781</c:v>
                </c:pt>
                <c:pt idx="1571">
                  <c:v>41406.09097222222</c:v>
                </c:pt>
                <c:pt idx="1572">
                  <c:v>41406.091666666667</c:v>
                </c:pt>
                <c:pt idx="1573">
                  <c:v>41406.092361111114</c:v>
                </c:pt>
                <c:pt idx="1574">
                  <c:v>41406.093055555553</c:v>
                </c:pt>
                <c:pt idx="1575">
                  <c:v>41406.09375</c:v>
                </c:pt>
                <c:pt idx="1576">
                  <c:v>41406.094444444447</c:v>
                </c:pt>
                <c:pt idx="1577">
                  <c:v>41406.095138888886</c:v>
                </c:pt>
                <c:pt idx="1578">
                  <c:v>41406.095833333333</c:v>
                </c:pt>
                <c:pt idx="1579">
                  <c:v>41406.09652777778</c:v>
                </c:pt>
                <c:pt idx="1580">
                  <c:v>41406.097222222219</c:v>
                </c:pt>
                <c:pt idx="1581">
                  <c:v>41406.097916666666</c:v>
                </c:pt>
                <c:pt idx="1582">
                  <c:v>41406.098611111112</c:v>
                </c:pt>
                <c:pt idx="1583">
                  <c:v>41406.099305555559</c:v>
                </c:pt>
                <c:pt idx="1584">
                  <c:v>41406.1</c:v>
                </c:pt>
                <c:pt idx="1585">
                  <c:v>41406.100694444445</c:v>
                </c:pt>
                <c:pt idx="1586">
                  <c:v>41406.101388888892</c:v>
                </c:pt>
                <c:pt idx="1587">
                  <c:v>41406.102083333331</c:v>
                </c:pt>
                <c:pt idx="1588">
                  <c:v>41406.102777777778</c:v>
                </c:pt>
                <c:pt idx="1589">
                  <c:v>41406.103472222225</c:v>
                </c:pt>
                <c:pt idx="1590">
                  <c:v>41406.104166666664</c:v>
                </c:pt>
                <c:pt idx="1591">
                  <c:v>41406.104861111111</c:v>
                </c:pt>
                <c:pt idx="1592">
                  <c:v>41406.105555555558</c:v>
                </c:pt>
                <c:pt idx="1593">
                  <c:v>41406.106249999997</c:v>
                </c:pt>
                <c:pt idx="1594">
                  <c:v>41406.106944444444</c:v>
                </c:pt>
                <c:pt idx="1595">
                  <c:v>41406.107638888891</c:v>
                </c:pt>
                <c:pt idx="1596">
                  <c:v>41406.10833333333</c:v>
                </c:pt>
                <c:pt idx="1597">
                  <c:v>41406.109027777777</c:v>
                </c:pt>
                <c:pt idx="1598">
                  <c:v>41406.109722222223</c:v>
                </c:pt>
                <c:pt idx="1599">
                  <c:v>41406.11041666667</c:v>
                </c:pt>
                <c:pt idx="1600">
                  <c:v>41406.111111111109</c:v>
                </c:pt>
                <c:pt idx="1601">
                  <c:v>41406.111805555556</c:v>
                </c:pt>
                <c:pt idx="1602">
                  <c:v>41406.112500000003</c:v>
                </c:pt>
                <c:pt idx="1603">
                  <c:v>41406.113194444442</c:v>
                </c:pt>
                <c:pt idx="1604">
                  <c:v>41406.113888888889</c:v>
                </c:pt>
                <c:pt idx="1605">
                  <c:v>41406.114583333336</c:v>
                </c:pt>
                <c:pt idx="1606">
                  <c:v>41406.115277777775</c:v>
                </c:pt>
                <c:pt idx="1607">
                  <c:v>41406.115972222222</c:v>
                </c:pt>
                <c:pt idx="1608">
                  <c:v>41406.116666666669</c:v>
                </c:pt>
                <c:pt idx="1609">
                  <c:v>41406.117361111108</c:v>
                </c:pt>
                <c:pt idx="1610">
                  <c:v>41406.118055555555</c:v>
                </c:pt>
                <c:pt idx="1611">
                  <c:v>41406.118750000001</c:v>
                </c:pt>
                <c:pt idx="1612">
                  <c:v>41406.119444444441</c:v>
                </c:pt>
                <c:pt idx="1613">
                  <c:v>41406.120138888888</c:v>
                </c:pt>
                <c:pt idx="1614">
                  <c:v>41406.120833333334</c:v>
                </c:pt>
                <c:pt idx="1615">
                  <c:v>41406.121527777781</c:v>
                </c:pt>
                <c:pt idx="1616">
                  <c:v>41406.12222222222</c:v>
                </c:pt>
                <c:pt idx="1617">
                  <c:v>41406.122916666667</c:v>
                </c:pt>
                <c:pt idx="1618">
                  <c:v>41406.123611111114</c:v>
                </c:pt>
                <c:pt idx="1619">
                  <c:v>41406.124305555553</c:v>
                </c:pt>
                <c:pt idx="1620">
                  <c:v>41406.125</c:v>
                </c:pt>
                <c:pt idx="1621">
                  <c:v>41406.125694444447</c:v>
                </c:pt>
                <c:pt idx="1622">
                  <c:v>41406.126388888886</c:v>
                </c:pt>
                <c:pt idx="1623">
                  <c:v>41406.127083333333</c:v>
                </c:pt>
                <c:pt idx="1624">
                  <c:v>41406.12777777778</c:v>
                </c:pt>
                <c:pt idx="1625">
                  <c:v>41406.128472222219</c:v>
                </c:pt>
                <c:pt idx="1626">
                  <c:v>41406.129166666666</c:v>
                </c:pt>
                <c:pt idx="1627">
                  <c:v>41406.129861111112</c:v>
                </c:pt>
                <c:pt idx="1628">
                  <c:v>41406.130555555559</c:v>
                </c:pt>
                <c:pt idx="1629">
                  <c:v>41406.131249999999</c:v>
                </c:pt>
                <c:pt idx="1630">
                  <c:v>41406.131944444445</c:v>
                </c:pt>
                <c:pt idx="1631">
                  <c:v>41406.132638888892</c:v>
                </c:pt>
                <c:pt idx="1632">
                  <c:v>41406.133333333331</c:v>
                </c:pt>
                <c:pt idx="1633">
                  <c:v>41406.134027777778</c:v>
                </c:pt>
                <c:pt idx="1634">
                  <c:v>41406.134722222225</c:v>
                </c:pt>
                <c:pt idx="1635">
                  <c:v>41406.135416666664</c:v>
                </c:pt>
                <c:pt idx="1636">
                  <c:v>41406.136111111111</c:v>
                </c:pt>
                <c:pt idx="1637">
                  <c:v>41406.136805555558</c:v>
                </c:pt>
                <c:pt idx="1638">
                  <c:v>41406.137499999997</c:v>
                </c:pt>
                <c:pt idx="1639">
                  <c:v>41406.138194444444</c:v>
                </c:pt>
                <c:pt idx="1640">
                  <c:v>41406.138888888891</c:v>
                </c:pt>
                <c:pt idx="1641">
                  <c:v>41406.13958333333</c:v>
                </c:pt>
                <c:pt idx="1642">
                  <c:v>41406.140277777777</c:v>
                </c:pt>
                <c:pt idx="1643">
                  <c:v>41406.140972222223</c:v>
                </c:pt>
                <c:pt idx="1644">
                  <c:v>41406.14166666667</c:v>
                </c:pt>
                <c:pt idx="1645">
                  <c:v>41406.142361111109</c:v>
                </c:pt>
                <c:pt idx="1646">
                  <c:v>41406.143055555556</c:v>
                </c:pt>
                <c:pt idx="1647">
                  <c:v>41406.143750000003</c:v>
                </c:pt>
                <c:pt idx="1648">
                  <c:v>41406.144444444442</c:v>
                </c:pt>
                <c:pt idx="1649">
                  <c:v>41406.145138888889</c:v>
                </c:pt>
                <c:pt idx="1650">
                  <c:v>41406.145833333336</c:v>
                </c:pt>
                <c:pt idx="1651">
                  <c:v>41406.146527777775</c:v>
                </c:pt>
                <c:pt idx="1652">
                  <c:v>41406.147222222222</c:v>
                </c:pt>
                <c:pt idx="1653">
                  <c:v>41406.147916666669</c:v>
                </c:pt>
                <c:pt idx="1654">
                  <c:v>41406.148611111108</c:v>
                </c:pt>
                <c:pt idx="1655">
                  <c:v>41406.149305555555</c:v>
                </c:pt>
                <c:pt idx="1656">
                  <c:v>41406.15</c:v>
                </c:pt>
                <c:pt idx="1657">
                  <c:v>41406.150694444441</c:v>
                </c:pt>
                <c:pt idx="1658">
                  <c:v>41406.151388888888</c:v>
                </c:pt>
                <c:pt idx="1659">
                  <c:v>41406.152083333334</c:v>
                </c:pt>
                <c:pt idx="1660">
                  <c:v>41406.152777777781</c:v>
                </c:pt>
                <c:pt idx="1661">
                  <c:v>41406.15347222222</c:v>
                </c:pt>
                <c:pt idx="1662">
                  <c:v>41406.154166666667</c:v>
                </c:pt>
                <c:pt idx="1663">
                  <c:v>41406.154861111114</c:v>
                </c:pt>
                <c:pt idx="1664">
                  <c:v>41406.155555555553</c:v>
                </c:pt>
                <c:pt idx="1665">
                  <c:v>41406.15625</c:v>
                </c:pt>
                <c:pt idx="1666">
                  <c:v>41406.156944444447</c:v>
                </c:pt>
                <c:pt idx="1667">
                  <c:v>41406.157638888886</c:v>
                </c:pt>
                <c:pt idx="1668">
                  <c:v>41406.158333333333</c:v>
                </c:pt>
                <c:pt idx="1669">
                  <c:v>41406.15902777778</c:v>
                </c:pt>
                <c:pt idx="1670">
                  <c:v>41406.159722222219</c:v>
                </c:pt>
                <c:pt idx="1671">
                  <c:v>41406.160416666666</c:v>
                </c:pt>
                <c:pt idx="1672">
                  <c:v>41406.161111111112</c:v>
                </c:pt>
                <c:pt idx="1673">
                  <c:v>41406.161805555559</c:v>
                </c:pt>
                <c:pt idx="1674">
                  <c:v>41406.162499999999</c:v>
                </c:pt>
                <c:pt idx="1675">
                  <c:v>41406.163194444445</c:v>
                </c:pt>
                <c:pt idx="1676">
                  <c:v>41406.163888888892</c:v>
                </c:pt>
                <c:pt idx="1677">
                  <c:v>41406.164583333331</c:v>
                </c:pt>
                <c:pt idx="1678">
                  <c:v>41406.165277777778</c:v>
                </c:pt>
                <c:pt idx="1679">
                  <c:v>41406.165972222225</c:v>
                </c:pt>
                <c:pt idx="1680">
                  <c:v>41406.166666666664</c:v>
                </c:pt>
                <c:pt idx="1681">
                  <c:v>41406.167361111111</c:v>
                </c:pt>
                <c:pt idx="1682">
                  <c:v>41406.168055555558</c:v>
                </c:pt>
                <c:pt idx="1683">
                  <c:v>41406.168749999997</c:v>
                </c:pt>
                <c:pt idx="1684">
                  <c:v>41406.169444444444</c:v>
                </c:pt>
                <c:pt idx="1685">
                  <c:v>41406.170138888891</c:v>
                </c:pt>
                <c:pt idx="1686">
                  <c:v>41406.17083333333</c:v>
                </c:pt>
                <c:pt idx="1687">
                  <c:v>41406.171527777777</c:v>
                </c:pt>
                <c:pt idx="1688">
                  <c:v>41406.172222222223</c:v>
                </c:pt>
                <c:pt idx="1689">
                  <c:v>41406.17291666667</c:v>
                </c:pt>
                <c:pt idx="1690">
                  <c:v>41406.173611111109</c:v>
                </c:pt>
                <c:pt idx="1691">
                  <c:v>41406.174305555556</c:v>
                </c:pt>
                <c:pt idx="1692">
                  <c:v>41406.175000000003</c:v>
                </c:pt>
                <c:pt idx="1693">
                  <c:v>41406.175694444442</c:v>
                </c:pt>
                <c:pt idx="1694">
                  <c:v>41406.176388888889</c:v>
                </c:pt>
                <c:pt idx="1695">
                  <c:v>41406.177083333336</c:v>
                </c:pt>
                <c:pt idx="1696">
                  <c:v>41406.177777777775</c:v>
                </c:pt>
                <c:pt idx="1697">
                  <c:v>41406.178472222222</c:v>
                </c:pt>
                <c:pt idx="1698">
                  <c:v>41406.179166666669</c:v>
                </c:pt>
                <c:pt idx="1699">
                  <c:v>41406.179861111108</c:v>
                </c:pt>
                <c:pt idx="1700">
                  <c:v>41406.180555555555</c:v>
                </c:pt>
                <c:pt idx="1701">
                  <c:v>41406.181250000001</c:v>
                </c:pt>
                <c:pt idx="1702">
                  <c:v>41406.181944444441</c:v>
                </c:pt>
                <c:pt idx="1703">
                  <c:v>41406.182638888888</c:v>
                </c:pt>
                <c:pt idx="1704">
                  <c:v>41406.183333333334</c:v>
                </c:pt>
                <c:pt idx="1705">
                  <c:v>41406.184027777781</c:v>
                </c:pt>
                <c:pt idx="1706">
                  <c:v>41406.18472222222</c:v>
                </c:pt>
                <c:pt idx="1707">
                  <c:v>41406.185416666667</c:v>
                </c:pt>
                <c:pt idx="1708">
                  <c:v>41406.186111111114</c:v>
                </c:pt>
                <c:pt idx="1709">
                  <c:v>41406.186805555553</c:v>
                </c:pt>
                <c:pt idx="1710">
                  <c:v>41406.1875</c:v>
                </c:pt>
                <c:pt idx="1711">
                  <c:v>41406.188194444447</c:v>
                </c:pt>
                <c:pt idx="1712">
                  <c:v>41406.188888888886</c:v>
                </c:pt>
                <c:pt idx="1713">
                  <c:v>41406.189583333333</c:v>
                </c:pt>
                <c:pt idx="1714">
                  <c:v>41406.19027777778</c:v>
                </c:pt>
                <c:pt idx="1715">
                  <c:v>41406.190972222219</c:v>
                </c:pt>
                <c:pt idx="1716">
                  <c:v>41406.191666666666</c:v>
                </c:pt>
                <c:pt idx="1717">
                  <c:v>41406.192361111112</c:v>
                </c:pt>
                <c:pt idx="1718">
                  <c:v>41406.193055555559</c:v>
                </c:pt>
                <c:pt idx="1719">
                  <c:v>41406.193749999999</c:v>
                </c:pt>
                <c:pt idx="1720">
                  <c:v>41406.194444444445</c:v>
                </c:pt>
                <c:pt idx="1721">
                  <c:v>41406.195138888892</c:v>
                </c:pt>
                <c:pt idx="1722">
                  <c:v>41406.195833333331</c:v>
                </c:pt>
                <c:pt idx="1723">
                  <c:v>41406.196527777778</c:v>
                </c:pt>
                <c:pt idx="1724">
                  <c:v>41406.197222222225</c:v>
                </c:pt>
                <c:pt idx="1725">
                  <c:v>41406.197916666664</c:v>
                </c:pt>
                <c:pt idx="1726">
                  <c:v>41406.198611111111</c:v>
                </c:pt>
                <c:pt idx="1727">
                  <c:v>41406.199305555558</c:v>
                </c:pt>
                <c:pt idx="1728">
                  <c:v>41406.199999999997</c:v>
                </c:pt>
                <c:pt idx="1729">
                  <c:v>41406.200694444444</c:v>
                </c:pt>
                <c:pt idx="1730">
                  <c:v>41406.201388888891</c:v>
                </c:pt>
                <c:pt idx="1731">
                  <c:v>41406.20208333333</c:v>
                </c:pt>
                <c:pt idx="1732">
                  <c:v>41406.202777777777</c:v>
                </c:pt>
                <c:pt idx="1733">
                  <c:v>41406.203472222223</c:v>
                </c:pt>
                <c:pt idx="1734">
                  <c:v>41406.20416666667</c:v>
                </c:pt>
                <c:pt idx="1735">
                  <c:v>41406.204861111109</c:v>
                </c:pt>
                <c:pt idx="1736">
                  <c:v>41406.205555555556</c:v>
                </c:pt>
                <c:pt idx="1737">
                  <c:v>41406.206250000003</c:v>
                </c:pt>
                <c:pt idx="1738">
                  <c:v>41406.206944444442</c:v>
                </c:pt>
                <c:pt idx="1739">
                  <c:v>41406.207638888889</c:v>
                </c:pt>
                <c:pt idx="1740">
                  <c:v>41406.208333333336</c:v>
                </c:pt>
                <c:pt idx="1741">
                  <c:v>41406.209027777775</c:v>
                </c:pt>
                <c:pt idx="1742">
                  <c:v>41406.209722222222</c:v>
                </c:pt>
                <c:pt idx="1743">
                  <c:v>41406.210416666669</c:v>
                </c:pt>
                <c:pt idx="1744">
                  <c:v>41406.211111111108</c:v>
                </c:pt>
                <c:pt idx="1745">
                  <c:v>41406.211805555555</c:v>
                </c:pt>
                <c:pt idx="1746">
                  <c:v>41406.212500000001</c:v>
                </c:pt>
                <c:pt idx="1747">
                  <c:v>41406.213194444441</c:v>
                </c:pt>
                <c:pt idx="1748">
                  <c:v>41406.213888888888</c:v>
                </c:pt>
                <c:pt idx="1749">
                  <c:v>41406.214583333334</c:v>
                </c:pt>
                <c:pt idx="1750">
                  <c:v>41406.215277777781</c:v>
                </c:pt>
                <c:pt idx="1751">
                  <c:v>41406.21597222222</c:v>
                </c:pt>
                <c:pt idx="1752">
                  <c:v>41406.216666666667</c:v>
                </c:pt>
                <c:pt idx="1753">
                  <c:v>41406.217361111114</c:v>
                </c:pt>
                <c:pt idx="1754">
                  <c:v>41406.218055555553</c:v>
                </c:pt>
                <c:pt idx="1755">
                  <c:v>41406.21875</c:v>
                </c:pt>
                <c:pt idx="1756">
                  <c:v>41406.219444444447</c:v>
                </c:pt>
                <c:pt idx="1757">
                  <c:v>41406.220138888886</c:v>
                </c:pt>
                <c:pt idx="1758">
                  <c:v>41406.220833333333</c:v>
                </c:pt>
                <c:pt idx="1759">
                  <c:v>41406.22152777778</c:v>
                </c:pt>
                <c:pt idx="1760">
                  <c:v>41406.222222222219</c:v>
                </c:pt>
                <c:pt idx="1761">
                  <c:v>41406.222916666666</c:v>
                </c:pt>
                <c:pt idx="1762">
                  <c:v>41406.223611111112</c:v>
                </c:pt>
                <c:pt idx="1763">
                  <c:v>41406.224305555559</c:v>
                </c:pt>
                <c:pt idx="1764">
                  <c:v>41406.224999999999</c:v>
                </c:pt>
                <c:pt idx="1765">
                  <c:v>41406.225694444445</c:v>
                </c:pt>
                <c:pt idx="1766">
                  <c:v>41406.226388888892</c:v>
                </c:pt>
                <c:pt idx="1767">
                  <c:v>41406.227083333331</c:v>
                </c:pt>
                <c:pt idx="1768">
                  <c:v>41406.227777777778</c:v>
                </c:pt>
                <c:pt idx="1769">
                  <c:v>41406.228472222225</c:v>
                </c:pt>
                <c:pt idx="1770">
                  <c:v>41406.229166666664</c:v>
                </c:pt>
                <c:pt idx="1771">
                  <c:v>41406.229861111111</c:v>
                </c:pt>
                <c:pt idx="1772">
                  <c:v>41406.230555555558</c:v>
                </c:pt>
                <c:pt idx="1773">
                  <c:v>41406.231249999997</c:v>
                </c:pt>
                <c:pt idx="1774">
                  <c:v>41406.231944444444</c:v>
                </c:pt>
                <c:pt idx="1775">
                  <c:v>41406.232638888891</c:v>
                </c:pt>
                <c:pt idx="1776">
                  <c:v>41406.23333333333</c:v>
                </c:pt>
                <c:pt idx="1777">
                  <c:v>41406.234027777777</c:v>
                </c:pt>
                <c:pt idx="1778">
                  <c:v>41406.234722222223</c:v>
                </c:pt>
                <c:pt idx="1779">
                  <c:v>41406.23541666667</c:v>
                </c:pt>
                <c:pt idx="1780">
                  <c:v>41406.236111111109</c:v>
                </c:pt>
                <c:pt idx="1781">
                  <c:v>41406.236805555556</c:v>
                </c:pt>
                <c:pt idx="1782">
                  <c:v>41406.237500000003</c:v>
                </c:pt>
                <c:pt idx="1783">
                  <c:v>41406.238194444442</c:v>
                </c:pt>
                <c:pt idx="1784">
                  <c:v>41406.238888888889</c:v>
                </c:pt>
                <c:pt idx="1785">
                  <c:v>41406.239583333336</c:v>
                </c:pt>
                <c:pt idx="1786">
                  <c:v>41406.240277777775</c:v>
                </c:pt>
                <c:pt idx="1787">
                  <c:v>41406.240972222222</c:v>
                </c:pt>
                <c:pt idx="1788">
                  <c:v>41406.241666666669</c:v>
                </c:pt>
                <c:pt idx="1789">
                  <c:v>41406.242361111108</c:v>
                </c:pt>
                <c:pt idx="1790">
                  <c:v>41406.243055555555</c:v>
                </c:pt>
                <c:pt idx="1791">
                  <c:v>41406.243750000001</c:v>
                </c:pt>
                <c:pt idx="1792">
                  <c:v>41406.244444444441</c:v>
                </c:pt>
                <c:pt idx="1793">
                  <c:v>41406.245138888888</c:v>
                </c:pt>
                <c:pt idx="1794">
                  <c:v>41406.245833333334</c:v>
                </c:pt>
                <c:pt idx="1795">
                  <c:v>41406.246527777781</c:v>
                </c:pt>
                <c:pt idx="1796">
                  <c:v>41406.24722222222</c:v>
                </c:pt>
                <c:pt idx="1797">
                  <c:v>41406.247916666667</c:v>
                </c:pt>
                <c:pt idx="1798">
                  <c:v>41406.248611111114</c:v>
                </c:pt>
                <c:pt idx="1799">
                  <c:v>41406.249305555553</c:v>
                </c:pt>
                <c:pt idx="1800">
                  <c:v>41406.25</c:v>
                </c:pt>
                <c:pt idx="1801">
                  <c:v>41406.250694444447</c:v>
                </c:pt>
                <c:pt idx="1802">
                  <c:v>41406.251388888886</c:v>
                </c:pt>
                <c:pt idx="1803">
                  <c:v>41406.252083333333</c:v>
                </c:pt>
                <c:pt idx="1804">
                  <c:v>41406.25277777778</c:v>
                </c:pt>
                <c:pt idx="1805">
                  <c:v>41406.253472222219</c:v>
                </c:pt>
                <c:pt idx="1806">
                  <c:v>41406.254166666666</c:v>
                </c:pt>
                <c:pt idx="1807">
                  <c:v>41406.254861111112</c:v>
                </c:pt>
                <c:pt idx="1808">
                  <c:v>41406.255555555559</c:v>
                </c:pt>
                <c:pt idx="1809">
                  <c:v>41406.256249999999</c:v>
                </c:pt>
                <c:pt idx="1810">
                  <c:v>41406.256944444445</c:v>
                </c:pt>
                <c:pt idx="1811">
                  <c:v>41406.257638888892</c:v>
                </c:pt>
                <c:pt idx="1812">
                  <c:v>41406.258333333331</c:v>
                </c:pt>
                <c:pt idx="1813">
                  <c:v>41406.259027777778</c:v>
                </c:pt>
                <c:pt idx="1814">
                  <c:v>41406.259722222225</c:v>
                </c:pt>
                <c:pt idx="1815">
                  <c:v>41406.260416666664</c:v>
                </c:pt>
                <c:pt idx="1816">
                  <c:v>41406.261111111111</c:v>
                </c:pt>
                <c:pt idx="1817">
                  <c:v>41406.261805555558</c:v>
                </c:pt>
                <c:pt idx="1818">
                  <c:v>41406.262499999997</c:v>
                </c:pt>
                <c:pt idx="1819">
                  <c:v>41406.263194444444</c:v>
                </c:pt>
                <c:pt idx="1820">
                  <c:v>41406.263888888891</c:v>
                </c:pt>
                <c:pt idx="1821">
                  <c:v>41406.26458333333</c:v>
                </c:pt>
                <c:pt idx="1822">
                  <c:v>41406.265277777777</c:v>
                </c:pt>
                <c:pt idx="1823">
                  <c:v>41406.265972222223</c:v>
                </c:pt>
                <c:pt idx="1824">
                  <c:v>41406.26666666667</c:v>
                </c:pt>
                <c:pt idx="1825">
                  <c:v>41406.267361111109</c:v>
                </c:pt>
                <c:pt idx="1826">
                  <c:v>41406.268055555556</c:v>
                </c:pt>
                <c:pt idx="1827">
                  <c:v>41406.268750000003</c:v>
                </c:pt>
                <c:pt idx="1828">
                  <c:v>41406.269444444442</c:v>
                </c:pt>
                <c:pt idx="1829">
                  <c:v>41406.270138888889</c:v>
                </c:pt>
                <c:pt idx="1830">
                  <c:v>41406.270833333336</c:v>
                </c:pt>
                <c:pt idx="1831">
                  <c:v>41406.271527777775</c:v>
                </c:pt>
                <c:pt idx="1832">
                  <c:v>41406.272222222222</c:v>
                </c:pt>
                <c:pt idx="1833">
                  <c:v>41406.272916666669</c:v>
                </c:pt>
                <c:pt idx="1834">
                  <c:v>41406.273611111108</c:v>
                </c:pt>
                <c:pt idx="1835">
                  <c:v>41406.274305555555</c:v>
                </c:pt>
                <c:pt idx="1836">
                  <c:v>41406.275000000001</c:v>
                </c:pt>
                <c:pt idx="1837">
                  <c:v>41406.275694444441</c:v>
                </c:pt>
                <c:pt idx="1838">
                  <c:v>41406.276388888888</c:v>
                </c:pt>
                <c:pt idx="1839">
                  <c:v>41406.277083333334</c:v>
                </c:pt>
                <c:pt idx="1840">
                  <c:v>41406.277777777781</c:v>
                </c:pt>
                <c:pt idx="1841">
                  <c:v>41406.27847222222</c:v>
                </c:pt>
                <c:pt idx="1842">
                  <c:v>41406.279166666667</c:v>
                </c:pt>
                <c:pt idx="1843">
                  <c:v>41406.279861111114</c:v>
                </c:pt>
                <c:pt idx="1844">
                  <c:v>41406.280555555553</c:v>
                </c:pt>
                <c:pt idx="1845">
                  <c:v>41406.28125</c:v>
                </c:pt>
                <c:pt idx="1846">
                  <c:v>41406.281944444447</c:v>
                </c:pt>
                <c:pt idx="1847">
                  <c:v>41406.282638888886</c:v>
                </c:pt>
                <c:pt idx="1848">
                  <c:v>41406.283333333333</c:v>
                </c:pt>
                <c:pt idx="1849">
                  <c:v>41406.28402777778</c:v>
                </c:pt>
                <c:pt idx="1850">
                  <c:v>41406.284722222219</c:v>
                </c:pt>
                <c:pt idx="1851">
                  <c:v>41406.285416666666</c:v>
                </c:pt>
                <c:pt idx="1852">
                  <c:v>41406.286111111112</c:v>
                </c:pt>
                <c:pt idx="1853">
                  <c:v>41406.286805555559</c:v>
                </c:pt>
                <c:pt idx="1854">
                  <c:v>41406.287499999999</c:v>
                </c:pt>
                <c:pt idx="1855">
                  <c:v>41406.288194444445</c:v>
                </c:pt>
                <c:pt idx="1856">
                  <c:v>41406.288888888892</c:v>
                </c:pt>
                <c:pt idx="1857">
                  <c:v>41406.289583333331</c:v>
                </c:pt>
                <c:pt idx="1858">
                  <c:v>41406.290277777778</c:v>
                </c:pt>
                <c:pt idx="1859">
                  <c:v>41406.290972222225</c:v>
                </c:pt>
                <c:pt idx="1860">
                  <c:v>41406.291666666664</c:v>
                </c:pt>
                <c:pt idx="1861">
                  <c:v>41406.292361111111</c:v>
                </c:pt>
                <c:pt idx="1862">
                  <c:v>41406.293055555558</c:v>
                </c:pt>
                <c:pt idx="1863">
                  <c:v>41406.293749999997</c:v>
                </c:pt>
                <c:pt idx="1864">
                  <c:v>41406.294444444444</c:v>
                </c:pt>
                <c:pt idx="1865">
                  <c:v>41406.295138888891</c:v>
                </c:pt>
                <c:pt idx="1866">
                  <c:v>41406.29583333333</c:v>
                </c:pt>
                <c:pt idx="1867">
                  <c:v>41406.296527777777</c:v>
                </c:pt>
                <c:pt idx="1868">
                  <c:v>41406.297222222223</c:v>
                </c:pt>
                <c:pt idx="1869">
                  <c:v>41406.29791666667</c:v>
                </c:pt>
                <c:pt idx="1870">
                  <c:v>41406.298611111109</c:v>
                </c:pt>
                <c:pt idx="1871">
                  <c:v>41406.299305555556</c:v>
                </c:pt>
                <c:pt idx="1872">
                  <c:v>41406.300000000003</c:v>
                </c:pt>
                <c:pt idx="1873">
                  <c:v>41406.300694444442</c:v>
                </c:pt>
                <c:pt idx="1874">
                  <c:v>41406.301388888889</c:v>
                </c:pt>
                <c:pt idx="1875">
                  <c:v>41406.302083333336</c:v>
                </c:pt>
                <c:pt idx="1876">
                  <c:v>41406.302777777775</c:v>
                </c:pt>
                <c:pt idx="1877">
                  <c:v>41406.303472222222</c:v>
                </c:pt>
                <c:pt idx="1878">
                  <c:v>41406.304166666669</c:v>
                </c:pt>
                <c:pt idx="1879">
                  <c:v>41406.304861111108</c:v>
                </c:pt>
                <c:pt idx="1880">
                  <c:v>41406.305555555555</c:v>
                </c:pt>
                <c:pt idx="1881">
                  <c:v>41406.306250000001</c:v>
                </c:pt>
                <c:pt idx="1882">
                  <c:v>41406.306944444441</c:v>
                </c:pt>
                <c:pt idx="1883">
                  <c:v>41406.307638888888</c:v>
                </c:pt>
                <c:pt idx="1884">
                  <c:v>41406.308333333334</c:v>
                </c:pt>
                <c:pt idx="1885">
                  <c:v>41406.309027777781</c:v>
                </c:pt>
                <c:pt idx="1886">
                  <c:v>41406.30972222222</c:v>
                </c:pt>
                <c:pt idx="1887">
                  <c:v>41406.310416666667</c:v>
                </c:pt>
                <c:pt idx="1888">
                  <c:v>41406.311111111114</c:v>
                </c:pt>
                <c:pt idx="1889">
                  <c:v>41406.311805555553</c:v>
                </c:pt>
                <c:pt idx="1890">
                  <c:v>41406.3125</c:v>
                </c:pt>
                <c:pt idx="1891">
                  <c:v>41406.313194444447</c:v>
                </c:pt>
                <c:pt idx="1892">
                  <c:v>41406.313888888886</c:v>
                </c:pt>
                <c:pt idx="1893">
                  <c:v>41406.314583333333</c:v>
                </c:pt>
                <c:pt idx="1894">
                  <c:v>41406.31527777778</c:v>
                </c:pt>
                <c:pt idx="1895">
                  <c:v>41406.315972222219</c:v>
                </c:pt>
                <c:pt idx="1896">
                  <c:v>41406.316666666666</c:v>
                </c:pt>
                <c:pt idx="1897">
                  <c:v>41406.317361111112</c:v>
                </c:pt>
                <c:pt idx="1898">
                  <c:v>41406.318055555559</c:v>
                </c:pt>
                <c:pt idx="1899">
                  <c:v>41406.318749999999</c:v>
                </c:pt>
                <c:pt idx="1900">
                  <c:v>41406.319444444445</c:v>
                </c:pt>
                <c:pt idx="1901">
                  <c:v>41406.320138888892</c:v>
                </c:pt>
                <c:pt idx="1902">
                  <c:v>41406.320833333331</c:v>
                </c:pt>
                <c:pt idx="1903">
                  <c:v>41406.321527777778</c:v>
                </c:pt>
                <c:pt idx="1904">
                  <c:v>41406.322222222225</c:v>
                </c:pt>
                <c:pt idx="1905">
                  <c:v>41406.322916666664</c:v>
                </c:pt>
                <c:pt idx="1906">
                  <c:v>41406.323611111111</c:v>
                </c:pt>
                <c:pt idx="1907">
                  <c:v>41406.324305555558</c:v>
                </c:pt>
                <c:pt idx="1908">
                  <c:v>41406.324999999997</c:v>
                </c:pt>
                <c:pt idx="1909">
                  <c:v>41406.325694444444</c:v>
                </c:pt>
                <c:pt idx="1910">
                  <c:v>41406.326388888891</c:v>
                </c:pt>
                <c:pt idx="1911">
                  <c:v>41406.32708333333</c:v>
                </c:pt>
                <c:pt idx="1912">
                  <c:v>41406.327777777777</c:v>
                </c:pt>
                <c:pt idx="1913">
                  <c:v>41406.328472222223</c:v>
                </c:pt>
                <c:pt idx="1914">
                  <c:v>41406.32916666667</c:v>
                </c:pt>
                <c:pt idx="1915">
                  <c:v>41406.329861111109</c:v>
                </c:pt>
                <c:pt idx="1916">
                  <c:v>41406.330555555556</c:v>
                </c:pt>
                <c:pt idx="1917">
                  <c:v>41406.331250000003</c:v>
                </c:pt>
                <c:pt idx="1918">
                  <c:v>41406.331944444442</c:v>
                </c:pt>
                <c:pt idx="1919">
                  <c:v>41406.332638888889</c:v>
                </c:pt>
                <c:pt idx="1920">
                  <c:v>41406.333333333336</c:v>
                </c:pt>
                <c:pt idx="1921">
                  <c:v>41406.334027777775</c:v>
                </c:pt>
                <c:pt idx="1922">
                  <c:v>41406.334722222222</c:v>
                </c:pt>
                <c:pt idx="1923">
                  <c:v>41406.335416666669</c:v>
                </c:pt>
                <c:pt idx="1924">
                  <c:v>41406.336111111108</c:v>
                </c:pt>
                <c:pt idx="1925">
                  <c:v>41406.336805555555</c:v>
                </c:pt>
                <c:pt idx="1926">
                  <c:v>41406.337500000001</c:v>
                </c:pt>
                <c:pt idx="1927">
                  <c:v>41406.338194444441</c:v>
                </c:pt>
                <c:pt idx="1928">
                  <c:v>41406.338888888888</c:v>
                </c:pt>
                <c:pt idx="1929">
                  <c:v>41406.339583333334</c:v>
                </c:pt>
                <c:pt idx="1930">
                  <c:v>41406.340277777781</c:v>
                </c:pt>
                <c:pt idx="1931">
                  <c:v>41406.34097222222</c:v>
                </c:pt>
                <c:pt idx="1932">
                  <c:v>41406.341666666667</c:v>
                </c:pt>
                <c:pt idx="1933">
                  <c:v>41406.342361111114</c:v>
                </c:pt>
                <c:pt idx="1934">
                  <c:v>41406.343055555553</c:v>
                </c:pt>
                <c:pt idx="1935">
                  <c:v>41406.34375</c:v>
                </c:pt>
                <c:pt idx="1936">
                  <c:v>41406.344444444447</c:v>
                </c:pt>
                <c:pt idx="1937">
                  <c:v>41406.345138888886</c:v>
                </c:pt>
                <c:pt idx="1938">
                  <c:v>41406.345833333333</c:v>
                </c:pt>
                <c:pt idx="1939">
                  <c:v>41406.34652777778</c:v>
                </c:pt>
                <c:pt idx="1940">
                  <c:v>41406.347222222219</c:v>
                </c:pt>
                <c:pt idx="1941">
                  <c:v>41406.347916666666</c:v>
                </c:pt>
                <c:pt idx="1942">
                  <c:v>41406.348611111112</c:v>
                </c:pt>
                <c:pt idx="1943">
                  <c:v>41406.349305555559</c:v>
                </c:pt>
                <c:pt idx="1944">
                  <c:v>41406.35</c:v>
                </c:pt>
                <c:pt idx="1945">
                  <c:v>41406.350694444445</c:v>
                </c:pt>
                <c:pt idx="1946">
                  <c:v>41406.351388888892</c:v>
                </c:pt>
                <c:pt idx="1947">
                  <c:v>41406.352083333331</c:v>
                </c:pt>
                <c:pt idx="1948">
                  <c:v>41406.352777777778</c:v>
                </c:pt>
                <c:pt idx="1949">
                  <c:v>41406.353472222225</c:v>
                </c:pt>
                <c:pt idx="1950">
                  <c:v>41406.354166666664</c:v>
                </c:pt>
                <c:pt idx="1951">
                  <c:v>41406.354861111111</c:v>
                </c:pt>
                <c:pt idx="1952">
                  <c:v>41406.355555555558</c:v>
                </c:pt>
                <c:pt idx="1953">
                  <c:v>41406.356249999997</c:v>
                </c:pt>
                <c:pt idx="1954">
                  <c:v>41406.356944444444</c:v>
                </c:pt>
                <c:pt idx="1955">
                  <c:v>41406.357638888891</c:v>
                </c:pt>
                <c:pt idx="1956">
                  <c:v>41406.35833333333</c:v>
                </c:pt>
                <c:pt idx="1957">
                  <c:v>41406.359027777777</c:v>
                </c:pt>
                <c:pt idx="1958">
                  <c:v>41406.359722222223</c:v>
                </c:pt>
                <c:pt idx="1959">
                  <c:v>41406.36041666667</c:v>
                </c:pt>
                <c:pt idx="1960">
                  <c:v>41406.361111111109</c:v>
                </c:pt>
                <c:pt idx="1961">
                  <c:v>41406.361805555556</c:v>
                </c:pt>
                <c:pt idx="1962">
                  <c:v>41406.362500000003</c:v>
                </c:pt>
                <c:pt idx="1963">
                  <c:v>41406.363194444442</c:v>
                </c:pt>
                <c:pt idx="1964">
                  <c:v>41406.363888888889</c:v>
                </c:pt>
                <c:pt idx="1965">
                  <c:v>41406.364583333336</c:v>
                </c:pt>
                <c:pt idx="1966">
                  <c:v>41406.365277777775</c:v>
                </c:pt>
                <c:pt idx="1967">
                  <c:v>41406.365972222222</c:v>
                </c:pt>
                <c:pt idx="1968">
                  <c:v>41406.366666666669</c:v>
                </c:pt>
                <c:pt idx="1969">
                  <c:v>41406.367361111108</c:v>
                </c:pt>
                <c:pt idx="1970">
                  <c:v>41406.368055555555</c:v>
                </c:pt>
                <c:pt idx="1971">
                  <c:v>41406.368750000001</c:v>
                </c:pt>
                <c:pt idx="1972">
                  <c:v>41406.369444444441</c:v>
                </c:pt>
                <c:pt idx="1973">
                  <c:v>41406.370138888888</c:v>
                </c:pt>
                <c:pt idx="1974">
                  <c:v>41406.370833333334</c:v>
                </c:pt>
                <c:pt idx="1975">
                  <c:v>41406.371527777781</c:v>
                </c:pt>
                <c:pt idx="1976">
                  <c:v>41406.37222222222</c:v>
                </c:pt>
                <c:pt idx="1977">
                  <c:v>41406.372916666667</c:v>
                </c:pt>
                <c:pt idx="1978">
                  <c:v>41406.373611111114</c:v>
                </c:pt>
                <c:pt idx="1979">
                  <c:v>41406.374305555553</c:v>
                </c:pt>
                <c:pt idx="1980">
                  <c:v>41406.375</c:v>
                </c:pt>
                <c:pt idx="1981">
                  <c:v>41406.375694444447</c:v>
                </c:pt>
                <c:pt idx="1982">
                  <c:v>41406.376388888886</c:v>
                </c:pt>
                <c:pt idx="1983">
                  <c:v>41406.377083333333</c:v>
                </c:pt>
                <c:pt idx="1984">
                  <c:v>41406.37777777778</c:v>
                </c:pt>
                <c:pt idx="1985">
                  <c:v>41406.378472222219</c:v>
                </c:pt>
                <c:pt idx="1986">
                  <c:v>41406.379166666666</c:v>
                </c:pt>
                <c:pt idx="1987">
                  <c:v>41406.379861111112</c:v>
                </c:pt>
                <c:pt idx="1988">
                  <c:v>41406.380555555559</c:v>
                </c:pt>
                <c:pt idx="1989">
                  <c:v>41406.381249999999</c:v>
                </c:pt>
                <c:pt idx="1990">
                  <c:v>41406.381944444445</c:v>
                </c:pt>
                <c:pt idx="1991">
                  <c:v>41406.382638888892</c:v>
                </c:pt>
                <c:pt idx="1992">
                  <c:v>41406.383333333331</c:v>
                </c:pt>
                <c:pt idx="1993">
                  <c:v>41406.384027777778</c:v>
                </c:pt>
                <c:pt idx="1994">
                  <c:v>41406.384722222225</c:v>
                </c:pt>
                <c:pt idx="1995">
                  <c:v>41406.385416666664</c:v>
                </c:pt>
                <c:pt idx="1996">
                  <c:v>41406.386111111111</c:v>
                </c:pt>
                <c:pt idx="1997">
                  <c:v>41406.386805555558</c:v>
                </c:pt>
                <c:pt idx="1998">
                  <c:v>41406.387499999997</c:v>
                </c:pt>
                <c:pt idx="1999">
                  <c:v>41406.388194444444</c:v>
                </c:pt>
                <c:pt idx="2000">
                  <c:v>41406.388888888891</c:v>
                </c:pt>
                <c:pt idx="2001">
                  <c:v>41406.38958333333</c:v>
                </c:pt>
                <c:pt idx="2002">
                  <c:v>41406.390277777777</c:v>
                </c:pt>
                <c:pt idx="2003">
                  <c:v>41406.390972222223</c:v>
                </c:pt>
                <c:pt idx="2004">
                  <c:v>41406.39166666667</c:v>
                </c:pt>
                <c:pt idx="2005">
                  <c:v>41406.392361111109</c:v>
                </c:pt>
                <c:pt idx="2006">
                  <c:v>41406.393055555556</c:v>
                </c:pt>
                <c:pt idx="2007">
                  <c:v>41406.393750000003</c:v>
                </c:pt>
                <c:pt idx="2008">
                  <c:v>41406.394444444442</c:v>
                </c:pt>
                <c:pt idx="2009">
                  <c:v>41406.395138888889</c:v>
                </c:pt>
                <c:pt idx="2010">
                  <c:v>41406.395833333336</c:v>
                </c:pt>
                <c:pt idx="2011">
                  <c:v>41406.396527777775</c:v>
                </c:pt>
                <c:pt idx="2012">
                  <c:v>41406.397222222222</c:v>
                </c:pt>
                <c:pt idx="2013">
                  <c:v>41406.397916666669</c:v>
                </c:pt>
                <c:pt idx="2014">
                  <c:v>41406.398611111108</c:v>
                </c:pt>
                <c:pt idx="2015">
                  <c:v>41406.399305555555</c:v>
                </c:pt>
                <c:pt idx="2016">
                  <c:v>41406.400000000001</c:v>
                </c:pt>
                <c:pt idx="2017">
                  <c:v>41406.400694444441</c:v>
                </c:pt>
                <c:pt idx="2018">
                  <c:v>41406.401388888888</c:v>
                </c:pt>
                <c:pt idx="2019">
                  <c:v>41406.402083333334</c:v>
                </c:pt>
                <c:pt idx="2020">
                  <c:v>41406.402777777781</c:v>
                </c:pt>
                <c:pt idx="2021">
                  <c:v>41406.40347222222</c:v>
                </c:pt>
                <c:pt idx="2022">
                  <c:v>41406.404166666667</c:v>
                </c:pt>
                <c:pt idx="2023">
                  <c:v>41406.404861111114</c:v>
                </c:pt>
                <c:pt idx="2024">
                  <c:v>41406.405555555553</c:v>
                </c:pt>
                <c:pt idx="2025">
                  <c:v>41406.40625</c:v>
                </c:pt>
                <c:pt idx="2026">
                  <c:v>41406.406944444447</c:v>
                </c:pt>
                <c:pt idx="2027">
                  <c:v>41406.407638888886</c:v>
                </c:pt>
                <c:pt idx="2028">
                  <c:v>41406.408333333333</c:v>
                </c:pt>
                <c:pt idx="2029">
                  <c:v>41406.40902777778</c:v>
                </c:pt>
                <c:pt idx="2030">
                  <c:v>41406.409722222219</c:v>
                </c:pt>
                <c:pt idx="2031">
                  <c:v>41406.410416666666</c:v>
                </c:pt>
                <c:pt idx="2032">
                  <c:v>41406.411111111112</c:v>
                </c:pt>
                <c:pt idx="2033">
                  <c:v>41406.411805555559</c:v>
                </c:pt>
                <c:pt idx="2034">
                  <c:v>41406.412499999999</c:v>
                </c:pt>
                <c:pt idx="2035">
                  <c:v>41406.413194444445</c:v>
                </c:pt>
                <c:pt idx="2036">
                  <c:v>41406.413888888892</c:v>
                </c:pt>
                <c:pt idx="2037">
                  <c:v>41406.414583333331</c:v>
                </c:pt>
                <c:pt idx="2038">
                  <c:v>41406.415277777778</c:v>
                </c:pt>
                <c:pt idx="2039">
                  <c:v>41406.415972222225</c:v>
                </c:pt>
                <c:pt idx="2040">
                  <c:v>41406.416666666664</c:v>
                </c:pt>
                <c:pt idx="2041">
                  <c:v>41406.417361111111</c:v>
                </c:pt>
                <c:pt idx="2042">
                  <c:v>41406.418055555558</c:v>
                </c:pt>
                <c:pt idx="2043">
                  <c:v>41406.418749999997</c:v>
                </c:pt>
                <c:pt idx="2044">
                  <c:v>41406.419444444444</c:v>
                </c:pt>
                <c:pt idx="2045">
                  <c:v>41406.420138888891</c:v>
                </c:pt>
                <c:pt idx="2046">
                  <c:v>41406.42083333333</c:v>
                </c:pt>
                <c:pt idx="2047">
                  <c:v>41406.421527777777</c:v>
                </c:pt>
                <c:pt idx="2048">
                  <c:v>41406.422222222223</c:v>
                </c:pt>
                <c:pt idx="2049">
                  <c:v>41406.42291666667</c:v>
                </c:pt>
                <c:pt idx="2050">
                  <c:v>41406.423611111109</c:v>
                </c:pt>
                <c:pt idx="2051">
                  <c:v>41406.424305555556</c:v>
                </c:pt>
                <c:pt idx="2052">
                  <c:v>41406.425000000003</c:v>
                </c:pt>
                <c:pt idx="2053">
                  <c:v>41406.425694444442</c:v>
                </c:pt>
                <c:pt idx="2054">
                  <c:v>41406.426388888889</c:v>
                </c:pt>
                <c:pt idx="2055">
                  <c:v>41406.427083333336</c:v>
                </c:pt>
                <c:pt idx="2056">
                  <c:v>41406.427777777775</c:v>
                </c:pt>
                <c:pt idx="2057">
                  <c:v>41406.428472222222</c:v>
                </c:pt>
                <c:pt idx="2058">
                  <c:v>41406.429166666669</c:v>
                </c:pt>
                <c:pt idx="2059">
                  <c:v>41406.429861111108</c:v>
                </c:pt>
                <c:pt idx="2060">
                  <c:v>41406.430555555555</c:v>
                </c:pt>
                <c:pt idx="2061">
                  <c:v>41406.431250000001</c:v>
                </c:pt>
                <c:pt idx="2062">
                  <c:v>41406.431944444441</c:v>
                </c:pt>
                <c:pt idx="2063">
                  <c:v>41406.432638888888</c:v>
                </c:pt>
                <c:pt idx="2064">
                  <c:v>41406.433333333334</c:v>
                </c:pt>
                <c:pt idx="2065">
                  <c:v>41406.434027777781</c:v>
                </c:pt>
                <c:pt idx="2066">
                  <c:v>41406.43472222222</c:v>
                </c:pt>
                <c:pt idx="2067">
                  <c:v>41406.435416666667</c:v>
                </c:pt>
                <c:pt idx="2068">
                  <c:v>41406.436111111114</c:v>
                </c:pt>
                <c:pt idx="2069">
                  <c:v>41406.436805555553</c:v>
                </c:pt>
                <c:pt idx="2070">
                  <c:v>41406.4375</c:v>
                </c:pt>
                <c:pt idx="2071">
                  <c:v>41406.438194444447</c:v>
                </c:pt>
                <c:pt idx="2072">
                  <c:v>41406.438888888886</c:v>
                </c:pt>
                <c:pt idx="2073">
                  <c:v>41406.439583333333</c:v>
                </c:pt>
                <c:pt idx="2074">
                  <c:v>41406.44027777778</c:v>
                </c:pt>
                <c:pt idx="2075">
                  <c:v>41406.440972222219</c:v>
                </c:pt>
                <c:pt idx="2076">
                  <c:v>41406.441666666666</c:v>
                </c:pt>
                <c:pt idx="2077">
                  <c:v>41406.442361111112</c:v>
                </c:pt>
                <c:pt idx="2078">
                  <c:v>41406.443055555559</c:v>
                </c:pt>
                <c:pt idx="2079">
                  <c:v>41406.443749999999</c:v>
                </c:pt>
                <c:pt idx="2080">
                  <c:v>41406.444444444445</c:v>
                </c:pt>
                <c:pt idx="2081">
                  <c:v>41406.445138888892</c:v>
                </c:pt>
                <c:pt idx="2082">
                  <c:v>41406.445833333331</c:v>
                </c:pt>
                <c:pt idx="2083">
                  <c:v>41406.446527777778</c:v>
                </c:pt>
                <c:pt idx="2084">
                  <c:v>41406.447222222225</c:v>
                </c:pt>
                <c:pt idx="2085">
                  <c:v>41406.447916666664</c:v>
                </c:pt>
                <c:pt idx="2086">
                  <c:v>41406.448611111111</c:v>
                </c:pt>
                <c:pt idx="2087">
                  <c:v>41406.449305555558</c:v>
                </c:pt>
                <c:pt idx="2088">
                  <c:v>41406.449999999997</c:v>
                </c:pt>
                <c:pt idx="2089">
                  <c:v>41406.450694444444</c:v>
                </c:pt>
                <c:pt idx="2090">
                  <c:v>41406.451388888891</c:v>
                </c:pt>
                <c:pt idx="2091">
                  <c:v>41406.45208333333</c:v>
                </c:pt>
                <c:pt idx="2092">
                  <c:v>41406.452777777777</c:v>
                </c:pt>
                <c:pt idx="2093">
                  <c:v>41406.453472222223</c:v>
                </c:pt>
                <c:pt idx="2094">
                  <c:v>41406.45416666667</c:v>
                </c:pt>
                <c:pt idx="2095">
                  <c:v>41406.454861111109</c:v>
                </c:pt>
                <c:pt idx="2096">
                  <c:v>41406.455555555556</c:v>
                </c:pt>
                <c:pt idx="2097">
                  <c:v>41406.456250000003</c:v>
                </c:pt>
                <c:pt idx="2098">
                  <c:v>41406.456944444442</c:v>
                </c:pt>
                <c:pt idx="2099">
                  <c:v>41406.457638888889</c:v>
                </c:pt>
                <c:pt idx="2100">
                  <c:v>41406.458333333336</c:v>
                </c:pt>
                <c:pt idx="2101">
                  <c:v>41406.459027777775</c:v>
                </c:pt>
                <c:pt idx="2102">
                  <c:v>41406.459722222222</c:v>
                </c:pt>
                <c:pt idx="2103">
                  <c:v>41406.460416666669</c:v>
                </c:pt>
                <c:pt idx="2104">
                  <c:v>41406.461111111108</c:v>
                </c:pt>
                <c:pt idx="2105">
                  <c:v>41406.461805555555</c:v>
                </c:pt>
                <c:pt idx="2106">
                  <c:v>41406.462500000001</c:v>
                </c:pt>
                <c:pt idx="2107">
                  <c:v>41406.463194444441</c:v>
                </c:pt>
                <c:pt idx="2108">
                  <c:v>41406.463888888888</c:v>
                </c:pt>
                <c:pt idx="2109">
                  <c:v>41406.464583333334</c:v>
                </c:pt>
                <c:pt idx="2110">
                  <c:v>41406.465277777781</c:v>
                </c:pt>
                <c:pt idx="2111">
                  <c:v>41406.46597222222</c:v>
                </c:pt>
                <c:pt idx="2112">
                  <c:v>41406.466666666667</c:v>
                </c:pt>
                <c:pt idx="2113">
                  <c:v>41406.467361111114</c:v>
                </c:pt>
                <c:pt idx="2114">
                  <c:v>41406.468055555553</c:v>
                </c:pt>
                <c:pt idx="2115">
                  <c:v>41406.46875</c:v>
                </c:pt>
                <c:pt idx="2116">
                  <c:v>41406.469444444447</c:v>
                </c:pt>
                <c:pt idx="2117">
                  <c:v>41406.470138888886</c:v>
                </c:pt>
                <c:pt idx="2118">
                  <c:v>41406.470833333333</c:v>
                </c:pt>
                <c:pt idx="2119">
                  <c:v>41406.47152777778</c:v>
                </c:pt>
                <c:pt idx="2120">
                  <c:v>41406.472222222219</c:v>
                </c:pt>
                <c:pt idx="2121">
                  <c:v>41406.472916666666</c:v>
                </c:pt>
                <c:pt idx="2122">
                  <c:v>41406.473611111112</c:v>
                </c:pt>
                <c:pt idx="2123">
                  <c:v>41406.474305555559</c:v>
                </c:pt>
                <c:pt idx="2124">
                  <c:v>41406.474999999999</c:v>
                </c:pt>
                <c:pt idx="2125">
                  <c:v>41406.475694444445</c:v>
                </c:pt>
                <c:pt idx="2126">
                  <c:v>41406.476388888892</c:v>
                </c:pt>
                <c:pt idx="2127">
                  <c:v>41406.477083333331</c:v>
                </c:pt>
                <c:pt idx="2128">
                  <c:v>41406.477777777778</c:v>
                </c:pt>
                <c:pt idx="2129">
                  <c:v>41406.478472222225</c:v>
                </c:pt>
                <c:pt idx="2130">
                  <c:v>41406.479166666664</c:v>
                </c:pt>
                <c:pt idx="2131">
                  <c:v>41406.479861111111</c:v>
                </c:pt>
                <c:pt idx="2132">
                  <c:v>41406.480555555558</c:v>
                </c:pt>
                <c:pt idx="2133">
                  <c:v>41406.481249999997</c:v>
                </c:pt>
                <c:pt idx="2134">
                  <c:v>41406.481944444444</c:v>
                </c:pt>
                <c:pt idx="2135">
                  <c:v>41406.482638888891</c:v>
                </c:pt>
                <c:pt idx="2136">
                  <c:v>41406.48333333333</c:v>
                </c:pt>
                <c:pt idx="2137">
                  <c:v>41406.484027777777</c:v>
                </c:pt>
                <c:pt idx="2138">
                  <c:v>41406.484722222223</c:v>
                </c:pt>
                <c:pt idx="2139">
                  <c:v>41406.48541666667</c:v>
                </c:pt>
                <c:pt idx="2140">
                  <c:v>41406.486111111109</c:v>
                </c:pt>
                <c:pt idx="2141">
                  <c:v>41406.486805555556</c:v>
                </c:pt>
                <c:pt idx="2142">
                  <c:v>41406.487500000003</c:v>
                </c:pt>
                <c:pt idx="2143">
                  <c:v>41406.488194444442</c:v>
                </c:pt>
                <c:pt idx="2144">
                  <c:v>41406.488888888889</c:v>
                </c:pt>
                <c:pt idx="2145">
                  <c:v>41406.489583333336</c:v>
                </c:pt>
                <c:pt idx="2146">
                  <c:v>41406.490277777775</c:v>
                </c:pt>
                <c:pt idx="2147">
                  <c:v>41406.490972222222</c:v>
                </c:pt>
                <c:pt idx="2148">
                  <c:v>41406.491666666669</c:v>
                </c:pt>
                <c:pt idx="2149">
                  <c:v>41406.492361111108</c:v>
                </c:pt>
                <c:pt idx="2150">
                  <c:v>41406.493055555555</c:v>
                </c:pt>
                <c:pt idx="2151">
                  <c:v>41406.493750000001</c:v>
                </c:pt>
                <c:pt idx="2152">
                  <c:v>41406.494444444441</c:v>
                </c:pt>
                <c:pt idx="2153">
                  <c:v>41406.495138888888</c:v>
                </c:pt>
                <c:pt idx="2154">
                  <c:v>41406.495833333334</c:v>
                </c:pt>
                <c:pt idx="2155">
                  <c:v>41406.496527777781</c:v>
                </c:pt>
                <c:pt idx="2156">
                  <c:v>41406.49722222222</c:v>
                </c:pt>
                <c:pt idx="2157">
                  <c:v>41406.497916666667</c:v>
                </c:pt>
                <c:pt idx="2158">
                  <c:v>41406.498611111114</c:v>
                </c:pt>
                <c:pt idx="2159">
                  <c:v>41406.499305555553</c:v>
                </c:pt>
                <c:pt idx="2160">
                  <c:v>41406.5</c:v>
                </c:pt>
                <c:pt idx="2161">
                  <c:v>41406.500694444447</c:v>
                </c:pt>
                <c:pt idx="2162">
                  <c:v>41406.501388888886</c:v>
                </c:pt>
                <c:pt idx="2163">
                  <c:v>41406.502083333333</c:v>
                </c:pt>
                <c:pt idx="2164">
                  <c:v>41406.50277777778</c:v>
                </c:pt>
                <c:pt idx="2165">
                  <c:v>41406.503472222219</c:v>
                </c:pt>
                <c:pt idx="2166">
                  <c:v>41406.504166666666</c:v>
                </c:pt>
                <c:pt idx="2167">
                  <c:v>41406.504861111112</c:v>
                </c:pt>
                <c:pt idx="2168">
                  <c:v>41406.505555555559</c:v>
                </c:pt>
                <c:pt idx="2169">
                  <c:v>41406.506249999999</c:v>
                </c:pt>
                <c:pt idx="2170">
                  <c:v>41406.506944444445</c:v>
                </c:pt>
                <c:pt idx="2171">
                  <c:v>41406.507638888892</c:v>
                </c:pt>
                <c:pt idx="2172">
                  <c:v>41406.508333333331</c:v>
                </c:pt>
                <c:pt idx="2173">
                  <c:v>41406.509027777778</c:v>
                </c:pt>
                <c:pt idx="2174">
                  <c:v>41406.509722222225</c:v>
                </c:pt>
                <c:pt idx="2175">
                  <c:v>41406.510416666664</c:v>
                </c:pt>
                <c:pt idx="2176">
                  <c:v>41406.511111111111</c:v>
                </c:pt>
                <c:pt idx="2177">
                  <c:v>41406.511805555558</c:v>
                </c:pt>
                <c:pt idx="2178">
                  <c:v>41406.512499999997</c:v>
                </c:pt>
                <c:pt idx="2179">
                  <c:v>41406.513194444444</c:v>
                </c:pt>
                <c:pt idx="2180">
                  <c:v>41406.513888888891</c:v>
                </c:pt>
                <c:pt idx="2181">
                  <c:v>41406.51458333333</c:v>
                </c:pt>
                <c:pt idx="2182">
                  <c:v>41406.515277777777</c:v>
                </c:pt>
                <c:pt idx="2183">
                  <c:v>41406.515972222223</c:v>
                </c:pt>
                <c:pt idx="2184">
                  <c:v>41406.51666666667</c:v>
                </c:pt>
                <c:pt idx="2185">
                  <c:v>41406.517361111109</c:v>
                </c:pt>
                <c:pt idx="2186">
                  <c:v>41406.518055555556</c:v>
                </c:pt>
                <c:pt idx="2187">
                  <c:v>41406.518750000003</c:v>
                </c:pt>
                <c:pt idx="2188">
                  <c:v>41406.519444444442</c:v>
                </c:pt>
                <c:pt idx="2189">
                  <c:v>41406.520138888889</c:v>
                </c:pt>
                <c:pt idx="2190">
                  <c:v>41406.520833333336</c:v>
                </c:pt>
                <c:pt idx="2191">
                  <c:v>41406.521527777775</c:v>
                </c:pt>
                <c:pt idx="2192">
                  <c:v>41406.522222222222</c:v>
                </c:pt>
                <c:pt idx="2193">
                  <c:v>41406.522916666669</c:v>
                </c:pt>
                <c:pt idx="2194">
                  <c:v>41406.523611111108</c:v>
                </c:pt>
                <c:pt idx="2195">
                  <c:v>41406.524305555555</c:v>
                </c:pt>
                <c:pt idx="2196">
                  <c:v>41406.525000000001</c:v>
                </c:pt>
                <c:pt idx="2197">
                  <c:v>41406.525694444441</c:v>
                </c:pt>
                <c:pt idx="2198">
                  <c:v>41406.526388888888</c:v>
                </c:pt>
                <c:pt idx="2199">
                  <c:v>41406.527083333334</c:v>
                </c:pt>
                <c:pt idx="2200">
                  <c:v>41406.527777777781</c:v>
                </c:pt>
                <c:pt idx="2201">
                  <c:v>41406.52847222222</c:v>
                </c:pt>
                <c:pt idx="2202">
                  <c:v>41406.529166666667</c:v>
                </c:pt>
                <c:pt idx="2203">
                  <c:v>41406.529861111114</c:v>
                </c:pt>
                <c:pt idx="2204">
                  <c:v>41406.530555555553</c:v>
                </c:pt>
                <c:pt idx="2205">
                  <c:v>41406.53125</c:v>
                </c:pt>
                <c:pt idx="2206">
                  <c:v>41406.531944444447</c:v>
                </c:pt>
                <c:pt idx="2207">
                  <c:v>41406.532638888886</c:v>
                </c:pt>
                <c:pt idx="2208">
                  <c:v>41406.533333333333</c:v>
                </c:pt>
                <c:pt idx="2209">
                  <c:v>41406.53402777778</c:v>
                </c:pt>
                <c:pt idx="2210">
                  <c:v>41406.534722222219</c:v>
                </c:pt>
                <c:pt idx="2211">
                  <c:v>41406.535416666666</c:v>
                </c:pt>
                <c:pt idx="2212">
                  <c:v>41406.536111111112</c:v>
                </c:pt>
                <c:pt idx="2213">
                  <c:v>41406.536805555559</c:v>
                </c:pt>
                <c:pt idx="2214">
                  <c:v>41406.537499999999</c:v>
                </c:pt>
                <c:pt idx="2215">
                  <c:v>41406.538194444445</c:v>
                </c:pt>
                <c:pt idx="2216">
                  <c:v>41406.538888888892</c:v>
                </c:pt>
                <c:pt idx="2217">
                  <c:v>41406.539583333331</c:v>
                </c:pt>
                <c:pt idx="2218">
                  <c:v>41406.540277777778</c:v>
                </c:pt>
                <c:pt idx="2219">
                  <c:v>41406.540972222225</c:v>
                </c:pt>
                <c:pt idx="2220">
                  <c:v>41406.541666666664</c:v>
                </c:pt>
                <c:pt idx="2221">
                  <c:v>41406.542361111111</c:v>
                </c:pt>
                <c:pt idx="2222">
                  <c:v>41406.543055555558</c:v>
                </c:pt>
                <c:pt idx="2223">
                  <c:v>41406.543749999997</c:v>
                </c:pt>
                <c:pt idx="2224">
                  <c:v>41406.544444444444</c:v>
                </c:pt>
                <c:pt idx="2225">
                  <c:v>41406.545138888891</c:v>
                </c:pt>
                <c:pt idx="2226">
                  <c:v>41406.54583333333</c:v>
                </c:pt>
                <c:pt idx="2227">
                  <c:v>41406.546527777777</c:v>
                </c:pt>
                <c:pt idx="2228">
                  <c:v>41406.547222222223</c:v>
                </c:pt>
                <c:pt idx="2229">
                  <c:v>41406.54791666667</c:v>
                </c:pt>
                <c:pt idx="2230">
                  <c:v>41406.548611111109</c:v>
                </c:pt>
                <c:pt idx="2231">
                  <c:v>41406.549305555556</c:v>
                </c:pt>
                <c:pt idx="2232">
                  <c:v>41406.550000000003</c:v>
                </c:pt>
                <c:pt idx="2233">
                  <c:v>41406.550694444442</c:v>
                </c:pt>
                <c:pt idx="2234">
                  <c:v>41406.551388888889</c:v>
                </c:pt>
                <c:pt idx="2235">
                  <c:v>41406.552083333336</c:v>
                </c:pt>
                <c:pt idx="2236">
                  <c:v>41406.552777777775</c:v>
                </c:pt>
                <c:pt idx="2237">
                  <c:v>41406.553472222222</c:v>
                </c:pt>
                <c:pt idx="2238">
                  <c:v>41406.554166666669</c:v>
                </c:pt>
                <c:pt idx="2239">
                  <c:v>41406.554861111108</c:v>
                </c:pt>
                <c:pt idx="2240">
                  <c:v>41406.555555555555</c:v>
                </c:pt>
                <c:pt idx="2241">
                  <c:v>41406.556250000001</c:v>
                </c:pt>
                <c:pt idx="2242">
                  <c:v>41406.556944444441</c:v>
                </c:pt>
                <c:pt idx="2243">
                  <c:v>41406.557638888888</c:v>
                </c:pt>
                <c:pt idx="2244">
                  <c:v>41406.558333333334</c:v>
                </c:pt>
                <c:pt idx="2245">
                  <c:v>41406.559027777781</c:v>
                </c:pt>
                <c:pt idx="2246">
                  <c:v>41406.55972222222</c:v>
                </c:pt>
                <c:pt idx="2247">
                  <c:v>41406.560416666667</c:v>
                </c:pt>
                <c:pt idx="2248">
                  <c:v>41406.561111111114</c:v>
                </c:pt>
                <c:pt idx="2249">
                  <c:v>41406.561805555553</c:v>
                </c:pt>
                <c:pt idx="2250">
                  <c:v>41406.5625</c:v>
                </c:pt>
                <c:pt idx="2251">
                  <c:v>41406.563194444447</c:v>
                </c:pt>
                <c:pt idx="2252">
                  <c:v>41406.563888888886</c:v>
                </c:pt>
                <c:pt idx="2253">
                  <c:v>41406.564583333333</c:v>
                </c:pt>
                <c:pt idx="2254">
                  <c:v>41406.56527777778</c:v>
                </c:pt>
                <c:pt idx="2255">
                  <c:v>41406.565972222219</c:v>
                </c:pt>
                <c:pt idx="2256">
                  <c:v>41406.566666666666</c:v>
                </c:pt>
                <c:pt idx="2257">
                  <c:v>41406.567361111112</c:v>
                </c:pt>
                <c:pt idx="2258">
                  <c:v>41406.568055555559</c:v>
                </c:pt>
                <c:pt idx="2259">
                  <c:v>41406.568749999999</c:v>
                </c:pt>
                <c:pt idx="2260">
                  <c:v>41406.569444444445</c:v>
                </c:pt>
                <c:pt idx="2261">
                  <c:v>41406.570138888892</c:v>
                </c:pt>
                <c:pt idx="2262">
                  <c:v>41406.570833333331</c:v>
                </c:pt>
                <c:pt idx="2263">
                  <c:v>41406.571527777778</c:v>
                </c:pt>
                <c:pt idx="2264">
                  <c:v>41406.572222222225</c:v>
                </c:pt>
                <c:pt idx="2265">
                  <c:v>41406.572916666664</c:v>
                </c:pt>
                <c:pt idx="2266">
                  <c:v>41406.573611111111</c:v>
                </c:pt>
                <c:pt idx="2267">
                  <c:v>41406.574305555558</c:v>
                </c:pt>
                <c:pt idx="2268">
                  <c:v>41406.574999999997</c:v>
                </c:pt>
                <c:pt idx="2269">
                  <c:v>41406.575694444444</c:v>
                </c:pt>
                <c:pt idx="2270">
                  <c:v>41406.576388888891</c:v>
                </c:pt>
                <c:pt idx="2271">
                  <c:v>41406.57708333333</c:v>
                </c:pt>
                <c:pt idx="2272">
                  <c:v>41406.577777777777</c:v>
                </c:pt>
                <c:pt idx="2273">
                  <c:v>41406.578472222223</c:v>
                </c:pt>
                <c:pt idx="2274">
                  <c:v>41406.57916666667</c:v>
                </c:pt>
                <c:pt idx="2275">
                  <c:v>41406.579861111109</c:v>
                </c:pt>
                <c:pt idx="2276">
                  <c:v>41406.580555555556</c:v>
                </c:pt>
                <c:pt idx="2277">
                  <c:v>41406.581250000003</c:v>
                </c:pt>
                <c:pt idx="2278">
                  <c:v>41406.581944444442</c:v>
                </c:pt>
                <c:pt idx="2279">
                  <c:v>41406.582638888889</c:v>
                </c:pt>
                <c:pt idx="2280">
                  <c:v>41406.583333333336</c:v>
                </c:pt>
                <c:pt idx="2281">
                  <c:v>41406.584027777775</c:v>
                </c:pt>
                <c:pt idx="2282">
                  <c:v>41406.584722222222</c:v>
                </c:pt>
                <c:pt idx="2283">
                  <c:v>41406.585416666669</c:v>
                </c:pt>
                <c:pt idx="2284">
                  <c:v>41406.586111111108</c:v>
                </c:pt>
                <c:pt idx="2285">
                  <c:v>41406.586805555555</c:v>
                </c:pt>
                <c:pt idx="2286">
                  <c:v>41406.587500000001</c:v>
                </c:pt>
                <c:pt idx="2287">
                  <c:v>41406.588194444441</c:v>
                </c:pt>
                <c:pt idx="2288">
                  <c:v>41406.588888888888</c:v>
                </c:pt>
                <c:pt idx="2289">
                  <c:v>41406.589583333334</c:v>
                </c:pt>
                <c:pt idx="2290">
                  <c:v>41406.590277777781</c:v>
                </c:pt>
                <c:pt idx="2291">
                  <c:v>41406.59097222222</c:v>
                </c:pt>
                <c:pt idx="2292">
                  <c:v>41406.591666666667</c:v>
                </c:pt>
                <c:pt idx="2293">
                  <c:v>41406.592361111114</c:v>
                </c:pt>
                <c:pt idx="2294">
                  <c:v>41406.593055555553</c:v>
                </c:pt>
                <c:pt idx="2295">
                  <c:v>41406.59375</c:v>
                </c:pt>
                <c:pt idx="2296">
                  <c:v>41406.594444444447</c:v>
                </c:pt>
                <c:pt idx="2297">
                  <c:v>41406.595138888886</c:v>
                </c:pt>
                <c:pt idx="2298">
                  <c:v>41406.595833333333</c:v>
                </c:pt>
                <c:pt idx="2299">
                  <c:v>41406.59652777778</c:v>
                </c:pt>
                <c:pt idx="2300">
                  <c:v>41406.597222222219</c:v>
                </c:pt>
                <c:pt idx="2301">
                  <c:v>41406.597916666666</c:v>
                </c:pt>
                <c:pt idx="2302">
                  <c:v>41406.598611111112</c:v>
                </c:pt>
                <c:pt idx="2303">
                  <c:v>41406.599305555559</c:v>
                </c:pt>
                <c:pt idx="2304">
                  <c:v>41406.6</c:v>
                </c:pt>
                <c:pt idx="2305">
                  <c:v>41406.600694444445</c:v>
                </c:pt>
                <c:pt idx="2306">
                  <c:v>41406.601388888892</c:v>
                </c:pt>
                <c:pt idx="2307">
                  <c:v>41406.602083333331</c:v>
                </c:pt>
                <c:pt idx="2308">
                  <c:v>41406.602777777778</c:v>
                </c:pt>
                <c:pt idx="2309">
                  <c:v>41406.603472222225</c:v>
                </c:pt>
                <c:pt idx="2310">
                  <c:v>41406.604166666664</c:v>
                </c:pt>
                <c:pt idx="2311">
                  <c:v>41406.604861111111</c:v>
                </c:pt>
                <c:pt idx="2312">
                  <c:v>41406.605555555558</c:v>
                </c:pt>
                <c:pt idx="2313">
                  <c:v>41406.606249999997</c:v>
                </c:pt>
                <c:pt idx="2314">
                  <c:v>41406.606944444444</c:v>
                </c:pt>
                <c:pt idx="2315">
                  <c:v>41406.607638888891</c:v>
                </c:pt>
                <c:pt idx="2316">
                  <c:v>41406.60833333333</c:v>
                </c:pt>
                <c:pt idx="2317">
                  <c:v>41406.609027777777</c:v>
                </c:pt>
                <c:pt idx="2318">
                  <c:v>41406.609722222223</c:v>
                </c:pt>
                <c:pt idx="2319">
                  <c:v>41406.61041666667</c:v>
                </c:pt>
                <c:pt idx="2320">
                  <c:v>41406.611111111109</c:v>
                </c:pt>
                <c:pt idx="2321">
                  <c:v>41406.611805555556</c:v>
                </c:pt>
                <c:pt idx="2322">
                  <c:v>41406.612500000003</c:v>
                </c:pt>
                <c:pt idx="2323">
                  <c:v>41406.613194444442</c:v>
                </c:pt>
                <c:pt idx="2324">
                  <c:v>41406.613888888889</c:v>
                </c:pt>
                <c:pt idx="2325">
                  <c:v>41406.614583333336</c:v>
                </c:pt>
                <c:pt idx="2326">
                  <c:v>41406.615277777775</c:v>
                </c:pt>
                <c:pt idx="2327">
                  <c:v>41406.615972222222</c:v>
                </c:pt>
                <c:pt idx="2328">
                  <c:v>41406.616666666669</c:v>
                </c:pt>
                <c:pt idx="2329">
                  <c:v>41406.617361111108</c:v>
                </c:pt>
                <c:pt idx="2330">
                  <c:v>41406.618055555555</c:v>
                </c:pt>
                <c:pt idx="2331">
                  <c:v>41406.618750000001</c:v>
                </c:pt>
                <c:pt idx="2332">
                  <c:v>41406.619444444441</c:v>
                </c:pt>
                <c:pt idx="2333">
                  <c:v>41406.620138888888</c:v>
                </c:pt>
                <c:pt idx="2334">
                  <c:v>41406.620833333334</c:v>
                </c:pt>
                <c:pt idx="2335">
                  <c:v>41406.621527777781</c:v>
                </c:pt>
                <c:pt idx="2336">
                  <c:v>41406.62222222222</c:v>
                </c:pt>
                <c:pt idx="2337">
                  <c:v>41406.622916666667</c:v>
                </c:pt>
                <c:pt idx="2338">
                  <c:v>41406.623611111114</c:v>
                </c:pt>
                <c:pt idx="2339">
                  <c:v>41406.624305555553</c:v>
                </c:pt>
                <c:pt idx="2340">
                  <c:v>41406.625</c:v>
                </c:pt>
                <c:pt idx="2341">
                  <c:v>41406.625694444447</c:v>
                </c:pt>
                <c:pt idx="2342">
                  <c:v>41406.626388888886</c:v>
                </c:pt>
                <c:pt idx="2343">
                  <c:v>41406.627083333333</c:v>
                </c:pt>
                <c:pt idx="2344">
                  <c:v>41406.62777777778</c:v>
                </c:pt>
                <c:pt idx="2345">
                  <c:v>41406.628472222219</c:v>
                </c:pt>
                <c:pt idx="2346">
                  <c:v>41406.629166666666</c:v>
                </c:pt>
                <c:pt idx="2347">
                  <c:v>41406.629861111112</c:v>
                </c:pt>
                <c:pt idx="2348">
                  <c:v>41406.630555555559</c:v>
                </c:pt>
                <c:pt idx="2349">
                  <c:v>41406.631249999999</c:v>
                </c:pt>
                <c:pt idx="2350">
                  <c:v>41406.631944444445</c:v>
                </c:pt>
                <c:pt idx="2351">
                  <c:v>41406.632638888892</c:v>
                </c:pt>
                <c:pt idx="2352">
                  <c:v>41406.633333333331</c:v>
                </c:pt>
                <c:pt idx="2353">
                  <c:v>41406.634027777778</c:v>
                </c:pt>
                <c:pt idx="2354">
                  <c:v>41406.634722222225</c:v>
                </c:pt>
                <c:pt idx="2355">
                  <c:v>41406.635416666664</c:v>
                </c:pt>
                <c:pt idx="2356">
                  <c:v>41406.636111111111</c:v>
                </c:pt>
                <c:pt idx="2357">
                  <c:v>41406.636805555558</c:v>
                </c:pt>
                <c:pt idx="2358">
                  <c:v>41406.637499999997</c:v>
                </c:pt>
                <c:pt idx="2359">
                  <c:v>41406.638194444444</c:v>
                </c:pt>
                <c:pt idx="2360">
                  <c:v>41406.638888888891</c:v>
                </c:pt>
                <c:pt idx="2361">
                  <c:v>41406.63958333333</c:v>
                </c:pt>
                <c:pt idx="2362">
                  <c:v>41406.640277777777</c:v>
                </c:pt>
                <c:pt idx="2363">
                  <c:v>41406.640972222223</c:v>
                </c:pt>
                <c:pt idx="2364">
                  <c:v>41406.64166666667</c:v>
                </c:pt>
                <c:pt idx="2365">
                  <c:v>41406.642361111109</c:v>
                </c:pt>
                <c:pt idx="2366">
                  <c:v>41406.643055555556</c:v>
                </c:pt>
                <c:pt idx="2367">
                  <c:v>41406.643750000003</c:v>
                </c:pt>
                <c:pt idx="2368">
                  <c:v>41406.644444444442</c:v>
                </c:pt>
                <c:pt idx="2369">
                  <c:v>41406.645138888889</c:v>
                </c:pt>
                <c:pt idx="2370">
                  <c:v>41406.645833333336</c:v>
                </c:pt>
                <c:pt idx="2371">
                  <c:v>41406.646527777775</c:v>
                </c:pt>
                <c:pt idx="2372">
                  <c:v>41406.647222222222</c:v>
                </c:pt>
                <c:pt idx="2373">
                  <c:v>41406.647916666669</c:v>
                </c:pt>
                <c:pt idx="2374">
                  <c:v>41406.648611111108</c:v>
                </c:pt>
                <c:pt idx="2375">
                  <c:v>41406.649305555555</c:v>
                </c:pt>
                <c:pt idx="2376">
                  <c:v>41406.65</c:v>
                </c:pt>
                <c:pt idx="2377">
                  <c:v>41406.650694444441</c:v>
                </c:pt>
                <c:pt idx="2378">
                  <c:v>41406.651388888888</c:v>
                </c:pt>
                <c:pt idx="2379">
                  <c:v>41406.652083333334</c:v>
                </c:pt>
                <c:pt idx="2380">
                  <c:v>41406.652777777781</c:v>
                </c:pt>
                <c:pt idx="2381">
                  <c:v>41406.65347222222</c:v>
                </c:pt>
                <c:pt idx="2382">
                  <c:v>41406.654166666667</c:v>
                </c:pt>
                <c:pt idx="2383">
                  <c:v>41406.654861111114</c:v>
                </c:pt>
                <c:pt idx="2384">
                  <c:v>41406.655555555553</c:v>
                </c:pt>
                <c:pt idx="2385">
                  <c:v>41406.65625</c:v>
                </c:pt>
                <c:pt idx="2386">
                  <c:v>41406.656944444447</c:v>
                </c:pt>
                <c:pt idx="2387">
                  <c:v>41406.657638888886</c:v>
                </c:pt>
                <c:pt idx="2388">
                  <c:v>41406.658333333333</c:v>
                </c:pt>
                <c:pt idx="2389">
                  <c:v>41406.65902777778</c:v>
                </c:pt>
                <c:pt idx="2390">
                  <c:v>41406.659722222219</c:v>
                </c:pt>
                <c:pt idx="2391">
                  <c:v>41406.660416666666</c:v>
                </c:pt>
                <c:pt idx="2392">
                  <c:v>41406.661111111112</c:v>
                </c:pt>
                <c:pt idx="2393">
                  <c:v>41406.661805555559</c:v>
                </c:pt>
                <c:pt idx="2394">
                  <c:v>41406.662499999999</c:v>
                </c:pt>
                <c:pt idx="2395">
                  <c:v>41406.663194444445</c:v>
                </c:pt>
                <c:pt idx="2396">
                  <c:v>41406.663888888892</c:v>
                </c:pt>
                <c:pt idx="2397">
                  <c:v>41406.664583333331</c:v>
                </c:pt>
                <c:pt idx="2398">
                  <c:v>41406.665277777778</c:v>
                </c:pt>
                <c:pt idx="2399">
                  <c:v>41406.665972222225</c:v>
                </c:pt>
                <c:pt idx="2400">
                  <c:v>41406.666666666664</c:v>
                </c:pt>
                <c:pt idx="2401">
                  <c:v>41406.667361111111</c:v>
                </c:pt>
                <c:pt idx="2402">
                  <c:v>41406.668055555558</c:v>
                </c:pt>
                <c:pt idx="2403">
                  <c:v>41406.668749999997</c:v>
                </c:pt>
                <c:pt idx="2404">
                  <c:v>41406.669444444444</c:v>
                </c:pt>
                <c:pt idx="2405">
                  <c:v>41406.670138888891</c:v>
                </c:pt>
                <c:pt idx="2406">
                  <c:v>41406.67083333333</c:v>
                </c:pt>
                <c:pt idx="2407">
                  <c:v>41406.671527777777</c:v>
                </c:pt>
                <c:pt idx="2408">
                  <c:v>41406.672222222223</c:v>
                </c:pt>
                <c:pt idx="2409">
                  <c:v>41406.67291666667</c:v>
                </c:pt>
                <c:pt idx="2410">
                  <c:v>41406.673611111109</c:v>
                </c:pt>
                <c:pt idx="2411">
                  <c:v>41406.674305555556</c:v>
                </c:pt>
                <c:pt idx="2412">
                  <c:v>41406.675000000003</c:v>
                </c:pt>
                <c:pt idx="2413">
                  <c:v>41406.675694444442</c:v>
                </c:pt>
                <c:pt idx="2414">
                  <c:v>41406.676388888889</c:v>
                </c:pt>
                <c:pt idx="2415">
                  <c:v>41406.677083333336</c:v>
                </c:pt>
                <c:pt idx="2416">
                  <c:v>41406.677777777775</c:v>
                </c:pt>
                <c:pt idx="2417">
                  <c:v>41406.678472222222</c:v>
                </c:pt>
                <c:pt idx="2418">
                  <c:v>41406.679166666669</c:v>
                </c:pt>
                <c:pt idx="2419">
                  <c:v>41406.679861111108</c:v>
                </c:pt>
                <c:pt idx="2420">
                  <c:v>41406.680555555555</c:v>
                </c:pt>
                <c:pt idx="2421">
                  <c:v>41406.681250000001</c:v>
                </c:pt>
                <c:pt idx="2422">
                  <c:v>41406.681944444441</c:v>
                </c:pt>
                <c:pt idx="2423">
                  <c:v>41406.682638888888</c:v>
                </c:pt>
                <c:pt idx="2424">
                  <c:v>41406.683333333334</c:v>
                </c:pt>
                <c:pt idx="2425">
                  <c:v>41406.684027777781</c:v>
                </c:pt>
                <c:pt idx="2426">
                  <c:v>41406.68472222222</c:v>
                </c:pt>
                <c:pt idx="2427">
                  <c:v>41406.685416666667</c:v>
                </c:pt>
                <c:pt idx="2428">
                  <c:v>41406.686111111114</c:v>
                </c:pt>
                <c:pt idx="2429">
                  <c:v>41406.686805555553</c:v>
                </c:pt>
                <c:pt idx="2430">
                  <c:v>41406.6875</c:v>
                </c:pt>
                <c:pt idx="2431">
                  <c:v>41406.688194444447</c:v>
                </c:pt>
                <c:pt idx="2432">
                  <c:v>41406.688888888886</c:v>
                </c:pt>
                <c:pt idx="2433">
                  <c:v>41406.689583333333</c:v>
                </c:pt>
                <c:pt idx="2434">
                  <c:v>41406.69027777778</c:v>
                </c:pt>
                <c:pt idx="2435">
                  <c:v>41406.690972222219</c:v>
                </c:pt>
                <c:pt idx="2436">
                  <c:v>41406.691666666666</c:v>
                </c:pt>
                <c:pt idx="2437">
                  <c:v>41406.692361111112</c:v>
                </c:pt>
                <c:pt idx="2438">
                  <c:v>41406.693055555559</c:v>
                </c:pt>
                <c:pt idx="2439">
                  <c:v>41406.693749999999</c:v>
                </c:pt>
                <c:pt idx="2440">
                  <c:v>41406.694444444445</c:v>
                </c:pt>
                <c:pt idx="2441">
                  <c:v>41406.695138888892</c:v>
                </c:pt>
                <c:pt idx="2442">
                  <c:v>41406.695833333331</c:v>
                </c:pt>
                <c:pt idx="2443">
                  <c:v>41406.696527777778</c:v>
                </c:pt>
                <c:pt idx="2444">
                  <c:v>41406.697222222225</c:v>
                </c:pt>
                <c:pt idx="2445">
                  <c:v>41406.697916666664</c:v>
                </c:pt>
                <c:pt idx="2446">
                  <c:v>41406.698611111111</c:v>
                </c:pt>
                <c:pt idx="2447">
                  <c:v>41406.699305555558</c:v>
                </c:pt>
                <c:pt idx="2448">
                  <c:v>41406.699999999997</c:v>
                </c:pt>
                <c:pt idx="2449">
                  <c:v>41406.700694444444</c:v>
                </c:pt>
                <c:pt idx="2450">
                  <c:v>41406.701388888891</c:v>
                </c:pt>
                <c:pt idx="2451">
                  <c:v>41406.70208333333</c:v>
                </c:pt>
                <c:pt idx="2452">
                  <c:v>41406.702777777777</c:v>
                </c:pt>
                <c:pt idx="2453">
                  <c:v>41406.703472222223</c:v>
                </c:pt>
                <c:pt idx="2454">
                  <c:v>41406.70416666667</c:v>
                </c:pt>
                <c:pt idx="2455">
                  <c:v>41406.704861111109</c:v>
                </c:pt>
                <c:pt idx="2456">
                  <c:v>41406.705555555556</c:v>
                </c:pt>
                <c:pt idx="2457">
                  <c:v>41406.706250000003</c:v>
                </c:pt>
                <c:pt idx="2458">
                  <c:v>41406.706944444442</c:v>
                </c:pt>
                <c:pt idx="2459">
                  <c:v>41406.707638888889</c:v>
                </c:pt>
                <c:pt idx="2460">
                  <c:v>41406.708333333336</c:v>
                </c:pt>
                <c:pt idx="2461">
                  <c:v>41406.709027777775</c:v>
                </c:pt>
                <c:pt idx="2462">
                  <c:v>41406.709722222222</c:v>
                </c:pt>
                <c:pt idx="2463">
                  <c:v>41406.710416666669</c:v>
                </c:pt>
                <c:pt idx="2464">
                  <c:v>41406.711111111108</c:v>
                </c:pt>
                <c:pt idx="2465">
                  <c:v>41406.711805555555</c:v>
                </c:pt>
                <c:pt idx="2466">
                  <c:v>41406.712500000001</c:v>
                </c:pt>
                <c:pt idx="2467">
                  <c:v>41406.713194444441</c:v>
                </c:pt>
                <c:pt idx="2468">
                  <c:v>41406.713888888888</c:v>
                </c:pt>
                <c:pt idx="2469">
                  <c:v>41406.714583333334</c:v>
                </c:pt>
                <c:pt idx="2470">
                  <c:v>41406.715277777781</c:v>
                </c:pt>
                <c:pt idx="2471">
                  <c:v>41406.71597222222</c:v>
                </c:pt>
                <c:pt idx="2472">
                  <c:v>41406.716666666667</c:v>
                </c:pt>
                <c:pt idx="2473">
                  <c:v>41406.717361111114</c:v>
                </c:pt>
                <c:pt idx="2474">
                  <c:v>41406.718055555553</c:v>
                </c:pt>
                <c:pt idx="2475">
                  <c:v>41406.71875</c:v>
                </c:pt>
                <c:pt idx="2476">
                  <c:v>41406.719444444447</c:v>
                </c:pt>
                <c:pt idx="2477">
                  <c:v>41406.720138888886</c:v>
                </c:pt>
                <c:pt idx="2478">
                  <c:v>41406.720833333333</c:v>
                </c:pt>
                <c:pt idx="2479">
                  <c:v>41406.72152777778</c:v>
                </c:pt>
                <c:pt idx="2480">
                  <c:v>41406.722222222219</c:v>
                </c:pt>
                <c:pt idx="2481">
                  <c:v>41406.722916666666</c:v>
                </c:pt>
                <c:pt idx="2482">
                  <c:v>41406.723611111112</c:v>
                </c:pt>
                <c:pt idx="2483">
                  <c:v>41406.724305555559</c:v>
                </c:pt>
                <c:pt idx="2484">
                  <c:v>41406.724999999999</c:v>
                </c:pt>
                <c:pt idx="2485">
                  <c:v>41406.725694444445</c:v>
                </c:pt>
                <c:pt idx="2486">
                  <c:v>41406.726388888892</c:v>
                </c:pt>
                <c:pt idx="2487">
                  <c:v>41406.727083333331</c:v>
                </c:pt>
                <c:pt idx="2488">
                  <c:v>41406.727777777778</c:v>
                </c:pt>
                <c:pt idx="2489">
                  <c:v>41406.728472222225</c:v>
                </c:pt>
                <c:pt idx="2490">
                  <c:v>41406.729166666664</c:v>
                </c:pt>
                <c:pt idx="2491">
                  <c:v>41406.729861111111</c:v>
                </c:pt>
                <c:pt idx="2492">
                  <c:v>41406.730555555558</c:v>
                </c:pt>
                <c:pt idx="2493">
                  <c:v>41406.731249999997</c:v>
                </c:pt>
                <c:pt idx="2494">
                  <c:v>41406.731944444444</c:v>
                </c:pt>
                <c:pt idx="2495">
                  <c:v>41406.732638888891</c:v>
                </c:pt>
                <c:pt idx="2496">
                  <c:v>41406.73333333333</c:v>
                </c:pt>
                <c:pt idx="2497">
                  <c:v>41406.734027777777</c:v>
                </c:pt>
                <c:pt idx="2498">
                  <c:v>41406.734722222223</c:v>
                </c:pt>
                <c:pt idx="2499">
                  <c:v>41406.73541666667</c:v>
                </c:pt>
                <c:pt idx="2500">
                  <c:v>41406.736111111109</c:v>
                </c:pt>
                <c:pt idx="2501">
                  <c:v>41406.736805555556</c:v>
                </c:pt>
                <c:pt idx="2502">
                  <c:v>41406.737500000003</c:v>
                </c:pt>
                <c:pt idx="2503">
                  <c:v>41406.738194444442</c:v>
                </c:pt>
                <c:pt idx="2504">
                  <c:v>41406.738888888889</c:v>
                </c:pt>
                <c:pt idx="2505">
                  <c:v>41406.739583333336</c:v>
                </c:pt>
                <c:pt idx="2506">
                  <c:v>41406.740277777775</c:v>
                </c:pt>
                <c:pt idx="2507">
                  <c:v>41406.740972222222</c:v>
                </c:pt>
                <c:pt idx="2508">
                  <c:v>41406.741666666669</c:v>
                </c:pt>
                <c:pt idx="2509">
                  <c:v>41406.742361111108</c:v>
                </c:pt>
                <c:pt idx="2510">
                  <c:v>41406.743055555555</c:v>
                </c:pt>
                <c:pt idx="2511">
                  <c:v>41406.743750000001</c:v>
                </c:pt>
                <c:pt idx="2512">
                  <c:v>41406.744444444441</c:v>
                </c:pt>
                <c:pt idx="2513">
                  <c:v>41406.745138888888</c:v>
                </c:pt>
                <c:pt idx="2514">
                  <c:v>41406.745833333334</c:v>
                </c:pt>
                <c:pt idx="2515">
                  <c:v>41406.746527777781</c:v>
                </c:pt>
                <c:pt idx="2516">
                  <c:v>41406.74722222222</c:v>
                </c:pt>
                <c:pt idx="2517">
                  <c:v>41406.747916666667</c:v>
                </c:pt>
                <c:pt idx="2518">
                  <c:v>41406.748611111114</c:v>
                </c:pt>
                <c:pt idx="2519">
                  <c:v>41406.749305555553</c:v>
                </c:pt>
                <c:pt idx="2520">
                  <c:v>41406.75</c:v>
                </c:pt>
                <c:pt idx="2521">
                  <c:v>41406.750694444447</c:v>
                </c:pt>
                <c:pt idx="2522">
                  <c:v>41406.751388888886</c:v>
                </c:pt>
                <c:pt idx="2523">
                  <c:v>41406.752083333333</c:v>
                </c:pt>
                <c:pt idx="2524">
                  <c:v>41406.75277777778</c:v>
                </c:pt>
                <c:pt idx="2525">
                  <c:v>41406.753472222219</c:v>
                </c:pt>
                <c:pt idx="2526">
                  <c:v>41406.754166666666</c:v>
                </c:pt>
                <c:pt idx="2527">
                  <c:v>41406.754861111112</c:v>
                </c:pt>
                <c:pt idx="2528">
                  <c:v>41406.755555555559</c:v>
                </c:pt>
                <c:pt idx="2529">
                  <c:v>41406.756249999999</c:v>
                </c:pt>
                <c:pt idx="2530">
                  <c:v>41406.756944444445</c:v>
                </c:pt>
                <c:pt idx="2531">
                  <c:v>41406.757638888892</c:v>
                </c:pt>
                <c:pt idx="2532">
                  <c:v>41406.758333333331</c:v>
                </c:pt>
                <c:pt idx="2533">
                  <c:v>41406.759027777778</c:v>
                </c:pt>
                <c:pt idx="2534">
                  <c:v>41406.759722222225</c:v>
                </c:pt>
                <c:pt idx="2535">
                  <c:v>41406.760416666664</c:v>
                </c:pt>
                <c:pt idx="2536">
                  <c:v>41406.761111111111</c:v>
                </c:pt>
                <c:pt idx="2537">
                  <c:v>41406.761805555558</c:v>
                </c:pt>
                <c:pt idx="2538">
                  <c:v>41406.762499999997</c:v>
                </c:pt>
                <c:pt idx="2539">
                  <c:v>41406.763194444444</c:v>
                </c:pt>
                <c:pt idx="2540">
                  <c:v>41406.763888888891</c:v>
                </c:pt>
                <c:pt idx="2541">
                  <c:v>41406.76458333333</c:v>
                </c:pt>
                <c:pt idx="2542">
                  <c:v>41406.765277777777</c:v>
                </c:pt>
                <c:pt idx="2543">
                  <c:v>41406.765972222223</c:v>
                </c:pt>
                <c:pt idx="2544">
                  <c:v>41406.76666666667</c:v>
                </c:pt>
                <c:pt idx="2545">
                  <c:v>41406.767361111109</c:v>
                </c:pt>
                <c:pt idx="2546">
                  <c:v>41406.768055555556</c:v>
                </c:pt>
                <c:pt idx="2547">
                  <c:v>41406.768750000003</c:v>
                </c:pt>
                <c:pt idx="2548">
                  <c:v>41406.769444444442</c:v>
                </c:pt>
                <c:pt idx="2549">
                  <c:v>41406.770138888889</c:v>
                </c:pt>
                <c:pt idx="2550">
                  <c:v>41406.770833333336</c:v>
                </c:pt>
                <c:pt idx="2551">
                  <c:v>41406.771527777775</c:v>
                </c:pt>
                <c:pt idx="2552">
                  <c:v>41406.772222222222</c:v>
                </c:pt>
                <c:pt idx="2553">
                  <c:v>41406.772916666669</c:v>
                </c:pt>
                <c:pt idx="2554">
                  <c:v>41406.773611111108</c:v>
                </c:pt>
                <c:pt idx="2555">
                  <c:v>41406.774305555555</c:v>
                </c:pt>
                <c:pt idx="2556">
                  <c:v>41406.775000000001</c:v>
                </c:pt>
                <c:pt idx="2557">
                  <c:v>41406.775694444441</c:v>
                </c:pt>
                <c:pt idx="2558">
                  <c:v>41406.776388888888</c:v>
                </c:pt>
                <c:pt idx="2559">
                  <c:v>41406.777083333334</c:v>
                </c:pt>
                <c:pt idx="2560">
                  <c:v>41406.777777777781</c:v>
                </c:pt>
                <c:pt idx="2561">
                  <c:v>41406.77847222222</c:v>
                </c:pt>
                <c:pt idx="2562">
                  <c:v>41406.779166666667</c:v>
                </c:pt>
                <c:pt idx="2563">
                  <c:v>41406.779861111114</c:v>
                </c:pt>
                <c:pt idx="2564">
                  <c:v>41406.780555555553</c:v>
                </c:pt>
                <c:pt idx="2565">
                  <c:v>41406.78125</c:v>
                </c:pt>
                <c:pt idx="2566">
                  <c:v>41406.781944444447</c:v>
                </c:pt>
                <c:pt idx="2567">
                  <c:v>41406.782638888886</c:v>
                </c:pt>
                <c:pt idx="2568">
                  <c:v>41406.783333333333</c:v>
                </c:pt>
                <c:pt idx="2569">
                  <c:v>41406.78402777778</c:v>
                </c:pt>
                <c:pt idx="2570">
                  <c:v>41406.784722222219</c:v>
                </c:pt>
                <c:pt idx="2571">
                  <c:v>41406.785416666666</c:v>
                </c:pt>
                <c:pt idx="2572">
                  <c:v>41406.786111111112</c:v>
                </c:pt>
                <c:pt idx="2573">
                  <c:v>41406.786805555559</c:v>
                </c:pt>
                <c:pt idx="2574">
                  <c:v>41406.787499999999</c:v>
                </c:pt>
                <c:pt idx="2575">
                  <c:v>41406.788194444445</c:v>
                </c:pt>
                <c:pt idx="2576">
                  <c:v>41406.788888888892</c:v>
                </c:pt>
                <c:pt idx="2577">
                  <c:v>41406.789583333331</c:v>
                </c:pt>
                <c:pt idx="2578">
                  <c:v>41406.790277777778</c:v>
                </c:pt>
                <c:pt idx="2579">
                  <c:v>41406.790972222225</c:v>
                </c:pt>
                <c:pt idx="2580">
                  <c:v>41406.791666666664</c:v>
                </c:pt>
                <c:pt idx="2581">
                  <c:v>41406.792361111111</c:v>
                </c:pt>
                <c:pt idx="2582">
                  <c:v>41406.793055555558</c:v>
                </c:pt>
                <c:pt idx="2583">
                  <c:v>41406.793749999997</c:v>
                </c:pt>
                <c:pt idx="2584">
                  <c:v>41406.794444444444</c:v>
                </c:pt>
                <c:pt idx="2585">
                  <c:v>41406.795138888891</c:v>
                </c:pt>
                <c:pt idx="2586">
                  <c:v>41406.79583333333</c:v>
                </c:pt>
                <c:pt idx="2587">
                  <c:v>41406.796527777777</c:v>
                </c:pt>
                <c:pt idx="2588">
                  <c:v>41406.797222222223</c:v>
                </c:pt>
                <c:pt idx="2589">
                  <c:v>41406.79791666667</c:v>
                </c:pt>
                <c:pt idx="2590">
                  <c:v>41406.798611111109</c:v>
                </c:pt>
                <c:pt idx="2591">
                  <c:v>41406.799305555556</c:v>
                </c:pt>
                <c:pt idx="2592">
                  <c:v>41406.800000000003</c:v>
                </c:pt>
                <c:pt idx="2593">
                  <c:v>41406.800694444442</c:v>
                </c:pt>
                <c:pt idx="2594">
                  <c:v>41406.801388888889</c:v>
                </c:pt>
                <c:pt idx="2595">
                  <c:v>41406.802083333336</c:v>
                </c:pt>
                <c:pt idx="2596">
                  <c:v>41406.802777777775</c:v>
                </c:pt>
                <c:pt idx="2597">
                  <c:v>41406.803472222222</c:v>
                </c:pt>
                <c:pt idx="2598">
                  <c:v>41406.804166666669</c:v>
                </c:pt>
                <c:pt idx="2599">
                  <c:v>41406.804861111108</c:v>
                </c:pt>
                <c:pt idx="2600">
                  <c:v>41406.805555555555</c:v>
                </c:pt>
                <c:pt idx="2601">
                  <c:v>41406.806250000001</c:v>
                </c:pt>
                <c:pt idx="2602">
                  <c:v>41406.806944444441</c:v>
                </c:pt>
                <c:pt idx="2603">
                  <c:v>41406.807638888888</c:v>
                </c:pt>
                <c:pt idx="2604">
                  <c:v>41406.808333333334</c:v>
                </c:pt>
                <c:pt idx="2605">
                  <c:v>41406.809027777781</c:v>
                </c:pt>
                <c:pt idx="2606">
                  <c:v>41406.80972222222</c:v>
                </c:pt>
                <c:pt idx="2607">
                  <c:v>41406.810416666667</c:v>
                </c:pt>
                <c:pt idx="2608">
                  <c:v>41406.811111111114</c:v>
                </c:pt>
                <c:pt idx="2609">
                  <c:v>41406.811805555553</c:v>
                </c:pt>
                <c:pt idx="2610">
                  <c:v>41406.8125</c:v>
                </c:pt>
                <c:pt idx="2611">
                  <c:v>41406.813194444447</c:v>
                </c:pt>
                <c:pt idx="2612">
                  <c:v>41406.813888888886</c:v>
                </c:pt>
                <c:pt idx="2613">
                  <c:v>41406.814583333333</c:v>
                </c:pt>
                <c:pt idx="2614">
                  <c:v>41406.81527777778</c:v>
                </c:pt>
                <c:pt idx="2615">
                  <c:v>41406.815972222219</c:v>
                </c:pt>
                <c:pt idx="2616">
                  <c:v>41406.816666666666</c:v>
                </c:pt>
                <c:pt idx="2617">
                  <c:v>41406.817361111112</c:v>
                </c:pt>
                <c:pt idx="2618">
                  <c:v>41406.818055555559</c:v>
                </c:pt>
                <c:pt idx="2619">
                  <c:v>41406.818749999999</c:v>
                </c:pt>
                <c:pt idx="2620">
                  <c:v>41406.819444444445</c:v>
                </c:pt>
                <c:pt idx="2621">
                  <c:v>41406.820138888892</c:v>
                </c:pt>
                <c:pt idx="2622">
                  <c:v>41406.820833333331</c:v>
                </c:pt>
                <c:pt idx="2623">
                  <c:v>41406.821527777778</c:v>
                </c:pt>
                <c:pt idx="2624">
                  <c:v>41406.822222222225</c:v>
                </c:pt>
                <c:pt idx="2625">
                  <c:v>41406.822916666664</c:v>
                </c:pt>
                <c:pt idx="2626">
                  <c:v>41406.823611111111</c:v>
                </c:pt>
                <c:pt idx="2627">
                  <c:v>41406.824305555558</c:v>
                </c:pt>
                <c:pt idx="2628">
                  <c:v>41406.824999999997</c:v>
                </c:pt>
                <c:pt idx="2629">
                  <c:v>41406.825694444444</c:v>
                </c:pt>
                <c:pt idx="2630">
                  <c:v>41406.826388888891</c:v>
                </c:pt>
                <c:pt idx="2631">
                  <c:v>41406.82708333333</c:v>
                </c:pt>
                <c:pt idx="2632">
                  <c:v>41406.827777777777</c:v>
                </c:pt>
                <c:pt idx="2633">
                  <c:v>41406.828472222223</c:v>
                </c:pt>
                <c:pt idx="2634">
                  <c:v>41406.82916666667</c:v>
                </c:pt>
                <c:pt idx="2635">
                  <c:v>41406.829861111109</c:v>
                </c:pt>
                <c:pt idx="2636">
                  <c:v>41406.830555555556</c:v>
                </c:pt>
                <c:pt idx="2637">
                  <c:v>41406.831250000003</c:v>
                </c:pt>
                <c:pt idx="2638">
                  <c:v>41406.831944444442</c:v>
                </c:pt>
                <c:pt idx="2639">
                  <c:v>41406.832638888889</c:v>
                </c:pt>
                <c:pt idx="2640">
                  <c:v>41406.833333333336</c:v>
                </c:pt>
                <c:pt idx="2641">
                  <c:v>41406.834027777775</c:v>
                </c:pt>
                <c:pt idx="2642">
                  <c:v>41406.834722222222</c:v>
                </c:pt>
                <c:pt idx="2643">
                  <c:v>41406.835416666669</c:v>
                </c:pt>
                <c:pt idx="2644">
                  <c:v>41406.836111111108</c:v>
                </c:pt>
                <c:pt idx="2645">
                  <c:v>41406.836805555555</c:v>
                </c:pt>
                <c:pt idx="2646">
                  <c:v>41406.837500000001</c:v>
                </c:pt>
                <c:pt idx="2647">
                  <c:v>41406.838194444441</c:v>
                </c:pt>
                <c:pt idx="2648">
                  <c:v>41406.838888888888</c:v>
                </c:pt>
                <c:pt idx="2649">
                  <c:v>41406.839583333334</c:v>
                </c:pt>
                <c:pt idx="2650">
                  <c:v>41406.840277777781</c:v>
                </c:pt>
                <c:pt idx="2651">
                  <c:v>41406.84097222222</c:v>
                </c:pt>
                <c:pt idx="2652">
                  <c:v>41406.841666666667</c:v>
                </c:pt>
                <c:pt idx="2653">
                  <c:v>41406.842361111114</c:v>
                </c:pt>
                <c:pt idx="2654">
                  <c:v>41406.843055555553</c:v>
                </c:pt>
                <c:pt idx="2655">
                  <c:v>41406.84375</c:v>
                </c:pt>
                <c:pt idx="2656">
                  <c:v>41406.844444444447</c:v>
                </c:pt>
                <c:pt idx="2657">
                  <c:v>41406.845138888886</c:v>
                </c:pt>
                <c:pt idx="2658">
                  <c:v>41406.845833333333</c:v>
                </c:pt>
                <c:pt idx="2659">
                  <c:v>41406.84652777778</c:v>
                </c:pt>
                <c:pt idx="2660">
                  <c:v>41406.847222222219</c:v>
                </c:pt>
                <c:pt idx="2661">
                  <c:v>41406.847916666666</c:v>
                </c:pt>
                <c:pt idx="2662">
                  <c:v>41406.848611111112</c:v>
                </c:pt>
                <c:pt idx="2663">
                  <c:v>41406.849305555559</c:v>
                </c:pt>
                <c:pt idx="2664">
                  <c:v>41406.85</c:v>
                </c:pt>
                <c:pt idx="2665">
                  <c:v>41406.850694444445</c:v>
                </c:pt>
                <c:pt idx="2666">
                  <c:v>41406.851388888892</c:v>
                </c:pt>
                <c:pt idx="2667">
                  <c:v>41406.852083333331</c:v>
                </c:pt>
                <c:pt idx="2668">
                  <c:v>41406.852777777778</c:v>
                </c:pt>
                <c:pt idx="2669">
                  <c:v>41406.853472222225</c:v>
                </c:pt>
                <c:pt idx="2670">
                  <c:v>41406.854166666664</c:v>
                </c:pt>
                <c:pt idx="2671">
                  <c:v>41406.854861111111</c:v>
                </c:pt>
                <c:pt idx="2672">
                  <c:v>41406.855555555558</c:v>
                </c:pt>
                <c:pt idx="2673">
                  <c:v>41406.856249999997</c:v>
                </c:pt>
                <c:pt idx="2674">
                  <c:v>41406.856944444444</c:v>
                </c:pt>
                <c:pt idx="2675">
                  <c:v>41406.857638888891</c:v>
                </c:pt>
                <c:pt idx="2676">
                  <c:v>41406.85833333333</c:v>
                </c:pt>
                <c:pt idx="2677">
                  <c:v>41406.859027777777</c:v>
                </c:pt>
                <c:pt idx="2678">
                  <c:v>41406.859722222223</c:v>
                </c:pt>
                <c:pt idx="2679">
                  <c:v>41406.86041666667</c:v>
                </c:pt>
                <c:pt idx="2680">
                  <c:v>41406.861111111109</c:v>
                </c:pt>
                <c:pt idx="2681">
                  <c:v>41406.861805555556</c:v>
                </c:pt>
                <c:pt idx="2682">
                  <c:v>41406.862500000003</c:v>
                </c:pt>
                <c:pt idx="2683">
                  <c:v>41406.863194444442</c:v>
                </c:pt>
                <c:pt idx="2684">
                  <c:v>41406.863888888889</c:v>
                </c:pt>
                <c:pt idx="2685">
                  <c:v>41406.864583333336</c:v>
                </c:pt>
                <c:pt idx="2686">
                  <c:v>41406.865277777775</c:v>
                </c:pt>
                <c:pt idx="2687">
                  <c:v>41406.865972222222</c:v>
                </c:pt>
                <c:pt idx="2688">
                  <c:v>41406.866666666669</c:v>
                </c:pt>
                <c:pt idx="2689">
                  <c:v>41406.867361111108</c:v>
                </c:pt>
                <c:pt idx="2690">
                  <c:v>41406.868055555555</c:v>
                </c:pt>
                <c:pt idx="2691">
                  <c:v>41406.868750000001</c:v>
                </c:pt>
                <c:pt idx="2692">
                  <c:v>41406.869444444441</c:v>
                </c:pt>
                <c:pt idx="2693">
                  <c:v>41406.870138888888</c:v>
                </c:pt>
                <c:pt idx="2694">
                  <c:v>41406.870833333334</c:v>
                </c:pt>
                <c:pt idx="2695">
                  <c:v>41406.871527777781</c:v>
                </c:pt>
                <c:pt idx="2696">
                  <c:v>41406.87222222222</c:v>
                </c:pt>
                <c:pt idx="2697">
                  <c:v>41406.872916666667</c:v>
                </c:pt>
                <c:pt idx="2698">
                  <c:v>41406.873611111114</c:v>
                </c:pt>
                <c:pt idx="2699">
                  <c:v>41406.874305555553</c:v>
                </c:pt>
                <c:pt idx="2700">
                  <c:v>41406.875</c:v>
                </c:pt>
                <c:pt idx="2701">
                  <c:v>41406.875694444447</c:v>
                </c:pt>
                <c:pt idx="2702">
                  <c:v>41406.876388888886</c:v>
                </c:pt>
                <c:pt idx="2703">
                  <c:v>41406.877083333333</c:v>
                </c:pt>
                <c:pt idx="2704">
                  <c:v>41406.87777777778</c:v>
                </c:pt>
                <c:pt idx="2705">
                  <c:v>41406.878472222219</c:v>
                </c:pt>
                <c:pt idx="2706">
                  <c:v>41406.879166666666</c:v>
                </c:pt>
                <c:pt idx="2707">
                  <c:v>41406.879861111112</c:v>
                </c:pt>
                <c:pt idx="2708">
                  <c:v>41406.880555555559</c:v>
                </c:pt>
                <c:pt idx="2709">
                  <c:v>41406.881249999999</c:v>
                </c:pt>
                <c:pt idx="2710">
                  <c:v>41406.881944444445</c:v>
                </c:pt>
                <c:pt idx="2711">
                  <c:v>41406.882638888892</c:v>
                </c:pt>
                <c:pt idx="2712">
                  <c:v>41406.883333333331</c:v>
                </c:pt>
                <c:pt idx="2713">
                  <c:v>41406.884027777778</c:v>
                </c:pt>
                <c:pt idx="2714">
                  <c:v>41406.884722222225</c:v>
                </c:pt>
                <c:pt idx="2715">
                  <c:v>41406.885416666664</c:v>
                </c:pt>
                <c:pt idx="2716">
                  <c:v>41406.886111111111</c:v>
                </c:pt>
                <c:pt idx="2717">
                  <c:v>41406.886805555558</c:v>
                </c:pt>
                <c:pt idx="2718">
                  <c:v>41406.887499999997</c:v>
                </c:pt>
                <c:pt idx="2719">
                  <c:v>41406.888194444444</c:v>
                </c:pt>
                <c:pt idx="2720">
                  <c:v>41406.888888888891</c:v>
                </c:pt>
                <c:pt idx="2721">
                  <c:v>41406.88958333333</c:v>
                </c:pt>
                <c:pt idx="2722">
                  <c:v>41406.890277777777</c:v>
                </c:pt>
                <c:pt idx="2723">
                  <c:v>41406.890972222223</c:v>
                </c:pt>
                <c:pt idx="2724">
                  <c:v>41406.89166666667</c:v>
                </c:pt>
                <c:pt idx="2725">
                  <c:v>41406.892361111109</c:v>
                </c:pt>
                <c:pt idx="2726">
                  <c:v>41406.893055555556</c:v>
                </c:pt>
                <c:pt idx="2727">
                  <c:v>41406.893750000003</c:v>
                </c:pt>
                <c:pt idx="2728">
                  <c:v>41406.894444444442</c:v>
                </c:pt>
                <c:pt idx="2729">
                  <c:v>41406.895138888889</c:v>
                </c:pt>
                <c:pt idx="2730">
                  <c:v>41406.895833333336</c:v>
                </c:pt>
                <c:pt idx="2731">
                  <c:v>41406.896527777775</c:v>
                </c:pt>
                <c:pt idx="2732">
                  <c:v>41406.897222222222</c:v>
                </c:pt>
                <c:pt idx="2733">
                  <c:v>41406.897916666669</c:v>
                </c:pt>
                <c:pt idx="2734">
                  <c:v>41406.898611111108</c:v>
                </c:pt>
                <c:pt idx="2735">
                  <c:v>41406.899305555555</c:v>
                </c:pt>
                <c:pt idx="2736">
                  <c:v>41406.9</c:v>
                </c:pt>
                <c:pt idx="2737">
                  <c:v>41406.900694444441</c:v>
                </c:pt>
                <c:pt idx="2738">
                  <c:v>41406.901388888888</c:v>
                </c:pt>
                <c:pt idx="2739">
                  <c:v>41406.902083333334</c:v>
                </c:pt>
                <c:pt idx="2740">
                  <c:v>41406.902777777781</c:v>
                </c:pt>
                <c:pt idx="2741">
                  <c:v>41406.90347222222</c:v>
                </c:pt>
                <c:pt idx="2742">
                  <c:v>41406.904166666667</c:v>
                </c:pt>
                <c:pt idx="2743">
                  <c:v>41406.904861111114</c:v>
                </c:pt>
                <c:pt idx="2744">
                  <c:v>41406.905555555553</c:v>
                </c:pt>
                <c:pt idx="2745">
                  <c:v>41406.90625</c:v>
                </c:pt>
                <c:pt idx="2746">
                  <c:v>41406.906944444447</c:v>
                </c:pt>
                <c:pt idx="2747">
                  <c:v>41406.907638888886</c:v>
                </c:pt>
                <c:pt idx="2748">
                  <c:v>41406.908333333333</c:v>
                </c:pt>
                <c:pt idx="2749">
                  <c:v>41406.90902777778</c:v>
                </c:pt>
                <c:pt idx="2750">
                  <c:v>41406.909722222219</c:v>
                </c:pt>
                <c:pt idx="2751">
                  <c:v>41406.910416666666</c:v>
                </c:pt>
                <c:pt idx="2752">
                  <c:v>41406.911111111112</c:v>
                </c:pt>
                <c:pt idx="2753">
                  <c:v>41406.911805555559</c:v>
                </c:pt>
                <c:pt idx="2754">
                  <c:v>41406.912499999999</c:v>
                </c:pt>
                <c:pt idx="2755">
                  <c:v>41406.913194444445</c:v>
                </c:pt>
                <c:pt idx="2756">
                  <c:v>41406.913888888892</c:v>
                </c:pt>
                <c:pt idx="2757">
                  <c:v>41406.914583333331</c:v>
                </c:pt>
                <c:pt idx="2758">
                  <c:v>41406.915277777778</c:v>
                </c:pt>
                <c:pt idx="2759">
                  <c:v>41406.915972222225</c:v>
                </c:pt>
                <c:pt idx="2760">
                  <c:v>41406.916666666664</c:v>
                </c:pt>
                <c:pt idx="2761">
                  <c:v>41406.917361111111</c:v>
                </c:pt>
                <c:pt idx="2762">
                  <c:v>41406.918055555558</c:v>
                </c:pt>
                <c:pt idx="2763">
                  <c:v>41406.918749999997</c:v>
                </c:pt>
                <c:pt idx="2764">
                  <c:v>41406.919444444444</c:v>
                </c:pt>
                <c:pt idx="2765">
                  <c:v>41406.920138888891</c:v>
                </c:pt>
                <c:pt idx="2766">
                  <c:v>41406.92083333333</c:v>
                </c:pt>
                <c:pt idx="2767">
                  <c:v>41406.921527777777</c:v>
                </c:pt>
                <c:pt idx="2768">
                  <c:v>41406.922222222223</c:v>
                </c:pt>
                <c:pt idx="2769">
                  <c:v>41406.92291666667</c:v>
                </c:pt>
                <c:pt idx="2770">
                  <c:v>41406.923611111109</c:v>
                </c:pt>
                <c:pt idx="2771">
                  <c:v>41406.924305555556</c:v>
                </c:pt>
                <c:pt idx="2772">
                  <c:v>41406.925000000003</c:v>
                </c:pt>
                <c:pt idx="2773">
                  <c:v>41406.925694444442</c:v>
                </c:pt>
                <c:pt idx="2774">
                  <c:v>41406.926388888889</c:v>
                </c:pt>
                <c:pt idx="2775">
                  <c:v>41406.927083333336</c:v>
                </c:pt>
                <c:pt idx="2776">
                  <c:v>41406.927777777775</c:v>
                </c:pt>
                <c:pt idx="2777">
                  <c:v>41406.928472222222</c:v>
                </c:pt>
                <c:pt idx="2778">
                  <c:v>41406.929166666669</c:v>
                </c:pt>
                <c:pt idx="2779">
                  <c:v>41406.929861111108</c:v>
                </c:pt>
                <c:pt idx="2780">
                  <c:v>41406.930555555555</c:v>
                </c:pt>
                <c:pt idx="2781">
                  <c:v>41406.931250000001</c:v>
                </c:pt>
                <c:pt idx="2782">
                  <c:v>41406.931944444441</c:v>
                </c:pt>
                <c:pt idx="2783">
                  <c:v>41406.932638888888</c:v>
                </c:pt>
                <c:pt idx="2784">
                  <c:v>41406.933333333334</c:v>
                </c:pt>
                <c:pt idx="2785">
                  <c:v>41406.934027777781</c:v>
                </c:pt>
                <c:pt idx="2786">
                  <c:v>41406.93472222222</c:v>
                </c:pt>
                <c:pt idx="2787">
                  <c:v>41406.935416666667</c:v>
                </c:pt>
                <c:pt idx="2788">
                  <c:v>41406.936111111114</c:v>
                </c:pt>
                <c:pt idx="2789">
                  <c:v>41406.936805555553</c:v>
                </c:pt>
                <c:pt idx="2790">
                  <c:v>41406.9375</c:v>
                </c:pt>
                <c:pt idx="2791">
                  <c:v>41406.938194444447</c:v>
                </c:pt>
                <c:pt idx="2792">
                  <c:v>41406.938888888886</c:v>
                </c:pt>
                <c:pt idx="2793">
                  <c:v>41406.939583333333</c:v>
                </c:pt>
                <c:pt idx="2794">
                  <c:v>41406.94027777778</c:v>
                </c:pt>
                <c:pt idx="2795">
                  <c:v>41406.940972222219</c:v>
                </c:pt>
                <c:pt idx="2796">
                  <c:v>41406.941666666666</c:v>
                </c:pt>
                <c:pt idx="2797">
                  <c:v>41406.942361111112</c:v>
                </c:pt>
                <c:pt idx="2798">
                  <c:v>41406.943055555559</c:v>
                </c:pt>
                <c:pt idx="2799">
                  <c:v>41406.943749999999</c:v>
                </c:pt>
                <c:pt idx="2800">
                  <c:v>41406.944444444445</c:v>
                </c:pt>
                <c:pt idx="2801">
                  <c:v>41406.945138888892</c:v>
                </c:pt>
                <c:pt idx="2802">
                  <c:v>41406.945833333331</c:v>
                </c:pt>
                <c:pt idx="2803">
                  <c:v>41406.946527777778</c:v>
                </c:pt>
                <c:pt idx="2804">
                  <c:v>41406.947222222225</c:v>
                </c:pt>
                <c:pt idx="2805">
                  <c:v>41406.947916666664</c:v>
                </c:pt>
                <c:pt idx="2806">
                  <c:v>41406.948611111111</c:v>
                </c:pt>
                <c:pt idx="2807">
                  <c:v>41406.949305555558</c:v>
                </c:pt>
                <c:pt idx="2808">
                  <c:v>41406.949999999997</c:v>
                </c:pt>
                <c:pt idx="2809">
                  <c:v>41406.950694444444</c:v>
                </c:pt>
                <c:pt idx="2810">
                  <c:v>41406.951388888891</c:v>
                </c:pt>
                <c:pt idx="2811">
                  <c:v>41406.95208333333</c:v>
                </c:pt>
                <c:pt idx="2812">
                  <c:v>41406.952777777777</c:v>
                </c:pt>
                <c:pt idx="2813">
                  <c:v>41406.953472222223</c:v>
                </c:pt>
                <c:pt idx="2814">
                  <c:v>41406.95416666667</c:v>
                </c:pt>
                <c:pt idx="2815">
                  <c:v>41406.954861111109</c:v>
                </c:pt>
                <c:pt idx="2816">
                  <c:v>41406.955555555556</c:v>
                </c:pt>
                <c:pt idx="2817">
                  <c:v>41406.956250000003</c:v>
                </c:pt>
                <c:pt idx="2818">
                  <c:v>41406.956944444442</c:v>
                </c:pt>
                <c:pt idx="2819">
                  <c:v>41406.957638888889</c:v>
                </c:pt>
                <c:pt idx="2820">
                  <c:v>41406.958333333336</c:v>
                </c:pt>
                <c:pt idx="2821">
                  <c:v>41406.959027777775</c:v>
                </c:pt>
                <c:pt idx="2822">
                  <c:v>41406.959722222222</c:v>
                </c:pt>
                <c:pt idx="2823">
                  <c:v>41406.960416666669</c:v>
                </c:pt>
                <c:pt idx="2824">
                  <c:v>41406.961111111108</c:v>
                </c:pt>
                <c:pt idx="2825">
                  <c:v>41406.961805555555</c:v>
                </c:pt>
                <c:pt idx="2826">
                  <c:v>41406.962500000001</c:v>
                </c:pt>
                <c:pt idx="2827">
                  <c:v>41406.963194444441</c:v>
                </c:pt>
                <c:pt idx="2828">
                  <c:v>41406.963888888888</c:v>
                </c:pt>
                <c:pt idx="2829">
                  <c:v>41406.964583333334</c:v>
                </c:pt>
                <c:pt idx="2830">
                  <c:v>41406.965277777781</c:v>
                </c:pt>
                <c:pt idx="2831">
                  <c:v>41406.96597222222</c:v>
                </c:pt>
                <c:pt idx="2832">
                  <c:v>41406.966666666667</c:v>
                </c:pt>
                <c:pt idx="2833">
                  <c:v>41406.967361111114</c:v>
                </c:pt>
                <c:pt idx="2834">
                  <c:v>41406.968055555553</c:v>
                </c:pt>
                <c:pt idx="2835">
                  <c:v>41406.96875</c:v>
                </c:pt>
                <c:pt idx="2836">
                  <c:v>41406.969444444447</c:v>
                </c:pt>
                <c:pt idx="2837">
                  <c:v>41406.970138888886</c:v>
                </c:pt>
                <c:pt idx="2838">
                  <c:v>41406.970833333333</c:v>
                </c:pt>
                <c:pt idx="2839">
                  <c:v>41406.97152777778</c:v>
                </c:pt>
                <c:pt idx="2840">
                  <c:v>41406.972222222219</c:v>
                </c:pt>
                <c:pt idx="2841">
                  <c:v>41406.972916666666</c:v>
                </c:pt>
                <c:pt idx="2842">
                  <c:v>41406.973611111112</c:v>
                </c:pt>
                <c:pt idx="2843">
                  <c:v>41406.974305555559</c:v>
                </c:pt>
                <c:pt idx="2844">
                  <c:v>41406.974999999999</c:v>
                </c:pt>
                <c:pt idx="2845">
                  <c:v>41406.975694444445</c:v>
                </c:pt>
                <c:pt idx="2846">
                  <c:v>41406.976388888892</c:v>
                </c:pt>
                <c:pt idx="2847">
                  <c:v>41406.977083333331</c:v>
                </c:pt>
                <c:pt idx="2848">
                  <c:v>41406.977777777778</c:v>
                </c:pt>
                <c:pt idx="2849">
                  <c:v>41406.978472222225</c:v>
                </c:pt>
                <c:pt idx="2850">
                  <c:v>41406.979166666664</c:v>
                </c:pt>
                <c:pt idx="2851">
                  <c:v>41406.979861111111</c:v>
                </c:pt>
                <c:pt idx="2852">
                  <c:v>41406.980555555558</c:v>
                </c:pt>
                <c:pt idx="2853">
                  <c:v>41406.981249999997</c:v>
                </c:pt>
                <c:pt idx="2854">
                  <c:v>41406.981944444444</c:v>
                </c:pt>
                <c:pt idx="2855">
                  <c:v>41406.982638888891</c:v>
                </c:pt>
                <c:pt idx="2856">
                  <c:v>41406.98333333333</c:v>
                </c:pt>
                <c:pt idx="2857">
                  <c:v>41406.984027777777</c:v>
                </c:pt>
                <c:pt idx="2858">
                  <c:v>41406.984722222223</c:v>
                </c:pt>
                <c:pt idx="2859">
                  <c:v>41406.98541666667</c:v>
                </c:pt>
                <c:pt idx="2860">
                  <c:v>41406.986111111109</c:v>
                </c:pt>
                <c:pt idx="2861">
                  <c:v>41406.986805555556</c:v>
                </c:pt>
                <c:pt idx="2862">
                  <c:v>41406.987500000003</c:v>
                </c:pt>
                <c:pt idx="2863">
                  <c:v>41406.988194444442</c:v>
                </c:pt>
                <c:pt idx="2864">
                  <c:v>41406.988888888889</c:v>
                </c:pt>
                <c:pt idx="2865">
                  <c:v>41406.989583333336</c:v>
                </c:pt>
                <c:pt idx="2866">
                  <c:v>41406.990277777775</c:v>
                </c:pt>
                <c:pt idx="2867">
                  <c:v>41406.990972222222</c:v>
                </c:pt>
                <c:pt idx="2868">
                  <c:v>41406.991666666669</c:v>
                </c:pt>
                <c:pt idx="2869">
                  <c:v>41406.992361111108</c:v>
                </c:pt>
                <c:pt idx="2870">
                  <c:v>41406.993055555555</c:v>
                </c:pt>
                <c:pt idx="2871">
                  <c:v>41406.993750000001</c:v>
                </c:pt>
                <c:pt idx="2872">
                  <c:v>41406.994444444441</c:v>
                </c:pt>
                <c:pt idx="2873">
                  <c:v>41406.995138888888</c:v>
                </c:pt>
                <c:pt idx="2874">
                  <c:v>41406.995833333334</c:v>
                </c:pt>
                <c:pt idx="2875">
                  <c:v>41406.996527777781</c:v>
                </c:pt>
                <c:pt idx="2876">
                  <c:v>41406.99722222222</c:v>
                </c:pt>
                <c:pt idx="2877">
                  <c:v>41406.997916666667</c:v>
                </c:pt>
                <c:pt idx="2878">
                  <c:v>41406.998611111114</c:v>
                </c:pt>
                <c:pt idx="2879">
                  <c:v>41406.999305555553</c:v>
                </c:pt>
                <c:pt idx="2880">
                  <c:v>41407</c:v>
                </c:pt>
                <c:pt idx="2881">
                  <c:v>41407.000694444447</c:v>
                </c:pt>
                <c:pt idx="2882">
                  <c:v>41407.001388888886</c:v>
                </c:pt>
                <c:pt idx="2883">
                  <c:v>41407.002083333333</c:v>
                </c:pt>
                <c:pt idx="2884">
                  <c:v>41407.00277777778</c:v>
                </c:pt>
                <c:pt idx="2885">
                  <c:v>41407.003472222219</c:v>
                </c:pt>
                <c:pt idx="2886">
                  <c:v>41407.004166666666</c:v>
                </c:pt>
                <c:pt idx="2887">
                  <c:v>41407.004861111112</c:v>
                </c:pt>
                <c:pt idx="2888">
                  <c:v>41407.005555555559</c:v>
                </c:pt>
                <c:pt idx="2889">
                  <c:v>41407.006249999999</c:v>
                </c:pt>
                <c:pt idx="2890">
                  <c:v>41407.006944444445</c:v>
                </c:pt>
                <c:pt idx="2891">
                  <c:v>41407.007638888892</c:v>
                </c:pt>
                <c:pt idx="2892">
                  <c:v>41407.008333333331</c:v>
                </c:pt>
                <c:pt idx="2893">
                  <c:v>41407.009027777778</c:v>
                </c:pt>
                <c:pt idx="2894">
                  <c:v>41407.009722222225</c:v>
                </c:pt>
                <c:pt idx="2895">
                  <c:v>41407.010416666664</c:v>
                </c:pt>
                <c:pt idx="2896">
                  <c:v>41407.011111111111</c:v>
                </c:pt>
                <c:pt idx="2897">
                  <c:v>41407.011805555558</c:v>
                </c:pt>
                <c:pt idx="2898">
                  <c:v>41407.012499999997</c:v>
                </c:pt>
                <c:pt idx="2899">
                  <c:v>41407.013194444444</c:v>
                </c:pt>
                <c:pt idx="2900">
                  <c:v>41407.013888888891</c:v>
                </c:pt>
                <c:pt idx="2901">
                  <c:v>41407.01458333333</c:v>
                </c:pt>
                <c:pt idx="2902">
                  <c:v>41407.015277777777</c:v>
                </c:pt>
                <c:pt idx="2903">
                  <c:v>41407.015972222223</c:v>
                </c:pt>
                <c:pt idx="2904">
                  <c:v>41407.01666666667</c:v>
                </c:pt>
                <c:pt idx="2905">
                  <c:v>41407.017361111109</c:v>
                </c:pt>
                <c:pt idx="2906">
                  <c:v>41407.018055555556</c:v>
                </c:pt>
                <c:pt idx="2907">
                  <c:v>41407.018750000003</c:v>
                </c:pt>
                <c:pt idx="2908">
                  <c:v>41407.019444444442</c:v>
                </c:pt>
                <c:pt idx="2909">
                  <c:v>41407.020138888889</c:v>
                </c:pt>
                <c:pt idx="2910">
                  <c:v>41407.020833333336</c:v>
                </c:pt>
                <c:pt idx="2911">
                  <c:v>41407.021527777775</c:v>
                </c:pt>
                <c:pt idx="2912">
                  <c:v>41407.022222222222</c:v>
                </c:pt>
                <c:pt idx="2913">
                  <c:v>41407.022916666669</c:v>
                </c:pt>
                <c:pt idx="2914">
                  <c:v>41407.023611111108</c:v>
                </c:pt>
                <c:pt idx="2915">
                  <c:v>41407.024305555555</c:v>
                </c:pt>
                <c:pt idx="2916">
                  <c:v>41407.025000000001</c:v>
                </c:pt>
                <c:pt idx="2917">
                  <c:v>41407.025694444441</c:v>
                </c:pt>
                <c:pt idx="2918">
                  <c:v>41407.026388888888</c:v>
                </c:pt>
                <c:pt idx="2919">
                  <c:v>41407.027083333334</c:v>
                </c:pt>
                <c:pt idx="2920">
                  <c:v>41407.027777777781</c:v>
                </c:pt>
                <c:pt idx="2921">
                  <c:v>41407.02847222222</c:v>
                </c:pt>
                <c:pt idx="2922">
                  <c:v>41407.029166666667</c:v>
                </c:pt>
                <c:pt idx="2923">
                  <c:v>41407.029861111114</c:v>
                </c:pt>
                <c:pt idx="2924">
                  <c:v>41407.030555555553</c:v>
                </c:pt>
                <c:pt idx="2925">
                  <c:v>41407.03125</c:v>
                </c:pt>
                <c:pt idx="2926">
                  <c:v>41407.031944444447</c:v>
                </c:pt>
                <c:pt idx="2927">
                  <c:v>41407.032638888886</c:v>
                </c:pt>
                <c:pt idx="2928">
                  <c:v>41407.033333333333</c:v>
                </c:pt>
                <c:pt idx="2929">
                  <c:v>41407.03402777778</c:v>
                </c:pt>
                <c:pt idx="2930">
                  <c:v>41407.034722222219</c:v>
                </c:pt>
                <c:pt idx="2931">
                  <c:v>41407.035416666666</c:v>
                </c:pt>
                <c:pt idx="2932">
                  <c:v>41407.036111111112</c:v>
                </c:pt>
                <c:pt idx="2933">
                  <c:v>41407.036805555559</c:v>
                </c:pt>
                <c:pt idx="2934">
                  <c:v>41407.037499999999</c:v>
                </c:pt>
                <c:pt idx="2935">
                  <c:v>41407.038194444445</c:v>
                </c:pt>
                <c:pt idx="2936">
                  <c:v>41407.038888888892</c:v>
                </c:pt>
                <c:pt idx="2937">
                  <c:v>41407.039583333331</c:v>
                </c:pt>
                <c:pt idx="2938">
                  <c:v>41407.040277777778</c:v>
                </c:pt>
                <c:pt idx="2939">
                  <c:v>41407.040972222225</c:v>
                </c:pt>
                <c:pt idx="2940">
                  <c:v>41407.041666666664</c:v>
                </c:pt>
                <c:pt idx="2941">
                  <c:v>41407.042361111111</c:v>
                </c:pt>
                <c:pt idx="2942">
                  <c:v>41407.043055555558</c:v>
                </c:pt>
                <c:pt idx="2943">
                  <c:v>41407.043749999997</c:v>
                </c:pt>
                <c:pt idx="2944">
                  <c:v>41407.044444444444</c:v>
                </c:pt>
                <c:pt idx="2945">
                  <c:v>41407.045138888891</c:v>
                </c:pt>
                <c:pt idx="2946">
                  <c:v>41407.04583333333</c:v>
                </c:pt>
                <c:pt idx="2947">
                  <c:v>41407.046527777777</c:v>
                </c:pt>
                <c:pt idx="2948">
                  <c:v>41407.047222222223</c:v>
                </c:pt>
                <c:pt idx="2949">
                  <c:v>41407.04791666667</c:v>
                </c:pt>
                <c:pt idx="2950">
                  <c:v>41407.048611111109</c:v>
                </c:pt>
                <c:pt idx="2951">
                  <c:v>41407.049305555556</c:v>
                </c:pt>
                <c:pt idx="2952">
                  <c:v>41407.050000000003</c:v>
                </c:pt>
                <c:pt idx="2953">
                  <c:v>41407.050694444442</c:v>
                </c:pt>
                <c:pt idx="2954">
                  <c:v>41407.051388888889</c:v>
                </c:pt>
                <c:pt idx="2955">
                  <c:v>41407.052083333336</c:v>
                </c:pt>
                <c:pt idx="2956">
                  <c:v>41407.052777777775</c:v>
                </c:pt>
                <c:pt idx="2957">
                  <c:v>41407.053472222222</c:v>
                </c:pt>
                <c:pt idx="2958">
                  <c:v>41407.054166666669</c:v>
                </c:pt>
                <c:pt idx="2959">
                  <c:v>41407.054861111108</c:v>
                </c:pt>
                <c:pt idx="2960">
                  <c:v>41407.055555555555</c:v>
                </c:pt>
                <c:pt idx="2961">
                  <c:v>41407.056250000001</c:v>
                </c:pt>
                <c:pt idx="2962">
                  <c:v>41407.056944444441</c:v>
                </c:pt>
                <c:pt idx="2963">
                  <c:v>41407.057638888888</c:v>
                </c:pt>
                <c:pt idx="2964">
                  <c:v>41407.058333333334</c:v>
                </c:pt>
                <c:pt idx="2965">
                  <c:v>41407.059027777781</c:v>
                </c:pt>
                <c:pt idx="2966">
                  <c:v>41407.05972222222</c:v>
                </c:pt>
                <c:pt idx="2967">
                  <c:v>41407.060416666667</c:v>
                </c:pt>
                <c:pt idx="2968">
                  <c:v>41407.061111111114</c:v>
                </c:pt>
                <c:pt idx="2969">
                  <c:v>41407.061805555553</c:v>
                </c:pt>
                <c:pt idx="2970">
                  <c:v>41407.0625</c:v>
                </c:pt>
                <c:pt idx="2971">
                  <c:v>41407.063194444447</c:v>
                </c:pt>
                <c:pt idx="2972">
                  <c:v>41407.063888888886</c:v>
                </c:pt>
                <c:pt idx="2973">
                  <c:v>41407.064583333333</c:v>
                </c:pt>
                <c:pt idx="2974">
                  <c:v>41407.06527777778</c:v>
                </c:pt>
                <c:pt idx="2975">
                  <c:v>41407.065972222219</c:v>
                </c:pt>
                <c:pt idx="2976">
                  <c:v>41407.066666666666</c:v>
                </c:pt>
                <c:pt idx="2977">
                  <c:v>41407.067361111112</c:v>
                </c:pt>
                <c:pt idx="2978">
                  <c:v>41407.068055555559</c:v>
                </c:pt>
                <c:pt idx="2979">
                  <c:v>41407.068749999999</c:v>
                </c:pt>
                <c:pt idx="2980">
                  <c:v>41407.069444444445</c:v>
                </c:pt>
                <c:pt idx="2981">
                  <c:v>41407.070138888892</c:v>
                </c:pt>
                <c:pt idx="2982">
                  <c:v>41407.070833333331</c:v>
                </c:pt>
                <c:pt idx="2983">
                  <c:v>41407.071527777778</c:v>
                </c:pt>
                <c:pt idx="2984">
                  <c:v>41407.072222222225</c:v>
                </c:pt>
                <c:pt idx="2985">
                  <c:v>41407.072916666664</c:v>
                </c:pt>
                <c:pt idx="2986">
                  <c:v>41407.073611111111</c:v>
                </c:pt>
                <c:pt idx="2987">
                  <c:v>41407.074305555558</c:v>
                </c:pt>
                <c:pt idx="2988">
                  <c:v>41407.074999999997</c:v>
                </c:pt>
                <c:pt idx="2989">
                  <c:v>41407.075694444444</c:v>
                </c:pt>
                <c:pt idx="2990">
                  <c:v>41407.076388888891</c:v>
                </c:pt>
                <c:pt idx="2991">
                  <c:v>41407.07708333333</c:v>
                </c:pt>
                <c:pt idx="2992">
                  <c:v>41407.077777777777</c:v>
                </c:pt>
                <c:pt idx="2993">
                  <c:v>41407.078472222223</c:v>
                </c:pt>
                <c:pt idx="2994">
                  <c:v>41407.07916666667</c:v>
                </c:pt>
                <c:pt idx="2995">
                  <c:v>41407.079861111109</c:v>
                </c:pt>
                <c:pt idx="2996">
                  <c:v>41407.080555555556</c:v>
                </c:pt>
                <c:pt idx="2997">
                  <c:v>41407.081250000003</c:v>
                </c:pt>
                <c:pt idx="2998">
                  <c:v>41407.081944444442</c:v>
                </c:pt>
                <c:pt idx="2999">
                  <c:v>41407.082638888889</c:v>
                </c:pt>
                <c:pt idx="3000">
                  <c:v>41407.083333333336</c:v>
                </c:pt>
                <c:pt idx="3001">
                  <c:v>41407.084027777775</c:v>
                </c:pt>
                <c:pt idx="3002">
                  <c:v>41407.084722222222</c:v>
                </c:pt>
                <c:pt idx="3003">
                  <c:v>41407.085416666669</c:v>
                </c:pt>
                <c:pt idx="3004">
                  <c:v>41407.086111111108</c:v>
                </c:pt>
                <c:pt idx="3005">
                  <c:v>41407.086805555555</c:v>
                </c:pt>
                <c:pt idx="3006">
                  <c:v>41407.087500000001</c:v>
                </c:pt>
                <c:pt idx="3007">
                  <c:v>41407.088194444441</c:v>
                </c:pt>
                <c:pt idx="3008">
                  <c:v>41407.088888888888</c:v>
                </c:pt>
                <c:pt idx="3009">
                  <c:v>41407.089583333334</c:v>
                </c:pt>
                <c:pt idx="3010">
                  <c:v>41407.090277777781</c:v>
                </c:pt>
                <c:pt idx="3011">
                  <c:v>41407.09097222222</c:v>
                </c:pt>
                <c:pt idx="3012">
                  <c:v>41407.091666666667</c:v>
                </c:pt>
                <c:pt idx="3013">
                  <c:v>41407.092361111114</c:v>
                </c:pt>
                <c:pt idx="3014">
                  <c:v>41407.093055555553</c:v>
                </c:pt>
                <c:pt idx="3015">
                  <c:v>41407.09375</c:v>
                </c:pt>
                <c:pt idx="3016">
                  <c:v>41407.094444444447</c:v>
                </c:pt>
                <c:pt idx="3017">
                  <c:v>41407.095138888886</c:v>
                </c:pt>
                <c:pt idx="3018">
                  <c:v>41407.095833333333</c:v>
                </c:pt>
                <c:pt idx="3019">
                  <c:v>41407.09652777778</c:v>
                </c:pt>
                <c:pt idx="3020">
                  <c:v>41407.097222222219</c:v>
                </c:pt>
                <c:pt idx="3021">
                  <c:v>41407.097916666666</c:v>
                </c:pt>
                <c:pt idx="3022">
                  <c:v>41407.098611111112</c:v>
                </c:pt>
                <c:pt idx="3023">
                  <c:v>41407.099305555559</c:v>
                </c:pt>
                <c:pt idx="3024">
                  <c:v>41407.1</c:v>
                </c:pt>
                <c:pt idx="3025">
                  <c:v>41407.100694444445</c:v>
                </c:pt>
                <c:pt idx="3026">
                  <c:v>41407.101388888892</c:v>
                </c:pt>
                <c:pt idx="3027">
                  <c:v>41407.102083333331</c:v>
                </c:pt>
                <c:pt idx="3028">
                  <c:v>41407.102777777778</c:v>
                </c:pt>
                <c:pt idx="3029">
                  <c:v>41407.103472222225</c:v>
                </c:pt>
                <c:pt idx="3030">
                  <c:v>41407.104166666664</c:v>
                </c:pt>
                <c:pt idx="3031">
                  <c:v>41407.104861111111</c:v>
                </c:pt>
                <c:pt idx="3032">
                  <c:v>41407.105555555558</c:v>
                </c:pt>
                <c:pt idx="3033">
                  <c:v>41407.106249999997</c:v>
                </c:pt>
                <c:pt idx="3034">
                  <c:v>41407.106944444444</c:v>
                </c:pt>
                <c:pt idx="3035">
                  <c:v>41407.107638888891</c:v>
                </c:pt>
                <c:pt idx="3036">
                  <c:v>41407.10833333333</c:v>
                </c:pt>
                <c:pt idx="3037">
                  <c:v>41407.109027777777</c:v>
                </c:pt>
                <c:pt idx="3038">
                  <c:v>41407.109722222223</c:v>
                </c:pt>
                <c:pt idx="3039">
                  <c:v>41407.11041666667</c:v>
                </c:pt>
                <c:pt idx="3040">
                  <c:v>41407.111111111109</c:v>
                </c:pt>
                <c:pt idx="3041">
                  <c:v>41407.111805555556</c:v>
                </c:pt>
                <c:pt idx="3042">
                  <c:v>41407.112500000003</c:v>
                </c:pt>
                <c:pt idx="3043">
                  <c:v>41407.113194444442</c:v>
                </c:pt>
                <c:pt idx="3044">
                  <c:v>41407.113888888889</c:v>
                </c:pt>
                <c:pt idx="3045">
                  <c:v>41407.114583333336</c:v>
                </c:pt>
                <c:pt idx="3046">
                  <c:v>41407.115277777775</c:v>
                </c:pt>
                <c:pt idx="3047">
                  <c:v>41407.115972222222</c:v>
                </c:pt>
                <c:pt idx="3048">
                  <c:v>41407.116666666669</c:v>
                </c:pt>
                <c:pt idx="3049">
                  <c:v>41407.117361111108</c:v>
                </c:pt>
                <c:pt idx="3050">
                  <c:v>41407.118055555555</c:v>
                </c:pt>
                <c:pt idx="3051">
                  <c:v>41407.118750000001</c:v>
                </c:pt>
                <c:pt idx="3052">
                  <c:v>41407.119444444441</c:v>
                </c:pt>
                <c:pt idx="3053">
                  <c:v>41407.120138888888</c:v>
                </c:pt>
                <c:pt idx="3054">
                  <c:v>41407.120833333334</c:v>
                </c:pt>
                <c:pt idx="3055">
                  <c:v>41407.121527777781</c:v>
                </c:pt>
                <c:pt idx="3056">
                  <c:v>41407.12222222222</c:v>
                </c:pt>
                <c:pt idx="3057">
                  <c:v>41407.122916666667</c:v>
                </c:pt>
                <c:pt idx="3058">
                  <c:v>41407.123611111114</c:v>
                </c:pt>
                <c:pt idx="3059">
                  <c:v>41407.124305555553</c:v>
                </c:pt>
                <c:pt idx="3060">
                  <c:v>41407.125</c:v>
                </c:pt>
                <c:pt idx="3061">
                  <c:v>41407.125694444447</c:v>
                </c:pt>
                <c:pt idx="3062">
                  <c:v>41407.126388888886</c:v>
                </c:pt>
                <c:pt idx="3063">
                  <c:v>41407.127083333333</c:v>
                </c:pt>
                <c:pt idx="3064">
                  <c:v>41407.12777777778</c:v>
                </c:pt>
                <c:pt idx="3065">
                  <c:v>41407.128472222219</c:v>
                </c:pt>
                <c:pt idx="3066">
                  <c:v>41407.129166666666</c:v>
                </c:pt>
                <c:pt idx="3067">
                  <c:v>41407.129861111112</c:v>
                </c:pt>
                <c:pt idx="3068">
                  <c:v>41407.130555555559</c:v>
                </c:pt>
                <c:pt idx="3069">
                  <c:v>41407.131249999999</c:v>
                </c:pt>
                <c:pt idx="3070">
                  <c:v>41407.131944444445</c:v>
                </c:pt>
                <c:pt idx="3071">
                  <c:v>41407.132638888892</c:v>
                </c:pt>
                <c:pt idx="3072">
                  <c:v>41407.133333333331</c:v>
                </c:pt>
                <c:pt idx="3073">
                  <c:v>41407.134027777778</c:v>
                </c:pt>
                <c:pt idx="3074">
                  <c:v>41407.134722222225</c:v>
                </c:pt>
                <c:pt idx="3075">
                  <c:v>41407.135416666664</c:v>
                </c:pt>
                <c:pt idx="3076">
                  <c:v>41407.136111111111</c:v>
                </c:pt>
                <c:pt idx="3077">
                  <c:v>41407.136805555558</c:v>
                </c:pt>
                <c:pt idx="3078">
                  <c:v>41407.137499999997</c:v>
                </c:pt>
                <c:pt idx="3079">
                  <c:v>41407.138194444444</c:v>
                </c:pt>
                <c:pt idx="3080">
                  <c:v>41407.138888888891</c:v>
                </c:pt>
                <c:pt idx="3081">
                  <c:v>41407.13958333333</c:v>
                </c:pt>
                <c:pt idx="3082">
                  <c:v>41407.140277777777</c:v>
                </c:pt>
                <c:pt idx="3083">
                  <c:v>41407.140972222223</c:v>
                </c:pt>
                <c:pt idx="3084">
                  <c:v>41407.14166666667</c:v>
                </c:pt>
                <c:pt idx="3085">
                  <c:v>41407.142361111109</c:v>
                </c:pt>
                <c:pt idx="3086">
                  <c:v>41407.143055555556</c:v>
                </c:pt>
                <c:pt idx="3087">
                  <c:v>41407.143750000003</c:v>
                </c:pt>
                <c:pt idx="3088">
                  <c:v>41407.144444444442</c:v>
                </c:pt>
                <c:pt idx="3089">
                  <c:v>41407.145138888889</c:v>
                </c:pt>
                <c:pt idx="3090">
                  <c:v>41407.145833333336</c:v>
                </c:pt>
                <c:pt idx="3091">
                  <c:v>41407.146527777775</c:v>
                </c:pt>
                <c:pt idx="3092">
                  <c:v>41407.147222222222</c:v>
                </c:pt>
                <c:pt idx="3093">
                  <c:v>41407.147916666669</c:v>
                </c:pt>
                <c:pt idx="3094">
                  <c:v>41407.148611111108</c:v>
                </c:pt>
                <c:pt idx="3095">
                  <c:v>41407.149305555555</c:v>
                </c:pt>
                <c:pt idx="3096">
                  <c:v>41407.15</c:v>
                </c:pt>
                <c:pt idx="3097">
                  <c:v>41407.150694444441</c:v>
                </c:pt>
                <c:pt idx="3098">
                  <c:v>41407.151388888888</c:v>
                </c:pt>
                <c:pt idx="3099">
                  <c:v>41407.152083333334</c:v>
                </c:pt>
                <c:pt idx="3100">
                  <c:v>41407.152777777781</c:v>
                </c:pt>
                <c:pt idx="3101">
                  <c:v>41407.15347222222</c:v>
                </c:pt>
                <c:pt idx="3102">
                  <c:v>41407.154166666667</c:v>
                </c:pt>
                <c:pt idx="3103">
                  <c:v>41407.154861111114</c:v>
                </c:pt>
                <c:pt idx="3104">
                  <c:v>41407.155555555553</c:v>
                </c:pt>
                <c:pt idx="3105">
                  <c:v>41407.15625</c:v>
                </c:pt>
                <c:pt idx="3106">
                  <c:v>41407.156944444447</c:v>
                </c:pt>
                <c:pt idx="3107">
                  <c:v>41407.157638888886</c:v>
                </c:pt>
                <c:pt idx="3108">
                  <c:v>41407.158333333333</c:v>
                </c:pt>
                <c:pt idx="3109">
                  <c:v>41407.15902777778</c:v>
                </c:pt>
                <c:pt idx="3110">
                  <c:v>41407.159722222219</c:v>
                </c:pt>
                <c:pt idx="3111">
                  <c:v>41407.160416666666</c:v>
                </c:pt>
                <c:pt idx="3112">
                  <c:v>41407.161111111112</c:v>
                </c:pt>
                <c:pt idx="3113">
                  <c:v>41407.161805555559</c:v>
                </c:pt>
                <c:pt idx="3114">
                  <c:v>41407.162499999999</c:v>
                </c:pt>
                <c:pt idx="3115">
                  <c:v>41407.163194444445</c:v>
                </c:pt>
                <c:pt idx="3116">
                  <c:v>41407.163888888892</c:v>
                </c:pt>
                <c:pt idx="3117">
                  <c:v>41407.164583333331</c:v>
                </c:pt>
                <c:pt idx="3118">
                  <c:v>41407.165277777778</c:v>
                </c:pt>
                <c:pt idx="3119">
                  <c:v>41407.165972222225</c:v>
                </c:pt>
                <c:pt idx="3120">
                  <c:v>41407.166666666664</c:v>
                </c:pt>
                <c:pt idx="3121">
                  <c:v>41407.167361111111</c:v>
                </c:pt>
                <c:pt idx="3122">
                  <c:v>41407.168055555558</c:v>
                </c:pt>
                <c:pt idx="3123">
                  <c:v>41407.168749999997</c:v>
                </c:pt>
                <c:pt idx="3124">
                  <c:v>41407.169444444444</c:v>
                </c:pt>
                <c:pt idx="3125">
                  <c:v>41407.170138888891</c:v>
                </c:pt>
                <c:pt idx="3126">
                  <c:v>41407.17083333333</c:v>
                </c:pt>
                <c:pt idx="3127">
                  <c:v>41407.171527777777</c:v>
                </c:pt>
                <c:pt idx="3128">
                  <c:v>41407.172222222223</c:v>
                </c:pt>
                <c:pt idx="3129">
                  <c:v>41407.17291666667</c:v>
                </c:pt>
                <c:pt idx="3130">
                  <c:v>41407.173611111109</c:v>
                </c:pt>
                <c:pt idx="3131">
                  <c:v>41407.174305555556</c:v>
                </c:pt>
                <c:pt idx="3132">
                  <c:v>41407.175000000003</c:v>
                </c:pt>
                <c:pt idx="3133">
                  <c:v>41407.175694444442</c:v>
                </c:pt>
                <c:pt idx="3134">
                  <c:v>41407.176388888889</c:v>
                </c:pt>
                <c:pt idx="3135">
                  <c:v>41407.177083333336</c:v>
                </c:pt>
                <c:pt idx="3136">
                  <c:v>41407.177777777775</c:v>
                </c:pt>
                <c:pt idx="3137">
                  <c:v>41407.178472222222</c:v>
                </c:pt>
                <c:pt idx="3138">
                  <c:v>41407.179166666669</c:v>
                </c:pt>
                <c:pt idx="3139">
                  <c:v>41407.179861111108</c:v>
                </c:pt>
                <c:pt idx="3140">
                  <c:v>41407.180555555555</c:v>
                </c:pt>
                <c:pt idx="3141">
                  <c:v>41407.181250000001</c:v>
                </c:pt>
                <c:pt idx="3142">
                  <c:v>41407.181944444441</c:v>
                </c:pt>
                <c:pt idx="3143">
                  <c:v>41407.182638888888</c:v>
                </c:pt>
                <c:pt idx="3144">
                  <c:v>41407.183333333334</c:v>
                </c:pt>
                <c:pt idx="3145">
                  <c:v>41407.184027777781</c:v>
                </c:pt>
                <c:pt idx="3146">
                  <c:v>41407.18472222222</c:v>
                </c:pt>
                <c:pt idx="3147">
                  <c:v>41407.185416666667</c:v>
                </c:pt>
                <c:pt idx="3148">
                  <c:v>41407.186111111114</c:v>
                </c:pt>
                <c:pt idx="3149">
                  <c:v>41407.186805555553</c:v>
                </c:pt>
                <c:pt idx="3150">
                  <c:v>41407.1875</c:v>
                </c:pt>
                <c:pt idx="3151">
                  <c:v>41407.188194444447</c:v>
                </c:pt>
                <c:pt idx="3152">
                  <c:v>41407.188888888886</c:v>
                </c:pt>
                <c:pt idx="3153">
                  <c:v>41407.189583333333</c:v>
                </c:pt>
                <c:pt idx="3154">
                  <c:v>41407.19027777778</c:v>
                </c:pt>
                <c:pt idx="3155">
                  <c:v>41407.190972222219</c:v>
                </c:pt>
                <c:pt idx="3156">
                  <c:v>41407.191666666666</c:v>
                </c:pt>
                <c:pt idx="3157">
                  <c:v>41407.192361111112</c:v>
                </c:pt>
                <c:pt idx="3158">
                  <c:v>41407.193055555559</c:v>
                </c:pt>
                <c:pt idx="3159">
                  <c:v>41407.193749999999</c:v>
                </c:pt>
                <c:pt idx="3160">
                  <c:v>41407.194444444445</c:v>
                </c:pt>
                <c:pt idx="3161">
                  <c:v>41407.195138888892</c:v>
                </c:pt>
                <c:pt idx="3162">
                  <c:v>41407.195833333331</c:v>
                </c:pt>
                <c:pt idx="3163">
                  <c:v>41407.196527777778</c:v>
                </c:pt>
                <c:pt idx="3164">
                  <c:v>41407.197222222225</c:v>
                </c:pt>
                <c:pt idx="3165">
                  <c:v>41407.197916666664</c:v>
                </c:pt>
                <c:pt idx="3166">
                  <c:v>41407.198611111111</c:v>
                </c:pt>
                <c:pt idx="3167">
                  <c:v>41407.199305555558</c:v>
                </c:pt>
                <c:pt idx="3168">
                  <c:v>41407.199999999997</c:v>
                </c:pt>
                <c:pt idx="3169">
                  <c:v>41407.200694444444</c:v>
                </c:pt>
                <c:pt idx="3170">
                  <c:v>41407.201388888891</c:v>
                </c:pt>
                <c:pt idx="3171">
                  <c:v>41407.20208333333</c:v>
                </c:pt>
                <c:pt idx="3172">
                  <c:v>41407.202777777777</c:v>
                </c:pt>
                <c:pt idx="3173">
                  <c:v>41407.203472222223</c:v>
                </c:pt>
                <c:pt idx="3174">
                  <c:v>41407.20416666667</c:v>
                </c:pt>
                <c:pt idx="3175">
                  <c:v>41407.204861111109</c:v>
                </c:pt>
                <c:pt idx="3176">
                  <c:v>41407.205555555556</c:v>
                </c:pt>
                <c:pt idx="3177">
                  <c:v>41407.206250000003</c:v>
                </c:pt>
                <c:pt idx="3178">
                  <c:v>41407.206944444442</c:v>
                </c:pt>
                <c:pt idx="3179">
                  <c:v>41407.207638888889</c:v>
                </c:pt>
                <c:pt idx="3180">
                  <c:v>41407.208333333336</c:v>
                </c:pt>
                <c:pt idx="3181">
                  <c:v>41407.209027777775</c:v>
                </c:pt>
                <c:pt idx="3182">
                  <c:v>41407.209722222222</c:v>
                </c:pt>
                <c:pt idx="3183">
                  <c:v>41407.210416666669</c:v>
                </c:pt>
                <c:pt idx="3184">
                  <c:v>41407.211111111108</c:v>
                </c:pt>
                <c:pt idx="3185">
                  <c:v>41407.211805555555</c:v>
                </c:pt>
                <c:pt idx="3186">
                  <c:v>41407.212500000001</c:v>
                </c:pt>
                <c:pt idx="3187">
                  <c:v>41407.213194444441</c:v>
                </c:pt>
                <c:pt idx="3188">
                  <c:v>41407.213888888888</c:v>
                </c:pt>
                <c:pt idx="3189">
                  <c:v>41407.214583333334</c:v>
                </c:pt>
                <c:pt idx="3190">
                  <c:v>41407.215277777781</c:v>
                </c:pt>
                <c:pt idx="3191">
                  <c:v>41407.21597222222</c:v>
                </c:pt>
                <c:pt idx="3192">
                  <c:v>41407.216666666667</c:v>
                </c:pt>
                <c:pt idx="3193">
                  <c:v>41407.217361111114</c:v>
                </c:pt>
                <c:pt idx="3194">
                  <c:v>41407.218055555553</c:v>
                </c:pt>
                <c:pt idx="3195">
                  <c:v>41407.21875</c:v>
                </c:pt>
                <c:pt idx="3196">
                  <c:v>41407.219444444447</c:v>
                </c:pt>
                <c:pt idx="3197">
                  <c:v>41407.220138888886</c:v>
                </c:pt>
                <c:pt idx="3198">
                  <c:v>41407.220833333333</c:v>
                </c:pt>
                <c:pt idx="3199">
                  <c:v>41407.22152777778</c:v>
                </c:pt>
                <c:pt idx="3200">
                  <c:v>41407.222222222219</c:v>
                </c:pt>
                <c:pt idx="3201">
                  <c:v>41407.222916666666</c:v>
                </c:pt>
                <c:pt idx="3202">
                  <c:v>41407.223611111112</c:v>
                </c:pt>
                <c:pt idx="3203">
                  <c:v>41407.224305555559</c:v>
                </c:pt>
                <c:pt idx="3204">
                  <c:v>41407.224999999999</c:v>
                </c:pt>
                <c:pt idx="3205">
                  <c:v>41407.225694444445</c:v>
                </c:pt>
                <c:pt idx="3206">
                  <c:v>41407.226388888892</c:v>
                </c:pt>
                <c:pt idx="3207">
                  <c:v>41407.227083333331</c:v>
                </c:pt>
                <c:pt idx="3208">
                  <c:v>41407.227777777778</c:v>
                </c:pt>
                <c:pt idx="3209">
                  <c:v>41407.228472222225</c:v>
                </c:pt>
                <c:pt idx="3210">
                  <c:v>41407.229166666664</c:v>
                </c:pt>
                <c:pt idx="3211">
                  <c:v>41407.229861111111</c:v>
                </c:pt>
                <c:pt idx="3212">
                  <c:v>41407.230555555558</c:v>
                </c:pt>
                <c:pt idx="3213">
                  <c:v>41407.231249999997</c:v>
                </c:pt>
                <c:pt idx="3214">
                  <c:v>41407.231944444444</c:v>
                </c:pt>
                <c:pt idx="3215">
                  <c:v>41407.232638888891</c:v>
                </c:pt>
                <c:pt idx="3216">
                  <c:v>41407.23333333333</c:v>
                </c:pt>
                <c:pt idx="3217">
                  <c:v>41407.234027777777</c:v>
                </c:pt>
                <c:pt idx="3218">
                  <c:v>41407.234722222223</c:v>
                </c:pt>
                <c:pt idx="3219">
                  <c:v>41407.23541666667</c:v>
                </c:pt>
                <c:pt idx="3220">
                  <c:v>41407.236111111109</c:v>
                </c:pt>
                <c:pt idx="3221">
                  <c:v>41407.236805555556</c:v>
                </c:pt>
                <c:pt idx="3222">
                  <c:v>41407.237500000003</c:v>
                </c:pt>
                <c:pt idx="3223">
                  <c:v>41407.238194444442</c:v>
                </c:pt>
                <c:pt idx="3224">
                  <c:v>41407.238888888889</c:v>
                </c:pt>
                <c:pt idx="3225">
                  <c:v>41407.239583333336</c:v>
                </c:pt>
                <c:pt idx="3226">
                  <c:v>41407.240277777775</c:v>
                </c:pt>
                <c:pt idx="3227">
                  <c:v>41407.240972222222</c:v>
                </c:pt>
                <c:pt idx="3228">
                  <c:v>41407.241666666669</c:v>
                </c:pt>
                <c:pt idx="3229">
                  <c:v>41407.242361111108</c:v>
                </c:pt>
                <c:pt idx="3230">
                  <c:v>41407.243055555555</c:v>
                </c:pt>
                <c:pt idx="3231">
                  <c:v>41407.243750000001</c:v>
                </c:pt>
                <c:pt idx="3232">
                  <c:v>41407.244444444441</c:v>
                </c:pt>
                <c:pt idx="3233">
                  <c:v>41407.245138888888</c:v>
                </c:pt>
                <c:pt idx="3234">
                  <c:v>41407.245833333334</c:v>
                </c:pt>
                <c:pt idx="3235">
                  <c:v>41407.246527777781</c:v>
                </c:pt>
                <c:pt idx="3236">
                  <c:v>41407.24722222222</c:v>
                </c:pt>
                <c:pt idx="3237">
                  <c:v>41407.247916666667</c:v>
                </c:pt>
                <c:pt idx="3238">
                  <c:v>41407.248611111114</c:v>
                </c:pt>
                <c:pt idx="3239">
                  <c:v>41407.249305555553</c:v>
                </c:pt>
                <c:pt idx="3240">
                  <c:v>41407.25</c:v>
                </c:pt>
                <c:pt idx="3241">
                  <c:v>41407.250694444447</c:v>
                </c:pt>
                <c:pt idx="3242">
                  <c:v>41407.251388888886</c:v>
                </c:pt>
                <c:pt idx="3243">
                  <c:v>41407.252083333333</c:v>
                </c:pt>
                <c:pt idx="3244">
                  <c:v>41407.25277777778</c:v>
                </c:pt>
                <c:pt idx="3245">
                  <c:v>41407.253472222219</c:v>
                </c:pt>
                <c:pt idx="3246">
                  <c:v>41407.254166666666</c:v>
                </c:pt>
                <c:pt idx="3247">
                  <c:v>41407.254861111112</c:v>
                </c:pt>
                <c:pt idx="3248">
                  <c:v>41407.255555555559</c:v>
                </c:pt>
                <c:pt idx="3249">
                  <c:v>41407.256249999999</c:v>
                </c:pt>
                <c:pt idx="3250">
                  <c:v>41407.256944444445</c:v>
                </c:pt>
                <c:pt idx="3251">
                  <c:v>41407.257638888892</c:v>
                </c:pt>
                <c:pt idx="3252">
                  <c:v>41407.258333333331</c:v>
                </c:pt>
                <c:pt idx="3253">
                  <c:v>41407.259027777778</c:v>
                </c:pt>
                <c:pt idx="3254">
                  <c:v>41407.259722222225</c:v>
                </c:pt>
                <c:pt idx="3255">
                  <c:v>41407.260416666664</c:v>
                </c:pt>
                <c:pt idx="3256">
                  <c:v>41407.261111111111</c:v>
                </c:pt>
                <c:pt idx="3257">
                  <c:v>41407.261805555558</c:v>
                </c:pt>
                <c:pt idx="3258">
                  <c:v>41407.262499999997</c:v>
                </c:pt>
                <c:pt idx="3259">
                  <c:v>41407.263194444444</c:v>
                </c:pt>
                <c:pt idx="3260">
                  <c:v>41407.263888888891</c:v>
                </c:pt>
                <c:pt idx="3261">
                  <c:v>41407.26458333333</c:v>
                </c:pt>
                <c:pt idx="3262">
                  <c:v>41407.265277777777</c:v>
                </c:pt>
                <c:pt idx="3263">
                  <c:v>41407.265972222223</c:v>
                </c:pt>
                <c:pt idx="3264">
                  <c:v>41407.26666666667</c:v>
                </c:pt>
                <c:pt idx="3265">
                  <c:v>41407.267361111109</c:v>
                </c:pt>
                <c:pt idx="3266">
                  <c:v>41407.268055555556</c:v>
                </c:pt>
                <c:pt idx="3267">
                  <c:v>41407.268750000003</c:v>
                </c:pt>
                <c:pt idx="3268">
                  <c:v>41407.269444444442</c:v>
                </c:pt>
                <c:pt idx="3269">
                  <c:v>41407.270138888889</c:v>
                </c:pt>
                <c:pt idx="3270">
                  <c:v>41407.270833333336</c:v>
                </c:pt>
                <c:pt idx="3271">
                  <c:v>41407.271527777775</c:v>
                </c:pt>
                <c:pt idx="3272">
                  <c:v>41407.272222222222</c:v>
                </c:pt>
                <c:pt idx="3273">
                  <c:v>41407.272916666669</c:v>
                </c:pt>
                <c:pt idx="3274">
                  <c:v>41407.273611111108</c:v>
                </c:pt>
                <c:pt idx="3275">
                  <c:v>41407.274305555555</c:v>
                </c:pt>
                <c:pt idx="3276">
                  <c:v>41407.275000000001</c:v>
                </c:pt>
                <c:pt idx="3277">
                  <c:v>41407.275694444441</c:v>
                </c:pt>
                <c:pt idx="3278">
                  <c:v>41407.276388888888</c:v>
                </c:pt>
                <c:pt idx="3279">
                  <c:v>41407.277083333334</c:v>
                </c:pt>
                <c:pt idx="3280">
                  <c:v>41407.277777777781</c:v>
                </c:pt>
                <c:pt idx="3281">
                  <c:v>41407.27847222222</c:v>
                </c:pt>
                <c:pt idx="3282">
                  <c:v>41407.279166666667</c:v>
                </c:pt>
                <c:pt idx="3283">
                  <c:v>41407.279861111114</c:v>
                </c:pt>
                <c:pt idx="3284">
                  <c:v>41407.280555555553</c:v>
                </c:pt>
                <c:pt idx="3285">
                  <c:v>41407.28125</c:v>
                </c:pt>
                <c:pt idx="3286">
                  <c:v>41407.281944444447</c:v>
                </c:pt>
                <c:pt idx="3287">
                  <c:v>41407.282638888886</c:v>
                </c:pt>
                <c:pt idx="3288">
                  <c:v>41407.283333333333</c:v>
                </c:pt>
                <c:pt idx="3289">
                  <c:v>41407.28402777778</c:v>
                </c:pt>
                <c:pt idx="3290">
                  <c:v>41407.284722222219</c:v>
                </c:pt>
                <c:pt idx="3291">
                  <c:v>41407.285416666666</c:v>
                </c:pt>
                <c:pt idx="3292">
                  <c:v>41407.286111111112</c:v>
                </c:pt>
                <c:pt idx="3293">
                  <c:v>41407.286805555559</c:v>
                </c:pt>
                <c:pt idx="3294">
                  <c:v>41407.287499999999</c:v>
                </c:pt>
                <c:pt idx="3295">
                  <c:v>41407.288194444445</c:v>
                </c:pt>
                <c:pt idx="3296">
                  <c:v>41407.288888888892</c:v>
                </c:pt>
                <c:pt idx="3297">
                  <c:v>41407.289583333331</c:v>
                </c:pt>
                <c:pt idx="3298">
                  <c:v>41407.290277777778</c:v>
                </c:pt>
                <c:pt idx="3299">
                  <c:v>41407.290972222225</c:v>
                </c:pt>
                <c:pt idx="3300">
                  <c:v>41407.291666666664</c:v>
                </c:pt>
                <c:pt idx="3301">
                  <c:v>41407.292361111111</c:v>
                </c:pt>
                <c:pt idx="3302">
                  <c:v>41407.293055555558</c:v>
                </c:pt>
                <c:pt idx="3303">
                  <c:v>41407.293749999997</c:v>
                </c:pt>
                <c:pt idx="3304">
                  <c:v>41407.294444444444</c:v>
                </c:pt>
                <c:pt idx="3305">
                  <c:v>41407.295138888891</c:v>
                </c:pt>
                <c:pt idx="3306">
                  <c:v>41407.29583333333</c:v>
                </c:pt>
                <c:pt idx="3307">
                  <c:v>41407.296527777777</c:v>
                </c:pt>
                <c:pt idx="3308">
                  <c:v>41407.297222222223</c:v>
                </c:pt>
                <c:pt idx="3309">
                  <c:v>41407.29791666667</c:v>
                </c:pt>
                <c:pt idx="3310">
                  <c:v>41407.298611111109</c:v>
                </c:pt>
                <c:pt idx="3311">
                  <c:v>41407.299305555556</c:v>
                </c:pt>
                <c:pt idx="3312">
                  <c:v>41407.300000000003</c:v>
                </c:pt>
                <c:pt idx="3313">
                  <c:v>41407.300694444442</c:v>
                </c:pt>
                <c:pt idx="3314">
                  <c:v>41407.301388888889</c:v>
                </c:pt>
                <c:pt idx="3315">
                  <c:v>41407.302083333336</c:v>
                </c:pt>
                <c:pt idx="3316">
                  <c:v>41407.302777777775</c:v>
                </c:pt>
                <c:pt idx="3317">
                  <c:v>41407.303472222222</c:v>
                </c:pt>
                <c:pt idx="3318">
                  <c:v>41407.304166666669</c:v>
                </c:pt>
                <c:pt idx="3319">
                  <c:v>41407.304861111108</c:v>
                </c:pt>
                <c:pt idx="3320">
                  <c:v>41407.305555555555</c:v>
                </c:pt>
                <c:pt idx="3321">
                  <c:v>41407.306250000001</c:v>
                </c:pt>
                <c:pt idx="3322">
                  <c:v>41407.306944444441</c:v>
                </c:pt>
                <c:pt idx="3323">
                  <c:v>41407.307638888888</c:v>
                </c:pt>
                <c:pt idx="3324">
                  <c:v>41407.308333333334</c:v>
                </c:pt>
                <c:pt idx="3325">
                  <c:v>41407.309027777781</c:v>
                </c:pt>
                <c:pt idx="3326">
                  <c:v>41407.30972222222</c:v>
                </c:pt>
                <c:pt idx="3327">
                  <c:v>41407.310416666667</c:v>
                </c:pt>
                <c:pt idx="3328">
                  <c:v>41407.311111111114</c:v>
                </c:pt>
                <c:pt idx="3329">
                  <c:v>41407.311805555553</c:v>
                </c:pt>
                <c:pt idx="3330">
                  <c:v>41407.3125</c:v>
                </c:pt>
                <c:pt idx="3331">
                  <c:v>41407.313194444447</c:v>
                </c:pt>
                <c:pt idx="3332">
                  <c:v>41407.313888888886</c:v>
                </c:pt>
                <c:pt idx="3333">
                  <c:v>41407.314583333333</c:v>
                </c:pt>
                <c:pt idx="3334">
                  <c:v>41407.31527777778</c:v>
                </c:pt>
                <c:pt idx="3335">
                  <c:v>41407.315972222219</c:v>
                </c:pt>
                <c:pt idx="3336">
                  <c:v>41407.316666666666</c:v>
                </c:pt>
                <c:pt idx="3337">
                  <c:v>41407.317361111112</c:v>
                </c:pt>
                <c:pt idx="3338">
                  <c:v>41407.318055555559</c:v>
                </c:pt>
                <c:pt idx="3339">
                  <c:v>41407.318749999999</c:v>
                </c:pt>
                <c:pt idx="3340">
                  <c:v>41407.319444444445</c:v>
                </c:pt>
                <c:pt idx="3341">
                  <c:v>41407.320138888892</c:v>
                </c:pt>
                <c:pt idx="3342">
                  <c:v>41407.320833333331</c:v>
                </c:pt>
                <c:pt idx="3343">
                  <c:v>41407.321527777778</c:v>
                </c:pt>
                <c:pt idx="3344">
                  <c:v>41407.322222222225</c:v>
                </c:pt>
                <c:pt idx="3345">
                  <c:v>41407.322916666664</c:v>
                </c:pt>
                <c:pt idx="3346">
                  <c:v>41407.323611111111</c:v>
                </c:pt>
                <c:pt idx="3347">
                  <c:v>41407.324305555558</c:v>
                </c:pt>
                <c:pt idx="3348">
                  <c:v>41407.324999999997</c:v>
                </c:pt>
                <c:pt idx="3349">
                  <c:v>41407.325694444444</c:v>
                </c:pt>
                <c:pt idx="3350">
                  <c:v>41407.326388888891</c:v>
                </c:pt>
                <c:pt idx="3351">
                  <c:v>41407.32708333333</c:v>
                </c:pt>
                <c:pt idx="3352">
                  <c:v>41407.327777777777</c:v>
                </c:pt>
                <c:pt idx="3353">
                  <c:v>41407.328472222223</c:v>
                </c:pt>
                <c:pt idx="3354">
                  <c:v>41407.32916666667</c:v>
                </c:pt>
                <c:pt idx="3355">
                  <c:v>41407.329861111109</c:v>
                </c:pt>
                <c:pt idx="3356">
                  <c:v>41407.330555555556</c:v>
                </c:pt>
                <c:pt idx="3357">
                  <c:v>41407.331250000003</c:v>
                </c:pt>
                <c:pt idx="3358">
                  <c:v>41407.331944444442</c:v>
                </c:pt>
                <c:pt idx="3359">
                  <c:v>41407.332638888889</c:v>
                </c:pt>
                <c:pt idx="3360">
                  <c:v>41407.333333333336</c:v>
                </c:pt>
                <c:pt idx="3361">
                  <c:v>41407.334027777775</c:v>
                </c:pt>
                <c:pt idx="3362">
                  <c:v>41407.334722222222</c:v>
                </c:pt>
                <c:pt idx="3363">
                  <c:v>41407.335416666669</c:v>
                </c:pt>
                <c:pt idx="3364">
                  <c:v>41407.336111111108</c:v>
                </c:pt>
                <c:pt idx="3365">
                  <c:v>41407.336805555555</c:v>
                </c:pt>
                <c:pt idx="3366">
                  <c:v>41407.337500000001</c:v>
                </c:pt>
                <c:pt idx="3367">
                  <c:v>41407.338194444441</c:v>
                </c:pt>
                <c:pt idx="3368">
                  <c:v>41407.338888888888</c:v>
                </c:pt>
                <c:pt idx="3369">
                  <c:v>41407.339583333334</c:v>
                </c:pt>
                <c:pt idx="3370">
                  <c:v>41407.340277777781</c:v>
                </c:pt>
                <c:pt idx="3371">
                  <c:v>41407.34097222222</c:v>
                </c:pt>
                <c:pt idx="3372">
                  <c:v>41407.341666666667</c:v>
                </c:pt>
                <c:pt idx="3373">
                  <c:v>41407.342361111114</c:v>
                </c:pt>
                <c:pt idx="3374">
                  <c:v>41407.343055555553</c:v>
                </c:pt>
                <c:pt idx="3375">
                  <c:v>41407.34375</c:v>
                </c:pt>
                <c:pt idx="3376">
                  <c:v>41407.344444444447</c:v>
                </c:pt>
                <c:pt idx="3377">
                  <c:v>41407.345138888886</c:v>
                </c:pt>
                <c:pt idx="3378">
                  <c:v>41407.345833333333</c:v>
                </c:pt>
                <c:pt idx="3379">
                  <c:v>41407.34652777778</c:v>
                </c:pt>
                <c:pt idx="3380">
                  <c:v>41407.347222222219</c:v>
                </c:pt>
                <c:pt idx="3381">
                  <c:v>41407.347916666666</c:v>
                </c:pt>
                <c:pt idx="3382">
                  <c:v>41407.348611111112</c:v>
                </c:pt>
                <c:pt idx="3383">
                  <c:v>41407.349305555559</c:v>
                </c:pt>
                <c:pt idx="3384">
                  <c:v>41407.35</c:v>
                </c:pt>
                <c:pt idx="3385">
                  <c:v>41407.350694444445</c:v>
                </c:pt>
                <c:pt idx="3386">
                  <c:v>41407.351388888892</c:v>
                </c:pt>
                <c:pt idx="3387">
                  <c:v>41407.352083333331</c:v>
                </c:pt>
                <c:pt idx="3388">
                  <c:v>41407.352777777778</c:v>
                </c:pt>
                <c:pt idx="3389">
                  <c:v>41407.353472222225</c:v>
                </c:pt>
                <c:pt idx="3390">
                  <c:v>41407.354166666664</c:v>
                </c:pt>
                <c:pt idx="3391">
                  <c:v>41407.354861111111</c:v>
                </c:pt>
                <c:pt idx="3392">
                  <c:v>41407.355555555558</c:v>
                </c:pt>
                <c:pt idx="3393">
                  <c:v>41407.356249999997</c:v>
                </c:pt>
                <c:pt idx="3394">
                  <c:v>41407.356944444444</c:v>
                </c:pt>
                <c:pt idx="3395">
                  <c:v>41407.357638888891</c:v>
                </c:pt>
                <c:pt idx="3396">
                  <c:v>41407.35833333333</c:v>
                </c:pt>
                <c:pt idx="3397">
                  <c:v>41407.359027777777</c:v>
                </c:pt>
                <c:pt idx="3398">
                  <c:v>41407.359722222223</c:v>
                </c:pt>
                <c:pt idx="3399">
                  <c:v>41407.36041666667</c:v>
                </c:pt>
                <c:pt idx="3400">
                  <c:v>41407.361111111109</c:v>
                </c:pt>
                <c:pt idx="3401">
                  <c:v>41407.361805555556</c:v>
                </c:pt>
                <c:pt idx="3402">
                  <c:v>41407.362500000003</c:v>
                </c:pt>
                <c:pt idx="3403">
                  <c:v>41407.363194444442</c:v>
                </c:pt>
                <c:pt idx="3404">
                  <c:v>41407.363888888889</c:v>
                </c:pt>
                <c:pt idx="3405">
                  <c:v>41407.364583333336</c:v>
                </c:pt>
                <c:pt idx="3406">
                  <c:v>41407.365277777775</c:v>
                </c:pt>
                <c:pt idx="3407">
                  <c:v>41407.365972222222</c:v>
                </c:pt>
                <c:pt idx="3408">
                  <c:v>41407.366666666669</c:v>
                </c:pt>
                <c:pt idx="3409">
                  <c:v>41407.367361111108</c:v>
                </c:pt>
                <c:pt idx="3410">
                  <c:v>41407.368055555555</c:v>
                </c:pt>
                <c:pt idx="3411">
                  <c:v>41407.368750000001</c:v>
                </c:pt>
                <c:pt idx="3412">
                  <c:v>41407.369444444441</c:v>
                </c:pt>
                <c:pt idx="3413">
                  <c:v>41407.370138888888</c:v>
                </c:pt>
                <c:pt idx="3414">
                  <c:v>41407.370833333334</c:v>
                </c:pt>
                <c:pt idx="3415">
                  <c:v>41407.371527777781</c:v>
                </c:pt>
                <c:pt idx="3416">
                  <c:v>41407.37222222222</c:v>
                </c:pt>
                <c:pt idx="3417">
                  <c:v>41407.372916666667</c:v>
                </c:pt>
                <c:pt idx="3418">
                  <c:v>41407.373611111114</c:v>
                </c:pt>
                <c:pt idx="3419">
                  <c:v>41407.374305555553</c:v>
                </c:pt>
                <c:pt idx="3420">
                  <c:v>41407.375</c:v>
                </c:pt>
                <c:pt idx="3421">
                  <c:v>41407.375694444447</c:v>
                </c:pt>
                <c:pt idx="3422">
                  <c:v>41407.376388888886</c:v>
                </c:pt>
                <c:pt idx="3423">
                  <c:v>41407.377083333333</c:v>
                </c:pt>
                <c:pt idx="3424">
                  <c:v>41407.37777777778</c:v>
                </c:pt>
                <c:pt idx="3425">
                  <c:v>41407.378472222219</c:v>
                </c:pt>
                <c:pt idx="3426">
                  <c:v>41407.379166666666</c:v>
                </c:pt>
                <c:pt idx="3427">
                  <c:v>41407.379861111112</c:v>
                </c:pt>
                <c:pt idx="3428">
                  <c:v>41407.380555555559</c:v>
                </c:pt>
                <c:pt idx="3429">
                  <c:v>41407.381249999999</c:v>
                </c:pt>
                <c:pt idx="3430">
                  <c:v>41407.381944444445</c:v>
                </c:pt>
                <c:pt idx="3431">
                  <c:v>41407.382638888892</c:v>
                </c:pt>
                <c:pt idx="3432">
                  <c:v>41407.383333333331</c:v>
                </c:pt>
                <c:pt idx="3433">
                  <c:v>41407.384027777778</c:v>
                </c:pt>
                <c:pt idx="3434">
                  <c:v>41407.384722222225</c:v>
                </c:pt>
                <c:pt idx="3435">
                  <c:v>41407.385416666664</c:v>
                </c:pt>
                <c:pt idx="3436">
                  <c:v>41407.386111111111</c:v>
                </c:pt>
                <c:pt idx="3437">
                  <c:v>41407.386805555558</c:v>
                </c:pt>
                <c:pt idx="3438">
                  <c:v>41407.387499999997</c:v>
                </c:pt>
                <c:pt idx="3439">
                  <c:v>41407.388194444444</c:v>
                </c:pt>
                <c:pt idx="3440">
                  <c:v>41407.388888888891</c:v>
                </c:pt>
                <c:pt idx="3441">
                  <c:v>41407.38958333333</c:v>
                </c:pt>
                <c:pt idx="3442">
                  <c:v>41407.390277777777</c:v>
                </c:pt>
                <c:pt idx="3443">
                  <c:v>41407.390972222223</c:v>
                </c:pt>
                <c:pt idx="3444">
                  <c:v>41407.39166666667</c:v>
                </c:pt>
                <c:pt idx="3445">
                  <c:v>41407.392361111109</c:v>
                </c:pt>
                <c:pt idx="3446">
                  <c:v>41407.393055555556</c:v>
                </c:pt>
                <c:pt idx="3447">
                  <c:v>41407.393750000003</c:v>
                </c:pt>
                <c:pt idx="3448">
                  <c:v>41407.394444444442</c:v>
                </c:pt>
                <c:pt idx="3449">
                  <c:v>41407.395138888889</c:v>
                </c:pt>
                <c:pt idx="3450">
                  <c:v>41407.395833333336</c:v>
                </c:pt>
                <c:pt idx="3451">
                  <c:v>41407.396527777775</c:v>
                </c:pt>
                <c:pt idx="3452">
                  <c:v>41407.397222222222</c:v>
                </c:pt>
                <c:pt idx="3453">
                  <c:v>41407.397916666669</c:v>
                </c:pt>
                <c:pt idx="3454">
                  <c:v>41407.398611111108</c:v>
                </c:pt>
                <c:pt idx="3455">
                  <c:v>41407.399305555555</c:v>
                </c:pt>
                <c:pt idx="3456">
                  <c:v>41407.4</c:v>
                </c:pt>
                <c:pt idx="3457">
                  <c:v>41407.400694444441</c:v>
                </c:pt>
                <c:pt idx="3458">
                  <c:v>41407.401388888888</c:v>
                </c:pt>
                <c:pt idx="3459">
                  <c:v>41407.402083333334</c:v>
                </c:pt>
                <c:pt idx="3460">
                  <c:v>41407.402777777781</c:v>
                </c:pt>
                <c:pt idx="3461">
                  <c:v>41407.40347222222</c:v>
                </c:pt>
                <c:pt idx="3462">
                  <c:v>41407.404166666667</c:v>
                </c:pt>
                <c:pt idx="3463">
                  <c:v>41407.404861111114</c:v>
                </c:pt>
                <c:pt idx="3464">
                  <c:v>41407.405555555553</c:v>
                </c:pt>
                <c:pt idx="3465">
                  <c:v>41407.40625</c:v>
                </c:pt>
                <c:pt idx="3466">
                  <c:v>41407.406944444447</c:v>
                </c:pt>
                <c:pt idx="3467">
                  <c:v>41407.407638888886</c:v>
                </c:pt>
                <c:pt idx="3468">
                  <c:v>41407.408333333333</c:v>
                </c:pt>
                <c:pt idx="3469">
                  <c:v>41407.40902777778</c:v>
                </c:pt>
                <c:pt idx="3470">
                  <c:v>41407.409722222219</c:v>
                </c:pt>
                <c:pt idx="3471">
                  <c:v>41407.410416666666</c:v>
                </c:pt>
                <c:pt idx="3472">
                  <c:v>41407.411111111112</c:v>
                </c:pt>
                <c:pt idx="3473">
                  <c:v>41407.411805555559</c:v>
                </c:pt>
                <c:pt idx="3474">
                  <c:v>41407.412499999999</c:v>
                </c:pt>
                <c:pt idx="3475">
                  <c:v>41407.413194444445</c:v>
                </c:pt>
                <c:pt idx="3476">
                  <c:v>41407.413888888892</c:v>
                </c:pt>
                <c:pt idx="3477">
                  <c:v>41407.414583333331</c:v>
                </c:pt>
                <c:pt idx="3478">
                  <c:v>41407.415277777778</c:v>
                </c:pt>
                <c:pt idx="3479">
                  <c:v>41407.415972222225</c:v>
                </c:pt>
                <c:pt idx="3480">
                  <c:v>41407.416666666664</c:v>
                </c:pt>
                <c:pt idx="3481">
                  <c:v>41407.417361111111</c:v>
                </c:pt>
                <c:pt idx="3482">
                  <c:v>41407.418055555558</c:v>
                </c:pt>
                <c:pt idx="3483">
                  <c:v>41407.418749999997</c:v>
                </c:pt>
                <c:pt idx="3484">
                  <c:v>41407.419444444444</c:v>
                </c:pt>
                <c:pt idx="3485">
                  <c:v>41407.420138888891</c:v>
                </c:pt>
                <c:pt idx="3486">
                  <c:v>41407.42083333333</c:v>
                </c:pt>
                <c:pt idx="3487">
                  <c:v>41407.421527777777</c:v>
                </c:pt>
                <c:pt idx="3488">
                  <c:v>41407.422222222223</c:v>
                </c:pt>
                <c:pt idx="3489">
                  <c:v>41407.42291666667</c:v>
                </c:pt>
                <c:pt idx="3490">
                  <c:v>41407.423611111109</c:v>
                </c:pt>
                <c:pt idx="3491">
                  <c:v>41407.424305555556</c:v>
                </c:pt>
                <c:pt idx="3492">
                  <c:v>41407.425000000003</c:v>
                </c:pt>
                <c:pt idx="3493">
                  <c:v>41407.425694444442</c:v>
                </c:pt>
                <c:pt idx="3494">
                  <c:v>41407.426388888889</c:v>
                </c:pt>
                <c:pt idx="3495">
                  <c:v>41407.427083333336</c:v>
                </c:pt>
                <c:pt idx="3496">
                  <c:v>41407.427777777775</c:v>
                </c:pt>
                <c:pt idx="3497">
                  <c:v>41407.428472222222</c:v>
                </c:pt>
                <c:pt idx="3498">
                  <c:v>41407.429166666669</c:v>
                </c:pt>
                <c:pt idx="3499">
                  <c:v>41407.429861111108</c:v>
                </c:pt>
                <c:pt idx="3500">
                  <c:v>41407.430555555555</c:v>
                </c:pt>
                <c:pt idx="3501">
                  <c:v>41407.431250000001</c:v>
                </c:pt>
                <c:pt idx="3502">
                  <c:v>41407.431944444441</c:v>
                </c:pt>
                <c:pt idx="3503">
                  <c:v>41407.432638888888</c:v>
                </c:pt>
                <c:pt idx="3504">
                  <c:v>41407.433333333334</c:v>
                </c:pt>
                <c:pt idx="3505">
                  <c:v>41407.434027777781</c:v>
                </c:pt>
                <c:pt idx="3506">
                  <c:v>41407.43472222222</c:v>
                </c:pt>
                <c:pt idx="3507">
                  <c:v>41407.435416666667</c:v>
                </c:pt>
                <c:pt idx="3508">
                  <c:v>41407.436111111114</c:v>
                </c:pt>
                <c:pt idx="3509">
                  <c:v>41407.436805555553</c:v>
                </c:pt>
                <c:pt idx="3510">
                  <c:v>41407.4375</c:v>
                </c:pt>
                <c:pt idx="3511">
                  <c:v>41407.438194444447</c:v>
                </c:pt>
                <c:pt idx="3512">
                  <c:v>41407.438888888886</c:v>
                </c:pt>
                <c:pt idx="3513">
                  <c:v>41407.439583333333</c:v>
                </c:pt>
                <c:pt idx="3514">
                  <c:v>41407.44027777778</c:v>
                </c:pt>
                <c:pt idx="3515">
                  <c:v>41407.440972222219</c:v>
                </c:pt>
                <c:pt idx="3516">
                  <c:v>41407.441666666666</c:v>
                </c:pt>
                <c:pt idx="3517">
                  <c:v>41407.442361111112</c:v>
                </c:pt>
                <c:pt idx="3518">
                  <c:v>41407.443055555559</c:v>
                </c:pt>
                <c:pt idx="3519">
                  <c:v>41407.443749999999</c:v>
                </c:pt>
                <c:pt idx="3520">
                  <c:v>41407.444444444445</c:v>
                </c:pt>
                <c:pt idx="3521">
                  <c:v>41407.445138888892</c:v>
                </c:pt>
                <c:pt idx="3522">
                  <c:v>41407.445833333331</c:v>
                </c:pt>
                <c:pt idx="3523">
                  <c:v>41407.446527777778</c:v>
                </c:pt>
                <c:pt idx="3524">
                  <c:v>41407.447222222225</c:v>
                </c:pt>
                <c:pt idx="3525">
                  <c:v>41407.447916666664</c:v>
                </c:pt>
                <c:pt idx="3526">
                  <c:v>41407.448611111111</c:v>
                </c:pt>
                <c:pt idx="3527">
                  <c:v>41407.449305555558</c:v>
                </c:pt>
                <c:pt idx="3528">
                  <c:v>41407.449999999997</c:v>
                </c:pt>
                <c:pt idx="3529">
                  <c:v>41407.450694444444</c:v>
                </c:pt>
                <c:pt idx="3530">
                  <c:v>41407.451388888891</c:v>
                </c:pt>
                <c:pt idx="3531">
                  <c:v>41407.45208333333</c:v>
                </c:pt>
                <c:pt idx="3532">
                  <c:v>41407.452777777777</c:v>
                </c:pt>
                <c:pt idx="3533">
                  <c:v>41407.453472222223</c:v>
                </c:pt>
                <c:pt idx="3534">
                  <c:v>41407.45416666667</c:v>
                </c:pt>
                <c:pt idx="3535">
                  <c:v>41407.454861111109</c:v>
                </c:pt>
                <c:pt idx="3536">
                  <c:v>41407.455555555556</c:v>
                </c:pt>
                <c:pt idx="3537">
                  <c:v>41407.456250000003</c:v>
                </c:pt>
                <c:pt idx="3538">
                  <c:v>41407.456944444442</c:v>
                </c:pt>
                <c:pt idx="3539">
                  <c:v>41407.457638888889</c:v>
                </c:pt>
                <c:pt idx="3540">
                  <c:v>41407.458333333336</c:v>
                </c:pt>
                <c:pt idx="3541">
                  <c:v>41407.459027777775</c:v>
                </c:pt>
                <c:pt idx="3542">
                  <c:v>41407.459722222222</c:v>
                </c:pt>
                <c:pt idx="3543">
                  <c:v>41407.460416666669</c:v>
                </c:pt>
                <c:pt idx="3544">
                  <c:v>41407.461111111108</c:v>
                </c:pt>
                <c:pt idx="3545">
                  <c:v>41407.461805555555</c:v>
                </c:pt>
                <c:pt idx="3546">
                  <c:v>41407.462500000001</c:v>
                </c:pt>
                <c:pt idx="3547">
                  <c:v>41407.463194444441</c:v>
                </c:pt>
                <c:pt idx="3548">
                  <c:v>41407.463888888888</c:v>
                </c:pt>
                <c:pt idx="3549">
                  <c:v>41407.464583333334</c:v>
                </c:pt>
                <c:pt idx="3550">
                  <c:v>41407.465277777781</c:v>
                </c:pt>
                <c:pt idx="3551">
                  <c:v>41407.46597222222</c:v>
                </c:pt>
                <c:pt idx="3552">
                  <c:v>41407.466666666667</c:v>
                </c:pt>
                <c:pt idx="3553">
                  <c:v>41407.467361111114</c:v>
                </c:pt>
                <c:pt idx="3554">
                  <c:v>41407.468055555553</c:v>
                </c:pt>
                <c:pt idx="3555">
                  <c:v>41407.46875</c:v>
                </c:pt>
                <c:pt idx="3556">
                  <c:v>41407.469444444447</c:v>
                </c:pt>
                <c:pt idx="3557">
                  <c:v>41407.470138888886</c:v>
                </c:pt>
                <c:pt idx="3558">
                  <c:v>41407.470833333333</c:v>
                </c:pt>
                <c:pt idx="3559">
                  <c:v>41407.47152777778</c:v>
                </c:pt>
                <c:pt idx="3560">
                  <c:v>41407.472222222219</c:v>
                </c:pt>
                <c:pt idx="3561">
                  <c:v>41407.472916666666</c:v>
                </c:pt>
                <c:pt idx="3562">
                  <c:v>41407.473611111112</c:v>
                </c:pt>
                <c:pt idx="3563">
                  <c:v>41407.474305555559</c:v>
                </c:pt>
                <c:pt idx="3564">
                  <c:v>41407.474999999999</c:v>
                </c:pt>
                <c:pt idx="3565">
                  <c:v>41407.475694444445</c:v>
                </c:pt>
                <c:pt idx="3566">
                  <c:v>41407.476388888892</c:v>
                </c:pt>
                <c:pt idx="3567">
                  <c:v>41407.477083333331</c:v>
                </c:pt>
                <c:pt idx="3568">
                  <c:v>41407.477777777778</c:v>
                </c:pt>
                <c:pt idx="3569">
                  <c:v>41407.478472222225</c:v>
                </c:pt>
                <c:pt idx="3570">
                  <c:v>41407.479166666664</c:v>
                </c:pt>
                <c:pt idx="3571">
                  <c:v>41407.479861111111</c:v>
                </c:pt>
                <c:pt idx="3572">
                  <c:v>41407.480555555558</c:v>
                </c:pt>
                <c:pt idx="3573">
                  <c:v>41407.481249999997</c:v>
                </c:pt>
                <c:pt idx="3574">
                  <c:v>41407.481944444444</c:v>
                </c:pt>
                <c:pt idx="3575">
                  <c:v>41407.482638888891</c:v>
                </c:pt>
                <c:pt idx="3576">
                  <c:v>41407.48333333333</c:v>
                </c:pt>
                <c:pt idx="3577">
                  <c:v>41407.484027777777</c:v>
                </c:pt>
                <c:pt idx="3578">
                  <c:v>41407.484722222223</c:v>
                </c:pt>
                <c:pt idx="3579">
                  <c:v>41407.48541666667</c:v>
                </c:pt>
                <c:pt idx="3580">
                  <c:v>41407.486111111109</c:v>
                </c:pt>
                <c:pt idx="3581">
                  <c:v>41407.486805555556</c:v>
                </c:pt>
                <c:pt idx="3582">
                  <c:v>41407.487500000003</c:v>
                </c:pt>
                <c:pt idx="3583">
                  <c:v>41407.488194444442</c:v>
                </c:pt>
                <c:pt idx="3584">
                  <c:v>41407.488888888889</c:v>
                </c:pt>
                <c:pt idx="3585">
                  <c:v>41407.489583333336</c:v>
                </c:pt>
                <c:pt idx="3586">
                  <c:v>41407.490277777775</c:v>
                </c:pt>
                <c:pt idx="3587">
                  <c:v>41407.490972222222</c:v>
                </c:pt>
                <c:pt idx="3588">
                  <c:v>41407.491666666669</c:v>
                </c:pt>
                <c:pt idx="3589">
                  <c:v>41407.492361111108</c:v>
                </c:pt>
                <c:pt idx="3590">
                  <c:v>41407.493055555555</c:v>
                </c:pt>
                <c:pt idx="3591">
                  <c:v>41407.493750000001</c:v>
                </c:pt>
                <c:pt idx="3592">
                  <c:v>41407.494444444441</c:v>
                </c:pt>
                <c:pt idx="3593">
                  <c:v>41407.495138888888</c:v>
                </c:pt>
                <c:pt idx="3594">
                  <c:v>41407.495833333334</c:v>
                </c:pt>
                <c:pt idx="3595">
                  <c:v>41407.496527777781</c:v>
                </c:pt>
                <c:pt idx="3596">
                  <c:v>41407.49722222222</c:v>
                </c:pt>
                <c:pt idx="3597">
                  <c:v>41407.497916666667</c:v>
                </c:pt>
                <c:pt idx="3598">
                  <c:v>41407.498611111114</c:v>
                </c:pt>
                <c:pt idx="3599">
                  <c:v>41407.499305555553</c:v>
                </c:pt>
                <c:pt idx="3600">
                  <c:v>41407.5</c:v>
                </c:pt>
                <c:pt idx="3601">
                  <c:v>41407.500694444447</c:v>
                </c:pt>
                <c:pt idx="3602">
                  <c:v>41407.501388888886</c:v>
                </c:pt>
                <c:pt idx="3603">
                  <c:v>41407.502083333333</c:v>
                </c:pt>
                <c:pt idx="3604">
                  <c:v>41407.50277777778</c:v>
                </c:pt>
                <c:pt idx="3605">
                  <c:v>41407.503472222219</c:v>
                </c:pt>
                <c:pt idx="3606">
                  <c:v>41407.504166666666</c:v>
                </c:pt>
                <c:pt idx="3607">
                  <c:v>41407.504861111112</c:v>
                </c:pt>
                <c:pt idx="3608">
                  <c:v>41407.505555555559</c:v>
                </c:pt>
                <c:pt idx="3609">
                  <c:v>41407.506249999999</c:v>
                </c:pt>
                <c:pt idx="3610">
                  <c:v>41407.506944444445</c:v>
                </c:pt>
                <c:pt idx="3611">
                  <c:v>41407.507638888892</c:v>
                </c:pt>
                <c:pt idx="3612">
                  <c:v>41407.508333333331</c:v>
                </c:pt>
                <c:pt idx="3613">
                  <c:v>41407.509027777778</c:v>
                </c:pt>
                <c:pt idx="3614">
                  <c:v>41407.509722222225</c:v>
                </c:pt>
                <c:pt idx="3615">
                  <c:v>41407.510416666664</c:v>
                </c:pt>
                <c:pt idx="3616">
                  <c:v>41407.511111111111</c:v>
                </c:pt>
                <c:pt idx="3617">
                  <c:v>41407.511805555558</c:v>
                </c:pt>
                <c:pt idx="3618">
                  <c:v>41407.512499999997</c:v>
                </c:pt>
                <c:pt idx="3619">
                  <c:v>41407.513194444444</c:v>
                </c:pt>
                <c:pt idx="3620">
                  <c:v>41407.513888888891</c:v>
                </c:pt>
                <c:pt idx="3621">
                  <c:v>41407.51458333333</c:v>
                </c:pt>
                <c:pt idx="3622">
                  <c:v>41407.515277777777</c:v>
                </c:pt>
                <c:pt idx="3623">
                  <c:v>41407.515972222223</c:v>
                </c:pt>
                <c:pt idx="3624">
                  <c:v>41407.51666666667</c:v>
                </c:pt>
                <c:pt idx="3625">
                  <c:v>41407.517361111109</c:v>
                </c:pt>
                <c:pt idx="3626">
                  <c:v>41407.518055555556</c:v>
                </c:pt>
                <c:pt idx="3627">
                  <c:v>41407.518750000003</c:v>
                </c:pt>
                <c:pt idx="3628">
                  <c:v>41407.519444444442</c:v>
                </c:pt>
                <c:pt idx="3629">
                  <c:v>41407.520138888889</c:v>
                </c:pt>
                <c:pt idx="3630">
                  <c:v>41407.520833333336</c:v>
                </c:pt>
                <c:pt idx="3631">
                  <c:v>41407.521527777775</c:v>
                </c:pt>
                <c:pt idx="3632">
                  <c:v>41407.522222222222</c:v>
                </c:pt>
                <c:pt idx="3633">
                  <c:v>41407.522916666669</c:v>
                </c:pt>
                <c:pt idx="3634">
                  <c:v>41407.523611111108</c:v>
                </c:pt>
                <c:pt idx="3635">
                  <c:v>41407.524305555555</c:v>
                </c:pt>
                <c:pt idx="3636">
                  <c:v>41407.525000000001</c:v>
                </c:pt>
                <c:pt idx="3637">
                  <c:v>41407.525694444441</c:v>
                </c:pt>
                <c:pt idx="3638">
                  <c:v>41407.526388888888</c:v>
                </c:pt>
                <c:pt idx="3639">
                  <c:v>41407.527083333334</c:v>
                </c:pt>
                <c:pt idx="3640">
                  <c:v>41407.527777777781</c:v>
                </c:pt>
                <c:pt idx="3641">
                  <c:v>41407.52847222222</c:v>
                </c:pt>
                <c:pt idx="3642">
                  <c:v>41407.529166666667</c:v>
                </c:pt>
                <c:pt idx="3643">
                  <c:v>41407.529861111114</c:v>
                </c:pt>
                <c:pt idx="3644">
                  <c:v>41407.530555555553</c:v>
                </c:pt>
                <c:pt idx="3645">
                  <c:v>41407.53125</c:v>
                </c:pt>
                <c:pt idx="3646">
                  <c:v>41407.531944444447</c:v>
                </c:pt>
                <c:pt idx="3647">
                  <c:v>41407.532638888886</c:v>
                </c:pt>
                <c:pt idx="3648">
                  <c:v>41407.533333333333</c:v>
                </c:pt>
                <c:pt idx="3649">
                  <c:v>41407.53402777778</c:v>
                </c:pt>
                <c:pt idx="3650">
                  <c:v>41407.534722222219</c:v>
                </c:pt>
                <c:pt idx="3651">
                  <c:v>41407.535416666666</c:v>
                </c:pt>
                <c:pt idx="3652">
                  <c:v>41407.536111111112</c:v>
                </c:pt>
                <c:pt idx="3653">
                  <c:v>41407.536805555559</c:v>
                </c:pt>
                <c:pt idx="3654">
                  <c:v>41407.537499999999</c:v>
                </c:pt>
                <c:pt idx="3655">
                  <c:v>41407.538194444445</c:v>
                </c:pt>
                <c:pt idx="3656">
                  <c:v>41407.538888888892</c:v>
                </c:pt>
                <c:pt idx="3657">
                  <c:v>41407.539583333331</c:v>
                </c:pt>
                <c:pt idx="3658">
                  <c:v>41407.540277777778</c:v>
                </c:pt>
                <c:pt idx="3659">
                  <c:v>41407.540972222225</c:v>
                </c:pt>
                <c:pt idx="3660">
                  <c:v>41407.541666666664</c:v>
                </c:pt>
                <c:pt idx="3661">
                  <c:v>41407.542361111111</c:v>
                </c:pt>
                <c:pt idx="3662">
                  <c:v>41407.543055555558</c:v>
                </c:pt>
                <c:pt idx="3663">
                  <c:v>41407.543749999997</c:v>
                </c:pt>
                <c:pt idx="3664">
                  <c:v>41407.544444444444</c:v>
                </c:pt>
                <c:pt idx="3665">
                  <c:v>41407.545138888891</c:v>
                </c:pt>
                <c:pt idx="3666">
                  <c:v>41407.54583333333</c:v>
                </c:pt>
                <c:pt idx="3667">
                  <c:v>41407.546527777777</c:v>
                </c:pt>
                <c:pt idx="3668">
                  <c:v>41407.547222222223</c:v>
                </c:pt>
                <c:pt idx="3669">
                  <c:v>41407.54791666667</c:v>
                </c:pt>
                <c:pt idx="3670">
                  <c:v>41407.548611111109</c:v>
                </c:pt>
                <c:pt idx="3671">
                  <c:v>41407.549305555556</c:v>
                </c:pt>
                <c:pt idx="3672">
                  <c:v>41407.550000000003</c:v>
                </c:pt>
                <c:pt idx="3673">
                  <c:v>41407.550694444442</c:v>
                </c:pt>
                <c:pt idx="3674">
                  <c:v>41407.551388888889</c:v>
                </c:pt>
                <c:pt idx="3675">
                  <c:v>41407.552083333336</c:v>
                </c:pt>
                <c:pt idx="3676">
                  <c:v>41407.552777777775</c:v>
                </c:pt>
                <c:pt idx="3677">
                  <c:v>41407.553472222222</c:v>
                </c:pt>
                <c:pt idx="3678">
                  <c:v>41407.554166666669</c:v>
                </c:pt>
                <c:pt idx="3679">
                  <c:v>41407.554861111108</c:v>
                </c:pt>
                <c:pt idx="3680">
                  <c:v>41407.555555555555</c:v>
                </c:pt>
                <c:pt idx="3681">
                  <c:v>41407.556250000001</c:v>
                </c:pt>
                <c:pt idx="3682">
                  <c:v>41407.556944444441</c:v>
                </c:pt>
                <c:pt idx="3683">
                  <c:v>41407.557638888888</c:v>
                </c:pt>
                <c:pt idx="3684">
                  <c:v>41407.558333333334</c:v>
                </c:pt>
                <c:pt idx="3685">
                  <c:v>41407.559027777781</c:v>
                </c:pt>
                <c:pt idx="3686">
                  <c:v>41407.55972222222</c:v>
                </c:pt>
                <c:pt idx="3687">
                  <c:v>41407.560416666667</c:v>
                </c:pt>
                <c:pt idx="3688">
                  <c:v>41407.561111111114</c:v>
                </c:pt>
                <c:pt idx="3689">
                  <c:v>41407.561805555553</c:v>
                </c:pt>
                <c:pt idx="3690">
                  <c:v>41407.5625</c:v>
                </c:pt>
                <c:pt idx="3691">
                  <c:v>41407.563194444447</c:v>
                </c:pt>
                <c:pt idx="3692">
                  <c:v>41407.563888888886</c:v>
                </c:pt>
                <c:pt idx="3693">
                  <c:v>41407.564583333333</c:v>
                </c:pt>
                <c:pt idx="3694">
                  <c:v>41407.56527777778</c:v>
                </c:pt>
                <c:pt idx="3695">
                  <c:v>41407.565972222219</c:v>
                </c:pt>
                <c:pt idx="3696">
                  <c:v>41407.566666666666</c:v>
                </c:pt>
                <c:pt idx="3697">
                  <c:v>41407.567361111112</c:v>
                </c:pt>
                <c:pt idx="3698">
                  <c:v>41407.568055555559</c:v>
                </c:pt>
                <c:pt idx="3699">
                  <c:v>41407.568749999999</c:v>
                </c:pt>
                <c:pt idx="3700">
                  <c:v>41407.569444444445</c:v>
                </c:pt>
                <c:pt idx="3701">
                  <c:v>41407.570138888892</c:v>
                </c:pt>
                <c:pt idx="3702">
                  <c:v>41407.570833333331</c:v>
                </c:pt>
                <c:pt idx="3703">
                  <c:v>41407.571527777778</c:v>
                </c:pt>
                <c:pt idx="3704">
                  <c:v>41407.572222222225</c:v>
                </c:pt>
                <c:pt idx="3705">
                  <c:v>41407.572916666664</c:v>
                </c:pt>
                <c:pt idx="3706">
                  <c:v>41407.573611111111</c:v>
                </c:pt>
                <c:pt idx="3707">
                  <c:v>41407.574305555558</c:v>
                </c:pt>
                <c:pt idx="3708">
                  <c:v>41407.574999999997</c:v>
                </c:pt>
                <c:pt idx="3709">
                  <c:v>41407.575694444444</c:v>
                </c:pt>
                <c:pt idx="3710">
                  <c:v>41407.576388888891</c:v>
                </c:pt>
                <c:pt idx="3711">
                  <c:v>41407.57708333333</c:v>
                </c:pt>
                <c:pt idx="3712">
                  <c:v>41407.577777777777</c:v>
                </c:pt>
                <c:pt idx="3713">
                  <c:v>41407.578472222223</c:v>
                </c:pt>
                <c:pt idx="3714">
                  <c:v>41407.57916666667</c:v>
                </c:pt>
                <c:pt idx="3715">
                  <c:v>41407.579861111109</c:v>
                </c:pt>
                <c:pt idx="3716">
                  <c:v>41407.580555555556</c:v>
                </c:pt>
                <c:pt idx="3717">
                  <c:v>41407.581250000003</c:v>
                </c:pt>
                <c:pt idx="3718">
                  <c:v>41407.581944444442</c:v>
                </c:pt>
                <c:pt idx="3719">
                  <c:v>41407.582638888889</c:v>
                </c:pt>
                <c:pt idx="3720">
                  <c:v>41407.583333333336</c:v>
                </c:pt>
                <c:pt idx="3721">
                  <c:v>41407.584027777775</c:v>
                </c:pt>
                <c:pt idx="3722">
                  <c:v>41407.584722222222</c:v>
                </c:pt>
                <c:pt idx="3723">
                  <c:v>41407.585416666669</c:v>
                </c:pt>
                <c:pt idx="3724">
                  <c:v>41407.586111111108</c:v>
                </c:pt>
                <c:pt idx="3725">
                  <c:v>41407.586805555555</c:v>
                </c:pt>
                <c:pt idx="3726">
                  <c:v>41407.587500000001</c:v>
                </c:pt>
                <c:pt idx="3727">
                  <c:v>41407.588194444441</c:v>
                </c:pt>
                <c:pt idx="3728">
                  <c:v>41407.588888888888</c:v>
                </c:pt>
                <c:pt idx="3729">
                  <c:v>41407.589583333334</c:v>
                </c:pt>
                <c:pt idx="3730">
                  <c:v>41407.590277777781</c:v>
                </c:pt>
                <c:pt idx="3731">
                  <c:v>41407.59097222222</c:v>
                </c:pt>
                <c:pt idx="3732">
                  <c:v>41407.591666666667</c:v>
                </c:pt>
                <c:pt idx="3733">
                  <c:v>41407.592361111114</c:v>
                </c:pt>
                <c:pt idx="3734">
                  <c:v>41407.593055555553</c:v>
                </c:pt>
                <c:pt idx="3735">
                  <c:v>41407.59375</c:v>
                </c:pt>
                <c:pt idx="3736">
                  <c:v>41407.594444444447</c:v>
                </c:pt>
                <c:pt idx="3737">
                  <c:v>41407.595138888886</c:v>
                </c:pt>
                <c:pt idx="3738">
                  <c:v>41407.595833333333</c:v>
                </c:pt>
                <c:pt idx="3739">
                  <c:v>41407.59652777778</c:v>
                </c:pt>
                <c:pt idx="3740">
                  <c:v>41407.597222222219</c:v>
                </c:pt>
                <c:pt idx="3741">
                  <c:v>41407.597916666666</c:v>
                </c:pt>
                <c:pt idx="3742">
                  <c:v>41407.598611111112</c:v>
                </c:pt>
                <c:pt idx="3743">
                  <c:v>41407.599305555559</c:v>
                </c:pt>
                <c:pt idx="3744">
                  <c:v>41407.599999999999</c:v>
                </c:pt>
                <c:pt idx="3745">
                  <c:v>41407.600694444445</c:v>
                </c:pt>
                <c:pt idx="3746">
                  <c:v>41407.601388888892</c:v>
                </c:pt>
                <c:pt idx="3747">
                  <c:v>41407.602083333331</c:v>
                </c:pt>
                <c:pt idx="3748">
                  <c:v>41407.602777777778</c:v>
                </c:pt>
                <c:pt idx="3749">
                  <c:v>41407.603472222225</c:v>
                </c:pt>
                <c:pt idx="3750">
                  <c:v>41407.604166666664</c:v>
                </c:pt>
                <c:pt idx="3751">
                  <c:v>41407.604861111111</c:v>
                </c:pt>
                <c:pt idx="3752">
                  <c:v>41407.605555555558</c:v>
                </c:pt>
                <c:pt idx="3753">
                  <c:v>41407.606249999997</c:v>
                </c:pt>
                <c:pt idx="3754">
                  <c:v>41407.606944444444</c:v>
                </c:pt>
                <c:pt idx="3755">
                  <c:v>41407.607638888891</c:v>
                </c:pt>
                <c:pt idx="3756">
                  <c:v>41407.60833333333</c:v>
                </c:pt>
                <c:pt idx="3757">
                  <c:v>41407.609027777777</c:v>
                </c:pt>
                <c:pt idx="3758">
                  <c:v>41407.609722222223</c:v>
                </c:pt>
                <c:pt idx="3759">
                  <c:v>41407.61041666667</c:v>
                </c:pt>
                <c:pt idx="3760">
                  <c:v>41407.611111111109</c:v>
                </c:pt>
                <c:pt idx="3761">
                  <c:v>41407.611805555556</c:v>
                </c:pt>
                <c:pt idx="3762">
                  <c:v>41407.612500000003</c:v>
                </c:pt>
                <c:pt idx="3763">
                  <c:v>41407.613194444442</c:v>
                </c:pt>
                <c:pt idx="3764">
                  <c:v>41407.613888888889</c:v>
                </c:pt>
                <c:pt idx="3765">
                  <c:v>41407.614583333336</c:v>
                </c:pt>
                <c:pt idx="3766">
                  <c:v>41407.615277777775</c:v>
                </c:pt>
                <c:pt idx="3767">
                  <c:v>41407.615972222222</c:v>
                </c:pt>
                <c:pt idx="3768">
                  <c:v>41407.616666666669</c:v>
                </c:pt>
                <c:pt idx="3769">
                  <c:v>41407.617361111108</c:v>
                </c:pt>
                <c:pt idx="3770">
                  <c:v>41407.618055555555</c:v>
                </c:pt>
                <c:pt idx="3771">
                  <c:v>41407.618750000001</c:v>
                </c:pt>
                <c:pt idx="3772">
                  <c:v>41407.619444444441</c:v>
                </c:pt>
                <c:pt idx="3773">
                  <c:v>41407.620138888888</c:v>
                </c:pt>
                <c:pt idx="3774">
                  <c:v>41407.620833333334</c:v>
                </c:pt>
                <c:pt idx="3775">
                  <c:v>41407.621527777781</c:v>
                </c:pt>
                <c:pt idx="3776">
                  <c:v>41407.62222222222</c:v>
                </c:pt>
                <c:pt idx="3777">
                  <c:v>41407.622916666667</c:v>
                </c:pt>
                <c:pt idx="3778">
                  <c:v>41407.623611111114</c:v>
                </c:pt>
                <c:pt idx="3779">
                  <c:v>41407.624305555553</c:v>
                </c:pt>
                <c:pt idx="3780">
                  <c:v>41407.625</c:v>
                </c:pt>
                <c:pt idx="3781">
                  <c:v>41407.625694444447</c:v>
                </c:pt>
                <c:pt idx="3782">
                  <c:v>41407.626388888886</c:v>
                </c:pt>
                <c:pt idx="3783">
                  <c:v>41407.627083333333</c:v>
                </c:pt>
                <c:pt idx="3784">
                  <c:v>41407.62777777778</c:v>
                </c:pt>
                <c:pt idx="3785">
                  <c:v>41407.628472222219</c:v>
                </c:pt>
                <c:pt idx="3786">
                  <c:v>41407.629166666666</c:v>
                </c:pt>
                <c:pt idx="3787">
                  <c:v>41407.629861111112</c:v>
                </c:pt>
                <c:pt idx="3788">
                  <c:v>41407.630555555559</c:v>
                </c:pt>
                <c:pt idx="3789">
                  <c:v>41407.631249999999</c:v>
                </c:pt>
                <c:pt idx="3790">
                  <c:v>41407.631944444445</c:v>
                </c:pt>
                <c:pt idx="3791">
                  <c:v>41407.632638888892</c:v>
                </c:pt>
                <c:pt idx="3792">
                  <c:v>41407.633333333331</c:v>
                </c:pt>
                <c:pt idx="3793">
                  <c:v>41407.634027777778</c:v>
                </c:pt>
                <c:pt idx="3794">
                  <c:v>41407.634722222225</c:v>
                </c:pt>
                <c:pt idx="3795">
                  <c:v>41407.635416666664</c:v>
                </c:pt>
                <c:pt idx="3796">
                  <c:v>41407.636111111111</c:v>
                </c:pt>
                <c:pt idx="3797">
                  <c:v>41407.636805555558</c:v>
                </c:pt>
                <c:pt idx="3798">
                  <c:v>41407.637499999997</c:v>
                </c:pt>
                <c:pt idx="3799">
                  <c:v>41407.638194444444</c:v>
                </c:pt>
                <c:pt idx="3800">
                  <c:v>41407.638888888891</c:v>
                </c:pt>
                <c:pt idx="3801">
                  <c:v>41407.63958333333</c:v>
                </c:pt>
                <c:pt idx="3802">
                  <c:v>41407.640277777777</c:v>
                </c:pt>
                <c:pt idx="3803">
                  <c:v>41407.640972222223</c:v>
                </c:pt>
                <c:pt idx="3804">
                  <c:v>41407.64166666667</c:v>
                </c:pt>
                <c:pt idx="3805">
                  <c:v>41407.642361111109</c:v>
                </c:pt>
                <c:pt idx="3806">
                  <c:v>41407.643055555556</c:v>
                </c:pt>
                <c:pt idx="3807">
                  <c:v>41407.643750000003</c:v>
                </c:pt>
                <c:pt idx="3808">
                  <c:v>41407.644444444442</c:v>
                </c:pt>
                <c:pt idx="3809">
                  <c:v>41407.645138888889</c:v>
                </c:pt>
                <c:pt idx="3810">
                  <c:v>41407.645833333336</c:v>
                </c:pt>
                <c:pt idx="3811">
                  <c:v>41407.646527777775</c:v>
                </c:pt>
                <c:pt idx="3812">
                  <c:v>41407.647222222222</c:v>
                </c:pt>
                <c:pt idx="3813">
                  <c:v>41407.647916666669</c:v>
                </c:pt>
                <c:pt idx="3814">
                  <c:v>41407.648611111108</c:v>
                </c:pt>
                <c:pt idx="3815">
                  <c:v>41407.649305555555</c:v>
                </c:pt>
                <c:pt idx="3816">
                  <c:v>41407.65</c:v>
                </c:pt>
                <c:pt idx="3817">
                  <c:v>41407.650694444441</c:v>
                </c:pt>
                <c:pt idx="3818">
                  <c:v>41407.651388888888</c:v>
                </c:pt>
                <c:pt idx="3819">
                  <c:v>41407.652083333334</c:v>
                </c:pt>
                <c:pt idx="3820">
                  <c:v>41407.652777777781</c:v>
                </c:pt>
                <c:pt idx="3821">
                  <c:v>41407.65347222222</c:v>
                </c:pt>
                <c:pt idx="3822">
                  <c:v>41407.654166666667</c:v>
                </c:pt>
                <c:pt idx="3823">
                  <c:v>41407.654861111114</c:v>
                </c:pt>
                <c:pt idx="3824">
                  <c:v>41407.655555555553</c:v>
                </c:pt>
                <c:pt idx="3825">
                  <c:v>41407.65625</c:v>
                </c:pt>
                <c:pt idx="3826">
                  <c:v>41407.656944444447</c:v>
                </c:pt>
                <c:pt idx="3827">
                  <c:v>41407.657638888886</c:v>
                </c:pt>
                <c:pt idx="3828">
                  <c:v>41407.658333333333</c:v>
                </c:pt>
                <c:pt idx="3829">
                  <c:v>41407.65902777778</c:v>
                </c:pt>
                <c:pt idx="3830">
                  <c:v>41407.659722222219</c:v>
                </c:pt>
                <c:pt idx="3831">
                  <c:v>41407.660416666666</c:v>
                </c:pt>
                <c:pt idx="3832">
                  <c:v>41407.661111111112</c:v>
                </c:pt>
                <c:pt idx="3833">
                  <c:v>41407.661805555559</c:v>
                </c:pt>
                <c:pt idx="3834">
                  <c:v>41407.662499999999</c:v>
                </c:pt>
                <c:pt idx="3835">
                  <c:v>41407.663194444445</c:v>
                </c:pt>
                <c:pt idx="3836">
                  <c:v>41407.663888888892</c:v>
                </c:pt>
                <c:pt idx="3837">
                  <c:v>41407.664583333331</c:v>
                </c:pt>
                <c:pt idx="3838">
                  <c:v>41407.665277777778</c:v>
                </c:pt>
                <c:pt idx="3839">
                  <c:v>41407.665972222225</c:v>
                </c:pt>
                <c:pt idx="3840">
                  <c:v>41407.666666666664</c:v>
                </c:pt>
                <c:pt idx="3841">
                  <c:v>41407.667361111111</c:v>
                </c:pt>
                <c:pt idx="3842">
                  <c:v>41407.668055555558</c:v>
                </c:pt>
                <c:pt idx="3843">
                  <c:v>41407.668749999997</c:v>
                </c:pt>
                <c:pt idx="3844">
                  <c:v>41407.669444444444</c:v>
                </c:pt>
                <c:pt idx="3845">
                  <c:v>41407.670138888891</c:v>
                </c:pt>
                <c:pt idx="3846">
                  <c:v>41407.67083333333</c:v>
                </c:pt>
                <c:pt idx="3847">
                  <c:v>41407.671527777777</c:v>
                </c:pt>
                <c:pt idx="3848">
                  <c:v>41407.672222222223</c:v>
                </c:pt>
                <c:pt idx="3849">
                  <c:v>41407.67291666667</c:v>
                </c:pt>
                <c:pt idx="3850">
                  <c:v>41407.673611111109</c:v>
                </c:pt>
                <c:pt idx="3851">
                  <c:v>41407.674305555556</c:v>
                </c:pt>
                <c:pt idx="3852">
                  <c:v>41407.675000000003</c:v>
                </c:pt>
                <c:pt idx="3853">
                  <c:v>41407.675694444442</c:v>
                </c:pt>
                <c:pt idx="3854">
                  <c:v>41407.676388888889</c:v>
                </c:pt>
                <c:pt idx="3855">
                  <c:v>41407.677083333336</c:v>
                </c:pt>
                <c:pt idx="3856">
                  <c:v>41407.677777777775</c:v>
                </c:pt>
                <c:pt idx="3857">
                  <c:v>41407.678472222222</c:v>
                </c:pt>
                <c:pt idx="3858">
                  <c:v>41407.679166666669</c:v>
                </c:pt>
                <c:pt idx="3859">
                  <c:v>41407.679861111108</c:v>
                </c:pt>
                <c:pt idx="3860">
                  <c:v>41407.680555555555</c:v>
                </c:pt>
                <c:pt idx="3861">
                  <c:v>41407.681250000001</c:v>
                </c:pt>
                <c:pt idx="3862">
                  <c:v>41407.681944444441</c:v>
                </c:pt>
                <c:pt idx="3863">
                  <c:v>41407.682638888888</c:v>
                </c:pt>
                <c:pt idx="3864">
                  <c:v>41407.683333333334</c:v>
                </c:pt>
                <c:pt idx="3865">
                  <c:v>41407.684027777781</c:v>
                </c:pt>
                <c:pt idx="3866">
                  <c:v>41407.68472222222</c:v>
                </c:pt>
                <c:pt idx="3867">
                  <c:v>41407.685416666667</c:v>
                </c:pt>
                <c:pt idx="3868">
                  <c:v>41407.686111111114</c:v>
                </c:pt>
                <c:pt idx="3869">
                  <c:v>41407.686805555553</c:v>
                </c:pt>
                <c:pt idx="3870">
                  <c:v>41407.6875</c:v>
                </c:pt>
                <c:pt idx="3871">
                  <c:v>41407.688194444447</c:v>
                </c:pt>
                <c:pt idx="3872">
                  <c:v>41407.688888888886</c:v>
                </c:pt>
                <c:pt idx="3873">
                  <c:v>41407.689583333333</c:v>
                </c:pt>
                <c:pt idx="3874">
                  <c:v>41407.69027777778</c:v>
                </c:pt>
                <c:pt idx="3875">
                  <c:v>41407.690972222219</c:v>
                </c:pt>
                <c:pt idx="3876">
                  <c:v>41407.691666666666</c:v>
                </c:pt>
                <c:pt idx="3877">
                  <c:v>41407.692361111112</c:v>
                </c:pt>
                <c:pt idx="3878">
                  <c:v>41407.693055555559</c:v>
                </c:pt>
                <c:pt idx="3879">
                  <c:v>41407.693749999999</c:v>
                </c:pt>
                <c:pt idx="3880">
                  <c:v>41407.694444444445</c:v>
                </c:pt>
                <c:pt idx="3881">
                  <c:v>41407.695138888892</c:v>
                </c:pt>
                <c:pt idx="3882">
                  <c:v>41407.695833333331</c:v>
                </c:pt>
                <c:pt idx="3883">
                  <c:v>41407.696527777778</c:v>
                </c:pt>
                <c:pt idx="3884">
                  <c:v>41407.697222222225</c:v>
                </c:pt>
                <c:pt idx="3885">
                  <c:v>41407.697916666664</c:v>
                </c:pt>
                <c:pt idx="3886">
                  <c:v>41407.698611111111</c:v>
                </c:pt>
                <c:pt idx="3887">
                  <c:v>41407.699305555558</c:v>
                </c:pt>
                <c:pt idx="3888">
                  <c:v>41407.699999999997</c:v>
                </c:pt>
                <c:pt idx="3889">
                  <c:v>41407.700694444444</c:v>
                </c:pt>
                <c:pt idx="3890">
                  <c:v>41407.701388888891</c:v>
                </c:pt>
                <c:pt idx="3891">
                  <c:v>41407.70208333333</c:v>
                </c:pt>
                <c:pt idx="3892">
                  <c:v>41407.702777777777</c:v>
                </c:pt>
                <c:pt idx="3893">
                  <c:v>41407.703472222223</c:v>
                </c:pt>
                <c:pt idx="3894">
                  <c:v>41407.70416666667</c:v>
                </c:pt>
                <c:pt idx="3895">
                  <c:v>41407.704861111109</c:v>
                </c:pt>
                <c:pt idx="3896">
                  <c:v>41407.705555555556</c:v>
                </c:pt>
                <c:pt idx="3897">
                  <c:v>41407.706250000003</c:v>
                </c:pt>
                <c:pt idx="3898">
                  <c:v>41407.706944444442</c:v>
                </c:pt>
                <c:pt idx="3899">
                  <c:v>41407.707638888889</c:v>
                </c:pt>
                <c:pt idx="3900">
                  <c:v>41407.708333333336</c:v>
                </c:pt>
                <c:pt idx="3901">
                  <c:v>41407.709027777775</c:v>
                </c:pt>
                <c:pt idx="3902">
                  <c:v>41407.709722222222</c:v>
                </c:pt>
                <c:pt idx="3903">
                  <c:v>41407.710416666669</c:v>
                </c:pt>
                <c:pt idx="3904">
                  <c:v>41407.711111111108</c:v>
                </c:pt>
                <c:pt idx="3905">
                  <c:v>41407.711805555555</c:v>
                </c:pt>
                <c:pt idx="3906">
                  <c:v>41407.712500000001</c:v>
                </c:pt>
                <c:pt idx="3907">
                  <c:v>41407.713194444441</c:v>
                </c:pt>
                <c:pt idx="3908">
                  <c:v>41407.713888888888</c:v>
                </c:pt>
                <c:pt idx="3909">
                  <c:v>41407.714583333334</c:v>
                </c:pt>
                <c:pt idx="3910">
                  <c:v>41407.715277777781</c:v>
                </c:pt>
                <c:pt idx="3911">
                  <c:v>41407.71597222222</c:v>
                </c:pt>
                <c:pt idx="3912">
                  <c:v>41407.716666666667</c:v>
                </c:pt>
                <c:pt idx="3913">
                  <c:v>41407.717361111114</c:v>
                </c:pt>
                <c:pt idx="3914">
                  <c:v>41407.718055555553</c:v>
                </c:pt>
                <c:pt idx="3915">
                  <c:v>41407.71875</c:v>
                </c:pt>
                <c:pt idx="3916">
                  <c:v>41407.719444444447</c:v>
                </c:pt>
                <c:pt idx="3917">
                  <c:v>41407.720138888886</c:v>
                </c:pt>
                <c:pt idx="3918">
                  <c:v>41407.720833333333</c:v>
                </c:pt>
                <c:pt idx="3919">
                  <c:v>41407.72152777778</c:v>
                </c:pt>
                <c:pt idx="3920">
                  <c:v>41407.722222222219</c:v>
                </c:pt>
                <c:pt idx="3921">
                  <c:v>41407.722916666666</c:v>
                </c:pt>
                <c:pt idx="3922">
                  <c:v>41407.723611111112</c:v>
                </c:pt>
                <c:pt idx="3923">
                  <c:v>41407.724305555559</c:v>
                </c:pt>
                <c:pt idx="3924">
                  <c:v>41407.724999999999</c:v>
                </c:pt>
                <c:pt idx="3925">
                  <c:v>41407.725694444445</c:v>
                </c:pt>
                <c:pt idx="3926">
                  <c:v>41407.726388888892</c:v>
                </c:pt>
                <c:pt idx="3927">
                  <c:v>41407.727083333331</c:v>
                </c:pt>
                <c:pt idx="3928">
                  <c:v>41407.727777777778</c:v>
                </c:pt>
                <c:pt idx="3929">
                  <c:v>41407.728472222225</c:v>
                </c:pt>
                <c:pt idx="3930">
                  <c:v>41407.729166666664</c:v>
                </c:pt>
                <c:pt idx="3931">
                  <c:v>41407.729861111111</c:v>
                </c:pt>
                <c:pt idx="3932">
                  <c:v>41407.730555555558</c:v>
                </c:pt>
                <c:pt idx="3933">
                  <c:v>41407.731249999997</c:v>
                </c:pt>
                <c:pt idx="3934">
                  <c:v>41407.731944444444</c:v>
                </c:pt>
                <c:pt idx="3935">
                  <c:v>41407.732638888891</c:v>
                </c:pt>
                <c:pt idx="3936">
                  <c:v>41407.73333333333</c:v>
                </c:pt>
                <c:pt idx="3937">
                  <c:v>41407.734027777777</c:v>
                </c:pt>
                <c:pt idx="3938">
                  <c:v>41407.734722222223</c:v>
                </c:pt>
                <c:pt idx="3939">
                  <c:v>41407.73541666667</c:v>
                </c:pt>
                <c:pt idx="3940">
                  <c:v>41407.736111111109</c:v>
                </c:pt>
                <c:pt idx="3941">
                  <c:v>41407.736805555556</c:v>
                </c:pt>
                <c:pt idx="3942">
                  <c:v>41407.737500000003</c:v>
                </c:pt>
                <c:pt idx="3943">
                  <c:v>41407.738194444442</c:v>
                </c:pt>
                <c:pt idx="3944">
                  <c:v>41407.738888888889</c:v>
                </c:pt>
                <c:pt idx="3945">
                  <c:v>41407.739583333336</c:v>
                </c:pt>
                <c:pt idx="3946">
                  <c:v>41407.740277777775</c:v>
                </c:pt>
                <c:pt idx="3947">
                  <c:v>41407.740972222222</c:v>
                </c:pt>
                <c:pt idx="3948">
                  <c:v>41407.741666666669</c:v>
                </c:pt>
                <c:pt idx="3949">
                  <c:v>41407.742361111108</c:v>
                </c:pt>
                <c:pt idx="3950">
                  <c:v>41407.743055555555</c:v>
                </c:pt>
                <c:pt idx="3951">
                  <c:v>41407.743750000001</c:v>
                </c:pt>
                <c:pt idx="3952">
                  <c:v>41407.744444444441</c:v>
                </c:pt>
                <c:pt idx="3953">
                  <c:v>41407.745138888888</c:v>
                </c:pt>
                <c:pt idx="3954">
                  <c:v>41407.745833333334</c:v>
                </c:pt>
                <c:pt idx="3955">
                  <c:v>41407.746527777781</c:v>
                </c:pt>
                <c:pt idx="3956">
                  <c:v>41407.74722222222</c:v>
                </c:pt>
                <c:pt idx="3957">
                  <c:v>41407.747916666667</c:v>
                </c:pt>
                <c:pt idx="3958">
                  <c:v>41407.748611111114</c:v>
                </c:pt>
                <c:pt idx="3959">
                  <c:v>41407.749305555553</c:v>
                </c:pt>
                <c:pt idx="3960">
                  <c:v>41407.75</c:v>
                </c:pt>
                <c:pt idx="3961">
                  <c:v>41407.750694444447</c:v>
                </c:pt>
                <c:pt idx="3962">
                  <c:v>41407.751388888886</c:v>
                </c:pt>
                <c:pt idx="3963">
                  <c:v>41407.752083333333</c:v>
                </c:pt>
                <c:pt idx="3964">
                  <c:v>41407.75277777778</c:v>
                </c:pt>
                <c:pt idx="3965">
                  <c:v>41407.753472222219</c:v>
                </c:pt>
                <c:pt idx="3966">
                  <c:v>41407.754166666666</c:v>
                </c:pt>
                <c:pt idx="3967">
                  <c:v>41407.754861111112</c:v>
                </c:pt>
                <c:pt idx="3968">
                  <c:v>41407.755555555559</c:v>
                </c:pt>
                <c:pt idx="3969">
                  <c:v>41407.756249999999</c:v>
                </c:pt>
                <c:pt idx="3970">
                  <c:v>41407.756944444445</c:v>
                </c:pt>
                <c:pt idx="3971">
                  <c:v>41407.757638888892</c:v>
                </c:pt>
                <c:pt idx="3972">
                  <c:v>41407.758333333331</c:v>
                </c:pt>
                <c:pt idx="3973">
                  <c:v>41407.759027777778</c:v>
                </c:pt>
                <c:pt idx="3974">
                  <c:v>41407.759722222225</c:v>
                </c:pt>
                <c:pt idx="3975">
                  <c:v>41407.760416666664</c:v>
                </c:pt>
                <c:pt idx="3976">
                  <c:v>41407.761111111111</c:v>
                </c:pt>
                <c:pt idx="3977">
                  <c:v>41407.761805555558</c:v>
                </c:pt>
                <c:pt idx="3978">
                  <c:v>41407.762499999997</c:v>
                </c:pt>
                <c:pt idx="3979">
                  <c:v>41407.763194444444</c:v>
                </c:pt>
                <c:pt idx="3980">
                  <c:v>41407.763888888891</c:v>
                </c:pt>
                <c:pt idx="3981">
                  <c:v>41407.76458333333</c:v>
                </c:pt>
                <c:pt idx="3982">
                  <c:v>41407.765277777777</c:v>
                </c:pt>
                <c:pt idx="3983">
                  <c:v>41407.765972222223</c:v>
                </c:pt>
                <c:pt idx="3984">
                  <c:v>41407.76666666667</c:v>
                </c:pt>
                <c:pt idx="3985">
                  <c:v>41407.767361111109</c:v>
                </c:pt>
                <c:pt idx="3986">
                  <c:v>41407.768055555556</c:v>
                </c:pt>
                <c:pt idx="3987">
                  <c:v>41407.768750000003</c:v>
                </c:pt>
                <c:pt idx="3988">
                  <c:v>41407.769444444442</c:v>
                </c:pt>
                <c:pt idx="3989">
                  <c:v>41407.770138888889</c:v>
                </c:pt>
                <c:pt idx="3990">
                  <c:v>41407.770833333336</c:v>
                </c:pt>
                <c:pt idx="3991">
                  <c:v>41407.771527777775</c:v>
                </c:pt>
                <c:pt idx="3992">
                  <c:v>41407.772222222222</c:v>
                </c:pt>
                <c:pt idx="3993">
                  <c:v>41407.772916666669</c:v>
                </c:pt>
                <c:pt idx="3994">
                  <c:v>41407.773611111108</c:v>
                </c:pt>
                <c:pt idx="3995">
                  <c:v>41407.774305555555</c:v>
                </c:pt>
                <c:pt idx="3996">
                  <c:v>41407.775000000001</c:v>
                </c:pt>
                <c:pt idx="3997">
                  <c:v>41407.775694444441</c:v>
                </c:pt>
                <c:pt idx="3998">
                  <c:v>41407.776388888888</c:v>
                </c:pt>
                <c:pt idx="3999">
                  <c:v>41407.777083333334</c:v>
                </c:pt>
                <c:pt idx="4000">
                  <c:v>41407.777777777781</c:v>
                </c:pt>
                <c:pt idx="4001">
                  <c:v>41407.77847222222</c:v>
                </c:pt>
                <c:pt idx="4002">
                  <c:v>41407.779166666667</c:v>
                </c:pt>
                <c:pt idx="4003">
                  <c:v>41407.779861111114</c:v>
                </c:pt>
                <c:pt idx="4004">
                  <c:v>41407.780555555553</c:v>
                </c:pt>
                <c:pt idx="4005">
                  <c:v>41407.78125</c:v>
                </c:pt>
                <c:pt idx="4006">
                  <c:v>41407.781944444447</c:v>
                </c:pt>
                <c:pt idx="4007">
                  <c:v>41407.782638888886</c:v>
                </c:pt>
                <c:pt idx="4008">
                  <c:v>41407.783333333333</c:v>
                </c:pt>
                <c:pt idx="4009">
                  <c:v>41407.78402777778</c:v>
                </c:pt>
                <c:pt idx="4010">
                  <c:v>41407.784722222219</c:v>
                </c:pt>
                <c:pt idx="4011">
                  <c:v>41407.785416666666</c:v>
                </c:pt>
                <c:pt idx="4012">
                  <c:v>41407.786111111112</c:v>
                </c:pt>
                <c:pt idx="4013">
                  <c:v>41407.786805555559</c:v>
                </c:pt>
                <c:pt idx="4014">
                  <c:v>41407.787499999999</c:v>
                </c:pt>
                <c:pt idx="4015">
                  <c:v>41407.788194444445</c:v>
                </c:pt>
                <c:pt idx="4016">
                  <c:v>41407.788888888892</c:v>
                </c:pt>
                <c:pt idx="4017">
                  <c:v>41407.789583333331</c:v>
                </c:pt>
                <c:pt idx="4018">
                  <c:v>41407.790277777778</c:v>
                </c:pt>
                <c:pt idx="4019">
                  <c:v>41407.790972222225</c:v>
                </c:pt>
                <c:pt idx="4020">
                  <c:v>41407.791666666664</c:v>
                </c:pt>
                <c:pt idx="4021">
                  <c:v>41407.792361111111</c:v>
                </c:pt>
                <c:pt idx="4022">
                  <c:v>41407.793055555558</c:v>
                </c:pt>
                <c:pt idx="4023">
                  <c:v>41407.793749999997</c:v>
                </c:pt>
                <c:pt idx="4024">
                  <c:v>41407.794444444444</c:v>
                </c:pt>
                <c:pt idx="4025">
                  <c:v>41407.795138888891</c:v>
                </c:pt>
                <c:pt idx="4026">
                  <c:v>41407.79583333333</c:v>
                </c:pt>
                <c:pt idx="4027">
                  <c:v>41407.796527777777</c:v>
                </c:pt>
                <c:pt idx="4028">
                  <c:v>41407.797222222223</c:v>
                </c:pt>
                <c:pt idx="4029">
                  <c:v>41407.79791666667</c:v>
                </c:pt>
                <c:pt idx="4030">
                  <c:v>41407.798611111109</c:v>
                </c:pt>
                <c:pt idx="4031">
                  <c:v>41407.799305555556</c:v>
                </c:pt>
                <c:pt idx="4032">
                  <c:v>41407.800000000003</c:v>
                </c:pt>
                <c:pt idx="4033">
                  <c:v>41407.800694444442</c:v>
                </c:pt>
                <c:pt idx="4034">
                  <c:v>41407.801388888889</c:v>
                </c:pt>
                <c:pt idx="4035">
                  <c:v>41407.802083333336</c:v>
                </c:pt>
                <c:pt idx="4036">
                  <c:v>41407.802777777775</c:v>
                </c:pt>
                <c:pt idx="4037">
                  <c:v>41407.803472222222</c:v>
                </c:pt>
                <c:pt idx="4038">
                  <c:v>41407.804166666669</c:v>
                </c:pt>
                <c:pt idx="4039">
                  <c:v>41407.804861111108</c:v>
                </c:pt>
                <c:pt idx="4040">
                  <c:v>41407.805555555555</c:v>
                </c:pt>
                <c:pt idx="4041">
                  <c:v>41407.806250000001</c:v>
                </c:pt>
                <c:pt idx="4042">
                  <c:v>41407.806944444441</c:v>
                </c:pt>
                <c:pt idx="4043">
                  <c:v>41407.807638888888</c:v>
                </c:pt>
                <c:pt idx="4044">
                  <c:v>41407.808333333334</c:v>
                </c:pt>
                <c:pt idx="4045">
                  <c:v>41407.809027777781</c:v>
                </c:pt>
                <c:pt idx="4046">
                  <c:v>41407.80972222222</c:v>
                </c:pt>
                <c:pt idx="4047">
                  <c:v>41407.810416666667</c:v>
                </c:pt>
                <c:pt idx="4048">
                  <c:v>41407.811111111114</c:v>
                </c:pt>
                <c:pt idx="4049">
                  <c:v>41407.811805555553</c:v>
                </c:pt>
                <c:pt idx="4050">
                  <c:v>41407.8125</c:v>
                </c:pt>
                <c:pt idx="4051">
                  <c:v>41407.813194444447</c:v>
                </c:pt>
                <c:pt idx="4052">
                  <c:v>41407.813888888886</c:v>
                </c:pt>
                <c:pt idx="4053">
                  <c:v>41407.814583333333</c:v>
                </c:pt>
                <c:pt idx="4054">
                  <c:v>41407.81527777778</c:v>
                </c:pt>
                <c:pt idx="4055">
                  <c:v>41407.815972222219</c:v>
                </c:pt>
                <c:pt idx="4056">
                  <c:v>41407.816666666666</c:v>
                </c:pt>
                <c:pt idx="4057">
                  <c:v>41407.817361111112</c:v>
                </c:pt>
                <c:pt idx="4058">
                  <c:v>41407.818055555559</c:v>
                </c:pt>
                <c:pt idx="4059">
                  <c:v>41407.818749999999</c:v>
                </c:pt>
                <c:pt idx="4060">
                  <c:v>41407.819444444445</c:v>
                </c:pt>
                <c:pt idx="4061">
                  <c:v>41407.820138888892</c:v>
                </c:pt>
                <c:pt idx="4062">
                  <c:v>41407.820833333331</c:v>
                </c:pt>
                <c:pt idx="4063">
                  <c:v>41407.821527777778</c:v>
                </c:pt>
                <c:pt idx="4064">
                  <c:v>41407.822222222225</c:v>
                </c:pt>
                <c:pt idx="4065">
                  <c:v>41407.822916666664</c:v>
                </c:pt>
                <c:pt idx="4066">
                  <c:v>41407.823611111111</c:v>
                </c:pt>
                <c:pt idx="4067">
                  <c:v>41407.824305555558</c:v>
                </c:pt>
                <c:pt idx="4068">
                  <c:v>41407.824999999997</c:v>
                </c:pt>
                <c:pt idx="4069">
                  <c:v>41407.825694444444</c:v>
                </c:pt>
                <c:pt idx="4070">
                  <c:v>41407.826388888891</c:v>
                </c:pt>
                <c:pt idx="4071">
                  <c:v>41407.82708333333</c:v>
                </c:pt>
                <c:pt idx="4072">
                  <c:v>41407.827777777777</c:v>
                </c:pt>
                <c:pt idx="4073">
                  <c:v>41407.828472222223</c:v>
                </c:pt>
                <c:pt idx="4074">
                  <c:v>41407.82916666667</c:v>
                </c:pt>
                <c:pt idx="4075">
                  <c:v>41407.829861111109</c:v>
                </c:pt>
                <c:pt idx="4076">
                  <c:v>41407.830555555556</c:v>
                </c:pt>
                <c:pt idx="4077">
                  <c:v>41407.831250000003</c:v>
                </c:pt>
                <c:pt idx="4078">
                  <c:v>41407.831944444442</c:v>
                </c:pt>
                <c:pt idx="4079">
                  <c:v>41407.832638888889</c:v>
                </c:pt>
                <c:pt idx="4080">
                  <c:v>41407.833333333336</c:v>
                </c:pt>
                <c:pt idx="4081">
                  <c:v>41407.834027777775</c:v>
                </c:pt>
                <c:pt idx="4082">
                  <c:v>41407.834722222222</c:v>
                </c:pt>
                <c:pt idx="4083">
                  <c:v>41407.835416666669</c:v>
                </c:pt>
                <c:pt idx="4084">
                  <c:v>41407.836111111108</c:v>
                </c:pt>
                <c:pt idx="4085">
                  <c:v>41407.836805555555</c:v>
                </c:pt>
                <c:pt idx="4086">
                  <c:v>41407.837500000001</c:v>
                </c:pt>
                <c:pt idx="4087">
                  <c:v>41407.838194444441</c:v>
                </c:pt>
                <c:pt idx="4088">
                  <c:v>41407.838888888888</c:v>
                </c:pt>
                <c:pt idx="4089">
                  <c:v>41407.839583333334</c:v>
                </c:pt>
                <c:pt idx="4090">
                  <c:v>41407.840277777781</c:v>
                </c:pt>
                <c:pt idx="4091">
                  <c:v>41407.84097222222</c:v>
                </c:pt>
                <c:pt idx="4092">
                  <c:v>41407.841666666667</c:v>
                </c:pt>
                <c:pt idx="4093">
                  <c:v>41407.842361111114</c:v>
                </c:pt>
                <c:pt idx="4094">
                  <c:v>41407.843055555553</c:v>
                </c:pt>
                <c:pt idx="4095">
                  <c:v>41407.84375</c:v>
                </c:pt>
                <c:pt idx="4096">
                  <c:v>41407.844444444447</c:v>
                </c:pt>
                <c:pt idx="4097">
                  <c:v>41407.845138888886</c:v>
                </c:pt>
                <c:pt idx="4098">
                  <c:v>41407.845833333333</c:v>
                </c:pt>
                <c:pt idx="4099">
                  <c:v>41407.84652777778</c:v>
                </c:pt>
                <c:pt idx="4100">
                  <c:v>41407.847222222219</c:v>
                </c:pt>
                <c:pt idx="4101">
                  <c:v>41407.847916666666</c:v>
                </c:pt>
                <c:pt idx="4102">
                  <c:v>41407.848611111112</c:v>
                </c:pt>
                <c:pt idx="4103">
                  <c:v>41407.849305555559</c:v>
                </c:pt>
                <c:pt idx="4104">
                  <c:v>41407.85</c:v>
                </c:pt>
                <c:pt idx="4105">
                  <c:v>41407.850694444445</c:v>
                </c:pt>
                <c:pt idx="4106">
                  <c:v>41407.851388888892</c:v>
                </c:pt>
                <c:pt idx="4107">
                  <c:v>41407.852083333331</c:v>
                </c:pt>
                <c:pt idx="4108">
                  <c:v>41407.852777777778</c:v>
                </c:pt>
                <c:pt idx="4109">
                  <c:v>41407.853472222225</c:v>
                </c:pt>
                <c:pt idx="4110">
                  <c:v>41407.854166666664</c:v>
                </c:pt>
                <c:pt idx="4111">
                  <c:v>41407.854861111111</c:v>
                </c:pt>
                <c:pt idx="4112">
                  <c:v>41407.855555555558</c:v>
                </c:pt>
                <c:pt idx="4113">
                  <c:v>41407.856249999997</c:v>
                </c:pt>
                <c:pt idx="4114">
                  <c:v>41407.856944444444</c:v>
                </c:pt>
                <c:pt idx="4115">
                  <c:v>41407.857638888891</c:v>
                </c:pt>
                <c:pt idx="4116">
                  <c:v>41407.85833333333</c:v>
                </c:pt>
                <c:pt idx="4117">
                  <c:v>41407.859027777777</c:v>
                </c:pt>
                <c:pt idx="4118">
                  <c:v>41407.859722222223</c:v>
                </c:pt>
                <c:pt idx="4119">
                  <c:v>41407.86041666667</c:v>
                </c:pt>
                <c:pt idx="4120">
                  <c:v>41407.861111111109</c:v>
                </c:pt>
                <c:pt idx="4121">
                  <c:v>41407.861805555556</c:v>
                </c:pt>
                <c:pt idx="4122">
                  <c:v>41407.862500000003</c:v>
                </c:pt>
                <c:pt idx="4123">
                  <c:v>41407.863194444442</c:v>
                </c:pt>
                <c:pt idx="4124">
                  <c:v>41407.863888888889</c:v>
                </c:pt>
                <c:pt idx="4125">
                  <c:v>41407.864583333336</c:v>
                </c:pt>
                <c:pt idx="4126">
                  <c:v>41407.865277777775</c:v>
                </c:pt>
                <c:pt idx="4127">
                  <c:v>41407.865972222222</c:v>
                </c:pt>
                <c:pt idx="4128">
                  <c:v>41407.866666666669</c:v>
                </c:pt>
                <c:pt idx="4129">
                  <c:v>41407.867361111108</c:v>
                </c:pt>
                <c:pt idx="4130">
                  <c:v>41407.868055555555</c:v>
                </c:pt>
                <c:pt idx="4131">
                  <c:v>41407.868750000001</c:v>
                </c:pt>
                <c:pt idx="4132">
                  <c:v>41407.869444444441</c:v>
                </c:pt>
                <c:pt idx="4133">
                  <c:v>41407.870138888888</c:v>
                </c:pt>
                <c:pt idx="4134">
                  <c:v>41407.870833333334</c:v>
                </c:pt>
                <c:pt idx="4135">
                  <c:v>41407.871527777781</c:v>
                </c:pt>
                <c:pt idx="4136">
                  <c:v>41407.87222222222</c:v>
                </c:pt>
                <c:pt idx="4137">
                  <c:v>41407.872916666667</c:v>
                </c:pt>
                <c:pt idx="4138">
                  <c:v>41407.873611111114</c:v>
                </c:pt>
                <c:pt idx="4139">
                  <c:v>41407.874305555553</c:v>
                </c:pt>
                <c:pt idx="4140">
                  <c:v>41407.875</c:v>
                </c:pt>
                <c:pt idx="4141">
                  <c:v>41407.875694444447</c:v>
                </c:pt>
                <c:pt idx="4142">
                  <c:v>41407.876388888886</c:v>
                </c:pt>
                <c:pt idx="4143">
                  <c:v>41407.877083333333</c:v>
                </c:pt>
                <c:pt idx="4144">
                  <c:v>41407.87777777778</c:v>
                </c:pt>
                <c:pt idx="4145">
                  <c:v>41407.878472222219</c:v>
                </c:pt>
                <c:pt idx="4146">
                  <c:v>41407.879166666666</c:v>
                </c:pt>
                <c:pt idx="4147">
                  <c:v>41407.879861111112</c:v>
                </c:pt>
                <c:pt idx="4148">
                  <c:v>41407.880555555559</c:v>
                </c:pt>
                <c:pt idx="4149">
                  <c:v>41407.881249999999</c:v>
                </c:pt>
                <c:pt idx="4150">
                  <c:v>41407.881944444445</c:v>
                </c:pt>
                <c:pt idx="4151">
                  <c:v>41407.882638888892</c:v>
                </c:pt>
                <c:pt idx="4152">
                  <c:v>41407.883333333331</c:v>
                </c:pt>
                <c:pt idx="4153">
                  <c:v>41407.884027777778</c:v>
                </c:pt>
                <c:pt idx="4154">
                  <c:v>41407.884722222225</c:v>
                </c:pt>
                <c:pt idx="4155">
                  <c:v>41407.885416666664</c:v>
                </c:pt>
                <c:pt idx="4156">
                  <c:v>41407.886111111111</c:v>
                </c:pt>
                <c:pt idx="4157">
                  <c:v>41407.886805555558</c:v>
                </c:pt>
                <c:pt idx="4158">
                  <c:v>41407.887499999997</c:v>
                </c:pt>
                <c:pt idx="4159">
                  <c:v>41407.888194444444</c:v>
                </c:pt>
                <c:pt idx="4160">
                  <c:v>41407.888888888891</c:v>
                </c:pt>
                <c:pt idx="4161">
                  <c:v>41407.88958333333</c:v>
                </c:pt>
                <c:pt idx="4162">
                  <c:v>41407.890277777777</c:v>
                </c:pt>
                <c:pt idx="4163">
                  <c:v>41407.890972222223</c:v>
                </c:pt>
                <c:pt idx="4164">
                  <c:v>41407.89166666667</c:v>
                </c:pt>
                <c:pt idx="4165">
                  <c:v>41407.892361111109</c:v>
                </c:pt>
                <c:pt idx="4166">
                  <c:v>41407.893055555556</c:v>
                </c:pt>
                <c:pt idx="4167">
                  <c:v>41407.893750000003</c:v>
                </c:pt>
                <c:pt idx="4168">
                  <c:v>41407.894444444442</c:v>
                </c:pt>
                <c:pt idx="4169">
                  <c:v>41407.895138888889</c:v>
                </c:pt>
                <c:pt idx="4170">
                  <c:v>41407.895833333336</c:v>
                </c:pt>
                <c:pt idx="4171">
                  <c:v>41407.896527777775</c:v>
                </c:pt>
                <c:pt idx="4172">
                  <c:v>41407.897222222222</c:v>
                </c:pt>
                <c:pt idx="4173">
                  <c:v>41407.897916666669</c:v>
                </c:pt>
                <c:pt idx="4174">
                  <c:v>41407.898611111108</c:v>
                </c:pt>
                <c:pt idx="4175">
                  <c:v>41407.899305555555</c:v>
                </c:pt>
                <c:pt idx="4176">
                  <c:v>41407.9</c:v>
                </c:pt>
                <c:pt idx="4177">
                  <c:v>41407.900694444441</c:v>
                </c:pt>
                <c:pt idx="4178">
                  <c:v>41407.901388888888</c:v>
                </c:pt>
                <c:pt idx="4179">
                  <c:v>41407.902083333334</c:v>
                </c:pt>
                <c:pt idx="4180">
                  <c:v>41407.902777777781</c:v>
                </c:pt>
                <c:pt idx="4181">
                  <c:v>41407.90347222222</c:v>
                </c:pt>
                <c:pt idx="4182">
                  <c:v>41407.904166666667</c:v>
                </c:pt>
                <c:pt idx="4183">
                  <c:v>41407.904861111114</c:v>
                </c:pt>
                <c:pt idx="4184">
                  <c:v>41407.905555555553</c:v>
                </c:pt>
                <c:pt idx="4185">
                  <c:v>41407.90625</c:v>
                </c:pt>
                <c:pt idx="4186">
                  <c:v>41407.906944444447</c:v>
                </c:pt>
                <c:pt idx="4187">
                  <c:v>41407.907638888886</c:v>
                </c:pt>
                <c:pt idx="4188">
                  <c:v>41407.908333333333</c:v>
                </c:pt>
                <c:pt idx="4189">
                  <c:v>41407.90902777778</c:v>
                </c:pt>
                <c:pt idx="4190">
                  <c:v>41407.909722222219</c:v>
                </c:pt>
                <c:pt idx="4191">
                  <c:v>41407.910416666666</c:v>
                </c:pt>
                <c:pt idx="4192">
                  <c:v>41407.911111111112</c:v>
                </c:pt>
                <c:pt idx="4193">
                  <c:v>41407.911805555559</c:v>
                </c:pt>
                <c:pt idx="4194">
                  <c:v>41407.912499999999</c:v>
                </c:pt>
                <c:pt idx="4195">
                  <c:v>41407.913194444445</c:v>
                </c:pt>
                <c:pt idx="4196">
                  <c:v>41407.913888888892</c:v>
                </c:pt>
                <c:pt idx="4197">
                  <c:v>41407.914583333331</c:v>
                </c:pt>
                <c:pt idx="4198">
                  <c:v>41407.915277777778</c:v>
                </c:pt>
                <c:pt idx="4199">
                  <c:v>41407.915972222225</c:v>
                </c:pt>
                <c:pt idx="4200">
                  <c:v>41407.916666666664</c:v>
                </c:pt>
                <c:pt idx="4201">
                  <c:v>41407.917361111111</c:v>
                </c:pt>
                <c:pt idx="4202">
                  <c:v>41407.918055555558</c:v>
                </c:pt>
                <c:pt idx="4203">
                  <c:v>41407.918749999997</c:v>
                </c:pt>
                <c:pt idx="4204">
                  <c:v>41407.919444444444</c:v>
                </c:pt>
                <c:pt idx="4205">
                  <c:v>41407.920138888891</c:v>
                </c:pt>
                <c:pt idx="4206">
                  <c:v>41407.92083333333</c:v>
                </c:pt>
                <c:pt idx="4207">
                  <c:v>41407.921527777777</c:v>
                </c:pt>
                <c:pt idx="4208">
                  <c:v>41407.922222222223</c:v>
                </c:pt>
                <c:pt idx="4209">
                  <c:v>41407.92291666667</c:v>
                </c:pt>
                <c:pt idx="4210">
                  <c:v>41407.923611111109</c:v>
                </c:pt>
                <c:pt idx="4211">
                  <c:v>41407.924305555556</c:v>
                </c:pt>
                <c:pt idx="4212">
                  <c:v>41407.925000000003</c:v>
                </c:pt>
                <c:pt idx="4213">
                  <c:v>41407.925694444442</c:v>
                </c:pt>
                <c:pt idx="4214">
                  <c:v>41407.926388888889</c:v>
                </c:pt>
                <c:pt idx="4215">
                  <c:v>41407.927083333336</c:v>
                </c:pt>
                <c:pt idx="4216">
                  <c:v>41407.927777777775</c:v>
                </c:pt>
                <c:pt idx="4217">
                  <c:v>41407.928472222222</c:v>
                </c:pt>
                <c:pt idx="4218">
                  <c:v>41407.929166666669</c:v>
                </c:pt>
                <c:pt idx="4219">
                  <c:v>41407.929861111108</c:v>
                </c:pt>
                <c:pt idx="4220">
                  <c:v>41407.930555555555</c:v>
                </c:pt>
                <c:pt idx="4221">
                  <c:v>41407.931250000001</c:v>
                </c:pt>
                <c:pt idx="4222">
                  <c:v>41407.931944444441</c:v>
                </c:pt>
                <c:pt idx="4223">
                  <c:v>41407.932638888888</c:v>
                </c:pt>
                <c:pt idx="4224">
                  <c:v>41407.933333333334</c:v>
                </c:pt>
                <c:pt idx="4225">
                  <c:v>41407.934027777781</c:v>
                </c:pt>
                <c:pt idx="4226">
                  <c:v>41407.93472222222</c:v>
                </c:pt>
                <c:pt idx="4227">
                  <c:v>41407.935416666667</c:v>
                </c:pt>
                <c:pt idx="4228">
                  <c:v>41407.936111111114</c:v>
                </c:pt>
                <c:pt idx="4229">
                  <c:v>41407.936805555553</c:v>
                </c:pt>
                <c:pt idx="4230">
                  <c:v>41407.9375</c:v>
                </c:pt>
                <c:pt idx="4231">
                  <c:v>41407.938194444447</c:v>
                </c:pt>
                <c:pt idx="4232">
                  <c:v>41407.938888888886</c:v>
                </c:pt>
                <c:pt idx="4233">
                  <c:v>41407.939583333333</c:v>
                </c:pt>
                <c:pt idx="4234">
                  <c:v>41407.94027777778</c:v>
                </c:pt>
                <c:pt idx="4235">
                  <c:v>41407.940972222219</c:v>
                </c:pt>
                <c:pt idx="4236">
                  <c:v>41407.941666666666</c:v>
                </c:pt>
                <c:pt idx="4237">
                  <c:v>41407.942361111112</c:v>
                </c:pt>
                <c:pt idx="4238">
                  <c:v>41407.943055555559</c:v>
                </c:pt>
                <c:pt idx="4239">
                  <c:v>41407.943749999999</c:v>
                </c:pt>
                <c:pt idx="4240">
                  <c:v>41407.944444444445</c:v>
                </c:pt>
                <c:pt idx="4241">
                  <c:v>41407.945138888892</c:v>
                </c:pt>
                <c:pt idx="4242">
                  <c:v>41407.945833333331</c:v>
                </c:pt>
                <c:pt idx="4243">
                  <c:v>41407.946527777778</c:v>
                </c:pt>
                <c:pt idx="4244">
                  <c:v>41407.947222222225</c:v>
                </c:pt>
                <c:pt idx="4245">
                  <c:v>41407.947916666664</c:v>
                </c:pt>
                <c:pt idx="4246">
                  <c:v>41407.948611111111</c:v>
                </c:pt>
                <c:pt idx="4247">
                  <c:v>41407.949305555558</c:v>
                </c:pt>
                <c:pt idx="4248">
                  <c:v>41407.949999999997</c:v>
                </c:pt>
                <c:pt idx="4249">
                  <c:v>41407.950694444444</c:v>
                </c:pt>
                <c:pt idx="4250">
                  <c:v>41407.951388888891</c:v>
                </c:pt>
                <c:pt idx="4251">
                  <c:v>41407.95208333333</c:v>
                </c:pt>
                <c:pt idx="4252">
                  <c:v>41407.952777777777</c:v>
                </c:pt>
                <c:pt idx="4253">
                  <c:v>41407.953472222223</c:v>
                </c:pt>
                <c:pt idx="4254">
                  <c:v>41407.95416666667</c:v>
                </c:pt>
                <c:pt idx="4255">
                  <c:v>41407.954861111109</c:v>
                </c:pt>
                <c:pt idx="4256">
                  <c:v>41407.955555555556</c:v>
                </c:pt>
                <c:pt idx="4257">
                  <c:v>41407.956250000003</c:v>
                </c:pt>
                <c:pt idx="4258">
                  <c:v>41407.956944444442</c:v>
                </c:pt>
                <c:pt idx="4259">
                  <c:v>41407.957638888889</c:v>
                </c:pt>
                <c:pt idx="4260">
                  <c:v>41407.958333333336</c:v>
                </c:pt>
                <c:pt idx="4261">
                  <c:v>41407.959027777775</c:v>
                </c:pt>
                <c:pt idx="4262">
                  <c:v>41407.959722222222</c:v>
                </c:pt>
                <c:pt idx="4263">
                  <c:v>41407.960416666669</c:v>
                </c:pt>
                <c:pt idx="4264">
                  <c:v>41407.961111111108</c:v>
                </c:pt>
                <c:pt idx="4265">
                  <c:v>41407.961805555555</c:v>
                </c:pt>
                <c:pt idx="4266">
                  <c:v>41407.962500000001</c:v>
                </c:pt>
                <c:pt idx="4267">
                  <c:v>41407.963194444441</c:v>
                </c:pt>
                <c:pt idx="4268">
                  <c:v>41407.963888888888</c:v>
                </c:pt>
                <c:pt idx="4269">
                  <c:v>41407.964583333334</c:v>
                </c:pt>
                <c:pt idx="4270">
                  <c:v>41407.965277777781</c:v>
                </c:pt>
                <c:pt idx="4271">
                  <c:v>41407.96597222222</c:v>
                </c:pt>
                <c:pt idx="4272">
                  <c:v>41407.966666666667</c:v>
                </c:pt>
                <c:pt idx="4273">
                  <c:v>41407.967361111114</c:v>
                </c:pt>
                <c:pt idx="4274">
                  <c:v>41407.968055555553</c:v>
                </c:pt>
                <c:pt idx="4275">
                  <c:v>41407.96875</c:v>
                </c:pt>
                <c:pt idx="4276">
                  <c:v>41407.969444444447</c:v>
                </c:pt>
                <c:pt idx="4277">
                  <c:v>41407.970138888886</c:v>
                </c:pt>
                <c:pt idx="4278">
                  <c:v>41407.970833333333</c:v>
                </c:pt>
                <c:pt idx="4279">
                  <c:v>41407.97152777778</c:v>
                </c:pt>
                <c:pt idx="4280">
                  <c:v>41407.972222222219</c:v>
                </c:pt>
                <c:pt idx="4281">
                  <c:v>41407.972916666666</c:v>
                </c:pt>
                <c:pt idx="4282">
                  <c:v>41407.973611111112</c:v>
                </c:pt>
                <c:pt idx="4283">
                  <c:v>41407.974305555559</c:v>
                </c:pt>
                <c:pt idx="4284">
                  <c:v>41407.974999999999</c:v>
                </c:pt>
                <c:pt idx="4285">
                  <c:v>41407.975694444445</c:v>
                </c:pt>
                <c:pt idx="4286">
                  <c:v>41407.976388888892</c:v>
                </c:pt>
                <c:pt idx="4287">
                  <c:v>41407.977083333331</c:v>
                </c:pt>
                <c:pt idx="4288">
                  <c:v>41407.977777777778</c:v>
                </c:pt>
                <c:pt idx="4289">
                  <c:v>41407.978472222225</c:v>
                </c:pt>
                <c:pt idx="4290">
                  <c:v>41407.979166666664</c:v>
                </c:pt>
                <c:pt idx="4291">
                  <c:v>41407.979861111111</c:v>
                </c:pt>
                <c:pt idx="4292">
                  <c:v>41407.980555555558</c:v>
                </c:pt>
                <c:pt idx="4293">
                  <c:v>41407.981249999997</c:v>
                </c:pt>
                <c:pt idx="4294">
                  <c:v>41407.981944444444</c:v>
                </c:pt>
                <c:pt idx="4295">
                  <c:v>41407.982638888891</c:v>
                </c:pt>
                <c:pt idx="4296">
                  <c:v>41407.98333333333</c:v>
                </c:pt>
                <c:pt idx="4297">
                  <c:v>41407.984027777777</c:v>
                </c:pt>
                <c:pt idx="4298">
                  <c:v>41407.984722222223</c:v>
                </c:pt>
                <c:pt idx="4299">
                  <c:v>41407.98541666667</c:v>
                </c:pt>
                <c:pt idx="4300">
                  <c:v>41407.986111111109</c:v>
                </c:pt>
                <c:pt idx="4301">
                  <c:v>41407.986805555556</c:v>
                </c:pt>
                <c:pt idx="4302">
                  <c:v>41407.987500000003</c:v>
                </c:pt>
                <c:pt idx="4303">
                  <c:v>41407.988194444442</c:v>
                </c:pt>
                <c:pt idx="4304">
                  <c:v>41407.988888888889</c:v>
                </c:pt>
                <c:pt idx="4305">
                  <c:v>41407.989583333336</c:v>
                </c:pt>
                <c:pt idx="4306">
                  <c:v>41407.990277777775</c:v>
                </c:pt>
                <c:pt idx="4307">
                  <c:v>41407.990972222222</c:v>
                </c:pt>
                <c:pt idx="4308">
                  <c:v>41407.991666666669</c:v>
                </c:pt>
                <c:pt idx="4309">
                  <c:v>41407.992361111108</c:v>
                </c:pt>
                <c:pt idx="4310">
                  <c:v>41407.993055555555</c:v>
                </c:pt>
                <c:pt idx="4311">
                  <c:v>41407.993750000001</c:v>
                </c:pt>
                <c:pt idx="4312">
                  <c:v>41407.994444444441</c:v>
                </c:pt>
                <c:pt idx="4313">
                  <c:v>41407.995138888888</c:v>
                </c:pt>
                <c:pt idx="4314">
                  <c:v>41407.995833333334</c:v>
                </c:pt>
                <c:pt idx="4315">
                  <c:v>41407.996527777781</c:v>
                </c:pt>
                <c:pt idx="4316">
                  <c:v>41407.99722222222</c:v>
                </c:pt>
                <c:pt idx="4317">
                  <c:v>41407.997916666667</c:v>
                </c:pt>
                <c:pt idx="4318">
                  <c:v>41407.998611111114</c:v>
                </c:pt>
                <c:pt idx="4319">
                  <c:v>41407.999305555553</c:v>
                </c:pt>
                <c:pt idx="4320">
                  <c:v>41408</c:v>
                </c:pt>
                <c:pt idx="4321">
                  <c:v>41408.000694444447</c:v>
                </c:pt>
                <c:pt idx="4322">
                  <c:v>41408.001388888886</c:v>
                </c:pt>
                <c:pt idx="4323">
                  <c:v>41408.002083333333</c:v>
                </c:pt>
                <c:pt idx="4324">
                  <c:v>41408.00277777778</c:v>
                </c:pt>
                <c:pt idx="4325">
                  <c:v>41408.003472222219</c:v>
                </c:pt>
                <c:pt idx="4326">
                  <c:v>41408.004166666666</c:v>
                </c:pt>
                <c:pt idx="4327">
                  <c:v>41408.004861111112</c:v>
                </c:pt>
                <c:pt idx="4328">
                  <c:v>41408.005555555559</c:v>
                </c:pt>
                <c:pt idx="4329">
                  <c:v>41408.006249999999</c:v>
                </c:pt>
                <c:pt idx="4330">
                  <c:v>41408.006944444445</c:v>
                </c:pt>
                <c:pt idx="4331">
                  <c:v>41408.007638888892</c:v>
                </c:pt>
                <c:pt idx="4332">
                  <c:v>41408.008333333331</c:v>
                </c:pt>
                <c:pt idx="4333">
                  <c:v>41408.009027777778</c:v>
                </c:pt>
                <c:pt idx="4334">
                  <c:v>41408.009722222225</c:v>
                </c:pt>
                <c:pt idx="4335">
                  <c:v>41408.010416666664</c:v>
                </c:pt>
                <c:pt idx="4336">
                  <c:v>41408.011111111111</c:v>
                </c:pt>
                <c:pt idx="4337">
                  <c:v>41408.011805555558</c:v>
                </c:pt>
                <c:pt idx="4338">
                  <c:v>41408.012499999997</c:v>
                </c:pt>
                <c:pt idx="4339">
                  <c:v>41408.013194444444</c:v>
                </c:pt>
                <c:pt idx="4340">
                  <c:v>41408.013888888891</c:v>
                </c:pt>
                <c:pt idx="4341">
                  <c:v>41408.01458333333</c:v>
                </c:pt>
                <c:pt idx="4342">
                  <c:v>41408.015277777777</c:v>
                </c:pt>
                <c:pt idx="4343">
                  <c:v>41408.015972222223</c:v>
                </c:pt>
                <c:pt idx="4344">
                  <c:v>41408.01666666667</c:v>
                </c:pt>
                <c:pt idx="4345">
                  <c:v>41408.017361111109</c:v>
                </c:pt>
                <c:pt idx="4346">
                  <c:v>41408.018055555556</c:v>
                </c:pt>
                <c:pt idx="4347">
                  <c:v>41408.018750000003</c:v>
                </c:pt>
                <c:pt idx="4348">
                  <c:v>41408.019444444442</c:v>
                </c:pt>
                <c:pt idx="4349">
                  <c:v>41408.020138888889</c:v>
                </c:pt>
                <c:pt idx="4350">
                  <c:v>41408.020833333336</c:v>
                </c:pt>
                <c:pt idx="4351">
                  <c:v>41408.021527777775</c:v>
                </c:pt>
                <c:pt idx="4352">
                  <c:v>41408.022222222222</c:v>
                </c:pt>
                <c:pt idx="4353">
                  <c:v>41408.022916666669</c:v>
                </c:pt>
                <c:pt idx="4354">
                  <c:v>41408.023611111108</c:v>
                </c:pt>
                <c:pt idx="4355">
                  <c:v>41408.024305555555</c:v>
                </c:pt>
                <c:pt idx="4356">
                  <c:v>41408.025000000001</c:v>
                </c:pt>
                <c:pt idx="4357">
                  <c:v>41408.025694444441</c:v>
                </c:pt>
                <c:pt idx="4358">
                  <c:v>41408.026388888888</c:v>
                </c:pt>
                <c:pt idx="4359">
                  <c:v>41408.027083333334</c:v>
                </c:pt>
                <c:pt idx="4360">
                  <c:v>41408.027777777781</c:v>
                </c:pt>
                <c:pt idx="4361">
                  <c:v>41408.02847222222</c:v>
                </c:pt>
                <c:pt idx="4362">
                  <c:v>41408.029166666667</c:v>
                </c:pt>
                <c:pt idx="4363">
                  <c:v>41408.029861111114</c:v>
                </c:pt>
                <c:pt idx="4364">
                  <c:v>41408.030555555553</c:v>
                </c:pt>
                <c:pt idx="4365">
                  <c:v>41408.03125</c:v>
                </c:pt>
                <c:pt idx="4366">
                  <c:v>41408.031944444447</c:v>
                </c:pt>
                <c:pt idx="4367">
                  <c:v>41408.032638888886</c:v>
                </c:pt>
                <c:pt idx="4368">
                  <c:v>41408.033333333333</c:v>
                </c:pt>
                <c:pt idx="4369">
                  <c:v>41408.03402777778</c:v>
                </c:pt>
                <c:pt idx="4370">
                  <c:v>41408.034722222219</c:v>
                </c:pt>
                <c:pt idx="4371">
                  <c:v>41408.035416666666</c:v>
                </c:pt>
                <c:pt idx="4372">
                  <c:v>41408.036111111112</c:v>
                </c:pt>
                <c:pt idx="4373">
                  <c:v>41408.036805555559</c:v>
                </c:pt>
                <c:pt idx="4374">
                  <c:v>41408.037499999999</c:v>
                </c:pt>
                <c:pt idx="4375">
                  <c:v>41408.038194444445</c:v>
                </c:pt>
                <c:pt idx="4376">
                  <c:v>41408.038888888892</c:v>
                </c:pt>
                <c:pt idx="4377">
                  <c:v>41408.039583333331</c:v>
                </c:pt>
                <c:pt idx="4378">
                  <c:v>41408.040277777778</c:v>
                </c:pt>
                <c:pt idx="4379">
                  <c:v>41408.040972222225</c:v>
                </c:pt>
                <c:pt idx="4380">
                  <c:v>41408.041666666664</c:v>
                </c:pt>
                <c:pt idx="4381">
                  <c:v>41408.042361111111</c:v>
                </c:pt>
                <c:pt idx="4382">
                  <c:v>41408.043055555558</c:v>
                </c:pt>
                <c:pt idx="4383">
                  <c:v>41408.043749999997</c:v>
                </c:pt>
                <c:pt idx="4384">
                  <c:v>41408.044444444444</c:v>
                </c:pt>
                <c:pt idx="4385">
                  <c:v>41408.045138888891</c:v>
                </c:pt>
                <c:pt idx="4386">
                  <c:v>41408.04583333333</c:v>
                </c:pt>
                <c:pt idx="4387">
                  <c:v>41408.046527777777</c:v>
                </c:pt>
                <c:pt idx="4388">
                  <c:v>41408.047222222223</c:v>
                </c:pt>
                <c:pt idx="4389">
                  <c:v>41408.04791666667</c:v>
                </c:pt>
                <c:pt idx="4390">
                  <c:v>41408.048611111109</c:v>
                </c:pt>
                <c:pt idx="4391">
                  <c:v>41408.049305555556</c:v>
                </c:pt>
                <c:pt idx="4392">
                  <c:v>41408.050000000003</c:v>
                </c:pt>
                <c:pt idx="4393">
                  <c:v>41408.050694444442</c:v>
                </c:pt>
                <c:pt idx="4394">
                  <c:v>41408.051388888889</c:v>
                </c:pt>
                <c:pt idx="4395">
                  <c:v>41408.052083333336</c:v>
                </c:pt>
                <c:pt idx="4396">
                  <c:v>41408.052777777775</c:v>
                </c:pt>
                <c:pt idx="4397">
                  <c:v>41408.053472222222</c:v>
                </c:pt>
                <c:pt idx="4398">
                  <c:v>41408.054166666669</c:v>
                </c:pt>
                <c:pt idx="4399">
                  <c:v>41408.054861111108</c:v>
                </c:pt>
                <c:pt idx="4400">
                  <c:v>41408.055555555555</c:v>
                </c:pt>
                <c:pt idx="4401">
                  <c:v>41408.056250000001</c:v>
                </c:pt>
                <c:pt idx="4402">
                  <c:v>41408.056944444441</c:v>
                </c:pt>
                <c:pt idx="4403">
                  <c:v>41408.057638888888</c:v>
                </c:pt>
                <c:pt idx="4404">
                  <c:v>41408.058333333334</c:v>
                </c:pt>
                <c:pt idx="4405">
                  <c:v>41408.059027777781</c:v>
                </c:pt>
                <c:pt idx="4406">
                  <c:v>41408.05972222222</c:v>
                </c:pt>
                <c:pt idx="4407">
                  <c:v>41408.060416666667</c:v>
                </c:pt>
                <c:pt idx="4408">
                  <c:v>41408.061111111114</c:v>
                </c:pt>
                <c:pt idx="4409">
                  <c:v>41408.061805555553</c:v>
                </c:pt>
                <c:pt idx="4410">
                  <c:v>41408.0625</c:v>
                </c:pt>
                <c:pt idx="4411">
                  <c:v>41408.063194444447</c:v>
                </c:pt>
                <c:pt idx="4412">
                  <c:v>41408.063888888886</c:v>
                </c:pt>
                <c:pt idx="4413">
                  <c:v>41408.064583333333</c:v>
                </c:pt>
                <c:pt idx="4414">
                  <c:v>41408.06527777778</c:v>
                </c:pt>
                <c:pt idx="4415">
                  <c:v>41408.065972222219</c:v>
                </c:pt>
                <c:pt idx="4416">
                  <c:v>41408.066666666666</c:v>
                </c:pt>
                <c:pt idx="4417">
                  <c:v>41408.067361111112</c:v>
                </c:pt>
                <c:pt idx="4418">
                  <c:v>41408.068055555559</c:v>
                </c:pt>
                <c:pt idx="4419">
                  <c:v>41408.068749999999</c:v>
                </c:pt>
                <c:pt idx="4420">
                  <c:v>41408.069444444445</c:v>
                </c:pt>
                <c:pt idx="4421">
                  <c:v>41408.070138888892</c:v>
                </c:pt>
                <c:pt idx="4422">
                  <c:v>41408.070833333331</c:v>
                </c:pt>
                <c:pt idx="4423">
                  <c:v>41408.071527777778</c:v>
                </c:pt>
                <c:pt idx="4424">
                  <c:v>41408.072222222225</c:v>
                </c:pt>
                <c:pt idx="4425">
                  <c:v>41408.072916666664</c:v>
                </c:pt>
                <c:pt idx="4426">
                  <c:v>41408.073611111111</c:v>
                </c:pt>
                <c:pt idx="4427">
                  <c:v>41408.074305555558</c:v>
                </c:pt>
                <c:pt idx="4428">
                  <c:v>41408.074999999997</c:v>
                </c:pt>
                <c:pt idx="4429">
                  <c:v>41408.075694444444</c:v>
                </c:pt>
                <c:pt idx="4430">
                  <c:v>41408.076388888891</c:v>
                </c:pt>
                <c:pt idx="4431">
                  <c:v>41408.07708333333</c:v>
                </c:pt>
                <c:pt idx="4432">
                  <c:v>41408.077777777777</c:v>
                </c:pt>
                <c:pt idx="4433">
                  <c:v>41408.078472222223</c:v>
                </c:pt>
                <c:pt idx="4434">
                  <c:v>41408.07916666667</c:v>
                </c:pt>
                <c:pt idx="4435">
                  <c:v>41408.079861111109</c:v>
                </c:pt>
                <c:pt idx="4436">
                  <c:v>41408.080555555556</c:v>
                </c:pt>
                <c:pt idx="4437">
                  <c:v>41408.081250000003</c:v>
                </c:pt>
                <c:pt idx="4438">
                  <c:v>41408.081944444442</c:v>
                </c:pt>
                <c:pt idx="4439">
                  <c:v>41408.082638888889</c:v>
                </c:pt>
                <c:pt idx="4440">
                  <c:v>41408.083333333336</c:v>
                </c:pt>
                <c:pt idx="4441">
                  <c:v>41408.084027777775</c:v>
                </c:pt>
                <c:pt idx="4442">
                  <c:v>41408.084722222222</c:v>
                </c:pt>
                <c:pt idx="4443">
                  <c:v>41408.085416666669</c:v>
                </c:pt>
                <c:pt idx="4444">
                  <c:v>41408.086111111108</c:v>
                </c:pt>
                <c:pt idx="4445">
                  <c:v>41408.086805555555</c:v>
                </c:pt>
                <c:pt idx="4446">
                  <c:v>41408.087500000001</c:v>
                </c:pt>
                <c:pt idx="4447">
                  <c:v>41408.088194444441</c:v>
                </c:pt>
                <c:pt idx="4448">
                  <c:v>41408.088888888888</c:v>
                </c:pt>
                <c:pt idx="4449">
                  <c:v>41408.089583333334</c:v>
                </c:pt>
                <c:pt idx="4450">
                  <c:v>41408.090277777781</c:v>
                </c:pt>
                <c:pt idx="4451">
                  <c:v>41408.09097222222</c:v>
                </c:pt>
                <c:pt idx="4452">
                  <c:v>41408.091666666667</c:v>
                </c:pt>
                <c:pt idx="4453">
                  <c:v>41408.092361111114</c:v>
                </c:pt>
                <c:pt idx="4454">
                  <c:v>41408.093055555553</c:v>
                </c:pt>
                <c:pt idx="4455">
                  <c:v>41408.09375</c:v>
                </c:pt>
                <c:pt idx="4456">
                  <c:v>41408.094444444447</c:v>
                </c:pt>
                <c:pt idx="4457">
                  <c:v>41408.095138888886</c:v>
                </c:pt>
                <c:pt idx="4458">
                  <c:v>41408.095833333333</c:v>
                </c:pt>
                <c:pt idx="4459">
                  <c:v>41408.09652777778</c:v>
                </c:pt>
                <c:pt idx="4460">
                  <c:v>41408.097222222219</c:v>
                </c:pt>
                <c:pt idx="4461">
                  <c:v>41408.097916666666</c:v>
                </c:pt>
                <c:pt idx="4462">
                  <c:v>41408.098611111112</c:v>
                </c:pt>
                <c:pt idx="4463">
                  <c:v>41408.099305555559</c:v>
                </c:pt>
                <c:pt idx="4464">
                  <c:v>41408.1</c:v>
                </c:pt>
                <c:pt idx="4465">
                  <c:v>41408.100694444445</c:v>
                </c:pt>
                <c:pt idx="4466">
                  <c:v>41408.101388888892</c:v>
                </c:pt>
                <c:pt idx="4467">
                  <c:v>41408.102083333331</c:v>
                </c:pt>
                <c:pt idx="4468">
                  <c:v>41408.102777777778</c:v>
                </c:pt>
                <c:pt idx="4469">
                  <c:v>41408.103472222225</c:v>
                </c:pt>
                <c:pt idx="4470">
                  <c:v>41408.104166666664</c:v>
                </c:pt>
                <c:pt idx="4471">
                  <c:v>41408.104861111111</c:v>
                </c:pt>
                <c:pt idx="4472">
                  <c:v>41408.105555555558</c:v>
                </c:pt>
                <c:pt idx="4473">
                  <c:v>41408.106249999997</c:v>
                </c:pt>
                <c:pt idx="4474">
                  <c:v>41408.106944444444</c:v>
                </c:pt>
                <c:pt idx="4475">
                  <c:v>41408.107638888891</c:v>
                </c:pt>
                <c:pt idx="4476">
                  <c:v>41408.10833333333</c:v>
                </c:pt>
                <c:pt idx="4477">
                  <c:v>41408.109027777777</c:v>
                </c:pt>
                <c:pt idx="4478">
                  <c:v>41408.109722222223</c:v>
                </c:pt>
                <c:pt idx="4479">
                  <c:v>41408.11041666667</c:v>
                </c:pt>
                <c:pt idx="4480">
                  <c:v>41408.111111111109</c:v>
                </c:pt>
                <c:pt idx="4481">
                  <c:v>41408.111805555556</c:v>
                </c:pt>
                <c:pt idx="4482">
                  <c:v>41408.112500000003</c:v>
                </c:pt>
                <c:pt idx="4483">
                  <c:v>41408.113194444442</c:v>
                </c:pt>
                <c:pt idx="4484">
                  <c:v>41408.113888888889</c:v>
                </c:pt>
                <c:pt idx="4485">
                  <c:v>41408.114583333336</c:v>
                </c:pt>
                <c:pt idx="4486">
                  <c:v>41408.115277777775</c:v>
                </c:pt>
                <c:pt idx="4487">
                  <c:v>41408.115972222222</c:v>
                </c:pt>
                <c:pt idx="4488">
                  <c:v>41408.116666666669</c:v>
                </c:pt>
                <c:pt idx="4489">
                  <c:v>41408.117361111108</c:v>
                </c:pt>
                <c:pt idx="4490">
                  <c:v>41408.118055555555</c:v>
                </c:pt>
                <c:pt idx="4491">
                  <c:v>41408.118750000001</c:v>
                </c:pt>
                <c:pt idx="4492">
                  <c:v>41408.119444444441</c:v>
                </c:pt>
                <c:pt idx="4493">
                  <c:v>41408.120138888888</c:v>
                </c:pt>
                <c:pt idx="4494">
                  <c:v>41408.120833333334</c:v>
                </c:pt>
                <c:pt idx="4495">
                  <c:v>41408.121527777781</c:v>
                </c:pt>
                <c:pt idx="4496">
                  <c:v>41408.12222222222</c:v>
                </c:pt>
                <c:pt idx="4497">
                  <c:v>41408.122916666667</c:v>
                </c:pt>
                <c:pt idx="4498">
                  <c:v>41408.123611111114</c:v>
                </c:pt>
                <c:pt idx="4499">
                  <c:v>41408.124305555553</c:v>
                </c:pt>
                <c:pt idx="4500">
                  <c:v>41408.125</c:v>
                </c:pt>
                <c:pt idx="4501">
                  <c:v>41408.125694444447</c:v>
                </c:pt>
                <c:pt idx="4502">
                  <c:v>41408.126388888886</c:v>
                </c:pt>
                <c:pt idx="4503">
                  <c:v>41408.127083333333</c:v>
                </c:pt>
                <c:pt idx="4504">
                  <c:v>41408.12777777778</c:v>
                </c:pt>
                <c:pt idx="4505">
                  <c:v>41408.128472222219</c:v>
                </c:pt>
                <c:pt idx="4506">
                  <c:v>41408.129166666666</c:v>
                </c:pt>
                <c:pt idx="4507">
                  <c:v>41408.129861111112</c:v>
                </c:pt>
                <c:pt idx="4508">
                  <c:v>41408.130555555559</c:v>
                </c:pt>
                <c:pt idx="4509">
                  <c:v>41408.131249999999</c:v>
                </c:pt>
                <c:pt idx="4510">
                  <c:v>41408.131944444445</c:v>
                </c:pt>
                <c:pt idx="4511">
                  <c:v>41408.132638888892</c:v>
                </c:pt>
                <c:pt idx="4512">
                  <c:v>41408.133333333331</c:v>
                </c:pt>
                <c:pt idx="4513">
                  <c:v>41408.134027777778</c:v>
                </c:pt>
                <c:pt idx="4514">
                  <c:v>41408.134722222225</c:v>
                </c:pt>
                <c:pt idx="4515">
                  <c:v>41408.135416666664</c:v>
                </c:pt>
                <c:pt idx="4516">
                  <c:v>41408.136111111111</c:v>
                </c:pt>
                <c:pt idx="4517">
                  <c:v>41408.136805555558</c:v>
                </c:pt>
                <c:pt idx="4518">
                  <c:v>41408.137499999997</c:v>
                </c:pt>
                <c:pt idx="4519">
                  <c:v>41408.138194444444</c:v>
                </c:pt>
                <c:pt idx="4520">
                  <c:v>41408.138888888891</c:v>
                </c:pt>
                <c:pt idx="4521">
                  <c:v>41408.13958333333</c:v>
                </c:pt>
                <c:pt idx="4522">
                  <c:v>41408.140277777777</c:v>
                </c:pt>
                <c:pt idx="4523">
                  <c:v>41408.140972222223</c:v>
                </c:pt>
                <c:pt idx="4524">
                  <c:v>41408.14166666667</c:v>
                </c:pt>
                <c:pt idx="4525">
                  <c:v>41408.142361111109</c:v>
                </c:pt>
                <c:pt idx="4526">
                  <c:v>41408.143055555556</c:v>
                </c:pt>
                <c:pt idx="4527">
                  <c:v>41408.143750000003</c:v>
                </c:pt>
                <c:pt idx="4528">
                  <c:v>41408.144444444442</c:v>
                </c:pt>
                <c:pt idx="4529">
                  <c:v>41408.145138888889</c:v>
                </c:pt>
                <c:pt idx="4530">
                  <c:v>41408.145833333336</c:v>
                </c:pt>
                <c:pt idx="4531">
                  <c:v>41408.146527777775</c:v>
                </c:pt>
                <c:pt idx="4532">
                  <c:v>41408.147222222222</c:v>
                </c:pt>
                <c:pt idx="4533">
                  <c:v>41408.147916666669</c:v>
                </c:pt>
                <c:pt idx="4534">
                  <c:v>41408.148611111108</c:v>
                </c:pt>
                <c:pt idx="4535">
                  <c:v>41408.149305555555</c:v>
                </c:pt>
                <c:pt idx="4536">
                  <c:v>41408.15</c:v>
                </c:pt>
                <c:pt idx="4537">
                  <c:v>41408.150694444441</c:v>
                </c:pt>
                <c:pt idx="4538">
                  <c:v>41408.151388888888</c:v>
                </c:pt>
                <c:pt idx="4539">
                  <c:v>41408.152083333334</c:v>
                </c:pt>
                <c:pt idx="4540">
                  <c:v>41408.152777777781</c:v>
                </c:pt>
                <c:pt idx="4541">
                  <c:v>41408.15347222222</c:v>
                </c:pt>
                <c:pt idx="4542">
                  <c:v>41408.154166666667</c:v>
                </c:pt>
                <c:pt idx="4543">
                  <c:v>41408.154861111114</c:v>
                </c:pt>
                <c:pt idx="4544">
                  <c:v>41408.155555555553</c:v>
                </c:pt>
                <c:pt idx="4545">
                  <c:v>41408.15625</c:v>
                </c:pt>
                <c:pt idx="4546">
                  <c:v>41408.156944444447</c:v>
                </c:pt>
                <c:pt idx="4547">
                  <c:v>41408.157638888886</c:v>
                </c:pt>
                <c:pt idx="4548">
                  <c:v>41408.158333333333</c:v>
                </c:pt>
                <c:pt idx="4549">
                  <c:v>41408.15902777778</c:v>
                </c:pt>
                <c:pt idx="4550">
                  <c:v>41408.159722222219</c:v>
                </c:pt>
                <c:pt idx="4551">
                  <c:v>41408.160416666666</c:v>
                </c:pt>
                <c:pt idx="4552">
                  <c:v>41408.161111111112</c:v>
                </c:pt>
                <c:pt idx="4553">
                  <c:v>41408.161805555559</c:v>
                </c:pt>
                <c:pt idx="4554">
                  <c:v>41408.162499999999</c:v>
                </c:pt>
                <c:pt idx="4555">
                  <c:v>41408.163194444445</c:v>
                </c:pt>
                <c:pt idx="4556">
                  <c:v>41408.163888888892</c:v>
                </c:pt>
                <c:pt idx="4557">
                  <c:v>41408.164583333331</c:v>
                </c:pt>
                <c:pt idx="4558">
                  <c:v>41408.165277777778</c:v>
                </c:pt>
                <c:pt idx="4559">
                  <c:v>41408.165972222225</c:v>
                </c:pt>
                <c:pt idx="4560">
                  <c:v>41408.166666666664</c:v>
                </c:pt>
                <c:pt idx="4561">
                  <c:v>41408.167361111111</c:v>
                </c:pt>
                <c:pt idx="4562">
                  <c:v>41408.168055555558</c:v>
                </c:pt>
                <c:pt idx="4563">
                  <c:v>41408.168749999997</c:v>
                </c:pt>
                <c:pt idx="4564">
                  <c:v>41408.169444444444</c:v>
                </c:pt>
                <c:pt idx="4565">
                  <c:v>41408.170138888891</c:v>
                </c:pt>
                <c:pt idx="4566">
                  <c:v>41408.17083333333</c:v>
                </c:pt>
                <c:pt idx="4567">
                  <c:v>41408.171527777777</c:v>
                </c:pt>
                <c:pt idx="4568">
                  <c:v>41408.172222222223</c:v>
                </c:pt>
                <c:pt idx="4569">
                  <c:v>41408.17291666667</c:v>
                </c:pt>
                <c:pt idx="4570">
                  <c:v>41408.173611111109</c:v>
                </c:pt>
                <c:pt idx="4571">
                  <c:v>41408.174305555556</c:v>
                </c:pt>
                <c:pt idx="4572">
                  <c:v>41408.175000000003</c:v>
                </c:pt>
                <c:pt idx="4573">
                  <c:v>41408.175694444442</c:v>
                </c:pt>
                <c:pt idx="4574">
                  <c:v>41408.176388888889</c:v>
                </c:pt>
                <c:pt idx="4575">
                  <c:v>41408.177083333336</c:v>
                </c:pt>
                <c:pt idx="4576">
                  <c:v>41408.177777777775</c:v>
                </c:pt>
                <c:pt idx="4577">
                  <c:v>41408.178472222222</c:v>
                </c:pt>
                <c:pt idx="4578">
                  <c:v>41408.179166666669</c:v>
                </c:pt>
                <c:pt idx="4579">
                  <c:v>41408.179861111108</c:v>
                </c:pt>
                <c:pt idx="4580">
                  <c:v>41408.180555555555</c:v>
                </c:pt>
                <c:pt idx="4581">
                  <c:v>41408.181250000001</c:v>
                </c:pt>
                <c:pt idx="4582">
                  <c:v>41408.181944444441</c:v>
                </c:pt>
                <c:pt idx="4583">
                  <c:v>41408.182638888888</c:v>
                </c:pt>
                <c:pt idx="4584">
                  <c:v>41408.183333333334</c:v>
                </c:pt>
                <c:pt idx="4585">
                  <c:v>41408.184027777781</c:v>
                </c:pt>
                <c:pt idx="4586">
                  <c:v>41408.18472222222</c:v>
                </c:pt>
                <c:pt idx="4587">
                  <c:v>41408.185416666667</c:v>
                </c:pt>
                <c:pt idx="4588">
                  <c:v>41408.186111111114</c:v>
                </c:pt>
                <c:pt idx="4589">
                  <c:v>41408.186805555553</c:v>
                </c:pt>
                <c:pt idx="4590">
                  <c:v>41408.1875</c:v>
                </c:pt>
                <c:pt idx="4591">
                  <c:v>41408.188194444447</c:v>
                </c:pt>
                <c:pt idx="4592">
                  <c:v>41408.188888888886</c:v>
                </c:pt>
                <c:pt idx="4593">
                  <c:v>41408.189583333333</c:v>
                </c:pt>
                <c:pt idx="4594">
                  <c:v>41408.19027777778</c:v>
                </c:pt>
                <c:pt idx="4595">
                  <c:v>41408.190972222219</c:v>
                </c:pt>
                <c:pt idx="4596">
                  <c:v>41408.191666666666</c:v>
                </c:pt>
                <c:pt idx="4597">
                  <c:v>41408.192361111112</c:v>
                </c:pt>
                <c:pt idx="4598">
                  <c:v>41408.193055555559</c:v>
                </c:pt>
                <c:pt idx="4599">
                  <c:v>41408.193749999999</c:v>
                </c:pt>
                <c:pt idx="4600">
                  <c:v>41408.194444444445</c:v>
                </c:pt>
                <c:pt idx="4601">
                  <c:v>41408.195138888892</c:v>
                </c:pt>
                <c:pt idx="4602">
                  <c:v>41408.195833333331</c:v>
                </c:pt>
                <c:pt idx="4603">
                  <c:v>41408.196527777778</c:v>
                </c:pt>
                <c:pt idx="4604">
                  <c:v>41408.197222222225</c:v>
                </c:pt>
                <c:pt idx="4605">
                  <c:v>41408.197916666664</c:v>
                </c:pt>
                <c:pt idx="4606">
                  <c:v>41408.198611111111</c:v>
                </c:pt>
                <c:pt idx="4607">
                  <c:v>41408.199305555558</c:v>
                </c:pt>
                <c:pt idx="4608">
                  <c:v>41408.199999999997</c:v>
                </c:pt>
                <c:pt idx="4609">
                  <c:v>41408.200694444444</c:v>
                </c:pt>
                <c:pt idx="4610">
                  <c:v>41408.201388888891</c:v>
                </c:pt>
                <c:pt idx="4611">
                  <c:v>41408.20208333333</c:v>
                </c:pt>
                <c:pt idx="4612">
                  <c:v>41408.202777777777</c:v>
                </c:pt>
                <c:pt idx="4613">
                  <c:v>41408.203472222223</c:v>
                </c:pt>
                <c:pt idx="4614">
                  <c:v>41408.20416666667</c:v>
                </c:pt>
                <c:pt idx="4615">
                  <c:v>41408.204861111109</c:v>
                </c:pt>
                <c:pt idx="4616">
                  <c:v>41408.205555555556</c:v>
                </c:pt>
                <c:pt idx="4617">
                  <c:v>41408.206250000003</c:v>
                </c:pt>
                <c:pt idx="4618">
                  <c:v>41408.206944444442</c:v>
                </c:pt>
                <c:pt idx="4619">
                  <c:v>41408.207638888889</c:v>
                </c:pt>
                <c:pt idx="4620">
                  <c:v>41408.208333333336</c:v>
                </c:pt>
                <c:pt idx="4621">
                  <c:v>41408.209027777775</c:v>
                </c:pt>
                <c:pt idx="4622">
                  <c:v>41408.209722222222</c:v>
                </c:pt>
                <c:pt idx="4623">
                  <c:v>41408.210416666669</c:v>
                </c:pt>
                <c:pt idx="4624">
                  <c:v>41408.211111111108</c:v>
                </c:pt>
                <c:pt idx="4625">
                  <c:v>41408.211805555555</c:v>
                </c:pt>
                <c:pt idx="4626">
                  <c:v>41408.212500000001</c:v>
                </c:pt>
                <c:pt idx="4627">
                  <c:v>41408.213194444441</c:v>
                </c:pt>
                <c:pt idx="4628">
                  <c:v>41408.213888888888</c:v>
                </c:pt>
                <c:pt idx="4629">
                  <c:v>41408.214583333334</c:v>
                </c:pt>
                <c:pt idx="4630">
                  <c:v>41408.215277777781</c:v>
                </c:pt>
                <c:pt idx="4631">
                  <c:v>41408.21597222222</c:v>
                </c:pt>
                <c:pt idx="4632">
                  <c:v>41408.216666666667</c:v>
                </c:pt>
                <c:pt idx="4633">
                  <c:v>41408.217361111114</c:v>
                </c:pt>
                <c:pt idx="4634">
                  <c:v>41408.218055555553</c:v>
                </c:pt>
                <c:pt idx="4635">
                  <c:v>41408.21875</c:v>
                </c:pt>
                <c:pt idx="4636">
                  <c:v>41408.219444444447</c:v>
                </c:pt>
                <c:pt idx="4637">
                  <c:v>41408.220138888886</c:v>
                </c:pt>
                <c:pt idx="4638">
                  <c:v>41408.220833333333</c:v>
                </c:pt>
                <c:pt idx="4639">
                  <c:v>41408.22152777778</c:v>
                </c:pt>
                <c:pt idx="4640">
                  <c:v>41408.222222222219</c:v>
                </c:pt>
                <c:pt idx="4641">
                  <c:v>41408.222916666666</c:v>
                </c:pt>
                <c:pt idx="4642">
                  <c:v>41408.223611111112</c:v>
                </c:pt>
                <c:pt idx="4643">
                  <c:v>41408.224305555559</c:v>
                </c:pt>
                <c:pt idx="4644">
                  <c:v>41408.224999999999</c:v>
                </c:pt>
                <c:pt idx="4645">
                  <c:v>41408.225694444445</c:v>
                </c:pt>
                <c:pt idx="4646">
                  <c:v>41408.226388888892</c:v>
                </c:pt>
                <c:pt idx="4647">
                  <c:v>41408.227083333331</c:v>
                </c:pt>
                <c:pt idx="4648">
                  <c:v>41408.227777777778</c:v>
                </c:pt>
                <c:pt idx="4649">
                  <c:v>41408.228472222225</c:v>
                </c:pt>
                <c:pt idx="4650">
                  <c:v>41408.229166666664</c:v>
                </c:pt>
                <c:pt idx="4651">
                  <c:v>41408.229861111111</c:v>
                </c:pt>
                <c:pt idx="4652">
                  <c:v>41408.230555555558</c:v>
                </c:pt>
                <c:pt idx="4653">
                  <c:v>41408.231249999997</c:v>
                </c:pt>
                <c:pt idx="4654">
                  <c:v>41408.231944444444</c:v>
                </c:pt>
                <c:pt idx="4655">
                  <c:v>41408.232638888891</c:v>
                </c:pt>
                <c:pt idx="4656">
                  <c:v>41408.23333333333</c:v>
                </c:pt>
                <c:pt idx="4657">
                  <c:v>41408.234027777777</c:v>
                </c:pt>
                <c:pt idx="4658">
                  <c:v>41408.234722222223</c:v>
                </c:pt>
                <c:pt idx="4659">
                  <c:v>41408.23541666667</c:v>
                </c:pt>
                <c:pt idx="4660">
                  <c:v>41408.236111111109</c:v>
                </c:pt>
                <c:pt idx="4661">
                  <c:v>41408.236805555556</c:v>
                </c:pt>
                <c:pt idx="4662">
                  <c:v>41408.237500000003</c:v>
                </c:pt>
                <c:pt idx="4663">
                  <c:v>41408.238194444442</c:v>
                </c:pt>
                <c:pt idx="4664">
                  <c:v>41408.238888888889</c:v>
                </c:pt>
                <c:pt idx="4665">
                  <c:v>41408.239583333336</c:v>
                </c:pt>
                <c:pt idx="4666">
                  <c:v>41408.240277777775</c:v>
                </c:pt>
                <c:pt idx="4667">
                  <c:v>41408.240972222222</c:v>
                </c:pt>
                <c:pt idx="4668">
                  <c:v>41408.241666666669</c:v>
                </c:pt>
                <c:pt idx="4669">
                  <c:v>41408.242361111108</c:v>
                </c:pt>
                <c:pt idx="4670">
                  <c:v>41408.243055555555</c:v>
                </c:pt>
                <c:pt idx="4671">
                  <c:v>41408.243750000001</c:v>
                </c:pt>
                <c:pt idx="4672">
                  <c:v>41408.244444444441</c:v>
                </c:pt>
                <c:pt idx="4673">
                  <c:v>41408.245138888888</c:v>
                </c:pt>
                <c:pt idx="4674">
                  <c:v>41408.245833333334</c:v>
                </c:pt>
                <c:pt idx="4675">
                  <c:v>41408.246527777781</c:v>
                </c:pt>
                <c:pt idx="4676">
                  <c:v>41408.24722222222</c:v>
                </c:pt>
                <c:pt idx="4677">
                  <c:v>41408.247916666667</c:v>
                </c:pt>
                <c:pt idx="4678">
                  <c:v>41408.248611111114</c:v>
                </c:pt>
                <c:pt idx="4679">
                  <c:v>41408.249305555553</c:v>
                </c:pt>
                <c:pt idx="4680">
                  <c:v>41408.25</c:v>
                </c:pt>
                <c:pt idx="4681">
                  <c:v>41408.250694444447</c:v>
                </c:pt>
                <c:pt idx="4682">
                  <c:v>41408.251388888886</c:v>
                </c:pt>
                <c:pt idx="4683">
                  <c:v>41408.252083333333</c:v>
                </c:pt>
                <c:pt idx="4684">
                  <c:v>41408.25277777778</c:v>
                </c:pt>
                <c:pt idx="4685">
                  <c:v>41408.253472222219</c:v>
                </c:pt>
                <c:pt idx="4686">
                  <c:v>41408.254166666666</c:v>
                </c:pt>
                <c:pt idx="4687">
                  <c:v>41408.254861111112</c:v>
                </c:pt>
                <c:pt idx="4688">
                  <c:v>41408.255555555559</c:v>
                </c:pt>
                <c:pt idx="4689">
                  <c:v>41408.256249999999</c:v>
                </c:pt>
                <c:pt idx="4690">
                  <c:v>41408.256944444445</c:v>
                </c:pt>
                <c:pt idx="4691">
                  <c:v>41408.257638888892</c:v>
                </c:pt>
                <c:pt idx="4692">
                  <c:v>41408.258333333331</c:v>
                </c:pt>
                <c:pt idx="4693">
                  <c:v>41408.259027777778</c:v>
                </c:pt>
                <c:pt idx="4694">
                  <c:v>41408.259722222225</c:v>
                </c:pt>
                <c:pt idx="4695">
                  <c:v>41408.260416666664</c:v>
                </c:pt>
                <c:pt idx="4696">
                  <c:v>41408.261111111111</c:v>
                </c:pt>
                <c:pt idx="4697">
                  <c:v>41408.261805555558</c:v>
                </c:pt>
                <c:pt idx="4698">
                  <c:v>41408.262499999997</c:v>
                </c:pt>
                <c:pt idx="4699">
                  <c:v>41408.263194444444</c:v>
                </c:pt>
                <c:pt idx="4700">
                  <c:v>41408.263888888891</c:v>
                </c:pt>
                <c:pt idx="4701">
                  <c:v>41408.26458333333</c:v>
                </c:pt>
                <c:pt idx="4702">
                  <c:v>41408.265277777777</c:v>
                </c:pt>
                <c:pt idx="4703">
                  <c:v>41408.265972222223</c:v>
                </c:pt>
                <c:pt idx="4704">
                  <c:v>41408.26666666667</c:v>
                </c:pt>
                <c:pt idx="4705">
                  <c:v>41408.267361111109</c:v>
                </c:pt>
                <c:pt idx="4706">
                  <c:v>41408.268055555556</c:v>
                </c:pt>
                <c:pt idx="4707">
                  <c:v>41408.268750000003</c:v>
                </c:pt>
                <c:pt idx="4708">
                  <c:v>41408.269444444442</c:v>
                </c:pt>
                <c:pt idx="4709">
                  <c:v>41408.270138888889</c:v>
                </c:pt>
                <c:pt idx="4710">
                  <c:v>41408.270833333336</c:v>
                </c:pt>
                <c:pt idx="4711">
                  <c:v>41408.271527777775</c:v>
                </c:pt>
                <c:pt idx="4712">
                  <c:v>41408.272222222222</c:v>
                </c:pt>
                <c:pt idx="4713">
                  <c:v>41408.272916666669</c:v>
                </c:pt>
                <c:pt idx="4714">
                  <c:v>41408.273611111108</c:v>
                </c:pt>
                <c:pt idx="4715">
                  <c:v>41408.274305555555</c:v>
                </c:pt>
                <c:pt idx="4716">
                  <c:v>41408.275000000001</c:v>
                </c:pt>
                <c:pt idx="4717">
                  <c:v>41408.275694444441</c:v>
                </c:pt>
                <c:pt idx="4718">
                  <c:v>41408.276388888888</c:v>
                </c:pt>
                <c:pt idx="4719">
                  <c:v>41408.277083333334</c:v>
                </c:pt>
                <c:pt idx="4720">
                  <c:v>41408.277777777781</c:v>
                </c:pt>
                <c:pt idx="4721">
                  <c:v>41408.27847222222</c:v>
                </c:pt>
                <c:pt idx="4722">
                  <c:v>41408.279166666667</c:v>
                </c:pt>
                <c:pt idx="4723">
                  <c:v>41408.279861111114</c:v>
                </c:pt>
                <c:pt idx="4724">
                  <c:v>41408.280555555553</c:v>
                </c:pt>
                <c:pt idx="4725">
                  <c:v>41408.28125</c:v>
                </c:pt>
                <c:pt idx="4726">
                  <c:v>41408.281944444447</c:v>
                </c:pt>
                <c:pt idx="4727">
                  <c:v>41408.282638888886</c:v>
                </c:pt>
                <c:pt idx="4728">
                  <c:v>41408.283333333333</c:v>
                </c:pt>
                <c:pt idx="4729">
                  <c:v>41408.28402777778</c:v>
                </c:pt>
                <c:pt idx="4730">
                  <c:v>41408.284722222219</c:v>
                </c:pt>
                <c:pt idx="4731">
                  <c:v>41408.285416666666</c:v>
                </c:pt>
                <c:pt idx="4732">
                  <c:v>41408.286111111112</c:v>
                </c:pt>
                <c:pt idx="4733">
                  <c:v>41408.286805555559</c:v>
                </c:pt>
                <c:pt idx="4734">
                  <c:v>41408.287499999999</c:v>
                </c:pt>
                <c:pt idx="4735">
                  <c:v>41408.288194444445</c:v>
                </c:pt>
                <c:pt idx="4736">
                  <c:v>41408.288888888892</c:v>
                </c:pt>
                <c:pt idx="4737">
                  <c:v>41408.289583333331</c:v>
                </c:pt>
                <c:pt idx="4738">
                  <c:v>41408.290277777778</c:v>
                </c:pt>
                <c:pt idx="4739">
                  <c:v>41408.290972222225</c:v>
                </c:pt>
                <c:pt idx="4740">
                  <c:v>41408.291666666664</c:v>
                </c:pt>
                <c:pt idx="4741">
                  <c:v>41408.292361111111</c:v>
                </c:pt>
                <c:pt idx="4742">
                  <c:v>41408.293055555558</c:v>
                </c:pt>
                <c:pt idx="4743">
                  <c:v>41408.293749999997</c:v>
                </c:pt>
                <c:pt idx="4744">
                  <c:v>41408.294444444444</c:v>
                </c:pt>
                <c:pt idx="4745">
                  <c:v>41408.295138888891</c:v>
                </c:pt>
                <c:pt idx="4746">
                  <c:v>41408.29583333333</c:v>
                </c:pt>
                <c:pt idx="4747">
                  <c:v>41408.296527777777</c:v>
                </c:pt>
                <c:pt idx="4748">
                  <c:v>41408.297222222223</c:v>
                </c:pt>
                <c:pt idx="4749">
                  <c:v>41408.29791666667</c:v>
                </c:pt>
                <c:pt idx="4750">
                  <c:v>41408.298611111109</c:v>
                </c:pt>
                <c:pt idx="4751">
                  <c:v>41408.299305555556</c:v>
                </c:pt>
                <c:pt idx="4752">
                  <c:v>41408.300000000003</c:v>
                </c:pt>
                <c:pt idx="4753">
                  <c:v>41408.300694444442</c:v>
                </c:pt>
                <c:pt idx="4754">
                  <c:v>41408.301388888889</c:v>
                </c:pt>
                <c:pt idx="4755">
                  <c:v>41408.302083333336</c:v>
                </c:pt>
                <c:pt idx="4756">
                  <c:v>41408.302777777775</c:v>
                </c:pt>
                <c:pt idx="4757">
                  <c:v>41408.303472222222</c:v>
                </c:pt>
                <c:pt idx="4758">
                  <c:v>41408.304166666669</c:v>
                </c:pt>
                <c:pt idx="4759">
                  <c:v>41408.304861111108</c:v>
                </c:pt>
                <c:pt idx="4760">
                  <c:v>41408.305555555555</c:v>
                </c:pt>
                <c:pt idx="4761">
                  <c:v>41408.306250000001</c:v>
                </c:pt>
                <c:pt idx="4762">
                  <c:v>41408.306944444441</c:v>
                </c:pt>
                <c:pt idx="4763">
                  <c:v>41408.307638888888</c:v>
                </c:pt>
                <c:pt idx="4764">
                  <c:v>41408.308333333334</c:v>
                </c:pt>
                <c:pt idx="4765">
                  <c:v>41408.309027777781</c:v>
                </c:pt>
                <c:pt idx="4766">
                  <c:v>41408.30972222222</c:v>
                </c:pt>
                <c:pt idx="4767">
                  <c:v>41408.310416666667</c:v>
                </c:pt>
                <c:pt idx="4768">
                  <c:v>41408.311111111114</c:v>
                </c:pt>
                <c:pt idx="4769">
                  <c:v>41408.311805555553</c:v>
                </c:pt>
                <c:pt idx="4770">
                  <c:v>41408.3125</c:v>
                </c:pt>
                <c:pt idx="4771">
                  <c:v>41408.313194444447</c:v>
                </c:pt>
                <c:pt idx="4772">
                  <c:v>41408.313888888886</c:v>
                </c:pt>
                <c:pt idx="4773">
                  <c:v>41408.314583333333</c:v>
                </c:pt>
                <c:pt idx="4774">
                  <c:v>41408.31527777778</c:v>
                </c:pt>
                <c:pt idx="4775">
                  <c:v>41408.315972222219</c:v>
                </c:pt>
                <c:pt idx="4776">
                  <c:v>41408.316666666666</c:v>
                </c:pt>
                <c:pt idx="4777">
                  <c:v>41408.317361111112</c:v>
                </c:pt>
                <c:pt idx="4778">
                  <c:v>41408.318055555559</c:v>
                </c:pt>
                <c:pt idx="4779">
                  <c:v>41408.318749999999</c:v>
                </c:pt>
                <c:pt idx="4780">
                  <c:v>41408.319444444445</c:v>
                </c:pt>
                <c:pt idx="4781">
                  <c:v>41408.320138888892</c:v>
                </c:pt>
                <c:pt idx="4782">
                  <c:v>41408.320833333331</c:v>
                </c:pt>
                <c:pt idx="4783">
                  <c:v>41408.321527777778</c:v>
                </c:pt>
                <c:pt idx="4784">
                  <c:v>41408.322222222225</c:v>
                </c:pt>
                <c:pt idx="4785">
                  <c:v>41408.322916666664</c:v>
                </c:pt>
                <c:pt idx="4786">
                  <c:v>41408.323611111111</c:v>
                </c:pt>
                <c:pt idx="4787">
                  <c:v>41408.324305555558</c:v>
                </c:pt>
                <c:pt idx="4788">
                  <c:v>41408.324999999997</c:v>
                </c:pt>
                <c:pt idx="4789">
                  <c:v>41408.325694444444</c:v>
                </c:pt>
                <c:pt idx="4790">
                  <c:v>41408.326388888891</c:v>
                </c:pt>
                <c:pt idx="4791">
                  <c:v>41408.32708333333</c:v>
                </c:pt>
                <c:pt idx="4792">
                  <c:v>41408.327777777777</c:v>
                </c:pt>
                <c:pt idx="4793">
                  <c:v>41408.328472222223</c:v>
                </c:pt>
                <c:pt idx="4794">
                  <c:v>41408.32916666667</c:v>
                </c:pt>
                <c:pt idx="4795">
                  <c:v>41408.329861111109</c:v>
                </c:pt>
                <c:pt idx="4796">
                  <c:v>41408.330555555556</c:v>
                </c:pt>
                <c:pt idx="4797">
                  <c:v>41408.331250000003</c:v>
                </c:pt>
                <c:pt idx="4798">
                  <c:v>41408.331944444442</c:v>
                </c:pt>
                <c:pt idx="4799">
                  <c:v>41408.332638888889</c:v>
                </c:pt>
                <c:pt idx="4800">
                  <c:v>41408.333333333336</c:v>
                </c:pt>
                <c:pt idx="4801">
                  <c:v>41408.334027777775</c:v>
                </c:pt>
                <c:pt idx="4802">
                  <c:v>41408.334722222222</c:v>
                </c:pt>
                <c:pt idx="4803">
                  <c:v>41408.335416666669</c:v>
                </c:pt>
                <c:pt idx="4804">
                  <c:v>41408.336111111108</c:v>
                </c:pt>
                <c:pt idx="4805">
                  <c:v>41408.336805555555</c:v>
                </c:pt>
                <c:pt idx="4806">
                  <c:v>41408.337500000001</c:v>
                </c:pt>
                <c:pt idx="4807">
                  <c:v>41408.338194444441</c:v>
                </c:pt>
                <c:pt idx="4808">
                  <c:v>41408.338888888888</c:v>
                </c:pt>
                <c:pt idx="4809">
                  <c:v>41408.339583333334</c:v>
                </c:pt>
                <c:pt idx="4810">
                  <c:v>41408.340277777781</c:v>
                </c:pt>
                <c:pt idx="4811">
                  <c:v>41408.34097222222</c:v>
                </c:pt>
                <c:pt idx="4812">
                  <c:v>41408.341666666667</c:v>
                </c:pt>
                <c:pt idx="4813">
                  <c:v>41408.342361111114</c:v>
                </c:pt>
                <c:pt idx="4814">
                  <c:v>41408.343055555553</c:v>
                </c:pt>
                <c:pt idx="4815">
                  <c:v>41408.34375</c:v>
                </c:pt>
                <c:pt idx="4816">
                  <c:v>41408.344444444447</c:v>
                </c:pt>
                <c:pt idx="4817">
                  <c:v>41408.345138888886</c:v>
                </c:pt>
                <c:pt idx="4818">
                  <c:v>41408.345833333333</c:v>
                </c:pt>
                <c:pt idx="4819">
                  <c:v>41408.34652777778</c:v>
                </c:pt>
                <c:pt idx="4820">
                  <c:v>41408.347222222219</c:v>
                </c:pt>
                <c:pt idx="4821">
                  <c:v>41408.347916666666</c:v>
                </c:pt>
                <c:pt idx="4822">
                  <c:v>41408.348611111112</c:v>
                </c:pt>
                <c:pt idx="4823">
                  <c:v>41408.349305555559</c:v>
                </c:pt>
                <c:pt idx="4824">
                  <c:v>41408.35</c:v>
                </c:pt>
                <c:pt idx="4825">
                  <c:v>41408.350694444445</c:v>
                </c:pt>
                <c:pt idx="4826">
                  <c:v>41408.351388888892</c:v>
                </c:pt>
                <c:pt idx="4827">
                  <c:v>41408.352083333331</c:v>
                </c:pt>
                <c:pt idx="4828">
                  <c:v>41408.352777777778</c:v>
                </c:pt>
                <c:pt idx="4829">
                  <c:v>41408.353472222225</c:v>
                </c:pt>
                <c:pt idx="4830">
                  <c:v>41408.354166666664</c:v>
                </c:pt>
                <c:pt idx="4831">
                  <c:v>41408.354861111111</c:v>
                </c:pt>
                <c:pt idx="4832">
                  <c:v>41408.355555555558</c:v>
                </c:pt>
                <c:pt idx="4833">
                  <c:v>41408.356249999997</c:v>
                </c:pt>
                <c:pt idx="4834">
                  <c:v>41408.356944444444</c:v>
                </c:pt>
                <c:pt idx="4835">
                  <c:v>41408.357638888891</c:v>
                </c:pt>
                <c:pt idx="4836">
                  <c:v>41408.35833333333</c:v>
                </c:pt>
                <c:pt idx="4837">
                  <c:v>41408.359027777777</c:v>
                </c:pt>
                <c:pt idx="4838">
                  <c:v>41408.359722222223</c:v>
                </c:pt>
                <c:pt idx="4839">
                  <c:v>41408.36041666667</c:v>
                </c:pt>
                <c:pt idx="4840">
                  <c:v>41408.361111111109</c:v>
                </c:pt>
                <c:pt idx="4841">
                  <c:v>41408.361805555556</c:v>
                </c:pt>
                <c:pt idx="4842">
                  <c:v>41408.362500000003</c:v>
                </c:pt>
                <c:pt idx="4843">
                  <c:v>41408.363194444442</c:v>
                </c:pt>
                <c:pt idx="4844">
                  <c:v>41408.363888888889</c:v>
                </c:pt>
                <c:pt idx="4845">
                  <c:v>41408.364583333336</c:v>
                </c:pt>
                <c:pt idx="4846">
                  <c:v>41408.365277777775</c:v>
                </c:pt>
                <c:pt idx="4847">
                  <c:v>41408.365972222222</c:v>
                </c:pt>
                <c:pt idx="4848">
                  <c:v>41408.366666666669</c:v>
                </c:pt>
                <c:pt idx="4849">
                  <c:v>41408.367361111108</c:v>
                </c:pt>
                <c:pt idx="4850">
                  <c:v>41408.368055555555</c:v>
                </c:pt>
                <c:pt idx="4851">
                  <c:v>41408.368750000001</c:v>
                </c:pt>
                <c:pt idx="4852">
                  <c:v>41408.369444444441</c:v>
                </c:pt>
                <c:pt idx="4853">
                  <c:v>41408.370138888888</c:v>
                </c:pt>
                <c:pt idx="4854">
                  <c:v>41408.370833333334</c:v>
                </c:pt>
                <c:pt idx="4855">
                  <c:v>41408.371527777781</c:v>
                </c:pt>
                <c:pt idx="4856">
                  <c:v>41408.37222222222</c:v>
                </c:pt>
                <c:pt idx="4857">
                  <c:v>41408.372916666667</c:v>
                </c:pt>
                <c:pt idx="4858">
                  <c:v>41408.373611111114</c:v>
                </c:pt>
                <c:pt idx="4859">
                  <c:v>41408.374305555553</c:v>
                </c:pt>
                <c:pt idx="4860">
                  <c:v>41408.375</c:v>
                </c:pt>
                <c:pt idx="4861">
                  <c:v>41408.375694444447</c:v>
                </c:pt>
                <c:pt idx="4862">
                  <c:v>41408.376388888886</c:v>
                </c:pt>
                <c:pt idx="4863">
                  <c:v>41408.377083333333</c:v>
                </c:pt>
                <c:pt idx="4864">
                  <c:v>41408.37777777778</c:v>
                </c:pt>
                <c:pt idx="4865">
                  <c:v>41408.378472222219</c:v>
                </c:pt>
                <c:pt idx="4866">
                  <c:v>41408.379166666666</c:v>
                </c:pt>
                <c:pt idx="4867">
                  <c:v>41408.379861111112</c:v>
                </c:pt>
                <c:pt idx="4868">
                  <c:v>41408.380555555559</c:v>
                </c:pt>
                <c:pt idx="4869">
                  <c:v>41408.381249999999</c:v>
                </c:pt>
                <c:pt idx="4870">
                  <c:v>41408.381944444445</c:v>
                </c:pt>
                <c:pt idx="4871">
                  <c:v>41408.382638888892</c:v>
                </c:pt>
                <c:pt idx="4872">
                  <c:v>41408.383333333331</c:v>
                </c:pt>
                <c:pt idx="4873">
                  <c:v>41408.384027777778</c:v>
                </c:pt>
                <c:pt idx="4874">
                  <c:v>41408.384722222225</c:v>
                </c:pt>
                <c:pt idx="4875">
                  <c:v>41408.385416666664</c:v>
                </c:pt>
                <c:pt idx="4876">
                  <c:v>41408.386111111111</c:v>
                </c:pt>
                <c:pt idx="4877">
                  <c:v>41408.386805555558</c:v>
                </c:pt>
                <c:pt idx="4878">
                  <c:v>41408.387499999997</c:v>
                </c:pt>
                <c:pt idx="4879">
                  <c:v>41408.388194444444</c:v>
                </c:pt>
                <c:pt idx="4880">
                  <c:v>41408.388888888891</c:v>
                </c:pt>
                <c:pt idx="4881">
                  <c:v>41408.38958333333</c:v>
                </c:pt>
                <c:pt idx="4882">
                  <c:v>41408.390277777777</c:v>
                </c:pt>
                <c:pt idx="4883">
                  <c:v>41408.390972222223</c:v>
                </c:pt>
                <c:pt idx="4884">
                  <c:v>41408.39166666667</c:v>
                </c:pt>
                <c:pt idx="4885">
                  <c:v>41408.392361111109</c:v>
                </c:pt>
                <c:pt idx="4886">
                  <c:v>41408.393055555556</c:v>
                </c:pt>
                <c:pt idx="4887">
                  <c:v>41408.393750000003</c:v>
                </c:pt>
                <c:pt idx="4888">
                  <c:v>41408.394444444442</c:v>
                </c:pt>
                <c:pt idx="4889">
                  <c:v>41408.395138888889</c:v>
                </c:pt>
                <c:pt idx="4890">
                  <c:v>41408.395833333336</c:v>
                </c:pt>
                <c:pt idx="4891">
                  <c:v>41408.396527777775</c:v>
                </c:pt>
                <c:pt idx="4892">
                  <c:v>41408.397222222222</c:v>
                </c:pt>
                <c:pt idx="4893">
                  <c:v>41408.397916666669</c:v>
                </c:pt>
                <c:pt idx="4894">
                  <c:v>41408.398611111108</c:v>
                </c:pt>
                <c:pt idx="4895">
                  <c:v>41408.399305555555</c:v>
                </c:pt>
                <c:pt idx="4896">
                  <c:v>41408.400000000001</c:v>
                </c:pt>
                <c:pt idx="4897">
                  <c:v>41408.400694444441</c:v>
                </c:pt>
                <c:pt idx="4898">
                  <c:v>41408.401388888888</c:v>
                </c:pt>
                <c:pt idx="4899">
                  <c:v>41408.402083333334</c:v>
                </c:pt>
                <c:pt idx="4900">
                  <c:v>41408.402777777781</c:v>
                </c:pt>
                <c:pt idx="4901">
                  <c:v>41408.40347222222</c:v>
                </c:pt>
                <c:pt idx="4902">
                  <c:v>41408.404166666667</c:v>
                </c:pt>
                <c:pt idx="4903">
                  <c:v>41408.404861111114</c:v>
                </c:pt>
                <c:pt idx="4904">
                  <c:v>41408.405555555553</c:v>
                </c:pt>
                <c:pt idx="4905">
                  <c:v>41408.40625</c:v>
                </c:pt>
                <c:pt idx="4906">
                  <c:v>41408.406944444447</c:v>
                </c:pt>
                <c:pt idx="4907">
                  <c:v>41408.407638888886</c:v>
                </c:pt>
                <c:pt idx="4908">
                  <c:v>41408.408333333333</c:v>
                </c:pt>
                <c:pt idx="4909">
                  <c:v>41408.40902777778</c:v>
                </c:pt>
                <c:pt idx="4910">
                  <c:v>41408.409722222219</c:v>
                </c:pt>
                <c:pt idx="4911">
                  <c:v>41408.410416666666</c:v>
                </c:pt>
                <c:pt idx="4912">
                  <c:v>41408.411111111112</c:v>
                </c:pt>
                <c:pt idx="4913">
                  <c:v>41408.411805555559</c:v>
                </c:pt>
                <c:pt idx="4914">
                  <c:v>41408.412499999999</c:v>
                </c:pt>
                <c:pt idx="4915">
                  <c:v>41408.413194444445</c:v>
                </c:pt>
                <c:pt idx="4916">
                  <c:v>41408.413888888892</c:v>
                </c:pt>
                <c:pt idx="4917">
                  <c:v>41408.414583333331</c:v>
                </c:pt>
                <c:pt idx="4918">
                  <c:v>41408.415277777778</c:v>
                </c:pt>
                <c:pt idx="4919">
                  <c:v>41408.415972222225</c:v>
                </c:pt>
                <c:pt idx="4920">
                  <c:v>41408.416666666664</c:v>
                </c:pt>
                <c:pt idx="4921">
                  <c:v>41408.417361111111</c:v>
                </c:pt>
                <c:pt idx="4922">
                  <c:v>41408.418055555558</c:v>
                </c:pt>
                <c:pt idx="4923">
                  <c:v>41408.418749999997</c:v>
                </c:pt>
                <c:pt idx="4924">
                  <c:v>41408.419444444444</c:v>
                </c:pt>
                <c:pt idx="4925">
                  <c:v>41408.420138888891</c:v>
                </c:pt>
                <c:pt idx="4926">
                  <c:v>41408.42083333333</c:v>
                </c:pt>
                <c:pt idx="4927">
                  <c:v>41408.421527777777</c:v>
                </c:pt>
                <c:pt idx="4928">
                  <c:v>41408.422222222223</c:v>
                </c:pt>
                <c:pt idx="4929">
                  <c:v>41408.42291666667</c:v>
                </c:pt>
                <c:pt idx="4930">
                  <c:v>41408.423611111109</c:v>
                </c:pt>
                <c:pt idx="4931">
                  <c:v>41408.424305555556</c:v>
                </c:pt>
                <c:pt idx="4932">
                  <c:v>41408.425000000003</c:v>
                </c:pt>
                <c:pt idx="4933">
                  <c:v>41408.425694444442</c:v>
                </c:pt>
                <c:pt idx="4934">
                  <c:v>41408.426388888889</c:v>
                </c:pt>
                <c:pt idx="4935">
                  <c:v>41408.427083333336</c:v>
                </c:pt>
                <c:pt idx="4936">
                  <c:v>41408.427777777775</c:v>
                </c:pt>
                <c:pt idx="4937">
                  <c:v>41408.428472222222</c:v>
                </c:pt>
                <c:pt idx="4938">
                  <c:v>41408.429166666669</c:v>
                </c:pt>
                <c:pt idx="4939">
                  <c:v>41408.429861111108</c:v>
                </c:pt>
                <c:pt idx="4940">
                  <c:v>41408.430555555555</c:v>
                </c:pt>
                <c:pt idx="4941">
                  <c:v>41408.431250000001</c:v>
                </c:pt>
                <c:pt idx="4942">
                  <c:v>41408.431944444441</c:v>
                </c:pt>
                <c:pt idx="4943">
                  <c:v>41408.432638888888</c:v>
                </c:pt>
                <c:pt idx="4944">
                  <c:v>41408.433333333334</c:v>
                </c:pt>
                <c:pt idx="4945">
                  <c:v>41408.434027777781</c:v>
                </c:pt>
                <c:pt idx="4946">
                  <c:v>41408.43472222222</c:v>
                </c:pt>
                <c:pt idx="4947">
                  <c:v>41408.435416666667</c:v>
                </c:pt>
                <c:pt idx="4948">
                  <c:v>41408.436111111114</c:v>
                </c:pt>
                <c:pt idx="4949">
                  <c:v>41408.436805555553</c:v>
                </c:pt>
                <c:pt idx="4950">
                  <c:v>41408.4375</c:v>
                </c:pt>
                <c:pt idx="4951">
                  <c:v>41408.438194444447</c:v>
                </c:pt>
                <c:pt idx="4952">
                  <c:v>41408.438888888886</c:v>
                </c:pt>
                <c:pt idx="4953">
                  <c:v>41408.439583333333</c:v>
                </c:pt>
                <c:pt idx="4954">
                  <c:v>41408.44027777778</c:v>
                </c:pt>
                <c:pt idx="4955">
                  <c:v>41408.440972222219</c:v>
                </c:pt>
                <c:pt idx="4956">
                  <c:v>41408.441666666666</c:v>
                </c:pt>
                <c:pt idx="4957">
                  <c:v>41408.442361111112</c:v>
                </c:pt>
                <c:pt idx="4958">
                  <c:v>41408.443055555559</c:v>
                </c:pt>
                <c:pt idx="4959">
                  <c:v>41408.443749999999</c:v>
                </c:pt>
                <c:pt idx="4960">
                  <c:v>41408.444444444445</c:v>
                </c:pt>
                <c:pt idx="4961">
                  <c:v>41408.445138888892</c:v>
                </c:pt>
                <c:pt idx="4962">
                  <c:v>41408.445833333331</c:v>
                </c:pt>
                <c:pt idx="4963">
                  <c:v>41408.446527777778</c:v>
                </c:pt>
                <c:pt idx="4964">
                  <c:v>41408.447222222225</c:v>
                </c:pt>
                <c:pt idx="4965">
                  <c:v>41408.447916666664</c:v>
                </c:pt>
                <c:pt idx="4966">
                  <c:v>41408.448611111111</c:v>
                </c:pt>
                <c:pt idx="4967">
                  <c:v>41408.449305555558</c:v>
                </c:pt>
                <c:pt idx="4968">
                  <c:v>41408.449999999997</c:v>
                </c:pt>
                <c:pt idx="4969">
                  <c:v>41408.450694444444</c:v>
                </c:pt>
                <c:pt idx="4970">
                  <c:v>41408.451388888891</c:v>
                </c:pt>
                <c:pt idx="4971">
                  <c:v>41408.45208333333</c:v>
                </c:pt>
                <c:pt idx="4972">
                  <c:v>41408.452777777777</c:v>
                </c:pt>
                <c:pt idx="4973">
                  <c:v>41408.453472222223</c:v>
                </c:pt>
                <c:pt idx="4974">
                  <c:v>41408.45416666667</c:v>
                </c:pt>
                <c:pt idx="4975">
                  <c:v>41408.454861111109</c:v>
                </c:pt>
                <c:pt idx="4976">
                  <c:v>41408.455555555556</c:v>
                </c:pt>
                <c:pt idx="4977">
                  <c:v>41408.456250000003</c:v>
                </c:pt>
                <c:pt idx="4978">
                  <c:v>41408.456944444442</c:v>
                </c:pt>
                <c:pt idx="4979">
                  <c:v>41408.457638888889</c:v>
                </c:pt>
                <c:pt idx="4980">
                  <c:v>41408.458333333336</c:v>
                </c:pt>
                <c:pt idx="4981">
                  <c:v>41408.459027777775</c:v>
                </c:pt>
                <c:pt idx="4982">
                  <c:v>41408.459722222222</c:v>
                </c:pt>
                <c:pt idx="4983">
                  <c:v>41408.460416666669</c:v>
                </c:pt>
                <c:pt idx="4984">
                  <c:v>41408.461111111108</c:v>
                </c:pt>
                <c:pt idx="4985">
                  <c:v>41408.461805555555</c:v>
                </c:pt>
                <c:pt idx="4986">
                  <c:v>41408.462500000001</c:v>
                </c:pt>
                <c:pt idx="4987">
                  <c:v>41408.463194444441</c:v>
                </c:pt>
                <c:pt idx="4988">
                  <c:v>41408.463888888888</c:v>
                </c:pt>
                <c:pt idx="4989">
                  <c:v>41408.464583333334</c:v>
                </c:pt>
                <c:pt idx="4990">
                  <c:v>41408.465277777781</c:v>
                </c:pt>
                <c:pt idx="4991">
                  <c:v>41408.46597222222</c:v>
                </c:pt>
                <c:pt idx="4992">
                  <c:v>41408.466666666667</c:v>
                </c:pt>
                <c:pt idx="4993">
                  <c:v>41408.467361111114</c:v>
                </c:pt>
                <c:pt idx="4994">
                  <c:v>41408.468055555553</c:v>
                </c:pt>
                <c:pt idx="4995">
                  <c:v>41408.46875</c:v>
                </c:pt>
                <c:pt idx="4996">
                  <c:v>41408.469444444447</c:v>
                </c:pt>
                <c:pt idx="4997">
                  <c:v>41408.470138888886</c:v>
                </c:pt>
                <c:pt idx="4998">
                  <c:v>41408.470833333333</c:v>
                </c:pt>
                <c:pt idx="4999">
                  <c:v>41408.47152777778</c:v>
                </c:pt>
                <c:pt idx="5000">
                  <c:v>41408.472222222219</c:v>
                </c:pt>
                <c:pt idx="5001">
                  <c:v>41408.472916666666</c:v>
                </c:pt>
                <c:pt idx="5002">
                  <c:v>41408.473611111112</c:v>
                </c:pt>
                <c:pt idx="5003">
                  <c:v>41408.474305555559</c:v>
                </c:pt>
                <c:pt idx="5004">
                  <c:v>41408.474999999999</c:v>
                </c:pt>
                <c:pt idx="5005">
                  <c:v>41408.475694444445</c:v>
                </c:pt>
                <c:pt idx="5006">
                  <c:v>41408.476388888892</c:v>
                </c:pt>
                <c:pt idx="5007">
                  <c:v>41408.477083333331</c:v>
                </c:pt>
                <c:pt idx="5008">
                  <c:v>41408.477777777778</c:v>
                </c:pt>
                <c:pt idx="5009">
                  <c:v>41408.478472222225</c:v>
                </c:pt>
                <c:pt idx="5010">
                  <c:v>41408.479166666664</c:v>
                </c:pt>
                <c:pt idx="5011">
                  <c:v>41408.479861111111</c:v>
                </c:pt>
                <c:pt idx="5012">
                  <c:v>41408.480555555558</c:v>
                </c:pt>
                <c:pt idx="5013">
                  <c:v>41408.481249999997</c:v>
                </c:pt>
                <c:pt idx="5014">
                  <c:v>41408.481944444444</c:v>
                </c:pt>
                <c:pt idx="5015">
                  <c:v>41408.482638888891</c:v>
                </c:pt>
                <c:pt idx="5016">
                  <c:v>41408.48333333333</c:v>
                </c:pt>
                <c:pt idx="5017">
                  <c:v>41408.484027777777</c:v>
                </c:pt>
                <c:pt idx="5018">
                  <c:v>41408.484722222223</c:v>
                </c:pt>
                <c:pt idx="5019">
                  <c:v>41408.48541666667</c:v>
                </c:pt>
                <c:pt idx="5020">
                  <c:v>41408.486111111109</c:v>
                </c:pt>
                <c:pt idx="5021">
                  <c:v>41408.486805555556</c:v>
                </c:pt>
                <c:pt idx="5022">
                  <c:v>41408.487500000003</c:v>
                </c:pt>
                <c:pt idx="5023">
                  <c:v>41408.488194444442</c:v>
                </c:pt>
                <c:pt idx="5024">
                  <c:v>41408.488888888889</c:v>
                </c:pt>
                <c:pt idx="5025">
                  <c:v>41408.489583333336</c:v>
                </c:pt>
                <c:pt idx="5026">
                  <c:v>41408.490277777775</c:v>
                </c:pt>
                <c:pt idx="5027">
                  <c:v>41408.490972222222</c:v>
                </c:pt>
                <c:pt idx="5028">
                  <c:v>41408.491666666669</c:v>
                </c:pt>
                <c:pt idx="5029">
                  <c:v>41408.492361111108</c:v>
                </c:pt>
                <c:pt idx="5030">
                  <c:v>41408.493055555555</c:v>
                </c:pt>
                <c:pt idx="5031">
                  <c:v>41408.493750000001</c:v>
                </c:pt>
                <c:pt idx="5032">
                  <c:v>41408.494444444441</c:v>
                </c:pt>
                <c:pt idx="5033">
                  <c:v>41408.495138888888</c:v>
                </c:pt>
                <c:pt idx="5034">
                  <c:v>41408.495833333334</c:v>
                </c:pt>
                <c:pt idx="5035">
                  <c:v>41408.496527777781</c:v>
                </c:pt>
                <c:pt idx="5036">
                  <c:v>41408.49722222222</c:v>
                </c:pt>
                <c:pt idx="5037">
                  <c:v>41408.497916666667</c:v>
                </c:pt>
                <c:pt idx="5038">
                  <c:v>41408.498611111114</c:v>
                </c:pt>
                <c:pt idx="5039">
                  <c:v>41408.499305555553</c:v>
                </c:pt>
                <c:pt idx="5040">
                  <c:v>41408.5</c:v>
                </c:pt>
                <c:pt idx="5041">
                  <c:v>41408.500694444447</c:v>
                </c:pt>
                <c:pt idx="5042">
                  <c:v>41408.501388888886</c:v>
                </c:pt>
                <c:pt idx="5043">
                  <c:v>41408.502083333333</c:v>
                </c:pt>
                <c:pt idx="5044">
                  <c:v>41408.50277777778</c:v>
                </c:pt>
                <c:pt idx="5045">
                  <c:v>41408.503472222219</c:v>
                </c:pt>
                <c:pt idx="5046">
                  <c:v>41408.504166666666</c:v>
                </c:pt>
                <c:pt idx="5047">
                  <c:v>41408.504861111112</c:v>
                </c:pt>
                <c:pt idx="5048">
                  <c:v>41408.505555555559</c:v>
                </c:pt>
                <c:pt idx="5049">
                  <c:v>41408.506249999999</c:v>
                </c:pt>
                <c:pt idx="5050">
                  <c:v>41408.506944444445</c:v>
                </c:pt>
                <c:pt idx="5051">
                  <c:v>41408.507638888892</c:v>
                </c:pt>
                <c:pt idx="5052">
                  <c:v>41408.508333333331</c:v>
                </c:pt>
                <c:pt idx="5053">
                  <c:v>41408.509027777778</c:v>
                </c:pt>
                <c:pt idx="5054">
                  <c:v>41408.509722222225</c:v>
                </c:pt>
                <c:pt idx="5055">
                  <c:v>41408.510416666664</c:v>
                </c:pt>
                <c:pt idx="5056">
                  <c:v>41408.511111111111</c:v>
                </c:pt>
                <c:pt idx="5057">
                  <c:v>41408.511805555558</c:v>
                </c:pt>
                <c:pt idx="5058">
                  <c:v>41408.512499999997</c:v>
                </c:pt>
                <c:pt idx="5059">
                  <c:v>41408.513194444444</c:v>
                </c:pt>
                <c:pt idx="5060">
                  <c:v>41408.513888888891</c:v>
                </c:pt>
                <c:pt idx="5061">
                  <c:v>41408.51458333333</c:v>
                </c:pt>
                <c:pt idx="5062">
                  <c:v>41408.515277777777</c:v>
                </c:pt>
                <c:pt idx="5063">
                  <c:v>41408.515972222223</c:v>
                </c:pt>
                <c:pt idx="5064">
                  <c:v>41408.51666666667</c:v>
                </c:pt>
                <c:pt idx="5065">
                  <c:v>41408.517361111109</c:v>
                </c:pt>
                <c:pt idx="5066">
                  <c:v>41408.518055555556</c:v>
                </c:pt>
                <c:pt idx="5067">
                  <c:v>41408.518750000003</c:v>
                </c:pt>
                <c:pt idx="5068">
                  <c:v>41408.519444444442</c:v>
                </c:pt>
                <c:pt idx="5069">
                  <c:v>41408.520138888889</c:v>
                </c:pt>
                <c:pt idx="5070">
                  <c:v>41408.520833333336</c:v>
                </c:pt>
                <c:pt idx="5071">
                  <c:v>41408.521527777775</c:v>
                </c:pt>
                <c:pt idx="5072">
                  <c:v>41408.522222222222</c:v>
                </c:pt>
                <c:pt idx="5073">
                  <c:v>41408.522916666669</c:v>
                </c:pt>
                <c:pt idx="5074">
                  <c:v>41408.523611111108</c:v>
                </c:pt>
                <c:pt idx="5075">
                  <c:v>41408.524305555555</c:v>
                </c:pt>
                <c:pt idx="5076">
                  <c:v>41408.525000000001</c:v>
                </c:pt>
                <c:pt idx="5077">
                  <c:v>41408.525694444441</c:v>
                </c:pt>
                <c:pt idx="5078">
                  <c:v>41408.526388888888</c:v>
                </c:pt>
                <c:pt idx="5079">
                  <c:v>41408.527083333334</c:v>
                </c:pt>
                <c:pt idx="5080">
                  <c:v>41408.527777777781</c:v>
                </c:pt>
                <c:pt idx="5081">
                  <c:v>41408.52847222222</c:v>
                </c:pt>
                <c:pt idx="5082">
                  <c:v>41408.529166666667</c:v>
                </c:pt>
                <c:pt idx="5083">
                  <c:v>41408.529861111114</c:v>
                </c:pt>
                <c:pt idx="5084">
                  <c:v>41408.530555555553</c:v>
                </c:pt>
                <c:pt idx="5085">
                  <c:v>41408.53125</c:v>
                </c:pt>
                <c:pt idx="5086">
                  <c:v>41408.531944444447</c:v>
                </c:pt>
                <c:pt idx="5087">
                  <c:v>41408.532638888886</c:v>
                </c:pt>
                <c:pt idx="5088">
                  <c:v>41408.533333333333</c:v>
                </c:pt>
                <c:pt idx="5089">
                  <c:v>41408.53402777778</c:v>
                </c:pt>
                <c:pt idx="5090">
                  <c:v>41408.534722222219</c:v>
                </c:pt>
                <c:pt idx="5091">
                  <c:v>41408.535416666666</c:v>
                </c:pt>
                <c:pt idx="5092">
                  <c:v>41408.536111111112</c:v>
                </c:pt>
                <c:pt idx="5093">
                  <c:v>41408.536805555559</c:v>
                </c:pt>
                <c:pt idx="5094">
                  <c:v>41408.537499999999</c:v>
                </c:pt>
                <c:pt idx="5095">
                  <c:v>41408.538194444445</c:v>
                </c:pt>
                <c:pt idx="5096">
                  <c:v>41408.538888888892</c:v>
                </c:pt>
                <c:pt idx="5097">
                  <c:v>41408.539583333331</c:v>
                </c:pt>
                <c:pt idx="5098">
                  <c:v>41408.540277777778</c:v>
                </c:pt>
                <c:pt idx="5099">
                  <c:v>41408.540972222225</c:v>
                </c:pt>
                <c:pt idx="5100">
                  <c:v>41408.541666666664</c:v>
                </c:pt>
                <c:pt idx="5101">
                  <c:v>41408.542361111111</c:v>
                </c:pt>
                <c:pt idx="5102">
                  <c:v>41408.543055555558</c:v>
                </c:pt>
                <c:pt idx="5103">
                  <c:v>41408.543749999997</c:v>
                </c:pt>
                <c:pt idx="5104">
                  <c:v>41408.544444444444</c:v>
                </c:pt>
                <c:pt idx="5105">
                  <c:v>41408.545138888891</c:v>
                </c:pt>
                <c:pt idx="5106">
                  <c:v>41408.54583333333</c:v>
                </c:pt>
                <c:pt idx="5107">
                  <c:v>41408.546527777777</c:v>
                </c:pt>
                <c:pt idx="5108">
                  <c:v>41408.547222222223</c:v>
                </c:pt>
                <c:pt idx="5109">
                  <c:v>41408.54791666667</c:v>
                </c:pt>
                <c:pt idx="5110">
                  <c:v>41408.548611111109</c:v>
                </c:pt>
                <c:pt idx="5111">
                  <c:v>41408.549305555556</c:v>
                </c:pt>
                <c:pt idx="5112">
                  <c:v>41408.550000000003</c:v>
                </c:pt>
                <c:pt idx="5113">
                  <c:v>41408.550694444442</c:v>
                </c:pt>
                <c:pt idx="5114">
                  <c:v>41408.551388888889</c:v>
                </c:pt>
                <c:pt idx="5115">
                  <c:v>41408.552083333336</c:v>
                </c:pt>
                <c:pt idx="5116">
                  <c:v>41408.552777777775</c:v>
                </c:pt>
                <c:pt idx="5117">
                  <c:v>41408.553472222222</c:v>
                </c:pt>
                <c:pt idx="5118">
                  <c:v>41408.554166666669</c:v>
                </c:pt>
                <c:pt idx="5119">
                  <c:v>41408.554861111108</c:v>
                </c:pt>
                <c:pt idx="5120">
                  <c:v>41408.555555555555</c:v>
                </c:pt>
                <c:pt idx="5121">
                  <c:v>41408.556250000001</c:v>
                </c:pt>
                <c:pt idx="5122">
                  <c:v>41408.556944444441</c:v>
                </c:pt>
                <c:pt idx="5123">
                  <c:v>41408.557638888888</c:v>
                </c:pt>
                <c:pt idx="5124">
                  <c:v>41408.558333333334</c:v>
                </c:pt>
                <c:pt idx="5125">
                  <c:v>41408.559027777781</c:v>
                </c:pt>
                <c:pt idx="5126">
                  <c:v>41408.55972222222</c:v>
                </c:pt>
                <c:pt idx="5127">
                  <c:v>41408.560416666667</c:v>
                </c:pt>
                <c:pt idx="5128">
                  <c:v>41408.561111111114</c:v>
                </c:pt>
                <c:pt idx="5129">
                  <c:v>41408.561805555553</c:v>
                </c:pt>
                <c:pt idx="5130">
                  <c:v>41408.5625</c:v>
                </c:pt>
                <c:pt idx="5131">
                  <c:v>41408.563194444447</c:v>
                </c:pt>
                <c:pt idx="5132">
                  <c:v>41408.563888888886</c:v>
                </c:pt>
                <c:pt idx="5133">
                  <c:v>41408.564583333333</c:v>
                </c:pt>
                <c:pt idx="5134">
                  <c:v>41408.56527777778</c:v>
                </c:pt>
                <c:pt idx="5135">
                  <c:v>41408.565972222219</c:v>
                </c:pt>
                <c:pt idx="5136">
                  <c:v>41408.566666666666</c:v>
                </c:pt>
                <c:pt idx="5137">
                  <c:v>41408.567361111112</c:v>
                </c:pt>
                <c:pt idx="5138">
                  <c:v>41408.568055555559</c:v>
                </c:pt>
                <c:pt idx="5139">
                  <c:v>41408.568749999999</c:v>
                </c:pt>
                <c:pt idx="5140">
                  <c:v>41408.569444444445</c:v>
                </c:pt>
                <c:pt idx="5141">
                  <c:v>41408.570138888892</c:v>
                </c:pt>
                <c:pt idx="5142">
                  <c:v>41408.570833333331</c:v>
                </c:pt>
                <c:pt idx="5143">
                  <c:v>41408.571527777778</c:v>
                </c:pt>
                <c:pt idx="5144">
                  <c:v>41408.572222222225</c:v>
                </c:pt>
                <c:pt idx="5145">
                  <c:v>41408.572916666664</c:v>
                </c:pt>
                <c:pt idx="5146">
                  <c:v>41408.573611111111</c:v>
                </c:pt>
                <c:pt idx="5147">
                  <c:v>41408.574305555558</c:v>
                </c:pt>
                <c:pt idx="5148">
                  <c:v>41408.574999999997</c:v>
                </c:pt>
                <c:pt idx="5149">
                  <c:v>41408.575694444444</c:v>
                </c:pt>
                <c:pt idx="5150">
                  <c:v>41408.576388888891</c:v>
                </c:pt>
                <c:pt idx="5151">
                  <c:v>41408.57708333333</c:v>
                </c:pt>
                <c:pt idx="5152">
                  <c:v>41408.577777777777</c:v>
                </c:pt>
                <c:pt idx="5153">
                  <c:v>41408.578472222223</c:v>
                </c:pt>
                <c:pt idx="5154">
                  <c:v>41408.57916666667</c:v>
                </c:pt>
                <c:pt idx="5155">
                  <c:v>41408.579861111109</c:v>
                </c:pt>
                <c:pt idx="5156">
                  <c:v>41408.580555555556</c:v>
                </c:pt>
                <c:pt idx="5157">
                  <c:v>41408.581250000003</c:v>
                </c:pt>
                <c:pt idx="5158">
                  <c:v>41408.581944444442</c:v>
                </c:pt>
                <c:pt idx="5159">
                  <c:v>41408.582638888889</c:v>
                </c:pt>
                <c:pt idx="5160">
                  <c:v>41408.583333333336</c:v>
                </c:pt>
                <c:pt idx="5161">
                  <c:v>41408.584027777775</c:v>
                </c:pt>
                <c:pt idx="5162">
                  <c:v>41408.584722222222</c:v>
                </c:pt>
                <c:pt idx="5163">
                  <c:v>41408.585416666669</c:v>
                </c:pt>
                <c:pt idx="5164">
                  <c:v>41408.586111111108</c:v>
                </c:pt>
                <c:pt idx="5165">
                  <c:v>41408.586805555555</c:v>
                </c:pt>
                <c:pt idx="5166">
                  <c:v>41408.587500000001</c:v>
                </c:pt>
                <c:pt idx="5167">
                  <c:v>41408.588194444441</c:v>
                </c:pt>
                <c:pt idx="5168">
                  <c:v>41408.588888888888</c:v>
                </c:pt>
                <c:pt idx="5169">
                  <c:v>41408.589583333334</c:v>
                </c:pt>
                <c:pt idx="5170">
                  <c:v>41408.590277777781</c:v>
                </c:pt>
                <c:pt idx="5171">
                  <c:v>41408.59097222222</c:v>
                </c:pt>
                <c:pt idx="5172">
                  <c:v>41408.591666666667</c:v>
                </c:pt>
                <c:pt idx="5173">
                  <c:v>41408.592361111114</c:v>
                </c:pt>
                <c:pt idx="5174">
                  <c:v>41408.593055555553</c:v>
                </c:pt>
                <c:pt idx="5175">
                  <c:v>41408.59375</c:v>
                </c:pt>
                <c:pt idx="5176">
                  <c:v>41408.594444444447</c:v>
                </c:pt>
                <c:pt idx="5177">
                  <c:v>41408.595138888886</c:v>
                </c:pt>
                <c:pt idx="5178">
                  <c:v>41408.595833333333</c:v>
                </c:pt>
                <c:pt idx="5179">
                  <c:v>41408.59652777778</c:v>
                </c:pt>
                <c:pt idx="5180">
                  <c:v>41408.597222222219</c:v>
                </c:pt>
                <c:pt idx="5181">
                  <c:v>41408.597916666666</c:v>
                </c:pt>
                <c:pt idx="5182">
                  <c:v>41408.598611111112</c:v>
                </c:pt>
                <c:pt idx="5183">
                  <c:v>41408.599305555559</c:v>
                </c:pt>
                <c:pt idx="5184">
                  <c:v>41408.6</c:v>
                </c:pt>
                <c:pt idx="5185">
                  <c:v>41408.600694444445</c:v>
                </c:pt>
                <c:pt idx="5186">
                  <c:v>41408.601388888892</c:v>
                </c:pt>
                <c:pt idx="5187">
                  <c:v>41408.602083333331</c:v>
                </c:pt>
                <c:pt idx="5188">
                  <c:v>41408.602777777778</c:v>
                </c:pt>
                <c:pt idx="5189">
                  <c:v>41408.603472222225</c:v>
                </c:pt>
                <c:pt idx="5190">
                  <c:v>41408.604166666664</c:v>
                </c:pt>
                <c:pt idx="5191">
                  <c:v>41408.604861111111</c:v>
                </c:pt>
                <c:pt idx="5192">
                  <c:v>41408.605555555558</c:v>
                </c:pt>
                <c:pt idx="5193">
                  <c:v>41408.606249999997</c:v>
                </c:pt>
                <c:pt idx="5194">
                  <c:v>41408.606944444444</c:v>
                </c:pt>
                <c:pt idx="5195">
                  <c:v>41408.607638888891</c:v>
                </c:pt>
                <c:pt idx="5196">
                  <c:v>41408.60833333333</c:v>
                </c:pt>
                <c:pt idx="5197">
                  <c:v>41408.609027777777</c:v>
                </c:pt>
                <c:pt idx="5198">
                  <c:v>41408.609722222223</c:v>
                </c:pt>
                <c:pt idx="5199">
                  <c:v>41408.61041666667</c:v>
                </c:pt>
                <c:pt idx="5200">
                  <c:v>41408.611111111109</c:v>
                </c:pt>
                <c:pt idx="5201">
                  <c:v>41408.611805555556</c:v>
                </c:pt>
                <c:pt idx="5202">
                  <c:v>41408.612500000003</c:v>
                </c:pt>
                <c:pt idx="5203">
                  <c:v>41408.613194444442</c:v>
                </c:pt>
                <c:pt idx="5204">
                  <c:v>41408.613888888889</c:v>
                </c:pt>
                <c:pt idx="5205">
                  <c:v>41408.614583333336</c:v>
                </c:pt>
                <c:pt idx="5206">
                  <c:v>41408.615277777775</c:v>
                </c:pt>
                <c:pt idx="5207">
                  <c:v>41408.615972222222</c:v>
                </c:pt>
                <c:pt idx="5208">
                  <c:v>41408.616666666669</c:v>
                </c:pt>
                <c:pt idx="5209">
                  <c:v>41408.617361111108</c:v>
                </c:pt>
                <c:pt idx="5210">
                  <c:v>41408.618055555555</c:v>
                </c:pt>
                <c:pt idx="5211">
                  <c:v>41408.618750000001</c:v>
                </c:pt>
                <c:pt idx="5212">
                  <c:v>41408.619444444441</c:v>
                </c:pt>
                <c:pt idx="5213">
                  <c:v>41408.620138888888</c:v>
                </c:pt>
                <c:pt idx="5214">
                  <c:v>41408.620833333334</c:v>
                </c:pt>
                <c:pt idx="5215">
                  <c:v>41408.621527777781</c:v>
                </c:pt>
                <c:pt idx="5216">
                  <c:v>41408.62222222222</c:v>
                </c:pt>
                <c:pt idx="5217">
                  <c:v>41408.622916666667</c:v>
                </c:pt>
                <c:pt idx="5218">
                  <c:v>41408.623611111114</c:v>
                </c:pt>
                <c:pt idx="5219">
                  <c:v>41408.624305555553</c:v>
                </c:pt>
                <c:pt idx="5220">
                  <c:v>41408.625</c:v>
                </c:pt>
                <c:pt idx="5221">
                  <c:v>41408.625694444447</c:v>
                </c:pt>
                <c:pt idx="5222">
                  <c:v>41408.626388888886</c:v>
                </c:pt>
                <c:pt idx="5223">
                  <c:v>41408.627083333333</c:v>
                </c:pt>
                <c:pt idx="5224">
                  <c:v>41408.62777777778</c:v>
                </c:pt>
                <c:pt idx="5225">
                  <c:v>41408.628472222219</c:v>
                </c:pt>
                <c:pt idx="5226">
                  <c:v>41408.629166666666</c:v>
                </c:pt>
                <c:pt idx="5227">
                  <c:v>41408.629861111112</c:v>
                </c:pt>
                <c:pt idx="5228">
                  <c:v>41408.630555555559</c:v>
                </c:pt>
                <c:pt idx="5229">
                  <c:v>41408.631249999999</c:v>
                </c:pt>
                <c:pt idx="5230">
                  <c:v>41408.631944444445</c:v>
                </c:pt>
                <c:pt idx="5231">
                  <c:v>41408.632638888892</c:v>
                </c:pt>
                <c:pt idx="5232">
                  <c:v>41408.633333333331</c:v>
                </c:pt>
                <c:pt idx="5233">
                  <c:v>41408.634027777778</c:v>
                </c:pt>
                <c:pt idx="5234">
                  <c:v>41408.634722222225</c:v>
                </c:pt>
                <c:pt idx="5235">
                  <c:v>41408.635416666664</c:v>
                </c:pt>
                <c:pt idx="5236">
                  <c:v>41408.636111111111</c:v>
                </c:pt>
                <c:pt idx="5237">
                  <c:v>41408.636805555558</c:v>
                </c:pt>
                <c:pt idx="5238">
                  <c:v>41408.637499999997</c:v>
                </c:pt>
                <c:pt idx="5239">
                  <c:v>41408.638194444444</c:v>
                </c:pt>
                <c:pt idx="5240">
                  <c:v>41408.638888888891</c:v>
                </c:pt>
                <c:pt idx="5241">
                  <c:v>41408.63958333333</c:v>
                </c:pt>
                <c:pt idx="5242">
                  <c:v>41408.640277777777</c:v>
                </c:pt>
                <c:pt idx="5243">
                  <c:v>41408.640972222223</c:v>
                </c:pt>
                <c:pt idx="5244">
                  <c:v>41408.64166666667</c:v>
                </c:pt>
                <c:pt idx="5245">
                  <c:v>41408.642361111109</c:v>
                </c:pt>
                <c:pt idx="5246">
                  <c:v>41408.643055555556</c:v>
                </c:pt>
                <c:pt idx="5247">
                  <c:v>41408.643750000003</c:v>
                </c:pt>
                <c:pt idx="5248">
                  <c:v>41408.644444444442</c:v>
                </c:pt>
                <c:pt idx="5249">
                  <c:v>41408.645138888889</c:v>
                </c:pt>
                <c:pt idx="5250">
                  <c:v>41408.645833333336</c:v>
                </c:pt>
                <c:pt idx="5251">
                  <c:v>41408.646527777775</c:v>
                </c:pt>
                <c:pt idx="5252">
                  <c:v>41408.647222222222</c:v>
                </c:pt>
                <c:pt idx="5253">
                  <c:v>41408.647916666669</c:v>
                </c:pt>
                <c:pt idx="5254">
                  <c:v>41408.648611111108</c:v>
                </c:pt>
                <c:pt idx="5255">
                  <c:v>41408.649305555555</c:v>
                </c:pt>
                <c:pt idx="5256">
                  <c:v>41408.65</c:v>
                </c:pt>
                <c:pt idx="5257">
                  <c:v>41408.650694444441</c:v>
                </c:pt>
                <c:pt idx="5258">
                  <c:v>41408.651388888888</c:v>
                </c:pt>
                <c:pt idx="5259">
                  <c:v>41408.652083333334</c:v>
                </c:pt>
                <c:pt idx="5260">
                  <c:v>41408.652777777781</c:v>
                </c:pt>
                <c:pt idx="5261">
                  <c:v>41408.65347222222</c:v>
                </c:pt>
                <c:pt idx="5262">
                  <c:v>41408.654166666667</c:v>
                </c:pt>
                <c:pt idx="5263">
                  <c:v>41408.654861111114</c:v>
                </c:pt>
                <c:pt idx="5264">
                  <c:v>41408.655555555553</c:v>
                </c:pt>
                <c:pt idx="5265">
                  <c:v>41408.65625</c:v>
                </c:pt>
                <c:pt idx="5266">
                  <c:v>41408.656944444447</c:v>
                </c:pt>
                <c:pt idx="5267">
                  <c:v>41408.657638888886</c:v>
                </c:pt>
                <c:pt idx="5268">
                  <c:v>41408.658333333333</c:v>
                </c:pt>
                <c:pt idx="5269">
                  <c:v>41408.65902777778</c:v>
                </c:pt>
                <c:pt idx="5270">
                  <c:v>41408.659722222219</c:v>
                </c:pt>
                <c:pt idx="5271">
                  <c:v>41408.660416666666</c:v>
                </c:pt>
                <c:pt idx="5272">
                  <c:v>41408.661111111112</c:v>
                </c:pt>
                <c:pt idx="5273">
                  <c:v>41408.661805555559</c:v>
                </c:pt>
                <c:pt idx="5274">
                  <c:v>41408.662499999999</c:v>
                </c:pt>
                <c:pt idx="5275">
                  <c:v>41408.663194444445</c:v>
                </c:pt>
                <c:pt idx="5276">
                  <c:v>41408.663888888892</c:v>
                </c:pt>
                <c:pt idx="5277">
                  <c:v>41408.664583333331</c:v>
                </c:pt>
                <c:pt idx="5278">
                  <c:v>41408.665277777778</c:v>
                </c:pt>
                <c:pt idx="5279">
                  <c:v>41408.665972222225</c:v>
                </c:pt>
                <c:pt idx="5280">
                  <c:v>41408.666666666664</c:v>
                </c:pt>
                <c:pt idx="5281">
                  <c:v>41408.667361111111</c:v>
                </c:pt>
                <c:pt idx="5282">
                  <c:v>41408.668055555558</c:v>
                </c:pt>
                <c:pt idx="5283">
                  <c:v>41408.668749999997</c:v>
                </c:pt>
                <c:pt idx="5284">
                  <c:v>41408.669444444444</c:v>
                </c:pt>
                <c:pt idx="5285">
                  <c:v>41408.670138888891</c:v>
                </c:pt>
                <c:pt idx="5286">
                  <c:v>41408.67083333333</c:v>
                </c:pt>
                <c:pt idx="5287">
                  <c:v>41408.671527777777</c:v>
                </c:pt>
                <c:pt idx="5288">
                  <c:v>41408.672222222223</c:v>
                </c:pt>
                <c:pt idx="5289">
                  <c:v>41408.67291666667</c:v>
                </c:pt>
                <c:pt idx="5290">
                  <c:v>41408.673611111109</c:v>
                </c:pt>
                <c:pt idx="5291">
                  <c:v>41408.674305555556</c:v>
                </c:pt>
                <c:pt idx="5292">
                  <c:v>41408.675000000003</c:v>
                </c:pt>
                <c:pt idx="5293">
                  <c:v>41408.675694444442</c:v>
                </c:pt>
                <c:pt idx="5294">
                  <c:v>41408.676388888889</c:v>
                </c:pt>
                <c:pt idx="5295">
                  <c:v>41408.677083333336</c:v>
                </c:pt>
                <c:pt idx="5296">
                  <c:v>41408.677777777775</c:v>
                </c:pt>
                <c:pt idx="5297">
                  <c:v>41408.678472222222</c:v>
                </c:pt>
                <c:pt idx="5298">
                  <c:v>41408.679166666669</c:v>
                </c:pt>
                <c:pt idx="5299">
                  <c:v>41408.679861111108</c:v>
                </c:pt>
                <c:pt idx="5300">
                  <c:v>41408.680555555555</c:v>
                </c:pt>
                <c:pt idx="5301">
                  <c:v>41408.681250000001</c:v>
                </c:pt>
                <c:pt idx="5302">
                  <c:v>41408.681944444441</c:v>
                </c:pt>
                <c:pt idx="5303">
                  <c:v>41408.682638888888</c:v>
                </c:pt>
                <c:pt idx="5304">
                  <c:v>41408.683333333334</c:v>
                </c:pt>
                <c:pt idx="5305">
                  <c:v>41408.684027777781</c:v>
                </c:pt>
                <c:pt idx="5306">
                  <c:v>41408.68472222222</c:v>
                </c:pt>
                <c:pt idx="5307">
                  <c:v>41408.685416666667</c:v>
                </c:pt>
                <c:pt idx="5308">
                  <c:v>41408.686111111114</c:v>
                </c:pt>
                <c:pt idx="5309">
                  <c:v>41408.686805555553</c:v>
                </c:pt>
                <c:pt idx="5310">
                  <c:v>41408.6875</c:v>
                </c:pt>
                <c:pt idx="5311">
                  <c:v>41408.688194444447</c:v>
                </c:pt>
                <c:pt idx="5312">
                  <c:v>41408.688888888886</c:v>
                </c:pt>
                <c:pt idx="5313">
                  <c:v>41408.689583333333</c:v>
                </c:pt>
                <c:pt idx="5314">
                  <c:v>41408.69027777778</c:v>
                </c:pt>
                <c:pt idx="5315">
                  <c:v>41408.690972222219</c:v>
                </c:pt>
                <c:pt idx="5316">
                  <c:v>41408.691666666666</c:v>
                </c:pt>
                <c:pt idx="5317">
                  <c:v>41408.692361111112</c:v>
                </c:pt>
                <c:pt idx="5318">
                  <c:v>41408.693055555559</c:v>
                </c:pt>
                <c:pt idx="5319">
                  <c:v>41408.693749999999</c:v>
                </c:pt>
                <c:pt idx="5320">
                  <c:v>41408.694444444445</c:v>
                </c:pt>
                <c:pt idx="5321">
                  <c:v>41408.695138888892</c:v>
                </c:pt>
                <c:pt idx="5322">
                  <c:v>41408.695833333331</c:v>
                </c:pt>
                <c:pt idx="5323">
                  <c:v>41408.696527777778</c:v>
                </c:pt>
                <c:pt idx="5324">
                  <c:v>41408.697222222225</c:v>
                </c:pt>
                <c:pt idx="5325">
                  <c:v>41408.697916666664</c:v>
                </c:pt>
                <c:pt idx="5326">
                  <c:v>41408.698611111111</c:v>
                </c:pt>
                <c:pt idx="5327">
                  <c:v>41408.699305555558</c:v>
                </c:pt>
                <c:pt idx="5328">
                  <c:v>41408.699999999997</c:v>
                </c:pt>
                <c:pt idx="5329">
                  <c:v>41408.700694444444</c:v>
                </c:pt>
                <c:pt idx="5330">
                  <c:v>41408.701388888891</c:v>
                </c:pt>
                <c:pt idx="5331">
                  <c:v>41408.70208333333</c:v>
                </c:pt>
                <c:pt idx="5332">
                  <c:v>41408.702777777777</c:v>
                </c:pt>
                <c:pt idx="5333">
                  <c:v>41408.703472222223</c:v>
                </c:pt>
                <c:pt idx="5334">
                  <c:v>41408.70416666667</c:v>
                </c:pt>
                <c:pt idx="5335">
                  <c:v>41408.704861111109</c:v>
                </c:pt>
                <c:pt idx="5336">
                  <c:v>41408.705555555556</c:v>
                </c:pt>
                <c:pt idx="5337">
                  <c:v>41408.706250000003</c:v>
                </c:pt>
                <c:pt idx="5338">
                  <c:v>41408.706944444442</c:v>
                </c:pt>
                <c:pt idx="5339">
                  <c:v>41408.707638888889</c:v>
                </c:pt>
                <c:pt idx="5340">
                  <c:v>41408.708333333336</c:v>
                </c:pt>
                <c:pt idx="5341">
                  <c:v>41408.709027777775</c:v>
                </c:pt>
                <c:pt idx="5342">
                  <c:v>41408.709722222222</c:v>
                </c:pt>
                <c:pt idx="5343">
                  <c:v>41408.710416666669</c:v>
                </c:pt>
                <c:pt idx="5344">
                  <c:v>41408.711111111108</c:v>
                </c:pt>
                <c:pt idx="5345">
                  <c:v>41408.711805555555</c:v>
                </c:pt>
                <c:pt idx="5346">
                  <c:v>41408.712500000001</c:v>
                </c:pt>
                <c:pt idx="5347">
                  <c:v>41408.713194444441</c:v>
                </c:pt>
                <c:pt idx="5348">
                  <c:v>41408.713888888888</c:v>
                </c:pt>
                <c:pt idx="5349">
                  <c:v>41408.714583333334</c:v>
                </c:pt>
                <c:pt idx="5350">
                  <c:v>41408.715277777781</c:v>
                </c:pt>
                <c:pt idx="5351">
                  <c:v>41408.71597222222</c:v>
                </c:pt>
                <c:pt idx="5352">
                  <c:v>41408.716666666667</c:v>
                </c:pt>
                <c:pt idx="5353">
                  <c:v>41408.717361111114</c:v>
                </c:pt>
                <c:pt idx="5354">
                  <c:v>41408.718055555553</c:v>
                </c:pt>
                <c:pt idx="5355">
                  <c:v>41408.71875</c:v>
                </c:pt>
                <c:pt idx="5356">
                  <c:v>41408.719444444447</c:v>
                </c:pt>
                <c:pt idx="5357">
                  <c:v>41408.720138888886</c:v>
                </c:pt>
                <c:pt idx="5358">
                  <c:v>41408.720833333333</c:v>
                </c:pt>
                <c:pt idx="5359">
                  <c:v>41408.72152777778</c:v>
                </c:pt>
                <c:pt idx="5360">
                  <c:v>41408.722222222219</c:v>
                </c:pt>
                <c:pt idx="5361">
                  <c:v>41408.722916666666</c:v>
                </c:pt>
                <c:pt idx="5362">
                  <c:v>41408.723611111112</c:v>
                </c:pt>
                <c:pt idx="5363">
                  <c:v>41408.724305555559</c:v>
                </c:pt>
                <c:pt idx="5364">
                  <c:v>41408.724999999999</c:v>
                </c:pt>
                <c:pt idx="5365">
                  <c:v>41408.725694444445</c:v>
                </c:pt>
                <c:pt idx="5366">
                  <c:v>41408.726388888892</c:v>
                </c:pt>
                <c:pt idx="5367">
                  <c:v>41408.727083333331</c:v>
                </c:pt>
                <c:pt idx="5368">
                  <c:v>41408.727777777778</c:v>
                </c:pt>
                <c:pt idx="5369">
                  <c:v>41408.728472222225</c:v>
                </c:pt>
                <c:pt idx="5370">
                  <c:v>41408.729166666664</c:v>
                </c:pt>
                <c:pt idx="5371">
                  <c:v>41408.729861111111</c:v>
                </c:pt>
                <c:pt idx="5372">
                  <c:v>41408.730555555558</c:v>
                </c:pt>
                <c:pt idx="5373">
                  <c:v>41408.731249999997</c:v>
                </c:pt>
                <c:pt idx="5374">
                  <c:v>41408.731944444444</c:v>
                </c:pt>
                <c:pt idx="5375">
                  <c:v>41408.732638888891</c:v>
                </c:pt>
                <c:pt idx="5376">
                  <c:v>41408.73333333333</c:v>
                </c:pt>
                <c:pt idx="5377">
                  <c:v>41408.734027777777</c:v>
                </c:pt>
                <c:pt idx="5378">
                  <c:v>41408.734722222223</c:v>
                </c:pt>
                <c:pt idx="5379">
                  <c:v>41408.73541666667</c:v>
                </c:pt>
                <c:pt idx="5380">
                  <c:v>41408.736111111109</c:v>
                </c:pt>
                <c:pt idx="5381">
                  <c:v>41408.736805555556</c:v>
                </c:pt>
                <c:pt idx="5382">
                  <c:v>41408.737500000003</c:v>
                </c:pt>
                <c:pt idx="5383">
                  <c:v>41408.738194444442</c:v>
                </c:pt>
                <c:pt idx="5384">
                  <c:v>41408.738888888889</c:v>
                </c:pt>
                <c:pt idx="5385">
                  <c:v>41408.739583333336</c:v>
                </c:pt>
                <c:pt idx="5386">
                  <c:v>41408.740277777775</c:v>
                </c:pt>
                <c:pt idx="5387">
                  <c:v>41408.740972222222</c:v>
                </c:pt>
                <c:pt idx="5388">
                  <c:v>41408.741666666669</c:v>
                </c:pt>
                <c:pt idx="5389">
                  <c:v>41408.742361111108</c:v>
                </c:pt>
                <c:pt idx="5390">
                  <c:v>41408.743055555555</c:v>
                </c:pt>
                <c:pt idx="5391">
                  <c:v>41408.743750000001</c:v>
                </c:pt>
                <c:pt idx="5392">
                  <c:v>41408.744444444441</c:v>
                </c:pt>
                <c:pt idx="5393">
                  <c:v>41408.745138888888</c:v>
                </c:pt>
                <c:pt idx="5394">
                  <c:v>41408.745833333334</c:v>
                </c:pt>
                <c:pt idx="5395">
                  <c:v>41408.746527777781</c:v>
                </c:pt>
                <c:pt idx="5396">
                  <c:v>41408.74722222222</c:v>
                </c:pt>
                <c:pt idx="5397">
                  <c:v>41408.747916666667</c:v>
                </c:pt>
                <c:pt idx="5398">
                  <c:v>41408.748611111114</c:v>
                </c:pt>
                <c:pt idx="5399">
                  <c:v>41408.749305555553</c:v>
                </c:pt>
                <c:pt idx="5400">
                  <c:v>41408.75</c:v>
                </c:pt>
                <c:pt idx="5401">
                  <c:v>41408.750694444447</c:v>
                </c:pt>
                <c:pt idx="5402">
                  <c:v>41408.751388888886</c:v>
                </c:pt>
                <c:pt idx="5403">
                  <c:v>41408.752083333333</c:v>
                </c:pt>
                <c:pt idx="5404">
                  <c:v>41408.75277777778</c:v>
                </c:pt>
                <c:pt idx="5405">
                  <c:v>41408.753472222219</c:v>
                </c:pt>
                <c:pt idx="5406">
                  <c:v>41408.754166666666</c:v>
                </c:pt>
                <c:pt idx="5407">
                  <c:v>41408.754861111112</c:v>
                </c:pt>
                <c:pt idx="5408">
                  <c:v>41408.755555555559</c:v>
                </c:pt>
                <c:pt idx="5409">
                  <c:v>41408.756249999999</c:v>
                </c:pt>
                <c:pt idx="5410">
                  <c:v>41408.756944444445</c:v>
                </c:pt>
                <c:pt idx="5411">
                  <c:v>41408.757638888892</c:v>
                </c:pt>
                <c:pt idx="5412">
                  <c:v>41408.758333333331</c:v>
                </c:pt>
                <c:pt idx="5413">
                  <c:v>41408.759027777778</c:v>
                </c:pt>
                <c:pt idx="5414">
                  <c:v>41408.759722222225</c:v>
                </c:pt>
                <c:pt idx="5415">
                  <c:v>41408.760416666664</c:v>
                </c:pt>
                <c:pt idx="5416">
                  <c:v>41408.761111111111</c:v>
                </c:pt>
                <c:pt idx="5417">
                  <c:v>41408.761805555558</c:v>
                </c:pt>
                <c:pt idx="5418">
                  <c:v>41408.762499999997</c:v>
                </c:pt>
                <c:pt idx="5419">
                  <c:v>41408.763194444444</c:v>
                </c:pt>
                <c:pt idx="5420">
                  <c:v>41408.763888888891</c:v>
                </c:pt>
                <c:pt idx="5421">
                  <c:v>41408.76458333333</c:v>
                </c:pt>
                <c:pt idx="5422">
                  <c:v>41408.765277777777</c:v>
                </c:pt>
                <c:pt idx="5423">
                  <c:v>41408.765972222223</c:v>
                </c:pt>
                <c:pt idx="5424">
                  <c:v>41408.76666666667</c:v>
                </c:pt>
                <c:pt idx="5425">
                  <c:v>41408.767361111109</c:v>
                </c:pt>
                <c:pt idx="5426">
                  <c:v>41408.768055555556</c:v>
                </c:pt>
                <c:pt idx="5427">
                  <c:v>41408.768750000003</c:v>
                </c:pt>
                <c:pt idx="5428">
                  <c:v>41408.769444444442</c:v>
                </c:pt>
                <c:pt idx="5429">
                  <c:v>41408.770138888889</c:v>
                </c:pt>
                <c:pt idx="5430">
                  <c:v>41408.770833333336</c:v>
                </c:pt>
                <c:pt idx="5431">
                  <c:v>41408.771527777775</c:v>
                </c:pt>
                <c:pt idx="5432">
                  <c:v>41408.772222222222</c:v>
                </c:pt>
                <c:pt idx="5433">
                  <c:v>41408.772916666669</c:v>
                </c:pt>
                <c:pt idx="5434">
                  <c:v>41408.773611111108</c:v>
                </c:pt>
                <c:pt idx="5435">
                  <c:v>41408.774305555555</c:v>
                </c:pt>
                <c:pt idx="5436">
                  <c:v>41408.775000000001</c:v>
                </c:pt>
                <c:pt idx="5437">
                  <c:v>41408.775694444441</c:v>
                </c:pt>
                <c:pt idx="5438">
                  <c:v>41408.776388888888</c:v>
                </c:pt>
                <c:pt idx="5439">
                  <c:v>41408.777083333334</c:v>
                </c:pt>
                <c:pt idx="5440">
                  <c:v>41408.777777777781</c:v>
                </c:pt>
                <c:pt idx="5441">
                  <c:v>41408.77847222222</c:v>
                </c:pt>
                <c:pt idx="5442">
                  <c:v>41408.779166666667</c:v>
                </c:pt>
                <c:pt idx="5443">
                  <c:v>41408.779861111114</c:v>
                </c:pt>
                <c:pt idx="5444">
                  <c:v>41408.780555555553</c:v>
                </c:pt>
                <c:pt idx="5445">
                  <c:v>41408.78125</c:v>
                </c:pt>
                <c:pt idx="5446">
                  <c:v>41408.781944444447</c:v>
                </c:pt>
                <c:pt idx="5447">
                  <c:v>41408.782638888886</c:v>
                </c:pt>
                <c:pt idx="5448">
                  <c:v>41408.783333333333</c:v>
                </c:pt>
                <c:pt idx="5449">
                  <c:v>41408.78402777778</c:v>
                </c:pt>
                <c:pt idx="5450">
                  <c:v>41408.784722222219</c:v>
                </c:pt>
                <c:pt idx="5451">
                  <c:v>41408.785416666666</c:v>
                </c:pt>
                <c:pt idx="5452">
                  <c:v>41408.786111111112</c:v>
                </c:pt>
                <c:pt idx="5453">
                  <c:v>41408.786805555559</c:v>
                </c:pt>
                <c:pt idx="5454">
                  <c:v>41408.787499999999</c:v>
                </c:pt>
                <c:pt idx="5455">
                  <c:v>41408.788194444445</c:v>
                </c:pt>
                <c:pt idx="5456">
                  <c:v>41408.788888888892</c:v>
                </c:pt>
                <c:pt idx="5457">
                  <c:v>41408.789583333331</c:v>
                </c:pt>
                <c:pt idx="5458">
                  <c:v>41408.790277777778</c:v>
                </c:pt>
                <c:pt idx="5459">
                  <c:v>41408.790972222225</c:v>
                </c:pt>
                <c:pt idx="5460">
                  <c:v>41408.791666666664</c:v>
                </c:pt>
                <c:pt idx="5461">
                  <c:v>41408.792361111111</c:v>
                </c:pt>
                <c:pt idx="5462">
                  <c:v>41408.793055555558</c:v>
                </c:pt>
                <c:pt idx="5463">
                  <c:v>41408.793749999997</c:v>
                </c:pt>
                <c:pt idx="5464">
                  <c:v>41408.794444444444</c:v>
                </c:pt>
                <c:pt idx="5465">
                  <c:v>41408.795138888891</c:v>
                </c:pt>
                <c:pt idx="5466">
                  <c:v>41408.79583333333</c:v>
                </c:pt>
                <c:pt idx="5467">
                  <c:v>41408.796527777777</c:v>
                </c:pt>
                <c:pt idx="5468">
                  <c:v>41408.797222222223</c:v>
                </c:pt>
                <c:pt idx="5469">
                  <c:v>41408.79791666667</c:v>
                </c:pt>
                <c:pt idx="5470">
                  <c:v>41408.798611111109</c:v>
                </c:pt>
                <c:pt idx="5471">
                  <c:v>41408.799305555556</c:v>
                </c:pt>
                <c:pt idx="5472">
                  <c:v>41408.800000000003</c:v>
                </c:pt>
                <c:pt idx="5473">
                  <c:v>41408.800694444442</c:v>
                </c:pt>
                <c:pt idx="5474">
                  <c:v>41408.801388888889</c:v>
                </c:pt>
                <c:pt idx="5475">
                  <c:v>41408.802083333336</c:v>
                </c:pt>
                <c:pt idx="5476">
                  <c:v>41408.802777777775</c:v>
                </c:pt>
                <c:pt idx="5477">
                  <c:v>41408.803472222222</c:v>
                </c:pt>
                <c:pt idx="5478">
                  <c:v>41408.804166666669</c:v>
                </c:pt>
                <c:pt idx="5479">
                  <c:v>41408.804861111108</c:v>
                </c:pt>
                <c:pt idx="5480">
                  <c:v>41408.805555555555</c:v>
                </c:pt>
                <c:pt idx="5481">
                  <c:v>41408.806250000001</c:v>
                </c:pt>
                <c:pt idx="5482">
                  <c:v>41408.806944444441</c:v>
                </c:pt>
                <c:pt idx="5483">
                  <c:v>41408.807638888888</c:v>
                </c:pt>
                <c:pt idx="5484">
                  <c:v>41408.808333333334</c:v>
                </c:pt>
                <c:pt idx="5485">
                  <c:v>41408.809027777781</c:v>
                </c:pt>
                <c:pt idx="5486">
                  <c:v>41408.80972222222</c:v>
                </c:pt>
                <c:pt idx="5487">
                  <c:v>41408.810416666667</c:v>
                </c:pt>
                <c:pt idx="5488">
                  <c:v>41408.811111111114</c:v>
                </c:pt>
                <c:pt idx="5489">
                  <c:v>41408.811805555553</c:v>
                </c:pt>
                <c:pt idx="5490">
                  <c:v>41408.8125</c:v>
                </c:pt>
                <c:pt idx="5491">
                  <c:v>41408.813194444447</c:v>
                </c:pt>
                <c:pt idx="5492">
                  <c:v>41408.813888888886</c:v>
                </c:pt>
                <c:pt idx="5493">
                  <c:v>41408.814583333333</c:v>
                </c:pt>
                <c:pt idx="5494">
                  <c:v>41408.81527777778</c:v>
                </c:pt>
                <c:pt idx="5495">
                  <c:v>41408.815972222219</c:v>
                </c:pt>
                <c:pt idx="5496">
                  <c:v>41408.816666666666</c:v>
                </c:pt>
                <c:pt idx="5497">
                  <c:v>41408.817361111112</c:v>
                </c:pt>
                <c:pt idx="5498">
                  <c:v>41408.818055555559</c:v>
                </c:pt>
                <c:pt idx="5499">
                  <c:v>41408.818749999999</c:v>
                </c:pt>
                <c:pt idx="5500">
                  <c:v>41408.819444444445</c:v>
                </c:pt>
                <c:pt idx="5501">
                  <c:v>41408.820138888892</c:v>
                </c:pt>
                <c:pt idx="5502">
                  <c:v>41408.820833333331</c:v>
                </c:pt>
                <c:pt idx="5503">
                  <c:v>41408.821527777778</c:v>
                </c:pt>
                <c:pt idx="5504">
                  <c:v>41408.822222222225</c:v>
                </c:pt>
                <c:pt idx="5505">
                  <c:v>41408.822916666664</c:v>
                </c:pt>
                <c:pt idx="5506">
                  <c:v>41408.823611111111</c:v>
                </c:pt>
                <c:pt idx="5507">
                  <c:v>41408.824305555558</c:v>
                </c:pt>
                <c:pt idx="5508">
                  <c:v>41408.824999999997</c:v>
                </c:pt>
                <c:pt idx="5509">
                  <c:v>41408.825694444444</c:v>
                </c:pt>
                <c:pt idx="5510">
                  <c:v>41408.826388888891</c:v>
                </c:pt>
                <c:pt idx="5511">
                  <c:v>41408.82708333333</c:v>
                </c:pt>
                <c:pt idx="5512">
                  <c:v>41408.827777777777</c:v>
                </c:pt>
                <c:pt idx="5513">
                  <c:v>41408.828472222223</c:v>
                </c:pt>
                <c:pt idx="5514">
                  <c:v>41408.82916666667</c:v>
                </c:pt>
                <c:pt idx="5515">
                  <c:v>41408.829861111109</c:v>
                </c:pt>
                <c:pt idx="5516">
                  <c:v>41408.830555555556</c:v>
                </c:pt>
                <c:pt idx="5517">
                  <c:v>41408.831250000003</c:v>
                </c:pt>
                <c:pt idx="5518">
                  <c:v>41408.831944444442</c:v>
                </c:pt>
                <c:pt idx="5519">
                  <c:v>41408.832638888889</c:v>
                </c:pt>
                <c:pt idx="5520">
                  <c:v>41408.833333333336</c:v>
                </c:pt>
                <c:pt idx="5521">
                  <c:v>41408.834027777775</c:v>
                </c:pt>
                <c:pt idx="5522">
                  <c:v>41408.834722222222</c:v>
                </c:pt>
                <c:pt idx="5523">
                  <c:v>41408.835416666669</c:v>
                </c:pt>
                <c:pt idx="5524">
                  <c:v>41408.836111111108</c:v>
                </c:pt>
                <c:pt idx="5525">
                  <c:v>41408.836805555555</c:v>
                </c:pt>
                <c:pt idx="5526">
                  <c:v>41408.837500000001</c:v>
                </c:pt>
                <c:pt idx="5527">
                  <c:v>41408.838194444441</c:v>
                </c:pt>
                <c:pt idx="5528">
                  <c:v>41408.838888888888</c:v>
                </c:pt>
                <c:pt idx="5529">
                  <c:v>41408.839583333334</c:v>
                </c:pt>
                <c:pt idx="5530">
                  <c:v>41408.840277777781</c:v>
                </c:pt>
                <c:pt idx="5531">
                  <c:v>41408.84097222222</c:v>
                </c:pt>
                <c:pt idx="5532">
                  <c:v>41408.841666666667</c:v>
                </c:pt>
                <c:pt idx="5533">
                  <c:v>41408.842361111114</c:v>
                </c:pt>
                <c:pt idx="5534">
                  <c:v>41408.843055555553</c:v>
                </c:pt>
                <c:pt idx="5535">
                  <c:v>41408.84375</c:v>
                </c:pt>
                <c:pt idx="5536">
                  <c:v>41408.844444444447</c:v>
                </c:pt>
                <c:pt idx="5537">
                  <c:v>41408.845138888886</c:v>
                </c:pt>
                <c:pt idx="5538">
                  <c:v>41408.845833333333</c:v>
                </c:pt>
                <c:pt idx="5539">
                  <c:v>41408.84652777778</c:v>
                </c:pt>
                <c:pt idx="5540">
                  <c:v>41408.847222222219</c:v>
                </c:pt>
                <c:pt idx="5541">
                  <c:v>41408.847916666666</c:v>
                </c:pt>
                <c:pt idx="5542">
                  <c:v>41408.848611111112</c:v>
                </c:pt>
                <c:pt idx="5543">
                  <c:v>41408.849305555559</c:v>
                </c:pt>
                <c:pt idx="5544">
                  <c:v>41408.85</c:v>
                </c:pt>
                <c:pt idx="5545">
                  <c:v>41408.850694444445</c:v>
                </c:pt>
                <c:pt idx="5546">
                  <c:v>41408.851388888892</c:v>
                </c:pt>
                <c:pt idx="5547">
                  <c:v>41408.852083333331</c:v>
                </c:pt>
                <c:pt idx="5548">
                  <c:v>41408.852777777778</c:v>
                </c:pt>
                <c:pt idx="5549">
                  <c:v>41408.853472222225</c:v>
                </c:pt>
                <c:pt idx="5550">
                  <c:v>41408.854166666664</c:v>
                </c:pt>
                <c:pt idx="5551">
                  <c:v>41408.854861111111</c:v>
                </c:pt>
                <c:pt idx="5552">
                  <c:v>41408.855555555558</c:v>
                </c:pt>
                <c:pt idx="5553">
                  <c:v>41408.856249999997</c:v>
                </c:pt>
                <c:pt idx="5554">
                  <c:v>41408.856944444444</c:v>
                </c:pt>
                <c:pt idx="5555">
                  <c:v>41408.857638888891</c:v>
                </c:pt>
                <c:pt idx="5556">
                  <c:v>41408.85833333333</c:v>
                </c:pt>
                <c:pt idx="5557">
                  <c:v>41408.859027777777</c:v>
                </c:pt>
                <c:pt idx="5558">
                  <c:v>41408.859722222223</c:v>
                </c:pt>
                <c:pt idx="5559">
                  <c:v>41408.86041666667</c:v>
                </c:pt>
                <c:pt idx="5560">
                  <c:v>41408.861111111109</c:v>
                </c:pt>
                <c:pt idx="5561">
                  <c:v>41408.861805555556</c:v>
                </c:pt>
                <c:pt idx="5562">
                  <c:v>41408.862500000003</c:v>
                </c:pt>
                <c:pt idx="5563">
                  <c:v>41408.863194444442</c:v>
                </c:pt>
                <c:pt idx="5564">
                  <c:v>41408.863888888889</c:v>
                </c:pt>
                <c:pt idx="5565">
                  <c:v>41408.864583333336</c:v>
                </c:pt>
                <c:pt idx="5566">
                  <c:v>41408.865277777775</c:v>
                </c:pt>
                <c:pt idx="5567">
                  <c:v>41408.865972222222</c:v>
                </c:pt>
                <c:pt idx="5568">
                  <c:v>41408.866666666669</c:v>
                </c:pt>
                <c:pt idx="5569">
                  <c:v>41408.867361111108</c:v>
                </c:pt>
                <c:pt idx="5570">
                  <c:v>41408.868055555555</c:v>
                </c:pt>
                <c:pt idx="5571">
                  <c:v>41408.868750000001</c:v>
                </c:pt>
                <c:pt idx="5572">
                  <c:v>41408.869444444441</c:v>
                </c:pt>
                <c:pt idx="5573">
                  <c:v>41408.870138888888</c:v>
                </c:pt>
                <c:pt idx="5574">
                  <c:v>41408.870833333334</c:v>
                </c:pt>
                <c:pt idx="5575">
                  <c:v>41408.871527777781</c:v>
                </c:pt>
                <c:pt idx="5576">
                  <c:v>41408.87222222222</c:v>
                </c:pt>
                <c:pt idx="5577">
                  <c:v>41408.872916666667</c:v>
                </c:pt>
                <c:pt idx="5578">
                  <c:v>41408.873611111114</c:v>
                </c:pt>
                <c:pt idx="5579">
                  <c:v>41408.874305555553</c:v>
                </c:pt>
                <c:pt idx="5580">
                  <c:v>41408.875</c:v>
                </c:pt>
                <c:pt idx="5581">
                  <c:v>41408.875694444447</c:v>
                </c:pt>
                <c:pt idx="5582">
                  <c:v>41408.876388888886</c:v>
                </c:pt>
                <c:pt idx="5583">
                  <c:v>41408.877083333333</c:v>
                </c:pt>
                <c:pt idx="5584">
                  <c:v>41408.87777777778</c:v>
                </c:pt>
                <c:pt idx="5585">
                  <c:v>41408.878472222219</c:v>
                </c:pt>
                <c:pt idx="5586">
                  <c:v>41408.879166666666</c:v>
                </c:pt>
                <c:pt idx="5587">
                  <c:v>41408.879861111112</c:v>
                </c:pt>
                <c:pt idx="5588">
                  <c:v>41408.880555555559</c:v>
                </c:pt>
                <c:pt idx="5589">
                  <c:v>41408.881249999999</c:v>
                </c:pt>
                <c:pt idx="5590">
                  <c:v>41408.881944444445</c:v>
                </c:pt>
                <c:pt idx="5591">
                  <c:v>41408.882638888892</c:v>
                </c:pt>
                <c:pt idx="5592">
                  <c:v>41408.883333333331</c:v>
                </c:pt>
                <c:pt idx="5593">
                  <c:v>41408.884027777778</c:v>
                </c:pt>
                <c:pt idx="5594">
                  <c:v>41408.884722222225</c:v>
                </c:pt>
                <c:pt idx="5595">
                  <c:v>41408.885416666664</c:v>
                </c:pt>
                <c:pt idx="5596">
                  <c:v>41408.886111111111</c:v>
                </c:pt>
                <c:pt idx="5597">
                  <c:v>41408.886805555558</c:v>
                </c:pt>
                <c:pt idx="5598">
                  <c:v>41408.887499999997</c:v>
                </c:pt>
                <c:pt idx="5599">
                  <c:v>41408.888194444444</c:v>
                </c:pt>
                <c:pt idx="5600">
                  <c:v>41408.888888888891</c:v>
                </c:pt>
                <c:pt idx="5601">
                  <c:v>41408.88958333333</c:v>
                </c:pt>
                <c:pt idx="5602">
                  <c:v>41408.890277777777</c:v>
                </c:pt>
                <c:pt idx="5603">
                  <c:v>41408.890972222223</c:v>
                </c:pt>
                <c:pt idx="5604">
                  <c:v>41408.89166666667</c:v>
                </c:pt>
                <c:pt idx="5605">
                  <c:v>41408.892361111109</c:v>
                </c:pt>
                <c:pt idx="5606">
                  <c:v>41408.893055555556</c:v>
                </c:pt>
                <c:pt idx="5607">
                  <c:v>41408.893750000003</c:v>
                </c:pt>
                <c:pt idx="5608">
                  <c:v>41408.894444444442</c:v>
                </c:pt>
                <c:pt idx="5609">
                  <c:v>41408.895138888889</c:v>
                </c:pt>
                <c:pt idx="5610">
                  <c:v>41408.895833333336</c:v>
                </c:pt>
                <c:pt idx="5611">
                  <c:v>41408.896527777775</c:v>
                </c:pt>
                <c:pt idx="5612">
                  <c:v>41408.897222222222</c:v>
                </c:pt>
                <c:pt idx="5613">
                  <c:v>41408.897916666669</c:v>
                </c:pt>
                <c:pt idx="5614">
                  <c:v>41408.898611111108</c:v>
                </c:pt>
                <c:pt idx="5615">
                  <c:v>41408.899305555555</c:v>
                </c:pt>
                <c:pt idx="5616">
                  <c:v>41408.9</c:v>
                </c:pt>
                <c:pt idx="5617">
                  <c:v>41408.900694444441</c:v>
                </c:pt>
                <c:pt idx="5618">
                  <c:v>41408.901388888888</c:v>
                </c:pt>
                <c:pt idx="5619">
                  <c:v>41408.902083333334</c:v>
                </c:pt>
                <c:pt idx="5620">
                  <c:v>41408.902777777781</c:v>
                </c:pt>
                <c:pt idx="5621">
                  <c:v>41408.90347222222</c:v>
                </c:pt>
                <c:pt idx="5622">
                  <c:v>41408.904166666667</c:v>
                </c:pt>
                <c:pt idx="5623">
                  <c:v>41408.904861111114</c:v>
                </c:pt>
                <c:pt idx="5624">
                  <c:v>41408.905555555553</c:v>
                </c:pt>
                <c:pt idx="5625">
                  <c:v>41408.90625</c:v>
                </c:pt>
                <c:pt idx="5626">
                  <c:v>41408.906944444447</c:v>
                </c:pt>
                <c:pt idx="5627">
                  <c:v>41408.907638888886</c:v>
                </c:pt>
                <c:pt idx="5628">
                  <c:v>41408.908333333333</c:v>
                </c:pt>
                <c:pt idx="5629">
                  <c:v>41408.90902777778</c:v>
                </c:pt>
                <c:pt idx="5630">
                  <c:v>41408.909722222219</c:v>
                </c:pt>
                <c:pt idx="5631">
                  <c:v>41408.910416666666</c:v>
                </c:pt>
                <c:pt idx="5632">
                  <c:v>41408.911111111112</c:v>
                </c:pt>
                <c:pt idx="5633">
                  <c:v>41408.911805555559</c:v>
                </c:pt>
                <c:pt idx="5634">
                  <c:v>41408.912499999999</c:v>
                </c:pt>
                <c:pt idx="5635">
                  <c:v>41408.913194444445</c:v>
                </c:pt>
                <c:pt idx="5636">
                  <c:v>41408.913888888892</c:v>
                </c:pt>
                <c:pt idx="5637">
                  <c:v>41408.914583333331</c:v>
                </c:pt>
                <c:pt idx="5638">
                  <c:v>41408.915277777778</c:v>
                </c:pt>
                <c:pt idx="5639">
                  <c:v>41408.915972222225</c:v>
                </c:pt>
                <c:pt idx="5640">
                  <c:v>41408.916666666664</c:v>
                </c:pt>
                <c:pt idx="5641">
                  <c:v>41408.917361111111</c:v>
                </c:pt>
                <c:pt idx="5642">
                  <c:v>41408.918055555558</c:v>
                </c:pt>
                <c:pt idx="5643">
                  <c:v>41408.918749999997</c:v>
                </c:pt>
                <c:pt idx="5644">
                  <c:v>41408.919444444444</c:v>
                </c:pt>
                <c:pt idx="5645">
                  <c:v>41408.920138888891</c:v>
                </c:pt>
                <c:pt idx="5646">
                  <c:v>41408.92083333333</c:v>
                </c:pt>
                <c:pt idx="5647">
                  <c:v>41408.921527777777</c:v>
                </c:pt>
                <c:pt idx="5648">
                  <c:v>41408.922222222223</c:v>
                </c:pt>
                <c:pt idx="5649">
                  <c:v>41408.92291666667</c:v>
                </c:pt>
                <c:pt idx="5650">
                  <c:v>41408.923611111109</c:v>
                </c:pt>
                <c:pt idx="5651">
                  <c:v>41408.924305555556</c:v>
                </c:pt>
                <c:pt idx="5652">
                  <c:v>41408.925000000003</c:v>
                </c:pt>
                <c:pt idx="5653">
                  <c:v>41408.925694444442</c:v>
                </c:pt>
                <c:pt idx="5654">
                  <c:v>41408.926388888889</c:v>
                </c:pt>
                <c:pt idx="5655">
                  <c:v>41408.927083333336</c:v>
                </c:pt>
                <c:pt idx="5656">
                  <c:v>41408.927777777775</c:v>
                </c:pt>
                <c:pt idx="5657">
                  <c:v>41408.928472222222</c:v>
                </c:pt>
                <c:pt idx="5658">
                  <c:v>41408.929166666669</c:v>
                </c:pt>
                <c:pt idx="5659">
                  <c:v>41408.929861111108</c:v>
                </c:pt>
                <c:pt idx="5660">
                  <c:v>41408.930555555555</c:v>
                </c:pt>
                <c:pt idx="5661">
                  <c:v>41408.931250000001</c:v>
                </c:pt>
                <c:pt idx="5662">
                  <c:v>41408.931944444441</c:v>
                </c:pt>
                <c:pt idx="5663">
                  <c:v>41408.932638888888</c:v>
                </c:pt>
                <c:pt idx="5664">
                  <c:v>41408.933333333334</c:v>
                </c:pt>
                <c:pt idx="5665">
                  <c:v>41408.934027777781</c:v>
                </c:pt>
                <c:pt idx="5666">
                  <c:v>41408.93472222222</c:v>
                </c:pt>
                <c:pt idx="5667">
                  <c:v>41408.935416666667</c:v>
                </c:pt>
                <c:pt idx="5668">
                  <c:v>41408.936111111114</c:v>
                </c:pt>
                <c:pt idx="5669">
                  <c:v>41408.936805555553</c:v>
                </c:pt>
                <c:pt idx="5670">
                  <c:v>41408.9375</c:v>
                </c:pt>
                <c:pt idx="5671">
                  <c:v>41408.938194444447</c:v>
                </c:pt>
                <c:pt idx="5672">
                  <c:v>41408.938888888886</c:v>
                </c:pt>
                <c:pt idx="5673">
                  <c:v>41408.939583333333</c:v>
                </c:pt>
                <c:pt idx="5674">
                  <c:v>41408.94027777778</c:v>
                </c:pt>
                <c:pt idx="5675">
                  <c:v>41408.940972222219</c:v>
                </c:pt>
                <c:pt idx="5676">
                  <c:v>41408.941666666666</c:v>
                </c:pt>
                <c:pt idx="5677">
                  <c:v>41408.942361111112</c:v>
                </c:pt>
                <c:pt idx="5678">
                  <c:v>41408.943055555559</c:v>
                </c:pt>
                <c:pt idx="5679">
                  <c:v>41408.943749999999</c:v>
                </c:pt>
                <c:pt idx="5680">
                  <c:v>41408.944444444445</c:v>
                </c:pt>
                <c:pt idx="5681">
                  <c:v>41408.945138888892</c:v>
                </c:pt>
                <c:pt idx="5682">
                  <c:v>41408.945833333331</c:v>
                </c:pt>
                <c:pt idx="5683">
                  <c:v>41408.946527777778</c:v>
                </c:pt>
                <c:pt idx="5684">
                  <c:v>41408.947222222225</c:v>
                </c:pt>
                <c:pt idx="5685">
                  <c:v>41408.947916666664</c:v>
                </c:pt>
                <c:pt idx="5686">
                  <c:v>41408.948611111111</c:v>
                </c:pt>
                <c:pt idx="5687">
                  <c:v>41408.949305555558</c:v>
                </c:pt>
                <c:pt idx="5688">
                  <c:v>41408.949999999997</c:v>
                </c:pt>
                <c:pt idx="5689">
                  <c:v>41408.950694444444</c:v>
                </c:pt>
                <c:pt idx="5690">
                  <c:v>41408.951388888891</c:v>
                </c:pt>
                <c:pt idx="5691">
                  <c:v>41408.95208333333</c:v>
                </c:pt>
                <c:pt idx="5692">
                  <c:v>41408.952777777777</c:v>
                </c:pt>
                <c:pt idx="5693">
                  <c:v>41408.953472222223</c:v>
                </c:pt>
                <c:pt idx="5694">
                  <c:v>41408.95416666667</c:v>
                </c:pt>
                <c:pt idx="5695">
                  <c:v>41408.954861111109</c:v>
                </c:pt>
                <c:pt idx="5696">
                  <c:v>41408.955555555556</c:v>
                </c:pt>
                <c:pt idx="5697">
                  <c:v>41408.956250000003</c:v>
                </c:pt>
                <c:pt idx="5698">
                  <c:v>41408.956944444442</c:v>
                </c:pt>
                <c:pt idx="5699">
                  <c:v>41408.957638888889</c:v>
                </c:pt>
                <c:pt idx="5700">
                  <c:v>41408.958333333336</c:v>
                </c:pt>
                <c:pt idx="5701">
                  <c:v>41408.959027777775</c:v>
                </c:pt>
                <c:pt idx="5702">
                  <c:v>41408.959722222222</c:v>
                </c:pt>
                <c:pt idx="5703">
                  <c:v>41408.960416666669</c:v>
                </c:pt>
                <c:pt idx="5704">
                  <c:v>41408.961111111108</c:v>
                </c:pt>
                <c:pt idx="5705">
                  <c:v>41408.961805555555</c:v>
                </c:pt>
                <c:pt idx="5706">
                  <c:v>41408.962500000001</c:v>
                </c:pt>
                <c:pt idx="5707">
                  <c:v>41408.963194444441</c:v>
                </c:pt>
                <c:pt idx="5708">
                  <c:v>41408.963888888888</c:v>
                </c:pt>
                <c:pt idx="5709">
                  <c:v>41408.964583333334</c:v>
                </c:pt>
                <c:pt idx="5710">
                  <c:v>41408.965277777781</c:v>
                </c:pt>
                <c:pt idx="5711">
                  <c:v>41408.96597222222</c:v>
                </c:pt>
                <c:pt idx="5712">
                  <c:v>41408.966666666667</c:v>
                </c:pt>
                <c:pt idx="5713">
                  <c:v>41408.967361111114</c:v>
                </c:pt>
                <c:pt idx="5714">
                  <c:v>41408.968055555553</c:v>
                </c:pt>
                <c:pt idx="5715">
                  <c:v>41408.96875</c:v>
                </c:pt>
                <c:pt idx="5716">
                  <c:v>41408.969444444447</c:v>
                </c:pt>
                <c:pt idx="5717">
                  <c:v>41408.970138888886</c:v>
                </c:pt>
                <c:pt idx="5718">
                  <c:v>41408.970833333333</c:v>
                </c:pt>
                <c:pt idx="5719">
                  <c:v>41408.97152777778</c:v>
                </c:pt>
                <c:pt idx="5720">
                  <c:v>41408.972222222219</c:v>
                </c:pt>
                <c:pt idx="5721">
                  <c:v>41408.972916666666</c:v>
                </c:pt>
                <c:pt idx="5722">
                  <c:v>41408.973611111112</c:v>
                </c:pt>
                <c:pt idx="5723">
                  <c:v>41408.974305555559</c:v>
                </c:pt>
                <c:pt idx="5724">
                  <c:v>41408.974999999999</c:v>
                </c:pt>
                <c:pt idx="5725">
                  <c:v>41408.975694444445</c:v>
                </c:pt>
                <c:pt idx="5726">
                  <c:v>41408.976388888892</c:v>
                </c:pt>
                <c:pt idx="5727">
                  <c:v>41408.977083333331</c:v>
                </c:pt>
                <c:pt idx="5728">
                  <c:v>41408.977777777778</c:v>
                </c:pt>
                <c:pt idx="5729">
                  <c:v>41408.978472222225</c:v>
                </c:pt>
                <c:pt idx="5730">
                  <c:v>41408.979166666664</c:v>
                </c:pt>
                <c:pt idx="5731">
                  <c:v>41408.979861111111</c:v>
                </c:pt>
                <c:pt idx="5732">
                  <c:v>41408.980555555558</c:v>
                </c:pt>
                <c:pt idx="5733">
                  <c:v>41408.981249999997</c:v>
                </c:pt>
                <c:pt idx="5734">
                  <c:v>41408.981944444444</c:v>
                </c:pt>
                <c:pt idx="5735">
                  <c:v>41408.982638888891</c:v>
                </c:pt>
                <c:pt idx="5736">
                  <c:v>41408.98333333333</c:v>
                </c:pt>
                <c:pt idx="5737">
                  <c:v>41408.984027777777</c:v>
                </c:pt>
                <c:pt idx="5738">
                  <c:v>41408.984722222223</c:v>
                </c:pt>
                <c:pt idx="5739">
                  <c:v>41408.98541666667</c:v>
                </c:pt>
                <c:pt idx="5740">
                  <c:v>41408.986111111109</c:v>
                </c:pt>
                <c:pt idx="5741">
                  <c:v>41408.986805555556</c:v>
                </c:pt>
                <c:pt idx="5742">
                  <c:v>41408.987500000003</c:v>
                </c:pt>
                <c:pt idx="5743">
                  <c:v>41408.988194444442</c:v>
                </c:pt>
                <c:pt idx="5744">
                  <c:v>41408.988888888889</c:v>
                </c:pt>
                <c:pt idx="5745">
                  <c:v>41408.989583333336</c:v>
                </c:pt>
                <c:pt idx="5746">
                  <c:v>41408.990277777775</c:v>
                </c:pt>
                <c:pt idx="5747">
                  <c:v>41408.990972222222</c:v>
                </c:pt>
                <c:pt idx="5748">
                  <c:v>41408.991666666669</c:v>
                </c:pt>
                <c:pt idx="5749">
                  <c:v>41408.992361111108</c:v>
                </c:pt>
                <c:pt idx="5750">
                  <c:v>41408.993055555555</c:v>
                </c:pt>
                <c:pt idx="5751">
                  <c:v>41408.993750000001</c:v>
                </c:pt>
                <c:pt idx="5752">
                  <c:v>41408.994444444441</c:v>
                </c:pt>
                <c:pt idx="5753">
                  <c:v>41408.995138888888</c:v>
                </c:pt>
                <c:pt idx="5754">
                  <c:v>41408.995833333334</c:v>
                </c:pt>
                <c:pt idx="5755">
                  <c:v>41408.996527777781</c:v>
                </c:pt>
                <c:pt idx="5756">
                  <c:v>41408.99722222222</c:v>
                </c:pt>
                <c:pt idx="5757">
                  <c:v>41408.997916666667</c:v>
                </c:pt>
                <c:pt idx="5758">
                  <c:v>41408.998611111114</c:v>
                </c:pt>
                <c:pt idx="5759">
                  <c:v>41408.999305555553</c:v>
                </c:pt>
                <c:pt idx="5760">
                  <c:v>41409</c:v>
                </c:pt>
                <c:pt idx="5761">
                  <c:v>41409.000694444447</c:v>
                </c:pt>
                <c:pt idx="5762">
                  <c:v>41409.001388888886</c:v>
                </c:pt>
                <c:pt idx="5763">
                  <c:v>41409.002083333333</c:v>
                </c:pt>
                <c:pt idx="5764">
                  <c:v>41409.00277777778</c:v>
                </c:pt>
                <c:pt idx="5765">
                  <c:v>41409.003472222219</c:v>
                </c:pt>
                <c:pt idx="5766">
                  <c:v>41409.004166666666</c:v>
                </c:pt>
                <c:pt idx="5767">
                  <c:v>41409.004861111112</c:v>
                </c:pt>
                <c:pt idx="5768">
                  <c:v>41409.005555555559</c:v>
                </c:pt>
                <c:pt idx="5769">
                  <c:v>41409.006249999999</c:v>
                </c:pt>
                <c:pt idx="5770">
                  <c:v>41409.006944444445</c:v>
                </c:pt>
                <c:pt idx="5771">
                  <c:v>41409.007638888892</c:v>
                </c:pt>
                <c:pt idx="5772">
                  <c:v>41409.008333333331</c:v>
                </c:pt>
                <c:pt idx="5773">
                  <c:v>41409.009027777778</c:v>
                </c:pt>
                <c:pt idx="5774">
                  <c:v>41409.009722222225</c:v>
                </c:pt>
                <c:pt idx="5775">
                  <c:v>41409.010416666664</c:v>
                </c:pt>
                <c:pt idx="5776">
                  <c:v>41409.011111111111</c:v>
                </c:pt>
                <c:pt idx="5777">
                  <c:v>41409.011805555558</c:v>
                </c:pt>
                <c:pt idx="5778">
                  <c:v>41409.012499999997</c:v>
                </c:pt>
                <c:pt idx="5779">
                  <c:v>41409.013194444444</c:v>
                </c:pt>
                <c:pt idx="5780">
                  <c:v>41409.013888888891</c:v>
                </c:pt>
                <c:pt idx="5781">
                  <c:v>41409.01458333333</c:v>
                </c:pt>
                <c:pt idx="5782">
                  <c:v>41409.015277777777</c:v>
                </c:pt>
                <c:pt idx="5783">
                  <c:v>41409.015972222223</c:v>
                </c:pt>
                <c:pt idx="5784">
                  <c:v>41409.01666666667</c:v>
                </c:pt>
                <c:pt idx="5785">
                  <c:v>41409.017361111109</c:v>
                </c:pt>
                <c:pt idx="5786">
                  <c:v>41409.018055555556</c:v>
                </c:pt>
                <c:pt idx="5787">
                  <c:v>41409.018750000003</c:v>
                </c:pt>
                <c:pt idx="5788">
                  <c:v>41409.019444444442</c:v>
                </c:pt>
                <c:pt idx="5789">
                  <c:v>41409.020138888889</c:v>
                </c:pt>
                <c:pt idx="5790">
                  <c:v>41409.020833333336</c:v>
                </c:pt>
                <c:pt idx="5791">
                  <c:v>41409.021527777775</c:v>
                </c:pt>
                <c:pt idx="5792">
                  <c:v>41409.022222222222</c:v>
                </c:pt>
                <c:pt idx="5793">
                  <c:v>41409.022916666669</c:v>
                </c:pt>
                <c:pt idx="5794">
                  <c:v>41409.023611111108</c:v>
                </c:pt>
                <c:pt idx="5795">
                  <c:v>41409.024305555555</c:v>
                </c:pt>
                <c:pt idx="5796">
                  <c:v>41409.025000000001</c:v>
                </c:pt>
                <c:pt idx="5797">
                  <c:v>41409.025694444441</c:v>
                </c:pt>
                <c:pt idx="5798">
                  <c:v>41409.026388888888</c:v>
                </c:pt>
                <c:pt idx="5799">
                  <c:v>41409.027083333334</c:v>
                </c:pt>
                <c:pt idx="5800">
                  <c:v>41409.027777777781</c:v>
                </c:pt>
                <c:pt idx="5801">
                  <c:v>41409.02847222222</c:v>
                </c:pt>
                <c:pt idx="5802">
                  <c:v>41409.029166666667</c:v>
                </c:pt>
                <c:pt idx="5803">
                  <c:v>41409.029861111114</c:v>
                </c:pt>
                <c:pt idx="5804">
                  <c:v>41409.030555555553</c:v>
                </c:pt>
                <c:pt idx="5805">
                  <c:v>41409.03125</c:v>
                </c:pt>
                <c:pt idx="5806">
                  <c:v>41409.031944444447</c:v>
                </c:pt>
                <c:pt idx="5807">
                  <c:v>41409.032638888886</c:v>
                </c:pt>
                <c:pt idx="5808">
                  <c:v>41409.033333333333</c:v>
                </c:pt>
                <c:pt idx="5809">
                  <c:v>41409.03402777778</c:v>
                </c:pt>
                <c:pt idx="5810">
                  <c:v>41409.034722222219</c:v>
                </c:pt>
                <c:pt idx="5811">
                  <c:v>41409.035416666666</c:v>
                </c:pt>
                <c:pt idx="5812">
                  <c:v>41409.036111111112</c:v>
                </c:pt>
                <c:pt idx="5813">
                  <c:v>41409.036805555559</c:v>
                </c:pt>
                <c:pt idx="5814">
                  <c:v>41409.037499999999</c:v>
                </c:pt>
                <c:pt idx="5815">
                  <c:v>41409.038194444445</c:v>
                </c:pt>
                <c:pt idx="5816">
                  <c:v>41409.038888888892</c:v>
                </c:pt>
                <c:pt idx="5817">
                  <c:v>41409.039583333331</c:v>
                </c:pt>
                <c:pt idx="5818">
                  <c:v>41409.040277777778</c:v>
                </c:pt>
                <c:pt idx="5819">
                  <c:v>41409.040972222225</c:v>
                </c:pt>
                <c:pt idx="5820">
                  <c:v>41409.041666666664</c:v>
                </c:pt>
                <c:pt idx="5821">
                  <c:v>41409.042361111111</c:v>
                </c:pt>
                <c:pt idx="5822">
                  <c:v>41409.043055555558</c:v>
                </c:pt>
                <c:pt idx="5823">
                  <c:v>41409.043749999997</c:v>
                </c:pt>
                <c:pt idx="5824">
                  <c:v>41409.044444444444</c:v>
                </c:pt>
                <c:pt idx="5825">
                  <c:v>41409.045138888891</c:v>
                </c:pt>
                <c:pt idx="5826">
                  <c:v>41409.04583333333</c:v>
                </c:pt>
                <c:pt idx="5827">
                  <c:v>41409.046527777777</c:v>
                </c:pt>
                <c:pt idx="5828">
                  <c:v>41409.047222222223</c:v>
                </c:pt>
                <c:pt idx="5829">
                  <c:v>41409.04791666667</c:v>
                </c:pt>
                <c:pt idx="5830">
                  <c:v>41409.048611111109</c:v>
                </c:pt>
                <c:pt idx="5831">
                  <c:v>41409.049305555556</c:v>
                </c:pt>
                <c:pt idx="5832">
                  <c:v>41409.050000000003</c:v>
                </c:pt>
                <c:pt idx="5833">
                  <c:v>41409.050694444442</c:v>
                </c:pt>
                <c:pt idx="5834">
                  <c:v>41409.051388888889</c:v>
                </c:pt>
                <c:pt idx="5835">
                  <c:v>41409.052083333336</c:v>
                </c:pt>
                <c:pt idx="5836">
                  <c:v>41409.052777777775</c:v>
                </c:pt>
                <c:pt idx="5837">
                  <c:v>41409.053472222222</c:v>
                </c:pt>
                <c:pt idx="5838">
                  <c:v>41409.054166666669</c:v>
                </c:pt>
                <c:pt idx="5839">
                  <c:v>41409.054861111108</c:v>
                </c:pt>
                <c:pt idx="5840">
                  <c:v>41409.055555555555</c:v>
                </c:pt>
                <c:pt idx="5841">
                  <c:v>41409.056250000001</c:v>
                </c:pt>
                <c:pt idx="5842">
                  <c:v>41409.056944444441</c:v>
                </c:pt>
                <c:pt idx="5843">
                  <c:v>41409.057638888888</c:v>
                </c:pt>
                <c:pt idx="5844">
                  <c:v>41409.058333333334</c:v>
                </c:pt>
                <c:pt idx="5845">
                  <c:v>41409.059027777781</c:v>
                </c:pt>
                <c:pt idx="5846">
                  <c:v>41409.05972222222</c:v>
                </c:pt>
                <c:pt idx="5847">
                  <c:v>41409.060416666667</c:v>
                </c:pt>
                <c:pt idx="5848">
                  <c:v>41409.061111111114</c:v>
                </c:pt>
                <c:pt idx="5849">
                  <c:v>41409.061805555553</c:v>
                </c:pt>
                <c:pt idx="5850">
                  <c:v>41409.0625</c:v>
                </c:pt>
                <c:pt idx="5851">
                  <c:v>41409.063194444447</c:v>
                </c:pt>
                <c:pt idx="5852">
                  <c:v>41409.063888888886</c:v>
                </c:pt>
                <c:pt idx="5853">
                  <c:v>41409.064583333333</c:v>
                </c:pt>
                <c:pt idx="5854">
                  <c:v>41409.06527777778</c:v>
                </c:pt>
                <c:pt idx="5855">
                  <c:v>41409.065972222219</c:v>
                </c:pt>
                <c:pt idx="5856">
                  <c:v>41409.066666666666</c:v>
                </c:pt>
                <c:pt idx="5857">
                  <c:v>41409.067361111112</c:v>
                </c:pt>
                <c:pt idx="5858">
                  <c:v>41409.068055555559</c:v>
                </c:pt>
                <c:pt idx="5859">
                  <c:v>41409.068749999999</c:v>
                </c:pt>
                <c:pt idx="5860">
                  <c:v>41409.069444444445</c:v>
                </c:pt>
                <c:pt idx="5861">
                  <c:v>41409.070138888892</c:v>
                </c:pt>
                <c:pt idx="5862">
                  <c:v>41409.070833333331</c:v>
                </c:pt>
                <c:pt idx="5863">
                  <c:v>41409.071527777778</c:v>
                </c:pt>
                <c:pt idx="5864">
                  <c:v>41409.072222222225</c:v>
                </c:pt>
                <c:pt idx="5865">
                  <c:v>41409.072916666664</c:v>
                </c:pt>
                <c:pt idx="5866">
                  <c:v>41409.073611111111</c:v>
                </c:pt>
                <c:pt idx="5867">
                  <c:v>41409.074305555558</c:v>
                </c:pt>
                <c:pt idx="5868">
                  <c:v>41409.074999999997</c:v>
                </c:pt>
                <c:pt idx="5869">
                  <c:v>41409.075694444444</c:v>
                </c:pt>
                <c:pt idx="5870">
                  <c:v>41409.076388888891</c:v>
                </c:pt>
                <c:pt idx="5871">
                  <c:v>41409.07708333333</c:v>
                </c:pt>
                <c:pt idx="5872">
                  <c:v>41409.077777777777</c:v>
                </c:pt>
                <c:pt idx="5873">
                  <c:v>41409.078472222223</c:v>
                </c:pt>
                <c:pt idx="5874">
                  <c:v>41409.07916666667</c:v>
                </c:pt>
                <c:pt idx="5875">
                  <c:v>41409.079861111109</c:v>
                </c:pt>
                <c:pt idx="5876">
                  <c:v>41409.080555555556</c:v>
                </c:pt>
                <c:pt idx="5877">
                  <c:v>41409.081250000003</c:v>
                </c:pt>
                <c:pt idx="5878">
                  <c:v>41409.081944444442</c:v>
                </c:pt>
                <c:pt idx="5879">
                  <c:v>41409.082638888889</c:v>
                </c:pt>
                <c:pt idx="5880">
                  <c:v>41409.083333333336</c:v>
                </c:pt>
                <c:pt idx="5881">
                  <c:v>41409.084027777775</c:v>
                </c:pt>
                <c:pt idx="5882">
                  <c:v>41409.084722222222</c:v>
                </c:pt>
                <c:pt idx="5883">
                  <c:v>41409.085416666669</c:v>
                </c:pt>
                <c:pt idx="5884">
                  <c:v>41409.086111111108</c:v>
                </c:pt>
                <c:pt idx="5885">
                  <c:v>41409.086805555555</c:v>
                </c:pt>
                <c:pt idx="5886">
                  <c:v>41409.087500000001</c:v>
                </c:pt>
                <c:pt idx="5887">
                  <c:v>41409.088194444441</c:v>
                </c:pt>
                <c:pt idx="5888">
                  <c:v>41409.088888888888</c:v>
                </c:pt>
                <c:pt idx="5889">
                  <c:v>41409.089583333334</c:v>
                </c:pt>
                <c:pt idx="5890">
                  <c:v>41409.090277777781</c:v>
                </c:pt>
                <c:pt idx="5891">
                  <c:v>41409.09097222222</c:v>
                </c:pt>
                <c:pt idx="5892">
                  <c:v>41409.091666666667</c:v>
                </c:pt>
                <c:pt idx="5893">
                  <c:v>41409.092361111114</c:v>
                </c:pt>
                <c:pt idx="5894">
                  <c:v>41409.093055555553</c:v>
                </c:pt>
                <c:pt idx="5895">
                  <c:v>41409.09375</c:v>
                </c:pt>
                <c:pt idx="5896">
                  <c:v>41409.094444444447</c:v>
                </c:pt>
                <c:pt idx="5897">
                  <c:v>41409.095138888886</c:v>
                </c:pt>
                <c:pt idx="5898">
                  <c:v>41409.095833333333</c:v>
                </c:pt>
                <c:pt idx="5899">
                  <c:v>41409.09652777778</c:v>
                </c:pt>
                <c:pt idx="5900">
                  <c:v>41409.097222222219</c:v>
                </c:pt>
                <c:pt idx="5901">
                  <c:v>41409.097916666666</c:v>
                </c:pt>
                <c:pt idx="5902">
                  <c:v>41409.098611111112</c:v>
                </c:pt>
                <c:pt idx="5903">
                  <c:v>41409.099305555559</c:v>
                </c:pt>
                <c:pt idx="5904">
                  <c:v>41409.1</c:v>
                </c:pt>
                <c:pt idx="5905">
                  <c:v>41409.100694444445</c:v>
                </c:pt>
                <c:pt idx="5906">
                  <c:v>41409.101388888892</c:v>
                </c:pt>
                <c:pt idx="5907">
                  <c:v>41409.102083333331</c:v>
                </c:pt>
                <c:pt idx="5908">
                  <c:v>41409.102777777778</c:v>
                </c:pt>
                <c:pt idx="5909">
                  <c:v>41409.103472222225</c:v>
                </c:pt>
                <c:pt idx="5910">
                  <c:v>41409.104166666664</c:v>
                </c:pt>
                <c:pt idx="5911">
                  <c:v>41409.104861111111</c:v>
                </c:pt>
                <c:pt idx="5912">
                  <c:v>41409.105555555558</c:v>
                </c:pt>
                <c:pt idx="5913">
                  <c:v>41409.106249999997</c:v>
                </c:pt>
                <c:pt idx="5914">
                  <c:v>41409.106944444444</c:v>
                </c:pt>
                <c:pt idx="5915">
                  <c:v>41409.107638888891</c:v>
                </c:pt>
                <c:pt idx="5916">
                  <c:v>41409.10833333333</c:v>
                </c:pt>
                <c:pt idx="5917">
                  <c:v>41409.109027777777</c:v>
                </c:pt>
                <c:pt idx="5918">
                  <c:v>41409.109722222223</c:v>
                </c:pt>
                <c:pt idx="5919">
                  <c:v>41409.11041666667</c:v>
                </c:pt>
                <c:pt idx="5920">
                  <c:v>41409.111111111109</c:v>
                </c:pt>
                <c:pt idx="5921">
                  <c:v>41409.111805555556</c:v>
                </c:pt>
                <c:pt idx="5922">
                  <c:v>41409.112500000003</c:v>
                </c:pt>
                <c:pt idx="5923">
                  <c:v>41409.113194444442</c:v>
                </c:pt>
                <c:pt idx="5924">
                  <c:v>41409.113888888889</c:v>
                </c:pt>
                <c:pt idx="5925">
                  <c:v>41409.114583333336</c:v>
                </c:pt>
                <c:pt idx="5926">
                  <c:v>41409.115277777775</c:v>
                </c:pt>
                <c:pt idx="5927">
                  <c:v>41409.115972222222</c:v>
                </c:pt>
                <c:pt idx="5928">
                  <c:v>41409.116666666669</c:v>
                </c:pt>
                <c:pt idx="5929">
                  <c:v>41409.117361111108</c:v>
                </c:pt>
                <c:pt idx="5930">
                  <c:v>41409.118055555555</c:v>
                </c:pt>
                <c:pt idx="5931">
                  <c:v>41409.118750000001</c:v>
                </c:pt>
                <c:pt idx="5932">
                  <c:v>41409.119444444441</c:v>
                </c:pt>
                <c:pt idx="5933">
                  <c:v>41409.120138888888</c:v>
                </c:pt>
                <c:pt idx="5934">
                  <c:v>41409.120833333334</c:v>
                </c:pt>
                <c:pt idx="5935">
                  <c:v>41409.121527777781</c:v>
                </c:pt>
                <c:pt idx="5936">
                  <c:v>41409.12222222222</c:v>
                </c:pt>
                <c:pt idx="5937">
                  <c:v>41409.122916666667</c:v>
                </c:pt>
                <c:pt idx="5938">
                  <c:v>41409.123611111114</c:v>
                </c:pt>
                <c:pt idx="5939">
                  <c:v>41409.124305555553</c:v>
                </c:pt>
                <c:pt idx="5940">
                  <c:v>41409.125</c:v>
                </c:pt>
                <c:pt idx="5941">
                  <c:v>41409.125694444447</c:v>
                </c:pt>
                <c:pt idx="5942">
                  <c:v>41409.126388888886</c:v>
                </c:pt>
                <c:pt idx="5943">
                  <c:v>41409.127083333333</c:v>
                </c:pt>
                <c:pt idx="5944">
                  <c:v>41409.12777777778</c:v>
                </c:pt>
                <c:pt idx="5945">
                  <c:v>41409.128472222219</c:v>
                </c:pt>
                <c:pt idx="5946">
                  <c:v>41409.129166666666</c:v>
                </c:pt>
                <c:pt idx="5947">
                  <c:v>41409.129861111112</c:v>
                </c:pt>
                <c:pt idx="5948">
                  <c:v>41409.130555555559</c:v>
                </c:pt>
                <c:pt idx="5949">
                  <c:v>41409.131249999999</c:v>
                </c:pt>
                <c:pt idx="5950">
                  <c:v>41409.131944444445</c:v>
                </c:pt>
                <c:pt idx="5951">
                  <c:v>41409.132638888892</c:v>
                </c:pt>
                <c:pt idx="5952">
                  <c:v>41409.133333333331</c:v>
                </c:pt>
                <c:pt idx="5953">
                  <c:v>41409.134027777778</c:v>
                </c:pt>
                <c:pt idx="5954">
                  <c:v>41409.134722222225</c:v>
                </c:pt>
                <c:pt idx="5955">
                  <c:v>41409.135416666664</c:v>
                </c:pt>
                <c:pt idx="5956">
                  <c:v>41409.136111111111</c:v>
                </c:pt>
                <c:pt idx="5957">
                  <c:v>41409.136805555558</c:v>
                </c:pt>
                <c:pt idx="5958">
                  <c:v>41409.137499999997</c:v>
                </c:pt>
                <c:pt idx="5959">
                  <c:v>41409.138194444444</c:v>
                </c:pt>
                <c:pt idx="5960">
                  <c:v>41409.138888888891</c:v>
                </c:pt>
                <c:pt idx="5961">
                  <c:v>41409.13958333333</c:v>
                </c:pt>
                <c:pt idx="5962">
                  <c:v>41409.140277777777</c:v>
                </c:pt>
                <c:pt idx="5963">
                  <c:v>41409.140972222223</c:v>
                </c:pt>
                <c:pt idx="5964">
                  <c:v>41409.14166666667</c:v>
                </c:pt>
                <c:pt idx="5965">
                  <c:v>41409.142361111109</c:v>
                </c:pt>
                <c:pt idx="5966">
                  <c:v>41409.143055555556</c:v>
                </c:pt>
                <c:pt idx="5967">
                  <c:v>41409.143750000003</c:v>
                </c:pt>
                <c:pt idx="5968">
                  <c:v>41409.144444444442</c:v>
                </c:pt>
                <c:pt idx="5969">
                  <c:v>41409.145138888889</c:v>
                </c:pt>
                <c:pt idx="5970">
                  <c:v>41409.145833333336</c:v>
                </c:pt>
                <c:pt idx="5971">
                  <c:v>41409.146527777775</c:v>
                </c:pt>
                <c:pt idx="5972">
                  <c:v>41409.147222222222</c:v>
                </c:pt>
                <c:pt idx="5973">
                  <c:v>41409.147916666669</c:v>
                </c:pt>
                <c:pt idx="5974">
                  <c:v>41409.148611111108</c:v>
                </c:pt>
                <c:pt idx="5975">
                  <c:v>41409.149305555555</c:v>
                </c:pt>
                <c:pt idx="5976">
                  <c:v>41409.15</c:v>
                </c:pt>
                <c:pt idx="5977">
                  <c:v>41409.150694444441</c:v>
                </c:pt>
                <c:pt idx="5978">
                  <c:v>41409.151388888888</c:v>
                </c:pt>
                <c:pt idx="5979">
                  <c:v>41409.152083333334</c:v>
                </c:pt>
                <c:pt idx="5980">
                  <c:v>41409.152777777781</c:v>
                </c:pt>
                <c:pt idx="5981">
                  <c:v>41409.15347222222</c:v>
                </c:pt>
                <c:pt idx="5982">
                  <c:v>41409.154166666667</c:v>
                </c:pt>
                <c:pt idx="5983">
                  <c:v>41409.154861111114</c:v>
                </c:pt>
                <c:pt idx="5984">
                  <c:v>41409.155555555553</c:v>
                </c:pt>
                <c:pt idx="5985">
                  <c:v>41409.15625</c:v>
                </c:pt>
                <c:pt idx="5986">
                  <c:v>41409.156944444447</c:v>
                </c:pt>
                <c:pt idx="5987">
                  <c:v>41409.157638888886</c:v>
                </c:pt>
                <c:pt idx="5988">
                  <c:v>41409.158333333333</c:v>
                </c:pt>
                <c:pt idx="5989">
                  <c:v>41409.15902777778</c:v>
                </c:pt>
                <c:pt idx="5990">
                  <c:v>41409.159722222219</c:v>
                </c:pt>
                <c:pt idx="5991">
                  <c:v>41409.160416666666</c:v>
                </c:pt>
                <c:pt idx="5992">
                  <c:v>41409.161111111112</c:v>
                </c:pt>
                <c:pt idx="5993">
                  <c:v>41409.161805555559</c:v>
                </c:pt>
                <c:pt idx="5994">
                  <c:v>41409.162499999999</c:v>
                </c:pt>
                <c:pt idx="5995">
                  <c:v>41409.163194444445</c:v>
                </c:pt>
                <c:pt idx="5996">
                  <c:v>41409.163888888892</c:v>
                </c:pt>
                <c:pt idx="5997">
                  <c:v>41409.164583333331</c:v>
                </c:pt>
                <c:pt idx="5998">
                  <c:v>41409.165277777778</c:v>
                </c:pt>
                <c:pt idx="5999">
                  <c:v>41409.165972222225</c:v>
                </c:pt>
                <c:pt idx="6000">
                  <c:v>41409.166666666664</c:v>
                </c:pt>
                <c:pt idx="6001">
                  <c:v>41409.167361111111</c:v>
                </c:pt>
                <c:pt idx="6002">
                  <c:v>41409.168055555558</c:v>
                </c:pt>
                <c:pt idx="6003">
                  <c:v>41409.168749999997</c:v>
                </c:pt>
                <c:pt idx="6004">
                  <c:v>41409.169444444444</c:v>
                </c:pt>
                <c:pt idx="6005">
                  <c:v>41409.170138888891</c:v>
                </c:pt>
                <c:pt idx="6006">
                  <c:v>41409.17083333333</c:v>
                </c:pt>
                <c:pt idx="6007">
                  <c:v>41409.171527777777</c:v>
                </c:pt>
                <c:pt idx="6008">
                  <c:v>41409.172222222223</c:v>
                </c:pt>
                <c:pt idx="6009">
                  <c:v>41409.17291666667</c:v>
                </c:pt>
                <c:pt idx="6010">
                  <c:v>41409.173611111109</c:v>
                </c:pt>
                <c:pt idx="6011">
                  <c:v>41409.174305555556</c:v>
                </c:pt>
                <c:pt idx="6012">
                  <c:v>41409.175000000003</c:v>
                </c:pt>
                <c:pt idx="6013">
                  <c:v>41409.175694444442</c:v>
                </c:pt>
                <c:pt idx="6014">
                  <c:v>41409.176388888889</c:v>
                </c:pt>
                <c:pt idx="6015">
                  <c:v>41409.177083333336</c:v>
                </c:pt>
                <c:pt idx="6016">
                  <c:v>41409.177777777775</c:v>
                </c:pt>
                <c:pt idx="6017">
                  <c:v>41409.178472222222</c:v>
                </c:pt>
                <c:pt idx="6018">
                  <c:v>41409.179166666669</c:v>
                </c:pt>
                <c:pt idx="6019">
                  <c:v>41409.179861111108</c:v>
                </c:pt>
                <c:pt idx="6020">
                  <c:v>41409.180555555555</c:v>
                </c:pt>
                <c:pt idx="6021">
                  <c:v>41409.181250000001</c:v>
                </c:pt>
                <c:pt idx="6022">
                  <c:v>41409.181944444441</c:v>
                </c:pt>
                <c:pt idx="6023">
                  <c:v>41409.182638888888</c:v>
                </c:pt>
                <c:pt idx="6024">
                  <c:v>41409.183333333334</c:v>
                </c:pt>
                <c:pt idx="6025">
                  <c:v>41409.184027777781</c:v>
                </c:pt>
                <c:pt idx="6026">
                  <c:v>41409.18472222222</c:v>
                </c:pt>
                <c:pt idx="6027">
                  <c:v>41409.185416666667</c:v>
                </c:pt>
                <c:pt idx="6028">
                  <c:v>41409.186111111114</c:v>
                </c:pt>
                <c:pt idx="6029">
                  <c:v>41409.186805555553</c:v>
                </c:pt>
                <c:pt idx="6030">
                  <c:v>41409.1875</c:v>
                </c:pt>
                <c:pt idx="6031">
                  <c:v>41409.188194444447</c:v>
                </c:pt>
                <c:pt idx="6032">
                  <c:v>41409.188888888886</c:v>
                </c:pt>
                <c:pt idx="6033">
                  <c:v>41409.189583333333</c:v>
                </c:pt>
                <c:pt idx="6034">
                  <c:v>41409.19027777778</c:v>
                </c:pt>
                <c:pt idx="6035">
                  <c:v>41409.190972222219</c:v>
                </c:pt>
                <c:pt idx="6036">
                  <c:v>41409.191666666666</c:v>
                </c:pt>
                <c:pt idx="6037">
                  <c:v>41409.192361111112</c:v>
                </c:pt>
                <c:pt idx="6038">
                  <c:v>41409.193055555559</c:v>
                </c:pt>
                <c:pt idx="6039">
                  <c:v>41409.193749999999</c:v>
                </c:pt>
                <c:pt idx="6040">
                  <c:v>41409.194444444445</c:v>
                </c:pt>
                <c:pt idx="6041">
                  <c:v>41409.195138888892</c:v>
                </c:pt>
                <c:pt idx="6042">
                  <c:v>41409.195833333331</c:v>
                </c:pt>
                <c:pt idx="6043">
                  <c:v>41409.196527777778</c:v>
                </c:pt>
                <c:pt idx="6044">
                  <c:v>41409.197222222225</c:v>
                </c:pt>
                <c:pt idx="6045">
                  <c:v>41409.197916666664</c:v>
                </c:pt>
                <c:pt idx="6046">
                  <c:v>41409.198611111111</c:v>
                </c:pt>
                <c:pt idx="6047">
                  <c:v>41409.199305555558</c:v>
                </c:pt>
                <c:pt idx="6048">
                  <c:v>41409.199999999997</c:v>
                </c:pt>
                <c:pt idx="6049">
                  <c:v>41409.200694444444</c:v>
                </c:pt>
                <c:pt idx="6050">
                  <c:v>41409.201388888891</c:v>
                </c:pt>
                <c:pt idx="6051">
                  <c:v>41409.20208333333</c:v>
                </c:pt>
                <c:pt idx="6052">
                  <c:v>41409.202777777777</c:v>
                </c:pt>
                <c:pt idx="6053">
                  <c:v>41409.203472222223</c:v>
                </c:pt>
                <c:pt idx="6054">
                  <c:v>41409.20416666667</c:v>
                </c:pt>
                <c:pt idx="6055">
                  <c:v>41409.204861111109</c:v>
                </c:pt>
                <c:pt idx="6056">
                  <c:v>41409.205555555556</c:v>
                </c:pt>
                <c:pt idx="6057">
                  <c:v>41409.206250000003</c:v>
                </c:pt>
                <c:pt idx="6058">
                  <c:v>41409.206944444442</c:v>
                </c:pt>
                <c:pt idx="6059">
                  <c:v>41409.207638888889</c:v>
                </c:pt>
                <c:pt idx="6060">
                  <c:v>41409.208333333336</c:v>
                </c:pt>
                <c:pt idx="6061">
                  <c:v>41409.209027777775</c:v>
                </c:pt>
                <c:pt idx="6062">
                  <c:v>41409.209722222222</c:v>
                </c:pt>
                <c:pt idx="6063">
                  <c:v>41409.210416666669</c:v>
                </c:pt>
                <c:pt idx="6064">
                  <c:v>41409.211111111108</c:v>
                </c:pt>
                <c:pt idx="6065">
                  <c:v>41409.211805555555</c:v>
                </c:pt>
                <c:pt idx="6066">
                  <c:v>41409.212500000001</c:v>
                </c:pt>
                <c:pt idx="6067">
                  <c:v>41409.213194444441</c:v>
                </c:pt>
                <c:pt idx="6068">
                  <c:v>41409.213888888888</c:v>
                </c:pt>
                <c:pt idx="6069">
                  <c:v>41409.214583333334</c:v>
                </c:pt>
                <c:pt idx="6070">
                  <c:v>41409.215277777781</c:v>
                </c:pt>
                <c:pt idx="6071">
                  <c:v>41409.21597222222</c:v>
                </c:pt>
                <c:pt idx="6072">
                  <c:v>41409.216666666667</c:v>
                </c:pt>
                <c:pt idx="6073">
                  <c:v>41409.217361111114</c:v>
                </c:pt>
                <c:pt idx="6074">
                  <c:v>41409.218055555553</c:v>
                </c:pt>
                <c:pt idx="6075">
                  <c:v>41409.21875</c:v>
                </c:pt>
                <c:pt idx="6076">
                  <c:v>41409.219444444447</c:v>
                </c:pt>
                <c:pt idx="6077">
                  <c:v>41409.220138888886</c:v>
                </c:pt>
                <c:pt idx="6078">
                  <c:v>41409.220833333333</c:v>
                </c:pt>
                <c:pt idx="6079">
                  <c:v>41409.22152777778</c:v>
                </c:pt>
                <c:pt idx="6080">
                  <c:v>41409.222222222219</c:v>
                </c:pt>
                <c:pt idx="6081">
                  <c:v>41409.222916666666</c:v>
                </c:pt>
                <c:pt idx="6082">
                  <c:v>41409.223611111112</c:v>
                </c:pt>
                <c:pt idx="6083">
                  <c:v>41409.224305555559</c:v>
                </c:pt>
                <c:pt idx="6084">
                  <c:v>41409.224999999999</c:v>
                </c:pt>
                <c:pt idx="6085">
                  <c:v>41409.225694444445</c:v>
                </c:pt>
                <c:pt idx="6086">
                  <c:v>41409.226388888892</c:v>
                </c:pt>
                <c:pt idx="6087">
                  <c:v>41409.227083333331</c:v>
                </c:pt>
                <c:pt idx="6088">
                  <c:v>41409.227777777778</c:v>
                </c:pt>
                <c:pt idx="6089">
                  <c:v>41409.228472222225</c:v>
                </c:pt>
                <c:pt idx="6090">
                  <c:v>41409.229166666664</c:v>
                </c:pt>
                <c:pt idx="6091">
                  <c:v>41409.229861111111</c:v>
                </c:pt>
                <c:pt idx="6092">
                  <c:v>41409.230555555558</c:v>
                </c:pt>
                <c:pt idx="6093">
                  <c:v>41409.231249999997</c:v>
                </c:pt>
                <c:pt idx="6094">
                  <c:v>41409.231944444444</c:v>
                </c:pt>
                <c:pt idx="6095">
                  <c:v>41409.232638888891</c:v>
                </c:pt>
                <c:pt idx="6096">
                  <c:v>41409.23333333333</c:v>
                </c:pt>
                <c:pt idx="6097">
                  <c:v>41409.234027777777</c:v>
                </c:pt>
                <c:pt idx="6098">
                  <c:v>41409.234722222223</c:v>
                </c:pt>
                <c:pt idx="6099">
                  <c:v>41409.23541666667</c:v>
                </c:pt>
                <c:pt idx="6100">
                  <c:v>41409.236111111109</c:v>
                </c:pt>
                <c:pt idx="6101">
                  <c:v>41409.236805555556</c:v>
                </c:pt>
                <c:pt idx="6102">
                  <c:v>41409.237500000003</c:v>
                </c:pt>
                <c:pt idx="6103">
                  <c:v>41409.238194444442</c:v>
                </c:pt>
                <c:pt idx="6104">
                  <c:v>41409.238888888889</c:v>
                </c:pt>
                <c:pt idx="6105">
                  <c:v>41409.239583333336</c:v>
                </c:pt>
                <c:pt idx="6106">
                  <c:v>41409.240277777775</c:v>
                </c:pt>
                <c:pt idx="6107">
                  <c:v>41409.240972222222</c:v>
                </c:pt>
                <c:pt idx="6108">
                  <c:v>41409.241666666669</c:v>
                </c:pt>
                <c:pt idx="6109">
                  <c:v>41409.242361111108</c:v>
                </c:pt>
                <c:pt idx="6110">
                  <c:v>41409.243055555555</c:v>
                </c:pt>
                <c:pt idx="6111">
                  <c:v>41409.243750000001</c:v>
                </c:pt>
                <c:pt idx="6112">
                  <c:v>41409.244444444441</c:v>
                </c:pt>
                <c:pt idx="6113">
                  <c:v>41409.245138888888</c:v>
                </c:pt>
                <c:pt idx="6114">
                  <c:v>41409.245833333334</c:v>
                </c:pt>
                <c:pt idx="6115">
                  <c:v>41409.246527777781</c:v>
                </c:pt>
                <c:pt idx="6116">
                  <c:v>41409.24722222222</c:v>
                </c:pt>
                <c:pt idx="6117">
                  <c:v>41409.247916666667</c:v>
                </c:pt>
                <c:pt idx="6118">
                  <c:v>41409.248611111114</c:v>
                </c:pt>
                <c:pt idx="6119">
                  <c:v>41409.249305555553</c:v>
                </c:pt>
                <c:pt idx="6120">
                  <c:v>41409.25</c:v>
                </c:pt>
                <c:pt idx="6121">
                  <c:v>41409.250694444447</c:v>
                </c:pt>
                <c:pt idx="6122">
                  <c:v>41409.251388888886</c:v>
                </c:pt>
                <c:pt idx="6123">
                  <c:v>41409.252083333333</c:v>
                </c:pt>
                <c:pt idx="6124">
                  <c:v>41409.25277777778</c:v>
                </c:pt>
                <c:pt idx="6125">
                  <c:v>41409.253472222219</c:v>
                </c:pt>
                <c:pt idx="6126">
                  <c:v>41409.254166666666</c:v>
                </c:pt>
                <c:pt idx="6127">
                  <c:v>41409.254861111112</c:v>
                </c:pt>
                <c:pt idx="6128">
                  <c:v>41409.255555555559</c:v>
                </c:pt>
                <c:pt idx="6129">
                  <c:v>41409.256249999999</c:v>
                </c:pt>
                <c:pt idx="6130">
                  <c:v>41409.256944444445</c:v>
                </c:pt>
                <c:pt idx="6131">
                  <c:v>41409.257638888892</c:v>
                </c:pt>
                <c:pt idx="6132">
                  <c:v>41409.258333333331</c:v>
                </c:pt>
                <c:pt idx="6133">
                  <c:v>41409.259027777778</c:v>
                </c:pt>
                <c:pt idx="6134">
                  <c:v>41409.259722222225</c:v>
                </c:pt>
                <c:pt idx="6135">
                  <c:v>41409.260416666664</c:v>
                </c:pt>
                <c:pt idx="6136">
                  <c:v>41409.261111111111</c:v>
                </c:pt>
                <c:pt idx="6137">
                  <c:v>41409.261805555558</c:v>
                </c:pt>
                <c:pt idx="6138">
                  <c:v>41409.262499999997</c:v>
                </c:pt>
                <c:pt idx="6139">
                  <c:v>41409.263194444444</c:v>
                </c:pt>
                <c:pt idx="6140">
                  <c:v>41409.263888888891</c:v>
                </c:pt>
                <c:pt idx="6141">
                  <c:v>41409.26458333333</c:v>
                </c:pt>
                <c:pt idx="6142">
                  <c:v>41409.265277777777</c:v>
                </c:pt>
                <c:pt idx="6143">
                  <c:v>41409.265972222223</c:v>
                </c:pt>
                <c:pt idx="6144">
                  <c:v>41409.26666666667</c:v>
                </c:pt>
                <c:pt idx="6145">
                  <c:v>41409.267361111109</c:v>
                </c:pt>
                <c:pt idx="6146">
                  <c:v>41409.268055555556</c:v>
                </c:pt>
                <c:pt idx="6147">
                  <c:v>41409.268750000003</c:v>
                </c:pt>
                <c:pt idx="6148">
                  <c:v>41409.269444444442</c:v>
                </c:pt>
                <c:pt idx="6149">
                  <c:v>41409.270138888889</c:v>
                </c:pt>
                <c:pt idx="6150">
                  <c:v>41409.270833333336</c:v>
                </c:pt>
                <c:pt idx="6151">
                  <c:v>41409.271527777775</c:v>
                </c:pt>
                <c:pt idx="6152">
                  <c:v>41409.272222222222</c:v>
                </c:pt>
                <c:pt idx="6153">
                  <c:v>41409.272916666669</c:v>
                </c:pt>
                <c:pt idx="6154">
                  <c:v>41409.273611111108</c:v>
                </c:pt>
                <c:pt idx="6155">
                  <c:v>41409.274305555555</c:v>
                </c:pt>
                <c:pt idx="6156">
                  <c:v>41409.275000000001</c:v>
                </c:pt>
                <c:pt idx="6157">
                  <c:v>41409.275694444441</c:v>
                </c:pt>
                <c:pt idx="6158">
                  <c:v>41409.276388888888</c:v>
                </c:pt>
                <c:pt idx="6159">
                  <c:v>41409.277083333334</c:v>
                </c:pt>
                <c:pt idx="6160">
                  <c:v>41409.277777777781</c:v>
                </c:pt>
                <c:pt idx="6161">
                  <c:v>41409.27847222222</c:v>
                </c:pt>
                <c:pt idx="6162">
                  <c:v>41409.279166666667</c:v>
                </c:pt>
                <c:pt idx="6163">
                  <c:v>41409.279861111114</c:v>
                </c:pt>
                <c:pt idx="6164">
                  <c:v>41409.280555555553</c:v>
                </c:pt>
                <c:pt idx="6165">
                  <c:v>41409.28125</c:v>
                </c:pt>
                <c:pt idx="6166">
                  <c:v>41409.281944444447</c:v>
                </c:pt>
                <c:pt idx="6167">
                  <c:v>41409.282638888886</c:v>
                </c:pt>
                <c:pt idx="6168">
                  <c:v>41409.283333333333</c:v>
                </c:pt>
                <c:pt idx="6169">
                  <c:v>41409.28402777778</c:v>
                </c:pt>
                <c:pt idx="6170">
                  <c:v>41409.284722222219</c:v>
                </c:pt>
                <c:pt idx="6171">
                  <c:v>41409.285416666666</c:v>
                </c:pt>
                <c:pt idx="6172">
                  <c:v>41409.286111111112</c:v>
                </c:pt>
                <c:pt idx="6173">
                  <c:v>41409.286805555559</c:v>
                </c:pt>
                <c:pt idx="6174">
                  <c:v>41409.287499999999</c:v>
                </c:pt>
                <c:pt idx="6175">
                  <c:v>41409.288194444445</c:v>
                </c:pt>
                <c:pt idx="6176">
                  <c:v>41409.288888888892</c:v>
                </c:pt>
                <c:pt idx="6177">
                  <c:v>41409.289583333331</c:v>
                </c:pt>
                <c:pt idx="6178">
                  <c:v>41409.290277777778</c:v>
                </c:pt>
                <c:pt idx="6179">
                  <c:v>41409.290972222225</c:v>
                </c:pt>
                <c:pt idx="6180">
                  <c:v>41409.291666666664</c:v>
                </c:pt>
                <c:pt idx="6181">
                  <c:v>41409.292361111111</c:v>
                </c:pt>
                <c:pt idx="6182">
                  <c:v>41409.293055555558</c:v>
                </c:pt>
                <c:pt idx="6183">
                  <c:v>41409.293749999997</c:v>
                </c:pt>
                <c:pt idx="6184">
                  <c:v>41409.294444444444</c:v>
                </c:pt>
                <c:pt idx="6185">
                  <c:v>41409.295138888891</c:v>
                </c:pt>
                <c:pt idx="6186">
                  <c:v>41409.29583333333</c:v>
                </c:pt>
                <c:pt idx="6187">
                  <c:v>41409.296527777777</c:v>
                </c:pt>
                <c:pt idx="6188">
                  <c:v>41409.297222222223</c:v>
                </c:pt>
                <c:pt idx="6189">
                  <c:v>41409.29791666667</c:v>
                </c:pt>
                <c:pt idx="6190">
                  <c:v>41409.298611111109</c:v>
                </c:pt>
                <c:pt idx="6191">
                  <c:v>41409.299305555556</c:v>
                </c:pt>
                <c:pt idx="6192">
                  <c:v>41409.300000000003</c:v>
                </c:pt>
                <c:pt idx="6193">
                  <c:v>41409.300694444442</c:v>
                </c:pt>
                <c:pt idx="6194">
                  <c:v>41409.301388888889</c:v>
                </c:pt>
                <c:pt idx="6195">
                  <c:v>41409.302083333336</c:v>
                </c:pt>
                <c:pt idx="6196">
                  <c:v>41409.302777777775</c:v>
                </c:pt>
                <c:pt idx="6197">
                  <c:v>41409.303472222222</c:v>
                </c:pt>
                <c:pt idx="6198">
                  <c:v>41409.304166666669</c:v>
                </c:pt>
                <c:pt idx="6199">
                  <c:v>41409.304861111108</c:v>
                </c:pt>
                <c:pt idx="6200">
                  <c:v>41409.305555555555</c:v>
                </c:pt>
                <c:pt idx="6201">
                  <c:v>41409.306250000001</c:v>
                </c:pt>
                <c:pt idx="6202">
                  <c:v>41409.306944444441</c:v>
                </c:pt>
                <c:pt idx="6203">
                  <c:v>41409.307638888888</c:v>
                </c:pt>
                <c:pt idx="6204">
                  <c:v>41409.308333333334</c:v>
                </c:pt>
                <c:pt idx="6205">
                  <c:v>41409.309027777781</c:v>
                </c:pt>
                <c:pt idx="6206">
                  <c:v>41409.30972222222</c:v>
                </c:pt>
                <c:pt idx="6207">
                  <c:v>41409.310416666667</c:v>
                </c:pt>
                <c:pt idx="6208">
                  <c:v>41409.311111111114</c:v>
                </c:pt>
                <c:pt idx="6209">
                  <c:v>41409.311805555553</c:v>
                </c:pt>
                <c:pt idx="6210">
                  <c:v>41409.3125</c:v>
                </c:pt>
                <c:pt idx="6211">
                  <c:v>41409.313194444447</c:v>
                </c:pt>
                <c:pt idx="6212">
                  <c:v>41409.313888888886</c:v>
                </c:pt>
                <c:pt idx="6213">
                  <c:v>41409.314583333333</c:v>
                </c:pt>
                <c:pt idx="6214">
                  <c:v>41409.31527777778</c:v>
                </c:pt>
                <c:pt idx="6215">
                  <c:v>41409.315972222219</c:v>
                </c:pt>
                <c:pt idx="6216">
                  <c:v>41409.316666666666</c:v>
                </c:pt>
                <c:pt idx="6217">
                  <c:v>41409.317361111112</c:v>
                </c:pt>
                <c:pt idx="6218">
                  <c:v>41409.318055555559</c:v>
                </c:pt>
                <c:pt idx="6219">
                  <c:v>41409.318749999999</c:v>
                </c:pt>
                <c:pt idx="6220">
                  <c:v>41409.319444444445</c:v>
                </c:pt>
                <c:pt idx="6221">
                  <c:v>41409.320138888892</c:v>
                </c:pt>
                <c:pt idx="6222">
                  <c:v>41409.320833333331</c:v>
                </c:pt>
                <c:pt idx="6223">
                  <c:v>41409.321527777778</c:v>
                </c:pt>
                <c:pt idx="6224">
                  <c:v>41409.322222222225</c:v>
                </c:pt>
                <c:pt idx="6225">
                  <c:v>41409.322916666664</c:v>
                </c:pt>
                <c:pt idx="6226">
                  <c:v>41409.323611111111</c:v>
                </c:pt>
                <c:pt idx="6227">
                  <c:v>41409.324305555558</c:v>
                </c:pt>
                <c:pt idx="6228">
                  <c:v>41409.324999999997</c:v>
                </c:pt>
                <c:pt idx="6229">
                  <c:v>41409.325694444444</c:v>
                </c:pt>
                <c:pt idx="6230">
                  <c:v>41409.326388888891</c:v>
                </c:pt>
                <c:pt idx="6231">
                  <c:v>41409.32708333333</c:v>
                </c:pt>
                <c:pt idx="6232">
                  <c:v>41409.327777777777</c:v>
                </c:pt>
                <c:pt idx="6233">
                  <c:v>41409.328472222223</c:v>
                </c:pt>
                <c:pt idx="6234">
                  <c:v>41409.32916666667</c:v>
                </c:pt>
                <c:pt idx="6235">
                  <c:v>41409.329861111109</c:v>
                </c:pt>
                <c:pt idx="6236">
                  <c:v>41409.330555555556</c:v>
                </c:pt>
                <c:pt idx="6237">
                  <c:v>41409.331250000003</c:v>
                </c:pt>
                <c:pt idx="6238">
                  <c:v>41409.331944444442</c:v>
                </c:pt>
                <c:pt idx="6239">
                  <c:v>41409.332638888889</c:v>
                </c:pt>
                <c:pt idx="6240">
                  <c:v>41409.333333333336</c:v>
                </c:pt>
                <c:pt idx="6241">
                  <c:v>41409.334027777775</c:v>
                </c:pt>
                <c:pt idx="6242">
                  <c:v>41409.334722222222</c:v>
                </c:pt>
                <c:pt idx="6243">
                  <c:v>41409.335416666669</c:v>
                </c:pt>
                <c:pt idx="6244">
                  <c:v>41409.336111111108</c:v>
                </c:pt>
                <c:pt idx="6245">
                  <c:v>41409.336805555555</c:v>
                </c:pt>
                <c:pt idx="6246">
                  <c:v>41409.337500000001</c:v>
                </c:pt>
                <c:pt idx="6247">
                  <c:v>41409.338194444441</c:v>
                </c:pt>
                <c:pt idx="6248">
                  <c:v>41409.338888888888</c:v>
                </c:pt>
                <c:pt idx="6249">
                  <c:v>41409.339583333334</c:v>
                </c:pt>
                <c:pt idx="6250">
                  <c:v>41409.340277777781</c:v>
                </c:pt>
                <c:pt idx="6251">
                  <c:v>41409.34097222222</c:v>
                </c:pt>
                <c:pt idx="6252">
                  <c:v>41409.341666666667</c:v>
                </c:pt>
                <c:pt idx="6253">
                  <c:v>41409.342361111114</c:v>
                </c:pt>
                <c:pt idx="6254">
                  <c:v>41409.343055555553</c:v>
                </c:pt>
                <c:pt idx="6255">
                  <c:v>41409.34375</c:v>
                </c:pt>
                <c:pt idx="6256">
                  <c:v>41409.344444444447</c:v>
                </c:pt>
                <c:pt idx="6257">
                  <c:v>41409.345138888886</c:v>
                </c:pt>
                <c:pt idx="6258">
                  <c:v>41409.345833333333</c:v>
                </c:pt>
                <c:pt idx="6259">
                  <c:v>41409.34652777778</c:v>
                </c:pt>
                <c:pt idx="6260">
                  <c:v>41409.347222222219</c:v>
                </c:pt>
                <c:pt idx="6261">
                  <c:v>41409.347916666666</c:v>
                </c:pt>
                <c:pt idx="6262">
                  <c:v>41409.348611111112</c:v>
                </c:pt>
                <c:pt idx="6263">
                  <c:v>41409.349305555559</c:v>
                </c:pt>
                <c:pt idx="6264">
                  <c:v>41409.35</c:v>
                </c:pt>
                <c:pt idx="6265">
                  <c:v>41409.350694444445</c:v>
                </c:pt>
                <c:pt idx="6266">
                  <c:v>41409.351388888892</c:v>
                </c:pt>
                <c:pt idx="6267">
                  <c:v>41409.352083333331</c:v>
                </c:pt>
                <c:pt idx="6268">
                  <c:v>41409.352777777778</c:v>
                </c:pt>
                <c:pt idx="6269">
                  <c:v>41409.353472222225</c:v>
                </c:pt>
                <c:pt idx="6270">
                  <c:v>41409.354166666664</c:v>
                </c:pt>
                <c:pt idx="6271">
                  <c:v>41409.354861111111</c:v>
                </c:pt>
                <c:pt idx="6272">
                  <c:v>41409.355555555558</c:v>
                </c:pt>
                <c:pt idx="6273">
                  <c:v>41409.356249999997</c:v>
                </c:pt>
                <c:pt idx="6274">
                  <c:v>41409.356944444444</c:v>
                </c:pt>
                <c:pt idx="6275">
                  <c:v>41409.357638888891</c:v>
                </c:pt>
                <c:pt idx="6276">
                  <c:v>41409.35833333333</c:v>
                </c:pt>
                <c:pt idx="6277">
                  <c:v>41409.359027777777</c:v>
                </c:pt>
                <c:pt idx="6278">
                  <c:v>41409.359722222223</c:v>
                </c:pt>
                <c:pt idx="6279">
                  <c:v>41409.36041666667</c:v>
                </c:pt>
                <c:pt idx="6280">
                  <c:v>41409.361111111109</c:v>
                </c:pt>
                <c:pt idx="6281">
                  <c:v>41409.361805555556</c:v>
                </c:pt>
                <c:pt idx="6282">
                  <c:v>41409.362500000003</c:v>
                </c:pt>
                <c:pt idx="6283">
                  <c:v>41409.363194444442</c:v>
                </c:pt>
                <c:pt idx="6284">
                  <c:v>41409.363888888889</c:v>
                </c:pt>
                <c:pt idx="6285">
                  <c:v>41409.364583333336</c:v>
                </c:pt>
                <c:pt idx="6286">
                  <c:v>41409.365277777775</c:v>
                </c:pt>
                <c:pt idx="6287">
                  <c:v>41409.365972222222</c:v>
                </c:pt>
                <c:pt idx="6288">
                  <c:v>41409.366666666669</c:v>
                </c:pt>
                <c:pt idx="6289">
                  <c:v>41409.367361111108</c:v>
                </c:pt>
                <c:pt idx="6290">
                  <c:v>41409.368055555555</c:v>
                </c:pt>
                <c:pt idx="6291">
                  <c:v>41409.368750000001</c:v>
                </c:pt>
                <c:pt idx="6292">
                  <c:v>41409.369444444441</c:v>
                </c:pt>
                <c:pt idx="6293">
                  <c:v>41409.370138888888</c:v>
                </c:pt>
                <c:pt idx="6294">
                  <c:v>41409.370833333334</c:v>
                </c:pt>
                <c:pt idx="6295">
                  <c:v>41409.371527777781</c:v>
                </c:pt>
                <c:pt idx="6296">
                  <c:v>41409.37222222222</c:v>
                </c:pt>
                <c:pt idx="6297">
                  <c:v>41409.372916666667</c:v>
                </c:pt>
                <c:pt idx="6298">
                  <c:v>41409.373611111114</c:v>
                </c:pt>
                <c:pt idx="6299">
                  <c:v>41409.374305555553</c:v>
                </c:pt>
                <c:pt idx="6300">
                  <c:v>41409.375</c:v>
                </c:pt>
                <c:pt idx="6301">
                  <c:v>41409.375694444447</c:v>
                </c:pt>
                <c:pt idx="6302">
                  <c:v>41409.376388888886</c:v>
                </c:pt>
                <c:pt idx="6303">
                  <c:v>41409.377083333333</c:v>
                </c:pt>
                <c:pt idx="6304">
                  <c:v>41409.37777777778</c:v>
                </c:pt>
                <c:pt idx="6305">
                  <c:v>41409.378472222219</c:v>
                </c:pt>
                <c:pt idx="6306">
                  <c:v>41409.379166666666</c:v>
                </c:pt>
                <c:pt idx="6307">
                  <c:v>41409.379861111112</c:v>
                </c:pt>
                <c:pt idx="6308">
                  <c:v>41409.380555555559</c:v>
                </c:pt>
                <c:pt idx="6309">
                  <c:v>41409.381249999999</c:v>
                </c:pt>
                <c:pt idx="6310">
                  <c:v>41409.381944444445</c:v>
                </c:pt>
                <c:pt idx="6311">
                  <c:v>41409.382638888892</c:v>
                </c:pt>
                <c:pt idx="6312">
                  <c:v>41409.383333333331</c:v>
                </c:pt>
                <c:pt idx="6313">
                  <c:v>41409.384027777778</c:v>
                </c:pt>
                <c:pt idx="6314">
                  <c:v>41409.384722222225</c:v>
                </c:pt>
                <c:pt idx="6315">
                  <c:v>41409.385416666664</c:v>
                </c:pt>
                <c:pt idx="6316">
                  <c:v>41409.386111111111</c:v>
                </c:pt>
                <c:pt idx="6317">
                  <c:v>41409.386805555558</c:v>
                </c:pt>
                <c:pt idx="6318">
                  <c:v>41409.387499999997</c:v>
                </c:pt>
                <c:pt idx="6319">
                  <c:v>41409.388194444444</c:v>
                </c:pt>
                <c:pt idx="6320">
                  <c:v>41409.388888888891</c:v>
                </c:pt>
                <c:pt idx="6321">
                  <c:v>41409.38958333333</c:v>
                </c:pt>
                <c:pt idx="6322">
                  <c:v>41409.390277777777</c:v>
                </c:pt>
                <c:pt idx="6323">
                  <c:v>41409.390972222223</c:v>
                </c:pt>
                <c:pt idx="6324">
                  <c:v>41409.39166666667</c:v>
                </c:pt>
                <c:pt idx="6325">
                  <c:v>41409.392361111109</c:v>
                </c:pt>
                <c:pt idx="6326">
                  <c:v>41409.393055555556</c:v>
                </c:pt>
                <c:pt idx="6327">
                  <c:v>41409.393750000003</c:v>
                </c:pt>
                <c:pt idx="6328">
                  <c:v>41409.394444444442</c:v>
                </c:pt>
                <c:pt idx="6329">
                  <c:v>41409.395138888889</c:v>
                </c:pt>
                <c:pt idx="6330">
                  <c:v>41409.395833333336</c:v>
                </c:pt>
                <c:pt idx="6331">
                  <c:v>41409.396527777775</c:v>
                </c:pt>
                <c:pt idx="6332">
                  <c:v>41409.397222222222</c:v>
                </c:pt>
                <c:pt idx="6333">
                  <c:v>41409.397916666669</c:v>
                </c:pt>
                <c:pt idx="6334">
                  <c:v>41409.398611111108</c:v>
                </c:pt>
                <c:pt idx="6335">
                  <c:v>41409.399305555555</c:v>
                </c:pt>
                <c:pt idx="6336">
                  <c:v>41409.4</c:v>
                </c:pt>
                <c:pt idx="6337">
                  <c:v>41409.400694444441</c:v>
                </c:pt>
                <c:pt idx="6338">
                  <c:v>41409.401388888888</c:v>
                </c:pt>
                <c:pt idx="6339">
                  <c:v>41409.402083333334</c:v>
                </c:pt>
                <c:pt idx="6340">
                  <c:v>41409.402777777781</c:v>
                </c:pt>
                <c:pt idx="6341">
                  <c:v>41409.40347222222</c:v>
                </c:pt>
                <c:pt idx="6342">
                  <c:v>41409.404166666667</c:v>
                </c:pt>
                <c:pt idx="6343">
                  <c:v>41409.404861111114</c:v>
                </c:pt>
                <c:pt idx="6344">
                  <c:v>41409.405555555553</c:v>
                </c:pt>
                <c:pt idx="6345">
                  <c:v>41409.40625</c:v>
                </c:pt>
                <c:pt idx="6346">
                  <c:v>41409.406944444447</c:v>
                </c:pt>
                <c:pt idx="6347">
                  <c:v>41409.407638888886</c:v>
                </c:pt>
                <c:pt idx="6348">
                  <c:v>41409.408333333333</c:v>
                </c:pt>
                <c:pt idx="6349">
                  <c:v>41409.40902777778</c:v>
                </c:pt>
                <c:pt idx="6350">
                  <c:v>41409.409722222219</c:v>
                </c:pt>
                <c:pt idx="6351">
                  <c:v>41409.410416666666</c:v>
                </c:pt>
                <c:pt idx="6352">
                  <c:v>41409.411111111112</c:v>
                </c:pt>
                <c:pt idx="6353">
                  <c:v>41409.411805555559</c:v>
                </c:pt>
                <c:pt idx="6354">
                  <c:v>41409.412499999999</c:v>
                </c:pt>
                <c:pt idx="6355">
                  <c:v>41409.413194444445</c:v>
                </c:pt>
                <c:pt idx="6356">
                  <c:v>41409.413888888892</c:v>
                </c:pt>
                <c:pt idx="6357">
                  <c:v>41409.414583333331</c:v>
                </c:pt>
                <c:pt idx="6358">
                  <c:v>41409.415277777778</c:v>
                </c:pt>
                <c:pt idx="6359">
                  <c:v>41409.415972222225</c:v>
                </c:pt>
                <c:pt idx="6360">
                  <c:v>41409.416666666664</c:v>
                </c:pt>
                <c:pt idx="6361">
                  <c:v>41409.417361111111</c:v>
                </c:pt>
                <c:pt idx="6362">
                  <c:v>41409.418055555558</c:v>
                </c:pt>
                <c:pt idx="6363">
                  <c:v>41409.418749999997</c:v>
                </c:pt>
                <c:pt idx="6364">
                  <c:v>41409.419444444444</c:v>
                </c:pt>
                <c:pt idx="6365">
                  <c:v>41409.420138888891</c:v>
                </c:pt>
                <c:pt idx="6366">
                  <c:v>41409.42083333333</c:v>
                </c:pt>
                <c:pt idx="6367">
                  <c:v>41409.421527777777</c:v>
                </c:pt>
                <c:pt idx="6368">
                  <c:v>41409.422222222223</c:v>
                </c:pt>
                <c:pt idx="6369">
                  <c:v>41409.42291666667</c:v>
                </c:pt>
                <c:pt idx="6370">
                  <c:v>41409.423611111109</c:v>
                </c:pt>
                <c:pt idx="6371">
                  <c:v>41409.424305555556</c:v>
                </c:pt>
                <c:pt idx="6372">
                  <c:v>41409.425000000003</c:v>
                </c:pt>
                <c:pt idx="6373">
                  <c:v>41409.425694444442</c:v>
                </c:pt>
                <c:pt idx="6374">
                  <c:v>41409.426388888889</c:v>
                </c:pt>
                <c:pt idx="6375">
                  <c:v>41409.427083333336</c:v>
                </c:pt>
                <c:pt idx="6376">
                  <c:v>41409.427777777775</c:v>
                </c:pt>
                <c:pt idx="6377">
                  <c:v>41409.428472222222</c:v>
                </c:pt>
                <c:pt idx="6378">
                  <c:v>41409.429166666669</c:v>
                </c:pt>
                <c:pt idx="6379">
                  <c:v>41409.429861111108</c:v>
                </c:pt>
                <c:pt idx="6380">
                  <c:v>41409.430555555555</c:v>
                </c:pt>
                <c:pt idx="6381">
                  <c:v>41409.431250000001</c:v>
                </c:pt>
                <c:pt idx="6382">
                  <c:v>41409.431944444441</c:v>
                </c:pt>
                <c:pt idx="6383">
                  <c:v>41409.432638888888</c:v>
                </c:pt>
                <c:pt idx="6384">
                  <c:v>41409.433333333334</c:v>
                </c:pt>
                <c:pt idx="6385">
                  <c:v>41409.434027777781</c:v>
                </c:pt>
                <c:pt idx="6386">
                  <c:v>41409.43472222222</c:v>
                </c:pt>
                <c:pt idx="6387">
                  <c:v>41409.435416666667</c:v>
                </c:pt>
                <c:pt idx="6388">
                  <c:v>41409.436111111114</c:v>
                </c:pt>
                <c:pt idx="6389">
                  <c:v>41409.436805555553</c:v>
                </c:pt>
                <c:pt idx="6390">
                  <c:v>41409.4375</c:v>
                </c:pt>
                <c:pt idx="6391">
                  <c:v>41409.438194444447</c:v>
                </c:pt>
                <c:pt idx="6392">
                  <c:v>41409.438888888886</c:v>
                </c:pt>
                <c:pt idx="6393">
                  <c:v>41409.439583333333</c:v>
                </c:pt>
                <c:pt idx="6394">
                  <c:v>41409.44027777778</c:v>
                </c:pt>
                <c:pt idx="6395">
                  <c:v>41409.440972222219</c:v>
                </c:pt>
                <c:pt idx="6396">
                  <c:v>41409.441666666666</c:v>
                </c:pt>
                <c:pt idx="6397">
                  <c:v>41409.442361111112</c:v>
                </c:pt>
                <c:pt idx="6398">
                  <c:v>41409.443055555559</c:v>
                </c:pt>
                <c:pt idx="6399">
                  <c:v>41409.443749999999</c:v>
                </c:pt>
                <c:pt idx="6400">
                  <c:v>41409.444444444445</c:v>
                </c:pt>
                <c:pt idx="6401">
                  <c:v>41409.445138888892</c:v>
                </c:pt>
                <c:pt idx="6402">
                  <c:v>41409.445833333331</c:v>
                </c:pt>
                <c:pt idx="6403">
                  <c:v>41409.446527777778</c:v>
                </c:pt>
                <c:pt idx="6404">
                  <c:v>41409.447222222225</c:v>
                </c:pt>
                <c:pt idx="6405">
                  <c:v>41409.447916666664</c:v>
                </c:pt>
                <c:pt idx="6406">
                  <c:v>41409.448611111111</c:v>
                </c:pt>
                <c:pt idx="6407">
                  <c:v>41409.449305555558</c:v>
                </c:pt>
                <c:pt idx="6408">
                  <c:v>41409.449999999997</c:v>
                </c:pt>
                <c:pt idx="6409">
                  <c:v>41409.450694444444</c:v>
                </c:pt>
                <c:pt idx="6410">
                  <c:v>41409.451388888891</c:v>
                </c:pt>
                <c:pt idx="6411">
                  <c:v>41409.45208333333</c:v>
                </c:pt>
                <c:pt idx="6412">
                  <c:v>41409.452777777777</c:v>
                </c:pt>
                <c:pt idx="6413">
                  <c:v>41409.453472222223</c:v>
                </c:pt>
                <c:pt idx="6414">
                  <c:v>41409.45416666667</c:v>
                </c:pt>
                <c:pt idx="6415">
                  <c:v>41409.454861111109</c:v>
                </c:pt>
                <c:pt idx="6416">
                  <c:v>41409.455555555556</c:v>
                </c:pt>
                <c:pt idx="6417">
                  <c:v>41409.456250000003</c:v>
                </c:pt>
                <c:pt idx="6418">
                  <c:v>41409.456944444442</c:v>
                </c:pt>
                <c:pt idx="6419">
                  <c:v>41409.457638888889</c:v>
                </c:pt>
                <c:pt idx="6420">
                  <c:v>41409.458333333336</c:v>
                </c:pt>
                <c:pt idx="6421">
                  <c:v>41409.459027777775</c:v>
                </c:pt>
                <c:pt idx="6422">
                  <c:v>41409.459722222222</c:v>
                </c:pt>
                <c:pt idx="6423">
                  <c:v>41409.460416666669</c:v>
                </c:pt>
                <c:pt idx="6424">
                  <c:v>41409.461111111108</c:v>
                </c:pt>
                <c:pt idx="6425">
                  <c:v>41409.461805555555</c:v>
                </c:pt>
                <c:pt idx="6426">
                  <c:v>41409.462500000001</c:v>
                </c:pt>
                <c:pt idx="6427">
                  <c:v>41409.463194444441</c:v>
                </c:pt>
                <c:pt idx="6428">
                  <c:v>41409.463888888888</c:v>
                </c:pt>
                <c:pt idx="6429">
                  <c:v>41409.464583333334</c:v>
                </c:pt>
                <c:pt idx="6430">
                  <c:v>41409.465277777781</c:v>
                </c:pt>
                <c:pt idx="6431">
                  <c:v>41409.46597222222</c:v>
                </c:pt>
                <c:pt idx="6432">
                  <c:v>41409.466666666667</c:v>
                </c:pt>
                <c:pt idx="6433">
                  <c:v>41409.467361111114</c:v>
                </c:pt>
                <c:pt idx="6434">
                  <c:v>41409.468055555553</c:v>
                </c:pt>
                <c:pt idx="6435">
                  <c:v>41409.46875</c:v>
                </c:pt>
                <c:pt idx="6436">
                  <c:v>41409.469444444447</c:v>
                </c:pt>
                <c:pt idx="6437">
                  <c:v>41409.470138888886</c:v>
                </c:pt>
                <c:pt idx="6438">
                  <c:v>41409.470833333333</c:v>
                </c:pt>
                <c:pt idx="6439">
                  <c:v>41409.47152777778</c:v>
                </c:pt>
                <c:pt idx="6440">
                  <c:v>41409.472222222219</c:v>
                </c:pt>
                <c:pt idx="6441">
                  <c:v>41409.472916666666</c:v>
                </c:pt>
                <c:pt idx="6442">
                  <c:v>41409.473611111112</c:v>
                </c:pt>
                <c:pt idx="6443">
                  <c:v>41409.474305555559</c:v>
                </c:pt>
                <c:pt idx="6444">
                  <c:v>41409.474999999999</c:v>
                </c:pt>
                <c:pt idx="6445">
                  <c:v>41409.475694444445</c:v>
                </c:pt>
                <c:pt idx="6446">
                  <c:v>41409.476388888892</c:v>
                </c:pt>
                <c:pt idx="6447">
                  <c:v>41409.477083333331</c:v>
                </c:pt>
                <c:pt idx="6448">
                  <c:v>41409.477777777778</c:v>
                </c:pt>
                <c:pt idx="6449">
                  <c:v>41409.478472222225</c:v>
                </c:pt>
                <c:pt idx="6450">
                  <c:v>41409.479166666664</c:v>
                </c:pt>
                <c:pt idx="6451">
                  <c:v>41409.479861111111</c:v>
                </c:pt>
                <c:pt idx="6452">
                  <c:v>41409.480555555558</c:v>
                </c:pt>
                <c:pt idx="6453">
                  <c:v>41409.481249999997</c:v>
                </c:pt>
                <c:pt idx="6454">
                  <c:v>41409.481944444444</c:v>
                </c:pt>
                <c:pt idx="6455">
                  <c:v>41409.482638888891</c:v>
                </c:pt>
                <c:pt idx="6456">
                  <c:v>41409.48333333333</c:v>
                </c:pt>
                <c:pt idx="6457">
                  <c:v>41409.484027777777</c:v>
                </c:pt>
                <c:pt idx="6458">
                  <c:v>41409.484722222223</c:v>
                </c:pt>
                <c:pt idx="6459">
                  <c:v>41409.48541666667</c:v>
                </c:pt>
                <c:pt idx="6460">
                  <c:v>41409.486111111109</c:v>
                </c:pt>
                <c:pt idx="6461">
                  <c:v>41409.486805555556</c:v>
                </c:pt>
                <c:pt idx="6462">
                  <c:v>41409.487500000003</c:v>
                </c:pt>
                <c:pt idx="6463">
                  <c:v>41409.488194444442</c:v>
                </c:pt>
                <c:pt idx="6464">
                  <c:v>41409.488888888889</c:v>
                </c:pt>
                <c:pt idx="6465">
                  <c:v>41409.489583333336</c:v>
                </c:pt>
                <c:pt idx="6466">
                  <c:v>41409.490277777775</c:v>
                </c:pt>
                <c:pt idx="6467">
                  <c:v>41409.490972222222</c:v>
                </c:pt>
                <c:pt idx="6468">
                  <c:v>41409.491666666669</c:v>
                </c:pt>
                <c:pt idx="6469">
                  <c:v>41409.492361111108</c:v>
                </c:pt>
                <c:pt idx="6470">
                  <c:v>41409.493055555555</c:v>
                </c:pt>
                <c:pt idx="6471">
                  <c:v>41409.493750000001</c:v>
                </c:pt>
                <c:pt idx="6472">
                  <c:v>41409.494444444441</c:v>
                </c:pt>
                <c:pt idx="6473">
                  <c:v>41409.495138888888</c:v>
                </c:pt>
                <c:pt idx="6474">
                  <c:v>41409.495833333334</c:v>
                </c:pt>
                <c:pt idx="6475">
                  <c:v>41409.496527777781</c:v>
                </c:pt>
                <c:pt idx="6476">
                  <c:v>41409.49722222222</c:v>
                </c:pt>
                <c:pt idx="6477">
                  <c:v>41409.497916666667</c:v>
                </c:pt>
                <c:pt idx="6478">
                  <c:v>41409.498611111114</c:v>
                </c:pt>
                <c:pt idx="6479">
                  <c:v>41409.499305555553</c:v>
                </c:pt>
                <c:pt idx="6480">
                  <c:v>41409.5</c:v>
                </c:pt>
                <c:pt idx="6481">
                  <c:v>41409.500694444447</c:v>
                </c:pt>
                <c:pt idx="6482">
                  <c:v>41409.501388888886</c:v>
                </c:pt>
                <c:pt idx="6483">
                  <c:v>41409.502083333333</c:v>
                </c:pt>
                <c:pt idx="6484">
                  <c:v>41409.50277777778</c:v>
                </c:pt>
                <c:pt idx="6485">
                  <c:v>41409.503472222219</c:v>
                </c:pt>
                <c:pt idx="6486">
                  <c:v>41409.504166666666</c:v>
                </c:pt>
                <c:pt idx="6487">
                  <c:v>41409.504861111112</c:v>
                </c:pt>
                <c:pt idx="6488">
                  <c:v>41409.505555555559</c:v>
                </c:pt>
                <c:pt idx="6489">
                  <c:v>41409.506249999999</c:v>
                </c:pt>
                <c:pt idx="6490">
                  <c:v>41409.506944444445</c:v>
                </c:pt>
                <c:pt idx="6491">
                  <c:v>41409.507638888892</c:v>
                </c:pt>
                <c:pt idx="6492">
                  <c:v>41409.508333333331</c:v>
                </c:pt>
                <c:pt idx="6493">
                  <c:v>41409.509027777778</c:v>
                </c:pt>
                <c:pt idx="6494">
                  <c:v>41409.509722222225</c:v>
                </c:pt>
                <c:pt idx="6495">
                  <c:v>41409.510416666664</c:v>
                </c:pt>
                <c:pt idx="6496">
                  <c:v>41409.511111111111</c:v>
                </c:pt>
                <c:pt idx="6497">
                  <c:v>41409.511805555558</c:v>
                </c:pt>
                <c:pt idx="6498">
                  <c:v>41409.512499999997</c:v>
                </c:pt>
                <c:pt idx="6499">
                  <c:v>41409.513194444444</c:v>
                </c:pt>
                <c:pt idx="6500">
                  <c:v>41409.513888888891</c:v>
                </c:pt>
                <c:pt idx="6501">
                  <c:v>41409.51458333333</c:v>
                </c:pt>
                <c:pt idx="6502">
                  <c:v>41409.515277777777</c:v>
                </c:pt>
                <c:pt idx="6503">
                  <c:v>41409.515972222223</c:v>
                </c:pt>
                <c:pt idx="6504">
                  <c:v>41409.51666666667</c:v>
                </c:pt>
                <c:pt idx="6505">
                  <c:v>41409.517361111109</c:v>
                </c:pt>
                <c:pt idx="6506">
                  <c:v>41409.518055555556</c:v>
                </c:pt>
                <c:pt idx="6507">
                  <c:v>41409.518750000003</c:v>
                </c:pt>
                <c:pt idx="6508">
                  <c:v>41409.519444444442</c:v>
                </c:pt>
                <c:pt idx="6509">
                  <c:v>41409.520138888889</c:v>
                </c:pt>
                <c:pt idx="6510">
                  <c:v>41409.520833333336</c:v>
                </c:pt>
                <c:pt idx="6511">
                  <c:v>41409.521527777775</c:v>
                </c:pt>
                <c:pt idx="6512">
                  <c:v>41409.522222222222</c:v>
                </c:pt>
                <c:pt idx="6513">
                  <c:v>41409.522916666669</c:v>
                </c:pt>
                <c:pt idx="6514">
                  <c:v>41409.523611111108</c:v>
                </c:pt>
                <c:pt idx="6515">
                  <c:v>41409.524305555555</c:v>
                </c:pt>
                <c:pt idx="6516">
                  <c:v>41409.525000000001</c:v>
                </c:pt>
                <c:pt idx="6517">
                  <c:v>41409.525694444441</c:v>
                </c:pt>
                <c:pt idx="6518">
                  <c:v>41409.526388888888</c:v>
                </c:pt>
                <c:pt idx="6519">
                  <c:v>41409.527083333334</c:v>
                </c:pt>
                <c:pt idx="6520">
                  <c:v>41409.527777777781</c:v>
                </c:pt>
                <c:pt idx="6521">
                  <c:v>41409.52847222222</c:v>
                </c:pt>
                <c:pt idx="6522">
                  <c:v>41409.529166666667</c:v>
                </c:pt>
                <c:pt idx="6523">
                  <c:v>41409.529861111114</c:v>
                </c:pt>
                <c:pt idx="6524">
                  <c:v>41409.530555555553</c:v>
                </c:pt>
                <c:pt idx="6525">
                  <c:v>41409.53125</c:v>
                </c:pt>
                <c:pt idx="6526">
                  <c:v>41409.531944444447</c:v>
                </c:pt>
                <c:pt idx="6527">
                  <c:v>41409.532638888886</c:v>
                </c:pt>
                <c:pt idx="6528">
                  <c:v>41409.533333333333</c:v>
                </c:pt>
                <c:pt idx="6529">
                  <c:v>41409.53402777778</c:v>
                </c:pt>
                <c:pt idx="6530">
                  <c:v>41409.534722222219</c:v>
                </c:pt>
                <c:pt idx="6531">
                  <c:v>41409.535416666666</c:v>
                </c:pt>
                <c:pt idx="6532">
                  <c:v>41409.536111111112</c:v>
                </c:pt>
                <c:pt idx="6533">
                  <c:v>41409.536805555559</c:v>
                </c:pt>
                <c:pt idx="6534">
                  <c:v>41409.537499999999</c:v>
                </c:pt>
                <c:pt idx="6535">
                  <c:v>41409.538194444445</c:v>
                </c:pt>
                <c:pt idx="6536">
                  <c:v>41409.538888888892</c:v>
                </c:pt>
                <c:pt idx="6537">
                  <c:v>41409.539583333331</c:v>
                </c:pt>
                <c:pt idx="6538">
                  <c:v>41409.540277777778</c:v>
                </c:pt>
                <c:pt idx="6539">
                  <c:v>41409.540972222225</c:v>
                </c:pt>
                <c:pt idx="6540">
                  <c:v>41409.541666666664</c:v>
                </c:pt>
                <c:pt idx="6541">
                  <c:v>41409.542361111111</c:v>
                </c:pt>
                <c:pt idx="6542">
                  <c:v>41409.543055555558</c:v>
                </c:pt>
                <c:pt idx="6543">
                  <c:v>41409.543749999997</c:v>
                </c:pt>
                <c:pt idx="6544">
                  <c:v>41409.544444444444</c:v>
                </c:pt>
                <c:pt idx="6545">
                  <c:v>41409.545138888891</c:v>
                </c:pt>
                <c:pt idx="6546">
                  <c:v>41409.54583333333</c:v>
                </c:pt>
                <c:pt idx="6547">
                  <c:v>41409.546527777777</c:v>
                </c:pt>
                <c:pt idx="6548">
                  <c:v>41409.547222222223</c:v>
                </c:pt>
                <c:pt idx="6549">
                  <c:v>41409.54791666667</c:v>
                </c:pt>
                <c:pt idx="6550">
                  <c:v>41409.548611111109</c:v>
                </c:pt>
                <c:pt idx="6551">
                  <c:v>41409.549305555556</c:v>
                </c:pt>
                <c:pt idx="6552">
                  <c:v>41409.550000000003</c:v>
                </c:pt>
                <c:pt idx="6553">
                  <c:v>41409.550694444442</c:v>
                </c:pt>
                <c:pt idx="6554">
                  <c:v>41409.551388888889</c:v>
                </c:pt>
                <c:pt idx="6555">
                  <c:v>41409.552083333336</c:v>
                </c:pt>
                <c:pt idx="6556">
                  <c:v>41409.552777777775</c:v>
                </c:pt>
                <c:pt idx="6557">
                  <c:v>41409.553472222222</c:v>
                </c:pt>
                <c:pt idx="6558">
                  <c:v>41409.554166666669</c:v>
                </c:pt>
                <c:pt idx="6559">
                  <c:v>41409.554861111108</c:v>
                </c:pt>
                <c:pt idx="6560">
                  <c:v>41409.555555555555</c:v>
                </c:pt>
                <c:pt idx="6561">
                  <c:v>41409.556250000001</c:v>
                </c:pt>
                <c:pt idx="6562">
                  <c:v>41409.556944444441</c:v>
                </c:pt>
                <c:pt idx="6563">
                  <c:v>41409.557638888888</c:v>
                </c:pt>
                <c:pt idx="6564">
                  <c:v>41409.558333333334</c:v>
                </c:pt>
                <c:pt idx="6565">
                  <c:v>41409.559027777781</c:v>
                </c:pt>
                <c:pt idx="6566">
                  <c:v>41409.55972222222</c:v>
                </c:pt>
                <c:pt idx="6567">
                  <c:v>41409.560416666667</c:v>
                </c:pt>
                <c:pt idx="6568">
                  <c:v>41409.561111111114</c:v>
                </c:pt>
                <c:pt idx="6569">
                  <c:v>41409.561805555553</c:v>
                </c:pt>
                <c:pt idx="6570">
                  <c:v>41409.5625</c:v>
                </c:pt>
                <c:pt idx="6571">
                  <c:v>41409.563194444447</c:v>
                </c:pt>
                <c:pt idx="6572">
                  <c:v>41409.563888888886</c:v>
                </c:pt>
                <c:pt idx="6573">
                  <c:v>41409.564583333333</c:v>
                </c:pt>
                <c:pt idx="6574">
                  <c:v>41409.56527777778</c:v>
                </c:pt>
                <c:pt idx="6575">
                  <c:v>41409.565972222219</c:v>
                </c:pt>
                <c:pt idx="6576">
                  <c:v>41409.566666666666</c:v>
                </c:pt>
                <c:pt idx="6577">
                  <c:v>41409.567361111112</c:v>
                </c:pt>
                <c:pt idx="6578">
                  <c:v>41409.568055555559</c:v>
                </c:pt>
                <c:pt idx="6579">
                  <c:v>41409.568749999999</c:v>
                </c:pt>
                <c:pt idx="6580">
                  <c:v>41409.569444444445</c:v>
                </c:pt>
                <c:pt idx="6581">
                  <c:v>41409.570138888892</c:v>
                </c:pt>
                <c:pt idx="6582">
                  <c:v>41409.570833333331</c:v>
                </c:pt>
                <c:pt idx="6583">
                  <c:v>41409.571527777778</c:v>
                </c:pt>
                <c:pt idx="6584">
                  <c:v>41409.572222222225</c:v>
                </c:pt>
                <c:pt idx="6585">
                  <c:v>41409.572916666664</c:v>
                </c:pt>
                <c:pt idx="6586">
                  <c:v>41409.573611111111</c:v>
                </c:pt>
                <c:pt idx="6587">
                  <c:v>41409.574305555558</c:v>
                </c:pt>
                <c:pt idx="6588">
                  <c:v>41409.574999999997</c:v>
                </c:pt>
                <c:pt idx="6589">
                  <c:v>41409.575694444444</c:v>
                </c:pt>
                <c:pt idx="6590">
                  <c:v>41409.576388888891</c:v>
                </c:pt>
                <c:pt idx="6591">
                  <c:v>41409.57708333333</c:v>
                </c:pt>
                <c:pt idx="6592">
                  <c:v>41409.577777777777</c:v>
                </c:pt>
                <c:pt idx="6593">
                  <c:v>41409.578472222223</c:v>
                </c:pt>
                <c:pt idx="6594">
                  <c:v>41409.57916666667</c:v>
                </c:pt>
                <c:pt idx="6595">
                  <c:v>41409.579861111109</c:v>
                </c:pt>
                <c:pt idx="6596">
                  <c:v>41409.580555555556</c:v>
                </c:pt>
                <c:pt idx="6597">
                  <c:v>41409.581250000003</c:v>
                </c:pt>
                <c:pt idx="6598">
                  <c:v>41409.581944444442</c:v>
                </c:pt>
                <c:pt idx="6599">
                  <c:v>41409.582638888889</c:v>
                </c:pt>
                <c:pt idx="6600">
                  <c:v>41409.583333333336</c:v>
                </c:pt>
                <c:pt idx="6601">
                  <c:v>41409.584027777775</c:v>
                </c:pt>
                <c:pt idx="6602">
                  <c:v>41409.584722222222</c:v>
                </c:pt>
                <c:pt idx="6603">
                  <c:v>41409.585416666669</c:v>
                </c:pt>
                <c:pt idx="6604">
                  <c:v>41409.586111111108</c:v>
                </c:pt>
                <c:pt idx="6605">
                  <c:v>41409.586805555555</c:v>
                </c:pt>
                <c:pt idx="6606">
                  <c:v>41409.587500000001</c:v>
                </c:pt>
                <c:pt idx="6607">
                  <c:v>41409.588194444441</c:v>
                </c:pt>
                <c:pt idx="6608">
                  <c:v>41409.588888888888</c:v>
                </c:pt>
                <c:pt idx="6609">
                  <c:v>41409.589583333334</c:v>
                </c:pt>
                <c:pt idx="6610">
                  <c:v>41409.590277777781</c:v>
                </c:pt>
                <c:pt idx="6611">
                  <c:v>41409.59097222222</c:v>
                </c:pt>
                <c:pt idx="6612">
                  <c:v>41409.591666666667</c:v>
                </c:pt>
                <c:pt idx="6613">
                  <c:v>41409.592361111114</c:v>
                </c:pt>
                <c:pt idx="6614">
                  <c:v>41409.593055555553</c:v>
                </c:pt>
                <c:pt idx="6615">
                  <c:v>41409.59375</c:v>
                </c:pt>
                <c:pt idx="6616">
                  <c:v>41409.594444444447</c:v>
                </c:pt>
                <c:pt idx="6617">
                  <c:v>41409.595138888886</c:v>
                </c:pt>
                <c:pt idx="6618">
                  <c:v>41409.595833333333</c:v>
                </c:pt>
                <c:pt idx="6619">
                  <c:v>41409.59652777778</c:v>
                </c:pt>
                <c:pt idx="6620">
                  <c:v>41409.597222222219</c:v>
                </c:pt>
                <c:pt idx="6621">
                  <c:v>41409.597916666666</c:v>
                </c:pt>
                <c:pt idx="6622">
                  <c:v>41409.598611111112</c:v>
                </c:pt>
                <c:pt idx="6623">
                  <c:v>41409.599305555559</c:v>
                </c:pt>
                <c:pt idx="6624">
                  <c:v>41409.599999999999</c:v>
                </c:pt>
                <c:pt idx="6625">
                  <c:v>41409.600694444445</c:v>
                </c:pt>
                <c:pt idx="6626">
                  <c:v>41409.601388888892</c:v>
                </c:pt>
                <c:pt idx="6627">
                  <c:v>41409.602083333331</c:v>
                </c:pt>
                <c:pt idx="6628">
                  <c:v>41409.602777777778</c:v>
                </c:pt>
                <c:pt idx="6629">
                  <c:v>41409.603472222225</c:v>
                </c:pt>
                <c:pt idx="6630">
                  <c:v>41409.604166666664</c:v>
                </c:pt>
                <c:pt idx="6631">
                  <c:v>41409.604861111111</c:v>
                </c:pt>
                <c:pt idx="6632">
                  <c:v>41409.605555555558</c:v>
                </c:pt>
                <c:pt idx="6633">
                  <c:v>41409.606249999997</c:v>
                </c:pt>
                <c:pt idx="6634">
                  <c:v>41409.606944444444</c:v>
                </c:pt>
                <c:pt idx="6635">
                  <c:v>41409.607638888891</c:v>
                </c:pt>
                <c:pt idx="6636">
                  <c:v>41409.60833333333</c:v>
                </c:pt>
                <c:pt idx="6637">
                  <c:v>41409.609027777777</c:v>
                </c:pt>
                <c:pt idx="6638">
                  <c:v>41409.609722222223</c:v>
                </c:pt>
                <c:pt idx="6639">
                  <c:v>41409.61041666667</c:v>
                </c:pt>
                <c:pt idx="6640">
                  <c:v>41409.611111111109</c:v>
                </c:pt>
                <c:pt idx="6641">
                  <c:v>41409.611805555556</c:v>
                </c:pt>
                <c:pt idx="6642">
                  <c:v>41409.612500000003</c:v>
                </c:pt>
                <c:pt idx="6643">
                  <c:v>41409.613194444442</c:v>
                </c:pt>
                <c:pt idx="6644">
                  <c:v>41409.613888888889</c:v>
                </c:pt>
                <c:pt idx="6645">
                  <c:v>41409.614583333336</c:v>
                </c:pt>
                <c:pt idx="6646">
                  <c:v>41409.615277777775</c:v>
                </c:pt>
                <c:pt idx="6647">
                  <c:v>41409.615972222222</c:v>
                </c:pt>
                <c:pt idx="6648">
                  <c:v>41409.616666666669</c:v>
                </c:pt>
                <c:pt idx="6649">
                  <c:v>41409.617361111108</c:v>
                </c:pt>
                <c:pt idx="6650">
                  <c:v>41409.618055555555</c:v>
                </c:pt>
                <c:pt idx="6651">
                  <c:v>41409.618750000001</c:v>
                </c:pt>
                <c:pt idx="6652">
                  <c:v>41409.619444444441</c:v>
                </c:pt>
                <c:pt idx="6653">
                  <c:v>41409.620138888888</c:v>
                </c:pt>
                <c:pt idx="6654">
                  <c:v>41409.620833333334</c:v>
                </c:pt>
                <c:pt idx="6655">
                  <c:v>41409.621527777781</c:v>
                </c:pt>
                <c:pt idx="6656">
                  <c:v>41409.62222222222</c:v>
                </c:pt>
                <c:pt idx="6657">
                  <c:v>41409.622916666667</c:v>
                </c:pt>
                <c:pt idx="6658">
                  <c:v>41409.623611111114</c:v>
                </c:pt>
                <c:pt idx="6659">
                  <c:v>41409.624305555553</c:v>
                </c:pt>
                <c:pt idx="6660">
                  <c:v>41409.625</c:v>
                </c:pt>
                <c:pt idx="6661">
                  <c:v>41409.625694444447</c:v>
                </c:pt>
                <c:pt idx="6662">
                  <c:v>41409.626388888886</c:v>
                </c:pt>
                <c:pt idx="6663">
                  <c:v>41409.627083333333</c:v>
                </c:pt>
                <c:pt idx="6664">
                  <c:v>41409.62777777778</c:v>
                </c:pt>
                <c:pt idx="6665">
                  <c:v>41409.628472222219</c:v>
                </c:pt>
                <c:pt idx="6666">
                  <c:v>41409.629166666666</c:v>
                </c:pt>
                <c:pt idx="6667">
                  <c:v>41409.629861111112</c:v>
                </c:pt>
                <c:pt idx="6668">
                  <c:v>41409.630555555559</c:v>
                </c:pt>
                <c:pt idx="6669">
                  <c:v>41409.631249999999</c:v>
                </c:pt>
                <c:pt idx="6670">
                  <c:v>41409.631944444445</c:v>
                </c:pt>
                <c:pt idx="6671">
                  <c:v>41409.632638888892</c:v>
                </c:pt>
                <c:pt idx="6672">
                  <c:v>41409.633333333331</c:v>
                </c:pt>
                <c:pt idx="6673">
                  <c:v>41409.634027777778</c:v>
                </c:pt>
                <c:pt idx="6674">
                  <c:v>41409.634722222225</c:v>
                </c:pt>
                <c:pt idx="6675">
                  <c:v>41409.635416666664</c:v>
                </c:pt>
                <c:pt idx="6676">
                  <c:v>41409.636111111111</c:v>
                </c:pt>
                <c:pt idx="6677">
                  <c:v>41409.636805555558</c:v>
                </c:pt>
                <c:pt idx="6678">
                  <c:v>41409.637499999997</c:v>
                </c:pt>
                <c:pt idx="6679">
                  <c:v>41409.638194444444</c:v>
                </c:pt>
                <c:pt idx="6680">
                  <c:v>41409.638888888891</c:v>
                </c:pt>
                <c:pt idx="6681">
                  <c:v>41409.63958333333</c:v>
                </c:pt>
                <c:pt idx="6682">
                  <c:v>41409.640277777777</c:v>
                </c:pt>
                <c:pt idx="6683">
                  <c:v>41409.640972222223</c:v>
                </c:pt>
                <c:pt idx="6684">
                  <c:v>41409.64166666667</c:v>
                </c:pt>
                <c:pt idx="6685">
                  <c:v>41409.642361111109</c:v>
                </c:pt>
                <c:pt idx="6686">
                  <c:v>41409.643055555556</c:v>
                </c:pt>
                <c:pt idx="6687">
                  <c:v>41409.643750000003</c:v>
                </c:pt>
                <c:pt idx="6688">
                  <c:v>41409.644444444442</c:v>
                </c:pt>
                <c:pt idx="6689">
                  <c:v>41409.645138888889</c:v>
                </c:pt>
                <c:pt idx="6690">
                  <c:v>41409.645833333336</c:v>
                </c:pt>
                <c:pt idx="6691">
                  <c:v>41409.646527777775</c:v>
                </c:pt>
                <c:pt idx="6692">
                  <c:v>41409.647222222222</c:v>
                </c:pt>
                <c:pt idx="6693">
                  <c:v>41409.647916666669</c:v>
                </c:pt>
                <c:pt idx="6694">
                  <c:v>41409.648611111108</c:v>
                </c:pt>
                <c:pt idx="6695">
                  <c:v>41409.649305555555</c:v>
                </c:pt>
                <c:pt idx="6696">
                  <c:v>41409.65</c:v>
                </c:pt>
                <c:pt idx="6697">
                  <c:v>41409.650694444441</c:v>
                </c:pt>
                <c:pt idx="6698">
                  <c:v>41409.651388888888</c:v>
                </c:pt>
                <c:pt idx="6699">
                  <c:v>41409.652083333334</c:v>
                </c:pt>
                <c:pt idx="6700">
                  <c:v>41409.652777777781</c:v>
                </c:pt>
                <c:pt idx="6701">
                  <c:v>41409.65347222222</c:v>
                </c:pt>
                <c:pt idx="6702">
                  <c:v>41409.654166666667</c:v>
                </c:pt>
                <c:pt idx="6703">
                  <c:v>41409.654861111114</c:v>
                </c:pt>
                <c:pt idx="6704">
                  <c:v>41409.655555555553</c:v>
                </c:pt>
                <c:pt idx="6705">
                  <c:v>41409.65625</c:v>
                </c:pt>
                <c:pt idx="6706">
                  <c:v>41409.656944444447</c:v>
                </c:pt>
                <c:pt idx="6707">
                  <c:v>41409.657638888886</c:v>
                </c:pt>
                <c:pt idx="6708">
                  <c:v>41409.658333333333</c:v>
                </c:pt>
                <c:pt idx="6709">
                  <c:v>41409.65902777778</c:v>
                </c:pt>
                <c:pt idx="6710">
                  <c:v>41409.659722222219</c:v>
                </c:pt>
                <c:pt idx="6711">
                  <c:v>41409.660416666666</c:v>
                </c:pt>
                <c:pt idx="6712">
                  <c:v>41409.661111111112</c:v>
                </c:pt>
                <c:pt idx="6713">
                  <c:v>41409.661805555559</c:v>
                </c:pt>
                <c:pt idx="6714">
                  <c:v>41409.662499999999</c:v>
                </c:pt>
                <c:pt idx="6715">
                  <c:v>41409.663194444445</c:v>
                </c:pt>
                <c:pt idx="6716">
                  <c:v>41409.663888888892</c:v>
                </c:pt>
                <c:pt idx="6717">
                  <c:v>41409.664583333331</c:v>
                </c:pt>
                <c:pt idx="6718">
                  <c:v>41409.665277777778</c:v>
                </c:pt>
                <c:pt idx="6719">
                  <c:v>41409.665972222225</c:v>
                </c:pt>
                <c:pt idx="6720">
                  <c:v>41409.666666666664</c:v>
                </c:pt>
                <c:pt idx="6721">
                  <c:v>41409.667361111111</c:v>
                </c:pt>
                <c:pt idx="6722">
                  <c:v>41409.668055555558</c:v>
                </c:pt>
                <c:pt idx="6723">
                  <c:v>41409.668749999997</c:v>
                </c:pt>
                <c:pt idx="6724">
                  <c:v>41409.669444444444</c:v>
                </c:pt>
                <c:pt idx="6725">
                  <c:v>41409.670138888891</c:v>
                </c:pt>
                <c:pt idx="6726">
                  <c:v>41409.67083333333</c:v>
                </c:pt>
                <c:pt idx="6727">
                  <c:v>41409.671527777777</c:v>
                </c:pt>
                <c:pt idx="6728">
                  <c:v>41409.672222222223</c:v>
                </c:pt>
                <c:pt idx="6729">
                  <c:v>41409.67291666667</c:v>
                </c:pt>
                <c:pt idx="6730">
                  <c:v>41409.673611111109</c:v>
                </c:pt>
                <c:pt idx="6731">
                  <c:v>41409.674305555556</c:v>
                </c:pt>
                <c:pt idx="6732">
                  <c:v>41409.675000000003</c:v>
                </c:pt>
                <c:pt idx="6733">
                  <c:v>41409.675694444442</c:v>
                </c:pt>
                <c:pt idx="6734">
                  <c:v>41409.676388888889</c:v>
                </c:pt>
                <c:pt idx="6735">
                  <c:v>41409.677083333336</c:v>
                </c:pt>
                <c:pt idx="6736">
                  <c:v>41409.677777777775</c:v>
                </c:pt>
                <c:pt idx="6737">
                  <c:v>41409.678472222222</c:v>
                </c:pt>
                <c:pt idx="6738">
                  <c:v>41409.679166666669</c:v>
                </c:pt>
                <c:pt idx="6739">
                  <c:v>41409.679861111108</c:v>
                </c:pt>
                <c:pt idx="6740">
                  <c:v>41409.680555555555</c:v>
                </c:pt>
                <c:pt idx="6741">
                  <c:v>41409.681250000001</c:v>
                </c:pt>
                <c:pt idx="6742">
                  <c:v>41409.681944444441</c:v>
                </c:pt>
                <c:pt idx="6743">
                  <c:v>41409.682638888888</c:v>
                </c:pt>
                <c:pt idx="6744">
                  <c:v>41409.683333333334</c:v>
                </c:pt>
                <c:pt idx="6745">
                  <c:v>41409.684027777781</c:v>
                </c:pt>
                <c:pt idx="6746">
                  <c:v>41409.68472222222</c:v>
                </c:pt>
                <c:pt idx="6747">
                  <c:v>41409.685416666667</c:v>
                </c:pt>
                <c:pt idx="6748">
                  <c:v>41409.686111111114</c:v>
                </c:pt>
                <c:pt idx="6749">
                  <c:v>41409.686805555553</c:v>
                </c:pt>
                <c:pt idx="6750">
                  <c:v>41409.6875</c:v>
                </c:pt>
                <c:pt idx="6751">
                  <c:v>41409.688194444447</c:v>
                </c:pt>
                <c:pt idx="6752">
                  <c:v>41409.688888888886</c:v>
                </c:pt>
                <c:pt idx="6753">
                  <c:v>41409.689583333333</c:v>
                </c:pt>
                <c:pt idx="6754">
                  <c:v>41409.69027777778</c:v>
                </c:pt>
                <c:pt idx="6755">
                  <c:v>41409.690972222219</c:v>
                </c:pt>
                <c:pt idx="6756">
                  <c:v>41409.691666666666</c:v>
                </c:pt>
                <c:pt idx="6757">
                  <c:v>41409.692361111112</c:v>
                </c:pt>
                <c:pt idx="6758">
                  <c:v>41409.693055555559</c:v>
                </c:pt>
                <c:pt idx="6759">
                  <c:v>41409.693749999999</c:v>
                </c:pt>
                <c:pt idx="6760">
                  <c:v>41409.694444444445</c:v>
                </c:pt>
                <c:pt idx="6761">
                  <c:v>41409.695138888892</c:v>
                </c:pt>
                <c:pt idx="6762">
                  <c:v>41409.695833333331</c:v>
                </c:pt>
                <c:pt idx="6763">
                  <c:v>41409.696527777778</c:v>
                </c:pt>
                <c:pt idx="6764">
                  <c:v>41409.697222222225</c:v>
                </c:pt>
                <c:pt idx="6765">
                  <c:v>41409.697916666664</c:v>
                </c:pt>
                <c:pt idx="6766">
                  <c:v>41409.698611111111</c:v>
                </c:pt>
                <c:pt idx="6767">
                  <c:v>41409.699305555558</c:v>
                </c:pt>
                <c:pt idx="6768">
                  <c:v>41409.699999999997</c:v>
                </c:pt>
                <c:pt idx="6769">
                  <c:v>41409.700694444444</c:v>
                </c:pt>
                <c:pt idx="6770">
                  <c:v>41409.701388888891</c:v>
                </c:pt>
                <c:pt idx="6771">
                  <c:v>41409.70208333333</c:v>
                </c:pt>
                <c:pt idx="6772">
                  <c:v>41409.702777777777</c:v>
                </c:pt>
                <c:pt idx="6773">
                  <c:v>41409.703472222223</c:v>
                </c:pt>
                <c:pt idx="6774">
                  <c:v>41409.70416666667</c:v>
                </c:pt>
                <c:pt idx="6775">
                  <c:v>41409.704861111109</c:v>
                </c:pt>
                <c:pt idx="6776">
                  <c:v>41409.705555555556</c:v>
                </c:pt>
                <c:pt idx="6777">
                  <c:v>41409.706250000003</c:v>
                </c:pt>
                <c:pt idx="6778">
                  <c:v>41409.706944444442</c:v>
                </c:pt>
                <c:pt idx="6779">
                  <c:v>41409.707638888889</c:v>
                </c:pt>
                <c:pt idx="6780">
                  <c:v>41409.708333333336</c:v>
                </c:pt>
                <c:pt idx="6781">
                  <c:v>41409.709027777775</c:v>
                </c:pt>
                <c:pt idx="6782">
                  <c:v>41409.709722222222</c:v>
                </c:pt>
                <c:pt idx="6783">
                  <c:v>41409.710416666669</c:v>
                </c:pt>
                <c:pt idx="6784">
                  <c:v>41409.711111111108</c:v>
                </c:pt>
                <c:pt idx="6785">
                  <c:v>41409.711805555555</c:v>
                </c:pt>
                <c:pt idx="6786">
                  <c:v>41409.712500000001</c:v>
                </c:pt>
                <c:pt idx="6787">
                  <c:v>41409.713194444441</c:v>
                </c:pt>
                <c:pt idx="6788">
                  <c:v>41409.713888888888</c:v>
                </c:pt>
                <c:pt idx="6789">
                  <c:v>41409.714583333334</c:v>
                </c:pt>
                <c:pt idx="6790">
                  <c:v>41409.715277777781</c:v>
                </c:pt>
                <c:pt idx="6791">
                  <c:v>41409.71597222222</c:v>
                </c:pt>
                <c:pt idx="6792">
                  <c:v>41409.716666666667</c:v>
                </c:pt>
                <c:pt idx="6793">
                  <c:v>41409.717361111114</c:v>
                </c:pt>
                <c:pt idx="6794">
                  <c:v>41409.718055555553</c:v>
                </c:pt>
                <c:pt idx="6795">
                  <c:v>41409.71875</c:v>
                </c:pt>
                <c:pt idx="6796">
                  <c:v>41409.719444444447</c:v>
                </c:pt>
                <c:pt idx="6797">
                  <c:v>41409.720138888886</c:v>
                </c:pt>
                <c:pt idx="6798">
                  <c:v>41409.720833333333</c:v>
                </c:pt>
                <c:pt idx="6799">
                  <c:v>41409.72152777778</c:v>
                </c:pt>
                <c:pt idx="6800">
                  <c:v>41409.722222222219</c:v>
                </c:pt>
                <c:pt idx="6801">
                  <c:v>41409.722916666666</c:v>
                </c:pt>
                <c:pt idx="6802">
                  <c:v>41409.723611111112</c:v>
                </c:pt>
                <c:pt idx="6803">
                  <c:v>41409.724305555559</c:v>
                </c:pt>
                <c:pt idx="6804">
                  <c:v>41409.724999999999</c:v>
                </c:pt>
                <c:pt idx="6805">
                  <c:v>41409.725694444445</c:v>
                </c:pt>
                <c:pt idx="6806">
                  <c:v>41409.726388888892</c:v>
                </c:pt>
                <c:pt idx="6807">
                  <c:v>41409.727083333331</c:v>
                </c:pt>
                <c:pt idx="6808">
                  <c:v>41409.727777777778</c:v>
                </c:pt>
                <c:pt idx="6809">
                  <c:v>41409.728472222225</c:v>
                </c:pt>
                <c:pt idx="6810">
                  <c:v>41409.729166666664</c:v>
                </c:pt>
                <c:pt idx="6811">
                  <c:v>41409.729861111111</c:v>
                </c:pt>
                <c:pt idx="6812">
                  <c:v>41409.730555555558</c:v>
                </c:pt>
                <c:pt idx="6813">
                  <c:v>41409.731249999997</c:v>
                </c:pt>
                <c:pt idx="6814">
                  <c:v>41409.731944444444</c:v>
                </c:pt>
                <c:pt idx="6815">
                  <c:v>41409.732638888891</c:v>
                </c:pt>
                <c:pt idx="6816">
                  <c:v>41409.73333333333</c:v>
                </c:pt>
                <c:pt idx="6817">
                  <c:v>41409.734027777777</c:v>
                </c:pt>
                <c:pt idx="6818">
                  <c:v>41409.734722222223</c:v>
                </c:pt>
                <c:pt idx="6819">
                  <c:v>41409.73541666667</c:v>
                </c:pt>
                <c:pt idx="6820">
                  <c:v>41409.736111111109</c:v>
                </c:pt>
                <c:pt idx="6821">
                  <c:v>41409.736805555556</c:v>
                </c:pt>
                <c:pt idx="6822">
                  <c:v>41409.737500000003</c:v>
                </c:pt>
                <c:pt idx="6823">
                  <c:v>41409.738194444442</c:v>
                </c:pt>
                <c:pt idx="6824">
                  <c:v>41409.738888888889</c:v>
                </c:pt>
                <c:pt idx="6825">
                  <c:v>41409.739583333336</c:v>
                </c:pt>
                <c:pt idx="6826">
                  <c:v>41409.740277777775</c:v>
                </c:pt>
                <c:pt idx="6827">
                  <c:v>41409.740972222222</c:v>
                </c:pt>
                <c:pt idx="6828">
                  <c:v>41409.741666666669</c:v>
                </c:pt>
                <c:pt idx="6829">
                  <c:v>41409.742361111108</c:v>
                </c:pt>
                <c:pt idx="6830">
                  <c:v>41409.743055555555</c:v>
                </c:pt>
                <c:pt idx="6831">
                  <c:v>41409.743750000001</c:v>
                </c:pt>
                <c:pt idx="6832">
                  <c:v>41409.744444444441</c:v>
                </c:pt>
                <c:pt idx="6833">
                  <c:v>41409.745138888888</c:v>
                </c:pt>
                <c:pt idx="6834">
                  <c:v>41409.745833333334</c:v>
                </c:pt>
                <c:pt idx="6835">
                  <c:v>41409.746527777781</c:v>
                </c:pt>
                <c:pt idx="6836">
                  <c:v>41409.74722222222</c:v>
                </c:pt>
                <c:pt idx="6837">
                  <c:v>41409.747916666667</c:v>
                </c:pt>
                <c:pt idx="6838">
                  <c:v>41409.748611111114</c:v>
                </c:pt>
                <c:pt idx="6839">
                  <c:v>41409.749305555553</c:v>
                </c:pt>
                <c:pt idx="6840">
                  <c:v>41409.75</c:v>
                </c:pt>
                <c:pt idx="6841">
                  <c:v>41409.750694444447</c:v>
                </c:pt>
                <c:pt idx="6842">
                  <c:v>41409.751388888886</c:v>
                </c:pt>
                <c:pt idx="6843">
                  <c:v>41409.752083333333</c:v>
                </c:pt>
                <c:pt idx="6844">
                  <c:v>41409.75277777778</c:v>
                </c:pt>
                <c:pt idx="6845">
                  <c:v>41409.753472222219</c:v>
                </c:pt>
                <c:pt idx="6846">
                  <c:v>41409.754166666666</c:v>
                </c:pt>
                <c:pt idx="6847">
                  <c:v>41409.754861111112</c:v>
                </c:pt>
                <c:pt idx="6848">
                  <c:v>41409.755555555559</c:v>
                </c:pt>
                <c:pt idx="6849">
                  <c:v>41409.756249999999</c:v>
                </c:pt>
                <c:pt idx="6850">
                  <c:v>41409.756944444445</c:v>
                </c:pt>
                <c:pt idx="6851">
                  <c:v>41409.757638888892</c:v>
                </c:pt>
                <c:pt idx="6852">
                  <c:v>41409.758333333331</c:v>
                </c:pt>
                <c:pt idx="6853">
                  <c:v>41409.759027777778</c:v>
                </c:pt>
                <c:pt idx="6854">
                  <c:v>41409.759722222225</c:v>
                </c:pt>
                <c:pt idx="6855">
                  <c:v>41409.760416666664</c:v>
                </c:pt>
                <c:pt idx="6856">
                  <c:v>41409.761111111111</c:v>
                </c:pt>
                <c:pt idx="6857">
                  <c:v>41409.761805555558</c:v>
                </c:pt>
                <c:pt idx="6858">
                  <c:v>41409.762499999997</c:v>
                </c:pt>
                <c:pt idx="6859">
                  <c:v>41409.763194444444</c:v>
                </c:pt>
                <c:pt idx="6860">
                  <c:v>41409.763888888891</c:v>
                </c:pt>
                <c:pt idx="6861">
                  <c:v>41409.76458333333</c:v>
                </c:pt>
                <c:pt idx="6862">
                  <c:v>41409.765277777777</c:v>
                </c:pt>
                <c:pt idx="6863">
                  <c:v>41409.765972222223</c:v>
                </c:pt>
                <c:pt idx="6864">
                  <c:v>41409.76666666667</c:v>
                </c:pt>
                <c:pt idx="6865">
                  <c:v>41409.767361111109</c:v>
                </c:pt>
                <c:pt idx="6866">
                  <c:v>41409.768055555556</c:v>
                </c:pt>
                <c:pt idx="6867">
                  <c:v>41409.768750000003</c:v>
                </c:pt>
                <c:pt idx="6868">
                  <c:v>41409.769444444442</c:v>
                </c:pt>
                <c:pt idx="6869">
                  <c:v>41409.770138888889</c:v>
                </c:pt>
                <c:pt idx="6870">
                  <c:v>41409.770833333336</c:v>
                </c:pt>
                <c:pt idx="6871">
                  <c:v>41409.771527777775</c:v>
                </c:pt>
                <c:pt idx="6872">
                  <c:v>41409.772222222222</c:v>
                </c:pt>
                <c:pt idx="6873">
                  <c:v>41409.772916666669</c:v>
                </c:pt>
                <c:pt idx="6874">
                  <c:v>41409.773611111108</c:v>
                </c:pt>
                <c:pt idx="6875">
                  <c:v>41409.774305555555</c:v>
                </c:pt>
                <c:pt idx="6876">
                  <c:v>41409.775000000001</c:v>
                </c:pt>
                <c:pt idx="6877">
                  <c:v>41409.775694444441</c:v>
                </c:pt>
                <c:pt idx="6878">
                  <c:v>41409.776388888888</c:v>
                </c:pt>
                <c:pt idx="6879">
                  <c:v>41409.777083333334</c:v>
                </c:pt>
                <c:pt idx="6880">
                  <c:v>41409.777777777781</c:v>
                </c:pt>
                <c:pt idx="6881">
                  <c:v>41409.77847222222</c:v>
                </c:pt>
                <c:pt idx="6882">
                  <c:v>41409.779166666667</c:v>
                </c:pt>
                <c:pt idx="6883">
                  <c:v>41409.779861111114</c:v>
                </c:pt>
                <c:pt idx="6884">
                  <c:v>41409.780555555553</c:v>
                </c:pt>
                <c:pt idx="6885">
                  <c:v>41409.78125</c:v>
                </c:pt>
                <c:pt idx="6886">
                  <c:v>41409.781944444447</c:v>
                </c:pt>
                <c:pt idx="6887">
                  <c:v>41409.782638888886</c:v>
                </c:pt>
                <c:pt idx="6888">
                  <c:v>41409.783333333333</c:v>
                </c:pt>
                <c:pt idx="6889">
                  <c:v>41409.78402777778</c:v>
                </c:pt>
                <c:pt idx="6890">
                  <c:v>41409.784722222219</c:v>
                </c:pt>
                <c:pt idx="6891">
                  <c:v>41409.785416666666</c:v>
                </c:pt>
                <c:pt idx="6892">
                  <c:v>41409.786111111112</c:v>
                </c:pt>
                <c:pt idx="6893">
                  <c:v>41409.786805555559</c:v>
                </c:pt>
                <c:pt idx="6894">
                  <c:v>41409.787499999999</c:v>
                </c:pt>
                <c:pt idx="6895">
                  <c:v>41409.788194444445</c:v>
                </c:pt>
                <c:pt idx="6896">
                  <c:v>41409.788888888892</c:v>
                </c:pt>
                <c:pt idx="6897">
                  <c:v>41409.789583333331</c:v>
                </c:pt>
                <c:pt idx="6898">
                  <c:v>41409.790277777778</c:v>
                </c:pt>
                <c:pt idx="6899">
                  <c:v>41409.790972222225</c:v>
                </c:pt>
                <c:pt idx="6900">
                  <c:v>41409.791666666664</c:v>
                </c:pt>
                <c:pt idx="6901">
                  <c:v>41409.792361111111</c:v>
                </c:pt>
                <c:pt idx="6902">
                  <c:v>41409.793055555558</c:v>
                </c:pt>
                <c:pt idx="6903">
                  <c:v>41409.793749999997</c:v>
                </c:pt>
                <c:pt idx="6904">
                  <c:v>41409.794444444444</c:v>
                </c:pt>
                <c:pt idx="6905">
                  <c:v>41409.795138888891</c:v>
                </c:pt>
                <c:pt idx="6906">
                  <c:v>41409.79583333333</c:v>
                </c:pt>
                <c:pt idx="6907">
                  <c:v>41409.796527777777</c:v>
                </c:pt>
                <c:pt idx="6908">
                  <c:v>41409.797222222223</c:v>
                </c:pt>
                <c:pt idx="6909">
                  <c:v>41409.79791666667</c:v>
                </c:pt>
                <c:pt idx="6910">
                  <c:v>41409.798611111109</c:v>
                </c:pt>
                <c:pt idx="6911">
                  <c:v>41409.799305555556</c:v>
                </c:pt>
                <c:pt idx="6912">
                  <c:v>41409.800000000003</c:v>
                </c:pt>
                <c:pt idx="6913">
                  <c:v>41409.800694444442</c:v>
                </c:pt>
                <c:pt idx="6914">
                  <c:v>41409.801388888889</c:v>
                </c:pt>
                <c:pt idx="6915">
                  <c:v>41409.802083333336</c:v>
                </c:pt>
                <c:pt idx="6916">
                  <c:v>41409.802777777775</c:v>
                </c:pt>
                <c:pt idx="6917">
                  <c:v>41409.803472222222</c:v>
                </c:pt>
                <c:pt idx="6918">
                  <c:v>41409.804166666669</c:v>
                </c:pt>
                <c:pt idx="6919">
                  <c:v>41409.804861111108</c:v>
                </c:pt>
                <c:pt idx="6920">
                  <c:v>41409.805555555555</c:v>
                </c:pt>
                <c:pt idx="6921">
                  <c:v>41409.806250000001</c:v>
                </c:pt>
                <c:pt idx="6922">
                  <c:v>41409.806944444441</c:v>
                </c:pt>
                <c:pt idx="6923">
                  <c:v>41409.807638888888</c:v>
                </c:pt>
                <c:pt idx="6924">
                  <c:v>41409.808333333334</c:v>
                </c:pt>
                <c:pt idx="6925">
                  <c:v>41409.809027777781</c:v>
                </c:pt>
                <c:pt idx="6926">
                  <c:v>41409.80972222222</c:v>
                </c:pt>
                <c:pt idx="6927">
                  <c:v>41409.810416666667</c:v>
                </c:pt>
                <c:pt idx="6928">
                  <c:v>41409.811111111114</c:v>
                </c:pt>
                <c:pt idx="6929">
                  <c:v>41409.811805555553</c:v>
                </c:pt>
                <c:pt idx="6930">
                  <c:v>41409.8125</c:v>
                </c:pt>
                <c:pt idx="6931">
                  <c:v>41409.813194444447</c:v>
                </c:pt>
                <c:pt idx="6932">
                  <c:v>41409.813888888886</c:v>
                </c:pt>
                <c:pt idx="6933">
                  <c:v>41409.814583333333</c:v>
                </c:pt>
                <c:pt idx="6934">
                  <c:v>41409.81527777778</c:v>
                </c:pt>
                <c:pt idx="6935">
                  <c:v>41409.815972222219</c:v>
                </c:pt>
                <c:pt idx="6936">
                  <c:v>41409.816666666666</c:v>
                </c:pt>
                <c:pt idx="6937">
                  <c:v>41409.817361111112</c:v>
                </c:pt>
                <c:pt idx="6938">
                  <c:v>41409.818055555559</c:v>
                </c:pt>
                <c:pt idx="6939">
                  <c:v>41409.818749999999</c:v>
                </c:pt>
                <c:pt idx="6940">
                  <c:v>41409.819444444445</c:v>
                </c:pt>
                <c:pt idx="6941">
                  <c:v>41409.820138888892</c:v>
                </c:pt>
                <c:pt idx="6942">
                  <c:v>41409.820833333331</c:v>
                </c:pt>
                <c:pt idx="6943">
                  <c:v>41409.821527777778</c:v>
                </c:pt>
                <c:pt idx="6944">
                  <c:v>41409.822222222225</c:v>
                </c:pt>
                <c:pt idx="6945">
                  <c:v>41409.822916666664</c:v>
                </c:pt>
                <c:pt idx="6946">
                  <c:v>41409.823611111111</c:v>
                </c:pt>
                <c:pt idx="6947">
                  <c:v>41409.824305555558</c:v>
                </c:pt>
                <c:pt idx="6948">
                  <c:v>41409.824999999997</c:v>
                </c:pt>
                <c:pt idx="6949">
                  <c:v>41409.825694444444</c:v>
                </c:pt>
                <c:pt idx="6950">
                  <c:v>41409.826388888891</c:v>
                </c:pt>
                <c:pt idx="6951">
                  <c:v>41409.82708333333</c:v>
                </c:pt>
                <c:pt idx="6952">
                  <c:v>41409.827777777777</c:v>
                </c:pt>
                <c:pt idx="6953">
                  <c:v>41409.828472222223</c:v>
                </c:pt>
                <c:pt idx="6954">
                  <c:v>41409.82916666667</c:v>
                </c:pt>
                <c:pt idx="6955">
                  <c:v>41409.829861111109</c:v>
                </c:pt>
                <c:pt idx="6956">
                  <c:v>41409.830555555556</c:v>
                </c:pt>
                <c:pt idx="6957">
                  <c:v>41409.831250000003</c:v>
                </c:pt>
                <c:pt idx="6958">
                  <c:v>41409.831944444442</c:v>
                </c:pt>
                <c:pt idx="6959">
                  <c:v>41409.832638888889</c:v>
                </c:pt>
                <c:pt idx="6960">
                  <c:v>41409.833333333336</c:v>
                </c:pt>
                <c:pt idx="6961">
                  <c:v>41409.834027777775</c:v>
                </c:pt>
                <c:pt idx="6962">
                  <c:v>41409.834722222222</c:v>
                </c:pt>
                <c:pt idx="6963">
                  <c:v>41409.835416666669</c:v>
                </c:pt>
                <c:pt idx="6964">
                  <c:v>41409.836111111108</c:v>
                </c:pt>
                <c:pt idx="6965">
                  <c:v>41409.836805555555</c:v>
                </c:pt>
                <c:pt idx="6966">
                  <c:v>41409.837500000001</c:v>
                </c:pt>
                <c:pt idx="6967">
                  <c:v>41409.838194444441</c:v>
                </c:pt>
                <c:pt idx="6968">
                  <c:v>41409.838888888888</c:v>
                </c:pt>
                <c:pt idx="6969">
                  <c:v>41409.839583333334</c:v>
                </c:pt>
                <c:pt idx="6970">
                  <c:v>41409.840277777781</c:v>
                </c:pt>
                <c:pt idx="6971">
                  <c:v>41409.84097222222</c:v>
                </c:pt>
                <c:pt idx="6972">
                  <c:v>41409.841666666667</c:v>
                </c:pt>
                <c:pt idx="6973">
                  <c:v>41409.842361111114</c:v>
                </c:pt>
                <c:pt idx="6974">
                  <c:v>41409.843055555553</c:v>
                </c:pt>
                <c:pt idx="6975">
                  <c:v>41409.84375</c:v>
                </c:pt>
                <c:pt idx="6976">
                  <c:v>41409.844444444447</c:v>
                </c:pt>
                <c:pt idx="6977">
                  <c:v>41409.845138888886</c:v>
                </c:pt>
                <c:pt idx="6978">
                  <c:v>41409.845833333333</c:v>
                </c:pt>
                <c:pt idx="6979">
                  <c:v>41409.84652777778</c:v>
                </c:pt>
                <c:pt idx="6980">
                  <c:v>41409.847222222219</c:v>
                </c:pt>
                <c:pt idx="6981">
                  <c:v>41409.847916666666</c:v>
                </c:pt>
                <c:pt idx="6982">
                  <c:v>41409.848611111112</c:v>
                </c:pt>
                <c:pt idx="6983">
                  <c:v>41409.849305555559</c:v>
                </c:pt>
                <c:pt idx="6984">
                  <c:v>41409.85</c:v>
                </c:pt>
                <c:pt idx="6985">
                  <c:v>41409.850694444445</c:v>
                </c:pt>
                <c:pt idx="6986">
                  <c:v>41409.851388888892</c:v>
                </c:pt>
                <c:pt idx="6987">
                  <c:v>41409.852083333331</c:v>
                </c:pt>
                <c:pt idx="6988">
                  <c:v>41409.852777777778</c:v>
                </c:pt>
                <c:pt idx="6989">
                  <c:v>41409.853472222225</c:v>
                </c:pt>
                <c:pt idx="6990">
                  <c:v>41409.854166666664</c:v>
                </c:pt>
                <c:pt idx="6991">
                  <c:v>41409.854861111111</c:v>
                </c:pt>
                <c:pt idx="6992">
                  <c:v>41409.855555555558</c:v>
                </c:pt>
                <c:pt idx="6993">
                  <c:v>41409.856249999997</c:v>
                </c:pt>
                <c:pt idx="6994">
                  <c:v>41409.856944444444</c:v>
                </c:pt>
                <c:pt idx="6995">
                  <c:v>41409.857638888891</c:v>
                </c:pt>
                <c:pt idx="6996">
                  <c:v>41409.85833333333</c:v>
                </c:pt>
                <c:pt idx="6997">
                  <c:v>41409.859027777777</c:v>
                </c:pt>
                <c:pt idx="6998">
                  <c:v>41409.859722222223</c:v>
                </c:pt>
                <c:pt idx="6999">
                  <c:v>41409.86041666667</c:v>
                </c:pt>
                <c:pt idx="7000">
                  <c:v>41409.861111111109</c:v>
                </c:pt>
                <c:pt idx="7001">
                  <c:v>41409.861805555556</c:v>
                </c:pt>
                <c:pt idx="7002">
                  <c:v>41409.862500000003</c:v>
                </c:pt>
                <c:pt idx="7003">
                  <c:v>41409.863194444442</c:v>
                </c:pt>
                <c:pt idx="7004">
                  <c:v>41409.863888888889</c:v>
                </c:pt>
                <c:pt idx="7005">
                  <c:v>41409.864583333336</c:v>
                </c:pt>
                <c:pt idx="7006">
                  <c:v>41409.865277777775</c:v>
                </c:pt>
                <c:pt idx="7007">
                  <c:v>41409.865972222222</c:v>
                </c:pt>
                <c:pt idx="7008">
                  <c:v>41409.866666666669</c:v>
                </c:pt>
                <c:pt idx="7009">
                  <c:v>41409.867361111108</c:v>
                </c:pt>
                <c:pt idx="7010">
                  <c:v>41409.868055555555</c:v>
                </c:pt>
                <c:pt idx="7011">
                  <c:v>41409.868750000001</c:v>
                </c:pt>
                <c:pt idx="7012">
                  <c:v>41409.869444444441</c:v>
                </c:pt>
                <c:pt idx="7013">
                  <c:v>41409.870138888888</c:v>
                </c:pt>
                <c:pt idx="7014">
                  <c:v>41409.870833333334</c:v>
                </c:pt>
                <c:pt idx="7015">
                  <c:v>41409.871527777781</c:v>
                </c:pt>
                <c:pt idx="7016">
                  <c:v>41409.87222222222</c:v>
                </c:pt>
                <c:pt idx="7017">
                  <c:v>41409.872916666667</c:v>
                </c:pt>
                <c:pt idx="7018">
                  <c:v>41409.873611111114</c:v>
                </c:pt>
                <c:pt idx="7019">
                  <c:v>41409.874305555553</c:v>
                </c:pt>
                <c:pt idx="7020">
                  <c:v>41409.875</c:v>
                </c:pt>
                <c:pt idx="7021">
                  <c:v>41409.875694444447</c:v>
                </c:pt>
                <c:pt idx="7022">
                  <c:v>41409.876388888886</c:v>
                </c:pt>
                <c:pt idx="7023">
                  <c:v>41409.877083333333</c:v>
                </c:pt>
                <c:pt idx="7024">
                  <c:v>41409.87777777778</c:v>
                </c:pt>
                <c:pt idx="7025">
                  <c:v>41409.878472222219</c:v>
                </c:pt>
                <c:pt idx="7026">
                  <c:v>41409.879166666666</c:v>
                </c:pt>
                <c:pt idx="7027">
                  <c:v>41409.879861111112</c:v>
                </c:pt>
                <c:pt idx="7028">
                  <c:v>41409.880555555559</c:v>
                </c:pt>
                <c:pt idx="7029">
                  <c:v>41409.881249999999</c:v>
                </c:pt>
                <c:pt idx="7030">
                  <c:v>41409.881944444445</c:v>
                </c:pt>
                <c:pt idx="7031">
                  <c:v>41409.882638888892</c:v>
                </c:pt>
                <c:pt idx="7032">
                  <c:v>41409.883333333331</c:v>
                </c:pt>
                <c:pt idx="7033">
                  <c:v>41409.884027777778</c:v>
                </c:pt>
                <c:pt idx="7034">
                  <c:v>41409.884722222225</c:v>
                </c:pt>
                <c:pt idx="7035">
                  <c:v>41409.885416666664</c:v>
                </c:pt>
                <c:pt idx="7036">
                  <c:v>41409.886111111111</c:v>
                </c:pt>
                <c:pt idx="7037">
                  <c:v>41409.886805555558</c:v>
                </c:pt>
                <c:pt idx="7038">
                  <c:v>41409.887499999997</c:v>
                </c:pt>
                <c:pt idx="7039">
                  <c:v>41409.888194444444</c:v>
                </c:pt>
                <c:pt idx="7040">
                  <c:v>41409.888888888891</c:v>
                </c:pt>
                <c:pt idx="7041">
                  <c:v>41409.88958333333</c:v>
                </c:pt>
                <c:pt idx="7042">
                  <c:v>41409.890277777777</c:v>
                </c:pt>
                <c:pt idx="7043">
                  <c:v>41409.890972222223</c:v>
                </c:pt>
                <c:pt idx="7044">
                  <c:v>41409.89166666667</c:v>
                </c:pt>
                <c:pt idx="7045">
                  <c:v>41409.892361111109</c:v>
                </c:pt>
                <c:pt idx="7046">
                  <c:v>41409.893055555556</c:v>
                </c:pt>
                <c:pt idx="7047">
                  <c:v>41409.893750000003</c:v>
                </c:pt>
                <c:pt idx="7048">
                  <c:v>41409.894444444442</c:v>
                </c:pt>
                <c:pt idx="7049">
                  <c:v>41409.895138888889</c:v>
                </c:pt>
                <c:pt idx="7050">
                  <c:v>41409.895833333336</c:v>
                </c:pt>
                <c:pt idx="7051">
                  <c:v>41409.896527777775</c:v>
                </c:pt>
                <c:pt idx="7052">
                  <c:v>41409.897222222222</c:v>
                </c:pt>
                <c:pt idx="7053">
                  <c:v>41409.897916666669</c:v>
                </c:pt>
                <c:pt idx="7054">
                  <c:v>41409.898611111108</c:v>
                </c:pt>
                <c:pt idx="7055">
                  <c:v>41409.899305555555</c:v>
                </c:pt>
                <c:pt idx="7056">
                  <c:v>41409.9</c:v>
                </c:pt>
                <c:pt idx="7057">
                  <c:v>41409.900694444441</c:v>
                </c:pt>
                <c:pt idx="7058">
                  <c:v>41409.901388888888</c:v>
                </c:pt>
                <c:pt idx="7059">
                  <c:v>41409.902083333334</c:v>
                </c:pt>
                <c:pt idx="7060">
                  <c:v>41409.902777777781</c:v>
                </c:pt>
                <c:pt idx="7061">
                  <c:v>41409.90347222222</c:v>
                </c:pt>
                <c:pt idx="7062">
                  <c:v>41409.904166666667</c:v>
                </c:pt>
                <c:pt idx="7063">
                  <c:v>41409.904861111114</c:v>
                </c:pt>
                <c:pt idx="7064">
                  <c:v>41409.905555555553</c:v>
                </c:pt>
                <c:pt idx="7065">
                  <c:v>41409.90625</c:v>
                </c:pt>
                <c:pt idx="7066">
                  <c:v>41409.906944444447</c:v>
                </c:pt>
                <c:pt idx="7067">
                  <c:v>41409.907638888886</c:v>
                </c:pt>
                <c:pt idx="7068">
                  <c:v>41409.908333333333</c:v>
                </c:pt>
                <c:pt idx="7069">
                  <c:v>41409.90902777778</c:v>
                </c:pt>
                <c:pt idx="7070">
                  <c:v>41409.909722222219</c:v>
                </c:pt>
                <c:pt idx="7071">
                  <c:v>41409.910416666666</c:v>
                </c:pt>
                <c:pt idx="7072">
                  <c:v>41409.911111111112</c:v>
                </c:pt>
                <c:pt idx="7073">
                  <c:v>41409.911805555559</c:v>
                </c:pt>
                <c:pt idx="7074">
                  <c:v>41409.912499999999</c:v>
                </c:pt>
                <c:pt idx="7075">
                  <c:v>41409.913194444445</c:v>
                </c:pt>
                <c:pt idx="7076">
                  <c:v>41409.913888888892</c:v>
                </c:pt>
                <c:pt idx="7077">
                  <c:v>41409.914583333331</c:v>
                </c:pt>
                <c:pt idx="7078">
                  <c:v>41409.915277777778</c:v>
                </c:pt>
                <c:pt idx="7079">
                  <c:v>41409.915972222225</c:v>
                </c:pt>
                <c:pt idx="7080">
                  <c:v>41409.916666666664</c:v>
                </c:pt>
                <c:pt idx="7081">
                  <c:v>41409.917361111111</c:v>
                </c:pt>
                <c:pt idx="7082">
                  <c:v>41409.918055555558</c:v>
                </c:pt>
                <c:pt idx="7083">
                  <c:v>41409.918749999997</c:v>
                </c:pt>
                <c:pt idx="7084">
                  <c:v>41409.919444444444</c:v>
                </c:pt>
                <c:pt idx="7085">
                  <c:v>41409.920138888891</c:v>
                </c:pt>
                <c:pt idx="7086">
                  <c:v>41409.92083333333</c:v>
                </c:pt>
                <c:pt idx="7087">
                  <c:v>41409.921527777777</c:v>
                </c:pt>
                <c:pt idx="7088">
                  <c:v>41409.922222222223</c:v>
                </c:pt>
                <c:pt idx="7089">
                  <c:v>41409.92291666667</c:v>
                </c:pt>
                <c:pt idx="7090">
                  <c:v>41409.923611111109</c:v>
                </c:pt>
                <c:pt idx="7091">
                  <c:v>41409.924305555556</c:v>
                </c:pt>
                <c:pt idx="7092">
                  <c:v>41409.925000000003</c:v>
                </c:pt>
                <c:pt idx="7093">
                  <c:v>41409.925694444442</c:v>
                </c:pt>
                <c:pt idx="7094">
                  <c:v>41409.926388888889</c:v>
                </c:pt>
                <c:pt idx="7095">
                  <c:v>41409.927083333336</c:v>
                </c:pt>
                <c:pt idx="7096">
                  <c:v>41409.927777777775</c:v>
                </c:pt>
                <c:pt idx="7097">
                  <c:v>41409.928472222222</c:v>
                </c:pt>
                <c:pt idx="7098">
                  <c:v>41409.929166666669</c:v>
                </c:pt>
                <c:pt idx="7099">
                  <c:v>41409.929861111108</c:v>
                </c:pt>
                <c:pt idx="7100">
                  <c:v>41409.930555555555</c:v>
                </c:pt>
                <c:pt idx="7101">
                  <c:v>41409.931250000001</c:v>
                </c:pt>
                <c:pt idx="7102">
                  <c:v>41409.931944444441</c:v>
                </c:pt>
                <c:pt idx="7103">
                  <c:v>41409.932638888888</c:v>
                </c:pt>
                <c:pt idx="7104">
                  <c:v>41409.933333333334</c:v>
                </c:pt>
                <c:pt idx="7105">
                  <c:v>41409.934027777781</c:v>
                </c:pt>
                <c:pt idx="7106">
                  <c:v>41409.93472222222</c:v>
                </c:pt>
                <c:pt idx="7107">
                  <c:v>41409.935416666667</c:v>
                </c:pt>
                <c:pt idx="7108">
                  <c:v>41409.936111111114</c:v>
                </c:pt>
                <c:pt idx="7109">
                  <c:v>41409.936805555553</c:v>
                </c:pt>
                <c:pt idx="7110">
                  <c:v>41409.9375</c:v>
                </c:pt>
                <c:pt idx="7111">
                  <c:v>41409.938194444447</c:v>
                </c:pt>
                <c:pt idx="7112">
                  <c:v>41409.938888888886</c:v>
                </c:pt>
                <c:pt idx="7113">
                  <c:v>41409.939583333333</c:v>
                </c:pt>
                <c:pt idx="7114">
                  <c:v>41409.94027777778</c:v>
                </c:pt>
                <c:pt idx="7115">
                  <c:v>41409.940972222219</c:v>
                </c:pt>
                <c:pt idx="7116">
                  <c:v>41409.941666666666</c:v>
                </c:pt>
                <c:pt idx="7117">
                  <c:v>41409.942361111112</c:v>
                </c:pt>
                <c:pt idx="7118">
                  <c:v>41409.943055555559</c:v>
                </c:pt>
                <c:pt idx="7119">
                  <c:v>41409.943749999999</c:v>
                </c:pt>
                <c:pt idx="7120">
                  <c:v>41409.944444444445</c:v>
                </c:pt>
                <c:pt idx="7121">
                  <c:v>41409.945138888892</c:v>
                </c:pt>
                <c:pt idx="7122">
                  <c:v>41409.945833333331</c:v>
                </c:pt>
                <c:pt idx="7123">
                  <c:v>41409.946527777778</c:v>
                </c:pt>
                <c:pt idx="7124">
                  <c:v>41409.947222222225</c:v>
                </c:pt>
                <c:pt idx="7125">
                  <c:v>41409.947916666664</c:v>
                </c:pt>
                <c:pt idx="7126">
                  <c:v>41409.948611111111</c:v>
                </c:pt>
                <c:pt idx="7127">
                  <c:v>41409.949305555558</c:v>
                </c:pt>
                <c:pt idx="7128">
                  <c:v>41409.949999999997</c:v>
                </c:pt>
                <c:pt idx="7129">
                  <c:v>41409.950694444444</c:v>
                </c:pt>
                <c:pt idx="7130">
                  <c:v>41409.951388888891</c:v>
                </c:pt>
                <c:pt idx="7131">
                  <c:v>41409.95208333333</c:v>
                </c:pt>
                <c:pt idx="7132">
                  <c:v>41409.952777777777</c:v>
                </c:pt>
                <c:pt idx="7133">
                  <c:v>41409.953472222223</c:v>
                </c:pt>
                <c:pt idx="7134">
                  <c:v>41409.95416666667</c:v>
                </c:pt>
                <c:pt idx="7135">
                  <c:v>41409.954861111109</c:v>
                </c:pt>
                <c:pt idx="7136">
                  <c:v>41409.955555555556</c:v>
                </c:pt>
                <c:pt idx="7137">
                  <c:v>41409.956250000003</c:v>
                </c:pt>
                <c:pt idx="7138">
                  <c:v>41409.956944444442</c:v>
                </c:pt>
                <c:pt idx="7139">
                  <c:v>41409.957638888889</c:v>
                </c:pt>
                <c:pt idx="7140">
                  <c:v>41409.958333333336</c:v>
                </c:pt>
                <c:pt idx="7141">
                  <c:v>41409.959027777775</c:v>
                </c:pt>
                <c:pt idx="7142">
                  <c:v>41409.959722222222</c:v>
                </c:pt>
                <c:pt idx="7143">
                  <c:v>41409.960416666669</c:v>
                </c:pt>
                <c:pt idx="7144">
                  <c:v>41409.961111111108</c:v>
                </c:pt>
                <c:pt idx="7145">
                  <c:v>41409.961805555555</c:v>
                </c:pt>
                <c:pt idx="7146">
                  <c:v>41409.962500000001</c:v>
                </c:pt>
                <c:pt idx="7147">
                  <c:v>41409.963194444441</c:v>
                </c:pt>
                <c:pt idx="7148">
                  <c:v>41409.963888888888</c:v>
                </c:pt>
                <c:pt idx="7149">
                  <c:v>41409.964583333334</c:v>
                </c:pt>
                <c:pt idx="7150">
                  <c:v>41409.965277777781</c:v>
                </c:pt>
                <c:pt idx="7151">
                  <c:v>41409.96597222222</c:v>
                </c:pt>
                <c:pt idx="7152">
                  <c:v>41409.966666666667</c:v>
                </c:pt>
                <c:pt idx="7153">
                  <c:v>41409.967361111114</c:v>
                </c:pt>
                <c:pt idx="7154">
                  <c:v>41409.968055555553</c:v>
                </c:pt>
                <c:pt idx="7155">
                  <c:v>41409.96875</c:v>
                </c:pt>
                <c:pt idx="7156">
                  <c:v>41409.969444444447</c:v>
                </c:pt>
                <c:pt idx="7157">
                  <c:v>41409.970138888886</c:v>
                </c:pt>
                <c:pt idx="7158">
                  <c:v>41409.970833333333</c:v>
                </c:pt>
                <c:pt idx="7159">
                  <c:v>41409.97152777778</c:v>
                </c:pt>
                <c:pt idx="7160">
                  <c:v>41409.972222222219</c:v>
                </c:pt>
                <c:pt idx="7161">
                  <c:v>41409.972916666666</c:v>
                </c:pt>
                <c:pt idx="7162">
                  <c:v>41409.973611111112</c:v>
                </c:pt>
                <c:pt idx="7163">
                  <c:v>41409.974305555559</c:v>
                </c:pt>
                <c:pt idx="7164">
                  <c:v>41409.974999999999</c:v>
                </c:pt>
                <c:pt idx="7165">
                  <c:v>41409.975694444445</c:v>
                </c:pt>
                <c:pt idx="7166">
                  <c:v>41409.976388888892</c:v>
                </c:pt>
                <c:pt idx="7167">
                  <c:v>41409.977083333331</c:v>
                </c:pt>
                <c:pt idx="7168">
                  <c:v>41409.977777777778</c:v>
                </c:pt>
                <c:pt idx="7169">
                  <c:v>41409.978472222225</c:v>
                </c:pt>
                <c:pt idx="7170">
                  <c:v>41409.979166666664</c:v>
                </c:pt>
                <c:pt idx="7171">
                  <c:v>41409.979861111111</c:v>
                </c:pt>
                <c:pt idx="7172">
                  <c:v>41409.980555555558</c:v>
                </c:pt>
                <c:pt idx="7173">
                  <c:v>41409.981249999997</c:v>
                </c:pt>
                <c:pt idx="7174">
                  <c:v>41409.981944444444</c:v>
                </c:pt>
                <c:pt idx="7175">
                  <c:v>41409.982638888891</c:v>
                </c:pt>
                <c:pt idx="7176">
                  <c:v>41409.98333333333</c:v>
                </c:pt>
                <c:pt idx="7177">
                  <c:v>41409.984027777777</c:v>
                </c:pt>
                <c:pt idx="7178">
                  <c:v>41409.984722222223</c:v>
                </c:pt>
                <c:pt idx="7179">
                  <c:v>41409.98541666667</c:v>
                </c:pt>
                <c:pt idx="7180">
                  <c:v>41409.986111111109</c:v>
                </c:pt>
                <c:pt idx="7181">
                  <c:v>41409.986805555556</c:v>
                </c:pt>
                <c:pt idx="7182">
                  <c:v>41409.987500000003</c:v>
                </c:pt>
                <c:pt idx="7183">
                  <c:v>41409.988194444442</c:v>
                </c:pt>
                <c:pt idx="7184">
                  <c:v>41409.988888888889</c:v>
                </c:pt>
                <c:pt idx="7185">
                  <c:v>41409.989583333336</c:v>
                </c:pt>
                <c:pt idx="7186">
                  <c:v>41409.990277777775</c:v>
                </c:pt>
                <c:pt idx="7187">
                  <c:v>41409.990972222222</c:v>
                </c:pt>
                <c:pt idx="7188">
                  <c:v>41409.991666666669</c:v>
                </c:pt>
                <c:pt idx="7189">
                  <c:v>41409.992361111108</c:v>
                </c:pt>
                <c:pt idx="7190">
                  <c:v>41409.993055555555</c:v>
                </c:pt>
                <c:pt idx="7191">
                  <c:v>41409.993750000001</c:v>
                </c:pt>
                <c:pt idx="7192">
                  <c:v>41409.994444444441</c:v>
                </c:pt>
                <c:pt idx="7193">
                  <c:v>41409.995138888888</c:v>
                </c:pt>
                <c:pt idx="7194">
                  <c:v>41409.995833333334</c:v>
                </c:pt>
                <c:pt idx="7195">
                  <c:v>41409.996527777781</c:v>
                </c:pt>
                <c:pt idx="7196">
                  <c:v>41409.99722222222</c:v>
                </c:pt>
                <c:pt idx="7197">
                  <c:v>41409.997916666667</c:v>
                </c:pt>
                <c:pt idx="7198">
                  <c:v>41409.998611111114</c:v>
                </c:pt>
                <c:pt idx="7199">
                  <c:v>41409.999305555553</c:v>
                </c:pt>
                <c:pt idx="7200">
                  <c:v>41410</c:v>
                </c:pt>
                <c:pt idx="7201">
                  <c:v>41410.000694444447</c:v>
                </c:pt>
                <c:pt idx="7202">
                  <c:v>41410.001388888886</c:v>
                </c:pt>
                <c:pt idx="7203">
                  <c:v>41410.002083333333</c:v>
                </c:pt>
                <c:pt idx="7204">
                  <c:v>41410.00277777778</c:v>
                </c:pt>
                <c:pt idx="7205">
                  <c:v>41410.003472222219</c:v>
                </c:pt>
                <c:pt idx="7206">
                  <c:v>41410.004166666666</c:v>
                </c:pt>
                <c:pt idx="7207">
                  <c:v>41410.004861111112</c:v>
                </c:pt>
                <c:pt idx="7208">
                  <c:v>41410.005555555559</c:v>
                </c:pt>
                <c:pt idx="7209">
                  <c:v>41410.006249999999</c:v>
                </c:pt>
                <c:pt idx="7210">
                  <c:v>41410.006944444445</c:v>
                </c:pt>
                <c:pt idx="7211">
                  <c:v>41410.007638888892</c:v>
                </c:pt>
                <c:pt idx="7212">
                  <c:v>41410.008333333331</c:v>
                </c:pt>
                <c:pt idx="7213">
                  <c:v>41410.009027777778</c:v>
                </c:pt>
                <c:pt idx="7214">
                  <c:v>41410.009722222225</c:v>
                </c:pt>
                <c:pt idx="7215">
                  <c:v>41410.010416666664</c:v>
                </c:pt>
                <c:pt idx="7216">
                  <c:v>41410.011111111111</c:v>
                </c:pt>
                <c:pt idx="7217">
                  <c:v>41410.011805555558</c:v>
                </c:pt>
                <c:pt idx="7218">
                  <c:v>41410.012499999997</c:v>
                </c:pt>
                <c:pt idx="7219">
                  <c:v>41410.013194444444</c:v>
                </c:pt>
                <c:pt idx="7220">
                  <c:v>41410.013888888891</c:v>
                </c:pt>
                <c:pt idx="7221">
                  <c:v>41410.01458333333</c:v>
                </c:pt>
                <c:pt idx="7222">
                  <c:v>41410.015277777777</c:v>
                </c:pt>
                <c:pt idx="7223">
                  <c:v>41410.015972222223</c:v>
                </c:pt>
                <c:pt idx="7224">
                  <c:v>41410.01666666667</c:v>
                </c:pt>
                <c:pt idx="7225">
                  <c:v>41410.017361111109</c:v>
                </c:pt>
                <c:pt idx="7226">
                  <c:v>41410.018055555556</c:v>
                </c:pt>
                <c:pt idx="7227">
                  <c:v>41410.018750000003</c:v>
                </c:pt>
                <c:pt idx="7228">
                  <c:v>41410.019444444442</c:v>
                </c:pt>
                <c:pt idx="7229">
                  <c:v>41410.020138888889</c:v>
                </c:pt>
                <c:pt idx="7230">
                  <c:v>41410.020833333336</c:v>
                </c:pt>
                <c:pt idx="7231">
                  <c:v>41410.021527777775</c:v>
                </c:pt>
                <c:pt idx="7232">
                  <c:v>41410.022222222222</c:v>
                </c:pt>
                <c:pt idx="7233">
                  <c:v>41410.022916666669</c:v>
                </c:pt>
                <c:pt idx="7234">
                  <c:v>41410.023611111108</c:v>
                </c:pt>
                <c:pt idx="7235">
                  <c:v>41410.024305555555</c:v>
                </c:pt>
                <c:pt idx="7236">
                  <c:v>41410.025000000001</c:v>
                </c:pt>
                <c:pt idx="7237">
                  <c:v>41410.025694444441</c:v>
                </c:pt>
                <c:pt idx="7238">
                  <c:v>41410.026388888888</c:v>
                </c:pt>
                <c:pt idx="7239">
                  <c:v>41410.027083333334</c:v>
                </c:pt>
                <c:pt idx="7240">
                  <c:v>41410.027777777781</c:v>
                </c:pt>
                <c:pt idx="7241">
                  <c:v>41410.02847222222</c:v>
                </c:pt>
                <c:pt idx="7242">
                  <c:v>41410.029166666667</c:v>
                </c:pt>
                <c:pt idx="7243">
                  <c:v>41410.029861111114</c:v>
                </c:pt>
                <c:pt idx="7244">
                  <c:v>41410.030555555553</c:v>
                </c:pt>
                <c:pt idx="7245">
                  <c:v>41410.03125</c:v>
                </c:pt>
                <c:pt idx="7246">
                  <c:v>41410.031944444447</c:v>
                </c:pt>
                <c:pt idx="7247">
                  <c:v>41410.032638888886</c:v>
                </c:pt>
                <c:pt idx="7248">
                  <c:v>41410.033333333333</c:v>
                </c:pt>
                <c:pt idx="7249">
                  <c:v>41410.03402777778</c:v>
                </c:pt>
                <c:pt idx="7250">
                  <c:v>41410.034722222219</c:v>
                </c:pt>
                <c:pt idx="7251">
                  <c:v>41410.035416666666</c:v>
                </c:pt>
                <c:pt idx="7252">
                  <c:v>41410.036111111112</c:v>
                </c:pt>
                <c:pt idx="7253">
                  <c:v>41410.036805555559</c:v>
                </c:pt>
                <c:pt idx="7254">
                  <c:v>41410.037499999999</c:v>
                </c:pt>
                <c:pt idx="7255">
                  <c:v>41410.038194444445</c:v>
                </c:pt>
                <c:pt idx="7256">
                  <c:v>41410.038888888892</c:v>
                </c:pt>
                <c:pt idx="7257">
                  <c:v>41410.039583333331</c:v>
                </c:pt>
                <c:pt idx="7258">
                  <c:v>41410.040277777778</c:v>
                </c:pt>
                <c:pt idx="7259">
                  <c:v>41410.040972222225</c:v>
                </c:pt>
                <c:pt idx="7260">
                  <c:v>41410.041666666664</c:v>
                </c:pt>
                <c:pt idx="7261">
                  <c:v>41410.042361111111</c:v>
                </c:pt>
                <c:pt idx="7262">
                  <c:v>41410.043055555558</c:v>
                </c:pt>
                <c:pt idx="7263">
                  <c:v>41410.043749999997</c:v>
                </c:pt>
                <c:pt idx="7264">
                  <c:v>41410.044444444444</c:v>
                </c:pt>
                <c:pt idx="7265">
                  <c:v>41410.045138888891</c:v>
                </c:pt>
                <c:pt idx="7266">
                  <c:v>41410.04583333333</c:v>
                </c:pt>
                <c:pt idx="7267">
                  <c:v>41410.046527777777</c:v>
                </c:pt>
                <c:pt idx="7268">
                  <c:v>41410.047222222223</c:v>
                </c:pt>
                <c:pt idx="7269">
                  <c:v>41410.04791666667</c:v>
                </c:pt>
                <c:pt idx="7270">
                  <c:v>41410.048611111109</c:v>
                </c:pt>
                <c:pt idx="7271">
                  <c:v>41410.049305555556</c:v>
                </c:pt>
                <c:pt idx="7272">
                  <c:v>41410.050000000003</c:v>
                </c:pt>
                <c:pt idx="7273">
                  <c:v>41410.050694444442</c:v>
                </c:pt>
                <c:pt idx="7274">
                  <c:v>41410.051388888889</c:v>
                </c:pt>
                <c:pt idx="7275">
                  <c:v>41410.052083333336</c:v>
                </c:pt>
                <c:pt idx="7276">
                  <c:v>41410.052777777775</c:v>
                </c:pt>
                <c:pt idx="7277">
                  <c:v>41410.053472222222</c:v>
                </c:pt>
                <c:pt idx="7278">
                  <c:v>41410.054166666669</c:v>
                </c:pt>
                <c:pt idx="7279">
                  <c:v>41410.054861111108</c:v>
                </c:pt>
                <c:pt idx="7280">
                  <c:v>41410.055555555555</c:v>
                </c:pt>
                <c:pt idx="7281">
                  <c:v>41410.056250000001</c:v>
                </c:pt>
                <c:pt idx="7282">
                  <c:v>41410.056944444441</c:v>
                </c:pt>
                <c:pt idx="7283">
                  <c:v>41410.057638888888</c:v>
                </c:pt>
                <c:pt idx="7284">
                  <c:v>41410.058333333334</c:v>
                </c:pt>
                <c:pt idx="7285">
                  <c:v>41410.059027777781</c:v>
                </c:pt>
                <c:pt idx="7286">
                  <c:v>41410.05972222222</c:v>
                </c:pt>
                <c:pt idx="7287">
                  <c:v>41410.060416666667</c:v>
                </c:pt>
                <c:pt idx="7288">
                  <c:v>41410.061111111114</c:v>
                </c:pt>
                <c:pt idx="7289">
                  <c:v>41410.061805555553</c:v>
                </c:pt>
                <c:pt idx="7290">
                  <c:v>41410.0625</c:v>
                </c:pt>
                <c:pt idx="7291">
                  <c:v>41410.063194444447</c:v>
                </c:pt>
                <c:pt idx="7292">
                  <c:v>41410.063888888886</c:v>
                </c:pt>
                <c:pt idx="7293">
                  <c:v>41410.064583333333</c:v>
                </c:pt>
                <c:pt idx="7294">
                  <c:v>41410.06527777778</c:v>
                </c:pt>
                <c:pt idx="7295">
                  <c:v>41410.065972222219</c:v>
                </c:pt>
                <c:pt idx="7296">
                  <c:v>41410.066666666666</c:v>
                </c:pt>
                <c:pt idx="7297">
                  <c:v>41410.067361111112</c:v>
                </c:pt>
                <c:pt idx="7298">
                  <c:v>41410.068055555559</c:v>
                </c:pt>
                <c:pt idx="7299">
                  <c:v>41410.068749999999</c:v>
                </c:pt>
                <c:pt idx="7300">
                  <c:v>41410.069444444445</c:v>
                </c:pt>
                <c:pt idx="7301">
                  <c:v>41410.070138888892</c:v>
                </c:pt>
                <c:pt idx="7302">
                  <c:v>41410.070833333331</c:v>
                </c:pt>
                <c:pt idx="7303">
                  <c:v>41410.071527777778</c:v>
                </c:pt>
                <c:pt idx="7304">
                  <c:v>41410.072222222225</c:v>
                </c:pt>
                <c:pt idx="7305">
                  <c:v>41410.072916666664</c:v>
                </c:pt>
                <c:pt idx="7306">
                  <c:v>41410.073611111111</c:v>
                </c:pt>
                <c:pt idx="7307">
                  <c:v>41410.074305555558</c:v>
                </c:pt>
                <c:pt idx="7308">
                  <c:v>41410.074999999997</c:v>
                </c:pt>
                <c:pt idx="7309">
                  <c:v>41410.075694444444</c:v>
                </c:pt>
                <c:pt idx="7310">
                  <c:v>41410.076388888891</c:v>
                </c:pt>
                <c:pt idx="7311">
                  <c:v>41410.07708333333</c:v>
                </c:pt>
                <c:pt idx="7312">
                  <c:v>41410.077777777777</c:v>
                </c:pt>
                <c:pt idx="7313">
                  <c:v>41410.078472222223</c:v>
                </c:pt>
                <c:pt idx="7314">
                  <c:v>41410.07916666667</c:v>
                </c:pt>
                <c:pt idx="7315">
                  <c:v>41410.079861111109</c:v>
                </c:pt>
                <c:pt idx="7316">
                  <c:v>41410.080555555556</c:v>
                </c:pt>
                <c:pt idx="7317">
                  <c:v>41410.081250000003</c:v>
                </c:pt>
                <c:pt idx="7318">
                  <c:v>41410.081944444442</c:v>
                </c:pt>
                <c:pt idx="7319">
                  <c:v>41410.082638888889</c:v>
                </c:pt>
                <c:pt idx="7320">
                  <c:v>41410.083333333336</c:v>
                </c:pt>
                <c:pt idx="7321">
                  <c:v>41410.084027777775</c:v>
                </c:pt>
                <c:pt idx="7322">
                  <c:v>41410.084722222222</c:v>
                </c:pt>
                <c:pt idx="7323">
                  <c:v>41410.085416666669</c:v>
                </c:pt>
                <c:pt idx="7324">
                  <c:v>41410.086111111108</c:v>
                </c:pt>
                <c:pt idx="7325">
                  <c:v>41410.086805555555</c:v>
                </c:pt>
                <c:pt idx="7326">
                  <c:v>41410.087500000001</c:v>
                </c:pt>
                <c:pt idx="7327">
                  <c:v>41410.088194444441</c:v>
                </c:pt>
                <c:pt idx="7328">
                  <c:v>41410.088888888888</c:v>
                </c:pt>
                <c:pt idx="7329">
                  <c:v>41410.089583333334</c:v>
                </c:pt>
                <c:pt idx="7330">
                  <c:v>41410.090277777781</c:v>
                </c:pt>
                <c:pt idx="7331">
                  <c:v>41410.09097222222</c:v>
                </c:pt>
                <c:pt idx="7332">
                  <c:v>41410.091666666667</c:v>
                </c:pt>
                <c:pt idx="7333">
                  <c:v>41410.092361111114</c:v>
                </c:pt>
                <c:pt idx="7334">
                  <c:v>41410.093055555553</c:v>
                </c:pt>
                <c:pt idx="7335">
                  <c:v>41410.09375</c:v>
                </c:pt>
                <c:pt idx="7336">
                  <c:v>41410.094444444447</c:v>
                </c:pt>
                <c:pt idx="7337">
                  <c:v>41410.095138888886</c:v>
                </c:pt>
                <c:pt idx="7338">
                  <c:v>41410.095833333333</c:v>
                </c:pt>
                <c:pt idx="7339">
                  <c:v>41410.09652777778</c:v>
                </c:pt>
                <c:pt idx="7340">
                  <c:v>41410.097222222219</c:v>
                </c:pt>
                <c:pt idx="7341">
                  <c:v>41410.097916666666</c:v>
                </c:pt>
                <c:pt idx="7342">
                  <c:v>41410.098611111112</c:v>
                </c:pt>
                <c:pt idx="7343">
                  <c:v>41410.099305555559</c:v>
                </c:pt>
                <c:pt idx="7344">
                  <c:v>41410.1</c:v>
                </c:pt>
                <c:pt idx="7345">
                  <c:v>41410.100694444445</c:v>
                </c:pt>
                <c:pt idx="7346">
                  <c:v>41410.101388888892</c:v>
                </c:pt>
                <c:pt idx="7347">
                  <c:v>41410.102083333331</c:v>
                </c:pt>
                <c:pt idx="7348">
                  <c:v>41410.102777777778</c:v>
                </c:pt>
                <c:pt idx="7349">
                  <c:v>41410.103472222225</c:v>
                </c:pt>
                <c:pt idx="7350">
                  <c:v>41410.104166666664</c:v>
                </c:pt>
                <c:pt idx="7351">
                  <c:v>41410.104861111111</c:v>
                </c:pt>
                <c:pt idx="7352">
                  <c:v>41410.105555555558</c:v>
                </c:pt>
                <c:pt idx="7353">
                  <c:v>41410.106249999997</c:v>
                </c:pt>
                <c:pt idx="7354">
                  <c:v>41410.106944444444</c:v>
                </c:pt>
                <c:pt idx="7355">
                  <c:v>41410.107638888891</c:v>
                </c:pt>
                <c:pt idx="7356">
                  <c:v>41410.10833333333</c:v>
                </c:pt>
                <c:pt idx="7357">
                  <c:v>41410.109027777777</c:v>
                </c:pt>
                <c:pt idx="7358">
                  <c:v>41410.109722222223</c:v>
                </c:pt>
                <c:pt idx="7359">
                  <c:v>41410.11041666667</c:v>
                </c:pt>
                <c:pt idx="7360">
                  <c:v>41410.111111111109</c:v>
                </c:pt>
                <c:pt idx="7361">
                  <c:v>41410.111805555556</c:v>
                </c:pt>
                <c:pt idx="7362">
                  <c:v>41410.112500000003</c:v>
                </c:pt>
                <c:pt idx="7363">
                  <c:v>41410.113194444442</c:v>
                </c:pt>
                <c:pt idx="7364">
                  <c:v>41410.113888888889</c:v>
                </c:pt>
                <c:pt idx="7365">
                  <c:v>41410.114583333336</c:v>
                </c:pt>
                <c:pt idx="7366">
                  <c:v>41410.115277777775</c:v>
                </c:pt>
                <c:pt idx="7367">
                  <c:v>41410.115972222222</c:v>
                </c:pt>
                <c:pt idx="7368">
                  <c:v>41410.116666666669</c:v>
                </c:pt>
                <c:pt idx="7369">
                  <c:v>41410.117361111108</c:v>
                </c:pt>
                <c:pt idx="7370">
                  <c:v>41410.118055555555</c:v>
                </c:pt>
                <c:pt idx="7371">
                  <c:v>41410.118750000001</c:v>
                </c:pt>
                <c:pt idx="7372">
                  <c:v>41410.119444444441</c:v>
                </c:pt>
                <c:pt idx="7373">
                  <c:v>41410.120138888888</c:v>
                </c:pt>
                <c:pt idx="7374">
                  <c:v>41410.120833333334</c:v>
                </c:pt>
                <c:pt idx="7375">
                  <c:v>41410.121527777781</c:v>
                </c:pt>
                <c:pt idx="7376">
                  <c:v>41410.12222222222</c:v>
                </c:pt>
                <c:pt idx="7377">
                  <c:v>41410.122916666667</c:v>
                </c:pt>
                <c:pt idx="7378">
                  <c:v>41410.123611111114</c:v>
                </c:pt>
                <c:pt idx="7379">
                  <c:v>41410.124305555553</c:v>
                </c:pt>
                <c:pt idx="7380">
                  <c:v>41410.125</c:v>
                </c:pt>
                <c:pt idx="7381">
                  <c:v>41410.125694444447</c:v>
                </c:pt>
                <c:pt idx="7382">
                  <c:v>41410.126388888886</c:v>
                </c:pt>
                <c:pt idx="7383">
                  <c:v>41410.127083333333</c:v>
                </c:pt>
                <c:pt idx="7384">
                  <c:v>41410.12777777778</c:v>
                </c:pt>
                <c:pt idx="7385">
                  <c:v>41410.128472222219</c:v>
                </c:pt>
                <c:pt idx="7386">
                  <c:v>41410.129166666666</c:v>
                </c:pt>
                <c:pt idx="7387">
                  <c:v>41410.129861111112</c:v>
                </c:pt>
                <c:pt idx="7388">
                  <c:v>41410.130555555559</c:v>
                </c:pt>
                <c:pt idx="7389">
                  <c:v>41410.131249999999</c:v>
                </c:pt>
                <c:pt idx="7390">
                  <c:v>41410.131944444445</c:v>
                </c:pt>
                <c:pt idx="7391">
                  <c:v>41410.132638888892</c:v>
                </c:pt>
                <c:pt idx="7392">
                  <c:v>41410.133333333331</c:v>
                </c:pt>
                <c:pt idx="7393">
                  <c:v>41410.134027777778</c:v>
                </c:pt>
                <c:pt idx="7394">
                  <c:v>41410.134722222225</c:v>
                </c:pt>
                <c:pt idx="7395">
                  <c:v>41410.135416666664</c:v>
                </c:pt>
                <c:pt idx="7396">
                  <c:v>41410.136111111111</c:v>
                </c:pt>
                <c:pt idx="7397">
                  <c:v>41410.136805555558</c:v>
                </c:pt>
                <c:pt idx="7398">
                  <c:v>41410.137499999997</c:v>
                </c:pt>
                <c:pt idx="7399">
                  <c:v>41410.138194444444</c:v>
                </c:pt>
                <c:pt idx="7400">
                  <c:v>41410.138888888891</c:v>
                </c:pt>
                <c:pt idx="7401">
                  <c:v>41410.13958333333</c:v>
                </c:pt>
                <c:pt idx="7402">
                  <c:v>41410.140277777777</c:v>
                </c:pt>
                <c:pt idx="7403">
                  <c:v>41410.140972222223</c:v>
                </c:pt>
                <c:pt idx="7404">
                  <c:v>41410.14166666667</c:v>
                </c:pt>
                <c:pt idx="7405">
                  <c:v>41410.142361111109</c:v>
                </c:pt>
                <c:pt idx="7406">
                  <c:v>41410.143055555556</c:v>
                </c:pt>
                <c:pt idx="7407">
                  <c:v>41410.143750000003</c:v>
                </c:pt>
                <c:pt idx="7408">
                  <c:v>41410.144444444442</c:v>
                </c:pt>
                <c:pt idx="7409">
                  <c:v>41410.145138888889</c:v>
                </c:pt>
                <c:pt idx="7410">
                  <c:v>41410.145833333336</c:v>
                </c:pt>
                <c:pt idx="7411">
                  <c:v>41410.146527777775</c:v>
                </c:pt>
                <c:pt idx="7412">
                  <c:v>41410.147222222222</c:v>
                </c:pt>
                <c:pt idx="7413">
                  <c:v>41410.147916666669</c:v>
                </c:pt>
                <c:pt idx="7414">
                  <c:v>41410.148611111108</c:v>
                </c:pt>
                <c:pt idx="7415">
                  <c:v>41410.149305555555</c:v>
                </c:pt>
                <c:pt idx="7416">
                  <c:v>41410.15</c:v>
                </c:pt>
                <c:pt idx="7417">
                  <c:v>41410.150694444441</c:v>
                </c:pt>
                <c:pt idx="7418">
                  <c:v>41410.151388888888</c:v>
                </c:pt>
                <c:pt idx="7419">
                  <c:v>41410.152083333334</c:v>
                </c:pt>
                <c:pt idx="7420">
                  <c:v>41410.152777777781</c:v>
                </c:pt>
                <c:pt idx="7421">
                  <c:v>41410.15347222222</c:v>
                </c:pt>
                <c:pt idx="7422">
                  <c:v>41410.154166666667</c:v>
                </c:pt>
                <c:pt idx="7423">
                  <c:v>41410.154861111114</c:v>
                </c:pt>
                <c:pt idx="7424">
                  <c:v>41410.155555555553</c:v>
                </c:pt>
                <c:pt idx="7425">
                  <c:v>41410.15625</c:v>
                </c:pt>
                <c:pt idx="7426">
                  <c:v>41410.156944444447</c:v>
                </c:pt>
                <c:pt idx="7427">
                  <c:v>41410.157638888886</c:v>
                </c:pt>
                <c:pt idx="7428">
                  <c:v>41410.158333333333</c:v>
                </c:pt>
                <c:pt idx="7429">
                  <c:v>41410.15902777778</c:v>
                </c:pt>
                <c:pt idx="7430">
                  <c:v>41410.159722222219</c:v>
                </c:pt>
                <c:pt idx="7431">
                  <c:v>41410.160416666666</c:v>
                </c:pt>
                <c:pt idx="7432">
                  <c:v>41410.161111111112</c:v>
                </c:pt>
                <c:pt idx="7433">
                  <c:v>41410.161805555559</c:v>
                </c:pt>
                <c:pt idx="7434">
                  <c:v>41410.162499999999</c:v>
                </c:pt>
                <c:pt idx="7435">
                  <c:v>41410.163194444445</c:v>
                </c:pt>
                <c:pt idx="7436">
                  <c:v>41410.163888888892</c:v>
                </c:pt>
                <c:pt idx="7437">
                  <c:v>41410.164583333331</c:v>
                </c:pt>
                <c:pt idx="7438">
                  <c:v>41410.165277777778</c:v>
                </c:pt>
                <c:pt idx="7439">
                  <c:v>41410.165972222225</c:v>
                </c:pt>
                <c:pt idx="7440">
                  <c:v>41410.166666666664</c:v>
                </c:pt>
                <c:pt idx="7441">
                  <c:v>41410.167361111111</c:v>
                </c:pt>
                <c:pt idx="7442">
                  <c:v>41410.168055555558</c:v>
                </c:pt>
                <c:pt idx="7443">
                  <c:v>41410.168749999997</c:v>
                </c:pt>
                <c:pt idx="7444">
                  <c:v>41410.169444444444</c:v>
                </c:pt>
                <c:pt idx="7445">
                  <c:v>41410.170138888891</c:v>
                </c:pt>
                <c:pt idx="7446">
                  <c:v>41410.17083333333</c:v>
                </c:pt>
                <c:pt idx="7447">
                  <c:v>41410.171527777777</c:v>
                </c:pt>
                <c:pt idx="7448">
                  <c:v>41410.172222222223</c:v>
                </c:pt>
                <c:pt idx="7449">
                  <c:v>41410.17291666667</c:v>
                </c:pt>
                <c:pt idx="7450">
                  <c:v>41410.173611111109</c:v>
                </c:pt>
                <c:pt idx="7451">
                  <c:v>41410.174305555556</c:v>
                </c:pt>
                <c:pt idx="7452">
                  <c:v>41410.175000000003</c:v>
                </c:pt>
                <c:pt idx="7453">
                  <c:v>41410.175694444442</c:v>
                </c:pt>
                <c:pt idx="7454">
                  <c:v>41410.176388888889</c:v>
                </c:pt>
                <c:pt idx="7455">
                  <c:v>41410.177083333336</c:v>
                </c:pt>
                <c:pt idx="7456">
                  <c:v>41410.177777777775</c:v>
                </c:pt>
                <c:pt idx="7457">
                  <c:v>41410.178472222222</c:v>
                </c:pt>
                <c:pt idx="7458">
                  <c:v>41410.179166666669</c:v>
                </c:pt>
                <c:pt idx="7459">
                  <c:v>41410.179861111108</c:v>
                </c:pt>
                <c:pt idx="7460">
                  <c:v>41410.180555555555</c:v>
                </c:pt>
                <c:pt idx="7461">
                  <c:v>41410.181250000001</c:v>
                </c:pt>
                <c:pt idx="7462">
                  <c:v>41410.181944444441</c:v>
                </c:pt>
                <c:pt idx="7463">
                  <c:v>41410.182638888888</c:v>
                </c:pt>
                <c:pt idx="7464">
                  <c:v>41410.183333333334</c:v>
                </c:pt>
                <c:pt idx="7465">
                  <c:v>41410.184027777781</c:v>
                </c:pt>
                <c:pt idx="7466">
                  <c:v>41410.18472222222</c:v>
                </c:pt>
                <c:pt idx="7467">
                  <c:v>41410.185416666667</c:v>
                </c:pt>
                <c:pt idx="7468">
                  <c:v>41410.186111111114</c:v>
                </c:pt>
                <c:pt idx="7469">
                  <c:v>41410.186805555553</c:v>
                </c:pt>
                <c:pt idx="7470">
                  <c:v>41410.1875</c:v>
                </c:pt>
                <c:pt idx="7471">
                  <c:v>41410.188194444447</c:v>
                </c:pt>
                <c:pt idx="7472">
                  <c:v>41410.188888888886</c:v>
                </c:pt>
                <c:pt idx="7473">
                  <c:v>41410.189583333333</c:v>
                </c:pt>
                <c:pt idx="7474">
                  <c:v>41410.19027777778</c:v>
                </c:pt>
                <c:pt idx="7475">
                  <c:v>41410.190972222219</c:v>
                </c:pt>
                <c:pt idx="7476">
                  <c:v>41410.191666666666</c:v>
                </c:pt>
                <c:pt idx="7477">
                  <c:v>41410.192361111112</c:v>
                </c:pt>
                <c:pt idx="7478">
                  <c:v>41410.193055555559</c:v>
                </c:pt>
                <c:pt idx="7479">
                  <c:v>41410.193749999999</c:v>
                </c:pt>
                <c:pt idx="7480">
                  <c:v>41410.194444444445</c:v>
                </c:pt>
                <c:pt idx="7481">
                  <c:v>41410.195138888892</c:v>
                </c:pt>
                <c:pt idx="7482">
                  <c:v>41410.195833333331</c:v>
                </c:pt>
                <c:pt idx="7483">
                  <c:v>41410.196527777778</c:v>
                </c:pt>
                <c:pt idx="7484">
                  <c:v>41410.197222222225</c:v>
                </c:pt>
                <c:pt idx="7485">
                  <c:v>41410.197916666664</c:v>
                </c:pt>
                <c:pt idx="7486">
                  <c:v>41410.198611111111</c:v>
                </c:pt>
                <c:pt idx="7487">
                  <c:v>41410.199305555558</c:v>
                </c:pt>
                <c:pt idx="7488">
                  <c:v>41410.199999999997</c:v>
                </c:pt>
                <c:pt idx="7489">
                  <c:v>41410.200694444444</c:v>
                </c:pt>
                <c:pt idx="7490">
                  <c:v>41410.201388888891</c:v>
                </c:pt>
                <c:pt idx="7491">
                  <c:v>41410.20208333333</c:v>
                </c:pt>
                <c:pt idx="7492">
                  <c:v>41410.202777777777</c:v>
                </c:pt>
                <c:pt idx="7493">
                  <c:v>41410.203472222223</c:v>
                </c:pt>
                <c:pt idx="7494">
                  <c:v>41410.20416666667</c:v>
                </c:pt>
                <c:pt idx="7495">
                  <c:v>41410.204861111109</c:v>
                </c:pt>
                <c:pt idx="7496">
                  <c:v>41410.205555555556</c:v>
                </c:pt>
                <c:pt idx="7497">
                  <c:v>41410.206250000003</c:v>
                </c:pt>
                <c:pt idx="7498">
                  <c:v>41410.206944444442</c:v>
                </c:pt>
                <c:pt idx="7499">
                  <c:v>41410.207638888889</c:v>
                </c:pt>
                <c:pt idx="7500">
                  <c:v>41410.208333333336</c:v>
                </c:pt>
                <c:pt idx="7501">
                  <c:v>41410.209027777775</c:v>
                </c:pt>
                <c:pt idx="7502">
                  <c:v>41410.209722222222</c:v>
                </c:pt>
                <c:pt idx="7503">
                  <c:v>41410.210416666669</c:v>
                </c:pt>
                <c:pt idx="7504">
                  <c:v>41410.211111111108</c:v>
                </c:pt>
                <c:pt idx="7505">
                  <c:v>41410.211805555555</c:v>
                </c:pt>
                <c:pt idx="7506">
                  <c:v>41410.212500000001</c:v>
                </c:pt>
                <c:pt idx="7507">
                  <c:v>41410.213194444441</c:v>
                </c:pt>
                <c:pt idx="7508">
                  <c:v>41410.213888888888</c:v>
                </c:pt>
                <c:pt idx="7509">
                  <c:v>41410.214583333334</c:v>
                </c:pt>
                <c:pt idx="7510">
                  <c:v>41410.215277777781</c:v>
                </c:pt>
                <c:pt idx="7511">
                  <c:v>41410.21597222222</c:v>
                </c:pt>
                <c:pt idx="7512">
                  <c:v>41410.216666666667</c:v>
                </c:pt>
                <c:pt idx="7513">
                  <c:v>41410.217361111114</c:v>
                </c:pt>
                <c:pt idx="7514">
                  <c:v>41410.218055555553</c:v>
                </c:pt>
                <c:pt idx="7515">
                  <c:v>41410.21875</c:v>
                </c:pt>
                <c:pt idx="7516">
                  <c:v>41410.219444444447</c:v>
                </c:pt>
                <c:pt idx="7517">
                  <c:v>41410.220138888886</c:v>
                </c:pt>
                <c:pt idx="7518">
                  <c:v>41410.220833333333</c:v>
                </c:pt>
                <c:pt idx="7519">
                  <c:v>41410.22152777778</c:v>
                </c:pt>
                <c:pt idx="7520">
                  <c:v>41410.222222222219</c:v>
                </c:pt>
                <c:pt idx="7521">
                  <c:v>41410.222916666666</c:v>
                </c:pt>
                <c:pt idx="7522">
                  <c:v>41410.223611111112</c:v>
                </c:pt>
                <c:pt idx="7523">
                  <c:v>41410.224305555559</c:v>
                </c:pt>
                <c:pt idx="7524">
                  <c:v>41410.224999999999</c:v>
                </c:pt>
                <c:pt idx="7525">
                  <c:v>41410.225694444445</c:v>
                </c:pt>
                <c:pt idx="7526">
                  <c:v>41410.226388888892</c:v>
                </c:pt>
                <c:pt idx="7527">
                  <c:v>41410.227083333331</c:v>
                </c:pt>
                <c:pt idx="7528">
                  <c:v>41410.227777777778</c:v>
                </c:pt>
                <c:pt idx="7529">
                  <c:v>41410.228472222225</c:v>
                </c:pt>
                <c:pt idx="7530">
                  <c:v>41410.229166666664</c:v>
                </c:pt>
                <c:pt idx="7531">
                  <c:v>41410.229861111111</c:v>
                </c:pt>
                <c:pt idx="7532">
                  <c:v>41410.230555555558</c:v>
                </c:pt>
                <c:pt idx="7533">
                  <c:v>41410.231249999997</c:v>
                </c:pt>
                <c:pt idx="7534">
                  <c:v>41410.231944444444</c:v>
                </c:pt>
                <c:pt idx="7535">
                  <c:v>41410.232638888891</c:v>
                </c:pt>
                <c:pt idx="7536">
                  <c:v>41410.23333333333</c:v>
                </c:pt>
                <c:pt idx="7537">
                  <c:v>41410.234027777777</c:v>
                </c:pt>
                <c:pt idx="7538">
                  <c:v>41410.234722222223</c:v>
                </c:pt>
                <c:pt idx="7539">
                  <c:v>41410.23541666667</c:v>
                </c:pt>
                <c:pt idx="7540">
                  <c:v>41410.236111111109</c:v>
                </c:pt>
                <c:pt idx="7541">
                  <c:v>41410.236805555556</c:v>
                </c:pt>
                <c:pt idx="7542">
                  <c:v>41410.237500000003</c:v>
                </c:pt>
                <c:pt idx="7543">
                  <c:v>41410.238194444442</c:v>
                </c:pt>
                <c:pt idx="7544">
                  <c:v>41410.238888888889</c:v>
                </c:pt>
                <c:pt idx="7545">
                  <c:v>41410.239583333336</c:v>
                </c:pt>
                <c:pt idx="7546">
                  <c:v>41410.240277777775</c:v>
                </c:pt>
                <c:pt idx="7547">
                  <c:v>41410.240972222222</c:v>
                </c:pt>
                <c:pt idx="7548">
                  <c:v>41410.241666666669</c:v>
                </c:pt>
                <c:pt idx="7549">
                  <c:v>41410.242361111108</c:v>
                </c:pt>
                <c:pt idx="7550">
                  <c:v>41410.243055555555</c:v>
                </c:pt>
                <c:pt idx="7551">
                  <c:v>41410.243750000001</c:v>
                </c:pt>
                <c:pt idx="7552">
                  <c:v>41410.244444444441</c:v>
                </c:pt>
                <c:pt idx="7553">
                  <c:v>41410.245138888888</c:v>
                </c:pt>
                <c:pt idx="7554">
                  <c:v>41410.245833333334</c:v>
                </c:pt>
                <c:pt idx="7555">
                  <c:v>41410.246527777781</c:v>
                </c:pt>
                <c:pt idx="7556">
                  <c:v>41410.24722222222</c:v>
                </c:pt>
                <c:pt idx="7557">
                  <c:v>41410.247916666667</c:v>
                </c:pt>
                <c:pt idx="7558">
                  <c:v>41410.248611111114</c:v>
                </c:pt>
                <c:pt idx="7559">
                  <c:v>41410.249305555553</c:v>
                </c:pt>
                <c:pt idx="7560">
                  <c:v>41410.25</c:v>
                </c:pt>
                <c:pt idx="7561">
                  <c:v>41410.250694444447</c:v>
                </c:pt>
                <c:pt idx="7562">
                  <c:v>41410.251388888886</c:v>
                </c:pt>
                <c:pt idx="7563">
                  <c:v>41410.252083333333</c:v>
                </c:pt>
                <c:pt idx="7564">
                  <c:v>41410.25277777778</c:v>
                </c:pt>
                <c:pt idx="7565">
                  <c:v>41410.253472222219</c:v>
                </c:pt>
                <c:pt idx="7566">
                  <c:v>41410.254166666666</c:v>
                </c:pt>
                <c:pt idx="7567">
                  <c:v>41410.254861111112</c:v>
                </c:pt>
                <c:pt idx="7568">
                  <c:v>41410.255555555559</c:v>
                </c:pt>
                <c:pt idx="7569">
                  <c:v>41410.256249999999</c:v>
                </c:pt>
                <c:pt idx="7570">
                  <c:v>41410.256944444445</c:v>
                </c:pt>
                <c:pt idx="7571">
                  <c:v>41410.257638888892</c:v>
                </c:pt>
                <c:pt idx="7572">
                  <c:v>41410.258333333331</c:v>
                </c:pt>
                <c:pt idx="7573">
                  <c:v>41410.259027777778</c:v>
                </c:pt>
                <c:pt idx="7574">
                  <c:v>41410.259722222225</c:v>
                </c:pt>
                <c:pt idx="7575">
                  <c:v>41410.260416666664</c:v>
                </c:pt>
                <c:pt idx="7576">
                  <c:v>41410.261111111111</c:v>
                </c:pt>
                <c:pt idx="7577">
                  <c:v>41410.261805555558</c:v>
                </c:pt>
                <c:pt idx="7578">
                  <c:v>41410.262499999997</c:v>
                </c:pt>
                <c:pt idx="7579">
                  <c:v>41410.263194444444</c:v>
                </c:pt>
                <c:pt idx="7580">
                  <c:v>41410.263888888891</c:v>
                </c:pt>
                <c:pt idx="7581">
                  <c:v>41410.26458333333</c:v>
                </c:pt>
                <c:pt idx="7582">
                  <c:v>41410.265277777777</c:v>
                </c:pt>
                <c:pt idx="7583">
                  <c:v>41410.265972222223</c:v>
                </c:pt>
                <c:pt idx="7584">
                  <c:v>41410.26666666667</c:v>
                </c:pt>
                <c:pt idx="7585">
                  <c:v>41410.267361111109</c:v>
                </c:pt>
                <c:pt idx="7586">
                  <c:v>41410.268055555556</c:v>
                </c:pt>
                <c:pt idx="7587">
                  <c:v>41410.268750000003</c:v>
                </c:pt>
                <c:pt idx="7588">
                  <c:v>41410.269444444442</c:v>
                </c:pt>
                <c:pt idx="7589">
                  <c:v>41410.270138888889</c:v>
                </c:pt>
                <c:pt idx="7590">
                  <c:v>41410.270833333336</c:v>
                </c:pt>
                <c:pt idx="7591">
                  <c:v>41410.271527777775</c:v>
                </c:pt>
                <c:pt idx="7592">
                  <c:v>41410.272222222222</c:v>
                </c:pt>
                <c:pt idx="7593">
                  <c:v>41410.272916666669</c:v>
                </c:pt>
                <c:pt idx="7594">
                  <c:v>41410.273611111108</c:v>
                </c:pt>
                <c:pt idx="7595">
                  <c:v>41410.274305555555</c:v>
                </c:pt>
                <c:pt idx="7596">
                  <c:v>41410.275000000001</c:v>
                </c:pt>
                <c:pt idx="7597">
                  <c:v>41410.275694444441</c:v>
                </c:pt>
                <c:pt idx="7598">
                  <c:v>41410.276388888888</c:v>
                </c:pt>
                <c:pt idx="7599">
                  <c:v>41410.277083333334</c:v>
                </c:pt>
                <c:pt idx="7600">
                  <c:v>41410.277777777781</c:v>
                </c:pt>
                <c:pt idx="7601">
                  <c:v>41410.27847222222</c:v>
                </c:pt>
                <c:pt idx="7602">
                  <c:v>41410.279166666667</c:v>
                </c:pt>
                <c:pt idx="7603">
                  <c:v>41410.279861111114</c:v>
                </c:pt>
                <c:pt idx="7604">
                  <c:v>41410.280555555553</c:v>
                </c:pt>
                <c:pt idx="7605">
                  <c:v>41410.28125</c:v>
                </c:pt>
                <c:pt idx="7606">
                  <c:v>41410.281944444447</c:v>
                </c:pt>
                <c:pt idx="7607">
                  <c:v>41410.282638888886</c:v>
                </c:pt>
                <c:pt idx="7608">
                  <c:v>41410.283333333333</c:v>
                </c:pt>
                <c:pt idx="7609">
                  <c:v>41410.28402777778</c:v>
                </c:pt>
                <c:pt idx="7610">
                  <c:v>41410.284722222219</c:v>
                </c:pt>
                <c:pt idx="7611">
                  <c:v>41410.285416666666</c:v>
                </c:pt>
                <c:pt idx="7612">
                  <c:v>41410.286111111112</c:v>
                </c:pt>
                <c:pt idx="7613">
                  <c:v>41410.286805555559</c:v>
                </c:pt>
                <c:pt idx="7614">
                  <c:v>41410.287499999999</c:v>
                </c:pt>
                <c:pt idx="7615">
                  <c:v>41410.288194444445</c:v>
                </c:pt>
                <c:pt idx="7616">
                  <c:v>41410.288888888892</c:v>
                </c:pt>
                <c:pt idx="7617">
                  <c:v>41410.289583333331</c:v>
                </c:pt>
                <c:pt idx="7618">
                  <c:v>41410.290277777778</c:v>
                </c:pt>
                <c:pt idx="7619">
                  <c:v>41410.290972222225</c:v>
                </c:pt>
                <c:pt idx="7620">
                  <c:v>41410.291666666664</c:v>
                </c:pt>
                <c:pt idx="7621">
                  <c:v>41410.292361111111</c:v>
                </c:pt>
                <c:pt idx="7622">
                  <c:v>41410.293055555558</c:v>
                </c:pt>
                <c:pt idx="7623">
                  <c:v>41410.293749999997</c:v>
                </c:pt>
                <c:pt idx="7624">
                  <c:v>41410.294444444444</c:v>
                </c:pt>
                <c:pt idx="7625">
                  <c:v>41410.295138888891</c:v>
                </c:pt>
                <c:pt idx="7626">
                  <c:v>41410.29583333333</c:v>
                </c:pt>
                <c:pt idx="7627">
                  <c:v>41410.296527777777</c:v>
                </c:pt>
                <c:pt idx="7628">
                  <c:v>41410.297222222223</c:v>
                </c:pt>
                <c:pt idx="7629">
                  <c:v>41410.29791666667</c:v>
                </c:pt>
                <c:pt idx="7630">
                  <c:v>41410.298611111109</c:v>
                </c:pt>
                <c:pt idx="7631">
                  <c:v>41410.299305555556</c:v>
                </c:pt>
                <c:pt idx="7632">
                  <c:v>41410.300000000003</c:v>
                </c:pt>
                <c:pt idx="7633">
                  <c:v>41410.300694444442</c:v>
                </c:pt>
                <c:pt idx="7634">
                  <c:v>41410.301388888889</c:v>
                </c:pt>
                <c:pt idx="7635">
                  <c:v>41410.302083333336</c:v>
                </c:pt>
                <c:pt idx="7636">
                  <c:v>41410.302777777775</c:v>
                </c:pt>
                <c:pt idx="7637">
                  <c:v>41410.303472222222</c:v>
                </c:pt>
                <c:pt idx="7638">
                  <c:v>41410.304166666669</c:v>
                </c:pt>
                <c:pt idx="7639">
                  <c:v>41410.304861111108</c:v>
                </c:pt>
                <c:pt idx="7640">
                  <c:v>41410.305555555555</c:v>
                </c:pt>
                <c:pt idx="7641">
                  <c:v>41410.306250000001</c:v>
                </c:pt>
                <c:pt idx="7642">
                  <c:v>41410.306944444441</c:v>
                </c:pt>
                <c:pt idx="7643">
                  <c:v>41410.307638888888</c:v>
                </c:pt>
                <c:pt idx="7644">
                  <c:v>41410.308333333334</c:v>
                </c:pt>
                <c:pt idx="7645">
                  <c:v>41410.309027777781</c:v>
                </c:pt>
                <c:pt idx="7646">
                  <c:v>41410.30972222222</c:v>
                </c:pt>
                <c:pt idx="7647">
                  <c:v>41410.310416666667</c:v>
                </c:pt>
                <c:pt idx="7648">
                  <c:v>41410.311111111114</c:v>
                </c:pt>
                <c:pt idx="7649">
                  <c:v>41410.311805555553</c:v>
                </c:pt>
                <c:pt idx="7650">
                  <c:v>41410.3125</c:v>
                </c:pt>
                <c:pt idx="7651">
                  <c:v>41410.313194444447</c:v>
                </c:pt>
                <c:pt idx="7652">
                  <c:v>41410.313888888886</c:v>
                </c:pt>
                <c:pt idx="7653">
                  <c:v>41410.314583333333</c:v>
                </c:pt>
                <c:pt idx="7654">
                  <c:v>41410.31527777778</c:v>
                </c:pt>
                <c:pt idx="7655">
                  <c:v>41410.315972222219</c:v>
                </c:pt>
                <c:pt idx="7656">
                  <c:v>41410.316666666666</c:v>
                </c:pt>
                <c:pt idx="7657">
                  <c:v>41410.317361111112</c:v>
                </c:pt>
                <c:pt idx="7658">
                  <c:v>41410.318055555559</c:v>
                </c:pt>
                <c:pt idx="7659">
                  <c:v>41410.318749999999</c:v>
                </c:pt>
                <c:pt idx="7660">
                  <c:v>41410.319444444445</c:v>
                </c:pt>
                <c:pt idx="7661">
                  <c:v>41410.320138888892</c:v>
                </c:pt>
                <c:pt idx="7662">
                  <c:v>41410.320833333331</c:v>
                </c:pt>
                <c:pt idx="7663">
                  <c:v>41410.321527777778</c:v>
                </c:pt>
                <c:pt idx="7664">
                  <c:v>41410.322222222225</c:v>
                </c:pt>
                <c:pt idx="7665">
                  <c:v>41410.322916666664</c:v>
                </c:pt>
                <c:pt idx="7666">
                  <c:v>41410.323611111111</c:v>
                </c:pt>
                <c:pt idx="7667">
                  <c:v>41410.324305555558</c:v>
                </c:pt>
                <c:pt idx="7668">
                  <c:v>41410.324999999997</c:v>
                </c:pt>
                <c:pt idx="7669">
                  <c:v>41410.325694444444</c:v>
                </c:pt>
                <c:pt idx="7670">
                  <c:v>41410.326388888891</c:v>
                </c:pt>
                <c:pt idx="7671">
                  <c:v>41410.32708333333</c:v>
                </c:pt>
                <c:pt idx="7672">
                  <c:v>41410.327777777777</c:v>
                </c:pt>
                <c:pt idx="7673">
                  <c:v>41410.328472222223</c:v>
                </c:pt>
                <c:pt idx="7674">
                  <c:v>41410.32916666667</c:v>
                </c:pt>
                <c:pt idx="7675">
                  <c:v>41410.329861111109</c:v>
                </c:pt>
                <c:pt idx="7676">
                  <c:v>41410.330555555556</c:v>
                </c:pt>
                <c:pt idx="7677">
                  <c:v>41410.331250000003</c:v>
                </c:pt>
                <c:pt idx="7678">
                  <c:v>41410.331944444442</c:v>
                </c:pt>
                <c:pt idx="7679">
                  <c:v>41410.332638888889</c:v>
                </c:pt>
                <c:pt idx="7680">
                  <c:v>41410.333333333336</c:v>
                </c:pt>
                <c:pt idx="7681">
                  <c:v>41410.334027777775</c:v>
                </c:pt>
                <c:pt idx="7682">
                  <c:v>41410.334722222222</c:v>
                </c:pt>
                <c:pt idx="7683">
                  <c:v>41410.335416666669</c:v>
                </c:pt>
                <c:pt idx="7684">
                  <c:v>41410.336111111108</c:v>
                </c:pt>
                <c:pt idx="7685">
                  <c:v>41410.336805555555</c:v>
                </c:pt>
                <c:pt idx="7686">
                  <c:v>41410.337500000001</c:v>
                </c:pt>
                <c:pt idx="7687">
                  <c:v>41410.338194444441</c:v>
                </c:pt>
                <c:pt idx="7688">
                  <c:v>41410.338888888888</c:v>
                </c:pt>
                <c:pt idx="7689">
                  <c:v>41410.339583333334</c:v>
                </c:pt>
                <c:pt idx="7690">
                  <c:v>41410.340277777781</c:v>
                </c:pt>
                <c:pt idx="7691">
                  <c:v>41410.34097222222</c:v>
                </c:pt>
                <c:pt idx="7692">
                  <c:v>41410.341666666667</c:v>
                </c:pt>
                <c:pt idx="7693">
                  <c:v>41410.342361111114</c:v>
                </c:pt>
                <c:pt idx="7694">
                  <c:v>41410.343055555553</c:v>
                </c:pt>
                <c:pt idx="7695">
                  <c:v>41410.34375</c:v>
                </c:pt>
                <c:pt idx="7696">
                  <c:v>41410.344444444447</c:v>
                </c:pt>
                <c:pt idx="7697">
                  <c:v>41410.345138888886</c:v>
                </c:pt>
                <c:pt idx="7698">
                  <c:v>41410.345833333333</c:v>
                </c:pt>
                <c:pt idx="7699">
                  <c:v>41410.34652777778</c:v>
                </c:pt>
                <c:pt idx="7700">
                  <c:v>41410.347222222219</c:v>
                </c:pt>
                <c:pt idx="7701">
                  <c:v>41410.347916666666</c:v>
                </c:pt>
                <c:pt idx="7702">
                  <c:v>41410.348611111112</c:v>
                </c:pt>
                <c:pt idx="7703">
                  <c:v>41410.349305555559</c:v>
                </c:pt>
                <c:pt idx="7704">
                  <c:v>41410.35</c:v>
                </c:pt>
                <c:pt idx="7705">
                  <c:v>41410.350694444445</c:v>
                </c:pt>
                <c:pt idx="7706">
                  <c:v>41410.351388888892</c:v>
                </c:pt>
                <c:pt idx="7707">
                  <c:v>41410.352083333331</c:v>
                </c:pt>
                <c:pt idx="7708">
                  <c:v>41410.352777777778</c:v>
                </c:pt>
                <c:pt idx="7709">
                  <c:v>41410.353472222225</c:v>
                </c:pt>
                <c:pt idx="7710">
                  <c:v>41410.354166666664</c:v>
                </c:pt>
                <c:pt idx="7711">
                  <c:v>41410.354861111111</c:v>
                </c:pt>
                <c:pt idx="7712">
                  <c:v>41410.355555555558</c:v>
                </c:pt>
                <c:pt idx="7713">
                  <c:v>41410.356249999997</c:v>
                </c:pt>
                <c:pt idx="7714">
                  <c:v>41410.356944444444</c:v>
                </c:pt>
                <c:pt idx="7715">
                  <c:v>41410.357638888891</c:v>
                </c:pt>
                <c:pt idx="7716">
                  <c:v>41410.35833333333</c:v>
                </c:pt>
                <c:pt idx="7717">
                  <c:v>41410.359027777777</c:v>
                </c:pt>
                <c:pt idx="7718">
                  <c:v>41410.359722222223</c:v>
                </c:pt>
                <c:pt idx="7719">
                  <c:v>41410.36041666667</c:v>
                </c:pt>
                <c:pt idx="7720">
                  <c:v>41410.361111111109</c:v>
                </c:pt>
                <c:pt idx="7721">
                  <c:v>41410.361805555556</c:v>
                </c:pt>
                <c:pt idx="7722">
                  <c:v>41410.362500000003</c:v>
                </c:pt>
                <c:pt idx="7723">
                  <c:v>41410.363194444442</c:v>
                </c:pt>
                <c:pt idx="7724">
                  <c:v>41410.363888888889</c:v>
                </c:pt>
                <c:pt idx="7725">
                  <c:v>41410.364583333336</c:v>
                </c:pt>
                <c:pt idx="7726">
                  <c:v>41410.365277777775</c:v>
                </c:pt>
                <c:pt idx="7727">
                  <c:v>41410.365972222222</c:v>
                </c:pt>
                <c:pt idx="7728">
                  <c:v>41410.366666666669</c:v>
                </c:pt>
                <c:pt idx="7729">
                  <c:v>41410.367361111108</c:v>
                </c:pt>
                <c:pt idx="7730">
                  <c:v>41410.368055555555</c:v>
                </c:pt>
                <c:pt idx="7731">
                  <c:v>41410.368750000001</c:v>
                </c:pt>
                <c:pt idx="7732">
                  <c:v>41410.369444444441</c:v>
                </c:pt>
                <c:pt idx="7733">
                  <c:v>41410.370138888888</c:v>
                </c:pt>
                <c:pt idx="7734">
                  <c:v>41410.370833333334</c:v>
                </c:pt>
                <c:pt idx="7735">
                  <c:v>41410.371527777781</c:v>
                </c:pt>
                <c:pt idx="7736">
                  <c:v>41410.37222222222</c:v>
                </c:pt>
                <c:pt idx="7737">
                  <c:v>41410.372916666667</c:v>
                </c:pt>
                <c:pt idx="7738">
                  <c:v>41410.373611111114</c:v>
                </c:pt>
                <c:pt idx="7739">
                  <c:v>41410.374305555553</c:v>
                </c:pt>
                <c:pt idx="7740">
                  <c:v>41410.375</c:v>
                </c:pt>
                <c:pt idx="7741">
                  <c:v>41410.375694444447</c:v>
                </c:pt>
                <c:pt idx="7742">
                  <c:v>41410.376388888886</c:v>
                </c:pt>
                <c:pt idx="7743">
                  <c:v>41410.377083333333</c:v>
                </c:pt>
                <c:pt idx="7744">
                  <c:v>41410.37777777778</c:v>
                </c:pt>
                <c:pt idx="7745">
                  <c:v>41410.378472222219</c:v>
                </c:pt>
                <c:pt idx="7746">
                  <c:v>41410.379166666666</c:v>
                </c:pt>
                <c:pt idx="7747">
                  <c:v>41410.379861111112</c:v>
                </c:pt>
                <c:pt idx="7748">
                  <c:v>41410.380555555559</c:v>
                </c:pt>
                <c:pt idx="7749">
                  <c:v>41410.381249999999</c:v>
                </c:pt>
                <c:pt idx="7750">
                  <c:v>41410.381944444445</c:v>
                </c:pt>
                <c:pt idx="7751">
                  <c:v>41410.382638888892</c:v>
                </c:pt>
                <c:pt idx="7752">
                  <c:v>41410.383333333331</c:v>
                </c:pt>
                <c:pt idx="7753">
                  <c:v>41410.384027777778</c:v>
                </c:pt>
                <c:pt idx="7754">
                  <c:v>41410.384722222225</c:v>
                </c:pt>
                <c:pt idx="7755">
                  <c:v>41410.385416666664</c:v>
                </c:pt>
                <c:pt idx="7756">
                  <c:v>41410.386111111111</c:v>
                </c:pt>
                <c:pt idx="7757">
                  <c:v>41410.386805555558</c:v>
                </c:pt>
                <c:pt idx="7758">
                  <c:v>41410.387499999997</c:v>
                </c:pt>
                <c:pt idx="7759">
                  <c:v>41410.388194444444</c:v>
                </c:pt>
                <c:pt idx="7760">
                  <c:v>41410.388888888891</c:v>
                </c:pt>
                <c:pt idx="7761">
                  <c:v>41410.38958333333</c:v>
                </c:pt>
                <c:pt idx="7762">
                  <c:v>41410.390277777777</c:v>
                </c:pt>
                <c:pt idx="7763">
                  <c:v>41410.390972222223</c:v>
                </c:pt>
                <c:pt idx="7764">
                  <c:v>41410.39166666667</c:v>
                </c:pt>
                <c:pt idx="7765">
                  <c:v>41410.392361111109</c:v>
                </c:pt>
                <c:pt idx="7766">
                  <c:v>41410.393055555556</c:v>
                </c:pt>
                <c:pt idx="7767">
                  <c:v>41410.393750000003</c:v>
                </c:pt>
                <c:pt idx="7768">
                  <c:v>41410.394444444442</c:v>
                </c:pt>
                <c:pt idx="7769">
                  <c:v>41410.395138888889</c:v>
                </c:pt>
                <c:pt idx="7770">
                  <c:v>41410.395833333336</c:v>
                </c:pt>
                <c:pt idx="7771">
                  <c:v>41410.396527777775</c:v>
                </c:pt>
                <c:pt idx="7772">
                  <c:v>41410.397222222222</c:v>
                </c:pt>
                <c:pt idx="7773">
                  <c:v>41410.397916666669</c:v>
                </c:pt>
                <c:pt idx="7774">
                  <c:v>41410.398611111108</c:v>
                </c:pt>
                <c:pt idx="7775">
                  <c:v>41410.399305555555</c:v>
                </c:pt>
                <c:pt idx="7776">
                  <c:v>41410.400000000001</c:v>
                </c:pt>
                <c:pt idx="7777">
                  <c:v>41410.400694444441</c:v>
                </c:pt>
                <c:pt idx="7778">
                  <c:v>41410.401388888888</c:v>
                </c:pt>
                <c:pt idx="7779">
                  <c:v>41410.402083333334</c:v>
                </c:pt>
                <c:pt idx="7780">
                  <c:v>41410.402777777781</c:v>
                </c:pt>
                <c:pt idx="7781">
                  <c:v>41410.40347222222</c:v>
                </c:pt>
                <c:pt idx="7782">
                  <c:v>41410.404166666667</c:v>
                </c:pt>
                <c:pt idx="7783">
                  <c:v>41410.404861111114</c:v>
                </c:pt>
                <c:pt idx="7784">
                  <c:v>41410.405555555553</c:v>
                </c:pt>
                <c:pt idx="7785">
                  <c:v>41410.40625</c:v>
                </c:pt>
                <c:pt idx="7786">
                  <c:v>41410.406944444447</c:v>
                </c:pt>
                <c:pt idx="7787">
                  <c:v>41410.407638888886</c:v>
                </c:pt>
                <c:pt idx="7788">
                  <c:v>41410.408333333333</c:v>
                </c:pt>
                <c:pt idx="7789">
                  <c:v>41410.40902777778</c:v>
                </c:pt>
                <c:pt idx="7790">
                  <c:v>41410.409722222219</c:v>
                </c:pt>
                <c:pt idx="7791">
                  <c:v>41410.410416666666</c:v>
                </c:pt>
                <c:pt idx="7792">
                  <c:v>41410.411111111112</c:v>
                </c:pt>
                <c:pt idx="7793">
                  <c:v>41410.411805555559</c:v>
                </c:pt>
                <c:pt idx="7794">
                  <c:v>41410.412499999999</c:v>
                </c:pt>
                <c:pt idx="7795">
                  <c:v>41410.413194444445</c:v>
                </c:pt>
                <c:pt idx="7796">
                  <c:v>41410.413888888892</c:v>
                </c:pt>
                <c:pt idx="7797">
                  <c:v>41410.414583333331</c:v>
                </c:pt>
                <c:pt idx="7798">
                  <c:v>41410.415277777778</c:v>
                </c:pt>
                <c:pt idx="7799">
                  <c:v>41410.415972222225</c:v>
                </c:pt>
                <c:pt idx="7800">
                  <c:v>41410.416666666664</c:v>
                </c:pt>
                <c:pt idx="7801">
                  <c:v>41410.417361111111</c:v>
                </c:pt>
                <c:pt idx="7802">
                  <c:v>41410.418055555558</c:v>
                </c:pt>
                <c:pt idx="7803">
                  <c:v>41410.418749999997</c:v>
                </c:pt>
                <c:pt idx="7804">
                  <c:v>41410.419444444444</c:v>
                </c:pt>
                <c:pt idx="7805">
                  <c:v>41410.420138888891</c:v>
                </c:pt>
                <c:pt idx="7806">
                  <c:v>41410.42083333333</c:v>
                </c:pt>
                <c:pt idx="7807">
                  <c:v>41410.421527777777</c:v>
                </c:pt>
                <c:pt idx="7808">
                  <c:v>41410.422222222223</c:v>
                </c:pt>
                <c:pt idx="7809">
                  <c:v>41410.42291666667</c:v>
                </c:pt>
                <c:pt idx="7810">
                  <c:v>41410.423611111109</c:v>
                </c:pt>
                <c:pt idx="7811">
                  <c:v>41410.424305555556</c:v>
                </c:pt>
                <c:pt idx="7812">
                  <c:v>41410.425000000003</c:v>
                </c:pt>
                <c:pt idx="7813">
                  <c:v>41410.425694444442</c:v>
                </c:pt>
                <c:pt idx="7814">
                  <c:v>41410.426388888889</c:v>
                </c:pt>
                <c:pt idx="7815">
                  <c:v>41410.427083333336</c:v>
                </c:pt>
                <c:pt idx="7816">
                  <c:v>41410.427777777775</c:v>
                </c:pt>
                <c:pt idx="7817">
                  <c:v>41410.428472222222</c:v>
                </c:pt>
                <c:pt idx="7818">
                  <c:v>41410.429166666669</c:v>
                </c:pt>
                <c:pt idx="7819">
                  <c:v>41410.429861111108</c:v>
                </c:pt>
                <c:pt idx="7820">
                  <c:v>41410.430555555555</c:v>
                </c:pt>
                <c:pt idx="7821">
                  <c:v>41410.431250000001</c:v>
                </c:pt>
                <c:pt idx="7822">
                  <c:v>41410.431944444441</c:v>
                </c:pt>
                <c:pt idx="7823">
                  <c:v>41410.432638888888</c:v>
                </c:pt>
                <c:pt idx="7824">
                  <c:v>41410.433333333334</c:v>
                </c:pt>
                <c:pt idx="7825">
                  <c:v>41410.434027777781</c:v>
                </c:pt>
                <c:pt idx="7826">
                  <c:v>41410.43472222222</c:v>
                </c:pt>
                <c:pt idx="7827">
                  <c:v>41410.435416666667</c:v>
                </c:pt>
                <c:pt idx="7828">
                  <c:v>41410.436111111114</c:v>
                </c:pt>
                <c:pt idx="7829">
                  <c:v>41410.436805555553</c:v>
                </c:pt>
                <c:pt idx="7830">
                  <c:v>41410.4375</c:v>
                </c:pt>
                <c:pt idx="7831">
                  <c:v>41410.438194444447</c:v>
                </c:pt>
                <c:pt idx="7832">
                  <c:v>41410.438888888886</c:v>
                </c:pt>
                <c:pt idx="7833">
                  <c:v>41410.439583333333</c:v>
                </c:pt>
                <c:pt idx="7834">
                  <c:v>41410.44027777778</c:v>
                </c:pt>
                <c:pt idx="7835">
                  <c:v>41410.440972222219</c:v>
                </c:pt>
                <c:pt idx="7836">
                  <c:v>41410.441666666666</c:v>
                </c:pt>
                <c:pt idx="7837">
                  <c:v>41410.442361111112</c:v>
                </c:pt>
                <c:pt idx="7838">
                  <c:v>41410.443055555559</c:v>
                </c:pt>
                <c:pt idx="7839">
                  <c:v>41410.443749999999</c:v>
                </c:pt>
                <c:pt idx="7840">
                  <c:v>41410.444444444445</c:v>
                </c:pt>
                <c:pt idx="7841">
                  <c:v>41410.445138888892</c:v>
                </c:pt>
                <c:pt idx="7842">
                  <c:v>41410.445833333331</c:v>
                </c:pt>
                <c:pt idx="7843">
                  <c:v>41410.446527777778</c:v>
                </c:pt>
                <c:pt idx="7844">
                  <c:v>41410.447222222225</c:v>
                </c:pt>
                <c:pt idx="7845">
                  <c:v>41410.447916666664</c:v>
                </c:pt>
                <c:pt idx="7846">
                  <c:v>41410.448611111111</c:v>
                </c:pt>
                <c:pt idx="7847">
                  <c:v>41410.449305555558</c:v>
                </c:pt>
                <c:pt idx="7848">
                  <c:v>41410.449999999997</c:v>
                </c:pt>
                <c:pt idx="7849">
                  <c:v>41410.450694444444</c:v>
                </c:pt>
                <c:pt idx="7850">
                  <c:v>41410.451388888891</c:v>
                </c:pt>
                <c:pt idx="7851">
                  <c:v>41410.45208333333</c:v>
                </c:pt>
                <c:pt idx="7852">
                  <c:v>41410.452777777777</c:v>
                </c:pt>
                <c:pt idx="7853">
                  <c:v>41410.453472222223</c:v>
                </c:pt>
                <c:pt idx="7854">
                  <c:v>41410.45416666667</c:v>
                </c:pt>
                <c:pt idx="7855">
                  <c:v>41410.454861111109</c:v>
                </c:pt>
                <c:pt idx="7856">
                  <c:v>41410.455555555556</c:v>
                </c:pt>
                <c:pt idx="7857">
                  <c:v>41410.456250000003</c:v>
                </c:pt>
                <c:pt idx="7858">
                  <c:v>41410.456944444442</c:v>
                </c:pt>
                <c:pt idx="7859">
                  <c:v>41410.457638888889</c:v>
                </c:pt>
                <c:pt idx="7860">
                  <c:v>41410.458333333336</c:v>
                </c:pt>
                <c:pt idx="7861">
                  <c:v>41410.459027777775</c:v>
                </c:pt>
                <c:pt idx="7862">
                  <c:v>41410.459722222222</c:v>
                </c:pt>
                <c:pt idx="7863">
                  <c:v>41410.460416666669</c:v>
                </c:pt>
                <c:pt idx="7864">
                  <c:v>41410.461111111108</c:v>
                </c:pt>
                <c:pt idx="7865">
                  <c:v>41410.461805555555</c:v>
                </c:pt>
                <c:pt idx="7866">
                  <c:v>41410.462500000001</c:v>
                </c:pt>
                <c:pt idx="7867">
                  <c:v>41410.463194444441</c:v>
                </c:pt>
                <c:pt idx="7868">
                  <c:v>41410.463888888888</c:v>
                </c:pt>
                <c:pt idx="7869">
                  <c:v>41410.464583333334</c:v>
                </c:pt>
                <c:pt idx="7870">
                  <c:v>41410.465277777781</c:v>
                </c:pt>
                <c:pt idx="7871">
                  <c:v>41410.46597222222</c:v>
                </c:pt>
                <c:pt idx="7872">
                  <c:v>41410.466666666667</c:v>
                </c:pt>
                <c:pt idx="7873">
                  <c:v>41410.467361111114</c:v>
                </c:pt>
                <c:pt idx="7874">
                  <c:v>41410.468055555553</c:v>
                </c:pt>
                <c:pt idx="7875">
                  <c:v>41410.46875</c:v>
                </c:pt>
                <c:pt idx="7876">
                  <c:v>41410.469444444447</c:v>
                </c:pt>
                <c:pt idx="7877">
                  <c:v>41410.470138888886</c:v>
                </c:pt>
                <c:pt idx="7878">
                  <c:v>41410.470833333333</c:v>
                </c:pt>
                <c:pt idx="7879">
                  <c:v>41410.47152777778</c:v>
                </c:pt>
                <c:pt idx="7880">
                  <c:v>41410.472222222219</c:v>
                </c:pt>
                <c:pt idx="7881">
                  <c:v>41410.472916666666</c:v>
                </c:pt>
                <c:pt idx="7882">
                  <c:v>41410.473611111112</c:v>
                </c:pt>
                <c:pt idx="7883">
                  <c:v>41410.474305555559</c:v>
                </c:pt>
                <c:pt idx="7884">
                  <c:v>41410.474999999999</c:v>
                </c:pt>
                <c:pt idx="7885">
                  <c:v>41410.475694444445</c:v>
                </c:pt>
                <c:pt idx="7886">
                  <c:v>41410.476388888892</c:v>
                </c:pt>
                <c:pt idx="7887">
                  <c:v>41410.477083333331</c:v>
                </c:pt>
                <c:pt idx="7888">
                  <c:v>41410.477777777778</c:v>
                </c:pt>
                <c:pt idx="7889">
                  <c:v>41410.478472222225</c:v>
                </c:pt>
                <c:pt idx="7890">
                  <c:v>41410.479166666664</c:v>
                </c:pt>
                <c:pt idx="7891">
                  <c:v>41410.479861111111</c:v>
                </c:pt>
                <c:pt idx="7892">
                  <c:v>41410.480555555558</c:v>
                </c:pt>
                <c:pt idx="7893">
                  <c:v>41410.481249999997</c:v>
                </c:pt>
                <c:pt idx="7894">
                  <c:v>41410.481944444444</c:v>
                </c:pt>
                <c:pt idx="7895">
                  <c:v>41410.482638888891</c:v>
                </c:pt>
                <c:pt idx="7896">
                  <c:v>41410.48333333333</c:v>
                </c:pt>
                <c:pt idx="7897">
                  <c:v>41410.484027777777</c:v>
                </c:pt>
                <c:pt idx="7898">
                  <c:v>41410.484722222223</c:v>
                </c:pt>
                <c:pt idx="7899">
                  <c:v>41410.48541666667</c:v>
                </c:pt>
                <c:pt idx="7900">
                  <c:v>41410.486111111109</c:v>
                </c:pt>
                <c:pt idx="7901">
                  <c:v>41410.486805555556</c:v>
                </c:pt>
                <c:pt idx="7902">
                  <c:v>41410.487500000003</c:v>
                </c:pt>
                <c:pt idx="7903">
                  <c:v>41410.488194444442</c:v>
                </c:pt>
                <c:pt idx="7904">
                  <c:v>41410.488888888889</c:v>
                </c:pt>
                <c:pt idx="7905">
                  <c:v>41410.489583333336</c:v>
                </c:pt>
                <c:pt idx="7906">
                  <c:v>41410.490277777775</c:v>
                </c:pt>
                <c:pt idx="7907">
                  <c:v>41410.490972222222</c:v>
                </c:pt>
                <c:pt idx="7908">
                  <c:v>41410.491666666669</c:v>
                </c:pt>
                <c:pt idx="7909">
                  <c:v>41410.492361111108</c:v>
                </c:pt>
                <c:pt idx="7910">
                  <c:v>41410.493055555555</c:v>
                </c:pt>
                <c:pt idx="7911">
                  <c:v>41410.493750000001</c:v>
                </c:pt>
                <c:pt idx="7912">
                  <c:v>41410.494444444441</c:v>
                </c:pt>
                <c:pt idx="7913">
                  <c:v>41410.495138888888</c:v>
                </c:pt>
                <c:pt idx="7914">
                  <c:v>41410.495833333334</c:v>
                </c:pt>
                <c:pt idx="7915">
                  <c:v>41410.496527777781</c:v>
                </c:pt>
                <c:pt idx="7916">
                  <c:v>41410.49722222222</c:v>
                </c:pt>
                <c:pt idx="7917">
                  <c:v>41410.497916666667</c:v>
                </c:pt>
                <c:pt idx="7918">
                  <c:v>41410.498611111114</c:v>
                </c:pt>
                <c:pt idx="7919">
                  <c:v>41410.499305555553</c:v>
                </c:pt>
                <c:pt idx="7920">
                  <c:v>41410.5</c:v>
                </c:pt>
                <c:pt idx="7921">
                  <c:v>41410.500694444447</c:v>
                </c:pt>
                <c:pt idx="7922">
                  <c:v>41410.501388888886</c:v>
                </c:pt>
                <c:pt idx="7923">
                  <c:v>41410.502083333333</c:v>
                </c:pt>
                <c:pt idx="7924">
                  <c:v>41410.50277777778</c:v>
                </c:pt>
                <c:pt idx="7925">
                  <c:v>41410.503472222219</c:v>
                </c:pt>
                <c:pt idx="7926">
                  <c:v>41410.504166666666</c:v>
                </c:pt>
                <c:pt idx="7927">
                  <c:v>41410.504861111112</c:v>
                </c:pt>
                <c:pt idx="7928">
                  <c:v>41410.505555555559</c:v>
                </c:pt>
                <c:pt idx="7929">
                  <c:v>41410.506249999999</c:v>
                </c:pt>
                <c:pt idx="7930">
                  <c:v>41410.506944444445</c:v>
                </c:pt>
                <c:pt idx="7931">
                  <c:v>41410.507638888892</c:v>
                </c:pt>
                <c:pt idx="7932">
                  <c:v>41410.508333333331</c:v>
                </c:pt>
                <c:pt idx="7933">
                  <c:v>41410.509027777778</c:v>
                </c:pt>
                <c:pt idx="7934">
                  <c:v>41410.509722222225</c:v>
                </c:pt>
                <c:pt idx="7935">
                  <c:v>41410.510416666664</c:v>
                </c:pt>
                <c:pt idx="7936">
                  <c:v>41410.511111111111</c:v>
                </c:pt>
                <c:pt idx="7937">
                  <c:v>41410.511805555558</c:v>
                </c:pt>
                <c:pt idx="7938">
                  <c:v>41410.512499999997</c:v>
                </c:pt>
                <c:pt idx="7939">
                  <c:v>41410.513194444444</c:v>
                </c:pt>
                <c:pt idx="7940">
                  <c:v>41410.513888888891</c:v>
                </c:pt>
                <c:pt idx="7941">
                  <c:v>41410.51458333333</c:v>
                </c:pt>
                <c:pt idx="7942">
                  <c:v>41410.515277777777</c:v>
                </c:pt>
                <c:pt idx="7943">
                  <c:v>41410.515972222223</c:v>
                </c:pt>
                <c:pt idx="7944">
                  <c:v>41410.51666666667</c:v>
                </c:pt>
                <c:pt idx="7945">
                  <c:v>41410.517361111109</c:v>
                </c:pt>
                <c:pt idx="7946">
                  <c:v>41410.518055555556</c:v>
                </c:pt>
                <c:pt idx="7947">
                  <c:v>41410.518750000003</c:v>
                </c:pt>
                <c:pt idx="7948">
                  <c:v>41410.519444444442</c:v>
                </c:pt>
                <c:pt idx="7949">
                  <c:v>41410.520138888889</c:v>
                </c:pt>
                <c:pt idx="7950">
                  <c:v>41410.520833333336</c:v>
                </c:pt>
                <c:pt idx="7951">
                  <c:v>41410.521527777775</c:v>
                </c:pt>
                <c:pt idx="7952">
                  <c:v>41410.522222222222</c:v>
                </c:pt>
                <c:pt idx="7953">
                  <c:v>41410.522916666669</c:v>
                </c:pt>
                <c:pt idx="7954">
                  <c:v>41410.523611111108</c:v>
                </c:pt>
                <c:pt idx="7955">
                  <c:v>41410.524305555555</c:v>
                </c:pt>
                <c:pt idx="7956">
                  <c:v>41410.525000000001</c:v>
                </c:pt>
                <c:pt idx="7957">
                  <c:v>41410.525694444441</c:v>
                </c:pt>
                <c:pt idx="7958">
                  <c:v>41410.526388888888</c:v>
                </c:pt>
                <c:pt idx="7959">
                  <c:v>41410.527083333334</c:v>
                </c:pt>
                <c:pt idx="7960">
                  <c:v>41410.527777777781</c:v>
                </c:pt>
                <c:pt idx="7961">
                  <c:v>41410.52847222222</c:v>
                </c:pt>
                <c:pt idx="7962">
                  <c:v>41410.529166666667</c:v>
                </c:pt>
                <c:pt idx="7963">
                  <c:v>41410.529861111114</c:v>
                </c:pt>
                <c:pt idx="7964">
                  <c:v>41410.530555555553</c:v>
                </c:pt>
                <c:pt idx="7965">
                  <c:v>41410.53125</c:v>
                </c:pt>
                <c:pt idx="7966">
                  <c:v>41410.531944444447</c:v>
                </c:pt>
                <c:pt idx="7967">
                  <c:v>41410.532638888886</c:v>
                </c:pt>
                <c:pt idx="7968">
                  <c:v>41410.533333333333</c:v>
                </c:pt>
                <c:pt idx="7969">
                  <c:v>41410.53402777778</c:v>
                </c:pt>
                <c:pt idx="7970">
                  <c:v>41410.534722222219</c:v>
                </c:pt>
                <c:pt idx="7971">
                  <c:v>41410.535416666666</c:v>
                </c:pt>
                <c:pt idx="7972">
                  <c:v>41410.536111111112</c:v>
                </c:pt>
                <c:pt idx="7973">
                  <c:v>41410.536805555559</c:v>
                </c:pt>
                <c:pt idx="7974">
                  <c:v>41410.537499999999</c:v>
                </c:pt>
                <c:pt idx="7975">
                  <c:v>41410.538194444445</c:v>
                </c:pt>
                <c:pt idx="7976">
                  <c:v>41410.538888888892</c:v>
                </c:pt>
                <c:pt idx="7977">
                  <c:v>41410.539583333331</c:v>
                </c:pt>
                <c:pt idx="7978">
                  <c:v>41410.540277777778</c:v>
                </c:pt>
                <c:pt idx="7979">
                  <c:v>41410.540972222225</c:v>
                </c:pt>
                <c:pt idx="7980">
                  <c:v>41410.541666666664</c:v>
                </c:pt>
                <c:pt idx="7981">
                  <c:v>41410.542361111111</c:v>
                </c:pt>
                <c:pt idx="7982">
                  <c:v>41410.543055555558</c:v>
                </c:pt>
                <c:pt idx="7983">
                  <c:v>41410.543749999997</c:v>
                </c:pt>
                <c:pt idx="7984">
                  <c:v>41410.544444444444</c:v>
                </c:pt>
                <c:pt idx="7985">
                  <c:v>41410.545138888891</c:v>
                </c:pt>
                <c:pt idx="7986">
                  <c:v>41410.54583333333</c:v>
                </c:pt>
                <c:pt idx="7987">
                  <c:v>41410.546527777777</c:v>
                </c:pt>
                <c:pt idx="7988">
                  <c:v>41410.547222222223</c:v>
                </c:pt>
                <c:pt idx="7989">
                  <c:v>41410.54791666667</c:v>
                </c:pt>
                <c:pt idx="7990">
                  <c:v>41410.548611111109</c:v>
                </c:pt>
                <c:pt idx="7991">
                  <c:v>41410.549305555556</c:v>
                </c:pt>
                <c:pt idx="7992">
                  <c:v>41410.550000000003</c:v>
                </c:pt>
                <c:pt idx="7993">
                  <c:v>41410.550694444442</c:v>
                </c:pt>
                <c:pt idx="7994">
                  <c:v>41410.551388888889</c:v>
                </c:pt>
                <c:pt idx="7995">
                  <c:v>41410.552083333336</c:v>
                </c:pt>
                <c:pt idx="7996">
                  <c:v>41410.552777777775</c:v>
                </c:pt>
                <c:pt idx="7997">
                  <c:v>41410.553472222222</c:v>
                </c:pt>
                <c:pt idx="7998">
                  <c:v>41410.554166666669</c:v>
                </c:pt>
                <c:pt idx="7999">
                  <c:v>41410.554861111108</c:v>
                </c:pt>
                <c:pt idx="8000">
                  <c:v>41410.555555555555</c:v>
                </c:pt>
                <c:pt idx="8001">
                  <c:v>41410.556250000001</c:v>
                </c:pt>
                <c:pt idx="8002">
                  <c:v>41410.556944444441</c:v>
                </c:pt>
                <c:pt idx="8003">
                  <c:v>41410.557638888888</c:v>
                </c:pt>
                <c:pt idx="8004">
                  <c:v>41410.558333333334</c:v>
                </c:pt>
                <c:pt idx="8005">
                  <c:v>41410.559027777781</c:v>
                </c:pt>
                <c:pt idx="8006">
                  <c:v>41410.55972222222</c:v>
                </c:pt>
                <c:pt idx="8007">
                  <c:v>41410.560416666667</c:v>
                </c:pt>
                <c:pt idx="8008">
                  <c:v>41410.561111111114</c:v>
                </c:pt>
                <c:pt idx="8009">
                  <c:v>41410.561805555553</c:v>
                </c:pt>
                <c:pt idx="8010">
                  <c:v>41410.5625</c:v>
                </c:pt>
                <c:pt idx="8011">
                  <c:v>41410.563194444447</c:v>
                </c:pt>
                <c:pt idx="8012">
                  <c:v>41410.563888888886</c:v>
                </c:pt>
                <c:pt idx="8013">
                  <c:v>41410.564583333333</c:v>
                </c:pt>
                <c:pt idx="8014">
                  <c:v>41410.56527777778</c:v>
                </c:pt>
                <c:pt idx="8015">
                  <c:v>41410.565972222219</c:v>
                </c:pt>
                <c:pt idx="8016">
                  <c:v>41410.566666666666</c:v>
                </c:pt>
                <c:pt idx="8017">
                  <c:v>41410.567361111112</c:v>
                </c:pt>
                <c:pt idx="8018">
                  <c:v>41410.568055555559</c:v>
                </c:pt>
                <c:pt idx="8019">
                  <c:v>41410.568749999999</c:v>
                </c:pt>
                <c:pt idx="8020">
                  <c:v>41410.569444444445</c:v>
                </c:pt>
                <c:pt idx="8021">
                  <c:v>41410.570138888892</c:v>
                </c:pt>
                <c:pt idx="8022">
                  <c:v>41410.570833333331</c:v>
                </c:pt>
                <c:pt idx="8023">
                  <c:v>41410.571527777778</c:v>
                </c:pt>
                <c:pt idx="8024">
                  <c:v>41410.572222222225</c:v>
                </c:pt>
                <c:pt idx="8025">
                  <c:v>41410.572916666664</c:v>
                </c:pt>
                <c:pt idx="8026">
                  <c:v>41410.573611111111</c:v>
                </c:pt>
                <c:pt idx="8027">
                  <c:v>41410.574305555558</c:v>
                </c:pt>
                <c:pt idx="8028">
                  <c:v>41410.574999999997</c:v>
                </c:pt>
                <c:pt idx="8029">
                  <c:v>41410.575694444444</c:v>
                </c:pt>
                <c:pt idx="8030">
                  <c:v>41410.576388888891</c:v>
                </c:pt>
                <c:pt idx="8031">
                  <c:v>41410.57708333333</c:v>
                </c:pt>
                <c:pt idx="8032">
                  <c:v>41410.577777777777</c:v>
                </c:pt>
                <c:pt idx="8033">
                  <c:v>41410.578472222223</c:v>
                </c:pt>
                <c:pt idx="8034">
                  <c:v>41410.57916666667</c:v>
                </c:pt>
                <c:pt idx="8035">
                  <c:v>41410.579861111109</c:v>
                </c:pt>
                <c:pt idx="8036">
                  <c:v>41410.580555555556</c:v>
                </c:pt>
                <c:pt idx="8037">
                  <c:v>41410.581250000003</c:v>
                </c:pt>
                <c:pt idx="8038">
                  <c:v>41410.581944444442</c:v>
                </c:pt>
                <c:pt idx="8039">
                  <c:v>41410.582638888889</c:v>
                </c:pt>
                <c:pt idx="8040">
                  <c:v>41410.583333333336</c:v>
                </c:pt>
                <c:pt idx="8041">
                  <c:v>41410.584027777775</c:v>
                </c:pt>
                <c:pt idx="8042">
                  <c:v>41410.584722222222</c:v>
                </c:pt>
                <c:pt idx="8043">
                  <c:v>41410.585416666669</c:v>
                </c:pt>
                <c:pt idx="8044">
                  <c:v>41410.586111111108</c:v>
                </c:pt>
                <c:pt idx="8045">
                  <c:v>41410.586805555555</c:v>
                </c:pt>
                <c:pt idx="8046">
                  <c:v>41410.587500000001</c:v>
                </c:pt>
                <c:pt idx="8047">
                  <c:v>41410.588194444441</c:v>
                </c:pt>
                <c:pt idx="8048">
                  <c:v>41410.588888888888</c:v>
                </c:pt>
                <c:pt idx="8049">
                  <c:v>41410.589583333334</c:v>
                </c:pt>
                <c:pt idx="8050">
                  <c:v>41410.590277777781</c:v>
                </c:pt>
                <c:pt idx="8051">
                  <c:v>41410.59097222222</c:v>
                </c:pt>
                <c:pt idx="8052">
                  <c:v>41410.591666666667</c:v>
                </c:pt>
                <c:pt idx="8053">
                  <c:v>41410.592361111114</c:v>
                </c:pt>
                <c:pt idx="8054">
                  <c:v>41410.593055555553</c:v>
                </c:pt>
                <c:pt idx="8055">
                  <c:v>41410.59375</c:v>
                </c:pt>
                <c:pt idx="8056">
                  <c:v>41410.594444444447</c:v>
                </c:pt>
                <c:pt idx="8057">
                  <c:v>41410.595138888886</c:v>
                </c:pt>
                <c:pt idx="8058">
                  <c:v>41410.595833333333</c:v>
                </c:pt>
                <c:pt idx="8059">
                  <c:v>41410.59652777778</c:v>
                </c:pt>
                <c:pt idx="8060">
                  <c:v>41410.597222222219</c:v>
                </c:pt>
                <c:pt idx="8061">
                  <c:v>41410.597916666666</c:v>
                </c:pt>
                <c:pt idx="8062">
                  <c:v>41410.598611111112</c:v>
                </c:pt>
                <c:pt idx="8063">
                  <c:v>41410.599305555559</c:v>
                </c:pt>
                <c:pt idx="8064">
                  <c:v>41410.6</c:v>
                </c:pt>
                <c:pt idx="8065">
                  <c:v>41410.600694444445</c:v>
                </c:pt>
                <c:pt idx="8066">
                  <c:v>41410.601388888892</c:v>
                </c:pt>
                <c:pt idx="8067">
                  <c:v>41410.602083333331</c:v>
                </c:pt>
                <c:pt idx="8068">
                  <c:v>41410.602777777778</c:v>
                </c:pt>
                <c:pt idx="8069">
                  <c:v>41410.603472222225</c:v>
                </c:pt>
                <c:pt idx="8070">
                  <c:v>41410.604166666664</c:v>
                </c:pt>
                <c:pt idx="8071">
                  <c:v>41410.604861111111</c:v>
                </c:pt>
                <c:pt idx="8072">
                  <c:v>41410.605555555558</c:v>
                </c:pt>
                <c:pt idx="8073">
                  <c:v>41410.606249999997</c:v>
                </c:pt>
                <c:pt idx="8074">
                  <c:v>41410.606944444444</c:v>
                </c:pt>
                <c:pt idx="8075">
                  <c:v>41410.607638888891</c:v>
                </c:pt>
                <c:pt idx="8076">
                  <c:v>41410.60833333333</c:v>
                </c:pt>
                <c:pt idx="8077">
                  <c:v>41410.609027777777</c:v>
                </c:pt>
                <c:pt idx="8078">
                  <c:v>41410.609722222223</c:v>
                </c:pt>
                <c:pt idx="8079">
                  <c:v>41410.61041666667</c:v>
                </c:pt>
                <c:pt idx="8080">
                  <c:v>41410.611111111109</c:v>
                </c:pt>
                <c:pt idx="8081">
                  <c:v>41410.611805555556</c:v>
                </c:pt>
                <c:pt idx="8082">
                  <c:v>41410.612500000003</c:v>
                </c:pt>
                <c:pt idx="8083">
                  <c:v>41410.613194444442</c:v>
                </c:pt>
                <c:pt idx="8084">
                  <c:v>41410.613888888889</c:v>
                </c:pt>
                <c:pt idx="8085">
                  <c:v>41410.614583333336</c:v>
                </c:pt>
                <c:pt idx="8086">
                  <c:v>41410.615277777775</c:v>
                </c:pt>
                <c:pt idx="8087">
                  <c:v>41410.615972222222</c:v>
                </c:pt>
                <c:pt idx="8088">
                  <c:v>41410.616666666669</c:v>
                </c:pt>
                <c:pt idx="8089">
                  <c:v>41410.617361111108</c:v>
                </c:pt>
                <c:pt idx="8090">
                  <c:v>41410.618055555555</c:v>
                </c:pt>
                <c:pt idx="8091">
                  <c:v>41410.618750000001</c:v>
                </c:pt>
                <c:pt idx="8092">
                  <c:v>41410.619444444441</c:v>
                </c:pt>
                <c:pt idx="8093">
                  <c:v>41410.620138888888</c:v>
                </c:pt>
                <c:pt idx="8094">
                  <c:v>41410.620833333334</c:v>
                </c:pt>
                <c:pt idx="8095">
                  <c:v>41410.621527777781</c:v>
                </c:pt>
                <c:pt idx="8096">
                  <c:v>41410.62222222222</c:v>
                </c:pt>
                <c:pt idx="8097">
                  <c:v>41410.622916666667</c:v>
                </c:pt>
                <c:pt idx="8098">
                  <c:v>41410.623611111114</c:v>
                </c:pt>
                <c:pt idx="8099">
                  <c:v>41410.624305555553</c:v>
                </c:pt>
                <c:pt idx="8100">
                  <c:v>41410.625</c:v>
                </c:pt>
                <c:pt idx="8101">
                  <c:v>41410.625694444447</c:v>
                </c:pt>
                <c:pt idx="8102">
                  <c:v>41410.626388888886</c:v>
                </c:pt>
                <c:pt idx="8103">
                  <c:v>41410.627083333333</c:v>
                </c:pt>
                <c:pt idx="8104">
                  <c:v>41410.62777777778</c:v>
                </c:pt>
                <c:pt idx="8105">
                  <c:v>41410.628472222219</c:v>
                </c:pt>
                <c:pt idx="8106">
                  <c:v>41410.629166666666</c:v>
                </c:pt>
                <c:pt idx="8107">
                  <c:v>41410.629861111112</c:v>
                </c:pt>
                <c:pt idx="8108">
                  <c:v>41410.630555555559</c:v>
                </c:pt>
                <c:pt idx="8109">
                  <c:v>41410.631249999999</c:v>
                </c:pt>
                <c:pt idx="8110">
                  <c:v>41410.631944444445</c:v>
                </c:pt>
                <c:pt idx="8111">
                  <c:v>41410.632638888892</c:v>
                </c:pt>
                <c:pt idx="8112">
                  <c:v>41410.633333333331</c:v>
                </c:pt>
                <c:pt idx="8113">
                  <c:v>41410.634027777778</c:v>
                </c:pt>
                <c:pt idx="8114">
                  <c:v>41410.634722222225</c:v>
                </c:pt>
                <c:pt idx="8115">
                  <c:v>41410.635416666664</c:v>
                </c:pt>
                <c:pt idx="8116">
                  <c:v>41410.636111111111</c:v>
                </c:pt>
                <c:pt idx="8117">
                  <c:v>41410.636805555558</c:v>
                </c:pt>
                <c:pt idx="8118">
                  <c:v>41410.637499999997</c:v>
                </c:pt>
                <c:pt idx="8119">
                  <c:v>41410.638194444444</c:v>
                </c:pt>
                <c:pt idx="8120">
                  <c:v>41410.638888888891</c:v>
                </c:pt>
                <c:pt idx="8121">
                  <c:v>41410.63958333333</c:v>
                </c:pt>
                <c:pt idx="8122">
                  <c:v>41410.640277777777</c:v>
                </c:pt>
                <c:pt idx="8123">
                  <c:v>41410.640972222223</c:v>
                </c:pt>
                <c:pt idx="8124">
                  <c:v>41410.64166666667</c:v>
                </c:pt>
                <c:pt idx="8125">
                  <c:v>41410.642361111109</c:v>
                </c:pt>
                <c:pt idx="8126">
                  <c:v>41410.643055555556</c:v>
                </c:pt>
                <c:pt idx="8127">
                  <c:v>41410.643750000003</c:v>
                </c:pt>
                <c:pt idx="8128">
                  <c:v>41410.644444444442</c:v>
                </c:pt>
                <c:pt idx="8129">
                  <c:v>41410.645138888889</c:v>
                </c:pt>
                <c:pt idx="8130">
                  <c:v>41410.645833333336</c:v>
                </c:pt>
                <c:pt idx="8131">
                  <c:v>41410.646527777775</c:v>
                </c:pt>
                <c:pt idx="8132">
                  <c:v>41410.647222222222</c:v>
                </c:pt>
                <c:pt idx="8133">
                  <c:v>41410.647916666669</c:v>
                </c:pt>
                <c:pt idx="8134">
                  <c:v>41410.648611111108</c:v>
                </c:pt>
                <c:pt idx="8135">
                  <c:v>41410.649305555555</c:v>
                </c:pt>
                <c:pt idx="8136">
                  <c:v>41410.65</c:v>
                </c:pt>
                <c:pt idx="8137">
                  <c:v>41410.650694444441</c:v>
                </c:pt>
                <c:pt idx="8138">
                  <c:v>41410.651388888888</c:v>
                </c:pt>
                <c:pt idx="8139">
                  <c:v>41410.652083333334</c:v>
                </c:pt>
                <c:pt idx="8140">
                  <c:v>41410.652777777781</c:v>
                </c:pt>
                <c:pt idx="8141">
                  <c:v>41410.65347222222</c:v>
                </c:pt>
                <c:pt idx="8142">
                  <c:v>41410.654166666667</c:v>
                </c:pt>
                <c:pt idx="8143">
                  <c:v>41410.654861111114</c:v>
                </c:pt>
                <c:pt idx="8144">
                  <c:v>41410.655555555553</c:v>
                </c:pt>
                <c:pt idx="8145">
                  <c:v>41410.65625</c:v>
                </c:pt>
                <c:pt idx="8146">
                  <c:v>41410.656944444447</c:v>
                </c:pt>
                <c:pt idx="8147">
                  <c:v>41410.657638888886</c:v>
                </c:pt>
                <c:pt idx="8148">
                  <c:v>41410.658333333333</c:v>
                </c:pt>
                <c:pt idx="8149">
                  <c:v>41410.65902777778</c:v>
                </c:pt>
                <c:pt idx="8150">
                  <c:v>41410.659722222219</c:v>
                </c:pt>
                <c:pt idx="8151">
                  <c:v>41410.660416666666</c:v>
                </c:pt>
                <c:pt idx="8152">
                  <c:v>41410.661111111112</c:v>
                </c:pt>
                <c:pt idx="8153">
                  <c:v>41410.661805555559</c:v>
                </c:pt>
                <c:pt idx="8154">
                  <c:v>41410.662499999999</c:v>
                </c:pt>
                <c:pt idx="8155">
                  <c:v>41410.663194444445</c:v>
                </c:pt>
                <c:pt idx="8156">
                  <c:v>41410.663888888892</c:v>
                </c:pt>
                <c:pt idx="8157">
                  <c:v>41410.664583333331</c:v>
                </c:pt>
                <c:pt idx="8158">
                  <c:v>41410.665277777778</c:v>
                </c:pt>
                <c:pt idx="8159">
                  <c:v>41410.665972222225</c:v>
                </c:pt>
                <c:pt idx="8160">
                  <c:v>41410.666666666664</c:v>
                </c:pt>
                <c:pt idx="8161">
                  <c:v>41410.667361111111</c:v>
                </c:pt>
                <c:pt idx="8162">
                  <c:v>41410.668055555558</c:v>
                </c:pt>
                <c:pt idx="8163">
                  <c:v>41410.668749999997</c:v>
                </c:pt>
                <c:pt idx="8164">
                  <c:v>41410.669444444444</c:v>
                </c:pt>
                <c:pt idx="8165">
                  <c:v>41410.670138888891</c:v>
                </c:pt>
                <c:pt idx="8166">
                  <c:v>41410.67083333333</c:v>
                </c:pt>
                <c:pt idx="8167">
                  <c:v>41410.671527777777</c:v>
                </c:pt>
                <c:pt idx="8168">
                  <c:v>41410.672222222223</c:v>
                </c:pt>
                <c:pt idx="8169">
                  <c:v>41410.67291666667</c:v>
                </c:pt>
                <c:pt idx="8170">
                  <c:v>41410.673611111109</c:v>
                </c:pt>
                <c:pt idx="8171">
                  <c:v>41410.674305555556</c:v>
                </c:pt>
                <c:pt idx="8172">
                  <c:v>41410.675000000003</c:v>
                </c:pt>
                <c:pt idx="8173">
                  <c:v>41410.675694444442</c:v>
                </c:pt>
                <c:pt idx="8174">
                  <c:v>41410.676388888889</c:v>
                </c:pt>
                <c:pt idx="8175">
                  <c:v>41410.677083333336</c:v>
                </c:pt>
                <c:pt idx="8176">
                  <c:v>41410.677777777775</c:v>
                </c:pt>
                <c:pt idx="8177">
                  <c:v>41410.678472222222</c:v>
                </c:pt>
                <c:pt idx="8178">
                  <c:v>41410.679166666669</c:v>
                </c:pt>
                <c:pt idx="8179">
                  <c:v>41410.679861111108</c:v>
                </c:pt>
                <c:pt idx="8180">
                  <c:v>41410.680555555555</c:v>
                </c:pt>
                <c:pt idx="8181">
                  <c:v>41410.681250000001</c:v>
                </c:pt>
                <c:pt idx="8182">
                  <c:v>41410.681944444441</c:v>
                </c:pt>
                <c:pt idx="8183">
                  <c:v>41410.682638888888</c:v>
                </c:pt>
                <c:pt idx="8184">
                  <c:v>41410.683333333334</c:v>
                </c:pt>
                <c:pt idx="8185">
                  <c:v>41410.684027777781</c:v>
                </c:pt>
                <c:pt idx="8186">
                  <c:v>41410.68472222222</c:v>
                </c:pt>
                <c:pt idx="8187">
                  <c:v>41410.685416666667</c:v>
                </c:pt>
                <c:pt idx="8188">
                  <c:v>41410.686111111114</c:v>
                </c:pt>
                <c:pt idx="8189">
                  <c:v>41410.686805555553</c:v>
                </c:pt>
                <c:pt idx="8190">
                  <c:v>41410.6875</c:v>
                </c:pt>
                <c:pt idx="8191">
                  <c:v>41410.688194444447</c:v>
                </c:pt>
                <c:pt idx="8192">
                  <c:v>41410.688888888886</c:v>
                </c:pt>
                <c:pt idx="8193">
                  <c:v>41410.689583333333</c:v>
                </c:pt>
                <c:pt idx="8194">
                  <c:v>41410.69027777778</c:v>
                </c:pt>
                <c:pt idx="8195">
                  <c:v>41410.690972222219</c:v>
                </c:pt>
                <c:pt idx="8196">
                  <c:v>41410.691666666666</c:v>
                </c:pt>
                <c:pt idx="8197">
                  <c:v>41410.692361111112</c:v>
                </c:pt>
                <c:pt idx="8198">
                  <c:v>41410.693055555559</c:v>
                </c:pt>
                <c:pt idx="8199">
                  <c:v>41410.693749999999</c:v>
                </c:pt>
                <c:pt idx="8200">
                  <c:v>41410.694444444445</c:v>
                </c:pt>
                <c:pt idx="8201">
                  <c:v>41410.695138888892</c:v>
                </c:pt>
                <c:pt idx="8202">
                  <c:v>41410.695833333331</c:v>
                </c:pt>
                <c:pt idx="8203">
                  <c:v>41410.696527777778</c:v>
                </c:pt>
                <c:pt idx="8204">
                  <c:v>41410.697222222225</c:v>
                </c:pt>
                <c:pt idx="8205">
                  <c:v>41410.697916666664</c:v>
                </c:pt>
                <c:pt idx="8206">
                  <c:v>41410.698611111111</c:v>
                </c:pt>
                <c:pt idx="8207">
                  <c:v>41410.699305555558</c:v>
                </c:pt>
                <c:pt idx="8208">
                  <c:v>41410.699999999997</c:v>
                </c:pt>
                <c:pt idx="8209">
                  <c:v>41410.700694444444</c:v>
                </c:pt>
                <c:pt idx="8210">
                  <c:v>41410.701388888891</c:v>
                </c:pt>
                <c:pt idx="8211">
                  <c:v>41410.70208333333</c:v>
                </c:pt>
                <c:pt idx="8212">
                  <c:v>41410.702777777777</c:v>
                </c:pt>
                <c:pt idx="8213">
                  <c:v>41410.703472222223</c:v>
                </c:pt>
                <c:pt idx="8214">
                  <c:v>41410.70416666667</c:v>
                </c:pt>
                <c:pt idx="8215">
                  <c:v>41410.704861111109</c:v>
                </c:pt>
                <c:pt idx="8216">
                  <c:v>41410.705555555556</c:v>
                </c:pt>
                <c:pt idx="8217">
                  <c:v>41410.706250000003</c:v>
                </c:pt>
                <c:pt idx="8218">
                  <c:v>41410.706944444442</c:v>
                </c:pt>
                <c:pt idx="8219">
                  <c:v>41410.707638888889</c:v>
                </c:pt>
                <c:pt idx="8220">
                  <c:v>41410.708333333336</c:v>
                </c:pt>
                <c:pt idx="8221">
                  <c:v>41410.709027777775</c:v>
                </c:pt>
                <c:pt idx="8222">
                  <c:v>41410.709722222222</c:v>
                </c:pt>
                <c:pt idx="8223">
                  <c:v>41410.710416666669</c:v>
                </c:pt>
                <c:pt idx="8224">
                  <c:v>41410.711111111108</c:v>
                </c:pt>
                <c:pt idx="8225">
                  <c:v>41410.711805555555</c:v>
                </c:pt>
                <c:pt idx="8226">
                  <c:v>41410.712500000001</c:v>
                </c:pt>
                <c:pt idx="8227">
                  <c:v>41410.713194444441</c:v>
                </c:pt>
                <c:pt idx="8228">
                  <c:v>41410.713888888888</c:v>
                </c:pt>
                <c:pt idx="8229">
                  <c:v>41410.714583333334</c:v>
                </c:pt>
                <c:pt idx="8230">
                  <c:v>41410.715277777781</c:v>
                </c:pt>
                <c:pt idx="8231">
                  <c:v>41410.71597222222</c:v>
                </c:pt>
                <c:pt idx="8232">
                  <c:v>41410.716666666667</c:v>
                </c:pt>
                <c:pt idx="8233">
                  <c:v>41410.717361111114</c:v>
                </c:pt>
                <c:pt idx="8234">
                  <c:v>41410.718055555553</c:v>
                </c:pt>
                <c:pt idx="8235">
                  <c:v>41410.71875</c:v>
                </c:pt>
                <c:pt idx="8236">
                  <c:v>41410.719444444447</c:v>
                </c:pt>
                <c:pt idx="8237">
                  <c:v>41410.720138888886</c:v>
                </c:pt>
                <c:pt idx="8238">
                  <c:v>41410.720833333333</c:v>
                </c:pt>
                <c:pt idx="8239">
                  <c:v>41410.72152777778</c:v>
                </c:pt>
                <c:pt idx="8240">
                  <c:v>41410.722222222219</c:v>
                </c:pt>
                <c:pt idx="8241">
                  <c:v>41410.722916666666</c:v>
                </c:pt>
                <c:pt idx="8242">
                  <c:v>41410.723611111112</c:v>
                </c:pt>
                <c:pt idx="8243">
                  <c:v>41410.724305555559</c:v>
                </c:pt>
                <c:pt idx="8244">
                  <c:v>41410.724999999999</c:v>
                </c:pt>
                <c:pt idx="8245">
                  <c:v>41410.725694444445</c:v>
                </c:pt>
                <c:pt idx="8246">
                  <c:v>41410.726388888892</c:v>
                </c:pt>
                <c:pt idx="8247">
                  <c:v>41410.727083333331</c:v>
                </c:pt>
                <c:pt idx="8248">
                  <c:v>41410.727777777778</c:v>
                </c:pt>
                <c:pt idx="8249">
                  <c:v>41410.728472222225</c:v>
                </c:pt>
                <c:pt idx="8250">
                  <c:v>41410.729166666664</c:v>
                </c:pt>
                <c:pt idx="8251">
                  <c:v>41410.729861111111</c:v>
                </c:pt>
                <c:pt idx="8252">
                  <c:v>41410.730555555558</c:v>
                </c:pt>
                <c:pt idx="8253">
                  <c:v>41410.731249999997</c:v>
                </c:pt>
                <c:pt idx="8254">
                  <c:v>41410.731944444444</c:v>
                </c:pt>
                <c:pt idx="8255">
                  <c:v>41410.732638888891</c:v>
                </c:pt>
                <c:pt idx="8256">
                  <c:v>41410.73333333333</c:v>
                </c:pt>
                <c:pt idx="8257">
                  <c:v>41410.734027777777</c:v>
                </c:pt>
                <c:pt idx="8258">
                  <c:v>41410.734722222223</c:v>
                </c:pt>
                <c:pt idx="8259">
                  <c:v>41410.73541666667</c:v>
                </c:pt>
                <c:pt idx="8260">
                  <c:v>41410.736111111109</c:v>
                </c:pt>
                <c:pt idx="8261">
                  <c:v>41410.736805555556</c:v>
                </c:pt>
                <c:pt idx="8262">
                  <c:v>41410.737500000003</c:v>
                </c:pt>
                <c:pt idx="8263">
                  <c:v>41410.738194444442</c:v>
                </c:pt>
                <c:pt idx="8264">
                  <c:v>41410.738888888889</c:v>
                </c:pt>
                <c:pt idx="8265">
                  <c:v>41410.739583333336</c:v>
                </c:pt>
                <c:pt idx="8266">
                  <c:v>41410.740277777775</c:v>
                </c:pt>
                <c:pt idx="8267">
                  <c:v>41410.740972222222</c:v>
                </c:pt>
                <c:pt idx="8268">
                  <c:v>41410.741666666669</c:v>
                </c:pt>
                <c:pt idx="8269">
                  <c:v>41410.742361111108</c:v>
                </c:pt>
                <c:pt idx="8270">
                  <c:v>41410.743055555555</c:v>
                </c:pt>
                <c:pt idx="8271">
                  <c:v>41410.743750000001</c:v>
                </c:pt>
                <c:pt idx="8272">
                  <c:v>41410.744444444441</c:v>
                </c:pt>
                <c:pt idx="8273">
                  <c:v>41410.745138888888</c:v>
                </c:pt>
                <c:pt idx="8274">
                  <c:v>41410.745833333334</c:v>
                </c:pt>
                <c:pt idx="8275">
                  <c:v>41410.746527777781</c:v>
                </c:pt>
                <c:pt idx="8276">
                  <c:v>41410.74722222222</c:v>
                </c:pt>
                <c:pt idx="8277">
                  <c:v>41410.747916666667</c:v>
                </c:pt>
                <c:pt idx="8278">
                  <c:v>41410.748611111114</c:v>
                </c:pt>
                <c:pt idx="8279">
                  <c:v>41410.749305555553</c:v>
                </c:pt>
                <c:pt idx="8280">
                  <c:v>41410.75</c:v>
                </c:pt>
                <c:pt idx="8281">
                  <c:v>41410.750694444447</c:v>
                </c:pt>
                <c:pt idx="8282">
                  <c:v>41410.751388888886</c:v>
                </c:pt>
                <c:pt idx="8283">
                  <c:v>41410.752083333333</c:v>
                </c:pt>
                <c:pt idx="8284">
                  <c:v>41410.75277777778</c:v>
                </c:pt>
                <c:pt idx="8285">
                  <c:v>41410.753472222219</c:v>
                </c:pt>
                <c:pt idx="8286">
                  <c:v>41410.754166666666</c:v>
                </c:pt>
                <c:pt idx="8287">
                  <c:v>41410.754861111112</c:v>
                </c:pt>
                <c:pt idx="8288">
                  <c:v>41410.755555555559</c:v>
                </c:pt>
                <c:pt idx="8289">
                  <c:v>41410.756249999999</c:v>
                </c:pt>
                <c:pt idx="8290">
                  <c:v>41410.756944444445</c:v>
                </c:pt>
                <c:pt idx="8291">
                  <c:v>41410.757638888892</c:v>
                </c:pt>
                <c:pt idx="8292">
                  <c:v>41410.758333333331</c:v>
                </c:pt>
                <c:pt idx="8293">
                  <c:v>41410.759027777778</c:v>
                </c:pt>
                <c:pt idx="8294">
                  <c:v>41410.759722222225</c:v>
                </c:pt>
                <c:pt idx="8295">
                  <c:v>41410.760416666664</c:v>
                </c:pt>
                <c:pt idx="8296">
                  <c:v>41410.761111111111</c:v>
                </c:pt>
                <c:pt idx="8297">
                  <c:v>41410.761805555558</c:v>
                </c:pt>
                <c:pt idx="8298">
                  <c:v>41410.762499999997</c:v>
                </c:pt>
                <c:pt idx="8299">
                  <c:v>41410.763194444444</c:v>
                </c:pt>
                <c:pt idx="8300">
                  <c:v>41410.763888888891</c:v>
                </c:pt>
                <c:pt idx="8301">
                  <c:v>41410.76458333333</c:v>
                </c:pt>
                <c:pt idx="8302">
                  <c:v>41410.765277777777</c:v>
                </c:pt>
                <c:pt idx="8303">
                  <c:v>41410.765972222223</c:v>
                </c:pt>
                <c:pt idx="8304">
                  <c:v>41410.76666666667</c:v>
                </c:pt>
                <c:pt idx="8305">
                  <c:v>41410.767361111109</c:v>
                </c:pt>
                <c:pt idx="8306">
                  <c:v>41410.768055555556</c:v>
                </c:pt>
                <c:pt idx="8307">
                  <c:v>41410.768750000003</c:v>
                </c:pt>
                <c:pt idx="8308">
                  <c:v>41410.769444444442</c:v>
                </c:pt>
                <c:pt idx="8309">
                  <c:v>41410.770138888889</c:v>
                </c:pt>
                <c:pt idx="8310">
                  <c:v>41410.770833333336</c:v>
                </c:pt>
                <c:pt idx="8311">
                  <c:v>41410.771527777775</c:v>
                </c:pt>
                <c:pt idx="8312">
                  <c:v>41410.772222222222</c:v>
                </c:pt>
                <c:pt idx="8313">
                  <c:v>41410.772916666669</c:v>
                </c:pt>
                <c:pt idx="8314">
                  <c:v>41410.773611111108</c:v>
                </c:pt>
                <c:pt idx="8315">
                  <c:v>41410.774305555555</c:v>
                </c:pt>
                <c:pt idx="8316">
                  <c:v>41410.775000000001</c:v>
                </c:pt>
                <c:pt idx="8317">
                  <c:v>41410.775694444441</c:v>
                </c:pt>
                <c:pt idx="8318">
                  <c:v>41410.776388888888</c:v>
                </c:pt>
                <c:pt idx="8319">
                  <c:v>41410.777083333334</c:v>
                </c:pt>
                <c:pt idx="8320">
                  <c:v>41410.777777777781</c:v>
                </c:pt>
                <c:pt idx="8321">
                  <c:v>41410.77847222222</c:v>
                </c:pt>
                <c:pt idx="8322">
                  <c:v>41410.779166666667</c:v>
                </c:pt>
                <c:pt idx="8323">
                  <c:v>41410.779861111114</c:v>
                </c:pt>
                <c:pt idx="8324">
                  <c:v>41410.780555555553</c:v>
                </c:pt>
                <c:pt idx="8325">
                  <c:v>41410.78125</c:v>
                </c:pt>
                <c:pt idx="8326">
                  <c:v>41410.781944444447</c:v>
                </c:pt>
                <c:pt idx="8327">
                  <c:v>41410.782638888886</c:v>
                </c:pt>
                <c:pt idx="8328">
                  <c:v>41410.783333333333</c:v>
                </c:pt>
                <c:pt idx="8329">
                  <c:v>41410.78402777778</c:v>
                </c:pt>
                <c:pt idx="8330">
                  <c:v>41410.784722222219</c:v>
                </c:pt>
                <c:pt idx="8331">
                  <c:v>41410.785416666666</c:v>
                </c:pt>
                <c:pt idx="8332">
                  <c:v>41410.786111111112</c:v>
                </c:pt>
                <c:pt idx="8333">
                  <c:v>41410.786805555559</c:v>
                </c:pt>
                <c:pt idx="8334">
                  <c:v>41410.787499999999</c:v>
                </c:pt>
                <c:pt idx="8335">
                  <c:v>41410.788194444445</c:v>
                </c:pt>
                <c:pt idx="8336">
                  <c:v>41410.788888888892</c:v>
                </c:pt>
                <c:pt idx="8337">
                  <c:v>41410.789583333331</c:v>
                </c:pt>
                <c:pt idx="8338">
                  <c:v>41410.790277777778</c:v>
                </c:pt>
                <c:pt idx="8339">
                  <c:v>41410.790972222225</c:v>
                </c:pt>
                <c:pt idx="8340">
                  <c:v>41410.791666666664</c:v>
                </c:pt>
                <c:pt idx="8341">
                  <c:v>41410.792361111111</c:v>
                </c:pt>
                <c:pt idx="8342">
                  <c:v>41410.793055555558</c:v>
                </c:pt>
                <c:pt idx="8343">
                  <c:v>41410.793749999997</c:v>
                </c:pt>
                <c:pt idx="8344">
                  <c:v>41410.794444444444</c:v>
                </c:pt>
                <c:pt idx="8345">
                  <c:v>41410.795138888891</c:v>
                </c:pt>
                <c:pt idx="8346">
                  <c:v>41410.79583333333</c:v>
                </c:pt>
                <c:pt idx="8347">
                  <c:v>41410.796527777777</c:v>
                </c:pt>
                <c:pt idx="8348">
                  <c:v>41410.797222222223</c:v>
                </c:pt>
                <c:pt idx="8349">
                  <c:v>41410.79791666667</c:v>
                </c:pt>
                <c:pt idx="8350">
                  <c:v>41410.798611111109</c:v>
                </c:pt>
                <c:pt idx="8351">
                  <c:v>41410.799305555556</c:v>
                </c:pt>
                <c:pt idx="8352">
                  <c:v>41410.800000000003</c:v>
                </c:pt>
                <c:pt idx="8353">
                  <c:v>41410.800694444442</c:v>
                </c:pt>
                <c:pt idx="8354">
                  <c:v>41410.801388888889</c:v>
                </c:pt>
                <c:pt idx="8355">
                  <c:v>41410.802083333336</c:v>
                </c:pt>
                <c:pt idx="8356">
                  <c:v>41410.802777777775</c:v>
                </c:pt>
                <c:pt idx="8357">
                  <c:v>41410.803472222222</c:v>
                </c:pt>
                <c:pt idx="8358">
                  <c:v>41410.804166666669</c:v>
                </c:pt>
                <c:pt idx="8359">
                  <c:v>41410.804861111108</c:v>
                </c:pt>
                <c:pt idx="8360">
                  <c:v>41410.805555555555</c:v>
                </c:pt>
                <c:pt idx="8361">
                  <c:v>41410.806250000001</c:v>
                </c:pt>
                <c:pt idx="8362">
                  <c:v>41410.806944444441</c:v>
                </c:pt>
                <c:pt idx="8363">
                  <c:v>41410.807638888888</c:v>
                </c:pt>
                <c:pt idx="8364">
                  <c:v>41410.808333333334</c:v>
                </c:pt>
                <c:pt idx="8365">
                  <c:v>41410.809027777781</c:v>
                </c:pt>
                <c:pt idx="8366">
                  <c:v>41410.80972222222</c:v>
                </c:pt>
                <c:pt idx="8367">
                  <c:v>41410.810416666667</c:v>
                </c:pt>
                <c:pt idx="8368">
                  <c:v>41410.811111111114</c:v>
                </c:pt>
                <c:pt idx="8369">
                  <c:v>41410.811805555553</c:v>
                </c:pt>
                <c:pt idx="8370">
                  <c:v>41410.8125</c:v>
                </c:pt>
                <c:pt idx="8371">
                  <c:v>41410.813194444447</c:v>
                </c:pt>
                <c:pt idx="8372">
                  <c:v>41410.813888888886</c:v>
                </c:pt>
                <c:pt idx="8373">
                  <c:v>41410.814583333333</c:v>
                </c:pt>
                <c:pt idx="8374">
                  <c:v>41410.81527777778</c:v>
                </c:pt>
                <c:pt idx="8375">
                  <c:v>41410.815972222219</c:v>
                </c:pt>
                <c:pt idx="8376">
                  <c:v>41410.816666666666</c:v>
                </c:pt>
                <c:pt idx="8377">
                  <c:v>41410.817361111112</c:v>
                </c:pt>
                <c:pt idx="8378">
                  <c:v>41410.818055555559</c:v>
                </c:pt>
                <c:pt idx="8379">
                  <c:v>41410.818749999999</c:v>
                </c:pt>
                <c:pt idx="8380">
                  <c:v>41410.819444444445</c:v>
                </c:pt>
                <c:pt idx="8381">
                  <c:v>41410.820138888892</c:v>
                </c:pt>
                <c:pt idx="8382">
                  <c:v>41410.820833333331</c:v>
                </c:pt>
                <c:pt idx="8383">
                  <c:v>41410.821527777778</c:v>
                </c:pt>
                <c:pt idx="8384">
                  <c:v>41410.822222222225</c:v>
                </c:pt>
                <c:pt idx="8385">
                  <c:v>41410.822916666664</c:v>
                </c:pt>
                <c:pt idx="8386">
                  <c:v>41410.823611111111</c:v>
                </c:pt>
                <c:pt idx="8387">
                  <c:v>41410.824305555558</c:v>
                </c:pt>
                <c:pt idx="8388">
                  <c:v>41410.824999999997</c:v>
                </c:pt>
                <c:pt idx="8389">
                  <c:v>41410.825694444444</c:v>
                </c:pt>
                <c:pt idx="8390">
                  <c:v>41410.826388888891</c:v>
                </c:pt>
                <c:pt idx="8391">
                  <c:v>41410.82708333333</c:v>
                </c:pt>
                <c:pt idx="8392">
                  <c:v>41410.827777777777</c:v>
                </c:pt>
                <c:pt idx="8393">
                  <c:v>41410.828472222223</c:v>
                </c:pt>
                <c:pt idx="8394">
                  <c:v>41410.82916666667</c:v>
                </c:pt>
                <c:pt idx="8395">
                  <c:v>41410.829861111109</c:v>
                </c:pt>
                <c:pt idx="8396">
                  <c:v>41410.830555555556</c:v>
                </c:pt>
                <c:pt idx="8397">
                  <c:v>41410.831250000003</c:v>
                </c:pt>
                <c:pt idx="8398">
                  <c:v>41410.831944444442</c:v>
                </c:pt>
                <c:pt idx="8399">
                  <c:v>41410.832638888889</c:v>
                </c:pt>
                <c:pt idx="8400">
                  <c:v>41410.833333333336</c:v>
                </c:pt>
                <c:pt idx="8401">
                  <c:v>41410.834027777775</c:v>
                </c:pt>
                <c:pt idx="8402">
                  <c:v>41410.834722222222</c:v>
                </c:pt>
                <c:pt idx="8403">
                  <c:v>41410.835416666669</c:v>
                </c:pt>
                <c:pt idx="8404">
                  <c:v>41410.836111111108</c:v>
                </c:pt>
                <c:pt idx="8405">
                  <c:v>41410.836805555555</c:v>
                </c:pt>
                <c:pt idx="8406">
                  <c:v>41410.837500000001</c:v>
                </c:pt>
                <c:pt idx="8407">
                  <c:v>41410.838194444441</c:v>
                </c:pt>
                <c:pt idx="8408">
                  <c:v>41410.838888888888</c:v>
                </c:pt>
                <c:pt idx="8409">
                  <c:v>41410.839583333334</c:v>
                </c:pt>
                <c:pt idx="8410">
                  <c:v>41410.840277777781</c:v>
                </c:pt>
                <c:pt idx="8411">
                  <c:v>41410.84097222222</c:v>
                </c:pt>
                <c:pt idx="8412">
                  <c:v>41410.841666666667</c:v>
                </c:pt>
                <c:pt idx="8413">
                  <c:v>41410.842361111114</c:v>
                </c:pt>
                <c:pt idx="8414">
                  <c:v>41410.843055555553</c:v>
                </c:pt>
                <c:pt idx="8415">
                  <c:v>41410.84375</c:v>
                </c:pt>
                <c:pt idx="8416">
                  <c:v>41410.844444444447</c:v>
                </c:pt>
                <c:pt idx="8417">
                  <c:v>41410.845138888886</c:v>
                </c:pt>
                <c:pt idx="8418">
                  <c:v>41410.845833333333</c:v>
                </c:pt>
                <c:pt idx="8419">
                  <c:v>41410.84652777778</c:v>
                </c:pt>
                <c:pt idx="8420">
                  <c:v>41410.847222222219</c:v>
                </c:pt>
                <c:pt idx="8421">
                  <c:v>41410.847916666666</c:v>
                </c:pt>
                <c:pt idx="8422">
                  <c:v>41410.848611111112</c:v>
                </c:pt>
                <c:pt idx="8423">
                  <c:v>41410.849305555559</c:v>
                </c:pt>
                <c:pt idx="8424">
                  <c:v>41410.85</c:v>
                </c:pt>
                <c:pt idx="8425">
                  <c:v>41410.850694444445</c:v>
                </c:pt>
                <c:pt idx="8426">
                  <c:v>41410.851388888892</c:v>
                </c:pt>
                <c:pt idx="8427">
                  <c:v>41410.852083333331</c:v>
                </c:pt>
                <c:pt idx="8428">
                  <c:v>41410.852777777778</c:v>
                </c:pt>
                <c:pt idx="8429">
                  <c:v>41410.853472222225</c:v>
                </c:pt>
                <c:pt idx="8430">
                  <c:v>41410.854166666664</c:v>
                </c:pt>
                <c:pt idx="8431">
                  <c:v>41410.854861111111</c:v>
                </c:pt>
                <c:pt idx="8432">
                  <c:v>41410.855555555558</c:v>
                </c:pt>
                <c:pt idx="8433">
                  <c:v>41410.856249999997</c:v>
                </c:pt>
                <c:pt idx="8434">
                  <c:v>41410.856944444444</c:v>
                </c:pt>
                <c:pt idx="8435">
                  <c:v>41410.857638888891</c:v>
                </c:pt>
                <c:pt idx="8436">
                  <c:v>41410.85833333333</c:v>
                </c:pt>
                <c:pt idx="8437">
                  <c:v>41410.859027777777</c:v>
                </c:pt>
                <c:pt idx="8438">
                  <c:v>41410.859722222223</c:v>
                </c:pt>
                <c:pt idx="8439">
                  <c:v>41410.86041666667</c:v>
                </c:pt>
                <c:pt idx="8440">
                  <c:v>41410.861111111109</c:v>
                </c:pt>
                <c:pt idx="8441">
                  <c:v>41410.861805555556</c:v>
                </c:pt>
                <c:pt idx="8442">
                  <c:v>41410.862500000003</c:v>
                </c:pt>
                <c:pt idx="8443">
                  <c:v>41410.863194444442</c:v>
                </c:pt>
                <c:pt idx="8444">
                  <c:v>41410.863888888889</c:v>
                </c:pt>
                <c:pt idx="8445">
                  <c:v>41410.864583333336</c:v>
                </c:pt>
                <c:pt idx="8446">
                  <c:v>41410.865277777775</c:v>
                </c:pt>
                <c:pt idx="8447">
                  <c:v>41410.865972222222</c:v>
                </c:pt>
                <c:pt idx="8448">
                  <c:v>41410.866666666669</c:v>
                </c:pt>
                <c:pt idx="8449">
                  <c:v>41410.867361111108</c:v>
                </c:pt>
                <c:pt idx="8450">
                  <c:v>41410.868055555555</c:v>
                </c:pt>
                <c:pt idx="8451">
                  <c:v>41410.868750000001</c:v>
                </c:pt>
                <c:pt idx="8452">
                  <c:v>41410.869444444441</c:v>
                </c:pt>
                <c:pt idx="8453">
                  <c:v>41410.870138888888</c:v>
                </c:pt>
                <c:pt idx="8454">
                  <c:v>41410.870833333334</c:v>
                </c:pt>
                <c:pt idx="8455">
                  <c:v>41410.871527777781</c:v>
                </c:pt>
                <c:pt idx="8456">
                  <c:v>41410.87222222222</c:v>
                </c:pt>
                <c:pt idx="8457">
                  <c:v>41410.872916666667</c:v>
                </c:pt>
                <c:pt idx="8458">
                  <c:v>41410.873611111114</c:v>
                </c:pt>
                <c:pt idx="8459">
                  <c:v>41410.874305555553</c:v>
                </c:pt>
                <c:pt idx="8460">
                  <c:v>41410.875</c:v>
                </c:pt>
                <c:pt idx="8461">
                  <c:v>41410.875694444447</c:v>
                </c:pt>
                <c:pt idx="8462">
                  <c:v>41410.876388888886</c:v>
                </c:pt>
                <c:pt idx="8463">
                  <c:v>41410.877083333333</c:v>
                </c:pt>
                <c:pt idx="8464">
                  <c:v>41410.87777777778</c:v>
                </c:pt>
                <c:pt idx="8465">
                  <c:v>41410.878472222219</c:v>
                </c:pt>
                <c:pt idx="8466">
                  <c:v>41410.879166666666</c:v>
                </c:pt>
                <c:pt idx="8467">
                  <c:v>41410.879861111112</c:v>
                </c:pt>
                <c:pt idx="8468">
                  <c:v>41410.880555555559</c:v>
                </c:pt>
                <c:pt idx="8469">
                  <c:v>41410.881249999999</c:v>
                </c:pt>
                <c:pt idx="8470">
                  <c:v>41410.881944444445</c:v>
                </c:pt>
                <c:pt idx="8471">
                  <c:v>41410.882638888892</c:v>
                </c:pt>
                <c:pt idx="8472">
                  <c:v>41410.883333333331</c:v>
                </c:pt>
                <c:pt idx="8473">
                  <c:v>41410.884027777778</c:v>
                </c:pt>
                <c:pt idx="8474">
                  <c:v>41410.884722222225</c:v>
                </c:pt>
                <c:pt idx="8475">
                  <c:v>41410.885416666664</c:v>
                </c:pt>
                <c:pt idx="8476">
                  <c:v>41410.886111111111</c:v>
                </c:pt>
                <c:pt idx="8477">
                  <c:v>41410.886805555558</c:v>
                </c:pt>
                <c:pt idx="8478">
                  <c:v>41410.887499999997</c:v>
                </c:pt>
                <c:pt idx="8479">
                  <c:v>41410.888194444444</c:v>
                </c:pt>
                <c:pt idx="8480">
                  <c:v>41410.888888888891</c:v>
                </c:pt>
                <c:pt idx="8481">
                  <c:v>41410.88958333333</c:v>
                </c:pt>
                <c:pt idx="8482">
                  <c:v>41410.890277777777</c:v>
                </c:pt>
                <c:pt idx="8483">
                  <c:v>41410.890972222223</c:v>
                </c:pt>
                <c:pt idx="8484">
                  <c:v>41410.89166666667</c:v>
                </c:pt>
                <c:pt idx="8485">
                  <c:v>41410.892361111109</c:v>
                </c:pt>
                <c:pt idx="8486">
                  <c:v>41410.893055555556</c:v>
                </c:pt>
                <c:pt idx="8487">
                  <c:v>41410.893750000003</c:v>
                </c:pt>
                <c:pt idx="8488">
                  <c:v>41410.894444444442</c:v>
                </c:pt>
                <c:pt idx="8489">
                  <c:v>41410.895138888889</c:v>
                </c:pt>
                <c:pt idx="8490">
                  <c:v>41410.895833333336</c:v>
                </c:pt>
                <c:pt idx="8491">
                  <c:v>41410.896527777775</c:v>
                </c:pt>
                <c:pt idx="8492">
                  <c:v>41410.897222222222</c:v>
                </c:pt>
                <c:pt idx="8493">
                  <c:v>41410.897916666669</c:v>
                </c:pt>
                <c:pt idx="8494">
                  <c:v>41410.898611111108</c:v>
                </c:pt>
                <c:pt idx="8495">
                  <c:v>41410.899305555555</c:v>
                </c:pt>
                <c:pt idx="8496">
                  <c:v>41410.9</c:v>
                </c:pt>
                <c:pt idx="8497">
                  <c:v>41410.900694444441</c:v>
                </c:pt>
                <c:pt idx="8498">
                  <c:v>41410.901388888888</c:v>
                </c:pt>
                <c:pt idx="8499">
                  <c:v>41410.902083333334</c:v>
                </c:pt>
                <c:pt idx="8500">
                  <c:v>41410.902777777781</c:v>
                </c:pt>
                <c:pt idx="8501">
                  <c:v>41410.90347222222</c:v>
                </c:pt>
                <c:pt idx="8502">
                  <c:v>41410.904166666667</c:v>
                </c:pt>
                <c:pt idx="8503">
                  <c:v>41410.904861111114</c:v>
                </c:pt>
                <c:pt idx="8504">
                  <c:v>41410.905555555553</c:v>
                </c:pt>
                <c:pt idx="8505">
                  <c:v>41410.90625</c:v>
                </c:pt>
                <c:pt idx="8506">
                  <c:v>41410.906944444447</c:v>
                </c:pt>
                <c:pt idx="8507">
                  <c:v>41410.907638888886</c:v>
                </c:pt>
                <c:pt idx="8508">
                  <c:v>41410.908333333333</c:v>
                </c:pt>
                <c:pt idx="8509">
                  <c:v>41410.90902777778</c:v>
                </c:pt>
                <c:pt idx="8510">
                  <c:v>41410.909722222219</c:v>
                </c:pt>
                <c:pt idx="8511">
                  <c:v>41410.910416666666</c:v>
                </c:pt>
                <c:pt idx="8512">
                  <c:v>41410.911111111112</c:v>
                </c:pt>
                <c:pt idx="8513">
                  <c:v>41410.911805555559</c:v>
                </c:pt>
                <c:pt idx="8514">
                  <c:v>41410.912499999999</c:v>
                </c:pt>
                <c:pt idx="8515">
                  <c:v>41410.913194444445</c:v>
                </c:pt>
                <c:pt idx="8516">
                  <c:v>41410.913888888892</c:v>
                </c:pt>
                <c:pt idx="8517">
                  <c:v>41410.914583333331</c:v>
                </c:pt>
                <c:pt idx="8518">
                  <c:v>41410.915277777778</c:v>
                </c:pt>
                <c:pt idx="8519">
                  <c:v>41410.915972222225</c:v>
                </c:pt>
                <c:pt idx="8520">
                  <c:v>41410.916666666664</c:v>
                </c:pt>
                <c:pt idx="8521">
                  <c:v>41410.917361111111</c:v>
                </c:pt>
                <c:pt idx="8522">
                  <c:v>41410.918055555558</c:v>
                </c:pt>
                <c:pt idx="8523">
                  <c:v>41410.918749999997</c:v>
                </c:pt>
                <c:pt idx="8524">
                  <c:v>41410.919444444444</c:v>
                </c:pt>
                <c:pt idx="8525">
                  <c:v>41410.920138888891</c:v>
                </c:pt>
                <c:pt idx="8526">
                  <c:v>41410.92083333333</c:v>
                </c:pt>
                <c:pt idx="8527">
                  <c:v>41410.921527777777</c:v>
                </c:pt>
                <c:pt idx="8528">
                  <c:v>41410.922222222223</c:v>
                </c:pt>
                <c:pt idx="8529">
                  <c:v>41410.92291666667</c:v>
                </c:pt>
                <c:pt idx="8530">
                  <c:v>41410.923611111109</c:v>
                </c:pt>
                <c:pt idx="8531">
                  <c:v>41410.924305555556</c:v>
                </c:pt>
                <c:pt idx="8532">
                  <c:v>41410.925000000003</c:v>
                </c:pt>
                <c:pt idx="8533">
                  <c:v>41410.925694444442</c:v>
                </c:pt>
                <c:pt idx="8534">
                  <c:v>41410.926388888889</c:v>
                </c:pt>
                <c:pt idx="8535">
                  <c:v>41410.927083333336</c:v>
                </c:pt>
                <c:pt idx="8536">
                  <c:v>41410.927777777775</c:v>
                </c:pt>
                <c:pt idx="8537">
                  <c:v>41410.928472222222</c:v>
                </c:pt>
                <c:pt idx="8538">
                  <c:v>41410.929166666669</c:v>
                </c:pt>
                <c:pt idx="8539">
                  <c:v>41410.929861111108</c:v>
                </c:pt>
                <c:pt idx="8540">
                  <c:v>41410.930555555555</c:v>
                </c:pt>
                <c:pt idx="8541">
                  <c:v>41410.931250000001</c:v>
                </c:pt>
                <c:pt idx="8542">
                  <c:v>41410.931944444441</c:v>
                </c:pt>
                <c:pt idx="8543">
                  <c:v>41410.932638888888</c:v>
                </c:pt>
                <c:pt idx="8544">
                  <c:v>41410.933333333334</c:v>
                </c:pt>
                <c:pt idx="8545">
                  <c:v>41410.934027777781</c:v>
                </c:pt>
                <c:pt idx="8546">
                  <c:v>41410.93472222222</c:v>
                </c:pt>
                <c:pt idx="8547">
                  <c:v>41410.935416666667</c:v>
                </c:pt>
                <c:pt idx="8548">
                  <c:v>41410.936111111114</c:v>
                </c:pt>
                <c:pt idx="8549">
                  <c:v>41410.936805555553</c:v>
                </c:pt>
                <c:pt idx="8550">
                  <c:v>41410.9375</c:v>
                </c:pt>
                <c:pt idx="8551">
                  <c:v>41410.938194444447</c:v>
                </c:pt>
                <c:pt idx="8552">
                  <c:v>41410.938888888886</c:v>
                </c:pt>
                <c:pt idx="8553">
                  <c:v>41410.939583333333</c:v>
                </c:pt>
                <c:pt idx="8554">
                  <c:v>41410.94027777778</c:v>
                </c:pt>
                <c:pt idx="8555">
                  <c:v>41410.940972222219</c:v>
                </c:pt>
                <c:pt idx="8556">
                  <c:v>41410.941666666666</c:v>
                </c:pt>
                <c:pt idx="8557">
                  <c:v>41410.942361111112</c:v>
                </c:pt>
                <c:pt idx="8558">
                  <c:v>41410.943055555559</c:v>
                </c:pt>
                <c:pt idx="8559">
                  <c:v>41410.943749999999</c:v>
                </c:pt>
                <c:pt idx="8560">
                  <c:v>41410.944444444445</c:v>
                </c:pt>
                <c:pt idx="8561">
                  <c:v>41410.945138888892</c:v>
                </c:pt>
                <c:pt idx="8562">
                  <c:v>41410.945833333331</c:v>
                </c:pt>
                <c:pt idx="8563">
                  <c:v>41410.946527777778</c:v>
                </c:pt>
                <c:pt idx="8564">
                  <c:v>41410.947222222225</c:v>
                </c:pt>
                <c:pt idx="8565">
                  <c:v>41410.947916666664</c:v>
                </c:pt>
                <c:pt idx="8566">
                  <c:v>41410.948611111111</c:v>
                </c:pt>
                <c:pt idx="8567">
                  <c:v>41410.949305555558</c:v>
                </c:pt>
                <c:pt idx="8568">
                  <c:v>41410.949999999997</c:v>
                </c:pt>
                <c:pt idx="8569">
                  <c:v>41410.950694444444</c:v>
                </c:pt>
                <c:pt idx="8570">
                  <c:v>41410.951388888891</c:v>
                </c:pt>
                <c:pt idx="8571">
                  <c:v>41410.95208333333</c:v>
                </c:pt>
                <c:pt idx="8572">
                  <c:v>41410.952777777777</c:v>
                </c:pt>
                <c:pt idx="8573">
                  <c:v>41410.953472222223</c:v>
                </c:pt>
                <c:pt idx="8574">
                  <c:v>41410.95416666667</c:v>
                </c:pt>
                <c:pt idx="8575">
                  <c:v>41410.954861111109</c:v>
                </c:pt>
                <c:pt idx="8576">
                  <c:v>41410.955555555556</c:v>
                </c:pt>
                <c:pt idx="8577">
                  <c:v>41410.956250000003</c:v>
                </c:pt>
                <c:pt idx="8578">
                  <c:v>41410.956944444442</c:v>
                </c:pt>
                <c:pt idx="8579">
                  <c:v>41410.957638888889</c:v>
                </c:pt>
                <c:pt idx="8580">
                  <c:v>41410.958333333336</c:v>
                </c:pt>
                <c:pt idx="8581">
                  <c:v>41410.959027777775</c:v>
                </c:pt>
                <c:pt idx="8582">
                  <c:v>41410.959722222222</c:v>
                </c:pt>
                <c:pt idx="8583">
                  <c:v>41410.960416666669</c:v>
                </c:pt>
                <c:pt idx="8584">
                  <c:v>41410.961111111108</c:v>
                </c:pt>
                <c:pt idx="8585">
                  <c:v>41410.961805555555</c:v>
                </c:pt>
                <c:pt idx="8586">
                  <c:v>41410.962500000001</c:v>
                </c:pt>
                <c:pt idx="8587">
                  <c:v>41410.963194444441</c:v>
                </c:pt>
                <c:pt idx="8588">
                  <c:v>41410.963888888888</c:v>
                </c:pt>
                <c:pt idx="8589">
                  <c:v>41410.964583333334</c:v>
                </c:pt>
                <c:pt idx="8590">
                  <c:v>41410.965277777781</c:v>
                </c:pt>
                <c:pt idx="8591">
                  <c:v>41410.96597222222</c:v>
                </c:pt>
                <c:pt idx="8592">
                  <c:v>41410.966666666667</c:v>
                </c:pt>
                <c:pt idx="8593">
                  <c:v>41410.967361111114</c:v>
                </c:pt>
                <c:pt idx="8594">
                  <c:v>41410.968055555553</c:v>
                </c:pt>
                <c:pt idx="8595">
                  <c:v>41410.96875</c:v>
                </c:pt>
                <c:pt idx="8596">
                  <c:v>41410.969444444447</c:v>
                </c:pt>
                <c:pt idx="8597">
                  <c:v>41410.970138888886</c:v>
                </c:pt>
                <c:pt idx="8598">
                  <c:v>41410.970833333333</c:v>
                </c:pt>
                <c:pt idx="8599">
                  <c:v>41410.97152777778</c:v>
                </c:pt>
                <c:pt idx="8600">
                  <c:v>41410.972222222219</c:v>
                </c:pt>
                <c:pt idx="8601">
                  <c:v>41410.972916666666</c:v>
                </c:pt>
                <c:pt idx="8602">
                  <c:v>41410.973611111112</c:v>
                </c:pt>
                <c:pt idx="8603">
                  <c:v>41410.974305555559</c:v>
                </c:pt>
                <c:pt idx="8604">
                  <c:v>41410.974999999999</c:v>
                </c:pt>
                <c:pt idx="8605">
                  <c:v>41410.975694444445</c:v>
                </c:pt>
                <c:pt idx="8606">
                  <c:v>41410.976388888892</c:v>
                </c:pt>
                <c:pt idx="8607">
                  <c:v>41410.977083333331</c:v>
                </c:pt>
                <c:pt idx="8608">
                  <c:v>41410.977777777778</c:v>
                </c:pt>
                <c:pt idx="8609">
                  <c:v>41410.978472222225</c:v>
                </c:pt>
                <c:pt idx="8610">
                  <c:v>41410.979166666664</c:v>
                </c:pt>
                <c:pt idx="8611">
                  <c:v>41410.979861111111</c:v>
                </c:pt>
                <c:pt idx="8612">
                  <c:v>41410.980555555558</c:v>
                </c:pt>
                <c:pt idx="8613">
                  <c:v>41410.981249999997</c:v>
                </c:pt>
                <c:pt idx="8614">
                  <c:v>41410.981944444444</c:v>
                </c:pt>
                <c:pt idx="8615">
                  <c:v>41410.982638888891</c:v>
                </c:pt>
                <c:pt idx="8616">
                  <c:v>41410.98333333333</c:v>
                </c:pt>
                <c:pt idx="8617">
                  <c:v>41410.984027777777</c:v>
                </c:pt>
                <c:pt idx="8618">
                  <c:v>41410.984722222223</c:v>
                </c:pt>
                <c:pt idx="8619">
                  <c:v>41410.98541666667</c:v>
                </c:pt>
                <c:pt idx="8620">
                  <c:v>41410.986111111109</c:v>
                </c:pt>
                <c:pt idx="8621">
                  <c:v>41410.986805555556</c:v>
                </c:pt>
                <c:pt idx="8622">
                  <c:v>41410.987500000003</c:v>
                </c:pt>
                <c:pt idx="8623">
                  <c:v>41410.988194444442</c:v>
                </c:pt>
                <c:pt idx="8624">
                  <c:v>41410.988888888889</c:v>
                </c:pt>
                <c:pt idx="8625">
                  <c:v>41410.989583333336</c:v>
                </c:pt>
                <c:pt idx="8626">
                  <c:v>41410.990277777775</c:v>
                </c:pt>
                <c:pt idx="8627">
                  <c:v>41410.990972222222</c:v>
                </c:pt>
                <c:pt idx="8628">
                  <c:v>41410.991666666669</c:v>
                </c:pt>
                <c:pt idx="8629">
                  <c:v>41410.992361111108</c:v>
                </c:pt>
                <c:pt idx="8630">
                  <c:v>41410.993055555555</c:v>
                </c:pt>
                <c:pt idx="8631">
                  <c:v>41410.993750000001</c:v>
                </c:pt>
                <c:pt idx="8632">
                  <c:v>41410.994444444441</c:v>
                </c:pt>
                <c:pt idx="8633">
                  <c:v>41410.995138888888</c:v>
                </c:pt>
                <c:pt idx="8634">
                  <c:v>41410.995833333334</c:v>
                </c:pt>
                <c:pt idx="8635">
                  <c:v>41410.996527777781</c:v>
                </c:pt>
                <c:pt idx="8636">
                  <c:v>41410.99722222222</c:v>
                </c:pt>
                <c:pt idx="8637">
                  <c:v>41410.997916666667</c:v>
                </c:pt>
                <c:pt idx="8638">
                  <c:v>41410.998611111114</c:v>
                </c:pt>
                <c:pt idx="8639">
                  <c:v>41410.999305555553</c:v>
                </c:pt>
                <c:pt idx="8640">
                  <c:v>41411</c:v>
                </c:pt>
                <c:pt idx="8641">
                  <c:v>41411.000694444447</c:v>
                </c:pt>
                <c:pt idx="8642">
                  <c:v>41411.001388888886</c:v>
                </c:pt>
                <c:pt idx="8643">
                  <c:v>41411.002083333333</c:v>
                </c:pt>
                <c:pt idx="8644">
                  <c:v>41411.00277777778</c:v>
                </c:pt>
                <c:pt idx="8645">
                  <c:v>41411.003472222219</c:v>
                </c:pt>
                <c:pt idx="8646">
                  <c:v>41411.004166666666</c:v>
                </c:pt>
                <c:pt idx="8647">
                  <c:v>41411.004861111112</c:v>
                </c:pt>
                <c:pt idx="8648">
                  <c:v>41411.005555555559</c:v>
                </c:pt>
                <c:pt idx="8649">
                  <c:v>41411.006249999999</c:v>
                </c:pt>
                <c:pt idx="8650">
                  <c:v>41411.006944444445</c:v>
                </c:pt>
                <c:pt idx="8651">
                  <c:v>41411.007638888892</c:v>
                </c:pt>
                <c:pt idx="8652">
                  <c:v>41411.008333333331</c:v>
                </c:pt>
                <c:pt idx="8653">
                  <c:v>41411.009027777778</c:v>
                </c:pt>
                <c:pt idx="8654">
                  <c:v>41411.009722222225</c:v>
                </c:pt>
                <c:pt idx="8655">
                  <c:v>41411.010416666664</c:v>
                </c:pt>
                <c:pt idx="8656">
                  <c:v>41411.011111111111</c:v>
                </c:pt>
                <c:pt idx="8657">
                  <c:v>41411.011805555558</c:v>
                </c:pt>
                <c:pt idx="8658">
                  <c:v>41411.012499999997</c:v>
                </c:pt>
                <c:pt idx="8659">
                  <c:v>41411.013194444444</c:v>
                </c:pt>
                <c:pt idx="8660">
                  <c:v>41411.013888888891</c:v>
                </c:pt>
                <c:pt idx="8661">
                  <c:v>41411.01458333333</c:v>
                </c:pt>
                <c:pt idx="8662">
                  <c:v>41411.015277777777</c:v>
                </c:pt>
                <c:pt idx="8663">
                  <c:v>41411.015972222223</c:v>
                </c:pt>
                <c:pt idx="8664">
                  <c:v>41411.01666666667</c:v>
                </c:pt>
                <c:pt idx="8665">
                  <c:v>41411.017361111109</c:v>
                </c:pt>
                <c:pt idx="8666">
                  <c:v>41411.018055555556</c:v>
                </c:pt>
                <c:pt idx="8667">
                  <c:v>41411.018750000003</c:v>
                </c:pt>
                <c:pt idx="8668">
                  <c:v>41411.019444444442</c:v>
                </c:pt>
                <c:pt idx="8669">
                  <c:v>41411.020138888889</c:v>
                </c:pt>
                <c:pt idx="8670">
                  <c:v>41411.020833333336</c:v>
                </c:pt>
                <c:pt idx="8671">
                  <c:v>41411.021527777775</c:v>
                </c:pt>
                <c:pt idx="8672">
                  <c:v>41411.022222222222</c:v>
                </c:pt>
                <c:pt idx="8673">
                  <c:v>41411.022916666669</c:v>
                </c:pt>
                <c:pt idx="8674">
                  <c:v>41411.023611111108</c:v>
                </c:pt>
                <c:pt idx="8675">
                  <c:v>41411.024305555555</c:v>
                </c:pt>
                <c:pt idx="8676">
                  <c:v>41411.025000000001</c:v>
                </c:pt>
                <c:pt idx="8677">
                  <c:v>41411.025694444441</c:v>
                </c:pt>
                <c:pt idx="8678">
                  <c:v>41411.026388888888</c:v>
                </c:pt>
                <c:pt idx="8679">
                  <c:v>41411.027083333334</c:v>
                </c:pt>
                <c:pt idx="8680">
                  <c:v>41411.027777777781</c:v>
                </c:pt>
                <c:pt idx="8681">
                  <c:v>41411.02847222222</c:v>
                </c:pt>
                <c:pt idx="8682">
                  <c:v>41411.029166666667</c:v>
                </c:pt>
                <c:pt idx="8683">
                  <c:v>41411.029861111114</c:v>
                </c:pt>
                <c:pt idx="8684">
                  <c:v>41411.030555555553</c:v>
                </c:pt>
                <c:pt idx="8685">
                  <c:v>41411.03125</c:v>
                </c:pt>
                <c:pt idx="8686">
                  <c:v>41411.031944444447</c:v>
                </c:pt>
                <c:pt idx="8687">
                  <c:v>41411.032638888886</c:v>
                </c:pt>
                <c:pt idx="8688">
                  <c:v>41411.033333333333</c:v>
                </c:pt>
                <c:pt idx="8689">
                  <c:v>41411.03402777778</c:v>
                </c:pt>
                <c:pt idx="8690">
                  <c:v>41411.034722222219</c:v>
                </c:pt>
                <c:pt idx="8691">
                  <c:v>41411.035416666666</c:v>
                </c:pt>
                <c:pt idx="8692">
                  <c:v>41411.036111111112</c:v>
                </c:pt>
                <c:pt idx="8693">
                  <c:v>41411.036805555559</c:v>
                </c:pt>
                <c:pt idx="8694">
                  <c:v>41411.037499999999</c:v>
                </c:pt>
                <c:pt idx="8695">
                  <c:v>41411.038194444445</c:v>
                </c:pt>
                <c:pt idx="8696">
                  <c:v>41411.038888888892</c:v>
                </c:pt>
                <c:pt idx="8697">
                  <c:v>41411.039583333331</c:v>
                </c:pt>
                <c:pt idx="8698">
                  <c:v>41411.040277777778</c:v>
                </c:pt>
                <c:pt idx="8699">
                  <c:v>41411.040972222225</c:v>
                </c:pt>
                <c:pt idx="8700">
                  <c:v>41411.041666666664</c:v>
                </c:pt>
                <c:pt idx="8701">
                  <c:v>41411.042361111111</c:v>
                </c:pt>
                <c:pt idx="8702">
                  <c:v>41411.043055555558</c:v>
                </c:pt>
                <c:pt idx="8703">
                  <c:v>41411.043749999997</c:v>
                </c:pt>
                <c:pt idx="8704">
                  <c:v>41411.044444444444</c:v>
                </c:pt>
                <c:pt idx="8705">
                  <c:v>41411.045138888891</c:v>
                </c:pt>
                <c:pt idx="8706">
                  <c:v>41411.04583333333</c:v>
                </c:pt>
                <c:pt idx="8707">
                  <c:v>41411.046527777777</c:v>
                </c:pt>
                <c:pt idx="8708">
                  <c:v>41411.047222222223</c:v>
                </c:pt>
                <c:pt idx="8709">
                  <c:v>41411.04791666667</c:v>
                </c:pt>
                <c:pt idx="8710">
                  <c:v>41411.048611111109</c:v>
                </c:pt>
                <c:pt idx="8711">
                  <c:v>41411.049305555556</c:v>
                </c:pt>
                <c:pt idx="8712">
                  <c:v>41411.050000000003</c:v>
                </c:pt>
                <c:pt idx="8713">
                  <c:v>41411.050694444442</c:v>
                </c:pt>
                <c:pt idx="8714">
                  <c:v>41411.051388888889</c:v>
                </c:pt>
                <c:pt idx="8715">
                  <c:v>41411.052083333336</c:v>
                </c:pt>
                <c:pt idx="8716">
                  <c:v>41411.052777777775</c:v>
                </c:pt>
                <c:pt idx="8717">
                  <c:v>41411.053472222222</c:v>
                </c:pt>
                <c:pt idx="8718">
                  <c:v>41411.054166666669</c:v>
                </c:pt>
                <c:pt idx="8719">
                  <c:v>41411.054861111108</c:v>
                </c:pt>
                <c:pt idx="8720">
                  <c:v>41411.055555555555</c:v>
                </c:pt>
                <c:pt idx="8721">
                  <c:v>41411.056250000001</c:v>
                </c:pt>
                <c:pt idx="8722">
                  <c:v>41411.056944444441</c:v>
                </c:pt>
                <c:pt idx="8723">
                  <c:v>41411.057638888888</c:v>
                </c:pt>
                <c:pt idx="8724">
                  <c:v>41411.058333333334</c:v>
                </c:pt>
                <c:pt idx="8725">
                  <c:v>41411.059027777781</c:v>
                </c:pt>
                <c:pt idx="8726">
                  <c:v>41411.05972222222</c:v>
                </c:pt>
                <c:pt idx="8727">
                  <c:v>41411.060416666667</c:v>
                </c:pt>
                <c:pt idx="8728">
                  <c:v>41411.061111111114</c:v>
                </c:pt>
                <c:pt idx="8729">
                  <c:v>41411.061805555553</c:v>
                </c:pt>
                <c:pt idx="8730">
                  <c:v>41411.0625</c:v>
                </c:pt>
                <c:pt idx="8731">
                  <c:v>41411.063194444447</c:v>
                </c:pt>
                <c:pt idx="8732">
                  <c:v>41411.063888888886</c:v>
                </c:pt>
                <c:pt idx="8733">
                  <c:v>41411.064583333333</c:v>
                </c:pt>
                <c:pt idx="8734">
                  <c:v>41411.06527777778</c:v>
                </c:pt>
                <c:pt idx="8735">
                  <c:v>41411.065972222219</c:v>
                </c:pt>
                <c:pt idx="8736">
                  <c:v>41411.066666666666</c:v>
                </c:pt>
                <c:pt idx="8737">
                  <c:v>41411.067361111112</c:v>
                </c:pt>
                <c:pt idx="8738">
                  <c:v>41411.068055555559</c:v>
                </c:pt>
                <c:pt idx="8739">
                  <c:v>41411.068749999999</c:v>
                </c:pt>
                <c:pt idx="8740">
                  <c:v>41411.069444444445</c:v>
                </c:pt>
                <c:pt idx="8741">
                  <c:v>41411.070138888892</c:v>
                </c:pt>
                <c:pt idx="8742">
                  <c:v>41411.070833333331</c:v>
                </c:pt>
                <c:pt idx="8743">
                  <c:v>41411.071527777778</c:v>
                </c:pt>
                <c:pt idx="8744">
                  <c:v>41411.072222222225</c:v>
                </c:pt>
                <c:pt idx="8745">
                  <c:v>41411.072916666664</c:v>
                </c:pt>
                <c:pt idx="8746">
                  <c:v>41411.073611111111</c:v>
                </c:pt>
                <c:pt idx="8747">
                  <c:v>41411.074305555558</c:v>
                </c:pt>
                <c:pt idx="8748">
                  <c:v>41411.074999999997</c:v>
                </c:pt>
                <c:pt idx="8749">
                  <c:v>41411.075694444444</c:v>
                </c:pt>
                <c:pt idx="8750">
                  <c:v>41411.076388888891</c:v>
                </c:pt>
                <c:pt idx="8751">
                  <c:v>41411.07708333333</c:v>
                </c:pt>
                <c:pt idx="8752">
                  <c:v>41411.077777777777</c:v>
                </c:pt>
                <c:pt idx="8753">
                  <c:v>41411.078472222223</c:v>
                </c:pt>
                <c:pt idx="8754">
                  <c:v>41411.07916666667</c:v>
                </c:pt>
                <c:pt idx="8755">
                  <c:v>41411.079861111109</c:v>
                </c:pt>
                <c:pt idx="8756">
                  <c:v>41411.080555555556</c:v>
                </c:pt>
                <c:pt idx="8757">
                  <c:v>41411.081250000003</c:v>
                </c:pt>
                <c:pt idx="8758">
                  <c:v>41411.081944444442</c:v>
                </c:pt>
                <c:pt idx="8759">
                  <c:v>41411.082638888889</c:v>
                </c:pt>
                <c:pt idx="8760">
                  <c:v>41411.083333333336</c:v>
                </c:pt>
                <c:pt idx="8761">
                  <c:v>41411.084027777775</c:v>
                </c:pt>
                <c:pt idx="8762">
                  <c:v>41411.084722222222</c:v>
                </c:pt>
                <c:pt idx="8763">
                  <c:v>41411.085416666669</c:v>
                </c:pt>
                <c:pt idx="8764">
                  <c:v>41411.086111111108</c:v>
                </c:pt>
                <c:pt idx="8765">
                  <c:v>41411.086805555555</c:v>
                </c:pt>
                <c:pt idx="8766">
                  <c:v>41411.087500000001</c:v>
                </c:pt>
                <c:pt idx="8767">
                  <c:v>41411.088194444441</c:v>
                </c:pt>
                <c:pt idx="8768">
                  <c:v>41411.088888888888</c:v>
                </c:pt>
                <c:pt idx="8769">
                  <c:v>41411.089583333334</c:v>
                </c:pt>
                <c:pt idx="8770">
                  <c:v>41411.090277777781</c:v>
                </c:pt>
                <c:pt idx="8771">
                  <c:v>41411.09097222222</c:v>
                </c:pt>
                <c:pt idx="8772">
                  <c:v>41411.091666666667</c:v>
                </c:pt>
                <c:pt idx="8773">
                  <c:v>41411.092361111114</c:v>
                </c:pt>
                <c:pt idx="8774">
                  <c:v>41411.093055555553</c:v>
                </c:pt>
                <c:pt idx="8775">
                  <c:v>41411.09375</c:v>
                </c:pt>
                <c:pt idx="8776">
                  <c:v>41411.094444444447</c:v>
                </c:pt>
                <c:pt idx="8777">
                  <c:v>41411.095138888886</c:v>
                </c:pt>
                <c:pt idx="8778">
                  <c:v>41411.095833333333</c:v>
                </c:pt>
                <c:pt idx="8779">
                  <c:v>41411.09652777778</c:v>
                </c:pt>
                <c:pt idx="8780">
                  <c:v>41411.097222222219</c:v>
                </c:pt>
                <c:pt idx="8781">
                  <c:v>41411.097916666666</c:v>
                </c:pt>
                <c:pt idx="8782">
                  <c:v>41411.098611111112</c:v>
                </c:pt>
                <c:pt idx="8783">
                  <c:v>41411.099305555559</c:v>
                </c:pt>
                <c:pt idx="8784">
                  <c:v>41411.1</c:v>
                </c:pt>
                <c:pt idx="8785">
                  <c:v>41411.100694444445</c:v>
                </c:pt>
                <c:pt idx="8786">
                  <c:v>41411.101388888892</c:v>
                </c:pt>
                <c:pt idx="8787">
                  <c:v>41411.102083333331</c:v>
                </c:pt>
                <c:pt idx="8788">
                  <c:v>41411.102777777778</c:v>
                </c:pt>
                <c:pt idx="8789">
                  <c:v>41411.103472222225</c:v>
                </c:pt>
                <c:pt idx="8790">
                  <c:v>41411.104166666664</c:v>
                </c:pt>
                <c:pt idx="8791">
                  <c:v>41411.104861111111</c:v>
                </c:pt>
                <c:pt idx="8792">
                  <c:v>41411.105555555558</c:v>
                </c:pt>
                <c:pt idx="8793">
                  <c:v>41411.106249999997</c:v>
                </c:pt>
                <c:pt idx="8794">
                  <c:v>41411.106944444444</c:v>
                </c:pt>
                <c:pt idx="8795">
                  <c:v>41411.107638888891</c:v>
                </c:pt>
                <c:pt idx="8796">
                  <c:v>41411.10833333333</c:v>
                </c:pt>
                <c:pt idx="8797">
                  <c:v>41411.109027777777</c:v>
                </c:pt>
                <c:pt idx="8798">
                  <c:v>41411.109722222223</c:v>
                </c:pt>
                <c:pt idx="8799">
                  <c:v>41411.11041666667</c:v>
                </c:pt>
                <c:pt idx="8800">
                  <c:v>41411.111111111109</c:v>
                </c:pt>
                <c:pt idx="8801">
                  <c:v>41411.111805555556</c:v>
                </c:pt>
                <c:pt idx="8802">
                  <c:v>41411.112500000003</c:v>
                </c:pt>
                <c:pt idx="8803">
                  <c:v>41411.113194444442</c:v>
                </c:pt>
                <c:pt idx="8804">
                  <c:v>41411.113888888889</c:v>
                </c:pt>
                <c:pt idx="8805">
                  <c:v>41411.114583333336</c:v>
                </c:pt>
                <c:pt idx="8806">
                  <c:v>41411.115277777775</c:v>
                </c:pt>
                <c:pt idx="8807">
                  <c:v>41411.115972222222</c:v>
                </c:pt>
                <c:pt idx="8808">
                  <c:v>41411.116666666669</c:v>
                </c:pt>
                <c:pt idx="8809">
                  <c:v>41411.117361111108</c:v>
                </c:pt>
                <c:pt idx="8810">
                  <c:v>41411.118055555555</c:v>
                </c:pt>
                <c:pt idx="8811">
                  <c:v>41411.118750000001</c:v>
                </c:pt>
                <c:pt idx="8812">
                  <c:v>41411.119444444441</c:v>
                </c:pt>
                <c:pt idx="8813">
                  <c:v>41411.120138888888</c:v>
                </c:pt>
                <c:pt idx="8814">
                  <c:v>41411.120833333334</c:v>
                </c:pt>
                <c:pt idx="8815">
                  <c:v>41411.121527777781</c:v>
                </c:pt>
                <c:pt idx="8816">
                  <c:v>41411.12222222222</c:v>
                </c:pt>
                <c:pt idx="8817">
                  <c:v>41411.122916666667</c:v>
                </c:pt>
                <c:pt idx="8818">
                  <c:v>41411.123611111114</c:v>
                </c:pt>
                <c:pt idx="8819">
                  <c:v>41411.124305555553</c:v>
                </c:pt>
                <c:pt idx="8820">
                  <c:v>41411.125</c:v>
                </c:pt>
                <c:pt idx="8821">
                  <c:v>41411.125694444447</c:v>
                </c:pt>
                <c:pt idx="8822">
                  <c:v>41411.126388888886</c:v>
                </c:pt>
                <c:pt idx="8823">
                  <c:v>41411.127083333333</c:v>
                </c:pt>
                <c:pt idx="8824">
                  <c:v>41411.12777777778</c:v>
                </c:pt>
                <c:pt idx="8825">
                  <c:v>41411.128472222219</c:v>
                </c:pt>
                <c:pt idx="8826">
                  <c:v>41411.129166666666</c:v>
                </c:pt>
                <c:pt idx="8827">
                  <c:v>41411.129861111112</c:v>
                </c:pt>
                <c:pt idx="8828">
                  <c:v>41411.130555555559</c:v>
                </c:pt>
                <c:pt idx="8829">
                  <c:v>41411.131249999999</c:v>
                </c:pt>
                <c:pt idx="8830">
                  <c:v>41411.131944444445</c:v>
                </c:pt>
                <c:pt idx="8831">
                  <c:v>41411.132638888892</c:v>
                </c:pt>
                <c:pt idx="8832">
                  <c:v>41411.133333333331</c:v>
                </c:pt>
                <c:pt idx="8833">
                  <c:v>41411.134027777778</c:v>
                </c:pt>
                <c:pt idx="8834">
                  <c:v>41411.134722222225</c:v>
                </c:pt>
                <c:pt idx="8835">
                  <c:v>41411.135416666664</c:v>
                </c:pt>
                <c:pt idx="8836">
                  <c:v>41411.136111111111</c:v>
                </c:pt>
                <c:pt idx="8837">
                  <c:v>41411.136805555558</c:v>
                </c:pt>
                <c:pt idx="8838">
                  <c:v>41411.137499999997</c:v>
                </c:pt>
                <c:pt idx="8839">
                  <c:v>41411.138194444444</c:v>
                </c:pt>
                <c:pt idx="8840">
                  <c:v>41411.138888888891</c:v>
                </c:pt>
                <c:pt idx="8841">
                  <c:v>41411.13958333333</c:v>
                </c:pt>
                <c:pt idx="8842">
                  <c:v>41411.140277777777</c:v>
                </c:pt>
                <c:pt idx="8843">
                  <c:v>41411.140972222223</c:v>
                </c:pt>
                <c:pt idx="8844">
                  <c:v>41411.14166666667</c:v>
                </c:pt>
                <c:pt idx="8845">
                  <c:v>41411.142361111109</c:v>
                </c:pt>
                <c:pt idx="8846">
                  <c:v>41411.143055555556</c:v>
                </c:pt>
                <c:pt idx="8847">
                  <c:v>41411.143750000003</c:v>
                </c:pt>
                <c:pt idx="8848">
                  <c:v>41411.144444444442</c:v>
                </c:pt>
                <c:pt idx="8849">
                  <c:v>41411.145138888889</c:v>
                </c:pt>
                <c:pt idx="8850">
                  <c:v>41411.145833333336</c:v>
                </c:pt>
                <c:pt idx="8851">
                  <c:v>41411.146527777775</c:v>
                </c:pt>
                <c:pt idx="8852">
                  <c:v>41411.147222222222</c:v>
                </c:pt>
                <c:pt idx="8853">
                  <c:v>41411.147916666669</c:v>
                </c:pt>
                <c:pt idx="8854">
                  <c:v>41411.148611111108</c:v>
                </c:pt>
                <c:pt idx="8855">
                  <c:v>41411.149305555555</c:v>
                </c:pt>
                <c:pt idx="8856">
                  <c:v>41411.15</c:v>
                </c:pt>
                <c:pt idx="8857">
                  <c:v>41411.150694444441</c:v>
                </c:pt>
                <c:pt idx="8858">
                  <c:v>41411.151388888888</c:v>
                </c:pt>
                <c:pt idx="8859">
                  <c:v>41411.152083333334</c:v>
                </c:pt>
                <c:pt idx="8860">
                  <c:v>41411.152777777781</c:v>
                </c:pt>
                <c:pt idx="8861">
                  <c:v>41411.15347222222</c:v>
                </c:pt>
                <c:pt idx="8862">
                  <c:v>41411.154166666667</c:v>
                </c:pt>
                <c:pt idx="8863">
                  <c:v>41411.154861111114</c:v>
                </c:pt>
                <c:pt idx="8864">
                  <c:v>41411.155555555553</c:v>
                </c:pt>
                <c:pt idx="8865">
                  <c:v>41411.15625</c:v>
                </c:pt>
                <c:pt idx="8866">
                  <c:v>41411.156944444447</c:v>
                </c:pt>
                <c:pt idx="8867">
                  <c:v>41411.157638888886</c:v>
                </c:pt>
                <c:pt idx="8868">
                  <c:v>41411.158333333333</c:v>
                </c:pt>
                <c:pt idx="8869">
                  <c:v>41411.15902777778</c:v>
                </c:pt>
                <c:pt idx="8870">
                  <c:v>41411.159722222219</c:v>
                </c:pt>
                <c:pt idx="8871">
                  <c:v>41411.160416666666</c:v>
                </c:pt>
                <c:pt idx="8872">
                  <c:v>41411.161111111112</c:v>
                </c:pt>
                <c:pt idx="8873">
                  <c:v>41411.161805555559</c:v>
                </c:pt>
                <c:pt idx="8874">
                  <c:v>41411.162499999999</c:v>
                </c:pt>
                <c:pt idx="8875">
                  <c:v>41411.163194444445</c:v>
                </c:pt>
                <c:pt idx="8876">
                  <c:v>41411.163888888892</c:v>
                </c:pt>
                <c:pt idx="8877">
                  <c:v>41411.164583333331</c:v>
                </c:pt>
                <c:pt idx="8878">
                  <c:v>41411.165277777778</c:v>
                </c:pt>
                <c:pt idx="8879">
                  <c:v>41411.165972222225</c:v>
                </c:pt>
                <c:pt idx="8880">
                  <c:v>41411.166666666664</c:v>
                </c:pt>
                <c:pt idx="8881">
                  <c:v>41411.167361111111</c:v>
                </c:pt>
                <c:pt idx="8882">
                  <c:v>41411.168055555558</c:v>
                </c:pt>
                <c:pt idx="8883">
                  <c:v>41411.168749999997</c:v>
                </c:pt>
                <c:pt idx="8884">
                  <c:v>41411.169444444444</c:v>
                </c:pt>
                <c:pt idx="8885">
                  <c:v>41411.170138888891</c:v>
                </c:pt>
                <c:pt idx="8886">
                  <c:v>41411.17083333333</c:v>
                </c:pt>
                <c:pt idx="8887">
                  <c:v>41411.171527777777</c:v>
                </c:pt>
                <c:pt idx="8888">
                  <c:v>41411.172222222223</c:v>
                </c:pt>
                <c:pt idx="8889">
                  <c:v>41411.17291666667</c:v>
                </c:pt>
                <c:pt idx="8890">
                  <c:v>41411.173611111109</c:v>
                </c:pt>
                <c:pt idx="8891">
                  <c:v>41411.174305555556</c:v>
                </c:pt>
                <c:pt idx="8892">
                  <c:v>41411.175000000003</c:v>
                </c:pt>
                <c:pt idx="8893">
                  <c:v>41411.175694444442</c:v>
                </c:pt>
                <c:pt idx="8894">
                  <c:v>41411.176388888889</c:v>
                </c:pt>
                <c:pt idx="8895">
                  <c:v>41411.177083333336</c:v>
                </c:pt>
                <c:pt idx="8896">
                  <c:v>41411.177777777775</c:v>
                </c:pt>
                <c:pt idx="8897">
                  <c:v>41411.178472222222</c:v>
                </c:pt>
                <c:pt idx="8898">
                  <c:v>41411.179166666669</c:v>
                </c:pt>
                <c:pt idx="8899">
                  <c:v>41411.179861111108</c:v>
                </c:pt>
                <c:pt idx="8900">
                  <c:v>41411.180555555555</c:v>
                </c:pt>
                <c:pt idx="8901">
                  <c:v>41411.181250000001</c:v>
                </c:pt>
                <c:pt idx="8902">
                  <c:v>41411.181944444441</c:v>
                </c:pt>
                <c:pt idx="8903">
                  <c:v>41411.182638888888</c:v>
                </c:pt>
                <c:pt idx="8904">
                  <c:v>41411.183333333334</c:v>
                </c:pt>
                <c:pt idx="8905">
                  <c:v>41411.184027777781</c:v>
                </c:pt>
                <c:pt idx="8906">
                  <c:v>41411.18472222222</c:v>
                </c:pt>
                <c:pt idx="8907">
                  <c:v>41411.185416666667</c:v>
                </c:pt>
                <c:pt idx="8908">
                  <c:v>41411.186111111114</c:v>
                </c:pt>
                <c:pt idx="8909">
                  <c:v>41411.186805555553</c:v>
                </c:pt>
                <c:pt idx="8910">
                  <c:v>41411.1875</c:v>
                </c:pt>
                <c:pt idx="8911">
                  <c:v>41411.188194444447</c:v>
                </c:pt>
                <c:pt idx="8912">
                  <c:v>41411.188888888886</c:v>
                </c:pt>
                <c:pt idx="8913">
                  <c:v>41411.189583333333</c:v>
                </c:pt>
                <c:pt idx="8914">
                  <c:v>41411.19027777778</c:v>
                </c:pt>
                <c:pt idx="8915">
                  <c:v>41411.190972222219</c:v>
                </c:pt>
                <c:pt idx="8916">
                  <c:v>41411.191666666666</c:v>
                </c:pt>
                <c:pt idx="8917">
                  <c:v>41411.192361111112</c:v>
                </c:pt>
                <c:pt idx="8918">
                  <c:v>41411.193055555559</c:v>
                </c:pt>
                <c:pt idx="8919">
                  <c:v>41411.193749999999</c:v>
                </c:pt>
                <c:pt idx="8920">
                  <c:v>41411.194444444445</c:v>
                </c:pt>
                <c:pt idx="8921">
                  <c:v>41411.195138888892</c:v>
                </c:pt>
                <c:pt idx="8922">
                  <c:v>41411.195833333331</c:v>
                </c:pt>
                <c:pt idx="8923">
                  <c:v>41411.196527777778</c:v>
                </c:pt>
                <c:pt idx="8924">
                  <c:v>41411.197222222225</c:v>
                </c:pt>
                <c:pt idx="8925">
                  <c:v>41411.197916666664</c:v>
                </c:pt>
                <c:pt idx="8926">
                  <c:v>41411.198611111111</c:v>
                </c:pt>
                <c:pt idx="8927">
                  <c:v>41411.199305555558</c:v>
                </c:pt>
                <c:pt idx="8928">
                  <c:v>41411.199999999997</c:v>
                </c:pt>
                <c:pt idx="8929">
                  <c:v>41411.200694444444</c:v>
                </c:pt>
                <c:pt idx="8930">
                  <c:v>41411.201388888891</c:v>
                </c:pt>
                <c:pt idx="8931">
                  <c:v>41411.20208333333</c:v>
                </c:pt>
                <c:pt idx="8932">
                  <c:v>41411.202777777777</c:v>
                </c:pt>
                <c:pt idx="8933">
                  <c:v>41411.203472222223</c:v>
                </c:pt>
                <c:pt idx="8934">
                  <c:v>41411.20416666667</c:v>
                </c:pt>
                <c:pt idx="8935">
                  <c:v>41411.204861111109</c:v>
                </c:pt>
                <c:pt idx="8936">
                  <c:v>41411.205555555556</c:v>
                </c:pt>
                <c:pt idx="8937">
                  <c:v>41411.206250000003</c:v>
                </c:pt>
                <c:pt idx="8938">
                  <c:v>41411.206944444442</c:v>
                </c:pt>
                <c:pt idx="8939">
                  <c:v>41411.207638888889</c:v>
                </c:pt>
                <c:pt idx="8940">
                  <c:v>41411.208333333336</c:v>
                </c:pt>
                <c:pt idx="8941">
                  <c:v>41411.209027777775</c:v>
                </c:pt>
                <c:pt idx="8942">
                  <c:v>41411.209722222222</c:v>
                </c:pt>
                <c:pt idx="8943">
                  <c:v>41411.210416666669</c:v>
                </c:pt>
                <c:pt idx="8944">
                  <c:v>41411.211111111108</c:v>
                </c:pt>
                <c:pt idx="8945">
                  <c:v>41411.211805555555</c:v>
                </c:pt>
                <c:pt idx="8946">
                  <c:v>41411.212500000001</c:v>
                </c:pt>
                <c:pt idx="8947">
                  <c:v>41411.213194444441</c:v>
                </c:pt>
                <c:pt idx="8948">
                  <c:v>41411.213888888888</c:v>
                </c:pt>
                <c:pt idx="8949">
                  <c:v>41411.214583333334</c:v>
                </c:pt>
                <c:pt idx="8950">
                  <c:v>41411.215277777781</c:v>
                </c:pt>
                <c:pt idx="8951">
                  <c:v>41411.21597222222</c:v>
                </c:pt>
                <c:pt idx="8952">
                  <c:v>41411.216666666667</c:v>
                </c:pt>
                <c:pt idx="8953">
                  <c:v>41411.217361111114</c:v>
                </c:pt>
                <c:pt idx="8954">
                  <c:v>41411.218055555553</c:v>
                </c:pt>
                <c:pt idx="8955">
                  <c:v>41411.21875</c:v>
                </c:pt>
                <c:pt idx="8956">
                  <c:v>41411.219444444447</c:v>
                </c:pt>
                <c:pt idx="8957">
                  <c:v>41411.220138888886</c:v>
                </c:pt>
                <c:pt idx="8958">
                  <c:v>41411.220833333333</c:v>
                </c:pt>
                <c:pt idx="8959">
                  <c:v>41411.22152777778</c:v>
                </c:pt>
                <c:pt idx="8960">
                  <c:v>41411.222222222219</c:v>
                </c:pt>
                <c:pt idx="8961">
                  <c:v>41411.222916666666</c:v>
                </c:pt>
                <c:pt idx="8962">
                  <c:v>41411.223611111112</c:v>
                </c:pt>
                <c:pt idx="8963">
                  <c:v>41411.224305555559</c:v>
                </c:pt>
                <c:pt idx="8964">
                  <c:v>41411.224999999999</c:v>
                </c:pt>
                <c:pt idx="8965">
                  <c:v>41411.225694444445</c:v>
                </c:pt>
                <c:pt idx="8966">
                  <c:v>41411.226388888892</c:v>
                </c:pt>
                <c:pt idx="8967">
                  <c:v>41411.227083333331</c:v>
                </c:pt>
                <c:pt idx="8968">
                  <c:v>41411.227777777778</c:v>
                </c:pt>
                <c:pt idx="8969">
                  <c:v>41411.228472222225</c:v>
                </c:pt>
                <c:pt idx="8970">
                  <c:v>41411.229166666664</c:v>
                </c:pt>
                <c:pt idx="8971">
                  <c:v>41411.229861111111</c:v>
                </c:pt>
                <c:pt idx="8972">
                  <c:v>41411.230555555558</c:v>
                </c:pt>
                <c:pt idx="8973">
                  <c:v>41411.231249999997</c:v>
                </c:pt>
                <c:pt idx="8974">
                  <c:v>41411.231944444444</c:v>
                </c:pt>
                <c:pt idx="8975">
                  <c:v>41411.232638888891</c:v>
                </c:pt>
                <c:pt idx="8976">
                  <c:v>41411.23333333333</c:v>
                </c:pt>
                <c:pt idx="8977">
                  <c:v>41411.234027777777</c:v>
                </c:pt>
                <c:pt idx="8978">
                  <c:v>41411.234722222223</c:v>
                </c:pt>
                <c:pt idx="8979">
                  <c:v>41411.23541666667</c:v>
                </c:pt>
                <c:pt idx="8980">
                  <c:v>41411.236111111109</c:v>
                </c:pt>
                <c:pt idx="8981">
                  <c:v>41411.236805555556</c:v>
                </c:pt>
                <c:pt idx="8982">
                  <c:v>41411.237500000003</c:v>
                </c:pt>
                <c:pt idx="8983">
                  <c:v>41411.238194444442</c:v>
                </c:pt>
                <c:pt idx="8984">
                  <c:v>41411.238888888889</c:v>
                </c:pt>
                <c:pt idx="8985">
                  <c:v>41411.239583333336</c:v>
                </c:pt>
                <c:pt idx="8986">
                  <c:v>41411.240277777775</c:v>
                </c:pt>
                <c:pt idx="8987">
                  <c:v>41411.240972222222</c:v>
                </c:pt>
                <c:pt idx="8988">
                  <c:v>41411.241666666669</c:v>
                </c:pt>
                <c:pt idx="8989">
                  <c:v>41411.242361111108</c:v>
                </c:pt>
                <c:pt idx="8990">
                  <c:v>41411.243055555555</c:v>
                </c:pt>
                <c:pt idx="8991">
                  <c:v>41411.243750000001</c:v>
                </c:pt>
                <c:pt idx="8992">
                  <c:v>41411.244444444441</c:v>
                </c:pt>
                <c:pt idx="8993">
                  <c:v>41411.245138888888</c:v>
                </c:pt>
                <c:pt idx="8994">
                  <c:v>41411.245833333334</c:v>
                </c:pt>
                <c:pt idx="8995">
                  <c:v>41411.246527777781</c:v>
                </c:pt>
                <c:pt idx="8996">
                  <c:v>41411.24722222222</c:v>
                </c:pt>
                <c:pt idx="8997">
                  <c:v>41411.247916666667</c:v>
                </c:pt>
                <c:pt idx="8998">
                  <c:v>41411.248611111114</c:v>
                </c:pt>
                <c:pt idx="8999">
                  <c:v>41411.249305555553</c:v>
                </c:pt>
                <c:pt idx="9000">
                  <c:v>41411.25</c:v>
                </c:pt>
                <c:pt idx="9001">
                  <c:v>41411.250694444447</c:v>
                </c:pt>
                <c:pt idx="9002">
                  <c:v>41411.251388888886</c:v>
                </c:pt>
                <c:pt idx="9003">
                  <c:v>41411.252083333333</c:v>
                </c:pt>
                <c:pt idx="9004">
                  <c:v>41411.25277777778</c:v>
                </c:pt>
                <c:pt idx="9005">
                  <c:v>41411.253472222219</c:v>
                </c:pt>
                <c:pt idx="9006">
                  <c:v>41411.254166666666</c:v>
                </c:pt>
                <c:pt idx="9007">
                  <c:v>41411.254861111112</c:v>
                </c:pt>
                <c:pt idx="9008">
                  <c:v>41411.255555555559</c:v>
                </c:pt>
                <c:pt idx="9009">
                  <c:v>41411.256249999999</c:v>
                </c:pt>
                <c:pt idx="9010">
                  <c:v>41411.256944444445</c:v>
                </c:pt>
                <c:pt idx="9011">
                  <c:v>41411.257638888892</c:v>
                </c:pt>
                <c:pt idx="9012">
                  <c:v>41411.258333333331</c:v>
                </c:pt>
                <c:pt idx="9013">
                  <c:v>41411.259027777778</c:v>
                </c:pt>
                <c:pt idx="9014">
                  <c:v>41411.259722222225</c:v>
                </c:pt>
                <c:pt idx="9015">
                  <c:v>41411.260416666664</c:v>
                </c:pt>
                <c:pt idx="9016">
                  <c:v>41411.261111111111</c:v>
                </c:pt>
                <c:pt idx="9017">
                  <c:v>41411.261805555558</c:v>
                </c:pt>
                <c:pt idx="9018">
                  <c:v>41411.262499999997</c:v>
                </c:pt>
                <c:pt idx="9019">
                  <c:v>41411.263194444444</c:v>
                </c:pt>
                <c:pt idx="9020">
                  <c:v>41411.263888888891</c:v>
                </c:pt>
                <c:pt idx="9021">
                  <c:v>41411.26458333333</c:v>
                </c:pt>
                <c:pt idx="9022">
                  <c:v>41411.265277777777</c:v>
                </c:pt>
                <c:pt idx="9023">
                  <c:v>41411.265972222223</c:v>
                </c:pt>
                <c:pt idx="9024">
                  <c:v>41411.26666666667</c:v>
                </c:pt>
                <c:pt idx="9025">
                  <c:v>41411.267361111109</c:v>
                </c:pt>
                <c:pt idx="9026">
                  <c:v>41411.268055555556</c:v>
                </c:pt>
                <c:pt idx="9027">
                  <c:v>41411.268750000003</c:v>
                </c:pt>
                <c:pt idx="9028">
                  <c:v>41411.269444444442</c:v>
                </c:pt>
                <c:pt idx="9029">
                  <c:v>41411.270138888889</c:v>
                </c:pt>
                <c:pt idx="9030">
                  <c:v>41411.270833333336</c:v>
                </c:pt>
                <c:pt idx="9031">
                  <c:v>41411.271527777775</c:v>
                </c:pt>
                <c:pt idx="9032">
                  <c:v>41411.272222222222</c:v>
                </c:pt>
                <c:pt idx="9033">
                  <c:v>41411.272916666669</c:v>
                </c:pt>
                <c:pt idx="9034">
                  <c:v>41411.273611111108</c:v>
                </c:pt>
                <c:pt idx="9035">
                  <c:v>41411.274305555555</c:v>
                </c:pt>
                <c:pt idx="9036">
                  <c:v>41411.275000000001</c:v>
                </c:pt>
                <c:pt idx="9037">
                  <c:v>41411.275694444441</c:v>
                </c:pt>
                <c:pt idx="9038">
                  <c:v>41411.276388888888</c:v>
                </c:pt>
                <c:pt idx="9039">
                  <c:v>41411.277083333334</c:v>
                </c:pt>
                <c:pt idx="9040">
                  <c:v>41411.277777777781</c:v>
                </c:pt>
                <c:pt idx="9041">
                  <c:v>41411.27847222222</c:v>
                </c:pt>
                <c:pt idx="9042">
                  <c:v>41411.279166666667</c:v>
                </c:pt>
                <c:pt idx="9043">
                  <c:v>41411.279861111114</c:v>
                </c:pt>
                <c:pt idx="9044">
                  <c:v>41411.280555555553</c:v>
                </c:pt>
                <c:pt idx="9045">
                  <c:v>41411.28125</c:v>
                </c:pt>
                <c:pt idx="9046">
                  <c:v>41411.281944444447</c:v>
                </c:pt>
                <c:pt idx="9047">
                  <c:v>41411.282638888886</c:v>
                </c:pt>
                <c:pt idx="9048">
                  <c:v>41411.283333333333</c:v>
                </c:pt>
                <c:pt idx="9049">
                  <c:v>41411.28402777778</c:v>
                </c:pt>
                <c:pt idx="9050">
                  <c:v>41411.284722222219</c:v>
                </c:pt>
                <c:pt idx="9051">
                  <c:v>41411.285416666666</c:v>
                </c:pt>
                <c:pt idx="9052">
                  <c:v>41411.286111111112</c:v>
                </c:pt>
                <c:pt idx="9053">
                  <c:v>41411.286805555559</c:v>
                </c:pt>
                <c:pt idx="9054">
                  <c:v>41411.287499999999</c:v>
                </c:pt>
                <c:pt idx="9055">
                  <c:v>41411.288194444445</c:v>
                </c:pt>
                <c:pt idx="9056">
                  <c:v>41411.288888888892</c:v>
                </c:pt>
                <c:pt idx="9057">
                  <c:v>41411.289583333331</c:v>
                </c:pt>
                <c:pt idx="9058">
                  <c:v>41411.290277777778</c:v>
                </c:pt>
                <c:pt idx="9059">
                  <c:v>41411.290972222225</c:v>
                </c:pt>
                <c:pt idx="9060">
                  <c:v>41411.291666666664</c:v>
                </c:pt>
                <c:pt idx="9061">
                  <c:v>41411.292361111111</c:v>
                </c:pt>
                <c:pt idx="9062">
                  <c:v>41411.293055555558</c:v>
                </c:pt>
                <c:pt idx="9063">
                  <c:v>41411.293749999997</c:v>
                </c:pt>
                <c:pt idx="9064">
                  <c:v>41411.294444444444</c:v>
                </c:pt>
                <c:pt idx="9065">
                  <c:v>41411.295138888891</c:v>
                </c:pt>
                <c:pt idx="9066">
                  <c:v>41411.29583333333</c:v>
                </c:pt>
                <c:pt idx="9067">
                  <c:v>41411.296527777777</c:v>
                </c:pt>
                <c:pt idx="9068">
                  <c:v>41411.297222222223</c:v>
                </c:pt>
                <c:pt idx="9069">
                  <c:v>41411.29791666667</c:v>
                </c:pt>
                <c:pt idx="9070">
                  <c:v>41411.298611111109</c:v>
                </c:pt>
                <c:pt idx="9071">
                  <c:v>41411.299305555556</c:v>
                </c:pt>
                <c:pt idx="9072">
                  <c:v>41411.300000000003</c:v>
                </c:pt>
                <c:pt idx="9073">
                  <c:v>41411.300694444442</c:v>
                </c:pt>
                <c:pt idx="9074">
                  <c:v>41411.301388888889</c:v>
                </c:pt>
                <c:pt idx="9075">
                  <c:v>41411.302083333336</c:v>
                </c:pt>
                <c:pt idx="9076">
                  <c:v>41411.302777777775</c:v>
                </c:pt>
                <c:pt idx="9077">
                  <c:v>41411.303472222222</c:v>
                </c:pt>
                <c:pt idx="9078">
                  <c:v>41411.304166666669</c:v>
                </c:pt>
                <c:pt idx="9079">
                  <c:v>41411.304861111108</c:v>
                </c:pt>
                <c:pt idx="9080">
                  <c:v>41411.305555555555</c:v>
                </c:pt>
                <c:pt idx="9081">
                  <c:v>41411.306250000001</c:v>
                </c:pt>
                <c:pt idx="9082">
                  <c:v>41411.306944444441</c:v>
                </c:pt>
                <c:pt idx="9083">
                  <c:v>41411.307638888888</c:v>
                </c:pt>
                <c:pt idx="9084">
                  <c:v>41411.308333333334</c:v>
                </c:pt>
                <c:pt idx="9085">
                  <c:v>41411.309027777781</c:v>
                </c:pt>
                <c:pt idx="9086">
                  <c:v>41411.30972222222</c:v>
                </c:pt>
                <c:pt idx="9087">
                  <c:v>41411.310416666667</c:v>
                </c:pt>
                <c:pt idx="9088">
                  <c:v>41411.311111111114</c:v>
                </c:pt>
                <c:pt idx="9089">
                  <c:v>41411.311805555553</c:v>
                </c:pt>
                <c:pt idx="9090">
                  <c:v>41411.3125</c:v>
                </c:pt>
                <c:pt idx="9091">
                  <c:v>41411.313194444447</c:v>
                </c:pt>
                <c:pt idx="9092">
                  <c:v>41411.313888888886</c:v>
                </c:pt>
                <c:pt idx="9093">
                  <c:v>41411.314583333333</c:v>
                </c:pt>
                <c:pt idx="9094">
                  <c:v>41411.31527777778</c:v>
                </c:pt>
                <c:pt idx="9095">
                  <c:v>41411.315972222219</c:v>
                </c:pt>
                <c:pt idx="9096">
                  <c:v>41411.316666666666</c:v>
                </c:pt>
                <c:pt idx="9097">
                  <c:v>41411.317361111112</c:v>
                </c:pt>
                <c:pt idx="9098">
                  <c:v>41411.318055555559</c:v>
                </c:pt>
                <c:pt idx="9099">
                  <c:v>41411.318749999999</c:v>
                </c:pt>
                <c:pt idx="9100">
                  <c:v>41411.319444444445</c:v>
                </c:pt>
                <c:pt idx="9101">
                  <c:v>41411.320138888892</c:v>
                </c:pt>
                <c:pt idx="9102">
                  <c:v>41411.320833333331</c:v>
                </c:pt>
                <c:pt idx="9103">
                  <c:v>41411.321527777778</c:v>
                </c:pt>
                <c:pt idx="9104">
                  <c:v>41411.322222222225</c:v>
                </c:pt>
                <c:pt idx="9105">
                  <c:v>41411.322916666664</c:v>
                </c:pt>
                <c:pt idx="9106">
                  <c:v>41411.323611111111</c:v>
                </c:pt>
                <c:pt idx="9107">
                  <c:v>41411.324305555558</c:v>
                </c:pt>
                <c:pt idx="9108">
                  <c:v>41411.324999999997</c:v>
                </c:pt>
                <c:pt idx="9109">
                  <c:v>41411.325694444444</c:v>
                </c:pt>
                <c:pt idx="9110">
                  <c:v>41411.326388888891</c:v>
                </c:pt>
                <c:pt idx="9111">
                  <c:v>41411.32708333333</c:v>
                </c:pt>
                <c:pt idx="9112">
                  <c:v>41411.327777777777</c:v>
                </c:pt>
                <c:pt idx="9113">
                  <c:v>41411.328472222223</c:v>
                </c:pt>
                <c:pt idx="9114">
                  <c:v>41411.32916666667</c:v>
                </c:pt>
                <c:pt idx="9115">
                  <c:v>41411.329861111109</c:v>
                </c:pt>
                <c:pt idx="9116">
                  <c:v>41411.330555555556</c:v>
                </c:pt>
                <c:pt idx="9117">
                  <c:v>41411.331250000003</c:v>
                </c:pt>
                <c:pt idx="9118">
                  <c:v>41411.331944444442</c:v>
                </c:pt>
                <c:pt idx="9119">
                  <c:v>41411.332638888889</c:v>
                </c:pt>
                <c:pt idx="9120">
                  <c:v>41411.333333333336</c:v>
                </c:pt>
                <c:pt idx="9121">
                  <c:v>41411.334027777775</c:v>
                </c:pt>
                <c:pt idx="9122">
                  <c:v>41411.334722222222</c:v>
                </c:pt>
                <c:pt idx="9123">
                  <c:v>41411.335416666669</c:v>
                </c:pt>
                <c:pt idx="9124">
                  <c:v>41411.336111111108</c:v>
                </c:pt>
                <c:pt idx="9125">
                  <c:v>41411.336805555555</c:v>
                </c:pt>
                <c:pt idx="9126">
                  <c:v>41411.337500000001</c:v>
                </c:pt>
                <c:pt idx="9127">
                  <c:v>41411.338194444441</c:v>
                </c:pt>
                <c:pt idx="9128">
                  <c:v>41411.338888888888</c:v>
                </c:pt>
                <c:pt idx="9129">
                  <c:v>41411.339583333334</c:v>
                </c:pt>
                <c:pt idx="9130">
                  <c:v>41411.340277777781</c:v>
                </c:pt>
                <c:pt idx="9131">
                  <c:v>41411.34097222222</c:v>
                </c:pt>
                <c:pt idx="9132">
                  <c:v>41411.341666666667</c:v>
                </c:pt>
                <c:pt idx="9133">
                  <c:v>41411.342361111114</c:v>
                </c:pt>
                <c:pt idx="9134">
                  <c:v>41411.343055555553</c:v>
                </c:pt>
                <c:pt idx="9135">
                  <c:v>41411.34375</c:v>
                </c:pt>
                <c:pt idx="9136">
                  <c:v>41411.344444444447</c:v>
                </c:pt>
                <c:pt idx="9137">
                  <c:v>41411.345138888886</c:v>
                </c:pt>
                <c:pt idx="9138">
                  <c:v>41411.345833333333</c:v>
                </c:pt>
                <c:pt idx="9139">
                  <c:v>41411.34652777778</c:v>
                </c:pt>
                <c:pt idx="9140">
                  <c:v>41411.347222222219</c:v>
                </c:pt>
                <c:pt idx="9141">
                  <c:v>41411.347916666666</c:v>
                </c:pt>
                <c:pt idx="9142">
                  <c:v>41411.348611111112</c:v>
                </c:pt>
                <c:pt idx="9143">
                  <c:v>41411.349305555559</c:v>
                </c:pt>
                <c:pt idx="9144">
                  <c:v>41411.35</c:v>
                </c:pt>
                <c:pt idx="9145">
                  <c:v>41411.350694444445</c:v>
                </c:pt>
                <c:pt idx="9146">
                  <c:v>41411.351388888892</c:v>
                </c:pt>
                <c:pt idx="9147">
                  <c:v>41411.352083333331</c:v>
                </c:pt>
                <c:pt idx="9148">
                  <c:v>41411.352777777778</c:v>
                </c:pt>
                <c:pt idx="9149">
                  <c:v>41411.353472222225</c:v>
                </c:pt>
                <c:pt idx="9150">
                  <c:v>41411.354166666664</c:v>
                </c:pt>
                <c:pt idx="9151">
                  <c:v>41411.354861111111</c:v>
                </c:pt>
                <c:pt idx="9152">
                  <c:v>41411.355555555558</c:v>
                </c:pt>
                <c:pt idx="9153">
                  <c:v>41411.356249999997</c:v>
                </c:pt>
                <c:pt idx="9154">
                  <c:v>41411.356944444444</c:v>
                </c:pt>
                <c:pt idx="9155">
                  <c:v>41411.357638888891</c:v>
                </c:pt>
                <c:pt idx="9156">
                  <c:v>41411.35833333333</c:v>
                </c:pt>
                <c:pt idx="9157">
                  <c:v>41411.359027777777</c:v>
                </c:pt>
                <c:pt idx="9158">
                  <c:v>41411.359722222223</c:v>
                </c:pt>
                <c:pt idx="9159">
                  <c:v>41411.36041666667</c:v>
                </c:pt>
                <c:pt idx="9160">
                  <c:v>41411.361111111109</c:v>
                </c:pt>
                <c:pt idx="9161">
                  <c:v>41411.361805555556</c:v>
                </c:pt>
                <c:pt idx="9162">
                  <c:v>41411.362500000003</c:v>
                </c:pt>
                <c:pt idx="9163">
                  <c:v>41411.363194444442</c:v>
                </c:pt>
                <c:pt idx="9164">
                  <c:v>41411.363888888889</c:v>
                </c:pt>
                <c:pt idx="9165">
                  <c:v>41411.364583333336</c:v>
                </c:pt>
                <c:pt idx="9166">
                  <c:v>41411.365277777775</c:v>
                </c:pt>
                <c:pt idx="9167">
                  <c:v>41411.365972222222</c:v>
                </c:pt>
                <c:pt idx="9168">
                  <c:v>41411.366666666669</c:v>
                </c:pt>
                <c:pt idx="9169">
                  <c:v>41411.367361111108</c:v>
                </c:pt>
                <c:pt idx="9170">
                  <c:v>41411.368055555555</c:v>
                </c:pt>
                <c:pt idx="9171">
                  <c:v>41411.368750000001</c:v>
                </c:pt>
                <c:pt idx="9172">
                  <c:v>41411.369444444441</c:v>
                </c:pt>
                <c:pt idx="9173">
                  <c:v>41411.370138888888</c:v>
                </c:pt>
                <c:pt idx="9174">
                  <c:v>41411.370833333334</c:v>
                </c:pt>
                <c:pt idx="9175">
                  <c:v>41411.371527777781</c:v>
                </c:pt>
                <c:pt idx="9176">
                  <c:v>41411.37222222222</c:v>
                </c:pt>
                <c:pt idx="9177">
                  <c:v>41411.372916666667</c:v>
                </c:pt>
                <c:pt idx="9178">
                  <c:v>41411.373611111114</c:v>
                </c:pt>
                <c:pt idx="9179">
                  <c:v>41411.374305555553</c:v>
                </c:pt>
                <c:pt idx="9180">
                  <c:v>41411.375</c:v>
                </c:pt>
                <c:pt idx="9181">
                  <c:v>41411.375694444447</c:v>
                </c:pt>
                <c:pt idx="9182">
                  <c:v>41411.376388888886</c:v>
                </c:pt>
                <c:pt idx="9183">
                  <c:v>41411.377083333333</c:v>
                </c:pt>
                <c:pt idx="9184">
                  <c:v>41411.37777777778</c:v>
                </c:pt>
                <c:pt idx="9185">
                  <c:v>41411.378472222219</c:v>
                </c:pt>
                <c:pt idx="9186">
                  <c:v>41411.379166666666</c:v>
                </c:pt>
                <c:pt idx="9187">
                  <c:v>41411.379861111112</c:v>
                </c:pt>
                <c:pt idx="9188">
                  <c:v>41411.380555555559</c:v>
                </c:pt>
                <c:pt idx="9189">
                  <c:v>41411.381249999999</c:v>
                </c:pt>
                <c:pt idx="9190">
                  <c:v>41411.381944444445</c:v>
                </c:pt>
                <c:pt idx="9191">
                  <c:v>41411.382638888892</c:v>
                </c:pt>
                <c:pt idx="9192">
                  <c:v>41411.383333333331</c:v>
                </c:pt>
                <c:pt idx="9193">
                  <c:v>41411.384027777778</c:v>
                </c:pt>
                <c:pt idx="9194">
                  <c:v>41411.384722222225</c:v>
                </c:pt>
                <c:pt idx="9195">
                  <c:v>41411.385416666664</c:v>
                </c:pt>
                <c:pt idx="9196">
                  <c:v>41411.386111111111</c:v>
                </c:pt>
                <c:pt idx="9197">
                  <c:v>41411.386805555558</c:v>
                </c:pt>
                <c:pt idx="9198">
                  <c:v>41411.387499999997</c:v>
                </c:pt>
                <c:pt idx="9199">
                  <c:v>41411.388194444444</c:v>
                </c:pt>
                <c:pt idx="9200">
                  <c:v>41411.388888888891</c:v>
                </c:pt>
                <c:pt idx="9201">
                  <c:v>41411.38958333333</c:v>
                </c:pt>
                <c:pt idx="9202">
                  <c:v>41411.390277777777</c:v>
                </c:pt>
                <c:pt idx="9203">
                  <c:v>41411.390972222223</c:v>
                </c:pt>
                <c:pt idx="9204">
                  <c:v>41411.39166666667</c:v>
                </c:pt>
                <c:pt idx="9205">
                  <c:v>41411.392361111109</c:v>
                </c:pt>
                <c:pt idx="9206">
                  <c:v>41411.393055555556</c:v>
                </c:pt>
                <c:pt idx="9207">
                  <c:v>41411.393750000003</c:v>
                </c:pt>
                <c:pt idx="9208">
                  <c:v>41411.394444444442</c:v>
                </c:pt>
                <c:pt idx="9209">
                  <c:v>41411.395138888889</c:v>
                </c:pt>
                <c:pt idx="9210">
                  <c:v>41411.395833333336</c:v>
                </c:pt>
                <c:pt idx="9211">
                  <c:v>41411.396527777775</c:v>
                </c:pt>
                <c:pt idx="9212">
                  <c:v>41411.397222222222</c:v>
                </c:pt>
                <c:pt idx="9213">
                  <c:v>41411.397916666669</c:v>
                </c:pt>
                <c:pt idx="9214">
                  <c:v>41411.398611111108</c:v>
                </c:pt>
                <c:pt idx="9215">
                  <c:v>41411.399305555555</c:v>
                </c:pt>
                <c:pt idx="9216">
                  <c:v>41411.4</c:v>
                </c:pt>
                <c:pt idx="9217">
                  <c:v>41411.400694444441</c:v>
                </c:pt>
                <c:pt idx="9218">
                  <c:v>41411.401388888888</c:v>
                </c:pt>
                <c:pt idx="9219">
                  <c:v>41411.402083333334</c:v>
                </c:pt>
                <c:pt idx="9220">
                  <c:v>41411.402777777781</c:v>
                </c:pt>
                <c:pt idx="9221">
                  <c:v>41411.40347222222</c:v>
                </c:pt>
                <c:pt idx="9222">
                  <c:v>41411.404166666667</c:v>
                </c:pt>
                <c:pt idx="9223">
                  <c:v>41411.404861111114</c:v>
                </c:pt>
                <c:pt idx="9224">
                  <c:v>41411.405555555553</c:v>
                </c:pt>
                <c:pt idx="9225">
                  <c:v>41411.40625</c:v>
                </c:pt>
                <c:pt idx="9226">
                  <c:v>41411.406944444447</c:v>
                </c:pt>
                <c:pt idx="9227">
                  <c:v>41411.407638888886</c:v>
                </c:pt>
                <c:pt idx="9228">
                  <c:v>41411.408333333333</c:v>
                </c:pt>
                <c:pt idx="9229">
                  <c:v>41411.40902777778</c:v>
                </c:pt>
                <c:pt idx="9230">
                  <c:v>41411.409722222219</c:v>
                </c:pt>
                <c:pt idx="9231">
                  <c:v>41411.410416666666</c:v>
                </c:pt>
                <c:pt idx="9232">
                  <c:v>41411.411111111112</c:v>
                </c:pt>
                <c:pt idx="9233">
                  <c:v>41411.411805555559</c:v>
                </c:pt>
                <c:pt idx="9234">
                  <c:v>41411.412499999999</c:v>
                </c:pt>
                <c:pt idx="9235">
                  <c:v>41411.413194444445</c:v>
                </c:pt>
                <c:pt idx="9236">
                  <c:v>41411.413888888892</c:v>
                </c:pt>
                <c:pt idx="9237">
                  <c:v>41411.414583333331</c:v>
                </c:pt>
                <c:pt idx="9238">
                  <c:v>41411.415277777778</c:v>
                </c:pt>
                <c:pt idx="9239">
                  <c:v>41411.415972222225</c:v>
                </c:pt>
                <c:pt idx="9240">
                  <c:v>41411.416666666664</c:v>
                </c:pt>
                <c:pt idx="9241">
                  <c:v>41411.417361111111</c:v>
                </c:pt>
                <c:pt idx="9242">
                  <c:v>41411.418055555558</c:v>
                </c:pt>
                <c:pt idx="9243">
                  <c:v>41411.418749999997</c:v>
                </c:pt>
                <c:pt idx="9244">
                  <c:v>41411.419444444444</c:v>
                </c:pt>
                <c:pt idx="9245">
                  <c:v>41411.420138888891</c:v>
                </c:pt>
                <c:pt idx="9246">
                  <c:v>41411.42083333333</c:v>
                </c:pt>
                <c:pt idx="9247">
                  <c:v>41411.421527777777</c:v>
                </c:pt>
                <c:pt idx="9248">
                  <c:v>41411.422222222223</c:v>
                </c:pt>
                <c:pt idx="9249">
                  <c:v>41411.42291666667</c:v>
                </c:pt>
                <c:pt idx="9250">
                  <c:v>41411.423611111109</c:v>
                </c:pt>
                <c:pt idx="9251">
                  <c:v>41411.424305555556</c:v>
                </c:pt>
                <c:pt idx="9252">
                  <c:v>41411.425000000003</c:v>
                </c:pt>
                <c:pt idx="9253">
                  <c:v>41411.425694444442</c:v>
                </c:pt>
                <c:pt idx="9254">
                  <c:v>41411.426388888889</c:v>
                </c:pt>
                <c:pt idx="9255">
                  <c:v>41411.427083333336</c:v>
                </c:pt>
                <c:pt idx="9256">
                  <c:v>41411.427777777775</c:v>
                </c:pt>
                <c:pt idx="9257">
                  <c:v>41411.428472222222</c:v>
                </c:pt>
                <c:pt idx="9258">
                  <c:v>41411.429166666669</c:v>
                </c:pt>
                <c:pt idx="9259">
                  <c:v>41411.429861111108</c:v>
                </c:pt>
                <c:pt idx="9260">
                  <c:v>41411.430555555555</c:v>
                </c:pt>
                <c:pt idx="9261">
                  <c:v>41411.431250000001</c:v>
                </c:pt>
                <c:pt idx="9262">
                  <c:v>41411.431944444441</c:v>
                </c:pt>
                <c:pt idx="9263">
                  <c:v>41411.432638888888</c:v>
                </c:pt>
                <c:pt idx="9264">
                  <c:v>41411.433333333334</c:v>
                </c:pt>
                <c:pt idx="9265">
                  <c:v>41411.434027777781</c:v>
                </c:pt>
                <c:pt idx="9266">
                  <c:v>41411.43472222222</c:v>
                </c:pt>
                <c:pt idx="9267">
                  <c:v>41411.435416666667</c:v>
                </c:pt>
                <c:pt idx="9268">
                  <c:v>41411.436111111114</c:v>
                </c:pt>
                <c:pt idx="9269">
                  <c:v>41411.436805555553</c:v>
                </c:pt>
                <c:pt idx="9270">
                  <c:v>41411.4375</c:v>
                </c:pt>
                <c:pt idx="9271">
                  <c:v>41411.438194444447</c:v>
                </c:pt>
                <c:pt idx="9272">
                  <c:v>41411.438888888886</c:v>
                </c:pt>
                <c:pt idx="9273">
                  <c:v>41411.439583333333</c:v>
                </c:pt>
                <c:pt idx="9274">
                  <c:v>41411.44027777778</c:v>
                </c:pt>
                <c:pt idx="9275">
                  <c:v>41411.440972222219</c:v>
                </c:pt>
                <c:pt idx="9276">
                  <c:v>41411.441666666666</c:v>
                </c:pt>
                <c:pt idx="9277">
                  <c:v>41411.442361111112</c:v>
                </c:pt>
                <c:pt idx="9278">
                  <c:v>41411.443055555559</c:v>
                </c:pt>
                <c:pt idx="9279">
                  <c:v>41411.443749999999</c:v>
                </c:pt>
                <c:pt idx="9280">
                  <c:v>41411.444444444445</c:v>
                </c:pt>
                <c:pt idx="9281">
                  <c:v>41411.445138888892</c:v>
                </c:pt>
                <c:pt idx="9282">
                  <c:v>41411.445833333331</c:v>
                </c:pt>
                <c:pt idx="9283">
                  <c:v>41411.446527777778</c:v>
                </c:pt>
                <c:pt idx="9284">
                  <c:v>41411.447222222225</c:v>
                </c:pt>
                <c:pt idx="9285">
                  <c:v>41411.447916666664</c:v>
                </c:pt>
                <c:pt idx="9286">
                  <c:v>41411.448611111111</c:v>
                </c:pt>
                <c:pt idx="9287">
                  <c:v>41411.449305555558</c:v>
                </c:pt>
                <c:pt idx="9288">
                  <c:v>41411.449999999997</c:v>
                </c:pt>
                <c:pt idx="9289">
                  <c:v>41411.450694444444</c:v>
                </c:pt>
                <c:pt idx="9290">
                  <c:v>41411.451388888891</c:v>
                </c:pt>
                <c:pt idx="9291">
                  <c:v>41411.45208333333</c:v>
                </c:pt>
                <c:pt idx="9292">
                  <c:v>41411.452777777777</c:v>
                </c:pt>
                <c:pt idx="9293">
                  <c:v>41411.453472222223</c:v>
                </c:pt>
                <c:pt idx="9294">
                  <c:v>41411.45416666667</c:v>
                </c:pt>
                <c:pt idx="9295">
                  <c:v>41411.454861111109</c:v>
                </c:pt>
                <c:pt idx="9296">
                  <c:v>41411.455555555556</c:v>
                </c:pt>
                <c:pt idx="9297">
                  <c:v>41411.456250000003</c:v>
                </c:pt>
                <c:pt idx="9298">
                  <c:v>41411.456944444442</c:v>
                </c:pt>
                <c:pt idx="9299">
                  <c:v>41411.457638888889</c:v>
                </c:pt>
                <c:pt idx="9300">
                  <c:v>41411.458333333336</c:v>
                </c:pt>
                <c:pt idx="9301">
                  <c:v>41411.459027777775</c:v>
                </c:pt>
                <c:pt idx="9302">
                  <c:v>41411.459722222222</c:v>
                </c:pt>
                <c:pt idx="9303">
                  <c:v>41411.460416666669</c:v>
                </c:pt>
                <c:pt idx="9304">
                  <c:v>41411.461111111108</c:v>
                </c:pt>
                <c:pt idx="9305">
                  <c:v>41411.461805555555</c:v>
                </c:pt>
                <c:pt idx="9306">
                  <c:v>41411.462500000001</c:v>
                </c:pt>
                <c:pt idx="9307">
                  <c:v>41411.463194444441</c:v>
                </c:pt>
                <c:pt idx="9308">
                  <c:v>41411.463888888888</c:v>
                </c:pt>
                <c:pt idx="9309">
                  <c:v>41411.464583333334</c:v>
                </c:pt>
                <c:pt idx="9310">
                  <c:v>41411.465277777781</c:v>
                </c:pt>
                <c:pt idx="9311">
                  <c:v>41411.46597222222</c:v>
                </c:pt>
                <c:pt idx="9312">
                  <c:v>41411.466666666667</c:v>
                </c:pt>
                <c:pt idx="9313">
                  <c:v>41411.467361111114</c:v>
                </c:pt>
                <c:pt idx="9314">
                  <c:v>41411.468055555553</c:v>
                </c:pt>
                <c:pt idx="9315">
                  <c:v>41411.46875</c:v>
                </c:pt>
                <c:pt idx="9316">
                  <c:v>41411.469444444447</c:v>
                </c:pt>
                <c:pt idx="9317">
                  <c:v>41411.470138888886</c:v>
                </c:pt>
                <c:pt idx="9318">
                  <c:v>41411.470833333333</c:v>
                </c:pt>
                <c:pt idx="9319">
                  <c:v>41411.47152777778</c:v>
                </c:pt>
                <c:pt idx="9320">
                  <c:v>41411.472222222219</c:v>
                </c:pt>
                <c:pt idx="9321">
                  <c:v>41411.472916666666</c:v>
                </c:pt>
                <c:pt idx="9322">
                  <c:v>41411.473611111112</c:v>
                </c:pt>
                <c:pt idx="9323">
                  <c:v>41411.474305555559</c:v>
                </c:pt>
                <c:pt idx="9324">
                  <c:v>41411.474999999999</c:v>
                </c:pt>
                <c:pt idx="9325">
                  <c:v>41411.475694444445</c:v>
                </c:pt>
                <c:pt idx="9326">
                  <c:v>41411.476388888892</c:v>
                </c:pt>
                <c:pt idx="9327">
                  <c:v>41411.477083333331</c:v>
                </c:pt>
                <c:pt idx="9328">
                  <c:v>41411.477777777778</c:v>
                </c:pt>
                <c:pt idx="9329">
                  <c:v>41411.478472222225</c:v>
                </c:pt>
                <c:pt idx="9330">
                  <c:v>41411.479166666664</c:v>
                </c:pt>
                <c:pt idx="9331">
                  <c:v>41411.479861111111</c:v>
                </c:pt>
                <c:pt idx="9332">
                  <c:v>41411.480555555558</c:v>
                </c:pt>
                <c:pt idx="9333">
                  <c:v>41411.481249999997</c:v>
                </c:pt>
                <c:pt idx="9334">
                  <c:v>41411.481944444444</c:v>
                </c:pt>
                <c:pt idx="9335">
                  <c:v>41411.482638888891</c:v>
                </c:pt>
                <c:pt idx="9336">
                  <c:v>41411.48333333333</c:v>
                </c:pt>
                <c:pt idx="9337">
                  <c:v>41411.484027777777</c:v>
                </c:pt>
                <c:pt idx="9338">
                  <c:v>41411.484722222223</c:v>
                </c:pt>
                <c:pt idx="9339">
                  <c:v>41411.48541666667</c:v>
                </c:pt>
                <c:pt idx="9340">
                  <c:v>41411.486111111109</c:v>
                </c:pt>
                <c:pt idx="9341">
                  <c:v>41411.486805555556</c:v>
                </c:pt>
                <c:pt idx="9342">
                  <c:v>41411.487500000003</c:v>
                </c:pt>
                <c:pt idx="9343">
                  <c:v>41411.488194444442</c:v>
                </c:pt>
                <c:pt idx="9344">
                  <c:v>41411.488888888889</c:v>
                </c:pt>
                <c:pt idx="9345">
                  <c:v>41411.489583333336</c:v>
                </c:pt>
                <c:pt idx="9346">
                  <c:v>41411.490277777775</c:v>
                </c:pt>
                <c:pt idx="9347">
                  <c:v>41411.490972222222</c:v>
                </c:pt>
                <c:pt idx="9348">
                  <c:v>41411.491666666669</c:v>
                </c:pt>
                <c:pt idx="9349">
                  <c:v>41411.492361111108</c:v>
                </c:pt>
                <c:pt idx="9350">
                  <c:v>41411.493055555555</c:v>
                </c:pt>
                <c:pt idx="9351">
                  <c:v>41411.493750000001</c:v>
                </c:pt>
                <c:pt idx="9352">
                  <c:v>41411.494444444441</c:v>
                </c:pt>
                <c:pt idx="9353">
                  <c:v>41411.495138888888</c:v>
                </c:pt>
                <c:pt idx="9354">
                  <c:v>41411.495833333334</c:v>
                </c:pt>
                <c:pt idx="9355">
                  <c:v>41411.496527777781</c:v>
                </c:pt>
                <c:pt idx="9356">
                  <c:v>41411.49722222222</c:v>
                </c:pt>
                <c:pt idx="9357">
                  <c:v>41411.497916666667</c:v>
                </c:pt>
                <c:pt idx="9358">
                  <c:v>41411.498611111114</c:v>
                </c:pt>
                <c:pt idx="9359">
                  <c:v>41411.499305555553</c:v>
                </c:pt>
                <c:pt idx="9360">
                  <c:v>41411.5</c:v>
                </c:pt>
                <c:pt idx="9361">
                  <c:v>41411.500694444447</c:v>
                </c:pt>
                <c:pt idx="9362">
                  <c:v>41411.501388888886</c:v>
                </c:pt>
                <c:pt idx="9363">
                  <c:v>41411.502083333333</c:v>
                </c:pt>
                <c:pt idx="9364">
                  <c:v>41411.50277777778</c:v>
                </c:pt>
                <c:pt idx="9365">
                  <c:v>41411.503472222219</c:v>
                </c:pt>
                <c:pt idx="9366">
                  <c:v>41411.504166666666</c:v>
                </c:pt>
                <c:pt idx="9367">
                  <c:v>41411.504861111112</c:v>
                </c:pt>
                <c:pt idx="9368">
                  <c:v>41411.505555555559</c:v>
                </c:pt>
                <c:pt idx="9369">
                  <c:v>41411.506249999999</c:v>
                </c:pt>
                <c:pt idx="9370">
                  <c:v>41411.506944444445</c:v>
                </c:pt>
                <c:pt idx="9371">
                  <c:v>41411.507638888892</c:v>
                </c:pt>
                <c:pt idx="9372">
                  <c:v>41411.508333333331</c:v>
                </c:pt>
                <c:pt idx="9373">
                  <c:v>41411.509027777778</c:v>
                </c:pt>
                <c:pt idx="9374">
                  <c:v>41411.509722222225</c:v>
                </c:pt>
                <c:pt idx="9375">
                  <c:v>41411.510416666664</c:v>
                </c:pt>
                <c:pt idx="9376">
                  <c:v>41411.511111111111</c:v>
                </c:pt>
                <c:pt idx="9377">
                  <c:v>41411.511805555558</c:v>
                </c:pt>
                <c:pt idx="9378">
                  <c:v>41411.512499999997</c:v>
                </c:pt>
                <c:pt idx="9379">
                  <c:v>41411.513194444444</c:v>
                </c:pt>
                <c:pt idx="9380">
                  <c:v>41411.513888888891</c:v>
                </c:pt>
                <c:pt idx="9381">
                  <c:v>41411.51458333333</c:v>
                </c:pt>
                <c:pt idx="9382">
                  <c:v>41411.515277777777</c:v>
                </c:pt>
                <c:pt idx="9383">
                  <c:v>41411.515972222223</c:v>
                </c:pt>
                <c:pt idx="9384">
                  <c:v>41411.51666666667</c:v>
                </c:pt>
                <c:pt idx="9385">
                  <c:v>41411.517361111109</c:v>
                </c:pt>
                <c:pt idx="9386">
                  <c:v>41411.518055555556</c:v>
                </c:pt>
                <c:pt idx="9387">
                  <c:v>41411.518750000003</c:v>
                </c:pt>
                <c:pt idx="9388">
                  <c:v>41411.519444444442</c:v>
                </c:pt>
                <c:pt idx="9389">
                  <c:v>41411.520138888889</c:v>
                </c:pt>
                <c:pt idx="9390">
                  <c:v>41411.520833333336</c:v>
                </c:pt>
                <c:pt idx="9391">
                  <c:v>41411.521527777775</c:v>
                </c:pt>
                <c:pt idx="9392">
                  <c:v>41411.522222222222</c:v>
                </c:pt>
                <c:pt idx="9393">
                  <c:v>41411.522916666669</c:v>
                </c:pt>
                <c:pt idx="9394">
                  <c:v>41411.523611111108</c:v>
                </c:pt>
                <c:pt idx="9395">
                  <c:v>41411.524305555555</c:v>
                </c:pt>
                <c:pt idx="9396">
                  <c:v>41411.525000000001</c:v>
                </c:pt>
                <c:pt idx="9397">
                  <c:v>41411.525694444441</c:v>
                </c:pt>
                <c:pt idx="9398">
                  <c:v>41411.526388888888</c:v>
                </c:pt>
                <c:pt idx="9399">
                  <c:v>41411.527083333334</c:v>
                </c:pt>
                <c:pt idx="9400">
                  <c:v>41411.527777777781</c:v>
                </c:pt>
                <c:pt idx="9401">
                  <c:v>41411.52847222222</c:v>
                </c:pt>
                <c:pt idx="9402">
                  <c:v>41411.529166666667</c:v>
                </c:pt>
                <c:pt idx="9403">
                  <c:v>41411.529861111114</c:v>
                </c:pt>
                <c:pt idx="9404">
                  <c:v>41411.530555555553</c:v>
                </c:pt>
                <c:pt idx="9405">
                  <c:v>41411.53125</c:v>
                </c:pt>
                <c:pt idx="9406">
                  <c:v>41411.531944444447</c:v>
                </c:pt>
                <c:pt idx="9407">
                  <c:v>41411.532638888886</c:v>
                </c:pt>
                <c:pt idx="9408">
                  <c:v>41411.533333333333</c:v>
                </c:pt>
                <c:pt idx="9409">
                  <c:v>41411.53402777778</c:v>
                </c:pt>
                <c:pt idx="9410">
                  <c:v>41411.534722222219</c:v>
                </c:pt>
                <c:pt idx="9411">
                  <c:v>41411.535416666666</c:v>
                </c:pt>
                <c:pt idx="9412">
                  <c:v>41411.536111111112</c:v>
                </c:pt>
                <c:pt idx="9413">
                  <c:v>41411.536805555559</c:v>
                </c:pt>
                <c:pt idx="9414">
                  <c:v>41411.537499999999</c:v>
                </c:pt>
                <c:pt idx="9415">
                  <c:v>41411.538194444445</c:v>
                </c:pt>
                <c:pt idx="9416">
                  <c:v>41411.538888888892</c:v>
                </c:pt>
                <c:pt idx="9417">
                  <c:v>41411.539583333331</c:v>
                </c:pt>
                <c:pt idx="9418">
                  <c:v>41411.540277777778</c:v>
                </c:pt>
                <c:pt idx="9419">
                  <c:v>41411.540972222225</c:v>
                </c:pt>
                <c:pt idx="9420">
                  <c:v>41411.541666666664</c:v>
                </c:pt>
                <c:pt idx="9421">
                  <c:v>41411.542361111111</c:v>
                </c:pt>
                <c:pt idx="9422">
                  <c:v>41411.543055555558</c:v>
                </c:pt>
                <c:pt idx="9423">
                  <c:v>41411.543749999997</c:v>
                </c:pt>
                <c:pt idx="9424">
                  <c:v>41411.544444444444</c:v>
                </c:pt>
                <c:pt idx="9425">
                  <c:v>41411.545138888891</c:v>
                </c:pt>
                <c:pt idx="9426">
                  <c:v>41411.54583333333</c:v>
                </c:pt>
                <c:pt idx="9427">
                  <c:v>41411.546527777777</c:v>
                </c:pt>
                <c:pt idx="9428">
                  <c:v>41411.547222222223</c:v>
                </c:pt>
                <c:pt idx="9429">
                  <c:v>41411.54791666667</c:v>
                </c:pt>
                <c:pt idx="9430">
                  <c:v>41411.548611111109</c:v>
                </c:pt>
                <c:pt idx="9431">
                  <c:v>41411.549305555556</c:v>
                </c:pt>
                <c:pt idx="9432">
                  <c:v>41411.550000000003</c:v>
                </c:pt>
                <c:pt idx="9433">
                  <c:v>41411.550694444442</c:v>
                </c:pt>
                <c:pt idx="9434">
                  <c:v>41411.551388888889</c:v>
                </c:pt>
                <c:pt idx="9435">
                  <c:v>41411.552083333336</c:v>
                </c:pt>
                <c:pt idx="9436">
                  <c:v>41411.552777777775</c:v>
                </c:pt>
                <c:pt idx="9437">
                  <c:v>41411.553472222222</c:v>
                </c:pt>
                <c:pt idx="9438">
                  <c:v>41411.554166666669</c:v>
                </c:pt>
                <c:pt idx="9439">
                  <c:v>41411.554861111108</c:v>
                </c:pt>
                <c:pt idx="9440">
                  <c:v>41411.555555555555</c:v>
                </c:pt>
                <c:pt idx="9441">
                  <c:v>41411.556250000001</c:v>
                </c:pt>
                <c:pt idx="9442">
                  <c:v>41411.556944444441</c:v>
                </c:pt>
                <c:pt idx="9443">
                  <c:v>41411.557638888888</c:v>
                </c:pt>
                <c:pt idx="9444">
                  <c:v>41411.558333333334</c:v>
                </c:pt>
                <c:pt idx="9445">
                  <c:v>41411.559027777781</c:v>
                </c:pt>
                <c:pt idx="9446">
                  <c:v>41411.55972222222</c:v>
                </c:pt>
                <c:pt idx="9447">
                  <c:v>41411.560416666667</c:v>
                </c:pt>
                <c:pt idx="9448">
                  <c:v>41411.561111111114</c:v>
                </c:pt>
                <c:pt idx="9449">
                  <c:v>41411.561805555553</c:v>
                </c:pt>
                <c:pt idx="9450">
                  <c:v>41411.5625</c:v>
                </c:pt>
                <c:pt idx="9451">
                  <c:v>41411.563194444447</c:v>
                </c:pt>
                <c:pt idx="9452">
                  <c:v>41411.563888888886</c:v>
                </c:pt>
                <c:pt idx="9453">
                  <c:v>41411.564583333333</c:v>
                </c:pt>
                <c:pt idx="9454">
                  <c:v>41411.56527777778</c:v>
                </c:pt>
                <c:pt idx="9455">
                  <c:v>41411.565972222219</c:v>
                </c:pt>
                <c:pt idx="9456">
                  <c:v>41411.566666666666</c:v>
                </c:pt>
                <c:pt idx="9457">
                  <c:v>41411.567361111112</c:v>
                </c:pt>
                <c:pt idx="9458">
                  <c:v>41411.568055555559</c:v>
                </c:pt>
                <c:pt idx="9459">
                  <c:v>41411.568749999999</c:v>
                </c:pt>
                <c:pt idx="9460">
                  <c:v>41411.569444444445</c:v>
                </c:pt>
                <c:pt idx="9461">
                  <c:v>41411.570138888892</c:v>
                </c:pt>
                <c:pt idx="9462">
                  <c:v>41411.570833333331</c:v>
                </c:pt>
                <c:pt idx="9463">
                  <c:v>41411.571527777778</c:v>
                </c:pt>
                <c:pt idx="9464">
                  <c:v>41411.572222222225</c:v>
                </c:pt>
                <c:pt idx="9465">
                  <c:v>41411.572916666664</c:v>
                </c:pt>
                <c:pt idx="9466">
                  <c:v>41411.573611111111</c:v>
                </c:pt>
                <c:pt idx="9467">
                  <c:v>41411.574305555558</c:v>
                </c:pt>
                <c:pt idx="9468">
                  <c:v>41411.574999999997</c:v>
                </c:pt>
                <c:pt idx="9469">
                  <c:v>41411.575694444444</c:v>
                </c:pt>
                <c:pt idx="9470">
                  <c:v>41411.576388888891</c:v>
                </c:pt>
                <c:pt idx="9471">
                  <c:v>41411.57708333333</c:v>
                </c:pt>
                <c:pt idx="9472">
                  <c:v>41411.577777777777</c:v>
                </c:pt>
                <c:pt idx="9473">
                  <c:v>41411.578472222223</c:v>
                </c:pt>
                <c:pt idx="9474">
                  <c:v>41411.57916666667</c:v>
                </c:pt>
                <c:pt idx="9475">
                  <c:v>41411.579861111109</c:v>
                </c:pt>
                <c:pt idx="9476">
                  <c:v>41411.580555555556</c:v>
                </c:pt>
                <c:pt idx="9477">
                  <c:v>41411.581250000003</c:v>
                </c:pt>
                <c:pt idx="9478">
                  <c:v>41411.581944444442</c:v>
                </c:pt>
                <c:pt idx="9479">
                  <c:v>41411.582638888889</c:v>
                </c:pt>
                <c:pt idx="9480">
                  <c:v>41411.583333333336</c:v>
                </c:pt>
                <c:pt idx="9481">
                  <c:v>41411.584027777775</c:v>
                </c:pt>
                <c:pt idx="9482">
                  <c:v>41411.584722222222</c:v>
                </c:pt>
                <c:pt idx="9483">
                  <c:v>41411.585416666669</c:v>
                </c:pt>
                <c:pt idx="9484">
                  <c:v>41411.586111111108</c:v>
                </c:pt>
                <c:pt idx="9485">
                  <c:v>41411.586805555555</c:v>
                </c:pt>
                <c:pt idx="9486">
                  <c:v>41411.587500000001</c:v>
                </c:pt>
                <c:pt idx="9487">
                  <c:v>41411.588194444441</c:v>
                </c:pt>
                <c:pt idx="9488">
                  <c:v>41411.588888888888</c:v>
                </c:pt>
                <c:pt idx="9489">
                  <c:v>41411.589583333334</c:v>
                </c:pt>
                <c:pt idx="9490">
                  <c:v>41411.590277777781</c:v>
                </c:pt>
                <c:pt idx="9491">
                  <c:v>41411.59097222222</c:v>
                </c:pt>
                <c:pt idx="9492">
                  <c:v>41411.591666666667</c:v>
                </c:pt>
                <c:pt idx="9493">
                  <c:v>41411.592361111114</c:v>
                </c:pt>
                <c:pt idx="9494">
                  <c:v>41411.593055555553</c:v>
                </c:pt>
                <c:pt idx="9495">
                  <c:v>41411.59375</c:v>
                </c:pt>
                <c:pt idx="9496">
                  <c:v>41411.594444444447</c:v>
                </c:pt>
                <c:pt idx="9497">
                  <c:v>41411.595138888886</c:v>
                </c:pt>
                <c:pt idx="9498">
                  <c:v>41411.595833333333</c:v>
                </c:pt>
                <c:pt idx="9499">
                  <c:v>41411.59652777778</c:v>
                </c:pt>
                <c:pt idx="9500">
                  <c:v>41411.597222222219</c:v>
                </c:pt>
                <c:pt idx="9501">
                  <c:v>41411.597916666666</c:v>
                </c:pt>
                <c:pt idx="9502">
                  <c:v>41411.598611111112</c:v>
                </c:pt>
                <c:pt idx="9503">
                  <c:v>41411.599305555559</c:v>
                </c:pt>
                <c:pt idx="9504">
                  <c:v>41411.599999999999</c:v>
                </c:pt>
                <c:pt idx="9505">
                  <c:v>41411.600694444445</c:v>
                </c:pt>
                <c:pt idx="9506">
                  <c:v>41411.601388888892</c:v>
                </c:pt>
                <c:pt idx="9507">
                  <c:v>41411.602083333331</c:v>
                </c:pt>
                <c:pt idx="9508">
                  <c:v>41411.602777777778</c:v>
                </c:pt>
                <c:pt idx="9509">
                  <c:v>41411.603472222225</c:v>
                </c:pt>
                <c:pt idx="9510">
                  <c:v>41411.604166666664</c:v>
                </c:pt>
                <c:pt idx="9511">
                  <c:v>41411.604861111111</c:v>
                </c:pt>
                <c:pt idx="9512">
                  <c:v>41411.605555555558</c:v>
                </c:pt>
                <c:pt idx="9513">
                  <c:v>41411.606249999997</c:v>
                </c:pt>
                <c:pt idx="9514">
                  <c:v>41411.606944444444</c:v>
                </c:pt>
                <c:pt idx="9515">
                  <c:v>41411.607638888891</c:v>
                </c:pt>
                <c:pt idx="9516">
                  <c:v>41411.60833333333</c:v>
                </c:pt>
                <c:pt idx="9517">
                  <c:v>41411.609027777777</c:v>
                </c:pt>
                <c:pt idx="9518">
                  <c:v>41411.609722222223</c:v>
                </c:pt>
                <c:pt idx="9519">
                  <c:v>41411.61041666667</c:v>
                </c:pt>
                <c:pt idx="9520">
                  <c:v>41411.611111111109</c:v>
                </c:pt>
                <c:pt idx="9521">
                  <c:v>41411.611805555556</c:v>
                </c:pt>
                <c:pt idx="9522">
                  <c:v>41411.612500000003</c:v>
                </c:pt>
                <c:pt idx="9523">
                  <c:v>41411.613194444442</c:v>
                </c:pt>
                <c:pt idx="9524">
                  <c:v>41411.613888888889</c:v>
                </c:pt>
                <c:pt idx="9525">
                  <c:v>41411.614583333336</c:v>
                </c:pt>
                <c:pt idx="9526">
                  <c:v>41411.615277777775</c:v>
                </c:pt>
                <c:pt idx="9527">
                  <c:v>41411.615972222222</c:v>
                </c:pt>
                <c:pt idx="9528">
                  <c:v>41411.616666666669</c:v>
                </c:pt>
                <c:pt idx="9529">
                  <c:v>41411.617361111108</c:v>
                </c:pt>
                <c:pt idx="9530">
                  <c:v>41411.618055555555</c:v>
                </c:pt>
                <c:pt idx="9531">
                  <c:v>41411.618750000001</c:v>
                </c:pt>
                <c:pt idx="9532">
                  <c:v>41411.619444444441</c:v>
                </c:pt>
                <c:pt idx="9533">
                  <c:v>41411.620138888888</c:v>
                </c:pt>
                <c:pt idx="9534">
                  <c:v>41411.620833333334</c:v>
                </c:pt>
                <c:pt idx="9535">
                  <c:v>41411.621527777781</c:v>
                </c:pt>
                <c:pt idx="9536">
                  <c:v>41411.62222222222</c:v>
                </c:pt>
                <c:pt idx="9537">
                  <c:v>41411.622916666667</c:v>
                </c:pt>
                <c:pt idx="9538">
                  <c:v>41411.623611111114</c:v>
                </c:pt>
                <c:pt idx="9539">
                  <c:v>41411.624305555553</c:v>
                </c:pt>
                <c:pt idx="9540">
                  <c:v>41411.625</c:v>
                </c:pt>
                <c:pt idx="9541">
                  <c:v>41411.625694444447</c:v>
                </c:pt>
                <c:pt idx="9542">
                  <c:v>41411.626388888886</c:v>
                </c:pt>
                <c:pt idx="9543">
                  <c:v>41411.627083333333</c:v>
                </c:pt>
                <c:pt idx="9544">
                  <c:v>41411.62777777778</c:v>
                </c:pt>
                <c:pt idx="9545">
                  <c:v>41411.628472222219</c:v>
                </c:pt>
                <c:pt idx="9546">
                  <c:v>41411.629166666666</c:v>
                </c:pt>
                <c:pt idx="9547">
                  <c:v>41411.629861111112</c:v>
                </c:pt>
                <c:pt idx="9548">
                  <c:v>41411.630555555559</c:v>
                </c:pt>
                <c:pt idx="9549">
                  <c:v>41411.631249999999</c:v>
                </c:pt>
                <c:pt idx="9550">
                  <c:v>41411.631944444445</c:v>
                </c:pt>
                <c:pt idx="9551">
                  <c:v>41411.632638888892</c:v>
                </c:pt>
                <c:pt idx="9552">
                  <c:v>41411.633333333331</c:v>
                </c:pt>
                <c:pt idx="9553">
                  <c:v>41411.634027777778</c:v>
                </c:pt>
                <c:pt idx="9554">
                  <c:v>41411.634722222225</c:v>
                </c:pt>
                <c:pt idx="9555">
                  <c:v>41411.635416666664</c:v>
                </c:pt>
                <c:pt idx="9556">
                  <c:v>41411.636111111111</c:v>
                </c:pt>
                <c:pt idx="9557">
                  <c:v>41411.636805555558</c:v>
                </c:pt>
                <c:pt idx="9558">
                  <c:v>41411.637499999997</c:v>
                </c:pt>
                <c:pt idx="9559">
                  <c:v>41411.638194444444</c:v>
                </c:pt>
                <c:pt idx="9560">
                  <c:v>41411.638888888891</c:v>
                </c:pt>
                <c:pt idx="9561">
                  <c:v>41411.63958333333</c:v>
                </c:pt>
                <c:pt idx="9562">
                  <c:v>41411.640277777777</c:v>
                </c:pt>
                <c:pt idx="9563">
                  <c:v>41411.640972222223</c:v>
                </c:pt>
                <c:pt idx="9564">
                  <c:v>41411.64166666667</c:v>
                </c:pt>
                <c:pt idx="9565">
                  <c:v>41411.642361111109</c:v>
                </c:pt>
                <c:pt idx="9566">
                  <c:v>41411.643055555556</c:v>
                </c:pt>
                <c:pt idx="9567">
                  <c:v>41411.643750000003</c:v>
                </c:pt>
                <c:pt idx="9568">
                  <c:v>41411.644444444442</c:v>
                </c:pt>
                <c:pt idx="9569">
                  <c:v>41411.645138888889</c:v>
                </c:pt>
                <c:pt idx="9570">
                  <c:v>41411.645833333336</c:v>
                </c:pt>
                <c:pt idx="9571">
                  <c:v>41411.646527777775</c:v>
                </c:pt>
                <c:pt idx="9572">
                  <c:v>41411.647222222222</c:v>
                </c:pt>
                <c:pt idx="9573">
                  <c:v>41411.647916666669</c:v>
                </c:pt>
                <c:pt idx="9574">
                  <c:v>41411.648611111108</c:v>
                </c:pt>
                <c:pt idx="9575">
                  <c:v>41411.649305555555</c:v>
                </c:pt>
                <c:pt idx="9576">
                  <c:v>41411.65</c:v>
                </c:pt>
                <c:pt idx="9577">
                  <c:v>41411.650694444441</c:v>
                </c:pt>
                <c:pt idx="9578">
                  <c:v>41411.651388888888</c:v>
                </c:pt>
                <c:pt idx="9579">
                  <c:v>41411.652083333334</c:v>
                </c:pt>
                <c:pt idx="9580">
                  <c:v>41411.652777777781</c:v>
                </c:pt>
                <c:pt idx="9581">
                  <c:v>41411.65347222222</c:v>
                </c:pt>
                <c:pt idx="9582">
                  <c:v>41411.654166666667</c:v>
                </c:pt>
                <c:pt idx="9583">
                  <c:v>41411.654861111114</c:v>
                </c:pt>
                <c:pt idx="9584">
                  <c:v>41411.655555555553</c:v>
                </c:pt>
                <c:pt idx="9585">
                  <c:v>41411.65625</c:v>
                </c:pt>
                <c:pt idx="9586">
                  <c:v>41411.656944444447</c:v>
                </c:pt>
                <c:pt idx="9587">
                  <c:v>41411.657638888886</c:v>
                </c:pt>
                <c:pt idx="9588">
                  <c:v>41411.658333333333</c:v>
                </c:pt>
                <c:pt idx="9589">
                  <c:v>41411.65902777778</c:v>
                </c:pt>
                <c:pt idx="9590">
                  <c:v>41411.659722222219</c:v>
                </c:pt>
                <c:pt idx="9591">
                  <c:v>41411.660416666666</c:v>
                </c:pt>
                <c:pt idx="9592">
                  <c:v>41411.661111111112</c:v>
                </c:pt>
                <c:pt idx="9593">
                  <c:v>41411.661805555559</c:v>
                </c:pt>
                <c:pt idx="9594">
                  <c:v>41411.662499999999</c:v>
                </c:pt>
                <c:pt idx="9595">
                  <c:v>41411.663194444445</c:v>
                </c:pt>
                <c:pt idx="9596">
                  <c:v>41411.663888888892</c:v>
                </c:pt>
                <c:pt idx="9597">
                  <c:v>41411.664583333331</c:v>
                </c:pt>
                <c:pt idx="9598">
                  <c:v>41411.665277777778</c:v>
                </c:pt>
                <c:pt idx="9599">
                  <c:v>41411.665972222225</c:v>
                </c:pt>
                <c:pt idx="9600">
                  <c:v>41411.666666666664</c:v>
                </c:pt>
                <c:pt idx="9601">
                  <c:v>41411.667361111111</c:v>
                </c:pt>
                <c:pt idx="9602">
                  <c:v>41411.668055555558</c:v>
                </c:pt>
                <c:pt idx="9603">
                  <c:v>41411.668749999997</c:v>
                </c:pt>
                <c:pt idx="9604">
                  <c:v>41411.669444444444</c:v>
                </c:pt>
                <c:pt idx="9605">
                  <c:v>41411.670138888891</c:v>
                </c:pt>
                <c:pt idx="9606">
                  <c:v>41411.67083333333</c:v>
                </c:pt>
                <c:pt idx="9607">
                  <c:v>41411.671527777777</c:v>
                </c:pt>
                <c:pt idx="9608">
                  <c:v>41411.672222222223</c:v>
                </c:pt>
                <c:pt idx="9609">
                  <c:v>41411.67291666667</c:v>
                </c:pt>
                <c:pt idx="9610">
                  <c:v>41411.673611111109</c:v>
                </c:pt>
                <c:pt idx="9611">
                  <c:v>41411.674305555556</c:v>
                </c:pt>
                <c:pt idx="9612">
                  <c:v>41411.675000000003</c:v>
                </c:pt>
                <c:pt idx="9613">
                  <c:v>41411.675694444442</c:v>
                </c:pt>
                <c:pt idx="9614">
                  <c:v>41411.676388888889</c:v>
                </c:pt>
                <c:pt idx="9615">
                  <c:v>41411.677083333336</c:v>
                </c:pt>
                <c:pt idx="9616">
                  <c:v>41411.677777777775</c:v>
                </c:pt>
                <c:pt idx="9617">
                  <c:v>41411.678472222222</c:v>
                </c:pt>
                <c:pt idx="9618">
                  <c:v>41411.679166666669</c:v>
                </c:pt>
                <c:pt idx="9619">
                  <c:v>41411.679861111108</c:v>
                </c:pt>
                <c:pt idx="9620">
                  <c:v>41411.680555555555</c:v>
                </c:pt>
                <c:pt idx="9621">
                  <c:v>41411.681250000001</c:v>
                </c:pt>
                <c:pt idx="9622">
                  <c:v>41411.681944444441</c:v>
                </c:pt>
                <c:pt idx="9623">
                  <c:v>41411.682638888888</c:v>
                </c:pt>
                <c:pt idx="9624">
                  <c:v>41411.683333333334</c:v>
                </c:pt>
                <c:pt idx="9625">
                  <c:v>41411.684027777781</c:v>
                </c:pt>
                <c:pt idx="9626">
                  <c:v>41411.68472222222</c:v>
                </c:pt>
                <c:pt idx="9627">
                  <c:v>41411.685416666667</c:v>
                </c:pt>
                <c:pt idx="9628">
                  <c:v>41411.686111111114</c:v>
                </c:pt>
                <c:pt idx="9629">
                  <c:v>41411.686805555553</c:v>
                </c:pt>
                <c:pt idx="9630">
                  <c:v>41411.6875</c:v>
                </c:pt>
                <c:pt idx="9631">
                  <c:v>41411.688194444447</c:v>
                </c:pt>
                <c:pt idx="9632">
                  <c:v>41411.688888888886</c:v>
                </c:pt>
                <c:pt idx="9633">
                  <c:v>41411.689583333333</c:v>
                </c:pt>
                <c:pt idx="9634">
                  <c:v>41411.69027777778</c:v>
                </c:pt>
                <c:pt idx="9635">
                  <c:v>41411.690972222219</c:v>
                </c:pt>
                <c:pt idx="9636">
                  <c:v>41411.691666666666</c:v>
                </c:pt>
                <c:pt idx="9637">
                  <c:v>41411.692361111112</c:v>
                </c:pt>
                <c:pt idx="9638">
                  <c:v>41411.693055555559</c:v>
                </c:pt>
                <c:pt idx="9639">
                  <c:v>41411.693749999999</c:v>
                </c:pt>
                <c:pt idx="9640">
                  <c:v>41411.694444444445</c:v>
                </c:pt>
                <c:pt idx="9641">
                  <c:v>41411.695138888892</c:v>
                </c:pt>
                <c:pt idx="9642">
                  <c:v>41411.695833333331</c:v>
                </c:pt>
                <c:pt idx="9643">
                  <c:v>41411.696527777778</c:v>
                </c:pt>
                <c:pt idx="9644">
                  <c:v>41411.697222222225</c:v>
                </c:pt>
                <c:pt idx="9645">
                  <c:v>41411.697916666664</c:v>
                </c:pt>
                <c:pt idx="9646">
                  <c:v>41411.698611111111</c:v>
                </c:pt>
                <c:pt idx="9647">
                  <c:v>41411.699305555558</c:v>
                </c:pt>
                <c:pt idx="9648">
                  <c:v>41411.699999999997</c:v>
                </c:pt>
                <c:pt idx="9649">
                  <c:v>41411.700694444444</c:v>
                </c:pt>
                <c:pt idx="9650">
                  <c:v>41411.701388888891</c:v>
                </c:pt>
                <c:pt idx="9651">
                  <c:v>41411.70208333333</c:v>
                </c:pt>
                <c:pt idx="9652">
                  <c:v>41411.702777777777</c:v>
                </c:pt>
                <c:pt idx="9653">
                  <c:v>41411.703472222223</c:v>
                </c:pt>
                <c:pt idx="9654">
                  <c:v>41411.70416666667</c:v>
                </c:pt>
                <c:pt idx="9655">
                  <c:v>41411.704861111109</c:v>
                </c:pt>
                <c:pt idx="9656">
                  <c:v>41411.705555555556</c:v>
                </c:pt>
                <c:pt idx="9657">
                  <c:v>41411.706250000003</c:v>
                </c:pt>
                <c:pt idx="9658">
                  <c:v>41411.706944444442</c:v>
                </c:pt>
                <c:pt idx="9659">
                  <c:v>41411.707638888889</c:v>
                </c:pt>
                <c:pt idx="9660">
                  <c:v>41411.708333333336</c:v>
                </c:pt>
                <c:pt idx="9661">
                  <c:v>41411.709027777775</c:v>
                </c:pt>
                <c:pt idx="9662">
                  <c:v>41411.709722222222</c:v>
                </c:pt>
                <c:pt idx="9663">
                  <c:v>41411.710416666669</c:v>
                </c:pt>
                <c:pt idx="9664">
                  <c:v>41411.711111111108</c:v>
                </c:pt>
                <c:pt idx="9665">
                  <c:v>41411.711805555555</c:v>
                </c:pt>
                <c:pt idx="9666">
                  <c:v>41411.712500000001</c:v>
                </c:pt>
                <c:pt idx="9667">
                  <c:v>41411.713194444441</c:v>
                </c:pt>
                <c:pt idx="9668">
                  <c:v>41411.713888888888</c:v>
                </c:pt>
                <c:pt idx="9669">
                  <c:v>41411.714583333334</c:v>
                </c:pt>
                <c:pt idx="9670">
                  <c:v>41411.715277777781</c:v>
                </c:pt>
                <c:pt idx="9671">
                  <c:v>41411.71597222222</c:v>
                </c:pt>
                <c:pt idx="9672">
                  <c:v>41411.716666666667</c:v>
                </c:pt>
                <c:pt idx="9673">
                  <c:v>41411.717361111114</c:v>
                </c:pt>
                <c:pt idx="9674">
                  <c:v>41411.718055555553</c:v>
                </c:pt>
                <c:pt idx="9675">
                  <c:v>41411.71875</c:v>
                </c:pt>
                <c:pt idx="9676">
                  <c:v>41411.719444444447</c:v>
                </c:pt>
                <c:pt idx="9677">
                  <c:v>41411.720138888886</c:v>
                </c:pt>
                <c:pt idx="9678">
                  <c:v>41411.720833333333</c:v>
                </c:pt>
                <c:pt idx="9679">
                  <c:v>41411.72152777778</c:v>
                </c:pt>
                <c:pt idx="9680">
                  <c:v>41411.722222222219</c:v>
                </c:pt>
                <c:pt idx="9681">
                  <c:v>41411.722916666666</c:v>
                </c:pt>
                <c:pt idx="9682">
                  <c:v>41411.723611111112</c:v>
                </c:pt>
                <c:pt idx="9683">
                  <c:v>41411.724305555559</c:v>
                </c:pt>
                <c:pt idx="9684">
                  <c:v>41411.724999999999</c:v>
                </c:pt>
                <c:pt idx="9685">
                  <c:v>41411.725694444445</c:v>
                </c:pt>
                <c:pt idx="9686">
                  <c:v>41411.726388888892</c:v>
                </c:pt>
                <c:pt idx="9687">
                  <c:v>41411.727083333331</c:v>
                </c:pt>
                <c:pt idx="9688">
                  <c:v>41411.727777777778</c:v>
                </c:pt>
                <c:pt idx="9689">
                  <c:v>41411.728472222225</c:v>
                </c:pt>
                <c:pt idx="9690">
                  <c:v>41411.729166666664</c:v>
                </c:pt>
                <c:pt idx="9691">
                  <c:v>41411.729861111111</c:v>
                </c:pt>
                <c:pt idx="9692">
                  <c:v>41411.730555555558</c:v>
                </c:pt>
                <c:pt idx="9693">
                  <c:v>41411.731249999997</c:v>
                </c:pt>
                <c:pt idx="9694">
                  <c:v>41411.731944444444</c:v>
                </c:pt>
                <c:pt idx="9695">
                  <c:v>41411.732638888891</c:v>
                </c:pt>
                <c:pt idx="9696">
                  <c:v>41411.73333333333</c:v>
                </c:pt>
                <c:pt idx="9697">
                  <c:v>41411.734027777777</c:v>
                </c:pt>
                <c:pt idx="9698">
                  <c:v>41411.734722222223</c:v>
                </c:pt>
                <c:pt idx="9699">
                  <c:v>41411.73541666667</c:v>
                </c:pt>
                <c:pt idx="9700">
                  <c:v>41411.736111111109</c:v>
                </c:pt>
                <c:pt idx="9701">
                  <c:v>41411.736805555556</c:v>
                </c:pt>
                <c:pt idx="9702">
                  <c:v>41411.737500000003</c:v>
                </c:pt>
                <c:pt idx="9703">
                  <c:v>41411.738194444442</c:v>
                </c:pt>
                <c:pt idx="9704">
                  <c:v>41411.738888888889</c:v>
                </c:pt>
                <c:pt idx="9705">
                  <c:v>41411.739583333336</c:v>
                </c:pt>
                <c:pt idx="9706">
                  <c:v>41411.740277777775</c:v>
                </c:pt>
                <c:pt idx="9707">
                  <c:v>41411.740972222222</c:v>
                </c:pt>
                <c:pt idx="9708">
                  <c:v>41411.741666666669</c:v>
                </c:pt>
                <c:pt idx="9709">
                  <c:v>41411.742361111108</c:v>
                </c:pt>
                <c:pt idx="9710">
                  <c:v>41411.743055555555</c:v>
                </c:pt>
                <c:pt idx="9711">
                  <c:v>41411.743750000001</c:v>
                </c:pt>
                <c:pt idx="9712">
                  <c:v>41411.744444444441</c:v>
                </c:pt>
                <c:pt idx="9713">
                  <c:v>41411.745138888888</c:v>
                </c:pt>
                <c:pt idx="9714">
                  <c:v>41411.745833333334</c:v>
                </c:pt>
                <c:pt idx="9715">
                  <c:v>41411.746527777781</c:v>
                </c:pt>
                <c:pt idx="9716">
                  <c:v>41411.74722222222</c:v>
                </c:pt>
                <c:pt idx="9717">
                  <c:v>41411.747916666667</c:v>
                </c:pt>
                <c:pt idx="9718">
                  <c:v>41411.748611111114</c:v>
                </c:pt>
                <c:pt idx="9719">
                  <c:v>41411.749305555553</c:v>
                </c:pt>
                <c:pt idx="9720">
                  <c:v>41411.75</c:v>
                </c:pt>
                <c:pt idx="9721">
                  <c:v>41411.750694444447</c:v>
                </c:pt>
                <c:pt idx="9722">
                  <c:v>41411.751388888886</c:v>
                </c:pt>
                <c:pt idx="9723">
                  <c:v>41411.752083333333</c:v>
                </c:pt>
                <c:pt idx="9724">
                  <c:v>41411.75277777778</c:v>
                </c:pt>
                <c:pt idx="9725">
                  <c:v>41411.753472222219</c:v>
                </c:pt>
                <c:pt idx="9726">
                  <c:v>41411.754166666666</c:v>
                </c:pt>
                <c:pt idx="9727">
                  <c:v>41411.754861111112</c:v>
                </c:pt>
                <c:pt idx="9728">
                  <c:v>41411.755555555559</c:v>
                </c:pt>
                <c:pt idx="9729">
                  <c:v>41411.756249999999</c:v>
                </c:pt>
                <c:pt idx="9730">
                  <c:v>41411.756944444445</c:v>
                </c:pt>
                <c:pt idx="9731">
                  <c:v>41411.757638888892</c:v>
                </c:pt>
                <c:pt idx="9732">
                  <c:v>41411.758333333331</c:v>
                </c:pt>
                <c:pt idx="9733">
                  <c:v>41411.759027777778</c:v>
                </c:pt>
                <c:pt idx="9734">
                  <c:v>41411.759722222225</c:v>
                </c:pt>
                <c:pt idx="9735">
                  <c:v>41411.760416666664</c:v>
                </c:pt>
                <c:pt idx="9736">
                  <c:v>41411.761111111111</c:v>
                </c:pt>
                <c:pt idx="9737">
                  <c:v>41411.761805555558</c:v>
                </c:pt>
                <c:pt idx="9738">
                  <c:v>41411.762499999997</c:v>
                </c:pt>
                <c:pt idx="9739">
                  <c:v>41411.763194444444</c:v>
                </c:pt>
                <c:pt idx="9740">
                  <c:v>41411.763888888891</c:v>
                </c:pt>
                <c:pt idx="9741">
                  <c:v>41411.76458333333</c:v>
                </c:pt>
                <c:pt idx="9742">
                  <c:v>41411.765277777777</c:v>
                </c:pt>
                <c:pt idx="9743">
                  <c:v>41411.765972222223</c:v>
                </c:pt>
                <c:pt idx="9744">
                  <c:v>41411.76666666667</c:v>
                </c:pt>
                <c:pt idx="9745">
                  <c:v>41411.767361111109</c:v>
                </c:pt>
                <c:pt idx="9746">
                  <c:v>41411.768055555556</c:v>
                </c:pt>
                <c:pt idx="9747">
                  <c:v>41411.768750000003</c:v>
                </c:pt>
                <c:pt idx="9748">
                  <c:v>41411.769444444442</c:v>
                </c:pt>
                <c:pt idx="9749">
                  <c:v>41411.770138888889</c:v>
                </c:pt>
                <c:pt idx="9750">
                  <c:v>41411.770833333336</c:v>
                </c:pt>
                <c:pt idx="9751">
                  <c:v>41411.771527777775</c:v>
                </c:pt>
                <c:pt idx="9752">
                  <c:v>41411.772222222222</c:v>
                </c:pt>
                <c:pt idx="9753">
                  <c:v>41411.772916666669</c:v>
                </c:pt>
                <c:pt idx="9754">
                  <c:v>41411.773611111108</c:v>
                </c:pt>
                <c:pt idx="9755">
                  <c:v>41411.774305555555</c:v>
                </c:pt>
                <c:pt idx="9756">
                  <c:v>41411.775000000001</c:v>
                </c:pt>
                <c:pt idx="9757">
                  <c:v>41411.775694444441</c:v>
                </c:pt>
                <c:pt idx="9758">
                  <c:v>41411.776388888888</c:v>
                </c:pt>
                <c:pt idx="9759">
                  <c:v>41411.777083333334</c:v>
                </c:pt>
                <c:pt idx="9760">
                  <c:v>41411.777777777781</c:v>
                </c:pt>
                <c:pt idx="9761">
                  <c:v>41411.77847222222</c:v>
                </c:pt>
                <c:pt idx="9762">
                  <c:v>41411.779166666667</c:v>
                </c:pt>
                <c:pt idx="9763">
                  <c:v>41411.779861111114</c:v>
                </c:pt>
                <c:pt idx="9764">
                  <c:v>41411.780555555553</c:v>
                </c:pt>
                <c:pt idx="9765">
                  <c:v>41411.78125</c:v>
                </c:pt>
                <c:pt idx="9766">
                  <c:v>41411.781944444447</c:v>
                </c:pt>
                <c:pt idx="9767">
                  <c:v>41411.782638888886</c:v>
                </c:pt>
                <c:pt idx="9768">
                  <c:v>41411.783333333333</c:v>
                </c:pt>
                <c:pt idx="9769">
                  <c:v>41411.78402777778</c:v>
                </c:pt>
                <c:pt idx="9770">
                  <c:v>41411.784722222219</c:v>
                </c:pt>
                <c:pt idx="9771">
                  <c:v>41411.785416666666</c:v>
                </c:pt>
                <c:pt idx="9772">
                  <c:v>41411.786111111112</c:v>
                </c:pt>
                <c:pt idx="9773">
                  <c:v>41411.786805555559</c:v>
                </c:pt>
                <c:pt idx="9774">
                  <c:v>41411.787499999999</c:v>
                </c:pt>
                <c:pt idx="9775">
                  <c:v>41411.788194444445</c:v>
                </c:pt>
                <c:pt idx="9776">
                  <c:v>41411.788888888892</c:v>
                </c:pt>
                <c:pt idx="9777">
                  <c:v>41411.789583333331</c:v>
                </c:pt>
                <c:pt idx="9778">
                  <c:v>41411.790277777778</c:v>
                </c:pt>
                <c:pt idx="9779">
                  <c:v>41411.790972222225</c:v>
                </c:pt>
                <c:pt idx="9780">
                  <c:v>41411.791666666664</c:v>
                </c:pt>
                <c:pt idx="9781">
                  <c:v>41411.792361111111</c:v>
                </c:pt>
                <c:pt idx="9782">
                  <c:v>41411.793055555558</c:v>
                </c:pt>
                <c:pt idx="9783">
                  <c:v>41411.793749999997</c:v>
                </c:pt>
                <c:pt idx="9784">
                  <c:v>41411.794444444444</c:v>
                </c:pt>
                <c:pt idx="9785">
                  <c:v>41411.795138888891</c:v>
                </c:pt>
                <c:pt idx="9786">
                  <c:v>41411.79583333333</c:v>
                </c:pt>
                <c:pt idx="9787">
                  <c:v>41411.796527777777</c:v>
                </c:pt>
                <c:pt idx="9788">
                  <c:v>41411.797222222223</c:v>
                </c:pt>
                <c:pt idx="9789">
                  <c:v>41411.79791666667</c:v>
                </c:pt>
                <c:pt idx="9790">
                  <c:v>41411.798611111109</c:v>
                </c:pt>
                <c:pt idx="9791">
                  <c:v>41411.799305555556</c:v>
                </c:pt>
                <c:pt idx="9792">
                  <c:v>41411.800000000003</c:v>
                </c:pt>
                <c:pt idx="9793">
                  <c:v>41411.800694444442</c:v>
                </c:pt>
                <c:pt idx="9794">
                  <c:v>41411.801388888889</c:v>
                </c:pt>
                <c:pt idx="9795">
                  <c:v>41411.802083333336</c:v>
                </c:pt>
                <c:pt idx="9796">
                  <c:v>41411.802777777775</c:v>
                </c:pt>
                <c:pt idx="9797">
                  <c:v>41411.803472222222</c:v>
                </c:pt>
                <c:pt idx="9798">
                  <c:v>41411.804166666669</c:v>
                </c:pt>
                <c:pt idx="9799">
                  <c:v>41411.804861111108</c:v>
                </c:pt>
                <c:pt idx="9800">
                  <c:v>41411.805555555555</c:v>
                </c:pt>
                <c:pt idx="9801">
                  <c:v>41411.806250000001</c:v>
                </c:pt>
                <c:pt idx="9802">
                  <c:v>41411.806944444441</c:v>
                </c:pt>
                <c:pt idx="9803">
                  <c:v>41411.807638888888</c:v>
                </c:pt>
                <c:pt idx="9804">
                  <c:v>41411.808333333334</c:v>
                </c:pt>
                <c:pt idx="9805">
                  <c:v>41411.809027777781</c:v>
                </c:pt>
                <c:pt idx="9806">
                  <c:v>41411.80972222222</c:v>
                </c:pt>
                <c:pt idx="9807">
                  <c:v>41411.810416666667</c:v>
                </c:pt>
                <c:pt idx="9808">
                  <c:v>41411.811111111114</c:v>
                </c:pt>
                <c:pt idx="9809">
                  <c:v>41411.811805555553</c:v>
                </c:pt>
                <c:pt idx="9810">
                  <c:v>41411.8125</c:v>
                </c:pt>
                <c:pt idx="9811">
                  <c:v>41411.813194444447</c:v>
                </c:pt>
                <c:pt idx="9812">
                  <c:v>41411.813888888886</c:v>
                </c:pt>
                <c:pt idx="9813">
                  <c:v>41411.814583333333</c:v>
                </c:pt>
                <c:pt idx="9814">
                  <c:v>41411.81527777778</c:v>
                </c:pt>
                <c:pt idx="9815">
                  <c:v>41411.815972222219</c:v>
                </c:pt>
                <c:pt idx="9816">
                  <c:v>41411.816666666666</c:v>
                </c:pt>
                <c:pt idx="9817">
                  <c:v>41411.817361111112</c:v>
                </c:pt>
                <c:pt idx="9818">
                  <c:v>41411.818055555559</c:v>
                </c:pt>
                <c:pt idx="9819">
                  <c:v>41411.818749999999</c:v>
                </c:pt>
                <c:pt idx="9820">
                  <c:v>41411.819444444445</c:v>
                </c:pt>
                <c:pt idx="9821">
                  <c:v>41411.820138888892</c:v>
                </c:pt>
                <c:pt idx="9822">
                  <c:v>41411.820833333331</c:v>
                </c:pt>
                <c:pt idx="9823">
                  <c:v>41411.821527777778</c:v>
                </c:pt>
                <c:pt idx="9824">
                  <c:v>41411.822222222225</c:v>
                </c:pt>
                <c:pt idx="9825">
                  <c:v>41411.822916666664</c:v>
                </c:pt>
                <c:pt idx="9826">
                  <c:v>41411.823611111111</c:v>
                </c:pt>
                <c:pt idx="9827">
                  <c:v>41411.824305555558</c:v>
                </c:pt>
                <c:pt idx="9828">
                  <c:v>41411.824999999997</c:v>
                </c:pt>
                <c:pt idx="9829">
                  <c:v>41411.825694444444</c:v>
                </c:pt>
                <c:pt idx="9830">
                  <c:v>41411.826388888891</c:v>
                </c:pt>
                <c:pt idx="9831">
                  <c:v>41411.82708333333</c:v>
                </c:pt>
                <c:pt idx="9832">
                  <c:v>41411.827777777777</c:v>
                </c:pt>
                <c:pt idx="9833">
                  <c:v>41411.828472222223</c:v>
                </c:pt>
                <c:pt idx="9834">
                  <c:v>41411.82916666667</c:v>
                </c:pt>
                <c:pt idx="9835">
                  <c:v>41411.829861111109</c:v>
                </c:pt>
                <c:pt idx="9836">
                  <c:v>41411.830555555556</c:v>
                </c:pt>
                <c:pt idx="9837">
                  <c:v>41411.831250000003</c:v>
                </c:pt>
                <c:pt idx="9838">
                  <c:v>41411.831944444442</c:v>
                </c:pt>
                <c:pt idx="9839">
                  <c:v>41411.832638888889</c:v>
                </c:pt>
                <c:pt idx="9840">
                  <c:v>41411.833333333336</c:v>
                </c:pt>
                <c:pt idx="9841">
                  <c:v>41411.834027777775</c:v>
                </c:pt>
                <c:pt idx="9842">
                  <c:v>41411.834722222222</c:v>
                </c:pt>
                <c:pt idx="9843">
                  <c:v>41411.835416666669</c:v>
                </c:pt>
                <c:pt idx="9844">
                  <c:v>41411.836111111108</c:v>
                </c:pt>
                <c:pt idx="9845">
                  <c:v>41411.836805555555</c:v>
                </c:pt>
                <c:pt idx="9846">
                  <c:v>41411.837500000001</c:v>
                </c:pt>
                <c:pt idx="9847">
                  <c:v>41411.838194444441</c:v>
                </c:pt>
                <c:pt idx="9848">
                  <c:v>41411.838888888888</c:v>
                </c:pt>
                <c:pt idx="9849">
                  <c:v>41411.839583333334</c:v>
                </c:pt>
                <c:pt idx="9850">
                  <c:v>41411.840277777781</c:v>
                </c:pt>
                <c:pt idx="9851">
                  <c:v>41411.84097222222</c:v>
                </c:pt>
                <c:pt idx="9852">
                  <c:v>41411.841666666667</c:v>
                </c:pt>
                <c:pt idx="9853">
                  <c:v>41411.842361111114</c:v>
                </c:pt>
                <c:pt idx="9854">
                  <c:v>41411.843055555553</c:v>
                </c:pt>
                <c:pt idx="9855">
                  <c:v>41411.84375</c:v>
                </c:pt>
                <c:pt idx="9856">
                  <c:v>41411.844444444447</c:v>
                </c:pt>
                <c:pt idx="9857">
                  <c:v>41411.845138888886</c:v>
                </c:pt>
                <c:pt idx="9858">
                  <c:v>41411.845833333333</c:v>
                </c:pt>
                <c:pt idx="9859">
                  <c:v>41411.84652777778</c:v>
                </c:pt>
                <c:pt idx="9860">
                  <c:v>41411.847222222219</c:v>
                </c:pt>
                <c:pt idx="9861">
                  <c:v>41411.847916666666</c:v>
                </c:pt>
                <c:pt idx="9862">
                  <c:v>41411.848611111112</c:v>
                </c:pt>
                <c:pt idx="9863">
                  <c:v>41411.849305555559</c:v>
                </c:pt>
                <c:pt idx="9864">
                  <c:v>41411.85</c:v>
                </c:pt>
                <c:pt idx="9865">
                  <c:v>41411.850694444445</c:v>
                </c:pt>
                <c:pt idx="9866">
                  <c:v>41411.851388888892</c:v>
                </c:pt>
                <c:pt idx="9867">
                  <c:v>41411.852083333331</c:v>
                </c:pt>
                <c:pt idx="9868">
                  <c:v>41411.852777777778</c:v>
                </c:pt>
                <c:pt idx="9869">
                  <c:v>41411.853472222225</c:v>
                </c:pt>
                <c:pt idx="9870">
                  <c:v>41411.854166666664</c:v>
                </c:pt>
                <c:pt idx="9871">
                  <c:v>41411.854861111111</c:v>
                </c:pt>
                <c:pt idx="9872">
                  <c:v>41411.855555555558</c:v>
                </c:pt>
                <c:pt idx="9873">
                  <c:v>41411.856249999997</c:v>
                </c:pt>
                <c:pt idx="9874">
                  <c:v>41411.856944444444</c:v>
                </c:pt>
                <c:pt idx="9875">
                  <c:v>41411.857638888891</c:v>
                </c:pt>
                <c:pt idx="9876">
                  <c:v>41411.85833333333</c:v>
                </c:pt>
                <c:pt idx="9877">
                  <c:v>41411.859027777777</c:v>
                </c:pt>
                <c:pt idx="9878">
                  <c:v>41411.859722222223</c:v>
                </c:pt>
                <c:pt idx="9879">
                  <c:v>41411.86041666667</c:v>
                </c:pt>
                <c:pt idx="9880">
                  <c:v>41411.861111111109</c:v>
                </c:pt>
                <c:pt idx="9881">
                  <c:v>41411.861805555556</c:v>
                </c:pt>
                <c:pt idx="9882">
                  <c:v>41411.862500000003</c:v>
                </c:pt>
                <c:pt idx="9883">
                  <c:v>41411.863194444442</c:v>
                </c:pt>
                <c:pt idx="9884">
                  <c:v>41411.863888888889</c:v>
                </c:pt>
                <c:pt idx="9885">
                  <c:v>41411.864583333336</c:v>
                </c:pt>
                <c:pt idx="9886">
                  <c:v>41411.865277777775</c:v>
                </c:pt>
                <c:pt idx="9887">
                  <c:v>41411.865972222222</c:v>
                </c:pt>
                <c:pt idx="9888">
                  <c:v>41411.866666666669</c:v>
                </c:pt>
                <c:pt idx="9889">
                  <c:v>41411.867361111108</c:v>
                </c:pt>
                <c:pt idx="9890">
                  <c:v>41411.868055555555</c:v>
                </c:pt>
                <c:pt idx="9891">
                  <c:v>41411.868750000001</c:v>
                </c:pt>
                <c:pt idx="9892">
                  <c:v>41411.869444444441</c:v>
                </c:pt>
                <c:pt idx="9893">
                  <c:v>41411.870138888888</c:v>
                </c:pt>
                <c:pt idx="9894">
                  <c:v>41411.870833333334</c:v>
                </c:pt>
                <c:pt idx="9895">
                  <c:v>41411.871527777781</c:v>
                </c:pt>
                <c:pt idx="9896">
                  <c:v>41411.87222222222</c:v>
                </c:pt>
                <c:pt idx="9897">
                  <c:v>41411.872916666667</c:v>
                </c:pt>
                <c:pt idx="9898">
                  <c:v>41411.873611111114</c:v>
                </c:pt>
                <c:pt idx="9899">
                  <c:v>41411.874305555553</c:v>
                </c:pt>
                <c:pt idx="9900">
                  <c:v>41411.875</c:v>
                </c:pt>
                <c:pt idx="9901">
                  <c:v>41411.875694444447</c:v>
                </c:pt>
                <c:pt idx="9902">
                  <c:v>41411.876388888886</c:v>
                </c:pt>
                <c:pt idx="9903">
                  <c:v>41411.877083333333</c:v>
                </c:pt>
                <c:pt idx="9904">
                  <c:v>41411.87777777778</c:v>
                </c:pt>
                <c:pt idx="9905">
                  <c:v>41411.878472222219</c:v>
                </c:pt>
                <c:pt idx="9906">
                  <c:v>41411.879166666666</c:v>
                </c:pt>
                <c:pt idx="9907">
                  <c:v>41411.879861111112</c:v>
                </c:pt>
                <c:pt idx="9908">
                  <c:v>41411.880555555559</c:v>
                </c:pt>
                <c:pt idx="9909">
                  <c:v>41411.881249999999</c:v>
                </c:pt>
                <c:pt idx="9910">
                  <c:v>41411.881944444445</c:v>
                </c:pt>
                <c:pt idx="9911">
                  <c:v>41411.882638888892</c:v>
                </c:pt>
                <c:pt idx="9912">
                  <c:v>41411.883333333331</c:v>
                </c:pt>
                <c:pt idx="9913">
                  <c:v>41411.884027777778</c:v>
                </c:pt>
                <c:pt idx="9914">
                  <c:v>41411.884722222225</c:v>
                </c:pt>
                <c:pt idx="9915">
                  <c:v>41411.885416666664</c:v>
                </c:pt>
                <c:pt idx="9916">
                  <c:v>41411.886111111111</c:v>
                </c:pt>
                <c:pt idx="9917">
                  <c:v>41411.886805555558</c:v>
                </c:pt>
                <c:pt idx="9918">
                  <c:v>41411.887499999997</c:v>
                </c:pt>
                <c:pt idx="9919">
                  <c:v>41411.888194444444</c:v>
                </c:pt>
                <c:pt idx="9920">
                  <c:v>41411.888888888891</c:v>
                </c:pt>
                <c:pt idx="9921">
                  <c:v>41411.88958333333</c:v>
                </c:pt>
                <c:pt idx="9922">
                  <c:v>41411.890277777777</c:v>
                </c:pt>
                <c:pt idx="9923">
                  <c:v>41411.890972222223</c:v>
                </c:pt>
                <c:pt idx="9924">
                  <c:v>41411.89166666667</c:v>
                </c:pt>
                <c:pt idx="9925">
                  <c:v>41411.892361111109</c:v>
                </c:pt>
                <c:pt idx="9926">
                  <c:v>41411.893055555556</c:v>
                </c:pt>
                <c:pt idx="9927">
                  <c:v>41411.893750000003</c:v>
                </c:pt>
                <c:pt idx="9928">
                  <c:v>41411.894444444442</c:v>
                </c:pt>
                <c:pt idx="9929">
                  <c:v>41411.895138888889</c:v>
                </c:pt>
                <c:pt idx="9930">
                  <c:v>41411.895833333336</c:v>
                </c:pt>
                <c:pt idx="9931">
                  <c:v>41411.896527777775</c:v>
                </c:pt>
                <c:pt idx="9932">
                  <c:v>41411.897222222222</c:v>
                </c:pt>
                <c:pt idx="9933">
                  <c:v>41411.897916666669</c:v>
                </c:pt>
                <c:pt idx="9934">
                  <c:v>41411.898611111108</c:v>
                </c:pt>
                <c:pt idx="9935">
                  <c:v>41411.899305555555</c:v>
                </c:pt>
                <c:pt idx="9936">
                  <c:v>41411.9</c:v>
                </c:pt>
                <c:pt idx="9937">
                  <c:v>41411.900694444441</c:v>
                </c:pt>
                <c:pt idx="9938">
                  <c:v>41411.901388888888</c:v>
                </c:pt>
                <c:pt idx="9939">
                  <c:v>41411.902083333334</c:v>
                </c:pt>
                <c:pt idx="9940">
                  <c:v>41411.902777777781</c:v>
                </c:pt>
                <c:pt idx="9941">
                  <c:v>41411.90347222222</c:v>
                </c:pt>
                <c:pt idx="9942">
                  <c:v>41411.904166666667</c:v>
                </c:pt>
                <c:pt idx="9943">
                  <c:v>41411.904861111114</c:v>
                </c:pt>
                <c:pt idx="9944">
                  <c:v>41411.905555555553</c:v>
                </c:pt>
                <c:pt idx="9945">
                  <c:v>41411.90625</c:v>
                </c:pt>
                <c:pt idx="9946">
                  <c:v>41411.906944444447</c:v>
                </c:pt>
                <c:pt idx="9947">
                  <c:v>41411.907638888886</c:v>
                </c:pt>
                <c:pt idx="9948">
                  <c:v>41411.908333333333</c:v>
                </c:pt>
                <c:pt idx="9949">
                  <c:v>41411.90902777778</c:v>
                </c:pt>
                <c:pt idx="9950">
                  <c:v>41411.909722222219</c:v>
                </c:pt>
                <c:pt idx="9951">
                  <c:v>41411.910416666666</c:v>
                </c:pt>
                <c:pt idx="9952">
                  <c:v>41411.911111111112</c:v>
                </c:pt>
                <c:pt idx="9953">
                  <c:v>41411.911805555559</c:v>
                </c:pt>
                <c:pt idx="9954">
                  <c:v>41411.912499999999</c:v>
                </c:pt>
                <c:pt idx="9955">
                  <c:v>41411.913194444445</c:v>
                </c:pt>
                <c:pt idx="9956">
                  <c:v>41411.913888888892</c:v>
                </c:pt>
                <c:pt idx="9957">
                  <c:v>41411.914583333331</c:v>
                </c:pt>
                <c:pt idx="9958">
                  <c:v>41411.915277777778</c:v>
                </c:pt>
                <c:pt idx="9959">
                  <c:v>41411.915972222225</c:v>
                </c:pt>
                <c:pt idx="9960">
                  <c:v>41411.916666666664</c:v>
                </c:pt>
                <c:pt idx="9961">
                  <c:v>41411.917361111111</c:v>
                </c:pt>
                <c:pt idx="9962">
                  <c:v>41411.918055555558</c:v>
                </c:pt>
                <c:pt idx="9963">
                  <c:v>41411.918749999997</c:v>
                </c:pt>
                <c:pt idx="9964">
                  <c:v>41411.919444444444</c:v>
                </c:pt>
                <c:pt idx="9965">
                  <c:v>41411.920138888891</c:v>
                </c:pt>
                <c:pt idx="9966">
                  <c:v>41411.92083333333</c:v>
                </c:pt>
                <c:pt idx="9967">
                  <c:v>41411.921527777777</c:v>
                </c:pt>
                <c:pt idx="9968">
                  <c:v>41411.922222222223</c:v>
                </c:pt>
                <c:pt idx="9969">
                  <c:v>41411.92291666667</c:v>
                </c:pt>
                <c:pt idx="9970">
                  <c:v>41411.923611111109</c:v>
                </c:pt>
                <c:pt idx="9971">
                  <c:v>41411.924305555556</c:v>
                </c:pt>
                <c:pt idx="9972">
                  <c:v>41411.925000000003</c:v>
                </c:pt>
                <c:pt idx="9973">
                  <c:v>41411.925694444442</c:v>
                </c:pt>
                <c:pt idx="9974">
                  <c:v>41411.926388888889</c:v>
                </c:pt>
                <c:pt idx="9975">
                  <c:v>41411.927083333336</c:v>
                </c:pt>
                <c:pt idx="9976">
                  <c:v>41411.927777777775</c:v>
                </c:pt>
                <c:pt idx="9977">
                  <c:v>41411.928472222222</c:v>
                </c:pt>
                <c:pt idx="9978">
                  <c:v>41411.929166666669</c:v>
                </c:pt>
                <c:pt idx="9979">
                  <c:v>41411.929861111108</c:v>
                </c:pt>
                <c:pt idx="9980">
                  <c:v>41411.930555555555</c:v>
                </c:pt>
                <c:pt idx="9981">
                  <c:v>41411.931250000001</c:v>
                </c:pt>
                <c:pt idx="9982">
                  <c:v>41411.931944444441</c:v>
                </c:pt>
                <c:pt idx="9983">
                  <c:v>41411.932638888888</c:v>
                </c:pt>
                <c:pt idx="9984">
                  <c:v>41411.933333333334</c:v>
                </c:pt>
                <c:pt idx="9985">
                  <c:v>41411.934027777781</c:v>
                </c:pt>
                <c:pt idx="9986">
                  <c:v>41411.93472222222</c:v>
                </c:pt>
                <c:pt idx="9987">
                  <c:v>41411.935416666667</c:v>
                </c:pt>
                <c:pt idx="9988">
                  <c:v>41411.936111111114</c:v>
                </c:pt>
                <c:pt idx="9989">
                  <c:v>41411.936805555553</c:v>
                </c:pt>
                <c:pt idx="9990">
                  <c:v>41411.9375</c:v>
                </c:pt>
                <c:pt idx="9991">
                  <c:v>41411.938194444447</c:v>
                </c:pt>
                <c:pt idx="9992">
                  <c:v>41411.938888888886</c:v>
                </c:pt>
                <c:pt idx="9993">
                  <c:v>41411.939583333333</c:v>
                </c:pt>
                <c:pt idx="9994">
                  <c:v>41411.94027777778</c:v>
                </c:pt>
                <c:pt idx="9995">
                  <c:v>41411.940972222219</c:v>
                </c:pt>
                <c:pt idx="9996">
                  <c:v>41411.941666666666</c:v>
                </c:pt>
                <c:pt idx="9997">
                  <c:v>41411.942361111112</c:v>
                </c:pt>
                <c:pt idx="9998">
                  <c:v>41411.943055555559</c:v>
                </c:pt>
                <c:pt idx="9999">
                  <c:v>41411.943749999999</c:v>
                </c:pt>
                <c:pt idx="10000">
                  <c:v>41411.944444444445</c:v>
                </c:pt>
                <c:pt idx="10001">
                  <c:v>41411.945138888892</c:v>
                </c:pt>
                <c:pt idx="10002">
                  <c:v>41411.945833333331</c:v>
                </c:pt>
                <c:pt idx="10003">
                  <c:v>41411.946527777778</c:v>
                </c:pt>
                <c:pt idx="10004">
                  <c:v>41411.947222222225</c:v>
                </c:pt>
                <c:pt idx="10005">
                  <c:v>41411.947916666664</c:v>
                </c:pt>
                <c:pt idx="10006">
                  <c:v>41411.948611111111</c:v>
                </c:pt>
                <c:pt idx="10007">
                  <c:v>41411.949305555558</c:v>
                </c:pt>
                <c:pt idx="10008">
                  <c:v>41411.949999999997</c:v>
                </c:pt>
                <c:pt idx="10009">
                  <c:v>41411.950694444444</c:v>
                </c:pt>
                <c:pt idx="10010">
                  <c:v>41411.951388888891</c:v>
                </c:pt>
                <c:pt idx="10011">
                  <c:v>41411.95208333333</c:v>
                </c:pt>
                <c:pt idx="10012">
                  <c:v>41411.952777777777</c:v>
                </c:pt>
                <c:pt idx="10013">
                  <c:v>41411.953472222223</c:v>
                </c:pt>
                <c:pt idx="10014">
                  <c:v>41411.95416666667</c:v>
                </c:pt>
                <c:pt idx="10015">
                  <c:v>41411.954861111109</c:v>
                </c:pt>
                <c:pt idx="10016">
                  <c:v>41411.955555555556</c:v>
                </c:pt>
                <c:pt idx="10017">
                  <c:v>41411.956250000003</c:v>
                </c:pt>
                <c:pt idx="10018">
                  <c:v>41411.956944444442</c:v>
                </c:pt>
                <c:pt idx="10019">
                  <c:v>41411.957638888889</c:v>
                </c:pt>
                <c:pt idx="10020">
                  <c:v>41411.958333333336</c:v>
                </c:pt>
                <c:pt idx="10021">
                  <c:v>41411.959027777775</c:v>
                </c:pt>
                <c:pt idx="10022">
                  <c:v>41411.959722222222</c:v>
                </c:pt>
                <c:pt idx="10023">
                  <c:v>41411.960416666669</c:v>
                </c:pt>
                <c:pt idx="10024">
                  <c:v>41411.961111111108</c:v>
                </c:pt>
                <c:pt idx="10025">
                  <c:v>41411.961805555555</c:v>
                </c:pt>
                <c:pt idx="10026">
                  <c:v>41411.962500000001</c:v>
                </c:pt>
                <c:pt idx="10027">
                  <c:v>41411.963194444441</c:v>
                </c:pt>
                <c:pt idx="10028">
                  <c:v>41411.963888888888</c:v>
                </c:pt>
                <c:pt idx="10029">
                  <c:v>41411.964583333334</c:v>
                </c:pt>
                <c:pt idx="10030">
                  <c:v>41411.965277777781</c:v>
                </c:pt>
                <c:pt idx="10031">
                  <c:v>41411.96597222222</c:v>
                </c:pt>
                <c:pt idx="10032">
                  <c:v>41411.966666666667</c:v>
                </c:pt>
                <c:pt idx="10033">
                  <c:v>41411.967361111114</c:v>
                </c:pt>
                <c:pt idx="10034">
                  <c:v>41411.968055555553</c:v>
                </c:pt>
                <c:pt idx="10035">
                  <c:v>41411.96875</c:v>
                </c:pt>
                <c:pt idx="10036">
                  <c:v>41411.969444444447</c:v>
                </c:pt>
                <c:pt idx="10037">
                  <c:v>41411.970138888886</c:v>
                </c:pt>
                <c:pt idx="10038">
                  <c:v>41411.970833333333</c:v>
                </c:pt>
                <c:pt idx="10039">
                  <c:v>41411.97152777778</c:v>
                </c:pt>
                <c:pt idx="10040">
                  <c:v>41411.972222222219</c:v>
                </c:pt>
                <c:pt idx="10041">
                  <c:v>41411.972916666666</c:v>
                </c:pt>
                <c:pt idx="10042">
                  <c:v>41411.973611111112</c:v>
                </c:pt>
                <c:pt idx="10043">
                  <c:v>41411.974305555559</c:v>
                </c:pt>
                <c:pt idx="10044">
                  <c:v>41411.974999999999</c:v>
                </c:pt>
                <c:pt idx="10045">
                  <c:v>41411.975694444445</c:v>
                </c:pt>
                <c:pt idx="10046">
                  <c:v>41411.976388888892</c:v>
                </c:pt>
                <c:pt idx="10047">
                  <c:v>41411.977083333331</c:v>
                </c:pt>
                <c:pt idx="10048">
                  <c:v>41411.977777777778</c:v>
                </c:pt>
                <c:pt idx="10049">
                  <c:v>41411.978472222225</c:v>
                </c:pt>
                <c:pt idx="10050">
                  <c:v>41411.979166666664</c:v>
                </c:pt>
                <c:pt idx="10051">
                  <c:v>41411.979861111111</c:v>
                </c:pt>
                <c:pt idx="10052">
                  <c:v>41411.980555555558</c:v>
                </c:pt>
                <c:pt idx="10053">
                  <c:v>41411.981249999997</c:v>
                </c:pt>
                <c:pt idx="10054">
                  <c:v>41411.981944444444</c:v>
                </c:pt>
                <c:pt idx="10055">
                  <c:v>41411.982638888891</c:v>
                </c:pt>
                <c:pt idx="10056">
                  <c:v>41411.98333333333</c:v>
                </c:pt>
                <c:pt idx="10057">
                  <c:v>41411.984027777777</c:v>
                </c:pt>
                <c:pt idx="10058">
                  <c:v>41411.984722222223</c:v>
                </c:pt>
                <c:pt idx="10059">
                  <c:v>41411.98541666667</c:v>
                </c:pt>
                <c:pt idx="10060">
                  <c:v>41411.986111111109</c:v>
                </c:pt>
                <c:pt idx="10061">
                  <c:v>41411.986805555556</c:v>
                </c:pt>
                <c:pt idx="10062">
                  <c:v>41411.987500000003</c:v>
                </c:pt>
                <c:pt idx="10063">
                  <c:v>41411.988194444442</c:v>
                </c:pt>
                <c:pt idx="10064">
                  <c:v>41411.988888888889</c:v>
                </c:pt>
                <c:pt idx="10065">
                  <c:v>41411.989583333336</c:v>
                </c:pt>
                <c:pt idx="10066">
                  <c:v>41411.990277777775</c:v>
                </c:pt>
                <c:pt idx="10067">
                  <c:v>41411.990972222222</c:v>
                </c:pt>
                <c:pt idx="10068">
                  <c:v>41411.991666666669</c:v>
                </c:pt>
                <c:pt idx="10069">
                  <c:v>41411.992361111108</c:v>
                </c:pt>
                <c:pt idx="10070">
                  <c:v>41411.993055555555</c:v>
                </c:pt>
                <c:pt idx="10071">
                  <c:v>41411.993750000001</c:v>
                </c:pt>
                <c:pt idx="10072">
                  <c:v>41411.994444444441</c:v>
                </c:pt>
                <c:pt idx="10073">
                  <c:v>41411.995138888888</c:v>
                </c:pt>
                <c:pt idx="10074">
                  <c:v>41411.995833333334</c:v>
                </c:pt>
                <c:pt idx="10075">
                  <c:v>41411.996527777781</c:v>
                </c:pt>
                <c:pt idx="10076">
                  <c:v>41411.99722222222</c:v>
                </c:pt>
                <c:pt idx="10077">
                  <c:v>41411.997916666667</c:v>
                </c:pt>
                <c:pt idx="10078">
                  <c:v>41411.998611111114</c:v>
                </c:pt>
                <c:pt idx="10079">
                  <c:v>41411.999305555553</c:v>
                </c:pt>
                <c:pt idx="10080">
                  <c:v>41412</c:v>
                </c:pt>
                <c:pt idx="10081">
                  <c:v>41412.000694444447</c:v>
                </c:pt>
                <c:pt idx="10082">
                  <c:v>41412.001388888886</c:v>
                </c:pt>
                <c:pt idx="10083">
                  <c:v>41412.002083333333</c:v>
                </c:pt>
                <c:pt idx="10084">
                  <c:v>41412.00277777778</c:v>
                </c:pt>
                <c:pt idx="10085">
                  <c:v>41412.003472222219</c:v>
                </c:pt>
                <c:pt idx="10086">
                  <c:v>41412.004166666666</c:v>
                </c:pt>
                <c:pt idx="10087">
                  <c:v>41412.004861111112</c:v>
                </c:pt>
                <c:pt idx="10088">
                  <c:v>41412.005555555559</c:v>
                </c:pt>
                <c:pt idx="10089">
                  <c:v>41412.006249999999</c:v>
                </c:pt>
                <c:pt idx="10090">
                  <c:v>41412.006944444445</c:v>
                </c:pt>
                <c:pt idx="10091">
                  <c:v>41412.007638888892</c:v>
                </c:pt>
                <c:pt idx="10092">
                  <c:v>41412.008333333331</c:v>
                </c:pt>
                <c:pt idx="10093">
                  <c:v>41412.009027777778</c:v>
                </c:pt>
                <c:pt idx="10094">
                  <c:v>41412.009722222225</c:v>
                </c:pt>
                <c:pt idx="10095">
                  <c:v>41412.010416666664</c:v>
                </c:pt>
                <c:pt idx="10096">
                  <c:v>41412.011111111111</c:v>
                </c:pt>
                <c:pt idx="10097">
                  <c:v>41412.011805555558</c:v>
                </c:pt>
                <c:pt idx="10098">
                  <c:v>41412.012499999997</c:v>
                </c:pt>
                <c:pt idx="10099">
                  <c:v>41412.013194444444</c:v>
                </c:pt>
                <c:pt idx="10100">
                  <c:v>41412.013888888891</c:v>
                </c:pt>
                <c:pt idx="10101">
                  <c:v>41412.01458333333</c:v>
                </c:pt>
                <c:pt idx="10102">
                  <c:v>41412.015277777777</c:v>
                </c:pt>
                <c:pt idx="10103">
                  <c:v>41412.015972222223</c:v>
                </c:pt>
                <c:pt idx="10104">
                  <c:v>41412.01666666667</c:v>
                </c:pt>
                <c:pt idx="10105">
                  <c:v>41412.017361111109</c:v>
                </c:pt>
                <c:pt idx="10106">
                  <c:v>41412.018055555556</c:v>
                </c:pt>
                <c:pt idx="10107">
                  <c:v>41412.018750000003</c:v>
                </c:pt>
                <c:pt idx="10108">
                  <c:v>41412.019444444442</c:v>
                </c:pt>
                <c:pt idx="10109">
                  <c:v>41412.020138888889</c:v>
                </c:pt>
                <c:pt idx="10110">
                  <c:v>41412.020833333336</c:v>
                </c:pt>
                <c:pt idx="10111">
                  <c:v>41412.021527777775</c:v>
                </c:pt>
                <c:pt idx="10112">
                  <c:v>41412.022222222222</c:v>
                </c:pt>
                <c:pt idx="10113">
                  <c:v>41412.022916666669</c:v>
                </c:pt>
                <c:pt idx="10114">
                  <c:v>41412.023611111108</c:v>
                </c:pt>
                <c:pt idx="10115">
                  <c:v>41412.024305555555</c:v>
                </c:pt>
                <c:pt idx="10116">
                  <c:v>41412.025000000001</c:v>
                </c:pt>
                <c:pt idx="10117">
                  <c:v>41412.025694444441</c:v>
                </c:pt>
                <c:pt idx="10118">
                  <c:v>41412.026388888888</c:v>
                </c:pt>
                <c:pt idx="10119">
                  <c:v>41412.027083333334</c:v>
                </c:pt>
                <c:pt idx="10120">
                  <c:v>41412.027777777781</c:v>
                </c:pt>
                <c:pt idx="10121">
                  <c:v>41412.02847222222</c:v>
                </c:pt>
                <c:pt idx="10122">
                  <c:v>41412.029166666667</c:v>
                </c:pt>
                <c:pt idx="10123">
                  <c:v>41412.029861111114</c:v>
                </c:pt>
                <c:pt idx="10124">
                  <c:v>41412.030555555553</c:v>
                </c:pt>
                <c:pt idx="10125">
                  <c:v>41412.03125</c:v>
                </c:pt>
                <c:pt idx="10126">
                  <c:v>41412.031944444447</c:v>
                </c:pt>
                <c:pt idx="10127">
                  <c:v>41412.032638888886</c:v>
                </c:pt>
                <c:pt idx="10128">
                  <c:v>41412.033333333333</c:v>
                </c:pt>
                <c:pt idx="10129">
                  <c:v>41412.03402777778</c:v>
                </c:pt>
                <c:pt idx="10130">
                  <c:v>41412.034722222219</c:v>
                </c:pt>
                <c:pt idx="10131">
                  <c:v>41412.035416666666</c:v>
                </c:pt>
                <c:pt idx="10132">
                  <c:v>41412.036111111112</c:v>
                </c:pt>
                <c:pt idx="10133">
                  <c:v>41412.036805555559</c:v>
                </c:pt>
                <c:pt idx="10134">
                  <c:v>41412.037499999999</c:v>
                </c:pt>
                <c:pt idx="10135">
                  <c:v>41412.038194444445</c:v>
                </c:pt>
                <c:pt idx="10136">
                  <c:v>41412.038888888892</c:v>
                </c:pt>
                <c:pt idx="10137">
                  <c:v>41412.039583333331</c:v>
                </c:pt>
                <c:pt idx="10138">
                  <c:v>41412.040277777778</c:v>
                </c:pt>
                <c:pt idx="10139">
                  <c:v>41412.040972222225</c:v>
                </c:pt>
                <c:pt idx="10140">
                  <c:v>41412.041666666664</c:v>
                </c:pt>
                <c:pt idx="10141">
                  <c:v>41412.042361111111</c:v>
                </c:pt>
                <c:pt idx="10142">
                  <c:v>41412.043055555558</c:v>
                </c:pt>
                <c:pt idx="10143">
                  <c:v>41412.043749999997</c:v>
                </c:pt>
                <c:pt idx="10144">
                  <c:v>41412.044444444444</c:v>
                </c:pt>
                <c:pt idx="10145">
                  <c:v>41412.045138888891</c:v>
                </c:pt>
                <c:pt idx="10146">
                  <c:v>41412.04583333333</c:v>
                </c:pt>
                <c:pt idx="10147">
                  <c:v>41412.046527777777</c:v>
                </c:pt>
                <c:pt idx="10148">
                  <c:v>41412.047222222223</c:v>
                </c:pt>
                <c:pt idx="10149">
                  <c:v>41412.04791666667</c:v>
                </c:pt>
                <c:pt idx="10150">
                  <c:v>41412.048611111109</c:v>
                </c:pt>
                <c:pt idx="10151">
                  <c:v>41412.049305555556</c:v>
                </c:pt>
                <c:pt idx="10152">
                  <c:v>41412.050000000003</c:v>
                </c:pt>
                <c:pt idx="10153">
                  <c:v>41412.050694444442</c:v>
                </c:pt>
                <c:pt idx="10154">
                  <c:v>41412.051388888889</c:v>
                </c:pt>
                <c:pt idx="10155">
                  <c:v>41412.052083333336</c:v>
                </c:pt>
                <c:pt idx="10156">
                  <c:v>41412.052777777775</c:v>
                </c:pt>
                <c:pt idx="10157">
                  <c:v>41412.053472222222</c:v>
                </c:pt>
                <c:pt idx="10158">
                  <c:v>41412.054166666669</c:v>
                </c:pt>
                <c:pt idx="10159">
                  <c:v>41412.054861111108</c:v>
                </c:pt>
                <c:pt idx="10160">
                  <c:v>41412.055555555555</c:v>
                </c:pt>
                <c:pt idx="10161">
                  <c:v>41412.056250000001</c:v>
                </c:pt>
                <c:pt idx="10162">
                  <c:v>41412.056944444441</c:v>
                </c:pt>
                <c:pt idx="10163">
                  <c:v>41412.057638888888</c:v>
                </c:pt>
                <c:pt idx="10164">
                  <c:v>41412.058333333334</c:v>
                </c:pt>
                <c:pt idx="10165">
                  <c:v>41412.059027777781</c:v>
                </c:pt>
                <c:pt idx="10166">
                  <c:v>41412.05972222222</c:v>
                </c:pt>
                <c:pt idx="10167">
                  <c:v>41412.060416666667</c:v>
                </c:pt>
                <c:pt idx="10168">
                  <c:v>41412.061111111114</c:v>
                </c:pt>
                <c:pt idx="10169">
                  <c:v>41412.061805555553</c:v>
                </c:pt>
                <c:pt idx="10170">
                  <c:v>41412.0625</c:v>
                </c:pt>
                <c:pt idx="10171">
                  <c:v>41412.063194444447</c:v>
                </c:pt>
                <c:pt idx="10172">
                  <c:v>41412.063888888886</c:v>
                </c:pt>
                <c:pt idx="10173">
                  <c:v>41412.064583333333</c:v>
                </c:pt>
                <c:pt idx="10174">
                  <c:v>41412.06527777778</c:v>
                </c:pt>
                <c:pt idx="10175">
                  <c:v>41412.065972222219</c:v>
                </c:pt>
                <c:pt idx="10176">
                  <c:v>41412.066666666666</c:v>
                </c:pt>
                <c:pt idx="10177">
                  <c:v>41412.067361111112</c:v>
                </c:pt>
                <c:pt idx="10178">
                  <c:v>41412.068055555559</c:v>
                </c:pt>
                <c:pt idx="10179">
                  <c:v>41412.068749999999</c:v>
                </c:pt>
                <c:pt idx="10180">
                  <c:v>41412.069444444445</c:v>
                </c:pt>
                <c:pt idx="10181">
                  <c:v>41412.070138888892</c:v>
                </c:pt>
                <c:pt idx="10182">
                  <c:v>41412.070833333331</c:v>
                </c:pt>
                <c:pt idx="10183">
                  <c:v>41412.071527777778</c:v>
                </c:pt>
                <c:pt idx="10184">
                  <c:v>41412.072222222225</c:v>
                </c:pt>
                <c:pt idx="10185">
                  <c:v>41412.072916666664</c:v>
                </c:pt>
                <c:pt idx="10186">
                  <c:v>41412.073611111111</c:v>
                </c:pt>
                <c:pt idx="10187">
                  <c:v>41412.074305555558</c:v>
                </c:pt>
                <c:pt idx="10188">
                  <c:v>41412.074999999997</c:v>
                </c:pt>
                <c:pt idx="10189">
                  <c:v>41412.075694444444</c:v>
                </c:pt>
                <c:pt idx="10190">
                  <c:v>41412.076388888891</c:v>
                </c:pt>
                <c:pt idx="10191">
                  <c:v>41412.07708333333</c:v>
                </c:pt>
                <c:pt idx="10192">
                  <c:v>41412.077777777777</c:v>
                </c:pt>
                <c:pt idx="10193">
                  <c:v>41412.078472222223</c:v>
                </c:pt>
                <c:pt idx="10194">
                  <c:v>41412.07916666667</c:v>
                </c:pt>
                <c:pt idx="10195">
                  <c:v>41412.079861111109</c:v>
                </c:pt>
                <c:pt idx="10196">
                  <c:v>41412.080555555556</c:v>
                </c:pt>
                <c:pt idx="10197">
                  <c:v>41412.081250000003</c:v>
                </c:pt>
                <c:pt idx="10198">
                  <c:v>41412.081944444442</c:v>
                </c:pt>
                <c:pt idx="10199">
                  <c:v>41412.082638888889</c:v>
                </c:pt>
                <c:pt idx="10200">
                  <c:v>41412.083333333336</c:v>
                </c:pt>
                <c:pt idx="10201">
                  <c:v>41412.084027777775</c:v>
                </c:pt>
                <c:pt idx="10202">
                  <c:v>41412.084722222222</c:v>
                </c:pt>
                <c:pt idx="10203">
                  <c:v>41412.085416666669</c:v>
                </c:pt>
                <c:pt idx="10204">
                  <c:v>41412.086111111108</c:v>
                </c:pt>
                <c:pt idx="10205">
                  <c:v>41412.086805555555</c:v>
                </c:pt>
                <c:pt idx="10206">
                  <c:v>41412.087500000001</c:v>
                </c:pt>
                <c:pt idx="10207">
                  <c:v>41412.088194444441</c:v>
                </c:pt>
                <c:pt idx="10208">
                  <c:v>41412.088888888888</c:v>
                </c:pt>
                <c:pt idx="10209">
                  <c:v>41412.089583333334</c:v>
                </c:pt>
                <c:pt idx="10210">
                  <c:v>41412.090277777781</c:v>
                </c:pt>
                <c:pt idx="10211">
                  <c:v>41412.09097222222</c:v>
                </c:pt>
                <c:pt idx="10212">
                  <c:v>41412.091666666667</c:v>
                </c:pt>
                <c:pt idx="10213">
                  <c:v>41412.092361111114</c:v>
                </c:pt>
                <c:pt idx="10214">
                  <c:v>41412.093055555553</c:v>
                </c:pt>
                <c:pt idx="10215">
                  <c:v>41412.09375</c:v>
                </c:pt>
                <c:pt idx="10216">
                  <c:v>41412.094444444447</c:v>
                </c:pt>
                <c:pt idx="10217">
                  <c:v>41412.095138888886</c:v>
                </c:pt>
                <c:pt idx="10218">
                  <c:v>41412.095833333333</c:v>
                </c:pt>
                <c:pt idx="10219">
                  <c:v>41412.09652777778</c:v>
                </c:pt>
                <c:pt idx="10220">
                  <c:v>41412.097222222219</c:v>
                </c:pt>
                <c:pt idx="10221">
                  <c:v>41412.097916666666</c:v>
                </c:pt>
                <c:pt idx="10222">
                  <c:v>41412.098611111112</c:v>
                </c:pt>
                <c:pt idx="10223">
                  <c:v>41412.099305555559</c:v>
                </c:pt>
                <c:pt idx="10224">
                  <c:v>41412.1</c:v>
                </c:pt>
                <c:pt idx="10225">
                  <c:v>41412.100694444445</c:v>
                </c:pt>
                <c:pt idx="10226">
                  <c:v>41412.101388888892</c:v>
                </c:pt>
                <c:pt idx="10227">
                  <c:v>41412.102083333331</c:v>
                </c:pt>
                <c:pt idx="10228">
                  <c:v>41412.102777777778</c:v>
                </c:pt>
                <c:pt idx="10229">
                  <c:v>41412.103472222225</c:v>
                </c:pt>
                <c:pt idx="10230">
                  <c:v>41412.104166666664</c:v>
                </c:pt>
                <c:pt idx="10231">
                  <c:v>41412.104861111111</c:v>
                </c:pt>
                <c:pt idx="10232">
                  <c:v>41412.105555555558</c:v>
                </c:pt>
                <c:pt idx="10233">
                  <c:v>41412.106249999997</c:v>
                </c:pt>
                <c:pt idx="10234">
                  <c:v>41412.106944444444</c:v>
                </c:pt>
                <c:pt idx="10235">
                  <c:v>41412.107638888891</c:v>
                </c:pt>
                <c:pt idx="10236">
                  <c:v>41412.10833333333</c:v>
                </c:pt>
                <c:pt idx="10237">
                  <c:v>41412.109027777777</c:v>
                </c:pt>
                <c:pt idx="10238">
                  <c:v>41412.109722222223</c:v>
                </c:pt>
                <c:pt idx="10239">
                  <c:v>41412.11041666667</c:v>
                </c:pt>
                <c:pt idx="10240">
                  <c:v>41412.111111111109</c:v>
                </c:pt>
                <c:pt idx="10241">
                  <c:v>41412.111805555556</c:v>
                </c:pt>
                <c:pt idx="10242">
                  <c:v>41412.112500000003</c:v>
                </c:pt>
                <c:pt idx="10243">
                  <c:v>41412.113194444442</c:v>
                </c:pt>
                <c:pt idx="10244">
                  <c:v>41412.113888888889</c:v>
                </c:pt>
                <c:pt idx="10245">
                  <c:v>41412.114583333336</c:v>
                </c:pt>
                <c:pt idx="10246">
                  <c:v>41412.115277777775</c:v>
                </c:pt>
                <c:pt idx="10247">
                  <c:v>41412.115972222222</c:v>
                </c:pt>
                <c:pt idx="10248">
                  <c:v>41412.116666666669</c:v>
                </c:pt>
                <c:pt idx="10249">
                  <c:v>41412.117361111108</c:v>
                </c:pt>
                <c:pt idx="10250">
                  <c:v>41412.118055555555</c:v>
                </c:pt>
                <c:pt idx="10251">
                  <c:v>41412.118750000001</c:v>
                </c:pt>
                <c:pt idx="10252">
                  <c:v>41412.119444444441</c:v>
                </c:pt>
                <c:pt idx="10253">
                  <c:v>41412.120138888888</c:v>
                </c:pt>
                <c:pt idx="10254">
                  <c:v>41412.120833333334</c:v>
                </c:pt>
                <c:pt idx="10255">
                  <c:v>41412.121527777781</c:v>
                </c:pt>
                <c:pt idx="10256">
                  <c:v>41412.12222222222</c:v>
                </c:pt>
                <c:pt idx="10257">
                  <c:v>41412.122916666667</c:v>
                </c:pt>
                <c:pt idx="10258">
                  <c:v>41412.123611111114</c:v>
                </c:pt>
                <c:pt idx="10259">
                  <c:v>41412.124305555553</c:v>
                </c:pt>
                <c:pt idx="10260">
                  <c:v>41412.125</c:v>
                </c:pt>
                <c:pt idx="10261">
                  <c:v>41412.125694444447</c:v>
                </c:pt>
                <c:pt idx="10262">
                  <c:v>41412.126388888886</c:v>
                </c:pt>
                <c:pt idx="10263">
                  <c:v>41412.127083333333</c:v>
                </c:pt>
                <c:pt idx="10264">
                  <c:v>41412.12777777778</c:v>
                </c:pt>
                <c:pt idx="10265">
                  <c:v>41412.128472222219</c:v>
                </c:pt>
                <c:pt idx="10266">
                  <c:v>41412.129166666666</c:v>
                </c:pt>
                <c:pt idx="10267">
                  <c:v>41412.129861111112</c:v>
                </c:pt>
                <c:pt idx="10268">
                  <c:v>41412.130555555559</c:v>
                </c:pt>
                <c:pt idx="10269">
                  <c:v>41412.131249999999</c:v>
                </c:pt>
                <c:pt idx="10270">
                  <c:v>41412.131944444445</c:v>
                </c:pt>
                <c:pt idx="10271">
                  <c:v>41412.132638888892</c:v>
                </c:pt>
                <c:pt idx="10272">
                  <c:v>41412.133333333331</c:v>
                </c:pt>
                <c:pt idx="10273">
                  <c:v>41412.134027777778</c:v>
                </c:pt>
                <c:pt idx="10274">
                  <c:v>41412.134722222225</c:v>
                </c:pt>
                <c:pt idx="10275">
                  <c:v>41412.135416666664</c:v>
                </c:pt>
                <c:pt idx="10276">
                  <c:v>41412.136111111111</c:v>
                </c:pt>
                <c:pt idx="10277">
                  <c:v>41412.136805555558</c:v>
                </c:pt>
                <c:pt idx="10278">
                  <c:v>41412.137499999997</c:v>
                </c:pt>
                <c:pt idx="10279">
                  <c:v>41412.138194444444</c:v>
                </c:pt>
                <c:pt idx="10280">
                  <c:v>41412.138888888891</c:v>
                </c:pt>
                <c:pt idx="10281">
                  <c:v>41412.13958333333</c:v>
                </c:pt>
                <c:pt idx="10282">
                  <c:v>41412.140277777777</c:v>
                </c:pt>
                <c:pt idx="10283">
                  <c:v>41412.140972222223</c:v>
                </c:pt>
                <c:pt idx="10284">
                  <c:v>41412.14166666667</c:v>
                </c:pt>
                <c:pt idx="10285">
                  <c:v>41412.142361111109</c:v>
                </c:pt>
                <c:pt idx="10286">
                  <c:v>41412.143055555556</c:v>
                </c:pt>
                <c:pt idx="10287">
                  <c:v>41412.143750000003</c:v>
                </c:pt>
                <c:pt idx="10288">
                  <c:v>41412.144444444442</c:v>
                </c:pt>
                <c:pt idx="10289">
                  <c:v>41412.145138888889</c:v>
                </c:pt>
                <c:pt idx="10290">
                  <c:v>41412.145833333336</c:v>
                </c:pt>
                <c:pt idx="10291">
                  <c:v>41412.146527777775</c:v>
                </c:pt>
                <c:pt idx="10292">
                  <c:v>41412.147222222222</c:v>
                </c:pt>
                <c:pt idx="10293">
                  <c:v>41412.147916666669</c:v>
                </c:pt>
                <c:pt idx="10294">
                  <c:v>41412.148611111108</c:v>
                </c:pt>
                <c:pt idx="10295">
                  <c:v>41412.149305555555</c:v>
                </c:pt>
                <c:pt idx="10296">
                  <c:v>41412.15</c:v>
                </c:pt>
                <c:pt idx="10297">
                  <c:v>41412.150694444441</c:v>
                </c:pt>
                <c:pt idx="10298">
                  <c:v>41412.151388888888</c:v>
                </c:pt>
                <c:pt idx="10299">
                  <c:v>41412.152083333334</c:v>
                </c:pt>
                <c:pt idx="10300">
                  <c:v>41412.152777777781</c:v>
                </c:pt>
                <c:pt idx="10301">
                  <c:v>41412.15347222222</c:v>
                </c:pt>
                <c:pt idx="10302">
                  <c:v>41412.154166666667</c:v>
                </c:pt>
                <c:pt idx="10303">
                  <c:v>41412.154861111114</c:v>
                </c:pt>
                <c:pt idx="10304">
                  <c:v>41412.155555555553</c:v>
                </c:pt>
                <c:pt idx="10305">
                  <c:v>41412.15625</c:v>
                </c:pt>
                <c:pt idx="10306">
                  <c:v>41412.156944444447</c:v>
                </c:pt>
                <c:pt idx="10307">
                  <c:v>41412.157638888886</c:v>
                </c:pt>
                <c:pt idx="10308">
                  <c:v>41412.158333333333</c:v>
                </c:pt>
                <c:pt idx="10309">
                  <c:v>41412.15902777778</c:v>
                </c:pt>
                <c:pt idx="10310">
                  <c:v>41412.159722222219</c:v>
                </c:pt>
                <c:pt idx="10311">
                  <c:v>41412.160416666666</c:v>
                </c:pt>
                <c:pt idx="10312">
                  <c:v>41412.161111111112</c:v>
                </c:pt>
                <c:pt idx="10313">
                  <c:v>41412.161805555559</c:v>
                </c:pt>
                <c:pt idx="10314">
                  <c:v>41412.162499999999</c:v>
                </c:pt>
                <c:pt idx="10315">
                  <c:v>41412.163194444445</c:v>
                </c:pt>
                <c:pt idx="10316">
                  <c:v>41412.163888888892</c:v>
                </c:pt>
                <c:pt idx="10317">
                  <c:v>41412.164583333331</c:v>
                </c:pt>
                <c:pt idx="10318">
                  <c:v>41412.165277777778</c:v>
                </c:pt>
                <c:pt idx="10319">
                  <c:v>41412.165972222225</c:v>
                </c:pt>
                <c:pt idx="10320">
                  <c:v>41412.166666666664</c:v>
                </c:pt>
                <c:pt idx="10321">
                  <c:v>41412.167361111111</c:v>
                </c:pt>
                <c:pt idx="10322">
                  <c:v>41412.168055555558</c:v>
                </c:pt>
                <c:pt idx="10323">
                  <c:v>41412.168749999997</c:v>
                </c:pt>
                <c:pt idx="10324">
                  <c:v>41412.169444444444</c:v>
                </c:pt>
                <c:pt idx="10325">
                  <c:v>41412.170138888891</c:v>
                </c:pt>
                <c:pt idx="10326">
                  <c:v>41412.17083333333</c:v>
                </c:pt>
                <c:pt idx="10327">
                  <c:v>41412.171527777777</c:v>
                </c:pt>
                <c:pt idx="10328">
                  <c:v>41412.172222222223</c:v>
                </c:pt>
                <c:pt idx="10329">
                  <c:v>41412.17291666667</c:v>
                </c:pt>
                <c:pt idx="10330">
                  <c:v>41412.173611111109</c:v>
                </c:pt>
                <c:pt idx="10331">
                  <c:v>41412.174305555556</c:v>
                </c:pt>
                <c:pt idx="10332">
                  <c:v>41412.175000000003</c:v>
                </c:pt>
                <c:pt idx="10333">
                  <c:v>41412.175694444442</c:v>
                </c:pt>
                <c:pt idx="10334">
                  <c:v>41412.176388888889</c:v>
                </c:pt>
                <c:pt idx="10335">
                  <c:v>41412.177083333336</c:v>
                </c:pt>
                <c:pt idx="10336">
                  <c:v>41412.177777777775</c:v>
                </c:pt>
                <c:pt idx="10337">
                  <c:v>41412.178472222222</c:v>
                </c:pt>
                <c:pt idx="10338">
                  <c:v>41412.179166666669</c:v>
                </c:pt>
                <c:pt idx="10339">
                  <c:v>41412.179861111108</c:v>
                </c:pt>
                <c:pt idx="10340">
                  <c:v>41412.180555555555</c:v>
                </c:pt>
                <c:pt idx="10341">
                  <c:v>41412.181250000001</c:v>
                </c:pt>
                <c:pt idx="10342">
                  <c:v>41412.181944444441</c:v>
                </c:pt>
                <c:pt idx="10343">
                  <c:v>41412.182638888888</c:v>
                </c:pt>
                <c:pt idx="10344">
                  <c:v>41412.183333333334</c:v>
                </c:pt>
                <c:pt idx="10345">
                  <c:v>41412.184027777781</c:v>
                </c:pt>
                <c:pt idx="10346">
                  <c:v>41412.18472222222</c:v>
                </c:pt>
                <c:pt idx="10347">
                  <c:v>41412.185416666667</c:v>
                </c:pt>
                <c:pt idx="10348">
                  <c:v>41412.186111111114</c:v>
                </c:pt>
                <c:pt idx="10349">
                  <c:v>41412.186805555553</c:v>
                </c:pt>
                <c:pt idx="10350">
                  <c:v>41412.1875</c:v>
                </c:pt>
                <c:pt idx="10351">
                  <c:v>41412.188194444447</c:v>
                </c:pt>
                <c:pt idx="10352">
                  <c:v>41412.188888888886</c:v>
                </c:pt>
                <c:pt idx="10353">
                  <c:v>41412.189583333333</c:v>
                </c:pt>
                <c:pt idx="10354">
                  <c:v>41412.19027777778</c:v>
                </c:pt>
                <c:pt idx="10355">
                  <c:v>41412.190972222219</c:v>
                </c:pt>
                <c:pt idx="10356">
                  <c:v>41412.191666666666</c:v>
                </c:pt>
                <c:pt idx="10357">
                  <c:v>41412.192361111112</c:v>
                </c:pt>
                <c:pt idx="10358">
                  <c:v>41412.193055555559</c:v>
                </c:pt>
                <c:pt idx="10359">
                  <c:v>41412.193749999999</c:v>
                </c:pt>
                <c:pt idx="10360">
                  <c:v>41412.194444444445</c:v>
                </c:pt>
                <c:pt idx="10361">
                  <c:v>41412.195138888892</c:v>
                </c:pt>
                <c:pt idx="10362">
                  <c:v>41412.195833333331</c:v>
                </c:pt>
                <c:pt idx="10363">
                  <c:v>41412.196527777778</c:v>
                </c:pt>
                <c:pt idx="10364">
                  <c:v>41412.197222222225</c:v>
                </c:pt>
                <c:pt idx="10365">
                  <c:v>41412.197916666664</c:v>
                </c:pt>
                <c:pt idx="10366">
                  <c:v>41412.198611111111</c:v>
                </c:pt>
                <c:pt idx="10367">
                  <c:v>41412.199305555558</c:v>
                </c:pt>
                <c:pt idx="10368">
                  <c:v>41412.199999999997</c:v>
                </c:pt>
                <c:pt idx="10369">
                  <c:v>41412.200694444444</c:v>
                </c:pt>
                <c:pt idx="10370">
                  <c:v>41412.201388888891</c:v>
                </c:pt>
                <c:pt idx="10371">
                  <c:v>41412.20208333333</c:v>
                </c:pt>
                <c:pt idx="10372">
                  <c:v>41412.202777777777</c:v>
                </c:pt>
                <c:pt idx="10373">
                  <c:v>41412.203472222223</c:v>
                </c:pt>
                <c:pt idx="10374">
                  <c:v>41412.20416666667</c:v>
                </c:pt>
                <c:pt idx="10375">
                  <c:v>41412.204861111109</c:v>
                </c:pt>
                <c:pt idx="10376">
                  <c:v>41412.205555555556</c:v>
                </c:pt>
                <c:pt idx="10377">
                  <c:v>41412.206250000003</c:v>
                </c:pt>
                <c:pt idx="10378">
                  <c:v>41412.206944444442</c:v>
                </c:pt>
                <c:pt idx="10379">
                  <c:v>41412.207638888889</c:v>
                </c:pt>
                <c:pt idx="10380">
                  <c:v>41412.208333333336</c:v>
                </c:pt>
                <c:pt idx="10381">
                  <c:v>41412.209027777775</c:v>
                </c:pt>
                <c:pt idx="10382">
                  <c:v>41412.209722222222</c:v>
                </c:pt>
                <c:pt idx="10383">
                  <c:v>41412.210416666669</c:v>
                </c:pt>
                <c:pt idx="10384">
                  <c:v>41412.211111111108</c:v>
                </c:pt>
                <c:pt idx="10385">
                  <c:v>41412.211805555555</c:v>
                </c:pt>
                <c:pt idx="10386">
                  <c:v>41412.212500000001</c:v>
                </c:pt>
                <c:pt idx="10387">
                  <c:v>41412.213194444441</c:v>
                </c:pt>
                <c:pt idx="10388">
                  <c:v>41412.213888888888</c:v>
                </c:pt>
                <c:pt idx="10389">
                  <c:v>41412.214583333334</c:v>
                </c:pt>
                <c:pt idx="10390">
                  <c:v>41412.215277777781</c:v>
                </c:pt>
                <c:pt idx="10391">
                  <c:v>41412.21597222222</c:v>
                </c:pt>
                <c:pt idx="10392">
                  <c:v>41412.216666666667</c:v>
                </c:pt>
                <c:pt idx="10393">
                  <c:v>41412.217361111114</c:v>
                </c:pt>
                <c:pt idx="10394">
                  <c:v>41412.218055555553</c:v>
                </c:pt>
                <c:pt idx="10395">
                  <c:v>41412.21875</c:v>
                </c:pt>
                <c:pt idx="10396">
                  <c:v>41412.219444444447</c:v>
                </c:pt>
                <c:pt idx="10397">
                  <c:v>41412.220138888886</c:v>
                </c:pt>
                <c:pt idx="10398">
                  <c:v>41412.220833333333</c:v>
                </c:pt>
                <c:pt idx="10399">
                  <c:v>41412.22152777778</c:v>
                </c:pt>
                <c:pt idx="10400">
                  <c:v>41412.222222222219</c:v>
                </c:pt>
                <c:pt idx="10401">
                  <c:v>41412.222916666666</c:v>
                </c:pt>
                <c:pt idx="10402">
                  <c:v>41412.223611111112</c:v>
                </c:pt>
                <c:pt idx="10403">
                  <c:v>41412.224305555559</c:v>
                </c:pt>
                <c:pt idx="10404">
                  <c:v>41412.224999999999</c:v>
                </c:pt>
                <c:pt idx="10405">
                  <c:v>41412.225694444445</c:v>
                </c:pt>
                <c:pt idx="10406">
                  <c:v>41412.226388888892</c:v>
                </c:pt>
                <c:pt idx="10407">
                  <c:v>41412.227083333331</c:v>
                </c:pt>
                <c:pt idx="10408">
                  <c:v>41412.227777777778</c:v>
                </c:pt>
                <c:pt idx="10409">
                  <c:v>41412.228472222225</c:v>
                </c:pt>
                <c:pt idx="10410">
                  <c:v>41412.229166666664</c:v>
                </c:pt>
                <c:pt idx="10411">
                  <c:v>41412.229861111111</c:v>
                </c:pt>
                <c:pt idx="10412">
                  <c:v>41412.230555555558</c:v>
                </c:pt>
                <c:pt idx="10413">
                  <c:v>41412.231249999997</c:v>
                </c:pt>
                <c:pt idx="10414">
                  <c:v>41412.231944444444</c:v>
                </c:pt>
                <c:pt idx="10415">
                  <c:v>41412.232638888891</c:v>
                </c:pt>
                <c:pt idx="10416">
                  <c:v>41412.23333333333</c:v>
                </c:pt>
                <c:pt idx="10417">
                  <c:v>41412.234027777777</c:v>
                </c:pt>
                <c:pt idx="10418">
                  <c:v>41412.234722222223</c:v>
                </c:pt>
                <c:pt idx="10419">
                  <c:v>41412.23541666667</c:v>
                </c:pt>
                <c:pt idx="10420">
                  <c:v>41412.236111111109</c:v>
                </c:pt>
                <c:pt idx="10421">
                  <c:v>41412.236805555556</c:v>
                </c:pt>
                <c:pt idx="10422">
                  <c:v>41412.237500000003</c:v>
                </c:pt>
                <c:pt idx="10423">
                  <c:v>41412.238194444442</c:v>
                </c:pt>
                <c:pt idx="10424">
                  <c:v>41412.238888888889</c:v>
                </c:pt>
                <c:pt idx="10425">
                  <c:v>41412.239583333336</c:v>
                </c:pt>
                <c:pt idx="10426">
                  <c:v>41412.240277777775</c:v>
                </c:pt>
                <c:pt idx="10427">
                  <c:v>41412.240972222222</c:v>
                </c:pt>
                <c:pt idx="10428">
                  <c:v>41412.241666666669</c:v>
                </c:pt>
                <c:pt idx="10429">
                  <c:v>41412.242361111108</c:v>
                </c:pt>
                <c:pt idx="10430">
                  <c:v>41412.243055555555</c:v>
                </c:pt>
                <c:pt idx="10431">
                  <c:v>41412.243750000001</c:v>
                </c:pt>
                <c:pt idx="10432">
                  <c:v>41412.244444444441</c:v>
                </c:pt>
                <c:pt idx="10433">
                  <c:v>41412.245138888888</c:v>
                </c:pt>
                <c:pt idx="10434">
                  <c:v>41412.245833333334</c:v>
                </c:pt>
                <c:pt idx="10435">
                  <c:v>41412.246527777781</c:v>
                </c:pt>
                <c:pt idx="10436">
                  <c:v>41412.24722222222</c:v>
                </c:pt>
                <c:pt idx="10437">
                  <c:v>41412.247916666667</c:v>
                </c:pt>
                <c:pt idx="10438">
                  <c:v>41412.248611111114</c:v>
                </c:pt>
                <c:pt idx="10439">
                  <c:v>41412.249305555553</c:v>
                </c:pt>
                <c:pt idx="10440">
                  <c:v>41412.25</c:v>
                </c:pt>
                <c:pt idx="10441">
                  <c:v>41412.250694444447</c:v>
                </c:pt>
                <c:pt idx="10442">
                  <c:v>41412.251388888886</c:v>
                </c:pt>
                <c:pt idx="10443">
                  <c:v>41412.252083333333</c:v>
                </c:pt>
                <c:pt idx="10444">
                  <c:v>41412.25277777778</c:v>
                </c:pt>
                <c:pt idx="10445">
                  <c:v>41412.253472222219</c:v>
                </c:pt>
                <c:pt idx="10446">
                  <c:v>41412.254166666666</c:v>
                </c:pt>
                <c:pt idx="10447">
                  <c:v>41412.254861111112</c:v>
                </c:pt>
                <c:pt idx="10448">
                  <c:v>41412.255555555559</c:v>
                </c:pt>
                <c:pt idx="10449">
                  <c:v>41412.256249999999</c:v>
                </c:pt>
                <c:pt idx="10450">
                  <c:v>41412.256944444445</c:v>
                </c:pt>
                <c:pt idx="10451">
                  <c:v>41412.257638888892</c:v>
                </c:pt>
                <c:pt idx="10452">
                  <c:v>41412.258333333331</c:v>
                </c:pt>
                <c:pt idx="10453">
                  <c:v>41412.259027777778</c:v>
                </c:pt>
                <c:pt idx="10454">
                  <c:v>41412.259722222225</c:v>
                </c:pt>
                <c:pt idx="10455">
                  <c:v>41412.260416666664</c:v>
                </c:pt>
                <c:pt idx="10456">
                  <c:v>41412.261111111111</c:v>
                </c:pt>
                <c:pt idx="10457">
                  <c:v>41412.261805555558</c:v>
                </c:pt>
                <c:pt idx="10458">
                  <c:v>41412.262499999997</c:v>
                </c:pt>
                <c:pt idx="10459">
                  <c:v>41412.263194444444</c:v>
                </c:pt>
                <c:pt idx="10460">
                  <c:v>41412.263888888891</c:v>
                </c:pt>
                <c:pt idx="10461">
                  <c:v>41412.26458333333</c:v>
                </c:pt>
                <c:pt idx="10462">
                  <c:v>41412.265277777777</c:v>
                </c:pt>
                <c:pt idx="10463">
                  <c:v>41412.265972222223</c:v>
                </c:pt>
                <c:pt idx="10464">
                  <c:v>41412.26666666667</c:v>
                </c:pt>
                <c:pt idx="10465">
                  <c:v>41412.267361111109</c:v>
                </c:pt>
                <c:pt idx="10466">
                  <c:v>41412.268055555556</c:v>
                </c:pt>
                <c:pt idx="10467">
                  <c:v>41412.268750000003</c:v>
                </c:pt>
                <c:pt idx="10468">
                  <c:v>41412.269444444442</c:v>
                </c:pt>
                <c:pt idx="10469">
                  <c:v>41412.270138888889</c:v>
                </c:pt>
                <c:pt idx="10470">
                  <c:v>41412.270833333336</c:v>
                </c:pt>
                <c:pt idx="10471">
                  <c:v>41412.271527777775</c:v>
                </c:pt>
                <c:pt idx="10472">
                  <c:v>41412.272222222222</c:v>
                </c:pt>
                <c:pt idx="10473">
                  <c:v>41412.272916666669</c:v>
                </c:pt>
                <c:pt idx="10474">
                  <c:v>41412.273611111108</c:v>
                </c:pt>
                <c:pt idx="10475">
                  <c:v>41412.274305555555</c:v>
                </c:pt>
                <c:pt idx="10476">
                  <c:v>41412.275000000001</c:v>
                </c:pt>
                <c:pt idx="10477">
                  <c:v>41412.275694444441</c:v>
                </c:pt>
                <c:pt idx="10478">
                  <c:v>41412.276388888888</c:v>
                </c:pt>
                <c:pt idx="10479">
                  <c:v>41412.277083333334</c:v>
                </c:pt>
                <c:pt idx="10480">
                  <c:v>41412.277777777781</c:v>
                </c:pt>
                <c:pt idx="10481">
                  <c:v>41412.27847222222</c:v>
                </c:pt>
                <c:pt idx="10482">
                  <c:v>41412.279166666667</c:v>
                </c:pt>
                <c:pt idx="10483">
                  <c:v>41412.279861111114</c:v>
                </c:pt>
                <c:pt idx="10484">
                  <c:v>41412.280555555553</c:v>
                </c:pt>
                <c:pt idx="10485">
                  <c:v>41412.28125</c:v>
                </c:pt>
                <c:pt idx="10486">
                  <c:v>41412.281944444447</c:v>
                </c:pt>
                <c:pt idx="10487">
                  <c:v>41412.282638888886</c:v>
                </c:pt>
                <c:pt idx="10488">
                  <c:v>41412.283333333333</c:v>
                </c:pt>
                <c:pt idx="10489">
                  <c:v>41412.28402777778</c:v>
                </c:pt>
                <c:pt idx="10490">
                  <c:v>41412.284722222219</c:v>
                </c:pt>
                <c:pt idx="10491">
                  <c:v>41412.285416666666</c:v>
                </c:pt>
                <c:pt idx="10492">
                  <c:v>41412.286111111112</c:v>
                </c:pt>
                <c:pt idx="10493">
                  <c:v>41412.286805555559</c:v>
                </c:pt>
                <c:pt idx="10494">
                  <c:v>41412.287499999999</c:v>
                </c:pt>
                <c:pt idx="10495">
                  <c:v>41412.288194444445</c:v>
                </c:pt>
                <c:pt idx="10496">
                  <c:v>41412.288888888892</c:v>
                </c:pt>
                <c:pt idx="10497">
                  <c:v>41412.289583333331</c:v>
                </c:pt>
                <c:pt idx="10498">
                  <c:v>41412.290277777778</c:v>
                </c:pt>
                <c:pt idx="10499">
                  <c:v>41412.290972222225</c:v>
                </c:pt>
                <c:pt idx="10500">
                  <c:v>41412.291666666664</c:v>
                </c:pt>
                <c:pt idx="10501">
                  <c:v>41412.292361111111</c:v>
                </c:pt>
                <c:pt idx="10502">
                  <c:v>41412.293055555558</c:v>
                </c:pt>
                <c:pt idx="10503">
                  <c:v>41412.293749999997</c:v>
                </c:pt>
                <c:pt idx="10504">
                  <c:v>41412.294444444444</c:v>
                </c:pt>
                <c:pt idx="10505">
                  <c:v>41412.295138888891</c:v>
                </c:pt>
                <c:pt idx="10506">
                  <c:v>41412.29583333333</c:v>
                </c:pt>
                <c:pt idx="10507">
                  <c:v>41412.296527777777</c:v>
                </c:pt>
                <c:pt idx="10508">
                  <c:v>41412.297222222223</c:v>
                </c:pt>
                <c:pt idx="10509">
                  <c:v>41412.29791666667</c:v>
                </c:pt>
                <c:pt idx="10510">
                  <c:v>41412.298611111109</c:v>
                </c:pt>
                <c:pt idx="10511">
                  <c:v>41412.299305555556</c:v>
                </c:pt>
                <c:pt idx="10512">
                  <c:v>41412.300000000003</c:v>
                </c:pt>
                <c:pt idx="10513">
                  <c:v>41412.300694444442</c:v>
                </c:pt>
                <c:pt idx="10514">
                  <c:v>41412.301388888889</c:v>
                </c:pt>
                <c:pt idx="10515">
                  <c:v>41412.302083333336</c:v>
                </c:pt>
                <c:pt idx="10516">
                  <c:v>41412.302777777775</c:v>
                </c:pt>
                <c:pt idx="10517">
                  <c:v>41412.303472222222</c:v>
                </c:pt>
                <c:pt idx="10518">
                  <c:v>41412.304166666669</c:v>
                </c:pt>
                <c:pt idx="10519">
                  <c:v>41412.304861111108</c:v>
                </c:pt>
                <c:pt idx="10520">
                  <c:v>41412.305555555555</c:v>
                </c:pt>
                <c:pt idx="10521">
                  <c:v>41412.306250000001</c:v>
                </c:pt>
                <c:pt idx="10522">
                  <c:v>41412.306944444441</c:v>
                </c:pt>
                <c:pt idx="10523">
                  <c:v>41412.307638888888</c:v>
                </c:pt>
                <c:pt idx="10524">
                  <c:v>41412.308333333334</c:v>
                </c:pt>
                <c:pt idx="10525">
                  <c:v>41412.309027777781</c:v>
                </c:pt>
                <c:pt idx="10526">
                  <c:v>41412.30972222222</c:v>
                </c:pt>
                <c:pt idx="10527">
                  <c:v>41412.310416666667</c:v>
                </c:pt>
                <c:pt idx="10528">
                  <c:v>41412.311111111114</c:v>
                </c:pt>
                <c:pt idx="10529">
                  <c:v>41412.311805555553</c:v>
                </c:pt>
                <c:pt idx="10530">
                  <c:v>41412.3125</c:v>
                </c:pt>
                <c:pt idx="10531">
                  <c:v>41412.313194444447</c:v>
                </c:pt>
                <c:pt idx="10532">
                  <c:v>41412.313888888886</c:v>
                </c:pt>
                <c:pt idx="10533">
                  <c:v>41412.314583333333</c:v>
                </c:pt>
                <c:pt idx="10534">
                  <c:v>41412.31527777778</c:v>
                </c:pt>
                <c:pt idx="10535">
                  <c:v>41412.315972222219</c:v>
                </c:pt>
                <c:pt idx="10536">
                  <c:v>41412.316666666666</c:v>
                </c:pt>
                <c:pt idx="10537">
                  <c:v>41412.317361111112</c:v>
                </c:pt>
                <c:pt idx="10538">
                  <c:v>41412.318055555559</c:v>
                </c:pt>
                <c:pt idx="10539">
                  <c:v>41412.318749999999</c:v>
                </c:pt>
                <c:pt idx="10540">
                  <c:v>41412.319444444445</c:v>
                </c:pt>
                <c:pt idx="10541">
                  <c:v>41412.320138888892</c:v>
                </c:pt>
                <c:pt idx="10542">
                  <c:v>41412.320833333331</c:v>
                </c:pt>
                <c:pt idx="10543">
                  <c:v>41412.321527777778</c:v>
                </c:pt>
                <c:pt idx="10544">
                  <c:v>41412.322222222225</c:v>
                </c:pt>
                <c:pt idx="10545">
                  <c:v>41412.322916666664</c:v>
                </c:pt>
                <c:pt idx="10546">
                  <c:v>41412.323611111111</c:v>
                </c:pt>
                <c:pt idx="10547">
                  <c:v>41412.324305555558</c:v>
                </c:pt>
                <c:pt idx="10548">
                  <c:v>41412.324999999997</c:v>
                </c:pt>
                <c:pt idx="10549">
                  <c:v>41412.325694444444</c:v>
                </c:pt>
                <c:pt idx="10550">
                  <c:v>41412.326388888891</c:v>
                </c:pt>
                <c:pt idx="10551">
                  <c:v>41412.32708333333</c:v>
                </c:pt>
                <c:pt idx="10552">
                  <c:v>41412.327777777777</c:v>
                </c:pt>
                <c:pt idx="10553">
                  <c:v>41412.328472222223</c:v>
                </c:pt>
                <c:pt idx="10554">
                  <c:v>41412.32916666667</c:v>
                </c:pt>
                <c:pt idx="10555">
                  <c:v>41412.329861111109</c:v>
                </c:pt>
                <c:pt idx="10556">
                  <c:v>41412.330555555556</c:v>
                </c:pt>
                <c:pt idx="10557">
                  <c:v>41412.331250000003</c:v>
                </c:pt>
                <c:pt idx="10558">
                  <c:v>41412.331944444442</c:v>
                </c:pt>
                <c:pt idx="10559">
                  <c:v>41412.332638888889</c:v>
                </c:pt>
                <c:pt idx="10560">
                  <c:v>41412.333333333336</c:v>
                </c:pt>
                <c:pt idx="10561">
                  <c:v>41412.334027777775</c:v>
                </c:pt>
                <c:pt idx="10562">
                  <c:v>41412.334722222222</c:v>
                </c:pt>
                <c:pt idx="10563">
                  <c:v>41412.335416666669</c:v>
                </c:pt>
                <c:pt idx="10564">
                  <c:v>41412.336111111108</c:v>
                </c:pt>
                <c:pt idx="10565">
                  <c:v>41412.336805555555</c:v>
                </c:pt>
                <c:pt idx="10566">
                  <c:v>41412.337500000001</c:v>
                </c:pt>
                <c:pt idx="10567">
                  <c:v>41412.338194444441</c:v>
                </c:pt>
                <c:pt idx="10568">
                  <c:v>41412.338888888888</c:v>
                </c:pt>
                <c:pt idx="10569">
                  <c:v>41412.339583333334</c:v>
                </c:pt>
                <c:pt idx="10570">
                  <c:v>41412.340277777781</c:v>
                </c:pt>
                <c:pt idx="10571">
                  <c:v>41412.34097222222</c:v>
                </c:pt>
                <c:pt idx="10572">
                  <c:v>41412.341666666667</c:v>
                </c:pt>
                <c:pt idx="10573">
                  <c:v>41412.342361111114</c:v>
                </c:pt>
                <c:pt idx="10574">
                  <c:v>41412.343055555553</c:v>
                </c:pt>
                <c:pt idx="10575">
                  <c:v>41412.34375</c:v>
                </c:pt>
                <c:pt idx="10576">
                  <c:v>41412.344444444447</c:v>
                </c:pt>
                <c:pt idx="10577">
                  <c:v>41412.345138888886</c:v>
                </c:pt>
                <c:pt idx="10578">
                  <c:v>41412.345833333333</c:v>
                </c:pt>
                <c:pt idx="10579">
                  <c:v>41412.34652777778</c:v>
                </c:pt>
                <c:pt idx="10580">
                  <c:v>41412.347222222219</c:v>
                </c:pt>
                <c:pt idx="10581">
                  <c:v>41412.347916666666</c:v>
                </c:pt>
                <c:pt idx="10582">
                  <c:v>41412.348611111112</c:v>
                </c:pt>
                <c:pt idx="10583">
                  <c:v>41412.349305555559</c:v>
                </c:pt>
                <c:pt idx="10584">
                  <c:v>41412.35</c:v>
                </c:pt>
                <c:pt idx="10585">
                  <c:v>41412.350694444445</c:v>
                </c:pt>
                <c:pt idx="10586">
                  <c:v>41412.351388888892</c:v>
                </c:pt>
                <c:pt idx="10587">
                  <c:v>41412.352083333331</c:v>
                </c:pt>
                <c:pt idx="10588">
                  <c:v>41412.352777777778</c:v>
                </c:pt>
                <c:pt idx="10589">
                  <c:v>41412.353472222225</c:v>
                </c:pt>
                <c:pt idx="10590">
                  <c:v>41412.354166666664</c:v>
                </c:pt>
                <c:pt idx="10591">
                  <c:v>41412.354861111111</c:v>
                </c:pt>
                <c:pt idx="10592">
                  <c:v>41412.355555555558</c:v>
                </c:pt>
                <c:pt idx="10593">
                  <c:v>41412.356249999997</c:v>
                </c:pt>
                <c:pt idx="10594">
                  <c:v>41412.356944444444</c:v>
                </c:pt>
                <c:pt idx="10595">
                  <c:v>41412.357638888891</c:v>
                </c:pt>
                <c:pt idx="10596">
                  <c:v>41412.35833333333</c:v>
                </c:pt>
                <c:pt idx="10597">
                  <c:v>41412.359027777777</c:v>
                </c:pt>
                <c:pt idx="10598">
                  <c:v>41412.359722222223</c:v>
                </c:pt>
                <c:pt idx="10599">
                  <c:v>41412.36041666667</c:v>
                </c:pt>
                <c:pt idx="10600">
                  <c:v>41412.361111111109</c:v>
                </c:pt>
                <c:pt idx="10601">
                  <c:v>41412.361805555556</c:v>
                </c:pt>
                <c:pt idx="10602">
                  <c:v>41412.362500000003</c:v>
                </c:pt>
                <c:pt idx="10603">
                  <c:v>41412.363194444442</c:v>
                </c:pt>
                <c:pt idx="10604">
                  <c:v>41412.363888888889</c:v>
                </c:pt>
                <c:pt idx="10605">
                  <c:v>41412.364583333336</c:v>
                </c:pt>
                <c:pt idx="10606">
                  <c:v>41412.365277777775</c:v>
                </c:pt>
                <c:pt idx="10607">
                  <c:v>41412.365972222222</c:v>
                </c:pt>
                <c:pt idx="10608">
                  <c:v>41412.366666666669</c:v>
                </c:pt>
                <c:pt idx="10609">
                  <c:v>41412.367361111108</c:v>
                </c:pt>
                <c:pt idx="10610">
                  <c:v>41412.368055555555</c:v>
                </c:pt>
                <c:pt idx="10611">
                  <c:v>41412.368750000001</c:v>
                </c:pt>
                <c:pt idx="10612">
                  <c:v>41412.369444444441</c:v>
                </c:pt>
                <c:pt idx="10613">
                  <c:v>41412.370138888888</c:v>
                </c:pt>
                <c:pt idx="10614">
                  <c:v>41412.370833333334</c:v>
                </c:pt>
                <c:pt idx="10615">
                  <c:v>41412.371527777781</c:v>
                </c:pt>
                <c:pt idx="10616">
                  <c:v>41412.37222222222</c:v>
                </c:pt>
                <c:pt idx="10617">
                  <c:v>41412.372916666667</c:v>
                </c:pt>
                <c:pt idx="10618">
                  <c:v>41412.373611111114</c:v>
                </c:pt>
                <c:pt idx="10619">
                  <c:v>41412.374305555553</c:v>
                </c:pt>
                <c:pt idx="10620">
                  <c:v>41412.375</c:v>
                </c:pt>
                <c:pt idx="10621">
                  <c:v>41412.375694444447</c:v>
                </c:pt>
                <c:pt idx="10622">
                  <c:v>41412.376388888886</c:v>
                </c:pt>
                <c:pt idx="10623">
                  <c:v>41412.377083333333</c:v>
                </c:pt>
                <c:pt idx="10624">
                  <c:v>41412.37777777778</c:v>
                </c:pt>
                <c:pt idx="10625">
                  <c:v>41412.378472222219</c:v>
                </c:pt>
                <c:pt idx="10626">
                  <c:v>41412.379166666666</c:v>
                </c:pt>
                <c:pt idx="10627">
                  <c:v>41412.379861111112</c:v>
                </c:pt>
                <c:pt idx="10628">
                  <c:v>41412.380555555559</c:v>
                </c:pt>
                <c:pt idx="10629">
                  <c:v>41412.381249999999</c:v>
                </c:pt>
                <c:pt idx="10630">
                  <c:v>41412.381944444445</c:v>
                </c:pt>
                <c:pt idx="10631">
                  <c:v>41412.382638888892</c:v>
                </c:pt>
                <c:pt idx="10632">
                  <c:v>41412.383333333331</c:v>
                </c:pt>
                <c:pt idx="10633">
                  <c:v>41412.384027777778</c:v>
                </c:pt>
                <c:pt idx="10634">
                  <c:v>41412.384722222225</c:v>
                </c:pt>
                <c:pt idx="10635">
                  <c:v>41412.385416666664</c:v>
                </c:pt>
                <c:pt idx="10636">
                  <c:v>41412.386111111111</c:v>
                </c:pt>
                <c:pt idx="10637">
                  <c:v>41412.386805555558</c:v>
                </c:pt>
                <c:pt idx="10638">
                  <c:v>41412.387499999997</c:v>
                </c:pt>
                <c:pt idx="10639">
                  <c:v>41412.388194444444</c:v>
                </c:pt>
                <c:pt idx="10640">
                  <c:v>41412.388888888891</c:v>
                </c:pt>
                <c:pt idx="10641">
                  <c:v>41412.38958333333</c:v>
                </c:pt>
                <c:pt idx="10642">
                  <c:v>41412.390277777777</c:v>
                </c:pt>
                <c:pt idx="10643">
                  <c:v>41412.390972222223</c:v>
                </c:pt>
                <c:pt idx="10644">
                  <c:v>41412.39166666667</c:v>
                </c:pt>
                <c:pt idx="10645">
                  <c:v>41412.392361111109</c:v>
                </c:pt>
                <c:pt idx="10646">
                  <c:v>41412.393055555556</c:v>
                </c:pt>
                <c:pt idx="10647">
                  <c:v>41412.393750000003</c:v>
                </c:pt>
                <c:pt idx="10648">
                  <c:v>41412.394444444442</c:v>
                </c:pt>
                <c:pt idx="10649">
                  <c:v>41412.395138888889</c:v>
                </c:pt>
                <c:pt idx="10650">
                  <c:v>41412.395833333336</c:v>
                </c:pt>
                <c:pt idx="10651">
                  <c:v>41412.396527777775</c:v>
                </c:pt>
                <c:pt idx="10652">
                  <c:v>41412.397222222222</c:v>
                </c:pt>
                <c:pt idx="10653">
                  <c:v>41412.397916666669</c:v>
                </c:pt>
                <c:pt idx="10654">
                  <c:v>41412.398611111108</c:v>
                </c:pt>
                <c:pt idx="10655">
                  <c:v>41412.399305555555</c:v>
                </c:pt>
                <c:pt idx="10656">
                  <c:v>41412.400000000001</c:v>
                </c:pt>
                <c:pt idx="10657">
                  <c:v>41412.400694444441</c:v>
                </c:pt>
                <c:pt idx="10658">
                  <c:v>41412.401388888888</c:v>
                </c:pt>
                <c:pt idx="10659">
                  <c:v>41412.402083333334</c:v>
                </c:pt>
                <c:pt idx="10660">
                  <c:v>41412.402777777781</c:v>
                </c:pt>
                <c:pt idx="10661">
                  <c:v>41412.40347222222</c:v>
                </c:pt>
                <c:pt idx="10662">
                  <c:v>41412.404166666667</c:v>
                </c:pt>
                <c:pt idx="10663">
                  <c:v>41412.404861111114</c:v>
                </c:pt>
                <c:pt idx="10664">
                  <c:v>41412.405555555553</c:v>
                </c:pt>
                <c:pt idx="10665">
                  <c:v>41412.40625</c:v>
                </c:pt>
                <c:pt idx="10666">
                  <c:v>41412.406944444447</c:v>
                </c:pt>
                <c:pt idx="10667">
                  <c:v>41412.407638888886</c:v>
                </c:pt>
                <c:pt idx="10668">
                  <c:v>41412.408333333333</c:v>
                </c:pt>
                <c:pt idx="10669">
                  <c:v>41412.40902777778</c:v>
                </c:pt>
                <c:pt idx="10670">
                  <c:v>41412.409722222219</c:v>
                </c:pt>
                <c:pt idx="10671">
                  <c:v>41412.410416666666</c:v>
                </c:pt>
                <c:pt idx="10672">
                  <c:v>41412.411111111112</c:v>
                </c:pt>
                <c:pt idx="10673">
                  <c:v>41412.411805555559</c:v>
                </c:pt>
                <c:pt idx="10674">
                  <c:v>41412.412499999999</c:v>
                </c:pt>
                <c:pt idx="10675">
                  <c:v>41412.413194444445</c:v>
                </c:pt>
                <c:pt idx="10676">
                  <c:v>41412.413888888892</c:v>
                </c:pt>
                <c:pt idx="10677">
                  <c:v>41412.414583333331</c:v>
                </c:pt>
                <c:pt idx="10678">
                  <c:v>41412.415277777778</c:v>
                </c:pt>
                <c:pt idx="10679">
                  <c:v>41412.415972222225</c:v>
                </c:pt>
                <c:pt idx="10680">
                  <c:v>41412.416666666664</c:v>
                </c:pt>
                <c:pt idx="10681">
                  <c:v>41412.417361111111</c:v>
                </c:pt>
                <c:pt idx="10682">
                  <c:v>41412.418055555558</c:v>
                </c:pt>
                <c:pt idx="10683">
                  <c:v>41412.418749999997</c:v>
                </c:pt>
                <c:pt idx="10684">
                  <c:v>41412.419444444444</c:v>
                </c:pt>
                <c:pt idx="10685">
                  <c:v>41412.420138888891</c:v>
                </c:pt>
                <c:pt idx="10686">
                  <c:v>41412.42083333333</c:v>
                </c:pt>
                <c:pt idx="10687">
                  <c:v>41412.421527777777</c:v>
                </c:pt>
                <c:pt idx="10688">
                  <c:v>41412.422222222223</c:v>
                </c:pt>
                <c:pt idx="10689">
                  <c:v>41412.42291666667</c:v>
                </c:pt>
                <c:pt idx="10690">
                  <c:v>41412.423611111109</c:v>
                </c:pt>
                <c:pt idx="10691">
                  <c:v>41412.424305555556</c:v>
                </c:pt>
                <c:pt idx="10692">
                  <c:v>41412.425000000003</c:v>
                </c:pt>
                <c:pt idx="10693">
                  <c:v>41412.425694444442</c:v>
                </c:pt>
                <c:pt idx="10694">
                  <c:v>41412.426388888889</c:v>
                </c:pt>
                <c:pt idx="10695">
                  <c:v>41412.427083333336</c:v>
                </c:pt>
                <c:pt idx="10696">
                  <c:v>41412.427777777775</c:v>
                </c:pt>
                <c:pt idx="10697">
                  <c:v>41412.428472222222</c:v>
                </c:pt>
                <c:pt idx="10698">
                  <c:v>41412.429166666669</c:v>
                </c:pt>
                <c:pt idx="10699">
                  <c:v>41412.429861111108</c:v>
                </c:pt>
                <c:pt idx="10700">
                  <c:v>41412.430555555555</c:v>
                </c:pt>
                <c:pt idx="10701">
                  <c:v>41412.431250000001</c:v>
                </c:pt>
                <c:pt idx="10702">
                  <c:v>41412.431944444441</c:v>
                </c:pt>
                <c:pt idx="10703">
                  <c:v>41412.432638888888</c:v>
                </c:pt>
                <c:pt idx="10704">
                  <c:v>41412.433333333334</c:v>
                </c:pt>
                <c:pt idx="10705">
                  <c:v>41412.434027777781</c:v>
                </c:pt>
                <c:pt idx="10706">
                  <c:v>41412.43472222222</c:v>
                </c:pt>
                <c:pt idx="10707">
                  <c:v>41412.435416666667</c:v>
                </c:pt>
                <c:pt idx="10708">
                  <c:v>41412.436111111114</c:v>
                </c:pt>
                <c:pt idx="10709">
                  <c:v>41412.436805555553</c:v>
                </c:pt>
                <c:pt idx="10710">
                  <c:v>41412.4375</c:v>
                </c:pt>
                <c:pt idx="10711">
                  <c:v>41412.438194444447</c:v>
                </c:pt>
                <c:pt idx="10712">
                  <c:v>41412.438888888886</c:v>
                </c:pt>
                <c:pt idx="10713">
                  <c:v>41412.439583333333</c:v>
                </c:pt>
                <c:pt idx="10714">
                  <c:v>41412.44027777778</c:v>
                </c:pt>
                <c:pt idx="10715">
                  <c:v>41412.440972222219</c:v>
                </c:pt>
                <c:pt idx="10716">
                  <c:v>41412.441666666666</c:v>
                </c:pt>
                <c:pt idx="10717">
                  <c:v>41412.442361111112</c:v>
                </c:pt>
                <c:pt idx="10718">
                  <c:v>41412.443055555559</c:v>
                </c:pt>
                <c:pt idx="10719">
                  <c:v>41412.443749999999</c:v>
                </c:pt>
                <c:pt idx="10720">
                  <c:v>41412.444444444445</c:v>
                </c:pt>
                <c:pt idx="10721">
                  <c:v>41412.445138888892</c:v>
                </c:pt>
                <c:pt idx="10722">
                  <c:v>41412.445833333331</c:v>
                </c:pt>
                <c:pt idx="10723">
                  <c:v>41412.446527777778</c:v>
                </c:pt>
                <c:pt idx="10724">
                  <c:v>41412.447222222225</c:v>
                </c:pt>
                <c:pt idx="10725">
                  <c:v>41412.447916666664</c:v>
                </c:pt>
                <c:pt idx="10726">
                  <c:v>41412.448611111111</c:v>
                </c:pt>
                <c:pt idx="10727">
                  <c:v>41412.449305555558</c:v>
                </c:pt>
                <c:pt idx="10728">
                  <c:v>41412.449999999997</c:v>
                </c:pt>
                <c:pt idx="10729">
                  <c:v>41412.450694444444</c:v>
                </c:pt>
                <c:pt idx="10730">
                  <c:v>41412.451388888891</c:v>
                </c:pt>
                <c:pt idx="10731">
                  <c:v>41412.45208333333</c:v>
                </c:pt>
                <c:pt idx="10732">
                  <c:v>41412.452777777777</c:v>
                </c:pt>
                <c:pt idx="10733">
                  <c:v>41412.453472222223</c:v>
                </c:pt>
                <c:pt idx="10734">
                  <c:v>41412.45416666667</c:v>
                </c:pt>
                <c:pt idx="10735">
                  <c:v>41412.454861111109</c:v>
                </c:pt>
                <c:pt idx="10736">
                  <c:v>41412.455555555556</c:v>
                </c:pt>
                <c:pt idx="10737">
                  <c:v>41412.456250000003</c:v>
                </c:pt>
                <c:pt idx="10738">
                  <c:v>41412.456944444442</c:v>
                </c:pt>
                <c:pt idx="10739">
                  <c:v>41412.457638888889</c:v>
                </c:pt>
                <c:pt idx="10740">
                  <c:v>41412.458333333336</c:v>
                </c:pt>
                <c:pt idx="10741">
                  <c:v>41412.459027777775</c:v>
                </c:pt>
                <c:pt idx="10742">
                  <c:v>41412.459722222222</c:v>
                </c:pt>
                <c:pt idx="10743">
                  <c:v>41412.460416666669</c:v>
                </c:pt>
                <c:pt idx="10744">
                  <c:v>41412.461111111108</c:v>
                </c:pt>
                <c:pt idx="10745">
                  <c:v>41412.461805555555</c:v>
                </c:pt>
                <c:pt idx="10746">
                  <c:v>41412.462500000001</c:v>
                </c:pt>
                <c:pt idx="10747">
                  <c:v>41412.463194444441</c:v>
                </c:pt>
                <c:pt idx="10748">
                  <c:v>41412.463888888888</c:v>
                </c:pt>
                <c:pt idx="10749">
                  <c:v>41412.464583333334</c:v>
                </c:pt>
                <c:pt idx="10750">
                  <c:v>41412.465277777781</c:v>
                </c:pt>
                <c:pt idx="10751">
                  <c:v>41412.46597222222</c:v>
                </c:pt>
                <c:pt idx="10752">
                  <c:v>41412.466666666667</c:v>
                </c:pt>
                <c:pt idx="10753">
                  <c:v>41412.467361111114</c:v>
                </c:pt>
                <c:pt idx="10754">
                  <c:v>41412.468055555553</c:v>
                </c:pt>
                <c:pt idx="10755">
                  <c:v>41412.46875</c:v>
                </c:pt>
                <c:pt idx="10756">
                  <c:v>41412.469444444447</c:v>
                </c:pt>
                <c:pt idx="10757">
                  <c:v>41412.470138888886</c:v>
                </c:pt>
                <c:pt idx="10758">
                  <c:v>41412.470833333333</c:v>
                </c:pt>
                <c:pt idx="10759">
                  <c:v>41412.47152777778</c:v>
                </c:pt>
                <c:pt idx="10760">
                  <c:v>41412.472222222219</c:v>
                </c:pt>
                <c:pt idx="10761">
                  <c:v>41412.472916666666</c:v>
                </c:pt>
                <c:pt idx="10762">
                  <c:v>41412.473611111112</c:v>
                </c:pt>
                <c:pt idx="10763">
                  <c:v>41412.474305555559</c:v>
                </c:pt>
                <c:pt idx="10764">
                  <c:v>41412.474999999999</c:v>
                </c:pt>
                <c:pt idx="10765">
                  <c:v>41412.475694444445</c:v>
                </c:pt>
                <c:pt idx="10766">
                  <c:v>41412.476388888892</c:v>
                </c:pt>
                <c:pt idx="10767">
                  <c:v>41412.477083333331</c:v>
                </c:pt>
                <c:pt idx="10768">
                  <c:v>41412.477777777778</c:v>
                </c:pt>
                <c:pt idx="10769">
                  <c:v>41412.478472222225</c:v>
                </c:pt>
                <c:pt idx="10770">
                  <c:v>41412.479166666664</c:v>
                </c:pt>
                <c:pt idx="10771">
                  <c:v>41412.479861111111</c:v>
                </c:pt>
                <c:pt idx="10772">
                  <c:v>41412.480555555558</c:v>
                </c:pt>
                <c:pt idx="10773">
                  <c:v>41412.481249999997</c:v>
                </c:pt>
                <c:pt idx="10774">
                  <c:v>41412.481944444444</c:v>
                </c:pt>
                <c:pt idx="10775">
                  <c:v>41412.482638888891</c:v>
                </c:pt>
                <c:pt idx="10776">
                  <c:v>41412.48333333333</c:v>
                </c:pt>
                <c:pt idx="10777">
                  <c:v>41412.484027777777</c:v>
                </c:pt>
                <c:pt idx="10778">
                  <c:v>41412.484722222223</c:v>
                </c:pt>
                <c:pt idx="10779">
                  <c:v>41412.48541666667</c:v>
                </c:pt>
                <c:pt idx="10780">
                  <c:v>41412.486111111109</c:v>
                </c:pt>
                <c:pt idx="10781">
                  <c:v>41412.486805555556</c:v>
                </c:pt>
                <c:pt idx="10782">
                  <c:v>41412.487500000003</c:v>
                </c:pt>
                <c:pt idx="10783">
                  <c:v>41412.488194444442</c:v>
                </c:pt>
                <c:pt idx="10784">
                  <c:v>41412.488888888889</c:v>
                </c:pt>
                <c:pt idx="10785">
                  <c:v>41412.489583333336</c:v>
                </c:pt>
                <c:pt idx="10786">
                  <c:v>41412.490277777775</c:v>
                </c:pt>
                <c:pt idx="10787">
                  <c:v>41412.490972222222</c:v>
                </c:pt>
                <c:pt idx="10788">
                  <c:v>41412.491666666669</c:v>
                </c:pt>
                <c:pt idx="10789">
                  <c:v>41412.492361111108</c:v>
                </c:pt>
                <c:pt idx="10790">
                  <c:v>41412.493055555555</c:v>
                </c:pt>
                <c:pt idx="10791">
                  <c:v>41412.493750000001</c:v>
                </c:pt>
                <c:pt idx="10792">
                  <c:v>41412.494444444441</c:v>
                </c:pt>
                <c:pt idx="10793">
                  <c:v>41412.495138888888</c:v>
                </c:pt>
                <c:pt idx="10794">
                  <c:v>41412.495833333334</c:v>
                </c:pt>
                <c:pt idx="10795">
                  <c:v>41412.496527777781</c:v>
                </c:pt>
                <c:pt idx="10796">
                  <c:v>41412.49722222222</c:v>
                </c:pt>
                <c:pt idx="10797">
                  <c:v>41412.497916666667</c:v>
                </c:pt>
                <c:pt idx="10798">
                  <c:v>41412.498611111114</c:v>
                </c:pt>
                <c:pt idx="10799">
                  <c:v>41412.499305555553</c:v>
                </c:pt>
                <c:pt idx="10800">
                  <c:v>41412.5</c:v>
                </c:pt>
                <c:pt idx="10801">
                  <c:v>41412.500694444447</c:v>
                </c:pt>
                <c:pt idx="10802">
                  <c:v>41412.501388888886</c:v>
                </c:pt>
                <c:pt idx="10803">
                  <c:v>41412.502083333333</c:v>
                </c:pt>
                <c:pt idx="10804">
                  <c:v>41412.50277777778</c:v>
                </c:pt>
                <c:pt idx="10805">
                  <c:v>41412.503472222219</c:v>
                </c:pt>
                <c:pt idx="10806">
                  <c:v>41412.504166666666</c:v>
                </c:pt>
                <c:pt idx="10807">
                  <c:v>41412.504861111112</c:v>
                </c:pt>
                <c:pt idx="10808">
                  <c:v>41412.505555555559</c:v>
                </c:pt>
                <c:pt idx="10809">
                  <c:v>41412.506249999999</c:v>
                </c:pt>
                <c:pt idx="10810">
                  <c:v>41412.506944444445</c:v>
                </c:pt>
                <c:pt idx="10811">
                  <c:v>41412.507638888892</c:v>
                </c:pt>
                <c:pt idx="10812">
                  <c:v>41412.508333333331</c:v>
                </c:pt>
                <c:pt idx="10813">
                  <c:v>41412.509027777778</c:v>
                </c:pt>
                <c:pt idx="10814">
                  <c:v>41412.509722222225</c:v>
                </c:pt>
                <c:pt idx="10815">
                  <c:v>41412.510416666664</c:v>
                </c:pt>
                <c:pt idx="10816">
                  <c:v>41412.511111111111</c:v>
                </c:pt>
                <c:pt idx="10817">
                  <c:v>41412.511805555558</c:v>
                </c:pt>
                <c:pt idx="10818">
                  <c:v>41412.512499999997</c:v>
                </c:pt>
                <c:pt idx="10819">
                  <c:v>41412.513194444444</c:v>
                </c:pt>
                <c:pt idx="10820">
                  <c:v>41412.513888888891</c:v>
                </c:pt>
                <c:pt idx="10821">
                  <c:v>41412.51458333333</c:v>
                </c:pt>
                <c:pt idx="10822">
                  <c:v>41412.515277777777</c:v>
                </c:pt>
                <c:pt idx="10823">
                  <c:v>41412.515972222223</c:v>
                </c:pt>
                <c:pt idx="10824">
                  <c:v>41412.51666666667</c:v>
                </c:pt>
                <c:pt idx="10825">
                  <c:v>41412.517361111109</c:v>
                </c:pt>
                <c:pt idx="10826">
                  <c:v>41412.518055555556</c:v>
                </c:pt>
                <c:pt idx="10827">
                  <c:v>41412.518750000003</c:v>
                </c:pt>
                <c:pt idx="10828">
                  <c:v>41412.519444444442</c:v>
                </c:pt>
                <c:pt idx="10829">
                  <c:v>41412.520138888889</c:v>
                </c:pt>
                <c:pt idx="10830">
                  <c:v>41412.520833333336</c:v>
                </c:pt>
                <c:pt idx="10831">
                  <c:v>41412.521527777775</c:v>
                </c:pt>
                <c:pt idx="10832">
                  <c:v>41412.522222222222</c:v>
                </c:pt>
                <c:pt idx="10833">
                  <c:v>41412.522916666669</c:v>
                </c:pt>
                <c:pt idx="10834">
                  <c:v>41412.523611111108</c:v>
                </c:pt>
                <c:pt idx="10835">
                  <c:v>41412.524305555555</c:v>
                </c:pt>
                <c:pt idx="10836">
                  <c:v>41412.525000000001</c:v>
                </c:pt>
                <c:pt idx="10837">
                  <c:v>41412.525694444441</c:v>
                </c:pt>
                <c:pt idx="10838">
                  <c:v>41412.526388888888</c:v>
                </c:pt>
                <c:pt idx="10839">
                  <c:v>41412.527083333334</c:v>
                </c:pt>
                <c:pt idx="10840">
                  <c:v>41412.527777777781</c:v>
                </c:pt>
                <c:pt idx="10841">
                  <c:v>41412.52847222222</c:v>
                </c:pt>
                <c:pt idx="10842">
                  <c:v>41412.529166666667</c:v>
                </c:pt>
                <c:pt idx="10843">
                  <c:v>41412.529861111114</c:v>
                </c:pt>
                <c:pt idx="10844">
                  <c:v>41412.530555555553</c:v>
                </c:pt>
                <c:pt idx="10845">
                  <c:v>41412.53125</c:v>
                </c:pt>
                <c:pt idx="10846">
                  <c:v>41412.531944444447</c:v>
                </c:pt>
                <c:pt idx="10847">
                  <c:v>41412.532638888886</c:v>
                </c:pt>
                <c:pt idx="10848">
                  <c:v>41412.533333333333</c:v>
                </c:pt>
                <c:pt idx="10849">
                  <c:v>41412.53402777778</c:v>
                </c:pt>
                <c:pt idx="10850">
                  <c:v>41412.534722222219</c:v>
                </c:pt>
                <c:pt idx="10851">
                  <c:v>41412.535416666666</c:v>
                </c:pt>
                <c:pt idx="10852">
                  <c:v>41412.536111111112</c:v>
                </c:pt>
                <c:pt idx="10853">
                  <c:v>41412.536805555559</c:v>
                </c:pt>
                <c:pt idx="10854">
                  <c:v>41412.537499999999</c:v>
                </c:pt>
                <c:pt idx="10855">
                  <c:v>41412.538194444445</c:v>
                </c:pt>
                <c:pt idx="10856">
                  <c:v>41412.538888888892</c:v>
                </c:pt>
                <c:pt idx="10857">
                  <c:v>41412.539583333331</c:v>
                </c:pt>
                <c:pt idx="10858">
                  <c:v>41412.540277777778</c:v>
                </c:pt>
                <c:pt idx="10859">
                  <c:v>41412.540972222225</c:v>
                </c:pt>
                <c:pt idx="10860">
                  <c:v>41412.541666666664</c:v>
                </c:pt>
                <c:pt idx="10861">
                  <c:v>41412.542361111111</c:v>
                </c:pt>
                <c:pt idx="10862">
                  <c:v>41412.543055555558</c:v>
                </c:pt>
                <c:pt idx="10863">
                  <c:v>41412.543749999997</c:v>
                </c:pt>
                <c:pt idx="10864">
                  <c:v>41412.544444444444</c:v>
                </c:pt>
                <c:pt idx="10865">
                  <c:v>41412.545138888891</c:v>
                </c:pt>
                <c:pt idx="10866">
                  <c:v>41412.54583333333</c:v>
                </c:pt>
                <c:pt idx="10867">
                  <c:v>41412.546527777777</c:v>
                </c:pt>
                <c:pt idx="10868">
                  <c:v>41412.547222222223</c:v>
                </c:pt>
                <c:pt idx="10869">
                  <c:v>41412.54791666667</c:v>
                </c:pt>
                <c:pt idx="10870">
                  <c:v>41412.548611111109</c:v>
                </c:pt>
                <c:pt idx="10871">
                  <c:v>41412.549305555556</c:v>
                </c:pt>
                <c:pt idx="10872">
                  <c:v>41412.550000000003</c:v>
                </c:pt>
                <c:pt idx="10873">
                  <c:v>41412.550694444442</c:v>
                </c:pt>
                <c:pt idx="10874">
                  <c:v>41412.551388888889</c:v>
                </c:pt>
                <c:pt idx="10875">
                  <c:v>41412.552083333336</c:v>
                </c:pt>
                <c:pt idx="10876">
                  <c:v>41412.552777777775</c:v>
                </c:pt>
                <c:pt idx="10877">
                  <c:v>41412.553472222222</c:v>
                </c:pt>
                <c:pt idx="10878">
                  <c:v>41412.554166666669</c:v>
                </c:pt>
                <c:pt idx="10879">
                  <c:v>41412.554861111108</c:v>
                </c:pt>
                <c:pt idx="10880">
                  <c:v>41412.555555555555</c:v>
                </c:pt>
                <c:pt idx="10881">
                  <c:v>41412.556250000001</c:v>
                </c:pt>
                <c:pt idx="10882">
                  <c:v>41412.556944444441</c:v>
                </c:pt>
                <c:pt idx="10883">
                  <c:v>41412.557638888888</c:v>
                </c:pt>
                <c:pt idx="10884">
                  <c:v>41412.558333333334</c:v>
                </c:pt>
                <c:pt idx="10885">
                  <c:v>41412.559027777781</c:v>
                </c:pt>
                <c:pt idx="10886">
                  <c:v>41412.55972222222</c:v>
                </c:pt>
                <c:pt idx="10887">
                  <c:v>41412.560416666667</c:v>
                </c:pt>
                <c:pt idx="10888">
                  <c:v>41412.561111111114</c:v>
                </c:pt>
                <c:pt idx="10889">
                  <c:v>41412.561805555553</c:v>
                </c:pt>
                <c:pt idx="10890">
                  <c:v>41412.5625</c:v>
                </c:pt>
                <c:pt idx="10891">
                  <c:v>41412.563194444447</c:v>
                </c:pt>
                <c:pt idx="10892">
                  <c:v>41412.563888888886</c:v>
                </c:pt>
                <c:pt idx="10893">
                  <c:v>41412.564583333333</c:v>
                </c:pt>
                <c:pt idx="10894">
                  <c:v>41412.56527777778</c:v>
                </c:pt>
                <c:pt idx="10895">
                  <c:v>41412.565972222219</c:v>
                </c:pt>
                <c:pt idx="10896">
                  <c:v>41412.566666666666</c:v>
                </c:pt>
                <c:pt idx="10897">
                  <c:v>41412.567361111112</c:v>
                </c:pt>
                <c:pt idx="10898">
                  <c:v>41412.568055555559</c:v>
                </c:pt>
                <c:pt idx="10899">
                  <c:v>41412.568749999999</c:v>
                </c:pt>
                <c:pt idx="10900">
                  <c:v>41412.569444444445</c:v>
                </c:pt>
                <c:pt idx="10901">
                  <c:v>41412.570138888892</c:v>
                </c:pt>
                <c:pt idx="10902">
                  <c:v>41412.570833333331</c:v>
                </c:pt>
                <c:pt idx="10903">
                  <c:v>41412.571527777778</c:v>
                </c:pt>
                <c:pt idx="10904">
                  <c:v>41412.572222222225</c:v>
                </c:pt>
                <c:pt idx="10905">
                  <c:v>41412.572916666664</c:v>
                </c:pt>
                <c:pt idx="10906">
                  <c:v>41412.573611111111</c:v>
                </c:pt>
                <c:pt idx="10907">
                  <c:v>41412.574305555558</c:v>
                </c:pt>
                <c:pt idx="10908">
                  <c:v>41412.574999999997</c:v>
                </c:pt>
                <c:pt idx="10909">
                  <c:v>41412.575694444444</c:v>
                </c:pt>
                <c:pt idx="10910">
                  <c:v>41412.576388888891</c:v>
                </c:pt>
                <c:pt idx="10911">
                  <c:v>41412.57708333333</c:v>
                </c:pt>
                <c:pt idx="10912">
                  <c:v>41412.577777777777</c:v>
                </c:pt>
                <c:pt idx="10913">
                  <c:v>41412.578472222223</c:v>
                </c:pt>
                <c:pt idx="10914">
                  <c:v>41412.57916666667</c:v>
                </c:pt>
                <c:pt idx="10915">
                  <c:v>41412.579861111109</c:v>
                </c:pt>
                <c:pt idx="10916">
                  <c:v>41412.580555555556</c:v>
                </c:pt>
                <c:pt idx="10917">
                  <c:v>41412.581250000003</c:v>
                </c:pt>
                <c:pt idx="10918">
                  <c:v>41412.581944444442</c:v>
                </c:pt>
                <c:pt idx="10919">
                  <c:v>41412.582638888889</c:v>
                </c:pt>
                <c:pt idx="10920">
                  <c:v>41412.583333333336</c:v>
                </c:pt>
                <c:pt idx="10921">
                  <c:v>41412.584027777775</c:v>
                </c:pt>
                <c:pt idx="10922">
                  <c:v>41412.584722222222</c:v>
                </c:pt>
                <c:pt idx="10923">
                  <c:v>41412.585416666669</c:v>
                </c:pt>
                <c:pt idx="10924">
                  <c:v>41412.586111111108</c:v>
                </c:pt>
                <c:pt idx="10925">
                  <c:v>41412.586805555555</c:v>
                </c:pt>
                <c:pt idx="10926">
                  <c:v>41412.587500000001</c:v>
                </c:pt>
                <c:pt idx="10927">
                  <c:v>41412.588194444441</c:v>
                </c:pt>
                <c:pt idx="10928">
                  <c:v>41412.588888888888</c:v>
                </c:pt>
                <c:pt idx="10929">
                  <c:v>41412.589583333334</c:v>
                </c:pt>
                <c:pt idx="10930">
                  <c:v>41412.590277777781</c:v>
                </c:pt>
                <c:pt idx="10931">
                  <c:v>41412.59097222222</c:v>
                </c:pt>
                <c:pt idx="10932">
                  <c:v>41412.591666666667</c:v>
                </c:pt>
                <c:pt idx="10933">
                  <c:v>41412.592361111114</c:v>
                </c:pt>
                <c:pt idx="10934">
                  <c:v>41412.593055555553</c:v>
                </c:pt>
                <c:pt idx="10935">
                  <c:v>41412.59375</c:v>
                </c:pt>
                <c:pt idx="10936">
                  <c:v>41412.594444444447</c:v>
                </c:pt>
                <c:pt idx="10937">
                  <c:v>41412.595138888886</c:v>
                </c:pt>
                <c:pt idx="10938">
                  <c:v>41412.595833333333</c:v>
                </c:pt>
                <c:pt idx="10939">
                  <c:v>41412.59652777778</c:v>
                </c:pt>
                <c:pt idx="10940">
                  <c:v>41412.597222222219</c:v>
                </c:pt>
                <c:pt idx="10941">
                  <c:v>41412.597916666666</c:v>
                </c:pt>
                <c:pt idx="10942">
                  <c:v>41412.598611111112</c:v>
                </c:pt>
                <c:pt idx="10943">
                  <c:v>41412.599305555559</c:v>
                </c:pt>
                <c:pt idx="10944">
                  <c:v>41412.6</c:v>
                </c:pt>
                <c:pt idx="10945">
                  <c:v>41412.600694444445</c:v>
                </c:pt>
                <c:pt idx="10946">
                  <c:v>41412.601388888892</c:v>
                </c:pt>
                <c:pt idx="10947">
                  <c:v>41412.602083333331</c:v>
                </c:pt>
                <c:pt idx="10948">
                  <c:v>41412.602777777778</c:v>
                </c:pt>
                <c:pt idx="10949">
                  <c:v>41412.603472222225</c:v>
                </c:pt>
                <c:pt idx="10950">
                  <c:v>41412.604166666664</c:v>
                </c:pt>
                <c:pt idx="10951">
                  <c:v>41412.604861111111</c:v>
                </c:pt>
                <c:pt idx="10952">
                  <c:v>41412.605555555558</c:v>
                </c:pt>
                <c:pt idx="10953">
                  <c:v>41412.606249999997</c:v>
                </c:pt>
                <c:pt idx="10954">
                  <c:v>41412.606944444444</c:v>
                </c:pt>
                <c:pt idx="10955">
                  <c:v>41412.607638888891</c:v>
                </c:pt>
                <c:pt idx="10956">
                  <c:v>41412.60833333333</c:v>
                </c:pt>
                <c:pt idx="10957">
                  <c:v>41412.609027777777</c:v>
                </c:pt>
                <c:pt idx="10958">
                  <c:v>41412.609722222223</c:v>
                </c:pt>
                <c:pt idx="10959">
                  <c:v>41412.61041666667</c:v>
                </c:pt>
                <c:pt idx="10960">
                  <c:v>41412.611111111109</c:v>
                </c:pt>
                <c:pt idx="10961">
                  <c:v>41412.611805555556</c:v>
                </c:pt>
                <c:pt idx="10962">
                  <c:v>41412.612500000003</c:v>
                </c:pt>
                <c:pt idx="10963">
                  <c:v>41412.613194444442</c:v>
                </c:pt>
                <c:pt idx="10964">
                  <c:v>41412.613888888889</c:v>
                </c:pt>
                <c:pt idx="10965">
                  <c:v>41412.614583333336</c:v>
                </c:pt>
                <c:pt idx="10966">
                  <c:v>41412.615277777775</c:v>
                </c:pt>
                <c:pt idx="10967">
                  <c:v>41412.615972222222</c:v>
                </c:pt>
                <c:pt idx="10968">
                  <c:v>41412.616666666669</c:v>
                </c:pt>
                <c:pt idx="10969">
                  <c:v>41412.617361111108</c:v>
                </c:pt>
                <c:pt idx="10970">
                  <c:v>41412.618055555555</c:v>
                </c:pt>
                <c:pt idx="10971">
                  <c:v>41412.618750000001</c:v>
                </c:pt>
                <c:pt idx="10972">
                  <c:v>41412.619444444441</c:v>
                </c:pt>
                <c:pt idx="10973">
                  <c:v>41412.620138888888</c:v>
                </c:pt>
                <c:pt idx="10974">
                  <c:v>41412.620833333334</c:v>
                </c:pt>
                <c:pt idx="10975">
                  <c:v>41412.621527777781</c:v>
                </c:pt>
                <c:pt idx="10976">
                  <c:v>41412.62222222222</c:v>
                </c:pt>
                <c:pt idx="10977">
                  <c:v>41412.622916666667</c:v>
                </c:pt>
                <c:pt idx="10978">
                  <c:v>41412.623611111114</c:v>
                </c:pt>
                <c:pt idx="10979">
                  <c:v>41412.624305555553</c:v>
                </c:pt>
                <c:pt idx="10980">
                  <c:v>41412.625</c:v>
                </c:pt>
                <c:pt idx="10981">
                  <c:v>41412.625694444447</c:v>
                </c:pt>
                <c:pt idx="10982">
                  <c:v>41412.626388888886</c:v>
                </c:pt>
                <c:pt idx="10983">
                  <c:v>41412.627083333333</c:v>
                </c:pt>
                <c:pt idx="10984">
                  <c:v>41412.62777777778</c:v>
                </c:pt>
                <c:pt idx="10985">
                  <c:v>41412.628472222219</c:v>
                </c:pt>
                <c:pt idx="10986">
                  <c:v>41412.629166666666</c:v>
                </c:pt>
                <c:pt idx="10987">
                  <c:v>41412.629861111112</c:v>
                </c:pt>
                <c:pt idx="10988">
                  <c:v>41412.630555555559</c:v>
                </c:pt>
                <c:pt idx="10989">
                  <c:v>41412.631249999999</c:v>
                </c:pt>
                <c:pt idx="10990">
                  <c:v>41412.631944444445</c:v>
                </c:pt>
                <c:pt idx="10991">
                  <c:v>41412.632638888892</c:v>
                </c:pt>
                <c:pt idx="10992">
                  <c:v>41412.633333333331</c:v>
                </c:pt>
                <c:pt idx="10993">
                  <c:v>41412.634027777778</c:v>
                </c:pt>
                <c:pt idx="10994">
                  <c:v>41412.634722222225</c:v>
                </c:pt>
                <c:pt idx="10995">
                  <c:v>41412.635416666664</c:v>
                </c:pt>
                <c:pt idx="10996">
                  <c:v>41412.636111111111</c:v>
                </c:pt>
                <c:pt idx="10997">
                  <c:v>41412.636805555558</c:v>
                </c:pt>
                <c:pt idx="10998">
                  <c:v>41412.637499999997</c:v>
                </c:pt>
                <c:pt idx="10999">
                  <c:v>41412.638194444444</c:v>
                </c:pt>
                <c:pt idx="11000">
                  <c:v>41412.638888888891</c:v>
                </c:pt>
                <c:pt idx="11001">
                  <c:v>41412.63958333333</c:v>
                </c:pt>
                <c:pt idx="11002">
                  <c:v>41412.640277777777</c:v>
                </c:pt>
                <c:pt idx="11003">
                  <c:v>41412.640972222223</c:v>
                </c:pt>
                <c:pt idx="11004">
                  <c:v>41412.64166666667</c:v>
                </c:pt>
                <c:pt idx="11005">
                  <c:v>41412.642361111109</c:v>
                </c:pt>
                <c:pt idx="11006">
                  <c:v>41412.643055555556</c:v>
                </c:pt>
                <c:pt idx="11007">
                  <c:v>41412.643750000003</c:v>
                </c:pt>
                <c:pt idx="11008">
                  <c:v>41412.644444444442</c:v>
                </c:pt>
                <c:pt idx="11009">
                  <c:v>41412.645138888889</c:v>
                </c:pt>
                <c:pt idx="11010">
                  <c:v>41412.645833333336</c:v>
                </c:pt>
                <c:pt idx="11011">
                  <c:v>41412.646527777775</c:v>
                </c:pt>
                <c:pt idx="11012">
                  <c:v>41412.647222222222</c:v>
                </c:pt>
                <c:pt idx="11013">
                  <c:v>41412.647916666669</c:v>
                </c:pt>
                <c:pt idx="11014">
                  <c:v>41412.648611111108</c:v>
                </c:pt>
                <c:pt idx="11015">
                  <c:v>41412.649305555555</c:v>
                </c:pt>
                <c:pt idx="11016">
                  <c:v>41412.65</c:v>
                </c:pt>
                <c:pt idx="11017">
                  <c:v>41412.650694444441</c:v>
                </c:pt>
                <c:pt idx="11018">
                  <c:v>41412.651388888888</c:v>
                </c:pt>
                <c:pt idx="11019">
                  <c:v>41412.652083333334</c:v>
                </c:pt>
                <c:pt idx="11020">
                  <c:v>41412.652777777781</c:v>
                </c:pt>
                <c:pt idx="11021">
                  <c:v>41412.65347222222</c:v>
                </c:pt>
                <c:pt idx="11022">
                  <c:v>41412.654166666667</c:v>
                </c:pt>
                <c:pt idx="11023">
                  <c:v>41412.654861111114</c:v>
                </c:pt>
                <c:pt idx="11024">
                  <c:v>41412.655555555553</c:v>
                </c:pt>
                <c:pt idx="11025">
                  <c:v>41412.65625</c:v>
                </c:pt>
                <c:pt idx="11026">
                  <c:v>41412.656944444447</c:v>
                </c:pt>
                <c:pt idx="11027">
                  <c:v>41412.657638888886</c:v>
                </c:pt>
                <c:pt idx="11028">
                  <c:v>41412.658333333333</c:v>
                </c:pt>
                <c:pt idx="11029">
                  <c:v>41412.65902777778</c:v>
                </c:pt>
                <c:pt idx="11030">
                  <c:v>41412.659722222219</c:v>
                </c:pt>
                <c:pt idx="11031">
                  <c:v>41412.660416666666</c:v>
                </c:pt>
                <c:pt idx="11032">
                  <c:v>41412.661111111112</c:v>
                </c:pt>
                <c:pt idx="11033">
                  <c:v>41412.661805555559</c:v>
                </c:pt>
                <c:pt idx="11034">
                  <c:v>41412.662499999999</c:v>
                </c:pt>
                <c:pt idx="11035">
                  <c:v>41412.663194444445</c:v>
                </c:pt>
                <c:pt idx="11036">
                  <c:v>41412.663888888892</c:v>
                </c:pt>
                <c:pt idx="11037">
                  <c:v>41412.664583333331</c:v>
                </c:pt>
                <c:pt idx="11038">
                  <c:v>41412.665277777778</c:v>
                </c:pt>
                <c:pt idx="11039">
                  <c:v>41412.665972222225</c:v>
                </c:pt>
                <c:pt idx="11040">
                  <c:v>41412.666666666664</c:v>
                </c:pt>
                <c:pt idx="11041">
                  <c:v>41412.667361111111</c:v>
                </c:pt>
                <c:pt idx="11042">
                  <c:v>41412.668055555558</c:v>
                </c:pt>
                <c:pt idx="11043">
                  <c:v>41412.668749999997</c:v>
                </c:pt>
                <c:pt idx="11044">
                  <c:v>41412.669444444444</c:v>
                </c:pt>
                <c:pt idx="11045">
                  <c:v>41412.670138888891</c:v>
                </c:pt>
                <c:pt idx="11046">
                  <c:v>41412.67083333333</c:v>
                </c:pt>
                <c:pt idx="11047">
                  <c:v>41412.671527777777</c:v>
                </c:pt>
                <c:pt idx="11048">
                  <c:v>41412.672222222223</c:v>
                </c:pt>
                <c:pt idx="11049">
                  <c:v>41412.67291666667</c:v>
                </c:pt>
                <c:pt idx="11050">
                  <c:v>41412.673611111109</c:v>
                </c:pt>
                <c:pt idx="11051">
                  <c:v>41412.674305555556</c:v>
                </c:pt>
                <c:pt idx="11052">
                  <c:v>41412.675000000003</c:v>
                </c:pt>
                <c:pt idx="11053">
                  <c:v>41412.675694444442</c:v>
                </c:pt>
                <c:pt idx="11054">
                  <c:v>41412.676388888889</c:v>
                </c:pt>
                <c:pt idx="11055">
                  <c:v>41412.677083333336</c:v>
                </c:pt>
                <c:pt idx="11056">
                  <c:v>41412.677777777775</c:v>
                </c:pt>
                <c:pt idx="11057">
                  <c:v>41412.678472222222</c:v>
                </c:pt>
                <c:pt idx="11058">
                  <c:v>41412.679166666669</c:v>
                </c:pt>
                <c:pt idx="11059">
                  <c:v>41412.679861111108</c:v>
                </c:pt>
                <c:pt idx="11060">
                  <c:v>41412.680555555555</c:v>
                </c:pt>
                <c:pt idx="11061">
                  <c:v>41412.681250000001</c:v>
                </c:pt>
                <c:pt idx="11062">
                  <c:v>41412.681944444441</c:v>
                </c:pt>
                <c:pt idx="11063">
                  <c:v>41412.682638888888</c:v>
                </c:pt>
                <c:pt idx="11064">
                  <c:v>41412.683333333334</c:v>
                </c:pt>
                <c:pt idx="11065">
                  <c:v>41412.684027777781</c:v>
                </c:pt>
                <c:pt idx="11066">
                  <c:v>41412.68472222222</c:v>
                </c:pt>
                <c:pt idx="11067">
                  <c:v>41412.685416666667</c:v>
                </c:pt>
                <c:pt idx="11068">
                  <c:v>41412.686111111114</c:v>
                </c:pt>
                <c:pt idx="11069">
                  <c:v>41412.686805555553</c:v>
                </c:pt>
                <c:pt idx="11070">
                  <c:v>41412.6875</c:v>
                </c:pt>
                <c:pt idx="11071">
                  <c:v>41412.688194444447</c:v>
                </c:pt>
                <c:pt idx="11072">
                  <c:v>41412.688888888886</c:v>
                </c:pt>
                <c:pt idx="11073">
                  <c:v>41412.689583333333</c:v>
                </c:pt>
                <c:pt idx="11074">
                  <c:v>41412.69027777778</c:v>
                </c:pt>
                <c:pt idx="11075">
                  <c:v>41412.690972222219</c:v>
                </c:pt>
                <c:pt idx="11076">
                  <c:v>41412.691666666666</c:v>
                </c:pt>
                <c:pt idx="11077">
                  <c:v>41412.692361111112</c:v>
                </c:pt>
                <c:pt idx="11078">
                  <c:v>41412.693055555559</c:v>
                </c:pt>
                <c:pt idx="11079">
                  <c:v>41412.693749999999</c:v>
                </c:pt>
                <c:pt idx="11080">
                  <c:v>41412.694444444445</c:v>
                </c:pt>
                <c:pt idx="11081">
                  <c:v>41412.695138888892</c:v>
                </c:pt>
                <c:pt idx="11082">
                  <c:v>41412.695833333331</c:v>
                </c:pt>
                <c:pt idx="11083">
                  <c:v>41412.696527777778</c:v>
                </c:pt>
                <c:pt idx="11084">
                  <c:v>41412.697222222225</c:v>
                </c:pt>
                <c:pt idx="11085">
                  <c:v>41412.697916666664</c:v>
                </c:pt>
                <c:pt idx="11086">
                  <c:v>41412.698611111111</c:v>
                </c:pt>
                <c:pt idx="11087">
                  <c:v>41412.699305555558</c:v>
                </c:pt>
                <c:pt idx="11088">
                  <c:v>41412.699999999997</c:v>
                </c:pt>
                <c:pt idx="11089">
                  <c:v>41412.700694444444</c:v>
                </c:pt>
                <c:pt idx="11090">
                  <c:v>41412.701388888891</c:v>
                </c:pt>
                <c:pt idx="11091">
                  <c:v>41412.70208333333</c:v>
                </c:pt>
                <c:pt idx="11092">
                  <c:v>41412.702777777777</c:v>
                </c:pt>
                <c:pt idx="11093">
                  <c:v>41412.703472222223</c:v>
                </c:pt>
                <c:pt idx="11094">
                  <c:v>41412.70416666667</c:v>
                </c:pt>
                <c:pt idx="11095">
                  <c:v>41412.704861111109</c:v>
                </c:pt>
                <c:pt idx="11096">
                  <c:v>41412.705555555556</c:v>
                </c:pt>
                <c:pt idx="11097">
                  <c:v>41412.706250000003</c:v>
                </c:pt>
                <c:pt idx="11098">
                  <c:v>41412.706944444442</c:v>
                </c:pt>
                <c:pt idx="11099">
                  <c:v>41412.707638888889</c:v>
                </c:pt>
                <c:pt idx="11100">
                  <c:v>41412.708333333336</c:v>
                </c:pt>
                <c:pt idx="11101">
                  <c:v>41412.709027777775</c:v>
                </c:pt>
                <c:pt idx="11102">
                  <c:v>41412.709722222222</c:v>
                </c:pt>
                <c:pt idx="11103">
                  <c:v>41412.710416666669</c:v>
                </c:pt>
                <c:pt idx="11104">
                  <c:v>41412.711111111108</c:v>
                </c:pt>
                <c:pt idx="11105">
                  <c:v>41412.711805555555</c:v>
                </c:pt>
                <c:pt idx="11106">
                  <c:v>41412.712500000001</c:v>
                </c:pt>
                <c:pt idx="11107">
                  <c:v>41412.713194444441</c:v>
                </c:pt>
                <c:pt idx="11108">
                  <c:v>41412.713888888888</c:v>
                </c:pt>
                <c:pt idx="11109">
                  <c:v>41412.714583333334</c:v>
                </c:pt>
                <c:pt idx="11110">
                  <c:v>41412.715277777781</c:v>
                </c:pt>
                <c:pt idx="11111">
                  <c:v>41412.71597222222</c:v>
                </c:pt>
                <c:pt idx="11112">
                  <c:v>41412.716666666667</c:v>
                </c:pt>
                <c:pt idx="11113">
                  <c:v>41412.717361111114</c:v>
                </c:pt>
                <c:pt idx="11114">
                  <c:v>41412.718055555553</c:v>
                </c:pt>
                <c:pt idx="11115">
                  <c:v>41412.71875</c:v>
                </c:pt>
                <c:pt idx="11116">
                  <c:v>41412.719444444447</c:v>
                </c:pt>
                <c:pt idx="11117">
                  <c:v>41412.720138888886</c:v>
                </c:pt>
                <c:pt idx="11118">
                  <c:v>41412.720833333333</c:v>
                </c:pt>
                <c:pt idx="11119">
                  <c:v>41412.72152777778</c:v>
                </c:pt>
                <c:pt idx="11120">
                  <c:v>41412.722222222219</c:v>
                </c:pt>
                <c:pt idx="11121">
                  <c:v>41412.722916666666</c:v>
                </c:pt>
                <c:pt idx="11122">
                  <c:v>41412.723611111112</c:v>
                </c:pt>
                <c:pt idx="11123">
                  <c:v>41412.724305555559</c:v>
                </c:pt>
                <c:pt idx="11124">
                  <c:v>41412.724999999999</c:v>
                </c:pt>
                <c:pt idx="11125">
                  <c:v>41412.725694444445</c:v>
                </c:pt>
                <c:pt idx="11126">
                  <c:v>41412.726388888892</c:v>
                </c:pt>
                <c:pt idx="11127">
                  <c:v>41412.727083333331</c:v>
                </c:pt>
                <c:pt idx="11128">
                  <c:v>41412.727777777778</c:v>
                </c:pt>
                <c:pt idx="11129">
                  <c:v>41412.728472222225</c:v>
                </c:pt>
                <c:pt idx="11130">
                  <c:v>41412.729166666664</c:v>
                </c:pt>
                <c:pt idx="11131">
                  <c:v>41412.729861111111</c:v>
                </c:pt>
                <c:pt idx="11132">
                  <c:v>41412.730555555558</c:v>
                </c:pt>
                <c:pt idx="11133">
                  <c:v>41412.731249999997</c:v>
                </c:pt>
                <c:pt idx="11134">
                  <c:v>41412.731944444444</c:v>
                </c:pt>
                <c:pt idx="11135">
                  <c:v>41412.732638888891</c:v>
                </c:pt>
                <c:pt idx="11136">
                  <c:v>41412.73333333333</c:v>
                </c:pt>
                <c:pt idx="11137">
                  <c:v>41412.734027777777</c:v>
                </c:pt>
                <c:pt idx="11138">
                  <c:v>41412.734722222223</c:v>
                </c:pt>
                <c:pt idx="11139">
                  <c:v>41412.73541666667</c:v>
                </c:pt>
                <c:pt idx="11140">
                  <c:v>41412.736111111109</c:v>
                </c:pt>
                <c:pt idx="11141">
                  <c:v>41412.736805555556</c:v>
                </c:pt>
                <c:pt idx="11142">
                  <c:v>41412.737500000003</c:v>
                </c:pt>
                <c:pt idx="11143">
                  <c:v>41412.738194444442</c:v>
                </c:pt>
                <c:pt idx="11144">
                  <c:v>41412.738888888889</c:v>
                </c:pt>
                <c:pt idx="11145">
                  <c:v>41412.739583333336</c:v>
                </c:pt>
                <c:pt idx="11146">
                  <c:v>41412.740277777775</c:v>
                </c:pt>
                <c:pt idx="11147">
                  <c:v>41412.740972222222</c:v>
                </c:pt>
                <c:pt idx="11148">
                  <c:v>41412.741666666669</c:v>
                </c:pt>
                <c:pt idx="11149">
                  <c:v>41412.742361111108</c:v>
                </c:pt>
                <c:pt idx="11150">
                  <c:v>41412.743055555555</c:v>
                </c:pt>
                <c:pt idx="11151">
                  <c:v>41412.743750000001</c:v>
                </c:pt>
                <c:pt idx="11152">
                  <c:v>41412.744444444441</c:v>
                </c:pt>
                <c:pt idx="11153">
                  <c:v>41412.745138888888</c:v>
                </c:pt>
                <c:pt idx="11154">
                  <c:v>41412.745833333334</c:v>
                </c:pt>
                <c:pt idx="11155">
                  <c:v>41412.746527777781</c:v>
                </c:pt>
                <c:pt idx="11156">
                  <c:v>41412.74722222222</c:v>
                </c:pt>
                <c:pt idx="11157">
                  <c:v>41412.747916666667</c:v>
                </c:pt>
                <c:pt idx="11158">
                  <c:v>41412.748611111114</c:v>
                </c:pt>
                <c:pt idx="11159">
                  <c:v>41412.749305555553</c:v>
                </c:pt>
                <c:pt idx="11160">
                  <c:v>41412.75</c:v>
                </c:pt>
                <c:pt idx="11161">
                  <c:v>41412.750694444447</c:v>
                </c:pt>
                <c:pt idx="11162">
                  <c:v>41412.751388888886</c:v>
                </c:pt>
                <c:pt idx="11163">
                  <c:v>41412.752083333333</c:v>
                </c:pt>
                <c:pt idx="11164">
                  <c:v>41412.75277777778</c:v>
                </c:pt>
                <c:pt idx="11165">
                  <c:v>41412.753472222219</c:v>
                </c:pt>
                <c:pt idx="11166">
                  <c:v>41412.754166666666</c:v>
                </c:pt>
                <c:pt idx="11167">
                  <c:v>41412.754861111112</c:v>
                </c:pt>
                <c:pt idx="11168">
                  <c:v>41412.755555555559</c:v>
                </c:pt>
                <c:pt idx="11169">
                  <c:v>41412.756249999999</c:v>
                </c:pt>
                <c:pt idx="11170">
                  <c:v>41412.756944444445</c:v>
                </c:pt>
                <c:pt idx="11171">
                  <c:v>41412.757638888892</c:v>
                </c:pt>
                <c:pt idx="11172">
                  <c:v>41412.758333333331</c:v>
                </c:pt>
                <c:pt idx="11173">
                  <c:v>41412.759027777778</c:v>
                </c:pt>
                <c:pt idx="11174">
                  <c:v>41412.759722222225</c:v>
                </c:pt>
                <c:pt idx="11175">
                  <c:v>41412.760416666664</c:v>
                </c:pt>
                <c:pt idx="11176">
                  <c:v>41412.761111111111</c:v>
                </c:pt>
                <c:pt idx="11177">
                  <c:v>41412.761805555558</c:v>
                </c:pt>
                <c:pt idx="11178">
                  <c:v>41412.762499999997</c:v>
                </c:pt>
                <c:pt idx="11179">
                  <c:v>41412.763194444444</c:v>
                </c:pt>
                <c:pt idx="11180">
                  <c:v>41412.763888888891</c:v>
                </c:pt>
                <c:pt idx="11181">
                  <c:v>41412.76458333333</c:v>
                </c:pt>
                <c:pt idx="11182">
                  <c:v>41412.765277777777</c:v>
                </c:pt>
                <c:pt idx="11183">
                  <c:v>41412.765972222223</c:v>
                </c:pt>
                <c:pt idx="11184">
                  <c:v>41412.76666666667</c:v>
                </c:pt>
                <c:pt idx="11185">
                  <c:v>41412.767361111109</c:v>
                </c:pt>
                <c:pt idx="11186">
                  <c:v>41412.768055555556</c:v>
                </c:pt>
                <c:pt idx="11187">
                  <c:v>41412.768750000003</c:v>
                </c:pt>
                <c:pt idx="11188">
                  <c:v>41412.769444444442</c:v>
                </c:pt>
                <c:pt idx="11189">
                  <c:v>41412.770138888889</c:v>
                </c:pt>
                <c:pt idx="11190">
                  <c:v>41412.770833333336</c:v>
                </c:pt>
                <c:pt idx="11191">
                  <c:v>41412.771527777775</c:v>
                </c:pt>
                <c:pt idx="11192">
                  <c:v>41412.772222222222</c:v>
                </c:pt>
                <c:pt idx="11193">
                  <c:v>41412.772916666669</c:v>
                </c:pt>
                <c:pt idx="11194">
                  <c:v>41412.773611111108</c:v>
                </c:pt>
                <c:pt idx="11195">
                  <c:v>41412.774305555555</c:v>
                </c:pt>
                <c:pt idx="11196">
                  <c:v>41412.775000000001</c:v>
                </c:pt>
                <c:pt idx="11197">
                  <c:v>41412.775694444441</c:v>
                </c:pt>
                <c:pt idx="11198">
                  <c:v>41412.776388888888</c:v>
                </c:pt>
                <c:pt idx="11199">
                  <c:v>41412.777083333334</c:v>
                </c:pt>
                <c:pt idx="11200">
                  <c:v>41412.777777777781</c:v>
                </c:pt>
                <c:pt idx="11201">
                  <c:v>41412.77847222222</c:v>
                </c:pt>
                <c:pt idx="11202">
                  <c:v>41412.779166666667</c:v>
                </c:pt>
                <c:pt idx="11203">
                  <c:v>41412.779861111114</c:v>
                </c:pt>
                <c:pt idx="11204">
                  <c:v>41412.780555555553</c:v>
                </c:pt>
                <c:pt idx="11205">
                  <c:v>41412.78125</c:v>
                </c:pt>
                <c:pt idx="11206">
                  <c:v>41412.781944444447</c:v>
                </c:pt>
                <c:pt idx="11207">
                  <c:v>41412.782638888886</c:v>
                </c:pt>
                <c:pt idx="11208">
                  <c:v>41412.783333333333</c:v>
                </c:pt>
                <c:pt idx="11209">
                  <c:v>41412.78402777778</c:v>
                </c:pt>
                <c:pt idx="11210">
                  <c:v>41412.784722222219</c:v>
                </c:pt>
                <c:pt idx="11211">
                  <c:v>41412.785416666666</c:v>
                </c:pt>
                <c:pt idx="11212">
                  <c:v>41412.786111111112</c:v>
                </c:pt>
                <c:pt idx="11213">
                  <c:v>41412.786805555559</c:v>
                </c:pt>
                <c:pt idx="11214">
                  <c:v>41412.787499999999</c:v>
                </c:pt>
                <c:pt idx="11215">
                  <c:v>41412.788194444445</c:v>
                </c:pt>
                <c:pt idx="11216">
                  <c:v>41412.788888888892</c:v>
                </c:pt>
                <c:pt idx="11217">
                  <c:v>41412.789583333331</c:v>
                </c:pt>
                <c:pt idx="11218">
                  <c:v>41412.790277777778</c:v>
                </c:pt>
                <c:pt idx="11219">
                  <c:v>41412.790972222225</c:v>
                </c:pt>
                <c:pt idx="11220">
                  <c:v>41412.791666666664</c:v>
                </c:pt>
                <c:pt idx="11221">
                  <c:v>41412.792361111111</c:v>
                </c:pt>
                <c:pt idx="11222">
                  <c:v>41412.793055555558</c:v>
                </c:pt>
                <c:pt idx="11223">
                  <c:v>41412.793749999997</c:v>
                </c:pt>
                <c:pt idx="11224">
                  <c:v>41412.794444444444</c:v>
                </c:pt>
                <c:pt idx="11225">
                  <c:v>41412.795138888891</c:v>
                </c:pt>
                <c:pt idx="11226">
                  <c:v>41412.79583333333</c:v>
                </c:pt>
                <c:pt idx="11227">
                  <c:v>41412.796527777777</c:v>
                </c:pt>
                <c:pt idx="11228">
                  <c:v>41412.797222222223</c:v>
                </c:pt>
                <c:pt idx="11229">
                  <c:v>41412.79791666667</c:v>
                </c:pt>
                <c:pt idx="11230">
                  <c:v>41412.798611111109</c:v>
                </c:pt>
                <c:pt idx="11231">
                  <c:v>41412.799305555556</c:v>
                </c:pt>
                <c:pt idx="11232">
                  <c:v>41412.800000000003</c:v>
                </c:pt>
                <c:pt idx="11233">
                  <c:v>41412.800694444442</c:v>
                </c:pt>
                <c:pt idx="11234">
                  <c:v>41412.801388888889</c:v>
                </c:pt>
                <c:pt idx="11235">
                  <c:v>41412.802083333336</c:v>
                </c:pt>
                <c:pt idx="11236">
                  <c:v>41412.802777777775</c:v>
                </c:pt>
                <c:pt idx="11237">
                  <c:v>41412.803472222222</c:v>
                </c:pt>
                <c:pt idx="11238">
                  <c:v>41412.804166666669</c:v>
                </c:pt>
                <c:pt idx="11239">
                  <c:v>41412.804861111108</c:v>
                </c:pt>
                <c:pt idx="11240">
                  <c:v>41412.805555555555</c:v>
                </c:pt>
                <c:pt idx="11241">
                  <c:v>41412.806250000001</c:v>
                </c:pt>
                <c:pt idx="11242">
                  <c:v>41412.806944444441</c:v>
                </c:pt>
                <c:pt idx="11243">
                  <c:v>41412.807638888888</c:v>
                </c:pt>
                <c:pt idx="11244">
                  <c:v>41412.808333333334</c:v>
                </c:pt>
                <c:pt idx="11245">
                  <c:v>41412.809027777781</c:v>
                </c:pt>
                <c:pt idx="11246">
                  <c:v>41412.80972222222</c:v>
                </c:pt>
                <c:pt idx="11247">
                  <c:v>41412.810416666667</c:v>
                </c:pt>
                <c:pt idx="11248">
                  <c:v>41412.811111111114</c:v>
                </c:pt>
                <c:pt idx="11249">
                  <c:v>41412.811805555553</c:v>
                </c:pt>
                <c:pt idx="11250">
                  <c:v>41412.8125</c:v>
                </c:pt>
                <c:pt idx="11251">
                  <c:v>41412.813194444447</c:v>
                </c:pt>
                <c:pt idx="11252">
                  <c:v>41412.813888888886</c:v>
                </c:pt>
                <c:pt idx="11253">
                  <c:v>41412.814583333333</c:v>
                </c:pt>
                <c:pt idx="11254">
                  <c:v>41412.81527777778</c:v>
                </c:pt>
                <c:pt idx="11255">
                  <c:v>41412.815972222219</c:v>
                </c:pt>
                <c:pt idx="11256">
                  <c:v>41412.816666666666</c:v>
                </c:pt>
                <c:pt idx="11257">
                  <c:v>41412.817361111112</c:v>
                </c:pt>
                <c:pt idx="11258">
                  <c:v>41412.818055555559</c:v>
                </c:pt>
                <c:pt idx="11259">
                  <c:v>41412.818749999999</c:v>
                </c:pt>
                <c:pt idx="11260">
                  <c:v>41412.819444444445</c:v>
                </c:pt>
                <c:pt idx="11261">
                  <c:v>41412.820138888892</c:v>
                </c:pt>
                <c:pt idx="11262">
                  <c:v>41412.820833333331</c:v>
                </c:pt>
                <c:pt idx="11263">
                  <c:v>41412.821527777778</c:v>
                </c:pt>
                <c:pt idx="11264">
                  <c:v>41412.822222222225</c:v>
                </c:pt>
                <c:pt idx="11265">
                  <c:v>41412.822916666664</c:v>
                </c:pt>
                <c:pt idx="11266">
                  <c:v>41412.823611111111</c:v>
                </c:pt>
                <c:pt idx="11267">
                  <c:v>41412.824305555558</c:v>
                </c:pt>
                <c:pt idx="11268">
                  <c:v>41412.824999999997</c:v>
                </c:pt>
                <c:pt idx="11269">
                  <c:v>41412.825694444444</c:v>
                </c:pt>
                <c:pt idx="11270">
                  <c:v>41412.826388888891</c:v>
                </c:pt>
                <c:pt idx="11271">
                  <c:v>41412.82708333333</c:v>
                </c:pt>
                <c:pt idx="11272">
                  <c:v>41412.827777777777</c:v>
                </c:pt>
                <c:pt idx="11273">
                  <c:v>41412.828472222223</c:v>
                </c:pt>
                <c:pt idx="11274">
                  <c:v>41412.82916666667</c:v>
                </c:pt>
                <c:pt idx="11275">
                  <c:v>41412.829861111109</c:v>
                </c:pt>
                <c:pt idx="11276">
                  <c:v>41412.830555555556</c:v>
                </c:pt>
                <c:pt idx="11277">
                  <c:v>41412.831250000003</c:v>
                </c:pt>
                <c:pt idx="11278">
                  <c:v>41412.831944444442</c:v>
                </c:pt>
                <c:pt idx="11279">
                  <c:v>41412.832638888889</c:v>
                </c:pt>
                <c:pt idx="11280">
                  <c:v>41412.833333333336</c:v>
                </c:pt>
                <c:pt idx="11281">
                  <c:v>41412.834027777775</c:v>
                </c:pt>
                <c:pt idx="11282">
                  <c:v>41412.834722222222</c:v>
                </c:pt>
                <c:pt idx="11283">
                  <c:v>41412.835416666669</c:v>
                </c:pt>
                <c:pt idx="11284">
                  <c:v>41412.836111111108</c:v>
                </c:pt>
                <c:pt idx="11285">
                  <c:v>41412.836805555555</c:v>
                </c:pt>
                <c:pt idx="11286">
                  <c:v>41412.837500000001</c:v>
                </c:pt>
                <c:pt idx="11287">
                  <c:v>41412.838194444441</c:v>
                </c:pt>
                <c:pt idx="11288">
                  <c:v>41412.838888888888</c:v>
                </c:pt>
                <c:pt idx="11289">
                  <c:v>41412.839583333334</c:v>
                </c:pt>
                <c:pt idx="11290">
                  <c:v>41412.840277777781</c:v>
                </c:pt>
                <c:pt idx="11291">
                  <c:v>41412.84097222222</c:v>
                </c:pt>
                <c:pt idx="11292">
                  <c:v>41412.841666666667</c:v>
                </c:pt>
                <c:pt idx="11293">
                  <c:v>41412.842361111114</c:v>
                </c:pt>
                <c:pt idx="11294">
                  <c:v>41412.843055555553</c:v>
                </c:pt>
                <c:pt idx="11295">
                  <c:v>41412.84375</c:v>
                </c:pt>
                <c:pt idx="11296">
                  <c:v>41412.844444444447</c:v>
                </c:pt>
                <c:pt idx="11297">
                  <c:v>41412.845138888886</c:v>
                </c:pt>
                <c:pt idx="11298">
                  <c:v>41412.845833333333</c:v>
                </c:pt>
                <c:pt idx="11299">
                  <c:v>41412.84652777778</c:v>
                </c:pt>
                <c:pt idx="11300">
                  <c:v>41412.847222222219</c:v>
                </c:pt>
                <c:pt idx="11301">
                  <c:v>41412.847916666666</c:v>
                </c:pt>
                <c:pt idx="11302">
                  <c:v>41412.848611111112</c:v>
                </c:pt>
                <c:pt idx="11303">
                  <c:v>41412.849305555559</c:v>
                </c:pt>
                <c:pt idx="11304">
                  <c:v>41412.85</c:v>
                </c:pt>
                <c:pt idx="11305">
                  <c:v>41412.850694444445</c:v>
                </c:pt>
                <c:pt idx="11306">
                  <c:v>41412.851388888892</c:v>
                </c:pt>
                <c:pt idx="11307">
                  <c:v>41412.852083333331</c:v>
                </c:pt>
                <c:pt idx="11308">
                  <c:v>41412.852777777778</c:v>
                </c:pt>
                <c:pt idx="11309">
                  <c:v>41412.853472222225</c:v>
                </c:pt>
                <c:pt idx="11310">
                  <c:v>41412.854166666664</c:v>
                </c:pt>
                <c:pt idx="11311">
                  <c:v>41412.854861111111</c:v>
                </c:pt>
                <c:pt idx="11312">
                  <c:v>41412.855555555558</c:v>
                </c:pt>
                <c:pt idx="11313">
                  <c:v>41412.856249999997</c:v>
                </c:pt>
                <c:pt idx="11314">
                  <c:v>41412.856944444444</c:v>
                </c:pt>
                <c:pt idx="11315">
                  <c:v>41412.857638888891</c:v>
                </c:pt>
                <c:pt idx="11316">
                  <c:v>41412.85833333333</c:v>
                </c:pt>
                <c:pt idx="11317">
                  <c:v>41412.859027777777</c:v>
                </c:pt>
                <c:pt idx="11318">
                  <c:v>41412.859722222223</c:v>
                </c:pt>
                <c:pt idx="11319">
                  <c:v>41412.86041666667</c:v>
                </c:pt>
                <c:pt idx="11320">
                  <c:v>41412.861111111109</c:v>
                </c:pt>
                <c:pt idx="11321">
                  <c:v>41412.861805555556</c:v>
                </c:pt>
                <c:pt idx="11322">
                  <c:v>41412.862500000003</c:v>
                </c:pt>
                <c:pt idx="11323">
                  <c:v>41412.863194444442</c:v>
                </c:pt>
                <c:pt idx="11324">
                  <c:v>41412.863888888889</c:v>
                </c:pt>
                <c:pt idx="11325">
                  <c:v>41412.864583333336</c:v>
                </c:pt>
                <c:pt idx="11326">
                  <c:v>41412.865277777775</c:v>
                </c:pt>
                <c:pt idx="11327">
                  <c:v>41412.865972222222</c:v>
                </c:pt>
                <c:pt idx="11328">
                  <c:v>41412.866666666669</c:v>
                </c:pt>
                <c:pt idx="11329">
                  <c:v>41412.867361111108</c:v>
                </c:pt>
                <c:pt idx="11330">
                  <c:v>41412.868055555555</c:v>
                </c:pt>
                <c:pt idx="11331">
                  <c:v>41412.868750000001</c:v>
                </c:pt>
                <c:pt idx="11332">
                  <c:v>41412.869444444441</c:v>
                </c:pt>
                <c:pt idx="11333">
                  <c:v>41412.870138888888</c:v>
                </c:pt>
                <c:pt idx="11334">
                  <c:v>41412.870833333334</c:v>
                </c:pt>
                <c:pt idx="11335">
                  <c:v>41412.871527777781</c:v>
                </c:pt>
                <c:pt idx="11336">
                  <c:v>41412.87222222222</c:v>
                </c:pt>
                <c:pt idx="11337">
                  <c:v>41412.872916666667</c:v>
                </c:pt>
                <c:pt idx="11338">
                  <c:v>41412.873611111114</c:v>
                </c:pt>
                <c:pt idx="11339">
                  <c:v>41412.874305555553</c:v>
                </c:pt>
                <c:pt idx="11340">
                  <c:v>41412.875</c:v>
                </c:pt>
                <c:pt idx="11341">
                  <c:v>41412.875694444447</c:v>
                </c:pt>
                <c:pt idx="11342">
                  <c:v>41412.876388888886</c:v>
                </c:pt>
                <c:pt idx="11343">
                  <c:v>41412.877083333333</c:v>
                </c:pt>
                <c:pt idx="11344">
                  <c:v>41412.87777777778</c:v>
                </c:pt>
                <c:pt idx="11345">
                  <c:v>41412.878472222219</c:v>
                </c:pt>
                <c:pt idx="11346">
                  <c:v>41412.879166666666</c:v>
                </c:pt>
                <c:pt idx="11347">
                  <c:v>41412.879861111112</c:v>
                </c:pt>
                <c:pt idx="11348">
                  <c:v>41412.880555555559</c:v>
                </c:pt>
                <c:pt idx="11349">
                  <c:v>41412.881249999999</c:v>
                </c:pt>
                <c:pt idx="11350">
                  <c:v>41412.881944444445</c:v>
                </c:pt>
                <c:pt idx="11351">
                  <c:v>41412.882638888892</c:v>
                </c:pt>
                <c:pt idx="11352">
                  <c:v>41412.883333333331</c:v>
                </c:pt>
                <c:pt idx="11353">
                  <c:v>41412.884027777778</c:v>
                </c:pt>
                <c:pt idx="11354">
                  <c:v>41412.884722222225</c:v>
                </c:pt>
                <c:pt idx="11355">
                  <c:v>41412.885416666664</c:v>
                </c:pt>
                <c:pt idx="11356">
                  <c:v>41412.886111111111</c:v>
                </c:pt>
                <c:pt idx="11357">
                  <c:v>41412.886805555558</c:v>
                </c:pt>
                <c:pt idx="11358">
                  <c:v>41412.887499999997</c:v>
                </c:pt>
                <c:pt idx="11359">
                  <c:v>41412.888194444444</c:v>
                </c:pt>
                <c:pt idx="11360">
                  <c:v>41412.888888888891</c:v>
                </c:pt>
                <c:pt idx="11361">
                  <c:v>41412.88958333333</c:v>
                </c:pt>
                <c:pt idx="11362">
                  <c:v>41412.890277777777</c:v>
                </c:pt>
                <c:pt idx="11363">
                  <c:v>41412.890972222223</c:v>
                </c:pt>
                <c:pt idx="11364">
                  <c:v>41412.89166666667</c:v>
                </c:pt>
                <c:pt idx="11365">
                  <c:v>41412.892361111109</c:v>
                </c:pt>
                <c:pt idx="11366">
                  <c:v>41412.893055555556</c:v>
                </c:pt>
                <c:pt idx="11367">
                  <c:v>41412.893750000003</c:v>
                </c:pt>
                <c:pt idx="11368">
                  <c:v>41412.894444444442</c:v>
                </c:pt>
                <c:pt idx="11369">
                  <c:v>41412.895138888889</c:v>
                </c:pt>
                <c:pt idx="11370">
                  <c:v>41412.895833333336</c:v>
                </c:pt>
                <c:pt idx="11371">
                  <c:v>41412.896527777775</c:v>
                </c:pt>
                <c:pt idx="11372">
                  <c:v>41412.897222222222</c:v>
                </c:pt>
                <c:pt idx="11373">
                  <c:v>41412.897916666669</c:v>
                </c:pt>
                <c:pt idx="11374">
                  <c:v>41412.898611111108</c:v>
                </c:pt>
                <c:pt idx="11375">
                  <c:v>41412.899305555555</c:v>
                </c:pt>
                <c:pt idx="11376">
                  <c:v>41412.9</c:v>
                </c:pt>
                <c:pt idx="11377">
                  <c:v>41412.900694444441</c:v>
                </c:pt>
                <c:pt idx="11378">
                  <c:v>41412.901388888888</c:v>
                </c:pt>
                <c:pt idx="11379">
                  <c:v>41412.902083333334</c:v>
                </c:pt>
                <c:pt idx="11380">
                  <c:v>41412.902777777781</c:v>
                </c:pt>
                <c:pt idx="11381">
                  <c:v>41412.90347222222</c:v>
                </c:pt>
                <c:pt idx="11382">
                  <c:v>41412.904166666667</c:v>
                </c:pt>
                <c:pt idx="11383">
                  <c:v>41412.904861111114</c:v>
                </c:pt>
                <c:pt idx="11384">
                  <c:v>41412.905555555553</c:v>
                </c:pt>
                <c:pt idx="11385">
                  <c:v>41412.90625</c:v>
                </c:pt>
                <c:pt idx="11386">
                  <c:v>41412.906944444447</c:v>
                </c:pt>
                <c:pt idx="11387">
                  <c:v>41412.907638888886</c:v>
                </c:pt>
                <c:pt idx="11388">
                  <c:v>41412.908333333333</c:v>
                </c:pt>
                <c:pt idx="11389">
                  <c:v>41412.90902777778</c:v>
                </c:pt>
                <c:pt idx="11390">
                  <c:v>41412.909722222219</c:v>
                </c:pt>
                <c:pt idx="11391">
                  <c:v>41412.910416666666</c:v>
                </c:pt>
                <c:pt idx="11392">
                  <c:v>41412.911111111112</c:v>
                </c:pt>
                <c:pt idx="11393">
                  <c:v>41412.911805555559</c:v>
                </c:pt>
                <c:pt idx="11394">
                  <c:v>41412.912499999999</c:v>
                </c:pt>
                <c:pt idx="11395">
                  <c:v>41412.913194444445</c:v>
                </c:pt>
                <c:pt idx="11396">
                  <c:v>41412.913888888892</c:v>
                </c:pt>
                <c:pt idx="11397">
                  <c:v>41412.914583333331</c:v>
                </c:pt>
                <c:pt idx="11398">
                  <c:v>41412.915277777778</c:v>
                </c:pt>
                <c:pt idx="11399">
                  <c:v>41412.915972222225</c:v>
                </c:pt>
                <c:pt idx="11400">
                  <c:v>41412.916666666664</c:v>
                </c:pt>
                <c:pt idx="11401">
                  <c:v>41412.917361111111</c:v>
                </c:pt>
                <c:pt idx="11402">
                  <c:v>41412.918055555558</c:v>
                </c:pt>
                <c:pt idx="11403">
                  <c:v>41412.918749999997</c:v>
                </c:pt>
                <c:pt idx="11404">
                  <c:v>41412.919444444444</c:v>
                </c:pt>
                <c:pt idx="11405">
                  <c:v>41412.920138888891</c:v>
                </c:pt>
                <c:pt idx="11406">
                  <c:v>41412.92083333333</c:v>
                </c:pt>
                <c:pt idx="11407">
                  <c:v>41412.921527777777</c:v>
                </c:pt>
                <c:pt idx="11408">
                  <c:v>41412.922222222223</c:v>
                </c:pt>
                <c:pt idx="11409">
                  <c:v>41412.92291666667</c:v>
                </c:pt>
                <c:pt idx="11410">
                  <c:v>41412.923611111109</c:v>
                </c:pt>
                <c:pt idx="11411">
                  <c:v>41412.924305555556</c:v>
                </c:pt>
                <c:pt idx="11412">
                  <c:v>41412.925000000003</c:v>
                </c:pt>
                <c:pt idx="11413">
                  <c:v>41412.925694444442</c:v>
                </c:pt>
                <c:pt idx="11414">
                  <c:v>41412.926388888889</c:v>
                </c:pt>
                <c:pt idx="11415">
                  <c:v>41412.927083333336</c:v>
                </c:pt>
                <c:pt idx="11416">
                  <c:v>41412.927777777775</c:v>
                </c:pt>
                <c:pt idx="11417">
                  <c:v>41412.928472222222</c:v>
                </c:pt>
                <c:pt idx="11418">
                  <c:v>41412.929166666669</c:v>
                </c:pt>
                <c:pt idx="11419">
                  <c:v>41412.929861111108</c:v>
                </c:pt>
                <c:pt idx="11420">
                  <c:v>41412.930555555555</c:v>
                </c:pt>
                <c:pt idx="11421">
                  <c:v>41412.931250000001</c:v>
                </c:pt>
                <c:pt idx="11422">
                  <c:v>41412.931944444441</c:v>
                </c:pt>
                <c:pt idx="11423">
                  <c:v>41412.932638888888</c:v>
                </c:pt>
                <c:pt idx="11424">
                  <c:v>41412.933333333334</c:v>
                </c:pt>
                <c:pt idx="11425">
                  <c:v>41412.934027777781</c:v>
                </c:pt>
                <c:pt idx="11426">
                  <c:v>41412.93472222222</c:v>
                </c:pt>
                <c:pt idx="11427">
                  <c:v>41412.935416666667</c:v>
                </c:pt>
                <c:pt idx="11428">
                  <c:v>41412.936111111114</c:v>
                </c:pt>
                <c:pt idx="11429">
                  <c:v>41412.936805555553</c:v>
                </c:pt>
                <c:pt idx="11430">
                  <c:v>41412.9375</c:v>
                </c:pt>
                <c:pt idx="11431">
                  <c:v>41412.938194444447</c:v>
                </c:pt>
                <c:pt idx="11432">
                  <c:v>41412.938888888886</c:v>
                </c:pt>
                <c:pt idx="11433">
                  <c:v>41412.939583333333</c:v>
                </c:pt>
                <c:pt idx="11434">
                  <c:v>41412.94027777778</c:v>
                </c:pt>
                <c:pt idx="11435">
                  <c:v>41412.940972222219</c:v>
                </c:pt>
                <c:pt idx="11436">
                  <c:v>41412.941666666666</c:v>
                </c:pt>
                <c:pt idx="11437">
                  <c:v>41412.942361111112</c:v>
                </c:pt>
                <c:pt idx="11438">
                  <c:v>41412.943055555559</c:v>
                </c:pt>
                <c:pt idx="11439">
                  <c:v>41412.943749999999</c:v>
                </c:pt>
                <c:pt idx="11440">
                  <c:v>41412.944444444445</c:v>
                </c:pt>
                <c:pt idx="11441">
                  <c:v>41412.945138888892</c:v>
                </c:pt>
                <c:pt idx="11442">
                  <c:v>41412.945833333331</c:v>
                </c:pt>
                <c:pt idx="11443">
                  <c:v>41412.946527777778</c:v>
                </c:pt>
                <c:pt idx="11444">
                  <c:v>41412.947222222225</c:v>
                </c:pt>
                <c:pt idx="11445">
                  <c:v>41412.947916666664</c:v>
                </c:pt>
                <c:pt idx="11446">
                  <c:v>41412.948611111111</c:v>
                </c:pt>
                <c:pt idx="11447">
                  <c:v>41412.949305555558</c:v>
                </c:pt>
                <c:pt idx="11448">
                  <c:v>41412.949999999997</c:v>
                </c:pt>
                <c:pt idx="11449">
                  <c:v>41412.950694444444</c:v>
                </c:pt>
                <c:pt idx="11450">
                  <c:v>41412.951388888891</c:v>
                </c:pt>
                <c:pt idx="11451">
                  <c:v>41412.95208333333</c:v>
                </c:pt>
                <c:pt idx="11452">
                  <c:v>41412.952777777777</c:v>
                </c:pt>
                <c:pt idx="11453">
                  <c:v>41412.953472222223</c:v>
                </c:pt>
                <c:pt idx="11454">
                  <c:v>41412.95416666667</c:v>
                </c:pt>
                <c:pt idx="11455">
                  <c:v>41412.954861111109</c:v>
                </c:pt>
                <c:pt idx="11456">
                  <c:v>41412.955555555556</c:v>
                </c:pt>
                <c:pt idx="11457">
                  <c:v>41412.956250000003</c:v>
                </c:pt>
                <c:pt idx="11458">
                  <c:v>41412.956944444442</c:v>
                </c:pt>
                <c:pt idx="11459">
                  <c:v>41412.957638888889</c:v>
                </c:pt>
                <c:pt idx="11460">
                  <c:v>41412.958333333336</c:v>
                </c:pt>
                <c:pt idx="11461">
                  <c:v>41412.959027777775</c:v>
                </c:pt>
                <c:pt idx="11462">
                  <c:v>41412.959722222222</c:v>
                </c:pt>
                <c:pt idx="11463">
                  <c:v>41412.960416666669</c:v>
                </c:pt>
                <c:pt idx="11464">
                  <c:v>41412.961111111108</c:v>
                </c:pt>
                <c:pt idx="11465">
                  <c:v>41412.961805555555</c:v>
                </c:pt>
                <c:pt idx="11466">
                  <c:v>41412.962500000001</c:v>
                </c:pt>
                <c:pt idx="11467">
                  <c:v>41412.963194444441</c:v>
                </c:pt>
                <c:pt idx="11468">
                  <c:v>41412.963888888888</c:v>
                </c:pt>
                <c:pt idx="11469">
                  <c:v>41412.964583333334</c:v>
                </c:pt>
                <c:pt idx="11470">
                  <c:v>41412.965277777781</c:v>
                </c:pt>
                <c:pt idx="11471">
                  <c:v>41412.96597222222</c:v>
                </c:pt>
                <c:pt idx="11472">
                  <c:v>41412.966666666667</c:v>
                </c:pt>
                <c:pt idx="11473">
                  <c:v>41412.967361111114</c:v>
                </c:pt>
                <c:pt idx="11474">
                  <c:v>41412.968055555553</c:v>
                </c:pt>
                <c:pt idx="11475">
                  <c:v>41412.96875</c:v>
                </c:pt>
                <c:pt idx="11476">
                  <c:v>41412.969444444447</c:v>
                </c:pt>
                <c:pt idx="11477">
                  <c:v>41412.970138888886</c:v>
                </c:pt>
                <c:pt idx="11478">
                  <c:v>41412.970833333333</c:v>
                </c:pt>
                <c:pt idx="11479">
                  <c:v>41412.97152777778</c:v>
                </c:pt>
                <c:pt idx="11480">
                  <c:v>41412.972222222219</c:v>
                </c:pt>
                <c:pt idx="11481">
                  <c:v>41412.972916666666</c:v>
                </c:pt>
                <c:pt idx="11482">
                  <c:v>41412.973611111112</c:v>
                </c:pt>
                <c:pt idx="11483">
                  <c:v>41412.974305555559</c:v>
                </c:pt>
                <c:pt idx="11484">
                  <c:v>41412.974999999999</c:v>
                </c:pt>
                <c:pt idx="11485">
                  <c:v>41412.975694444445</c:v>
                </c:pt>
                <c:pt idx="11486">
                  <c:v>41412.976388888892</c:v>
                </c:pt>
                <c:pt idx="11487">
                  <c:v>41412.977083333331</c:v>
                </c:pt>
                <c:pt idx="11488">
                  <c:v>41412.977777777778</c:v>
                </c:pt>
                <c:pt idx="11489">
                  <c:v>41412.978472222225</c:v>
                </c:pt>
                <c:pt idx="11490">
                  <c:v>41412.979166666664</c:v>
                </c:pt>
                <c:pt idx="11491">
                  <c:v>41412.979861111111</c:v>
                </c:pt>
                <c:pt idx="11492">
                  <c:v>41412.980555555558</c:v>
                </c:pt>
                <c:pt idx="11493">
                  <c:v>41412.981249999997</c:v>
                </c:pt>
                <c:pt idx="11494">
                  <c:v>41412.981944444444</c:v>
                </c:pt>
                <c:pt idx="11495">
                  <c:v>41412.982638888891</c:v>
                </c:pt>
                <c:pt idx="11496">
                  <c:v>41412.98333333333</c:v>
                </c:pt>
                <c:pt idx="11497">
                  <c:v>41412.984027777777</c:v>
                </c:pt>
                <c:pt idx="11498">
                  <c:v>41412.984722222223</c:v>
                </c:pt>
                <c:pt idx="11499">
                  <c:v>41412.98541666667</c:v>
                </c:pt>
                <c:pt idx="11500">
                  <c:v>41412.986111111109</c:v>
                </c:pt>
                <c:pt idx="11501">
                  <c:v>41412.986805555556</c:v>
                </c:pt>
                <c:pt idx="11502">
                  <c:v>41412.987500000003</c:v>
                </c:pt>
                <c:pt idx="11503">
                  <c:v>41412.988194444442</c:v>
                </c:pt>
                <c:pt idx="11504">
                  <c:v>41412.988888888889</c:v>
                </c:pt>
                <c:pt idx="11505">
                  <c:v>41412.989583333336</c:v>
                </c:pt>
                <c:pt idx="11506">
                  <c:v>41412.990277777775</c:v>
                </c:pt>
                <c:pt idx="11507">
                  <c:v>41412.990972222222</c:v>
                </c:pt>
                <c:pt idx="11508">
                  <c:v>41412.991666666669</c:v>
                </c:pt>
                <c:pt idx="11509">
                  <c:v>41412.992361111108</c:v>
                </c:pt>
                <c:pt idx="11510">
                  <c:v>41412.993055555555</c:v>
                </c:pt>
                <c:pt idx="11511">
                  <c:v>41412.993750000001</c:v>
                </c:pt>
                <c:pt idx="11512">
                  <c:v>41412.994444444441</c:v>
                </c:pt>
                <c:pt idx="11513">
                  <c:v>41412.995138888888</c:v>
                </c:pt>
                <c:pt idx="11514">
                  <c:v>41412.995833333334</c:v>
                </c:pt>
                <c:pt idx="11515">
                  <c:v>41412.996527777781</c:v>
                </c:pt>
                <c:pt idx="11516">
                  <c:v>41412.99722222222</c:v>
                </c:pt>
                <c:pt idx="11517">
                  <c:v>41412.997916666667</c:v>
                </c:pt>
                <c:pt idx="11518">
                  <c:v>41412.998611111114</c:v>
                </c:pt>
                <c:pt idx="11519">
                  <c:v>41412.999305555553</c:v>
                </c:pt>
                <c:pt idx="11520">
                  <c:v>41413</c:v>
                </c:pt>
                <c:pt idx="11521">
                  <c:v>41413.000694444447</c:v>
                </c:pt>
                <c:pt idx="11522">
                  <c:v>41413.001388888886</c:v>
                </c:pt>
                <c:pt idx="11523">
                  <c:v>41413.002083333333</c:v>
                </c:pt>
                <c:pt idx="11524">
                  <c:v>41413.00277777778</c:v>
                </c:pt>
                <c:pt idx="11525">
                  <c:v>41413.003472222219</c:v>
                </c:pt>
                <c:pt idx="11526">
                  <c:v>41413.004166666666</c:v>
                </c:pt>
                <c:pt idx="11527">
                  <c:v>41413.004861111112</c:v>
                </c:pt>
                <c:pt idx="11528">
                  <c:v>41413.005555555559</c:v>
                </c:pt>
                <c:pt idx="11529">
                  <c:v>41413.006249999999</c:v>
                </c:pt>
                <c:pt idx="11530">
                  <c:v>41413.006944444445</c:v>
                </c:pt>
                <c:pt idx="11531">
                  <c:v>41413.007638888892</c:v>
                </c:pt>
                <c:pt idx="11532">
                  <c:v>41413.008333333331</c:v>
                </c:pt>
                <c:pt idx="11533">
                  <c:v>41413.009027777778</c:v>
                </c:pt>
                <c:pt idx="11534">
                  <c:v>41413.009722222225</c:v>
                </c:pt>
                <c:pt idx="11535">
                  <c:v>41413.010416666664</c:v>
                </c:pt>
                <c:pt idx="11536">
                  <c:v>41413.011111111111</c:v>
                </c:pt>
                <c:pt idx="11537">
                  <c:v>41413.011805555558</c:v>
                </c:pt>
                <c:pt idx="11538">
                  <c:v>41413.012499999997</c:v>
                </c:pt>
                <c:pt idx="11539">
                  <c:v>41413.013194444444</c:v>
                </c:pt>
                <c:pt idx="11540">
                  <c:v>41413.013888888891</c:v>
                </c:pt>
                <c:pt idx="11541">
                  <c:v>41413.01458333333</c:v>
                </c:pt>
                <c:pt idx="11542">
                  <c:v>41413.015277777777</c:v>
                </c:pt>
                <c:pt idx="11543">
                  <c:v>41413.015972222223</c:v>
                </c:pt>
                <c:pt idx="11544">
                  <c:v>41413.01666666667</c:v>
                </c:pt>
                <c:pt idx="11545">
                  <c:v>41413.017361111109</c:v>
                </c:pt>
                <c:pt idx="11546">
                  <c:v>41413.018055555556</c:v>
                </c:pt>
                <c:pt idx="11547">
                  <c:v>41413.018750000003</c:v>
                </c:pt>
                <c:pt idx="11548">
                  <c:v>41413.019444444442</c:v>
                </c:pt>
                <c:pt idx="11549">
                  <c:v>41413.020138888889</c:v>
                </c:pt>
                <c:pt idx="11550">
                  <c:v>41413.020833333336</c:v>
                </c:pt>
                <c:pt idx="11551">
                  <c:v>41413.021527777775</c:v>
                </c:pt>
                <c:pt idx="11552">
                  <c:v>41413.022222222222</c:v>
                </c:pt>
                <c:pt idx="11553">
                  <c:v>41413.022916666669</c:v>
                </c:pt>
                <c:pt idx="11554">
                  <c:v>41413.023611111108</c:v>
                </c:pt>
                <c:pt idx="11555">
                  <c:v>41413.024305555555</c:v>
                </c:pt>
                <c:pt idx="11556">
                  <c:v>41413.025000000001</c:v>
                </c:pt>
                <c:pt idx="11557">
                  <c:v>41413.025694444441</c:v>
                </c:pt>
                <c:pt idx="11558">
                  <c:v>41413.026388888888</c:v>
                </c:pt>
                <c:pt idx="11559">
                  <c:v>41413.027083333334</c:v>
                </c:pt>
                <c:pt idx="11560">
                  <c:v>41413.027777777781</c:v>
                </c:pt>
                <c:pt idx="11561">
                  <c:v>41413.02847222222</c:v>
                </c:pt>
                <c:pt idx="11562">
                  <c:v>41413.029166666667</c:v>
                </c:pt>
                <c:pt idx="11563">
                  <c:v>41413.029861111114</c:v>
                </c:pt>
                <c:pt idx="11564">
                  <c:v>41413.030555555553</c:v>
                </c:pt>
                <c:pt idx="11565">
                  <c:v>41413.03125</c:v>
                </c:pt>
                <c:pt idx="11566">
                  <c:v>41413.031944444447</c:v>
                </c:pt>
                <c:pt idx="11567">
                  <c:v>41413.032638888886</c:v>
                </c:pt>
                <c:pt idx="11568">
                  <c:v>41413.033333333333</c:v>
                </c:pt>
                <c:pt idx="11569">
                  <c:v>41413.03402777778</c:v>
                </c:pt>
                <c:pt idx="11570">
                  <c:v>41413.034722222219</c:v>
                </c:pt>
                <c:pt idx="11571">
                  <c:v>41413.035416666666</c:v>
                </c:pt>
                <c:pt idx="11572">
                  <c:v>41413.036111111112</c:v>
                </c:pt>
                <c:pt idx="11573">
                  <c:v>41413.036805555559</c:v>
                </c:pt>
                <c:pt idx="11574">
                  <c:v>41413.037499999999</c:v>
                </c:pt>
                <c:pt idx="11575">
                  <c:v>41413.038194444445</c:v>
                </c:pt>
                <c:pt idx="11576">
                  <c:v>41413.038888888892</c:v>
                </c:pt>
                <c:pt idx="11577">
                  <c:v>41413.039583333331</c:v>
                </c:pt>
                <c:pt idx="11578">
                  <c:v>41413.040277777778</c:v>
                </c:pt>
                <c:pt idx="11579">
                  <c:v>41413.040972222225</c:v>
                </c:pt>
                <c:pt idx="11580">
                  <c:v>41413.041666666664</c:v>
                </c:pt>
                <c:pt idx="11581">
                  <c:v>41413.042361111111</c:v>
                </c:pt>
                <c:pt idx="11582">
                  <c:v>41413.043055555558</c:v>
                </c:pt>
                <c:pt idx="11583">
                  <c:v>41413.043749999997</c:v>
                </c:pt>
                <c:pt idx="11584">
                  <c:v>41413.044444444444</c:v>
                </c:pt>
                <c:pt idx="11585">
                  <c:v>41413.045138888891</c:v>
                </c:pt>
                <c:pt idx="11586">
                  <c:v>41413.04583333333</c:v>
                </c:pt>
                <c:pt idx="11587">
                  <c:v>41413.046527777777</c:v>
                </c:pt>
                <c:pt idx="11588">
                  <c:v>41413.047222222223</c:v>
                </c:pt>
                <c:pt idx="11589">
                  <c:v>41413.04791666667</c:v>
                </c:pt>
                <c:pt idx="11590">
                  <c:v>41413.048611111109</c:v>
                </c:pt>
                <c:pt idx="11591">
                  <c:v>41413.049305555556</c:v>
                </c:pt>
                <c:pt idx="11592">
                  <c:v>41413.050000000003</c:v>
                </c:pt>
                <c:pt idx="11593">
                  <c:v>41413.050694444442</c:v>
                </c:pt>
                <c:pt idx="11594">
                  <c:v>41413.051388888889</c:v>
                </c:pt>
                <c:pt idx="11595">
                  <c:v>41413.052083333336</c:v>
                </c:pt>
                <c:pt idx="11596">
                  <c:v>41413.052777777775</c:v>
                </c:pt>
                <c:pt idx="11597">
                  <c:v>41413.053472222222</c:v>
                </c:pt>
                <c:pt idx="11598">
                  <c:v>41413.054166666669</c:v>
                </c:pt>
                <c:pt idx="11599">
                  <c:v>41413.054861111108</c:v>
                </c:pt>
                <c:pt idx="11600">
                  <c:v>41413.055555555555</c:v>
                </c:pt>
                <c:pt idx="11601">
                  <c:v>41413.056250000001</c:v>
                </c:pt>
                <c:pt idx="11602">
                  <c:v>41413.056944444441</c:v>
                </c:pt>
                <c:pt idx="11603">
                  <c:v>41413.057638888888</c:v>
                </c:pt>
                <c:pt idx="11604">
                  <c:v>41413.058333333334</c:v>
                </c:pt>
                <c:pt idx="11605">
                  <c:v>41413.059027777781</c:v>
                </c:pt>
                <c:pt idx="11606">
                  <c:v>41413.05972222222</c:v>
                </c:pt>
                <c:pt idx="11607">
                  <c:v>41413.060416666667</c:v>
                </c:pt>
                <c:pt idx="11608">
                  <c:v>41413.061111111114</c:v>
                </c:pt>
                <c:pt idx="11609">
                  <c:v>41413.061805555553</c:v>
                </c:pt>
                <c:pt idx="11610">
                  <c:v>41413.0625</c:v>
                </c:pt>
                <c:pt idx="11611">
                  <c:v>41413.063194444447</c:v>
                </c:pt>
                <c:pt idx="11612">
                  <c:v>41413.063888888886</c:v>
                </c:pt>
                <c:pt idx="11613">
                  <c:v>41413.064583333333</c:v>
                </c:pt>
                <c:pt idx="11614">
                  <c:v>41413.06527777778</c:v>
                </c:pt>
                <c:pt idx="11615">
                  <c:v>41413.065972222219</c:v>
                </c:pt>
                <c:pt idx="11616">
                  <c:v>41413.066666666666</c:v>
                </c:pt>
                <c:pt idx="11617">
                  <c:v>41413.067361111112</c:v>
                </c:pt>
                <c:pt idx="11618">
                  <c:v>41413.068055555559</c:v>
                </c:pt>
                <c:pt idx="11619">
                  <c:v>41413.068749999999</c:v>
                </c:pt>
                <c:pt idx="11620">
                  <c:v>41413.069444444445</c:v>
                </c:pt>
                <c:pt idx="11621">
                  <c:v>41413.070138888892</c:v>
                </c:pt>
                <c:pt idx="11622">
                  <c:v>41413.070833333331</c:v>
                </c:pt>
                <c:pt idx="11623">
                  <c:v>41413.071527777778</c:v>
                </c:pt>
                <c:pt idx="11624">
                  <c:v>41413.072222222225</c:v>
                </c:pt>
                <c:pt idx="11625">
                  <c:v>41413.072916666664</c:v>
                </c:pt>
                <c:pt idx="11626">
                  <c:v>41413.073611111111</c:v>
                </c:pt>
                <c:pt idx="11627">
                  <c:v>41413.074305555558</c:v>
                </c:pt>
                <c:pt idx="11628">
                  <c:v>41413.074999999997</c:v>
                </c:pt>
                <c:pt idx="11629">
                  <c:v>41413.075694444444</c:v>
                </c:pt>
                <c:pt idx="11630">
                  <c:v>41413.076388888891</c:v>
                </c:pt>
                <c:pt idx="11631">
                  <c:v>41413.07708333333</c:v>
                </c:pt>
                <c:pt idx="11632">
                  <c:v>41413.077777777777</c:v>
                </c:pt>
                <c:pt idx="11633">
                  <c:v>41413.078472222223</c:v>
                </c:pt>
                <c:pt idx="11634">
                  <c:v>41413.07916666667</c:v>
                </c:pt>
                <c:pt idx="11635">
                  <c:v>41413.079861111109</c:v>
                </c:pt>
                <c:pt idx="11636">
                  <c:v>41413.080555555556</c:v>
                </c:pt>
                <c:pt idx="11637">
                  <c:v>41413.081250000003</c:v>
                </c:pt>
                <c:pt idx="11638">
                  <c:v>41413.081944444442</c:v>
                </c:pt>
                <c:pt idx="11639">
                  <c:v>41413.082638888889</c:v>
                </c:pt>
                <c:pt idx="11640">
                  <c:v>41413.083333333336</c:v>
                </c:pt>
                <c:pt idx="11641">
                  <c:v>41413.084027777775</c:v>
                </c:pt>
                <c:pt idx="11642">
                  <c:v>41413.084722222222</c:v>
                </c:pt>
                <c:pt idx="11643">
                  <c:v>41413.085416666669</c:v>
                </c:pt>
                <c:pt idx="11644">
                  <c:v>41413.086111111108</c:v>
                </c:pt>
                <c:pt idx="11645">
                  <c:v>41413.086805555555</c:v>
                </c:pt>
                <c:pt idx="11646">
                  <c:v>41413.087500000001</c:v>
                </c:pt>
                <c:pt idx="11647">
                  <c:v>41413.088194444441</c:v>
                </c:pt>
                <c:pt idx="11648">
                  <c:v>41413.088888888888</c:v>
                </c:pt>
                <c:pt idx="11649">
                  <c:v>41413.089583333334</c:v>
                </c:pt>
                <c:pt idx="11650">
                  <c:v>41413.090277777781</c:v>
                </c:pt>
                <c:pt idx="11651">
                  <c:v>41413.09097222222</c:v>
                </c:pt>
                <c:pt idx="11652">
                  <c:v>41413.091666666667</c:v>
                </c:pt>
                <c:pt idx="11653">
                  <c:v>41413.092361111114</c:v>
                </c:pt>
                <c:pt idx="11654">
                  <c:v>41413.093055555553</c:v>
                </c:pt>
                <c:pt idx="11655">
                  <c:v>41413.09375</c:v>
                </c:pt>
                <c:pt idx="11656">
                  <c:v>41413.094444444447</c:v>
                </c:pt>
                <c:pt idx="11657">
                  <c:v>41413.095138888886</c:v>
                </c:pt>
                <c:pt idx="11658">
                  <c:v>41413.095833333333</c:v>
                </c:pt>
                <c:pt idx="11659">
                  <c:v>41413.09652777778</c:v>
                </c:pt>
                <c:pt idx="11660">
                  <c:v>41413.097222222219</c:v>
                </c:pt>
                <c:pt idx="11661">
                  <c:v>41413.097916666666</c:v>
                </c:pt>
                <c:pt idx="11662">
                  <c:v>41413.098611111112</c:v>
                </c:pt>
                <c:pt idx="11663">
                  <c:v>41413.099305555559</c:v>
                </c:pt>
                <c:pt idx="11664">
                  <c:v>41413.1</c:v>
                </c:pt>
                <c:pt idx="11665">
                  <c:v>41413.100694444445</c:v>
                </c:pt>
                <c:pt idx="11666">
                  <c:v>41413.101388888892</c:v>
                </c:pt>
                <c:pt idx="11667">
                  <c:v>41413.102083333331</c:v>
                </c:pt>
                <c:pt idx="11668">
                  <c:v>41413.102777777778</c:v>
                </c:pt>
                <c:pt idx="11669">
                  <c:v>41413.103472222225</c:v>
                </c:pt>
                <c:pt idx="11670">
                  <c:v>41413.104166666664</c:v>
                </c:pt>
                <c:pt idx="11671">
                  <c:v>41413.104861111111</c:v>
                </c:pt>
                <c:pt idx="11672">
                  <c:v>41413.105555555558</c:v>
                </c:pt>
                <c:pt idx="11673">
                  <c:v>41413.106249999997</c:v>
                </c:pt>
                <c:pt idx="11674">
                  <c:v>41413.106944444444</c:v>
                </c:pt>
                <c:pt idx="11675">
                  <c:v>41413.107638888891</c:v>
                </c:pt>
                <c:pt idx="11676">
                  <c:v>41413.10833333333</c:v>
                </c:pt>
                <c:pt idx="11677">
                  <c:v>41413.109027777777</c:v>
                </c:pt>
                <c:pt idx="11678">
                  <c:v>41413.109722222223</c:v>
                </c:pt>
                <c:pt idx="11679">
                  <c:v>41413.11041666667</c:v>
                </c:pt>
                <c:pt idx="11680">
                  <c:v>41413.111111111109</c:v>
                </c:pt>
                <c:pt idx="11681">
                  <c:v>41413.111805555556</c:v>
                </c:pt>
                <c:pt idx="11682">
                  <c:v>41413.112500000003</c:v>
                </c:pt>
                <c:pt idx="11683">
                  <c:v>41413.113194444442</c:v>
                </c:pt>
                <c:pt idx="11684">
                  <c:v>41413.113888888889</c:v>
                </c:pt>
                <c:pt idx="11685">
                  <c:v>41413.114583333336</c:v>
                </c:pt>
                <c:pt idx="11686">
                  <c:v>41413.115277777775</c:v>
                </c:pt>
                <c:pt idx="11687">
                  <c:v>41413.115972222222</c:v>
                </c:pt>
                <c:pt idx="11688">
                  <c:v>41413.116666666669</c:v>
                </c:pt>
                <c:pt idx="11689">
                  <c:v>41413.117361111108</c:v>
                </c:pt>
                <c:pt idx="11690">
                  <c:v>41413.118055555555</c:v>
                </c:pt>
                <c:pt idx="11691">
                  <c:v>41413.118750000001</c:v>
                </c:pt>
                <c:pt idx="11692">
                  <c:v>41413.119444444441</c:v>
                </c:pt>
                <c:pt idx="11693">
                  <c:v>41413.120138888888</c:v>
                </c:pt>
                <c:pt idx="11694">
                  <c:v>41413.120833333334</c:v>
                </c:pt>
                <c:pt idx="11695">
                  <c:v>41413.121527777781</c:v>
                </c:pt>
                <c:pt idx="11696">
                  <c:v>41413.12222222222</c:v>
                </c:pt>
                <c:pt idx="11697">
                  <c:v>41413.122916666667</c:v>
                </c:pt>
                <c:pt idx="11698">
                  <c:v>41413.123611111114</c:v>
                </c:pt>
                <c:pt idx="11699">
                  <c:v>41413.124305555553</c:v>
                </c:pt>
                <c:pt idx="11700">
                  <c:v>41413.125</c:v>
                </c:pt>
                <c:pt idx="11701">
                  <c:v>41413.125694444447</c:v>
                </c:pt>
                <c:pt idx="11702">
                  <c:v>41413.126388888886</c:v>
                </c:pt>
                <c:pt idx="11703">
                  <c:v>41413.127083333333</c:v>
                </c:pt>
                <c:pt idx="11704">
                  <c:v>41413.12777777778</c:v>
                </c:pt>
                <c:pt idx="11705">
                  <c:v>41413.128472222219</c:v>
                </c:pt>
                <c:pt idx="11706">
                  <c:v>41413.129166666666</c:v>
                </c:pt>
                <c:pt idx="11707">
                  <c:v>41413.129861111112</c:v>
                </c:pt>
                <c:pt idx="11708">
                  <c:v>41413.130555555559</c:v>
                </c:pt>
                <c:pt idx="11709">
                  <c:v>41413.131249999999</c:v>
                </c:pt>
                <c:pt idx="11710">
                  <c:v>41413.131944444445</c:v>
                </c:pt>
                <c:pt idx="11711">
                  <c:v>41413.132638888892</c:v>
                </c:pt>
                <c:pt idx="11712">
                  <c:v>41413.133333333331</c:v>
                </c:pt>
                <c:pt idx="11713">
                  <c:v>41413.134027777778</c:v>
                </c:pt>
                <c:pt idx="11714">
                  <c:v>41413.134722222225</c:v>
                </c:pt>
                <c:pt idx="11715">
                  <c:v>41413.135416666664</c:v>
                </c:pt>
                <c:pt idx="11716">
                  <c:v>41413.136111111111</c:v>
                </c:pt>
                <c:pt idx="11717">
                  <c:v>41413.136805555558</c:v>
                </c:pt>
                <c:pt idx="11718">
                  <c:v>41413.137499999997</c:v>
                </c:pt>
                <c:pt idx="11719">
                  <c:v>41413.138194444444</c:v>
                </c:pt>
                <c:pt idx="11720">
                  <c:v>41413.138888888891</c:v>
                </c:pt>
                <c:pt idx="11721">
                  <c:v>41413.13958333333</c:v>
                </c:pt>
                <c:pt idx="11722">
                  <c:v>41413.140277777777</c:v>
                </c:pt>
                <c:pt idx="11723">
                  <c:v>41413.140972222223</c:v>
                </c:pt>
                <c:pt idx="11724">
                  <c:v>41413.14166666667</c:v>
                </c:pt>
                <c:pt idx="11725">
                  <c:v>41413.142361111109</c:v>
                </c:pt>
                <c:pt idx="11726">
                  <c:v>41413.143055555556</c:v>
                </c:pt>
                <c:pt idx="11727">
                  <c:v>41413.143750000003</c:v>
                </c:pt>
                <c:pt idx="11728">
                  <c:v>41413.144444444442</c:v>
                </c:pt>
                <c:pt idx="11729">
                  <c:v>41413.145138888889</c:v>
                </c:pt>
                <c:pt idx="11730">
                  <c:v>41413.145833333336</c:v>
                </c:pt>
                <c:pt idx="11731">
                  <c:v>41413.146527777775</c:v>
                </c:pt>
                <c:pt idx="11732">
                  <c:v>41413.147222222222</c:v>
                </c:pt>
                <c:pt idx="11733">
                  <c:v>41413.147916666669</c:v>
                </c:pt>
                <c:pt idx="11734">
                  <c:v>41413.148611111108</c:v>
                </c:pt>
                <c:pt idx="11735">
                  <c:v>41413.149305555555</c:v>
                </c:pt>
                <c:pt idx="11736">
                  <c:v>41413.15</c:v>
                </c:pt>
                <c:pt idx="11737">
                  <c:v>41413.150694444441</c:v>
                </c:pt>
                <c:pt idx="11738">
                  <c:v>41413.151388888888</c:v>
                </c:pt>
                <c:pt idx="11739">
                  <c:v>41413.152083333334</c:v>
                </c:pt>
                <c:pt idx="11740">
                  <c:v>41413.152777777781</c:v>
                </c:pt>
                <c:pt idx="11741">
                  <c:v>41413.15347222222</c:v>
                </c:pt>
                <c:pt idx="11742">
                  <c:v>41413.154166666667</c:v>
                </c:pt>
                <c:pt idx="11743">
                  <c:v>41413.154861111114</c:v>
                </c:pt>
                <c:pt idx="11744">
                  <c:v>41413.155555555553</c:v>
                </c:pt>
                <c:pt idx="11745">
                  <c:v>41413.15625</c:v>
                </c:pt>
                <c:pt idx="11746">
                  <c:v>41413.156944444447</c:v>
                </c:pt>
                <c:pt idx="11747">
                  <c:v>41413.157638888886</c:v>
                </c:pt>
                <c:pt idx="11748">
                  <c:v>41413.158333333333</c:v>
                </c:pt>
                <c:pt idx="11749">
                  <c:v>41413.15902777778</c:v>
                </c:pt>
                <c:pt idx="11750">
                  <c:v>41413.159722222219</c:v>
                </c:pt>
                <c:pt idx="11751">
                  <c:v>41413.160416666666</c:v>
                </c:pt>
                <c:pt idx="11752">
                  <c:v>41413.161111111112</c:v>
                </c:pt>
                <c:pt idx="11753">
                  <c:v>41413.161805555559</c:v>
                </c:pt>
                <c:pt idx="11754">
                  <c:v>41413.162499999999</c:v>
                </c:pt>
                <c:pt idx="11755">
                  <c:v>41413.163194444445</c:v>
                </c:pt>
                <c:pt idx="11756">
                  <c:v>41413.163888888892</c:v>
                </c:pt>
                <c:pt idx="11757">
                  <c:v>41413.164583333331</c:v>
                </c:pt>
                <c:pt idx="11758">
                  <c:v>41413.165277777778</c:v>
                </c:pt>
                <c:pt idx="11759">
                  <c:v>41413.165972222225</c:v>
                </c:pt>
                <c:pt idx="11760">
                  <c:v>41413.166666666664</c:v>
                </c:pt>
                <c:pt idx="11761">
                  <c:v>41413.167361111111</c:v>
                </c:pt>
                <c:pt idx="11762">
                  <c:v>41413.168055555558</c:v>
                </c:pt>
                <c:pt idx="11763">
                  <c:v>41413.168749999997</c:v>
                </c:pt>
                <c:pt idx="11764">
                  <c:v>41413.169444444444</c:v>
                </c:pt>
                <c:pt idx="11765">
                  <c:v>41413.170138888891</c:v>
                </c:pt>
                <c:pt idx="11766">
                  <c:v>41413.17083333333</c:v>
                </c:pt>
                <c:pt idx="11767">
                  <c:v>41413.171527777777</c:v>
                </c:pt>
                <c:pt idx="11768">
                  <c:v>41413.172222222223</c:v>
                </c:pt>
                <c:pt idx="11769">
                  <c:v>41413.17291666667</c:v>
                </c:pt>
                <c:pt idx="11770">
                  <c:v>41413.173611111109</c:v>
                </c:pt>
                <c:pt idx="11771">
                  <c:v>41413.174305555556</c:v>
                </c:pt>
                <c:pt idx="11772">
                  <c:v>41413.175000000003</c:v>
                </c:pt>
                <c:pt idx="11773">
                  <c:v>41413.175694444442</c:v>
                </c:pt>
                <c:pt idx="11774">
                  <c:v>41413.176388888889</c:v>
                </c:pt>
                <c:pt idx="11775">
                  <c:v>41413.177083333336</c:v>
                </c:pt>
                <c:pt idx="11776">
                  <c:v>41413.177777777775</c:v>
                </c:pt>
                <c:pt idx="11777">
                  <c:v>41413.178472222222</c:v>
                </c:pt>
                <c:pt idx="11778">
                  <c:v>41413.179166666669</c:v>
                </c:pt>
                <c:pt idx="11779">
                  <c:v>41413.179861111108</c:v>
                </c:pt>
                <c:pt idx="11780">
                  <c:v>41413.180555555555</c:v>
                </c:pt>
                <c:pt idx="11781">
                  <c:v>41413.181250000001</c:v>
                </c:pt>
                <c:pt idx="11782">
                  <c:v>41413.181944444441</c:v>
                </c:pt>
                <c:pt idx="11783">
                  <c:v>41413.182638888888</c:v>
                </c:pt>
                <c:pt idx="11784">
                  <c:v>41413.183333333334</c:v>
                </c:pt>
                <c:pt idx="11785">
                  <c:v>41413.184027777781</c:v>
                </c:pt>
                <c:pt idx="11786">
                  <c:v>41413.18472222222</c:v>
                </c:pt>
                <c:pt idx="11787">
                  <c:v>41413.185416666667</c:v>
                </c:pt>
                <c:pt idx="11788">
                  <c:v>41413.186111111114</c:v>
                </c:pt>
                <c:pt idx="11789">
                  <c:v>41413.186805555553</c:v>
                </c:pt>
                <c:pt idx="11790">
                  <c:v>41413.1875</c:v>
                </c:pt>
                <c:pt idx="11791">
                  <c:v>41413.188194444447</c:v>
                </c:pt>
                <c:pt idx="11792">
                  <c:v>41413.188888888886</c:v>
                </c:pt>
                <c:pt idx="11793">
                  <c:v>41413.189583333333</c:v>
                </c:pt>
                <c:pt idx="11794">
                  <c:v>41413.19027777778</c:v>
                </c:pt>
                <c:pt idx="11795">
                  <c:v>41413.190972222219</c:v>
                </c:pt>
                <c:pt idx="11796">
                  <c:v>41413.191666666666</c:v>
                </c:pt>
                <c:pt idx="11797">
                  <c:v>41413.192361111112</c:v>
                </c:pt>
                <c:pt idx="11798">
                  <c:v>41413.193055555559</c:v>
                </c:pt>
                <c:pt idx="11799">
                  <c:v>41413.193749999999</c:v>
                </c:pt>
                <c:pt idx="11800">
                  <c:v>41413.194444444445</c:v>
                </c:pt>
                <c:pt idx="11801">
                  <c:v>41413.195138888892</c:v>
                </c:pt>
                <c:pt idx="11802">
                  <c:v>41413.195833333331</c:v>
                </c:pt>
                <c:pt idx="11803">
                  <c:v>41413.196527777778</c:v>
                </c:pt>
                <c:pt idx="11804">
                  <c:v>41413.197222222225</c:v>
                </c:pt>
                <c:pt idx="11805">
                  <c:v>41413.197916666664</c:v>
                </c:pt>
                <c:pt idx="11806">
                  <c:v>41413.198611111111</c:v>
                </c:pt>
                <c:pt idx="11807">
                  <c:v>41413.199305555558</c:v>
                </c:pt>
                <c:pt idx="11808">
                  <c:v>41413.199999999997</c:v>
                </c:pt>
                <c:pt idx="11809">
                  <c:v>41413.200694444444</c:v>
                </c:pt>
                <c:pt idx="11810">
                  <c:v>41413.201388888891</c:v>
                </c:pt>
                <c:pt idx="11811">
                  <c:v>41413.20208333333</c:v>
                </c:pt>
                <c:pt idx="11812">
                  <c:v>41413.202777777777</c:v>
                </c:pt>
                <c:pt idx="11813">
                  <c:v>41413.203472222223</c:v>
                </c:pt>
                <c:pt idx="11814">
                  <c:v>41413.20416666667</c:v>
                </c:pt>
                <c:pt idx="11815">
                  <c:v>41413.204861111109</c:v>
                </c:pt>
                <c:pt idx="11816">
                  <c:v>41413.205555555556</c:v>
                </c:pt>
                <c:pt idx="11817">
                  <c:v>41413.206250000003</c:v>
                </c:pt>
                <c:pt idx="11818">
                  <c:v>41413.206944444442</c:v>
                </c:pt>
                <c:pt idx="11819">
                  <c:v>41413.207638888889</c:v>
                </c:pt>
                <c:pt idx="11820">
                  <c:v>41413.208333333336</c:v>
                </c:pt>
                <c:pt idx="11821">
                  <c:v>41413.209027777775</c:v>
                </c:pt>
                <c:pt idx="11822">
                  <c:v>41413.209722222222</c:v>
                </c:pt>
                <c:pt idx="11823">
                  <c:v>41413.210416666669</c:v>
                </c:pt>
                <c:pt idx="11824">
                  <c:v>41413.211111111108</c:v>
                </c:pt>
                <c:pt idx="11825">
                  <c:v>41413.211805555555</c:v>
                </c:pt>
                <c:pt idx="11826">
                  <c:v>41413.212500000001</c:v>
                </c:pt>
                <c:pt idx="11827">
                  <c:v>41413.213194444441</c:v>
                </c:pt>
                <c:pt idx="11828">
                  <c:v>41413.213888888888</c:v>
                </c:pt>
                <c:pt idx="11829">
                  <c:v>41413.214583333334</c:v>
                </c:pt>
                <c:pt idx="11830">
                  <c:v>41413.215277777781</c:v>
                </c:pt>
                <c:pt idx="11831">
                  <c:v>41413.21597222222</c:v>
                </c:pt>
                <c:pt idx="11832">
                  <c:v>41413.216666666667</c:v>
                </c:pt>
                <c:pt idx="11833">
                  <c:v>41413.217361111114</c:v>
                </c:pt>
                <c:pt idx="11834">
                  <c:v>41413.218055555553</c:v>
                </c:pt>
                <c:pt idx="11835">
                  <c:v>41413.21875</c:v>
                </c:pt>
                <c:pt idx="11836">
                  <c:v>41413.219444444447</c:v>
                </c:pt>
                <c:pt idx="11837">
                  <c:v>41413.220138888886</c:v>
                </c:pt>
                <c:pt idx="11838">
                  <c:v>41413.220833333333</c:v>
                </c:pt>
                <c:pt idx="11839">
                  <c:v>41413.22152777778</c:v>
                </c:pt>
                <c:pt idx="11840">
                  <c:v>41413.222222222219</c:v>
                </c:pt>
                <c:pt idx="11841">
                  <c:v>41413.222916666666</c:v>
                </c:pt>
                <c:pt idx="11842">
                  <c:v>41413.223611111112</c:v>
                </c:pt>
                <c:pt idx="11843">
                  <c:v>41413.224305555559</c:v>
                </c:pt>
                <c:pt idx="11844">
                  <c:v>41413.224999999999</c:v>
                </c:pt>
                <c:pt idx="11845">
                  <c:v>41413.225694444445</c:v>
                </c:pt>
                <c:pt idx="11846">
                  <c:v>41413.226388888892</c:v>
                </c:pt>
                <c:pt idx="11847">
                  <c:v>41413.227083333331</c:v>
                </c:pt>
                <c:pt idx="11848">
                  <c:v>41413.227777777778</c:v>
                </c:pt>
                <c:pt idx="11849">
                  <c:v>41413.228472222225</c:v>
                </c:pt>
                <c:pt idx="11850">
                  <c:v>41413.229166666664</c:v>
                </c:pt>
                <c:pt idx="11851">
                  <c:v>41413.229861111111</c:v>
                </c:pt>
                <c:pt idx="11852">
                  <c:v>41413.230555555558</c:v>
                </c:pt>
                <c:pt idx="11853">
                  <c:v>41413.231249999997</c:v>
                </c:pt>
                <c:pt idx="11854">
                  <c:v>41413.231944444444</c:v>
                </c:pt>
                <c:pt idx="11855">
                  <c:v>41413.232638888891</c:v>
                </c:pt>
                <c:pt idx="11856">
                  <c:v>41413.23333333333</c:v>
                </c:pt>
                <c:pt idx="11857">
                  <c:v>41413.234027777777</c:v>
                </c:pt>
                <c:pt idx="11858">
                  <c:v>41413.234722222223</c:v>
                </c:pt>
                <c:pt idx="11859">
                  <c:v>41413.23541666667</c:v>
                </c:pt>
                <c:pt idx="11860">
                  <c:v>41413.236111111109</c:v>
                </c:pt>
                <c:pt idx="11861">
                  <c:v>41413.236805555556</c:v>
                </c:pt>
                <c:pt idx="11862">
                  <c:v>41413.237500000003</c:v>
                </c:pt>
                <c:pt idx="11863">
                  <c:v>41413.238194444442</c:v>
                </c:pt>
                <c:pt idx="11864">
                  <c:v>41413.238888888889</c:v>
                </c:pt>
                <c:pt idx="11865">
                  <c:v>41413.239583333336</c:v>
                </c:pt>
                <c:pt idx="11866">
                  <c:v>41413.240277777775</c:v>
                </c:pt>
                <c:pt idx="11867">
                  <c:v>41413.240972222222</c:v>
                </c:pt>
                <c:pt idx="11868">
                  <c:v>41413.241666666669</c:v>
                </c:pt>
                <c:pt idx="11869">
                  <c:v>41413.242361111108</c:v>
                </c:pt>
                <c:pt idx="11870">
                  <c:v>41413.243055555555</c:v>
                </c:pt>
                <c:pt idx="11871">
                  <c:v>41413.243750000001</c:v>
                </c:pt>
                <c:pt idx="11872">
                  <c:v>41413.244444444441</c:v>
                </c:pt>
                <c:pt idx="11873">
                  <c:v>41413.245138888888</c:v>
                </c:pt>
                <c:pt idx="11874">
                  <c:v>41413.245833333334</c:v>
                </c:pt>
                <c:pt idx="11875">
                  <c:v>41413.246527777781</c:v>
                </c:pt>
                <c:pt idx="11876">
                  <c:v>41413.24722222222</c:v>
                </c:pt>
                <c:pt idx="11877">
                  <c:v>41413.247916666667</c:v>
                </c:pt>
                <c:pt idx="11878">
                  <c:v>41413.248611111114</c:v>
                </c:pt>
                <c:pt idx="11879">
                  <c:v>41413.249305555553</c:v>
                </c:pt>
                <c:pt idx="11880">
                  <c:v>41413.25</c:v>
                </c:pt>
                <c:pt idx="11881">
                  <c:v>41413.250694444447</c:v>
                </c:pt>
                <c:pt idx="11882">
                  <c:v>41413.251388888886</c:v>
                </c:pt>
                <c:pt idx="11883">
                  <c:v>41413.252083333333</c:v>
                </c:pt>
                <c:pt idx="11884">
                  <c:v>41413.25277777778</c:v>
                </c:pt>
                <c:pt idx="11885">
                  <c:v>41413.253472222219</c:v>
                </c:pt>
                <c:pt idx="11886">
                  <c:v>41413.254166666666</c:v>
                </c:pt>
                <c:pt idx="11887">
                  <c:v>41413.254861111112</c:v>
                </c:pt>
                <c:pt idx="11888">
                  <c:v>41413.255555555559</c:v>
                </c:pt>
                <c:pt idx="11889">
                  <c:v>41413.256249999999</c:v>
                </c:pt>
                <c:pt idx="11890">
                  <c:v>41413.256944444445</c:v>
                </c:pt>
                <c:pt idx="11891">
                  <c:v>41413.257638888892</c:v>
                </c:pt>
                <c:pt idx="11892">
                  <c:v>41413.258333333331</c:v>
                </c:pt>
                <c:pt idx="11893">
                  <c:v>41413.259027777778</c:v>
                </c:pt>
                <c:pt idx="11894">
                  <c:v>41413.259722222225</c:v>
                </c:pt>
                <c:pt idx="11895">
                  <c:v>41413.260416666664</c:v>
                </c:pt>
                <c:pt idx="11896">
                  <c:v>41413.261111111111</c:v>
                </c:pt>
                <c:pt idx="11897">
                  <c:v>41413.261805555558</c:v>
                </c:pt>
                <c:pt idx="11898">
                  <c:v>41413.262499999997</c:v>
                </c:pt>
                <c:pt idx="11899">
                  <c:v>41413.263194444444</c:v>
                </c:pt>
                <c:pt idx="11900">
                  <c:v>41413.263888888891</c:v>
                </c:pt>
                <c:pt idx="11901">
                  <c:v>41413.26458333333</c:v>
                </c:pt>
                <c:pt idx="11902">
                  <c:v>41413.265277777777</c:v>
                </c:pt>
                <c:pt idx="11903">
                  <c:v>41413.265972222223</c:v>
                </c:pt>
                <c:pt idx="11904">
                  <c:v>41413.26666666667</c:v>
                </c:pt>
                <c:pt idx="11905">
                  <c:v>41413.267361111109</c:v>
                </c:pt>
                <c:pt idx="11906">
                  <c:v>41413.268055555556</c:v>
                </c:pt>
                <c:pt idx="11907">
                  <c:v>41413.268750000003</c:v>
                </c:pt>
                <c:pt idx="11908">
                  <c:v>41413.269444444442</c:v>
                </c:pt>
                <c:pt idx="11909">
                  <c:v>41413.270138888889</c:v>
                </c:pt>
                <c:pt idx="11910">
                  <c:v>41413.270833333336</c:v>
                </c:pt>
                <c:pt idx="11911">
                  <c:v>41413.271527777775</c:v>
                </c:pt>
                <c:pt idx="11912">
                  <c:v>41413.272222222222</c:v>
                </c:pt>
                <c:pt idx="11913">
                  <c:v>41413.272916666669</c:v>
                </c:pt>
                <c:pt idx="11914">
                  <c:v>41413.273611111108</c:v>
                </c:pt>
                <c:pt idx="11915">
                  <c:v>41413.274305555555</c:v>
                </c:pt>
                <c:pt idx="11916">
                  <c:v>41413.275000000001</c:v>
                </c:pt>
                <c:pt idx="11917">
                  <c:v>41413.275694444441</c:v>
                </c:pt>
                <c:pt idx="11918">
                  <c:v>41413.276388888888</c:v>
                </c:pt>
                <c:pt idx="11919">
                  <c:v>41413.277083333334</c:v>
                </c:pt>
                <c:pt idx="11920">
                  <c:v>41413.277777777781</c:v>
                </c:pt>
                <c:pt idx="11921">
                  <c:v>41413.27847222222</c:v>
                </c:pt>
                <c:pt idx="11922">
                  <c:v>41413.279166666667</c:v>
                </c:pt>
                <c:pt idx="11923">
                  <c:v>41413.279861111114</c:v>
                </c:pt>
                <c:pt idx="11924">
                  <c:v>41413.280555555553</c:v>
                </c:pt>
                <c:pt idx="11925">
                  <c:v>41413.28125</c:v>
                </c:pt>
                <c:pt idx="11926">
                  <c:v>41413.281944444447</c:v>
                </c:pt>
                <c:pt idx="11927">
                  <c:v>41413.282638888886</c:v>
                </c:pt>
                <c:pt idx="11928">
                  <c:v>41413.283333333333</c:v>
                </c:pt>
                <c:pt idx="11929">
                  <c:v>41413.28402777778</c:v>
                </c:pt>
                <c:pt idx="11930">
                  <c:v>41413.284722222219</c:v>
                </c:pt>
                <c:pt idx="11931">
                  <c:v>41413.285416666666</c:v>
                </c:pt>
                <c:pt idx="11932">
                  <c:v>41413.286111111112</c:v>
                </c:pt>
                <c:pt idx="11933">
                  <c:v>41413.286805555559</c:v>
                </c:pt>
                <c:pt idx="11934">
                  <c:v>41413.287499999999</c:v>
                </c:pt>
                <c:pt idx="11935">
                  <c:v>41413.288194444445</c:v>
                </c:pt>
                <c:pt idx="11936">
                  <c:v>41413.288888888892</c:v>
                </c:pt>
                <c:pt idx="11937">
                  <c:v>41413.289583333331</c:v>
                </c:pt>
                <c:pt idx="11938">
                  <c:v>41413.290277777778</c:v>
                </c:pt>
                <c:pt idx="11939">
                  <c:v>41413.290972222225</c:v>
                </c:pt>
                <c:pt idx="11940">
                  <c:v>41413.291666666664</c:v>
                </c:pt>
                <c:pt idx="11941">
                  <c:v>41413.292361111111</c:v>
                </c:pt>
                <c:pt idx="11942">
                  <c:v>41413.293055555558</c:v>
                </c:pt>
                <c:pt idx="11943">
                  <c:v>41413.293749999997</c:v>
                </c:pt>
                <c:pt idx="11944">
                  <c:v>41413.294444444444</c:v>
                </c:pt>
                <c:pt idx="11945">
                  <c:v>41413.295138888891</c:v>
                </c:pt>
                <c:pt idx="11946">
                  <c:v>41413.29583333333</c:v>
                </c:pt>
                <c:pt idx="11947">
                  <c:v>41413.296527777777</c:v>
                </c:pt>
                <c:pt idx="11948">
                  <c:v>41413.297222222223</c:v>
                </c:pt>
                <c:pt idx="11949">
                  <c:v>41413.29791666667</c:v>
                </c:pt>
                <c:pt idx="11950">
                  <c:v>41413.298611111109</c:v>
                </c:pt>
                <c:pt idx="11951">
                  <c:v>41413.299305555556</c:v>
                </c:pt>
                <c:pt idx="11952">
                  <c:v>41413.300000000003</c:v>
                </c:pt>
                <c:pt idx="11953">
                  <c:v>41413.300694444442</c:v>
                </c:pt>
                <c:pt idx="11954">
                  <c:v>41413.301388888889</c:v>
                </c:pt>
                <c:pt idx="11955">
                  <c:v>41413.302083333336</c:v>
                </c:pt>
                <c:pt idx="11956">
                  <c:v>41413.302777777775</c:v>
                </c:pt>
                <c:pt idx="11957">
                  <c:v>41413.303472222222</c:v>
                </c:pt>
                <c:pt idx="11958">
                  <c:v>41413.304166666669</c:v>
                </c:pt>
                <c:pt idx="11959">
                  <c:v>41413.304861111108</c:v>
                </c:pt>
                <c:pt idx="11960">
                  <c:v>41413.305555555555</c:v>
                </c:pt>
                <c:pt idx="11961">
                  <c:v>41413.306250000001</c:v>
                </c:pt>
                <c:pt idx="11962">
                  <c:v>41413.306944444441</c:v>
                </c:pt>
                <c:pt idx="11963">
                  <c:v>41413.307638888888</c:v>
                </c:pt>
                <c:pt idx="11964">
                  <c:v>41413.308333333334</c:v>
                </c:pt>
                <c:pt idx="11965">
                  <c:v>41413.309027777781</c:v>
                </c:pt>
                <c:pt idx="11966">
                  <c:v>41413.30972222222</c:v>
                </c:pt>
                <c:pt idx="11967">
                  <c:v>41413.310416666667</c:v>
                </c:pt>
                <c:pt idx="11968">
                  <c:v>41413.311111111114</c:v>
                </c:pt>
                <c:pt idx="11969">
                  <c:v>41413.311805555553</c:v>
                </c:pt>
                <c:pt idx="11970">
                  <c:v>41413.3125</c:v>
                </c:pt>
                <c:pt idx="11971">
                  <c:v>41413.313194444447</c:v>
                </c:pt>
                <c:pt idx="11972">
                  <c:v>41413.313888888886</c:v>
                </c:pt>
                <c:pt idx="11973">
                  <c:v>41413.314583333333</c:v>
                </c:pt>
                <c:pt idx="11974">
                  <c:v>41413.31527777778</c:v>
                </c:pt>
                <c:pt idx="11975">
                  <c:v>41413.315972222219</c:v>
                </c:pt>
                <c:pt idx="11976">
                  <c:v>41413.316666666666</c:v>
                </c:pt>
                <c:pt idx="11977">
                  <c:v>41413.317361111112</c:v>
                </c:pt>
                <c:pt idx="11978">
                  <c:v>41413.318055555559</c:v>
                </c:pt>
                <c:pt idx="11979">
                  <c:v>41413.318749999999</c:v>
                </c:pt>
                <c:pt idx="11980">
                  <c:v>41413.319444444445</c:v>
                </c:pt>
                <c:pt idx="11981">
                  <c:v>41413.320138888892</c:v>
                </c:pt>
                <c:pt idx="11982">
                  <c:v>41413.320833333331</c:v>
                </c:pt>
                <c:pt idx="11983">
                  <c:v>41413.321527777778</c:v>
                </c:pt>
                <c:pt idx="11984">
                  <c:v>41413.322222222225</c:v>
                </c:pt>
                <c:pt idx="11985">
                  <c:v>41413.322916666664</c:v>
                </c:pt>
                <c:pt idx="11986">
                  <c:v>41413.323611111111</c:v>
                </c:pt>
                <c:pt idx="11987">
                  <c:v>41413.324305555558</c:v>
                </c:pt>
                <c:pt idx="11988">
                  <c:v>41413.324999999997</c:v>
                </c:pt>
                <c:pt idx="11989">
                  <c:v>41413.325694444444</c:v>
                </c:pt>
                <c:pt idx="11990">
                  <c:v>41413.326388888891</c:v>
                </c:pt>
                <c:pt idx="11991">
                  <c:v>41413.32708333333</c:v>
                </c:pt>
                <c:pt idx="11992">
                  <c:v>41413.327777777777</c:v>
                </c:pt>
                <c:pt idx="11993">
                  <c:v>41413.328472222223</c:v>
                </c:pt>
                <c:pt idx="11994">
                  <c:v>41413.32916666667</c:v>
                </c:pt>
                <c:pt idx="11995">
                  <c:v>41413.329861111109</c:v>
                </c:pt>
                <c:pt idx="11996">
                  <c:v>41413.330555555556</c:v>
                </c:pt>
                <c:pt idx="11997">
                  <c:v>41413.331250000003</c:v>
                </c:pt>
                <c:pt idx="11998">
                  <c:v>41413.331944444442</c:v>
                </c:pt>
                <c:pt idx="11999">
                  <c:v>41413.332638888889</c:v>
                </c:pt>
                <c:pt idx="12000">
                  <c:v>41413.333333333336</c:v>
                </c:pt>
                <c:pt idx="12001">
                  <c:v>41413.334027777775</c:v>
                </c:pt>
                <c:pt idx="12002">
                  <c:v>41413.334722222222</c:v>
                </c:pt>
                <c:pt idx="12003">
                  <c:v>41413.335416666669</c:v>
                </c:pt>
                <c:pt idx="12004">
                  <c:v>41413.336111111108</c:v>
                </c:pt>
                <c:pt idx="12005">
                  <c:v>41413.336805555555</c:v>
                </c:pt>
                <c:pt idx="12006">
                  <c:v>41413.337500000001</c:v>
                </c:pt>
                <c:pt idx="12007">
                  <c:v>41413.338194444441</c:v>
                </c:pt>
                <c:pt idx="12008">
                  <c:v>41413.338888888888</c:v>
                </c:pt>
                <c:pt idx="12009">
                  <c:v>41413.339583333334</c:v>
                </c:pt>
                <c:pt idx="12010">
                  <c:v>41413.340277777781</c:v>
                </c:pt>
                <c:pt idx="12011">
                  <c:v>41413.34097222222</c:v>
                </c:pt>
                <c:pt idx="12012">
                  <c:v>41413.341666666667</c:v>
                </c:pt>
                <c:pt idx="12013">
                  <c:v>41413.342361111114</c:v>
                </c:pt>
                <c:pt idx="12014">
                  <c:v>41413.343055555553</c:v>
                </c:pt>
                <c:pt idx="12015">
                  <c:v>41413.34375</c:v>
                </c:pt>
                <c:pt idx="12016">
                  <c:v>41413.344444444447</c:v>
                </c:pt>
                <c:pt idx="12017">
                  <c:v>41413.345138888886</c:v>
                </c:pt>
                <c:pt idx="12018">
                  <c:v>41413.345833333333</c:v>
                </c:pt>
                <c:pt idx="12019">
                  <c:v>41413.34652777778</c:v>
                </c:pt>
                <c:pt idx="12020">
                  <c:v>41413.347222222219</c:v>
                </c:pt>
                <c:pt idx="12021">
                  <c:v>41413.347916666666</c:v>
                </c:pt>
                <c:pt idx="12022">
                  <c:v>41413.348611111112</c:v>
                </c:pt>
                <c:pt idx="12023">
                  <c:v>41413.349305555559</c:v>
                </c:pt>
                <c:pt idx="12024">
                  <c:v>41413.35</c:v>
                </c:pt>
                <c:pt idx="12025">
                  <c:v>41413.350694444445</c:v>
                </c:pt>
                <c:pt idx="12026">
                  <c:v>41413.351388888892</c:v>
                </c:pt>
                <c:pt idx="12027">
                  <c:v>41413.352083333331</c:v>
                </c:pt>
                <c:pt idx="12028">
                  <c:v>41413.352777777778</c:v>
                </c:pt>
                <c:pt idx="12029">
                  <c:v>41413.353472222225</c:v>
                </c:pt>
                <c:pt idx="12030">
                  <c:v>41413.354166666664</c:v>
                </c:pt>
                <c:pt idx="12031">
                  <c:v>41413.354861111111</c:v>
                </c:pt>
                <c:pt idx="12032">
                  <c:v>41413.355555555558</c:v>
                </c:pt>
                <c:pt idx="12033">
                  <c:v>41413.356249999997</c:v>
                </c:pt>
                <c:pt idx="12034">
                  <c:v>41413.356944444444</c:v>
                </c:pt>
                <c:pt idx="12035">
                  <c:v>41413.357638888891</c:v>
                </c:pt>
                <c:pt idx="12036">
                  <c:v>41413.35833333333</c:v>
                </c:pt>
                <c:pt idx="12037">
                  <c:v>41413.359027777777</c:v>
                </c:pt>
                <c:pt idx="12038">
                  <c:v>41413.359722222223</c:v>
                </c:pt>
                <c:pt idx="12039">
                  <c:v>41413.36041666667</c:v>
                </c:pt>
                <c:pt idx="12040">
                  <c:v>41413.361111111109</c:v>
                </c:pt>
                <c:pt idx="12041">
                  <c:v>41413.361805555556</c:v>
                </c:pt>
                <c:pt idx="12042">
                  <c:v>41413.362500000003</c:v>
                </c:pt>
                <c:pt idx="12043">
                  <c:v>41413.363194444442</c:v>
                </c:pt>
                <c:pt idx="12044">
                  <c:v>41413.363888888889</c:v>
                </c:pt>
                <c:pt idx="12045">
                  <c:v>41413.364583333336</c:v>
                </c:pt>
                <c:pt idx="12046">
                  <c:v>41413.365277777775</c:v>
                </c:pt>
                <c:pt idx="12047">
                  <c:v>41413.365972222222</c:v>
                </c:pt>
                <c:pt idx="12048">
                  <c:v>41413.366666666669</c:v>
                </c:pt>
                <c:pt idx="12049">
                  <c:v>41413.367361111108</c:v>
                </c:pt>
                <c:pt idx="12050">
                  <c:v>41413.368055555555</c:v>
                </c:pt>
                <c:pt idx="12051">
                  <c:v>41413.368750000001</c:v>
                </c:pt>
                <c:pt idx="12052">
                  <c:v>41413.369444444441</c:v>
                </c:pt>
                <c:pt idx="12053">
                  <c:v>41413.370138888888</c:v>
                </c:pt>
                <c:pt idx="12054">
                  <c:v>41413.370833333334</c:v>
                </c:pt>
                <c:pt idx="12055">
                  <c:v>41413.371527777781</c:v>
                </c:pt>
                <c:pt idx="12056">
                  <c:v>41413.37222222222</c:v>
                </c:pt>
                <c:pt idx="12057">
                  <c:v>41413.372916666667</c:v>
                </c:pt>
                <c:pt idx="12058">
                  <c:v>41413.373611111114</c:v>
                </c:pt>
                <c:pt idx="12059">
                  <c:v>41413.374305555553</c:v>
                </c:pt>
                <c:pt idx="12060">
                  <c:v>41413.375</c:v>
                </c:pt>
                <c:pt idx="12061">
                  <c:v>41413.375694444447</c:v>
                </c:pt>
                <c:pt idx="12062">
                  <c:v>41413.376388888886</c:v>
                </c:pt>
                <c:pt idx="12063">
                  <c:v>41413.377083333333</c:v>
                </c:pt>
                <c:pt idx="12064">
                  <c:v>41413.37777777778</c:v>
                </c:pt>
                <c:pt idx="12065">
                  <c:v>41413.378472222219</c:v>
                </c:pt>
                <c:pt idx="12066">
                  <c:v>41413.379166666666</c:v>
                </c:pt>
                <c:pt idx="12067">
                  <c:v>41413.379861111112</c:v>
                </c:pt>
                <c:pt idx="12068">
                  <c:v>41413.380555555559</c:v>
                </c:pt>
                <c:pt idx="12069">
                  <c:v>41413.381249999999</c:v>
                </c:pt>
                <c:pt idx="12070">
                  <c:v>41413.381944444445</c:v>
                </c:pt>
                <c:pt idx="12071">
                  <c:v>41413.382638888892</c:v>
                </c:pt>
                <c:pt idx="12072">
                  <c:v>41413.383333333331</c:v>
                </c:pt>
                <c:pt idx="12073">
                  <c:v>41413.384027777778</c:v>
                </c:pt>
                <c:pt idx="12074">
                  <c:v>41413.384722222225</c:v>
                </c:pt>
                <c:pt idx="12075">
                  <c:v>41413.385416666664</c:v>
                </c:pt>
                <c:pt idx="12076">
                  <c:v>41413.386111111111</c:v>
                </c:pt>
                <c:pt idx="12077">
                  <c:v>41413.386805555558</c:v>
                </c:pt>
                <c:pt idx="12078">
                  <c:v>41413.387499999997</c:v>
                </c:pt>
                <c:pt idx="12079">
                  <c:v>41413.388194444444</c:v>
                </c:pt>
                <c:pt idx="12080">
                  <c:v>41413.388888888891</c:v>
                </c:pt>
                <c:pt idx="12081">
                  <c:v>41413.38958333333</c:v>
                </c:pt>
                <c:pt idx="12082">
                  <c:v>41413.390277777777</c:v>
                </c:pt>
                <c:pt idx="12083">
                  <c:v>41413.390972222223</c:v>
                </c:pt>
                <c:pt idx="12084">
                  <c:v>41413.39166666667</c:v>
                </c:pt>
                <c:pt idx="12085">
                  <c:v>41413.392361111109</c:v>
                </c:pt>
                <c:pt idx="12086">
                  <c:v>41413.393055555556</c:v>
                </c:pt>
                <c:pt idx="12087">
                  <c:v>41413.393750000003</c:v>
                </c:pt>
                <c:pt idx="12088">
                  <c:v>41413.394444444442</c:v>
                </c:pt>
                <c:pt idx="12089">
                  <c:v>41413.395138888889</c:v>
                </c:pt>
                <c:pt idx="12090">
                  <c:v>41413.395833333336</c:v>
                </c:pt>
                <c:pt idx="12091">
                  <c:v>41413.396527777775</c:v>
                </c:pt>
                <c:pt idx="12092">
                  <c:v>41413.397222222222</c:v>
                </c:pt>
                <c:pt idx="12093">
                  <c:v>41413.397916666669</c:v>
                </c:pt>
                <c:pt idx="12094">
                  <c:v>41413.398611111108</c:v>
                </c:pt>
                <c:pt idx="12095">
                  <c:v>41413.399305555555</c:v>
                </c:pt>
                <c:pt idx="12096">
                  <c:v>41413.4</c:v>
                </c:pt>
                <c:pt idx="12097">
                  <c:v>41413.400694444441</c:v>
                </c:pt>
                <c:pt idx="12098">
                  <c:v>41413.401388888888</c:v>
                </c:pt>
                <c:pt idx="12099">
                  <c:v>41413.402083333334</c:v>
                </c:pt>
                <c:pt idx="12100">
                  <c:v>41413.402777777781</c:v>
                </c:pt>
                <c:pt idx="12101">
                  <c:v>41413.40347222222</c:v>
                </c:pt>
                <c:pt idx="12102">
                  <c:v>41413.404166666667</c:v>
                </c:pt>
                <c:pt idx="12103">
                  <c:v>41413.404861111114</c:v>
                </c:pt>
                <c:pt idx="12104">
                  <c:v>41413.405555555553</c:v>
                </c:pt>
                <c:pt idx="12105">
                  <c:v>41413.40625</c:v>
                </c:pt>
                <c:pt idx="12106">
                  <c:v>41413.406944444447</c:v>
                </c:pt>
                <c:pt idx="12107">
                  <c:v>41413.407638888886</c:v>
                </c:pt>
                <c:pt idx="12108">
                  <c:v>41413.408333333333</c:v>
                </c:pt>
                <c:pt idx="12109">
                  <c:v>41413.40902777778</c:v>
                </c:pt>
                <c:pt idx="12110">
                  <c:v>41413.409722222219</c:v>
                </c:pt>
                <c:pt idx="12111">
                  <c:v>41413.410416666666</c:v>
                </c:pt>
                <c:pt idx="12112">
                  <c:v>41413.411111111112</c:v>
                </c:pt>
                <c:pt idx="12113">
                  <c:v>41413.411805555559</c:v>
                </c:pt>
                <c:pt idx="12114">
                  <c:v>41413.412499999999</c:v>
                </c:pt>
                <c:pt idx="12115">
                  <c:v>41413.413194444445</c:v>
                </c:pt>
                <c:pt idx="12116">
                  <c:v>41413.413888888892</c:v>
                </c:pt>
                <c:pt idx="12117">
                  <c:v>41413.414583333331</c:v>
                </c:pt>
                <c:pt idx="12118">
                  <c:v>41413.415277777778</c:v>
                </c:pt>
                <c:pt idx="12119">
                  <c:v>41413.415972222225</c:v>
                </c:pt>
                <c:pt idx="12120">
                  <c:v>41413.416666666664</c:v>
                </c:pt>
                <c:pt idx="12121">
                  <c:v>41413.417361111111</c:v>
                </c:pt>
                <c:pt idx="12122">
                  <c:v>41413.418055555558</c:v>
                </c:pt>
                <c:pt idx="12123">
                  <c:v>41413.418749999997</c:v>
                </c:pt>
                <c:pt idx="12124">
                  <c:v>41413.419444444444</c:v>
                </c:pt>
                <c:pt idx="12125">
                  <c:v>41413.420138888891</c:v>
                </c:pt>
                <c:pt idx="12126">
                  <c:v>41413.42083333333</c:v>
                </c:pt>
                <c:pt idx="12127">
                  <c:v>41413.421527777777</c:v>
                </c:pt>
                <c:pt idx="12128">
                  <c:v>41413.422222222223</c:v>
                </c:pt>
                <c:pt idx="12129">
                  <c:v>41413.42291666667</c:v>
                </c:pt>
                <c:pt idx="12130">
                  <c:v>41413.423611111109</c:v>
                </c:pt>
                <c:pt idx="12131">
                  <c:v>41413.424305555556</c:v>
                </c:pt>
                <c:pt idx="12132">
                  <c:v>41413.425000000003</c:v>
                </c:pt>
                <c:pt idx="12133">
                  <c:v>41413.425694444442</c:v>
                </c:pt>
                <c:pt idx="12134">
                  <c:v>41413.426388888889</c:v>
                </c:pt>
                <c:pt idx="12135">
                  <c:v>41413.427083333336</c:v>
                </c:pt>
                <c:pt idx="12136">
                  <c:v>41413.427777777775</c:v>
                </c:pt>
                <c:pt idx="12137">
                  <c:v>41413.428472222222</c:v>
                </c:pt>
                <c:pt idx="12138">
                  <c:v>41413.429166666669</c:v>
                </c:pt>
                <c:pt idx="12139">
                  <c:v>41413.429861111108</c:v>
                </c:pt>
                <c:pt idx="12140">
                  <c:v>41413.430555555555</c:v>
                </c:pt>
                <c:pt idx="12141">
                  <c:v>41413.431250000001</c:v>
                </c:pt>
                <c:pt idx="12142">
                  <c:v>41413.431944444441</c:v>
                </c:pt>
                <c:pt idx="12143">
                  <c:v>41413.432638888888</c:v>
                </c:pt>
                <c:pt idx="12144">
                  <c:v>41413.433333333334</c:v>
                </c:pt>
                <c:pt idx="12145">
                  <c:v>41413.434027777781</c:v>
                </c:pt>
                <c:pt idx="12146">
                  <c:v>41413.43472222222</c:v>
                </c:pt>
                <c:pt idx="12147">
                  <c:v>41413.435416666667</c:v>
                </c:pt>
                <c:pt idx="12148">
                  <c:v>41413.436111111114</c:v>
                </c:pt>
                <c:pt idx="12149">
                  <c:v>41413.436805555553</c:v>
                </c:pt>
                <c:pt idx="12150">
                  <c:v>41413.4375</c:v>
                </c:pt>
                <c:pt idx="12151">
                  <c:v>41413.438194444447</c:v>
                </c:pt>
                <c:pt idx="12152">
                  <c:v>41413.438888888886</c:v>
                </c:pt>
                <c:pt idx="12153">
                  <c:v>41413.439583333333</c:v>
                </c:pt>
                <c:pt idx="12154">
                  <c:v>41413.44027777778</c:v>
                </c:pt>
                <c:pt idx="12155">
                  <c:v>41413.440972222219</c:v>
                </c:pt>
                <c:pt idx="12156">
                  <c:v>41413.441666666666</c:v>
                </c:pt>
                <c:pt idx="12157">
                  <c:v>41413.442361111112</c:v>
                </c:pt>
                <c:pt idx="12158">
                  <c:v>41413.443055555559</c:v>
                </c:pt>
                <c:pt idx="12159">
                  <c:v>41413.443749999999</c:v>
                </c:pt>
                <c:pt idx="12160">
                  <c:v>41413.444444444445</c:v>
                </c:pt>
                <c:pt idx="12161">
                  <c:v>41413.445138888892</c:v>
                </c:pt>
                <c:pt idx="12162">
                  <c:v>41413.445833333331</c:v>
                </c:pt>
                <c:pt idx="12163">
                  <c:v>41413.446527777778</c:v>
                </c:pt>
                <c:pt idx="12164">
                  <c:v>41413.447222222225</c:v>
                </c:pt>
                <c:pt idx="12165">
                  <c:v>41413.447916666664</c:v>
                </c:pt>
                <c:pt idx="12166">
                  <c:v>41413.448611111111</c:v>
                </c:pt>
                <c:pt idx="12167">
                  <c:v>41413.449305555558</c:v>
                </c:pt>
                <c:pt idx="12168">
                  <c:v>41413.449999999997</c:v>
                </c:pt>
                <c:pt idx="12169">
                  <c:v>41413.450694444444</c:v>
                </c:pt>
                <c:pt idx="12170">
                  <c:v>41413.451388888891</c:v>
                </c:pt>
                <c:pt idx="12171">
                  <c:v>41413.45208333333</c:v>
                </c:pt>
                <c:pt idx="12172">
                  <c:v>41413.452777777777</c:v>
                </c:pt>
                <c:pt idx="12173">
                  <c:v>41413.453472222223</c:v>
                </c:pt>
                <c:pt idx="12174">
                  <c:v>41413.45416666667</c:v>
                </c:pt>
                <c:pt idx="12175">
                  <c:v>41413.454861111109</c:v>
                </c:pt>
                <c:pt idx="12176">
                  <c:v>41413.455555555556</c:v>
                </c:pt>
                <c:pt idx="12177">
                  <c:v>41413.456250000003</c:v>
                </c:pt>
                <c:pt idx="12178">
                  <c:v>41413.456944444442</c:v>
                </c:pt>
                <c:pt idx="12179">
                  <c:v>41413.457638888889</c:v>
                </c:pt>
                <c:pt idx="12180">
                  <c:v>41413.458333333336</c:v>
                </c:pt>
                <c:pt idx="12181">
                  <c:v>41413.459027777775</c:v>
                </c:pt>
                <c:pt idx="12182">
                  <c:v>41413.459722222222</c:v>
                </c:pt>
                <c:pt idx="12183">
                  <c:v>41413.460416666669</c:v>
                </c:pt>
                <c:pt idx="12184">
                  <c:v>41413.461111111108</c:v>
                </c:pt>
                <c:pt idx="12185">
                  <c:v>41413.461805555555</c:v>
                </c:pt>
                <c:pt idx="12186">
                  <c:v>41413.462500000001</c:v>
                </c:pt>
                <c:pt idx="12187">
                  <c:v>41413.463194444441</c:v>
                </c:pt>
                <c:pt idx="12188">
                  <c:v>41413.463888888888</c:v>
                </c:pt>
                <c:pt idx="12189">
                  <c:v>41413.464583333334</c:v>
                </c:pt>
                <c:pt idx="12190">
                  <c:v>41413.465277777781</c:v>
                </c:pt>
                <c:pt idx="12191">
                  <c:v>41413.46597222222</c:v>
                </c:pt>
                <c:pt idx="12192">
                  <c:v>41413.466666666667</c:v>
                </c:pt>
                <c:pt idx="12193">
                  <c:v>41413.467361111114</c:v>
                </c:pt>
                <c:pt idx="12194">
                  <c:v>41413.468055555553</c:v>
                </c:pt>
                <c:pt idx="12195">
                  <c:v>41413.46875</c:v>
                </c:pt>
                <c:pt idx="12196">
                  <c:v>41413.469444444447</c:v>
                </c:pt>
                <c:pt idx="12197">
                  <c:v>41413.470138888886</c:v>
                </c:pt>
                <c:pt idx="12198">
                  <c:v>41413.470833333333</c:v>
                </c:pt>
                <c:pt idx="12199">
                  <c:v>41413.47152777778</c:v>
                </c:pt>
                <c:pt idx="12200">
                  <c:v>41413.472222222219</c:v>
                </c:pt>
                <c:pt idx="12201">
                  <c:v>41413.472916666666</c:v>
                </c:pt>
                <c:pt idx="12202">
                  <c:v>41413.473611111112</c:v>
                </c:pt>
                <c:pt idx="12203">
                  <c:v>41413.474305555559</c:v>
                </c:pt>
                <c:pt idx="12204">
                  <c:v>41413.474999999999</c:v>
                </c:pt>
                <c:pt idx="12205">
                  <c:v>41413.475694444445</c:v>
                </c:pt>
                <c:pt idx="12206">
                  <c:v>41413.476388888892</c:v>
                </c:pt>
                <c:pt idx="12207">
                  <c:v>41413.477083333331</c:v>
                </c:pt>
                <c:pt idx="12208">
                  <c:v>41413.477777777778</c:v>
                </c:pt>
                <c:pt idx="12209">
                  <c:v>41413.478472222225</c:v>
                </c:pt>
                <c:pt idx="12210">
                  <c:v>41413.479166666664</c:v>
                </c:pt>
                <c:pt idx="12211">
                  <c:v>41413.479861111111</c:v>
                </c:pt>
                <c:pt idx="12212">
                  <c:v>41413.480555555558</c:v>
                </c:pt>
                <c:pt idx="12213">
                  <c:v>41413.481249999997</c:v>
                </c:pt>
                <c:pt idx="12214">
                  <c:v>41413.481944444444</c:v>
                </c:pt>
                <c:pt idx="12215">
                  <c:v>41413.482638888891</c:v>
                </c:pt>
                <c:pt idx="12216">
                  <c:v>41413.48333333333</c:v>
                </c:pt>
                <c:pt idx="12217">
                  <c:v>41413.484027777777</c:v>
                </c:pt>
                <c:pt idx="12218">
                  <c:v>41413.484722222223</c:v>
                </c:pt>
                <c:pt idx="12219">
                  <c:v>41413.48541666667</c:v>
                </c:pt>
                <c:pt idx="12220">
                  <c:v>41413.486111111109</c:v>
                </c:pt>
                <c:pt idx="12221">
                  <c:v>41413.486805555556</c:v>
                </c:pt>
                <c:pt idx="12222">
                  <c:v>41413.487500000003</c:v>
                </c:pt>
                <c:pt idx="12223">
                  <c:v>41413.488194444442</c:v>
                </c:pt>
                <c:pt idx="12224">
                  <c:v>41413.488888888889</c:v>
                </c:pt>
                <c:pt idx="12225">
                  <c:v>41413.489583333336</c:v>
                </c:pt>
                <c:pt idx="12226">
                  <c:v>41413.490277777775</c:v>
                </c:pt>
                <c:pt idx="12227">
                  <c:v>41413.490972222222</c:v>
                </c:pt>
                <c:pt idx="12228">
                  <c:v>41413.491666666669</c:v>
                </c:pt>
                <c:pt idx="12229">
                  <c:v>41413.492361111108</c:v>
                </c:pt>
                <c:pt idx="12230">
                  <c:v>41413.493055555555</c:v>
                </c:pt>
                <c:pt idx="12231">
                  <c:v>41413.493750000001</c:v>
                </c:pt>
                <c:pt idx="12232">
                  <c:v>41413.494444444441</c:v>
                </c:pt>
                <c:pt idx="12233">
                  <c:v>41413.495138888888</c:v>
                </c:pt>
                <c:pt idx="12234">
                  <c:v>41413.495833333334</c:v>
                </c:pt>
                <c:pt idx="12235">
                  <c:v>41413.496527777781</c:v>
                </c:pt>
                <c:pt idx="12236">
                  <c:v>41413.49722222222</c:v>
                </c:pt>
                <c:pt idx="12237">
                  <c:v>41413.497916666667</c:v>
                </c:pt>
                <c:pt idx="12238">
                  <c:v>41413.498611111114</c:v>
                </c:pt>
                <c:pt idx="12239">
                  <c:v>41413.499305555553</c:v>
                </c:pt>
                <c:pt idx="12240">
                  <c:v>41413.5</c:v>
                </c:pt>
                <c:pt idx="12241">
                  <c:v>41413.500694444447</c:v>
                </c:pt>
                <c:pt idx="12242">
                  <c:v>41413.501388888886</c:v>
                </c:pt>
                <c:pt idx="12243">
                  <c:v>41413.502083333333</c:v>
                </c:pt>
                <c:pt idx="12244">
                  <c:v>41413.50277777778</c:v>
                </c:pt>
                <c:pt idx="12245">
                  <c:v>41413.503472222219</c:v>
                </c:pt>
                <c:pt idx="12246">
                  <c:v>41413.504166666666</c:v>
                </c:pt>
                <c:pt idx="12247">
                  <c:v>41413.504861111112</c:v>
                </c:pt>
                <c:pt idx="12248">
                  <c:v>41413.505555555559</c:v>
                </c:pt>
                <c:pt idx="12249">
                  <c:v>41413.506249999999</c:v>
                </c:pt>
                <c:pt idx="12250">
                  <c:v>41413.506944444445</c:v>
                </c:pt>
                <c:pt idx="12251">
                  <c:v>41413.507638888892</c:v>
                </c:pt>
                <c:pt idx="12252">
                  <c:v>41413.508333333331</c:v>
                </c:pt>
                <c:pt idx="12253">
                  <c:v>41413.509027777778</c:v>
                </c:pt>
                <c:pt idx="12254">
                  <c:v>41413.509722222225</c:v>
                </c:pt>
                <c:pt idx="12255">
                  <c:v>41413.510416666664</c:v>
                </c:pt>
                <c:pt idx="12256">
                  <c:v>41413.511111111111</c:v>
                </c:pt>
                <c:pt idx="12257">
                  <c:v>41413.511805555558</c:v>
                </c:pt>
                <c:pt idx="12258">
                  <c:v>41413.512499999997</c:v>
                </c:pt>
                <c:pt idx="12259">
                  <c:v>41413.513194444444</c:v>
                </c:pt>
                <c:pt idx="12260">
                  <c:v>41413.513888888891</c:v>
                </c:pt>
                <c:pt idx="12261">
                  <c:v>41413.51458333333</c:v>
                </c:pt>
                <c:pt idx="12262">
                  <c:v>41413.515277777777</c:v>
                </c:pt>
                <c:pt idx="12263">
                  <c:v>41413.515972222223</c:v>
                </c:pt>
                <c:pt idx="12264">
                  <c:v>41413.51666666667</c:v>
                </c:pt>
                <c:pt idx="12265">
                  <c:v>41413.517361111109</c:v>
                </c:pt>
                <c:pt idx="12266">
                  <c:v>41413.518055555556</c:v>
                </c:pt>
                <c:pt idx="12267">
                  <c:v>41413.518750000003</c:v>
                </c:pt>
                <c:pt idx="12268">
                  <c:v>41413.519444444442</c:v>
                </c:pt>
                <c:pt idx="12269">
                  <c:v>41413.520138888889</c:v>
                </c:pt>
                <c:pt idx="12270">
                  <c:v>41413.520833333336</c:v>
                </c:pt>
                <c:pt idx="12271">
                  <c:v>41413.521527777775</c:v>
                </c:pt>
                <c:pt idx="12272">
                  <c:v>41413.522222222222</c:v>
                </c:pt>
                <c:pt idx="12273">
                  <c:v>41413.522916666669</c:v>
                </c:pt>
                <c:pt idx="12274">
                  <c:v>41413.523611111108</c:v>
                </c:pt>
                <c:pt idx="12275">
                  <c:v>41413.524305555555</c:v>
                </c:pt>
                <c:pt idx="12276">
                  <c:v>41413.525000000001</c:v>
                </c:pt>
                <c:pt idx="12277">
                  <c:v>41413.525694444441</c:v>
                </c:pt>
                <c:pt idx="12278">
                  <c:v>41413.526388888888</c:v>
                </c:pt>
                <c:pt idx="12279">
                  <c:v>41413.527083333334</c:v>
                </c:pt>
                <c:pt idx="12280">
                  <c:v>41413.527777777781</c:v>
                </c:pt>
                <c:pt idx="12281">
                  <c:v>41413.52847222222</c:v>
                </c:pt>
                <c:pt idx="12282">
                  <c:v>41413.529166666667</c:v>
                </c:pt>
                <c:pt idx="12283">
                  <c:v>41413.529861111114</c:v>
                </c:pt>
                <c:pt idx="12284">
                  <c:v>41413.530555555553</c:v>
                </c:pt>
                <c:pt idx="12285">
                  <c:v>41413.53125</c:v>
                </c:pt>
                <c:pt idx="12286">
                  <c:v>41413.531944444447</c:v>
                </c:pt>
                <c:pt idx="12287">
                  <c:v>41413.532638888886</c:v>
                </c:pt>
                <c:pt idx="12288">
                  <c:v>41413.533333333333</c:v>
                </c:pt>
                <c:pt idx="12289">
                  <c:v>41413.53402777778</c:v>
                </c:pt>
                <c:pt idx="12290">
                  <c:v>41413.534722222219</c:v>
                </c:pt>
                <c:pt idx="12291">
                  <c:v>41413.535416666666</c:v>
                </c:pt>
                <c:pt idx="12292">
                  <c:v>41413.536111111112</c:v>
                </c:pt>
                <c:pt idx="12293">
                  <c:v>41413.536805555559</c:v>
                </c:pt>
                <c:pt idx="12294">
                  <c:v>41413.537499999999</c:v>
                </c:pt>
                <c:pt idx="12295">
                  <c:v>41413.538194444445</c:v>
                </c:pt>
                <c:pt idx="12296">
                  <c:v>41413.538888888892</c:v>
                </c:pt>
                <c:pt idx="12297">
                  <c:v>41413.539583333331</c:v>
                </c:pt>
                <c:pt idx="12298">
                  <c:v>41413.540277777778</c:v>
                </c:pt>
                <c:pt idx="12299">
                  <c:v>41413.540972222225</c:v>
                </c:pt>
                <c:pt idx="12300">
                  <c:v>41413.541666666664</c:v>
                </c:pt>
                <c:pt idx="12301">
                  <c:v>41413.542361111111</c:v>
                </c:pt>
                <c:pt idx="12302">
                  <c:v>41413.543055555558</c:v>
                </c:pt>
                <c:pt idx="12303">
                  <c:v>41413.543749999997</c:v>
                </c:pt>
                <c:pt idx="12304">
                  <c:v>41413.544444444444</c:v>
                </c:pt>
                <c:pt idx="12305">
                  <c:v>41413.545138888891</c:v>
                </c:pt>
                <c:pt idx="12306">
                  <c:v>41413.54583333333</c:v>
                </c:pt>
                <c:pt idx="12307">
                  <c:v>41413.546527777777</c:v>
                </c:pt>
                <c:pt idx="12308">
                  <c:v>41413.547222222223</c:v>
                </c:pt>
                <c:pt idx="12309">
                  <c:v>41413.54791666667</c:v>
                </c:pt>
                <c:pt idx="12310">
                  <c:v>41413.548611111109</c:v>
                </c:pt>
                <c:pt idx="12311">
                  <c:v>41413.549305555556</c:v>
                </c:pt>
                <c:pt idx="12312">
                  <c:v>41413.550000000003</c:v>
                </c:pt>
                <c:pt idx="12313">
                  <c:v>41413.550694444442</c:v>
                </c:pt>
                <c:pt idx="12314">
                  <c:v>41413.551388888889</c:v>
                </c:pt>
                <c:pt idx="12315">
                  <c:v>41413.552083333336</c:v>
                </c:pt>
                <c:pt idx="12316">
                  <c:v>41413.552777777775</c:v>
                </c:pt>
                <c:pt idx="12317">
                  <c:v>41413.553472222222</c:v>
                </c:pt>
                <c:pt idx="12318">
                  <c:v>41413.554166666669</c:v>
                </c:pt>
                <c:pt idx="12319">
                  <c:v>41413.554861111108</c:v>
                </c:pt>
                <c:pt idx="12320">
                  <c:v>41413.555555555555</c:v>
                </c:pt>
                <c:pt idx="12321">
                  <c:v>41413.556250000001</c:v>
                </c:pt>
                <c:pt idx="12322">
                  <c:v>41413.556944444441</c:v>
                </c:pt>
                <c:pt idx="12323">
                  <c:v>41413.557638888888</c:v>
                </c:pt>
                <c:pt idx="12324">
                  <c:v>41413.558333333334</c:v>
                </c:pt>
                <c:pt idx="12325">
                  <c:v>41413.559027777781</c:v>
                </c:pt>
                <c:pt idx="12326">
                  <c:v>41413.55972222222</c:v>
                </c:pt>
                <c:pt idx="12327">
                  <c:v>41413.560416666667</c:v>
                </c:pt>
                <c:pt idx="12328">
                  <c:v>41413.561111111114</c:v>
                </c:pt>
                <c:pt idx="12329">
                  <c:v>41413.561805555553</c:v>
                </c:pt>
                <c:pt idx="12330">
                  <c:v>41413.5625</c:v>
                </c:pt>
                <c:pt idx="12331">
                  <c:v>41413.563194444447</c:v>
                </c:pt>
                <c:pt idx="12332">
                  <c:v>41413.563888888886</c:v>
                </c:pt>
                <c:pt idx="12333">
                  <c:v>41413.564583333333</c:v>
                </c:pt>
                <c:pt idx="12334">
                  <c:v>41413.56527777778</c:v>
                </c:pt>
                <c:pt idx="12335">
                  <c:v>41413.565972222219</c:v>
                </c:pt>
                <c:pt idx="12336">
                  <c:v>41413.566666666666</c:v>
                </c:pt>
                <c:pt idx="12337">
                  <c:v>41413.567361111112</c:v>
                </c:pt>
                <c:pt idx="12338">
                  <c:v>41413.568055555559</c:v>
                </c:pt>
                <c:pt idx="12339">
                  <c:v>41413.568749999999</c:v>
                </c:pt>
                <c:pt idx="12340">
                  <c:v>41413.569444444445</c:v>
                </c:pt>
                <c:pt idx="12341">
                  <c:v>41413.570138888892</c:v>
                </c:pt>
                <c:pt idx="12342">
                  <c:v>41413.570833333331</c:v>
                </c:pt>
                <c:pt idx="12343">
                  <c:v>41413.571527777778</c:v>
                </c:pt>
                <c:pt idx="12344">
                  <c:v>41413.572222222225</c:v>
                </c:pt>
                <c:pt idx="12345">
                  <c:v>41413.572916666664</c:v>
                </c:pt>
                <c:pt idx="12346">
                  <c:v>41413.573611111111</c:v>
                </c:pt>
                <c:pt idx="12347">
                  <c:v>41413.574305555558</c:v>
                </c:pt>
                <c:pt idx="12348">
                  <c:v>41413.574999999997</c:v>
                </c:pt>
                <c:pt idx="12349">
                  <c:v>41413.575694444444</c:v>
                </c:pt>
                <c:pt idx="12350">
                  <c:v>41413.576388888891</c:v>
                </c:pt>
                <c:pt idx="12351">
                  <c:v>41413.57708333333</c:v>
                </c:pt>
                <c:pt idx="12352">
                  <c:v>41413.577777777777</c:v>
                </c:pt>
                <c:pt idx="12353">
                  <c:v>41413.578472222223</c:v>
                </c:pt>
                <c:pt idx="12354">
                  <c:v>41413.57916666667</c:v>
                </c:pt>
                <c:pt idx="12355">
                  <c:v>41413.579861111109</c:v>
                </c:pt>
                <c:pt idx="12356">
                  <c:v>41413.580555555556</c:v>
                </c:pt>
                <c:pt idx="12357">
                  <c:v>41413.581250000003</c:v>
                </c:pt>
                <c:pt idx="12358">
                  <c:v>41413.581944444442</c:v>
                </c:pt>
                <c:pt idx="12359">
                  <c:v>41413.582638888889</c:v>
                </c:pt>
                <c:pt idx="12360">
                  <c:v>41413.583333333336</c:v>
                </c:pt>
                <c:pt idx="12361">
                  <c:v>41413.584027777775</c:v>
                </c:pt>
                <c:pt idx="12362">
                  <c:v>41413.584722222222</c:v>
                </c:pt>
                <c:pt idx="12363">
                  <c:v>41413.585416666669</c:v>
                </c:pt>
                <c:pt idx="12364">
                  <c:v>41413.586111111108</c:v>
                </c:pt>
                <c:pt idx="12365">
                  <c:v>41413.586805555555</c:v>
                </c:pt>
                <c:pt idx="12366">
                  <c:v>41413.587500000001</c:v>
                </c:pt>
                <c:pt idx="12367">
                  <c:v>41413.588194444441</c:v>
                </c:pt>
                <c:pt idx="12368">
                  <c:v>41413.588888888888</c:v>
                </c:pt>
                <c:pt idx="12369">
                  <c:v>41413.589583333334</c:v>
                </c:pt>
                <c:pt idx="12370">
                  <c:v>41413.590277777781</c:v>
                </c:pt>
                <c:pt idx="12371">
                  <c:v>41413.59097222222</c:v>
                </c:pt>
                <c:pt idx="12372">
                  <c:v>41413.591666666667</c:v>
                </c:pt>
                <c:pt idx="12373">
                  <c:v>41413.592361111114</c:v>
                </c:pt>
                <c:pt idx="12374">
                  <c:v>41413.593055555553</c:v>
                </c:pt>
                <c:pt idx="12375">
                  <c:v>41413.59375</c:v>
                </c:pt>
                <c:pt idx="12376">
                  <c:v>41413.594444444447</c:v>
                </c:pt>
                <c:pt idx="12377">
                  <c:v>41413.595138888886</c:v>
                </c:pt>
                <c:pt idx="12378">
                  <c:v>41413.595833333333</c:v>
                </c:pt>
                <c:pt idx="12379">
                  <c:v>41413.59652777778</c:v>
                </c:pt>
                <c:pt idx="12380">
                  <c:v>41413.597222222219</c:v>
                </c:pt>
                <c:pt idx="12381">
                  <c:v>41413.597916666666</c:v>
                </c:pt>
                <c:pt idx="12382">
                  <c:v>41413.598611111112</c:v>
                </c:pt>
                <c:pt idx="12383">
                  <c:v>41413.599305555559</c:v>
                </c:pt>
                <c:pt idx="12384">
                  <c:v>41413.599999999999</c:v>
                </c:pt>
                <c:pt idx="12385">
                  <c:v>41413.600694444445</c:v>
                </c:pt>
                <c:pt idx="12386">
                  <c:v>41413.601388888892</c:v>
                </c:pt>
                <c:pt idx="12387">
                  <c:v>41413.602083333331</c:v>
                </c:pt>
                <c:pt idx="12388">
                  <c:v>41413.602777777778</c:v>
                </c:pt>
                <c:pt idx="12389">
                  <c:v>41413.603472222225</c:v>
                </c:pt>
                <c:pt idx="12390">
                  <c:v>41413.604166666664</c:v>
                </c:pt>
                <c:pt idx="12391">
                  <c:v>41413.604861111111</c:v>
                </c:pt>
                <c:pt idx="12392">
                  <c:v>41413.605555555558</c:v>
                </c:pt>
                <c:pt idx="12393">
                  <c:v>41413.606249999997</c:v>
                </c:pt>
                <c:pt idx="12394">
                  <c:v>41413.606944444444</c:v>
                </c:pt>
                <c:pt idx="12395">
                  <c:v>41413.607638888891</c:v>
                </c:pt>
                <c:pt idx="12396">
                  <c:v>41413.60833333333</c:v>
                </c:pt>
                <c:pt idx="12397">
                  <c:v>41413.609027777777</c:v>
                </c:pt>
                <c:pt idx="12398">
                  <c:v>41413.609722222223</c:v>
                </c:pt>
                <c:pt idx="12399">
                  <c:v>41413.61041666667</c:v>
                </c:pt>
                <c:pt idx="12400">
                  <c:v>41413.611111111109</c:v>
                </c:pt>
                <c:pt idx="12401">
                  <c:v>41413.611805555556</c:v>
                </c:pt>
                <c:pt idx="12402">
                  <c:v>41413.612500000003</c:v>
                </c:pt>
                <c:pt idx="12403">
                  <c:v>41413.613194444442</c:v>
                </c:pt>
                <c:pt idx="12404">
                  <c:v>41413.613888888889</c:v>
                </c:pt>
                <c:pt idx="12405">
                  <c:v>41413.614583333336</c:v>
                </c:pt>
                <c:pt idx="12406">
                  <c:v>41413.615277777775</c:v>
                </c:pt>
                <c:pt idx="12407">
                  <c:v>41413.615972222222</c:v>
                </c:pt>
                <c:pt idx="12408">
                  <c:v>41413.616666666669</c:v>
                </c:pt>
                <c:pt idx="12409">
                  <c:v>41413.617361111108</c:v>
                </c:pt>
                <c:pt idx="12410">
                  <c:v>41413.618055555555</c:v>
                </c:pt>
                <c:pt idx="12411">
                  <c:v>41413.618750000001</c:v>
                </c:pt>
                <c:pt idx="12412">
                  <c:v>41413.619444444441</c:v>
                </c:pt>
                <c:pt idx="12413">
                  <c:v>41413.620138888888</c:v>
                </c:pt>
                <c:pt idx="12414">
                  <c:v>41413.620833333334</c:v>
                </c:pt>
                <c:pt idx="12415">
                  <c:v>41413.621527777781</c:v>
                </c:pt>
                <c:pt idx="12416">
                  <c:v>41413.62222222222</c:v>
                </c:pt>
                <c:pt idx="12417">
                  <c:v>41413.622916666667</c:v>
                </c:pt>
                <c:pt idx="12418">
                  <c:v>41413.623611111114</c:v>
                </c:pt>
                <c:pt idx="12419">
                  <c:v>41413.624305555553</c:v>
                </c:pt>
                <c:pt idx="12420">
                  <c:v>41413.625</c:v>
                </c:pt>
                <c:pt idx="12421">
                  <c:v>41413.625694444447</c:v>
                </c:pt>
                <c:pt idx="12422">
                  <c:v>41413.626388888886</c:v>
                </c:pt>
                <c:pt idx="12423">
                  <c:v>41413.627083333333</c:v>
                </c:pt>
                <c:pt idx="12424">
                  <c:v>41413.62777777778</c:v>
                </c:pt>
                <c:pt idx="12425">
                  <c:v>41413.628472222219</c:v>
                </c:pt>
                <c:pt idx="12426">
                  <c:v>41413.629166666666</c:v>
                </c:pt>
                <c:pt idx="12427">
                  <c:v>41413.629861111112</c:v>
                </c:pt>
                <c:pt idx="12428">
                  <c:v>41413.630555555559</c:v>
                </c:pt>
                <c:pt idx="12429">
                  <c:v>41413.631249999999</c:v>
                </c:pt>
                <c:pt idx="12430">
                  <c:v>41413.631944444445</c:v>
                </c:pt>
                <c:pt idx="12431">
                  <c:v>41413.632638888892</c:v>
                </c:pt>
                <c:pt idx="12432">
                  <c:v>41413.633333333331</c:v>
                </c:pt>
                <c:pt idx="12433">
                  <c:v>41413.634027777778</c:v>
                </c:pt>
                <c:pt idx="12434">
                  <c:v>41413.634722222225</c:v>
                </c:pt>
                <c:pt idx="12435">
                  <c:v>41413.635416666664</c:v>
                </c:pt>
                <c:pt idx="12436">
                  <c:v>41413.636111111111</c:v>
                </c:pt>
                <c:pt idx="12437">
                  <c:v>41413.636805555558</c:v>
                </c:pt>
                <c:pt idx="12438">
                  <c:v>41413.637499999997</c:v>
                </c:pt>
                <c:pt idx="12439">
                  <c:v>41413.638194444444</c:v>
                </c:pt>
                <c:pt idx="12440">
                  <c:v>41413.638888888891</c:v>
                </c:pt>
                <c:pt idx="12441">
                  <c:v>41413.63958333333</c:v>
                </c:pt>
                <c:pt idx="12442">
                  <c:v>41413.640277777777</c:v>
                </c:pt>
                <c:pt idx="12443">
                  <c:v>41413.640972222223</c:v>
                </c:pt>
                <c:pt idx="12444">
                  <c:v>41413.64166666667</c:v>
                </c:pt>
                <c:pt idx="12445">
                  <c:v>41413.642361111109</c:v>
                </c:pt>
                <c:pt idx="12446">
                  <c:v>41413.643055555556</c:v>
                </c:pt>
                <c:pt idx="12447">
                  <c:v>41413.643750000003</c:v>
                </c:pt>
                <c:pt idx="12448">
                  <c:v>41413.644444444442</c:v>
                </c:pt>
                <c:pt idx="12449">
                  <c:v>41413.645138888889</c:v>
                </c:pt>
                <c:pt idx="12450">
                  <c:v>41413.645833333336</c:v>
                </c:pt>
                <c:pt idx="12451">
                  <c:v>41413.646527777775</c:v>
                </c:pt>
                <c:pt idx="12452">
                  <c:v>41413.647222222222</c:v>
                </c:pt>
                <c:pt idx="12453">
                  <c:v>41413.647916666669</c:v>
                </c:pt>
                <c:pt idx="12454">
                  <c:v>41413.648611111108</c:v>
                </c:pt>
                <c:pt idx="12455">
                  <c:v>41413.649305555555</c:v>
                </c:pt>
                <c:pt idx="12456">
                  <c:v>41413.65</c:v>
                </c:pt>
                <c:pt idx="12457">
                  <c:v>41413.650694444441</c:v>
                </c:pt>
                <c:pt idx="12458">
                  <c:v>41413.651388888888</c:v>
                </c:pt>
                <c:pt idx="12459">
                  <c:v>41413.652083333334</c:v>
                </c:pt>
                <c:pt idx="12460">
                  <c:v>41413.652777777781</c:v>
                </c:pt>
                <c:pt idx="12461">
                  <c:v>41413.65347222222</c:v>
                </c:pt>
                <c:pt idx="12462">
                  <c:v>41413.654166666667</c:v>
                </c:pt>
                <c:pt idx="12463">
                  <c:v>41413.654861111114</c:v>
                </c:pt>
                <c:pt idx="12464">
                  <c:v>41413.655555555553</c:v>
                </c:pt>
                <c:pt idx="12465">
                  <c:v>41413.65625</c:v>
                </c:pt>
                <c:pt idx="12466">
                  <c:v>41413.656944444447</c:v>
                </c:pt>
                <c:pt idx="12467">
                  <c:v>41413.657638888886</c:v>
                </c:pt>
                <c:pt idx="12468">
                  <c:v>41413.658333333333</c:v>
                </c:pt>
                <c:pt idx="12469">
                  <c:v>41413.65902777778</c:v>
                </c:pt>
                <c:pt idx="12470">
                  <c:v>41413.659722222219</c:v>
                </c:pt>
                <c:pt idx="12471">
                  <c:v>41413.660416666666</c:v>
                </c:pt>
                <c:pt idx="12472">
                  <c:v>41413.661111111112</c:v>
                </c:pt>
                <c:pt idx="12473">
                  <c:v>41413.661805555559</c:v>
                </c:pt>
                <c:pt idx="12474">
                  <c:v>41413.662499999999</c:v>
                </c:pt>
                <c:pt idx="12475">
                  <c:v>41413.663194444445</c:v>
                </c:pt>
                <c:pt idx="12476">
                  <c:v>41413.663888888892</c:v>
                </c:pt>
                <c:pt idx="12477">
                  <c:v>41413.664583333331</c:v>
                </c:pt>
                <c:pt idx="12478">
                  <c:v>41413.665277777778</c:v>
                </c:pt>
                <c:pt idx="12479">
                  <c:v>41413.665972222225</c:v>
                </c:pt>
                <c:pt idx="12480">
                  <c:v>41413.666666666664</c:v>
                </c:pt>
                <c:pt idx="12481">
                  <c:v>41413.667361111111</c:v>
                </c:pt>
                <c:pt idx="12482">
                  <c:v>41413.668055555558</c:v>
                </c:pt>
                <c:pt idx="12483">
                  <c:v>41413.668749999997</c:v>
                </c:pt>
                <c:pt idx="12484">
                  <c:v>41413.669444444444</c:v>
                </c:pt>
                <c:pt idx="12485">
                  <c:v>41413.670138888891</c:v>
                </c:pt>
                <c:pt idx="12486">
                  <c:v>41413.67083333333</c:v>
                </c:pt>
                <c:pt idx="12487">
                  <c:v>41413.671527777777</c:v>
                </c:pt>
                <c:pt idx="12488">
                  <c:v>41413.672222222223</c:v>
                </c:pt>
                <c:pt idx="12489">
                  <c:v>41413.67291666667</c:v>
                </c:pt>
                <c:pt idx="12490">
                  <c:v>41413.673611111109</c:v>
                </c:pt>
                <c:pt idx="12491">
                  <c:v>41413.674305555556</c:v>
                </c:pt>
                <c:pt idx="12492">
                  <c:v>41413.675000000003</c:v>
                </c:pt>
                <c:pt idx="12493">
                  <c:v>41413.675694444442</c:v>
                </c:pt>
                <c:pt idx="12494">
                  <c:v>41413.676388888889</c:v>
                </c:pt>
                <c:pt idx="12495">
                  <c:v>41413.677083333336</c:v>
                </c:pt>
                <c:pt idx="12496">
                  <c:v>41413.677777777775</c:v>
                </c:pt>
                <c:pt idx="12497">
                  <c:v>41413.678472222222</c:v>
                </c:pt>
                <c:pt idx="12498">
                  <c:v>41413.679166666669</c:v>
                </c:pt>
                <c:pt idx="12499">
                  <c:v>41413.679861111108</c:v>
                </c:pt>
                <c:pt idx="12500">
                  <c:v>41413.680555555555</c:v>
                </c:pt>
                <c:pt idx="12501">
                  <c:v>41413.681250000001</c:v>
                </c:pt>
                <c:pt idx="12502">
                  <c:v>41413.681944444441</c:v>
                </c:pt>
                <c:pt idx="12503">
                  <c:v>41413.682638888888</c:v>
                </c:pt>
                <c:pt idx="12504">
                  <c:v>41413.683333333334</c:v>
                </c:pt>
                <c:pt idx="12505">
                  <c:v>41413.684027777781</c:v>
                </c:pt>
                <c:pt idx="12506">
                  <c:v>41413.68472222222</c:v>
                </c:pt>
                <c:pt idx="12507">
                  <c:v>41413.685416666667</c:v>
                </c:pt>
                <c:pt idx="12508">
                  <c:v>41413.686111111114</c:v>
                </c:pt>
                <c:pt idx="12509">
                  <c:v>41413.686805555553</c:v>
                </c:pt>
                <c:pt idx="12510">
                  <c:v>41413.6875</c:v>
                </c:pt>
                <c:pt idx="12511">
                  <c:v>41413.688194444447</c:v>
                </c:pt>
                <c:pt idx="12512">
                  <c:v>41413.688888888886</c:v>
                </c:pt>
                <c:pt idx="12513">
                  <c:v>41413.689583333333</c:v>
                </c:pt>
                <c:pt idx="12514">
                  <c:v>41413.69027777778</c:v>
                </c:pt>
                <c:pt idx="12515">
                  <c:v>41413.690972222219</c:v>
                </c:pt>
                <c:pt idx="12516">
                  <c:v>41413.691666666666</c:v>
                </c:pt>
                <c:pt idx="12517">
                  <c:v>41413.692361111112</c:v>
                </c:pt>
                <c:pt idx="12518">
                  <c:v>41413.693055555559</c:v>
                </c:pt>
                <c:pt idx="12519">
                  <c:v>41413.693749999999</c:v>
                </c:pt>
                <c:pt idx="12520">
                  <c:v>41413.694444444445</c:v>
                </c:pt>
                <c:pt idx="12521">
                  <c:v>41413.695138888892</c:v>
                </c:pt>
                <c:pt idx="12522">
                  <c:v>41413.695833333331</c:v>
                </c:pt>
                <c:pt idx="12523">
                  <c:v>41413.696527777778</c:v>
                </c:pt>
                <c:pt idx="12524">
                  <c:v>41413.697222222225</c:v>
                </c:pt>
                <c:pt idx="12525">
                  <c:v>41413.697916666664</c:v>
                </c:pt>
                <c:pt idx="12526">
                  <c:v>41413.698611111111</c:v>
                </c:pt>
                <c:pt idx="12527">
                  <c:v>41413.699305555558</c:v>
                </c:pt>
                <c:pt idx="12528">
                  <c:v>41413.699999999997</c:v>
                </c:pt>
                <c:pt idx="12529">
                  <c:v>41413.700694444444</c:v>
                </c:pt>
                <c:pt idx="12530">
                  <c:v>41413.701388888891</c:v>
                </c:pt>
                <c:pt idx="12531">
                  <c:v>41413.70208333333</c:v>
                </c:pt>
                <c:pt idx="12532">
                  <c:v>41413.702777777777</c:v>
                </c:pt>
                <c:pt idx="12533">
                  <c:v>41413.703472222223</c:v>
                </c:pt>
                <c:pt idx="12534">
                  <c:v>41413.70416666667</c:v>
                </c:pt>
                <c:pt idx="12535">
                  <c:v>41413.704861111109</c:v>
                </c:pt>
                <c:pt idx="12536">
                  <c:v>41413.705555555556</c:v>
                </c:pt>
                <c:pt idx="12537">
                  <c:v>41413.706250000003</c:v>
                </c:pt>
                <c:pt idx="12538">
                  <c:v>41413.706944444442</c:v>
                </c:pt>
                <c:pt idx="12539">
                  <c:v>41413.707638888889</c:v>
                </c:pt>
                <c:pt idx="12540">
                  <c:v>41413.708333333336</c:v>
                </c:pt>
                <c:pt idx="12541">
                  <c:v>41413.709027777775</c:v>
                </c:pt>
                <c:pt idx="12542">
                  <c:v>41413.709722222222</c:v>
                </c:pt>
                <c:pt idx="12543">
                  <c:v>41413.710416666669</c:v>
                </c:pt>
                <c:pt idx="12544">
                  <c:v>41413.711111111108</c:v>
                </c:pt>
                <c:pt idx="12545">
                  <c:v>41413.711805555555</c:v>
                </c:pt>
                <c:pt idx="12546">
                  <c:v>41413.712500000001</c:v>
                </c:pt>
                <c:pt idx="12547">
                  <c:v>41413.713194444441</c:v>
                </c:pt>
                <c:pt idx="12548">
                  <c:v>41413.713888888888</c:v>
                </c:pt>
                <c:pt idx="12549">
                  <c:v>41413.714583333334</c:v>
                </c:pt>
                <c:pt idx="12550">
                  <c:v>41413.715277777781</c:v>
                </c:pt>
                <c:pt idx="12551">
                  <c:v>41413.71597222222</c:v>
                </c:pt>
                <c:pt idx="12552">
                  <c:v>41413.716666666667</c:v>
                </c:pt>
                <c:pt idx="12553">
                  <c:v>41413.717361111114</c:v>
                </c:pt>
                <c:pt idx="12554">
                  <c:v>41413.718055555553</c:v>
                </c:pt>
                <c:pt idx="12555">
                  <c:v>41413.71875</c:v>
                </c:pt>
                <c:pt idx="12556">
                  <c:v>41413.719444444447</c:v>
                </c:pt>
                <c:pt idx="12557">
                  <c:v>41413.720138888886</c:v>
                </c:pt>
                <c:pt idx="12558">
                  <c:v>41413.720833333333</c:v>
                </c:pt>
                <c:pt idx="12559">
                  <c:v>41413.72152777778</c:v>
                </c:pt>
                <c:pt idx="12560">
                  <c:v>41413.722222222219</c:v>
                </c:pt>
                <c:pt idx="12561">
                  <c:v>41413.722916666666</c:v>
                </c:pt>
                <c:pt idx="12562">
                  <c:v>41413.723611111112</c:v>
                </c:pt>
                <c:pt idx="12563">
                  <c:v>41413.724305555559</c:v>
                </c:pt>
                <c:pt idx="12564">
                  <c:v>41413.724999999999</c:v>
                </c:pt>
                <c:pt idx="12565">
                  <c:v>41413.725694444445</c:v>
                </c:pt>
                <c:pt idx="12566">
                  <c:v>41413.726388888892</c:v>
                </c:pt>
                <c:pt idx="12567">
                  <c:v>41413.727083333331</c:v>
                </c:pt>
                <c:pt idx="12568">
                  <c:v>41413.727777777778</c:v>
                </c:pt>
                <c:pt idx="12569">
                  <c:v>41413.728472222225</c:v>
                </c:pt>
                <c:pt idx="12570">
                  <c:v>41413.729166666664</c:v>
                </c:pt>
                <c:pt idx="12571">
                  <c:v>41413.729861111111</c:v>
                </c:pt>
                <c:pt idx="12572">
                  <c:v>41413.730555555558</c:v>
                </c:pt>
                <c:pt idx="12573">
                  <c:v>41413.731249999997</c:v>
                </c:pt>
                <c:pt idx="12574">
                  <c:v>41413.731944444444</c:v>
                </c:pt>
                <c:pt idx="12575">
                  <c:v>41413.732638888891</c:v>
                </c:pt>
                <c:pt idx="12576">
                  <c:v>41413.73333333333</c:v>
                </c:pt>
                <c:pt idx="12577">
                  <c:v>41413.734027777777</c:v>
                </c:pt>
                <c:pt idx="12578">
                  <c:v>41413.734722222223</c:v>
                </c:pt>
                <c:pt idx="12579">
                  <c:v>41413.73541666667</c:v>
                </c:pt>
                <c:pt idx="12580">
                  <c:v>41413.736111111109</c:v>
                </c:pt>
                <c:pt idx="12581">
                  <c:v>41413.736805555556</c:v>
                </c:pt>
                <c:pt idx="12582">
                  <c:v>41413.737500000003</c:v>
                </c:pt>
                <c:pt idx="12583">
                  <c:v>41413.738194444442</c:v>
                </c:pt>
                <c:pt idx="12584">
                  <c:v>41413.738888888889</c:v>
                </c:pt>
                <c:pt idx="12585">
                  <c:v>41413.739583333336</c:v>
                </c:pt>
                <c:pt idx="12586">
                  <c:v>41413.740277777775</c:v>
                </c:pt>
                <c:pt idx="12587">
                  <c:v>41413.740972222222</c:v>
                </c:pt>
                <c:pt idx="12588">
                  <c:v>41413.741666666669</c:v>
                </c:pt>
                <c:pt idx="12589">
                  <c:v>41413.742361111108</c:v>
                </c:pt>
                <c:pt idx="12590">
                  <c:v>41413.743055555555</c:v>
                </c:pt>
                <c:pt idx="12591">
                  <c:v>41413.743750000001</c:v>
                </c:pt>
                <c:pt idx="12592">
                  <c:v>41413.744444444441</c:v>
                </c:pt>
                <c:pt idx="12593">
                  <c:v>41413.745138888888</c:v>
                </c:pt>
                <c:pt idx="12594">
                  <c:v>41413.745833333334</c:v>
                </c:pt>
                <c:pt idx="12595">
                  <c:v>41413.746527777781</c:v>
                </c:pt>
                <c:pt idx="12596">
                  <c:v>41413.74722222222</c:v>
                </c:pt>
                <c:pt idx="12597">
                  <c:v>41413.747916666667</c:v>
                </c:pt>
                <c:pt idx="12598">
                  <c:v>41413.748611111114</c:v>
                </c:pt>
                <c:pt idx="12599">
                  <c:v>41413.749305555553</c:v>
                </c:pt>
                <c:pt idx="12600">
                  <c:v>41413.75</c:v>
                </c:pt>
                <c:pt idx="12601">
                  <c:v>41413.750694444447</c:v>
                </c:pt>
                <c:pt idx="12602">
                  <c:v>41413.751388888886</c:v>
                </c:pt>
                <c:pt idx="12603">
                  <c:v>41413.752083333333</c:v>
                </c:pt>
                <c:pt idx="12604">
                  <c:v>41413.75277777778</c:v>
                </c:pt>
                <c:pt idx="12605">
                  <c:v>41413.753472222219</c:v>
                </c:pt>
                <c:pt idx="12606">
                  <c:v>41413.754166666666</c:v>
                </c:pt>
                <c:pt idx="12607">
                  <c:v>41413.754861111112</c:v>
                </c:pt>
                <c:pt idx="12608">
                  <c:v>41413.755555555559</c:v>
                </c:pt>
                <c:pt idx="12609">
                  <c:v>41413.756249999999</c:v>
                </c:pt>
                <c:pt idx="12610">
                  <c:v>41413.756944444445</c:v>
                </c:pt>
                <c:pt idx="12611">
                  <c:v>41413.757638888892</c:v>
                </c:pt>
                <c:pt idx="12612">
                  <c:v>41413.758333333331</c:v>
                </c:pt>
                <c:pt idx="12613">
                  <c:v>41413.759027777778</c:v>
                </c:pt>
                <c:pt idx="12614">
                  <c:v>41413.759722222225</c:v>
                </c:pt>
                <c:pt idx="12615">
                  <c:v>41413.760416666664</c:v>
                </c:pt>
                <c:pt idx="12616">
                  <c:v>41413.761111111111</c:v>
                </c:pt>
                <c:pt idx="12617">
                  <c:v>41413.761805555558</c:v>
                </c:pt>
                <c:pt idx="12618">
                  <c:v>41413.762499999997</c:v>
                </c:pt>
                <c:pt idx="12619">
                  <c:v>41413.763194444444</c:v>
                </c:pt>
                <c:pt idx="12620">
                  <c:v>41413.763888888891</c:v>
                </c:pt>
                <c:pt idx="12621">
                  <c:v>41413.76458333333</c:v>
                </c:pt>
                <c:pt idx="12622">
                  <c:v>41413.765277777777</c:v>
                </c:pt>
                <c:pt idx="12623">
                  <c:v>41413.765972222223</c:v>
                </c:pt>
                <c:pt idx="12624">
                  <c:v>41413.76666666667</c:v>
                </c:pt>
                <c:pt idx="12625">
                  <c:v>41413.767361111109</c:v>
                </c:pt>
                <c:pt idx="12626">
                  <c:v>41413.768055555556</c:v>
                </c:pt>
                <c:pt idx="12627">
                  <c:v>41413.768750000003</c:v>
                </c:pt>
                <c:pt idx="12628">
                  <c:v>41413.769444444442</c:v>
                </c:pt>
                <c:pt idx="12629">
                  <c:v>41413.770138888889</c:v>
                </c:pt>
                <c:pt idx="12630">
                  <c:v>41413.770833333336</c:v>
                </c:pt>
                <c:pt idx="12631">
                  <c:v>41413.771527777775</c:v>
                </c:pt>
                <c:pt idx="12632">
                  <c:v>41413.772222222222</c:v>
                </c:pt>
                <c:pt idx="12633">
                  <c:v>41413.772916666669</c:v>
                </c:pt>
                <c:pt idx="12634">
                  <c:v>41413.773611111108</c:v>
                </c:pt>
                <c:pt idx="12635">
                  <c:v>41413.774305555555</c:v>
                </c:pt>
                <c:pt idx="12636">
                  <c:v>41413.775000000001</c:v>
                </c:pt>
                <c:pt idx="12637">
                  <c:v>41413.775694444441</c:v>
                </c:pt>
                <c:pt idx="12638">
                  <c:v>41413.776388888888</c:v>
                </c:pt>
                <c:pt idx="12639">
                  <c:v>41413.777083333334</c:v>
                </c:pt>
                <c:pt idx="12640">
                  <c:v>41413.777777777781</c:v>
                </c:pt>
                <c:pt idx="12641">
                  <c:v>41413.77847222222</c:v>
                </c:pt>
                <c:pt idx="12642">
                  <c:v>41413.779166666667</c:v>
                </c:pt>
                <c:pt idx="12643">
                  <c:v>41413.779861111114</c:v>
                </c:pt>
                <c:pt idx="12644">
                  <c:v>41413.780555555553</c:v>
                </c:pt>
                <c:pt idx="12645">
                  <c:v>41413.78125</c:v>
                </c:pt>
                <c:pt idx="12646">
                  <c:v>41413.781944444447</c:v>
                </c:pt>
                <c:pt idx="12647">
                  <c:v>41413.782638888886</c:v>
                </c:pt>
                <c:pt idx="12648">
                  <c:v>41413.783333333333</c:v>
                </c:pt>
                <c:pt idx="12649">
                  <c:v>41413.78402777778</c:v>
                </c:pt>
                <c:pt idx="12650">
                  <c:v>41413.784722222219</c:v>
                </c:pt>
                <c:pt idx="12651">
                  <c:v>41413.785416666666</c:v>
                </c:pt>
                <c:pt idx="12652">
                  <c:v>41413.786111111112</c:v>
                </c:pt>
                <c:pt idx="12653">
                  <c:v>41413.786805555559</c:v>
                </c:pt>
                <c:pt idx="12654">
                  <c:v>41413.787499999999</c:v>
                </c:pt>
                <c:pt idx="12655">
                  <c:v>41413.788194444445</c:v>
                </c:pt>
                <c:pt idx="12656">
                  <c:v>41413.788888888892</c:v>
                </c:pt>
                <c:pt idx="12657">
                  <c:v>41413.789583333331</c:v>
                </c:pt>
                <c:pt idx="12658">
                  <c:v>41413.790277777778</c:v>
                </c:pt>
                <c:pt idx="12659">
                  <c:v>41413.790972222225</c:v>
                </c:pt>
                <c:pt idx="12660">
                  <c:v>41413.791666666664</c:v>
                </c:pt>
                <c:pt idx="12661">
                  <c:v>41413.792361111111</c:v>
                </c:pt>
                <c:pt idx="12662">
                  <c:v>41413.793055555558</c:v>
                </c:pt>
                <c:pt idx="12663">
                  <c:v>41413.793749999997</c:v>
                </c:pt>
                <c:pt idx="12664">
                  <c:v>41413.794444444444</c:v>
                </c:pt>
                <c:pt idx="12665">
                  <c:v>41413.795138888891</c:v>
                </c:pt>
                <c:pt idx="12666">
                  <c:v>41413.79583333333</c:v>
                </c:pt>
                <c:pt idx="12667">
                  <c:v>41413.796527777777</c:v>
                </c:pt>
                <c:pt idx="12668">
                  <c:v>41413.797222222223</c:v>
                </c:pt>
                <c:pt idx="12669">
                  <c:v>41413.79791666667</c:v>
                </c:pt>
                <c:pt idx="12670">
                  <c:v>41413.798611111109</c:v>
                </c:pt>
                <c:pt idx="12671">
                  <c:v>41413.799305555556</c:v>
                </c:pt>
                <c:pt idx="12672">
                  <c:v>41413.800000000003</c:v>
                </c:pt>
                <c:pt idx="12673">
                  <c:v>41413.800694444442</c:v>
                </c:pt>
                <c:pt idx="12674">
                  <c:v>41413.801388888889</c:v>
                </c:pt>
                <c:pt idx="12675">
                  <c:v>41413.802083333336</c:v>
                </c:pt>
                <c:pt idx="12676">
                  <c:v>41413.802777777775</c:v>
                </c:pt>
                <c:pt idx="12677">
                  <c:v>41413.803472222222</c:v>
                </c:pt>
                <c:pt idx="12678">
                  <c:v>41413.804166666669</c:v>
                </c:pt>
                <c:pt idx="12679">
                  <c:v>41413.804861111108</c:v>
                </c:pt>
                <c:pt idx="12680">
                  <c:v>41413.805555555555</c:v>
                </c:pt>
                <c:pt idx="12681">
                  <c:v>41413.806250000001</c:v>
                </c:pt>
                <c:pt idx="12682">
                  <c:v>41413.806944444441</c:v>
                </c:pt>
                <c:pt idx="12683">
                  <c:v>41413.807638888888</c:v>
                </c:pt>
                <c:pt idx="12684">
                  <c:v>41413.808333333334</c:v>
                </c:pt>
                <c:pt idx="12685">
                  <c:v>41413.809027777781</c:v>
                </c:pt>
                <c:pt idx="12686">
                  <c:v>41413.80972222222</c:v>
                </c:pt>
                <c:pt idx="12687">
                  <c:v>41413.810416666667</c:v>
                </c:pt>
                <c:pt idx="12688">
                  <c:v>41413.811111111114</c:v>
                </c:pt>
                <c:pt idx="12689">
                  <c:v>41413.811805555553</c:v>
                </c:pt>
                <c:pt idx="12690">
                  <c:v>41413.8125</c:v>
                </c:pt>
                <c:pt idx="12691">
                  <c:v>41413.813194444447</c:v>
                </c:pt>
                <c:pt idx="12692">
                  <c:v>41413.813888888886</c:v>
                </c:pt>
                <c:pt idx="12693">
                  <c:v>41413.814583333333</c:v>
                </c:pt>
                <c:pt idx="12694">
                  <c:v>41413.81527777778</c:v>
                </c:pt>
                <c:pt idx="12695">
                  <c:v>41413.815972222219</c:v>
                </c:pt>
                <c:pt idx="12696">
                  <c:v>41413.816666666666</c:v>
                </c:pt>
                <c:pt idx="12697">
                  <c:v>41413.817361111112</c:v>
                </c:pt>
                <c:pt idx="12698">
                  <c:v>41413.818055555559</c:v>
                </c:pt>
                <c:pt idx="12699">
                  <c:v>41413.818749999999</c:v>
                </c:pt>
                <c:pt idx="12700">
                  <c:v>41413.819444444445</c:v>
                </c:pt>
                <c:pt idx="12701">
                  <c:v>41413.820138888892</c:v>
                </c:pt>
                <c:pt idx="12702">
                  <c:v>41413.820833333331</c:v>
                </c:pt>
                <c:pt idx="12703">
                  <c:v>41413.821527777778</c:v>
                </c:pt>
                <c:pt idx="12704">
                  <c:v>41413.822222222225</c:v>
                </c:pt>
                <c:pt idx="12705">
                  <c:v>41413.822916666664</c:v>
                </c:pt>
                <c:pt idx="12706">
                  <c:v>41413.823611111111</c:v>
                </c:pt>
                <c:pt idx="12707">
                  <c:v>41413.824305555558</c:v>
                </c:pt>
                <c:pt idx="12708">
                  <c:v>41413.824999999997</c:v>
                </c:pt>
                <c:pt idx="12709">
                  <c:v>41413.825694444444</c:v>
                </c:pt>
                <c:pt idx="12710">
                  <c:v>41413.826388888891</c:v>
                </c:pt>
                <c:pt idx="12711">
                  <c:v>41413.82708333333</c:v>
                </c:pt>
                <c:pt idx="12712">
                  <c:v>41413.827777777777</c:v>
                </c:pt>
                <c:pt idx="12713">
                  <c:v>41413.828472222223</c:v>
                </c:pt>
                <c:pt idx="12714">
                  <c:v>41413.82916666667</c:v>
                </c:pt>
                <c:pt idx="12715">
                  <c:v>41413.829861111109</c:v>
                </c:pt>
                <c:pt idx="12716">
                  <c:v>41413.830555555556</c:v>
                </c:pt>
                <c:pt idx="12717">
                  <c:v>41413.831250000003</c:v>
                </c:pt>
                <c:pt idx="12718">
                  <c:v>41413.831944444442</c:v>
                </c:pt>
                <c:pt idx="12719">
                  <c:v>41413.832638888889</c:v>
                </c:pt>
                <c:pt idx="12720">
                  <c:v>41413.833333333336</c:v>
                </c:pt>
                <c:pt idx="12721">
                  <c:v>41413.834027777775</c:v>
                </c:pt>
                <c:pt idx="12722">
                  <c:v>41413.834722222222</c:v>
                </c:pt>
                <c:pt idx="12723">
                  <c:v>41413.835416666669</c:v>
                </c:pt>
                <c:pt idx="12724">
                  <c:v>41413.836111111108</c:v>
                </c:pt>
                <c:pt idx="12725">
                  <c:v>41413.836805555555</c:v>
                </c:pt>
                <c:pt idx="12726">
                  <c:v>41413.837500000001</c:v>
                </c:pt>
                <c:pt idx="12727">
                  <c:v>41413.838194444441</c:v>
                </c:pt>
                <c:pt idx="12728">
                  <c:v>41413.838888888888</c:v>
                </c:pt>
                <c:pt idx="12729">
                  <c:v>41413.839583333334</c:v>
                </c:pt>
                <c:pt idx="12730">
                  <c:v>41413.840277777781</c:v>
                </c:pt>
                <c:pt idx="12731">
                  <c:v>41413.84097222222</c:v>
                </c:pt>
                <c:pt idx="12732">
                  <c:v>41413.841666666667</c:v>
                </c:pt>
                <c:pt idx="12733">
                  <c:v>41413.842361111114</c:v>
                </c:pt>
                <c:pt idx="12734">
                  <c:v>41413.843055555553</c:v>
                </c:pt>
                <c:pt idx="12735">
                  <c:v>41413.84375</c:v>
                </c:pt>
                <c:pt idx="12736">
                  <c:v>41413.844444444447</c:v>
                </c:pt>
                <c:pt idx="12737">
                  <c:v>41413.845138888886</c:v>
                </c:pt>
                <c:pt idx="12738">
                  <c:v>41413.845833333333</c:v>
                </c:pt>
                <c:pt idx="12739">
                  <c:v>41413.84652777778</c:v>
                </c:pt>
                <c:pt idx="12740">
                  <c:v>41413.847222222219</c:v>
                </c:pt>
                <c:pt idx="12741">
                  <c:v>41413.847916666666</c:v>
                </c:pt>
                <c:pt idx="12742">
                  <c:v>41413.848611111112</c:v>
                </c:pt>
                <c:pt idx="12743">
                  <c:v>41413.849305555559</c:v>
                </c:pt>
                <c:pt idx="12744">
                  <c:v>41413.85</c:v>
                </c:pt>
                <c:pt idx="12745">
                  <c:v>41413.850694444445</c:v>
                </c:pt>
                <c:pt idx="12746">
                  <c:v>41413.851388888892</c:v>
                </c:pt>
                <c:pt idx="12747">
                  <c:v>41413.852083333331</c:v>
                </c:pt>
                <c:pt idx="12748">
                  <c:v>41413.852777777778</c:v>
                </c:pt>
                <c:pt idx="12749">
                  <c:v>41413.853472222225</c:v>
                </c:pt>
                <c:pt idx="12750">
                  <c:v>41413.854166666664</c:v>
                </c:pt>
                <c:pt idx="12751">
                  <c:v>41413.854861111111</c:v>
                </c:pt>
                <c:pt idx="12752">
                  <c:v>41413.855555555558</c:v>
                </c:pt>
                <c:pt idx="12753">
                  <c:v>41413.856249999997</c:v>
                </c:pt>
                <c:pt idx="12754">
                  <c:v>41413.856944444444</c:v>
                </c:pt>
                <c:pt idx="12755">
                  <c:v>41413.857638888891</c:v>
                </c:pt>
                <c:pt idx="12756">
                  <c:v>41413.85833333333</c:v>
                </c:pt>
                <c:pt idx="12757">
                  <c:v>41413.859027777777</c:v>
                </c:pt>
                <c:pt idx="12758">
                  <c:v>41413.859722222223</c:v>
                </c:pt>
                <c:pt idx="12759">
                  <c:v>41413.86041666667</c:v>
                </c:pt>
                <c:pt idx="12760">
                  <c:v>41413.861111111109</c:v>
                </c:pt>
                <c:pt idx="12761">
                  <c:v>41413.861805555556</c:v>
                </c:pt>
                <c:pt idx="12762">
                  <c:v>41413.862500000003</c:v>
                </c:pt>
                <c:pt idx="12763">
                  <c:v>41413.863194444442</c:v>
                </c:pt>
                <c:pt idx="12764">
                  <c:v>41413.863888888889</c:v>
                </c:pt>
                <c:pt idx="12765">
                  <c:v>41413.864583333336</c:v>
                </c:pt>
                <c:pt idx="12766">
                  <c:v>41413.865277777775</c:v>
                </c:pt>
                <c:pt idx="12767">
                  <c:v>41413.865972222222</c:v>
                </c:pt>
                <c:pt idx="12768">
                  <c:v>41413.866666666669</c:v>
                </c:pt>
                <c:pt idx="12769">
                  <c:v>41413.867361111108</c:v>
                </c:pt>
                <c:pt idx="12770">
                  <c:v>41413.868055555555</c:v>
                </c:pt>
                <c:pt idx="12771">
                  <c:v>41413.868750000001</c:v>
                </c:pt>
                <c:pt idx="12772">
                  <c:v>41413.869444444441</c:v>
                </c:pt>
                <c:pt idx="12773">
                  <c:v>41413.870138888888</c:v>
                </c:pt>
                <c:pt idx="12774">
                  <c:v>41413.870833333334</c:v>
                </c:pt>
                <c:pt idx="12775">
                  <c:v>41413.871527777781</c:v>
                </c:pt>
                <c:pt idx="12776">
                  <c:v>41413.87222222222</c:v>
                </c:pt>
                <c:pt idx="12777">
                  <c:v>41413.872916666667</c:v>
                </c:pt>
                <c:pt idx="12778">
                  <c:v>41413.873611111114</c:v>
                </c:pt>
                <c:pt idx="12779">
                  <c:v>41413.874305555553</c:v>
                </c:pt>
                <c:pt idx="12780">
                  <c:v>41413.875</c:v>
                </c:pt>
                <c:pt idx="12781">
                  <c:v>41413.875694444447</c:v>
                </c:pt>
                <c:pt idx="12782">
                  <c:v>41413.876388888886</c:v>
                </c:pt>
                <c:pt idx="12783">
                  <c:v>41413.877083333333</c:v>
                </c:pt>
                <c:pt idx="12784">
                  <c:v>41413.87777777778</c:v>
                </c:pt>
                <c:pt idx="12785">
                  <c:v>41413.878472222219</c:v>
                </c:pt>
                <c:pt idx="12786">
                  <c:v>41413.879166666666</c:v>
                </c:pt>
                <c:pt idx="12787">
                  <c:v>41413.879861111112</c:v>
                </c:pt>
                <c:pt idx="12788">
                  <c:v>41413.880555555559</c:v>
                </c:pt>
                <c:pt idx="12789">
                  <c:v>41413.881249999999</c:v>
                </c:pt>
                <c:pt idx="12790">
                  <c:v>41413.881944444445</c:v>
                </c:pt>
                <c:pt idx="12791">
                  <c:v>41413.882638888892</c:v>
                </c:pt>
                <c:pt idx="12792">
                  <c:v>41413.883333333331</c:v>
                </c:pt>
                <c:pt idx="12793">
                  <c:v>41413.884027777778</c:v>
                </c:pt>
                <c:pt idx="12794">
                  <c:v>41413.884722222225</c:v>
                </c:pt>
                <c:pt idx="12795">
                  <c:v>41413.885416666664</c:v>
                </c:pt>
                <c:pt idx="12796">
                  <c:v>41413.886111111111</c:v>
                </c:pt>
                <c:pt idx="12797">
                  <c:v>41413.886805555558</c:v>
                </c:pt>
                <c:pt idx="12798">
                  <c:v>41413.887499999997</c:v>
                </c:pt>
                <c:pt idx="12799">
                  <c:v>41413.888194444444</c:v>
                </c:pt>
                <c:pt idx="12800">
                  <c:v>41413.888888888891</c:v>
                </c:pt>
                <c:pt idx="12801">
                  <c:v>41413.88958333333</c:v>
                </c:pt>
                <c:pt idx="12802">
                  <c:v>41413.890277777777</c:v>
                </c:pt>
                <c:pt idx="12803">
                  <c:v>41413.890972222223</c:v>
                </c:pt>
                <c:pt idx="12804">
                  <c:v>41413.89166666667</c:v>
                </c:pt>
                <c:pt idx="12805">
                  <c:v>41413.892361111109</c:v>
                </c:pt>
                <c:pt idx="12806">
                  <c:v>41413.893055555556</c:v>
                </c:pt>
                <c:pt idx="12807">
                  <c:v>41413.893750000003</c:v>
                </c:pt>
                <c:pt idx="12808">
                  <c:v>41413.894444444442</c:v>
                </c:pt>
                <c:pt idx="12809">
                  <c:v>41413.895138888889</c:v>
                </c:pt>
                <c:pt idx="12810">
                  <c:v>41413.895833333336</c:v>
                </c:pt>
                <c:pt idx="12811">
                  <c:v>41413.896527777775</c:v>
                </c:pt>
                <c:pt idx="12812">
                  <c:v>41413.897222222222</c:v>
                </c:pt>
                <c:pt idx="12813">
                  <c:v>41413.897916666669</c:v>
                </c:pt>
                <c:pt idx="12814">
                  <c:v>41413.898611111108</c:v>
                </c:pt>
                <c:pt idx="12815">
                  <c:v>41413.899305555555</c:v>
                </c:pt>
                <c:pt idx="12816">
                  <c:v>41413.9</c:v>
                </c:pt>
                <c:pt idx="12817">
                  <c:v>41413.900694444441</c:v>
                </c:pt>
                <c:pt idx="12818">
                  <c:v>41413.901388888888</c:v>
                </c:pt>
                <c:pt idx="12819">
                  <c:v>41413.902083333334</c:v>
                </c:pt>
                <c:pt idx="12820">
                  <c:v>41413.902777777781</c:v>
                </c:pt>
                <c:pt idx="12821">
                  <c:v>41413.90347222222</c:v>
                </c:pt>
                <c:pt idx="12822">
                  <c:v>41413.904166666667</c:v>
                </c:pt>
                <c:pt idx="12823">
                  <c:v>41413.904861111114</c:v>
                </c:pt>
                <c:pt idx="12824">
                  <c:v>41413.905555555553</c:v>
                </c:pt>
                <c:pt idx="12825">
                  <c:v>41413.90625</c:v>
                </c:pt>
                <c:pt idx="12826">
                  <c:v>41413.906944444447</c:v>
                </c:pt>
                <c:pt idx="12827">
                  <c:v>41413.907638888886</c:v>
                </c:pt>
                <c:pt idx="12828">
                  <c:v>41413.908333333333</c:v>
                </c:pt>
                <c:pt idx="12829">
                  <c:v>41413.90902777778</c:v>
                </c:pt>
                <c:pt idx="12830">
                  <c:v>41413.909722222219</c:v>
                </c:pt>
                <c:pt idx="12831">
                  <c:v>41413.910416666666</c:v>
                </c:pt>
                <c:pt idx="12832">
                  <c:v>41413.911111111112</c:v>
                </c:pt>
                <c:pt idx="12833">
                  <c:v>41413.911805555559</c:v>
                </c:pt>
                <c:pt idx="12834">
                  <c:v>41413.912499999999</c:v>
                </c:pt>
                <c:pt idx="12835">
                  <c:v>41413.913194444445</c:v>
                </c:pt>
                <c:pt idx="12836">
                  <c:v>41413.913888888892</c:v>
                </c:pt>
                <c:pt idx="12837">
                  <c:v>41413.914583333331</c:v>
                </c:pt>
                <c:pt idx="12838">
                  <c:v>41413.915277777778</c:v>
                </c:pt>
                <c:pt idx="12839">
                  <c:v>41413.915972222225</c:v>
                </c:pt>
                <c:pt idx="12840">
                  <c:v>41413.916666666664</c:v>
                </c:pt>
                <c:pt idx="12841">
                  <c:v>41413.917361111111</c:v>
                </c:pt>
                <c:pt idx="12842">
                  <c:v>41413.918055555558</c:v>
                </c:pt>
                <c:pt idx="12843">
                  <c:v>41413.918749999997</c:v>
                </c:pt>
                <c:pt idx="12844">
                  <c:v>41413.919444444444</c:v>
                </c:pt>
                <c:pt idx="12845">
                  <c:v>41413.920138888891</c:v>
                </c:pt>
                <c:pt idx="12846">
                  <c:v>41413.92083333333</c:v>
                </c:pt>
                <c:pt idx="12847">
                  <c:v>41413.921527777777</c:v>
                </c:pt>
                <c:pt idx="12848">
                  <c:v>41413.922222222223</c:v>
                </c:pt>
                <c:pt idx="12849">
                  <c:v>41413.92291666667</c:v>
                </c:pt>
                <c:pt idx="12850">
                  <c:v>41413.923611111109</c:v>
                </c:pt>
                <c:pt idx="12851">
                  <c:v>41413.924305555556</c:v>
                </c:pt>
                <c:pt idx="12852">
                  <c:v>41413.925000000003</c:v>
                </c:pt>
                <c:pt idx="12853">
                  <c:v>41413.925694444442</c:v>
                </c:pt>
                <c:pt idx="12854">
                  <c:v>41413.926388888889</c:v>
                </c:pt>
                <c:pt idx="12855">
                  <c:v>41413.927083333336</c:v>
                </c:pt>
                <c:pt idx="12856">
                  <c:v>41413.927777777775</c:v>
                </c:pt>
                <c:pt idx="12857">
                  <c:v>41413.928472222222</c:v>
                </c:pt>
                <c:pt idx="12858">
                  <c:v>41413.929166666669</c:v>
                </c:pt>
                <c:pt idx="12859">
                  <c:v>41413.929861111108</c:v>
                </c:pt>
                <c:pt idx="12860">
                  <c:v>41413.930555555555</c:v>
                </c:pt>
                <c:pt idx="12861">
                  <c:v>41413.931250000001</c:v>
                </c:pt>
                <c:pt idx="12862">
                  <c:v>41413.931944444441</c:v>
                </c:pt>
                <c:pt idx="12863">
                  <c:v>41413.932638888888</c:v>
                </c:pt>
                <c:pt idx="12864">
                  <c:v>41413.933333333334</c:v>
                </c:pt>
                <c:pt idx="12865">
                  <c:v>41413.934027777781</c:v>
                </c:pt>
                <c:pt idx="12866">
                  <c:v>41413.93472222222</c:v>
                </c:pt>
                <c:pt idx="12867">
                  <c:v>41413.935416666667</c:v>
                </c:pt>
                <c:pt idx="12868">
                  <c:v>41413.936111111114</c:v>
                </c:pt>
                <c:pt idx="12869">
                  <c:v>41413.936805555553</c:v>
                </c:pt>
                <c:pt idx="12870">
                  <c:v>41413.9375</c:v>
                </c:pt>
                <c:pt idx="12871">
                  <c:v>41413.938194444447</c:v>
                </c:pt>
                <c:pt idx="12872">
                  <c:v>41413.938888888886</c:v>
                </c:pt>
                <c:pt idx="12873">
                  <c:v>41413.939583333333</c:v>
                </c:pt>
                <c:pt idx="12874">
                  <c:v>41413.94027777778</c:v>
                </c:pt>
                <c:pt idx="12875">
                  <c:v>41413.940972222219</c:v>
                </c:pt>
                <c:pt idx="12876">
                  <c:v>41413.941666666666</c:v>
                </c:pt>
                <c:pt idx="12877">
                  <c:v>41413.942361111112</c:v>
                </c:pt>
                <c:pt idx="12878">
                  <c:v>41413.943055555559</c:v>
                </c:pt>
                <c:pt idx="12879">
                  <c:v>41413.943749999999</c:v>
                </c:pt>
                <c:pt idx="12880">
                  <c:v>41413.944444444445</c:v>
                </c:pt>
                <c:pt idx="12881">
                  <c:v>41413.945138888892</c:v>
                </c:pt>
                <c:pt idx="12882">
                  <c:v>41413.945833333331</c:v>
                </c:pt>
                <c:pt idx="12883">
                  <c:v>41413.946527777778</c:v>
                </c:pt>
                <c:pt idx="12884">
                  <c:v>41413.947222222225</c:v>
                </c:pt>
                <c:pt idx="12885">
                  <c:v>41413.947916666664</c:v>
                </c:pt>
                <c:pt idx="12886">
                  <c:v>41413.948611111111</c:v>
                </c:pt>
                <c:pt idx="12887">
                  <c:v>41413.949305555558</c:v>
                </c:pt>
                <c:pt idx="12888">
                  <c:v>41413.949999999997</c:v>
                </c:pt>
                <c:pt idx="12889">
                  <c:v>41413.950694444444</c:v>
                </c:pt>
                <c:pt idx="12890">
                  <c:v>41413.951388888891</c:v>
                </c:pt>
                <c:pt idx="12891">
                  <c:v>41413.95208333333</c:v>
                </c:pt>
                <c:pt idx="12892">
                  <c:v>41413.952777777777</c:v>
                </c:pt>
                <c:pt idx="12893">
                  <c:v>41413.953472222223</c:v>
                </c:pt>
                <c:pt idx="12894">
                  <c:v>41413.95416666667</c:v>
                </c:pt>
                <c:pt idx="12895">
                  <c:v>41413.954861111109</c:v>
                </c:pt>
                <c:pt idx="12896">
                  <c:v>41413.955555555556</c:v>
                </c:pt>
                <c:pt idx="12897">
                  <c:v>41413.956250000003</c:v>
                </c:pt>
                <c:pt idx="12898">
                  <c:v>41413.956944444442</c:v>
                </c:pt>
                <c:pt idx="12899">
                  <c:v>41413.957638888889</c:v>
                </c:pt>
                <c:pt idx="12900">
                  <c:v>41413.958333333336</c:v>
                </c:pt>
                <c:pt idx="12901">
                  <c:v>41413.959027777775</c:v>
                </c:pt>
                <c:pt idx="12902">
                  <c:v>41413.959722222222</c:v>
                </c:pt>
                <c:pt idx="12903">
                  <c:v>41413.960416666669</c:v>
                </c:pt>
                <c:pt idx="12904">
                  <c:v>41413.961111111108</c:v>
                </c:pt>
                <c:pt idx="12905">
                  <c:v>41413.961805555555</c:v>
                </c:pt>
                <c:pt idx="12906">
                  <c:v>41413.962500000001</c:v>
                </c:pt>
                <c:pt idx="12907">
                  <c:v>41413.963194444441</c:v>
                </c:pt>
                <c:pt idx="12908">
                  <c:v>41413.963888888888</c:v>
                </c:pt>
                <c:pt idx="12909">
                  <c:v>41413.964583333334</c:v>
                </c:pt>
                <c:pt idx="12910">
                  <c:v>41413.965277777781</c:v>
                </c:pt>
                <c:pt idx="12911">
                  <c:v>41413.96597222222</c:v>
                </c:pt>
                <c:pt idx="12912">
                  <c:v>41413.966666666667</c:v>
                </c:pt>
                <c:pt idx="12913">
                  <c:v>41413.967361111114</c:v>
                </c:pt>
                <c:pt idx="12914">
                  <c:v>41413.968055555553</c:v>
                </c:pt>
                <c:pt idx="12915">
                  <c:v>41413.96875</c:v>
                </c:pt>
                <c:pt idx="12916">
                  <c:v>41413.969444444447</c:v>
                </c:pt>
                <c:pt idx="12917">
                  <c:v>41413.970138888886</c:v>
                </c:pt>
                <c:pt idx="12918">
                  <c:v>41413.970833333333</c:v>
                </c:pt>
                <c:pt idx="12919">
                  <c:v>41413.97152777778</c:v>
                </c:pt>
                <c:pt idx="12920">
                  <c:v>41413.972222222219</c:v>
                </c:pt>
                <c:pt idx="12921">
                  <c:v>41413.972916666666</c:v>
                </c:pt>
                <c:pt idx="12922">
                  <c:v>41413.973611111112</c:v>
                </c:pt>
                <c:pt idx="12923">
                  <c:v>41413.974305555559</c:v>
                </c:pt>
                <c:pt idx="12924">
                  <c:v>41413.974999999999</c:v>
                </c:pt>
                <c:pt idx="12925">
                  <c:v>41413.975694444445</c:v>
                </c:pt>
                <c:pt idx="12926">
                  <c:v>41413.976388888892</c:v>
                </c:pt>
                <c:pt idx="12927">
                  <c:v>41413.977083333331</c:v>
                </c:pt>
                <c:pt idx="12928">
                  <c:v>41413.977777777778</c:v>
                </c:pt>
                <c:pt idx="12929">
                  <c:v>41413.978472222225</c:v>
                </c:pt>
                <c:pt idx="12930">
                  <c:v>41413.979166666664</c:v>
                </c:pt>
                <c:pt idx="12931">
                  <c:v>41413.979861111111</c:v>
                </c:pt>
                <c:pt idx="12932">
                  <c:v>41413.980555555558</c:v>
                </c:pt>
                <c:pt idx="12933">
                  <c:v>41413.981249999997</c:v>
                </c:pt>
                <c:pt idx="12934">
                  <c:v>41413.981944444444</c:v>
                </c:pt>
                <c:pt idx="12935">
                  <c:v>41413.982638888891</c:v>
                </c:pt>
                <c:pt idx="12936">
                  <c:v>41413.98333333333</c:v>
                </c:pt>
                <c:pt idx="12937">
                  <c:v>41413.984027777777</c:v>
                </c:pt>
                <c:pt idx="12938">
                  <c:v>41413.984722222223</c:v>
                </c:pt>
                <c:pt idx="12939">
                  <c:v>41413.98541666667</c:v>
                </c:pt>
                <c:pt idx="12940">
                  <c:v>41413.986111111109</c:v>
                </c:pt>
                <c:pt idx="12941">
                  <c:v>41413.986805555556</c:v>
                </c:pt>
                <c:pt idx="12942">
                  <c:v>41413.987500000003</c:v>
                </c:pt>
                <c:pt idx="12943">
                  <c:v>41413.988194444442</c:v>
                </c:pt>
                <c:pt idx="12944">
                  <c:v>41413.988888888889</c:v>
                </c:pt>
                <c:pt idx="12945">
                  <c:v>41413.989583333336</c:v>
                </c:pt>
                <c:pt idx="12946">
                  <c:v>41413.990277777775</c:v>
                </c:pt>
                <c:pt idx="12947">
                  <c:v>41413.990972222222</c:v>
                </c:pt>
                <c:pt idx="12948">
                  <c:v>41413.991666666669</c:v>
                </c:pt>
                <c:pt idx="12949">
                  <c:v>41413.992361111108</c:v>
                </c:pt>
                <c:pt idx="12950">
                  <c:v>41413.993055555555</c:v>
                </c:pt>
                <c:pt idx="12951">
                  <c:v>41413.993750000001</c:v>
                </c:pt>
                <c:pt idx="12952">
                  <c:v>41413.994444444441</c:v>
                </c:pt>
                <c:pt idx="12953">
                  <c:v>41413.995138888888</c:v>
                </c:pt>
                <c:pt idx="12954">
                  <c:v>41413.995833333334</c:v>
                </c:pt>
                <c:pt idx="12955">
                  <c:v>41413.996527777781</c:v>
                </c:pt>
                <c:pt idx="12956">
                  <c:v>41413.99722222222</c:v>
                </c:pt>
                <c:pt idx="12957">
                  <c:v>41413.997916666667</c:v>
                </c:pt>
                <c:pt idx="12958">
                  <c:v>41413.998611111114</c:v>
                </c:pt>
                <c:pt idx="12959">
                  <c:v>41413.999305555553</c:v>
                </c:pt>
                <c:pt idx="12960">
                  <c:v>41414</c:v>
                </c:pt>
                <c:pt idx="12961">
                  <c:v>41414.000694444447</c:v>
                </c:pt>
                <c:pt idx="12962">
                  <c:v>41414.001388888886</c:v>
                </c:pt>
                <c:pt idx="12963">
                  <c:v>41414.002083333333</c:v>
                </c:pt>
                <c:pt idx="12964">
                  <c:v>41414.00277777778</c:v>
                </c:pt>
                <c:pt idx="12965">
                  <c:v>41414.003472222219</c:v>
                </c:pt>
                <c:pt idx="12966">
                  <c:v>41414.004166666666</c:v>
                </c:pt>
                <c:pt idx="12967">
                  <c:v>41414.004861111112</c:v>
                </c:pt>
                <c:pt idx="12968">
                  <c:v>41414.005555555559</c:v>
                </c:pt>
                <c:pt idx="12969">
                  <c:v>41414.006249999999</c:v>
                </c:pt>
                <c:pt idx="12970">
                  <c:v>41414.006944444445</c:v>
                </c:pt>
                <c:pt idx="12971">
                  <c:v>41414.007638888892</c:v>
                </c:pt>
                <c:pt idx="12972">
                  <c:v>41414.008333333331</c:v>
                </c:pt>
                <c:pt idx="12973">
                  <c:v>41414.009027777778</c:v>
                </c:pt>
                <c:pt idx="12974">
                  <c:v>41414.009722222225</c:v>
                </c:pt>
                <c:pt idx="12975">
                  <c:v>41414.010416666664</c:v>
                </c:pt>
                <c:pt idx="12976">
                  <c:v>41414.011111111111</c:v>
                </c:pt>
                <c:pt idx="12977">
                  <c:v>41414.011805555558</c:v>
                </c:pt>
                <c:pt idx="12978">
                  <c:v>41414.012499999997</c:v>
                </c:pt>
                <c:pt idx="12979">
                  <c:v>41414.013194444444</c:v>
                </c:pt>
                <c:pt idx="12980">
                  <c:v>41414.013888888891</c:v>
                </c:pt>
                <c:pt idx="12981">
                  <c:v>41414.01458333333</c:v>
                </c:pt>
                <c:pt idx="12982">
                  <c:v>41414.015277777777</c:v>
                </c:pt>
                <c:pt idx="12983">
                  <c:v>41414.015972222223</c:v>
                </c:pt>
                <c:pt idx="12984">
                  <c:v>41414.01666666667</c:v>
                </c:pt>
                <c:pt idx="12985">
                  <c:v>41414.017361111109</c:v>
                </c:pt>
                <c:pt idx="12986">
                  <c:v>41414.018055555556</c:v>
                </c:pt>
                <c:pt idx="12987">
                  <c:v>41414.018750000003</c:v>
                </c:pt>
                <c:pt idx="12988">
                  <c:v>41414.019444444442</c:v>
                </c:pt>
                <c:pt idx="12989">
                  <c:v>41414.020138888889</c:v>
                </c:pt>
                <c:pt idx="12990">
                  <c:v>41414.020833333336</c:v>
                </c:pt>
                <c:pt idx="12991">
                  <c:v>41414.021527777775</c:v>
                </c:pt>
                <c:pt idx="12992">
                  <c:v>41414.022222222222</c:v>
                </c:pt>
                <c:pt idx="12993">
                  <c:v>41414.022916666669</c:v>
                </c:pt>
                <c:pt idx="12994">
                  <c:v>41414.023611111108</c:v>
                </c:pt>
                <c:pt idx="12995">
                  <c:v>41414.024305555555</c:v>
                </c:pt>
                <c:pt idx="12996">
                  <c:v>41414.025000000001</c:v>
                </c:pt>
                <c:pt idx="12997">
                  <c:v>41414.025694444441</c:v>
                </c:pt>
                <c:pt idx="12998">
                  <c:v>41414.026388888888</c:v>
                </c:pt>
                <c:pt idx="12999">
                  <c:v>41414.027083333334</c:v>
                </c:pt>
                <c:pt idx="13000">
                  <c:v>41414.027777777781</c:v>
                </c:pt>
                <c:pt idx="13001">
                  <c:v>41414.02847222222</c:v>
                </c:pt>
                <c:pt idx="13002">
                  <c:v>41414.029166666667</c:v>
                </c:pt>
                <c:pt idx="13003">
                  <c:v>41414.029861111114</c:v>
                </c:pt>
                <c:pt idx="13004">
                  <c:v>41414.030555555553</c:v>
                </c:pt>
                <c:pt idx="13005">
                  <c:v>41414.03125</c:v>
                </c:pt>
                <c:pt idx="13006">
                  <c:v>41414.031944444447</c:v>
                </c:pt>
                <c:pt idx="13007">
                  <c:v>41414.032638888886</c:v>
                </c:pt>
                <c:pt idx="13008">
                  <c:v>41414.033333333333</c:v>
                </c:pt>
                <c:pt idx="13009">
                  <c:v>41414.03402777778</c:v>
                </c:pt>
                <c:pt idx="13010">
                  <c:v>41414.034722222219</c:v>
                </c:pt>
                <c:pt idx="13011">
                  <c:v>41414.035416666666</c:v>
                </c:pt>
                <c:pt idx="13012">
                  <c:v>41414.036111111112</c:v>
                </c:pt>
                <c:pt idx="13013">
                  <c:v>41414.036805555559</c:v>
                </c:pt>
                <c:pt idx="13014">
                  <c:v>41414.037499999999</c:v>
                </c:pt>
                <c:pt idx="13015">
                  <c:v>41414.038194444445</c:v>
                </c:pt>
                <c:pt idx="13016">
                  <c:v>41414.038888888892</c:v>
                </c:pt>
                <c:pt idx="13017">
                  <c:v>41414.039583333331</c:v>
                </c:pt>
                <c:pt idx="13018">
                  <c:v>41414.040277777778</c:v>
                </c:pt>
                <c:pt idx="13019">
                  <c:v>41414.040972222225</c:v>
                </c:pt>
                <c:pt idx="13020">
                  <c:v>41414.041666666664</c:v>
                </c:pt>
                <c:pt idx="13021">
                  <c:v>41414.042361111111</c:v>
                </c:pt>
                <c:pt idx="13022">
                  <c:v>41414.043055555558</c:v>
                </c:pt>
                <c:pt idx="13023">
                  <c:v>41414.043749999997</c:v>
                </c:pt>
                <c:pt idx="13024">
                  <c:v>41414.044444444444</c:v>
                </c:pt>
                <c:pt idx="13025">
                  <c:v>41414.045138888891</c:v>
                </c:pt>
                <c:pt idx="13026">
                  <c:v>41414.04583333333</c:v>
                </c:pt>
                <c:pt idx="13027">
                  <c:v>41414.046527777777</c:v>
                </c:pt>
                <c:pt idx="13028">
                  <c:v>41414.047222222223</c:v>
                </c:pt>
                <c:pt idx="13029">
                  <c:v>41414.04791666667</c:v>
                </c:pt>
                <c:pt idx="13030">
                  <c:v>41414.048611111109</c:v>
                </c:pt>
                <c:pt idx="13031">
                  <c:v>41414.049305555556</c:v>
                </c:pt>
                <c:pt idx="13032">
                  <c:v>41414.050000000003</c:v>
                </c:pt>
                <c:pt idx="13033">
                  <c:v>41414.050694444442</c:v>
                </c:pt>
                <c:pt idx="13034">
                  <c:v>41414.051388888889</c:v>
                </c:pt>
                <c:pt idx="13035">
                  <c:v>41414.052083333336</c:v>
                </c:pt>
                <c:pt idx="13036">
                  <c:v>41414.052777777775</c:v>
                </c:pt>
                <c:pt idx="13037">
                  <c:v>41414.053472222222</c:v>
                </c:pt>
                <c:pt idx="13038">
                  <c:v>41414.054166666669</c:v>
                </c:pt>
                <c:pt idx="13039">
                  <c:v>41414.054861111108</c:v>
                </c:pt>
                <c:pt idx="13040">
                  <c:v>41414.055555555555</c:v>
                </c:pt>
                <c:pt idx="13041">
                  <c:v>41414.056250000001</c:v>
                </c:pt>
                <c:pt idx="13042">
                  <c:v>41414.056944444441</c:v>
                </c:pt>
                <c:pt idx="13043">
                  <c:v>41414.057638888888</c:v>
                </c:pt>
                <c:pt idx="13044">
                  <c:v>41414.058333333334</c:v>
                </c:pt>
                <c:pt idx="13045">
                  <c:v>41414.059027777781</c:v>
                </c:pt>
                <c:pt idx="13046">
                  <c:v>41414.05972222222</c:v>
                </c:pt>
                <c:pt idx="13047">
                  <c:v>41414.060416666667</c:v>
                </c:pt>
                <c:pt idx="13048">
                  <c:v>41414.061111111114</c:v>
                </c:pt>
                <c:pt idx="13049">
                  <c:v>41414.061805555553</c:v>
                </c:pt>
                <c:pt idx="13050">
                  <c:v>41414.0625</c:v>
                </c:pt>
                <c:pt idx="13051">
                  <c:v>41414.063194444447</c:v>
                </c:pt>
                <c:pt idx="13052">
                  <c:v>41414.063888888886</c:v>
                </c:pt>
                <c:pt idx="13053">
                  <c:v>41414.064583333333</c:v>
                </c:pt>
                <c:pt idx="13054">
                  <c:v>41414.06527777778</c:v>
                </c:pt>
                <c:pt idx="13055">
                  <c:v>41414.065972222219</c:v>
                </c:pt>
                <c:pt idx="13056">
                  <c:v>41414.066666666666</c:v>
                </c:pt>
                <c:pt idx="13057">
                  <c:v>41414.067361111112</c:v>
                </c:pt>
                <c:pt idx="13058">
                  <c:v>41414.068055555559</c:v>
                </c:pt>
                <c:pt idx="13059">
                  <c:v>41414.068749999999</c:v>
                </c:pt>
                <c:pt idx="13060">
                  <c:v>41414.069444444445</c:v>
                </c:pt>
                <c:pt idx="13061">
                  <c:v>41414.070138888892</c:v>
                </c:pt>
                <c:pt idx="13062">
                  <c:v>41414.070833333331</c:v>
                </c:pt>
                <c:pt idx="13063">
                  <c:v>41414.071527777778</c:v>
                </c:pt>
                <c:pt idx="13064">
                  <c:v>41414.072222222225</c:v>
                </c:pt>
                <c:pt idx="13065">
                  <c:v>41414.072916666664</c:v>
                </c:pt>
                <c:pt idx="13066">
                  <c:v>41414.073611111111</c:v>
                </c:pt>
                <c:pt idx="13067">
                  <c:v>41414.074305555558</c:v>
                </c:pt>
                <c:pt idx="13068">
                  <c:v>41414.074999999997</c:v>
                </c:pt>
                <c:pt idx="13069">
                  <c:v>41414.075694444444</c:v>
                </c:pt>
                <c:pt idx="13070">
                  <c:v>41414.076388888891</c:v>
                </c:pt>
                <c:pt idx="13071">
                  <c:v>41414.07708333333</c:v>
                </c:pt>
                <c:pt idx="13072">
                  <c:v>41414.077777777777</c:v>
                </c:pt>
                <c:pt idx="13073">
                  <c:v>41414.078472222223</c:v>
                </c:pt>
                <c:pt idx="13074">
                  <c:v>41414.07916666667</c:v>
                </c:pt>
                <c:pt idx="13075">
                  <c:v>41414.079861111109</c:v>
                </c:pt>
                <c:pt idx="13076">
                  <c:v>41414.080555555556</c:v>
                </c:pt>
                <c:pt idx="13077">
                  <c:v>41414.081250000003</c:v>
                </c:pt>
                <c:pt idx="13078">
                  <c:v>41414.081944444442</c:v>
                </c:pt>
                <c:pt idx="13079">
                  <c:v>41414.082638888889</c:v>
                </c:pt>
                <c:pt idx="13080">
                  <c:v>41414.083333333336</c:v>
                </c:pt>
                <c:pt idx="13081">
                  <c:v>41414.084027777775</c:v>
                </c:pt>
                <c:pt idx="13082">
                  <c:v>41414.084722222222</c:v>
                </c:pt>
                <c:pt idx="13083">
                  <c:v>41414.085416666669</c:v>
                </c:pt>
                <c:pt idx="13084">
                  <c:v>41414.086111111108</c:v>
                </c:pt>
                <c:pt idx="13085">
                  <c:v>41414.086805555555</c:v>
                </c:pt>
                <c:pt idx="13086">
                  <c:v>41414.087500000001</c:v>
                </c:pt>
                <c:pt idx="13087">
                  <c:v>41414.088194444441</c:v>
                </c:pt>
                <c:pt idx="13088">
                  <c:v>41414.088888888888</c:v>
                </c:pt>
                <c:pt idx="13089">
                  <c:v>41414.089583333334</c:v>
                </c:pt>
                <c:pt idx="13090">
                  <c:v>41414.090277777781</c:v>
                </c:pt>
                <c:pt idx="13091">
                  <c:v>41414.09097222222</c:v>
                </c:pt>
                <c:pt idx="13092">
                  <c:v>41414.091666666667</c:v>
                </c:pt>
                <c:pt idx="13093">
                  <c:v>41414.092361111114</c:v>
                </c:pt>
                <c:pt idx="13094">
                  <c:v>41414.093055555553</c:v>
                </c:pt>
                <c:pt idx="13095">
                  <c:v>41414.09375</c:v>
                </c:pt>
                <c:pt idx="13096">
                  <c:v>41414.094444444447</c:v>
                </c:pt>
                <c:pt idx="13097">
                  <c:v>41414.095138888886</c:v>
                </c:pt>
                <c:pt idx="13098">
                  <c:v>41414.095833333333</c:v>
                </c:pt>
                <c:pt idx="13099">
                  <c:v>41414.09652777778</c:v>
                </c:pt>
                <c:pt idx="13100">
                  <c:v>41414.097222222219</c:v>
                </c:pt>
                <c:pt idx="13101">
                  <c:v>41414.097916666666</c:v>
                </c:pt>
                <c:pt idx="13102">
                  <c:v>41414.098611111112</c:v>
                </c:pt>
                <c:pt idx="13103">
                  <c:v>41414.099305555559</c:v>
                </c:pt>
                <c:pt idx="13104">
                  <c:v>41414.1</c:v>
                </c:pt>
                <c:pt idx="13105">
                  <c:v>41414.100694444445</c:v>
                </c:pt>
                <c:pt idx="13106">
                  <c:v>41414.101388888892</c:v>
                </c:pt>
                <c:pt idx="13107">
                  <c:v>41414.102083333331</c:v>
                </c:pt>
                <c:pt idx="13108">
                  <c:v>41414.102777777778</c:v>
                </c:pt>
                <c:pt idx="13109">
                  <c:v>41414.103472222225</c:v>
                </c:pt>
                <c:pt idx="13110">
                  <c:v>41414.104166666664</c:v>
                </c:pt>
                <c:pt idx="13111">
                  <c:v>41414.104861111111</c:v>
                </c:pt>
                <c:pt idx="13112">
                  <c:v>41414.105555555558</c:v>
                </c:pt>
                <c:pt idx="13113">
                  <c:v>41414.106249999997</c:v>
                </c:pt>
                <c:pt idx="13114">
                  <c:v>41414.106944444444</c:v>
                </c:pt>
                <c:pt idx="13115">
                  <c:v>41414.107638888891</c:v>
                </c:pt>
                <c:pt idx="13116">
                  <c:v>41414.10833333333</c:v>
                </c:pt>
                <c:pt idx="13117">
                  <c:v>41414.109027777777</c:v>
                </c:pt>
                <c:pt idx="13118">
                  <c:v>41414.109722222223</c:v>
                </c:pt>
                <c:pt idx="13119">
                  <c:v>41414.11041666667</c:v>
                </c:pt>
                <c:pt idx="13120">
                  <c:v>41414.111111111109</c:v>
                </c:pt>
                <c:pt idx="13121">
                  <c:v>41414.111805555556</c:v>
                </c:pt>
                <c:pt idx="13122">
                  <c:v>41414.112500000003</c:v>
                </c:pt>
                <c:pt idx="13123">
                  <c:v>41414.113194444442</c:v>
                </c:pt>
                <c:pt idx="13124">
                  <c:v>41414.113888888889</c:v>
                </c:pt>
                <c:pt idx="13125">
                  <c:v>41414.114583333336</c:v>
                </c:pt>
                <c:pt idx="13126">
                  <c:v>41414.115277777775</c:v>
                </c:pt>
                <c:pt idx="13127">
                  <c:v>41414.115972222222</c:v>
                </c:pt>
                <c:pt idx="13128">
                  <c:v>41414.116666666669</c:v>
                </c:pt>
                <c:pt idx="13129">
                  <c:v>41414.117361111108</c:v>
                </c:pt>
                <c:pt idx="13130">
                  <c:v>41414.118055555555</c:v>
                </c:pt>
                <c:pt idx="13131">
                  <c:v>41414.118750000001</c:v>
                </c:pt>
                <c:pt idx="13132">
                  <c:v>41414.119444444441</c:v>
                </c:pt>
                <c:pt idx="13133">
                  <c:v>41414.120138888888</c:v>
                </c:pt>
                <c:pt idx="13134">
                  <c:v>41414.120833333334</c:v>
                </c:pt>
                <c:pt idx="13135">
                  <c:v>41414.121527777781</c:v>
                </c:pt>
                <c:pt idx="13136">
                  <c:v>41414.12222222222</c:v>
                </c:pt>
                <c:pt idx="13137">
                  <c:v>41414.122916666667</c:v>
                </c:pt>
                <c:pt idx="13138">
                  <c:v>41414.123611111114</c:v>
                </c:pt>
                <c:pt idx="13139">
                  <c:v>41414.124305555553</c:v>
                </c:pt>
                <c:pt idx="13140">
                  <c:v>41414.125</c:v>
                </c:pt>
                <c:pt idx="13141">
                  <c:v>41414.125694444447</c:v>
                </c:pt>
                <c:pt idx="13142">
                  <c:v>41414.126388888886</c:v>
                </c:pt>
                <c:pt idx="13143">
                  <c:v>41414.127083333333</c:v>
                </c:pt>
                <c:pt idx="13144">
                  <c:v>41414.12777777778</c:v>
                </c:pt>
                <c:pt idx="13145">
                  <c:v>41414.128472222219</c:v>
                </c:pt>
                <c:pt idx="13146">
                  <c:v>41414.129166666666</c:v>
                </c:pt>
                <c:pt idx="13147">
                  <c:v>41414.129861111112</c:v>
                </c:pt>
                <c:pt idx="13148">
                  <c:v>41414.130555555559</c:v>
                </c:pt>
                <c:pt idx="13149">
                  <c:v>41414.131249999999</c:v>
                </c:pt>
                <c:pt idx="13150">
                  <c:v>41414.131944444445</c:v>
                </c:pt>
                <c:pt idx="13151">
                  <c:v>41414.132638888892</c:v>
                </c:pt>
                <c:pt idx="13152">
                  <c:v>41414.133333333331</c:v>
                </c:pt>
                <c:pt idx="13153">
                  <c:v>41414.134027777778</c:v>
                </c:pt>
                <c:pt idx="13154">
                  <c:v>41414.134722222225</c:v>
                </c:pt>
                <c:pt idx="13155">
                  <c:v>41414.135416666664</c:v>
                </c:pt>
                <c:pt idx="13156">
                  <c:v>41414.136111111111</c:v>
                </c:pt>
                <c:pt idx="13157">
                  <c:v>41414.136805555558</c:v>
                </c:pt>
                <c:pt idx="13158">
                  <c:v>41414.137499999997</c:v>
                </c:pt>
                <c:pt idx="13159">
                  <c:v>41414.138194444444</c:v>
                </c:pt>
                <c:pt idx="13160">
                  <c:v>41414.138888888891</c:v>
                </c:pt>
                <c:pt idx="13161">
                  <c:v>41414.13958333333</c:v>
                </c:pt>
                <c:pt idx="13162">
                  <c:v>41414.140277777777</c:v>
                </c:pt>
                <c:pt idx="13163">
                  <c:v>41414.140972222223</c:v>
                </c:pt>
                <c:pt idx="13164">
                  <c:v>41414.14166666667</c:v>
                </c:pt>
                <c:pt idx="13165">
                  <c:v>41414.142361111109</c:v>
                </c:pt>
                <c:pt idx="13166">
                  <c:v>41414.143055555556</c:v>
                </c:pt>
                <c:pt idx="13167">
                  <c:v>41414.143750000003</c:v>
                </c:pt>
                <c:pt idx="13168">
                  <c:v>41414.144444444442</c:v>
                </c:pt>
                <c:pt idx="13169">
                  <c:v>41414.145138888889</c:v>
                </c:pt>
                <c:pt idx="13170">
                  <c:v>41414.145833333336</c:v>
                </c:pt>
                <c:pt idx="13171">
                  <c:v>41414.146527777775</c:v>
                </c:pt>
                <c:pt idx="13172">
                  <c:v>41414.147222222222</c:v>
                </c:pt>
                <c:pt idx="13173">
                  <c:v>41414.147916666669</c:v>
                </c:pt>
                <c:pt idx="13174">
                  <c:v>41414.148611111108</c:v>
                </c:pt>
                <c:pt idx="13175">
                  <c:v>41414.149305555555</c:v>
                </c:pt>
                <c:pt idx="13176">
                  <c:v>41414.15</c:v>
                </c:pt>
                <c:pt idx="13177">
                  <c:v>41414.150694444441</c:v>
                </c:pt>
                <c:pt idx="13178">
                  <c:v>41414.151388888888</c:v>
                </c:pt>
                <c:pt idx="13179">
                  <c:v>41414.152083333334</c:v>
                </c:pt>
                <c:pt idx="13180">
                  <c:v>41414.152777777781</c:v>
                </c:pt>
                <c:pt idx="13181">
                  <c:v>41414.15347222222</c:v>
                </c:pt>
                <c:pt idx="13182">
                  <c:v>41414.154166666667</c:v>
                </c:pt>
                <c:pt idx="13183">
                  <c:v>41414.154861111114</c:v>
                </c:pt>
                <c:pt idx="13184">
                  <c:v>41414.155555555553</c:v>
                </c:pt>
                <c:pt idx="13185">
                  <c:v>41414.15625</c:v>
                </c:pt>
                <c:pt idx="13186">
                  <c:v>41414.156944444447</c:v>
                </c:pt>
                <c:pt idx="13187">
                  <c:v>41414.157638888886</c:v>
                </c:pt>
                <c:pt idx="13188">
                  <c:v>41414.158333333333</c:v>
                </c:pt>
                <c:pt idx="13189">
                  <c:v>41414.15902777778</c:v>
                </c:pt>
                <c:pt idx="13190">
                  <c:v>41414.159722222219</c:v>
                </c:pt>
                <c:pt idx="13191">
                  <c:v>41414.160416666666</c:v>
                </c:pt>
                <c:pt idx="13192">
                  <c:v>41414.161111111112</c:v>
                </c:pt>
                <c:pt idx="13193">
                  <c:v>41414.161805555559</c:v>
                </c:pt>
                <c:pt idx="13194">
                  <c:v>41414.162499999999</c:v>
                </c:pt>
                <c:pt idx="13195">
                  <c:v>41414.163194444445</c:v>
                </c:pt>
                <c:pt idx="13196">
                  <c:v>41414.163888888892</c:v>
                </c:pt>
                <c:pt idx="13197">
                  <c:v>41414.164583333331</c:v>
                </c:pt>
                <c:pt idx="13198">
                  <c:v>41414.165277777778</c:v>
                </c:pt>
                <c:pt idx="13199">
                  <c:v>41414.165972222225</c:v>
                </c:pt>
                <c:pt idx="13200">
                  <c:v>41414.166666666664</c:v>
                </c:pt>
                <c:pt idx="13201">
                  <c:v>41414.167361111111</c:v>
                </c:pt>
                <c:pt idx="13202">
                  <c:v>41414.168055555558</c:v>
                </c:pt>
                <c:pt idx="13203">
                  <c:v>41414.168749999997</c:v>
                </c:pt>
                <c:pt idx="13204">
                  <c:v>41414.169444444444</c:v>
                </c:pt>
                <c:pt idx="13205">
                  <c:v>41414.170138888891</c:v>
                </c:pt>
                <c:pt idx="13206">
                  <c:v>41414.17083333333</c:v>
                </c:pt>
                <c:pt idx="13207">
                  <c:v>41414.171527777777</c:v>
                </c:pt>
                <c:pt idx="13208">
                  <c:v>41414.172222222223</c:v>
                </c:pt>
                <c:pt idx="13209">
                  <c:v>41414.17291666667</c:v>
                </c:pt>
                <c:pt idx="13210">
                  <c:v>41414.173611111109</c:v>
                </c:pt>
                <c:pt idx="13211">
                  <c:v>41414.174305555556</c:v>
                </c:pt>
                <c:pt idx="13212">
                  <c:v>41414.175000000003</c:v>
                </c:pt>
                <c:pt idx="13213">
                  <c:v>41414.175694444442</c:v>
                </c:pt>
                <c:pt idx="13214">
                  <c:v>41414.176388888889</c:v>
                </c:pt>
                <c:pt idx="13215">
                  <c:v>41414.177083333336</c:v>
                </c:pt>
                <c:pt idx="13216">
                  <c:v>41414.177777777775</c:v>
                </c:pt>
                <c:pt idx="13217">
                  <c:v>41414.178472222222</c:v>
                </c:pt>
                <c:pt idx="13218">
                  <c:v>41414.179166666669</c:v>
                </c:pt>
                <c:pt idx="13219">
                  <c:v>41414.179861111108</c:v>
                </c:pt>
                <c:pt idx="13220">
                  <c:v>41414.180555555555</c:v>
                </c:pt>
                <c:pt idx="13221">
                  <c:v>41414.181250000001</c:v>
                </c:pt>
                <c:pt idx="13222">
                  <c:v>41414.181944444441</c:v>
                </c:pt>
                <c:pt idx="13223">
                  <c:v>41414.182638888888</c:v>
                </c:pt>
                <c:pt idx="13224">
                  <c:v>41414.183333333334</c:v>
                </c:pt>
                <c:pt idx="13225">
                  <c:v>41414.184027777781</c:v>
                </c:pt>
                <c:pt idx="13226">
                  <c:v>41414.18472222222</c:v>
                </c:pt>
                <c:pt idx="13227">
                  <c:v>41414.185416666667</c:v>
                </c:pt>
                <c:pt idx="13228">
                  <c:v>41414.186111111114</c:v>
                </c:pt>
                <c:pt idx="13229">
                  <c:v>41414.186805555553</c:v>
                </c:pt>
                <c:pt idx="13230">
                  <c:v>41414.1875</c:v>
                </c:pt>
                <c:pt idx="13231">
                  <c:v>41414.188194444447</c:v>
                </c:pt>
                <c:pt idx="13232">
                  <c:v>41414.188888888886</c:v>
                </c:pt>
                <c:pt idx="13233">
                  <c:v>41414.189583333333</c:v>
                </c:pt>
                <c:pt idx="13234">
                  <c:v>41414.19027777778</c:v>
                </c:pt>
                <c:pt idx="13235">
                  <c:v>41414.190972222219</c:v>
                </c:pt>
                <c:pt idx="13236">
                  <c:v>41414.191666666666</c:v>
                </c:pt>
                <c:pt idx="13237">
                  <c:v>41414.192361111112</c:v>
                </c:pt>
                <c:pt idx="13238">
                  <c:v>41414.193055555559</c:v>
                </c:pt>
                <c:pt idx="13239">
                  <c:v>41414.193749999999</c:v>
                </c:pt>
                <c:pt idx="13240">
                  <c:v>41414.194444444445</c:v>
                </c:pt>
                <c:pt idx="13241">
                  <c:v>41414.195138888892</c:v>
                </c:pt>
                <c:pt idx="13242">
                  <c:v>41414.195833333331</c:v>
                </c:pt>
                <c:pt idx="13243">
                  <c:v>41414.196527777778</c:v>
                </c:pt>
                <c:pt idx="13244">
                  <c:v>41414.197222222225</c:v>
                </c:pt>
                <c:pt idx="13245">
                  <c:v>41414.197916666664</c:v>
                </c:pt>
                <c:pt idx="13246">
                  <c:v>41414.198611111111</c:v>
                </c:pt>
                <c:pt idx="13247">
                  <c:v>41414.199305555558</c:v>
                </c:pt>
                <c:pt idx="13248">
                  <c:v>41414.199999999997</c:v>
                </c:pt>
                <c:pt idx="13249">
                  <c:v>41414.200694444444</c:v>
                </c:pt>
                <c:pt idx="13250">
                  <c:v>41414.201388888891</c:v>
                </c:pt>
                <c:pt idx="13251">
                  <c:v>41414.20208333333</c:v>
                </c:pt>
                <c:pt idx="13252">
                  <c:v>41414.202777777777</c:v>
                </c:pt>
                <c:pt idx="13253">
                  <c:v>41414.203472222223</c:v>
                </c:pt>
                <c:pt idx="13254">
                  <c:v>41414.20416666667</c:v>
                </c:pt>
                <c:pt idx="13255">
                  <c:v>41414.204861111109</c:v>
                </c:pt>
                <c:pt idx="13256">
                  <c:v>41414.205555555556</c:v>
                </c:pt>
                <c:pt idx="13257">
                  <c:v>41414.206250000003</c:v>
                </c:pt>
                <c:pt idx="13258">
                  <c:v>41414.206944444442</c:v>
                </c:pt>
                <c:pt idx="13259">
                  <c:v>41414.207638888889</c:v>
                </c:pt>
                <c:pt idx="13260">
                  <c:v>41414.208333333336</c:v>
                </c:pt>
                <c:pt idx="13261">
                  <c:v>41414.209027777775</c:v>
                </c:pt>
                <c:pt idx="13262">
                  <c:v>41414.209722222222</c:v>
                </c:pt>
                <c:pt idx="13263">
                  <c:v>41414.210416666669</c:v>
                </c:pt>
                <c:pt idx="13264">
                  <c:v>41414.211111111108</c:v>
                </c:pt>
                <c:pt idx="13265">
                  <c:v>41414.211805555555</c:v>
                </c:pt>
                <c:pt idx="13266">
                  <c:v>41414.212500000001</c:v>
                </c:pt>
                <c:pt idx="13267">
                  <c:v>41414.213194444441</c:v>
                </c:pt>
                <c:pt idx="13268">
                  <c:v>41414.213888888888</c:v>
                </c:pt>
                <c:pt idx="13269">
                  <c:v>41414.214583333334</c:v>
                </c:pt>
                <c:pt idx="13270">
                  <c:v>41414.215277777781</c:v>
                </c:pt>
                <c:pt idx="13271">
                  <c:v>41414.21597222222</c:v>
                </c:pt>
                <c:pt idx="13272">
                  <c:v>41414.216666666667</c:v>
                </c:pt>
                <c:pt idx="13273">
                  <c:v>41414.217361111114</c:v>
                </c:pt>
                <c:pt idx="13274">
                  <c:v>41414.218055555553</c:v>
                </c:pt>
                <c:pt idx="13275">
                  <c:v>41414.21875</c:v>
                </c:pt>
                <c:pt idx="13276">
                  <c:v>41414.219444444447</c:v>
                </c:pt>
                <c:pt idx="13277">
                  <c:v>41414.220138888886</c:v>
                </c:pt>
                <c:pt idx="13278">
                  <c:v>41414.220833333333</c:v>
                </c:pt>
                <c:pt idx="13279">
                  <c:v>41414.22152777778</c:v>
                </c:pt>
                <c:pt idx="13280">
                  <c:v>41414.222222222219</c:v>
                </c:pt>
                <c:pt idx="13281">
                  <c:v>41414.222916666666</c:v>
                </c:pt>
                <c:pt idx="13282">
                  <c:v>41414.223611111112</c:v>
                </c:pt>
                <c:pt idx="13283">
                  <c:v>41414.224305555559</c:v>
                </c:pt>
                <c:pt idx="13284">
                  <c:v>41414.224999999999</c:v>
                </c:pt>
                <c:pt idx="13285">
                  <c:v>41414.225694444445</c:v>
                </c:pt>
                <c:pt idx="13286">
                  <c:v>41414.226388888892</c:v>
                </c:pt>
                <c:pt idx="13287">
                  <c:v>41414.227083333331</c:v>
                </c:pt>
                <c:pt idx="13288">
                  <c:v>41414.227777777778</c:v>
                </c:pt>
                <c:pt idx="13289">
                  <c:v>41414.228472222225</c:v>
                </c:pt>
                <c:pt idx="13290">
                  <c:v>41414.229166666664</c:v>
                </c:pt>
                <c:pt idx="13291">
                  <c:v>41414.229861111111</c:v>
                </c:pt>
                <c:pt idx="13292">
                  <c:v>41414.230555555558</c:v>
                </c:pt>
                <c:pt idx="13293">
                  <c:v>41414.231249999997</c:v>
                </c:pt>
                <c:pt idx="13294">
                  <c:v>41414.231944444444</c:v>
                </c:pt>
                <c:pt idx="13295">
                  <c:v>41414.232638888891</c:v>
                </c:pt>
                <c:pt idx="13296">
                  <c:v>41414.23333333333</c:v>
                </c:pt>
                <c:pt idx="13297">
                  <c:v>41414.234027777777</c:v>
                </c:pt>
                <c:pt idx="13298">
                  <c:v>41414.234722222223</c:v>
                </c:pt>
                <c:pt idx="13299">
                  <c:v>41414.23541666667</c:v>
                </c:pt>
                <c:pt idx="13300">
                  <c:v>41414.236111111109</c:v>
                </c:pt>
                <c:pt idx="13301">
                  <c:v>41414.236805555556</c:v>
                </c:pt>
                <c:pt idx="13302">
                  <c:v>41414.237500000003</c:v>
                </c:pt>
                <c:pt idx="13303">
                  <c:v>41414.238194444442</c:v>
                </c:pt>
                <c:pt idx="13304">
                  <c:v>41414.238888888889</c:v>
                </c:pt>
                <c:pt idx="13305">
                  <c:v>41414.239583333336</c:v>
                </c:pt>
                <c:pt idx="13306">
                  <c:v>41414.240277777775</c:v>
                </c:pt>
                <c:pt idx="13307">
                  <c:v>41414.240972222222</c:v>
                </c:pt>
                <c:pt idx="13308">
                  <c:v>41414.241666666669</c:v>
                </c:pt>
                <c:pt idx="13309">
                  <c:v>41414.242361111108</c:v>
                </c:pt>
                <c:pt idx="13310">
                  <c:v>41414.243055555555</c:v>
                </c:pt>
                <c:pt idx="13311">
                  <c:v>41414.243750000001</c:v>
                </c:pt>
                <c:pt idx="13312">
                  <c:v>41414.244444444441</c:v>
                </c:pt>
                <c:pt idx="13313">
                  <c:v>41414.245138888888</c:v>
                </c:pt>
                <c:pt idx="13314">
                  <c:v>41414.245833333334</c:v>
                </c:pt>
                <c:pt idx="13315">
                  <c:v>41414.246527777781</c:v>
                </c:pt>
                <c:pt idx="13316">
                  <c:v>41414.24722222222</c:v>
                </c:pt>
                <c:pt idx="13317">
                  <c:v>41414.247916666667</c:v>
                </c:pt>
                <c:pt idx="13318">
                  <c:v>41414.248611111114</c:v>
                </c:pt>
                <c:pt idx="13319">
                  <c:v>41414.249305555553</c:v>
                </c:pt>
                <c:pt idx="13320">
                  <c:v>41414.25</c:v>
                </c:pt>
                <c:pt idx="13321">
                  <c:v>41414.250694444447</c:v>
                </c:pt>
                <c:pt idx="13322">
                  <c:v>41414.251388888886</c:v>
                </c:pt>
                <c:pt idx="13323">
                  <c:v>41414.252083333333</c:v>
                </c:pt>
                <c:pt idx="13324">
                  <c:v>41414.25277777778</c:v>
                </c:pt>
                <c:pt idx="13325">
                  <c:v>41414.253472222219</c:v>
                </c:pt>
                <c:pt idx="13326">
                  <c:v>41414.254166666666</c:v>
                </c:pt>
                <c:pt idx="13327">
                  <c:v>41414.254861111112</c:v>
                </c:pt>
                <c:pt idx="13328">
                  <c:v>41414.255555555559</c:v>
                </c:pt>
                <c:pt idx="13329">
                  <c:v>41414.256249999999</c:v>
                </c:pt>
                <c:pt idx="13330">
                  <c:v>41414.256944444445</c:v>
                </c:pt>
                <c:pt idx="13331">
                  <c:v>41414.257638888892</c:v>
                </c:pt>
                <c:pt idx="13332">
                  <c:v>41414.258333333331</c:v>
                </c:pt>
                <c:pt idx="13333">
                  <c:v>41414.259027777778</c:v>
                </c:pt>
                <c:pt idx="13334">
                  <c:v>41414.259722222225</c:v>
                </c:pt>
                <c:pt idx="13335">
                  <c:v>41414.260416666664</c:v>
                </c:pt>
                <c:pt idx="13336">
                  <c:v>41414.261111111111</c:v>
                </c:pt>
                <c:pt idx="13337">
                  <c:v>41414.261805555558</c:v>
                </c:pt>
                <c:pt idx="13338">
                  <c:v>41414.262499999997</c:v>
                </c:pt>
                <c:pt idx="13339">
                  <c:v>41414.263194444444</c:v>
                </c:pt>
                <c:pt idx="13340">
                  <c:v>41414.263888888891</c:v>
                </c:pt>
                <c:pt idx="13341">
                  <c:v>41414.26458333333</c:v>
                </c:pt>
                <c:pt idx="13342">
                  <c:v>41414.265277777777</c:v>
                </c:pt>
                <c:pt idx="13343">
                  <c:v>41414.265972222223</c:v>
                </c:pt>
                <c:pt idx="13344">
                  <c:v>41414.26666666667</c:v>
                </c:pt>
                <c:pt idx="13345">
                  <c:v>41414.267361111109</c:v>
                </c:pt>
                <c:pt idx="13346">
                  <c:v>41414.268055555556</c:v>
                </c:pt>
                <c:pt idx="13347">
                  <c:v>41414.268750000003</c:v>
                </c:pt>
                <c:pt idx="13348">
                  <c:v>41414.269444444442</c:v>
                </c:pt>
                <c:pt idx="13349">
                  <c:v>41414.270138888889</c:v>
                </c:pt>
                <c:pt idx="13350">
                  <c:v>41414.270833333336</c:v>
                </c:pt>
                <c:pt idx="13351">
                  <c:v>41414.271527777775</c:v>
                </c:pt>
                <c:pt idx="13352">
                  <c:v>41414.272222222222</c:v>
                </c:pt>
                <c:pt idx="13353">
                  <c:v>41414.272916666669</c:v>
                </c:pt>
                <c:pt idx="13354">
                  <c:v>41414.273611111108</c:v>
                </c:pt>
                <c:pt idx="13355">
                  <c:v>41414.274305555555</c:v>
                </c:pt>
                <c:pt idx="13356">
                  <c:v>41414.275000000001</c:v>
                </c:pt>
                <c:pt idx="13357">
                  <c:v>41414.275694444441</c:v>
                </c:pt>
                <c:pt idx="13358">
                  <c:v>41414.276388888888</c:v>
                </c:pt>
                <c:pt idx="13359">
                  <c:v>41414.277083333334</c:v>
                </c:pt>
                <c:pt idx="13360">
                  <c:v>41414.277777777781</c:v>
                </c:pt>
                <c:pt idx="13361">
                  <c:v>41414.27847222222</c:v>
                </c:pt>
                <c:pt idx="13362">
                  <c:v>41414.279166666667</c:v>
                </c:pt>
                <c:pt idx="13363">
                  <c:v>41414.279861111114</c:v>
                </c:pt>
                <c:pt idx="13364">
                  <c:v>41414.280555555553</c:v>
                </c:pt>
                <c:pt idx="13365">
                  <c:v>41414.28125</c:v>
                </c:pt>
                <c:pt idx="13366">
                  <c:v>41414.281944444447</c:v>
                </c:pt>
                <c:pt idx="13367">
                  <c:v>41414.282638888886</c:v>
                </c:pt>
                <c:pt idx="13368">
                  <c:v>41414.283333333333</c:v>
                </c:pt>
                <c:pt idx="13369">
                  <c:v>41414.28402777778</c:v>
                </c:pt>
                <c:pt idx="13370">
                  <c:v>41414.284722222219</c:v>
                </c:pt>
                <c:pt idx="13371">
                  <c:v>41414.285416666666</c:v>
                </c:pt>
                <c:pt idx="13372">
                  <c:v>41414.286111111112</c:v>
                </c:pt>
                <c:pt idx="13373">
                  <c:v>41414.286805555559</c:v>
                </c:pt>
                <c:pt idx="13374">
                  <c:v>41414.287499999999</c:v>
                </c:pt>
                <c:pt idx="13375">
                  <c:v>41414.288194444445</c:v>
                </c:pt>
                <c:pt idx="13376">
                  <c:v>41414.288888888892</c:v>
                </c:pt>
                <c:pt idx="13377">
                  <c:v>41414.289583333331</c:v>
                </c:pt>
                <c:pt idx="13378">
                  <c:v>41414.290277777778</c:v>
                </c:pt>
                <c:pt idx="13379">
                  <c:v>41414.290972222225</c:v>
                </c:pt>
                <c:pt idx="13380">
                  <c:v>41414.291666666664</c:v>
                </c:pt>
                <c:pt idx="13381">
                  <c:v>41414.292361111111</c:v>
                </c:pt>
                <c:pt idx="13382">
                  <c:v>41414.293055555558</c:v>
                </c:pt>
                <c:pt idx="13383">
                  <c:v>41414.293749999997</c:v>
                </c:pt>
                <c:pt idx="13384">
                  <c:v>41414.294444444444</c:v>
                </c:pt>
                <c:pt idx="13385">
                  <c:v>41414.295138888891</c:v>
                </c:pt>
                <c:pt idx="13386">
                  <c:v>41414.29583333333</c:v>
                </c:pt>
                <c:pt idx="13387">
                  <c:v>41414.296527777777</c:v>
                </c:pt>
                <c:pt idx="13388">
                  <c:v>41414.297222222223</c:v>
                </c:pt>
                <c:pt idx="13389">
                  <c:v>41414.29791666667</c:v>
                </c:pt>
                <c:pt idx="13390">
                  <c:v>41414.298611111109</c:v>
                </c:pt>
                <c:pt idx="13391">
                  <c:v>41414.299305555556</c:v>
                </c:pt>
                <c:pt idx="13392">
                  <c:v>41414.300000000003</c:v>
                </c:pt>
                <c:pt idx="13393">
                  <c:v>41414.300694444442</c:v>
                </c:pt>
                <c:pt idx="13394">
                  <c:v>41414.301388888889</c:v>
                </c:pt>
                <c:pt idx="13395">
                  <c:v>41414.302083333336</c:v>
                </c:pt>
                <c:pt idx="13396">
                  <c:v>41414.302777777775</c:v>
                </c:pt>
                <c:pt idx="13397">
                  <c:v>41414.303472222222</c:v>
                </c:pt>
                <c:pt idx="13398">
                  <c:v>41414.304166666669</c:v>
                </c:pt>
                <c:pt idx="13399">
                  <c:v>41414.304861111108</c:v>
                </c:pt>
                <c:pt idx="13400">
                  <c:v>41414.305555555555</c:v>
                </c:pt>
                <c:pt idx="13401">
                  <c:v>41414.306250000001</c:v>
                </c:pt>
                <c:pt idx="13402">
                  <c:v>41414.306944444441</c:v>
                </c:pt>
                <c:pt idx="13403">
                  <c:v>41414.307638888888</c:v>
                </c:pt>
                <c:pt idx="13404">
                  <c:v>41414.308333333334</c:v>
                </c:pt>
                <c:pt idx="13405">
                  <c:v>41414.309027777781</c:v>
                </c:pt>
                <c:pt idx="13406">
                  <c:v>41414.30972222222</c:v>
                </c:pt>
                <c:pt idx="13407">
                  <c:v>41414.310416666667</c:v>
                </c:pt>
                <c:pt idx="13408">
                  <c:v>41414.311111111114</c:v>
                </c:pt>
                <c:pt idx="13409">
                  <c:v>41414.311805555553</c:v>
                </c:pt>
                <c:pt idx="13410">
                  <c:v>41414.3125</c:v>
                </c:pt>
                <c:pt idx="13411">
                  <c:v>41414.313194444447</c:v>
                </c:pt>
                <c:pt idx="13412">
                  <c:v>41414.313888888886</c:v>
                </c:pt>
                <c:pt idx="13413">
                  <c:v>41414.314583333333</c:v>
                </c:pt>
                <c:pt idx="13414">
                  <c:v>41414.31527777778</c:v>
                </c:pt>
                <c:pt idx="13415">
                  <c:v>41414.315972222219</c:v>
                </c:pt>
                <c:pt idx="13416">
                  <c:v>41414.316666666666</c:v>
                </c:pt>
                <c:pt idx="13417">
                  <c:v>41414.317361111112</c:v>
                </c:pt>
                <c:pt idx="13418">
                  <c:v>41414.318055555559</c:v>
                </c:pt>
                <c:pt idx="13419">
                  <c:v>41414.318749999999</c:v>
                </c:pt>
                <c:pt idx="13420">
                  <c:v>41414.319444444445</c:v>
                </c:pt>
                <c:pt idx="13421">
                  <c:v>41414.320138888892</c:v>
                </c:pt>
                <c:pt idx="13422">
                  <c:v>41414.320833333331</c:v>
                </c:pt>
                <c:pt idx="13423">
                  <c:v>41414.321527777778</c:v>
                </c:pt>
                <c:pt idx="13424">
                  <c:v>41414.322222222225</c:v>
                </c:pt>
                <c:pt idx="13425">
                  <c:v>41414.322916666664</c:v>
                </c:pt>
                <c:pt idx="13426">
                  <c:v>41414.323611111111</c:v>
                </c:pt>
                <c:pt idx="13427">
                  <c:v>41414.324305555558</c:v>
                </c:pt>
                <c:pt idx="13428">
                  <c:v>41414.324999999997</c:v>
                </c:pt>
                <c:pt idx="13429">
                  <c:v>41414.325694444444</c:v>
                </c:pt>
                <c:pt idx="13430">
                  <c:v>41414.326388888891</c:v>
                </c:pt>
                <c:pt idx="13431">
                  <c:v>41414.32708333333</c:v>
                </c:pt>
                <c:pt idx="13432">
                  <c:v>41414.327777777777</c:v>
                </c:pt>
                <c:pt idx="13433">
                  <c:v>41414.328472222223</c:v>
                </c:pt>
                <c:pt idx="13434">
                  <c:v>41414.32916666667</c:v>
                </c:pt>
                <c:pt idx="13435">
                  <c:v>41414.329861111109</c:v>
                </c:pt>
                <c:pt idx="13436">
                  <c:v>41414.330555555556</c:v>
                </c:pt>
                <c:pt idx="13437">
                  <c:v>41414.331250000003</c:v>
                </c:pt>
                <c:pt idx="13438">
                  <c:v>41414.331944444442</c:v>
                </c:pt>
                <c:pt idx="13439">
                  <c:v>41414.332638888889</c:v>
                </c:pt>
                <c:pt idx="13440">
                  <c:v>41414.333333333336</c:v>
                </c:pt>
                <c:pt idx="13441">
                  <c:v>41414.334027777775</c:v>
                </c:pt>
                <c:pt idx="13442">
                  <c:v>41414.334722222222</c:v>
                </c:pt>
                <c:pt idx="13443">
                  <c:v>41414.335416666669</c:v>
                </c:pt>
                <c:pt idx="13444">
                  <c:v>41414.336111111108</c:v>
                </c:pt>
                <c:pt idx="13445">
                  <c:v>41414.336805555555</c:v>
                </c:pt>
                <c:pt idx="13446">
                  <c:v>41414.337500000001</c:v>
                </c:pt>
                <c:pt idx="13447">
                  <c:v>41414.338194444441</c:v>
                </c:pt>
                <c:pt idx="13448">
                  <c:v>41414.338888888888</c:v>
                </c:pt>
                <c:pt idx="13449">
                  <c:v>41414.339583333334</c:v>
                </c:pt>
                <c:pt idx="13450">
                  <c:v>41414.340277777781</c:v>
                </c:pt>
                <c:pt idx="13451">
                  <c:v>41414.34097222222</c:v>
                </c:pt>
                <c:pt idx="13452">
                  <c:v>41414.341666666667</c:v>
                </c:pt>
                <c:pt idx="13453">
                  <c:v>41414.342361111114</c:v>
                </c:pt>
                <c:pt idx="13454">
                  <c:v>41414.343055555553</c:v>
                </c:pt>
                <c:pt idx="13455">
                  <c:v>41414.34375</c:v>
                </c:pt>
                <c:pt idx="13456">
                  <c:v>41414.344444444447</c:v>
                </c:pt>
                <c:pt idx="13457">
                  <c:v>41414.345138888886</c:v>
                </c:pt>
                <c:pt idx="13458">
                  <c:v>41414.345833333333</c:v>
                </c:pt>
                <c:pt idx="13459">
                  <c:v>41414.34652777778</c:v>
                </c:pt>
                <c:pt idx="13460">
                  <c:v>41414.347222222219</c:v>
                </c:pt>
                <c:pt idx="13461">
                  <c:v>41414.347916666666</c:v>
                </c:pt>
                <c:pt idx="13462">
                  <c:v>41414.348611111112</c:v>
                </c:pt>
                <c:pt idx="13463">
                  <c:v>41414.349305555559</c:v>
                </c:pt>
                <c:pt idx="13464">
                  <c:v>41414.35</c:v>
                </c:pt>
                <c:pt idx="13465">
                  <c:v>41414.350694444445</c:v>
                </c:pt>
                <c:pt idx="13466">
                  <c:v>41414.351388888892</c:v>
                </c:pt>
                <c:pt idx="13467">
                  <c:v>41414.352083333331</c:v>
                </c:pt>
                <c:pt idx="13468">
                  <c:v>41414.352777777778</c:v>
                </c:pt>
                <c:pt idx="13469">
                  <c:v>41414.353472222225</c:v>
                </c:pt>
                <c:pt idx="13470">
                  <c:v>41414.354166666664</c:v>
                </c:pt>
                <c:pt idx="13471">
                  <c:v>41414.354861111111</c:v>
                </c:pt>
                <c:pt idx="13472">
                  <c:v>41414.355555555558</c:v>
                </c:pt>
                <c:pt idx="13473">
                  <c:v>41414.356249999997</c:v>
                </c:pt>
                <c:pt idx="13474">
                  <c:v>41414.356944444444</c:v>
                </c:pt>
                <c:pt idx="13475">
                  <c:v>41414.357638888891</c:v>
                </c:pt>
                <c:pt idx="13476">
                  <c:v>41414.35833333333</c:v>
                </c:pt>
                <c:pt idx="13477">
                  <c:v>41414.359027777777</c:v>
                </c:pt>
                <c:pt idx="13478">
                  <c:v>41414.359722222223</c:v>
                </c:pt>
                <c:pt idx="13479">
                  <c:v>41414.36041666667</c:v>
                </c:pt>
                <c:pt idx="13480">
                  <c:v>41414.361111111109</c:v>
                </c:pt>
                <c:pt idx="13481">
                  <c:v>41414.361805555556</c:v>
                </c:pt>
                <c:pt idx="13482">
                  <c:v>41414.362500000003</c:v>
                </c:pt>
                <c:pt idx="13483">
                  <c:v>41414.363194444442</c:v>
                </c:pt>
                <c:pt idx="13484">
                  <c:v>41414.363888888889</c:v>
                </c:pt>
                <c:pt idx="13485">
                  <c:v>41414.364583333336</c:v>
                </c:pt>
                <c:pt idx="13486">
                  <c:v>41414.365277777775</c:v>
                </c:pt>
                <c:pt idx="13487">
                  <c:v>41414.365972222222</c:v>
                </c:pt>
                <c:pt idx="13488">
                  <c:v>41414.366666666669</c:v>
                </c:pt>
                <c:pt idx="13489">
                  <c:v>41414.367361111108</c:v>
                </c:pt>
                <c:pt idx="13490">
                  <c:v>41414.368055555555</c:v>
                </c:pt>
                <c:pt idx="13491">
                  <c:v>41414.368750000001</c:v>
                </c:pt>
                <c:pt idx="13492">
                  <c:v>41414.369444444441</c:v>
                </c:pt>
                <c:pt idx="13493">
                  <c:v>41414.370138888888</c:v>
                </c:pt>
                <c:pt idx="13494">
                  <c:v>41414.370833333334</c:v>
                </c:pt>
                <c:pt idx="13495">
                  <c:v>41414.371527777781</c:v>
                </c:pt>
                <c:pt idx="13496">
                  <c:v>41414.37222222222</c:v>
                </c:pt>
                <c:pt idx="13497">
                  <c:v>41414.372916666667</c:v>
                </c:pt>
                <c:pt idx="13498">
                  <c:v>41414.373611111114</c:v>
                </c:pt>
                <c:pt idx="13499">
                  <c:v>41414.374305555553</c:v>
                </c:pt>
                <c:pt idx="13500">
                  <c:v>41414.375</c:v>
                </c:pt>
                <c:pt idx="13501">
                  <c:v>41414.375694444447</c:v>
                </c:pt>
                <c:pt idx="13502">
                  <c:v>41414.376388888886</c:v>
                </c:pt>
                <c:pt idx="13503">
                  <c:v>41414.377083333333</c:v>
                </c:pt>
                <c:pt idx="13504">
                  <c:v>41414.37777777778</c:v>
                </c:pt>
                <c:pt idx="13505">
                  <c:v>41414.378472222219</c:v>
                </c:pt>
                <c:pt idx="13506">
                  <c:v>41414.379166666666</c:v>
                </c:pt>
                <c:pt idx="13507">
                  <c:v>41414.379861111112</c:v>
                </c:pt>
                <c:pt idx="13508">
                  <c:v>41414.380555555559</c:v>
                </c:pt>
                <c:pt idx="13509">
                  <c:v>41414.381249999999</c:v>
                </c:pt>
                <c:pt idx="13510">
                  <c:v>41414.381944444445</c:v>
                </c:pt>
                <c:pt idx="13511">
                  <c:v>41414.382638888892</c:v>
                </c:pt>
                <c:pt idx="13512">
                  <c:v>41414.383333333331</c:v>
                </c:pt>
                <c:pt idx="13513">
                  <c:v>41414.384027777778</c:v>
                </c:pt>
                <c:pt idx="13514">
                  <c:v>41414.384722222225</c:v>
                </c:pt>
                <c:pt idx="13515">
                  <c:v>41414.385416666664</c:v>
                </c:pt>
                <c:pt idx="13516">
                  <c:v>41414.386111111111</c:v>
                </c:pt>
                <c:pt idx="13517">
                  <c:v>41414.386805555558</c:v>
                </c:pt>
                <c:pt idx="13518">
                  <c:v>41414.387499999997</c:v>
                </c:pt>
                <c:pt idx="13519">
                  <c:v>41414.388194444444</c:v>
                </c:pt>
                <c:pt idx="13520">
                  <c:v>41414.388888888891</c:v>
                </c:pt>
                <c:pt idx="13521">
                  <c:v>41414.38958333333</c:v>
                </c:pt>
                <c:pt idx="13522">
                  <c:v>41414.390277777777</c:v>
                </c:pt>
                <c:pt idx="13523">
                  <c:v>41414.390972222223</c:v>
                </c:pt>
                <c:pt idx="13524">
                  <c:v>41414.39166666667</c:v>
                </c:pt>
                <c:pt idx="13525">
                  <c:v>41414.392361111109</c:v>
                </c:pt>
                <c:pt idx="13526">
                  <c:v>41414.393055555556</c:v>
                </c:pt>
                <c:pt idx="13527">
                  <c:v>41414.393750000003</c:v>
                </c:pt>
                <c:pt idx="13528">
                  <c:v>41414.394444444442</c:v>
                </c:pt>
                <c:pt idx="13529">
                  <c:v>41414.395138888889</c:v>
                </c:pt>
                <c:pt idx="13530">
                  <c:v>41414.395833333336</c:v>
                </c:pt>
                <c:pt idx="13531">
                  <c:v>41414.396527777775</c:v>
                </c:pt>
                <c:pt idx="13532">
                  <c:v>41414.397222222222</c:v>
                </c:pt>
                <c:pt idx="13533">
                  <c:v>41414.397916666669</c:v>
                </c:pt>
                <c:pt idx="13534">
                  <c:v>41414.398611111108</c:v>
                </c:pt>
                <c:pt idx="13535">
                  <c:v>41414.399305555555</c:v>
                </c:pt>
                <c:pt idx="13536">
                  <c:v>41414.400000000001</c:v>
                </c:pt>
                <c:pt idx="13537">
                  <c:v>41414.400694444441</c:v>
                </c:pt>
                <c:pt idx="13538">
                  <c:v>41414.401388888888</c:v>
                </c:pt>
                <c:pt idx="13539">
                  <c:v>41414.402083333334</c:v>
                </c:pt>
                <c:pt idx="13540">
                  <c:v>41414.402777777781</c:v>
                </c:pt>
                <c:pt idx="13541">
                  <c:v>41414.40347222222</c:v>
                </c:pt>
                <c:pt idx="13542">
                  <c:v>41414.404166666667</c:v>
                </c:pt>
                <c:pt idx="13543">
                  <c:v>41414.404861111114</c:v>
                </c:pt>
                <c:pt idx="13544">
                  <c:v>41414.405555555553</c:v>
                </c:pt>
                <c:pt idx="13545">
                  <c:v>41414.40625</c:v>
                </c:pt>
                <c:pt idx="13546">
                  <c:v>41414.406944444447</c:v>
                </c:pt>
                <c:pt idx="13547">
                  <c:v>41414.407638888886</c:v>
                </c:pt>
                <c:pt idx="13548">
                  <c:v>41414.408333333333</c:v>
                </c:pt>
                <c:pt idx="13549">
                  <c:v>41414.40902777778</c:v>
                </c:pt>
                <c:pt idx="13550">
                  <c:v>41414.409722222219</c:v>
                </c:pt>
                <c:pt idx="13551">
                  <c:v>41414.410416666666</c:v>
                </c:pt>
                <c:pt idx="13552">
                  <c:v>41414.411111111112</c:v>
                </c:pt>
                <c:pt idx="13553">
                  <c:v>41414.411805555559</c:v>
                </c:pt>
                <c:pt idx="13554">
                  <c:v>41414.412499999999</c:v>
                </c:pt>
                <c:pt idx="13555">
                  <c:v>41414.413194444445</c:v>
                </c:pt>
                <c:pt idx="13556">
                  <c:v>41414.413888888892</c:v>
                </c:pt>
                <c:pt idx="13557">
                  <c:v>41414.414583333331</c:v>
                </c:pt>
                <c:pt idx="13558">
                  <c:v>41414.415277777778</c:v>
                </c:pt>
                <c:pt idx="13559">
                  <c:v>41414.415972222225</c:v>
                </c:pt>
                <c:pt idx="13560">
                  <c:v>41414.416666666664</c:v>
                </c:pt>
                <c:pt idx="13561">
                  <c:v>41414.417361111111</c:v>
                </c:pt>
                <c:pt idx="13562">
                  <c:v>41414.418055555558</c:v>
                </c:pt>
                <c:pt idx="13563">
                  <c:v>41414.418749999997</c:v>
                </c:pt>
                <c:pt idx="13564">
                  <c:v>41414.419444444444</c:v>
                </c:pt>
                <c:pt idx="13565">
                  <c:v>41414.420138888891</c:v>
                </c:pt>
                <c:pt idx="13566">
                  <c:v>41414.42083333333</c:v>
                </c:pt>
                <c:pt idx="13567">
                  <c:v>41414.421527777777</c:v>
                </c:pt>
                <c:pt idx="13568">
                  <c:v>41414.422222222223</c:v>
                </c:pt>
                <c:pt idx="13569">
                  <c:v>41414.42291666667</c:v>
                </c:pt>
                <c:pt idx="13570">
                  <c:v>41414.423611111109</c:v>
                </c:pt>
                <c:pt idx="13571">
                  <c:v>41414.424305555556</c:v>
                </c:pt>
                <c:pt idx="13572">
                  <c:v>41414.425000000003</c:v>
                </c:pt>
                <c:pt idx="13573">
                  <c:v>41414.425694444442</c:v>
                </c:pt>
                <c:pt idx="13574">
                  <c:v>41414.426388888889</c:v>
                </c:pt>
                <c:pt idx="13575">
                  <c:v>41414.427083333336</c:v>
                </c:pt>
                <c:pt idx="13576">
                  <c:v>41414.427777777775</c:v>
                </c:pt>
                <c:pt idx="13577">
                  <c:v>41414.428472222222</c:v>
                </c:pt>
                <c:pt idx="13578">
                  <c:v>41414.429166666669</c:v>
                </c:pt>
                <c:pt idx="13579">
                  <c:v>41414.429861111108</c:v>
                </c:pt>
                <c:pt idx="13580">
                  <c:v>41414.430555555555</c:v>
                </c:pt>
                <c:pt idx="13581">
                  <c:v>41414.431250000001</c:v>
                </c:pt>
                <c:pt idx="13582">
                  <c:v>41414.431944444441</c:v>
                </c:pt>
                <c:pt idx="13583">
                  <c:v>41414.432638888888</c:v>
                </c:pt>
                <c:pt idx="13584">
                  <c:v>41414.433333333334</c:v>
                </c:pt>
                <c:pt idx="13585">
                  <c:v>41414.434027777781</c:v>
                </c:pt>
                <c:pt idx="13586">
                  <c:v>41414.43472222222</c:v>
                </c:pt>
                <c:pt idx="13587">
                  <c:v>41414.435416666667</c:v>
                </c:pt>
                <c:pt idx="13588">
                  <c:v>41414.436111111114</c:v>
                </c:pt>
                <c:pt idx="13589">
                  <c:v>41414.436805555553</c:v>
                </c:pt>
                <c:pt idx="13590">
                  <c:v>41414.4375</c:v>
                </c:pt>
                <c:pt idx="13591">
                  <c:v>41414.438194444447</c:v>
                </c:pt>
                <c:pt idx="13592">
                  <c:v>41414.438888888886</c:v>
                </c:pt>
                <c:pt idx="13593">
                  <c:v>41414.439583333333</c:v>
                </c:pt>
                <c:pt idx="13594">
                  <c:v>41414.44027777778</c:v>
                </c:pt>
                <c:pt idx="13595">
                  <c:v>41414.440972222219</c:v>
                </c:pt>
                <c:pt idx="13596">
                  <c:v>41414.441666666666</c:v>
                </c:pt>
                <c:pt idx="13597">
                  <c:v>41414.442361111112</c:v>
                </c:pt>
                <c:pt idx="13598">
                  <c:v>41414.443055555559</c:v>
                </c:pt>
                <c:pt idx="13599">
                  <c:v>41414.443749999999</c:v>
                </c:pt>
                <c:pt idx="13600">
                  <c:v>41414.444444444445</c:v>
                </c:pt>
                <c:pt idx="13601">
                  <c:v>41414.445138888892</c:v>
                </c:pt>
                <c:pt idx="13602">
                  <c:v>41414.445833333331</c:v>
                </c:pt>
                <c:pt idx="13603">
                  <c:v>41414.446527777778</c:v>
                </c:pt>
                <c:pt idx="13604">
                  <c:v>41414.447222222225</c:v>
                </c:pt>
                <c:pt idx="13605">
                  <c:v>41414.447916666664</c:v>
                </c:pt>
                <c:pt idx="13606">
                  <c:v>41414.448611111111</c:v>
                </c:pt>
                <c:pt idx="13607">
                  <c:v>41414.449305555558</c:v>
                </c:pt>
                <c:pt idx="13608">
                  <c:v>41414.449999999997</c:v>
                </c:pt>
                <c:pt idx="13609">
                  <c:v>41414.450694444444</c:v>
                </c:pt>
                <c:pt idx="13610">
                  <c:v>41414.451388888891</c:v>
                </c:pt>
                <c:pt idx="13611">
                  <c:v>41414.45208333333</c:v>
                </c:pt>
                <c:pt idx="13612">
                  <c:v>41414.452777777777</c:v>
                </c:pt>
                <c:pt idx="13613">
                  <c:v>41414.453472222223</c:v>
                </c:pt>
                <c:pt idx="13614">
                  <c:v>41414.45416666667</c:v>
                </c:pt>
                <c:pt idx="13615">
                  <c:v>41414.454861111109</c:v>
                </c:pt>
                <c:pt idx="13616">
                  <c:v>41414.455555555556</c:v>
                </c:pt>
                <c:pt idx="13617">
                  <c:v>41414.456250000003</c:v>
                </c:pt>
                <c:pt idx="13618">
                  <c:v>41414.456944444442</c:v>
                </c:pt>
                <c:pt idx="13619">
                  <c:v>41414.457638888889</c:v>
                </c:pt>
                <c:pt idx="13620">
                  <c:v>41414.458333333336</c:v>
                </c:pt>
                <c:pt idx="13621">
                  <c:v>41414.459027777775</c:v>
                </c:pt>
                <c:pt idx="13622">
                  <c:v>41414.459722222222</c:v>
                </c:pt>
                <c:pt idx="13623">
                  <c:v>41414.460416666669</c:v>
                </c:pt>
                <c:pt idx="13624">
                  <c:v>41414.461111111108</c:v>
                </c:pt>
                <c:pt idx="13625">
                  <c:v>41414.461805555555</c:v>
                </c:pt>
                <c:pt idx="13626">
                  <c:v>41414.462500000001</c:v>
                </c:pt>
                <c:pt idx="13627">
                  <c:v>41414.463194444441</c:v>
                </c:pt>
                <c:pt idx="13628">
                  <c:v>41414.463888888888</c:v>
                </c:pt>
                <c:pt idx="13629">
                  <c:v>41414.464583333334</c:v>
                </c:pt>
                <c:pt idx="13630">
                  <c:v>41414.465277777781</c:v>
                </c:pt>
                <c:pt idx="13631">
                  <c:v>41414.46597222222</c:v>
                </c:pt>
                <c:pt idx="13632">
                  <c:v>41414.466666666667</c:v>
                </c:pt>
                <c:pt idx="13633">
                  <c:v>41414.467361111114</c:v>
                </c:pt>
                <c:pt idx="13634">
                  <c:v>41414.468055555553</c:v>
                </c:pt>
                <c:pt idx="13635">
                  <c:v>41414.46875</c:v>
                </c:pt>
                <c:pt idx="13636">
                  <c:v>41414.469444444447</c:v>
                </c:pt>
                <c:pt idx="13637">
                  <c:v>41414.470138888886</c:v>
                </c:pt>
                <c:pt idx="13638">
                  <c:v>41414.470833333333</c:v>
                </c:pt>
                <c:pt idx="13639">
                  <c:v>41414.47152777778</c:v>
                </c:pt>
                <c:pt idx="13640">
                  <c:v>41414.472222222219</c:v>
                </c:pt>
                <c:pt idx="13641">
                  <c:v>41414.472916666666</c:v>
                </c:pt>
                <c:pt idx="13642">
                  <c:v>41414.473611111112</c:v>
                </c:pt>
                <c:pt idx="13643">
                  <c:v>41414.474305555559</c:v>
                </c:pt>
                <c:pt idx="13644">
                  <c:v>41414.474999999999</c:v>
                </c:pt>
                <c:pt idx="13645">
                  <c:v>41414.475694444445</c:v>
                </c:pt>
                <c:pt idx="13646">
                  <c:v>41414.476388888892</c:v>
                </c:pt>
                <c:pt idx="13647">
                  <c:v>41414.477083333331</c:v>
                </c:pt>
                <c:pt idx="13648">
                  <c:v>41414.477777777778</c:v>
                </c:pt>
                <c:pt idx="13649">
                  <c:v>41414.478472222225</c:v>
                </c:pt>
                <c:pt idx="13650">
                  <c:v>41414.479166666664</c:v>
                </c:pt>
                <c:pt idx="13651">
                  <c:v>41414.479861111111</c:v>
                </c:pt>
                <c:pt idx="13652">
                  <c:v>41414.480555555558</c:v>
                </c:pt>
                <c:pt idx="13653">
                  <c:v>41414.481249999997</c:v>
                </c:pt>
                <c:pt idx="13654">
                  <c:v>41414.481944444444</c:v>
                </c:pt>
                <c:pt idx="13655">
                  <c:v>41414.482638888891</c:v>
                </c:pt>
                <c:pt idx="13656">
                  <c:v>41414.48333333333</c:v>
                </c:pt>
                <c:pt idx="13657">
                  <c:v>41414.484027777777</c:v>
                </c:pt>
                <c:pt idx="13658">
                  <c:v>41414.484722222223</c:v>
                </c:pt>
                <c:pt idx="13659">
                  <c:v>41414.48541666667</c:v>
                </c:pt>
                <c:pt idx="13660">
                  <c:v>41414.486111111109</c:v>
                </c:pt>
                <c:pt idx="13661">
                  <c:v>41414.486805555556</c:v>
                </c:pt>
                <c:pt idx="13662">
                  <c:v>41414.487500000003</c:v>
                </c:pt>
                <c:pt idx="13663">
                  <c:v>41414.488194444442</c:v>
                </c:pt>
                <c:pt idx="13664">
                  <c:v>41414.488888888889</c:v>
                </c:pt>
                <c:pt idx="13665">
                  <c:v>41414.489583333336</c:v>
                </c:pt>
                <c:pt idx="13666">
                  <c:v>41414.490277777775</c:v>
                </c:pt>
                <c:pt idx="13667">
                  <c:v>41414.490972222222</c:v>
                </c:pt>
                <c:pt idx="13668">
                  <c:v>41414.491666666669</c:v>
                </c:pt>
                <c:pt idx="13669">
                  <c:v>41414.492361111108</c:v>
                </c:pt>
                <c:pt idx="13670">
                  <c:v>41414.493055555555</c:v>
                </c:pt>
                <c:pt idx="13671">
                  <c:v>41414.493750000001</c:v>
                </c:pt>
                <c:pt idx="13672">
                  <c:v>41414.494444444441</c:v>
                </c:pt>
                <c:pt idx="13673">
                  <c:v>41414.495138888888</c:v>
                </c:pt>
                <c:pt idx="13674">
                  <c:v>41414.495833333334</c:v>
                </c:pt>
                <c:pt idx="13675">
                  <c:v>41414.496527777781</c:v>
                </c:pt>
                <c:pt idx="13676">
                  <c:v>41414.49722222222</c:v>
                </c:pt>
                <c:pt idx="13677">
                  <c:v>41414.497916666667</c:v>
                </c:pt>
                <c:pt idx="13678">
                  <c:v>41414.498611111114</c:v>
                </c:pt>
                <c:pt idx="13679">
                  <c:v>41414.499305555553</c:v>
                </c:pt>
                <c:pt idx="13680">
                  <c:v>41414.5</c:v>
                </c:pt>
                <c:pt idx="13681">
                  <c:v>41414.500694444447</c:v>
                </c:pt>
                <c:pt idx="13682">
                  <c:v>41414.501388888886</c:v>
                </c:pt>
                <c:pt idx="13683">
                  <c:v>41414.502083333333</c:v>
                </c:pt>
                <c:pt idx="13684">
                  <c:v>41414.50277777778</c:v>
                </c:pt>
                <c:pt idx="13685">
                  <c:v>41414.503472222219</c:v>
                </c:pt>
                <c:pt idx="13686">
                  <c:v>41414.504166666666</c:v>
                </c:pt>
                <c:pt idx="13687">
                  <c:v>41414.504861111112</c:v>
                </c:pt>
                <c:pt idx="13688">
                  <c:v>41414.505555555559</c:v>
                </c:pt>
                <c:pt idx="13689">
                  <c:v>41414.506249999999</c:v>
                </c:pt>
                <c:pt idx="13690">
                  <c:v>41414.506944444445</c:v>
                </c:pt>
                <c:pt idx="13691">
                  <c:v>41414.507638888892</c:v>
                </c:pt>
                <c:pt idx="13692">
                  <c:v>41414.508333333331</c:v>
                </c:pt>
                <c:pt idx="13693">
                  <c:v>41414.509027777778</c:v>
                </c:pt>
                <c:pt idx="13694">
                  <c:v>41414.509722222225</c:v>
                </c:pt>
                <c:pt idx="13695">
                  <c:v>41414.510416666664</c:v>
                </c:pt>
                <c:pt idx="13696">
                  <c:v>41414.511111111111</c:v>
                </c:pt>
                <c:pt idx="13697">
                  <c:v>41414.511805555558</c:v>
                </c:pt>
                <c:pt idx="13698">
                  <c:v>41414.512499999997</c:v>
                </c:pt>
                <c:pt idx="13699">
                  <c:v>41414.513194444444</c:v>
                </c:pt>
                <c:pt idx="13700">
                  <c:v>41414.513888888891</c:v>
                </c:pt>
                <c:pt idx="13701">
                  <c:v>41414.51458333333</c:v>
                </c:pt>
                <c:pt idx="13702">
                  <c:v>41414.515277777777</c:v>
                </c:pt>
                <c:pt idx="13703">
                  <c:v>41414.515972222223</c:v>
                </c:pt>
                <c:pt idx="13704">
                  <c:v>41414.51666666667</c:v>
                </c:pt>
                <c:pt idx="13705">
                  <c:v>41414.517361111109</c:v>
                </c:pt>
                <c:pt idx="13706">
                  <c:v>41414.518055555556</c:v>
                </c:pt>
                <c:pt idx="13707">
                  <c:v>41414.518750000003</c:v>
                </c:pt>
                <c:pt idx="13708">
                  <c:v>41414.519444444442</c:v>
                </c:pt>
                <c:pt idx="13709">
                  <c:v>41414.520138888889</c:v>
                </c:pt>
                <c:pt idx="13710">
                  <c:v>41414.520833333336</c:v>
                </c:pt>
                <c:pt idx="13711">
                  <c:v>41414.521527777775</c:v>
                </c:pt>
                <c:pt idx="13712">
                  <c:v>41414.522222222222</c:v>
                </c:pt>
                <c:pt idx="13713">
                  <c:v>41414.522916666669</c:v>
                </c:pt>
                <c:pt idx="13714">
                  <c:v>41414.523611111108</c:v>
                </c:pt>
                <c:pt idx="13715">
                  <c:v>41414.524305555555</c:v>
                </c:pt>
                <c:pt idx="13716">
                  <c:v>41414.525000000001</c:v>
                </c:pt>
                <c:pt idx="13717">
                  <c:v>41414.525694444441</c:v>
                </c:pt>
                <c:pt idx="13718">
                  <c:v>41414.526388888888</c:v>
                </c:pt>
                <c:pt idx="13719">
                  <c:v>41414.527083333334</c:v>
                </c:pt>
                <c:pt idx="13720">
                  <c:v>41414.527777777781</c:v>
                </c:pt>
                <c:pt idx="13721">
                  <c:v>41414.52847222222</c:v>
                </c:pt>
                <c:pt idx="13722">
                  <c:v>41414.529166666667</c:v>
                </c:pt>
                <c:pt idx="13723">
                  <c:v>41414.529861111114</c:v>
                </c:pt>
                <c:pt idx="13724">
                  <c:v>41414.530555555553</c:v>
                </c:pt>
                <c:pt idx="13725">
                  <c:v>41414.53125</c:v>
                </c:pt>
                <c:pt idx="13726">
                  <c:v>41414.531944444447</c:v>
                </c:pt>
                <c:pt idx="13727">
                  <c:v>41414.532638888886</c:v>
                </c:pt>
                <c:pt idx="13728">
                  <c:v>41414.533333333333</c:v>
                </c:pt>
                <c:pt idx="13729">
                  <c:v>41414.53402777778</c:v>
                </c:pt>
                <c:pt idx="13730">
                  <c:v>41414.534722222219</c:v>
                </c:pt>
                <c:pt idx="13731">
                  <c:v>41414.535416666666</c:v>
                </c:pt>
                <c:pt idx="13732">
                  <c:v>41414.536111111112</c:v>
                </c:pt>
                <c:pt idx="13733">
                  <c:v>41414.536805555559</c:v>
                </c:pt>
                <c:pt idx="13734">
                  <c:v>41414.537499999999</c:v>
                </c:pt>
                <c:pt idx="13735">
                  <c:v>41414.538194444445</c:v>
                </c:pt>
                <c:pt idx="13736">
                  <c:v>41414.538888888892</c:v>
                </c:pt>
                <c:pt idx="13737">
                  <c:v>41414.539583333331</c:v>
                </c:pt>
                <c:pt idx="13738">
                  <c:v>41414.540277777778</c:v>
                </c:pt>
                <c:pt idx="13739">
                  <c:v>41414.540972222225</c:v>
                </c:pt>
                <c:pt idx="13740">
                  <c:v>41414.541666666664</c:v>
                </c:pt>
                <c:pt idx="13741">
                  <c:v>41414.542361111111</c:v>
                </c:pt>
                <c:pt idx="13742">
                  <c:v>41414.543055555558</c:v>
                </c:pt>
                <c:pt idx="13743">
                  <c:v>41414.543749999997</c:v>
                </c:pt>
                <c:pt idx="13744">
                  <c:v>41414.544444444444</c:v>
                </c:pt>
                <c:pt idx="13745">
                  <c:v>41414.545138888891</c:v>
                </c:pt>
                <c:pt idx="13746">
                  <c:v>41414.54583333333</c:v>
                </c:pt>
                <c:pt idx="13747">
                  <c:v>41414.546527777777</c:v>
                </c:pt>
                <c:pt idx="13748">
                  <c:v>41414.547222222223</c:v>
                </c:pt>
                <c:pt idx="13749">
                  <c:v>41414.54791666667</c:v>
                </c:pt>
                <c:pt idx="13750">
                  <c:v>41414.548611111109</c:v>
                </c:pt>
                <c:pt idx="13751">
                  <c:v>41414.549305555556</c:v>
                </c:pt>
                <c:pt idx="13752">
                  <c:v>41414.550000000003</c:v>
                </c:pt>
                <c:pt idx="13753">
                  <c:v>41414.550694444442</c:v>
                </c:pt>
                <c:pt idx="13754">
                  <c:v>41414.551388888889</c:v>
                </c:pt>
                <c:pt idx="13755">
                  <c:v>41414.552083333336</c:v>
                </c:pt>
                <c:pt idx="13756">
                  <c:v>41414.552777777775</c:v>
                </c:pt>
                <c:pt idx="13757">
                  <c:v>41414.553472222222</c:v>
                </c:pt>
                <c:pt idx="13758">
                  <c:v>41414.554166666669</c:v>
                </c:pt>
                <c:pt idx="13759">
                  <c:v>41414.554861111108</c:v>
                </c:pt>
                <c:pt idx="13760">
                  <c:v>41414.555555555555</c:v>
                </c:pt>
                <c:pt idx="13761">
                  <c:v>41414.556250000001</c:v>
                </c:pt>
                <c:pt idx="13762">
                  <c:v>41414.556944444441</c:v>
                </c:pt>
                <c:pt idx="13763">
                  <c:v>41414.557638888888</c:v>
                </c:pt>
                <c:pt idx="13764">
                  <c:v>41414.558333333334</c:v>
                </c:pt>
                <c:pt idx="13765">
                  <c:v>41414.559027777781</c:v>
                </c:pt>
                <c:pt idx="13766">
                  <c:v>41414.55972222222</c:v>
                </c:pt>
                <c:pt idx="13767">
                  <c:v>41414.560416666667</c:v>
                </c:pt>
                <c:pt idx="13768">
                  <c:v>41414.561111111114</c:v>
                </c:pt>
                <c:pt idx="13769">
                  <c:v>41414.561805555553</c:v>
                </c:pt>
                <c:pt idx="13770">
                  <c:v>41414.5625</c:v>
                </c:pt>
                <c:pt idx="13771">
                  <c:v>41414.563194444447</c:v>
                </c:pt>
                <c:pt idx="13772">
                  <c:v>41414.563888888886</c:v>
                </c:pt>
                <c:pt idx="13773">
                  <c:v>41414.564583333333</c:v>
                </c:pt>
                <c:pt idx="13774">
                  <c:v>41414.56527777778</c:v>
                </c:pt>
                <c:pt idx="13775">
                  <c:v>41414.565972222219</c:v>
                </c:pt>
                <c:pt idx="13776">
                  <c:v>41414.566666666666</c:v>
                </c:pt>
                <c:pt idx="13777">
                  <c:v>41414.567361111112</c:v>
                </c:pt>
                <c:pt idx="13778">
                  <c:v>41414.568055555559</c:v>
                </c:pt>
                <c:pt idx="13779">
                  <c:v>41414.568749999999</c:v>
                </c:pt>
                <c:pt idx="13780">
                  <c:v>41414.569444444445</c:v>
                </c:pt>
                <c:pt idx="13781">
                  <c:v>41414.570138888892</c:v>
                </c:pt>
                <c:pt idx="13782">
                  <c:v>41414.570833333331</c:v>
                </c:pt>
                <c:pt idx="13783">
                  <c:v>41414.571527777778</c:v>
                </c:pt>
                <c:pt idx="13784">
                  <c:v>41414.572222222225</c:v>
                </c:pt>
                <c:pt idx="13785">
                  <c:v>41414.572916666664</c:v>
                </c:pt>
                <c:pt idx="13786">
                  <c:v>41414.573611111111</c:v>
                </c:pt>
                <c:pt idx="13787">
                  <c:v>41414.574305555558</c:v>
                </c:pt>
                <c:pt idx="13788">
                  <c:v>41414.574999999997</c:v>
                </c:pt>
                <c:pt idx="13789">
                  <c:v>41414.575694444444</c:v>
                </c:pt>
                <c:pt idx="13790">
                  <c:v>41414.576388888891</c:v>
                </c:pt>
                <c:pt idx="13791">
                  <c:v>41414.57708333333</c:v>
                </c:pt>
                <c:pt idx="13792">
                  <c:v>41414.577777777777</c:v>
                </c:pt>
                <c:pt idx="13793">
                  <c:v>41414.578472222223</c:v>
                </c:pt>
                <c:pt idx="13794">
                  <c:v>41414.57916666667</c:v>
                </c:pt>
                <c:pt idx="13795">
                  <c:v>41414.579861111109</c:v>
                </c:pt>
                <c:pt idx="13796">
                  <c:v>41414.580555555556</c:v>
                </c:pt>
                <c:pt idx="13797">
                  <c:v>41414.581250000003</c:v>
                </c:pt>
                <c:pt idx="13798">
                  <c:v>41414.581944444442</c:v>
                </c:pt>
                <c:pt idx="13799">
                  <c:v>41414.582638888889</c:v>
                </c:pt>
                <c:pt idx="13800">
                  <c:v>41414.583333333336</c:v>
                </c:pt>
                <c:pt idx="13801">
                  <c:v>41414.584027777775</c:v>
                </c:pt>
                <c:pt idx="13802">
                  <c:v>41414.584722222222</c:v>
                </c:pt>
                <c:pt idx="13803">
                  <c:v>41414.585416666669</c:v>
                </c:pt>
                <c:pt idx="13804">
                  <c:v>41414.586111111108</c:v>
                </c:pt>
                <c:pt idx="13805">
                  <c:v>41414.586805555555</c:v>
                </c:pt>
                <c:pt idx="13806">
                  <c:v>41414.587500000001</c:v>
                </c:pt>
                <c:pt idx="13807">
                  <c:v>41414.588194444441</c:v>
                </c:pt>
                <c:pt idx="13808">
                  <c:v>41414.588888888888</c:v>
                </c:pt>
                <c:pt idx="13809">
                  <c:v>41414.589583333334</c:v>
                </c:pt>
                <c:pt idx="13810">
                  <c:v>41414.590277777781</c:v>
                </c:pt>
                <c:pt idx="13811">
                  <c:v>41414.59097222222</c:v>
                </c:pt>
                <c:pt idx="13812">
                  <c:v>41414.591666666667</c:v>
                </c:pt>
                <c:pt idx="13813">
                  <c:v>41414.592361111114</c:v>
                </c:pt>
                <c:pt idx="13814">
                  <c:v>41414.593055555553</c:v>
                </c:pt>
                <c:pt idx="13815">
                  <c:v>41414.59375</c:v>
                </c:pt>
                <c:pt idx="13816">
                  <c:v>41414.594444444447</c:v>
                </c:pt>
                <c:pt idx="13817">
                  <c:v>41414.595138888886</c:v>
                </c:pt>
                <c:pt idx="13818">
                  <c:v>41414.595833333333</c:v>
                </c:pt>
                <c:pt idx="13819">
                  <c:v>41414.59652777778</c:v>
                </c:pt>
                <c:pt idx="13820">
                  <c:v>41414.597222222219</c:v>
                </c:pt>
                <c:pt idx="13821">
                  <c:v>41414.597916666666</c:v>
                </c:pt>
                <c:pt idx="13822">
                  <c:v>41414.598611111112</c:v>
                </c:pt>
                <c:pt idx="13823">
                  <c:v>41414.599305555559</c:v>
                </c:pt>
                <c:pt idx="13824">
                  <c:v>41414.6</c:v>
                </c:pt>
                <c:pt idx="13825">
                  <c:v>41414.600694444445</c:v>
                </c:pt>
                <c:pt idx="13826">
                  <c:v>41414.601388888892</c:v>
                </c:pt>
                <c:pt idx="13827">
                  <c:v>41414.602083333331</c:v>
                </c:pt>
                <c:pt idx="13828">
                  <c:v>41414.602777777778</c:v>
                </c:pt>
                <c:pt idx="13829">
                  <c:v>41414.603472222225</c:v>
                </c:pt>
                <c:pt idx="13830">
                  <c:v>41414.604166666664</c:v>
                </c:pt>
                <c:pt idx="13831">
                  <c:v>41414.604861111111</c:v>
                </c:pt>
                <c:pt idx="13832">
                  <c:v>41414.605555555558</c:v>
                </c:pt>
                <c:pt idx="13833">
                  <c:v>41414.606249999997</c:v>
                </c:pt>
                <c:pt idx="13834">
                  <c:v>41414.606944444444</c:v>
                </c:pt>
                <c:pt idx="13835">
                  <c:v>41414.607638888891</c:v>
                </c:pt>
                <c:pt idx="13836">
                  <c:v>41414.60833333333</c:v>
                </c:pt>
                <c:pt idx="13837">
                  <c:v>41414.609027777777</c:v>
                </c:pt>
                <c:pt idx="13838">
                  <c:v>41414.609722222223</c:v>
                </c:pt>
                <c:pt idx="13839">
                  <c:v>41414.61041666667</c:v>
                </c:pt>
                <c:pt idx="13840">
                  <c:v>41414.611111111109</c:v>
                </c:pt>
                <c:pt idx="13841">
                  <c:v>41414.611805555556</c:v>
                </c:pt>
                <c:pt idx="13842">
                  <c:v>41414.612500000003</c:v>
                </c:pt>
                <c:pt idx="13843">
                  <c:v>41414.613194444442</c:v>
                </c:pt>
                <c:pt idx="13844">
                  <c:v>41414.613888888889</c:v>
                </c:pt>
                <c:pt idx="13845">
                  <c:v>41414.614583333336</c:v>
                </c:pt>
                <c:pt idx="13846">
                  <c:v>41414.615277777775</c:v>
                </c:pt>
                <c:pt idx="13847">
                  <c:v>41414.615972222222</c:v>
                </c:pt>
                <c:pt idx="13848">
                  <c:v>41414.616666666669</c:v>
                </c:pt>
                <c:pt idx="13849">
                  <c:v>41414.617361111108</c:v>
                </c:pt>
                <c:pt idx="13850">
                  <c:v>41414.618055555555</c:v>
                </c:pt>
                <c:pt idx="13851">
                  <c:v>41414.618750000001</c:v>
                </c:pt>
                <c:pt idx="13852">
                  <c:v>41414.619444444441</c:v>
                </c:pt>
                <c:pt idx="13853">
                  <c:v>41414.620138888888</c:v>
                </c:pt>
                <c:pt idx="13854">
                  <c:v>41414.620833333334</c:v>
                </c:pt>
                <c:pt idx="13855">
                  <c:v>41414.621527777781</c:v>
                </c:pt>
                <c:pt idx="13856">
                  <c:v>41414.62222222222</c:v>
                </c:pt>
                <c:pt idx="13857">
                  <c:v>41414.622916666667</c:v>
                </c:pt>
                <c:pt idx="13858">
                  <c:v>41414.623611111114</c:v>
                </c:pt>
                <c:pt idx="13859">
                  <c:v>41414.624305555553</c:v>
                </c:pt>
                <c:pt idx="13860">
                  <c:v>41414.625</c:v>
                </c:pt>
                <c:pt idx="13861">
                  <c:v>41414.625694444447</c:v>
                </c:pt>
                <c:pt idx="13862">
                  <c:v>41414.626388888886</c:v>
                </c:pt>
                <c:pt idx="13863">
                  <c:v>41414.627083333333</c:v>
                </c:pt>
                <c:pt idx="13864">
                  <c:v>41414.62777777778</c:v>
                </c:pt>
                <c:pt idx="13865">
                  <c:v>41414.628472222219</c:v>
                </c:pt>
                <c:pt idx="13866">
                  <c:v>41414.629166666666</c:v>
                </c:pt>
                <c:pt idx="13867">
                  <c:v>41414.629861111112</c:v>
                </c:pt>
                <c:pt idx="13868">
                  <c:v>41414.630555555559</c:v>
                </c:pt>
                <c:pt idx="13869">
                  <c:v>41414.631249999999</c:v>
                </c:pt>
                <c:pt idx="13870">
                  <c:v>41414.631944444445</c:v>
                </c:pt>
                <c:pt idx="13871">
                  <c:v>41414.632638888892</c:v>
                </c:pt>
                <c:pt idx="13872">
                  <c:v>41414.633333333331</c:v>
                </c:pt>
                <c:pt idx="13873">
                  <c:v>41414.634027777778</c:v>
                </c:pt>
                <c:pt idx="13874">
                  <c:v>41414.634722222225</c:v>
                </c:pt>
                <c:pt idx="13875">
                  <c:v>41414.635416666664</c:v>
                </c:pt>
                <c:pt idx="13876">
                  <c:v>41414.636111111111</c:v>
                </c:pt>
                <c:pt idx="13877">
                  <c:v>41414.636805555558</c:v>
                </c:pt>
                <c:pt idx="13878">
                  <c:v>41414.637499999997</c:v>
                </c:pt>
                <c:pt idx="13879">
                  <c:v>41414.638194444444</c:v>
                </c:pt>
                <c:pt idx="13880">
                  <c:v>41414.638888888891</c:v>
                </c:pt>
                <c:pt idx="13881">
                  <c:v>41414.63958333333</c:v>
                </c:pt>
                <c:pt idx="13882">
                  <c:v>41414.640277777777</c:v>
                </c:pt>
                <c:pt idx="13883">
                  <c:v>41414.640972222223</c:v>
                </c:pt>
                <c:pt idx="13884">
                  <c:v>41414.64166666667</c:v>
                </c:pt>
                <c:pt idx="13885">
                  <c:v>41414.642361111109</c:v>
                </c:pt>
                <c:pt idx="13886">
                  <c:v>41414.643055555556</c:v>
                </c:pt>
                <c:pt idx="13887">
                  <c:v>41414.643750000003</c:v>
                </c:pt>
                <c:pt idx="13888">
                  <c:v>41414.644444444442</c:v>
                </c:pt>
                <c:pt idx="13889">
                  <c:v>41414.645138888889</c:v>
                </c:pt>
                <c:pt idx="13890">
                  <c:v>41414.645833333336</c:v>
                </c:pt>
                <c:pt idx="13891">
                  <c:v>41414.646527777775</c:v>
                </c:pt>
                <c:pt idx="13892">
                  <c:v>41414.647222222222</c:v>
                </c:pt>
                <c:pt idx="13893">
                  <c:v>41414.647916666669</c:v>
                </c:pt>
                <c:pt idx="13894">
                  <c:v>41414.648611111108</c:v>
                </c:pt>
                <c:pt idx="13895">
                  <c:v>41414.649305555555</c:v>
                </c:pt>
                <c:pt idx="13896">
                  <c:v>41414.65</c:v>
                </c:pt>
                <c:pt idx="13897">
                  <c:v>41414.650694444441</c:v>
                </c:pt>
                <c:pt idx="13898">
                  <c:v>41414.651388888888</c:v>
                </c:pt>
                <c:pt idx="13899">
                  <c:v>41414.652083333334</c:v>
                </c:pt>
                <c:pt idx="13900">
                  <c:v>41414.652777777781</c:v>
                </c:pt>
                <c:pt idx="13901">
                  <c:v>41414.65347222222</c:v>
                </c:pt>
                <c:pt idx="13902">
                  <c:v>41414.654166666667</c:v>
                </c:pt>
                <c:pt idx="13903">
                  <c:v>41414.654861111114</c:v>
                </c:pt>
                <c:pt idx="13904">
                  <c:v>41414.655555555553</c:v>
                </c:pt>
                <c:pt idx="13905">
                  <c:v>41414.65625</c:v>
                </c:pt>
                <c:pt idx="13906">
                  <c:v>41414.656944444447</c:v>
                </c:pt>
                <c:pt idx="13907">
                  <c:v>41414.657638888886</c:v>
                </c:pt>
                <c:pt idx="13908">
                  <c:v>41414.658333333333</c:v>
                </c:pt>
                <c:pt idx="13909">
                  <c:v>41414.65902777778</c:v>
                </c:pt>
                <c:pt idx="13910">
                  <c:v>41414.659722222219</c:v>
                </c:pt>
                <c:pt idx="13911">
                  <c:v>41414.660416666666</c:v>
                </c:pt>
                <c:pt idx="13912">
                  <c:v>41414.661111111112</c:v>
                </c:pt>
                <c:pt idx="13913">
                  <c:v>41414.661805555559</c:v>
                </c:pt>
                <c:pt idx="13914">
                  <c:v>41414.662499999999</c:v>
                </c:pt>
                <c:pt idx="13915">
                  <c:v>41414.663194444445</c:v>
                </c:pt>
                <c:pt idx="13916">
                  <c:v>41414.663888888892</c:v>
                </c:pt>
                <c:pt idx="13917">
                  <c:v>41414.664583333331</c:v>
                </c:pt>
                <c:pt idx="13918">
                  <c:v>41414.665277777778</c:v>
                </c:pt>
                <c:pt idx="13919">
                  <c:v>41414.665972222225</c:v>
                </c:pt>
                <c:pt idx="13920">
                  <c:v>41414.666666666664</c:v>
                </c:pt>
                <c:pt idx="13921">
                  <c:v>41414.667361111111</c:v>
                </c:pt>
                <c:pt idx="13922">
                  <c:v>41414.668055555558</c:v>
                </c:pt>
                <c:pt idx="13923">
                  <c:v>41414.668749999997</c:v>
                </c:pt>
                <c:pt idx="13924">
                  <c:v>41414.669444444444</c:v>
                </c:pt>
                <c:pt idx="13925">
                  <c:v>41414.670138888891</c:v>
                </c:pt>
                <c:pt idx="13926">
                  <c:v>41414.67083333333</c:v>
                </c:pt>
                <c:pt idx="13927">
                  <c:v>41414.671527777777</c:v>
                </c:pt>
                <c:pt idx="13928">
                  <c:v>41414.672222222223</c:v>
                </c:pt>
                <c:pt idx="13929">
                  <c:v>41414.67291666667</c:v>
                </c:pt>
                <c:pt idx="13930">
                  <c:v>41414.673611111109</c:v>
                </c:pt>
                <c:pt idx="13931">
                  <c:v>41414.674305555556</c:v>
                </c:pt>
                <c:pt idx="13932">
                  <c:v>41414.675000000003</c:v>
                </c:pt>
                <c:pt idx="13933">
                  <c:v>41414.675694444442</c:v>
                </c:pt>
                <c:pt idx="13934">
                  <c:v>41414.676388888889</c:v>
                </c:pt>
                <c:pt idx="13935">
                  <c:v>41414.677083333336</c:v>
                </c:pt>
                <c:pt idx="13936">
                  <c:v>41414.677777777775</c:v>
                </c:pt>
                <c:pt idx="13937">
                  <c:v>41414.678472222222</c:v>
                </c:pt>
                <c:pt idx="13938">
                  <c:v>41414.679166666669</c:v>
                </c:pt>
                <c:pt idx="13939">
                  <c:v>41414.679861111108</c:v>
                </c:pt>
                <c:pt idx="13940">
                  <c:v>41414.680555555555</c:v>
                </c:pt>
                <c:pt idx="13941">
                  <c:v>41414.681250000001</c:v>
                </c:pt>
                <c:pt idx="13942">
                  <c:v>41414.681944444441</c:v>
                </c:pt>
                <c:pt idx="13943">
                  <c:v>41414.682638888888</c:v>
                </c:pt>
                <c:pt idx="13944">
                  <c:v>41414.683333333334</c:v>
                </c:pt>
                <c:pt idx="13945">
                  <c:v>41414.684027777781</c:v>
                </c:pt>
                <c:pt idx="13946">
                  <c:v>41414.68472222222</c:v>
                </c:pt>
                <c:pt idx="13947">
                  <c:v>41414.685416666667</c:v>
                </c:pt>
                <c:pt idx="13948">
                  <c:v>41414.686111111114</c:v>
                </c:pt>
                <c:pt idx="13949">
                  <c:v>41414.686805555553</c:v>
                </c:pt>
                <c:pt idx="13950">
                  <c:v>41414.6875</c:v>
                </c:pt>
                <c:pt idx="13951">
                  <c:v>41414.688194444447</c:v>
                </c:pt>
                <c:pt idx="13952">
                  <c:v>41414.688888888886</c:v>
                </c:pt>
                <c:pt idx="13953">
                  <c:v>41414.689583333333</c:v>
                </c:pt>
                <c:pt idx="13954">
                  <c:v>41414.69027777778</c:v>
                </c:pt>
                <c:pt idx="13955">
                  <c:v>41414.690972222219</c:v>
                </c:pt>
                <c:pt idx="13956">
                  <c:v>41414.691666666666</c:v>
                </c:pt>
                <c:pt idx="13957">
                  <c:v>41414.692361111112</c:v>
                </c:pt>
                <c:pt idx="13958">
                  <c:v>41414.693055555559</c:v>
                </c:pt>
                <c:pt idx="13959">
                  <c:v>41414.693749999999</c:v>
                </c:pt>
                <c:pt idx="13960">
                  <c:v>41414.694444444445</c:v>
                </c:pt>
                <c:pt idx="13961">
                  <c:v>41414.695138888892</c:v>
                </c:pt>
                <c:pt idx="13962">
                  <c:v>41414.695833333331</c:v>
                </c:pt>
                <c:pt idx="13963">
                  <c:v>41414.696527777778</c:v>
                </c:pt>
                <c:pt idx="13964">
                  <c:v>41414.697222222225</c:v>
                </c:pt>
                <c:pt idx="13965">
                  <c:v>41414.697916666664</c:v>
                </c:pt>
                <c:pt idx="13966">
                  <c:v>41414.698611111111</c:v>
                </c:pt>
                <c:pt idx="13967">
                  <c:v>41414.699305555558</c:v>
                </c:pt>
                <c:pt idx="13968">
                  <c:v>41414.699999999997</c:v>
                </c:pt>
                <c:pt idx="13969">
                  <c:v>41414.700694444444</c:v>
                </c:pt>
                <c:pt idx="13970">
                  <c:v>41414.701388888891</c:v>
                </c:pt>
                <c:pt idx="13971">
                  <c:v>41414.70208333333</c:v>
                </c:pt>
                <c:pt idx="13972">
                  <c:v>41414.702777777777</c:v>
                </c:pt>
                <c:pt idx="13973">
                  <c:v>41414.703472222223</c:v>
                </c:pt>
                <c:pt idx="13974">
                  <c:v>41414.70416666667</c:v>
                </c:pt>
                <c:pt idx="13975">
                  <c:v>41414.704861111109</c:v>
                </c:pt>
                <c:pt idx="13976">
                  <c:v>41414.705555555556</c:v>
                </c:pt>
                <c:pt idx="13977">
                  <c:v>41414.706250000003</c:v>
                </c:pt>
                <c:pt idx="13978">
                  <c:v>41414.706944444442</c:v>
                </c:pt>
                <c:pt idx="13979">
                  <c:v>41414.707638888889</c:v>
                </c:pt>
                <c:pt idx="13980">
                  <c:v>41414.708333333336</c:v>
                </c:pt>
                <c:pt idx="13981">
                  <c:v>41414.709027777775</c:v>
                </c:pt>
                <c:pt idx="13982">
                  <c:v>41414.709722222222</c:v>
                </c:pt>
                <c:pt idx="13983">
                  <c:v>41414.710416666669</c:v>
                </c:pt>
                <c:pt idx="13984">
                  <c:v>41414.711111111108</c:v>
                </c:pt>
                <c:pt idx="13985">
                  <c:v>41414.711805555555</c:v>
                </c:pt>
                <c:pt idx="13986">
                  <c:v>41414.712500000001</c:v>
                </c:pt>
                <c:pt idx="13987">
                  <c:v>41414.713194444441</c:v>
                </c:pt>
                <c:pt idx="13988">
                  <c:v>41414.713888888888</c:v>
                </c:pt>
                <c:pt idx="13989">
                  <c:v>41414.714583333334</c:v>
                </c:pt>
                <c:pt idx="13990">
                  <c:v>41414.715277777781</c:v>
                </c:pt>
                <c:pt idx="13991">
                  <c:v>41414.71597222222</c:v>
                </c:pt>
                <c:pt idx="13992">
                  <c:v>41414.716666666667</c:v>
                </c:pt>
                <c:pt idx="13993">
                  <c:v>41414.717361111114</c:v>
                </c:pt>
                <c:pt idx="13994">
                  <c:v>41414.718055555553</c:v>
                </c:pt>
                <c:pt idx="13995">
                  <c:v>41414.71875</c:v>
                </c:pt>
                <c:pt idx="13996">
                  <c:v>41414.719444444447</c:v>
                </c:pt>
                <c:pt idx="13997">
                  <c:v>41414.720138888886</c:v>
                </c:pt>
                <c:pt idx="13998">
                  <c:v>41414.720833333333</c:v>
                </c:pt>
                <c:pt idx="13999">
                  <c:v>41414.72152777778</c:v>
                </c:pt>
                <c:pt idx="14000">
                  <c:v>41414.722222222219</c:v>
                </c:pt>
                <c:pt idx="14001">
                  <c:v>41414.722916666666</c:v>
                </c:pt>
                <c:pt idx="14002">
                  <c:v>41414.723611111112</c:v>
                </c:pt>
                <c:pt idx="14003">
                  <c:v>41414.724305555559</c:v>
                </c:pt>
                <c:pt idx="14004">
                  <c:v>41414.724999999999</c:v>
                </c:pt>
                <c:pt idx="14005">
                  <c:v>41414.725694444445</c:v>
                </c:pt>
                <c:pt idx="14006">
                  <c:v>41414.726388888892</c:v>
                </c:pt>
                <c:pt idx="14007">
                  <c:v>41414.727083333331</c:v>
                </c:pt>
                <c:pt idx="14008">
                  <c:v>41414.727777777778</c:v>
                </c:pt>
                <c:pt idx="14009">
                  <c:v>41414.728472222225</c:v>
                </c:pt>
                <c:pt idx="14010">
                  <c:v>41414.729166666664</c:v>
                </c:pt>
                <c:pt idx="14011">
                  <c:v>41414.729861111111</c:v>
                </c:pt>
                <c:pt idx="14012">
                  <c:v>41414.730555555558</c:v>
                </c:pt>
                <c:pt idx="14013">
                  <c:v>41414.731249999997</c:v>
                </c:pt>
                <c:pt idx="14014">
                  <c:v>41414.731944444444</c:v>
                </c:pt>
                <c:pt idx="14015">
                  <c:v>41414.732638888891</c:v>
                </c:pt>
                <c:pt idx="14016">
                  <c:v>41414.73333333333</c:v>
                </c:pt>
                <c:pt idx="14017">
                  <c:v>41414.734027777777</c:v>
                </c:pt>
                <c:pt idx="14018">
                  <c:v>41414.734722222223</c:v>
                </c:pt>
                <c:pt idx="14019">
                  <c:v>41414.73541666667</c:v>
                </c:pt>
                <c:pt idx="14020">
                  <c:v>41414.736111111109</c:v>
                </c:pt>
                <c:pt idx="14021">
                  <c:v>41414.736805555556</c:v>
                </c:pt>
                <c:pt idx="14022">
                  <c:v>41414.737500000003</c:v>
                </c:pt>
                <c:pt idx="14023">
                  <c:v>41414.738194444442</c:v>
                </c:pt>
                <c:pt idx="14024">
                  <c:v>41414.738888888889</c:v>
                </c:pt>
                <c:pt idx="14025">
                  <c:v>41414.739583333336</c:v>
                </c:pt>
                <c:pt idx="14026">
                  <c:v>41414.740277777775</c:v>
                </c:pt>
                <c:pt idx="14027">
                  <c:v>41414.740972222222</c:v>
                </c:pt>
                <c:pt idx="14028">
                  <c:v>41414.741666666669</c:v>
                </c:pt>
                <c:pt idx="14029">
                  <c:v>41414.742361111108</c:v>
                </c:pt>
                <c:pt idx="14030">
                  <c:v>41414.743055555555</c:v>
                </c:pt>
                <c:pt idx="14031">
                  <c:v>41414.743750000001</c:v>
                </c:pt>
                <c:pt idx="14032">
                  <c:v>41414.744444444441</c:v>
                </c:pt>
                <c:pt idx="14033">
                  <c:v>41414.745138888888</c:v>
                </c:pt>
                <c:pt idx="14034">
                  <c:v>41414.745833333334</c:v>
                </c:pt>
                <c:pt idx="14035">
                  <c:v>41414.746527777781</c:v>
                </c:pt>
                <c:pt idx="14036">
                  <c:v>41414.74722222222</c:v>
                </c:pt>
                <c:pt idx="14037">
                  <c:v>41414.747916666667</c:v>
                </c:pt>
                <c:pt idx="14038">
                  <c:v>41414.748611111114</c:v>
                </c:pt>
                <c:pt idx="14039">
                  <c:v>41414.749305555553</c:v>
                </c:pt>
                <c:pt idx="14040">
                  <c:v>41414.75</c:v>
                </c:pt>
                <c:pt idx="14041">
                  <c:v>41414.750694444447</c:v>
                </c:pt>
                <c:pt idx="14042">
                  <c:v>41414.751388888886</c:v>
                </c:pt>
                <c:pt idx="14043">
                  <c:v>41414.752083333333</c:v>
                </c:pt>
                <c:pt idx="14044">
                  <c:v>41414.75277777778</c:v>
                </c:pt>
                <c:pt idx="14045">
                  <c:v>41414.753472222219</c:v>
                </c:pt>
                <c:pt idx="14046">
                  <c:v>41414.754166666666</c:v>
                </c:pt>
                <c:pt idx="14047">
                  <c:v>41414.754861111112</c:v>
                </c:pt>
                <c:pt idx="14048">
                  <c:v>41414.755555555559</c:v>
                </c:pt>
                <c:pt idx="14049">
                  <c:v>41414.756249999999</c:v>
                </c:pt>
                <c:pt idx="14050">
                  <c:v>41414.756944444445</c:v>
                </c:pt>
                <c:pt idx="14051">
                  <c:v>41414.757638888892</c:v>
                </c:pt>
                <c:pt idx="14052">
                  <c:v>41414.758333333331</c:v>
                </c:pt>
                <c:pt idx="14053">
                  <c:v>41414.759027777778</c:v>
                </c:pt>
                <c:pt idx="14054">
                  <c:v>41414.759722222225</c:v>
                </c:pt>
                <c:pt idx="14055">
                  <c:v>41414.760416666664</c:v>
                </c:pt>
                <c:pt idx="14056">
                  <c:v>41414.761111111111</c:v>
                </c:pt>
                <c:pt idx="14057">
                  <c:v>41414.761805555558</c:v>
                </c:pt>
                <c:pt idx="14058">
                  <c:v>41414.762499999997</c:v>
                </c:pt>
                <c:pt idx="14059">
                  <c:v>41414.763194444444</c:v>
                </c:pt>
                <c:pt idx="14060">
                  <c:v>41414.763888888891</c:v>
                </c:pt>
                <c:pt idx="14061">
                  <c:v>41414.76458333333</c:v>
                </c:pt>
                <c:pt idx="14062">
                  <c:v>41414.765277777777</c:v>
                </c:pt>
                <c:pt idx="14063">
                  <c:v>41414.765972222223</c:v>
                </c:pt>
                <c:pt idx="14064">
                  <c:v>41414.76666666667</c:v>
                </c:pt>
                <c:pt idx="14065">
                  <c:v>41414.767361111109</c:v>
                </c:pt>
                <c:pt idx="14066">
                  <c:v>41414.768055555556</c:v>
                </c:pt>
                <c:pt idx="14067">
                  <c:v>41414.768750000003</c:v>
                </c:pt>
                <c:pt idx="14068">
                  <c:v>41414.769444444442</c:v>
                </c:pt>
                <c:pt idx="14069">
                  <c:v>41414.770138888889</c:v>
                </c:pt>
                <c:pt idx="14070">
                  <c:v>41414.770833333336</c:v>
                </c:pt>
                <c:pt idx="14071">
                  <c:v>41414.771527777775</c:v>
                </c:pt>
                <c:pt idx="14072">
                  <c:v>41414.772222222222</c:v>
                </c:pt>
                <c:pt idx="14073">
                  <c:v>41414.772916666669</c:v>
                </c:pt>
                <c:pt idx="14074">
                  <c:v>41414.773611111108</c:v>
                </c:pt>
                <c:pt idx="14075">
                  <c:v>41414.774305555555</c:v>
                </c:pt>
                <c:pt idx="14076">
                  <c:v>41414.775000000001</c:v>
                </c:pt>
                <c:pt idx="14077">
                  <c:v>41414.775694444441</c:v>
                </c:pt>
                <c:pt idx="14078">
                  <c:v>41414.776388888888</c:v>
                </c:pt>
                <c:pt idx="14079">
                  <c:v>41414.777083333334</c:v>
                </c:pt>
                <c:pt idx="14080">
                  <c:v>41414.777777777781</c:v>
                </c:pt>
                <c:pt idx="14081">
                  <c:v>41414.77847222222</c:v>
                </c:pt>
                <c:pt idx="14082">
                  <c:v>41414.779166666667</c:v>
                </c:pt>
                <c:pt idx="14083">
                  <c:v>41414.779861111114</c:v>
                </c:pt>
                <c:pt idx="14084">
                  <c:v>41414.780555555553</c:v>
                </c:pt>
                <c:pt idx="14085">
                  <c:v>41414.78125</c:v>
                </c:pt>
                <c:pt idx="14086">
                  <c:v>41414.781944444447</c:v>
                </c:pt>
                <c:pt idx="14087">
                  <c:v>41414.782638888886</c:v>
                </c:pt>
                <c:pt idx="14088">
                  <c:v>41414.783333333333</c:v>
                </c:pt>
                <c:pt idx="14089">
                  <c:v>41414.78402777778</c:v>
                </c:pt>
                <c:pt idx="14090">
                  <c:v>41414.784722222219</c:v>
                </c:pt>
                <c:pt idx="14091">
                  <c:v>41414.785416666666</c:v>
                </c:pt>
                <c:pt idx="14092">
                  <c:v>41414.786111111112</c:v>
                </c:pt>
                <c:pt idx="14093">
                  <c:v>41414.786805555559</c:v>
                </c:pt>
                <c:pt idx="14094">
                  <c:v>41414.787499999999</c:v>
                </c:pt>
                <c:pt idx="14095">
                  <c:v>41414.788194444445</c:v>
                </c:pt>
                <c:pt idx="14096">
                  <c:v>41414.788888888892</c:v>
                </c:pt>
                <c:pt idx="14097">
                  <c:v>41414.789583333331</c:v>
                </c:pt>
                <c:pt idx="14098">
                  <c:v>41414.790277777778</c:v>
                </c:pt>
                <c:pt idx="14099">
                  <c:v>41414.790972222225</c:v>
                </c:pt>
                <c:pt idx="14100">
                  <c:v>41414.791666666664</c:v>
                </c:pt>
                <c:pt idx="14101">
                  <c:v>41414.792361111111</c:v>
                </c:pt>
                <c:pt idx="14102">
                  <c:v>41414.793055555558</c:v>
                </c:pt>
                <c:pt idx="14103">
                  <c:v>41414.793749999997</c:v>
                </c:pt>
                <c:pt idx="14104">
                  <c:v>41414.794444444444</c:v>
                </c:pt>
                <c:pt idx="14105">
                  <c:v>41414.795138888891</c:v>
                </c:pt>
                <c:pt idx="14106">
                  <c:v>41414.79583333333</c:v>
                </c:pt>
                <c:pt idx="14107">
                  <c:v>41414.796527777777</c:v>
                </c:pt>
                <c:pt idx="14108">
                  <c:v>41414.797222222223</c:v>
                </c:pt>
                <c:pt idx="14109">
                  <c:v>41414.79791666667</c:v>
                </c:pt>
                <c:pt idx="14110">
                  <c:v>41414.798611111109</c:v>
                </c:pt>
                <c:pt idx="14111">
                  <c:v>41414.799305555556</c:v>
                </c:pt>
                <c:pt idx="14112">
                  <c:v>41414.800000000003</c:v>
                </c:pt>
                <c:pt idx="14113">
                  <c:v>41414.800694444442</c:v>
                </c:pt>
                <c:pt idx="14114">
                  <c:v>41414.801388888889</c:v>
                </c:pt>
                <c:pt idx="14115">
                  <c:v>41414.802083333336</c:v>
                </c:pt>
                <c:pt idx="14116">
                  <c:v>41414.802777777775</c:v>
                </c:pt>
                <c:pt idx="14117">
                  <c:v>41414.803472222222</c:v>
                </c:pt>
                <c:pt idx="14118">
                  <c:v>41414.804166666669</c:v>
                </c:pt>
                <c:pt idx="14119">
                  <c:v>41414.804861111108</c:v>
                </c:pt>
                <c:pt idx="14120">
                  <c:v>41414.805555555555</c:v>
                </c:pt>
                <c:pt idx="14121">
                  <c:v>41414.806250000001</c:v>
                </c:pt>
                <c:pt idx="14122">
                  <c:v>41414.806944444441</c:v>
                </c:pt>
                <c:pt idx="14123">
                  <c:v>41414.807638888888</c:v>
                </c:pt>
                <c:pt idx="14124">
                  <c:v>41414.808333333334</c:v>
                </c:pt>
                <c:pt idx="14125">
                  <c:v>41414.809027777781</c:v>
                </c:pt>
                <c:pt idx="14126">
                  <c:v>41414.80972222222</c:v>
                </c:pt>
                <c:pt idx="14127">
                  <c:v>41414.810416666667</c:v>
                </c:pt>
                <c:pt idx="14128">
                  <c:v>41414.811111111114</c:v>
                </c:pt>
                <c:pt idx="14129">
                  <c:v>41414.811805555553</c:v>
                </c:pt>
                <c:pt idx="14130">
                  <c:v>41414.8125</c:v>
                </c:pt>
                <c:pt idx="14131">
                  <c:v>41414.813194444447</c:v>
                </c:pt>
                <c:pt idx="14132">
                  <c:v>41414.813888888886</c:v>
                </c:pt>
                <c:pt idx="14133">
                  <c:v>41414.814583333333</c:v>
                </c:pt>
                <c:pt idx="14134">
                  <c:v>41414.81527777778</c:v>
                </c:pt>
                <c:pt idx="14135">
                  <c:v>41414.815972222219</c:v>
                </c:pt>
                <c:pt idx="14136">
                  <c:v>41414.816666666666</c:v>
                </c:pt>
                <c:pt idx="14137">
                  <c:v>41414.817361111112</c:v>
                </c:pt>
                <c:pt idx="14138">
                  <c:v>41414.818055555559</c:v>
                </c:pt>
                <c:pt idx="14139">
                  <c:v>41414.818749999999</c:v>
                </c:pt>
                <c:pt idx="14140">
                  <c:v>41414.819444444445</c:v>
                </c:pt>
                <c:pt idx="14141">
                  <c:v>41414.820138888892</c:v>
                </c:pt>
                <c:pt idx="14142">
                  <c:v>41414.820833333331</c:v>
                </c:pt>
                <c:pt idx="14143">
                  <c:v>41414.821527777778</c:v>
                </c:pt>
                <c:pt idx="14144">
                  <c:v>41414.822222222225</c:v>
                </c:pt>
                <c:pt idx="14145">
                  <c:v>41414.822916666664</c:v>
                </c:pt>
                <c:pt idx="14146">
                  <c:v>41414.823611111111</c:v>
                </c:pt>
                <c:pt idx="14147">
                  <c:v>41414.824305555558</c:v>
                </c:pt>
                <c:pt idx="14148">
                  <c:v>41414.824999999997</c:v>
                </c:pt>
                <c:pt idx="14149">
                  <c:v>41414.825694444444</c:v>
                </c:pt>
                <c:pt idx="14150">
                  <c:v>41414.826388888891</c:v>
                </c:pt>
                <c:pt idx="14151">
                  <c:v>41414.82708333333</c:v>
                </c:pt>
                <c:pt idx="14152">
                  <c:v>41414.827777777777</c:v>
                </c:pt>
                <c:pt idx="14153">
                  <c:v>41414.828472222223</c:v>
                </c:pt>
                <c:pt idx="14154">
                  <c:v>41414.82916666667</c:v>
                </c:pt>
                <c:pt idx="14155">
                  <c:v>41414.829861111109</c:v>
                </c:pt>
                <c:pt idx="14156">
                  <c:v>41414.830555555556</c:v>
                </c:pt>
                <c:pt idx="14157">
                  <c:v>41414.831250000003</c:v>
                </c:pt>
                <c:pt idx="14158">
                  <c:v>41414.831944444442</c:v>
                </c:pt>
                <c:pt idx="14159">
                  <c:v>41414.832638888889</c:v>
                </c:pt>
                <c:pt idx="14160">
                  <c:v>41414.833333333336</c:v>
                </c:pt>
                <c:pt idx="14161">
                  <c:v>41414.834027777775</c:v>
                </c:pt>
                <c:pt idx="14162">
                  <c:v>41414.834722222222</c:v>
                </c:pt>
                <c:pt idx="14163">
                  <c:v>41414.835416666669</c:v>
                </c:pt>
                <c:pt idx="14164">
                  <c:v>41414.836111111108</c:v>
                </c:pt>
                <c:pt idx="14165">
                  <c:v>41414.836805555555</c:v>
                </c:pt>
                <c:pt idx="14166">
                  <c:v>41414.837500000001</c:v>
                </c:pt>
                <c:pt idx="14167">
                  <c:v>41414.838194444441</c:v>
                </c:pt>
                <c:pt idx="14168">
                  <c:v>41414.838888888888</c:v>
                </c:pt>
                <c:pt idx="14169">
                  <c:v>41414.839583333334</c:v>
                </c:pt>
                <c:pt idx="14170">
                  <c:v>41414.840277777781</c:v>
                </c:pt>
                <c:pt idx="14171">
                  <c:v>41414.84097222222</c:v>
                </c:pt>
                <c:pt idx="14172">
                  <c:v>41414.841666666667</c:v>
                </c:pt>
                <c:pt idx="14173">
                  <c:v>41414.842361111114</c:v>
                </c:pt>
                <c:pt idx="14174">
                  <c:v>41414.843055555553</c:v>
                </c:pt>
                <c:pt idx="14175">
                  <c:v>41414.84375</c:v>
                </c:pt>
                <c:pt idx="14176">
                  <c:v>41414.844444444447</c:v>
                </c:pt>
                <c:pt idx="14177">
                  <c:v>41414.845138888886</c:v>
                </c:pt>
                <c:pt idx="14178">
                  <c:v>41414.845833333333</c:v>
                </c:pt>
                <c:pt idx="14179">
                  <c:v>41414.84652777778</c:v>
                </c:pt>
                <c:pt idx="14180">
                  <c:v>41414.847222222219</c:v>
                </c:pt>
                <c:pt idx="14181">
                  <c:v>41414.847916666666</c:v>
                </c:pt>
                <c:pt idx="14182">
                  <c:v>41414.848611111112</c:v>
                </c:pt>
                <c:pt idx="14183">
                  <c:v>41414.849305555559</c:v>
                </c:pt>
                <c:pt idx="14184">
                  <c:v>41414.85</c:v>
                </c:pt>
                <c:pt idx="14185">
                  <c:v>41414.850694444445</c:v>
                </c:pt>
                <c:pt idx="14186">
                  <c:v>41414.851388888892</c:v>
                </c:pt>
                <c:pt idx="14187">
                  <c:v>41414.852083333331</c:v>
                </c:pt>
                <c:pt idx="14188">
                  <c:v>41414.852777777778</c:v>
                </c:pt>
                <c:pt idx="14189">
                  <c:v>41414.853472222225</c:v>
                </c:pt>
                <c:pt idx="14190">
                  <c:v>41414.854166666664</c:v>
                </c:pt>
                <c:pt idx="14191">
                  <c:v>41414.854861111111</c:v>
                </c:pt>
                <c:pt idx="14192">
                  <c:v>41414.855555555558</c:v>
                </c:pt>
                <c:pt idx="14193">
                  <c:v>41414.856249999997</c:v>
                </c:pt>
                <c:pt idx="14194">
                  <c:v>41414.856944444444</c:v>
                </c:pt>
                <c:pt idx="14195">
                  <c:v>41414.857638888891</c:v>
                </c:pt>
                <c:pt idx="14196">
                  <c:v>41414.85833333333</c:v>
                </c:pt>
                <c:pt idx="14197">
                  <c:v>41414.859027777777</c:v>
                </c:pt>
                <c:pt idx="14198">
                  <c:v>41414.859722222223</c:v>
                </c:pt>
                <c:pt idx="14199">
                  <c:v>41414.86041666667</c:v>
                </c:pt>
                <c:pt idx="14200">
                  <c:v>41414.861111111109</c:v>
                </c:pt>
                <c:pt idx="14201">
                  <c:v>41414.861805555556</c:v>
                </c:pt>
                <c:pt idx="14202">
                  <c:v>41414.862500000003</c:v>
                </c:pt>
                <c:pt idx="14203">
                  <c:v>41414.863194444442</c:v>
                </c:pt>
                <c:pt idx="14204">
                  <c:v>41414.863888888889</c:v>
                </c:pt>
                <c:pt idx="14205">
                  <c:v>41414.864583333336</c:v>
                </c:pt>
                <c:pt idx="14206">
                  <c:v>41414.865277777775</c:v>
                </c:pt>
                <c:pt idx="14207">
                  <c:v>41414.865972222222</c:v>
                </c:pt>
                <c:pt idx="14208">
                  <c:v>41414.866666666669</c:v>
                </c:pt>
                <c:pt idx="14209">
                  <c:v>41414.867361111108</c:v>
                </c:pt>
                <c:pt idx="14210">
                  <c:v>41414.868055555555</c:v>
                </c:pt>
                <c:pt idx="14211">
                  <c:v>41414.868750000001</c:v>
                </c:pt>
                <c:pt idx="14212">
                  <c:v>41414.869444444441</c:v>
                </c:pt>
                <c:pt idx="14213">
                  <c:v>41414.870138888888</c:v>
                </c:pt>
                <c:pt idx="14214">
                  <c:v>41414.870833333334</c:v>
                </c:pt>
                <c:pt idx="14215">
                  <c:v>41414.871527777781</c:v>
                </c:pt>
                <c:pt idx="14216">
                  <c:v>41414.87222222222</c:v>
                </c:pt>
                <c:pt idx="14217">
                  <c:v>41414.872916666667</c:v>
                </c:pt>
                <c:pt idx="14218">
                  <c:v>41414.873611111114</c:v>
                </c:pt>
                <c:pt idx="14219">
                  <c:v>41414.874305555553</c:v>
                </c:pt>
                <c:pt idx="14220">
                  <c:v>41414.875</c:v>
                </c:pt>
                <c:pt idx="14221">
                  <c:v>41414.875694444447</c:v>
                </c:pt>
                <c:pt idx="14222">
                  <c:v>41414.876388888886</c:v>
                </c:pt>
                <c:pt idx="14223">
                  <c:v>41414.877083333333</c:v>
                </c:pt>
                <c:pt idx="14224">
                  <c:v>41414.87777777778</c:v>
                </c:pt>
                <c:pt idx="14225">
                  <c:v>41414.878472222219</c:v>
                </c:pt>
                <c:pt idx="14226">
                  <c:v>41414.879166666666</c:v>
                </c:pt>
                <c:pt idx="14227">
                  <c:v>41414.879861111112</c:v>
                </c:pt>
                <c:pt idx="14228">
                  <c:v>41414.880555555559</c:v>
                </c:pt>
                <c:pt idx="14229">
                  <c:v>41414.881249999999</c:v>
                </c:pt>
                <c:pt idx="14230">
                  <c:v>41414.881944444445</c:v>
                </c:pt>
                <c:pt idx="14231">
                  <c:v>41414.882638888892</c:v>
                </c:pt>
                <c:pt idx="14232">
                  <c:v>41414.883333333331</c:v>
                </c:pt>
                <c:pt idx="14233">
                  <c:v>41414.884027777778</c:v>
                </c:pt>
                <c:pt idx="14234">
                  <c:v>41414.884722222225</c:v>
                </c:pt>
                <c:pt idx="14235">
                  <c:v>41414.885416666664</c:v>
                </c:pt>
                <c:pt idx="14236">
                  <c:v>41414.886111111111</c:v>
                </c:pt>
                <c:pt idx="14237">
                  <c:v>41414.886805555558</c:v>
                </c:pt>
                <c:pt idx="14238">
                  <c:v>41414.887499999997</c:v>
                </c:pt>
                <c:pt idx="14239">
                  <c:v>41414.888194444444</c:v>
                </c:pt>
                <c:pt idx="14240">
                  <c:v>41414.888888888891</c:v>
                </c:pt>
                <c:pt idx="14241">
                  <c:v>41414.88958333333</c:v>
                </c:pt>
                <c:pt idx="14242">
                  <c:v>41414.890277777777</c:v>
                </c:pt>
                <c:pt idx="14243">
                  <c:v>41414.890972222223</c:v>
                </c:pt>
                <c:pt idx="14244">
                  <c:v>41414.89166666667</c:v>
                </c:pt>
                <c:pt idx="14245">
                  <c:v>41414.892361111109</c:v>
                </c:pt>
                <c:pt idx="14246">
                  <c:v>41414.893055555556</c:v>
                </c:pt>
                <c:pt idx="14247">
                  <c:v>41414.893750000003</c:v>
                </c:pt>
                <c:pt idx="14248">
                  <c:v>41414.894444444442</c:v>
                </c:pt>
                <c:pt idx="14249">
                  <c:v>41414.895138888889</c:v>
                </c:pt>
                <c:pt idx="14250">
                  <c:v>41414.895833333336</c:v>
                </c:pt>
                <c:pt idx="14251">
                  <c:v>41414.896527777775</c:v>
                </c:pt>
                <c:pt idx="14252">
                  <c:v>41414.897222222222</c:v>
                </c:pt>
                <c:pt idx="14253">
                  <c:v>41414.897916666669</c:v>
                </c:pt>
                <c:pt idx="14254">
                  <c:v>41414.898611111108</c:v>
                </c:pt>
                <c:pt idx="14255">
                  <c:v>41414.899305555555</c:v>
                </c:pt>
                <c:pt idx="14256">
                  <c:v>41414.9</c:v>
                </c:pt>
                <c:pt idx="14257">
                  <c:v>41414.900694444441</c:v>
                </c:pt>
                <c:pt idx="14258">
                  <c:v>41414.901388888888</c:v>
                </c:pt>
                <c:pt idx="14259">
                  <c:v>41414.902083333334</c:v>
                </c:pt>
                <c:pt idx="14260">
                  <c:v>41414.902777777781</c:v>
                </c:pt>
                <c:pt idx="14261">
                  <c:v>41414.90347222222</c:v>
                </c:pt>
                <c:pt idx="14262">
                  <c:v>41414.904166666667</c:v>
                </c:pt>
                <c:pt idx="14263">
                  <c:v>41414.904861111114</c:v>
                </c:pt>
                <c:pt idx="14264">
                  <c:v>41414.905555555553</c:v>
                </c:pt>
                <c:pt idx="14265">
                  <c:v>41414.90625</c:v>
                </c:pt>
                <c:pt idx="14266">
                  <c:v>41414.906944444447</c:v>
                </c:pt>
                <c:pt idx="14267">
                  <c:v>41414.907638888886</c:v>
                </c:pt>
                <c:pt idx="14268">
                  <c:v>41414.908333333333</c:v>
                </c:pt>
                <c:pt idx="14269">
                  <c:v>41414.90902777778</c:v>
                </c:pt>
                <c:pt idx="14270">
                  <c:v>41414.909722222219</c:v>
                </c:pt>
                <c:pt idx="14271">
                  <c:v>41414.910416666666</c:v>
                </c:pt>
                <c:pt idx="14272">
                  <c:v>41414.911111111112</c:v>
                </c:pt>
                <c:pt idx="14273">
                  <c:v>41414.911805555559</c:v>
                </c:pt>
                <c:pt idx="14274">
                  <c:v>41414.912499999999</c:v>
                </c:pt>
                <c:pt idx="14275">
                  <c:v>41414.913194444445</c:v>
                </c:pt>
                <c:pt idx="14276">
                  <c:v>41414.913888888892</c:v>
                </c:pt>
                <c:pt idx="14277">
                  <c:v>41414.914583333331</c:v>
                </c:pt>
                <c:pt idx="14278">
                  <c:v>41414.915277777778</c:v>
                </c:pt>
                <c:pt idx="14279">
                  <c:v>41414.915972222225</c:v>
                </c:pt>
                <c:pt idx="14280">
                  <c:v>41414.916666666664</c:v>
                </c:pt>
                <c:pt idx="14281">
                  <c:v>41414.917361111111</c:v>
                </c:pt>
                <c:pt idx="14282">
                  <c:v>41414.918055555558</c:v>
                </c:pt>
                <c:pt idx="14283">
                  <c:v>41414.918749999997</c:v>
                </c:pt>
                <c:pt idx="14284">
                  <c:v>41414.919444444444</c:v>
                </c:pt>
                <c:pt idx="14285">
                  <c:v>41414.920138888891</c:v>
                </c:pt>
                <c:pt idx="14286">
                  <c:v>41414.92083333333</c:v>
                </c:pt>
                <c:pt idx="14287">
                  <c:v>41414.921527777777</c:v>
                </c:pt>
                <c:pt idx="14288">
                  <c:v>41414.922222222223</c:v>
                </c:pt>
                <c:pt idx="14289">
                  <c:v>41414.92291666667</c:v>
                </c:pt>
                <c:pt idx="14290">
                  <c:v>41414.923611111109</c:v>
                </c:pt>
                <c:pt idx="14291">
                  <c:v>41414.924305555556</c:v>
                </c:pt>
                <c:pt idx="14292">
                  <c:v>41414.925000000003</c:v>
                </c:pt>
                <c:pt idx="14293">
                  <c:v>41414.925694444442</c:v>
                </c:pt>
                <c:pt idx="14294">
                  <c:v>41414.926388888889</c:v>
                </c:pt>
                <c:pt idx="14295">
                  <c:v>41414.927083333336</c:v>
                </c:pt>
                <c:pt idx="14296">
                  <c:v>41414.927777777775</c:v>
                </c:pt>
                <c:pt idx="14297">
                  <c:v>41414.928472222222</c:v>
                </c:pt>
                <c:pt idx="14298">
                  <c:v>41414.929166666669</c:v>
                </c:pt>
                <c:pt idx="14299">
                  <c:v>41414.929861111108</c:v>
                </c:pt>
                <c:pt idx="14300">
                  <c:v>41414.930555555555</c:v>
                </c:pt>
                <c:pt idx="14301">
                  <c:v>41414.931250000001</c:v>
                </c:pt>
                <c:pt idx="14302">
                  <c:v>41414.931944444441</c:v>
                </c:pt>
                <c:pt idx="14303">
                  <c:v>41414.932638888888</c:v>
                </c:pt>
                <c:pt idx="14304">
                  <c:v>41414.933333333334</c:v>
                </c:pt>
                <c:pt idx="14305">
                  <c:v>41414.934027777781</c:v>
                </c:pt>
                <c:pt idx="14306">
                  <c:v>41414.93472222222</c:v>
                </c:pt>
                <c:pt idx="14307">
                  <c:v>41414.935416666667</c:v>
                </c:pt>
                <c:pt idx="14308">
                  <c:v>41414.936111111114</c:v>
                </c:pt>
                <c:pt idx="14309">
                  <c:v>41414.936805555553</c:v>
                </c:pt>
                <c:pt idx="14310">
                  <c:v>41414.9375</c:v>
                </c:pt>
                <c:pt idx="14311">
                  <c:v>41414.938194444447</c:v>
                </c:pt>
                <c:pt idx="14312">
                  <c:v>41414.938888888886</c:v>
                </c:pt>
                <c:pt idx="14313">
                  <c:v>41414.939583333333</c:v>
                </c:pt>
                <c:pt idx="14314">
                  <c:v>41414.94027777778</c:v>
                </c:pt>
                <c:pt idx="14315">
                  <c:v>41414.940972222219</c:v>
                </c:pt>
                <c:pt idx="14316">
                  <c:v>41414.941666666666</c:v>
                </c:pt>
                <c:pt idx="14317">
                  <c:v>41414.942361111112</c:v>
                </c:pt>
                <c:pt idx="14318">
                  <c:v>41414.943055555559</c:v>
                </c:pt>
                <c:pt idx="14319">
                  <c:v>41414.943749999999</c:v>
                </c:pt>
                <c:pt idx="14320">
                  <c:v>41414.944444444445</c:v>
                </c:pt>
                <c:pt idx="14321">
                  <c:v>41414.945138888892</c:v>
                </c:pt>
                <c:pt idx="14322">
                  <c:v>41414.945833333331</c:v>
                </c:pt>
                <c:pt idx="14323">
                  <c:v>41414.946527777778</c:v>
                </c:pt>
                <c:pt idx="14324">
                  <c:v>41414.947222222225</c:v>
                </c:pt>
                <c:pt idx="14325">
                  <c:v>41414.947916666664</c:v>
                </c:pt>
                <c:pt idx="14326">
                  <c:v>41414.948611111111</c:v>
                </c:pt>
                <c:pt idx="14327">
                  <c:v>41414.949305555558</c:v>
                </c:pt>
                <c:pt idx="14328">
                  <c:v>41414.949999999997</c:v>
                </c:pt>
                <c:pt idx="14329">
                  <c:v>41414.950694444444</c:v>
                </c:pt>
                <c:pt idx="14330">
                  <c:v>41414.951388888891</c:v>
                </c:pt>
                <c:pt idx="14331">
                  <c:v>41414.95208333333</c:v>
                </c:pt>
                <c:pt idx="14332">
                  <c:v>41414.952777777777</c:v>
                </c:pt>
                <c:pt idx="14333">
                  <c:v>41414.953472222223</c:v>
                </c:pt>
                <c:pt idx="14334">
                  <c:v>41414.95416666667</c:v>
                </c:pt>
                <c:pt idx="14335">
                  <c:v>41414.954861111109</c:v>
                </c:pt>
                <c:pt idx="14336">
                  <c:v>41414.955555555556</c:v>
                </c:pt>
                <c:pt idx="14337">
                  <c:v>41414.956250000003</c:v>
                </c:pt>
                <c:pt idx="14338">
                  <c:v>41414.956944444442</c:v>
                </c:pt>
                <c:pt idx="14339">
                  <c:v>41414.957638888889</c:v>
                </c:pt>
                <c:pt idx="14340">
                  <c:v>41414.958333333336</c:v>
                </c:pt>
                <c:pt idx="14341">
                  <c:v>41414.959027777775</c:v>
                </c:pt>
                <c:pt idx="14342">
                  <c:v>41414.959722222222</c:v>
                </c:pt>
                <c:pt idx="14343">
                  <c:v>41414.960416666669</c:v>
                </c:pt>
                <c:pt idx="14344">
                  <c:v>41414.961111111108</c:v>
                </c:pt>
                <c:pt idx="14345">
                  <c:v>41414.961805555555</c:v>
                </c:pt>
                <c:pt idx="14346">
                  <c:v>41414.962500000001</c:v>
                </c:pt>
                <c:pt idx="14347">
                  <c:v>41414.963194444441</c:v>
                </c:pt>
                <c:pt idx="14348">
                  <c:v>41414.963888888888</c:v>
                </c:pt>
                <c:pt idx="14349">
                  <c:v>41414.964583333334</c:v>
                </c:pt>
                <c:pt idx="14350">
                  <c:v>41414.965277777781</c:v>
                </c:pt>
                <c:pt idx="14351">
                  <c:v>41414.96597222222</c:v>
                </c:pt>
                <c:pt idx="14352">
                  <c:v>41414.966666666667</c:v>
                </c:pt>
                <c:pt idx="14353">
                  <c:v>41414.967361111114</c:v>
                </c:pt>
                <c:pt idx="14354">
                  <c:v>41414.968055555553</c:v>
                </c:pt>
                <c:pt idx="14355">
                  <c:v>41414.96875</c:v>
                </c:pt>
                <c:pt idx="14356">
                  <c:v>41414.969444444447</c:v>
                </c:pt>
                <c:pt idx="14357">
                  <c:v>41414.970138888886</c:v>
                </c:pt>
                <c:pt idx="14358">
                  <c:v>41414.970833333333</c:v>
                </c:pt>
                <c:pt idx="14359">
                  <c:v>41414.97152777778</c:v>
                </c:pt>
                <c:pt idx="14360">
                  <c:v>41414.972222222219</c:v>
                </c:pt>
                <c:pt idx="14361">
                  <c:v>41414.972916666666</c:v>
                </c:pt>
                <c:pt idx="14362">
                  <c:v>41414.973611111112</c:v>
                </c:pt>
                <c:pt idx="14363">
                  <c:v>41414.974305555559</c:v>
                </c:pt>
                <c:pt idx="14364">
                  <c:v>41414.974999999999</c:v>
                </c:pt>
                <c:pt idx="14365">
                  <c:v>41414.975694444445</c:v>
                </c:pt>
                <c:pt idx="14366">
                  <c:v>41414.976388888892</c:v>
                </c:pt>
                <c:pt idx="14367">
                  <c:v>41414.977083333331</c:v>
                </c:pt>
                <c:pt idx="14368">
                  <c:v>41414.977777777778</c:v>
                </c:pt>
                <c:pt idx="14369">
                  <c:v>41414.978472222225</c:v>
                </c:pt>
                <c:pt idx="14370">
                  <c:v>41414.979166666664</c:v>
                </c:pt>
                <c:pt idx="14371">
                  <c:v>41414.979861111111</c:v>
                </c:pt>
                <c:pt idx="14372">
                  <c:v>41414.980555555558</c:v>
                </c:pt>
                <c:pt idx="14373">
                  <c:v>41414.981249999997</c:v>
                </c:pt>
                <c:pt idx="14374">
                  <c:v>41414.981944444444</c:v>
                </c:pt>
                <c:pt idx="14375">
                  <c:v>41414.982638888891</c:v>
                </c:pt>
                <c:pt idx="14376">
                  <c:v>41414.98333333333</c:v>
                </c:pt>
                <c:pt idx="14377">
                  <c:v>41414.984027777777</c:v>
                </c:pt>
                <c:pt idx="14378">
                  <c:v>41414.984722222223</c:v>
                </c:pt>
                <c:pt idx="14379">
                  <c:v>41414.98541666667</c:v>
                </c:pt>
                <c:pt idx="14380">
                  <c:v>41414.986111111109</c:v>
                </c:pt>
                <c:pt idx="14381">
                  <c:v>41414.986805555556</c:v>
                </c:pt>
                <c:pt idx="14382">
                  <c:v>41414.987500000003</c:v>
                </c:pt>
                <c:pt idx="14383">
                  <c:v>41414.988194444442</c:v>
                </c:pt>
                <c:pt idx="14384">
                  <c:v>41414.988888888889</c:v>
                </c:pt>
                <c:pt idx="14385">
                  <c:v>41414.989583333336</c:v>
                </c:pt>
                <c:pt idx="14386">
                  <c:v>41414.990277777775</c:v>
                </c:pt>
                <c:pt idx="14387">
                  <c:v>41414.990972222222</c:v>
                </c:pt>
                <c:pt idx="14388">
                  <c:v>41414.991666666669</c:v>
                </c:pt>
                <c:pt idx="14389">
                  <c:v>41414.992361111108</c:v>
                </c:pt>
                <c:pt idx="14390">
                  <c:v>41414.993055555555</c:v>
                </c:pt>
                <c:pt idx="14391">
                  <c:v>41414.993750000001</c:v>
                </c:pt>
                <c:pt idx="14392">
                  <c:v>41414.994444444441</c:v>
                </c:pt>
                <c:pt idx="14393">
                  <c:v>41414.995138888888</c:v>
                </c:pt>
                <c:pt idx="14394">
                  <c:v>41414.995833333334</c:v>
                </c:pt>
                <c:pt idx="14395">
                  <c:v>41414.996527777781</c:v>
                </c:pt>
                <c:pt idx="14396">
                  <c:v>41414.99722222222</c:v>
                </c:pt>
                <c:pt idx="14397">
                  <c:v>41414.997916666667</c:v>
                </c:pt>
                <c:pt idx="14398">
                  <c:v>41414.998611111114</c:v>
                </c:pt>
                <c:pt idx="14399">
                  <c:v>41414.999305555553</c:v>
                </c:pt>
                <c:pt idx="14400">
                  <c:v>41415</c:v>
                </c:pt>
              </c:numCache>
            </c:numRef>
          </c:xVal>
          <c:yVal>
            <c:numRef>
              <c:f>'C'!$BG$2312:$BG$16712</c:f>
              <c:numCache>
                <c:formatCode>General</c:formatCode>
                <c:ptCount val="14401"/>
                <c:pt idx="0">
                  <c:v>-8.0177777778934423E-2</c:v>
                </c:pt>
                <c:pt idx="1">
                  <c:v>-8.0844444443315067E-2</c:v>
                </c:pt>
                <c:pt idx="2">
                  <c:v>-8.160000000425438E-2</c:v>
                </c:pt>
                <c:pt idx="3">
                  <c:v>-8.2266666668649346E-2</c:v>
                </c:pt>
                <c:pt idx="4">
                  <c:v>-8.2933333333150783E-2</c:v>
                </c:pt>
                <c:pt idx="5">
                  <c:v>-8.3600000004587338E-2</c:v>
                </c:pt>
                <c:pt idx="6">
                  <c:v>-8.4266666669159829E-2</c:v>
                </c:pt>
                <c:pt idx="7">
                  <c:v>-8.4933333333554795E-2</c:v>
                </c:pt>
                <c:pt idx="8">
                  <c:v>-8.5644444442466328E-2</c:v>
                </c:pt>
                <c:pt idx="9">
                  <c:v>-8.635555555866492E-2</c:v>
                </c:pt>
                <c:pt idx="10">
                  <c:v>-8.7155555555991193E-2</c:v>
                </c:pt>
                <c:pt idx="11">
                  <c:v>-8.7955555553367537E-2</c:v>
                </c:pt>
                <c:pt idx="12">
                  <c:v>-8.866666666959433E-2</c:v>
                </c:pt>
                <c:pt idx="13">
                  <c:v>-8.9466666666856876E-2</c:v>
                </c:pt>
                <c:pt idx="14">
                  <c:v>-9.01777777756263E-2</c:v>
                </c:pt>
                <c:pt idx="15">
                  <c:v>-9.0888888891981212E-2</c:v>
                </c:pt>
                <c:pt idx="16">
                  <c:v>-9.160000000066526E-2</c:v>
                </c:pt>
                <c:pt idx="17">
                  <c:v>-9.2444444442351892E-2</c:v>
                </c:pt>
                <c:pt idx="18">
                  <c:v>-9.3155555558600223E-2</c:v>
                </c:pt>
                <c:pt idx="19">
                  <c:v>-9.3955555556019088E-2</c:v>
                </c:pt>
                <c:pt idx="20">
                  <c:v>-9.453333333199887E-2</c:v>
                </c:pt>
                <c:pt idx="21">
                  <c:v>-9.5155555558758875E-2</c:v>
                </c:pt>
                <c:pt idx="22">
                  <c:v>-9.5777777778963791E-2</c:v>
                </c:pt>
                <c:pt idx="23">
                  <c:v>-9.6488888887775848E-2</c:v>
                </c:pt>
                <c:pt idx="24">
                  <c:v>-9.7111111107966552E-2</c:v>
                </c:pt>
                <c:pt idx="25">
                  <c:v>-9.7822222224342781E-2</c:v>
                </c:pt>
                <c:pt idx="26">
                  <c:v>-9.8444444444697021E-2</c:v>
                </c:pt>
                <c:pt idx="27">
                  <c:v>-9.9111111109170036E-2</c:v>
                </c:pt>
                <c:pt idx="28">
                  <c:v>-9.9866666670130666E-2</c:v>
                </c:pt>
                <c:pt idx="29">
                  <c:v>-0.10048888889039265</c:v>
                </c:pt>
                <c:pt idx="30">
                  <c:v>-0.1011555555549366</c:v>
                </c:pt>
                <c:pt idx="31">
                  <c:v>-0.10177777778158992</c:v>
                </c:pt>
                <c:pt idx="32">
                  <c:v>-0.10231111111328062</c:v>
                </c:pt>
                <c:pt idx="33">
                  <c:v>-0.10297777777776085</c:v>
                </c:pt>
                <c:pt idx="34">
                  <c:v>-0.10360000000452074</c:v>
                </c:pt>
                <c:pt idx="35">
                  <c:v>-0.10413333333605501</c:v>
                </c:pt>
                <c:pt idx="36">
                  <c:v>-0.10480000000047818</c:v>
                </c:pt>
                <c:pt idx="37">
                  <c:v>-0.10528888889300925</c:v>
                </c:pt>
                <c:pt idx="38">
                  <c:v>-0.10582222222453663</c:v>
                </c:pt>
                <c:pt idx="39">
                  <c:v>-0.10640000000043826</c:v>
                </c:pt>
                <c:pt idx="40">
                  <c:v>-0.10706666666493292</c:v>
                </c:pt>
                <c:pt idx="41">
                  <c:v>-0.10773333333641921</c:v>
                </c:pt>
                <c:pt idx="42">
                  <c:v>-0.10840000000084959</c:v>
                </c:pt>
                <c:pt idx="43">
                  <c:v>-0.10911111110964056</c:v>
                </c:pt>
                <c:pt idx="44">
                  <c:v>-0.10977777778114084</c:v>
                </c:pt>
                <c:pt idx="45">
                  <c:v>-0.11040000000126804</c:v>
                </c:pt>
                <c:pt idx="46">
                  <c:v>-0.11115555555434065</c:v>
                </c:pt>
                <c:pt idx="47">
                  <c:v>-0.11182222222580573</c:v>
                </c:pt>
                <c:pt idx="48">
                  <c:v>-0.11253333333454674</c:v>
                </c:pt>
                <c:pt idx="49">
                  <c:v>-0.11319999999912633</c:v>
                </c:pt>
                <c:pt idx="50">
                  <c:v>-0.11377777778093245</c:v>
                </c:pt>
                <c:pt idx="51">
                  <c:v>-0.11440000000120165</c:v>
                </c:pt>
                <c:pt idx="52">
                  <c:v>-0.11502222222129321</c:v>
                </c:pt>
                <c:pt idx="53">
                  <c:v>-0.115644444441385</c:v>
                </c:pt>
                <c:pt idx="54">
                  <c:v>-0.1162666666680453</c:v>
                </c:pt>
                <c:pt idx="55">
                  <c:v>-0.11679999999979285</c:v>
                </c:pt>
                <c:pt idx="56">
                  <c:v>-0.1173777777756021</c:v>
                </c:pt>
                <c:pt idx="57">
                  <c:v>-0.11800000000226241</c:v>
                </c:pt>
                <c:pt idx="58">
                  <c:v>-0.1186222222225245</c:v>
                </c:pt>
                <c:pt idx="59">
                  <c:v>-0.11928888888704026</c:v>
                </c:pt>
                <c:pt idx="60">
                  <c:v>-0.1199111111136012</c:v>
                </c:pt>
                <c:pt idx="61">
                  <c:v>-0.1205333333337355</c:v>
                </c:pt>
                <c:pt idx="62">
                  <c:v>-0.12106666666531973</c:v>
                </c:pt>
                <c:pt idx="63">
                  <c:v>-0.12168888889199425</c:v>
                </c:pt>
                <c:pt idx="64">
                  <c:v>-0.1223111111121995</c:v>
                </c:pt>
                <c:pt idx="65">
                  <c:v>-0.12293333333240475</c:v>
                </c:pt>
                <c:pt idx="66">
                  <c:v>-0.12355555555912212</c:v>
                </c:pt>
                <c:pt idx="67">
                  <c:v>-0.12417777777926353</c:v>
                </c:pt>
                <c:pt idx="68">
                  <c:v>-0.12479999999941194</c:v>
                </c:pt>
                <c:pt idx="69">
                  <c:v>-0.12542222221952459</c:v>
                </c:pt>
                <c:pt idx="70">
                  <c:v>-0.12600000000137346</c:v>
                </c:pt>
                <c:pt idx="71">
                  <c:v>-0.12657777777728918</c:v>
                </c:pt>
                <c:pt idx="72">
                  <c:v>-0.12719999999749432</c:v>
                </c:pt>
                <c:pt idx="73">
                  <c:v>-0.12777777777935739</c:v>
                </c:pt>
                <c:pt idx="74">
                  <c:v>-0.12831111111098414</c:v>
                </c:pt>
                <c:pt idx="75">
                  <c:v>-0.1280000000009669</c:v>
                </c:pt>
                <c:pt idx="76">
                  <c:v>-0.12755555555330444</c:v>
                </c:pt>
                <c:pt idx="77">
                  <c:v>-0.1271111111102915</c:v>
                </c:pt>
                <c:pt idx="78">
                  <c:v>-0.12671111111167432</c:v>
                </c:pt>
                <c:pt idx="79">
                  <c:v>-0.12622222221925028</c:v>
                </c:pt>
                <c:pt idx="80">
                  <c:v>-0.12573333333208303</c:v>
                </c:pt>
                <c:pt idx="81">
                  <c:v>-0.12520000000049902</c:v>
                </c:pt>
                <c:pt idx="82">
                  <c:v>-0.12466666666334103</c:v>
                </c:pt>
                <c:pt idx="83">
                  <c:v>-0.12417777777611716</c:v>
                </c:pt>
                <c:pt idx="84">
                  <c:v>-0.12360000000026505</c:v>
                </c:pt>
                <c:pt idx="85">
                  <c:v>-0.12320000000171194</c:v>
                </c:pt>
                <c:pt idx="86">
                  <c:v>-0.12257777777492374</c:v>
                </c:pt>
                <c:pt idx="87">
                  <c:v>-0.12208888888764291</c:v>
                </c:pt>
                <c:pt idx="88">
                  <c:v>-0.12146666666737382</c:v>
                </c:pt>
                <c:pt idx="89">
                  <c:v>-0.12097777777494956</c:v>
                </c:pt>
                <c:pt idx="90">
                  <c:v>-0.12048888888766163</c:v>
                </c:pt>
                <c:pt idx="91">
                  <c:v>-0.11995555555602055</c:v>
                </c:pt>
                <c:pt idx="92">
                  <c:v>-0.11946666666373129</c:v>
                </c:pt>
                <c:pt idx="93">
                  <c:v>-0.11893333333218958</c:v>
                </c:pt>
                <c:pt idx="94">
                  <c:v>-0.11844444444489488</c:v>
                </c:pt>
                <c:pt idx="95">
                  <c:v>-0.11782222221817029</c:v>
                </c:pt>
                <c:pt idx="96">
                  <c:v>-0.11724444444231119</c:v>
                </c:pt>
                <c:pt idx="97">
                  <c:v>-0.1166666666663807</c:v>
                </c:pt>
                <c:pt idx="98">
                  <c:v>-0.11613333333480369</c:v>
                </c:pt>
                <c:pt idx="99">
                  <c:v>-0.11559999999766724</c:v>
                </c:pt>
                <c:pt idx="100">
                  <c:v>-0.11497777777750462</c:v>
                </c:pt>
                <c:pt idx="101">
                  <c:v>-0.11435555555731369</c:v>
                </c:pt>
                <c:pt idx="102">
                  <c:v>-0.11373333333072422</c:v>
                </c:pt>
                <c:pt idx="103">
                  <c:v>-0.11319999999914721</c:v>
                </c:pt>
                <c:pt idx="104">
                  <c:v>-0.11257777777894906</c:v>
                </c:pt>
                <c:pt idx="105">
                  <c:v>-0.11195555555213221</c:v>
                </c:pt>
                <c:pt idx="106">
                  <c:v>-0.11133333333200524</c:v>
                </c:pt>
                <c:pt idx="107">
                  <c:v>-0.1107111111118142</c:v>
                </c:pt>
                <c:pt idx="108">
                  <c:v>-0.11008888888511115</c:v>
                </c:pt>
                <c:pt idx="109">
                  <c:v>-0.10946666666484206</c:v>
                </c:pt>
                <c:pt idx="110">
                  <c:v>-0.10884444444468655</c:v>
                </c:pt>
                <c:pt idx="111">
                  <c:v>-0.10822222221786981</c:v>
                </c:pt>
                <c:pt idx="112">
                  <c:v>-0.10759999999774261</c:v>
                </c:pt>
                <c:pt idx="113">
                  <c:v>-0.10697777777754469</c:v>
                </c:pt>
                <c:pt idx="114">
                  <c:v>-0.10635555555753129</c:v>
                </c:pt>
                <c:pt idx="115">
                  <c:v>-0.10573333333065049</c:v>
                </c:pt>
                <c:pt idx="116">
                  <c:v>-0.10515555555481992</c:v>
                </c:pt>
                <c:pt idx="117">
                  <c:v>-0.10453333333474246</c:v>
                </c:pt>
                <c:pt idx="118">
                  <c:v>-0.10391111110804641</c:v>
                </c:pt>
                <c:pt idx="119">
                  <c:v>-0.10333333333228678</c:v>
                </c:pt>
                <c:pt idx="120">
                  <c:v>-0.10271111111213127</c:v>
                </c:pt>
                <c:pt idx="121">
                  <c:v>-0.10208888888536416</c:v>
                </c:pt>
                <c:pt idx="122">
                  <c:v>-0.10146666666518023</c:v>
                </c:pt>
                <c:pt idx="123">
                  <c:v>-0.10088888888932113</c:v>
                </c:pt>
                <c:pt idx="124">
                  <c:v>-0.10031111110742941</c:v>
                </c:pt>
                <c:pt idx="125">
                  <c:v>-9.964444444289966E-2</c:v>
                </c:pt>
                <c:pt idx="126">
                  <c:v>-9.9066666666905556E-2</c:v>
                </c:pt>
                <c:pt idx="127">
                  <c:v>-9.8488888884971315E-2</c:v>
                </c:pt>
                <c:pt idx="128">
                  <c:v>-9.7911111109119542E-2</c:v>
                </c:pt>
                <c:pt idx="129">
                  <c:v>-9.7288888888957037E-2</c:v>
                </c:pt>
                <c:pt idx="130">
                  <c:v>-9.6800000001576736E-2</c:v>
                </c:pt>
                <c:pt idx="131">
                  <c:v>-9.6311111109145031E-2</c:v>
                </c:pt>
                <c:pt idx="132">
                  <c:v>-9.5866666666174938E-2</c:v>
                </c:pt>
                <c:pt idx="133">
                  <c:v>-9.5377777778794748E-2</c:v>
                </c:pt>
                <c:pt idx="134">
                  <c:v>-9.4888888886491274E-2</c:v>
                </c:pt>
                <c:pt idx="135">
                  <c:v>-9.4399999999174922E-2</c:v>
                </c:pt>
                <c:pt idx="136">
                  <c:v>-9.3866666667526855E-2</c:v>
                </c:pt>
                <c:pt idx="137">
                  <c:v>-9.3377777775102477E-2</c:v>
                </c:pt>
                <c:pt idx="138">
                  <c:v>-9.2888888887800558E-2</c:v>
                </c:pt>
                <c:pt idx="139">
                  <c:v>-9.2400000000555371E-2</c:v>
                </c:pt>
                <c:pt idx="140">
                  <c:v>-9.1866666663298013E-2</c:v>
                </c:pt>
                <c:pt idx="141">
                  <c:v>-9.1377777776131097E-2</c:v>
                </c:pt>
                <c:pt idx="142">
                  <c:v>-9.0888888888807862E-2</c:v>
                </c:pt>
                <c:pt idx="143">
                  <c:v>-9.0400000001591096E-2</c:v>
                </c:pt>
                <c:pt idx="144">
                  <c:v>-8.9911111109138298E-2</c:v>
                </c:pt>
                <c:pt idx="145">
                  <c:v>-8.9333333333300624E-2</c:v>
                </c:pt>
                <c:pt idx="146">
                  <c:v>-8.8844444446055548E-2</c:v>
                </c:pt>
                <c:pt idx="147">
                  <c:v>-8.8311111108897666E-2</c:v>
                </c:pt>
                <c:pt idx="148">
                  <c:v>-8.7777777777263699E-2</c:v>
                </c:pt>
                <c:pt idx="149">
                  <c:v>-8.7244444445800262E-2</c:v>
                </c:pt>
                <c:pt idx="150">
                  <c:v>-8.6711111108606964E-2</c:v>
                </c:pt>
                <c:pt idx="151">
                  <c:v>-8.6222222221340239E-2</c:v>
                </c:pt>
                <c:pt idx="152">
                  <c:v>-8.5644444445467038E-2</c:v>
                </c:pt>
                <c:pt idx="153">
                  <c:v>-8.5111111108224002E-2</c:v>
                </c:pt>
                <c:pt idx="154">
                  <c:v>-8.4533333332393323E-2</c:v>
                </c:pt>
                <c:pt idx="155">
                  <c:v>-8.4000000000894581E-2</c:v>
                </c:pt>
                <c:pt idx="156">
                  <c:v>-8.3333333329330017E-2</c:v>
                </c:pt>
                <c:pt idx="157">
                  <c:v>-8.2799999997696161E-2</c:v>
                </c:pt>
                <c:pt idx="158">
                  <c:v>-8.2222222221829955E-2</c:v>
                </c:pt>
                <c:pt idx="159">
                  <c:v>-8.1688888890082523E-2</c:v>
                </c:pt>
                <c:pt idx="160">
                  <c:v>-8.1111111108134404E-2</c:v>
                </c:pt>
                <c:pt idx="161">
                  <c:v>-8.0399999999329619E-2</c:v>
                </c:pt>
                <c:pt idx="162">
                  <c:v>-7.9777777779032111E-2</c:v>
                </c:pt>
                <c:pt idx="163">
                  <c:v>-7.924444444188139E-2</c:v>
                </c:pt>
                <c:pt idx="164">
                  <c:v>-7.862222222157661E-2</c:v>
                </c:pt>
                <c:pt idx="165">
                  <c:v>-7.8000000001357372E-2</c:v>
                </c:pt>
                <c:pt idx="166">
                  <c:v>-7.7377777774611411E-2</c:v>
                </c:pt>
                <c:pt idx="167">
                  <c:v>-7.675555555439223E-2</c:v>
                </c:pt>
                <c:pt idx="168">
                  <c:v>-7.6177777778397959E-2</c:v>
                </c:pt>
                <c:pt idx="169">
                  <c:v>-7.5599999996506795E-2</c:v>
                </c:pt>
                <c:pt idx="170">
                  <c:v>-7.5066666664837411E-2</c:v>
                </c:pt>
                <c:pt idx="171">
                  <c:v>-7.4444444444660807E-2</c:v>
                </c:pt>
                <c:pt idx="172">
                  <c:v>-7.3911111107510141E-2</c:v>
                </c:pt>
                <c:pt idx="173">
                  <c:v>-7.3288888887234005E-2</c:v>
                </c:pt>
                <c:pt idx="174">
                  <c:v>-7.2711111111275373E-2</c:v>
                </c:pt>
                <c:pt idx="175">
                  <c:v>-7.2133333335330951E-2</c:v>
                </c:pt>
                <c:pt idx="176">
                  <c:v>-7.1599999998208763E-2</c:v>
                </c:pt>
                <c:pt idx="177">
                  <c:v>-7.0977777778010565E-2</c:v>
                </c:pt>
                <c:pt idx="178">
                  <c:v>-7.0400000002137364E-2</c:v>
                </c:pt>
                <c:pt idx="179">
                  <c:v>-6.9822222220167984E-2</c:v>
                </c:pt>
                <c:pt idx="180">
                  <c:v>-6.9288888888548117E-2</c:v>
                </c:pt>
                <c:pt idx="181">
                  <c:v>-6.8755555557106107E-2</c:v>
                </c:pt>
                <c:pt idx="182">
                  <c:v>-6.8133333330459844E-2</c:v>
                </c:pt>
                <c:pt idx="183">
                  <c:v>-6.7599999998897042E-2</c:v>
                </c:pt>
                <c:pt idx="184">
                  <c:v>-6.7066666667405239E-2</c:v>
                </c:pt>
                <c:pt idx="185">
                  <c:v>-6.6488888885456898E-2</c:v>
                </c:pt>
                <c:pt idx="186">
                  <c:v>-6.5955555553851464E-2</c:v>
                </c:pt>
                <c:pt idx="187">
                  <c:v>-6.5466666666663009E-2</c:v>
                </c:pt>
                <c:pt idx="188">
                  <c:v>-6.4977777779297141E-2</c:v>
                </c:pt>
                <c:pt idx="189">
                  <c:v>-6.4444444442068149E-2</c:v>
                </c:pt>
                <c:pt idx="190">
                  <c:v>-6.3866666666223204E-2</c:v>
                </c:pt>
                <c:pt idx="191">
                  <c:v>-6.3288888890449257E-2</c:v>
                </c:pt>
                <c:pt idx="192">
                  <c:v>-6.2755555553305808E-2</c:v>
                </c:pt>
                <c:pt idx="193">
                  <c:v>-6.2177777777538912E-2</c:v>
                </c:pt>
                <c:pt idx="194">
                  <c:v>-6.164444444597611E-2</c:v>
                </c:pt>
                <c:pt idx="195">
                  <c:v>-6.1155555553409624E-2</c:v>
                </c:pt>
                <c:pt idx="196">
                  <c:v>-6.0622222221761557E-2</c:v>
                </c:pt>
                <c:pt idx="197">
                  <c:v>-5.9955555557203277E-2</c:v>
                </c:pt>
                <c:pt idx="198">
                  <c:v>-5.9377777775254881E-2</c:v>
                </c:pt>
                <c:pt idx="199">
                  <c:v>-5.866666666637177E-2</c:v>
                </c:pt>
                <c:pt idx="200">
                  <c:v>-5.8133333334680903E-2</c:v>
                </c:pt>
                <c:pt idx="201">
                  <c:v>-5.7511111107963531E-2</c:v>
                </c:pt>
                <c:pt idx="202">
                  <c:v>-5.6933333331976532E-2</c:v>
                </c:pt>
                <c:pt idx="203">
                  <c:v>-5.6266666667311616E-2</c:v>
                </c:pt>
                <c:pt idx="204">
                  <c:v>-5.568888889139556E-2</c:v>
                </c:pt>
                <c:pt idx="205">
                  <c:v>-5.5066666664564445E-2</c:v>
                </c:pt>
                <c:pt idx="206">
                  <c:v>-5.448888888854897E-2</c:v>
                </c:pt>
                <c:pt idx="207">
                  <c:v>-5.3866666668308305E-2</c:v>
                </c:pt>
                <c:pt idx="208">
                  <c:v>-5.3244444441598093E-2</c:v>
                </c:pt>
                <c:pt idx="209">
                  <c:v>-5.2577777777075174E-2</c:v>
                </c:pt>
                <c:pt idx="210">
                  <c:v>-5.2000000001251656E-2</c:v>
                </c:pt>
                <c:pt idx="211">
                  <c:v>-5.1422222219317693E-2</c:v>
                </c:pt>
                <c:pt idx="212">
                  <c:v>-5.09333333320654E-2</c:v>
                </c:pt>
                <c:pt idx="213">
                  <c:v>-5.0355555556298615E-2</c:v>
                </c:pt>
                <c:pt idx="214">
                  <c:v>-4.9822222219119361E-2</c:v>
                </c:pt>
                <c:pt idx="215">
                  <c:v>-4.9333333331902485E-2</c:v>
                </c:pt>
                <c:pt idx="216">
                  <c:v>-4.8577777778858189E-2</c:v>
                </c:pt>
                <c:pt idx="217">
                  <c:v>-4.8133333331195849E-2</c:v>
                </c:pt>
                <c:pt idx="218">
                  <c:v>-4.7644444444007505E-2</c:v>
                </c:pt>
                <c:pt idx="219">
                  <c:v>-4.720000000110125E-2</c:v>
                </c:pt>
                <c:pt idx="220">
                  <c:v>-4.6622222225242149E-2</c:v>
                </c:pt>
                <c:pt idx="221">
                  <c:v>-4.6044444443379184E-2</c:v>
                </c:pt>
                <c:pt idx="222">
                  <c:v>-4.5511111111915747E-2</c:v>
                </c:pt>
                <c:pt idx="223">
                  <c:v>-4.4888888891859824E-2</c:v>
                </c:pt>
                <c:pt idx="224">
                  <c:v>-4.4444444444069642E-2</c:v>
                </c:pt>
                <c:pt idx="225">
                  <c:v>-4.3866666668210541E-2</c:v>
                </c:pt>
                <c:pt idx="226">
                  <c:v>-4.3244444447912922E-2</c:v>
                </c:pt>
                <c:pt idx="227">
                  <c:v>-4.2755555555502756E-2</c:v>
                </c:pt>
                <c:pt idx="228">
                  <c:v>-4.2266666668229147E-2</c:v>
                </c:pt>
                <c:pt idx="229">
                  <c:v>-4.1777777780834691E-2</c:v>
                </c:pt>
                <c:pt idx="230">
                  <c:v>-4.1333333333136824E-2</c:v>
                </c:pt>
                <c:pt idx="231">
                  <c:v>-4.0844444445728156E-2</c:v>
                </c:pt>
                <c:pt idx="232">
                  <c:v>-4.0311111114080089E-2</c:v>
                </c:pt>
                <c:pt idx="233">
                  <c:v>-3.9777777782503132E-2</c:v>
                </c:pt>
                <c:pt idx="234">
                  <c:v>-3.924444444527414E-2</c:v>
                </c:pt>
                <c:pt idx="235">
                  <c:v>-3.875555555786564E-2</c:v>
                </c:pt>
                <c:pt idx="236">
                  <c:v>-3.831111111481722E-2</c:v>
                </c:pt>
                <c:pt idx="237">
                  <c:v>-3.7777777777559973E-2</c:v>
                </c:pt>
                <c:pt idx="238">
                  <c:v>-3.7288888890336047E-2</c:v>
                </c:pt>
                <c:pt idx="239">
                  <c:v>-3.6800000003012645E-2</c:v>
                </c:pt>
                <c:pt idx="240">
                  <c:v>-3.6311111110716221E-2</c:v>
                </c:pt>
                <c:pt idx="241">
                  <c:v>-3.5822222223471034E-2</c:v>
                </c:pt>
                <c:pt idx="242">
                  <c:v>-3.5422222224896549E-2</c:v>
                </c:pt>
                <c:pt idx="243">
                  <c:v>-3.4933333332465177E-2</c:v>
                </c:pt>
                <c:pt idx="244">
                  <c:v>-3.4444444445269728E-2</c:v>
                </c:pt>
                <c:pt idx="245">
                  <c:v>-3.4000000002363528E-2</c:v>
                </c:pt>
                <c:pt idx="246">
                  <c:v>-3.3511111110045733E-2</c:v>
                </c:pt>
                <c:pt idx="247">
                  <c:v>-3.3022222222963971E-2</c:v>
                </c:pt>
                <c:pt idx="248">
                  <c:v>-3.2533333335704628E-2</c:v>
                </c:pt>
                <c:pt idx="249">
                  <c:v>-3.2088888892783995E-2</c:v>
                </c:pt>
                <c:pt idx="250">
                  <c:v>-3.1644444445342035E-2</c:v>
                </c:pt>
                <c:pt idx="251">
                  <c:v>-3.1244444446724862E-2</c:v>
                </c:pt>
                <c:pt idx="252">
                  <c:v>-3.0755555559472458E-2</c:v>
                </c:pt>
                <c:pt idx="253">
                  <c:v>-3.0355555556664471E-2</c:v>
                </c:pt>
                <c:pt idx="254">
                  <c:v>-2.9955555557933722E-2</c:v>
                </c:pt>
                <c:pt idx="255">
                  <c:v>-3.0044444446583107E-2</c:v>
                </c:pt>
                <c:pt idx="256">
                  <c:v>-3.0088888891288301E-2</c:v>
                </c:pt>
                <c:pt idx="257">
                  <c:v>-3.0222222224091932E-2</c:v>
                </c:pt>
                <c:pt idx="258">
                  <c:v>-3.0355555556902725E-2</c:v>
                </c:pt>
                <c:pt idx="259">
                  <c:v>-3.044444444631289E-2</c:v>
                </c:pt>
                <c:pt idx="260">
                  <c:v>-3.0533333334734958E-2</c:v>
                </c:pt>
                <c:pt idx="261">
                  <c:v>-3.0666666667510223E-2</c:v>
                </c:pt>
                <c:pt idx="262">
                  <c:v>-3.0800000001796168E-2</c:v>
                </c:pt>
                <c:pt idx="263">
                  <c:v>-3.097777777885341E-2</c:v>
                </c:pt>
                <c:pt idx="264">
                  <c:v>-3.1155555556031556E-2</c:v>
                </c:pt>
                <c:pt idx="265">
                  <c:v>-3.1288888888742816E-2</c:v>
                </c:pt>
                <c:pt idx="266">
                  <c:v>-3.155555555736439E-2</c:v>
                </c:pt>
                <c:pt idx="267">
                  <c:v>-3.1777777778973837E-2</c:v>
                </c:pt>
                <c:pt idx="268">
                  <c:v>-3.2000000000505124E-2</c:v>
                </c:pt>
                <c:pt idx="269">
                  <c:v>-3.2133333334933178E-2</c:v>
                </c:pt>
                <c:pt idx="270">
                  <c:v>-3.2266666667793764E-2</c:v>
                </c:pt>
                <c:pt idx="271">
                  <c:v>-3.244444444514244E-2</c:v>
                </c:pt>
                <c:pt idx="272">
                  <c:v>-3.2622222224183262E-2</c:v>
                </c:pt>
                <c:pt idx="273">
                  <c:v>-3.2800000001460883E-2</c:v>
                </c:pt>
                <c:pt idx="274">
                  <c:v>-3.2977777778688766E-2</c:v>
                </c:pt>
                <c:pt idx="275">
                  <c:v>-3.3200000002583829E-2</c:v>
                </c:pt>
                <c:pt idx="276">
                  <c:v>-3.3466666668276468E-2</c:v>
                </c:pt>
                <c:pt idx="277">
                  <c:v>-3.3822222222654019E-2</c:v>
                </c:pt>
                <c:pt idx="278">
                  <c:v>-3.4088888888396451E-2</c:v>
                </c:pt>
                <c:pt idx="279">
                  <c:v>-3.4311111112277359E-2</c:v>
                </c:pt>
                <c:pt idx="280">
                  <c:v>-3.4577777777991314E-2</c:v>
                </c:pt>
                <c:pt idx="281">
                  <c:v>-3.488888888795888E-2</c:v>
                </c:pt>
                <c:pt idx="282">
                  <c:v>-3.5155555556544926E-2</c:v>
                </c:pt>
                <c:pt idx="283">
                  <c:v>-3.5377777777891417E-2</c:v>
                </c:pt>
                <c:pt idx="284">
                  <c:v>-3.5644444443626744E-2</c:v>
                </c:pt>
                <c:pt idx="285">
                  <c:v>-3.5911111112291005E-2</c:v>
                </c:pt>
                <c:pt idx="286">
                  <c:v>-3.6222222222286882E-2</c:v>
                </c:pt>
                <c:pt idx="287">
                  <c:v>-3.6577777776671538E-2</c:v>
                </c:pt>
                <c:pt idx="288">
                  <c:v>-3.6933333334667751E-2</c:v>
                </c:pt>
                <c:pt idx="289">
                  <c:v>-3.7200000000594868E-2</c:v>
                </c:pt>
                <c:pt idx="290">
                  <c:v>-3.7555555554922737E-2</c:v>
                </c:pt>
                <c:pt idx="291">
                  <c:v>-3.7866666668292026E-2</c:v>
                </c:pt>
                <c:pt idx="292">
                  <c:v>-3.8222222222648206E-2</c:v>
                </c:pt>
                <c:pt idx="293">
                  <c:v>-3.8577777777054234E-2</c:v>
                </c:pt>
                <c:pt idx="294">
                  <c:v>-3.8933333331396314E-2</c:v>
                </c:pt>
                <c:pt idx="295">
                  <c:v>-3.928888888961285E-2</c:v>
                </c:pt>
                <c:pt idx="296">
                  <c:v>-3.9555555555412125E-2</c:v>
                </c:pt>
                <c:pt idx="297">
                  <c:v>-3.9955555554086031E-2</c:v>
                </c:pt>
                <c:pt idx="298">
                  <c:v>-4.0311111112231401E-2</c:v>
                </c:pt>
                <c:pt idx="299">
                  <c:v>-4.0666666666673013E-2</c:v>
                </c:pt>
                <c:pt idx="300">
                  <c:v>-4.1022222221093363E-2</c:v>
                </c:pt>
                <c:pt idx="301">
                  <c:v>-4.1422222224029193E-2</c:v>
                </c:pt>
                <c:pt idx="302">
                  <c:v>-4.177777777858438E-2</c:v>
                </c:pt>
                <c:pt idx="303">
                  <c:v>-4.2133333333040202E-2</c:v>
                </c:pt>
                <c:pt idx="304">
                  <c:v>-4.2488888891164367E-2</c:v>
                </c:pt>
                <c:pt idx="305">
                  <c:v>-4.2888888889866694E-2</c:v>
                </c:pt>
                <c:pt idx="306">
                  <c:v>-4.3244444444336727E-2</c:v>
                </c:pt>
                <c:pt idx="307">
                  <c:v>-4.3600000002539052E-2</c:v>
                </c:pt>
                <c:pt idx="308">
                  <c:v>-4.3955555556795811E-2</c:v>
                </c:pt>
                <c:pt idx="309">
                  <c:v>-4.4444444444104947E-2</c:v>
                </c:pt>
                <c:pt idx="310">
                  <c:v>-4.4755555554257309E-2</c:v>
                </c:pt>
                <c:pt idx="311">
                  <c:v>-4.5022222222857566E-2</c:v>
                </c:pt>
                <c:pt idx="312">
                  <c:v>-4.533333333295303E-2</c:v>
                </c:pt>
                <c:pt idx="313">
                  <c:v>-4.5644444442991594E-2</c:v>
                </c:pt>
                <c:pt idx="314">
                  <c:v>-4.5955555556218775E-2</c:v>
                </c:pt>
                <c:pt idx="315">
                  <c:v>-4.6222222221975362E-2</c:v>
                </c:pt>
                <c:pt idx="316">
                  <c:v>-4.6577777776289075E-2</c:v>
                </c:pt>
                <c:pt idx="317">
                  <c:v>-4.6977777778997587E-2</c:v>
                </c:pt>
                <c:pt idx="318">
                  <c:v>-4.7422222221967902E-2</c:v>
                </c:pt>
                <c:pt idx="319">
                  <c:v>-4.7777777776217556E-2</c:v>
                </c:pt>
                <c:pt idx="320">
                  <c:v>-4.8177777779011444E-2</c:v>
                </c:pt>
                <c:pt idx="321">
                  <c:v>-4.85777777776355E-2</c:v>
                </c:pt>
                <c:pt idx="322">
                  <c:v>-4.8977777776401776E-2</c:v>
                </c:pt>
                <c:pt idx="323">
                  <c:v>-4.9377777775018894E-2</c:v>
                </c:pt>
                <c:pt idx="324">
                  <c:v>-4.9822222222738022E-2</c:v>
                </c:pt>
                <c:pt idx="325">
                  <c:v>-5.031111110991221E-2</c:v>
                </c:pt>
                <c:pt idx="326">
                  <c:v>-5.0755555552839782E-2</c:v>
                </c:pt>
                <c:pt idx="327">
                  <c:v>-5.1155555555789822E-2</c:v>
                </c:pt>
                <c:pt idx="328">
                  <c:v>-5.1644444443170068E-2</c:v>
                </c:pt>
                <c:pt idx="329">
                  <c:v>-5.2044444441879445E-2</c:v>
                </c:pt>
                <c:pt idx="330">
                  <c:v>-5.2444444444744276E-2</c:v>
                </c:pt>
                <c:pt idx="331">
                  <c:v>-5.2844444443361338E-2</c:v>
                </c:pt>
                <c:pt idx="332">
                  <c:v>-5.3333333330713162E-2</c:v>
                </c:pt>
                <c:pt idx="333">
                  <c:v>-5.3733333333677413E-2</c:v>
                </c:pt>
                <c:pt idx="334">
                  <c:v>-5.4222222220922711E-2</c:v>
                </c:pt>
                <c:pt idx="335">
                  <c:v>-5.4622222219596561E-2</c:v>
                </c:pt>
                <c:pt idx="336">
                  <c:v>-5.5111111112148836E-2</c:v>
                </c:pt>
                <c:pt idx="337">
                  <c:v>-5.5644444443747221E-2</c:v>
                </c:pt>
                <c:pt idx="338">
                  <c:v>-5.6177777775302917E-2</c:v>
                </c:pt>
                <c:pt idx="339">
                  <c:v>-5.6711111107135781E-2</c:v>
                </c:pt>
                <c:pt idx="340">
                  <c:v>-5.7199999999595574E-2</c:v>
                </c:pt>
                <c:pt idx="341">
                  <c:v>-5.7866666664139754E-2</c:v>
                </c:pt>
                <c:pt idx="342">
                  <c:v>-5.8444444440176546E-2</c:v>
                </c:pt>
                <c:pt idx="343">
                  <c:v>-5.8933333332700288E-2</c:v>
                </c:pt>
                <c:pt idx="344">
                  <c:v>-5.9422222220123222E-2</c:v>
                </c:pt>
                <c:pt idx="345">
                  <c:v>-5.9911111107638471E-2</c:v>
                </c:pt>
                <c:pt idx="346">
                  <c:v>-6.0400000000183585E-2</c:v>
                </c:pt>
                <c:pt idx="347">
                  <c:v>-6.0933333331725126E-2</c:v>
                </c:pt>
                <c:pt idx="348">
                  <c:v>-6.1466666663366087E-2</c:v>
                </c:pt>
                <c:pt idx="349">
                  <c:v>-6.2000000000438649E-2</c:v>
                </c:pt>
                <c:pt idx="350">
                  <c:v>-6.2399999999219191E-2</c:v>
                </c:pt>
                <c:pt idx="351">
                  <c:v>-6.2844444442040182E-2</c:v>
                </c:pt>
                <c:pt idx="352">
                  <c:v>-6.3333333334379127E-2</c:v>
                </c:pt>
                <c:pt idx="353">
                  <c:v>-6.3822222221603053E-2</c:v>
                </c:pt>
                <c:pt idx="354">
                  <c:v>-6.4355555553215593E-2</c:v>
                </c:pt>
                <c:pt idx="355">
                  <c:v>-6.4844444440496307E-2</c:v>
                </c:pt>
                <c:pt idx="356">
                  <c:v>-6.5244444443290195E-2</c:v>
                </c:pt>
                <c:pt idx="357">
                  <c:v>-6.5688888886125396E-2</c:v>
                </c:pt>
                <c:pt idx="358">
                  <c:v>-6.6177777773427371E-2</c:v>
                </c:pt>
                <c:pt idx="359">
                  <c:v>-6.6666666665887331E-2</c:v>
                </c:pt>
                <c:pt idx="360">
                  <c:v>-6.7066666664575447E-2</c:v>
                </c:pt>
                <c:pt idx="361">
                  <c:v>-6.751111110759539E-2</c:v>
                </c:pt>
                <c:pt idx="362">
                  <c:v>-6.8044444444795904E-2</c:v>
                </c:pt>
                <c:pt idx="363">
                  <c:v>-6.8488888887858534E-2</c:v>
                </c:pt>
                <c:pt idx="364">
                  <c:v>-6.8933333330729207E-2</c:v>
                </c:pt>
                <c:pt idx="365">
                  <c:v>-6.9466666667993671E-2</c:v>
                </c:pt>
                <c:pt idx="366">
                  <c:v>-6.9911111111070456E-2</c:v>
                </c:pt>
                <c:pt idx="367">
                  <c:v>-7.0177777776883887E-2</c:v>
                </c:pt>
                <c:pt idx="368">
                  <c:v>-7.0533333331332493E-2</c:v>
                </c:pt>
                <c:pt idx="369">
                  <c:v>-7.0977777778994888E-2</c:v>
                </c:pt>
                <c:pt idx="370">
                  <c:v>-7.1422222222057463E-2</c:v>
                </c:pt>
                <c:pt idx="371">
                  <c:v>-7.1866666664942513E-2</c:v>
                </c:pt>
                <c:pt idx="372">
                  <c:v>-7.2311111112491167E-2</c:v>
                </c:pt>
                <c:pt idx="373">
                  <c:v>-7.2755555555482632E-2</c:v>
                </c:pt>
                <c:pt idx="374">
                  <c:v>-7.3199999998424414E-2</c:v>
                </c:pt>
                <c:pt idx="375">
                  <c:v>-7.3555555556562902E-2</c:v>
                </c:pt>
                <c:pt idx="376">
                  <c:v>-7.399999999951179E-2</c:v>
                </c:pt>
                <c:pt idx="377">
                  <c:v>-7.4444444442602786E-2</c:v>
                </c:pt>
                <c:pt idx="378">
                  <c:v>-7.497777777979614E-2</c:v>
                </c:pt>
                <c:pt idx="379">
                  <c:v>-7.5511111111486895E-2</c:v>
                </c:pt>
                <c:pt idx="380">
                  <c:v>-7.5999999998803136E-2</c:v>
                </c:pt>
                <c:pt idx="381">
                  <c:v>-7.657777778073005E-2</c:v>
                </c:pt>
                <c:pt idx="382">
                  <c:v>-7.7066666668103245E-2</c:v>
                </c:pt>
                <c:pt idx="383">
                  <c:v>-7.7599999999879155E-2</c:v>
                </c:pt>
                <c:pt idx="384">
                  <c:v>-7.8044444442970151E-2</c:v>
                </c:pt>
                <c:pt idx="385">
                  <c:v>-7.8488888890596964E-2</c:v>
                </c:pt>
                <c:pt idx="386">
                  <c:v>-7.8977777777991365E-2</c:v>
                </c:pt>
                <c:pt idx="387">
                  <c:v>-7.9511111109667909E-2</c:v>
                </c:pt>
                <c:pt idx="388">
                  <c:v>-8.000000000217744E-2</c:v>
                </c:pt>
                <c:pt idx="389">
                  <c:v>-8.0666666666700249E-2</c:v>
                </c:pt>
                <c:pt idx="390">
                  <c:v>-8.1155555554009495E-2</c:v>
                </c:pt>
                <c:pt idx="391">
                  <c:v>-8.1644444446433762E-2</c:v>
                </c:pt>
                <c:pt idx="392">
                  <c:v>-8.2044444445022402E-2</c:v>
                </c:pt>
                <c:pt idx="393">
                  <c:v>-8.2533333332189429E-2</c:v>
                </c:pt>
                <c:pt idx="394">
                  <c:v>-8.2933333334983261E-2</c:v>
                </c:pt>
                <c:pt idx="395">
                  <c:v>-8.3333333333571957E-2</c:v>
                </c:pt>
                <c:pt idx="396">
                  <c:v>-8.4177777775237383E-2</c:v>
                </c:pt>
                <c:pt idx="397">
                  <c:v>-8.4533333333290439E-2</c:v>
                </c:pt>
                <c:pt idx="398">
                  <c:v>-8.4977777776296171E-2</c:v>
                </c:pt>
                <c:pt idx="399">
                  <c:v>-8.5333333330510464E-2</c:v>
                </c:pt>
                <c:pt idx="400">
                  <c:v>-8.5866666662073321E-2</c:v>
                </c:pt>
                <c:pt idx="401">
                  <c:v>-8.6399999999181409E-2</c:v>
                </c:pt>
                <c:pt idx="402">
                  <c:v>-8.6844444442101931E-2</c:v>
                </c:pt>
                <c:pt idx="403">
                  <c:v>-8.7333333329233487E-2</c:v>
                </c:pt>
                <c:pt idx="404">
                  <c:v>-8.759999999793322E-2</c:v>
                </c:pt>
                <c:pt idx="405">
                  <c:v>-8.8088888885221039E-2</c:v>
                </c:pt>
                <c:pt idx="406">
                  <c:v>-8.8622222216975743E-2</c:v>
                </c:pt>
                <c:pt idx="407">
                  <c:v>-8.897777777504301E-2</c:v>
                </c:pt>
                <c:pt idx="408">
                  <c:v>-8.9377777773780864E-2</c:v>
                </c:pt>
                <c:pt idx="409">
                  <c:v>-8.9733333328236686E-2</c:v>
                </c:pt>
                <c:pt idx="410">
                  <c:v>-9.0133333331222254E-2</c:v>
                </c:pt>
                <c:pt idx="411">
                  <c:v>-9.0444444441331984E-2</c:v>
                </c:pt>
                <c:pt idx="412">
                  <c:v>-9.088888888439467E-2</c:v>
                </c:pt>
                <c:pt idx="413">
                  <c:v>-9.128888888306147E-2</c:v>
                </c:pt>
                <c:pt idx="414">
                  <c:v>-9.1822222220290406E-2</c:v>
                </c:pt>
                <c:pt idx="415">
                  <c:v>-9.2266666663353036E-2</c:v>
                </c:pt>
                <c:pt idx="416">
                  <c:v>-9.2711111106429767E-2</c:v>
                </c:pt>
                <c:pt idx="417">
                  <c:v>-9.3155555554170266E-2</c:v>
                </c:pt>
                <c:pt idx="418">
                  <c:v>-9.3511111108526612E-2</c:v>
                </c:pt>
                <c:pt idx="419">
                  <c:v>-9.3866666662925535E-2</c:v>
                </c:pt>
                <c:pt idx="420">
                  <c:v>-9.4177777776372873E-2</c:v>
                </c:pt>
                <c:pt idx="421">
                  <c:v>-9.4533333330807323E-2</c:v>
                </c:pt>
                <c:pt idx="422">
                  <c:v>-9.4799999996507123E-2</c:v>
                </c:pt>
                <c:pt idx="423">
                  <c:v>-9.5244444444105514E-2</c:v>
                </c:pt>
                <c:pt idx="424">
                  <c:v>-9.5599999998539908E-2</c:v>
                </c:pt>
                <c:pt idx="425">
                  <c:v>-9.5822222219950404E-2</c:v>
                </c:pt>
                <c:pt idx="426">
                  <c:v>-9.6177777778053364E-2</c:v>
                </c:pt>
                <c:pt idx="427">
                  <c:v>-9.6533333332324445E-2</c:v>
                </c:pt>
                <c:pt idx="428">
                  <c:v>-9.6888888886758895E-2</c:v>
                </c:pt>
                <c:pt idx="429">
                  <c:v>-9.7155555552579431E-2</c:v>
                </c:pt>
                <c:pt idx="430">
                  <c:v>-9.7511111110632542E-2</c:v>
                </c:pt>
                <c:pt idx="431">
                  <c:v>-9.7777777776389074E-2</c:v>
                </c:pt>
                <c:pt idx="432">
                  <c:v>-9.8177777775091457E-2</c:v>
                </c:pt>
                <c:pt idx="433">
                  <c:v>-9.8533333333109041E-2</c:v>
                </c:pt>
                <c:pt idx="434">
                  <c:v>-9.8844444443176083E-2</c:v>
                </c:pt>
                <c:pt idx="435">
                  <c:v>-9.9022222220290279E-2</c:v>
                </c:pt>
                <c:pt idx="436">
                  <c:v>-9.9422222223254531E-2</c:v>
                </c:pt>
                <c:pt idx="437">
                  <c:v>-9.9644444444743185E-2</c:v>
                </c:pt>
                <c:pt idx="438">
                  <c:v>-9.9911111110506823E-2</c:v>
                </c:pt>
                <c:pt idx="439">
                  <c:v>-0.10022222222391886</c:v>
                </c:pt>
                <c:pt idx="440">
                  <c:v>-0.10053333333402853</c:v>
                </c:pt>
                <c:pt idx="441">
                  <c:v>-0.10084444444423774</c:v>
                </c:pt>
                <c:pt idx="442">
                  <c:v>-0.10111111111280952</c:v>
                </c:pt>
                <c:pt idx="443">
                  <c:v>-0.10124444444564873</c:v>
                </c:pt>
                <c:pt idx="444">
                  <c:v>-0.10146666666707344</c:v>
                </c:pt>
                <c:pt idx="445">
                  <c:v>-0.10164444444438658</c:v>
                </c:pt>
                <c:pt idx="446">
                  <c:v>-0.10177777777872932</c:v>
                </c:pt>
                <c:pt idx="447">
                  <c:v>-0.10186666666722966</c:v>
                </c:pt>
                <c:pt idx="448">
                  <c:v>-0.10200000000019671</c:v>
                </c:pt>
                <c:pt idx="449">
                  <c:v>-0.10226666666876849</c:v>
                </c:pt>
                <c:pt idx="450">
                  <c:v>-0.1025333333346245</c:v>
                </c:pt>
                <c:pt idx="451">
                  <c:v>-0.10266666666749208</c:v>
                </c:pt>
                <c:pt idx="452">
                  <c:v>-0.10284444444658969</c:v>
                </c:pt>
                <c:pt idx="453">
                  <c:v>-0.10302222222375362</c:v>
                </c:pt>
                <c:pt idx="454">
                  <c:v>-0.10324444444540565</c:v>
                </c:pt>
                <c:pt idx="455">
                  <c:v>-0.1034222222244251</c:v>
                </c:pt>
                <c:pt idx="456">
                  <c:v>-0.10355555555747731</c:v>
                </c:pt>
                <c:pt idx="457">
                  <c:v>-0.10355555555762658</c:v>
                </c:pt>
                <c:pt idx="458">
                  <c:v>-0.10364444444628312</c:v>
                </c:pt>
                <c:pt idx="459">
                  <c:v>-0.1037777777805477</c:v>
                </c:pt>
                <c:pt idx="460">
                  <c:v>-0.10395555555788216</c:v>
                </c:pt>
                <c:pt idx="461">
                  <c:v>-0.10400000000227072</c:v>
                </c:pt>
                <c:pt idx="462">
                  <c:v>-0.10417777778126885</c:v>
                </c:pt>
                <c:pt idx="463">
                  <c:v>-0.10435555555840437</c:v>
                </c:pt>
                <c:pt idx="464">
                  <c:v>-0.10453333333561804</c:v>
                </c:pt>
                <c:pt idx="465">
                  <c:v>-0.10466666666975466</c:v>
                </c:pt>
                <c:pt idx="466">
                  <c:v>-0.10466666666976887</c:v>
                </c:pt>
                <c:pt idx="467">
                  <c:v>-0.10475555555828331</c:v>
                </c:pt>
                <c:pt idx="468">
                  <c:v>-0.10480000000298839</c:v>
                </c:pt>
                <c:pt idx="469">
                  <c:v>-0.10502222222424262</c:v>
                </c:pt>
                <c:pt idx="470">
                  <c:v>-0.10506666666853176</c:v>
                </c:pt>
                <c:pt idx="471">
                  <c:v>-0.10520000000266838</c:v>
                </c:pt>
                <c:pt idx="472">
                  <c:v>-0.10524444444676573</c:v>
                </c:pt>
                <c:pt idx="473">
                  <c:v>-0.10524444444659514</c:v>
                </c:pt>
                <c:pt idx="474">
                  <c:v>-0.10528888889093402</c:v>
                </c:pt>
                <c:pt idx="475">
                  <c:v>-0.10533333333566758</c:v>
                </c:pt>
                <c:pt idx="476">
                  <c:v>-0.10542222222423175</c:v>
                </c:pt>
                <c:pt idx="477">
                  <c:v>-0.10537777778001356</c:v>
                </c:pt>
                <c:pt idx="478">
                  <c:v>-0.10542222222473291</c:v>
                </c:pt>
                <c:pt idx="479">
                  <c:v>-0.1053333333359982</c:v>
                </c:pt>
                <c:pt idx="480">
                  <c:v>-0.10542222222452685</c:v>
                </c:pt>
                <c:pt idx="481">
                  <c:v>-0.10537777777966539</c:v>
                </c:pt>
                <c:pt idx="482">
                  <c:v>-0.10528888889099458</c:v>
                </c:pt>
                <c:pt idx="483">
                  <c:v>-0.10524444444660591</c:v>
                </c:pt>
                <c:pt idx="484">
                  <c:v>-0.10520000000185808</c:v>
                </c:pt>
                <c:pt idx="485">
                  <c:v>-0.10515555555765421</c:v>
                </c:pt>
                <c:pt idx="486">
                  <c:v>-0.10506666666898334</c:v>
                </c:pt>
                <c:pt idx="487">
                  <c:v>-0.10497777777942391</c:v>
                </c:pt>
                <c:pt idx="488">
                  <c:v>-0.10493333333514893</c:v>
                </c:pt>
                <c:pt idx="489">
                  <c:v>-0.1047555555579282</c:v>
                </c:pt>
                <c:pt idx="490">
                  <c:v>-0.10471111111359627</c:v>
                </c:pt>
                <c:pt idx="491">
                  <c:v>-0.10471111111361037</c:v>
                </c:pt>
                <c:pt idx="492">
                  <c:v>-0.10462222222498935</c:v>
                </c:pt>
                <c:pt idx="493">
                  <c:v>-0.10457777778082789</c:v>
                </c:pt>
                <c:pt idx="494">
                  <c:v>-0.10453333333620102</c:v>
                </c:pt>
                <c:pt idx="495">
                  <c:v>-0.10457777778055427</c:v>
                </c:pt>
                <c:pt idx="496">
                  <c:v>-0.10448888889216756</c:v>
                </c:pt>
                <c:pt idx="497">
                  <c:v>-0.10440000000281413</c:v>
                </c:pt>
                <c:pt idx="498">
                  <c:v>-0.10417777778136805</c:v>
                </c:pt>
                <c:pt idx="499">
                  <c:v>-0.10413333333722097</c:v>
                </c:pt>
                <c:pt idx="500">
                  <c:v>-0.10400000000304871</c:v>
                </c:pt>
                <c:pt idx="501">
                  <c:v>-0.10391111111455542</c:v>
                </c:pt>
                <c:pt idx="502">
                  <c:v>-0.10377777778167357</c:v>
                </c:pt>
                <c:pt idx="503">
                  <c:v>-0.10364444444884141</c:v>
                </c:pt>
                <c:pt idx="504">
                  <c:v>-0.10333333333545791</c:v>
                </c:pt>
                <c:pt idx="505">
                  <c:v>-0.10311111111410415</c:v>
                </c:pt>
                <c:pt idx="506">
                  <c:v>-0.10284444444822671</c:v>
                </c:pt>
                <c:pt idx="507">
                  <c:v>-0.10257777777958388</c:v>
                </c:pt>
                <c:pt idx="508">
                  <c:v>-0.10235555555795306</c:v>
                </c:pt>
                <c:pt idx="509">
                  <c:v>-0.10217777778054038</c:v>
                </c:pt>
                <c:pt idx="510">
                  <c:v>-0.10200000000149956</c:v>
                </c:pt>
                <c:pt idx="511">
                  <c:v>-0.10186666666859628</c:v>
                </c:pt>
                <c:pt idx="512">
                  <c:v>-0.10160000000267627</c:v>
                </c:pt>
                <c:pt idx="513">
                  <c:v>-0.10142222222352887</c:v>
                </c:pt>
                <c:pt idx="514">
                  <c:v>-0.10115555555772249</c:v>
                </c:pt>
                <c:pt idx="515">
                  <c:v>-0.10097777778030986</c:v>
                </c:pt>
                <c:pt idx="516">
                  <c:v>-0.1007111111115887</c:v>
                </c:pt>
                <c:pt idx="517">
                  <c:v>-0.10044444444582507</c:v>
                </c:pt>
                <c:pt idx="518">
                  <c:v>-0.10008888889137646</c:v>
                </c:pt>
                <c:pt idx="519">
                  <c:v>-9.9733333336878005E-2</c:v>
                </c:pt>
                <c:pt idx="520">
                  <c:v>-9.9466666668149906E-2</c:v>
                </c:pt>
                <c:pt idx="521">
                  <c:v>-9.9066666669554104E-2</c:v>
                </c:pt>
                <c:pt idx="522">
                  <c:v>-9.8711111115098282E-2</c:v>
                </c:pt>
                <c:pt idx="523">
                  <c:v>-9.8400000001736154E-2</c:v>
                </c:pt>
                <c:pt idx="524">
                  <c:v>-9.8088888891633585E-2</c:v>
                </c:pt>
                <c:pt idx="525">
                  <c:v>-9.7777777781353381E-2</c:v>
                </c:pt>
                <c:pt idx="526">
                  <c:v>-9.7422222223214949E-2</c:v>
                </c:pt>
                <c:pt idx="527">
                  <c:v>-9.7111111113076853E-2</c:v>
                </c:pt>
                <c:pt idx="528">
                  <c:v>-9.6711111114438419E-2</c:v>
                </c:pt>
                <c:pt idx="529">
                  <c:v>-9.6355555556520367E-2</c:v>
                </c:pt>
                <c:pt idx="530">
                  <c:v>-9.6133333334946447E-2</c:v>
                </c:pt>
                <c:pt idx="531">
                  <c:v>-9.5955555557761085E-2</c:v>
                </c:pt>
                <c:pt idx="532">
                  <c:v>-9.5688888889295887E-2</c:v>
                </c:pt>
                <c:pt idx="533">
                  <c:v>-9.5422222223589037E-2</c:v>
                </c:pt>
                <c:pt idx="534">
                  <c:v>-9.5111111113521885E-2</c:v>
                </c:pt>
                <c:pt idx="535">
                  <c:v>-9.4844444447815035E-2</c:v>
                </c:pt>
                <c:pt idx="536">
                  <c:v>-9.4622222224054975E-2</c:v>
                </c:pt>
                <c:pt idx="537">
                  <c:v>-9.4400000002679896E-2</c:v>
                </c:pt>
                <c:pt idx="538">
                  <c:v>-9.4177777781198402E-2</c:v>
                </c:pt>
                <c:pt idx="539">
                  <c:v>-9.4000000002143425E-2</c:v>
                </c:pt>
                <c:pt idx="540">
                  <c:v>-9.3822222225000806E-2</c:v>
                </c:pt>
                <c:pt idx="541">
                  <c:v>-9.3555555559272641E-2</c:v>
                </c:pt>
                <c:pt idx="542">
                  <c:v>-9.3244444445825136E-2</c:v>
                </c:pt>
                <c:pt idx="543">
                  <c:v>-9.2977777780132498E-2</c:v>
                </c:pt>
                <c:pt idx="544">
                  <c:v>-9.2755555558672209E-2</c:v>
                </c:pt>
                <c:pt idx="545">
                  <c:v>-9.2444444445281604E-2</c:v>
                </c:pt>
                <c:pt idx="546">
                  <c:v>-9.2222222223714789E-2</c:v>
                </c:pt>
                <c:pt idx="547">
                  <c:v>-9.2177777779525016E-2</c:v>
                </c:pt>
                <c:pt idx="548">
                  <c:v>-9.2000000002361026E-2</c:v>
                </c:pt>
                <c:pt idx="549">
                  <c:v>-9.1733333333853306E-2</c:v>
                </c:pt>
                <c:pt idx="550">
                  <c:v>-9.1555555556710633E-2</c:v>
                </c:pt>
                <c:pt idx="551">
                  <c:v>-9.1377777779511227E-2</c:v>
                </c:pt>
                <c:pt idx="552">
                  <c:v>-9.1111111110946497E-2</c:v>
                </c:pt>
                <c:pt idx="553">
                  <c:v>-9.0888888889415265E-2</c:v>
                </c:pt>
                <c:pt idx="554">
                  <c:v>-9.0666666667876927E-2</c:v>
                </c:pt>
                <c:pt idx="555">
                  <c:v>-9.0488888888814845E-2</c:v>
                </c:pt>
                <c:pt idx="556">
                  <c:v>-9.0311111111622544E-2</c:v>
                </c:pt>
                <c:pt idx="557">
                  <c:v>-9.0177777778634116E-2</c:v>
                </c:pt>
                <c:pt idx="558">
                  <c:v>-8.9955555554632527E-2</c:v>
                </c:pt>
                <c:pt idx="559">
                  <c:v>-8.9822222221587256E-2</c:v>
                </c:pt>
                <c:pt idx="560">
                  <c:v>-8.9644444444316795E-2</c:v>
                </c:pt>
                <c:pt idx="561">
                  <c:v>-8.9377777775638378E-2</c:v>
                </c:pt>
                <c:pt idx="562">
                  <c:v>-8.9111111109739738E-2</c:v>
                </c:pt>
                <c:pt idx="563">
                  <c:v>-8.8977777776758471E-2</c:v>
                </c:pt>
                <c:pt idx="564">
                  <c:v>-8.8888888888045026E-2</c:v>
                </c:pt>
                <c:pt idx="565">
                  <c:v>-8.879999999863486E-2</c:v>
                </c:pt>
                <c:pt idx="566">
                  <c:v>-8.8622222221492186E-2</c:v>
                </c:pt>
                <c:pt idx="567">
                  <c:v>-8.8488888888574813E-2</c:v>
                </c:pt>
                <c:pt idx="568">
                  <c:v>-8.8355555554267662E-2</c:v>
                </c:pt>
                <c:pt idx="569">
                  <c:v>-8.8133333332686636E-2</c:v>
                </c:pt>
                <c:pt idx="570">
                  <c:v>-8.7955555555536913E-2</c:v>
                </c:pt>
                <c:pt idx="571">
                  <c:v>-8.773333333174127E-2</c:v>
                </c:pt>
                <c:pt idx="572">
                  <c:v>-8.7644444443262359E-2</c:v>
                </c:pt>
                <c:pt idx="573">
                  <c:v>-8.7466666666105586E-2</c:v>
                </c:pt>
                <c:pt idx="574">
                  <c:v>-8.7333333331933327E-2</c:v>
                </c:pt>
                <c:pt idx="575">
                  <c:v>-8.7199999999229172E-2</c:v>
                </c:pt>
                <c:pt idx="576">
                  <c:v>-8.6844444444844515E-2</c:v>
                </c:pt>
                <c:pt idx="577">
                  <c:v>-8.6666666665846381E-2</c:v>
                </c:pt>
                <c:pt idx="578">
                  <c:v>-8.6488888888646975E-2</c:v>
                </c:pt>
                <c:pt idx="579">
                  <c:v>-8.6355555555900076E-2</c:v>
                </c:pt>
                <c:pt idx="580">
                  <c:v>-8.6133333334383055E-2</c:v>
                </c:pt>
                <c:pt idx="581">
                  <c:v>-8.5911111110622829E-2</c:v>
                </c:pt>
                <c:pt idx="582">
                  <c:v>-8.5688888889169701E-2</c:v>
                </c:pt>
                <c:pt idx="583">
                  <c:v>-8.5466666667730729E-2</c:v>
                </c:pt>
                <c:pt idx="584">
                  <c:v>-8.5333333333444839E-2</c:v>
                </c:pt>
                <c:pt idx="585">
                  <c:v>-8.5155555556266693E-2</c:v>
                </c:pt>
                <c:pt idx="586">
                  <c:v>-8.4888888890389314E-2</c:v>
                </c:pt>
                <c:pt idx="587">
                  <c:v>-8.4711111111263226E-2</c:v>
                </c:pt>
                <c:pt idx="588">
                  <c:v>-8.4488888889717728E-2</c:v>
                </c:pt>
                <c:pt idx="589">
                  <c:v>-8.4311111112575055E-2</c:v>
                </c:pt>
                <c:pt idx="590">
                  <c:v>-8.4088888888637359E-2</c:v>
                </c:pt>
                <c:pt idx="591">
                  <c:v>-8.3955555555762673E-2</c:v>
                </c:pt>
                <c:pt idx="592">
                  <c:v>-8.3688888889998952E-2</c:v>
                </c:pt>
                <c:pt idx="593">
                  <c:v>-8.3511111112898967E-2</c:v>
                </c:pt>
                <c:pt idx="594">
                  <c:v>-8.306666666527926E-2</c:v>
                </c:pt>
                <c:pt idx="595">
                  <c:v>-8.2844444443726656E-2</c:v>
                </c:pt>
                <c:pt idx="596">
                  <c:v>-8.2533333333517422E-2</c:v>
                </c:pt>
                <c:pt idx="597">
                  <c:v>-8.2311111109537066E-2</c:v>
                </c:pt>
                <c:pt idx="598">
                  <c:v>-8.2044444443780479E-2</c:v>
                </c:pt>
                <c:pt idx="599">
                  <c:v>-8.182222222224203E-2</c:v>
                </c:pt>
                <c:pt idx="600">
                  <c:v>-8.1688888887920641E-2</c:v>
                </c:pt>
                <c:pt idx="601">
                  <c:v>-8.1466666666311194E-2</c:v>
                </c:pt>
                <c:pt idx="602">
                  <c:v>-8.1288888889026412E-2</c:v>
                </c:pt>
                <c:pt idx="603">
                  <c:v>-8.0888888886182897E-2</c:v>
                </c:pt>
                <c:pt idx="604">
                  <c:v>-8.0666666664559267E-2</c:v>
                </c:pt>
                <c:pt idx="605">
                  <c:v>-8.0577777775888426E-2</c:v>
                </c:pt>
                <c:pt idx="606">
                  <c:v>-8.0355555551979096E-2</c:v>
                </c:pt>
                <c:pt idx="607">
                  <c:v>-8.0133333330412254E-2</c:v>
                </c:pt>
                <c:pt idx="608">
                  <c:v>-7.9911111108888044E-2</c:v>
                </c:pt>
                <c:pt idx="609">
                  <c:v>-7.9733333331596268E-2</c:v>
                </c:pt>
                <c:pt idx="610">
                  <c:v>-7.9466666662995955E-2</c:v>
                </c:pt>
                <c:pt idx="611">
                  <c:v>-7.9244444441372269E-2</c:v>
                </c:pt>
                <c:pt idx="612">
                  <c:v>-7.8844444442620176E-2</c:v>
                </c:pt>
                <c:pt idx="613">
                  <c:v>-7.8399999995000469E-2</c:v>
                </c:pt>
                <c:pt idx="614">
                  <c:v>-7.8088888884876612E-2</c:v>
                </c:pt>
                <c:pt idx="615">
                  <c:v>-7.7911111107769465E-2</c:v>
                </c:pt>
                <c:pt idx="616">
                  <c:v>-7.7511111104975716E-2</c:v>
                </c:pt>
                <c:pt idx="617">
                  <c:v>-7.7199999994986751E-2</c:v>
                </c:pt>
                <c:pt idx="618">
                  <c:v>-7.679999999642656E-2</c:v>
                </c:pt>
                <c:pt idx="619">
                  <c:v>-7.644444443848708E-2</c:v>
                </c:pt>
                <c:pt idx="620">
                  <c:v>-7.60444444399411E-2</c:v>
                </c:pt>
                <c:pt idx="621">
                  <c:v>-7.5511111108428119E-2</c:v>
                </c:pt>
                <c:pt idx="622">
                  <c:v>-7.5066666660779935E-2</c:v>
                </c:pt>
                <c:pt idx="623">
                  <c:v>-7.4755555550776842E-2</c:v>
                </c:pt>
                <c:pt idx="624">
                  <c:v>-7.4355555552301889E-2</c:v>
                </c:pt>
                <c:pt idx="625">
                  <c:v>-7.3866666664921643E-2</c:v>
                </c:pt>
                <c:pt idx="626">
                  <c:v>-7.3333333327756683E-2</c:v>
                </c:pt>
                <c:pt idx="627">
                  <c:v>-7.284444444056129E-2</c:v>
                </c:pt>
                <c:pt idx="628">
                  <c:v>-7.2311111108891823E-2</c:v>
                </c:pt>
                <c:pt idx="629">
                  <c:v>-7.1733333326837012E-2</c:v>
                </c:pt>
                <c:pt idx="630">
                  <c:v>-7.1111111106596292E-2</c:v>
                </c:pt>
                <c:pt idx="631">
                  <c:v>-7.0622222219265895E-2</c:v>
                </c:pt>
                <c:pt idx="632">
                  <c:v>-7.0044444437239561E-2</c:v>
                </c:pt>
                <c:pt idx="633">
                  <c:v>-6.9466666661224086E-2</c:v>
                </c:pt>
                <c:pt idx="634">
                  <c:v>-6.8799999996715461E-2</c:v>
                </c:pt>
                <c:pt idx="635">
                  <c:v>-6.8177777770012354E-2</c:v>
                </c:pt>
                <c:pt idx="636">
                  <c:v>-6.7511111105411414E-2</c:v>
                </c:pt>
                <c:pt idx="637">
                  <c:v>-6.6844444440860212E-2</c:v>
                </c:pt>
                <c:pt idx="638">
                  <c:v>-6.6133333332097977E-2</c:v>
                </c:pt>
                <c:pt idx="639">
                  <c:v>-6.5466666660618705E-2</c:v>
                </c:pt>
                <c:pt idx="640">
                  <c:v>-6.4711111107460667E-2</c:v>
                </c:pt>
                <c:pt idx="641">
                  <c:v>-6.4044444442959231E-2</c:v>
                </c:pt>
                <c:pt idx="642">
                  <c:v>-6.328888888207676E-2</c:v>
                </c:pt>
                <c:pt idx="643">
                  <c:v>-6.2488888884828425E-2</c:v>
                </c:pt>
                <c:pt idx="644">
                  <c:v>-6.1688888887459326E-2</c:v>
                </c:pt>
                <c:pt idx="645">
                  <c:v>-6.0977777771331787E-2</c:v>
                </c:pt>
                <c:pt idx="646">
                  <c:v>-6.0399999995486869E-2</c:v>
                </c:pt>
                <c:pt idx="647">
                  <c:v>-5.9511111109617598E-2</c:v>
                </c:pt>
                <c:pt idx="648">
                  <c:v>-5.8711111103866565E-2</c:v>
                </c:pt>
                <c:pt idx="649">
                  <c:v>-5.7822222218054053E-2</c:v>
                </c:pt>
                <c:pt idx="650">
                  <c:v>-5.702222222075598E-2</c:v>
                </c:pt>
                <c:pt idx="651">
                  <c:v>-5.6177777770285653E-2</c:v>
                </c:pt>
                <c:pt idx="652">
                  <c:v>-5.5377777773065795E-2</c:v>
                </c:pt>
                <c:pt idx="653">
                  <c:v>-5.4666666664388769E-2</c:v>
                </c:pt>
                <c:pt idx="654">
                  <c:v>-5.3866666666884666E-2</c:v>
                </c:pt>
                <c:pt idx="655">
                  <c:v>-5.302222221630068E-2</c:v>
                </c:pt>
                <c:pt idx="656">
                  <c:v>-5.2222222218910236E-2</c:v>
                </c:pt>
                <c:pt idx="657">
                  <c:v>-5.1466666665752198E-2</c:v>
                </c:pt>
                <c:pt idx="658">
                  <c:v>-5.0622222215182311E-2</c:v>
                </c:pt>
                <c:pt idx="659">
                  <c:v>-4.9866666662138043E-2</c:v>
                </c:pt>
                <c:pt idx="660">
                  <c:v>-4.893333333185157E-2</c:v>
                </c:pt>
                <c:pt idx="661">
                  <c:v>-4.8133333326107641E-2</c:v>
                </c:pt>
                <c:pt idx="662">
                  <c:v>-4.7377777772956708E-2</c:v>
                </c:pt>
                <c:pt idx="663">
                  <c:v>-4.6533333331440524E-2</c:v>
                </c:pt>
                <c:pt idx="664">
                  <c:v>-4.5644444436037712E-2</c:v>
                </c:pt>
                <c:pt idx="665">
                  <c:v>-4.4799999994287021E-2</c:v>
                </c:pt>
                <c:pt idx="666">
                  <c:v>-4.4044444441271119E-2</c:v>
                </c:pt>
                <c:pt idx="667">
                  <c:v>-4.3244444435441926E-2</c:v>
                </c:pt>
                <c:pt idx="668">
                  <c:v>-4.2355555549522833E-2</c:v>
                </c:pt>
                <c:pt idx="669">
                  <c:v>-4.1511111107821907E-2</c:v>
                </c:pt>
                <c:pt idx="670">
                  <c:v>-4.0577777777492829E-2</c:v>
                </c:pt>
                <c:pt idx="671">
                  <c:v>-3.9733333326994053E-2</c:v>
                </c:pt>
                <c:pt idx="672">
                  <c:v>-3.888888888535702E-2</c:v>
                </c:pt>
                <c:pt idx="673">
                  <c:v>-3.795555555490715E-2</c:v>
                </c:pt>
                <c:pt idx="674">
                  <c:v>-3.7022222214870171E-2</c:v>
                </c:pt>
                <c:pt idx="675">
                  <c:v>-3.6044444440138268E-2</c:v>
                </c:pt>
                <c:pt idx="676">
                  <c:v>-3.52444444425489E-2</c:v>
                </c:pt>
                <c:pt idx="677">
                  <c:v>-3.4311111102490605E-2</c:v>
                </c:pt>
                <c:pt idx="678">
                  <c:v>-3.3511111105014979E-2</c:v>
                </c:pt>
                <c:pt idx="679">
                  <c:v>-3.262222221885433E-2</c:v>
                </c:pt>
                <c:pt idx="680">
                  <c:v>-3.1733333323629098E-2</c:v>
                </c:pt>
                <c:pt idx="681">
                  <c:v>-3.0755555548911295E-2</c:v>
                </c:pt>
                <c:pt idx="682">
                  <c:v>-2.9822222218653271E-2</c:v>
                </c:pt>
                <c:pt idx="683">
                  <c:v>-2.8933333332670258E-2</c:v>
                </c:pt>
                <c:pt idx="684">
                  <c:v>-2.826666666116967E-2</c:v>
                </c:pt>
                <c:pt idx="685">
                  <c:v>-2.7422222219490033E-2</c:v>
                </c:pt>
                <c:pt idx="686">
                  <c:v>-2.6622222222156405E-2</c:v>
                </c:pt>
                <c:pt idx="687">
                  <c:v>-2.5955555550627424E-2</c:v>
                </c:pt>
                <c:pt idx="688">
                  <c:v>-2.5111111109082818E-2</c:v>
                </c:pt>
                <c:pt idx="689">
                  <c:v>-2.4266666667552395E-2</c:v>
                </c:pt>
                <c:pt idx="690">
                  <c:v>-2.3466666661801389E-2</c:v>
                </c:pt>
                <c:pt idx="691">
                  <c:v>-2.2533333331543448E-2</c:v>
                </c:pt>
                <c:pt idx="692">
                  <c:v>-2.1777777778570068E-2</c:v>
                </c:pt>
                <c:pt idx="693">
                  <c:v>-2.0933333328021553E-2</c:v>
                </c:pt>
                <c:pt idx="694">
                  <c:v>-2.0177777774934513E-2</c:v>
                </c:pt>
                <c:pt idx="695">
                  <c:v>-1.9333333333411196E-2</c:v>
                </c:pt>
                <c:pt idx="696">
                  <c:v>-1.8533333327667267E-2</c:v>
                </c:pt>
                <c:pt idx="697">
                  <c:v>-1.7644444441648699E-2</c:v>
                </c:pt>
                <c:pt idx="698">
                  <c:v>-1.693333333283667E-2</c:v>
                </c:pt>
                <c:pt idx="699">
                  <c:v>-1.6266666668306812E-2</c:v>
                </c:pt>
                <c:pt idx="700">
                  <c:v>-1.5511111107303521E-2</c:v>
                </c:pt>
                <c:pt idx="701">
                  <c:v>-1.4844444442581733E-2</c:v>
                </c:pt>
                <c:pt idx="702">
                  <c:v>-1.4177777778066031E-2</c:v>
                </c:pt>
                <c:pt idx="703">
                  <c:v>-1.3511111106487173E-2</c:v>
                </c:pt>
                <c:pt idx="704">
                  <c:v>-1.2844444441829361E-2</c:v>
                </c:pt>
                <c:pt idx="705">
                  <c:v>-1.213333333301736E-2</c:v>
                </c:pt>
                <c:pt idx="706">
                  <c:v>-1.1555555550983782E-2</c:v>
                </c:pt>
                <c:pt idx="707">
                  <c:v>-1.0711111109311305E-2</c:v>
                </c:pt>
                <c:pt idx="708">
                  <c:v>-1.0088888888992398E-2</c:v>
                </c:pt>
                <c:pt idx="709">
                  <c:v>-9.377777772616086E-3</c:v>
                </c:pt>
                <c:pt idx="710">
                  <c:v>-8.5777777751545881E-3</c:v>
                </c:pt>
                <c:pt idx="711">
                  <c:v>-7.7777777778991475E-3</c:v>
                </c:pt>
                <c:pt idx="712">
                  <c:v>-7.0222222168248305E-3</c:v>
                </c:pt>
                <c:pt idx="713">
                  <c:v>-6.2666666637875013E-3</c:v>
                </c:pt>
                <c:pt idx="714">
                  <c:v>-5.422222222058154E-3</c:v>
                </c:pt>
                <c:pt idx="715">
                  <c:v>-4.6222222246819489E-3</c:v>
                </c:pt>
                <c:pt idx="716">
                  <c:v>-3.8666666637283686E-3</c:v>
                </c:pt>
                <c:pt idx="717">
                  <c:v>-3.0666666663095865E-3</c:v>
                </c:pt>
                <c:pt idx="718">
                  <c:v>-2.1777777803762E-3</c:v>
                </c:pt>
                <c:pt idx="719">
                  <c:v>-1.1555555507727355E-3</c:v>
                </c:pt>
                <c:pt idx="720">
                  <c:v>-2.2222222050044538E-4</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-4.4444446880398392E-5</c:v>
                </c:pt>
                <c:pt idx="1112">
                  <c:v>-8.8888888881583084E-4</c:v>
                </c:pt>
                <c:pt idx="1113">
                  <c:v>-1.7333333305949439E-3</c:v>
                </c:pt>
                <c:pt idx="1114">
                  <c:v>-2.5777777811576696E-3</c:v>
                </c:pt>
                <c:pt idx="1115">
                  <c:v>-3.3777777785339025E-3</c:v>
                </c:pt>
                <c:pt idx="1116">
                  <c:v>-4.177777776087771E-3</c:v>
                </c:pt>
                <c:pt idx="1117">
                  <c:v>-4.8444444476594406E-3</c:v>
                </c:pt>
                <c:pt idx="1118">
                  <c:v>-5.5111111121111667E-3</c:v>
                </c:pt>
                <c:pt idx="1119">
                  <c:v>-6.266666665361631E-3</c:v>
                </c:pt>
                <c:pt idx="1120">
                  <c:v>-7.0222222183917993E-3</c:v>
                </c:pt>
                <c:pt idx="1121">
                  <c:v>-7.7777777793879288E-3</c:v>
                </c:pt>
                <c:pt idx="1122">
                  <c:v>-8.3999999996357821E-3</c:v>
                </c:pt>
                <c:pt idx="1123">
                  <c:v>-9.1111111085117602E-3</c:v>
                </c:pt>
                <c:pt idx="1124">
                  <c:v>-9.8222222247814628E-3</c:v>
                </c:pt>
                <c:pt idx="1125">
                  <c:v>-1.044444444496534E-2</c:v>
                </c:pt>
                <c:pt idx="1126">
                  <c:v>-1.1022222220938155E-2</c:v>
                </c:pt>
                <c:pt idx="1127">
                  <c:v>-1.1600000002858019E-2</c:v>
                </c:pt>
                <c:pt idx="1128">
                  <c:v>-1.2400000000219985E-2</c:v>
                </c:pt>
                <c:pt idx="1129">
                  <c:v>-1.315555555331413E-2</c:v>
                </c:pt>
                <c:pt idx="1130">
                  <c:v>-1.3822222224814773E-2</c:v>
                </c:pt>
                <c:pt idx="1131">
                  <c:v>-1.4488888889230944E-2</c:v>
                </c:pt>
                <c:pt idx="1132">
                  <c:v>-1.5155555553803518E-2</c:v>
                </c:pt>
                <c:pt idx="1133">
                  <c:v>-1.5777777773880758E-2</c:v>
                </c:pt>
                <c:pt idx="1134">
                  <c:v>-1.6400000000519915E-2</c:v>
                </c:pt>
                <c:pt idx="1135">
                  <c:v>-1.7022222220597211E-2</c:v>
                </c:pt>
                <c:pt idx="1136">
                  <c:v>-1.7555555552053459E-2</c:v>
                </c:pt>
                <c:pt idx="1137">
                  <c:v>-1.8177777778692672E-2</c:v>
                </c:pt>
                <c:pt idx="1138">
                  <c:v>-1.8711111110269685E-2</c:v>
                </c:pt>
                <c:pt idx="1139">
                  <c:v>-1.9155555553296705E-2</c:v>
                </c:pt>
                <c:pt idx="1140">
                  <c:v>-1.9644444445529208E-2</c:v>
                </c:pt>
                <c:pt idx="1141">
                  <c:v>-2.0088888888542017E-2</c:v>
                </c:pt>
                <c:pt idx="1142">
                  <c:v>-2.0577777775829836E-2</c:v>
                </c:pt>
                <c:pt idx="1143">
                  <c:v>-2.1022222223442494E-2</c:v>
                </c:pt>
                <c:pt idx="1144">
                  <c:v>-2.1511111110694814E-2</c:v>
                </c:pt>
                <c:pt idx="1145">
                  <c:v>-2.1822222220719223E-2</c:v>
                </c:pt>
                <c:pt idx="1146">
                  <c:v>-2.2177777778743912E-2</c:v>
                </c:pt>
                <c:pt idx="1147">
                  <c:v>-2.2622222221607535E-2</c:v>
                </c:pt>
                <c:pt idx="1148">
                  <c:v>-2.3111111108803012E-2</c:v>
                </c:pt>
                <c:pt idx="1149">
                  <c:v>-2.3599999996041121E-2</c:v>
                </c:pt>
                <c:pt idx="1150">
                  <c:v>-2.4133333333170554E-2</c:v>
                </c:pt>
                <c:pt idx="1151">
                  <c:v>-2.4488888887405996E-2</c:v>
                </c:pt>
                <c:pt idx="1152">
                  <c:v>-2.4844444441812025E-2</c:v>
                </c:pt>
                <c:pt idx="1153">
                  <c:v>-2.5199999999772765E-2</c:v>
                </c:pt>
                <c:pt idx="1154">
                  <c:v>-2.5599999998311612E-2</c:v>
                </c:pt>
                <c:pt idx="1155">
                  <c:v>-2.5911111108321838E-2</c:v>
                </c:pt>
                <c:pt idx="1156">
                  <c:v>-2.6266666666410504E-2</c:v>
                </c:pt>
                <c:pt idx="1157">
                  <c:v>-2.6533333332152825E-2</c:v>
                </c:pt>
                <c:pt idx="1158">
                  <c:v>-2.6888888886473533E-2</c:v>
                </c:pt>
                <c:pt idx="1159">
                  <c:v>-2.7155555555137711E-2</c:v>
                </c:pt>
                <c:pt idx="1160">
                  <c:v>-2.751111110947263E-2</c:v>
                </c:pt>
                <c:pt idx="1161">
                  <c:v>-2.7777777775342849E-2</c:v>
                </c:pt>
                <c:pt idx="1162">
                  <c:v>-2.8044444443957317E-2</c:v>
                </c:pt>
                <c:pt idx="1163">
                  <c:v>-2.8311111109834641E-2</c:v>
                </c:pt>
                <c:pt idx="1164">
                  <c:v>-2.8577777775576962E-2</c:v>
                </c:pt>
                <c:pt idx="1165">
                  <c:v>-2.884444444151113E-2</c:v>
                </c:pt>
                <c:pt idx="1166">
                  <c:v>-2.919999999962819E-2</c:v>
                </c:pt>
                <c:pt idx="1167">
                  <c:v>-2.9466666665377617E-2</c:v>
                </c:pt>
                <c:pt idx="1168">
                  <c:v>-2.9733333331304707E-2</c:v>
                </c:pt>
                <c:pt idx="1169">
                  <c:v>-3.0000000000004412E-2</c:v>
                </c:pt>
                <c:pt idx="1170">
                  <c:v>-3.0266666665839159E-2</c:v>
                </c:pt>
                <c:pt idx="1171">
                  <c:v>-3.048888888733492E-2</c:v>
                </c:pt>
                <c:pt idx="1172">
                  <c:v>-3.0755555556084363E-2</c:v>
                </c:pt>
                <c:pt idx="1173">
                  <c:v>-3.0977777777580123E-2</c:v>
                </c:pt>
                <c:pt idx="1174">
                  <c:v>-3.1244444443272679E-2</c:v>
                </c:pt>
                <c:pt idx="1175">
                  <c:v>-3.1422222222313501E-2</c:v>
                </c:pt>
                <c:pt idx="1176">
                  <c:v>-3.1688888888176614E-2</c:v>
                </c:pt>
                <c:pt idx="1177">
                  <c:v>-3.1866666665411575E-2</c:v>
                </c:pt>
                <c:pt idx="1178">
                  <c:v>-3.2044444442603903E-2</c:v>
                </c:pt>
                <c:pt idx="1179">
                  <c:v>-3.2177777776925348E-2</c:v>
                </c:pt>
                <c:pt idx="1180">
                  <c:v>-3.2399999998364237E-2</c:v>
                </c:pt>
                <c:pt idx="1181">
                  <c:v>-3.2622222219902602E-2</c:v>
                </c:pt>
                <c:pt idx="1182">
                  <c:v>-3.2755555554046439E-2</c:v>
                </c:pt>
                <c:pt idx="1183">
                  <c:v>-3.2844444442639009E-2</c:v>
                </c:pt>
                <c:pt idx="1184">
                  <c:v>-3.3066666664184508E-2</c:v>
                </c:pt>
                <c:pt idx="1185">
                  <c:v>-3.3155555553580546E-2</c:v>
                </c:pt>
                <c:pt idx="1186">
                  <c:v>-3.3288888886391282E-2</c:v>
                </c:pt>
                <c:pt idx="1187">
                  <c:v>-3.3377777774991013E-2</c:v>
                </c:pt>
                <c:pt idx="1188">
                  <c:v>-3.3466666664514949E-2</c:v>
                </c:pt>
                <c:pt idx="1189">
                  <c:v>-3.355555555316439E-2</c:v>
                </c:pt>
                <c:pt idx="1190">
                  <c:v>-3.3688888885968021E-2</c:v>
                </c:pt>
                <c:pt idx="1191">
                  <c:v>-3.3777777775541695E-2</c:v>
                </c:pt>
                <c:pt idx="1192">
                  <c:v>-3.3866666664134321E-2</c:v>
                </c:pt>
                <c:pt idx="1193">
                  <c:v>-3.3955555552726918E-2</c:v>
                </c:pt>
                <c:pt idx="1194">
                  <c:v>-3.4044444441383492E-2</c:v>
                </c:pt>
                <c:pt idx="1195">
                  <c:v>-3.4133333330850585E-2</c:v>
                </c:pt>
                <c:pt idx="1196">
                  <c:v>-3.417777777516115E-2</c:v>
                </c:pt>
                <c:pt idx="1197">
                  <c:v>-3.4222222219414788E-2</c:v>
                </c:pt>
                <c:pt idx="1198">
                  <c:v>-3.4177777774681228E-2</c:v>
                </c:pt>
                <c:pt idx="1199">
                  <c:v>-3.4133333330406246E-2</c:v>
                </c:pt>
                <c:pt idx="1200">
                  <c:v>-3.4088888886024654E-2</c:v>
                </c:pt>
                <c:pt idx="1201">
                  <c:v>-3.4044444441397703E-2</c:v>
                </c:pt>
                <c:pt idx="1202">
                  <c:v>-3.404444444134086E-2</c:v>
                </c:pt>
                <c:pt idx="1203">
                  <c:v>-3.3955555552712763E-2</c:v>
                </c:pt>
                <c:pt idx="1204">
                  <c:v>-3.3822222218348685E-2</c:v>
                </c:pt>
                <c:pt idx="1205">
                  <c:v>-3.3733333329784482E-2</c:v>
                </c:pt>
                <c:pt idx="1206">
                  <c:v>-3.3688888885566315E-2</c:v>
                </c:pt>
                <c:pt idx="1207">
                  <c:v>-3.3688888885559209E-2</c:v>
                </c:pt>
                <c:pt idx="1208">
                  <c:v>-3.3599999996995006E-2</c:v>
                </c:pt>
                <c:pt idx="1209">
                  <c:v>-3.3599999996938107E-2</c:v>
                </c:pt>
                <c:pt idx="1210">
                  <c:v>-3.3599999996923952E-2</c:v>
                </c:pt>
                <c:pt idx="1211">
                  <c:v>-3.3599999996980767E-2</c:v>
                </c:pt>
                <c:pt idx="1212">
                  <c:v>-3.3511111108295771E-2</c:v>
                </c:pt>
                <c:pt idx="1213">
                  <c:v>-3.3422222219731568E-2</c:v>
                </c:pt>
                <c:pt idx="1214">
                  <c:v>-3.3377777774976719E-2</c:v>
                </c:pt>
                <c:pt idx="1215">
                  <c:v>-3.337777777504064E-2</c:v>
                </c:pt>
                <c:pt idx="1216">
                  <c:v>-3.3244444442187243E-2</c:v>
                </c:pt>
                <c:pt idx="1217">
                  <c:v>-3.3199999997382657E-2</c:v>
                </c:pt>
                <c:pt idx="1218">
                  <c:v>-3.3155555553121857E-2</c:v>
                </c:pt>
                <c:pt idx="1219">
                  <c:v>-3.3111111108839769E-2</c:v>
                </c:pt>
                <c:pt idx="1220">
                  <c:v>-3.3066666664063604E-2</c:v>
                </c:pt>
                <c:pt idx="1221">
                  <c:v>-3.3066666664077815E-2</c:v>
                </c:pt>
                <c:pt idx="1222">
                  <c:v>-3.3066666664042288E-2</c:v>
                </c:pt>
                <c:pt idx="1223">
                  <c:v>-3.3066666664113314E-2</c:v>
                </c:pt>
                <c:pt idx="1224">
                  <c:v>-3.3066666664106209E-2</c:v>
                </c:pt>
                <c:pt idx="1225">
                  <c:v>-3.3066666664099131E-2</c:v>
                </c:pt>
                <c:pt idx="1226">
                  <c:v>-3.3066666664091998E-2</c:v>
                </c:pt>
                <c:pt idx="1227">
                  <c:v>-3.2977777774639117E-2</c:v>
                </c:pt>
                <c:pt idx="1228">
                  <c:v>-3.3022222218921232E-2</c:v>
                </c:pt>
                <c:pt idx="1229">
                  <c:v>-3.2933333330442294E-2</c:v>
                </c:pt>
                <c:pt idx="1230">
                  <c:v>-3.2977777775076378E-2</c:v>
                </c:pt>
                <c:pt idx="1231">
                  <c:v>-3.2933333330772946E-2</c:v>
                </c:pt>
                <c:pt idx="1232">
                  <c:v>-3.2844444442329507E-2</c:v>
                </c:pt>
                <c:pt idx="1233">
                  <c:v>-3.2799999997446733E-2</c:v>
                </c:pt>
                <c:pt idx="1234">
                  <c:v>-3.2666666664650179E-2</c:v>
                </c:pt>
                <c:pt idx="1235">
                  <c:v>-3.2622222220304142E-2</c:v>
                </c:pt>
                <c:pt idx="1236">
                  <c:v>-3.2577777775613215E-2</c:v>
                </c:pt>
                <c:pt idx="1237">
                  <c:v>-3.2444444442710108E-2</c:v>
                </c:pt>
                <c:pt idx="1238">
                  <c:v>-3.2266666665617227E-2</c:v>
                </c:pt>
                <c:pt idx="1239">
                  <c:v>-3.217777777698197E-2</c:v>
                </c:pt>
                <c:pt idx="1240">
                  <c:v>-3.213333333229107E-2</c:v>
                </c:pt>
                <c:pt idx="1241">
                  <c:v>-3.1999999999366618E-2</c:v>
                </c:pt>
                <c:pt idx="1242">
                  <c:v>-3.1866666666520299E-2</c:v>
                </c:pt>
                <c:pt idx="1243">
                  <c:v>-3.1777777777074523E-2</c:v>
                </c:pt>
                <c:pt idx="1244">
                  <c:v>-3.1688888888375344E-2</c:v>
                </c:pt>
                <c:pt idx="1245">
                  <c:v>-3.1644444443986647E-2</c:v>
                </c:pt>
                <c:pt idx="1246">
                  <c:v>-3.1511111109679413E-2</c:v>
                </c:pt>
                <c:pt idx="1247">
                  <c:v>-3.1244444443866037E-2</c:v>
                </c:pt>
                <c:pt idx="1248">
                  <c:v>-3.1111111110955769E-2</c:v>
                </c:pt>
                <c:pt idx="1249">
                  <c:v>-3.1022222221438966E-2</c:v>
                </c:pt>
                <c:pt idx="1250">
                  <c:v>-3.0888888888500304E-2</c:v>
                </c:pt>
                <c:pt idx="1251">
                  <c:v>-3.0755555555582986E-2</c:v>
                </c:pt>
                <c:pt idx="1252">
                  <c:v>-3.0666666666080367E-2</c:v>
                </c:pt>
                <c:pt idx="1253">
                  <c:v>-3.0533333333155915E-2</c:v>
                </c:pt>
                <c:pt idx="1254">
                  <c:v>-3.0355555555864111E-2</c:v>
                </c:pt>
                <c:pt idx="1255">
                  <c:v>-3.0177777778678833E-2</c:v>
                </c:pt>
                <c:pt idx="1256">
                  <c:v>-3.0044444444307705E-2</c:v>
                </c:pt>
                <c:pt idx="1257">
                  <c:v>-2.9911111111461414E-2</c:v>
                </c:pt>
                <c:pt idx="1258">
                  <c:v>-2.9688888890043813E-2</c:v>
                </c:pt>
                <c:pt idx="1259">
                  <c:v>-2.946666666612735E-2</c:v>
                </c:pt>
                <c:pt idx="1260">
                  <c:v>-2.9288888888942113E-2</c:v>
                </c:pt>
                <c:pt idx="1261">
                  <c:v>-2.9200000000313961E-2</c:v>
                </c:pt>
                <c:pt idx="1262">
                  <c:v>-2.924444444494094E-2</c:v>
                </c:pt>
                <c:pt idx="1263">
                  <c:v>-2.9155555556383828E-2</c:v>
                </c:pt>
                <c:pt idx="1264">
                  <c:v>-2.9022222223388294E-2</c:v>
                </c:pt>
                <c:pt idx="1265">
                  <c:v>-2.8933333333857295E-2</c:v>
                </c:pt>
                <c:pt idx="1266">
                  <c:v>-2.8800000000911485E-2</c:v>
                </c:pt>
                <c:pt idx="1267">
                  <c:v>-2.8711111112368612E-2</c:v>
                </c:pt>
                <c:pt idx="1268">
                  <c:v>-2.8622222223818633E-2</c:v>
                </c:pt>
                <c:pt idx="1269">
                  <c:v>-2.8577777779021138E-2</c:v>
                </c:pt>
                <c:pt idx="1270">
                  <c:v>-2.8488888890428526E-2</c:v>
                </c:pt>
                <c:pt idx="1271">
                  <c:v>-2.835555555754668E-2</c:v>
                </c:pt>
                <c:pt idx="1272">
                  <c:v>-2.8266666668008561E-2</c:v>
                </c:pt>
                <c:pt idx="1273">
                  <c:v>-2.8222222223698037E-2</c:v>
                </c:pt>
                <c:pt idx="1274">
                  <c:v>-2.8177777779323551E-2</c:v>
                </c:pt>
                <c:pt idx="1275">
                  <c:v>-2.8088888889820945E-2</c:v>
                </c:pt>
                <c:pt idx="1276">
                  <c:v>-2.804444444546067E-2</c:v>
                </c:pt>
                <c:pt idx="1277">
                  <c:v>-2.7955555556889403E-2</c:v>
                </c:pt>
                <c:pt idx="1278">
                  <c:v>-2.7866666667315743E-2</c:v>
                </c:pt>
                <c:pt idx="1279">
                  <c:v>-2.7688888890123414E-2</c:v>
                </c:pt>
                <c:pt idx="1280">
                  <c:v>-2.7600000001516564E-2</c:v>
                </c:pt>
                <c:pt idx="1281">
                  <c:v>-2.7555555556711978E-2</c:v>
                </c:pt>
                <c:pt idx="1282">
                  <c:v>-2.7377777779491214E-2</c:v>
                </c:pt>
                <c:pt idx="1283">
                  <c:v>-2.7333333335159346E-2</c:v>
                </c:pt>
                <c:pt idx="1284">
                  <c:v>-2.7200000002327279E-2</c:v>
                </c:pt>
                <c:pt idx="1285">
                  <c:v>-2.7155555557522665E-2</c:v>
                </c:pt>
                <c:pt idx="1286">
                  <c:v>-2.7111111113190811E-2</c:v>
                </c:pt>
                <c:pt idx="1287">
                  <c:v>-2.6977777780351653E-2</c:v>
                </c:pt>
                <c:pt idx="1288">
                  <c:v>-2.693333333557546E-2</c:v>
                </c:pt>
                <c:pt idx="1289">
                  <c:v>-2.6800000002579968E-2</c:v>
                </c:pt>
                <c:pt idx="1290">
                  <c:v>-2.6711111113980252E-2</c:v>
                </c:pt>
                <c:pt idx="1291">
                  <c:v>-2.6622222224633965E-2</c:v>
                </c:pt>
                <c:pt idx="1292">
                  <c:v>-2.6533333335920534E-2</c:v>
                </c:pt>
                <c:pt idx="1293">
                  <c:v>-2.6444444447263973E-2</c:v>
                </c:pt>
                <c:pt idx="1294">
                  <c:v>-2.6400000002487795E-2</c:v>
                </c:pt>
                <c:pt idx="1295">
                  <c:v>-2.6355555558298091E-2</c:v>
                </c:pt>
                <c:pt idx="1296">
                  <c:v>-2.6177777781027589E-2</c:v>
                </c:pt>
                <c:pt idx="1297">
                  <c:v>-2.6088888891496534E-2</c:v>
                </c:pt>
                <c:pt idx="1298">
                  <c:v>-2.6000000002960766E-2</c:v>
                </c:pt>
                <c:pt idx="1299">
                  <c:v>-2.5911111114318389E-2</c:v>
                </c:pt>
                <c:pt idx="1300">
                  <c:v>-2.5777777781465019E-2</c:v>
                </c:pt>
                <c:pt idx="1301">
                  <c:v>-2.5644444447200432E-2</c:v>
                </c:pt>
                <c:pt idx="1302">
                  <c:v>-2.5555555558607793E-2</c:v>
                </c:pt>
                <c:pt idx="1303">
                  <c:v>-2.5422222225555444E-2</c:v>
                </c:pt>
                <c:pt idx="1304">
                  <c:v>-2.5288888891390332E-2</c:v>
                </c:pt>
                <c:pt idx="1305">
                  <c:v>-2.520000000275506E-2</c:v>
                </c:pt>
                <c:pt idx="1306">
                  <c:v>-2.5111111114098514E-2</c:v>
                </c:pt>
                <c:pt idx="1307">
                  <c:v>-2.5022222224517721E-2</c:v>
                </c:pt>
                <c:pt idx="1308">
                  <c:v>-2.4844444447353814E-2</c:v>
                </c:pt>
                <c:pt idx="1309">
                  <c:v>-2.4666666670196957E-2</c:v>
                </c:pt>
                <c:pt idx="1310">
                  <c:v>-2.4577777780644641E-2</c:v>
                </c:pt>
                <c:pt idx="1311">
                  <c:v>-2.4444444447791217E-2</c:v>
                </c:pt>
                <c:pt idx="1312">
                  <c:v>-2.4355555559227041E-2</c:v>
                </c:pt>
                <c:pt idx="1313">
                  <c:v>-2.4222222226437551E-2</c:v>
                </c:pt>
                <c:pt idx="1314">
                  <c:v>-2.4177777781625845E-2</c:v>
                </c:pt>
                <c:pt idx="1315">
                  <c:v>-2.4088888893118485E-2</c:v>
                </c:pt>
                <c:pt idx="1316">
                  <c:v>-2.4000000004547176E-2</c:v>
                </c:pt>
                <c:pt idx="1317">
                  <c:v>-2.3911111115172454E-2</c:v>
                </c:pt>
                <c:pt idx="1318">
                  <c:v>-2.3777777782212448E-2</c:v>
                </c:pt>
                <c:pt idx="1319">
                  <c:v>-2.3777777782311924E-2</c:v>
                </c:pt>
                <c:pt idx="1320">
                  <c:v>-2.3644444448061505E-2</c:v>
                </c:pt>
                <c:pt idx="1321">
                  <c:v>-2.3555555559433353E-2</c:v>
                </c:pt>
                <c:pt idx="1322">
                  <c:v>-2.34666666709899E-2</c:v>
                </c:pt>
                <c:pt idx="1323">
                  <c:v>-2.3377777781323897E-2</c:v>
                </c:pt>
                <c:pt idx="1324">
                  <c:v>-2.3244444448534449E-2</c:v>
                </c:pt>
                <c:pt idx="1325">
                  <c:v>-2.3200000004316254E-2</c:v>
                </c:pt>
                <c:pt idx="1326">
                  <c:v>-2.3155555559682239E-2</c:v>
                </c:pt>
                <c:pt idx="1327">
                  <c:v>-2.302222222690696E-2</c:v>
                </c:pt>
                <c:pt idx="1328">
                  <c:v>-2.2977777782639056E-2</c:v>
                </c:pt>
                <c:pt idx="1329">
                  <c:v>-2.2888888893982509E-2</c:v>
                </c:pt>
                <c:pt idx="1330">
                  <c:v>-2.2711111115005705E-2</c:v>
                </c:pt>
                <c:pt idx="1331">
                  <c:v>-2.2666666670908345E-2</c:v>
                </c:pt>
                <c:pt idx="1332">
                  <c:v>-2.2622222226754113E-2</c:v>
                </c:pt>
                <c:pt idx="1333">
                  <c:v>-2.2533333337272837E-2</c:v>
                </c:pt>
                <c:pt idx="1334">
                  <c:v>-2.2577777781704167E-2</c:v>
                </c:pt>
                <c:pt idx="1335">
                  <c:v>-2.262222222597203E-2</c:v>
                </c:pt>
                <c:pt idx="1336">
                  <c:v>-2.2666666670698513E-2</c:v>
                </c:pt>
                <c:pt idx="1337">
                  <c:v>-2.2666666670677196E-2</c:v>
                </c:pt>
                <c:pt idx="1338">
                  <c:v>-2.2711111114881111E-2</c:v>
                </c:pt>
                <c:pt idx="1339">
                  <c:v>-2.2800000004419299E-2</c:v>
                </c:pt>
                <c:pt idx="1340">
                  <c:v>-2.2800000004397983E-2</c:v>
                </c:pt>
                <c:pt idx="1341">
                  <c:v>-2.2888888892905315E-2</c:v>
                </c:pt>
                <c:pt idx="1342">
                  <c:v>-2.297777778244349E-2</c:v>
                </c:pt>
                <c:pt idx="1343">
                  <c:v>-2.3022222226661657E-2</c:v>
                </c:pt>
                <c:pt idx="1344">
                  <c:v>-2.3111111115232938E-2</c:v>
                </c:pt>
                <c:pt idx="1345">
                  <c:v>-2.3200000003726087E-2</c:v>
                </c:pt>
                <c:pt idx="1346">
                  <c:v>-2.3200000003655033E-2</c:v>
                </c:pt>
                <c:pt idx="1347">
                  <c:v>-2.324444444800107E-2</c:v>
                </c:pt>
                <c:pt idx="1348">
                  <c:v>-2.3288888892268947E-2</c:v>
                </c:pt>
                <c:pt idx="1349">
                  <c:v>-2.3244444447464388E-2</c:v>
                </c:pt>
                <c:pt idx="1350">
                  <c:v>-2.3288888891753567E-2</c:v>
                </c:pt>
                <c:pt idx="1351">
                  <c:v>-2.3244444447478585E-2</c:v>
                </c:pt>
                <c:pt idx="1352">
                  <c:v>-2.3244444447421755E-2</c:v>
                </c:pt>
                <c:pt idx="1353">
                  <c:v>-2.333333333600017E-2</c:v>
                </c:pt>
                <c:pt idx="1354">
                  <c:v>-2.3333333336028592E-2</c:v>
                </c:pt>
                <c:pt idx="1355">
                  <c:v>-2.3422222225438841E-2</c:v>
                </c:pt>
                <c:pt idx="1356">
                  <c:v>-2.3422222225396208E-2</c:v>
                </c:pt>
                <c:pt idx="1357">
                  <c:v>-2.3466666669649874E-2</c:v>
                </c:pt>
                <c:pt idx="1358">
                  <c:v>-2.3511111113853803E-2</c:v>
                </c:pt>
                <c:pt idx="1359">
                  <c:v>-2.355555555862289E-2</c:v>
                </c:pt>
                <c:pt idx="1360">
                  <c:v>-2.364444444720841E-2</c:v>
                </c:pt>
                <c:pt idx="1361">
                  <c:v>-2.373333333574415E-2</c:v>
                </c:pt>
                <c:pt idx="1362">
                  <c:v>-2.3777777780634057E-2</c:v>
                </c:pt>
                <c:pt idx="1363">
                  <c:v>-2.3822222224937462E-2</c:v>
                </c:pt>
                <c:pt idx="1364">
                  <c:v>-2.3777777780619846E-2</c:v>
                </c:pt>
                <c:pt idx="1365">
                  <c:v>-2.3866666670378275E-2</c:v>
                </c:pt>
                <c:pt idx="1366">
                  <c:v>-2.3955555558963809E-2</c:v>
                </c:pt>
                <c:pt idx="1367">
                  <c:v>-2.3955555558985125E-2</c:v>
                </c:pt>
                <c:pt idx="1368">
                  <c:v>-2.4000000003811084E-2</c:v>
                </c:pt>
                <c:pt idx="1369">
                  <c:v>-2.4000000003832386E-2</c:v>
                </c:pt>
                <c:pt idx="1370">
                  <c:v>-2.3955555559735053E-2</c:v>
                </c:pt>
                <c:pt idx="1371">
                  <c:v>-2.4000000004596511E-2</c:v>
                </c:pt>
                <c:pt idx="1372">
                  <c:v>-2.4000000004589392E-2</c:v>
                </c:pt>
                <c:pt idx="1373">
                  <c:v>-2.4044444448992286E-2</c:v>
                </c:pt>
                <c:pt idx="1374">
                  <c:v>-2.4044444448928309E-2</c:v>
                </c:pt>
                <c:pt idx="1375">
                  <c:v>-2.4088888893846597E-2</c:v>
                </c:pt>
                <c:pt idx="1376">
                  <c:v>-2.4133333338121593E-2</c:v>
                </c:pt>
                <c:pt idx="1377">
                  <c:v>-2.4177777782346893E-2</c:v>
                </c:pt>
                <c:pt idx="1378">
                  <c:v>-2.42666666719632E-2</c:v>
                </c:pt>
                <c:pt idx="1379">
                  <c:v>-2.4266666671934778E-2</c:v>
                </c:pt>
                <c:pt idx="1380">
                  <c:v>-2.4311111116252393E-2</c:v>
                </c:pt>
                <c:pt idx="1381">
                  <c:v>-2.4311111116110284E-2</c:v>
                </c:pt>
                <c:pt idx="1382">
                  <c:v>-2.4177777783228466E-2</c:v>
                </c:pt>
                <c:pt idx="1383">
                  <c:v>-2.4222222227602952E-2</c:v>
                </c:pt>
                <c:pt idx="1384">
                  <c:v>-2.4266666672279683E-2</c:v>
                </c:pt>
                <c:pt idx="1385">
                  <c:v>-2.4266666672308104E-2</c:v>
                </c:pt>
                <c:pt idx="1386">
                  <c:v>-2.4311111116504913E-2</c:v>
                </c:pt>
                <c:pt idx="1387">
                  <c:v>-2.42666666717785E-2</c:v>
                </c:pt>
                <c:pt idx="1388">
                  <c:v>-2.4266666671757184E-2</c:v>
                </c:pt>
                <c:pt idx="1389">
                  <c:v>-2.4222222227439569E-2</c:v>
                </c:pt>
                <c:pt idx="1390">
                  <c:v>-2.4222222227368514E-2</c:v>
                </c:pt>
                <c:pt idx="1391">
                  <c:v>-2.4177777782642088E-2</c:v>
                </c:pt>
                <c:pt idx="1392">
                  <c:v>-2.4222222227016574E-2</c:v>
                </c:pt>
                <c:pt idx="1393">
                  <c:v>-2.4133333338374238E-2</c:v>
                </c:pt>
                <c:pt idx="1394">
                  <c:v>-2.4044444448786353E-2</c:v>
                </c:pt>
                <c:pt idx="1395">
                  <c:v>-2.4044444448814775E-2</c:v>
                </c:pt>
                <c:pt idx="1396">
                  <c:v>-2.4133333337243976E-2</c:v>
                </c:pt>
                <c:pt idx="1397">
                  <c:v>-2.4088888892517535E-2</c:v>
                </c:pt>
                <c:pt idx="1398">
                  <c:v>-2.4088888892432297E-2</c:v>
                </c:pt>
                <c:pt idx="1399">
                  <c:v>-2.4044444448072036E-2</c:v>
                </c:pt>
                <c:pt idx="1400">
                  <c:v>-2.4044444448057825E-2</c:v>
                </c:pt>
                <c:pt idx="1401">
                  <c:v>-2.4088888892332808E-2</c:v>
                </c:pt>
                <c:pt idx="1402">
                  <c:v>-2.4133333336614896E-2</c:v>
                </c:pt>
                <c:pt idx="1403">
                  <c:v>-2.4088888892268859E-2</c:v>
                </c:pt>
                <c:pt idx="1404">
                  <c:v>-2.4044444447428731E-2</c:v>
                </c:pt>
                <c:pt idx="1405">
                  <c:v>-2.4000000003068497E-2</c:v>
                </c:pt>
                <c:pt idx="1406">
                  <c:v>-2.3911111114482991E-2</c:v>
                </c:pt>
                <c:pt idx="1407">
                  <c:v>-2.3866666669713932E-2</c:v>
                </c:pt>
                <c:pt idx="1408">
                  <c:v>-2.3733333336789481E-2</c:v>
                </c:pt>
                <c:pt idx="1409">
                  <c:v>-2.3688888892436352E-2</c:v>
                </c:pt>
                <c:pt idx="1410">
                  <c:v>-2.351111111352347E-2</c:v>
                </c:pt>
                <c:pt idx="1411">
                  <c:v>-2.3466666669127695E-2</c:v>
                </c:pt>
                <c:pt idx="1412">
                  <c:v>-2.3466666669092195E-2</c:v>
                </c:pt>
                <c:pt idx="1413">
                  <c:v>-2.3466666669021141E-2</c:v>
                </c:pt>
                <c:pt idx="1414">
                  <c:v>-2.3466666669014036E-2</c:v>
                </c:pt>
                <c:pt idx="1415">
                  <c:v>-2.3422222224710659E-2</c:v>
                </c:pt>
                <c:pt idx="1416">
                  <c:v>-2.3422222224589881E-2</c:v>
                </c:pt>
                <c:pt idx="1417">
                  <c:v>-2.3377777780286477E-2</c:v>
                </c:pt>
                <c:pt idx="1418">
                  <c:v>-2.3466666668964353E-2</c:v>
                </c:pt>
                <c:pt idx="1419">
                  <c:v>-2.3422222224724884E-2</c:v>
                </c:pt>
                <c:pt idx="1420">
                  <c:v>-2.3377777779849243E-2</c:v>
                </c:pt>
                <c:pt idx="1421">
                  <c:v>-2.3288888891334777E-2</c:v>
                </c:pt>
                <c:pt idx="1422">
                  <c:v>-2.3244444446981635E-2</c:v>
                </c:pt>
                <c:pt idx="1423">
                  <c:v>-2.3111111112788102E-2</c:v>
                </c:pt>
                <c:pt idx="1424">
                  <c:v>-2.3066666668442065E-2</c:v>
                </c:pt>
                <c:pt idx="1425">
                  <c:v>-2.2977777779977351E-2</c:v>
                </c:pt>
                <c:pt idx="1426">
                  <c:v>-2.2977777779963168E-2</c:v>
                </c:pt>
                <c:pt idx="1427">
                  <c:v>-2.3111111112908936E-2</c:v>
                </c:pt>
                <c:pt idx="1428">
                  <c:v>-2.293333333583028E-2</c:v>
                </c:pt>
                <c:pt idx="1429">
                  <c:v>-2.2844444446277923E-2</c:v>
                </c:pt>
                <c:pt idx="1430">
                  <c:v>-2.2800000001995821E-2</c:v>
                </c:pt>
                <c:pt idx="1431">
                  <c:v>-2.2666666669206387E-2</c:v>
                </c:pt>
                <c:pt idx="1432">
                  <c:v>-2.2488888890080327E-2</c:v>
                </c:pt>
                <c:pt idx="1433">
                  <c:v>-2.235555555722693E-2</c:v>
                </c:pt>
                <c:pt idx="1434">
                  <c:v>-2.2311111113037213E-2</c:v>
                </c:pt>
                <c:pt idx="1435">
                  <c:v>-2.2266666668748034E-2</c:v>
                </c:pt>
                <c:pt idx="1436">
                  <c:v>-2.21333333344408E-2</c:v>
                </c:pt>
                <c:pt idx="1437">
                  <c:v>-2.2088888890286595E-2</c:v>
                </c:pt>
                <c:pt idx="1438">
                  <c:v>-2.2088888890336361E-2</c:v>
                </c:pt>
                <c:pt idx="1439">
                  <c:v>-2.2088888890393232E-2</c:v>
                </c:pt>
                <c:pt idx="1440">
                  <c:v>-2.2088888890442956E-2</c:v>
                </c:pt>
                <c:pt idx="1441">
                  <c:v>-2.1911111113250614E-2</c:v>
                </c:pt>
                <c:pt idx="1442">
                  <c:v>-2.1555555555140646E-2</c:v>
                </c:pt>
                <c:pt idx="1443">
                  <c:v>-2.151111111087986E-2</c:v>
                </c:pt>
                <c:pt idx="1444">
                  <c:v>-2.1466666666633286E-2</c:v>
                </c:pt>
                <c:pt idx="1445">
                  <c:v>-2.1466666666690157E-2</c:v>
                </c:pt>
                <c:pt idx="1446">
                  <c:v>-2.1466666666683079E-2</c:v>
                </c:pt>
                <c:pt idx="1447">
                  <c:v>-2.1333333333659138E-2</c:v>
                </c:pt>
                <c:pt idx="1448">
                  <c:v>-2.1333333333652019E-2</c:v>
                </c:pt>
                <c:pt idx="1449">
                  <c:v>-2.1155555554660962E-2</c:v>
                </c:pt>
                <c:pt idx="1450">
                  <c:v>-2.1022222221693893E-2</c:v>
                </c:pt>
                <c:pt idx="1451">
                  <c:v>-2.1022222221679696E-2</c:v>
                </c:pt>
                <c:pt idx="1452">
                  <c:v>-2.0977777776811132E-2</c:v>
                </c:pt>
                <c:pt idx="1453">
                  <c:v>-2.0799999999675634E-2</c:v>
                </c:pt>
                <c:pt idx="1454">
                  <c:v>-2.0622222222518818E-2</c:v>
                </c:pt>
                <c:pt idx="1455">
                  <c:v>-2.0533333332909631E-2</c:v>
                </c:pt>
                <c:pt idx="1456">
                  <c:v>-2.0355555555688867E-2</c:v>
                </c:pt>
                <c:pt idx="1457">
                  <c:v>-2.0266666667082073E-2</c:v>
                </c:pt>
                <c:pt idx="1458">
                  <c:v>-2.0088888887941816E-2</c:v>
                </c:pt>
                <c:pt idx="1459">
                  <c:v>-1.9999999999334994E-2</c:v>
                </c:pt>
                <c:pt idx="1460">
                  <c:v>-1.9911111110735263E-2</c:v>
                </c:pt>
                <c:pt idx="1461">
                  <c:v>-1.9733333331673167E-2</c:v>
                </c:pt>
                <c:pt idx="1462">
                  <c:v>-1.9644444443016607E-2</c:v>
                </c:pt>
                <c:pt idx="1463">
                  <c:v>-1.9422222221513741E-2</c:v>
                </c:pt>
                <c:pt idx="1464">
                  <c:v>-1.9288888888525341E-2</c:v>
                </c:pt>
                <c:pt idx="1465">
                  <c:v>-1.9066666664708395E-2</c:v>
                </c:pt>
                <c:pt idx="1466">
                  <c:v>-1.8844444443219754E-2</c:v>
                </c:pt>
                <c:pt idx="1467">
                  <c:v>-1.8666666666006096E-2</c:v>
                </c:pt>
                <c:pt idx="1468">
                  <c:v>-1.8444444442182004E-2</c:v>
                </c:pt>
                <c:pt idx="1469">
                  <c:v>-1.826666666498257E-2</c:v>
                </c:pt>
                <c:pt idx="1470">
                  <c:v>-1.8133333332136264E-2</c:v>
                </c:pt>
                <c:pt idx="1471">
                  <c:v>-1.7999999997772159E-2</c:v>
                </c:pt>
                <c:pt idx="1472">
                  <c:v>-1.7866666664869038E-2</c:v>
                </c:pt>
                <c:pt idx="1473">
                  <c:v>-1.7688888887740617E-2</c:v>
                </c:pt>
                <c:pt idx="1474">
                  <c:v>-1.7555555553447594E-2</c:v>
                </c:pt>
                <c:pt idx="1475">
                  <c:v>-1.7333333331980255E-2</c:v>
                </c:pt>
                <c:pt idx="1476">
                  <c:v>-1.7244444443416079E-2</c:v>
                </c:pt>
                <c:pt idx="1477">
                  <c:v>-1.7066666664375285E-2</c:v>
                </c:pt>
                <c:pt idx="1478">
                  <c:v>-1.6888888887296616E-2</c:v>
                </c:pt>
                <c:pt idx="1479">
                  <c:v>-1.6622222221525831E-2</c:v>
                </c:pt>
                <c:pt idx="1480">
                  <c:v>-1.6444444444354805E-2</c:v>
                </c:pt>
                <c:pt idx="1481">
                  <c:v>-1.6222222220530755E-2</c:v>
                </c:pt>
                <c:pt idx="1482">
                  <c:v>-1.6044444443373898E-2</c:v>
                </c:pt>
                <c:pt idx="1483">
                  <c:v>-1.5866666666266821E-2</c:v>
                </c:pt>
                <c:pt idx="1484">
                  <c:v>-1.5644444442385899E-2</c:v>
                </c:pt>
                <c:pt idx="1485">
                  <c:v>-1.5511111109497003E-2</c:v>
                </c:pt>
                <c:pt idx="1486">
                  <c:v>-1.5333333332446769E-2</c:v>
                </c:pt>
                <c:pt idx="1487">
                  <c:v>-1.5155555553420186E-2</c:v>
                </c:pt>
                <c:pt idx="1488">
                  <c:v>-1.5022222220488601E-2</c:v>
                </c:pt>
                <c:pt idx="1489">
                  <c:v>-1.4888888887557059E-2</c:v>
                </c:pt>
                <c:pt idx="1490">
                  <c:v>-1.4577777774180595E-2</c:v>
                </c:pt>
                <c:pt idx="1491">
                  <c:v>-1.4444444441263235E-2</c:v>
                </c:pt>
                <c:pt idx="1492">
                  <c:v>-1.4222222219703512E-2</c:v>
                </c:pt>
                <c:pt idx="1493">
                  <c:v>-1.3999999998158014E-2</c:v>
                </c:pt>
                <c:pt idx="1494">
                  <c:v>-1.3599999995413961E-2</c:v>
                </c:pt>
                <c:pt idx="1495">
                  <c:v>-1.3377777773911081E-2</c:v>
                </c:pt>
                <c:pt idx="1496">
                  <c:v>-1.3199999996654818E-2</c:v>
                </c:pt>
                <c:pt idx="1497">
                  <c:v>-1.2888888883285474E-2</c:v>
                </c:pt>
                <c:pt idx="1498">
                  <c:v>-1.2622222217450768E-2</c:v>
                </c:pt>
                <c:pt idx="1499">
                  <c:v>-1.2222222218705781E-2</c:v>
                </c:pt>
                <c:pt idx="1500">
                  <c:v>-1.1911111105386202E-2</c:v>
                </c:pt>
                <c:pt idx="1501">
                  <c:v>-1.1777777772355155E-2</c:v>
                </c:pt>
                <c:pt idx="1502">
                  <c:v>-1.1555555550681731E-2</c:v>
                </c:pt>
                <c:pt idx="1503">
                  <c:v>-1.1377777771712033E-2</c:v>
                </c:pt>
                <c:pt idx="1504">
                  <c:v>-1.1022222217334413E-2</c:v>
                </c:pt>
                <c:pt idx="1505">
                  <c:v>-1.0711111107118143E-2</c:v>
                </c:pt>
                <c:pt idx="1506">
                  <c:v>-1.0577777772761171E-2</c:v>
                </c:pt>
                <c:pt idx="1507">
                  <c:v>-1.0266666662658547E-2</c:v>
                </c:pt>
                <c:pt idx="1508">
                  <c:v>-9.8666666639633249E-3</c:v>
                </c:pt>
                <c:pt idx="1509">
                  <c:v>-9.5111111097065243E-3</c:v>
                </c:pt>
                <c:pt idx="1510">
                  <c:v>-9.2888888858966567E-3</c:v>
                </c:pt>
                <c:pt idx="1511">
                  <c:v>-9.0222222199766861E-3</c:v>
                </c:pt>
                <c:pt idx="1512">
                  <c:v>-8.7555555540638347E-3</c:v>
                </c:pt>
                <c:pt idx="1513">
                  <c:v>-8.53333333021844E-3</c:v>
                </c:pt>
                <c:pt idx="1514">
                  <c:v>-8.0444444429519091E-3</c:v>
                </c:pt>
                <c:pt idx="1515">
                  <c:v>-7.6888888886453982E-3</c:v>
                </c:pt>
                <c:pt idx="1516">
                  <c:v>-7.2888888857236961E-3</c:v>
                </c:pt>
                <c:pt idx="1517">
                  <c:v>-6.9777777756992176E-3</c:v>
                </c:pt>
                <c:pt idx="1518">
                  <c:v>-6.577777777110605E-3</c:v>
                </c:pt>
                <c:pt idx="1519">
                  <c:v>-6.133333329526397E-3</c:v>
                </c:pt>
                <c:pt idx="1520">
                  <c:v>-5.8666666636419257E-3</c:v>
                </c:pt>
                <c:pt idx="1521">
                  <c:v>-5.4222222206717213E-3</c:v>
                </c:pt>
                <c:pt idx="1522">
                  <c:v>-5.0222222177500608E-3</c:v>
                </c:pt>
                <c:pt idx="1523">
                  <c:v>-4.7111111077469264E-3</c:v>
                </c:pt>
                <c:pt idx="1524">
                  <c:v>-4.311111109172483E-3</c:v>
                </c:pt>
                <c:pt idx="1525">
                  <c:v>-3.9111111106691215E-3</c:v>
                </c:pt>
                <c:pt idx="1526">
                  <c:v>-3.5999999974063585E-3</c:v>
                </c:pt>
                <c:pt idx="1527">
                  <c:v>-3.2888888873392891E-3</c:v>
                </c:pt>
                <c:pt idx="1528">
                  <c:v>-2.9777777773432601E-3</c:v>
                </c:pt>
                <c:pt idx="1529">
                  <c:v>-2.6666666640591807E-3</c:v>
                </c:pt>
                <c:pt idx="1530">
                  <c:v>-2.3555555539707951E-3</c:v>
                </c:pt>
                <c:pt idx="1531">
                  <c:v>-2.2222222210747794E-3</c:v>
                </c:pt>
                <c:pt idx="1532">
                  <c:v>-1.9999999973359522E-3</c:v>
                </c:pt>
                <c:pt idx="1533">
                  <c:v>-1.6888888873044239E-3</c:v>
                </c:pt>
                <c:pt idx="1534">
                  <c:v>-1.42222222149814E-3</c:v>
                </c:pt>
                <c:pt idx="1535">
                  <c:v>-1.0666666634307764E-3</c:v>
                </c:pt>
                <c:pt idx="1536">
                  <c:v>-8.444444417786412E-4</c:v>
                </c:pt>
                <c:pt idx="1537">
                  <c:v>-5.7777777594393565E-4</c:v>
                </c:pt>
                <c:pt idx="1538">
                  <c:v>-3.5555555439133191E-4</c:v>
                </c:pt>
                <c:pt idx="1539">
                  <c:v>-8.8888885748442115E-5</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-8.8888885098600823E-5</c:v>
                </c:pt>
                <c:pt idx="1693">
                  <c:v>-5.3333333283199502E-4</c:v>
                </c:pt>
                <c:pt idx="1694">
                  <c:v>-1.3333333301584899E-3</c:v>
                </c:pt>
                <c:pt idx="1695">
                  <c:v>-1.8666666616857924E-3</c:v>
                </c:pt>
                <c:pt idx="1696">
                  <c:v>-2.4888888884599947E-3</c:v>
                </c:pt>
                <c:pt idx="1697">
                  <c:v>-3.1111111085515009E-3</c:v>
                </c:pt>
                <c:pt idx="1698">
                  <c:v>-3.6888888844177764E-3</c:v>
                </c:pt>
                <c:pt idx="1699">
                  <c:v>-4.488888890246942E-3</c:v>
                </c:pt>
                <c:pt idx="1700">
                  <c:v>-5.022222221966105E-3</c:v>
                </c:pt>
                <c:pt idx="1701">
                  <c:v>-5.6888888864178866E-3</c:v>
                </c:pt>
                <c:pt idx="1702">
                  <c:v>-6.4888888923252119E-3</c:v>
                </c:pt>
                <c:pt idx="1703">
                  <c:v>-7.2000000010590814E-3</c:v>
                </c:pt>
                <c:pt idx="1704">
                  <c:v>-7.9555555541389877E-3</c:v>
                </c:pt>
                <c:pt idx="1705">
                  <c:v>-8.6222222184770825E-3</c:v>
                </c:pt>
                <c:pt idx="1706">
                  <c:v>-9.3777777795798073E-3</c:v>
                </c:pt>
                <c:pt idx="1707">
                  <c:v>-1.0133333332709465E-2</c:v>
                </c:pt>
                <c:pt idx="1708">
                  <c:v>-1.0888888885668579E-2</c:v>
                </c:pt>
                <c:pt idx="1709">
                  <c:v>-1.1955555559934605E-2</c:v>
                </c:pt>
                <c:pt idx="1710">
                  <c:v>-1.2711111113170817E-2</c:v>
                </c:pt>
                <c:pt idx="1711">
                  <c:v>-1.3377777777615479E-2</c:v>
                </c:pt>
                <c:pt idx="1712">
                  <c:v>-1.4000000004297311E-2</c:v>
                </c:pt>
                <c:pt idx="1713">
                  <c:v>-1.4800000001637989E-2</c:v>
                </c:pt>
                <c:pt idx="1714">
                  <c:v>-1.5599999999099473E-2</c:v>
                </c:pt>
                <c:pt idx="1715">
                  <c:v>-1.6666666673493369E-2</c:v>
                </c:pt>
                <c:pt idx="1716">
                  <c:v>-1.7333333338222234E-2</c:v>
                </c:pt>
                <c:pt idx="1717">
                  <c:v>-1.8222222224304779E-2</c:v>
                </c:pt>
                <c:pt idx="1718">
                  <c:v>-1.8933333333095478E-2</c:v>
                </c:pt>
                <c:pt idx="1719">
                  <c:v>-1.9688888894212442E-2</c:v>
                </c:pt>
                <c:pt idx="1720">
                  <c:v>-2.0488888891624188E-2</c:v>
                </c:pt>
                <c:pt idx="1721">
                  <c:v>-2.1200000000585417E-2</c:v>
                </c:pt>
                <c:pt idx="1722">
                  <c:v>-2.2044444451176565E-2</c:v>
                </c:pt>
                <c:pt idx="1723">
                  <c:v>-2.2888888893040929E-2</c:v>
                </c:pt>
                <c:pt idx="1724">
                  <c:v>-2.3555555557506908E-2</c:v>
                </c:pt>
                <c:pt idx="1725">
                  <c:v>-2.4355555563357389E-2</c:v>
                </c:pt>
                <c:pt idx="1726">
                  <c:v>-2.5200000005271506E-2</c:v>
                </c:pt>
                <c:pt idx="1727">
                  <c:v>-2.6000000002683252E-2</c:v>
                </c:pt>
                <c:pt idx="1728">
                  <c:v>-2.6844444453281491E-2</c:v>
                </c:pt>
                <c:pt idx="1729">
                  <c:v>-2.768888889498955E-2</c:v>
                </c:pt>
                <c:pt idx="1730">
                  <c:v>-2.8622222225219179E-2</c:v>
                </c:pt>
                <c:pt idx="1731">
                  <c:v>-2.9511111120586561E-2</c:v>
                </c:pt>
                <c:pt idx="1732">
                  <c:v>-3.0355555562259079E-2</c:v>
                </c:pt>
                <c:pt idx="1733">
                  <c:v>-3.1288888892545552E-2</c:v>
                </c:pt>
                <c:pt idx="1734">
                  <c:v>-3.2133333334274941E-2</c:v>
                </c:pt>
                <c:pt idx="1735">
                  <c:v>-3.3111111119088044E-2</c:v>
                </c:pt>
                <c:pt idx="1736">
                  <c:v>-3.4088888893606881E-2</c:v>
                </c:pt>
                <c:pt idx="1737">
                  <c:v>-3.4977777779717834E-2</c:v>
                </c:pt>
                <c:pt idx="1738">
                  <c:v>-3.5955555564481212E-2</c:v>
                </c:pt>
                <c:pt idx="1739">
                  <c:v>-3.6933333339106644E-2</c:v>
                </c:pt>
                <c:pt idx="1740">
                  <c:v>-3.7777777780722305E-2</c:v>
                </c:pt>
                <c:pt idx="1741">
                  <c:v>-3.8711111120730834E-2</c:v>
                </c:pt>
                <c:pt idx="1742">
                  <c:v>-3.9466666673782305E-2</c:v>
                </c:pt>
                <c:pt idx="1743">
                  <c:v>-4.0444444448407738E-2</c:v>
                </c:pt>
                <c:pt idx="1744">
                  <c:v>-4.1422222233277697E-2</c:v>
                </c:pt>
                <c:pt idx="1745">
                  <c:v>-4.2177777786222601E-2</c:v>
                </c:pt>
                <c:pt idx="1746">
                  <c:v>-4.3022222228008805E-2</c:v>
                </c:pt>
                <c:pt idx="1747">
                  <c:v>-4.3822222233610597E-2</c:v>
                </c:pt>
                <c:pt idx="1748">
                  <c:v>-4.4666666675396816E-2</c:v>
                </c:pt>
                <c:pt idx="1749">
                  <c:v>-4.5333333339784621E-2</c:v>
                </c:pt>
                <c:pt idx="1750">
                  <c:v>-4.6177777781393231E-2</c:v>
                </c:pt>
                <c:pt idx="1751">
                  <c:v>-4.7155555566277402E-2</c:v>
                </c:pt>
                <c:pt idx="1752">
                  <c:v>-4.8044444452189417E-2</c:v>
                </c:pt>
                <c:pt idx="1753">
                  <c:v>-4.8844444449594043E-2</c:v>
                </c:pt>
                <c:pt idx="1754">
                  <c:v>-4.9777777789503055E-2</c:v>
                </c:pt>
                <c:pt idx="1755">
                  <c:v>-5.0666666675479019E-2</c:v>
                </c:pt>
                <c:pt idx="1756">
                  <c:v>-5.142222222847366E-2</c:v>
                </c:pt>
                <c:pt idx="1757">
                  <c:v>-5.2266666679121637E-2</c:v>
                </c:pt>
                <c:pt idx="1758">
                  <c:v>-5.3066666676412633E-2</c:v>
                </c:pt>
                <c:pt idx="1759">
                  <c:v>-5.4000000006720422E-2</c:v>
                </c:pt>
                <c:pt idx="1760">
                  <c:v>-5.4666666678213946E-2</c:v>
                </c:pt>
                <c:pt idx="1761">
                  <c:v>-5.5555555564260936E-2</c:v>
                </c:pt>
                <c:pt idx="1762">
                  <c:v>-5.6266666672937976E-2</c:v>
                </c:pt>
                <c:pt idx="1763">
                  <c:v>-5.720000000326704E-2</c:v>
                </c:pt>
                <c:pt idx="1764">
                  <c:v>-5.817777778816545E-2</c:v>
                </c:pt>
                <c:pt idx="1765">
                  <c:v>-5.9155555562606127E-2</c:v>
                </c:pt>
                <c:pt idx="1766">
                  <c:v>-6.017777778147812E-2</c:v>
                </c:pt>
                <c:pt idx="1767">
                  <c:v>-6.115555556632675E-2</c:v>
                </c:pt>
                <c:pt idx="1768">
                  <c:v>-6.2266666673833973E-2</c:v>
                </c:pt>
                <c:pt idx="1769">
                  <c:v>-6.3422222225509625E-2</c:v>
                </c:pt>
                <c:pt idx="1770">
                  <c:v>-6.4444444455106026E-2</c:v>
                </c:pt>
                <c:pt idx="1771">
                  <c:v>-6.5511111118331203E-2</c:v>
                </c:pt>
                <c:pt idx="1772">
                  <c:v>-6.6711111114345772E-2</c:v>
                </c:pt>
                <c:pt idx="1773">
                  <c:v>-6.7377777785903259E-2</c:v>
                </c:pt>
                <c:pt idx="1774">
                  <c:v>-6.8488888893346547E-2</c:v>
                </c:pt>
                <c:pt idx="1775">
                  <c:v>-6.9688888889467726E-2</c:v>
                </c:pt>
                <c:pt idx="1776">
                  <c:v>-7.0711111119035719E-2</c:v>
                </c:pt>
                <c:pt idx="1777">
                  <c:v>-7.1955555559467421E-2</c:v>
                </c:pt>
                <c:pt idx="1778">
                  <c:v>-7.3466666665769342E-2</c:v>
                </c:pt>
                <c:pt idx="1779">
                  <c:v>-7.4577777773255249E-2</c:v>
                </c:pt>
                <c:pt idx="1780">
                  <c:v>-7.568888889235427E-2</c:v>
                </c:pt>
                <c:pt idx="1781">
                  <c:v>-7.6844444444172058E-2</c:v>
                </c:pt>
                <c:pt idx="1782">
                  <c:v>-7.8044444440321659E-2</c:v>
                </c:pt>
                <c:pt idx="1783">
                  <c:v>-7.9244444448994381E-2</c:v>
                </c:pt>
                <c:pt idx="1784">
                  <c:v>-8.0666666666554462E-2</c:v>
                </c:pt>
                <c:pt idx="1785">
                  <c:v>-8.1822222218265642E-2</c:v>
                </c:pt>
                <c:pt idx="1786">
                  <c:v>-8.3111111116561734E-2</c:v>
                </c:pt>
                <c:pt idx="1787">
                  <c:v>-8.4488888889903677E-2</c:v>
                </c:pt>
                <c:pt idx="1788">
                  <c:v>-8.5688888885953829E-2</c:v>
                </c:pt>
                <c:pt idx="1789">
                  <c:v>-8.7066666673667317E-2</c:v>
                </c:pt>
                <c:pt idx="1790">
                  <c:v>-8.844444444690977E-2</c:v>
                </c:pt>
                <c:pt idx="1791">
                  <c:v>-8.9644444442959909E-2</c:v>
                </c:pt>
                <c:pt idx="1792">
                  <c:v>-9.0977777785989589E-2</c:v>
                </c:pt>
                <c:pt idx="1793">
                  <c:v>-9.2222222226208128E-2</c:v>
                </c:pt>
                <c:pt idx="1794">
                  <c:v>-9.3466666666533249E-2</c:v>
                </c:pt>
                <c:pt idx="1795">
                  <c:v>-9.4888888884015199E-2</c:v>
                </c:pt>
                <c:pt idx="1796">
                  <c:v>-9.6177777782268672E-2</c:v>
                </c:pt>
                <c:pt idx="1797">
                  <c:v>-9.7599999999736356E-2</c:v>
                </c:pt>
                <c:pt idx="1798">
                  <c:v>-9.8711111107250685E-2</c:v>
                </c:pt>
                <c:pt idx="1799">
                  <c:v>-0.10013333333963378</c:v>
                </c:pt>
                <c:pt idx="1800">
                  <c:v>-0.10146666666843784</c:v>
                </c:pt>
                <c:pt idx="1801">
                  <c:v>-0.10297777777471136</c:v>
                </c:pt>
                <c:pt idx="1802">
                  <c:v>-0.10444444445194875</c:v>
                </c:pt>
                <c:pt idx="1803">
                  <c:v>-0.10591111111381937</c:v>
                </c:pt>
                <c:pt idx="1804">
                  <c:v>-0.10728888888719683</c:v>
                </c:pt>
                <c:pt idx="1805">
                  <c:v>-0.10880000000923884</c:v>
                </c:pt>
                <c:pt idx="1806">
                  <c:v>-0.11022222222681312</c:v>
                </c:pt>
                <c:pt idx="1807">
                  <c:v>-0.11155555555585168</c:v>
                </c:pt>
                <c:pt idx="1808">
                  <c:v>-0.11293333332904439</c:v>
                </c:pt>
                <c:pt idx="1809">
                  <c:v>-0.11422222222716998</c:v>
                </c:pt>
                <c:pt idx="1810">
                  <c:v>-0.11568888888903348</c:v>
                </c:pt>
                <c:pt idx="1811">
                  <c:v>-0.11715555555090412</c:v>
                </c:pt>
                <c:pt idx="1812">
                  <c:v>-0.11862222222812735</c:v>
                </c:pt>
                <c:pt idx="1813">
                  <c:v>-0.11986666666844534</c:v>
                </c:pt>
                <c:pt idx="1814">
                  <c:v>-0.12128888888608359</c:v>
                </c:pt>
                <c:pt idx="1815">
                  <c:v>-0.12257777778419499</c:v>
                </c:pt>
                <c:pt idx="1816">
                  <c:v>-0.1242666666676253</c:v>
                </c:pt>
                <c:pt idx="1817">
                  <c:v>-0.12573333332936798</c:v>
                </c:pt>
                <c:pt idx="1818">
                  <c:v>-0.12702222222765702</c:v>
                </c:pt>
                <c:pt idx="1819">
                  <c:v>-0.12835555555661032</c:v>
                </c:pt>
                <c:pt idx="1820">
                  <c:v>-0.12991111110713038</c:v>
                </c:pt>
                <c:pt idx="1821">
                  <c:v>-0.1312444444500748</c:v>
                </c:pt>
                <c:pt idx="1822">
                  <c:v>-0.13257777777902094</c:v>
                </c:pt>
                <c:pt idx="1823">
                  <c:v>-0.13422222221813362</c:v>
                </c:pt>
                <c:pt idx="1824">
                  <c:v>-0.13568888888005401</c:v>
                </c:pt>
                <c:pt idx="1825">
                  <c:v>-0.13720000000208893</c:v>
                </c:pt>
                <c:pt idx="1826">
                  <c:v>-0.13848888888688088</c:v>
                </c:pt>
                <c:pt idx="1827">
                  <c:v>-0.13995555554885808</c:v>
                </c:pt>
                <c:pt idx="1828">
                  <c:v>-0.14137777778146149</c:v>
                </c:pt>
                <c:pt idx="1829">
                  <c:v>-0.14279999999909973</c:v>
                </c:pt>
                <c:pt idx="1830">
                  <c:v>-0.1442666666610414</c:v>
                </c:pt>
                <c:pt idx="1831">
                  <c:v>-0.14542222222505871</c:v>
                </c:pt>
                <c:pt idx="1832">
                  <c:v>-0.14719999999698219</c:v>
                </c:pt>
                <c:pt idx="1833">
                  <c:v>-0.14853333332596388</c:v>
                </c:pt>
                <c:pt idx="1834">
                  <c:v>-0.14991111111348554</c:v>
                </c:pt>
                <c:pt idx="1835">
                  <c:v>-0.1510666666653388</c:v>
                </c:pt>
                <c:pt idx="1836">
                  <c:v>-0.15257777777168335</c:v>
                </c:pt>
                <c:pt idx="1837">
                  <c:v>-0.15408888889374672</c:v>
                </c:pt>
                <c:pt idx="1838">
                  <c:v>-0.15555555555558181</c:v>
                </c:pt>
                <c:pt idx="1839">
                  <c:v>-0.1570222222174098</c:v>
                </c:pt>
                <c:pt idx="1840">
                  <c:v>-0.15888888887790459</c:v>
                </c:pt>
                <c:pt idx="1841">
                  <c:v>-0.16035555555520592</c:v>
                </c:pt>
                <c:pt idx="1842">
                  <c:v>-0.16186666666125921</c:v>
                </c:pt>
                <c:pt idx="1843">
                  <c:v>-0.16311111110157722</c:v>
                </c:pt>
                <c:pt idx="1844">
                  <c:v>-0.16448888888921254</c:v>
                </c:pt>
                <c:pt idx="1845">
                  <c:v>-0.1658222222180947</c:v>
                </c:pt>
                <c:pt idx="1846">
                  <c:v>-0.1672888888800293</c:v>
                </c:pt>
                <c:pt idx="1847">
                  <c:v>-0.16875555555729513</c:v>
                </c:pt>
                <c:pt idx="1848">
                  <c:v>-0.17022222221923683</c:v>
                </c:pt>
                <c:pt idx="1849">
                  <c:v>-0.17177777776974978</c:v>
                </c:pt>
                <c:pt idx="1850">
                  <c:v>-0.17360000000511144</c:v>
                </c:pt>
                <c:pt idx="1851">
                  <c:v>-0.17533333333275986</c:v>
                </c:pt>
                <c:pt idx="1852">
                  <c:v>-0.1770666666605718</c:v>
                </c:pt>
                <c:pt idx="1853">
                  <c:v>-0.17884444443250239</c:v>
                </c:pt>
                <c:pt idx="1854">
                  <c:v>-0.18026666666495644</c:v>
                </c:pt>
                <c:pt idx="1855">
                  <c:v>-0.18168888888263734</c:v>
                </c:pt>
                <c:pt idx="1856">
                  <c:v>-0.18311111110019032</c:v>
                </c:pt>
                <c:pt idx="1857">
                  <c:v>-0.18466666666705828</c:v>
                </c:pt>
                <c:pt idx="1858">
                  <c:v>-0.18591111110753974</c:v>
                </c:pt>
                <c:pt idx="1859">
                  <c:v>-0.18715555554785776</c:v>
                </c:pt>
                <c:pt idx="1860">
                  <c:v>-0.18844444444607572</c:v>
                </c:pt>
                <c:pt idx="1861">
                  <c:v>-0.18955555555349771</c:v>
                </c:pt>
                <c:pt idx="1862">
                  <c:v>-0.19071111110530836</c:v>
                </c:pt>
                <c:pt idx="1863">
                  <c:v>-0.1918666666692333</c:v>
                </c:pt>
                <c:pt idx="1864">
                  <c:v>-0.19288888888801292</c:v>
                </c:pt>
                <c:pt idx="1865">
                  <c:v>-0.19404444443972413</c:v>
                </c:pt>
                <c:pt idx="1866">
                  <c:v>-0.19520000000361354</c:v>
                </c:pt>
                <c:pt idx="1867">
                  <c:v>-0.19631111111126995</c:v>
                </c:pt>
                <c:pt idx="1868">
                  <c:v>-0.19733333333008513</c:v>
                </c:pt>
                <c:pt idx="1869">
                  <c:v>-0.19844444443759235</c:v>
                </c:pt>
                <c:pt idx="1870">
                  <c:v>-0.19964444444632184</c:v>
                </c:pt>
                <c:pt idx="1871">
                  <c:v>-0.20088888888661149</c:v>
                </c:pt>
                <c:pt idx="1872">
                  <c:v>-0.20195555554982952</c:v>
                </c:pt>
                <c:pt idx="1873">
                  <c:v>-0.20320000000327126</c:v>
                </c:pt>
                <c:pt idx="1874">
                  <c:v>-0.2039555555563583</c:v>
                </c:pt>
                <c:pt idx="1875">
                  <c:v>-0.20493333333095531</c:v>
                </c:pt>
                <c:pt idx="1876">
                  <c:v>-0.20595555556063694</c:v>
                </c:pt>
                <c:pt idx="1877">
                  <c:v>-0.20693333333535474</c:v>
                </c:pt>
                <c:pt idx="1878">
                  <c:v>-0.20817777777571533</c:v>
                </c:pt>
                <c:pt idx="1879">
                  <c:v>-0.20902222222615019</c:v>
                </c:pt>
                <c:pt idx="1880">
                  <c:v>-0.21017777777788271</c:v>
                </c:pt>
                <c:pt idx="1881">
                  <c:v>-0.21124444444111495</c:v>
                </c:pt>
                <c:pt idx="1882">
                  <c:v>-0.21186666666770437</c:v>
                </c:pt>
                <c:pt idx="1883">
                  <c:v>-0.21253333333222718</c:v>
                </c:pt>
                <c:pt idx="1884">
                  <c:v>-0.21337777777386419</c:v>
                </c:pt>
                <c:pt idx="1885">
                  <c:v>-0.21439999999282139</c:v>
                </c:pt>
                <c:pt idx="1886">
                  <c:v>-0.21519999999862222</c:v>
                </c:pt>
                <c:pt idx="1887">
                  <c:v>-0.21604444444022364</c:v>
                </c:pt>
                <c:pt idx="1888">
                  <c:v>-0.21679999999341726</c:v>
                </c:pt>
                <c:pt idx="1889">
                  <c:v>-0.21715555555157701</c:v>
                </c:pt>
                <c:pt idx="1890">
                  <c:v>-0.21799999999311448</c:v>
                </c:pt>
                <c:pt idx="1891">
                  <c:v>-0.21888888887926811</c:v>
                </c:pt>
                <c:pt idx="1892">
                  <c:v>-0.21995555555349855</c:v>
                </c:pt>
                <c:pt idx="1893">
                  <c:v>-0.22079999999527056</c:v>
                </c:pt>
                <c:pt idx="1894">
                  <c:v>-0.22168888888131053</c:v>
                </c:pt>
                <c:pt idx="1895">
                  <c:v>-0.22213333332899421</c:v>
                </c:pt>
                <c:pt idx="1896">
                  <c:v>-0.22315555554795855</c:v>
                </c:pt>
                <c:pt idx="1897">
                  <c:v>-0.22391111110090339</c:v>
                </c:pt>
                <c:pt idx="1898">
                  <c:v>-0.22479999998702146</c:v>
                </c:pt>
                <c:pt idx="1899">
                  <c:v>-0.22564444443748471</c:v>
                </c:pt>
                <c:pt idx="1900">
                  <c:v>-0.2266222222122877</c:v>
                </c:pt>
                <c:pt idx="1901">
                  <c:v>-0.22759999998668584</c:v>
                </c:pt>
                <c:pt idx="1902">
                  <c:v>-0.22831111110309052</c:v>
                </c:pt>
                <c:pt idx="1903">
                  <c:v>-0.22902222221185281</c:v>
                </c:pt>
                <c:pt idx="1904">
                  <c:v>-0.22999999998637877</c:v>
                </c:pt>
                <c:pt idx="1905">
                  <c:v>-0.23084444443694857</c:v>
                </c:pt>
                <c:pt idx="1906">
                  <c:v>-0.23159999998988637</c:v>
                </c:pt>
                <c:pt idx="1907">
                  <c:v>-0.23231111109859182</c:v>
                </c:pt>
                <c:pt idx="1908">
                  <c:v>-0.23306666665960929</c:v>
                </c:pt>
                <c:pt idx="1909">
                  <c:v>-0.23368888887969363</c:v>
                </c:pt>
                <c:pt idx="1910">
                  <c:v>-0.23426666665573043</c:v>
                </c:pt>
                <c:pt idx="1911">
                  <c:v>-0.23479999999283147</c:v>
                </c:pt>
                <c:pt idx="1912">
                  <c:v>-0.2355111111016932</c:v>
                </c:pt>
                <c:pt idx="1913">
                  <c:v>-0.23613333332182024</c:v>
                </c:pt>
                <c:pt idx="1914">
                  <c:v>-0.23684444443068908</c:v>
                </c:pt>
                <c:pt idx="1915">
                  <c:v>-0.23733333332314899</c:v>
                </c:pt>
                <c:pt idx="1916">
                  <c:v>-0.23791111109917157</c:v>
                </c:pt>
                <c:pt idx="1917">
                  <c:v>-0.23866666665215197</c:v>
                </c:pt>
                <c:pt idx="1918">
                  <c:v>-0.23933333332372364</c:v>
                </c:pt>
                <c:pt idx="1919">
                  <c:v>-0.23999999998801907</c:v>
                </c:pt>
                <c:pt idx="1920">
                  <c:v>-0.24088888887406609</c:v>
                </c:pt>
                <c:pt idx="1921">
                  <c:v>-0.241555555545517</c:v>
                </c:pt>
                <c:pt idx="1922">
                  <c:v>-0.2422222222101108</c:v>
                </c:pt>
                <c:pt idx="1923">
                  <c:v>-0.2426666666531094</c:v>
                </c:pt>
                <c:pt idx="1924">
                  <c:v>-0.24319999999021047</c:v>
                </c:pt>
                <c:pt idx="1925">
                  <c:v>-0.24391111109907224</c:v>
                </c:pt>
                <c:pt idx="1926">
                  <c:v>-0.2443999999862464</c:v>
                </c:pt>
                <c:pt idx="1927">
                  <c:v>-0.24515555554726381</c:v>
                </c:pt>
                <c:pt idx="1928">
                  <c:v>-0.24595555554469689</c:v>
                </c:pt>
                <c:pt idx="1929">
                  <c:v>-0.2470222222077586</c:v>
                </c:pt>
                <c:pt idx="1930">
                  <c:v>-0.24782222220524849</c:v>
                </c:pt>
                <c:pt idx="1931">
                  <c:v>-0.24857777776623041</c:v>
                </c:pt>
                <c:pt idx="1932">
                  <c:v>-0.24928888887495004</c:v>
                </c:pt>
                <c:pt idx="1933">
                  <c:v>-0.24977777776219526</c:v>
                </c:pt>
                <c:pt idx="1934">
                  <c:v>-0.25017777776508854</c:v>
                </c:pt>
                <c:pt idx="1935">
                  <c:v>-0.25088888887380112</c:v>
                </c:pt>
                <c:pt idx="1936">
                  <c:v>-0.25173333331560155</c:v>
                </c:pt>
                <c:pt idx="1937">
                  <c:v>-0.25239999998696006</c:v>
                </c:pt>
                <c:pt idx="1938">
                  <c:v>-0.25306666665139754</c:v>
                </c:pt>
                <c:pt idx="1939">
                  <c:v>-0.25364444442726386</c:v>
                </c:pt>
                <c:pt idx="1940">
                  <c:v>-0.25444444443300063</c:v>
                </c:pt>
                <c:pt idx="1941">
                  <c:v>-0.25497777776453501</c:v>
                </c:pt>
                <c:pt idx="1942">
                  <c:v>-0.25542222220768995</c:v>
                </c:pt>
                <c:pt idx="1943">
                  <c:v>-0.25599999998367695</c:v>
                </c:pt>
                <c:pt idx="1944">
                  <c:v>-0.25657777776556134</c:v>
                </c:pt>
                <c:pt idx="1945">
                  <c:v>-0.2571555555414915</c:v>
                </c:pt>
                <c:pt idx="1946">
                  <c:v>-0.25755555554018672</c:v>
                </c:pt>
                <c:pt idx="1947">
                  <c:v>-0.2581777777669822</c:v>
                </c:pt>
                <c:pt idx="1948">
                  <c:v>-0.25871111109851663</c:v>
                </c:pt>
                <c:pt idx="1949">
                  <c:v>-0.25911111109732554</c:v>
                </c:pt>
                <c:pt idx="1950">
                  <c:v>-0.25959999998982092</c:v>
                </c:pt>
                <c:pt idx="1951">
                  <c:v>-0.26004444443279828</c:v>
                </c:pt>
                <c:pt idx="1952">
                  <c:v>-0.26048888887588206</c:v>
                </c:pt>
                <c:pt idx="1953">
                  <c:v>-0.26106666665775935</c:v>
                </c:pt>
                <c:pt idx="1954">
                  <c:v>-0.26133333332354425</c:v>
                </c:pt>
                <c:pt idx="1955">
                  <c:v>-0.26155555554505427</c:v>
                </c:pt>
                <c:pt idx="1956">
                  <c:v>-0.26204444443749986</c:v>
                </c:pt>
                <c:pt idx="1957">
                  <c:v>-0.26235555554758117</c:v>
                </c:pt>
                <c:pt idx="1958">
                  <c:v>-0.26226666665895304</c:v>
                </c:pt>
                <c:pt idx="1959">
                  <c:v>-0.26275555554632612</c:v>
                </c:pt>
                <c:pt idx="1960">
                  <c:v>-0.2631999999940311</c:v>
                </c:pt>
                <c:pt idx="1961">
                  <c:v>-0.26373333332557974</c:v>
                </c:pt>
                <c:pt idx="1962">
                  <c:v>-0.26417777776850737</c:v>
                </c:pt>
                <c:pt idx="1963">
                  <c:v>-0.26466666666096006</c:v>
                </c:pt>
                <c:pt idx="1964">
                  <c:v>-0.2647999999939129</c:v>
                </c:pt>
                <c:pt idx="1965">
                  <c:v>-0.26524444443694706</c:v>
                </c:pt>
                <c:pt idx="1966">
                  <c:v>-0.26564444443985452</c:v>
                </c:pt>
                <c:pt idx="1967">
                  <c:v>-0.26599999999413265</c:v>
                </c:pt>
                <c:pt idx="1968">
                  <c:v>-0.26631111110412864</c:v>
                </c:pt>
                <c:pt idx="1969">
                  <c:v>-0.26684444444127231</c:v>
                </c:pt>
                <c:pt idx="1970">
                  <c:v>-0.26724444444003859</c:v>
                </c:pt>
                <c:pt idx="1971">
                  <c:v>-0.26768888888294484</c:v>
                </c:pt>
                <c:pt idx="1972">
                  <c:v>-0.26799999999625024</c:v>
                </c:pt>
                <c:pt idx="1973">
                  <c:v>-0.26831111110635286</c:v>
                </c:pt>
                <c:pt idx="1974">
                  <c:v>-0.26857777777223729</c:v>
                </c:pt>
                <c:pt idx="1975">
                  <c:v>-0.26875555554950065</c:v>
                </c:pt>
                <c:pt idx="1976">
                  <c:v>-0.26915555555235132</c:v>
                </c:pt>
                <c:pt idx="1977">
                  <c:v>-0.26942222221806522</c:v>
                </c:pt>
                <c:pt idx="1978">
                  <c:v>-0.26995555554969908</c:v>
                </c:pt>
                <c:pt idx="1979">
                  <c:v>-0.27022222221848413</c:v>
                </c:pt>
                <c:pt idx="1980">
                  <c:v>-0.27062222221726462</c:v>
                </c:pt>
                <c:pt idx="1981">
                  <c:v>-0.27084444443880301</c:v>
                </c:pt>
                <c:pt idx="1982">
                  <c:v>-0.27111111110735353</c:v>
                </c:pt>
                <c:pt idx="1983">
                  <c:v>-0.27119999999588218</c:v>
                </c:pt>
                <c:pt idx="1984">
                  <c:v>-0.27146666666170982</c:v>
                </c:pt>
                <c:pt idx="1985">
                  <c:v>-0.27164444444077185</c:v>
                </c:pt>
                <c:pt idx="1986">
                  <c:v>-0.27204444443945291</c:v>
                </c:pt>
                <c:pt idx="1987">
                  <c:v>-0.27248888888239475</c:v>
                </c:pt>
                <c:pt idx="1988">
                  <c:v>-0.27302222221402861</c:v>
                </c:pt>
                <c:pt idx="1989">
                  <c:v>-0.27342222221690771</c:v>
                </c:pt>
                <c:pt idx="1990">
                  <c:v>-0.27359999999400053</c:v>
                </c:pt>
                <c:pt idx="1991">
                  <c:v>-0.27368888888252924</c:v>
                </c:pt>
                <c:pt idx="1992">
                  <c:v>-0.27382222221687913</c:v>
                </c:pt>
                <c:pt idx="1993">
                  <c:v>-0.27431111110427353</c:v>
                </c:pt>
                <c:pt idx="1994">
                  <c:v>-0.27444444443722643</c:v>
                </c:pt>
                <c:pt idx="1995">
                  <c:v>-0.27466666666107176</c:v>
                </c:pt>
                <c:pt idx="1996">
                  <c:v>-0.27439999999539344</c:v>
                </c:pt>
                <c:pt idx="1997">
                  <c:v>-0.27435555555109703</c:v>
                </c:pt>
                <c:pt idx="1998">
                  <c:v>-0.2745777777747791</c:v>
                </c:pt>
                <c:pt idx="1999">
                  <c:v>-0.27462222221916777</c:v>
                </c:pt>
                <c:pt idx="2000">
                  <c:v>-0.27462222221911803</c:v>
                </c:pt>
                <c:pt idx="2001">
                  <c:v>-0.27479999999817306</c:v>
                </c:pt>
                <c:pt idx="2002">
                  <c:v>-0.27497777777556431</c:v>
                </c:pt>
                <c:pt idx="2003">
                  <c:v>-0.27457777777680514</c:v>
                </c:pt>
                <c:pt idx="2004">
                  <c:v>-0.27426666666657468</c:v>
                </c:pt>
                <c:pt idx="2005">
                  <c:v>-0.27431111111128681</c:v>
                </c:pt>
                <c:pt idx="2006">
                  <c:v>-0.27462222222139654</c:v>
                </c:pt>
                <c:pt idx="2007">
                  <c:v>-0.27466666666565026</c:v>
                </c:pt>
                <c:pt idx="2008">
                  <c:v>-0.2747111111104264</c:v>
                </c:pt>
                <c:pt idx="2009">
                  <c:v>-0.2746666666660591</c:v>
                </c:pt>
                <c:pt idx="2010">
                  <c:v>-0.27466666666614431</c:v>
                </c:pt>
                <c:pt idx="2011">
                  <c:v>-0.27524444444800733</c:v>
                </c:pt>
                <c:pt idx="2012">
                  <c:v>-0.27480000000510107</c:v>
                </c:pt>
                <c:pt idx="2013">
                  <c:v>-0.27475555556084741</c:v>
                </c:pt>
                <c:pt idx="2014">
                  <c:v>-0.27488888889519014</c:v>
                </c:pt>
                <c:pt idx="2015">
                  <c:v>-0.27528888889392084</c:v>
                </c:pt>
                <c:pt idx="2016">
                  <c:v>-0.27546666667102088</c:v>
                </c:pt>
                <c:pt idx="2017">
                  <c:v>-0.27573333333969929</c:v>
                </c:pt>
                <c:pt idx="2018">
                  <c:v>-0.27600000000564767</c:v>
                </c:pt>
                <c:pt idx="2019">
                  <c:v>-0.27608888889419048</c:v>
                </c:pt>
                <c:pt idx="2020">
                  <c:v>-0.27600000000559799</c:v>
                </c:pt>
                <c:pt idx="2021">
                  <c:v>-0.27648888889795831</c:v>
                </c:pt>
                <c:pt idx="2022">
                  <c:v>-0.27680000000818883</c:v>
                </c:pt>
                <c:pt idx="2023">
                  <c:v>-0.27724444445121588</c:v>
                </c:pt>
                <c:pt idx="2024">
                  <c:v>-0.27764444445408781</c:v>
                </c:pt>
                <c:pt idx="2025">
                  <c:v>-0.27817777778572883</c:v>
                </c:pt>
                <c:pt idx="2026">
                  <c:v>-0.27822222222992565</c:v>
                </c:pt>
                <c:pt idx="2027">
                  <c:v>-0.2785333333434229</c:v>
                </c:pt>
                <c:pt idx="2028">
                  <c:v>-0.27888888889770808</c:v>
                </c:pt>
                <c:pt idx="2029">
                  <c:v>-0.27924444445204311</c:v>
                </c:pt>
                <c:pt idx="2030">
                  <c:v>-0.27884444444904322</c:v>
                </c:pt>
                <c:pt idx="2031">
                  <c:v>-0.27844444445029826</c:v>
                </c:pt>
                <c:pt idx="2032">
                  <c:v>-0.27848888889450929</c:v>
                </c:pt>
                <c:pt idx="2033">
                  <c:v>-0.2783111111174732</c:v>
                </c:pt>
                <c:pt idx="2034">
                  <c:v>-0.27831111111746615</c:v>
                </c:pt>
                <c:pt idx="2035">
                  <c:v>-0.27862222222747635</c:v>
                </c:pt>
                <c:pt idx="2036">
                  <c:v>-0.27875555556030851</c:v>
                </c:pt>
                <c:pt idx="2037">
                  <c:v>-0.27888888889458729</c:v>
                </c:pt>
                <c:pt idx="2038">
                  <c:v>-0.27928888889328246</c:v>
                </c:pt>
                <c:pt idx="2039">
                  <c:v>-0.27986666666932647</c:v>
                </c:pt>
                <c:pt idx="2040">
                  <c:v>-0.28031111111707407</c:v>
                </c:pt>
                <c:pt idx="2041">
                  <c:v>-0.28084444444867246</c:v>
                </c:pt>
                <c:pt idx="2042">
                  <c:v>-0.28160000000168128</c:v>
                </c:pt>
                <c:pt idx="2043">
                  <c:v>-0.28222222222835602</c:v>
                </c:pt>
                <c:pt idx="2044">
                  <c:v>-0.28288888889291436</c:v>
                </c:pt>
                <c:pt idx="2045">
                  <c:v>-0.28337777778021656</c:v>
                </c:pt>
                <c:pt idx="2046">
                  <c:v>-0.28400000000697645</c:v>
                </c:pt>
                <c:pt idx="2047">
                  <c:v>-0.28462222222709643</c:v>
                </c:pt>
                <c:pt idx="2048">
                  <c:v>-0.28524444444728031</c:v>
                </c:pt>
                <c:pt idx="2049">
                  <c:v>-0.28582222222322479</c:v>
                </c:pt>
                <c:pt idx="2050">
                  <c:v>-0.28626666667083023</c:v>
                </c:pt>
                <c:pt idx="2051">
                  <c:v>-0.28702222222397417</c:v>
                </c:pt>
                <c:pt idx="2052">
                  <c:v>-0.28773333333277912</c:v>
                </c:pt>
                <c:pt idx="2053">
                  <c:v>-0.28804444444602056</c:v>
                </c:pt>
                <c:pt idx="2054">
                  <c:v>-0.28884444444348917</c:v>
                </c:pt>
                <c:pt idx="2055">
                  <c:v>-0.28946666666373</c:v>
                </c:pt>
                <c:pt idx="2056">
                  <c:v>-0.29004444444567118</c:v>
                </c:pt>
                <c:pt idx="2057">
                  <c:v>-0.29048888888854896</c:v>
                </c:pt>
                <c:pt idx="2058">
                  <c:v>-0.29057777777726945</c:v>
                </c:pt>
                <c:pt idx="2059">
                  <c:v>-0.29111111111446286</c:v>
                </c:pt>
                <c:pt idx="2060">
                  <c:v>-0.29142222222454417</c:v>
                </c:pt>
                <c:pt idx="2061">
                  <c:v>-0.29217777777772358</c:v>
                </c:pt>
                <c:pt idx="2062">
                  <c:v>-0.29333333334162009</c:v>
                </c:pt>
                <c:pt idx="2063">
                  <c:v>-0.29444444444905626</c:v>
                </c:pt>
                <c:pt idx="2064">
                  <c:v>-0.29524444444645392</c:v>
                </c:pt>
                <c:pt idx="2065">
                  <c:v>-0.2956888888894027</c:v>
                </c:pt>
                <c:pt idx="2066">
                  <c:v>-0.29622222222649663</c:v>
                </c:pt>
                <c:pt idx="2067">
                  <c:v>-0.29662222222517054</c:v>
                </c:pt>
                <c:pt idx="2068">
                  <c:v>-0.29715555555664813</c:v>
                </c:pt>
                <c:pt idx="2069">
                  <c:v>-0.29782222222807775</c:v>
                </c:pt>
                <c:pt idx="2070">
                  <c:v>-0.29835555555973292</c:v>
                </c:pt>
                <c:pt idx="2071">
                  <c:v>-0.29871111111398263</c:v>
                </c:pt>
                <c:pt idx="2072">
                  <c:v>-0.29897777778268947</c:v>
                </c:pt>
                <c:pt idx="2073">
                  <c:v>-0.29933333333698192</c:v>
                </c:pt>
                <c:pt idx="2074">
                  <c:v>-0.29964444444700628</c:v>
                </c:pt>
                <c:pt idx="2075">
                  <c:v>-0.30017777778419263</c:v>
                </c:pt>
                <c:pt idx="2076">
                  <c:v>-0.30044444444987811</c:v>
                </c:pt>
                <c:pt idx="2077">
                  <c:v>-0.30080000000446888</c:v>
                </c:pt>
                <c:pt idx="2078">
                  <c:v>-0.30120000000312147</c:v>
                </c:pt>
                <c:pt idx="2079">
                  <c:v>-0.30173333334038593</c:v>
                </c:pt>
                <c:pt idx="2080">
                  <c:v>-0.30204444445035344</c:v>
                </c:pt>
                <c:pt idx="2081">
                  <c:v>-0.30248888889357245</c:v>
                </c:pt>
                <c:pt idx="2082">
                  <c:v>-0.30315555556477453</c:v>
                </c:pt>
                <c:pt idx="2083">
                  <c:v>-0.30364444445217609</c:v>
                </c:pt>
                <c:pt idx="2084">
                  <c:v>-0.30400000000664601</c:v>
                </c:pt>
                <c:pt idx="2085">
                  <c:v>-0.30457777778865108</c:v>
                </c:pt>
                <c:pt idx="2086">
                  <c:v>-0.30506666667604548</c:v>
                </c:pt>
                <c:pt idx="2087">
                  <c:v>-0.30568888889622947</c:v>
                </c:pt>
                <c:pt idx="2088">
                  <c:v>-0.30622222223332329</c:v>
                </c:pt>
                <c:pt idx="2089">
                  <c:v>-0.30688888889783905</c:v>
                </c:pt>
                <c:pt idx="2090">
                  <c:v>-0.30755555556218422</c:v>
                </c:pt>
                <c:pt idx="2091">
                  <c:v>-0.30840000001274692</c:v>
                </c:pt>
                <c:pt idx="2092">
                  <c:v>-0.3089333333441962</c:v>
                </c:pt>
                <c:pt idx="2093">
                  <c:v>-0.30946666667577322</c:v>
                </c:pt>
                <c:pt idx="2094">
                  <c:v>-0.30995555556304688</c:v>
                </c:pt>
                <c:pt idx="2095">
                  <c:v>-0.31053333334494543</c:v>
                </c:pt>
                <c:pt idx="2096">
                  <c:v>-0.31102222223221915</c:v>
                </c:pt>
                <c:pt idx="2097">
                  <c:v>-0.31146666667527462</c:v>
                </c:pt>
                <c:pt idx="2098">
                  <c:v>-0.31160000000952492</c:v>
                </c:pt>
                <c:pt idx="2099">
                  <c:v>-0.31177777778683108</c:v>
                </c:pt>
                <c:pt idx="2100">
                  <c:v>-0.31182222223118422</c:v>
                </c:pt>
                <c:pt idx="2101">
                  <c:v>-0.31191111112075082</c:v>
                </c:pt>
                <c:pt idx="2102">
                  <c:v>-0.31248888889670234</c:v>
                </c:pt>
                <c:pt idx="2103">
                  <c:v>-0.31275555556257262</c:v>
                </c:pt>
                <c:pt idx="2104">
                  <c:v>-0.31333333334459895</c:v>
                </c:pt>
                <c:pt idx="2105">
                  <c:v>-0.3139111111205577</c:v>
                </c:pt>
                <c:pt idx="2106">
                  <c:v>-0.3147111111180263</c:v>
                </c:pt>
                <c:pt idx="2107">
                  <c:v>-0.31493333334193563</c:v>
                </c:pt>
                <c:pt idx="2108">
                  <c:v>-0.31506666667477479</c:v>
                </c:pt>
                <c:pt idx="2109">
                  <c:v>-0.31497777778620345</c:v>
                </c:pt>
                <c:pt idx="2110">
                  <c:v>-0.31511111111909951</c:v>
                </c:pt>
                <c:pt idx="2111">
                  <c:v>-0.3151111111190994</c:v>
                </c:pt>
                <c:pt idx="2112">
                  <c:v>-0.31515555556354502</c:v>
                </c:pt>
                <c:pt idx="2113">
                  <c:v>-0.31586666667234276</c:v>
                </c:pt>
                <c:pt idx="2114">
                  <c:v>-0.31666666667824295</c:v>
                </c:pt>
                <c:pt idx="2115">
                  <c:v>-0.31706666667700922</c:v>
                </c:pt>
                <c:pt idx="2116">
                  <c:v>-0.31751111111999369</c:v>
                </c:pt>
                <c:pt idx="2117">
                  <c:v>-0.31826666668092585</c:v>
                </c:pt>
                <c:pt idx="2118">
                  <c:v>-0.31875555556847662</c:v>
                </c:pt>
                <c:pt idx="2119">
                  <c:v>-0.31946666667721058</c:v>
                </c:pt>
                <c:pt idx="2120">
                  <c:v>-0.32017777779334516</c:v>
                </c:pt>
                <c:pt idx="2121">
                  <c:v>-0.32102222223509586</c:v>
                </c:pt>
                <c:pt idx="2122">
                  <c:v>-0.32213333334247524</c:v>
                </c:pt>
                <c:pt idx="2123">
                  <c:v>-0.32271111111836281</c:v>
                </c:pt>
                <c:pt idx="2124">
                  <c:v>-0.32311111112126323</c:v>
                </c:pt>
                <c:pt idx="2125">
                  <c:v>-0.32351111112007935</c:v>
                </c:pt>
                <c:pt idx="2126">
                  <c:v>-0.32408888889585319</c:v>
                </c:pt>
                <c:pt idx="2127">
                  <c:v>-0.32444444445394177</c:v>
                </c:pt>
                <c:pt idx="2128">
                  <c:v>-0.32475555556409419</c:v>
                </c:pt>
                <c:pt idx="2129">
                  <c:v>-0.32502222222989335</c:v>
                </c:pt>
                <c:pt idx="2130">
                  <c:v>-0.32533333334328396</c:v>
                </c:pt>
                <c:pt idx="2131">
                  <c:v>-0.32591111111911464</c:v>
                </c:pt>
                <c:pt idx="2132">
                  <c:v>-0.32635555556210621</c:v>
                </c:pt>
                <c:pt idx="2133">
                  <c:v>-0.3268888888994132</c:v>
                </c:pt>
                <c:pt idx="2134">
                  <c:v>-0.32742222223108264</c:v>
                </c:pt>
                <c:pt idx="2135">
                  <c:v>-0.32795555556257439</c:v>
                </c:pt>
                <c:pt idx="2136">
                  <c:v>-0.32822222223102543</c:v>
                </c:pt>
                <c:pt idx="2137">
                  <c:v>-0.3286222222296637</c:v>
                </c:pt>
                <c:pt idx="2138">
                  <c:v>-0.32933333333844017</c:v>
                </c:pt>
                <c:pt idx="2139">
                  <c:v>-0.32964444444840779</c:v>
                </c:pt>
                <c:pt idx="2140">
                  <c:v>-0.3299555555617274</c:v>
                </c:pt>
                <c:pt idx="2141">
                  <c:v>-0.3300444444503271</c:v>
                </c:pt>
                <c:pt idx="2142">
                  <c:v>-0.33026666667177318</c:v>
                </c:pt>
                <c:pt idx="2143">
                  <c:v>-0.33044444445079973</c:v>
                </c:pt>
                <c:pt idx="2144">
                  <c:v>-0.33084444444943101</c:v>
                </c:pt>
                <c:pt idx="2145">
                  <c:v>-0.33111111111523012</c:v>
                </c:pt>
                <c:pt idx="2146">
                  <c:v>-0.33120000000476113</c:v>
                </c:pt>
                <c:pt idx="2147">
                  <c:v>-0.33151111111483533</c:v>
                </c:pt>
                <c:pt idx="2148">
                  <c:v>-0.33173333333650873</c:v>
                </c:pt>
                <c:pt idx="2149">
                  <c:v>-0.33186666667073772</c:v>
                </c:pt>
                <c:pt idx="2150">
                  <c:v>-0.33204444444790876</c:v>
                </c:pt>
                <c:pt idx="2151">
                  <c:v>-0.33235555555808249</c:v>
                </c:pt>
                <c:pt idx="2152">
                  <c:v>-0.33288888889538237</c:v>
                </c:pt>
                <c:pt idx="2153">
                  <c:v>-0.33337777778264177</c:v>
                </c:pt>
                <c:pt idx="2154">
                  <c:v>-0.33395555555857209</c:v>
                </c:pt>
                <c:pt idx="2155">
                  <c:v>-0.33440000000160625</c:v>
                </c:pt>
                <c:pt idx="2156">
                  <c:v>-0.33462222222543747</c:v>
                </c:pt>
                <c:pt idx="2157">
                  <c:v>-0.33511111111274672</c:v>
                </c:pt>
                <c:pt idx="2158">
                  <c:v>-0.33533333333435617</c:v>
                </c:pt>
                <c:pt idx="2159">
                  <c:v>-0.33577777778198292</c:v>
                </c:pt>
                <c:pt idx="2160">
                  <c:v>-0.33591111111486482</c:v>
                </c:pt>
                <c:pt idx="2161">
                  <c:v>-0.33600000000358532</c:v>
                </c:pt>
                <c:pt idx="2162">
                  <c:v>-0.33604444444831882</c:v>
                </c:pt>
                <c:pt idx="2163">
                  <c:v>-0.33644444444694299</c:v>
                </c:pt>
                <c:pt idx="2164">
                  <c:v>-0.33671111111266405</c:v>
                </c:pt>
                <c:pt idx="2165">
                  <c:v>-0.33697777778130689</c:v>
                </c:pt>
                <c:pt idx="2166">
                  <c:v>-0.33702222222556766</c:v>
                </c:pt>
                <c:pt idx="2167">
                  <c:v>-0.33706666666988527</c:v>
                </c:pt>
                <c:pt idx="2168">
                  <c:v>-0.33680000000418558</c:v>
                </c:pt>
                <c:pt idx="2169">
                  <c:v>-0.33680000000426374</c:v>
                </c:pt>
                <c:pt idx="2170">
                  <c:v>-0.33702222222594425</c:v>
                </c:pt>
                <c:pt idx="2171">
                  <c:v>-0.33733333333596166</c:v>
                </c:pt>
                <c:pt idx="2172">
                  <c:v>-0.33773333333877675</c:v>
                </c:pt>
                <c:pt idx="2173">
                  <c:v>-0.33791111111597621</c:v>
                </c:pt>
                <c:pt idx="2174">
                  <c:v>-0.33835555555898905</c:v>
                </c:pt>
                <c:pt idx="2175">
                  <c:v>-0.33880000000660171</c:v>
                </c:pt>
                <c:pt idx="2176">
                  <c:v>-0.33942222222684953</c:v>
                </c:pt>
                <c:pt idx="2177">
                  <c:v>-0.34004444444693394</c:v>
                </c:pt>
                <c:pt idx="2178">
                  <c:v>-0.3404444444499693</c:v>
                </c:pt>
                <c:pt idx="2179">
                  <c:v>-0.34102222222570766</c:v>
                </c:pt>
                <c:pt idx="2180">
                  <c:v>-0.34151111111294574</c:v>
                </c:pt>
                <c:pt idx="2181">
                  <c:v>-0.3419555555605796</c:v>
                </c:pt>
                <c:pt idx="2182">
                  <c:v>-0.3424444444478319</c:v>
                </c:pt>
                <c:pt idx="2183">
                  <c:v>-0.34288888889076663</c:v>
                </c:pt>
                <c:pt idx="2184">
                  <c:v>-0.34373333333266654</c:v>
                </c:pt>
                <c:pt idx="2185">
                  <c:v>-0.34413333333544599</c:v>
                </c:pt>
                <c:pt idx="2186">
                  <c:v>-0.34422222222415944</c:v>
                </c:pt>
                <c:pt idx="2187">
                  <c:v>-0.34404444444684629</c:v>
                </c:pt>
                <c:pt idx="2188">
                  <c:v>-0.34471111111831854</c:v>
                </c:pt>
                <c:pt idx="2189">
                  <c:v>-0.34520000000552109</c:v>
                </c:pt>
                <c:pt idx="2190">
                  <c:v>-0.34546666667125631</c:v>
                </c:pt>
                <c:pt idx="2191">
                  <c:v>-0.34546666667135573</c:v>
                </c:pt>
                <c:pt idx="2192">
                  <c:v>-0.34608888889150402</c:v>
                </c:pt>
                <c:pt idx="2193">
                  <c:v>-0.34653333333453112</c:v>
                </c:pt>
                <c:pt idx="2194">
                  <c:v>-0.34675555555846893</c:v>
                </c:pt>
                <c:pt idx="2195">
                  <c:v>-0.34657777778121973</c:v>
                </c:pt>
                <c:pt idx="2196">
                  <c:v>-0.3462222222268776</c:v>
                </c:pt>
                <c:pt idx="2197">
                  <c:v>-0.34577777777909452</c:v>
                </c:pt>
                <c:pt idx="2198">
                  <c:v>-0.34528888889179243</c:v>
                </c:pt>
                <c:pt idx="2199">
                  <c:v>-0.3448000000046112</c:v>
                </c:pt>
                <c:pt idx="2200">
                  <c:v>-0.34457777778317228</c:v>
                </c:pt>
                <c:pt idx="2201">
                  <c:v>-0.34382222222216197</c:v>
                </c:pt>
                <c:pt idx="2202">
                  <c:v>-0.34328888889057779</c:v>
                </c:pt>
                <c:pt idx="2203">
                  <c:v>-0.34248888889325135</c:v>
                </c:pt>
                <c:pt idx="2204">
                  <c:v>-0.34137777777407408</c:v>
                </c:pt>
                <c:pt idx="2205">
                  <c:v>-0.34008888888947397</c:v>
                </c:pt>
                <c:pt idx="2206">
                  <c:v>-0.33888888889348778</c:v>
                </c:pt>
                <c:pt idx="2207">
                  <c:v>-0.33728888888192177</c:v>
                </c:pt>
                <c:pt idx="2208">
                  <c:v>-0.33537777777713773</c:v>
                </c:pt>
                <c:pt idx="2209">
                  <c:v>-0.33351111111656484</c:v>
                </c:pt>
                <c:pt idx="2210">
                  <c:v>-0.33151111110214815</c:v>
                </c:pt>
                <c:pt idx="2211">
                  <c:v>-0.32964444444159657</c:v>
                </c:pt>
                <c:pt idx="2212">
                  <c:v>-0.32733333333815284</c:v>
                </c:pt>
                <c:pt idx="2213">
                  <c:v>-0.32524444445605571</c:v>
                </c:pt>
                <c:pt idx="2214">
                  <c:v>-0.32328888888630863</c:v>
                </c:pt>
                <c:pt idx="2215">
                  <c:v>-0.32088888889418715</c:v>
                </c:pt>
                <c:pt idx="2216">
                  <c:v>-0.31817777779192036</c:v>
                </c:pt>
                <c:pt idx="2217">
                  <c:v>-0.3151555555478292</c:v>
                </c:pt>
                <c:pt idx="2218">
                  <c:v>-0.31195555555823185</c:v>
                </c:pt>
                <c:pt idx="2219">
                  <c:v>-0.30884444445714188</c:v>
                </c:pt>
                <c:pt idx="2220">
                  <c:v>-0.30568888887880741</c:v>
                </c:pt>
                <c:pt idx="2221">
                  <c:v>-0.3024888888893309</c:v>
                </c:pt>
                <c:pt idx="2222">
                  <c:v>-0.29906666667826626</c:v>
                </c:pt>
                <c:pt idx="2223">
                  <c:v>-0.29568888887620004</c:v>
                </c:pt>
                <c:pt idx="2224">
                  <c:v>-0.29222222222073962</c:v>
                </c:pt>
                <c:pt idx="2225">
                  <c:v>-0.28884444445396418</c:v>
                </c:pt>
                <c:pt idx="2226">
                  <c:v>-0.28546666665184822</c:v>
                </c:pt>
                <c:pt idx="2227">
                  <c:v>-0.28195555555216967</c:v>
                </c:pt>
                <c:pt idx="2228">
                  <c:v>-0.27857777778550785</c:v>
                </c:pt>
                <c:pt idx="2229">
                  <c:v>-0.27524444446300739</c:v>
                </c:pt>
                <c:pt idx="2230">
                  <c:v>-0.27191111110568889</c:v>
                </c:pt>
                <c:pt idx="2231">
                  <c:v>-0.26831111111743911</c:v>
                </c:pt>
                <c:pt idx="2232">
                  <c:v>-0.2648000000177605</c:v>
                </c:pt>
                <c:pt idx="2233">
                  <c:v>-0.26173333332893572</c:v>
                </c:pt>
                <c:pt idx="2234">
                  <c:v>-0.25840000000649216</c:v>
                </c:pt>
                <c:pt idx="2235">
                  <c:v>-0.25542222223836231</c:v>
                </c:pt>
                <c:pt idx="2236">
                  <c:v>-0.25231111110480398</c:v>
                </c:pt>
                <c:pt idx="2237">
                  <c:v>-0.24924444444822347</c:v>
                </c:pt>
                <c:pt idx="2238">
                  <c:v>-0.24653333334572219</c:v>
                </c:pt>
                <c:pt idx="2239">
                  <c:v>-0.24355555554650671</c:v>
                </c:pt>
                <c:pt idx="2240">
                  <c:v>-0.24048888888987652</c:v>
                </c:pt>
                <c:pt idx="2241">
                  <c:v>-0.2371111111230372</c:v>
                </c:pt>
                <c:pt idx="2242">
                  <c:v>-0.23337777776286811</c:v>
                </c:pt>
                <c:pt idx="2243">
                  <c:v>-0.22964444444176482</c:v>
                </c:pt>
                <c:pt idx="2244">
                  <c:v>-0.22622222223072863</c:v>
                </c:pt>
                <c:pt idx="2245">
                  <c:v>-0.22342222223987634</c:v>
                </c:pt>
                <c:pt idx="2246">
                  <c:v>-0.22062222221957367</c:v>
                </c:pt>
                <c:pt idx="2247">
                  <c:v>-0.21804444445023843</c:v>
                </c:pt>
                <c:pt idx="2248">
                  <c:v>-0.2154222222365571</c:v>
                </c:pt>
                <c:pt idx="2249">
                  <c:v>-0.21279999999543736</c:v>
                </c:pt>
                <c:pt idx="2250">
                  <c:v>-0.21008888889316346</c:v>
                </c:pt>
                <c:pt idx="2251">
                  <c:v>-0.20746666667951058</c:v>
                </c:pt>
                <c:pt idx="2252">
                  <c:v>-0.20484444443824162</c:v>
                </c:pt>
                <c:pt idx="2253">
                  <c:v>-0.20240000000166031</c:v>
                </c:pt>
                <c:pt idx="2254">
                  <c:v>-0.19982222223223273</c:v>
                </c:pt>
                <c:pt idx="2255">
                  <c:v>-0.19724444443590333</c:v>
                </c:pt>
                <c:pt idx="2256">
                  <c:v>-0.19457777777797552</c:v>
                </c:pt>
                <c:pt idx="2257">
                  <c:v>-0.19186666667557373</c:v>
                </c:pt>
                <c:pt idx="2258">
                  <c:v>-0.18911111112905327</c:v>
                </c:pt>
                <c:pt idx="2259">
                  <c:v>-0.18639999999830298</c:v>
                </c:pt>
                <c:pt idx="2260">
                  <c:v>-0.1836444444517896</c:v>
                </c:pt>
                <c:pt idx="2261">
                  <c:v>-0.18071111112786364</c:v>
                </c:pt>
                <c:pt idx="2262">
                  <c:v>-0.17773333332874047</c:v>
                </c:pt>
                <c:pt idx="2263">
                  <c:v>-0.17502222222638841</c:v>
                </c:pt>
                <c:pt idx="2264">
                  <c:v>-0.17231111112404346</c:v>
                </c:pt>
                <c:pt idx="2265">
                  <c:v>-0.16942222221430209</c:v>
                </c:pt>
                <c:pt idx="2266">
                  <c:v>-0.16631111111329744</c:v>
                </c:pt>
                <c:pt idx="2267">
                  <c:v>-0.16337777778949231</c:v>
                </c:pt>
                <c:pt idx="2268">
                  <c:v>-0.16053333332454844</c:v>
                </c:pt>
                <c:pt idx="2269">
                  <c:v>-0.15764444444518877</c:v>
                </c:pt>
                <c:pt idx="2270">
                  <c:v>-0.15471111112141914</c:v>
                </c:pt>
                <c:pt idx="2271">
                  <c:v>-0.1516888888773848</c:v>
                </c:pt>
                <c:pt idx="2272">
                  <c:v>-0.14879999999802518</c:v>
                </c:pt>
                <c:pt idx="2273">
                  <c:v>-0.14600000000721552</c:v>
                </c:pt>
                <c:pt idx="2274">
                  <c:v>-0.14311111112768526</c:v>
                </c:pt>
                <c:pt idx="2275">
                  <c:v>-0.14048888888655131</c:v>
                </c:pt>
                <c:pt idx="2276">
                  <c:v>-0.13782222222854529</c:v>
                </c:pt>
                <c:pt idx="2277">
                  <c:v>-0.13497777779329723</c:v>
                </c:pt>
                <c:pt idx="2278">
                  <c:v>-0.13262222222080611</c:v>
                </c:pt>
                <c:pt idx="2279">
                  <c:v>-0.13008888889571749</c:v>
                </c:pt>
                <c:pt idx="2280">
                  <c:v>-0.12760000001483274</c:v>
                </c:pt>
                <c:pt idx="2281">
                  <c:v>-0.12533333333184432</c:v>
                </c:pt>
                <c:pt idx="2282">
                  <c:v>-0.12271111111800675</c:v>
                </c:pt>
                <c:pt idx="2283">
                  <c:v>-0.12093333334594115</c:v>
                </c:pt>
                <c:pt idx="2284">
                  <c:v>-0.1183555555494271</c:v>
                </c:pt>
                <c:pt idx="2285">
                  <c:v>-0.11573333333576002</c:v>
                </c:pt>
                <c:pt idx="2286">
                  <c:v>-0.11306666667771857</c:v>
                </c:pt>
                <c:pt idx="2287">
                  <c:v>-0.11075555554981176</c:v>
                </c:pt>
                <c:pt idx="2288">
                  <c:v>-0.10822222222466628</c:v>
                </c:pt>
                <c:pt idx="2289">
                  <c:v>-0.10537777778965274</c:v>
                </c:pt>
                <c:pt idx="2290">
                  <c:v>-0.10408888890492476</c:v>
                </c:pt>
                <c:pt idx="2291">
                  <c:v>-0.10195555555612984</c:v>
                </c:pt>
                <c:pt idx="2292">
                  <c:v>-0.10000000000687904</c:v>
                </c:pt>
                <c:pt idx="2293">
                  <c:v>-9.6755555573035223E-2</c:v>
                </c:pt>
                <c:pt idx="2294">
                  <c:v>-9.2977777767905292E-2</c:v>
                </c:pt>
                <c:pt idx="2295">
                  <c:v>-9.0133333332721222E-2</c:v>
                </c:pt>
                <c:pt idx="2296">
                  <c:v>-8.6888888898841873E-2</c:v>
                </c:pt>
                <c:pt idx="2297">
                  <c:v>-8.319999998331401E-2</c:v>
                </c:pt>
                <c:pt idx="2298">
                  <c:v>-8.0044444437991816E-2</c:v>
                </c:pt>
                <c:pt idx="2299">
                  <c:v>-7.6755555559830421E-2</c:v>
                </c:pt>
                <c:pt idx="2300">
                  <c:v>-7.4088888873998476E-2</c:v>
                </c:pt>
                <c:pt idx="2301">
                  <c:v>-7.1155555550207555E-2</c:v>
                </c:pt>
                <c:pt idx="2302">
                  <c:v>-6.7733333339135879E-2</c:v>
                </c:pt>
                <c:pt idx="2303">
                  <c:v>-6.4888888903845185E-2</c:v>
                </c:pt>
                <c:pt idx="2304">
                  <c:v>-6.2133333328354266E-2</c:v>
                </c:pt>
                <c:pt idx="2305">
                  <c:v>-5.982222222473297E-2</c:v>
                </c:pt>
                <c:pt idx="2306">
                  <c:v>-5.7022222234072495E-2</c:v>
                </c:pt>
                <c:pt idx="2307">
                  <c:v>-5.4311111103279616E-2</c:v>
                </c:pt>
                <c:pt idx="2308">
                  <c:v>-5.14666666681452E-2</c:v>
                </c:pt>
                <c:pt idx="2309">
                  <c:v>-4.8933333343063615E-2</c:v>
                </c:pt>
                <c:pt idx="2310">
                  <c:v>-4.6711111104780274E-2</c:v>
                </c:pt>
                <c:pt idx="2311">
                  <c:v>-4.3511111115183042E-2</c:v>
                </c:pt>
                <c:pt idx="2312">
                  <c:v>-4.0488888902870508E-2</c:v>
                </c:pt>
                <c:pt idx="2313">
                  <c:v>-3.7599999993001301E-2</c:v>
                </c:pt>
                <c:pt idx="2314">
                  <c:v>-3.4444444447643545E-2</c:v>
                </c:pt>
                <c:pt idx="2315">
                  <c:v>-3.1688888901222574E-2</c:v>
                </c:pt>
                <c:pt idx="2316">
                  <c:v>-2.9288888883969535E-2</c:v>
                </c:pt>
                <c:pt idx="2317">
                  <c:v>-2.6444444448778304E-2</c:v>
                </c:pt>
                <c:pt idx="2318">
                  <c:v>-2.3555555569241014E-2</c:v>
                </c:pt>
                <c:pt idx="2319">
                  <c:v>-2.0666666689817426E-2</c:v>
                </c:pt>
                <c:pt idx="2320">
                  <c:v>-1.8133333338228766E-2</c:v>
                </c:pt>
                <c:pt idx="2321">
                  <c:v>-1.5600000013133004E-2</c:v>
                </c:pt>
                <c:pt idx="2322">
                  <c:v>-1.2977777799572536E-2</c:v>
                </c:pt>
                <c:pt idx="2323">
                  <c:v>-1.0266666668758313E-2</c:v>
                </c:pt>
                <c:pt idx="2324">
                  <c:v>-7.2888889008273713E-3</c:v>
                </c:pt>
                <c:pt idx="2325">
                  <c:v>-4.4888889099182344E-3</c:v>
                </c:pt>
                <c:pt idx="2326">
                  <c:v>-1.82222222390864E-3</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-6.6666665743129322E-4</c:v>
                </c:pt>
                <c:pt idx="2458">
                  <c:v>-2.5777777822884526E-3</c:v>
                </c:pt>
                <c:pt idx="2459">
                  <c:v>-4.6222222201389856E-3</c:v>
                </c:pt>
                <c:pt idx="2460">
                  <c:v>-6.666666658032179E-3</c:v>
                </c:pt>
                <c:pt idx="2461">
                  <c:v>-8.5333333381344828E-3</c:v>
                </c:pt>
                <c:pt idx="2462">
                  <c:v>-1.0177777777282696E-2</c:v>
                </c:pt>
                <c:pt idx="2463">
                  <c:v>-1.1377777773261752E-2</c:v>
                </c:pt>
                <c:pt idx="2464">
                  <c:v>-1.2977777784984074E-2</c:v>
                </c:pt>
                <c:pt idx="2465">
                  <c:v>-1.4622222223968875E-2</c:v>
                </c:pt>
                <c:pt idx="2466">
                  <c:v>-1.6088888885967392E-2</c:v>
                </c:pt>
                <c:pt idx="2467">
                  <c:v>-1.7777777787206545E-2</c:v>
                </c:pt>
                <c:pt idx="2468">
                  <c:v>-1.9777777780654197E-2</c:v>
                </c:pt>
                <c:pt idx="2469">
                  <c:v>-2.2622222215774368E-2</c:v>
                </c:pt>
                <c:pt idx="2470">
                  <c:v>-2.2133333328465232E-2</c:v>
                </c:pt>
                <c:pt idx="2471">
                  <c:v>-2.3511111116342159E-2</c:v>
                </c:pt>
                <c:pt idx="2472">
                  <c:v>-2.4755555556709906E-2</c:v>
                </c:pt>
                <c:pt idx="2473">
                  <c:v>-2.7199999993156185E-2</c:v>
                </c:pt>
                <c:pt idx="2474">
                  <c:v>-3.0622222240169084E-2</c:v>
                </c:pt>
                <c:pt idx="2475">
                  <c:v>-3.2577777789277791E-2</c:v>
                </c:pt>
                <c:pt idx="2476">
                  <c:v>-3.5111111114338026E-2</c:v>
                </c:pt>
                <c:pt idx="2477">
                  <c:v>-3.7955555579416871E-2</c:v>
                </c:pt>
                <c:pt idx="2478">
                  <c:v>-4.0400000015806341E-2</c:v>
                </c:pt>
                <c:pt idx="2479">
                  <c:v>-4.2666666675181077E-2</c:v>
                </c:pt>
                <c:pt idx="2480">
                  <c:v>-4.360000001524645E-2</c:v>
                </c:pt>
                <c:pt idx="2481">
                  <c:v>-4.5155555565823367E-2</c:v>
                </c:pt>
                <c:pt idx="2482">
                  <c:v>-4.7333333336520199E-2</c:v>
                </c:pt>
                <c:pt idx="2483">
                  <c:v>-4.9066666664218432E-2</c:v>
                </c:pt>
                <c:pt idx="2484">
                  <c:v>-5.0977777789196377E-2</c:v>
                </c:pt>
                <c:pt idx="2485">
                  <c:v>-5.2000000008096771E-2</c:v>
                </c:pt>
                <c:pt idx="2486">
                  <c:v>-5.3688888891406321E-2</c:v>
                </c:pt>
                <c:pt idx="2487">
                  <c:v>-5.5422222237329281E-2</c:v>
                </c:pt>
                <c:pt idx="2488">
                  <c:v>-5.7555555563687189E-2</c:v>
                </c:pt>
                <c:pt idx="2489">
                  <c:v>-5.9288888891385387E-2</c:v>
                </c:pt>
                <c:pt idx="2490">
                  <c:v>-6.0311111120996033E-2</c:v>
                </c:pt>
                <c:pt idx="2491">
                  <c:v>-6.2444444447460529E-2</c:v>
                </c:pt>
                <c:pt idx="2492">
                  <c:v>-6.444444444091528E-2</c:v>
                </c:pt>
                <c:pt idx="2493">
                  <c:v>-6.622222223153626E-2</c:v>
                </c:pt>
                <c:pt idx="2494">
                  <c:v>-6.8666666667989665E-2</c:v>
                </c:pt>
                <c:pt idx="2495">
                  <c:v>-7.031111110708102E-2</c:v>
                </c:pt>
                <c:pt idx="2496">
                  <c:v>-7.1555555560551265E-2</c:v>
                </c:pt>
                <c:pt idx="2497">
                  <c:v>-7.3422222221245004E-2</c:v>
                </c:pt>
                <c:pt idx="2498">
                  <c:v>-7.5244444437550045E-2</c:v>
                </c:pt>
                <c:pt idx="2499">
                  <c:v>-7.7244444431082956E-2</c:v>
                </c:pt>
                <c:pt idx="2500">
                  <c:v>-7.8622222218711207E-2</c:v>
                </c:pt>
                <c:pt idx="2501">
                  <c:v>-8.0177777769259717E-2</c:v>
                </c:pt>
                <c:pt idx="2502">
                  <c:v>-8.1866666652540845E-2</c:v>
                </c:pt>
                <c:pt idx="2503">
                  <c:v>-8.3688888888101429E-2</c:v>
                </c:pt>
                <c:pt idx="2504">
                  <c:v>-8.5911111102995083E-2</c:v>
                </c:pt>
                <c:pt idx="2505">
                  <c:v>-8.7777777763575149E-2</c:v>
                </c:pt>
                <c:pt idx="2506">
                  <c:v>-8.9688888888574403E-2</c:v>
                </c:pt>
                <c:pt idx="2507">
                  <c:v>-9.1644444437768369E-2</c:v>
                </c:pt>
                <c:pt idx="2508">
                  <c:v>-9.3644444431144988E-2</c:v>
                </c:pt>
                <c:pt idx="2509">
                  <c:v>-9.5244444442561776E-2</c:v>
                </c:pt>
                <c:pt idx="2510">
                  <c:v>-9.7288888880447871E-2</c:v>
                </c:pt>
                <c:pt idx="2511">
                  <c:v>-9.9377777762488156E-2</c:v>
                </c:pt>
                <c:pt idx="2512">
                  <c:v>-0.10160000000066488</c:v>
                </c:pt>
                <c:pt idx="2513">
                  <c:v>-0.10346666666130178</c:v>
                </c:pt>
                <c:pt idx="2514">
                  <c:v>-0.10564444443197731</c:v>
                </c:pt>
                <c:pt idx="2515">
                  <c:v>-0.10791111109131651</c:v>
                </c:pt>
                <c:pt idx="2516">
                  <c:v>-0.11044444444278445</c:v>
                </c:pt>
                <c:pt idx="2517">
                  <c:v>-0.11275555554629915</c:v>
                </c:pt>
                <c:pt idx="2518">
                  <c:v>-0.11533333331566989</c:v>
                </c:pt>
                <c:pt idx="2519">
                  <c:v>-0.11817777778048587</c:v>
                </c:pt>
                <c:pt idx="2520">
                  <c:v>-0.11986666666388066</c:v>
                </c:pt>
                <c:pt idx="2521">
                  <c:v>-0.12146666665854072</c:v>
                </c:pt>
                <c:pt idx="2522">
                  <c:v>-0.12306666667000722</c:v>
                </c:pt>
                <c:pt idx="2523">
                  <c:v>-0.12488888888619148</c:v>
                </c:pt>
                <c:pt idx="2524">
                  <c:v>-0.12666666665809365</c:v>
                </c:pt>
                <c:pt idx="2525">
                  <c:v>-0.12822222222477686</c:v>
                </c:pt>
                <c:pt idx="2526">
                  <c:v>-0.12986666666364799</c:v>
                </c:pt>
                <c:pt idx="2527">
                  <c:v>-0.13164444443555018</c:v>
                </c:pt>
                <c:pt idx="2528">
                  <c:v>-0.13288888887579006</c:v>
                </c:pt>
                <c:pt idx="2529">
                  <c:v>-0.13431111110838631</c:v>
                </c:pt>
                <c:pt idx="2530">
                  <c:v>-0.13577777777013617</c:v>
                </c:pt>
                <c:pt idx="2531">
                  <c:v>-0.13751111109786998</c:v>
                </c:pt>
                <c:pt idx="2532">
                  <c:v>-0.13906666666454609</c:v>
                </c:pt>
                <c:pt idx="2533">
                  <c:v>-0.14053333332648071</c:v>
                </c:pt>
                <c:pt idx="2534">
                  <c:v>-0.14217777776546553</c:v>
                </c:pt>
                <c:pt idx="2535">
                  <c:v>-0.14386666666649864</c:v>
                </c:pt>
                <c:pt idx="2536">
                  <c:v>-0.14502222221828798</c:v>
                </c:pt>
                <c:pt idx="2537">
                  <c:v>-0.14622222221445891</c:v>
                </c:pt>
                <c:pt idx="2538">
                  <c:v>-0.14711111110968414</c:v>
                </c:pt>
                <c:pt idx="2539">
                  <c:v>-0.14919999999173156</c:v>
                </c:pt>
                <c:pt idx="2540">
                  <c:v>-0.15053333332074167</c:v>
                </c:pt>
                <c:pt idx="2541">
                  <c:v>-0.15208888888754568</c:v>
                </c:pt>
                <c:pt idx="2542">
                  <c:v>-0.15382222221521547</c:v>
                </c:pt>
                <c:pt idx="2543">
                  <c:v>-0.15484444443408746</c:v>
                </c:pt>
                <c:pt idx="2544">
                  <c:v>-0.15635555554023306</c:v>
                </c:pt>
                <c:pt idx="2545">
                  <c:v>-0.15786666666232485</c:v>
                </c:pt>
                <c:pt idx="2546">
                  <c:v>-0.15897777776993871</c:v>
                </c:pt>
                <c:pt idx="2547">
                  <c:v>-0.15973333332313941</c:v>
                </c:pt>
                <c:pt idx="2548">
                  <c:v>-0.16137777777937504</c:v>
                </c:pt>
                <c:pt idx="2549">
                  <c:v>-0.16231111110976101</c:v>
                </c:pt>
                <c:pt idx="2550">
                  <c:v>-0.16351111110578267</c:v>
                </c:pt>
                <c:pt idx="2551">
                  <c:v>-0.16493333333819421</c:v>
                </c:pt>
                <c:pt idx="2552">
                  <c:v>-0.16662222222156062</c:v>
                </c:pt>
                <c:pt idx="2553">
                  <c:v>-0.16799999999498788</c:v>
                </c:pt>
                <c:pt idx="2554">
                  <c:v>-0.16937777778275112</c:v>
                </c:pt>
                <c:pt idx="2555">
                  <c:v>-0.17062222222305493</c:v>
                </c:pt>
                <c:pt idx="2556">
                  <c:v>-0.17159999999755249</c:v>
                </c:pt>
                <c:pt idx="2557">
                  <c:v>-0.17302222222999947</c:v>
                </c:pt>
                <c:pt idx="2558">
                  <c:v>-0.17466666666914069</c:v>
                </c:pt>
                <c:pt idx="2559">
                  <c:v>-0.17564444444353869</c:v>
                </c:pt>
                <c:pt idx="2560">
                  <c:v>-0.17706666666114143</c:v>
                </c:pt>
                <c:pt idx="2561">
                  <c:v>-0.17835555555911786</c:v>
                </c:pt>
                <c:pt idx="2562">
                  <c:v>-0.17951111111094273</c:v>
                </c:pt>
                <c:pt idx="2563">
                  <c:v>-0.17968888888816351</c:v>
                </c:pt>
                <c:pt idx="2564">
                  <c:v>-0.18017777778035332</c:v>
                </c:pt>
                <c:pt idx="2565">
                  <c:v>-0.18128888888787478</c:v>
                </c:pt>
                <c:pt idx="2566">
                  <c:v>-0.18155555555365976</c:v>
                </c:pt>
                <c:pt idx="2567">
                  <c:v>-0.18191111111184793</c:v>
                </c:pt>
                <c:pt idx="2568">
                  <c:v>-0.1820000000002629</c:v>
                </c:pt>
                <c:pt idx="2569">
                  <c:v>-0.18208888888893371</c:v>
                </c:pt>
                <c:pt idx="2570">
                  <c:v>-0.18159999999657328</c:v>
                </c:pt>
                <c:pt idx="2571">
                  <c:v>-0.18088888888763335</c:v>
                </c:pt>
                <c:pt idx="2572">
                  <c:v>-0.18017777777894212</c:v>
                </c:pt>
                <c:pt idx="2573">
                  <c:v>-0.17951111111442641</c:v>
                </c:pt>
                <c:pt idx="2574">
                  <c:v>-0.17875555555341605</c:v>
                </c:pt>
                <c:pt idx="2575">
                  <c:v>-0.178088888889014</c:v>
                </c:pt>
                <c:pt idx="2576">
                  <c:v>-0.17724444444723492</c:v>
                </c:pt>
                <c:pt idx="2577">
                  <c:v>-0.17591111110440416</c:v>
                </c:pt>
                <c:pt idx="2578">
                  <c:v>-0.17479999999683293</c:v>
                </c:pt>
                <c:pt idx="2579">
                  <c:v>-0.17337777777912361</c:v>
                </c:pt>
                <c:pt idx="2580">
                  <c:v>-0.17164444443332139</c:v>
                </c:pt>
                <c:pt idx="2581">
                  <c:v>-0.17071111110310597</c:v>
                </c:pt>
                <c:pt idx="2582">
                  <c:v>-0.16977777777284078</c:v>
                </c:pt>
                <c:pt idx="2583">
                  <c:v>-0.16853333331944867</c:v>
                </c:pt>
                <c:pt idx="2584">
                  <c:v>-0.16728888887908089</c:v>
                </c:pt>
                <c:pt idx="2585">
                  <c:v>-0.16639999999315463</c:v>
                </c:pt>
                <c:pt idx="2586">
                  <c:v>-0.16497777776060102</c:v>
                </c:pt>
                <c:pt idx="2587">
                  <c:v>-0.16417777776334561</c:v>
                </c:pt>
                <c:pt idx="2588">
                  <c:v>-0.16328888887746909</c:v>
                </c:pt>
                <c:pt idx="2589">
                  <c:v>-0.16253333332445313</c:v>
                </c:pt>
                <c:pt idx="2590">
                  <c:v>-0.16151111109494903</c:v>
                </c:pt>
                <c:pt idx="2591">
                  <c:v>-0.16039999998750573</c:v>
                </c:pt>
                <c:pt idx="2592">
                  <c:v>-0.15959999999013658</c:v>
                </c:pt>
                <c:pt idx="2593">
                  <c:v>-0.15875555553968757</c:v>
                </c:pt>
                <c:pt idx="2594">
                  <c:v>-0.15751111109944768</c:v>
                </c:pt>
                <c:pt idx="2595">
                  <c:v>-0.15644444443616567</c:v>
                </c:pt>
                <c:pt idx="2596">
                  <c:v>-0.15524444442752139</c:v>
                </c:pt>
                <c:pt idx="2597">
                  <c:v>-0.15404444443139309</c:v>
                </c:pt>
                <c:pt idx="2598">
                  <c:v>-0.15302222221244999</c:v>
                </c:pt>
                <c:pt idx="2599">
                  <c:v>-0.15199999998292463</c:v>
                </c:pt>
                <c:pt idx="2600">
                  <c:v>-0.15084444443107847</c:v>
                </c:pt>
                <c:pt idx="2601">
                  <c:v>-0.14982222221224195</c:v>
                </c:pt>
                <c:pt idx="2602">
                  <c:v>-0.14848888886924777</c:v>
                </c:pt>
                <c:pt idx="2603">
                  <c:v>-0.14746666665042554</c:v>
                </c:pt>
                <c:pt idx="2604">
                  <c:v>-0.14639999998713643</c:v>
                </c:pt>
                <c:pt idx="2605">
                  <c:v>-0.14533333332397516</c:v>
                </c:pt>
                <c:pt idx="2606">
                  <c:v>-0.14439999998400216</c:v>
                </c:pt>
                <c:pt idx="2607">
                  <c:v>-0.14355555554218752</c:v>
                </c:pt>
                <c:pt idx="2608">
                  <c:v>-0.14279999998915732</c:v>
                </c:pt>
                <c:pt idx="2609">
                  <c:v>-0.14235555554157314</c:v>
                </c:pt>
                <c:pt idx="2610">
                  <c:v>-0.1416444444327824</c:v>
                </c:pt>
                <c:pt idx="2611">
                  <c:v>-0.1409333333239278</c:v>
                </c:pt>
                <c:pt idx="2612">
                  <c:v>-0.14008888887337922</c:v>
                </c:pt>
                <c:pt idx="2613">
                  <c:v>-0.13933333332034903</c:v>
                </c:pt>
                <c:pt idx="2614">
                  <c:v>-0.13866666665591149</c:v>
                </c:pt>
                <c:pt idx="2615">
                  <c:v>-0.13791111109489404</c:v>
                </c:pt>
                <c:pt idx="2616">
                  <c:v>-0.13711111109743965</c:v>
                </c:pt>
                <c:pt idx="2617">
                  <c:v>-0.13635555554426027</c:v>
                </c:pt>
                <c:pt idx="2618">
                  <c:v>-0.13542222221413014</c:v>
                </c:pt>
                <c:pt idx="2619">
                  <c:v>-0.13475555554272189</c:v>
                </c:pt>
                <c:pt idx="2620">
                  <c:v>-0.13342222221377573</c:v>
                </c:pt>
                <c:pt idx="2621">
                  <c:v>-0.1324888888834822</c:v>
                </c:pt>
                <c:pt idx="2622">
                  <c:v>-0.13159999998824987</c:v>
                </c:pt>
                <c:pt idx="2623">
                  <c:v>-0.13079999999084521</c:v>
                </c:pt>
                <c:pt idx="2624">
                  <c:v>-0.12986666666053034</c:v>
                </c:pt>
                <c:pt idx="2625">
                  <c:v>-0.12902222221004575</c:v>
                </c:pt>
                <c:pt idx="2626">
                  <c:v>-0.12786666665831325</c:v>
                </c:pt>
                <c:pt idx="2627">
                  <c:v>-0.12706666666091571</c:v>
                </c:pt>
                <c:pt idx="2628">
                  <c:v>-0.12622222221053772</c:v>
                </c:pt>
                <c:pt idx="2629">
                  <c:v>-0.12542222221299809</c:v>
                </c:pt>
                <c:pt idx="2630">
                  <c:v>-0.1246222222156432</c:v>
                </c:pt>
                <c:pt idx="2631">
                  <c:v>-0.123733333320418</c:v>
                </c:pt>
                <c:pt idx="2632">
                  <c:v>-0.1229333333229423</c:v>
                </c:pt>
                <c:pt idx="2633">
                  <c:v>-0.12208888888124847</c:v>
                </c:pt>
                <c:pt idx="2634">
                  <c:v>-0.12097777777373414</c:v>
                </c:pt>
                <c:pt idx="2635">
                  <c:v>-0.12022222221268114</c:v>
                </c:pt>
                <c:pt idx="2636">
                  <c:v>-0.11951111110390464</c:v>
                </c:pt>
                <c:pt idx="2637">
                  <c:v>-0.1186666666622037</c:v>
                </c:pt>
                <c:pt idx="2638">
                  <c:v>-0.1178222222116623</c:v>
                </c:pt>
                <c:pt idx="2639">
                  <c:v>-0.11684444443707953</c:v>
                </c:pt>
                <c:pt idx="2640">
                  <c:v>-0.11586666666243287</c:v>
                </c:pt>
                <c:pt idx="2641">
                  <c:v>-0.11506666665669603</c:v>
                </c:pt>
                <c:pt idx="2642">
                  <c:v>-0.11435555554791958</c:v>
                </c:pt>
                <c:pt idx="2643">
                  <c:v>-0.11377777777215992</c:v>
                </c:pt>
                <c:pt idx="2644">
                  <c:v>-0.11306666665580498</c:v>
                </c:pt>
                <c:pt idx="2645">
                  <c:v>-0.11231111110281744</c:v>
                </c:pt>
                <c:pt idx="2646">
                  <c:v>-0.11173333332691567</c:v>
                </c:pt>
                <c:pt idx="2647">
                  <c:v>-0.11093333332108651</c:v>
                </c:pt>
                <c:pt idx="2648">
                  <c:v>-0.10999999999087109</c:v>
                </c:pt>
                <c:pt idx="2649">
                  <c:v>-0.10866666666196761</c:v>
                </c:pt>
                <c:pt idx="2650">
                  <c:v>-0.10902222221641628</c:v>
                </c:pt>
                <c:pt idx="2651">
                  <c:v>-0.10844444443446799</c:v>
                </c:pt>
                <c:pt idx="2652">
                  <c:v>-0.10777777777000205</c:v>
                </c:pt>
                <c:pt idx="2653">
                  <c:v>-0.10675555555105193</c:v>
                </c:pt>
                <c:pt idx="2654">
                  <c:v>-0.10524444442886777</c:v>
                </c:pt>
                <c:pt idx="2655">
                  <c:v>-0.10444444443154841</c:v>
                </c:pt>
                <c:pt idx="2656">
                  <c:v>-0.10333333332413355</c:v>
                </c:pt>
                <c:pt idx="2657">
                  <c:v>-0.10213333331540397</c:v>
                </c:pt>
                <c:pt idx="2658">
                  <c:v>-0.10106666665232805</c:v>
                </c:pt>
                <c:pt idx="2659">
                  <c:v>-0.10017777776615314</c:v>
                </c:pt>
                <c:pt idx="2660">
                  <c:v>-9.9866666652890387E-2</c:v>
                </c:pt>
                <c:pt idx="2661">
                  <c:v>-9.9244444432635429E-2</c:v>
                </c:pt>
                <c:pt idx="2662">
                  <c:v>-9.8355555546623979E-2</c:v>
                </c:pt>
                <c:pt idx="2663">
                  <c:v>-9.773333332644013E-2</c:v>
                </c:pt>
                <c:pt idx="2664">
                  <c:v>-9.6888888875848955E-2</c:v>
                </c:pt>
                <c:pt idx="2665">
                  <c:v>-9.6533333321570852E-2</c:v>
                </c:pt>
                <c:pt idx="2666">
                  <c:v>-9.5911111101372792E-2</c:v>
                </c:pt>
                <c:pt idx="2667">
                  <c:v>-9.5288888874534627E-2</c:v>
                </c:pt>
                <c:pt idx="2668">
                  <c:v>-9.4355555544361869E-2</c:v>
                </c:pt>
                <c:pt idx="2669">
                  <c:v>-9.3599999991210936E-2</c:v>
                </c:pt>
                <c:pt idx="2670">
                  <c:v>-9.3155555543541463E-2</c:v>
                </c:pt>
                <c:pt idx="2671">
                  <c:v>-9.2444444434729461E-2</c:v>
                </c:pt>
                <c:pt idx="2672">
                  <c:v>-9.1688888881734806E-2</c:v>
                </c:pt>
                <c:pt idx="2673">
                  <c:v>-9.1022222210170242E-2</c:v>
                </c:pt>
                <c:pt idx="2674">
                  <c:v>-9.0044444435630103E-2</c:v>
                </c:pt>
                <c:pt idx="2675">
                  <c:v>-8.942222221539653E-2</c:v>
                </c:pt>
                <c:pt idx="2676">
                  <c:v>-8.8977777767755478E-2</c:v>
                </c:pt>
                <c:pt idx="2677">
                  <c:v>-8.8311111103118969E-2</c:v>
                </c:pt>
                <c:pt idx="2678">
                  <c:v>-8.7555555550039049E-2</c:v>
                </c:pt>
                <c:pt idx="2679">
                  <c:v>-8.6711111108203093E-2</c:v>
                </c:pt>
                <c:pt idx="2680">
                  <c:v>-8.6177777771087843E-2</c:v>
                </c:pt>
                <c:pt idx="2681">
                  <c:v>-8.5555555550705029E-2</c:v>
                </c:pt>
                <c:pt idx="2682">
                  <c:v>-8.4888888886267472E-2</c:v>
                </c:pt>
                <c:pt idx="2683">
                  <c:v>-8.41333333251221E-2</c:v>
                </c:pt>
                <c:pt idx="2684">
                  <c:v>-8.3199999994778784E-2</c:v>
                </c:pt>
                <c:pt idx="2685">
                  <c:v>-8.244444444154253E-2</c:v>
                </c:pt>
                <c:pt idx="2686">
                  <c:v>-8.1599999990972671E-2</c:v>
                </c:pt>
                <c:pt idx="2687">
                  <c:v>-8.093333332648539E-2</c:v>
                </c:pt>
                <c:pt idx="2688">
                  <c:v>-8.00444444404739E-2</c:v>
                </c:pt>
                <c:pt idx="2689">
                  <c:v>-7.9511111103294702E-2</c:v>
                </c:pt>
                <c:pt idx="2690">
                  <c:v>-7.8799999994340578E-2</c:v>
                </c:pt>
                <c:pt idx="2691">
                  <c:v>-7.7999999997078032E-2</c:v>
                </c:pt>
                <c:pt idx="2692">
                  <c:v>-7.7244444436103177E-2</c:v>
                </c:pt>
                <c:pt idx="2693">
                  <c:v>-7.6711111104504806E-2</c:v>
                </c:pt>
                <c:pt idx="2694">
                  <c:v>-7.599999999584911E-2</c:v>
                </c:pt>
                <c:pt idx="2695">
                  <c:v>-7.5288888887022842E-2</c:v>
                </c:pt>
                <c:pt idx="2696">
                  <c:v>-7.4444444436502749E-2</c:v>
                </c:pt>
                <c:pt idx="2697">
                  <c:v>-7.3822222216354372E-2</c:v>
                </c:pt>
                <c:pt idx="2698">
                  <c:v>-7.2977777774674735E-2</c:v>
                </c:pt>
                <c:pt idx="2699">
                  <c:v>-7.2044444434758576E-2</c:v>
                </c:pt>
                <c:pt idx="2700">
                  <c:v>-7.1644444436020693E-2</c:v>
                </c:pt>
                <c:pt idx="2701">
                  <c:v>-7.1244444437439158E-2</c:v>
                </c:pt>
                <c:pt idx="2702">
                  <c:v>-7.0799999989705736E-2</c:v>
                </c:pt>
                <c:pt idx="2703">
                  <c:v>-7.0311111102574209E-2</c:v>
                </c:pt>
                <c:pt idx="2704">
                  <c:v>-6.9777777770982971E-2</c:v>
                </c:pt>
                <c:pt idx="2705">
                  <c:v>-6.9466666657705997E-2</c:v>
                </c:pt>
                <c:pt idx="2706">
                  <c:v>-6.9066666659138659E-2</c:v>
                </c:pt>
                <c:pt idx="2707">
                  <c:v>-6.8533333327547435E-2</c:v>
                </c:pt>
                <c:pt idx="2708">
                  <c:v>-6.826666666186193E-2</c:v>
                </c:pt>
                <c:pt idx="2709">
                  <c:v>-6.7955555548371765E-2</c:v>
                </c:pt>
                <c:pt idx="2710">
                  <c:v>-6.7599999994079452E-2</c:v>
                </c:pt>
                <c:pt idx="2711">
                  <c:v>-6.7022222218149241E-2</c:v>
                </c:pt>
                <c:pt idx="2712">
                  <c:v>-6.6622222215277277E-2</c:v>
                </c:pt>
                <c:pt idx="2713">
                  <c:v>-6.6355555549421241E-2</c:v>
                </c:pt>
                <c:pt idx="2714">
                  <c:v>-6.5911111106458128E-2</c:v>
                </c:pt>
                <c:pt idx="2715">
                  <c:v>-6.5422222213969844E-2</c:v>
                </c:pt>
                <c:pt idx="2716">
                  <c:v>-6.5377777769709086E-2</c:v>
                </c:pt>
                <c:pt idx="2717">
                  <c:v>-6.5199999992438584E-2</c:v>
                </c:pt>
                <c:pt idx="2718">
                  <c:v>-6.5333333326745791E-2</c:v>
                </c:pt>
                <c:pt idx="2719">
                  <c:v>-6.4666666662258482E-2</c:v>
                </c:pt>
                <c:pt idx="2720">
                  <c:v>-6.4266666663520641E-2</c:v>
                </c:pt>
                <c:pt idx="2721">
                  <c:v>-6.3955555550129981E-2</c:v>
                </c:pt>
                <c:pt idx="2722">
                  <c:v>-6.3422222218538701E-2</c:v>
                </c:pt>
                <c:pt idx="2723">
                  <c:v>-6.3155555552817683E-2</c:v>
                </c:pt>
                <c:pt idx="2724">
                  <c:v>-6.2711111109854584E-2</c:v>
                </c:pt>
                <c:pt idx="2725">
                  <c:v>-6.23555555516664E-2</c:v>
                </c:pt>
                <c:pt idx="2726">
                  <c:v>-6.2133333330170633E-2</c:v>
                </c:pt>
                <c:pt idx="2727">
                  <c:v>-6.2044444441421695E-2</c:v>
                </c:pt>
                <c:pt idx="2728">
                  <c:v>-6.1644444438592329E-2</c:v>
                </c:pt>
                <c:pt idx="2729">
                  <c:v>-6.1466666661471048E-2</c:v>
                </c:pt>
                <c:pt idx="2730">
                  <c:v>-6.1155555551311594E-2</c:v>
                </c:pt>
                <c:pt idx="2731">
                  <c:v>-6.0711111103691873E-2</c:v>
                </c:pt>
                <c:pt idx="2732">
                  <c:v>-6.0177777772171683E-2</c:v>
                </c:pt>
                <c:pt idx="2733">
                  <c:v>-5.9777777773384062E-2</c:v>
                </c:pt>
                <c:pt idx="2734">
                  <c:v>-5.9288888880973958E-2</c:v>
                </c:pt>
                <c:pt idx="2735">
                  <c:v>-5.8888888882364009E-2</c:v>
                </c:pt>
                <c:pt idx="2736">
                  <c:v>-5.8666666660882473E-2</c:v>
                </c:pt>
                <c:pt idx="2737">
                  <c:v>-5.8222222213326673E-2</c:v>
                </c:pt>
                <c:pt idx="2738">
                  <c:v>-5.7688888881699908E-2</c:v>
                </c:pt>
                <c:pt idx="2739">
                  <c:v>-5.7466666660246794E-2</c:v>
                </c:pt>
                <c:pt idx="2740">
                  <c:v>-5.7111111105862082E-2</c:v>
                </c:pt>
                <c:pt idx="2741">
                  <c:v>-5.675555554780895E-2</c:v>
                </c:pt>
                <c:pt idx="2742">
                  <c:v>-5.653333332627767E-2</c:v>
                </c:pt>
                <c:pt idx="2743">
                  <c:v>-5.6755555547858695E-2</c:v>
                </c:pt>
                <c:pt idx="2744">
                  <c:v>-5.6711111103181985E-2</c:v>
                </c:pt>
                <c:pt idx="2745">
                  <c:v>-5.6133333327329955E-2</c:v>
                </c:pt>
                <c:pt idx="2746">
                  <c:v>-5.5866666661630253E-2</c:v>
                </c:pt>
                <c:pt idx="2747">
                  <c:v>-5.5377777769177502E-2</c:v>
                </c:pt>
                <c:pt idx="2748">
                  <c:v>-5.493333332631388E-2</c:v>
                </c:pt>
                <c:pt idx="2749">
                  <c:v>-5.4444444438983414E-2</c:v>
                </c:pt>
                <c:pt idx="2750">
                  <c:v>-5.4088888880937366E-2</c:v>
                </c:pt>
                <c:pt idx="2751">
                  <c:v>-5.3822222215195031E-2</c:v>
                </c:pt>
                <c:pt idx="2752">
                  <c:v>-5.373333332652426E-2</c:v>
                </c:pt>
                <c:pt idx="2753">
                  <c:v>-5.3555555549339016E-2</c:v>
                </c:pt>
                <c:pt idx="2754">
                  <c:v>-5.3333333325600224E-2</c:v>
                </c:pt>
                <c:pt idx="2755">
                  <c:v>-5.3066666659680253E-2</c:v>
                </c:pt>
                <c:pt idx="2756">
                  <c:v>-5.2844444438283976E-2</c:v>
                </c:pt>
                <c:pt idx="2757">
                  <c:v>-5.2799999993465144E-2</c:v>
                </c:pt>
                <c:pt idx="2758">
                  <c:v>-5.2666666660618859E-2</c:v>
                </c:pt>
                <c:pt idx="2759">
                  <c:v>-5.2577777772054655E-2</c:v>
                </c:pt>
                <c:pt idx="2760">
                  <c:v>-5.2355555548322961E-2</c:v>
                </c:pt>
                <c:pt idx="2761">
                  <c:v>-5.1999999993895631E-2</c:v>
                </c:pt>
                <c:pt idx="2762">
                  <c:v>-5.1644444439468314E-2</c:v>
                </c:pt>
                <c:pt idx="2763">
                  <c:v>-5.142222221573662E-2</c:v>
                </c:pt>
                <c:pt idx="2764">
                  <c:v>-5.1155555549866387E-2</c:v>
                </c:pt>
                <c:pt idx="2765">
                  <c:v>-5.0666666662486169E-2</c:v>
                </c:pt>
                <c:pt idx="2766">
                  <c:v>-5.0355555549138169E-2</c:v>
                </c:pt>
                <c:pt idx="2767">
                  <c:v>-4.9911111106153754E-2</c:v>
                </c:pt>
                <c:pt idx="2768">
                  <c:v>-4.9511111107387498E-2</c:v>
                </c:pt>
                <c:pt idx="2769">
                  <c:v>-4.9066666664467004E-2</c:v>
                </c:pt>
                <c:pt idx="2770">
                  <c:v>-4.8711111106293094E-2</c:v>
                </c:pt>
                <c:pt idx="2771">
                  <c:v>-4.8444444440394432E-2</c:v>
                </c:pt>
                <c:pt idx="2772">
                  <c:v>-4.7911111108803167E-2</c:v>
                </c:pt>
                <c:pt idx="2773">
                  <c:v>-4.7599999995490694E-2</c:v>
                </c:pt>
                <c:pt idx="2774">
                  <c:v>-4.7555555551158847E-2</c:v>
                </c:pt>
                <c:pt idx="2775">
                  <c:v>-4.7511111106954898E-2</c:v>
                </c:pt>
                <c:pt idx="2776">
                  <c:v>-4.7511111106912272E-2</c:v>
                </c:pt>
                <c:pt idx="2777">
                  <c:v>-4.8088888882814061E-2</c:v>
                </c:pt>
                <c:pt idx="2778">
                  <c:v>-4.7955555549818549E-2</c:v>
                </c:pt>
                <c:pt idx="2779">
                  <c:v>-4.7955555549882498E-2</c:v>
                </c:pt>
                <c:pt idx="2780">
                  <c:v>-4.7999999994171698E-2</c:v>
                </c:pt>
                <c:pt idx="2781">
                  <c:v>-4.8044444438418266E-2</c:v>
                </c:pt>
                <c:pt idx="2782">
                  <c:v>-4.7999999993677621E-2</c:v>
                </c:pt>
                <c:pt idx="2783">
                  <c:v>-4.7911111105006843E-2</c:v>
                </c:pt>
                <c:pt idx="2784">
                  <c:v>-4.7911111105021061E-2</c:v>
                </c:pt>
                <c:pt idx="2785">
                  <c:v>-4.7999999993713162E-2</c:v>
                </c:pt>
                <c:pt idx="2786">
                  <c:v>-4.7955555548745143E-2</c:v>
                </c:pt>
                <c:pt idx="2787">
                  <c:v>-4.8044444437430132E-2</c:v>
                </c:pt>
                <c:pt idx="2788">
                  <c:v>-4.7866666660145406E-2</c:v>
                </c:pt>
                <c:pt idx="2789">
                  <c:v>-4.7777777770656983E-2</c:v>
                </c:pt>
                <c:pt idx="2790">
                  <c:v>-4.7911111103453551E-2</c:v>
                </c:pt>
                <c:pt idx="2791">
                  <c:v>-4.7822222214839602E-2</c:v>
                </c:pt>
                <c:pt idx="2792">
                  <c:v>-4.7866666659594471E-2</c:v>
                </c:pt>
                <c:pt idx="2793">
                  <c:v>-4.7866666659558937E-2</c:v>
                </c:pt>
                <c:pt idx="2794">
                  <c:v>-4.7688888882288415E-2</c:v>
                </c:pt>
                <c:pt idx="2795">
                  <c:v>-4.7733333327064607E-2</c:v>
                </c:pt>
                <c:pt idx="2796">
                  <c:v>-4.7688888882818033E-2</c:v>
                </c:pt>
                <c:pt idx="2797">
                  <c:v>-4.755555554990068E-2</c:v>
                </c:pt>
                <c:pt idx="2798">
                  <c:v>-4.7599999994147248E-2</c:v>
                </c:pt>
                <c:pt idx="2799">
                  <c:v>-4.751111110463041E-2</c:v>
                </c:pt>
                <c:pt idx="2800">
                  <c:v>-4.7733333326069327E-2</c:v>
                </c:pt>
                <c:pt idx="2801">
                  <c:v>-4.7644444437419844E-2</c:v>
                </c:pt>
                <c:pt idx="2802">
                  <c:v>-4.7511111103048669E-2</c:v>
                </c:pt>
                <c:pt idx="2803">
                  <c:v>-4.7377777770245016E-2</c:v>
                </c:pt>
                <c:pt idx="2804">
                  <c:v>-4.742222221445605E-2</c:v>
                </c:pt>
                <c:pt idx="2805">
                  <c:v>-4.7333333324946318E-2</c:v>
                </c:pt>
                <c:pt idx="2806">
                  <c:v>-4.7288888880699757E-2</c:v>
                </c:pt>
                <c:pt idx="2807">
                  <c:v>-4.7377777769249743E-2</c:v>
                </c:pt>
                <c:pt idx="2808">
                  <c:v>-4.7244444434885666E-2</c:v>
                </c:pt>
                <c:pt idx="2809">
                  <c:v>-4.7155555546378319E-2</c:v>
                </c:pt>
                <c:pt idx="2810">
                  <c:v>-4.7066666657728851E-2</c:v>
                </c:pt>
                <c:pt idx="2811">
                  <c:v>-4.7111111102469495E-2</c:v>
                </c:pt>
                <c:pt idx="2812">
                  <c:v>-4.7155555546680543E-2</c:v>
                </c:pt>
                <c:pt idx="2813">
                  <c:v>-4.7422222212472616E-2</c:v>
                </c:pt>
                <c:pt idx="2814">
                  <c:v>-4.7377777768183416E-2</c:v>
                </c:pt>
                <c:pt idx="2815">
                  <c:v>-4.7244444433869076E-2</c:v>
                </c:pt>
                <c:pt idx="2816">
                  <c:v>-4.7466666655265374E-2</c:v>
                </c:pt>
                <c:pt idx="2817">
                  <c:v>-4.7333333322298277E-2</c:v>
                </c:pt>
                <c:pt idx="2818">
                  <c:v>-4.728888887757892E-2</c:v>
                </c:pt>
                <c:pt idx="2819">
                  <c:v>-4.7244444433197356E-2</c:v>
                </c:pt>
                <c:pt idx="2820">
                  <c:v>-4.73777777660934E-2</c:v>
                </c:pt>
                <c:pt idx="2821">
                  <c:v>-4.7111111097358153E-2</c:v>
                </c:pt>
                <c:pt idx="2822">
                  <c:v>-4.7022222208744198E-2</c:v>
                </c:pt>
                <c:pt idx="2823">
                  <c:v>-4.6666666654274248E-2</c:v>
                </c:pt>
                <c:pt idx="2824">
                  <c:v>-4.6799999988616982E-2</c:v>
                </c:pt>
                <c:pt idx="2825">
                  <c:v>-4.6888888877124349E-2</c:v>
                </c:pt>
                <c:pt idx="2826">
                  <c:v>-4.6933333321335396E-2</c:v>
                </c:pt>
                <c:pt idx="2827">
                  <c:v>-4.6844444431790144E-2</c:v>
                </c:pt>
                <c:pt idx="2828">
                  <c:v>-4.6933333320411177E-2</c:v>
                </c:pt>
                <c:pt idx="2829">
                  <c:v>-4.6799999987351723E-2</c:v>
                </c:pt>
                <c:pt idx="2830">
                  <c:v>-4.6711111098730683E-2</c:v>
                </c:pt>
                <c:pt idx="2831">
                  <c:v>-4.662222220905754E-2</c:v>
                </c:pt>
                <c:pt idx="2832">
                  <c:v>-4.6711111097728311E-2</c:v>
                </c:pt>
                <c:pt idx="2833">
                  <c:v>-4.6755555542124093E-2</c:v>
                </c:pt>
                <c:pt idx="2834">
                  <c:v>-4.6888888876424235E-2</c:v>
                </c:pt>
                <c:pt idx="2835">
                  <c:v>-4.684444443214214E-2</c:v>
                </c:pt>
                <c:pt idx="2836">
                  <c:v>-4.6977777764938694E-2</c:v>
                </c:pt>
                <c:pt idx="2837">
                  <c:v>-4.7066666654555001E-2</c:v>
                </c:pt>
                <c:pt idx="2838">
                  <c:v>-4.7111111098716331E-2</c:v>
                </c:pt>
                <c:pt idx="2839">
                  <c:v>-4.7066666654604759E-2</c:v>
                </c:pt>
                <c:pt idx="2840">
                  <c:v>-4.7199999988862262E-2</c:v>
                </c:pt>
                <c:pt idx="2841">
                  <c:v>-4.7199999988855164E-2</c:v>
                </c:pt>
                <c:pt idx="2842">
                  <c:v>-4.7333333321715652E-2</c:v>
                </c:pt>
                <c:pt idx="2843">
                  <c:v>-4.7155555544523331E-2</c:v>
                </c:pt>
                <c:pt idx="2844">
                  <c:v>-4.7111111099725815E-2</c:v>
                </c:pt>
                <c:pt idx="2845">
                  <c:v>-4.6888888878159021E-2</c:v>
                </c:pt>
                <c:pt idx="2846">
                  <c:v>-4.6933333322441116E-2</c:v>
                </c:pt>
                <c:pt idx="2847">
                  <c:v>-4.6888888877764427E-2</c:v>
                </c:pt>
                <c:pt idx="2848">
                  <c:v>-4.6888888877700478E-2</c:v>
                </c:pt>
                <c:pt idx="2849">
                  <c:v>-4.6977777766378376E-2</c:v>
                </c:pt>
                <c:pt idx="2850">
                  <c:v>-4.7288888879562944E-2</c:v>
                </c:pt>
                <c:pt idx="2851">
                  <c:v>-4.7199999990998741E-2</c:v>
                </c:pt>
                <c:pt idx="2852">
                  <c:v>-4.733333332374557E-2</c:v>
                </c:pt>
                <c:pt idx="2853">
                  <c:v>-4.7422222213425826E-2</c:v>
                </c:pt>
                <c:pt idx="2854">
                  <c:v>-4.7422222213297928E-2</c:v>
                </c:pt>
                <c:pt idx="2855">
                  <c:v>-4.7511111101876342E-2</c:v>
                </c:pt>
                <c:pt idx="2856">
                  <c:v>-4.7511111101762656E-2</c:v>
                </c:pt>
                <c:pt idx="2857">
                  <c:v>-4.755555554616555E-2</c:v>
                </c:pt>
                <c:pt idx="2858">
                  <c:v>-4.764444443484344E-2</c:v>
                </c:pt>
                <c:pt idx="2859">
                  <c:v>-4.7688888879189498E-2</c:v>
                </c:pt>
                <c:pt idx="2860">
                  <c:v>-4.7866666658194765E-2</c:v>
                </c:pt>
                <c:pt idx="2861">
                  <c:v>-4.7777777769872132E-2</c:v>
                </c:pt>
                <c:pt idx="2862">
                  <c:v>-4.7955555546908155E-2</c:v>
                </c:pt>
                <c:pt idx="2863">
                  <c:v>-4.8133333326083952E-2</c:v>
                </c:pt>
                <c:pt idx="2864">
                  <c:v>-4.8222222214776046E-2</c:v>
                </c:pt>
                <c:pt idx="2865">
                  <c:v>-4.8399999992146031E-2</c:v>
                </c:pt>
                <c:pt idx="2866">
                  <c:v>-4.8622222215955892E-2</c:v>
                </c:pt>
                <c:pt idx="2867">
                  <c:v>-4.8622222216026953E-2</c:v>
                </c:pt>
                <c:pt idx="2868">
                  <c:v>-4.884444443755824E-2</c:v>
                </c:pt>
                <c:pt idx="2869">
                  <c:v>-4.8977777771879699E-2</c:v>
                </c:pt>
                <c:pt idx="2870">
                  <c:v>-4.9022222216239933E-2</c:v>
                </c:pt>
                <c:pt idx="2871">
                  <c:v>-4.9333333326157788E-2</c:v>
                </c:pt>
                <c:pt idx="2872">
                  <c:v>-4.9466666660486339E-2</c:v>
                </c:pt>
                <c:pt idx="2873">
                  <c:v>-4.955555554906476E-2</c:v>
                </c:pt>
                <c:pt idx="2874">
                  <c:v>-4.9733333326093664E-2</c:v>
                </c:pt>
                <c:pt idx="2875">
                  <c:v>-4.9777777770468129E-2</c:v>
                </c:pt>
                <c:pt idx="2876">
                  <c:v>-4.9955555549501811E-2</c:v>
                </c:pt>
                <c:pt idx="2877">
                  <c:v>-4.9955555549594188E-2</c:v>
                </c:pt>
                <c:pt idx="2878">
                  <c:v>-4.9955555549565753E-2</c:v>
                </c:pt>
                <c:pt idx="2879">
                  <c:v>-4.9911111104817996E-2</c:v>
                </c:pt>
                <c:pt idx="2880">
                  <c:v>-4.9999999993538519E-2</c:v>
                </c:pt>
                <c:pt idx="2881">
                  <c:v>-5.0088888882202184E-2</c:v>
                </c:pt>
                <c:pt idx="2882">
                  <c:v>-5.0177777771846926E-2</c:v>
                </c:pt>
                <c:pt idx="2883">
                  <c:v>-5.004444443898641E-2</c:v>
                </c:pt>
                <c:pt idx="2884">
                  <c:v>-5.0088888883311151E-2</c:v>
                </c:pt>
                <c:pt idx="2885">
                  <c:v>-4.9999999993858235E-2</c:v>
                </c:pt>
                <c:pt idx="2886">
                  <c:v>-5.0133333326789806E-2</c:v>
                </c:pt>
                <c:pt idx="2887">
                  <c:v>-5.0266666659685856E-2</c:v>
                </c:pt>
                <c:pt idx="2888">
                  <c:v>-5.0177777771121659E-2</c:v>
                </c:pt>
                <c:pt idx="2889">
                  <c:v>-5.0355555550269021E-2</c:v>
                </c:pt>
                <c:pt idx="2890">
                  <c:v>-5.0266666661676403E-2</c:v>
                </c:pt>
                <c:pt idx="2891">
                  <c:v>-5.0622222216096614E-2</c:v>
                </c:pt>
                <c:pt idx="2892">
                  <c:v>-5.062222221613924E-2</c:v>
                </c:pt>
                <c:pt idx="2893">
                  <c:v>-5.0666666660520832E-2</c:v>
                </c:pt>
                <c:pt idx="2894">
                  <c:v>-5.0711111104952147E-2</c:v>
                </c:pt>
                <c:pt idx="2895">
                  <c:v>-5.0622222215499252E-2</c:v>
                </c:pt>
                <c:pt idx="2896">
                  <c:v>-5.0399999993904009E-2</c:v>
                </c:pt>
                <c:pt idx="2897">
                  <c:v>-5.0488888882624532E-2</c:v>
                </c:pt>
                <c:pt idx="2898">
                  <c:v>-5.0399999993001113E-2</c:v>
                </c:pt>
                <c:pt idx="2899">
                  <c:v>-5.0177777771690094E-2</c:v>
                </c:pt>
                <c:pt idx="2900">
                  <c:v>-5.0311111104522195E-2</c:v>
                </c:pt>
                <c:pt idx="2901">
                  <c:v>-5.0266666659753115E-2</c:v>
                </c:pt>
                <c:pt idx="2902">
                  <c:v>-5.0399999992585195E-2</c:v>
                </c:pt>
                <c:pt idx="2903">
                  <c:v>-5.0488888881135174E-2</c:v>
                </c:pt>
                <c:pt idx="2904">
                  <c:v>-5.0622222214073864E-2</c:v>
                </c:pt>
                <c:pt idx="2905">
                  <c:v>-5.0933333327635028E-2</c:v>
                </c:pt>
                <c:pt idx="2906">
                  <c:v>-5.0977777772002388E-2</c:v>
                </c:pt>
                <c:pt idx="2907">
                  <c:v>-5.0888888883487922E-2</c:v>
                </c:pt>
                <c:pt idx="2908">
                  <c:v>-5.1199999996814627E-2</c:v>
                </c:pt>
                <c:pt idx="2909">
                  <c:v>-5.1422222218381428E-2</c:v>
                </c:pt>
                <c:pt idx="2910">
                  <c:v>-5.1377777774028272E-2</c:v>
                </c:pt>
                <c:pt idx="2911">
                  <c:v>-5.1466666663580629E-2</c:v>
                </c:pt>
                <c:pt idx="2912">
                  <c:v>-5.159999999647668E-2</c:v>
                </c:pt>
                <c:pt idx="2913">
                  <c:v>-5.1777777773725872E-2</c:v>
                </c:pt>
                <c:pt idx="2914">
                  <c:v>-5.1999999997564147E-2</c:v>
                </c:pt>
                <c:pt idx="2915">
                  <c:v>-5.2177777774735187E-2</c:v>
                </c:pt>
                <c:pt idx="2916">
                  <c:v>-5.2222222219074139E-2</c:v>
                </c:pt>
                <c:pt idx="2917">
                  <c:v>-5.2266666663757948E-2</c:v>
                </c:pt>
                <c:pt idx="2918">
                  <c:v>-5.2311111108032951E-2</c:v>
                </c:pt>
                <c:pt idx="2919">
                  <c:v>-5.2444444440921875E-2</c:v>
                </c:pt>
                <c:pt idx="2920">
                  <c:v>-5.2622222218107126E-2</c:v>
                </c:pt>
                <c:pt idx="2921">
                  <c:v>-5.2577777773402001E-2</c:v>
                </c:pt>
                <c:pt idx="2922">
                  <c:v>-5.2711111106298045E-2</c:v>
                </c:pt>
                <c:pt idx="2923">
                  <c:v>-5.2622222217726736E-2</c:v>
                </c:pt>
                <c:pt idx="2924">
                  <c:v>-5.2577777772978979E-2</c:v>
                </c:pt>
                <c:pt idx="2925">
                  <c:v>-5.279999999443212E-2</c:v>
                </c:pt>
                <c:pt idx="2926">
                  <c:v>-5.2844444438650259E-2</c:v>
                </c:pt>
                <c:pt idx="2927">
                  <c:v>-5.2888888883447754E-2</c:v>
                </c:pt>
                <c:pt idx="2928">
                  <c:v>-5.3066666660625886E-2</c:v>
                </c:pt>
                <c:pt idx="2929">
                  <c:v>-5.3288888882142962E-2</c:v>
                </c:pt>
                <c:pt idx="2930">
                  <c:v>-5.3688888884979399E-2</c:v>
                </c:pt>
                <c:pt idx="2931">
                  <c:v>-5.3911111106546214E-2</c:v>
                </c:pt>
                <c:pt idx="2932">
                  <c:v>-5.3911111106546214E-2</c:v>
                </c:pt>
                <c:pt idx="2933">
                  <c:v>-5.3866666662193058E-2</c:v>
                </c:pt>
                <c:pt idx="2934">
                  <c:v>-5.3955555551688572E-2</c:v>
                </c:pt>
                <c:pt idx="2935">
                  <c:v>-5.4088888884641459E-2</c:v>
                </c:pt>
                <c:pt idx="2936">
                  <c:v>-5.4133333328973299E-2</c:v>
                </c:pt>
                <c:pt idx="2937">
                  <c:v>-5.4177777773721056E-2</c:v>
                </c:pt>
                <c:pt idx="2938">
                  <c:v>-5.4044444440817921E-2</c:v>
                </c:pt>
                <c:pt idx="2939">
                  <c:v>-5.4222222217988947E-2</c:v>
                </c:pt>
                <c:pt idx="2940">
                  <c:v>-5.4977777779041948E-2</c:v>
                </c:pt>
                <c:pt idx="2941">
                  <c:v>-5.5200000000445337E-2</c:v>
                </c:pt>
                <c:pt idx="2942">
                  <c:v>-5.5288888889116108E-2</c:v>
                </c:pt>
                <c:pt idx="2943">
                  <c:v>-5.5511111112783867E-2</c:v>
                </c:pt>
                <c:pt idx="2944">
                  <c:v>-5.5733333334251206E-2</c:v>
                </c:pt>
                <c:pt idx="2945">
                  <c:v>-5.5866666667211184E-2</c:v>
                </c:pt>
                <c:pt idx="2946">
                  <c:v>-5.6400000004397474E-2</c:v>
                </c:pt>
                <c:pt idx="2947">
                  <c:v>-5.6444444448622733E-2</c:v>
                </c:pt>
                <c:pt idx="2948">
                  <c:v>-5.6400000004276682E-2</c:v>
                </c:pt>
                <c:pt idx="2949">
                  <c:v>-5.6488888892847984E-2</c:v>
                </c:pt>
                <c:pt idx="2950">
                  <c:v>-5.6888888895648873E-2</c:v>
                </c:pt>
                <c:pt idx="2951">
                  <c:v>-5.688888889564888E-2</c:v>
                </c:pt>
                <c:pt idx="2952">
                  <c:v>-5.7244444449969623E-2</c:v>
                </c:pt>
                <c:pt idx="2953">
                  <c:v>-5.7200000005108179E-2</c:v>
                </c:pt>
                <c:pt idx="2954">
                  <c:v>-5.7022222227823459E-2</c:v>
                </c:pt>
                <c:pt idx="2955">
                  <c:v>-5.7022222227773714E-2</c:v>
                </c:pt>
                <c:pt idx="2956">
                  <c:v>-5.7066666672535682E-2</c:v>
                </c:pt>
                <c:pt idx="2957">
                  <c:v>-5.5733333343568225E-2</c:v>
                </c:pt>
                <c:pt idx="2958">
                  <c:v>-5.5822222232203497E-2</c:v>
                </c:pt>
                <c:pt idx="2959">
                  <c:v>-5.5733333342601388E-2</c:v>
                </c:pt>
                <c:pt idx="2960">
                  <c:v>-5.5555555565373532E-2</c:v>
                </c:pt>
                <c:pt idx="2961">
                  <c:v>-5.5288888899517517E-2</c:v>
                </c:pt>
                <c:pt idx="2962">
                  <c:v>-5.5644444457691455E-2</c:v>
                </c:pt>
                <c:pt idx="2963">
                  <c:v>-5.555555556902065E-2</c:v>
                </c:pt>
                <c:pt idx="2964">
                  <c:v>-5.5600000013430642E-2</c:v>
                </c:pt>
                <c:pt idx="2965">
                  <c:v>-5.5511111124759871E-2</c:v>
                </c:pt>
                <c:pt idx="2966">
                  <c:v>-5.5644444459187883E-2</c:v>
                </c:pt>
                <c:pt idx="2967">
                  <c:v>-5.5600000014856044E-2</c:v>
                </c:pt>
                <c:pt idx="2968">
                  <c:v>-5.5733333347730757E-2</c:v>
                </c:pt>
                <c:pt idx="2969">
                  <c:v>-5.5466666679023932E-2</c:v>
                </c:pt>
                <c:pt idx="2970">
                  <c:v>-5.5288888901852885E-2</c:v>
                </c:pt>
                <c:pt idx="2971">
                  <c:v>-5.5333333346142086E-2</c:v>
                </c:pt>
                <c:pt idx="2972">
                  <c:v>-5.5288888901522219E-2</c:v>
                </c:pt>
                <c:pt idx="2973">
                  <c:v>-5.5333333345811427E-2</c:v>
                </c:pt>
                <c:pt idx="2974">
                  <c:v>-5.5600000011489806E-2</c:v>
                </c:pt>
                <c:pt idx="2975">
                  <c:v>-5.5333333342974814E-2</c:v>
                </c:pt>
                <c:pt idx="2976">
                  <c:v>-5.5422222231510582E-2</c:v>
                </c:pt>
                <c:pt idx="2977">
                  <c:v>-5.5511111120096088E-2</c:v>
                </c:pt>
                <c:pt idx="2978">
                  <c:v>-5.5377777787178735E-2</c:v>
                </c:pt>
                <c:pt idx="2979">
                  <c:v>-5.5422222231947815E-2</c:v>
                </c:pt>
                <c:pt idx="2980">
                  <c:v>-5.5288888899137037E-2</c:v>
                </c:pt>
                <c:pt idx="2981">
                  <c:v>-5.5288888899115693E-2</c:v>
                </c:pt>
                <c:pt idx="2982">
                  <c:v>-5.5555555567801215E-2</c:v>
                </c:pt>
                <c:pt idx="2983">
                  <c:v>-5.568888890068302E-2</c:v>
                </c:pt>
                <c:pt idx="2984">
                  <c:v>-5.5422222234855434E-2</c:v>
                </c:pt>
                <c:pt idx="2985">
                  <c:v>-5.546666667963162E-2</c:v>
                </c:pt>
                <c:pt idx="2986">
                  <c:v>-5.5333333346650318E-2</c:v>
                </c:pt>
                <c:pt idx="2987">
                  <c:v>-5.5155555569614274E-2</c:v>
                </c:pt>
                <c:pt idx="2988">
                  <c:v>-5.5333333348633745E-2</c:v>
                </c:pt>
                <c:pt idx="2989">
                  <c:v>-5.5466666681508466E-2</c:v>
                </c:pt>
                <c:pt idx="2990">
                  <c:v>-5.5555555570165019E-2</c:v>
                </c:pt>
                <c:pt idx="2991">
                  <c:v>-5.560000001494831E-2</c:v>
                </c:pt>
                <c:pt idx="2992">
                  <c:v>-5.5733333347886979E-2</c:v>
                </c:pt>
                <c:pt idx="2993">
                  <c:v>-5.5333333349092295E-2</c:v>
                </c:pt>
                <c:pt idx="2994">
                  <c:v>-5.5466666681967008E-2</c:v>
                </c:pt>
                <c:pt idx="2995">
                  <c:v>-5.5688888905918978E-2</c:v>
                </c:pt>
                <c:pt idx="2996">
                  <c:v>-5.5688888905833712E-2</c:v>
                </c:pt>
                <c:pt idx="2997">
                  <c:v>-5.5866666683168156E-2</c:v>
                </c:pt>
                <c:pt idx="2998">
                  <c:v>-5.6088888906942497E-2</c:v>
                </c:pt>
                <c:pt idx="2999">
                  <c:v>-5.6222222239874067E-2</c:v>
                </c:pt>
                <c:pt idx="3000">
                  <c:v>-5.6044444462560919E-2</c:v>
                </c:pt>
                <c:pt idx="3001">
                  <c:v>-5.6444444465574992E-2</c:v>
                </c:pt>
                <c:pt idx="3002">
                  <c:v>-5.6533333354061042E-2</c:v>
                </c:pt>
                <c:pt idx="3003">
                  <c:v>-5.7155555574287559E-2</c:v>
                </c:pt>
                <c:pt idx="3004">
                  <c:v>-5.7066666684784911E-2</c:v>
                </c:pt>
                <c:pt idx="3005">
                  <c:v>-5.6933333351924409E-2</c:v>
                </c:pt>
                <c:pt idx="3006">
                  <c:v>-5.6888888907521522E-2</c:v>
                </c:pt>
                <c:pt idx="3007">
                  <c:v>-5.6977777796953087E-2</c:v>
                </c:pt>
                <c:pt idx="3008">
                  <c:v>-5.6844444464035748E-2</c:v>
                </c:pt>
                <c:pt idx="3009">
                  <c:v>-5.6977777797038359E-2</c:v>
                </c:pt>
                <c:pt idx="3010">
                  <c:v>-5.7155555574159661E-2</c:v>
                </c:pt>
                <c:pt idx="3011">
                  <c:v>-5.7333333353200441E-2</c:v>
                </c:pt>
                <c:pt idx="3012">
                  <c:v>-5.7377777797418594E-2</c:v>
                </c:pt>
                <c:pt idx="3013">
                  <c:v>-5.7377777797290704E-2</c:v>
                </c:pt>
                <c:pt idx="3014">
                  <c:v>-5.7333333352699259E-2</c:v>
                </c:pt>
                <c:pt idx="3015">
                  <c:v>-5.7511111129827652E-2</c:v>
                </c:pt>
                <c:pt idx="3016">
                  <c:v>-5.7511111129813441E-2</c:v>
                </c:pt>
                <c:pt idx="3017">
                  <c:v>-5.7600000019351616E-2</c:v>
                </c:pt>
                <c:pt idx="3018">
                  <c:v>-5.7688888907908714E-2</c:v>
                </c:pt>
                <c:pt idx="3019">
                  <c:v>-5.7911111129361842E-2</c:v>
                </c:pt>
                <c:pt idx="3020">
                  <c:v>-5.8088888908459486E-2</c:v>
                </c:pt>
                <c:pt idx="3021">
                  <c:v>-5.8355555574201821E-2</c:v>
                </c:pt>
                <c:pt idx="3022">
                  <c:v>-5.8311111129905516E-2</c:v>
                </c:pt>
                <c:pt idx="3023">
                  <c:v>-5.8666666684332847E-2</c:v>
                </c:pt>
                <c:pt idx="3024">
                  <c:v>-5.9155555576835335E-2</c:v>
                </c:pt>
                <c:pt idx="3025">
                  <c:v>-5.9511111131134761E-2</c:v>
                </c:pt>
                <c:pt idx="3026">
                  <c:v>-5.9511111131170288E-2</c:v>
                </c:pt>
                <c:pt idx="3027">
                  <c:v>-5.9688888910267905E-2</c:v>
                </c:pt>
                <c:pt idx="3028">
                  <c:v>-5.9777777798718429E-2</c:v>
                </c:pt>
                <c:pt idx="3029">
                  <c:v>-5.991111113160736E-2</c:v>
                </c:pt>
                <c:pt idx="3030">
                  <c:v>-5.9688888907982234E-2</c:v>
                </c:pt>
                <c:pt idx="3031">
                  <c:v>-5.9866666685103521E-2</c:v>
                </c:pt>
                <c:pt idx="3032">
                  <c:v>-5.9866666685103535E-2</c:v>
                </c:pt>
                <c:pt idx="3033">
                  <c:v>-5.995555557459905E-2</c:v>
                </c:pt>
                <c:pt idx="3034">
                  <c:v>-6.008888890768694E-2</c:v>
                </c:pt>
                <c:pt idx="3035">
                  <c:v>-6.0266666684865071E-2</c:v>
                </c:pt>
                <c:pt idx="3036">
                  <c:v>-6.0577777798333877E-2</c:v>
                </c:pt>
                <c:pt idx="3037">
                  <c:v>-6.0711111131229921E-2</c:v>
                </c:pt>
                <c:pt idx="3038">
                  <c:v>-6.0844444464019369E-2</c:v>
                </c:pt>
                <c:pt idx="3039">
                  <c:v>-6.1288888907096162E-2</c:v>
                </c:pt>
                <c:pt idx="3040">
                  <c:v>-6.1377777796676955E-2</c:v>
                </c:pt>
                <c:pt idx="3041">
                  <c:v>-6.2000000016860832E-2</c:v>
                </c:pt>
                <c:pt idx="3042">
                  <c:v>-6.1866666684213478E-2</c:v>
                </c:pt>
                <c:pt idx="3043">
                  <c:v>-6.1911111128875963E-2</c:v>
                </c:pt>
                <c:pt idx="3044">
                  <c:v>-6.2222222238921723E-2</c:v>
                </c:pt>
                <c:pt idx="3045">
                  <c:v>-6.2355555571846209E-2</c:v>
                </c:pt>
                <c:pt idx="3046">
                  <c:v>-6.2488888906167619E-2</c:v>
                </c:pt>
                <c:pt idx="3047">
                  <c:v>-6.284444446050258E-2</c:v>
                </c:pt>
                <c:pt idx="3048">
                  <c:v>-6.2933333349152049E-2</c:v>
                </c:pt>
                <c:pt idx="3049">
                  <c:v>-6.3155555573025851E-2</c:v>
                </c:pt>
                <c:pt idx="3050">
                  <c:v>-6.3288888905886381E-2</c:v>
                </c:pt>
                <c:pt idx="3051">
                  <c:v>-6.3333333350253748E-2</c:v>
                </c:pt>
                <c:pt idx="3052">
                  <c:v>-6.3688888908314006E-2</c:v>
                </c:pt>
                <c:pt idx="3053">
                  <c:v>-6.3955555573971076E-2</c:v>
                </c:pt>
                <c:pt idx="3054">
                  <c:v>-6.4177777795623156E-2</c:v>
                </c:pt>
                <c:pt idx="3055">
                  <c:v>-6.4488888905690211E-2</c:v>
                </c:pt>
                <c:pt idx="3056">
                  <c:v>-6.4533333350409561E-2</c:v>
                </c:pt>
                <c:pt idx="3057">
                  <c:v>-6.4755555571912454E-2</c:v>
                </c:pt>
                <c:pt idx="3058">
                  <c:v>-6.5022222237647684E-2</c:v>
                </c:pt>
                <c:pt idx="3059">
                  <c:v>-6.5288888906283468E-2</c:v>
                </c:pt>
                <c:pt idx="3060">
                  <c:v>-6.5644444460682377E-2</c:v>
                </c:pt>
                <c:pt idx="3061">
                  <c:v>-6.5688888904772619E-2</c:v>
                </c:pt>
                <c:pt idx="3062">
                  <c:v>-6.573333334961988E-2</c:v>
                </c:pt>
                <c:pt idx="3063">
                  <c:v>-6.631111112542927E-2</c:v>
                </c:pt>
                <c:pt idx="3064">
                  <c:v>-6.6577777791271053E-2</c:v>
                </c:pt>
                <c:pt idx="3065">
                  <c:v>-6.693333334940238E-2</c:v>
                </c:pt>
                <c:pt idx="3066">
                  <c:v>-6.697777779355657E-2</c:v>
                </c:pt>
                <c:pt idx="3067">
                  <c:v>-6.7066666682156315E-2</c:v>
                </c:pt>
                <c:pt idx="3068">
                  <c:v>-6.7422222236555238E-2</c:v>
                </c:pt>
                <c:pt idx="3069">
                  <c:v>-6.751111112607916E-2</c:v>
                </c:pt>
                <c:pt idx="3070">
                  <c:v>-6.8133333346191954E-2</c:v>
                </c:pt>
                <c:pt idx="3071">
                  <c:v>-6.7911111124639365E-2</c:v>
                </c:pt>
                <c:pt idx="3072">
                  <c:v>-6.826666668282752E-2</c:v>
                </c:pt>
                <c:pt idx="3073">
                  <c:v>-6.8311111127145135E-2</c:v>
                </c:pt>
                <c:pt idx="3074">
                  <c:v>-6.8488888904252226E-2</c:v>
                </c:pt>
                <c:pt idx="3075">
                  <c:v>-6.8933333351886159E-2</c:v>
                </c:pt>
                <c:pt idx="3076">
                  <c:v>-6.9333333350623999E-2</c:v>
                </c:pt>
                <c:pt idx="3077">
                  <c:v>-6.9600000016288147E-2</c:v>
                </c:pt>
                <c:pt idx="3078">
                  <c:v>-6.9955555574547371E-2</c:v>
                </c:pt>
                <c:pt idx="3079">
                  <c:v>-7.0800000016049344E-2</c:v>
                </c:pt>
                <c:pt idx="3080">
                  <c:v>-7.1111111126286958E-2</c:v>
                </c:pt>
                <c:pt idx="3081">
                  <c:v>-7.1866666687261785E-2</c:v>
                </c:pt>
                <c:pt idx="3082">
                  <c:v>-7.2133333353046766E-2</c:v>
                </c:pt>
                <c:pt idx="3083">
                  <c:v>-7.2400000018831748E-2</c:v>
                </c:pt>
                <c:pt idx="3084">
                  <c:v>-7.2622222240277756E-2</c:v>
                </c:pt>
                <c:pt idx="3085">
                  <c:v>-7.231111112673079E-2</c:v>
                </c:pt>
                <c:pt idx="3086">
                  <c:v>-7.2622222236755199E-2</c:v>
                </c:pt>
                <c:pt idx="3087">
                  <c:v>-7.2977777791104356E-2</c:v>
                </c:pt>
                <c:pt idx="3088">
                  <c:v>-7.2888888901488036E-2</c:v>
                </c:pt>
                <c:pt idx="3089">
                  <c:v>-7.2800000012838581E-2</c:v>
                </c:pt>
                <c:pt idx="3090">
                  <c:v>-7.3066666678801184E-2</c:v>
                </c:pt>
                <c:pt idx="3091">
                  <c:v>-7.3466666681630516E-2</c:v>
                </c:pt>
                <c:pt idx="3092">
                  <c:v>-7.360000001451239E-2</c:v>
                </c:pt>
                <c:pt idx="3093">
                  <c:v>-7.3511111125813211E-2</c:v>
                </c:pt>
                <c:pt idx="3094">
                  <c:v>-7.3688888904910821E-2</c:v>
                </c:pt>
                <c:pt idx="3095">
                  <c:v>-7.3911111126534507E-2</c:v>
                </c:pt>
                <c:pt idx="3096">
                  <c:v>-7.4177777792262631E-2</c:v>
                </c:pt>
                <c:pt idx="3097">
                  <c:v>-7.462222223995342E-2</c:v>
                </c:pt>
                <c:pt idx="3098">
                  <c:v>-7.5200000015883603E-2</c:v>
                </c:pt>
                <c:pt idx="3099">
                  <c:v>-7.5422222237514353E-2</c:v>
                </c:pt>
                <c:pt idx="3100">
                  <c:v>-7.5422222237485945E-2</c:v>
                </c:pt>
                <c:pt idx="3101">
                  <c:v>-7.586666668517672E-2</c:v>
                </c:pt>
                <c:pt idx="3102">
                  <c:v>-7.6088888906693797E-2</c:v>
                </c:pt>
                <c:pt idx="3103">
                  <c:v>-7.6444444460986111E-2</c:v>
                </c:pt>
                <c:pt idx="3104">
                  <c:v>-7.6755555574426537E-2</c:v>
                </c:pt>
                <c:pt idx="3105">
                  <c:v>-7.6888888907315461E-2</c:v>
                </c:pt>
                <c:pt idx="3106">
                  <c:v>-7.7288888906067485E-2</c:v>
                </c:pt>
                <c:pt idx="3107">
                  <c:v>-7.7866666688058417E-2</c:v>
                </c:pt>
                <c:pt idx="3108">
                  <c:v>-7.8133333353836251E-2</c:v>
                </c:pt>
                <c:pt idx="3109">
                  <c:v>-7.8577777796749612E-2</c:v>
                </c:pt>
                <c:pt idx="3110">
                  <c:v>-7.8711111131149203E-2</c:v>
                </c:pt>
                <c:pt idx="3111">
                  <c:v>-7.9111111129908374E-2</c:v>
                </c:pt>
                <c:pt idx="3112">
                  <c:v>-7.9422222239961204E-2</c:v>
                </c:pt>
                <c:pt idx="3113">
                  <c:v>-8.0000000015955336E-2</c:v>
                </c:pt>
                <c:pt idx="3114">
                  <c:v>-8.0177777794932181E-2</c:v>
                </c:pt>
                <c:pt idx="3115">
                  <c:v>-8.048888890505608E-2</c:v>
                </c:pt>
                <c:pt idx="3116">
                  <c:v>-8.0844444459454989E-2</c:v>
                </c:pt>
                <c:pt idx="3117">
                  <c:v>-8.1244444462341164E-2</c:v>
                </c:pt>
                <c:pt idx="3118">
                  <c:v>-8.1866666682439762E-2</c:v>
                </c:pt>
                <c:pt idx="3119">
                  <c:v>-8.2311111125530759E-2</c:v>
                </c:pt>
                <c:pt idx="3120">
                  <c:v>-8.2311111125445507E-2</c:v>
                </c:pt>
                <c:pt idx="3121">
                  <c:v>-8.2533333347005203E-2</c:v>
                </c:pt>
                <c:pt idx="3122">
                  <c:v>-8.3200000011449879E-2</c:v>
                </c:pt>
                <c:pt idx="3123">
                  <c:v>-8.3422222235288168E-2</c:v>
                </c:pt>
                <c:pt idx="3124">
                  <c:v>-8.3733333345468897E-2</c:v>
                </c:pt>
                <c:pt idx="3125">
                  <c:v>-8.4311111121278287E-2</c:v>
                </c:pt>
                <c:pt idx="3126">
                  <c:v>-8.4533333345066838E-2</c:v>
                </c:pt>
                <c:pt idx="3127">
                  <c:v>-8.497777778792337E-2</c:v>
                </c:pt>
                <c:pt idx="3128">
                  <c:v>-8.5733333341031684E-2</c:v>
                </c:pt>
                <c:pt idx="3129">
                  <c:v>-8.6177777783980586E-2</c:v>
                </c:pt>
                <c:pt idx="3130">
                  <c:v>-8.6133333339339424E-2</c:v>
                </c:pt>
                <c:pt idx="3131">
                  <c:v>-8.684444444797379E-2</c:v>
                </c:pt>
                <c:pt idx="3132">
                  <c:v>-8.7288888890958205E-2</c:v>
                </c:pt>
                <c:pt idx="3133">
                  <c:v>-8.8088888896830003E-2</c:v>
                </c:pt>
                <c:pt idx="3134">
                  <c:v>-8.8622222228442571E-2</c:v>
                </c:pt>
                <c:pt idx="3135">
                  <c:v>-8.8977777782820178E-2</c:v>
                </c:pt>
                <c:pt idx="3136">
                  <c:v>-8.9511111120063297E-2</c:v>
                </c:pt>
                <c:pt idx="3137">
                  <c:v>-9.0666666671810017E-2</c:v>
                </c:pt>
                <c:pt idx="3138">
                  <c:v>-9.0933333337786804E-2</c:v>
                </c:pt>
                <c:pt idx="3139">
                  <c:v>-9.1555555564546781E-2</c:v>
                </c:pt>
                <c:pt idx="3140">
                  <c:v>-9.2044444451813298E-2</c:v>
                </c:pt>
                <c:pt idx="3141">
                  <c:v>-9.3022222226431611E-2</c:v>
                </c:pt>
                <c:pt idx="3142">
                  <c:v>-9.3155555560724634E-2</c:v>
                </c:pt>
                <c:pt idx="3143">
                  <c:v>-9.3688888892408256E-2</c:v>
                </c:pt>
                <c:pt idx="3144">
                  <c:v>-9.386666666957931E-2</c:v>
                </c:pt>
                <c:pt idx="3145">
                  <c:v>-9.4222222223963981E-2</c:v>
                </c:pt>
                <c:pt idx="3146">
                  <c:v>-9.4533333337198336E-2</c:v>
                </c:pt>
                <c:pt idx="3147">
                  <c:v>-9.5066666668881958E-2</c:v>
                </c:pt>
                <c:pt idx="3148">
                  <c:v>-9.5511111111859254E-2</c:v>
                </c:pt>
                <c:pt idx="3149">
                  <c:v>-9.6222222228171603E-2</c:v>
                </c:pt>
                <c:pt idx="3150">
                  <c:v>-9.6800000004037851E-2</c:v>
                </c:pt>
                <c:pt idx="3151">
                  <c:v>-9.7333333335664615E-2</c:v>
                </c:pt>
                <c:pt idx="3152">
                  <c:v>-9.7733333338508158E-2</c:v>
                </c:pt>
                <c:pt idx="3153">
                  <c:v>-9.8355555558706245E-2</c:v>
                </c:pt>
                <c:pt idx="3154">
                  <c:v>-9.8533333335948325E-2</c:v>
                </c:pt>
                <c:pt idx="3155">
                  <c:v>-9.9377777786461299E-2</c:v>
                </c:pt>
                <c:pt idx="3156">
                  <c:v>-9.9822222229509677E-2</c:v>
                </c:pt>
                <c:pt idx="3157">
                  <c:v>-0.10035555556113646</c:v>
                </c:pt>
                <c:pt idx="3158">
                  <c:v>-0.10102222222560245</c:v>
                </c:pt>
                <c:pt idx="3159">
                  <c:v>-0.10146666667327188</c:v>
                </c:pt>
                <c:pt idx="3160">
                  <c:v>-0.10253333333626254</c:v>
                </c:pt>
                <c:pt idx="3161">
                  <c:v>-0.10333333333368849</c:v>
                </c:pt>
                <c:pt idx="3162">
                  <c:v>-0.10373333333666701</c:v>
                </c:pt>
                <c:pt idx="3163">
                  <c:v>-0.10417777777965856</c:v>
                </c:pt>
                <c:pt idx="3164">
                  <c:v>-0.10519999999872949</c:v>
                </c:pt>
                <c:pt idx="3165">
                  <c:v>-0.10591111111486419</c:v>
                </c:pt>
                <c:pt idx="3166">
                  <c:v>-0.10680000000091831</c:v>
                </c:pt>
                <c:pt idx="3167">
                  <c:v>-0.10742222222104533</c:v>
                </c:pt>
                <c:pt idx="3168">
                  <c:v>-0.10791111111356202</c:v>
                </c:pt>
                <c:pt idx="3169">
                  <c:v>-0.1084888888894638</c:v>
                </c:pt>
                <c:pt idx="3170">
                  <c:v>-0.10897777777670188</c:v>
                </c:pt>
                <c:pt idx="3171">
                  <c:v>-0.10960000000344765</c:v>
                </c:pt>
                <c:pt idx="3172">
                  <c:v>-0.10977777778069683</c:v>
                </c:pt>
                <c:pt idx="3173">
                  <c:v>-0.11053333333373414</c:v>
                </c:pt>
                <c:pt idx="3174">
                  <c:v>-0.11133333333116721</c:v>
                </c:pt>
                <c:pt idx="3175">
                  <c:v>-0.1118666666682043</c:v>
                </c:pt>
                <c:pt idx="3176">
                  <c:v>-0.11177777777969693</c:v>
                </c:pt>
                <c:pt idx="3177">
                  <c:v>-0.11231111111125266</c:v>
                </c:pt>
                <c:pt idx="3178">
                  <c:v>-0.11266666666936975</c:v>
                </c:pt>
                <c:pt idx="3179">
                  <c:v>-0.11346666666662519</c:v>
                </c:pt>
                <c:pt idx="3180">
                  <c:v>-0.11435555555275034</c:v>
                </c:pt>
                <c:pt idx="3181">
                  <c:v>-0.11457777777661707</c:v>
                </c:pt>
                <c:pt idx="3182">
                  <c:v>-0.11537777777407854</c:v>
                </c:pt>
                <c:pt idx="3183">
                  <c:v>-0.11582222221707716</c:v>
                </c:pt>
                <c:pt idx="3184">
                  <c:v>-0.11662222222291346</c:v>
                </c:pt>
                <c:pt idx="3185">
                  <c:v>-0.11759999999753176</c:v>
                </c:pt>
                <c:pt idx="3186">
                  <c:v>-0.11826666666219669</c:v>
                </c:pt>
                <c:pt idx="3187">
                  <c:v>-0.11933333333666876</c:v>
                </c:pt>
                <c:pt idx="3188">
                  <c:v>-0.12031111111118759</c:v>
                </c:pt>
                <c:pt idx="3189">
                  <c:v>-0.12119999999719196</c:v>
                </c:pt>
                <c:pt idx="3190">
                  <c:v>-0.12191111110608216</c:v>
                </c:pt>
                <c:pt idx="3191">
                  <c:v>-0.12266666666714224</c:v>
                </c:pt>
                <c:pt idx="3192">
                  <c:v>-0.12328888888734744</c:v>
                </c:pt>
                <c:pt idx="3193">
                  <c:v>-0.12413333332912654</c:v>
                </c:pt>
                <c:pt idx="3194">
                  <c:v>-0.12471111111093981</c:v>
                </c:pt>
                <c:pt idx="3195">
                  <c:v>-0.12542222221980867</c:v>
                </c:pt>
                <c:pt idx="3196">
                  <c:v>-0.12635555555004538</c:v>
                </c:pt>
                <c:pt idx="3197">
                  <c:v>-0.12693333333189419</c:v>
                </c:pt>
                <c:pt idx="3198">
                  <c:v>-0.12782222221803355</c:v>
                </c:pt>
                <c:pt idx="3199">
                  <c:v>-0.12826666666098246</c:v>
                </c:pt>
                <c:pt idx="3200">
                  <c:v>-0.12879999999809058</c:v>
                </c:pt>
                <c:pt idx="3201">
                  <c:v>-0.12928888888532869</c:v>
                </c:pt>
                <c:pt idx="3202">
                  <c:v>-0.13008888888277598</c:v>
                </c:pt>
                <c:pt idx="3203">
                  <c:v>-0.13071111110302377</c:v>
                </c:pt>
                <c:pt idx="3204">
                  <c:v>-0.13093333332679102</c:v>
                </c:pt>
                <c:pt idx="3205">
                  <c:v>-0.13191111110146617</c:v>
                </c:pt>
                <c:pt idx="3206">
                  <c:v>-0.13284444443182372</c:v>
                </c:pt>
                <c:pt idx="3207">
                  <c:v>-0.1334222222136725</c:v>
                </c:pt>
                <c:pt idx="3208">
                  <c:v>-0.13435555554413658</c:v>
                </c:pt>
                <c:pt idx="3209">
                  <c:v>-0.1350222222085031</c:v>
                </c:pt>
                <c:pt idx="3210">
                  <c:v>-0.13591111110387755</c:v>
                </c:pt>
                <c:pt idx="3211">
                  <c:v>-0.13671111110130352</c:v>
                </c:pt>
                <c:pt idx="3212">
                  <c:v>-0.13751111109880051</c:v>
                </c:pt>
                <c:pt idx="3213">
                  <c:v>-0.13826666665979667</c:v>
                </c:pt>
                <c:pt idx="3214">
                  <c:v>-0.13915555554568024</c:v>
                </c:pt>
                <c:pt idx="3215">
                  <c:v>-0.13968888887736386</c:v>
                </c:pt>
                <c:pt idx="3216">
                  <c:v>-0.14039999999356964</c:v>
                </c:pt>
                <c:pt idx="3217">
                  <c:v>-0.1410666666579859</c:v>
                </c:pt>
                <c:pt idx="3218">
                  <c:v>-0.14186666665553974</c:v>
                </c:pt>
                <c:pt idx="3219">
                  <c:v>-0.14226666665396495</c:v>
                </c:pt>
                <c:pt idx="3220">
                  <c:v>-0.14288888888073201</c:v>
                </c:pt>
                <c:pt idx="3221">
                  <c:v>-0.14324444443501011</c:v>
                </c:pt>
                <c:pt idx="3222">
                  <c:v>-0.14422222220945791</c:v>
                </c:pt>
                <c:pt idx="3223">
                  <c:v>-0.14502222221520894</c:v>
                </c:pt>
                <c:pt idx="3224">
                  <c:v>-0.1457333333239712</c:v>
                </c:pt>
                <c:pt idx="3225">
                  <c:v>-0.14631111109981615</c:v>
                </c:pt>
                <c:pt idx="3226">
                  <c:v>-0.14688888888172177</c:v>
                </c:pt>
                <c:pt idx="3227">
                  <c:v>-0.14746666665763067</c:v>
                </c:pt>
                <c:pt idx="3228">
                  <c:v>-0.14822222221066791</c:v>
                </c:pt>
                <c:pt idx="3229">
                  <c:v>-0.148888888882062</c:v>
                </c:pt>
                <c:pt idx="3230">
                  <c:v>-0.14968888887956611</c:v>
                </c:pt>
                <c:pt idx="3231">
                  <c:v>-0.15048888887687839</c:v>
                </c:pt>
                <c:pt idx="3232">
                  <c:v>-0.15079999999018379</c:v>
                </c:pt>
                <c:pt idx="3233">
                  <c:v>-0.15115555554477453</c:v>
                </c:pt>
                <c:pt idx="3234">
                  <c:v>-0.15164444443199843</c:v>
                </c:pt>
                <c:pt idx="3235">
                  <c:v>-0.15213333331928625</c:v>
                </c:pt>
                <c:pt idx="3236">
                  <c:v>-0.15275555554595385</c:v>
                </c:pt>
                <c:pt idx="3237">
                  <c:v>-0.15333333332168511</c:v>
                </c:pt>
                <c:pt idx="3238">
                  <c:v>-0.15399999998634292</c:v>
                </c:pt>
                <c:pt idx="3239">
                  <c:v>-0.15466666665768011</c:v>
                </c:pt>
                <c:pt idx="3240">
                  <c:v>-0.15488888887923274</c:v>
                </c:pt>
                <c:pt idx="3241">
                  <c:v>-0.15568888887666582</c:v>
                </c:pt>
                <c:pt idx="3242">
                  <c:v>-0.15644444443756958</c:v>
                </c:pt>
                <c:pt idx="3243">
                  <c:v>-0.15662222221476904</c:v>
                </c:pt>
                <c:pt idx="3244">
                  <c:v>-0.15728888887919951</c:v>
                </c:pt>
                <c:pt idx="3245">
                  <c:v>-0.15782222221629341</c:v>
                </c:pt>
                <c:pt idx="3246">
                  <c:v>-0.1583555555479913</c:v>
                </c:pt>
                <c:pt idx="3247">
                  <c:v>-0.15919999998976325</c:v>
                </c:pt>
                <c:pt idx="3248">
                  <c:v>-0.15982222220990452</c:v>
                </c:pt>
                <c:pt idx="3249">
                  <c:v>-0.16057777777103571</c:v>
                </c:pt>
                <c:pt idx="3250">
                  <c:v>-0.16093333332547724</c:v>
                </c:pt>
                <c:pt idx="3251">
                  <c:v>-0.16173333332291742</c:v>
                </c:pt>
                <c:pt idx="3252">
                  <c:v>-0.16239999999426885</c:v>
                </c:pt>
                <c:pt idx="3253">
                  <c:v>-0.16333333332460503</c:v>
                </c:pt>
                <c:pt idx="3254">
                  <c:v>-0.16413333332193858</c:v>
                </c:pt>
                <c:pt idx="3255">
                  <c:v>-0.16484444443825097</c:v>
                </c:pt>
                <c:pt idx="3256">
                  <c:v>-0.16555555554707715</c:v>
                </c:pt>
                <c:pt idx="3257">
                  <c:v>-0.16599999999020371</c:v>
                </c:pt>
                <c:pt idx="3258">
                  <c:v>-0.16657777777217325</c:v>
                </c:pt>
                <c:pt idx="3259">
                  <c:v>-0.16697777777085426</c:v>
                </c:pt>
                <c:pt idx="3260">
                  <c:v>-0.16764444443532023</c:v>
                </c:pt>
                <c:pt idx="3261">
                  <c:v>-0.16764444443540544</c:v>
                </c:pt>
                <c:pt idx="3262">
                  <c:v>-0.16831111110006325</c:v>
                </c:pt>
                <c:pt idx="3263">
                  <c:v>-0.16915555554177128</c:v>
                </c:pt>
                <c:pt idx="3264">
                  <c:v>-0.16968888887335543</c:v>
                </c:pt>
                <c:pt idx="3265">
                  <c:v>-0.170888888882085</c:v>
                </c:pt>
                <c:pt idx="3266">
                  <c:v>-0.17142222221376152</c:v>
                </c:pt>
                <c:pt idx="3267">
                  <c:v>-0.17199999998968463</c:v>
                </c:pt>
                <c:pt idx="3268">
                  <c:v>-0.17288888888510884</c:v>
                </c:pt>
                <c:pt idx="3269">
                  <c:v>-0.17391111110396659</c:v>
                </c:pt>
                <c:pt idx="3270">
                  <c:v>-0.17479999998980045</c:v>
                </c:pt>
                <c:pt idx="3271">
                  <c:v>-0.17506666665841492</c:v>
                </c:pt>
                <c:pt idx="3272">
                  <c:v>-0.17577777776735484</c:v>
                </c:pt>
                <c:pt idx="3273">
                  <c:v>-0.17688888887483364</c:v>
                </c:pt>
                <c:pt idx="3274">
                  <c:v>-0.17755555554628455</c:v>
                </c:pt>
                <c:pt idx="3275">
                  <c:v>-0.17826666665505389</c:v>
                </c:pt>
                <c:pt idx="3276">
                  <c:v>-0.17897777776375934</c:v>
                </c:pt>
                <c:pt idx="3277">
                  <c:v>-0.17946666665611968</c:v>
                </c:pt>
                <c:pt idx="3278">
                  <c:v>-0.1797777777661157</c:v>
                </c:pt>
                <c:pt idx="3279">
                  <c:v>-0.18044444443053909</c:v>
                </c:pt>
                <c:pt idx="3280">
                  <c:v>-0.18151111109372867</c:v>
                </c:pt>
                <c:pt idx="3281">
                  <c:v>-0.18217777776514402</c:v>
                </c:pt>
                <c:pt idx="3282">
                  <c:v>-0.18284444442960995</c:v>
                </c:pt>
                <c:pt idx="3283">
                  <c:v>-0.18364444442694358</c:v>
                </c:pt>
                <c:pt idx="3284">
                  <c:v>-0.18444444443265198</c:v>
                </c:pt>
                <c:pt idx="3285">
                  <c:v>-0.18519999998576031</c:v>
                </c:pt>
                <c:pt idx="3286">
                  <c:v>-0.18582222220583761</c:v>
                </c:pt>
                <c:pt idx="3287">
                  <c:v>-0.18604444442971141</c:v>
                </c:pt>
                <c:pt idx="3288">
                  <c:v>-0.18653333331701349</c:v>
                </c:pt>
                <c:pt idx="3289">
                  <c:v>-0.1867555555385661</c:v>
                </c:pt>
                <c:pt idx="3290">
                  <c:v>-0.18728888887567424</c:v>
                </c:pt>
                <c:pt idx="3291">
                  <c:v>-0.1875999999856347</c:v>
                </c:pt>
                <c:pt idx="3292">
                  <c:v>-0.18817777776164304</c:v>
                </c:pt>
                <c:pt idx="3293">
                  <c:v>-0.18848888887171716</c:v>
                </c:pt>
                <c:pt idx="3294">
                  <c:v>-0.18951111110146993</c:v>
                </c:pt>
                <c:pt idx="3295">
                  <c:v>-0.19013333332163954</c:v>
                </c:pt>
                <c:pt idx="3296">
                  <c:v>-0.19075555554175233</c:v>
                </c:pt>
                <c:pt idx="3297">
                  <c:v>-0.19124444443414118</c:v>
                </c:pt>
                <c:pt idx="3298">
                  <c:v>-0.19164444443298559</c:v>
                </c:pt>
                <c:pt idx="3299">
                  <c:v>-0.19191111109882031</c:v>
                </c:pt>
                <c:pt idx="3300">
                  <c:v>-0.192399999991202</c:v>
                </c:pt>
                <c:pt idx="3301">
                  <c:v>-0.19302222221151377</c:v>
                </c:pt>
                <c:pt idx="3302">
                  <c:v>-0.19319999998878426</c:v>
                </c:pt>
                <c:pt idx="3303">
                  <c:v>-0.19368888888121566</c:v>
                </c:pt>
                <c:pt idx="3304">
                  <c:v>-0.19417777776851775</c:v>
                </c:pt>
                <c:pt idx="3305">
                  <c:v>-0.19444444443435954</c:v>
                </c:pt>
                <c:pt idx="3306">
                  <c:v>-0.19475555554779278</c:v>
                </c:pt>
                <c:pt idx="3307">
                  <c:v>-0.19524444443520142</c:v>
                </c:pt>
                <c:pt idx="3308">
                  <c:v>-0.19559999998961455</c:v>
                </c:pt>
                <c:pt idx="3309">
                  <c:v>-0.19626666665403078</c:v>
                </c:pt>
                <c:pt idx="3310">
                  <c:v>-0.19706666665981024</c:v>
                </c:pt>
                <c:pt idx="3311">
                  <c:v>-0.19737777777004784</c:v>
                </c:pt>
                <c:pt idx="3312">
                  <c:v>-0.19782222221301088</c:v>
                </c:pt>
                <c:pt idx="3313">
                  <c:v>-0.19813333332627367</c:v>
                </c:pt>
                <c:pt idx="3314">
                  <c:v>-0.19888888887933223</c:v>
                </c:pt>
                <c:pt idx="3315">
                  <c:v>-0.19968888887684347</c:v>
                </c:pt>
                <c:pt idx="3316">
                  <c:v>-0.20008888887965862</c:v>
                </c:pt>
                <c:pt idx="3317">
                  <c:v>-0.20066666665546798</c:v>
                </c:pt>
                <c:pt idx="3318">
                  <c:v>-0.20137777776413079</c:v>
                </c:pt>
                <c:pt idx="3319">
                  <c:v>-0.2015555555430863</c:v>
                </c:pt>
                <c:pt idx="3320">
                  <c:v>-0.20226666665198362</c:v>
                </c:pt>
                <c:pt idx="3321">
                  <c:v>-0.20226666665201207</c:v>
                </c:pt>
                <c:pt idx="3322">
                  <c:v>-0.20284444443386795</c:v>
                </c:pt>
                <c:pt idx="3323">
                  <c:v>-0.20328888887688076</c:v>
                </c:pt>
                <c:pt idx="3324">
                  <c:v>-0.20431111109574562</c:v>
                </c:pt>
                <c:pt idx="3325">
                  <c:v>-0.20519999998175001</c:v>
                </c:pt>
                <c:pt idx="3326">
                  <c:v>-0.2060444444322701</c:v>
                </c:pt>
                <c:pt idx="3327">
                  <c:v>-0.20648888887522607</c:v>
                </c:pt>
                <c:pt idx="3328">
                  <c:v>-0.20728888887261648</c:v>
                </c:pt>
                <c:pt idx="3329">
                  <c:v>-0.20813333332325024</c:v>
                </c:pt>
                <c:pt idx="3330">
                  <c:v>-0.20871111109918042</c:v>
                </c:pt>
                <c:pt idx="3331">
                  <c:v>-0.20915555554223586</c:v>
                </c:pt>
                <c:pt idx="3332">
                  <c:v>-0.20982222221359439</c:v>
                </c:pt>
                <c:pt idx="3333">
                  <c:v>-0.21017777776797197</c:v>
                </c:pt>
                <c:pt idx="3334">
                  <c:v>-0.21084444443250183</c:v>
                </c:pt>
                <c:pt idx="3335">
                  <c:v>-0.21115555554585694</c:v>
                </c:pt>
                <c:pt idx="3336">
                  <c:v>-0.21155555554453084</c:v>
                </c:pt>
                <c:pt idx="3337">
                  <c:v>-0.21199999998759345</c:v>
                </c:pt>
                <c:pt idx="3338">
                  <c:v>-0.21262222220777727</c:v>
                </c:pt>
                <c:pt idx="3339">
                  <c:v>-0.21324444443448753</c:v>
                </c:pt>
                <c:pt idx="3340">
                  <c:v>-0.21315555554593757</c:v>
                </c:pt>
                <c:pt idx="3341">
                  <c:v>-0.21333333332308729</c:v>
                </c:pt>
                <c:pt idx="3342">
                  <c:v>-0.21386666666017412</c:v>
                </c:pt>
                <c:pt idx="3343">
                  <c:v>-0.21431111110318696</c:v>
                </c:pt>
                <c:pt idx="3344">
                  <c:v>-0.21448888888031536</c:v>
                </c:pt>
                <c:pt idx="3345">
                  <c:v>-0.21471111110419627</c:v>
                </c:pt>
                <c:pt idx="3346">
                  <c:v>-0.21493333332572756</c:v>
                </c:pt>
                <c:pt idx="3347">
                  <c:v>-0.21533333332450799</c:v>
                </c:pt>
                <c:pt idx="3348">
                  <c:v>-0.21577777777204959</c:v>
                </c:pt>
                <c:pt idx="3349">
                  <c:v>-0.21608888888215932</c:v>
                </c:pt>
                <c:pt idx="3350">
                  <c:v>-0.21635555554797278</c:v>
                </c:pt>
                <c:pt idx="3351">
                  <c:v>-0.21657777777184661</c:v>
                </c:pt>
                <c:pt idx="3352">
                  <c:v>-0.21711111110341649</c:v>
                </c:pt>
                <c:pt idx="3353">
                  <c:v>-0.21742222221362567</c:v>
                </c:pt>
                <c:pt idx="3354">
                  <c:v>-0.21737777776935779</c:v>
                </c:pt>
                <c:pt idx="3355">
                  <c:v>-0.21777777777232216</c:v>
                </c:pt>
                <c:pt idx="3356">
                  <c:v>-0.21875555554689069</c:v>
                </c:pt>
                <c:pt idx="3357">
                  <c:v>-0.2191999999899604</c:v>
                </c:pt>
                <c:pt idx="3358">
                  <c:v>-0.21968888888229943</c:v>
                </c:pt>
                <c:pt idx="3359">
                  <c:v>-0.21995555554824076</c:v>
                </c:pt>
                <c:pt idx="3360">
                  <c:v>-0.22022222221401855</c:v>
                </c:pt>
                <c:pt idx="3361">
                  <c:v>-0.22097777777500768</c:v>
                </c:pt>
                <c:pt idx="3362">
                  <c:v>-0.22111111110788234</c:v>
                </c:pt>
                <c:pt idx="3363">
                  <c:v>-0.22097777777497923</c:v>
                </c:pt>
                <c:pt idx="3364">
                  <c:v>-0.22093333333013909</c:v>
                </c:pt>
                <c:pt idx="3365">
                  <c:v>-0.22079999999723599</c:v>
                </c:pt>
                <c:pt idx="3366">
                  <c:v>-0.22097777777444971</c:v>
                </c:pt>
                <c:pt idx="3367">
                  <c:v>-0.22044444443718525</c:v>
                </c:pt>
                <c:pt idx="3368">
                  <c:v>-0.22048888888160945</c:v>
                </c:pt>
                <c:pt idx="3369">
                  <c:v>-0.22035555554858552</c:v>
                </c:pt>
                <c:pt idx="3370">
                  <c:v>-0.22062222221442027</c:v>
                </c:pt>
                <c:pt idx="3371">
                  <c:v>-0.22079999999346817</c:v>
                </c:pt>
                <c:pt idx="3372">
                  <c:v>-0.22155555554664044</c:v>
                </c:pt>
                <c:pt idx="3373">
                  <c:v>-0.22191111110093983</c:v>
                </c:pt>
                <c:pt idx="3374">
                  <c:v>-0.2222666666590711</c:v>
                </c:pt>
                <c:pt idx="3375">
                  <c:v>-0.22244444443624214</c:v>
                </c:pt>
                <c:pt idx="3376">
                  <c:v>-0.22222222221469667</c:v>
                </c:pt>
                <c:pt idx="3377">
                  <c:v>-0.22253333332809447</c:v>
                </c:pt>
                <c:pt idx="3378">
                  <c:v>-0.22244444443933131</c:v>
                </c:pt>
                <c:pt idx="3379">
                  <c:v>-0.22293333332666182</c:v>
                </c:pt>
                <c:pt idx="3380">
                  <c:v>-0.22311111110573806</c:v>
                </c:pt>
                <c:pt idx="3381">
                  <c:v>-0.22359999999317515</c:v>
                </c:pt>
                <c:pt idx="3382">
                  <c:v>-0.22395555554751723</c:v>
                </c:pt>
                <c:pt idx="3383">
                  <c:v>-0.22444444443472689</c:v>
                </c:pt>
                <c:pt idx="3384">
                  <c:v>-0.22537777777468565</c:v>
                </c:pt>
                <c:pt idx="3385">
                  <c:v>-0.22555555555181406</c:v>
                </c:pt>
                <c:pt idx="3386">
                  <c:v>-0.22586666666187402</c:v>
                </c:pt>
                <c:pt idx="3387">
                  <c:v>-0.22662222222303363</c:v>
                </c:pt>
                <c:pt idx="3388">
                  <c:v>-0.22702222222160093</c:v>
                </c:pt>
                <c:pt idx="3389">
                  <c:v>-0.22742222222041689</c:v>
                </c:pt>
                <c:pt idx="3390">
                  <c:v>-0.22782222222317519</c:v>
                </c:pt>
                <c:pt idx="3391">
                  <c:v>-0.2281333333332636</c:v>
                </c:pt>
                <c:pt idx="3392">
                  <c:v>-0.22844444444325956</c:v>
                </c:pt>
                <c:pt idx="3393">
                  <c:v>-0.22862222222236436</c:v>
                </c:pt>
                <c:pt idx="3394">
                  <c:v>-0.22848888888943991</c:v>
                </c:pt>
                <c:pt idx="3395">
                  <c:v>-0.22888888888812808</c:v>
                </c:pt>
                <c:pt idx="3396">
                  <c:v>-0.22893333333297528</c:v>
                </c:pt>
                <c:pt idx="3397">
                  <c:v>-0.22937777777600943</c:v>
                </c:pt>
                <c:pt idx="3398">
                  <c:v>-0.22982222221892279</c:v>
                </c:pt>
                <c:pt idx="3399">
                  <c:v>-0.23031111110647351</c:v>
                </c:pt>
                <c:pt idx="3400">
                  <c:v>-0.23088888888835074</c:v>
                </c:pt>
                <c:pt idx="3401">
                  <c:v>-0.23155555555290908</c:v>
                </c:pt>
                <c:pt idx="3402">
                  <c:v>-0.23204444444027508</c:v>
                </c:pt>
                <c:pt idx="3403">
                  <c:v>-0.23253333333277759</c:v>
                </c:pt>
                <c:pt idx="3404">
                  <c:v>-0.23284444444295119</c:v>
                </c:pt>
                <c:pt idx="3405">
                  <c:v>-0.23351111110746689</c:v>
                </c:pt>
                <c:pt idx="3406">
                  <c:v>-0.2342222222237437</c:v>
                </c:pt>
                <c:pt idx="3407">
                  <c:v>-0.23475555555534919</c:v>
                </c:pt>
                <c:pt idx="3408">
                  <c:v>-0.23528888888706123</c:v>
                </c:pt>
                <c:pt idx="3409">
                  <c:v>-0.23582222222418356</c:v>
                </c:pt>
                <c:pt idx="3410">
                  <c:v>-0.23644444444445978</c:v>
                </c:pt>
                <c:pt idx="3411">
                  <c:v>-0.23706666666474313</c:v>
                </c:pt>
                <c:pt idx="3412">
                  <c:v>-0.23795555556006781</c:v>
                </c:pt>
                <c:pt idx="3413">
                  <c:v>-0.23906666666743295</c:v>
                </c:pt>
                <c:pt idx="3414">
                  <c:v>-0.23959999999894607</c:v>
                </c:pt>
                <c:pt idx="3415">
                  <c:v>-0.24039999999632936</c:v>
                </c:pt>
                <c:pt idx="3416">
                  <c:v>-0.24124444444689205</c:v>
                </c:pt>
                <c:pt idx="3417">
                  <c:v>-0.24208888888873512</c:v>
                </c:pt>
                <c:pt idx="3418">
                  <c:v>-0.24271111110881244</c:v>
                </c:pt>
                <c:pt idx="3419">
                  <c:v>-0.24368888889368237</c:v>
                </c:pt>
                <c:pt idx="3420">
                  <c:v>-0.24475555555686487</c:v>
                </c:pt>
                <c:pt idx="3421">
                  <c:v>-0.24533333333278795</c:v>
                </c:pt>
                <c:pt idx="3422">
                  <c:v>-0.2460888888936846</c:v>
                </c:pt>
                <c:pt idx="3423">
                  <c:v>-0.2472444444455521</c:v>
                </c:pt>
                <c:pt idx="3424">
                  <c:v>-0.24804444444304202</c:v>
                </c:pt>
                <c:pt idx="3425">
                  <c:v>-0.24893333333830978</c:v>
                </c:pt>
                <c:pt idx="3426">
                  <c:v>-0.25017777777872729</c:v>
                </c:pt>
                <c:pt idx="3427">
                  <c:v>-0.25084444444314352</c:v>
                </c:pt>
                <c:pt idx="3428">
                  <c:v>-0.25159999999612387</c:v>
                </c:pt>
                <c:pt idx="3429">
                  <c:v>-0.25222222222289808</c:v>
                </c:pt>
                <c:pt idx="3430">
                  <c:v>-0.2531111111087887</c:v>
                </c:pt>
                <c:pt idx="3431">
                  <c:v>-0.25386666666181895</c:v>
                </c:pt>
                <c:pt idx="3432">
                  <c:v>-0.25466666666769072</c:v>
                </c:pt>
                <c:pt idx="3433">
                  <c:v>-0.25524444444355698</c:v>
                </c:pt>
                <c:pt idx="3434">
                  <c:v>-0.2560888888852082</c:v>
                </c:pt>
                <c:pt idx="3435">
                  <c:v>-0.25702222222515991</c:v>
                </c:pt>
                <c:pt idx="3436">
                  <c:v>-0.25791111111109322</c:v>
                </c:pt>
                <c:pt idx="3437">
                  <c:v>-0.25888888888571859</c:v>
                </c:pt>
                <c:pt idx="3438">
                  <c:v>-0.25982222222571999</c:v>
                </c:pt>
                <c:pt idx="3439">
                  <c:v>-0.26062222222319575</c:v>
                </c:pt>
                <c:pt idx="3440">
                  <c:v>-0.26128888888768298</c:v>
                </c:pt>
                <c:pt idx="3441">
                  <c:v>-0.2621333333380681</c:v>
                </c:pt>
                <c:pt idx="3442">
                  <c:v>-0.26288888889109824</c:v>
                </c:pt>
                <c:pt idx="3443">
                  <c:v>-0.26342222222267536</c:v>
                </c:pt>
                <c:pt idx="3444">
                  <c:v>-0.26466666666304306</c:v>
                </c:pt>
                <c:pt idx="3445">
                  <c:v>-0.26546666666878704</c:v>
                </c:pt>
                <c:pt idx="3446">
                  <c:v>-0.26662222222049109</c:v>
                </c:pt>
                <c:pt idx="3447">
                  <c:v>-0.26755555555088412</c:v>
                </c:pt>
                <c:pt idx="3448">
                  <c:v>-0.26862222222523535</c:v>
                </c:pt>
                <c:pt idx="3449">
                  <c:v>-0.26964444444402214</c:v>
                </c:pt>
                <c:pt idx="3450">
                  <c:v>-0.27035555555288393</c:v>
                </c:pt>
                <c:pt idx="3451">
                  <c:v>-0.27182222223014973</c:v>
                </c:pt>
                <c:pt idx="3452">
                  <c:v>-0.27311111111474273</c:v>
                </c:pt>
                <c:pt idx="3453">
                  <c:v>-0.2738666666679932</c:v>
                </c:pt>
                <c:pt idx="3454">
                  <c:v>-0.27488888889750435</c:v>
                </c:pt>
                <c:pt idx="3455">
                  <c:v>-0.2756000000063093</c:v>
                </c:pt>
                <c:pt idx="3456">
                  <c:v>-0.2762666666709529</c:v>
                </c:pt>
                <c:pt idx="3457">
                  <c:v>-0.27706666667683894</c:v>
                </c:pt>
                <c:pt idx="3458">
                  <c:v>-0.27791111111861805</c:v>
                </c:pt>
                <c:pt idx="3459">
                  <c:v>-0.27875555556022663</c:v>
                </c:pt>
                <c:pt idx="3460">
                  <c:v>-0.27911111111473919</c:v>
                </c:pt>
                <c:pt idx="3461">
                  <c:v>-0.27982222223105868</c:v>
                </c:pt>
                <c:pt idx="3462">
                  <c:v>-0.28048888889560991</c:v>
                </c:pt>
                <c:pt idx="3463">
                  <c:v>-0.28102222222730067</c:v>
                </c:pt>
                <c:pt idx="3464">
                  <c:v>-0.28137777778541773</c:v>
                </c:pt>
                <c:pt idx="3465">
                  <c:v>-0.28195555556138352</c:v>
                </c:pt>
                <c:pt idx="3466">
                  <c:v>-0.28266666667015994</c:v>
                </c:pt>
                <c:pt idx="3467">
                  <c:v>-0.28386666667871191</c:v>
                </c:pt>
                <c:pt idx="3468">
                  <c:v>-0.28488888889761943</c:v>
                </c:pt>
                <c:pt idx="3469">
                  <c:v>-0.28600000000514797</c:v>
                </c:pt>
                <c:pt idx="3470">
                  <c:v>-0.28675555556617255</c:v>
                </c:pt>
                <c:pt idx="3471">
                  <c:v>-0.28764444445224091</c:v>
                </c:pt>
                <c:pt idx="3472">
                  <c:v>-0.28826666667227557</c:v>
                </c:pt>
                <c:pt idx="3473">
                  <c:v>-0.28897777778100231</c:v>
                </c:pt>
                <c:pt idx="3474">
                  <c:v>-0.28920000000483348</c:v>
                </c:pt>
                <c:pt idx="3475">
                  <c:v>-0.29040000000088362</c:v>
                </c:pt>
                <c:pt idx="3476">
                  <c:v>-0.29097777777681383</c:v>
                </c:pt>
                <c:pt idx="3477">
                  <c:v>-0.29186666667214556</c:v>
                </c:pt>
                <c:pt idx="3478">
                  <c:v>-0.29240000000365868</c:v>
                </c:pt>
                <c:pt idx="3479">
                  <c:v>-0.29324444444526016</c:v>
                </c:pt>
                <c:pt idx="3480">
                  <c:v>-0.29408888889570212</c:v>
                </c:pt>
                <c:pt idx="3481">
                  <c:v>-0.29448888889426239</c:v>
                </c:pt>
                <c:pt idx="3482">
                  <c:v>-0.29551111111309886</c:v>
                </c:pt>
                <c:pt idx="3483">
                  <c:v>-0.29551111111310591</c:v>
                </c:pt>
                <c:pt idx="3484">
                  <c:v>-0.29600000000029431</c:v>
                </c:pt>
                <c:pt idx="3485">
                  <c:v>-0.29675555555338129</c:v>
                </c:pt>
                <c:pt idx="3486">
                  <c:v>-0.29742222222483222</c:v>
                </c:pt>
                <c:pt idx="3487">
                  <c:v>-0.29822222222221556</c:v>
                </c:pt>
                <c:pt idx="3488">
                  <c:v>-0.29871111110955312</c:v>
                </c:pt>
                <c:pt idx="3489">
                  <c:v>-0.29915555555250917</c:v>
                </c:pt>
                <c:pt idx="3490">
                  <c:v>-0.29919999999726404</c:v>
                </c:pt>
                <c:pt idx="3491">
                  <c:v>-0.29999999999457627</c:v>
                </c:pt>
                <c:pt idx="3492">
                  <c:v>-0.30071111110356596</c:v>
                </c:pt>
                <c:pt idx="3493">
                  <c:v>-0.30151111110931694</c:v>
                </c:pt>
                <c:pt idx="3494">
                  <c:v>-0.30226666666246083</c:v>
                </c:pt>
                <c:pt idx="3495">
                  <c:v>-0.3027555555496847</c:v>
                </c:pt>
                <c:pt idx="3496">
                  <c:v>-0.30355555555556357</c:v>
                </c:pt>
                <c:pt idx="3497">
                  <c:v>-0.30435555555298954</c:v>
                </c:pt>
                <c:pt idx="3498">
                  <c:v>-0.30493333332894812</c:v>
                </c:pt>
                <c:pt idx="3499">
                  <c:v>-0.30604444444823908</c:v>
                </c:pt>
                <c:pt idx="3500">
                  <c:v>-0.30648888889106718</c:v>
                </c:pt>
                <c:pt idx="3501">
                  <c:v>-0.30773333333142777</c:v>
                </c:pt>
                <c:pt idx="3502">
                  <c:v>-0.30871111111629779</c:v>
                </c:pt>
                <c:pt idx="3503">
                  <c:v>-0.30955555555795605</c:v>
                </c:pt>
                <c:pt idx="3504">
                  <c:v>-0.31035555555539623</c:v>
                </c:pt>
                <c:pt idx="3505">
                  <c:v>-0.31115555555282931</c:v>
                </c:pt>
                <c:pt idx="3506">
                  <c:v>-0.31155555555574388</c:v>
                </c:pt>
                <c:pt idx="3507">
                  <c:v>-0.31217777777593486</c:v>
                </c:pt>
                <c:pt idx="3508">
                  <c:v>-0.31262222221900454</c:v>
                </c:pt>
                <c:pt idx="3509">
                  <c:v>-0.31279999999789609</c:v>
                </c:pt>
                <c:pt idx="3510">
                  <c:v>-0.31328888888526207</c:v>
                </c:pt>
                <c:pt idx="3511">
                  <c:v>-0.31408888888253883</c:v>
                </c:pt>
                <c:pt idx="3512">
                  <c:v>-0.31484444444360604</c:v>
                </c:pt>
                <c:pt idx="3513">
                  <c:v>-0.3156888888853851</c:v>
                </c:pt>
                <c:pt idx="3514">
                  <c:v>-0.31662222221573555</c:v>
                </c:pt>
                <c:pt idx="3515">
                  <c:v>-0.31742222222155764</c:v>
                </c:pt>
                <c:pt idx="3516">
                  <c:v>-0.3184444444404651</c:v>
                </c:pt>
                <c:pt idx="3517">
                  <c:v>-0.3192444444377347</c:v>
                </c:pt>
                <c:pt idx="3518">
                  <c:v>-0.3198222222136578</c:v>
                </c:pt>
                <c:pt idx="3519">
                  <c:v>-0.3205333333298635</c:v>
                </c:pt>
                <c:pt idx="3520">
                  <c:v>-0.32155555554883497</c:v>
                </c:pt>
                <c:pt idx="3521">
                  <c:v>-0.32253333332345324</c:v>
                </c:pt>
                <c:pt idx="3522">
                  <c:v>-0.32364444444251678</c:v>
                </c:pt>
                <c:pt idx="3523">
                  <c:v>-0.32462222221707826</c:v>
                </c:pt>
                <c:pt idx="3524">
                  <c:v>-0.32528888888162244</c:v>
                </c:pt>
                <c:pt idx="3525">
                  <c:v>-0.32626666666642834</c:v>
                </c:pt>
                <c:pt idx="3526">
                  <c:v>-0.32719999999660832</c:v>
                </c:pt>
                <c:pt idx="3527">
                  <c:v>-0.32831111110407291</c:v>
                </c:pt>
                <c:pt idx="3528">
                  <c:v>-0.32906666666509743</c:v>
                </c:pt>
                <c:pt idx="3529">
                  <c:v>-0.3299111111068766</c:v>
                </c:pt>
                <c:pt idx="3530">
                  <c:v>-0.33124444443581569</c:v>
                </c:pt>
                <c:pt idx="3531">
                  <c:v>-0.3319555555520286</c:v>
                </c:pt>
                <c:pt idx="3532">
                  <c:v>-0.3328888888822723</c:v>
                </c:pt>
                <c:pt idx="3533">
                  <c:v>-0.33377777776835488</c:v>
                </c:pt>
                <c:pt idx="3534">
                  <c:v>-0.334888888875784</c:v>
                </c:pt>
                <c:pt idx="3535">
                  <c:v>-0.33564444443671615</c:v>
                </c:pt>
                <c:pt idx="3536">
                  <c:v>-0.33608888887979999</c:v>
                </c:pt>
                <c:pt idx="3537">
                  <c:v>-0.33679999998857663</c:v>
                </c:pt>
                <c:pt idx="3538">
                  <c:v>-0.33746666666017672</c:v>
                </c:pt>
                <c:pt idx="3539">
                  <c:v>-0.3379555555474929</c:v>
                </c:pt>
                <c:pt idx="3540">
                  <c:v>-0.33848888887909134</c:v>
                </c:pt>
                <c:pt idx="3541">
                  <c:v>-0.33902222221627049</c:v>
                </c:pt>
                <c:pt idx="3542">
                  <c:v>-0.34013333332382034</c:v>
                </c:pt>
                <c:pt idx="3543">
                  <c:v>-0.34137777776420947</c:v>
                </c:pt>
                <c:pt idx="3544">
                  <c:v>-0.3425777777727827</c:v>
                </c:pt>
                <c:pt idx="3545">
                  <c:v>-0.34377777776889679</c:v>
                </c:pt>
                <c:pt idx="3546">
                  <c:v>-0.34502222220923612</c:v>
                </c:pt>
                <c:pt idx="3547">
                  <c:v>-0.34657777777595483</c:v>
                </c:pt>
                <c:pt idx="3548">
                  <c:v>-0.34759999999477004</c:v>
                </c:pt>
                <c:pt idx="3549">
                  <c:v>-0.34897777776812622</c:v>
                </c:pt>
                <c:pt idx="3550">
                  <c:v>-0.34955555554400669</c:v>
                </c:pt>
                <c:pt idx="3551">
                  <c:v>-0.35035555554972919</c:v>
                </c:pt>
                <c:pt idx="3552">
                  <c:v>-0.35026666666097317</c:v>
                </c:pt>
                <c:pt idx="3553">
                  <c:v>-0.35079999999269235</c:v>
                </c:pt>
                <c:pt idx="3554">
                  <c:v>-0.35173333333265827</c:v>
                </c:pt>
                <c:pt idx="3555">
                  <c:v>-0.35266666666302293</c:v>
                </c:pt>
                <c:pt idx="3556">
                  <c:v>-0.35377777777056568</c:v>
                </c:pt>
                <c:pt idx="3557">
                  <c:v>-0.35466666666579805</c:v>
                </c:pt>
                <c:pt idx="3558">
                  <c:v>-0.35586666666201872</c:v>
                </c:pt>
                <c:pt idx="3559">
                  <c:v>-0.3567555555480374</c:v>
                </c:pt>
                <c:pt idx="3560">
                  <c:v>-0.35786666666705819</c:v>
                </c:pt>
                <c:pt idx="3561">
                  <c:v>-0.35857777777584182</c:v>
                </c:pt>
                <c:pt idx="3562">
                  <c:v>-0.35919999999606123</c:v>
                </c:pt>
                <c:pt idx="3563">
                  <c:v>-0.35956803118394487</c:v>
                </c:pt>
                <c:pt idx="3564">
                  <c:v>-0.35954853800652742</c:v>
                </c:pt>
                <c:pt idx="3565">
                  <c:v>-0.35994152046138028</c:v>
                </c:pt>
                <c:pt idx="3566">
                  <c:v>-0.36034697854967535</c:v>
                </c:pt>
                <c:pt idx="3567">
                  <c:v>-0.36045380116235792</c:v>
                </c:pt>
                <c:pt idx="3568">
                  <c:v>-0.36079532162911498</c:v>
                </c:pt>
                <c:pt idx="3569">
                  <c:v>-0.36132709550641406</c:v>
                </c:pt>
                <c:pt idx="3570">
                  <c:v>-0.36178245613348281</c:v>
                </c:pt>
                <c:pt idx="3571">
                  <c:v>-0.36233918127797865</c:v>
                </c:pt>
                <c:pt idx="3572">
                  <c:v>-0.36299727094448081</c:v>
                </c:pt>
                <c:pt idx="3573">
                  <c:v>-0.36393450291990881</c:v>
                </c:pt>
                <c:pt idx="3574">
                  <c:v>-0.3651064327407178</c:v>
                </c:pt>
                <c:pt idx="3575">
                  <c:v>-0.36593528264057706</c:v>
                </c:pt>
                <c:pt idx="3576">
                  <c:v>-0.36686549707210359</c:v>
                </c:pt>
                <c:pt idx="3577">
                  <c:v>-0.36736374268444094</c:v>
                </c:pt>
                <c:pt idx="3578">
                  <c:v>-0.36774113059742392</c:v>
                </c:pt>
                <c:pt idx="3579">
                  <c:v>-0.3682198830325053</c:v>
                </c:pt>
                <c:pt idx="3580">
                  <c:v>-0.36862222221665891</c:v>
                </c:pt>
                <c:pt idx="3581">
                  <c:v>-0.36885925925284668</c:v>
                </c:pt>
                <c:pt idx="3582">
                  <c:v>-0.369019883034026</c:v>
                </c:pt>
                <c:pt idx="3583">
                  <c:v>-0.36928187133986423</c:v>
                </c:pt>
                <c:pt idx="3584">
                  <c:v>-0.36955633527662685</c:v>
                </c:pt>
                <c:pt idx="3585">
                  <c:v>-0.36979883040257788</c:v>
                </c:pt>
                <c:pt idx="3586">
                  <c:v>-0.37000935671978802</c:v>
                </c:pt>
                <c:pt idx="3587">
                  <c:v>-0.37027680311265154</c:v>
                </c:pt>
                <c:pt idx="3588">
                  <c:v>-0.37051228069460401</c:v>
                </c:pt>
                <c:pt idx="3589">
                  <c:v>-0.37067134502332832</c:v>
                </c:pt>
                <c:pt idx="3590">
                  <c:v>-0.37079844053940392</c:v>
                </c:pt>
                <c:pt idx="3591">
                  <c:v>-0.37076023391184987</c:v>
                </c:pt>
                <c:pt idx="3592">
                  <c:v>-0.37077894736237244</c:v>
                </c:pt>
                <c:pt idx="3593">
                  <c:v>-0.37054346978029201</c:v>
                </c:pt>
                <c:pt idx="3594">
                  <c:v>-0.37112046782911529</c:v>
                </c:pt>
                <c:pt idx="3595">
                  <c:v>-0.37117660817981768</c:v>
                </c:pt>
                <c:pt idx="3596">
                  <c:v>-0.37115633527517139</c:v>
                </c:pt>
                <c:pt idx="3597">
                  <c:v>-0.37119298244855403</c:v>
                </c:pt>
                <c:pt idx="3598">
                  <c:v>-0.37124210525547818</c:v>
                </c:pt>
                <c:pt idx="3599">
                  <c:v>-0.37081481480402984</c:v>
                </c:pt>
                <c:pt idx="3600">
                  <c:v>-0.37057777776766448</c:v>
                </c:pt>
                <c:pt idx="3601">
                  <c:v>-0.37079766080800258</c:v>
                </c:pt>
                <c:pt idx="3602">
                  <c:v>-0.37080779726036495</c:v>
                </c:pt>
                <c:pt idx="3603">
                  <c:v>-0.37047485379155753</c:v>
                </c:pt>
                <c:pt idx="3604">
                  <c:v>-0.37028771928924459</c:v>
                </c:pt>
                <c:pt idx="3605">
                  <c:v>-0.37015750486339083</c:v>
                </c:pt>
                <c:pt idx="3606">
                  <c:v>-0.36968421051790912</c:v>
                </c:pt>
                <c:pt idx="3607">
                  <c:v>-0.36953450291593659</c:v>
                </c:pt>
                <c:pt idx="3608">
                  <c:v>-0.36944171539208609</c:v>
                </c:pt>
                <c:pt idx="3609">
                  <c:v>-0.3694947368347028</c:v>
                </c:pt>
                <c:pt idx="3610">
                  <c:v>-0.36938245613346854</c:v>
                </c:pt>
                <c:pt idx="3611">
                  <c:v>-0.36959376217570072</c:v>
                </c:pt>
                <c:pt idx="3612">
                  <c:v>-0.36937309940605029</c:v>
                </c:pt>
                <c:pt idx="3613">
                  <c:v>-0.36934269004943138</c:v>
                </c:pt>
                <c:pt idx="3614">
                  <c:v>-0.36910253410496474</c:v>
                </c:pt>
                <c:pt idx="3615">
                  <c:v>-0.36856374267800779</c:v>
                </c:pt>
                <c:pt idx="3616">
                  <c:v>-0.36821520466760027</c:v>
                </c:pt>
                <c:pt idx="3617">
                  <c:v>-0.3680124756233959</c:v>
                </c:pt>
                <c:pt idx="3618">
                  <c:v>-0.36759999998683746</c:v>
                </c:pt>
                <c:pt idx="3619">
                  <c:v>-0.36737777776527769</c:v>
                </c:pt>
                <c:pt idx="3620">
                  <c:v>-0.36747914228740475</c:v>
                </c:pt>
                <c:pt idx="3621">
                  <c:v>-0.36768187133375446</c:v>
                </c:pt>
                <c:pt idx="3622">
                  <c:v>-0.36758596490121304</c:v>
                </c:pt>
                <c:pt idx="3623">
                  <c:v>-0.36736920076935975</c:v>
                </c:pt>
                <c:pt idx="3624">
                  <c:v>-0.36667602338388799</c:v>
                </c:pt>
                <c:pt idx="3625">
                  <c:v>-0.36612865495879199</c:v>
                </c:pt>
                <c:pt idx="3626">
                  <c:v>-0.36550487328446513</c:v>
                </c:pt>
                <c:pt idx="3627">
                  <c:v>-0.36520467835375409</c:v>
                </c:pt>
                <c:pt idx="3628">
                  <c:v>-0.3644280701609679</c:v>
                </c:pt>
                <c:pt idx="3629">
                  <c:v>-0.36353060427710626</c:v>
                </c:pt>
                <c:pt idx="3630">
                  <c:v>-0.36304561402528945</c:v>
                </c:pt>
                <c:pt idx="3631">
                  <c:v>-0.36226198828863732</c:v>
                </c:pt>
                <c:pt idx="3632">
                  <c:v>-0.36126861597213478</c:v>
                </c:pt>
                <c:pt idx="3633">
                  <c:v>-0.36082105262084313</c:v>
                </c:pt>
                <c:pt idx="3634">
                  <c:v>-0.36038596489836389</c:v>
                </c:pt>
                <c:pt idx="3635">
                  <c:v>-0.36027446392407325</c:v>
                </c:pt>
                <c:pt idx="3636">
                  <c:v>-0.3602198830275421</c:v>
                </c:pt>
                <c:pt idx="3637">
                  <c:v>-0.36013333331918607</c:v>
                </c:pt>
                <c:pt idx="3638">
                  <c:v>-0.36001481480106018</c:v>
                </c:pt>
                <c:pt idx="3639">
                  <c:v>-0.35959766080638744</c:v>
                </c:pt>
                <c:pt idx="3640">
                  <c:v>-0.35959298244385196</c:v>
                </c:pt>
                <c:pt idx="3641">
                  <c:v>-0.35937855749102332</c:v>
                </c:pt>
                <c:pt idx="3642">
                  <c:v>-0.3593543859511753</c:v>
                </c:pt>
                <c:pt idx="3643">
                  <c:v>-0.3592538011563613</c:v>
                </c:pt>
                <c:pt idx="3644">
                  <c:v>-0.35947680310727925</c:v>
                </c:pt>
                <c:pt idx="3645">
                  <c:v>-0.35953450291211037</c:v>
                </c:pt>
                <c:pt idx="3646">
                  <c:v>-0.35951578946203255</c:v>
                </c:pt>
                <c:pt idx="3647">
                  <c:v>-0.35924288497665308</c:v>
                </c:pt>
                <c:pt idx="3648">
                  <c:v>-0.35911578946053485</c:v>
                </c:pt>
                <c:pt idx="3649">
                  <c:v>-0.3590011695777664</c:v>
                </c:pt>
                <c:pt idx="3650">
                  <c:v>-0.3591212475513359</c:v>
                </c:pt>
                <c:pt idx="3651">
                  <c:v>-0.3591204678240868</c:v>
                </c:pt>
                <c:pt idx="3652">
                  <c:v>-0.35935438595207392</c:v>
                </c:pt>
                <c:pt idx="3653">
                  <c:v>-0.35960077971358134</c:v>
                </c:pt>
                <c:pt idx="3654">
                  <c:v>-0.35985964911112933</c:v>
                </c:pt>
                <c:pt idx="3655">
                  <c:v>-0.35870877192202472</c:v>
                </c:pt>
                <c:pt idx="3656">
                  <c:v>-0.35881481480670141</c:v>
                </c:pt>
                <c:pt idx="3657">
                  <c:v>-0.35853333332314025</c:v>
                </c:pt>
                <c:pt idx="3658">
                  <c:v>-0.35897543858496705</c:v>
                </c:pt>
                <c:pt idx="3659">
                  <c:v>-0.35911890837025412</c:v>
                </c:pt>
                <c:pt idx="3660">
                  <c:v>-0.35909707601155511</c:v>
                </c:pt>
                <c:pt idx="3661">
                  <c:v>-0.35975438595101422</c:v>
                </c:pt>
                <c:pt idx="3662">
                  <c:v>-0.35940194930502911</c:v>
                </c:pt>
                <c:pt idx="3663">
                  <c:v>-0.36123976608233177</c:v>
                </c:pt>
                <c:pt idx="3664">
                  <c:v>-0.36202339181098681</c:v>
                </c:pt>
                <c:pt idx="3665">
                  <c:v>-0.36228615984140733</c:v>
                </c:pt>
                <c:pt idx="3666">
                  <c:v>-0.36282807017668284</c:v>
                </c:pt>
                <c:pt idx="3667">
                  <c:v>-0.36276023391963119</c:v>
                </c:pt>
                <c:pt idx="3668">
                  <c:v>-0.36319376218335198</c:v>
                </c:pt>
                <c:pt idx="3669">
                  <c:v>-0.36337309941491452</c:v>
                </c:pt>
                <c:pt idx="3670">
                  <c:v>-0.36467602340095706</c:v>
                </c:pt>
                <c:pt idx="3671">
                  <c:v>-0.36461364523373246</c:v>
                </c:pt>
                <c:pt idx="3672">
                  <c:v>-0.3644748538112153</c:v>
                </c:pt>
                <c:pt idx="3673">
                  <c:v>-0.36412631579700694</c:v>
                </c:pt>
                <c:pt idx="3674">
                  <c:v>-0.3635235867541855</c:v>
                </c:pt>
                <c:pt idx="3675">
                  <c:v>-0.36342222223210829</c:v>
                </c:pt>
                <c:pt idx="3676">
                  <c:v>-0.3632444444530461</c:v>
                </c:pt>
                <c:pt idx="3677">
                  <c:v>-0.36280000001009721</c:v>
                </c:pt>
                <c:pt idx="3678">
                  <c:v>-0.36297777778720436</c:v>
                </c:pt>
                <c:pt idx="3679">
                  <c:v>-0.36240000000511402</c:v>
                </c:pt>
                <c:pt idx="3680">
                  <c:v>-0.36271111111518123</c:v>
                </c:pt>
                <c:pt idx="3681">
                  <c:v>-0.36217777778366811</c:v>
                </c:pt>
                <c:pt idx="3682">
                  <c:v>-0.36177777778081027</c:v>
                </c:pt>
                <c:pt idx="3683">
                  <c:v>-0.36164444444782196</c:v>
                </c:pt>
                <c:pt idx="3684">
                  <c:v>-0.36084444445038888</c:v>
                </c:pt>
                <c:pt idx="3685">
                  <c:v>-0.36008888889735169</c:v>
                </c:pt>
                <c:pt idx="3686">
                  <c:v>-0.36004444445258976</c:v>
                </c:pt>
                <c:pt idx="3687">
                  <c:v>-0.35982222223103721</c:v>
                </c:pt>
                <c:pt idx="3688">
                  <c:v>-0.35942222223237041</c:v>
                </c:pt>
                <c:pt idx="3689">
                  <c:v>-0.35928888889810584</c:v>
                </c:pt>
                <c:pt idx="3690">
                  <c:v>-0.35906666667656739</c:v>
                </c:pt>
                <c:pt idx="3691">
                  <c:v>-0.35831111112357272</c:v>
                </c:pt>
                <c:pt idx="3692">
                  <c:v>-0.35804444445501515</c:v>
                </c:pt>
                <c:pt idx="3693">
                  <c:v>-0.35755555556761359</c:v>
                </c:pt>
                <c:pt idx="3694">
                  <c:v>-0.35702222223597979</c:v>
                </c:pt>
                <c:pt idx="3695">
                  <c:v>-0.35675555556719474</c:v>
                </c:pt>
                <c:pt idx="3696">
                  <c:v>-0.35595555556980429</c:v>
                </c:pt>
                <c:pt idx="3697">
                  <c:v>-0.35537777779406593</c:v>
                </c:pt>
                <c:pt idx="3698">
                  <c:v>-0.35475555557381105</c:v>
                </c:pt>
                <c:pt idx="3699">
                  <c:v>-0.35422222223670996</c:v>
                </c:pt>
                <c:pt idx="3700">
                  <c:v>-0.35355555557218005</c:v>
                </c:pt>
                <c:pt idx="3701">
                  <c:v>-0.35280000001907164</c:v>
                </c:pt>
                <c:pt idx="3702">
                  <c:v>-0.35142222223142217</c:v>
                </c:pt>
                <c:pt idx="3703">
                  <c:v>-0.35048888890114271</c:v>
                </c:pt>
                <c:pt idx="3704">
                  <c:v>-0.35031111112387936</c:v>
                </c:pt>
                <c:pt idx="3705">
                  <c:v>-0.34964444445247816</c:v>
                </c:pt>
                <c:pt idx="3706">
                  <c:v>-0.34888888889949776</c:v>
                </c:pt>
                <c:pt idx="3707">
                  <c:v>-0.34786666668052624</c:v>
                </c:pt>
                <c:pt idx="3708">
                  <c:v>-0.34737777778817286</c:v>
                </c:pt>
                <c:pt idx="3709">
                  <c:v>-0.34680000001231376</c:v>
                </c:pt>
                <c:pt idx="3710">
                  <c:v>-0.34600000001493758</c:v>
                </c:pt>
                <c:pt idx="3711">
                  <c:v>-0.34573333334630885</c:v>
                </c:pt>
                <c:pt idx="3712">
                  <c:v>-0.34502222223751111</c:v>
                </c:pt>
                <c:pt idx="3713">
                  <c:v>-0.34453333335029424</c:v>
                </c:pt>
                <c:pt idx="3714">
                  <c:v>-0.34377777779721441</c:v>
                </c:pt>
                <c:pt idx="3715">
                  <c:v>-0.34328888890480413</c:v>
                </c:pt>
                <c:pt idx="3716">
                  <c:v>-0.34293333335044074</c:v>
                </c:pt>
                <c:pt idx="3717">
                  <c:v>-0.34266666668451362</c:v>
                </c:pt>
                <c:pt idx="3718">
                  <c:v>-0.34213333334737706</c:v>
                </c:pt>
                <c:pt idx="3719">
                  <c:v>-0.34177777779287866</c:v>
                </c:pt>
                <c:pt idx="3720">
                  <c:v>-0.34151111112712923</c:v>
                </c:pt>
                <c:pt idx="3721">
                  <c:v>-0.34115555556891969</c:v>
                </c:pt>
                <c:pt idx="3722">
                  <c:v>-0.34017777779431552</c:v>
                </c:pt>
                <c:pt idx="3723">
                  <c:v>-0.33951111112973587</c:v>
                </c:pt>
                <c:pt idx="3724">
                  <c:v>-0.3388444444582992</c:v>
                </c:pt>
                <c:pt idx="3725">
                  <c:v>-0.3381777777936556</c:v>
                </c:pt>
                <c:pt idx="3726">
                  <c:v>-0.33733333335201859</c:v>
                </c:pt>
                <c:pt idx="3727">
                  <c:v>-0.33640000001208115</c:v>
                </c:pt>
                <c:pt idx="3728">
                  <c:v>-0.33537777779319489</c:v>
                </c:pt>
                <c:pt idx="3729">
                  <c:v>-0.3346222222401079</c:v>
                </c:pt>
                <c:pt idx="3730">
                  <c:v>-0.33422222224128473</c:v>
                </c:pt>
                <c:pt idx="3731">
                  <c:v>-0.33351111112502929</c:v>
                </c:pt>
                <c:pt idx="3732">
                  <c:v>-0.33355555556931848</c:v>
                </c:pt>
                <c:pt idx="3733">
                  <c:v>-0.33297777779346643</c:v>
                </c:pt>
                <c:pt idx="3734">
                  <c:v>-0.33231111112214334</c:v>
                </c:pt>
                <c:pt idx="3735">
                  <c:v>-0.33151111112460374</c:v>
                </c:pt>
                <c:pt idx="3736">
                  <c:v>-0.33084444446020173</c:v>
                </c:pt>
                <c:pt idx="3737">
                  <c:v>-0.33022222223351982</c:v>
                </c:pt>
                <c:pt idx="3738">
                  <c:v>-0.32928888890328295</c:v>
                </c:pt>
                <c:pt idx="3739">
                  <c:v>-0.32840000001726444</c:v>
                </c:pt>
                <c:pt idx="3740">
                  <c:v>-0.32733333334299836</c:v>
                </c:pt>
                <c:pt idx="3741">
                  <c:v>-0.32662222223421478</c:v>
                </c:pt>
                <c:pt idx="3742">
                  <c:v>-0.32595555556972744</c:v>
                </c:pt>
                <c:pt idx="3743">
                  <c:v>-0.32539727097123072</c:v>
                </c:pt>
                <c:pt idx="3744">
                  <c:v>-0.32508070176830384</c:v>
                </c:pt>
                <c:pt idx="3745">
                  <c:v>-0.32451695908020739</c:v>
                </c:pt>
                <c:pt idx="3746">
                  <c:v>-0.32388382068057514</c:v>
                </c:pt>
                <c:pt idx="3747">
                  <c:v>-0.32335906434171974</c:v>
                </c:pt>
                <c:pt idx="3748">
                  <c:v>-0.32263157896403011</c:v>
                </c:pt>
                <c:pt idx="3749">
                  <c:v>-0.32192358676360344</c:v>
                </c:pt>
                <c:pt idx="3750">
                  <c:v>-0.32123508773349613</c:v>
                </c:pt>
                <c:pt idx="3751">
                  <c:v>-0.32056608188769492</c:v>
                </c:pt>
                <c:pt idx="3752">
                  <c:v>-0.31991656921914252</c:v>
                </c:pt>
                <c:pt idx="3753">
                  <c:v>-0.31910877194248843</c:v>
                </c:pt>
                <c:pt idx="3754">
                  <c:v>-0.31827602340714389</c:v>
                </c:pt>
                <c:pt idx="3755">
                  <c:v>-0.31737387916056198</c:v>
                </c:pt>
                <c:pt idx="3756">
                  <c:v>-0.31653567252695614</c:v>
                </c:pt>
                <c:pt idx="3757">
                  <c:v>-0.31585029241246937</c:v>
                </c:pt>
                <c:pt idx="3758">
                  <c:v>-0.31518440547506055</c:v>
                </c:pt>
                <c:pt idx="3759">
                  <c:v>-0.31453801171485796</c:v>
                </c:pt>
                <c:pt idx="3760">
                  <c:v>-0.31373333334651538</c:v>
                </c:pt>
                <c:pt idx="3761">
                  <c:v>-0.31317037038544776</c:v>
                </c:pt>
                <c:pt idx="3762">
                  <c:v>-0.31236023393575862</c:v>
                </c:pt>
                <c:pt idx="3763">
                  <c:v>-0.31179181287924929</c:v>
                </c:pt>
                <c:pt idx="3764">
                  <c:v>-0.31106510722859565</c:v>
                </c:pt>
                <c:pt idx="3765">
                  <c:v>-0.31022456142228766</c:v>
                </c:pt>
                <c:pt idx="3766">
                  <c:v>-0.30940350878491724</c:v>
                </c:pt>
                <c:pt idx="3767">
                  <c:v>-0.30873528266614481</c:v>
                </c:pt>
                <c:pt idx="3768">
                  <c:v>-0.30790877194761357</c:v>
                </c:pt>
                <c:pt idx="3769">
                  <c:v>-0.30723508773228247</c:v>
                </c:pt>
                <c:pt idx="3770">
                  <c:v>-0.30649200781265878</c:v>
                </c:pt>
                <c:pt idx="3771">
                  <c:v>-0.3059017544032227</c:v>
                </c:pt>
                <c:pt idx="3772">
                  <c:v>-0.30515321638621334</c:v>
                </c:pt>
                <c:pt idx="3773">
                  <c:v>-0.30460194933164414</c:v>
                </c:pt>
                <c:pt idx="3774">
                  <c:v>-0.30358128656695776</c:v>
                </c:pt>
                <c:pt idx="3775">
                  <c:v>-0.30284678364526246</c:v>
                </c:pt>
                <c:pt idx="3776">
                  <c:v>-0.30199844055942227</c:v>
                </c:pt>
                <c:pt idx="3777">
                  <c:v>-0.30121403510373851</c:v>
                </c:pt>
                <c:pt idx="3778">
                  <c:v>-0.30049356726971355</c:v>
                </c:pt>
                <c:pt idx="3779">
                  <c:v>-0.29992592594011325</c:v>
                </c:pt>
                <c:pt idx="3780">
                  <c:v>-0.29924444446092685</c:v>
                </c:pt>
                <c:pt idx="3781">
                  <c:v>-0.29836023393725192</c:v>
                </c:pt>
                <c:pt idx="3782">
                  <c:v>-0.29758440547170889</c:v>
                </c:pt>
                <c:pt idx="3783">
                  <c:v>-0.29705029241303205</c:v>
                </c:pt>
                <c:pt idx="3784">
                  <c:v>-0.29635789475430491</c:v>
                </c:pt>
                <c:pt idx="3785">
                  <c:v>-0.29555165693176755</c:v>
                </c:pt>
                <c:pt idx="3786">
                  <c:v>-0.29480935673928643</c:v>
                </c:pt>
                <c:pt idx="3787">
                  <c:v>-0.29404210527988578</c:v>
                </c:pt>
                <c:pt idx="3788">
                  <c:v>-0.29316101366466008</c:v>
                </c:pt>
                <c:pt idx="3789">
                  <c:v>-0.29221052632857258</c:v>
                </c:pt>
                <c:pt idx="3790">
                  <c:v>-0.29132397662381815</c:v>
                </c:pt>
                <c:pt idx="3791">
                  <c:v>-0.2903235867634662</c:v>
                </c:pt>
                <c:pt idx="3792">
                  <c:v>-0.2895204678492474</c:v>
                </c:pt>
                <c:pt idx="3793">
                  <c:v>-0.288603508787867</c:v>
                </c:pt>
                <c:pt idx="3794">
                  <c:v>-0.28770604290367857</c:v>
                </c:pt>
                <c:pt idx="3795">
                  <c:v>-0.2870058479669928</c:v>
                </c:pt>
                <c:pt idx="3796">
                  <c:v>-0.28623625732610053</c:v>
                </c:pt>
                <c:pt idx="3797">
                  <c:v>-0.28535282652958233</c:v>
                </c:pt>
                <c:pt idx="3798">
                  <c:v>-0.28457777779114024</c:v>
                </c:pt>
                <c:pt idx="3799">
                  <c:v>-0.28377777779380675</c:v>
                </c:pt>
                <c:pt idx="3800">
                  <c:v>-0.28264171541911698</c:v>
                </c:pt>
                <c:pt idx="3801">
                  <c:v>-0.28156959065514425</c:v>
                </c:pt>
                <c:pt idx="3802">
                  <c:v>-0.28056140352398523</c:v>
                </c:pt>
                <c:pt idx="3803">
                  <c:v>-0.27975048734734537</c:v>
                </c:pt>
                <c:pt idx="3804">
                  <c:v>-0.27900350879210856</c:v>
                </c:pt>
                <c:pt idx="3805">
                  <c:v>-0.27827602340680391</c:v>
                </c:pt>
                <c:pt idx="3806">
                  <c:v>-0.27756803120641282</c:v>
                </c:pt>
                <c:pt idx="3807">
                  <c:v>-0.27661286551727238</c:v>
                </c:pt>
                <c:pt idx="3808">
                  <c:v>-0.275943859664675</c:v>
                </c:pt>
                <c:pt idx="3809">
                  <c:v>-0.27542768032902565</c:v>
                </c:pt>
                <c:pt idx="3810">
                  <c:v>-0.27453099417204363</c:v>
                </c:pt>
                <c:pt idx="3811">
                  <c:v>-0.27360935673842873</c:v>
                </c:pt>
                <c:pt idx="3812">
                  <c:v>-0.27301832360192824</c:v>
                </c:pt>
                <c:pt idx="3813">
                  <c:v>-0.27226900586546993</c:v>
                </c:pt>
                <c:pt idx="3814">
                  <c:v>-0.27145029240943785</c:v>
                </c:pt>
                <c:pt idx="3815">
                  <c:v>-0.27042884991755917</c:v>
                </c:pt>
                <c:pt idx="3816">
                  <c:v>-0.26947134504732506</c:v>
                </c:pt>
                <c:pt idx="3817">
                  <c:v>-0.26848888889994882</c:v>
                </c:pt>
                <c:pt idx="3818">
                  <c:v>-0.26761481482873589</c:v>
                </c:pt>
                <c:pt idx="3819">
                  <c:v>-0.26689356726780289</c:v>
                </c:pt>
                <c:pt idx="3820">
                  <c:v>-0.26610292399531993</c:v>
                </c:pt>
                <c:pt idx="3821">
                  <c:v>-0.2651539961132709</c:v>
                </c:pt>
                <c:pt idx="3822">
                  <c:v>-0.26413567252966391</c:v>
                </c:pt>
                <c:pt idx="3823">
                  <c:v>-0.26313684212337685</c:v>
                </c:pt>
                <c:pt idx="3824">
                  <c:v>-0.26233528266341682</c:v>
                </c:pt>
                <c:pt idx="3825">
                  <c:v>-0.26119766083475465</c:v>
                </c:pt>
                <c:pt idx="3826">
                  <c:v>-0.26007953218332691</c:v>
                </c:pt>
                <c:pt idx="3827">
                  <c:v>-0.25893645225302453</c:v>
                </c:pt>
                <c:pt idx="3828">
                  <c:v>-0.25767953217909395</c:v>
                </c:pt>
                <c:pt idx="3829">
                  <c:v>-0.25653099417117525</c:v>
                </c:pt>
                <c:pt idx="3830">
                  <c:v>-0.25526861599436163</c:v>
                </c:pt>
                <c:pt idx="3831">
                  <c:v>-0.25402573100832859</c:v>
                </c:pt>
                <c:pt idx="3832">
                  <c:v>-0.25271345031068887</c:v>
                </c:pt>
                <c:pt idx="3833">
                  <c:v>-0.25142066279038322</c:v>
                </c:pt>
                <c:pt idx="3834">
                  <c:v>-0.2501029239893941</c:v>
                </c:pt>
                <c:pt idx="3835">
                  <c:v>-0.24951578948827213</c:v>
                </c:pt>
                <c:pt idx="3836">
                  <c:v>-0.24814814816698727</c:v>
                </c:pt>
                <c:pt idx="3837">
                  <c:v>-0.24706666667767518</c:v>
                </c:pt>
                <c:pt idx="3838">
                  <c:v>-0.24564912282256518</c:v>
                </c:pt>
                <c:pt idx="3839">
                  <c:v>-0.24425107214471117</c:v>
                </c:pt>
                <c:pt idx="3840">
                  <c:v>-0.24313918129837619</c:v>
                </c:pt>
                <c:pt idx="3841">
                  <c:v>-0.24138011697645237</c:v>
                </c:pt>
                <c:pt idx="3842">
                  <c:v>-0.24021832360789935</c:v>
                </c:pt>
                <c:pt idx="3843">
                  <c:v>-0.23783157895135551</c:v>
                </c:pt>
                <c:pt idx="3844">
                  <c:v>-0.23608654971707355</c:v>
                </c:pt>
                <c:pt idx="3845">
                  <c:v>-0.23458323588174218</c:v>
                </c:pt>
                <c:pt idx="3846">
                  <c:v>-0.23292163742930677</c:v>
                </c:pt>
                <c:pt idx="3847">
                  <c:v>-0.23167953217024581</c:v>
                </c:pt>
                <c:pt idx="3848">
                  <c:v>-0.23019025342245683</c:v>
                </c:pt>
                <c:pt idx="3849">
                  <c:v>-0.22885380118495474</c:v>
                </c:pt>
                <c:pt idx="3850">
                  <c:v>-0.22678128655007049</c:v>
                </c:pt>
                <c:pt idx="3851">
                  <c:v>-0.22543937622296151</c:v>
                </c:pt>
                <c:pt idx="3852">
                  <c:v>-0.22411695907298759</c:v>
                </c:pt>
                <c:pt idx="3853">
                  <c:v>-0.22299181286608549</c:v>
                </c:pt>
                <c:pt idx="3854">
                  <c:v>-0.22206393762529217</c:v>
                </c:pt>
                <c:pt idx="3855">
                  <c:v>-0.22080000000739144</c:v>
                </c:pt>
                <c:pt idx="3856">
                  <c:v>-0.21951111110895322</c:v>
                </c:pt>
                <c:pt idx="3857">
                  <c:v>-0.21848888889010967</c:v>
                </c:pt>
                <c:pt idx="3858">
                  <c:v>-0.21702222222828882</c:v>
                </c:pt>
                <c:pt idx="3859">
                  <c:v>-0.21622222222241699</c:v>
                </c:pt>
                <c:pt idx="3860">
                  <c:v>-0.21475555556058901</c:v>
                </c:pt>
                <c:pt idx="3861">
                  <c:v>-0.21386666667453491</c:v>
                </c:pt>
                <c:pt idx="3862">
                  <c:v>-0.2128888888895655</c:v>
                </c:pt>
                <c:pt idx="3863">
                  <c:v>-0.21204444444785742</c:v>
                </c:pt>
                <c:pt idx="3864">
                  <c:v>-0.21133333333904544</c:v>
                </c:pt>
                <c:pt idx="3865">
                  <c:v>-0.21066666667457237</c:v>
                </c:pt>
                <c:pt idx="3866">
                  <c:v>-0.20951111111066878</c:v>
                </c:pt>
                <c:pt idx="3867">
                  <c:v>-0.20862222222473548</c:v>
                </c:pt>
                <c:pt idx="3868">
                  <c:v>-0.20768888889434242</c:v>
                </c:pt>
                <c:pt idx="3869">
                  <c:v>-0.2067999999990959</c:v>
                </c:pt>
                <c:pt idx="3870">
                  <c:v>-0.20595555555738781</c:v>
                </c:pt>
                <c:pt idx="3871">
                  <c:v>-0.20560000000288947</c:v>
                </c:pt>
                <c:pt idx="3872">
                  <c:v>-0.20448888888361999</c:v>
                </c:pt>
                <c:pt idx="3873">
                  <c:v>-0.20377777777492165</c:v>
                </c:pt>
                <c:pt idx="3874">
                  <c:v>-0.20275555555596442</c:v>
                </c:pt>
                <c:pt idx="3875">
                  <c:v>-0.20164444443702173</c:v>
                </c:pt>
                <c:pt idx="3876">
                  <c:v>-0.20111111110535942</c:v>
                </c:pt>
                <c:pt idx="3877">
                  <c:v>-0.20048888888499791</c:v>
                </c:pt>
                <c:pt idx="3878">
                  <c:v>-0.19995555555349195</c:v>
                </c:pt>
                <c:pt idx="3879">
                  <c:v>-0.19915555554761302</c:v>
                </c:pt>
                <c:pt idx="3880">
                  <c:v>-0.19862222221610706</c:v>
                </c:pt>
                <c:pt idx="3881">
                  <c:v>-0.19804444444021241</c:v>
                </c:pt>
                <c:pt idx="3882">
                  <c:v>-0.1979111111058981</c:v>
                </c:pt>
                <c:pt idx="3883">
                  <c:v>-0.19755555555146365</c:v>
                </c:pt>
                <c:pt idx="3884">
                  <c:v>-0.19666666666548063</c:v>
                </c:pt>
                <c:pt idx="3885">
                  <c:v>-0.19591111110437073</c:v>
                </c:pt>
                <c:pt idx="3886">
                  <c:v>-0.19537777777264448</c:v>
                </c:pt>
                <c:pt idx="3887">
                  <c:v>-0.19475555555248192</c:v>
                </c:pt>
                <c:pt idx="3888">
                  <c:v>-0.19399999999136497</c:v>
                </c:pt>
                <c:pt idx="3889">
                  <c:v>-0.19319999999383244</c:v>
                </c:pt>
                <c:pt idx="3890">
                  <c:v>-0.19239999999639942</c:v>
                </c:pt>
                <c:pt idx="3891">
                  <c:v>-0.19146666665631276</c:v>
                </c:pt>
                <c:pt idx="3892">
                  <c:v>-0.19088888888038968</c:v>
                </c:pt>
                <c:pt idx="3893">
                  <c:v>-0.19008888888293526</c:v>
                </c:pt>
                <c:pt idx="3894">
                  <c:v>-0.18946666666273013</c:v>
                </c:pt>
                <c:pt idx="3895">
                  <c:v>-0.18844444443309813</c:v>
                </c:pt>
                <c:pt idx="3896">
                  <c:v>-0.1877777777685469</c:v>
                </c:pt>
                <c:pt idx="3897">
                  <c:v>-0.18648888888393961</c:v>
                </c:pt>
                <c:pt idx="3898">
                  <c:v>-0.18573333332289374</c:v>
                </c:pt>
                <c:pt idx="3899">
                  <c:v>-0.18493333332550327</c:v>
                </c:pt>
                <c:pt idx="3900">
                  <c:v>-0.18408888888383068</c:v>
                </c:pt>
                <c:pt idx="3901">
                  <c:v>-0.18311111109905309</c:v>
                </c:pt>
                <c:pt idx="3902">
                  <c:v>-0.18257777776746181</c:v>
                </c:pt>
                <c:pt idx="3903">
                  <c:v>-0.181866666658799</c:v>
                </c:pt>
                <c:pt idx="3904">
                  <c:v>-0.18097777776352397</c:v>
                </c:pt>
                <c:pt idx="3905">
                  <c:v>-0.1800888888776831</c:v>
                </c:pt>
                <c:pt idx="3906">
                  <c:v>-0.1791999999915366</c:v>
                </c:pt>
                <c:pt idx="3907">
                  <c:v>-0.17848888887531658</c:v>
                </c:pt>
                <c:pt idx="3908">
                  <c:v>-0.17817777776525665</c:v>
                </c:pt>
                <c:pt idx="3909">
                  <c:v>-0.17702222221354547</c:v>
                </c:pt>
                <c:pt idx="3910">
                  <c:v>-0.17622222221614789</c:v>
                </c:pt>
                <c:pt idx="3911">
                  <c:v>-0.17559999998958686</c:v>
                </c:pt>
                <c:pt idx="3912">
                  <c:v>-0.1746666666592791</c:v>
                </c:pt>
                <c:pt idx="3913">
                  <c:v>-0.17395555555045281</c:v>
                </c:pt>
                <c:pt idx="3914">
                  <c:v>-0.17306666665512102</c:v>
                </c:pt>
                <c:pt idx="3915">
                  <c:v>-0.17248888887929736</c:v>
                </c:pt>
                <c:pt idx="3916">
                  <c:v>-0.17168888888185008</c:v>
                </c:pt>
                <c:pt idx="3917">
                  <c:v>-0.17084444443138677</c:v>
                </c:pt>
                <c:pt idx="3918">
                  <c:v>-0.17013333332245398</c:v>
                </c:pt>
                <c:pt idx="3919">
                  <c:v>-0.16959999999086978</c:v>
                </c:pt>
                <c:pt idx="3920">
                  <c:v>-0.16933333332236894</c:v>
                </c:pt>
                <c:pt idx="3921">
                  <c:v>-0.16853333332480802</c:v>
                </c:pt>
                <c:pt idx="3922">
                  <c:v>-0.16786666666032068</c:v>
                </c:pt>
                <c:pt idx="3923">
                  <c:v>-0.16721247562938202</c:v>
                </c:pt>
                <c:pt idx="3924">
                  <c:v>-0.16639298244592929</c:v>
                </c:pt>
                <c:pt idx="3925">
                  <c:v>-0.1658081871261213</c:v>
                </c:pt>
                <c:pt idx="3926">
                  <c:v>-0.16528031188437139</c:v>
                </c:pt>
                <c:pt idx="3927">
                  <c:v>-0.16467602338086254</c:v>
                </c:pt>
                <c:pt idx="3928">
                  <c:v>-0.16430643273876488</c:v>
                </c:pt>
                <c:pt idx="3929">
                  <c:v>-0.163682651064502</c:v>
                </c:pt>
                <c:pt idx="3930">
                  <c:v>-0.1631602339065302</c:v>
                </c:pt>
                <c:pt idx="3931">
                  <c:v>-0.16242807016617011</c:v>
                </c:pt>
                <c:pt idx="3932">
                  <c:v>-0.16157504872656209</c:v>
                </c:pt>
                <c:pt idx="3933">
                  <c:v>-0.16064561402201571</c:v>
                </c:pt>
                <c:pt idx="3934">
                  <c:v>-0.15972865496081284</c:v>
                </c:pt>
                <c:pt idx="3935">
                  <c:v>-0.1590463937543844</c:v>
                </c:pt>
                <c:pt idx="3936">
                  <c:v>-0.15828771928488489</c:v>
                </c:pt>
                <c:pt idx="3937">
                  <c:v>-0.15758596490103005</c:v>
                </c:pt>
                <c:pt idx="3938">
                  <c:v>-0.15685224170660519</c:v>
                </c:pt>
                <c:pt idx="3939">
                  <c:v>-0.15608654970139008</c:v>
                </c:pt>
                <c:pt idx="3940">
                  <c:v>-0.15564444443511585</c:v>
                </c:pt>
                <c:pt idx="3941">
                  <c:v>-0.15481481480818504</c:v>
                </c:pt>
                <c:pt idx="3942">
                  <c:v>-0.15461988303492283</c:v>
                </c:pt>
                <c:pt idx="3943">
                  <c:v>-0.15381520466641685</c:v>
                </c:pt>
                <c:pt idx="3944">
                  <c:v>-0.15346744638293874</c:v>
                </c:pt>
                <c:pt idx="3945">
                  <c:v>-0.15308771928866324</c:v>
                </c:pt>
                <c:pt idx="3946">
                  <c:v>-0.15267602337909916</c:v>
                </c:pt>
                <c:pt idx="3947">
                  <c:v>-0.15201013644187522</c:v>
                </c:pt>
                <c:pt idx="3948">
                  <c:v>-0.15162339180376455</c:v>
                </c:pt>
                <c:pt idx="3949">
                  <c:v>-0.15107134501618358</c:v>
                </c:pt>
                <c:pt idx="3950">
                  <c:v>-0.15057621831208942</c:v>
                </c:pt>
                <c:pt idx="3951">
                  <c:v>-0.14996023390869764</c:v>
                </c:pt>
                <c:pt idx="3952">
                  <c:v>-0.14957894735602853</c:v>
                </c:pt>
                <c:pt idx="3953">
                  <c:v>-0.14894346977521036</c:v>
                </c:pt>
                <c:pt idx="3954">
                  <c:v>-0.14849824560516156</c:v>
                </c:pt>
                <c:pt idx="3955">
                  <c:v>-0.14797660818005459</c:v>
                </c:pt>
                <c:pt idx="3956">
                  <c:v>-0.14773411305140652</c:v>
                </c:pt>
                <c:pt idx="3957">
                  <c:v>-0.14719298244903656</c:v>
                </c:pt>
                <c:pt idx="3958">
                  <c:v>-0.14670877192436235</c:v>
                </c:pt>
                <c:pt idx="3959">
                  <c:v>-0.14628148147287856</c:v>
                </c:pt>
                <c:pt idx="3960">
                  <c:v>-0.14591111110374505</c:v>
                </c:pt>
                <c:pt idx="3961">
                  <c:v>-0.14541988303531381</c:v>
                </c:pt>
                <c:pt idx="3962">
                  <c:v>-0.14489668615042584</c:v>
                </c:pt>
                <c:pt idx="3963">
                  <c:v>-0.14425263157148743</c:v>
                </c:pt>
                <c:pt idx="3964">
                  <c:v>-0.14375438595922108</c:v>
                </c:pt>
                <c:pt idx="3965">
                  <c:v>-0.14344639375418455</c:v>
                </c:pt>
                <c:pt idx="3966">
                  <c:v>-0.14315087718595201</c:v>
                </c:pt>
                <c:pt idx="3967">
                  <c:v>-0.14277894736254051</c:v>
                </c:pt>
                <c:pt idx="3968">
                  <c:v>-0.14250838206139105</c:v>
                </c:pt>
                <c:pt idx="3969">
                  <c:v>-0.14233918128031167</c:v>
                </c:pt>
                <c:pt idx="3970">
                  <c:v>-0.14200467835751054</c:v>
                </c:pt>
                <c:pt idx="3971">
                  <c:v>-0.14154931773525542</c:v>
                </c:pt>
                <c:pt idx="3972">
                  <c:v>-0.14119532163126208</c:v>
                </c:pt>
                <c:pt idx="3973">
                  <c:v>-0.14094269005304083</c:v>
                </c:pt>
                <c:pt idx="3974">
                  <c:v>-0.1407469785527995</c:v>
                </c:pt>
                <c:pt idx="3975">
                  <c:v>-0.14043040934973056</c:v>
                </c:pt>
                <c:pt idx="3976">
                  <c:v>-0.14008187133910996</c:v>
                </c:pt>
                <c:pt idx="3977">
                  <c:v>-0.13979025340641954</c:v>
                </c:pt>
                <c:pt idx="3978">
                  <c:v>-0.13955555554888061</c:v>
                </c:pt>
                <c:pt idx="3979">
                  <c:v>-0.13911111110581809</c:v>
                </c:pt>
                <c:pt idx="3980">
                  <c:v>-0.13899025340654173</c:v>
                </c:pt>
                <c:pt idx="3981">
                  <c:v>-0.13865964911559861</c:v>
                </c:pt>
                <c:pt idx="3982">
                  <c:v>-0.13843040935023215</c:v>
                </c:pt>
                <c:pt idx="3983">
                  <c:v>-0.13816920077406122</c:v>
                </c:pt>
                <c:pt idx="3984">
                  <c:v>-0.13792046783148865</c:v>
                </c:pt>
                <c:pt idx="3985">
                  <c:v>-0.13755087718551162</c:v>
                </c:pt>
                <c:pt idx="3986">
                  <c:v>-0.13719376217696266</c:v>
                </c:pt>
                <c:pt idx="3987">
                  <c:v>-0.1369824561348939</c:v>
                </c:pt>
                <c:pt idx="3988">
                  <c:v>-0.1366947368345108</c:v>
                </c:pt>
                <c:pt idx="3989">
                  <c:v>-0.13619727094910988</c:v>
                </c:pt>
                <c:pt idx="3990">
                  <c:v>-0.1362011695847444</c:v>
                </c:pt>
                <c:pt idx="3991">
                  <c:v>-0.13617309940918079</c:v>
                </c:pt>
                <c:pt idx="3992">
                  <c:v>-0.135935282645886</c:v>
                </c:pt>
                <c:pt idx="3993">
                  <c:v>-0.13553216373871305</c:v>
                </c:pt>
                <c:pt idx="3994">
                  <c:v>-0.1350970760163191</c:v>
                </c:pt>
                <c:pt idx="3995">
                  <c:v>-0.13489668615347838</c:v>
                </c:pt>
                <c:pt idx="3996">
                  <c:v>-0.13448654970265506</c:v>
                </c:pt>
                <c:pt idx="3997">
                  <c:v>-0.134133333325784</c:v>
                </c:pt>
                <c:pt idx="3998">
                  <c:v>-0.13343703703176352</c:v>
                </c:pt>
                <c:pt idx="3999">
                  <c:v>-0.1328421052598345</c:v>
                </c:pt>
                <c:pt idx="4000">
                  <c:v>-0.1320818713442618</c:v>
                </c:pt>
                <c:pt idx="4001">
                  <c:v>-0.13177855750193762</c:v>
                </c:pt>
                <c:pt idx="4002">
                  <c:v>-0.13139883040783265</c:v>
                </c:pt>
                <c:pt idx="4003">
                  <c:v>-0.13107602339143054</c:v>
                </c:pt>
                <c:pt idx="4004">
                  <c:v>-0.13001013644414472</c:v>
                </c:pt>
                <c:pt idx="4005">
                  <c:v>-0.12971228069470486</c:v>
                </c:pt>
                <c:pt idx="4006">
                  <c:v>-0.12929356724579683</c:v>
                </c:pt>
                <c:pt idx="4007">
                  <c:v>-0.12902066276036045</c:v>
                </c:pt>
                <c:pt idx="4008">
                  <c:v>-0.12884912279999575</c:v>
                </c:pt>
                <c:pt idx="4009">
                  <c:v>-0.12837894736292074</c:v>
                </c:pt>
                <c:pt idx="4010">
                  <c:v>-0.1280101364440944</c:v>
                </c:pt>
                <c:pt idx="4011">
                  <c:v>-0.1278315789397311</c:v>
                </c:pt>
                <c:pt idx="4012">
                  <c:v>-0.12744327484755569</c:v>
                </c:pt>
                <c:pt idx="4013">
                  <c:v>-0.12711189083315422</c:v>
                </c:pt>
                <c:pt idx="4014">
                  <c:v>-0.12692631578303273</c:v>
                </c:pt>
                <c:pt idx="4015">
                  <c:v>-0.1266198830354798</c:v>
                </c:pt>
                <c:pt idx="4016">
                  <c:v>-0.12659259258740257</c:v>
                </c:pt>
                <c:pt idx="4017">
                  <c:v>-0.12626666665916469</c:v>
                </c:pt>
                <c:pt idx="4018">
                  <c:v>-0.12590877192351582</c:v>
                </c:pt>
                <c:pt idx="4019">
                  <c:v>-0.12578557504281193</c:v>
                </c:pt>
                <c:pt idx="4020">
                  <c:v>-0.12509707601260511</c:v>
                </c:pt>
                <c:pt idx="4021">
                  <c:v>-0.1251321637318803</c:v>
                </c:pt>
                <c:pt idx="4022">
                  <c:v>-0.12491306041871308</c:v>
                </c:pt>
                <c:pt idx="4023">
                  <c:v>-0.12483976607118705</c:v>
                </c:pt>
                <c:pt idx="4024">
                  <c:v>-0.12455672513654582</c:v>
                </c:pt>
                <c:pt idx="4025">
                  <c:v>-0.12441949316818579</c:v>
                </c:pt>
                <c:pt idx="4026">
                  <c:v>-0.12420584794244392</c:v>
                </c:pt>
                <c:pt idx="4027">
                  <c:v>-0.12387134501942253</c:v>
                </c:pt>
                <c:pt idx="4028">
                  <c:v>-0.12341598439730245</c:v>
                </c:pt>
                <c:pt idx="4029">
                  <c:v>-0.1230619882970678</c:v>
                </c:pt>
                <c:pt idx="4030">
                  <c:v>-0.12289824560590121</c:v>
                </c:pt>
                <c:pt idx="4031">
                  <c:v>-0.12261364521676174</c:v>
                </c:pt>
                <c:pt idx="4032">
                  <c:v>-0.12247485379438669</c:v>
                </c:pt>
                <c:pt idx="4033">
                  <c:v>-0.12212631578017828</c:v>
                </c:pt>
                <c:pt idx="4034">
                  <c:v>-0.12156803118163895</c:v>
                </c:pt>
                <c:pt idx="4035">
                  <c:v>-0.12128888888251851</c:v>
                </c:pt>
                <c:pt idx="4036">
                  <c:v>-0.12106666665887919</c:v>
                </c:pt>
                <c:pt idx="4037">
                  <c:v>-0.12071111110438082</c:v>
                </c:pt>
                <c:pt idx="4038">
                  <c:v>-0.12044444443861717</c:v>
                </c:pt>
                <c:pt idx="4039">
                  <c:v>-0.11995555554632785</c:v>
                </c:pt>
                <c:pt idx="4040">
                  <c:v>-0.11959999999200001</c:v>
                </c:pt>
                <c:pt idx="4041">
                  <c:v>-0.11897777777181612</c:v>
                </c:pt>
                <c:pt idx="4042">
                  <c:v>-0.11848888887956943</c:v>
                </c:pt>
                <c:pt idx="4043">
                  <c:v>-0.11742222221645798</c:v>
                </c:pt>
                <c:pt idx="4044">
                  <c:v>-0.1169777777735091</c:v>
                </c:pt>
                <c:pt idx="4045">
                  <c:v>-0.11644444444182545</c:v>
                </c:pt>
                <c:pt idx="4046">
                  <c:v>-0.11595555554958588</c:v>
                </c:pt>
                <c:pt idx="4047">
                  <c:v>-0.11542222221796622</c:v>
                </c:pt>
                <c:pt idx="4048">
                  <c:v>-0.11511111110787073</c:v>
                </c:pt>
                <c:pt idx="4049">
                  <c:v>-0.11466666666020836</c:v>
                </c:pt>
                <c:pt idx="4050">
                  <c:v>-0.1143111111058166</c:v>
                </c:pt>
                <c:pt idx="4051">
                  <c:v>-0.11373333332992905</c:v>
                </c:pt>
                <c:pt idx="4052">
                  <c:v>-0.11337777777198246</c:v>
                </c:pt>
                <c:pt idx="4053">
                  <c:v>-0.11279999999601675</c:v>
                </c:pt>
                <c:pt idx="4054">
                  <c:v>-0.11253333333031709</c:v>
                </c:pt>
                <c:pt idx="4055">
                  <c:v>-0.11231111110651432</c:v>
                </c:pt>
                <c:pt idx="4056">
                  <c:v>-0.11182222221916965</c:v>
                </c:pt>
                <c:pt idx="4057">
                  <c:v>-0.11133333333199552</c:v>
                </c:pt>
                <c:pt idx="4058">
                  <c:v>-0.11075555555608665</c:v>
                </c:pt>
                <c:pt idx="4059">
                  <c:v>-0.1103999999980477</c:v>
                </c:pt>
                <c:pt idx="4060">
                  <c:v>-0.10982222222201807</c:v>
                </c:pt>
                <c:pt idx="4061">
                  <c:v>-0.1094222222234081</c:v>
                </c:pt>
                <c:pt idx="4062">
                  <c:v>-0.10915555555485762</c:v>
                </c:pt>
                <c:pt idx="4063">
                  <c:v>-0.10871111111178793</c:v>
                </c:pt>
                <c:pt idx="4064">
                  <c:v>-0.10835555555746008</c:v>
                </c:pt>
                <c:pt idx="4065">
                  <c:v>-0.10804444444414048</c:v>
                </c:pt>
                <c:pt idx="4066">
                  <c:v>-0.10751111111255633</c:v>
                </c:pt>
                <c:pt idx="4067">
                  <c:v>-0.10724444444678562</c:v>
                </c:pt>
                <c:pt idx="4068">
                  <c:v>-0.1069777777782777</c:v>
                </c:pt>
                <c:pt idx="4069">
                  <c:v>-0.10680000000117774</c:v>
                </c:pt>
                <c:pt idx="4070">
                  <c:v>-0.10635555555817908</c:v>
                </c:pt>
                <c:pt idx="4071">
                  <c:v>-0.10635555555820751</c:v>
                </c:pt>
                <c:pt idx="4072">
                  <c:v>-0.10608888889237995</c:v>
                </c:pt>
                <c:pt idx="4073">
                  <c:v>-0.10564444444941681</c:v>
                </c:pt>
                <c:pt idx="4074">
                  <c:v>-0.10537777778358212</c:v>
                </c:pt>
                <c:pt idx="4075">
                  <c:v>-0.10533333333893385</c:v>
                </c:pt>
                <c:pt idx="4076">
                  <c:v>-0.104933333340196</c:v>
                </c:pt>
                <c:pt idx="4077">
                  <c:v>-0.10506666667307074</c:v>
                </c:pt>
                <c:pt idx="4078">
                  <c:v>-0.10484444444921114</c:v>
                </c:pt>
                <c:pt idx="4079">
                  <c:v>-0.10471111111639324</c:v>
                </c:pt>
                <c:pt idx="4080">
                  <c:v>-0.10444444445045195</c:v>
                </c:pt>
                <c:pt idx="4081">
                  <c:v>-0.10422222222669182</c:v>
                </c:pt>
                <c:pt idx="4082">
                  <c:v>-0.10382222222813163</c:v>
                </c:pt>
                <c:pt idx="4083">
                  <c:v>-0.10355555556214062</c:v>
                </c:pt>
                <c:pt idx="4084">
                  <c:v>-0.10337777778312118</c:v>
                </c:pt>
                <c:pt idx="4085">
                  <c:v>-0.1032444444501896</c:v>
                </c:pt>
                <c:pt idx="4086">
                  <c:v>-0.10311111111733622</c:v>
                </c:pt>
                <c:pt idx="4087">
                  <c:v>-0.10288888889345529</c:v>
                </c:pt>
                <c:pt idx="4088">
                  <c:v>-0.1024444444504993</c:v>
                </c:pt>
                <c:pt idx="4089">
                  <c:v>-0.10240000000613192</c:v>
                </c:pt>
                <c:pt idx="4090">
                  <c:v>-0.10213333334047486</c:v>
                </c:pt>
                <c:pt idx="4091">
                  <c:v>-0.10182222222699894</c:v>
                </c:pt>
                <c:pt idx="4092">
                  <c:v>-0.10160000000556715</c:v>
                </c:pt>
                <c:pt idx="4093">
                  <c:v>-0.10120000000677958</c:v>
                </c:pt>
                <c:pt idx="4094">
                  <c:v>-0.10102222222770324</c:v>
                </c:pt>
                <c:pt idx="4095">
                  <c:v>-0.10062222222897962</c:v>
                </c:pt>
                <c:pt idx="4096">
                  <c:v>-0.10044444445177306</c:v>
                </c:pt>
                <c:pt idx="4097">
                  <c:v>-0.10022222222803426</c:v>
                </c:pt>
                <c:pt idx="4098">
                  <c:v>-0.10000000000644611</c:v>
                </c:pt>
                <c:pt idx="4099">
                  <c:v>-9.9777777784872165E-2</c:v>
                </c:pt>
                <c:pt idx="4100">
                  <c:v>-9.9288888892241758E-2</c:v>
                </c:pt>
                <c:pt idx="4101">
                  <c:v>-9.9111111115120484E-2</c:v>
                </c:pt>
                <c:pt idx="4102">
                  <c:v>-9.8888888893596288E-2</c:v>
                </c:pt>
                <c:pt idx="4103">
                  <c:v>-9.8622222227726056E-2</c:v>
                </c:pt>
                <c:pt idx="4104">
                  <c:v>-9.8400000003937477E-2</c:v>
                </c:pt>
                <c:pt idx="4105">
                  <c:v>-9.8044444449396459E-2</c:v>
                </c:pt>
                <c:pt idx="4106">
                  <c:v>-9.7688888894962023E-2</c:v>
                </c:pt>
                <c:pt idx="4107">
                  <c:v>-9.7377777781550059E-2</c:v>
                </c:pt>
                <c:pt idx="4108">
                  <c:v>-9.697777778289747E-2</c:v>
                </c:pt>
                <c:pt idx="4109">
                  <c:v>-9.6888888894219552E-2</c:v>
                </c:pt>
                <c:pt idx="4110">
                  <c:v>-9.6488888891383129E-2</c:v>
                </c:pt>
                <c:pt idx="4111">
                  <c:v>-9.653333333575756E-2</c:v>
                </c:pt>
                <c:pt idx="4112">
                  <c:v>-9.6355555558579442E-2</c:v>
                </c:pt>
                <c:pt idx="4113">
                  <c:v>-9.6311111113831657E-2</c:v>
                </c:pt>
                <c:pt idx="4114">
                  <c:v>-9.6177777780814822E-2</c:v>
                </c:pt>
                <c:pt idx="4115">
                  <c:v>-9.6044444447961438E-2</c:v>
                </c:pt>
                <c:pt idx="4116">
                  <c:v>-9.6000000003206576E-2</c:v>
                </c:pt>
                <c:pt idx="4117">
                  <c:v>-9.586666667036027E-2</c:v>
                </c:pt>
                <c:pt idx="4118">
                  <c:v>-9.5777777781746329E-2</c:v>
                </c:pt>
                <c:pt idx="4119">
                  <c:v>-9.564444444888584E-2</c:v>
                </c:pt>
                <c:pt idx="4120">
                  <c:v>-9.5333333335480983E-2</c:v>
                </c:pt>
                <c:pt idx="4121">
                  <c:v>-9.5288888891142051E-2</c:v>
                </c:pt>
                <c:pt idx="4122">
                  <c:v>-9.4977777781167366E-2</c:v>
                </c:pt>
                <c:pt idx="4123">
                  <c:v>-9.4888888891607889E-2</c:v>
                </c:pt>
                <c:pt idx="4124">
                  <c:v>-9.462222222585133E-2</c:v>
                </c:pt>
                <c:pt idx="4125">
                  <c:v>-9.4400000004384005E-2</c:v>
                </c:pt>
                <c:pt idx="4126">
                  <c:v>-9.4133333335904526E-2</c:v>
                </c:pt>
                <c:pt idx="4127">
                  <c:v>-9.4044444447269254E-2</c:v>
                </c:pt>
                <c:pt idx="4128">
                  <c:v>-9.3777777781406141E-2</c:v>
                </c:pt>
                <c:pt idx="4129">
                  <c:v>-9.364444444705626E-2</c:v>
                </c:pt>
                <c:pt idx="4130">
                  <c:v>-9.342222222558183E-2</c:v>
                </c:pt>
                <c:pt idx="4131">
                  <c:v>-9.3333333336953678E-2</c:v>
                </c:pt>
                <c:pt idx="4132">
                  <c:v>-9.3066666668516818E-2</c:v>
                </c:pt>
                <c:pt idx="4133">
                  <c:v>-9.2977777779789203E-2</c:v>
                </c:pt>
                <c:pt idx="4134">
                  <c:v>-9.2711111114039749E-2</c:v>
                </c:pt>
                <c:pt idx="4135">
                  <c:v>-9.2488888892558213E-2</c:v>
                </c:pt>
                <c:pt idx="4136">
                  <c:v>-9.2177777779210171E-2</c:v>
                </c:pt>
                <c:pt idx="4137">
                  <c:v>-9.2133333334928097E-2</c:v>
                </c:pt>
                <c:pt idx="4138">
                  <c:v>-9.1911111113460744E-2</c:v>
                </c:pt>
                <c:pt idx="4139">
                  <c:v>-9.1644444444853382E-2</c:v>
                </c:pt>
                <c:pt idx="4140">
                  <c:v>-9.1422222223336291E-2</c:v>
                </c:pt>
                <c:pt idx="4141">
                  <c:v>-9.1333333334715258E-2</c:v>
                </c:pt>
                <c:pt idx="4142">
                  <c:v>-9.124444444521973E-2</c:v>
                </c:pt>
                <c:pt idx="4143">
                  <c:v>-9.1111111112494217E-2</c:v>
                </c:pt>
                <c:pt idx="4144">
                  <c:v>-9.0977777779591096E-2</c:v>
                </c:pt>
                <c:pt idx="4145">
                  <c:v>-9.0666666666235962E-2</c:v>
                </c:pt>
                <c:pt idx="4146">
                  <c:v>-9.0444444444711794E-2</c:v>
                </c:pt>
                <c:pt idx="4147">
                  <c:v>-9.0311111111929451E-2</c:v>
                </c:pt>
                <c:pt idx="4148">
                  <c:v>-9.0133333334687357E-2</c:v>
                </c:pt>
                <c:pt idx="4149">
                  <c:v>-8.9777777776584466E-2</c:v>
                </c:pt>
                <c:pt idx="4150">
                  <c:v>-8.964444444362446E-2</c:v>
                </c:pt>
                <c:pt idx="4151">
                  <c:v>-8.9466666666439237E-2</c:v>
                </c:pt>
                <c:pt idx="4152">
                  <c:v>-8.9288888887398443E-2</c:v>
                </c:pt>
                <c:pt idx="4153">
                  <c:v>-8.9066666665980843E-2</c:v>
                </c:pt>
                <c:pt idx="4154">
                  <c:v>-8.8755555555864049E-2</c:v>
                </c:pt>
                <c:pt idx="4155">
                  <c:v>-8.8666666666446695E-2</c:v>
                </c:pt>
                <c:pt idx="4156">
                  <c:v>-8.8400000000661727E-2</c:v>
                </c:pt>
                <c:pt idx="4157">
                  <c:v>-8.8266666667730143E-2</c:v>
                </c:pt>
                <c:pt idx="4158">
                  <c:v>-8.8044444444069489E-2</c:v>
                </c:pt>
                <c:pt idx="4159">
                  <c:v>-8.7999999999865547E-2</c:v>
                </c:pt>
                <c:pt idx="4160">
                  <c:v>-8.7688888889805583E-2</c:v>
                </c:pt>
                <c:pt idx="4161">
                  <c:v>-8.7555555555526771E-2</c:v>
                </c:pt>
                <c:pt idx="4162">
                  <c:v>-8.7377777778369956E-2</c:v>
                </c:pt>
                <c:pt idx="4163">
                  <c:v>-8.7155555556923919E-2</c:v>
                </c:pt>
                <c:pt idx="4164">
                  <c:v>-8.6977777779660509E-2</c:v>
                </c:pt>
                <c:pt idx="4165">
                  <c:v>-8.6888888890129468E-2</c:v>
                </c:pt>
                <c:pt idx="4166">
                  <c:v>-8.666666666861951E-2</c:v>
                </c:pt>
                <c:pt idx="4167">
                  <c:v>-8.6577777779849235E-2</c:v>
                </c:pt>
                <c:pt idx="4168">
                  <c:v>-8.6400000000780033E-2</c:v>
                </c:pt>
                <c:pt idx="4169">
                  <c:v>-8.6444444445147373E-2</c:v>
                </c:pt>
                <c:pt idx="4170">
                  <c:v>-8.6044444446345569E-2</c:v>
                </c:pt>
                <c:pt idx="4171">
                  <c:v>-8.5866666667198194E-2</c:v>
                </c:pt>
                <c:pt idx="4172">
                  <c:v>-8.5688888890048484E-2</c:v>
                </c:pt>
                <c:pt idx="4173">
                  <c:v>-8.5600000001569546E-2</c:v>
                </c:pt>
                <c:pt idx="4174">
                  <c:v>-8.5600000001413226E-2</c:v>
                </c:pt>
                <c:pt idx="4175">
                  <c:v>-8.5333333335628286E-2</c:v>
                </c:pt>
                <c:pt idx="4176">
                  <c:v>-8.5333333335542993E-2</c:v>
                </c:pt>
                <c:pt idx="4177">
                  <c:v>-8.5244444446132731E-2</c:v>
                </c:pt>
                <c:pt idx="4178">
                  <c:v>-8.5600000000481874E-2</c:v>
                </c:pt>
                <c:pt idx="4179">
                  <c:v>-8.5777777777695546E-2</c:v>
                </c:pt>
                <c:pt idx="4180">
                  <c:v>-8.6044444443544449E-2</c:v>
                </c:pt>
                <c:pt idx="4181">
                  <c:v>-8.5999999998718518E-2</c:v>
                </c:pt>
                <c:pt idx="4182">
                  <c:v>-8.5955555554351151E-2</c:v>
                </c:pt>
                <c:pt idx="4183">
                  <c:v>-8.595555555420907E-2</c:v>
                </c:pt>
                <c:pt idx="4184">
                  <c:v>-8.6444444446654695E-2</c:v>
                </c:pt>
                <c:pt idx="4185">
                  <c:v>-8.6400000002344171E-2</c:v>
                </c:pt>
                <c:pt idx="4186">
                  <c:v>-8.6533333335218926E-2</c:v>
                </c:pt>
                <c:pt idx="4187">
                  <c:v>-8.653333333519049E-2</c:v>
                </c:pt>
                <c:pt idx="4188">
                  <c:v>-8.6533333335169174E-2</c:v>
                </c:pt>
                <c:pt idx="4189">
                  <c:v>-8.6711111112389966E-2</c:v>
                </c:pt>
                <c:pt idx="4190">
                  <c:v>-8.684444444665454E-2</c:v>
                </c:pt>
                <c:pt idx="4191">
                  <c:v>-8.680000000234403E-2</c:v>
                </c:pt>
                <c:pt idx="4192">
                  <c:v>-8.7022222223846868E-2</c:v>
                </c:pt>
                <c:pt idx="4193">
                  <c:v>-8.7022222223761617E-2</c:v>
                </c:pt>
                <c:pt idx="4194">
                  <c:v>-8.702222222383979E-2</c:v>
                </c:pt>
                <c:pt idx="4195">
                  <c:v>-8.7022222223825579E-2</c:v>
                </c:pt>
                <c:pt idx="4196">
                  <c:v>-8.6888888890830088E-2</c:v>
                </c:pt>
                <c:pt idx="4197">
                  <c:v>-8.7022222225229692E-2</c:v>
                </c:pt>
                <c:pt idx="4198">
                  <c:v>-8.7111111113815212E-2</c:v>
                </c:pt>
                <c:pt idx="4199">
                  <c:v>-8.7022222225165757E-2</c:v>
                </c:pt>
                <c:pt idx="4200">
                  <c:v>-8.7466666672721516E-2</c:v>
                </c:pt>
                <c:pt idx="4201">
                  <c:v>-8.7377777784143115E-2</c:v>
                </c:pt>
                <c:pt idx="4202">
                  <c:v>-8.7600000005525175E-2</c:v>
                </c:pt>
                <c:pt idx="4203">
                  <c:v>-8.7688888894992281E-2</c:v>
                </c:pt>
                <c:pt idx="4204">
                  <c:v>-8.7777777783641736E-2</c:v>
                </c:pt>
                <c:pt idx="4205">
                  <c:v>-8.7733333339274397E-2</c:v>
                </c:pt>
                <c:pt idx="4206">
                  <c:v>-8.7911111118173069E-2</c:v>
                </c:pt>
                <c:pt idx="4207">
                  <c:v>-8.8044444451168588E-2</c:v>
                </c:pt>
                <c:pt idx="4208">
                  <c:v>-8.844444444974299E-2</c:v>
                </c:pt>
                <c:pt idx="4209">
                  <c:v>-8.8666666671295608E-2</c:v>
                </c:pt>
                <c:pt idx="4210">
                  <c:v>-8.8844444450258228E-2</c:v>
                </c:pt>
                <c:pt idx="4211">
                  <c:v>-8.9155555560488708E-2</c:v>
                </c:pt>
                <c:pt idx="4212">
                  <c:v>-8.9333333337595772E-2</c:v>
                </c:pt>
                <c:pt idx="4213">
                  <c:v>-8.96888888956347E-2</c:v>
                </c:pt>
                <c:pt idx="4214">
                  <c:v>-9.0222222227353849E-2</c:v>
                </c:pt>
                <c:pt idx="4215">
                  <c:v>-9.0488888893153013E-2</c:v>
                </c:pt>
                <c:pt idx="4216">
                  <c:v>-9.0666666672023249E-2</c:v>
                </c:pt>
                <c:pt idx="4217">
                  <c:v>-9.0977777782168465E-2</c:v>
                </c:pt>
                <c:pt idx="4218">
                  <c:v>-9.1111111115000573E-2</c:v>
                </c:pt>
                <c:pt idx="4219">
                  <c:v>-9.1377777783494235E-2</c:v>
                </c:pt>
                <c:pt idx="4220">
                  <c:v>-9.1600000004954482E-2</c:v>
                </c:pt>
                <c:pt idx="4221">
                  <c:v>-9.2000000003713625E-2</c:v>
                </c:pt>
                <c:pt idx="4222">
                  <c:v>-9.2222222227502176E-2</c:v>
                </c:pt>
                <c:pt idx="4223">
                  <c:v>-9.2755555559050809E-2</c:v>
                </c:pt>
                <c:pt idx="4224">
                  <c:v>-9.288888889194688E-2</c:v>
                </c:pt>
                <c:pt idx="4225">
                  <c:v>-9.3111111113535011E-2</c:v>
                </c:pt>
                <c:pt idx="4226">
                  <c:v>-9.3466666671559742E-2</c:v>
                </c:pt>
                <c:pt idx="4227">
                  <c:v>-9.3777777781591257E-2</c:v>
                </c:pt>
                <c:pt idx="4228">
                  <c:v>-9.4000000003214915E-2</c:v>
                </c:pt>
                <c:pt idx="4229">
                  <c:v>-9.41333333374582E-2</c:v>
                </c:pt>
                <c:pt idx="4230">
                  <c:v>-9.4222222226072141E-2</c:v>
                </c:pt>
                <c:pt idx="4231">
                  <c:v>-9.4311111114806848E-2</c:v>
                </c:pt>
                <c:pt idx="4232">
                  <c:v>-9.4444444448986198E-2</c:v>
                </c:pt>
                <c:pt idx="4233">
                  <c:v>-9.4666666670453536E-2</c:v>
                </c:pt>
                <c:pt idx="4234">
                  <c:v>-9.4711111114778285E-2</c:v>
                </c:pt>
                <c:pt idx="4235">
                  <c:v>-9.4711111114778271E-2</c:v>
                </c:pt>
                <c:pt idx="4236">
                  <c:v>-9.4755555559159876E-2</c:v>
                </c:pt>
                <c:pt idx="4237">
                  <c:v>-9.4800000003392226E-2</c:v>
                </c:pt>
                <c:pt idx="4238">
                  <c:v>-9.5022222224909331E-2</c:v>
                </c:pt>
                <c:pt idx="4239">
                  <c:v>-9.5066666669593125E-2</c:v>
                </c:pt>
                <c:pt idx="4240">
                  <c:v>-9.5155555558320781E-2</c:v>
                </c:pt>
                <c:pt idx="4241">
                  <c:v>-9.5111111113981836E-2</c:v>
                </c:pt>
                <c:pt idx="4242">
                  <c:v>-9.4622222221514868E-2</c:v>
                </c:pt>
                <c:pt idx="4243">
                  <c:v>-9.4533333333014613E-2</c:v>
                </c:pt>
                <c:pt idx="4244">
                  <c:v>-9.4400000000097281E-2</c:v>
                </c:pt>
                <c:pt idx="4245">
                  <c:v>-9.4355555555292681E-2</c:v>
                </c:pt>
                <c:pt idx="4246">
                  <c:v>-9.4399999999681364E-2</c:v>
                </c:pt>
                <c:pt idx="4247">
                  <c:v>-9.4355555555392157E-2</c:v>
                </c:pt>
                <c:pt idx="4248">
                  <c:v>-9.4088888886898495E-2</c:v>
                </c:pt>
                <c:pt idx="4249">
                  <c:v>-9.3866666665381432E-2</c:v>
                </c:pt>
                <c:pt idx="4250">
                  <c:v>-9.3911111109819867E-2</c:v>
                </c:pt>
                <c:pt idx="4251">
                  <c:v>-9.3333333327871637E-2</c:v>
                </c:pt>
                <c:pt idx="4252">
                  <c:v>-9.2977777773657455E-2</c:v>
                </c:pt>
                <c:pt idx="4253">
                  <c:v>-9.2977777773657483E-2</c:v>
                </c:pt>
                <c:pt idx="4254">
                  <c:v>-9.2755555552183039E-2</c:v>
                </c:pt>
                <c:pt idx="4255">
                  <c:v>-9.2533333328330553E-2</c:v>
                </c:pt>
                <c:pt idx="4256">
                  <c:v>-9.2444444439759271E-2</c:v>
                </c:pt>
                <c:pt idx="4257">
                  <c:v>-9.2044444440992995E-2</c:v>
                </c:pt>
                <c:pt idx="4258">
                  <c:v>-9.1911111106678656E-2</c:v>
                </c:pt>
                <c:pt idx="4259">
                  <c:v>-9.1599999996476583E-2</c:v>
                </c:pt>
                <c:pt idx="4260">
                  <c:v>-9.1555555552194495E-2</c:v>
                </c:pt>
                <c:pt idx="4261">
                  <c:v>-9.1511111107325918E-2</c:v>
                </c:pt>
                <c:pt idx="4262">
                  <c:v>-9.1466666662816457E-2</c:v>
                </c:pt>
                <c:pt idx="4263">
                  <c:v>-9.1244444441405947E-2</c:v>
                </c:pt>
                <c:pt idx="4264">
                  <c:v>-9.1111111106992132E-2</c:v>
                </c:pt>
                <c:pt idx="4265">
                  <c:v>-9.0888888885517702E-2</c:v>
                </c:pt>
                <c:pt idx="4266">
                  <c:v>-9.0755555552664319E-2</c:v>
                </c:pt>
                <c:pt idx="4267">
                  <c:v>-9.0622222218428139E-2</c:v>
                </c:pt>
                <c:pt idx="4268">
                  <c:v>-9.053333332985683E-2</c:v>
                </c:pt>
                <c:pt idx="4269">
                  <c:v>-9.0444444441285535E-2</c:v>
                </c:pt>
                <c:pt idx="4270">
                  <c:v>-9.0355555552664502E-2</c:v>
                </c:pt>
                <c:pt idx="4271">
                  <c:v>-9.0222222218421189E-2</c:v>
                </c:pt>
                <c:pt idx="4272">
                  <c:v>-9.0044444441235966E-2</c:v>
                </c:pt>
                <c:pt idx="4273">
                  <c:v>-9.0133333329899645E-2</c:v>
                </c:pt>
                <c:pt idx="4274">
                  <c:v>-9.0044444440404103E-2</c:v>
                </c:pt>
                <c:pt idx="4275">
                  <c:v>-8.9955555551847005E-2</c:v>
                </c:pt>
                <c:pt idx="4276">
                  <c:v>-8.9777777774768364E-2</c:v>
                </c:pt>
                <c:pt idx="4277">
                  <c:v>-8.9688888885152002E-2</c:v>
                </c:pt>
                <c:pt idx="4278">
                  <c:v>-8.9555555552369687E-2</c:v>
                </c:pt>
                <c:pt idx="4279">
                  <c:v>-8.9155555553766835E-2</c:v>
                </c:pt>
                <c:pt idx="4280">
                  <c:v>-8.906666666438498E-2</c:v>
                </c:pt>
                <c:pt idx="4281">
                  <c:v>-8.893333333152445E-2</c:v>
                </c:pt>
                <c:pt idx="4282">
                  <c:v>-8.871111111012106E-2</c:v>
                </c:pt>
                <c:pt idx="4283">
                  <c:v>-8.8533333332878994E-2</c:v>
                </c:pt>
                <c:pt idx="4284">
                  <c:v>-8.8488888888124118E-2</c:v>
                </c:pt>
                <c:pt idx="4285">
                  <c:v>-8.8399999999723339E-2</c:v>
                </c:pt>
                <c:pt idx="4286">
                  <c:v>-8.8355555555448329E-2</c:v>
                </c:pt>
                <c:pt idx="4287">
                  <c:v>-8.8311111110764534E-2</c:v>
                </c:pt>
                <c:pt idx="4288">
                  <c:v>-8.8133333333515335E-2</c:v>
                </c:pt>
                <c:pt idx="4289">
                  <c:v>-8.7777777779194571E-2</c:v>
                </c:pt>
                <c:pt idx="4290">
                  <c:v>-8.7777777779194571E-2</c:v>
                </c:pt>
                <c:pt idx="4291">
                  <c:v>-8.7200000003370942E-2</c:v>
                </c:pt>
                <c:pt idx="4292">
                  <c:v>-8.7111111114693052E-2</c:v>
                </c:pt>
                <c:pt idx="4293">
                  <c:v>-8.7022222225076731E-2</c:v>
                </c:pt>
                <c:pt idx="4294">
                  <c:v>-8.6933333336562266E-2</c:v>
                </c:pt>
                <c:pt idx="4295">
                  <c:v>-8.671111111498836E-2</c:v>
                </c:pt>
                <c:pt idx="4296">
                  <c:v>-8.6400000001704266E-2</c:v>
                </c:pt>
                <c:pt idx="4297">
                  <c:v>-8.613333333577719E-2</c:v>
                </c:pt>
                <c:pt idx="4298">
                  <c:v>-8.5911111114189059E-2</c:v>
                </c:pt>
                <c:pt idx="4299">
                  <c:v>-8.5733333336954071E-2</c:v>
                </c:pt>
                <c:pt idx="4300">
                  <c:v>-8.5511111113108648E-2</c:v>
                </c:pt>
                <c:pt idx="4301">
                  <c:v>-8.5244444447245521E-2</c:v>
                </c:pt>
                <c:pt idx="4302">
                  <c:v>-8.4888888892875033E-2</c:v>
                </c:pt>
                <c:pt idx="4303">
                  <c:v>-8.4711111113834225E-2</c:v>
                </c:pt>
                <c:pt idx="4304">
                  <c:v>-8.4444444447857425E-2</c:v>
                </c:pt>
                <c:pt idx="4305">
                  <c:v>-8.4222222226326138E-2</c:v>
                </c:pt>
                <c:pt idx="4306">
                  <c:v>-8.4044444447278238E-2</c:v>
                </c:pt>
                <c:pt idx="4307">
                  <c:v>-8.3822222225647447E-2</c:v>
                </c:pt>
                <c:pt idx="4308">
                  <c:v>-8.3644444448519067E-2</c:v>
                </c:pt>
                <c:pt idx="4309">
                  <c:v>-8.3377777779918782E-2</c:v>
                </c:pt>
                <c:pt idx="4310">
                  <c:v>-8.3200000002733546E-2</c:v>
                </c:pt>
                <c:pt idx="4311">
                  <c:v>-8.293333333687751E-2</c:v>
                </c:pt>
                <c:pt idx="4312">
                  <c:v>-8.2711111112975258E-2</c:v>
                </c:pt>
                <c:pt idx="4313">
                  <c:v>-8.2444444447211607E-2</c:v>
                </c:pt>
                <c:pt idx="4314">
                  <c:v>-8.2355555558590574E-2</c:v>
                </c:pt>
                <c:pt idx="4315">
                  <c:v>-8.226666666992688E-2</c:v>
                </c:pt>
                <c:pt idx="4316">
                  <c:v>-8.2044444446131223E-2</c:v>
                </c:pt>
                <c:pt idx="4317">
                  <c:v>-8.1688888891639944E-2</c:v>
                </c:pt>
                <c:pt idx="4318">
                  <c:v>-8.155555555867286E-2</c:v>
                </c:pt>
                <c:pt idx="4319">
                  <c:v>-8.1377777779639171E-2</c:v>
                </c:pt>
                <c:pt idx="4320">
                  <c:v>-8.1155555558114989E-2</c:v>
                </c:pt>
                <c:pt idx="4321">
                  <c:v>-8.0888888892301572E-2</c:v>
                </c:pt>
                <c:pt idx="4322">
                  <c:v>-8.0577777778889595E-2</c:v>
                </c:pt>
                <c:pt idx="4323">
                  <c:v>-8.0400000001647515E-2</c:v>
                </c:pt>
                <c:pt idx="4324">
                  <c:v>-8.0177777780073581E-2</c:v>
                </c:pt>
                <c:pt idx="4325">
                  <c:v>-7.995555555628503E-2</c:v>
                </c:pt>
                <c:pt idx="4326">
                  <c:v>-7.9733333334689765E-2</c:v>
                </c:pt>
                <c:pt idx="4327">
                  <c:v>-7.9422222224601421E-2</c:v>
                </c:pt>
                <c:pt idx="4328">
                  <c:v>-7.9111111114463298E-2</c:v>
                </c:pt>
                <c:pt idx="4329">
                  <c:v>-7.8888888890674733E-2</c:v>
                </c:pt>
                <c:pt idx="4330">
                  <c:v>-7.8622222224811619E-2</c:v>
                </c:pt>
                <c:pt idx="4331">
                  <c:v>-7.8444444447612158E-2</c:v>
                </c:pt>
                <c:pt idx="4332">
                  <c:v>-7.8177777779075822E-2</c:v>
                </c:pt>
                <c:pt idx="4333">
                  <c:v>-7.7955555557501915E-2</c:v>
                </c:pt>
                <c:pt idx="4334">
                  <c:v>-7.7644444447363764E-2</c:v>
                </c:pt>
                <c:pt idx="4335">
                  <c:v>-7.7111111110113539E-2</c:v>
                </c:pt>
                <c:pt idx="4336">
                  <c:v>-7.6888888888610674E-2</c:v>
                </c:pt>
                <c:pt idx="4337">
                  <c:v>-7.6444444445569401E-2</c:v>
                </c:pt>
                <c:pt idx="4338">
                  <c:v>-7.6044444442626383E-2</c:v>
                </c:pt>
                <c:pt idx="4339">
                  <c:v>-7.5599999999528267E-2</c:v>
                </c:pt>
                <c:pt idx="4340">
                  <c:v>-7.5288888889397249E-2</c:v>
                </c:pt>
                <c:pt idx="4341">
                  <c:v>-7.4933333331258845E-2</c:v>
                </c:pt>
                <c:pt idx="4342">
                  <c:v>-7.4577777776781776E-2</c:v>
                </c:pt>
                <c:pt idx="4343">
                  <c:v>-7.4266666666586809E-2</c:v>
                </c:pt>
                <c:pt idx="4344">
                  <c:v>-7.3866666667941311E-2</c:v>
                </c:pt>
                <c:pt idx="4345">
                  <c:v>-7.3511111109802907E-2</c:v>
                </c:pt>
                <c:pt idx="4346">
                  <c:v>-7.3244444444010834E-2</c:v>
                </c:pt>
                <c:pt idx="4347">
                  <c:v>-7.2666666668244062E-2</c:v>
                </c:pt>
                <c:pt idx="4348">
                  <c:v>-7.235555555478948E-2</c:v>
                </c:pt>
                <c:pt idx="4349">
                  <c:v>-7.1911111111748208E-2</c:v>
                </c:pt>
                <c:pt idx="4350">
                  <c:v>-7.1777777778965851E-2</c:v>
                </c:pt>
                <c:pt idx="4351">
                  <c:v>-7.1333333331395882E-2</c:v>
                </c:pt>
                <c:pt idx="4352">
                  <c:v>-7.0933333332523038E-2</c:v>
                </c:pt>
                <c:pt idx="4353">
                  <c:v>-7.0533333333763881E-2</c:v>
                </c:pt>
                <c:pt idx="4354">
                  <c:v>-7.0088888886186793E-2</c:v>
                </c:pt>
                <c:pt idx="4355">
                  <c:v>-6.9866666664698138E-2</c:v>
                </c:pt>
                <c:pt idx="4356">
                  <c:v>-6.9466666666081089E-2</c:v>
                </c:pt>
                <c:pt idx="4357">
                  <c:v>-6.9111111107850315E-2</c:v>
                </c:pt>
                <c:pt idx="4358">
                  <c:v>-6.8533333332005383E-2</c:v>
                </c:pt>
                <c:pt idx="4359">
                  <c:v>-6.8088888888964125E-2</c:v>
                </c:pt>
                <c:pt idx="4360">
                  <c:v>-6.7644444445915761E-2</c:v>
                </c:pt>
                <c:pt idx="4361">
                  <c:v>-6.7199999998260512E-2</c:v>
                </c:pt>
                <c:pt idx="4362">
                  <c:v>-6.6844444443840301E-2</c:v>
                </c:pt>
                <c:pt idx="4363">
                  <c:v>-6.6444444445244569E-2</c:v>
                </c:pt>
                <c:pt idx="4364">
                  <c:v>-6.5911111108093792E-2</c:v>
                </c:pt>
                <c:pt idx="4365">
                  <c:v>-6.5599999997955682E-2</c:v>
                </c:pt>
                <c:pt idx="4366">
                  <c:v>-6.5155555555028125E-2</c:v>
                </c:pt>
                <c:pt idx="4367">
                  <c:v>-6.4755555552191688E-2</c:v>
                </c:pt>
                <c:pt idx="4368">
                  <c:v>-6.426666666475464E-2</c:v>
                </c:pt>
                <c:pt idx="4369">
                  <c:v>-6.3822222221756028E-2</c:v>
                </c:pt>
                <c:pt idx="4370">
                  <c:v>-6.3377777774122096E-2</c:v>
                </c:pt>
                <c:pt idx="4371">
                  <c:v>-6.2933333331130575E-2</c:v>
                </c:pt>
                <c:pt idx="4372">
                  <c:v>-6.2399999999468284E-2</c:v>
                </c:pt>
                <c:pt idx="4373">
                  <c:v>-6.2044444445104915E-2</c:v>
                </c:pt>
                <c:pt idx="4374">
                  <c:v>-6.1644444442211635E-2</c:v>
                </c:pt>
                <c:pt idx="4375">
                  <c:v>-6.1288888887841161E-2</c:v>
                </c:pt>
                <c:pt idx="4376">
                  <c:v>-6.0977777777816738E-2</c:v>
                </c:pt>
                <c:pt idx="4377">
                  <c:v>-6.0488888885307138E-2</c:v>
                </c:pt>
                <c:pt idx="4378">
                  <c:v>-5.9999999997934053E-2</c:v>
                </c:pt>
                <c:pt idx="4379">
                  <c:v>-5.9555555554942533E-2</c:v>
                </c:pt>
                <c:pt idx="4380">
                  <c:v>-5.8888888883569801E-2</c:v>
                </c:pt>
                <c:pt idx="4381">
                  <c:v>-5.8444444440628018E-2</c:v>
                </c:pt>
                <c:pt idx="4382">
                  <c:v>-5.7822222220515224E-2</c:v>
                </c:pt>
                <c:pt idx="4383">
                  <c:v>-5.7244444438744602E-2</c:v>
                </c:pt>
                <c:pt idx="4384">
                  <c:v>-5.6755555551364412E-2</c:v>
                </c:pt>
                <c:pt idx="4385">
                  <c:v>-5.6355555552761574E-2</c:v>
                </c:pt>
                <c:pt idx="4386">
                  <c:v>-5.5733333326072665E-2</c:v>
                </c:pt>
                <c:pt idx="4387">
                  <c:v>-5.5244444438685356E-2</c:v>
                </c:pt>
                <c:pt idx="4388">
                  <c:v>-5.4666666663025179E-2</c:v>
                </c:pt>
                <c:pt idx="4389">
                  <c:v>-5.4133333331412625E-2</c:v>
                </c:pt>
                <c:pt idx="4390">
                  <c:v>-5.3511111104730807E-2</c:v>
                </c:pt>
                <c:pt idx="4391">
                  <c:v>-5.2799999995933003E-2</c:v>
                </c:pt>
                <c:pt idx="4392">
                  <c:v>-5.2177777775770456E-2</c:v>
                </c:pt>
                <c:pt idx="4393">
                  <c:v>-5.1555555549124173E-2</c:v>
                </c:pt>
                <c:pt idx="4394">
                  <c:v>-5.0888888884558739E-2</c:v>
                </c:pt>
                <c:pt idx="4395">
                  <c:v>-5.0266666664389073E-2</c:v>
                </c:pt>
                <c:pt idx="4396">
                  <c:v>-4.9733333327309372E-2</c:v>
                </c:pt>
                <c:pt idx="4397">
                  <c:v>-4.9155555551478658E-2</c:v>
                </c:pt>
                <c:pt idx="4398">
                  <c:v>-4.8622222219930039E-2</c:v>
                </c:pt>
                <c:pt idx="4399">
                  <c:v>-4.7999999993340585E-2</c:v>
                </c:pt>
                <c:pt idx="4400">
                  <c:v>-4.7466666661799092E-2</c:v>
                </c:pt>
                <c:pt idx="4401">
                  <c:v>-4.6755555553001288E-2</c:v>
                </c:pt>
                <c:pt idx="4402">
                  <c:v>-4.6177777771060115E-2</c:v>
                </c:pt>
                <c:pt idx="4403">
                  <c:v>-4.5599999995229401E-2</c:v>
                </c:pt>
                <c:pt idx="4404">
                  <c:v>-4.5066666663623939E-2</c:v>
                </c:pt>
                <c:pt idx="4405">
                  <c:v>-4.448888888767244E-2</c:v>
                </c:pt>
                <c:pt idx="4406">
                  <c:v>-4.3999999995283638E-2</c:v>
                </c:pt>
                <c:pt idx="4407">
                  <c:v>-4.3422222219445819E-2</c:v>
                </c:pt>
                <c:pt idx="4408">
                  <c:v>-4.284444444356536E-2</c:v>
                </c:pt>
                <c:pt idx="4409">
                  <c:v>-4.2355555551112617E-2</c:v>
                </c:pt>
                <c:pt idx="4410">
                  <c:v>-4.1777777775225067E-2</c:v>
                </c:pt>
                <c:pt idx="4411">
                  <c:v>-4.1288888887837744E-2</c:v>
                </c:pt>
                <c:pt idx="4412">
                  <c:v>-4.0799999995505778E-2</c:v>
                </c:pt>
                <c:pt idx="4413">
                  <c:v>-4.0266666664014003E-2</c:v>
                </c:pt>
                <c:pt idx="4414">
                  <c:v>-3.9822222220972731E-2</c:v>
                </c:pt>
                <c:pt idx="4415">
                  <c:v>-3.9333333328519973E-2</c:v>
                </c:pt>
                <c:pt idx="4416">
                  <c:v>-3.8933333329824751E-2</c:v>
                </c:pt>
                <c:pt idx="4417">
                  <c:v>-3.8488888886826125E-2</c:v>
                </c:pt>
                <c:pt idx="4418">
                  <c:v>-3.7999999999559594E-2</c:v>
                </c:pt>
                <c:pt idx="4419">
                  <c:v>-3.75555555519754E-2</c:v>
                </c:pt>
                <c:pt idx="4420">
                  <c:v>-3.706666666465204E-2</c:v>
                </c:pt>
                <c:pt idx="4421">
                  <c:v>-3.6711111110288644E-2</c:v>
                </c:pt>
                <c:pt idx="4422">
                  <c:v>-3.6577777775938777E-2</c:v>
                </c:pt>
                <c:pt idx="4423">
                  <c:v>-3.6222222221561184E-2</c:v>
                </c:pt>
                <c:pt idx="4424">
                  <c:v>-3.5866666667204908E-2</c:v>
                </c:pt>
                <c:pt idx="4425">
                  <c:v>-3.5511111109165952E-2</c:v>
                </c:pt>
                <c:pt idx="4426">
                  <c:v>-3.5199999998970985E-2</c:v>
                </c:pt>
                <c:pt idx="4427">
                  <c:v>-3.4888888888889691E-2</c:v>
                </c:pt>
                <c:pt idx="4428">
                  <c:v>-3.4711111109678373E-2</c:v>
                </c:pt>
                <c:pt idx="4429">
                  <c:v>-3.4444444443758396E-2</c:v>
                </c:pt>
                <c:pt idx="4430">
                  <c:v>-3.408888888933817E-2</c:v>
                </c:pt>
                <c:pt idx="4431">
                  <c:v>-3.4088888889281327E-2</c:v>
                </c:pt>
                <c:pt idx="4432">
                  <c:v>-3.3955555556278716E-2</c:v>
                </c:pt>
                <c:pt idx="4433">
                  <c:v>-3.3644444446133487E-2</c:v>
                </c:pt>
                <c:pt idx="4434">
                  <c:v>-3.3377777780391138E-2</c:v>
                </c:pt>
                <c:pt idx="4435">
                  <c:v>-3.3155555556481794E-2</c:v>
                </c:pt>
                <c:pt idx="4436">
                  <c:v>-3.2888888890682616E-2</c:v>
                </c:pt>
                <c:pt idx="4437">
                  <c:v>-3.2711111113618185E-2</c:v>
                </c:pt>
                <c:pt idx="4438">
                  <c:v>-3.2400000000334092E-2</c:v>
                </c:pt>
                <c:pt idx="4439">
                  <c:v>-3.2133333334584652E-2</c:v>
                </c:pt>
                <c:pt idx="4440">
                  <c:v>-3.1555555558746812E-2</c:v>
                </c:pt>
                <c:pt idx="4441">
                  <c:v>-3.1200000000601288E-2</c:v>
                </c:pt>
                <c:pt idx="4442">
                  <c:v>-3.0844444446294753E-2</c:v>
                </c:pt>
                <c:pt idx="4443">
                  <c:v>-3.0533333336312956E-2</c:v>
                </c:pt>
                <c:pt idx="4444">
                  <c:v>-3.0133333333526253E-2</c:v>
                </c:pt>
                <c:pt idx="4445">
                  <c:v>-2.9822222223395246E-2</c:v>
                </c:pt>
                <c:pt idx="4446">
                  <c:v>-2.9511111113306853E-2</c:v>
                </c:pt>
                <c:pt idx="4447">
                  <c:v>-2.9155555555147129E-2</c:v>
                </c:pt>
                <c:pt idx="4448">
                  <c:v>-2.8844444444952166E-2</c:v>
                </c:pt>
                <c:pt idx="4449">
                  <c:v>-2.8488888890531947E-2</c:v>
                </c:pt>
                <c:pt idx="4450">
                  <c:v>-2.8133333336225409E-2</c:v>
                </c:pt>
                <c:pt idx="4451">
                  <c:v>-2.78666666676749E-2</c:v>
                </c:pt>
                <c:pt idx="4452">
                  <c:v>-2.7600000001811762E-2</c:v>
                </c:pt>
                <c:pt idx="4453">
                  <c:v>-2.7200000003116554E-2</c:v>
                </c:pt>
                <c:pt idx="4454">
                  <c:v>-2.6888888889768536E-2</c:v>
                </c:pt>
                <c:pt idx="4455">
                  <c:v>-2.6622222224011994E-2</c:v>
                </c:pt>
                <c:pt idx="4456">
                  <c:v>-2.6355555558099122E-2</c:v>
                </c:pt>
                <c:pt idx="4457">
                  <c:v>-2.5999999999896758E-2</c:v>
                </c:pt>
                <c:pt idx="4458">
                  <c:v>-2.5777777778429409E-2</c:v>
                </c:pt>
                <c:pt idx="4459">
                  <c:v>-2.5644444445526261E-2</c:v>
                </c:pt>
                <c:pt idx="4460">
                  <c:v>-2.5288888887373642E-2</c:v>
                </c:pt>
                <c:pt idx="4461">
                  <c:v>-2.5022222221581566E-2</c:v>
                </c:pt>
                <c:pt idx="4462">
                  <c:v>-2.4755555555711333E-2</c:v>
                </c:pt>
                <c:pt idx="4463">
                  <c:v>-2.4533333334123202E-2</c:v>
                </c:pt>
                <c:pt idx="4464">
                  <c:v>-2.4133333331222823E-2</c:v>
                </c:pt>
                <c:pt idx="4465">
                  <c:v>-2.3822222221148655E-2</c:v>
                </c:pt>
                <c:pt idx="4466">
                  <c:v>-2.3511111111053171E-2</c:v>
                </c:pt>
                <c:pt idx="4467">
                  <c:v>-2.3155555552836604E-2</c:v>
                </c:pt>
                <c:pt idx="4468">
                  <c:v>-2.2888888887087167E-2</c:v>
                </c:pt>
                <c:pt idx="4469">
                  <c:v>-2.2666666665520353E-2</c:v>
                </c:pt>
                <c:pt idx="4470">
                  <c:v>-2.2311111107417472E-2</c:v>
                </c:pt>
                <c:pt idx="4471">
                  <c:v>-2.2222222218675643E-2</c:v>
                </c:pt>
                <c:pt idx="4472">
                  <c:v>-2.1911111108700951E-2</c:v>
                </c:pt>
                <c:pt idx="4473">
                  <c:v>-2.1599999995303196E-2</c:v>
                </c:pt>
                <c:pt idx="4474">
                  <c:v>-2.1288888885214807E-2</c:v>
                </c:pt>
                <c:pt idx="4475">
                  <c:v>-2.1022222219458268E-2</c:v>
                </c:pt>
                <c:pt idx="4476">
                  <c:v>-2.0799999995605778E-2</c:v>
                </c:pt>
                <c:pt idx="4477">
                  <c:v>-2.062222221854133E-2</c:v>
                </c:pt>
                <c:pt idx="4478">
                  <c:v>-2.0399999997130821E-2</c:v>
                </c:pt>
                <c:pt idx="4479">
                  <c:v>-2.017777777565637E-2</c:v>
                </c:pt>
                <c:pt idx="4480">
                  <c:v>-1.9999999996665328E-2</c:v>
                </c:pt>
                <c:pt idx="4481">
                  <c:v>-1.982222221948007E-2</c:v>
                </c:pt>
                <c:pt idx="4482">
                  <c:v>-1.9688888886520085E-2</c:v>
                </c:pt>
                <c:pt idx="4483">
                  <c:v>-1.9466666662767057E-2</c:v>
                </c:pt>
                <c:pt idx="4484">
                  <c:v>-1.9288888885702609E-2</c:v>
                </c:pt>
                <c:pt idx="4485">
                  <c:v>-1.9022222219903438E-2</c:v>
                </c:pt>
                <c:pt idx="4486">
                  <c:v>-1.8799999996107791E-2</c:v>
                </c:pt>
                <c:pt idx="4487">
                  <c:v>-1.8533333330408092E-2</c:v>
                </c:pt>
                <c:pt idx="4488">
                  <c:v>-1.8311111108940754E-2</c:v>
                </c:pt>
                <c:pt idx="4489">
                  <c:v>-1.8133333329942602E-2</c:v>
                </c:pt>
                <c:pt idx="4490">
                  <c:v>-1.7911111108425522E-2</c:v>
                </c:pt>
                <c:pt idx="4491">
                  <c:v>-1.7733333331346867E-2</c:v>
                </c:pt>
                <c:pt idx="4492">
                  <c:v>-1.7555555552291872E-2</c:v>
                </c:pt>
                <c:pt idx="4493">
                  <c:v>-1.7333333330888486E-2</c:v>
                </c:pt>
                <c:pt idx="4494">
                  <c:v>-1.7066666665089301E-2</c:v>
                </c:pt>
                <c:pt idx="4495">
                  <c:v>-1.6755555555043555E-2</c:v>
                </c:pt>
                <c:pt idx="4496">
                  <c:v>-1.6577777776052509E-2</c:v>
                </c:pt>
                <c:pt idx="4497">
                  <c:v>-1.6488888887488305E-2</c:v>
                </c:pt>
                <c:pt idx="4498">
                  <c:v>-1.6266666666092021E-2</c:v>
                </c:pt>
                <c:pt idx="4499">
                  <c:v>-1.6133333331891361E-2</c:v>
                </c:pt>
                <c:pt idx="4500">
                  <c:v>-1.5955555554706121E-2</c:v>
                </c:pt>
                <c:pt idx="4501">
                  <c:v>-1.5777777777584826E-2</c:v>
                </c:pt>
                <c:pt idx="4502">
                  <c:v>-1.5688888888153257E-2</c:v>
                </c:pt>
                <c:pt idx="4503">
                  <c:v>-1.5555555555292748E-2</c:v>
                </c:pt>
                <c:pt idx="4504">
                  <c:v>-1.542222222238961E-2</c:v>
                </c:pt>
                <c:pt idx="4505">
                  <c:v>-1.5333333332894087E-2</c:v>
                </c:pt>
                <c:pt idx="4506">
                  <c:v>-1.5244444444457789E-2</c:v>
                </c:pt>
                <c:pt idx="4507">
                  <c:v>-1.5155555555822542E-2</c:v>
                </c:pt>
                <c:pt idx="4508">
                  <c:v>-1.5066666667258335E-2</c:v>
                </c:pt>
                <c:pt idx="4509">
                  <c:v>-1.497777777776281E-2</c:v>
                </c:pt>
                <c:pt idx="4510">
                  <c:v>-1.4844444444973352E-2</c:v>
                </c:pt>
                <c:pt idx="4511">
                  <c:v>-1.471111111207021E-2</c:v>
                </c:pt>
                <c:pt idx="4512">
                  <c:v>-1.4666666667379294E-2</c:v>
                </c:pt>
                <c:pt idx="4513">
                  <c:v>-1.4533333334589841E-2</c:v>
                </c:pt>
                <c:pt idx="4514">
                  <c:v>-1.4755555556078511E-2</c:v>
                </c:pt>
                <c:pt idx="4515">
                  <c:v>-1.5022222224522442E-2</c:v>
                </c:pt>
                <c:pt idx="4516">
                  <c:v>-1.5111111113171909E-2</c:v>
                </c:pt>
                <c:pt idx="4517">
                  <c:v>-1.5333333334717409E-2</c:v>
                </c:pt>
                <c:pt idx="4518">
                  <c:v>-1.5511111113729773E-2</c:v>
                </c:pt>
                <c:pt idx="4519">
                  <c:v>-1.5644444446661337E-2</c:v>
                </c:pt>
                <c:pt idx="4520">
                  <c:v>-1.5777777779578693E-2</c:v>
                </c:pt>
                <c:pt idx="4521">
                  <c:v>-1.5911111113956981E-2</c:v>
                </c:pt>
                <c:pt idx="4522">
                  <c:v>-1.6044444446824596E-2</c:v>
                </c:pt>
                <c:pt idx="4523">
                  <c:v>-1.6177777779869847E-2</c:v>
                </c:pt>
                <c:pt idx="4524">
                  <c:v>-1.6355555557019567E-2</c:v>
                </c:pt>
                <c:pt idx="4525">
                  <c:v>-1.6444444446600349E-2</c:v>
                </c:pt>
                <c:pt idx="4526">
                  <c:v>-1.657777777945376E-2</c:v>
                </c:pt>
                <c:pt idx="4527">
                  <c:v>-1.6800000001063208E-2</c:v>
                </c:pt>
                <c:pt idx="4528">
                  <c:v>-1.6933333335441503E-2</c:v>
                </c:pt>
                <c:pt idx="4529">
                  <c:v>-1.7111111112712008E-2</c:v>
                </c:pt>
                <c:pt idx="4530">
                  <c:v>-1.7155555556901739E-2</c:v>
                </c:pt>
                <c:pt idx="4531">
                  <c:v>-1.7288888891159232E-2</c:v>
                </c:pt>
                <c:pt idx="4532">
                  <c:v>-1.7511111112647894E-2</c:v>
                </c:pt>
                <c:pt idx="4533">
                  <c:v>-1.7733333334143661E-2</c:v>
                </c:pt>
                <c:pt idx="4534">
                  <c:v>-1.795555555784693E-2</c:v>
                </c:pt>
                <c:pt idx="4535">
                  <c:v>-1.8088888890615065E-2</c:v>
                </c:pt>
                <c:pt idx="4536">
                  <c:v>-1.8177777779157946E-2</c:v>
                </c:pt>
                <c:pt idx="4537">
                  <c:v>-1.8311111113429653E-2</c:v>
                </c:pt>
                <c:pt idx="4538">
                  <c:v>-1.8533333334818835E-2</c:v>
                </c:pt>
                <c:pt idx="4539">
                  <c:v>-1.8666666667636705E-2</c:v>
                </c:pt>
                <c:pt idx="4540">
                  <c:v>-1.8755555556236432E-2</c:v>
                </c:pt>
                <c:pt idx="4541">
                  <c:v>-1.8933333335149315E-2</c:v>
                </c:pt>
                <c:pt idx="4542">
                  <c:v>-1.9066666668024035E-2</c:v>
                </c:pt>
                <c:pt idx="4543">
                  <c:v>-1.9244444445131112E-2</c:v>
                </c:pt>
                <c:pt idx="4544">
                  <c:v>-1.9466666668962292E-2</c:v>
                </c:pt>
                <c:pt idx="4545">
                  <c:v>-1.9600000001837009E-2</c:v>
                </c:pt>
                <c:pt idx="4546">
                  <c:v>-1.9733333334718835E-2</c:v>
                </c:pt>
                <c:pt idx="4547">
                  <c:v>-1.995555555859975E-2</c:v>
                </c:pt>
                <c:pt idx="4548">
                  <c:v>-2.0222222224441561E-2</c:v>
                </c:pt>
                <c:pt idx="4549">
                  <c:v>-2.0400000001662328E-2</c:v>
                </c:pt>
                <c:pt idx="4550">
                  <c:v>-2.0533333336047722E-2</c:v>
                </c:pt>
                <c:pt idx="4551">
                  <c:v>-2.0755555557550591E-2</c:v>
                </c:pt>
                <c:pt idx="4552">
                  <c:v>-2.0977777779053457E-2</c:v>
                </c:pt>
                <c:pt idx="4553">
                  <c:v>-2.1244444444888169E-2</c:v>
                </c:pt>
                <c:pt idx="4554">
                  <c:v>-2.1422222223914732E-2</c:v>
                </c:pt>
                <c:pt idx="4555">
                  <c:v>-2.1644444445410502E-2</c:v>
                </c:pt>
                <c:pt idx="4556">
                  <c:v>-2.1733333334067066E-2</c:v>
                </c:pt>
                <c:pt idx="4557">
                  <c:v>-2.2000000002646E-2</c:v>
                </c:pt>
                <c:pt idx="4558">
                  <c:v>-2.235555555721544E-2</c:v>
                </c:pt>
                <c:pt idx="4559">
                  <c:v>-2.2711111111621447E-2</c:v>
                </c:pt>
                <c:pt idx="4560">
                  <c:v>-2.3111111114436565E-2</c:v>
                </c:pt>
                <c:pt idx="4561">
                  <c:v>-2.3377777780278379E-2</c:v>
                </c:pt>
                <c:pt idx="4562">
                  <c:v>-2.3688888890402285E-2</c:v>
                </c:pt>
                <c:pt idx="4563">
                  <c:v>-2.4044444448469635E-2</c:v>
                </c:pt>
                <c:pt idx="4564">
                  <c:v>-2.4444444447214594E-2</c:v>
                </c:pt>
                <c:pt idx="4565">
                  <c:v>-2.4755555557288766E-2</c:v>
                </c:pt>
                <c:pt idx="4566">
                  <c:v>-2.5200000005029272E-2</c:v>
                </c:pt>
                <c:pt idx="4567">
                  <c:v>-2.5644444448106068E-2</c:v>
                </c:pt>
                <c:pt idx="4568">
                  <c:v>-2.6088888890962586E-2</c:v>
                </c:pt>
                <c:pt idx="4569">
                  <c:v>-2.6533333333932797E-2</c:v>
                </c:pt>
                <c:pt idx="4570">
                  <c:v>-2.6977777781609355E-2</c:v>
                </c:pt>
                <c:pt idx="4571">
                  <c:v>-2.7644444446160595E-2</c:v>
                </c:pt>
                <c:pt idx="4572">
                  <c:v>-2.8177777777801588E-2</c:v>
                </c:pt>
                <c:pt idx="4573">
                  <c:v>-2.8666666670176172E-2</c:v>
                </c:pt>
                <c:pt idx="4574">
                  <c:v>-2.9111111113146383E-2</c:v>
                </c:pt>
                <c:pt idx="4575">
                  <c:v>-2.9600000000391584E-2</c:v>
                </c:pt>
                <c:pt idx="4576">
                  <c:v>-3.0088888892879858E-2</c:v>
                </c:pt>
                <c:pt idx="4577">
                  <c:v>-3.035555555860088E-2</c:v>
                </c:pt>
                <c:pt idx="4578">
                  <c:v>-3.0933333334417383E-2</c:v>
                </c:pt>
                <c:pt idx="4579">
                  <c:v>-3.1377777781987366E-2</c:v>
                </c:pt>
                <c:pt idx="4580">
                  <c:v>-3.186666666928941E-2</c:v>
                </c:pt>
                <c:pt idx="4581">
                  <c:v>-3.2400000000880669E-2</c:v>
                </c:pt>
                <c:pt idx="4582">
                  <c:v>-3.2977777782750767E-2</c:v>
                </c:pt>
                <c:pt idx="4583">
                  <c:v>-3.3600000003012803E-2</c:v>
                </c:pt>
                <c:pt idx="4584">
                  <c:v>-3.4311111111675605E-2</c:v>
                </c:pt>
                <c:pt idx="4585">
                  <c:v>-3.4888888887541859E-2</c:v>
                </c:pt>
                <c:pt idx="4586">
                  <c:v>-3.5111111111373029E-2</c:v>
                </c:pt>
                <c:pt idx="4587">
                  <c:v>-3.5599999998568499E-2</c:v>
                </c:pt>
                <c:pt idx="4588">
                  <c:v>-3.6044444441645285E-2</c:v>
                </c:pt>
                <c:pt idx="4589">
                  <c:v>-3.6533333334019862E-2</c:v>
                </c:pt>
                <c:pt idx="4590">
                  <c:v>-3.7066666665667956E-2</c:v>
                </c:pt>
                <c:pt idx="4591">
                  <c:v>-3.7644444441477354E-2</c:v>
                </c:pt>
                <c:pt idx="4592">
                  <c:v>-3.8177777778713395E-2</c:v>
                </c:pt>
                <c:pt idx="4593">
                  <c:v>-3.8577777777337549E-2</c:v>
                </c:pt>
                <c:pt idx="4594">
                  <c:v>-3.9066666664646699E-2</c:v>
                </c:pt>
                <c:pt idx="4595">
                  <c:v>-3.964444444663049E-2</c:v>
                </c:pt>
                <c:pt idx="4596">
                  <c:v>-4.0222222222439902E-2</c:v>
                </c:pt>
                <c:pt idx="4597">
                  <c:v>-4.0711111109749051E-2</c:v>
                </c:pt>
                <c:pt idx="4598">
                  <c:v>-4.1244444441283459E-2</c:v>
                </c:pt>
                <c:pt idx="4599">
                  <c:v>-4.1777777778455531E-2</c:v>
                </c:pt>
                <c:pt idx="4600">
                  <c:v>-4.2399999998667823E-2</c:v>
                </c:pt>
                <c:pt idx="4601">
                  <c:v>-4.2933333330195132E-2</c:v>
                </c:pt>
                <c:pt idx="4602">
                  <c:v>-4.3422222222740246E-2</c:v>
                </c:pt>
                <c:pt idx="4603">
                  <c:v>-4.3911111109992552E-2</c:v>
                </c:pt>
                <c:pt idx="4604">
                  <c:v>-4.4488888885858807E-2</c:v>
                </c:pt>
                <c:pt idx="4605">
                  <c:v>-4.4888888888737863E-2</c:v>
                </c:pt>
                <c:pt idx="4606">
                  <c:v>-4.5288888887482816E-2</c:v>
                </c:pt>
                <c:pt idx="4607">
                  <c:v>-4.5599999997542773E-2</c:v>
                </c:pt>
                <c:pt idx="4608">
                  <c:v>-4.6000000000535522E-2</c:v>
                </c:pt>
                <c:pt idx="4609">
                  <c:v>-4.6488888887837573E-2</c:v>
                </c:pt>
                <c:pt idx="4610">
                  <c:v>-4.6977777775146723E-2</c:v>
                </c:pt>
                <c:pt idx="4611">
                  <c:v>-4.7288888888530264E-2</c:v>
                </c:pt>
                <c:pt idx="4612">
                  <c:v>-4.7822222220057574E-2</c:v>
                </c:pt>
                <c:pt idx="4613">
                  <c:v>-4.831111110736673E-2</c:v>
                </c:pt>
                <c:pt idx="4614">
                  <c:v>-4.8888888883183233E-2</c:v>
                </c:pt>
                <c:pt idx="4615">
                  <c:v>-4.9288888886112034E-2</c:v>
                </c:pt>
                <c:pt idx="4616">
                  <c:v>-4.946666666326175E-2</c:v>
                </c:pt>
                <c:pt idx="4617">
                  <c:v>-4.9999999994789046E-2</c:v>
                </c:pt>
                <c:pt idx="4618">
                  <c:v>-5.0355555552863515E-2</c:v>
                </c:pt>
                <c:pt idx="4619">
                  <c:v>-5.0977777773075814E-2</c:v>
                </c:pt>
                <c:pt idx="4620">
                  <c:v>-5.1777777770352557E-2</c:v>
                </c:pt>
                <c:pt idx="4621">
                  <c:v>-5.2311111107588591E-2</c:v>
                </c:pt>
                <c:pt idx="4622">
                  <c:v>-5.2888888883341145E-2</c:v>
                </c:pt>
                <c:pt idx="4623">
                  <c:v>-5.3333333326311357E-2</c:v>
                </c:pt>
                <c:pt idx="4624">
                  <c:v>-5.3999999997712517E-2</c:v>
                </c:pt>
                <c:pt idx="4625">
                  <c:v>-5.4577777773578771E-2</c:v>
                </c:pt>
                <c:pt idx="4626">
                  <c:v>-5.533333332673683E-2</c:v>
                </c:pt>
                <c:pt idx="4627">
                  <c:v>-5.582222221915404E-2</c:v>
                </c:pt>
                <c:pt idx="4628">
                  <c:v>-5.6222222217991384E-2</c:v>
                </c:pt>
                <c:pt idx="4629">
                  <c:v>-5.6844444438125509E-2</c:v>
                </c:pt>
                <c:pt idx="4630">
                  <c:v>-5.7333333325320972E-2</c:v>
                </c:pt>
                <c:pt idx="4631">
                  <c:v>-5.7866666662507268E-2</c:v>
                </c:pt>
                <c:pt idx="4632">
                  <c:v>-5.8266666661259327E-2</c:v>
                </c:pt>
                <c:pt idx="4633">
                  <c:v>-5.8888888881528476E-2</c:v>
                </c:pt>
                <c:pt idx="4634">
                  <c:v>-5.9244444439560291E-2</c:v>
                </c:pt>
                <c:pt idx="4635">
                  <c:v>-5.9688888882594458E-2</c:v>
                </c:pt>
                <c:pt idx="4636">
                  <c:v>-6.013333332556467E-2</c:v>
                </c:pt>
                <c:pt idx="4637">
                  <c:v>-6.0666666662750966E-2</c:v>
                </c:pt>
                <c:pt idx="4638">
                  <c:v>-6.1022222217100144E-2</c:v>
                </c:pt>
                <c:pt idx="4639">
                  <c:v>-6.1466666659963767E-2</c:v>
                </c:pt>
                <c:pt idx="4640">
                  <c:v>-6.1999999997093221E-2</c:v>
                </c:pt>
                <c:pt idx="4641">
                  <c:v>-6.2444444440006588E-2</c:v>
                </c:pt>
                <c:pt idx="4642">
                  <c:v>-6.2933333327379687E-2</c:v>
                </c:pt>
                <c:pt idx="4643">
                  <c:v>-6.3333333326082E-2</c:v>
                </c:pt>
                <c:pt idx="4644">
                  <c:v>-6.408888888712079E-2</c:v>
                </c:pt>
                <c:pt idx="4645">
                  <c:v>-6.4533333330091008E-2</c:v>
                </c:pt>
                <c:pt idx="4646">
                  <c:v>-6.4977777773011475E-2</c:v>
                </c:pt>
                <c:pt idx="4647">
                  <c:v>-6.5599999999814085E-2</c:v>
                </c:pt>
                <c:pt idx="4648">
                  <c:v>-6.6133333331298755E-2</c:v>
                </c:pt>
                <c:pt idx="4649">
                  <c:v>-6.6755555551575002E-2</c:v>
                </c:pt>
                <c:pt idx="4650">
                  <c:v>-6.7244444443956677E-2</c:v>
                </c:pt>
                <c:pt idx="4651">
                  <c:v>-6.7955555552804248E-2</c:v>
                </c:pt>
                <c:pt idx="4652">
                  <c:v>-6.8577777772959703E-2</c:v>
                </c:pt>
                <c:pt idx="4653">
                  <c:v>-6.9022222220650464E-2</c:v>
                </c:pt>
                <c:pt idx="4654">
                  <c:v>-6.9599999996530923E-2</c:v>
                </c:pt>
                <c:pt idx="4655">
                  <c:v>-7.0222222216757432E-2</c:v>
                </c:pt>
                <c:pt idx="4656">
                  <c:v>-7.0888888888293589E-2</c:v>
                </c:pt>
                <c:pt idx="4657">
                  <c:v>-7.1377777775609844E-2</c:v>
                </c:pt>
                <c:pt idx="4658">
                  <c:v>-7.1911111107151371E-2</c:v>
                </c:pt>
                <c:pt idx="4659">
                  <c:v>-7.2444444438813677E-2</c:v>
                </c:pt>
                <c:pt idx="4660">
                  <c:v>-7.2933333331131417E-2</c:v>
                </c:pt>
                <c:pt idx="4661">
                  <c:v>-7.3333333329876377E-2</c:v>
                </c:pt>
                <c:pt idx="4662">
                  <c:v>-7.3866666661410799E-2</c:v>
                </c:pt>
                <c:pt idx="4663">
                  <c:v>-7.4355555553799579E-2</c:v>
                </c:pt>
                <c:pt idx="4664">
                  <c:v>-7.4888888885333987E-2</c:v>
                </c:pt>
                <c:pt idx="4665">
                  <c:v>-7.5555555549821296E-2</c:v>
                </c:pt>
                <c:pt idx="4666">
                  <c:v>-7.5999999997391265E-2</c:v>
                </c:pt>
                <c:pt idx="4667">
                  <c:v>-7.6622222217610683E-2</c:v>
                </c:pt>
                <c:pt idx="4668">
                  <c:v>-7.7155555549152197E-2</c:v>
                </c:pt>
                <c:pt idx="4669">
                  <c:v>-7.7688888886274537E-2</c:v>
                </c:pt>
                <c:pt idx="4670">
                  <c:v>-7.8177777773640544E-2</c:v>
                </c:pt>
                <c:pt idx="4671">
                  <c:v>-7.8755555549457054E-2</c:v>
                </c:pt>
                <c:pt idx="4672">
                  <c:v>-7.9333333331511907E-2</c:v>
                </c:pt>
                <c:pt idx="4673">
                  <c:v>-7.9911111107264454E-2</c:v>
                </c:pt>
                <c:pt idx="4674">
                  <c:v>-8.0355555550177829E-2</c:v>
                </c:pt>
                <c:pt idx="4675">
                  <c:v>-8.0933333326058274E-2</c:v>
                </c:pt>
                <c:pt idx="4676">
                  <c:v>-8.1555555552740092E-2</c:v>
                </c:pt>
                <c:pt idx="4677">
                  <c:v>-8.20888888843882E-2</c:v>
                </c:pt>
                <c:pt idx="4678">
                  <c:v>-8.2844444437389947E-2</c:v>
                </c:pt>
                <c:pt idx="4679">
                  <c:v>-8.3511111108812403E-2</c:v>
                </c:pt>
                <c:pt idx="4680">
                  <c:v>-8.4266666661878084E-2</c:v>
                </c:pt>
                <c:pt idx="4681">
                  <c:v>-8.4933333326365365E-2</c:v>
                </c:pt>
                <c:pt idx="4682">
                  <c:v>-8.5555555552933524E-2</c:v>
                </c:pt>
                <c:pt idx="4683">
                  <c:v>-8.6133333328813969E-2</c:v>
                </c:pt>
                <c:pt idx="4684">
                  <c:v>-8.6622222216187053E-2</c:v>
                </c:pt>
                <c:pt idx="4685">
                  <c:v>-8.7155555553352054E-2</c:v>
                </c:pt>
                <c:pt idx="4686">
                  <c:v>-8.7555555552054354E-2</c:v>
                </c:pt>
                <c:pt idx="4687">
                  <c:v>-8.8044444439363503E-2</c:v>
                </c:pt>
                <c:pt idx="4688">
                  <c:v>-8.8666666659469207E-2</c:v>
                </c:pt>
                <c:pt idx="4689">
                  <c:v>-8.9155555551836699E-2</c:v>
                </c:pt>
                <c:pt idx="4690">
                  <c:v>-8.97333333276603E-2</c:v>
                </c:pt>
                <c:pt idx="4691">
                  <c:v>-9.0177777770751311E-2</c:v>
                </c:pt>
                <c:pt idx="4692">
                  <c:v>-9.0577777773637472E-2</c:v>
                </c:pt>
                <c:pt idx="4693">
                  <c:v>-9.0933333327972432E-2</c:v>
                </c:pt>
                <c:pt idx="4694">
                  <c:v>-9.1111111105314002E-2</c:v>
                </c:pt>
                <c:pt idx="4695">
                  <c:v>-9.1288888884404548E-2</c:v>
                </c:pt>
                <c:pt idx="4696">
                  <c:v>-9.1555555550189516E-2</c:v>
                </c:pt>
                <c:pt idx="4697">
                  <c:v>-9.1822222216145027E-2</c:v>
                </c:pt>
                <c:pt idx="4698">
                  <c:v>-9.2222222219031189E-2</c:v>
                </c:pt>
                <c:pt idx="4699">
                  <c:v>-9.2666666662100855E-2</c:v>
                </c:pt>
                <c:pt idx="4700">
                  <c:v>-9.2977777772246098E-2</c:v>
                </c:pt>
                <c:pt idx="4701">
                  <c:v>-9.3288888885565691E-2</c:v>
                </c:pt>
                <c:pt idx="4702">
                  <c:v>-9.3644444440092484E-2</c:v>
                </c:pt>
                <c:pt idx="4703">
                  <c:v>-9.3955555550095604E-2</c:v>
                </c:pt>
                <c:pt idx="4704">
                  <c:v>-9.4355555548904499E-2</c:v>
                </c:pt>
                <c:pt idx="4705">
                  <c:v>-9.4755555551833306E-2</c:v>
                </c:pt>
                <c:pt idx="4706">
                  <c:v>-9.5111111106203766E-2</c:v>
                </c:pt>
                <c:pt idx="4707">
                  <c:v>-9.555555554910293E-2</c:v>
                </c:pt>
                <c:pt idx="4708">
                  <c:v>-9.5955555551989119E-2</c:v>
                </c:pt>
                <c:pt idx="4709">
                  <c:v>-9.6399999994838517E-2</c:v>
                </c:pt>
                <c:pt idx="4710">
                  <c:v>-9.6711111104969522E-2</c:v>
                </c:pt>
                <c:pt idx="4711">
                  <c:v>-9.7111111107742024E-2</c:v>
                </c:pt>
                <c:pt idx="4712">
                  <c:v>-9.7377777773704613E-2</c:v>
                </c:pt>
                <c:pt idx="4713">
                  <c:v>-9.7644444439589029E-2</c:v>
                </c:pt>
                <c:pt idx="4714">
                  <c:v>-9.7955555553036533E-2</c:v>
                </c:pt>
                <c:pt idx="4715">
                  <c:v>-9.8311111107407007E-2</c:v>
                </c:pt>
                <c:pt idx="4716">
                  <c:v>-9.8755555550405646E-2</c:v>
                </c:pt>
                <c:pt idx="4717">
                  <c:v>-9.9111111108558261E-2</c:v>
                </c:pt>
                <c:pt idx="4718">
                  <c:v>-9.9377777774428508E-2</c:v>
                </c:pt>
                <c:pt idx="4719">
                  <c:v>-9.9688888884573723E-2</c:v>
                </c:pt>
                <c:pt idx="4720">
                  <c:v>-0.10008888888329025</c:v>
                </c:pt>
                <c:pt idx="4721">
                  <c:v>-0.10044444444154946</c:v>
                </c:pt>
                <c:pt idx="4722">
                  <c:v>-0.10084444444020912</c:v>
                </c:pt>
                <c:pt idx="4723">
                  <c:v>-0.10106666666184701</c:v>
                </c:pt>
                <c:pt idx="4724">
                  <c:v>-0.10128888888559293</c:v>
                </c:pt>
                <c:pt idx="4725">
                  <c:v>-0.10142222221843926</c:v>
                </c:pt>
                <c:pt idx="4726">
                  <c:v>-0.10177777777293051</c:v>
                </c:pt>
                <c:pt idx="4727">
                  <c:v>-0.10199999999666221</c:v>
                </c:pt>
                <c:pt idx="4728">
                  <c:v>-0.10213333332957249</c:v>
                </c:pt>
                <c:pt idx="4729">
                  <c:v>-0.10235555555103983</c:v>
                </c:pt>
                <c:pt idx="4730">
                  <c:v>-0.10271111110908589</c:v>
                </c:pt>
                <c:pt idx="4731">
                  <c:v>-0.10293333333066691</c:v>
                </c:pt>
                <c:pt idx="4732">
                  <c:v>-0.10324444444081925</c:v>
                </c:pt>
                <c:pt idx="4733">
                  <c:v>-0.10333333332944028</c:v>
                </c:pt>
                <c:pt idx="4734">
                  <c:v>-0.10364444444279539</c:v>
                </c:pt>
                <c:pt idx="4735">
                  <c:v>-0.10382222221997355</c:v>
                </c:pt>
                <c:pt idx="4736">
                  <c:v>-0.10417777777423742</c:v>
                </c:pt>
                <c:pt idx="4737">
                  <c:v>-0.10426666666385376</c:v>
                </c:pt>
                <c:pt idx="4738">
                  <c:v>-0.10435555555236821</c:v>
                </c:pt>
                <c:pt idx="4739">
                  <c:v>-0.10448888888527137</c:v>
                </c:pt>
                <c:pt idx="4740">
                  <c:v>-0.10453333333002623</c:v>
                </c:pt>
                <c:pt idx="4741">
                  <c:v>-0.1045333333299765</c:v>
                </c:pt>
                <c:pt idx="4742">
                  <c:v>-0.10457777777426573</c:v>
                </c:pt>
                <c:pt idx="4743">
                  <c:v>-0.10466666666370439</c:v>
                </c:pt>
                <c:pt idx="4744">
                  <c:v>-0.10475555555216204</c:v>
                </c:pt>
                <c:pt idx="4745">
                  <c:v>-0.10502222221797541</c:v>
                </c:pt>
                <c:pt idx="4746">
                  <c:v>-0.1051555555522258</c:v>
                </c:pt>
                <c:pt idx="4747">
                  <c:v>-0.10515555555216899</c:v>
                </c:pt>
                <c:pt idx="4748">
                  <c:v>-0.10502222221921613</c:v>
                </c:pt>
                <c:pt idx="4749">
                  <c:v>-0.10497777777499798</c:v>
                </c:pt>
                <c:pt idx="4750">
                  <c:v>-0.10506666666438692</c:v>
                </c:pt>
                <c:pt idx="4751">
                  <c:v>-0.10475555555424171</c:v>
                </c:pt>
                <c:pt idx="4752">
                  <c:v>-0.10466666666562778</c:v>
                </c:pt>
                <c:pt idx="4753">
                  <c:v>-0.1046222222208303</c:v>
                </c:pt>
                <c:pt idx="4754">
                  <c:v>-0.10457777777649849</c:v>
                </c:pt>
                <c:pt idx="4755">
                  <c:v>-0.10457777777643454</c:v>
                </c:pt>
                <c:pt idx="4756">
                  <c:v>-0.10439999999745772</c:v>
                </c:pt>
                <c:pt idx="4757">
                  <c:v>-0.10462222221893214</c:v>
                </c:pt>
                <c:pt idx="4758">
                  <c:v>-0.10448888888614982</c:v>
                </c:pt>
                <c:pt idx="4759">
                  <c:v>-0.10448888888631325</c:v>
                </c:pt>
                <c:pt idx="4760">
                  <c:v>-0.10439999999758562</c:v>
                </c:pt>
                <c:pt idx="4761">
                  <c:v>-0.10444444444193167</c:v>
                </c:pt>
                <c:pt idx="4762">
                  <c:v>-0.10426666666284116</c:v>
                </c:pt>
                <c:pt idx="4763">
                  <c:v>-0.10413333332981722</c:v>
                </c:pt>
                <c:pt idx="4764">
                  <c:v>-0.10382222221979281</c:v>
                </c:pt>
                <c:pt idx="4765">
                  <c:v>-0.10391111110836412</c:v>
                </c:pt>
                <c:pt idx="4766">
                  <c:v>-0.10413333333222374</c:v>
                </c:pt>
                <c:pt idx="4767">
                  <c:v>-0.10408888888799847</c:v>
                </c:pt>
                <c:pt idx="4768">
                  <c:v>-0.10417777777645611</c:v>
                </c:pt>
                <c:pt idx="4769">
                  <c:v>-0.10417777777652006</c:v>
                </c:pt>
                <c:pt idx="4770">
                  <c:v>-0.10422222222068847</c:v>
                </c:pt>
                <c:pt idx="4771">
                  <c:v>-0.1038222222221567</c:v>
                </c:pt>
                <c:pt idx="4772">
                  <c:v>-0.1038222222221496</c:v>
                </c:pt>
                <c:pt idx="4773">
                  <c:v>-0.10382222222222065</c:v>
                </c:pt>
                <c:pt idx="4774">
                  <c:v>-0.10368888888932463</c:v>
                </c:pt>
                <c:pt idx="4775">
                  <c:v>-0.10346666666535134</c:v>
                </c:pt>
                <c:pt idx="4776">
                  <c:v>-0.10315555555532692</c:v>
                </c:pt>
                <c:pt idx="4777">
                  <c:v>-0.10306666666671299</c:v>
                </c:pt>
                <c:pt idx="4778">
                  <c:v>-0.10275555555668145</c:v>
                </c:pt>
                <c:pt idx="4779">
                  <c:v>-0.10266666666707935</c:v>
                </c:pt>
                <c:pt idx="4780">
                  <c:v>-0.10248888888978043</c:v>
                </c:pt>
                <c:pt idx="4781">
                  <c:v>-0.10231111111265914</c:v>
                </c:pt>
                <c:pt idx="4782">
                  <c:v>-0.10217777777825243</c:v>
                </c:pt>
                <c:pt idx="4783">
                  <c:v>-0.1020444444453493</c:v>
                </c:pt>
                <c:pt idx="4784">
                  <c:v>-0.10186666666805747</c:v>
                </c:pt>
                <c:pt idx="4785">
                  <c:v>-0.10195555555750327</c:v>
                </c:pt>
                <c:pt idx="4786">
                  <c:v>-0.10195555555753166</c:v>
                </c:pt>
                <c:pt idx="4787">
                  <c:v>-0.10213333333483772</c:v>
                </c:pt>
                <c:pt idx="4788">
                  <c:v>-0.10200000000040257</c:v>
                </c:pt>
                <c:pt idx="4789">
                  <c:v>-0.10195555555612049</c:v>
                </c:pt>
                <c:pt idx="4790">
                  <c:v>-0.10182222222322446</c:v>
                </c:pt>
                <c:pt idx="4791">
                  <c:v>-0.10173333333364368</c:v>
                </c:pt>
                <c:pt idx="4792">
                  <c:v>-0.10146666666798659</c:v>
                </c:pt>
                <c:pt idx="4793">
                  <c:v>-0.10137777777934426</c:v>
                </c:pt>
                <c:pt idx="4794">
                  <c:v>-0.10111111111358063</c:v>
                </c:pt>
                <c:pt idx="4795">
                  <c:v>-0.10120000000316141</c:v>
                </c:pt>
                <c:pt idx="4796">
                  <c:v>-0.10164444444616</c:v>
                </c:pt>
                <c:pt idx="4797">
                  <c:v>-0.10155555555763134</c:v>
                </c:pt>
                <c:pt idx="4798">
                  <c:v>-0.10191111111569867</c:v>
                </c:pt>
                <c:pt idx="4799">
                  <c:v>-0.10173333333855605</c:v>
                </c:pt>
                <c:pt idx="4800">
                  <c:v>-0.10142222222856004</c:v>
                </c:pt>
                <c:pt idx="4801">
                  <c:v>-0.10137777778379098</c:v>
                </c:pt>
                <c:pt idx="4802">
                  <c:v>-0.10128888889536887</c:v>
                </c:pt>
                <c:pt idx="4803">
                  <c:v>-0.1014666666725399</c:v>
                </c:pt>
                <c:pt idx="4804">
                  <c:v>-0.10093333333541042</c:v>
                </c:pt>
                <c:pt idx="4805">
                  <c:v>-0.1007111111139147</c:v>
                </c:pt>
                <c:pt idx="4806">
                  <c:v>-0.10008888889363841</c:v>
                </c:pt>
                <c:pt idx="4807">
                  <c:v>-0.10013333333845013</c:v>
                </c:pt>
                <c:pt idx="4808">
                  <c:v>-0.1001333333382938</c:v>
                </c:pt>
                <c:pt idx="4809">
                  <c:v>-0.10000000000546883</c:v>
                </c:pt>
                <c:pt idx="4810">
                  <c:v>-9.9955555561151196E-2</c:v>
                </c:pt>
                <c:pt idx="4811">
                  <c:v>-9.9733333337320013E-2</c:v>
                </c:pt>
                <c:pt idx="4812">
                  <c:v>-9.9777777781630522E-2</c:v>
                </c:pt>
                <c:pt idx="4813">
                  <c:v>-9.9555555560070813E-2</c:v>
                </c:pt>
                <c:pt idx="4814">
                  <c:v>-9.973333333924661E-2</c:v>
                </c:pt>
                <c:pt idx="4815">
                  <c:v>-9.9688888894758465E-2</c:v>
                </c:pt>
                <c:pt idx="4816">
                  <c:v>-9.9688888894843716E-2</c:v>
                </c:pt>
                <c:pt idx="4817">
                  <c:v>-9.9688888894872124E-2</c:v>
                </c:pt>
                <c:pt idx="4818">
                  <c:v>-9.9777777783521593E-2</c:v>
                </c:pt>
                <c:pt idx="4819">
                  <c:v>-9.9911111116453122E-2</c:v>
                </c:pt>
                <c:pt idx="4820">
                  <c:v>-9.9955555561286158E-2</c:v>
                </c:pt>
                <c:pt idx="4821">
                  <c:v>-0.10000000000558956</c:v>
                </c:pt>
                <c:pt idx="4822">
                  <c:v>-0.10008888889418932</c:v>
                </c:pt>
                <c:pt idx="4823">
                  <c:v>-0.100355555560024</c:v>
                </c:pt>
                <c:pt idx="4824">
                  <c:v>-0.10022222222570254</c:v>
                </c:pt>
                <c:pt idx="4825">
                  <c:v>-0.10057777778005171</c:v>
                </c:pt>
                <c:pt idx="4826">
                  <c:v>-0.1008444444458864</c:v>
                </c:pt>
                <c:pt idx="4827">
                  <c:v>-0.10097777778016523</c:v>
                </c:pt>
                <c:pt idx="4828">
                  <c:v>-0.10128888889034596</c:v>
                </c:pt>
                <c:pt idx="4829">
                  <c:v>-0.1013333333345925</c:v>
                </c:pt>
                <c:pt idx="4830">
                  <c:v>-0.10168888889266696</c:v>
                </c:pt>
                <c:pt idx="4831">
                  <c:v>-0.10182222222554876</c:v>
                </c:pt>
                <c:pt idx="4832">
                  <c:v>-0.10200000000270557</c:v>
                </c:pt>
                <c:pt idx="4833">
                  <c:v>-0.10240000000569831</c:v>
                </c:pt>
                <c:pt idx="4834">
                  <c:v>-0.10271111111576536</c:v>
                </c:pt>
                <c:pt idx="4835">
                  <c:v>-0.10288888889297901</c:v>
                </c:pt>
                <c:pt idx="4836">
                  <c:v>-0.10293333333764858</c:v>
                </c:pt>
                <c:pt idx="4837">
                  <c:v>-0.10368888889070718</c:v>
                </c:pt>
                <c:pt idx="4838">
                  <c:v>-0.10386666666792796</c:v>
                </c:pt>
                <c:pt idx="4839">
                  <c:v>-0.10413333333359215</c:v>
                </c:pt>
                <c:pt idx="4840">
                  <c:v>-0.10444444444703252</c:v>
                </c:pt>
                <c:pt idx="4841">
                  <c:v>-0.10475555555716351</c:v>
                </c:pt>
                <c:pt idx="4842">
                  <c:v>-0.10466666666851404</c:v>
                </c:pt>
                <c:pt idx="4843">
                  <c:v>-0.10480000000279996</c:v>
                </c:pt>
                <c:pt idx="4844">
                  <c:v>-0.10493333333573859</c:v>
                </c:pt>
                <c:pt idx="4845">
                  <c:v>-0.10488888889132861</c:v>
                </c:pt>
                <c:pt idx="4846">
                  <c:v>-0.10511111111515975</c:v>
                </c:pt>
                <c:pt idx="4847">
                  <c:v>-0.10511111111514554</c:v>
                </c:pt>
                <c:pt idx="4848">
                  <c:v>-0.10515555555934238</c:v>
                </c:pt>
                <c:pt idx="4849">
                  <c:v>-0.10515555555932818</c:v>
                </c:pt>
                <c:pt idx="4850">
                  <c:v>-0.10528888889215314</c:v>
                </c:pt>
                <c:pt idx="4851">
                  <c:v>-0.10533333333642099</c:v>
                </c:pt>
                <c:pt idx="4852">
                  <c:v>-0.10546666667063587</c:v>
                </c:pt>
                <c:pt idx="4853">
                  <c:v>-0.10577777778077398</c:v>
                </c:pt>
                <c:pt idx="4854">
                  <c:v>-0.10613333333535054</c:v>
                </c:pt>
                <c:pt idx="4855">
                  <c:v>-0.10644444444530388</c:v>
                </c:pt>
                <c:pt idx="4856">
                  <c:v>-0.10648888889008716</c:v>
                </c:pt>
                <c:pt idx="4857">
                  <c:v>-0.10653333333435502</c:v>
                </c:pt>
                <c:pt idx="4858">
                  <c:v>-0.10622222222423822</c:v>
                </c:pt>
                <c:pt idx="4859">
                  <c:v>-0.10591111111099678</c:v>
                </c:pt>
                <c:pt idx="4860">
                  <c:v>-0.10586666666669334</c:v>
                </c:pt>
                <c:pt idx="4861">
                  <c:v>-0.10595555555506569</c:v>
                </c:pt>
                <c:pt idx="4862">
                  <c:v>-0.10608888888945814</c:v>
                </c:pt>
                <c:pt idx="4863">
                  <c:v>-0.10635555555530707</c:v>
                </c:pt>
                <c:pt idx="4864">
                  <c:v>-0.10684444444255226</c:v>
                </c:pt>
                <c:pt idx="4865">
                  <c:v>-0.10733333333494105</c:v>
                </c:pt>
                <c:pt idx="4866">
                  <c:v>-0.10777777777796099</c:v>
                </c:pt>
                <c:pt idx="4867">
                  <c:v>-0.10808888888792859</c:v>
                </c:pt>
                <c:pt idx="4868">
                  <c:v>-0.10813333333223908</c:v>
                </c:pt>
                <c:pt idx="4869">
                  <c:v>-0.10844444444557289</c:v>
                </c:pt>
                <c:pt idx="4870">
                  <c:v>-0.10853333333422947</c:v>
                </c:pt>
                <c:pt idx="4871">
                  <c:v>-0.10888888888855021</c:v>
                </c:pt>
                <c:pt idx="4872">
                  <c:v>-0.10915555555715044</c:v>
                </c:pt>
                <c:pt idx="4873">
                  <c:v>-0.10973333333300249</c:v>
                </c:pt>
                <c:pt idx="4874">
                  <c:v>-0.11008888888725928</c:v>
                </c:pt>
                <c:pt idx="4875">
                  <c:v>-0.11053333333497138</c:v>
                </c:pt>
                <c:pt idx="4876">
                  <c:v>-0.11088888888934186</c:v>
                </c:pt>
                <c:pt idx="4877">
                  <c:v>-0.1111999999993805</c:v>
                </c:pt>
                <c:pt idx="4878">
                  <c:v>-0.11137777777854209</c:v>
                </c:pt>
                <c:pt idx="4879">
                  <c:v>-0.11151111111140259</c:v>
                </c:pt>
                <c:pt idx="4880">
                  <c:v>-0.11186666666582283</c:v>
                </c:pt>
                <c:pt idx="4881">
                  <c:v>-0.11204444444488494</c:v>
                </c:pt>
                <c:pt idx="4882">
                  <c:v>-0.11231111111057752</c:v>
                </c:pt>
                <c:pt idx="4883">
                  <c:v>-0.1125777777763909</c:v>
                </c:pt>
                <c:pt idx="4884">
                  <c:v>-0.11271111110924432</c:v>
                </c:pt>
                <c:pt idx="4885">
                  <c:v>-0.11293333333299022</c:v>
                </c:pt>
                <c:pt idx="4886">
                  <c:v>-0.11319999999885336</c:v>
                </c:pt>
                <c:pt idx="4887">
                  <c:v>-0.11342222222033491</c:v>
                </c:pt>
                <c:pt idx="4888">
                  <c:v>-0.11364444444407373</c:v>
                </c:pt>
                <c:pt idx="4889">
                  <c:v>-0.11368888888853348</c:v>
                </c:pt>
                <c:pt idx="4890">
                  <c:v>-0.11395555555433975</c:v>
                </c:pt>
                <c:pt idx="4891">
                  <c:v>-0.11435555555730406</c:v>
                </c:pt>
                <c:pt idx="4892">
                  <c:v>-0.11471111111167456</c:v>
                </c:pt>
                <c:pt idx="4893">
                  <c:v>-0.11511111111022768</c:v>
                </c:pt>
                <c:pt idx="4894">
                  <c:v>-0.11537777777888475</c:v>
                </c:pt>
                <c:pt idx="4895">
                  <c:v>-0.11555555555613395</c:v>
                </c:pt>
                <c:pt idx="4896">
                  <c:v>-0.11586666666633602</c:v>
                </c:pt>
                <c:pt idx="4897">
                  <c:v>-0.11626666666930036</c:v>
                </c:pt>
                <c:pt idx="4898">
                  <c:v>-0.11684444444513817</c:v>
                </c:pt>
                <c:pt idx="4899">
                  <c:v>-0.11746666666538602</c:v>
                </c:pt>
                <c:pt idx="4900">
                  <c:v>-0.11795555555271647</c:v>
                </c:pt>
                <c:pt idx="4901">
                  <c:v>-0.1183111111108833</c:v>
                </c:pt>
                <c:pt idx="4902">
                  <c:v>-0.11853333333239327</c:v>
                </c:pt>
                <c:pt idx="4903">
                  <c:v>-0.11911111110823822</c:v>
                </c:pt>
                <c:pt idx="4904">
                  <c:v>-0.11964444444554534</c:v>
                </c:pt>
                <c:pt idx="4905">
                  <c:v>-0.12044444444291444</c:v>
                </c:pt>
                <c:pt idx="4906">
                  <c:v>-0.12106666666297039</c:v>
                </c:pt>
                <c:pt idx="4907">
                  <c:v>-0.12168888888968066</c:v>
                </c:pt>
                <c:pt idx="4908">
                  <c:v>-0.12257777777576317</c:v>
                </c:pt>
                <c:pt idx="4909">
                  <c:v>-0.1232888888845681</c:v>
                </c:pt>
                <c:pt idx="4910">
                  <c:v>-0.12391111111131387</c:v>
                </c:pt>
                <c:pt idx="4911">
                  <c:v>-0.12471111110851246</c:v>
                </c:pt>
                <c:pt idx="4912">
                  <c:v>-0.12537777777302109</c:v>
                </c:pt>
                <c:pt idx="4913">
                  <c:v>-0.12617777777039021</c:v>
                </c:pt>
                <c:pt idx="4914">
                  <c:v>-0.12679999999707914</c:v>
                </c:pt>
                <c:pt idx="4915">
                  <c:v>-0.12751111110589117</c:v>
                </c:pt>
                <c:pt idx="4916">
                  <c:v>-0.12808888888194217</c:v>
                </c:pt>
                <c:pt idx="4917">
                  <c:v>-0.12897777777718164</c:v>
                </c:pt>
                <c:pt idx="4918">
                  <c:v>-0.12977777777447969</c:v>
                </c:pt>
                <c:pt idx="4919">
                  <c:v>-0.13031111110621305</c:v>
                </c:pt>
                <c:pt idx="4920">
                  <c:v>-0.13120000000161591</c:v>
                </c:pt>
                <c:pt idx="4921">
                  <c:v>-0.13213333333176738</c:v>
                </c:pt>
                <c:pt idx="4922">
                  <c:v>-0.13315555555063938</c:v>
                </c:pt>
                <c:pt idx="4923">
                  <c:v>-0.13400000000130871</c:v>
                </c:pt>
                <c:pt idx="4924">
                  <c:v>-0.13479999999883416</c:v>
                </c:pt>
                <c:pt idx="4925">
                  <c:v>-0.13546666666329302</c:v>
                </c:pt>
                <c:pt idx="4926">
                  <c:v>-0.13617777777953433</c:v>
                </c:pt>
                <c:pt idx="4927">
                  <c:v>-0.13702222222135607</c:v>
                </c:pt>
                <c:pt idx="4928">
                  <c:v>-0.13795555555172781</c:v>
                </c:pt>
                <c:pt idx="4929">
                  <c:v>-0.13897777777061404</c:v>
                </c:pt>
                <c:pt idx="4930">
                  <c:v>-0.13991111111075755</c:v>
                </c:pt>
                <c:pt idx="4931">
                  <c:v>-0.14119999999540028</c:v>
                </c:pt>
                <c:pt idx="4932">
                  <c:v>-0.14217777777005414</c:v>
                </c:pt>
                <c:pt idx="4933">
                  <c:v>-0.14288888888641621</c:v>
                </c:pt>
                <c:pt idx="4934">
                  <c:v>-0.14391111110535215</c:v>
                </c:pt>
                <c:pt idx="4935">
                  <c:v>-0.14479999999140628</c:v>
                </c:pt>
                <c:pt idx="4936">
                  <c:v>-0.14591111111053373</c:v>
                </c:pt>
                <c:pt idx="4937">
                  <c:v>-0.14675555555217784</c:v>
                </c:pt>
                <c:pt idx="4938">
                  <c:v>-0.14786666665950746</c:v>
                </c:pt>
                <c:pt idx="4939">
                  <c:v>-0.14924444444715701</c:v>
                </c:pt>
                <c:pt idx="4940">
                  <c:v>-0.15053333333189925</c:v>
                </c:pt>
                <c:pt idx="4941">
                  <c:v>-0.15168888888368859</c:v>
                </c:pt>
                <c:pt idx="4942">
                  <c:v>-0.15288888889243235</c:v>
                </c:pt>
                <c:pt idx="4943">
                  <c:v>-0.15395555555561485</c:v>
                </c:pt>
                <c:pt idx="4944">
                  <c:v>-0.15511111110750367</c:v>
                </c:pt>
                <c:pt idx="4945">
                  <c:v>-0.15604444443782567</c:v>
                </c:pt>
                <c:pt idx="4946">
                  <c:v>-0.1572000000015446</c:v>
                </c:pt>
                <c:pt idx="4947">
                  <c:v>-0.15835555555339786</c:v>
                </c:pt>
                <c:pt idx="4948">
                  <c:v>-0.1592444444393738</c:v>
                </c:pt>
                <c:pt idx="4949">
                  <c:v>-0.16008888888990819</c:v>
                </c:pt>
                <c:pt idx="4950">
                  <c:v>-0.16084444444305201</c:v>
                </c:pt>
                <c:pt idx="4951">
                  <c:v>-0.16226666666046996</c:v>
                </c:pt>
                <c:pt idx="4952">
                  <c:v>-0.16302222222142354</c:v>
                </c:pt>
                <c:pt idx="4953">
                  <c:v>-0.16431111110598812</c:v>
                </c:pt>
                <c:pt idx="4954">
                  <c:v>-0.16586666665648683</c:v>
                </c:pt>
                <c:pt idx="4955">
                  <c:v>-0.16751111111293565</c:v>
                </c:pt>
                <c:pt idx="4956">
                  <c:v>-0.1687555555533744</c:v>
                </c:pt>
                <c:pt idx="4957">
                  <c:v>-0.16999999999371374</c:v>
                </c:pt>
                <c:pt idx="4958">
                  <c:v>-0.17155555554408461</c:v>
                </c:pt>
                <c:pt idx="4959">
                  <c:v>-0.17262222221857798</c:v>
                </c:pt>
                <c:pt idx="4960">
                  <c:v>-0.17364444443750682</c:v>
                </c:pt>
                <c:pt idx="4961">
                  <c:v>-0.17488888887788878</c:v>
                </c:pt>
                <c:pt idx="4962">
                  <c:v>-0.17622222222093267</c:v>
                </c:pt>
                <c:pt idx="4963">
                  <c:v>-0.17755555554982905</c:v>
                </c:pt>
                <c:pt idx="4964">
                  <c:v>-0.17884444443456418</c:v>
                </c:pt>
                <c:pt idx="4965">
                  <c:v>-0.17999999999837543</c:v>
                </c:pt>
                <c:pt idx="4966">
                  <c:v>-0.18115555555007951</c:v>
                </c:pt>
                <c:pt idx="4967">
                  <c:v>-0.18222222221323359</c:v>
                </c:pt>
                <c:pt idx="4968">
                  <c:v>-0.18360000000099683</c:v>
                </c:pt>
                <c:pt idx="4969">
                  <c:v>-0.18484444444134321</c:v>
                </c:pt>
                <c:pt idx="4970">
                  <c:v>-0.18631111110319254</c:v>
                </c:pt>
                <c:pt idx="4971">
                  <c:v>-0.1878222222252772</c:v>
                </c:pt>
                <c:pt idx="4972">
                  <c:v>-0.18915555555427307</c:v>
                </c:pt>
                <c:pt idx="4973">
                  <c:v>-0.19039999999454132</c:v>
                </c:pt>
                <c:pt idx="4974">
                  <c:v>-0.19182222221220796</c:v>
                </c:pt>
                <c:pt idx="4975">
                  <c:v>-0.19275555555223073</c:v>
                </c:pt>
                <c:pt idx="4976">
                  <c:v>-0.19359999999393171</c:v>
                </c:pt>
                <c:pt idx="4977">
                  <c:v>-0.19448888887994317</c:v>
                </c:pt>
                <c:pt idx="4978">
                  <c:v>-0.19511111110668181</c:v>
                </c:pt>
                <c:pt idx="4979">
                  <c:v>-0.19631111110277458</c:v>
                </c:pt>
                <c:pt idx="4980">
                  <c:v>-0.19768888887604544</c:v>
                </c:pt>
                <c:pt idx="4981">
                  <c:v>-0.19871111110567027</c:v>
                </c:pt>
                <c:pt idx="4982">
                  <c:v>-0.19991111110172036</c:v>
                </c:pt>
                <c:pt idx="4983">
                  <c:v>-0.20102222220924898</c:v>
                </c:pt>
                <c:pt idx="4984">
                  <c:v>-0.20315555555800124</c:v>
                </c:pt>
                <c:pt idx="4985">
                  <c:v>-0.20462222221997131</c:v>
                </c:pt>
                <c:pt idx="4986">
                  <c:v>-0.20613333332619507</c:v>
                </c:pt>
                <c:pt idx="4987">
                  <c:v>-0.20733333333479675</c:v>
                </c:pt>
                <c:pt idx="4988">
                  <c:v>-0.20875555555239236</c:v>
                </c:pt>
                <c:pt idx="4989">
                  <c:v>-0.20991111110424562</c:v>
                </c:pt>
                <c:pt idx="4990">
                  <c:v>-0.21133333332181994</c:v>
                </c:pt>
                <c:pt idx="4991">
                  <c:v>-0.21275555555423858</c:v>
                </c:pt>
                <c:pt idx="4992">
                  <c:v>-0.21426666666041971</c:v>
                </c:pt>
                <c:pt idx="4993">
                  <c:v>-0.21577777776655818</c:v>
                </c:pt>
                <c:pt idx="4994">
                  <c:v>-0.21711111110942447</c:v>
                </c:pt>
                <c:pt idx="4995">
                  <c:v>-0.21857777777133769</c:v>
                </c:pt>
                <c:pt idx="4996">
                  <c:v>-0.2199555555446725</c:v>
                </c:pt>
                <c:pt idx="4997">
                  <c:v>-0.22128888888758852</c:v>
                </c:pt>
                <c:pt idx="4998">
                  <c:v>-0.2224888888836315</c:v>
                </c:pt>
                <c:pt idx="4999">
                  <c:v>-0.22386666665703026</c:v>
                </c:pt>
                <c:pt idx="5000">
                  <c:v>-0.22506666666557512</c:v>
                </c:pt>
                <c:pt idx="5001">
                  <c:v>-0.22639999999464919</c:v>
                </c:pt>
                <c:pt idx="5002">
                  <c:v>-0.22768888887924926</c:v>
                </c:pt>
                <c:pt idx="5003">
                  <c:v>-0.22871111109816389</c:v>
                </c:pt>
                <c:pt idx="5004">
                  <c:v>-0.22986666666212432</c:v>
                </c:pt>
                <c:pt idx="5005">
                  <c:v>-0.23093333332525709</c:v>
                </c:pt>
                <c:pt idx="5006">
                  <c:v>-0.23213333332135699</c:v>
                </c:pt>
                <c:pt idx="5007">
                  <c:v>-0.23324444444047732</c:v>
                </c:pt>
                <c:pt idx="5008">
                  <c:v>-0.23435555554787801</c:v>
                </c:pt>
                <c:pt idx="5009">
                  <c:v>-0.23555555554403465</c:v>
                </c:pt>
                <c:pt idx="5010">
                  <c:v>-0.23639999999460448</c:v>
                </c:pt>
                <c:pt idx="5011">
                  <c:v>-0.23706666665908468</c:v>
                </c:pt>
                <c:pt idx="5012">
                  <c:v>-0.23786666665652484</c:v>
                </c:pt>
                <c:pt idx="5013">
                  <c:v>-0.23853333332798995</c:v>
                </c:pt>
                <c:pt idx="5014">
                  <c:v>-0.2391999999924701</c:v>
                </c:pt>
                <c:pt idx="5015">
                  <c:v>-0.23999999998980368</c:v>
                </c:pt>
                <c:pt idx="5016">
                  <c:v>-0.24115555555382806</c:v>
                </c:pt>
                <c:pt idx="5017">
                  <c:v>-0.24115555555379256</c:v>
                </c:pt>
                <c:pt idx="5018">
                  <c:v>-0.24217777777264321</c:v>
                </c:pt>
                <c:pt idx="5019">
                  <c:v>-0.24306666665871149</c:v>
                </c:pt>
                <c:pt idx="5020">
                  <c:v>-0.24395555555407883</c:v>
                </c:pt>
                <c:pt idx="5021">
                  <c:v>-0.24506666666149371</c:v>
                </c:pt>
                <c:pt idx="5022">
                  <c:v>-0.24666666665635978</c:v>
                </c:pt>
                <c:pt idx="5023">
                  <c:v>-0.24795555555463458</c:v>
                </c:pt>
                <c:pt idx="5024">
                  <c:v>-0.24906666666221289</c:v>
                </c:pt>
                <c:pt idx="5025">
                  <c:v>-0.25035555554699068</c:v>
                </c:pt>
                <c:pt idx="5026">
                  <c:v>-0.25160000000046084</c:v>
                </c:pt>
                <c:pt idx="5027">
                  <c:v>-0.252888888885061</c:v>
                </c:pt>
                <c:pt idx="5028">
                  <c:v>-0.25422222221422031</c:v>
                </c:pt>
                <c:pt idx="5029">
                  <c:v>-0.25564444444668155</c:v>
                </c:pt>
                <c:pt idx="5030">
                  <c:v>-0.2568888888871772</c:v>
                </c:pt>
                <c:pt idx="5031">
                  <c:v>-0.2581333333276728</c:v>
                </c:pt>
                <c:pt idx="5032">
                  <c:v>-0.25928888889149121</c:v>
                </c:pt>
                <c:pt idx="5033">
                  <c:v>-0.26022222222179903</c:v>
                </c:pt>
                <c:pt idx="5034">
                  <c:v>-0.26128888888478263</c:v>
                </c:pt>
                <c:pt idx="5035">
                  <c:v>-0.26222222221527508</c:v>
                </c:pt>
                <c:pt idx="5036">
                  <c:v>-0.26337777777898691</c:v>
                </c:pt>
                <c:pt idx="5037">
                  <c:v>-0.264711111107997</c:v>
                </c:pt>
                <c:pt idx="5038">
                  <c:v>-0.26617777776987467</c:v>
                </c:pt>
                <c:pt idx="5039">
                  <c:v>-0.26773333333643007</c:v>
                </c:pt>
                <c:pt idx="5040">
                  <c:v>-0.26871111111097024</c:v>
                </c:pt>
                <c:pt idx="5041">
                  <c:v>-0.26973333332996297</c:v>
                </c:pt>
                <c:pt idx="5042">
                  <c:v>-0.27071111111484719</c:v>
                </c:pt>
                <c:pt idx="5043">
                  <c:v>-0.27151111111220205</c:v>
                </c:pt>
                <c:pt idx="5044">
                  <c:v>-0.27222222222104958</c:v>
                </c:pt>
                <c:pt idx="5045">
                  <c:v>-0.27284444444779538</c:v>
                </c:pt>
                <c:pt idx="5046">
                  <c:v>-0.27373333333370736</c:v>
                </c:pt>
                <c:pt idx="5047">
                  <c:v>-0.27484444444142064</c:v>
                </c:pt>
                <c:pt idx="5048">
                  <c:v>-0.27599999999325969</c:v>
                </c:pt>
                <c:pt idx="5049">
                  <c:v>-0.2770666666677673</c:v>
                </c:pt>
                <c:pt idx="5050">
                  <c:v>-0.27822222221948562</c:v>
                </c:pt>
                <c:pt idx="5051">
                  <c:v>-0.27928888888282438</c:v>
                </c:pt>
                <c:pt idx="5052">
                  <c:v>-0.28044444444649358</c:v>
                </c:pt>
                <c:pt idx="5053">
                  <c:v>-0.2813333333327111</c:v>
                </c:pt>
                <c:pt idx="5054">
                  <c:v>-0.28248888888455731</c:v>
                </c:pt>
                <c:pt idx="5055">
                  <c:v>-0.28377777778269708</c:v>
                </c:pt>
                <c:pt idx="5056">
                  <c:v>-0.28502222222316431</c:v>
                </c:pt>
                <c:pt idx="5057">
                  <c:v>-0.28613333333061475</c:v>
                </c:pt>
                <c:pt idx="5058">
                  <c:v>-0.28728888889445442</c:v>
                </c:pt>
                <c:pt idx="5059">
                  <c:v>-0.28866666666759738</c:v>
                </c:pt>
                <c:pt idx="5060">
                  <c:v>-0.28982222221932991</c:v>
                </c:pt>
                <c:pt idx="5061">
                  <c:v>-0.29133333334120853</c:v>
                </c:pt>
                <c:pt idx="5062">
                  <c:v>-0.29257777778166866</c:v>
                </c:pt>
                <c:pt idx="5063">
                  <c:v>-0.29391111111052953</c:v>
                </c:pt>
                <c:pt idx="5064">
                  <c:v>-0.29528888888377908</c:v>
                </c:pt>
                <c:pt idx="5065">
                  <c:v>-0.29666666667147129</c:v>
                </c:pt>
                <c:pt idx="5066">
                  <c:v>-0.29800000000038901</c:v>
                </c:pt>
                <c:pt idx="5067">
                  <c:v>-0.29928888888496785</c:v>
                </c:pt>
                <c:pt idx="5068">
                  <c:v>-0.30071111111752147</c:v>
                </c:pt>
                <c:pt idx="5069">
                  <c:v>-0.30244444444514862</c:v>
                </c:pt>
                <c:pt idx="5070">
                  <c:v>-0.30413333332855053</c:v>
                </c:pt>
                <c:pt idx="5071">
                  <c:v>-0.30551111111635643</c:v>
                </c:pt>
                <c:pt idx="5072">
                  <c:v>-0.306800000000992</c:v>
                </c:pt>
                <c:pt idx="5073">
                  <c:v>-0.30791111110861297</c:v>
                </c:pt>
                <c:pt idx="5074">
                  <c:v>-0.30920000000681669</c:v>
                </c:pt>
                <c:pt idx="5075">
                  <c:v>-0.31040000000300177</c:v>
                </c:pt>
                <c:pt idx="5076">
                  <c:v>-0.31146666666611322</c:v>
                </c:pt>
                <c:pt idx="5077">
                  <c:v>-0.31240000000610046</c:v>
                </c:pt>
                <c:pt idx="5078">
                  <c:v>-0.31315555555918034</c:v>
                </c:pt>
                <c:pt idx="5079">
                  <c:v>-0.31386666666791424</c:v>
                </c:pt>
                <c:pt idx="5080">
                  <c:v>-0.31471111110944461</c:v>
                </c:pt>
                <c:pt idx="5081">
                  <c:v>-0.31591111111808895</c:v>
                </c:pt>
                <c:pt idx="5082">
                  <c:v>-0.31720000000285242</c:v>
                </c:pt>
                <c:pt idx="5083">
                  <c:v>-0.3181333333331744</c:v>
                </c:pt>
                <c:pt idx="5084">
                  <c:v>-0.31924444445215977</c:v>
                </c:pt>
                <c:pt idx="5085">
                  <c:v>-0.32017777778265227</c:v>
                </c:pt>
                <c:pt idx="5086">
                  <c:v>-0.32106666666864242</c:v>
                </c:pt>
                <c:pt idx="5087">
                  <c:v>-0.32195555556399558</c:v>
                </c:pt>
                <c:pt idx="5088">
                  <c:v>-0.32266666667263705</c:v>
                </c:pt>
                <c:pt idx="5089">
                  <c:v>-0.3236888888915872</c:v>
                </c:pt>
                <c:pt idx="5090">
                  <c:v>-0.32457777778683372</c:v>
                </c:pt>
                <c:pt idx="5091">
                  <c:v>-0.32542222222864842</c:v>
                </c:pt>
                <c:pt idx="5092">
                  <c:v>-0.32635555555892065</c:v>
                </c:pt>
                <c:pt idx="5093">
                  <c:v>-0.32728888888924268</c:v>
                </c:pt>
                <c:pt idx="5094">
                  <c:v>-0.32808888889488003</c:v>
                </c:pt>
                <c:pt idx="5095">
                  <c:v>-0.32884444444807359</c:v>
                </c:pt>
                <c:pt idx="5096">
                  <c:v>-0.32955555555677191</c:v>
                </c:pt>
                <c:pt idx="5097">
                  <c:v>-0.33026666667307719</c:v>
                </c:pt>
                <c:pt idx="5098">
                  <c:v>-0.33102222222633471</c:v>
                </c:pt>
                <c:pt idx="5099">
                  <c:v>-0.33222222222223563</c:v>
                </c:pt>
                <c:pt idx="5100">
                  <c:v>-0.33315555556217319</c:v>
                </c:pt>
                <c:pt idx="5101">
                  <c:v>-0.33435555555852886</c:v>
                </c:pt>
                <c:pt idx="5102">
                  <c:v>-0.33520000000030081</c:v>
                </c:pt>
                <c:pt idx="5103">
                  <c:v>-0.33617777778508556</c:v>
                </c:pt>
                <c:pt idx="5104">
                  <c:v>-0.33706666667101892</c:v>
                </c:pt>
                <c:pt idx="5105">
                  <c:v>-0.33760000000251777</c:v>
                </c:pt>
                <c:pt idx="5106">
                  <c:v>-0.3382666666740255</c:v>
                </c:pt>
                <c:pt idx="5107">
                  <c:v>-0.33884444444980649</c:v>
                </c:pt>
                <c:pt idx="5108">
                  <c:v>-0.33946666666999042</c:v>
                </c:pt>
                <c:pt idx="5109">
                  <c:v>-0.33986666666858617</c:v>
                </c:pt>
                <c:pt idx="5110">
                  <c:v>-0.34022222222675302</c:v>
                </c:pt>
                <c:pt idx="5111">
                  <c:v>-0.34044444444827004</c:v>
                </c:pt>
                <c:pt idx="5112">
                  <c:v>-0.34111111111267928</c:v>
                </c:pt>
                <c:pt idx="5113">
                  <c:v>-0.34226666667657579</c:v>
                </c:pt>
                <c:pt idx="5114">
                  <c:v>-0.34288888889670283</c:v>
                </c:pt>
                <c:pt idx="5115">
                  <c:v>-0.34364444444989645</c:v>
                </c:pt>
                <c:pt idx="5116">
                  <c:v>-0.34426666667654982</c:v>
                </c:pt>
                <c:pt idx="5117">
                  <c:v>-0.34488888889684738</c:v>
                </c:pt>
                <c:pt idx="5118">
                  <c:v>-0.34524444445139552</c:v>
                </c:pt>
                <c:pt idx="5119">
                  <c:v>-0.34520000000659085</c:v>
                </c:pt>
                <c:pt idx="5120">
                  <c:v>-0.34502222222945533</c:v>
                </c:pt>
                <c:pt idx="5121">
                  <c:v>-0.34506666667373742</c:v>
                </c:pt>
                <c:pt idx="5122">
                  <c:v>-0.34533333334245847</c:v>
                </c:pt>
                <c:pt idx="5123">
                  <c:v>-0.34560000000827185</c:v>
                </c:pt>
                <c:pt idx="5124">
                  <c:v>-0.34586666667403548</c:v>
                </c:pt>
                <c:pt idx="5125">
                  <c:v>-0.3458222222297534</c:v>
                </c:pt>
                <c:pt idx="5126">
                  <c:v>-0.34582222222993103</c:v>
                </c:pt>
                <c:pt idx="5127">
                  <c:v>-0.34600000000705938</c:v>
                </c:pt>
                <c:pt idx="5128">
                  <c:v>-0.34644444445005806</c:v>
                </c:pt>
                <c:pt idx="5129">
                  <c:v>-0.34706666667686775</c:v>
                </c:pt>
                <c:pt idx="5130">
                  <c:v>-0.34773333334144746</c:v>
                </c:pt>
                <c:pt idx="5131">
                  <c:v>-0.34808888889599554</c:v>
                </c:pt>
                <c:pt idx="5132">
                  <c:v>-0.34884444445704854</c:v>
                </c:pt>
                <c:pt idx="5133">
                  <c:v>-0.34915555556714412</c:v>
                </c:pt>
                <c:pt idx="5134">
                  <c:v>-0.348888888901281</c:v>
                </c:pt>
                <c:pt idx="5135">
                  <c:v>-0.34866666667747115</c:v>
                </c:pt>
                <c:pt idx="5136">
                  <c:v>-0.3491555555646807</c:v>
                </c:pt>
                <c:pt idx="5137">
                  <c:v>-0.34946666667479753</c:v>
                </c:pt>
                <c:pt idx="5138">
                  <c:v>-0.34942222223054392</c:v>
                </c:pt>
                <c:pt idx="5139">
                  <c:v>-0.34991111112286161</c:v>
                </c:pt>
                <c:pt idx="5140">
                  <c:v>-0.35071111112032316</c:v>
                </c:pt>
                <c:pt idx="5141">
                  <c:v>-0.35093333334171939</c:v>
                </c:pt>
                <c:pt idx="5142">
                  <c:v>-0.35088888889693609</c:v>
                </c:pt>
                <c:pt idx="5143">
                  <c:v>-0.35093333334131765</c:v>
                </c:pt>
                <c:pt idx="5144">
                  <c:v>-0.35106666667425646</c:v>
                </c:pt>
                <c:pt idx="5145">
                  <c:v>-0.35111111111910359</c:v>
                </c:pt>
                <c:pt idx="5146">
                  <c:v>-0.35137777778486728</c:v>
                </c:pt>
                <c:pt idx="5147">
                  <c:v>-0.35168888889492722</c:v>
                </c:pt>
                <c:pt idx="5148">
                  <c:v>-0.35200000000836751</c:v>
                </c:pt>
                <c:pt idx="5149">
                  <c:v>-0.35222222222992011</c:v>
                </c:pt>
                <c:pt idx="5150">
                  <c:v>-0.35208888889705253</c:v>
                </c:pt>
                <c:pt idx="5151">
                  <c:v>-0.35182222222853038</c:v>
                </c:pt>
                <c:pt idx="5152">
                  <c:v>-0.35186666667266325</c:v>
                </c:pt>
                <c:pt idx="5153">
                  <c:v>-0.35195555556135527</c:v>
                </c:pt>
                <c:pt idx="5154">
                  <c:v>-0.35182222222840948</c:v>
                </c:pt>
                <c:pt idx="5155">
                  <c:v>-0.35213333334172198</c:v>
                </c:pt>
                <c:pt idx="5156">
                  <c:v>-0.35248888889623453</c:v>
                </c:pt>
                <c:pt idx="5157">
                  <c:v>-0.35311111111636873</c:v>
                </c:pt>
                <c:pt idx="5158">
                  <c:v>-0.35364444445339865</c:v>
                </c:pt>
                <c:pt idx="5159">
                  <c:v>-0.35386666667488742</c:v>
                </c:pt>
                <c:pt idx="5160">
                  <c:v>-0.35391111111919793</c:v>
                </c:pt>
                <c:pt idx="5161">
                  <c:v>-0.35417777778781229</c:v>
                </c:pt>
                <c:pt idx="5162">
                  <c:v>-0.35426666667638357</c:v>
                </c:pt>
                <c:pt idx="5163">
                  <c:v>-0.35426666667634804</c:v>
                </c:pt>
                <c:pt idx="5164">
                  <c:v>-0.3536444444496733</c:v>
                </c:pt>
                <c:pt idx="5165">
                  <c:v>-0.35355555556095986</c:v>
                </c:pt>
                <c:pt idx="5166">
                  <c:v>-0.35368888889392702</c:v>
                </c:pt>
                <c:pt idx="5167">
                  <c:v>-0.35377777778349351</c:v>
                </c:pt>
                <c:pt idx="5168">
                  <c:v>-0.3536888888949507</c:v>
                </c:pt>
                <c:pt idx="5169">
                  <c:v>-0.35386666667215722</c:v>
                </c:pt>
                <c:pt idx="5170">
                  <c:v>-0.3537777777835433</c:v>
                </c:pt>
                <c:pt idx="5171">
                  <c:v>-0.35391111111785761</c:v>
                </c:pt>
                <c:pt idx="5172">
                  <c:v>-0.35355555556345164</c:v>
                </c:pt>
                <c:pt idx="5173">
                  <c:v>-0.35333333334200551</c:v>
                </c:pt>
                <c:pt idx="5174">
                  <c:v>-0.35315555556302158</c:v>
                </c:pt>
                <c:pt idx="5175">
                  <c:v>-0.35302222223018959</c:v>
                </c:pt>
                <c:pt idx="5176">
                  <c:v>-0.35320000000722568</c:v>
                </c:pt>
                <c:pt idx="5177">
                  <c:v>-0.35320000000736773</c:v>
                </c:pt>
                <c:pt idx="5178">
                  <c:v>-0.35351111111747746</c:v>
                </c:pt>
                <c:pt idx="5179">
                  <c:v>-0.35320000000730367</c:v>
                </c:pt>
                <c:pt idx="5180">
                  <c:v>-0.3533333333416393</c:v>
                </c:pt>
                <c:pt idx="5181">
                  <c:v>-0.35337777778594265</c:v>
                </c:pt>
                <c:pt idx="5182">
                  <c:v>-0.35333333334156108</c:v>
                </c:pt>
                <c:pt idx="5183">
                  <c:v>-0.35346666667448551</c:v>
                </c:pt>
                <c:pt idx="5184">
                  <c:v>-0.35360000000877145</c:v>
                </c:pt>
                <c:pt idx="5185">
                  <c:v>-0.35346666667588961</c:v>
                </c:pt>
                <c:pt idx="5186">
                  <c:v>-0.3532000000101615</c:v>
                </c:pt>
                <c:pt idx="5187">
                  <c:v>-0.3529333333416394</c:v>
                </c:pt>
                <c:pt idx="5188">
                  <c:v>-0.35248888889868341</c:v>
                </c:pt>
                <c:pt idx="5189">
                  <c:v>-0.3522666666771308</c:v>
                </c:pt>
                <c:pt idx="5190">
                  <c:v>-0.35235555556664055</c:v>
                </c:pt>
                <c:pt idx="5191">
                  <c:v>-0.35253333334384718</c:v>
                </c:pt>
                <c:pt idx="5192">
                  <c:v>-0.352711111121011</c:v>
                </c:pt>
                <c:pt idx="5193">
                  <c:v>-0.35293333334477117</c:v>
                </c:pt>
                <c:pt idx="5194">
                  <c:v>-0.35306666667758907</c:v>
                </c:pt>
                <c:pt idx="5195">
                  <c:v>-0.35320000001051355</c:v>
                </c:pt>
                <c:pt idx="5196">
                  <c:v>-0.35284444445226848</c:v>
                </c:pt>
                <c:pt idx="5197">
                  <c:v>-0.35328888889528842</c:v>
                </c:pt>
                <c:pt idx="5198">
                  <c:v>-0.35328888889530974</c:v>
                </c:pt>
                <c:pt idx="5199">
                  <c:v>-0.35337777778389529</c:v>
                </c:pt>
                <c:pt idx="5200">
                  <c:v>-0.35337777778381702</c:v>
                </c:pt>
                <c:pt idx="5201">
                  <c:v>-0.35324444445099196</c:v>
                </c:pt>
                <c:pt idx="5202">
                  <c:v>-0.35275555556367572</c:v>
                </c:pt>
                <c:pt idx="5203">
                  <c:v>-0.35240000000549471</c:v>
                </c:pt>
                <c:pt idx="5204">
                  <c:v>-0.35226666667244949</c:v>
                </c:pt>
                <c:pt idx="5205">
                  <c:v>-0.35195555556238944</c:v>
                </c:pt>
                <c:pt idx="5206">
                  <c:v>-0.35160000000430791</c:v>
                </c:pt>
                <c:pt idx="5207">
                  <c:v>-0.35133333333846606</c:v>
                </c:pt>
                <c:pt idx="5208">
                  <c:v>-0.35106666667270253</c:v>
                </c:pt>
                <c:pt idx="5209">
                  <c:v>-0.35088888889366876</c:v>
                </c:pt>
                <c:pt idx="5210">
                  <c:v>-0.35084444444916651</c:v>
                </c:pt>
                <c:pt idx="5211">
                  <c:v>-0.35080000000489864</c:v>
                </c:pt>
                <c:pt idx="5212">
                  <c:v>-0.35066666667058427</c:v>
                </c:pt>
                <c:pt idx="5213">
                  <c:v>-0.35057777778198451</c:v>
                </c:pt>
                <c:pt idx="5214">
                  <c:v>-0.35040000000483484</c:v>
                </c:pt>
                <c:pt idx="5215">
                  <c:v>-0.35035555556046033</c:v>
                </c:pt>
                <c:pt idx="5216">
                  <c:v>-0.35017777778161852</c:v>
                </c:pt>
                <c:pt idx="5217">
                  <c:v>-0.34977777778277402</c:v>
                </c:pt>
                <c:pt idx="5218">
                  <c:v>-0.34951111111710986</c:v>
                </c:pt>
                <c:pt idx="5219">
                  <c:v>-0.3492444444486445</c:v>
                </c:pt>
                <c:pt idx="5220">
                  <c:v>-0.34915555556022959</c:v>
                </c:pt>
                <c:pt idx="5221">
                  <c:v>-0.34893333333884041</c:v>
                </c:pt>
                <c:pt idx="5222">
                  <c:v>-0.34862222222542133</c:v>
                </c:pt>
                <c:pt idx="5223">
                  <c:v>-0.34848888889248275</c:v>
                </c:pt>
                <c:pt idx="5224">
                  <c:v>-0.34822222222665511</c:v>
                </c:pt>
                <c:pt idx="5225">
                  <c:v>-0.34804444444758592</c:v>
                </c:pt>
                <c:pt idx="5226">
                  <c:v>-0.34777777778171565</c:v>
                </c:pt>
                <c:pt idx="5227">
                  <c:v>-0.34728888889430704</c:v>
                </c:pt>
                <c:pt idx="5228">
                  <c:v>-0.34697777778408362</c:v>
                </c:pt>
                <c:pt idx="5229">
                  <c:v>-0.34662222222578187</c:v>
                </c:pt>
                <c:pt idx="5230">
                  <c:v>-0.34635555555995423</c:v>
                </c:pt>
                <c:pt idx="5231">
                  <c:v>-0.34613333333830215</c:v>
                </c:pt>
                <c:pt idx="5232">
                  <c:v>-0.34604444444894161</c:v>
                </c:pt>
                <c:pt idx="5233">
                  <c:v>-0.34591111111586792</c:v>
                </c:pt>
                <c:pt idx="5234">
                  <c:v>-0.34568888889441479</c:v>
                </c:pt>
                <c:pt idx="5235">
                  <c:v>-0.34506666666783953</c:v>
                </c:pt>
                <c:pt idx="5236">
                  <c:v>-0.34462222222480543</c:v>
                </c:pt>
                <c:pt idx="5237">
                  <c:v>-0.34435555555906311</c:v>
                </c:pt>
                <c:pt idx="5238">
                  <c:v>-0.34408888889048417</c:v>
                </c:pt>
                <c:pt idx="5239">
                  <c:v>-0.34351111111465349</c:v>
                </c:pt>
                <c:pt idx="5240">
                  <c:v>-0.34306666667173302</c:v>
                </c:pt>
                <c:pt idx="5241">
                  <c:v>-0.34244444444504407</c:v>
                </c:pt>
                <c:pt idx="5242">
                  <c:v>-0.34191111111345285</c:v>
                </c:pt>
                <c:pt idx="5243">
                  <c:v>-0.34133333333756533</c:v>
                </c:pt>
                <c:pt idx="5244">
                  <c:v>-0.34071111111733171</c:v>
                </c:pt>
                <c:pt idx="5245">
                  <c:v>-0.34013333333544732</c:v>
                </c:pt>
                <c:pt idx="5246">
                  <c:v>-0.33946666667100989</c:v>
                </c:pt>
                <c:pt idx="5247">
                  <c:v>-0.33888888889523588</c:v>
                </c:pt>
                <c:pt idx="5248">
                  <c:v>-0.33799999999989699</c:v>
                </c:pt>
                <c:pt idx="5249">
                  <c:v>-0.33688888889245366</c:v>
                </c:pt>
                <c:pt idx="5250">
                  <c:v>-0.33582222222924268</c:v>
                </c:pt>
                <c:pt idx="5251">
                  <c:v>-0.33479999999965349</c:v>
                </c:pt>
                <c:pt idx="5252">
                  <c:v>-0.33413333333521583</c:v>
                </c:pt>
                <c:pt idx="5253">
                  <c:v>-0.33373333333634292</c:v>
                </c:pt>
                <c:pt idx="5254">
                  <c:v>-0.33324444444389728</c:v>
                </c:pt>
                <c:pt idx="5255">
                  <c:v>-0.33297777777804127</c:v>
                </c:pt>
                <c:pt idx="5256">
                  <c:v>-0.33262222222368504</c:v>
                </c:pt>
                <c:pt idx="5257">
                  <c:v>-0.33239999999983971</c:v>
                </c:pt>
                <c:pt idx="5258">
                  <c:v>-0.33208888888982951</c:v>
                </c:pt>
                <c:pt idx="5259">
                  <c:v>-0.33177777777974821</c:v>
                </c:pt>
                <c:pt idx="5260">
                  <c:v>-0.33146666666978769</c:v>
                </c:pt>
                <c:pt idx="5261">
                  <c:v>-0.33079999999823734</c:v>
                </c:pt>
                <c:pt idx="5262">
                  <c:v>-0.33008888888949639</c:v>
                </c:pt>
                <c:pt idx="5263">
                  <c:v>-0.32951111111353776</c:v>
                </c:pt>
                <c:pt idx="5264">
                  <c:v>-0.3287111111077512</c:v>
                </c:pt>
                <c:pt idx="5265">
                  <c:v>-0.32782222222154789</c:v>
                </c:pt>
                <c:pt idx="5266">
                  <c:v>-0.32693333333557911</c:v>
                </c:pt>
                <c:pt idx="5267">
                  <c:v>-0.32617777777459012</c:v>
                </c:pt>
                <c:pt idx="5268">
                  <c:v>-0.32528888888862839</c:v>
                </c:pt>
                <c:pt idx="5269">
                  <c:v>-0.32413333333676092</c:v>
                </c:pt>
                <c:pt idx="5270">
                  <c:v>-0.32324444444158545</c:v>
                </c:pt>
                <c:pt idx="5271">
                  <c:v>-0.32222222222264241</c:v>
                </c:pt>
                <c:pt idx="5272">
                  <c:v>-0.32115555555949549</c:v>
                </c:pt>
                <c:pt idx="5273">
                  <c:v>-0.32008888889627746</c:v>
                </c:pt>
                <c:pt idx="5274">
                  <c:v>-0.31942222222501843</c:v>
                </c:pt>
                <c:pt idx="5275">
                  <c:v>-0.31888888889335609</c:v>
                </c:pt>
                <c:pt idx="5276">
                  <c:v>-0.31857777778328894</c:v>
                </c:pt>
                <c:pt idx="5277">
                  <c:v>-0.31800000000134077</c:v>
                </c:pt>
                <c:pt idx="5278">
                  <c:v>-0.31742222222529681</c:v>
                </c:pt>
                <c:pt idx="5279">
                  <c:v>-0.31657777778377361</c:v>
                </c:pt>
                <c:pt idx="5280">
                  <c:v>-0.31555555555430509</c:v>
                </c:pt>
                <c:pt idx="5281">
                  <c:v>-0.31417777778082817</c:v>
                </c:pt>
                <c:pt idx="5282">
                  <c:v>-0.31306666667334232</c:v>
                </c:pt>
                <c:pt idx="5283">
                  <c:v>-0.31182222222001416</c:v>
                </c:pt>
                <c:pt idx="5284">
                  <c:v>-0.31075555555679618</c:v>
                </c:pt>
                <c:pt idx="5285">
                  <c:v>-0.31022222222536833</c:v>
                </c:pt>
                <c:pt idx="5286">
                  <c:v>-0.30973333333303643</c:v>
                </c:pt>
                <c:pt idx="5287">
                  <c:v>-0.30933333333434121</c:v>
                </c:pt>
                <c:pt idx="5288">
                  <c:v>-0.30884444444701786</c:v>
                </c:pt>
                <c:pt idx="5289">
                  <c:v>-0.30848888889266862</c:v>
                </c:pt>
                <c:pt idx="5290">
                  <c:v>-0.3081333333344663</c:v>
                </c:pt>
                <c:pt idx="5291">
                  <c:v>-0.30773333333577818</c:v>
                </c:pt>
                <c:pt idx="5292">
                  <c:v>-0.30688888889407012</c:v>
                </c:pt>
                <c:pt idx="5293">
                  <c:v>-0.30568888888532642</c:v>
                </c:pt>
                <c:pt idx="5294">
                  <c:v>-0.30484444444363257</c:v>
                </c:pt>
                <c:pt idx="5295">
                  <c:v>-0.30395555555753584</c:v>
                </c:pt>
                <c:pt idx="5296">
                  <c:v>-0.30315555555168539</c:v>
                </c:pt>
                <c:pt idx="5297">
                  <c:v>-0.30239999999844203</c:v>
                </c:pt>
                <c:pt idx="5298">
                  <c:v>-0.30182222222244087</c:v>
                </c:pt>
                <c:pt idx="5299">
                  <c:v>-0.30133333333000945</c:v>
                </c:pt>
                <c:pt idx="5300">
                  <c:v>-0.30119999999710628</c:v>
                </c:pt>
                <c:pt idx="5301">
                  <c:v>-0.30079999999830442</c:v>
                </c:pt>
                <c:pt idx="5302">
                  <c:v>-0.30026666666094054</c:v>
                </c:pt>
                <c:pt idx="5303">
                  <c:v>-0.29968888888510981</c:v>
                </c:pt>
                <c:pt idx="5304">
                  <c:v>-0.29915555555350437</c:v>
                </c:pt>
                <c:pt idx="5305">
                  <c:v>-0.29893333333205124</c:v>
                </c:pt>
                <c:pt idx="5306">
                  <c:v>-0.29839999999485778</c:v>
                </c:pt>
                <c:pt idx="5307">
                  <c:v>-0.29777777777481612</c:v>
                </c:pt>
                <c:pt idx="5308">
                  <c:v>-0.29711111111036437</c:v>
                </c:pt>
                <c:pt idx="5309">
                  <c:v>-0.2963999999940875</c:v>
                </c:pt>
                <c:pt idx="5310">
                  <c:v>-0.29564444444095084</c:v>
                </c:pt>
                <c:pt idx="5311">
                  <c:v>-0.29484444444354624</c:v>
                </c:pt>
                <c:pt idx="5312">
                  <c:v>-0.29391111110345242</c:v>
                </c:pt>
                <c:pt idx="5313">
                  <c:v>-0.29293333332886973</c:v>
                </c:pt>
                <c:pt idx="5314">
                  <c:v>-0.29239999999726424</c:v>
                </c:pt>
                <c:pt idx="5315">
                  <c:v>-0.29164444443621124</c:v>
                </c:pt>
                <c:pt idx="5316">
                  <c:v>-0.290577777772972</c:v>
                </c:pt>
                <c:pt idx="5317">
                  <c:v>-0.28959999999831104</c:v>
                </c:pt>
                <c:pt idx="5318">
                  <c:v>-0.28884444444517438</c:v>
                </c:pt>
                <c:pt idx="5319">
                  <c:v>-0.28786666666038252</c:v>
                </c:pt>
                <c:pt idx="5320">
                  <c:v>-0.2865333333313369</c:v>
                </c:pt>
                <c:pt idx="5321">
                  <c:v>-0.28564444444529707</c:v>
                </c:pt>
                <c:pt idx="5322">
                  <c:v>-0.285066666663299</c:v>
                </c:pt>
                <c:pt idx="5323">
                  <c:v>-0.28431111111020491</c:v>
                </c:pt>
                <c:pt idx="5324">
                  <c:v>-0.28351111111277899</c:v>
                </c:pt>
                <c:pt idx="5325">
                  <c:v>-0.28284444444138496</c:v>
                </c:pt>
                <c:pt idx="5326">
                  <c:v>-0.28186666666684479</c:v>
                </c:pt>
                <c:pt idx="5327">
                  <c:v>-0.2808000000037334</c:v>
                </c:pt>
                <c:pt idx="5328">
                  <c:v>-0.27959999999506779</c:v>
                </c:pt>
                <c:pt idx="5329">
                  <c:v>-0.27844444444327848</c:v>
                </c:pt>
                <c:pt idx="5330">
                  <c:v>-0.27764444444581704</c:v>
                </c:pt>
                <c:pt idx="5331">
                  <c:v>-0.27719999999804812</c:v>
                </c:pt>
                <c:pt idx="5332">
                  <c:v>-0.27657777777797093</c:v>
                </c:pt>
                <c:pt idx="5333">
                  <c:v>-0.27591111111356886</c:v>
                </c:pt>
                <c:pt idx="5334">
                  <c:v>-0.27537777778184974</c:v>
                </c:pt>
                <c:pt idx="5335">
                  <c:v>-0.27462222222089627</c:v>
                </c:pt>
                <c:pt idx="5336">
                  <c:v>-0.27368888889057424</c:v>
                </c:pt>
                <c:pt idx="5337">
                  <c:v>-0.27275555556018133</c:v>
                </c:pt>
                <c:pt idx="5338">
                  <c:v>-0.27191111110988148</c:v>
                </c:pt>
                <c:pt idx="5339">
                  <c:v>-0.27106666666815915</c:v>
                </c:pt>
                <c:pt idx="5340">
                  <c:v>-0.27031111111509348</c:v>
                </c:pt>
                <c:pt idx="5341">
                  <c:v>-0.26946666666447394</c:v>
                </c:pt>
                <c:pt idx="5342">
                  <c:v>-0.26866666666712624</c:v>
                </c:pt>
                <c:pt idx="5343">
                  <c:v>-0.2679111111139823</c:v>
                </c:pt>
                <c:pt idx="5344">
                  <c:v>-0.26733333333192039</c:v>
                </c:pt>
                <c:pt idx="5345">
                  <c:v>-0.26662222222317239</c:v>
                </c:pt>
                <c:pt idx="5346">
                  <c:v>-0.26577777778153538</c:v>
                </c:pt>
                <c:pt idx="5347">
                  <c:v>-0.26488888888612544</c:v>
                </c:pt>
                <c:pt idx="5348">
                  <c:v>-0.2640444444443748</c:v>
                </c:pt>
                <c:pt idx="5349">
                  <c:v>-0.26315555555827097</c:v>
                </c:pt>
                <c:pt idx="5350">
                  <c:v>-0.26235555556093021</c:v>
                </c:pt>
                <c:pt idx="5351">
                  <c:v>-0.26133333333134096</c:v>
                </c:pt>
                <c:pt idx="5352">
                  <c:v>-0.26062222222255021</c:v>
                </c:pt>
                <c:pt idx="5353">
                  <c:v>-0.25986666666947739</c:v>
                </c:pt>
                <c:pt idx="5354">
                  <c:v>-0.25902222221882937</c:v>
                </c:pt>
                <c:pt idx="5355">
                  <c:v>-0.25813333333286054</c:v>
                </c:pt>
                <c:pt idx="5356">
                  <c:v>-0.2567111111153858</c:v>
                </c:pt>
                <c:pt idx="5357">
                  <c:v>-0.25559999999617306</c:v>
                </c:pt>
                <c:pt idx="5358">
                  <c:v>-0.25426666666719133</c:v>
                </c:pt>
                <c:pt idx="5359">
                  <c:v>-0.25328888889264417</c:v>
                </c:pt>
                <c:pt idx="5360">
                  <c:v>-0.25208888888404957</c:v>
                </c:pt>
                <c:pt idx="5361">
                  <c:v>-0.25088888888797101</c:v>
                </c:pt>
                <c:pt idx="5362">
                  <c:v>-0.24982222222491637</c:v>
                </c:pt>
                <c:pt idx="5363">
                  <c:v>-0.24871111111741628</c:v>
                </c:pt>
                <c:pt idx="5364">
                  <c:v>-0.24751111110870097</c:v>
                </c:pt>
                <c:pt idx="5365">
                  <c:v>-0.24644444444563923</c:v>
                </c:pt>
                <c:pt idx="5366">
                  <c:v>-0.24533333333807517</c:v>
                </c:pt>
                <c:pt idx="5367">
                  <c:v>-0.24439999999790324</c:v>
                </c:pt>
                <c:pt idx="5368">
                  <c:v>-0.2435555555562591</c:v>
                </c:pt>
                <c:pt idx="5369">
                  <c:v>-0.24262222222597976</c:v>
                </c:pt>
                <c:pt idx="5370">
                  <c:v>-0.24155555555164973</c:v>
                </c:pt>
                <c:pt idx="5371">
                  <c:v>-0.24062222222126384</c:v>
                </c:pt>
                <c:pt idx="5372">
                  <c:v>-0.23955555555808844</c:v>
                </c:pt>
                <c:pt idx="5373">
                  <c:v>-0.23853333332859866</c:v>
                </c:pt>
                <c:pt idx="5374">
                  <c:v>-0.23768888888701142</c:v>
                </c:pt>
                <c:pt idx="5375">
                  <c:v>-0.23675555555673919</c:v>
                </c:pt>
                <c:pt idx="5376">
                  <c:v>-0.23604444444054049</c:v>
                </c:pt>
                <c:pt idx="5377">
                  <c:v>-0.23497777777737219</c:v>
                </c:pt>
                <c:pt idx="5378">
                  <c:v>-0.23382222222563265</c:v>
                </c:pt>
                <c:pt idx="5379">
                  <c:v>-0.23253333334099699</c:v>
                </c:pt>
                <c:pt idx="5380">
                  <c:v>-0.23146666666658178</c:v>
                </c:pt>
                <c:pt idx="5381">
                  <c:v>-0.23044444444768838</c:v>
                </c:pt>
                <c:pt idx="5382">
                  <c:v>-0.22960000000605141</c:v>
                </c:pt>
                <c:pt idx="5383">
                  <c:v>-0.22875555555550287</c:v>
                </c:pt>
                <c:pt idx="5384">
                  <c:v>-0.2277777777809343</c:v>
                </c:pt>
                <c:pt idx="5385">
                  <c:v>-0.22697777778360062</c:v>
                </c:pt>
                <c:pt idx="5386">
                  <c:v>-0.22617777777777143</c:v>
                </c:pt>
                <c:pt idx="5387">
                  <c:v>-0.22524444444761288</c:v>
                </c:pt>
                <c:pt idx="5388">
                  <c:v>-0.22426666667297324</c:v>
                </c:pt>
                <c:pt idx="5389">
                  <c:v>-0.2230222222195527</c:v>
                </c:pt>
                <c:pt idx="5390">
                  <c:v>-0.22168888889072028</c:v>
                </c:pt>
                <c:pt idx="5391">
                  <c:v>-0.22031111111743515</c:v>
                </c:pt>
                <c:pt idx="5392">
                  <c:v>-0.21902222221933795</c:v>
                </c:pt>
                <c:pt idx="5393">
                  <c:v>-0.21782222222326644</c:v>
                </c:pt>
                <c:pt idx="5394">
                  <c:v>-0.21666666667159082</c:v>
                </c:pt>
                <c:pt idx="5395">
                  <c:v>-0.215377777786877</c:v>
                </c:pt>
                <c:pt idx="5396">
                  <c:v>-0.21431111111253281</c:v>
                </c:pt>
                <c:pt idx="5397">
                  <c:v>-0.21333333333803528</c:v>
                </c:pt>
                <c:pt idx="5398">
                  <c:v>-0.21231111111907092</c:v>
                </c:pt>
                <c:pt idx="5399">
                  <c:v>-0.21120000000004291</c:v>
                </c:pt>
                <c:pt idx="5400">
                  <c:v>-0.21022222222530376</c:v>
                </c:pt>
                <c:pt idx="5401">
                  <c:v>-0.20928888889503863</c:v>
                </c:pt>
                <c:pt idx="5402">
                  <c:v>-0.20844444444459664</c:v>
                </c:pt>
                <c:pt idx="5403">
                  <c:v>-0.20746666666998548</c:v>
                </c:pt>
                <c:pt idx="5404">
                  <c:v>-0.2065777777839882</c:v>
                </c:pt>
                <c:pt idx="5405">
                  <c:v>-0.20555555555446989</c:v>
                </c:pt>
                <c:pt idx="5406">
                  <c:v>-0.20448888889130873</c:v>
                </c:pt>
                <c:pt idx="5407">
                  <c:v>-0.20355555556110042</c:v>
                </c:pt>
                <c:pt idx="5408">
                  <c:v>-0.20253333334231369</c:v>
                </c:pt>
                <c:pt idx="5409">
                  <c:v>-0.2014666666681329</c:v>
                </c:pt>
                <c:pt idx="5410">
                  <c:v>-0.20035555556061146</c:v>
                </c:pt>
                <c:pt idx="5411">
                  <c:v>-0.19906666667592607</c:v>
                </c:pt>
                <c:pt idx="5412">
                  <c:v>-0.19755555555393373</c:v>
                </c:pt>
                <c:pt idx="5413">
                  <c:v>-0.1961777777806486</c:v>
                </c:pt>
                <c:pt idx="5414">
                  <c:v>-0.19475555556299612</c:v>
                </c:pt>
                <c:pt idx="5415">
                  <c:v>-0.19364444444375495</c:v>
                </c:pt>
                <c:pt idx="5416">
                  <c:v>-0.19248888889208643</c:v>
                </c:pt>
                <c:pt idx="5417">
                  <c:v>-0.19128888889585863</c:v>
                </c:pt>
                <c:pt idx="5418">
                  <c:v>-0.19008888888715747</c:v>
                </c:pt>
                <c:pt idx="5419">
                  <c:v>-0.18906666666839206</c:v>
                </c:pt>
                <c:pt idx="5420">
                  <c:v>-0.18795555556077112</c:v>
                </c:pt>
                <c:pt idx="5421">
                  <c:v>-0.18684444444169335</c:v>
                </c:pt>
                <c:pt idx="5422">
                  <c:v>-0.18577777777852506</c:v>
                </c:pt>
                <c:pt idx="5423">
                  <c:v>-0.18475555555970991</c:v>
                </c:pt>
                <c:pt idx="5424">
                  <c:v>-0.18377777778513424</c:v>
                </c:pt>
                <c:pt idx="5425">
                  <c:v>-0.18262222222123767</c:v>
                </c:pt>
                <c:pt idx="5426">
                  <c:v>-0.1815555555580125</c:v>
                </c:pt>
                <c:pt idx="5427">
                  <c:v>-0.18044444445045554</c:v>
                </c:pt>
                <c:pt idx="5428">
                  <c:v>-0.17951111111046836</c:v>
                </c:pt>
                <c:pt idx="5429">
                  <c:v>-0.17862222222425794</c:v>
                </c:pt>
                <c:pt idx="5430">
                  <c:v>-0.17751111111681464</c:v>
                </c:pt>
                <c:pt idx="5431">
                  <c:v>-0.17653333333191626</c:v>
                </c:pt>
                <c:pt idx="5432">
                  <c:v>-0.17542222222434503</c:v>
                </c:pt>
                <c:pt idx="5433">
                  <c:v>-0.17413333333976622</c:v>
                </c:pt>
                <c:pt idx="5434">
                  <c:v>-0.17279999999677206</c:v>
                </c:pt>
                <c:pt idx="5435">
                  <c:v>-0.1714666666676341</c:v>
                </c:pt>
                <c:pt idx="5436">
                  <c:v>-0.17017777778294874</c:v>
                </c:pt>
                <c:pt idx="5437">
                  <c:v>-0.16888888888464551</c:v>
                </c:pt>
                <c:pt idx="5438">
                  <c:v>-0.16782222222140619</c:v>
                </c:pt>
                <c:pt idx="5439">
                  <c:v>-0.16671111111384923</c:v>
                </c:pt>
                <c:pt idx="5440">
                  <c:v>-0.16555555556206702</c:v>
                </c:pt>
                <c:pt idx="5441">
                  <c:v>-0.16453333333230724</c:v>
                </c:pt>
                <c:pt idx="5442">
                  <c:v>-0.16364444444624598</c:v>
                </c:pt>
                <c:pt idx="5443">
                  <c:v>-0.16275555556012794</c:v>
                </c:pt>
                <c:pt idx="5444">
                  <c:v>-0.16195555555437688</c:v>
                </c:pt>
                <c:pt idx="5445">
                  <c:v>-0.16124444444570696</c:v>
                </c:pt>
                <c:pt idx="5446">
                  <c:v>-0.16053333333685232</c:v>
                </c:pt>
                <c:pt idx="5447">
                  <c:v>-0.15968888888631089</c:v>
                </c:pt>
                <c:pt idx="5448">
                  <c:v>-0.15902222222178097</c:v>
                </c:pt>
                <c:pt idx="5449">
                  <c:v>-0.15848888889021817</c:v>
                </c:pt>
                <c:pt idx="5450">
                  <c:v>-0.1577777777738277</c:v>
                </c:pt>
                <c:pt idx="5451">
                  <c:v>-0.15715555555372199</c:v>
                </c:pt>
                <c:pt idx="5452">
                  <c:v>-0.15653333333348837</c:v>
                </c:pt>
                <c:pt idx="5453">
                  <c:v>-0.15591111111325479</c:v>
                </c:pt>
                <c:pt idx="5454">
                  <c:v>-0.15502222221790166</c:v>
                </c:pt>
                <c:pt idx="5455">
                  <c:v>-0.15404444444336152</c:v>
                </c:pt>
                <c:pt idx="5456">
                  <c:v>-0.15288888889151536</c:v>
                </c:pt>
                <c:pt idx="5457">
                  <c:v>-0.15186666666186918</c:v>
                </c:pt>
                <c:pt idx="5458">
                  <c:v>-0.15084444444303274</c:v>
                </c:pt>
                <c:pt idx="5459">
                  <c:v>-0.14986666666832207</c:v>
                </c:pt>
                <c:pt idx="5460">
                  <c:v>-0.14906666666252844</c:v>
                </c:pt>
                <c:pt idx="5461">
                  <c:v>-0.14844444444240851</c:v>
                </c:pt>
                <c:pt idx="5462">
                  <c:v>-0.1477777777778857</c:v>
                </c:pt>
                <c:pt idx="5463">
                  <c:v>-0.14719999999580244</c:v>
                </c:pt>
                <c:pt idx="5464">
                  <c:v>-0.14648888888706146</c:v>
                </c:pt>
                <c:pt idx="5465">
                  <c:v>-0.14564444444536057</c:v>
                </c:pt>
                <c:pt idx="5466">
                  <c:v>-0.14457777777095951</c:v>
                </c:pt>
                <c:pt idx="5467">
                  <c:v>-0.14346666666345231</c:v>
                </c:pt>
                <c:pt idx="5468">
                  <c:v>-0.14240000000024139</c:v>
                </c:pt>
                <c:pt idx="5469">
                  <c:v>-0.14124444444849471</c:v>
                </c:pt>
                <c:pt idx="5470">
                  <c:v>-0.14017777777415763</c:v>
                </c:pt>
                <c:pt idx="5471">
                  <c:v>-0.1391555555553354</c:v>
                </c:pt>
                <c:pt idx="5472">
                  <c:v>-0.1383111111136629</c:v>
                </c:pt>
                <c:pt idx="5473">
                  <c:v>-0.13751111110797581</c:v>
                </c:pt>
                <c:pt idx="5474">
                  <c:v>-0.13662222222206383</c:v>
                </c:pt>
                <c:pt idx="5475">
                  <c:v>-0.13577777778032737</c:v>
                </c:pt>
                <c:pt idx="5476">
                  <c:v>-0.13484444444029045</c:v>
                </c:pt>
                <c:pt idx="5477">
                  <c:v>-0.13391111111014609</c:v>
                </c:pt>
                <c:pt idx="5478">
                  <c:v>-0.13288888889131675</c:v>
                </c:pt>
                <c:pt idx="5479">
                  <c:v>-0.13199999999607023</c:v>
                </c:pt>
                <c:pt idx="5480">
                  <c:v>-0.13102222222145907</c:v>
                </c:pt>
                <c:pt idx="5481">
                  <c:v>-0.13008888889117967</c:v>
                </c:pt>
                <c:pt idx="5482">
                  <c:v>-0.12915555555114275</c:v>
                </c:pt>
                <c:pt idx="5483">
                  <c:v>-0.12835555555379494</c:v>
                </c:pt>
                <c:pt idx="5484">
                  <c:v>-0.12746666666776929</c:v>
                </c:pt>
                <c:pt idx="5485">
                  <c:v>-0.12657777778169385</c:v>
                </c:pt>
                <c:pt idx="5486">
                  <c:v>-0.12582222222066219</c:v>
                </c:pt>
                <c:pt idx="5487">
                  <c:v>-0.1250666666674686</c:v>
                </c:pt>
                <c:pt idx="5488">
                  <c:v>-0.12426666667007105</c:v>
                </c:pt>
                <c:pt idx="5489">
                  <c:v>-0.12337777777478896</c:v>
                </c:pt>
                <c:pt idx="5490">
                  <c:v>-0.12257777777734169</c:v>
                </c:pt>
                <c:pt idx="5491">
                  <c:v>-0.12182222222421207</c:v>
                </c:pt>
                <c:pt idx="5492">
                  <c:v>-0.12106666666312356</c:v>
                </c:pt>
                <c:pt idx="5493">
                  <c:v>-0.12044444444295391</c:v>
                </c:pt>
                <c:pt idx="5494">
                  <c:v>-0.11968888888990245</c:v>
                </c:pt>
                <c:pt idx="5495">
                  <c:v>-0.11906666666321351</c:v>
                </c:pt>
                <c:pt idx="5496">
                  <c:v>-0.11844444444317177</c:v>
                </c:pt>
                <c:pt idx="5497">
                  <c:v>-0.11782222222306604</c:v>
                </c:pt>
                <c:pt idx="5498">
                  <c:v>-0.1171555555586285</c:v>
                </c:pt>
                <c:pt idx="5499">
                  <c:v>-0.11648888888724862</c:v>
                </c:pt>
                <c:pt idx="5500">
                  <c:v>-0.11599999999998922</c:v>
                </c:pt>
                <c:pt idx="5501">
                  <c:v>-0.1154222222241585</c:v>
                </c:pt>
                <c:pt idx="5502">
                  <c:v>-0.11471111110798113</c:v>
                </c:pt>
                <c:pt idx="5503">
                  <c:v>-0.11408888888788252</c:v>
                </c:pt>
                <c:pt idx="5504">
                  <c:v>-0.11346666666771286</c:v>
                </c:pt>
                <c:pt idx="5505">
                  <c:v>-0.11279999999622642</c:v>
                </c:pt>
                <c:pt idx="5506">
                  <c:v>-0.11226666666462805</c:v>
                </c:pt>
                <c:pt idx="5507">
                  <c:v>-0.11177777777736153</c:v>
                </c:pt>
                <c:pt idx="5508">
                  <c:v>-0.11133333332962099</c:v>
                </c:pt>
                <c:pt idx="5509">
                  <c:v>-0.11093333333097549</c:v>
                </c:pt>
                <c:pt idx="5510">
                  <c:v>-0.1103999999994269</c:v>
                </c:pt>
                <c:pt idx="5511">
                  <c:v>-0.10964444443843779</c:v>
                </c:pt>
                <c:pt idx="5512">
                  <c:v>-0.10893333332966132</c:v>
                </c:pt>
                <c:pt idx="5513">
                  <c:v>-0.10822222222082085</c:v>
                </c:pt>
                <c:pt idx="5514">
                  <c:v>-0.10746666666781196</c:v>
                </c:pt>
                <c:pt idx="5515">
                  <c:v>-0.10675555555153513</c:v>
                </c:pt>
                <c:pt idx="5516">
                  <c:v>-0.10622222222000072</c:v>
                </c:pt>
                <c:pt idx="5517">
                  <c:v>-0.10555555555557025</c:v>
                </c:pt>
                <c:pt idx="5518">
                  <c:v>-0.10488888888407671</c:v>
                </c:pt>
                <c:pt idx="5519">
                  <c:v>-0.10422222221959651</c:v>
                </c:pt>
                <c:pt idx="5520">
                  <c:v>-0.10359999999941971</c:v>
                </c:pt>
                <c:pt idx="5521">
                  <c:v>-0.10302222221756378</c:v>
                </c:pt>
                <c:pt idx="5522">
                  <c:v>-0.10248888888596545</c:v>
                </c:pt>
                <c:pt idx="5523">
                  <c:v>-0.10195555555442391</c:v>
                </c:pt>
                <c:pt idx="5524">
                  <c:v>-0.10133333332780603</c:v>
                </c:pt>
                <c:pt idx="5525">
                  <c:v>-0.1007111111075937</c:v>
                </c:pt>
                <c:pt idx="5526">
                  <c:v>-0.10013333333159954</c:v>
                </c:pt>
                <c:pt idx="5527">
                  <c:v>-9.9599999994534019E-2</c:v>
                </c:pt>
                <c:pt idx="5528">
                  <c:v>-9.9066666662992492E-2</c:v>
                </c:pt>
                <c:pt idx="5529">
                  <c:v>-9.8533333331401227E-2</c:v>
                </c:pt>
                <c:pt idx="5530">
                  <c:v>-9.7911111111167598E-2</c:v>
                </c:pt>
                <c:pt idx="5531">
                  <c:v>-9.7377777774045243E-2</c:v>
                </c:pt>
                <c:pt idx="5532">
                  <c:v>-9.6844444442446873E-2</c:v>
                </c:pt>
                <c:pt idx="5533">
                  <c:v>-9.631111111084141E-2</c:v>
                </c:pt>
                <c:pt idx="5534">
                  <c:v>-9.5777777773647987E-2</c:v>
                </c:pt>
                <c:pt idx="5535">
                  <c:v>-9.5288888886381484E-2</c:v>
                </c:pt>
                <c:pt idx="5536">
                  <c:v>-9.506666666481467E-2</c:v>
                </c:pt>
                <c:pt idx="5537">
                  <c:v>-9.4711111106725962E-2</c:v>
                </c:pt>
                <c:pt idx="5538">
                  <c:v>-9.4399999996658893E-2</c:v>
                </c:pt>
                <c:pt idx="5539">
                  <c:v>-9.4088888886584732E-2</c:v>
                </c:pt>
                <c:pt idx="5540">
                  <c:v>-9.3777777773201176E-2</c:v>
                </c:pt>
                <c:pt idx="5541">
                  <c:v>-9.3466666663127002E-2</c:v>
                </c:pt>
                <c:pt idx="5542">
                  <c:v>-9.3066666664374936E-2</c:v>
                </c:pt>
                <c:pt idx="5543">
                  <c:v>-9.271111111001154E-2</c:v>
                </c:pt>
                <c:pt idx="5544">
                  <c:v>-9.2444444441318926E-2</c:v>
                </c:pt>
                <c:pt idx="5545">
                  <c:v>-9.2133333331131065E-2</c:v>
                </c:pt>
                <c:pt idx="5546">
                  <c:v>-9.1955555553960011E-2</c:v>
                </c:pt>
                <c:pt idx="5547">
                  <c:v>-9.1688888885331332E-2</c:v>
                </c:pt>
                <c:pt idx="5548">
                  <c:v>-9.1422222219539259E-2</c:v>
                </c:pt>
                <c:pt idx="5549">
                  <c:v>-9.1111111109358489E-2</c:v>
                </c:pt>
                <c:pt idx="5550">
                  <c:v>-9.0844444440701402E-2</c:v>
                </c:pt>
                <c:pt idx="5551">
                  <c:v>-9.0577777774916435E-2</c:v>
                </c:pt>
                <c:pt idx="5552">
                  <c:v>-9.0311111109067504E-2</c:v>
                </c:pt>
                <c:pt idx="5553">
                  <c:v>-8.9955555550872257E-2</c:v>
                </c:pt>
                <c:pt idx="5554">
                  <c:v>-8.9511111107887828E-2</c:v>
                </c:pt>
                <c:pt idx="5555">
                  <c:v>-8.9066666664747093E-2</c:v>
                </c:pt>
                <c:pt idx="5556">
                  <c:v>-8.8622222217120239E-2</c:v>
                </c:pt>
                <c:pt idx="5557">
                  <c:v>-8.8311111106982115E-2</c:v>
                </c:pt>
                <c:pt idx="5558">
                  <c:v>-8.8044444441083461E-2</c:v>
                </c:pt>
                <c:pt idx="5559">
                  <c:v>-8.7866666663805854E-2</c:v>
                </c:pt>
                <c:pt idx="5560">
                  <c:v>-8.7555555550422312E-2</c:v>
                </c:pt>
                <c:pt idx="5561">
                  <c:v>-8.7199999996009192E-2</c:v>
                </c:pt>
                <c:pt idx="5562">
                  <c:v>-8.6844444441596072E-2</c:v>
                </c:pt>
                <c:pt idx="5563">
                  <c:v>-8.6488888883450521E-2</c:v>
                </c:pt>
                <c:pt idx="5564">
                  <c:v>-8.6177777773333714E-2</c:v>
                </c:pt>
                <c:pt idx="5565">
                  <c:v>-8.5733333330249822E-2</c:v>
                </c:pt>
                <c:pt idx="5566">
                  <c:v>-8.5288888882573258E-2</c:v>
                </c:pt>
                <c:pt idx="5567">
                  <c:v>-8.4977777772392502E-2</c:v>
                </c:pt>
                <c:pt idx="5568">
                  <c:v>-8.4622222217986487E-2</c:v>
                </c:pt>
                <c:pt idx="5569">
                  <c:v>-8.4399999994112657E-2</c:v>
                </c:pt>
                <c:pt idx="5570">
                  <c:v>-8.4222222216899012E-2</c:v>
                </c:pt>
                <c:pt idx="5571">
                  <c:v>-8.4044444439628496E-2</c:v>
                </c:pt>
                <c:pt idx="5572">
                  <c:v>-8.3911111105250208E-2</c:v>
                </c:pt>
                <c:pt idx="5573">
                  <c:v>-8.3733333328093407E-2</c:v>
                </c:pt>
                <c:pt idx="5574">
                  <c:v>-8.3466666662130803E-2</c:v>
                </c:pt>
                <c:pt idx="5575">
                  <c:v>-8.333333332933425E-2</c:v>
                </c:pt>
                <c:pt idx="5576">
                  <c:v>-8.3066666660634531E-2</c:v>
                </c:pt>
                <c:pt idx="5577">
                  <c:v>-8.2799999994863774E-2</c:v>
                </c:pt>
                <c:pt idx="5578">
                  <c:v>-8.244444444047197E-2</c:v>
                </c:pt>
                <c:pt idx="5579">
                  <c:v>-8.2133333327031571E-2</c:v>
                </c:pt>
                <c:pt idx="5580">
                  <c:v>-8.1777777772696611E-2</c:v>
                </c:pt>
                <c:pt idx="5581">
                  <c:v>-8.1377777773901941E-2</c:v>
                </c:pt>
                <c:pt idx="5582">
                  <c:v>-8.1022222215600098E-2</c:v>
                </c:pt>
                <c:pt idx="5583">
                  <c:v>-8.0755555549829355E-2</c:v>
                </c:pt>
                <c:pt idx="5584">
                  <c:v>-8.0488888883937806E-2</c:v>
                </c:pt>
                <c:pt idx="5585">
                  <c:v>-8.0266666660021344E-2</c:v>
                </c:pt>
                <c:pt idx="5586">
                  <c:v>-8.0088888882715301E-2</c:v>
                </c:pt>
                <c:pt idx="5587">
                  <c:v>-7.9866666661098748E-2</c:v>
                </c:pt>
                <c:pt idx="5588">
                  <c:v>-7.9599999995384835E-2</c:v>
                </c:pt>
                <c:pt idx="5589">
                  <c:v>-7.9377777771333383E-2</c:v>
                </c:pt>
                <c:pt idx="5590">
                  <c:v>-7.9155555549944204E-2</c:v>
                </c:pt>
                <c:pt idx="5591">
                  <c:v>-7.9022222217062385E-2</c:v>
                </c:pt>
                <c:pt idx="5592">
                  <c:v>-7.8977777772257771E-2</c:v>
                </c:pt>
                <c:pt idx="5593">
                  <c:v>-7.8888888883615407E-2</c:v>
                </c:pt>
                <c:pt idx="5594">
                  <c:v>-7.8799999995100956E-2</c:v>
                </c:pt>
                <c:pt idx="5595">
                  <c:v>-7.8666666660850551E-2</c:v>
                </c:pt>
                <c:pt idx="5596">
                  <c:v>-7.8444444439262434E-2</c:v>
                </c:pt>
                <c:pt idx="5597">
                  <c:v>-7.8266666662126921E-2</c:v>
                </c:pt>
                <c:pt idx="5598">
                  <c:v>-7.8088888883007967E-2</c:v>
                </c:pt>
                <c:pt idx="5599">
                  <c:v>-7.7866666661377232E-2</c:v>
                </c:pt>
                <c:pt idx="5600">
                  <c:v>-7.7644444439966737E-2</c:v>
                </c:pt>
                <c:pt idx="5601">
                  <c:v>-7.7466666660741201E-2</c:v>
                </c:pt>
                <c:pt idx="5602">
                  <c:v>-7.7288888883435186E-2</c:v>
                </c:pt>
                <c:pt idx="5603">
                  <c:v>-7.706666666191099E-2</c:v>
                </c:pt>
                <c:pt idx="5604">
                  <c:v>-7.6799999996204196E-2</c:v>
                </c:pt>
                <c:pt idx="5605">
                  <c:v>-7.6711111106602101E-2</c:v>
                </c:pt>
                <c:pt idx="5606">
                  <c:v>-7.6533333329402667E-2</c:v>
                </c:pt>
                <c:pt idx="5607">
                  <c:v>-7.6399999996506623E-2</c:v>
                </c:pt>
                <c:pt idx="5608">
                  <c:v>-7.6311111106954252E-2</c:v>
                </c:pt>
                <c:pt idx="5609">
                  <c:v>-7.6133333329896885E-2</c:v>
                </c:pt>
                <c:pt idx="5610">
                  <c:v>-7.613333332976191E-2</c:v>
                </c:pt>
                <c:pt idx="5611">
                  <c:v>-7.608888888502123E-2</c:v>
                </c:pt>
                <c:pt idx="5612">
                  <c:v>-7.5999999996400183E-2</c:v>
                </c:pt>
                <c:pt idx="5613">
                  <c:v>-7.5955555552132292E-2</c:v>
                </c:pt>
                <c:pt idx="5614">
                  <c:v>-7.5955555552004381E-2</c:v>
                </c:pt>
                <c:pt idx="5615">
                  <c:v>-7.5822222219271762E-2</c:v>
                </c:pt>
                <c:pt idx="5616">
                  <c:v>-7.577777777486891E-2</c:v>
                </c:pt>
                <c:pt idx="5617">
                  <c:v>-7.5644444440746375E-2</c:v>
                </c:pt>
                <c:pt idx="5618">
                  <c:v>-7.542222221927905E-2</c:v>
                </c:pt>
                <c:pt idx="5619">
                  <c:v>-7.5244444442093814E-2</c:v>
                </c:pt>
                <c:pt idx="5620">
                  <c:v>-7.5022222220676199E-2</c:v>
                </c:pt>
                <c:pt idx="5621">
                  <c:v>-7.4844444441805949E-2</c:v>
                </c:pt>
                <c:pt idx="5622">
                  <c:v>-7.4577777776028087E-2</c:v>
                </c:pt>
                <c:pt idx="5623">
                  <c:v>-7.4311111110321293E-2</c:v>
                </c:pt>
                <c:pt idx="5624">
                  <c:v>-7.4044444441792104E-2</c:v>
                </c:pt>
                <c:pt idx="5625">
                  <c:v>-7.3777777775865028E-2</c:v>
                </c:pt>
                <c:pt idx="5626">
                  <c:v>-7.3599999998786358E-2</c:v>
                </c:pt>
                <c:pt idx="5627">
                  <c:v>-7.3422222219738487E-2</c:v>
                </c:pt>
                <c:pt idx="5628">
                  <c:v>-7.3199999998399018E-2</c:v>
                </c:pt>
                <c:pt idx="5629">
                  <c:v>-7.2977777776910377E-2</c:v>
                </c:pt>
                <c:pt idx="5630">
                  <c:v>-7.2755555553143156E-2</c:v>
                </c:pt>
                <c:pt idx="5631">
                  <c:v>-7.253333333161896E-2</c:v>
                </c:pt>
                <c:pt idx="5632">
                  <c:v>-7.226666666581269E-2</c:v>
                </c:pt>
                <c:pt idx="5633">
                  <c:v>-7.20444444444093E-2</c:v>
                </c:pt>
                <c:pt idx="5634">
                  <c:v>-7.1822222220549709E-2</c:v>
                </c:pt>
                <c:pt idx="5635">
                  <c:v>-7.1599999999082384E-2</c:v>
                </c:pt>
                <c:pt idx="5636">
                  <c:v>-7.1422222221897133E-2</c:v>
                </c:pt>
                <c:pt idx="5637">
                  <c:v>-7.1244444442856353E-2</c:v>
                </c:pt>
                <c:pt idx="5638">
                  <c:v>-7.1066666665664011E-2</c:v>
                </c:pt>
                <c:pt idx="5639">
                  <c:v>-7.0888888888535603E-2</c:v>
                </c:pt>
                <c:pt idx="5640">
                  <c:v>-7.0711111109430888E-2</c:v>
                </c:pt>
                <c:pt idx="5641">
                  <c:v>-7.0488888887970655E-2</c:v>
                </c:pt>
                <c:pt idx="5642">
                  <c:v>-7.0266666666439354E-2</c:v>
                </c:pt>
                <c:pt idx="5643">
                  <c:v>-7.0044444442743173E-2</c:v>
                </c:pt>
                <c:pt idx="5644">
                  <c:v>-6.9866666665508184E-2</c:v>
                </c:pt>
                <c:pt idx="5645">
                  <c:v>-6.9644444444040846E-2</c:v>
                </c:pt>
                <c:pt idx="5646">
                  <c:v>-6.9511111109698084E-2</c:v>
                </c:pt>
                <c:pt idx="5647">
                  <c:v>-6.9511111109804666E-2</c:v>
                </c:pt>
                <c:pt idx="5648">
                  <c:v>-6.9377777776951255E-2</c:v>
                </c:pt>
                <c:pt idx="5649">
                  <c:v>-6.9288888888337327E-2</c:v>
                </c:pt>
                <c:pt idx="5650">
                  <c:v>-6.9199999998905762E-2</c:v>
                </c:pt>
                <c:pt idx="5651">
                  <c:v>-6.9111111110277595E-2</c:v>
                </c:pt>
                <c:pt idx="5652">
                  <c:v>-6.8977777777473936E-2</c:v>
                </c:pt>
                <c:pt idx="5653">
                  <c:v>-6.8933333332619598E-2</c:v>
                </c:pt>
                <c:pt idx="5654">
                  <c:v>-6.8888888888444078E-2</c:v>
                </c:pt>
                <c:pt idx="5655">
                  <c:v>-6.8799999999872768E-2</c:v>
                </c:pt>
                <c:pt idx="5656">
                  <c:v>-6.8755555555132117E-2</c:v>
                </c:pt>
                <c:pt idx="5657">
                  <c:v>-6.8711111110892648E-2</c:v>
                </c:pt>
                <c:pt idx="5658">
                  <c:v>-6.8711111110899753E-2</c:v>
                </c:pt>
                <c:pt idx="5659">
                  <c:v>-6.8577777776542781E-2</c:v>
                </c:pt>
                <c:pt idx="5660">
                  <c:v>-6.8399999999400191E-2</c:v>
                </c:pt>
                <c:pt idx="5661">
                  <c:v>-6.8266666666504147E-2</c:v>
                </c:pt>
                <c:pt idx="5662">
                  <c:v>-6.8088888887449156E-2</c:v>
                </c:pt>
                <c:pt idx="5663">
                  <c:v>-6.7911111110228392E-2</c:v>
                </c:pt>
                <c:pt idx="5664">
                  <c:v>-6.7777777777296822E-2</c:v>
                </c:pt>
                <c:pt idx="5665">
                  <c:v>-6.7600000000182653E-2</c:v>
                </c:pt>
                <c:pt idx="5666">
                  <c:v>-6.7422222221042383E-2</c:v>
                </c:pt>
                <c:pt idx="5667">
                  <c:v>-6.7244444443885582E-2</c:v>
                </c:pt>
                <c:pt idx="5668">
                  <c:v>-6.7066666666721661E-2</c:v>
                </c:pt>
                <c:pt idx="5669">
                  <c:v>-6.6933333332329148E-2</c:v>
                </c:pt>
                <c:pt idx="5670">
                  <c:v>-6.6711111110819177E-2</c:v>
                </c:pt>
                <c:pt idx="5671">
                  <c:v>-6.6533333333662376E-2</c:v>
                </c:pt>
                <c:pt idx="5672">
                  <c:v>-6.6399999999383563E-2</c:v>
                </c:pt>
                <c:pt idx="5673">
                  <c:v>-6.6177777777994384E-2</c:v>
                </c:pt>
                <c:pt idx="5674">
                  <c:v>-6.6044444445048603E-2</c:v>
                </c:pt>
                <c:pt idx="5675">
                  <c:v>-6.591111111077691E-2</c:v>
                </c:pt>
                <c:pt idx="5676">
                  <c:v>-6.5733333333499289E-2</c:v>
                </c:pt>
                <c:pt idx="5677">
                  <c:v>-6.5600000000674313E-2</c:v>
                </c:pt>
                <c:pt idx="5678">
                  <c:v>-6.5466666667735651E-2</c:v>
                </c:pt>
                <c:pt idx="5679">
                  <c:v>-6.5333333333407101E-2</c:v>
                </c:pt>
                <c:pt idx="5680">
                  <c:v>-6.5111111111854497E-2</c:v>
                </c:pt>
                <c:pt idx="5681">
                  <c:v>-6.488888889041558E-2</c:v>
                </c:pt>
                <c:pt idx="5682">
                  <c:v>-6.4666666666527553E-2</c:v>
                </c:pt>
                <c:pt idx="5683">
                  <c:v>-6.4444444444974963E-2</c:v>
                </c:pt>
                <c:pt idx="5684">
                  <c:v>-6.4222222223422332E-2</c:v>
                </c:pt>
                <c:pt idx="5685">
                  <c:v>-6.3999999999598281E-2</c:v>
                </c:pt>
                <c:pt idx="5686">
                  <c:v>-6.3777777778095415E-2</c:v>
                </c:pt>
                <c:pt idx="5687">
                  <c:v>-6.3555555556542825E-2</c:v>
                </c:pt>
                <c:pt idx="5688">
                  <c:v>-6.3333333332718747E-2</c:v>
                </c:pt>
                <c:pt idx="5689">
                  <c:v>-6.3111111111222987E-2</c:v>
                </c:pt>
                <c:pt idx="5690">
                  <c:v>-6.2888888889663278E-2</c:v>
                </c:pt>
                <c:pt idx="5691">
                  <c:v>-6.2666666665896056E-2</c:v>
                </c:pt>
                <c:pt idx="5692">
                  <c:v>-6.2400000000118201E-2</c:v>
                </c:pt>
                <c:pt idx="5693">
                  <c:v>-6.213333333427639E-2</c:v>
                </c:pt>
                <c:pt idx="5694">
                  <c:v>-6.1955555557112477E-2</c:v>
                </c:pt>
                <c:pt idx="5695">
                  <c:v>-6.1777777778078795E-2</c:v>
                </c:pt>
                <c:pt idx="5696">
                  <c:v>-6.146666666789094E-2</c:v>
                </c:pt>
                <c:pt idx="5697">
                  <c:v>-6.1200000002162816E-2</c:v>
                </c:pt>
                <c:pt idx="5698">
                  <c:v>-6.0888888888658489E-2</c:v>
                </c:pt>
                <c:pt idx="5699">
                  <c:v>-6.07111111115443E-2</c:v>
                </c:pt>
                <c:pt idx="5700">
                  <c:v>-6.0488888890041448E-2</c:v>
                </c:pt>
                <c:pt idx="5701">
                  <c:v>-6.0266666666203152E-2</c:v>
                </c:pt>
                <c:pt idx="5702">
                  <c:v>-5.9911111111733195E-2</c:v>
                </c:pt>
                <c:pt idx="5703">
                  <c:v>-5.960000000166614E-2</c:v>
                </c:pt>
                <c:pt idx="5704">
                  <c:v>-5.9377777777884701E-2</c:v>
                </c:pt>
                <c:pt idx="5705">
                  <c:v>-5.9111111112035777E-2</c:v>
                </c:pt>
                <c:pt idx="5706">
                  <c:v>-5.8844444446250824E-2</c:v>
                </c:pt>
                <c:pt idx="5707">
                  <c:v>-5.8622222222412541E-2</c:v>
                </c:pt>
                <c:pt idx="5708">
                  <c:v>-5.840000000084572E-2</c:v>
                </c:pt>
                <c:pt idx="5709">
                  <c:v>-5.8177777779413908E-2</c:v>
                </c:pt>
                <c:pt idx="5710">
                  <c:v>-5.8000000002221573E-2</c:v>
                </c:pt>
                <c:pt idx="5711">
                  <c:v>-5.7822222223202102E-2</c:v>
                </c:pt>
                <c:pt idx="5712">
                  <c:v>-5.7555555557381614E-2</c:v>
                </c:pt>
                <c:pt idx="5713">
                  <c:v>-5.7288888891610858E-2</c:v>
                </c:pt>
                <c:pt idx="5714">
                  <c:v>-5.7111111112605611E-2</c:v>
                </c:pt>
                <c:pt idx="5715">
                  <c:v>-5.6844444446785124E-2</c:v>
                </c:pt>
                <c:pt idx="5716">
                  <c:v>-5.6577777781071224E-2</c:v>
                </c:pt>
                <c:pt idx="5717">
                  <c:v>-5.6311111112456749E-2</c:v>
                </c:pt>
                <c:pt idx="5718">
                  <c:v>-5.6044444446636275E-2</c:v>
                </c:pt>
                <c:pt idx="5719">
                  <c:v>-5.5777777780687883E-2</c:v>
                </c:pt>
                <c:pt idx="5720">
                  <c:v>-5.5511111112187095E-2</c:v>
                </c:pt>
                <c:pt idx="5721">
                  <c:v>-5.5244444446359516E-2</c:v>
                </c:pt>
                <c:pt idx="5722">
                  <c:v>-5.5066666669103224E-2</c:v>
                </c:pt>
                <c:pt idx="5723">
                  <c:v>-5.4800000003282751E-2</c:v>
                </c:pt>
                <c:pt idx="5724">
                  <c:v>-5.45333333348317E-2</c:v>
                </c:pt>
                <c:pt idx="5725">
                  <c:v>-5.4355555557575409E-2</c:v>
                </c:pt>
                <c:pt idx="5726">
                  <c:v>-5.4088888891754908E-2</c:v>
                </c:pt>
                <c:pt idx="5727">
                  <c:v>-5.3822222223183093E-2</c:v>
                </c:pt>
                <c:pt idx="5728">
                  <c:v>-5.3555555557419449E-2</c:v>
                </c:pt>
                <c:pt idx="5729">
                  <c:v>-5.3288888891648692E-2</c:v>
                </c:pt>
                <c:pt idx="5730">
                  <c:v>-5.2933333333538703E-2</c:v>
                </c:pt>
                <c:pt idx="5731">
                  <c:v>-5.2488888890646665E-2</c:v>
                </c:pt>
                <c:pt idx="5732">
                  <c:v>-5.2133333336254861E-2</c:v>
                </c:pt>
                <c:pt idx="5733">
                  <c:v>-5.1866666667704349E-2</c:v>
                </c:pt>
                <c:pt idx="5734">
                  <c:v>-5.1600000001819912E-2</c:v>
                </c:pt>
                <c:pt idx="5735">
                  <c:v>-5.1422222224727046E-2</c:v>
                </c:pt>
                <c:pt idx="5736">
                  <c:v>-5.1200000000810611E-2</c:v>
                </c:pt>
                <c:pt idx="5737">
                  <c:v>-5.09777777793788E-2</c:v>
                </c:pt>
                <c:pt idx="5738">
                  <c:v>-5.0755555557946988E-2</c:v>
                </c:pt>
                <c:pt idx="5739">
                  <c:v>-5.0533333336401476E-2</c:v>
                </c:pt>
                <c:pt idx="5740">
                  <c:v>-5.031111111269819E-2</c:v>
                </c:pt>
                <c:pt idx="5741">
                  <c:v>-5.0088888891152691E-2</c:v>
                </c:pt>
                <c:pt idx="5742">
                  <c:v>-4.9777777781042989E-2</c:v>
                </c:pt>
                <c:pt idx="5743">
                  <c:v>-4.946666666766654E-2</c:v>
                </c:pt>
                <c:pt idx="5744">
                  <c:v>-4.9155555557684735E-2</c:v>
                </c:pt>
                <c:pt idx="5745">
                  <c:v>-4.8888888891864241E-2</c:v>
                </c:pt>
                <c:pt idx="5746">
                  <c:v>-4.8622222223263969E-2</c:v>
                </c:pt>
                <c:pt idx="5747">
                  <c:v>-4.8311111113147169E-2</c:v>
                </c:pt>
                <c:pt idx="5748">
                  <c:v>-4.8133333336018762E-2</c:v>
                </c:pt>
                <c:pt idx="5749">
                  <c:v>-4.7911111112208908E-2</c:v>
                </c:pt>
                <c:pt idx="5750">
                  <c:v>-4.7688888890634981E-2</c:v>
                </c:pt>
                <c:pt idx="5751">
                  <c:v>-4.7511111113442632E-2</c:v>
                </c:pt>
                <c:pt idx="5752">
                  <c:v>-4.724444444489212E-2</c:v>
                </c:pt>
                <c:pt idx="5753">
                  <c:v>-4.7022222223303982E-2</c:v>
                </c:pt>
                <c:pt idx="5754">
                  <c:v>-4.6800000001836636E-2</c:v>
                </c:pt>
                <c:pt idx="5755">
                  <c:v>-4.6533333335959284E-2</c:v>
                </c:pt>
                <c:pt idx="5756">
                  <c:v>-4.6266666667422983E-2</c:v>
                </c:pt>
                <c:pt idx="5757">
                  <c:v>-4.6000000001545652E-2</c:v>
                </c:pt>
                <c:pt idx="5758">
                  <c:v>-4.577777778002147E-2</c:v>
                </c:pt>
                <c:pt idx="5759">
                  <c:v>-4.5600000000966465E-2</c:v>
                </c:pt>
                <c:pt idx="5760">
                  <c:v>-4.5422222223660429E-2</c:v>
                </c:pt>
                <c:pt idx="5761">
                  <c:v>-4.5288888890750181E-2</c:v>
                </c:pt>
                <c:pt idx="5762">
                  <c:v>-4.5066666666961616E-2</c:v>
                </c:pt>
                <c:pt idx="5763">
                  <c:v>-4.475555555691587E-2</c:v>
                </c:pt>
                <c:pt idx="5764">
                  <c:v>-4.4444444446827484E-2</c:v>
                </c:pt>
                <c:pt idx="5765">
                  <c:v>-4.4222222222960766E-2</c:v>
                </c:pt>
                <c:pt idx="5766">
                  <c:v>-4.3911111113042918E-2</c:v>
                </c:pt>
                <c:pt idx="5767">
                  <c:v>-4.3644444447286365E-2</c:v>
                </c:pt>
                <c:pt idx="5768">
                  <c:v>-4.3466666670044285E-2</c:v>
                </c:pt>
                <c:pt idx="5769">
                  <c:v>-4.3288888891046123E-2</c:v>
                </c:pt>
                <c:pt idx="5770">
                  <c:v>-4.3111111113867985E-2</c:v>
                </c:pt>
                <c:pt idx="5771">
                  <c:v>-4.2933333336618779E-2</c:v>
                </c:pt>
                <c:pt idx="5772">
                  <c:v>-4.2755555557506944E-2</c:v>
                </c:pt>
                <c:pt idx="5773">
                  <c:v>-4.2533333336032486E-2</c:v>
                </c:pt>
                <c:pt idx="5774">
                  <c:v>-4.2355555558747773E-2</c:v>
                </c:pt>
                <c:pt idx="5775">
                  <c:v>-4.2133333334994756E-2</c:v>
                </c:pt>
                <c:pt idx="5776">
                  <c:v>-4.2000000002034764E-2</c:v>
                </c:pt>
                <c:pt idx="5777">
                  <c:v>-4.1777777780503463E-2</c:v>
                </c:pt>
                <c:pt idx="5778">
                  <c:v>-4.1555555556714925E-2</c:v>
                </c:pt>
                <c:pt idx="5779">
                  <c:v>-4.1333333335233369E-2</c:v>
                </c:pt>
                <c:pt idx="5780">
                  <c:v>-4.1200000002394169E-2</c:v>
                </c:pt>
                <c:pt idx="5781">
                  <c:v>-4.0977777778648257E-2</c:v>
                </c:pt>
                <c:pt idx="5782">
                  <c:v>-4.0755555557188017E-2</c:v>
                </c:pt>
                <c:pt idx="5783">
                  <c:v>-4.0533333335706467E-2</c:v>
                </c:pt>
                <c:pt idx="5784">
                  <c:v>-4.0400000002803318E-2</c:v>
                </c:pt>
                <c:pt idx="5785">
                  <c:v>-4.0088888889505042E-2</c:v>
                </c:pt>
                <c:pt idx="5786">
                  <c:v>-3.9955555556559261E-2</c:v>
                </c:pt>
                <c:pt idx="5787">
                  <c:v>-3.9733333335134555E-2</c:v>
                </c:pt>
                <c:pt idx="5788">
                  <c:v>-3.9422222221729697E-2</c:v>
                </c:pt>
                <c:pt idx="5789">
                  <c:v>-3.9244444444530242E-2</c:v>
                </c:pt>
                <c:pt idx="5790">
                  <c:v>-3.9022222223133951E-2</c:v>
                </c:pt>
                <c:pt idx="5791">
                  <c:v>-3.8799999999267247E-2</c:v>
                </c:pt>
                <c:pt idx="5792">
                  <c:v>-3.8577777777807007E-2</c:v>
                </c:pt>
                <c:pt idx="5793">
                  <c:v>-3.8355555556268607E-2</c:v>
                </c:pt>
                <c:pt idx="5794">
                  <c:v>-3.8133333332593757E-2</c:v>
                </c:pt>
                <c:pt idx="5795">
                  <c:v>-3.7955555555458251E-2</c:v>
                </c:pt>
                <c:pt idx="5796">
                  <c:v>-3.7733333334047763E-2</c:v>
                </c:pt>
                <c:pt idx="5797">
                  <c:v>-3.7555555554928816E-2</c:v>
                </c:pt>
                <c:pt idx="5798">
                  <c:v>-3.7377777777757776E-2</c:v>
                </c:pt>
                <c:pt idx="5799">
                  <c:v>-3.7200000000679127E-2</c:v>
                </c:pt>
                <c:pt idx="5800">
                  <c:v>-3.71111111119444E-2</c:v>
                </c:pt>
                <c:pt idx="5801">
                  <c:v>-3.6933333332825447E-2</c:v>
                </c:pt>
                <c:pt idx="5802">
                  <c:v>-3.6755555555647308E-2</c:v>
                </c:pt>
                <c:pt idx="5803">
                  <c:v>-3.657777777856866E-2</c:v>
                </c:pt>
                <c:pt idx="5804">
                  <c:v>-3.639999999952076E-2</c:v>
                </c:pt>
                <c:pt idx="5805">
                  <c:v>-3.6222222222385254E-2</c:v>
                </c:pt>
                <c:pt idx="5806">
                  <c:v>-3.5955555556586083E-2</c:v>
                </c:pt>
                <c:pt idx="5807">
                  <c:v>-3.5777777777474234E-2</c:v>
                </c:pt>
                <c:pt idx="5808">
                  <c:v>-3.5600000000225049E-2</c:v>
                </c:pt>
                <c:pt idx="5809">
                  <c:v>-3.5333333334468496E-2</c:v>
                </c:pt>
                <c:pt idx="5810">
                  <c:v>-3.5155555555377971E-2</c:v>
                </c:pt>
                <c:pt idx="5811">
                  <c:v>-3.4977777778185622E-2</c:v>
                </c:pt>
                <c:pt idx="5812">
                  <c:v>-3.4844444445275381E-2</c:v>
                </c:pt>
                <c:pt idx="5813">
                  <c:v>-3.4622222223744087E-2</c:v>
                </c:pt>
                <c:pt idx="5814">
                  <c:v>-3.4488888889507907E-2</c:v>
                </c:pt>
                <c:pt idx="5815">
                  <c:v>-3.4355555556498184E-2</c:v>
                </c:pt>
                <c:pt idx="5816">
                  <c:v>-3.4222222223644794E-2</c:v>
                </c:pt>
                <c:pt idx="5817">
                  <c:v>-3.4088888889394389E-2</c:v>
                </c:pt>
                <c:pt idx="5818">
                  <c:v>-3.3955555556448615E-2</c:v>
                </c:pt>
                <c:pt idx="5819">
                  <c:v>-3.3822222223545473E-2</c:v>
                </c:pt>
                <c:pt idx="5820">
                  <c:v>-3.3688888889295082E-2</c:v>
                </c:pt>
                <c:pt idx="5821">
                  <c:v>-3.3555555556271141E-2</c:v>
                </c:pt>
                <c:pt idx="5822">
                  <c:v>-3.3422222223495897E-2</c:v>
                </c:pt>
                <c:pt idx="5823">
                  <c:v>-3.3288888889131826E-2</c:v>
                </c:pt>
                <c:pt idx="5824">
                  <c:v>-3.3155555556228684E-2</c:v>
                </c:pt>
                <c:pt idx="5825">
                  <c:v>-3.3022222223261587E-2</c:v>
                </c:pt>
                <c:pt idx="5826">
                  <c:v>-3.2933333333822909E-2</c:v>
                </c:pt>
                <c:pt idx="5827">
                  <c:v>-3.2577777779345826E-2</c:v>
                </c:pt>
                <c:pt idx="5828">
                  <c:v>-3.2444444446392953E-2</c:v>
                </c:pt>
                <c:pt idx="5829">
                  <c:v>-3.2311111113589294E-2</c:v>
                </c:pt>
                <c:pt idx="5830">
                  <c:v>-3.2088888889623114E-2</c:v>
                </c:pt>
                <c:pt idx="5831">
                  <c:v>-3.1866666668155769E-2</c:v>
                </c:pt>
                <c:pt idx="5832">
                  <c:v>-3.1733333335153144E-2</c:v>
                </c:pt>
                <c:pt idx="5833">
                  <c:v>-3.1511111111400127E-2</c:v>
                </c:pt>
                <c:pt idx="5834">
                  <c:v>-3.1288888889819101E-2</c:v>
                </c:pt>
                <c:pt idx="5835">
                  <c:v>-3.1066666668351759E-2</c:v>
                </c:pt>
                <c:pt idx="5836">
                  <c:v>-3.0888888889247033E-2</c:v>
                </c:pt>
                <c:pt idx="5837">
                  <c:v>-3.0666666667666001E-2</c:v>
                </c:pt>
                <c:pt idx="5838">
                  <c:v>-3.0444444446198662E-2</c:v>
                </c:pt>
                <c:pt idx="5839">
                  <c:v>-3.026666666720762E-2</c:v>
                </c:pt>
                <c:pt idx="5840">
                  <c:v>-3.008888888990869E-2</c:v>
                </c:pt>
                <c:pt idx="5841">
                  <c:v>-2.9911111112773184E-2</c:v>
                </c:pt>
                <c:pt idx="5842">
                  <c:v>-2.9822222223284761E-2</c:v>
                </c:pt>
                <c:pt idx="5843">
                  <c:v>-2.9644444446063997E-2</c:v>
                </c:pt>
                <c:pt idx="5844">
                  <c:v>-2.9466666668850339E-2</c:v>
                </c:pt>
                <c:pt idx="5845">
                  <c:v>-2.9288888891622459E-2</c:v>
                </c:pt>
                <c:pt idx="5846">
                  <c:v>-2.9111111112595896E-2</c:v>
                </c:pt>
                <c:pt idx="5847">
                  <c:v>-2.8933333335382234E-2</c:v>
                </c:pt>
                <c:pt idx="5848">
                  <c:v>-2.8755555558047784E-2</c:v>
                </c:pt>
                <c:pt idx="5849">
                  <c:v>-2.8577777779070945E-2</c:v>
                </c:pt>
                <c:pt idx="5850">
                  <c:v>-2.8488888890471221E-2</c:v>
                </c:pt>
                <c:pt idx="5851">
                  <c:v>-2.8311111113257559E-2</c:v>
                </c:pt>
                <c:pt idx="5852">
                  <c:v>-2.813333333428783E-2</c:v>
                </c:pt>
                <c:pt idx="5853">
                  <c:v>-2.8000000001292318E-2</c:v>
                </c:pt>
                <c:pt idx="5854">
                  <c:v>-2.7822222224135502E-2</c:v>
                </c:pt>
                <c:pt idx="5855">
                  <c:v>-2.7644444445044991E-2</c:v>
                </c:pt>
                <c:pt idx="5856">
                  <c:v>-2.7511111112106312E-2</c:v>
                </c:pt>
                <c:pt idx="5857">
                  <c:v>-2.7333333334892653E-2</c:v>
                </c:pt>
                <c:pt idx="5858">
                  <c:v>-2.7155555557785573E-2</c:v>
                </c:pt>
                <c:pt idx="5859">
                  <c:v>-2.6977777778588466E-2</c:v>
                </c:pt>
                <c:pt idx="5860">
                  <c:v>-2.6844444445770589E-2</c:v>
                </c:pt>
                <c:pt idx="5861">
                  <c:v>-2.6711111112888767E-2</c:v>
                </c:pt>
                <c:pt idx="5862">
                  <c:v>-2.6577777778609962E-2</c:v>
                </c:pt>
                <c:pt idx="5863">
                  <c:v>-2.6444444445664184E-2</c:v>
                </c:pt>
                <c:pt idx="5864">
                  <c:v>-2.6311111112789463E-2</c:v>
                </c:pt>
                <c:pt idx="5865">
                  <c:v>-2.6177777778510651E-2</c:v>
                </c:pt>
                <c:pt idx="5866">
                  <c:v>-2.6044444445571982E-2</c:v>
                </c:pt>
                <c:pt idx="5867">
                  <c:v>-2.5911111112640422E-2</c:v>
                </c:pt>
                <c:pt idx="5868">
                  <c:v>-2.5777777778361606E-2</c:v>
                </c:pt>
                <c:pt idx="5869">
                  <c:v>-2.5644444445373192E-2</c:v>
                </c:pt>
                <c:pt idx="5870">
                  <c:v>-2.5511111112541111E-2</c:v>
                </c:pt>
                <c:pt idx="5871">
                  <c:v>-2.5377777778262306E-2</c:v>
                </c:pt>
                <c:pt idx="5872">
                  <c:v>-2.5288888889548892E-2</c:v>
                </c:pt>
                <c:pt idx="5873">
                  <c:v>-2.520000000101311E-2</c:v>
                </c:pt>
                <c:pt idx="5874">
                  <c:v>-2.5066666668017594E-2</c:v>
                </c:pt>
                <c:pt idx="5875">
                  <c:v>-2.4977777778536291E-2</c:v>
                </c:pt>
                <c:pt idx="5876">
                  <c:v>-2.4888888889879716E-2</c:v>
                </c:pt>
                <c:pt idx="5877">
                  <c:v>-2.4800000001230255E-2</c:v>
                </c:pt>
                <c:pt idx="5878">
                  <c:v>-2.4800000001365261E-2</c:v>
                </c:pt>
                <c:pt idx="5879">
                  <c:v>-2.4666666668320007E-2</c:v>
                </c:pt>
                <c:pt idx="5880">
                  <c:v>-2.4488888891148981E-2</c:v>
                </c:pt>
                <c:pt idx="5881">
                  <c:v>-2.4311111112008725E-2</c:v>
                </c:pt>
                <c:pt idx="5882">
                  <c:v>-2.4266666667804783E-2</c:v>
                </c:pt>
                <c:pt idx="5883">
                  <c:v>-2.4133333334816372E-2</c:v>
                </c:pt>
                <c:pt idx="5884">
                  <c:v>-2.3955555555676123E-2</c:v>
                </c:pt>
                <c:pt idx="5885">
                  <c:v>-2.3866666667126134E-2</c:v>
                </c:pt>
                <c:pt idx="5886">
                  <c:v>-2.3822222222694818E-2</c:v>
                </c:pt>
                <c:pt idx="5887">
                  <c:v>-2.3688888888423111E-2</c:v>
                </c:pt>
                <c:pt idx="5888">
                  <c:v>-2.3511111111202351E-2</c:v>
                </c:pt>
                <c:pt idx="5889">
                  <c:v>-2.3377777778277896E-2</c:v>
                </c:pt>
                <c:pt idx="5890">
                  <c:v>-2.3244444445403169E-2</c:v>
                </c:pt>
                <c:pt idx="5891">
                  <c:v>-2.3066666666163443E-2</c:v>
                </c:pt>
                <c:pt idx="5892">
                  <c:v>-2.2977777777627665E-2</c:v>
                </c:pt>
                <c:pt idx="5893">
                  <c:v>-2.2888888888985302E-2</c:v>
                </c:pt>
                <c:pt idx="5894">
                  <c:v>-2.2755555554720711E-2</c:v>
                </c:pt>
                <c:pt idx="5895">
                  <c:v>-2.2666666666071235E-2</c:v>
                </c:pt>
                <c:pt idx="5896">
                  <c:v>-2.2577777777372042E-2</c:v>
                </c:pt>
                <c:pt idx="5897">
                  <c:v>-2.2444444443107441E-2</c:v>
                </c:pt>
                <c:pt idx="5898">
                  <c:v>-2.2355555554401139E-2</c:v>
                </c:pt>
                <c:pt idx="5899">
                  <c:v>-2.2266666665929316E-2</c:v>
                </c:pt>
                <c:pt idx="5900">
                  <c:v>-2.2133333331487079E-2</c:v>
                </c:pt>
                <c:pt idx="5901">
                  <c:v>-2.1999999998505777E-2</c:v>
                </c:pt>
                <c:pt idx="5902">
                  <c:v>-2.1866666665695006E-2</c:v>
                </c:pt>
                <c:pt idx="5903">
                  <c:v>-2.1777777777045541E-2</c:v>
                </c:pt>
                <c:pt idx="5904">
                  <c:v>-2.1688888887358173E-2</c:v>
                </c:pt>
                <c:pt idx="5905">
                  <c:v>-2.1555555554547412E-2</c:v>
                </c:pt>
                <c:pt idx="5906">
                  <c:v>-2.1466666665897943E-2</c:v>
                </c:pt>
                <c:pt idx="5907">
                  <c:v>-2.1377777776437949E-2</c:v>
                </c:pt>
                <c:pt idx="5908">
                  <c:v>-2.1288888887674794E-2</c:v>
                </c:pt>
                <c:pt idx="5909">
                  <c:v>-2.1199999999146128E-2</c:v>
                </c:pt>
                <c:pt idx="5910">
                  <c:v>-2.1155555554377051E-2</c:v>
                </c:pt>
                <c:pt idx="5911">
                  <c:v>-2.1155555554348629E-2</c:v>
                </c:pt>
                <c:pt idx="5912">
                  <c:v>-2.1111111110102054E-2</c:v>
                </c:pt>
                <c:pt idx="5913">
                  <c:v>-2.1022222220407581E-2</c:v>
                </c:pt>
                <c:pt idx="5914">
                  <c:v>-2.0888888887596813E-2</c:v>
                </c:pt>
                <c:pt idx="5915">
                  <c:v>-2.071111111033342E-2</c:v>
                </c:pt>
                <c:pt idx="5916">
                  <c:v>-2.0622222220866314E-2</c:v>
                </c:pt>
                <c:pt idx="5917">
                  <c:v>-2.0533333332110271E-2</c:v>
                </c:pt>
                <c:pt idx="5918">
                  <c:v>-2.0444444443467914E-2</c:v>
                </c:pt>
                <c:pt idx="5919">
                  <c:v>-2.0355555554932136E-2</c:v>
                </c:pt>
                <c:pt idx="5920">
                  <c:v>-2.0266666665244768E-2</c:v>
                </c:pt>
                <c:pt idx="5921">
                  <c:v>-2.0177777776723201E-2</c:v>
                </c:pt>
                <c:pt idx="5922">
                  <c:v>-2.0133333332419782E-2</c:v>
                </c:pt>
                <c:pt idx="5923">
                  <c:v>-2.0088888887600971E-2</c:v>
                </c:pt>
                <c:pt idx="5924">
                  <c:v>-2.0044444443233604E-2</c:v>
                </c:pt>
                <c:pt idx="5925">
                  <c:v>-1.9999999998937295E-2</c:v>
                </c:pt>
                <c:pt idx="5926">
                  <c:v>-1.9999999998915989E-2</c:v>
                </c:pt>
                <c:pt idx="5927">
                  <c:v>-1.9999999999015458E-2</c:v>
                </c:pt>
                <c:pt idx="5928">
                  <c:v>-1.9822222221638375E-2</c:v>
                </c:pt>
                <c:pt idx="5929">
                  <c:v>-1.9733333332185479E-2</c:v>
                </c:pt>
                <c:pt idx="5930">
                  <c:v>-1.9644444443592864E-2</c:v>
                </c:pt>
                <c:pt idx="5931">
                  <c:v>-1.9599999999296555E-2</c:v>
                </c:pt>
                <c:pt idx="5932">
                  <c:v>-1.9599999999388933E-2</c:v>
                </c:pt>
                <c:pt idx="5933">
                  <c:v>-1.9511111110753682E-2</c:v>
                </c:pt>
                <c:pt idx="5934">
                  <c:v>-1.9511111110732365E-2</c:v>
                </c:pt>
                <c:pt idx="5935">
                  <c:v>-1.9511111110775001E-2</c:v>
                </c:pt>
                <c:pt idx="5936">
                  <c:v>-1.9466666665941972E-2</c:v>
                </c:pt>
                <c:pt idx="5937">
                  <c:v>-1.9466666665984608E-2</c:v>
                </c:pt>
                <c:pt idx="5938">
                  <c:v>-1.9466666665963299E-2</c:v>
                </c:pt>
                <c:pt idx="5939">
                  <c:v>-1.937777777639672E-2</c:v>
                </c:pt>
                <c:pt idx="5940">
                  <c:v>-1.9288888887868054E-2</c:v>
                </c:pt>
                <c:pt idx="5941">
                  <c:v>-1.9244444443571741E-2</c:v>
                </c:pt>
                <c:pt idx="5942">
                  <c:v>-1.924444444360017E-2</c:v>
                </c:pt>
                <c:pt idx="5943">
                  <c:v>-1.9288888887811217E-2</c:v>
                </c:pt>
                <c:pt idx="5944">
                  <c:v>-1.9333333332185683E-2</c:v>
                </c:pt>
                <c:pt idx="5945">
                  <c:v>-1.9333333332171482E-2</c:v>
                </c:pt>
                <c:pt idx="5946">
                  <c:v>-1.9377777776375421E-2</c:v>
                </c:pt>
                <c:pt idx="5947">
                  <c:v>-1.9333333332135959E-2</c:v>
                </c:pt>
                <c:pt idx="5948">
                  <c:v>-1.9244444443486493E-2</c:v>
                </c:pt>
                <c:pt idx="5949">
                  <c:v>-1.9155555554033608E-2</c:v>
                </c:pt>
                <c:pt idx="5950">
                  <c:v>-1.9066666665277562E-2</c:v>
                </c:pt>
                <c:pt idx="5951">
                  <c:v>-1.8977777776755994E-2</c:v>
                </c:pt>
                <c:pt idx="5952">
                  <c:v>-1.8933333331986914E-2</c:v>
                </c:pt>
                <c:pt idx="5953">
                  <c:v>-1.8888888887747451E-2</c:v>
                </c:pt>
                <c:pt idx="5954">
                  <c:v>-1.888888888771903E-2</c:v>
                </c:pt>
                <c:pt idx="5955">
                  <c:v>-1.8844444442900215E-2</c:v>
                </c:pt>
                <c:pt idx="5956">
                  <c:v>-1.8799999998596797E-2</c:v>
                </c:pt>
                <c:pt idx="5957">
                  <c:v>-1.8799999998639426E-2</c:v>
                </c:pt>
                <c:pt idx="5958">
                  <c:v>-1.8799999998618106E-2</c:v>
                </c:pt>
                <c:pt idx="5959">
                  <c:v>-1.8799999998717579E-2</c:v>
                </c:pt>
                <c:pt idx="5960">
                  <c:v>-1.8755555554293368E-2</c:v>
                </c:pt>
                <c:pt idx="5961">
                  <c:v>-1.8711111109645073E-2</c:v>
                </c:pt>
                <c:pt idx="5962">
                  <c:v>-1.871111110962375E-2</c:v>
                </c:pt>
                <c:pt idx="5963">
                  <c:v>-1.8711111109666383E-2</c:v>
                </c:pt>
                <c:pt idx="5964">
                  <c:v>-1.8666666665249285E-2</c:v>
                </c:pt>
                <c:pt idx="5965">
                  <c:v>-1.8711111109982827E-2</c:v>
                </c:pt>
                <c:pt idx="5966">
                  <c:v>-1.8666666665729158E-2</c:v>
                </c:pt>
                <c:pt idx="5967">
                  <c:v>-1.86666666656581E-2</c:v>
                </c:pt>
                <c:pt idx="5968">
                  <c:v>-1.8711111110498228E-2</c:v>
                </c:pt>
                <c:pt idx="5969">
                  <c:v>-1.8711111110484024E-2</c:v>
                </c:pt>
                <c:pt idx="5970">
                  <c:v>-1.8711111110462704E-2</c:v>
                </c:pt>
                <c:pt idx="5971">
                  <c:v>-1.8755555555253097E-2</c:v>
                </c:pt>
                <c:pt idx="5972">
                  <c:v>-1.8755555555224672E-2</c:v>
                </c:pt>
                <c:pt idx="5973">
                  <c:v>-1.8755555555210461E-2</c:v>
                </c:pt>
                <c:pt idx="5974">
                  <c:v>-1.8755555555189138E-2</c:v>
                </c:pt>
                <c:pt idx="5975">
                  <c:v>-1.8755555555061247E-2</c:v>
                </c:pt>
                <c:pt idx="5976">
                  <c:v>-1.8799999999322022E-2</c:v>
                </c:pt>
                <c:pt idx="5977">
                  <c:v>-1.8844444443998729E-2</c:v>
                </c:pt>
                <c:pt idx="5978">
                  <c:v>-1.8888888888195558E-2</c:v>
                </c:pt>
                <c:pt idx="5979">
                  <c:v>-1.8933333332292909E-2</c:v>
                </c:pt>
                <c:pt idx="5980">
                  <c:v>-1.8933333332328432E-2</c:v>
                </c:pt>
                <c:pt idx="5981">
                  <c:v>-1.8977777777061978E-2</c:v>
                </c:pt>
                <c:pt idx="5982">
                  <c:v>-1.9022222221379601E-2</c:v>
                </c:pt>
                <c:pt idx="5983">
                  <c:v>-1.9066666665476961E-2</c:v>
                </c:pt>
                <c:pt idx="5984">
                  <c:v>-1.9111111110196293E-2</c:v>
                </c:pt>
                <c:pt idx="5985">
                  <c:v>-1.9199999998803126E-2</c:v>
                </c:pt>
                <c:pt idx="5986">
                  <c:v>-1.9377777775910196E-2</c:v>
                </c:pt>
                <c:pt idx="5987">
                  <c:v>-1.9511111110309797E-2</c:v>
                </c:pt>
                <c:pt idx="5988">
                  <c:v>-1.9688888887530565E-2</c:v>
                </c:pt>
                <c:pt idx="5989">
                  <c:v>-1.9911111109040536E-2</c:v>
                </c:pt>
                <c:pt idx="5990">
                  <c:v>-2.0133333332978294E-2</c:v>
                </c:pt>
                <c:pt idx="5991">
                  <c:v>-2.031111111020616E-2</c:v>
                </c:pt>
                <c:pt idx="5992">
                  <c:v>-2.0533333331822716E-2</c:v>
                </c:pt>
                <c:pt idx="5993">
                  <c:v>-2.0799999997671632E-2</c:v>
                </c:pt>
                <c:pt idx="5994">
                  <c:v>-2.1022222221502802E-2</c:v>
                </c:pt>
                <c:pt idx="5995">
                  <c:v>-2.1244444443055413E-2</c:v>
                </c:pt>
                <c:pt idx="5996">
                  <c:v>-2.1466666664558279E-2</c:v>
                </c:pt>
                <c:pt idx="5997">
                  <c:v>-2.1688888888339714E-2</c:v>
                </c:pt>
                <c:pt idx="5998">
                  <c:v>-2.1955555554231263E-2</c:v>
                </c:pt>
                <c:pt idx="5999">
                  <c:v>-2.2222222220016234E-2</c:v>
                </c:pt>
                <c:pt idx="6000">
                  <c:v>-2.2488888888595175E-2</c:v>
                </c:pt>
                <c:pt idx="6001">
                  <c:v>-2.2799999998783037E-2</c:v>
                </c:pt>
                <c:pt idx="6002">
                  <c:v>-2.3066666664504059E-2</c:v>
                </c:pt>
                <c:pt idx="6003">
                  <c:v>-2.3333333333139847E-2</c:v>
                </c:pt>
                <c:pt idx="6004">
                  <c:v>-2.3644444443263753E-2</c:v>
                </c:pt>
                <c:pt idx="6005">
                  <c:v>-2.3955555553451618E-2</c:v>
                </c:pt>
                <c:pt idx="6006">
                  <c:v>-2.4177777777218842E-2</c:v>
                </c:pt>
                <c:pt idx="6007">
                  <c:v>-2.4533333331681704E-2</c:v>
                </c:pt>
                <c:pt idx="6008">
                  <c:v>-2.4844444441798518E-2</c:v>
                </c:pt>
                <c:pt idx="6009">
                  <c:v>-2.5155555551936645E-2</c:v>
                </c:pt>
                <c:pt idx="6010">
                  <c:v>-2.5555555554922286E-2</c:v>
                </c:pt>
                <c:pt idx="6011">
                  <c:v>-2.5955555553667242E-2</c:v>
                </c:pt>
                <c:pt idx="6012">
                  <c:v>-2.6311111108122995E-2</c:v>
                </c:pt>
                <c:pt idx="6013">
                  <c:v>-2.6711111110952326E-2</c:v>
                </c:pt>
                <c:pt idx="6014">
                  <c:v>-2.7111111109697283E-2</c:v>
                </c:pt>
                <c:pt idx="6015">
                  <c:v>-2.7511111108442239E-2</c:v>
                </c:pt>
                <c:pt idx="6016">
                  <c:v>-2.7822222221818675E-2</c:v>
                </c:pt>
                <c:pt idx="6017">
                  <c:v>-2.8266666664909682E-2</c:v>
                </c:pt>
                <c:pt idx="6018">
                  <c:v>-2.8711111107879883E-2</c:v>
                </c:pt>
                <c:pt idx="6019">
                  <c:v>-2.915555555550671E-2</c:v>
                </c:pt>
                <c:pt idx="6020">
                  <c:v>-2.9599999998583502E-2</c:v>
                </c:pt>
                <c:pt idx="6021">
                  <c:v>-3.0044444441560816E-2</c:v>
                </c:pt>
                <c:pt idx="6022">
                  <c:v>-3.0444444444439878E-2</c:v>
                </c:pt>
                <c:pt idx="6023">
                  <c:v>-3.0933333331692195E-2</c:v>
                </c:pt>
                <c:pt idx="6024">
                  <c:v>-3.1377777774655294E-2</c:v>
                </c:pt>
                <c:pt idx="6025">
                  <c:v>-3.1866666661914705E-2</c:v>
                </c:pt>
                <c:pt idx="6026">
                  <c:v>-3.2355555554289289E-2</c:v>
                </c:pt>
                <c:pt idx="6027">
                  <c:v>-3.2844444441477647E-2</c:v>
                </c:pt>
                <c:pt idx="6028">
                  <c:v>-3.333333332878681E-2</c:v>
                </c:pt>
                <c:pt idx="6029">
                  <c:v>-3.3822222221111649E-2</c:v>
                </c:pt>
                <c:pt idx="6030">
                  <c:v>-3.4311111108420798E-2</c:v>
                </c:pt>
                <c:pt idx="6031">
                  <c:v>-3.4799999995609156E-2</c:v>
                </c:pt>
                <c:pt idx="6032">
                  <c:v>-3.5333333332731504E-2</c:v>
                </c:pt>
                <c:pt idx="6033">
                  <c:v>-3.5866666664322762E-2</c:v>
                </c:pt>
                <c:pt idx="6034">
                  <c:v>-3.6399999995963751E-2</c:v>
                </c:pt>
                <c:pt idx="6035">
                  <c:v>-3.6933333333093198E-2</c:v>
                </c:pt>
                <c:pt idx="6036">
                  <c:v>-3.7511111109080245E-2</c:v>
                </c:pt>
                <c:pt idx="6037">
                  <c:v>-3.8088888885003329E-2</c:v>
                </c:pt>
                <c:pt idx="6038">
                  <c:v>-3.8666666660876689E-2</c:v>
                </c:pt>
                <c:pt idx="6039">
                  <c:v>-3.9288888887721932E-2</c:v>
                </c:pt>
                <c:pt idx="6040">
                  <c:v>-3.9866666663645023E-2</c:v>
                </c:pt>
                <c:pt idx="6041">
                  <c:v>-4.0488888883800471E-2</c:v>
                </c:pt>
                <c:pt idx="6042">
                  <c:v>-4.111111111058887E-2</c:v>
                </c:pt>
                <c:pt idx="6043">
                  <c:v>-4.1733333330865111E-2</c:v>
                </c:pt>
                <c:pt idx="6044">
                  <c:v>-4.235555555112714E-2</c:v>
                </c:pt>
                <c:pt idx="6045">
                  <c:v>-4.2977777777858703E-2</c:v>
                </c:pt>
                <c:pt idx="6046">
                  <c:v>-4.364444444246679E-2</c:v>
                </c:pt>
                <c:pt idx="6047">
                  <c:v>-4.4311111106897227E-2</c:v>
                </c:pt>
                <c:pt idx="6048">
                  <c:v>-4.4977777778376554E-2</c:v>
                </c:pt>
                <c:pt idx="6049">
                  <c:v>-4.5644444443034358E-2</c:v>
                </c:pt>
                <c:pt idx="6050">
                  <c:v>-4.6311111107479028E-2</c:v>
                </c:pt>
                <c:pt idx="6051">
                  <c:v>-4.6977777778901497E-2</c:v>
                </c:pt>
                <c:pt idx="6052">
                  <c:v>-4.7688888887848523E-2</c:v>
                </c:pt>
                <c:pt idx="6053">
                  <c:v>-4.8399999996617912E-2</c:v>
                </c:pt>
                <c:pt idx="6054">
                  <c:v>-4.9111111105451251E-2</c:v>
                </c:pt>
                <c:pt idx="6055">
                  <c:v>-4.9777777776880826E-2</c:v>
                </c:pt>
                <c:pt idx="6056">
                  <c:v>-5.053333333005311E-2</c:v>
                </c:pt>
                <c:pt idx="6057">
                  <c:v>-5.1244444438822506E-2</c:v>
                </c:pt>
                <c:pt idx="6058">
                  <c:v>-5.1866666665497212E-2</c:v>
                </c:pt>
                <c:pt idx="6059">
                  <c:v>-5.2533333330098186E-2</c:v>
                </c:pt>
                <c:pt idx="6060">
                  <c:v>-5.3333333327502841E-2</c:v>
                </c:pt>
                <c:pt idx="6061">
                  <c:v>-5.4133333333339119E-2</c:v>
                </c:pt>
                <c:pt idx="6062">
                  <c:v>-5.4933333330679811E-2</c:v>
                </c:pt>
                <c:pt idx="6063">
                  <c:v>-5.5777777772466036E-2</c:v>
                </c:pt>
                <c:pt idx="6064">
                  <c:v>-5.6622222222993228E-2</c:v>
                </c:pt>
                <c:pt idx="6065">
                  <c:v>-5.7466666664736814E-2</c:v>
                </c:pt>
                <c:pt idx="6066">
                  <c:v>-5.8177777773570166E-2</c:v>
                </c:pt>
                <c:pt idx="6067">
                  <c:v>-5.8888888889790124E-2</c:v>
                </c:pt>
                <c:pt idx="6068">
                  <c:v>-5.9688888887230299E-2</c:v>
                </c:pt>
                <c:pt idx="6069">
                  <c:v>-6.0533333328874402E-2</c:v>
                </c:pt>
                <c:pt idx="6070">
                  <c:v>-6.1244444437707747E-2</c:v>
                </c:pt>
                <c:pt idx="6071">
                  <c:v>-6.2088888888298902E-2</c:v>
                </c:pt>
                <c:pt idx="6072">
                  <c:v>-6.2844444441307767E-2</c:v>
                </c:pt>
                <c:pt idx="6073">
                  <c:v>-6.3599999994373463E-2</c:v>
                </c:pt>
                <c:pt idx="6074">
                  <c:v>-6.4266666665852776E-2</c:v>
                </c:pt>
                <c:pt idx="6075">
                  <c:v>-6.5022222218918471E-2</c:v>
                </c:pt>
                <c:pt idx="6076">
                  <c:v>-6.5822222216266268E-2</c:v>
                </c:pt>
                <c:pt idx="6077">
                  <c:v>-6.6666666666793481E-2</c:v>
                </c:pt>
                <c:pt idx="6078">
                  <c:v>-6.7466666664141278E-2</c:v>
                </c:pt>
                <c:pt idx="6079">
                  <c:v>-6.8266666661489089E-2</c:v>
                </c:pt>
                <c:pt idx="6080">
                  <c:v>-6.9155555556820889E-2</c:v>
                </c:pt>
                <c:pt idx="6081">
                  <c:v>-7.0044444442846576E-2</c:v>
                </c:pt>
                <c:pt idx="6082">
                  <c:v>-7.0888888884476475E-2</c:v>
                </c:pt>
                <c:pt idx="6083">
                  <c:v>-7.173333332615614E-2</c:v>
                </c:pt>
                <c:pt idx="6084">
                  <c:v>-7.2577777776633587E-2</c:v>
                </c:pt>
                <c:pt idx="6085">
                  <c:v>-7.3422222218263486E-2</c:v>
                </c:pt>
                <c:pt idx="6086">
                  <c:v>-7.4222222215668154E-2</c:v>
                </c:pt>
                <c:pt idx="6087">
                  <c:v>-7.5066666666138496E-2</c:v>
                </c:pt>
                <c:pt idx="6088">
                  <c:v>-7.5911111107882095E-2</c:v>
                </c:pt>
                <c:pt idx="6089">
                  <c:v>-7.6755555549568838E-2</c:v>
                </c:pt>
                <c:pt idx="6090">
                  <c:v>-7.760000000009605E-2</c:v>
                </c:pt>
                <c:pt idx="6091">
                  <c:v>-7.844444444183965E-2</c:v>
                </c:pt>
                <c:pt idx="6092">
                  <c:v>-7.9333333327865338E-2</c:v>
                </c:pt>
                <c:pt idx="6093">
                  <c:v>-8.0177777778449366E-2</c:v>
                </c:pt>
                <c:pt idx="6094">
                  <c:v>-8.1066666664418224E-2</c:v>
                </c:pt>
                <c:pt idx="6095">
                  <c:v>-8.1999999994782857E-2</c:v>
                </c:pt>
                <c:pt idx="6096">
                  <c:v>-8.2888888890057813E-2</c:v>
                </c:pt>
                <c:pt idx="6097">
                  <c:v>-8.3777777776197201E-2</c:v>
                </c:pt>
                <c:pt idx="6098">
                  <c:v>-8.4666666662222889E-2</c:v>
                </c:pt>
                <c:pt idx="6099">
                  <c:v>-8.5511111103895421E-2</c:v>
                </c:pt>
                <c:pt idx="6100">
                  <c:v>-8.6355555554607374E-2</c:v>
                </c:pt>
                <c:pt idx="6101">
                  <c:v>-8.7244444440633062E-2</c:v>
                </c:pt>
                <c:pt idx="6102">
                  <c:v>-8.8133333326587696E-2</c:v>
                </c:pt>
                <c:pt idx="6103">
                  <c:v>-8.8977777777299621E-2</c:v>
                </c:pt>
                <c:pt idx="6104">
                  <c:v>-8.9955555551932131E-2</c:v>
                </c:pt>
                <c:pt idx="6105">
                  <c:v>-9.0799999993689928E-2</c:v>
                </c:pt>
                <c:pt idx="6106">
                  <c:v>-9.1599999999462278E-2</c:v>
                </c:pt>
                <c:pt idx="6107">
                  <c:v>-9.2355555552535065E-2</c:v>
                </c:pt>
                <c:pt idx="6108">
                  <c:v>-9.319999999432127E-2</c:v>
                </c:pt>
                <c:pt idx="6109">
                  <c:v>-9.4000000000001235E-2</c:v>
                </c:pt>
                <c:pt idx="6110">
                  <c:v>-9.4844444441794573E-2</c:v>
                </c:pt>
                <c:pt idx="6111">
                  <c:v>-9.5599999994924204E-2</c:v>
                </c:pt>
                <c:pt idx="6112">
                  <c:v>-9.6400000000582839E-2</c:v>
                </c:pt>
                <c:pt idx="6113">
                  <c:v>-9.724444444233353E-2</c:v>
                </c:pt>
                <c:pt idx="6114">
                  <c:v>-9.8088888884062891E-2</c:v>
                </c:pt>
                <c:pt idx="6115">
                  <c:v>-9.8888888881417808E-2</c:v>
                </c:pt>
                <c:pt idx="6116">
                  <c:v>-9.9822222221611065E-2</c:v>
                </c:pt>
                <c:pt idx="6117">
                  <c:v>-0.10062222221896595</c:v>
                </c:pt>
                <c:pt idx="6118">
                  <c:v>-0.10142222221641321</c:v>
                </c:pt>
                <c:pt idx="6119">
                  <c:v>-0.10231111111181608</c:v>
                </c:pt>
                <c:pt idx="6120">
                  <c:v>-0.10311111110921362</c:v>
                </c:pt>
                <c:pt idx="6121">
                  <c:v>-0.10395555555096431</c:v>
                </c:pt>
                <c:pt idx="6122">
                  <c:v>-0.10462222222249336</c:v>
                </c:pt>
                <c:pt idx="6123">
                  <c:v>-0.10546666666418721</c:v>
                </c:pt>
                <c:pt idx="6124">
                  <c:v>-0.10639999999448077</c:v>
                </c:pt>
                <c:pt idx="6125">
                  <c:v>-0.10733333333468825</c:v>
                </c:pt>
                <c:pt idx="6126">
                  <c:v>-0.10813333333208577</c:v>
                </c:pt>
                <c:pt idx="6127">
                  <c:v>-0.10893333332938385</c:v>
                </c:pt>
                <c:pt idx="6128">
                  <c:v>-0.1098666666597911</c:v>
                </c:pt>
                <c:pt idx="6129">
                  <c:v>-0.11075555555496656</c:v>
                </c:pt>
                <c:pt idx="6130">
                  <c:v>-0.11164444444103488</c:v>
                </c:pt>
                <c:pt idx="6131">
                  <c:v>-0.11257777777141371</c:v>
                </c:pt>
                <c:pt idx="6132">
                  <c:v>-0.11337777777718604</c:v>
                </c:pt>
                <c:pt idx="6133">
                  <c:v>-0.11431111110750095</c:v>
                </c:pt>
                <c:pt idx="6134">
                  <c:v>-0.11515555554911663</c:v>
                </c:pt>
                <c:pt idx="6135">
                  <c:v>-0.11608888888926723</c:v>
                </c:pt>
                <c:pt idx="6136">
                  <c:v>-0.11684444444249636</c:v>
                </c:pt>
                <c:pt idx="6137">
                  <c:v>-0.11759999999551234</c:v>
                </c:pt>
                <c:pt idx="6138">
                  <c:v>-0.11853333333569846</c:v>
                </c:pt>
                <c:pt idx="6139">
                  <c:v>-0.11942222222173125</c:v>
                </c:pt>
                <c:pt idx="6140">
                  <c:v>-0.12017777777478274</c:v>
                </c:pt>
                <c:pt idx="6141">
                  <c:v>-0.12111111111481965</c:v>
                </c:pt>
                <c:pt idx="6142">
                  <c:v>-0.12200000000089509</c:v>
                </c:pt>
                <c:pt idx="6143">
                  <c:v>-0.12284444444258892</c:v>
                </c:pt>
                <c:pt idx="6144">
                  <c:v>-0.12359999999575408</c:v>
                </c:pt>
                <c:pt idx="6145">
                  <c:v>-0.12457777778065247</c:v>
                </c:pt>
                <c:pt idx="6146">
                  <c:v>-0.12546666666666395</c:v>
                </c:pt>
                <c:pt idx="6147">
                  <c:v>-0.12635555555276068</c:v>
                </c:pt>
                <c:pt idx="6148">
                  <c:v>-0.12720000000322396</c:v>
                </c:pt>
                <c:pt idx="6149">
                  <c:v>-0.12804444444486093</c:v>
                </c:pt>
                <c:pt idx="6150">
                  <c:v>-0.12888888888659031</c:v>
                </c:pt>
                <c:pt idx="6151">
                  <c:v>-0.1296444444476362</c:v>
                </c:pt>
                <c:pt idx="6152">
                  <c:v>-0.13053333333376846</c:v>
                </c:pt>
                <c:pt idx="6153">
                  <c:v>-0.13137777777540549</c:v>
                </c:pt>
                <c:pt idx="6154">
                  <c:v>-0.13226666667073017</c:v>
                </c:pt>
                <c:pt idx="6155">
                  <c:v>-0.13320000000110188</c:v>
                </c:pt>
                <c:pt idx="6156">
                  <c:v>-0.13404444444277444</c:v>
                </c:pt>
                <c:pt idx="6157">
                  <c:v>-0.13475555555918622</c:v>
                </c:pt>
                <c:pt idx="6158">
                  <c:v>-0.13551111111230169</c:v>
                </c:pt>
                <c:pt idx="6159">
                  <c:v>-0.13626666666554502</c:v>
                </c:pt>
                <c:pt idx="6160">
                  <c:v>-0.13702222221863913</c:v>
                </c:pt>
                <c:pt idx="6161">
                  <c:v>-0.13764444444542751</c:v>
                </c:pt>
                <c:pt idx="6162">
                  <c:v>-0.13839999999846481</c:v>
                </c:pt>
                <c:pt idx="6163">
                  <c:v>-0.13919999999602578</c:v>
                </c:pt>
                <c:pt idx="6164">
                  <c:v>-0.14000000000178386</c:v>
                </c:pt>
                <c:pt idx="6165">
                  <c:v>-0.14075555555495617</c:v>
                </c:pt>
                <c:pt idx="6166">
                  <c:v>-0.14146666666376817</c:v>
                </c:pt>
                <c:pt idx="6167">
                  <c:v>-0.14208888889038607</c:v>
                </c:pt>
                <c:pt idx="6168">
                  <c:v>-0.14266666666629491</c:v>
                </c:pt>
                <c:pt idx="6169">
                  <c:v>-0.14315555555354723</c:v>
                </c:pt>
                <c:pt idx="6170">
                  <c:v>-0.14360000000115278</c:v>
                </c:pt>
                <c:pt idx="6171">
                  <c:v>-0.1441333333327369</c:v>
                </c:pt>
                <c:pt idx="6172">
                  <c:v>-0.14457777777562894</c:v>
                </c:pt>
                <c:pt idx="6173">
                  <c:v>-0.14502222221848546</c:v>
                </c:pt>
                <c:pt idx="6174">
                  <c:v>-0.14560000000039108</c:v>
                </c:pt>
                <c:pt idx="6175">
                  <c:v>-0.14604444444330444</c:v>
                </c:pt>
                <c:pt idx="6176">
                  <c:v>-0.14653333333059226</c:v>
                </c:pt>
                <c:pt idx="6177">
                  <c:v>-0.14706666666771462</c:v>
                </c:pt>
                <c:pt idx="6178">
                  <c:v>-0.14742222222204246</c:v>
                </c:pt>
                <c:pt idx="6179">
                  <c:v>-0.14777777777632767</c:v>
                </c:pt>
                <c:pt idx="6180">
                  <c:v>-0.14826666666870936</c:v>
                </c:pt>
                <c:pt idx="6181">
                  <c:v>-0.14866666666724826</c:v>
                </c:pt>
                <c:pt idx="6182">
                  <c:v>-0.14911111111021846</c:v>
                </c:pt>
                <c:pt idx="6183">
                  <c:v>-0.14968888889199622</c:v>
                </c:pt>
                <c:pt idx="6184">
                  <c:v>-0.15026666666799035</c:v>
                </c:pt>
                <c:pt idx="6185">
                  <c:v>-0.15062222222224714</c:v>
                </c:pt>
                <c:pt idx="6186">
                  <c:v>-0.15111111111450803</c:v>
                </c:pt>
                <c:pt idx="6187">
                  <c:v>-0.15164444444606376</c:v>
                </c:pt>
                <c:pt idx="6188">
                  <c:v>-0.15200000000047686</c:v>
                </c:pt>
                <c:pt idx="6189">
                  <c:v>-0.15239999999895892</c:v>
                </c:pt>
                <c:pt idx="6190">
                  <c:v>-0.15266666666753786</c:v>
                </c:pt>
                <c:pt idx="6191">
                  <c:v>-0.15319999999908646</c:v>
                </c:pt>
                <c:pt idx="6192">
                  <c:v>-0.15346666666482883</c:v>
                </c:pt>
                <c:pt idx="6193">
                  <c:v>-0.15382222222303116</c:v>
                </c:pt>
                <c:pt idx="6194">
                  <c:v>-0.15431111111034743</c:v>
                </c:pt>
                <c:pt idx="6195">
                  <c:v>-0.15471111110899291</c:v>
                </c:pt>
                <c:pt idx="6196">
                  <c:v>-0.15528888889099091</c:v>
                </c:pt>
                <c:pt idx="6197">
                  <c:v>-0.15591111111110373</c:v>
                </c:pt>
                <c:pt idx="6198">
                  <c:v>-0.15631111110979895</c:v>
                </c:pt>
                <c:pt idx="6199">
                  <c:v>-0.15680000000224456</c:v>
                </c:pt>
                <c:pt idx="6200">
                  <c:v>-0.15768888888822052</c:v>
                </c:pt>
                <c:pt idx="6201">
                  <c:v>-0.15817777777548703</c:v>
                </c:pt>
                <c:pt idx="6202">
                  <c:v>-0.15844444444401623</c:v>
                </c:pt>
                <c:pt idx="6203">
                  <c:v>-0.15893333333133958</c:v>
                </c:pt>
                <c:pt idx="6204">
                  <c:v>-0.15933333333009875</c:v>
                </c:pt>
                <c:pt idx="6205">
                  <c:v>-0.15968888888451896</c:v>
                </c:pt>
                <c:pt idx="6206">
                  <c:v>-0.16031111111125762</c:v>
                </c:pt>
                <c:pt idx="6207">
                  <c:v>-0.16071111111001676</c:v>
                </c:pt>
                <c:pt idx="6208">
                  <c:v>-0.16119999999728329</c:v>
                </c:pt>
                <c:pt idx="6209">
                  <c:v>-0.1616888888897858</c:v>
                </c:pt>
                <c:pt idx="6210">
                  <c:v>-0.16191111111135259</c:v>
                </c:pt>
                <c:pt idx="6211">
                  <c:v>-0.16239999999867599</c:v>
                </c:pt>
                <c:pt idx="6212">
                  <c:v>-0.16288888889122108</c:v>
                </c:pt>
                <c:pt idx="6213">
                  <c:v>-0.16328888888986653</c:v>
                </c:pt>
                <c:pt idx="6214">
                  <c:v>-0.16364444444422285</c:v>
                </c:pt>
                <c:pt idx="6215">
                  <c:v>-0.16386666666800426</c:v>
                </c:pt>
                <c:pt idx="6216">
                  <c:v>-0.16417777777802156</c:v>
                </c:pt>
                <c:pt idx="6217">
                  <c:v>-0.16435555555518552</c:v>
                </c:pt>
                <c:pt idx="6218">
                  <c:v>-0.16475555555394469</c:v>
                </c:pt>
                <c:pt idx="6219">
                  <c:v>-0.16520000000157148</c:v>
                </c:pt>
                <c:pt idx="6220">
                  <c:v>-0.16555555555580703</c:v>
                </c:pt>
                <c:pt idx="6221">
                  <c:v>-0.16595555555450933</c:v>
                </c:pt>
                <c:pt idx="6222">
                  <c:v>-0.1663111111126406</c:v>
                </c:pt>
                <c:pt idx="6223">
                  <c:v>-0.16635555555685883</c:v>
                </c:pt>
                <c:pt idx="6224">
                  <c:v>-0.16648888888969088</c:v>
                </c:pt>
                <c:pt idx="6225">
                  <c:v>-0.16657777777922195</c:v>
                </c:pt>
                <c:pt idx="6226">
                  <c:v>-0.16671111111206113</c:v>
                </c:pt>
                <c:pt idx="6227">
                  <c:v>-0.1666666666677577</c:v>
                </c:pt>
                <c:pt idx="6228">
                  <c:v>-0.16671111111248416</c:v>
                </c:pt>
                <c:pt idx="6229">
                  <c:v>-0.16688888888960543</c:v>
                </c:pt>
                <c:pt idx="6230">
                  <c:v>-0.16684444444530205</c:v>
                </c:pt>
                <c:pt idx="6231">
                  <c:v>-0.16684444444529495</c:v>
                </c:pt>
                <c:pt idx="6232">
                  <c:v>-0.16666666666797472</c:v>
                </c:pt>
                <c:pt idx="6233">
                  <c:v>-0.1666666666680173</c:v>
                </c:pt>
                <c:pt idx="6234">
                  <c:v>-0.16657777777936786</c:v>
                </c:pt>
                <c:pt idx="6235">
                  <c:v>-0.16657777777929678</c:v>
                </c:pt>
                <c:pt idx="6236">
                  <c:v>-0.16644444444635811</c:v>
                </c:pt>
                <c:pt idx="6237">
                  <c:v>-0.16653333333496498</c:v>
                </c:pt>
                <c:pt idx="6238">
                  <c:v>-0.16662222222448175</c:v>
                </c:pt>
                <c:pt idx="6239">
                  <c:v>-0.16680000000170253</c:v>
                </c:pt>
                <c:pt idx="6240">
                  <c:v>-0.1668444444458923</c:v>
                </c:pt>
                <c:pt idx="6241">
                  <c:v>-0.16702222222491173</c:v>
                </c:pt>
                <c:pt idx="6242">
                  <c:v>-0.16706666666921513</c:v>
                </c:pt>
                <c:pt idx="6243">
                  <c:v>-0.16720000000202595</c:v>
                </c:pt>
                <c:pt idx="6244">
                  <c:v>-0.16724444444680922</c:v>
                </c:pt>
                <c:pt idx="6245">
                  <c:v>-0.16733333333539474</c:v>
                </c:pt>
                <c:pt idx="6246">
                  <c:v>-0.16737777777981183</c:v>
                </c:pt>
                <c:pt idx="6247">
                  <c:v>-0.167733333337936</c:v>
                </c:pt>
                <c:pt idx="6248">
                  <c:v>-0.16791111111512125</c:v>
                </c:pt>
                <c:pt idx="6249">
                  <c:v>-0.16777777778230341</c:v>
                </c:pt>
                <c:pt idx="6250">
                  <c:v>-0.16800000000377074</c:v>
                </c:pt>
                <c:pt idx="6251">
                  <c:v>-0.16813333333807801</c:v>
                </c:pt>
                <c:pt idx="6252">
                  <c:v>-0.16835555555953821</c:v>
                </c:pt>
                <c:pt idx="6253">
                  <c:v>-0.16831111111520639</c:v>
                </c:pt>
                <c:pt idx="6254">
                  <c:v>-0.16857777778387059</c:v>
                </c:pt>
                <c:pt idx="6255">
                  <c:v>-0.16884444444967689</c:v>
                </c:pt>
                <c:pt idx="6256">
                  <c:v>-0.16897777778263692</c:v>
                </c:pt>
                <c:pt idx="6257">
                  <c:v>-0.16920000000643964</c:v>
                </c:pt>
                <c:pt idx="6258">
                  <c:v>-0.16951111111664169</c:v>
                </c:pt>
                <c:pt idx="6259">
                  <c:v>-0.1696444444496088</c:v>
                </c:pt>
                <c:pt idx="6260">
                  <c:v>-0.16964444444966567</c:v>
                </c:pt>
                <c:pt idx="6261">
                  <c:v>-0.16964444444972962</c:v>
                </c:pt>
                <c:pt idx="6262">
                  <c:v>-0.17013333333710981</c:v>
                </c:pt>
                <c:pt idx="6263">
                  <c:v>-0.17013333333718084</c:v>
                </c:pt>
                <c:pt idx="6264">
                  <c:v>-0.1700888888925397</c:v>
                </c:pt>
                <c:pt idx="6265">
                  <c:v>-0.17035555555840992</c:v>
                </c:pt>
                <c:pt idx="6266">
                  <c:v>-0.17062222222426596</c:v>
                </c:pt>
                <c:pt idx="6267">
                  <c:v>-0.1707111111138894</c:v>
                </c:pt>
                <c:pt idx="6268">
                  <c:v>-0.17084444444684233</c:v>
                </c:pt>
                <c:pt idx="6269">
                  <c:v>-0.17106666666837361</c:v>
                </c:pt>
                <c:pt idx="6270">
                  <c:v>-0.17128888889228294</c:v>
                </c:pt>
                <c:pt idx="6271">
                  <c:v>-0.1715555555580395</c:v>
                </c:pt>
                <c:pt idx="6272">
                  <c:v>-0.17151111111357978</c:v>
                </c:pt>
                <c:pt idx="6273">
                  <c:v>-0.17186666667180345</c:v>
                </c:pt>
                <c:pt idx="6274">
                  <c:v>-0.17213333333760264</c:v>
                </c:pt>
                <c:pt idx="6275">
                  <c:v>-0.17244444444769813</c:v>
                </c:pt>
                <c:pt idx="6276">
                  <c:v>-0.17284444445060559</c:v>
                </c:pt>
                <c:pt idx="6277">
                  <c:v>-0.17333333333782239</c:v>
                </c:pt>
                <c:pt idx="6278">
                  <c:v>-0.17355555555934657</c:v>
                </c:pt>
                <c:pt idx="6279">
                  <c:v>-0.17404444444663433</c:v>
                </c:pt>
                <c:pt idx="6280">
                  <c:v>-0.1744444444494708</c:v>
                </c:pt>
                <c:pt idx="6281">
                  <c:v>-0.17471111111516341</c:v>
                </c:pt>
                <c:pt idx="6282">
                  <c:v>-0.17520000000256489</c:v>
                </c:pt>
                <c:pt idx="6283">
                  <c:v>-0.17555555556060379</c:v>
                </c:pt>
                <c:pt idx="6284">
                  <c:v>-0.17555555556049721</c:v>
                </c:pt>
                <c:pt idx="6285">
                  <c:v>-0.17617777778072372</c:v>
                </c:pt>
                <c:pt idx="6286">
                  <c:v>-0.17680000000760449</c:v>
                </c:pt>
                <c:pt idx="6287">
                  <c:v>-0.17742222222771722</c:v>
                </c:pt>
                <c:pt idx="6288">
                  <c:v>-0.17817777778076163</c:v>
                </c:pt>
                <c:pt idx="6289">
                  <c:v>-0.17853333333902083</c:v>
                </c:pt>
                <c:pt idx="6290">
                  <c:v>-0.17933333333634019</c:v>
                </c:pt>
                <c:pt idx="6291">
                  <c:v>-0.17977777777926068</c:v>
                </c:pt>
                <c:pt idx="6292">
                  <c:v>-0.1803111111165393</c:v>
                </c:pt>
                <c:pt idx="6293">
                  <c:v>-0.18106666666956239</c:v>
                </c:pt>
                <c:pt idx="6294">
                  <c:v>-0.18182222222266362</c:v>
                </c:pt>
                <c:pt idx="6295">
                  <c:v>-0.18262222222006824</c:v>
                </c:pt>
                <c:pt idx="6296">
                  <c:v>-0.1832000000019739</c:v>
                </c:pt>
                <c:pt idx="6297">
                  <c:v>-0.18382222222220038</c:v>
                </c:pt>
                <c:pt idx="6298">
                  <c:v>-0.18444444444234162</c:v>
                </c:pt>
                <c:pt idx="6299">
                  <c:v>-0.18488888888992583</c:v>
                </c:pt>
                <c:pt idx="6300">
                  <c:v>-0.18559999999873075</c:v>
                </c:pt>
                <c:pt idx="6301">
                  <c:v>-0.18626666666318958</c:v>
                </c:pt>
                <c:pt idx="6302">
                  <c:v>-0.18728888889275053</c:v>
                </c:pt>
                <c:pt idx="6303">
                  <c:v>-0.18808888889021194</c:v>
                </c:pt>
                <c:pt idx="6304">
                  <c:v>-0.18857777777745008</c:v>
                </c:pt>
                <c:pt idx="6305">
                  <c:v>-0.18902222222508402</c:v>
                </c:pt>
                <c:pt idx="6306">
                  <c:v>-0.18986666666685603</c:v>
                </c:pt>
                <c:pt idx="6307">
                  <c:v>-0.19053333333137171</c:v>
                </c:pt>
                <c:pt idx="6308">
                  <c:v>-0.19111111110704612</c:v>
                </c:pt>
                <c:pt idx="6309">
                  <c:v>-0.19182222222346501</c:v>
                </c:pt>
                <c:pt idx="6310">
                  <c:v>-0.19319999999674298</c:v>
                </c:pt>
                <c:pt idx="6311">
                  <c:v>-0.19422222221543736</c:v>
                </c:pt>
                <c:pt idx="6312">
                  <c:v>-0.1960444444510264</c:v>
                </c:pt>
                <c:pt idx="6313">
                  <c:v>-0.19684444444831731</c:v>
                </c:pt>
                <c:pt idx="6314">
                  <c:v>-0.19804444444458064</c:v>
                </c:pt>
                <c:pt idx="6315">
                  <c:v>-0.19866666667121982</c:v>
                </c:pt>
                <c:pt idx="6316">
                  <c:v>-0.19968888889004918</c:v>
                </c:pt>
                <c:pt idx="6317">
                  <c:v>-0.2006222222202575</c:v>
                </c:pt>
                <c:pt idx="6318">
                  <c:v>-0.20106666666791986</c:v>
                </c:pt>
                <c:pt idx="6319">
                  <c:v>-0.20208888888668522</c:v>
                </c:pt>
                <c:pt idx="6320">
                  <c:v>-0.20342222221578773</c:v>
                </c:pt>
                <c:pt idx="6321">
                  <c:v>-0.20440000000057248</c:v>
                </c:pt>
                <c:pt idx="6322">
                  <c:v>-0.20533333333079498</c:v>
                </c:pt>
                <c:pt idx="6323">
                  <c:v>-0.2062666666611099</c:v>
                </c:pt>
                <c:pt idx="6324">
                  <c:v>-0.20755555554576688</c:v>
                </c:pt>
                <c:pt idx="6325">
                  <c:v>-0.20839999999630118</c:v>
                </c:pt>
                <c:pt idx="6326">
                  <c:v>-0.20933333332653076</c:v>
                </c:pt>
                <c:pt idx="6327">
                  <c:v>-0.21026666665684568</c:v>
                </c:pt>
                <c:pt idx="6328">
                  <c:v>-0.21137777777584527</c:v>
                </c:pt>
                <c:pt idx="6329">
                  <c:v>-0.21257777777212988</c:v>
                </c:pt>
                <c:pt idx="6330">
                  <c:v>-0.21399999998963318</c:v>
                </c:pt>
                <c:pt idx="6331">
                  <c:v>-0.21502222221917272</c:v>
                </c:pt>
                <c:pt idx="6332">
                  <c:v>-0.21599999999372707</c:v>
                </c:pt>
                <c:pt idx="6333">
                  <c:v>-0.21724444443413041</c:v>
                </c:pt>
                <c:pt idx="6334">
                  <c:v>-0.21826666666368419</c:v>
                </c:pt>
                <c:pt idx="6335">
                  <c:v>-0.21951111110398086</c:v>
                </c:pt>
                <c:pt idx="6336">
                  <c:v>-0.22088888887737251</c:v>
                </c:pt>
                <c:pt idx="6337">
                  <c:v>-0.2221333333307646</c:v>
                </c:pt>
                <c:pt idx="6338">
                  <c:v>-0.22355555554847395</c:v>
                </c:pt>
                <c:pt idx="6339">
                  <c:v>-0.22559999998624633</c:v>
                </c:pt>
                <c:pt idx="6340">
                  <c:v>-0.22711111109245588</c:v>
                </c:pt>
                <c:pt idx="6341">
                  <c:v>-0.22875555554877672</c:v>
                </c:pt>
                <c:pt idx="6342">
                  <c:v>-0.23022222221057631</c:v>
                </c:pt>
                <c:pt idx="6343">
                  <c:v>-0.23186666664962502</c:v>
                </c:pt>
                <c:pt idx="6344">
                  <c:v>-0.23351111110595302</c:v>
                </c:pt>
                <c:pt idx="6345">
                  <c:v>-0.23484444443489921</c:v>
                </c:pt>
                <c:pt idx="6346">
                  <c:v>-0.23599999998679513</c:v>
                </c:pt>
                <c:pt idx="6347">
                  <c:v>-0.23733333332976092</c:v>
                </c:pt>
                <c:pt idx="6348">
                  <c:v>-0.23862222221438942</c:v>
                </c:pt>
                <c:pt idx="6349">
                  <c:v>-0.2404888888749411</c:v>
                </c:pt>
                <c:pt idx="6350">
                  <c:v>-0.2422222222207219</c:v>
                </c:pt>
                <c:pt idx="6351">
                  <c:v>-0.24399999999265248</c:v>
                </c:pt>
                <c:pt idx="6352">
                  <c:v>-0.24573333332032937</c:v>
                </c:pt>
                <c:pt idx="6353">
                  <c:v>-0.24746666664809155</c:v>
                </c:pt>
                <c:pt idx="6354">
                  <c:v>-0.24902222221493819</c:v>
                </c:pt>
                <c:pt idx="6355">
                  <c:v>-0.25079999998698249</c:v>
                </c:pt>
                <c:pt idx="6356">
                  <c:v>-0.25257777775894141</c:v>
                </c:pt>
                <c:pt idx="6357">
                  <c:v>-0.25431111110492838</c:v>
                </c:pt>
                <c:pt idx="6358">
                  <c:v>-0.25631111109834759</c:v>
                </c:pt>
                <c:pt idx="6359">
                  <c:v>-0.25826666664770503</c:v>
                </c:pt>
                <c:pt idx="6360">
                  <c:v>-0.26004444443834018</c:v>
                </c:pt>
                <c:pt idx="6361">
                  <c:v>-0.26155555554454263</c:v>
                </c:pt>
                <c:pt idx="6362">
                  <c:v>-0.26364444442665402</c:v>
                </c:pt>
                <c:pt idx="6363">
                  <c:v>-0.26533333332785047</c:v>
                </c:pt>
                <c:pt idx="6364">
                  <c:v>-0.26679999998954346</c:v>
                </c:pt>
                <c:pt idx="6365">
                  <c:v>-0.26875555553879427</c:v>
                </c:pt>
                <c:pt idx="6366">
                  <c:v>-0.27062222221905996</c:v>
                </c:pt>
                <c:pt idx="6367">
                  <c:v>-0.27257777776819003</c:v>
                </c:pt>
                <c:pt idx="6368">
                  <c:v>-0.27457777776167319</c:v>
                </c:pt>
                <c:pt idx="6369">
                  <c:v>-0.27666666664387685</c:v>
                </c:pt>
                <c:pt idx="6370">
                  <c:v>-0.27906666666111574</c:v>
                </c:pt>
                <c:pt idx="6371">
                  <c:v>-0.28075555554451048</c:v>
                </c:pt>
                <c:pt idx="6372">
                  <c:v>-0.28288888887093949</c:v>
                </c:pt>
                <c:pt idx="6373">
                  <c:v>-0.28533333333302557</c:v>
                </c:pt>
                <c:pt idx="6374">
                  <c:v>-0.28702222221630669</c:v>
                </c:pt>
                <c:pt idx="6375">
                  <c:v>-0.28906666665407199</c:v>
                </c:pt>
                <c:pt idx="6376">
                  <c:v>-0.29079999999983863</c:v>
                </c:pt>
                <c:pt idx="6377">
                  <c:v>-0.29231111110604108</c:v>
                </c:pt>
                <c:pt idx="6378">
                  <c:v>-0.2943111110994745</c:v>
                </c:pt>
                <c:pt idx="6379">
                  <c:v>-0.2950666666603996</c:v>
                </c:pt>
                <c:pt idx="6380">
                  <c:v>-0.29591111110202239</c:v>
                </c:pt>
                <c:pt idx="6381">
                  <c:v>-0.29759999998535325</c:v>
                </c:pt>
                <c:pt idx="6382">
                  <c:v>-0.2998666666684483</c:v>
                </c:pt>
                <c:pt idx="6383">
                  <c:v>-0.30168888888474632</c:v>
                </c:pt>
                <c:pt idx="6384">
                  <c:v>-0.30364444443394029</c:v>
                </c:pt>
                <c:pt idx="6385">
                  <c:v>-0.30586666664888373</c:v>
                </c:pt>
                <c:pt idx="6386">
                  <c:v>-0.30728888888143729</c:v>
                </c:pt>
                <c:pt idx="6387">
                  <c:v>-0.30951111109638074</c:v>
                </c:pt>
                <c:pt idx="6388">
                  <c:v>-0.31146666664562445</c:v>
                </c:pt>
                <c:pt idx="6389">
                  <c:v>-0.31359999999435545</c:v>
                </c:pt>
                <c:pt idx="6390">
                  <c:v>-0.31551111109911095</c:v>
                </c:pt>
                <c:pt idx="6391">
                  <c:v>-0.31737777775974074</c:v>
                </c:pt>
                <c:pt idx="6392">
                  <c:v>-0.31928888888451973</c:v>
                </c:pt>
                <c:pt idx="6393">
                  <c:v>-0.32133333332228503</c:v>
                </c:pt>
                <c:pt idx="6394">
                  <c:v>-0.323288888871543</c:v>
                </c:pt>
                <c:pt idx="6395">
                  <c:v>-0.32573333333362908</c:v>
                </c:pt>
                <c:pt idx="6396">
                  <c:v>-0.32791111110436139</c:v>
                </c:pt>
                <c:pt idx="6397">
                  <c:v>-0.33044444442935056</c:v>
                </c:pt>
                <c:pt idx="6398">
                  <c:v>-0.33248888886715849</c:v>
                </c:pt>
                <c:pt idx="6399">
                  <c:v>-0.33408888887858945</c:v>
                </c:pt>
                <c:pt idx="6400">
                  <c:v>-0.3359111110950721</c:v>
                </c:pt>
                <c:pt idx="6401">
                  <c:v>-0.33777777775570189</c:v>
                </c:pt>
                <c:pt idx="6402">
                  <c:v>-0.33968888888053772</c:v>
                </c:pt>
                <c:pt idx="6403">
                  <c:v>-0.34239999998287551</c:v>
                </c:pt>
                <c:pt idx="6404">
                  <c:v>-0.34471111108644703</c:v>
                </c:pt>
                <c:pt idx="6405">
                  <c:v>-0.3474222222169131</c:v>
                </c:pt>
                <c:pt idx="6406">
                  <c:v>-0.35013333331925089</c:v>
                </c:pt>
                <c:pt idx="6407">
                  <c:v>-0.35297777775438532</c:v>
                </c:pt>
                <c:pt idx="6408">
                  <c:v>-0.35555555555084978</c:v>
                </c:pt>
                <c:pt idx="6409">
                  <c:v>-0.35791111109864648</c:v>
                </c:pt>
                <c:pt idx="6410">
                  <c:v>-0.36071111108956994</c:v>
                </c:pt>
                <c:pt idx="6411">
                  <c:v>-0.36346666666489741</c:v>
                </c:pt>
                <c:pt idx="6412">
                  <c:v>-0.3666666666546296</c:v>
                </c:pt>
                <c:pt idx="6413">
                  <c:v>-0.36919999997962594</c:v>
                </c:pt>
                <c:pt idx="6414">
                  <c:v>-0.37159999997186122</c:v>
                </c:pt>
                <c:pt idx="6415">
                  <c:v>-0.37288888887017868</c:v>
                </c:pt>
                <c:pt idx="6416">
                  <c:v>-0.37608888885972613</c:v>
                </c:pt>
                <c:pt idx="6417">
                  <c:v>-0.37884444440636028</c:v>
                </c:pt>
                <c:pt idx="6418">
                  <c:v>-0.38182222220569667</c:v>
                </c:pt>
                <c:pt idx="6419">
                  <c:v>-0.38431111108643212</c:v>
                </c:pt>
                <c:pt idx="6420">
                  <c:v>-0.38639999996864288</c:v>
                </c:pt>
                <c:pt idx="6421">
                  <c:v>-0.38871111109652839</c:v>
                </c:pt>
                <c:pt idx="6422">
                  <c:v>-0.39093333331147173</c:v>
                </c:pt>
                <c:pt idx="6423">
                  <c:v>-0.39346666663650348</c:v>
                </c:pt>
                <c:pt idx="6424">
                  <c:v>-0.39599999998823432</c:v>
                </c:pt>
                <c:pt idx="6425">
                  <c:v>-0.39844444442458826</c:v>
                </c:pt>
                <c:pt idx="6426">
                  <c:v>-0.40128888885976538</c:v>
                </c:pt>
                <c:pt idx="6427">
                  <c:v>-0.40355555554267569</c:v>
                </c:pt>
                <c:pt idx="6428">
                  <c:v>-0.40604444442340398</c:v>
                </c:pt>
                <c:pt idx="6429">
                  <c:v>-0.40897777774720206</c:v>
                </c:pt>
                <c:pt idx="6430">
                  <c:v>-0.41164444440512277</c:v>
                </c:pt>
                <c:pt idx="6431">
                  <c:v>-0.41493333331772186</c:v>
                </c:pt>
                <c:pt idx="6432">
                  <c:v>-0.41728888886578153</c:v>
                </c:pt>
                <c:pt idx="6433">
                  <c:v>-0.42026666663394691</c:v>
                </c:pt>
                <c:pt idx="6434">
                  <c:v>-0.42297777776443429</c:v>
                </c:pt>
                <c:pt idx="6435">
                  <c:v>-0.42551111108961526</c:v>
                </c:pt>
                <c:pt idx="6436">
                  <c:v>-0.42791111108177948</c:v>
                </c:pt>
                <c:pt idx="6437">
                  <c:v>-0.43022222220959389</c:v>
                </c:pt>
                <c:pt idx="6438">
                  <c:v>-0.43253333331319388</c:v>
                </c:pt>
                <c:pt idx="6439">
                  <c:v>-0.43533333330406038</c:v>
                </c:pt>
                <c:pt idx="6440">
                  <c:v>-0.43826666665852104</c:v>
                </c:pt>
                <c:pt idx="6441">
                  <c:v>-0.44079999998369496</c:v>
                </c:pt>
                <c:pt idx="6442">
                  <c:v>-0.44275555553281781</c:v>
                </c:pt>
                <c:pt idx="6443">
                  <c:v>-0.44568888885658753</c:v>
                </c:pt>
                <c:pt idx="6444">
                  <c:v>-0.44893333332434643</c:v>
                </c:pt>
                <c:pt idx="6445">
                  <c:v>-0.45128888887222141</c:v>
                </c:pt>
                <c:pt idx="6446">
                  <c:v>-0.45373333330873167</c:v>
                </c:pt>
                <c:pt idx="6447">
                  <c:v>-0.45653333332893492</c:v>
                </c:pt>
                <c:pt idx="6448">
                  <c:v>-0.45933333331975879</c:v>
                </c:pt>
                <c:pt idx="6449">
                  <c:v>-0.46199999997766528</c:v>
                </c:pt>
                <c:pt idx="6450">
                  <c:v>-0.46462222221877791</c:v>
                </c:pt>
                <c:pt idx="6451">
                  <c:v>-0.46697777776665284</c:v>
                </c:pt>
                <c:pt idx="6452">
                  <c:v>-0.47026666664492089</c:v>
                </c:pt>
                <c:pt idx="6453">
                  <c:v>-0.47284444444127161</c:v>
                </c:pt>
                <c:pt idx="6454">
                  <c:v>-0.47551111109930599</c:v>
                </c:pt>
                <c:pt idx="6455">
                  <c:v>-0.47791111109146311</c:v>
                </c:pt>
                <c:pt idx="6456">
                  <c:v>-0.480177777774416</c:v>
                </c:pt>
                <c:pt idx="6457">
                  <c:v>-0.48244444443373397</c:v>
                </c:pt>
                <c:pt idx="6458">
                  <c:v>-0.48528888886888971</c:v>
                </c:pt>
                <c:pt idx="6459">
                  <c:v>-0.48755555552815788</c:v>
                </c:pt>
                <c:pt idx="6460">
                  <c:v>-0.49004444443507689</c:v>
                </c:pt>
                <c:pt idx="6461">
                  <c:v>-0.49239999998295897</c:v>
                </c:pt>
                <c:pt idx="6462">
                  <c:v>-0.4946666666421064</c:v>
                </c:pt>
                <c:pt idx="6463">
                  <c:v>-0.49724444443851401</c:v>
                </c:pt>
                <c:pt idx="6464">
                  <c:v>-0.50017777776229788</c:v>
                </c:pt>
                <c:pt idx="6465">
                  <c:v>-0.50217777775574546</c:v>
                </c:pt>
                <c:pt idx="6466">
                  <c:v>-0.50431111110434157</c:v>
                </c:pt>
                <c:pt idx="6467">
                  <c:v>-0.50617777776500683</c:v>
                </c:pt>
                <c:pt idx="6468">
                  <c:v>-0.50826666664718922</c:v>
                </c:pt>
                <c:pt idx="6469">
                  <c:v>-0.51164444444923396</c:v>
                </c:pt>
                <c:pt idx="6470">
                  <c:v>-0.51351111110977854</c:v>
                </c:pt>
                <c:pt idx="6471">
                  <c:v>-0.51639999998933717</c:v>
                </c:pt>
                <c:pt idx="6472">
                  <c:v>-0.51888888889613549</c:v>
                </c:pt>
                <c:pt idx="6473">
                  <c:v>-0.52057777777972203</c:v>
                </c:pt>
                <c:pt idx="6474">
                  <c:v>-0.52311111110478947</c:v>
                </c:pt>
                <c:pt idx="6475">
                  <c:v>-0.52471111109959867</c:v>
                </c:pt>
                <c:pt idx="6476">
                  <c:v>-0.52693333333779691</c:v>
                </c:pt>
                <c:pt idx="6477">
                  <c:v>-0.52911111110855047</c:v>
                </c:pt>
                <c:pt idx="6478">
                  <c:v>-0.53137777776780448</c:v>
                </c:pt>
                <c:pt idx="6479">
                  <c:v>-0.5340000000089099</c:v>
                </c:pt>
                <c:pt idx="6480">
                  <c:v>-0.53644444444529937</c:v>
                </c:pt>
                <c:pt idx="6481">
                  <c:v>-0.53862222221604594</c:v>
                </c:pt>
                <c:pt idx="6482">
                  <c:v>-0.54044444445134365</c:v>
                </c:pt>
                <c:pt idx="6483">
                  <c:v>-0.54262222222204048</c:v>
                </c:pt>
                <c:pt idx="6484">
                  <c:v>-0.54497777776991541</c:v>
                </c:pt>
                <c:pt idx="6485">
                  <c:v>-0.54728888889762339</c:v>
                </c:pt>
                <c:pt idx="6486">
                  <c:v>-0.54920000000244995</c:v>
                </c:pt>
                <c:pt idx="6487">
                  <c:v>-0.55173333332755992</c:v>
                </c:pt>
                <c:pt idx="6488">
                  <c:v>-0.55391111109832081</c:v>
                </c:pt>
                <c:pt idx="6489">
                  <c:v>-0.55622222222612805</c:v>
                </c:pt>
                <c:pt idx="6490">
                  <c:v>-0.55751111111083462</c:v>
                </c:pt>
                <c:pt idx="6491">
                  <c:v>-0.55888888888421928</c:v>
                </c:pt>
                <c:pt idx="6492">
                  <c:v>-0.5589777777735585</c:v>
                </c:pt>
                <c:pt idx="6493">
                  <c:v>-0.56093333332280226</c:v>
                </c:pt>
                <c:pt idx="6494">
                  <c:v>-0.5622222222074521</c:v>
                </c:pt>
                <c:pt idx="6495">
                  <c:v>-0.5645333333351884</c:v>
                </c:pt>
                <c:pt idx="6496">
                  <c:v>-0.56644444443997233</c:v>
                </c:pt>
                <c:pt idx="6497">
                  <c:v>-0.56848888887792948</c:v>
                </c:pt>
                <c:pt idx="6498">
                  <c:v>-0.57133333334288738</c:v>
                </c:pt>
                <c:pt idx="6499">
                  <c:v>-0.57333333333633507</c:v>
                </c:pt>
                <c:pt idx="6500">
                  <c:v>-0.57497777777541936</c:v>
                </c:pt>
                <c:pt idx="6501">
                  <c:v>-0.57702222223469035</c:v>
                </c:pt>
                <c:pt idx="6502">
                  <c:v>-0.57902222222825173</c:v>
                </c:pt>
                <c:pt idx="6503">
                  <c:v>-0.58102222222164246</c:v>
                </c:pt>
                <c:pt idx="6504">
                  <c:v>-0.58195555555192169</c:v>
                </c:pt>
                <c:pt idx="6505">
                  <c:v>-0.58386666667684306</c:v>
                </c:pt>
                <c:pt idx="6506">
                  <c:v>-0.58551111111592025</c:v>
                </c:pt>
                <c:pt idx="6507">
                  <c:v>-0.58737777777640066</c:v>
                </c:pt>
                <c:pt idx="6508">
                  <c:v>-0.58911111112243031</c:v>
                </c:pt>
                <c:pt idx="6509">
                  <c:v>-0.59093333333859333</c:v>
                </c:pt>
                <c:pt idx="6510">
                  <c:v>-0.5922666666675821</c:v>
                </c:pt>
                <c:pt idx="6511">
                  <c:v>-0.59391111112388162</c:v>
                </c:pt>
                <c:pt idx="6512">
                  <c:v>-0.5953777777857806</c:v>
                </c:pt>
                <c:pt idx="6513">
                  <c:v>-0.59662222222615546</c:v>
                </c:pt>
                <c:pt idx="6514">
                  <c:v>-0.59862222224067874</c:v>
                </c:pt>
                <c:pt idx="6515">
                  <c:v>-0.59991111112542805</c:v>
                </c:pt>
                <c:pt idx="6516">
                  <c:v>-0.6013777777872702</c:v>
                </c:pt>
                <c:pt idx="6517">
                  <c:v>-0.60284444446447194</c:v>
                </c:pt>
                <c:pt idx="6518">
                  <c:v>-0.60373333335048351</c:v>
                </c:pt>
                <c:pt idx="6519">
                  <c:v>-0.60377777779476571</c:v>
                </c:pt>
                <c:pt idx="6520">
                  <c:v>-0.60502222223511914</c:v>
                </c:pt>
                <c:pt idx="6521">
                  <c:v>-0.60653333335705462</c:v>
                </c:pt>
                <c:pt idx="6522">
                  <c:v>-0.60795555557471415</c:v>
                </c:pt>
                <c:pt idx="6523">
                  <c:v>-0.60893333334925426</c:v>
                </c:pt>
                <c:pt idx="6524">
                  <c:v>-0.61000000002360555</c:v>
                </c:pt>
                <c:pt idx="6525">
                  <c:v>-0.61128888890835487</c:v>
                </c:pt>
                <c:pt idx="6526">
                  <c:v>-0.6132888889017315</c:v>
                </c:pt>
                <c:pt idx="6527">
                  <c:v>-0.61488888891321936</c:v>
                </c:pt>
                <c:pt idx="6528">
                  <c:v>-0.61684444446242748</c:v>
                </c:pt>
                <c:pt idx="6529">
                  <c:v>-0.61800000001433752</c:v>
                </c:pt>
                <c:pt idx="6530">
                  <c:v>-0.61933333335721097</c:v>
                </c:pt>
                <c:pt idx="6531">
                  <c:v>-0.62053333335341032</c:v>
                </c:pt>
                <c:pt idx="6532">
                  <c:v>-0.62133333335082197</c:v>
                </c:pt>
                <c:pt idx="6533">
                  <c:v>-0.62240000001411111</c:v>
                </c:pt>
                <c:pt idx="6534">
                  <c:v>-0.62351111113314606</c:v>
                </c:pt>
                <c:pt idx="6535">
                  <c:v>-0.62506666668364486</c:v>
                </c:pt>
                <c:pt idx="6536">
                  <c:v>-0.62622222223543411</c:v>
                </c:pt>
                <c:pt idx="6537">
                  <c:v>-0.62733333335441244</c:v>
                </c:pt>
                <c:pt idx="6538">
                  <c:v>-0.63008888890109627</c:v>
                </c:pt>
                <c:pt idx="6539">
                  <c:v>-0.63115555556420766</c:v>
                </c:pt>
                <c:pt idx="6540">
                  <c:v>-0.63213333334903499</c:v>
                </c:pt>
                <c:pt idx="6541">
                  <c:v>-0.63360000001103334</c:v>
                </c:pt>
                <c:pt idx="6542">
                  <c:v>-0.63413333334261768</c:v>
                </c:pt>
                <c:pt idx="6543">
                  <c:v>-0.63515555557218573</c:v>
                </c:pt>
                <c:pt idx="6544">
                  <c:v>-0.63626666667971399</c:v>
                </c:pt>
                <c:pt idx="6545">
                  <c:v>-0.63724444445428263</c:v>
                </c:pt>
                <c:pt idx="6546">
                  <c:v>-0.63791111112583299</c:v>
                </c:pt>
                <c:pt idx="6547">
                  <c:v>-0.63871111112312406</c:v>
                </c:pt>
                <c:pt idx="6548">
                  <c:v>-0.63946666667636731</c:v>
                </c:pt>
                <c:pt idx="6549">
                  <c:v>-0.64013333334082623</c:v>
                </c:pt>
                <c:pt idx="6550">
                  <c:v>-0.64017777778561669</c:v>
                </c:pt>
                <c:pt idx="6551">
                  <c:v>-0.64146666667028773</c:v>
                </c:pt>
                <c:pt idx="6552">
                  <c:v>-0.64231111111193906</c:v>
                </c:pt>
                <c:pt idx="6553">
                  <c:v>-0.64226666666712007</c:v>
                </c:pt>
                <c:pt idx="6554">
                  <c:v>-0.64333333333027432</c:v>
                </c:pt>
                <c:pt idx="6555">
                  <c:v>-0.64404444443917153</c:v>
                </c:pt>
                <c:pt idx="6556">
                  <c:v>-0.6450222222240769</c:v>
                </c:pt>
                <c:pt idx="6557">
                  <c:v>-0.64586666666576364</c:v>
                </c:pt>
                <c:pt idx="6558">
                  <c:v>-0.64684444444041045</c:v>
                </c:pt>
                <c:pt idx="6559">
                  <c:v>-0.64960000001583729</c:v>
                </c:pt>
                <c:pt idx="6560">
                  <c:v>-0.65142222223219226</c:v>
                </c:pt>
                <c:pt idx="6561">
                  <c:v>-0.65231111111828177</c:v>
                </c:pt>
                <c:pt idx="6562">
                  <c:v>-0.65280000001066352</c:v>
                </c:pt>
                <c:pt idx="6563">
                  <c:v>-0.65342222223081903</c:v>
                </c:pt>
                <c:pt idx="6564">
                  <c:v>-0.65404444445104537</c:v>
                </c:pt>
                <c:pt idx="6565">
                  <c:v>-0.65444444444968375</c:v>
                </c:pt>
                <c:pt idx="6566">
                  <c:v>-0.65528888890021808</c:v>
                </c:pt>
                <c:pt idx="6567">
                  <c:v>-0.65577777778747737</c:v>
                </c:pt>
                <c:pt idx="6568">
                  <c:v>-0.65653333334055042</c:v>
                </c:pt>
                <c:pt idx="6569">
                  <c:v>-0.65684444445389123</c:v>
                </c:pt>
                <c:pt idx="6570">
                  <c:v>-0.6578666666729267</c:v>
                </c:pt>
                <c:pt idx="6571">
                  <c:v>-0.65884444444751655</c:v>
                </c:pt>
                <c:pt idx="6572">
                  <c:v>-0.65924444445040975</c:v>
                </c:pt>
                <c:pt idx="6573">
                  <c:v>-0.65964444444909776</c:v>
                </c:pt>
                <c:pt idx="6574">
                  <c:v>-0.6603555555578885</c:v>
                </c:pt>
                <c:pt idx="6575">
                  <c:v>-0.6607111111160836</c:v>
                </c:pt>
                <c:pt idx="6576">
                  <c:v>-0.66111111111477183</c:v>
                </c:pt>
                <c:pt idx="6577">
                  <c:v>-0.66133333333634559</c:v>
                </c:pt>
                <c:pt idx="6578">
                  <c:v>-0.66177777777926605</c:v>
                </c:pt>
                <c:pt idx="6579">
                  <c:v>-0.6628888888984007</c:v>
                </c:pt>
                <c:pt idx="6580">
                  <c:v>-0.66386666667291949</c:v>
                </c:pt>
                <c:pt idx="6581">
                  <c:v>-0.664355555560179</c:v>
                </c:pt>
                <c:pt idx="6582">
                  <c:v>-0.66506666667634917</c:v>
                </c:pt>
                <c:pt idx="6583">
                  <c:v>-0.66502222223199614</c:v>
                </c:pt>
                <c:pt idx="6584">
                  <c:v>-0.66528888889778115</c:v>
                </c:pt>
                <c:pt idx="6585">
                  <c:v>-0.66502222222928031</c:v>
                </c:pt>
                <c:pt idx="6586">
                  <c:v>-0.66435555556473613</c:v>
                </c:pt>
                <c:pt idx="6587">
                  <c:v>-0.66400000001040826</c:v>
                </c:pt>
                <c:pt idx="6588">
                  <c:v>-0.66373333334177254</c:v>
                </c:pt>
                <c:pt idx="6589">
                  <c:v>-0.66426666667348455</c:v>
                </c:pt>
                <c:pt idx="6590">
                  <c:v>-0.6640000000076427</c:v>
                </c:pt>
                <c:pt idx="6591">
                  <c:v>-0.66391111111811885</c:v>
                </c:pt>
                <c:pt idx="6592">
                  <c:v>-0.66333333334214595</c:v>
                </c:pt>
                <c:pt idx="6593">
                  <c:v>-0.66360000000798069</c:v>
                </c:pt>
                <c:pt idx="6594">
                  <c:v>-0.66440000000529309</c:v>
                </c:pt>
                <c:pt idx="6595">
                  <c:v>-0.66724444447026532</c:v>
                </c:pt>
                <c:pt idx="6596">
                  <c:v>-0.66635555558428927</c:v>
                </c:pt>
                <c:pt idx="6597">
                  <c:v>-0.66560000003118092</c:v>
                </c:pt>
                <c:pt idx="6598">
                  <c:v>-0.66484444447007807</c:v>
                </c:pt>
                <c:pt idx="6599">
                  <c:v>-0.66466666669296381</c:v>
                </c:pt>
                <c:pt idx="6600">
                  <c:v>-0.6655111111345583</c:v>
                </c:pt>
                <c:pt idx="6601">
                  <c:v>-0.66551111113446604</c:v>
                </c:pt>
                <c:pt idx="6602">
                  <c:v>-0.66586666668890038</c:v>
                </c:pt>
                <c:pt idx="6603">
                  <c:v>-0.66533333335735878</c:v>
                </c:pt>
                <c:pt idx="6604">
                  <c:v>-0.66564444447054349</c:v>
                </c:pt>
                <c:pt idx="6605">
                  <c:v>-0.66551111113782513</c:v>
                </c:pt>
                <c:pt idx="6606">
                  <c:v>-0.66551111113771855</c:v>
                </c:pt>
                <c:pt idx="6607">
                  <c:v>-0.66542222224830105</c:v>
                </c:pt>
                <c:pt idx="6608">
                  <c:v>-0.66511111113821986</c:v>
                </c:pt>
                <c:pt idx="6609">
                  <c:v>-0.66466666669529229</c:v>
                </c:pt>
                <c:pt idx="6610">
                  <c:v>-0.66457777780673521</c:v>
                </c:pt>
                <c:pt idx="6611">
                  <c:v>-0.66271111112666137</c:v>
                </c:pt>
                <c:pt idx="6612">
                  <c:v>-0.66266666668232954</c:v>
                </c:pt>
                <c:pt idx="6613">
                  <c:v>-0.66226666668352774</c:v>
                </c:pt>
                <c:pt idx="6614">
                  <c:v>-0.66173333334644802</c:v>
                </c:pt>
                <c:pt idx="6615">
                  <c:v>-0.66128888890335691</c:v>
                </c:pt>
                <c:pt idx="6616">
                  <c:v>-0.66142222223621028</c:v>
                </c:pt>
                <c:pt idx="6617">
                  <c:v>-0.6614666666809722</c:v>
                </c:pt>
                <c:pt idx="6618">
                  <c:v>-0.66106666668226988</c:v>
                </c:pt>
                <c:pt idx="6619">
                  <c:v>-0.66057777779490379</c:v>
                </c:pt>
                <c:pt idx="6620">
                  <c:v>-0.65986666667860583</c:v>
                </c:pt>
                <c:pt idx="6621">
                  <c:v>-0.65995555556712737</c:v>
                </c:pt>
                <c:pt idx="6622">
                  <c:v>-0.65960000001270713</c:v>
                </c:pt>
                <c:pt idx="6623">
                  <c:v>-0.65875555557107723</c:v>
                </c:pt>
                <c:pt idx="6624">
                  <c:v>-0.65760000000729446</c:v>
                </c:pt>
                <c:pt idx="6625">
                  <c:v>-0.6575111111187516</c:v>
                </c:pt>
                <c:pt idx="6626">
                  <c:v>-0.65697777778703237</c:v>
                </c:pt>
                <c:pt idx="6627">
                  <c:v>-0.65604444444700249</c:v>
                </c:pt>
                <c:pt idx="6628">
                  <c:v>-0.65533333333815491</c:v>
                </c:pt>
                <c:pt idx="6629">
                  <c:v>-0.65484444445083856</c:v>
                </c:pt>
                <c:pt idx="6630">
                  <c:v>-0.6540444444451019</c:v>
                </c:pt>
                <c:pt idx="6631">
                  <c:v>-0.65404444444500942</c:v>
                </c:pt>
                <c:pt idx="6632">
                  <c:v>-0.6529333333374524</c:v>
                </c:pt>
                <c:pt idx="6633">
                  <c:v>-0.65195555555256124</c:v>
                </c:pt>
                <c:pt idx="6634">
                  <c:v>-0.65128888888793901</c:v>
                </c:pt>
                <c:pt idx="6635">
                  <c:v>-0.65080000000067961</c:v>
                </c:pt>
                <c:pt idx="6636">
                  <c:v>-0.65026666666354294</c:v>
                </c:pt>
                <c:pt idx="6637">
                  <c:v>-0.64937777777758121</c:v>
                </c:pt>
                <c:pt idx="6638">
                  <c:v>-0.6479111111156538</c:v>
                </c:pt>
                <c:pt idx="6639">
                  <c:v>-0.64768888889425036</c:v>
                </c:pt>
                <c:pt idx="6640">
                  <c:v>-0.64706666666739099</c:v>
                </c:pt>
                <c:pt idx="6641">
                  <c:v>-0.64671111111314838</c:v>
                </c:pt>
                <c:pt idx="6642">
                  <c:v>-0.64608888889297866</c:v>
                </c:pt>
                <c:pt idx="6643">
                  <c:v>-0.64533333333189025</c:v>
                </c:pt>
                <c:pt idx="6644">
                  <c:v>-0.64440000000163211</c:v>
                </c:pt>
                <c:pt idx="6645">
                  <c:v>-0.64395555555859796</c:v>
                </c:pt>
                <c:pt idx="6646">
                  <c:v>-0.64328888888704749</c:v>
                </c:pt>
                <c:pt idx="6647">
                  <c:v>-0.64324444444277973</c:v>
                </c:pt>
                <c:pt idx="6648">
                  <c:v>-0.64248888888964995</c:v>
                </c:pt>
                <c:pt idx="6649">
                  <c:v>-0.64053333332003082</c:v>
                </c:pt>
                <c:pt idx="6650">
                  <c:v>-0.64004444443282127</c:v>
                </c:pt>
                <c:pt idx="6651">
                  <c:v>-0.63826666666081244</c:v>
                </c:pt>
                <c:pt idx="6652">
                  <c:v>-0.63719999998642574</c:v>
                </c:pt>
                <c:pt idx="6653">
                  <c:v>-0.63715555554205139</c:v>
                </c:pt>
                <c:pt idx="6654">
                  <c:v>-0.63497777777143272</c:v>
                </c:pt>
                <c:pt idx="6655">
                  <c:v>-0.63475555554992269</c:v>
                </c:pt>
                <c:pt idx="6656">
                  <c:v>-0.63395555554425687</c:v>
                </c:pt>
                <c:pt idx="6657">
                  <c:v>-0.63324444443530259</c:v>
                </c:pt>
                <c:pt idx="6658">
                  <c:v>-0.63244444443794778</c:v>
                </c:pt>
                <c:pt idx="6659">
                  <c:v>-0.63186666665612745</c:v>
                </c:pt>
                <c:pt idx="6660">
                  <c:v>-0.63022222221714275</c:v>
                </c:pt>
                <c:pt idx="6661">
                  <c:v>-0.62893333333246459</c:v>
                </c:pt>
                <c:pt idx="6662">
                  <c:v>-0.62826666666091424</c:v>
                </c:pt>
                <c:pt idx="6663">
                  <c:v>-0.62693333333196111</c:v>
                </c:pt>
                <c:pt idx="6664">
                  <c:v>-0.62524444444852367</c:v>
                </c:pt>
                <c:pt idx="6665">
                  <c:v>-0.62422222221888479</c:v>
                </c:pt>
                <c:pt idx="6666">
                  <c:v>-0.62364444444311073</c:v>
                </c:pt>
                <c:pt idx="6667">
                  <c:v>-0.62208888889257641</c:v>
                </c:pt>
                <c:pt idx="6668">
                  <c:v>-0.62133333333963159</c:v>
                </c:pt>
                <c:pt idx="6669">
                  <c:v>-0.6200444444413924</c:v>
                </c:pt>
                <c:pt idx="6670">
                  <c:v>-0.61875555555670703</c:v>
                </c:pt>
                <c:pt idx="6671">
                  <c:v>-0.61840000000225848</c:v>
                </c:pt>
                <c:pt idx="6672">
                  <c:v>-0.61840000000227258</c:v>
                </c:pt>
                <c:pt idx="6673">
                  <c:v>-0.61742222222767562</c:v>
                </c:pt>
                <c:pt idx="6674">
                  <c:v>-0.61675555556328066</c:v>
                </c:pt>
                <c:pt idx="6675">
                  <c:v>-0.61573333333366298</c:v>
                </c:pt>
                <c:pt idx="6676">
                  <c:v>-0.61457777778188794</c:v>
                </c:pt>
                <c:pt idx="6677">
                  <c:v>-0.61355555556293062</c:v>
                </c:pt>
                <c:pt idx="6678">
                  <c:v>-0.61177777777225284</c:v>
                </c:pt>
                <c:pt idx="6679">
                  <c:v>-0.6100000000003365</c:v>
                </c:pt>
                <c:pt idx="6680">
                  <c:v>-0.60848888889427621</c:v>
                </c:pt>
                <c:pt idx="6681">
                  <c:v>-0.60697777777220585</c:v>
                </c:pt>
                <c:pt idx="6682">
                  <c:v>-0.60546666666602467</c:v>
                </c:pt>
                <c:pt idx="6683">
                  <c:v>-0.60440000000295591</c:v>
                </c:pt>
                <c:pt idx="6684">
                  <c:v>-0.60448888889161956</c:v>
                </c:pt>
                <c:pt idx="6685">
                  <c:v>-0.60319999999340868</c:v>
                </c:pt>
                <c:pt idx="6686">
                  <c:v>-0.60262222221754236</c:v>
                </c:pt>
                <c:pt idx="6687">
                  <c:v>-0.60182222222023019</c:v>
                </c:pt>
                <c:pt idx="6688">
                  <c:v>-0.6006666666563194</c:v>
                </c:pt>
                <c:pt idx="6689">
                  <c:v>-0.60004444443612837</c:v>
                </c:pt>
                <c:pt idx="6690">
                  <c:v>-0.59897777777298855</c:v>
                </c:pt>
                <c:pt idx="6691">
                  <c:v>-0.59871111110438113</c:v>
                </c:pt>
                <c:pt idx="6692">
                  <c:v>-0.59822222221691568</c:v>
                </c:pt>
                <c:pt idx="6693">
                  <c:v>-0.5978666666625877</c:v>
                </c:pt>
                <c:pt idx="6694">
                  <c:v>-0.59639999998525806</c:v>
                </c:pt>
                <c:pt idx="6695">
                  <c:v>-0.59551111109933175</c:v>
                </c:pt>
                <c:pt idx="6696">
                  <c:v>-0.59368888888306237</c:v>
                </c:pt>
                <c:pt idx="6697">
                  <c:v>-0.59302222221166112</c:v>
                </c:pt>
                <c:pt idx="6698">
                  <c:v>-0.59288888887861591</c:v>
                </c:pt>
                <c:pt idx="6699">
                  <c:v>-0.59235555554700337</c:v>
                </c:pt>
                <c:pt idx="6700">
                  <c:v>-0.59111111110663561</c:v>
                </c:pt>
                <c:pt idx="6701">
                  <c:v>-0.58959999998473578</c:v>
                </c:pt>
                <c:pt idx="6702">
                  <c:v>-0.58826666665580385</c:v>
                </c:pt>
                <c:pt idx="6703">
                  <c:v>-0.58693333332680797</c:v>
                </c:pt>
                <c:pt idx="6704">
                  <c:v>-0.58573333331815658</c:v>
                </c:pt>
                <c:pt idx="6705">
                  <c:v>-0.58488888887644142</c:v>
                </c:pt>
                <c:pt idx="6706">
                  <c:v>-0.583022222215826</c:v>
                </c:pt>
                <c:pt idx="6707">
                  <c:v>-0.58204444443108383</c:v>
                </c:pt>
                <c:pt idx="6708">
                  <c:v>-0.58017777777053936</c:v>
                </c:pt>
                <c:pt idx="6709">
                  <c:v>-0.57866666666435118</c:v>
                </c:pt>
                <c:pt idx="6710">
                  <c:v>-0.57715555554247266</c:v>
                </c:pt>
                <c:pt idx="6711">
                  <c:v>-0.57582222221337009</c:v>
                </c:pt>
                <c:pt idx="6712">
                  <c:v>-0.57537777777042121</c:v>
                </c:pt>
                <c:pt idx="6713">
                  <c:v>-0.574355555551464</c:v>
                </c:pt>
                <c:pt idx="6714">
                  <c:v>-0.57351111110094388</c:v>
                </c:pt>
                <c:pt idx="6715">
                  <c:v>-0.57142222221882555</c:v>
                </c:pt>
                <c:pt idx="6716">
                  <c:v>-0.57008888888989362</c:v>
                </c:pt>
                <c:pt idx="6717">
                  <c:v>-0.56888888888123512</c:v>
                </c:pt>
                <c:pt idx="6718">
                  <c:v>-0.56400000000825723</c:v>
                </c:pt>
                <c:pt idx="6719">
                  <c:v>-0.56240000001334145</c:v>
                </c:pt>
                <c:pt idx="6720">
                  <c:v>-0.56102222222574882</c:v>
                </c:pt>
                <c:pt idx="6721">
                  <c:v>-0.55968888889665347</c:v>
                </c:pt>
                <c:pt idx="6722">
                  <c:v>-0.55844444445617214</c:v>
                </c:pt>
                <c:pt idx="6723">
                  <c:v>-0.55675555555505374</c:v>
                </c:pt>
                <c:pt idx="6724">
                  <c:v>-0.5556444444475892</c:v>
                </c:pt>
                <c:pt idx="6725">
                  <c:v>-0.55426666667426161</c:v>
                </c:pt>
                <c:pt idx="6726">
                  <c:v>-0.55337777777883745</c:v>
                </c:pt>
                <c:pt idx="6727">
                  <c:v>-0.55173333333983843</c:v>
                </c:pt>
                <c:pt idx="6728">
                  <c:v>-0.5505333333435326</c:v>
                </c:pt>
                <c:pt idx="6729">
                  <c:v>-0.54911111112592281</c:v>
                </c:pt>
                <c:pt idx="6730">
                  <c:v>-0.54840000000978806</c:v>
                </c:pt>
                <c:pt idx="6731">
                  <c:v>-0.54617777779471677</c:v>
                </c:pt>
                <c:pt idx="6732">
                  <c:v>-0.54453333335553311</c:v>
                </c:pt>
                <c:pt idx="6733">
                  <c:v>-0.54351111112598638</c:v>
                </c:pt>
                <c:pt idx="6734">
                  <c:v>-0.54200000001982662</c:v>
                </c:pt>
                <c:pt idx="6735">
                  <c:v>-0.54048888891361002</c:v>
                </c:pt>
                <c:pt idx="6736">
                  <c:v>-0.53893333334680593</c:v>
                </c:pt>
                <c:pt idx="6737">
                  <c:v>-0.53751111112921024</c:v>
                </c:pt>
                <c:pt idx="6738">
                  <c:v>-0.53528888891425264</c:v>
                </c:pt>
                <c:pt idx="6739">
                  <c:v>-0.53293333334182547</c:v>
                </c:pt>
                <c:pt idx="6740">
                  <c:v>-0.53048888890529389</c:v>
                </c:pt>
                <c:pt idx="6741">
                  <c:v>-0.52906666668763447</c:v>
                </c:pt>
                <c:pt idx="6742">
                  <c:v>-0.5276000000104466</c:v>
                </c:pt>
                <c:pt idx="6743">
                  <c:v>-0.52648888890288981</c:v>
                </c:pt>
                <c:pt idx="6744">
                  <c:v>-0.52524444446247232</c:v>
                </c:pt>
                <c:pt idx="6745">
                  <c:v>-0.52364444446780523</c:v>
                </c:pt>
                <c:pt idx="6746">
                  <c:v>-0.52244444445916094</c:v>
                </c:pt>
                <c:pt idx="6747">
                  <c:v>-0.52048888891012335</c:v>
                </c:pt>
                <c:pt idx="6748">
                  <c:v>-0.51844444447241489</c:v>
                </c:pt>
                <c:pt idx="6749">
                  <c:v>-0.51666666668175842</c:v>
                </c:pt>
                <c:pt idx="6750">
                  <c:v>-0.51511111113125962</c:v>
                </c:pt>
                <c:pt idx="6751">
                  <c:v>-0.51311111113771968</c:v>
                </c:pt>
                <c:pt idx="6752">
                  <c:v>-0.51168888890527264</c:v>
                </c:pt>
                <c:pt idx="6753">
                  <c:v>-0.51035555557641887</c:v>
                </c:pt>
                <c:pt idx="6754">
                  <c:v>-0.50897777780298459</c:v>
                </c:pt>
                <c:pt idx="6755">
                  <c:v>-0.50702222223334414</c:v>
                </c:pt>
                <c:pt idx="6756">
                  <c:v>-0.50524444446144212</c:v>
                </c:pt>
                <c:pt idx="6757">
                  <c:v>-0.50351111113363733</c:v>
                </c:pt>
                <c:pt idx="6758">
                  <c:v>-0.50186666669458158</c:v>
                </c:pt>
                <c:pt idx="6759">
                  <c:v>-0.49964444445634798</c:v>
                </c:pt>
                <c:pt idx="6760">
                  <c:v>-0.49724444446421218</c:v>
                </c:pt>
                <c:pt idx="6761">
                  <c:v>-0.49568888891372059</c:v>
                </c:pt>
                <c:pt idx="6762">
                  <c:v>-0.49395555556793985</c:v>
                </c:pt>
                <c:pt idx="6763">
                  <c:v>-0.4924444444617731</c:v>
                </c:pt>
                <c:pt idx="6764">
                  <c:v>-0.491555555575861</c:v>
                </c:pt>
                <c:pt idx="6765">
                  <c:v>-0.49031111112241216</c:v>
                </c:pt>
                <c:pt idx="6766">
                  <c:v>-0.48946666668077515</c:v>
                </c:pt>
                <c:pt idx="6767">
                  <c:v>-0.4884888889061782</c:v>
                </c:pt>
                <c:pt idx="6768">
                  <c:v>-0.48764444445563671</c:v>
                </c:pt>
                <c:pt idx="6769">
                  <c:v>-0.48524444446343695</c:v>
                </c:pt>
                <c:pt idx="6770">
                  <c:v>-0.48417777780027582</c:v>
                </c:pt>
                <c:pt idx="6771">
                  <c:v>-0.48280000001269729</c:v>
                </c:pt>
                <c:pt idx="6772">
                  <c:v>-0.48133333335083384</c:v>
                </c:pt>
                <c:pt idx="6773">
                  <c:v>-0.47968888891165717</c:v>
                </c:pt>
                <c:pt idx="6774">
                  <c:v>-0.4775555555853277</c:v>
                </c:pt>
                <c:pt idx="6775">
                  <c:v>-0.47417777778313358</c:v>
                </c:pt>
                <c:pt idx="6776">
                  <c:v>-0.47306666667569036</c:v>
                </c:pt>
                <c:pt idx="6777">
                  <c:v>-0.47244444445540706</c:v>
                </c:pt>
                <c:pt idx="6778">
                  <c:v>-0.47133333333626537</c:v>
                </c:pt>
                <c:pt idx="6779">
                  <c:v>-0.47000000000723396</c:v>
                </c:pt>
                <c:pt idx="6780">
                  <c:v>-0.46786666668091154</c:v>
                </c:pt>
                <c:pt idx="6781">
                  <c:v>-0.46644444444835076</c:v>
                </c:pt>
                <c:pt idx="6782">
                  <c:v>-0.4647555555650697</c:v>
                </c:pt>
                <c:pt idx="6783">
                  <c:v>-0.46386666667915055</c:v>
                </c:pt>
                <c:pt idx="6784">
                  <c:v>-0.46133333332761872</c:v>
                </c:pt>
                <c:pt idx="6785">
                  <c:v>-0.45968888888838511</c:v>
                </c:pt>
                <c:pt idx="6786">
                  <c:v>-0.45702222223050709</c:v>
                </c:pt>
                <c:pt idx="6787">
                  <c:v>-0.45542222221895523</c:v>
                </c:pt>
                <c:pt idx="6788">
                  <c:v>-0.4538222222241175</c:v>
                </c:pt>
                <c:pt idx="6789">
                  <c:v>-0.45217777778482715</c:v>
                </c:pt>
                <c:pt idx="6790">
                  <c:v>-0.44995555556988376</c:v>
                </c:pt>
                <c:pt idx="6791">
                  <c:v>-0.44933333334307402</c:v>
                </c:pt>
                <c:pt idx="6792">
                  <c:v>-0.4476888889038973</c:v>
                </c:pt>
                <c:pt idx="6793">
                  <c:v>-0.44582222224330303</c:v>
                </c:pt>
                <c:pt idx="6794">
                  <c:v>-0.44426666667646342</c:v>
                </c:pt>
                <c:pt idx="6795">
                  <c:v>-0.44266666668162569</c:v>
                </c:pt>
                <c:pt idx="6796">
                  <c:v>-0.44075555557675644</c:v>
                </c:pt>
                <c:pt idx="6797">
                  <c:v>-0.43902222223096848</c:v>
                </c:pt>
                <c:pt idx="6798">
                  <c:v>-0.43764444445766915</c:v>
                </c:pt>
                <c:pt idx="6799">
                  <c:v>-0.43564444446417172</c:v>
                </c:pt>
                <c:pt idx="6800">
                  <c:v>-0.43400000000793609</c:v>
                </c:pt>
                <c:pt idx="6801">
                  <c:v>-0.43213333334735604</c:v>
                </c:pt>
                <c:pt idx="6802">
                  <c:v>-0.43080000001838847</c:v>
                </c:pt>
                <c:pt idx="6803">
                  <c:v>-0.42946666668935707</c:v>
                </c:pt>
                <c:pt idx="6804">
                  <c:v>-0.42800000001216926</c:v>
                </c:pt>
                <c:pt idx="6805">
                  <c:v>-0.42582222224138006</c:v>
                </c:pt>
                <c:pt idx="6806">
                  <c:v>-0.42453333335675147</c:v>
                </c:pt>
                <c:pt idx="6807">
                  <c:v>-0.42342222223748899</c:v>
                </c:pt>
                <c:pt idx="6808">
                  <c:v>-0.42177777779848286</c:v>
                </c:pt>
                <c:pt idx="6809">
                  <c:v>-0.41964444447215332</c:v>
                </c:pt>
                <c:pt idx="6810">
                  <c:v>-0.41826666668441126</c:v>
                </c:pt>
                <c:pt idx="6811">
                  <c:v>-0.41604444446956029</c:v>
                </c:pt>
                <c:pt idx="6812">
                  <c:v>-0.41417777780908677</c:v>
                </c:pt>
                <c:pt idx="6813">
                  <c:v>-0.41240000001850136</c:v>
                </c:pt>
                <c:pt idx="6814">
                  <c:v>-0.41044444446930023</c:v>
                </c:pt>
                <c:pt idx="6815">
                  <c:v>-0.4086666666973412</c:v>
                </c:pt>
                <c:pt idx="6816">
                  <c:v>-0.40693333335155318</c:v>
                </c:pt>
                <c:pt idx="6817">
                  <c:v>-0.40555555557817569</c:v>
                </c:pt>
                <c:pt idx="6818">
                  <c:v>-0.40462222224797451</c:v>
                </c:pt>
                <c:pt idx="6819">
                  <c:v>-0.40222222225578186</c:v>
                </c:pt>
                <c:pt idx="6820">
                  <c:v>-0.40031111113089618</c:v>
                </c:pt>
                <c:pt idx="6821">
                  <c:v>-0.39848888891447037</c:v>
                </c:pt>
                <c:pt idx="6822">
                  <c:v>-0.39675555558679337</c:v>
                </c:pt>
                <c:pt idx="6823">
                  <c:v>-0.3952444444648579</c:v>
                </c:pt>
                <c:pt idx="6824">
                  <c:v>-0.39360000002574519</c:v>
                </c:pt>
                <c:pt idx="6825">
                  <c:v>-0.39191111114234323</c:v>
                </c:pt>
                <c:pt idx="6826">
                  <c:v>-0.39017777779668311</c:v>
                </c:pt>
                <c:pt idx="6827">
                  <c:v>-0.38826666669181387</c:v>
                </c:pt>
                <c:pt idx="6828">
                  <c:v>-0.38653333336403034</c:v>
                </c:pt>
                <c:pt idx="6829">
                  <c:v>-0.38520000002107163</c:v>
                </c:pt>
                <c:pt idx="6830">
                  <c:v>-0.38351111113750624</c:v>
                </c:pt>
                <c:pt idx="6831">
                  <c:v>-0.38271111114014422</c:v>
                </c:pt>
                <c:pt idx="6832">
                  <c:v>-0.38124444446290678</c:v>
                </c:pt>
                <c:pt idx="6833">
                  <c:v>-0.37915555558073138</c:v>
                </c:pt>
                <c:pt idx="6834">
                  <c:v>-0.37857777780484392</c:v>
                </c:pt>
                <c:pt idx="6835">
                  <c:v>-0.37688888892144906</c:v>
                </c:pt>
                <c:pt idx="6836">
                  <c:v>-0.37493333335174456</c:v>
                </c:pt>
                <c:pt idx="6837">
                  <c:v>-0.37324444446839244</c:v>
                </c:pt>
                <c:pt idx="6838">
                  <c:v>-0.37142222225227217</c:v>
                </c:pt>
                <c:pt idx="6839">
                  <c:v>-0.36857777778727857</c:v>
                </c:pt>
                <c:pt idx="6840">
                  <c:v>-0.3677777777897957</c:v>
                </c:pt>
                <c:pt idx="6841">
                  <c:v>-0.36675555557085976</c:v>
                </c:pt>
                <c:pt idx="6842">
                  <c:v>-0.36515555555939327</c:v>
                </c:pt>
                <c:pt idx="6843">
                  <c:v>-0.36382222223027644</c:v>
                </c:pt>
                <c:pt idx="6844">
                  <c:v>-0.36346666667592731</c:v>
                </c:pt>
                <c:pt idx="6845">
                  <c:v>-0.36208888888814272</c:v>
                </c:pt>
                <c:pt idx="6846">
                  <c:v>-0.36004444445023537</c:v>
                </c:pt>
                <c:pt idx="6847">
                  <c:v>-0.35902222223130653</c:v>
                </c:pt>
                <c:pt idx="6848">
                  <c:v>-0.35724444445924802</c:v>
                </c:pt>
                <c:pt idx="6849">
                  <c:v>-0.35577777778191805</c:v>
                </c:pt>
                <c:pt idx="6850">
                  <c:v>-0.35480000000723583</c:v>
                </c:pt>
                <c:pt idx="6851">
                  <c:v>-0.35280000001381651</c:v>
                </c:pt>
                <c:pt idx="6852">
                  <c:v>-0.35111111111279764</c:v>
                </c:pt>
                <c:pt idx="6853">
                  <c:v>-0.34951111111792432</c:v>
                </c:pt>
                <c:pt idx="6854">
                  <c:v>-0.34791111112306533</c:v>
                </c:pt>
                <c:pt idx="6855">
                  <c:v>-0.34604444444299848</c:v>
                </c:pt>
                <c:pt idx="6856">
                  <c:v>-0.34466666666977019</c:v>
                </c:pt>
                <c:pt idx="6857">
                  <c:v>-0.34297777778645355</c:v>
                </c:pt>
                <c:pt idx="6858">
                  <c:v>-0.34146666666445419</c:v>
                </c:pt>
                <c:pt idx="6859">
                  <c:v>-0.34044444444553956</c:v>
                </c:pt>
                <c:pt idx="6860">
                  <c:v>-0.33933333333794719</c:v>
                </c:pt>
                <c:pt idx="6861">
                  <c:v>-0.33786666666074516</c:v>
                </c:pt>
                <c:pt idx="6862">
                  <c:v>-0.33662222222031357</c:v>
                </c:pt>
                <c:pt idx="6863">
                  <c:v>-0.33480000000404397</c:v>
                </c:pt>
                <c:pt idx="6864">
                  <c:v>-0.33284444445487138</c:v>
                </c:pt>
                <c:pt idx="6865">
                  <c:v>-0.33137777777759847</c:v>
                </c:pt>
                <c:pt idx="6866">
                  <c:v>-0.32942222222844003</c:v>
                </c:pt>
                <c:pt idx="6867">
                  <c:v>-0.32733333334641401</c:v>
                </c:pt>
                <c:pt idx="6868">
                  <c:v>-0.32573333333495463</c:v>
                </c:pt>
                <c:pt idx="6869">
                  <c:v>-0.32248888890108957</c:v>
                </c:pt>
                <c:pt idx="6870">
                  <c:v>-0.32075555557333452</c:v>
                </c:pt>
                <c:pt idx="6871">
                  <c:v>-0.31813333333227867</c:v>
                </c:pt>
                <c:pt idx="6872">
                  <c:v>-0.31635555556041206</c:v>
                </c:pt>
                <c:pt idx="6873">
                  <c:v>-0.314088888901144</c:v>
                </c:pt>
                <c:pt idx="6874">
                  <c:v>-0.31248888888957799</c:v>
                </c:pt>
                <c:pt idx="6875">
                  <c:v>-0.31080000000609798</c:v>
                </c:pt>
                <c:pt idx="6876">
                  <c:v>-0.31000000000869332</c:v>
                </c:pt>
                <c:pt idx="6877">
                  <c:v>-0.30844444444187513</c:v>
                </c:pt>
                <c:pt idx="6878">
                  <c:v>-0.30640000000408146</c:v>
                </c:pt>
                <c:pt idx="6879">
                  <c:v>-0.30520000000809533</c:v>
                </c:pt>
                <c:pt idx="6880">
                  <c:v>-0.30391111112336744</c:v>
                </c:pt>
                <c:pt idx="6881">
                  <c:v>-0.3024888888909133</c:v>
                </c:pt>
                <c:pt idx="6882">
                  <c:v>-0.30102222222900005</c:v>
                </c:pt>
                <c:pt idx="6883">
                  <c:v>-0.29995555556587439</c:v>
                </c:pt>
                <c:pt idx="6884">
                  <c:v>-0.29831111110948966</c:v>
                </c:pt>
                <c:pt idx="6885">
                  <c:v>-0.29648888889321301</c:v>
                </c:pt>
                <c:pt idx="6886">
                  <c:v>-0.29524444445289505</c:v>
                </c:pt>
                <c:pt idx="6887">
                  <c:v>-0.2931999999936809</c:v>
                </c:pt>
                <c:pt idx="6888">
                  <c:v>-0.29199999999751003</c:v>
                </c:pt>
                <c:pt idx="6889">
                  <c:v>-0.29062222222418943</c:v>
                </c:pt>
                <c:pt idx="6890">
                  <c:v>-0.28942222221539593</c:v>
                </c:pt>
                <c:pt idx="6891">
                  <c:v>-0.28773333333207934</c:v>
                </c:pt>
                <c:pt idx="6892">
                  <c:v>-0.28577777778289959</c:v>
                </c:pt>
                <c:pt idx="6893">
                  <c:v>-0.28413333334381535</c:v>
                </c:pt>
                <c:pt idx="6894">
                  <c:v>-0.28213333332939877</c:v>
                </c:pt>
                <c:pt idx="6895">
                  <c:v>-0.28106666666620916</c:v>
                </c:pt>
                <c:pt idx="6896">
                  <c:v>-0.27942222222699697</c:v>
                </c:pt>
                <c:pt idx="6897">
                  <c:v>-0.27764444443643282</c:v>
                </c:pt>
                <c:pt idx="6898">
                  <c:v>-0.27786666665792864</c:v>
                </c:pt>
                <c:pt idx="6899">
                  <c:v>-0.27671111110629565</c:v>
                </c:pt>
                <c:pt idx="6900">
                  <c:v>-0.27542222220794266</c:v>
                </c:pt>
                <c:pt idx="6901">
                  <c:v>-0.27391111110193911</c:v>
                </c:pt>
                <c:pt idx="6902">
                  <c:v>-0.27271111110588903</c:v>
                </c:pt>
                <c:pt idx="6903">
                  <c:v>-0.27182222221056429</c:v>
                </c:pt>
                <c:pt idx="6904">
                  <c:v>-0.27031111110444012</c:v>
                </c:pt>
                <c:pt idx="6905">
                  <c:v>-0.26884444444265471</c:v>
                </c:pt>
                <c:pt idx="6906">
                  <c:v>-0.26724444443120959</c:v>
                </c:pt>
                <c:pt idx="6907">
                  <c:v>-0.26613333332381606</c:v>
                </c:pt>
                <c:pt idx="6908">
                  <c:v>-0.26475555555060915</c:v>
                </c:pt>
                <c:pt idx="6909">
                  <c:v>-0.26351111111019881</c:v>
                </c:pt>
                <c:pt idx="6910">
                  <c:v>-0.26186666665383534</c:v>
                </c:pt>
                <c:pt idx="6911">
                  <c:v>-0.26106666665648043</c:v>
                </c:pt>
                <c:pt idx="6912">
                  <c:v>-0.25995555554917926</c:v>
                </c:pt>
                <c:pt idx="6913">
                  <c:v>-0.25853333331663281</c:v>
                </c:pt>
                <c:pt idx="6914">
                  <c:v>-0.25719999998770793</c:v>
                </c:pt>
                <c:pt idx="6915">
                  <c:v>-0.25595555554723365</c:v>
                </c:pt>
                <c:pt idx="6916">
                  <c:v>-0.25462222220428216</c:v>
                </c:pt>
                <c:pt idx="6917">
                  <c:v>-0.25346666665244311</c:v>
                </c:pt>
                <c:pt idx="6918">
                  <c:v>-0.25275555554362394</c:v>
                </c:pt>
                <c:pt idx="6919">
                  <c:v>-0.25159999997956406</c:v>
                </c:pt>
                <c:pt idx="6920">
                  <c:v>-0.25097777775942998</c:v>
                </c:pt>
                <c:pt idx="6921">
                  <c:v>-0.24977777776341545</c:v>
                </c:pt>
                <c:pt idx="6922">
                  <c:v>-0.2486666666442027</c:v>
                </c:pt>
                <c:pt idx="6923">
                  <c:v>-0.24671111109510821</c:v>
                </c:pt>
                <c:pt idx="6924">
                  <c:v>-0.24528888887755521</c:v>
                </c:pt>
                <c:pt idx="6925">
                  <c:v>-0.24413333332565931</c:v>
                </c:pt>
                <c:pt idx="6926">
                  <c:v>-0.24266666664840056</c:v>
                </c:pt>
                <c:pt idx="6927">
                  <c:v>-0.2416888888737396</c:v>
                </c:pt>
                <c:pt idx="6928">
                  <c:v>-0.24079999998779925</c:v>
                </c:pt>
                <c:pt idx="6929">
                  <c:v>-0.24004444442681008</c:v>
                </c:pt>
                <c:pt idx="6930">
                  <c:v>-0.23862222220920029</c:v>
                </c:pt>
                <c:pt idx="6931">
                  <c:v>-0.23733333332450782</c:v>
                </c:pt>
                <c:pt idx="6932">
                  <c:v>-0.23613333331585637</c:v>
                </c:pt>
                <c:pt idx="6933">
                  <c:v>-0.2346666666539147</c:v>
                </c:pt>
                <c:pt idx="6934">
                  <c:v>-0.23293333332633723</c:v>
                </c:pt>
                <c:pt idx="6935">
                  <c:v>-0.23217777776534818</c:v>
                </c:pt>
                <c:pt idx="6936">
                  <c:v>-0.23133333332345538</c:v>
                </c:pt>
                <c:pt idx="6937">
                  <c:v>-0.23013333332744787</c:v>
                </c:pt>
                <c:pt idx="6938">
                  <c:v>-0.22893333333125562</c:v>
                </c:pt>
                <c:pt idx="6939">
                  <c:v>-0.22813333332556146</c:v>
                </c:pt>
                <c:pt idx="6940">
                  <c:v>-0.22799999999248066</c:v>
                </c:pt>
                <c:pt idx="6941">
                  <c:v>-0.22693333332931237</c:v>
                </c:pt>
                <c:pt idx="6942">
                  <c:v>-0.22559999998641059</c:v>
                </c:pt>
                <c:pt idx="6943">
                  <c:v>-0.22444444443451464</c:v>
                </c:pt>
                <c:pt idx="6944">
                  <c:v>-0.2222666666638817</c:v>
                </c:pt>
                <c:pt idx="6945">
                  <c:v>-0.22106666665523736</c:v>
                </c:pt>
                <c:pt idx="6946">
                  <c:v>-0.21977777777042404</c:v>
                </c:pt>
                <c:pt idx="6947">
                  <c:v>-0.21817777777552949</c:v>
                </c:pt>
                <c:pt idx="6948">
                  <c:v>-0.21671111109822808</c:v>
                </c:pt>
                <c:pt idx="6949">
                  <c:v>-0.21613333332226944</c:v>
                </c:pt>
                <c:pt idx="6950">
                  <c:v>-0.21462222221600302</c:v>
                </c:pt>
                <c:pt idx="6951">
                  <c:v>-0.21315555553870161</c:v>
                </c:pt>
                <c:pt idx="6952">
                  <c:v>-0.21217777776386301</c:v>
                </c:pt>
                <c:pt idx="6953">
                  <c:v>-0.21079999999067028</c:v>
                </c:pt>
                <c:pt idx="6954">
                  <c:v>-0.20977777777172721</c:v>
                </c:pt>
                <c:pt idx="6955">
                  <c:v>-0.20906666665547885</c:v>
                </c:pt>
                <c:pt idx="6956">
                  <c:v>-0.20782222221506841</c:v>
                </c:pt>
                <c:pt idx="6957">
                  <c:v>-0.20617777777611199</c:v>
                </c:pt>
                <c:pt idx="6958">
                  <c:v>-0.20488888887797926</c:v>
                </c:pt>
                <c:pt idx="6959">
                  <c:v>-0.20377777777047199</c:v>
                </c:pt>
                <c:pt idx="6960">
                  <c:v>-0.2029333333287639</c:v>
                </c:pt>
                <c:pt idx="6961">
                  <c:v>-0.2016444444306312</c:v>
                </c:pt>
                <c:pt idx="6962">
                  <c:v>-0.20053333332312392</c:v>
                </c:pt>
                <c:pt idx="6963">
                  <c:v>-0.19884444443977883</c:v>
                </c:pt>
                <c:pt idx="6964">
                  <c:v>-0.19839999999208091</c:v>
                </c:pt>
                <c:pt idx="6965">
                  <c:v>-0.19737777777325152</c:v>
                </c:pt>
                <c:pt idx="6966">
                  <c:v>-0.19711111110744528</c:v>
                </c:pt>
                <c:pt idx="6967">
                  <c:v>-0.19608888887779194</c:v>
                </c:pt>
                <c:pt idx="6968">
                  <c:v>-0.19546666665779283</c:v>
                </c:pt>
                <c:pt idx="6969">
                  <c:v>-0.19457777777187371</c:v>
                </c:pt>
                <c:pt idx="6970">
                  <c:v>-0.19377777777444774</c:v>
                </c:pt>
                <c:pt idx="6971">
                  <c:v>-0.19257777776586735</c:v>
                </c:pt>
                <c:pt idx="6972">
                  <c:v>-0.1915111111025925</c:v>
                </c:pt>
                <c:pt idx="6973">
                  <c:v>-0.19075555554956938</c:v>
                </c:pt>
                <c:pt idx="6974">
                  <c:v>-0.18991111109909187</c:v>
                </c:pt>
                <c:pt idx="6975">
                  <c:v>-0.18897777776894042</c:v>
                </c:pt>
                <c:pt idx="6976">
                  <c:v>-0.18795555555013946</c:v>
                </c:pt>
                <c:pt idx="6977">
                  <c:v>-0.18671111109657687</c:v>
                </c:pt>
                <c:pt idx="6978">
                  <c:v>-0.18573333332202965</c:v>
                </c:pt>
                <c:pt idx="6979">
                  <c:v>-0.18519999999053077</c:v>
                </c:pt>
                <c:pt idx="6980">
                  <c:v>-0.18448888887431081</c:v>
                </c:pt>
                <c:pt idx="6981">
                  <c:v>-0.18346666665541744</c:v>
                </c:pt>
                <c:pt idx="6982">
                  <c:v>-0.18257777776945572</c:v>
                </c:pt>
                <c:pt idx="6983">
                  <c:v>-0.18164444443915498</c:v>
                </c:pt>
                <c:pt idx="6984">
                  <c:v>-0.18084444443331868</c:v>
                </c:pt>
                <c:pt idx="6985">
                  <c:v>-0.1802666666574311</c:v>
                </c:pt>
                <c:pt idx="6986">
                  <c:v>-0.17915555554993806</c:v>
                </c:pt>
                <c:pt idx="6987">
                  <c:v>-0.17813333332036299</c:v>
                </c:pt>
                <c:pt idx="6988">
                  <c:v>-0.1772444444343515</c:v>
                </c:pt>
                <c:pt idx="6989">
                  <c:v>-0.17675555554707786</c:v>
                </c:pt>
                <c:pt idx="6990">
                  <c:v>-0.17586666665163236</c:v>
                </c:pt>
                <c:pt idx="6991">
                  <c:v>-0.1751111110985098</c:v>
                </c:pt>
                <c:pt idx="6992">
                  <c:v>-0.17453333332258669</c:v>
                </c:pt>
                <c:pt idx="6993">
                  <c:v>-0.17448888887778211</c:v>
                </c:pt>
                <c:pt idx="6994">
                  <c:v>-0.17399999999058666</c:v>
                </c:pt>
                <c:pt idx="6995">
                  <c:v>-0.17319999999312513</c:v>
                </c:pt>
                <c:pt idx="6996">
                  <c:v>-0.17253333332158893</c:v>
                </c:pt>
                <c:pt idx="6997">
                  <c:v>-0.17177777776852324</c:v>
                </c:pt>
                <c:pt idx="6998">
                  <c:v>-0.1708444444381586</c:v>
                </c:pt>
                <c:pt idx="6999">
                  <c:v>-0.17039999999512445</c:v>
                </c:pt>
                <c:pt idx="7000">
                  <c:v>-0.1697333333236451</c:v>
                </c:pt>
                <c:pt idx="7001">
                  <c:v>-0.16906666665914361</c:v>
                </c:pt>
                <c:pt idx="7002">
                  <c:v>-0.16822222221752084</c:v>
                </c:pt>
                <c:pt idx="7003">
                  <c:v>-0.16697777776407902</c:v>
                </c:pt>
                <c:pt idx="7004">
                  <c:v>-0.16608888887811726</c:v>
                </c:pt>
                <c:pt idx="7005">
                  <c:v>-0.16528888888081919</c:v>
                </c:pt>
                <c:pt idx="7006">
                  <c:v>-0.16466666665397392</c:v>
                </c:pt>
                <c:pt idx="7007">
                  <c:v>-0.16386666665656929</c:v>
                </c:pt>
                <c:pt idx="7008">
                  <c:v>-0.16324444443641389</c:v>
                </c:pt>
                <c:pt idx="7009">
                  <c:v>-0.16235555554113179</c:v>
                </c:pt>
                <c:pt idx="7010">
                  <c:v>-0.16133333332238065</c:v>
                </c:pt>
                <c:pt idx="7011">
                  <c:v>-0.16031111110339497</c:v>
                </c:pt>
                <c:pt idx="7012">
                  <c:v>-0.15937777776336517</c:v>
                </c:pt>
                <c:pt idx="7013">
                  <c:v>-0.15871111109892763</c:v>
                </c:pt>
                <c:pt idx="7014">
                  <c:v>-0.15777777776861984</c:v>
                </c:pt>
                <c:pt idx="7015">
                  <c:v>-0.15697777777122945</c:v>
                </c:pt>
                <c:pt idx="7016">
                  <c:v>-0.15653333332359554</c:v>
                </c:pt>
                <c:pt idx="7017">
                  <c:v>-0.15573333332620509</c:v>
                </c:pt>
                <c:pt idx="7018">
                  <c:v>-0.15515555555016122</c:v>
                </c:pt>
                <c:pt idx="7019">
                  <c:v>-0.15515555555006885</c:v>
                </c:pt>
                <c:pt idx="7020">
                  <c:v>-0.15417777777559266</c:v>
                </c:pt>
                <c:pt idx="7021">
                  <c:v>-0.15333333333396279</c:v>
                </c:pt>
                <c:pt idx="7022">
                  <c:v>-0.15248888888340714</c:v>
                </c:pt>
                <c:pt idx="7023">
                  <c:v>-0.15173333333040542</c:v>
                </c:pt>
                <c:pt idx="7024">
                  <c:v>-0.15040000000146636</c:v>
                </c:pt>
                <c:pt idx="7025">
                  <c:v>-0.14946666666156441</c:v>
                </c:pt>
                <c:pt idx="7026">
                  <c:v>-0.14897777777421267</c:v>
                </c:pt>
                <c:pt idx="7027">
                  <c:v>-0.14804444444409673</c:v>
                </c:pt>
                <c:pt idx="7028">
                  <c:v>-0.14728888889099553</c:v>
                </c:pt>
                <c:pt idx="7029">
                  <c:v>-0.14662222221951621</c:v>
                </c:pt>
                <c:pt idx="7030">
                  <c:v>-0.14568888888928658</c:v>
                </c:pt>
                <c:pt idx="7031">
                  <c:v>-0.14515555555770249</c:v>
                </c:pt>
                <c:pt idx="7032">
                  <c:v>-0.14457777777574002</c:v>
                </c:pt>
                <c:pt idx="7033">
                  <c:v>-0.1439111111113664</c:v>
                </c:pt>
                <c:pt idx="7034">
                  <c:v>-0.14324444444677256</c:v>
                </c:pt>
                <c:pt idx="7035">
                  <c:v>-0.14271111110959336</c:v>
                </c:pt>
                <c:pt idx="7036">
                  <c:v>-0.14195555555654901</c:v>
                </c:pt>
                <c:pt idx="7037">
                  <c:v>-0.1413333333363154</c:v>
                </c:pt>
                <c:pt idx="7038">
                  <c:v>-0.14079999999910775</c:v>
                </c:pt>
                <c:pt idx="7039">
                  <c:v>-0.1400444444460279</c:v>
                </c:pt>
                <c:pt idx="7040">
                  <c:v>-0.13933333333723008</c:v>
                </c:pt>
                <c:pt idx="7041">
                  <c:v>-0.13875555555527472</c:v>
                </c:pt>
                <c:pt idx="7042">
                  <c:v>-0.13808888889070217</c:v>
                </c:pt>
                <c:pt idx="7043">
                  <c:v>-0.1375111111147507</c:v>
                </c:pt>
                <c:pt idx="7044">
                  <c:v>-0.13675555556160685</c:v>
                </c:pt>
                <c:pt idx="7045">
                  <c:v>-0.13613333333485397</c:v>
                </c:pt>
                <c:pt idx="7046">
                  <c:v>-0.13551111111467012</c:v>
                </c:pt>
                <c:pt idx="7047">
                  <c:v>-0.13493333333866175</c:v>
                </c:pt>
                <c:pt idx="7048">
                  <c:v>-0.13435555555659981</c:v>
                </c:pt>
                <c:pt idx="7049">
                  <c:v>-0.13466666666673793</c:v>
                </c:pt>
                <c:pt idx="7050">
                  <c:v>-0.13413333333518934</c:v>
                </c:pt>
                <c:pt idx="7051">
                  <c:v>-0.13400000000088211</c:v>
                </c:pt>
                <c:pt idx="7052">
                  <c:v>-0.13328888889208432</c:v>
                </c:pt>
                <c:pt idx="7053">
                  <c:v>-0.13297777778193196</c:v>
                </c:pt>
                <c:pt idx="7054">
                  <c:v>-0.13244444444480249</c:v>
                </c:pt>
                <c:pt idx="7055">
                  <c:v>-0.13182222222461151</c:v>
                </c:pt>
                <c:pt idx="7056">
                  <c:v>-0.13111111111583501</c:v>
                </c:pt>
                <c:pt idx="7057">
                  <c:v>-0.12986666666237195</c:v>
                </c:pt>
                <c:pt idx="7058">
                  <c:v>-0.12919999999798415</c:v>
                </c:pt>
                <c:pt idx="7059">
                  <c:v>-0.12831111111188032</c:v>
                </c:pt>
                <c:pt idx="7060">
                  <c:v>-0.12760000000303987</c:v>
                </c:pt>
                <c:pt idx="7061">
                  <c:v>-0.12706666666582517</c:v>
                </c:pt>
                <c:pt idx="7062">
                  <c:v>-0.12648888888989496</c:v>
                </c:pt>
                <c:pt idx="7063">
                  <c:v>-0.12573333333691455</c:v>
                </c:pt>
                <c:pt idx="7064">
                  <c:v>-0.12537777777888981</c:v>
                </c:pt>
                <c:pt idx="7065">
                  <c:v>-0.12493333333577752</c:v>
                </c:pt>
                <c:pt idx="7066">
                  <c:v>-0.12444444444846128</c:v>
                </c:pt>
                <c:pt idx="7067">
                  <c:v>-0.12413333333515589</c:v>
                </c:pt>
                <c:pt idx="7068">
                  <c:v>-0.12351111111494356</c:v>
                </c:pt>
                <c:pt idx="7069">
                  <c:v>-0.12302222222759891</c:v>
                </c:pt>
                <c:pt idx="7070">
                  <c:v>-0.12208888888762591</c:v>
                </c:pt>
                <c:pt idx="7071">
                  <c:v>-0.1216888888889094</c:v>
                </c:pt>
                <c:pt idx="7072">
                  <c:v>-0.12120000000159314</c:v>
                </c:pt>
                <c:pt idx="7073">
                  <c:v>-0.12075555555853057</c:v>
                </c:pt>
                <c:pt idx="7074">
                  <c:v>-0.12044444444520386</c:v>
                </c:pt>
                <c:pt idx="7075">
                  <c:v>-0.11991111111363394</c:v>
                </c:pt>
                <c:pt idx="7076">
                  <c:v>-0.1196000000036166</c:v>
                </c:pt>
                <c:pt idx="7077">
                  <c:v>-0.11928888889031834</c:v>
                </c:pt>
                <c:pt idx="7078">
                  <c:v>-0.11888888889162312</c:v>
                </c:pt>
                <c:pt idx="7079">
                  <c:v>-0.11835555555999634</c:v>
                </c:pt>
                <c:pt idx="7080">
                  <c:v>-0.11786666666767148</c:v>
                </c:pt>
                <c:pt idx="7081">
                  <c:v>-0.11728888889171284</c:v>
                </c:pt>
                <c:pt idx="7082">
                  <c:v>-0.11671111111588214</c:v>
                </c:pt>
                <c:pt idx="7083">
                  <c:v>-0.11604444444448807</c:v>
                </c:pt>
                <c:pt idx="7084">
                  <c:v>-0.1153777777799297</c:v>
                </c:pt>
                <c:pt idx="7085">
                  <c:v>-0.11484444444835977</c:v>
                </c:pt>
                <c:pt idx="7086">
                  <c:v>-0.11426666666641858</c:v>
                </c:pt>
                <c:pt idx="7087">
                  <c:v>-0.11368888889046705</c:v>
                </c:pt>
                <c:pt idx="7088">
                  <c:v>-0.11311111111452264</c:v>
                </c:pt>
                <c:pt idx="7089">
                  <c:v>-0.1125777777830735</c:v>
                </c:pt>
                <c:pt idx="7090">
                  <c:v>-0.1121333333353685</c:v>
                </c:pt>
                <c:pt idx="7091">
                  <c:v>-0.11146666667089541</c:v>
                </c:pt>
                <c:pt idx="7092">
                  <c:v>-0.11088888889490128</c:v>
                </c:pt>
                <c:pt idx="7093">
                  <c:v>-0.11053333333679126</c:v>
                </c:pt>
                <c:pt idx="7094">
                  <c:v>-0.11000000000517869</c:v>
                </c:pt>
                <c:pt idx="7095">
                  <c:v>-0.10946666667362295</c:v>
                </c:pt>
                <c:pt idx="7096">
                  <c:v>-0.10893333333647928</c:v>
                </c:pt>
                <c:pt idx="7097">
                  <c:v>-0.10844444444919143</c:v>
                </c:pt>
                <c:pt idx="7098">
                  <c:v>-0.10782222222897203</c:v>
                </c:pt>
                <c:pt idx="7099">
                  <c:v>-0.10706666666807534</c:v>
                </c:pt>
                <c:pt idx="7100">
                  <c:v>-0.10640000000355962</c:v>
                </c:pt>
                <c:pt idx="7101">
                  <c:v>-0.10573333333910073</c:v>
                </c:pt>
                <c:pt idx="7102">
                  <c:v>-0.10506666666760014</c:v>
                </c:pt>
                <c:pt idx="7103">
                  <c:v>-0.10506666666758593</c:v>
                </c:pt>
                <c:pt idx="7104">
                  <c:v>-0.10457777778037622</c:v>
                </c:pt>
                <c:pt idx="7105">
                  <c:v>-0.1040888888930955</c:v>
                </c:pt>
                <c:pt idx="7106">
                  <c:v>-0.10368888889025196</c:v>
                </c:pt>
                <c:pt idx="7107">
                  <c:v>-0.10333333333581748</c:v>
                </c:pt>
                <c:pt idx="7108">
                  <c:v>-0.10284444444849414</c:v>
                </c:pt>
                <c:pt idx="7109">
                  <c:v>-0.10213333333223153</c:v>
                </c:pt>
                <c:pt idx="7110">
                  <c:v>-0.1016888888892471</c:v>
                </c:pt>
                <c:pt idx="7111">
                  <c:v>-0.10137777777920845</c:v>
                </c:pt>
                <c:pt idx="7112">
                  <c:v>-0.10097777777636487</c:v>
                </c:pt>
                <c:pt idx="7113">
                  <c:v>-0.10066666666621253</c:v>
                </c:pt>
                <c:pt idx="7114">
                  <c:v>-0.10053333333337335</c:v>
                </c:pt>
                <c:pt idx="7115">
                  <c:v>-9.9955555551354006E-2</c:v>
                </c:pt>
                <c:pt idx="7116">
                  <c:v>-9.9288888887015925E-2</c:v>
                </c:pt>
                <c:pt idx="7117">
                  <c:v>-9.8933333332638332E-2</c:v>
                </c:pt>
                <c:pt idx="7118">
                  <c:v>-9.8533333333928913E-2</c:v>
                </c:pt>
                <c:pt idx="7119">
                  <c:v>-9.8044444441525908E-2</c:v>
                </c:pt>
                <c:pt idx="7120">
                  <c:v>-9.7022222222696533E-2</c:v>
                </c:pt>
                <c:pt idx="7121">
                  <c:v>-9.648888889107686E-2</c:v>
                </c:pt>
                <c:pt idx="7122">
                  <c:v>-9.6177777777622278E-2</c:v>
                </c:pt>
                <c:pt idx="7123">
                  <c:v>-9.5777777779069165E-2</c:v>
                </c:pt>
                <c:pt idx="7124">
                  <c:v>-9.5777777778962556E-2</c:v>
                </c:pt>
                <c:pt idx="7125">
                  <c:v>-9.5288888886559564E-2</c:v>
                </c:pt>
                <c:pt idx="7126">
                  <c:v>-9.4755555555003854E-2</c:v>
                </c:pt>
                <c:pt idx="7127">
                  <c:v>-9.4444444445085984E-2</c:v>
                </c:pt>
                <c:pt idx="7128">
                  <c:v>-9.3866666663187451E-2</c:v>
                </c:pt>
                <c:pt idx="7129">
                  <c:v>-9.3288888887349639E-2</c:v>
                </c:pt>
                <c:pt idx="7130">
                  <c:v>-9.2888888888739696E-2</c:v>
                </c:pt>
                <c:pt idx="7131">
                  <c:v>-9.257777777538459E-2</c:v>
                </c:pt>
                <c:pt idx="7132">
                  <c:v>-9.2088888888338313E-2</c:v>
                </c:pt>
                <c:pt idx="7133">
                  <c:v>-9.1822222222461003E-2</c:v>
                </c:pt>
                <c:pt idx="7134">
                  <c:v>-9.137777777957605E-2</c:v>
                </c:pt>
                <c:pt idx="7135">
                  <c:v>-9.0844444442318664E-2</c:v>
                </c:pt>
                <c:pt idx="7136">
                  <c:v>-9.0488888887997943E-2</c:v>
                </c:pt>
                <c:pt idx="7137">
                  <c:v>-9.0177777777795856E-2</c:v>
                </c:pt>
                <c:pt idx="7138">
                  <c:v>-8.977777777499496E-2</c:v>
                </c:pt>
                <c:pt idx="7139">
                  <c:v>-8.9244444443318444E-2</c:v>
                </c:pt>
                <c:pt idx="7140">
                  <c:v>-8.871111111170589E-2</c:v>
                </c:pt>
                <c:pt idx="7141">
                  <c:v>-8.8355555553595908E-2</c:v>
                </c:pt>
                <c:pt idx="7142">
                  <c:v>-8.7999999999104642E-2</c:v>
                </c:pt>
                <c:pt idx="7143">
                  <c:v>-8.7866666666087792E-2</c:v>
                </c:pt>
                <c:pt idx="7144">
                  <c:v>-8.7333333328993887E-2</c:v>
                </c:pt>
                <c:pt idx="7145">
                  <c:v>-8.6933333330284468E-2</c:v>
                </c:pt>
                <c:pt idx="7146">
                  <c:v>-8.639999999860086E-2</c:v>
                </c:pt>
                <c:pt idx="7147">
                  <c:v>-8.5866666661393254E-2</c:v>
                </c:pt>
                <c:pt idx="7148">
                  <c:v>-8.5111111108192555E-2</c:v>
                </c:pt>
                <c:pt idx="7149">
                  <c:v>-8.4533333332347652E-2</c:v>
                </c:pt>
                <c:pt idx="7150">
                  <c:v>-8.4222222222195331E-2</c:v>
                </c:pt>
                <c:pt idx="7151">
                  <c:v>-8.3866666664099546E-2</c:v>
                </c:pt>
                <c:pt idx="7152">
                  <c:v>-8.3422222221214606E-2</c:v>
                </c:pt>
                <c:pt idx="7153">
                  <c:v>-8.2933333333820192E-2</c:v>
                </c:pt>
                <c:pt idx="7154">
                  <c:v>-8.2311111107081544E-2</c:v>
                </c:pt>
                <c:pt idx="7155">
                  <c:v>-8.1911111108315268E-2</c:v>
                </c:pt>
                <c:pt idx="7156">
                  <c:v>-8.1466666665224272E-2</c:v>
                </c:pt>
                <c:pt idx="7157">
                  <c:v>-8.124444444153521E-2</c:v>
                </c:pt>
                <c:pt idx="7158">
                  <c:v>-8.06666666655695E-2</c:v>
                </c:pt>
                <c:pt idx="7159">
                  <c:v>-8.0000000001053784E-2</c:v>
                </c:pt>
                <c:pt idx="7160">
                  <c:v>-7.942222221900605E-2</c:v>
                </c:pt>
                <c:pt idx="7161">
                  <c:v>-7.8888888887329547E-2</c:v>
                </c:pt>
                <c:pt idx="7162">
                  <c:v>-7.8177777778545954E-2</c:v>
                </c:pt>
                <c:pt idx="7163">
                  <c:v>-7.7555555558269706E-2</c:v>
                </c:pt>
                <c:pt idx="7164">
                  <c:v>-7.6888888886790394E-2</c:v>
                </c:pt>
                <c:pt idx="7165">
                  <c:v>-7.6399999999481244E-2</c:v>
                </c:pt>
                <c:pt idx="7166">
                  <c:v>-7.5911111112172108E-2</c:v>
                </c:pt>
                <c:pt idx="7167">
                  <c:v>-7.5288888885490304E-2</c:v>
                </c:pt>
                <c:pt idx="7168">
                  <c:v>-7.4888888886795096E-2</c:v>
                </c:pt>
                <c:pt idx="7169">
                  <c:v>-7.4399999999436209E-2</c:v>
                </c:pt>
                <c:pt idx="7170">
                  <c:v>-7.3911111107111363E-2</c:v>
                </c:pt>
                <c:pt idx="7171">
                  <c:v>-7.3599999996930607E-2</c:v>
                </c:pt>
                <c:pt idx="7172">
                  <c:v>-7.3155555554010154E-2</c:v>
                </c:pt>
                <c:pt idx="7173">
                  <c:v>-7.2311111103433204E-2</c:v>
                </c:pt>
                <c:pt idx="7174">
                  <c:v>-7.1733333327495888E-2</c:v>
                </c:pt>
                <c:pt idx="7175">
                  <c:v>-7.1244444440236476E-2</c:v>
                </c:pt>
                <c:pt idx="7176">
                  <c:v>-7.0666666658252691E-2</c:v>
                </c:pt>
                <c:pt idx="7177">
                  <c:v>-7.013333332666144E-2</c:v>
                </c:pt>
                <c:pt idx="7178">
                  <c:v>-6.9644444439409106E-2</c:v>
                </c:pt>
                <c:pt idx="7179">
                  <c:v>-6.9199999996318109E-2</c:v>
                </c:pt>
                <c:pt idx="7180">
                  <c:v>-6.8755555548684191E-2</c:v>
                </c:pt>
                <c:pt idx="7181">
                  <c:v>-6.8088888884140025E-2</c:v>
                </c:pt>
                <c:pt idx="7182">
                  <c:v>-6.7733333329726919E-2</c:v>
                </c:pt>
                <c:pt idx="7183">
                  <c:v>-6.7599999995391263E-2</c:v>
                </c:pt>
                <c:pt idx="7184">
                  <c:v>-6.7288888885260245E-2</c:v>
                </c:pt>
                <c:pt idx="7185">
                  <c:v>-6.6844444442183459E-2</c:v>
                </c:pt>
                <c:pt idx="7186">
                  <c:v>-6.6355555549794651E-2</c:v>
                </c:pt>
                <c:pt idx="7187">
                  <c:v>-6.5911111106767589E-2</c:v>
                </c:pt>
                <c:pt idx="7188">
                  <c:v>-6.5466666663726331E-2</c:v>
                </c:pt>
                <c:pt idx="7189">
                  <c:v>-6.5155555550293051E-2</c:v>
                </c:pt>
                <c:pt idx="7190">
                  <c:v>-6.4888888884557808E-2</c:v>
                </c:pt>
                <c:pt idx="7191">
                  <c:v>-6.444444444153076E-2</c:v>
                </c:pt>
                <c:pt idx="7192">
                  <c:v>-6.4133333328140099E-2</c:v>
                </c:pt>
                <c:pt idx="7193">
                  <c:v>-6.3733333329388034E-2</c:v>
                </c:pt>
                <c:pt idx="7194">
                  <c:v>-6.3333333330699931E-2</c:v>
                </c:pt>
                <c:pt idx="7195">
                  <c:v>-6.2933333331990485E-2</c:v>
                </c:pt>
                <c:pt idx="7196">
                  <c:v>-6.2533333328997742E-2</c:v>
                </c:pt>
                <c:pt idx="7197">
                  <c:v>-6.2222222218923554E-2</c:v>
                </c:pt>
                <c:pt idx="7198">
                  <c:v>-6.182222222027807E-2</c:v>
                </c:pt>
                <c:pt idx="7199">
                  <c:v>-6.133333332783953E-2</c:v>
                </c:pt>
                <c:pt idx="7200">
                  <c:v>-6.0888888884698789E-2</c:v>
                </c:pt>
                <c:pt idx="7201">
                  <c:v>-6.0399999997382527E-2</c:v>
                </c:pt>
                <c:pt idx="7202">
                  <c:v>-6.008888888406292E-2</c:v>
                </c:pt>
                <c:pt idx="7203">
                  <c:v>-5.9777777773960324E-2</c:v>
                </c:pt>
                <c:pt idx="7204">
                  <c:v>-5.9466666663843516E-2</c:v>
                </c:pt>
                <c:pt idx="7205">
                  <c:v>-5.9244444440033656E-2</c:v>
                </c:pt>
                <c:pt idx="7206">
                  <c:v>-5.8888888885691604E-2</c:v>
                </c:pt>
                <c:pt idx="7207">
                  <c:v>-5.8533333331250076E-2</c:v>
                </c:pt>
                <c:pt idx="7208">
                  <c:v>-5.8311111109640615E-2</c:v>
                </c:pt>
                <c:pt idx="7209">
                  <c:v>-5.7955555551530619E-2</c:v>
                </c:pt>
                <c:pt idx="7210">
                  <c:v>-5.7733333330034865E-2</c:v>
                </c:pt>
                <c:pt idx="7211">
                  <c:v>-5.7422222219989105E-2</c:v>
                </c:pt>
                <c:pt idx="7212">
                  <c:v>-5.7066666661751218E-2</c:v>
                </c:pt>
                <c:pt idx="7213">
                  <c:v>-5.6755555551591765E-2</c:v>
                </c:pt>
                <c:pt idx="7214">
                  <c:v>-5.6444444441645494E-2</c:v>
                </c:pt>
                <c:pt idx="7215">
                  <c:v>-5.6133333328226419E-2</c:v>
                </c:pt>
                <c:pt idx="7216">
                  <c:v>-5.5866666662278019E-2</c:v>
                </c:pt>
                <c:pt idx="7217">
                  <c:v>-5.5555555552225161E-2</c:v>
                </c:pt>
                <c:pt idx="7218">
                  <c:v>-5.5244444439026354E-2</c:v>
                </c:pt>
                <c:pt idx="7219">
                  <c:v>-5.4933333328973488E-2</c:v>
                </c:pt>
                <c:pt idx="7220">
                  <c:v>-5.46222222188638E-2</c:v>
                </c:pt>
                <c:pt idx="7221">
                  <c:v>-5.4355555550242199E-2</c:v>
                </c:pt>
                <c:pt idx="7222">
                  <c:v>-5.4044444440246191E-2</c:v>
                </c:pt>
                <c:pt idx="7223">
                  <c:v>-5.3822222218700692E-2</c:v>
                </c:pt>
                <c:pt idx="7224">
                  <c:v>-5.3555555552873085E-2</c:v>
                </c:pt>
                <c:pt idx="7225">
                  <c:v>-5.3288888884365185E-2</c:v>
                </c:pt>
                <c:pt idx="7226">
                  <c:v>-5.306666666293338E-2</c:v>
                </c:pt>
                <c:pt idx="7227">
                  <c:v>-5.2933333330065759E-2</c:v>
                </c:pt>
                <c:pt idx="7228">
                  <c:v>-5.2666666661444185E-2</c:v>
                </c:pt>
                <c:pt idx="7229">
                  <c:v>-5.2355555551334483E-2</c:v>
                </c:pt>
                <c:pt idx="7230">
                  <c:v>-5.2133333329895559E-2</c:v>
                </c:pt>
                <c:pt idx="7231">
                  <c:v>-5.1733333327037806E-2</c:v>
                </c:pt>
                <c:pt idx="7232">
                  <c:v>-5.1422222216864162E-2</c:v>
                </c:pt>
                <c:pt idx="7233">
                  <c:v>-5.10666666625363E-2</c:v>
                </c:pt>
                <c:pt idx="7234">
                  <c:v>-5.0844444438769065E-2</c:v>
                </c:pt>
                <c:pt idx="7235">
                  <c:v>-5.0666666661569625E-2</c:v>
                </c:pt>
                <c:pt idx="7236">
                  <c:v>-5.0311111107113879E-2</c:v>
                </c:pt>
                <c:pt idx="7237">
                  <c:v>-5.0399999996765713E-2</c:v>
                </c:pt>
                <c:pt idx="7238">
                  <c:v>-5.0222222219495218E-2</c:v>
                </c:pt>
                <c:pt idx="7239">
                  <c:v>-5.0044444442295763E-2</c:v>
                </c:pt>
                <c:pt idx="7240">
                  <c:v>-4.9733333332235799E-2</c:v>
                </c:pt>
                <c:pt idx="7241">
                  <c:v>-4.942222221875988E-2</c:v>
                </c:pt>
                <c:pt idx="7242">
                  <c:v>-4.9155555553038861E-2</c:v>
                </c:pt>
                <c:pt idx="7243">
                  <c:v>-4.8933333331386789E-2</c:v>
                </c:pt>
                <c:pt idx="7244">
                  <c:v>-4.866666666275811E-2</c:v>
                </c:pt>
                <c:pt idx="7245">
                  <c:v>-4.8399999996994451E-2</c:v>
                </c:pt>
                <c:pt idx="7246">
                  <c:v>-4.7999999998313447E-2</c:v>
                </c:pt>
                <c:pt idx="7247">
                  <c:v>-4.7644444440146615E-2</c:v>
                </c:pt>
                <c:pt idx="7248">
                  <c:v>-4.7377777774539283E-2</c:v>
                </c:pt>
                <c:pt idx="7249">
                  <c:v>-4.7111111108775632E-2</c:v>
                </c:pt>
                <c:pt idx="7250">
                  <c:v>-4.7066666664113133E-2</c:v>
                </c:pt>
                <c:pt idx="7251">
                  <c:v>-4.6844444442631576E-2</c:v>
                </c:pt>
                <c:pt idx="7252">
                  <c:v>-4.6577777776853714E-2</c:v>
                </c:pt>
                <c:pt idx="7253">
                  <c:v>-4.6266666666864804E-2</c:v>
                </c:pt>
                <c:pt idx="7254">
                  <c:v>-4.5955555553602055E-2</c:v>
                </c:pt>
                <c:pt idx="7255">
                  <c:v>-4.5644444443499466E-2</c:v>
                </c:pt>
                <c:pt idx="7256">
                  <c:v>-4.5288888889100563E-2</c:v>
                </c:pt>
                <c:pt idx="7257">
                  <c:v>-4.4977777775738338E-2</c:v>
                </c:pt>
                <c:pt idx="7258">
                  <c:v>-4.4666666665621538E-2</c:v>
                </c:pt>
                <c:pt idx="7259">
                  <c:v>-4.4311111111293676E-2</c:v>
                </c:pt>
                <c:pt idx="7260">
                  <c:v>-4.3955555553062894E-2</c:v>
                </c:pt>
                <c:pt idx="7261">
                  <c:v>-4.3688888887235301E-2</c:v>
                </c:pt>
                <c:pt idx="7262">
                  <c:v>-4.3377777777125606E-2</c:v>
                </c:pt>
                <c:pt idx="7263">
                  <c:v>-4.3111111108567982E-2</c:v>
                </c:pt>
                <c:pt idx="7264">
                  <c:v>-4.2977777775579581E-2</c:v>
                </c:pt>
                <c:pt idx="7265">
                  <c:v>-4.279999999826644E-2</c:v>
                </c:pt>
                <c:pt idx="7266">
                  <c:v>-4.2622222219090657E-2</c:v>
                </c:pt>
                <c:pt idx="7267">
                  <c:v>-4.2488888886159086E-2</c:v>
                </c:pt>
                <c:pt idx="7268">
                  <c:v>-4.2266666664556744E-2</c:v>
                </c:pt>
                <c:pt idx="7269">
                  <c:v>-4.2088888887243603E-2</c:v>
                </c:pt>
                <c:pt idx="7270">
                  <c:v>-4.1911111108181506E-2</c:v>
                </c:pt>
                <c:pt idx="7271">
                  <c:v>-4.1822222219546248E-2</c:v>
                </c:pt>
                <c:pt idx="7272">
                  <c:v>-4.1599999997943907E-2</c:v>
                </c:pt>
                <c:pt idx="7273">
                  <c:v>-4.1333333329386289E-2</c:v>
                </c:pt>
                <c:pt idx="7274">
                  <c:v>-4.1155555552073148E-2</c:v>
                </c:pt>
                <c:pt idx="7275">
                  <c:v>-4.1022222219262383E-2</c:v>
                </c:pt>
                <c:pt idx="7276">
                  <c:v>-4.0888888884891207E-2</c:v>
                </c:pt>
                <c:pt idx="7277">
                  <c:v>-4.0577777774902297E-2</c:v>
                </c:pt>
                <c:pt idx="7278">
                  <c:v>-4.044444444203469E-2</c:v>
                </c:pt>
                <c:pt idx="7279">
                  <c:v>-4.0399999997272722E-2</c:v>
                </c:pt>
                <c:pt idx="7280">
                  <c:v>-4.0222222220073267E-2</c:v>
                </c:pt>
                <c:pt idx="7281">
                  <c:v>-4.0088888887148809E-2</c:v>
                </c:pt>
                <c:pt idx="7282">
                  <c:v>-3.9955555552948156E-2</c:v>
                </c:pt>
                <c:pt idx="7283">
                  <c:v>-3.9644444442902417E-2</c:v>
                </c:pt>
                <c:pt idx="7284">
                  <c:v>-3.9466666665589276E-2</c:v>
                </c:pt>
                <c:pt idx="7285">
                  <c:v>-3.9377777777060599E-2</c:v>
                </c:pt>
                <c:pt idx="7286">
                  <c:v>-3.9111111108446138E-2</c:v>
                </c:pt>
                <c:pt idx="7287">
                  <c:v>-3.8888888886907738E-2</c:v>
                </c:pt>
                <c:pt idx="7288">
                  <c:v>-3.8666666665419083E-2</c:v>
                </c:pt>
                <c:pt idx="7289">
                  <c:v>-3.8577777775852515E-2</c:v>
                </c:pt>
                <c:pt idx="7290">
                  <c:v>-3.8355555554314115E-2</c:v>
                </c:pt>
                <c:pt idx="7291">
                  <c:v>-3.8177777777221249E-2</c:v>
                </c:pt>
                <c:pt idx="7292">
                  <c:v>-3.7911111108493094E-2</c:v>
                </c:pt>
                <c:pt idx="7293">
                  <c:v>-3.7688888887125231E-2</c:v>
                </c:pt>
                <c:pt idx="7294">
                  <c:v>-3.7377777777015536E-2</c:v>
                </c:pt>
                <c:pt idx="7295">
                  <c:v>-3.7111111108514762E-2</c:v>
                </c:pt>
                <c:pt idx="7296">
                  <c:v>-3.6977777775654253E-2</c:v>
                </c:pt>
                <c:pt idx="7297">
                  <c:v>-3.6799999998447699E-2</c:v>
                </c:pt>
                <c:pt idx="7298">
                  <c:v>-3.6622222221418782E-2</c:v>
                </c:pt>
                <c:pt idx="7299">
                  <c:v>-3.6399999997665765E-2</c:v>
                </c:pt>
                <c:pt idx="7300">
                  <c:v>-3.6266666664805262E-2</c:v>
                </c:pt>
                <c:pt idx="7301">
                  <c:v>-3.6088888887655539E-2</c:v>
                </c:pt>
                <c:pt idx="7302">
                  <c:v>-3.5911111108650286E-2</c:v>
                </c:pt>
                <c:pt idx="7303">
                  <c:v>-3.5644444442829805E-2</c:v>
                </c:pt>
                <c:pt idx="7304">
                  <c:v>-3.5377777777059041E-2</c:v>
                </c:pt>
                <c:pt idx="7305">
                  <c:v>-3.5155555553306031E-2</c:v>
                </c:pt>
                <c:pt idx="7306">
                  <c:v>-3.5022222220445529E-2</c:v>
                </c:pt>
                <c:pt idx="7307">
                  <c:v>-3.4799999998892911E-2</c:v>
                </c:pt>
                <c:pt idx="7308">
                  <c:v>-3.4711111109326342E-2</c:v>
                </c:pt>
                <c:pt idx="7309">
                  <c:v>-3.4577777776401884E-2</c:v>
                </c:pt>
                <c:pt idx="7310">
                  <c:v>-3.4444444443427681E-2</c:v>
                </c:pt>
                <c:pt idx="7311">
                  <c:v>-3.4311111109227035E-2</c:v>
                </c:pt>
                <c:pt idx="7312">
                  <c:v>-3.4088888887681544E-2</c:v>
                </c:pt>
                <c:pt idx="7313">
                  <c:v>-3.3866666666256831E-2</c:v>
                </c:pt>
                <c:pt idx="7314">
                  <c:v>-3.3644444444775282E-2</c:v>
                </c:pt>
                <c:pt idx="7315">
                  <c:v>-3.3422222221008054E-2</c:v>
                </c:pt>
                <c:pt idx="7316">
                  <c:v>-3.3244444443694919E-2</c:v>
                </c:pt>
                <c:pt idx="7317">
                  <c:v>-3.2977777777867326E-2</c:v>
                </c:pt>
                <c:pt idx="7318">
                  <c:v>-3.2844444443439293E-2</c:v>
                </c:pt>
                <c:pt idx="7319">
                  <c:v>-3.2711111110521947E-2</c:v>
                </c:pt>
                <c:pt idx="7320">
                  <c:v>-3.2488888888976448E-2</c:v>
                </c:pt>
                <c:pt idx="7321">
                  <c:v>-3.2399999999466716E-2</c:v>
                </c:pt>
                <c:pt idx="7322">
                  <c:v>-3.217777777792831E-2</c:v>
                </c:pt>
                <c:pt idx="7323">
                  <c:v>-3.2000000000714651E-2</c:v>
                </c:pt>
                <c:pt idx="7324">
                  <c:v>-3.1866666666286625E-2</c:v>
                </c:pt>
                <c:pt idx="7325">
                  <c:v>-3.1733333333362167E-2</c:v>
                </c:pt>
                <c:pt idx="7326">
                  <c:v>-3.1600000000444814E-2</c:v>
                </c:pt>
                <c:pt idx="7327">
                  <c:v>-3.1555555555739682E-2</c:v>
                </c:pt>
                <c:pt idx="7328">
                  <c:v>-3.1466666667218125E-2</c:v>
                </c:pt>
                <c:pt idx="7329">
                  <c:v>-3.142222222280102E-2</c:v>
                </c:pt>
                <c:pt idx="7330">
                  <c:v>-3.1333333334165769E-2</c:v>
                </c:pt>
                <c:pt idx="7331">
                  <c:v>-3.1199999999837223E-2</c:v>
                </c:pt>
                <c:pt idx="7332">
                  <c:v>-3.1111111111315658E-2</c:v>
                </c:pt>
                <c:pt idx="7333">
                  <c:v>-3.0977777778511996E-2</c:v>
                </c:pt>
                <c:pt idx="7334">
                  <c:v>-3.0933333333821075E-2</c:v>
                </c:pt>
                <c:pt idx="7335">
                  <c:v>-3.0800000000896621E-2</c:v>
                </c:pt>
                <c:pt idx="7336">
                  <c:v>-3.0755555556671369E-2</c:v>
                </c:pt>
                <c:pt idx="7337">
                  <c:v>-3.062222222230019E-2</c:v>
                </c:pt>
                <c:pt idx="7338">
                  <c:v>-3.0533333333778622E-2</c:v>
                </c:pt>
                <c:pt idx="7339">
                  <c:v>-3.0533333333814149E-2</c:v>
                </c:pt>
                <c:pt idx="7340">
                  <c:v>-3.0399999999627711E-2</c:v>
                </c:pt>
                <c:pt idx="7341">
                  <c:v>-3.0399999999670343E-2</c:v>
                </c:pt>
                <c:pt idx="7342">
                  <c:v>-3.0444444443895602E-2</c:v>
                </c:pt>
                <c:pt idx="7343">
                  <c:v>-3.0399999999727194E-2</c:v>
                </c:pt>
                <c:pt idx="7344">
                  <c:v>-3.0711111113188895E-2</c:v>
                </c:pt>
                <c:pt idx="7345">
                  <c:v>-3.0622222224567855E-2</c:v>
                </c:pt>
                <c:pt idx="7346">
                  <c:v>-3.0577777780285753E-2</c:v>
                </c:pt>
                <c:pt idx="7347">
                  <c:v>-3.0622222225090361E-2</c:v>
                </c:pt>
                <c:pt idx="7348">
                  <c:v>-3.0533333336583007E-2</c:v>
                </c:pt>
                <c:pt idx="7349">
                  <c:v>-3.0444444448018811E-2</c:v>
                </c:pt>
                <c:pt idx="7350">
                  <c:v>-3.040000000327105E-2</c:v>
                </c:pt>
                <c:pt idx="7351">
                  <c:v>-3.022222222614265E-2</c:v>
                </c:pt>
                <c:pt idx="7352">
                  <c:v>-3.0133333337464766E-2</c:v>
                </c:pt>
                <c:pt idx="7353">
                  <c:v>-3.0044444447969242E-2</c:v>
                </c:pt>
                <c:pt idx="7354">
                  <c:v>-3.0000000003630296E-2</c:v>
                </c:pt>
                <c:pt idx="7355">
                  <c:v>-3.0044444447969238E-2</c:v>
                </c:pt>
                <c:pt idx="7356">
                  <c:v>-3.0088888892830682E-2</c:v>
                </c:pt>
                <c:pt idx="7357">
                  <c:v>-3.0044444448548587E-2</c:v>
                </c:pt>
                <c:pt idx="7358">
                  <c:v>-2.995555555992754E-2</c:v>
                </c:pt>
                <c:pt idx="7359">
                  <c:v>-2.9911111115645442E-2</c:v>
                </c:pt>
                <c:pt idx="7360">
                  <c:v>-2.9866666670954518E-2</c:v>
                </c:pt>
                <c:pt idx="7361">
                  <c:v>-2.9955555559689245E-2</c:v>
                </c:pt>
                <c:pt idx="7362">
                  <c:v>-2.9955555559689238E-2</c:v>
                </c:pt>
                <c:pt idx="7363">
                  <c:v>-2.9911111114884637E-2</c:v>
                </c:pt>
                <c:pt idx="7364">
                  <c:v>-2.9866666670659372E-2</c:v>
                </c:pt>
                <c:pt idx="7365">
                  <c:v>-2.9866666670716208E-2</c:v>
                </c:pt>
                <c:pt idx="7366">
                  <c:v>-2.9866666670659365E-2</c:v>
                </c:pt>
                <c:pt idx="7367">
                  <c:v>-2.9866666670716198E-2</c:v>
                </c:pt>
                <c:pt idx="7368">
                  <c:v>-2.9911111115111983E-2</c:v>
                </c:pt>
                <c:pt idx="7369">
                  <c:v>-2.9955555559973431E-2</c:v>
                </c:pt>
                <c:pt idx="7370">
                  <c:v>-3.0000000004255532E-2</c:v>
                </c:pt>
                <c:pt idx="7371">
                  <c:v>-3.0000000004369209E-2</c:v>
                </c:pt>
                <c:pt idx="7372">
                  <c:v>-2.9955555559564601E-2</c:v>
                </c:pt>
                <c:pt idx="7373">
                  <c:v>-2.9955555559564598E-2</c:v>
                </c:pt>
                <c:pt idx="7374">
                  <c:v>-2.9955555559507747E-2</c:v>
                </c:pt>
                <c:pt idx="7375">
                  <c:v>-2.9866666670943554E-2</c:v>
                </c:pt>
                <c:pt idx="7376">
                  <c:v>-2.982222222619579E-2</c:v>
                </c:pt>
                <c:pt idx="7377">
                  <c:v>-2.9777777781970528E-2</c:v>
                </c:pt>
                <c:pt idx="7378">
                  <c:v>-2.9688888893292641E-2</c:v>
                </c:pt>
                <c:pt idx="7379">
                  <c:v>-2.9777777782788166E-2</c:v>
                </c:pt>
                <c:pt idx="7380">
                  <c:v>-2.9733333338619758E-2</c:v>
                </c:pt>
                <c:pt idx="7381">
                  <c:v>-2.9733333338506068E-2</c:v>
                </c:pt>
                <c:pt idx="7382">
                  <c:v>-2.964444444906739E-2</c:v>
                </c:pt>
                <c:pt idx="7383">
                  <c:v>-2.9555555560389503E-2</c:v>
                </c:pt>
                <c:pt idx="7384">
                  <c:v>-2.9466666671825303E-2</c:v>
                </c:pt>
                <c:pt idx="7385">
                  <c:v>-2.9333333337411484E-2</c:v>
                </c:pt>
                <c:pt idx="7386">
                  <c:v>-2.9244444448847284E-2</c:v>
                </c:pt>
                <c:pt idx="7387">
                  <c:v>-2.9155555560169397E-2</c:v>
                </c:pt>
                <c:pt idx="7388">
                  <c:v>-2.897777778309784E-2</c:v>
                </c:pt>
                <c:pt idx="7389">
                  <c:v>-2.8844444448854548E-2</c:v>
                </c:pt>
                <c:pt idx="7390">
                  <c:v>-2.8755555560347194E-2</c:v>
                </c:pt>
                <c:pt idx="7391">
                  <c:v>-2.8666666671612464E-2</c:v>
                </c:pt>
                <c:pt idx="7392">
                  <c:v>-2.8577777782173783E-2</c:v>
                </c:pt>
                <c:pt idx="7393">
                  <c:v>-2.8533333337834834E-2</c:v>
                </c:pt>
                <c:pt idx="7394">
                  <c:v>-2.8444444449100104E-2</c:v>
                </c:pt>
                <c:pt idx="7395">
                  <c:v>-2.8355555559661422E-2</c:v>
                </c:pt>
                <c:pt idx="7396">
                  <c:v>-2.8222222226871971E-2</c:v>
                </c:pt>
                <c:pt idx="7397">
                  <c:v>-2.8177777782533015E-2</c:v>
                </c:pt>
                <c:pt idx="7398">
                  <c:v>-2.8133333337671571E-2</c:v>
                </c:pt>
                <c:pt idx="7399">
                  <c:v>-2.8177777781839986E-2</c:v>
                </c:pt>
                <c:pt idx="7400">
                  <c:v>-2.8133333337501037E-2</c:v>
                </c:pt>
                <c:pt idx="7401">
                  <c:v>-2.8044444448005516E-2</c:v>
                </c:pt>
                <c:pt idx="7402">
                  <c:v>-2.8000000003666575E-2</c:v>
                </c:pt>
                <c:pt idx="7403">
                  <c:v>-2.7955555559441316E-2</c:v>
                </c:pt>
                <c:pt idx="7404">
                  <c:v>-2.7911111115102374E-2</c:v>
                </c:pt>
                <c:pt idx="7405">
                  <c:v>-2.786666667029777E-2</c:v>
                </c:pt>
                <c:pt idx="7406">
                  <c:v>-2.7822222225901985E-2</c:v>
                </c:pt>
                <c:pt idx="7407">
                  <c:v>-2.777777778156304E-2</c:v>
                </c:pt>
                <c:pt idx="7408">
                  <c:v>-2.777777778161989E-2</c:v>
                </c:pt>
                <c:pt idx="7409">
                  <c:v>-2.7955555558805134E-2</c:v>
                </c:pt>
                <c:pt idx="7410">
                  <c:v>-2.8044444447312491E-2</c:v>
                </c:pt>
                <c:pt idx="7411">
                  <c:v>-2.8088888892117098E-2</c:v>
                </c:pt>
                <c:pt idx="7412">
                  <c:v>-2.813333333645604E-2</c:v>
                </c:pt>
                <c:pt idx="7413">
                  <c:v>-2.8133333336342353E-2</c:v>
                </c:pt>
                <c:pt idx="7414">
                  <c:v>-2.8088888891537749E-2</c:v>
                </c:pt>
                <c:pt idx="7415">
                  <c:v>-2.8044444447198801E-2</c:v>
                </c:pt>
                <c:pt idx="7416">
                  <c:v>-2.8044444447255647E-2</c:v>
                </c:pt>
                <c:pt idx="7417">
                  <c:v>-2.8044444447141961E-2</c:v>
                </c:pt>
                <c:pt idx="7418">
                  <c:v>-2.8000000002859855E-2</c:v>
                </c:pt>
                <c:pt idx="7419">
                  <c:v>-2.795555555857775E-2</c:v>
                </c:pt>
                <c:pt idx="7420">
                  <c:v>-2.804444444719879E-2</c:v>
                </c:pt>
                <c:pt idx="7421">
                  <c:v>-2.8044444447255637E-2</c:v>
                </c:pt>
                <c:pt idx="7422">
                  <c:v>-2.8177777780158779E-2</c:v>
                </c:pt>
                <c:pt idx="7423">
                  <c:v>-2.8222222224554564E-2</c:v>
                </c:pt>
                <c:pt idx="7424">
                  <c:v>-2.8266666669302328E-2</c:v>
                </c:pt>
                <c:pt idx="7425">
                  <c:v>-2.831111111369811E-2</c:v>
                </c:pt>
                <c:pt idx="7426">
                  <c:v>-2.848888889088335E-2</c:v>
                </c:pt>
                <c:pt idx="7427">
                  <c:v>-2.8711111114679E-2</c:v>
                </c:pt>
                <c:pt idx="7428">
                  <c:v>-2.8888888891750557E-2</c:v>
                </c:pt>
                <c:pt idx="7429">
                  <c:v>-2.9066666668935801E-2</c:v>
                </c:pt>
                <c:pt idx="7430">
                  <c:v>-2.9200000003122246E-2</c:v>
                </c:pt>
                <c:pt idx="7431">
                  <c:v>-2.9377777780364333E-2</c:v>
                </c:pt>
                <c:pt idx="7432">
                  <c:v>-2.9555555557492733E-2</c:v>
                </c:pt>
                <c:pt idx="7433">
                  <c:v>-2.9777777778846392E-2</c:v>
                </c:pt>
                <c:pt idx="7434">
                  <c:v>-3.0044444447219269E-2</c:v>
                </c:pt>
                <c:pt idx="7435">
                  <c:v>-3.0311111112911869E-2</c:v>
                </c:pt>
                <c:pt idx="7436">
                  <c:v>-3.0577777778661316E-2</c:v>
                </c:pt>
                <c:pt idx="7437">
                  <c:v>-3.0800000002400123E-2</c:v>
                </c:pt>
                <c:pt idx="7438">
                  <c:v>-3.1022222223867468E-2</c:v>
                </c:pt>
                <c:pt idx="7439">
                  <c:v>-3.124444444533481E-2</c:v>
                </c:pt>
                <c:pt idx="7440">
                  <c:v>-3.1511111113878214E-2</c:v>
                </c:pt>
                <c:pt idx="7441">
                  <c:v>-3.1777777779570818E-2</c:v>
                </c:pt>
                <c:pt idx="7442">
                  <c:v>-3.2044444445320258E-2</c:v>
                </c:pt>
                <c:pt idx="7443">
                  <c:v>-3.2311111113863672E-2</c:v>
                </c:pt>
                <c:pt idx="7444">
                  <c:v>-3.2533333335501541E-2</c:v>
                </c:pt>
                <c:pt idx="7445">
                  <c:v>-3.2755555556968886E-2</c:v>
                </c:pt>
                <c:pt idx="7446">
                  <c:v>-3.3022222225682824E-2</c:v>
                </c:pt>
                <c:pt idx="7447">
                  <c:v>-3.320000000275438E-2</c:v>
                </c:pt>
                <c:pt idx="7448">
                  <c:v>-3.3466666668560664E-2</c:v>
                </c:pt>
                <c:pt idx="7449">
                  <c:v>-3.3644444445802758E-2</c:v>
                </c:pt>
                <c:pt idx="7450">
                  <c:v>-3.377777778010288E-2</c:v>
                </c:pt>
                <c:pt idx="7451">
                  <c:v>-3.3955555557344967E-2</c:v>
                </c:pt>
                <c:pt idx="7452">
                  <c:v>-3.4177777778982843E-2</c:v>
                </c:pt>
                <c:pt idx="7453">
                  <c:v>-3.4444444447469413E-2</c:v>
                </c:pt>
                <c:pt idx="7454">
                  <c:v>-3.4666666669050439E-2</c:v>
                </c:pt>
                <c:pt idx="7455">
                  <c:v>-3.4888888890460941E-2</c:v>
                </c:pt>
                <c:pt idx="7456">
                  <c:v>-3.5200000003865806E-2</c:v>
                </c:pt>
                <c:pt idx="7457">
                  <c:v>-3.5555555558179443E-2</c:v>
                </c:pt>
                <c:pt idx="7458">
                  <c:v>-3.5777777779760475E-2</c:v>
                </c:pt>
                <c:pt idx="7459">
                  <c:v>-3.6000000003556118E-2</c:v>
                </c:pt>
                <c:pt idx="7460">
                  <c:v>-3.6311111113701361E-2</c:v>
                </c:pt>
                <c:pt idx="7461">
                  <c:v>-3.671111111241078E-2</c:v>
                </c:pt>
                <c:pt idx="7462">
                  <c:v>-3.7066666670563402E-2</c:v>
                </c:pt>
                <c:pt idx="7463">
                  <c:v>-3.7511111113554922E-2</c:v>
                </c:pt>
                <c:pt idx="7464">
                  <c:v>-3.7866666667982253E-2</c:v>
                </c:pt>
                <c:pt idx="7465">
                  <c:v>-3.8177777778070632E-2</c:v>
                </c:pt>
                <c:pt idx="7466">
                  <c:v>-3.8577777780857317E-2</c:v>
                </c:pt>
                <c:pt idx="7467">
                  <c:v>-3.8933333335341491E-2</c:v>
                </c:pt>
                <c:pt idx="7468">
                  <c:v>-3.9333333333994067E-2</c:v>
                </c:pt>
                <c:pt idx="7469">
                  <c:v>-3.9688888892203532E-2</c:v>
                </c:pt>
                <c:pt idx="7470">
                  <c:v>-4.0177777779477161E-2</c:v>
                </c:pt>
                <c:pt idx="7471">
                  <c:v>-4.0755555555314987E-2</c:v>
                </c:pt>
                <c:pt idx="7472">
                  <c:v>-4.115555555827221E-2</c:v>
                </c:pt>
                <c:pt idx="7473">
                  <c:v>-4.1688888889884777E-2</c:v>
                </c:pt>
                <c:pt idx="7474">
                  <c:v>-4.2222222221383658E-2</c:v>
                </c:pt>
                <c:pt idx="7475">
                  <c:v>-4.2800000003218236E-2</c:v>
                </c:pt>
                <c:pt idx="7476">
                  <c:v>-4.3288888890491865E-2</c:v>
                </c:pt>
                <c:pt idx="7477">
                  <c:v>-4.3777777777822331E-2</c:v>
                </c:pt>
                <c:pt idx="7478">
                  <c:v>-4.4311111109264376E-2</c:v>
                </c:pt>
                <c:pt idx="7479">
                  <c:v>-4.4755555556741981E-2</c:v>
                </c:pt>
                <c:pt idx="7480">
                  <c:v>-4.5422222221257698E-2</c:v>
                </c:pt>
                <c:pt idx="7481">
                  <c:v>-4.5999999997152367E-2</c:v>
                </c:pt>
                <c:pt idx="7482">
                  <c:v>-4.6533333334296025E-2</c:v>
                </c:pt>
                <c:pt idx="7483">
                  <c:v>-4.7155555554529639E-2</c:v>
                </c:pt>
                <c:pt idx="7484">
                  <c:v>-4.7822222218988505E-2</c:v>
                </c:pt>
                <c:pt idx="7485">
                  <c:v>-4.8444444445741384E-2</c:v>
                </c:pt>
                <c:pt idx="7486">
                  <c:v>-4.9066666666031843E-2</c:v>
                </c:pt>
                <c:pt idx="7487">
                  <c:v>-4.9733333330490709E-2</c:v>
                </c:pt>
                <c:pt idx="7488">
                  <c:v>-5.0400000001991338E-2</c:v>
                </c:pt>
                <c:pt idx="7489">
                  <c:v>-5.0933333333660749E-2</c:v>
                </c:pt>
                <c:pt idx="7490">
                  <c:v>-5.1555555554008051E-2</c:v>
                </c:pt>
                <c:pt idx="7491">
                  <c:v>-5.222222222533815E-2</c:v>
                </c:pt>
                <c:pt idx="7492">
                  <c:v>-5.2888888889797023E-2</c:v>
                </c:pt>
                <c:pt idx="7493">
                  <c:v>-5.3466666665634842E-2</c:v>
                </c:pt>
                <c:pt idx="7494">
                  <c:v>-5.4222222218657912E-2</c:v>
                </c:pt>
                <c:pt idx="7495">
                  <c:v>-5.4844444445297097E-2</c:v>
                </c:pt>
                <c:pt idx="7496">
                  <c:v>-5.5511111109869657E-2</c:v>
                </c:pt>
                <c:pt idx="7497">
                  <c:v>-5.626666666294957E-2</c:v>
                </c:pt>
                <c:pt idx="7498">
                  <c:v>-5.6933333334450192E-2</c:v>
                </c:pt>
                <c:pt idx="7499">
                  <c:v>-5.7466666666119617E-2</c:v>
                </c:pt>
                <c:pt idx="7500">
                  <c:v>-5.8222222219256367E-2</c:v>
                </c:pt>
                <c:pt idx="7501">
                  <c:v>-5.8577777777295295E-2</c:v>
                </c:pt>
                <c:pt idx="7502">
                  <c:v>-5.9199999997472066E-2</c:v>
                </c:pt>
                <c:pt idx="7503">
                  <c:v>-5.9866666662044626E-2</c:v>
                </c:pt>
                <c:pt idx="7504">
                  <c:v>-6.0488888888797492E-2</c:v>
                </c:pt>
                <c:pt idx="7505">
                  <c:v>-6.1022222220410059E-2</c:v>
                </c:pt>
                <c:pt idx="7506">
                  <c:v>-6.1733333329264714E-2</c:v>
                </c:pt>
                <c:pt idx="7507">
                  <c:v>-6.2488888890260871E-2</c:v>
                </c:pt>
                <c:pt idx="7508">
                  <c:v>-6.3288888887622879E-2</c:v>
                </c:pt>
                <c:pt idx="7509">
                  <c:v>-6.3911111107856494E-2</c:v>
                </c:pt>
                <c:pt idx="7510">
                  <c:v>-6.4533333328146966E-2</c:v>
                </c:pt>
                <c:pt idx="7511">
                  <c:v>-6.5155555554786151E-2</c:v>
                </c:pt>
                <c:pt idx="7512">
                  <c:v>-6.5777777774906079E-2</c:v>
                </c:pt>
                <c:pt idx="7513">
                  <c:v>-6.6488888883703884E-2</c:v>
                </c:pt>
                <c:pt idx="7514">
                  <c:v>-6.7155555555090826E-2</c:v>
                </c:pt>
                <c:pt idx="7515">
                  <c:v>-6.7911111108213365E-2</c:v>
                </c:pt>
                <c:pt idx="7516">
                  <c:v>-6.8622222216989867E-2</c:v>
                </c:pt>
                <c:pt idx="7517">
                  <c:v>-6.9155555554233014E-2</c:v>
                </c:pt>
                <c:pt idx="7518">
                  <c:v>-6.9955555551637641E-2</c:v>
                </c:pt>
                <c:pt idx="7519">
                  <c:v>-7.057777777179311E-2</c:v>
                </c:pt>
                <c:pt idx="7520">
                  <c:v>-7.1288888888027285E-2</c:v>
                </c:pt>
                <c:pt idx="7521">
                  <c:v>-7.2133333329827715E-2</c:v>
                </c:pt>
                <c:pt idx="7522">
                  <c:v>-7.3155555548806289E-2</c:v>
                </c:pt>
                <c:pt idx="7523">
                  <c:v>-7.3999999990436202E-2</c:v>
                </c:pt>
                <c:pt idx="7524">
                  <c:v>-7.4755555551361277E-2</c:v>
                </c:pt>
                <c:pt idx="7525">
                  <c:v>-7.5377777771580681E-2</c:v>
                </c:pt>
                <c:pt idx="7526">
                  <c:v>-7.6044444436018252E-2</c:v>
                </c:pt>
                <c:pt idx="7527">
                  <c:v>-7.6666666662700042E-2</c:v>
                </c:pt>
                <c:pt idx="7528">
                  <c:v>-7.7377777771369963E-2</c:v>
                </c:pt>
                <c:pt idx="7529">
                  <c:v>-7.8088888880203322E-2</c:v>
                </c:pt>
                <c:pt idx="7530">
                  <c:v>-7.8711111106941969E-2</c:v>
                </c:pt>
                <c:pt idx="7531">
                  <c:v>-7.9422222215782406E-2</c:v>
                </c:pt>
                <c:pt idx="7532">
                  <c:v>-8.0133333324558922E-2</c:v>
                </c:pt>
                <c:pt idx="7533">
                  <c:v>-8.0844444440906771E-2</c:v>
                </c:pt>
                <c:pt idx="7534">
                  <c:v>-8.1555555549747236E-2</c:v>
                </c:pt>
                <c:pt idx="7535">
                  <c:v>-8.2088888881338487E-2</c:v>
                </c:pt>
                <c:pt idx="7536">
                  <c:v>-8.2711111108020291E-2</c:v>
                </c:pt>
                <c:pt idx="7537">
                  <c:v>-8.3377777772521811E-2</c:v>
                </c:pt>
                <c:pt idx="7538">
                  <c:v>-8.4133333325530663E-2</c:v>
                </c:pt>
                <c:pt idx="7539">
                  <c:v>-8.4799999990081892E-2</c:v>
                </c:pt>
                <c:pt idx="7540">
                  <c:v>-8.5599999995868453E-2</c:v>
                </c:pt>
                <c:pt idx="7541">
                  <c:v>-8.6355555548877305E-2</c:v>
                </c:pt>
                <c:pt idx="7542">
                  <c:v>-8.679999999179068E-2</c:v>
                </c:pt>
                <c:pt idx="7543">
                  <c:v>-8.7199999994790542E-2</c:v>
                </c:pt>
                <c:pt idx="7544">
                  <c:v>-8.7955555547856223E-2</c:v>
                </c:pt>
                <c:pt idx="7545">
                  <c:v>-8.8488888879390645E-2</c:v>
                </c:pt>
                <c:pt idx="7546">
                  <c:v>-8.893333332713825E-2</c:v>
                </c:pt>
                <c:pt idx="7547">
                  <c:v>-8.9511111102905022E-2</c:v>
                </c:pt>
                <c:pt idx="7548">
                  <c:v>-9.0133333323053344E-2</c:v>
                </c:pt>
                <c:pt idx="7549">
                  <c:v>-9.1022222218335433E-2</c:v>
                </c:pt>
                <c:pt idx="7550">
                  <c:v>-9.1644444438483769E-2</c:v>
                </c:pt>
                <c:pt idx="7551">
                  <c:v>-9.231111110298526E-2</c:v>
                </c:pt>
                <c:pt idx="7552">
                  <c:v>-9.3022222219262082E-2</c:v>
                </c:pt>
                <c:pt idx="7553">
                  <c:v>-9.3511111106578337E-2</c:v>
                </c:pt>
                <c:pt idx="7554">
                  <c:v>-9.4088888882501415E-2</c:v>
                </c:pt>
                <c:pt idx="7555">
                  <c:v>-9.4844444435623954E-2</c:v>
                </c:pt>
                <c:pt idx="7556">
                  <c:v>-9.5511111107209862E-2</c:v>
                </c:pt>
                <c:pt idx="7557">
                  <c:v>-9.6222222215872649E-2</c:v>
                </c:pt>
                <c:pt idx="7558">
                  <c:v>-9.6888888880537566E-2</c:v>
                </c:pt>
                <c:pt idx="7559">
                  <c:v>-9.7422222217773621E-2</c:v>
                </c:pt>
                <c:pt idx="7560">
                  <c:v>-9.8177777770775368E-2</c:v>
                </c:pt>
                <c:pt idx="7561">
                  <c:v>-9.88888888797224E-2</c:v>
                </c:pt>
                <c:pt idx="7562">
                  <c:v>-9.9688888885444985E-2</c:v>
                </c:pt>
                <c:pt idx="7563">
                  <c:v>-0.10048888888295619</c:v>
                </c:pt>
                <c:pt idx="7564">
                  <c:v>-0.10128888888029688</c:v>
                </c:pt>
                <c:pt idx="7565">
                  <c:v>-0.10208888888613316</c:v>
                </c:pt>
                <c:pt idx="7566">
                  <c:v>-0.10275555555074123</c:v>
                </c:pt>
                <c:pt idx="7567">
                  <c:v>-0.10342222221529247</c:v>
                </c:pt>
                <c:pt idx="7568">
                  <c:v>-0.10422222221257633</c:v>
                </c:pt>
                <c:pt idx="7569">
                  <c:v>-0.10542222222125613</c:v>
                </c:pt>
                <c:pt idx="7570">
                  <c:v>-0.10613333332991183</c:v>
                </c:pt>
                <c:pt idx="7571">
                  <c:v>-0.10693333332743017</c:v>
                </c:pt>
                <c:pt idx="7572">
                  <c:v>-0.10813333333598918</c:v>
                </c:pt>
                <c:pt idx="7573">
                  <c:v>-0.10880000000060436</c:v>
                </c:pt>
                <c:pt idx="7574">
                  <c:v>-0.10959999999799482</c:v>
                </c:pt>
                <c:pt idx="7575">
                  <c:v>-0.11040000000372449</c:v>
                </c:pt>
                <c:pt idx="7576">
                  <c:v>-0.11102222222392968</c:v>
                </c:pt>
                <c:pt idx="7577">
                  <c:v>-0.11177777777705222</c:v>
                </c:pt>
                <c:pt idx="7578">
                  <c:v>-0.11217777777986734</c:v>
                </c:pt>
                <c:pt idx="7579">
                  <c:v>-0.11271111111152254</c:v>
                </c:pt>
                <c:pt idx="7580">
                  <c:v>-0.11333333333172772</c:v>
                </c:pt>
                <c:pt idx="7581">
                  <c:v>-0.11417777778226203</c:v>
                </c:pt>
                <c:pt idx="7582">
                  <c:v>-0.11466666666945038</c:v>
                </c:pt>
                <c:pt idx="7583">
                  <c:v>-0.11542222222257292</c:v>
                </c:pt>
                <c:pt idx="7584">
                  <c:v>-0.11613333333139914</c:v>
                </c:pt>
                <c:pt idx="7585">
                  <c:v>-0.1168888888923811</c:v>
                </c:pt>
                <c:pt idx="7586">
                  <c:v>-0.11768888888977151</c:v>
                </c:pt>
                <c:pt idx="7587">
                  <c:v>-0.11848888888711931</c:v>
                </c:pt>
                <c:pt idx="7588">
                  <c:v>-0.1191555555585915</c:v>
                </c:pt>
                <c:pt idx="7589">
                  <c:v>-0.11982222222297931</c:v>
                </c:pt>
                <c:pt idx="7590">
                  <c:v>-0.12053333333180555</c:v>
                </c:pt>
                <c:pt idx="7591">
                  <c:v>-0.12124444444792602</c:v>
                </c:pt>
                <c:pt idx="7592">
                  <c:v>-0.12191111111247016</c:v>
                </c:pt>
                <c:pt idx="7593">
                  <c:v>-0.12279999999843901</c:v>
                </c:pt>
                <c:pt idx="7594">
                  <c:v>-0.12368888889365001</c:v>
                </c:pt>
                <c:pt idx="7595">
                  <c:v>-0.12444444444688622</c:v>
                </c:pt>
                <c:pt idx="7596">
                  <c:v>-0.12533333333278404</c:v>
                </c:pt>
                <c:pt idx="7597">
                  <c:v>-0.12595555555957952</c:v>
                </c:pt>
                <c:pt idx="7598">
                  <c:v>-0.12675555555691312</c:v>
                </c:pt>
                <c:pt idx="7599">
                  <c:v>-0.12742222222141461</c:v>
                </c:pt>
                <c:pt idx="7600">
                  <c:v>-0.12817777777457978</c:v>
                </c:pt>
                <c:pt idx="7601">
                  <c:v>-0.1288888888908708</c:v>
                </c:pt>
                <c:pt idx="7602">
                  <c:v>-0.12955555555530124</c:v>
                </c:pt>
                <c:pt idx="7603">
                  <c:v>-0.13031111110835983</c:v>
                </c:pt>
                <c:pt idx="7604">
                  <c:v>-0.13093333333509136</c:v>
                </c:pt>
                <c:pt idx="7605">
                  <c:v>-0.13142222222228683</c:v>
                </c:pt>
                <c:pt idx="7606">
                  <c:v>-0.13191111110970963</c:v>
                </c:pt>
                <c:pt idx="7607">
                  <c:v>-0.13257777778118895</c:v>
                </c:pt>
                <c:pt idx="7608">
                  <c:v>-0.13333333333419073</c:v>
                </c:pt>
                <c:pt idx="7609">
                  <c:v>-0.13377777777710409</c:v>
                </c:pt>
                <c:pt idx="7610">
                  <c:v>-0.13457777778294036</c:v>
                </c:pt>
                <c:pt idx="7611">
                  <c:v>-0.13515555555870004</c:v>
                </c:pt>
                <c:pt idx="7612">
                  <c:v>-0.13577777777896916</c:v>
                </c:pt>
                <c:pt idx="7613">
                  <c:v>-0.13639999999918145</c:v>
                </c:pt>
                <c:pt idx="7614">
                  <c:v>-0.13742222222887024</c:v>
                </c:pt>
                <c:pt idx="7615">
                  <c:v>-0.13795555556051833</c:v>
                </c:pt>
                <c:pt idx="7616">
                  <c:v>-0.13853333333638457</c:v>
                </c:pt>
                <c:pt idx="7617">
                  <c:v>-0.13906666667357087</c:v>
                </c:pt>
                <c:pt idx="7618">
                  <c:v>-0.13964444444943711</c:v>
                </c:pt>
                <c:pt idx="7619">
                  <c:v>-0.14013333333673914</c:v>
                </c:pt>
                <c:pt idx="7620">
                  <c:v>-0.14066666667407465</c:v>
                </c:pt>
                <c:pt idx="7621">
                  <c:v>-0.14146666667152191</c:v>
                </c:pt>
                <c:pt idx="7622">
                  <c:v>-0.1420000000031558</c:v>
                </c:pt>
                <c:pt idx="7623">
                  <c:v>-0.14248888889562986</c:v>
                </c:pt>
                <c:pt idx="7624">
                  <c:v>-0.14315555556011716</c:v>
                </c:pt>
                <c:pt idx="7625">
                  <c:v>-0.14382222222459734</c:v>
                </c:pt>
                <c:pt idx="7626">
                  <c:v>-0.1443111111170714</c:v>
                </c:pt>
                <c:pt idx="7627">
                  <c:v>-0.14475555556026187</c:v>
                </c:pt>
                <c:pt idx="7628">
                  <c:v>-0.14533333333623469</c:v>
                </c:pt>
                <c:pt idx="7629">
                  <c:v>-0.14591111111210098</c:v>
                </c:pt>
                <c:pt idx="7630">
                  <c:v>-0.14648888889412737</c:v>
                </c:pt>
                <c:pt idx="7631">
                  <c:v>-0.1469333333371402</c:v>
                </c:pt>
                <c:pt idx="7632">
                  <c:v>-0.14773333333453065</c:v>
                </c:pt>
                <c:pt idx="7633">
                  <c:v>-0.14844444445085719</c:v>
                </c:pt>
                <c:pt idx="7634">
                  <c:v>-0.14911111111533737</c:v>
                </c:pt>
                <c:pt idx="7635">
                  <c:v>-0.14960000000269627</c:v>
                </c:pt>
                <c:pt idx="7636">
                  <c:v>-0.15008888889494296</c:v>
                </c:pt>
                <c:pt idx="7637">
                  <c:v>-0.15075555555948711</c:v>
                </c:pt>
                <c:pt idx="7638">
                  <c:v>-0.15124444444672519</c:v>
                </c:pt>
                <c:pt idx="7639">
                  <c:v>-0.15191111111819028</c:v>
                </c:pt>
                <c:pt idx="7640">
                  <c:v>-0.15235555556115341</c:v>
                </c:pt>
                <c:pt idx="7641">
                  <c:v>-0.15271111111554522</c:v>
                </c:pt>
                <c:pt idx="7642">
                  <c:v>-0.1532000000078487</c:v>
                </c:pt>
                <c:pt idx="7643">
                  <c:v>-0.15364444445081182</c:v>
                </c:pt>
                <c:pt idx="7644">
                  <c:v>-0.15422222222667098</c:v>
                </c:pt>
                <c:pt idx="7645">
                  <c:v>-0.15471111111385932</c:v>
                </c:pt>
                <c:pt idx="7646">
                  <c:v>-0.15524444445113803</c:v>
                </c:pt>
                <c:pt idx="7647">
                  <c:v>-0.15568888889403715</c:v>
                </c:pt>
                <c:pt idx="7648">
                  <c:v>-0.15626666666990341</c:v>
                </c:pt>
                <c:pt idx="7649">
                  <c:v>-0.15693333334131168</c:v>
                </c:pt>
                <c:pt idx="7650">
                  <c:v>-0.15751111111723479</c:v>
                </c:pt>
                <c:pt idx="7651">
                  <c:v>-0.15786666667162655</c:v>
                </c:pt>
                <c:pt idx="7652">
                  <c:v>-0.15822222222980051</c:v>
                </c:pt>
                <c:pt idx="7653">
                  <c:v>-0.15835555556261838</c:v>
                </c:pt>
                <c:pt idx="7654">
                  <c:v>-0.1591111111157196</c:v>
                </c:pt>
                <c:pt idx="7655">
                  <c:v>-0.15951111111869815</c:v>
                </c:pt>
                <c:pt idx="7656">
                  <c:v>-0.16004444445028229</c:v>
                </c:pt>
                <c:pt idx="7657">
                  <c:v>-0.16057777778185225</c:v>
                </c:pt>
                <c:pt idx="7658">
                  <c:v>-0.16102222222486506</c:v>
                </c:pt>
                <c:pt idx="7659">
                  <c:v>-0.16151111111733912</c:v>
                </c:pt>
                <c:pt idx="7660">
                  <c:v>-0.16182222222745593</c:v>
                </c:pt>
                <c:pt idx="7661">
                  <c:v>-0.16213333333745195</c:v>
                </c:pt>
                <c:pt idx="7662">
                  <c:v>-0.16266666667462407</c:v>
                </c:pt>
                <c:pt idx="7663">
                  <c:v>-0.16288888889611272</c:v>
                </c:pt>
                <c:pt idx="7664">
                  <c:v>-0.16315555556182665</c:v>
                </c:pt>
                <c:pt idx="7665">
                  <c:v>-0.1635111111199366</c:v>
                </c:pt>
                <c:pt idx="7666">
                  <c:v>-0.16382222222993975</c:v>
                </c:pt>
                <c:pt idx="7667">
                  <c:v>-0.16417777778444523</c:v>
                </c:pt>
                <c:pt idx="7668">
                  <c:v>-0.16426666667401893</c:v>
                </c:pt>
                <c:pt idx="7669">
                  <c:v>-0.16471111111692519</c:v>
                </c:pt>
                <c:pt idx="7670">
                  <c:v>-0.16493333333841384</c:v>
                </c:pt>
                <c:pt idx="7671">
                  <c:v>-0.16497777778319003</c:v>
                </c:pt>
                <c:pt idx="7672">
                  <c:v>-0.16537777778186391</c:v>
                </c:pt>
                <c:pt idx="7673">
                  <c:v>-0.16573333333624862</c:v>
                </c:pt>
                <c:pt idx="7674">
                  <c:v>-0.16595555555779409</c:v>
                </c:pt>
                <c:pt idx="7675">
                  <c:v>-0.16640000000552752</c:v>
                </c:pt>
                <c:pt idx="7676">
                  <c:v>-0.16666666667118457</c:v>
                </c:pt>
                <c:pt idx="7677">
                  <c:v>-0.16680000000422271</c:v>
                </c:pt>
                <c:pt idx="7678">
                  <c:v>-0.16688888889374665</c:v>
                </c:pt>
                <c:pt idx="7679">
                  <c:v>-0.1672000000037995</c:v>
                </c:pt>
                <c:pt idx="7680">
                  <c:v>-0.16751111111391631</c:v>
                </c:pt>
                <c:pt idx="7681">
                  <c:v>-0.16862222223313614</c:v>
                </c:pt>
                <c:pt idx="7682">
                  <c:v>-0.16897777778764167</c:v>
                </c:pt>
                <c:pt idx="7683">
                  <c:v>-0.16942222223059766</c:v>
                </c:pt>
                <c:pt idx="7684">
                  <c:v>-0.16986666667821737</c:v>
                </c:pt>
                <c:pt idx="7685">
                  <c:v>-0.17048888889841546</c:v>
                </c:pt>
                <c:pt idx="7686">
                  <c:v>-0.17080000000852519</c:v>
                </c:pt>
                <c:pt idx="7687">
                  <c:v>-0.17106666667715384</c:v>
                </c:pt>
                <c:pt idx="7688">
                  <c:v>-0.17120000000996466</c:v>
                </c:pt>
                <c:pt idx="7689">
                  <c:v>-0.17164444445292776</c:v>
                </c:pt>
                <c:pt idx="7690">
                  <c:v>-0.17208888889582691</c:v>
                </c:pt>
                <c:pt idx="7691">
                  <c:v>-0.17266666667793149</c:v>
                </c:pt>
                <c:pt idx="7692">
                  <c:v>-0.17311111112095856</c:v>
                </c:pt>
                <c:pt idx="7693">
                  <c:v>-0.17346666667536459</c:v>
                </c:pt>
                <c:pt idx="7694">
                  <c:v>-0.17426666668115112</c:v>
                </c:pt>
                <c:pt idx="7695">
                  <c:v>-0.17484444445716657</c:v>
                </c:pt>
                <c:pt idx="7696">
                  <c:v>-0.17528888890012256</c:v>
                </c:pt>
                <c:pt idx="7697">
                  <c:v>-0.17617777779537622</c:v>
                </c:pt>
                <c:pt idx="7698">
                  <c:v>-0.17640000001685069</c:v>
                </c:pt>
                <c:pt idx="7699">
                  <c:v>-0.17724444445845924</c:v>
                </c:pt>
                <c:pt idx="7700">
                  <c:v>-0.17795555557460815</c:v>
                </c:pt>
                <c:pt idx="7701">
                  <c:v>-0.17835555557315413</c:v>
                </c:pt>
                <c:pt idx="7702">
                  <c:v>-0.17862222223881116</c:v>
                </c:pt>
                <c:pt idx="7703">
                  <c:v>-0.17928888890334108</c:v>
                </c:pt>
                <c:pt idx="7704">
                  <c:v>-0.1793333333481528</c:v>
                </c:pt>
                <c:pt idx="7705">
                  <c:v>-0.18026666667848901</c:v>
                </c:pt>
                <c:pt idx="7706">
                  <c:v>-0.1812000000088323</c:v>
                </c:pt>
                <c:pt idx="7707">
                  <c:v>-0.18195555556983556</c:v>
                </c:pt>
                <c:pt idx="7708">
                  <c:v>-0.18266666667876127</c:v>
                </c:pt>
                <c:pt idx="7709">
                  <c:v>-0.18328888889888117</c:v>
                </c:pt>
                <c:pt idx="7710">
                  <c:v>-0.18408888890469616</c:v>
                </c:pt>
                <c:pt idx="7711">
                  <c:v>-0.18471111112476635</c:v>
                </c:pt>
                <c:pt idx="7712">
                  <c:v>-0.18533333334489335</c:v>
                </c:pt>
                <c:pt idx="7713">
                  <c:v>-0.18600000001644373</c:v>
                </c:pt>
                <c:pt idx="7714">
                  <c:v>-0.18671111112514208</c:v>
                </c:pt>
                <c:pt idx="7715">
                  <c:v>-0.18777777778819668</c:v>
                </c:pt>
                <c:pt idx="7716">
                  <c:v>-0.18862222223879496</c:v>
                </c:pt>
                <c:pt idx="7717">
                  <c:v>-0.18960000001328534</c:v>
                </c:pt>
                <c:pt idx="7718">
                  <c:v>-0.1904000000106971</c:v>
                </c:pt>
                <c:pt idx="7719">
                  <c:v>-0.19137777778530118</c:v>
                </c:pt>
                <c:pt idx="7720">
                  <c:v>-0.19204444445674498</c:v>
                </c:pt>
                <c:pt idx="7721">
                  <c:v>-0.19284444445404308</c:v>
                </c:pt>
                <c:pt idx="7722">
                  <c:v>-0.19373333334009712</c:v>
                </c:pt>
                <c:pt idx="7723">
                  <c:v>-0.19506666668299183</c:v>
                </c:pt>
                <c:pt idx="7724">
                  <c:v>-0.19568888890316863</c:v>
                </c:pt>
                <c:pt idx="7725">
                  <c:v>-0.19702222223227109</c:v>
                </c:pt>
                <c:pt idx="7726">
                  <c:v>-0.19840000001991359</c:v>
                </c:pt>
                <c:pt idx="7727">
                  <c:v>-0.19933333335035636</c:v>
                </c:pt>
                <c:pt idx="7728">
                  <c:v>-0.20031111112496749</c:v>
                </c:pt>
                <c:pt idx="7729">
                  <c:v>-0.20062222223826581</c:v>
                </c:pt>
                <c:pt idx="7730">
                  <c:v>-0.20146666667992413</c:v>
                </c:pt>
                <c:pt idx="7731">
                  <c:v>-0.20235555556585746</c:v>
                </c:pt>
                <c:pt idx="7732">
                  <c:v>-0.20320000001642019</c:v>
                </c:pt>
                <c:pt idx="7733">
                  <c:v>-0.20453333334556528</c:v>
                </c:pt>
                <c:pt idx="7734">
                  <c:v>-0.20617777778464957</c:v>
                </c:pt>
                <c:pt idx="7735">
                  <c:v>-0.20733333333638918</c:v>
                </c:pt>
                <c:pt idx="7736">
                  <c:v>-0.20848888890017908</c:v>
                </c:pt>
                <c:pt idx="7737">
                  <c:v>-0.20951111111913637</c:v>
                </c:pt>
                <c:pt idx="7738">
                  <c:v>-0.21071111111527885</c:v>
                </c:pt>
                <c:pt idx="7739">
                  <c:v>-0.2118666666791825</c:v>
                </c:pt>
                <c:pt idx="7740">
                  <c:v>-0.21315555556399576</c:v>
                </c:pt>
                <c:pt idx="7741">
                  <c:v>-0.21400000000559724</c:v>
                </c:pt>
                <c:pt idx="7742">
                  <c:v>-0.21506666667999821</c:v>
                </c:pt>
                <c:pt idx="7743">
                  <c:v>-0.21622222223168816</c:v>
                </c:pt>
                <c:pt idx="7744">
                  <c:v>-0.21751111111643745</c:v>
                </c:pt>
                <c:pt idx="7745">
                  <c:v>-0.21831111112219559</c:v>
                </c:pt>
                <c:pt idx="7746">
                  <c:v>-0.21973333333962067</c:v>
                </c:pt>
                <c:pt idx="7747">
                  <c:v>-0.22080000000286001</c:v>
                </c:pt>
                <c:pt idx="7748">
                  <c:v>-0.2217333333331252</c:v>
                </c:pt>
                <c:pt idx="7749">
                  <c:v>-0.22195555555692084</c:v>
                </c:pt>
                <c:pt idx="7750">
                  <c:v>-0.22328888888596649</c:v>
                </c:pt>
                <c:pt idx="7751">
                  <c:v>-0.22426666666052086</c:v>
                </c:pt>
                <c:pt idx="7752">
                  <c:v>-0.22448888888432356</c:v>
                </c:pt>
                <c:pt idx="7753">
                  <c:v>-0.22608888887909734</c:v>
                </c:pt>
                <c:pt idx="7754">
                  <c:v>-0.22724444443084404</c:v>
                </c:pt>
                <c:pt idx="7755">
                  <c:v>-0.22839999999468374</c:v>
                </c:pt>
                <c:pt idx="7756">
                  <c:v>-0.22968888887939046</c:v>
                </c:pt>
                <c:pt idx="7757">
                  <c:v>-0.23022222221088218</c:v>
                </c:pt>
                <c:pt idx="7758">
                  <c:v>-0.2320444444462296</c:v>
                </c:pt>
                <c:pt idx="7759">
                  <c:v>-0.23324444444230816</c:v>
                </c:pt>
                <c:pt idx="7760">
                  <c:v>-0.23457777777140354</c:v>
                </c:pt>
                <c:pt idx="7761">
                  <c:v>-0.23568888889055231</c:v>
                </c:pt>
                <c:pt idx="7762">
                  <c:v>-0.23737777777408214</c:v>
                </c:pt>
                <c:pt idx="7763">
                  <c:v>-0.23853333332581458</c:v>
                </c:pt>
                <c:pt idx="7764">
                  <c:v>-0.24022222220922365</c:v>
                </c:pt>
                <c:pt idx="7765">
                  <c:v>-0.24217777777898486</c:v>
                </c:pt>
                <c:pt idx="7766">
                  <c:v>-0.24333333333083815</c:v>
                </c:pt>
                <c:pt idx="7767">
                  <c:v>-0.24453333332708727</c:v>
                </c:pt>
                <c:pt idx="7768">
                  <c:v>-0.24582222222523417</c:v>
                </c:pt>
                <c:pt idx="7769">
                  <c:v>-0.24697777777719404</c:v>
                </c:pt>
                <c:pt idx="7770">
                  <c:v>-0.24813333332899756</c:v>
                </c:pt>
                <c:pt idx="7771">
                  <c:v>-0.24951111111668978</c:v>
                </c:pt>
                <c:pt idx="7772">
                  <c:v>-0.25093333333423562</c:v>
                </c:pt>
                <c:pt idx="7773">
                  <c:v>-0.25222222221904889</c:v>
                </c:pt>
                <c:pt idx="7774">
                  <c:v>-0.25320000000401838</c:v>
                </c:pt>
                <c:pt idx="7775">
                  <c:v>-0.25448888888860421</c:v>
                </c:pt>
                <c:pt idx="7776">
                  <c:v>-0.25524444444174821</c:v>
                </c:pt>
                <c:pt idx="7777">
                  <c:v>-0.25675555556368362</c:v>
                </c:pt>
                <c:pt idx="7778">
                  <c:v>-0.25804444444839031</c:v>
                </c:pt>
                <c:pt idx="7779">
                  <c:v>-0.25951111111021113</c:v>
                </c:pt>
                <c:pt idx="7780">
                  <c:v>-0.26079999999485393</c:v>
                </c:pt>
                <c:pt idx="7781">
                  <c:v>-0.26200000000356216</c:v>
                </c:pt>
                <c:pt idx="7782">
                  <c:v>-0.26311111111090596</c:v>
                </c:pt>
                <c:pt idx="7783">
                  <c:v>-0.26435555555138746</c:v>
                </c:pt>
                <c:pt idx="7784">
                  <c:v>-0.26591111111818427</c:v>
                </c:pt>
                <c:pt idx="7785">
                  <c:v>-0.26751111111303622</c:v>
                </c:pt>
                <c:pt idx="7786">
                  <c:v>-0.26906666666330764</c:v>
                </c:pt>
                <c:pt idx="7787">
                  <c:v>-0.27035555556163221</c:v>
                </c:pt>
                <c:pt idx="7788">
                  <c:v>-0.27128888889195418</c:v>
                </c:pt>
                <c:pt idx="7789">
                  <c:v>-0.2729333333311379</c:v>
                </c:pt>
                <c:pt idx="7790">
                  <c:v>-0.27422222222922804</c:v>
                </c:pt>
                <c:pt idx="7791">
                  <c:v>-0.27560000000266233</c:v>
                </c:pt>
                <c:pt idx="7792">
                  <c:v>-0.27693333333153741</c:v>
                </c:pt>
                <c:pt idx="7793">
                  <c:v>-0.27822222221634357</c:v>
                </c:pt>
                <c:pt idx="7794">
                  <c:v>-0.27879999999829186</c:v>
                </c:pt>
                <c:pt idx="7795">
                  <c:v>-0.28048888888181456</c:v>
                </c:pt>
                <c:pt idx="7796">
                  <c:v>-0.28199999998793179</c:v>
                </c:pt>
                <c:pt idx="7797">
                  <c:v>-0.28359999999959012</c:v>
                </c:pt>
                <c:pt idx="7798">
                  <c:v>-0.28533333332722444</c:v>
                </c:pt>
                <c:pt idx="7799">
                  <c:v>-0.28711111109927573</c:v>
                </c:pt>
                <c:pt idx="7800">
                  <c:v>-0.28857777777649185</c:v>
                </c:pt>
                <c:pt idx="7801">
                  <c:v>-0.28946666666245358</c:v>
                </c:pt>
                <c:pt idx="7802">
                  <c:v>-0.29106666665732683</c:v>
                </c:pt>
                <c:pt idx="7803">
                  <c:v>-0.29257777777918414</c:v>
                </c:pt>
                <c:pt idx="7804">
                  <c:v>-0.29404444444108319</c:v>
                </c:pt>
                <c:pt idx="7805">
                  <c:v>-0.29528888888164989</c:v>
                </c:pt>
                <c:pt idx="7806">
                  <c:v>-0.29684444444819807</c:v>
                </c:pt>
                <c:pt idx="7807">
                  <c:v>-0.2987555555530389</c:v>
                </c:pt>
                <c:pt idx="7808">
                  <c:v>-0.30022222221500189</c:v>
                </c:pt>
                <c:pt idx="7809">
                  <c:v>-0.30159999998818043</c:v>
                </c:pt>
                <c:pt idx="7810">
                  <c:v>-0.30333333333406076</c:v>
                </c:pt>
                <c:pt idx="7811">
                  <c:v>-0.30528888888313394</c:v>
                </c:pt>
                <c:pt idx="7812">
                  <c:v>-0.30657777776796141</c:v>
                </c:pt>
                <c:pt idx="7813">
                  <c:v>-0.30777777777659154</c:v>
                </c:pt>
                <c:pt idx="7814">
                  <c:v>-0.30995555554730259</c:v>
                </c:pt>
                <c:pt idx="7815">
                  <c:v>-0.31159999998640103</c:v>
                </c:pt>
                <c:pt idx="7816">
                  <c:v>-0.31297777777418556</c:v>
                </c:pt>
                <c:pt idx="7817">
                  <c:v>-0.31413333332599624</c:v>
                </c:pt>
                <c:pt idx="7818">
                  <c:v>-0.31595555554217342</c:v>
                </c:pt>
                <c:pt idx="7819">
                  <c:v>-0.31742222221940369</c:v>
                </c:pt>
                <c:pt idx="7820">
                  <c:v>-0.31933333332424457</c:v>
                </c:pt>
                <c:pt idx="7821">
                  <c:v>-0.32088888887467226</c:v>
                </c:pt>
                <c:pt idx="7822">
                  <c:v>-0.32275555555485985</c:v>
                </c:pt>
                <c:pt idx="7823">
                  <c:v>-0.32399999999518497</c:v>
                </c:pt>
                <c:pt idx="7824">
                  <c:v>-0.32542222221282319</c:v>
                </c:pt>
                <c:pt idx="7825">
                  <c:v>-0.32706666665197853</c:v>
                </c:pt>
                <c:pt idx="7826">
                  <c:v>-0.32853333332920887</c:v>
                </c:pt>
                <c:pt idx="7827">
                  <c:v>-0.33053333332279156</c:v>
                </c:pt>
                <c:pt idx="7828">
                  <c:v>-0.33244444442769633</c:v>
                </c:pt>
                <c:pt idx="7829">
                  <c:v>-0.33364444443644009</c:v>
                </c:pt>
                <c:pt idx="7830">
                  <c:v>-0.33515555554257853</c:v>
                </c:pt>
                <c:pt idx="7831">
                  <c:v>-0.33648888887141815</c:v>
                </c:pt>
                <c:pt idx="7832">
                  <c:v>-0.33844444444104443</c:v>
                </c:pt>
                <c:pt idx="7833">
                  <c:v>-0.34057777776741649</c:v>
                </c:pt>
                <c:pt idx="7834">
                  <c:v>-0.34142222220916013</c:v>
                </c:pt>
                <c:pt idx="7835">
                  <c:v>-0.34324444444442942</c:v>
                </c:pt>
                <c:pt idx="7836">
                  <c:v>-0.34506666666065627</c:v>
                </c:pt>
                <c:pt idx="7837">
                  <c:v>-0.34662222221114075</c:v>
                </c:pt>
                <c:pt idx="7838">
                  <c:v>-0.34875555553757681</c:v>
                </c:pt>
                <c:pt idx="7839">
                  <c:v>-0.35044444443871647</c:v>
                </c:pt>
                <c:pt idx="7840">
                  <c:v>-0.35182222221200871</c:v>
                </c:pt>
                <c:pt idx="7841">
                  <c:v>-0.3536444444283563</c:v>
                </c:pt>
                <c:pt idx="7842">
                  <c:v>-0.35519999999501822</c:v>
                </c:pt>
                <c:pt idx="7843">
                  <c:v>-0.35711111109998689</c:v>
                </c:pt>
                <c:pt idx="7844">
                  <c:v>-0.3583555555404967</c:v>
                </c:pt>
                <c:pt idx="7845">
                  <c:v>-0.3602222222205706</c:v>
                </c:pt>
                <c:pt idx="7846">
                  <c:v>-0.36195555554823322</c:v>
                </c:pt>
                <c:pt idx="7847">
                  <c:v>-0.36364444443150729</c:v>
                </c:pt>
                <c:pt idx="7848">
                  <c:v>-0.36604444444878165</c:v>
                </c:pt>
                <c:pt idx="7849">
                  <c:v>-0.36804444444230744</c:v>
                </c:pt>
                <c:pt idx="7850">
                  <c:v>-0.36995555554710557</c:v>
                </c:pt>
                <c:pt idx="7851">
                  <c:v>-0.37213333334069082</c:v>
                </c:pt>
                <c:pt idx="7852">
                  <c:v>-0.37364444444682948</c:v>
                </c:pt>
                <c:pt idx="7853">
                  <c:v>-0.37577777777327254</c:v>
                </c:pt>
                <c:pt idx="7854">
                  <c:v>-0.37755555554533798</c:v>
                </c:pt>
                <c:pt idx="7855">
                  <c:v>-0.37964444444918632</c:v>
                </c:pt>
                <c:pt idx="7856">
                  <c:v>-0.38142222222142941</c:v>
                </c:pt>
                <c:pt idx="7857">
                  <c:v>-0.38382222221355816</c:v>
                </c:pt>
                <c:pt idx="7858">
                  <c:v>-0.38640000000997288</c:v>
                </c:pt>
                <c:pt idx="7859">
                  <c:v>-0.38831111111482769</c:v>
                </c:pt>
                <c:pt idx="7860">
                  <c:v>-0.39044444444125681</c:v>
                </c:pt>
                <c:pt idx="7861">
                  <c:v>-0.39155555556039118</c:v>
                </c:pt>
                <c:pt idx="7862">
                  <c:v>-0.39359999999809259</c:v>
                </c:pt>
                <c:pt idx="7863">
                  <c:v>-0.39586666665737508</c:v>
                </c:pt>
                <c:pt idx="7864">
                  <c:v>-0.39755555555855732</c:v>
                </c:pt>
                <c:pt idx="7865">
                  <c:v>-0.39915555555332388</c:v>
                </c:pt>
                <c:pt idx="7866">
                  <c:v>-0.40115555554691368</c:v>
                </c:pt>
                <c:pt idx="7867">
                  <c:v>-0.40306666667172109</c:v>
                </c:pt>
                <c:pt idx="7868">
                  <c:v>-0.40506666666531088</c:v>
                </c:pt>
                <c:pt idx="7869">
                  <c:v>-0.40724444443602187</c:v>
                </c:pt>
                <c:pt idx="7870">
                  <c:v>-0.40822222221069704</c:v>
                </c:pt>
                <c:pt idx="7871">
                  <c:v>-0.41013333333552571</c:v>
                </c:pt>
                <c:pt idx="7872">
                  <c:v>-0.41204444444028132</c:v>
                </c:pt>
                <c:pt idx="7873">
                  <c:v>-0.41413333332228613</c:v>
                </c:pt>
                <c:pt idx="7874">
                  <c:v>-0.41577777777869213</c:v>
                </c:pt>
                <c:pt idx="7875">
                  <c:v>-0.41737777777323143</c:v>
                </c:pt>
                <c:pt idx="7876">
                  <c:v>-0.41933333332253914</c:v>
                </c:pt>
                <c:pt idx="7877">
                  <c:v>-0.4208888888892649</c:v>
                </c:pt>
                <c:pt idx="7878">
                  <c:v>-0.42315555554849049</c:v>
                </c:pt>
                <c:pt idx="7879">
                  <c:v>-0.42506666665340231</c:v>
                </c:pt>
                <c:pt idx="7880">
                  <c:v>-0.42653333333086013</c:v>
                </c:pt>
                <c:pt idx="7881">
                  <c:v>-0.42799999999278754</c:v>
                </c:pt>
                <c:pt idx="7882">
                  <c:v>-0.42915555554472617</c:v>
                </c:pt>
                <c:pt idx="7883">
                  <c:v>-0.42999999998629207</c:v>
                </c:pt>
                <c:pt idx="7884">
                  <c:v>-0.43177777777692739</c:v>
                </c:pt>
                <c:pt idx="7885">
                  <c:v>-0.43293333332864564</c:v>
                </c:pt>
                <c:pt idx="7886">
                  <c:v>-0.43515555554353225</c:v>
                </c:pt>
                <c:pt idx="7887">
                  <c:v>-0.43684444444472875</c:v>
                </c:pt>
                <c:pt idx="7888">
                  <c:v>-0.43884444443814791</c:v>
                </c:pt>
                <c:pt idx="7889">
                  <c:v>-0.44026666665576486</c:v>
                </c:pt>
                <c:pt idx="7890">
                  <c:v>-0.44204444444628643</c:v>
                </c:pt>
                <c:pt idx="7891">
                  <c:v>-0.44408888888404452</c:v>
                </c:pt>
                <c:pt idx="7892">
                  <c:v>-0.44599999998892803</c:v>
                </c:pt>
                <c:pt idx="7893">
                  <c:v>-0.44826666667188092</c:v>
                </c:pt>
                <c:pt idx="7894">
                  <c:v>-0.44991111111110027</c:v>
                </c:pt>
                <c:pt idx="7895">
                  <c:v>-0.45146666666173402</c:v>
                </c:pt>
                <c:pt idx="7896">
                  <c:v>-0.45311111111799085</c:v>
                </c:pt>
                <c:pt idx="7897">
                  <c:v>-0.45431111111413336</c:v>
                </c:pt>
                <c:pt idx="7898">
                  <c:v>-0.45599999999749974</c:v>
                </c:pt>
                <c:pt idx="7899">
                  <c:v>-0.45719999999353567</c:v>
                </c:pt>
                <c:pt idx="7900">
                  <c:v>-0.45871111111548535</c:v>
                </c:pt>
                <c:pt idx="7901">
                  <c:v>-0.45986666666746656</c:v>
                </c:pt>
                <c:pt idx="7902">
                  <c:v>-0.46173333332806077</c:v>
                </c:pt>
                <c:pt idx="7903">
                  <c:v>-0.46444444445881811</c:v>
                </c:pt>
                <c:pt idx="7904">
                  <c:v>-0.46604444445349952</c:v>
                </c:pt>
                <c:pt idx="7905">
                  <c:v>-0.46706666667227908</c:v>
                </c:pt>
                <c:pt idx="7906">
                  <c:v>-0.46902222224211854</c:v>
                </c:pt>
                <c:pt idx="7907">
                  <c:v>-0.47031111112661916</c:v>
                </c:pt>
                <c:pt idx="7908">
                  <c:v>-0.47195555556572483</c:v>
                </c:pt>
                <c:pt idx="7909">
                  <c:v>-0.47417777780394416</c:v>
                </c:pt>
                <c:pt idx="7910">
                  <c:v>-0.47617777779746995</c:v>
                </c:pt>
                <c:pt idx="7911">
                  <c:v>-0.47813333334664965</c:v>
                </c:pt>
                <c:pt idx="7912">
                  <c:v>-0.47991111113717122</c:v>
                </c:pt>
                <c:pt idx="7913">
                  <c:v>-0.48071111113445508</c:v>
                </c:pt>
                <c:pt idx="7914">
                  <c:v>-0.4812000000218139</c:v>
                </c:pt>
                <c:pt idx="7915">
                  <c:v>-0.48231111112924302</c:v>
                </c:pt>
                <c:pt idx="7916">
                  <c:v>-0.48364444447223004</c:v>
                </c:pt>
                <c:pt idx="7917">
                  <c:v>-0.48497777780124013</c:v>
                </c:pt>
                <c:pt idx="7918">
                  <c:v>-0.4860888889085484</c:v>
                </c:pt>
                <c:pt idx="7919">
                  <c:v>-0.48666666669047526</c:v>
                </c:pt>
                <c:pt idx="7920">
                  <c:v>-0.48724444446629889</c:v>
                </c:pt>
                <c:pt idx="7921">
                  <c:v>-0.48893333334967237</c:v>
                </c:pt>
                <c:pt idx="7922">
                  <c:v>-0.48937777779724945</c:v>
                </c:pt>
                <c:pt idx="7923">
                  <c:v>-0.49008888890608282</c:v>
                </c:pt>
                <c:pt idx="7924">
                  <c:v>-0.49111111112501166</c:v>
                </c:pt>
                <c:pt idx="7925">
                  <c:v>-0.49306666669457389</c:v>
                </c:pt>
                <c:pt idx="7926">
                  <c:v>-0.49431111113508391</c:v>
                </c:pt>
                <c:pt idx="7927">
                  <c:v>-0.49657777779423834</c:v>
                </c:pt>
                <c:pt idx="7928">
                  <c:v>-0.4983555555663679</c:v>
                </c:pt>
                <c:pt idx="7929">
                  <c:v>-0.49982222224359812</c:v>
                </c:pt>
                <c:pt idx="7930">
                  <c:v>-0.50115555557260827</c:v>
                </c:pt>
                <c:pt idx="7931">
                  <c:v>-0.50231111112437621</c:v>
                </c:pt>
                <c:pt idx="7932">
                  <c:v>-0.50413333335981603</c:v>
                </c:pt>
                <c:pt idx="7933">
                  <c:v>-0.50484444446860677</c:v>
                </c:pt>
                <c:pt idx="7934">
                  <c:v>-0.50644444446347991</c:v>
                </c:pt>
                <c:pt idx="7935">
                  <c:v>-0.50755555558266408</c:v>
                </c:pt>
                <c:pt idx="7936">
                  <c:v>-0.50986666668622849</c:v>
                </c:pt>
                <c:pt idx="7937">
                  <c:v>-0.51231111112269623</c:v>
                </c:pt>
                <c:pt idx="7938">
                  <c:v>-0.51333333335233522</c:v>
                </c:pt>
                <c:pt idx="7939">
                  <c:v>-0.5149333333470949</c:v>
                </c:pt>
                <c:pt idx="7940">
                  <c:v>-0.51608888889892679</c:v>
                </c:pt>
                <c:pt idx="7941">
                  <c:v>-0.51724444446275231</c:v>
                </c:pt>
                <c:pt idx="7942">
                  <c:v>-0.51822222223727821</c:v>
                </c:pt>
                <c:pt idx="7943">
                  <c:v>-0.51955555556623134</c:v>
                </c:pt>
                <c:pt idx="7944">
                  <c:v>-0.5194666666777169</c:v>
                </c:pt>
                <c:pt idx="7945">
                  <c:v>-0.51928888889858382</c:v>
                </c:pt>
                <c:pt idx="7946">
                  <c:v>-0.52071111111605872</c:v>
                </c:pt>
                <c:pt idx="7947">
                  <c:v>-0.52191111111210176</c:v>
                </c:pt>
                <c:pt idx="7948">
                  <c:v>-0.52266666667319728</c:v>
                </c:pt>
                <c:pt idx="7949">
                  <c:v>-0.52435555555658508</c:v>
                </c:pt>
                <c:pt idx="7950">
                  <c:v>-0.52617777777281194</c:v>
                </c:pt>
                <c:pt idx="7951">
                  <c:v>-0.52728888889199621</c:v>
                </c:pt>
                <c:pt idx="7952">
                  <c:v>-0.52800000000090064</c:v>
                </c:pt>
                <c:pt idx="7953">
                  <c:v>-0.52902222221964468</c:v>
                </c:pt>
                <c:pt idx="7954">
                  <c:v>-0.53026666667302969</c:v>
                </c:pt>
                <c:pt idx="7955">
                  <c:v>-0.53160000000208951</c:v>
                </c:pt>
                <c:pt idx="7956">
                  <c:v>-0.5334666666626624</c:v>
                </c:pt>
                <c:pt idx="7957">
                  <c:v>-0.53506666667430669</c:v>
                </c:pt>
                <c:pt idx="7958">
                  <c:v>-0.53626666667041356</c:v>
                </c:pt>
                <c:pt idx="7959">
                  <c:v>-0.5377333333323836</c:v>
                </c:pt>
                <c:pt idx="7960">
                  <c:v>-0.53919999999431112</c:v>
                </c:pt>
                <c:pt idx="7961">
                  <c:v>-0.5411555555638663</c:v>
                </c:pt>
                <c:pt idx="7962">
                  <c:v>-0.54306666666901271</c:v>
                </c:pt>
                <c:pt idx="7963">
                  <c:v>-0.54431111110916719</c:v>
                </c:pt>
                <c:pt idx="7964">
                  <c:v>-0.54560000000746345</c:v>
                </c:pt>
                <c:pt idx="7965">
                  <c:v>-0.54680000000345674</c:v>
                </c:pt>
                <c:pt idx="7966">
                  <c:v>-0.54853333333135379</c:v>
                </c:pt>
                <c:pt idx="7967">
                  <c:v>-0.54991111111884705</c:v>
                </c:pt>
                <c:pt idx="7968">
                  <c:v>-0.55115555555930718</c:v>
                </c:pt>
                <c:pt idx="7969">
                  <c:v>-0.55235555555530047</c:v>
                </c:pt>
                <c:pt idx="7970">
                  <c:v>-0.55306666667159154</c:v>
                </c:pt>
                <c:pt idx="7971">
                  <c:v>-0.55493333333204375</c:v>
                </c:pt>
                <c:pt idx="7972">
                  <c:v>-0.556399999993893</c:v>
                </c:pt>
                <c:pt idx="7973">
                  <c:v>-0.55764444443423944</c:v>
                </c:pt>
                <c:pt idx="7974">
                  <c:v>-0.5594222222248747</c:v>
                </c:pt>
                <c:pt idx="7975">
                  <c:v>-0.56026666666644054</c:v>
                </c:pt>
                <c:pt idx="7976">
                  <c:v>-0.56106666666401561</c:v>
                </c:pt>
                <c:pt idx="7977">
                  <c:v>-0.56217777778297262</c:v>
                </c:pt>
                <c:pt idx="7978">
                  <c:v>-0.56244444444894237</c:v>
                </c:pt>
                <c:pt idx="7979">
                  <c:v>-0.56475555555248547</c:v>
                </c:pt>
                <c:pt idx="7980">
                  <c:v>-0.56586666667149221</c:v>
                </c:pt>
                <c:pt idx="7981">
                  <c:v>-0.56728888888916595</c:v>
                </c:pt>
                <c:pt idx="7982">
                  <c:v>-0.56822222221939556</c:v>
                </c:pt>
                <c:pt idx="7983">
                  <c:v>-0.56960000000722266</c:v>
                </c:pt>
                <c:pt idx="7984">
                  <c:v>-0.57035555556033812</c:v>
                </c:pt>
                <c:pt idx="7985">
                  <c:v>-0.57151111111180075</c:v>
                </c:pt>
                <c:pt idx="7986">
                  <c:v>-0.57240000000723912</c:v>
                </c:pt>
                <c:pt idx="7987">
                  <c:v>-0.5732444444488477</c:v>
                </c:pt>
                <c:pt idx="7988">
                  <c:v>-0.57471111111075379</c:v>
                </c:pt>
                <c:pt idx="7989">
                  <c:v>-0.57577777777405714</c:v>
                </c:pt>
                <c:pt idx="7990">
                  <c:v>-0.57635555555585616</c:v>
                </c:pt>
                <c:pt idx="7991">
                  <c:v>-0.57706666666473927</c:v>
                </c:pt>
                <c:pt idx="7992">
                  <c:v>-0.57808888888348331</c:v>
                </c:pt>
                <c:pt idx="7993">
                  <c:v>-0.57973333333990362</c:v>
                </c:pt>
                <c:pt idx="7994">
                  <c:v>-0.57924444445260148</c:v>
                </c:pt>
                <c:pt idx="7995">
                  <c:v>-0.58013333333859873</c:v>
                </c:pt>
                <c:pt idx="7996">
                  <c:v>-0.58142222223698725</c:v>
                </c:pt>
                <c:pt idx="7997">
                  <c:v>-0.58288888889878676</c:v>
                </c:pt>
                <c:pt idx="7998">
                  <c:v>-0.58342222223041362</c:v>
                </c:pt>
                <c:pt idx="7999">
                  <c:v>-0.58417777779148794</c:v>
                </c:pt>
                <c:pt idx="8000">
                  <c:v>-0.5847111111231218</c:v>
                </c:pt>
                <c:pt idx="8001">
                  <c:v>-0.58568888889779702</c:v>
                </c:pt>
                <c:pt idx="8002">
                  <c:v>-0.58577777778731377</c:v>
                </c:pt>
                <c:pt idx="8003">
                  <c:v>-0.58755555555935801</c:v>
                </c:pt>
                <c:pt idx="8004">
                  <c:v>-0.58919999999849204</c:v>
                </c:pt>
                <c:pt idx="8005">
                  <c:v>-0.58982222221874692</c:v>
                </c:pt>
                <c:pt idx="8006">
                  <c:v>-0.59106666667215313</c:v>
                </c:pt>
                <c:pt idx="8007">
                  <c:v>-0.59124444444919633</c:v>
                </c:pt>
                <c:pt idx="8008">
                  <c:v>-0.59137777778211376</c:v>
                </c:pt>
                <c:pt idx="8009">
                  <c:v>-0.59302222223842038</c:v>
                </c:pt>
                <c:pt idx="8010">
                  <c:v>-0.59395555556870672</c:v>
                </c:pt>
                <c:pt idx="8011">
                  <c:v>-0.59493333334344589</c:v>
                </c:pt>
                <c:pt idx="8012">
                  <c:v>-0.59568888890444915</c:v>
                </c:pt>
                <c:pt idx="8013">
                  <c:v>-0.59613333334745489</c:v>
                </c:pt>
                <c:pt idx="8014">
                  <c:v>-0.59764444445357912</c:v>
                </c:pt>
                <c:pt idx="8015">
                  <c:v>-0.5983111111250371</c:v>
                </c:pt>
                <c:pt idx="8016">
                  <c:v>-0.5984888889023432</c:v>
                </c:pt>
                <c:pt idx="8017">
                  <c:v>-0.59928888889972654</c:v>
                </c:pt>
                <c:pt idx="8018">
                  <c:v>-0.59884444445669938</c:v>
                </c:pt>
                <c:pt idx="8019">
                  <c:v>-0.59973333335189616</c:v>
                </c:pt>
                <c:pt idx="8020">
                  <c:v>-0.60102222223648205</c:v>
                </c:pt>
                <c:pt idx="8021">
                  <c:v>-0.60133333334653483</c:v>
                </c:pt>
                <c:pt idx="8022">
                  <c:v>-0.60195555557347258</c:v>
                </c:pt>
                <c:pt idx="8023">
                  <c:v>-0.60266666668205715</c:v>
                </c:pt>
                <c:pt idx="8024">
                  <c:v>-0.60453333334259463</c:v>
                </c:pt>
                <c:pt idx="8025">
                  <c:v>-0.60506666667970987</c:v>
                </c:pt>
                <c:pt idx="8026">
                  <c:v>-0.6056444444557324</c:v>
                </c:pt>
                <c:pt idx="8027">
                  <c:v>-0.60622222223164135</c:v>
                </c:pt>
                <c:pt idx="8028">
                  <c:v>-0.606311111121144</c:v>
                </c:pt>
                <c:pt idx="8029">
                  <c:v>-0.60648888889835051</c:v>
                </c:pt>
                <c:pt idx="8030">
                  <c:v>-0.60800000000458143</c:v>
                </c:pt>
                <c:pt idx="8031">
                  <c:v>-0.60826666667314622</c:v>
                </c:pt>
                <c:pt idx="8032">
                  <c:v>-0.60915555555919321</c:v>
                </c:pt>
                <c:pt idx="8033">
                  <c:v>-0.60920000000349661</c:v>
                </c:pt>
                <c:pt idx="8034">
                  <c:v>-0.60968888889067074</c:v>
                </c:pt>
                <c:pt idx="8035">
                  <c:v>-0.60964444444595844</c:v>
                </c:pt>
                <c:pt idx="8036">
                  <c:v>-0.61004444444455408</c:v>
                </c:pt>
                <c:pt idx="8037">
                  <c:v>-0.60982222222304416</c:v>
                </c:pt>
                <c:pt idx="8038">
                  <c:v>-0.60942222222017217</c:v>
                </c:pt>
                <c:pt idx="8039">
                  <c:v>-0.60999999999603127</c:v>
                </c:pt>
                <c:pt idx="8040">
                  <c:v>-0.61017777777310989</c:v>
                </c:pt>
                <c:pt idx="8041">
                  <c:v>-0.61044444444178836</c:v>
                </c:pt>
                <c:pt idx="8042">
                  <c:v>-0.61111111110620464</c:v>
                </c:pt>
                <c:pt idx="8043">
                  <c:v>-0.61031111110892078</c:v>
                </c:pt>
                <c:pt idx="8044">
                  <c:v>-0.61062222222216933</c:v>
                </c:pt>
                <c:pt idx="8045">
                  <c:v>-0.61093333333227184</c:v>
                </c:pt>
                <c:pt idx="8046">
                  <c:v>-0.61106666666496168</c:v>
                </c:pt>
                <c:pt idx="8047">
                  <c:v>-0.61195555556040016</c:v>
                </c:pt>
                <c:pt idx="8048">
                  <c:v>-0.61200000000463251</c:v>
                </c:pt>
                <c:pt idx="8049">
                  <c:v>-0.61146666667309091</c:v>
                </c:pt>
                <c:pt idx="8050">
                  <c:v>-0.61333333333361417</c:v>
                </c:pt>
                <c:pt idx="8051">
                  <c:v>-0.61324444444410431</c:v>
                </c:pt>
                <c:pt idx="8052">
                  <c:v>-0.61395555555293779</c:v>
                </c:pt>
                <c:pt idx="8053">
                  <c:v>-0.61293333333420086</c:v>
                </c:pt>
                <c:pt idx="8054">
                  <c:v>-0.61248888888648167</c:v>
                </c:pt>
                <c:pt idx="8055">
                  <c:v>-0.61239999999801709</c:v>
                </c:pt>
                <c:pt idx="8056">
                  <c:v>-0.61351111110543899</c:v>
                </c:pt>
                <c:pt idx="8057">
                  <c:v>-0.61355555555022212</c:v>
                </c:pt>
                <c:pt idx="8058">
                  <c:v>-0.61337777777308666</c:v>
                </c:pt>
                <c:pt idx="8059">
                  <c:v>-0.61257777777581712</c:v>
                </c:pt>
                <c:pt idx="8060">
                  <c:v>-0.61271111110997523</c:v>
                </c:pt>
                <c:pt idx="8061">
                  <c:v>-0.61297777777576012</c:v>
                </c:pt>
                <c:pt idx="8062">
                  <c:v>-0.61373333332888969</c:v>
                </c:pt>
                <c:pt idx="8063">
                  <c:v>-0.61488888888077853</c:v>
                </c:pt>
                <c:pt idx="8064">
                  <c:v>-0.61515555554930068</c:v>
                </c:pt>
                <c:pt idx="8065">
                  <c:v>-0.61511111110506123</c:v>
                </c:pt>
                <c:pt idx="8066">
                  <c:v>-0.61311111111160643</c:v>
                </c:pt>
                <c:pt idx="8067">
                  <c:v>-0.61275555555338279</c:v>
                </c:pt>
                <c:pt idx="8068">
                  <c:v>-0.61173333333446822</c:v>
                </c:pt>
                <c:pt idx="8069">
                  <c:v>-0.61231111111044823</c:v>
                </c:pt>
                <c:pt idx="8070">
                  <c:v>-0.61191111110758345</c:v>
                </c:pt>
                <c:pt idx="8071">
                  <c:v>-0.61159999999753767</c:v>
                </c:pt>
                <c:pt idx="8072">
                  <c:v>-0.61119999999889918</c:v>
                </c:pt>
                <c:pt idx="8073">
                  <c:v>-0.60999999999028343</c:v>
                </c:pt>
                <c:pt idx="8074">
                  <c:v>-0.60946666665864957</c:v>
                </c:pt>
                <c:pt idx="8075">
                  <c:v>-0.60906666665990461</c:v>
                </c:pt>
                <c:pt idx="8076">
                  <c:v>-0.60857777776753708</c:v>
                </c:pt>
                <c:pt idx="8077">
                  <c:v>-0.60795555554737457</c:v>
                </c:pt>
                <c:pt idx="8078">
                  <c:v>-0.60715555555003398</c:v>
                </c:pt>
                <c:pt idx="8079">
                  <c:v>-0.60711111110583715</c:v>
                </c:pt>
                <c:pt idx="8080">
                  <c:v>-0.60773333333255442</c:v>
                </c:pt>
                <c:pt idx="8081">
                  <c:v>-0.60773333333234858</c:v>
                </c:pt>
                <c:pt idx="8082">
                  <c:v>-0.60662222222479878</c:v>
                </c:pt>
                <c:pt idx="8083">
                  <c:v>-0.60364444442541976</c:v>
                </c:pt>
                <c:pt idx="8084">
                  <c:v>-0.60368888886989369</c:v>
                </c:pt>
                <c:pt idx="8085">
                  <c:v>-0.60346666664839077</c:v>
                </c:pt>
                <c:pt idx="8086">
                  <c:v>-0.60164444441285858</c:v>
                </c:pt>
                <c:pt idx="8087">
                  <c:v>-0.60151111108021105</c:v>
                </c:pt>
                <c:pt idx="8088">
                  <c:v>-0.60128888885860876</c:v>
                </c:pt>
                <c:pt idx="8089">
                  <c:v>-0.60039999996334081</c:v>
                </c:pt>
                <c:pt idx="8090">
                  <c:v>-0.59879999996859568</c:v>
                </c:pt>
                <c:pt idx="8091">
                  <c:v>-0.59737777775097878</c:v>
                </c:pt>
                <c:pt idx="8092">
                  <c:v>-0.59786666664346</c:v>
                </c:pt>
                <c:pt idx="8093">
                  <c:v>-0.59808888886496292</c:v>
                </c:pt>
                <c:pt idx="8094">
                  <c:v>-0.59813333330916685</c:v>
                </c:pt>
                <c:pt idx="8095">
                  <c:v>-0.59759999997763957</c:v>
                </c:pt>
                <c:pt idx="8096">
                  <c:v>-0.59755555553281359</c:v>
                </c:pt>
                <c:pt idx="8097">
                  <c:v>-0.59715555553413247</c:v>
                </c:pt>
                <c:pt idx="8098">
                  <c:v>-0.59693333331264387</c:v>
                </c:pt>
                <c:pt idx="8099">
                  <c:v>-0.59782222220803261</c:v>
                </c:pt>
                <c:pt idx="8100">
                  <c:v>-0.59799999998518949</c:v>
                </c:pt>
                <c:pt idx="8101">
                  <c:v>-0.59746666665361248</c:v>
                </c:pt>
                <c:pt idx="8102">
                  <c:v>-0.59826666665944872</c:v>
                </c:pt>
                <c:pt idx="8103">
                  <c:v>-0.59884444443525819</c:v>
                </c:pt>
                <c:pt idx="8104">
                  <c:v>-0.59782222221640757</c:v>
                </c:pt>
                <c:pt idx="8105">
                  <c:v>-0.59662222220779182</c:v>
                </c:pt>
                <c:pt idx="8106">
                  <c:v>-0.59591111109897266</c:v>
                </c:pt>
                <c:pt idx="8107">
                  <c:v>-0.59422222221560606</c:v>
                </c:pt>
                <c:pt idx="8108">
                  <c:v>-0.59324444444103042</c:v>
                </c:pt>
                <c:pt idx="8109">
                  <c:v>-0.59328888888587072</c:v>
                </c:pt>
                <c:pt idx="8110">
                  <c:v>-0.59208888888972111</c:v>
                </c:pt>
                <c:pt idx="8111">
                  <c:v>-0.59195555555678958</c:v>
                </c:pt>
                <c:pt idx="8112">
                  <c:v>-0.59084444443767636</c:v>
                </c:pt>
                <c:pt idx="8113">
                  <c:v>-0.59004444444022897</c:v>
                </c:pt>
                <c:pt idx="8114">
                  <c:v>-0.58951111110865195</c:v>
                </c:pt>
                <c:pt idx="8115">
                  <c:v>-0.58946666666393988</c:v>
                </c:pt>
                <c:pt idx="8116">
                  <c:v>-0.58648888889581718</c:v>
                </c:pt>
                <c:pt idx="8117">
                  <c:v>-0.58497777778974969</c:v>
                </c:pt>
                <c:pt idx="8118">
                  <c:v>-0.58440000000783687</c:v>
                </c:pt>
                <c:pt idx="8119">
                  <c:v>-0.58351111112193921</c:v>
                </c:pt>
                <c:pt idx="8120">
                  <c:v>-0.58262222223582127</c:v>
                </c:pt>
                <c:pt idx="8121">
                  <c:v>-0.5818666666747967</c:v>
                </c:pt>
                <c:pt idx="8122">
                  <c:v>-0.58115555556609122</c:v>
                </c:pt>
                <c:pt idx="8123">
                  <c:v>-0.58000000001428054</c:v>
                </c:pt>
                <c:pt idx="8124">
                  <c:v>-0.58066666667859757</c:v>
                </c:pt>
                <c:pt idx="8125">
                  <c:v>-0.58017777778629387</c:v>
                </c:pt>
                <c:pt idx="8126">
                  <c:v>-0.57955555556620242</c:v>
                </c:pt>
                <c:pt idx="8127">
                  <c:v>-0.57853333334723811</c:v>
                </c:pt>
                <c:pt idx="8128">
                  <c:v>-0.57848888890241223</c:v>
                </c:pt>
                <c:pt idx="8129">
                  <c:v>-0.5766222222417966</c:v>
                </c:pt>
                <c:pt idx="8130">
                  <c:v>-0.57457777780411678</c:v>
                </c:pt>
                <c:pt idx="8131">
                  <c:v>-0.5734222222401989</c:v>
                </c:pt>
                <c:pt idx="8132">
                  <c:v>-0.57328888890726726</c:v>
                </c:pt>
                <c:pt idx="8133">
                  <c:v>-0.57204444446700597</c:v>
                </c:pt>
                <c:pt idx="8134">
                  <c:v>-0.57146666668497248</c:v>
                </c:pt>
                <c:pt idx="8135">
                  <c:v>-0.56986666669017039</c:v>
                </c:pt>
                <c:pt idx="8136">
                  <c:v>-0.5687555555826419</c:v>
                </c:pt>
                <c:pt idx="8137">
                  <c:v>-0.56662222223381153</c:v>
                </c:pt>
                <c:pt idx="8138">
                  <c:v>-0.56546666668205781</c:v>
                </c:pt>
                <c:pt idx="8139">
                  <c:v>-0.56413333335294824</c:v>
                </c:pt>
                <c:pt idx="8140">
                  <c:v>-0.56244444446957476</c:v>
                </c:pt>
                <c:pt idx="8141">
                  <c:v>-0.56057777778940854</c:v>
                </c:pt>
                <c:pt idx="8142">
                  <c:v>-0.55840000001864776</c:v>
                </c:pt>
                <c:pt idx="8143">
                  <c:v>-0.55742222224424987</c:v>
                </c:pt>
                <c:pt idx="8144">
                  <c:v>-0.55582222223262701</c:v>
                </c:pt>
                <c:pt idx="8145">
                  <c:v>-0.5548444444581081</c:v>
                </c:pt>
                <c:pt idx="8146">
                  <c:v>-0.5524000000215481</c:v>
                </c:pt>
                <c:pt idx="8147">
                  <c:v>-0.55044444445200003</c:v>
                </c:pt>
                <c:pt idx="8148">
                  <c:v>-0.54986666667607698</c:v>
                </c:pt>
                <c:pt idx="8149">
                  <c:v>-0.54826666668127488</c:v>
                </c:pt>
                <c:pt idx="8150">
                  <c:v>-0.5475111111202503</c:v>
                </c:pt>
                <c:pt idx="8151">
                  <c:v>-0.54533333334961043</c:v>
                </c:pt>
                <c:pt idx="8152">
                  <c:v>-0.54355555557773672</c:v>
                </c:pt>
                <c:pt idx="8153">
                  <c:v>-0.54173333336140317</c:v>
                </c:pt>
                <c:pt idx="8154">
                  <c:v>-0.53968888890213218</c:v>
                </c:pt>
                <c:pt idx="8155">
                  <c:v>-0.53808888890732998</c:v>
                </c:pt>
                <c:pt idx="8156">
                  <c:v>-0.53693333335551219</c:v>
                </c:pt>
                <c:pt idx="8157">
                  <c:v>-0.53528888889925541</c:v>
                </c:pt>
                <c:pt idx="8158">
                  <c:v>-0.5347111111233892</c:v>
                </c:pt>
                <c:pt idx="8159">
                  <c:v>-0.53026666669339573</c:v>
                </c:pt>
                <c:pt idx="8160">
                  <c:v>-0.52875555557146037</c:v>
                </c:pt>
                <c:pt idx="8161">
                  <c:v>-0.52728888890949743</c:v>
                </c:pt>
                <c:pt idx="8162">
                  <c:v>-0.52555555558190581</c:v>
                </c:pt>
                <c:pt idx="8163">
                  <c:v>-0.52337777778833472</c:v>
                </c:pt>
                <c:pt idx="8164">
                  <c:v>-0.52191111112642852</c:v>
                </c:pt>
                <c:pt idx="8165">
                  <c:v>-0.52080000001924109</c:v>
                </c:pt>
                <c:pt idx="8166">
                  <c:v>-0.51946666667628261</c:v>
                </c:pt>
                <c:pt idx="8167">
                  <c:v>-0.51760000001578776</c:v>
                </c:pt>
                <c:pt idx="8168">
                  <c:v>-0.51613333335383194</c:v>
                </c:pt>
                <c:pt idx="8169">
                  <c:v>-0.51484444446916788</c:v>
                </c:pt>
                <c:pt idx="8170">
                  <c:v>-0.51377777779491596</c:v>
                </c:pt>
                <c:pt idx="8171">
                  <c:v>-0.51195555557863937</c:v>
                </c:pt>
                <c:pt idx="8172">
                  <c:v>-0.51017777780659535</c:v>
                </c:pt>
                <c:pt idx="8173">
                  <c:v>-0.50768888889969044</c:v>
                </c:pt>
                <c:pt idx="8174">
                  <c:v>-0.50688888890232131</c:v>
                </c:pt>
                <c:pt idx="8175">
                  <c:v>-0.50551111112900071</c:v>
                </c:pt>
                <c:pt idx="8176">
                  <c:v>-0.5038222222278399</c:v>
                </c:pt>
                <c:pt idx="8177">
                  <c:v>-0.50151111112436764</c:v>
                </c:pt>
                <c:pt idx="8178">
                  <c:v>-0.50004444446236895</c:v>
                </c:pt>
                <c:pt idx="8179">
                  <c:v>-0.49862222222991498</c:v>
                </c:pt>
                <c:pt idx="8180">
                  <c:v>-0.49706666667947308</c:v>
                </c:pt>
                <c:pt idx="8181">
                  <c:v>-0.49568888890609553</c:v>
                </c:pt>
                <c:pt idx="8182">
                  <c:v>-0.49462222223173719</c:v>
                </c:pt>
                <c:pt idx="8183">
                  <c:v>-0.49213333335090936</c:v>
                </c:pt>
                <c:pt idx="8184">
                  <c:v>-0.48906666669413712</c:v>
                </c:pt>
                <c:pt idx="8185">
                  <c:v>-0.4877333333650915</c:v>
                </c:pt>
                <c:pt idx="8186">
                  <c:v>-0.48542222223723447</c:v>
                </c:pt>
                <c:pt idx="8187">
                  <c:v>-0.48395555557552722</c:v>
                </c:pt>
                <c:pt idx="8188">
                  <c:v>-0.48235555558068949</c:v>
                </c:pt>
                <c:pt idx="8189">
                  <c:v>-0.47955555556050761</c:v>
                </c:pt>
                <c:pt idx="8190">
                  <c:v>-0.47697777779117245</c:v>
                </c:pt>
                <c:pt idx="8191">
                  <c:v>-0.47542222224061681</c:v>
                </c:pt>
                <c:pt idx="8192">
                  <c:v>-0.47324444444708125</c:v>
                </c:pt>
                <c:pt idx="8193">
                  <c:v>-0.47146666667511516</c:v>
                </c:pt>
                <c:pt idx="8194">
                  <c:v>-0.4688888889058368</c:v>
                </c:pt>
                <c:pt idx="8195">
                  <c:v>-0.46648888888855528</c:v>
                </c:pt>
                <c:pt idx="8196">
                  <c:v>-0.4647111111165394</c:v>
                </c:pt>
                <c:pt idx="8197">
                  <c:v>-0.46226666668002203</c:v>
                </c:pt>
                <c:pt idx="8198">
                  <c:v>-0.46088888890672264</c:v>
                </c:pt>
                <c:pt idx="8199">
                  <c:v>-0.4580888888865905</c:v>
                </c:pt>
                <c:pt idx="8200">
                  <c:v>-0.45555555556157284</c:v>
                </c:pt>
                <c:pt idx="8201">
                  <c:v>-0.45355555556803279</c:v>
                </c:pt>
                <c:pt idx="8202">
                  <c:v>-0.45128888888506569</c:v>
                </c:pt>
                <c:pt idx="8203">
                  <c:v>-0.44893333333716934</c:v>
                </c:pt>
                <c:pt idx="8204">
                  <c:v>-0.44564444445912149</c:v>
                </c:pt>
                <c:pt idx="8205">
                  <c:v>-0.44257777777034646</c:v>
                </c:pt>
                <c:pt idx="8206">
                  <c:v>-0.43946666666931333</c:v>
                </c:pt>
                <c:pt idx="8207">
                  <c:v>-0.43688888889994265</c:v>
                </c:pt>
                <c:pt idx="8208">
                  <c:v>-0.43386666665598633</c:v>
                </c:pt>
                <c:pt idx="8209">
                  <c:v>-0.43093333333213141</c:v>
                </c:pt>
                <c:pt idx="8210">
                  <c:v>-0.42600000001473648</c:v>
                </c:pt>
                <c:pt idx="8211">
                  <c:v>-0.42315555554974993</c:v>
                </c:pt>
                <c:pt idx="8212">
                  <c:v>-0.41991111111582791</c:v>
                </c:pt>
                <c:pt idx="8213">
                  <c:v>-0.41706666668059394</c:v>
                </c:pt>
                <c:pt idx="8214">
                  <c:v>-0.41408888891251383</c:v>
                </c:pt>
                <c:pt idx="8215">
                  <c:v>-0.41084444444474771</c:v>
                </c:pt>
                <c:pt idx="8216">
                  <c:v>-0.40817777778677006</c:v>
                </c:pt>
                <c:pt idx="8217">
                  <c:v>-0.40511111113012571</c:v>
                </c:pt>
                <c:pt idx="8218">
                  <c:v>-0.40191111110699368</c:v>
                </c:pt>
                <c:pt idx="8219">
                  <c:v>-0.39853333334025376</c:v>
                </c:pt>
                <c:pt idx="8220">
                  <c:v>-0.39457777779769737</c:v>
                </c:pt>
                <c:pt idx="8221">
                  <c:v>-0.39159999999836798</c:v>
                </c:pt>
                <c:pt idx="8222">
                  <c:v>-0.38675555556987118</c:v>
                </c:pt>
                <c:pt idx="8223">
                  <c:v>-0.38368888891311304</c:v>
                </c:pt>
                <c:pt idx="8224">
                  <c:v>-0.38031111111106092</c:v>
                </c:pt>
                <c:pt idx="8225">
                  <c:v>-0.37693333334432821</c:v>
                </c:pt>
                <c:pt idx="8226">
                  <c:v>-0.37284444446891835</c:v>
                </c:pt>
                <c:pt idx="8227">
                  <c:v>-0.36755555554178893</c:v>
                </c:pt>
                <c:pt idx="8228">
                  <c:v>-0.36382222222052224</c:v>
                </c:pt>
                <c:pt idx="8229">
                  <c:v>-0.36048888889802178</c:v>
                </c:pt>
                <c:pt idx="8230">
                  <c:v>-0.35551111113656497</c:v>
                </c:pt>
                <c:pt idx="8231">
                  <c:v>-0.35128888888390047</c:v>
                </c:pt>
                <c:pt idx="8232">
                  <c:v>-0.34604444445658772</c:v>
                </c:pt>
                <c:pt idx="8233">
                  <c:v>-0.34368888890857774</c:v>
                </c:pt>
                <c:pt idx="8234">
                  <c:v>-0.33995555554835899</c:v>
                </c:pt>
                <c:pt idx="8235">
                  <c:v>-0.33608888889429572</c:v>
                </c:pt>
                <c:pt idx="8236">
                  <c:v>-0.32951111113807224</c:v>
                </c:pt>
                <c:pt idx="8237">
                  <c:v>-0.32537777777490334</c:v>
                </c:pt>
                <c:pt idx="8238">
                  <c:v>-0.32111111112218033</c:v>
                </c:pt>
                <c:pt idx="8239">
                  <c:v>-0.31728888891234946</c:v>
                </c:pt>
                <c:pt idx="8240">
                  <c:v>-0.31328888888348777</c:v>
                </c:pt>
                <c:pt idx="8241">
                  <c:v>-0.30937777778514242</c:v>
                </c:pt>
                <c:pt idx="8242">
                  <c:v>-0.30506666668797394</c:v>
                </c:pt>
                <c:pt idx="8243">
                  <c:v>-0.30048888892494952</c:v>
                </c:pt>
                <c:pt idx="8244">
                  <c:v>-0.29626666667223533</c:v>
                </c:pt>
                <c:pt idx="8245">
                  <c:v>-0.29288888890543863</c:v>
                </c:pt>
                <c:pt idx="8246">
                  <c:v>-0.29026666669179291</c:v>
                </c:pt>
                <c:pt idx="8247">
                  <c:v>-0.28635555555236275</c:v>
                </c:pt>
                <c:pt idx="8248">
                  <c:v>-0.28280000000845185</c:v>
                </c:pt>
                <c:pt idx="8249">
                  <c:v>-0.27817777780113817</c:v>
                </c:pt>
                <c:pt idx="8250">
                  <c:v>-0.27413333332746481</c:v>
                </c:pt>
                <c:pt idx="8251">
                  <c:v>-0.26964444445322477</c:v>
                </c:pt>
                <c:pt idx="8252">
                  <c:v>-0.26551111113331261</c:v>
                </c:pt>
                <c:pt idx="8253">
                  <c:v>-0.26177777777292327</c:v>
                </c:pt>
                <c:pt idx="8254">
                  <c:v>-0.2584444444504726</c:v>
                </c:pt>
                <c:pt idx="8255">
                  <c:v>-0.25440000001911761</c:v>
                </c:pt>
                <c:pt idx="8256">
                  <c:v>-0.25066666665872828</c:v>
                </c:pt>
                <c:pt idx="8257">
                  <c:v>-0.24791111111212252</c:v>
                </c:pt>
                <c:pt idx="8258">
                  <c:v>-0.24440000001249373</c:v>
                </c:pt>
                <c:pt idx="8259">
                  <c:v>-0.24057777780265574</c:v>
                </c:pt>
                <c:pt idx="8260">
                  <c:v>-0.23515555554140391</c:v>
                </c:pt>
                <c:pt idx="8261">
                  <c:v>-0.23142222222035749</c:v>
                </c:pt>
                <c:pt idx="8262">
                  <c:v>-0.228977777783961</c:v>
                </c:pt>
                <c:pt idx="8263">
                  <c:v>-0.22608888887429074</c:v>
                </c:pt>
                <c:pt idx="8264">
                  <c:v>-0.22164444444416229</c:v>
                </c:pt>
                <c:pt idx="8265">
                  <c:v>-0.21773333334588094</c:v>
                </c:pt>
                <c:pt idx="8266">
                  <c:v>-0.21439999998853412</c:v>
                </c:pt>
                <c:pt idx="8267">
                  <c:v>-0.21088888888869214</c:v>
                </c:pt>
                <c:pt idx="8268">
                  <c:v>-0.20582222223858596</c:v>
                </c:pt>
                <c:pt idx="8269">
                  <c:v>-0.20199999998872956</c:v>
                </c:pt>
                <c:pt idx="8270">
                  <c:v>-0.19942222221938016</c:v>
                </c:pt>
                <c:pt idx="8271">
                  <c:v>-0.19622222222980418</c:v>
                </c:pt>
                <c:pt idx="8272">
                  <c:v>-0.18999999996278003</c:v>
                </c:pt>
                <c:pt idx="8273">
                  <c:v>-0.18613333330868834</c:v>
                </c:pt>
                <c:pt idx="8274">
                  <c:v>-0.18191111110022617</c:v>
                </c:pt>
                <c:pt idx="8275">
                  <c:v>-0.17826666666770843</c:v>
                </c:pt>
                <c:pt idx="8276">
                  <c:v>-0.17315555551982592</c:v>
                </c:pt>
                <c:pt idx="8277">
                  <c:v>-0.16906666664421013</c:v>
                </c:pt>
                <c:pt idx="8278">
                  <c:v>-0.1650666666572651</c:v>
                </c:pt>
                <c:pt idx="8279">
                  <c:v>-0.1608444444044515</c:v>
                </c:pt>
                <c:pt idx="8280">
                  <c:v>-0.15688888886185257</c:v>
                </c:pt>
                <c:pt idx="8281">
                  <c:v>-0.15279999998634339</c:v>
                </c:pt>
                <c:pt idx="8282">
                  <c:v>-0.14866666662303957</c:v>
                </c:pt>
                <c:pt idx="8283">
                  <c:v>-0.14377777775016828</c:v>
                </c:pt>
                <c:pt idx="8284">
                  <c:v>-0.14066666664921343</c:v>
                </c:pt>
                <c:pt idx="8285">
                  <c:v>-0.13715555551287562</c:v>
                </c:pt>
                <c:pt idx="8286">
                  <c:v>-0.13293333330430698</c:v>
                </c:pt>
                <c:pt idx="8287">
                  <c:v>-0.12902222220603976</c:v>
                </c:pt>
                <c:pt idx="8288">
                  <c:v>-0.12524444444056926</c:v>
                </c:pt>
                <c:pt idx="8289">
                  <c:v>-0.121244444411665</c:v>
                </c:pt>
                <c:pt idx="8290">
                  <c:v>-0.11773333331206465</c:v>
                </c:pt>
                <c:pt idx="8291">
                  <c:v>-0.11399999999087611</c:v>
                </c:pt>
                <c:pt idx="8292">
                  <c:v>-0.11102222219161796</c:v>
                </c:pt>
                <c:pt idx="8293">
                  <c:v>-0.10768888886919567</c:v>
                </c:pt>
                <c:pt idx="8294">
                  <c:v>-0.10248888888611514</c:v>
                </c:pt>
                <c:pt idx="8295">
                  <c:v>-9.791111107514891E-2</c:v>
                </c:pt>
                <c:pt idx="8296">
                  <c:v>-9.5733333304516013E-2</c:v>
                </c:pt>
                <c:pt idx="8297">
                  <c:v>-9.2444444426255101E-2</c:v>
                </c:pt>
                <c:pt idx="8298">
                  <c:v>-8.8044444394500126E-2</c:v>
                </c:pt>
                <c:pt idx="8299">
                  <c:v>-8.4222222184626633E-2</c:v>
                </c:pt>
                <c:pt idx="8300">
                  <c:v>-8.1022222195050703E-2</c:v>
                </c:pt>
                <c:pt idx="8301">
                  <c:v>-7.7555555503403706E-2</c:v>
                </c:pt>
                <c:pt idx="8302">
                  <c:v>-7.3777777737862052E-2</c:v>
                </c:pt>
                <c:pt idx="8303">
                  <c:v>-7.0622222192568196E-2</c:v>
                </c:pt>
                <c:pt idx="8304">
                  <c:v>-6.6266666651309508E-2</c:v>
                </c:pt>
                <c:pt idx="8305">
                  <c:v>-6.3333333296749353E-2</c:v>
                </c:pt>
                <c:pt idx="8306">
                  <c:v>-5.8533333312335678E-2</c:v>
                </c:pt>
                <c:pt idx="8307">
                  <c:v>-5.5199999989906379E-2</c:v>
                </c:pt>
                <c:pt idx="8308">
                  <c:v>-5.128888885055443E-2</c:v>
                </c:pt>
                <c:pt idx="8309">
                  <c:v>-4.826666663810688E-2</c:v>
                </c:pt>
                <c:pt idx="8310">
                  <c:v>-4.5111111092749089E-2</c:v>
                </c:pt>
                <c:pt idx="8311">
                  <c:v>-4.173333329065447E-2</c:v>
                </c:pt>
                <c:pt idx="8312">
                  <c:v>-3.755555552647441E-2</c:v>
                </c:pt>
                <c:pt idx="8313">
                  <c:v>-3.4311111092495579E-2</c:v>
                </c:pt>
                <c:pt idx="8314">
                  <c:v>-3.0399999953143644E-2</c:v>
                </c:pt>
                <c:pt idx="8315">
                  <c:v>-2.7911111072422317E-2</c:v>
                </c:pt>
                <c:pt idx="8316">
                  <c:v>-2.4088888862612762E-2</c:v>
                </c:pt>
                <c:pt idx="8317">
                  <c:v>-2.111111106341141E-2</c:v>
                </c:pt>
                <c:pt idx="8318">
                  <c:v>-1.7688888852353903E-2</c:v>
                </c:pt>
                <c:pt idx="8319">
                  <c:v>-1.3733333309698056E-2</c:v>
                </c:pt>
                <c:pt idx="8320">
                  <c:v>-1.0666666653138958E-2</c:v>
                </c:pt>
                <c:pt idx="8321">
                  <c:v>-7.1111110719396069E-3</c:v>
                </c:pt>
                <c:pt idx="8322">
                  <c:v>-4.1777777481628647E-3</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-1.3333333414124039E-3</c:v>
                </c:pt>
                <c:pt idx="8511">
                  <c:v>-3.2888888905779649E-3</c:v>
                </c:pt>
                <c:pt idx="8512">
                  <c:v>-5.0222222183259144E-3</c:v>
                </c:pt>
                <c:pt idx="8513">
                  <c:v>-6.1777777700157748E-3</c:v>
                </c:pt>
                <c:pt idx="8514">
                  <c:v>-7.6444444472176885E-3</c:v>
                </c:pt>
                <c:pt idx="8515">
                  <c:v>-8.7555555548030906E-3</c:v>
                </c:pt>
                <c:pt idx="8516">
                  <c:v>-1.0177777772412917E-2</c:v>
                </c:pt>
                <c:pt idx="8517">
                  <c:v>-1.151111111531471E-2</c:v>
                </c:pt>
                <c:pt idx="8518">
                  <c:v>-1.2222222224076996E-2</c:v>
                </c:pt>
                <c:pt idx="8519">
                  <c:v>-1.3733333330307861E-2</c:v>
                </c:pt>
                <c:pt idx="8520">
                  <c:v>-1.5288888897083458E-2</c:v>
                </c:pt>
                <c:pt idx="8521">
                  <c:v>-1.6933333336160632E-2</c:v>
                </c:pt>
                <c:pt idx="8522">
                  <c:v>-1.8177777776528389E-2</c:v>
                </c:pt>
                <c:pt idx="8523">
                  <c:v>-1.9866666677703586E-2</c:v>
                </c:pt>
                <c:pt idx="8524">
                  <c:v>-2.1022222229507146E-2</c:v>
                </c:pt>
                <c:pt idx="8525">
                  <c:v>-2.2755555557148543E-2</c:v>
                </c:pt>
                <c:pt idx="8526">
                  <c:v>-2.4133333344883351E-2</c:v>
                </c:pt>
                <c:pt idx="8527">
                  <c:v>-2.4977777786605624E-2</c:v>
                </c:pt>
                <c:pt idx="8528">
                  <c:v>-2.782222222175423E-2</c:v>
                </c:pt>
                <c:pt idx="8529">
                  <c:v>-2.9377777772324046E-2</c:v>
                </c:pt>
                <c:pt idx="8530">
                  <c:v>-3.0977777783776337E-2</c:v>
                </c:pt>
                <c:pt idx="8531">
                  <c:v>-3.2311111112715396E-2</c:v>
                </c:pt>
                <c:pt idx="8532">
                  <c:v>-3.3911111107460735E-2</c:v>
                </c:pt>
                <c:pt idx="8533">
                  <c:v>-3.5333333339872257E-2</c:v>
                </c:pt>
                <c:pt idx="8534">
                  <c:v>-3.6933333334688657E-2</c:v>
                </c:pt>
                <c:pt idx="8535">
                  <c:v>-3.8177777775027975E-2</c:v>
                </c:pt>
                <c:pt idx="8536">
                  <c:v>-3.9777777786487396E-2</c:v>
                </c:pt>
                <c:pt idx="8537">
                  <c:v>-4.1288888892853266E-2</c:v>
                </c:pt>
                <c:pt idx="8538">
                  <c:v>-4.2311111111782096E-2</c:v>
                </c:pt>
                <c:pt idx="8539">
                  <c:v>-4.3733333344200723E-2</c:v>
                </c:pt>
                <c:pt idx="8540">
                  <c:v>-4.5288888894614229E-2</c:v>
                </c:pt>
                <c:pt idx="8541">
                  <c:v>-4.7377777776704232E-2</c:v>
                </c:pt>
                <c:pt idx="8542">
                  <c:v>-4.9422222235989403E-2</c:v>
                </c:pt>
                <c:pt idx="8543">
                  <c:v>-5.080000000911819E-2</c:v>
                </c:pt>
                <c:pt idx="8544">
                  <c:v>-5.2444444448209553E-2</c:v>
                </c:pt>
                <c:pt idx="8545">
                  <c:v>-5.413333333159015E-2</c:v>
                </c:pt>
                <c:pt idx="8546">
                  <c:v>-5.5733333343113513E-2</c:v>
                </c:pt>
                <c:pt idx="8547">
                  <c:v>-5.7200000005026758E-2</c:v>
                </c:pt>
                <c:pt idx="8548">
                  <c:v>-5.8844444444132366E-2</c:v>
                </c:pt>
                <c:pt idx="8549">
                  <c:v>-5.9911111118519156E-2</c:v>
                </c:pt>
                <c:pt idx="8550">
                  <c:v>-6.1422222224657652E-2</c:v>
                </c:pt>
                <c:pt idx="8551">
                  <c:v>-6.2799999997956962E-2</c:v>
                </c:pt>
                <c:pt idx="8552">
                  <c:v>-6.4000000006700725E-2</c:v>
                </c:pt>
                <c:pt idx="8553">
                  <c:v>-6.5555555557171075E-2</c:v>
                </c:pt>
                <c:pt idx="8554">
                  <c:v>-6.657777777598621E-2</c:v>
                </c:pt>
                <c:pt idx="8555">
                  <c:v>-6.7866666674104709E-2</c:v>
                </c:pt>
                <c:pt idx="8556">
                  <c:v>-6.9111111114557727E-2</c:v>
                </c:pt>
                <c:pt idx="8557">
                  <c:v>-7.0177777777669162E-2</c:v>
                </c:pt>
                <c:pt idx="8558">
                  <c:v>-7.1155555552273264E-2</c:v>
                </c:pt>
                <c:pt idx="8559">
                  <c:v>-7.1955555558173498E-2</c:v>
                </c:pt>
                <c:pt idx="8560">
                  <c:v>-7.3511111108672256E-2</c:v>
                </c:pt>
                <c:pt idx="8561">
                  <c:v>-7.4399999994598467E-2</c:v>
                </c:pt>
                <c:pt idx="8562">
                  <c:v>-7.5600000003242768E-2</c:v>
                </c:pt>
                <c:pt idx="8563">
                  <c:v>-7.6888888887878412E-2</c:v>
                </c:pt>
                <c:pt idx="8564">
                  <c:v>-7.8088888883949839E-2</c:v>
                </c:pt>
                <c:pt idx="8565">
                  <c:v>-7.888888888969374E-2</c:v>
                </c:pt>
                <c:pt idx="8566">
                  <c:v>-7.933333333268526E-2</c:v>
                </c:pt>
                <c:pt idx="8567">
                  <c:v>-8.0266666662950417E-2</c:v>
                </c:pt>
                <c:pt idx="8568">
                  <c:v>-8.0933333334394217E-2</c:v>
                </c:pt>
                <c:pt idx="8569">
                  <c:v>-8.1644444443192007E-2</c:v>
                </c:pt>
                <c:pt idx="8570">
                  <c:v>-8.1511111110232029E-2</c:v>
                </c:pt>
                <c:pt idx="8571">
                  <c:v>-8.2311111115919086E-2</c:v>
                </c:pt>
                <c:pt idx="8572">
                  <c:v>-8.2888888891870599E-2</c:v>
                </c:pt>
                <c:pt idx="8573">
                  <c:v>-8.3466666667765269E-2</c:v>
                </c:pt>
                <c:pt idx="8574">
                  <c:v>-8.3777777777910498E-2</c:v>
                </c:pt>
                <c:pt idx="8575">
                  <c:v>-8.3733333333162741E-2</c:v>
                </c:pt>
                <c:pt idx="8576">
                  <c:v>-8.422222222049322E-2</c:v>
                </c:pt>
                <c:pt idx="8577">
                  <c:v>-8.4266666664775322E-2</c:v>
                </c:pt>
                <c:pt idx="8578">
                  <c:v>-8.4488888888627808E-2</c:v>
                </c:pt>
                <c:pt idx="8579">
                  <c:v>-8.4799999998659351E-2</c:v>
                </c:pt>
                <c:pt idx="8580">
                  <c:v>-8.4799999998773037E-2</c:v>
                </c:pt>
                <c:pt idx="8581">
                  <c:v>-8.5111111112121038E-2</c:v>
                </c:pt>
                <c:pt idx="8582">
                  <c:v>-8.4888888890540026E-2</c:v>
                </c:pt>
                <c:pt idx="8583">
                  <c:v>-8.4844444446144238E-2</c:v>
                </c:pt>
                <c:pt idx="8584">
                  <c:v>-8.4711111111900952E-2</c:v>
                </c:pt>
                <c:pt idx="8585">
                  <c:v>-8.4577777779054661E-2</c:v>
                </c:pt>
                <c:pt idx="8586">
                  <c:v>-8.4666666667732551E-2</c:v>
                </c:pt>
                <c:pt idx="8587">
                  <c:v>-8.4533333333432423E-2</c:v>
                </c:pt>
                <c:pt idx="8588">
                  <c:v>-8.4133333334779847E-2</c:v>
                </c:pt>
                <c:pt idx="8589">
                  <c:v>-8.3733333335956728E-2</c:v>
                </c:pt>
                <c:pt idx="8590">
                  <c:v>-8.3377777781529411E-2</c:v>
                </c:pt>
                <c:pt idx="8591">
                  <c:v>-8.2666666665394697E-2</c:v>
                </c:pt>
                <c:pt idx="8592">
                  <c:v>-8.2177777778121089E-2</c:v>
                </c:pt>
                <c:pt idx="8593">
                  <c:v>-8.1644444446451678E-2</c:v>
                </c:pt>
                <c:pt idx="8594">
                  <c:v>-8.1199999998746705E-2</c:v>
                </c:pt>
                <c:pt idx="8595">
                  <c:v>-8.0488888890176274E-2</c:v>
                </c:pt>
                <c:pt idx="8596">
                  <c:v>-8.004444444712791E-2</c:v>
                </c:pt>
                <c:pt idx="8597">
                  <c:v>-7.9599999999593454E-2</c:v>
                </c:pt>
                <c:pt idx="8598">
                  <c:v>-7.915555555671562E-2</c:v>
                </c:pt>
                <c:pt idx="8599">
                  <c:v>-7.8666666669385155E-2</c:v>
                </c:pt>
                <c:pt idx="8600">
                  <c:v>-7.8222222221737012E-2</c:v>
                </c:pt>
                <c:pt idx="8601">
                  <c:v>-7.7777777778745491E-2</c:v>
                </c:pt>
                <c:pt idx="8602">
                  <c:v>-7.7422222224431861E-2</c:v>
                </c:pt>
                <c:pt idx="8603">
                  <c:v>-7.7155555558625563E-2</c:v>
                </c:pt>
                <c:pt idx="8604">
                  <c:v>-7.6533333331872691E-2</c:v>
                </c:pt>
                <c:pt idx="8605">
                  <c:v>-7.6000000000316981E-2</c:v>
                </c:pt>
                <c:pt idx="8606">
                  <c:v>-7.5866666667584362E-2</c:v>
                </c:pt>
                <c:pt idx="8607">
                  <c:v>-7.5422222219936205E-2</c:v>
                </c:pt>
                <c:pt idx="8608">
                  <c:v>-7.493333333271944E-2</c:v>
                </c:pt>
                <c:pt idx="8609">
                  <c:v>-7.4533333334066865E-2</c:v>
                </c:pt>
                <c:pt idx="8610">
                  <c:v>-7.4355555554962122E-2</c:v>
                </c:pt>
                <c:pt idx="8611">
                  <c:v>-7.395555555636639E-2</c:v>
                </c:pt>
                <c:pt idx="8612">
                  <c:v>-7.3600000001939059E-2</c:v>
                </c:pt>
                <c:pt idx="8613">
                  <c:v>-7.3288888888591044E-2</c:v>
                </c:pt>
                <c:pt idx="8614">
                  <c:v>-7.3066666667180549E-2</c:v>
                </c:pt>
                <c:pt idx="8615">
                  <c:v>-7.2666666668471117E-2</c:v>
                </c:pt>
                <c:pt idx="8616">
                  <c:v>-7.222222222093666E-2</c:v>
                </c:pt>
                <c:pt idx="8617">
                  <c:v>-7.1644444445212521E-2</c:v>
                </c:pt>
                <c:pt idx="8618">
                  <c:v>-7.1333333335010463E-2</c:v>
                </c:pt>
                <c:pt idx="8619">
                  <c:v>-7.0933333336471574E-2</c:v>
                </c:pt>
                <c:pt idx="8620">
                  <c:v>-7.0622222223180403E-2</c:v>
                </c:pt>
                <c:pt idx="8621">
                  <c:v>-7.0355555557374119E-2</c:v>
                </c:pt>
                <c:pt idx="8622">
                  <c:v>-7.0000000003003632E-2</c:v>
                </c:pt>
                <c:pt idx="8623">
                  <c:v>-6.9599999999989559E-2</c:v>
                </c:pt>
                <c:pt idx="8624">
                  <c:v>-6.9288888889844344E-2</c:v>
                </c:pt>
                <c:pt idx="8625">
                  <c:v>-6.9066666668433849E-2</c:v>
                </c:pt>
                <c:pt idx="8626">
                  <c:v>-6.8488888886542421E-2</c:v>
                </c:pt>
                <c:pt idx="8627">
                  <c:v>-6.8088888887832988E-2</c:v>
                </c:pt>
                <c:pt idx="8628">
                  <c:v>-6.7555555556334107E-2</c:v>
                </c:pt>
                <c:pt idx="8629">
                  <c:v>-6.7199999998181478E-2</c:v>
                </c:pt>
                <c:pt idx="8630">
                  <c:v>-6.6755555555246801E-2</c:v>
                </c:pt>
                <c:pt idx="8631">
                  <c:v>-6.6355555556537368E-2</c:v>
                </c:pt>
                <c:pt idx="8632">
                  <c:v>-6.5999999998555284E-2</c:v>
                </c:pt>
                <c:pt idx="8633">
                  <c:v>-6.5599999999959552E-2</c:v>
                </c:pt>
                <c:pt idx="8634">
                  <c:v>-6.5377777778605886E-2</c:v>
                </c:pt>
                <c:pt idx="8635">
                  <c:v>-6.5022222224121726E-2</c:v>
                </c:pt>
                <c:pt idx="8636">
                  <c:v>-6.4666666666139641E-2</c:v>
                </c:pt>
                <c:pt idx="8637">
                  <c:v>-6.4355555555994426E-2</c:v>
                </c:pt>
                <c:pt idx="8638">
                  <c:v>-6.3911111113002905E-2</c:v>
                </c:pt>
                <c:pt idx="8639">
                  <c:v>-6.355555555485029E-2</c:v>
                </c:pt>
                <c:pt idx="8640">
                  <c:v>-6.3333333333269251E-2</c:v>
                </c:pt>
              </c:numCache>
            </c:numRef>
          </c:yVal>
          <c:smooth val="0"/>
        </c:ser>
        <c:dLbls>
          <c:showLegendKey val="0"/>
          <c:showVal val="0"/>
          <c:showCatName val="0"/>
          <c:showSerName val="0"/>
          <c:showPercent val="0"/>
          <c:showBubbleSize val="0"/>
        </c:dLbls>
        <c:axId val="251923456"/>
        <c:axId val="251921152"/>
      </c:scatterChart>
      <c:valAx>
        <c:axId val="251577472"/>
        <c:scaling>
          <c:orientation val="minMax"/>
          <c:max val="41412"/>
          <c:min val="41404"/>
        </c:scaling>
        <c:delete val="0"/>
        <c:axPos val="b"/>
        <c:numFmt formatCode="d/m/yyyy\ h:mm" sourceLinked="0"/>
        <c:majorTickMark val="out"/>
        <c:minorTickMark val="none"/>
        <c:tickLblPos val="nextTo"/>
        <c:txPr>
          <a:bodyPr/>
          <a:lstStyle/>
          <a:p>
            <a:pPr>
              <a:defRPr sz="1600"/>
            </a:pPr>
            <a:endParaRPr lang="cs-CZ"/>
          </a:p>
        </c:txPr>
        <c:crossAx val="251579008"/>
        <c:crossesAt val="-3"/>
        <c:crossBetween val="midCat"/>
        <c:majorUnit val="4"/>
      </c:valAx>
      <c:valAx>
        <c:axId val="251579008"/>
        <c:scaling>
          <c:orientation val="minMax"/>
          <c:max val="0.2"/>
          <c:min val="-0.8"/>
        </c:scaling>
        <c:delete val="0"/>
        <c:axPos val="l"/>
        <c:majorGridlines/>
        <c:title>
          <c:tx>
            <c:rich>
              <a:bodyPr rot="-5400000" vert="horz"/>
              <a:lstStyle/>
              <a:p>
                <a:pPr>
                  <a:defRPr sz="1800"/>
                </a:pPr>
                <a:r>
                  <a:rPr lang="cs-CZ" sz="1800" b="1" i="0" baseline="0">
                    <a:effectLst/>
                  </a:rPr>
                  <a:t>Precipitation rate</a:t>
                </a:r>
                <a:r>
                  <a:rPr lang="en-US" sz="1800" b="1" i="0" baseline="0">
                    <a:effectLst/>
                  </a:rPr>
                  <a:t> (kg/d)</a:t>
                </a:r>
                <a:endParaRPr lang="cs-CZ" sz="1800">
                  <a:effectLst/>
                </a:endParaRPr>
              </a:p>
            </c:rich>
          </c:tx>
          <c:layout/>
          <c:overlay val="0"/>
        </c:title>
        <c:numFmt formatCode="General" sourceLinked="1"/>
        <c:majorTickMark val="out"/>
        <c:minorTickMark val="none"/>
        <c:tickLblPos val="nextTo"/>
        <c:crossAx val="251577472"/>
        <c:crosses val="autoZero"/>
        <c:crossBetween val="midCat"/>
      </c:valAx>
      <c:valAx>
        <c:axId val="251921152"/>
        <c:scaling>
          <c:orientation val="minMax"/>
          <c:max val="0.30000000000000016"/>
          <c:min val="-0.70000000000000029"/>
        </c:scaling>
        <c:delete val="0"/>
        <c:axPos val="r"/>
        <c:title>
          <c:tx>
            <c:rich>
              <a:bodyPr rot="-5400000" vert="horz"/>
              <a:lstStyle/>
              <a:p>
                <a:pPr>
                  <a:defRPr sz="1800"/>
                </a:pPr>
                <a:r>
                  <a:rPr lang="cs-CZ" sz="1800"/>
                  <a:t>Evapotranspiration rate</a:t>
                </a:r>
                <a:r>
                  <a:rPr lang="en-US" sz="1800"/>
                  <a:t> (kg/d)</a:t>
                </a:r>
              </a:p>
            </c:rich>
          </c:tx>
          <c:layout/>
          <c:overlay val="0"/>
        </c:title>
        <c:numFmt formatCode="General" sourceLinked="1"/>
        <c:majorTickMark val="out"/>
        <c:minorTickMark val="none"/>
        <c:tickLblPos val="nextTo"/>
        <c:crossAx val="251923456"/>
        <c:crosses val="max"/>
        <c:crossBetween val="midCat"/>
      </c:valAx>
      <c:valAx>
        <c:axId val="251923456"/>
        <c:scaling>
          <c:orientation val="minMax"/>
        </c:scaling>
        <c:delete val="1"/>
        <c:axPos val="b"/>
        <c:numFmt formatCode="dd/mm/yyyy\ hh:mm:ss" sourceLinked="1"/>
        <c:majorTickMark val="out"/>
        <c:minorTickMark val="none"/>
        <c:tickLblPos val="none"/>
        <c:crossAx val="251921152"/>
        <c:crosses val="autoZero"/>
        <c:crossBetween val="midCat"/>
      </c:valAx>
    </c:plotArea>
    <c:legend>
      <c:legendPos val="r"/>
      <c:layout>
        <c:manualLayout>
          <c:xMode val="edge"/>
          <c:yMode val="edge"/>
          <c:x val="0.13860741402133531"/>
          <c:y val="0.70683517112179928"/>
          <c:w val="0.35440460559496068"/>
          <c:h val="0.1735420253955999"/>
        </c:manualLayout>
      </c:layout>
      <c:overlay val="0"/>
      <c:spPr>
        <a:solidFill>
          <a:schemeClr val="bg1"/>
        </a:solidFill>
        <a:ln>
          <a:solidFill>
            <a:schemeClr val="tx1"/>
          </a:solidFill>
        </a:ln>
      </c:spPr>
      <c:txPr>
        <a:bodyPr/>
        <a:lstStyle/>
        <a:p>
          <a:pPr>
            <a:defRPr sz="1800"/>
          </a:pPr>
          <a:endParaRPr lang="cs-CZ"/>
        </a:p>
      </c:txPr>
    </c:legend>
    <c:plotVisOnly val="1"/>
    <c:dispBlanksAs val="gap"/>
    <c:showDLblsOverMax val="0"/>
  </c:chart>
  <c:spPr>
    <a:solidFill>
      <a:schemeClr val="bg1"/>
    </a:solidFill>
    <a:ln>
      <a:solidFill>
        <a:srgbClr val="0070C0"/>
      </a:solidFill>
    </a:ln>
  </c:spPr>
  <c:externalData r:id="rId1">
    <c:autoUpdate val="0"/>
  </c:externalData>
</c:chartSpac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Úvodní snímek">
    <p:spTree>
      <p:nvGrpSpPr>
        <p:cNvPr id="1" name=""/>
        <p:cNvGrpSpPr/>
        <p:nvPr/>
      </p:nvGrpSpPr>
      <p:grpSpPr>
        <a:xfrm>
          <a:off x="0" y="0"/>
          <a:ext cx="0" cy="0"/>
          <a:chOff x="0" y="0"/>
          <a:chExt cx="0" cy="0"/>
        </a:xfrm>
      </p:grpSpPr>
      <p:sp>
        <p:nvSpPr>
          <p:cNvPr id="2" name="Nadpis 1"/>
          <p:cNvSpPr>
            <a:spLocks noGrp="1"/>
          </p:cNvSpPr>
          <p:nvPr>
            <p:ph type="ctrTitle"/>
          </p:nvPr>
        </p:nvSpPr>
        <p:spPr>
          <a:xfrm>
            <a:off x="3839765" y="11163615"/>
            <a:ext cx="43526871" cy="7702382"/>
          </a:xfrm>
        </p:spPr>
        <p:txBody>
          <a:bodyPr/>
          <a:lstStyle/>
          <a:p>
            <a:r>
              <a:rPr lang="cs-CZ" smtClean="0"/>
              <a:t>Klepnutím lze upravit styl předlohy nadpisů.</a:t>
            </a:r>
            <a:endParaRPr lang="cs-CZ"/>
          </a:p>
        </p:txBody>
      </p:sp>
      <p:sp>
        <p:nvSpPr>
          <p:cNvPr id="3" name="Podnadpis 2"/>
          <p:cNvSpPr>
            <a:spLocks noGrp="1"/>
          </p:cNvSpPr>
          <p:nvPr>
            <p:ph type="subTitle" idx="1"/>
          </p:nvPr>
        </p:nvSpPr>
        <p:spPr>
          <a:xfrm>
            <a:off x="7681120" y="20364221"/>
            <a:ext cx="35844162" cy="9183001"/>
          </a:xfrm>
        </p:spPr>
        <p:txBody>
          <a:bodyPr/>
          <a:lstStyle>
            <a:lvl1pPr marL="0" indent="0" algn="ctr">
              <a:buNone/>
              <a:defRPr/>
            </a:lvl1pPr>
            <a:lvl2pPr marL="476951" indent="0" algn="ctr">
              <a:buNone/>
              <a:defRPr/>
            </a:lvl2pPr>
            <a:lvl3pPr marL="953902" indent="0" algn="ctr">
              <a:buNone/>
              <a:defRPr/>
            </a:lvl3pPr>
            <a:lvl4pPr marL="1430853" indent="0" algn="ctr">
              <a:buNone/>
              <a:defRPr/>
            </a:lvl4pPr>
            <a:lvl5pPr marL="1907804" indent="0" algn="ctr">
              <a:buNone/>
              <a:defRPr/>
            </a:lvl5pPr>
            <a:lvl6pPr marL="2384755" indent="0" algn="ctr">
              <a:buNone/>
              <a:defRPr/>
            </a:lvl6pPr>
            <a:lvl7pPr marL="2861706" indent="0" algn="ctr">
              <a:buNone/>
              <a:defRPr/>
            </a:lvl7pPr>
            <a:lvl8pPr marL="3338657" indent="0" algn="ctr">
              <a:buNone/>
              <a:defRPr/>
            </a:lvl8pPr>
            <a:lvl9pPr marL="3815608" indent="0" algn="ctr">
              <a:buNone/>
              <a:defRPr/>
            </a:lvl9pPr>
          </a:lstStyle>
          <a:p>
            <a:r>
              <a:rPr lang="cs-CZ" smtClean="0"/>
              <a:t>Klepnutím lze upravit styl předlohy podnadpisů.</a:t>
            </a:r>
            <a:endParaRPr lang="cs-CZ"/>
          </a:p>
        </p:txBody>
      </p:sp>
      <p:sp>
        <p:nvSpPr>
          <p:cNvPr id="4" name="Zástupný symbol pro datum 3"/>
          <p:cNvSpPr>
            <a:spLocks noGrp="1"/>
          </p:cNvSpPr>
          <p:nvPr>
            <p:ph type="dt" sz="half" idx="10"/>
          </p:nvPr>
        </p:nvSpPr>
        <p:spPr/>
        <p:txBody>
          <a:bodyPr/>
          <a:lstStyle>
            <a:lvl1pPr>
              <a:defRPr/>
            </a:lvl1pPr>
          </a:lstStyle>
          <a:p>
            <a:endParaRPr lang="cs-CZ"/>
          </a:p>
        </p:txBody>
      </p:sp>
      <p:sp>
        <p:nvSpPr>
          <p:cNvPr id="5" name="Zástupný symbol pro zápatí 4"/>
          <p:cNvSpPr>
            <a:spLocks noGrp="1"/>
          </p:cNvSpPr>
          <p:nvPr>
            <p:ph type="ftr" sz="quarter" idx="11"/>
          </p:nvPr>
        </p:nvSpPr>
        <p:spPr/>
        <p:txBody>
          <a:bodyPr/>
          <a:lstStyle>
            <a:lvl1pPr>
              <a:defRPr/>
            </a:lvl1pPr>
          </a:lstStyle>
          <a:p>
            <a:endParaRPr lang="cs-CZ"/>
          </a:p>
        </p:txBody>
      </p:sp>
      <p:sp>
        <p:nvSpPr>
          <p:cNvPr id="6" name="Zástupný symbol pro číslo snímku 5"/>
          <p:cNvSpPr>
            <a:spLocks noGrp="1"/>
          </p:cNvSpPr>
          <p:nvPr>
            <p:ph type="sldNum" sz="quarter" idx="12"/>
          </p:nvPr>
        </p:nvSpPr>
        <p:spPr/>
        <p:txBody>
          <a:bodyPr/>
          <a:lstStyle>
            <a:lvl1pPr>
              <a:defRPr/>
            </a:lvl1pPr>
          </a:lstStyle>
          <a:p>
            <a:fld id="{B74E88F8-47F4-410D-A177-885F1D2B3B25}" type="slidenum">
              <a:rPr lang="cs-CZ"/>
              <a:pPr/>
              <a:t>‹#›</a:t>
            </a:fld>
            <a:endParaRPr lang="cs-CZ"/>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smtClean="0"/>
              <a:t>Klepnutím lze upravit styl předlohy nadpisů.</a:t>
            </a:r>
            <a:endParaRPr lang="cs-CZ"/>
          </a:p>
        </p:txBody>
      </p:sp>
      <p:sp>
        <p:nvSpPr>
          <p:cNvPr id="3" name="Zástupný symbol pro svislý text 2"/>
          <p:cNvSpPr>
            <a:spLocks noGrp="1"/>
          </p:cNvSpPr>
          <p:nvPr>
            <p:ph type="body" orient="vert" idx="1"/>
          </p:nvPr>
        </p:nvSpPr>
        <p:spPr/>
        <p:txBody>
          <a:bodyPr vert="eaVert"/>
          <a:lstStyle/>
          <a:p>
            <a:pPr lvl="0"/>
            <a:r>
              <a:rPr lang="cs-CZ" smtClean="0"/>
              <a:t>Klepnutím lze upravit styly předlohy textu.</a:t>
            </a:r>
          </a:p>
          <a:p>
            <a:pPr lvl="1"/>
            <a:r>
              <a:rPr lang="cs-CZ" smtClean="0"/>
              <a:t>Druhá úroveň</a:t>
            </a:r>
          </a:p>
          <a:p>
            <a:pPr lvl="2"/>
            <a:r>
              <a:rPr lang="cs-CZ" smtClean="0"/>
              <a:t>Třetí úroveň</a:t>
            </a:r>
          </a:p>
          <a:p>
            <a:pPr lvl="3"/>
            <a:r>
              <a:rPr lang="cs-CZ" smtClean="0"/>
              <a:t>Čtvrtá úroveň</a:t>
            </a:r>
          </a:p>
          <a:p>
            <a:pPr lvl="4"/>
            <a:r>
              <a:rPr lang="cs-CZ" smtClean="0"/>
              <a:t>Pátá úroveň</a:t>
            </a:r>
            <a:endParaRPr lang="cs-CZ"/>
          </a:p>
        </p:txBody>
      </p:sp>
      <p:sp>
        <p:nvSpPr>
          <p:cNvPr id="4" name="Zástupný symbol pro datum 3"/>
          <p:cNvSpPr>
            <a:spLocks noGrp="1"/>
          </p:cNvSpPr>
          <p:nvPr>
            <p:ph type="dt" sz="half" idx="10"/>
          </p:nvPr>
        </p:nvSpPr>
        <p:spPr/>
        <p:txBody>
          <a:bodyPr/>
          <a:lstStyle>
            <a:lvl1pPr>
              <a:defRPr/>
            </a:lvl1pPr>
          </a:lstStyle>
          <a:p>
            <a:endParaRPr lang="cs-CZ"/>
          </a:p>
        </p:txBody>
      </p:sp>
      <p:sp>
        <p:nvSpPr>
          <p:cNvPr id="5" name="Zástupný symbol pro zápatí 4"/>
          <p:cNvSpPr>
            <a:spLocks noGrp="1"/>
          </p:cNvSpPr>
          <p:nvPr>
            <p:ph type="ftr" sz="quarter" idx="11"/>
          </p:nvPr>
        </p:nvSpPr>
        <p:spPr/>
        <p:txBody>
          <a:bodyPr/>
          <a:lstStyle>
            <a:lvl1pPr>
              <a:defRPr/>
            </a:lvl1pPr>
          </a:lstStyle>
          <a:p>
            <a:endParaRPr lang="cs-CZ"/>
          </a:p>
        </p:txBody>
      </p:sp>
      <p:sp>
        <p:nvSpPr>
          <p:cNvPr id="6" name="Zástupný symbol pro číslo snímku 5"/>
          <p:cNvSpPr>
            <a:spLocks noGrp="1"/>
          </p:cNvSpPr>
          <p:nvPr>
            <p:ph type="sldNum" sz="quarter" idx="12"/>
          </p:nvPr>
        </p:nvSpPr>
        <p:spPr/>
        <p:txBody>
          <a:bodyPr/>
          <a:lstStyle>
            <a:lvl1pPr>
              <a:defRPr/>
            </a:lvl1pPr>
          </a:lstStyle>
          <a:p>
            <a:fld id="{CF86DF40-EE5B-4FA6-894B-319E451B84CE}" type="slidenum">
              <a:rPr lang="cs-CZ"/>
              <a:pPr/>
              <a:t>‹#›</a:t>
            </a:fld>
            <a:endParaRPr lang="cs-CZ"/>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Svislý nadpis 1"/>
          <p:cNvSpPr>
            <a:spLocks noGrp="1"/>
          </p:cNvSpPr>
          <p:nvPr>
            <p:ph type="title" orient="vert"/>
          </p:nvPr>
        </p:nvSpPr>
        <p:spPr>
          <a:xfrm>
            <a:off x="37124084" y="1440126"/>
            <a:ext cx="11520884" cy="30661646"/>
          </a:xfrm>
        </p:spPr>
        <p:txBody>
          <a:bodyPr vert="eaVert"/>
          <a:lstStyle/>
          <a:p>
            <a:r>
              <a:rPr lang="cs-CZ" smtClean="0"/>
              <a:t>Klepnutím lze upravit styl předlohy nadpisů.</a:t>
            </a:r>
            <a:endParaRPr lang="cs-CZ"/>
          </a:p>
        </p:txBody>
      </p:sp>
      <p:sp>
        <p:nvSpPr>
          <p:cNvPr id="3" name="Zástupný symbol pro svislý text 2"/>
          <p:cNvSpPr>
            <a:spLocks noGrp="1"/>
          </p:cNvSpPr>
          <p:nvPr>
            <p:ph type="body" orient="vert" idx="1"/>
          </p:nvPr>
        </p:nvSpPr>
        <p:spPr>
          <a:xfrm>
            <a:off x="2561434" y="1440126"/>
            <a:ext cx="34410014" cy="30661646"/>
          </a:xfrm>
        </p:spPr>
        <p:txBody>
          <a:bodyPr vert="eaVert"/>
          <a:lstStyle/>
          <a:p>
            <a:pPr lvl="0"/>
            <a:r>
              <a:rPr lang="cs-CZ" smtClean="0"/>
              <a:t>Klepnutím lze upravit styly předlohy textu.</a:t>
            </a:r>
          </a:p>
          <a:p>
            <a:pPr lvl="1"/>
            <a:r>
              <a:rPr lang="cs-CZ" smtClean="0"/>
              <a:t>Druhá úroveň</a:t>
            </a:r>
          </a:p>
          <a:p>
            <a:pPr lvl="2"/>
            <a:r>
              <a:rPr lang="cs-CZ" smtClean="0"/>
              <a:t>Třetí úroveň</a:t>
            </a:r>
          </a:p>
          <a:p>
            <a:pPr lvl="3"/>
            <a:r>
              <a:rPr lang="cs-CZ" smtClean="0"/>
              <a:t>Čtvrtá úroveň</a:t>
            </a:r>
          </a:p>
          <a:p>
            <a:pPr lvl="4"/>
            <a:r>
              <a:rPr lang="cs-CZ" smtClean="0"/>
              <a:t>Pátá úroveň</a:t>
            </a:r>
            <a:endParaRPr lang="cs-CZ"/>
          </a:p>
        </p:txBody>
      </p:sp>
      <p:sp>
        <p:nvSpPr>
          <p:cNvPr id="4" name="Zástupný symbol pro datum 3"/>
          <p:cNvSpPr>
            <a:spLocks noGrp="1"/>
          </p:cNvSpPr>
          <p:nvPr>
            <p:ph type="dt" sz="half" idx="10"/>
          </p:nvPr>
        </p:nvSpPr>
        <p:spPr/>
        <p:txBody>
          <a:bodyPr/>
          <a:lstStyle>
            <a:lvl1pPr>
              <a:defRPr/>
            </a:lvl1pPr>
          </a:lstStyle>
          <a:p>
            <a:endParaRPr lang="cs-CZ"/>
          </a:p>
        </p:txBody>
      </p:sp>
      <p:sp>
        <p:nvSpPr>
          <p:cNvPr id="5" name="Zástupný symbol pro zápatí 4"/>
          <p:cNvSpPr>
            <a:spLocks noGrp="1"/>
          </p:cNvSpPr>
          <p:nvPr>
            <p:ph type="ftr" sz="quarter" idx="11"/>
          </p:nvPr>
        </p:nvSpPr>
        <p:spPr/>
        <p:txBody>
          <a:bodyPr/>
          <a:lstStyle>
            <a:lvl1pPr>
              <a:defRPr/>
            </a:lvl1pPr>
          </a:lstStyle>
          <a:p>
            <a:endParaRPr lang="cs-CZ"/>
          </a:p>
        </p:txBody>
      </p:sp>
      <p:sp>
        <p:nvSpPr>
          <p:cNvPr id="6" name="Zástupný symbol pro číslo snímku 5"/>
          <p:cNvSpPr>
            <a:spLocks noGrp="1"/>
          </p:cNvSpPr>
          <p:nvPr>
            <p:ph type="sldNum" sz="quarter" idx="12"/>
          </p:nvPr>
        </p:nvSpPr>
        <p:spPr/>
        <p:txBody>
          <a:bodyPr/>
          <a:lstStyle>
            <a:lvl1pPr>
              <a:defRPr/>
            </a:lvl1pPr>
          </a:lstStyle>
          <a:p>
            <a:fld id="{6DB4B84C-C5C1-4089-8668-7B7DF8A8ADE7}" type="slidenum">
              <a:rPr lang="cs-CZ"/>
              <a:pPr/>
              <a:t>‹#›</a:t>
            </a:fld>
            <a:endParaRPr lang="cs-CZ"/>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smtClean="0"/>
              <a:t>Klepnutím lze upravit styl předlohy nadpisů.</a:t>
            </a:r>
            <a:endParaRPr lang="cs-CZ"/>
          </a:p>
        </p:txBody>
      </p:sp>
      <p:sp>
        <p:nvSpPr>
          <p:cNvPr id="3" name="Zástupný symbol pro obsah 2"/>
          <p:cNvSpPr>
            <a:spLocks noGrp="1"/>
          </p:cNvSpPr>
          <p:nvPr>
            <p:ph idx="1"/>
          </p:nvPr>
        </p:nvSpPr>
        <p:spPr/>
        <p:txBody>
          <a:bodyPr/>
          <a:lstStyle/>
          <a:p>
            <a:pPr lvl="0"/>
            <a:r>
              <a:rPr lang="cs-CZ" smtClean="0"/>
              <a:t>Klepnutím lze upravit styly předlohy textu.</a:t>
            </a:r>
          </a:p>
          <a:p>
            <a:pPr lvl="1"/>
            <a:r>
              <a:rPr lang="cs-CZ" smtClean="0"/>
              <a:t>Druhá úroveň</a:t>
            </a:r>
          </a:p>
          <a:p>
            <a:pPr lvl="2"/>
            <a:r>
              <a:rPr lang="cs-CZ" smtClean="0"/>
              <a:t>Třetí úroveň</a:t>
            </a:r>
          </a:p>
          <a:p>
            <a:pPr lvl="3"/>
            <a:r>
              <a:rPr lang="cs-CZ" smtClean="0"/>
              <a:t>Čtvrtá úroveň</a:t>
            </a:r>
          </a:p>
          <a:p>
            <a:pPr lvl="4"/>
            <a:r>
              <a:rPr lang="cs-CZ" smtClean="0"/>
              <a:t>Pátá úroveň</a:t>
            </a:r>
            <a:endParaRPr lang="cs-CZ"/>
          </a:p>
        </p:txBody>
      </p:sp>
      <p:sp>
        <p:nvSpPr>
          <p:cNvPr id="4" name="Zástupný symbol pro datum 3"/>
          <p:cNvSpPr>
            <a:spLocks noGrp="1"/>
          </p:cNvSpPr>
          <p:nvPr>
            <p:ph type="dt" sz="half" idx="10"/>
          </p:nvPr>
        </p:nvSpPr>
        <p:spPr/>
        <p:txBody>
          <a:bodyPr/>
          <a:lstStyle>
            <a:lvl1pPr>
              <a:defRPr/>
            </a:lvl1pPr>
          </a:lstStyle>
          <a:p>
            <a:endParaRPr lang="cs-CZ"/>
          </a:p>
        </p:txBody>
      </p:sp>
      <p:sp>
        <p:nvSpPr>
          <p:cNvPr id="5" name="Zástupný symbol pro zápatí 4"/>
          <p:cNvSpPr>
            <a:spLocks noGrp="1"/>
          </p:cNvSpPr>
          <p:nvPr>
            <p:ph type="ftr" sz="quarter" idx="11"/>
          </p:nvPr>
        </p:nvSpPr>
        <p:spPr/>
        <p:txBody>
          <a:bodyPr/>
          <a:lstStyle>
            <a:lvl1pPr>
              <a:defRPr/>
            </a:lvl1pPr>
          </a:lstStyle>
          <a:p>
            <a:endParaRPr lang="cs-CZ"/>
          </a:p>
        </p:txBody>
      </p:sp>
      <p:sp>
        <p:nvSpPr>
          <p:cNvPr id="6" name="Zástupný symbol pro číslo snímku 5"/>
          <p:cNvSpPr>
            <a:spLocks noGrp="1"/>
          </p:cNvSpPr>
          <p:nvPr>
            <p:ph type="sldNum" sz="quarter" idx="12"/>
          </p:nvPr>
        </p:nvSpPr>
        <p:spPr/>
        <p:txBody>
          <a:bodyPr/>
          <a:lstStyle>
            <a:lvl1pPr>
              <a:defRPr/>
            </a:lvl1pPr>
          </a:lstStyle>
          <a:p>
            <a:fld id="{2616D6C7-5734-412D-83B6-3F7D1B2505AD}" type="slidenum">
              <a:rPr lang="cs-CZ"/>
              <a:pPr/>
              <a:t>‹#›</a:t>
            </a:fld>
            <a:endParaRPr lang="cs-CZ"/>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Záhlaví části">
    <p:spTree>
      <p:nvGrpSpPr>
        <p:cNvPr id="1" name=""/>
        <p:cNvGrpSpPr/>
        <p:nvPr/>
      </p:nvGrpSpPr>
      <p:grpSpPr>
        <a:xfrm>
          <a:off x="0" y="0"/>
          <a:ext cx="0" cy="0"/>
          <a:chOff x="0" y="0"/>
          <a:chExt cx="0" cy="0"/>
        </a:xfrm>
      </p:grpSpPr>
      <p:sp>
        <p:nvSpPr>
          <p:cNvPr id="2" name="Nadpis 1"/>
          <p:cNvSpPr>
            <a:spLocks noGrp="1"/>
          </p:cNvSpPr>
          <p:nvPr>
            <p:ph type="title"/>
          </p:nvPr>
        </p:nvSpPr>
        <p:spPr>
          <a:xfrm>
            <a:off x="4044870" y="23093066"/>
            <a:ext cx="43525282" cy="7137248"/>
          </a:xfrm>
        </p:spPr>
        <p:txBody>
          <a:bodyPr anchor="t"/>
          <a:lstStyle>
            <a:lvl1pPr algn="l">
              <a:defRPr sz="4200" b="1" cap="all"/>
            </a:lvl1pPr>
          </a:lstStyle>
          <a:p>
            <a:r>
              <a:rPr lang="cs-CZ" smtClean="0"/>
              <a:t>Klepnutím lze upravit styl předlohy nadpisů.</a:t>
            </a:r>
            <a:endParaRPr lang="cs-CZ"/>
          </a:p>
        </p:txBody>
      </p:sp>
      <p:sp>
        <p:nvSpPr>
          <p:cNvPr id="3" name="Zástupný symbol pro text 2"/>
          <p:cNvSpPr>
            <a:spLocks noGrp="1"/>
          </p:cNvSpPr>
          <p:nvPr>
            <p:ph type="body" idx="1"/>
          </p:nvPr>
        </p:nvSpPr>
        <p:spPr>
          <a:xfrm>
            <a:off x="4044870" y="15230473"/>
            <a:ext cx="43525282" cy="7862593"/>
          </a:xfrm>
        </p:spPr>
        <p:txBody>
          <a:bodyPr anchor="b"/>
          <a:lstStyle>
            <a:lvl1pPr marL="0" indent="0">
              <a:buNone/>
              <a:defRPr sz="2100"/>
            </a:lvl1pPr>
            <a:lvl2pPr marL="476951" indent="0">
              <a:buNone/>
              <a:defRPr sz="1900"/>
            </a:lvl2pPr>
            <a:lvl3pPr marL="953902" indent="0">
              <a:buNone/>
              <a:defRPr sz="1700"/>
            </a:lvl3pPr>
            <a:lvl4pPr marL="1430853" indent="0">
              <a:buNone/>
              <a:defRPr sz="1500"/>
            </a:lvl4pPr>
            <a:lvl5pPr marL="1907804" indent="0">
              <a:buNone/>
              <a:defRPr sz="1500"/>
            </a:lvl5pPr>
            <a:lvl6pPr marL="2384755" indent="0">
              <a:buNone/>
              <a:defRPr sz="1500"/>
            </a:lvl6pPr>
            <a:lvl7pPr marL="2861706" indent="0">
              <a:buNone/>
              <a:defRPr sz="1500"/>
            </a:lvl7pPr>
            <a:lvl8pPr marL="3338657" indent="0">
              <a:buNone/>
              <a:defRPr sz="1500"/>
            </a:lvl8pPr>
            <a:lvl9pPr marL="3815608" indent="0">
              <a:buNone/>
              <a:defRPr sz="1500"/>
            </a:lvl9pPr>
          </a:lstStyle>
          <a:p>
            <a:pPr lvl="0"/>
            <a:r>
              <a:rPr lang="cs-CZ" smtClean="0"/>
              <a:t>Klepnutím lze upravit styly předlohy textu.</a:t>
            </a:r>
          </a:p>
        </p:txBody>
      </p:sp>
      <p:sp>
        <p:nvSpPr>
          <p:cNvPr id="4" name="Zástupný symbol pro datum 3"/>
          <p:cNvSpPr>
            <a:spLocks noGrp="1"/>
          </p:cNvSpPr>
          <p:nvPr>
            <p:ph type="dt" sz="half" idx="10"/>
          </p:nvPr>
        </p:nvSpPr>
        <p:spPr/>
        <p:txBody>
          <a:bodyPr/>
          <a:lstStyle>
            <a:lvl1pPr>
              <a:defRPr/>
            </a:lvl1pPr>
          </a:lstStyle>
          <a:p>
            <a:endParaRPr lang="cs-CZ"/>
          </a:p>
        </p:txBody>
      </p:sp>
      <p:sp>
        <p:nvSpPr>
          <p:cNvPr id="5" name="Zástupný symbol pro zápatí 4"/>
          <p:cNvSpPr>
            <a:spLocks noGrp="1"/>
          </p:cNvSpPr>
          <p:nvPr>
            <p:ph type="ftr" sz="quarter" idx="11"/>
          </p:nvPr>
        </p:nvSpPr>
        <p:spPr/>
        <p:txBody>
          <a:bodyPr/>
          <a:lstStyle>
            <a:lvl1pPr>
              <a:defRPr/>
            </a:lvl1pPr>
          </a:lstStyle>
          <a:p>
            <a:endParaRPr lang="cs-CZ"/>
          </a:p>
        </p:txBody>
      </p:sp>
      <p:sp>
        <p:nvSpPr>
          <p:cNvPr id="6" name="Zástupný symbol pro číslo snímku 5"/>
          <p:cNvSpPr>
            <a:spLocks noGrp="1"/>
          </p:cNvSpPr>
          <p:nvPr>
            <p:ph type="sldNum" sz="quarter" idx="12"/>
          </p:nvPr>
        </p:nvSpPr>
        <p:spPr/>
        <p:txBody>
          <a:bodyPr/>
          <a:lstStyle>
            <a:lvl1pPr>
              <a:defRPr/>
            </a:lvl1pPr>
          </a:lstStyle>
          <a:p>
            <a:fld id="{4B32AE86-88E6-4B54-9F6B-331028051B16}" type="slidenum">
              <a:rPr lang="cs-CZ"/>
              <a:pPr/>
              <a:t>‹#›</a:t>
            </a:fld>
            <a:endParaRPr lang="cs-CZ"/>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va obsahy">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smtClean="0"/>
              <a:t>Klepnutím lze upravit styl předlohy nadpisů.</a:t>
            </a:r>
            <a:endParaRPr lang="cs-CZ"/>
          </a:p>
        </p:txBody>
      </p:sp>
      <p:sp>
        <p:nvSpPr>
          <p:cNvPr id="3" name="Zástupný symbol pro obsah 2"/>
          <p:cNvSpPr>
            <a:spLocks noGrp="1"/>
          </p:cNvSpPr>
          <p:nvPr>
            <p:ph sz="half" idx="1"/>
          </p:nvPr>
        </p:nvSpPr>
        <p:spPr>
          <a:xfrm>
            <a:off x="2561433" y="8385475"/>
            <a:ext cx="22965449" cy="23716297"/>
          </a:xfrm>
        </p:spPr>
        <p:txBody>
          <a:bodyPr/>
          <a:lstStyle>
            <a:lvl1pPr>
              <a:defRPr sz="2900"/>
            </a:lvl1pPr>
            <a:lvl2pPr>
              <a:defRPr sz="2500"/>
            </a:lvl2pPr>
            <a:lvl3pPr>
              <a:defRPr sz="2100"/>
            </a:lvl3pPr>
            <a:lvl4pPr>
              <a:defRPr sz="1900"/>
            </a:lvl4pPr>
            <a:lvl5pPr>
              <a:defRPr sz="1900"/>
            </a:lvl5pPr>
            <a:lvl6pPr>
              <a:defRPr sz="1900"/>
            </a:lvl6pPr>
            <a:lvl7pPr>
              <a:defRPr sz="1900"/>
            </a:lvl7pPr>
            <a:lvl8pPr>
              <a:defRPr sz="1900"/>
            </a:lvl8pPr>
            <a:lvl9pPr>
              <a:defRPr sz="1900"/>
            </a:lvl9pPr>
          </a:lstStyle>
          <a:p>
            <a:pPr lvl="0"/>
            <a:r>
              <a:rPr lang="cs-CZ" smtClean="0"/>
              <a:t>Klepnutím lze upravit styly předlohy textu.</a:t>
            </a:r>
          </a:p>
          <a:p>
            <a:pPr lvl="1"/>
            <a:r>
              <a:rPr lang="cs-CZ" smtClean="0"/>
              <a:t>Druhá úroveň</a:t>
            </a:r>
          </a:p>
          <a:p>
            <a:pPr lvl="2"/>
            <a:r>
              <a:rPr lang="cs-CZ" smtClean="0"/>
              <a:t>Třetí úroveň</a:t>
            </a:r>
          </a:p>
          <a:p>
            <a:pPr lvl="3"/>
            <a:r>
              <a:rPr lang="cs-CZ" smtClean="0"/>
              <a:t>Čtvrtá úroveň</a:t>
            </a:r>
          </a:p>
          <a:p>
            <a:pPr lvl="4"/>
            <a:r>
              <a:rPr lang="cs-CZ" smtClean="0"/>
              <a:t>Pátá úroveň</a:t>
            </a:r>
            <a:endParaRPr lang="cs-CZ"/>
          </a:p>
        </p:txBody>
      </p:sp>
      <p:sp>
        <p:nvSpPr>
          <p:cNvPr id="4" name="Zástupný symbol pro obsah 3"/>
          <p:cNvSpPr>
            <a:spLocks noGrp="1"/>
          </p:cNvSpPr>
          <p:nvPr>
            <p:ph sz="half" idx="2"/>
          </p:nvPr>
        </p:nvSpPr>
        <p:spPr>
          <a:xfrm>
            <a:off x="25679519" y="8385475"/>
            <a:ext cx="22965449" cy="23716297"/>
          </a:xfrm>
        </p:spPr>
        <p:txBody>
          <a:bodyPr/>
          <a:lstStyle>
            <a:lvl1pPr>
              <a:defRPr sz="2900"/>
            </a:lvl1pPr>
            <a:lvl2pPr>
              <a:defRPr sz="2500"/>
            </a:lvl2pPr>
            <a:lvl3pPr>
              <a:defRPr sz="2100"/>
            </a:lvl3pPr>
            <a:lvl4pPr>
              <a:defRPr sz="1900"/>
            </a:lvl4pPr>
            <a:lvl5pPr>
              <a:defRPr sz="1900"/>
            </a:lvl5pPr>
            <a:lvl6pPr>
              <a:defRPr sz="1900"/>
            </a:lvl6pPr>
            <a:lvl7pPr>
              <a:defRPr sz="1900"/>
            </a:lvl7pPr>
            <a:lvl8pPr>
              <a:defRPr sz="1900"/>
            </a:lvl8pPr>
            <a:lvl9pPr>
              <a:defRPr sz="1900"/>
            </a:lvl9pPr>
          </a:lstStyle>
          <a:p>
            <a:pPr lvl="0"/>
            <a:r>
              <a:rPr lang="cs-CZ" smtClean="0"/>
              <a:t>Klepnutím lze upravit styly předlohy textu.</a:t>
            </a:r>
          </a:p>
          <a:p>
            <a:pPr lvl="1"/>
            <a:r>
              <a:rPr lang="cs-CZ" smtClean="0"/>
              <a:t>Druhá úroveň</a:t>
            </a:r>
          </a:p>
          <a:p>
            <a:pPr lvl="2"/>
            <a:r>
              <a:rPr lang="cs-CZ" smtClean="0"/>
              <a:t>Třetí úroveň</a:t>
            </a:r>
          </a:p>
          <a:p>
            <a:pPr lvl="3"/>
            <a:r>
              <a:rPr lang="cs-CZ" smtClean="0"/>
              <a:t>Čtvrtá úroveň</a:t>
            </a:r>
          </a:p>
          <a:p>
            <a:pPr lvl="4"/>
            <a:r>
              <a:rPr lang="cs-CZ" smtClean="0"/>
              <a:t>Pátá úroveň</a:t>
            </a:r>
            <a:endParaRPr lang="cs-CZ"/>
          </a:p>
        </p:txBody>
      </p:sp>
      <p:sp>
        <p:nvSpPr>
          <p:cNvPr id="5" name="Zástupný symbol pro datum 4"/>
          <p:cNvSpPr>
            <a:spLocks noGrp="1"/>
          </p:cNvSpPr>
          <p:nvPr>
            <p:ph type="dt" sz="half" idx="10"/>
          </p:nvPr>
        </p:nvSpPr>
        <p:spPr/>
        <p:txBody>
          <a:bodyPr/>
          <a:lstStyle>
            <a:lvl1pPr>
              <a:defRPr/>
            </a:lvl1pPr>
          </a:lstStyle>
          <a:p>
            <a:endParaRPr lang="cs-CZ"/>
          </a:p>
        </p:txBody>
      </p:sp>
      <p:sp>
        <p:nvSpPr>
          <p:cNvPr id="6" name="Zástupný symbol pro zápatí 5"/>
          <p:cNvSpPr>
            <a:spLocks noGrp="1"/>
          </p:cNvSpPr>
          <p:nvPr>
            <p:ph type="ftr" sz="quarter" idx="11"/>
          </p:nvPr>
        </p:nvSpPr>
        <p:spPr/>
        <p:txBody>
          <a:bodyPr/>
          <a:lstStyle>
            <a:lvl1pPr>
              <a:defRPr/>
            </a:lvl1pPr>
          </a:lstStyle>
          <a:p>
            <a:endParaRPr lang="cs-CZ"/>
          </a:p>
        </p:txBody>
      </p:sp>
      <p:sp>
        <p:nvSpPr>
          <p:cNvPr id="7" name="Zástupný symbol pro číslo snímku 6"/>
          <p:cNvSpPr>
            <a:spLocks noGrp="1"/>
          </p:cNvSpPr>
          <p:nvPr>
            <p:ph type="sldNum" sz="quarter" idx="12"/>
          </p:nvPr>
        </p:nvSpPr>
        <p:spPr/>
        <p:txBody>
          <a:bodyPr/>
          <a:lstStyle>
            <a:lvl1pPr>
              <a:defRPr/>
            </a:lvl1pPr>
          </a:lstStyle>
          <a:p>
            <a:fld id="{2FCE2552-17E9-44BA-AA99-A2DCC50B68A2}" type="slidenum">
              <a:rPr lang="cs-CZ"/>
              <a:pPr/>
              <a:t>‹#›</a:t>
            </a:fld>
            <a:endParaRPr lang="cs-CZ"/>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Porovnání">
    <p:spTree>
      <p:nvGrpSpPr>
        <p:cNvPr id="1" name=""/>
        <p:cNvGrpSpPr/>
        <p:nvPr/>
      </p:nvGrpSpPr>
      <p:grpSpPr>
        <a:xfrm>
          <a:off x="0" y="0"/>
          <a:ext cx="0" cy="0"/>
          <a:chOff x="0" y="0"/>
          <a:chExt cx="0" cy="0"/>
        </a:xfrm>
      </p:grpSpPr>
      <p:sp>
        <p:nvSpPr>
          <p:cNvPr id="2" name="Nadpis 1"/>
          <p:cNvSpPr>
            <a:spLocks noGrp="1"/>
          </p:cNvSpPr>
          <p:nvPr>
            <p:ph type="title"/>
          </p:nvPr>
        </p:nvSpPr>
        <p:spPr>
          <a:xfrm>
            <a:off x="2559844" y="1438366"/>
            <a:ext cx="46086714" cy="5989373"/>
          </a:xfrm>
        </p:spPr>
        <p:txBody>
          <a:bodyPr/>
          <a:lstStyle>
            <a:lvl1pPr>
              <a:defRPr/>
            </a:lvl1pPr>
          </a:lstStyle>
          <a:p>
            <a:r>
              <a:rPr lang="cs-CZ" smtClean="0"/>
              <a:t>Klepnutím lze upravit styl předlohy nadpisů.</a:t>
            </a:r>
            <a:endParaRPr lang="cs-CZ"/>
          </a:p>
        </p:txBody>
      </p:sp>
      <p:sp>
        <p:nvSpPr>
          <p:cNvPr id="3" name="Zástupný symbol pro text 2"/>
          <p:cNvSpPr>
            <a:spLocks noGrp="1"/>
          </p:cNvSpPr>
          <p:nvPr>
            <p:ph type="body" idx="1"/>
          </p:nvPr>
        </p:nvSpPr>
        <p:spPr>
          <a:xfrm>
            <a:off x="2559844" y="8043929"/>
            <a:ext cx="22625196" cy="3352077"/>
          </a:xfrm>
        </p:spPr>
        <p:txBody>
          <a:bodyPr anchor="b"/>
          <a:lstStyle>
            <a:lvl1pPr marL="0" indent="0">
              <a:buNone/>
              <a:defRPr sz="2500" b="1"/>
            </a:lvl1pPr>
            <a:lvl2pPr marL="476951" indent="0">
              <a:buNone/>
              <a:defRPr sz="2100" b="1"/>
            </a:lvl2pPr>
            <a:lvl3pPr marL="953902" indent="0">
              <a:buNone/>
              <a:defRPr sz="1900" b="1"/>
            </a:lvl3pPr>
            <a:lvl4pPr marL="1430853" indent="0">
              <a:buNone/>
              <a:defRPr sz="1700" b="1"/>
            </a:lvl4pPr>
            <a:lvl5pPr marL="1907804" indent="0">
              <a:buNone/>
              <a:defRPr sz="1700" b="1"/>
            </a:lvl5pPr>
            <a:lvl6pPr marL="2384755" indent="0">
              <a:buNone/>
              <a:defRPr sz="1700" b="1"/>
            </a:lvl6pPr>
            <a:lvl7pPr marL="2861706" indent="0">
              <a:buNone/>
              <a:defRPr sz="1700" b="1"/>
            </a:lvl7pPr>
            <a:lvl8pPr marL="3338657" indent="0">
              <a:buNone/>
              <a:defRPr sz="1700" b="1"/>
            </a:lvl8pPr>
            <a:lvl9pPr marL="3815608" indent="0">
              <a:buNone/>
              <a:defRPr sz="1700" b="1"/>
            </a:lvl9pPr>
          </a:lstStyle>
          <a:p>
            <a:pPr lvl="0"/>
            <a:r>
              <a:rPr lang="cs-CZ" smtClean="0"/>
              <a:t>Klepnutím lze upravit styly předlohy textu.</a:t>
            </a:r>
          </a:p>
        </p:txBody>
      </p:sp>
      <p:sp>
        <p:nvSpPr>
          <p:cNvPr id="4" name="Zástupný symbol pro obsah 3"/>
          <p:cNvSpPr>
            <a:spLocks noGrp="1"/>
          </p:cNvSpPr>
          <p:nvPr>
            <p:ph sz="half" idx="2"/>
          </p:nvPr>
        </p:nvSpPr>
        <p:spPr>
          <a:xfrm>
            <a:off x="2559844" y="11396007"/>
            <a:ext cx="22625196" cy="20705765"/>
          </a:xfrm>
        </p:spPr>
        <p:txBody>
          <a:bodyPr/>
          <a:lstStyle>
            <a:lvl1pPr>
              <a:defRPr sz="2500"/>
            </a:lvl1pPr>
            <a:lvl2pPr>
              <a:defRPr sz="2100"/>
            </a:lvl2pPr>
            <a:lvl3pPr>
              <a:defRPr sz="1900"/>
            </a:lvl3pPr>
            <a:lvl4pPr>
              <a:defRPr sz="1700"/>
            </a:lvl4pPr>
            <a:lvl5pPr>
              <a:defRPr sz="1700"/>
            </a:lvl5pPr>
            <a:lvl6pPr>
              <a:defRPr sz="1700"/>
            </a:lvl6pPr>
            <a:lvl7pPr>
              <a:defRPr sz="1700"/>
            </a:lvl7pPr>
            <a:lvl8pPr>
              <a:defRPr sz="1700"/>
            </a:lvl8pPr>
            <a:lvl9pPr>
              <a:defRPr sz="1700"/>
            </a:lvl9pPr>
          </a:lstStyle>
          <a:p>
            <a:pPr lvl="0"/>
            <a:r>
              <a:rPr lang="cs-CZ" smtClean="0"/>
              <a:t>Klepnutím lze upravit styly předlohy textu.</a:t>
            </a:r>
          </a:p>
          <a:p>
            <a:pPr lvl="1"/>
            <a:r>
              <a:rPr lang="cs-CZ" smtClean="0"/>
              <a:t>Druhá úroveň</a:t>
            </a:r>
          </a:p>
          <a:p>
            <a:pPr lvl="2"/>
            <a:r>
              <a:rPr lang="cs-CZ" smtClean="0"/>
              <a:t>Třetí úroveň</a:t>
            </a:r>
          </a:p>
          <a:p>
            <a:pPr lvl="3"/>
            <a:r>
              <a:rPr lang="cs-CZ" smtClean="0"/>
              <a:t>Čtvrtá úroveň</a:t>
            </a:r>
          </a:p>
          <a:p>
            <a:pPr lvl="4"/>
            <a:r>
              <a:rPr lang="cs-CZ" smtClean="0"/>
              <a:t>Pátá úroveň</a:t>
            </a:r>
            <a:endParaRPr lang="cs-CZ"/>
          </a:p>
        </p:txBody>
      </p:sp>
      <p:sp>
        <p:nvSpPr>
          <p:cNvPr id="5" name="Zástupný symbol pro text 4"/>
          <p:cNvSpPr>
            <a:spLocks noGrp="1"/>
          </p:cNvSpPr>
          <p:nvPr>
            <p:ph type="body" sz="quarter" idx="3"/>
          </p:nvPr>
        </p:nvSpPr>
        <p:spPr>
          <a:xfrm>
            <a:off x="26011821" y="8043929"/>
            <a:ext cx="22634736" cy="3352077"/>
          </a:xfrm>
        </p:spPr>
        <p:txBody>
          <a:bodyPr anchor="b"/>
          <a:lstStyle>
            <a:lvl1pPr marL="0" indent="0">
              <a:buNone/>
              <a:defRPr sz="2500" b="1"/>
            </a:lvl1pPr>
            <a:lvl2pPr marL="476951" indent="0">
              <a:buNone/>
              <a:defRPr sz="2100" b="1"/>
            </a:lvl2pPr>
            <a:lvl3pPr marL="953902" indent="0">
              <a:buNone/>
              <a:defRPr sz="1900" b="1"/>
            </a:lvl3pPr>
            <a:lvl4pPr marL="1430853" indent="0">
              <a:buNone/>
              <a:defRPr sz="1700" b="1"/>
            </a:lvl4pPr>
            <a:lvl5pPr marL="1907804" indent="0">
              <a:buNone/>
              <a:defRPr sz="1700" b="1"/>
            </a:lvl5pPr>
            <a:lvl6pPr marL="2384755" indent="0">
              <a:buNone/>
              <a:defRPr sz="1700" b="1"/>
            </a:lvl6pPr>
            <a:lvl7pPr marL="2861706" indent="0">
              <a:buNone/>
              <a:defRPr sz="1700" b="1"/>
            </a:lvl7pPr>
            <a:lvl8pPr marL="3338657" indent="0">
              <a:buNone/>
              <a:defRPr sz="1700" b="1"/>
            </a:lvl8pPr>
            <a:lvl9pPr marL="3815608" indent="0">
              <a:buNone/>
              <a:defRPr sz="1700" b="1"/>
            </a:lvl9pPr>
          </a:lstStyle>
          <a:p>
            <a:pPr lvl="0"/>
            <a:r>
              <a:rPr lang="cs-CZ" smtClean="0"/>
              <a:t>Klepnutím lze upravit styly předlohy textu.</a:t>
            </a:r>
          </a:p>
        </p:txBody>
      </p:sp>
      <p:sp>
        <p:nvSpPr>
          <p:cNvPr id="6" name="Zástupný symbol pro obsah 5"/>
          <p:cNvSpPr>
            <a:spLocks noGrp="1"/>
          </p:cNvSpPr>
          <p:nvPr>
            <p:ph sz="quarter" idx="4"/>
          </p:nvPr>
        </p:nvSpPr>
        <p:spPr>
          <a:xfrm>
            <a:off x="26011821" y="11396007"/>
            <a:ext cx="22634736" cy="20705765"/>
          </a:xfrm>
        </p:spPr>
        <p:txBody>
          <a:bodyPr/>
          <a:lstStyle>
            <a:lvl1pPr>
              <a:defRPr sz="2500"/>
            </a:lvl1pPr>
            <a:lvl2pPr>
              <a:defRPr sz="2100"/>
            </a:lvl2pPr>
            <a:lvl3pPr>
              <a:defRPr sz="1900"/>
            </a:lvl3pPr>
            <a:lvl4pPr>
              <a:defRPr sz="1700"/>
            </a:lvl4pPr>
            <a:lvl5pPr>
              <a:defRPr sz="1700"/>
            </a:lvl5pPr>
            <a:lvl6pPr>
              <a:defRPr sz="1700"/>
            </a:lvl6pPr>
            <a:lvl7pPr>
              <a:defRPr sz="1700"/>
            </a:lvl7pPr>
            <a:lvl8pPr>
              <a:defRPr sz="1700"/>
            </a:lvl8pPr>
            <a:lvl9pPr>
              <a:defRPr sz="1700"/>
            </a:lvl9pPr>
          </a:lstStyle>
          <a:p>
            <a:pPr lvl="0"/>
            <a:r>
              <a:rPr lang="cs-CZ" smtClean="0"/>
              <a:t>Klepnutím lze upravit styly předlohy textu.</a:t>
            </a:r>
          </a:p>
          <a:p>
            <a:pPr lvl="1"/>
            <a:r>
              <a:rPr lang="cs-CZ" smtClean="0"/>
              <a:t>Druhá úroveň</a:t>
            </a:r>
          </a:p>
          <a:p>
            <a:pPr lvl="2"/>
            <a:r>
              <a:rPr lang="cs-CZ" smtClean="0"/>
              <a:t>Třetí úroveň</a:t>
            </a:r>
          </a:p>
          <a:p>
            <a:pPr lvl="3"/>
            <a:r>
              <a:rPr lang="cs-CZ" smtClean="0"/>
              <a:t>Čtvrtá úroveň</a:t>
            </a:r>
          </a:p>
          <a:p>
            <a:pPr lvl="4"/>
            <a:r>
              <a:rPr lang="cs-CZ" smtClean="0"/>
              <a:t>Pátá úroveň</a:t>
            </a:r>
            <a:endParaRPr lang="cs-CZ"/>
          </a:p>
        </p:txBody>
      </p:sp>
      <p:sp>
        <p:nvSpPr>
          <p:cNvPr id="7" name="Zástupný symbol pro datum 6"/>
          <p:cNvSpPr>
            <a:spLocks noGrp="1"/>
          </p:cNvSpPr>
          <p:nvPr>
            <p:ph type="dt" sz="half" idx="10"/>
          </p:nvPr>
        </p:nvSpPr>
        <p:spPr/>
        <p:txBody>
          <a:bodyPr/>
          <a:lstStyle>
            <a:lvl1pPr>
              <a:defRPr/>
            </a:lvl1pPr>
          </a:lstStyle>
          <a:p>
            <a:endParaRPr lang="cs-CZ"/>
          </a:p>
        </p:txBody>
      </p:sp>
      <p:sp>
        <p:nvSpPr>
          <p:cNvPr id="8" name="Zástupný symbol pro zápatí 7"/>
          <p:cNvSpPr>
            <a:spLocks noGrp="1"/>
          </p:cNvSpPr>
          <p:nvPr>
            <p:ph type="ftr" sz="quarter" idx="11"/>
          </p:nvPr>
        </p:nvSpPr>
        <p:spPr/>
        <p:txBody>
          <a:bodyPr/>
          <a:lstStyle>
            <a:lvl1pPr>
              <a:defRPr/>
            </a:lvl1pPr>
          </a:lstStyle>
          <a:p>
            <a:endParaRPr lang="cs-CZ"/>
          </a:p>
        </p:txBody>
      </p:sp>
      <p:sp>
        <p:nvSpPr>
          <p:cNvPr id="9" name="Zástupný symbol pro číslo snímku 8"/>
          <p:cNvSpPr>
            <a:spLocks noGrp="1"/>
          </p:cNvSpPr>
          <p:nvPr>
            <p:ph type="sldNum" sz="quarter" idx="12"/>
          </p:nvPr>
        </p:nvSpPr>
        <p:spPr/>
        <p:txBody>
          <a:bodyPr/>
          <a:lstStyle>
            <a:lvl1pPr>
              <a:defRPr/>
            </a:lvl1pPr>
          </a:lstStyle>
          <a:p>
            <a:fld id="{6A729F15-DE72-44E4-A312-3DE8D8C39931}" type="slidenum">
              <a:rPr lang="cs-CZ"/>
              <a:pPr/>
              <a:t>‹#›</a:t>
            </a:fld>
            <a:endParaRPr lang="cs-CZ"/>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Pouze nadpis">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smtClean="0"/>
              <a:t>Klepnutím lze upravit styl předlohy nadpisů.</a:t>
            </a:r>
            <a:endParaRPr lang="cs-CZ"/>
          </a:p>
        </p:txBody>
      </p:sp>
      <p:sp>
        <p:nvSpPr>
          <p:cNvPr id="3" name="Zástupný symbol pro datum 2"/>
          <p:cNvSpPr>
            <a:spLocks noGrp="1"/>
          </p:cNvSpPr>
          <p:nvPr>
            <p:ph type="dt" sz="half" idx="10"/>
          </p:nvPr>
        </p:nvSpPr>
        <p:spPr/>
        <p:txBody>
          <a:bodyPr/>
          <a:lstStyle>
            <a:lvl1pPr>
              <a:defRPr/>
            </a:lvl1pPr>
          </a:lstStyle>
          <a:p>
            <a:endParaRPr lang="cs-CZ"/>
          </a:p>
        </p:txBody>
      </p:sp>
      <p:sp>
        <p:nvSpPr>
          <p:cNvPr id="4" name="Zástupný symbol pro zápatí 3"/>
          <p:cNvSpPr>
            <a:spLocks noGrp="1"/>
          </p:cNvSpPr>
          <p:nvPr>
            <p:ph type="ftr" sz="quarter" idx="11"/>
          </p:nvPr>
        </p:nvSpPr>
        <p:spPr/>
        <p:txBody>
          <a:bodyPr/>
          <a:lstStyle>
            <a:lvl1pPr>
              <a:defRPr/>
            </a:lvl1pPr>
          </a:lstStyle>
          <a:p>
            <a:endParaRPr lang="cs-CZ"/>
          </a:p>
        </p:txBody>
      </p:sp>
      <p:sp>
        <p:nvSpPr>
          <p:cNvPr id="5" name="Zástupný symbol pro číslo snímku 4"/>
          <p:cNvSpPr>
            <a:spLocks noGrp="1"/>
          </p:cNvSpPr>
          <p:nvPr>
            <p:ph type="sldNum" sz="quarter" idx="12"/>
          </p:nvPr>
        </p:nvSpPr>
        <p:spPr/>
        <p:txBody>
          <a:bodyPr/>
          <a:lstStyle>
            <a:lvl1pPr>
              <a:defRPr/>
            </a:lvl1pPr>
          </a:lstStyle>
          <a:p>
            <a:fld id="{3672DAD9-D6F7-4043-9FCF-0C9154FD1C63}" type="slidenum">
              <a:rPr lang="cs-CZ"/>
              <a:pPr/>
              <a:t>‹#›</a:t>
            </a:fld>
            <a:endParaRPr lang="cs-CZ"/>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p:cNvSpPr>
            <a:spLocks noGrp="1"/>
          </p:cNvSpPr>
          <p:nvPr>
            <p:ph type="dt" sz="half" idx="10"/>
          </p:nvPr>
        </p:nvSpPr>
        <p:spPr/>
        <p:txBody>
          <a:bodyPr/>
          <a:lstStyle>
            <a:lvl1pPr>
              <a:defRPr/>
            </a:lvl1pPr>
          </a:lstStyle>
          <a:p>
            <a:endParaRPr lang="cs-CZ"/>
          </a:p>
        </p:txBody>
      </p:sp>
      <p:sp>
        <p:nvSpPr>
          <p:cNvPr id="3" name="Zástupný symbol pro zápatí 2"/>
          <p:cNvSpPr>
            <a:spLocks noGrp="1"/>
          </p:cNvSpPr>
          <p:nvPr>
            <p:ph type="ftr" sz="quarter" idx="11"/>
          </p:nvPr>
        </p:nvSpPr>
        <p:spPr/>
        <p:txBody>
          <a:bodyPr/>
          <a:lstStyle>
            <a:lvl1pPr>
              <a:defRPr/>
            </a:lvl1pPr>
          </a:lstStyle>
          <a:p>
            <a:endParaRPr lang="cs-CZ"/>
          </a:p>
        </p:txBody>
      </p:sp>
      <p:sp>
        <p:nvSpPr>
          <p:cNvPr id="4" name="Zástupný symbol pro číslo snímku 3"/>
          <p:cNvSpPr>
            <a:spLocks noGrp="1"/>
          </p:cNvSpPr>
          <p:nvPr>
            <p:ph type="sldNum" sz="quarter" idx="12"/>
          </p:nvPr>
        </p:nvSpPr>
        <p:spPr/>
        <p:txBody>
          <a:bodyPr/>
          <a:lstStyle>
            <a:lvl1pPr>
              <a:defRPr/>
            </a:lvl1pPr>
          </a:lstStyle>
          <a:p>
            <a:fld id="{66C050D1-6891-419E-B6B7-4806BB9B65B6}" type="slidenum">
              <a:rPr lang="cs-CZ"/>
              <a:pPr/>
              <a:t>‹#›</a:t>
            </a:fld>
            <a:endParaRPr lang="cs-CZ"/>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Obsah s titulkem">
    <p:spTree>
      <p:nvGrpSpPr>
        <p:cNvPr id="1" name=""/>
        <p:cNvGrpSpPr/>
        <p:nvPr/>
      </p:nvGrpSpPr>
      <p:grpSpPr>
        <a:xfrm>
          <a:off x="0" y="0"/>
          <a:ext cx="0" cy="0"/>
          <a:chOff x="0" y="0"/>
          <a:chExt cx="0" cy="0"/>
        </a:xfrm>
      </p:grpSpPr>
      <p:sp>
        <p:nvSpPr>
          <p:cNvPr id="2" name="Nadpis 1"/>
          <p:cNvSpPr>
            <a:spLocks noGrp="1"/>
          </p:cNvSpPr>
          <p:nvPr>
            <p:ph type="title"/>
          </p:nvPr>
        </p:nvSpPr>
        <p:spPr>
          <a:xfrm>
            <a:off x="2559843" y="1431324"/>
            <a:ext cx="16847265" cy="6087964"/>
          </a:xfrm>
        </p:spPr>
        <p:txBody>
          <a:bodyPr anchor="b"/>
          <a:lstStyle>
            <a:lvl1pPr algn="l">
              <a:defRPr sz="2100" b="1"/>
            </a:lvl1pPr>
          </a:lstStyle>
          <a:p>
            <a:r>
              <a:rPr lang="cs-CZ" smtClean="0"/>
              <a:t>Klepnutím lze upravit styl předlohy nadpisů.</a:t>
            </a:r>
            <a:endParaRPr lang="cs-CZ"/>
          </a:p>
        </p:txBody>
      </p:sp>
      <p:sp>
        <p:nvSpPr>
          <p:cNvPr id="3" name="Zástupný symbol pro obsah 2"/>
          <p:cNvSpPr>
            <a:spLocks noGrp="1"/>
          </p:cNvSpPr>
          <p:nvPr>
            <p:ph idx="1"/>
          </p:nvPr>
        </p:nvSpPr>
        <p:spPr>
          <a:xfrm>
            <a:off x="20020834" y="1431324"/>
            <a:ext cx="28625723" cy="30670448"/>
          </a:xfrm>
        </p:spPr>
        <p:txBody>
          <a:bodyPr/>
          <a:lstStyle>
            <a:lvl1pPr>
              <a:defRPr sz="3300"/>
            </a:lvl1pPr>
            <a:lvl2pPr>
              <a:defRPr sz="2900"/>
            </a:lvl2pPr>
            <a:lvl3pPr>
              <a:defRPr sz="2500"/>
            </a:lvl3pPr>
            <a:lvl4pPr>
              <a:defRPr sz="2100"/>
            </a:lvl4pPr>
            <a:lvl5pPr>
              <a:defRPr sz="2100"/>
            </a:lvl5pPr>
            <a:lvl6pPr>
              <a:defRPr sz="2100"/>
            </a:lvl6pPr>
            <a:lvl7pPr>
              <a:defRPr sz="2100"/>
            </a:lvl7pPr>
            <a:lvl8pPr>
              <a:defRPr sz="2100"/>
            </a:lvl8pPr>
            <a:lvl9pPr>
              <a:defRPr sz="2100"/>
            </a:lvl9pPr>
          </a:lstStyle>
          <a:p>
            <a:pPr lvl="0"/>
            <a:r>
              <a:rPr lang="cs-CZ" smtClean="0"/>
              <a:t>Klepnutím lze upravit styly předlohy textu.</a:t>
            </a:r>
          </a:p>
          <a:p>
            <a:pPr lvl="1"/>
            <a:r>
              <a:rPr lang="cs-CZ" smtClean="0"/>
              <a:t>Druhá úroveň</a:t>
            </a:r>
          </a:p>
          <a:p>
            <a:pPr lvl="2"/>
            <a:r>
              <a:rPr lang="cs-CZ" smtClean="0"/>
              <a:t>Třetí úroveň</a:t>
            </a:r>
          </a:p>
          <a:p>
            <a:pPr lvl="3"/>
            <a:r>
              <a:rPr lang="cs-CZ" smtClean="0"/>
              <a:t>Čtvrtá úroveň</a:t>
            </a:r>
          </a:p>
          <a:p>
            <a:pPr lvl="4"/>
            <a:r>
              <a:rPr lang="cs-CZ" smtClean="0"/>
              <a:t>Pátá úroveň</a:t>
            </a:r>
            <a:endParaRPr lang="cs-CZ"/>
          </a:p>
        </p:txBody>
      </p:sp>
      <p:sp>
        <p:nvSpPr>
          <p:cNvPr id="4" name="Zástupný symbol pro text 3"/>
          <p:cNvSpPr>
            <a:spLocks noGrp="1"/>
          </p:cNvSpPr>
          <p:nvPr>
            <p:ph type="body" sz="half" idx="2"/>
          </p:nvPr>
        </p:nvSpPr>
        <p:spPr>
          <a:xfrm>
            <a:off x="2559843" y="7519287"/>
            <a:ext cx="16847265" cy="24582485"/>
          </a:xfrm>
        </p:spPr>
        <p:txBody>
          <a:bodyPr/>
          <a:lstStyle>
            <a:lvl1pPr marL="0" indent="0">
              <a:buNone/>
              <a:defRPr sz="1500"/>
            </a:lvl1pPr>
            <a:lvl2pPr marL="476951" indent="0">
              <a:buNone/>
              <a:defRPr sz="1300"/>
            </a:lvl2pPr>
            <a:lvl3pPr marL="953902" indent="0">
              <a:buNone/>
              <a:defRPr sz="1000"/>
            </a:lvl3pPr>
            <a:lvl4pPr marL="1430853" indent="0">
              <a:buNone/>
              <a:defRPr sz="900"/>
            </a:lvl4pPr>
            <a:lvl5pPr marL="1907804" indent="0">
              <a:buNone/>
              <a:defRPr sz="900"/>
            </a:lvl5pPr>
            <a:lvl6pPr marL="2384755" indent="0">
              <a:buNone/>
              <a:defRPr sz="900"/>
            </a:lvl6pPr>
            <a:lvl7pPr marL="2861706" indent="0">
              <a:buNone/>
              <a:defRPr sz="900"/>
            </a:lvl7pPr>
            <a:lvl8pPr marL="3338657" indent="0">
              <a:buNone/>
              <a:defRPr sz="900"/>
            </a:lvl8pPr>
            <a:lvl9pPr marL="3815608" indent="0">
              <a:buNone/>
              <a:defRPr sz="900"/>
            </a:lvl9pPr>
          </a:lstStyle>
          <a:p>
            <a:pPr lvl="0"/>
            <a:r>
              <a:rPr lang="cs-CZ" smtClean="0"/>
              <a:t>Klepnutím lze upravit styly předlohy textu.</a:t>
            </a:r>
          </a:p>
        </p:txBody>
      </p:sp>
      <p:sp>
        <p:nvSpPr>
          <p:cNvPr id="5" name="Zástupný symbol pro datum 4"/>
          <p:cNvSpPr>
            <a:spLocks noGrp="1"/>
          </p:cNvSpPr>
          <p:nvPr>
            <p:ph type="dt" sz="half" idx="10"/>
          </p:nvPr>
        </p:nvSpPr>
        <p:spPr/>
        <p:txBody>
          <a:bodyPr/>
          <a:lstStyle>
            <a:lvl1pPr>
              <a:defRPr/>
            </a:lvl1pPr>
          </a:lstStyle>
          <a:p>
            <a:endParaRPr lang="cs-CZ"/>
          </a:p>
        </p:txBody>
      </p:sp>
      <p:sp>
        <p:nvSpPr>
          <p:cNvPr id="6" name="Zástupný symbol pro zápatí 5"/>
          <p:cNvSpPr>
            <a:spLocks noGrp="1"/>
          </p:cNvSpPr>
          <p:nvPr>
            <p:ph type="ftr" sz="quarter" idx="11"/>
          </p:nvPr>
        </p:nvSpPr>
        <p:spPr/>
        <p:txBody>
          <a:bodyPr/>
          <a:lstStyle>
            <a:lvl1pPr>
              <a:defRPr/>
            </a:lvl1pPr>
          </a:lstStyle>
          <a:p>
            <a:endParaRPr lang="cs-CZ"/>
          </a:p>
        </p:txBody>
      </p:sp>
      <p:sp>
        <p:nvSpPr>
          <p:cNvPr id="7" name="Zástupný symbol pro číslo snímku 6"/>
          <p:cNvSpPr>
            <a:spLocks noGrp="1"/>
          </p:cNvSpPr>
          <p:nvPr>
            <p:ph type="sldNum" sz="quarter" idx="12"/>
          </p:nvPr>
        </p:nvSpPr>
        <p:spPr/>
        <p:txBody>
          <a:bodyPr/>
          <a:lstStyle>
            <a:lvl1pPr>
              <a:defRPr/>
            </a:lvl1pPr>
          </a:lstStyle>
          <a:p>
            <a:fld id="{9EEC7940-873A-434E-8760-9DBC67C940B6}" type="slidenum">
              <a:rPr lang="cs-CZ"/>
              <a:pPr/>
              <a:t>‹#›</a:t>
            </a:fld>
            <a:endParaRPr lang="cs-CZ"/>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Obrázek s titulkem">
    <p:spTree>
      <p:nvGrpSpPr>
        <p:cNvPr id="1" name=""/>
        <p:cNvGrpSpPr/>
        <p:nvPr/>
      </p:nvGrpSpPr>
      <p:grpSpPr>
        <a:xfrm>
          <a:off x="0" y="0"/>
          <a:ext cx="0" cy="0"/>
          <a:chOff x="0" y="0"/>
          <a:chExt cx="0" cy="0"/>
        </a:xfrm>
      </p:grpSpPr>
      <p:sp>
        <p:nvSpPr>
          <p:cNvPr id="2" name="Nadpis 1"/>
          <p:cNvSpPr>
            <a:spLocks noGrp="1"/>
          </p:cNvSpPr>
          <p:nvPr>
            <p:ph type="title"/>
          </p:nvPr>
        </p:nvSpPr>
        <p:spPr>
          <a:xfrm>
            <a:off x="10037447" y="25154663"/>
            <a:ext cx="30722886" cy="2970039"/>
          </a:xfrm>
        </p:spPr>
        <p:txBody>
          <a:bodyPr anchor="b"/>
          <a:lstStyle>
            <a:lvl1pPr algn="l">
              <a:defRPr sz="2100" b="1"/>
            </a:lvl1pPr>
          </a:lstStyle>
          <a:p>
            <a:r>
              <a:rPr lang="cs-CZ" smtClean="0"/>
              <a:t>Klepnutím lze upravit styl předlohy nadpisů.</a:t>
            </a:r>
            <a:endParaRPr lang="cs-CZ"/>
          </a:p>
        </p:txBody>
      </p:sp>
      <p:sp>
        <p:nvSpPr>
          <p:cNvPr id="3" name="Zástupný symbol pro obrázek 2"/>
          <p:cNvSpPr>
            <a:spLocks noGrp="1"/>
          </p:cNvSpPr>
          <p:nvPr>
            <p:ph type="pic" idx="1"/>
          </p:nvPr>
        </p:nvSpPr>
        <p:spPr>
          <a:xfrm>
            <a:off x="10037447" y="3211234"/>
            <a:ext cx="30722886" cy="21561391"/>
          </a:xfrm>
        </p:spPr>
        <p:txBody>
          <a:bodyPr/>
          <a:lstStyle>
            <a:lvl1pPr marL="0" indent="0">
              <a:buNone/>
              <a:defRPr sz="3300"/>
            </a:lvl1pPr>
            <a:lvl2pPr marL="476951" indent="0">
              <a:buNone/>
              <a:defRPr sz="2900"/>
            </a:lvl2pPr>
            <a:lvl3pPr marL="953902" indent="0">
              <a:buNone/>
              <a:defRPr sz="2500"/>
            </a:lvl3pPr>
            <a:lvl4pPr marL="1430853" indent="0">
              <a:buNone/>
              <a:defRPr sz="2100"/>
            </a:lvl4pPr>
            <a:lvl5pPr marL="1907804" indent="0">
              <a:buNone/>
              <a:defRPr sz="2100"/>
            </a:lvl5pPr>
            <a:lvl6pPr marL="2384755" indent="0">
              <a:buNone/>
              <a:defRPr sz="2100"/>
            </a:lvl6pPr>
            <a:lvl7pPr marL="2861706" indent="0">
              <a:buNone/>
              <a:defRPr sz="2100"/>
            </a:lvl7pPr>
            <a:lvl8pPr marL="3338657" indent="0">
              <a:buNone/>
              <a:defRPr sz="2100"/>
            </a:lvl8pPr>
            <a:lvl9pPr marL="3815608" indent="0">
              <a:buNone/>
              <a:defRPr sz="2100"/>
            </a:lvl9pPr>
          </a:lstStyle>
          <a:p>
            <a:endParaRPr lang="cs-CZ"/>
          </a:p>
        </p:txBody>
      </p:sp>
      <p:sp>
        <p:nvSpPr>
          <p:cNvPr id="4" name="Zástupný symbol pro text 3"/>
          <p:cNvSpPr>
            <a:spLocks noGrp="1"/>
          </p:cNvSpPr>
          <p:nvPr>
            <p:ph type="body" sz="half" idx="2"/>
          </p:nvPr>
        </p:nvSpPr>
        <p:spPr>
          <a:xfrm>
            <a:off x="10037447" y="28124702"/>
            <a:ext cx="30722886" cy="4218265"/>
          </a:xfrm>
        </p:spPr>
        <p:txBody>
          <a:bodyPr/>
          <a:lstStyle>
            <a:lvl1pPr marL="0" indent="0">
              <a:buNone/>
              <a:defRPr sz="1500"/>
            </a:lvl1pPr>
            <a:lvl2pPr marL="476951" indent="0">
              <a:buNone/>
              <a:defRPr sz="1300"/>
            </a:lvl2pPr>
            <a:lvl3pPr marL="953902" indent="0">
              <a:buNone/>
              <a:defRPr sz="1000"/>
            </a:lvl3pPr>
            <a:lvl4pPr marL="1430853" indent="0">
              <a:buNone/>
              <a:defRPr sz="900"/>
            </a:lvl4pPr>
            <a:lvl5pPr marL="1907804" indent="0">
              <a:buNone/>
              <a:defRPr sz="900"/>
            </a:lvl5pPr>
            <a:lvl6pPr marL="2384755" indent="0">
              <a:buNone/>
              <a:defRPr sz="900"/>
            </a:lvl6pPr>
            <a:lvl7pPr marL="2861706" indent="0">
              <a:buNone/>
              <a:defRPr sz="900"/>
            </a:lvl7pPr>
            <a:lvl8pPr marL="3338657" indent="0">
              <a:buNone/>
              <a:defRPr sz="900"/>
            </a:lvl8pPr>
            <a:lvl9pPr marL="3815608" indent="0">
              <a:buNone/>
              <a:defRPr sz="900"/>
            </a:lvl9pPr>
          </a:lstStyle>
          <a:p>
            <a:pPr lvl="0"/>
            <a:r>
              <a:rPr lang="cs-CZ" smtClean="0"/>
              <a:t>Klepnutím lze upravit styly předlohy textu.</a:t>
            </a:r>
          </a:p>
        </p:txBody>
      </p:sp>
      <p:sp>
        <p:nvSpPr>
          <p:cNvPr id="5" name="Zástupný symbol pro datum 4"/>
          <p:cNvSpPr>
            <a:spLocks noGrp="1"/>
          </p:cNvSpPr>
          <p:nvPr>
            <p:ph type="dt" sz="half" idx="10"/>
          </p:nvPr>
        </p:nvSpPr>
        <p:spPr/>
        <p:txBody>
          <a:bodyPr/>
          <a:lstStyle>
            <a:lvl1pPr>
              <a:defRPr/>
            </a:lvl1pPr>
          </a:lstStyle>
          <a:p>
            <a:endParaRPr lang="cs-CZ"/>
          </a:p>
        </p:txBody>
      </p:sp>
      <p:sp>
        <p:nvSpPr>
          <p:cNvPr id="6" name="Zástupný symbol pro zápatí 5"/>
          <p:cNvSpPr>
            <a:spLocks noGrp="1"/>
          </p:cNvSpPr>
          <p:nvPr>
            <p:ph type="ftr" sz="quarter" idx="11"/>
          </p:nvPr>
        </p:nvSpPr>
        <p:spPr/>
        <p:txBody>
          <a:bodyPr/>
          <a:lstStyle>
            <a:lvl1pPr>
              <a:defRPr/>
            </a:lvl1pPr>
          </a:lstStyle>
          <a:p>
            <a:endParaRPr lang="cs-CZ"/>
          </a:p>
        </p:txBody>
      </p:sp>
      <p:sp>
        <p:nvSpPr>
          <p:cNvPr id="7" name="Zástupný symbol pro číslo snímku 6"/>
          <p:cNvSpPr>
            <a:spLocks noGrp="1"/>
          </p:cNvSpPr>
          <p:nvPr>
            <p:ph type="sldNum" sz="quarter" idx="12"/>
          </p:nvPr>
        </p:nvSpPr>
        <p:spPr/>
        <p:txBody>
          <a:bodyPr/>
          <a:lstStyle>
            <a:lvl1pPr>
              <a:defRPr/>
            </a:lvl1pPr>
          </a:lstStyle>
          <a:p>
            <a:fld id="{B10863EB-85FD-4D29-8239-EEE546AAFC6C}" type="slidenum">
              <a:rPr lang="cs-CZ"/>
              <a:pPr/>
              <a:t>‹#›</a:t>
            </a:fld>
            <a:endParaRPr lang="cs-CZ"/>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2561434" y="1440126"/>
            <a:ext cx="46083534" cy="5989373"/>
          </a:xfrm>
          <a:prstGeom prst="rect">
            <a:avLst/>
          </a:prstGeom>
          <a:noFill/>
          <a:ln w="9525">
            <a:noFill/>
            <a:miter lim="800000"/>
            <a:headEnd/>
            <a:tailEnd/>
          </a:ln>
          <a:effectLst/>
        </p:spPr>
        <p:txBody>
          <a:bodyPr vert="horz" wrap="square" lIns="450719" tIns="225359" rIns="450719" bIns="225359" numCol="1" anchor="ctr" anchorCtr="0" compatLnSpc="1">
            <a:prstTxWarp prst="textNoShape">
              <a:avLst/>
            </a:prstTxWarp>
          </a:bodyPr>
          <a:lstStyle/>
          <a:p>
            <a:pPr lvl="0"/>
            <a:r>
              <a:rPr lang="cs-CZ" smtClean="0"/>
              <a:t>Klepnutím lze upravit styl předlohy nadpisů.</a:t>
            </a:r>
          </a:p>
        </p:txBody>
      </p:sp>
      <p:sp>
        <p:nvSpPr>
          <p:cNvPr id="1027" name="Rectangle 3"/>
          <p:cNvSpPr>
            <a:spLocks noGrp="1" noChangeArrowheads="1"/>
          </p:cNvSpPr>
          <p:nvPr>
            <p:ph type="body" idx="1"/>
          </p:nvPr>
        </p:nvSpPr>
        <p:spPr bwMode="auto">
          <a:xfrm>
            <a:off x="2561434" y="8385475"/>
            <a:ext cx="46083534" cy="23716297"/>
          </a:xfrm>
          <a:prstGeom prst="rect">
            <a:avLst/>
          </a:prstGeom>
          <a:noFill/>
          <a:ln w="9525">
            <a:noFill/>
            <a:miter lim="800000"/>
            <a:headEnd/>
            <a:tailEnd/>
          </a:ln>
          <a:effectLst/>
        </p:spPr>
        <p:txBody>
          <a:bodyPr vert="horz" wrap="square" lIns="450719" tIns="225359" rIns="450719" bIns="225359" numCol="1" anchor="t" anchorCtr="0" compatLnSpc="1">
            <a:prstTxWarp prst="textNoShape">
              <a:avLst/>
            </a:prstTxWarp>
          </a:bodyPr>
          <a:lstStyle/>
          <a:p>
            <a:pPr lvl="0"/>
            <a:r>
              <a:rPr lang="cs-CZ" smtClean="0"/>
              <a:t>Klepnutím lze upravit styly předlohy textu.</a:t>
            </a:r>
          </a:p>
          <a:p>
            <a:pPr lvl="1"/>
            <a:r>
              <a:rPr lang="cs-CZ" smtClean="0"/>
              <a:t>Druhá úroveň</a:t>
            </a:r>
          </a:p>
          <a:p>
            <a:pPr lvl="2"/>
            <a:r>
              <a:rPr lang="cs-CZ" smtClean="0"/>
              <a:t>Třetí úroveň</a:t>
            </a:r>
          </a:p>
          <a:p>
            <a:pPr lvl="3"/>
            <a:r>
              <a:rPr lang="cs-CZ" smtClean="0"/>
              <a:t>Čtvrtá úroveň</a:t>
            </a:r>
          </a:p>
          <a:p>
            <a:pPr lvl="4"/>
            <a:r>
              <a:rPr lang="cs-CZ" smtClean="0"/>
              <a:t>Pátá úroveň</a:t>
            </a:r>
          </a:p>
        </p:txBody>
      </p:sp>
      <p:sp>
        <p:nvSpPr>
          <p:cNvPr id="1028" name="Rectangle 4"/>
          <p:cNvSpPr>
            <a:spLocks noGrp="1" noChangeArrowheads="1"/>
          </p:cNvSpPr>
          <p:nvPr>
            <p:ph type="dt" sz="half" idx="2"/>
          </p:nvPr>
        </p:nvSpPr>
        <p:spPr bwMode="auto">
          <a:xfrm>
            <a:off x="2561434" y="32725005"/>
            <a:ext cx="11945404" cy="2496452"/>
          </a:xfrm>
          <a:prstGeom prst="rect">
            <a:avLst/>
          </a:prstGeom>
          <a:noFill/>
          <a:ln w="9525">
            <a:noFill/>
            <a:miter lim="800000"/>
            <a:headEnd/>
            <a:tailEnd/>
          </a:ln>
          <a:effectLst/>
        </p:spPr>
        <p:txBody>
          <a:bodyPr vert="horz" wrap="square" lIns="450719" tIns="225359" rIns="450719" bIns="225359" numCol="1" anchor="t" anchorCtr="0" compatLnSpc="1">
            <a:prstTxWarp prst="textNoShape">
              <a:avLst/>
            </a:prstTxWarp>
          </a:bodyPr>
          <a:lstStyle>
            <a:lvl1pPr defTabSz="4507850">
              <a:defRPr sz="6900"/>
            </a:lvl1pPr>
          </a:lstStyle>
          <a:p>
            <a:endParaRPr lang="cs-CZ"/>
          </a:p>
        </p:txBody>
      </p:sp>
      <p:sp>
        <p:nvSpPr>
          <p:cNvPr id="1029" name="Rectangle 5"/>
          <p:cNvSpPr>
            <a:spLocks noGrp="1" noChangeArrowheads="1"/>
          </p:cNvSpPr>
          <p:nvPr>
            <p:ph type="ftr" sz="quarter" idx="3"/>
          </p:nvPr>
        </p:nvSpPr>
        <p:spPr bwMode="auto">
          <a:xfrm>
            <a:off x="17495971" y="32725005"/>
            <a:ext cx="16214459" cy="2496452"/>
          </a:xfrm>
          <a:prstGeom prst="rect">
            <a:avLst/>
          </a:prstGeom>
          <a:noFill/>
          <a:ln w="9525">
            <a:noFill/>
            <a:miter lim="800000"/>
            <a:headEnd/>
            <a:tailEnd/>
          </a:ln>
          <a:effectLst/>
        </p:spPr>
        <p:txBody>
          <a:bodyPr vert="horz" wrap="square" lIns="450719" tIns="225359" rIns="450719" bIns="225359" numCol="1" anchor="t" anchorCtr="0" compatLnSpc="1">
            <a:prstTxWarp prst="textNoShape">
              <a:avLst/>
            </a:prstTxWarp>
          </a:bodyPr>
          <a:lstStyle>
            <a:lvl1pPr algn="ctr" defTabSz="4507850">
              <a:defRPr sz="6900"/>
            </a:lvl1pPr>
          </a:lstStyle>
          <a:p>
            <a:endParaRPr lang="cs-CZ"/>
          </a:p>
        </p:txBody>
      </p:sp>
      <p:sp>
        <p:nvSpPr>
          <p:cNvPr id="1030" name="Rectangle 6"/>
          <p:cNvSpPr>
            <a:spLocks noGrp="1" noChangeArrowheads="1"/>
          </p:cNvSpPr>
          <p:nvPr>
            <p:ph type="sldNum" sz="quarter" idx="4"/>
          </p:nvPr>
        </p:nvSpPr>
        <p:spPr bwMode="auto">
          <a:xfrm>
            <a:off x="36699563" y="32725005"/>
            <a:ext cx="11945405" cy="2496452"/>
          </a:xfrm>
          <a:prstGeom prst="rect">
            <a:avLst/>
          </a:prstGeom>
          <a:noFill/>
          <a:ln w="9525">
            <a:noFill/>
            <a:miter lim="800000"/>
            <a:headEnd/>
            <a:tailEnd/>
          </a:ln>
          <a:effectLst/>
        </p:spPr>
        <p:txBody>
          <a:bodyPr vert="horz" wrap="square" lIns="450719" tIns="225359" rIns="450719" bIns="225359" numCol="1" anchor="t" anchorCtr="0" compatLnSpc="1">
            <a:prstTxWarp prst="textNoShape">
              <a:avLst/>
            </a:prstTxWarp>
          </a:bodyPr>
          <a:lstStyle>
            <a:lvl1pPr algn="r" defTabSz="4507850">
              <a:defRPr sz="6900"/>
            </a:lvl1pPr>
          </a:lstStyle>
          <a:p>
            <a:fld id="{865432CF-CA6C-4E99-BF2F-0ED20FF1854C}" type="slidenum">
              <a:rPr lang="cs-CZ"/>
              <a:pPr/>
              <a:t>‹#›</a:t>
            </a:fld>
            <a:endParaRPr lang="cs-CZ"/>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4507850" rtl="0" fontAlgn="base">
        <a:spcBef>
          <a:spcPct val="0"/>
        </a:spcBef>
        <a:spcAft>
          <a:spcPct val="0"/>
        </a:spcAft>
        <a:defRPr sz="21700">
          <a:solidFill>
            <a:schemeClr val="tx2"/>
          </a:solidFill>
          <a:latin typeface="+mj-lt"/>
          <a:ea typeface="+mj-ea"/>
          <a:cs typeface="+mj-cs"/>
        </a:defRPr>
      </a:lvl1pPr>
      <a:lvl2pPr algn="ctr" defTabSz="4507850" rtl="0" fontAlgn="base">
        <a:spcBef>
          <a:spcPct val="0"/>
        </a:spcBef>
        <a:spcAft>
          <a:spcPct val="0"/>
        </a:spcAft>
        <a:defRPr sz="21700">
          <a:solidFill>
            <a:schemeClr val="tx2"/>
          </a:solidFill>
          <a:latin typeface="Arial" charset="0"/>
        </a:defRPr>
      </a:lvl2pPr>
      <a:lvl3pPr algn="ctr" defTabSz="4507850" rtl="0" fontAlgn="base">
        <a:spcBef>
          <a:spcPct val="0"/>
        </a:spcBef>
        <a:spcAft>
          <a:spcPct val="0"/>
        </a:spcAft>
        <a:defRPr sz="21700">
          <a:solidFill>
            <a:schemeClr val="tx2"/>
          </a:solidFill>
          <a:latin typeface="Arial" charset="0"/>
        </a:defRPr>
      </a:lvl3pPr>
      <a:lvl4pPr algn="ctr" defTabSz="4507850" rtl="0" fontAlgn="base">
        <a:spcBef>
          <a:spcPct val="0"/>
        </a:spcBef>
        <a:spcAft>
          <a:spcPct val="0"/>
        </a:spcAft>
        <a:defRPr sz="21700">
          <a:solidFill>
            <a:schemeClr val="tx2"/>
          </a:solidFill>
          <a:latin typeface="Arial" charset="0"/>
        </a:defRPr>
      </a:lvl4pPr>
      <a:lvl5pPr algn="ctr" defTabSz="4507850" rtl="0" fontAlgn="base">
        <a:spcBef>
          <a:spcPct val="0"/>
        </a:spcBef>
        <a:spcAft>
          <a:spcPct val="0"/>
        </a:spcAft>
        <a:defRPr sz="21700">
          <a:solidFill>
            <a:schemeClr val="tx2"/>
          </a:solidFill>
          <a:latin typeface="Arial" charset="0"/>
        </a:defRPr>
      </a:lvl5pPr>
      <a:lvl6pPr marL="476951" algn="ctr" defTabSz="4507850" rtl="0" fontAlgn="base">
        <a:spcBef>
          <a:spcPct val="0"/>
        </a:spcBef>
        <a:spcAft>
          <a:spcPct val="0"/>
        </a:spcAft>
        <a:defRPr sz="21700">
          <a:solidFill>
            <a:schemeClr val="tx2"/>
          </a:solidFill>
          <a:latin typeface="Arial" charset="0"/>
        </a:defRPr>
      </a:lvl6pPr>
      <a:lvl7pPr marL="953902" algn="ctr" defTabSz="4507850" rtl="0" fontAlgn="base">
        <a:spcBef>
          <a:spcPct val="0"/>
        </a:spcBef>
        <a:spcAft>
          <a:spcPct val="0"/>
        </a:spcAft>
        <a:defRPr sz="21700">
          <a:solidFill>
            <a:schemeClr val="tx2"/>
          </a:solidFill>
          <a:latin typeface="Arial" charset="0"/>
        </a:defRPr>
      </a:lvl7pPr>
      <a:lvl8pPr marL="1430853" algn="ctr" defTabSz="4507850" rtl="0" fontAlgn="base">
        <a:spcBef>
          <a:spcPct val="0"/>
        </a:spcBef>
        <a:spcAft>
          <a:spcPct val="0"/>
        </a:spcAft>
        <a:defRPr sz="21700">
          <a:solidFill>
            <a:schemeClr val="tx2"/>
          </a:solidFill>
          <a:latin typeface="Arial" charset="0"/>
        </a:defRPr>
      </a:lvl8pPr>
      <a:lvl9pPr marL="1907804" algn="ctr" defTabSz="4507850" rtl="0" fontAlgn="base">
        <a:spcBef>
          <a:spcPct val="0"/>
        </a:spcBef>
        <a:spcAft>
          <a:spcPct val="0"/>
        </a:spcAft>
        <a:defRPr sz="21700">
          <a:solidFill>
            <a:schemeClr val="tx2"/>
          </a:solidFill>
          <a:latin typeface="Arial" charset="0"/>
        </a:defRPr>
      </a:lvl9pPr>
    </p:titleStyle>
    <p:bodyStyle>
      <a:lvl1pPr marL="1690858" indent="-1690858" algn="l" defTabSz="4507850" rtl="0" fontAlgn="base">
        <a:spcBef>
          <a:spcPct val="20000"/>
        </a:spcBef>
        <a:spcAft>
          <a:spcPct val="0"/>
        </a:spcAft>
        <a:buChar char="•"/>
        <a:defRPr sz="15800">
          <a:solidFill>
            <a:schemeClr val="tx1"/>
          </a:solidFill>
          <a:latin typeface="+mn-lt"/>
          <a:ea typeface="+mn-ea"/>
          <a:cs typeface="+mn-cs"/>
        </a:defRPr>
      </a:lvl1pPr>
      <a:lvl2pPr marL="3661593" indent="-1407668" algn="l" defTabSz="4507850" rtl="0" fontAlgn="base">
        <a:spcBef>
          <a:spcPct val="20000"/>
        </a:spcBef>
        <a:spcAft>
          <a:spcPct val="0"/>
        </a:spcAft>
        <a:buChar char="–"/>
        <a:defRPr sz="13800">
          <a:solidFill>
            <a:schemeClr val="tx1"/>
          </a:solidFill>
          <a:latin typeface="+mn-lt"/>
        </a:defRPr>
      </a:lvl2pPr>
      <a:lvl3pPr marL="5633984" indent="-1126134" algn="l" defTabSz="4507850" rtl="0" fontAlgn="base">
        <a:spcBef>
          <a:spcPct val="20000"/>
        </a:spcBef>
        <a:spcAft>
          <a:spcPct val="0"/>
        </a:spcAft>
        <a:buChar char="•"/>
        <a:defRPr sz="11800">
          <a:solidFill>
            <a:schemeClr val="tx1"/>
          </a:solidFill>
          <a:latin typeface="+mn-lt"/>
        </a:defRPr>
      </a:lvl3pPr>
      <a:lvl4pPr marL="7887910" indent="-1127791" algn="l" defTabSz="4507850" rtl="0" fontAlgn="base">
        <a:spcBef>
          <a:spcPct val="20000"/>
        </a:spcBef>
        <a:spcAft>
          <a:spcPct val="0"/>
        </a:spcAft>
        <a:buChar char="–"/>
        <a:defRPr sz="9900">
          <a:solidFill>
            <a:schemeClr val="tx1"/>
          </a:solidFill>
          <a:latin typeface="+mn-lt"/>
        </a:defRPr>
      </a:lvl4pPr>
      <a:lvl5pPr marL="10141834" indent="-1127791" algn="l" defTabSz="4507850" rtl="0" fontAlgn="base">
        <a:spcBef>
          <a:spcPct val="20000"/>
        </a:spcBef>
        <a:spcAft>
          <a:spcPct val="0"/>
        </a:spcAft>
        <a:buChar char="»"/>
        <a:defRPr sz="9900">
          <a:solidFill>
            <a:schemeClr val="tx1"/>
          </a:solidFill>
          <a:latin typeface="+mn-lt"/>
        </a:defRPr>
      </a:lvl5pPr>
      <a:lvl6pPr marL="10618785" indent="-1127791" algn="l" defTabSz="4507850" rtl="0" fontAlgn="base">
        <a:spcBef>
          <a:spcPct val="20000"/>
        </a:spcBef>
        <a:spcAft>
          <a:spcPct val="0"/>
        </a:spcAft>
        <a:buChar char="»"/>
        <a:defRPr sz="9900">
          <a:solidFill>
            <a:schemeClr val="tx1"/>
          </a:solidFill>
          <a:latin typeface="+mn-lt"/>
        </a:defRPr>
      </a:lvl6pPr>
      <a:lvl7pPr marL="11095736" indent="-1127791" algn="l" defTabSz="4507850" rtl="0" fontAlgn="base">
        <a:spcBef>
          <a:spcPct val="20000"/>
        </a:spcBef>
        <a:spcAft>
          <a:spcPct val="0"/>
        </a:spcAft>
        <a:buChar char="»"/>
        <a:defRPr sz="9900">
          <a:solidFill>
            <a:schemeClr val="tx1"/>
          </a:solidFill>
          <a:latin typeface="+mn-lt"/>
        </a:defRPr>
      </a:lvl7pPr>
      <a:lvl8pPr marL="11572687" indent="-1127791" algn="l" defTabSz="4507850" rtl="0" fontAlgn="base">
        <a:spcBef>
          <a:spcPct val="20000"/>
        </a:spcBef>
        <a:spcAft>
          <a:spcPct val="0"/>
        </a:spcAft>
        <a:buChar char="»"/>
        <a:defRPr sz="9900">
          <a:solidFill>
            <a:schemeClr val="tx1"/>
          </a:solidFill>
          <a:latin typeface="+mn-lt"/>
        </a:defRPr>
      </a:lvl8pPr>
      <a:lvl9pPr marL="12049638" indent="-1127791" algn="l" defTabSz="4507850" rtl="0" fontAlgn="base">
        <a:spcBef>
          <a:spcPct val="20000"/>
        </a:spcBef>
        <a:spcAft>
          <a:spcPct val="0"/>
        </a:spcAft>
        <a:buChar char="»"/>
        <a:defRPr sz="9900">
          <a:solidFill>
            <a:schemeClr val="tx1"/>
          </a:solidFill>
          <a:latin typeface="+mn-lt"/>
        </a:defRPr>
      </a:lvl9pPr>
    </p:bodyStyle>
    <p:otherStyle>
      <a:defPPr>
        <a:defRPr lang="cs-CZ"/>
      </a:defPPr>
      <a:lvl1pPr marL="0" algn="l" defTabSz="953902" rtl="0" eaLnBrk="1" latinLnBrk="0" hangingPunct="1">
        <a:defRPr sz="1900" kern="1200">
          <a:solidFill>
            <a:schemeClr val="tx1"/>
          </a:solidFill>
          <a:latin typeface="+mn-lt"/>
          <a:ea typeface="+mn-ea"/>
          <a:cs typeface="+mn-cs"/>
        </a:defRPr>
      </a:lvl1pPr>
      <a:lvl2pPr marL="476951" algn="l" defTabSz="953902" rtl="0" eaLnBrk="1" latinLnBrk="0" hangingPunct="1">
        <a:defRPr sz="1900" kern="1200">
          <a:solidFill>
            <a:schemeClr val="tx1"/>
          </a:solidFill>
          <a:latin typeface="+mn-lt"/>
          <a:ea typeface="+mn-ea"/>
          <a:cs typeface="+mn-cs"/>
        </a:defRPr>
      </a:lvl2pPr>
      <a:lvl3pPr marL="953902" algn="l" defTabSz="953902" rtl="0" eaLnBrk="1" latinLnBrk="0" hangingPunct="1">
        <a:defRPr sz="1900" kern="1200">
          <a:solidFill>
            <a:schemeClr val="tx1"/>
          </a:solidFill>
          <a:latin typeface="+mn-lt"/>
          <a:ea typeface="+mn-ea"/>
          <a:cs typeface="+mn-cs"/>
        </a:defRPr>
      </a:lvl3pPr>
      <a:lvl4pPr marL="1430853" algn="l" defTabSz="953902" rtl="0" eaLnBrk="1" latinLnBrk="0" hangingPunct="1">
        <a:defRPr sz="1900" kern="1200">
          <a:solidFill>
            <a:schemeClr val="tx1"/>
          </a:solidFill>
          <a:latin typeface="+mn-lt"/>
          <a:ea typeface="+mn-ea"/>
          <a:cs typeface="+mn-cs"/>
        </a:defRPr>
      </a:lvl4pPr>
      <a:lvl5pPr marL="1907804" algn="l" defTabSz="953902" rtl="0" eaLnBrk="1" latinLnBrk="0" hangingPunct="1">
        <a:defRPr sz="1900" kern="1200">
          <a:solidFill>
            <a:schemeClr val="tx1"/>
          </a:solidFill>
          <a:latin typeface="+mn-lt"/>
          <a:ea typeface="+mn-ea"/>
          <a:cs typeface="+mn-cs"/>
        </a:defRPr>
      </a:lvl5pPr>
      <a:lvl6pPr marL="2384755" algn="l" defTabSz="953902" rtl="0" eaLnBrk="1" latinLnBrk="0" hangingPunct="1">
        <a:defRPr sz="1900" kern="1200">
          <a:solidFill>
            <a:schemeClr val="tx1"/>
          </a:solidFill>
          <a:latin typeface="+mn-lt"/>
          <a:ea typeface="+mn-ea"/>
          <a:cs typeface="+mn-cs"/>
        </a:defRPr>
      </a:lvl6pPr>
      <a:lvl7pPr marL="2861706" algn="l" defTabSz="953902" rtl="0" eaLnBrk="1" latinLnBrk="0" hangingPunct="1">
        <a:defRPr sz="1900" kern="1200">
          <a:solidFill>
            <a:schemeClr val="tx1"/>
          </a:solidFill>
          <a:latin typeface="+mn-lt"/>
          <a:ea typeface="+mn-ea"/>
          <a:cs typeface="+mn-cs"/>
        </a:defRPr>
      </a:lvl7pPr>
      <a:lvl8pPr marL="3338657" algn="l" defTabSz="953902" rtl="0" eaLnBrk="1" latinLnBrk="0" hangingPunct="1">
        <a:defRPr sz="1900" kern="1200">
          <a:solidFill>
            <a:schemeClr val="tx1"/>
          </a:solidFill>
          <a:latin typeface="+mn-lt"/>
          <a:ea typeface="+mn-ea"/>
          <a:cs typeface="+mn-cs"/>
        </a:defRPr>
      </a:lvl8pPr>
      <a:lvl9pPr marL="3815608" algn="l" defTabSz="953902" rtl="0" eaLnBrk="1" latinLnBrk="0" hangingPunct="1">
        <a:defRPr sz="19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hyperlink" Target="http://www.ums-muc.de/lysimeter_systeme/lysimeter/smart_field_lysimeter_sfl.html" TargetMode="External"/><Relationship Id="rId7" Type="http://schemas.openxmlformats.org/officeDocument/2006/relationships/chart" Target="../charts/chart3.xml"/><Relationship Id="rId12" Type="http://schemas.openxmlformats.org/officeDocument/2006/relationships/chart" Target="../charts/chart7.xml"/><Relationship Id="rId2" Type="http://schemas.openxmlformats.org/officeDocument/2006/relationships/hyperlink" Target="mailto:dolezalf@af.czu.cz" TargetMode="External"/><Relationship Id="rId1" Type="http://schemas.openxmlformats.org/officeDocument/2006/relationships/slideLayout" Target="../slideLayouts/slideLayout1.xml"/><Relationship Id="rId6" Type="http://schemas.openxmlformats.org/officeDocument/2006/relationships/image" Target="../media/image1.png"/><Relationship Id="rId11" Type="http://schemas.openxmlformats.org/officeDocument/2006/relationships/chart" Target="../charts/chart6.xml"/><Relationship Id="rId5" Type="http://schemas.openxmlformats.org/officeDocument/2006/relationships/chart" Target="../charts/chart2.xml"/><Relationship Id="rId10" Type="http://schemas.openxmlformats.org/officeDocument/2006/relationships/chart" Target="../charts/chart5.xml"/><Relationship Id="rId4" Type="http://schemas.openxmlformats.org/officeDocument/2006/relationships/chart" Target="../charts/chart1.xml"/><Relationship Id="rId9" Type="http://schemas.openxmlformats.org/officeDocument/2006/relationships/image" Target="../media/image2.jpe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2053" name="Text Box 5"/>
          <p:cNvSpPr txBox="1">
            <a:spLocks noChangeArrowheads="1"/>
          </p:cNvSpPr>
          <p:nvPr/>
        </p:nvSpPr>
        <p:spPr bwMode="auto">
          <a:xfrm>
            <a:off x="505609" y="639078"/>
            <a:ext cx="50123635" cy="6605796"/>
          </a:xfrm>
          <a:prstGeom prst="rect">
            <a:avLst/>
          </a:prstGeom>
          <a:solidFill>
            <a:schemeClr val="bg1"/>
          </a:solidFill>
          <a:ln w="12700">
            <a:solidFill>
              <a:srgbClr val="0000FF"/>
            </a:solidFill>
            <a:miter lim="800000"/>
            <a:headEnd/>
            <a:tailEnd/>
          </a:ln>
          <a:effectLst/>
        </p:spPr>
        <p:txBody>
          <a:bodyPr lIns="0" tIns="47695" rIns="0" bIns="47695">
            <a:spAutoFit/>
          </a:bodyPr>
          <a:lstStyle/>
          <a:p>
            <a:pPr algn="ctr" defTabSz="4507850">
              <a:tabLst>
                <a:tab pos="1430853" algn="l"/>
              </a:tabLst>
            </a:pPr>
            <a:endParaRPr lang="cs-CZ" sz="3800" b="1" dirty="0">
              <a:solidFill>
                <a:srgbClr val="0000FF"/>
              </a:solidFill>
              <a:latin typeface="Times New Roman" pitchFamily="18" charset="0"/>
            </a:endParaRPr>
          </a:p>
          <a:p>
            <a:pPr defTabSz="4507850">
              <a:tabLst>
                <a:tab pos="1192213" algn="l"/>
                <a:tab pos="48234600" algn="r"/>
                <a:tab pos="50953988" algn="r"/>
              </a:tabLst>
            </a:pPr>
            <a:r>
              <a:rPr lang="cs-CZ" sz="7500" b="1" dirty="0">
                <a:solidFill>
                  <a:srgbClr val="FF3300"/>
                </a:solidFill>
              </a:rPr>
              <a:t>	HS8.3.5/SSS7.12	EGU2014-10198</a:t>
            </a:r>
            <a:r>
              <a:rPr lang="cs-CZ" sz="7500" b="1" dirty="0">
                <a:solidFill>
                  <a:srgbClr val="0000FF"/>
                </a:solidFill>
              </a:rPr>
              <a:t> </a:t>
            </a:r>
          </a:p>
          <a:p>
            <a:pPr algn="ctr"/>
            <a:r>
              <a:rPr lang="en-US" sz="7500" b="1" dirty="0">
                <a:solidFill>
                  <a:srgbClr val="0070C0"/>
                </a:solidFill>
                <a:latin typeface="Bookman Old Style" pitchFamily="18" charset="0"/>
              </a:rPr>
              <a:t>Fine resolution soil water fluxes measured with a small Smart Field</a:t>
            </a:r>
            <a:r>
              <a:rPr lang="cs-CZ" sz="7500" b="1" dirty="0">
                <a:solidFill>
                  <a:srgbClr val="0070C0"/>
                </a:solidFill>
                <a:latin typeface="Bookman Old Style" pitchFamily="18" charset="0"/>
              </a:rPr>
              <a:t> </a:t>
            </a:r>
            <a:r>
              <a:rPr lang="en-US" sz="7500" b="1" dirty="0" err="1">
                <a:solidFill>
                  <a:srgbClr val="0070C0"/>
                </a:solidFill>
                <a:latin typeface="Bookman Old Style" pitchFamily="18" charset="0"/>
              </a:rPr>
              <a:t>Lysimeter</a:t>
            </a:r>
            <a:r>
              <a:rPr lang="en-US" sz="7500" b="1" dirty="0">
                <a:solidFill>
                  <a:srgbClr val="0070C0"/>
                </a:solidFill>
                <a:latin typeface="Bookman Old Style" pitchFamily="18" charset="0"/>
              </a:rPr>
              <a:t>:</a:t>
            </a:r>
            <a:endParaRPr lang="cs-CZ" sz="7500" b="1" dirty="0">
              <a:solidFill>
                <a:srgbClr val="0070C0"/>
              </a:solidFill>
              <a:latin typeface="Bookman Old Style" pitchFamily="18" charset="0"/>
            </a:endParaRPr>
          </a:p>
          <a:p>
            <a:pPr algn="ctr"/>
            <a:r>
              <a:rPr lang="en-US" sz="7500" b="1" dirty="0">
                <a:solidFill>
                  <a:srgbClr val="0070C0"/>
                </a:solidFill>
                <a:latin typeface="Bookman Old Style" pitchFamily="18" charset="0"/>
              </a:rPr>
              <a:t> The noise removal and further interpretation</a:t>
            </a:r>
            <a:endParaRPr lang="cs-CZ" sz="2500" b="1" dirty="0">
              <a:solidFill>
                <a:srgbClr val="0070C0"/>
              </a:solidFill>
              <a:latin typeface="Bookman Old Style" pitchFamily="18" charset="0"/>
            </a:endParaRPr>
          </a:p>
          <a:p>
            <a:pPr algn="ctr"/>
            <a:endParaRPr lang="cs-CZ" sz="4200" u="sng" dirty="0">
              <a:latin typeface="Bookman Old Style" pitchFamily="18" charset="0"/>
            </a:endParaRPr>
          </a:p>
          <a:p>
            <a:pPr algn="ctr"/>
            <a:r>
              <a:rPr lang="cs-CZ" sz="4200" u="sng" dirty="0">
                <a:latin typeface="Bookman Old Style" pitchFamily="18" charset="0"/>
              </a:rPr>
              <a:t>František </a:t>
            </a:r>
            <a:r>
              <a:rPr lang="cs-CZ" sz="4200" b="1" u="sng" dirty="0">
                <a:latin typeface="Bookman Old Style" pitchFamily="18" charset="0"/>
              </a:rPr>
              <a:t>Doležal</a:t>
            </a:r>
            <a:r>
              <a:rPr lang="cs-CZ" sz="4200" dirty="0">
                <a:latin typeface="Bookman Old Style" pitchFamily="18" charset="0"/>
              </a:rPr>
              <a:t>, </a:t>
            </a:r>
            <a:r>
              <a:rPr lang="cs-CZ" sz="4200" dirty="0" err="1">
                <a:latin typeface="Bookman Old Style" pitchFamily="18" charset="0"/>
              </a:rPr>
              <a:t>Getu</a:t>
            </a:r>
            <a:r>
              <a:rPr lang="cs-CZ" sz="4200" dirty="0">
                <a:latin typeface="Bookman Old Style" pitchFamily="18" charset="0"/>
              </a:rPr>
              <a:t> </a:t>
            </a:r>
            <a:r>
              <a:rPr lang="cs-CZ" sz="4200" dirty="0" err="1">
                <a:latin typeface="Bookman Old Style" pitchFamily="18" charset="0"/>
              </a:rPr>
              <a:t>Bekere</a:t>
            </a:r>
            <a:r>
              <a:rPr lang="cs-CZ" sz="4200" dirty="0">
                <a:latin typeface="Bookman Old Style" pitchFamily="18" charset="0"/>
              </a:rPr>
              <a:t> </a:t>
            </a:r>
            <a:r>
              <a:rPr lang="cs-CZ" sz="4200" b="1" dirty="0" err="1">
                <a:latin typeface="Bookman Old Style" pitchFamily="18" charset="0"/>
              </a:rPr>
              <a:t>Mekonnen</a:t>
            </a:r>
            <a:r>
              <a:rPr lang="cs-CZ" sz="4200" dirty="0">
                <a:latin typeface="Bookman Old Style" pitchFamily="18" charset="0"/>
              </a:rPr>
              <a:t>, Svatopluk </a:t>
            </a:r>
            <a:r>
              <a:rPr lang="cs-CZ" sz="4200" b="1" dirty="0">
                <a:latin typeface="Bookman Old Style" pitchFamily="18" charset="0"/>
              </a:rPr>
              <a:t>Matula</a:t>
            </a:r>
            <a:r>
              <a:rPr lang="cs-CZ" sz="4200" dirty="0">
                <a:latin typeface="Bookman Old Style" pitchFamily="18" charset="0"/>
              </a:rPr>
              <a:t>, Markéta </a:t>
            </a:r>
            <a:r>
              <a:rPr lang="cs-CZ" sz="4200" b="1" dirty="0" err="1">
                <a:latin typeface="Bookman Old Style" pitchFamily="18" charset="0"/>
              </a:rPr>
              <a:t>Miháliková</a:t>
            </a:r>
            <a:r>
              <a:rPr lang="cs-CZ" sz="4200" dirty="0">
                <a:latin typeface="Bookman Old Style" pitchFamily="18" charset="0"/>
              </a:rPr>
              <a:t>, Jaroslav </a:t>
            </a:r>
            <a:r>
              <a:rPr lang="cs-CZ" sz="4200" b="1" dirty="0" err="1">
                <a:latin typeface="Bookman Old Style" pitchFamily="18" charset="0"/>
              </a:rPr>
              <a:t>Fišák</a:t>
            </a:r>
            <a:r>
              <a:rPr lang="cs-CZ" sz="4200" dirty="0">
                <a:latin typeface="Bookman Old Style" pitchFamily="18" charset="0"/>
              </a:rPr>
              <a:t>, </a:t>
            </a:r>
            <a:r>
              <a:rPr lang="cs-CZ" sz="4200" dirty="0" err="1">
                <a:latin typeface="Bookman Old Style" pitchFamily="18" charset="0"/>
              </a:rPr>
              <a:t>Ayele</a:t>
            </a:r>
            <a:r>
              <a:rPr lang="cs-CZ" sz="4200" dirty="0">
                <a:latin typeface="Bookman Old Style" pitchFamily="18" charset="0"/>
              </a:rPr>
              <a:t> </a:t>
            </a:r>
            <a:r>
              <a:rPr lang="cs-CZ" sz="4200" dirty="0" err="1">
                <a:latin typeface="Bookman Old Style" pitchFamily="18" charset="0"/>
              </a:rPr>
              <a:t>Teressa</a:t>
            </a:r>
            <a:r>
              <a:rPr lang="cs-CZ" sz="4200" dirty="0">
                <a:latin typeface="Bookman Old Style" pitchFamily="18" charset="0"/>
              </a:rPr>
              <a:t> </a:t>
            </a:r>
            <a:r>
              <a:rPr lang="pt-BR" sz="4200" b="1" dirty="0">
                <a:latin typeface="Bookman Old Style" pitchFamily="18" charset="0"/>
              </a:rPr>
              <a:t>Chala</a:t>
            </a:r>
            <a:r>
              <a:rPr lang="pt-BR" sz="4200" dirty="0">
                <a:latin typeface="Bookman Old Style" pitchFamily="18" charset="0"/>
              </a:rPr>
              <a:t>, Mark</a:t>
            </a:r>
            <a:r>
              <a:rPr lang="cs-CZ" sz="4200" dirty="0">
                <a:latin typeface="Bookman Old Style" pitchFamily="18" charset="0"/>
              </a:rPr>
              <a:t>é</a:t>
            </a:r>
            <a:r>
              <a:rPr lang="pt-BR" sz="4200" dirty="0">
                <a:latin typeface="Bookman Old Style" pitchFamily="18" charset="0"/>
              </a:rPr>
              <a:t>ta </a:t>
            </a:r>
            <a:r>
              <a:rPr lang="pt-BR" sz="4200" b="1" dirty="0">
                <a:latin typeface="Bookman Old Style" pitchFamily="18" charset="0"/>
              </a:rPr>
              <a:t>Hrkalov</a:t>
            </a:r>
            <a:r>
              <a:rPr lang="cs-CZ" sz="4200" b="1" dirty="0">
                <a:latin typeface="Bookman Old Style" pitchFamily="18" charset="0"/>
              </a:rPr>
              <a:t>á</a:t>
            </a:r>
            <a:r>
              <a:rPr lang="pt-BR" sz="4200" dirty="0">
                <a:latin typeface="Bookman Old Style" pitchFamily="18" charset="0"/>
              </a:rPr>
              <a:t>, and João Manuel </a:t>
            </a:r>
            <a:r>
              <a:rPr lang="pt-BR" sz="4200" b="1" dirty="0">
                <a:latin typeface="Bookman Old Style" pitchFamily="18" charset="0"/>
              </a:rPr>
              <a:t>Moreira Barradas</a:t>
            </a:r>
            <a:endParaRPr lang="cs-CZ" sz="2500" b="1" dirty="0">
              <a:solidFill>
                <a:srgbClr val="0000FF"/>
              </a:solidFill>
              <a:latin typeface="Bookman Old Style" pitchFamily="18" charset="0"/>
            </a:endParaRPr>
          </a:p>
          <a:p>
            <a:pPr algn="ctr"/>
            <a:r>
              <a:rPr lang="en-US" sz="3800" i="1" dirty="0">
                <a:latin typeface="Bookman Old Style" pitchFamily="18" charset="0"/>
              </a:rPr>
              <a:t>Czech University of Life Sciences Prague, Faculty of </a:t>
            </a:r>
            <a:r>
              <a:rPr lang="en-US" sz="3800" i="1" dirty="0" err="1">
                <a:latin typeface="Bookman Old Style" pitchFamily="18" charset="0"/>
              </a:rPr>
              <a:t>Agrobiology</a:t>
            </a:r>
            <a:r>
              <a:rPr lang="en-US" sz="3800" i="1" dirty="0">
                <a:latin typeface="Bookman Old Style" pitchFamily="18" charset="0"/>
              </a:rPr>
              <a:t>, Food and Natural Resources, Department of Water</a:t>
            </a:r>
            <a:r>
              <a:rPr lang="cs-CZ" sz="3800" i="1" dirty="0">
                <a:latin typeface="Bookman Old Style" pitchFamily="18" charset="0"/>
              </a:rPr>
              <a:t> </a:t>
            </a:r>
            <a:r>
              <a:rPr lang="en-US" sz="3800" i="1" dirty="0">
                <a:latin typeface="Bookman Old Style" pitchFamily="18" charset="0"/>
              </a:rPr>
              <a:t>Resources, </a:t>
            </a:r>
            <a:r>
              <a:rPr lang="cs-CZ" sz="3800" i="1" dirty="0" smtClean="0">
                <a:latin typeface="Bookman Old Style" pitchFamily="18" charset="0"/>
              </a:rPr>
              <a:t>Kamýcká 129, 165 21 </a:t>
            </a:r>
            <a:r>
              <a:rPr lang="en-US" sz="3800" i="1" dirty="0" err="1" smtClean="0">
                <a:latin typeface="Bookman Old Style" pitchFamily="18" charset="0"/>
              </a:rPr>
              <a:t>Praha</a:t>
            </a:r>
            <a:r>
              <a:rPr lang="en-US" sz="3800" i="1" dirty="0" smtClean="0">
                <a:latin typeface="Bookman Old Style" pitchFamily="18" charset="0"/>
              </a:rPr>
              <a:t> </a:t>
            </a:r>
            <a:r>
              <a:rPr lang="en-US" sz="3800" i="1" dirty="0">
                <a:latin typeface="Bookman Old Style" pitchFamily="18" charset="0"/>
              </a:rPr>
              <a:t>6 - </a:t>
            </a:r>
            <a:r>
              <a:rPr lang="en-US" sz="3800" i="1" dirty="0" err="1">
                <a:latin typeface="Bookman Old Style" pitchFamily="18" charset="0"/>
              </a:rPr>
              <a:t>Suchdol</a:t>
            </a:r>
            <a:r>
              <a:rPr lang="en-US" sz="3800" i="1" dirty="0">
                <a:latin typeface="Bookman Old Style" pitchFamily="18" charset="0"/>
              </a:rPr>
              <a:t>, Czech Republic</a:t>
            </a:r>
            <a:r>
              <a:rPr lang="en-US" sz="3800" dirty="0">
                <a:latin typeface="Bookman Old Style" pitchFamily="18" charset="0"/>
              </a:rPr>
              <a:t> (</a:t>
            </a:r>
            <a:r>
              <a:rPr lang="en-US" sz="3800" dirty="0">
                <a:latin typeface="Bookman Old Style" pitchFamily="18" charset="0"/>
                <a:hlinkClick r:id="rId2"/>
              </a:rPr>
              <a:t>dolezalf@af.czu.cz</a:t>
            </a:r>
            <a:r>
              <a:rPr lang="en-US" sz="3800" dirty="0">
                <a:latin typeface="Bookman Old Style" pitchFamily="18" charset="0"/>
              </a:rPr>
              <a:t>)</a:t>
            </a:r>
            <a:endParaRPr lang="cs-CZ" sz="3800" i="1" dirty="0">
              <a:latin typeface="Bookman Old Style" pitchFamily="18" charset="0"/>
            </a:endParaRPr>
          </a:p>
          <a:p>
            <a:pPr algn="ctr" defTabSz="4507850"/>
            <a:endParaRPr lang="cs-CZ" sz="3800" i="1" dirty="0">
              <a:latin typeface="Times New Roman" pitchFamily="18" charset="0"/>
            </a:endParaRPr>
          </a:p>
        </p:txBody>
      </p:sp>
      <p:sp>
        <p:nvSpPr>
          <p:cNvPr id="2055" name="Text Box 7"/>
          <p:cNvSpPr txBox="1">
            <a:spLocks noChangeArrowheads="1"/>
          </p:cNvSpPr>
          <p:nvPr/>
        </p:nvSpPr>
        <p:spPr bwMode="auto">
          <a:xfrm>
            <a:off x="505608" y="8146042"/>
            <a:ext cx="50084368" cy="5793887"/>
          </a:xfrm>
          <a:prstGeom prst="rect">
            <a:avLst/>
          </a:prstGeom>
          <a:solidFill>
            <a:srgbClr val="CCFFFF"/>
          </a:solidFill>
          <a:ln w="9525">
            <a:solidFill>
              <a:schemeClr val="tx1"/>
            </a:solidFill>
            <a:miter lim="800000"/>
            <a:headEnd/>
            <a:tailEnd/>
          </a:ln>
          <a:effectLst/>
        </p:spPr>
        <p:txBody>
          <a:bodyPr wrap="square" lIns="375552" tIns="187776" rIns="375552" bIns="337997">
            <a:spAutoFit/>
          </a:bodyPr>
          <a:lstStyle/>
          <a:p>
            <a:pPr algn="just" defTabSz="4507850"/>
            <a:r>
              <a:rPr lang="en-GB" sz="3800" b="1" dirty="0" smtClean="0">
                <a:latin typeface="Bookman Old Style" pitchFamily="18" charset="0"/>
              </a:rPr>
              <a:t>SUMMARY:</a:t>
            </a:r>
          </a:p>
          <a:p>
            <a:pPr algn="just" defTabSz="4507850"/>
            <a:r>
              <a:rPr lang="en-GB" sz="3800" b="1" dirty="0" smtClean="0">
                <a:latin typeface="Bookman Old Style" pitchFamily="18" charset="0"/>
              </a:rPr>
              <a:t>A weighable Smart Field </a:t>
            </a:r>
            <a:r>
              <a:rPr lang="en-GB" sz="3800" b="1" dirty="0" err="1" smtClean="0">
                <a:latin typeface="Bookman Old Style" pitchFamily="18" charset="0"/>
              </a:rPr>
              <a:t>Lysimeter</a:t>
            </a:r>
            <a:r>
              <a:rPr lang="en-GB" sz="3800" b="1" dirty="0" smtClean="0">
                <a:latin typeface="Bookman Old Style" pitchFamily="18" charset="0"/>
              </a:rPr>
              <a:t> (30 cm diameter, 30 cm depth) with an adaptively regulated suction at its bottom was used to measure soil water fluxes at the surface and at the 30 cm depth of a short grass stand. The primary data are collected at 1 minute intervals but require digital filtering to remove the information noise. Various methods of filtering were tested and two were found satisfactory for the time being. Appropriate smoothing of the data and distinction between fluxes of different directions ma</a:t>
            </a:r>
            <a:r>
              <a:rPr lang="cs-CZ" sz="3800" b="1" dirty="0" err="1" smtClean="0">
                <a:latin typeface="Bookman Old Style" pitchFamily="18" charset="0"/>
              </a:rPr>
              <a:t>kes</a:t>
            </a:r>
            <a:r>
              <a:rPr lang="en-GB" sz="3800" b="1" dirty="0" smtClean="0">
                <a:latin typeface="Bookman Old Style" pitchFamily="18" charset="0"/>
              </a:rPr>
              <a:t> it possible to separately estimate </a:t>
            </a:r>
            <a:r>
              <a:rPr lang="en-GB" sz="3800" b="1" dirty="0" smtClean="0">
                <a:solidFill>
                  <a:srgbClr val="FF0000"/>
                </a:solidFill>
                <a:latin typeface="Bookman Old Style" pitchFamily="18" charset="0"/>
              </a:rPr>
              <a:t>actual evapotranspiration </a:t>
            </a:r>
            <a:r>
              <a:rPr lang="en-GB" sz="3800" b="1" dirty="0" smtClean="0">
                <a:latin typeface="Bookman Old Style" pitchFamily="18" charset="0"/>
              </a:rPr>
              <a:t>(upward surface flux), </a:t>
            </a:r>
            <a:r>
              <a:rPr lang="en-GB" sz="3800" b="1" dirty="0" smtClean="0">
                <a:solidFill>
                  <a:srgbClr val="FF0000"/>
                </a:solidFill>
                <a:latin typeface="Bookman Old Style" pitchFamily="18" charset="0"/>
              </a:rPr>
              <a:t>precipitation and condensation</a:t>
            </a:r>
            <a:r>
              <a:rPr lang="en-GB" sz="3800" b="1" dirty="0" smtClean="0">
                <a:latin typeface="Bookman Old Style" pitchFamily="18" charset="0"/>
              </a:rPr>
              <a:t> (downward surface flux, dew and snow), </a:t>
            </a:r>
            <a:r>
              <a:rPr lang="en-GB" sz="3800" b="1" dirty="0" smtClean="0">
                <a:solidFill>
                  <a:srgbClr val="FF0000"/>
                </a:solidFill>
                <a:latin typeface="Bookman Old Style" pitchFamily="18" charset="0"/>
              </a:rPr>
              <a:t>percolation</a:t>
            </a:r>
            <a:r>
              <a:rPr lang="en-GB" sz="3800" b="1" dirty="0" smtClean="0">
                <a:latin typeface="Bookman Old Style" pitchFamily="18" charset="0"/>
              </a:rPr>
              <a:t> (downward flux at 30 cm) and </a:t>
            </a:r>
            <a:r>
              <a:rPr lang="en-GB" sz="3800" b="1" dirty="0" smtClean="0">
                <a:solidFill>
                  <a:srgbClr val="FF0000"/>
                </a:solidFill>
                <a:latin typeface="Bookman Old Style" pitchFamily="18" charset="0"/>
              </a:rPr>
              <a:t>capillary rise </a:t>
            </a:r>
            <a:r>
              <a:rPr lang="en-GB" sz="3800" b="1" dirty="0" smtClean="0">
                <a:latin typeface="Bookman Old Style" pitchFamily="18" charset="0"/>
              </a:rPr>
              <a:t>(upward flux at 30 cm). The noise of percolation and capillary rise estimates is enhanced during, before and after period</a:t>
            </a:r>
            <a:r>
              <a:rPr lang="cs-CZ" sz="3800" b="1" dirty="0" smtClean="0">
                <a:latin typeface="Bookman Old Style" pitchFamily="18" charset="0"/>
              </a:rPr>
              <a:t>s</a:t>
            </a:r>
            <a:r>
              <a:rPr lang="en-GB" sz="3800" b="1" dirty="0" smtClean="0">
                <a:latin typeface="Bookman Old Style" pitchFamily="18" charset="0"/>
              </a:rPr>
              <a:t> of drought. Both the precipitation and the actual </a:t>
            </a:r>
            <a:r>
              <a:rPr lang="en-GB" sz="3800" b="1" dirty="0" err="1" smtClean="0">
                <a:latin typeface="Bookman Old Style" pitchFamily="18" charset="0"/>
              </a:rPr>
              <a:t>evapotranspiration</a:t>
            </a:r>
            <a:r>
              <a:rPr lang="en-GB" sz="3800" b="1" dirty="0" smtClean="0">
                <a:latin typeface="Bookman Old Style" pitchFamily="18" charset="0"/>
              </a:rPr>
              <a:t> derived from the </a:t>
            </a:r>
            <a:r>
              <a:rPr lang="en-GB" sz="3800" b="1" dirty="0" err="1" smtClean="0">
                <a:latin typeface="Bookman Old Style" pitchFamily="18" charset="0"/>
              </a:rPr>
              <a:t>lysimeter</a:t>
            </a:r>
            <a:r>
              <a:rPr lang="en-GB" sz="3800" b="1" dirty="0" smtClean="0">
                <a:latin typeface="Bookman Old Style" pitchFamily="18" charset="0"/>
              </a:rPr>
              <a:t> alone are in absolute values higher than the analogous quantities obtained with the help of a tipping bucket rain gauge. The actual evapotranspiration measured by the </a:t>
            </a:r>
            <a:r>
              <a:rPr lang="en-GB" sz="3800" b="1" dirty="0" err="1" smtClean="0">
                <a:latin typeface="Bookman Old Style" pitchFamily="18" charset="0"/>
              </a:rPr>
              <a:t>lysimeter</a:t>
            </a:r>
            <a:r>
              <a:rPr lang="en-GB" sz="3800" b="1" dirty="0" smtClean="0">
                <a:latin typeface="Bookman Old Style" pitchFamily="18" charset="0"/>
              </a:rPr>
              <a:t> has a diurnal pattern depending on actual weather, with the maximum occur</a:t>
            </a:r>
            <a:r>
              <a:rPr lang="cs-CZ" sz="3800" b="1" dirty="0" smtClean="0">
                <a:latin typeface="Bookman Old Style" pitchFamily="18" charset="0"/>
              </a:rPr>
              <a:t>r</a:t>
            </a:r>
            <a:r>
              <a:rPr lang="en-GB" sz="3800" b="1" dirty="0" err="1" smtClean="0">
                <a:latin typeface="Bookman Old Style" pitchFamily="18" charset="0"/>
              </a:rPr>
              <a:t>ing</a:t>
            </a:r>
            <a:r>
              <a:rPr lang="en-GB" sz="3800" b="1" dirty="0" smtClean="0">
                <a:latin typeface="Bookman Old Style" pitchFamily="18" charset="0"/>
              </a:rPr>
              <a:t>, on average, shortly after the noon. The percolation curves after rain events make it possible to estimate the </a:t>
            </a:r>
            <a:r>
              <a:rPr lang="cs-CZ" sz="3800" b="1" dirty="0" err="1" smtClean="0">
                <a:latin typeface="Bookman Old Style" pitchFamily="18" charset="0"/>
              </a:rPr>
              <a:t>unsaturated</a:t>
            </a:r>
            <a:r>
              <a:rPr lang="cs-CZ" sz="3800" b="1" dirty="0" smtClean="0">
                <a:latin typeface="Bookman Old Style" pitchFamily="18" charset="0"/>
              </a:rPr>
              <a:t> </a:t>
            </a:r>
            <a:r>
              <a:rPr lang="en-GB" sz="3800" b="1" dirty="0" smtClean="0">
                <a:latin typeface="Bookman Old Style" pitchFamily="18" charset="0"/>
              </a:rPr>
              <a:t>soil hydraulic conductivity on the principle of the unit gradient method. A variable effect of preferential flow is then visible near saturation.</a:t>
            </a:r>
            <a:endParaRPr lang="en-GB" sz="3800" b="1" dirty="0">
              <a:latin typeface="Bookman Old Style" pitchFamily="18" charset="0"/>
            </a:endParaRPr>
          </a:p>
        </p:txBody>
      </p:sp>
      <p:sp>
        <p:nvSpPr>
          <p:cNvPr id="2075" name="Text Box 27"/>
          <p:cNvSpPr txBox="1">
            <a:spLocks noChangeArrowheads="1"/>
          </p:cNvSpPr>
          <p:nvPr/>
        </p:nvSpPr>
        <p:spPr bwMode="auto">
          <a:xfrm>
            <a:off x="1912568" y="21136471"/>
            <a:ext cx="6696744" cy="961795"/>
          </a:xfrm>
          <a:prstGeom prst="rect">
            <a:avLst/>
          </a:prstGeom>
          <a:noFill/>
          <a:ln w="9525">
            <a:noFill/>
            <a:miter lim="800000"/>
            <a:headEnd/>
            <a:tailEnd/>
          </a:ln>
          <a:effectLst/>
        </p:spPr>
        <p:txBody>
          <a:bodyPr wrap="square" lIns="375552" tIns="187776" rIns="375552" bIns="337997">
            <a:spAutoFit/>
          </a:bodyPr>
          <a:lstStyle/>
          <a:p>
            <a:pPr marL="357713" indent="-357713" algn="ctr" defTabSz="4507850"/>
            <a:r>
              <a:rPr lang="en-GB" sz="2800" b="1" dirty="0" smtClean="0">
                <a:latin typeface="Bookman Old Style" pitchFamily="18" charset="0"/>
              </a:rPr>
              <a:t>Fig. 1 Typical primary records</a:t>
            </a:r>
            <a:endParaRPr lang="en-GB" sz="2800" b="1" dirty="0">
              <a:latin typeface="Bookman Old Style" pitchFamily="18" charset="0"/>
            </a:endParaRPr>
          </a:p>
        </p:txBody>
      </p:sp>
      <p:sp>
        <p:nvSpPr>
          <p:cNvPr id="2086" name="Text Box 38"/>
          <p:cNvSpPr txBox="1">
            <a:spLocks noChangeArrowheads="1"/>
          </p:cNvSpPr>
          <p:nvPr/>
        </p:nvSpPr>
        <p:spPr bwMode="auto">
          <a:xfrm>
            <a:off x="27115368" y="31001567"/>
            <a:ext cx="23258584" cy="3978005"/>
          </a:xfrm>
          <a:prstGeom prst="rect">
            <a:avLst/>
          </a:prstGeom>
          <a:solidFill>
            <a:srgbClr val="CCFFFF"/>
          </a:solidFill>
          <a:ln w="9525">
            <a:solidFill>
              <a:schemeClr val="tx1"/>
            </a:solidFill>
            <a:miter lim="800000"/>
            <a:headEnd/>
            <a:tailEnd/>
          </a:ln>
          <a:effectLst/>
        </p:spPr>
        <p:txBody>
          <a:bodyPr wrap="square" lIns="375552" tIns="187776" rIns="375552" bIns="337997">
            <a:spAutoFit/>
          </a:bodyPr>
          <a:lstStyle/>
          <a:p>
            <a:pPr algn="just" defTabSz="4507850"/>
            <a:r>
              <a:rPr lang="en-GB" sz="3200" dirty="0" smtClean="0">
                <a:latin typeface="Bookman Old Style" pitchFamily="18" charset="0"/>
              </a:rPr>
              <a:t>REFERENCE: </a:t>
            </a:r>
            <a:r>
              <a:rPr lang="en-GB" sz="3200" dirty="0" smtClean="0">
                <a:latin typeface="Bookman Old Style" pitchFamily="18" charset="0"/>
                <a:hlinkClick r:id="rId3"/>
              </a:rPr>
              <a:t>http://www.ums-muc.de/lysimeter_systeme/lysimeter/smart_field_lysimeter_sfl.html</a:t>
            </a:r>
            <a:endParaRPr lang="en-GB" sz="3200" dirty="0" smtClean="0">
              <a:latin typeface="Bookman Old Style" pitchFamily="18" charset="0"/>
            </a:endParaRPr>
          </a:p>
          <a:p>
            <a:pPr algn="just" defTabSz="4507850"/>
            <a:endParaRPr lang="en-GB" sz="3200" dirty="0" smtClean="0">
              <a:latin typeface="Bookman Old Style" pitchFamily="18" charset="0"/>
            </a:endParaRPr>
          </a:p>
          <a:p>
            <a:pPr algn="just" defTabSz="4507850"/>
            <a:r>
              <a:rPr lang="en-GB" sz="3200" dirty="0" smtClean="0">
                <a:latin typeface="Bookman Old Style" pitchFamily="18" charset="0"/>
              </a:rPr>
              <a:t>ACKNOWLEDGEMENT: This </a:t>
            </a:r>
            <a:r>
              <a:rPr lang="en-GB" sz="3200" dirty="0">
                <a:latin typeface="Bookman Old Style" pitchFamily="18" charset="0"/>
              </a:rPr>
              <a:t>study was supported by the Ministry of Education, Youth and Sports of the Czech Republic (Czech-Slovak MOBILITY project 7AMB12SK019) and </a:t>
            </a:r>
            <a:r>
              <a:rPr lang="en-GB" sz="3200" dirty="0" smtClean="0">
                <a:latin typeface="Bookman Old Style" pitchFamily="18" charset="0"/>
              </a:rPr>
              <a:t>the </a:t>
            </a:r>
            <a:r>
              <a:rPr lang="en-GB" sz="3200" dirty="0">
                <a:latin typeface="Bookman Old Style" pitchFamily="18" charset="0"/>
              </a:rPr>
              <a:t>AKTION programme of exchange between the Republic of Austria and the Czech Republic (projects 64p12 PREFLOWAT and 67p10 PREFLOWAT2). The authors thank the companies UMS GmbH, </a:t>
            </a:r>
            <a:r>
              <a:rPr lang="en-GB" sz="3200" dirty="0" err="1">
                <a:latin typeface="Bookman Old Style" pitchFamily="18" charset="0"/>
              </a:rPr>
              <a:t>München</a:t>
            </a:r>
            <a:r>
              <a:rPr lang="en-GB" sz="3200" dirty="0">
                <a:latin typeface="Bookman Old Style" pitchFamily="18" charset="0"/>
              </a:rPr>
              <a:t>, and </a:t>
            </a:r>
            <a:r>
              <a:rPr lang="en-GB" sz="3200" dirty="0" err="1">
                <a:latin typeface="Bookman Old Style" pitchFamily="18" charset="0"/>
              </a:rPr>
              <a:t>Ekotechnika</a:t>
            </a:r>
            <a:r>
              <a:rPr lang="en-GB" sz="3200" dirty="0">
                <a:latin typeface="Bookman Old Style" pitchFamily="18" charset="0"/>
              </a:rPr>
              <a:t> </a:t>
            </a:r>
            <a:r>
              <a:rPr lang="en-GB" sz="3200" dirty="0" err="1">
                <a:latin typeface="Bookman Old Style" pitchFamily="18" charset="0"/>
              </a:rPr>
              <a:t>spol</a:t>
            </a:r>
            <a:r>
              <a:rPr lang="en-GB" sz="3200" dirty="0">
                <a:latin typeface="Bookman Old Style" pitchFamily="18" charset="0"/>
              </a:rPr>
              <a:t>. s </a:t>
            </a:r>
            <a:r>
              <a:rPr lang="en-GB" sz="3200" dirty="0" err="1">
                <a:latin typeface="Bookman Old Style" pitchFamily="18" charset="0"/>
              </a:rPr>
              <a:t>r.o</a:t>
            </a:r>
            <a:r>
              <a:rPr lang="en-GB" sz="3200" dirty="0">
                <a:latin typeface="Bookman Old Style" pitchFamily="18" charset="0"/>
              </a:rPr>
              <a:t>., </a:t>
            </a:r>
            <a:r>
              <a:rPr lang="en-GB" sz="3200" dirty="0" err="1">
                <a:latin typeface="Bookman Old Style" pitchFamily="18" charset="0"/>
              </a:rPr>
              <a:t>Černošice</a:t>
            </a:r>
            <a:r>
              <a:rPr lang="en-GB" sz="3200" dirty="0">
                <a:latin typeface="Bookman Old Style" pitchFamily="18" charset="0"/>
              </a:rPr>
              <a:t> u </a:t>
            </a:r>
            <a:r>
              <a:rPr lang="en-GB" sz="3200" dirty="0" err="1">
                <a:latin typeface="Bookman Old Style" pitchFamily="18" charset="0"/>
              </a:rPr>
              <a:t>Prahy</a:t>
            </a:r>
            <a:r>
              <a:rPr lang="en-GB" sz="3200" dirty="0">
                <a:latin typeface="Bookman Old Style" pitchFamily="18" charset="0"/>
              </a:rPr>
              <a:t>, for their ever-present assistance during both installation and operation of the </a:t>
            </a:r>
            <a:r>
              <a:rPr lang="en-GB" sz="3200" dirty="0" err="1">
                <a:latin typeface="Bookman Old Style" pitchFamily="18" charset="0"/>
              </a:rPr>
              <a:t>lysimeter</a:t>
            </a:r>
            <a:r>
              <a:rPr lang="en-GB" sz="3200" dirty="0">
                <a:latin typeface="Bookman Old Style" pitchFamily="18" charset="0"/>
              </a:rPr>
              <a:t>.</a:t>
            </a:r>
            <a:endParaRPr lang="en-GB" sz="3200" b="1" dirty="0">
              <a:latin typeface="Times New Roman" pitchFamily="18" charset="0"/>
            </a:endParaRPr>
          </a:p>
        </p:txBody>
      </p:sp>
      <p:graphicFrame>
        <p:nvGraphicFramePr>
          <p:cNvPr id="32" name="Graf 31"/>
          <p:cNvGraphicFramePr>
            <a:graphicFrameLocks noGrp="1"/>
          </p:cNvGraphicFramePr>
          <p:nvPr/>
        </p:nvGraphicFramePr>
        <p:xfrm>
          <a:off x="472408" y="14943783"/>
          <a:ext cx="9300882" cy="6011155"/>
        </p:xfrm>
        <a:graphic>
          <a:graphicData uri="http://schemas.openxmlformats.org/drawingml/2006/chart">
            <c:chart xmlns:c="http://schemas.openxmlformats.org/drawingml/2006/chart" xmlns:r="http://schemas.openxmlformats.org/officeDocument/2006/relationships" r:id="rId4"/>
          </a:graphicData>
        </a:graphic>
      </p:graphicFrame>
      <p:sp>
        <p:nvSpPr>
          <p:cNvPr id="35" name="Text Box 27"/>
          <p:cNvSpPr txBox="1">
            <a:spLocks noChangeArrowheads="1"/>
          </p:cNvSpPr>
          <p:nvPr/>
        </p:nvSpPr>
        <p:spPr bwMode="auto">
          <a:xfrm>
            <a:off x="10481520" y="21136471"/>
            <a:ext cx="9217024" cy="961795"/>
          </a:xfrm>
          <a:prstGeom prst="rect">
            <a:avLst/>
          </a:prstGeom>
          <a:noFill/>
          <a:ln w="9525">
            <a:noFill/>
            <a:miter lim="800000"/>
            <a:headEnd/>
            <a:tailEnd/>
          </a:ln>
          <a:effectLst/>
        </p:spPr>
        <p:txBody>
          <a:bodyPr wrap="square" lIns="375552" tIns="187776" rIns="375552" bIns="337997">
            <a:spAutoFit/>
          </a:bodyPr>
          <a:lstStyle/>
          <a:p>
            <a:pPr marL="357713" indent="-357713" defTabSz="4507850"/>
            <a:r>
              <a:rPr lang="en-GB" sz="2800" b="1" dirty="0" smtClean="0">
                <a:latin typeface="Bookman Old Style" pitchFamily="18" charset="0"/>
              </a:rPr>
              <a:t>Fig. 2 Smoothed – differentiated - smoothed</a:t>
            </a:r>
            <a:endParaRPr lang="en-GB" sz="2800" b="1" dirty="0">
              <a:latin typeface="Bookman Old Style" pitchFamily="18" charset="0"/>
            </a:endParaRPr>
          </a:p>
        </p:txBody>
      </p:sp>
      <p:graphicFrame>
        <p:nvGraphicFramePr>
          <p:cNvPr id="38" name="Graf 37"/>
          <p:cNvGraphicFramePr>
            <a:graphicFrameLocks noGrp="1"/>
          </p:cNvGraphicFramePr>
          <p:nvPr/>
        </p:nvGraphicFramePr>
        <p:xfrm>
          <a:off x="30139704" y="14943783"/>
          <a:ext cx="9309199" cy="6020098"/>
        </p:xfrm>
        <a:graphic>
          <a:graphicData uri="http://schemas.openxmlformats.org/drawingml/2006/chart">
            <c:chart xmlns:c="http://schemas.openxmlformats.org/drawingml/2006/chart" xmlns:r="http://schemas.openxmlformats.org/officeDocument/2006/relationships" r:id="rId5"/>
          </a:graphicData>
        </a:graphic>
      </p:graphicFrame>
      <p:sp>
        <p:nvSpPr>
          <p:cNvPr id="39" name="Text Box 27"/>
          <p:cNvSpPr txBox="1">
            <a:spLocks noChangeArrowheads="1"/>
          </p:cNvSpPr>
          <p:nvPr/>
        </p:nvSpPr>
        <p:spPr bwMode="auto">
          <a:xfrm>
            <a:off x="19842560" y="21136471"/>
            <a:ext cx="10657184" cy="961795"/>
          </a:xfrm>
          <a:prstGeom prst="rect">
            <a:avLst/>
          </a:prstGeom>
          <a:noFill/>
          <a:ln w="9525">
            <a:noFill/>
            <a:miter lim="800000"/>
            <a:headEnd/>
            <a:tailEnd/>
          </a:ln>
          <a:effectLst/>
        </p:spPr>
        <p:txBody>
          <a:bodyPr wrap="square" lIns="375552" tIns="187776" rIns="375552" bIns="337997">
            <a:spAutoFit/>
          </a:bodyPr>
          <a:lstStyle/>
          <a:p>
            <a:pPr marL="357713" indent="-357713" defTabSz="4507850"/>
            <a:r>
              <a:rPr lang="en-GB" sz="2800" b="1" dirty="0" smtClean="0">
                <a:latin typeface="Bookman Old Style" pitchFamily="18" charset="0"/>
              </a:rPr>
              <a:t>Fig. 3 Splitting precipitation and </a:t>
            </a:r>
            <a:r>
              <a:rPr lang="en-GB" sz="2800" b="1" dirty="0" err="1" smtClean="0">
                <a:latin typeface="Bookman Old Style" pitchFamily="18" charset="0"/>
              </a:rPr>
              <a:t>evapotranspiration</a:t>
            </a:r>
            <a:endParaRPr lang="en-GB" sz="2800" b="1" dirty="0">
              <a:latin typeface="Bookman Old Style" pitchFamily="18" charset="0"/>
            </a:endParaRPr>
          </a:p>
        </p:txBody>
      </p:sp>
      <p:sp>
        <p:nvSpPr>
          <p:cNvPr id="40" name="Text Box 27"/>
          <p:cNvSpPr txBox="1">
            <a:spLocks noChangeArrowheads="1"/>
          </p:cNvSpPr>
          <p:nvPr/>
        </p:nvSpPr>
        <p:spPr bwMode="auto">
          <a:xfrm>
            <a:off x="29635648" y="21136471"/>
            <a:ext cx="10009112" cy="961795"/>
          </a:xfrm>
          <a:prstGeom prst="rect">
            <a:avLst/>
          </a:prstGeom>
          <a:noFill/>
          <a:ln w="9525">
            <a:noFill/>
            <a:miter lim="800000"/>
            <a:headEnd/>
            <a:tailEnd/>
          </a:ln>
          <a:effectLst/>
        </p:spPr>
        <p:txBody>
          <a:bodyPr wrap="square" lIns="375552" tIns="187776" rIns="375552" bIns="337997">
            <a:spAutoFit/>
          </a:bodyPr>
          <a:lstStyle/>
          <a:p>
            <a:pPr marL="357713" indent="-357713" algn="ctr" defTabSz="4507850"/>
            <a:r>
              <a:rPr lang="en-GB" sz="2800" b="1" dirty="0" smtClean="0">
                <a:latin typeface="Bookman Old Style" pitchFamily="18" charset="0"/>
              </a:rPr>
              <a:t>Fig. 4 Splitting percolation and capillary rise</a:t>
            </a:r>
            <a:endParaRPr lang="en-GB" sz="2800" b="1" dirty="0">
              <a:latin typeface="Bookman Old Style" pitchFamily="18" charset="0"/>
            </a:endParaRPr>
          </a:p>
        </p:txBody>
      </p:sp>
      <p:pic>
        <p:nvPicPr>
          <p:cNvPr id="41" name="Picture 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0868896" y="16531759"/>
            <a:ext cx="8609013" cy="3182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2" name="TextovéPole 41"/>
          <p:cNvSpPr txBox="1"/>
          <p:nvPr/>
        </p:nvSpPr>
        <p:spPr>
          <a:xfrm>
            <a:off x="41054946" y="14871775"/>
            <a:ext cx="8280920" cy="584775"/>
          </a:xfrm>
          <a:prstGeom prst="rect">
            <a:avLst/>
          </a:prstGeom>
          <a:solidFill>
            <a:schemeClr val="bg1"/>
          </a:solidFill>
        </p:spPr>
        <p:style>
          <a:lnRef idx="0">
            <a:schemeClr val="accent6"/>
          </a:lnRef>
          <a:fillRef idx="3">
            <a:schemeClr val="accent6"/>
          </a:fillRef>
          <a:effectRef idx="3">
            <a:schemeClr val="accent6"/>
          </a:effectRef>
          <a:fontRef idx="minor">
            <a:schemeClr val="lt1"/>
          </a:fontRef>
        </p:style>
        <p:txBody>
          <a:bodyPr wrap="square" rtlCol="0">
            <a:spAutoFit/>
          </a:bodyPr>
          <a:lstStyle/>
          <a:p>
            <a:pPr algn="ctr"/>
            <a:r>
              <a:rPr lang="cs-CZ" sz="3200" dirty="0" err="1" smtClean="0">
                <a:solidFill>
                  <a:schemeClr val="tx1"/>
                </a:solidFill>
              </a:rPr>
              <a:t>Smart</a:t>
            </a:r>
            <a:r>
              <a:rPr lang="cs-CZ" sz="3200" dirty="0" smtClean="0">
                <a:solidFill>
                  <a:schemeClr val="tx1"/>
                </a:solidFill>
              </a:rPr>
              <a:t> </a:t>
            </a:r>
            <a:r>
              <a:rPr lang="cs-CZ" sz="3200" dirty="0" err="1" smtClean="0">
                <a:solidFill>
                  <a:schemeClr val="tx1"/>
                </a:solidFill>
              </a:rPr>
              <a:t>lysimeter</a:t>
            </a:r>
            <a:r>
              <a:rPr lang="cs-CZ" sz="3200" dirty="0" smtClean="0">
                <a:solidFill>
                  <a:schemeClr val="tx1"/>
                </a:solidFill>
              </a:rPr>
              <a:t> SFL-300 (UMS </a:t>
            </a:r>
            <a:r>
              <a:rPr lang="cs-CZ" sz="3200" dirty="0" err="1" smtClean="0">
                <a:solidFill>
                  <a:schemeClr val="tx1"/>
                </a:solidFill>
              </a:rPr>
              <a:t>GmbH</a:t>
            </a:r>
            <a:r>
              <a:rPr lang="cs-CZ" sz="3200" dirty="0" smtClean="0">
                <a:solidFill>
                  <a:schemeClr val="tx1"/>
                </a:solidFill>
              </a:rPr>
              <a:t>):</a:t>
            </a:r>
          </a:p>
        </p:txBody>
      </p:sp>
      <p:cxnSp>
        <p:nvCxnSpPr>
          <p:cNvPr id="43" name="Přímá spojovací šipka 42"/>
          <p:cNvCxnSpPr/>
          <p:nvPr/>
        </p:nvCxnSpPr>
        <p:spPr>
          <a:xfrm>
            <a:off x="41141748" y="16968718"/>
            <a:ext cx="0" cy="1872208"/>
          </a:xfrm>
          <a:prstGeom prst="straightConnector1">
            <a:avLst/>
          </a:prstGeom>
          <a:ln w="28575">
            <a:solidFill>
              <a:schemeClr val="tx1"/>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sp>
        <p:nvSpPr>
          <p:cNvPr id="44" name="TextovéPole 43"/>
          <p:cNvSpPr txBox="1"/>
          <p:nvPr/>
        </p:nvSpPr>
        <p:spPr>
          <a:xfrm>
            <a:off x="41298471" y="17679506"/>
            <a:ext cx="954107" cy="430887"/>
          </a:xfrm>
          <a:prstGeom prst="rect">
            <a:avLst/>
          </a:prstGeom>
          <a:noFill/>
        </p:spPr>
        <p:txBody>
          <a:bodyPr wrap="none" rtlCol="0">
            <a:spAutoFit/>
          </a:bodyPr>
          <a:lstStyle/>
          <a:p>
            <a:r>
              <a:rPr lang="cs-CZ" sz="2200" dirty="0" smtClean="0"/>
              <a:t>30 cm</a:t>
            </a:r>
            <a:endParaRPr lang="cs-CZ" sz="2200" dirty="0"/>
          </a:p>
        </p:txBody>
      </p:sp>
      <p:sp>
        <p:nvSpPr>
          <p:cNvPr id="45" name="TextovéPole 44"/>
          <p:cNvSpPr txBox="1"/>
          <p:nvPr/>
        </p:nvSpPr>
        <p:spPr>
          <a:xfrm>
            <a:off x="40925724" y="19943693"/>
            <a:ext cx="4176464" cy="1107996"/>
          </a:xfrm>
          <a:prstGeom prst="rect">
            <a:avLst/>
          </a:prstGeom>
          <a:solidFill>
            <a:schemeClr val="bg1"/>
          </a:solidFill>
        </p:spPr>
        <p:style>
          <a:lnRef idx="0">
            <a:schemeClr val="accent6"/>
          </a:lnRef>
          <a:fillRef idx="3">
            <a:schemeClr val="accent6"/>
          </a:fillRef>
          <a:effectRef idx="3">
            <a:schemeClr val="accent6"/>
          </a:effectRef>
          <a:fontRef idx="minor">
            <a:schemeClr val="lt1"/>
          </a:fontRef>
        </p:style>
        <p:txBody>
          <a:bodyPr wrap="square" rtlCol="0">
            <a:spAutoFit/>
          </a:bodyPr>
          <a:lstStyle/>
          <a:p>
            <a:pPr algn="ctr"/>
            <a:r>
              <a:rPr lang="cs-CZ" sz="2200" dirty="0" smtClean="0">
                <a:solidFill>
                  <a:schemeClr val="tx1"/>
                </a:solidFill>
              </a:rPr>
              <a:t>Matric </a:t>
            </a:r>
            <a:r>
              <a:rPr lang="cs-CZ" sz="2200" dirty="0" err="1" smtClean="0">
                <a:solidFill>
                  <a:schemeClr val="tx1"/>
                </a:solidFill>
              </a:rPr>
              <a:t>head</a:t>
            </a:r>
            <a:r>
              <a:rPr lang="cs-CZ" sz="2200" dirty="0" smtClean="0">
                <a:solidFill>
                  <a:schemeClr val="tx1"/>
                </a:solidFill>
              </a:rPr>
              <a:t> </a:t>
            </a:r>
            <a:r>
              <a:rPr lang="cs-CZ" sz="2200" dirty="0" err="1" smtClean="0">
                <a:solidFill>
                  <a:schemeClr val="tx1"/>
                </a:solidFill>
              </a:rPr>
              <a:t>at</a:t>
            </a:r>
            <a:r>
              <a:rPr lang="cs-CZ" sz="2200" dirty="0" smtClean="0">
                <a:solidFill>
                  <a:schemeClr val="tx1"/>
                </a:solidFill>
              </a:rPr>
              <a:t> </a:t>
            </a:r>
            <a:r>
              <a:rPr lang="cs-CZ" sz="2200" dirty="0" err="1" smtClean="0">
                <a:solidFill>
                  <a:schemeClr val="tx1"/>
                </a:solidFill>
              </a:rPr>
              <a:t>the</a:t>
            </a:r>
            <a:r>
              <a:rPr lang="cs-CZ" sz="2200" dirty="0" smtClean="0">
                <a:solidFill>
                  <a:schemeClr val="tx1"/>
                </a:solidFill>
              </a:rPr>
              <a:t> </a:t>
            </a:r>
            <a:r>
              <a:rPr lang="cs-CZ" sz="2200" dirty="0" err="1" smtClean="0">
                <a:solidFill>
                  <a:schemeClr val="tx1"/>
                </a:solidFill>
              </a:rPr>
              <a:t>bottom</a:t>
            </a:r>
            <a:r>
              <a:rPr lang="cs-CZ" sz="2200" dirty="0" smtClean="0">
                <a:solidFill>
                  <a:schemeClr val="tx1"/>
                </a:solidFill>
              </a:rPr>
              <a:t> </a:t>
            </a:r>
            <a:r>
              <a:rPr lang="cs-CZ" sz="2200" dirty="0" err="1" smtClean="0">
                <a:solidFill>
                  <a:schemeClr val="tx1"/>
                </a:solidFill>
              </a:rPr>
              <a:t>is</a:t>
            </a:r>
            <a:r>
              <a:rPr lang="cs-CZ" sz="2200" dirty="0" smtClean="0">
                <a:solidFill>
                  <a:schemeClr val="tx1"/>
                </a:solidFill>
              </a:rPr>
              <a:t> </a:t>
            </a:r>
            <a:r>
              <a:rPr lang="cs-CZ" sz="2200" dirty="0" err="1" smtClean="0">
                <a:solidFill>
                  <a:schemeClr val="tx1"/>
                </a:solidFill>
              </a:rPr>
              <a:t>controlled</a:t>
            </a:r>
            <a:r>
              <a:rPr lang="cs-CZ" sz="2200" dirty="0" smtClean="0">
                <a:solidFill>
                  <a:schemeClr val="tx1"/>
                </a:solidFill>
              </a:rPr>
              <a:t> </a:t>
            </a:r>
            <a:r>
              <a:rPr lang="cs-CZ" sz="2200" dirty="0" err="1" smtClean="0">
                <a:solidFill>
                  <a:schemeClr val="tx1"/>
                </a:solidFill>
              </a:rPr>
              <a:t>according</a:t>
            </a:r>
            <a:r>
              <a:rPr lang="cs-CZ" sz="2200" dirty="0" smtClean="0">
                <a:solidFill>
                  <a:schemeClr val="tx1"/>
                </a:solidFill>
              </a:rPr>
              <a:t> to </a:t>
            </a:r>
            <a:r>
              <a:rPr lang="cs-CZ" sz="2200" dirty="0" err="1" smtClean="0">
                <a:solidFill>
                  <a:schemeClr val="tx1"/>
                </a:solidFill>
              </a:rPr>
              <a:t>the</a:t>
            </a:r>
            <a:r>
              <a:rPr lang="cs-CZ" sz="2200" dirty="0" smtClean="0">
                <a:solidFill>
                  <a:schemeClr val="tx1"/>
                </a:solidFill>
              </a:rPr>
              <a:t> reference </a:t>
            </a:r>
            <a:r>
              <a:rPr lang="cs-CZ" sz="2200" dirty="0" err="1" smtClean="0">
                <a:solidFill>
                  <a:schemeClr val="tx1"/>
                </a:solidFill>
              </a:rPr>
              <a:t>tensiometer</a:t>
            </a:r>
            <a:endParaRPr lang="cs-CZ" sz="2200" dirty="0" smtClean="0">
              <a:solidFill>
                <a:schemeClr val="tx1"/>
              </a:solidFill>
            </a:endParaRPr>
          </a:p>
        </p:txBody>
      </p:sp>
      <p:sp>
        <p:nvSpPr>
          <p:cNvPr id="46" name="TextovéPole 45"/>
          <p:cNvSpPr txBox="1"/>
          <p:nvPr/>
        </p:nvSpPr>
        <p:spPr>
          <a:xfrm>
            <a:off x="46182308" y="19272974"/>
            <a:ext cx="3384376" cy="1446550"/>
          </a:xfrm>
          <a:prstGeom prst="rect">
            <a:avLst/>
          </a:prstGeom>
          <a:solidFill>
            <a:schemeClr val="bg1"/>
          </a:solidFill>
        </p:spPr>
        <p:style>
          <a:lnRef idx="0">
            <a:schemeClr val="accent6"/>
          </a:lnRef>
          <a:fillRef idx="3">
            <a:schemeClr val="accent6"/>
          </a:fillRef>
          <a:effectRef idx="3">
            <a:schemeClr val="accent6"/>
          </a:effectRef>
          <a:fontRef idx="minor">
            <a:schemeClr val="lt1"/>
          </a:fontRef>
        </p:style>
        <p:txBody>
          <a:bodyPr wrap="square" rtlCol="0">
            <a:spAutoFit/>
          </a:bodyPr>
          <a:lstStyle/>
          <a:p>
            <a:pPr algn="ctr"/>
            <a:r>
              <a:rPr lang="cs-CZ" sz="2200" dirty="0" err="1" smtClean="0">
                <a:solidFill>
                  <a:schemeClr val="tx1"/>
                </a:solidFill>
              </a:rPr>
              <a:t>Suction</a:t>
            </a:r>
            <a:r>
              <a:rPr lang="cs-CZ" sz="2200" dirty="0" smtClean="0">
                <a:solidFill>
                  <a:schemeClr val="tx1"/>
                </a:solidFill>
              </a:rPr>
              <a:t> </a:t>
            </a:r>
            <a:r>
              <a:rPr lang="cs-CZ" sz="2200" dirty="0" err="1" smtClean="0">
                <a:solidFill>
                  <a:schemeClr val="tx1"/>
                </a:solidFill>
              </a:rPr>
              <a:t>cups</a:t>
            </a:r>
            <a:r>
              <a:rPr lang="cs-CZ" sz="2200" dirty="0" smtClean="0">
                <a:solidFill>
                  <a:schemeClr val="tx1"/>
                </a:solidFill>
              </a:rPr>
              <a:t> </a:t>
            </a:r>
            <a:r>
              <a:rPr lang="cs-CZ" sz="2200" dirty="0" err="1" smtClean="0">
                <a:solidFill>
                  <a:schemeClr val="tx1"/>
                </a:solidFill>
              </a:rPr>
              <a:t>beneath</a:t>
            </a:r>
            <a:r>
              <a:rPr lang="cs-CZ" sz="2200" dirty="0" smtClean="0">
                <a:solidFill>
                  <a:schemeClr val="tx1"/>
                </a:solidFill>
              </a:rPr>
              <a:t> </a:t>
            </a:r>
            <a:r>
              <a:rPr lang="cs-CZ" sz="2200" dirty="0" err="1" smtClean="0">
                <a:solidFill>
                  <a:schemeClr val="tx1"/>
                </a:solidFill>
              </a:rPr>
              <a:t>the</a:t>
            </a:r>
            <a:r>
              <a:rPr lang="cs-CZ" sz="2200" dirty="0" smtClean="0">
                <a:solidFill>
                  <a:schemeClr val="tx1"/>
                </a:solidFill>
              </a:rPr>
              <a:t> </a:t>
            </a:r>
            <a:r>
              <a:rPr lang="cs-CZ" sz="2200" dirty="0" err="1" smtClean="0">
                <a:solidFill>
                  <a:schemeClr val="tx1"/>
                </a:solidFill>
              </a:rPr>
              <a:t>bottom</a:t>
            </a:r>
            <a:r>
              <a:rPr lang="cs-CZ" sz="2200" dirty="0" smtClean="0">
                <a:solidFill>
                  <a:schemeClr val="tx1"/>
                </a:solidFill>
              </a:rPr>
              <a:t> are </a:t>
            </a:r>
            <a:r>
              <a:rPr lang="cs-CZ" sz="2200" dirty="0" err="1" smtClean="0">
                <a:solidFill>
                  <a:schemeClr val="tx1"/>
                </a:solidFill>
              </a:rPr>
              <a:t>connected</a:t>
            </a:r>
            <a:r>
              <a:rPr lang="cs-CZ" sz="2200" dirty="0" smtClean="0">
                <a:solidFill>
                  <a:schemeClr val="tx1"/>
                </a:solidFill>
              </a:rPr>
              <a:t> </a:t>
            </a:r>
            <a:r>
              <a:rPr lang="cs-CZ" sz="2200" dirty="0" err="1" smtClean="0">
                <a:solidFill>
                  <a:schemeClr val="tx1"/>
                </a:solidFill>
              </a:rPr>
              <a:t>with</a:t>
            </a:r>
            <a:r>
              <a:rPr lang="cs-CZ" sz="2200" dirty="0" smtClean="0">
                <a:solidFill>
                  <a:schemeClr val="tx1"/>
                </a:solidFill>
              </a:rPr>
              <a:t> </a:t>
            </a:r>
            <a:r>
              <a:rPr lang="cs-CZ" sz="2200" dirty="0" err="1" smtClean="0">
                <a:solidFill>
                  <a:schemeClr val="tx1"/>
                </a:solidFill>
              </a:rPr>
              <a:t>storage</a:t>
            </a:r>
            <a:r>
              <a:rPr lang="cs-CZ" sz="2200" dirty="0" smtClean="0">
                <a:solidFill>
                  <a:schemeClr val="tx1"/>
                </a:solidFill>
              </a:rPr>
              <a:t> </a:t>
            </a:r>
            <a:r>
              <a:rPr lang="cs-CZ" sz="2200" dirty="0" err="1" smtClean="0">
                <a:solidFill>
                  <a:schemeClr val="tx1"/>
                </a:solidFill>
              </a:rPr>
              <a:t>vessel</a:t>
            </a:r>
            <a:r>
              <a:rPr lang="cs-CZ" sz="2200" dirty="0" smtClean="0">
                <a:solidFill>
                  <a:schemeClr val="tx1"/>
                </a:solidFill>
              </a:rPr>
              <a:t> via </a:t>
            </a:r>
            <a:r>
              <a:rPr lang="cs-CZ" sz="2200" dirty="0" err="1" smtClean="0">
                <a:solidFill>
                  <a:schemeClr val="tx1"/>
                </a:solidFill>
              </a:rPr>
              <a:t>vacuum</a:t>
            </a:r>
            <a:r>
              <a:rPr lang="cs-CZ" sz="2200" dirty="0" smtClean="0">
                <a:solidFill>
                  <a:schemeClr val="tx1"/>
                </a:solidFill>
              </a:rPr>
              <a:t> pump </a:t>
            </a:r>
            <a:r>
              <a:rPr lang="cs-CZ" sz="2200" dirty="0" err="1" smtClean="0">
                <a:solidFill>
                  <a:schemeClr val="tx1"/>
                </a:solidFill>
              </a:rPr>
              <a:t>and</a:t>
            </a:r>
            <a:r>
              <a:rPr lang="cs-CZ" sz="2200" dirty="0" smtClean="0">
                <a:solidFill>
                  <a:schemeClr val="tx1"/>
                </a:solidFill>
              </a:rPr>
              <a:t> </a:t>
            </a:r>
            <a:r>
              <a:rPr lang="cs-CZ" sz="2200" dirty="0" err="1" smtClean="0">
                <a:solidFill>
                  <a:schemeClr val="tx1"/>
                </a:solidFill>
              </a:rPr>
              <a:t>hoses</a:t>
            </a:r>
            <a:endParaRPr lang="cs-CZ" sz="2200" dirty="0" smtClean="0">
              <a:solidFill>
                <a:schemeClr val="tx1"/>
              </a:solidFill>
            </a:endParaRPr>
          </a:p>
        </p:txBody>
      </p:sp>
      <p:cxnSp>
        <p:nvCxnSpPr>
          <p:cNvPr id="47" name="Přímá spojovací šipka 46"/>
          <p:cNvCxnSpPr/>
          <p:nvPr/>
        </p:nvCxnSpPr>
        <p:spPr>
          <a:xfrm flipH="1" flipV="1">
            <a:off x="41501788" y="18984942"/>
            <a:ext cx="936104" cy="864096"/>
          </a:xfrm>
          <a:prstGeom prst="straightConnector1">
            <a:avLst/>
          </a:prstGeom>
          <a:ln w="28575">
            <a:solidFill>
              <a:srgbClr val="FF0000"/>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48" name="Přímá spojovací šipka 47"/>
          <p:cNvCxnSpPr/>
          <p:nvPr/>
        </p:nvCxnSpPr>
        <p:spPr>
          <a:xfrm flipV="1">
            <a:off x="42437892" y="18840926"/>
            <a:ext cx="1728192" cy="1008112"/>
          </a:xfrm>
          <a:prstGeom prst="straightConnector1">
            <a:avLst/>
          </a:prstGeom>
          <a:ln w="28575">
            <a:solidFill>
              <a:srgbClr val="FF0000"/>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49" name="Přímá spojovací šipka 48"/>
          <p:cNvCxnSpPr/>
          <p:nvPr/>
        </p:nvCxnSpPr>
        <p:spPr>
          <a:xfrm flipH="1">
            <a:off x="44958172" y="19128958"/>
            <a:ext cx="936104" cy="216024"/>
          </a:xfrm>
          <a:prstGeom prst="straightConnector1">
            <a:avLst/>
          </a:prstGeom>
          <a:ln w="28575">
            <a:solidFill>
              <a:srgbClr val="FF0000"/>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50" name="Popisek s obousměrnou vodorovnou šipkou 49"/>
          <p:cNvSpPr/>
          <p:nvPr/>
        </p:nvSpPr>
        <p:spPr>
          <a:xfrm>
            <a:off x="45966284" y="18984942"/>
            <a:ext cx="648072" cy="216024"/>
          </a:xfrm>
          <a:prstGeom prst="leftRightArrowCallou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51" name="Přímá spojovací šipka 50"/>
          <p:cNvCxnSpPr/>
          <p:nvPr/>
        </p:nvCxnSpPr>
        <p:spPr>
          <a:xfrm flipV="1">
            <a:off x="46686364" y="18480886"/>
            <a:ext cx="792088" cy="576064"/>
          </a:xfrm>
          <a:prstGeom prst="straightConnector1">
            <a:avLst/>
          </a:prstGeom>
          <a:ln w="28575">
            <a:solidFill>
              <a:srgbClr val="FF0000"/>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52" name="TextovéPole 51"/>
          <p:cNvSpPr txBox="1"/>
          <p:nvPr/>
        </p:nvSpPr>
        <p:spPr>
          <a:xfrm>
            <a:off x="41069740" y="15672574"/>
            <a:ext cx="7848872" cy="769441"/>
          </a:xfrm>
          <a:prstGeom prst="rect">
            <a:avLst/>
          </a:prstGeom>
          <a:solidFill>
            <a:schemeClr val="bg1"/>
          </a:solidFill>
        </p:spPr>
        <p:style>
          <a:lnRef idx="0">
            <a:schemeClr val="accent6"/>
          </a:lnRef>
          <a:fillRef idx="3">
            <a:schemeClr val="accent6"/>
          </a:fillRef>
          <a:effectRef idx="3">
            <a:schemeClr val="accent6"/>
          </a:effectRef>
          <a:fontRef idx="minor">
            <a:schemeClr val="lt1"/>
          </a:fontRef>
        </p:style>
        <p:txBody>
          <a:bodyPr wrap="square" rtlCol="0">
            <a:spAutoFit/>
          </a:bodyPr>
          <a:lstStyle/>
          <a:p>
            <a:pPr algn="ctr"/>
            <a:r>
              <a:rPr lang="cs-CZ" sz="2200" dirty="0" err="1" smtClean="0">
                <a:solidFill>
                  <a:schemeClr val="tx1"/>
                </a:solidFill>
              </a:rPr>
              <a:t>Soil</a:t>
            </a:r>
            <a:r>
              <a:rPr lang="cs-CZ" sz="2200" dirty="0" smtClean="0">
                <a:solidFill>
                  <a:schemeClr val="tx1"/>
                </a:solidFill>
              </a:rPr>
              <a:t> </a:t>
            </a:r>
            <a:r>
              <a:rPr lang="cs-CZ" sz="2200" dirty="0" err="1" smtClean="0">
                <a:solidFill>
                  <a:schemeClr val="tx1"/>
                </a:solidFill>
              </a:rPr>
              <a:t>water</a:t>
            </a:r>
            <a:r>
              <a:rPr lang="cs-CZ" sz="2200" dirty="0" smtClean="0">
                <a:solidFill>
                  <a:schemeClr val="tx1"/>
                </a:solidFill>
              </a:rPr>
              <a:t> </a:t>
            </a:r>
            <a:r>
              <a:rPr lang="cs-CZ" sz="2200" dirty="0" err="1" smtClean="0">
                <a:solidFill>
                  <a:schemeClr val="tx1"/>
                </a:solidFill>
              </a:rPr>
              <a:t>content</a:t>
            </a:r>
            <a:r>
              <a:rPr lang="cs-CZ" sz="2200" dirty="0" smtClean="0">
                <a:solidFill>
                  <a:schemeClr val="tx1"/>
                </a:solidFill>
              </a:rPr>
              <a:t>, </a:t>
            </a:r>
            <a:r>
              <a:rPr lang="cs-CZ" sz="2200" dirty="0" err="1" smtClean="0">
                <a:solidFill>
                  <a:schemeClr val="tx1"/>
                </a:solidFill>
              </a:rPr>
              <a:t>temperature</a:t>
            </a:r>
            <a:r>
              <a:rPr lang="cs-CZ" sz="2200" dirty="0" smtClean="0">
                <a:solidFill>
                  <a:schemeClr val="tx1"/>
                </a:solidFill>
              </a:rPr>
              <a:t>, </a:t>
            </a:r>
            <a:r>
              <a:rPr lang="cs-CZ" sz="2200" dirty="0" err="1" smtClean="0">
                <a:solidFill>
                  <a:schemeClr val="tx1"/>
                </a:solidFill>
              </a:rPr>
              <a:t>bulk</a:t>
            </a:r>
            <a:r>
              <a:rPr lang="cs-CZ" sz="2200" dirty="0" smtClean="0">
                <a:solidFill>
                  <a:schemeClr val="tx1"/>
                </a:solidFill>
              </a:rPr>
              <a:t> </a:t>
            </a:r>
            <a:r>
              <a:rPr lang="cs-CZ" sz="2200" dirty="0" err="1" smtClean="0">
                <a:solidFill>
                  <a:schemeClr val="tx1"/>
                </a:solidFill>
              </a:rPr>
              <a:t>electrical</a:t>
            </a:r>
            <a:r>
              <a:rPr lang="cs-CZ" sz="2200" dirty="0" smtClean="0">
                <a:solidFill>
                  <a:schemeClr val="tx1"/>
                </a:solidFill>
              </a:rPr>
              <a:t> </a:t>
            </a:r>
            <a:r>
              <a:rPr lang="cs-CZ" sz="2200" dirty="0" err="1" smtClean="0">
                <a:solidFill>
                  <a:schemeClr val="tx1"/>
                </a:solidFill>
              </a:rPr>
              <a:t>conductivity</a:t>
            </a:r>
            <a:r>
              <a:rPr lang="cs-CZ" sz="2200" dirty="0" smtClean="0">
                <a:solidFill>
                  <a:schemeClr val="tx1"/>
                </a:solidFill>
              </a:rPr>
              <a:t> </a:t>
            </a:r>
            <a:r>
              <a:rPr lang="cs-CZ" sz="2200" dirty="0" err="1" smtClean="0">
                <a:solidFill>
                  <a:schemeClr val="tx1"/>
                </a:solidFill>
              </a:rPr>
              <a:t>and</a:t>
            </a:r>
            <a:r>
              <a:rPr lang="cs-CZ" sz="2200" dirty="0" smtClean="0">
                <a:solidFill>
                  <a:schemeClr val="tx1"/>
                </a:solidFill>
              </a:rPr>
              <a:t> matric </a:t>
            </a:r>
            <a:r>
              <a:rPr lang="cs-CZ" sz="2200" dirty="0" err="1" smtClean="0">
                <a:solidFill>
                  <a:schemeClr val="tx1"/>
                </a:solidFill>
              </a:rPr>
              <a:t>head</a:t>
            </a:r>
            <a:r>
              <a:rPr lang="cs-CZ" sz="2200" dirty="0" smtClean="0">
                <a:solidFill>
                  <a:schemeClr val="tx1"/>
                </a:solidFill>
              </a:rPr>
              <a:t> are </a:t>
            </a:r>
            <a:r>
              <a:rPr lang="cs-CZ" sz="2200" dirty="0" err="1" smtClean="0">
                <a:solidFill>
                  <a:schemeClr val="tx1"/>
                </a:solidFill>
              </a:rPr>
              <a:t>measured</a:t>
            </a:r>
            <a:r>
              <a:rPr lang="cs-CZ" sz="2200" dirty="0" smtClean="0">
                <a:solidFill>
                  <a:schemeClr val="tx1"/>
                </a:solidFill>
              </a:rPr>
              <a:t> </a:t>
            </a:r>
            <a:r>
              <a:rPr lang="cs-CZ" sz="2200" dirty="0" err="1" smtClean="0">
                <a:solidFill>
                  <a:schemeClr val="tx1"/>
                </a:solidFill>
              </a:rPr>
              <a:t>at</a:t>
            </a:r>
            <a:r>
              <a:rPr lang="cs-CZ" sz="2200" dirty="0" smtClean="0">
                <a:solidFill>
                  <a:schemeClr val="tx1"/>
                </a:solidFill>
              </a:rPr>
              <a:t> </a:t>
            </a:r>
            <a:r>
              <a:rPr lang="cs-CZ" sz="2200" dirty="0" err="1" smtClean="0">
                <a:solidFill>
                  <a:schemeClr val="tx1"/>
                </a:solidFill>
              </a:rPr>
              <a:t>various</a:t>
            </a:r>
            <a:r>
              <a:rPr lang="cs-CZ" sz="2200" dirty="0" smtClean="0">
                <a:solidFill>
                  <a:schemeClr val="tx1"/>
                </a:solidFill>
              </a:rPr>
              <a:t> </a:t>
            </a:r>
            <a:r>
              <a:rPr lang="cs-CZ" sz="2200" dirty="0" err="1" smtClean="0">
                <a:solidFill>
                  <a:schemeClr val="tx1"/>
                </a:solidFill>
              </a:rPr>
              <a:t>depths</a:t>
            </a:r>
            <a:endParaRPr lang="cs-CZ" sz="2200" dirty="0" smtClean="0">
              <a:solidFill>
                <a:schemeClr val="tx1"/>
              </a:solidFill>
            </a:endParaRPr>
          </a:p>
        </p:txBody>
      </p:sp>
      <p:cxnSp>
        <p:nvCxnSpPr>
          <p:cNvPr id="53" name="Přímá spojovací šipka 52"/>
          <p:cNvCxnSpPr/>
          <p:nvPr/>
        </p:nvCxnSpPr>
        <p:spPr>
          <a:xfrm flipH="1">
            <a:off x="44238092" y="16464662"/>
            <a:ext cx="288032" cy="1872208"/>
          </a:xfrm>
          <a:prstGeom prst="straightConnector1">
            <a:avLst/>
          </a:prstGeom>
          <a:ln w="28575">
            <a:solidFill>
              <a:srgbClr val="FF0000"/>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54" name="Přímá spojovací šipka 53"/>
          <p:cNvCxnSpPr/>
          <p:nvPr/>
        </p:nvCxnSpPr>
        <p:spPr>
          <a:xfrm>
            <a:off x="44526124" y="16464662"/>
            <a:ext cx="792088" cy="1296144"/>
          </a:xfrm>
          <a:prstGeom prst="straightConnector1">
            <a:avLst/>
          </a:prstGeom>
          <a:ln w="28575">
            <a:solidFill>
              <a:srgbClr val="FF0000"/>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55" name="Text Box 8"/>
          <p:cNvSpPr txBox="1">
            <a:spLocks noChangeArrowheads="1"/>
          </p:cNvSpPr>
          <p:nvPr/>
        </p:nvSpPr>
        <p:spPr bwMode="auto">
          <a:xfrm>
            <a:off x="1192488" y="22288599"/>
            <a:ext cx="7416824" cy="12718859"/>
          </a:xfrm>
          <a:prstGeom prst="rect">
            <a:avLst/>
          </a:prstGeom>
          <a:solidFill>
            <a:srgbClr val="CCFFFF"/>
          </a:solidFill>
          <a:ln w="9525">
            <a:solidFill>
              <a:schemeClr val="tx1"/>
            </a:solidFill>
            <a:miter lim="800000"/>
            <a:headEnd/>
            <a:tailEnd/>
          </a:ln>
          <a:effectLst/>
        </p:spPr>
        <p:txBody>
          <a:bodyPr wrap="square" lIns="375552" tIns="187776" rIns="375552" bIns="337997">
            <a:spAutoFit/>
          </a:bodyPr>
          <a:lstStyle/>
          <a:p>
            <a:pPr algn="just" defTabSz="4507850"/>
            <a:r>
              <a:rPr lang="en-GB" sz="3300" cap="all" dirty="0" smtClean="0">
                <a:latin typeface="Bookman Old Style" pitchFamily="18" charset="0"/>
              </a:rPr>
              <a:t>Site description:</a:t>
            </a:r>
          </a:p>
          <a:p>
            <a:pPr algn="just" defTabSz="4507850"/>
            <a:r>
              <a:rPr lang="en-GB" sz="3300" dirty="0" err="1" smtClean="0">
                <a:latin typeface="Bookman Old Style" pitchFamily="18" charset="0"/>
              </a:rPr>
              <a:t>Praha</a:t>
            </a:r>
            <a:r>
              <a:rPr lang="en-GB" sz="3300" dirty="0" smtClean="0">
                <a:latin typeface="Bookman Old Style" pitchFamily="18" charset="0"/>
              </a:rPr>
              <a:t> – </a:t>
            </a:r>
            <a:r>
              <a:rPr lang="en-GB" sz="3300" dirty="0" err="1" smtClean="0">
                <a:latin typeface="Bookman Old Style" pitchFamily="18" charset="0"/>
              </a:rPr>
              <a:t>Suchdol</a:t>
            </a:r>
            <a:r>
              <a:rPr lang="en-GB" sz="3300" dirty="0" smtClean="0">
                <a:latin typeface="Bookman Old Style" pitchFamily="18" charset="0"/>
              </a:rPr>
              <a:t> (50</a:t>
            </a:r>
            <a:r>
              <a:rPr lang="en-GB" sz="3300" baseline="30000" dirty="0" smtClean="0">
                <a:latin typeface="Bookman Old Style" pitchFamily="18" charset="0"/>
              </a:rPr>
              <a:t>o</a:t>
            </a:r>
            <a:r>
              <a:rPr lang="en-GB" sz="3300" dirty="0" smtClean="0">
                <a:latin typeface="Bookman Old Style" pitchFamily="18" charset="0"/>
              </a:rPr>
              <a:t>8’N, 14</a:t>
            </a:r>
            <a:r>
              <a:rPr lang="en-GB" sz="3300" baseline="30000" dirty="0" smtClean="0">
                <a:latin typeface="Bookman Old Style" pitchFamily="18" charset="0"/>
              </a:rPr>
              <a:t>o</a:t>
            </a:r>
            <a:r>
              <a:rPr lang="en-GB" sz="3300" dirty="0" smtClean="0">
                <a:latin typeface="Bookman Old Style" pitchFamily="18" charset="0"/>
              </a:rPr>
              <a:t>23’E, 286 m </a:t>
            </a:r>
            <a:r>
              <a:rPr lang="en-GB" sz="3300" dirty="0" err="1" smtClean="0">
                <a:latin typeface="Bookman Old Style" pitchFamily="18" charset="0"/>
              </a:rPr>
              <a:t>a.s.l</a:t>
            </a:r>
            <a:r>
              <a:rPr lang="en-GB" sz="3300" dirty="0" smtClean="0">
                <a:latin typeface="Bookman Old Style" pitchFamily="18" charset="0"/>
              </a:rPr>
              <a:t>), annual temperature 9.1 </a:t>
            </a:r>
            <a:r>
              <a:rPr lang="en-GB" sz="3300" baseline="30000" dirty="0" err="1" smtClean="0">
                <a:latin typeface="Bookman Old Style" pitchFamily="18" charset="0"/>
              </a:rPr>
              <a:t>o</a:t>
            </a:r>
            <a:r>
              <a:rPr lang="en-GB" sz="3300" dirty="0" err="1" smtClean="0">
                <a:latin typeface="Bookman Old Style" pitchFamily="18" charset="0"/>
              </a:rPr>
              <a:t>C</a:t>
            </a:r>
            <a:r>
              <a:rPr lang="en-GB" sz="3300" dirty="0" smtClean="0">
                <a:latin typeface="Bookman Old Style" pitchFamily="18" charset="0"/>
              </a:rPr>
              <a:t>, precipitation 495 mm. Loamy </a:t>
            </a:r>
            <a:r>
              <a:rPr lang="en-GB" sz="3300" dirty="0" err="1" smtClean="0">
                <a:latin typeface="Bookman Old Style" pitchFamily="18" charset="0"/>
              </a:rPr>
              <a:t>Haplic</a:t>
            </a:r>
            <a:r>
              <a:rPr lang="en-GB" sz="3300" dirty="0" smtClean="0">
                <a:latin typeface="Bookman Old Style" pitchFamily="18" charset="0"/>
              </a:rPr>
              <a:t> </a:t>
            </a:r>
            <a:r>
              <a:rPr lang="en-GB" sz="3300" dirty="0" err="1" smtClean="0">
                <a:latin typeface="Bookman Old Style" pitchFamily="18" charset="0"/>
              </a:rPr>
              <a:t>Chernozem</a:t>
            </a:r>
            <a:r>
              <a:rPr lang="en-GB" sz="3300" dirty="0" smtClean="0">
                <a:latin typeface="Bookman Old Style" pitchFamily="18" charset="0"/>
              </a:rPr>
              <a:t> on loess, A –horizon (0-35 cm). The lower topsoil and the plough sole are perceptibly more compacted. Moderate capacity to swell and shrink. The structure is granular, </a:t>
            </a:r>
            <a:r>
              <a:rPr lang="en-GB" sz="3300" dirty="0" err="1" smtClean="0">
                <a:latin typeface="Bookman Old Style" pitchFamily="18" charset="0"/>
              </a:rPr>
              <a:t>biopores</a:t>
            </a:r>
            <a:r>
              <a:rPr lang="en-GB" sz="3300" dirty="0" smtClean="0">
                <a:latin typeface="Bookman Old Style" pitchFamily="18" charset="0"/>
              </a:rPr>
              <a:t> are frequent. The soil had been ploughed for centuries. Grass was sown in spring 2009 and is maintained as a short lawn. No overland flow or accumulation of water at the surface were observed. There is no groundwater table within the soil profile. The site is neither irrigated nor tile-drained. The grass often suffers from water stress. The terrain is flat. </a:t>
            </a:r>
            <a:endParaRPr lang="en-GB" sz="3300" dirty="0">
              <a:latin typeface="Bookman Old Style" pitchFamily="18" charset="0"/>
            </a:endParaRPr>
          </a:p>
        </p:txBody>
      </p:sp>
      <p:sp>
        <p:nvSpPr>
          <p:cNvPr id="56" name="Text Box 8"/>
          <p:cNvSpPr txBox="1">
            <a:spLocks noChangeArrowheads="1"/>
          </p:cNvSpPr>
          <p:nvPr/>
        </p:nvSpPr>
        <p:spPr bwMode="auto">
          <a:xfrm>
            <a:off x="9329392" y="22360607"/>
            <a:ext cx="10225136" cy="12718859"/>
          </a:xfrm>
          <a:prstGeom prst="rect">
            <a:avLst/>
          </a:prstGeom>
          <a:solidFill>
            <a:srgbClr val="CCFFFF"/>
          </a:solidFill>
          <a:ln w="9525">
            <a:solidFill>
              <a:schemeClr val="tx1"/>
            </a:solidFill>
            <a:miter lim="800000"/>
            <a:headEnd/>
            <a:tailEnd/>
          </a:ln>
          <a:effectLst/>
        </p:spPr>
        <p:txBody>
          <a:bodyPr wrap="square" lIns="375552" tIns="187776" rIns="375552" bIns="337997">
            <a:spAutoFit/>
          </a:bodyPr>
          <a:lstStyle/>
          <a:p>
            <a:pPr algn="just" defTabSz="4507850"/>
            <a:r>
              <a:rPr lang="en-GB" sz="3300" cap="all" dirty="0" smtClean="0">
                <a:latin typeface="Bookman Old Style" pitchFamily="18" charset="0"/>
              </a:rPr>
              <a:t>Smoothing of cumulative curves:</a:t>
            </a:r>
          </a:p>
          <a:p>
            <a:pPr algn="just" defTabSz="4507850"/>
            <a:r>
              <a:rPr lang="en-GB" sz="3300" dirty="0" smtClean="0">
                <a:latin typeface="Bookman Old Style" pitchFamily="18" charset="0"/>
              </a:rPr>
              <a:t>Primary data (recorded at 1-min intervals) are sampled every 10 min. The moving averages are calculated out of 5 consecutive samples and ascribed to the middle time. The resulting data have 10-min intervals. The increase or decrease of two consecutive moving averages indicates precipitation or evapotranspiration in the case of </a:t>
            </a:r>
            <a:r>
              <a:rPr lang="en-GB" sz="3300" dirty="0" err="1" smtClean="0">
                <a:latin typeface="Bookman Old Style" pitchFamily="18" charset="0"/>
              </a:rPr>
              <a:t>lysimeter</a:t>
            </a:r>
            <a:r>
              <a:rPr lang="en-GB" sz="3300" dirty="0" smtClean="0">
                <a:latin typeface="Bookman Old Style" pitchFamily="18" charset="0"/>
              </a:rPr>
              <a:t> mass and percolation/ or capillary rise in the case of storage vessel mass</a:t>
            </a:r>
            <a:r>
              <a:rPr lang="cs-CZ" sz="3300" dirty="0" smtClean="0">
                <a:latin typeface="Bookman Old Style" pitchFamily="18" charset="0"/>
              </a:rPr>
              <a:t>, </a:t>
            </a:r>
            <a:r>
              <a:rPr lang="cs-CZ" sz="3300" dirty="0" err="1" smtClean="0">
                <a:latin typeface="Bookman Old Style" pitchFamily="18" charset="0"/>
              </a:rPr>
              <a:t>respectively</a:t>
            </a:r>
            <a:r>
              <a:rPr lang="cs-CZ" sz="3300" dirty="0" smtClean="0">
                <a:latin typeface="Bookman Old Style" pitchFamily="18" charset="0"/>
              </a:rPr>
              <a:t>.</a:t>
            </a:r>
            <a:endParaRPr lang="en-GB" sz="3300" dirty="0" smtClean="0">
              <a:latin typeface="Bookman Old Style" pitchFamily="18" charset="0"/>
            </a:endParaRPr>
          </a:p>
          <a:p>
            <a:pPr algn="just" defTabSz="4507850"/>
            <a:endParaRPr lang="en-GB" sz="3300" cap="all" dirty="0" smtClean="0">
              <a:latin typeface="Bookman Old Style" pitchFamily="18" charset="0"/>
            </a:endParaRPr>
          </a:p>
          <a:p>
            <a:pPr algn="just" defTabSz="4507850"/>
            <a:r>
              <a:rPr lang="en-GB" sz="3300" cap="all" dirty="0" smtClean="0">
                <a:latin typeface="Bookman Old Style" pitchFamily="18" charset="0"/>
              </a:rPr>
              <a:t>Smoothing for </a:t>
            </a:r>
            <a:r>
              <a:rPr lang="en-GB" sz="3300" cap="all" dirty="0" err="1" smtClean="0">
                <a:latin typeface="Bookman Old Style" pitchFamily="18" charset="0"/>
              </a:rPr>
              <a:t>calculati</a:t>
            </a:r>
            <a:r>
              <a:rPr lang="cs-CZ" sz="3300" cap="all" dirty="0" smtClean="0">
                <a:latin typeface="Bookman Old Style" pitchFamily="18" charset="0"/>
              </a:rPr>
              <a:t>on </a:t>
            </a:r>
            <a:r>
              <a:rPr lang="cs-CZ" sz="3300" cap="all" dirty="0" err="1" smtClean="0">
                <a:latin typeface="Bookman Old Style" pitchFamily="18" charset="0"/>
              </a:rPr>
              <a:t>oF</a:t>
            </a:r>
            <a:r>
              <a:rPr lang="en-GB" sz="3300" cap="all" dirty="0" smtClean="0">
                <a:latin typeface="Bookman Old Style" pitchFamily="18" charset="0"/>
              </a:rPr>
              <a:t> rates:</a:t>
            </a:r>
          </a:p>
          <a:p>
            <a:pPr algn="just" defTabSz="4507850"/>
            <a:r>
              <a:rPr lang="en-GB" sz="3300" dirty="0" smtClean="0">
                <a:latin typeface="Bookman Old Style" pitchFamily="18" charset="0"/>
              </a:rPr>
              <a:t>The 180-min moving averages of </a:t>
            </a:r>
            <a:r>
              <a:rPr lang="cs-CZ" sz="3300" dirty="0" smtClean="0">
                <a:latin typeface="Bookman Old Style" pitchFamily="18" charset="0"/>
              </a:rPr>
              <a:t>1-min </a:t>
            </a:r>
            <a:r>
              <a:rPr lang="en-GB" sz="3300" dirty="0" smtClean="0">
                <a:latin typeface="Bookman Old Style" pitchFamily="18" charset="0"/>
              </a:rPr>
              <a:t>primary data are calculated and ascribed to the 90th time within their span. Then the derivatives with respect to time are estimated as the ratios of </a:t>
            </a:r>
            <a:r>
              <a:rPr lang="en-GB" sz="3300" dirty="0" err="1" smtClean="0">
                <a:latin typeface="Bookman Old Style" pitchFamily="18" charset="0"/>
              </a:rPr>
              <a:t>dif</a:t>
            </a:r>
            <a:r>
              <a:rPr lang="cs-CZ" sz="3300" dirty="0" smtClean="0">
                <a:latin typeface="Bookman Old Style" pitchFamily="18" charset="0"/>
              </a:rPr>
              <a:t>f</a:t>
            </a:r>
            <a:r>
              <a:rPr lang="en-GB" sz="3300" dirty="0" err="1" smtClean="0">
                <a:latin typeface="Bookman Old Style" pitchFamily="18" charset="0"/>
              </a:rPr>
              <a:t>erences</a:t>
            </a:r>
            <a:r>
              <a:rPr lang="en-GB" sz="3300" dirty="0" smtClean="0">
                <a:latin typeface="Bookman Old Style" pitchFamily="18" charset="0"/>
              </a:rPr>
              <a:t> for the consecutive moving averages (at 1-min intervals), ascribed to the later of the two neighbouring time instants. The derivatives are then smoothed again by calculating their 180-min moving averages, which are ascribed to the 90th time within their span.</a:t>
            </a:r>
            <a:endParaRPr lang="en-GB" sz="3300" cap="all" dirty="0" smtClean="0">
              <a:latin typeface="Bookman Old Style" pitchFamily="18" charset="0"/>
            </a:endParaRPr>
          </a:p>
        </p:txBody>
      </p:sp>
      <p:graphicFrame>
        <p:nvGraphicFramePr>
          <p:cNvPr id="57" name="Graf 56"/>
          <p:cNvGraphicFramePr>
            <a:graphicFrameLocks noGrp="1"/>
          </p:cNvGraphicFramePr>
          <p:nvPr/>
        </p:nvGraphicFramePr>
        <p:xfrm>
          <a:off x="20346616" y="22360607"/>
          <a:ext cx="9298983" cy="6013665"/>
        </p:xfrm>
        <a:graphic>
          <a:graphicData uri="http://schemas.openxmlformats.org/drawingml/2006/chart">
            <c:chart xmlns:c="http://schemas.openxmlformats.org/drawingml/2006/chart" xmlns:r="http://schemas.openxmlformats.org/officeDocument/2006/relationships" r:id="rId7"/>
          </a:graphicData>
        </a:graphic>
      </p:graphicFrame>
      <p:sp>
        <p:nvSpPr>
          <p:cNvPr id="58" name="Text Box 27"/>
          <p:cNvSpPr txBox="1">
            <a:spLocks noChangeArrowheads="1"/>
          </p:cNvSpPr>
          <p:nvPr/>
        </p:nvSpPr>
        <p:spPr bwMode="auto">
          <a:xfrm>
            <a:off x="20058584" y="28553295"/>
            <a:ext cx="10009112" cy="1392682"/>
          </a:xfrm>
          <a:prstGeom prst="rect">
            <a:avLst/>
          </a:prstGeom>
          <a:noFill/>
          <a:ln w="9525">
            <a:noFill/>
            <a:miter lim="800000"/>
            <a:headEnd/>
            <a:tailEnd/>
          </a:ln>
          <a:effectLst/>
        </p:spPr>
        <p:txBody>
          <a:bodyPr wrap="square" lIns="375552" tIns="187776" rIns="375552" bIns="337997">
            <a:spAutoFit/>
          </a:bodyPr>
          <a:lstStyle/>
          <a:p>
            <a:pPr marL="357713" indent="-357713" algn="ctr" defTabSz="4507850"/>
            <a:r>
              <a:rPr lang="en-GB" sz="2800" b="1" dirty="0" smtClean="0">
                <a:latin typeface="Bookman Old Style" pitchFamily="18" charset="0"/>
              </a:rPr>
              <a:t>Fig. 5 Diurnal pattern of </a:t>
            </a:r>
            <a:r>
              <a:rPr lang="en-GB" sz="2800" b="1" dirty="0" err="1" smtClean="0">
                <a:latin typeface="Bookman Old Style" pitchFamily="18" charset="0"/>
              </a:rPr>
              <a:t>evapotranspiration</a:t>
            </a:r>
            <a:r>
              <a:rPr lang="en-GB" sz="2800" b="1" dirty="0" smtClean="0">
                <a:latin typeface="Bookman Old Style" pitchFamily="18" charset="0"/>
              </a:rPr>
              <a:t> rates (25 April – 1 July 2013)</a:t>
            </a:r>
            <a:endParaRPr lang="en-GB" sz="2800" b="1" dirty="0">
              <a:latin typeface="Bookman Old Style" pitchFamily="18" charset="0"/>
            </a:endParaRPr>
          </a:p>
        </p:txBody>
      </p:sp>
      <p:sp>
        <p:nvSpPr>
          <p:cNvPr id="60" name="Text Box 27"/>
          <p:cNvSpPr txBox="1">
            <a:spLocks noChangeArrowheads="1"/>
          </p:cNvSpPr>
          <p:nvPr/>
        </p:nvSpPr>
        <p:spPr bwMode="auto">
          <a:xfrm>
            <a:off x="29851672" y="28625303"/>
            <a:ext cx="10009112" cy="1823569"/>
          </a:xfrm>
          <a:prstGeom prst="rect">
            <a:avLst/>
          </a:prstGeom>
          <a:noFill/>
          <a:ln w="9525">
            <a:noFill/>
            <a:miter lim="800000"/>
            <a:headEnd/>
            <a:tailEnd/>
          </a:ln>
          <a:effectLst/>
        </p:spPr>
        <p:txBody>
          <a:bodyPr wrap="square" lIns="375552" tIns="187776" rIns="375552" bIns="337997">
            <a:spAutoFit/>
          </a:bodyPr>
          <a:lstStyle/>
          <a:p>
            <a:pPr marL="357713" indent="-357713" algn="ctr" defTabSz="4507850"/>
            <a:r>
              <a:rPr lang="en-GB" sz="2800" b="1" dirty="0" smtClean="0">
                <a:latin typeface="Bookman Old Style" pitchFamily="18" charset="0"/>
              </a:rPr>
              <a:t>Fig. 6 Cumulative water balance components</a:t>
            </a:r>
          </a:p>
          <a:p>
            <a:pPr marL="357713" indent="-357713" algn="ctr" defTabSz="4507850"/>
            <a:r>
              <a:rPr lang="en-GB" sz="2800" b="1" dirty="0" smtClean="0">
                <a:latin typeface="Bookman Old Style" pitchFamily="18" charset="0"/>
              </a:rPr>
              <a:t>(25 April – 1 July 2013)</a:t>
            </a:r>
            <a:r>
              <a:rPr lang="cs-CZ" sz="2800" b="1" dirty="0">
                <a:latin typeface="Bookman Old Style" pitchFamily="18" charset="0"/>
              </a:rPr>
              <a:t>;</a:t>
            </a:r>
            <a:r>
              <a:rPr lang="en-GB" sz="2800" b="1" dirty="0" smtClean="0">
                <a:latin typeface="Bookman Old Style" pitchFamily="18" charset="0"/>
              </a:rPr>
              <a:t> </a:t>
            </a:r>
            <a:r>
              <a:rPr lang="cs-CZ" sz="2800" b="1" dirty="0" smtClean="0">
                <a:latin typeface="Bookman Old Style" pitchFamily="18" charset="0"/>
              </a:rPr>
              <a:t>p</a:t>
            </a:r>
            <a:r>
              <a:rPr lang="en-GB" sz="2800" b="1" dirty="0" err="1" smtClean="0">
                <a:latin typeface="Bookman Old Style" pitchFamily="18" charset="0"/>
              </a:rPr>
              <a:t>ercolation</a:t>
            </a:r>
            <a:r>
              <a:rPr lang="en-GB" sz="2800" b="1" dirty="0" smtClean="0">
                <a:latin typeface="Bookman Old Style" pitchFamily="18" charset="0"/>
              </a:rPr>
              <a:t> and capillary rise in June are affected by artefacts</a:t>
            </a:r>
            <a:endParaRPr lang="en-GB" sz="2800" b="1" dirty="0">
              <a:latin typeface="Bookman Old Style" pitchFamily="18" charset="0"/>
            </a:endParaRPr>
          </a:p>
        </p:txBody>
      </p:sp>
      <p:graphicFrame>
        <p:nvGraphicFramePr>
          <p:cNvPr id="61" name="Graf 60"/>
          <p:cNvGraphicFramePr>
            <a:graphicFrameLocks noGrp="1"/>
          </p:cNvGraphicFramePr>
          <p:nvPr/>
        </p:nvGraphicFramePr>
        <p:xfrm>
          <a:off x="40148816" y="22360607"/>
          <a:ext cx="9300882" cy="6011155"/>
        </p:xfrm>
        <a:graphic>
          <a:graphicData uri="http://schemas.openxmlformats.org/drawingml/2006/chart">
            <c:chart xmlns:c="http://schemas.openxmlformats.org/drawingml/2006/chart" xmlns:r="http://schemas.openxmlformats.org/officeDocument/2006/relationships" r:id="rId8"/>
          </a:graphicData>
        </a:graphic>
      </p:graphicFrame>
      <p:sp>
        <p:nvSpPr>
          <p:cNvPr id="62" name="Text Box 27"/>
          <p:cNvSpPr txBox="1">
            <a:spLocks noChangeArrowheads="1"/>
          </p:cNvSpPr>
          <p:nvPr/>
        </p:nvSpPr>
        <p:spPr bwMode="auto">
          <a:xfrm>
            <a:off x="40004800" y="28625303"/>
            <a:ext cx="10009112" cy="2254456"/>
          </a:xfrm>
          <a:prstGeom prst="rect">
            <a:avLst/>
          </a:prstGeom>
          <a:noFill/>
          <a:ln w="9525">
            <a:noFill/>
            <a:miter lim="800000"/>
            <a:headEnd/>
            <a:tailEnd/>
          </a:ln>
          <a:effectLst/>
        </p:spPr>
        <p:txBody>
          <a:bodyPr wrap="square" lIns="375552" tIns="187776" rIns="375552" bIns="337997">
            <a:spAutoFit/>
          </a:bodyPr>
          <a:lstStyle/>
          <a:p>
            <a:pPr marL="357713" indent="-357713" algn="ctr" defTabSz="4507850"/>
            <a:r>
              <a:rPr lang="en-GB" sz="2800" b="1" dirty="0" smtClean="0">
                <a:latin typeface="Bookman Old Style" pitchFamily="18" charset="0"/>
              </a:rPr>
              <a:t>Fig. 7 Drainage rate vs. soil water pressure (</a:t>
            </a:r>
            <a:r>
              <a:rPr lang="cs-CZ" sz="2800" b="1" dirty="0" smtClean="0">
                <a:latin typeface="Bookman Old Style" pitchFamily="18" charset="0"/>
              </a:rPr>
              <a:t>15</a:t>
            </a:r>
            <a:r>
              <a:rPr lang="en-GB" sz="2800" b="1" dirty="0" smtClean="0">
                <a:latin typeface="Bookman Old Style" pitchFamily="18" charset="0"/>
              </a:rPr>
              <a:t> drain</a:t>
            </a:r>
            <a:r>
              <a:rPr lang="cs-CZ" sz="2800" b="1" dirty="0" smtClean="0">
                <a:latin typeface="Bookman Old Style" pitchFamily="18" charset="0"/>
              </a:rPr>
              <a:t>a</a:t>
            </a:r>
            <a:r>
              <a:rPr lang="en-GB" sz="2800" b="1" dirty="0" err="1" smtClean="0">
                <a:latin typeface="Bookman Old Style" pitchFamily="18" charset="0"/>
              </a:rPr>
              <a:t>ge</a:t>
            </a:r>
            <a:r>
              <a:rPr lang="en-GB" sz="2800" b="1" dirty="0" smtClean="0">
                <a:latin typeface="Bookman Old Style" pitchFamily="18" charset="0"/>
              </a:rPr>
              <a:t> events between 25 April 2013 </a:t>
            </a:r>
            <a:r>
              <a:rPr lang="cs-CZ" sz="2800" b="1" dirty="0" smtClean="0">
                <a:latin typeface="Bookman Old Style" pitchFamily="18" charset="0"/>
              </a:rPr>
              <a:t>and</a:t>
            </a:r>
          </a:p>
          <a:p>
            <a:pPr marL="357713" indent="-357713" algn="ctr" defTabSz="4507850"/>
            <a:r>
              <a:rPr lang="en-GB" sz="2800" b="1" dirty="0" smtClean="0">
                <a:latin typeface="Bookman Old Style" pitchFamily="18" charset="0"/>
              </a:rPr>
              <a:t> 7 April 2014) - A proxy to the unsaturated hydraulic </a:t>
            </a:r>
            <a:r>
              <a:rPr lang="en-GB" sz="2800" b="1" dirty="0" err="1" smtClean="0">
                <a:latin typeface="Bookman Old Style" pitchFamily="18" charset="0"/>
              </a:rPr>
              <a:t>conductiv</a:t>
            </a:r>
            <a:r>
              <a:rPr lang="cs-CZ" sz="2800" b="1" dirty="0" smtClean="0">
                <a:latin typeface="Bookman Old Style" pitchFamily="18" charset="0"/>
              </a:rPr>
              <a:t>i</a:t>
            </a:r>
            <a:r>
              <a:rPr lang="en-GB" sz="2800" b="1" dirty="0" smtClean="0">
                <a:latin typeface="Bookman Old Style" pitchFamily="18" charset="0"/>
              </a:rPr>
              <a:t>ty curve</a:t>
            </a:r>
            <a:endParaRPr lang="en-GB" sz="2800" b="1" dirty="0">
              <a:latin typeface="Bookman Old Style" pitchFamily="18" charset="0"/>
            </a:endParaRPr>
          </a:p>
        </p:txBody>
      </p:sp>
      <p:pic>
        <p:nvPicPr>
          <p:cNvPr id="63" name="Obrázek 62" descr="P1010105.JPG"/>
          <p:cNvPicPr>
            <a:picLocks noChangeAspect="1"/>
          </p:cNvPicPr>
          <p:nvPr/>
        </p:nvPicPr>
        <p:blipFill>
          <a:blip r:embed="rId9" cstate="print"/>
          <a:stretch>
            <a:fillRect/>
          </a:stretch>
        </p:blipFill>
        <p:spPr>
          <a:xfrm>
            <a:off x="20442627" y="30497511"/>
            <a:ext cx="5952661" cy="4464496"/>
          </a:xfrm>
          <a:prstGeom prst="rect">
            <a:avLst/>
          </a:prstGeom>
        </p:spPr>
      </p:pic>
      <p:graphicFrame>
        <p:nvGraphicFramePr>
          <p:cNvPr id="37" name="Graf 36"/>
          <p:cNvGraphicFramePr>
            <a:graphicFrameLocks noGrp="1"/>
          </p:cNvGraphicFramePr>
          <p:nvPr>
            <p:extLst>
              <p:ext uri="{D42A27DB-BD31-4B8C-83A1-F6EECF244321}">
                <p14:modId xmlns:p14="http://schemas.microsoft.com/office/powerpoint/2010/main" val="1254151047"/>
              </p:ext>
            </p:extLst>
          </p:nvPr>
        </p:nvGraphicFramePr>
        <p:xfrm>
          <a:off x="10377868" y="14964696"/>
          <a:ext cx="9300882" cy="601115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64" name="Graf 63"/>
          <p:cNvGraphicFramePr>
            <a:graphicFrameLocks noGrp="1"/>
          </p:cNvGraphicFramePr>
          <p:nvPr>
            <p:extLst>
              <p:ext uri="{D42A27DB-BD31-4B8C-83A1-F6EECF244321}">
                <p14:modId xmlns:p14="http://schemas.microsoft.com/office/powerpoint/2010/main" val="1009318697"/>
              </p:ext>
            </p:extLst>
          </p:nvPr>
        </p:nvGraphicFramePr>
        <p:xfrm>
          <a:off x="30204853" y="22394986"/>
          <a:ext cx="9302750" cy="6016625"/>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36" name="Graf 35"/>
          <p:cNvGraphicFramePr>
            <a:graphicFrameLocks noGrp="1"/>
          </p:cNvGraphicFramePr>
          <p:nvPr/>
        </p:nvGraphicFramePr>
        <p:xfrm>
          <a:off x="20274608" y="14943783"/>
          <a:ext cx="9309199" cy="6020098"/>
        </p:xfrm>
        <a:graphic>
          <a:graphicData uri="http://schemas.openxmlformats.org/drawingml/2006/chart">
            <c:chart xmlns:c="http://schemas.openxmlformats.org/drawingml/2006/chart" xmlns:r="http://schemas.openxmlformats.org/officeDocument/2006/relationships" r:id="rId12"/>
          </a:graphicData>
        </a:graphic>
      </p:graphicFrame>
    </p:spTree>
  </p:cSld>
  <p:clrMapOvr>
    <a:masterClrMapping/>
  </p:clrMapOvr>
</p:sld>
</file>

<file path=ppt/theme/theme1.xml><?xml version="1.0" encoding="utf-8"?>
<a:theme xmlns:a="http://schemas.openxmlformats.org/drawingml/2006/main" name="Výchozí návrh">
  <a:themeElements>
    <a:clrScheme name="Výchozí návr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Výchozí návrh">
      <a:majorFont>
        <a:latin typeface="Arial"/>
        <a:ea typeface=""/>
        <a:cs typeface=""/>
      </a:majorFont>
      <a:minorFont>
        <a:latin typeface="Arial"/>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321175" rtl="0" eaLnBrk="1" fontAlgn="base" latinLnBrk="0" hangingPunct="1">
          <a:lnSpc>
            <a:spcPct val="100000"/>
          </a:lnSpc>
          <a:spcBef>
            <a:spcPct val="0"/>
          </a:spcBef>
          <a:spcAft>
            <a:spcPct val="0"/>
          </a:spcAft>
          <a:buClrTx/>
          <a:buSzTx/>
          <a:buFontTx/>
          <a:buNone/>
          <a:tabLst/>
          <a:defRPr kumimoji="0" lang="cs-CZ" sz="85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321175" rtl="0" eaLnBrk="1" fontAlgn="base" latinLnBrk="0" hangingPunct="1">
          <a:lnSpc>
            <a:spcPct val="100000"/>
          </a:lnSpc>
          <a:spcBef>
            <a:spcPct val="0"/>
          </a:spcBef>
          <a:spcAft>
            <a:spcPct val="0"/>
          </a:spcAft>
          <a:buClrTx/>
          <a:buSzTx/>
          <a:buFontTx/>
          <a:buNone/>
          <a:tabLst/>
          <a:defRPr kumimoji="0" lang="cs-CZ" sz="8500" b="0" i="0" u="none" strike="noStrike" cap="none" normalizeH="0" baseline="0" smtClean="0">
            <a:ln>
              <a:noFill/>
            </a:ln>
            <a:solidFill>
              <a:schemeClr val="tx1"/>
            </a:solidFill>
            <a:effectLst/>
            <a:latin typeface="Arial" charset="0"/>
          </a:defRPr>
        </a:defPPr>
      </a:lstStyle>
    </a:lnDef>
  </a:objectDefaults>
  <a:extraClrSchemeLst>
    <a:extraClrScheme>
      <a:clrScheme name="Výchozí návr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Výchozí návrh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Výchozí návrh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Výchozí návrh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Výchozí návrh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Výchozí návrh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Výchozí návrh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Výchozí návrh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Výchozí návrh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Výchozí návrh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Výchozí návrh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Výchozí návrh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otalTime>832</TotalTime>
  <Words>746</Words>
  <Application>Microsoft Office PowerPoint</Application>
  <PresentationFormat>Vlastní</PresentationFormat>
  <Paragraphs>45</Paragraphs>
  <Slides>1</Slides>
  <Notes>0</Notes>
  <HiddenSlides>0</HiddenSlides>
  <MMClips>0</MMClips>
  <ScaleCrop>false</ScaleCrop>
  <HeadingPairs>
    <vt:vector size="4" baseType="variant">
      <vt:variant>
        <vt:lpstr>Motiv</vt:lpstr>
      </vt:variant>
      <vt:variant>
        <vt:i4>1</vt:i4>
      </vt:variant>
      <vt:variant>
        <vt:lpstr>Nadpisy snímků</vt:lpstr>
      </vt:variant>
      <vt:variant>
        <vt:i4>1</vt:i4>
      </vt:variant>
    </vt:vector>
  </HeadingPairs>
  <TitlesOfParts>
    <vt:vector size="2" baseType="lpstr">
      <vt:lpstr>Výchozí návrh</vt:lpstr>
      <vt:lpstr>Prezentace aplikace PowerPoint</vt:lpstr>
    </vt:vector>
  </TitlesOfParts>
  <Company>Vumop Praha</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Snímek 1</dc:title>
  <dc:creator>Doležal</dc:creator>
  <cp:lastModifiedBy>uzivatel</cp:lastModifiedBy>
  <cp:revision>74</cp:revision>
  <dcterms:created xsi:type="dcterms:W3CDTF">2006-12-07T11:12:18Z</dcterms:created>
  <dcterms:modified xsi:type="dcterms:W3CDTF">2014-04-18T09:08:55Z</dcterms:modified>
</cp:coreProperties>
</file>